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2.xml" ContentType="application/vnd.openxmlformats-officedocument.theme+xml"/>
  <Override PartName="/ppt/media/media1.mp3" ContentType="audio/unknown"/>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Montserrat"/>
          <a:ea typeface="Montserrat"/>
          <a:cs typeface="Montserra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5F7"/>
          </a:solidFill>
        </a:fill>
      </a:tcStyle>
    </a:wholeTbl>
    <a:band2H>
      <a:tcTxStyle b="def" i="def"/>
      <a:tcStyle>
        <a:tcBdr/>
        <a:fill>
          <a:solidFill>
            <a:srgbClr val="E7F2FB"/>
          </a:solidFill>
        </a:fill>
      </a:tcStyle>
    </a:band2H>
    <a:firstCol>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Montserrat"/>
          <a:ea typeface="Montserrat"/>
          <a:cs typeface="Montserra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CEBCD"/>
          </a:solidFill>
        </a:fill>
      </a:tcStyle>
    </a:wholeTbl>
    <a:band2H>
      <a:tcTxStyle b="def" i="def"/>
      <a:tcStyle>
        <a:tcBdr/>
        <a:fill>
          <a:solidFill>
            <a:srgbClr val="EEF5E7"/>
          </a:solidFill>
        </a:fill>
      </a:tcStyle>
    </a:band2H>
    <a:firstCol>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Montserrat"/>
          <a:ea typeface="Montserrat"/>
          <a:cs typeface="Montserra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DCEE"/>
          </a:solidFill>
        </a:fill>
      </a:tcStyle>
    </a:wholeTbl>
    <a:band2H>
      <a:tcTxStyle b="def" i="def"/>
      <a:tcStyle>
        <a:tcBdr/>
        <a:fill>
          <a:solidFill>
            <a:srgbClr val="F0EEF7"/>
          </a:solidFill>
        </a:fill>
      </a:tcStyle>
    </a:band2H>
    <a:firstCol>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Montserrat"/>
          <a:ea typeface="Montserrat"/>
          <a:cs typeface="Montserra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Montserrat"/>
          <a:ea typeface="Montserrat"/>
          <a:cs typeface="Montserra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Montserrat"/>
          <a:ea typeface="Montserrat"/>
          <a:cs typeface="Montserrat"/>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Montserrat"/>
          <a:ea typeface="Montserrat"/>
          <a:cs typeface="Montserrat"/>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Montserrat"/>
          <a:ea typeface="Montserrat"/>
          <a:cs typeface="Montserra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Montserrat"/>
          <a:ea typeface="Montserrat"/>
          <a:cs typeface="Montserra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Montserrat"/>
          <a:ea typeface="Montserrat"/>
          <a:cs typeface="Montserra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Montserrat"/>
          <a:ea typeface="Montserrat"/>
          <a:cs typeface="Montserra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Montserrat"/>
          <a:ea typeface="Montserrat"/>
          <a:cs typeface="Montserrat"/>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Montserrat"/>
          <a:ea typeface="Montserrat"/>
          <a:cs typeface="Montserra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Relationships xmlns="http://schemas.openxmlformats.org/package/2006/relationships"><Relationship Id="rId1" Type="http://schemas.openxmlformats.org/officeDocument/2006/relationships/package" Target="../embeddings/Microsoft_Excel_Sheet3.xlsx"/></Relationships>

</file>

<file path=ppt/charts/_rels/chart4.xml.rels><?xml version="1.0" encoding="UTF-8"?>
<Relationships xmlns="http://schemas.openxmlformats.org/package/2006/relationships"><Relationship Id="rId1" Type="http://schemas.openxmlformats.org/officeDocument/2006/relationships/package" Target="../embeddings/Microsoft_Excel_Sheet4.xlsx"/></Relationships>

</file>

<file path=ppt/charts/_rels/chart5.xml.rels><?xml version="1.0" encoding="UTF-8"?>
<Relationships xmlns="http://schemas.openxmlformats.org/package/2006/relationships"><Relationship Id="rId1" Type="http://schemas.openxmlformats.org/officeDocument/2006/relationships/package" Target="../embeddings/Microsoft_Excel_Sheet5.xlsx"/></Relationships>

</file>

<file path=ppt/charts/_rels/chart6.xml.rels><?xml version="1.0" encoding="UTF-8"?>
<Relationships xmlns="http://schemas.openxmlformats.org/package/2006/relationships"><Relationship Id="rId1" Type="http://schemas.openxmlformats.org/officeDocument/2006/relationships/package" Target="../embeddings/Microsoft_Excel_Sheet6.xlsx"/></Relationships>

</file>

<file path=ppt/charts/_rels/chart7.xml.rels><?xml version="1.0" encoding="UTF-8"?>
<Relationships xmlns="http://schemas.openxmlformats.org/package/2006/relationships"><Relationship Id="rId1" Type="http://schemas.openxmlformats.org/officeDocument/2006/relationships/package" Target="../embeddings/Microsoft_Excel_Sheet7.xlsx"/></Relationships>

</file>

<file path=ppt/charts/_rels/chart8.xml.rels><?xml version="1.0" encoding="UTF-8"?>
<Relationships xmlns="http://schemas.openxmlformats.org/package/2006/relationships"><Relationship Id="rId1" Type="http://schemas.openxmlformats.org/officeDocument/2006/relationships/package" Target="../embeddings/Microsoft_Excel_Sheet8.xlsx"/></Relationships>

</file>

<file path=ppt/charts/_rels/chart9.xml.rels><?xml version="1.0" encoding="UTF-8"?>
<Relationships xmlns="http://schemas.openxmlformats.org/package/2006/relationships"><Relationship Id="rId1" Type="http://schemas.openxmlformats.org/officeDocument/2006/relationships/package" Target="../embeddings/Microsoft_Excel_Sheet9.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05"/>
          <c:y val="0.005"/>
          <c:w val="0.99"/>
          <c:h val="0.9875"/>
        </c:manualLayout>
      </c:layout>
      <c:doughnutChart>
        <c:varyColors val="0"/>
        <c:ser>
          <c:idx val="0"/>
          <c:order val="0"/>
          <c:tx>
            <c:strRef>
              <c:f>Sheet1!$A$2</c:f>
              <c:strCache>
                <c:ptCount val="1"/>
                <c:pt idx="0">
                  <c:v>Sales</c:v>
                </c:pt>
              </c:strCache>
            </c:strRef>
          </c:tx>
          <c:spPr>
            <a:solidFill>
              <a:schemeClr val="accent2"/>
            </a:solidFill>
            <a:ln w="12700" cap="flat">
              <a:noFill/>
              <a:miter lim="400000"/>
            </a:ln>
            <a:effectLst/>
          </c:spPr>
          <c:explosion val="0"/>
          <c:dPt>
            <c:idx val="0"/>
            <c:explosion val="0"/>
            <c:spPr>
              <a:solidFill>
                <a:schemeClr val="accent2"/>
              </a:solidFill>
              <a:ln w="12700" cap="flat">
                <a:noFill/>
                <a:miter lim="400000"/>
              </a:ln>
              <a:effectLst/>
            </c:spPr>
          </c:dPt>
          <c:dPt>
            <c:idx val="1"/>
            <c:explosion val="0"/>
            <c:spPr>
              <a:solidFill>
                <a:srgbClr val="6491C8"/>
              </a:solidFill>
              <a:ln w="12700" cap="flat">
                <a:noFill/>
                <a:miter lim="400000"/>
              </a:ln>
              <a:effectLst/>
            </c:spPr>
          </c:dPt>
          <c:dPt>
            <c:idx val="2"/>
            <c:explosion val="0"/>
            <c:spPr>
              <a:solidFill>
                <a:schemeClr val="accent3"/>
              </a:solidFill>
              <a:ln w="12700" cap="flat">
                <a:noFill/>
                <a:miter lim="400000"/>
              </a:ln>
              <a:effectLst/>
            </c:spPr>
          </c:dPt>
          <c:dLbls>
            <c:dLbl>
              <c:idx val="0"/>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1"/>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2"/>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showLeaderLines val="0"/>
            <c:leaderLines>
              <c:spPr>
                <a:noFill/>
                <a:ln w="6350" cap="flat">
                  <a:solidFill>
                    <a:srgbClr val="000000"/>
                  </a:solidFill>
                  <a:prstDash val="solid"/>
                  <a:miter lim="400000"/>
                </a:ln>
                <a:effectLst/>
              </c:spPr>
            </c:leaderLines>
          </c:dLbls>
          <c:cat>
            <c:strRef>
              <c:f>Sheet1!$B$1:$C$1</c:f>
              <c:strCache>
                <c:ptCount val="2"/>
                <c:pt idx="0">
                  <c:v>1st Qtr</c:v>
                </c:pt>
                <c:pt idx="1">
                  <c:v>2</c:v>
                </c:pt>
              </c:strCache>
            </c:strRef>
          </c:cat>
          <c:val>
            <c:numRef>
              <c:f>Sheet1!$B$2:$C$2</c:f>
              <c:numCache>
                <c:ptCount val="2"/>
                <c:pt idx="0">
                  <c:v>21.000000</c:v>
                </c:pt>
                <c:pt idx="1">
                  <c:v>30.000000</c:v>
                </c:pt>
              </c:numCache>
            </c:numRef>
          </c:val>
        </c:ser>
        <c:firstSliceAng val="0"/>
        <c:holeSize val="50"/>
      </c:doughnutChart>
      <c:spPr>
        <a:noFill/>
        <a:ln w="12700" cap="flat">
          <a:noFill/>
          <a:miter lim="400000"/>
        </a:ln>
        <a:effectLst/>
      </c:spPr>
    </c:plotArea>
    <c:plotVisOnly val="1"/>
    <c:dispBlanksAs val="gap"/>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05"/>
          <c:y val="0.005"/>
          <c:w val="0.99"/>
          <c:h val="0.9875"/>
        </c:manualLayout>
      </c:layout>
      <c:doughnutChart>
        <c:varyColors val="0"/>
        <c:ser>
          <c:idx val="0"/>
          <c:order val="0"/>
          <c:tx>
            <c:strRef>
              <c:f>Sheet1!$A$2</c:f>
              <c:strCache>
                <c:ptCount val="1"/>
                <c:pt idx="0">
                  <c:v>Sales</c:v>
                </c:pt>
              </c:strCache>
            </c:strRef>
          </c:tx>
          <c:spPr>
            <a:solidFill>
              <a:schemeClr val="accent4"/>
            </a:solidFill>
            <a:ln w="12700" cap="flat">
              <a:noFill/>
              <a:miter lim="400000"/>
            </a:ln>
            <a:effectLst/>
          </c:spPr>
          <c:explosion val="0"/>
          <c:dPt>
            <c:idx val="0"/>
            <c:explosion val="0"/>
            <c:spPr>
              <a:solidFill>
                <a:schemeClr val="accent4"/>
              </a:solidFill>
              <a:ln w="12700" cap="flat">
                <a:noFill/>
                <a:miter lim="400000"/>
              </a:ln>
              <a:effectLst/>
            </c:spPr>
          </c:dPt>
          <c:dPt>
            <c:idx val="1"/>
            <c:explosion val="0"/>
            <c:spPr>
              <a:solidFill>
                <a:schemeClr val="accent3"/>
              </a:solidFill>
              <a:ln w="12700" cap="flat">
                <a:noFill/>
                <a:miter lim="400000"/>
              </a:ln>
              <a:effectLst/>
            </c:spPr>
          </c:dPt>
          <c:dPt>
            <c:idx val="2"/>
            <c:explosion val="0"/>
            <c:spPr>
              <a:solidFill>
                <a:schemeClr val="accent3"/>
              </a:solidFill>
              <a:ln w="12700" cap="flat">
                <a:noFill/>
                <a:miter lim="400000"/>
              </a:ln>
              <a:effectLst/>
            </c:spPr>
          </c:dPt>
          <c:dLbls>
            <c:dLbl>
              <c:idx val="0"/>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1"/>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2"/>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showLeaderLines val="0"/>
            <c:leaderLines>
              <c:spPr>
                <a:noFill/>
                <a:ln w="6350" cap="flat">
                  <a:solidFill>
                    <a:srgbClr val="000000"/>
                  </a:solidFill>
                  <a:prstDash val="solid"/>
                  <a:miter lim="400000"/>
                </a:ln>
                <a:effectLst/>
              </c:spPr>
            </c:leaderLines>
          </c:dLbls>
          <c:cat>
            <c:strRef>
              <c:f>Sheet1!$B$1:$C$1</c:f>
              <c:strCache>
                <c:ptCount val="2"/>
                <c:pt idx="0">
                  <c:v>1st Qtr</c:v>
                </c:pt>
                <c:pt idx="1">
                  <c:v>2nd Qtr</c:v>
                </c:pt>
              </c:strCache>
            </c:strRef>
          </c:cat>
          <c:val>
            <c:numRef>
              <c:f>Sheet1!$B$2:$C$2</c:f>
              <c:numCache>
                <c:ptCount val="2"/>
                <c:pt idx="0">
                  <c:v>18.000000</c:v>
                </c:pt>
                <c:pt idx="1">
                  <c:v>9.000000</c:v>
                </c:pt>
              </c:numCache>
            </c:numRef>
          </c:val>
        </c:ser>
        <c:firstSliceAng val="0"/>
        <c:holeSize val="50"/>
      </c:doughnutChart>
      <c:spPr>
        <a:noFill/>
        <a:ln w="12700" cap="flat">
          <a:noFill/>
          <a:miter lim="400000"/>
        </a:ln>
        <a:effectLst/>
      </c:spPr>
    </c:plotArea>
    <c:plotVisOnly val="1"/>
    <c:dispBlanksAs val="gap"/>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view3D>
      <c:rotX val="50"/>
      <c:hPercent val="50"/>
      <c:rotY val="0"/>
      <c:depthPercent val="100"/>
      <c:rAngAx val="0"/>
      <c:perspective val="30"/>
    </c:view3D>
    <c:floor>
      <c:spPr>
        <a:noFill/>
        <a:ln>
          <a:noFill/>
        </a:ln>
        <a:effectLst/>
        <a:sp3d/>
      </c:spPr>
    </c:floor>
    <c:sideWall>
      <c:spPr>
        <a:noFill/>
        <a:ln>
          <a:noFill/>
        </a:ln>
        <a:effectLst/>
        <a:sp3d/>
      </c:spPr>
    </c:sideWall>
    <c:backWall>
      <c:spPr>
        <a:noFill/>
        <a:ln>
          <a:noFill/>
        </a:ln>
        <a:effectLst/>
        <a:sp3d/>
      </c:spPr>
    </c:backWall>
    <c:plotArea>
      <c:layout>
        <c:manualLayout>
          <c:layoutTarget val="inner"/>
          <c:xMode val="edge"/>
          <c:yMode val="edge"/>
          <c:x val="0.005"/>
          <c:y val="0.005"/>
          <c:w val="0.99"/>
          <c:h val="0.9875"/>
        </c:manualLayout>
      </c:layout>
      <c:pie3DChart>
        <c:varyColors val="0"/>
        <c:ser>
          <c:idx val="0"/>
          <c:order val="0"/>
          <c:tx>
            <c:strRef>
              <c:f>Sheet1!$A$2</c:f>
              <c:strCache>
                <c:ptCount val="1"/>
                <c:pt idx="0">
                  <c:v>Sales</c:v>
                </c:pt>
              </c:strCache>
            </c:strRef>
          </c:tx>
          <c:spPr>
            <a:solidFill>
              <a:srgbClr val="6491C8"/>
            </a:solidFill>
            <a:ln w="12700" cap="flat">
              <a:noFill/>
              <a:miter lim="400000"/>
            </a:ln>
            <a:effectLst/>
            <a:sp3d prstMaterial="matte"/>
          </c:spPr>
          <c:explosion val="0"/>
          <c:dPt>
            <c:idx val="0"/>
            <c:explosion val="0"/>
            <c:spPr>
              <a:solidFill>
                <a:srgbClr val="6491C8"/>
              </a:solidFill>
              <a:ln w="12700" cap="flat">
                <a:noFill/>
                <a:miter lim="400000"/>
              </a:ln>
              <a:effectLst/>
              <a:sp3d prstMaterial="matte"/>
            </c:spPr>
          </c:dPt>
          <c:dPt>
            <c:idx val="1"/>
            <c:explosion val="0"/>
            <c:spPr>
              <a:solidFill>
                <a:schemeClr val="accent4"/>
              </a:solidFill>
              <a:ln w="12700" cap="flat">
                <a:noFill/>
                <a:miter lim="400000"/>
              </a:ln>
              <a:effectLst/>
              <a:sp3d prstMaterial="matte"/>
            </c:spPr>
          </c:dPt>
          <c:dPt>
            <c:idx val="2"/>
            <c:explosion val="0"/>
            <c:spPr>
              <a:solidFill>
                <a:schemeClr val="accent2"/>
              </a:solidFill>
              <a:ln w="12700" cap="flat">
                <a:noFill/>
                <a:miter lim="400000"/>
              </a:ln>
              <a:effectLst/>
              <a:sp3d prstMaterial="matte"/>
            </c:spPr>
          </c:dPt>
          <c:dLbls>
            <c:dLbl>
              <c:idx val="0"/>
              <c:numFmt formatCode="0.#" sourceLinked="0"/>
              <c:txPr>
                <a:bodyPr/>
                <a:lstStyle/>
                <a:p>
                  <a:pPr>
                    <a:defRPr b="0" i="0" strike="noStrike" sz="1000" u="none">
                      <a:solidFill>
                        <a:srgbClr val="000000"/>
                      </a:solidFill>
                      <a:latin typeface="Montserrat"/>
                    </a:defRPr>
                  </a:pPr>
                </a:p>
              </c:txPr>
              <c:dLblPos val="inEnd"/>
              <c:showLegendKey val="0"/>
              <c:showVal val="0"/>
              <c:showCatName val="0"/>
              <c:showSerName val="0"/>
              <c:showPercent val="0"/>
              <c:showBubbleSize val="0"/>
            </c:dLbl>
            <c:dLbl>
              <c:idx val="1"/>
              <c:numFmt formatCode="0.#" sourceLinked="0"/>
              <c:txPr>
                <a:bodyPr/>
                <a:lstStyle/>
                <a:p>
                  <a:pPr>
                    <a:defRPr b="0" i="0" strike="noStrike" sz="1000" u="none">
                      <a:solidFill>
                        <a:srgbClr val="000000"/>
                      </a:solidFill>
                      <a:latin typeface="Montserrat"/>
                    </a:defRPr>
                  </a:pPr>
                </a:p>
              </c:txPr>
              <c:dLblPos val="inEnd"/>
              <c:showLegendKey val="0"/>
              <c:showVal val="0"/>
              <c:showCatName val="0"/>
              <c:showSerName val="0"/>
              <c:showPercent val="0"/>
              <c:showBubbleSize val="0"/>
            </c:dLbl>
            <c:dLbl>
              <c:idx val="2"/>
              <c:numFmt formatCode="0.#" sourceLinked="0"/>
              <c:txPr>
                <a:bodyPr/>
                <a:lstStyle/>
                <a:p>
                  <a:pPr>
                    <a:defRPr b="0" i="0" strike="noStrike" sz="1000" u="none">
                      <a:solidFill>
                        <a:srgbClr val="000000"/>
                      </a:solidFill>
                      <a:latin typeface="Montserrat"/>
                    </a:defRPr>
                  </a:pPr>
                </a:p>
              </c:txPr>
              <c:dLblPos val="inEnd"/>
              <c:showLegendKey val="0"/>
              <c:showVal val="0"/>
              <c:showCatName val="0"/>
              <c:showSerName val="0"/>
              <c:showPercent val="0"/>
              <c:showBubbleSize val="0"/>
            </c:dLbl>
            <c:numFmt formatCode="0.#" sourceLinked="0"/>
            <c:txPr>
              <a:bodyPr/>
              <a:lstStyle/>
              <a:p>
                <a:pPr>
                  <a:defRPr b="0" i="0" strike="noStrike" sz="1000" u="none">
                    <a:solidFill>
                      <a:srgbClr val="000000"/>
                    </a:solidFill>
                    <a:latin typeface="Montserrat"/>
                  </a:defRPr>
                </a:pPr>
              </a:p>
            </c:txPr>
            <c:dLblPos val="inEnd"/>
            <c:showLegendKey val="0"/>
            <c:showVal val="0"/>
            <c:showCatName val="0"/>
            <c:showSerName val="0"/>
            <c:showPercent val="0"/>
            <c:showBubbleSize val="0"/>
            <c:showLeaderLines val="0"/>
          </c:dLbls>
          <c:cat>
            <c:strRef>
              <c:f>Sheet1!$B$1:$D$1</c:f>
              <c:strCache>
                <c:ptCount val="3"/>
                <c:pt idx="0">
                  <c:v>1st Qtr</c:v>
                </c:pt>
                <c:pt idx="1">
                  <c:v>2nd Qtr</c:v>
                </c:pt>
                <c:pt idx="2">
                  <c:v>3rd Qtr</c:v>
                </c:pt>
              </c:strCache>
            </c:strRef>
          </c:cat>
          <c:val>
            <c:numRef>
              <c:f>Sheet1!$B$2:$D$2</c:f>
              <c:numCache>
                <c:ptCount val="3"/>
                <c:pt idx="0">
                  <c:v>8.200000</c:v>
                </c:pt>
                <c:pt idx="1">
                  <c:v>3.200000</c:v>
                </c:pt>
                <c:pt idx="2">
                  <c:v>1.400000</c:v>
                </c:pt>
              </c:numCache>
            </c:numRef>
          </c:val>
        </c:ser>
      </c:pie3DChart>
      <c:spPr>
        <a:noFill/>
        <a:ln w="12700" cap="flat">
          <a:noFill/>
          <a:miter lim="400000"/>
        </a:ln>
        <a:effectLst/>
      </c:spPr>
    </c:plotArea>
    <c:plotVisOnly val="1"/>
    <c:dispBlanksAs val="gap"/>
  </c:chart>
  <c:spPr>
    <a:noFill/>
    <a:ln>
      <a:noFill/>
    </a:ln>
    <a:effectLst/>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86835"/>
          <c:y val="0.353997"/>
          <c:w val="0.908165"/>
          <c:h val="0.540346"/>
        </c:manualLayout>
      </c:layout>
      <c:barChart>
        <c:barDir val="col"/>
        <c:grouping val="clustered"/>
        <c:varyColors val="0"/>
        <c:ser>
          <c:idx val="0"/>
          <c:order val="0"/>
          <c:tx>
            <c:strRef>
              <c:f>Sheet1!$B$1</c:f>
              <c:strCache>
                <c:ptCount val="1"/>
                <c:pt idx="0">
                  <c:v>Series 1</c:v>
                </c:pt>
              </c:strCache>
            </c:strRef>
          </c:tx>
          <c:spPr>
            <a:solidFill>
              <a:schemeClr val="accent2"/>
            </a:solidFill>
            <a:ln w="12700" cap="flat">
              <a:noFill/>
              <a:miter lim="400000"/>
            </a:ln>
            <a:effectLst/>
          </c:spPr>
          <c:invertIfNegative val="0"/>
          <c:dLbls>
            <c:numFmt formatCode="0.#" sourceLinked="0"/>
            <c:txPr>
              <a:bodyPr/>
              <a:lstStyle/>
              <a:p>
                <a:pPr>
                  <a:defRPr b="0" i="0" strike="noStrike" sz="1000" u="none">
                    <a:solidFill>
                      <a:srgbClr val="000000"/>
                    </a:solidFill>
                    <a:latin typeface="Montserrat"/>
                  </a:defRPr>
                </a:pPr>
              </a:p>
            </c:txPr>
            <c:dLblPos val="outEnd"/>
            <c:showLegendKey val="0"/>
            <c:showVal val="0"/>
            <c:showCatName val="0"/>
            <c:showSerName val="0"/>
            <c:showPercent val="0"/>
            <c:showBubbleSize val="0"/>
            <c:showLeaderLines val="0"/>
          </c:dLbls>
          <c:cat>
            <c:strRef>
              <c:f>Sheet1!$A$2:$A$5</c:f>
              <c:strCache>
                <c:ptCount val="4"/>
                <c:pt idx="0">
                  <c:v>Category 1</c:v>
                </c:pt>
                <c:pt idx="1">
                  <c:v>Category 2</c:v>
                </c:pt>
                <c:pt idx="2">
                  <c:v>Category 3</c:v>
                </c:pt>
                <c:pt idx="3">
                  <c:v>Category 4</c:v>
                </c:pt>
              </c:strCache>
            </c:strRef>
          </c:cat>
          <c:val>
            <c:numRef>
              <c:f>Sheet1!$B$2:$B$5</c:f>
              <c:numCache>
                <c:ptCount val="4"/>
                <c:pt idx="0">
                  <c:v>4.300000</c:v>
                </c:pt>
                <c:pt idx="1">
                  <c:v>2.500000</c:v>
                </c:pt>
                <c:pt idx="2">
                  <c:v>3.500000</c:v>
                </c:pt>
                <c:pt idx="3">
                  <c:v>4.500000</c:v>
                </c:pt>
              </c:numCache>
            </c:numRef>
          </c:val>
        </c:ser>
        <c:ser>
          <c:idx val="1"/>
          <c:order val="1"/>
          <c:tx>
            <c:strRef>
              <c:f>Sheet1!$C$1</c:f>
              <c:strCache>
                <c:ptCount val="1"/>
                <c:pt idx="0">
                  <c:v>Series 2</c:v>
                </c:pt>
              </c:strCache>
            </c:strRef>
          </c:tx>
          <c:spPr>
            <a:solidFill>
              <a:srgbClr val="000000">
                <a:alpha val="20000"/>
              </a:srgbClr>
            </a:solidFill>
            <a:ln w="12700" cap="flat">
              <a:noFill/>
              <a:miter lim="400000"/>
            </a:ln>
            <a:effectLst/>
          </c:spPr>
          <c:invertIfNegative val="0"/>
          <c:dLbls>
            <c:numFmt formatCode="0.#" sourceLinked="0"/>
            <c:txPr>
              <a:bodyPr/>
              <a:lstStyle/>
              <a:p>
                <a:pPr>
                  <a:defRPr b="0" i="0" strike="noStrike" sz="1000" u="none">
                    <a:solidFill>
                      <a:srgbClr val="000000"/>
                    </a:solidFill>
                    <a:latin typeface="Montserrat"/>
                  </a:defRPr>
                </a:pPr>
              </a:p>
            </c:txPr>
            <c:dLblPos val="outEnd"/>
            <c:showLegendKey val="0"/>
            <c:showVal val="0"/>
            <c:showCatName val="0"/>
            <c:showSerName val="0"/>
            <c:showPercent val="0"/>
            <c:showBubbleSize val="0"/>
            <c:showLeaderLines val="0"/>
          </c:dLbls>
          <c:cat>
            <c:strRef>
              <c:f>Sheet1!$A$2:$A$5</c:f>
              <c:strCache>
                <c:ptCount val="4"/>
                <c:pt idx="0">
                  <c:v>Category 1</c:v>
                </c:pt>
                <c:pt idx="1">
                  <c:v>Category 2</c:v>
                </c:pt>
                <c:pt idx="2">
                  <c:v>Category 3</c:v>
                </c:pt>
                <c:pt idx="3">
                  <c:v>Category 4</c:v>
                </c:pt>
              </c:strCache>
            </c:strRef>
          </c:cat>
          <c:val>
            <c:numRef>
              <c:f>Sheet1!$C$2:$C$5</c:f>
              <c:numCache>
                <c:ptCount val="4"/>
                <c:pt idx="0">
                  <c:v>2.400000</c:v>
                </c:pt>
                <c:pt idx="1">
                  <c:v>4.400000</c:v>
                </c:pt>
                <c:pt idx="2">
                  <c:v>1.800000</c:v>
                </c:pt>
                <c:pt idx="3">
                  <c:v>2.800000</c:v>
                </c:pt>
              </c:numCache>
            </c:numRef>
          </c:val>
        </c:ser>
        <c:gapWidth val="33"/>
        <c:overlap val="0"/>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rgbClr val="D9D9D9"/>
            </a:solidFill>
            <a:prstDash val="solid"/>
            <a:round/>
          </a:ln>
        </c:spPr>
        <c:txPr>
          <a:bodyPr rot="0"/>
          <a:lstStyle/>
          <a:p>
            <a:pPr>
              <a:defRPr b="0" i="0" strike="noStrike" sz="700" u="none">
                <a:solidFill>
                  <a:srgbClr val="000000"/>
                </a:solidFill>
                <a:latin typeface="Montserrat"/>
              </a:defRPr>
            </a:pPr>
          </a:p>
        </c:txPr>
        <c:crossAx val="2094734553"/>
        <c:crosses val="autoZero"/>
        <c:auto val="1"/>
        <c:lblAlgn val="ctr"/>
        <c:noMultiLvlLbl val="1"/>
      </c:catAx>
      <c:valAx>
        <c:axId val="2094734553"/>
        <c:scaling>
          <c:orientation val="minMax"/>
        </c:scaling>
        <c:delete val="0"/>
        <c:axPos val="l"/>
        <c:numFmt formatCode="0.#" sourceLinked="0"/>
        <c:majorTickMark val="none"/>
        <c:minorTickMark val="none"/>
        <c:tickLblPos val="nextTo"/>
        <c:spPr>
          <a:ln w="12700" cap="flat">
            <a:noFill/>
            <a:prstDash val="solid"/>
            <a:round/>
          </a:ln>
        </c:spPr>
        <c:txPr>
          <a:bodyPr rot="0"/>
          <a:lstStyle/>
          <a:p>
            <a:pPr>
              <a:defRPr b="0" i="0" strike="noStrike" sz="800" u="none">
                <a:solidFill>
                  <a:srgbClr val="7D8287"/>
                </a:solidFill>
                <a:latin typeface="Montserrat"/>
              </a:defRPr>
            </a:pPr>
          </a:p>
        </c:txPr>
        <c:crossAx val="2094734552"/>
        <c:crosses val="autoZero"/>
        <c:crossBetween val="between"/>
        <c:majorUnit val="1.25"/>
        <c:minorUnit val="0.625"/>
      </c:valAx>
      <c:spPr>
        <a:noFill/>
        <a:ln w="12700" cap="flat">
          <a:noFill/>
          <a:miter lim="400000"/>
        </a:ln>
        <a:effectLst/>
      </c:spPr>
    </c:plotArea>
    <c:legend>
      <c:legendPos val="t"/>
      <c:layout>
        <c:manualLayout>
          <c:xMode val="edge"/>
          <c:yMode val="edge"/>
          <c:x val="0.269431"/>
          <c:y val="0"/>
          <c:w val="0.523652"/>
          <c:h val="0.136788"/>
        </c:manualLayout>
      </c:layout>
      <c:overlay val="1"/>
      <c:spPr>
        <a:noFill/>
        <a:ln w="12700" cap="flat">
          <a:noFill/>
          <a:miter lim="400000"/>
        </a:ln>
        <a:effectLst/>
      </c:spPr>
      <c:txPr>
        <a:bodyPr rot="0"/>
        <a:lstStyle/>
        <a:p>
          <a:pPr>
            <a:defRPr b="0" i="0" strike="noStrike" sz="1000" u="none">
              <a:solidFill>
                <a:srgbClr val="7D8287"/>
              </a:solidFill>
              <a:latin typeface="Montserrat"/>
            </a:defRPr>
          </a:pPr>
        </a:p>
      </c:txPr>
    </c:legend>
    <c:plotVisOnly val="1"/>
    <c:dispBlanksAs val="gap"/>
  </c:chart>
  <c:spPr>
    <a:noFill/>
    <a:ln>
      <a:noFill/>
    </a:ln>
    <a:effectLst/>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05"/>
          <c:y val="0.005"/>
          <c:w val="0.99"/>
          <c:h val="0.9875"/>
        </c:manualLayout>
      </c:layout>
      <c:doughnutChart>
        <c:varyColors val="0"/>
        <c:ser>
          <c:idx val="0"/>
          <c:order val="0"/>
          <c:tx>
            <c:strRef>
              <c:f>Sheet1!$A$2</c:f>
              <c:strCache>
                <c:ptCount val="1"/>
                <c:pt idx="0">
                  <c:v>Sales</c:v>
                </c:pt>
              </c:strCache>
            </c:strRef>
          </c:tx>
          <c:spPr>
            <a:solidFill>
              <a:srgbClr val="E5E6E7"/>
            </a:solidFill>
            <a:ln w="12700" cap="flat">
              <a:noFill/>
              <a:miter lim="400000"/>
            </a:ln>
            <a:effectLst/>
          </c:spPr>
          <c:explosion val="0"/>
          <c:dPt>
            <c:idx val="0"/>
            <c:explosion val="0"/>
            <c:spPr>
              <a:solidFill>
                <a:srgbClr val="E5E6E7"/>
              </a:solidFill>
              <a:ln w="12700" cap="flat">
                <a:noFill/>
                <a:miter lim="400000"/>
              </a:ln>
              <a:effectLst/>
            </c:spPr>
          </c:dPt>
          <c:dPt>
            <c:idx val="1"/>
            <c:explosion val="0"/>
            <c:spPr>
              <a:solidFill>
                <a:schemeClr val="accent4"/>
              </a:solidFill>
              <a:ln w="12700" cap="flat">
                <a:noFill/>
                <a:miter lim="400000"/>
              </a:ln>
              <a:effectLst/>
            </c:spPr>
          </c:dPt>
          <c:dPt>
            <c:idx val="2"/>
            <c:explosion val="0"/>
            <c:spPr>
              <a:solidFill>
                <a:schemeClr val="accent4"/>
              </a:solidFill>
              <a:ln w="12700" cap="flat">
                <a:noFill/>
                <a:miter lim="400000"/>
              </a:ln>
              <a:effectLst/>
            </c:spPr>
          </c:dPt>
          <c:dLbls>
            <c:dLbl>
              <c:idx val="0"/>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1"/>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2"/>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showLeaderLines val="0"/>
            <c:leaderLines>
              <c:spPr>
                <a:noFill/>
                <a:ln w="6350" cap="flat">
                  <a:solidFill>
                    <a:srgbClr val="000000"/>
                  </a:solidFill>
                  <a:prstDash val="solid"/>
                  <a:miter lim="400000"/>
                </a:ln>
                <a:effectLst/>
              </c:spPr>
            </c:leaderLines>
          </c:dLbls>
          <c:cat>
            <c:strRef>
              <c:f>Sheet1!$B$1:$C$1</c:f>
              <c:strCache>
                <c:ptCount val="2"/>
                <c:pt idx="0">
                  <c:v>1st Qtr</c:v>
                </c:pt>
                <c:pt idx="1">
                  <c:v>2</c:v>
                </c:pt>
              </c:strCache>
            </c:strRef>
          </c:cat>
          <c:val>
            <c:numRef>
              <c:f>Sheet1!$B$2:$C$2</c:f>
              <c:numCache>
                <c:ptCount val="2"/>
                <c:pt idx="0">
                  <c:v>21.000000</c:v>
                </c:pt>
                <c:pt idx="1">
                  <c:v>30.000000</c:v>
                </c:pt>
              </c:numCache>
            </c:numRef>
          </c:val>
        </c:ser>
        <c:firstSliceAng val="0"/>
        <c:holeSize val="50"/>
      </c:doughnutChart>
      <c:spPr>
        <a:noFill/>
        <a:ln w="12700" cap="flat">
          <a:noFill/>
          <a:miter lim="400000"/>
        </a:ln>
        <a:effectLst/>
      </c:spPr>
    </c:plotArea>
    <c:plotVisOnly val="1"/>
    <c:dispBlanksAs val="gap"/>
  </c:chart>
  <c:spPr>
    <a:noFill/>
    <a:ln>
      <a:noFill/>
    </a:ln>
    <a:effectLst/>
  </c:sp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05"/>
          <c:y val="0.005"/>
          <c:w val="0.99"/>
          <c:h val="0.9875"/>
        </c:manualLayout>
      </c:layout>
      <c:doughnutChart>
        <c:varyColors val="0"/>
        <c:ser>
          <c:idx val="0"/>
          <c:order val="0"/>
          <c:tx>
            <c:strRef>
              <c:f>Sheet1!$A$2</c:f>
              <c:strCache>
                <c:ptCount val="1"/>
                <c:pt idx="0">
                  <c:v>Sales</c:v>
                </c:pt>
              </c:strCache>
            </c:strRef>
          </c:tx>
          <c:spPr>
            <a:solidFill>
              <a:srgbClr val="E5E6E7"/>
            </a:solidFill>
            <a:ln w="12700" cap="flat">
              <a:noFill/>
              <a:miter lim="400000"/>
            </a:ln>
            <a:effectLst/>
          </c:spPr>
          <c:explosion val="0"/>
          <c:dPt>
            <c:idx val="0"/>
            <c:explosion val="0"/>
            <c:spPr>
              <a:solidFill>
                <a:srgbClr val="E5E6E7"/>
              </a:solidFill>
              <a:ln w="12700" cap="flat">
                <a:noFill/>
                <a:miter lim="400000"/>
              </a:ln>
              <a:effectLst/>
            </c:spPr>
          </c:dPt>
          <c:dPt>
            <c:idx val="1"/>
            <c:explosion val="0"/>
            <c:spPr>
              <a:solidFill>
                <a:schemeClr val="accent3"/>
              </a:solidFill>
              <a:ln w="12700" cap="flat">
                <a:noFill/>
                <a:miter lim="400000"/>
              </a:ln>
              <a:effectLst/>
            </c:spPr>
          </c:dPt>
          <c:dPt>
            <c:idx val="2"/>
            <c:explosion val="0"/>
            <c:spPr>
              <a:solidFill>
                <a:schemeClr val="accent3"/>
              </a:solidFill>
              <a:ln w="12700" cap="flat">
                <a:noFill/>
                <a:miter lim="400000"/>
              </a:ln>
              <a:effectLst/>
            </c:spPr>
          </c:dPt>
          <c:dLbls>
            <c:dLbl>
              <c:idx val="0"/>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1"/>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2"/>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showLeaderLines val="0"/>
            <c:leaderLines>
              <c:spPr>
                <a:noFill/>
                <a:ln w="6350" cap="flat">
                  <a:solidFill>
                    <a:srgbClr val="000000"/>
                  </a:solidFill>
                  <a:prstDash val="solid"/>
                  <a:miter lim="400000"/>
                </a:ln>
                <a:effectLst/>
              </c:spPr>
            </c:leaderLines>
          </c:dLbls>
          <c:cat>
            <c:strRef>
              <c:f>Sheet1!$B$1:$C$1</c:f>
              <c:strCache>
                <c:ptCount val="2"/>
                <c:pt idx="0">
                  <c:v>1st Qtr</c:v>
                </c:pt>
                <c:pt idx="1">
                  <c:v>2</c:v>
                </c:pt>
              </c:strCache>
            </c:strRef>
          </c:cat>
          <c:val>
            <c:numRef>
              <c:f>Sheet1!$B$2:$C$2</c:f>
              <c:numCache>
                <c:ptCount val="2"/>
                <c:pt idx="0">
                  <c:v>21.000000</c:v>
                </c:pt>
                <c:pt idx="1">
                  <c:v>30.000000</c:v>
                </c:pt>
              </c:numCache>
            </c:numRef>
          </c:val>
        </c:ser>
        <c:firstSliceAng val="0"/>
        <c:holeSize val="50"/>
      </c:doughnutChart>
      <c:spPr>
        <a:noFill/>
        <a:ln w="12700" cap="flat">
          <a:noFill/>
          <a:miter lim="400000"/>
        </a:ln>
        <a:effectLst/>
      </c:spPr>
    </c:plotArea>
    <c:plotVisOnly val="1"/>
    <c:dispBlanksAs val="gap"/>
  </c:chart>
  <c:spPr>
    <a:noFill/>
    <a:ln>
      <a:noFill/>
    </a:ln>
    <a:effectLst/>
  </c:sp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05"/>
          <c:y val="0.005"/>
          <c:w val="0.99"/>
          <c:h val="0.9875"/>
        </c:manualLayout>
      </c:layout>
      <c:doughnutChart>
        <c:varyColors val="0"/>
        <c:ser>
          <c:idx val="0"/>
          <c:order val="0"/>
          <c:tx>
            <c:strRef>
              <c:f>Sheet1!$A$2</c:f>
              <c:strCache>
                <c:ptCount val="1"/>
                <c:pt idx="0">
                  <c:v>Sales</c:v>
                </c:pt>
              </c:strCache>
            </c:strRef>
          </c:tx>
          <c:spPr>
            <a:solidFill>
              <a:srgbClr val="E5E6E7"/>
            </a:solidFill>
            <a:ln w="12700" cap="flat">
              <a:noFill/>
              <a:miter lim="400000"/>
            </a:ln>
            <a:effectLst/>
          </c:spPr>
          <c:explosion val="0"/>
          <c:dPt>
            <c:idx val="0"/>
            <c:explosion val="0"/>
            <c:spPr>
              <a:solidFill>
                <a:srgbClr val="E5E6E7"/>
              </a:solidFill>
              <a:ln w="12700" cap="flat">
                <a:noFill/>
                <a:miter lim="400000"/>
              </a:ln>
              <a:effectLst/>
            </c:spPr>
          </c:dPt>
          <c:dPt>
            <c:idx val="1"/>
            <c:explosion val="0"/>
            <c:spPr>
              <a:solidFill>
                <a:schemeClr val="accent2"/>
              </a:solidFill>
              <a:ln w="12700" cap="flat">
                <a:noFill/>
                <a:miter lim="400000"/>
              </a:ln>
              <a:effectLst/>
            </c:spPr>
          </c:dPt>
          <c:dPt>
            <c:idx val="2"/>
            <c:explosion val="0"/>
            <c:spPr>
              <a:solidFill>
                <a:schemeClr val="accent2"/>
              </a:solidFill>
              <a:ln w="12700" cap="flat">
                <a:noFill/>
                <a:miter lim="400000"/>
              </a:ln>
              <a:effectLst/>
            </c:spPr>
          </c:dPt>
          <c:dLbls>
            <c:dLbl>
              <c:idx val="0"/>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1"/>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2"/>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showLeaderLines val="0"/>
            <c:leaderLines>
              <c:spPr>
                <a:noFill/>
                <a:ln w="6350" cap="flat">
                  <a:solidFill>
                    <a:srgbClr val="000000"/>
                  </a:solidFill>
                  <a:prstDash val="solid"/>
                  <a:miter lim="400000"/>
                </a:ln>
                <a:effectLst/>
              </c:spPr>
            </c:leaderLines>
          </c:dLbls>
          <c:cat>
            <c:strRef>
              <c:f>Sheet1!$B$1:$C$1</c:f>
              <c:strCache>
                <c:ptCount val="2"/>
                <c:pt idx="0">
                  <c:v>1st Qtr</c:v>
                </c:pt>
                <c:pt idx="1">
                  <c:v>2</c:v>
                </c:pt>
              </c:strCache>
            </c:strRef>
          </c:cat>
          <c:val>
            <c:numRef>
              <c:f>Sheet1!$B$2:$C$2</c:f>
              <c:numCache>
                <c:ptCount val="2"/>
                <c:pt idx="0">
                  <c:v>21.000000</c:v>
                </c:pt>
                <c:pt idx="1">
                  <c:v>30.000000</c:v>
                </c:pt>
              </c:numCache>
            </c:numRef>
          </c:val>
        </c:ser>
        <c:firstSliceAng val="0"/>
        <c:holeSize val="50"/>
      </c:doughnutChart>
      <c:spPr>
        <a:noFill/>
        <a:ln w="12700" cap="flat">
          <a:noFill/>
          <a:miter lim="400000"/>
        </a:ln>
        <a:effectLst/>
      </c:spPr>
    </c:plotArea>
    <c:plotVisOnly val="1"/>
    <c:dispBlanksAs val="gap"/>
  </c:chart>
  <c:spPr>
    <a:noFill/>
    <a:ln>
      <a:noFill/>
    </a:ln>
    <a:effectLst/>
  </c:sp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05"/>
          <c:y val="0.005"/>
          <c:w val="0.99"/>
          <c:h val="0.9875"/>
        </c:manualLayout>
      </c:layout>
      <c:doughnutChart>
        <c:varyColors val="0"/>
        <c:ser>
          <c:idx val="0"/>
          <c:order val="0"/>
          <c:tx>
            <c:strRef>
              <c:f>Sheet1!$A$2</c:f>
              <c:strCache>
                <c:ptCount val="1"/>
                <c:pt idx="0">
                  <c:v>Sales</c:v>
                </c:pt>
              </c:strCache>
            </c:strRef>
          </c:tx>
          <c:spPr>
            <a:solidFill>
              <a:srgbClr val="E5E6E7"/>
            </a:solidFill>
            <a:ln w="12700" cap="flat">
              <a:noFill/>
              <a:miter lim="400000"/>
            </a:ln>
            <a:effectLst/>
          </c:spPr>
          <c:explosion val="0"/>
          <c:dPt>
            <c:idx val="0"/>
            <c:explosion val="0"/>
            <c:spPr>
              <a:solidFill>
                <a:srgbClr val="E5E6E7"/>
              </a:solidFill>
              <a:ln w="12700" cap="flat">
                <a:noFill/>
                <a:miter lim="400000"/>
              </a:ln>
              <a:effectLst/>
            </c:spPr>
          </c:dPt>
          <c:dPt>
            <c:idx val="1"/>
            <c:explosion val="0"/>
            <c:spPr>
              <a:solidFill>
                <a:schemeClr val="accent1"/>
              </a:solidFill>
              <a:ln w="12700" cap="flat">
                <a:noFill/>
                <a:miter lim="400000"/>
              </a:ln>
              <a:effectLst/>
            </c:spPr>
          </c:dPt>
          <c:dPt>
            <c:idx val="2"/>
            <c:explosion val="0"/>
            <c:spPr>
              <a:solidFill>
                <a:schemeClr val="accent1"/>
              </a:solidFill>
              <a:ln w="12700" cap="flat">
                <a:noFill/>
                <a:miter lim="400000"/>
              </a:ln>
              <a:effectLst/>
            </c:spPr>
          </c:dPt>
          <c:dLbls>
            <c:dLbl>
              <c:idx val="0"/>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1"/>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2"/>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showLeaderLines val="0"/>
            <c:leaderLines>
              <c:spPr>
                <a:noFill/>
                <a:ln w="6350" cap="flat">
                  <a:solidFill>
                    <a:srgbClr val="000000"/>
                  </a:solidFill>
                  <a:prstDash val="solid"/>
                  <a:miter lim="400000"/>
                </a:ln>
                <a:effectLst/>
              </c:spPr>
            </c:leaderLines>
          </c:dLbls>
          <c:cat>
            <c:strRef>
              <c:f>Sheet1!$B$1:$C$1</c:f>
              <c:strCache>
                <c:ptCount val="2"/>
                <c:pt idx="0">
                  <c:v>1st Qtr</c:v>
                </c:pt>
                <c:pt idx="1">
                  <c:v>2</c:v>
                </c:pt>
              </c:strCache>
            </c:strRef>
          </c:cat>
          <c:val>
            <c:numRef>
              <c:f>Sheet1!$B$2:$C$2</c:f>
              <c:numCache>
                <c:ptCount val="2"/>
                <c:pt idx="0">
                  <c:v>21.000000</c:v>
                </c:pt>
                <c:pt idx="1">
                  <c:v>30.000000</c:v>
                </c:pt>
              </c:numCache>
            </c:numRef>
          </c:val>
        </c:ser>
        <c:firstSliceAng val="0"/>
        <c:holeSize val="50"/>
      </c:doughnutChart>
      <c:spPr>
        <a:noFill/>
        <a:ln w="12700" cap="flat">
          <a:noFill/>
          <a:miter lim="400000"/>
        </a:ln>
        <a:effectLst/>
      </c:spPr>
    </c:plotArea>
    <c:plotVisOnly val="1"/>
    <c:dispBlanksAs val="gap"/>
  </c:chart>
  <c:spPr>
    <a:noFill/>
    <a:ln>
      <a:noFill/>
    </a:ln>
    <a:effectLst/>
  </c:sp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05"/>
          <c:y val="0.005"/>
          <c:w val="0.99"/>
          <c:h val="0.9875"/>
        </c:manualLayout>
      </c:layout>
      <c:doughnutChart>
        <c:varyColors val="0"/>
        <c:ser>
          <c:idx val="0"/>
          <c:order val="0"/>
          <c:tx>
            <c:strRef>
              <c:f>Sheet1!$A$2</c:f>
              <c:strCache>
                <c:ptCount val="1"/>
                <c:pt idx="0">
                  <c:v>Sales</c:v>
                </c:pt>
              </c:strCache>
            </c:strRef>
          </c:tx>
          <c:spPr>
            <a:solidFill>
              <a:srgbClr val="E5E6E7"/>
            </a:solidFill>
            <a:ln w="12700" cap="flat">
              <a:noFill/>
              <a:miter lim="400000"/>
            </a:ln>
            <a:effectLst/>
          </c:spPr>
          <c:explosion val="0"/>
          <c:dPt>
            <c:idx val="0"/>
            <c:explosion val="0"/>
            <c:spPr>
              <a:solidFill>
                <a:srgbClr val="E5E6E7"/>
              </a:solidFill>
              <a:ln w="12700" cap="flat">
                <a:noFill/>
                <a:miter lim="400000"/>
              </a:ln>
              <a:effectLst/>
            </c:spPr>
          </c:dPt>
          <c:dPt>
            <c:idx val="1"/>
            <c:explosion val="0"/>
            <c:spPr>
              <a:solidFill>
                <a:srgbClr val="6491C8"/>
              </a:solidFill>
              <a:ln w="12700" cap="flat">
                <a:noFill/>
                <a:miter lim="400000"/>
              </a:ln>
              <a:effectLst/>
            </c:spPr>
          </c:dPt>
          <c:dPt>
            <c:idx val="2"/>
            <c:explosion val="0"/>
            <c:spPr>
              <a:solidFill>
                <a:srgbClr val="6491C8"/>
              </a:solidFill>
              <a:ln w="12700" cap="flat">
                <a:noFill/>
                <a:miter lim="400000"/>
              </a:ln>
              <a:effectLst/>
            </c:spPr>
          </c:dPt>
          <c:dLbls>
            <c:dLbl>
              <c:idx val="0"/>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1"/>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dLbl>
              <c:idx val="2"/>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dLbl>
            <c:numFmt formatCode="0" sourceLinked="0"/>
            <c:txPr>
              <a:bodyPr/>
              <a:lstStyle/>
              <a:p>
                <a:pPr>
                  <a:defRPr b="0" i="0" strike="noStrike" sz="1000" u="none">
                    <a:solidFill>
                      <a:srgbClr val="000000"/>
                    </a:solidFill>
                    <a:latin typeface="Montserrat"/>
                  </a:defRPr>
                </a:pPr>
              </a:p>
            </c:txPr>
            <c:showLegendKey val="0"/>
            <c:showVal val="0"/>
            <c:showCatName val="0"/>
            <c:showSerName val="0"/>
            <c:showPercent val="0"/>
            <c:showBubbleSize val="0"/>
            <c:showLeaderLines val="0"/>
            <c:leaderLines>
              <c:spPr>
                <a:noFill/>
                <a:ln w="6350" cap="flat">
                  <a:solidFill>
                    <a:srgbClr val="000000"/>
                  </a:solidFill>
                  <a:prstDash val="solid"/>
                  <a:miter lim="400000"/>
                </a:ln>
                <a:effectLst/>
              </c:spPr>
            </c:leaderLines>
          </c:dLbls>
          <c:cat>
            <c:strRef>
              <c:f>Sheet1!$B$1:$C$1</c:f>
              <c:strCache>
                <c:ptCount val="2"/>
                <c:pt idx="0">
                  <c:v>1st Qtr</c:v>
                </c:pt>
                <c:pt idx="1">
                  <c:v>2</c:v>
                </c:pt>
              </c:strCache>
            </c:strRef>
          </c:cat>
          <c:val>
            <c:numRef>
              <c:f>Sheet1!$B$2:$C$2</c:f>
              <c:numCache>
                <c:ptCount val="2"/>
                <c:pt idx="0">
                  <c:v>21.000000</c:v>
                </c:pt>
                <c:pt idx="1">
                  <c:v>30.000000</c:v>
                </c:pt>
              </c:numCache>
            </c:numRef>
          </c:val>
        </c:ser>
        <c:firstSliceAng val="0"/>
        <c:holeSize val="50"/>
      </c:doughnutChart>
      <c:spPr>
        <a:noFill/>
        <a:ln w="12700" cap="flat">
          <a:noFill/>
          <a:miter lim="400000"/>
        </a:ln>
        <a:effectLst/>
      </c:spPr>
    </c:plotArea>
    <c:plotVisOnly val="1"/>
    <c:dispBlanksAs val="gap"/>
  </c:chart>
  <c:spPr>
    <a:noFill/>
    <a:ln>
      <a:noFill/>
    </a:ln>
    <a:effectLst/>
  </c:spPr>
  <c:externalData r:id="rId1">
    <c:autoUpdate val="0"/>
  </c:externalData>
</c:chartSpace>
</file>

<file path=ppt/media/image1.png>
</file>

<file path=ppt/media/media1.mp3>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977" name="Shape 1977"/>
          <p:cNvSpPr/>
          <p:nvPr>
            <p:ph type="sldImg"/>
          </p:nvPr>
        </p:nvSpPr>
        <p:spPr>
          <a:xfrm>
            <a:off x="1143000" y="685800"/>
            <a:ext cx="4572000" cy="3429000"/>
          </a:xfrm>
          <a:prstGeom prst="rect">
            <a:avLst/>
          </a:prstGeom>
        </p:spPr>
        <p:txBody>
          <a:bodyPr/>
          <a:lstStyle/>
          <a:p>
            <a:pPr/>
          </a:p>
        </p:txBody>
      </p:sp>
      <p:sp>
        <p:nvSpPr>
          <p:cNvPr id="1978" name="Shape 197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标题文本"/>
          <p:cNvSpPr txBox="1"/>
          <p:nvPr>
            <p:ph type="title"/>
          </p:nvPr>
        </p:nvSpPr>
        <p:spPr>
          <a:xfrm>
            <a:off x="1524000" y="1122362"/>
            <a:ext cx="9144000" cy="2387601"/>
          </a:xfrm>
          <a:prstGeom prst="rect">
            <a:avLst/>
          </a:prstGeom>
        </p:spPr>
        <p:txBody>
          <a:bodyPr/>
          <a:lstStyle/>
          <a:p>
            <a:pPr/>
            <a:r>
              <a:t>标题文本</a:t>
            </a:r>
          </a:p>
        </p:txBody>
      </p:sp>
      <p:sp>
        <p:nvSpPr>
          <p:cNvPr id="12" name="正文级别 1…"/>
          <p:cNvSpPr txBox="1"/>
          <p:nvPr>
            <p:ph type="body" sz="quarter" idx="1"/>
          </p:nvPr>
        </p:nvSpPr>
        <p:spPr>
          <a:xfrm>
            <a:off x="1524000" y="3602037"/>
            <a:ext cx="9144000" cy="1655763"/>
          </a:xfrm>
          <a:prstGeom prst="rect">
            <a:avLst/>
          </a:prstGeom>
        </p:spPr>
        <p:txBody>
          <a:bodyPr anchor="ctr"/>
          <a:lstStyle>
            <a:lvl1pPr marL="0" indent="0">
              <a:buSzTx/>
              <a:buFontTx/>
              <a:buNone/>
              <a:defRPr sz="900"/>
            </a:lvl1pPr>
            <a:lvl2pPr marL="0" indent="457200">
              <a:buSzTx/>
              <a:buFontTx/>
              <a:buNone/>
              <a:defRPr sz="900"/>
            </a:lvl2pPr>
            <a:lvl3pPr marL="0" indent="914400">
              <a:buSzTx/>
              <a:buFontTx/>
              <a:buNone/>
              <a:defRPr sz="900"/>
            </a:lvl3pPr>
            <a:lvl4pPr marL="0" indent="1371600">
              <a:buSzTx/>
              <a:buFontTx/>
              <a:buNone/>
              <a:defRPr sz="900"/>
            </a:lvl4pPr>
            <a:lvl5pPr marL="0" indent="1828800">
              <a:buSzTx/>
              <a:buFontTx/>
              <a:buNone/>
              <a:defRPr sz="900"/>
            </a:lvl5pPr>
          </a:lstStyle>
          <a:p>
            <a:pPr/>
            <a:r>
              <a:t>正文级别 1</a:t>
            </a:r>
          </a:p>
          <a:p>
            <a:pPr lvl="1"/>
            <a:r>
              <a:t>正文级别 2</a:t>
            </a:r>
          </a:p>
          <a:p>
            <a:pPr lvl="2"/>
            <a:r>
              <a:t>正文级别 3</a:t>
            </a:r>
          </a:p>
          <a:p>
            <a:pPr lvl="3"/>
            <a:r>
              <a:t>正文级别 4</a:t>
            </a:r>
          </a:p>
          <a:p>
            <a:pPr lvl="4"/>
            <a:r>
              <a:t>正文级别 5</a:t>
            </a:r>
          </a:p>
        </p:txBody>
      </p:sp>
      <p:sp>
        <p:nvSpPr>
          <p:cNvPr id="13" name="幻灯片编号"/>
          <p:cNvSpPr txBox="1"/>
          <p:nvPr>
            <p:ph type="sldNum" sz="quarter" idx="2"/>
          </p:nvPr>
        </p:nvSpPr>
        <p:spPr>
          <a:xfrm>
            <a:off x="11122523" y="6423342"/>
            <a:ext cx="231278" cy="2311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09">
    <p:spTree>
      <p:nvGrpSpPr>
        <p:cNvPr id="1" name=""/>
        <p:cNvGrpSpPr/>
        <p:nvPr/>
      </p:nvGrpSpPr>
      <p:grpSpPr>
        <a:xfrm>
          <a:off x="0" y="0"/>
          <a:ext cx="0" cy="0"/>
          <a:chOff x="0" y="0"/>
          <a:chExt cx="0" cy="0"/>
        </a:xfrm>
      </p:grpSpPr>
      <p:sp>
        <p:nvSpPr>
          <p:cNvPr id="135" name="Picture Placeholder 2"/>
          <p:cNvSpPr/>
          <p:nvPr>
            <p:ph type="pic" idx="13"/>
          </p:nvPr>
        </p:nvSpPr>
        <p:spPr>
          <a:xfrm>
            <a:off x="-10161" y="1684066"/>
            <a:ext cx="12202161" cy="2877774"/>
          </a:xfrm>
          <a:prstGeom prst="rect">
            <a:avLst/>
          </a:prstGeom>
        </p:spPr>
        <p:txBody>
          <a:bodyPr lIns="91439" rIns="91439">
            <a:noAutofit/>
          </a:bodyPr>
          <a:lstStyle/>
          <a:p>
            <a:pPr/>
          </a:p>
        </p:txBody>
      </p:sp>
      <p:sp>
        <p:nvSpPr>
          <p:cNvPr id="136" name="Picture Placeholder 2"/>
          <p:cNvSpPr/>
          <p:nvPr>
            <p:ph type="pic" sz="quarter" idx="14"/>
          </p:nvPr>
        </p:nvSpPr>
        <p:spPr>
          <a:xfrm>
            <a:off x="2042217" y="1846809"/>
            <a:ext cx="1899863" cy="3314472"/>
          </a:xfrm>
          <a:prstGeom prst="rect">
            <a:avLst/>
          </a:prstGeom>
        </p:spPr>
        <p:txBody>
          <a:bodyPr lIns="91439" rIns="91439">
            <a:noAutofit/>
          </a:bodyPr>
          <a:lstStyle/>
          <a:p>
            <a:pPr/>
          </a:p>
        </p:txBody>
      </p:sp>
      <p:sp>
        <p:nvSpPr>
          <p:cNvPr id="13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3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3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43" name="Group 38"/>
          <p:cNvGrpSpPr/>
          <p:nvPr/>
        </p:nvGrpSpPr>
        <p:grpSpPr>
          <a:xfrm>
            <a:off x="11630383" y="6542410"/>
            <a:ext cx="390167" cy="171789"/>
            <a:chOff x="0" y="0"/>
            <a:chExt cx="390166" cy="171788"/>
          </a:xfrm>
        </p:grpSpPr>
        <p:sp>
          <p:nvSpPr>
            <p:cNvPr id="14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4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45" name="Picture Placeholder 2"/>
          <p:cNvSpPr/>
          <p:nvPr>
            <p:ph type="pic" sz="quarter" idx="15"/>
          </p:nvPr>
        </p:nvSpPr>
        <p:spPr>
          <a:xfrm>
            <a:off x="3840538" y="1765530"/>
            <a:ext cx="1991303" cy="349735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0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ports &amp; Fitness 2">
    <p:spTree>
      <p:nvGrpSpPr>
        <p:cNvPr id="1" name=""/>
        <p:cNvGrpSpPr/>
        <p:nvPr/>
      </p:nvGrpSpPr>
      <p:grpSpPr>
        <a:xfrm>
          <a:off x="0" y="0"/>
          <a:ext cx="0" cy="0"/>
          <a:chOff x="0" y="0"/>
          <a:chExt cx="0" cy="0"/>
        </a:xfrm>
      </p:grpSpPr>
      <p:sp>
        <p:nvSpPr>
          <p:cNvPr id="166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66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66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669" name="Group 38"/>
          <p:cNvGrpSpPr/>
          <p:nvPr/>
        </p:nvGrpSpPr>
        <p:grpSpPr>
          <a:xfrm>
            <a:off x="11630383" y="6542410"/>
            <a:ext cx="390167" cy="171789"/>
            <a:chOff x="0" y="0"/>
            <a:chExt cx="390166" cy="171788"/>
          </a:xfrm>
        </p:grpSpPr>
        <p:sp>
          <p:nvSpPr>
            <p:cNvPr id="166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6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6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67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671" name="Picture Placeholder 2"/>
          <p:cNvSpPr/>
          <p:nvPr>
            <p:ph type="pic" idx="13"/>
          </p:nvPr>
        </p:nvSpPr>
        <p:spPr>
          <a:xfrm>
            <a:off x="5638800" y="599440"/>
            <a:ext cx="6553200" cy="575056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0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ods &amp; Restaurant 1">
    <p:spTree>
      <p:nvGrpSpPr>
        <p:cNvPr id="1" name=""/>
        <p:cNvGrpSpPr/>
        <p:nvPr/>
      </p:nvGrpSpPr>
      <p:grpSpPr>
        <a:xfrm>
          <a:off x="0" y="0"/>
          <a:ext cx="0" cy="0"/>
          <a:chOff x="0" y="0"/>
          <a:chExt cx="0" cy="0"/>
        </a:xfrm>
      </p:grpSpPr>
      <p:sp>
        <p:nvSpPr>
          <p:cNvPr id="1678"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679"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680"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684" name="Group 38"/>
          <p:cNvGrpSpPr/>
          <p:nvPr/>
        </p:nvGrpSpPr>
        <p:grpSpPr>
          <a:xfrm>
            <a:off x="11630383" y="6542410"/>
            <a:ext cx="390167" cy="171789"/>
            <a:chOff x="0" y="0"/>
            <a:chExt cx="390166" cy="171788"/>
          </a:xfrm>
        </p:grpSpPr>
        <p:sp>
          <p:nvSpPr>
            <p:cNvPr id="1681"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82"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83"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685"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686" name="Picture Placeholder 3"/>
          <p:cNvSpPr/>
          <p:nvPr>
            <p:ph type="pic" sz="quarter" idx="13"/>
          </p:nvPr>
        </p:nvSpPr>
        <p:spPr>
          <a:xfrm>
            <a:off x="1383792" y="1699768"/>
            <a:ext cx="1755648" cy="1755647"/>
          </a:xfrm>
          <a:prstGeom prst="rect">
            <a:avLst/>
          </a:prstGeom>
        </p:spPr>
        <p:txBody>
          <a:bodyPr lIns="91439" rIns="91439">
            <a:noAutofit/>
          </a:bodyPr>
          <a:lstStyle/>
          <a:p>
            <a:pPr/>
          </a:p>
        </p:txBody>
      </p:sp>
      <p:sp>
        <p:nvSpPr>
          <p:cNvPr id="1687" name="Picture Placeholder 3"/>
          <p:cNvSpPr/>
          <p:nvPr>
            <p:ph type="pic" sz="quarter" idx="14"/>
          </p:nvPr>
        </p:nvSpPr>
        <p:spPr>
          <a:xfrm>
            <a:off x="1383792" y="4087369"/>
            <a:ext cx="1755648" cy="1755647"/>
          </a:xfrm>
          <a:prstGeom prst="rect">
            <a:avLst/>
          </a:prstGeom>
        </p:spPr>
        <p:txBody>
          <a:bodyPr lIns="91439" rIns="91439">
            <a:noAutofit/>
          </a:bodyPr>
          <a:lstStyle/>
          <a:p>
            <a:pPr/>
          </a:p>
        </p:txBody>
      </p:sp>
      <p:sp>
        <p:nvSpPr>
          <p:cNvPr id="1688" name="Picture Placeholder 3"/>
          <p:cNvSpPr/>
          <p:nvPr>
            <p:ph type="pic" sz="quarter" idx="15"/>
          </p:nvPr>
        </p:nvSpPr>
        <p:spPr>
          <a:xfrm>
            <a:off x="6098032" y="1699768"/>
            <a:ext cx="1755648" cy="1755647"/>
          </a:xfrm>
          <a:prstGeom prst="rect">
            <a:avLst/>
          </a:prstGeom>
        </p:spPr>
        <p:txBody>
          <a:bodyPr lIns="91439" rIns="91439">
            <a:noAutofit/>
          </a:bodyPr>
          <a:lstStyle/>
          <a:p>
            <a:pPr/>
          </a:p>
        </p:txBody>
      </p:sp>
      <p:sp>
        <p:nvSpPr>
          <p:cNvPr id="1689" name="Picture Placeholder 3"/>
          <p:cNvSpPr/>
          <p:nvPr>
            <p:ph type="pic" sz="quarter" idx="16"/>
          </p:nvPr>
        </p:nvSpPr>
        <p:spPr>
          <a:xfrm>
            <a:off x="6098032" y="4087369"/>
            <a:ext cx="1755648" cy="1755647"/>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0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ods &amp; Restaurant 2">
    <p:spTree>
      <p:nvGrpSpPr>
        <p:cNvPr id="1" name=""/>
        <p:cNvGrpSpPr/>
        <p:nvPr/>
      </p:nvGrpSpPr>
      <p:grpSpPr>
        <a:xfrm>
          <a:off x="0" y="0"/>
          <a:ext cx="0" cy="0"/>
          <a:chOff x="0" y="0"/>
          <a:chExt cx="0" cy="0"/>
        </a:xfrm>
      </p:grpSpPr>
      <p:sp>
        <p:nvSpPr>
          <p:cNvPr id="1696"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697"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698"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702" name="Group 38"/>
          <p:cNvGrpSpPr/>
          <p:nvPr/>
        </p:nvGrpSpPr>
        <p:grpSpPr>
          <a:xfrm>
            <a:off x="11630383" y="6542410"/>
            <a:ext cx="390167" cy="171789"/>
            <a:chOff x="0" y="0"/>
            <a:chExt cx="390166" cy="171788"/>
          </a:xfrm>
        </p:grpSpPr>
        <p:sp>
          <p:nvSpPr>
            <p:cNvPr id="1699"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00"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01"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703"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704" name="Picture Placeholder 3"/>
          <p:cNvSpPr/>
          <p:nvPr>
            <p:ph type="pic" sz="quarter" idx="13"/>
          </p:nvPr>
        </p:nvSpPr>
        <p:spPr>
          <a:xfrm>
            <a:off x="1383791" y="1699768"/>
            <a:ext cx="3157729" cy="3157726"/>
          </a:xfrm>
          <a:prstGeom prst="rect">
            <a:avLst/>
          </a:prstGeom>
        </p:spPr>
        <p:txBody>
          <a:bodyPr lIns="91439" rIns="91439">
            <a:noAutofit/>
          </a:bodyPr>
          <a:lstStyle/>
          <a:p>
            <a:pPr/>
          </a:p>
        </p:txBody>
      </p:sp>
      <p:sp>
        <p:nvSpPr>
          <p:cNvPr id="1705" name="Picture Placeholder 3"/>
          <p:cNvSpPr/>
          <p:nvPr>
            <p:ph type="pic" sz="quarter" idx="14"/>
          </p:nvPr>
        </p:nvSpPr>
        <p:spPr>
          <a:xfrm>
            <a:off x="4167632" y="4328159"/>
            <a:ext cx="1725168" cy="1725167"/>
          </a:xfrm>
          <a:prstGeom prst="rect">
            <a:avLst/>
          </a:prstGeom>
        </p:spPr>
        <p:txBody>
          <a:bodyPr lIns="91439" rIns="91439">
            <a:noAutofit/>
          </a:bodyPr>
          <a:lstStyle/>
          <a:p>
            <a:pPr/>
          </a:p>
        </p:txBody>
      </p:sp>
      <p:sp>
        <p:nvSpPr>
          <p:cNvPr id="1706" name="Picture Placeholder 3"/>
          <p:cNvSpPr/>
          <p:nvPr>
            <p:ph type="pic" sz="quarter" idx="15"/>
          </p:nvPr>
        </p:nvSpPr>
        <p:spPr>
          <a:xfrm>
            <a:off x="6280911" y="4328159"/>
            <a:ext cx="1725169" cy="1725167"/>
          </a:xfrm>
          <a:prstGeom prst="rect">
            <a:avLst/>
          </a:prstGeom>
        </p:spPr>
        <p:txBody>
          <a:bodyPr lIns="91439" rIns="91439">
            <a:noAutofit/>
          </a:bodyPr>
          <a:lstStyle/>
          <a:p>
            <a:pPr/>
          </a:p>
        </p:txBody>
      </p:sp>
      <p:sp>
        <p:nvSpPr>
          <p:cNvPr id="1707" name="Picture Placeholder 3"/>
          <p:cNvSpPr/>
          <p:nvPr>
            <p:ph type="pic" sz="quarter" idx="16"/>
          </p:nvPr>
        </p:nvSpPr>
        <p:spPr>
          <a:xfrm>
            <a:off x="8394192" y="4328159"/>
            <a:ext cx="1725169" cy="1725167"/>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0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ods &amp; Restaurant 3">
    <p:spTree>
      <p:nvGrpSpPr>
        <p:cNvPr id="1" name=""/>
        <p:cNvGrpSpPr/>
        <p:nvPr/>
      </p:nvGrpSpPr>
      <p:grpSpPr>
        <a:xfrm>
          <a:off x="0" y="0"/>
          <a:ext cx="0" cy="0"/>
          <a:chOff x="0" y="0"/>
          <a:chExt cx="0" cy="0"/>
        </a:xfrm>
      </p:grpSpPr>
      <p:sp>
        <p:nvSpPr>
          <p:cNvPr id="171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71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71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720" name="Group 38"/>
          <p:cNvGrpSpPr/>
          <p:nvPr/>
        </p:nvGrpSpPr>
        <p:grpSpPr>
          <a:xfrm>
            <a:off x="11630383" y="6542410"/>
            <a:ext cx="390167" cy="171789"/>
            <a:chOff x="0" y="0"/>
            <a:chExt cx="390166" cy="171788"/>
          </a:xfrm>
        </p:grpSpPr>
        <p:sp>
          <p:nvSpPr>
            <p:cNvPr id="171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1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1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72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722" name="Picture Placeholder 3"/>
          <p:cNvSpPr/>
          <p:nvPr>
            <p:ph type="pic" sz="quarter" idx="13"/>
          </p:nvPr>
        </p:nvSpPr>
        <p:spPr>
          <a:xfrm>
            <a:off x="4584191" y="1503678"/>
            <a:ext cx="2294129" cy="2294128"/>
          </a:xfrm>
          <a:prstGeom prst="rect">
            <a:avLst/>
          </a:prstGeom>
        </p:spPr>
        <p:txBody>
          <a:bodyPr lIns="91439" rIns="91439">
            <a:noAutofit/>
          </a:bodyPr>
          <a:lstStyle/>
          <a:p>
            <a:pPr/>
          </a:p>
        </p:txBody>
      </p:sp>
      <p:sp>
        <p:nvSpPr>
          <p:cNvPr id="1723" name="Picture Placeholder 3"/>
          <p:cNvSpPr/>
          <p:nvPr>
            <p:ph type="pic" sz="quarter" idx="14"/>
          </p:nvPr>
        </p:nvSpPr>
        <p:spPr>
          <a:xfrm>
            <a:off x="4584191" y="3921759"/>
            <a:ext cx="2294129" cy="2294127"/>
          </a:xfrm>
          <a:prstGeom prst="rect">
            <a:avLst/>
          </a:prstGeom>
        </p:spPr>
        <p:txBody>
          <a:bodyPr lIns="91439" rIns="91439">
            <a:noAutofit/>
          </a:bodyPr>
          <a:lstStyle/>
          <a:p>
            <a:pPr/>
          </a:p>
        </p:txBody>
      </p:sp>
      <p:sp>
        <p:nvSpPr>
          <p:cNvPr id="1724" name="Picture Placeholder 3"/>
          <p:cNvSpPr/>
          <p:nvPr>
            <p:ph type="pic" sz="quarter" idx="15"/>
          </p:nvPr>
        </p:nvSpPr>
        <p:spPr>
          <a:xfrm>
            <a:off x="7032752" y="3921759"/>
            <a:ext cx="2294129" cy="2294127"/>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0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ods &amp; Restaurant 4">
    <p:spTree>
      <p:nvGrpSpPr>
        <p:cNvPr id="1" name=""/>
        <p:cNvGrpSpPr/>
        <p:nvPr/>
      </p:nvGrpSpPr>
      <p:grpSpPr>
        <a:xfrm>
          <a:off x="0" y="0"/>
          <a:ext cx="0" cy="0"/>
          <a:chOff x="0" y="0"/>
          <a:chExt cx="0" cy="0"/>
        </a:xfrm>
      </p:grpSpPr>
      <p:sp>
        <p:nvSpPr>
          <p:cNvPr id="173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73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73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737" name="Group 38"/>
          <p:cNvGrpSpPr/>
          <p:nvPr/>
        </p:nvGrpSpPr>
        <p:grpSpPr>
          <a:xfrm>
            <a:off x="11630383" y="6542410"/>
            <a:ext cx="390167" cy="171789"/>
            <a:chOff x="0" y="0"/>
            <a:chExt cx="390166" cy="171788"/>
          </a:xfrm>
        </p:grpSpPr>
        <p:sp>
          <p:nvSpPr>
            <p:cNvPr id="173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3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3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73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739" name="Picture Placeholder 2"/>
          <p:cNvSpPr/>
          <p:nvPr>
            <p:ph type="pic" sz="quarter" idx="13"/>
          </p:nvPr>
        </p:nvSpPr>
        <p:spPr>
          <a:xfrm>
            <a:off x="888391" y="2085888"/>
            <a:ext cx="2195049" cy="2379432"/>
          </a:xfrm>
          <a:prstGeom prst="rect">
            <a:avLst/>
          </a:prstGeom>
        </p:spPr>
        <p:txBody>
          <a:bodyPr lIns="91439" rIns="91439">
            <a:noAutofit/>
          </a:bodyPr>
          <a:lstStyle/>
          <a:p>
            <a:pPr/>
          </a:p>
        </p:txBody>
      </p:sp>
      <p:sp>
        <p:nvSpPr>
          <p:cNvPr id="1740" name="Picture Placeholder 2"/>
          <p:cNvSpPr/>
          <p:nvPr>
            <p:ph type="pic" sz="quarter" idx="14"/>
          </p:nvPr>
        </p:nvSpPr>
        <p:spPr>
          <a:xfrm>
            <a:off x="3169920" y="2085888"/>
            <a:ext cx="1224352" cy="1150072"/>
          </a:xfrm>
          <a:prstGeom prst="rect">
            <a:avLst/>
          </a:prstGeom>
        </p:spPr>
        <p:txBody>
          <a:bodyPr lIns="91439" rIns="91439">
            <a:noAutofit/>
          </a:bodyPr>
          <a:lstStyle/>
          <a:p>
            <a:pPr/>
          </a:p>
        </p:txBody>
      </p:sp>
      <p:sp>
        <p:nvSpPr>
          <p:cNvPr id="1741" name="Picture Placeholder 2"/>
          <p:cNvSpPr/>
          <p:nvPr>
            <p:ph type="pic" sz="quarter" idx="15"/>
          </p:nvPr>
        </p:nvSpPr>
        <p:spPr>
          <a:xfrm>
            <a:off x="4480750" y="2085888"/>
            <a:ext cx="1224352" cy="1150072"/>
          </a:xfrm>
          <a:prstGeom prst="rect">
            <a:avLst/>
          </a:prstGeom>
        </p:spPr>
        <p:txBody>
          <a:bodyPr lIns="91439" rIns="91439">
            <a:noAutofit/>
          </a:bodyPr>
          <a:lstStyle/>
          <a:p>
            <a:pPr/>
          </a:p>
        </p:txBody>
      </p:sp>
      <p:sp>
        <p:nvSpPr>
          <p:cNvPr id="1742" name="Picture Placeholder 2"/>
          <p:cNvSpPr/>
          <p:nvPr>
            <p:ph type="pic" sz="quarter" idx="16"/>
          </p:nvPr>
        </p:nvSpPr>
        <p:spPr>
          <a:xfrm>
            <a:off x="3169920" y="3315249"/>
            <a:ext cx="1224352" cy="1150072"/>
          </a:xfrm>
          <a:prstGeom prst="rect">
            <a:avLst/>
          </a:prstGeom>
        </p:spPr>
        <p:txBody>
          <a:bodyPr lIns="91439" rIns="91439">
            <a:noAutofit/>
          </a:bodyPr>
          <a:lstStyle/>
          <a:p>
            <a:pPr/>
          </a:p>
        </p:txBody>
      </p:sp>
      <p:sp>
        <p:nvSpPr>
          <p:cNvPr id="1743" name="Picture Placeholder 2"/>
          <p:cNvSpPr/>
          <p:nvPr>
            <p:ph type="pic" sz="quarter" idx="17"/>
          </p:nvPr>
        </p:nvSpPr>
        <p:spPr>
          <a:xfrm>
            <a:off x="4480750" y="3315249"/>
            <a:ext cx="1224352" cy="1150072"/>
          </a:xfrm>
          <a:prstGeom prst="rect">
            <a:avLst/>
          </a:prstGeom>
        </p:spPr>
        <p:txBody>
          <a:bodyPr lIns="91439" rIns="91439">
            <a:noAutofit/>
          </a:bodyPr>
          <a:lstStyle/>
          <a:p>
            <a:pPr/>
          </a:p>
        </p:txBody>
      </p:sp>
      <p:sp>
        <p:nvSpPr>
          <p:cNvPr id="1744" name="Picture Placeholder 2"/>
          <p:cNvSpPr/>
          <p:nvPr>
            <p:ph type="pic" sz="quarter" idx="18"/>
          </p:nvPr>
        </p:nvSpPr>
        <p:spPr>
          <a:xfrm>
            <a:off x="6486550" y="2085888"/>
            <a:ext cx="2195050" cy="2379432"/>
          </a:xfrm>
          <a:prstGeom prst="rect">
            <a:avLst/>
          </a:prstGeom>
        </p:spPr>
        <p:txBody>
          <a:bodyPr lIns="91439" rIns="91439">
            <a:noAutofit/>
          </a:bodyPr>
          <a:lstStyle/>
          <a:p>
            <a:pPr/>
          </a:p>
        </p:txBody>
      </p:sp>
      <p:sp>
        <p:nvSpPr>
          <p:cNvPr id="1745" name="Picture Placeholder 2"/>
          <p:cNvSpPr/>
          <p:nvPr>
            <p:ph type="pic" sz="quarter" idx="19"/>
          </p:nvPr>
        </p:nvSpPr>
        <p:spPr>
          <a:xfrm>
            <a:off x="8768080" y="2085888"/>
            <a:ext cx="1224352" cy="1150072"/>
          </a:xfrm>
          <a:prstGeom prst="rect">
            <a:avLst/>
          </a:prstGeom>
        </p:spPr>
        <p:txBody>
          <a:bodyPr lIns="91439" rIns="91439">
            <a:noAutofit/>
          </a:bodyPr>
          <a:lstStyle/>
          <a:p>
            <a:pPr/>
          </a:p>
        </p:txBody>
      </p:sp>
      <p:sp>
        <p:nvSpPr>
          <p:cNvPr id="1746" name="Picture Placeholder 2"/>
          <p:cNvSpPr/>
          <p:nvPr>
            <p:ph type="pic" sz="quarter" idx="20"/>
          </p:nvPr>
        </p:nvSpPr>
        <p:spPr>
          <a:xfrm>
            <a:off x="10078910" y="2085888"/>
            <a:ext cx="1224352" cy="1150072"/>
          </a:xfrm>
          <a:prstGeom prst="rect">
            <a:avLst/>
          </a:prstGeom>
        </p:spPr>
        <p:txBody>
          <a:bodyPr lIns="91439" rIns="91439">
            <a:noAutofit/>
          </a:bodyPr>
          <a:lstStyle/>
          <a:p>
            <a:pPr/>
          </a:p>
        </p:txBody>
      </p:sp>
      <p:sp>
        <p:nvSpPr>
          <p:cNvPr id="1747" name="Picture Placeholder 2"/>
          <p:cNvSpPr/>
          <p:nvPr>
            <p:ph type="pic" sz="quarter" idx="21"/>
          </p:nvPr>
        </p:nvSpPr>
        <p:spPr>
          <a:xfrm>
            <a:off x="8768080" y="3315249"/>
            <a:ext cx="1224352" cy="1150072"/>
          </a:xfrm>
          <a:prstGeom prst="rect">
            <a:avLst/>
          </a:prstGeom>
        </p:spPr>
        <p:txBody>
          <a:bodyPr lIns="91439" rIns="91439">
            <a:noAutofit/>
          </a:bodyPr>
          <a:lstStyle/>
          <a:p>
            <a:pPr/>
          </a:p>
        </p:txBody>
      </p:sp>
      <p:sp>
        <p:nvSpPr>
          <p:cNvPr id="1748" name="Picture Placeholder 2"/>
          <p:cNvSpPr/>
          <p:nvPr>
            <p:ph type="pic" sz="quarter" idx="22"/>
          </p:nvPr>
        </p:nvSpPr>
        <p:spPr>
          <a:xfrm>
            <a:off x="10078910" y="3315249"/>
            <a:ext cx="1224352" cy="1150072"/>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0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ods &amp; Restaurant 5">
    <p:spTree>
      <p:nvGrpSpPr>
        <p:cNvPr id="1" name=""/>
        <p:cNvGrpSpPr/>
        <p:nvPr/>
      </p:nvGrpSpPr>
      <p:grpSpPr>
        <a:xfrm>
          <a:off x="0" y="0"/>
          <a:ext cx="0" cy="0"/>
          <a:chOff x="0" y="0"/>
          <a:chExt cx="0" cy="0"/>
        </a:xfrm>
      </p:grpSpPr>
      <p:sp>
        <p:nvSpPr>
          <p:cNvPr id="175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75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75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761" name="Group 38"/>
          <p:cNvGrpSpPr/>
          <p:nvPr/>
        </p:nvGrpSpPr>
        <p:grpSpPr>
          <a:xfrm>
            <a:off x="11630383" y="6542410"/>
            <a:ext cx="390167" cy="171789"/>
            <a:chOff x="0" y="0"/>
            <a:chExt cx="390166" cy="171788"/>
          </a:xfrm>
        </p:grpSpPr>
        <p:sp>
          <p:nvSpPr>
            <p:cNvPr id="175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5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6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76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763" name="Picture Placeholder 3"/>
          <p:cNvSpPr/>
          <p:nvPr>
            <p:ph type="pic" sz="quarter" idx="13"/>
          </p:nvPr>
        </p:nvSpPr>
        <p:spPr>
          <a:xfrm>
            <a:off x="4892040" y="2573665"/>
            <a:ext cx="2545081" cy="254507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0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ods &amp; Restaurant 6">
    <p:spTree>
      <p:nvGrpSpPr>
        <p:cNvPr id="1" name=""/>
        <p:cNvGrpSpPr/>
        <p:nvPr/>
      </p:nvGrpSpPr>
      <p:grpSpPr>
        <a:xfrm>
          <a:off x="0" y="0"/>
          <a:ext cx="0" cy="0"/>
          <a:chOff x="0" y="0"/>
          <a:chExt cx="0" cy="0"/>
        </a:xfrm>
      </p:grpSpPr>
      <p:sp>
        <p:nvSpPr>
          <p:cNvPr id="177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77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77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776" name="Group 38"/>
          <p:cNvGrpSpPr/>
          <p:nvPr/>
        </p:nvGrpSpPr>
        <p:grpSpPr>
          <a:xfrm>
            <a:off x="11630383" y="6542410"/>
            <a:ext cx="390167" cy="171789"/>
            <a:chOff x="0" y="0"/>
            <a:chExt cx="390166" cy="171788"/>
          </a:xfrm>
        </p:grpSpPr>
        <p:sp>
          <p:nvSpPr>
            <p:cNvPr id="177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7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7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77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778" name="Picture Placeholder 2"/>
          <p:cNvSpPr/>
          <p:nvPr>
            <p:ph type="pic" sz="half" idx="13"/>
          </p:nvPr>
        </p:nvSpPr>
        <p:spPr>
          <a:xfrm>
            <a:off x="619759" y="599440"/>
            <a:ext cx="5476242" cy="567944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0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2 People">
    <p:spTree>
      <p:nvGrpSpPr>
        <p:cNvPr id="1" name=""/>
        <p:cNvGrpSpPr/>
        <p:nvPr/>
      </p:nvGrpSpPr>
      <p:grpSpPr>
        <a:xfrm>
          <a:off x="0" y="0"/>
          <a:ext cx="0" cy="0"/>
          <a:chOff x="0" y="0"/>
          <a:chExt cx="0" cy="0"/>
        </a:xfrm>
      </p:grpSpPr>
      <p:sp>
        <p:nvSpPr>
          <p:cNvPr id="178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78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78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791" name="Group 38"/>
          <p:cNvGrpSpPr/>
          <p:nvPr/>
        </p:nvGrpSpPr>
        <p:grpSpPr>
          <a:xfrm>
            <a:off x="11630383" y="6542410"/>
            <a:ext cx="390167" cy="171789"/>
            <a:chOff x="0" y="0"/>
            <a:chExt cx="390166" cy="171788"/>
          </a:xfrm>
        </p:grpSpPr>
        <p:sp>
          <p:nvSpPr>
            <p:cNvPr id="178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8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9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79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793" name="Picture Placeholder 2"/>
          <p:cNvSpPr/>
          <p:nvPr>
            <p:ph type="pic" idx="13"/>
          </p:nvPr>
        </p:nvSpPr>
        <p:spPr>
          <a:xfrm>
            <a:off x="3380178" y="0"/>
            <a:ext cx="5476242" cy="685800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0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esentation Section">
    <p:spTree>
      <p:nvGrpSpPr>
        <p:cNvPr id="1" name=""/>
        <p:cNvGrpSpPr/>
        <p:nvPr/>
      </p:nvGrpSpPr>
      <p:grpSpPr>
        <a:xfrm>
          <a:off x="0" y="0"/>
          <a:ext cx="0" cy="0"/>
          <a:chOff x="0" y="0"/>
          <a:chExt cx="0" cy="0"/>
        </a:xfrm>
      </p:grpSpPr>
      <p:sp>
        <p:nvSpPr>
          <p:cNvPr id="180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80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802" name="Picture Placeholder 2"/>
          <p:cNvSpPr/>
          <p:nvPr>
            <p:ph type="pic" sz="half" idx="13"/>
          </p:nvPr>
        </p:nvSpPr>
        <p:spPr>
          <a:xfrm>
            <a:off x="0" y="2675780"/>
            <a:ext cx="12192000" cy="2393578"/>
          </a:xfrm>
          <a:prstGeom prst="rect">
            <a:avLst/>
          </a:prstGeom>
        </p:spPr>
        <p:txBody>
          <a:bodyPr lIns="91439" rIns="91439">
            <a:noAutofit/>
          </a:bodyPr>
          <a:lstStyle/>
          <a:p>
            <a:pPr/>
          </a:p>
        </p:txBody>
      </p:sp>
      <p:sp>
        <p:nvSpPr>
          <p:cNvPr id="180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807" name="Group 38"/>
          <p:cNvGrpSpPr/>
          <p:nvPr/>
        </p:nvGrpSpPr>
        <p:grpSpPr>
          <a:xfrm>
            <a:off x="11630383" y="6542410"/>
            <a:ext cx="390167" cy="171789"/>
            <a:chOff x="0" y="0"/>
            <a:chExt cx="390166" cy="171788"/>
          </a:xfrm>
        </p:grpSpPr>
        <p:sp>
          <p:nvSpPr>
            <p:cNvPr id="180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0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0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80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10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ny Profile">
    <p:spTree>
      <p:nvGrpSpPr>
        <p:cNvPr id="1" name=""/>
        <p:cNvGrpSpPr/>
        <p:nvPr/>
      </p:nvGrpSpPr>
      <p:grpSpPr>
        <a:xfrm>
          <a:off x="0" y="0"/>
          <a:ext cx="0" cy="0"/>
          <a:chOff x="0" y="0"/>
          <a:chExt cx="0" cy="0"/>
        </a:xfrm>
      </p:grpSpPr>
      <p:sp>
        <p:nvSpPr>
          <p:cNvPr id="1815" name="Picture Placeholder 3"/>
          <p:cNvSpPr/>
          <p:nvPr>
            <p:ph type="pic" sz="quarter" idx="13"/>
          </p:nvPr>
        </p:nvSpPr>
        <p:spPr>
          <a:xfrm>
            <a:off x="4315311" y="2476757"/>
            <a:ext cx="1747162" cy="1747161"/>
          </a:xfrm>
          <a:prstGeom prst="rect">
            <a:avLst/>
          </a:prstGeom>
        </p:spPr>
        <p:txBody>
          <a:bodyPr lIns="91439" rIns="91439">
            <a:noAutofit/>
          </a:bodyPr>
          <a:lstStyle/>
          <a:p>
            <a:pPr/>
          </a:p>
        </p:txBody>
      </p:sp>
      <p:sp>
        <p:nvSpPr>
          <p:cNvPr id="1816" name="Picture Placeholder 3"/>
          <p:cNvSpPr/>
          <p:nvPr>
            <p:ph type="pic" sz="quarter" idx="14"/>
          </p:nvPr>
        </p:nvSpPr>
        <p:spPr>
          <a:xfrm>
            <a:off x="2935222" y="1850721"/>
            <a:ext cx="1042420" cy="1042417"/>
          </a:xfrm>
          <a:prstGeom prst="rect">
            <a:avLst/>
          </a:prstGeom>
        </p:spPr>
        <p:txBody>
          <a:bodyPr lIns="91439" rIns="91439">
            <a:noAutofit/>
          </a:bodyPr>
          <a:lstStyle/>
          <a:p>
            <a:pPr/>
          </a:p>
        </p:txBody>
      </p:sp>
      <p:sp>
        <p:nvSpPr>
          <p:cNvPr id="1817" name="Picture Placeholder 3"/>
          <p:cNvSpPr/>
          <p:nvPr>
            <p:ph type="pic" sz="quarter" idx="15"/>
          </p:nvPr>
        </p:nvSpPr>
        <p:spPr>
          <a:xfrm>
            <a:off x="5869789" y="4370832"/>
            <a:ext cx="1078995" cy="1078993"/>
          </a:xfrm>
          <a:prstGeom prst="rect">
            <a:avLst/>
          </a:prstGeom>
        </p:spPr>
        <p:txBody>
          <a:bodyPr lIns="91439" rIns="91439">
            <a:noAutofit/>
          </a:bodyPr>
          <a:lstStyle/>
          <a:p>
            <a:pPr/>
          </a:p>
        </p:txBody>
      </p:sp>
      <p:sp>
        <p:nvSpPr>
          <p:cNvPr id="1818" name="Picture Placeholder 3"/>
          <p:cNvSpPr/>
          <p:nvPr>
            <p:ph type="pic" sz="quarter" idx="16"/>
          </p:nvPr>
        </p:nvSpPr>
        <p:spPr>
          <a:xfrm>
            <a:off x="4557991" y="5402362"/>
            <a:ext cx="873547" cy="873545"/>
          </a:xfrm>
          <a:prstGeom prst="rect">
            <a:avLst/>
          </a:prstGeom>
        </p:spPr>
        <p:txBody>
          <a:bodyPr lIns="91439" rIns="91439">
            <a:noAutofit/>
          </a:bodyPr>
          <a:lstStyle/>
          <a:p>
            <a:pPr/>
          </a:p>
        </p:txBody>
      </p:sp>
      <p:sp>
        <p:nvSpPr>
          <p:cNvPr id="1819" name="Picture Placeholder 3"/>
          <p:cNvSpPr/>
          <p:nvPr>
            <p:ph type="pic" sz="quarter" idx="17"/>
          </p:nvPr>
        </p:nvSpPr>
        <p:spPr>
          <a:xfrm>
            <a:off x="210311" y="3360749"/>
            <a:ext cx="3255274" cy="3255265"/>
          </a:xfrm>
          <a:prstGeom prst="rect">
            <a:avLst/>
          </a:prstGeom>
        </p:spPr>
        <p:txBody>
          <a:bodyPr lIns="91439" rIns="91439">
            <a:noAutofit/>
          </a:bodyPr>
          <a:lstStyle/>
          <a:p>
            <a:pPr/>
          </a:p>
        </p:txBody>
      </p:sp>
      <p:sp>
        <p:nvSpPr>
          <p:cNvPr id="1820" name="Round Diagonal Corner Rectangle 6"/>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821" name="Round Diagonal Corner Rectangle 7"/>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82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826" name="Group 13"/>
          <p:cNvGrpSpPr/>
          <p:nvPr/>
        </p:nvGrpSpPr>
        <p:grpSpPr>
          <a:xfrm>
            <a:off x="11630383" y="6542410"/>
            <a:ext cx="390167" cy="171789"/>
            <a:chOff x="0" y="0"/>
            <a:chExt cx="390166" cy="171788"/>
          </a:xfrm>
        </p:grpSpPr>
        <p:sp>
          <p:nvSpPr>
            <p:cNvPr id="1823" name="Chevron 14">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24" name="Chevron 15">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25" name="Straight Connector 16"/>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82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0">
    <p:spTree>
      <p:nvGrpSpPr>
        <p:cNvPr id="1" name=""/>
        <p:cNvGrpSpPr/>
        <p:nvPr/>
      </p:nvGrpSpPr>
      <p:grpSpPr>
        <a:xfrm>
          <a:off x="0" y="0"/>
          <a:ext cx="0" cy="0"/>
          <a:chOff x="0" y="0"/>
          <a:chExt cx="0" cy="0"/>
        </a:xfrm>
      </p:grpSpPr>
      <p:sp>
        <p:nvSpPr>
          <p:cNvPr id="152" name="Picture Placeholder 2"/>
          <p:cNvSpPr/>
          <p:nvPr>
            <p:ph type="pic" sz="quarter" idx="13"/>
          </p:nvPr>
        </p:nvSpPr>
        <p:spPr>
          <a:xfrm>
            <a:off x="5204390" y="2123234"/>
            <a:ext cx="1760488" cy="3066283"/>
          </a:xfrm>
          <a:prstGeom prst="rect">
            <a:avLst/>
          </a:prstGeom>
        </p:spPr>
        <p:txBody>
          <a:bodyPr lIns="91439" rIns="91439">
            <a:noAutofit/>
          </a:bodyPr>
          <a:lstStyle/>
          <a:p>
            <a:pPr/>
          </a:p>
        </p:txBody>
      </p:sp>
      <p:sp>
        <p:nvSpPr>
          <p:cNvPr id="153" name="Picture Placeholder 2"/>
          <p:cNvSpPr/>
          <p:nvPr>
            <p:ph type="pic" sz="quarter" idx="14"/>
          </p:nvPr>
        </p:nvSpPr>
        <p:spPr>
          <a:xfrm>
            <a:off x="3577471" y="2309751"/>
            <a:ext cx="1552670" cy="2695699"/>
          </a:xfrm>
          <a:prstGeom prst="rect">
            <a:avLst/>
          </a:prstGeom>
        </p:spPr>
        <p:txBody>
          <a:bodyPr lIns="91439" rIns="91439">
            <a:noAutofit/>
          </a:bodyPr>
          <a:lstStyle/>
          <a:p>
            <a:pPr/>
          </a:p>
        </p:txBody>
      </p:sp>
      <p:sp>
        <p:nvSpPr>
          <p:cNvPr id="154" name="Picture Placeholder 2"/>
          <p:cNvSpPr/>
          <p:nvPr>
            <p:ph type="pic" sz="quarter" idx="15"/>
          </p:nvPr>
        </p:nvSpPr>
        <p:spPr>
          <a:xfrm>
            <a:off x="7068815" y="2309751"/>
            <a:ext cx="1552670" cy="2695699"/>
          </a:xfrm>
          <a:prstGeom prst="rect">
            <a:avLst/>
          </a:prstGeom>
        </p:spPr>
        <p:txBody>
          <a:bodyPr lIns="91439" rIns="91439">
            <a:noAutofit/>
          </a:bodyPr>
          <a:lstStyle/>
          <a:p>
            <a:pPr/>
          </a:p>
        </p:txBody>
      </p:sp>
      <p:sp>
        <p:nvSpPr>
          <p:cNvPr id="155" name="Picture Placeholder 2"/>
          <p:cNvSpPr/>
          <p:nvPr>
            <p:ph type="pic" idx="16"/>
          </p:nvPr>
        </p:nvSpPr>
        <p:spPr>
          <a:xfrm>
            <a:off x="0" y="-1700"/>
            <a:ext cx="12192000" cy="3971581"/>
          </a:xfrm>
          <a:prstGeom prst="rect">
            <a:avLst/>
          </a:prstGeom>
        </p:spPr>
        <p:txBody>
          <a:bodyPr lIns="91439" rIns="91439">
            <a:noAutofit/>
          </a:bodyPr>
          <a:lstStyle/>
          <a:p>
            <a:pPr/>
          </a:p>
        </p:txBody>
      </p:sp>
      <p:sp>
        <p:nvSpPr>
          <p:cNvPr id="156"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57"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58"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62" name="Group 38"/>
          <p:cNvGrpSpPr/>
          <p:nvPr/>
        </p:nvGrpSpPr>
        <p:grpSpPr>
          <a:xfrm>
            <a:off x="11630383" y="6542410"/>
            <a:ext cx="390167" cy="171789"/>
            <a:chOff x="0" y="0"/>
            <a:chExt cx="390166" cy="171788"/>
          </a:xfrm>
        </p:grpSpPr>
        <p:sp>
          <p:nvSpPr>
            <p:cNvPr id="159"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0"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1"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63"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1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ur Services">
    <p:spTree>
      <p:nvGrpSpPr>
        <p:cNvPr id="1" name=""/>
        <p:cNvGrpSpPr/>
        <p:nvPr/>
      </p:nvGrpSpPr>
      <p:grpSpPr>
        <a:xfrm>
          <a:off x="0" y="0"/>
          <a:ext cx="0" cy="0"/>
          <a:chOff x="0" y="0"/>
          <a:chExt cx="0" cy="0"/>
        </a:xfrm>
      </p:grpSpPr>
      <p:sp>
        <p:nvSpPr>
          <p:cNvPr id="183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83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836" name="Picture Placeholder 2"/>
          <p:cNvSpPr/>
          <p:nvPr>
            <p:ph type="pic" sz="half" idx="13"/>
          </p:nvPr>
        </p:nvSpPr>
        <p:spPr>
          <a:xfrm>
            <a:off x="0" y="2377439"/>
            <a:ext cx="12192000" cy="2306320"/>
          </a:xfrm>
          <a:prstGeom prst="rect">
            <a:avLst/>
          </a:prstGeom>
        </p:spPr>
        <p:txBody>
          <a:bodyPr lIns="91439" rIns="91439">
            <a:noAutofit/>
          </a:bodyPr>
          <a:lstStyle/>
          <a:p>
            <a:pPr/>
          </a:p>
        </p:txBody>
      </p:sp>
      <p:sp>
        <p:nvSpPr>
          <p:cNvPr id="1837" name="幻灯片编号"/>
          <p:cNvSpPr txBox="1"/>
          <p:nvPr>
            <p:ph type="sldNum" sz="quarter" idx="2"/>
          </p:nvPr>
        </p:nvSpPr>
        <p:spPr>
          <a:xfrm>
            <a:off x="11732225"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841" name="Group 38"/>
          <p:cNvGrpSpPr/>
          <p:nvPr/>
        </p:nvGrpSpPr>
        <p:grpSpPr>
          <a:xfrm>
            <a:off x="11630383" y="6542410"/>
            <a:ext cx="390167" cy="171789"/>
            <a:chOff x="0" y="0"/>
            <a:chExt cx="390166" cy="171788"/>
          </a:xfrm>
        </p:grpSpPr>
        <p:sp>
          <p:nvSpPr>
            <p:cNvPr id="183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3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4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84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843" name="Picture Placeholder 2"/>
          <p:cNvSpPr/>
          <p:nvPr>
            <p:ph type="pic" sz="quarter" idx="14"/>
          </p:nvPr>
        </p:nvSpPr>
        <p:spPr>
          <a:xfrm>
            <a:off x="8544262" y="437978"/>
            <a:ext cx="2998269" cy="4245783"/>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ur Services 2">
    <p:spTree>
      <p:nvGrpSpPr>
        <p:cNvPr id="1" name=""/>
        <p:cNvGrpSpPr/>
        <p:nvPr/>
      </p:nvGrpSpPr>
      <p:grpSpPr>
        <a:xfrm>
          <a:off x="0" y="0"/>
          <a:ext cx="0" cy="0"/>
          <a:chOff x="0" y="0"/>
          <a:chExt cx="0" cy="0"/>
        </a:xfrm>
      </p:grpSpPr>
      <p:sp>
        <p:nvSpPr>
          <p:cNvPr id="185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85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85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856" name="Group 38"/>
          <p:cNvGrpSpPr/>
          <p:nvPr/>
        </p:nvGrpSpPr>
        <p:grpSpPr>
          <a:xfrm>
            <a:off x="11630383" y="6542410"/>
            <a:ext cx="390167" cy="171789"/>
            <a:chOff x="0" y="0"/>
            <a:chExt cx="390166" cy="171788"/>
          </a:xfrm>
        </p:grpSpPr>
        <p:sp>
          <p:nvSpPr>
            <p:cNvPr id="185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5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5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85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858" name="Picture Placeholder 2"/>
          <p:cNvSpPr/>
          <p:nvPr>
            <p:ph type="pic" sz="quarter" idx="13"/>
          </p:nvPr>
        </p:nvSpPr>
        <p:spPr>
          <a:xfrm>
            <a:off x="1082039" y="1920239"/>
            <a:ext cx="2971801" cy="2971801"/>
          </a:xfrm>
          <a:prstGeom prst="rect">
            <a:avLst/>
          </a:prstGeom>
        </p:spPr>
        <p:txBody>
          <a:bodyPr lIns="91439" rIns="91439">
            <a:noAutofit/>
          </a:bodyPr>
          <a:lstStyle/>
          <a:p>
            <a:pPr/>
          </a:p>
        </p:txBody>
      </p:sp>
      <p:sp>
        <p:nvSpPr>
          <p:cNvPr id="1859" name="Picture Placeholder 2"/>
          <p:cNvSpPr/>
          <p:nvPr>
            <p:ph type="pic" sz="quarter" idx="14"/>
          </p:nvPr>
        </p:nvSpPr>
        <p:spPr>
          <a:xfrm>
            <a:off x="4599940" y="1920239"/>
            <a:ext cx="2971801" cy="2971801"/>
          </a:xfrm>
          <a:prstGeom prst="rect">
            <a:avLst/>
          </a:prstGeom>
        </p:spPr>
        <p:txBody>
          <a:bodyPr lIns="91439" rIns="91439">
            <a:noAutofit/>
          </a:bodyPr>
          <a:lstStyle/>
          <a:p>
            <a:pPr/>
          </a:p>
        </p:txBody>
      </p:sp>
      <p:sp>
        <p:nvSpPr>
          <p:cNvPr id="1860" name="Picture Placeholder 2"/>
          <p:cNvSpPr/>
          <p:nvPr>
            <p:ph type="pic" sz="quarter" idx="15"/>
          </p:nvPr>
        </p:nvSpPr>
        <p:spPr>
          <a:xfrm>
            <a:off x="8117840" y="1920239"/>
            <a:ext cx="2971801" cy="297180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am 4">
    <p:spTree>
      <p:nvGrpSpPr>
        <p:cNvPr id="1" name=""/>
        <p:cNvGrpSpPr/>
        <p:nvPr/>
      </p:nvGrpSpPr>
      <p:grpSpPr>
        <a:xfrm>
          <a:off x="0" y="0"/>
          <a:ext cx="0" cy="0"/>
          <a:chOff x="0" y="0"/>
          <a:chExt cx="0" cy="0"/>
        </a:xfrm>
      </p:grpSpPr>
      <p:sp>
        <p:nvSpPr>
          <p:cNvPr id="186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86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86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873" name="Group 38"/>
          <p:cNvGrpSpPr/>
          <p:nvPr/>
        </p:nvGrpSpPr>
        <p:grpSpPr>
          <a:xfrm>
            <a:off x="11630383" y="6542410"/>
            <a:ext cx="390167" cy="171789"/>
            <a:chOff x="0" y="0"/>
            <a:chExt cx="390166" cy="171788"/>
          </a:xfrm>
        </p:grpSpPr>
        <p:sp>
          <p:nvSpPr>
            <p:cNvPr id="187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7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7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87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875" name="Picture Placeholder 2"/>
          <p:cNvSpPr/>
          <p:nvPr>
            <p:ph type="pic" sz="quarter" idx="13"/>
          </p:nvPr>
        </p:nvSpPr>
        <p:spPr>
          <a:xfrm>
            <a:off x="5573895" y="1730731"/>
            <a:ext cx="1965961" cy="1965961"/>
          </a:xfrm>
          <a:prstGeom prst="rect">
            <a:avLst/>
          </a:prstGeom>
        </p:spPr>
        <p:txBody>
          <a:bodyPr lIns="91439" rIns="91439">
            <a:noAutofit/>
          </a:bodyPr>
          <a:lstStyle/>
          <a:p>
            <a:pPr/>
          </a:p>
        </p:txBody>
      </p:sp>
      <p:sp>
        <p:nvSpPr>
          <p:cNvPr id="1876" name="Picture Placeholder 2"/>
          <p:cNvSpPr/>
          <p:nvPr>
            <p:ph type="pic" sz="quarter" idx="14"/>
          </p:nvPr>
        </p:nvSpPr>
        <p:spPr>
          <a:xfrm>
            <a:off x="3090225" y="2350711"/>
            <a:ext cx="1965961" cy="1965961"/>
          </a:xfrm>
          <a:prstGeom prst="rect">
            <a:avLst/>
          </a:prstGeom>
        </p:spPr>
        <p:txBody>
          <a:bodyPr lIns="91439" rIns="91439">
            <a:noAutofit/>
          </a:bodyPr>
          <a:lstStyle/>
          <a:p>
            <a:pPr/>
          </a:p>
        </p:txBody>
      </p:sp>
      <p:sp>
        <p:nvSpPr>
          <p:cNvPr id="1877" name="Picture Placeholder 2"/>
          <p:cNvSpPr/>
          <p:nvPr>
            <p:ph type="pic" sz="quarter" idx="15"/>
          </p:nvPr>
        </p:nvSpPr>
        <p:spPr>
          <a:xfrm>
            <a:off x="4990029" y="4237906"/>
            <a:ext cx="1965961" cy="1965961"/>
          </a:xfrm>
          <a:prstGeom prst="rect">
            <a:avLst/>
          </a:prstGeom>
        </p:spPr>
        <p:txBody>
          <a:bodyPr lIns="91439" rIns="91439">
            <a:noAutofit/>
          </a:bodyPr>
          <a:lstStyle/>
          <a:p>
            <a:pPr/>
          </a:p>
        </p:txBody>
      </p:sp>
      <p:sp>
        <p:nvSpPr>
          <p:cNvPr id="1878" name="Picture Placeholder 2"/>
          <p:cNvSpPr/>
          <p:nvPr>
            <p:ph type="pic" sz="quarter" idx="16"/>
          </p:nvPr>
        </p:nvSpPr>
        <p:spPr>
          <a:xfrm>
            <a:off x="7407540" y="3429000"/>
            <a:ext cx="1965961" cy="196596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meline 2">
    <p:spTree>
      <p:nvGrpSpPr>
        <p:cNvPr id="1" name=""/>
        <p:cNvGrpSpPr/>
        <p:nvPr/>
      </p:nvGrpSpPr>
      <p:grpSpPr>
        <a:xfrm>
          <a:off x="0" y="0"/>
          <a:ext cx="0" cy="0"/>
          <a:chOff x="0" y="0"/>
          <a:chExt cx="0" cy="0"/>
        </a:xfrm>
      </p:grpSpPr>
      <p:sp>
        <p:nvSpPr>
          <p:cNvPr id="188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88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88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891" name="Group 38"/>
          <p:cNvGrpSpPr/>
          <p:nvPr/>
        </p:nvGrpSpPr>
        <p:grpSpPr>
          <a:xfrm>
            <a:off x="11630383" y="6542410"/>
            <a:ext cx="390167" cy="171789"/>
            <a:chOff x="0" y="0"/>
            <a:chExt cx="390166" cy="171788"/>
          </a:xfrm>
        </p:grpSpPr>
        <p:sp>
          <p:nvSpPr>
            <p:cNvPr id="188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8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89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89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893" name="Picture Placeholder 2"/>
          <p:cNvSpPr/>
          <p:nvPr>
            <p:ph type="pic" sz="quarter" idx="13"/>
          </p:nvPr>
        </p:nvSpPr>
        <p:spPr>
          <a:xfrm>
            <a:off x="3204253" y="565422"/>
            <a:ext cx="2176273" cy="217627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meline 3">
    <p:spTree>
      <p:nvGrpSpPr>
        <p:cNvPr id="1" name=""/>
        <p:cNvGrpSpPr/>
        <p:nvPr/>
      </p:nvGrpSpPr>
      <p:grpSpPr>
        <a:xfrm>
          <a:off x="0" y="0"/>
          <a:ext cx="0" cy="0"/>
          <a:chOff x="0" y="0"/>
          <a:chExt cx="0" cy="0"/>
        </a:xfrm>
      </p:grpSpPr>
      <p:sp>
        <p:nvSpPr>
          <p:cNvPr id="190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90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90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906" name="Group 38"/>
          <p:cNvGrpSpPr/>
          <p:nvPr/>
        </p:nvGrpSpPr>
        <p:grpSpPr>
          <a:xfrm>
            <a:off x="11630383" y="6542410"/>
            <a:ext cx="390167" cy="171789"/>
            <a:chOff x="0" y="0"/>
            <a:chExt cx="390166" cy="171788"/>
          </a:xfrm>
        </p:grpSpPr>
        <p:sp>
          <p:nvSpPr>
            <p:cNvPr id="190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0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0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90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908" name="Picture Placeholder 2"/>
          <p:cNvSpPr/>
          <p:nvPr>
            <p:ph type="pic" sz="quarter" idx="13"/>
          </p:nvPr>
        </p:nvSpPr>
        <p:spPr>
          <a:xfrm>
            <a:off x="4976221" y="903839"/>
            <a:ext cx="1792225" cy="179222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meline 4">
    <p:spTree>
      <p:nvGrpSpPr>
        <p:cNvPr id="1" name=""/>
        <p:cNvGrpSpPr/>
        <p:nvPr/>
      </p:nvGrpSpPr>
      <p:grpSpPr>
        <a:xfrm>
          <a:off x="0" y="0"/>
          <a:ext cx="0" cy="0"/>
          <a:chOff x="0" y="0"/>
          <a:chExt cx="0" cy="0"/>
        </a:xfrm>
      </p:grpSpPr>
      <p:sp>
        <p:nvSpPr>
          <p:cNvPr id="191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91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91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921" name="Group 38"/>
          <p:cNvGrpSpPr/>
          <p:nvPr/>
        </p:nvGrpSpPr>
        <p:grpSpPr>
          <a:xfrm>
            <a:off x="11630383" y="6542410"/>
            <a:ext cx="390167" cy="171789"/>
            <a:chOff x="0" y="0"/>
            <a:chExt cx="390166" cy="171788"/>
          </a:xfrm>
        </p:grpSpPr>
        <p:sp>
          <p:nvSpPr>
            <p:cNvPr id="191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1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2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92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923" name="Picture Placeholder 2"/>
          <p:cNvSpPr/>
          <p:nvPr>
            <p:ph type="pic" sz="quarter" idx="13"/>
          </p:nvPr>
        </p:nvSpPr>
        <p:spPr>
          <a:xfrm>
            <a:off x="5057140" y="581798"/>
            <a:ext cx="2057401" cy="205740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Timeline 4">
    <p:spTree>
      <p:nvGrpSpPr>
        <p:cNvPr id="1" name=""/>
        <p:cNvGrpSpPr/>
        <p:nvPr/>
      </p:nvGrpSpPr>
      <p:grpSpPr>
        <a:xfrm>
          <a:off x="0" y="0"/>
          <a:ext cx="0" cy="0"/>
          <a:chOff x="0" y="0"/>
          <a:chExt cx="0" cy="0"/>
        </a:xfrm>
      </p:grpSpPr>
      <p:sp>
        <p:nvSpPr>
          <p:cNvPr id="193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93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93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936" name="Group 38"/>
          <p:cNvGrpSpPr/>
          <p:nvPr/>
        </p:nvGrpSpPr>
        <p:grpSpPr>
          <a:xfrm>
            <a:off x="11630383" y="6542410"/>
            <a:ext cx="390167" cy="171789"/>
            <a:chOff x="0" y="0"/>
            <a:chExt cx="390166" cy="171788"/>
          </a:xfrm>
        </p:grpSpPr>
        <p:sp>
          <p:nvSpPr>
            <p:cNvPr id="193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3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3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93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938" name="Picture Placeholder 2"/>
          <p:cNvSpPr/>
          <p:nvPr>
            <p:ph type="pic" sz="quarter" idx="13"/>
          </p:nvPr>
        </p:nvSpPr>
        <p:spPr>
          <a:xfrm>
            <a:off x="1641408" y="1781055"/>
            <a:ext cx="1645921" cy="1645921"/>
          </a:xfrm>
          <a:prstGeom prst="rect">
            <a:avLst/>
          </a:prstGeom>
        </p:spPr>
        <p:txBody>
          <a:bodyPr lIns="91439" rIns="91439">
            <a:noAutofit/>
          </a:bodyPr>
          <a:lstStyle/>
          <a:p>
            <a:pPr/>
          </a:p>
        </p:txBody>
      </p:sp>
      <p:sp>
        <p:nvSpPr>
          <p:cNvPr id="1939" name="Picture Placeholder 2"/>
          <p:cNvSpPr/>
          <p:nvPr>
            <p:ph type="pic" sz="quarter" idx="14"/>
          </p:nvPr>
        </p:nvSpPr>
        <p:spPr>
          <a:xfrm>
            <a:off x="1641408" y="3461951"/>
            <a:ext cx="1645921" cy="1645921"/>
          </a:xfrm>
          <a:prstGeom prst="rect">
            <a:avLst/>
          </a:prstGeom>
        </p:spPr>
        <p:txBody>
          <a:bodyPr lIns="91439" rIns="91439">
            <a:noAutofit/>
          </a:bodyPr>
          <a:lstStyle/>
          <a:p>
            <a:pPr/>
          </a:p>
        </p:txBody>
      </p:sp>
      <p:sp>
        <p:nvSpPr>
          <p:cNvPr id="1940" name="Picture Placeholder 2"/>
          <p:cNvSpPr/>
          <p:nvPr>
            <p:ph type="pic" sz="quarter" idx="15"/>
          </p:nvPr>
        </p:nvSpPr>
        <p:spPr>
          <a:xfrm>
            <a:off x="6114500" y="1781055"/>
            <a:ext cx="1645921" cy="1645921"/>
          </a:xfrm>
          <a:prstGeom prst="rect">
            <a:avLst/>
          </a:prstGeom>
        </p:spPr>
        <p:txBody>
          <a:bodyPr lIns="91439" rIns="91439">
            <a:noAutofit/>
          </a:bodyPr>
          <a:lstStyle/>
          <a:p>
            <a:pPr/>
          </a:p>
        </p:txBody>
      </p:sp>
      <p:sp>
        <p:nvSpPr>
          <p:cNvPr id="1941" name="Picture Placeholder 2"/>
          <p:cNvSpPr/>
          <p:nvPr>
            <p:ph type="pic" sz="quarter" idx="16"/>
          </p:nvPr>
        </p:nvSpPr>
        <p:spPr>
          <a:xfrm>
            <a:off x="6114500" y="3461951"/>
            <a:ext cx="1645921" cy="164592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2_Timeline 4">
    <p:spTree>
      <p:nvGrpSpPr>
        <p:cNvPr id="1" name=""/>
        <p:cNvGrpSpPr/>
        <p:nvPr/>
      </p:nvGrpSpPr>
      <p:grpSpPr>
        <a:xfrm>
          <a:off x="0" y="0"/>
          <a:ext cx="0" cy="0"/>
          <a:chOff x="0" y="0"/>
          <a:chExt cx="0" cy="0"/>
        </a:xfrm>
      </p:grpSpPr>
      <p:sp>
        <p:nvSpPr>
          <p:cNvPr id="1948"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949"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950"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954" name="Group 38"/>
          <p:cNvGrpSpPr/>
          <p:nvPr/>
        </p:nvGrpSpPr>
        <p:grpSpPr>
          <a:xfrm>
            <a:off x="11630383" y="6542410"/>
            <a:ext cx="390167" cy="171789"/>
            <a:chOff x="0" y="0"/>
            <a:chExt cx="390166" cy="171788"/>
          </a:xfrm>
        </p:grpSpPr>
        <p:sp>
          <p:nvSpPr>
            <p:cNvPr id="1951"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52"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53"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955"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956" name="Picture Placeholder 2"/>
          <p:cNvSpPr/>
          <p:nvPr>
            <p:ph type="pic" sz="quarter" idx="13"/>
          </p:nvPr>
        </p:nvSpPr>
        <p:spPr>
          <a:xfrm>
            <a:off x="6777598" y="1862880"/>
            <a:ext cx="1517905" cy="151790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nfographic Section">
    <p:spTree>
      <p:nvGrpSpPr>
        <p:cNvPr id="1" name=""/>
        <p:cNvGrpSpPr/>
        <p:nvPr/>
      </p:nvGrpSpPr>
      <p:grpSpPr>
        <a:xfrm>
          <a:off x="0" y="0"/>
          <a:ext cx="0" cy="0"/>
          <a:chOff x="0" y="0"/>
          <a:chExt cx="0" cy="0"/>
        </a:xfrm>
      </p:grpSpPr>
      <p:sp>
        <p:nvSpPr>
          <p:cNvPr id="196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96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96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969" name="Group 38"/>
          <p:cNvGrpSpPr/>
          <p:nvPr/>
        </p:nvGrpSpPr>
        <p:grpSpPr>
          <a:xfrm>
            <a:off x="11630383" y="6542410"/>
            <a:ext cx="390167" cy="171789"/>
            <a:chOff x="0" y="0"/>
            <a:chExt cx="390166" cy="171788"/>
          </a:xfrm>
        </p:grpSpPr>
        <p:sp>
          <p:nvSpPr>
            <p:cNvPr id="196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6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6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97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971" name="Picture Placeholder 2"/>
          <p:cNvSpPr/>
          <p:nvPr>
            <p:ph type="pic" sz="quarter" idx="13"/>
          </p:nvPr>
        </p:nvSpPr>
        <p:spPr>
          <a:xfrm>
            <a:off x="4668248" y="2281370"/>
            <a:ext cx="2295261" cy="229526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1">
    <p:spTree>
      <p:nvGrpSpPr>
        <p:cNvPr id="1" name=""/>
        <p:cNvGrpSpPr/>
        <p:nvPr/>
      </p:nvGrpSpPr>
      <p:grpSpPr>
        <a:xfrm>
          <a:off x="0" y="0"/>
          <a:ext cx="0" cy="0"/>
          <a:chOff x="0" y="0"/>
          <a:chExt cx="0" cy="0"/>
        </a:xfrm>
      </p:grpSpPr>
      <p:sp>
        <p:nvSpPr>
          <p:cNvPr id="170" name="Picture Placeholder 2"/>
          <p:cNvSpPr/>
          <p:nvPr>
            <p:ph type="pic" sz="quarter" idx="13"/>
          </p:nvPr>
        </p:nvSpPr>
        <p:spPr>
          <a:xfrm>
            <a:off x="4735166" y="2210120"/>
            <a:ext cx="1588633" cy="2795016"/>
          </a:xfrm>
          <a:prstGeom prst="rect">
            <a:avLst/>
          </a:prstGeom>
        </p:spPr>
        <p:txBody>
          <a:bodyPr lIns="91439" rIns="91439">
            <a:noAutofit/>
          </a:bodyPr>
          <a:lstStyle/>
          <a:p>
            <a:pPr/>
          </a:p>
        </p:txBody>
      </p:sp>
      <p:sp>
        <p:nvSpPr>
          <p:cNvPr id="17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7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7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77" name="Group 38"/>
          <p:cNvGrpSpPr/>
          <p:nvPr/>
        </p:nvGrpSpPr>
        <p:grpSpPr>
          <a:xfrm>
            <a:off x="11630383" y="6542410"/>
            <a:ext cx="390167" cy="171789"/>
            <a:chOff x="0" y="0"/>
            <a:chExt cx="390166" cy="171788"/>
          </a:xfrm>
        </p:grpSpPr>
        <p:sp>
          <p:nvSpPr>
            <p:cNvPr id="17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7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7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79" name="Picture Placeholder 2"/>
          <p:cNvSpPr/>
          <p:nvPr>
            <p:ph type="pic" sz="quarter" idx="14"/>
          </p:nvPr>
        </p:nvSpPr>
        <p:spPr>
          <a:xfrm>
            <a:off x="6857537" y="2210120"/>
            <a:ext cx="1588633" cy="2795016"/>
          </a:xfrm>
          <a:prstGeom prst="rect">
            <a:avLst/>
          </a:prstGeom>
        </p:spPr>
        <p:txBody>
          <a:bodyPr lIns="91439" rIns="91439">
            <a:noAutofit/>
          </a:bodyPr>
          <a:lstStyle/>
          <a:p>
            <a:pPr/>
          </a:p>
        </p:txBody>
      </p:sp>
      <p:sp>
        <p:nvSpPr>
          <p:cNvPr id="180" name="Picture Placeholder 2"/>
          <p:cNvSpPr/>
          <p:nvPr>
            <p:ph type="pic" sz="quarter" idx="15"/>
          </p:nvPr>
        </p:nvSpPr>
        <p:spPr>
          <a:xfrm>
            <a:off x="8975094" y="2210120"/>
            <a:ext cx="1588633" cy="2795016"/>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2">
    <p:spTree>
      <p:nvGrpSpPr>
        <p:cNvPr id="1" name=""/>
        <p:cNvGrpSpPr/>
        <p:nvPr/>
      </p:nvGrpSpPr>
      <p:grpSpPr>
        <a:xfrm>
          <a:off x="0" y="0"/>
          <a:ext cx="0" cy="0"/>
          <a:chOff x="0" y="0"/>
          <a:chExt cx="0" cy="0"/>
        </a:xfrm>
      </p:grpSpPr>
      <p:sp>
        <p:nvSpPr>
          <p:cNvPr id="187" name="Picture Placeholder 2"/>
          <p:cNvSpPr/>
          <p:nvPr>
            <p:ph type="pic" idx="13"/>
          </p:nvPr>
        </p:nvSpPr>
        <p:spPr>
          <a:xfrm>
            <a:off x="-10161" y="3291840"/>
            <a:ext cx="12202161" cy="3576321"/>
          </a:xfrm>
          <a:prstGeom prst="rect">
            <a:avLst/>
          </a:prstGeom>
        </p:spPr>
        <p:txBody>
          <a:bodyPr lIns="91439" rIns="91439">
            <a:noAutofit/>
          </a:bodyPr>
          <a:lstStyle/>
          <a:p>
            <a:pPr/>
          </a:p>
        </p:txBody>
      </p:sp>
      <p:sp>
        <p:nvSpPr>
          <p:cNvPr id="188"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89"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90"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94" name="Group 38"/>
          <p:cNvGrpSpPr/>
          <p:nvPr/>
        </p:nvGrpSpPr>
        <p:grpSpPr>
          <a:xfrm>
            <a:off x="11630383" y="6542410"/>
            <a:ext cx="390167" cy="171789"/>
            <a:chOff x="0" y="0"/>
            <a:chExt cx="390166" cy="171788"/>
          </a:xfrm>
        </p:grpSpPr>
        <p:sp>
          <p:nvSpPr>
            <p:cNvPr id="191"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2"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93"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95"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96" name="Picture Placeholder 2"/>
          <p:cNvSpPr/>
          <p:nvPr>
            <p:ph type="pic" sz="quarter" idx="14"/>
          </p:nvPr>
        </p:nvSpPr>
        <p:spPr>
          <a:xfrm>
            <a:off x="5687919" y="1491576"/>
            <a:ext cx="2027614" cy="351260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3">
    <p:spTree>
      <p:nvGrpSpPr>
        <p:cNvPr id="1" name=""/>
        <p:cNvGrpSpPr/>
        <p:nvPr/>
      </p:nvGrpSpPr>
      <p:grpSpPr>
        <a:xfrm>
          <a:off x="0" y="0"/>
          <a:ext cx="0" cy="0"/>
          <a:chOff x="0" y="0"/>
          <a:chExt cx="0" cy="0"/>
        </a:xfrm>
      </p:grpSpPr>
      <p:sp>
        <p:nvSpPr>
          <p:cNvPr id="203" name="Picture Placeholder 2"/>
          <p:cNvSpPr/>
          <p:nvPr>
            <p:ph type="pic" sz="half" idx="13"/>
          </p:nvPr>
        </p:nvSpPr>
        <p:spPr>
          <a:xfrm>
            <a:off x="1452880" y="2097644"/>
            <a:ext cx="9286241" cy="2515711"/>
          </a:xfrm>
          <a:prstGeom prst="rect">
            <a:avLst/>
          </a:prstGeom>
        </p:spPr>
        <p:txBody>
          <a:bodyPr lIns="91439" rIns="91439">
            <a:noAutofit/>
          </a:bodyPr>
          <a:lstStyle/>
          <a:p>
            <a:pPr/>
          </a:p>
        </p:txBody>
      </p:sp>
      <p:sp>
        <p:nvSpPr>
          <p:cNvPr id="20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20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20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210" name="Group 38"/>
          <p:cNvGrpSpPr/>
          <p:nvPr/>
        </p:nvGrpSpPr>
        <p:grpSpPr>
          <a:xfrm>
            <a:off x="11630383" y="6542410"/>
            <a:ext cx="390167" cy="171789"/>
            <a:chOff x="0" y="0"/>
            <a:chExt cx="390166" cy="171788"/>
          </a:xfrm>
        </p:grpSpPr>
        <p:sp>
          <p:nvSpPr>
            <p:cNvPr id="20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0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0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21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212" name="Picture Placeholder 2"/>
          <p:cNvSpPr/>
          <p:nvPr>
            <p:ph type="pic" sz="quarter" idx="14"/>
          </p:nvPr>
        </p:nvSpPr>
        <p:spPr>
          <a:xfrm>
            <a:off x="5416134" y="2149412"/>
            <a:ext cx="1355241" cy="2384088"/>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4">
    <p:spTree>
      <p:nvGrpSpPr>
        <p:cNvPr id="1" name=""/>
        <p:cNvGrpSpPr/>
        <p:nvPr/>
      </p:nvGrpSpPr>
      <p:grpSpPr>
        <a:xfrm>
          <a:off x="0" y="0"/>
          <a:ext cx="0" cy="0"/>
          <a:chOff x="0" y="0"/>
          <a:chExt cx="0" cy="0"/>
        </a:xfrm>
      </p:grpSpPr>
      <p:sp>
        <p:nvSpPr>
          <p:cNvPr id="219" name="Picture Placeholder 2"/>
          <p:cNvSpPr/>
          <p:nvPr>
            <p:ph type="pic" idx="13"/>
          </p:nvPr>
        </p:nvSpPr>
        <p:spPr>
          <a:xfrm>
            <a:off x="-10161" y="-10161"/>
            <a:ext cx="12202161" cy="6868161"/>
          </a:xfrm>
          <a:prstGeom prst="rect">
            <a:avLst/>
          </a:prstGeom>
        </p:spPr>
        <p:txBody>
          <a:bodyPr lIns="91439" rIns="91439">
            <a:noAutofit/>
          </a:bodyPr>
          <a:lstStyle/>
          <a:p>
            <a:pPr/>
          </a:p>
        </p:txBody>
      </p:sp>
      <p:sp>
        <p:nvSpPr>
          <p:cNvPr id="220" name="Picture Placeholder 2"/>
          <p:cNvSpPr/>
          <p:nvPr>
            <p:ph type="pic" sz="quarter" idx="14"/>
          </p:nvPr>
        </p:nvSpPr>
        <p:spPr>
          <a:xfrm>
            <a:off x="5140959" y="1134001"/>
            <a:ext cx="2336801" cy="4027280"/>
          </a:xfrm>
          <a:prstGeom prst="rect">
            <a:avLst/>
          </a:prstGeom>
        </p:spPr>
        <p:txBody>
          <a:bodyPr lIns="91439" rIns="91439">
            <a:noAutofit/>
          </a:bodyPr>
          <a:lstStyle/>
          <a:p>
            <a:pPr/>
          </a:p>
        </p:txBody>
      </p:sp>
      <p:sp>
        <p:nvSpPr>
          <p:cNvPr id="22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22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22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227" name="Group 38"/>
          <p:cNvGrpSpPr/>
          <p:nvPr/>
        </p:nvGrpSpPr>
        <p:grpSpPr>
          <a:xfrm>
            <a:off x="11630383" y="6542410"/>
            <a:ext cx="390167" cy="171789"/>
            <a:chOff x="0" y="0"/>
            <a:chExt cx="390166" cy="171788"/>
          </a:xfrm>
        </p:grpSpPr>
        <p:sp>
          <p:nvSpPr>
            <p:cNvPr id="22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2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2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22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5">
    <p:spTree>
      <p:nvGrpSpPr>
        <p:cNvPr id="1" name=""/>
        <p:cNvGrpSpPr/>
        <p:nvPr/>
      </p:nvGrpSpPr>
      <p:grpSpPr>
        <a:xfrm>
          <a:off x="0" y="0"/>
          <a:ext cx="0" cy="0"/>
          <a:chOff x="0" y="0"/>
          <a:chExt cx="0" cy="0"/>
        </a:xfrm>
      </p:grpSpPr>
      <p:sp>
        <p:nvSpPr>
          <p:cNvPr id="235" name="Picture Placeholder 2"/>
          <p:cNvSpPr/>
          <p:nvPr>
            <p:ph type="pic" idx="13"/>
          </p:nvPr>
        </p:nvSpPr>
        <p:spPr>
          <a:xfrm>
            <a:off x="-10161" y="-12635"/>
            <a:ext cx="12202161" cy="3891594"/>
          </a:xfrm>
          <a:prstGeom prst="rect">
            <a:avLst/>
          </a:prstGeom>
        </p:spPr>
        <p:txBody>
          <a:bodyPr lIns="91439" rIns="91439">
            <a:noAutofit/>
          </a:bodyPr>
          <a:lstStyle/>
          <a:p>
            <a:pPr/>
          </a:p>
        </p:txBody>
      </p:sp>
      <p:sp>
        <p:nvSpPr>
          <p:cNvPr id="236"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237"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238"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242" name="Group 38"/>
          <p:cNvGrpSpPr/>
          <p:nvPr/>
        </p:nvGrpSpPr>
        <p:grpSpPr>
          <a:xfrm>
            <a:off x="11630383" y="6542410"/>
            <a:ext cx="390167" cy="171789"/>
            <a:chOff x="0" y="0"/>
            <a:chExt cx="390166" cy="171788"/>
          </a:xfrm>
        </p:grpSpPr>
        <p:sp>
          <p:nvSpPr>
            <p:cNvPr id="239"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40"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41"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243"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244" name="Picture Placeholder 2"/>
          <p:cNvSpPr/>
          <p:nvPr>
            <p:ph type="pic" sz="quarter" idx="14"/>
          </p:nvPr>
        </p:nvSpPr>
        <p:spPr>
          <a:xfrm>
            <a:off x="2534749" y="2134824"/>
            <a:ext cx="2149011" cy="2843576"/>
          </a:xfrm>
          <a:prstGeom prst="rect">
            <a:avLst/>
          </a:prstGeom>
        </p:spPr>
        <p:txBody>
          <a:bodyPr lIns="91439" rIns="91439">
            <a:noAutofit/>
          </a:bodyPr>
          <a:lstStyle/>
          <a:p>
            <a:pPr/>
          </a:p>
        </p:txBody>
      </p:sp>
      <p:sp>
        <p:nvSpPr>
          <p:cNvPr id="245" name="Picture Placeholder 2"/>
          <p:cNvSpPr/>
          <p:nvPr>
            <p:ph type="pic" sz="quarter" idx="15"/>
          </p:nvPr>
        </p:nvSpPr>
        <p:spPr>
          <a:xfrm>
            <a:off x="4943933" y="1990474"/>
            <a:ext cx="2340786" cy="3089526"/>
          </a:xfrm>
          <a:prstGeom prst="rect">
            <a:avLst/>
          </a:prstGeom>
        </p:spPr>
        <p:txBody>
          <a:bodyPr lIns="91439" rIns="91439">
            <a:noAutofit/>
          </a:bodyPr>
          <a:lstStyle/>
          <a:p>
            <a:pPr/>
          </a:p>
        </p:txBody>
      </p:sp>
      <p:sp>
        <p:nvSpPr>
          <p:cNvPr id="246" name="Picture Placeholder 2"/>
          <p:cNvSpPr/>
          <p:nvPr>
            <p:ph type="pic" sz="quarter" idx="16"/>
          </p:nvPr>
        </p:nvSpPr>
        <p:spPr>
          <a:xfrm>
            <a:off x="7528559" y="2134824"/>
            <a:ext cx="2164081" cy="2843576"/>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6">
    <p:spTree>
      <p:nvGrpSpPr>
        <p:cNvPr id="1" name=""/>
        <p:cNvGrpSpPr/>
        <p:nvPr/>
      </p:nvGrpSpPr>
      <p:grpSpPr>
        <a:xfrm>
          <a:off x="0" y="0"/>
          <a:ext cx="0" cy="0"/>
          <a:chOff x="0" y="0"/>
          <a:chExt cx="0" cy="0"/>
        </a:xfrm>
      </p:grpSpPr>
      <p:sp>
        <p:nvSpPr>
          <p:cNvPr id="253" name="Picture Placeholder 2"/>
          <p:cNvSpPr/>
          <p:nvPr>
            <p:ph type="pic" sz="quarter" idx="13"/>
          </p:nvPr>
        </p:nvSpPr>
        <p:spPr>
          <a:xfrm>
            <a:off x="6380819" y="2114215"/>
            <a:ext cx="2359420" cy="3140616"/>
          </a:xfrm>
          <a:prstGeom prst="rect">
            <a:avLst/>
          </a:prstGeom>
        </p:spPr>
        <p:txBody>
          <a:bodyPr lIns="91439" rIns="91439">
            <a:noAutofit/>
          </a:bodyPr>
          <a:lstStyle/>
          <a:p>
            <a:pPr/>
          </a:p>
        </p:txBody>
      </p:sp>
      <p:sp>
        <p:nvSpPr>
          <p:cNvPr id="25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25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25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260" name="Group 38"/>
          <p:cNvGrpSpPr/>
          <p:nvPr/>
        </p:nvGrpSpPr>
        <p:grpSpPr>
          <a:xfrm>
            <a:off x="11630383" y="6542410"/>
            <a:ext cx="390167" cy="171789"/>
            <a:chOff x="0" y="0"/>
            <a:chExt cx="390166" cy="171788"/>
          </a:xfrm>
        </p:grpSpPr>
        <p:sp>
          <p:nvSpPr>
            <p:cNvPr id="25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5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5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26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262" name="Picture Placeholder 2"/>
          <p:cNvSpPr/>
          <p:nvPr>
            <p:ph type="pic" sz="quarter" idx="14"/>
          </p:nvPr>
        </p:nvSpPr>
        <p:spPr>
          <a:xfrm>
            <a:off x="7511957" y="3287109"/>
            <a:ext cx="3134272" cy="235367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7">
    <p:spTree>
      <p:nvGrpSpPr>
        <p:cNvPr id="1" name=""/>
        <p:cNvGrpSpPr/>
        <p:nvPr/>
      </p:nvGrpSpPr>
      <p:grpSpPr>
        <a:xfrm>
          <a:off x="0" y="0"/>
          <a:ext cx="0" cy="0"/>
          <a:chOff x="0" y="0"/>
          <a:chExt cx="0" cy="0"/>
        </a:xfrm>
      </p:grpSpPr>
      <p:sp>
        <p:nvSpPr>
          <p:cNvPr id="269" name="Picture Placeholder 2"/>
          <p:cNvSpPr/>
          <p:nvPr>
            <p:ph type="pic" sz="quarter" idx="13"/>
          </p:nvPr>
        </p:nvSpPr>
        <p:spPr>
          <a:xfrm>
            <a:off x="2280749" y="1261064"/>
            <a:ext cx="3012611" cy="4022137"/>
          </a:xfrm>
          <a:prstGeom prst="rect">
            <a:avLst/>
          </a:prstGeom>
        </p:spPr>
        <p:txBody>
          <a:bodyPr lIns="91439" rIns="91439">
            <a:noAutofit/>
          </a:bodyPr>
          <a:lstStyle/>
          <a:p>
            <a:pPr/>
          </a:p>
        </p:txBody>
      </p:sp>
      <p:sp>
        <p:nvSpPr>
          <p:cNvPr id="27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27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27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276" name="Group 38"/>
          <p:cNvGrpSpPr/>
          <p:nvPr/>
        </p:nvGrpSpPr>
        <p:grpSpPr>
          <a:xfrm>
            <a:off x="11630383" y="6542410"/>
            <a:ext cx="390167" cy="171789"/>
            <a:chOff x="0" y="0"/>
            <a:chExt cx="390166" cy="171788"/>
          </a:xfrm>
        </p:grpSpPr>
        <p:sp>
          <p:nvSpPr>
            <p:cNvPr id="27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7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7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27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8">
    <p:spTree>
      <p:nvGrpSpPr>
        <p:cNvPr id="1" name=""/>
        <p:cNvGrpSpPr/>
        <p:nvPr/>
      </p:nvGrpSpPr>
      <p:grpSpPr>
        <a:xfrm>
          <a:off x="0" y="0"/>
          <a:ext cx="0" cy="0"/>
          <a:chOff x="0" y="0"/>
          <a:chExt cx="0" cy="0"/>
        </a:xfrm>
      </p:grpSpPr>
      <p:sp>
        <p:nvSpPr>
          <p:cNvPr id="284" name="Picture Placeholder 2"/>
          <p:cNvSpPr/>
          <p:nvPr>
            <p:ph type="pic" sz="quarter" idx="13"/>
          </p:nvPr>
        </p:nvSpPr>
        <p:spPr>
          <a:xfrm>
            <a:off x="2105036" y="3084130"/>
            <a:ext cx="2864205" cy="1802663"/>
          </a:xfrm>
          <a:prstGeom prst="rect">
            <a:avLst/>
          </a:prstGeom>
        </p:spPr>
        <p:txBody>
          <a:bodyPr lIns="91439" rIns="91439">
            <a:noAutofit/>
          </a:bodyPr>
          <a:lstStyle/>
          <a:p>
            <a:pPr/>
          </a:p>
        </p:txBody>
      </p:sp>
      <p:sp>
        <p:nvSpPr>
          <p:cNvPr id="285" name="Picture Placeholder 2"/>
          <p:cNvSpPr/>
          <p:nvPr>
            <p:ph type="pic" sz="quarter" idx="14"/>
          </p:nvPr>
        </p:nvSpPr>
        <p:spPr>
          <a:xfrm>
            <a:off x="7254157" y="3084130"/>
            <a:ext cx="2864205" cy="1802663"/>
          </a:xfrm>
          <a:prstGeom prst="rect">
            <a:avLst/>
          </a:prstGeom>
        </p:spPr>
        <p:txBody>
          <a:bodyPr lIns="91439" rIns="91439">
            <a:noAutofit/>
          </a:bodyPr>
          <a:lstStyle/>
          <a:p>
            <a:pPr/>
          </a:p>
        </p:txBody>
      </p:sp>
      <p:sp>
        <p:nvSpPr>
          <p:cNvPr id="286" name="Picture Placeholder 2"/>
          <p:cNvSpPr/>
          <p:nvPr>
            <p:ph type="pic" sz="quarter" idx="15"/>
          </p:nvPr>
        </p:nvSpPr>
        <p:spPr>
          <a:xfrm>
            <a:off x="3745441" y="2019435"/>
            <a:ext cx="4714407" cy="2957300"/>
          </a:xfrm>
          <a:prstGeom prst="rect">
            <a:avLst/>
          </a:prstGeom>
        </p:spPr>
        <p:txBody>
          <a:bodyPr lIns="91439" rIns="91439">
            <a:noAutofit/>
          </a:bodyPr>
          <a:lstStyle/>
          <a:p>
            <a:pPr/>
          </a:p>
        </p:txBody>
      </p:sp>
      <p:sp>
        <p:nvSpPr>
          <p:cNvPr id="28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28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28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293" name="Group 38"/>
          <p:cNvGrpSpPr/>
          <p:nvPr/>
        </p:nvGrpSpPr>
        <p:grpSpPr>
          <a:xfrm>
            <a:off x="11630383" y="6542410"/>
            <a:ext cx="390167" cy="171789"/>
            <a:chOff x="0" y="0"/>
            <a:chExt cx="390166" cy="171788"/>
          </a:xfrm>
        </p:grpSpPr>
        <p:sp>
          <p:nvSpPr>
            <p:cNvPr id="29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9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9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29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with Footer &amp; Header">
    <p:spTree>
      <p:nvGrpSpPr>
        <p:cNvPr id="1" name=""/>
        <p:cNvGrpSpPr/>
        <p:nvPr/>
      </p:nvGrpSpPr>
      <p:grpSpPr>
        <a:xfrm>
          <a:off x="0" y="0"/>
          <a:ext cx="0" cy="0"/>
          <a:chOff x="0" y="0"/>
          <a:chExt cx="0" cy="0"/>
        </a:xfrm>
      </p:grpSpPr>
      <p:sp>
        <p:nvSpPr>
          <p:cNvPr id="20" name="Round Diagonal Corner Rectangle 10"/>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21" name="Round Diagonal Corner Rectangle 26"/>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22" name="幻灯片编号"/>
          <p:cNvSpPr txBox="1"/>
          <p:nvPr>
            <p:ph type="sldNum" sz="quarter" idx="2"/>
          </p:nvPr>
        </p:nvSpPr>
        <p:spPr>
          <a:xfrm>
            <a:off x="1173857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26" name="Group 38"/>
          <p:cNvGrpSpPr/>
          <p:nvPr/>
        </p:nvGrpSpPr>
        <p:grpSpPr>
          <a:xfrm>
            <a:off x="11630383" y="6542410"/>
            <a:ext cx="390167" cy="171789"/>
            <a:chOff x="0" y="0"/>
            <a:chExt cx="390166" cy="171788"/>
          </a:xfrm>
        </p:grpSpPr>
        <p:sp>
          <p:nvSpPr>
            <p:cNvPr id="2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2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2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19">
    <p:spTree>
      <p:nvGrpSpPr>
        <p:cNvPr id="1" name=""/>
        <p:cNvGrpSpPr/>
        <p:nvPr/>
      </p:nvGrpSpPr>
      <p:grpSpPr>
        <a:xfrm>
          <a:off x="0" y="0"/>
          <a:ext cx="0" cy="0"/>
          <a:chOff x="0" y="0"/>
          <a:chExt cx="0" cy="0"/>
        </a:xfrm>
      </p:grpSpPr>
      <p:sp>
        <p:nvSpPr>
          <p:cNvPr id="30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30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30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307" name="Group 38"/>
          <p:cNvGrpSpPr/>
          <p:nvPr/>
        </p:nvGrpSpPr>
        <p:grpSpPr>
          <a:xfrm>
            <a:off x="11630383" y="6542410"/>
            <a:ext cx="390167" cy="171789"/>
            <a:chOff x="0" y="0"/>
            <a:chExt cx="390166" cy="171788"/>
          </a:xfrm>
        </p:grpSpPr>
        <p:sp>
          <p:nvSpPr>
            <p:cNvPr id="30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0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0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30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309" name="Picture Placeholder 2"/>
          <p:cNvSpPr/>
          <p:nvPr>
            <p:ph type="pic" sz="quarter" idx="13"/>
          </p:nvPr>
        </p:nvSpPr>
        <p:spPr>
          <a:xfrm>
            <a:off x="3746412" y="2286374"/>
            <a:ext cx="4714407" cy="2962282"/>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20">
    <p:spTree>
      <p:nvGrpSpPr>
        <p:cNvPr id="1" name=""/>
        <p:cNvGrpSpPr/>
        <p:nvPr/>
      </p:nvGrpSpPr>
      <p:grpSpPr>
        <a:xfrm>
          <a:off x="0" y="0"/>
          <a:ext cx="0" cy="0"/>
          <a:chOff x="0" y="0"/>
          <a:chExt cx="0" cy="0"/>
        </a:xfrm>
      </p:grpSpPr>
      <p:sp>
        <p:nvSpPr>
          <p:cNvPr id="316" name="Picture Placeholder 2"/>
          <p:cNvSpPr/>
          <p:nvPr>
            <p:ph type="pic" sz="half" idx="13"/>
          </p:nvPr>
        </p:nvSpPr>
        <p:spPr>
          <a:xfrm>
            <a:off x="5743981" y="1135156"/>
            <a:ext cx="6947891" cy="4351244"/>
          </a:xfrm>
          <a:prstGeom prst="rect">
            <a:avLst/>
          </a:prstGeom>
        </p:spPr>
        <p:txBody>
          <a:bodyPr lIns="91439" rIns="91439">
            <a:noAutofit/>
          </a:bodyPr>
          <a:lstStyle/>
          <a:p>
            <a:pPr/>
          </a:p>
        </p:txBody>
      </p:sp>
      <p:sp>
        <p:nvSpPr>
          <p:cNvPr id="31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31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31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323" name="Group 38"/>
          <p:cNvGrpSpPr/>
          <p:nvPr/>
        </p:nvGrpSpPr>
        <p:grpSpPr>
          <a:xfrm>
            <a:off x="11630383" y="6542410"/>
            <a:ext cx="390167" cy="171789"/>
            <a:chOff x="0" y="0"/>
            <a:chExt cx="390166" cy="171788"/>
          </a:xfrm>
        </p:grpSpPr>
        <p:sp>
          <p:nvSpPr>
            <p:cNvPr id="32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2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2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32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21">
    <p:spTree>
      <p:nvGrpSpPr>
        <p:cNvPr id="1" name=""/>
        <p:cNvGrpSpPr/>
        <p:nvPr/>
      </p:nvGrpSpPr>
      <p:grpSpPr>
        <a:xfrm>
          <a:off x="0" y="0"/>
          <a:ext cx="0" cy="0"/>
          <a:chOff x="0" y="0"/>
          <a:chExt cx="0" cy="0"/>
        </a:xfrm>
      </p:grpSpPr>
      <p:sp>
        <p:nvSpPr>
          <p:cNvPr id="331" name="Picture Placeholder 2"/>
          <p:cNvSpPr/>
          <p:nvPr>
            <p:ph type="pic" sz="quarter" idx="13"/>
          </p:nvPr>
        </p:nvSpPr>
        <p:spPr>
          <a:xfrm>
            <a:off x="-328721" y="3047943"/>
            <a:ext cx="2587289" cy="1469194"/>
          </a:xfrm>
          <a:prstGeom prst="rect">
            <a:avLst/>
          </a:prstGeom>
        </p:spPr>
        <p:txBody>
          <a:bodyPr lIns="91439" rIns="91439">
            <a:noAutofit/>
          </a:bodyPr>
          <a:lstStyle/>
          <a:p>
            <a:pPr/>
          </a:p>
        </p:txBody>
      </p:sp>
      <p:sp>
        <p:nvSpPr>
          <p:cNvPr id="332" name="Picture Placeholder 2"/>
          <p:cNvSpPr/>
          <p:nvPr>
            <p:ph type="pic" sz="quarter" idx="14"/>
          </p:nvPr>
        </p:nvSpPr>
        <p:spPr>
          <a:xfrm>
            <a:off x="1619128" y="2151263"/>
            <a:ext cx="4278752" cy="2411593"/>
          </a:xfrm>
          <a:prstGeom prst="rect">
            <a:avLst/>
          </a:prstGeom>
        </p:spPr>
        <p:txBody>
          <a:bodyPr lIns="91439" rIns="91439">
            <a:noAutofit/>
          </a:bodyPr>
          <a:lstStyle/>
          <a:p>
            <a:pPr/>
          </a:p>
        </p:txBody>
      </p:sp>
      <p:sp>
        <p:nvSpPr>
          <p:cNvPr id="33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33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33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339" name="Group 38"/>
          <p:cNvGrpSpPr/>
          <p:nvPr/>
        </p:nvGrpSpPr>
        <p:grpSpPr>
          <a:xfrm>
            <a:off x="11630383" y="6542410"/>
            <a:ext cx="390167" cy="171789"/>
            <a:chOff x="0" y="0"/>
            <a:chExt cx="390166" cy="171788"/>
          </a:xfrm>
        </p:grpSpPr>
        <p:sp>
          <p:nvSpPr>
            <p:cNvPr id="33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3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3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34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23">
    <p:spTree>
      <p:nvGrpSpPr>
        <p:cNvPr id="1" name=""/>
        <p:cNvGrpSpPr/>
        <p:nvPr/>
      </p:nvGrpSpPr>
      <p:grpSpPr>
        <a:xfrm>
          <a:off x="0" y="0"/>
          <a:ext cx="0" cy="0"/>
          <a:chOff x="0" y="0"/>
          <a:chExt cx="0" cy="0"/>
        </a:xfrm>
      </p:grpSpPr>
      <p:sp>
        <p:nvSpPr>
          <p:cNvPr id="34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34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34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353" name="Group 38"/>
          <p:cNvGrpSpPr/>
          <p:nvPr/>
        </p:nvGrpSpPr>
        <p:grpSpPr>
          <a:xfrm>
            <a:off x="11630383" y="6542410"/>
            <a:ext cx="390167" cy="171789"/>
            <a:chOff x="0" y="0"/>
            <a:chExt cx="390166" cy="171788"/>
          </a:xfrm>
        </p:grpSpPr>
        <p:sp>
          <p:nvSpPr>
            <p:cNvPr id="35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5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5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35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355" name="Picture Placeholder 2"/>
          <p:cNvSpPr/>
          <p:nvPr>
            <p:ph type="pic" sz="quarter" idx="13"/>
          </p:nvPr>
        </p:nvSpPr>
        <p:spPr>
          <a:xfrm>
            <a:off x="3658241" y="1875220"/>
            <a:ext cx="4863968" cy="276078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24">
    <p:spTree>
      <p:nvGrpSpPr>
        <p:cNvPr id="1" name=""/>
        <p:cNvGrpSpPr/>
        <p:nvPr/>
      </p:nvGrpSpPr>
      <p:grpSpPr>
        <a:xfrm>
          <a:off x="0" y="0"/>
          <a:ext cx="0" cy="0"/>
          <a:chOff x="0" y="0"/>
          <a:chExt cx="0" cy="0"/>
        </a:xfrm>
      </p:grpSpPr>
      <p:sp>
        <p:nvSpPr>
          <p:cNvPr id="362"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363"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364"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368" name="Group 38"/>
          <p:cNvGrpSpPr/>
          <p:nvPr/>
        </p:nvGrpSpPr>
        <p:grpSpPr>
          <a:xfrm>
            <a:off x="11630383" y="6542410"/>
            <a:ext cx="390167" cy="171789"/>
            <a:chOff x="0" y="0"/>
            <a:chExt cx="390166" cy="171788"/>
          </a:xfrm>
        </p:grpSpPr>
        <p:sp>
          <p:nvSpPr>
            <p:cNvPr id="365"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66"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67"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369"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370" name="Picture Placeholder 2"/>
          <p:cNvSpPr/>
          <p:nvPr>
            <p:ph type="pic" sz="quarter" idx="13"/>
          </p:nvPr>
        </p:nvSpPr>
        <p:spPr>
          <a:xfrm>
            <a:off x="4273977" y="1840632"/>
            <a:ext cx="3447623" cy="1954129"/>
          </a:xfrm>
          <a:prstGeom prst="rect">
            <a:avLst/>
          </a:prstGeom>
        </p:spPr>
        <p:txBody>
          <a:bodyPr lIns="91439" rIns="91439">
            <a:noAutofit/>
          </a:bodyPr>
          <a:lstStyle/>
          <a:p>
            <a:pPr/>
          </a:p>
        </p:txBody>
      </p:sp>
      <p:sp>
        <p:nvSpPr>
          <p:cNvPr id="371" name="Picture Placeholder 2"/>
          <p:cNvSpPr/>
          <p:nvPr>
            <p:ph type="pic" sz="quarter" idx="14"/>
          </p:nvPr>
        </p:nvSpPr>
        <p:spPr>
          <a:xfrm>
            <a:off x="3575268" y="3251162"/>
            <a:ext cx="1225332" cy="1625639"/>
          </a:xfrm>
          <a:prstGeom prst="rect">
            <a:avLst/>
          </a:prstGeom>
        </p:spPr>
        <p:txBody>
          <a:bodyPr lIns="91439" rIns="91439">
            <a:noAutofit/>
          </a:bodyPr>
          <a:lstStyle/>
          <a:p>
            <a:pPr/>
          </a:p>
        </p:txBody>
      </p:sp>
      <p:sp>
        <p:nvSpPr>
          <p:cNvPr id="372" name="Picture Placeholder 2"/>
          <p:cNvSpPr/>
          <p:nvPr>
            <p:ph type="pic" sz="quarter" idx="15"/>
          </p:nvPr>
        </p:nvSpPr>
        <p:spPr>
          <a:xfrm>
            <a:off x="3041897" y="4017590"/>
            <a:ext cx="634754" cy="1103685"/>
          </a:xfrm>
          <a:prstGeom prst="rect">
            <a:avLst/>
          </a:prstGeom>
        </p:spPr>
        <p:txBody>
          <a:bodyPr lIns="91439" rIns="91439">
            <a:noAutofit/>
          </a:bodyPr>
          <a:lstStyle/>
          <a:p>
            <a:pPr/>
          </a:p>
        </p:txBody>
      </p:sp>
      <p:sp>
        <p:nvSpPr>
          <p:cNvPr id="373" name="Picture Placeholder 2"/>
          <p:cNvSpPr/>
          <p:nvPr>
            <p:ph type="pic" sz="quarter" idx="16"/>
          </p:nvPr>
        </p:nvSpPr>
        <p:spPr>
          <a:xfrm>
            <a:off x="6497522" y="3286223"/>
            <a:ext cx="2489905" cy="1573876"/>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25">
    <p:spTree>
      <p:nvGrpSpPr>
        <p:cNvPr id="1" name=""/>
        <p:cNvGrpSpPr/>
        <p:nvPr/>
      </p:nvGrpSpPr>
      <p:grpSpPr>
        <a:xfrm>
          <a:off x="0" y="0"/>
          <a:ext cx="0" cy="0"/>
          <a:chOff x="0" y="0"/>
          <a:chExt cx="0" cy="0"/>
        </a:xfrm>
      </p:grpSpPr>
      <p:sp>
        <p:nvSpPr>
          <p:cNvPr id="38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38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38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386" name="Group 38"/>
          <p:cNvGrpSpPr/>
          <p:nvPr/>
        </p:nvGrpSpPr>
        <p:grpSpPr>
          <a:xfrm>
            <a:off x="11630383" y="6542410"/>
            <a:ext cx="390167" cy="171789"/>
            <a:chOff x="0" y="0"/>
            <a:chExt cx="390166" cy="171788"/>
          </a:xfrm>
        </p:grpSpPr>
        <p:sp>
          <p:nvSpPr>
            <p:cNvPr id="38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8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38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38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388" name="Picture Placeholder 2"/>
          <p:cNvSpPr/>
          <p:nvPr>
            <p:ph type="pic" sz="quarter" idx="13"/>
          </p:nvPr>
        </p:nvSpPr>
        <p:spPr>
          <a:xfrm>
            <a:off x="1802549" y="2556968"/>
            <a:ext cx="3053174" cy="1730552"/>
          </a:xfrm>
          <a:prstGeom prst="rect">
            <a:avLst/>
          </a:prstGeom>
        </p:spPr>
        <p:txBody>
          <a:bodyPr lIns="91439" rIns="91439">
            <a:noAutofit/>
          </a:bodyPr>
          <a:lstStyle/>
          <a:p>
            <a:pPr/>
          </a:p>
        </p:txBody>
      </p:sp>
      <p:sp>
        <p:nvSpPr>
          <p:cNvPr id="389" name="Picture Placeholder 2"/>
          <p:cNvSpPr/>
          <p:nvPr>
            <p:ph type="pic" sz="quarter" idx="14"/>
          </p:nvPr>
        </p:nvSpPr>
        <p:spPr>
          <a:xfrm>
            <a:off x="8312160" y="3611676"/>
            <a:ext cx="1085139" cy="1439647"/>
          </a:xfrm>
          <a:prstGeom prst="rect">
            <a:avLst/>
          </a:prstGeom>
        </p:spPr>
        <p:txBody>
          <a:bodyPr lIns="91439" rIns="91439">
            <a:noAutofit/>
          </a:bodyPr>
          <a:lstStyle/>
          <a:p>
            <a:pPr/>
          </a:p>
        </p:txBody>
      </p:sp>
      <p:sp>
        <p:nvSpPr>
          <p:cNvPr id="390" name="Picture Placeholder 2"/>
          <p:cNvSpPr/>
          <p:nvPr>
            <p:ph type="pic" sz="quarter" idx="15"/>
          </p:nvPr>
        </p:nvSpPr>
        <p:spPr>
          <a:xfrm>
            <a:off x="9924566" y="4046961"/>
            <a:ext cx="562131" cy="977411"/>
          </a:xfrm>
          <a:prstGeom prst="rect">
            <a:avLst/>
          </a:prstGeom>
        </p:spPr>
        <p:txBody>
          <a:bodyPr lIns="91439" rIns="91439">
            <a:noAutofit/>
          </a:bodyPr>
          <a:lstStyle/>
          <a:p>
            <a:pPr/>
          </a:p>
        </p:txBody>
      </p:sp>
      <p:sp>
        <p:nvSpPr>
          <p:cNvPr id="391" name="Picture Placeholder 2"/>
          <p:cNvSpPr/>
          <p:nvPr>
            <p:ph type="pic" sz="quarter" idx="16"/>
          </p:nvPr>
        </p:nvSpPr>
        <p:spPr>
          <a:xfrm>
            <a:off x="5422034" y="3606255"/>
            <a:ext cx="2205029" cy="139380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nalysis 1">
    <p:spTree>
      <p:nvGrpSpPr>
        <p:cNvPr id="1" name=""/>
        <p:cNvGrpSpPr/>
        <p:nvPr/>
      </p:nvGrpSpPr>
      <p:grpSpPr>
        <a:xfrm>
          <a:off x="0" y="0"/>
          <a:ext cx="0" cy="0"/>
          <a:chOff x="0" y="0"/>
          <a:chExt cx="0" cy="0"/>
        </a:xfrm>
      </p:grpSpPr>
      <p:sp>
        <p:nvSpPr>
          <p:cNvPr id="398"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399"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400"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404" name="Group 38"/>
          <p:cNvGrpSpPr/>
          <p:nvPr/>
        </p:nvGrpSpPr>
        <p:grpSpPr>
          <a:xfrm>
            <a:off x="11630383" y="6542410"/>
            <a:ext cx="390167" cy="171789"/>
            <a:chOff x="0" y="0"/>
            <a:chExt cx="390166" cy="171788"/>
          </a:xfrm>
        </p:grpSpPr>
        <p:sp>
          <p:nvSpPr>
            <p:cNvPr id="401"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02"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03"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405"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406" name="Picture Placeholder 2"/>
          <p:cNvSpPr/>
          <p:nvPr>
            <p:ph type="pic" sz="quarter" idx="13"/>
          </p:nvPr>
        </p:nvSpPr>
        <p:spPr>
          <a:xfrm>
            <a:off x="1364840" y="2176500"/>
            <a:ext cx="1941653" cy="1446376"/>
          </a:xfrm>
          <a:prstGeom prst="rect">
            <a:avLst/>
          </a:prstGeom>
        </p:spPr>
        <p:txBody>
          <a:bodyPr lIns="91439" rIns="91439">
            <a:noAutofit/>
          </a:bodyPr>
          <a:lstStyle/>
          <a:p>
            <a:pPr/>
          </a:p>
        </p:txBody>
      </p:sp>
      <p:sp>
        <p:nvSpPr>
          <p:cNvPr id="407" name="Picture Placeholder 2"/>
          <p:cNvSpPr/>
          <p:nvPr>
            <p:ph type="pic" sz="quarter" idx="14"/>
          </p:nvPr>
        </p:nvSpPr>
        <p:spPr>
          <a:xfrm>
            <a:off x="1364840" y="4468286"/>
            <a:ext cx="1941653" cy="1446376"/>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nalysis 2">
    <p:spTree>
      <p:nvGrpSpPr>
        <p:cNvPr id="1" name=""/>
        <p:cNvGrpSpPr/>
        <p:nvPr/>
      </p:nvGrpSpPr>
      <p:grpSpPr>
        <a:xfrm>
          <a:off x="0" y="0"/>
          <a:ext cx="0" cy="0"/>
          <a:chOff x="0" y="0"/>
          <a:chExt cx="0" cy="0"/>
        </a:xfrm>
      </p:grpSpPr>
      <p:sp>
        <p:nvSpPr>
          <p:cNvPr id="414" name="Picture Placeholder 2"/>
          <p:cNvSpPr/>
          <p:nvPr>
            <p:ph type="pic" sz="half" idx="13"/>
          </p:nvPr>
        </p:nvSpPr>
        <p:spPr>
          <a:xfrm>
            <a:off x="-297084" y="2857408"/>
            <a:ext cx="12786169" cy="1865161"/>
          </a:xfrm>
          <a:prstGeom prst="rect">
            <a:avLst/>
          </a:prstGeom>
        </p:spPr>
        <p:txBody>
          <a:bodyPr lIns="91439" rIns="91439">
            <a:noAutofit/>
          </a:bodyPr>
          <a:lstStyle/>
          <a:p>
            <a:pPr/>
          </a:p>
        </p:txBody>
      </p:sp>
      <p:sp>
        <p:nvSpPr>
          <p:cNvPr id="41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41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41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421" name="Group 38"/>
          <p:cNvGrpSpPr/>
          <p:nvPr/>
        </p:nvGrpSpPr>
        <p:grpSpPr>
          <a:xfrm>
            <a:off x="11630383" y="6542410"/>
            <a:ext cx="390167" cy="171789"/>
            <a:chOff x="0" y="0"/>
            <a:chExt cx="390166" cy="171788"/>
          </a:xfrm>
        </p:grpSpPr>
        <p:sp>
          <p:nvSpPr>
            <p:cNvPr id="41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1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2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42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nalysis 3">
    <p:spTree>
      <p:nvGrpSpPr>
        <p:cNvPr id="1" name=""/>
        <p:cNvGrpSpPr/>
        <p:nvPr/>
      </p:nvGrpSpPr>
      <p:grpSpPr>
        <a:xfrm>
          <a:off x="0" y="0"/>
          <a:ext cx="0" cy="0"/>
          <a:chOff x="0" y="0"/>
          <a:chExt cx="0" cy="0"/>
        </a:xfrm>
      </p:grpSpPr>
      <p:sp>
        <p:nvSpPr>
          <p:cNvPr id="429" name="Picture Placeholder 2"/>
          <p:cNvSpPr/>
          <p:nvPr>
            <p:ph type="pic" idx="13"/>
          </p:nvPr>
        </p:nvSpPr>
        <p:spPr>
          <a:xfrm>
            <a:off x="-20321" y="3343109"/>
            <a:ext cx="12232642" cy="3534245"/>
          </a:xfrm>
          <a:prstGeom prst="rect">
            <a:avLst/>
          </a:prstGeom>
        </p:spPr>
        <p:txBody>
          <a:bodyPr lIns="91439" rIns="91439">
            <a:noAutofit/>
          </a:bodyPr>
          <a:lstStyle/>
          <a:p>
            <a:pPr/>
          </a:p>
        </p:txBody>
      </p:sp>
      <p:sp>
        <p:nvSpPr>
          <p:cNvPr id="43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43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43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436" name="Group 38"/>
          <p:cNvGrpSpPr/>
          <p:nvPr/>
        </p:nvGrpSpPr>
        <p:grpSpPr>
          <a:xfrm>
            <a:off x="11630383" y="6542410"/>
            <a:ext cx="390167" cy="171789"/>
            <a:chOff x="0" y="0"/>
            <a:chExt cx="390166" cy="171788"/>
          </a:xfrm>
        </p:grpSpPr>
        <p:sp>
          <p:nvSpPr>
            <p:cNvPr id="43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3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3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43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nalysis 4">
    <p:spTree>
      <p:nvGrpSpPr>
        <p:cNvPr id="1" name=""/>
        <p:cNvGrpSpPr/>
        <p:nvPr/>
      </p:nvGrpSpPr>
      <p:grpSpPr>
        <a:xfrm>
          <a:off x="0" y="0"/>
          <a:ext cx="0" cy="0"/>
          <a:chOff x="0" y="0"/>
          <a:chExt cx="0" cy="0"/>
        </a:xfrm>
      </p:grpSpPr>
      <p:sp>
        <p:nvSpPr>
          <p:cNvPr id="44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44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44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450" name="Group 38"/>
          <p:cNvGrpSpPr/>
          <p:nvPr/>
        </p:nvGrpSpPr>
        <p:grpSpPr>
          <a:xfrm>
            <a:off x="11630383" y="6542410"/>
            <a:ext cx="390167" cy="171789"/>
            <a:chOff x="0" y="0"/>
            <a:chExt cx="390166" cy="171788"/>
          </a:xfrm>
        </p:grpSpPr>
        <p:sp>
          <p:nvSpPr>
            <p:cNvPr id="44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4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4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45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452" name="Picture Placeholder 2"/>
          <p:cNvSpPr/>
          <p:nvPr>
            <p:ph type="pic" sz="quarter" idx="13"/>
          </p:nvPr>
        </p:nvSpPr>
        <p:spPr>
          <a:xfrm>
            <a:off x="-20321" y="2199639"/>
            <a:ext cx="3291842" cy="3500122"/>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ull Image without Header &amp; Footer">
    <p:spTree>
      <p:nvGrpSpPr>
        <p:cNvPr id="1" name=""/>
        <p:cNvGrpSpPr/>
        <p:nvPr/>
      </p:nvGrpSpPr>
      <p:grpSpPr>
        <a:xfrm>
          <a:off x="0" y="0"/>
          <a:ext cx="0" cy="0"/>
          <a:chOff x="0" y="0"/>
          <a:chExt cx="0" cy="0"/>
        </a:xfrm>
      </p:grpSpPr>
      <p:sp>
        <p:nvSpPr>
          <p:cNvPr id="34" name="Picture Placeholder 2"/>
          <p:cNvSpPr/>
          <p:nvPr>
            <p:ph type="pic" idx="13"/>
          </p:nvPr>
        </p:nvSpPr>
        <p:spPr>
          <a:xfrm>
            <a:off x="0" y="0"/>
            <a:ext cx="12192000" cy="6875362"/>
          </a:xfrm>
          <a:prstGeom prst="rect">
            <a:avLst/>
          </a:prstGeom>
        </p:spPr>
        <p:txBody>
          <a:bodyPr lIns="91439" rIns="91439">
            <a:noAutofit/>
          </a:bodyPr>
          <a:lstStyle/>
          <a:p>
            <a:pPr/>
          </a:p>
        </p:txBody>
      </p:sp>
      <p:sp>
        <p:nvSpPr>
          <p:cNvPr id="3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nalysis 5">
    <p:spTree>
      <p:nvGrpSpPr>
        <p:cNvPr id="1" name=""/>
        <p:cNvGrpSpPr/>
        <p:nvPr/>
      </p:nvGrpSpPr>
      <p:grpSpPr>
        <a:xfrm>
          <a:off x="0" y="0"/>
          <a:ext cx="0" cy="0"/>
          <a:chOff x="0" y="0"/>
          <a:chExt cx="0" cy="0"/>
        </a:xfrm>
      </p:grpSpPr>
      <p:sp>
        <p:nvSpPr>
          <p:cNvPr id="45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46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46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465" name="Group 38"/>
          <p:cNvGrpSpPr/>
          <p:nvPr/>
        </p:nvGrpSpPr>
        <p:grpSpPr>
          <a:xfrm>
            <a:off x="11630383" y="6542410"/>
            <a:ext cx="390167" cy="171789"/>
            <a:chOff x="0" y="0"/>
            <a:chExt cx="390166" cy="171788"/>
          </a:xfrm>
        </p:grpSpPr>
        <p:sp>
          <p:nvSpPr>
            <p:cNvPr id="46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6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6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46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467" name="Picture Placeholder 2"/>
          <p:cNvSpPr/>
          <p:nvPr>
            <p:ph type="pic" sz="half" idx="13"/>
          </p:nvPr>
        </p:nvSpPr>
        <p:spPr>
          <a:xfrm>
            <a:off x="2479039" y="1747520"/>
            <a:ext cx="3616961" cy="512064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3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siness Plan 2">
    <p:spTree>
      <p:nvGrpSpPr>
        <p:cNvPr id="1" name=""/>
        <p:cNvGrpSpPr/>
        <p:nvPr/>
      </p:nvGrpSpPr>
      <p:grpSpPr>
        <a:xfrm>
          <a:off x="0" y="0"/>
          <a:ext cx="0" cy="0"/>
          <a:chOff x="0" y="0"/>
          <a:chExt cx="0" cy="0"/>
        </a:xfrm>
      </p:grpSpPr>
      <p:sp>
        <p:nvSpPr>
          <p:cNvPr id="474" name="Picture Placeholder 2"/>
          <p:cNvSpPr/>
          <p:nvPr>
            <p:ph type="pic" idx="13"/>
          </p:nvPr>
        </p:nvSpPr>
        <p:spPr>
          <a:xfrm>
            <a:off x="0" y="3200400"/>
            <a:ext cx="12192000" cy="3657600"/>
          </a:xfrm>
          <a:prstGeom prst="rect">
            <a:avLst/>
          </a:prstGeom>
        </p:spPr>
        <p:txBody>
          <a:bodyPr lIns="91439" rIns="91439">
            <a:noAutofit/>
          </a:bodyPr>
          <a:lstStyle/>
          <a:p>
            <a:pPr/>
          </a:p>
        </p:txBody>
      </p:sp>
      <p:sp>
        <p:nvSpPr>
          <p:cNvPr id="47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47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47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481" name="Group 38"/>
          <p:cNvGrpSpPr/>
          <p:nvPr/>
        </p:nvGrpSpPr>
        <p:grpSpPr>
          <a:xfrm>
            <a:off x="11630383" y="6542410"/>
            <a:ext cx="390167" cy="171789"/>
            <a:chOff x="0" y="0"/>
            <a:chExt cx="390166" cy="171788"/>
          </a:xfrm>
        </p:grpSpPr>
        <p:sp>
          <p:nvSpPr>
            <p:cNvPr id="47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7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8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48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483" name="Picture Placeholder 2"/>
          <p:cNvSpPr/>
          <p:nvPr>
            <p:ph type="pic" sz="half" idx="14"/>
          </p:nvPr>
        </p:nvSpPr>
        <p:spPr>
          <a:xfrm>
            <a:off x="-2" y="128914"/>
            <a:ext cx="4861369" cy="6729086"/>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3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siness Plan 3">
    <p:spTree>
      <p:nvGrpSpPr>
        <p:cNvPr id="1" name=""/>
        <p:cNvGrpSpPr/>
        <p:nvPr/>
      </p:nvGrpSpPr>
      <p:grpSpPr>
        <a:xfrm>
          <a:off x="0" y="0"/>
          <a:ext cx="0" cy="0"/>
          <a:chOff x="0" y="0"/>
          <a:chExt cx="0" cy="0"/>
        </a:xfrm>
      </p:grpSpPr>
      <p:sp>
        <p:nvSpPr>
          <p:cNvPr id="49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49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49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496" name="Group 38"/>
          <p:cNvGrpSpPr/>
          <p:nvPr/>
        </p:nvGrpSpPr>
        <p:grpSpPr>
          <a:xfrm>
            <a:off x="11630383" y="6542410"/>
            <a:ext cx="390167" cy="171789"/>
            <a:chOff x="0" y="0"/>
            <a:chExt cx="390166" cy="171788"/>
          </a:xfrm>
        </p:grpSpPr>
        <p:sp>
          <p:nvSpPr>
            <p:cNvPr id="49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9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9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49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498" name="Picture Placeholder 2"/>
          <p:cNvSpPr/>
          <p:nvPr>
            <p:ph type="pic" sz="quarter" idx="13"/>
          </p:nvPr>
        </p:nvSpPr>
        <p:spPr>
          <a:xfrm>
            <a:off x="965200" y="2165851"/>
            <a:ext cx="2092962" cy="2678858"/>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3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ustomer Profiling 3">
    <p:spTree>
      <p:nvGrpSpPr>
        <p:cNvPr id="1" name=""/>
        <p:cNvGrpSpPr/>
        <p:nvPr/>
      </p:nvGrpSpPr>
      <p:grpSpPr>
        <a:xfrm>
          <a:off x="0" y="0"/>
          <a:ext cx="0" cy="0"/>
          <a:chOff x="0" y="0"/>
          <a:chExt cx="0" cy="0"/>
        </a:xfrm>
      </p:grpSpPr>
      <p:sp>
        <p:nvSpPr>
          <p:cNvPr id="50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50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50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511" name="Group 38"/>
          <p:cNvGrpSpPr/>
          <p:nvPr/>
        </p:nvGrpSpPr>
        <p:grpSpPr>
          <a:xfrm>
            <a:off x="11630383" y="6542410"/>
            <a:ext cx="390167" cy="171789"/>
            <a:chOff x="0" y="0"/>
            <a:chExt cx="390166" cy="171788"/>
          </a:xfrm>
        </p:grpSpPr>
        <p:sp>
          <p:nvSpPr>
            <p:cNvPr id="50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0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1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51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513" name="Picture Placeholder 2"/>
          <p:cNvSpPr/>
          <p:nvPr>
            <p:ph type="pic" sz="quarter" idx="13"/>
          </p:nvPr>
        </p:nvSpPr>
        <p:spPr>
          <a:xfrm>
            <a:off x="1230649" y="2002535"/>
            <a:ext cx="1470622" cy="3035809"/>
          </a:xfrm>
          <a:prstGeom prst="rect">
            <a:avLst/>
          </a:prstGeom>
        </p:spPr>
        <p:txBody>
          <a:bodyPr lIns="91439" rIns="91439">
            <a:noAutofit/>
          </a:bodyPr>
          <a:lstStyle/>
          <a:p>
            <a:pPr/>
          </a:p>
        </p:txBody>
      </p:sp>
      <p:sp>
        <p:nvSpPr>
          <p:cNvPr id="514" name="Picture Placeholder 2"/>
          <p:cNvSpPr/>
          <p:nvPr>
            <p:ph type="pic" sz="quarter" idx="14"/>
          </p:nvPr>
        </p:nvSpPr>
        <p:spPr>
          <a:xfrm>
            <a:off x="4685186" y="2002535"/>
            <a:ext cx="1470622" cy="3035809"/>
          </a:xfrm>
          <a:prstGeom prst="rect">
            <a:avLst/>
          </a:prstGeom>
        </p:spPr>
        <p:txBody>
          <a:bodyPr lIns="91439" rIns="91439">
            <a:noAutofit/>
          </a:bodyPr>
          <a:lstStyle/>
          <a:p>
            <a:pPr/>
          </a:p>
        </p:txBody>
      </p:sp>
      <p:sp>
        <p:nvSpPr>
          <p:cNvPr id="515" name="Picture Placeholder 2"/>
          <p:cNvSpPr/>
          <p:nvPr>
            <p:ph type="pic" sz="quarter" idx="15"/>
          </p:nvPr>
        </p:nvSpPr>
        <p:spPr>
          <a:xfrm>
            <a:off x="8139723" y="2002535"/>
            <a:ext cx="1470622" cy="303580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3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posal 1">
    <p:spTree>
      <p:nvGrpSpPr>
        <p:cNvPr id="1" name=""/>
        <p:cNvGrpSpPr/>
        <p:nvPr/>
      </p:nvGrpSpPr>
      <p:grpSpPr>
        <a:xfrm>
          <a:off x="0" y="0"/>
          <a:ext cx="0" cy="0"/>
          <a:chOff x="0" y="0"/>
          <a:chExt cx="0" cy="0"/>
        </a:xfrm>
      </p:grpSpPr>
      <p:sp>
        <p:nvSpPr>
          <p:cNvPr id="522"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523"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524"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528" name="Group 38"/>
          <p:cNvGrpSpPr/>
          <p:nvPr/>
        </p:nvGrpSpPr>
        <p:grpSpPr>
          <a:xfrm>
            <a:off x="11630383" y="6542410"/>
            <a:ext cx="390167" cy="171789"/>
            <a:chOff x="0" y="0"/>
            <a:chExt cx="390166" cy="171788"/>
          </a:xfrm>
        </p:grpSpPr>
        <p:sp>
          <p:nvSpPr>
            <p:cNvPr id="525"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26"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27"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529"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530" name="Picture Placeholder 2"/>
          <p:cNvSpPr/>
          <p:nvPr>
            <p:ph type="pic" sz="quarter" idx="13"/>
          </p:nvPr>
        </p:nvSpPr>
        <p:spPr>
          <a:xfrm>
            <a:off x="5269583" y="1734531"/>
            <a:ext cx="5052768" cy="317683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3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posal 6">
    <p:spTree>
      <p:nvGrpSpPr>
        <p:cNvPr id="1" name=""/>
        <p:cNvGrpSpPr/>
        <p:nvPr/>
      </p:nvGrpSpPr>
      <p:grpSpPr>
        <a:xfrm>
          <a:off x="0" y="0"/>
          <a:ext cx="0" cy="0"/>
          <a:chOff x="0" y="0"/>
          <a:chExt cx="0" cy="0"/>
        </a:xfrm>
      </p:grpSpPr>
      <p:sp>
        <p:nvSpPr>
          <p:cNvPr id="53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53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53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543" name="Group 38"/>
          <p:cNvGrpSpPr/>
          <p:nvPr/>
        </p:nvGrpSpPr>
        <p:grpSpPr>
          <a:xfrm>
            <a:off x="11630383" y="6542410"/>
            <a:ext cx="390167" cy="171789"/>
            <a:chOff x="0" y="0"/>
            <a:chExt cx="390166" cy="171788"/>
          </a:xfrm>
        </p:grpSpPr>
        <p:sp>
          <p:nvSpPr>
            <p:cNvPr id="54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4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4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54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545" name="Picture Placeholder 2"/>
          <p:cNvSpPr/>
          <p:nvPr>
            <p:ph type="pic" sz="quarter" idx="13"/>
          </p:nvPr>
        </p:nvSpPr>
        <p:spPr>
          <a:xfrm>
            <a:off x="3667385" y="1792924"/>
            <a:ext cx="4863968" cy="276078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3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rending 1">
    <p:spTree>
      <p:nvGrpSpPr>
        <p:cNvPr id="1" name=""/>
        <p:cNvGrpSpPr/>
        <p:nvPr/>
      </p:nvGrpSpPr>
      <p:grpSpPr>
        <a:xfrm>
          <a:off x="0" y="0"/>
          <a:ext cx="0" cy="0"/>
          <a:chOff x="0" y="0"/>
          <a:chExt cx="0" cy="0"/>
        </a:xfrm>
      </p:grpSpPr>
      <p:sp>
        <p:nvSpPr>
          <p:cNvPr id="552" name="Picture Placeholder 2"/>
          <p:cNvSpPr/>
          <p:nvPr>
            <p:ph type="pic" idx="13"/>
          </p:nvPr>
        </p:nvSpPr>
        <p:spPr>
          <a:xfrm>
            <a:off x="0" y="0"/>
            <a:ext cx="12192000" cy="3429000"/>
          </a:xfrm>
          <a:prstGeom prst="rect">
            <a:avLst/>
          </a:prstGeom>
        </p:spPr>
        <p:txBody>
          <a:bodyPr lIns="91439" rIns="91439">
            <a:noAutofit/>
          </a:bodyPr>
          <a:lstStyle/>
          <a:p>
            <a:pPr/>
          </a:p>
        </p:txBody>
      </p:sp>
      <p:sp>
        <p:nvSpPr>
          <p:cNvPr id="55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55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55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559" name="Group 38"/>
          <p:cNvGrpSpPr/>
          <p:nvPr/>
        </p:nvGrpSpPr>
        <p:grpSpPr>
          <a:xfrm>
            <a:off x="11630383" y="6542410"/>
            <a:ext cx="390167" cy="171789"/>
            <a:chOff x="0" y="0"/>
            <a:chExt cx="390166" cy="171788"/>
          </a:xfrm>
        </p:grpSpPr>
        <p:sp>
          <p:nvSpPr>
            <p:cNvPr id="55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5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5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56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3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rending 2">
    <p:spTree>
      <p:nvGrpSpPr>
        <p:cNvPr id="1" name=""/>
        <p:cNvGrpSpPr/>
        <p:nvPr/>
      </p:nvGrpSpPr>
      <p:grpSpPr>
        <a:xfrm>
          <a:off x="0" y="0"/>
          <a:ext cx="0" cy="0"/>
          <a:chOff x="0" y="0"/>
          <a:chExt cx="0" cy="0"/>
        </a:xfrm>
      </p:grpSpPr>
      <p:sp>
        <p:nvSpPr>
          <p:cNvPr id="567" name="Picture Placeholder 2"/>
          <p:cNvSpPr/>
          <p:nvPr>
            <p:ph type="pic" idx="13"/>
          </p:nvPr>
        </p:nvSpPr>
        <p:spPr>
          <a:xfrm>
            <a:off x="1400671" y="1841951"/>
            <a:ext cx="6970329" cy="5025476"/>
          </a:xfrm>
          <a:prstGeom prst="rect">
            <a:avLst/>
          </a:prstGeom>
        </p:spPr>
        <p:txBody>
          <a:bodyPr lIns="91439" rIns="91439">
            <a:noAutofit/>
          </a:bodyPr>
          <a:lstStyle/>
          <a:p>
            <a:pPr/>
          </a:p>
        </p:txBody>
      </p:sp>
      <p:sp>
        <p:nvSpPr>
          <p:cNvPr id="568"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569"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570"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574" name="Group 38"/>
          <p:cNvGrpSpPr/>
          <p:nvPr/>
        </p:nvGrpSpPr>
        <p:grpSpPr>
          <a:xfrm>
            <a:off x="11630383" y="6542410"/>
            <a:ext cx="390167" cy="171789"/>
            <a:chOff x="0" y="0"/>
            <a:chExt cx="390166" cy="171788"/>
          </a:xfrm>
        </p:grpSpPr>
        <p:sp>
          <p:nvSpPr>
            <p:cNvPr id="571"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72"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73"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575"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3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rending 3">
    <p:spTree>
      <p:nvGrpSpPr>
        <p:cNvPr id="1" name=""/>
        <p:cNvGrpSpPr/>
        <p:nvPr/>
      </p:nvGrpSpPr>
      <p:grpSpPr>
        <a:xfrm>
          <a:off x="0" y="0"/>
          <a:ext cx="0" cy="0"/>
          <a:chOff x="0" y="0"/>
          <a:chExt cx="0" cy="0"/>
        </a:xfrm>
      </p:grpSpPr>
      <p:sp>
        <p:nvSpPr>
          <p:cNvPr id="582"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583"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584"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588" name="Group 38"/>
          <p:cNvGrpSpPr/>
          <p:nvPr/>
        </p:nvGrpSpPr>
        <p:grpSpPr>
          <a:xfrm>
            <a:off x="11630383" y="6542410"/>
            <a:ext cx="390167" cy="171789"/>
            <a:chOff x="0" y="0"/>
            <a:chExt cx="390166" cy="171788"/>
          </a:xfrm>
        </p:grpSpPr>
        <p:sp>
          <p:nvSpPr>
            <p:cNvPr id="585"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86"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587"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589"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590" name="Picture Placeholder 2"/>
          <p:cNvSpPr/>
          <p:nvPr>
            <p:ph type="pic" sz="quarter" idx="13"/>
          </p:nvPr>
        </p:nvSpPr>
        <p:spPr>
          <a:xfrm>
            <a:off x="-18854" y="1704855"/>
            <a:ext cx="5552388" cy="261130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3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Real Estate">
    <p:spTree>
      <p:nvGrpSpPr>
        <p:cNvPr id="1" name=""/>
        <p:cNvGrpSpPr/>
        <p:nvPr/>
      </p:nvGrpSpPr>
      <p:grpSpPr>
        <a:xfrm>
          <a:off x="0" y="0"/>
          <a:ext cx="0" cy="0"/>
          <a:chOff x="0" y="0"/>
          <a:chExt cx="0" cy="0"/>
        </a:xfrm>
      </p:grpSpPr>
      <p:sp>
        <p:nvSpPr>
          <p:cNvPr id="59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59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59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603" name="Group 38"/>
          <p:cNvGrpSpPr/>
          <p:nvPr/>
        </p:nvGrpSpPr>
        <p:grpSpPr>
          <a:xfrm>
            <a:off x="11630383" y="6542410"/>
            <a:ext cx="390167" cy="171789"/>
            <a:chOff x="0" y="0"/>
            <a:chExt cx="390166" cy="171788"/>
          </a:xfrm>
        </p:grpSpPr>
        <p:sp>
          <p:nvSpPr>
            <p:cNvPr id="60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0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0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60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605" name="Picture Placeholder 2"/>
          <p:cNvSpPr/>
          <p:nvPr>
            <p:ph type="pic" sz="quarter" idx="13"/>
          </p:nvPr>
        </p:nvSpPr>
        <p:spPr>
          <a:xfrm>
            <a:off x="4109650" y="2130827"/>
            <a:ext cx="1426354" cy="1613584"/>
          </a:xfrm>
          <a:prstGeom prst="rect">
            <a:avLst/>
          </a:prstGeom>
        </p:spPr>
        <p:txBody>
          <a:bodyPr lIns="91439" rIns="91439">
            <a:noAutofit/>
          </a:bodyPr>
          <a:lstStyle/>
          <a:p>
            <a:pPr/>
          </a:p>
        </p:txBody>
      </p:sp>
      <p:sp>
        <p:nvSpPr>
          <p:cNvPr id="606" name="Picture Placeholder 2"/>
          <p:cNvSpPr/>
          <p:nvPr>
            <p:ph type="pic" sz="quarter" idx="14"/>
          </p:nvPr>
        </p:nvSpPr>
        <p:spPr>
          <a:xfrm>
            <a:off x="6088453" y="2043085"/>
            <a:ext cx="1601836" cy="1812102"/>
          </a:xfrm>
          <a:prstGeom prst="rect">
            <a:avLst/>
          </a:prstGeom>
        </p:spPr>
        <p:txBody>
          <a:bodyPr lIns="91439" rIns="91439">
            <a:noAutofit/>
          </a:bodyPr>
          <a:lstStyle/>
          <a:p>
            <a:pPr/>
          </a:p>
        </p:txBody>
      </p:sp>
      <p:sp>
        <p:nvSpPr>
          <p:cNvPr id="607" name="Picture Placeholder 2"/>
          <p:cNvSpPr/>
          <p:nvPr>
            <p:ph type="pic" sz="quarter" idx="15"/>
          </p:nvPr>
        </p:nvSpPr>
        <p:spPr>
          <a:xfrm>
            <a:off x="8352045" y="2212702"/>
            <a:ext cx="1262604" cy="1428339"/>
          </a:xfrm>
          <a:prstGeom prst="rect">
            <a:avLst/>
          </a:prstGeom>
        </p:spPr>
        <p:txBody>
          <a:bodyPr lIns="91439" rIns="91439">
            <a:noAutofit/>
          </a:bodyPr>
          <a:lstStyle/>
          <a:p>
            <a:pPr/>
          </a:p>
        </p:txBody>
      </p:sp>
      <p:sp>
        <p:nvSpPr>
          <p:cNvPr id="608" name="Picture Placeholder 2"/>
          <p:cNvSpPr/>
          <p:nvPr>
            <p:ph type="pic" sz="quarter" idx="16"/>
          </p:nvPr>
        </p:nvSpPr>
        <p:spPr>
          <a:xfrm>
            <a:off x="10336714" y="2130827"/>
            <a:ext cx="1426354" cy="161358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am 7">
    <p:spTree>
      <p:nvGrpSpPr>
        <p:cNvPr id="1" name=""/>
        <p:cNvGrpSpPr/>
        <p:nvPr/>
      </p:nvGrpSpPr>
      <p:grpSpPr>
        <a:xfrm>
          <a:off x="0" y="0"/>
          <a:ext cx="0" cy="0"/>
          <a:chOff x="0" y="0"/>
          <a:chExt cx="0" cy="0"/>
        </a:xfrm>
      </p:grpSpPr>
      <p:sp>
        <p:nvSpPr>
          <p:cNvPr id="42" name="Picture Placeholder 2"/>
          <p:cNvSpPr/>
          <p:nvPr>
            <p:ph type="pic" idx="13"/>
          </p:nvPr>
        </p:nvSpPr>
        <p:spPr>
          <a:xfrm>
            <a:off x="0" y="3429000"/>
            <a:ext cx="12192000" cy="2971800"/>
          </a:xfrm>
          <a:prstGeom prst="rect">
            <a:avLst/>
          </a:prstGeom>
        </p:spPr>
        <p:txBody>
          <a:bodyPr lIns="91439" rIns="91439">
            <a:noAutofit/>
          </a:bodyPr>
          <a:lstStyle/>
          <a:p>
            <a:pPr/>
          </a:p>
        </p:txBody>
      </p:sp>
      <p:sp>
        <p:nvSpPr>
          <p:cNvPr id="4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4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4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49" name="Group 38"/>
          <p:cNvGrpSpPr/>
          <p:nvPr/>
        </p:nvGrpSpPr>
        <p:grpSpPr>
          <a:xfrm>
            <a:off x="11630383" y="6542410"/>
            <a:ext cx="390167" cy="171789"/>
            <a:chOff x="0" y="0"/>
            <a:chExt cx="390166" cy="171788"/>
          </a:xfrm>
        </p:grpSpPr>
        <p:sp>
          <p:nvSpPr>
            <p:cNvPr id="4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4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50" name="正文级别 1…"/>
          <p:cNvSpPr txBox="1"/>
          <p:nvPr>
            <p:ph type="body" sz="quarter" idx="1"/>
          </p:nvPr>
        </p:nvSpPr>
        <p:spPr>
          <a:xfrm>
            <a:off x="8544262" y="6514089"/>
            <a:ext cx="2998269" cy="203847"/>
          </a:xfrm>
          <a:prstGeom prst="rect">
            <a:avLst/>
          </a:prstGeom>
        </p:spPr>
        <p:txBody>
          <a:bodyPr anchor="ct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51" name="Picture Placeholder 2"/>
          <p:cNvSpPr/>
          <p:nvPr>
            <p:ph type="pic" sz="half" idx="14"/>
          </p:nvPr>
        </p:nvSpPr>
        <p:spPr>
          <a:xfrm>
            <a:off x="669302" y="895546"/>
            <a:ext cx="3544479" cy="596245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Real Estate 2">
    <p:spTree>
      <p:nvGrpSpPr>
        <p:cNvPr id="1" name=""/>
        <p:cNvGrpSpPr/>
        <p:nvPr/>
      </p:nvGrpSpPr>
      <p:grpSpPr>
        <a:xfrm>
          <a:off x="0" y="0"/>
          <a:ext cx="0" cy="0"/>
          <a:chOff x="0" y="0"/>
          <a:chExt cx="0" cy="0"/>
        </a:xfrm>
      </p:grpSpPr>
      <p:sp>
        <p:nvSpPr>
          <p:cNvPr id="61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61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61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621" name="Group 38"/>
          <p:cNvGrpSpPr/>
          <p:nvPr/>
        </p:nvGrpSpPr>
        <p:grpSpPr>
          <a:xfrm>
            <a:off x="11630383" y="6542410"/>
            <a:ext cx="390167" cy="171789"/>
            <a:chOff x="0" y="0"/>
            <a:chExt cx="390166" cy="171788"/>
          </a:xfrm>
        </p:grpSpPr>
        <p:sp>
          <p:nvSpPr>
            <p:cNvPr id="61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1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2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62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623" name="Picture Placeholder 2"/>
          <p:cNvSpPr/>
          <p:nvPr>
            <p:ph type="pic" sz="quarter" idx="13"/>
          </p:nvPr>
        </p:nvSpPr>
        <p:spPr>
          <a:xfrm>
            <a:off x="2472874" y="2130827"/>
            <a:ext cx="1426354" cy="1613584"/>
          </a:xfrm>
          <a:prstGeom prst="rect">
            <a:avLst/>
          </a:prstGeom>
        </p:spPr>
        <p:txBody>
          <a:bodyPr lIns="91439" rIns="91439">
            <a:noAutofit/>
          </a:bodyPr>
          <a:lstStyle/>
          <a:p>
            <a:pPr/>
          </a:p>
        </p:txBody>
      </p:sp>
      <p:sp>
        <p:nvSpPr>
          <p:cNvPr id="624" name="Picture Placeholder 2"/>
          <p:cNvSpPr/>
          <p:nvPr>
            <p:ph type="pic" sz="quarter" idx="14"/>
          </p:nvPr>
        </p:nvSpPr>
        <p:spPr>
          <a:xfrm>
            <a:off x="4451677" y="2043085"/>
            <a:ext cx="1601836" cy="1812102"/>
          </a:xfrm>
          <a:prstGeom prst="rect">
            <a:avLst/>
          </a:prstGeom>
        </p:spPr>
        <p:txBody>
          <a:bodyPr lIns="91439" rIns="91439">
            <a:noAutofit/>
          </a:bodyPr>
          <a:lstStyle/>
          <a:p>
            <a:pPr/>
          </a:p>
        </p:txBody>
      </p:sp>
      <p:sp>
        <p:nvSpPr>
          <p:cNvPr id="625" name="Picture Placeholder 2"/>
          <p:cNvSpPr/>
          <p:nvPr>
            <p:ph type="pic" sz="quarter" idx="15"/>
          </p:nvPr>
        </p:nvSpPr>
        <p:spPr>
          <a:xfrm>
            <a:off x="6715269" y="2212702"/>
            <a:ext cx="1262604" cy="1428339"/>
          </a:xfrm>
          <a:prstGeom prst="rect">
            <a:avLst/>
          </a:prstGeom>
        </p:spPr>
        <p:txBody>
          <a:bodyPr lIns="91439" rIns="91439">
            <a:noAutofit/>
          </a:bodyPr>
          <a:lstStyle/>
          <a:p>
            <a:pPr/>
          </a:p>
        </p:txBody>
      </p:sp>
      <p:sp>
        <p:nvSpPr>
          <p:cNvPr id="626" name="Picture Placeholder 2"/>
          <p:cNvSpPr/>
          <p:nvPr>
            <p:ph type="pic" sz="quarter" idx="16"/>
          </p:nvPr>
        </p:nvSpPr>
        <p:spPr>
          <a:xfrm>
            <a:off x="8699938" y="2130827"/>
            <a:ext cx="1426354" cy="161358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Real Estate 3">
    <p:spTree>
      <p:nvGrpSpPr>
        <p:cNvPr id="1" name=""/>
        <p:cNvGrpSpPr/>
        <p:nvPr/>
      </p:nvGrpSpPr>
      <p:grpSpPr>
        <a:xfrm>
          <a:off x="0" y="0"/>
          <a:ext cx="0" cy="0"/>
          <a:chOff x="0" y="0"/>
          <a:chExt cx="0" cy="0"/>
        </a:xfrm>
      </p:grpSpPr>
      <p:sp>
        <p:nvSpPr>
          <p:cNvPr id="63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63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63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639" name="Group 38"/>
          <p:cNvGrpSpPr/>
          <p:nvPr/>
        </p:nvGrpSpPr>
        <p:grpSpPr>
          <a:xfrm>
            <a:off x="11630383" y="6542410"/>
            <a:ext cx="390167" cy="171789"/>
            <a:chOff x="0" y="0"/>
            <a:chExt cx="390166" cy="171788"/>
          </a:xfrm>
        </p:grpSpPr>
        <p:sp>
          <p:nvSpPr>
            <p:cNvPr id="63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3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3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64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641" name="Picture Placeholder 2"/>
          <p:cNvSpPr/>
          <p:nvPr>
            <p:ph type="pic" sz="quarter" idx="13"/>
          </p:nvPr>
        </p:nvSpPr>
        <p:spPr>
          <a:xfrm>
            <a:off x="1805362" y="2130827"/>
            <a:ext cx="1426354" cy="1613584"/>
          </a:xfrm>
          <a:prstGeom prst="rect">
            <a:avLst/>
          </a:prstGeom>
        </p:spPr>
        <p:txBody>
          <a:bodyPr lIns="91439" rIns="91439">
            <a:noAutofit/>
          </a:bodyPr>
          <a:lstStyle/>
          <a:p>
            <a:pPr/>
          </a:p>
        </p:txBody>
      </p:sp>
      <p:sp>
        <p:nvSpPr>
          <p:cNvPr id="642" name="Picture Placeholder 2"/>
          <p:cNvSpPr/>
          <p:nvPr>
            <p:ph type="pic" sz="quarter" idx="14"/>
          </p:nvPr>
        </p:nvSpPr>
        <p:spPr>
          <a:xfrm>
            <a:off x="3784165" y="2043085"/>
            <a:ext cx="1601836" cy="1812102"/>
          </a:xfrm>
          <a:prstGeom prst="rect">
            <a:avLst/>
          </a:prstGeom>
        </p:spPr>
        <p:txBody>
          <a:bodyPr lIns="91439" rIns="91439">
            <a:noAutofit/>
          </a:bodyPr>
          <a:lstStyle/>
          <a:p>
            <a:pPr/>
          </a:p>
        </p:txBody>
      </p:sp>
      <p:sp>
        <p:nvSpPr>
          <p:cNvPr id="643" name="Picture Placeholder 2"/>
          <p:cNvSpPr/>
          <p:nvPr>
            <p:ph type="pic" sz="quarter" idx="15"/>
          </p:nvPr>
        </p:nvSpPr>
        <p:spPr>
          <a:xfrm>
            <a:off x="6047756" y="2212702"/>
            <a:ext cx="1262605" cy="142833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Real Estate 4">
    <p:spTree>
      <p:nvGrpSpPr>
        <p:cNvPr id="1" name=""/>
        <p:cNvGrpSpPr/>
        <p:nvPr/>
      </p:nvGrpSpPr>
      <p:grpSpPr>
        <a:xfrm>
          <a:off x="0" y="0"/>
          <a:ext cx="0" cy="0"/>
          <a:chOff x="0" y="0"/>
          <a:chExt cx="0" cy="0"/>
        </a:xfrm>
      </p:grpSpPr>
      <p:sp>
        <p:nvSpPr>
          <p:cNvPr id="65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65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65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656" name="Group 38"/>
          <p:cNvGrpSpPr/>
          <p:nvPr/>
        </p:nvGrpSpPr>
        <p:grpSpPr>
          <a:xfrm>
            <a:off x="11630383" y="6542410"/>
            <a:ext cx="390167" cy="171789"/>
            <a:chOff x="0" y="0"/>
            <a:chExt cx="390166" cy="171788"/>
          </a:xfrm>
        </p:grpSpPr>
        <p:sp>
          <p:nvSpPr>
            <p:cNvPr id="65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5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5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65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658" name="Picture Placeholder 2"/>
          <p:cNvSpPr/>
          <p:nvPr>
            <p:ph type="pic" sz="half" idx="13"/>
          </p:nvPr>
        </p:nvSpPr>
        <p:spPr>
          <a:xfrm>
            <a:off x="593888" y="1489434"/>
            <a:ext cx="3780149" cy="538742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Real Estate 5">
    <p:spTree>
      <p:nvGrpSpPr>
        <p:cNvPr id="1" name=""/>
        <p:cNvGrpSpPr/>
        <p:nvPr/>
      </p:nvGrpSpPr>
      <p:grpSpPr>
        <a:xfrm>
          <a:off x="0" y="0"/>
          <a:ext cx="0" cy="0"/>
          <a:chOff x="0" y="0"/>
          <a:chExt cx="0" cy="0"/>
        </a:xfrm>
      </p:grpSpPr>
      <p:sp>
        <p:nvSpPr>
          <p:cNvPr id="66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66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66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671" name="Group 38"/>
          <p:cNvGrpSpPr/>
          <p:nvPr/>
        </p:nvGrpSpPr>
        <p:grpSpPr>
          <a:xfrm>
            <a:off x="11630383" y="6542410"/>
            <a:ext cx="390167" cy="171789"/>
            <a:chOff x="0" y="0"/>
            <a:chExt cx="390166" cy="171788"/>
          </a:xfrm>
        </p:grpSpPr>
        <p:sp>
          <p:nvSpPr>
            <p:cNvPr id="66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6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7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67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673" name="Picture Placeholder 2"/>
          <p:cNvSpPr/>
          <p:nvPr>
            <p:ph type="pic" sz="half" idx="13"/>
          </p:nvPr>
        </p:nvSpPr>
        <p:spPr>
          <a:xfrm>
            <a:off x="0" y="1707210"/>
            <a:ext cx="12192000" cy="2703137"/>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Real Estate 6">
    <p:spTree>
      <p:nvGrpSpPr>
        <p:cNvPr id="1" name=""/>
        <p:cNvGrpSpPr/>
        <p:nvPr/>
      </p:nvGrpSpPr>
      <p:grpSpPr>
        <a:xfrm>
          <a:off x="0" y="0"/>
          <a:ext cx="0" cy="0"/>
          <a:chOff x="0" y="0"/>
          <a:chExt cx="0" cy="0"/>
        </a:xfrm>
      </p:grpSpPr>
      <p:sp>
        <p:nvSpPr>
          <p:cNvPr id="680" name="Picture Placeholder 2"/>
          <p:cNvSpPr/>
          <p:nvPr>
            <p:ph type="pic" sz="half" idx="13"/>
          </p:nvPr>
        </p:nvSpPr>
        <p:spPr>
          <a:xfrm>
            <a:off x="1775852" y="1522777"/>
            <a:ext cx="4851151" cy="4851151"/>
          </a:xfrm>
          <a:prstGeom prst="rect">
            <a:avLst/>
          </a:prstGeom>
        </p:spPr>
        <p:txBody>
          <a:bodyPr lIns="91439" rIns="91439">
            <a:noAutofit/>
          </a:bodyPr>
          <a:lstStyle/>
          <a:p>
            <a:pPr/>
          </a:p>
        </p:txBody>
      </p:sp>
      <p:sp>
        <p:nvSpPr>
          <p:cNvPr id="68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68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68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687" name="Group 38"/>
          <p:cNvGrpSpPr/>
          <p:nvPr/>
        </p:nvGrpSpPr>
        <p:grpSpPr>
          <a:xfrm>
            <a:off x="11630383" y="6542410"/>
            <a:ext cx="390167" cy="171789"/>
            <a:chOff x="0" y="0"/>
            <a:chExt cx="390166" cy="171788"/>
          </a:xfrm>
        </p:grpSpPr>
        <p:sp>
          <p:nvSpPr>
            <p:cNvPr id="68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8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8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68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4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Real Estate 7">
    <p:spTree>
      <p:nvGrpSpPr>
        <p:cNvPr id="1" name=""/>
        <p:cNvGrpSpPr/>
        <p:nvPr/>
      </p:nvGrpSpPr>
      <p:grpSpPr>
        <a:xfrm>
          <a:off x="0" y="0"/>
          <a:ext cx="0" cy="0"/>
          <a:chOff x="0" y="0"/>
          <a:chExt cx="0" cy="0"/>
        </a:xfrm>
      </p:grpSpPr>
      <p:sp>
        <p:nvSpPr>
          <p:cNvPr id="69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69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69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701" name="Group 38"/>
          <p:cNvGrpSpPr/>
          <p:nvPr/>
        </p:nvGrpSpPr>
        <p:grpSpPr>
          <a:xfrm>
            <a:off x="11630383" y="6542410"/>
            <a:ext cx="390167" cy="171789"/>
            <a:chOff x="0" y="0"/>
            <a:chExt cx="390166" cy="171788"/>
          </a:xfrm>
        </p:grpSpPr>
        <p:sp>
          <p:nvSpPr>
            <p:cNvPr id="69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9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0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70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703" name="Picture Placeholder 2"/>
          <p:cNvSpPr/>
          <p:nvPr>
            <p:ph type="pic" sz="quarter" idx="13"/>
          </p:nvPr>
        </p:nvSpPr>
        <p:spPr>
          <a:xfrm>
            <a:off x="1241815" y="4761884"/>
            <a:ext cx="2588224" cy="1582354"/>
          </a:xfrm>
          <a:prstGeom prst="rect">
            <a:avLst/>
          </a:prstGeom>
        </p:spPr>
        <p:txBody>
          <a:bodyPr lIns="91439" rIns="91439">
            <a:noAutofit/>
          </a:bodyPr>
          <a:lstStyle/>
          <a:p>
            <a:pPr/>
          </a:p>
        </p:txBody>
      </p:sp>
      <p:sp>
        <p:nvSpPr>
          <p:cNvPr id="704" name="Picture Placeholder 2"/>
          <p:cNvSpPr/>
          <p:nvPr>
            <p:ph type="pic" sz="quarter" idx="14"/>
          </p:nvPr>
        </p:nvSpPr>
        <p:spPr>
          <a:xfrm>
            <a:off x="4780526" y="4761884"/>
            <a:ext cx="2588224" cy="1582354"/>
          </a:xfrm>
          <a:prstGeom prst="rect">
            <a:avLst/>
          </a:prstGeom>
        </p:spPr>
        <p:txBody>
          <a:bodyPr lIns="91439" rIns="91439">
            <a:noAutofit/>
          </a:bodyPr>
          <a:lstStyle/>
          <a:p>
            <a:pPr/>
          </a:p>
        </p:txBody>
      </p:sp>
      <p:sp>
        <p:nvSpPr>
          <p:cNvPr id="705" name="Picture Placeholder 2"/>
          <p:cNvSpPr/>
          <p:nvPr>
            <p:ph type="pic" sz="quarter" idx="15"/>
          </p:nvPr>
        </p:nvSpPr>
        <p:spPr>
          <a:xfrm>
            <a:off x="8231313" y="4761884"/>
            <a:ext cx="2588224" cy="158235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Real Estate 8">
    <p:spTree>
      <p:nvGrpSpPr>
        <p:cNvPr id="1" name=""/>
        <p:cNvGrpSpPr/>
        <p:nvPr/>
      </p:nvGrpSpPr>
      <p:grpSpPr>
        <a:xfrm>
          <a:off x="0" y="0"/>
          <a:ext cx="0" cy="0"/>
          <a:chOff x="0" y="0"/>
          <a:chExt cx="0" cy="0"/>
        </a:xfrm>
      </p:grpSpPr>
      <p:sp>
        <p:nvSpPr>
          <p:cNvPr id="712"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713"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714"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718" name="Group 38"/>
          <p:cNvGrpSpPr/>
          <p:nvPr/>
        </p:nvGrpSpPr>
        <p:grpSpPr>
          <a:xfrm>
            <a:off x="11630383" y="6542410"/>
            <a:ext cx="390167" cy="171789"/>
            <a:chOff x="0" y="0"/>
            <a:chExt cx="390166" cy="171788"/>
          </a:xfrm>
        </p:grpSpPr>
        <p:sp>
          <p:nvSpPr>
            <p:cNvPr id="715"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16"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17"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719"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720" name="Picture Placeholder 2"/>
          <p:cNvSpPr/>
          <p:nvPr>
            <p:ph type="pic" sz="quarter" idx="13"/>
          </p:nvPr>
        </p:nvSpPr>
        <p:spPr>
          <a:xfrm>
            <a:off x="862552" y="1838226"/>
            <a:ext cx="2917600" cy="1941921"/>
          </a:xfrm>
          <a:prstGeom prst="rect">
            <a:avLst/>
          </a:prstGeom>
        </p:spPr>
        <p:txBody>
          <a:bodyPr lIns="91439" rIns="91439">
            <a:noAutofit/>
          </a:bodyPr>
          <a:lstStyle/>
          <a:p>
            <a:pPr/>
          </a:p>
        </p:txBody>
      </p:sp>
      <p:sp>
        <p:nvSpPr>
          <p:cNvPr id="721" name="Picture Placeholder 2"/>
          <p:cNvSpPr/>
          <p:nvPr>
            <p:ph type="pic" sz="quarter" idx="14"/>
          </p:nvPr>
        </p:nvSpPr>
        <p:spPr>
          <a:xfrm>
            <a:off x="4067666" y="1838226"/>
            <a:ext cx="2917599" cy="1941921"/>
          </a:xfrm>
          <a:prstGeom prst="rect">
            <a:avLst/>
          </a:prstGeom>
        </p:spPr>
        <p:txBody>
          <a:bodyPr lIns="91439" rIns="91439">
            <a:noAutofit/>
          </a:bodyPr>
          <a:lstStyle/>
          <a:p>
            <a:pPr/>
          </a:p>
        </p:txBody>
      </p:sp>
      <p:sp>
        <p:nvSpPr>
          <p:cNvPr id="722" name="Picture Placeholder 2"/>
          <p:cNvSpPr/>
          <p:nvPr>
            <p:ph type="pic" sz="quarter" idx="15"/>
          </p:nvPr>
        </p:nvSpPr>
        <p:spPr>
          <a:xfrm>
            <a:off x="8224884" y="1838226"/>
            <a:ext cx="2917599" cy="1941921"/>
          </a:xfrm>
          <a:prstGeom prst="rect">
            <a:avLst/>
          </a:prstGeom>
        </p:spPr>
        <p:txBody>
          <a:bodyPr lIns="91439" rIns="91439">
            <a:noAutofit/>
          </a:bodyPr>
          <a:lstStyle/>
          <a:p>
            <a:pPr/>
          </a:p>
        </p:txBody>
      </p:sp>
      <p:sp>
        <p:nvSpPr>
          <p:cNvPr id="723" name="Picture Placeholder 2"/>
          <p:cNvSpPr/>
          <p:nvPr>
            <p:ph type="pic" sz="quarter" idx="16"/>
          </p:nvPr>
        </p:nvSpPr>
        <p:spPr>
          <a:xfrm>
            <a:off x="4067666" y="4091311"/>
            <a:ext cx="2917599" cy="1941921"/>
          </a:xfrm>
          <a:prstGeom prst="rect">
            <a:avLst/>
          </a:prstGeom>
        </p:spPr>
        <p:txBody>
          <a:bodyPr lIns="91439" rIns="91439">
            <a:noAutofit/>
          </a:bodyPr>
          <a:lstStyle/>
          <a:p>
            <a:pPr/>
          </a:p>
        </p:txBody>
      </p:sp>
      <p:sp>
        <p:nvSpPr>
          <p:cNvPr id="724" name="Picture Placeholder 2"/>
          <p:cNvSpPr/>
          <p:nvPr>
            <p:ph type="pic" sz="quarter" idx="17"/>
          </p:nvPr>
        </p:nvSpPr>
        <p:spPr>
          <a:xfrm>
            <a:off x="8224884" y="4091311"/>
            <a:ext cx="2917599" cy="1941921"/>
          </a:xfrm>
          <a:prstGeom prst="rect">
            <a:avLst/>
          </a:prstGeom>
        </p:spPr>
        <p:txBody>
          <a:bodyPr lIns="91439" rIns="91439">
            <a:noAutofit/>
          </a:bodyPr>
          <a:lstStyle/>
          <a:p>
            <a:pPr/>
          </a:p>
        </p:txBody>
      </p:sp>
      <p:sp>
        <p:nvSpPr>
          <p:cNvPr id="725" name="Picture Placeholder 2"/>
          <p:cNvSpPr/>
          <p:nvPr>
            <p:ph type="pic" sz="quarter" idx="18"/>
          </p:nvPr>
        </p:nvSpPr>
        <p:spPr>
          <a:xfrm>
            <a:off x="862552" y="4091311"/>
            <a:ext cx="2917599" cy="194192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Real Estate 9">
    <p:spTree>
      <p:nvGrpSpPr>
        <p:cNvPr id="1" name=""/>
        <p:cNvGrpSpPr/>
        <p:nvPr/>
      </p:nvGrpSpPr>
      <p:grpSpPr>
        <a:xfrm>
          <a:off x="0" y="0"/>
          <a:ext cx="0" cy="0"/>
          <a:chOff x="0" y="0"/>
          <a:chExt cx="0" cy="0"/>
        </a:xfrm>
      </p:grpSpPr>
      <p:sp>
        <p:nvSpPr>
          <p:cNvPr id="732"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733"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734"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738" name="Group 38"/>
          <p:cNvGrpSpPr/>
          <p:nvPr/>
        </p:nvGrpSpPr>
        <p:grpSpPr>
          <a:xfrm>
            <a:off x="11630383" y="6542410"/>
            <a:ext cx="390167" cy="171789"/>
            <a:chOff x="0" y="0"/>
            <a:chExt cx="390166" cy="171788"/>
          </a:xfrm>
        </p:grpSpPr>
        <p:sp>
          <p:nvSpPr>
            <p:cNvPr id="735"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36"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37"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739"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740" name="Picture Placeholder 2"/>
          <p:cNvSpPr/>
          <p:nvPr>
            <p:ph type="pic" sz="quarter" idx="13"/>
          </p:nvPr>
        </p:nvSpPr>
        <p:spPr>
          <a:xfrm>
            <a:off x="1008669" y="1886299"/>
            <a:ext cx="2223790" cy="2223789"/>
          </a:xfrm>
          <a:prstGeom prst="rect">
            <a:avLst/>
          </a:prstGeom>
        </p:spPr>
        <p:txBody>
          <a:bodyPr lIns="91439" rIns="91439">
            <a:noAutofit/>
          </a:bodyPr>
          <a:lstStyle/>
          <a:p>
            <a:pPr/>
          </a:p>
        </p:txBody>
      </p:sp>
      <p:sp>
        <p:nvSpPr>
          <p:cNvPr id="741" name="Picture Placeholder 2"/>
          <p:cNvSpPr/>
          <p:nvPr>
            <p:ph type="pic" sz="quarter" idx="14"/>
          </p:nvPr>
        </p:nvSpPr>
        <p:spPr>
          <a:xfrm>
            <a:off x="3516198" y="1886299"/>
            <a:ext cx="2223790" cy="2223789"/>
          </a:xfrm>
          <a:prstGeom prst="rect">
            <a:avLst/>
          </a:prstGeom>
        </p:spPr>
        <p:txBody>
          <a:bodyPr lIns="91439" rIns="91439">
            <a:noAutofit/>
          </a:bodyPr>
          <a:lstStyle/>
          <a:p>
            <a:pPr/>
          </a:p>
        </p:txBody>
      </p:sp>
      <p:sp>
        <p:nvSpPr>
          <p:cNvPr id="742" name="Picture Placeholder 2"/>
          <p:cNvSpPr/>
          <p:nvPr>
            <p:ph type="pic" sz="quarter" idx="15"/>
          </p:nvPr>
        </p:nvSpPr>
        <p:spPr>
          <a:xfrm>
            <a:off x="6032446" y="1886299"/>
            <a:ext cx="2223789" cy="2223789"/>
          </a:xfrm>
          <a:prstGeom prst="rect">
            <a:avLst/>
          </a:prstGeom>
        </p:spPr>
        <p:txBody>
          <a:bodyPr lIns="91439" rIns="91439">
            <a:noAutofit/>
          </a:bodyPr>
          <a:lstStyle/>
          <a:p>
            <a:pPr/>
          </a:p>
        </p:txBody>
      </p:sp>
      <p:sp>
        <p:nvSpPr>
          <p:cNvPr id="743" name="Picture Placeholder 2"/>
          <p:cNvSpPr/>
          <p:nvPr>
            <p:ph type="pic" sz="quarter" idx="16"/>
          </p:nvPr>
        </p:nvSpPr>
        <p:spPr>
          <a:xfrm>
            <a:off x="2266793" y="3969622"/>
            <a:ext cx="2223789" cy="2223789"/>
          </a:xfrm>
          <a:prstGeom prst="rect">
            <a:avLst/>
          </a:prstGeom>
        </p:spPr>
        <p:txBody>
          <a:bodyPr lIns="91439" rIns="91439">
            <a:noAutofit/>
          </a:bodyPr>
          <a:lstStyle/>
          <a:p>
            <a:pPr/>
          </a:p>
        </p:txBody>
      </p:sp>
      <p:sp>
        <p:nvSpPr>
          <p:cNvPr id="744" name="Picture Placeholder 2"/>
          <p:cNvSpPr/>
          <p:nvPr>
            <p:ph type="pic" sz="quarter" idx="17"/>
          </p:nvPr>
        </p:nvSpPr>
        <p:spPr>
          <a:xfrm>
            <a:off x="4774322" y="3969622"/>
            <a:ext cx="2223789" cy="2223789"/>
          </a:xfrm>
          <a:prstGeom prst="rect">
            <a:avLst/>
          </a:prstGeom>
        </p:spPr>
        <p:txBody>
          <a:bodyPr lIns="91439" rIns="91439">
            <a:noAutofit/>
          </a:bodyPr>
          <a:lstStyle/>
          <a:p>
            <a:pPr/>
          </a:p>
        </p:txBody>
      </p:sp>
      <p:sp>
        <p:nvSpPr>
          <p:cNvPr id="745" name="Picture Placeholder 2"/>
          <p:cNvSpPr/>
          <p:nvPr>
            <p:ph type="pic" sz="quarter" idx="18"/>
          </p:nvPr>
        </p:nvSpPr>
        <p:spPr>
          <a:xfrm>
            <a:off x="7290568" y="3969622"/>
            <a:ext cx="2223790" cy="222378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ocial Media 1">
    <p:spTree>
      <p:nvGrpSpPr>
        <p:cNvPr id="1" name=""/>
        <p:cNvGrpSpPr/>
        <p:nvPr/>
      </p:nvGrpSpPr>
      <p:grpSpPr>
        <a:xfrm>
          <a:off x="0" y="0"/>
          <a:ext cx="0" cy="0"/>
          <a:chOff x="0" y="0"/>
          <a:chExt cx="0" cy="0"/>
        </a:xfrm>
      </p:grpSpPr>
      <p:sp>
        <p:nvSpPr>
          <p:cNvPr id="752"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753"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754"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758" name="Group 38"/>
          <p:cNvGrpSpPr/>
          <p:nvPr/>
        </p:nvGrpSpPr>
        <p:grpSpPr>
          <a:xfrm>
            <a:off x="11630383" y="6542410"/>
            <a:ext cx="390167" cy="171789"/>
            <a:chOff x="0" y="0"/>
            <a:chExt cx="390166" cy="171788"/>
          </a:xfrm>
        </p:grpSpPr>
        <p:sp>
          <p:nvSpPr>
            <p:cNvPr id="755"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56"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57"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759"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760" name="Picture Placeholder 2"/>
          <p:cNvSpPr/>
          <p:nvPr>
            <p:ph type="pic" sz="half" idx="13"/>
          </p:nvPr>
        </p:nvSpPr>
        <p:spPr>
          <a:xfrm>
            <a:off x="0" y="1988288"/>
            <a:ext cx="12192000" cy="2190307"/>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4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ocial Media 2">
    <p:spTree>
      <p:nvGrpSpPr>
        <p:cNvPr id="1" name=""/>
        <p:cNvGrpSpPr/>
        <p:nvPr/>
      </p:nvGrpSpPr>
      <p:grpSpPr>
        <a:xfrm>
          <a:off x="0" y="0"/>
          <a:ext cx="0" cy="0"/>
          <a:chOff x="0" y="0"/>
          <a:chExt cx="0" cy="0"/>
        </a:xfrm>
      </p:grpSpPr>
      <p:sp>
        <p:nvSpPr>
          <p:cNvPr id="76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76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76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773" name="Group 38"/>
          <p:cNvGrpSpPr/>
          <p:nvPr/>
        </p:nvGrpSpPr>
        <p:grpSpPr>
          <a:xfrm>
            <a:off x="11630383" y="6542410"/>
            <a:ext cx="390167" cy="171789"/>
            <a:chOff x="0" y="0"/>
            <a:chExt cx="390166" cy="171788"/>
          </a:xfrm>
        </p:grpSpPr>
        <p:sp>
          <p:nvSpPr>
            <p:cNvPr id="77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7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7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77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775" name="Picture Placeholder 2"/>
          <p:cNvSpPr/>
          <p:nvPr>
            <p:ph type="pic" idx="13"/>
          </p:nvPr>
        </p:nvSpPr>
        <p:spPr>
          <a:xfrm>
            <a:off x="0" y="0"/>
            <a:ext cx="6251946" cy="685800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ice Table">
    <p:spTree>
      <p:nvGrpSpPr>
        <p:cNvPr id="1" name=""/>
        <p:cNvGrpSpPr/>
        <p:nvPr/>
      </p:nvGrpSpPr>
      <p:grpSpPr>
        <a:xfrm>
          <a:off x="0" y="0"/>
          <a:ext cx="0" cy="0"/>
          <a:chOff x="0" y="0"/>
          <a:chExt cx="0" cy="0"/>
        </a:xfrm>
      </p:grpSpPr>
      <p:sp>
        <p:nvSpPr>
          <p:cNvPr id="58" name="Picture Placeholder 2"/>
          <p:cNvSpPr/>
          <p:nvPr>
            <p:ph type="pic" sz="quarter" idx="13"/>
          </p:nvPr>
        </p:nvSpPr>
        <p:spPr>
          <a:xfrm>
            <a:off x="1934997" y="2248211"/>
            <a:ext cx="1854015" cy="1854014"/>
          </a:xfrm>
          <a:prstGeom prst="rect">
            <a:avLst/>
          </a:prstGeom>
        </p:spPr>
        <p:txBody>
          <a:bodyPr lIns="91439" rIns="91439">
            <a:noAutofit/>
          </a:bodyPr>
          <a:lstStyle/>
          <a:p>
            <a:pPr/>
          </a:p>
        </p:txBody>
      </p:sp>
      <p:sp>
        <p:nvSpPr>
          <p:cNvPr id="59" name="Picture Placeholder 2"/>
          <p:cNvSpPr/>
          <p:nvPr>
            <p:ph type="pic" sz="quarter" idx="14"/>
          </p:nvPr>
        </p:nvSpPr>
        <p:spPr>
          <a:xfrm>
            <a:off x="5157882" y="2248211"/>
            <a:ext cx="1854015" cy="1854014"/>
          </a:xfrm>
          <a:prstGeom prst="rect">
            <a:avLst/>
          </a:prstGeom>
        </p:spPr>
        <p:txBody>
          <a:bodyPr lIns="91439" rIns="91439">
            <a:noAutofit/>
          </a:bodyPr>
          <a:lstStyle/>
          <a:p>
            <a:pPr/>
          </a:p>
        </p:txBody>
      </p:sp>
      <p:sp>
        <p:nvSpPr>
          <p:cNvPr id="60" name="Picture Placeholder 2"/>
          <p:cNvSpPr/>
          <p:nvPr>
            <p:ph type="pic" sz="quarter" idx="15"/>
          </p:nvPr>
        </p:nvSpPr>
        <p:spPr>
          <a:xfrm>
            <a:off x="8388263" y="2248211"/>
            <a:ext cx="1854015" cy="1854014"/>
          </a:xfrm>
          <a:prstGeom prst="rect">
            <a:avLst/>
          </a:prstGeom>
        </p:spPr>
        <p:txBody>
          <a:bodyPr lIns="91439" rIns="91439">
            <a:noAutofit/>
          </a:bodyPr>
          <a:lstStyle/>
          <a:p>
            <a:pPr/>
          </a:p>
        </p:txBody>
      </p:sp>
      <p:sp>
        <p:nvSpPr>
          <p:cNvPr id="61" name="Round Diagonal Corner Rectangle 7"/>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62" name="Round Diagonal Corner Rectangle 8"/>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6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67" name="Group 11"/>
          <p:cNvGrpSpPr/>
          <p:nvPr/>
        </p:nvGrpSpPr>
        <p:grpSpPr>
          <a:xfrm>
            <a:off x="11630383" y="6542410"/>
            <a:ext cx="390167" cy="171789"/>
            <a:chOff x="0" y="0"/>
            <a:chExt cx="390166" cy="171788"/>
          </a:xfrm>
        </p:grpSpPr>
        <p:sp>
          <p:nvSpPr>
            <p:cNvPr id="64" name="Chevron 1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5" name="Chevron 1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66" name="Straight Connector 14"/>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6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5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
    <p:spTree>
      <p:nvGrpSpPr>
        <p:cNvPr id="1" name=""/>
        <p:cNvGrpSpPr/>
        <p:nvPr/>
      </p:nvGrpSpPr>
      <p:grpSpPr>
        <a:xfrm>
          <a:off x="0" y="0"/>
          <a:ext cx="0" cy="0"/>
          <a:chOff x="0" y="0"/>
          <a:chExt cx="0" cy="0"/>
        </a:xfrm>
      </p:grpSpPr>
      <p:sp>
        <p:nvSpPr>
          <p:cNvPr id="782"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783"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784"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788" name="Group 38"/>
          <p:cNvGrpSpPr/>
          <p:nvPr/>
        </p:nvGrpSpPr>
        <p:grpSpPr>
          <a:xfrm>
            <a:off x="11630383" y="6542410"/>
            <a:ext cx="390167" cy="171789"/>
            <a:chOff x="0" y="0"/>
            <a:chExt cx="390166" cy="171788"/>
          </a:xfrm>
        </p:grpSpPr>
        <p:sp>
          <p:nvSpPr>
            <p:cNvPr id="785"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86"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787"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789"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790" name="Picture Placeholder 2"/>
          <p:cNvSpPr/>
          <p:nvPr>
            <p:ph type="pic" sz="half" idx="13"/>
          </p:nvPr>
        </p:nvSpPr>
        <p:spPr>
          <a:xfrm>
            <a:off x="531876" y="489098"/>
            <a:ext cx="3689251" cy="587980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
    <p:spTree>
      <p:nvGrpSpPr>
        <p:cNvPr id="1" name=""/>
        <p:cNvGrpSpPr/>
        <p:nvPr/>
      </p:nvGrpSpPr>
      <p:grpSpPr>
        <a:xfrm>
          <a:off x="0" y="0"/>
          <a:ext cx="0" cy="0"/>
          <a:chOff x="0" y="0"/>
          <a:chExt cx="0" cy="0"/>
        </a:xfrm>
      </p:grpSpPr>
      <p:sp>
        <p:nvSpPr>
          <p:cNvPr id="79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79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79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803" name="Group 38"/>
          <p:cNvGrpSpPr/>
          <p:nvPr/>
        </p:nvGrpSpPr>
        <p:grpSpPr>
          <a:xfrm>
            <a:off x="11630383" y="6542410"/>
            <a:ext cx="390167" cy="171789"/>
            <a:chOff x="0" y="0"/>
            <a:chExt cx="390166" cy="171788"/>
          </a:xfrm>
        </p:grpSpPr>
        <p:sp>
          <p:nvSpPr>
            <p:cNvPr id="80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0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0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80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805" name="Picture Placeholder 3"/>
          <p:cNvSpPr/>
          <p:nvPr>
            <p:ph type="pic" sz="quarter" idx="13"/>
          </p:nvPr>
        </p:nvSpPr>
        <p:spPr>
          <a:xfrm>
            <a:off x="1471135" y="1961863"/>
            <a:ext cx="2934275" cy="2934274"/>
          </a:xfrm>
          <a:prstGeom prst="rect">
            <a:avLst/>
          </a:prstGeom>
        </p:spPr>
        <p:txBody>
          <a:bodyPr lIns="91439" rIns="91439">
            <a:noAutofit/>
          </a:bodyPr>
          <a:lstStyle/>
          <a:p>
            <a:pPr/>
          </a:p>
        </p:txBody>
      </p:sp>
      <p:sp>
        <p:nvSpPr>
          <p:cNvPr id="806" name="Picture Placeholder 3"/>
          <p:cNvSpPr/>
          <p:nvPr>
            <p:ph type="pic" sz="quarter" idx="14"/>
          </p:nvPr>
        </p:nvSpPr>
        <p:spPr>
          <a:xfrm>
            <a:off x="4628862" y="1961863"/>
            <a:ext cx="2934275" cy="2934274"/>
          </a:xfrm>
          <a:prstGeom prst="rect">
            <a:avLst/>
          </a:prstGeom>
        </p:spPr>
        <p:txBody>
          <a:bodyPr lIns="91439" rIns="91439">
            <a:noAutofit/>
          </a:bodyPr>
          <a:lstStyle/>
          <a:p>
            <a:pPr/>
          </a:p>
        </p:txBody>
      </p:sp>
      <p:sp>
        <p:nvSpPr>
          <p:cNvPr id="807" name="Picture Placeholder 3"/>
          <p:cNvSpPr/>
          <p:nvPr>
            <p:ph type="pic" sz="quarter" idx="15"/>
          </p:nvPr>
        </p:nvSpPr>
        <p:spPr>
          <a:xfrm>
            <a:off x="7786591" y="1961863"/>
            <a:ext cx="2934275" cy="293427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3">
    <p:spTree>
      <p:nvGrpSpPr>
        <p:cNvPr id="1" name=""/>
        <p:cNvGrpSpPr/>
        <p:nvPr/>
      </p:nvGrpSpPr>
      <p:grpSpPr>
        <a:xfrm>
          <a:off x="0" y="0"/>
          <a:ext cx="0" cy="0"/>
          <a:chOff x="0" y="0"/>
          <a:chExt cx="0" cy="0"/>
        </a:xfrm>
      </p:grpSpPr>
      <p:sp>
        <p:nvSpPr>
          <p:cNvPr id="81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81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81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820" name="Group 38"/>
          <p:cNvGrpSpPr/>
          <p:nvPr/>
        </p:nvGrpSpPr>
        <p:grpSpPr>
          <a:xfrm>
            <a:off x="11630383" y="6542410"/>
            <a:ext cx="390167" cy="171789"/>
            <a:chOff x="0" y="0"/>
            <a:chExt cx="390166" cy="171788"/>
          </a:xfrm>
        </p:grpSpPr>
        <p:sp>
          <p:nvSpPr>
            <p:cNvPr id="81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1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1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82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822" name="Picture Placeholder 2"/>
          <p:cNvSpPr/>
          <p:nvPr>
            <p:ph type="pic" idx="13"/>
          </p:nvPr>
        </p:nvSpPr>
        <p:spPr>
          <a:xfrm>
            <a:off x="531876" y="489098"/>
            <a:ext cx="11151314" cy="587980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4">
    <p:spTree>
      <p:nvGrpSpPr>
        <p:cNvPr id="1" name=""/>
        <p:cNvGrpSpPr/>
        <p:nvPr/>
      </p:nvGrpSpPr>
      <p:grpSpPr>
        <a:xfrm>
          <a:off x="0" y="0"/>
          <a:ext cx="0" cy="0"/>
          <a:chOff x="0" y="0"/>
          <a:chExt cx="0" cy="0"/>
        </a:xfrm>
      </p:grpSpPr>
      <p:sp>
        <p:nvSpPr>
          <p:cNvPr id="82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83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83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835" name="Group 38"/>
          <p:cNvGrpSpPr/>
          <p:nvPr/>
        </p:nvGrpSpPr>
        <p:grpSpPr>
          <a:xfrm>
            <a:off x="11630383" y="6542410"/>
            <a:ext cx="390167" cy="171789"/>
            <a:chOff x="0" y="0"/>
            <a:chExt cx="390166" cy="171788"/>
          </a:xfrm>
        </p:grpSpPr>
        <p:sp>
          <p:nvSpPr>
            <p:cNvPr id="83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3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3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83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837" name="Picture Placeholder 2"/>
          <p:cNvSpPr/>
          <p:nvPr>
            <p:ph type="pic" sz="half" idx="13"/>
          </p:nvPr>
        </p:nvSpPr>
        <p:spPr>
          <a:xfrm>
            <a:off x="531876" y="489098"/>
            <a:ext cx="6885432" cy="2939902"/>
          </a:xfrm>
          <a:prstGeom prst="rect">
            <a:avLst/>
          </a:prstGeom>
        </p:spPr>
        <p:txBody>
          <a:bodyPr lIns="91439" rIns="91439">
            <a:noAutofit/>
          </a:bodyPr>
          <a:lstStyle/>
          <a:p>
            <a:pPr/>
          </a:p>
        </p:txBody>
      </p:sp>
      <p:sp>
        <p:nvSpPr>
          <p:cNvPr id="838" name="Picture Placeholder 2"/>
          <p:cNvSpPr/>
          <p:nvPr>
            <p:ph type="pic" sz="quarter" idx="14"/>
          </p:nvPr>
        </p:nvSpPr>
        <p:spPr>
          <a:xfrm>
            <a:off x="531876" y="3429000"/>
            <a:ext cx="3442716" cy="2939902"/>
          </a:xfrm>
          <a:prstGeom prst="rect">
            <a:avLst/>
          </a:prstGeom>
        </p:spPr>
        <p:txBody>
          <a:bodyPr lIns="91439" rIns="91439">
            <a:noAutofit/>
          </a:bodyPr>
          <a:lstStyle/>
          <a:p>
            <a:pPr/>
          </a:p>
        </p:txBody>
      </p:sp>
      <p:sp>
        <p:nvSpPr>
          <p:cNvPr id="839" name="Picture Placeholder 2"/>
          <p:cNvSpPr/>
          <p:nvPr>
            <p:ph type="pic" sz="quarter" idx="15"/>
          </p:nvPr>
        </p:nvSpPr>
        <p:spPr>
          <a:xfrm>
            <a:off x="3974591" y="3429000"/>
            <a:ext cx="3442717" cy="2939902"/>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5">
    <p:spTree>
      <p:nvGrpSpPr>
        <p:cNvPr id="1" name=""/>
        <p:cNvGrpSpPr/>
        <p:nvPr/>
      </p:nvGrpSpPr>
      <p:grpSpPr>
        <a:xfrm>
          <a:off x="0" y="0"/>
          <a:ext cx="0" cy="0"/>
          <a:chOff x="0" y="0"/>
          <a:chExt cx="0" cy="0"/>
        </a:xfrm>
      </p:grpSpPr>
      <p:sp>
        <p:nvSpPr>
          <p:cNvPr id="846"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847"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848"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852" name="Group 38"/>
          <p:cNvGrpSpPr/>
          <p:nvPr/>
        </p:nvGrpSpPr>
        <p:grpSpPr>
          <a:xfrm>
            <a:off x="11630383" y="6542410"/>
            <a:ext cx="390167" cy="171789"/>
            <a:chOff x="0" y="0"/>
            <a:chExt cx="390166" cy="171788"/>
          </a:xfrm>
        </p:grpSpPr>
        <p:sp>
          <p:nvSpPr>
            <p:cNvPr id="849"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50"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51"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853"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854" name="Picture Placeholder 2"/>
          <p:cNvSpPr/>
          <p:nvPr>
            <p:ph type="pic" sz="quarter" idx="13"/>
          </p:nvPr>
        </p:nvSpPr>
        <p:spPr>
          <a:xfrm>
            <a:off x="531876" y="3429000"/>
            <a:ext cx="3698748" cy="2939902"/>
          </a:xfrm>
          <a:prstGeom prst="rect">
            <a:avLst/>
          </a:prstGeom>
        </p:spPr>
        <p:txBody>
          <a:bodyPr lIns="91439" rIns="91439">
            <a:noAutofit/>
          </a:bodyPr>
          <a:lstStyle/>
          <a:p>
            <a:pPr/>
          </a:p>
        </p:txBody>
      </p:sp>
      <p:sp>
        <p:nvSpPr>
          <p:cNvPr id="855" name="Picture Placeholder 2"/>
          <p:cNvSpPr/>
          <p:nvPr>
            <p:ph type="pic" sz="quarter" idx="14"/>
          </p:nvPr>
        </p:nvSpPr>
        <p:spPr>
          <a:xfrm>
            <a:off x="531876" y="489098"/>
            <a:ext cx="3698748" cy="2939902"/>
          </a:xfrm>
          <a:prstGeom prst="rect">
            <a:avLst/>
          </a:prstGeom>
        </p:spPr>
        <p:txBody>
          <a:bodyPr lIns="91439" rIns="91439">
            <a:noAutofit/>
          </a:bodyPr>
          <a:lstStyle/>
          <a:p>
            <a:pPr/>
          </a:p>
        </p:txBody>
      </p:sp>
      <p:sp>
        <p:nvSpPr>
          <p:cNvPr id="856" name="Picture Placeholder 2"/>
          <p:cNvSpPr/>
          <p:nvPr>
            <p:ph type="pic" sz="quarter" idx="15"/>
          </p:nvPr>
        </p:nvSpPr>
        <p:spPr>
          <a:xfrm>
            <a:off x="4230623" y="3429000"/>
            <a:ext cx="3698749" cy="2939902"/>
          </a:xfrm>
          <a:prstGeom prst="rect">
            <a:avLst/>
          </a:prstGeom>
        </p:spPr>
        <p:txBody>
          <a:bodyPr lIns="91439" rIns="91439">
            <a:noAutofit/>
          </a:bodyPr>
          <a:lstStyle/>
          <a:p>
            <a:pPr/>
          </a:p>
        </p:txBody>
      </p:sp>
      <p:sp>
        <p:nvSpPr>
          <p:cNvPr id="857" name="Picture Placeholder 2"/>
          <p:cNvSpPr/>
          <p:nvPr>
            <p:ph type="pic" sz="quarter" idx="16"/>
          </p:nvPr>
        </p:nvSpPr>
        <p:spPr>
          <a:xfrm>
            <a:off x="4230623" y="489098"/>
            <a:ext cx="3698749" cy="2939902"/>
          </a:xfrm>
          <a:prstGeom prst="rect">
            <a:avLst/>
          </a:prstGeom>
        </p:spPr>
        <p:txBody>
          <a:bodyPr lIns="91439" rIns="91439">
            <a:noAutofit/>
          </a:bodyPr>
          <a:lstStyle/>
          <a:p>
            <a:pPr/>
          </a:p>
        </p:txBody>
      </p:sp>
      <p:sp>
        <p:nvSpPr>
          <p:cNvPr id="858" name="Picture Placeholder 2"/>
          <p:cNvSpPr/>
          <p:nvPr>
            <p:ph type="pic" sz="quarter" idx="17"/>
          </p:nvPr>
        </p:nvSpPr>
        <p:spPr>
          <a:xfrm>
            <a:off x="7923716" y="3429000"/>
            <a:ext cx="3698749" cy="2939902"/>
          </a:xfrm>
          <a:prstGeom prst="rect">
            <a:avLst/>
          </a:prstGeom>
        </p:spPr>
        <p:txBody>
          <a:bodyPr lIns="91439" rIns="91439">
            <a:noAutofit/>
          </a:bodyPr>
          <a:lstStyle/>
          <a:p>
            <a:pPr/>
          </a:p>
        </p:txBody>
      </p:sp>
      <p:sp>
        <p:nvSpPr>
          <p:cNvPr id="859" name="Picture Placeholder 2"/>
          <p:cNvSpPr/>
          <p:nvPr>
            <p:ph type="pic" sz="quarter" idx="18"/>
          </p:nvPr>
        </p:nvSpPr>
        <p:spPr>
          <a:xfrm>
            <a:off x="7923716" y="489098"/>
            <a:ext cx="3698749" cy="2939902"/>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6">
    <p:spTree>
      <p:nvGrpSpPr>
        <p:cNvPr id="1" name=""/>
        <p:cNvGrpSpPr/>
        <p:nvPr/>
      </p:nvGrpSpPr>
      <p:grpSpPr>
        <a:xfrm>
          <a:off x="0" y="0"/>
          <a:ext cx="0" cy="0"/>
          <a:chOff x="0" y="0"/>
          <a:chExt cx="0" cy="0"/>
        </a:xfrm>
      </p:grpSpPr>
      <p:sp>
        <p:nvSpPr>
          <p:cNvPr id="866"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867"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868"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872" name="Group 38"/>
          <p:cNvGrpSpPr/>
          <p:nvPr/>
        </p:nvGrpSpPr>
        <p:grpSpPr>
          <a:xfrm>
            <a:off x="11630383" y="6542410"/>
            <a:ext cx="390167" cy="171789"/>
            <a:chOff x="0" y="0"/>
            <a:chExt cx="390166" cy="171788"/>
          </a:xfrm>
        </p:grpSpPr>
        <p:sp>
          <p:nvSpPr>
            <p:cNvPr id="869"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70"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71"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873"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874" name="Picture Placeholder 2"/>
          <p:cNvSpPr/>
          <p:nvPr>
            <p:ph type="pic" idx="13"/>
          </p:nvPr>
        </p:nvSpPr>
        <p:spPr>
          <a:xfrm>
            <a:off x="531876" y="489098"/>
            <a:ext cx="8012387" cy="587980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7">
    <p:spTree>
      <p:nvGrpSpPr>
        <p:cNvPr id="1" name=""/>
        <p:cNvGrpSpPr/>
        <p:nvPr/>
      </p:nvGrpSpPr>
      <p:grpSpPr>
        <a:xfrm>
          <a:off x="0" y="0"/>
          <a:ext cx="0" cy="0"/>
          <a:chOff x="0" y="0"/>
          <a:chExt cx="0" cy="0"/>
        </a:xfrm>
      </p:grpSpPr>
      <p:sp>
        <p:nvSpPr>
          <p:cNvPr id="88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88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88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887" name="Group 38"/>
          <p:cNvGrpSpPr/>
          <p:nvPr/>
        </p:nvGrpSpPr>
        <p:grpSpPr>
          <a:xfrm>
            <a:off x="11630383" y="6542410"/>
            <a:ext cx="390167" cy="171789"/>
            <a:chOff x="0" y="0"/>
            <a:chExt cx="390166" cy="171788"/>
          </a:xfrm>
        </p:grpSpPr>
        <p:sp>
          <p:nvSpPr>
            <p:cNvPr id="88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8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88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88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889" name="Picture Placeholder 2"/>
          <p:cNvSpPr/>
          <p:nvPr>
            <p:ph type="pic" sz="quarter" idx="13"/>
          </p:nvPr>
        </p:nvSpPr>
        <p:spPr>
          <a:xfrm>
            <a:off x="531876" y="489098"/>
            <a:ext cx="2052829" cy="2010262"/>
          </a:xfrm>
          <a:prstGeom prst="rect">
            <a:avLst/>
          </a:prstGeom>
        </p:spPr>
        <p:txBody>
          <a:bodyPr lIns="91439" rIns="91439">
            <a:noAutofit/>
          </a:bodyPr>
          <a:lstStyle/>
          <a:p>
            <a:pPr/>
          </a:p>
        </p:txBody>
      </p:sp>
      <p:sp>
        <p:nvSpPr>
          <p:cNvPr id="890" name="Picture Placeholder 2"/>
          <p:cNvSpPr/>
          <p:nvPr>
            <p:ph type="pic" sz="quarter" idx="14"/>
          </p:nvPr>
        </p:nvSpPr>
        <p:spPr>
          <a:xfrm>
            <a:off x="2800730" y="489098"/>
            <a:ext cx="2052829" cy="2010262"/>
          </a:xfrm>
          <a:prstGeom prst="rect">
            <a:avLst/>
          </a:prstGeom>
        </p:spPr>
        <p:txBody>
          <a:bodyPr lIns="91439" rIns="91439">
            <a:noAutofit/>
          </a:bodyPr>
          <a:lstStyle/>
          <a:p>
            <a:pPr/>
          </a:p>
        </p:txBody>
      </p:sp>
      <p:sp>
        <p:nvSpPr>
          <p:cNvPr id="891" name="Picture Placeholder 2"/>
          <p:cNvSpPr/>
          <p:nvPr>
            <p:ph type="pic" sz="quarter" idx="15"/>
          </p:nvPr>
        </p:nvSpPr>
        <p:spPr>
          <a:xfrm>
            <a:off x="5069585" y="489098"/>
            <a:ext cx="2052829" cy="2010262"/>
          </a:xfrm>
          <a:prstGeom prst="rect">
            <a:avLst/>
          </a:prstGeom>
        </p:spPr>
        <p:txBody>
          <a:bodyPr lIns="91439" rIns="91439">
            <a:noAutofit/>
          </a:bodyPr>
          <a:lstStyle/>
          <a:p>
            <a:pPr/>
          </a:p>
        </p:txBody>
      </p:sp>
      <p:sp>
        <p:nvSpPr>
          <p:cNvPr id="892" name="Picture Placeholder 2"/>
          <p:cNvSpPr/>
          <p:nvPr>
            <p:ph type="pic" sz="quarter" idx="16"/>
          </p:nvPr>
        </p:nvSpPr>
        <p:spPr>
          <a:xfrm>
            <a:off x="7338441" y="489098"/>
            <a:ext cx="2052829" cy="2010262"/>
          </a:xfrm>
          <a:prstGeom prst="rect">
            <a:avLst/>
          </a:prstGeom>
        </p:spPr>
        <p:txBody>
          <a:bodyPr lIns="91439" rIns="91439">
            <a:noAutofit/>
          </a:bodyPr>
          <a:lstStyle/>
          <a:p>
            <a:pPr/>
          </a:p>
        </p:txBody>
      </p:sp>
      <p:sp>
        <p:nvSpPr>
          <p:cNvPr id="893" name="Picture Placeholder 2"/>
          <p:cNvSpPr/>
          <p:nvPr>
            <p:ph type="pic" sz="quarter" idx="17"/>
          </p:nvPr>
        </p:nvSpPr>
        <p:spPr>
          <a:xfrm>
            <a:off x="9607295" y="489098"/>
            <a:ext cx="2052829" cy="2010262"/>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8">
    <p:spTree>
      <p:nvGrpSpPr>
        <p:cNvPr id="1" name=""/>
        <p:cNvGrpSpPr/>
        <p:nvPr/>
      </p:nvGrpSpPr>
      <p:grpSpPr>
        <a:xfrm>
          <a:off x="0" y="0"/>
          <a:ext cx="0" cy="0"/>
          <a:chOff x="0" y="0"/>
          <a:chExt cx="0" cy="0"/>
        </a:xfrm>
      </p:grpSpPr>
      <p:sp>
        <p:nvSpPr>
          <p:cNvPr id="90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90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90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906" name="Group 38"/>
          <p:cNvGrpSpPr/>
          <p:nvPr/>
        </p:nvGrpSpPr>
        <p:grpSpPr>
          <a:xfrm>
            <a:off x="11630383" y="6542410"/>
            <a:ext cx="390167" cy="171789"/>
            <a:chOff x="0" y="0"/>
            <a:chExt cx="390166" cy="171788"/>
          </a:xfrm>
        </p:grpSpPr>
        <p:sp>
          <p:nvSpPr>
            <p:cNvPr id="90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0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0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90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908" name="Picture Placeholder 2"/>
          <p:cNvSpPr/>
          <p:nvPr>
            <p:ph type="pic" sz="quarter" idx="13"/>
          </p:nvPr>
        </p:nvSpPr>
        <p:spPr>
          <a:xfrm>
            <a:off x="531876" y="489098"/>
            <a:ext cx="2052829" cy="2010262"/>
          </a:xfrm>
          <a:prstGeom prst="rect">
            <a:avLst/>
          </a:prstGeom>
        </p:spPr>
        <p:txBody>
          <a:bodyPr lIns="91439" rIns="91439">
            <a:noAutofit/>
          </a:bodyPr>
          <a:lstStyle/>
          <a:p>
            <a:pPr/>
          </a:p>
        </p:txBody>
      </p:sp>
      <p:sp>
        <p:nvSpPr>
          <p:cNvPr id="909" name="Picture Placeholder 2"/>
          <p:cNvSpPr/>
          <p:nvPr>
            <p:ph type="pic" sz="quarter" idx="14"/>
          </p:nvPr>
        </p:nvSpPr>
        <p:spPr>
          <a:xfrm>
            <a:off x="2800730" y="489098"/>
            <a:ext cx="2052829" cy="2010262"/>
          </a:xfrm>
          <a:prstGeom prst="rect">
            <a:avLst/>
          </a:prstGeom>
        </p:spPr>
        <p:txBody>
          <a:bodyPr lIns="91439" rIns="91439">
            <a:noAutofit/>
          </a:bodyPr>
          <a:lstStyle/>
          <a:p>
            <a:pPr/>
          </a:p>
        </p:txBody>
      </p:sp>
      <p:sp>
        <p:nvSpPr>
          <p:cNvPr id="910" name="Picture Placeholder 2"/>
          <p:cNvSpPr/>
          <p:nvPr>
            <p:ph type="pic" sz="quarter" idx="15"/>
          </p:nvPr>
        </p:nvSpPr>
        <p:spPr>
          <a:xfrm>
            <a:off x="5069585" y="489098"/>
            <a:ext cx="2052829" cy="2010262"/>
          </a:xfrm>
          <a:prstGeom prst="rect">
            <a:avLst/>
          </a:prstGeom>
        </p:spPr>
        <p:txBody>
          <a:bodyPr lIns="91439" rIns="91439">
            <a:noAutofit/>
          </a:bodyPr>
          <a:lstStyle/>
          <a:p>
            <a:pPr/>
          </a:p>
        </p:txBody>
      </p:sp>
      <p:sp>
        <p:nvSpPr>
          <p:cNvPr id="911" name="Picture Placeholder 2"/>
          <p:cNvSpPr/>
          <p:nvPr>
            <p:ph type="pic" sz="quarter" idx="16"/>
          </p:nvPr>
        </p:nvSpPr>
        <p:spPr>
          <a:xfrm>
            <a:off x="7338441" y="489098"/>
            <a:ext cx="2052829" cy="2010262"/>
          </a:xfrm>
          <a:prstGeom prst="rect">
            <a:avLst/>
          </a:prstGeom>
        </p:spPr>
        <p:txBody>
          <a:bodyPr lIns="91439" rIns="91439">
            <a:noAutofit/>
          </a:bodyPr>
          <a:lstStyle/>
          <a:p>
            <a:pPr/>
          </a:p>
        </p:txBody>
      </p:sp>
      <p:sp>
        <p:nvSpPr>
          <p:cNvPr id="912" name="Picture Placeholder 2"/>
          <p:cNvSpPr/>
          <p:nvPr>
            <p:ph type="pic" sz="quarter" idx="17"/>
          </p:nvPr>
        </p:nvSpPr>
        <p:spPr>
          <a:xfrm>
            <a:off x="9607295" y="489098"/>
            <a:ext cx="2052829" cy="2010262"/>
          </a:xfrm>
          <a:prstGeom prst="rect">
            <a:avLst/>
          </a:prstGeom>
        </p:spPr>
        <p:txBody>
          <a:bodyPr lIns="91439" rIns="91439">
            <a:noAutofit/>
          </a:bodyPr>
          <a:lstStyle/>
          <a:p>
            <a:pPr/>
          </a:p>
        </p:txBody>
      </p:sp>
      <p:sp>
        <p:nvSpPr>
          <p:cNvPr id="913" name="Picture Placeholder 2"/>
          <p:cNvSpPr/>
          <p:nvPr>
            <p:ph type="pic" sz="half" idx="18"/>
          </p:nvPr>
        </p:nvSpPr>
        <p:spPr>
          <a:xfrm>
            <a:off x="531876" y="2781193"/>
            <a:ext cx="5455539" cy="3558647"/>
          </a:xfrm>
          <a:prstGeom prst="rect">
            <a:avLst/>
          </a:prstGeom>
        </p:spPr>
        <p:txBody>
          <a:bodyPr lIns="91439" rIns="91439">
            <a:noAutofit/>
          </a:bodyPr>
          <a:lstStyle/>
          <a:p>
            <a:pPr/>
          </a:p>
        </p:txBody>
      </p:sp>
      <p:sp>
        <p:nvSpPr>
          <p:cNvPr id="914" name="Picture Placeholder 2"/>
          <p:cNvSpPr/>
          <p:nvPr>
            <p:ph type="pic" sz="half" idx="19"/>
          </p:nvPr>
        </p:nvSpPr>
        <p:spPr>
          <a:xfrm>
            <a:off x="6203441" y="2781193"/>
            <a:ext cx="5456683" cy="3558647"/>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8 - 2">
    <p:spTree>
      <p:nvGrpSpPr>
        <p:cNvPr id="1" name=""/>
        <p:cNvGrpSpPr/>
        <p:nvPr/>
      </p:nvGrpSpPr>
      <p:grpSpPr>
        <a:xfrm>
          <a:off x="0" y="0"/>
          <a:ext cx="0" cy="0"/>
          <a:chOff x="0" y="0"/>
          <a:chExt cx="0" cy="0"/>
        </a:xfrm>
      </p:grpSpPr>
      <p:sp>
        <p:nvSpPr>
          <p:cNvPr id="92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92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92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927" name="Group 38"/>
          <p:cNvGrpSpPr/>
          <p:nvPr/>
        </p:nvGrpSpPr>
        <p:grpSpPr>
          <a:xfrm>
            <a:off x="11630383" y="6542410"/>
            <a:ext cx="390167" cy="171789"/>
            <a:chOff x="0" y="0"/>
            <a:chExt cx="390166" cy="171788"/>
          </a:xfrm>
        </p:grpSpPr>
        <p:sp>
          <p:nvSpPr>
            <p:cNvPr id="92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2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2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92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929" name="Picture Placeholder 2"/>
          <p:cNvSpPr/>
          <p:nvPr>
            <p:ph type="pic" sz="quarter" idx="13"/>
          </p:nvPr>
        </p:nvSpPr>
        <p:spPr>
          <a:xfrm rot="21344879">
            <a:off x="4395361" y="1953111"/>
            <a:ext cx="1798921" cy="1272232"/>
          </a:xfrm>
          <a:prstGeom prst="rect">
            <a:avLst/>
          </a:prstGeom>
        </p:spPr>
        <p:txBody>
          <a:bodyPr lIns="91439" rIns="91439">
            <a:noAutofit/>
          </a:bodyPr>
          <a:lstStyle/>
          <a:p>
            <a:pPr/>
          </a:p>
        </p:txBody>
      </p:sp>
      <p:sp>
        <p:nvSpPr>
          <p:cNvPr id="930" name="Picture Placeholder 2"/>
          <p:cNvSpPr/>
          <p:nvPr>
            <p:ph type="pic" sz="quarter" idx="14"/>
          </p:nvPr>
        </p:nvSpPr>
        <p:spPr>
          <a:xfrm rot="172581">
            <a:off x="5765503" y="833630"/>
            <a:ext cx="1508606" cy="2419169"/>
          </a:xfrm>
          <a:prstGeom prst="rect">
            <a:avLst/>
          </a:prstGeom>
        </p:spPr>
        <p:txBody>
          <a:bodyPr lIns="91439" rIns="91439">
            <a:noAutofit/>
          </a:bodyPr>
          <a:lstStyle/>
          <a:p>
            <a:pPr/>
          </a:p>
        </p:txBody>
      </p:sp>
      <p:sp>
        <p:nvSpPr>
          <p:cNvPr id="931" name="Picture Placeholder 2"/>
          <p:cNvSpPr/>
          <p:nvPr>
            <p:ph type="pic" sz="quarter" idx="15"/>
          </p:nvPr>
        </p:nvSpPr>
        <p:spPr>
          <a:xfrm rot="431303">
            <a:off x="7116843" y="1841762"/>
            <a:ext cx="1287507" cy="1459002"/>
          </a:xfrm>
          <a:prstGeom prst="rect">
            <a:avLst/>
          </a:prstGeom>
        </p:spPr>
        <p:txBody>
          <a:bodyPr lIns="91439" rIns="91439">
            <a:noAutofit/>
          </a:bodyPr>
          <a:lstStyle/>
          <a:p>
            <a:pPr/>
          </a:p>
        </p:txBody>
      </p:sp>
      <p:sp>
        <p:nvSpPr>
          <p:cNvPr id="932" name="Picture Placeholder 2"/>
          <p:cNvSpPr/>
          <p:nvPr>
            <p:ph type="pic" sz="quarter" idx="16"/>
          </p:nvPr>
        </p:nvSpPr>
        <p:spPr>
          <a:xfrm rot="248481">
            <a:off x="4396601" y="3720276"/>
            <a:ext cx="1372891" cy="1326620"/>
          </a:xfrm>
          <a:prstGeom prst="rect">
            <a:avLst/>
          </a:prstGeom>
        </p:spPr>
        <p:txBody>
          <a:bodyPr lIns="91439" rIns="91439">
            <a:noAutofit/>
          </a:bodyPr>
          <a:lstStyle/>
          <a:p>
            <a:pPr/>
          </a:p>
        </p:txBody>
      </p:sp>
      <p:sp>
        <p:nvSpPr>
          <p:cNvPr id="933" name="Picture Placeholder 2"/>
          <p:cNvSpPr/>
          <p:nvPr>
            <p:ph type="pic" sz="quarter" idx="17"/>
          </p:nvPr>
        </p:nvSpPr>
        <p:spPr>
          <a:xfrm rot="21379709">
            <a:off x="6950378" y="3687991"/>
            <a:ext cx="1428372" cy="1154585"/>
          </a:xfrm>
          <a:prstGeom prst="rect">
            <a:avLst/>
          </a:prstGeom>
        </p:spPr>
        <p:txBody>
          <a:bodyPr lIns="91439" rIns="91439">
            <a:noAutofit/>
          </a:bodyPr>
          <a:lstStyle/>
          <a:p>
            <a:pPr/>
          </a:p>
        </p:txBody>
      </p:sp>
      <p:sp>
        <p:nvSpPr>
          <p:cNvPr id="934" name="Picture Placeholder 2"/>
          <p:cNvSpPr/>
          <p:nvPr>
            <p:ph type="pic" sz="quarter" idx="18"/>
          </p:nvPr>
        </p:nvSpPr>
        <p:spPr>
          <a:xfrm rot="21105374">
            <a:off x="5694614" y="3637403"/>
            <a:ext cx="1506565" cy="211770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5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9">
    <p:spTree>
      <p:nvGrpSpPr>
        <p:cNvPr id="1" name=""/>
        <p:cNvGrpSpPr/>
        <p:nvPr/>
      </p:nvGrpSpPr>
      <p:grpSpPr>
        <a:xfrm>
          <a:off x="0" y="0"/>
          <a:ext cx="0" cy="0"/>
          <a:chOff x="0" y="0"/>
          <a:chExt cx="0" cy="0"/>
        </a:xfrm>
      </p:grpSpPr>
      <p:sp>
        <p:nvSpPr>
          <p:cNvPr id="94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94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94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947" name="Group 38"/>
          <p:cNvGrpSpPr/>
          <p:nvPr/>
        </p:nvGrpSpPr>
        <p:grpSpPr>
          <a:xfrm>
            <a:off x="11630383" y="6542410"/>
            <a:ext cx="390167" cy="171789"/>
            <a:chOff x="0" y="0"/>
            <a:chExt cx="390166" cy="171788"/>
          </a:xfrm>
        </p:grpSpPr>
        <p:sp>
          <p:nvSpPr>
            <p:cNvPr id="94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4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4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94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949" name="Picture Placeholder 2"/>
          <p:cNvSpPr/>
          <p:nvPr>
            <p:ph type="pic" sz="quarter" idx="13"/>
          </p:nvPr>
        </p:nvSpPr>
        <p:spPr>
          <a:xfrm>
            <a:off x="3035806" y="3535679"/>
            <a:ext cx="2951608" cy="2804161"/>
          </a:xfrm>
          <a:prstGeom prst="rect">
            <a:avLst/>
          </a:prstGeom>
        </p:spPr>
        <p:txBody>
          <a:bodyPr lIns="91439" rIns="91439">
            <a:noAutofit/>
          </a:bodyPr>
          <a:lstStyle/>
          <a:p>
            <a:pPr/>
          </a:p>
        </p:txBody>
      </p:sp>
      <p:sp>
        <p:nvSpPr>
          <p:cNvPr id="950" name="Picture Placeholder 2"/>
          <p:cNvSpPr/>
          <p:nvPr>
            <p:ph type="pic" sz="quarter" idx="14"/>
          </p:nvPr>
        </p:nvSpPr>
        <p:spPr>
          <a:xfrm>
            <a:off x="6203441" y="3535679"/>
            <a:ext cx="5456683" cy="2804161"/>
          </a:xfrm>
          <a:prstGeom prst="rect">
            <a:avLst/>
          </a:prstGeom>
        </p:spPr>
        <p:txBody>
          <a:bodyPr lIns="91439" rIns="91439">
            <a:noAutofit/>
          </a:bodyPr>
          <a:lstStyle/>
          <a:p>
            <a:pPr/>
          </a:p>
        </p:txBody>
      </p:sp>
      <p:sp>
        <p:nvSpPr>
          <p:cNvPr id="951" name="Picture Placeholder 2"/>
          <p:cNvSpPr/>
          <p:nvPr>
            <p:ph type="pic" sz="quarter" idx="15"/>
          </p:nvPr>
        </p:nvSpPr>
        <p:spPr>
          <a:xfrm>
            <a:off x="3035806" y="487680"/>
            <a:ext cx="2951608" cy="2804161"/>
          </a:xfrm>
          <a:prstGeom prst="rect">
            <a:avLst/>
          </a:prstGeom>
        </p:spPr>
        <p:txBody>
          <a:bodyPr lIns="91439" rIns="91439">
            <a:noAutofit/>
          </a:bodyPr>
          <a:lstStyle/>
          <a:p>
            <a:pPr/>
          </a:p>
        </p:txBody>
      </p:sp>
      <p:sp>
        <p:nvSpPr>
          <p:cNvPr id="952" name="Picture Placeholder 2"/>
          <p:cNvSpPr/>
          <p:nvPr>
            <p:ph type="pic" sz="quarter" idx="16"/>
          </p:nvPr>
        </p:nvSpPr>
        <p:spPr>
          <a:xfrm>
            <a:off x="6203441" y="487680"/>
            <a:ext cx="5456683" cy="280416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5">
    <p:spTree>
      <p:nvGrpSpPr>
        <p:cNvPr id="1" name=""/>
        <p:cNvGrpSpPr/>
        <p:nvPr/>
      </p:nvGrpSpPr>
      <p:grpSpPr>
        <a:xfrm>
          <a:off x="0" y="0"/>
          <a:ext cx="0" cy="0"/>
          <a:chOff x="0" y="0"/>
          <a:chExt cx="0" cy="0"/>
        </a:xfrm>
      </p:grpSpPr>
      <p:sp>
        <p:nvSpPr>
          <p:cNvPr id="75" name="Picture Placeholder 2"/>
          <p:cNvSpPr/>
          <p:nvPr>
            <p:ph type="pic" idx="13"/>
          </p:nvPr>
        </p:nvSpPr>
        <p:spPr>
          <a:xfrm>
            <a:off x="0" y="0"/>
            <a:ext cx="12192000" cy="6858000"/>
          </a:xfrm>
          <a:prstGeom prst="rect">
            <a:avLst/>
          </a:prstGeom>
        </p:spPr>
        <p:txBody>
          <a:bodyPr lIns="91439" rIns="91439">
            <a:noAutofit/>
          </a:bodyPr>
          <a:lstStyle/>
          <a:p>
            <a:pPr/>
          </a:p>
        </p:txBody>
      </p:sp>
      <p:sp>
        <p:nvSpPr>
          <p:cNvPr id="76" name="Picture Placeholder 2"/>
          <p:cNvSpPr/>
          <p:nvPr>
            <p:ph type="pic" sz="quarter" idx="14"/>
          </p:nvPr>
        </p:nvSpPr>
        <p:spPr>
          <a:xfrm>
            <a:off x="928135" y="4842024"/>
            <a:ext cx="3737132" cy="2015976"/>
          </a:xfrm>
          <a:prstGeom prst="rect">
            <a:avLst/>
          </a:prstGeom>
        </p:spPr>
        <p:txBody>
          <a:bodyPr lIns="91439" rIns="91439">
            <a:noAutofit/>
          </a:bodyPr>
          <a:lstStyle/>
          <a:p>
            <a:pPr/>
          </a:p>
        </p:txBody>
      </p:sp>
      <p:sp>
        <p:nvSpPr>
          <p:cNvPr id="77" name="Picture Placeholder 2"/>
          <p:cNvSpPr/>
          <p:nvPr>
            <p:ph type="pic" sz="quarter" idx="15"/>
          </p:nvPr>
        </p:nvSpPr>
        <p:spPr>
          <a:xfrm>
            <a:off x="7523891" y="4842024"/>
            <a:ext cx="3737133" cy="2015976"/>
          </a:xfrm>
          <a:prstGeom prst="rect">
            <a:avLst/>
          </a:prstGeom>
        </p:spPr>
        <p:txBody>
          <a:bodyPr lIns="91439" rIns="91439">
            <a:noAutofit/>
          </a:bodyPr>
          <a:lstStyle/>
          <a:p>
            <a:pPr/>
          </a:p>
        </p:txBody>
      </p:sp>
      <p:sp>
        <p:nvSpPr>
          <p:cNvPr id="7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0">
    <p:spTree>
      <p:nvGrpSpPr>
        <p:cNvPr id="1" name=""/>
        <p:cNvGrpSpPr/>
        <p:nvPr/>
      </p:nvGrpSpPr>
      <p:grpSpPr>
        <a:xfrm>
          <a:off x="0" y="0"/>
          <a:ext cx="0" cy="0"/>
          <a:chOff x="0" y="0"/>
          <a:chExt cx="0" cy="0"/>
        </a:xfrm>
      </p:grpSpPr>
      <p:sp>
        <p:nvSpPr>
          <p:cNvPr id="95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96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96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965" name="Group 38"/>
          <p:cNvGrpSpPr/>
          <p:nvPr/>
        </p:nvGrpSpPr>
        <p:grpSpPr>
          <a:xfrm>
            <a:off x="11630383" y="6542410"/>
            <a:ext cx="390167" cy="171789"/>
            <a:chOff x="0" y="0"/>
            <a:chExt cx="390166" cy="171788"/>
          </a:xfrm>
        </p:grpSpPr>
        <p:sp>
          <p:nvSpPr>
            <p:cNvPr id="96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6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6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96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967" name="Picture Placeholder 2"/>
          <p:cNvSpPr/>
          <p:nvPr>
            <p:ph type="pic" sz="quarter" idx="13"/>
          </p:nvPr>
        </p:nvSpPr>
        <p:spPr>
          <a:xfrm>
            <a:off x="3728465" y="3535679"/>
            <a:ext cx="5456683" cy="2804161"/>
          </a:xfrm>
          <a:prstGeom prst="rect">
            <a:avLst/>
          </a:prstGeom>
        </p:spPr>
        <p:txBody>
          <a:bodyPr lIns="91439" rIns="91439">
            <a:noAutofit/>
          </a:bodyPr>
          <a:lstStyle/>
          <a:p>
            <a:pPr/>
          </a:p>
        </p:txBody>
      </p:sp>
      <p:sp>
        <p:nvSpPr>
          <p:cNvPr id="968" name="Picture Placeholder 2"/>
          <p:cNvSpPr/>
          <p:nvPr>
            <p:ph type="pic" sz="half" idx="14"/>
          </p:nvPr>
        </p:nvSpPr>
        <p:spPr>
          <a:xfrm>
            <a:off x="560830" y="487680"/>
            <a:ext cx="2951609" cy="5852160"/>
          </a:xfrm>
          <a:prstGeom prst="rect">
            <a:avLst/>
          </a:prstGeom>
        </p:spPr>
        <p:txBody>
          <a:bodyPr lIns="91439" rIns="91439">
            <a:noAutofit/>
          </a:bodyPr>
          <a:lstStyle/>
          <a:p>
            <a:pPr/>
          </a:p>
        </p:txBody>
      </p:sp>
      <p:sp>
        <p:nvSpPr>
          <p:cNvPr id="969" name="Picture Placeholder 2"/>
          <p:cNvSpPr/>
          <p:nvPr>
            <p:ph type="pic" sz="quarter" idx="15"/>
          </p:nvPr>
        </p:nvSpPr>
        <p:spPr>
          <a:xfrm>
            <a:off x="3728465" y="487680"/>
            <a:ext cx="5456683" cy="280416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1">
    <p:spTree>
      <p:nvGrpSpPr>
        <p:cNvPr id="1" name=""/>
        <p:cNvGrpSpPr/>
        <p:nvPr/>
      </p:nvGrpSpPr>
      <p:grpSpPr>
        <a:xfrm>
          <a:off x="0" y="0"/>
          <a:ext cx="0" cy="0"/>
          <a:chOff x="0" y="0"/>
          <a:chExt cx="0" cy="0"/>
        </a:xfrm>
      </p:grpSpPr>
      <p:sp>
        <p:nvSpPr>
          <p:cNvPr id="976"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977"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978"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982" name="Group 38"/>
          <p:cNvGrpSpPr/>
          <p:nvPr/>
        </p:nvGrpSpPr>
        <p:grpSpPr>
          <a:xfrm>
            <a:off x="11630383" y="6542410"/>
            <a:ext cx="390167" cy="171789"/>
            <a:chOff x="0" y="0"/>
            <a:chExt cx="390166" cy="171788"/>
          </a:xfrm>
        </p:grpSpPr>
        <p:sp>
          <p:nvSpPr>
            <p:cNvPr id="979"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80"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81"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983"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984" name="Picture Placeholder 2"/>
          <p:cNvSpPr/>
          <p:nvPr>
            <p:ph type="pic" sz="quarter" idx="13"/>
          </p:nvPr>
        </p:nvSpPr>
        <p:spPr>
          <a:xfrm>
            <a:off x="560830" y="3429000"/>
            <a:ext cx="2951609" cy="2910840"/>
          </a:xfrm>
          <a:prstGeom prst="rect">
            <a:avLst/>
          </a:prstGeom>
        </p:spPr>
        <p:txBody>
          <a:bodyPr lIns="91439" rIns="91439">
            <a:noAutofit/>
          </a:bodyPr>
          <a:lstStyle/>
          <a:p>
            <a:pPr/>
          </a:p>
        </p:txBody>
      </p:sp>
      <p:sp>
        <p:nvSpPr>
          <p:cNvPr id="985" name="Picture Placeholder 2"/>
          <p:cNvSpPr/>
          <p:nvPr>
            <p:ph type="pic" sz="quarter" idx="14"/>
          </p:nvPr>
        </p:nvSpPr>
        <p:spPr>
          <a:xfrm>
            <a:off x="560830" y="518159"/>
            <a:ext cx="2951609" cy="2910841"/>
          </a:xfrm>
          <a:prstGeom prst="rect">
            <a:avLst/>
          </a:prstGeom>
        </p:spPr>
        <p:txBody>
          <a:bodyPr lIns="91439" rIns="91439">
            <a:noAutofit/>
          </a:bodyPr>
          <a:lstStyle/>
          <a:p>
            <a:pPr/>
          </a:p>
        </p:txBody>
      </p:sp>
      <p:sp>
        <p:nvSpPr>
          <p:cNvPr id="986" name="Picture Placeholder 2"/>
          <p:cNvSpPr/>
          <p:nvPr>
            <p:ph type="pic" sz="quarter" idx="15"/>
          </p:nvPr>
        </p:nvSpPr>
        <p:spPr>
          <a:xfrm>
            <a:off x="3512437" y="3429000"/>
            <a:ext cx="2951608" cy="2910840"/>
          </a:xfrm>
          <a:prstGeom prst="rect">
            <a:avLst/>
          </a:prstGeom>
        </p:spPr>
        <p:txBody>
          <a:bodyPr lIns="91439" rIns="91439">
            <a:noAutofit/>
          </a:bodyPr>
          <a:lstStyle/>
          <a:p>
            <a:pPr/>
          </a:p>
        </p:txBody>
      </p:sp>
      <p:sp>
        <p:nvSpPr>
          <p:cNvPr id="987" name="Picture Placeholder 2"/>
          <p:cNvSpPr/>
          <p:nvPr>
            <p:ph type="pic" sz="quarter" idx="16"/>
          </p:nvPr>
        </p:nvSpPr>
        <p:spPr>
          <a:xfrm>
            <a:off x="3512437" y="518159"/>
            <a:ext cx="2951608" cy="2910841"/>
          </a:xfrm>
          <a:prstGeom prst="rect">
            <a:avLst/>
          </a:prstGeom>
        </p:spPr>
        <p:txBody>
          <a:bodyPr lIns="91439" rIns="91439">
            <a:noAutofit/>
          </a:bodyPr>
          <a:lstStyle/>
          <a:p>
            <a:pPr/>
          </a:p>
        </p:txBody>
      </p:sp>
      <p:sp>
        <p:nvSpPr>
          <p:cNvPr id="988" name="Picture Placeholder 2"/>
          <p:cNvSpPr/>
          <p:nvPr>
            <p:ph type="pic" sz="half" idx="17"/>
          </p:nvPr>
        </p:nvSpPr>
        <p:spPr>
          <a:xfrm>
            <a:off x="6464044" y="518159"/>
            <a:ext cx="5158420" cy="582168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2">
    <p:spTree>
      <p:nvGrpSpPr>
        <p:cNvPr id="1" name=""/>
        <p:cNvGrpSpPr/>
        <p:nvPr/>
      </p:nvGrpSpPr>
      <p:grpSpPr>
        <a:xfrm>
          <a:off x="0" y="0"/>
          <a:ext cx="0" cy="0"/>
          <a:chOff x="0" y="0"/>
          <a:chExt cx="0" cy="0"/>
        </a:xfrm>
      </p:grpSpPr>
      <p:sp>
        <p:nvSpPr>
          <p:cNvPr id="99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99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99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001" name="Group 38"/>
          <p:cNvGrpSpPr/>
          <p:nvPr/>
        </p:nvGrpSpPr>
        <p:grpSpPr>
          <a:xfrm>
            <a:off x="11630383" y="6542410"/>
            <a:ext cx="390167" cy="171789"/>
            <a:chOff x="0" y="0"/>
            <a:chExt cx="390166" cy="171788"/>
          </a:xfrm>
        </p:grpSpPr>
        <p:sp>
          <p:nvSpPr>
            <p:cNvPr id="99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9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0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00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003" name="Picture Placeholder 2"/>
          <p:cNvSpPr/>
          <p:nvPr>
            <p:ph type="pic" sz="quarter" idx="13"/>
          </p:nvPr>
        </p:nvSpPr>
        <p:spPr>
          <a:xfrm>
            <a:off x="560831" y="518159"/>
            <a:ext cx="2767585" cy="2005585"/>
          </a:xfrm>
          <a:prstGeom prst="rect">
            <a:avLst/>
          </a:prstGeom>
        </p:spPr>
        <p:txBody>
          <a:bodyPr lIns="91439" rIns="91439">
            <a:noAutofit/>
          </a:bodyPr>
          <a:lstStyle/>
          <a:p>
            <a:pPr/>
          </a:p>
        </p:txBody>
      </p:sp>
      <p:sp>
        <p:nvSpPr>
          <p:cNvPr id="1004" name="Picture Placeholder 2"/>
          <p:cNvSpPr/>
          <p:nvPr>
            <p:ph type="pic" sz="quarter" idx="14"/>
          </p:nvPr>
        </p:nvSpPr>
        <p:spPr>
          <a:xfrm>
            <a:off x="560831" y="2523744"/>
            <a:ext cx="2767585" cy="2005584"/>
          </a:xfrm>
          <a:prstGeom prst="rect">
            <a:avLst/>
          </a:prstGeom>
        </p:spPr>
        <p:txBody>
          <a:bodyPr lIns="91439" rIns="91439">
            <a:noAutofit/>
          </a:bodyPr>
          <a:lstStyle/>
          <a:p>
            <a:pPr/>
          </a:p>
        </p:txBody>
      </p:sp>
      <p:sp>
        <p:nvSpPr>
          <p:cNvPr id="1005" name="Picture Placeholder 2"/>
          <p:cNvSpPr/>
          <p:nvPr>
            <p:ph type="pic" sz="quarter" idx="15"/>
          </p:nvPr>
        </p:nvSpPr>
        <p:spPr>
          <a:xfrm>
            <a:off x="3328415" y="518159"/>
            <a:ext cx="2767585" cy="2005585"/>
          </a:xfrm>
          <a:prstGeom prst="rect">
            <a:avLst/>
          </a:prstGeom>
        </p:spPr>
        <p:txBody>
          <a:bodyPr lIns="91439" rIns="91439">
            <a:noAutofit/>
          </a:bodyPr>
          <a:lstStyle/>
          <a:p>
            <a:pPr/>
          </a:p>
        </p:txBody>
      </p:sp>
      <p:sp>
        <p:nvSpPr>
          <p:cNvPr id="1006" name="Picture Placeholder 2"/>
          <p:cNvSpPr/>
          <p:nvPr>
            <p:ph type="pic" sz="quarter" idx="16"/>
          </p:nvPr>
        </p:nvSpPr>
        <p:spPr>
          <a:xfrm>
            <a:off x="3328415" y="2523744"/>
            <a:ext cx="2767585" cy="2005584"/>
          </a:xfrm>
          <a:prstGeom prst="rect">
            <a:avLst/>
          </a:prstGeom>
        </p:spPr>
        <p:txBody>
          <a:bodyPr lIns="91439" rIns="91439">
            <a:noAutofit/>
          </a:bodyPr>
          <a:lstStyle/>
          <a:p>
            <a:pPr/>
          </a:p>
        </p:txBody>
      </p:sp>
      <p:sp>
        <p:nvSpPr>
          <p:cNvPr id="1007" name="Picture Placeholder 2"/>
          <p:cNvSpPr/>
          <p:nvPr>
            <p:ph type="pic" sz="quarter" idx="17"/>
          </p:nvPr>
        </p:nvSpPr>
        <p:spPr>
          <a:xfrm>
            <a:off x="6096000" y="518159"/>
            <a:ext cx="2767584" cy="2005585"/>
          </a:xfrm>
          <a:prstGeom prst="rect">
            <a:avLst/>
          </a:prstGeom>
        </p:spPr>
        <p:txBody>
          <a:bodyPr lIns="91439" rIns="91439">
            <a:noAutofit/>
          </a:bodyPr>
          <a:lstStyle/>
          <a:p>
            <a:pPr/>
          </a:p>
        </p:txBody>
      </p:sp>
      <p:sp>
        <p:nvSpPr>
          <p:cNvPr id="1008" name="Picture Placeholder 2"/>
          <p:cNvSpPr/>
          <p:nvPr>
            <p:ph type="pic" sz="quarter" idx="18"/>
          </p:nvPr>
        </p:nvSpPr>
        <p:spPr>
          <a:xfrm>
            <a:off x="6096000" y="2523744"/>
            <a:ext cx="2767584" cy="2005584"/>
          </a:xfrm>
          <a:prstGeom prst="rect">
            <a:avLst/>
          </a:prstGeom>
        </p:spPr>
        <p:txBody>
          <a:bodyPr lIns="91439" rIns="91439">
            <a:noAutofit/>
          </a:bodyPr>
          <a:lstStyle/>
          <a:p>
            <a:pPr/>
          </a:p>
        </p:txBody>
      </p:sp>
      <p:sp>
        <p:nvSpPr>
          <p:cNvPr id="1009" name="Picture Placeholder 2"/>
          <p:cNvSpPr/>
          <p:nvPr>
            <p:ph type="pic" sz="quarter" idx="19"/>
          </p:nvPr>
        </p:nvSpPr>
        <p:spPr>
          <a:xfrm>
            <a:off x="8863583" y="518159"/>
            <a:ext cx="2767585" cy="2005585"/>
          </a:xfrm>
          <a:prstGeom prst="rect">
            <a:avLst/>
          </a:prstGeom>
        </p:spPr>
        <p:txBody>
          <a:bodyPr lIns="91439" rIns="91439">
            <a:noAutofit/>
          </a:bodyPr>
          <a:lstStyle/>
          <a:p>
            <a:pPr/>
          </a:p>
        </p:txBody>
      </p:sp>
      <p:sp>
        <p:nvSpPr>
          <p:cNvPr id="1010" name="Picture Placeholder 2"/>
          <p:cNvSpPr/>
          <p:nvPr>
            <p:ph type="pic" sz="quarter" idx="20"/>
          </p:nvPr>
        </p:nvSpPr>
        <p:spPr>
          <a:xfrm>
            <a:off x="8863583" y="2523744"/>
            <a:ext cx="2767585" cy="2005584"/>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3">
    <p:spTree>
      <p:nvGrpSpPr>
        <p:cNvPr id="1" name=""/>
        <p:cNvGrpSpPr/>
        <p:nvPr/>
      </p:nvGrpSpPr>
      <p:grpSpPr>
        <a:xfrm>
          <a:off x="0" y="0"/>
          <a:ext cx="0" cy="0"/>
          <a:chOff x="0" y="0"/>
          <a:chExt cx="0" cy="0"/>
        </a:xfrm>
      </p:grpSpPr>
      <p:sp>
        <p:nvSpPr>
          <p:cNvPr id="101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01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01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023" name="Group 38"/>
          <p:cNvGrpSpPr/>
          <p:nvPr/>
        </p:nvGrpSpPr>
        <p:grpSpPr>
          <a:xfrm>
            <a:off x="11630383" y="6542410"/>
            <a:ext cx="390167" cy="171789"/>
            <a:chOff x="0" y="0"/>
            <a:chExt cx="390166" cy="171788"/>
          </a:xfrm>
        </p:grpSpPr>
        <p:sp>
          <p:nvSpPr>
            <p:cNvPr id="102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2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2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02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025" name="Picture Placeholder 2"/>
          <p:cNvSpPr/>
          <p:nvPr>
            <p:ph type="pic" sz="half" idx="13"/>
          </p:nvPr>
        </p:nvSpPr>
        <p:spPr>
          <a:xfrm>
            <a:off x="560830" y="487680"/>
            <a:ext cx="2951609" cy="5852160"/>
          </a:xfrm>
          <a:prstGeom prst="rect">
            <a:avLst/>
          </a:prstGeom>
        </p:spPr>
        <p:txBody>
          <a:bodyPr lIns="91439" rIns="91439">
            <a:noAutofit/>
          </a:bodyPr>
          <a:lstStyle/>
          <a:p>
            <a:pPr/>
          </a:p>
        </p:txBody>
      </p:sp>
      <p:sp>
        <p:nvSpPr>
          <p:cNvPr id="1026" name="Picture Placeholder 2"/>
          <p:cNvSpPr/>
          <p:nvPr>
            <p:ph type="pic" sz="half" idx="14"/>
          </p:nvPr>
        </p:nvSpPr>
        <p:spPr>
          <a:xfrm>
            <a:off x="3512437" y="487680"/>
            <a:ext cx="2951608" cy="5852160"/>
          </a:xfrm>
          <a:prstGeom prst="rect">
            <a:avLst/>
          </a:prstGeom>
        </p:spPr>
        <p:txBody>
          <a:bodyPr lIns="91439" rIns="91439">
            <a:noAutofit/>
          </a:bodyPr>
          <a:lstStyle/>
          <a:p>
            <a:pPr/>
          </a:p>
        </p:txBody>
      </p:sp>
      <p:sp>
        <p:nvSpPr>
          <p:cNvPr id="1027" name="Picture Placeholder 2"/>
          <p:cNvSpPr/>
          <p:nvPr>
            <p:ph type="pic" sz="half" idx="15"/>
          </p:nvPr>
        </p:nvSpPr>
        <p:spPr>
          <a:xfrm>
            <a:off x="6464044" y="487680"/>
            <a:ext cx="5166340" cy="376732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4">
    <p:spTree>
      <p:nvGrpSpPr>
        <p:cNvPr id="1" name=""/>
        <p:cNvGrpSpPr/>
        <p:nvPr/>
      </p:nvGrpSpPr>
      <p:grpSpPr>
        <a:xfrm>
          <a:off x="0" y="0"/>
          <a:ext cx="0" cy="0"/>
          <a:chOff x="0" y="0"/>
          <a:chExt cx="0" cy="0"/>
        </a:xfrm>
      </p:grpSpPr>
      <p:sp>
        <p:nvSpPr>
          <p:cNvPr id="103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03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03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040" name="Group 38"/>
          <p:cNvGrpSpPr/>
          <p:nvPr/>
        </p:nvGrpSpPr>
        <p:grpSpPr>
          <a:xfrm>
            <a:off x="11630383" y="6542410"/>
            <a:ext cx="390167" cy="171789"/>
            <a:chOff x="0" y="0"/>
            <a:chExt cx="390166" cy="171788"/>
          </a:xfrm>
        </p:grpSpPr>
        <p:sp>
          <p:nvSpPr>
            <p:cNvPr id="103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3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3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04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042" name="Picture Placeholder 2"/>
          <p:cNvSpPr/>
          <p:nvPr>
            <p:ph type="pic" idx="13"/>
          </p:nvPr>
        </p:nvSpPr>
        <p:spPr>
          <a:xfrm>
            <a:off x="560830" y="487680"/>
            <a:ext cx="11069554" cy="376732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5">
    <p:spTree>
      <p:nvGrpSpPr>
        <p:cNvPr id="1" name=""/>
        <p:cNvGrpSpPr/>
        <p:nvPr/>
      </p:nvGrpSpPr>
      <p:grpSpPr>
        <a:xfrm>
          <a:off x="0" y="0"/>
          <a:ext cx="0" cy="0"/>
          <a:chOff x="0" y="0"/>
          <a:chExt cx="0" cy="0"/>
        </a:xfrm>
      </p:grpSpPr>
      <p:sp>
        <p:nvSpPr>
          <p:cNvPr id="104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05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05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055" name="Group 38"/>
          <p:cNvGrpSpPr/>
          <p:nvPr/>
        </p:nvGrpSpPr>
        <p:grpSpPr>
          <a:xfrm>
            <a:off x="11630383" y="6542410"/>
            <a:ext cx="390167" cy="171789"/>
            <a:chOff x="0" y="0"/>
            <a:chExt cx="390166" cy="171788"/>
          </a:xfrm>
        </p:grpSpPr>
        <p:sp>
          <p:nvSpPr>
            <p:cNvPr id="105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5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5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05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057" name="Picture Placeholder 3"/>
          <p:cNvSpPr/>
          <p:nvPr>
            <p:ph type="pic" sz="half" idx="13"/>
          </p:nvPr>
        </p:nvSpPr>
        <p:spPr>
          <a:xfrm>
            <a:off x="1292351" y="1027177"/>
            <a:ext cx="4803650" cy="4803646"/>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6">
    <p:spTree>
      <p:nvGrpSpPr>
        <p:cNvPr id="1" name=""/>
        <p:cNvGrpSpPr/>
        <p:nvPr/>
      </p:nvGrpSpPr>
      <p:grpSpPr>
        <a:xfrm>
          <a:off x="0" y="0"/>
          <a:ext cx="0" cy="0"/>
          <a:chOff x="0" y="0"/>
          <a:chExt cx="0" cy="0"/>
        </a:xfrm>
      </p:grpSpPr>
      <p:sp>
        <p:nvSpPr>
          <p:cNvPr id="106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06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06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070" name="Group 38"/>
          <p:cNvGrpSpPr/>
          <p:nvPr/>
        </p:nvGrpSpPr>
        <p:grpSpPr>
          <a:xfrm>
            <a:off x="11630383" y="6542410"/>
            <a:ext cx="390167" cy="171789"/>
            <a:chOff x="0" y="0"/>
            <a:chExt cx="390166" cy="171788"/>
          </a:xfrm>
        </p:grpSpPr>
        <p:sp>
          <p:nvSpPr>
            <p:cNvPr id="106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6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6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07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072" name="Picture Placeholder 3"/>
          <p:cNvSpPr/>
          <p:nvPr>
            <p:ph type="pic" idx="13"/>
          </p:nvPr>
        </p:nvSpPr>
        <p:spPr>
          <a:xfrm>
            <a:off x="524255" y="545593"/>
            <a:ext cx="5791201" cy="5791198"/>
          </a:xfrm>
          <a:prstGeom prst="rect">
            <a:avLst/>
          </a:prstGeom>
        </p:spPr>
        <p:txBody>
          <a:bodyPr lIns="91439" rIns="91439">
            <a:noAutofit/>
          </a:bodyPr>
          <a:lstStyle/>
          <a:p>
            <a:pPr/>
          </a:p>
        </p:txBody>
      </p:sp>
      <p:sp>
        <p:nvSpPr>
          <p:cNvPr id="1073" name="Picture Placeholder 2"/>
          <p:cNvSpPr/>
          <p:nvPr>
            <p:ph type="pic" sz="quarter" idx="14"/>
          </p:nvPr>
        </p:nvSpPr>
        <p:spPr>
          <a:xfrm>
            <a:off x="6705600" y="545594"/>
            <a:ext cx="2231136" cy="2209799"/>
          </a:xfrm>
          <a:prstGeom prst="rect">
            <a:avLst/>
          </a:prstGeom>
        </p:spPr>
        <p:txBody>
          <a:bodyPr lIns="91439" rIns="91439">
            <a:noAutofit/>
          </a:bodyPr>
          <a:lstStyle/>
          <a:p>
            <a:pPr/>
          </a:p>
        </p:txBody>
      </p:sp>
      <p:sp>
        <p:nvSpPr>
          <p:cNvPr id="1074" name="Picture Placeholder 2"/>
          <p:cNvSpPr/>
          <p:nvPr>
            <p:ph type="pic" sz="quarter" idx="15"/>
          </p:nvPr>
        </p:nvSpPr>
        <p:spPr>
          <a:xfrm>
            <a:off x="9326880" y="545594"/>
            <a:ext cx="2231137" cy="220979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7">
    <p:spTree>
      <p:nvGrpSpPr>
        <p:cNvPr id="1" name=""/>
        <p:cNvGrpSpPr/>
        <p:nvPr/>
      </p:nvGrpSpPr>
      <p:grpSpPr>
        <a:xfrm>
          <a:off x="0" y="0"/>
          <a:ext cx="0" cy="0"/>
          <a:chOff x="0" y="0"/>
          <a:chExt cx="0" cy="0"/>
        </a:xfrm>
      </p:grpSpPr>
      <p:sp>
        <p:nvSpPr>
          <p:cNvPr id="108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08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08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087" name="Group 38"/>
          <p:cNvGrpSpPr/>
          <p:nvPr/>
        </p:nvGrpSpPr>
        <p:grpSpPr>
          <a:xfrm>
            <a:off x="11630383" y="6542410"/>
            <a:ext cx="390167" cy="171789"/>
            <a:chOff x="0" y="0"/>
            <a:chExt cx="390166" cy="171788"/>
          </a:xfrm>
        </p:grpSpPr>
        <p:sp>
          <p:nvSpPr>
            <p:cNvPr id="108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8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8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08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089" name="Picture Placeholder 2"/>
          <p:cNvSpPr/>
          <p:nvPr>
            <p:ph type="pic" sz="half" idx="13"/>
          </p:nvPr>
        </p:nvSpPr>
        <p:spPr>
          <a:xfrm>
            <a:off x="560830" y="3429000"/>
            <a:ext cx="11069554" cy="2910840"/>
          </a:xfrm>
          <a:prstGeom prst="rect">
            <a:avLst/>
          </a:prstGeom>
        </p:spPr>
        <p:txBody>
          <a:bodyPr lIns="91439" rIns="91439">
            <a:noAutofit/>
          </a:bodyPr>
          <a:lstStyle/>
          <a:p>
            <a:pPr/>
          </a:p>
        </p:txBody>
      </p:sp>
      <p:sp>
        <p:nvSpPr>
          <p:cNvPr id="1090" name="Picture Placeholder 2"/>
          <p:cNvSpPr/>
          <p:nvPr>
            <p:ph type="pic" sz="quarter" idx="14"/>
          </p:nvPr>
        </p:nvSpPr>
        <p:spPr>
          <a:xfrm>
            <a:off x="8544262" y="545594"/>
            <a:ext cx="3078203" cy="2883406"/>
          </a:xfrm>
          <a:prstGeom prst="rect">
            <a:avLst/>
          </a:prstGeom>
        </p:spPr>
        <p:txBody>
          <a:bodyPr lIns="91439" rIns="91439">
            <a:noAutofit/>
          </a:bodyPr>
          <a:lstStyle/>
          <a:p>
            <a:pPr/>
          </a:p>
        </p:txBody>
      </p:sp>
      <p:sp>
        <p:nvSpPr>
          <p:cNvPr id="1091" name="Picture Placeholder 2"/>
          <p:cNvSpPr/>
          <p:nvPr>
            <p:ph type="pic" sz="quarter" idx="15"/>
          </p:nvPr>
        </p:nvSpPr>
        <p:spPr>
          <a:xfrm>
            <a:off x="5470331" y="545594"/>
            <a:ext cx="3078204" cy="2883406"/>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8">
    <p:spTree>
      <p:nvGrpSpPr>
        <p:cNvPr id="1" name=""/>
        <p:cNvGrpSpPr/>
        <p:nvPr/>
      </p:nvGrpSpPr>
      <p:grpSpPr>
        <a:xfrm>
          <a:off x="0" y="0"/>
          <a:ext cx="0" cy="0"/>
          <a:chOff x="0" y="0"/>
          <a:chExt cx="0" cy="0"/>
        </a:xfrm>
      </p:grpSpPr>
      <p:sp>
        <p:nvSpPr>
          <p:cNvPr id="1098"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099"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100"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104" name="Group 38"/>
          <p:cNvGrpSpPr/>
          <p:nvPr/>
        </p:nvGrpSpPr>
        <p:grpSpPr>
          <a:xfrm>
            <a:off x="11630383" y="6542410"/>
            <a:ext cx="390167" cy="171789"/>
            <a:chOff x="0" y="0"/>
            <a:chExt cx="390166" cy="171788"/>
          </a:xfrm>
        </p:grpSpPr>
        <p:sp>
          <p:nvSpPr>
            <p:cNvPr id="1101"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02"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03"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105"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106" name="Picture Placeholder 2"/>
          <p:cNvSpPr/>
          <p:nvPr>
            <p:ph type="pic" sz="quarter" idx="13"/>
          </p:nvPr>
        </p:nvSpPr>
        <p:spPr>
          <a:xfrm>
            <a:off x="8278947" y="1865376"/>
            <a:ext cx="3343518" cy="3176785"/>
          </a:xfrm>
          <a:prstGeom prst="rect">
            <a:avLst/>
          </a:prstGeom>
        </p:spPr>
        <p:txBody>
          <a:bodyPr lIns="91439" rIns="91439">
            <a:noAutofit/>
          </a:bodyPr>
          <a:lstStyle/>
          <a:p>
            <a:pPr/>
          </a:p>
        </p:txBody>
      </p:sp>
      <p:sp>
        <p:nvSpPr>
          <p:cNvPr id="1107" name="Picture Placeholder 2"/>
          <p:cNvSpPr/>
          <p:nvPr>
            <p:ph type="pic" sz="quarter" idx="14"/>
          </p:nvPr>
        </p:nvSpPr>
        <p:spPr>
          <a:xfrm>
            <a:off x="4424241" y="1865376"/>
            <a:ext cx="3343518" cy="3176785"/>
          </a:xfrm>
          <a:prstGeom prst="rect">
            <a:avLst/>
          </a:prstGeom>
        </p:spPr>
        <p:txBody>
          <a:bodyPr lIns="91439" rIns="91439">
            <a:noAutofit/>
          </a:bodyPr>
          <a:lstStyle/>
          <a:p>
            <a:pPr/>
          </a:p>
        </p:txBody>
      </p:sp>
      <p:sp>
        <p:nvSpPr>
          <p:cNvPr id="1108" name="Picture Placeholder 2"/>
          <p:cNvSpPr/>
          <p:nvPr>
            <p:ph type="pic" sz="quarter" idx="15"/>
          </p:nvPr>
        </p:nvSpPr>
        <p:spPr>
          <a:xfrm>
            <a:off x="569535" y="1865376"/>
            <a:ext cx="3343517" cy="317678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6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19">
    <p:spTree>
      <p:nvGrpSpPr>
        <p:cNvPr id="1" name=""/>
        <p:cNvGrpSpPr/>
        <p:nvPr/>
      </p:nvGrpSpPr>
      <p:grpSpPr>
        <a:xfrm>
          <a:off x="0" y="0"/>
          <a:ext cx="0" cy="0"/>
          <a:chOff x="0" y="0"/>
          <a:chExt cx="0" cy="0"/>
        </a:xfrm>
      </p:grpSpPr>
      <p:sp>
        <p:nvSpPr>
          <p:cNvPr id="111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11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11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121" name="Group 38"/>
          <p:cNvGrpSpPr/>
          <p:nvPr/>
        </p:nvGrpSpPr>
        <p:grpSpPr>
          <a:xfrm>
            <a:off x="11630383" y="6542410"/>
            <a:ext cx="390167" cy="171789"/>
            <a:chOff x="0" y="0"/>
            <a:chExt cx="390166" cy="171788"/>
          </a:xfrm>
        </p:grpSpPr>
        <p:sp>
          <p:nvSpPr>
            <p:cNvPr id="111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1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2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12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123" name="Picture Placeholder 2"/>
          <p:cNvSpPr/>
          <p:nvPr>
            <p:ph type="pic" sz="half" idx="13"/>
          </p:nvPr>
        </p:nvSpPr>
        <p:spPr>
          <a:xfrm>
            <a:off x="7144512" y="646176"/>
            <a:ext cx="4477953" cy="4395985"/>
          </a:xfrm>
          <a:prstGeom prst="rect">
            <a:avLst/>
          </a:prstGeom>
        </p:spPr>
        <p:txBody>
          <a:bodyPr lIns="91439" rIns="91439">
            <a:noAutofit/>
          </a:bodyPr>
          <a:lstStyle/>
          <a:p>
            <a:pPr/>
          </a:p>
        </p:txBody>
      </p:sp>
      <p:sp>
        <p:nvSpPr>
          <p:cNvPr id="1124" name="Picture Placeholder 2"/>
          <p:cNvSpPr/>
          <p:nvPr>
            <p:ph type="pic" sz="quarter" idx="14"/>
          </p:nvPr>
        </p:nvSpPr>
        <p:spPr>
          <a:xfrm>
            <a:off x="4424241" y="1865376"/>
            <a:ext cx="2720272" cy="4498848"/>
          </a:xfrm>
          <a:prstGeom prst="rect">
            <a:avLst/>
          </a:prstGeom>
        </p:spPr>
        <p:txBody>
          <a:bodyPr lIns="91439" rIns="91439">
            <a:noAutofit/>
          </a:bodyPr>
          <a:lstStyle/>
          <a:p>
            <a:pPr/>
          </a:p>
        </p:txBody>
      </p:sp>
      <p:sp>
        <p:nvSpPr>
          <p:cNvPr id="1125" name="Picture Placeholder 2"/>
          <p:cNvSpPr/>
          <p:nvPr>
            <p:ph type="pic" sz="quarter" idx="15"/>
          </p:nvPr>
        </p:nvSpPr>
        <p:spPr>
          <a:xfrm>
            <a:off x="569535" y="1865376"/>
            <a:ext cx="3854707" cy="317678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Mockup 04">
    <p:spTree>
      <p:nvGrpSpPr>
        <p:cNvPr id="1" name=""/>
        <p:cNvGrpSpPr/>
        <p:nvPr/>
      </p:nvGrpSpPr>
      <p:grpSpPr>
        <a:xfrm>
          <a:off x="0" y="0"/>
          <a:ext cx="0" cy="0"/>
          <a:chOff x="0" y="0"/>
          <a:chExt cx="0" cy="0"/>
        </a:xfrm>
      </p:grpSpPr>
      <p:sp>
        <p:nvSpPr>
          <p:cNvPr id="85" name="Picture Placeholder 2"/>
          <p:cNvSpPr/>
          <p:nvPr>
            <p:ph type="pic" sz="quarter" idx="13"/>
          </p:nvPr>
        </p:nvSpPr>
        <p:spPr>
          <a:xfrm>
            <a:off x="1135155" y="3016288"/>
            <a:ext cx="2795562" cy="1960640"/>
          </a:xfrm>
          <a:prstGeom prst="rect">
            <a:avLst/>
          </a:prstGeom>
        </p:spPr>
        <p:txBody>
          <a:bodyPr lIns="91439" rIns="91439">
            <a:noAutofit/>
          </a:bodyPr>
          <a:lstStyle/>
          <a:p>
            <a:pPr/>
          </a:p>
        </p:txBody>
      </p:sp>
      <p:sp>
        <p:nvSpPr>
          <p:cNvPr id="86"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87"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88"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92" name="Group 38"/>
          <p:cNvGrpSpPr/>
          <p:nvPr/>
        </p:nvGrpSpPr>
        <p:grpSpPr>
          <a:xfrm>
            <a:off x="11630383" y="6542410"/>
            <a:ext cx="390167" cy="171789"/>
            <a:chOff x="0" y="0"/>
            <a:chExt cx="390166" cy="171788"/>
          </a:xfrm>
        </p:grpSpPr>
        <p:sp>
          <p:nvSpPr>
            <p:cNvPr id="89"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0"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91"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93"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94" name="Picture Placeholder 2"/>
          <p:cNvSpPr/>
          <p:nvPr>
            <p:ph type="pic" sz="quarter" idx="14"/>
          </p:nvPr>
        </p:nvSpPr>
        <p:spPr>
          <a:xfrm>
            <a:off x="2388248" y="2901172"/>
            <a:ext cx="3202971" cy="2246371"/>
          </a:xfrm>
          <a:prstGeom prst="rect">
            <a:avLst/>
          </a:prstGeom>
        </p:spPr>
        <p:txBody>
          <a:bodyPr lIns="91439" rIns="91439">
            <a:noAutofit/>
          </a:bodyPr>
          <a:lstStyle/>
          <a:p>
            <a:pPr/>
          </a:p>
        </p:txBody>
      </p:sp>
      <p:sp>
        <p:nvSpPr>
          <p:cNvPr id="95" name="Picture Placeholder 2"/>
          <p:cNvSpPr/>
          <p:nvPr>
            <p:ph type="pic" sz="quarter" idx="15"/>
          </p:nvPr>
        </p:nvSpPr>
        <p:spPr>
          <a:xfrm>
            <a:off x="4026401" y="2712165"/>
            <a:ext cx="3880289" cy="2721402"/>
          </a:xfrm>
          <a:prstGeom prst="rect">
            <a:avLst/>
          </a:prstGeom>
        </p:spPr>
        <p:txBody>
          <a:bodyPr lIns="91439" rIns="91439">
            <a:noAutofit/>
          </a:bodyPr>
          <a:lstStyle/>
          <a:p>
            <a:pPr/>
          </a:p>
        </p:txBody>
      </p:sp>
      <p:sp>
        <p:nvSpPr>
          <p:cNvPr id="96" name="Picture Placeholder 2"/>
          <p:cNvSpPr/>
          <p:nvPr>
            <p:ph type="pic" sz="quarter" idx="16"/>
          </p:nvPr>
        </p:nvSpPr>
        <p:spPr>
          <a:xfrm>
            <a:off x="6266691" y="2521948"/>
            <a:ext cx="4762610" cy="3340212"/>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0">
    <p:spTree>
      <p:nvGrpSpPr>
        <p:cNvPr id="1" name=""/>
        <p:cNvGrpSpPr/>
        <p:nvPr/>
      </p:nvGrpSpPr>
      <p:grpSpPr>
        <a:xfrm>
          <a:off x="0" y="0"/>
          <a:ext cx="0" cy="0"/>
          <a:chOff x="0" y="0"/>
          <a:chExt cx="0" cy="0"/>
        </a:xfrm>
      </p:grpSpPr>
      <p:sp>
        <p:nvSpPr>
          <p:cNvPr id="1132"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133"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134"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138" name="Group 38"/>
          <p:cNvGrpSpPr/>
          <p:nvPr/>
        </p:nvGrpSpPr>
        <p:grpSpPr>
          <a:xfrm>
            <a:off x="11630383" y="6542410"/>
            <a:ext cx="390167" cy="171789"/>
            <a:chOff x="0" y="0"/>
            <a:chExt cx="390166" cy="171788"/>
          </a:xfrm>
        </p:grpSpPr>
        <p:sp>
          <p:nvSpPr>
            <p:cNvPr id="1135"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36"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37"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139"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140" name="Picture Placeholder 2"/>
          <p:cNvSpPr/>
          <p:nvPr>
            <p:ph type="pic" sz="quarter" idx="13"/>
          </p:nvPr>
        </p:nvSpPr>
        <p:spPr>
          <a:xfrm>
            <a:off x="7144512" y="3429000"/>
            <a:ext cx="4477953" cy="2935224"/>
          </a:xfrm>
          <a:prstGeom prst="rect">
            <a:avLst/>
          </a:prstGeom>
        </p:spPr>
        <p:txBody>
          <a:bodyPr lIns="91439" rIns="91439">
            <a:noAutofit/>
          </a:bodyPr>
          <a:lstStyle/>
          <a:p>
            <a:pPr/>
          </a:p>
        </p:txBody>
      </p:sp>
      <p:sp>
        <p:nvSpPr>
          <p:cNvPr id="1141" name="Picture Placeholder 2"/>
          <p:cNvSpPr/>
          <p:nvPr>
            <p:ph type="pic" sz="quarter" idx="14"/>
          </p:nvPr>
        </p:nvSpPr>
        <p:spPr>
          <a:xfrm>
            <a:off x="4424241" y="646176"/>
            <a:ext cx="2720272" cy="3901441"/>
          </a:xfrm>
          <a:prstGeom prst="rect">
            <a:avLst/>
          </a:prstGeom>
        </p:spPr>
        <p:txBody>
          <a:bodyPr lIns="91439" rIns="91439">
            <a:noAutofit/>
          </a:bodyPr>
          <a:lstStyle/>
          <a:p>
            <a:pPr/>
          </a:p>
        </p:txBody>
      </p:sp>
      <p:sp>
        <p:nvSpPr>
          <p:cNvPr id="1142" name="Picture Placeholder 2"/>
          <p:cNvSpPr/>
          <p:nvPr>
            <p:ph type="pic" sz="quarter" idx="15"/>
          </p:nvPr>
        </p:nvSpPr>
        <p:spPr>
          <a:xfrm>
            <a:off x="569535" y="1865376"/>
            <a:ext cx="1881058" cy="1828801"/>
          </a:xfrm>
          <a:prstGeom prst="rect">
            <a:avLst/>
          </a:prstGeom>
        </p:spPr>
        <p:txBody>
          <a:bodyPr lIns="91439" rIns="91439">
            <a:noAutofit/>
          </a:bodyPr>
          <a:lstStyle/>
          <a:p>
            <a:pPr/>
          </a:p>
        </p:txBody>
      </p:sp>
      <p:sp>
        <p:nvSpPr>
          <p:cNvPr id="1143" name="Picture Placeholder 2"/>
          <p:cNvSpPr/>
          <p:nvPr>
            <p:ph type="pic" sz="quarter" idx="16"/>
          </p:nvPr>
        </p:nvSpPr>
        <p:spPr>
          <a:xfrm>
            <a:off x="569535" y="3694176"/>
            <a:ext cx="3854707" cy="2670049"/>
          </a:xfrm>
          <a:prstGeom prst="rect">
            <a:avLst/>
          </a:prstGeom>
        </p:spPr>
        <p:txBody>
          <a:bodyPr lIns="91439" rIns="91439">
            <a:noAutofit/>
          </a:bodyPr>
          <a:lstStyle/>
          <a:p>
            <a:pPr/>
          </a:p>
        </p:txBody>
      </p:sp>
      <p:sp>
        <p:nvSpPr>
          <p:cNvPr id="1144" name="Picture Placeholder 2"/>
          <p:cNvSpPr/>
          <p:nvPr>
            <p:ph type="pic" sz="quarter" idx="17"/>
          </p:nvPr>
        </p:nvSpPr>
        <p:spPr>
          <a:xfrm>
            <a:off x="2450592" y="1865376"/>
            <a:ext cx="1973649" cy="1828801"/>
          </a:xfrm>
          <a:prstGeom prst="rect">
            <a:avLst/>
          </a:prstGeom>
        </p:spPr>
        <p:txBody>
          <a:bodyPr lIns="91439" rIns="91439">
            <a:noAutofit/>
          </a:bodyPr>
          <a:lstStyle/>
          <a:p>
            <a:pPr/>
          </a:p>
        </p:txBody>
      </p:sp>
      <p:sp>
        <p:nvSpPr>
          <p:cNvPr id="1145" name="Picture Placeholder 2"/>
          <p:cNvSpPr/>
          <p:nvPr>
            <p:ph type="pic" sz="quarter" idx="18"/>
          </p:nvPr>
        </p:nvSpPr>
        <p:spPr>
          <a:xfrm>
            <a:off x="4424241" y="4547615"/>
            <a:ext cx="2720272" cy="1816609"/>
          </a:xfrm>
          <a:prstGeom prst="rect">
            <a:avLst/>
          </a:prstGeom>
        </p:spPr>
        <p:txBody>
          <a:bodyPr lIns="91439" rIns="91439">
            <a:noAutofit/>
          </a:bodyPr>
          <a:lstStyle/>
          <a:p>
            <a:pPr/>
          </a:p>
        </p:txBody>
      </p:sp>
      <p:sp>
        <p:nvSpPr>
          <p:cNvPr id="1146" name="Picture Placeholder 2"/>
          <p:cNvSpPr/>
          <p:nvPr>
            <p:ph type="pic" sz="quarter" idx="19"/>
          </p:nvPr>
        </p:nvSpPr>
        <p:spPr>
          <a:xfrm>
            <a:off x="8973312" y="646176"/>
            <a:ext cx="2649153" cy="2782824"/>
          </a:xfrm>
          <a:prstGeom prst="rect">
            <a:avLst/>
          </a:prstGeom>
        </p:spPr>
        <p:txBody>
          <a:bodyPr lIns="91439" rIns="91439">
            <a:noAutofit/>
          </a:bodyPr>
          <a:lstStyle/>
          <a:p>
            <a:pPr/>
          </a:p>
        </p:txBody>
      </p:sp>
      <p:sp>
        <p:nvSpPr>
          <p:cNvPr id="1147" name="Picture Placeholder 2"/>
          <p:cNvSpPr/>
          <p:nvPr>
            <p:ph type="pic" sz="quarter" idx="20"/>
          </p:nvPr>
        </p:nvSpPr>
        <p:spPr>
          <a:xfrm>
            <a:off x="7145090" y="1865376"/>
            <a:ext cx="1828223" cy="1563625"/>
          </a:xfrm>
          <a:prstGeom prst="rect">
            <a:avLst/>
          </a:prstGeom>
        </p:spPr>
        <p:txBody>
          <a:bodyPr lIns="91439" rIns="91439">
            <a:noAutofit/>
          </a:bodyPr>
          <a:lstStyle/>
          <a:p>
            <a:pPr/>
          </a:p>
        </p:txBody>
      </p:sp>
      <p:sp>
        <p:nvSpPr>
          <p:cNvPr id="1148" name="Picture Placeholder 2"/>
          <p:cNvSpPr/>
          <p:nvPr>
            <p:ph type="pic" sz="quarter" idx="21"/>
          </p:nvPr>
        </p:nvSpPr>
        <p:spPr>
          <a:xfrm>
            <a:off x="569536" y="646176"/>
            <a:ext cx="3854128" cy="1219201"/>
          </a:xfrm>
          <a:prstGeom prst="rect">
            <a:avLst/>
          </a:prstGeom>
        </p:spPr>
        <p:txBody>
          <a:bodyPr lIns="91439" rIns="91439">
            <a:noAutofit/>
          </a:bodyPr>
          <a:lstStyle/>
          <a:p>
            <a:pPr/>
          </a:p>
        </p:txBody>
      </p:sp>
      <p:sp>
        <p:nvSpPr>
          <p:cNvPr id="1149" name="Picture Placeholder 2"/>
          <p:cNvSpPr/>
          <p:nvPr>
            <p:ph type="pic" sz="quarter" idx="22"/>
          </p:nvPr>
        </p:nvSpPr>
        <p:spPr>
          <a:xfrm>
            <a:off x="7145090" y="646176"/>
            <a:ext cx="1828223" cy="121920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1">
    <p:spTree>
      <p:nvGrpSpPr>
        <p:cNvPr id="1" name=""/>
        <p:cNvGrpSpPr/>
        <p:nvPr/>
      </p:nvGrpSpPr>
      <p:grpSpPr>
        <a:xfrm>
          <a:off x="0" y="0"/>
          <a:ext cx="0" cy="0"/>
          <a:chOff x="0" y="0"/>
          <a:chExt cx="0" cy="0"/>
        </a:xfrm>
      </p:grpSpPr>
      <p:sp>
        <p:nvSpPr>
          <p:cNvPr id="1156"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157"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158"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162" name="Group 38"/>
          <p:cNvGrpSpPr/>
          <p:nvPr/>
        </p:nvGrpSpPr>
        <p:grpSpPr>
          <a:xfrm>
            <a:off x="11630383" y="6542410"/>
            <a:ext cx="390167" cy="171789"/>
            <a:chOff x="0" y="0"/>
            <a:chExt cx="390166" cy="171788"/>
          </a:xfrm>
        </p:grpSpPr>
        <p:sp>
          <p:nvSpPr>
            <p:cNvPr id="1159"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60"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61"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163"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164" name="Picture Placeholder 2"/>
          <p:cNvSpPr/>
          <p:nvPr>
            <p:ph type="pic" sz="quarter" idx="13"/>
          </p:nvPr>
        </p:nvSpPr>
        <p:spPr>
          <a:xfrm>
            <a:off x="7144512" y="3429000"/>
            <a:ext cx="4477953" cy="2935224"/>
          </a:xfrm>
          <a:prstGeom prst="rect">
            <a:avLst/>
          </a:prstGeom>
        </p:spPr>
        <p:txBody>
          <a:bodyPr lIns="91439" rIns="91439">
            <a:noAutofit/>
          </a:bodyPr>
          <a:lstStyle/>
          <a:p>
            <a:pPr/>
          </a:p>
        </p:txBody>
      </p:sp>
      <p:sp>
        <p:nvSpPr>
          <p:cNvPr id="1165" name="Picture Placeholder 2"/>
          <p:cNvSpPr/>
          <p:nvPr>
            <p:ph type="pic" sz="quarter" idx="14"/>
          </p:nvPr>
        </p:nvSpPr>
        <p:spPr>
          <a:xfrm>
            <a:off x="4424241" y="646176"/>
            <a:ext cx="2720272" cy="3901441"/>
          </a:xfrm>
          <a:prstGeom prst="rect">
            <a:avLst/>
          </a:prstGeom>
        </p:spPr>
        <p:txBody>
          <a:bodyPr lIns="91439" rIns="91439">
            <a:noAutofit/>
          </a:bodyPr>
          <a:lstStyle/>
          <a:p>
            <a:pPr/>
          </a:p>
        </p:txBody>
      </p:sp>
      <p:sp>
        <p:nvSpPr>
          <p:cNvPr id="1166" name="Picture Placeholder 2"/>
          <p:cNvSpPr/>
          <p:nvPr>
            <p:ph type="pic" sz="quarter" idx="15"/>
          </p:nvPr>
        </p:nvSpPr>
        <p:spPr>
          <a:xfrm>
            <a:off x="7144511" y="646176"/>
            <a:ext cx="4477954" cy="2782824"/>
          </a:xfrm>
          <a:prstGeom prst="rect">
            <a:avLst/>
          </a:prstGeom>
        </p:spPr>
        <p:txBody>
          <a:bodyPr lIns="91439" rIns="91439">
            <a:noAutofit/>
          </a:bodyPr>
          <a:lstStyle/>
          <a:p>
            <a:pPr/>
          </a:p>
        </p:txBody>
      </p:sp>
      <p:sp>
        <p:nvSpPr>
          <p:cNvPr id="1167" name="Picture Placeholder 2"/>
          <p:cNvSpPr/>
          <p:nvPr>
            <p:ph type="pic" sz="quarter" idx="16"/>
          </p:nvPr>
        </p:nvSpPr>
        <p:spPr>
          <a:xfrm>
            <a:off x="569536" y="646176"/>
            <a:ext cx="3854128" cy="390144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2">
    <p:spTree>
      <p:nvGrpSpPr>
        <p:cNvPr id="1" name=""/>
        <p:cNvGrpSpPr/>
        <p:nvPr/>
      </p:nvGrpSpPr>
      <p:grpSpPr>
        <a:xfrm>
          <a:off x="0" y="0"/>
          <a:ext cx="0" cy="0"/>
          <a:chOff x="0" y="0"/>
          <a:chExt cx="0" cy="0"/>
        </a:xfrm>
      </p:grpSpPr>
      <p:sp>
        <p:nvSpPr>
          <p:cNvPr id="117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17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17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180" name="Group 38"/>
          <p:cNvGrpSpPr/>
          <p:nvPr/>
        </p:nvGrpSpPr>
        <p:grpSpPr>
          <a:xfrm>
            <a:off x="11630383" y="6542410"/>
            <a:ext cx="390167" cy="171789"/>
            <a:chOff x="0" y="0"/>
            <a:chExt cx="390166" cy="171788"/>
          </a:xfrm>
        </p:grpSpPr>
        <p:sp>
          <p:nvSpPr>
            <p:cNvPr id="117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7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7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18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182" name="Picture Placeholder 2"/>
          <p:cNvSpPr/>
          <p:nvPr>
            <p:ph type="pic" sz="quarter" idx="13"/>
          </p:nvPr>
        </p:nvSpPr>
        <p:spPr>
          <a:xfrm>
            <a:off x="569535" y="474554"/>
            <a:ext cx="3685474" cy="2954447"/>
          </a:xfrm>
          <a:prstGeom prst="rect">
            <a:avLst/>
          </a:prstGeom>
        </p:spPr>
        <p:txBody>
          <a:bodyPr lIns="91439" rIns="91439">
            <a:noAutofit/>
          </a:bodyPr>
          <a:lstStyle/>
          <a:p>
            <a:pPr/>
          </a:p>
        </p:txBody>
      </p:sp>
      <p:sp>
        <p:nvSpPr>
          <p:cNvPr id="1183" name="Picture Placeholder 2"/>
          <p:cNvSpPr/>
          <p:nvPr>
            <p:ph type="pic" sz="quarter" idx="14"/>
          </p:nvPr>
        </p:nvSpPr>
        <p:spPr>
          <a:xfrm>
            <a:off x="4253262" y="474554"/>
            <a:ext cx="3685474" cy="2954447"/>
          </a:xfrm>
          <a:prstGeom prst="rect">
            <a:avLst/>
          </a:prstGeom>
        </p:spPr>
        <p:txBody>
          <a:bodyPr lIns="91439" rIns="91439">
            <a:noAutofit/>
          </a:bodyPr>
          <a:lstStyle/>
          <a:p>
            <a:pPr/>
          </a:p>
        </p:txBody>
      </p:sp>
      <p:sp>
        <p:nvSpPr>
          <p:cNvPr id="1184" name="Picture Placeholder 2"/>
          <p:cNvSpPr/>
          <p:nvPr>
            <p:ph type="pic" sz="quarter" idx="15"/>
          </p:nvPr>
        </p:nvSpPr>
        <p:spPr>
          <a:xfrm>
            <a:off x="7936990" y="474554"/>
            <a:ext cx="3685474" cy="2954447"/>
          </a:xfrm>
          <a:prstGeom prst="rect">
            <a:avLst/>
          </a:prstGeom>
        </p:spPr>
        <p:txBody>
          <a:bodyPr lIns="91439" rIns="91439">
            <a:noAutofit/>
          </a:bodyPr>
          <a:lstStyle/>
          <a:p>
            <a:pPr/>
          </a:p>
        </p:txBody>
      </p:sp>
      <p:sp>
        <p:nvSpPr>
          <p:cNvPr id="1185" name="Picture Placeholder 2"/>
          <p:cNvSpPr/>
          <p:nvPr>
            <p:ph type="pic" sz="half" idx="16"/>
          </p:nvPr>
        </p:nvSpPr>
        <p:spPr>
          <a:xfrm>
            <a:off x="569535" y="3429000"/>
            <a:ext cx="7367456" cy="2954446"/>
          </a:xfrm>
          <a:prstGeom prst="rect">
            <a:avLst/>
          </a:prstGeom>
        </p:spPr>
        <p:txBody>
          <a:bodyPr lIns="91439" rIns="91439">
            <a:noAutofit/>
          </a:bodyPr>
          <a:lstStyle/>
          <a:p>
            <a:pPr/>
          </a:p>
        </p:txBody>
      </p:sp>
      <p:sp>
        <p:nvSpPr>
          <p:cNvPr id="1186" name="Picture Placeholder 2"/>
          <p:cNvSpPr/>
          <p:nvPr>
            <p:ph type="pic" sz="quarter" idx="17"/>
          </p:nvPr>
        </p:nvSpPr>
        <p:spPr>
          <a:xfrm>
            <a:off x="7936990" y="3429000"/>
            <a:ext cx="3685474" cy="2954446"/>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3">
    <p:spTree>
      <p:nvGrpSpPr>
        <p:cNvPr id="1" name=""/>
        <p:cNvGrpSpPr/>
        <p:nvPr/>
      </p:nvGrpSpPr>
      <p:grpSpPr>
        <a:xfrm>
          <a:off x="0" y="0"/>
          <a:ext cx="0" cy="0"/>
          <a:chOff x="0" y="0"/>
          <a:chExt cx="0" cy="0"/>
        </a:xfrm>
      </p:grpSpPr>
      <p:sp>
        <p:nvSpPr>
          <p:cNvPr id="119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19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19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199" name="Group 38"/>
          <p:cNvGrpSpPr/>
          <p:nvPr/>
        </p:nvGrpSpPr>
        <p:grpSpPr>
          <a:xfrm>
            <a:off x="11630383" y="6542410"/>
            <a:ext cx="390167" cy="171789"/>
            <a:chOff x="0" y="0"/>
            <a:chExt cx="390166" cy="171788"/>
          </a:xfrm>
        </p:grpSpPr>
        <p:sp>
          <p:nvSpPr>
            <p:cNvPr id="119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9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19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20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201" name="Picture Placeholder 2"/>
          <p:cNvSpPr/>
          <p:nvPr>
            <p:ph type="pic" sz="half" idx="13"/>
          </p:nvPr>
        </p:nvSpPr>
        <p:spPr>
          <a:xfrm>
            <a:off x="569535" y="474556"/>
            <a:ext cx="5526465" cy="5908891"/>
          </a:xfrm>
          <a:prstGeom prst="rect">
            <a:avLst/>
          </a:prstGeom>
        </p:spPr>
        <p:txBody>
          <a:bodyPr lIns="91439" rIns="91439">
            <a:noAutofit/>
          </a:bodyPr>
          <a:lstStyle/>
          <a:p>
            <a:pPr/>
          </a:p>
        </p:txBody>
      </p:sp>
      <p:sp>
        <p:nvSpPr>
          <p:cNvPr id="1202" name="Picture Placeholder 2"/>
          <p:cNvSpPr/>
          <p:nvPr>
            <p:ph type="pic" sz="half" idx="14"/>
          </p:nvPr>
        </p:nvSpPr>
        <p:spPr>
          <a:xfrm>
            <a:off x="6095998" y="474556"/>
            <a:ext cx="5526466" cy="590889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4">
    <p:spTree>
      <p:nvGrpSpPr>
        <p:cNvPr id="1" name=""/>
        <p:cNvGrpSpPr/>
        <p:nvPr/>
      </p:nvGrpSpPr>
      <p:grpSpPr>
        <a:xfrm>
          <a:off x="0" y="0"/>
          <a:ext cx="0" cy="0"/>
          <a:chOff x="0" y="0"/>
          <a:chExt cx="0" cy="0"/>
        </a:xfrm>
      </p:grpSpPr>
      <p:sp>
        <p:nvSpPr>
          <p:cNvPr id="120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21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21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215" name="Group 38"/>
          <p:cNvGrpSpPr/>
          <p:nvPr/>
        </p:nvGrpSpPr>
        <p:grpSpPr>
          <a:xfrm>
            <a:off x="11630383" y="6542410"/>
            <a:ext cx="390167" cy="171789"/>
            <a:chOff x="0" y="0"/>
            <a:chExt cx="390166" cy="171788"/>
          </a:xfrm>
        </p:grpSpPr>
        <p:sp>
          <p:nvSpPr>
            <p:cNvPr id="121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1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1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21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217" name="Picture Placeholder 2"/>
          <p:cNvSpPr/>
          <p:nvPr>
            <p:ph type="pic" sz="half" idx="13"/>
          </p:nvPr>
        </p:nvSpPr>
        <p:spPr>
          <a:xfrm>
            <a:off x="6315455" y="474556"/>
            <a:ext cx="5307009" cy="4097445"/>
          </a:xfrm>
          <a:prstGeom prst="rect">
            <a:avLst/>
          </a:prstGeom>
        </p:spPr>
        <p:txBody>
          <a:bodyPr lIns="91439" rIns="91439">
            <a:noAutofit/>
          </a:bodyPr>
          <a:lstStyle/>
          <a:p>
            <a:pPr/>
          </a:p>
        </p:txBody>
      </p:sp>
      <p:sp>
        <p:nvSpPr>
          <p:cNvPr id="1218" name="Picture Placeholder 2"/>
          <p:cNvSpPr/>
          <p:nvPr>
            <p:ph type="pic" sz="half" idx="14"/>
          </p:nvPr>
        </p:nvSpPr>
        <p:spPr>
          <a:xfrm>
            <a:off x="573023" y="474556"/>
            <a:ext cx="5307009" cy="409744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5">
    <p:spTree>
      <p:nvGrpSpPr>
        <p:cNvPr id="1" name=""/>
        <p:cNvGrpSpPr/>
        <p:nvPr/>
      </p:nvGrpSpPr>
      <p:grpSpPr>
        <a:xfrm>
          <a:off x="0" y="0"/>
          <a:ext cx="0" cy="0"/>
          <a:chOff x="0" y="0"/>
          <a:chExt cx="0" cy="0"/>
        </a:xfrm>
      </p:grpSpPr>
      <p:sp>
        <p:nvSpPr>
          <p:cNvPr id="122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22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22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231" name="Group 38"/>
          <p:cNvGrpSpPr/>
          <p:nvPr/>
        </p:nvGrpSpPr>
        <p:grpSpPr>
          <a:xfrm>
            <a:off x="11630383" y="6542410"/>
            <a:ext cx="390167" cy="171789"/>
            <a:chOff x="0" y="0"/>
            <a:chExt cx="390166" cy="171788"/>
          </a:xfrm>
        </p:grpSpPr>
        <p:sp>
          <p:nvSpPr>
            <p:cNvPr id="122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2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3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23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233" name="Picture Placeholder 2"/>
          <p:cNvSpPr/>
          <p:nvPr>
            <p:ph type="pic" idx="13"/>
          </p:nvPr>
        </p:nvSpPr>
        <p:spPr>
          <a:xfrm>
            <a:off x="0" y="0"/>
            <a:ext cx="8544263" cy="6858000"/>
          </a:xfrm>
          <a:prstGeom prst="rect">
            <a:avLst/>
          </a:prstGeom>
        </p:spPr>
        <p:txBody>
          <a:bodyPr lIns="91439" rIns="91439">
            <a:noAutofit/>
          </a:bodyPr>
          <a:lstStyle/>
          <a:p>
            <a:pPr/>
          </a:p>
        </p:txBody>
      </p:sp>
      <p:sp>
        <p:nvSpPr>
          <p:cNvPr id="1234" name="Picture Placeholder 2"/>
          <p:cNvSpPr/>
          <p:nvPr>
            <p:ph type="pic" sz="quarter" idx="14"/>
          </p:nvPr>
        </p:nvSpPr>
        <p:spPr>
          <a:xfrm>
            <a:off x="9026463" y="2596895"/>
            <a:ext cx="2516067" cy="1664209"/>
          </a:xfrm>
          <a:prstGeom prst="rect">
            <a:avLst/>
          </a:prstGeom>
        </p:spPr>
        <p:txBody>
          <a:bodyPr lIns="91439" rIns="91439">
            <a:noAutofit/>
          </a:bodyPr>
          <a:lstStyle/>
          <a:p>
            <a:pPr/>
          </a:p>
        </p:txBody>
      </p:sp>
      <p:sp>
        <p:nvSpPr>
          <p:cNvPr id="1235" name="Picture Placeholder 2"/>
          <p:cNvSpPr/>
          <p:nvPr>
            <p:ph type="pic" sz="quarter" idx="15"/>
          </p:nvPr>
        </p:nvSpPr>
        <p:spPr>
          <a:xfrm>
            <a:off x="9026463" y="4709817"/>
            <a:ext cx="2516067" cy="1664209"/>
          </a:xfrm>
          <a:prstGeom prst="rect">
            <a:avLst/>
          </a:prstGeom>
        </p:spPr>
        <p:txBody>
          <a:bodyPr lIns="91439" rIns="91439">
            <a:noAutofit/>
          </a:bodyPr>
          <a:lstStyle/>
          <a:p>
            <a:pPr/>
          </a:p>
        </p:txBody>
      </p:sp>
      <p:sp>
        <p:nvSpPr>
          <p:cNvPr id="1236" name="Picture Placeholder 2"/>
          <p:cNvSpPr/>
          <p:nvPr>
            <p:ph type="pic" sz="quarter" idx="16"/>
          </p:nvPr>
        </p:nvSpPr>
        <p:spPr>
          <a:xfrm>
            <a:off x="9026463" y="483973"/>
            <a:ext cx="2516067" cy="166420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6">
    <p:spTree>
      <p:nvGrpSpPr>
        <p:cNvPr id="1" name=""/>
        <p:cNvGrpSpPr/>
        <p:nvPr/>
      </p:nvGrpSpPr>
      <p:grpSpPr>
        <a:xfrm>
          <a:off x="0" y="0"/>
          <a:ext cx="0" cy="0"/>
          <a:chOff x="0" y="0"/>
          <a:chExt cx="0" cy="0"/>
        </a:xfrm>
      </p:grpSpPr>
      <p:sp>
        <p:nvSpPr>
          <p:cNvPr id="124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24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24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249" name="Group 38"/>
          <p:cNvGrpSpPr/>
          <p:nvPr/>
        </p:nvGrpSpPr>
        <p:grpSpPr>
          <a:xfrm>
            <a:off x="11630383" y="6542410"/>
            <a:ext cx="390167" cy="171789"/>
            <a:chOff x="0" y="0"/>
            <a:chExt cx="390166" cy="171788"/>
          </a:xfrm>
        </p:grpSpPr>
        <p:sp>
          <p:nvSpPr>
            <p:cNvPr id="124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4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4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25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251" name="Picture Placeholder 2"/>
          <p:cNvSpPr/>
          <p:nvPr>
            <p:ph type="pic" idx="13"/>
          </p:nvPr>
        </p:nvSpPr>
        <p:spPr>
          <a:xfrm>
            <a:off x="0" y="2267711"/>
            <a:ext cx="12192000" cy="459028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7">
    <p:spTree>
      <p:nvGrpSpPr>
        <p:cNvPr id="1" name=""/>
        <p:cNvGrpSpPr/>
        <p:nvPr/>
      </p:nvGrpSpPr>
      <p:grpSpPr>
        <a:xfrm>
          <a:off x="0" y="0"/>
          <a:ext cx="0" cy="0"/>
          <a:chOff x="0" y="0"/>
          <a:chExt cx="0" cy="0"/>
        </a:xfrm>
      </p:grpSpPr>
      <p:sp>
        <p:nvSpPr>
          <p:cNvPr id="1258"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259"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260"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264" name="Group 38"/>
          <p:cNvGrpSpPr/>
          <p:nvPr/>
        </p:nvGrpSpPr>
        <p:grpSpPr>
          <a:xfrm>
            <a:off x="11630383" y="6542410"/>
            <a:ext cx="390167" cy="171789"/>
            <a:chOff x="0" y="0"/>
            <a:chExt cx="390166" cy="171788"/>
          </a:xfrm>
        </p:grpSpPr>
        <p:sp>
          <p:nvSpPr>
            <p:cNvPr id="1261"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62"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63"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265"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266" name="Picture Placeholder 2"/>
          <p:cNvSpPr/>
          <p:nvPr>
            <p:ph type="pic" idx="13"/>
          </p:nvPr>
        </p:nvSpPr>
        <p:spPr>
          <a:xfrm>
            <a:off x="3145535" y="2267711"/>
            <a:ext cx="9046465" cy="3803905"/>
          </a:xfrm>
          <a:prstGeom prst="rect">
            <a:avLst/>
          </a:prstGeom>
        </p:spPr>
        <p:txBody>
          <a:bodyPr lIns="91439" rIns="91439">
            <a:noAutofit/>
          </a:bodyPr>
          <a:lstStyle/>
          <a:p>
            <a:pPr/>
          </a:p>
        </p:txBody>
      </p:sp>
      <p:sp>
        <p:nvSpPr>
          <p:cNvPr id="1267" name="Picture Placeholder 2"/>
          <p:cNvSpPr/>
          <p:nvPr>
            <p:ph type="pic" sz="quarter" idx="14"/>
          </p:nvPr>
        </p:nvSpPr>
        <p:spPr>
          <a:xfrm>
            <a:off x="0" y="2267711"/>
            <a:ext cx="3145536" cy="380390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8">
    <p:spTree>
      <p:nvGrpSpPr>
        <p:cNvPr id="1" name=""/>
        <p:cNvGrpSpPr/>
        <p:nvPr/>
      </p:nvGrpSpPr>
      <p:grpSpPr>
        <a:xfrm>
          <a:off x="0" y="0"/>
          <a:ext cx="0" cy="0"/>
          <a:chOff x="0" y="0"/>
          <a:chExt cx="0" cy="0"/>
        </a:xfrm>
      </p:grpSpPr>
      <p:sp>
        <p:nvSpPr>
          <p:cNvPr id="127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27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27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280" name="Group 38"/>
          <p:cNvGrpSpPr/>
          <p:nvPr/>
        </p:nvGrpSpPr>
        <p:grpSpPr>
          <a:xfrm>
            <a:off x="11630383" y="6542410"/>
            <a:ext cx="390167" cy="171789"/>
            <a:chOff x="0" y="0"/>
            <a:chExt cx="390166" cy="171788"/>
          </a:xfrm>
        </p:grpSpPr>
        <p:sp>
          <p:nvSpPr>
            <p:cNvPr id="127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7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7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28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282" name="Picture Placeholder 2"/>
          <p:cNvSpPr/>
          <p:nvPr>
            <p:ph type="pic" idx="13"/>
          </p:nvPr>
        </p:nvSpPr>
        <p:spPr>
          <a:xfrm>
            <a:off x="0" y="780287"/>
            <a:ext cx="6925057" cy="5303522"/>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7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29">
    <p:spTree>
      <p:nvGrpSpPr>
        <p:cNvPr id="1" name=""/>
        <p:cNvGrpSpPr/>
        <p:nvPr/>
      </p:nvGrpSpPr>
      <p:grpSpPr>
        <a:xfrm>
          <a:off x="0" y="0"/>
          <a:ext cx="0" cy="0"/>
          <a:chOff x="0" y="0"/>
          <a:chExt cx="0" cy="0"/>
        </a:xfrm>
      </p:grpSpPr>
      <p:sp>
        <p:nvSpPr>
          <p:cNvPr id="128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29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29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295" name="Group 38"/>
          <p:cNvGrpSpPr/>
          <p:nvPr/>
        </p:nvGrpSpPr>
        <p:grpSpPr>
          <a:xfrm>
            <a:off x="11630383" y="6542410"/>
            <a:ext cx="390167" cy="171789"/>
            <a:chOff x="0" y="0"/>
            <a:chExt cx="390166" cy="171788"/>
          </a:xfrm>
        </p:grpSpPr>
        <p:sp>
          <p:nvSpPr>
            <p:cNvPr id="129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9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9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29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297" name="Picture Placeholder 2"/>
          <p:cNvSpPr/>
          <p:nvPr>
            <p:ph type="pic" sz="quarter" idx="13"/>
          </p:nvPr>
        </p:nvSpPr>
        <p:spPr>
          <a:xfrm>
            <a:off x="2414016" y="1569719"/>
            <a:ext cx="3681985" cy="371856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07">
    <p:spTree>
      <p:nvGrpSpPr>
        <p:cNvPr id="1" name=""/>
        <p:cNvGrpSpPr/>
        <p:nvPr/>
      </p:nvGrpSpPr>
      <p:grpSpPr>
        <a:xfrm>
          <a:off x="0" y="0"/>
          <a:ext cx="0" cy="0"/>
          <a:chOff x="0" y="0"/>
          <a:chExt cx="0" cy="0"/>
        </a:xfrm>
      </p:grpSpPr>
      <p:sp>
        <p:nvSpPr>
          <p:cNvPr id="103" name="Picture Placeholder 2"/>
          <p:cNvSpPr/>
          <p:nvPr>
            <p:ph type="pic" sz="quarter" idx="13"/>
          </p:nvPr>
        </p:nvSpPr>
        <p:spPr>
          <a:xfrm>
            <a:off x="950210" y="2731148"/>
            <a:ext cx="5382769" cy="2645525"/>
          </a:xfrm>
          <a:prstGeom prst="rect">
            <a:avLst/>
          </a:prstGeom>
        </p:spPr>
        <p:txBody>
          <a:bodyPr lIns="91439" rIns="91439">
            <a:noAutofit/>
          </a:bodyPr>
          <a:lstStyle/>
          <a:p>
            <a:pPr/>
          </a:p>
        </p:txBody>
      </p:sp>
      <p:sp>
        <p:nvSpPr>
          <p:cNvPr id="10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0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0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10" name="Group 38"/>
          <p:cNvGrpSpPr/>
          <p:nvPr/>
        </p:nvGrpSpPr>
        <p:grpSpPr>
          <a:xfrm>
            <a:off x="11630383" y="6542410"/>
            <a:ext cx="390167" cy="171789"/>
            <a:chOff x="0" y="0"/>
            <a:chExt cx="390166" cy="171788"/>
          </a:xfrm>
        </p:grpSpPr>
        <p:sp>
          <p:nvSpPr>
            <p:cNvPr id="10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0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1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12" name="Picture Placeholder 2"/>
          <p:cNvSpPr/>
          <p:nvPr>
            <p:ph type="pic" sz="quarter" idx="14"/>
          </p:nvPr>
        </p:nvSpPr>
        <p:spPr>
          <a:xfrm>
            <a:off x="6501383" y="2057400"/>
            <a:ext cx="2660906" cy="352044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8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reative &amp; Photography 30">
    <p:spTree>
      <p:nvGrpSpPr>
        <p:cNvPr id="1" name=""/>
        <p:cNvGrpSpPr/>
        <p:nvPr/>
      </p:nvGrpSpPr>
      <p:grpSpPr>
        <a:xfrm>
          <a:off x="0" y="0"/>
          <a:ext cx="0" cy="0"/>
          <a:chOff x="0" y="0"/>
          <a:chExt cx="0" cy="0"/>
        </a:xfrm>
      </p:grpSpPr>
      <p:sp>
        <p:nvSpPr>
          <p:cNvPr id="130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30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30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310" name="Group 38"/>
          <p:cNvGrpSpPr/>
          <p:nvPr/>
        </p:nvGrpSpPr>
        <p:grpSpPr>
          <a:xfrm>
            <a:off x="11630383" y="6542410"/>
            <a:ext cx="390167" cy="171789"/>
            <a:chOff x="0" y="0"/>
            <a:chExt cx="390166" cy="171788"/>
          </a:xfrm>
        </p:grpSpPr>
        <p:sp>
          <p:nvSpPr>
            <p:cNvPr id="130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0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0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31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312" name="Picture Placeholder 2"/>
          <p:cNvSpPr/>
          <p:nvPr>
            <p:ph type="pic" sz="quarter" idx="13"/>
          </p:nvPr>
        </p:nvSpPr>
        <p:spPr>
          <a:xfrm>
            <a:off x="890016" y="731519"/>
            <a:ext cx="2767584" cy="2697481"/>
          </a:xfrm>
          <a:prstGeom prst="rect">
            <a:avLst/>
          </a:prstGeom>
        </p:spPr>
        <p:txBody>
          <a:bodyPr lIns="91439" rIns="91439">
            <a:noAutofit/>
          </a:bodyPr>
          <a:lstStyle/>
          <a:p>
            <a:pPr/>
          </a:p>
        </p:txBody>
      </p:sp>
      <p:sp>
        <p:nvSpPr>
          <p:cNvPr id="1313" name="Picture Placeholder 2"/>
          <p:cNvSpPr/>
          <p:nvPr>
            <p:ph type="pic" sz="quarter" idx="14"/>
          </p:nvPr>
        </p:nvSpPr>
        <p:spPr>
          <a:xfrm>
            <a:off x="3657600" y="731519"/>
            <a:ext cx="2767584" cy="2697481"/>
          </a:xfrm>
          <a:prstGeom prst="rect">
            <a:avLst/>
          </a:prstGeom>
        </p:spPr>
        <p:txBody>
          <a:bodyPr lIns="91439" rIns="91439">
            <a:noAutofit/>
          </a:bodyPr>
          <a:lstStyle/>
          <a:p>
            <a:pPr/>
          </a:p>
        </p:txBody>
      </p:sp>
      <p:sp>
        <p:nvSpPr>
          <p:cNvPr id="1314" name="Picture Placeholder 2"/>
          <p:cNvSpPr/>
          <p:nvPr>
            <p:ph type="pic" sz="quarter" idx="15"/>
          </p:nvPr>
        </p:nvSpPr>
        <p:spPr>
          <a:xfrm>
            <a:off x="890016" y="3429000"/>
            <a:ext cx="2767584" cy="269748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8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siness Survey 1">
    <p:spTree>
      <p:nvGrpSpPr>
        <p:cNvPr id="1" name=""/>
        <p:cNvGrpSpPr/>
        <p:nvPr/>
      </p:nvGrpSpPr>
      <p:grpSpPr>
        <a:xfrm>
          <a:off x="0" y="0"/>
          <a:ext cx="0" cy="0"/>
          <a:chOff x="0" y="0"/>
          <a:chExt cx="0" cy="0"/>
        </a:xfrm>
      </p:grpSpPr>
      <p:sp>
        <p:nvSpPr>
          <p:cNvPr id="1321"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322"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323"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327" name="Group 38"/>
          <p:cNvGrpSpPr/>
          <p:nvPr/>
        </p:nvGrpSpPr>
        <p:grpSpPr>
          <a:xfrm>
            <a:off x="11630383" y="6542410"/>
            <a:ext cx="390167" cy="171789"/>
            <a:chOff x="0" y="0"/>
            <a:chExt cx="390166" cy="171788"/>
          </a:xfrm>
        </p:grpSpPr>
        <p:sp>
          <p:nvSpPr>
            <p:cNvPr id="1324"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25"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26"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328"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329" name="Picture Placeholder 2"/>
          <p:cNvSpPr/>
          <p:nvPr>
            <p:ph type="pic" sz="quarter" idx="13"/>
          </p:nvPr>
        </p:nvSpPr>
        <p:spPr>
          <a:xfrm>
            <a:off x="730527" y="3429000"/>
            <a:ext cx="2767584" cy="2697480"/>
          </a:xfrm>
          <a:prstGeom prst="rect">
            <a:avLst/>
          </a:prstGeom>
        </p:spPr>
        <p:txBody>
          <a:bodyPr lIns="91439" rIns="91439">
            <a:noAutofit/>
          </a:bodyPr>
          <a:lstStyle/>
          <a:p>
            <a:pPr/>
          </a:p>
        </p:txBody>
      </p:sp>
      <p:sp>
        <p:nvSpPr>
          <p:cNvPr id="1330" name="Picture Placeholder 2"/>
          <p:cNvSpPr/>
          <p:nvPr>
            <p:ph type="pic" sz="quarter" idx="14"/>
          </p:nvPr>
        </p:nvSpPr>
        <p:spPr>
          <a:xfrm>
            <a:off x="3498110" y="3429000"/>
            <a:ext cx="2767585" cy="269748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8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siness Survey 2">
    <p:spTree>
      <p:nvGrpSpPr>
        <p:cNvPr id="1" name=""/>
        <p:cNvGrpSpPr/>
        <p:nvPr/>
      </p:nvGrpSpPr>
      <p:grpSpPr>
        <a:xfrm>
          <a:off x="0" y="0"/>
          <a:ext cx="0" cy="0"/>
          <a:chOff x="0" y="0"/>
          <a:chExt cx="0" cy="0"/>
        </a:xfrm>
      </p:grpSpPr>
      <p:sp>
        <p:nvSpPr>
          <p:cNvPr id="133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33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33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343" name="Group 38"/>
          <p:cNvGrpSpPr/>
          <p:nvPr/>
        </p:nvGrpSpPr>
        <p:grpSpPr>
          <a:xfrm>
            <a:off x="11630383" y="6542410"/>
            <a:ext cx="390167" cy="171789"/>
            <a:chOff x="0" y="0"/>
            <a:chExt cx="390166" cy="171788"/>
          </a:xfrm>
        </p:grpSpPr>
        <p:sp>
          <p:nvSpPr>
            <p:cNvPr id="134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4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4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34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345" name="Picture Placeholder 2"/>
          <p:cNvSpPr/>
          <p:nvPr>
            <p:ph type="pic" sz="half" idx="13"/>
          </p:nvPr>
        </p:nvSpPr>
        <p:spPr>
          <a:xfrm>
            <a:off x="0" y="1478655"/>
            <a:ext cx="12192000" cy="2646778"/>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8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Commerce">
    <p:spTree>
      <p:nvGrpSpPr>
        <p:cNvPr id="1" name=""/>
        <p:cNvGrpSpPr/>
        <p:nvPr/>
      </p:nvGrpSpPr>
      <p:grpSpPr>
        <a:xfrm>
          <a:off x="0" y="0"/>
          <a:ext cx="0" cy="0"/>
          <a:chOff x="0" y="0"/>
          <a:chExt cx="0" cy="0"/>
        </a:xfrm>
      </p:grpSpPr>
      <p:sp>
        <p:nvSpPr>
          <p:cNvPr id="1352"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353"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354"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358" name="Group 38"/>
          <p:cNvGrpSpPr/>
          <p:nvPr/>
        </p:nvGrpSpPr>
        <p:grpSpPr>
          <a:xfrm>
            <a:off x="11630383" y="6542410"/>
            <a:ext cx="390167" cy="171789"/>
            <a:chOff x="0" y="0"/>
            <a:chExt cx="390166" cy="171788"/>
          </a:xfrm>
        </p:grpSpPr>
        <p:sp>
          <p:nvSpPr>
            <p:cNvPr id="1355"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56"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57"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359"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360" name="Picture Placeholder 2"/>
          <p:cNvSpPr/>
          <p:nvPr>
            <p:ph type="pic" sz="quarter" idx="13"/>
          </p:nvPr>
        </p:nvSpPr>
        <p:spPr>
          <a:xfrm>
            <a:off x="873760" y="1996439"/>
            <a:ext cx="2865121" cy="2865122"/>
          </a:xfrm>
          <a:prstGeom prst="rect">
            <a:avLst/>
          </a:prstGeom>
        </p:spPr>
        <p:txBody>
          <a:bodyPr lIns="91439" rIns="91439">
            <a:noAutofit/>
          </a:bodyPr>
          <a:lstStyle/>
          <a:p>
            <a:pPr/>
          </a:p>
        </p:txBody>
      </p:sp>
      <p:sp>
        <p:nvSpPr>
          <p:cNvPr id="1361" name="Picture Placeholder 2"/>
          <p:cNvSpPr/>
          <p:nvPr>
            <p:ph type="pic" sz="quarter" idx="14"/>
          </p:nvPr>
        </p:nvSpPr>
        <p:spPr>
          <a:xfrm>
            <a:off x="3891279" y="3429000"/>
            <a:ext cx="1869441" cy="186944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8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Commerce 2">
    <p:spTree>
      <p:nvGrpSpPr>
        <p:cNvPr id="1" name=""/>
        <p:cNvGrpSpPr/>
        <p:nvPr/>
      </p:nvGrpSpPr>
      <p:grpSpPr>
        <a:xfrm>
          <a:off x="0" y="0"/>
          <a:ext cx="0" cy="0"/>
          <a:chOff x="0" y="0"/>
          <a:chExt cx="0" cy="0"/>
        </a:xfrm>
      </p:grpSpPr>
      <p:sp>
        <p:nvSpPr>
          <p:cNvPr id="1368"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369"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370"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374" name="Group 38"/>
          <p:cNvGrpSpPr/>
          <p:nvPr/>
        </p:nvGrpSpPr>
        <p:grpSpPr>
          <a:xfrm>
            <a:off x="11630383" y="6542410"/>
            <a:ext cx="390167" cy="171789"/>
            <a:chOff x="0" y="0"/>
            <a:chExt cx="390166" cy="171788"/>
          </a:xfrm>
        </p:grpSpPr>
        <p:sp>
          <p:nvSpPr>
            <p:cNvPr id="1371"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72"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73"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375"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376" name="Picture Placeholder 2"/>
          <p:cNvSpPr/>
          <p:nvPr>
            <p:ph type="pic" sz="quarter" idx="13"/>
          </p:nvPr>
        </p:nvSpPr>
        <p:spPr>
          <a:xfrm>
            <a:off x="0" y="2916935"/>
            <a:ext cx="8284465" cy="183794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8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Commerce 3">
    <p:spTree>
      <p:nvGrpSpPr>
        <p:cNvPr id="1" name=""/>
        <p:cNvGrpSpPr/>
        <p:nvPr/>
      </p:nvGrpSpPr>
      <p:grpSpPr>
        <a:xfrm>
          <a:off x="0" y="0"/>
          <a:ext cx="0" cy="0"/>
          <a:chOff x="0" y="0"/>
          <a:chExt cx="0" cy="0"/>
        </a:xfrm>
      </p:grpSpPr>
      <p:sp>
        <p:nvSpPr>
          <p:cNvPr id="1383" name="Picture Placeholder 2"/>
          <p:cNvSpPr/>
          <p:nvPr>
            <p:ph type="pic" sz="half" idx="13"/>
          </p:nvPr>
        </p:nvSpPr>
        <p:spPr>
          <a:xfrm>
            <a:off x="-11313" y="4892511"/>
            <a:ext cx="12203312" cy="1965489"/>
          </a:xfrm>
          <a:prstGeom prst="rect">
            <a:avLst/>
          </a:prstGeom>
        </p:spPr>
        <p:txBody>
          <a:bodyPr lIns="91439" rIns="91439">
            <a:noAutofit/>
          </a:bodyPr>
          <a:lstStyle/>
          <a:p>
            <a:pPr/>
          </a:p>
        </p:txBody>
      </p:sp>
      <p:sp>
        <p:nvSpPr>
          <p:cNvPr id="138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38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38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390" name="Group 38"/>
          <p:cNvGrpSpPr/>
          <p:nvPr/>
        </p:nvGrpSpPr>
        <p:grpSpPr>
          <a:xfrm>
            <a:off x="11630383" y="6542410"/>
            <a:ext cx="390167" cy="171789"/>
            <a:chOff x="0" y="0"/>
            <a:chExt cx="390166" cy="171788"/>
          </a:xfrm>
        </p:grpSpPr>
        <p:sp>
          <p:nvSpPr>
            <p:cNvPr id="138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8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38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39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8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1">
    <p:spTree>
      <p:nvGrpSpPr>
        <p:cNvPr id="1" name=""/>
        <p:cNvGrpSpPr/>
        <p:nvPr/>
      </p:nvGrpSpPr>
      <p:grpSpPr>
        <a:xfrm>
          <a:off x="0" y="0"/>
          <a:ext cx="0" cy="0"/>
          <a:chOff x="0" y="0"/>
          <a:chExt cx="0" cy="0"/>
        </a:xfrm>
      </p:grpSpPr>
      <p:sp>
        <p:nvSpPr>
          <p:cNvPr id="1398" name="Picture Placeholder 2"/>
          <p:cNvSpPr/>
          <p:nvPr>
            <p:ph type="pic" sz="half" idx="13"/>
          </p:nvPr>
        </p:nvSpPr>
        <p:spPr>
          <a:xfrm>
            <a:off x="-11313" y="1819373"/>
            <a:ext cx="12203312" cy="1508290"/>
          </a:xfrm>
          <a:prstGeom prst="rect">
            <a:avLst/>
          </a:prstGeom>
        </p:spPr>
        <p:txBody>
          <a:bodyPr lIns="91439" rIns="91439">
            <a:noAutofit/>
          </a:bodyPr>
          <a:lstStyle/>
          <a:p>
            <a:pPr/>
          </a:p>
        </p:txBody>
      </p:sp>
      <p:sp>
        <p:nvSpPr>
          <p:cNvPr id="139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40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40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405" name="Group 38"/>
          <p:cNvGrpSpPr/>
          <p:nvPr/>
        </p:nvGrpSpPr>
        <p:grpSpPr>
          <a:xfrm>
            <a:off x="11630383" y="6542410"/>
            <a:ext cx="390167" cy="171789"/>
            <a:chOff x="0" y="0"/>
            <a:chExt cx="390166" cy="171788"/>
          </a:xfrm>
        </p:grpSpPr>
        <p:sp>
          <p:nvSpPr>
            <p:cNvPr id="140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0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0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40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Tree>
  </p:cSld>
  <p:clrMapOvr>
    <a:masterClrMapping/>
  </p:clrMapOvr>
  <p:transition xmlns:p14="http://schemas.microsoft.com/office/powerpoint/2010/main" spd="med" advClick="1"/>
</p:sldLayout>
</file>

<file path=ppt/slideLayouts/slideLayout8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2">
    <p:spTree>
      <p:nvGrpSpPr>
        <p:cNvPr id="1" name=""/>
        <p:cNvGrpSpPr/>
        <p:nvPr/>
      </p:nvGrpSpPr>
      <p:grpSpPr>
        <a:xfrm>
          <a:off x="0" y="0"/>
          <a:ext cx="0" cy="0"/>
          <a:chOff x="0" y="0"/>
          <a:chExt cx="0" cy="0"/>
        </a:xfrm>
      </p:grpSpPr>
      <p:sp>
        <p:nvSpPr>
          <p:cNvPr id="1413" name="Picture Placeholder 2"/>
          <p:cNvSpPr/>
          <p:nvPr>
            <p:ph type="pic" sz="quarter" idx="13"/>
          </p:nvPr>
        </p:nvSpPr>
        <p:spPr>
          <a:xfrm>
            <a:off x="1528400" y="1611983"/>
            <a:ext cx="3279271" cy="2922310"/>
          </a:xfrm>
          <a:prstGeom prst="rect">
            <a:avLst/>
          </a:prstGeom>
        </p:spPr>
        <p:txBody>
          <a:bodyPr lIns="91439" rIns="91439">
            <a:noAutofit/>
          </a:bodyPr>
          <a:lstStyle/>
          <a:p>
            <a:pPr/>
          </a:p>
        </p:txBody>
      </p:sp>
      <p:sp>
        <p:nvSpPr>
          <p:cNvPr id="141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41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41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420" name="Group 38"/>
          <p:cNvGrpSpPr/>
          <p:nvPr/>
        </p:nvGrpSpPr>
        <p:grpSpPr>
          <a:xfrm>
            <a:off x="11630383" y="6542410"/>
            <a:ext cx="390167" cy="171789"/>
            <a:chOff x="0" y="0"/>
            <a:chExt cx="390166" cy="171788"/>
          </a:xfrm>
        </p:grpSpPr>
        <p:sp>
          <p:nvSpPr>
            <p:cNvPr id="141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1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1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42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422" name="Picture Placeholder 2"/>
          <p:cNvSpPr/>
          <p:nvPr>
            <p:ph type="pic" sz="quarter" idx="14"/>
          </p:nvPr>
        </p:nvSpPr>
        <p:spPr>
          <a:xfrm>
            <a:off x="5091731" y="1611983"/>
            <a:ext cx="3279271" cy="292231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8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3">
    <p:spTree>
      <p:nvGrpSpPr>
        <p:cNvPr id="1" name=""/>
        <p:cNvGrpSpPr/>
        <p:nvPr/>
      </p:nvGrpSpPr>
      <p:grpSpPr>
        <a:xfrm>
          <a:off x="0" y="0"/>
          <a:ext cx="0" cy="0"/>
          <a:chOff x="0" y="0"/>
          <a:chExt cx="0" cy="0"/>
        </a:xfrm>
      </p:grpSpPr>
      <p:sp>
        <p:nvSpPr>
          <p:cNvPr id="1429" name="Picture Placeholder 2"/>
          <p:cNvSpPr/>
          <p:nvPr>
            <p:ph type="pic" sz="quarter" idx="13"/>
          </p:nvPr>
        </p:nvSpPr>
        <p:spPr>
          <a:xfrm>
            <a:off x="1358716" y="1508287"/>
            <a:ext cx="4118257" cy="3544480"/>
          </a:xfrm>
          <a:prstGeom prst="rect">
            <a:avLst/>
          </a:prstGeom>
        </p:spPr>
        <p:txBody>
          <a:bodyPr lIns="91439" rIns="91439">
            <a:noAutofit/>
          </a:bodyPr>
          <a:lstStyle/>
          <a:p>
            <a:pPr/>
          </a:p>
        </p:txBody>
      </p:sp>
      <p:sp>
        <p:nvSpPr>
          <p:cNvPr id="1430"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431"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432"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436" name="Group 38"/>
          <p:cNvGrpSpPr/>
          <p:nvPr/>
        </p:nvGrpSpPr>
        <p:grpSpPr>
          <a:xfrm>
            <a:off x="11630383" y="6542410"/>
            <a:ext cx="390167" cy="171789"/>
            <a:chOff x="0" y="0"/>
            <a:chExt cx="390166" cy="171788"/>
          </a:xfrm>
        </p:grpSpPr>
        <p:sp>
          <p:nvSpPr>
            <p:cNvPr id="1433"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34"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35"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437"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438" name="Picture Placeholder 2"/>
          <p:cNvSpPr/>
          <p:nvPr>
            <p:ph type="pic" sz="quarter" idx="14"/>
          </p:nvPr>
        </p:nvSpPr>
        <p:spPr>
          <a:xfrm>
            <a:off x="6438507" y="5052766"/>
            <a:ext cx="1686142" cy="1291471"/>
          </a:xfrm>
          <a:prstGeom prst="rect">
            <a:avLst/>
          </a:prstGeom>
        </p:spPr>
        <p:txBody>
          <a:bodyPr lIns="91439" rIns="91439">
            <a:noAutofit/>
          </a:bodyPr>
          <a:lstStyle/>
          <a:p>
            <a:pPr/>
          </a:p>
        </p:txBody>
      </p:sp>
      <p:sp>
        <p:nvSpPr>
          <p:cNvPr id="1439" name="Picture Placeholder 2"/>
          <p:cNvSpPr/>
          <p:nvPr>
            <p:ph type="pic" sz="quarter" idx="15"/>
          </p:nvPr>
        </p:nvSpPr>
        <p:spPr>
          <a:xfrm>
            <a:off x="8124648" y="5052766"/>
            <a:ext cx="1686142" cy="1291471"/>
          </a:xfrm>
          <a:prstGeom prst="rect">
            <a:avLst/>
          </a:prstGeom>
        </p:spPr>
        <p:txBody>
          <a:bodyPr lIns="91439" rIns="91439">
            <a:noAutofit/>
          </a:bodyPr>
          <a:lstStyle/>
          <a:p>
            <a:pPr/>
          </a:p>
        </p:txBody>
      </p:sp>
      <p:sp>
        <p:nvSpPr>
          <p:cNvPr id="1440" name="Picture Placeholder 2"/>
          <p:cNvSpPr/>
          <p:nvPr>
            <p:ph type="pic" sz="quarter" idx="16"/>
          </p:nvPr>
        </p:nvSpPr>
        <p:spPr>
          <a:xfrm>
            <a:off x="9810788" y="5052766"/>
            <a:ext cx="1686142" cy="129147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8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4">
    <p:spTree>
      <p:nvGrpSpPr>
        <p:cNvPr id="1" name=""/>
        <p:cNvGrpSpPr/>
        <p:nvPr/>
      </p:nvGrpSpPr>
      <p:grpSpPr>
        <a:xfrm>
          <a:off x="0" y="0"/>
          <a:ext cx="0" cy="0"/>
          <a:chOff x="0" y="0"/>
          <a:chExt cx="0" cy="0"/>
        </a:xfrm>
      </p:grpSpPr>
      <p:sp>
        <p:nvSpPr>
          <p:cNvPr id="1447" name="Picture Placeholder 2"/>
          <p:cNvSpPr/>
          <p:nvPr>
            <p:ph type="pic" sz="quarter" idx="13"/>
          </p:nvPr>
        </p:nvSpPr>
        <p:spPr>
          <a:xfrm>
            <a:off x="1217315" y="1508287"/>
            <a:ext cx="2204616" cy="1894790"/>
          </a:xfrm>
          <a:prstGeom prst="rect">
            <a:avLst/>
          </a:prstGeom>
        </p:spPr>
        <p:txBody>
          <a:bodyPr lIns="91439" rIns="91439">
            <a:noAutofit/>
          </a:bodyPr>
          <a:lstStyle/>
          <a:p>
            <a:pPr/>
          </a:p>
        </p:txBody>
      </p:sp>
      <p:sp>
        <p:nvSpPr>
          <p:cNvPr id="1448"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449"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450"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454" name="Group 38"/>
          <p:cNvGrpSpPr/>
          <p:nvPr/>
        </p:nvGrpSpPr>
        <p:grpSpPr>
          <a:xfrm>
            <a:off x="11630383" y="6542410"/>
            <a:ext cx="390167" cy="171789"/>
            <a:chOff x="0" y="0"/>
            <a:chExt cx="390166" cy="171788"/>
          </a:xfrm>
        </p:grpSpPr>
        <p:sp>
          <p:nvSpPr>
            <p:cNvPr id="1451"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52"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53"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455"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456" name="Picture Placeholder 2"/>
          <p:cNvSpPr/>
          <p:nvPr>
            <p:ph type="pic" sz="quarter" idx="14"/>
          </p:nvPr>
        </p:nvSpPr>
        <p:spPr>
          <a:xfrm>
            <a:off x="1217315" y="3959257"/>
            <a:ext cx="2204616" cy="1894790"/>
          </a:xfrm>
          <a:prstGeom prst="rect">
            <a:avLst/>
          </a:prstGeom>
        </p:spPr>
        <p:txBody>
          <a:bodyPr lIns="91439" rIns="91439">
            <a:noAutofit/>
          </a:bodyPr>
          <a:lstStyle/>
          <a:p>
            <a:pPr/>
          </a:p>
        </p:txBody>
      </p:sp>
      <p:sp>
        <p:nvSpPr>
          <p:cNvPr id="1457" name="Picture Placeholder 2"/>
          <p:cNvSpPr/>
          <p:nvPr>
            <p:ph type="pic" sz="quarter" idx="15"/>
          </p:nvPr>
        </p:nvSpPr>
        <p:spPr>
          <a:xfrm>
            <a:off x="3734272" y="1508287"/>
            <a:ext cx="2204616" cy="1894790"/>
          </a:xfrm>
          <a:prstGeom prst="rect">
            <a:avLst/>
          </a:prstGeom>
        </p:spPr>
        <p:txBody>
          <a:bodyPr lIns="91439" rIns="91439">
            <a:noAutofit/>
          </a:bodyPr>
          <a:lstStyle/>
          <a:p>
            <a:pPr/>
          </a:p>
        </p:txBody>
      </p:sp>
      <p:sp>
        <p:nvSpPr>
          <p:cNvPr id="1458" name="Picture Placeholder 2"/>
          <p:cNvSpPr/>
          <p:nvPr>
            <p:ph type="pic" sz="quarter" idx="16"/>
          </p:nvPr>
        </p:nvSpPr>
        <p:spPr>
          <a:xfrm>
            <a:off x="3734272" y="3959257"/>
            <a:ext cx="2204616" cy="1894790"/>
          </a:xfrm>
          <a:prstGeom prst="rect">
            <a:avLst/>
          </a:prstGeom>
        </p:spPr>
        <p:txBody>
          <a:bodyPr lIns="91439" rIns="91439">
            <a:noAutofit/>
          </a:bodyPr>
          <a:lstStyle/>
          <a:p>
            <a:pPr/>
          </a:p>
        </p:txBody>
      </p:sp>
      <p:sp>
        <p:nvSpPr>
          <p:cNvPr id="1459" name="Picture Placeholder 2"/>
          <p:cNvSpPr/>
          <p:nvPr>
            <p:ph type="pic" sz="quarter" idx="17"/>
          </p:nvPr>
        </p:nvSpPr>
        <p:spPr>
          <a:xfrm>
            <a:off x="6251228" y="1508287"/>
            <a:ext cx="2204616" cy="1894790"/>
          </a:xfrm>
          <a:prstGeom prst="rect">
            <a:avLst/>
          </a:prstGeom>
        </p:spPr>
        <p:txBody>
          <a:bodyPr lIns="91439" rIns="91439">
            <a:noAutofit/>
          </a:bodyPr>
          <a:lstStyle/>
          <a:p>
            <a:pPr/>
          </a:p>
        </p:txBody>
      </p:sp>
      <p:sp>
        <p:nvSpPr>
          <p:cNvPr id="1460" name="Picture Placeholder 2"/>
          <p:cNvSpPr/>
          <p:nvPr>
            <p:ph type="pic" sz="quarter" idx="18"/>
          </p:nvPr>
        </p:nvSpPr>
        <p:spPr>
          <a:xfrm>
            <a:off x="6251228" y="3959257"/>
            <a:ext cx="2204616" cy="1894790"/>
          </a:xfrm>
          <a:prstGeom prst="rect">
            <a:avLst/>
          </a:prstGeom>
        </p:spPr>
        <p:txBody>
          <a:bodyPr lIns="91439" rIns="91439">
            <a:noAutofit/>
          </a:bodyPr>
          <a:lstStyle/>
          <a:p>
            <a:pPr/>
          </a:p>
        </p:txBody>
      </p:sp>
      <p:sp>
        <p:nvSpPr>
          <p:cNvPr id="1461" name="Picture Placeholder 2"/>
          <p:cNvSpPr/>
          <p:nvPr>
            <p:ph type="pic" sz="quarter" idx="19"/>
          </p:nvPr>
        </p:nvSpPr>
        <p:spPr>
          <a:xfrm>
            <a:off x="8768185" y="1508287"/>
            <a:ext cx="2204616" cy="1894790"/>
          </a:xfrm>
          <a:prstGeom prst="rect">
            <a:avLst/>
          </a:prstGeom>
        </p:spPr>
        <p:txBody>
          <a:bodyPr lIns="91439" rIns="91439">
            <a:noAutofit/>
          </a:bodyPr>
          <a:lstStyle/>
          <a:p>
            <a:pPr/>
          </a:p>
        </p:txBody>
      </p:sp>
      <p:sp>
        <p:nvSpPr>
          <p:cNvPr id="1462" name="Picture Placeholder 2"/>
          <p:cNvSpPr/>
          <p:nvPr>
            <p:ph type="pic" sz="quarter" idx="20"/>
          </p:nvPr>
        </p:nvSpPr>
        <p:spPr>
          <a:xfrm>
            <a:off x="8768185" y="3959257"/>
            <a:ext cx="2204616" cy="189479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ockup 08">
    <p:spTree>
      <p:nvGrpSpPr>
        <p:cNvPr id="1" name=""/>
        <p:cNvGrpSpPr/>
        <p:nvPr/>
      </p:nvGrpSpPr>
      <p:grpSpPr>
        <a:xfrm>
          <a:off x="0" y="0"/>
          <a:ext cx="0" cy="0"/>
          <a:chOff x="0" y="0"/>
          <a:chExt cx="0" cy="0"/>
        </a:xfrm>
      </p:grpSpPr>
      <p:sp>
        <p:nvSpPr>
          <p:cNvPr id="11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2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2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25" name="Group 38"/>
          <p:cNvGrpSpPr/>
          <p:nvPr/>
        </p:nvGrpSpPr>
        <p:grpSpPr>
          <a:xfrm>
            <a:off x="11630383" y="6542410"/>
            <a:ext cx="390167" cy="171789"/>
            <a:chOff x="0" y="0"/>
            <a:chExt cx="390166" cy="171788"/>
          </a:xfrm>
        </p:grpSpPr>
        <p:sp>
          <p:nvSpPr>
            <p:cNvPr id="12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2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2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27" name="Picture Placeholder 2"/>
          <p:cNvSpPr/>
          <p:nvPr>
            <p:ph type="pic" sz="quarter" idx="13"/>
          </p:nvPr>
        </p:nvSpPr>
        <p:spPr>
          <a:xfrm>
            <a:off x="3919863" y="2590571"/>
            <a:ext cx="2862903" cy="4319515"/>
          </a:xfrm>
          <a:prstGeom prst="rect">
            <a:avLst/>
          </a:prstGeom>
        </p:spPr>
        <p:txBody>
          <a:bodyPr lIns="91439" rIns="91439">
            <a:noAutofit/>
          </a:bodyPr>
          <a:lstStyle/>
          <a:p>
            <a:pPr/>
          </a:p>
        </p:txBody>
      </p:sp>
      <p:sp>
        <p:nvSpPr>
          <p:cNvPr id="128" name="Picture Placeholder 2"/>
          <p:cNvSpPr/>
          <p:nvPr>
            <p:ph type="pic" sz="quarter" idx="14"/>
          </p:nvPr>
        </p:nvSpPr>
        <p:spPr>
          <a:xfrm>
            <a:off x="6532157" y="3266066"/>
            <a:ext cx="1570122" cy="274119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5">
    <p:spTree>
      <p:nvGrpSpPr>
        <p:cNvPr id="1" name=""/>
        <p:cNvGrpSpPr/>
        <p:nvPr/>
      </p:nvGrpSpPr>
      <p:grpSpPr>
        <a:xfrm>
          <a:off x="0" y="0"/>
          <a:ext cx="0" cy="0"/>
          <a:chOff x="0" y="0"/>
          <a:chExt cx="0" cy="0"/>
        </a:xfrm>
      </p:grpSpPr>
      <p:sp>
        <p:nvSpPr>
          <p:cNvPr id="146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47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47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475" name="Group 38"/>
          <p:cNvGrpSpPr/>
          <p:nvPr/>
        </p:nvGrpSpPr>
        <p:grpSpPr>
          <a:xfrm>
            <a:off x="11630383" y="6542410"/>
            <a:ext cx="390167" cy="171789"/>
            <a:chOff x="0" y="0"/>
            <a:chExt cx="390166" cy="171788"/>
          </a:xfrm>
        </p:grpSpPr>
        <p:sp>
          <p:nvSpPr>
            <p:cNvPr id="147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7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7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47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477" name="Picture Placeholder 2"/>
          <p:cNvSpPr/>
          <p:nvPr>
            <p:ph type="pic" sz="quarter" idx="13"/>
          </p:nvPr>
        </p:nvSpPr>
        <p:spPr>
          <a:xfrm>
            <a:off x="3734272" y="1508287"/>
            <a:ext cx="2204616" cy="1894790"/>
          </a:xfrm>
          <a:prstGeom prst="rect">
            <a:avLst/>
          </a:prstGeom>
        </p:spPr>
        <p:txBody>
          <a:bodyPr lIns="91439" rIns="91439">
            <a:noAutofit/>
          </a:bodyPr>
          <a:lstStyle/>
          <a:p>
            <a:pPr/>
          </a:p>
        </p:txBody>
      </p:sp>
      <p:sp>
        <p:nvSpPr>
          <p:cNvPr id="1478" name="Picture Placeholder 2"/>
          <p:cNvSpPr/>
          <p:nvPr>
            <p:ph type="pic" sz="quarter" idx="14"/>
          </p:nvPr>
        </p:nvSpPr>
        <p:spPr>
          <a:xfrm>
            <a:off x="3734272" y="3959257"/>
            <a:ext cx="2204616" cy="1894790"/>
          </a:xfrm>
          <a:prstGeom prst="rect">
            <a:avLst/>
          </a:prstGeom>
        </p:spPr>
        <p:txBody>
          <a:bodyPr lIns="91439" rIns="91439">
            <a:noAutofit/>
          </a:bodyPr>
          <a:lstStyle/>
          <a:p>
            <a:pPr/>
          </a:p>
        </p:txBody>
      </p:sp>
      <p:sp>
        <p:nvSpPr>
          <p:cNvPr id="1479" name="Picture Placeholder 2"/>
          <p:cNvSpPr/>
          <p:nvPr>
            <p:ph type="pic" sz="quarter" idx="15"/>
          </p:nvPr>
        </p:nvSpPr>
        <p:spPr>
          <a:xfrm>
            <a:off x="6251228" y="1508287"/>
            <a:ext cx="2204616" cy="1894790"/>
          </a:xfrm>
          <a:prstGeom prst="rect">
            <a:avLst/>
          </a:prstGeom>
        </p:spPr>
        <p:txBody>
          <a:bodyPr lIns="91439" rIns="91439">
            <a:noAutofit/>
          </a:bodyPr>
          <a:lstStyle/>
          <a:p>
            <a:pPr/>
          </a:p>
        </p:txBody>
      </p:sp>
      <p:sp>
        <p:nvSpPr>
          <p:cNvPr id="1480" name="Picture Placeholder 2"/>
          <p:cNvSpPr/>
          <p:nvPr>
            <p:ph type="pic" sz="quarter" idx="16"/>
          </p:nvPr>
        </p:nvSpPr>
        <p:spPr>
          <a:xfrm>
            <a:off x="6251228" y="3959257"/>
            <a:ext cx="2204616" cy="1894790"/>
          </a:xfrm>
          <a:prstGeom prst="rect">
            <a:avLst/>
          </a:prstGeom>
        </p:spPr>
        <p:txBody>
          <a:bodyPr lIns="91439" rIns="91439">
            <a:noAutofit/>
          </a:bodyPr>
          <a:lstStyle/>
          <a:p>
            <a:pPr/>
          </a:p>
        </p:txBody>
      </p:sp>
      <p:sp>
        <p:nvSpPr>
          <p:cNvPr id="1481" name="Picture Placeholder 2"/>
          <p:cNvSpPr/>
          <p:nvPr>
            <p:ph type="pic" sz="quarter" idx="17"/>
          </p:nvPr>
        </p:nvSpPr>
        <p:spPr>
          <a:xfrm>
            <a:off x="8768185" y="1508287"/>
            <a:ext cx="2204616" cy="1894790"/>
          </a:xfrm>
          <a:prstGeom prst="rect">
            <a:avLst/>
          </a:prstGeom>
        </p:spPr>
        <p:txBody>
          <a:bodyPr lIns="91439" rIns="91439">
            <a:noAutofit/>
          </a:bodyPr>
          <a:lstStyle/>
          <a:p>
            <a:pPr/>
          </a:p>
        </p:txBody>
      </p:sp>
      <p:sp>
        <p:nvSpPr>
          <p:cNvPr id="1482" name="Picture Placeholder 2"/>
          <p:cNvSpPr/>
          <p:nvPr>
            <p:ph type="pic" sz="quarter" idx="18"/>
          </p:nvPr>
        </p:nvSpPr>
        <p:spPr>
          <a:xfrm>
            <a:off x="8768185" y="3959257"/>
            <a:ext cx="2204616" cy="189479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6">
    <p:spTree>
      <p:nvGrpSpPr>
        <p:cNvPr id="1" name=""/>
        <p:cNvGrpSpPr/>
        <p:nvPr/>
      </p:nvGrpSpPr>
      <p:grpSpPr>
        <a:xfrm>
          <a:off x="0" y="0"/>
          <a:ext cx="0" cy="0"/>
          <a:chOff x="0" y="0"/>
          <a:chExt cx="0" cy="0"/>
        </a:xfrm>
      </p:grpSpPr>
      <p:sp>
        <p:nvSpPr>
          <p:cNvPr id="148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49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49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495" name="Group 38"/>
          <p:cNvGrpSpPr/>
          <p:nvPr/>
        </p:nvGrpSpPr>
        <p:grpSpPr>
          <a:xfrm>
            <a:off x="11630383" y="6542410"/>
            <a:ext cx="390167" cy="171789"/>
            <a:chOff x="0" y="0"/>
            <a:chExt cx="390166" cy="171788"/>
          </a:xfrm>
        </p:grpSpPr>
        <p:sp>
          <p:nvSpPr>
            <p:cNvPr id="149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9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49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49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497" name="Picture Placeholder 2"/>
          <p:cNvSpPr/>
          <p:nvPr>
            <p:ph type="pic" sz="quarter" idx="13"/>
          </p:nvPr>
        </p:nvSpPr>
        <p:spPr>
          <a:xfrm>
            <a:off x="3734272" y="2733774"/>
            <a:ext cx="2204616" cy="2130457"/>
          </a:xfrm>
          <a:prstGeom prst="rect">
            <a:avLst/>
          </a:prstGeom>
        </p:spPr>
        <p:txBody>
          <a:bodyPr lIns="91439" rIns="91439">
            <a:noAutofit/>
          </a:bodyPr>
          <a:lstStyle/>
          <a:p>
            <a:pPr/>
          </a:p>
        </p:txBody>
      </p:sp>
      <p:sp>
        <p:nvSpPr>
          <p:cNvPr id="1498" name="Picture Placeholder 2"/>
          <p:cNvSpPr/>
          <p:nvPr>
            <p:ph type="pic" sz="quarter" idx="14"/>
          </p:nvPr>
        </p:nvSpPr>
        <p:spPr>
          <a:xfrm>
            <a:off x="6251228" y="2733774"/>
            <a:ext cx="2204616" cy="2130457"/>
          </a:xfrm>
          <a:prstGeom prst="rect">
            <a:avLst/>
          </a:prstGeom>
        </p:spPr>
        <p:txBody>
          <a:bodyPr lIns="91439" rIns="91439">
            <a:noAutofit/>
          </a:bodyPr>
          <a:lstStyle/>
          <a:p>
            <a:pPr/>
          </a:p>
        </p:txBody>
      </p:sp>
      <p:sp>
        <p:nvSpPr>
          <p:cNvPr id="1499" name="Picture Placeholder 2"/>
          <p:cNvSpPr/>
          <p:nvPr>
            <p:ph type="pic" sz="quarter" idx="15"/>
          </p:nvPr>
        </p:nvSpPr>
        <p:spPr>
          <a:xfrm>
            <a:off x="8768185" y="2733774"/>
            <a:ext cx="2204616" cy="2130457"/>
          </a:xfrm>
          <a:prstGeom prst="rect">
            <a:avLst/>
          </a:prstGeom>
        </p:spPr>
        <p:txBody>
          <a:bodyPr lIns="91439" rIns="91439">
            <a:noAutofit/>
          </a:bodyPr>
          <a:lstStyle/>
          <a:p>
            <a:pPr/>
          </a:p>
        </p:txBody>
      </p:sp>
      <p:sp>
        <p:nvSpPr>
          <p:cNvPr id="1500" name="Picture Placeholder 2"/>
          <p:cNvSpPr/>
          <p:nvPr>
            <p:ph type="pic" sz="quarter" idx="16"/>
          </p:nvPr>
        </p:nvSpPr>
        <p:spPr>
          <a:xfrm>
            <a:off x="1217315" y="2733774"/>
            <a:ext cx="2204616" cy="2130457"/>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7">
    <p:spTree>
      <p:nvGrpSpPr>
        <p:cNvPr id="1" name=""/>
        <p:cNvGrpSpPr/>
        <p:nvPr/>
      </p:nvGrpSpPr>
      <p:grpSpPr>
        <a:xfrm>
          <a:off x="0" y="0"/>
          <a:ext cx="0" cy="0"/>
          <a:chOff x="0" y="0"/>
          <a:chExt cx="0" cy="0"/>
        </a:xfrm>
      </p:grpSpPr>
      <p:sp>
        <p:nvSpPr>
          <p:cNvPr id="1507"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508"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509"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513" name="Group 38"/>
          <p:cNvGrpSpPr/>
          <p:nvPr/>
        </p:nvGrpSpPr>
        <p:grpSpPr>
          <a:xfrm>
            <a:off x="11630383" y="6542410"/>
            <a:ext cx="390167" cy="171789"/>
            <a:chOff x="0" y="0"/>
            <a:chExt cx="390166" cy="171788"/>
          </a:xfrm>
        </p:grpSpPr>
        <p:sp>
          <p:nvSpPr>
            <p:cNvPr id="1510"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11"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12"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514"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515" name="Picture Placeholder 2"/>
          <p:cNvSpPr/>
          <p:nvPr>
            <p:ph type="pic" sz="half" idx="13"/>
          </p:nvPr>
        </p:nvSpPr>
        <p:spPr>
          <a:xfrm>
            <a:off x="0" y="1923069"/>
            <a:ext cx="4883085" cy="4934933"/>
          </a:xfrm>
          <a:prstGeom prst="rect">
            <a:avLst/>
          </a:prstGeom>
        </p:spPr>
        <p:txBody>
          <a:bodyPr lIns="91439" rIns="91439">
            <a:noAutofit/>
          </a:bodyPr>
          <a:lstStyle/>
          <a:p>
            <a:pPr/>
          </a:p>
        </p:txBody>
      </p:sp>
      <p:sp>
        <p:nvSpPr>
          <p:cNvPr id="1516" name="Picture Placeholder 2"/>
          <p:cNvSpPr/>
          <p:nvPr>
            <p:ph type="pic" sz="quarter" idx="14"/>
          </p:nvPr>
        </p:nvSpPr>
        <p:spPr>
          <a:xfrm>
            <a:off x="5703215" y="4006391"/>
            <a:ext cx="1894788" cy="1574277"/>
          </a:xfrm>
          <a:prstGeom prst="rect">
            <a:avLst/>
          </a:prstGeom>
        </p:spPr>
        <p:txBody>
          <a:bodyPr lIns="91439" rIns="91439">
            <a:noAutofit/>
          </a:bodyPr>
          <a:lstStyle/>
          <a:p>
            <a:pPr/>
          </a:p>
        </p:txBody>
      </p:sp>
      <p:sp>
        <p:nvSpPr>
          <p:cNvPr id="1517" name="Picture Placeholder 2"/>
          <p:cNvSpPr/>
          <p:nvPr>
            <p:ph type="pic" sz="quarter" idx="15"/>
          </p:nvPr>
        </p:nvSpPr>
        <p:spPr>
          <a:xfrm>
            <a:off x="7673416" y="4006391"/>
            <a:ext cx="1894788" cy="1574277"/>
          </a:xfrm>
          <a:prstGeom prst="rect">
            <a:avLst/>
          </a:prstGeom>
        </p:spPr>
        <p:txBody>
          <a:bodyPr lIns="91439" rIns="91439">
            <a:noAutofit/>
          </a:bodyPr>
          <a:lstStyle/>
          <a:p>
            <a:pPr/>
          </a:p>
        </p:txBody>
      </p:sp>
      <p:sp>
        <p:nvSpPr>
          <p:cNvPr id="1518" name="Picture Placeholder 2"/>
          <p:cNvSpPr/>
          <p:nvPr>
            <p:ph type="pic" sz="quarter" idx="16"/>
          </p:nvPr>
        </p:nvSpPr>
        <p:spPr>
          <a:xfrm>
            <a:off x="9643619" y="4006391"/>
            <a:ext cx="1894788" cy="1574277"/>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8">
    <p:spTree>
      <p:nvGrpSpPr>
        <p:cNvPr id="1" name=""/>
        <p:cNvGrpSpPr/>
        <p:nvPr/>
      </p:nvGrpSpPr>
      <p:grpSpPr>
        <a:xfrm>
          <a:off x="0" y="0"/>
          <a:ext cx="0" cy="0"/>
          <a:chOff x="0" y="0"/>
          <a:chExt cx="0" cy="0"/>
        </a:xfrm>
      </p:grpSpPr>
      <p:sp>
        <p:nvSpPr>
          <p:cNvPr id="1525"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526"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527"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531" name="Group 38"/>
          <p:cNvGrpSpPr/>
          <p:nvPr/>
        </p:nvGrpSpPr>
        <p:grpSpPr>
          <a:xfrm>
            <a:off x="11630383" y="6542410"/>
            <a:ext cx="390167" cy="171789"/>
            <a:chOff x="0" y="0"/>
            <a:chExt cx="390166" cy="171788"/>
          </a:xfrm>
        </p:grpSpPr>
        <p:sp>
          <p:nvSpPr>
            <p:cNvPr id="1528"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29"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30"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532"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533" name="Picture Placeholder 2"/>
          <p:cNvSpPr/>
          <p:nvPr>
            <p:ph type="pic" idx="13"/>
          </p:nvPr>
        </p:nvSpPr>
        <p:spPr>
          <a:xfrm>
            <a:off x="0" y="0"/>
            <a:ext cx="6096000" cy="6858001"/>
          </a:xfrm>
          <a:prstGeom prst="rect">
            <a:avLst/>
          </a:prstGeom>
        </p:spPr>
        <p:txBody>
          <a:bodyPr lIns="91439" rIns="91439">
            <a:noAutofit/>
          </a:bodyPr>
          <a:lstStyle/>
          <a:p>
            <a:pPr/>
          </a:p>
        </p:txBody>
      </p:sp>
      <p:sp>
        <p:nvSpPr>
          <p:cNvPr id="1534" name="Picture Placeholder 2"/>
          <p:cNvSpPr/>
          <p:nvPr>
            <p:ph type="pic" sz="quarter" idx="14"/>
          </p:nvPr>
        </p:nvSpPr>
        <p:spPr>
          <a:xfrm>
            <a:off x="9294828" y="2507531"/>
            <a:ext cx="2247702" cy="1842941"/>
          </a:xfrm>
          <a:prstGeom prst="rect">
            <a:avLst/>
          </a:prstGeom>
        </p:spPr>
        <p:txBody>
          <a:bodyPr lIns="91439" rIns="91439">
            <a:noAutofit/>
          </a:bodyPr>
          <a:lstStyle/>
          <a:p>
            <a:pPr/>
          </a:p>
        </p:txBody>
      </p:sp>
      <p:sp>
        <p:nvSpPr>
          <p:cNvPr id="1535" name="Picture Placeholder 2"/>
          <p:cNvSpPr/>
          <p:nvPr>
            <p:ph type="pic" sz="quarter" idx="15"/>
          </p:nvPr>
        </p:nvSpPr>
        <p:spPr>
          <a:xfrm>
            <a:off x="7047127" y="2507531"/>
            <a:ext cx="2247702" cy="1842941"/>
          </a:xfrm>
          <a:prstGeom prst="rect">
            <a:avLst/>
          </a:prstGeom>
        </p:spPr>
        <p:txBody>
          <a:bodyPr lIns="91439" rIns="91439">
            <a:noAutofit/>
          </a:bodyPr>
          <a:lstStyle/>
          <a:p>
            <a:pPr/>
          </a:p>
        </p:txBody>
      </p:sp>
      <p:sp>
        <p:nvSpPr>
          <p:cNvPr id="1536" name="Picture Placeholder 2"/>
          <p:cNvSpPr/>
          <p:nvPr>
            <p:ph type="pic" sz="quarter" idx="16"/>
          </p:nvPr>
        </p:nvSpPr>
        <p:spPr>
          <a:xfrm>
            <a:off x="4799426" y="2507531"/>
            <a:ext cx="2247702" cy="184294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9">
    <p:spTree>
      <p:nvGrpSpPr>
        <p:cNvPr id="1" name=""/>
        <p:cNvGrpSpPr/>
        <p:nvPr/>
      </p:nvGrpSpPr>
      <p:grpSpPr>
        <a:xfrm>
          <a:off x="0" y="0"/>
          <a:ext cx="0" cy="0"/>
          <a:chOff x="0" y="0"/>
          <a:chExt cx="0" cy="0"/>
        </a:xfrm>
      </p:grpSpPr>
      <p:sp>
        <p:nvSpPr>
          <p:cNvPr id="154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54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54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549" name="Group 38"/>
          <p:cNvGrpSpPr/>
          <p:nvPr/>
        </p:nvGrpSpPr>
        <p:grpSpPr>
          <a:xfrm>
            <a:off x="11630383" y="6542410"/>
            <a:ext cx="390167" cy="171789"/>
            <a:chOff x="0" y="0"/>
            <a:chExt cx="390166" cy="171788"/>
          </a:xfrm>
        </p:grpSpPr>
        <p:sp>
          <p:nvSpPr>
            <p:cNvPr id="154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4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4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55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551" name="Picture Placeholder 2"/>
          <p:cNvSpPr/>
          <p:nvPr>
            <p:ph type="pic" sz="half" idx="13"/>
          </p:nvPr>
        </p:nvSpPr>
        <p:spPr>
          <a:xfrm>
            <a:off x="0" y="2507531"/>
            <a:ext cx="4799427" cy="3685881"/>
          </a:xfrm>
          <a:prstGeom prst="rect">
            <a:avLst/>
          </a:prstGeom>
        </p:spPr>
        <p:txBody>
          <a:bodyPr lIns="91439" rIns="91439">
            <a:noAutofit/>
          </a:bodyPr>
          <a:lstStyle/>
          <a:p>
            <a:pPr/>
          </a:p>
        </p:txBody>
      </p:sp>
      <p:sp>
        <p:nvSpPr>
          <p:cNvPr id="1552" name="Picture Placeholder 2"/>
          <p:cNvSpPr/>
          <p:nvPr>
            <p:ph type="pic" sz="quarter" idx="14"/>
          </p:nvPr>
        </p:nvSpPr>
        <p:spPr>
          <a:xfrm>
            <a:off x="9294828" y="2507531"/>
            <a:ext cx="2247702" cy="1842941"/>
          </a:xfrm>
          <a:prstGeom prst="rect">
            <a:avLst/>
          </a:prstGeom>
        </p:spPr>
        <p:txBody>
          <a:bodyPr lIns="91439" rIns="91439">
            <a:noAutofit/>
          </a:bodyPr>
          <a:lstStyle/>
          <a:p>
            <a:pPr/>
          </a:p>
        </p:txBody>
      </p:sp>
      <p:sp>
        <p:nvSpPr>
          <p:cNvPr id="1553" name="Picture Placeholder 2"/>
          <p:cNvSpPr/>
          <p:nvPr>
            <p:ph type="pic" sz="quarter" idx="15"/>
          </p:nvPr>
        </p:nvSpPr>
        <p:spPr>
          <a:xfrm>
            <a:off x="7047127" y="2507531"/>
            <a:ext cx="2247702" cy="1842941"/>
          </a:xfrm>
          <a:prstGeom prst="rect">
            <a:avLst/>
          </a:prstGeom>
        </p:spPr>
        <p:txBody>
          <a:bodyPr lIns="91439" rIns="91439">
            <a:noAutofit/>
          </a:bodyPr>
          <a:lstStyle/>
          <a:p>
            <a:pPr/>
          </a:p>
        </p:txBody>
      </p:sp>
      <p:sp>
        <p:nvSpPr>
          <p:cNvPr id="1554" name="Picture Placeholder 2"/>
          <p:cNvSpPr/>
          <p:nvPr>
            <p:ph type="pic" sz="quarter" idx="16"/>
          </p:nvPr>
        </p:nvSpPr>
        <p:spPr>
          <a:xfrm>
            <a:off x="4799426" y="2507531"/>
            <a:ext cx="2247702" cy="1842941"/>
          </a:xfrm>
          <a:prstGeom prst="rect">
            <a:avLst/>
          </a:prstGeom>
        </p:spPr>
        <p:txBody>
          <a:bodyPr lIns="91439" rIns="91439">
            <a:noAutofit/>
          </a:bodyPr>
          <a:lstStyle/>
          <a:p>
            <a:pPr/>
          </a:p>
        </p:txBody>
      </p:sp>
      <p:sp>
        <p:nvSpPr>
          <p:cNvPr id="1555" name="Picture Placeholder 2"/>
          <p:cNvSpPr/>
          <p:nvPr>
            <p:ph type="pic" sz="quarter" idx="17"/>
          </p:nvPr>
        </p:nvSpPr>
        <p:spPr>
          <a:xfrm>
            <a:off x="9294828" y="4350470"/>
            <a:ext cx="2247702" cy="1842941"/>
          </a:xfrm>
          <a:prstGeom prst="rect">
            <a:avLst/>
          </a:prstGeom>
        </p:spPr>
        <p:txBody>
          <a:bodyPr lIns="91439" rIns="91439">
            <a:noAutofit/>
          </a:bodyPr>
          <a:lstStyle/>
          <a:p>
            <a:pPr/>
          </a:p>
        </p:txBody>
      </p:sp>
      <p:sp>
        <p:nvSpPr>
          <p:cNvPr id="1556" name="Picture Placeholder 2"/>
          <p:cNvSpPr/>
          <p:nvPr>
            <p:ph type="pic" sz="quarter" idx="18"/>
          </p:nvPr>
        </p:nvSpPr>
        <p:spPr>
          <a:xfrm>
            <a:off x="7047127" y="4350470"/>
            <a:ext cx="2247702" cy="1842941"/>
          </a:xfrm>
          <a:prstGeom prst="rect">
            <a:avLst/>
          </a:prstGeom>
        </p:spPr>
        <p:txBody>
          <a:bodyPr lIns="91439" rIns="91439">
            <a:noAutofit/>
          </a:bodyPr>
          <a:lstStyle/>
          <a:p>
            <a:pPr/>
          </a:p>
        </p:txBody>
      </p:sp>
      <p:sp>
        <p:nvSpPr>
          <p:cNvPr id="1557" name="Picture Placeholder 2"/>
          <p:cNvSpPr/>
          <p:nvPr>
            <p:ph type="pic" sz="quarter" idx="19"/>
          </p:nvPr>
        </p:nvSpPr>
        <p:spPr>
          <a:xfrm>
            <a:off x="4799426" y="4350470"/>
            <a:ext cx="2247702" cy="184294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10">
    <p:spTree>
      <p:nvGrpSpPr>
        <p:cNvPr id="1" name=""/>
        <p:cNvGrpSpPr/>
        <p:nvPr/>
      </p:nvGrpSpPr>
      <p:grpSpPr>
        <a:xfrm>
          <a:off x="0" y="0"/>
          <a:ext cx="0" cy="0"/>
          <a:chOff x="0" y="0"/>
          <a:chExt cx="0" cy="0"/>
        </a:xfrm>
      </p:grpSpPr>
      <p:sp>
        <p:nvSpPr>
          <p:cNvPr id="1564"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565"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566"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570" name="Group 38"/>
          <p:cNvGrpSpPr/>
          <p:nvPr/>
        </p:nvGrpSpPr>
        <p:grpSpPr>
          <a:xfrm>
            <a:off x="11630383" y="6542410"/>
            <a:ext cx="390167" cy="171789"/>
            <a:chOff x="0" y="0"/>
            <a:chExt cx="390166" cy="171788"/>
          </a:xfrm>
        </p:grpSpPr>
        <p:sp>
          <p:nvSpPr>
            <p:cNvPr id="1567"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68"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69"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571"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572" name="Picture Placeholder 2"/>
          <p:cNvSpPr/>
          <p:nvPr>
            <p:ph type="pic" sz="quarter" idx="13"/>
          </p:nvPr>
        </p:nvSpPr>
        <p:spPr>
          <a:xfrm>
            <a:off x="1211938" y="2724348"/>
            <a:ext cx="1866505" cy="2092750"/>
          </a:xfrm>
          <a:prstGeom prst="rect">
            <a:avLst/>
          </a:prstGeom>
        </p:spPr>
        <p:txBody>
          <a:bodyPr lIns="91439" rIns="91439">
            <a:noAutofit/>
          </a:bodyPr>
          <a:lstStyle/>
          <a:p>
            <a:pPr/>
          </a:p>
        </p:txBody>
      </p:sp>
      <p:sp>
        <p:nvSpPr>
          <p:cNvPr id="1573" name="Picture Placeholder 2"/>
          <p:cNvSpPr/>
          <p:nvPr>
            <p:ph type="pic" sz="quarter" idx="14"/>
          </p:nvPr>
        </p:nvSpPr>
        <p:spPr>
          <a:xfrm>
            <a:off x="3180813" y="2724348"/>
            <a:ext cx="1866506" cy="2092750"/>
          </a:xfrm>
          <a:prstGeom prst="rect">
            <a:avLst/>
          </a:prstGeom>
        </p:spPr>
        <p:txBody>
          <a:bodyPr lIns="91439" rIns="91439">
            <a:noAutofit/>
          </a:bodyPr>
          <a:lstStyle/>
          <a:p>
            <a:pPr/>
          </a:p>
        </p:txBody>
      </p:sp>
      <p:sp>
        <p:nvSpPr>
          <p:cNvPr id="1574" name="Picture Placeholder 2"/>
          <p:cNvSpPr/>
          <p:nvPr>
            <p:ph type="pic" sz="quarter" idx="15"/>
          </p:nvPr>
        </p:nvSpPr>
        <p:spPr>
          <a:xfrm>
            <a:off x="5149689" y="2724348"/>
            <a:ext cx="1866506" cy="2092750"/>
          </a:xfrm>
          <a:prstGeom prst="rect">
            <a:avLst/>
          </a:prstGeom>
        </p:spPr>
        <p:txBody>
          <a:bodyPr lIns="91439" rIns="91439">
            <a:noAutofit/>
          </a:bodyPr>
          <a:lstStyle/>
          <a:p>
            <a:pPr/>
          </a:p>
        </p:txBody>
      </p:sp>
      <p:sp>
        <p:nvSpPr>
          <p:cNvPr id="1575" name="Picture Placeholder 2"/>
          <p:cNvSpPr/>
          <p:nvPr>
            <p:ph type="pic" sz="quarter" idx="16"/>
          </p:nvPr>
        </p:nvSpPr>
        <p:spPr>
          <a:xfrm>
            <a:off x="7118566" y="2724348"/>
            <a:ext cx="1866505" cy="2092750"/>
          </a:xfrm>
          <a:prstGeom prst="rect">
            <a:avLst/>
          </a:prstGeom>
        </p:spPr>
        <p:txBody>
          <a:bodyPr lIns="91439" rIns="91439">
            <a:noAutofit/>
          </a:bodyPr>
          <a:lstStyle/>
          <a:p>
            <a:pPr/>
          </a:p>
        </p:txBody>
      </p:sp>
      <p:sp>
        <p:nvSpPr>
          <p:cNvPr id="1576" name="Picture Placeholder 2"/>
          <p:cNvSpPr/>
          <p:nvPr>
            <p:ph type="pic" sz="quarter" idx="17"/>
          </p:nvPr>
        </p:nvSpPr>
        <p:spPr>
          <a:xfrm>
            <a:off x="9087442" y="2724348"/>
            <a:ext cx="1866505" cy="209275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11">
    <p:spTree>
      <p:nvGrpSpPr>
        <p:cNvPr id="1" name=""/>
        <p:cNvGrpSpPr/>
        <p:nvPr/>
      </p:nvGrpSpPr>
      <p:grpSpPr>
        <a:xfrm>
          <a:off x="0" y="0"/>
          <a:ext cx="0" cy="0"/>
          <a:chOff x="0" y="0"/>
          <a:chExt cx="0" cy="0"/>
        </a:xfrm>
      </p:grpSpPr>
      <p:sp>
        <p:nvSpPr>
          <p:cNvPr id="158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58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58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589" name="Group 38"/>
          <p:cNvGrpSpPr/>
          <p:nvPr/>
        </p:nvGrpSpPr>
        <p:grpSpPr>
          <a:xfrm>
            <a:off x="11630383" y="6542410"/>
            <a:ext cx="390167" cy="171789"/>
            <a:chOff x="0" y="0"/>
            <a:chExt cx="390166" cy="171788"/>
          </a:xfrm>
        </p:grpSpPr>
        <p:sp>
          <p:nvSpPr>
            <p:cNvPr id="158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8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58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59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591" name="Picture Placeholder 2"/>
          <p:cNvSpPr/>
          <p:nvPr>
            <p:ph type="pic" sz="quarter" idx="13"/>
          </p:nvPr>
        </p:nvSpPr>
        <p:spPr>
          <a:xfrm>
            <a:off x="3284649" y="1715679"/>
            <a:ext cx="7669298" cy="2092750"/>
          </a:xfrm>
          <a:prstGeom prst="rect">
            <a:avLst/>
          </a:prstGeom>
        </p:spPr>
        <p:txBody>
          <a:bodyPr lIns="91439" rIns="91439">
            <a:noAutofit/>
          </a:bodyPr>
          <a:lstStyle/>
          <a:p>
            <a:pPr/>
          </a:p>
        </p:txBody>
      </p:sp>
      <p:sp>
        <p:nvSpPr>
          <p:cNvPr id="1592" name="Picture Placeholder 2"/>
          <p:cNvSpPr/>
          <p:nvPr>
            <p:ph type="pic" sz="quarter" idx="14"/>
          </p:nvPr>
        </p:nvSpPr>
        <p:spPr>
          <a:xfrm>
            <a:off x="1211938" y="3808429"/>
            <a:ext cx="2068591" cy="2092750"/>
          </a:xfrm>
          <a:prstGeom prst="rect">
            <a:avLst/>
          </a:prstGeom>
        </p:spPr>
        <p:txBody>
          <a:bodyPr lIns="91439" rIns="91439">
            <a:noAutofit/>
          </a:bodyPr>
          <a:lstStyle/>
          <a:p>
            <a:pPr/>
          </a:p>
        </p:txBody>
      </p:sp>
      <p:sp>
        <p:nvSpPr>
          <p:cNvPr id="1593" name="Picture Placeholder 2"/>
          <p:cNvSpPr/>
          <p:nvPr>
            <p:ph type="pic" sz="quarter" idx="15"/>
          </p:nvPr>
        </p:nvSpPr>
        <p:spPr>
          <a:xfrm>
            <a:off x="3280528" y="3808429"/>
            <a:ext cx="3893271" cy="2092750"/>
          </a:xfrm>
          <a:prstGeom prst="rect">
            <a:avLst/>
          </a:prstGeom>
        </p:spPr>
        <p:txBody>
          <a:bodyPr lIns="91439" rIns="91439">
            <a:noAutofit/>
          </a:bodyPr>
          <a:lstStyle/>
          <a:p>
            <a:pPr/>
          </a:p>
        </p:txBody>
      </p:sp>
      <p:sp>
        <p:nvSpPr>
          <p:cNvPr id="1594" name="Picture Placeholder 2"/>
          <p:cNvSpPr/>
          <p:nvPr>
            <p:ph type="pic" sz="quarter" idx="16"/>
          </p:nvPr>
        </p:nvSpPr>
        <p:spPr>
          <a:xfrm>
            <a:off x="7173797" y="3808429"/>
            <a:ext cx="2068591" cy="2092750"/>
          </a:xfrm>
          <a:prstGeom prst="rect">
            <a:avLst/>
          </a:prstGeom>
        </p:spPr>
        <p:txBody>
          <a:bodyPr lIns="91439" rIns="91439">
            <a:noAutofit/>
          </a:bodyPr>
          <a:lstStyle/>
          <a:p>
            <a:pPr/>
          </a:p>
        </p:txBody>
      </p:sp>
      <p:sp>
        <p:nvSpPr>
          <p:cNvPr id="1595" name="Picture Placeholder 2"/>
          <p:cNvSpPr/>
          <p:nvPr>
            <p:ph type="pic" sz="quarter" idx="17"/>
          </p:nvPr>
        </p:nvSpPr>
        <p:spPr>
          <a:xfrm>
            <a:off x="9242387" y="3808429"/>
            <a:ext cx="1715679" cy="2092750"/>
          </a:xfrm>
          <a:prstGeom prst="rect">
            <a:avLst/>
          </a:prstGeom>
        </p:spPr>
        <p:txBody>
          <a:bodyPr lIns="91439" rIns="91439">
            <a:noAutofit/>
          </a:bodyPr>
          <a:lstStyle/>
          <a:p>
            <a:pPr/>
          </a:p>
        </p:txBody>
      </p:sp>
      <p:sp>
        <p:nvSpPr>
          <p:cNvPr id="1596" name="Picture Placeholder 2"/>
          <p:cNvSpPr/>
          <p:nvPr>
            <p:ph type="pic" sz="quarter" idx="18"/>
          </p:nvPr>
        </p:nvSpPr>
        <p:spPr>
          <a:xfrm>
            <a:off x="1217244" y="1715679"/>
            <a:ext cx="2059163" cy="209275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12">
    <p:spTree>
      <p:nvGrpSpPr>
        <p:cNvPr id="1" name=""/>
        <p:cNvGrpSpPr/>
        <p:nvPr/>
      </p:nvGrpSpPr>
      <p:grpSpPr>
        <a:xfrm>
          <a:off x="0" y="0"/>
          <a:ext cx="0" cy="0"/>
          <a:chOff x="0" y="0"/>
          <a:chExt cx="0" cy="0"/>
        </a:xfrm>
      </p:grpSpPr>
      <p:sp>
        <p:nvSpPr>
          <p:cNvPr id="1603"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604"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605"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609" name="Group 38"/>
          <p:cNvGrpSpPr/>
          <p:nvPr/>
        </p:nvGrpSpPr>
        <p:grpSpPr>
          <a:xfrm>
            <a:off x="11630383" y="6542410"/>
            <a:ext cx="390167" cy="171789"/>
            <a:chOff x="0" y="0"/>
            <a:chExt cx="390166" cy="171788"/>
          </a:xfrm>
        </p:grpSpPr>
        <p:sp>
          <p:nvSpPr>
            <p:cNvPr id="1606"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07"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08"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610"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611" name="Picture Placeholder 2"/>
          <p:cNvSpPr/>
          <p:nvPr>
            <p:ph type="pic" sz="quarter" idx="13"/>
          </p:nvPr>
        </p:nvSpPr>
        <p:spPr>
          <a:xfrm>
            <a:off x="6466899" y="2278928"/>
            <a:ext cx="1504170" cy="1397525"/>
          </a:xfrm>
          <a:prstGeom prst="rect">
            <a:avLst/>
          </a:prstGeom>
        </p:spPr>
        <p:txBody>
          <a:bodyPr lIns="91439" rIns="91439">
            <a:noAutofit/>
          </a:bodyPr>
          <a:lstStyle/>
          <a:p>
            <a:pPr/>
          </a:p>
        </p:txBody>
      </p:sp>
      <p:sp>
        <p:nvSpPr>
          <p:cNvPr id="1612" name="Picture Placeholder 2"/>
          <p:cNvSpPr/>
          <p:nvPr>
            <p:ph type="pic" sz="quarter" idx="14"/>
          </p:nvPr>
        </p:nvSpPr>
        <p:spPr>
          <a:xfrm>
            <a:off x="8153648" y="2278928"/>
            <a:ext cx="1504170" cy="1397525"/>
          </a:xfrm>
          <a:prstGeom prst="rect">
            <a:avLst/>
          </a:prstGeom>
        </p:spPr>
        <p:txBody>
          <a:bodyPr lIns="91439" rIns="91439">
            <a:noAutofit/>
          </a:bodyPr>
          <a:lstStyle/>
          <a:p>
            <a:pPr/>
          </a:p>
        </p:txBody>
      </p:sp>
      <p:sp>
        <p:nvSpPr>
          <p:cNvPr id="1613" name="Picture Placeholder 2"/>
          <p:cNvSpPr/>
          <p:nvPr>
            <p:ph type="pic" sz="quarter" idx="15"/>
          </p:nvPr>
        </p:nvSpPr>
        <p:spPr>
          <a:xfrm>
            <a:off x="9840399" y="2278928"/>
            <a:ext cx="1504170" cy="1397525"/>
          </a:xfrm>
          <a:prstGeom prst="rect">
            <a:avLst/>
          </a:prstGeom>
        </p:spPr>
        <p:txBody>
          <a:bodyPr lIns="91439" rIns="91439">
            <a:noAutofit/>
          </a:bodyPr>
          <a:lstStyle/>
          <a:p>
            <a:pPr/>
          </a:p>
        </p:txBody>
      </p:sp>
      <p:sp>
        <p:nvSpPr>
          <p:cNvPr id="1614" name="Picture Placeholder 2"/>
          <p:cNvSpPr/>
          <p:nvPr>
            <p:ph type="pic" sz="quarter" idx="16"/>
          </p:nvPr>
        </p:nvSpPr>
        <p:spPr>
          <a:xfrm>
            <a:off x="6466899" y="4372941"/>
            <a:ext cx="1504170" cy="1397525"/>
          </a:xfrm>
          <a:prstGeom prst="rect">
            <a:avLst/>
          </a:prstGeom>
        </p:spPr>
        <p:txBody>
          <a:bodyPr lIns="91439" rIns="91439">
            <a:noAutofit/>
          </a:bodyPr>
          <a:lstStyle/>
          <a:p>
            <a:pPr/>
          </a:p>
        </p:txBody>
      </p:sp>
      <p:sp>
        <p:nvSpPr>
          <p:cNvPr id="1615" name="Picture Placeholder 2"/>
          <p:cNvSpPr/>
          <p:nvPr>
            <p:ph type="pic" sz="quarter" idx="17"/>
          </p:nvPr>
        </p:nvSpPr>
        <p:spPr>
          <a:xfrm>
            <a:off x="8153648" y="4372941"/>
            <a:ext cx="1504170" cy="1397525"/>
          </a:xfrm>
          <a:prstGeom prst="rect">
            <a:avLst/>
          </a:prstGeom>
        </p:spPr>
        <p:txBody>
          <a:bodyPr lIns="91439" rIns="91439">
            <a:noAutofit/>
          </a:bodyPr>
          <a:lstStyle/>
          <a:p>
            <a:pPr/>
          </a:p>
        </p:txBody>
      </p:sp>
      <p:sp>
        <p:nvSpPr>
          <p:cNvPr id="1616" name="Picture Placeholder 2"/>
          <p:cNvSpPr/>
          <p:nvPr>
            <p:ph type="pic" sz="quarter" idx="18"/>
          </p:nvPr>
        </p:nvSpPr>
        <p:spPr>
          <a:xfrm>
            <a:off x="9840399" y="4372941"/>
            <a:ext cx="1504170" cy="1397525"/>
          </a:xfrm>
          <a:prstGeom prst="rect">
            <a:avLst/>
          </a:prstGeom>
        </p:spPr>
        <p:txBody>
          <a:bodyPr lIns="91439" rIns="91439">
            <a:noAutofit/>
          </a:bodyPr>
          <a:lstStyle/>
          <a:p>
            <a:pPr/>
          </a:p>
        </p:txBody>
      </p:sp>
      <p:sp>
        <p:nvSpPr>
          <p:cNvPr id="1617" name="Picture Placeholder 2"/>
          <p:cNvSpPr/>
          <p:nvPr>
            <p:ph type="pic" sz="quarter" idx="19"/>
          </p:nvPr>
        </p:nvSpPr>
        <p:spPr>
          <a:xfrm>
            <a:off x="888391" y="2278928"/>
            <a:ext cx="1504171" cy="1397525"/>
          </a:xfrm>
          <a:prstGeom prst="rect">
            <a:avLst/>
          </a:prstGeom>
        </p:spPr>
        <p:txBody>
          <a:bodyPr lIns="91439" rIns="91439">
            <a:noAutofit/>
          </a:bodyPr>
          <a:lstStyle/>
          <a:p>
            <a:pPr/>
          </a:p>
        </p:txBody>
      </p:sp>
      <p:sp>
        <p:nvSpPr>
          <p:cNvPr id="1618" name="Picture Placeholder 2"/>
          <p:cNvSpPr/>
          <p:nvPr>
            <p:ph type="pic" sz="quarter" idx="20"/>
          </p:nvPr>
        </p:nvSpPr>
        <p:spPr>
          <a:xfrm>
            <a:off x="2575142" y="2278928"/>
            <a:ext cx="1504170" cy="1397525"/>
          </a:xfrm>
          <a:prstGeom prst="rect">
            <a:avLst/>
          </a:prstGeom>
        </p:spPr>
        <p:txBody>
          <a:bodyPr lIns="91439" rIns="91439">
            <a:noAutofit/>
          </a:bodyPr>
          <a:lstStyle/>
          <a:p>
            <a:pPr/>
          </a:p>
        </p:txBody>
      </p:sp>
      <p:sp>
        <p:nvSpPr>
          <p:cNvPr id="1619" name="Picture Placeholder 2"/>
          <p:cNvSpPr/>
          <p:nvPr>
            <p:ph type="pic" sz="quarter" idx="21"/>
          </p:nvPr>
        </p:nvSpPr>
        <p:spPr>
          <a:xfrm>
            <a:off x="4261892" y="2278928"/>
            <a:ext cx="1504170" cy="1397525"/>
          </a:xfrm>
          <a:prstGeom prst="rect">
            <a:avLst/>
          </a:prstGeom>
        </p:spPr>
        <p:txBody>
          <a:bodyPr lIns="91439" rIns="91439">
            <a:noAutofit/>
          </a:bodyPr>
          <a:lstStyle/>
          <a:p>
            <a:pPr/>
          </a:p>
        </p:txBody>
      </p:sp>
      <p:sp>
        <p:nvSpPr>
          <p:cNvPr id="1620" name="Picture Placeholder 2"/>
          <p:cNvSpPr/>
          <p:nvPr>
            <p:ph type="pic" sz="quarter" idx="22"/>
          </p:nvPr>
        </p:nvSpPr>
        <p:spPr>
          <a:xfrm>
            <a:off x="888391" y="4372941"/>
            <a:ext cx="1504171" cy="1397525"/>
          </a:xfrm>
          <a:prstGeom prst="rect">
            <a:avLst/>
          </a:prstGeom>
        </p:spPr>
        <p:txBody>
          <a:bodyPr lIns="91439" rIns="91439">
            <a:noAutofit/>
          </a:bodyPr>
          <a:lstStyle/>
          <a:p>
            <a:pPr/>
          </a:p>
        </p:txBody>
      </p:sp>
      <p:sp>
        <p:nvSpPr>
          <p:cNvPr id="1621" name="Picture Placeholder 2"/>
          <p:cNvSpPr/>
          <p:nvPr>
            <p:ph type="pic" sz="quarter" idx="23"/>
          </p:nvPr>
        </p:nvSpPr>
        <p:spPr>
          <a:xfrm>
            <a:off x="2575142" y="4372941"/>
            <a:ext cx="1504170" cy="1397525"/>
          </a:xfrm>
          <a:prstGeom prst="rect">
            <a:avLst/>
          </a:prstGeom>
        </p:spPr>
        <p:txBody>
          <a:bodyPr lIns="91439" rIns="91439">
            <a:noAutofit/>
          </a:bodyPr>
          <a:lstStyle/>
          <a:p>
            <a:pPr/>
          </a:p>
        </p:txBody>
      </p:sp>
      <p:sp>
        <p:nvSpPr>
          <p:cNvPr id="1622" name="Picture Placeholder 2"/>
          <p:cNvSpPr/>
          <p:nvPr>
            <p:ph type="pic" sz="quarter" idx="24"/>
          </p:nvPr>
        </p:nvSpPr>
        <p:spPr>
          <a:xfrm>
            <a:off x="4261892" y="4372941"/>
            <a:ext cx="1504170" cy="1397525"/>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roducts Catalog 13">
    <p:spTree>
      <p:nvGrpSpPr>
        <p:cNvPr id="1" name=""/>
        <p:cNvGrpSpPr/>
        <p:nvPr/>
      </p:nvGrpSpPr>
      <p:grpSpPr>
        <a:xfrm>
          <a:off x="0" y="0"/>
          <a:ext cx="0" cy="0"/>
          <a:chOff x="0" y="0"/>
          <a:chExt cx="0" cy="0"/>
        </a:xfrm>
      </p:grpSpPr>
      <p:sp>
        <p:nvSpPr>
          <p:cNvPr id="1629"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630"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631"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635" name="Group 38"/>
          <p:cNvGrpSpPr/>
          <p:nvPr/>
        </p:nvGrpSpPr>
        <p:grpSpPr>
          <a:xfrm>
            <a:off x="11630383" y="6542410"/>
            <a:ext cx="390167" cy="171789"/>
            <a:chOff x="0" y="0"/>
            <a:chExt cx="390166" cy="171788"/>
          </a:xfrm>
        </p:grpSpPr>
        <p:sp>
          <p:nvSpPr>
            <p:cNvPr id="1632"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33"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34"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636"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637" name="Picture Placeholder 2"/>
          <p:cNvSpPr/>
          <p:nvPr>
            <p:ph type="pic" sz="quarter" idx="13"/>
          </p:nvPr>
        </p:nvSpPr>
        <p:spPr>
          <a:xfrm>
            <a:off x="539600" y="437978"/>
            <a:ext cx="2015065" cy="5943969"/>
          </a:xfrm>
          <a:prstGeom prst="rect">
            <a:avLst/>
          </a:prstGeom>
        </p:spPr>
        <p:txBody>
          <a:bodyPr lIns="91439" rIns="91439">
            <a:noAutofit/>
          </a:bodyPr>
          <a:lstStyle/>
          <a:p>
            <a:pPr/>
          </a:p>
        </p:txBody>
      </p:sp>
      <p:sp>
        <p:nvSpPr>
          <p:cNvPr id="1638" name="Picture Placeholder 2"/>
          <p:cNvSpPr/>
          <p:nvPr>
            <p:ph type="pic" sz="quarter" idx="14"/>
          </p:nvPr>
        </p:nvSpPr>
        <p:spPr>
          <a:xfrm>
            <a:off x="2632350" y="437978"/>
            <a:ext cx="2015065" cy="5943969"/>
          </a:xfrm>
          <a:prstGeom prst="rect">
            <a:avLst/>
          </a:prstGeom>
        </p:spPr>
        <p:txBody>
          <a:bodyPr lIns="91439" rIns="91439">
            <a:noAutofit/>
          </a:bodyPr>
          <a:lstStyle/>
          <a:p>
            <a:pPr/>
          </a:p>
        </p:txBody>
      </p:sp>
      <p:sp>
        <p:nvSpPr>
          <p:cNvPr id="1639" name="Picture Placeholder 2"/>
          <p:cNvSpPr/>
          <p:nvPr>
            <p:ph type="pic" sz="quarter" idx="15"/>
          </p:nvPr>
        </p:nvSpPr>
        <p:spPr>
          <a:xfrm>
            <a:off x="4725101" y="437978"/>
            <a:ext cx="2015065" cy="594396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9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ports &amp; Fitness 1">
    <p:spTree>
      <p:nvGrpSpPr>
        <p:cNvPr id="1" name=""/>
        <p:cNvGrpSpPr/>
        <p:nvPr/>
      </p:nvGrpSpPr>
      <p:grpSpPr>
        <a:xfrm>
          <a:off x="0" y="0"/>
          <a:ext cx="0" cy="0"/>
          <a:chOff x="0" y="0"/>
          <a:chExt cx="0" cy="0"/>
        </a:xfrm>
      </p:grpSpPr>
      <p:sp>
        <p:nvSpPr>
          <p:cNvPr id="1646" name="Round Diagonal Corner Rectangle 11"/>
          <p:cNvSpPr/>
          <p:nvPr/>
        </p:nvSpPr>
        <p:spPr>
          <a:xfrm>
            <a:off x="11683189" y="150968"/>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rgbClr val="2D8F87"/>
          </a:solidFill>
          <a:ln w="12700">
            <a:miter lim="400000"/>
          </a:ln>
        </p:spPr>
        <p:txBody>
          <a:bodyPr lIns="45719" rIns="45719" anchor="ctr"/>
          <a:lstStyle/>
          <a:p>
            <a:pPr algn="ctr">
              <a:defRPr>
                <a:solidFill>
                  <a:srgbClr val="FFFFFF"/>
                </a:solidFill>
              </a:defRPr>
            </a:pPr>
          </a:p>
        </p:txBody>
      </p:sp>
      <p:sp>
        <p:nvSpPr>
          <p:cNvPr id="1647" name="Round Diagonal Corner Rectangle 12"/>
          <p:cNvSpPr/>
          <p:nvPr/>
        </p:nvSpPr>
        <p:spPr>
          <a:xfrm>
            <a:off x="11665322" y="128914"/>
            <a:ext cx="356411" cy="287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25" y="0"/>
                </a:moveTo>
                <a:lnTo>
                  <a:pt x="21600" y="0"/>
                </a:lnTo>
                <a:lnTo>
                  <a:pt x="21600" y="14615"/>
                </a:lnTo>
                <a:cubicBezTo>
                  <a:pt x="21600" y="18473"/>
                  <a:pt x="19081" y="21600"/>
                  <a:pt x="15975" y="21600"/>
                </a:cubicBezTo>
                <a:lnTo>
                  <a:pt x="0" y="21600"/>
                </a:lnTo>
                <a:lnTo>
                  <a:pt x="0" y="6985"/>
                </a:lnTo>
                <a:cubicBezTo>
                  <a:pt x="0" y="3127"/>
                  <a:pt x="2519" y="0"/>
                  <a:pt x="5625" y="0"/>
                </a:cubicBez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1648" name="幻灯片编号"/>
          <p:cNvSpPr txBox="1"/>
          <p:nvPr>
            <p:ph type="sldNum" sz="quarter" idx="2"/>
          </p:nvPr>
        </p:nvSpPr>
        <p:spPr>
          <a:xfrm>
            <a:off x="11732226" y="159940"/>
            <a:ext cx="217151" cy="218441"/>
          </a:xfrm>
          <a:prstGeom prst="rect">
            <a:avLst/>
          </a:prstGeom>
        </p:spPr>
        <p:txBody>
          <a:bodyPr/>
          <a:lstStyle>
            <a:lvl1pPr algn="ctr">
              <a:defRPr sz="800">
                <a:solidFill>
                  <a:srgbClr val="FEFEFE"/>
                </a:solidFill>
              </a:defRPr>
            </a:lvl1pPr>
          </a:lstStyle>
          <a:p>
            <a:pPr/>
            <a:fld id="{86CB4B4D-7CA3-9044-876B-883B54F8677D}" type="slidenum"/>
          </a:p>
        </p:txBody>
      </p:sp>
      <p:grpSp>
        <p:nvGrpSpPr>
          <p:cNvPr id="1652" name="Group 38"/>
          <p:cNvGrpSpPr/>
          <p:nvPr/>
        </p:nvGrpSpPr>
        <p:grpSpPr>
          <a:xfrm>
            <a:off x="11630383" y="6542410"/>
            <a:ext cx="390167" cy="171789"/>
            <a:chOff x="0" y="0"/>
            <a:chExt cx="390166" cy="171788"/>
          </a:xfrm>
        </p:grpSpPr>
        <p:sp>
          <p:nvSpPr>
            <p:cNvPr id="1649" name="Chevron 32">
              <a:hlinkClick r:id="" invalidUrl="" action="ppaction://hlinkshowjump?jump=nextslide" tgtFrame="" tooltip="" history="1" highlightClick="0" endSnd="0"/>
            </p:cNvPr>
            <p:cNvSpPr/>
            <p:nvPr/>
          </p:nvSpPr>
          <p:spPr>
            <a:xfrm>
              <a:off x="264374" y="0"/>
              <a:ext cx="125793" cy="171789"/>
            </a:xfrm>
            <a:prstGeom prst="chevron">
              <a:avLst>
                <a:gd name="adj" fmla="val 66337"/>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50" name="Chevron 33">
              <a:hlinkClick r:id="" invalidUrl="" action="ppaction://hlinkshowjump?jump=previousslide" tgtFrame="" tooltip="" history="1" highlightClick="0" endSnd="0"/>
            </p:cNvPr>
            <p:cNvSpPr/>
            <p:nvPr/>
          </p:nvSpPr>
          <p:spPr>
            <a:xfrm rot="10800000">
              <a:off x="-1" y="-1"/>
              <a:ext cx="125793" cy="171790"/>
            </a:xfrm>
            <a:prstGeom prst="chevron">
              <a:avLst>
                <a:gd name="adj" fmla="val 64003"/>
              </a:avLst>
            </a:prstGeom>
            <a:solidFill>
              <a:srgbClr val="BFBFBF"/>
            </a:solidFill>
            <a:ln w="12700" cap="flat">
              <a:noFill/>
              <a:miter lim="400000"/>
            </a:ln>
            <a:effectLst/>
          </p:spPr>
          <p:txBody>
            <a:bodyPr wrap="square" lIns="45719" tIns="45719" rIns="45719" bIns="45719" numCol="1" anchor="ctr">
              <a:noAutofit/>
            </a:bodyPr>
            <a:lstStyle/>
            <a:p>
              <a:pPr algn="ctr"/>
            </a:p>
          </p:txBody>
        </p:sp>
        <p:sp>
          <p:nvSpPr>
            <p:cNvPr id="1651" name="Straight Connector 37"/>
            <p:cNvSpPr/>
            <p:nvPr/>
          </p:nvSpPr>
          <p:spPr>
            <a:xfrm flipV="1">
              <a:off x="192682" y="0"/>
              <a:ext cx="1" cy="171789"/>
            </a:xfrm>
            <a:prstGeom prst="line">
              <a:avLst/>
            </a:prstGeom>
            <a:noFill/>
            <a:ln w="6350" cap="flat">
              <a:solidFill>
                <a:srgbClr val="BFBFBF"/>
              </a:solidFill>
              <a:prstDash val="sysDot"/>
              <a:miter lim="800000"/>
            </a:ln>
            <a:effectLst/>
          </p:spPr>
          <p:txBody>
            <a:bodyPr wrap="square" lIns="45719" tIns="45719" rIns="45719" bIns="45719" numCol="1" anchor="t">
              <a:noAutofit/>
            </a:bodyPr>
            <a:lstStyle/>
            <a:p>
              <a:pPr/>
            </a:p>
          </p:txBody>
        </p:sp>
      </p:grpSp>
      <p:sp>
        <p:nvSpPr>
          <p:cNvPr id="1653" name="正文级别 1…"/>
          <p:cNvSpPr txBox="1"/>
          <p:nvPr>
            <p:ph type="body" sz="quarter" idx="1"/>
          </p:nvPr>
        </p:nvSpPr>
        <p:spPr>
          <a:xfrm>
            <a:off x="8544262" y="6514089"/>
            <a:ext cx="2998269" cy="203847"/>
          </a:xfrm>
          <a:prstGeom prst="rect">
            <a:avLst/>
          </a:prstGeom>
        </p:spPr>
        <p:txBody>
          <a:bodyPr/>
          <a:lstStyle>
            <a:lvl1pPr marL="0" indent="0" algn="r">
              <a:buSzTx/>
              <a:buFontTx/>
              <a:buNone/>
              <a:defRPr sz="800">
                <a:solidFill>
                  <a:srgbClr val="7D8287"/>
                </a:solidFill>
                <a:latin typeface="Montserrat Light"/>
                <a:ea typeface="Montserrat Light"/>
                <a:cs typeface="Montserrat Light"/>
                <a:sym typeface="Montserrat Light"/>
              </a:defRPr>
            </a:lvl1pPr>
            <a:lvl2pPr marL="0" indent="457200" algn="r">
              <a:buSzTx/>
              <a:buFontTx/>
              <a:buNone/>
              <a:defRPr sz="800">
                <a:solidFill>
                  <a:srgbClr val="7D8287"/>
                </a:solidFill>
                <a:latin typeface="Montserrat Light"/>
                <a:ea typeface="Montserrat Light"/>
                <a:cs typeface="Montserrat Light"/>
                <a:sym typeface="Montserrat Light"/>
              </a:defRPr>
            </a:lvl2pPr>
            <a:lvl3pPr marL="0" indent="914400" algn="r">
              <a:buSzTx/>
              <a:buFontTx/>
              <a:buNone/>
              <a:defRPr sz="800">
                <a:solidFill>
                  <a:srgbClr val="7D8287"/>
                </a:solidFill>
                <a:latin typeface="Montserrat Light"/>
                <a:ea typeface="Montserrat Light"/>
                <a:cs typeface="Montserrat Light"/>
                <a:sym typeface="Montserrat Light"/>
              </a:defRPr>
            </a:lvl3pPr>
            <a:lvl4pPr marL="0" indent="1371600" algn="r">
              <a:buSzTx/>
              <a:buFontTx/>
              <a:buNone/>
              <a:defRPr sz="800">
                <a:solidFill>
                  <a:srgbClr val="7D8287"/>
                </a:solidFill>
                <a:latin typeface="Montserrat Light"/>
                <a:ea typeface="Montserrat Light"/>
                <a:cs typeface="Montserrat Light"/>
                <a:sym typeface="Montserrat Light"/>
              </a:defRPr>
            </a:lvl4pPr>
            <a:lvl5pPr marL="0" indent="1828800" algn="r">
              <a:buSzTx/>
              <a:buFontTx/>
              <a:buNone/>
              <a:defRPr sz="800">
                <a:solidFill>
                  <a:srgbClr val="7D8287"/>
                </a:solidFill>
                <a:latin typeface="Montserrat Light"/>
                <a:ea typeface="Montserrat Light"/>
                <a:cs typeface="Montserrat Light"/>
                <a:sym typeface="Montserrat Light"/>
              </a:defRPr>
            </a:lvl5pPr>
          </a:lstStyle>
          <a:p>
            <a:pPr/>
            <a:r>
              <a:t>正文级别 1</a:t>
            </a:r>
          </a:p>
          <a:p>
            <a:pPr lvl="1"/>
            <a:r>
              <a:t>正文级别 2</a:t>
            </a:r>
          </a:p>
          <a:p>
            <a:pPr lvl="2"/>
            <a:r>
              <a:t>正文级别 3</a:t>
            </a:r>
          </a:p>
          <a:p>
            <a:pPr lvl="3"/>
            <a:r>
              <a:t>正文级别 4</a:t>
            </a:r>
          </a:p>
          <a:p>
            <a:pPr lvl="4"/>
            <a:r>
              <a:t>正文级别 5</a:t>
            </a:r>
          </a:p>
        </p:txBody>
      </p:sp>
      <p:sp>
        <p:nvSpPr>
          <p:cNvPr id="1654" name="Picture Placeholder 2"/>
          <p:cNvSpPr/>
          <p:nvPr>
            <p:ph type="pic" sz="half" idx="13"/>
          </p:nvPr>
        </p:nvSpPr>
        <p:spPr>
          <a:xfrm>
            <a:off x="0" y="1595121"/>
            <a:ext cx="6014721" cy="3510280"/>
          </a:xfrm>
          <a:prstGeom prst="rect">
            <a:avLst/>
          </a:prstGeom>
        </p:spPr>
        <p:txBody>
          <a:bodyPr lIns="91439" rIns="91439">
            <a:noAutofit/>
          </a:bodyPr>
          <a:lstStyle/>
          <a:p>
            <a:pPr/>
          </a:p>
        </p:txBody>
      </p:sp>
      <p:sp>
        <p:nvSpPr>
          <p:cNvPr id="1655" name="Picture Placeholder 2"/>
          <p:cNvSpPr/>
          <p:nvPr>
            <p:ph type="pic" sz="quarter" idx="14"/>
          </p:nvPr>
        </p:nvSpPr>
        <p:spPr>
          <a:xfrm>
            <a:off x="6177279" y="1595121"/>
            <a:ext cx="1971041" cy="1676400"/>
          </a:xfrm>
          <a:prstGeom prst="rect">
            <a:avLst/>
          </a:prstGeom>
        </p:spPr>
        <p:txBody>
          <a:bodyPr lIns="91439" rIns="91439">
            <a:noAutofit/>
          </a:bodyPr>
          <a:lstStyle/>
          <a:p>
            <a:pPr/>
          </a:p>
        </p:txBody>
      </p:sp>
      <p:sp>
        <p:nvSpPr>
          <p:cNvPr id="1656" name="Picture Placeholder 2"/>
          <p:cNvSpPr/>
          <p:nvPr>
            <p:ph type="pic" sz="quarter" idx="15"/>
          </p:nvPr>
        </p:nvSpPr>
        <p:spPr>
          <a:xfrm>
            <a:off x="6177279" y="3429001"/>
            <a:ext cx="1971041" cy="1676400"/>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 Id="rId29" Type="http://schemas.openxmlformats.org/officeDocument/2006/relationships/slideLayout" Target="../slideLayouts/slideLayout28.xml"/><Relationship Id="rId30" Type="http://schemas.openxmlformats.org/officeDocument/2006/relationships/slideLayout" Target="../slideLayouts/slideLayout29.xml"/><Relationship Id="rId31" Type="http://schemas.openxmlformats.org/officeDocument/2006/relationships/slideLayout" Target="../slideLayouts/slideLayout30.xml"/><Relationship Id="rId32" Type="http://schemas.openxmlformats.org/officeDocument/2006/relationships/slideLayout" Target="../slideLayouts/slideLayout31.xml"/><Relationship Id="rId33" Type="http://schemas.openxmlformats.org/officeDocument/2006/relationships/slideLayout" Target="../slideLayouts/slideLayout32.xml"/><Relationship Id="rId34" Type="http://schemas.openxmlformats.org/officeDocument/2006/relationships/slideLayout" Target="../slideLayouts/slideLayout33.xml"/><Relationship Id="rId35" Type="http://schemas.openxmlformats.org/officeDocument/2006/relationships/slideLayout" Target="../slideLayouts/slideLayout34.xml"/><Relationship Id="rId36" Type="http://schemas.openxmlformats.org/officeDocument/2006/relationships/slideLayout" Target="../slideLayouts/slideLayout35.xml"/><Relationship Id="rId37" Type="http://schemas.openxmlformats.org/officeDocument/2006/relationships/slideLayout" Target="../slideLayouts/slideLayout36.xml"/><Relationship Id="rId38" Type="http://schemas.openxmlformats.org/officeDocument/2006/relationships/slideLayout" Target="../slideLayouts/slideLayout37.xml"/><Relationship Id="rId39" Type="http://schemas.openxmlformats.org/officeDocument/2006/relationships/slideLayout" Target="../slideLayouts/slideLayout38.xml"/><Relationship Id="rId40" Type="http://schemas.openxmlformats.org/officeDocument/2006/relationships/slideLayout" Target="../slideLayouts/slideLayout39.xml"/><Relationship Id="rId41" Type="http://schemas.openxmlformats.org/officeDocument/2006/relationships/slideLayout" Target="../slideLayouts/slideLayout40.xml"/><Relationship Id="rId42" Type="http://schemas.openxmlformats.org/officeDocument/2006/relationships/slideLayout" Target="../slideLayouts/slideLayout41.xml"/><Relationship Id="rId43" Type="http://schemas.openxmlformats.org/officeDocument/2006/relationships/slideLayout" Target="../slideLayouts/slideLayout42.xml"/><Relationship Id="rId44" Type="http://schemas.openxmlformats.org/officeDocument/2006/relationships/slideLayout" Target="../slideLayouts/slideLayout43.xml"/><Relationship Id="rId45" Type="http://schemas.openxmlformats.org/officeDocument/2006/relationships/slideLayout" Target="../slideLayouts/slideLayout44.xml"/><Relationship Id="rId46" Type="http://schemas.openxmlformats.org/officeDocument/2006/relationships/slideLayout" Target="../slideLayouts/slideLayout45.xml"/><Relationship Id="rId47" Type="http://schemas.openxmlformats.org/officeDocument/2006/relationships/slideLayout" Target="../slideLayouts/slideLayout46.xml"/><Relationship Id="rId48" Type="http://schemas.openxmlformats.org/officeDocument/2006/relationships/slideLayout" Target="../slideLayouts/slideLayout47.xml"/><Relationship Id="rId49" Type="http://schemas.openxmlformats.org/officeDocument/2006/relationships/slideLayout" Target="../slideLayouts/slideLayout48.xml"/><Relationship Id="rId50" Type="http://schemas.openxmlformats.org/officeDocument/2006/relationships/slideLayout" Target="../slideLayouts/slideLayout49.xml"/><Relationship Id="rId51" Type="http://schemas.openxmlformats.org/officeDocument/2006/relationships/slideLayout" Target="../slideLayouts/slideLayout50.xml"/><Relationship Id="rId52" Type="http://schemas.openxmlformats.org/officeDocument/2006/relationships/slideLayout" Target="../slideLayouts/slideLayout51.xml"/><Relationship Id="rId53" Type="http://schemas.openxmlformats.org/officeDocument/2006/relationships/slideLayout" Target="../slideLayouts/slideLayout52.xml"/><Relationship Id="rId54" Type="http://schemas.openxmlformats.org/officeDocument/2006/relationships/slideLayout" Target="../slideLayouts/slideLayout53.xml"/><Relationship Id="rId55" Type="http://schemas.openxmlformats.org/officeDocument/2006/relationships/slideLayout" Target="../slideLayouts/slideLayout54.xml"/><Relationship Id="rId56" Type="http://schemas.openxmlformats.org/officeDocument/2006/relationships/slideLayout" Target="../slideLayouts/slideLayout55.xml"/><Relationship Id="rId57" Type="http://schemas.openxmlformats.org/officeDocument/2006/relationships/slideLayout" Target="../slideLayouts/slideLayout56.xml"/><Relationship Id="rId58" Type="http://schemas.openxmlformats.org/officeDocument/2006/relationships/slideLayout" Target="../slideLayouts/slideLayout57.xml"/><Relationship Id="rId59" Type="http://schemas.openxmlformats.org/officeDocument/2006/relationships/slideLayout" Target="../slideLayouts/slideLayout58.xml"/><Relationship Id="rId60" Type="http://schemas.openxmlformats.org/officeDocument/2006/relationships/slideLayout" Target="../slideLayouts/slideLayout59.xml"/><Relationship Id="rId61" Type="http://schemas.openxmlformats.org/officeDocument/2006/relationships/slideLayout" Target="../slideLayouts/slideLayout60.xml"/><Relationship Id="rId62" Type="http://schemas.openxmlformats.org/officeDocument/2006/relationships/slideLayout" Target="../slideLayouts/slideLayout61.xml"/><Relationship Id="rId63" Type="http://schemas.openxmlformats.org/officeDocument/2006/relationships/slideLayout" Target="../slideLayouts/slideLayout62.xml"/><Relationship Id="rId64" Type="http://schemas.openxmlformats.org/officeDocument/2006/relationships/slideLayout" Target="../slideLayouts/slideLayout63.xml"/><Relationship Id="rId65" Type="http://schemas.openxmlformats.org/officeDocument/2006/relationships/slideLayout" Target="../slideLayouts/slideLayout64.xml"/><Relationship Id="rId66" Type="http://schemas.openxmlformats.org/officeDocument/2006/relationships/slideLayout" Target="../slideLayouts/slideLayout65.xml"/><Relationship Id="rId67" Type="http://schemas.openxmlformats.org/officeDocument/2006/relationships/slideLayout" Target="../slideLayouts/slideLayout66.xml"/><Relationship Id="rId68" Type="http://schemas.openxmlformats.org/officeDocument/2006/relationships/slideLayout" Target="../slideLayouts/slideLayout67.xml"/><Relationship Id="rId69" Type="http://schemas.openxmlformats.org/officeDocument/2006/relationships/slideLayout" Target="../slideLayouts/slideLayout68.xml"/><Relationship Id="rId70" Type="http://schemas.openxmlformats.org/officeDocument/2006/relationships/slideLayout" Target="../slideLayouts/slideLayout69.xml"/><Relationship Id="rId71" Type="http://schemas.openxmlformats.org/officeDocument/2006/relationships/slideLayout" Target="../slideLayouts/slideLayout70.xml"/><Relationship Id="rId72" Type="http://schemas.openxmlformats.org/officeDocument/2006/relationships/slideLayout" Target="../slideLayouts/slideLayout71.xml"/><Relationship Id="rId73" Type="http://schemas.openxmlformats.org/officeDocument/2006/relationships/slideLayout" Target="../slideLayouts/slideLayout72.xml"/><Relationship Id="rId74" Type="http://schemas.openxmlformats.org/officeDocument/2006/relationships/slideLayout" Target="../slideLayouts/slideLayout73.xml"/><Relationship Id="rId75" Type="http://schemas.openxmlformats.org/officeDocument/2006/relationships/slideLayout" Target="../slideLayouts/slideLayout74.xml"/><Relationship Id="rId76" Type="http://schemas.openxmlformats.org/officeDocument/2006/relationships/slideLayout" Target="../slideLayouts/slideLayout75.xml"/><Relationship Id="rId77" Type="http://schemas.openxmlformats.org/officeDocument/2006/relationships/slideLayout" Target="../slideLayouts/slideLayout76.xml"/><Relationship Id="rId78" Type="http://schemas.openxmlformats.org/officeDocument/2006/relationships/slideLayout" Target="../slideLayouts/slideLayout77.xml"/><Relationship Id="rId79" Type="http://schemas.openxmlformats.org/officeDocument/2006/relationships/slideLayout" Target="../slideLayouts/slideLayout78.xml"/><Relationship Id="rId80" Type="http://schemas.openxmlformats.org/officeDocument/2006/relationships/slideLayout" Target="../slideLayouts/slideLayout79.xml"/><Relationship Id="rId81" Type="http://schemas.openxmlformats.org/officeDocument/2006/relationships/slideLayout" Target="../slideLayouts/slideLayout80.xml"/><Relationship Id="rId82" Type="http://schemas.openxmlformats.org/officeDocument/2006/relationships/slideLayout" Target="../slideLayouts/slideLayout81.xml"/><Relationship Id="rId83" Type="http://schemas.openxmlformats.org/officeDocument/2006/relationships/slideLayout" Target="../slideLayouts/slideLayout82.xml"/><Relationship Id="rId84" Type="http://schemas.openxmlformats.org/officeDocument/2006/relationships/slideLayout" Target="../slideLayouts/slideLayout83.xml"/><Relationship Id="rId85" Type="http://schemas.openxmlformats.org/officeDocument/2006/relationships/slideLayout" Target="../slideLayouts/slideLayout84.xml"/><Relationship Id="rId86" Type="http://schemas.openxmlformats.org/officeDocument/2006/relationships/slideLayout" Target="../slideLayouts/slideLayout85.xml"/><Relationship Id="rId87" Type="http://schemas.openxmlformats.org/officeDocument/2006/relationships/slideLayout" Target="../slideLayouts/slideLayout86.xml"/><Relationship Id="rId88" Type="http://schemas.openxmlformats.org/officeDocument/2006/relationships/slideLayout" Target="../slideLayouts/slideLayout87.xml"/><Relationship Id="rId89" Type="http://schemas.openxmlformats.org/officeDocument/2006/relationships/slideLayout" Target="../slideLayouts/slideLayout88.xml"/><Relationship Id="rId90" Type="http://schemas.openxmlformats.org/officeDocument/2006/relationships/slideLayout" Target="../slideLayouts/slideLayout89.xml"/><Relationship Id="rId91" Type="http://schemas.openxmlformats.org/officeDocument/2006/relationships/slideLayout" Target="../slideLayouts/slideLayout90.xml"/><Relationship Id="rId92" Type="http://schemas.openxmlformats.org/officeDocument/2006/relationships/slideLayout" Target="../slideLayouts/slideLayout91.xml"/><Relationship Id="rId93" Type="http://schemas.openxmlformats.org/officeDocument/2006/relationships/slideLayout" Target="../slideLayouts/slideLayout92.xml"/><Relationship Id="rId94" Type="http://schemas.openxmlformats.org/officeDocument/2006/relationships/slideLayout" Target="../slideLayouts/slideLayout93.xml"/><Relationship Id="rId95" Type="http://schemas.openxmlformats.org/officeDocument/2006/relationships/slideLayout" Target="../slideLayouts/slideLayout94.xml"/><Relationship Id="rId96" Type="http://schemas.openxmlformats.org/officeDocument/2006/relationships/slideLayout" Target="../slideLayouts/slideLayout95.xml"/><Relationship Id="rId97" Type="http://schemas.openxmlformats.org/officeDocument/2006/relationships/slideLayout" Target="../slideLayouts/slideLayout96.xml"/><Relationship Id="rId98" Type="http://schemas.openxmlformats.org/officeDocument/2006/relationships/slideLayout" Target="../slideLayouts/slideLayout97.xml"/><Relationship Id="rId99" Type="http://schemas.openxmlformats.org/officeDocument/2006/relationships/slideLayout" Target="../slideLayouts/slideLayout98.xml"/><Relationship Id="rId100" Type="http://schemas.openxmlformats.org/officeDocument/2006/relationships/slideLayout" Target="../slideLayouts/slideLayout99.xml"/><Relationship Id="rId101" Type="http://schemas.openxmlformats.org/officeDocument/2006/relationships/slideLayout" Target="../slideLayouts/slideLayout100.xml"/><Relationship Id="rId102" Type="http://schemas.openxmlformats.org/officeDocument/2006/relationships/slideLayout" Target="../slideLayouts/slideLayout101.xml"/><Relationship Id="rId103" Type="http://schemas.openxmlformats.org/officeDocument/2006/relationships/slideLayout" Target="../slideLayouts/slideLayout102.xml"/><Relationship Id="rId104" Type="http://schemas.openxmlformats.org/officeDocument/2006/relationships/slideLayout" Target="../slideLayouts/slideLayout103.xml"/><Relationship Id="rId105" Type="http://schemas.openxmlformats.org/officeDocument/2006/relationships/slideLayout" Target="../slideLayouts/slideLayout104.xml"/><Relationship Id="rId106" Type="http://schemas.openxmlformats.org/officeDocument/2006/relationships/slideLayout" Target="../slideLayouts/slideLayout105.xml"/><Relationship Id="rId107" Type="http://schemas.openxmlformats.org/officeDocument/2006/relationships/slideLayout" Target="../slideLayouts/slideLayout106.xml"/><Relationship Id="rId108" Type="http://schemas.openxmlformats.org/officeDocument/2006/relationships/slideLayout" Target="../slideLayouts/slideLayout107.xml"/><Relationship Id="rId109" Type="http://schemas.openxmlformats.org/officeDocument/2006/relationships/slideLayout" Target="../slideLayouts/slideLayout108.xml"/><Relationship Id="rId110" Type="http://schemas.openxmlformats.org/officeDocument/2006/relationships/slideLayout" Target="../slideLayouts/slideLayout109.xml"/><Relationship Id="rId111" Type="http://schemas.openxmlformats.org/officeDocument/2006/relationships/slideLayout" Target="../slideLayouts/slideLayout110.xml"/><Relationship Id="rId112" Type="http://schemas.openxmlformats.org/officeDocument/2006/relationships/slideLayout" Target="../slideLayouts/slideLayout111.xml"/><Relationship Id="rId113" Type="http://schemas.openxmlformats.org/officeDocument/2006/relationships/slideLayout" Target="../slideLayouts/slideLayout112.xml"/><Relationship Id="rId114" Type="http://schemas.openxmlformats.org/officeDocument/2006/relationships/slideLayout" Target="../slideLayouts/slideLayout113.xml"/><Relationship Id="rId115" Type="http://schemas.openxmlformats.org/officeDocument/2006/relationships/slideLayout" Target="../slideLayouts/slideLayout114.xml"/><Relationship Id="rId116" Type="http://schemas.openxmlformats.org/officeDocument/2006/relationships/slideLayout" Target="../slideLayouts/slideLayout115.xml"/><Relationship Id="rId117" Type="http://schemas.openxmlformats.org/officeDocument/2006/relationships/slideLayout" Target="../slideLayouts/slideLayout116.xml"/><Relationship Id="rId118" Type="http://schemas.openxmlformats.org/officeDocument/2006/relationships/slideLayout" Target="../slideLayouts/slideLayout117.xml"/><Relationship Id="rId119" Type="http://schemas.openxmlformats.org/officeDocument/2006/relationships/slideLayout" Target="../slideLayouts/slideLayout11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标题文本"/>
          <p:cNvSpPr txBox="1"/>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标题文本</a:t>
            </a:r>
          </a:p>
        </p:txBody>
      </p:sp>
      <p:sp>
        <p:nvSpPr>
          <p:cNvPr id="3" name="正文级别 1…"/>
          <p:cNvSpPr txBox="1"/>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正文级别 1</a:t>
            </a:r>
          </a:p>
          <a:p>
            <a:pPr lvl="1"/>
            <a:r>
              <a:t>正文级别 2</a:t>
            </a:r>
          </a:p>
          <a:p>
            <a:pPr lvl="2"/>
            <a:r>
              <a:t>正文级别 3</a:t>
            </a:r>
          </a:p>
          <a:p>
            <a:pPr lvl="3"/>
            <a:r>
              <a:t>正文级别 4</a:t>
            </a:r>
          </a:p>
          <a:p>
            <a:pPr lvl="4"/>
            <a:r>
              <a:t>正文级别 5</a:t>
            </a:r>
          </a:p>
        </p:txBody>
      </p:sp>
      <p:sp>
        <p:nvSpPr>
          <p:cNvPr id="4" name="幻灯片编号"/>
          <p:cNvSpPr txBox="1"/>
          <p:nvPr>
            <p:ph type="sldNum" sz="quarter" idx="2"/>
          </p:nvPr>
        </p:nvSpPr>
        <p:spPr>
          <a:xfrm>
            <a:off x="5892800" y="6172200"/>
            <a:ext cx="2844800" cy="368301"/>
          </a:xfrm>
          <a:prstGeom prst="rect">
            <a:avLst/>
          </a:prstGeom>
          <a:ln w="12700">
            <a:miter lim="400000"/>
          </a:ln>
        </p:spPr>
        <p:txBody>
          <a:bodyPr wrap="none" lIns="45719" rIns="45719" anchor="ctr">
            <a:spAutoFit/>
          </a:bodyPr>
          <a:lstStyle>
            <a:lvl1pPr algn="r">
              <a:defRPr sz="9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 id="2147483709" r:id="rId62"/>
    <p:sldLayoutId id="2147483710" r:id="rId63"/>
    <p:sldLayoutId id="2147483711" r:id="rId64"/>
    <p:sldLayoutId id="2147483712" r:id="rId65"/>
    <p:sldLayoutId id="2147483713" r:id="rId66"/>
    <p:sldLayoutId id="2147483714" r:id="rId67"/>
    <p:sldLayoutId id="2147483715" r:id="rId68"/>
    <p:sldLayoutId id="2147483716" r:id="rId69"/>
    <p:sldLayoutId id="2147483717" r:id="rId70"/>
    <p:sldLayoutId id="2147483718" r:id="rId71"/>
    <p:sldLayoutId id="2147483719" r:id="rId72"/>
    <p:sldLayoutId id="2147483720" r:id="rId73"/>
    <p:sldLayoutId id="2147483721" r:id="rId74"/>
    <p:sldLayoutId id="2147483722" r:id="rId75"/>
    <p:sldLayoutId id="2147483723" r:id="rId76"/>
    <p:sldLayoutId id="2147483724" r:id="rId77"/>
    <p:sldLayoutId id="2147483725" r:id="rId78"/>
    <p:sldLayoutId id="2147483726" r:id="rId79"/>
    <p:sldLayoutId id="2147483727" r:id="rId80"/>
    <p:sldLayoutId id="2147483728" r:id="rId81"/>
    <p:sldLayoutId id="2147483729" r:id="rId82"/>
    <p:sldLayoutId id="2147483730" r:id="rId83"/>
    <p:sldLayoutId id="2147483731" r:id="rId84"/>
    <p:sldLayoutId id="2147483732" r:id="rId85"/>
    <p:sldLayoutId id="2147483733" r:id="rId86"/>
    <p:sldLayoutId id="2147483734" r:id="rId87"/>
    <p:sldLayoutId id="2147483735" r:id="rId88"/>
    <p:sldLayoutId id="2147483736" r:id="rId89"/>
    <p:sldLayoutId id="2147483737" r:id="rId90"/>
    <p:sldLayoutId id="2147483738" r:id="rId91"/>
    <p:sldLayoutId id="2147483739" r:id="rId92"/>
    <p:sldLayoutId id="2147483740" r:id="rId93"/>
    <p:sldLayoutId id="2147483741" r:id="rId94"/>
    <p:sldLayoutId id="2147483742" r:id="rId95"/>
    <p:sldLayoutId id="2147483743" r:id="rId96"/>
    <p:sldLayoutId id="2147483744" r:id="rId97"/>
    <p:sldLayoutId id="2147483745" r:id="rId98"/>
    <p:sldLayoutId id="2147483746" r:id="rId99"/>
    <p:sldLayoutId id="2147483747" r:id="rId100"/>
    <p:sldLayoutId id="2147483748" r:id="rId101"/>
    <p:sldLayoutId id="2147483749" r:id="rId102"/>
    <p:sldLayoutId id="2147483750" r:id="rId103"/>
    <p:sldLayoutId id="2147483751" r:id="rId104"/>
    <p:sldLayoutId id="2147483752" r:id="rId105"/>
    <p:sldLayoutId id="2147483753" r:id="rId106"/>
    <p:sldLayoutId id="2147483754" r:id="rId107"/>
    <p:sldLayoutId id="2147483755" r:id="rId108"/>
    <p:sldLayoutId id="2147483756" r:id="rId109"/>
    <p:sldLayoutId id="2147483757" r:id="rId110"/>
    <p:sldLayoutId id="2147483758" r:id="rId111"/>
    <p:sldLayoutId id="2147483759" r:id="rId112"/>
    <p:sldLayoutId id="2147483760" r:id="rId113"/>
    <p:sldLayoutId id="2147483761" r:id="rId114"/>
    <p:sldLayoutId id="2147483762" r:id="rId115"/>
    <p:sldLayoutId id="2147483763" r:id="rId116"/>
    <p:sldLayoutId id="2147483764" r:id="rId117"/>
    <p:sldLayoutId id="2147483765" r:id="rId118"/>
    <p:sldLayoutId id="2147483766" r:id="rId119"/>
  </p:sldLayoutIdLst>
  <p:transition xmlns:p14="http://schemas.microsoft.com/office/powerpoint/2010/main" spd="med" advClick="1"/>
  <p:txStyles>
    <p:titleStyle>
      <a:lvl1pPr marL="0" marR="0" indent="0" algn="ctr" defTabSz="914400" rtl="0" latinLnBrk="0">
        <a:lnSpc>
          <a:spcPct val="90000"/>
        </a:lnSpc>
        <a:spcBef>
          <a:spcPts val="0"/>
        </a:spcBef>
        <a:spcAft>
          <a:spcPts val="0"/>
        </a:spcAft>
        <a:buClrTx/>
        <a:buSzTx/>
        <a:buFontTx/>
        <a:buNone/>
        <a:tabLst/>
        <a:defRPr b="0" baseline="0" cap="none" i="0" spc="0" strike="noStrike" sz="3000" u="none">
          <a:solidFill>
            <a:srgbClr val="000000"/>
          </a:solidFill>
          <a:uFillTx/>
          <a:latin typeface="Montserrat"/>
          <a:ea typeface="Montserrat"/>
          <a:cs typeface="Montserrat"/>
          <a:sym typeface="Montserrat"/>
        </a:defRPr>
      </a:lvl1pPr>
      <a:lvl2pPr marL="0" marR="0" indent="0" algn="ctr" defTabSz="914400" rtl="0" latinLnBrk="0">
        <a:lnSpc>
          <a:spcPct val="90000"/>
        </a:lnSpc>
        <a:spcBef>
          <a:spcPts val="0"/>
        </a:spcBef>
        <a:spcAft>
          <a:spcPts val="0"/>
        </a:spcAft>
        <a:buClrTx/>
        <a:buSzTx/>
        <a:buFontTx/>
        <a:buNone/>
        <a:tabLst/>
        <a:defRPr b="0" baseline="0" cap="none" i="0" spc="0" strike="noStrike" sz="3000" u="none">
          <a:solidFill>
            <a:srgbClr val="000000"/>
          </a:solidFill>
          <a:uFillTx/>
          <a:latin typeface="Montserrat"/>
          <a:ea typeface="Montserrat"/>
          <a:cs typeface="Montserrat"/>
          <a:sym typeface="Montserrat"/>
        </a:defRPr>
      </a:lvl2pPr>
      <a:lvl3pPr marL="0" marR="0" indent="0" algn="ctr" defTabSz="914400" rtl="0" latinLnBrk="0">
        <a:lnSpc>
          <a:spcPct val="90000"/>
        </a:lnSpc>
        <a:spcBef>
          <a:spcPts val="0"/>
        </a:spcBef>
        <a:spcAft>
          <a:spcPts val="0"/>
        </a:spcAft>
        <a:buClrTx/>
        <a:buSzTx/>
        <a:buFontTx/>
        <a:buNone/>
        <a:tabLst/>
        <a:defRPr b="0" baseline="0" cap="none" i="0" spc="0" strike="noStrike" sz="3000" u="none">
          <a:solidFill>
            <a:srgbClr val="000000"/>
          </a:solidFill>
          <a:uFillTx/>
          <a:latin typeface="Montserrat"/>
          <a:ea typeface="Montserrat"/>
          <a:cs typeface="Montserrat"/>
          <a:sym typeface="Montserrat"/>
        </a:defRPr>
      </a:lvl3pPr>
      <a:lvl4pPr marL="0" marR="0" indent="0" algn="ctr" defTabSz="914400" rtl="0" latinLnBrk="0">
        <a:lnSpc>
          <a:spcPct val="90000"/>
        </a:lnSpc>
        <a:spcBef>
          <a:spcPts val="0"/>
        </a:spcBef>
        <a:spcAft>
          <a:spcPts val="0"/>
        </a:spcAft>
        <a:buClrTx/>
        <a:buSzTx/>
        <a:buFontTx/>
        <a:buNone/>
        <a:tabLst/>
        <a:defRPr b="0" baseline="0" cap="none" i="0" spc="0" strike="noStrike" sz="3000" u="none">
          <a:solidFill>
            <a:srgbClr val="000000"/>
          </a:solidFill>
          <a:uFillTx/>
          <a:latin typeface="Montserrat"/>
          <a:ea typeface="Montserrat"/>
          <a:cs typeface="Montserrat"/>
          <a:sym typeface="Montserrat"/>
        </a:defRPr>
      </a:lvl4pPr>
      <a:lvl5pPr marL="0" marR="0" indent="0" algn="ctr" defTabSz="914400" rtl="0" latinLnBrk="0">
        <a:lnSpc>
          <a:spcPct val="90000"/>
        </a:lnSpc>
        <a:spcBef>
          <a:spcPts val="0"/>
        </a:spcBef>
        <a:spcAft>
          <a:spcPts val="0"/>
        </a:spcAft>
        <a:buClrTx/>
        <a:buSzTx/>
        <a:buFontTx/>
        <a:buNone/>
        <a:tabLst/>
        <a:defRPr b="0" baseline="0" cap="none" i="0" spc="0" strike="noStrike" sz="3000" u="none">
          <a:solidFill>
            <a:srgbClr val="000000"/>
          </a:solidFill>
          <a:uFillTx/>
          <a:latin typeface="Montserrat"/>
          <a:ea typeface="Montserrat"/>
          <a:cs typeface="Montserrat"/>
          <a:sym typeface="Montserrat"/>
        </a:defRPr>
      </a:lvl5pPr>
      <a:lvl6pPr marL="0" marR="0" indent="0" algn="ctr" defTabSz="914400" rtl="0" latinLnBrk="0">
        <a:lnSpc>
          <a:spcPct val="90000"/>
        </a:lnSpc>
        <a:spcBef>
          <a:spcPts val="0"/>
        </a:spcBef>
        <a:spcAft>
          <a:spcPts val="0"/>
        </a:spcAft>
        <a:buClrTx/>
        <a:buSzTx/>
        <a:buFontTx/>
        <a:buNone/>
        <a:tabLst/>
        <a:defRPr b="0" baseline="0" cap="none" i="0" spc="0" strike="noStrike" sz="3000" u="none">
          <a:solidFill>
            <a:srgbClr val="000000"/>
          </a:solidFill>
          <a:uFillTx/>
          <a:latin typeface="Montserrat"/>
          <a:ea typeface="Montserrat"/>
          <a:cs typeface="Montserrat"/>
          <a:sym typeface="Montserrat"/>
        </a:defRPr>
      </a:lvl6pPr>
      <a:lvl7pPr marL="0" marR="0" indent="0" algn="ctr" defTabSz="914400" rtl="0" latinLnBrk="0">
        <a:lnSpc>
          <a:spcPct val="90000"/>
        </a:lnSpc>
        <a:spcBef>
          <a:spcPts val="0"/>
        </a:spcBef>
        <a:spcAft>
          <a:spcPts val="0"/>
        </a:spcAft>
        <a:buClrTx/>
        <a:buSzTx/>
        <a:buFontTx/>
        <a:buNone/>
        <a:tabLst/>
        <a:defRPr b="0" baseline="0" cap="none" i="0" spc="0" strike="noStrike" sz="3000" u="none">
          <a:solidFill>
            <a:srgbClr val="000000"/>
          </a:solidFill>
          <a:uFillTx/>
          <a:latin typeface="Montserrat"/>
          <a:ea typeface="Montserrat"/>
          <a:cs typeface="Montserrat"/>
          <a:sym typeface="Montserrat"/>
        </a:defRPr>
      </a:lvl7pPr>
      <a:lvl8pPr marL="0" marR="0" indent="0" algn="ctr" defTabSz="914400" rtl="0" latinLnBrk="0">
        <a:lnSpc>
          <a:spcPct val="90000"/>
        </a:lnSpc>
        <a:spcBef>
          <a:spcPts val="0"/>
        </a:spcBef>
        <a:spcAft>
          <a:spcPts val="0"/>
        </a:spcAft>
        <a:buClrTx/>
        <a:buSzTx/>
        <a:buFontTx/>
        <a:buNone/>
        <a:tabLst/>
        <a:defRPr b="0" baseline="0" cap="none" i="0" spc="0" strike="noStrike" sz="3000" u="none">
          <a:solidFill>
            <a:srgbClr val="000000"/>
          </a:solidFill>
          <a:uFillTx/>
          <a:latin typeface="Montserrat"/>
          <a:ea typeface="Montserrat"/>
          <a:cs typeface="Montserrat"/>
          <a:sym typeface="Montserrat"/>
        </a:defRPr>
      </a:lvl8pPr>
      <a:lvl9pPr marL="0" marR="0" indent="0" algn="ctr" defTabSz="914400" rtl="0" latinLnBrk="0">
        <a:lnSpc>
          <a:spcPct val="90000"/>
        </a:lnSpc>
        <a:spcBef>
          <a:spcPts val="0"/>
        </a:spcBef>
        <a:spcAft>
          <a:spcPts val="0"/>
        </a:spcAft>
        <a:buClrTx/>
        <a:buSzTx/>
        <a:buFontTx/>
        <a:buNone/>
        <a:tabLst/>
        <a:defRPr b="0" baseline="0" cap="none" i="0" spc="0" strike="noStrike" sz="3000" u="none">
          <a:solidFill>
            <a:srgbClr val="000000"/>
          </a:solidFill>
          <a:uFillTx/>
          <a:latin typeface="Montserrat"/>
          <a:ea typeface="Montserrat"/>
          <a:cs typeface="Montserrat"/>
          <a:sym typeface="Montserrat"/>
        </a:defRPr>
      </a:lvl9pPr>
    </p:titleStyle>
    <p:bodyStyle>
      <a:lvl1pPr marL="228600" marR="0" indent="-228600" algn="ctr" defTabSz="914400" rtl="0" latinLnBrk="0">
        <a:lnSpc>
          <a:spcPct val="90000"/>
        </a:lnSpc>
        <a:spcBef>
          <a:spcPts val="1000"/>
        </a:spcBef>
        <a:spcAft>
          <a:spcPts val="0"/>
        </a:spcAft>
        <a:buClrTx/>
        <a:buSzPct val="100000"/>
        <a:buFont typeface="Arial"/>
        <a:buChar char="•"/>
        <a:tabLst/>
        <a:defRPr b="0" baseline="0" cap="none" i="0" spc="0" strike="noStrike" sz="2000" u="none">
          <a:solidFill>
            <a:srgbClr val="000000"/>
          </a:solidFill>
          <a:uFillTx/>
          <a:latin typeface="Montserrat"/>
          <a:ea typeface="Montserrat"/>
          <a:cs typeface="Montserrat"/>
          <a:sym typeface="Montserrat"/>
        </a:defRPr>
      </a:lvl1pPr>
      <a:lvl2pPr marL="711200" marR="0" indent="-254000" algn="ctr" defTabSz="914400" rtl="0" latinLnBrk="0">
        <a:lnSpc>
          <a:spcPct val="90000"/>
        </a:lnSpc>
        <a:spcBef>
          <a:spcPts val="1000"/>
        </a:spcBef>
        <a:spcAft>
          <a:spcPts val="0"/>
        </a:spcAft>
        <a:buClrTx/>
        <a:buSzPct val="100000"/>
        <a:buFont typeface="Arial"/>
        <a:buChar char="•"/>
        <a:tabLst/>
        <a:defRPr b="0" baseline="0" cap="none" i="0" spc="0" strike="noStrike" sz="2000" u="none">
          <a:solidFill>
            <a:srgbClr val="000000"/>
          </a:solidFill>
          <a:uFillTx/>
          <a:latin typeface="Montserrat"/>
          <a:ea typeface="Montserrat"/>
          <a:cs typeface="Montserrat"/>
          <a:sym typeface="Montserrat"/>
        </a:defRPr>
      </a:lvl2pPr>
      <a:lvl3pPr marL="1219200" marR="0" indent="-304800" algn="ctr" defTabSz="914400" rtl="0" latinLnBrk="0">
        <a:lnSpc>
          <a:spcPct val="90000"/>
        </a:lnSpc>
        <a:spcBef>
          <a:spcPts val="1000"/>
        </a:spcBef>
        <a:spcAft>
          <a:spcPts val="0"/>
        </a:spcAft>
        <a:buClrTx/>
        <a:buSzPct val="100000"/>
        <a:buFont typeface="Arial"/>
        <a:buChar char="•"/>
        <a:tabLst/>
        <a:defRPr b="0" baseline="0" cap="none" i="0" spc="0" strike="noStrike" sz="2000" u="none">
          <a:solidFill>
            <a:srgbClr val="000000"/>
          </a:solidFill>
          <a:uFillTx/>
          <a:latin typeface="Montserrat"/>
          <a:ea typeface="Montserrat"/>
          <a:cs typeface="Montserrat"/>
          <a:sym typeface="Montserrat"/>
        </a:defRPr>
      </a:lvl3pPr>
      <a:lvl4pPr marL="1752600" marR="0" indent="-381000" algn="ctr" defTabSz="914400" rtl="0" latinLnBrk="0">
        <a:lnSpc>
          <a:spcPct val="90000"/>
        </a:lnSpc>
        <a:spcBef>
          <a:spcPts val="1000"/>
        </a:spcBef>
        <a:spcAft>
          <a:spcPts val="0"/>
        </a:spcAft>
        <a:buClrTx/>
        <a:buSzPct val="100000"/>
        <a:buFont typeface="Arial"/>
        <a:buChar char="•"/>
        <a:tabLst/>
        <a:defRPr b="0" baseline="0" cap="none" i="0" spc="0" strike="noStrike" sz="2000" u="none">
          <a:solidFill>
            <a:srgbClr val="000000"/>
          </a:solidFill>
          <a:uFillTx/>
          <a:latin typeface="Montserrat"/>
          <a:ea typeface="Montserrat"/>
          <a:cs typeface="Montserrat"/>
          <a:sym typeface="Montserrat"/>
        </a:defRPr>
      </a:lvl4pPr>
      <a:lvl5pPr marL="2336800" marR="0" indent="-508000" algn="ctr" defTabSz="914400" rtl="0" latinLnBrk="0">
        <a:lnSpc>
          <a:spcPct val="90000"/>
        </a:lnSpc>
        <a:spcBef>
          <a:spcPts val="1000"/>
        </a:spcBef>
        <a:spcAft>
          <a:spcPts val="0"/>
        </a:spcAft>
        <a:buClrTx/>
        <a:buSzPct val="100000"/>
        <a:buFont typeface="Arial"/>
        <a:buChar char="•"/>
        <a:tabLst/>
        <a:defRPr b="0" baseline="0" cap="none" i="0" spc="0" strike="noStrike" sz="2000" u="none">
          <a:solidFill>
            <a:srgbClr val="000000"/>
          </a:solidFill>
          <a:uFillTx/>
          <a:latin typeface="Montserrat"/>
          <a:ea typeface="Montserrat"/>
          <a:cs typeface="Montserrat"/>
          <a:sym typeface="Montserrat"/>
        </a:defRPr>
      </a:lvl5pPr>
      <a:lvl6pPr marL="2540000" marR="0" indent="-254000" algn="ctr" defTabSz="914400" rtl="0" latinLnBrk="0">
        <a:lnSpc>
          <a:spcPct val="90000"/>
        </a:lnSpc>
        <a:spcBef>
          <a:spcPts val="1000"/>
        </a:spcBef>
        <a:spcAft>
          <a:spcPts val="0"/>
        </a:spcAft>
        <a:buClrTx/>
        <a:buSzPct val="100000"/>
        <a:buFont typeface="Arial"/>
        <a:buChar char="•"/>
        <a:tabLst/>
        <a:defRPr b="0" baseline="0" cap="none" i="0" spc="0" strike="noStrike" sz="2000" u="none">
          <a:solidFill>
            <a:srgbClr val="000000"/>
          </a:solidFill>
          <a:uFillTx/>
          <a:latin typeface="Montserrat"/>
          <a:ea typeface="Montserrat"/>
          <a:cs typeface="Montserrat"/>
          <a:sym typeface="Montserrat"/>
        </a:defRPr>
      </a:lvl6pPr>
      <a:lvl7pPr marL="2997200" marR="0" indent="-254000" algn="ctr" defTabSz="914400" rtl="0" latinLnBrk="0">
        <a:lnSpc>
          <a:spcPct val="90000"/>
        </a:lnSpc>
        <a:spcBef>
          <a:spcPts val="1000"/>
        </a:spcBef>
        <a:spcAft>
          <a:spcPts val="0"/>
        </a:spcAft>
        <a:buClrTx/>
        <a:buSzPct val="100000"/>
        <a:buFont typeface="Arial"/>
        <a:buChar char="•"/>
        <a:tabLst/>
        <a:defRPr b="0" baseline="0" cap="none" i="0" spc="0" strike="noStrike" sz="2000" u="none">
          <a:solidFill>
            <a:srgbClr val="000000"/>
          </a:solidFill>
          <a:uFillTx/>
          <a:latin typeface="Montserrat"/>
          <a:ea typeface="Montserrat"/>
          <a:cs typeface="Montserrat"/>
          <a:sym typeface="Montserrat"/>
        </a:defRPr>
      </a:lvl7pPr>
      <a:lvl8pPr marL="3454400" marR="0" indent="-254000" algn="ctr" defTabSz="914400" rtl="0" latinLnBrk="0">
        <a:lnSpc>
          <a:spcPct val="90000"/>
        </a:lnSpc>
        <a:spcBef>
          <a:spcPts val="1000"/>
        </a:spcBef>
        <a:spcAft>
          <a:spcPts val="0"/>
        </a:spcAft>
        <a:buClrTx/>
        <a:buSzPct val="100000"/>
        <a:buFont typeface="Arial"/>
        <a:buChar char="•"/>
        <a:tabLst/>
        <a:defRPr b="0" baseline="0" cap="none" i="0" spc="0" strike="noStrike" sz="2000" u="none">
          <a:solidFill>
            <a:srgbClr val="000000"/>
          </a:solidFill>
          <a:uFillTx/>
          <a:latin typeface="Montserrat"/>
          <a:ea typeface="Montserrat"/>
          <a:cs typeface="Montserrat"/>
          <a:sym typeface="Montserrat"/>
        </a:defRPr>
      </a:lvl8pPr>
      <a:lvl9pPr marL="3911600" marR="0" indent="-254000" algn="ctr" defTabSz="914400" rtl="0" latinLnBrk="0">
        <a:lnSpc>
          <a:spcPct val="90000"/>
        </a:lnSpc>
        <a:spcBef>
          <a:spcPts val="1000"/>
        </a:spcBef>
        <a:spcAft>
          <a:spcPts val="0"/>
        </a:spcAft>
        <a:buClrTx/>
        <a:buSzPct val="100000"/>
        <a:buFont typeface="Arial"/>
        <a:buChar char="•"/>
        <a:tabLst/>
        <a:defRPr b="0" baseline="0" cap="none" i="0" spc="0" strike="noStrike" sz="2000" u="none">
          <a:solidFill>
            <a:srgbClr val="000000"/>
          </a:solidFill>
          <a:uFillTx/>
          <a:latin typeface="Montserrat"/>
          <a:ea typeface="Montserrat"/>
          <a:cs typeface="Montserrat"/>
          <a:sym typeface="Montserrat"/>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Montserrat"/>
        </a:defRPr>
      </a:lvl1pPr>
      <a:lvl2pPr marL="0" marR="0" indent="4572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Montserrat"/>
        </a:defRPr>
      </a:lvl2pPr>
      <a:lvl3pPr marL="0" marR="0" indent="9144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Montserrat"/>
        </a:defRPr>
      </a:lvl3pPr>
      <a:lvl4pPr marL="0" marR="0" indent="13716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Montserrat"/>
        </a:defRPr>
      </a:lvl4pPr>
      <a:lvl5pPr marL="0" marR="0" indent="18288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Montserrat"/>
        </a:defRPr>
      </a:lvl5pPr>
      <a:lvl6pPr marL="0" marR="0" indent="22860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Montserrat"/>
        </a:defRPr>
      </a:lvl6pPr>
      <a:lvl7pPr marL="0" marR="0" indent="27432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Montserrat"/>
        </a:defRPr>
      </a:lvl7pPr>
      <a:lvl8pPr marL="0" marR="0" indent="32004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Montserrat"/>
        </a:defRPr>
      </a:lvl8pPr>
      <a:lvl9pPr marL="0" marR="0" indent="36576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Montserra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1.mp3"/><Relationship Id="rId3" Type="http://schemas.microsoft.com/office/2007/relationships/media" Target="../media/media1.mp3"/><Relationship Id="rId4"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 Id="rId3" Type="http://schemas.openxmlformats.org/officeDocument/2006/relationships/chart" Target="../charts/chart6.xml"/><Relationship Id="rId4" Type="http://schemas.openxmlformats.org/officeDocument/2006/relationships/chart" Target="../charts/chart7.xml"/><Relationship Id="rId5" Type="http://schemas.openxmlformats.org/officeDocument/2006/relationships/chart" Target="../charts/chart8.xml"/><Relationship Id="rId6" Type="http://schemas.openxmlformats.org/officeDocument/2006/relationships/chart" Target="../charts/chart9.xml"/></Relationships>

</file>

<file path=ppt/slides/_rels/slide10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 Id="rId3" Type="http://schemas.openxmlformats.org/officeDocument/2006/relationships/chart" Target="../charts/chart2.xml"/></Relationships>

</file>

<file path=ppt/slides/_rels/slide8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9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79" name="media1.mp3"/>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0" y="0"/>
            <a:ext cx="571500" cy="571500"/>
          </a:xfrm>
          <a:prstGeom prst="rect">
            <a:avLst/>
          </a:prstGeom>
        </p:spPr>
      </p:pic>
      <p:sp>
        <p:nvSpPr>
          <p:cNvPr id="1981" name="Slide Number Placeholder 5"/>
          <p:cNvSpPr txBox="1"/>
          <p:nvPr>
            <p:ph type="sldNum" sz="quarter" idx="2"/>
          </p:nvPr>
        </p:nvSpPr>
        <p:spPr>
          <a:xfrm>
            <a:off x="11766828" y="159940"/>
            <a:ext cx="16064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82" name="Oval 81"/>
          <p:cNvSpPr/>
          <p:nvPr/>
        </p:nvSpPr>
        <p:spPr>
          <a:xfrm>
            <a:off x="3317692" y="3462452"/>
            <a:ext cx="817317" cy="817318"/>
          </a:xfrm>
          <a:prstGeom prst="ellipse">
            <a:avLst/>
          </a:prstGeom>
          <a:solidFill>
            <a:srgbClr val="000000">
              <a:alpha val="8000"/>
            </a:srgbClr>
          </a:solidFill>
          <a:ln w="12700">
            <a:miter lim="400000"/>
          </a:ln>
        </p:spPr>
        <p:txBody>
          <a:bodyPr lIns="45719" rIns="45719" anchor="ctr"/>
          <a:lstStyle/>
          <a:p>
            <a:pPr algn="ctr">
              <a:defRPr>
                <a:solidFill>
                  <a:srgbClr val="FFFFFF"/>
                </a:solidFill>
              </a:defRPr>
            </a:pPr>
          </a:p>
        </p:txBody>
      </p:sp>
      <p:sp>
        <p:nvSpPr>
          <p:cNvPr id="1983" name="Oval 82"/>
          <p:cNvSpPr/>
          <p:nvPr/>
        </p:nvSpPr>
        <p:spPr>
          <a:xfrm>
            <a:off x="3317692" y="5149851"/>
            <a:ext cx="817317" cy="817317"/>
          </a:xfrm>
          <a:prstGeom prst="ellipse">
            <a:avLst/>
          </a:prstGeom>
          <a:solidFill>
            <a:srgbClr val="000000">
              <a:alpha val="8000"/>
            </a:srgbClr>
          </a:solidFill>
          <a:ln w="12700">
            <a:miter lim="400000"/>
          </a:ln>
        </p:spPr>
        <p:txBody>
          <a:bodyPr lIns="45719" rIns="45719" anchor="ctr"/>
          <a:lstStyle/>
          <a:p>
            <a:pPr algn="ctr">
              <a:defRPr>
                <a:solidFill>
                  <a:srgbClr val="FFFFFF"/>
                </a:solidFill>
              </a:defRPr>
            </a:pPr>
          </a:p>
        </p:txBody>
      </p:sp>
      <p:sp>
        <p:nvSpPr>
          <p:cNvPr id="1984" name="Oval 77"/>
          <p:cNvSpPr/>
          <p:nvPr/>
        </p:nvSpPr>
        <p:spPr>
          <a:xfrm>
            <a:off x="8181920" y="2010725"/>
            <a:ext cx="817317" cy="817317"/>
          </a:xfrm>
          <a:prstGeom prst="ellipse">
            <a:avLst/>
          </a:prstGeom>
          <a:solidFill>
            <a:srgbClr val="000000">
              <a:alpha val="8000"/>
            </a:srgbClr>
          </a:solidFill>
          <a:ln w="12700">
            <a:miter lim="400000"/>
          </a:ln>
        </p:spPr>
        <p:txBody>
          <a:bodyPr lIns="45719" rIns="45719" anchor="ctr"/>
          <a:lstStyle/>
          <a:p>
            <a:pPr algn="ctr">
              <a:defRPr>
                <a:solidFill>
                  <a:srgbClr val="FFFFFF"/>
                </a:solidFill>
              </a:defRPr>
            </a:pPr>
          </a:p>
        </p:txBody>
      </p:sp>
      <p:sp>
        <p:nvSpPr>
          <p:cNvPr id="1985" name="Oval 78"/>
          <p:cNvSpPr/>
          <p:nvPr/>
        </p:nvSpPr>
        <p:spPr>
          <a:xfrm>
            <a:off x="8181920" y="3462452"/>
            <a:ext cx="817317" cy="817318"/>
          </a:xfrm>
          <a:prstGeom prst="ellipse">
            <a:avLst/>
          </a:prstGeom>
          <a:solidFill>
            <a:srgbClr val="000000">
              <a:alpha val="8000"/>
            </a:srgbClr>
          </a:solidFill>
          <a:ln w="12700">
            <a:miter lim="400000"/>
          </a:ln>
        </p:spPr>
        <p:txBody>
          <a:bodyPr lIns="45719" rIns="45719" anchor="ctr"/>
          <a:lstStyle/>
          <a:p>
            <a:pPr algn="ctr">
              <a:defRPr>
                <a:solidFill>
                  <a:srgbClr val="FFFFFF"/>
                </a:solidFill>
              </a:defRPr>
            </a:pPr>
          </a:p>
        </p:txBody>
      </p:sp>
      <p:sp>
        <p:nvSpPr>
          <p:cNvPr id="1986" name="Oval 79"/>
          <p:cNvSpPr/>
          <p:nvPr/>
        </p:nvSpPr>
        <p:spPr>
          <a:xfrm>
            <a:off x="8181920" y="5149851"/>
            <a:ext cx="817317" cy="817317"/>
          </a:xfrm>
          <a:prstGeom prst="ellipse">
            <a:avLst/>
          </a:prstGeom>
          <a:solidFill>
            <a:srgbClr val="000000">
              <a:alpha val="8000"/>
            </a:srgbClr>
          </a:solidFill>
          <a:ln w="12700">
            <a:miter lim="400000"/>
          </a:ln>
        </p:spPr>
        <p:txBody>
          <a:bodyPr lIns="45719" rIns="45719" anchor="ctr"/>
          <a:lstStyle/>
          <a:p>
            <a:pPr algn="ctr">
              <a:defRPr>
                <a:solidFill>
                  <a:srgbClr val="FFFFFF"/>
                </a:solidFill>
              </a:defRPr>
            </a:pPr>
          </a:p>
        </p:txBody>
      </p:sp>
      <p:sp>
        <p:nvSpPr>
          <p:cNvPr id="198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 This is Master Style</a:t>
            </a:r>
          </a:p>
        </p:txBody>
      </p:sp>
      <p:grpSp>
        <p:nvGrpSpPr>
          <p:cNvPr id="1993" name="Group 29"/>
          <p:cNvGrpSpPr/>
          <p:nvPr/>
        </p:nvGrpSpPr>
        <p:grpSpPr>
          <a:xfrm>
            <a:off x="5035300" y="4891549"/>
            <a:ext cx="2117600" cy="1607918"/>
            <a:chOff x="-24" y="0"/>
            <a:chExt cx="2117599" cy="1607916"/>
          </a:xfrm>
        </p:grpSpPr>
        <p:sp>
          <p:nvSpPr>
            <p:cNvPr id="1988" name="Shape 7"/>
            <p:cNvSpPr/>
            <p:nvPr/>
          </p:nvSpPr>
          <p:spPr>
            <a:xfrm>
              <a:off x="105988" y="594680"/>
              <a:ext cx="1904677" cy="1013237"/>
            </a:xfrm>
            <a:custGeom>
              <a:avLst/>
              <a:gdLst/>
              <a:ahLst/>
              <a:cxnLst>
                <a:cxn ang="0">
                  <a:pos x="wd2" y="hd2"/>
                </a:cxn>
                <a:cxn ang="5400000">
                  <a:pos x="wd2" y="hd2"/>
                </a:cxn>
                <a:cxn ang="10800000">
                  <a:pos x="wd2" y="hd2"/>
                </a:cxn>
                <a:cxn ang="16200000">
                  <a:pos x="wd2" y="hd2"/>
                </a:cxn>
              </a:cxnLst>
              <a:rect l="0" t="0" r="r" b="b"/>
              <a:pathLst>
                <a:path w="21335" h="21600" fill="norm" stroke="1" extrusionOk="0">
                  <a:moveTo>
                    <a:pt x="20936" y="9885"/>
                  </a:moveTo>
                  <a:lnTo>
                    <a:pt x="10685" y="0"/>
                  </a:lnTo>
                  <a:lnTo>
                    <a:pt x="398" y="9885"/>
                  </a:lnTo>
                  <a:cubicBezTo>
                    <a:pt x="-133" y="10395"/>
                    <a:pt x="-133" y="11230"/>
                    <a:pt x="398" y="11741"/>
                  </a:cubicBezTo>
                  <a:lnTo>
                    <a:pt x="10680" y="21600"/>
                  </a:lnTo>
                  <a:lnTo>
                    <a:pt x="20936" y="11741"/>
                  </a:lnTo>
                  <a:cubicBezTo>
                    <a:pt x="21467" y="11230"/>
                    <a:pt x="21467" y="10395"/>
                    <a:pt x="20936" y="9885"/>
                  </a:cubicBezTo>
                  <a:close/>
                </a:path>
              </a:pathLst>
            </a:custGeom>
            <a:solidFill>
              <a:srgbClr val="010101">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989" name="Shape 7"/>
            <p:cNvSpPr/>
            <p:nvPr/>
          </p:nvSpPr>
          <p:spPr>
            <a:xfrm>
              <a:off x="-25" y="-1"/>
              <a:ext cx="2116693" cy="1126024"/>
            </a:xfrm>
            <a:custGeom>
              <a:avLst/>
              <a:gdLst/>
              <a:ahLst/>
              <a:cxnLst>
                <a:cxn ang="0">
                  <a:pos x="wd2" y="hd2"/>
                </a:cxn>
                <a:cxn ang="5400000">
                  <a:pos x="wd2" y="hd2"/>
                </a:cxn>
                <a:cxn ang="10800000">
                  <a:pos x="wd2" y="hd2"/>
                </a:cxn>
                <a:cxn ang="16200000">
                  <a:pos x="wd2" y="hd2"/>
                </a:cxn>
              </a:cxnLst>
              <a:rect l="0" t="0" r="r" b="b"/>
              <a:pathLst>
                <a:path w="21335" h="21600" fill="norm" stroke="1" extrusionOk="0">
                  <a:moveTo>
                    <a:pt x="20936" y="9885"/>
                  </a:moveTo>
                  <a:lnTo>
                    <a:pt x="10685" y="0"/>
                  </a:lnTo>
                  <a:lnTo>
                    <a:pt x="398" y="9885"/>
                  </a:lnTo>
                  <a:cubicBezTo>
                    <a:pt x="-133" y="10395"/>
                    <a:pt x="-133" y="11230"/>
                    <a:pt x="398" y="11741"/>
                  </a:cubicBezTo>
                  <a:lnTo>
                    <a:pt x="10680" y="21600"/>
                  </a:lnTo>
                  <a:lnTo>
                    <a:pt x="20936" y="11741"/>
                  </a:lnTo>
                  <a:cubicBezTo>
                    <a:pt x="21467" y="11230"/>
                    <a:pt x="21467" y="10395"/>
                    <a:pt x="20936" y="9885"/>
                  </a:cubicBezTo>
                  <a:close/>
                </a:path>
              </a:pathLst>
            </a:custGeom>
            <a:gradFill flip="none" rotWithShape="1">
              <a:gsLst>
                <a:gs pos="0">
                  <a:srgbClr val="6491C8"/>
                </a:gs>
                <a:gs pos="100000">
                  <a:srgbClr val="A2BDD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990" name="Shape 8"/>
            <p:cNvSpPr/>
            <p:nvPr/>
          </p:nvSpPr>
          <p:spPr>
            <a:xfrm>
              <a:off x="402215" y="0"/>
              <a:ext cx="1715360" cy="1071294"/>
            </a:xfrm>
            <a:custGeom>
              <a:avLst/>
              <a:gdLst/>
              <a:ahLst/>
              <a:cxnLst>
                <a:cxn ang="0">
                  <a:pos x="wd2" y="hd2"/>
                </a:cxn>
                <a:cxn ang="5400000">
                  <a:pos x="wd2" y="hd2"/>
                </a:cxn>
                <a:cxn ang="10800000">
                  <a:pos x="wd2" y="hd2"/>
                </a:cxn>
                <a:cxn ang="16200000">
                  <a:pos x="wd2" y="hd2"/>
                </a:cxn>
              </a:cxnLst>
              <a:rect l="0" t="0" r="r" b="b"/>
              <a:pathLst>
                <a:path w="21435" h="21600" fill="norm" stroke="1" extrusionOk="0">
                  <a:moveTo>
                    <a:pt x="9580" y="21600"/>
                  </a:moveTo>
                  <a:lnTo>
                    <a:pt x="20942" y="12341"/>
                  </a:lnTo>
                  <a:cubicBezTo>
                    <a:pt x="21600" y="11804"/>
                    <a:pt x="21600" y="10927"/>
                    <a:pt x="20942" y="10390"/>
                  </a:cubicBezTo>
                  <a:lnTo>
                    <a:pt x="8232" y="0"/>
                  </a:lnTo>
                  <a:lnTo>
                    <a:pt x="0" y="6706"/>
                  </a:lnTo>
                  <a:cubicBezTo>
                    <a:pt x="0" y="6706"/>
                    <a:pt x="9580" y="21600"/>
                    <a:pt x="9580" y="21600"/>
                  </a:cubicBezTo>
                  <a:close/>
                </a:path>
              </a:pathLst>
            </a:custGeom>
            <a:gradFill flip="none" rotWithShape="1">
              <a:gsLst>
                <a:gs pos="0">
                  <a:srgbClr val="27476F">
                    <a:alpha val="25000"/>
                  </a:srgbClr>
                </a:gs>
                <a:gs pos="80000">
                  <a:srgbClr val="FEFEFE">
                    <a:alpha val="0"/>
                  </a:srgbClr>
                </a:gs>
              </a:gsLst>
              <a:lin ang="3793388"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991" name="Freeform 33"/>
            <p:cNvSpPr/>
            <p:nvPr/>
          </p:nvSpPr>
          <p:spPr>
            <a:xfrm>
              <a:off x="0" y="564025"/>
              <a:ext cx="2117067" cy="8052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6565"/>
                  </a:lnTo>
                  <a:cubicBezTo>
                    <a:pt x="21590" y="7017"/>
                    <a:pt x="21456" y="7465"/>
                    <a:pt x="21197" y="7809"/>
                  </a:cubicBezTo>
                  <a:lnTo>
                    <a:pt x="10815" y="21595"/>
                  </a:lnTo>
                  <a:lnTo>
                    <a:pt x="10802" y="21578"/>
                  </a:lnTo>
                  <a:lnTo>
                    <a:pt x="10802" y="15044"/>
                  </a:lnTo>
                  <a:lnTo>
                    <a:pt x="10815" y="15062"/>
                  </a:lnTo>
                  <a:lnTo>
                    <a:pt x="21197" y="1276"/>
                  </a:lnTo>
                  <a:cubicBezTo>
                    <a:pt x="21462" y="924"/>
                    <a:pt x="21596" y="463"/>
                    <a:pt x="21600" y="0"/>
                  </a:cubicBezTo>
                  <a:close/>
                  <a:moveTo>
                    <a:pt x="0" y="0"/>
                  </a:moveTo>
                  <a:cubicBezTo>
                    <a:pt x="0" y="470"/>
                    <a:pt x="134" y="941"/>
                    <a:pt x="403" y="1297"/>
                  </a:cubicBezTo>
                  <a:cubicBezTo>
                    <a:pt x="403" y="1297"/>
                    <a:pt x="10798" y="15066"/>
                    <a:pt x="10798" y="15066"/>
                  </a:cubicBezTo>
                  <a:lnTo>
                    <a:pt x="10798" y="21600"/>
                  </a:lnTo>
                  <a:lnTo>
                    <a:pt x="403" y="7831"/>
                  </a:lnTo>
                  <a:cubicBezTo>
                    <a:pt x="151" y="7497"/>
                    <a:pt x="17" y="7063"/>
                    <a:pt x="2" y="6622"/>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992" name="Shape 10"/>
            <p:cNvSpPr/>
            <p:nvPr/>
          </p:nvSpPr>
          <p:spPr>
            <a:xfrm>
              <a:off x="1058706" y="564196"/>
              <a:ext cx="1058361" cy="8051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94" y="1276"/>
                  </a:moveTo>
                  <a:lnTo>
                    <a:pt x="26" y="15065"/>
                  </a:lnTo>
                  <a:lnTo>
                    <a:pt x="0" y="15047"/>
                  </a:lnTo>
                  <a:lnTo>
                    <a:pt x="0" y="21583"/>
                  </a:lnTo>
                  <a:lnTo>
                    <a:pt x="26" y="21600"/>
                  </a:lnTo>
                  <a:lnTo>
                    <a:pt x="20794" y="7811"/>
                  </a:lnTo>
                  <a:cubicBezTo>
                    <a:pt x="21312" y="7467"/>
                    <a:pt x="21580" y="7018"/>
                    <a:pt x="21599" y="6566"/>
                  </a:cubicBezTo>
                  <a:lnTo>
                    <a:pt x="21600" y="0"/>
                  </a:lnTo>
                  <a:cubicBezTo>
                    <a:pt x="21592" y="463"/>
                    <a:pt x="21323" y="924"/>
                    <a:pt x="20794" y="1276"/>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999" name="Group 16"/>
          <p:cNvGrpSpPr/>
          <p:nvPr/>
        </p:nvGrpSpPr>
        <p:grpSpPr>
          <a:xfrm>
            <a:off x="4920110" y="3910748"/>
            <a:ext cx="2351753" cy="1559362"/>
            <a:chOff x="-27" y="0"/>
            <a:chExt cx="2351751" cy="1559361"/>
          </a:xfrm>
        </p:grpSpPr>
        <p:sp>
          <p:nvSpPr>
            <p:cNvPr id="1994" name="Shape 6"/>
            <p:cNvSpPr/>
            <p:nvPr/>
          </p:nvSpPr>
          <p:spPr>
            <a:xfrm>
              <a:off x="5124" y="41002"/>
              <a:ext cx="2346601" cy="1518360"/>
            </a:xfrm>
            <a:custGeom>
              <a:avLst/>
              <a:gdLst/>
              <a:ahLst/>
              <a:cxnLst>
                <a:cxn ang="0">
                  <a:pos x="wd2" y="hd2"/>
                </a:cxn>
                <a:cxn ang="5400000">
                  <a:pos x="wd2" y="hd2"/>
                </a:cxn>
                <a:cxn ang="10800000">
                  <a:pos x="wd2" y="hd2"/>
                </a:cxn>
                <a:cxn ang="16200000">
                  <a:pos x="wd2" y="hd2"/>
                </a:cxn>
              </a:cxnLst>
              <a:rect l="0" t="0" r="r" b="b"/>
              <a:pathLst>
                <a:path w="21569" h="21600" fill="norm" stroke="1" extrusionOk="0">
                  <a:moveTo>
                    <a:pt x="21166" y="8127"/>
                  </a:moveTo>
                  <a:lnTo>
                    <a:pt x="10803" y="0"/>
                  </a:lnTo>
                  <a:lnTo>
                    <a:pt x="402" y="8127"/>
                  </a:lnTo>
                  <a:cubicBezTo>
                    <a:pt x="134" y="8337"/>
                    <a:pt x="0" y="8613"/>
                    <a:pt x="0" y="8890"/>
                  </a:cubicBezTo>
                  <a:lnTo>
                    <a:pt x="1" y="12783"/>
                  </a:lnTo>
                  <a:cubicBezTo>
                    <a:pt x="17" y="13042"/>
                    <a:pt x="151" y="13298"/>
                    <a:pt x="402" y="13494"/>
                  </a:cubicBezTo>
                  <a:lnTo>
                    <a:pt x="10798" y="21600"/>
                  </a:lnTo>
                  <a:lnTo>
                    <a:pt x="21166" y="13494"/>
                  </a:lnTo>
                  <a:cubicBezTo>
                    <a:pt x="21425" y="13292"/>
                    <a:pt x="21559" y="13028"/>
                    <a:pt x="21568" y="12762"/>
                  </a:cubicBezTo>
                  <a:lnTo>
                    <a:pt x="21569" y="8903"/>
                  </a:lnTo>
                  <a:cubicBezTo>
                    <a:pt x="21568" y="8940"/>
                    <a:pt x="21559" y="8976"/>
                    <a:pt x="21554" y="9013"/>
                  </a:cubicBezTo>
                  <a:cubicBezTo>
                    <a:pt x="21600" y="8697"/>
                    <a:pt x="21475" y="8368"/>
                    <a:pt x="21166" y="8127"/>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995" name="Shape 7"/>
            <p:cNvSpPr/>
            <p:nvPr/>
          </p:nvSpPr>
          <p:spPr>
            <a:xfrm>
              <a:off x="-28" y="0"/>
              <a:ext cx="2346560" cy="1248305"/>
            </a:xfrm>
            <a:custGeom>
              <a:avLst/>
              <a:gdLst/>
              <a:ahLst/>
              <a:cxnLst>
                <a:cxn ang="0">
                  <a:pos x="wd2" y="hd2"/>
                </a:cxn>
                <a:cxn ang="5400000">
                  <a:pos x="wd2" y="hd2"/>
                </a:cxn>
                <a:cxn ang="10800000">
                  <a:pos x="wd2" y="hd2"/>
                </a:cxn>
                <a:cxn ang="16200000">
                  <a:pos x="wd2" y="hd2"/>
                </a:cxn>
              </a:cxnLst>
              <a:rect l="0" t="0" r="r" b="b"/>
              <a:pathLst>
                <a:path w="21335" h="21600" fill="norm" stroke="1" extrusionOk="0">
                  <a:moveTo>
                    <a:pt x="20936" y="9885"/>
                  </a:moveTo>
                  <a:lnTo>
                    <a:pt x="10685" y="0"/>
                  </a:lnTo>
                  <a:lnTo>
                    <a:pt x="398" y="9885"/>
                  </a:lnTo>
                  <a:cubicBezTo>
                    <a:pt x="-133" y="10395"/>
                    <a:pt x="-133" y="11230"/>
                    <a:pt x="398" y="11741"/>
                  </a:cubicBezTo>
                  <a:lnTo>
                    <a:pt x="10680" y="21600"/>
                  </a:lnTo>
                  <a:lnTo>
                    <a:pt x="20936" y="11741"/>
                  </a:lnTo>
                  <a:cubicBezTo>
                    <a:pt x="21467" y="11230"/>
                    <a:pt x="21467" y="10395"/>
                    <a:pt x="20936" y="9885"/>
                  </a:cubicBezTo>
                  <a:close/>
                </a:path>
              </a:pathLst>
            </a:custGeom>
            <a:gradFill flip="none" rotWithShape="1">
              <a:gsLst>
                <a:gs pos="0">
                  <a:schemeClr val="accent2"/>
                </a:gs>
                <a:gs pos="100000">
                  <a:srgbClr val="88DAD3"/>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996" name="Shape 8"/>
            <p:cNvSpPr/>
            <p:nvPr/>
          </p:nvSpPr>
          <p:spPr>
            <a:xfrm>
              <a:off x="445895" y="-1"/>
              <a:ext cx="1901643" cy="1187633"/>
            </a:xfrm>
            <a:custGeom>
              <a:avLst/>
              <a:gdLst/>
              <a:ahLst/>
              <a:cxnLst>
                <a:cxn ang="0">
                  <a:pos x="wd2" y="hd2"/>
                </a:cxn>
                <a:cxn ang="5400000">
                  <a:pos x="wd2" y="hd2"/>
                </a:cxn>
                <a:cxn ang="10800000">
                  <a:pos x="wd2" y="hd2"/>
                </a:cxn>
                <a:cxn ang="16200000">
                  <a:pos x="wd2" y="hd2"/>
                </a:cxn>
              </a:cxnLst>
              <a:rect l="0" t="0" r="r" b="b"/>
              <a:pathLst>
                <a:path w="21436" h="21600" fill="norm" stroke="1" extrusionOk="0">
                  <a:moveTo>
                    <a:pt x="9580" y="21600"/>
                  </a:moveTo>
                  <a:lnTo>
                    <a:pt x="20942" y="12341"/>
                  </a:lnTo>
                  <a:cubicBezTo>
                    <a:pt x="21600" y="11804"/>
                    <a:pt x="21600" y="10927"/>
                    <a:pt x="20942" y="10390"/>
                  </a:cubicBezTo>
                  <a:lnTo>
                    <a:pt x="8232" y="0"/>
                  </a:lnTo>
                  <a:lnTo>
                    <a:pt x="0" y="6706"/>
                  </a:lnTo>
                  <a:cubicBezTo>
                    <a:pt x="0" y="6706"/>
                    <a:pt x="9580" y="21600"/>
                    <a:pt x="9580" y="21600"/>
                  </a:cubicBezTo>
                  <a:close/>
                </a:path>
              </a:pathLst>
            </a:custGeom>
            <a:gradFill flip="none" rotWithShape="1">
              <a:gsLst>
                <a:gs pos="0">
                  <a:srgbClr val="1E5F5A">
                    <a:alpha val="25000"/>
                  </a:srgbClr>
                </a:gs>
                <a:gs pos="80000">
                  <a:srgbClr val="FEFEFE">
                    <a:alpha val="0"/>
                  </a:srgbClr>
                </a:gs>
              </a:gsLst>
              <a:lin ang="3793388"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997" name="Freeform 20"/>
            <p:cNvSpPr/>
            <p:nvPr/>
          </p:nvSpPr>
          <p:spPr>
            <a:xfrm>
              <a:off x="-1" y="625277"/>
              <a:ext cx="2346976" cy="8927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6565"/>
                  </a:lnTo>
                  <a:cubicBezTo>
                    <a:pt x="21590" y="7017"/>
                    <a:pt x="21456" y="7465"/>
                    <a:pt x="21197" y="7809"/>
                  </a:cubicBezTo>
                  <a:lnTo>
                    <a:pt x="10815" y="21595"/>
                  </a:lnTo>
                  <a:lnTo>
                    <a:pt x="10802" y="21578"/>
                  </a:lnTo>
                  <a:lnTo>
                    <a:pt x="10802" y="15044"/>
                  </a:lnTo>
                  <a:lnTo>
                    <a:pt x="10815" y="15062"/>
                  </a:lnTo>
                  <a:lnTo>
                    <a:pt x="21197" y="1276"/>
                  </a:lnTo>
                  <a:cubicBezTo>
                    <a:pt x="21462" y="924"/>
                    <a:pt x="21596" y="463"/>
                    <a:pt x="21600" y="0"/>
                  </a:cubicBezTo>
                  <a:close/>
                  <a:moveTo>
                    <a:pt x="0" y="0"/>
                  </a:moveTo>
                  <a:cubicBezTo>
                    <a:pt x="0" y="470"/>
                    <a:pt x="134" y="941"/>
                    <a:pt x="403" y="1297"/>
                  </a:cubicBezTo>
                  <a:cubicBezTo>
                    <a:pt x="403" y="1297"/>
                    <a:pt x="10798" y="15066"/>
                    <a:pt x="10798" y="15066"/>
                  </a:cubicBezTo>
                  <a:lnTo>
                    <a:pt x="10798" y="21600"/>
                  </a:lnTo>
                  <a:lnTo>
                    <a:pt x="403" y="7831"/>
                  </a:lnTo>
                  <a:cubicBezTo>
                    <a:pt x="151" y="7497"/>
                    <a:pt x="17" y="7063"/>
                    <a:pt x="2" y="6622"/>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998" name="Shape 10"/>
            <p:cNvSpPr/>
            <p:nvPr/>
          </p:nvSpPr>
          <p:spPr>
            <a:xfrm>
              <a:off x="1173678" y="625466"/>
              <a:ext cx="1173297" cy="8925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94" y="1276"/>
                  </a:moveTo>
                  <a:lnTo>
                    <a:pt x="26" y="15065"/>
                  </a:lnTo>
                  <a:lnTo>
                    <a:pt x="0" y="15047"/>
                  </a:lnTo>
                  <a:lnTo>
                    <a:pt x="0" y="21583"/>
                  </a:lnTo>
                  <a:lnTo>
                    <a:pt x="26" y="21600"/>
                  </a:lnTo>
                  <a:lnTo>
                    <a:pt x="20794" y="7811"/>
                  </a:lnTo>
                  <a:cubicBezTo>
                    <a:pt x="21312" y="7467"/>
                    <a:pt x="21580" y="7018"/>
                    <a:pt x="21599" y="6566"/>
                  </a:cubicBezTo>
                  <a:lnTo>
                    <a:pt x="21600" y="0"/>
                  </a:lnTo>
                  <a:cubicBezTo>
                    <a:pt x="21592" y="463"/>
                    <a:pt x="21323" y="924"/>
                    <a:pt x="20794" y="1276"/>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005" name="Group 22"/>
          <p:cNvGrpSpPr/>
          <p:nvPr/>
        </p:nvGrpSpPr>
        <p:grpSpPr>
          <a:xfrm>
            <a:off x="5218488" y="3448053"/>
            <a:ext cx="1755003" cy="1163680"/>
            <a:chOff x="-20" y="0"/>
            <a:chExt cx="1755001" cy="1163679"/>
          </a:xfrm>
        </p:grpSpPr>
        <p:sp>
          <p:nvSpPr>
            <p:cNvPr id="2000" name="Shape 6"/>
            <p:cNvSpPr/>
            <p:nvPr/>
          </p:nvSpPr>
          <p:spPr>
            <a:xfrm>
              <a:off x="3824" y="30597"/>
              <a:ext cx="1751158" cy="1133082"/>
            </a:xfrm>
            <a:custGeom>
              <a:avLst/>
              <a:gdLst/>
              <a:ahLst/>
              <a:cxnLst>
                <a:cxn ang="0">
                  <a:pos x="wd2" y="hd2"/>
                </a:cxn>
                <a:cxn ang="5400000">
                  <a:pos x="wd2" y="hd2"/>
                </a:cxn>
                <a:cxn ang="10800000">
                  <a:pos x="wd2" y="hd2"/>
                </a:cxn>
                <a:cxn ang="16200000">
                  <a:pos x="wd2" y="hd2"/>
                </a:cxn>
              </a:cxnLst>
              <a:rect l="0" t="0" r="r" b="b"/>
              <a:pathLst>
                <a:path w="21569" h="21600" fill="norm" stroke="1" extrusionOk="0">
                  <a:moveTo>
                    <a:pt x="21166" y="8127"/>
                  </a:moveTo>
                  <a:lnTo>
                    <a:pt x="10803" y="0"/>
                  </a:lnTo>
                  <a:lnTo>
                    <a:pt x="402" y="8127"/>
                  </a:lnTo>
                  <a:cubicBezTo>
                    <a:pt x="134" y="8337"/>
                    <a:pt x="0" y="8613"/>
                    <a:pt x="0" y="8890"/>
                  </a:cubicBezTo>
                  <a:lnTo>
                    <a:pt x="1" y="12783"/>
                  </a:lnTo>
                  <a:cubicBezTo>
                    <a:pt x="17" y="13042"/>
                    <a:pt x="151" y="13298"/>
                    <a:pt x="402" y="13494"/>
                  </a:cubicBezTo>
                  <a:lnTo>
                    <a:pt x="10798" y="21600"/>
                  </a:lnTo>
                  <a:lnTo>
                    <a:pt x="21166" y="13494"/>
                  </a:lnTo>
                  <a:cubicBezTo>
                    <a:pt x="21425" y="13292"/>
                    <a:pt x="21559" y="13028"/>
                    <a:pt x="21568" y="12762"/>
                  </a:cubicBezTo>
                  <a:lnTo>
                    <a:pt x="21569" y="8903"/>
                  </a:lnTo>
                  <a:cubicBezTo>
                    <a:pt x="21568" y="8940"/>
                    <a:pt x="21559" y="8976"/>
                    <a:pt x="21554" y="9013"/>
                  </a:cubicBezTo>
                  <a:cubicBezTo>
                    <a:pt x="21600" y="8697"/>
                    <a:pt x="21475" y="8368"/>
                    <a:pt x="21166" y="8127"/>
                  </a:cubicBez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01" name="Shape 7"/>
            <p:cNvSpPr/>
            <p:nvPr/>
          </p:nvSpPr>
          <p:spPr>
            <a:xfrm>
              <a:off x="-21" y="-1"/>
              <a:ext cx="1751128" cy="931554"/>
            </a:xfrm>
            <a:custGeom>
              <a:avLst/>
              <a:gdLst/>
              <a:ahLst/>
              <a:cxnLst>
                <a:cxn ang="0">
                  <a:pos x="wd2" y="hd2"/>
                </a:cxn>
                <a:cxn ang="5400000">
                  <a:pos x="wd2" y="hd2"/>
                </a:cxn>
                <a:cxn ang="10800000">
                  <a:pos x="wd2" y="hd2"/>
                </a:cxn>
                <a:cxn ang="16200000">
                  <a:pos x="wd2" y="hd2"/>
                </a:cxn>
              </a:cxnLst>
              <a:rect l="0" t="0" r="r" b="b"/>
              <a:pathLst>
                <a:path w="21334" h="21600" fill="norm" stroke="1" extrusionOk="0">
                  <a:moveTo>
                    <a:pt x="20936" y="9885"/>
                  </a:moveTo>
                  <a:lnTo>
                    <a:pt x="10685" y="0"/>
                  </a:lnTo>
                  <a:lnTo>
                    <a:pt x="398" y="9885"/>
                  </a:lnTo>
                  <a:cubicBezTo>
                    <a:pt x="-133" y="10395"/>
                    <a:pt x="-133" y="11230"/>
                    <a:pt x="398" y="11741"/>
                  </a:cubicBezTo>
                  <a:lnTo>
                    <a:pt x="10680" y="21600"/>
                  </a:lnTo>
                  <a:lnTo>
                    <a:pt x="20936" y="11741"/>
                  </a:lnTo>
                  <a:cubicBezTo>
                    <a:pt x="21467" y="11230"/>
                    <a:pt x="21467" y="10395"/>
                    <a:pt x="20936" y="9885"/>
                  </a:cubicBezTo>
                  <a:close/>
                </a:path>
              </a:pathLst>
            </a:custGeom>
            <a:gradFill flip="none" rotWithShape="1">
              <a:gsLst>
                <a:gs pos="0">
                  <a:schemeClr val="accent3"/>
                </a:gs>
                <a:gs pos="100000">
                  <a:srgbClr val="C0DE8A"/>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02" name="Shape 8"/>
            <p:cNvSpPr/>
            <p:nvPr/>
          </p:nvSpPr>
          <p:spPr>
            <a:xfrm>
              <a:off x="332750" y="0"/>
              <a:ext cx="1419107" cy="886275"/>
            </a:xfrm>
            <a:custGeom>
              <a:avLst/>
              <a:gdLst/>
              <a:ahLst/>
              <a:cxnLst>
                <a:cxn ang="0">
                  <a:pos x="wd2" y="hd2"/>
                </a:cxn>
                <a:cxn ang="5400000">
                  <a:pos x="wd2" y="hd2"/>
                </a:cxn>
                <a:cxn ang="10800000">
                  <a:pos x="wd2" y="hd2"/>
                </a:cxn>
                <a:cxn ang="16200000">
                  <a:pos x="wd2" y="hd2"/>
                </a:cxn>
              </a:cxnLst>
              <a:rect l="0" t="0" r="r" b="b"/>
              <a:pathLst>
                <a:path w="21436" h="21600" fill="norm" stroke="1" extrusionOk="0">
                  <a:moveTo>
                    <a:pt x="9580" y="21600"/>
                  </a:moveTo>
                  <a:lnTo>
                    <a:pt x="20942" y="12341"/>
                  </a:lnTo>
                  <a:cubicBezTo>
                    <a:pt x="21600" y="11804"/>
                    <a:pt x="21600" y="10927"/>
                    <a:pt x="20942" y="10390"/>
                  </a:cubicBezTo>
                  <a:lnTo>
                    <a:pt x="8232" y="0"/>
                  </a:lnTo>
                  <a:lnTo>
                    <a:pt x="0" y="6706"/>
                  </a:lnTo>
                  <a:cubicBezTo>
                    <a:pt x="0" y="6706"/>
                    <a:pt x="9580" y="21600"/>
                    <a:pt x="9580" y="21600"/>
                  </a:cubicBezTo>
                  <a:close/>
                </a:path>
              </a:pathLst>
            </a:custGeom>
            <a:gradFill flip="none" rotWithShape="1">
              <a:gsLst>
                <a:gs pos="0">
                  <a:srgbClr val="4B651D">
                    <a:alpha val="25000"/>
                  </a:srgbClr>
                </a:gs>
                <a:gs pos="80000">
                  <a:srgbClr val="FEFEFE">
                    <a:alpha val="0"/>
                  </a:srgbClr>
                </a:gs>
              </a:gsLst>
              <a:lin ang="3793388"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03" name="Freeform 26"/>
            <p:cNvSpPr/>
            <p:nvPr/>
          </p:nvSpPr>
          <p:spPr>
            <a:xfrm>
              <a:off x="0" y="466615"/>
              <a:ext cx="1751437" cy="6662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6565"/>
                  </a:lnTo>
                  <a:cubicBezTo>
                    <a:pt x="21590" y="7017"/>
                    <a:pt x="21456" y="7465"/>
                    <a:pt x="21197" y="7809"/>
                  </a:cubicBezTo>
                  <a:lnTo>
                    <a:pt x="10815" y="21595"/>
                  </a:lnTo>
                  <a:lnTo>
                    <a:pt x="10802" y="21578"/>
                  </a:lnTo>
                  <a:lnTo>
                    <a:pt x="10802" y="15044"/>
                  </a:lnTo>
                  <a:lnTo>
                    <a:pt x="10815" y="15062"/>
                  </a:lnTo>
                  <a:lnTo>
                    <a:pt x="21197" y="1276"/>
                  </a:lnTo>
                  <a:cubicBezTo>
                    <a:pt x="21462" y="924"/>
                    <a:pt x="21596" y="463"/>
                    <a:pt x="21600" y="0"/>
                  </a:cubicBezTo>
                  <a:close/>
                  <a:moveTo>
                    <a:pt x="0" y="0"/>
                  </a:moveTo>
                  <a:cubicBezTo>
                    <a:pt x="0" y="470"/>
                    <a:pt x="134" y="941"/>
                    <a:pt x="403" y="1297"/>
                  </a:cubicBezTo>
                  <a:cubicBezTo>
                    <a:pt x="403" y="1297"/>
                    <a:pt x="10798" y="15066"/>
                    <a:pt x="10798" y="15066"/>
                  </a:cubicBezTo>
                  <a:lnTo>
                    <a:pt x="10798" y="21600"/>
                  </a:lnTo>
                  <a:lnTo>
                    <a:pt x="403" y="7831"/>
                  </a:lnTo>
                  <a:cubicBezTo>
                    <a:pt x="151" y="7497"/>
                    <a:pt x="17" y="7063"/>
                    <a:pt x="2" y="6622"/>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04" name="Shape 10"/>
            <p:cNvSpPr/>
            <p:nvPr/>
          </p:nvSpPr>
          <p:spPr>
            <a:xfrm>
              <a:off x="875860" y="466756"/>
              <a:ext cx="875577" cy="6660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94" y="1276"/>
                  </a:moveTo>
                  <a:lnTo>
                    <a:pt x="26" y="15065"/>
                  </a:lnTo>
                  <a:lnTo>
                    <a:pt x="0" y="15047"/>
                  </a:lnTo>
                  <a:lnTo>
                    <a:pt x="0" y="21583"/>
                  </a:lnTo>
                  <a:lnTo>
                    <a:pt x="26" y="21600"/>
                  </a:lnTo>
                  <a:lnTo>
                    <a:pt x="20794" y="7811"/>
                  </a:lnTo>
                  <a:cubicBezTo>
                    <a:pt x="21312" y="7467"/>
                    <a:pt x="21580" y="7018"/>
                    <a:pt x="21599" y="6566"/>
                  </a:cubicBezTo>
                  <a:lnTo>
                    <a:pt x="21600" y="0"/>
                  </a:lnTo>
                  <a:cubicBezTo>
                    <a:pt x="21592" y="463"/>
                    <a:pt x="21323" y="924"/>
                    <a:pt x="20794" y="1276"/>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011" name="Group 10"/>
          <p:cNvGrpSpPr/>
          <p:nvPr/>
        </p:nvGrpSpPr>
        <p:grpSpPr>
          <a:xfrm>
            <a:off x="4984903" y="2477506"/>
            <a:ext cx="2222167" cy="1511398"/>
            <a:chOff x="-25" y="0"/>
            <a:chExt cx="2222165" cy="1511396"/>
          </a:xfrm>
        </p:grpSpPr>
        <p:sp>
          <p:nvSpPr>
            <p:cNvPr id="2006" name="Shape 6"/>
            <p:cNvSpPr/>
            <p:nvPr/>
          </p:nvSpPr>
          <p:spPr>
            <a:xfrm>
              <a:off x="4842" y="76698"/>
              <a:ext cx="2217298" cy="1434699"/>
            </a:xfrm>
            <a:custGeom>
              <a:avLst/>
              <a:gdLst/>
              <a:ahLst/>
              <a:cxnLst>
                <a:cxn ang="0">
                  <a:pos x="wd2" y="hd2"/>
                </a:cxn>
                <a:cxn ang="5400000">
                  <a:pos x="wd2" y="hd2"/>
                </a:cxn>
                <a:cxn ang="10800000">
                  <a:pos x="wd2" y="hd2"/>
                </a:cxn>
                <a:cxn ang="16200000">
                  <a:pos x="wd2" y="hd2"/>
                </a:cxn>
              </a:cxnLst>
              <a:rect l="0" t="0" r="r" b="b"/>
              <a:pathLst>
                <a:path w="21569" h="21600" fill="norm" stroke="1" extrusionOk="0">
                  <a:moveTo>
                    <a:pt x="21166" y="8127"/>
                  </a:moveTo>
                  <a:lnTo>
                    <a:pt x="10803" y="0"/>
                  </a:lnTo>
                  <a:lnTo>
                    <a:pt x="402" y="8127"/>
                  </a:lnTo>
                  <a:cubicBezTo>
                    <a:pt x="134" y="8337"/>
                    <a:pt x="0" y="8613"/>
                    <a:pt x="0" y="8890"/>
                  </a:cubicBezTo>
                  <a:lnTo>
                    <a:pt x="1" y="12783"/>
                  </a:lnTo>
                  <a:cubicBezTo>
                    <a:pt x="17" y="13042"/>
                    <a:pt x="151" y="13298"/>
                    <a:pt x="402" y="13494"/>
                  </a:cubicBezTo>
                  <a:lnTo>
                    <a:pt x="10798" y="21600"/>
                  </a:lnTo>
                  <a:lnTo>
                    <a:pt x="21166" y="13494"/>
                  </a:lnTo>
                  <a:cubicBezTo>
                    <a:pt x="21425" y="13292"/>
                    <a:pt x="21559" y="13028"/>
                    <a:pt x="21568" y="12762"/>
                  </a:cubicBezTo>
                  <a:lnTo>
                    <a:pt x="21569" y="8903"/>
                  </a:lnTo>
                  <a:cubicBezTo>
                    <a:pt x="21568" y="8940"/>
                    <a:pt x="21559" y="8976"/>
                    <a:pt x="21554" y="9013"/>
                  </a:cubicBezTo>
                  <a:cubicBezTo>
                    <a:pt x="21600" y="8697"/>
                    <a:pt x="21475" y="8368"/>
                    <a:pt x="21166" y="8127"/>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07" name="Shape 7"/>
            <p:cNvSpPr/>
            <p:nvPr/>
          </p:nvSpPr>
          <p:spPr>
            <a:xfrm>
              <a:off x="-26" y="-1"/>
              <a:ext cx="2217260" cy="1179525"/>
            </a:xfrm>
            <a:custGeom>
              <a:avLst/>
              <a:gdLst/>
              <a:ahLst/>
              <a:cxnLst>
                <a:cxn ang="0">
                  <a:pos x="wd2" y="hd2"/>
                </a:cxn>
                <a:cxn ang="5400000">
                  <a:pos x="wd2" y="hd2"/>
                </a:cxn>
                <a:cxn ang="10800000">
                  <a:pos x="wd2" y="hd2"/>
                </a:cxn>
                <a:cxn ang="16200000">
                  <a:pos x="wd2" y="hd2"/>
                </a:cxn>
              </a:cxnLst>
              <a:rect l="0" t="0" r="r" b="b"/>
              <a:pathLst>
                <a:path w="21335" h="21600" fill="norm" stroke="1" extrusionOk="0">
                  <a:moveTo>
                    <a:pt x="20936" y="9885"/>
                  </a:moveTo>
                  <a:lnTo>
                    <a:pt x="10685" y="0"/>
                  </a:lnTo>
                  <a:lnTo>
                    <a:pt x="398" y="9885"/>
                  </a:lnTo>
                  <a:cubicBezTo>
                    <a:pt x="-133" y="10395"/>
                    <a:pt x="-133" y="11230"/>
                    <a:pt x="398" y="11741"/>
                  </a:cubicBezTo>
                  <a:lnTo>
                    <a:pt x="10680" y="21600"/>
                  </a:lnTo>
                  <a:lnTo>
                    <a:pt x="20936" y="11741"/>
                  </a:lnTo>
                  <a:cubicBezTo>
                    <a:pt x="21467" y="11230"/>
                    <a:pt x="21467" y="10395"/>
                    <a:pt x="20936" y="9885"/>
                  </a:cubicBezTo>
                  <a:close/>
                </a:path>
              </a:pathLst>
            </a:custGeom>
            <a:gradFill flip="none" rotWithShape="1">
              <a:gsLst>
                <a:gs pos="0">
                  <a:schemeClr val="accent4"/>
                </a:gs>
                <a:gs pos="100000">
                  <a:srgbClr val="FFCF7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08" name="Shape 8"/>
            <p:cNvSpPr/>
            <p:nvPr/>
          </p:nvSpPr>
          <p:spPr>
            <a:xfrm>
              <a:off x="421325" y="0"/>
              <a:ext cx="1796860" cy="1122194"/>
            </a:xfrm>
            <a:custGeom>
              <a:avLst/>
              <a:gdLst/>
              <a:ahLst/>
              <a:cxnLst>
                <a:cxn ang="0">
                  <a:pos x="wd2" y="hd2"/>
                </a:cxn>
                <a:cxn ang="5400000">
                  <a:pos x="wd2" y="hd2"/>
                </a:cxn>
                <a:cxn ang="10800000">
                  <a:pos x="wd2" y="hd2"/>
                </a:cxn>
                <a:cxn ang="16200000">
                  <a:pos x="wd2" y="hd2"/>
                </a:cxn>
              </a:cxnLst>
              <a:rect l="0" t="0" r="r" b="b"/>
              <a:pathLst>
                <a:path w="21435" h="21600" fill="norm" stroke="1" extrusionOk="0">
                  <a:moveTo>
                    <a:pt x="9580" y="21600"/>
                  </a:moveTo>
                  <a:lnTo>
                    <a:pt x="20942" y="12341"/>
                  </a:lnTo>
                  <a:cubicBezTo>
                    <a:pt x="21600" y="11804"/>
                    <a:pt x="21600" y="10927"/>
                    <a:pt x="20942" y="10390"/>
                  </a:cubicBezTo>
                  <a:lnTo>
                    <a:pt x="8232" y="0"/>
                  </a:lnTo>
                  <a:lnTo>
                    <a:pt x="0" y="6706"/>
                  </a:lnTo>
                  <a:cubicBezTo>
                    <a:pt x="0" y="6706"/>
                    <a:pt x="9580" y="21600"/>
                    <a:pt x="9580" y="21600"/>
                  </a:cubicBezTo>
                  <a:close/>
                </a:path>
              </a:pathLst>
            </a:custGeom>
            <a:gradFill flip="none" rotWithShape="1">
              <a:gsLst>
                <a:gs pos="0">
                  <a:srgbClr val="945D00">
                    <a:alpha val="25000"/>
                  </a:srgbClr>
                </a:gs>
                <a:gs pos="80000">
                  <a:srgbClr val="FEFEFE">
                    <a:alpha val="0"/>
                  </a:srgbClr>
                </a:gs>
              </a:gsLst>
              <a:lin ang="3793388"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09" name="Freeform 14"/>
            <p:cNvSpPr/>
            <p:nvPr/>
          </p:nvSpPr>
          <p:spPr>
            <a:xfrm>
              <a:off x="-1" y="590824"/>
              <a:ext cx="2217653" cy="8435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6565"/>
                  </a:lnTo>
                  <a:cubicBezTo>
                    <a:pt x="21590" y="7017"/>
                    <a:pt x="21456" y="7465"/>
                    <a:pt x="21197" y="7809"/>
                  </a:cubicBezTo>
                  <a:lnTo>
                    <a:pt x="10815" y="21595"/>
                  </a:lnTo>
                  <a:lnTo>
                    <a:pt x="10802" y="21578"/>
                  </a:lnTo>
                  <a:lnTo>
                    <a:pt x="10802" y="15044"/>
                  </a:lnTo>
                  <a:lnTo>
                    <a:pt x="10815" y="15062"/>
                  </a:lnTo>
                  <a:lnTo>
                    <a:pt x="21197" y="1276"/>
                  </a:lnTo>
                  <a:cubicBezTo>
                    <a:pt x="21462" y="924"/>
                    <a:pt x="21596" y="463"/>
                    <a:pt x="21600" y="0"/>
                  </a:cubicBezTo>
                  <a:close/>
                  <a:moveTo>
                    <a:pt x="0" y="0"/>
                  </a:moveTo>
                  <a:cubicBezTo>
                    <a:pt x="0" y="470"/>
                    <a:pt x="134" y="941"/>
                    <a:pt x="403" y="1297"/>
                  </a:cubicBezTo>
                  <a:cubicBezTo>
                    <a:pt x="403" y="1297"/>
                    <a:pt x="10798" y="15066"/>
                    <a:pt x="10798" y="15066"/>
                  </a:cubicBezTo>
                  <a:lnTo>
                    <a:pt x="10798" y="21600"/>
                  </a:lnTo>
                  <a:lnTo>
                    <a:pt x="403" y="7831"/>
                  </a:lnTo>
                  <a:cubicBezTo>
                    <a:pt x="151" y="7497"/>
                    <a:pt x="17" y="7063"/>
                    <a:pt x="2" y="6622"/>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10" name="Shape 10"/>
            <p:cNvSpPr/>
            <p:nvPr/>
          </p:nvSpPr>
          <p:spPr>
            <a:xfrm>
              <a:off x="1109006" y="591003"/>
              <a:ext cx="1108646" cy="8433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94" y="1276"/>
                  </a:moveTo>
                  <a:lnTo>
                    <a:pt x="26" y="15065"/>
                  </a:lnTo>
                  <a:lnTo>
                    <a:pt x="0" y="15047"/>
                  </a:lnTo>
                  <a:lnTo>
                    <a:pt x="0" y="21583"/>
                  </a:lnTo>
                  <a:lnTo>
                    <a:pt x="26" y="21600"/>
                  </a:lnTo>
                  <a:lnTo>
                    <a:pt x="20794" y="7811"/>
                  </a:lnTo>
                  <a:cubicBezTo>
                    <a:pt x="21312" y="7467"/>
                    <a:pt x="21580" y="7018"/>
                    <a:pt x="21599" y="6566"/>
                  </a:cubicBezTo>
                  <a:lnTo>
                    <a:pt x="21600" y="0"/>
                  </a:lnTo>
                  <a:cubicBezTo>
                    <a:pt x="21592" y="463"/>
                    <a:pt x="21323" y="924"/>
                    <a:pt x="20794" y="1276"/>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016" name="Group 9"/>
          <p:cNvGrpSpPr/>
          <p:nvPr/>
        </p:nvGrpSpPr>
        <p:grpSpPr>
          <a:xfrm>
            <a:off x="5143289" y="1778006"/>
            <a:ext cx="1905400" cy="1342767"/>
            <a:chOff x="-22" y="0"/>
            <a:chExt cx="1905398" cy="1342765"/>
          </a:xfrm>
        </p:grpSpPr>
        <p:sp>
          <p:nvSpPr>
            <p:cNvPr id="2012" name="Shape 6"/>
            <p:cNvSpPr/>
            <p:nvPr/>
          </p:nvSpPr>
          <p:spPr>
            <a:xfrm>
              <a:off x="4152" y="112582"/>
              <a:ext cx="1901225" cy="1230184"/>
            </a:xfrm>
            <a:custGeom>
              <a:avLst/>
              <a:gdLst/>
              <a:ahLst/>
              <a:cxnLst>
                <a:cxn ang="0">
                  <a:pos x="wd2" y="hd2"/>
                </a:cxn>
                <a:cxn ang="5400000">
                  <a:pos x="wd2" y="hd2"/>
                </a:cxn>
                <a:cxn ang="10800000">
                  <a:pos x="wd2" y="hd2"/>
                </a:cxn>
                <a:cxn ang="16200000">
                  <a:pos x="wd2" y="hd2"/>
                </a:cxn>
              </a:cxnLst>
              <a:rect l="0" t="0" r="r" b="b"/>
              <a:pathLst>
                <a:path w="21569" h="21600" fill="norm" stroke="1" extrusionOk="0">
                  <a:moveTo>
                    <a:pt x="21166" y="8127"/>
                  </a:moveTo>
                  <a:lnTo>
                    <a:pt x="10803" y="0"/>
                  </a:lnTo>
                  <a:lnTo>
                    <a:pt x="402" y="8127"/>
                  </a:lnTo>
                  <a:cubicBezTo>
                    <a:pt x="134" y="8337"/>
                    <a:pt x="0" y="8613"/>
                    <a:pt x="0" y="8890"/>
                  </a:cubicBezTo>
                  <a:lnTo>
                    <a:pt x="1" y="12783"/>
                  </a:lnTo>
                  <a:cubicBezTo>
                    <a:pt x="17" y="13042"/>
                    <a:pt x="151" y="13298"/>
                    <a:pt x="402" y="13494"/>
                  </a:cubicBezTo>
                  <a:lnTo>
                    <a:pt x="10798" y="21600"/>
                  </a:lnTo>
                  <a:lnTo>
                    <a:pt x="21166" y="13494"/>
                  </a:lnTo>
                  <a:cubicBezTo>
                    <a:pt x="21425" y="13292"/>
                    <a:pt x="21559" y="13028"/>
                    <a:pt x="21568" y="12762"/>
                  </a:cubicBezTo>
                  <a:lnTo>
                    <a:pt x="21569" y="8903"/>
                  </a:lnTo>
                  <a:cubicBezTo>
                    <a:pt x="21568" y="8940"/>
                    <a:pt x="21559" y="8976"/>
                    <a:pt x="21554" y="9013"/>
                  </a:cubicBezTo>
                  <a:cubicBezTo>
                    <a:pt x="21600" y="8697"/>
                    <a:pt x="21475" y="8368"/>
                    <a:pt x="21166" y="8127"/>
                  </a:cubicBezTo>
                  <a:close/>
                </a:path>
              </a:pathLst>
            </a:custGeom>
            <a:solidFill>
              <a:srgbClr val="010101">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13" name="Shape 7"/>
            <p:cNvSpPr/>
            <p:nvPr/>
          </p:nvSpPr>
          <p:spPr>
            <a:xfrm>
              <a:off x="-23" y="-1"/>
              <a:ext cx="1901192" cy="1011384"/>
            </a:xfrm>
            <a:custGeom>
              <a:avLst/>
              <a:gdLst/>
              <a:ahLst/>
              <a:cxnLst>
                <a:cxn ang="0">
                  <a:pos x="wd2" y="hd2"/>
                </a:cxn>
                <a:cxn ang="5400000">
                  <a:pos x="wd2" y="hd2"/>
                </a:cxn>
                <a:cxn ang="10800000">
                  <a:pos x="wd2" y="hd2"/>
                </a:cxn>
                <a:cxn ang="16200000">
                  <a:pos x="wd2" y="hd2"/>
                </a:cxn>
              </a:cxnLst>
              <a:rect l="0" t="0" r="r" b="b"/>
              <a:pathLst>
                <a:path w="21335" h="21600" fill="norm" stroke="1" extrusionOk="0">
                  <a:moveTo>
                    <a:pt x="20936" y="9885"/>
                  </a:moveTo>
                  <a:lnTo>
                    <a:pt x="10685" y="0"/>
                  </a:lnTo>
                  <a:lnTo>
                    <a:pt x="398" y="9885"/>
                  </a:lnTo>
                  <a:cubicBezTo>
                    <a:pt x="-133" y="10395"/>
                    <a:pt x="-133" y="11230"/>
                    <a:pt x="398" y="11741"/>
                  </a:cubicBezTo>
                  <a:lnTo>
                    <a:pt x="10680" y="21600"/>
                  </a:lnTo>
                  <a:lnTo>
                    <a:pt x="20936" y="11741"/>
                  </a:lnTo>
                  <a:cubicBezTo>
                    <a:pt x="21467" y="11230"/>
                    <a:pt x="21467" y="10395"/>
                    <a:pt x="20936" y="9885"/>
                  </a:cubicBezTo>
                  <a:close/>
                </a:path>
              </a:pathLst>
            </a:custGeom>
            <a:gradFill flip="none" rotWithShape="1">
              <a:gsLst>
                <a:gs pos="0">
                  <a:schemeClr val="accent5"/>
                </a:gs>
                <a:gs pos="100000">
                  <a:srgbClr val="FC9099"/>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14" name="Freeform 8"/>
            <p:cNvSpPr/>
            <p:nvPr/>
          </p:nvSpPr>
          <p:spPr>
            <a:xfrm>
              <a:off x="-1" y="506602"/>
              <a:ext cx="1901529" cy="7232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6565"/>
                  </a:lnTo>
                  <a:cubicBezTo>
                    <a:pt x="21590" y="7017"/>
                    <a:pt x="21456" y="7465"/>
                    <a:pt x="21197" y="7809"/>
                  </a:cubicBezTo>
                  <a:lnTo>
                    <a:pt x="10815" y="21595"/>
                  </a:lnTo>
                  <a:lnTo>
                    <a:pt x="10802" y="21578"/>
                  </a:lnTo>
                  <a:lnTo>
                    <a:pt x="10802" y="15044"/>
                  </a:lnTo>
                  <a:lnTo>
                    <a:pt x="10815" y="15062"/>
                  </a:lnTo>
                  <a:lnTo>
                    <a:pt x="21197" y="1276"/>
                  </a:lnTo>
                  <a:cubicBezTo>
                    <a:pt x="21462" y="924"/>
                    <a:pt x="21596" y="463"/>
                    <a:pt x="21600" y="0"/>
                  </a:cubicBezTo>
                  <a:close/>
                  <a:moveTo>
                    <a:pt x="0" y="0"/>
                  </a:moveTo>
                  <a:cubicBezTo>
                    <a:pt x="0" y="470"/>
                    <a:pt x="134" y="941"/>
                    <a:pt x="403" y="1297"/>
                  </a:cubicBezTo>
                  <a:cubicBezTo>
                    <a:pt x="403" y="1297"/>
                    <a:pt x="10798" y="15066"/>
                    <a:pt x="10798" y="15066"/>
                  </a:cubicBezTo>
                  <a:lnTo>
                    <a:pt x="10798" y="21600"/>
                  </a:lnTo>
                  <a:lnTo>
                    <a:pt x="403" y="7831"/>
                  </a:lnTo>
                  <a:cubicBezTo>
                    <a:pt x="151" y="7497"/>
                    <a:pt x="17" y="7063"/>
                    <a:pt x="2" y="6622"/>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15" name="Shape 10"/>
            <p:cNvSpPr/>
            <p:nvPr/>
          </p:nvSpPr>
          <p:spPr>
            <a:xfrm>
              <a:off x="950918" y="506755"/>
              <a:ext cx="950610" cy="7231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94" y="1276"/>
                  </a:moveTo>
                  <a:lnTo>
                    <a:pt x="26" y="15065"/>
                  </a:lnTo>
                  <a:lnTo>
                    <a:pt x="0" y="15047"/>
                  </a:lnTo>
                  <a:lnTo>
                    <a:pt x="0" y="21583"/>
                  </a:lnTo>
                  <a:lnTo>
                    <a:pt x="26" y="21600"/>
                  </a:lnTo>
                  <a:lnTo>
                    <a:pt x="20794" y="7811"/>
                  </a:lnTo>
                  <a:cubicBezTo>
                    <a:pt x="21312" y="7467"/>
                    <a:pt x="21580" y="7018"/>
                    <a:pt x="21599" y="6566"/>
                  </a:cubicBezTo>
                  <a:lnTo>
                    <a:pt x="21600" y="0"/>
                  </a:lnTo>
                  <a:cubicBezTo>
                    <a:pt x="21592" y="463"/>
                    <a:pt x="21323" y="924"/>
                    <a:pt x="20794" y="1276"/>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017" name="TextBox 36"/>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1</a:t>
            </a:r>
          </a:p>
        </p:txBody>
      </p:sp>
      <p:sp>
        <p:nvSpPr>
          <p:cNvPr id="2018" name="TextBox 46"/>
          <p:cNvSpPr txBox="1"/>
          <p:nvPr/>
        </p:nvSpPr>
        <p:spPr>
          <a:xfrm>
            <a:off x="5982430" y="2126273"/>
            <a:ext cx="516453"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solidFill>
                  <a:srgbClr val="FEFEFE"/>
                </a:solidFill>
                <a:latin typeface="Montserrat Light"/>
                <a:ea typeface="Montserrat Light"/>
                <a:cs typeface="Montserrat Light"/>
                <a:sym typeface="Montserrat Light"/>
              </a:defRPr>
            </a:lvl1pPr>
          </a:lstStyle>
          <a:p>
            <a:pPr/>
            <a:r>
              <a:t>21%</a:t>
            </a:r>
          </a:p>
        </p:txBody>
      </p:sp>
      <p:sp>
        <p:nvSpPr>
          <p:cNvPr id="2019" name="TextBox 47"/>
          <p:cNvSpPr txBox="1"/>
          <p:nvPr/>
        </p:nvSpPr>
        <p:spPr>
          <a:xfrm>
            <a:off x="5982430" y="3126533"/>
            <a:ext cx="516453"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solidFill>
                  <a:srgbClr val="FEFEFE"/>
                </a:solidFill>
                <a:latin typeface="Montserrat Light"/>
                <a:ea typeface="Montserrat Light"/>
                <a:cs typeface="Montserrat Light"/>
                <a:sym typeface="Montserrat Light"/>
              </a:defRPr>
            </a:lvl1pPr>
          </a:lstStyle>
          <a:p>
            <a:pPr/>
            <a:r>
              <a:t>30%</a:t>
            </a:r>
          </a:p>
        </p:txBody>
      </p:sp>
      <p:sp>
        <p:nvSpPr>
          <p:cNvPr id="2020" name="TextBox 48"/>
          <p:cNvSpPr txBox="1"/>
          <p:nvPr/>
        </p:nvSpPr>
        <p:spPr>
          <a:xfrm>
            <a:off x="5982430" y="3936220"/>
            <a:ext cx="516453"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solidFill>
                  <a:srgbClr val="FEFEFE"/>
                </a:solidFill>
                <a:latin typeface="Montserrat Light"/>
                <a:ea typeface="Montserrat Light"/>
                <a:cs typeface="Montserrat Light"/>
                <a:sym typeface="Montserrat Light"/>
              </a:defRPr>
            </a:lvl1pPr>
          </a:lstStyle>
          <a:p>
            <a:pPr/>
            <a:r>
              <a:t>10%</a:t>
            </a:r>
          </a:p>
        </p:txBody>
      </p:sp>
      <p:sp>
        <p:nvSpPr>
          <p:cNvPr id="2021" name="TextBox 49"/>
          <p:cNvSpPr txBox="1"/>
          <p:nvPr/>
        </p:nvSpPr>
        <p:spPr>
          <a:xfrm>
            <a:off x="5982430" y="4647052"/>
            <a:ext cx="516453"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solidFill>
                  <a:srgbClr val="FEFEFE"/>
                </a:solidFill>
                <a:latin typeface="Montserrat Light"/>
                <a:ea typeface="Montserrat Light"/>
                <a:cs typeface="Montserrat Light"/>
                <a:sym typeface="Montserrat Light"/>
              </a:defRPr>
            </a:lvl1pPr>
          </a:lstStyle>
          <a:p>
            <a:pPr/>
            <a:r>
              <a:t>35%</a:t>
            </a:r>
          </a:p>
        </p:txBody>
      </p:sp>
      <p:sp>
        <p:nvSpPr>
          <p:cNvPr id="2022" name="TextBox 50"/>
          <p:cNvSpPr txBox="1"/>
          <p:nvPr/>
        </p:nvSpPr>
        <p:spPr>
          <a:xfrm>
            <a:off x="5982430" y="5512025"/>
            <a:ext cx="516453"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solidFill>
                  <a:srgbClr val="FEFEFE"/>
                </a:solidFill>
                <a:latin typeface="Montserrat Light"/>
                <a:ea typeface="Montserrat Light"/>
                <a:cs typeface="Montserrat Light"/>
                <a:sym typeface="Montserrat Light"/>
              </a:defRPr>
            </a:lvl1pPr>
          </a:lstStyle>
          <a:p>
            <a:pPr/>
            <a:r>
              <a:t>25%</a:t>
            </a:r>
          </a:p>
        </p:txBody>
      </p:sp>
      <p:sp>
        <p:nvSpPr>
          <p:cNvPr id="2023" name="TextBox 51"/>
          <p:cNvSpPr txBox="1"/>
          <p:nvPr/>
        </p:nvSpPr>
        <p:spPr>
          <a:xfrm>
            <a:off x="1471024" y="1790836"/>
            <a:ext cx="2369456"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50000"/>
              </a:lnSpc>
              <a:defRPr b="1" sz="900"/>
            </a:pPr>
            <a:r>
              <a:t>First creeping seed all saying above after be and female behold there.</a:t>
            </a:r>
          </a:p>
          <a:p>
            <a:pPr>
              <a:lnSpc>
                <a:spcPct val="150000"/>
              </a:lnSpc>
              <a:defRPr sz="900">
                <a:solidFill>
                  <a:srgbClr val="7D8287"/>
                </a:solidFill>
              </a:defRPr>
            </a:pPr>
            <a:r>
              <a:t>Also he his male air bring is Signs first . Creepiest god air fish land.</a:t>
            </a:r>
          </a:p>
        </p:txBody>
      </p:sp>
      <p:sp>
        <p:nvSpPr>
          <p:cNvPr id="2024" name="Straight Connector 54"/>
          <p:cNvSpPr/>
          <p:nvPr/>
        </p:nvSpPr>
        <p:spPr>
          <a:xfrm>
            <a:off x="7298444" y="2416342"/>
            <a:ext cx="691330" cy="1"/>
          </a:xfrm>
          <a:prstGeom prst="line">
            <a:avLst/>
          </a:prstGeom>
          <a:ln>
            <a:solidFill>
              <a:srgbClr val="7D8287"/>
            </a:solidFill>
            <a:miter/>
            <a:headEnd type="oval"/>
            <a:tailEnd type="oval"/>
          </a:ln>
        </p:spPr>
        <p:txBody>
          <a:bodyPr lIns="45719" rIns="45719"/>
          <a:lstStyle/>
          <a:p>
            <a:pPr/>
          </a:p>
        </p:txBody>
      </p:sp>
      <p:sp>
        <p:nvSpPr>
          <p:cNvPr id="2025" name="Straight Connector 57"/>
          <p:cNvSpPr/>
          <p:nvPr/>
        </p:nvSpPr>
        <p:spPr>
          <a:xfrm>
            <a:off x="7103146" y="3989109"/>
            <a:ext cx="886628" cy="1"/>
          </a:xfrm>
          <a:prstGeom prst="line">
            <a:avLst/>
          </a:prstGeom>
          <a:ln>
            <a:solidFill>
              <a:srgbClr val="7D8287"/>
            </a:solidFill>
            <a:miter/>
            <a:headEnd type="oval"/>
            <a:tailEnd type="oval"/>
          </a:ln>
        </p:spPr>
        <p:txBody>
          <a:bodyPr lIns="45719" rIns="45719"/>
          <a:lstStyle/>
          <a:p>
            <a:pPr/>
          </a:p>
        </p:txBody>
      </p:sp>
      <p:sp>
        <p:nvSpPr>
          <p:cNvPr id="2026" name="Straight Connector 58"/>
          <p:cNvSpPr/>
          <p:nvPr/>
        </p:nvSpPr>
        <p:spPr>
          <a:xfrm>
            <a:off x="7298444" y="5589309"/>
            <a:ext cx="691330" cy="1"/>
          </a:xfrm>
          <a:prstGeom prst="line">
            <a:avLst/>
          </a:prstGeom>
          <a:ln>
            <a:solidFill>
              <a:srgbClr val="7D8287"/>
            </a:solidFill>
            <a:miter/>
            <a:headEnd type="oval"/>
            <a:tailEnd type="oval"/>
          </a:ln>
        </p:spPr>
        <p:txBody>
          <a:bodyPr lIns="45719" rIns="45719"/>
          <a:lstStyle/>
          <a:p>
            <a:pPr/>
          </a:p>
        </p:txBody>
      </p:sp>
      <p:sp>
        <p:nvSpPr>
          <p:cNvPr id="2027" name="Freeform 56"/>
          <p:cNvSpPr/>
          <p:nvPr/>
        </p:nvSpPr>
        <p:spPr>
          <a:xfrm>
            <a:off x="4288101" y="3401567"/>
            <a:ext cx="500715" cy="4206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196" y="0"/>
                </a:lnTo>
                <a:lnTo>
                  <a:pt x="0" y="21600"/>
                </a:lnTo>
              </a:path>
            </a:pathLst>
          </a:custGeom>
          <a:ln>
            <a:solidFill>
              <a:srgbClr val="7D8287"/>
            </a:solidFill>
            <a:miter/>
            <a:headEnd type="oval"/>
            <a:tailEnd type="oval"/>
          </a:ln>
        </p:spPr>
        <p:txBody>
          <a:bodyPr lIns="45719" rIns="45719" anchor="ctr"/>
          <a:lstStyle/>
          <a:p>
            <a:pPr algn="ctr">
              <a:defRPr>
                <a:solidFill>
                  <a:srgbClr val="FFFFFF"/>
                </a:solidFill>
              </a:defRPr>
            </a:pPr>
          </a:p>
        </p:txBody>
      </p:sp>
      <p:sp>
        <p:nvSpPr>
          <p:cNvPr id="2028" name="Freeform 61"/>
          <p:cNvSpPr/>
          <p:nvPr/>
        </p:nvSpPr>
        <p:spPr>
          <a:xfrm>
            <a:off x="4232635" y="4700015"/>
            <a:ext cx="556182" cy="5884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196" y="0"/>
                </a:lnTo>
                <a:lnTo>
                  <a:pt x="0" y="21600"/>
                </a:lnTo>
              </a:path>
            </a:pathLst>
          </a:custGeom>
          <a:ln>
            <a:solidFill>
              <a:srgbClr val="7D8287"/>
            </a:solidFill>
            <a:miter/>
            <a:headEnd type="oval"/>
            <a:tailEnd type="oval"/>
          </a:ln>
        </p:spPr>
        <p:txBody>
          <a:bodyPr lIns="45719" rIns="45719" anchor="ctr"/>
          <a:lstStyle/>
          <a:p>
            <a:pPr algn="ctr">
              <a:defRPr>
                <a:solidFill>
                  <a:srgbClr val="FFFFFF"/>
                </a:solidFill>
              </a:defRPr>
            </a:pPr>
          </a:p>
        </p:txBody>
      </p:sp>
      <p:sp>
        <p:nvSpPr>
          <p:cNvPr id="2029" name="Rectangle 62"/>
          <p:cNvSpPr txBox="1"/>
          <p:nvPr/>
        </p:nvSpPr>
        <p:spPr>
          <a:xfrm>
            <a:off x="8348199" y="5258171"/>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6491C8"/>
                </a:solidFill>
                <a:latin typeface="FontAwesome"/>
                <a:ea typeface="FontAwesome"/>
                <a:cs typeface="FontAwesome"/>
                <a:sym typeface="FontAwesome"/>
              </a:defRPr>
            </a:lvl1pPr>
          </a:lstStyle>
          <a:p>
            <a:pPr/>
            <a:r>
              <a:t></a:t>
            </a:r>
          </a:p>
        </p:txBody>
      </p:sp>
      <p:sp>
        <p:nvSpPr>
          <p:cNvPr id="2030" name="Rectangle 63"/>
          <p:cNvSpPr txBox="1"/>
          <p:nvPr/>
        </p:nvSpPr>
        <p:spPr>
          <a:xfrm>
            <a:off x="3646737" y="5235535"/>
            <a:ext cx="203112"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2"/>
                </a:solidFill>
                <a:latin typeface="FontAwesome"/>
                <a:ea typeface="FontAwesome"/>
                <a:cs typeface="FontAwesome"/>
                <a:sym typeface="FontAwesome"/>
              </a:defRPr>
            </a:lvl1pPr>
          </a:lstStyle>
          <a:p>
            <a:pPr/>
            <a:r>
              <a:t>|</a:t>
            </a:r>
          </a:p>
        </p:txBody>
      </p:sp>
      <p:sp>
        <p:nvSpPr>
          <p:cNvPr id="2031" name="Rectangle 64"/>
          <p:cNvSpPr txBox="1"/>
          <p:nvPr/>
        </p:nvSpPr>
        <p:spPr>
          <a:xfrm>
            <a:off x="3449349" y="3610545"/>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4"/>
                </a:solidFill>
                <a:latin typeface="FontAwesome"/>
                <a:ea typeface="FontAwesome"/>
                <a:cs typeface="FontAwesome"/>
                <a:sym typeface="FontAwesome"/>
              </a:defRPr>
            </a:lvl1pPr>
          </a:lstStyle>
          <a:p>
            <a:pPr/>
            <a:r>
              <a:t></a:t>
            </a:r>
          </a:p>
        </p:txBody>
      </p:sp>
      <p:sp>
        <p:nvSpPr>
          <p:cNvPr id="2032" name="Rectangle 65"/>
          <p:cNvSpPr txBox="1"/>
          <p:nvPr/>
        </p:nvSpPr>
        <p:spPr>
          <a:xfrm>
            <a:off x="8348199" y="3602848"/>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3"/>
                </a:solidFill>
                <a:latin typeface="FontAwesome"/>
                <a:ea typeface="FontAwesome"/>
                <a:cs typeface="FontAwesome"/>
                <a:sym typeface="FontAwesome"/>
              </a:defRPr>
            </a:lvl1pPr>
          </a:lstStyle>
          <a:p>
            <a:pPr/>
            <a:r>
              <a:t></a:t>
            </a:r>
          </a:p>
        </p:txBody>
      </p:sp>
      <p:sp>
        <p:nvSpPr>
          <p:cNvPr id="2033" name="Rectangle 66"/>
          <p:cNvSpPr txBox="1"/>
          <p:nvPr/>
        </p:nvSpPr>
        <p:spPr>
          <a:xfrm>
            <a:off x="8348198" y="2128999"/>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5"/>
                </a:solidFill>
                <a:latin typeface="FontAwesome"/>
                <a:ea typeface="FontAwesome"/>
                <a:cs typeface="FontAwesome"/>
                <a:sym typeface="FontAwesome"/>
              </a:defRPr>
            </a:lvl1pPr>
          </a:lstStyle>
          <a:p>
            <a:pPr/>
            <a:r>
              <a:t></a:t>
            </a:r>
          </a:p>
        </p:txBody>
      </p:sp>
      <p:sp>
        <p:nvSpPr>
          <p:cNvPr id="2034" name="TextBox 67"/>
          <p:cNvSpPr txBox="1"/>
          <p:nvPr/>
        </p:nvSpPr>
        <p:spPr>
          <a:xfrm>
            <a:off x="9040721" y="2314384"/>
            <a:ext cx="1519595"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nSpc>
                <a:spcPts val="1300"/>
              </a:lnSpc>
              <a:defRPr b="1" sz="900">
                <a:solidFill>
                  <a:srgbClr val="7D8287"/>
                </a:solidFill>
                <a:latin typeface="Montserrat Light"/>
                <a:ea typeface="Montserrat Light"/>
                <a:cs typeface="Montserrat Light"/>
                <a:sym typeface="Montserrat Light"/>
              </a:defRPr>
            </a:pPr>
            <a:r>
              <a:t>The example text</a:t>
            </a:r>
          </a:p>
          <a:p>
            <a:pPr>
              <a:lnSpc>
                <a:spcPts val="1300"/>
              </a:lnSpc>
              <a:defRPr b="1" sz="900">
                <a:solidFill>
                  <a:srgbClr val="7D8287"/>
                </a:solidFill>
                <a:latin typeface="Montserrat Light"/>
                <a:ea typeface="Montserrat Light"/>
                <a:cs typeface="Montserrat Light"/>
                <a:sym typeface="Montserrat Light"/>
              </a:defRPr>
            </a:pPr>
            <a:r>
              <a:t>goes here with your own detailed summery.</a:t>
            </a:r>
          </a:p>
        </p:txBody>
      </p:sp>
      <p:sp>
        <p:nvSpPr>
          <p:cNvPr id="2035" name="TextBox 68"/>
          <p:cNvSpPr txBox="1"/>
          <p:nvPr/>
        </p:nvSpPr>
        <p:spPr>
          <a:xfrm>
            <a:off x="9040721" y="2017815"/>
            <a:ext cx="1529744"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solidFill>
                  <a:schemeClr val="accent5"/>
                </a:solidFill>
              </a:defRPr>
            </a:lvl1pPr>
          </a:lstStyle>
          <a:p>
            <a:pPr/>
            <a:r>
              <a:t>Display Screens</a:t>
            </a:r>
          </a:p>
        </p:txBody>
      </p:sp>
      <p:sp>
        <p:nvSpPr>
          <p:cNvPr id="2036" name="TextBox 69"/>
          <p:cNvSpPr txBox="1"/>
          <p:nvPr/>
        </p:nvSpPr>
        <p:spPr>
          <a:xfrm>
            <a:off x="9040721" y="3704272"/>
            <a:ext cx="1519595"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nSpc>
                <a:spcPts val="1300"/>
              </a:lnSpc>
              <a:defRPr b="1" sz="900">
                <a:solidFill>
                  <a:srgbClr val="7D8287"/>
                </a:solidFill>
                <a:latin typeface="Montserrat Light"/>
                <a:ea typeface="Montserrat Light"/>
                <a:cs typeface="Montserrat Light"/>
                <a:sym typeface="Montserrat Light"/>
              </a:defRPr>
            </a:pPr>
            <a:r>
              <a:t>The example text</a:t>
            </a:r>
          </a:p>
          <a:p>
            <a:pPr>
              <a:lnSpc>
                <a:spcPts val="1300"/>
              </a:lnSpc>
              <a:defRPr b="1" sz="900">
                <a:solidFill>
                  <a:srgbClr val="7D8287"/>
                </a:solidFill>
                <a:latin typeface="Montserrat Light"/>
                <a:ea typeface="Montserrat Light"/>
                <a:cs typeface="Montserrat Light"/>
                <a:sym typeface="Montserrat Light"/>
              </a:defRPr>
            </a:pPr>
            <a:r>
              <a:t>goes here with your own detailed summery.</a:t>
            </a:r>
          </a:p>
        </p:txBody>
      </p:sp>
      <p:sp>
        <p:nvSpPr>
          <p:cNvPr id="2037" name="TextBox 70"/>
          <p:cNvSpPr txBox="1"/>
          <p:nvPr/>
        </p:nvSpPr>
        <p:spPr>
          <a:xfrm>
            <a:off x="9040721" y="3407703"/>
            <a:ext cx="1794920"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solidFill>
                  <a:schemeClr val="accent3"/>
                </a:solidFill>
              </a:defRPr>
            </a:lvl1pPr>
          </a:lstStyle>
          <a:p>
            <a:pPr/>
            <a:r>
              <a:t>Screens Heading Text</a:t>
            </a:r>
          </a:p>
        </p:txBody>
      </p:sp>
      <p:sp>
        <p:nvSpPr>
          <p:cNvPr id="2038" name="TextBox 71"/>
          <p:cNvSpPr txBox="1"/>
          <p:nvPr/>
        </p:nvSpPr>
        <p:spPr>
          <a:xfrm>
            <a:off x="9040721" y="5423344"/>
            <a:ext cx="1519595"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nSpc>
                <a:spcPts val="1300"/>
              </a:lnSpc>
              <a:defRPr b="1" sz="900">
                <a:solidFill>
                  <a:srgbClr val="7D8287"/>
                </a:solidFill>
                <a:latin typeface="Montserrat Light"/>
                <a:ea typeface="Montserrat Light"/>
                <a:cs typeface="Montserrat Light"/>
                <a:sym typeface="Montserrat Light"/>
              </a:defRPr>
            </a:pPr>
            <a:r>
              <a:t>The example text</a:t>
            </a:r>
          </a:p>
          <a:p>
            <a:pPr>
              <a:lnSpc>
                <a:spcPts val="1300"/>
              </a:lnSpc>
              <a:defRPr b="1" sz="900">
                <a:solidFill>
                  <a:srgbClr val="7D8287"/>
                </a:solidFill>
                <a:latin typeface="Montserrat Light"/>
                <a:ea typeface="Montserrat Light"/>
                <a:cs typeface="Montserrat Light"/>
                <a:sym typeface="Montserrat Light"/>
              </a:defRPr>
            </a:pPr>
            <a:r>
              <a:t>goes here with your own detailed summery.</a:t>
            </a:r>
          </a:p>
        </p:txBody>
      </p:sp>
      <p:sp>
        <p:nvSpPr>
          <p:cNvPr id="2039" name="TextBox 72"/>
          <p:cNvSpPr txBox="1"/>
          <p:nvPr/>
        </p:nvSpPr>
        <p:spPr>
          <a:xfrm>
            <a:off x="9040721" y="5126775"/>
            <a:ext cx="1529744"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solidFill>
                  <a:srgbClr val="6491C8"/>
                </a:solidFill>
              </a:defRPr>
            </a:lvl1pPr>
          </a:lstStyle>
          <a:p>
            <a:pPr/>
            <a:r>
              <a:t>Display Screens</a:t>
            </a:r>
          </a:p>
        </p:txBody>
      </p:sp>
      <p:sp>
        <p:nvSpPr>
          <p:cNvPr id="2040" name="TextBox 73"/>
          <p:cNvSpPr txBox="1"/>
          <p:nvPr/>
        </p:nvSpPr>
        <p:spPr>
          <a:xfrm>
            <a:off x="1670967" y="3664208"/>
            <a:ext cx="1519596"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gn="r">
              <a:lnSpc>
                <a:spcPts val="1300"/>
              </a:lnSpc>
              <a:defRPr b="1" sz="900">
                <a:solidFill>
                  <a:srgbClr val="7D8287"/>
                </a:solidFill>
                <a:latin typeface="Montserrat Light"/>
                <a:ea typeface="Montserrat Light"/>
                <a:cs typeface="Montserrat Light"/>
                <a:sym typeface="Montserrat Light"/>
              </a:defRPr>
            </a:pPr>
            <a:r>
              <a:t>The example text</a:t>
            </a:r>
          </a:p>
          <a:p>
            <a:pPr algn="r">
              <a:lnSpc>
                <a:spcPts val="1300"/>
              </a:lnSpc>
              <a:defRPr b="1" sz="900">
                <a:solidFill>
                  <a:srgbClr val="7D8287"/>
                </a:solidFill>
                <a:latin typeface="Montserrat Light"/>
                <a:ea typeface="Montserrat Light"/>
                <a:cs typeface="Montserrat Light"/>
                <a:sym typeface="Montserrat Light"/>
              </a:defRPr>
            </a:pPr>
            <a:r>
              <a:t>goes here with your own detailed summery.</a:t>
            </a:r>
          </a:p>
        </p:txBody>
      </p:sp>
      <p:sp>
        <p:nvSpPr>
          <p:cNvPr id="2041" name="TextBox 74"/>
          <p:cNvSpPr txBox="1"/>
          <p:nvPr/>
        </p:nvSpPr>
        <p:spPr>
          <a:xfrm>
            <a:off x="1670967" y="3367639"/>
            <a:ext cx="1519596"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200">
                <a:solidFill>
                  <a:schemeClr val="accent4"/>
                </a:solidFill>
              </a:defRPr>
            </a:lvl1pPr>
          </a:lstStyle>
          <a:p>
            <a:pPr/>
            <a:r>
              <a:t>Heading Text</a:t>
            </a:r>
          </a:p>
        </p:txBody>
      </p:sp>
      <p:sp>
        <p:nvSpPr>
          <p:cNvPr id="2042" name="TextBox 75"/>
          <p:cNvSpPr txBox="1"/>
          <p:nvPr/>
        </p:nvSpPr>
        <p:spPr>
          <a:xfrm>
            <a:off x="1670967" y="5382904"/>
            <a:ext cx="1519596"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gn="r">
              <a:lnSpc>
                <a:spcPts val="1300"/>
              </a:lnSpc>
              <a:defRPr b="1" sz="900">
                <a:solidFill>
                  <a:srgbClr val="7D8287"/>
                </a:solidFill>
                <a:latin typeface="Montserrat Light"/>
                <a:ea typeface="Montserrat Light"/>
                <a:cs typeface="Montserrat Light"/>
                <a:sym typeface="Montserrat Light"/>
              </a:defRPr>
            </a:pPr>
            <a:r>
              <a:t>The example text</a:t>
            </a:r>
          </a:p>
          <a:p>
            <a:pPr algn="r">
              <a:lnSpc>
                <a:spcPts val="1300"/>
              </a:lnSpc>
              <a:defRPr b="1" sz="900">
                <a:solidFill>
                  <a:srgbClr val="7D8287"/>
                </a:solidFill>
                <a:latin typeface="Montserrat Light"/>
                <a:ea typeface="Montserrat Light"/>
                <a:cs typeface="Montserrat Light"/>
                <a:sym typeface="Montserrat Light"/>
              </a:defRPr>
            </a:pPr>
            <a:r>
              <a:t>goes here with your own detailed summery.</a:t>
            </a:r>
          </a:p>
        </p:txBody>
      </p:sp>
      <p:sp>
        <p:nvSpPr>
          <p:cNvPr id="2043" name="TextBox 76"/>
          <p:cNvSpPr txBox="1"/>
          <p:nvPr/>
        </p:nvSpPr>
        <p:spPr>
          <a:xfrm>
            <a:off x="1660818" y="5086335"/>
            <a:ext cx="1529745"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200">
                <a:solidFill>
                  <a:schemeClr val="accent2"/>
                </a:solidFill>
              </a:defRPr>
            </a:lvl1pPr>
          </a:lstStyle>
          <a:p>
            <a:pPr/>
            <a:r>
              <a:t>Display Screens</a:t>
            </a:r>
          </a:p>
        </p:txBody>
      </p:sp>
      <p:grpSp>
        <p:nvGrpSpPr>
          <p:cNvPr id="2046" name="Group 130"/>
          <p:cNvGrpSpPr/>
          <p:nvPr/>
        </p:nvGrpSpPr>
        <p:grpSpPr>
          <a:xfrm>
            <a:off x="5738807" y="5527802"/>
            <a:ext cx="224413" cy="224413"/>
            <a:chOff x="0" y="0"/>
            <a:chExt cx="224412" cy="224412"/>
          </a:xfrm>
        </p:grpSpPr>
        <p:sp>
          <p:nvSpPr>
            <p:cNvPr id="2044" name="Oval 131"/>
            <p:cNvSpPr/>
            <p:nvPr/>
          </p:nvSpPr>
          <p:spPr>
            <a:xfrm>
              <a:off x="-1" y="-1"/>
              <a:ext cx="224414" cy="224414"/>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045" name="TextBox 132"/>
            <p:cNvSpPr txBox="1"/>
            <p:nvPr/>
          </p:nvSpPr>
          <p:spPr>
            <a:xfrm>
              <a:off x="84415" y="3279"/>
              <a:ext cx="74939"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6491C8"/>
                  </a:solidFill>
                </a:defRPr>
              </a:lvl1pPr>
            </a:lstStyle>
            <a:p>
              <a:pPr/>
              <a:r>
                <a:t>5</a:t>
              </a:r>
            </a:p>
          </p:txBody>
        </p:sp>
      </p:grpSp>
      <p:grpSp>
        <p:nvGrpSpPr>
          <p:cNvPr id="2049" name="Group 133"/>
          <p:cNvGrpSpPr/>
          <p:nvPr/>
        </p:nvGrpSpPr>
        <p:grpSpPr>
          <a:xfrm>
            <a:off x="5738807" y="4671879"/>
            <a:ext cx="224413" cy="224413"/>
            <a:chOff x="0" y="0"/>
            <a:chExt cx="224412" cy="224412"/>
          </a:xfrm>
        </p:grpSpPr>
        <p:sp>
          <p:nvSpPr>
            <p:cNvPr id="2047" name="Oval 134"/>
            <p:cNvSpPr/>
            <p:nvPr/>
          </p:nvSpPr>
          <p:spPr>
            <a:xfrm>
              <a:off x="-1" y="-1"/>
              <a:ext cx="224414" cy="224414"/>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048" name="TextBox 135"/>
            <p:cNvSpPr txBox="1"/>
            <p:nvPr/>
          </p:nvSpPr>
          <p:spPr>
            <a:xfrm>
              <a:off x="84415" y="3279"/>
              <a:ext cx="74939"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chemeClr val="accent2"/>
                  </a:solidFill>
                </a:defRPr>
              </a:lvl1pPr>
            </a:lstStyle>
            <a:p>
              <a:pPr/>
              <a:r>
                <a:t>4</a:t>
              </a:r>
            </a:p>
          </p:txBody>
        </p:sp>
      </p:grpSp>
      <p:grpSp>
        <p:nvGrpSpPr>
          <p:cNvPr id="2052" name="Group 136"/>
          <p:cNvGrpSpPr/>
          <p:nvPr/>
        </p:nvGrpSpPr>
        <p:grpSpPr>
          <a:xfrm>
            <a:off x="5738807" y="3956591"/>
            <a:ext cx="224413" cy="224413"/>
            <a:chOff x="0" y="0"/>
            <a:chExt cx="224412" cy="224412"/>
          </a:xfrm>
        </p:grpSpPr>
        <p:sp>
          <p:nvSpPr>
            <p:cNvPr id="2050" name="Oval 137"/>
            <p:cNvSpPr/>
            <p:nvPr/>
          </p:nvSpPr>
          <p:spPr>
            <a:xfrm>
              <a:off x="-1" y="-1"/>
              <a:ext cx="224414" cy="224414"/>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051" name="TextBox 138"/>
            <p:cNvSpPr txBox="1"/>
            <p:nvPr/>
          </p:nvSpPr>
          <p:spPr>
            <a:xfrm>
              <a:off x="84415" y="3279"/>
              <a:ext cx="74939"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chemeClr val="accent3"/>
                  </a:solidFill>
                </a:defRPr>
              </a:lvl1pPr>
            </a:lstStyle>
            <a:p>
              <a:pPr/>
              <a:r>
                <a:t>3</a:t>
              </a:r>
            </a:p>
          </p:txBody>
        </p:sp>
      </p:grpSp>
      <p:grpSp>
        <p:nvGrpSpPr>
          <p:cNvPr id="2055" name="Group 139"/>
          <p:cNvGrpSpPr/>
          <p:nvPr/>
        </p:nvGrpSpPr>
        <p:grpSpPr>
          <a:xfrm>
            <a:off x="5738807" y="3145611"/>
            <a:ext cx="224413" cy="224413"/>
            <a:chOff x="0" y="0"/>
            <a:chExt cx="224412" cy="224412"/>
          </a:xfrm>
        </p:grpSpPr>
        <p:sp>
          <p:nvSpPr>
            <p:cNvPr id="2053" name="Oval 140"/>
            <p:cNvSpPr/>
            <p:nvPr/>
          </p:nvSpPr>
          <p:spPr>
            <a:xfrm>
              <a:off x="-1" y="-1"/>
              <a:ext cx="224414" cy="224414"/>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054" name="TextBox 141"/>
            <p:cNvSpPr txBox="1"/>
            <p:nvPr/>
          </p:nvSpPr>
          <p:spPr>
            <a:xfrm>
              <a:off x="84415" y="3279"/>
              <a:ext cx="74939"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chemeClr val="accent4"/>
                  </a:solidFill>
                </a:defRPr>
              </a:lvl1pPr>
            </a:lstStyle>
            <a:p>
              <a:pPr/>
              <a:r>
                <a:t>2</a:t>
              </a:r>
            </a:p>
          </p:txBody>
        </p:sp>
      </p:grpSp>
      <p:grpSp>
        <p:nvGrpSpPr>
          <p:cNvPr id="2058" name="Group 142"/>
          <p:cNvGrpSpPr/>
          <p:nvPr/>
        </p:nvGrpSpPr>
        <p:grpSpPr>
          <a:xfrm>
            <a:off x="5738807" y="2146643"/>
            <a:ext cx="224413" cy="224413"/>
            <a:chOff x="0" y="0"/>
            <a:chExt cx="224412" cy="224412"/>
          </a:xfrm>
        </p:grpSpPr>
        <p:sp>
          <p:nvSpPr>
            <p:cNvPr id="2056" name="Oval 143"/>
            <p:cNvSpPr/>
            <p:nvPr/>
          </p:nvSpPr>
          <p:spPr>
            <a:xfrm>
              <a:off x="-1" y="-1"/>
              <a:ext cx="224414" cy="224414"/>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057" name="TextBox 144"/>
            <p:cNvSpPr txBox="1"/>
            <p:nvPr/>
          </p:nvSpPr>
          <p:spPr>
            <a:xfrm>
              <a:off x="84415" y="3279"/>
              <a:ext cx="74939"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chemeClr val="accent5"/>
                  </a:solidFill>
                </a:defRPr>
              </a:lvl1pPr>
            </a:lstStyle>
            <a:p>
              <a:pPr/>
              <a:r>
                <a:t>1</a:t>
              </a:r>
            </a:p>
          </p:txBody>
        </p:sp>
      </p:grpSp>
      <p:sp>
        <p:nvSpPr>
          <p:cNvPr id="2059" name="TextBox 14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 fill="hold"/>
                                        <p:tgtEl>
                                          <p:spTgt spid="1979"/>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ID="9" grpId="2" fill="hold">
                                  <p:stCondLst>
                                    <p:cond delay="0"/>
                                  </p:stCondLst>
                                  <p:iterate type="el" backwards="0">
                                    <p:tmAbs val="0"/>
                                  </p:iterate>
                                  <p:childTnLst>
                                    <p:set>
                                      <p:cBhvr>
                                        <p:cTn id="10" fill="hold"/>
                                        <p:tgtEl>
                                          <p:spTgt spid="2022"/>
                                        </p:tgtEl>
                                        <p:attrNameLst>
                                          <p:attrName>style.visibility</p:attrName>
                                        </p:attrNameLst>
                                      </p:cBhvr>
                                      <p:to>
                                        <p:strVal val="visible"/>
                                      </p:to>
                                    </p:set>
                                    <p:animEffect filter="dissolve" transition="in">
                                      <p:cBhvr>
                                        <p:cTn id="11" dur="500"/>
                                        <p:tgtEl>
                                          <p:spTgt spid="2022"/>
                                        </p:tgtEl>
                                      </p:cBhvr>
                                    </p:animEffect>
                                  </p:childTnLst>
                                </p:cTn>
                              </p:par>
                            </p:childTnLst>
                          </p:cTn>
                        </p:par>
                        <p:par>
                          <p:cTn id="12" fill="hold">
                            <p:stCondLst>
                              <p:cond delay="500"/>
                            </p:stCondLst>
                            <p:childTnLst>
                              <p:par>
                                <p:cTn id="13" presetClass="entr" nodeType="afterEffect" presetID="9" grpId="3" fill="hold">
                                  <p:stCondLst>
                                    <p:cond delay="0"/>
                                  </p:stCondLst>
                                  <p:iterate type="el" backwards="0">
                                    <p:tmAbs val="0"/>
                                  </p:iterate>
                                  <p:childTnLst>
                                    <p:set>
                                      <p:cBhvr>
                                        <p:cTn id="14" fill="hold"/>
                                        <p:tgtEl>
                                          <p:spTgt spid="2046"/>
                                        </p:tgtEl>
                                        <p:attrNameLst>
                                          <p:attrName>style.visibility</p:attrName>
                                        </p:attrNameLst>
                                      </p:cBhvr>
                                      <p:to>
                                        <p:strVal val="visible"/>
                                      </p:to>
                                    </p:set>
                                    <p:animEffect filter="dissolve" transition="in">
                                      <p:cBhvr>
                                        <p:cTn id="15" dur="500"/>
                                        <p:tgtEl>
                                          <p:spTgt spid="2046"/>
                                        </p:tgtEl>
                                      </p:cBhvr>
                                    </p:animEffect>
                                  </p:childTnLst>
                                </p:cTn>
                              </p:par>
                            </p:childTnLst>
                          </p:cTn>
                        </p:par>
                        <p:par>
                          <p:cTn id="16" fill="hold">
                            <p:stCondLst>
                              <p:cond delay="1000"/>
                            </p:stCondLst>
                            <p:childTnLst>
                              <p:par>
                                <p:cTn id="17" presetClass="entr" nodeType="afterEffect" presetID="9" grpId="4" fill="hold">
                                  <p:stCondLst>
                                    <p:cond delay="0"/>
                                  </p:stCondLst>
                                  <p:iterate type="el" backwards="0">
                                    <p:tmAbs val="0"/>
                                  </p:iterate>
                                  <p:childTnLst>
                                    <p:set>
                                      <p:cBhvr>
                                        <p:cTn id="18" fill="hold"/>
                                        <p:tgtEl>
                                          <p:spTgt spid="1993"/>
                                        </p:tgtEl>
                                        <p:attrNameLst>
                                          <p:attrName>style.visibility</p:attrName>
                                        </p:attrNameLst>
                                      </p:cBhvr>
                                      <p:to>
                                        <p:strVal val="visible"/>
                                      </p:to>
                                    </p:set>
                                    <p:animEffect filter="dissolve" transition="in">
                                      <p:cBhvr>
                                        <p:cTn id="19" dur="500"/>
                                        <p:tgtEl>
                                          <p:spTgt spid="1993"/>
                                        </p:tgtEl>
                                      </p:cBhvr>
                                    </p:animEffect>
                                  </p:childTnLst>
                                </p:cTn>
                              </p:par>
                            </p:childTnLst>
                          </p:cTn>
                        </p:par>
                      </p:childTnLst>
                    </p:cTn>
                  </p:par>
                  <p:par>
                    <p:cTn id="20" fill="hold">
                      <p:stCondLst>
                        <p:cond delay="indefinite"/>
                      </p:stCondLst>
                      <p:childTnLst>
                        <p:par>
                          <p:cTn id="21" fill="hold">
                            <p:stCondLst>
                              <p:cond delay="0"/>
                            </p:stCondLst>
                            <p:childTnLst>
                              <p:par>
                                <p:cTn id="22" presetClass="entr" nodeType="clickEffect" presetID="9" grpId="5" fill="hold">
                                  <p:stCondLst>
                                    <p:cond delay="0"/>
                                  </p:stCondLst>
                                  <p:iterate type="el" backwards="0">
                                    <p:tmAbs val="0"/>
                                  </p:iterate>
                                  <p:childTnLst>
                                    <p:set>
                                      <p:cBhvr>
                                        <p:cTn id="23" fill="hold"/>
                                        <p:tgtEl>
                                          <p:spTgt spid="2021"/>
                                        </p:tgtEl>
                                        <p:attrNameLst>
                                          <p:attrName>style.visibility</p:attrName>
                                        </p:attrNameLst>
                                      </p:cBhvr>
                                      <p:to>
                                        <p:strVal val="visible"/>
                                      </p:to>
                                    </p:set>
                                    <p:animEffect filter="dissolve" transition="in">
                                      <p:cBhvr>
                                        <p:cTn id="24" dur="500"/>
                                        <p:tgtEl>
                                          <p:spTgt spid="2021"/>
                                        </p:tgtEl>
                                      </p:cBhvr>
                                    </p:animEffect>
                                  </p:childTnLst>
                                </p:cTn>
                              </p:par>
                            </p:childTnLst>
                          </p:cTn>
                        </p:par>
                        <p:par>
                          <p:cTn id="25" fill="hold">
                            <p:stCondLst>
                              <p:cond delay="500"/>
                            </p:stCondLst>
                            <p:childTnLst>
                              <p:par>
                                <p:cTn id="26" presetClass="entr" nodeType="afterEffect" presetID="9" grpId="6" fill="hold">
                                  <p:stCondLst>
                                    <p:cond delay="0"/>
                                  </p:stCondLst>
                                  <p:iterate type="el" backwards="0">
                                    <p:tmAbs val="0"/>
                                  </p:iterate>
                                  <p:childTnLst>
                                    <p:set>
                                      <p:cBhvr>
                                        <p:cTn id="27" fill="hold"/>
                                        <p:tgtEl>
                                          <p:spTgt spid="2049"/>
                                        </p:tgtEl>
                                        <p:attrNameLst>
                                          <p:attrName>style.visibility</p:attrName>
                                        </p:attrNameLst>
                                      </p:cBhvr>
                                      <p:to>
                                        <p:strVal val="visible"/>
                                      </p:to>
                                    </p:set>
                                    <p:animEffect filter="dissolve" transition="in">
                                      <p:cBhvr>
                                        <p:cTn id="28" dur="500"/>
                                        <p:tgtEl>
                                          <p:spTgt spid="2049"/>
                                        </p:tgtEl>
                                      </p:cBhvr>
                                    </p:animEffect>
                                  </p:childTnLst>
                                </p:cTn>
                              </p:par>
                            </p:childTnLst>
                          </p:cTn>
                        </p:par>
                        <p:par>
                          <p:cTn id="29" fill="hold">
                            <p:stCondLst>
                              <p:cond delay="1000"/>
                            </p:stCondLst>
                            <p:childTnLst>
                              <p:par>
                                <p:cTn id="30" presetClass="entr" nodeType="afterEffect" presetID="9" grpId="7" fill="hold">
                                  <p:stCondLst>
                                    <p:cond delay="0"/>
                                  </p:stCondLst>
                                  <p:iterate type="el" backwards="0">
                                    <p:tmAbs val="0"/>
                                  </p:iterate>
                                  <p:childTnLst>
                                    <p:set>
                                      <p:cBhvr>
                                        <p:cTn id="31" fill="hold"/>
                                        <p:tgtEl>
                                          <p:spTgt spid="1999"/>
                                        </p:tgtEl>
                                        <p:attrNameLst>
                                          <p:attrName>style.visibility</p:attrName>
                                        </p:attrNameLst>
                                      </p:cBhvr>
                                      <p:to>
                                        <p:strVal val="visible"/>
                                      </p:to>
                                    </p:set>
                                    <p:animEffect filter="dissolve" transition="in">
                                      <p:cBhvr>
                                        <p:cTn id="32" dur="500"/>
                                        <p:tgtEl>
                                          <p:spTgt spid="1999"/>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4" presetID="2" grpId="8" fill="hold">
                                  <p:stCondLst>
                                    <p:cond delay="0"/>
                                  </p:stCondLst>
                                  <p:iterate type="el" backwards="0">
                                    <p:tmAbs val="0"/>
                                  </p:iterate>
                                  <p:childTnLst>
                                    <p:set>
                                      <p:cBhvr>
                                        <p:cTn id="36" fill="hold"/>
                                        <p:tgtEl>
                                          <p:spTgt spid="2005"/>
                                        </p:tgtEl>
                                        <p:attrNameLst>
                                          <p:attrName>style.visibility</p:attrName>
                                        </p:attrNameLst>
                                      </p:cBhvr>
                                      <p:to>
                                        <p:strVal val="visible"/>
                                      </p:to>
                                    </p:set>
                                    <p:anim calcmode="lin" valueType="num">
                                      <p:cBhvr>
                                        <p:cTn id="37" dur="500" fill="hold"/>
                                        <p:tgtEl>
                                          <p:spTgt spid="2005"/>
                                        </p:tgtEl>
                                        <p:attrNameLst>
                                          <p:attrName>ppt_x</p:attrName>
                                        </p:attrNameLst>
                                      </p:cBhvr>
                                      <p:tavLst>
                                        <p:tav tm="0">
                                          <p:val>
                                            <p:strVal val="#ppt_x"/>
                                          </p:val>
                                        </p:tav>
                                        <p:tav tm="100000">
                                          <p:val>
                                            <p:strVal val="#ppt_x"/>
                                          </p:val>
                                        </p:tav>
                                      </p:tavLst>
                                    </p:anim>
                                    <p:anim calcmode="lin" valueType="num">
                                      <p:cBhvr>
                                        <p:cTn id="38" dur="500" fill="hold"/>
                                        <p:tgtEl>
                                          <p:spTgt spid="2005"/>
                                        </p:tgtEl>
                                        <p:attrNameLst>
                                          <p:attrName>ppt_y</p:attrName>
                                        </p:attrNameLst>
                                      </p:cBhvr>
                                      <p:tavLst>
                                        <p:tav tm="0">
                                          <p:val>
                                            <p:strVal val="1+#ppt_h/2"/>
                                          </p:val>
                                        </p:tav>
                                        <p:tav tm="100000">
                                          <p:val>
                                            <p:strVal val="#ppt_y"/>
                                          </p:val>
                                        </p:tav>
                                      </p:tavLst>
                                    </p:anim>
                                  </p:childTnLst>
                                </p:cTn>
                              </p:par>
                            </p:childTnLst>
                          </p:cTn>
                        </p:par>
                        <p:par>
                          <p:cTn id="39" fill="hold">
                            <p:stCondLst>
                              <p:cond delay="500"/>
                            </p:stCondLst>
                            <p:childTnLst>
                              <p:par>
                                <p:cTn id="40" presetClass="entr" nodeType="afterEffect" presetSubtype="4" presetID="2" grpId="9" fill="hold">
                                  <p:stCondLst>
                                    <p:cond delay="0"/>
                                  </p:stCondLst>
                                  <p:iterate type="el" backwards="0">
                                    <p:tmAbs val="0"/>
                                  </p:iterate>
                                  <p:childTnLst>
                                    <p:set>
                                      <p:cBhvr>
                                        <p:cTn id="41" fill="hold"/>
                                        <p:tgtEl>
                                          <p:spTgt spid="2020"/>
                                        </p:tgtEl>
                                        <p:attrNameLst>
                                          <p:attrName>style.visibility</p:attrName>
                                        </p:attrNameLst>
                                      </p:cBhvr>
                                      <p:to>
                                        <p:strVal val="visible"/>
                                      </p:to>
                                    </p:set>
                                    <p:anim calcmode="lin" valueType="num">
                                      <p:cBhvr>
                                        <p:cTn id="42" dur="500" fill="hold"/>
                                        <p:tgtEl>
                                          <p:spTgt spid="2020"/>
                                        </p:tgtEl>
                                        <p:attrNameLst>
                                          <p:attrName>ppt_x</p:attrName>
                                        </p:attrNameLst>
                                      </p:cBhvr>
                                      <p:tavLst>
                                        <p:tav tm="0">
                                          <p:val>
                                            <p:strVal val="#ppt_x"/>
                                          </p:val>
                                        </p:tav>
                                        <p:tav tm="100000">
                                          <p:val>
                                            <p:strVal val="#ppt_x"/>
                                          </p:val>
                                        </p:tav>
                                      </p:tavLst>
                                    </p:anim>
                                    <p:anim calcmode="lin" valueType="num">
                                      <p:cBhvr>
                                        <p:cTn id="43" dur="500" fill="hold"/>
                                        <p:tgtEl>
                                          <p:spTgt spid="2020"/>
                                        </p:tgtEl>
                                        <p:attrNameLst>
                                          <p:attrName>ppt_y</p:attrName>
                                        </p:attrNameLst>
                                      </p:cBhvr>
                                      <p:tavLst>
                                        <p:tav tm="0">
                                          <p:val>
                                            <p:strVal val="1+#ppt_h/2"/>
                                          </p:val>
                                        </p:tav>
                                        <p:tav tm="100000">
                                          <p:val>
                                            <p:strVal val="#ppt_y"/>
                                          </p:val>
                                        </p:tav>
                                      </p:tavLst>
                                    </p:anim>
                                  </p:childTnLst>
                                </p:cTn>
                              </p:par>
                            </p:childTnLst>
                          </p:cTn>
                        </p:par>
                        <p:par>
                          <p:cTn id="44" fill="hold">
                            <p:stCondLst>
                              <p:cond delay="1000"/>
                            </p:stCondLst>
                            <p:childTnLst>
                              <p:par>
                                <p:cTn id="45" presetClass="entr" nodeType="afterEffect" presetSubtype="4" presetID="2" grpId="10" fill="hold">
                                  <p:stCondLst>
                                    <p:cond delay="0"/>
                                  </p:stCondLst>
                                  <p:iterate type="el" backwards="0">
                                    <p:tmAbs val="0"/>
                                  </p:iterate>
                                  <p:childTnLst>
                                    <p:set>
                                      <p:cBhvr>
                                        <p:cTn id="46" fill="hold"/>
                                        <p:tgtEl>
                                          <p:spTgt spid="2025"/>
                                        </p:tgtEl>
                                        <p:attrNameLst>
                                          <p:attrName>style.visibility</p:attrName>
                                        </p:attrNameLst>
                                      </p:cBhvr>
                                      <p:to>
                                        <p:strVal val="visible"/>
                                      </p:to>
                                    </p:set>
                                    <p:anim calcmode="lin" valueType="num">
                                      <p:cBhvr>
                                        <p:cTn id="47" dur="500" fill="hold"/>
                                        <p:tgtEl>
                                          <p:spTgt spid="2025"/>
                                        </p:tgtEl>
                                        <p:attrNameLst>
                                          <p:attrName>ppt_x</p:attrName>
                                        </p:attrNameLst>
                                      </p:cBhvr>
                                      <p:tavLst>
                                        <p:tav tm="0">
                                          <p:val>
                                            <p:strVal val="#ppt_x"/>
                                          </p:val>
                                        </p:tav>
                                        <p:tav tm="100000">
                                          <p:val>
                                            <p:strVal val="#ppt_x"/>
                                          </p:val>
                                        </p:tav>
                                      </p:tavLst>
                                    </p:anim>
                                    <p:anim calcmode="lin" valueType="num">
                                      <p:cBhvr>
                                        <p:cTn id="48" dur="500" fill="hold"/>
                                        <p:tgtEl>
                                          <p:spTgt spid="2025"/>
                                        </p:tgtEl>
                                        <p:attrNameLst>
                                          <p:attrName>ppt_y</p:attrName>
                                        </p:attrNameLst>
                                      </p:cBhvr>
                                      <p:tavLst>
                                        <p:tav tm="0">
                                          <p:val>
                                            <p:strVal val="1+#ppt_h/2"/>
                                          </p:val>
                                        </p:tav>
                                        <p:tav tm="100000">
                                          <p:val>
                                            <p:strVal val="#ppt_y"/>
                                          </p:val>
                                        </p:tav>
                                      </p:tavLst>
                                    </p:anim>
                                  </p:childTnLst>
                                </p:cTn>
                              </p:par>
                            </p:childTnLst>
                          </p:cTn>
                        </p:par>
                        <p:par>
                          <p:cTn id="49" fill="hold">
                            <p:stCondLst>
                              <p:cond delay="1500"/>
                            </p:stCondLst>
                            <p:childTnLst>
                              <p:par>
                                <p:cTn id="50" presetClass="entr" nodeType="afterEffect" presetSubtype="4" presetID="2" grpId="11" fill="hold">
                                  <p:stCondLst>
                                    <p:cond delay="0"/>
                                  </p:stCondLst>
                                  <p:iterate type="el" backwards="0">
                                    <p:tmAbs val="0"/>
                                  </p:iterate>
                                  <p:childTnLst>
                                    <p:set>
                                      <p:cBhvr>
                                        <p:cTn id="51" fill="hold"/>
                                        <p:tgtEl>
                                          <p:spTgt spid="2052"/>
                                        </p:tgtEl>
                                        <p:attrNameLst>
                                          <p:attrName>style.visibility</p:attrName>
                                        </p:attrNameLst>
                                      </p:cBhvr>
                                      <p:to>
                                        <p:strVal val="visible"/>
                                      </p:to>
                                    </p:set>
                                    <p:anim calcmode="lin" valueType="num">
                                      <p:cBhvr>
                                        <p:cTn id="52" dur="500" fill="hold"/>
                                        <p:tgtEl>
                                          <p:spTgt spid="2052"/>
                                        </p:tgtEl>
                                        <p:attrNameLst>
                                          <p:attrName>ppt_x</p:attrName>
                                        </p:attrNameLst>
                                      </p:cBhvr>
                                      <p:tavLst>
                                        <p:tav tm="0">
                                          <p:val>
                                            <p:strVal val="#ppt_x"/>
                                          </p:val>
                                        </p:tav>
                                        <p:tav tm="100000">
                                          <p:val>
                                            <p:strVal val="#ppt_x"/>
                                          </p:val>
                                        </p:tav>
                                      </p:tavLst>
                                    </p:anim>
                                    <p:anim calcmode="lin" valueType="num">
                                      <p:cBhvr>
                                        <p:cTn id="53" dur="500" fill="hold"/>
                                        <p:tgtEl>
                                          <p:spTgt spid="2052"/>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Class="entr" nodeType="clickEffect" presetSubtype="8" presetID="22" grpId="12" fill="hold">
                                  <p:stCondLst>
                                    <p:cond delay="0"/>
                                  </p:stCondLst>
                                  <p:iterate type="el" backwards="0">
                                    <p:tmAbs val="0"/>
                                  </p:iterate>
                                  <p:childTnLst>
                                    <p:set>
                                      <p:cBhvr>
                                        <p:cTn id="57" fill="hold"/>
                                        <p:tgtEl>
                                          <p:spTgt spid="2011"/>
                                        </p:tgtEl>
                                        <p:attrNameLst>
                                          <p:attrName>style.visibility</p:attrName>
                                        </p:attrNameLst>
                                      </p:cBhvr>
                                      <p:to>
                                        <p:strVal val="visible"/>
                                      </p:to>
                                    </p:set>
                                    <p:animEffect filter="wipe(left)" transition="in">
                                      <p:cBhvr>
                                        <p:cTn id="58" dur="500"/>
                                        <p:tgtEl>
                                          <p:spTgt spid="2011"/>
                                        </p:tgtEl>
                                      </p:cBhvr>
                                    </p:animEffect>
                                  </p:childTnLst>
                                </p:cTn>
                              </p:par>
                            </p:childTnLst>
                          </p:cTn>
                        </p:par>
                        <p:par>
                          <p:cTn id="59" fill="hold">
                            <p:stCondLst>
                              <p:cond delay="500"/>
                            </p:stCondLst>
                            <p:childTnLst>
                              <p:par>
                                <p:cTn id="60" presetClass="entr" nodeType="afterEffect" presetSubtype="8" presetID="22" grpId="13" fill="hold">
                                  <p:stCondLst>
                                    <p:cond delay="0"/>
                                  </p:stCondLst>
                                  <p:iterate type="el" backwards="0">
                                    <p:tmAbs val="0"/>
                                  </p:iterate>
                                  <p:childTnLst>
                                    <p:set>
                                      <p:cBhvr>
                                        <p:cTn id="61" fill="hold"/>
                                        <p:tgtEl>
                                          <p:spTgt spid="2019"/>
                                        </p:tgtEl>
                                        <p:attrNameLst>
                                          <p:attrName>style.visibility</p:attrName>
                                        </p:attrNameLst>
                                      </p:cBhvr>
                                      <p:to>
                                        <p:strVal val="visible"/>
                                      </p:to>
                                    </p:set>
                                    <p:animEffect filter="wipe(left)" transition="in">
                                      <p:cBhvr>
                                        <p:cTn id="62" dur="500"/>
                                        <p:tgtEl>
                                          <p:spTgt spid="2019"/>
                                        </p:tgtEl>
                                      </p:cBhvr>
                                    </p:animEffect>
                                  </p:childTnLst>
                                </p:cTn>
                              </p:par>
                            </p:childTnLst>
                          </p:cTn>
                        </p:par>
                        <p:par>
                          <p:cTn id="63" fill="hold">
                            <p:stCondLst>
                              <p:cond delay="1000"/>
                            </p:stCondLst>
                            <p:childTnLst>
                              <p:par>
                                <p:cTn id="64" presetClass="entr" nodeType="afterEffect" presetSubtype="8" presetID="22" grpId="14" fill="hold">
                                  <p:stCondLst>
                                    <p:cond delay="0"/>
                                  </p:stCondLst>
                                  <p:iterate type="el" backwards="0">
                                    <p:tmAbs val="0"/>
                                  </p:iterate>
                                  <p:childTnLst>
                                    <p:set>
                                      <p:cBhvr>
                                        <p:cTn id="65" fill="hold"/>
                                        <p:tgtEl>
                                          <p:spTgt spid="2055"/>
                                        </p:tgtEl>
                                        <p:attrNameLst>
                                          <p:attrName>style.visibility</p:attrName>
                                        </p:attrNameLst>
                                      </p:cBhvr>
                                      <p:to>
                                        <p:strVal val="visible"/>
                                      </p:to>
                                    </p:set>
                                    <p:animEffect filter="wipe(left)" transition="in">
                                      <p:cBhvr>
                                        <p:cTn id="66" dur="500"/>
                                        <p:tgtEl>
                                          <p:spTgt spid="2055"/>
                                        </p:tgtEl>
                                      </p:cBhvr>
                                    </p:animEffect>
                                  </p:childTnLst>
                                </p:cTn>
                              </p:par>
                            </p:childTnLst>
                          </p:cTn>
                        </p:par>
                      </p:childTnLst>
                    </p:cTn>
                  </p:par>
                  <p:par>
                    <p:cTn id="67" fill="hold">
                      <p:stCondLst>
                        <p:cond delay="indefinite"/>
                      </p:stCondLst>
                      <p:childTnLst>
                        <p:par>
                          <p:cTn id="68" fill="hold">
                            <p:stCondLst>
                              <p:cond delay="0"/>
                            </p:stCondLst>
                            <p:childTnLst>
                              <p:par>
                                <p:cTn id="69" presetClass="entr" nodeType="clickEffect" presetID="9" grpId="15" fill="hold">
                                  <p:stCondLst>
                                    <p:cond delay="0"/>
                                  </p:stCondLst>
                                  <p:iterate type="el" backwards="0">
                                    <p:tmAbs val="0"/>
                                  </p:iterate>
                                  <p:childTnLst>
                                    <p:set>
                                      <p:cBhvr>
                                        <p:cTn id="70" fill="hold"/>
                                        <p:tgtEl>
                                          <p:spTgt spid="2016"/>
                                        </p:tgtEl>
                                        <p:attrNameLst>
                                          <p:attrName>style.visibility</p:attrName>
                                        </p:attrNameLst>
                                      </p:cBhvr>
                                      <p:to>
                                        <p:strVal val="visible"/>
                                      </p:to>
                                    </p:set>
                                    <p:animEffect filter="dissolve" transition="in">
                                      <p:cBhvr>
                                        <p:cTn id="71" dur="500"/>
                                        <p:tgtEl>
                                          <p:spTgt spid="2016"/>
                                        </p:tgtEl>
                                      </p:cBhvr>
                                    </p:animEffect>
                                  </p:childTnLst>
                                </p:cTn>
                              </p:par>
                            </p:childTnLst>
                          </p:cTn>
                        </p:par>
                        <p:par>
                          <p:cTn id="72" fill="hold">
                            <p:stCondLst>
                              <p:cond delay="500"/>
                            </p:stCondLst>
                            <p:childTnLst>
                              <p:par>
                                <p:cTn id="73" presetClass="entr" nodeType="afterEffect" presetID="9" grpId="16" fill="hold">
                                  <p:stCondLst>
                                    <p:cond delay="0"/>
                                  </p:stCondLst>
                                  <p:iterate type="el" backwards="0">
                                    <p:tmAbs val="0"/>
                                  </p:iterate>
                                  <p:childTnLst>
                                    <p:set>
                                      <p:cBhvr>
                                        <p:cTn id="74" fill="hold"/>
                                        <p:tgtEl>
                                          <p:spTgt spid="2018"/>
                                        </p:tgtEl>
                                        <p:attrNameLst>
                                          <p:attrName>style.visibility</p:attrName>
                                        </p:attrNameLst>
                                      </p:cBhvr>
                                      <p:to>
                                        <p:strVal val="visible"/>
                                      </p:to>
                                    </p:set>
                                    <p:animEffect filter="dissolve" transition="in">
                                      <p:cBhvr>
                                        <p:cTn id="75" dur="500"/>
                                        <p:tgtEl>
                                          <p:spTgt spid="2018"/>
                                        </p:tgtEl>
                                      </p:cBhvr>
                                    </p:animEffect>
                                  </p:childTnLst>
                                </p:cTn>
                              </p:par>
                            </p:childTnLst>
                          </p:cTn>
                        </p:par>
                        <p:par>
                          <p:cTn id="76" fill="hold">
                            <p:stCondLst>
                              <p:cond delay="1000"/>
                            </p:stCondLst>
                            <p:childTnLst>
                              <p:par>
                                <p:cTn id="77" presetClass="entr" nodeType="afterEffect" presetID="9" grpId="17" fill="hold">
                                  <p:stCondLst>
                                    <p:cond delay="0"/>
                                  </p:stCondLst>
                                  <p:iterate type="el" backwards="0">
                                    <p:tmAbs val="0"/>
                                  </p:iterate>
                                  <p:childTnLst>
                                    <p:set>
                                      <p:cBhvr>
                                        <p:cTn id="78" fill="hold"/>
                                        <p:tgtEl>
                                          <p:spTgt spid="2058"/>
                                        </p:tgtEl>
                                        <p:attrNameLst>
                                          <p:attrName>style.visibility</p:attrName>
                                        </p:attrNameLst>
                                      </p:cBhvr>
                                      <p:to>
                                        <p:strVal val="visible"/>
                                      </p:to>
                                    </p:set>
                                    <p:animEffect filter="dissolve" transition="in">
                                      <p:cBhvr>
                                        <p:cTn id="79" dur="500"/>
                                        <p:tgtEl>
                                          <p:spTgt spid="2058"/>
                                        </p:tgtEl>
                                      </p:cBhvr>
                                    </p:animEffect>
                                  </p:childTnLst>
                                </p:cTn>
                              </p:par>
                            </p:childTnLst>
                          </p:cTn>
                        </p:par>
                      </p:childTnLst>
                    </p:cTn>
                  </p:par>
                  <p:par>
                    <p:cTn id="80" fill="hold">
                      <p:stCondLst>
                        <p:cond delay="indefinite"/>
                      </p:stCondLst>
                      <p:childTnLst>
                        <p:par>
                          <p:cTn id="81" fill="hold">
                            <p:stCondLst>
                              <p:cond delay="0"/>
                            </p:stCondLst>
                            <p:childTnLst>
                              <p:par>
                                <p:cTn id="82" presetClass="entr" nodeType="clickEffect" presetSubtype="8" presetID="2" grpId="18" fill="hold">
                                  <p:stCondLst>
                                    <p:cond delay="0"/>
                                  </p:stCondLst>
                                  <p:iterate type="el" backwards="0">
                                    <p:tmAbs val="0"/>
                                  </p:iterate>
                                  <p:childTnLst>
                                    <p:set>
                                      <p:cBhvr>
                                        <p:cTn id="83" fill="hold"/>
                                        <p:tgtEl>
                                          <p:spTgt spid="1984"/>
                                        </p:tgtEl>
                                        <p:attrNameLst>
                                          <p:attrName>style.visibility</p:attrName>
                                        </p:attrNameLst>
                                      </p:cBhvr>
                                      <p:to>
                                        <p:strVal val="visible"/>
                                      </p:to>
                                    </p:set>
                                    <p:anim calcmode="lin" valueType="num">
                                      <p:cBhvr>
                                        <p:cTn id="84" dur="500" fill="hold"/>
                                        <p:tgtEl>
                                          <p:spTgt spid="1984"/>
                                        </p:tgtEl>
                                        <p:attrNameLst>
                                          <p:attrName>ppt_x</p:attrName>
                                        </p:attrNameLst>
                                      </p:cBhvr>
                                      <p:tavLst>
                                        <p:tav tm="0">
                                          <p:val>
                                            <p:strVal val="0-#ppt_w/2"/>
                                          </p:val>
                                        </p:tav>
                                        <p:tav tm="100000">
                                          <p:val>
                                            <p:strVal val="#ppt_x"/>
                                          </p:val>
                                        </p:tav>
                                      </p:tavLst>
                                    </p:anim>
                                    <p:anim calcmode="lin" valueType="num">
                                      <p:cBhvr>
                                        <p:cTn id="85" dur="500" fill="hold"/>
                                        <p:tgtEl>
                                          <p:spTgt spid="1984"/>
                                        </p:tgtEl>
                                        <p:attrNameLst>
                                          <p:attrName>ppt_y</p:attrName>
                                        </p:attrNameLst>
                                      </p:cBhvr>
                                      <p:tavLst>
                                        <p:tav tm="0">
                                          <p:val>
                                            <p:strVal val="#ppt_y"/>
                                          </p:val>
                                        </p:tav>
                                        <p:tav tm="100000">
                                          <p:val>
                                            <p:strVal val="#ppt_y"/>
                                          </p:val>
                                        </p:tav>
                                      </p:tavLst>
                                    </p:anim>
                                  </p:childTnLst>
                                </p:cTn>
                              </p:par>
                            </p:childTnLst>
                          </p:cTn>
                        </p:par>
                        <p:par>
                          <p:cTn id="86" fill="hold">
                            <p:stCondLst>
                              <p:cond delay="500"/>
                            </p:stCondLst>
                            <p:childTnLst>
                              <p:par>
                                <p:cTn id="87" presetClass="entr" nodeType="afterEffect" presetSubtype="8" presetID="2" grpId="19" fill="hold">
                                  <p:stCondLst>
                                    <p:cond delay="0"/>
                                  </p:stCondLst>
                                  <p:iterate type="el" backwards="0">
                                    <p:tmAbs val="0"/>
                                  </p:iterate>
                                  <p:childTnLst>
                                    <p:set>
                                      <p:cBhvr>
                                        <p:cTn id="88" fill="hold"/>
                                        <p:tgtEl>
                                          <p:spTgt spid="1985"/>
                                        </p:tgtEl>
                                        <p:attrNameLst>
                                          <p:attrName>style.visibility</p:attrName>
                                        </p:attrNameLst>
                                      </p:cBhvr>
                                      <p:to>
                                        <p:strVal val="visible"/>
                                      </p:to>
                                    </p:set>
                                    <p:anim calcmode="lin" valueType="num">
                                      <p:cBhvr>
                                        <p:cTn id="89" dur="500" fill="hold"/>
                                        <p:tgtEl>
                                          <p:spTgt spid="1985"/>
                                        </p:tgtEl>
                                        <p:attrNameLst>
                                          <p:attrName>ppt_x</p:attrName>
                                        </p:attrNameLst>
                                      </p:cBhvr>
                                      <p:tavLst>
                                        <p:tav tm="0">
                                          <p:val>
                                            <p:strVal val="0-#ppt_w/2"/>
                                          </p:val>
                                        </p:tav>
                                        <p:tav tm="100000">
                                          <p:val>
                                            <p:strVal val="#ppt_x"/>
                                          </p:val>
                                        </p:tav>
                                      </p:tavLst>
                                    </p:anim>
                                    <p:anim calcmode="lin" valueType="num">
                                      <p:cBhvr>
                                        <p:cTn id="90" dur="500" fill="hold"/>
                                        <p:tgtEl>
                                          <p:spTgt spid="1985"/>
                                        </p:tgtEl>
                                        <p:attrNameLst>
                                          <p:attrName>ppt_y</p:attrName>
                                        </p:attrNameLst>
                                      </p:cBhvr>
                                      <p:tavLst>
                                        <p:tav tm="0">
                                          <p:val>
                                            <p:strVal val="#ppt_y"/>
                                          </p:val>
                                        </p:tav>
                                        <p:tav tm="100000">
                                          <p:val>
                                            <p:strVal val="#ppt_y"/>
                                          </p:val>
                                        </p:tav>
                                      </p:tavLst>
                                    </p:anim>
                                  </p:childTnLst>
                                </p:cTn>
                              </p:par>
                            </p:childTnLst>
                          </p:cTn>
                        </p:par>
                        <p:par>
                          <p:cTn id="91" fill="hold">
                            <p:stCondLst>
                              <p:cond delay="1000"/>
                            </p:stCondLst>
                            <p:childTnLst>
                              <p:par>
                                <p:cTn id="92" presetClass="entr" nodeType="afterEffect" presetSubtype="8" presetID="2" grpId="20" fill="hold">
                                  <p:stCondLst>
                                    <p:cond delay="0"/>
                                  </p:stCondLst>
                                  <p:iterate type="el" backwards="0">
                                    <p:tmAbs val="0"/>
                                  </p:iterate>
                                  <p:childTnLst>
                                    <p:set>
                                      <p:cBhvr>
                                        <p:cTn id="93" fill="hold"/>
                                        <p:tgtEl>
                                          <p:spTgt spid="1986"/>
                                        </p:tgtEl>
                                        <p:attrNameLst>
                                          <p:attrName>style.visibility</p:attrName>
                                        </p:attrNameLst>
                                      </p:cBhvr>
                                      <p:to>
                                        <p:strVal val="visible"/>
                                      </p:to>
                                    </p:set>
                                    <p:anim calcmode="lin" valueType="num">
                                      <p:cBhvr>
                                        <p:cTn id="94" dur="500" fill="hold"/>
                                        <p:tgtEl>
                                          <p:spTgt spid="1986"/>
                                        </p:tgtEl>
                                        <p:attrNameLst>
                                          <p:attrName>ppt_x</p:attrName>
                                        </p:attrNameLst>
                                      </p:cBhvr>
                                      <p:tavLst>
                                        <p:tav tm="0">
                                          <p:val>
                                            <p:strVal val="0-#ppt_w/2"/>
                                          </p:val>
                                        </p:tav>
                                        <p:tav tm="100000">
                                          <p:val>
                                            <p:strVal val="#ppt_x"/>
                                          </p:val>
                                        </p:tav>
                                      </p:tavLst>
                                    </p:anim>
                                    <p:anim calcmode="lin" valueType="num">
                                      <p:cBhvr>
                                        <p:cTn id="95" dur="500" fill="hold"/>
                                        <p:tgtEl>
                                          <p:spTgt spid="1986"/>
                                        </p:tgtEl>
                                        <p:attrNameLst>
                                          <p:attrName>ppt_y</p:attrName>
                                        </p:attrNameLst>
                                      </p:cBhvr>
                                      <p:tavLst>
                                        <p:tav tm="0">
                                          <p:val>
                                            <p:strVal val="#ppt_y"/>
                                          </p:val>
                                        </p:tav>
                                        <p:tav tm="100000">
                                          <p:val>
                                            <p:strVal val="#ppt_y"/>
                                          </p:val>
                                        </p:tav>
                                      </p:tavLst>
                                    </p:anim>
                                  </p:childTnLst>
                                </p:cTn>
                              </p:par>
                            </p:childTnLst>
                          </p:cTn>
                        </p:par>
                        <p:par>
                          <p:cTn id="96" fill="hold">
                            <p:stCondLst>
                              <p:cond delay="1500"/>
                            </p:stCondLst>
                            <p:childTnLst>
                              <p:par>
                                <p:cTn id="97" presetClass="entr" nodeType="afterEffect" presetSubtype="8" presetID="2" grpId="21" fill="hold">
                                  <p:stCondLst>
                                    <p:cond delay="0"/>
                                  </p:stCondLst>
                                  <p:iterate type="el" backwards="0">
                                    <p:tmAbs val="0"/>
                                  </p:iterate>
                                  <p:childTnLst>
                                    <p:set>
                                      <p:cBhvr>
                                        <p:cTn id="98" fill="hold"/>
                                        <p:tgtEl>
                                          <p:spTgt spid="2024"/>
                                        </p:tgtEl>
                                        <p:attrNameLst>
                                          <p:attrName>style.visibility</p:attrName>
                                        </p:attrNameLst>
                                      </p:cBhvr>
                                      <p:to>
                                        <p:strVal val="visible"/>
                                      </p:to>
                                    </p:set>
                                    <p:anim calcmode="lin" valueType="num">
                                      <p:cBhvr>
                                        <p:cTn id="99" dur="500" fill="hold"/>
                                        <p:tgtEl>
                                          <p:spTgt spid="2024"/>
                                        </p:tgtEl>
                                        <p:attrNameLst>
                                          <p:attrName>ppt_x</p:attrName>
                                        </p:attrNameLst>
                                      </p:cBhvr>
                                      <p:tavLst>
                                        <p:tav tm="0">
                                          <p:val>
                                            <p:strVal val="0-#ppt_w/2"/>
                                          </p:val>
                                        </p:tav>
                                        <p:tav tm="100000">
                                          <p:val>
                                            <p:strVal val="#ppt_x"/>
                                          </p:val>
                                        </p:tav>
                                      </p:tavLst>
                                    </p:anim>
                                    <p:anim calcmode="lin" valueType="num">
                                      <p:cBhvr>
                                        <p:cTn id="100" dur="500" fill="hold"/>
                                        <p:tgtEl>
                                          <p:spTgt spid="2024"/>
                                        </p:tgtEl>
                                        <p:attrNameLst>
                                          <p:attrName>ppt_y</p:attrName>
                                        </p:attrNameLst>
                                      </p:cBhvr>
                                      <p:tavLst>
                                        <p:tav tm="0">
                                          <p:val>
                                            <p:strVal val="#ppt_y"/>
                                          </p:val>
                                        </p:tav>
                                        <p:tav tm="100000">
                                          <p:val>
                                            <p:strVal val="#ppt_y"/>
                                          </p:val>
                                        </p:tav>
                                      </p:tavLst>
                                    </p:anim>
                                  </p:childTnLst>
                                </p:cTn>
                              </p:par>
                            </p:childTnLst>
                          </p:cTn>
                        </p:par>
                        <p:par>
                          <p:cTn id="101" fill="hold">
                            <p:stCondLst>
                              <p:cond delay="2000"/>
                            </p:stCondLst>
                            <p:childTnLst>
                              <p:par>
                                <p:cTn id="102" presetClass="entr" nodeType="afterEffect" presetSubtype="8" presetID="2" grpId="22" fill="hold">
                                  <p:stCondLst>
                                    <p:cond delay="0"/>
                                  </p:stCondLst>
                                  <p:iterate type="el" backwards="0">
                                    <p:tmAbs val="0"/>
                                  </p:iterate>
                                  <p:childTnLst>
                                    <p:set>
                                      <p:cBhvr>
                                        <p:cTn id="103" fill="hold"/>
                                        <p:tgtEl>
                                          <p:spTgt spid="2026"/>
                                        </p:tgtEl>
                                        <p:attrNameLst>
                                          <p:attrName>style.visibility</p:attrName>
                                        </p:attrNameLst>
                                      </p:cBhvr>
                                      <p:to>
                                        <p:strVal val="visible"/>
                                      </p:to>
                                    </p:set>
                                    <p:anim calcmode="lin" valueType="num">
                                      <p:cBhvr>
                                        <p:cTn id="104" dur="500" fill="hold"/>
                                        <p:tgtEl>
                                          <p:spTgt spid="2026"/>
                                        </p:tgtEl>
                                        <p:attrNameLst>
                                          <p:attrName>ppt_x</p:attrName>
                                        </p:attrNameLst>
                                      </p:cBhvr>
                                      <p:tavLst>
                                        <p:tav tm="0">
                                          <p:val>
                                            <p:strVal val="0-#ppt_w/2"/>
                                          </p:val>
                                        </p:tav>
                                        <p:tav tm="100000">
                                          <p:val>
                                            <p:strVal val="#ppt_x"/>
                                          </p:val>
                                        </p:tav>
                                      </p:tavLst>
                                    </p:anim>
                                    <p:anim calcmode="lin" valueType="num">
                                      <p:cBhvr>
                                        <p:cTn id="105" dur="500" fill="hold"/>
                                        <p:tgtEl>
                                          <p:spTgt spid="2026"/>
                                        </p:tgtEl>
                                        <p:attrNameLst>
                                          <p:attrName>ppt_y</p:attrName>
                                        </p:attrNameLst>
                                      </p:cBhvr>
                                      <p:tavLst>
                                        <p:tav tm="0">
                                          <p:val>
                                            <p:strVal val="#ppt_y"/>
                                          </p:val>
                                        </p:tav>
                                        <p:tav tm="100000">
                                          <p:val>
                                            <p:strVal val="#ppt_y"/>
                                          </p:val>
                                        </p:tav>
                                      </p:tavLst>
                                    </p:anim>
                                  </p:childTnLst>
                                </p:cTn>
                              </p:par>
                            </p:childTnLst>
                          </p:cTn>
                        </p:par>
                        <p:par>
                          <p:cTn id="106" fill="hold">
                            <p:stCondLst>
                              <p:cond delay="2500"/>
                            </p:stCondLst>
                            <p:childTnLst>
                              <p:par>
                                <p:cTn id="107" presetClass="entr" nodeType="afterEffect" presetSubtype="8" presetID="2" grpId="23" fill="hold">
                                  <p:stCondLst>
                                    <p:cond delay="0"/>
                                  </p:stCondLst>
                                  <p:iterate type="el" backwards="0">
                                    <p:tmAbs val="0"/>
                                  </p:iterate>
                                  <p:childTnLst>
                                    <p:set>
                                      <p:cBhvr>
                                        <p:cTn id="108" fill="hold"/>
                                        <p:tgtEl>
                                          <p:spTgt spid="2029"/>
                                        </p:tgtEl>
                                        <p:attrNameLst>
                                          <p:attrName>style.visibility</p:attrName>
                                        </p:attrNameLst>
                                      </p:cBhvr>
                                      <p:to>
                                        <p:strVal val="visible"/>
                                      </p:to>
                                    </p:set>
                                    <p:anim calcmode="lin" valueType="num">
                                      <p:cBhvr>
                                        <p:cTn id="109" dur="500" fill="hold"/>
                                        <p:tgtEl>
                                          <p:spTgt spid="2029"/>
                                        </p:tgtEl>
                                        <p:attrNameLst>
                                          <p:attrName>ppt_x</p:attrName>
                                        </p:attrNameLst>
                                      </p:cBhvr>
                                      <p:tavLst>
                                        <p:tav tm="0">
                                          <p:val>
                                            <p:strVal val="0-#ppt_w/2"/>
                                          </p:val>
                                        </p:tav>
                                        <p:tav tm="100000">
                                          <p:val>
                                            <p:strVal val="#ppt_x"/>
                                          </p:val>
                                        </p:tav>
                                      </p:tavLst>
                                    </p:anim>
                                    <p:anim calcmode="lin" valueType="num">
                                      <p:cBhvr>
                                        <p:cTn id="110" dur="500" fill="hold"/>
                                        <p:tgtEl>
                                          <p:spTgt spid="2029"/>
                                        </p:tgtEl>
                                        <p:attrNameLst>
                                          <p:attrName>ppt_y</p:attrName>
                                        </p:attrNameLst>
                                      </p:cBhvr>
                                      <p:tavLst>
                                        <p:tav tm="0">
                                          <p:val>
                                            <p:strVal val="#ppt_y"/>
                                          </p:val>
                                        </p:tav>
                                        <p:tav tm="100000">
                                          <p:val>
                                            <p:strVal val="#ppt_y"/>
                                          </p:val>
                                        </p:tav>
                                      </p:tavLst>
                                    </p:anim>
                                  </p:childTnLst>
                                </p:cTn>
                              </p:par>
                            </p:childTnLst>
                          </p:cTn>
                        </p:par>
                        <p:par>
                          <p:cTn id="111" fill="hold">
                            <p:stCondLst>
                              <p:cond delay="3000"/>
                            </p:stCondLst>
                            <p:childTnLst>
                              <p:par>
                                <p:cTn id="112" presetClass="entr" nodeType="afterEffect" presetSubtype="8" presetID="2" grpId="24" fill="hold">
                                  <p:stCondLst>
                                    <p:cond delay="0"/>
                                  </p:stCondLst>
                                  <p:iterate type="el" backwards="0">
                                    <p:tmAbs val="0"/>
                                  </p:iterate>
                                  <p:childTnLst>
                                    <p:set>
                                      <p:cBhvr>
                                        <p:cTn id="113" fill="hold"/>
                                        <p:tgtEl>
                                          <p:spTgt spid="2032"/>
                                        </p:tgtEl>
                                        <p:attrNameLst>
                                          <p:attrName>style.visibility</p:attrName>
                                        </p:attrNameLst>
                                      </p:cBhvr>
                                      <p:to>
                                        <p:strVal val="visible"/>
                                      </p:to>
                                    </p:set>
                                    <p:anim calcmode="lin" valueType="num">
                                      <p:cBhvr>
                                        <p:cTn id="114" dur="500" fill="hold"/>
                                        <p:tgtEl>
                                          <p:spTgt spid="2032"/>
                                        </p:tgtEl>
                                        <p:attrNameLst>
                                          <p:attrName>ppt_x</p:attrName>
                                        </p:attrNameLst>
                                      </p:cBhvr>
                                      <p:tavLst>
                                        <p:tav tm="0">
                                          <p:val>
                                            <p:strVal val="0-#ppt_w/2"/>
                                          </p:val>
                                        </p:tav>
                                        <p:tav tm="100000">
                                          <p:val>
                                            <p:strVal val="#ppt_x"/>
                                          </p:val>
                                        </p:tav>
                                      </p:tavLst>
                                    </p:anim>
                                    <p:anim calcmode="lin" valueType="num">
                                      <p:cBhvr>
                                        <p:cTn id="115" dur="500" fill="hold"/>
                                        <p:tgtEl>
                                          <p:spTgt spid="2032"/>
                                        </p:tgtEl>
                                        <p:attrNameLst>
                                          <p:attrName>ppt_y</p:attrName>
                                        </p:attrNameLst>
                                      </p:cBhvr>
                                      <p:tavLst>
                                        <p:tav tm="0">
                                          <p:val>
                                            <p:strVal val="#ppt_y"/>
                                          </p:val>
                                        </p:tav>
                                        <p:tav tm="100000">
                                          <p:val>
                                            <p:strVal val="#ppt_y"/>
                                          </p:val>
                                        </p:tav>
                                      </p:tavLst>
                                    </p:anim>
                                  </p:childTnLst>
                                </p:cTn>
                              </p:par>
                            </p:childTnLst>
                          </p:cTn>
                        </p:par>
                        <p:par>
                          <p:cTn id="116" fill="hold">
                            <p:stCondLst>
                              <p:cond delay="3500"/>
                            </p:stCondLst>
                            <p:childTnLst>
                              <p:par>
                                <p:cTn id="117" presetClass="entr" nodeType="afterEffect" presetSubtype="8" presetID="2" grpId="25" fill="hold">
                                  <p:stCondLst>
                                    <p:cond delay="0"/>
                                  </p:stCondLst>
                                  <p:iterate type="el" backwards="0">
                                    <p:tmAbs val="0"/>
                                  </p:iterate>
                                  <p:childTnLst>
                                    <p:set>
                                      <p:cBhvr>
                                        <p:cTn id="118" fill="hold"/>
                                        <p:tgtEl>
                                          <p:spTgt spid="2033"/>
                                        </p:tgtEl>
                                        <p:attrNameLst>
                                          <p:attrName>style.visibility</p:attrName>
                                        </p:attrNameLst>
                                      </p:cBhvr>
                                      <p:to>
                                        <p:strVal val="visible"/>
                                      </p:to>
                                    </p:set>
                                    <p:anim calcmode="lin" valueType="num">
                                      <p:cBhvr>
                                        <p:cTn id="119" dur="500" fill="hold"/>
                                        <p:tgtEl>
                                          <p:spTgt spid="2033"/>
                                        </p:tgtEl>
                                        <p:attrNameLst>
                                          <p:attrName>ppt_x</p:attrName>
                                        </p:attrNameLst>
                                      </p:cBhvr>
                                      <p:tavLst>
                                        <p:tav tm="0">
                                          <p:val>
                                            <p:strVal val="0-#ppt_w/2"/>
                                          </p:val>
                                        </p:tav>
                                        <p:tav tm="100000">
                                          <p:val>
                                            <p:strVal val="#ppt_x"/>
                                          </p:val>
                                        </p:tav>
                                      </p:tavLst>
                                    </p:anim>
                                    <p:anim calcmode="lin" valueType="num">
                                      <p:cBhvr>
                                        <p:cTn id="120" dur="500" fill="hold"/>
                                        <p:tgtEl>
                                          <p:spTgt spid="2033"/>
                                        </p:tgtEl>
                                        <p:attrNameLst>
                                          <p:attrName>ppt_y</p:attrName>
                                        </p:attrNameLst>
                                      </p:cBhvr>
                                      <p:tavLst>
                                        <p:tav tm="0">
                                          <p:val>
                                            <p:strVal val="#ppt_y"/>
                                          </p:val>
                                        </p:tav>
                                        <p:tav tm="100000">
                                          <p:val>
                                            <p:strVal val="#ppt_y"/>
                                          </p:val>
                                        </p:tav>
                                      </p:tavLst>
                                    </p:anim>
                                  </p:childTnLst>
                                </p:cTn>
                              </p:par>
                            </p:childTnLst>
                          </p:cTn>
                        </p:par>
                        <p:par>
                          <p:cTn id="121" fill="hold">
                            <p:stCondLst>
                              <p:cond delay="4000"/>
                            </p:stCondLst>
                            <p:childTnLst>
                              <p:par>
                                <p:cTn id="122" presetClass="entr" nodeType="afterEffect" presetSubtype="8" presetID="2" grpId="26" fill="hold">
                                  <p:stCondLst>
                                    <p:cond delay="0"/>
                                  </p:stCondLst>
                                  <p:iterate type="el" backwards="0">
                                    <p:tmAbs val="0"/>
                                  </p:iterate>
                                  <p:childTnLst>
                                    <p:set>
                                      <p:cBhvr>
                                        <p:cTn id="123" fill="hold"/>
                                        <p:tgtEl>
                                          <p:spTgt spid="2034"/>
                                        </p:tgtEl>
                                        <p:attrNameLst>
                                          <p:attrName>style.visibility</p:attrName>
                                        </p:attrNameLst>
                                      </p:cBhvr>
                                      <p:to>
                                        <p:strVal val="visible"/>
                                      </p:to>
                                    </p:set>
                                    <p:anim calcmode="lin" valueType="num">
                                      <p:cBhvr>
                                        <p:cTn id="124" dur="500" fill="hold"/>
                                        <p:tgtEl>
                                          <p:spTgt spid="2034"/>
                                        </p:tgtEl>
                                        <p:attrNameLst>
                                          <p:attrName>ppt_x</p:attrName>
                                        </p:attrNameLst>
                                      </p:cBhvr>
                                      <p:tavLst>
                                        <p:tav tm="0">
                                          <p:val>
                                            <p:strVal val="0-#ppt_w/2"/>
                                          </p:val>
                                        </p:tav>
                                        <p:tav tm="100000">
                                          <p:val>
                                            <p:strVal val="#ppt_x"/>
                                          </p:val>
                                        </p:tav>
                                      </p:tavLst>
                                    </p:anim>
                                    <p:anim calcmode="lin" valueType="num">
                                      <p:cBhvr>
                                        <p:cTn id="125" dur="500" fill="hold"/>
                                        <p:tgtEl>
                                          <p:spTgt spid="2034"/>
                                        </p:tgtEl>
                                        <p:attrNameLst>
                                          <p:attrName>ppt_y</p:attrName>
                                        </p:attrNameLst>
                                      </p:cBhvr>
                                      <p:tavLst>
                                        <p:tav tm="0">
                                          <p:val>
                                            <p:strVal val="#ppt_y"/>
                                          </p:val>
                                        </p:tav>
                                        <p:tav tm="100000">
                                          <p:val>
                                            <p:strVal val="#ppt_y"/>
                                          </p:val>
                                        </p:tav>
                                      </p:tavLst>
                                    </p:anim>
                                  </p:childTnLst>
                                </p:cTn>
                              </p:par>
                            </p:childTnLst>
                          </p:cTn>
                        </p:par>
                        <p:par>
                          <p:cTn id="126" fill="hold">
                            <p:stCondLst>
                              <p:cond delay="4500"/>
                            </p:stCondLst>
                            <p:childTnLst>
                              <p:par>
                                <p:cTn id="127" presetClass="entr" nodeType="afterEffect" presetSubtype="8" presetID="2" grpId="27" fill="hold">
                                  <p:stCondLst>
                                    <p:cond delay="0"/>
                                  </p:stCondLst>
                                  <p:iterate type="el" backwards="0">
                                    <p:tmAbs val="0"/>
                                  </p:iterate>
                                  <p:childTnLst>
                                    <p:set>
                                      <p:cBhvr>
                                        <p:cTn id="128" fill="hold"/>
                                        <p:tgtEl>
                                          <p:spTgt spid="2035"/>
                                        </p:tgtEl>
                                        <p:attrNameLst>
                                          <p:attrName>style.visibility</p:attrName>
                                        </p:attrNameLst>
                                      </p:cBhvr>
                                      <p:to>
                                        <p:strVal val="visible"/>
                                      </p:to>
                                    </p:set>
                                    <p:anim calcmode="lin" valueType="num">
                                      <p:cBhvr>
                                        <p:cTn id="129" dur="500" fill="hold"/>
                                        <p:tgtEl>
                                          <p:spTgt spid="2035"/>
                                        </p:tgtEl>
                                        <p:attrNameLst>
                                          <p:attrName>ppt_x</p:attrName>
                                        </p:attrNameLst>
                                      </p:cBhvr>
                                      <p:tavLst>
                                        <p:tav tm="0">
                                          <p:val>
                                            <p:strVal val="0-#ppt_w/2"/>
                                          </p:val>
                                        </p:tav>
                                        <p:tav tm="100000">
                                          <p:val>
                                            <p:strVal val="#ppt_x"/>
                                          </p:val>
                                        </p:tav>
                                      </p:tavLst>
                                    </p:anim>
                                    <p:anim calcmode="lin" valueType="num">
                                      <p:cBhvr>
                                        <p:cTn id="130" dur="500" fill="hold"/>
                                        <p:tgtEl>
                                          <p:spTgt spid="2035"/>
                                        </p:tgtEl>
                                        <p:attrNameLst>
                                          <p:attrName>ppt_y</p:attrName>
                                        </p:attrNameLst>
                                      </p:cBhvr>
                                      <p:tavLst>
                                        <p:tav tm="0">
                                          <p:val>
                                            <p:strVal val="#ppt_y"/>
                                          </p:val>
                                        </p:tav>
                                        <p:tav tm="100000">
                                          <p:val>
                                            <p:strVal val="#ppt_y"/>
                                          </p:val>
                                        </p:tav>
                                      </p:tavLst>
                                    </p:anim>
                                  </p:childTnLst>
                                </p:cTn>
                              </p:par>
                            </p:childTnLst>
                          </p:cTn>
                        </p:par>
                        <p:par>
                          <p:cTn id="131" fill="hold">
                            <p:stCondLst>
                              <p:cond delay="5000"/>
                            </p:stCondLst>
                            <p:childTnLst>
                              <p:par>
                                <p:cTn id="132" presetClass="entr" nodeType="afterEffect" presetSubtype="8" presetID="2" grpId="28" fill="hold">
                                  <p:stCondLst>
                                    <p:cond delay="0"/>
                                  </p:stCondLst>
                                  <p:iterate type="el" backwards="0">
                                    <p:tmAbs val="0"/>
                                  </p:iterate>
                                  <p:childTnLst>
                                    <p:set>
                                      <p:cBhvr>
                                        <p:cTn id="133" fill="hold"/>
                                        <p:tgtEl>
                                          <p:spTgt spid="2036"/>
                                        </p:tgtEl>
                                        <p:attrNameLst>
                                          <p:attrName>style.visibility</p:attrName>
                                        </p:attrNameLst>
                                      </p:cBhvr>
                                      <p:to>
                                        <p:strVal val="visible"/>
                                      </p:to>
                                    </p:set>
                                    <p:anim calcmode="lin" valueType="num">
                                      <p:cBhvr>
                                        <p:cTn id="134" dur="500" fill="hold"/>
                                        <p:tgtEl>
                                          <p:spTgt spid="2036"/>
                                        </p:tgtEl>
                                        <p:attrNameLst>
                                          <p:attrName>ppt_x</p:attrName>
                                        </p:attrNameLst>
                                      </p:cBhvr>
                                      <p:tavLst>
                                        <p:tav tm="0">
                                          <p:val>
                                            <p:strVal val="0-#ppt_w/2"/>
                                          </p:val>
                                        </p:tav>
                                        <p:tav tm="100000">
                                          <p:val>
                                            <p:strVal val="#ppt_x"/>
                                          </p:val>
                                        </p:tav>
                                      </p:tavLst>
                                    </p:anim>
                                    <p:anim calcmode="lin" valueType="num">
                                      <p:cBhvr>
                                        <p:cTn id="135" dur="500" fill="hold"/>
                                        <p:tgtEl>
                                          <p:spTgt spid="2036"/>
                                        </p:tgtEl>
                                        <p:attrNameLst>
                                          <p:attrName>ppt_y</p:attrName>
                                        </p:attrNameLst>
                                      </p:cBhvr>
                                      <p:tavLst>
                                        <p:tav tm="0">
                                          <p:val>
                                            <p:strVal val="#ppt_y"/>
                                          </p:val>
                                        </p:tav>
                                        <p:tav tm="100000">
                                          <p:val>
                                            <p:strVal val="#ppt_y"/>
                                          </p:val>
                                        </p:tav>
                                      </p:tavLst>
                                    </p:anim>
                                  </p:childTnLst>
                                </p:cTn>
                              </p:par>
                            </p:childTnLst>
                          </p:cTn>
                        </p:par>
                        <p:par>
                          <p:cTn id="136" fill="hold">
                            <p:stCondLst>
                              <p:cond delay="5500"/>
                            </p:stCondLst>
                            <p:childTnLst>
                              <p:par>
                                <p:cTn id="137" presetClass="entr" nodeType="afterEffect" presetSubtype="8" presetID="2" grpId="29" fill="hold">
                                  <p:stCondLst>
                                    <p:cond delay="0"/>
                                  </p:stCondLst>
                                  <p:iterate type="el" backwards="0">
                                    <p:tmAbs val="0"/>
                                  </p:iterate>
                                  <p:childTnLst>
                                    <p:set>
                                      <p:cBhvr>
                                        <p:cTn id="138" fill="hold"/>
                                        <p:tgtEl>
                                          <p:spTgt spid="2037"/>
                                        </p:tgtEl>
                                        <p:attrNameLst>
                                          <p:attrName>style.visibility</p:attrName>
                                        </p:attrNameLst>
                                      </p:cBhvr>
                                      <p:to>
                                        <p:strVal val="visible"/>
                                      </p:to>
                                    </p:set>
                                    <p:anim calcmode="lin" valueType="num">
                                      <p:cBhvr>
                                        <p:cTn id="139" dur="500" fill="hold"/>
                                        <p:tgtEl>
                                          <p:spTgt spid="2037"/>
                                        </p:tgtEl>
                                        <p:attrNameLst>
                                          <p:attrName>ppt_x</p:attrName>
                                        </p:attrNameLst>
                                      </p:cBhvr>
                                      <p:tavLst>
                                        <p:tav tm="0">
                                          <p:val>
                                            <p:strVal val="0-#ppt_w/2"/>
                                          </p:val>
                                        </p:tav>
                                        <p:tav tm="100000">
                                          <p:val>
                                            <p:strVal val="#ppt_x"/>
                                          </p:val>
                                        </p:tav>
                                      </p:tavLst>
                                    </p:anim>
                                    <p:anim calcmode="lin" valueType="num">
                                      <p:cBhvr>
                                        <p:cTn id="140" dur="500" fill="hold"/>
                                        <p:tgtEl>
                                          <p:spTgt spid="2037"/>
                                        </p:tgtEl>
                                        <p:attrNameLst>
                                          <p:attrName>ppt_y</p:attrName>
                                        </p:attrNameLst>
                                      </p:cBhvr>
                                      <p:tavLst>
                                        <p:tav tm="0">
                                          <p:val>
                                            <p:strVal val="#ppt_y"/>
                                          </p:val>
                                        </p:tav>
                                        <p:tav tm="100000">
                                          <p:val>
                                            <p:strVal val="#ppt_y"/>
                                          </p:val>
                                        </p:tav>
                                      </p:tavLst>
                                    </p:anim>
                                  </p:childTnLst>
                                </p:cTn>
                              </p:par>
                            </p:childTnLst>
                          </p:cTn>
                        </p:par>
                        <p:par>
                          <p:cTn id="141" fill="hold">
                            <p:stCondLst>
                              <p:cond delay="6000"/>
                            </p:stCondLst>
                            <p:childTnLst>
                              <p:par>
                                <p:cTn id="142" presetClass="entr" nodeType="afterEffect" presetSubtype="8" presetID="2" grpId="30" fill="hold">
                                  <p:stCondLst>
                                    <p:cond delay="0"/>
                                  </p:stCondLst>
                                  <p:iterate type="el" backwards="0">
                                    <p:tmAbs val="0"/>
                                  </p:iterate>
                                  <p:childTnLst>
                                    <p:set>
                                      <p:cBhvr>
                                        <p:cTn id="143" fill="hold"/>
                                        <p:tgtEl>
                                          <p:spTgt spid="2038"/>
                                        </p:tgtEl>
                                        <p:attrNameLst>
                                          <p:attrName>style.visibility</p:attrName>
                                        </p:attrNameLst>
                                      </p:cBhvr>
                                      <p:to>
                                        <p:strVal val="visible"/>
                                      </p:to>
                                    </p:set>
                                    <p:anim calcmode="lin" valueType="num">
                                      <p:cBhvr>
                                        <p:cTn id="144" dur="500" fill="hold"/>
                                        <p:tgtEl>
                                          <p:spTgt spid="2038"/>
                                        </p:tgtEl>
                                        <p:attrNameLst>
                                          <p:attrName>ppt_x</p:attrName>
                                        </p:attrNameLst>
                                      </p:cBhvr>
                                      <p:tavLst>
                                        <p:tav tm="0">
                                          <p:val>
                                            <p:strVal val="0-#ppt_w/2"/>
                                          </p:val>
                                        </p:tav>
                                        <p:tav tm="100000">
                                          <p:val>
                                            <p:strVal val="#ppt_x"/>
                                          </p:val>
                                        </p:tav>
                                      </p:tavLst>
                                    </p:anim>
                                    <p:anim calcmode="lin" valueType="num">
                                      <p:cBhvr>
                                        <p:cTn id="145" dur="500" fill="hold"/>
                                        <p:tgtEl>
                                          <p:spTgt spid="2038"/>
                                        </p:tgtEl>
                                        <p:attrNameLst>
                                          <p:attrName>ppt_y</p:attrName>
                                        </p:attrNameLst>
                                      </p:cBhvr>
                                      <p:tavLst>
                                        <p:tav tm="0">
                                          <p:val>
                                            <p:strVal val="#ppt_y"/>
                                          </p:val>
                                        </p:tav>
                                        <p:tav tm="100000">
                                          <p:val>
                                            <p:strVal val="#ppt_y"/>
                                          </p:val>
                                        </p:tav>
                                      </p:tavLst>
                                    </p:anim>
                                  </p:childTnLst>
                                </p:cTn>
                              </p:par>
                            </p:childTnLst>
                          </p:cTn>
                        </p:par>
                        <p:par>
                          <p:cTn id="146" fill="hold">
                            <p:stCondLst>
                              <p:cond delay="6500"/>
                            </p:stCondLst>
                            <p:childTnLst>
                              <p:par>
                                <p:cTn id="147" presetClass="entr" nodeType="afterEffect" presetSubtype="8" presetID="2" grpId="31" fill="hold">
                                  <p:stCondLst>
                                    <p:cond delay="0"/>
                                  </p:stCondLst>
                                  <p:iterate type="el" backwards="0">
                                    <p:tmAbs val="0"/>
                                  </p:iterate>
                                  <p:childTnLst>
                                    <p:set>
                                      <p:cBhvr>
                                        <p:cTn id="148" fill="hold"/>
                                        <p:tgtEl>
                                          <p:spTgt spid="2039"/>
                                        </p:tgtEl>
                                        <p:attrNameLst>
                                          <p:attrName>style.visibility</p:attrName>
                                        </p:attrNameLst>
                                      </p:cBhvr>
                                      <p:to>
                                        <p:strVal val="visible"/>
                                      </p:to>
                                    </p:set>
                                    <p:anim calcmode="lin" valueType="num">
                                      <p:cBhvr>
                                        <p:cTn id="149" dur="500" fill="hold"/>
                                        <p:tgtEl>
                                          <p:spTgt spid="2039"/>
                                        </p:tgtEl>
                                        <p:attrNameLst>
                                          <p:attrName>ppt_x</p:attrName>
                                        </p:attrNameLst>
                                      </p:cBhvr>
                                      <p:tavLst>
                                        <p:tav tm="0">
                                          <p:val>
                                            <p:strVal val="0-#ppt_w/2"/>
                                          </p:val>
                                        </p:tav>
                                        <p:tav tm="100000">
                                          <p:val>
                                            <p:strVal val="#ppt_x"/>
                                          </p:val>
                                        </p:tav>
                                      </p:tavLst>
                                    </p:anim>
                                    <p:anim calcmode="lin" valueType="num">
                                      <p:cBhvr>
                                        <p:cTn id="150" dur="500" fill="hold"/>
                                        <p:tgtEl>
                                          <p:spTgt spid="2039"/>
                                        </p:tgtEl>
                                        <p:attrNameLst>
                                          <p:attrName>ppt_y</p:attrName>
                                        </p:attrNameLst>
                                      </p:cBhvr>
                                      <p:tavLst>
                                        <p:tav tm="0">
                                          <p:val>
                                            <p:strVal val="#ppt_y"/>
                                          </p:val>
                                        </p:tav>
                                        <p:tav tm="100000">
                                          <p:val>
                                            <p:strVal val="#ppt_y"/>
                                          </p:val>
                                        </p:tav>
                                      </p:tavLst>
                                    </p:anim>
                                  </p:childTnLst>
                                </p:cTn>
                              </p:par>
                            </p:childTnLst>
                          </p:cTn>
                        </p:par>
                      </p:childTnLst>
                    </p:cTn>
                  </p:par>
                  <p:par>
                    <p:cTn id="151" fill="hold">
                      <p:stCondLst>
                        <p:cond delay="indefinite"/>
                      </p:stCondLst>
                      <p:childTnLst>
                        <p:par>
                          <p:cTn id="152" fill="hold">
                            <p:stCondLst>
                              <p:cond delay="0"/>
                            </p:stCondLst>
                            <p:childTnLst>
                              <p:par>
                                <p:cTn id="153" presetClass="entr" nodeType="clickEffect" presetSubtype="16" presetID="23" grpId="32" fill="hold">
                                  <p:stCondLst>
                                    <p:cond delay="0"/>
                                  </p:stCondLst>
                                  <p:iterate type="el" backwards="0">
                                    <p:tmAbs val="0"/>
                                  </p:iterate>
                                  <p:childTnLst>
                                    <p:set>
                                      <p:cBhvr>
                                        <p:cTn id="154" fill="hold"/>
                                        <p:tgtEl>
                                          <p:spTgt spid="1982"/>
                                        </p:tgtEl>
                                        <p:attrNameLst>
                                          <p:attrName>style.visibility</p:attrName>
                                        </p:attrNameLst>
                                      </p:cBhvr>
                                      <p:to>
                                        <p:strVal val="visible"/>
                                      </p:to>
                                    </p:set>
                                    <p:anim calcmode="lin" valueType="num">
                                      <p:cBhvr>
                                        <p:cTn id="155" dur="500" fill="hold"/>
                                        <p:tgtEl>
                                          <p:spTgt spid="1982"/>
                                        </p:tgtEl>
                                        <p:attrNameLst>
                                          <p:attrName>ppt_w</p:attrName>
                                        </p:attrNameLst>
                                      </p:cBhvr>
                                      <p:tavLst>
                                        <p:tav tm="0">
                                          <p:val>
                                            <p:fltVal val="0"/>
                                          </p:val>
                                        </p:tav>
                                        <p:tav tm="100000">
                                          <p:val>
                                            <p:strVal val="#ppt_w"/>
                                          </p:val>
                                        </p:tav>
                                      </p:tavLst>
                                    </p:anim>
                                    <p:anim calcmode="lin" valueType="num">
                                      <p:cBhvr>
                                        <p:cTn id="156" dur="500" fill="hold"/>
                                        <p:tgtEl>
                                          <p:spTgt spid="1982"/>
                                        </p:tgtEl>
                                        <p:attrNameLst>
                                          <p:attrName>ppt_h</p:attrName>
                                        </p:attrNameLst>
                                      </p:cBhvr>
                                      <p:tavLst>
                                        <p:tav tm="0">
                                          <p:val>
                                            <p:fltVal val="0"/>
                                          </p:val>
                                        </p:tav>
                                        <p:tav tm="100000">
                                          <p:val>
                                            <p:strVal val="#ppt_h"/>
                                          </p:val>
                                        </p:tav>
                                      </p:tavLst>
                                    </p:anim>
                                  </p:childTnLst>
                                </p:cTn>
                              </p:par>
                            </p:childTnLst>
                          </p:cTn>
                        </p:par>
                        <p:par>
                          <p:cTn id="157" fill="hold">
                            <p:stCondLst>
                              <p:cond delay="500"/>
                            </p:stCondLst>
                            <p:childTnLst>
                              <p:par>
                                <p:cTn id="158" presetClass="entr" nodeType="afterEffect" presetSubtype="16" presetID="23" grpId="33" fill="hold">
                                  <p:stCondLst>
                                    <p:cond delay="0"/>
                                  </p:stCondLst>
                                  <p:iterate type="el" backwards="0">
                                    <p:tmAbs val="0"/>
                                  </p:iterate>
                                  <p:childTnLst>
                                    <p:set>
                                      <p:cBhvr>
                                        <p:cTn id="159" fill="hold"/>
                                        <p:tgtEl>
                                          <p:spTgt spid="1983"/>
                                        </p:tgtEl>
                                        <p:attrNameLst>
                                          <p:attrName>style.visibility</p:attrName>
                                        </p:attrNameLst>
                                      </p:cBhvr>
                                      <p:to>
                                        <p:strVal val="visible"/>
                                      </p:to>
                                    </p:set>
                                    <p:anim calcmode="lin" valueType="num">
                                      <p:cBhvr>
                                        <p:cTn id="160" dur="500" fill="hold"/>
                                        <p:tgtEl>
                                          <p:spTgt spid="1983"/>
                                        </p:tgtEl>
                                        <p:attrNameLst>
                                          <p:attrName>ppt_w</p:attrName>
                                        </p:attrNameLst>
                                      </p:cBhvr>
                                      <p:tavLst>
                                        <p:tav tm="0">
                                          <p:val>
                                            <p:fltVal val="0"/>
                                          </p:val>
                                        </p:tav>
                                        <p:tav tm="100000">
                                          <p:val>
                                            <p:strVal val="#ppt_w"/>
                                          </p:val>
                                        </p:tav>
                                      </p:tavLst>
                                    </p:anim>
                                    <p:anim calcmode="lin" valueType="num">
                                      <p:cBhvr>
                                        <p:cTn id="161" dur="500" fill="hold"/>
                                        <p:tgtEl>
                                          <p:spTgt spid="1983"/>
                                        </p:tgtEl>
                                        <p:attrNameLst>
                                          <p:attrName>ppt_h</p:attrName>
                                        </p:attrNameLst>
                                      </p:cBhvr>
                                      <p:tavLst>
                                        <p:tav tm="0">
                                          <p:val>
                                            <p:fltVal val="0"/>
                                          </p:val>
                                        </p:tav>
                                        <p:tav tm="100000">
                                          <p:val>
                                            <p:strVal val="#ppt_h"/>
                                          </p:val>
                                        </p:tav>
                                      </p:tavLst>
                                    </p:anim>
                                  </p:childTnLst>
                                </p:cTn>
                              </p:par>
                            </p:childTnLst>
                          </p:cTn>
                        </p:par>
                        <p:par>
                          <p:cTn id="162" fill="hold">
                            <p:stCondLst>
                              <p:cond delay="1000"/>
                            </p:stCondLst>
                            <p:childTnLst>
                              <p:par>
                                <p:cTn id="163" presetClass="entr" nodeType="afterEffect" presetSubtype="16" presetID="23" grpId="34" fill="hold">
                                  <p:stCondLst>
                                    <p:cond delay="0"/>
                                  </p:stCondLst>
                                  <p:iterate type="el" backwards="0">
                                    <p:tmAbs val="0"/>
                                  </p:iterate>
                                  <p:childTnLst>
                                    <p:set>
                                      <p:cBhvr>
                                        <p:cTn id="164" fill="hold"/>
                                        <p:tgtEl>
                                          <p:spTgt spid="2027"/>
                                        </p:tgtEl>
                                        <p:attrNameLst>
                                          <p:attrName>style.visibility</p:attrName>
                                        </p:attrNameLst>
                                      </p:cBhvr>
                                      <p:to>
                                        <p:strVal val="visible"/>
                                      </p:to>
                                    </p:set>
                                    <p:anim calcmode="lin" valueType="num">
                                      <p:cBhvr>
                                        <p:cTn id="165" dur="500" fill="hold"/>
                                        <p:tgtEl>
                                          <p:spTgt spid="2027"/>
                                        </p:tgtEl>
                                        <p:attrNameLst>
                                          <p:attrName>ppt_w</p:attrName>
                                        </p:attrNameLst>
                                      </p:cBhvr>
                                      <p:tavLst>
                                        <p:tav tm="0">
                                          <p:val>
                                            <p:fltVal val="0"/>
                                          </p:val>
                                        </p:tav>
                                        <p:tav tm="100000">
                                          <p:val>
                                            <p:strVal val="#ppt_w"/>
                                          </p:val>
                                        </p:tav>
                                      </p:tavLst>
                                    </p:anim>
                                    <p:anim calcmode="lin" valueType="num">
                                      <p:cBhvr>
                                        <p:cTn id="166" dur="500" fill="hold"/>
                                        <p:tgtEl>
                                          <p:spTgt spid="2027"/>
                                        </p:tgtEl>
                                        <p:attrNameLst>
                                          <p:attrName>ppt_h</p:attrName>
                                        </p:attrNameLst>
                                      </p:cBhvr>
                                      <p:tavLst>
                                        <p:tav tm="0">
                                          <p:val>
                                            <p:fltVal val="0"/>
                                          </p:val>
                                        </p:tav>
                                        <p:tav tm="100000">
                                          <p:val>
                                            <p:strVal val="#ppt_h"/>
                                          </p:val>
                                        </p:tav>
                                      </p:tavLst>
                                    </p:anim>
                                  </p:childTnLst>
                                </p:cTn>
                              </p:par>
                            </p:childTnLst>
                          </p:cTn>
                        </p:par>
                        <p:par>
                          <p:cTn id="167" fill="hold">
                            <p:stCondLst>
                              <p:cond delay="1500"/>
                            </p:stCondLst>
                            <p:childTnLst>
                              <p:par>
                                <p:cTn id="168" presetClass="entr" nodeType="afterEffect" presetSubtype="16" presetID="23" grpId="35" fill="hold">
                                  <p:stCondLst>
                                    <p:cond delay="0"/>
                                  </p:stCondLst>
                                  <p:iterate type="el" backwards="0">
                                    <p:tmAbs val="0"/>
                                  </p:iterate>
                                  <p:childTnLst>
                                    <p:set>
                                      <p:cBhvr>
                                        <p:cTn id="169" fill="hold"/>
                                        <p:tgtEl>
                                          <p:spTgt spid="2028"/>
                                        </p:tgtEl>
                                        <p:attrNameLst>
                                          <p:attrName>style.visibility</p:attrName>
                                        </p:attrNameLst>
                                      </p:cBhvr>
                                      <p:to>
                                        <p:strVal val="visible"/>
                                      </p:to>
                                    </p:set>
                                    <p:anim calcmode="lin" valueType="num">
                                      <p:cBhvr>
                                        <p:cTn id="170" dur="500" fill="hold"/>
                                        <p:tgtEl>
                                          <p:spTgt spid="2028"/>
                                        </p:tgtEl>
                                        <p:attrNameLst>
                                          <p:attrName>ppt_w</p:attrName>
                                        </p:attrNameLst>
                                      </p:cBhvr>
                                      <p:tavLst>
                                        <p:tav tm="0">
                                          <p:val>
                                            <p:fltVal val="0"/>
                                          </p:val>
                                        </p:tav>
                                        <p:tav tm="100000">
                                          <p:val>
                                            <p:strVal val="#ppt_w"/>
                                          </p:val>
                                        </p:tav>
                                      </p:tavLst>
                                    </p:anim>
                                    <p:anim calcmode="lin" valueType="num">
                                      <p:cBhvr>
                                        <p:cTn id="171" dur="500" fill="hold"/>
                                        <p:tgtEl>
                                          <p:spTgt spid="2028"/>
                                        </p:tgtEl>
                                        <p:attrNameLst>
                                          <p:attrName>ppt_h</p:attrName>
                                        </p:attrNameLst>
                                      </p:cBhvr>
                                      <p:tavLst>
                                        <p:tav tm="0">
                                          <p:val>
                                            <p:fltVal val="0"/>
                                          </p:val>
                                        </p:tav>
                                        <p:tav tm="100000">
                                          <p:val>
                                            <p:strVal val="#ppt_h"/>
                                          </p:val>
                                        </p:tav>
                                      </p:tavLst>
                                    </p:anim>
                                  </p:childTnLst>
                                </p:cTn>
                              </p:par>
                            </p:childTnLst>
                          </p:cTn>
                        </p:par>
                        <p:par>
                          <p:cTn id="172" fill="hold">
                            <p:stCondLst>
                              <p:cond delay="2000"/>
                            </p:stCondLst>
                            <p:childTnLst>
                              <p:par>
                                <p:cTn id="173" presetClass="entr" nodeType="afterEffect" presetSubtype="16" presetID="23" grpId="36" fill="hold">
                                  <p:stCondLst>
                                    <p:cond delay="0"/>
                                  </p:stCondLst>
                                  <p:iterate type="el" backwards="0">
                                    <p:tmAbs val="0"/>
                                  </p:iterate>
                                  <p:childTnLst>
                                    <p:set>
                                      <p:cBhvr>
                                        <p:cTn id="174" fill="hold"/>
                                        <p:tgtEl>
                                          <p:spTgt spid="2030"/>
                                        </p:tgtEl>
                                        <p:attrNameLst>
                                          <p:attrName>style.visibility</p:attrName>
                                        </p:attrNameLst>
                                      </p:cBhvr>
                                      <p:to>
                                        <p:strVal val="visible"/>
                                      </p:to>
                                    </p:set>
                                    <p:anim calcmode="lin" valueType="num">
                                      <p:cBhvr>
                                        <p:cTn id="175" dur="500" fill="hold"/>
                                        <p:tgtEl>
                                          <p:spTgt spid="2030"/>
                                        </p:tgtEl>
                                        <p:attrNameLst>
                                          <p:attrName>ppt_w</p:attrName>
                                        </p:attrNameLst>
                                      </p:cBhvr>
                                      <p:tavLst>
                                        <p:tav tm="0">
                                          <p:val>
                                            <p:fltVal val="0"/>
                                          </p:val>
                                        </p:tav>
                                        <p:tav tm="100000">
                                          <p:val>
                                            <p:strVal val="#ppt_w"/>
                                          </p:val>
                                        </p:tav>
                                      </p:tavLst>
                                    </p:anim>
                                    <p:anim calcmode="lin" valueType="num">
                                      <p:cBhvr>
                                        <p:cTn id="176" dur="500" fill="hold"/>
                                        <p:tgtEl>
                                          <p:spTgt spid="2030"/>
                                        </p:tgtEl>
                                        <p:attrNameLst>
                                          <p:attrName>ppt_h</p:attrName>
                                        </p:attrNameLst>
                                      </p:cBhvr>
                                      <p:tavLst>
                                        <p:tav tm="0">
                                          <p:val>
                                            <p:fltVal val="0"/>
                                          </p:val>
                                        </p:tav>
                                        <p:tav tm="100000">
                                          <p:val>
                                            <p:strVal val="#ppt_h"/>
                                          </p:val>
                                        </p:tav>
                                      </p:tavLst>
                                    </p:anim>
                                  </p:childTnLst>
                                </p:cTn>
                              </p:par>
                            </p:childTnLst>
                          </p:cTn>
                        </p:par>
                        <p:par>
                          <p:cTn id="177" fill="hold">
                            <p:stCondLst>
                              <p:cond delay="2500"/>
                            </p:stCondLst>
                            <p:childTnLst>
                              <p:par>
                                <p:cTn id="178" presetClass="entr" nodeType="afterEffect" presetSubtype="16" presetID="23" grpId="37" fill="hold">
                                  <p:stCondLst>
                                    <p:cond delay="0"/>
                                  </p:stCondLst>
                                  <p:iterate type="el" backwards="0">
                                    <p:tmAbs val="0"/>
                                  </p:iterate>
                                  <p:childTnLst>
                                    <p:set>
                                      <p:cBhvr>
                                        <p:cTn id="179" fill="hold"/>
                                        <p:tgtEl>
                                          <p:spTgt spid="2031"/>
                                        </p:tgtEl>
                                        <p:attrNameLst>
                                          <p:attrName>style.visibility</p:attrName>
                                        </p:attrNameLst>
                                      </p:cBhvr>
                                      <p:to>
                                        <p:strVal val="visible"/>
                                      </p:to>
                                    </p:set>
                                    <p:anim calcmode="lin" valueType="num">
                                      <p:cBhvr>
                                        <p:cTn id="180" dur="500" fill="hold"/>
                                        <p:tgtEl>
                                          <p:spTgt spid="2031"/>
                                        </p:tgtEl>
                                        <p:attrNameLst>
                                          <p:attrName>ppt_w</p:attrName>
                                        </p:attrNameLst>
                                      </p:cBhvr>
                                      <p:tavLst>
                                        <p:tav tm="0">
                                          <p:val>
                                            <p:fltVal val="0"/>
                                          </p:val>
                                        </p:tav>
                                        <p:tav tm="100000">
                                          <p:val>
                                            <p:strVal val="#ppt_w"/>
                                          </p:val>
                                        </p:tav>
                                      </p:tavLst>
                                    </p:anim>
                                    <p:anim calcmode="lin" valueType="num">
                                      <p:cBhvr>
                                        <p:cTn id="181" dur="500" fill="hold"/>
                                        <p:tgtEl>
                                          <p:spTgt spid="2031"/>
                                        </p:tgtEl>
                                        <p:attrNameLst>
                                          <p:attrName>ppt_h</p:attrName>
                                        </p:attrNameLst>
                                      </p:cBhvr>
                                      <p:tavLst>
                                        <p:tav tm="0">
                                          <p:val>
                                            <p:fltVal val="0"/>
                                          </p:val>
                                        </p:tav>
                                        <p:tav tm="100000">
                                          <p:val>
                                            <p:strVal val="#ppt_h"/>
                                          </p:val>
                                        </p:tav>
                                      </p:tavLst>
                                    </p:anim>
                                  </p:childTnLst>
                                </p:cTn>
                              </p:par>
                            </p:childTnLst>
                          </p:cTn>
                        </p:par>
                        <p:par>
                          <p:cTn id="182" fill="hold">
                            <p:stCondLst>
                              <p:cond delay="3000"/>
                            </p:stCondLst>
                            <p:childTnLst>
                              <p:par>
                                <p:cTn id="183" presetClass="entr" nodeType="afterEffect" presetSubtype="16" presetID="23" grpId="38" fill="hold">
                                  <p:stCondLst>
                                    <p:cond delay="0"/>
                                  </p:stCondLst>
                                  <p:iterate type="el" backwards="0">
                                    <p:tmAbs val="0"/>
                                  </p:iterate>
                                  <p:childTnLst>
                                    <p:set>
                                      <p:cBhvr>
                                        <p:cTn id="184" fill="hold"/>
                                        <p:tgtEl>
                                          <p:spTgt spid="2040"/>
                                        </p:tgtEl>
                                        <p:attrNameLst>
                                          <p:attrName>style.visibility</p:attrName>
                                        </p:attrNameLst>
                                      </p:cBhvr>
                                      <p:to>
                                        <p:strVal val="visible"/>
                                      </p:to>
                                    </p:set>
                                    <p:anim calcmode="lin" valueType="num">
                                      <p:cBhvr>
                                        <p:cTn id="185" dur="500" fill="hold"/>
                                        <p:tgtEl>
                                          <p:spTgt spid="2040"/>
                                        </p:tgtEl>
                                        <p:attrNameLst>
                                          <p:attrName>ppt_w</p:attrName>
                                        </p:attrNameLst>
                                      </p:cBhvr>
                                      <p:tavLst>
                                        <p:tav tm="0">
                                          <p:val>
                                            <p:fltVal val="0"/>
                                          </p:val>
                                        </p:tav>
                                        <p:tav tm="100000">
                                          <p:val>
                                            <p:strVal val="#ppt_w"/>
                                          </p:val>
                                        </p:tav>
                                      </p:tavLst>
                                    </p:anim>
                                    <p:anim calcmode="lin" valueType="num">
                                      <p:cBhvr>
                                        <p:cTn id="186" dur="500" fill="hold"/>
                                        <p:tgtEl>
                                          <p:spTgt spid="2040"/>
                                        </p:tgtEl>
                                        <p:attrNameLst>
                                          <p:attrName>ppt_h</p:attrName>
                                        </p:attrNameLst>
                                      </p:cBhvr>
                                      <p:tavLst>
                                        <p:tav tm="0">
                                          <p:val>
                                            <p:fltVal val="0"/>
                                          </p:val>
                                        </p:tav>
                                        <p:tav tm="100000">
                                          <p:val>
                                            <p:strVal val="#ppt_h"/>
                                          </p:val>
                                        </p:tav>
                                      </p:tavLst>
                                    </p:anim>
                                  </p:childTnLst>
                                </p:cTn>
                              </p:par>
                            </p:childTnLst>
                          </p:cTn>
                        </p:par>
                        <p:par>
                          <p:cTn id="187" fill="hold">
                            <p:stCondLst>
                              <p:cond delay="3500"/>
                            </p:stCondLst>
                            <p:childTnLst>
                              <p:par>
                                <p:cTn id="188" presetClass="entr" nodeType="afterEffect" presetSubtype="16" presetID="23" grpId="39" fill="hold">
                                  <p:stCondLst>
                                    <p:cond delay="0"/>
                                  </p:stCondLst>
                                  <p:iterate type="el" backwards="0">
                                    <p:tmAbs val="0"/>
                                  </p:iterate>
                                  <p:childTnLst>
                                    <p:set>
                                      <p:cBhvr>
                                        <p:cTn id="189" fill="hold"/>
                                        <p:tgtEl>
                                          <p:spTgt spid="2041"/>
                                        </p:tgtEl>
                                        <p:attrNameLst>
                                          <p:attrName>style.visibility</p:attrName>
                                        </p:attrNameLst>
                                      </p:cBhvr>
                                      <p:to>
                                        <p:strVal val="visible"/>
                                      </p:to>
                                    </p:set>
                                    <p:anim calcmode="lin" valueType="num">
                                      <p:cBhvr>
                                        <p:cTn id="190" dur="500" fill="hold"/>
                                        <p:tgtEl>
                                          <p:spTgt spid="2041"/>
                                        </p:tgtEl>
                                        <p:attrNameLst>
                                          <p:attrName>ppt_w</p:attrName>
                                        </p:attrNameLst>
                                      </p:cBhvr>
                                      <p:tavLst>
                                        <p:tav tm="0">
                                          <p:val>
                                            <p:fltVal val="0"/>
                                          </p:val>
                                        </p:tav>
                                        <p:tav tm="100000">
                                          <p:val>
                                            <p:strVal val="#ppt_w"/>
                                          </p:val>
                                        </p:tav>
                                      </p:tavLst>
                                    </p:anim>
                                    <p:anim calcmode="lin" valueType="num">
                                      <p:cBhvr>
                                        <p:cTn id="191" dur="500" fill="hold"/>
                                        <p:tgtEl>
                                          <p:spTgt spid="2041"/>
                                        </p:tgtEl>
                                        <p:attrNameLst>
                                          <p:attrName>ppt_h</p:attrName>
                                        </p:attrNameLst>
                                      </p:cBhvr>
                                      <p:tavLst>
                                        <p:tav tm="0">
                                          <p:val>
                                            <p:fltVal val="0"/>
                                          </p:val>
                                        </p:tav>
                                        <p:tav tm="100000">
                                          <p:val>
                                            <p:strVal val="#ppt_h"/>
                                          </p:val>
                                        </p:tav>
                                      </p:tavLst>
                                    </p:anim>
                                  </p:childTnLst>
                                </p:cTn>
                              </p:par>
                            </p:childTnLst>
                          </p:cTn>
                        </p:par>
                        <p:par>
                          <p:cTn id="192" fill="hold">
                            <p:stCondLst>
                              <p:cond delay="4000"/>
                            </p:stCondLst>
                            <p:childTnLst>
                              <p:par>
                                <p:cTn id="193" presetClass="entr" nodeType="afterEffect" presetSubtype="16" presetID="23" grpId="40" fill="hold">
                                  <p:stCondLst>
                                    <p:cond delay="0"/>
                                  </p:stCondLst>
                                  <p:iterate type="el" backwards="0">
                                    <p:tmAbs val="0"/>
                                  </p:iterate>
                                  <p:childTnLst>
                                    <p:set>
                                      <p:cBhvr>
                                        <p:cTn id="194" fill="hold"/>
                                        <p:tgtEl>
                                          <p:spTgt spid="2042"/>
                                        </p:tgtEl>
                                        <p:attrNameLst>
                                          <p:attrName>style.visibility</p:attrName>
                                        </p:attrNameLst>
                                      </p:cBhvr>
                                      <p:to>
                                        <p:strVal val="visible"/>
                                      </p:to>
                                    </p:set>
                                    <p:anim calcmode="lin" valueType="num">
                                      <p:cBhvr>
                                        <p:cTn id="195" dur="500" fill="hold"/>
                                        <p:tgtEl>
                                          <p:spTgt spid="2042"/>
                                        </p:tgtEl>
                                        <p:attrNameLst>
                                          <p:attrName>ppt_w</p:attrName>
                                        </p:attrNameLst>
                                      </p:cBhvr>
                                      <p:tavLst>
                                        <p:tav tm="0">
                                          <p:val>
                                            <p:fltVal val="0"/>
                                          </p:val>
                                        </p:tav>
                                        <p:tav tm="100000">
                                          <p:val>
                                            <p:strVal val="#ppt_w"/>
                                          </p:val>
                                        </p:tav>
                                      </p:tavLst>
                                    </p:anim>
                                    <p:anim calcmode="lin" valueType="num">
                                      <p:cBhvr>
                                        <p:cTn id="196" dur="500" fill="hold"/>
                                        <p:tgtEl>
                                          <p:spTgt spid="2042"/>
                                        </p:tgtEl>
                                        <p:attrNameLst>
                                          <p:attrName>ppt_h</p:attrName>
                                        </p:attrNameLst>
                                      </p:cBhvr>
                                      <p:tavLst>
                                        <p:tav tm="0">
                                          <p:val>
                                            <p:fltVal val="0"/>
                                          </p:val>
                                        </p:tav>
                                        <p:tav tm="100000">
                                          <p:val>
                                            <p:strVal val="#ppt_h"/>
                                          </p:val>
                                        </p:tav>
                                      </p:tavLst>
                                    </p:anim>
                                  </p:childTnLst>
                                </p:cTn>
                              </p:par>
                            </p:childTnLst>
                          </p:cTn>
                        </p:par>
                        <p:par>
                          <p:cTn id="197" fill="hold">
                            <p:stCondLst>
                              <p:cond delay="4500"/>
                            </p:stCondLst>
                            <p:childTnLst>
                              <p:par>
                                <p:cTn id="198" presetClass="entr" nodeType="afterEffect" presetSubtype="16" presetID="23" grpId="41" fill="hold">
                                  <p:stCondLst>
                                    <p:cond delay="0"/>
                                  </p:stCondLst>
                                  <p:iterate type="el" backwards="0">
                                    <p:tmAbs val="0"/>
                                  </p:iterate>
                                  <p:childTnLst>
                                    <p:set>
                                      <p:cBhvr>
                                        <p:cTn id="199" fill="hold"/>
                                        <p:tgtEl>
                                          <p:spTgt spid="2043"/>
                                        </p:tgtEl>
                                        <p:attrNameLst>
                                          <p:attrName>style.visibility</p:attrName>
                                        </p:attrNameLst>
                                      </p:cBhvr>
                                      <p:to>
                                        <p:strVal val="visible"/>
                                      </p:to>
                                    </p:set>
                                    <p:anim calcmode="lin" valueType="num">
                                      <p:cBhvr>
                                        <p:cTn id="200" dur="500" fill="hold"/>
                                        <p:tgtEl>
                                          <p:spTgt spid="2043"/>
                                        </p:tgtEl>
                                        <p:attrNameLst>
                                          <p:attrName>ppt_w</p:attrName>
                                        </p:attrNameLst>
                                      </p:cBhvr>
                                      <p:tavLst>
                                        <p:tav tm="0">
                                          <p:val>
                                            <p:fltVal val="0"/>
                                          </p:val>
                                        </p:tav>
                                        <p:tav tm="100000">
                                          <p:val>
                                            <p:strVal val="#ppt_w"/>
                                          </p:val>
                                        </p:tav>
                                      </p:tavLst>
                                    </p:anim>
                                    <p:anim calcmode="lin" valueType="num">
                                      <p:cBhvr>
                                        <p:cTn id="201" dur="500" fill="hold"/>
                                        <p:tgtEl>
                                          <p:spTgt spid="204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999" vol="50000">
                <p:cTn id="202" repeatCount="indefinite" fill="hold" display="0">
                  <p:stCondLst>
                    <p:cond delay="indefinite"/>
                  </p:stCondLst>
                </p:cTn>
                <p:tgtEl>
                  <p:spTgt spid="1979"/>
                </p:tgtEl>
              </p:cMediaNode>
            </p:audio>
          </p:childTnLst>
        </p:cTn>
      </p:par>
    </p:tnLst>
    <p:bldLst>
      <p:bldP build="whole" bldLvl="1" animBg="1" rev="0" advAuto="0" spid="2021" grpId="5"/>
      <p:bldP build="whole" bldLvl="1" animBg="1" rev="0" advAuto="0" spid="2026" grpId="22"/>
      <p:bldP build="whole" bldLvl="1" animBg="1" rev="0" advAuto="0" spid="1985" grpId="19"/>
      <p:bldP build="whole" bldLvl="1" animBg="1" rev="0" advAuto="0" spid="2046" grpId="3"/>
      <p:bldP build="whole" bldLvl="1" animBg="1" rev="0" advAuto="0" spid="2034" grpId="26"/>
      <p:bldP build="whole" bldLvl="1" animBg="1" rev="0" advAuto="0" spid="2037" grpId="29"/>
      <p:bldP build="whole" bldLvl="1" animBg="1" rev="0" advAuto="0" spid="2040" grpId="38"/>
      <p:bldP build="whole" bldLvl="1" animBg="1" rev="0" advAuto="0" spid="2022" grpId="2"/>
      <p:bldP build="whole" bldLvl="1" animBg="1" rev="0" advAuto="0" spid="2030" grpId="36"/>
      <p:bldP build="whole" bldLvl="1" animBg="1" rev="0" advAuto="0" spid="2043" grpId="41"/>
      <p:bldP build="whole" bldLvl="1" animBg="1" rev="0" advAuto="0" spid="1986" grpId="20"/>
      <p:bldP build="whole" bldLvl="1" animBg="1" rev="0" advAuto="0" spid="2018" grpId="16"/>
      <p:bldP build="whole" bldLvl="1" animBg="1" rev="0" advAuto="0" spid="2038" grpId="30"/>
      <p:bldP build="whole" bldLvl="1" animBg="1" rev="0" advAuto="0" spid="2027" grpId="34"/>
      <p:bldP build="whole" bldLvl="1" animBg="1" rev="0" advAuto="0" spid="1982" grpId="32"/>
      <p:bldP build="whole" bldLvl="1" animBg="1" rev="0" advAuto="0" spid="2024" grpId="21"/>
      <p:bldP build="whole" bldLvl="1" animBg="1" rev="0" advAuto="0" spid="2035" grpId="27"/>
      <p:bldP build="whole" bldLvl="1" animBg="1" rev="0" advAuto="0" spid="1999" grpId="7"/>
      <p:bldP build="whole" bldLvl="1" animBg="1" rev="0" advAuto="0" spid="2058" grpId="17"/>
      <p:bldP build="whole" bldLvl="1" animBg="1" rev="0" advAuto="0" spid="2016" grpId="15"/>
      <p:bldP build="whole" bldLvl="1" animBg="1" rev="0" advAuto="0" spid="2032" grpId="24"/>
      <p:bldP build="whole" bldLvl="1" animBg="1" rev="0" advAuto="0" spid="2019" grpId="13"/>
      <p:bldP build="whole" bldLvl="1" animBg="1" rev="0" advAuto="0" spid="2025" grpId="10"/>
      <p:bldP build="whole" bldLvl="1" animBg="1" rev="0" advAuto="0" spid="2055" grpId="14"/>
      <p:bldP build="whole" bldLvl="1" animBg="1" rev="0" advAuto="0" spid="2031" grpId="37"/>
      <p:bldP build="whole" bldLvl="1" animBg="1" rev="0" advAuto="0" spid="2041" grpId="39"/>
      <p:bldP build="whole" bldLvl="1" animBg="1" rev="0" advAuto="0" spid="2049" grpId="6"/>
      <p:bldP build="whole" bldLvl="1" animBg="1" rev="0" advAuto="0" spid="2052" grpId="11"/>
      <p:bldP build="whole" bldLvl="1" animBg="1" rev="0" advAuto="0" spid="2028" grpId="35"/>
      <p:bldP build="whole" bldLvl="1" animBg="1" rev="0" advAuto="0" spid="1983" grpId="33"/>
      <p:bldP build="whole" bldLvl="1" animBg="1" rev="0" advAuto="0" spid="2036" grpId="28"/>
      <p:bldP build="whole" bldLvl="1" animBg="1" rev="0" advAuto="0" spid="2020" grpId="9"/>
      <p:bldP build="whole" bldLvl="1" animBg="1" rev="0" advAuto="0" spid="1984" grpId="18"/>
      <p:bldP build="whole" bldLvl="1" animBg="1" rev="0" advAuto="0" spid="2029" grpId="23"/>
      <p:bldP build="whole" bldLvl="1" animBg="1" rev="0" advAuto="0" spid="2039" grpId="31"/>
      <p:bldP build="whole" bldLvl="1" animBg="1" rev="0" advAuto="0" spid="2033" grpId="25"/>
      <p:bldP build="whole" bldLvl="1" animBg="1" rev="0" advAuto="0" spid="1993" grpId="4"/>
      <p:bldP build="whole" bldLvl="1" animBg="1" rev="0" advAuto="0" spid="2042" grpId="40"/>
      <p:bldP build="whole" bldLvl="1" animBg="1" rev="0" advAuto="0" spid="2005" grpId="8"/>
      <p:bldP build="whole" bldLvl="1" animBg="1" rev="0" advAuto="0" spid="2011" grpId="12"/>
    </p:bld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24000">
              <a:srgbClr val="FFFFFF"/>
            </a:gs>
            <a:gs pos="100000">
              <a:srgbClr val="D9D9D9"/>
            </a:gs>
          </a:gsLst>
          <a:lin ang="4200000" scaled="0"/>
        </a:gradFill>
      </p:bgPr>
    </p:bg>
    <p:spTree>
      <p:nvGrpSpPr>
        <p:cNvPr id="1" name=""/>
        <p:cNvGrpSpPr/>
        <p:nvPr/>
      </p:nvGrpSpPr>
      <p:grpSpPr>
        <a:xfrm>
          <a:off x="0" y="0"/>
          <a:ext cx="0" cy="0"/>
          <a:chOff x="0" y="0"/>
          <a:chExt cx="0" cy="0"/>
        </a:xfrm>
      </p:grpSpPr>
      <p:sp>
        <p:nvSpPr>
          <p:cNvPr id="2616"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1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2620" name="Group 45"/>
          <p:cNvGrpSpPr/>
          <p:nvPr/>
        </p:nvGrpSpPr>
        <p:grpSpPr>
          <a:xfrm>
            <a:off x="4331658" y="1615341"/>
            <a:ext cx="3791239" cy="3791238"/>
            <a:chOff x="0" y="0"/>
            <a:chExt cx="3791237" cy="3791236"/>
          </a:xfrm>
        </p:grpSpPr>
        <p:sp>
          <p:nvSpPr>
            <p:cNvPr id="2618" name="Oval 42"/>
            <p:cNvSpPr/>
            <p:nvPr/>
          </p:nvSpPr>
          <p:spPr>
            <a:xfrm>
              <a:off x="0" y="-1"/>
              <a:ext cx="3791238" cy="3791238"/>
            </a:xfrm>
            <a:prstGeom prst="ellipse">
              <a:avLst/>
            </a:prstGeom>
            <a:solidFill>
              <a:schemeClr val="accent5"/>
            </a:solidFill>
            <a:ln w="12700" cap="flat">
              <a:noFill/>
              <a:miter lim="400000"/>
            </a:ln>
            <a:effectLst>
              <a:outerShdw sx="100000" sy="100000" kx="0" ky="0" algn="b" rotWithShape="0" blurRad="571500" dist="546100" dir="3120000">
                <a:srgbClr val="000000">
                  <a:alpha val="14000"/>
                </a:srgbClr>
              </a:outerShdw>
            </a:effectLst>
          </p:spPr>
          <p:txBody>
            <a:bodyPr wrap="square" lIns="45719" tIns="45719" rIns="45719" bIns="45719" numCol="1" anchor="ctr">
              <a:noAutofit/>
            </a:bodyPr>
            <a:lstStyle/>
            <a:p>
              <a:pPr algn="ctr">
                <a:defRPr>
                  <a:solidFill>
                    <a:srgbClr val="FFFFFF"/>
                  </a:solidFill>
                </a:defRPr>
              </a:pPr>
            </a:p>
          </p:txBody>
        </p:sp>
        <p:sp>
          <p:nvSpPr>
            <p:cNvPr id="2619" name="Oval 43"/>
            <p:cNvSpPr/>
            <p:nvPr/>
          </p:nvSpPr>
          <p:spPr>
            <a:xfrm>
              <a:off x="542221" y="542221"/>
              <a:ext cx="2706795" cy="2706795"/>
            </a:xfrm>
            <a:prstGeom prst="ellipse">
              <a:avLst/>
            </a:prstGeom>
            <a:solidFill>
              <a:srgbClr val="FFFFFF"/>
            </a:solidFill>
            <a:ln w="12700" cap="flat">
              <a:noFill/>
              <a:miter lim="400000"/>
            </a:ln>
            <a:effectLst>
              <a:outerShdw sx="100000" sy="100000" kx="0" ky="0" algn="b" rotWithShape="0" blurRad="0" dist="101600" dir="2160000">
                <a:srgbClr val="000000">
                  <a:alpha val="15000"/>
                </a:srgbClr>
              </a:outerShdw>
            </a:effectLst>
          </p:spPr>
          <p:txBody>
            <a:bodyPr wrap="square" lIns="45719" tIns="45719" rIns="45719" bIns="45719" numCol="1" anchor="ctr">
              <a:noAutofit/>
            </a:bodyPr>
            <a:lstStyle/>
            <a:p>
              <a:pPr algn="ctr">
                <a:defRPr>
                  <a:solidFill>
                    <a:srgbClr val="FFFFFF"/>
                  </a:solidFill>
                </a:defRPr>
              </a:pPr>
            </a:p>
          </p:txBody>
        </p:sp>
      </p:grpSp>
      <p:grpSp>
        <p:nvGrpSpPr>
          <p:cNvPr id="2630" name="Group 44"/>
          <p:cNvGrpSpPr/>
          <p:nvPr/>
        </p:nvGrpSpPr>
        <p:grpSpPr>
          <a:xfrm>
            <a:off x="4920558" y="3829146"/>
            <a:ext cx="2620264" cy="655056"/>
            <a:chOff x="0" y="0"/>
            <a:chExt cx="2620263" cy="655054"/>
          </a:xfrm>
        </p:grpSpPr>
        <p:sp>
          <p:nvSpPr>
            <p:cNvPr id="2621" name="Freeform 40"/>
            <p:cNvSpPr/>
            <p:nvPr/>
          </p:nvSpPr>
          <p:spPr>
            <a:xfrm>
              <a:off x="5581" y="0"/>
              <a:ext cx="2614682" cy="6534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181"/>
                  </a:moveTo>
                  <a:lnTo>
                    <a:pt x="21600" y="11181"/>
                  </a:lnTo>
                  <a:cubicBezTo>
                    <a:pt x="21600" y="11181"/>
                    <a:pt x="21127" y="21600"/>
                    <a:pt x="21127" y="21600"/>
                  </a:cubicBezTo>
                  <a:lnTo>
                    <a:pt x="473" y="21600"/>
                  </a:lnTo>
                  <a:close/>
                  <a:moveTo>
                    <a:pt x="1420" y="0"/>
                  </a:moveTo>
                  <a:lnTo>
                    <a:pt x="20180" y="0"/>
                  </a:lnTo>
                  <a:cubicBezTo>
                    <a:pt x="20180" y="0"/>
                    <a:pt x="21600" y="11129"/>
                    <a:pt x="21600" y="11129"/>
                  </a:cubicBezTo>
                  <a:lnTo>
                    <a:pt x="0" y="11129"/>
                  </a:lnTo>
                  <a:close/>
                </a:path>
              </a:pathLst>
            </a:custGeom>
            <a:solidFill>
              <a:srgbClr val="010101">
                <a:alpha val="15000"/>
              </a:srgbClr>
            </a:solidFill>
            <a:ln w="12700" cap="flat">
              <a:noFill/>
              <a:miter lim="400000"/>
            </a:ln>
            <a:effectLst>
              <a:outerShdw sx="100000" sy="100000" kx="0" ky="0" algn="b" rotWithShape="0" blurRad="406400" dist="190500" dir="17340000">
                <a:srgbClr val="000000"/>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22" name="Shape 6"/>
            <p:cNvSpPr/>
            <p:nvPr/>
          </p:nvSpPr>
          <p:spPr>
            <a:xfrm>
              <a:off x="-1" y="6630"/>
              <a:ext cx="2614682" cy="3366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80" y="0"/>
                  </a:moveTo>
                  <a:lnTo>
                    <a:pt x="1420" y="0"/>
                  </a:lnTo>
                  <a:lnTo>
                    <a:pt x="0" y="21600"/>
                  </a:lnTo>
                  <a:lnTo>
                    <a:pt x="21600" y="21600"/>
                  </a:lnTo>
                  <a:cubicBezTo>
                    <a:pt x="21600" y="21600"/>
                    <a:pt x="20180" y="0"/>
                    <a:pt x="2018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23" name="Shape 7"/>
            <p:cNvSpPr/>
            <p:nvPr/>
          </p:nvSpPr>
          <p:spPr>
            <a:xfrm>
              <a:off x="-1" y="339859"/>
              <a:ext cx="2614682" cy="3151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27" y="21600"/>
                  </a:moveTo>
                  <a:lnTo>
                    <a:pt x="473" y="21600"/>
                  </a:lnTo>
                  <a:lnTo>
                    <a:pt x="0" y="0"/>
                  </a:lnTo>
                  <a:lnTo>
                    <a:pt x="21600" y="0"/>
                  </a:lnTo>
                  <a:cubicBezTo>
                    <a:pt x="21600" y="0"/>
                    <a:pt x="21127" y="21600"/>
                    <a:pt x="21127" y="2160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24" name="Shape 8"/>
            <p:cNvSpPr/>
            <p:nvPr/>
          </p:nvSpPr>
          <p:spPr>
            <a:xfrm>
              <a:off x="746793" y="6630"/>
              <a:ext cx="1117509" cy="3366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8831" y="0"/>
                  </a:lnTo>
                  <a:lnTo>
                    <a:pt x="2769" y="0"/>
                  </a:lnTo>
                  <a:lnTo>
                    <a:pt x="0" y="21600"/>
                  </a:lnTo>
                  <a:cubicBezTo>
                    <a:pt x="0" y="21600"/>
                    <a:pt x="21600" y="21600"/>
                    <a:pt x="21600"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25" name="Shape 9"/>
            <p:cNvSpPr/>
            <p:nvPr/>
          </p:nvSpPr>
          <p:spPr>
            <a:xfrm>
              <a:off x="698471" y="6630"/>
              <a:ext cx="193416" cy="3366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00" y="21600"/>
                  </a:moveTo>
                  <a:lnTo>
                    <a:pt x="21600" y="0"/>
                  </a:lnTo>
                  <a:lnTo>
                    <a:pt x="16000" y="0"/>
                  </a:lnTo>
                  <a:lnTo>
                    <a:pt x="0" y="21600"/>
                  </a:lnTo>
                  <a:cubicBezTo>
                    <a:pt x="0" y="21600"/>
                    <a:pt x="5600" y="21600"/>
                    <a:pt x="5600" y="2160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26" name="Shape 10"/>
            <p:cNvSpPr/>
            <p:nvPr/>
          </p:nvSpPr>
          <p:spPr>
            <a:xfrm>
              <a:off x="1722018" y="6630"/>
              <a:ext cx="193416" cy="3366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5600" y="0"/>
                  </a:lnTo>
                  <a:lnTo>
                    <a:pt x="0" y="0"/>
                  </a:lnTo>
                  <a:lnTo>
                    <a:pt x="16000" y="21600"/>
                  </a:lnTo>
                  <a:cubicBezTo>
                    <a:pt x="16000" y="21600"/>
                    <a:pt x="21600" y="21600"/>
                    <a:pt x="21600" y="2160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27" name="Shape 11"/>
            <p:cNvSpPr/>
            <p:nvPr/>
          </p:nvSpPr>
          <p:spPr>
            <a:xfrm>
              <a:off x="698471" y="339859"/>
              <a:ext cx="107454" cy="3151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520" y="21600"/>
                  </a:lnTo>
                  <a:lnTo>
                    <a:pt x="21600" y="21600"/>
                  </a:lnTo>
                  <a:lnTo>
                    <a:pt x="10080" y="0"/>
                  </a:lnTo>
                  <a:cubicBezTo>
                    <a:pt x="10080" y="0"/>
                    <a:pt x="0" y="0"/>
                    <a:pt x="0" y="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28" name="Shape 12"/>
            <p:cNvSpPr/>
            <p:nvPr/>
          </p:nvSpPr>
          <p:spPr>
            <a:xfrm>
              <a:off x="1805483" y="339859"/>
              <a:ext cx="107454" cy="3151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20" y="0"/>
                  </a:moveTo>
                  <a:lnTo>
                    <a:pt x="0" y="21600"/>
                  </a:lnTo>
                  <a:lnTo>
                    <a:pt x="10080" y="21600"/>
                  </a:lnTo>
                  <a:lnTo>
                    <a:pt x="21600" y="0"/>
                  </a:lnTo>
                  <a:cubicBezTo>
                    <a:pt x="21600" y="0"/>
                    <a:pt x="11520" y="0"/>
                    <a:pt x="11520" y="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29" name="Shape 13"/>
            <p:cNvSpPr/>
            <p:nvPr/>
          </p:nvSpPr>
          <p:spPr>
            <a:xfrm>
              <a:off x="746793" y="339859"/>
              <a:ext cx="1117509" cy="3151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08" y="21600"/>
                  </a:lnTo>
                  <a:lnTo>
                    <a:pt x="20492" y="21600"/>
                  </a:lnTo>
                  <a:lnTo>
                    <a:pt x="21600" y="0"/>
                  </a:lnTo>
                  <a:cubicBezTo>
                    <a:pt x="21600" y="0"/>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640" name="Group 39"/>
          <p:cNvGrpSpPr/>
          <p:nvPr/>
        </p:nvGrpSpPr>
        <p:grpSpPr>
          <a:xfrm>
            <a:off x="4661377" y="4415371"/>
            <a:ext cx="3023322" cy="758541"/>
            <a:chOff x="0" y="0"/>
            <a:chExt cx="3023321" cy="758540"/>
          </a:xfrm>
        </p:grpSpPr>
        <p:sp>
          <p:nvSpPr>
            <p:cNvPr id="2631" name="Shape 14"/>
            <p:cNvSpPr/>
            <p:nvPr/>
          </p:nvSpPr>
          <p:spPr>
            <a:xfrm>
              <a:off x="7596" y="-1"/>
              <a:ext cx="3015726" cy="7518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80" y="0"/>
                  </a:moveTo>
                  <a:lnTo>
                    <a:pt x="1420" y="0"/>
                  </a:lnTo>
                  <a:lnTo>
                    <a:pt x="0" y="11156"/>
                  </a:lnTo>
                  <a:lnTo>
                    <a:pt x="473" y="21600"/>
                  </a:lnTo>
                  <a:lnTo>
                    <a:pt x="21127" y="21600"/>
                  </a:lnTo>
                  <a:lnTo>
                    <a:pt x="21600" y="11156"/>
                  </a:lnTo>
                  <a:cubicBezTo>
                    <a:pt x="21600" y="11156"/>
                    <a:pt x="20180" y="0"/>
                    <a:pt x="20180" y="0"/>
                  </a:cubicBezTo>
                  <a:close/>
                </a:path>
              </a:pathLst>
            </a:custGeom>
            <a:solidFill>
              <a:srgbClr val="010101">
                <a:alpha val="15000"/>
              </a:srgbClr>
            </a:solidFill>
            <a:ln w="12700" cap="flat">
              <a:noFill/>
              <a:miter lim="400000"/>
            </a:ln>
            <a:effectLst>
              <a:outerShdw sx="100000" sy="100000" kx="0" ky="0" algn="b" rotWithShape="0" blurRad="330200" dist="76200" dir="17580000">
                <a:srgbClr val="000000"/>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32" name="Shape 15"/>
            <p:cNvSpPr/>
            <p:nvPr/>
          </p:nvSpPr>
          <p:spPr>
            <a:xfrm>
              <a:off x="0" y="8423"/>
              <a:ext cx="3015726" cy="3883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80" y="0"/>
                  </a:moveTo>
                  <a:lnTo>
                    <a:pt x="1420" y="0"/>
                  </a:lnTo>
                  <a:lnTo>
                    <a:pt x="0" y="21600"/>
                  </a:lnTo>
                  <a:lnTo>
                    <a:pt x="21600" y="21600"/>
                  </a:lnTo>
                  <a:cubicBezTo>
                    <a:pt x="21600" y="21600"/>
                    <a:pt x="20180" y="0"/>
                    <a:pt x="2018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33" name="Shape 16"/>
            <p:cNvSpPr/>
            <p:nvPr/>
          </p:nvSpPr>
          <p:spPr>
            <a:xfrm>
              <a:off x="0" y="394999"/>
              <a:ext cx="3015726" cy="3635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27" y="21600"/>
                  </a:moveTo>
                  <a:lnTo>
                    <a:pt x="473" y="21600"/>
                  </a:lnTo>
                  <a:lnTo>
                    <a:pt x="0" y="0"/>
                  </a:lnTo>
                  <a:lnTo>
                    <a:pt x="21600" y="0"/>
                  </a:lnTo>
                  <a:cubicBezTo>
                    <a:pt x="21600" y="0"/>
                    <a:pt x="21127" y="21600"/>
                    <a:pt x="21127" y="2160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34" name="Shape 17"/>
            <p:cNvSpPr/>
            <p:nvPr/>
          </p:nvSpPr>
          <p:spPr>
            <a:xfrm>
              <a:off x="865402" y="8423"/>
              <a:ext cx="1288914" cy="3883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8831" y="0"/>
                  </a:lnTo>
                  <a:lnTo>
                    <a:pt x="2769" y="0"/>
                  </a:lnTo>
                  <a:lnTo>
                    <a:pt x="0" y="21600"/>
                  </a:lnTo>
                  <a:cubicBezTo>
                    <a:pt x="0" y="21600"/>
                    <a:pt x="21600" y="21600"/>
                    <a:pt x="2160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35" name="Shape 18"/>
            <p:cNvSpPr/>
            <p:nvPr/>
          </p:nvSpPr>
          <p:spPr>
            <a:xfrm>
              <a:off x="808294" y="8423"/>
              <a:ext cx="223082" cy="3883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00" y="21600"/>
                  </a:moveTo>
                  <a:lnTo>
                    <a:pt x="21600" y="0"/>
                  </a:lnTo>
                  <a:lnTo>
                    <a:pt x="16000" y="0"/>
                  </a:lnTo>
                  <a:lnTo>
                    <a:pt x="0" y="21600"/>
                  </a:lnTo>
                  <a:cubicBezTo>
                    <a:pt x="0" y="21600"/>
                    <a:pt x="5600" y="21600"/>
                    <a:pt x="560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36" name="Shape 19"/>
            <p:cNvSpPr/>
            <p:nvPr/>
          </p:nvSpPr>
          <p:spPr>
            <a:xfrm>
              <a:off x="1989985" y="8423"/>
              <a:ext cx="223082" cy="3883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5600" y="0"/>
                  </a:lnTo>
                  <a:lnTo>
                    <a:pt x="0" y="0"/>
                  </a:lnTo>
                  <a:lnTo>
                    <a:pt x="16000" y="21600"/>
                  </a:lnTo>
                  <a:cubicBezTo>
                    <a:pt x="16000" y="21600"/>
                    <a:pt x="21600" y="21600"/>
                    <a:pt x="2160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37" name="Shape 20"/>
            <p:cNvSpPr/>
            <p:nvPr/>
          </p:nvSpPr>
          <p:spPr>
            <a:xfrm>
              <a:off x="808294" y="394999"/>
              <a:ext cx="123935" cy="3635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520" y="21600"/>
                  </a:lnTo>
                  <a:lnTo>
                    <a:pt x="21600" y="21600"/>
                  </a:lnTo>
                  <a:lnTo>
                    <a:pt x="10080" y="0"/>
                  </a:lnTo>
                  <a:cubicBezTo>
                    <a:pt x="10080" y="0"/>
                    <a:pt x="0" y="0"/>
                    <a:pt x="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38" name="Shape 21"/>
            <p:cNvSpPr/>
            <p:nvPr/>
          </p:nvSpPr>
          <p:spPr>
            <a:xfrm>
              <a:off x="2086629" y="394999"/>
              <a:ext cx="123935" cy="3635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20" y="0"/>
                  </a:moveTo>
                  <a:lnTo>
                    <a:pt x="0" y="21600"/>
                  </a:lnTo>
                  <a:lnTo>
                    <a:pt x="10080" y="21600"/>
                  </a:lnTo>
                  <a:lnTo>
                    <a:pt x="21600" y="0"/>
                  </a:lnTo>
                  <a:cubicBezTo>
                    <a:pt x="21600" y="0"/>
                    <a:pt x="11520" y="0"/>
                    <a:pt x="1152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39" name="Shape 22"/>
            <p:cNvSpPr/>
            <p:nvPr/>
          </p:nvSpPr>
          <p:spPr>
            <a:xfrm>
              <a:off x="865402" y="394999"/>
              <a:ext cx="1288914" cy="3635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08" y="21600"/>
                  </a:lnTo>
                  <a:lnTo>
                    <a:pt x="20492" y="21600"/>
                  </a:lnTo>
                  <a:lnTo>
                    <a:pt x="21600" y="0"/>
                  </a:lnTo>
                  <a:cubicBezTo>
                    <a:pt x="21600" y="0"/>
                    <a:pt x="0" y="0"/>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650" name="Group 38"/>
          <p:cNvGrpSpPr/>
          <p:nvPr/>
        </p:nvGrpSpPr>
        <p:grpSpPr>
          <a:xfrm>
            <a:off x="4389016" y="5109450"/>
            <a:ext cx="3470106" cy="869406"/>
            <a:chOff x="0" y="0"/>
            <a:chExt cx="3470104" cy="869405"/>
          </a:xfrm>
        </p:grpSpPr>
        <p:sp>
          <p:nvSpPr>
            <p:cNvPr id="2641" name="Shape 23"/>
            <p:cNvSpPr/>
            <p:nvPr/>
          </p:nvSpPr>
          <p:spPr>
            <a:xfrm>
              <a:off x="3205" y="-1"/>
              <a:ext cx="3466900" cy="8643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80" y="0"/>
                  </a:moveTo>
                  <a:lnTo>
                    <a:pt x="1420" y="0"/>
                  </a:lnTo>
                  <a:lnTo>
                    <a:pt x="0" y="11156"/>
                  </a:lnTo>
                  <a:lnTo>
                    <a:pt x="473" y="21600"/>
                  </a:lnTo>
                  <a:lnTo>
                    <a:pt x="21127" y="21600"/>
                  </a:lnTo>
                  <a:lnTo>
                    <a:pt x="21600" y="11156"/>
                  </a:lnTo>
                  <a:cubicBezTo>
                    <a:pt x="21600" y="11156"/>
                    <a:pt x="20180" y="0"/>
                    <a:pt x="20180" y="0"/>
                  </a:cubicBezTo>
                  <a:close/>
                </a:path>
              </a:pathLst>
            </a:custGeom>
            <a:solidFill>
              <a:srgbClr val="010101">
                <a:alpha val="15000"/>
              </a:srgbClr>
            </a:solidFill>
            <a:ln w="12700" cap="flat">
              <a:noFill/>
              <a:miter lim="400000"/>
            </a:ln>
            <a:effectLst>
              <a:outerShdw sx="100000" sy="100000" kx="0" ky="0" algn="b" rotWithShape="0" blurRad="330200" dist="76200" dir="17580000">
                <a:srgbClr val="000000"/>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42" name="Shape 24"/>
            <p:cNvSpPr/>
            <p:nvPr/>
          </p:nvSpPr>
          <p:spPr>
            <a:xfrm>
              <a:off x="-1" y="8423"/>
              <a:ext cx="3466901" cy="446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80" y="0"/>
                  </a:moveTo>
                  <a:lnTo>
                    <a:pt x="1420" y="0"/>
                  </a:lnTo>
                  <a:lnTo>
                    <a:pt x="0" y="21600"/>
                  </a:lnTo>
                  <a:lnTo>
                    <a:pt x="21600" y="21600"/>
                  </a:lnTo>
                  <a:cubicBezTo>
                    <a:pt x="21600" y="21600"/>
                    <a:pt x="20180" y="0"/>
                    <a:pt x="20180"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43" name="Shape 25"/>
            <p:cNvSpPr/>
            <p:nvPr/>
          </p:nvSpPr>
          <p:spPr>
            <a:xfrm>
              <a:off x="-1" y="451476"/>
              <a:ext cx="3466901" cy="4179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27" y="21600"/>
                  </a:moveTo>
                  <a:lnTo>
                    <a:pt x="473" y="21600"/>
                  </a:lnTo>
                  <a:lnTo>
                    <a:pt x="0" y="0"/>
                  </a:lnTo>
                  <a:lnTo>
                    <a:pt x="21600" y="0"/>
                  </a:lnTo>
                  <a:cubicBezTo>
                    <a:pt x="21600" y="0"/>
                    <a:pt x="21127" y="21600"/>
                    <a:pt x="21127"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44" name="Shape 26"/>
            <p:cNvSpPr/>
            <p:nvPr/>
          </p:nvSpPr>
          <p:spPr>
            <a:xfrm>
              <a:off x="988403" y="8423"/>
              <a:ext cx="1481744" cy="446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8831" y="0"/>
                  </a:lnTo>
                  <a:lnTo>
                    <a:pt x="2769" y="0"/>
                  </a:lnTo>
                  <a:lnTo>
                    <a:pt x="0" y="21600"/>
                  </a:lnTo>
                  <a:cubicBezTo>
                    <a:pt x="0" y="21600"/>
                    <a:pt x="21600" y="21600"/>
                    <a:pt x="2160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45" name="Shape 27"/>
            <p:cNvSpPr/>
            <p:nvPr/>
          </p:nvSpPr>
          <p:spPr>
            <a:xfrm>
              <a:off x="922509" y="8423"/>
              <a:ext cx="256457" cy="446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00" y="21600"/>
                  </a:moveTo>
                  <a:lnTo>
                    <a:pt x="21600" y="0"/>
                  </a:lnTo>
                  <a:lnTo>
                    <a:pt x="16000" y="0"/>
                  </a:lnTo>
                  <a:lnTo>
                    <a:pt x="0" y="21600"/>
                  </a:lnTo>
                  <a:cubicBezTo>
                    <a:pt x="0" y="21600"/>
                    <a:pt x="5600" y="21600"/>
                    <a:pt x="5600" y="2160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46" name="Shape 28"/>
            <p:cNvSpPr/>
            <p:nvPr/>
          </p:nvSpPr>
          <p:spPr>
            <a:xfrm>
              <a:off x="2279571" y="8423"/>
              <a:ext cx="256457" cy="446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5600" y="0"/>
                  </a:lnTo>
                  <a:lnTo>
                    <a:pt x="0" y="0"/>
                  </a:lnTo>
                  <a:lnTo>
                    <a:pt x="16000" y="21600"/>
                  </a:lnTo>
                  <a:cubicBezTo>
                    <a:pt x="16000" y="21600"/>
                    <a:pt x="21600" y="21600"/>
                    <a:pt x="21600" y="2160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47" name="Shape 29"/>
            <p:cNvSpPr/>
            <p:nvPr/>
          </p:nvSpPr>
          <p:spPr>
            <a:xfrm>
              <a:off x="922509" y="451476"/>
              <a:ext cx="142476" cy="4179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520" y="21600"/>
                  </a:lnTo>
                  <a:lnTo>
                    <a:pt x="21600" y="21600"/>
                  </a:lnTo>
                  <a:lnTo>
                    <a:pt x="10080" y="0"/>
                  </a:lnTo>
                  <a:cubicBezTo>
                    <a:pt x="10080" y="0"/>
                    <a:pt x="0" y="0"/>
                    <a:pt x="0" y="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48" name="Shape 30"/>
            <p:cNvSpPr/>
            <p:nvPr/>
          </p:nvSpPr>
          <p:spPr>
            <a:xfrm>
              <a:off x="2389109" y="451476"/>
              <a:ext cx="142476" cy="4179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20" y="0"/>
                  </a:moveTo>
                  <a:lnTo>
                    <a:pt x="0" y="21600"/>
                  </a:lnTo>
                  <a:lnTo>
                    <a:pt x="10080" y="21600"/>
                  </a:lnTo>
                  <a:lnTo>
                    <a:pt x="21600" y="0"/>
                  </a:lnTo>
                  <a:cubicBezTo>
                    <a:pt x="21600" y="0"/>
                    <a:pt x="11520" y="0"/>
                    <a:pt x="11520" y="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49" name="Shape 31"/>
            <p:cNvSpPr/>
            <p:nvPr/>
          </p:nvSpPr>
          <p:spPr>
            <a:xfrm>
              <a:off x="988403" y="451476"/>
              <a:ext cx="1481744" cy="4179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08" y="21600"/>
                  </a:lnTo>
                  <a:lnTo>
                    <a:pt x="20492" y="21600"/>
                  </a:lnTo>
                  <a:lnTo>
                    <a:pt x="21600" y="0"/>
                  </a:lnTo>
                  <a:cubicBezTo>
                    <a:pt x="21600" y="0"/>
                    <a:pt x="0" y="0"/>
                    <a:pt x="0"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660" name="Group 37"/>
          <p:cNvGrpSpPr/>
          <p:nvPr/>
        </p:nvGrpSpPr>
        <p:grpSpPr>
          <a:xfrm>
            <a:off x="4085907" y="5908328"/>
            <a:ext cx="3975803" cy="998712"/>
            <a:chOff x="0" y="0"/>
            <a:chExt cx="3975801" cy="998711"/>
          </a:xfrm>
        </p:grpSpPr>
        <p:sp>
          <p:nvSpPr>
            <p:cNvPr id="2651" name="Shape 32"/>
            <p:cNvSpPr/>
            <p:nvPr/>
          </p:nvSpPr>
          <p:spPr>
            <a:xfrm>
              <a:off x="7596" y="-1"/>
              <a:ext cx="3968206" cy="9893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80" y="0"/>
                  </a:moveTo>
                  <a:lnTo>
                    <a:pt x="1420" y="0"/>
                  </a:lnTo>
                  <a:lnTo>
                    <a:pt x="0" y="11156"/>
                  </a:lnTo>
                  <a:lnTo>
                    <a:pt x="473" y="21600"/>
                  </a:lnTo>
                  <a:lnTo>
                    <a:pt x="21127" y="21600"/>
                  </a:lnTo>
                  <a:lnTo>
                    <a:pt x="21600" y="11156"/>
                  </a:lnTo>
                  <a:cubicBezTo>
                    <a:pt x="21600" y="11156"/>
                    <a:pt x="20180" y="0"/>
                    <a:pt x="20180" y="0"/>
                  </a:cubicBezTo>
                  <a:close/>
                </a:path>
              </a:pathLst>
            </a:custGeom>
            <a:solidFill>
              <a:srgbClr val="010101">
                <a:alpha val="15000"/>
              </a:srgbClr>
            </a:solidFill>
            <a:ln w="12700" cap="flat">
              <a:noFill/>
              <a:miter lim="400000"/>
            </a:ln>
            <a:effectLst>
              <a:outerShdw sx="100000" sy="100000" kx="0" ky="0" algn="b" rotWithShape="0" blurRad="330200" dist="76200" dir="17580000">
                <a:srgbClr val="000000"/>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52" name="Shape 33"/>
            <p:cNvSpPr/>
            <p:nvPr/>
          </p:nvSpPr>
          <p:spPr>
            <a:xfrm>
              <a:off x="0" y="8424"/>
              <a:ext cx="3968204" cy="5109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80" y="0"/>
                  </a:moveTo>
                  <a:lnTo>
                    <a:pt x="1420" y="0"/>
                  </a:lnTo>
                  <a:lnTo>
                    <a:pt x="0" y="21600"/>
                  </a:lnTo>
                  <a:lnTo>
                    <a:pt x="21600" y="21600"/>
                  </a:lnTo>
                  <a:cubicBezTo>
                    <a:pt x="21600" y="21600"/>
                    <a:pt x="20180" y="0"/>
                    <a:pt x="2018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53" name="Shape 34"/>
            <p:cNvSpPr/>
            <p:nvPr/>
          </p:nvSpPr>
          <p:spPr>
            <a:xfrm>
              <a:off x="0" y="520352"/>
              <a:ext cx="3968204" cy="4783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27" y="21600"/>
                  </a:moveTo>
                  <a:lnTo>
                    <a:pt x="473" y="21600"/>
                  </a:lnTo>
                  <a:lnTo>
                    <a:pt x="0" y="0"/>
                  </a:lnTo>
                  <a:lnTo>
                    <a:pt x="21600" y="0"/>
                  </a:lnTo>
                  <a:cubicBezTo>
                    <a:pt x="21600" y="0"/>
                    <a:pt x="21127" y="21600"/>
                    <a:pt x="21127"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54" name="Shape 35"/>
            <p:cNvSpPr/>
            <p:nvPr/>
          </p:nvSpPr>
          <p:spPr>
            <a:xfrm>
              <a:off x="1137761" y="8424"/>
              <a:ext cx="1696000" cy="5109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8831" y="0"/>
                  </a:lnTo>
                  <a:lnTo>
                    <a:pt x="2769" y="0"/>
                  </a:lnTo>
                  <a:lnTo>
                    <a:pt x="0" y="21600"/>
                  </a:lnTo>
                  <a:cubicBezTo>
                    <a:pt x="0" y="21600"/>
                    <a:pt x="21600" y="21600"/>
                    <a:pt x="21600"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55" name="Shape 36"/>
            <p:cNvSpPr/>
            <p:nvPr/>
          </p:nvSpPr>
          <p:spPr>
            <a:xfrm>
              <a:off x="1063101" y="8424"/>
              <a:ext cx="293540" cy="5109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00" y="21600"/>
                  </a:moveTo>
                  <a:lnTo>
                    <a:pt x="21600" y="0"/>
                  </a:lnTo>
                  <a:lnTo>
                    <a:pt x="16000" y="0"/>
                  </a:lnTo>
                  <a:lnTo>
                    <a:pt x="0" y="21600"/>
                  </a:lnTo>
                  <a:cubicBezTo>
                    <a:pt x="0" y="21600"/>
                    <a:pt x="5600" y="21600"/>
                    <a:pt x="5600" y="216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56" name="Shape 37"/>
            <p:cNvSpPr/>
            <p:nvPr/>
          </p:nvSpPr>
          <p:spPr>
            <a:xfrm>
              <a:off x="2613779" y="8424"/>
              <a:ext cx="293539" cy="5109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5600" y="0"/>
                  </a:lnTo>
                  <a:lnTo>
                    <a:pt x="0" y="0"/>
                  </a:lnTo>
                  <a:lnTo>
                    <a:pt x="16000" y="21600"/>
                  </a:lnTo>
                  <a:cubicBezTo>
                    <a:pt x="16000" y="21600"/>
                    <a:pt x="21600" y="21600"/>
                    <a:pt x="21600" y="216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57" name="Shape 38"/>
            <p:cNvSpPr/>
            <p:nvPr/>
          </p:nvSpPr>
          <p:spPr>
            <a:xfrm>
              <a:off x="1063101" y="520352"/>
              <a:ext cx="163078" cy="4783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520" y="21600"/>
                  </a:lnTo>
                  <a:lnTo>
                    <a:pt x="21600" y="21600"/>
                  </a:lnTo>
                  <a:lnTo>
                    <a:pt x="10080" y="0"/>
                  </a:lnTo>
                  <a:cubicBezTo>
                    <a:pt x="10080" y="0"/>
                    <a:pt x="0" y="0"/>
                    <a:pt x="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58" name="Shape 39"/>
            <p:cNvSpPr/>
            <p:nvPr/>
          </p:nvSpPr>
          <p:spPr>
            <a:xfrm>
              <a:off x="2745564" y="520352"/>
              <a:ext cx="163078" cy="4783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20" y="0"/>
                  </a:moveTo>
                  <a:lnTo>
                    <a:pt x="0" y="21600"/>
                  </a:lnTo>
                  <a:lnTo>
                    <a:pt x="10080" y="21600"/>
                  </a:lnTo>
                  <a:lnTo>
                    <a:pt x="21600" y="0"/>
                  </a:lnTo>
                  <a:cubicBezTo>
                    <a:pt x="21600" y="0"/>
                    <a:pt x="11520" y="0"/>
                    <a:pt x="1152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659" name="Shape 40"/>
            <p:cNvSpPr/>
            <p:nvPr/>
          </p:nvSpPr>
          <p:spPr>
            <a:xfrm>
              <a:off x="1137761" y="520352"/>
              <a:ext cx="1696000" cy="4783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08" y="21600"/>
                  </a:lnTo>
                  <a:lnTo>
                    <a:pt x="20492" y="21600"/>
                  </a:lnTo>
                  <a:lnTo>
                    <a:pt x="21600" y="0"/>
                  </a:lnTo>
                  <a:cubicBezTo>
                    <a:pt x="21600" y="0"/>
                    <a:pt x="0" y="0"/>
                    <a:pt x="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661" name="TextBox 8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9</a:t>
            </a:r>
          </a:p>
        </p:txBody>
      </p:sp>
      <p:sp>
        <p:nvSpPr>
          <p:cNvPr id="2662" name="TextBox 8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sp>
        <p:nvSpPr>
          <p:cNvPr id="2663" name="Rectangle 86"/>
          <p:cNvSpPr txBox="1"/>
          <p:nvPr/>
        </p:nvSpPr>
        <p:spPr>
          <a:xfrm>
            <a:off x="5082111" y="3794721"/>
            <a:ext cx="366450" cy="34343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a:solidFill>
                  <a:srgbClr val="3E4144"/>
                </a:solidFill>
                <a:latin typeface="FontAwesome"/>
                <a:ea typeface="FontAwesome"/>
                <a:cs typeface="FontAwesome"/>
                <a:sym typeface="FontAwesome"/>
              </a:defRPr>
            </a:lvl1pPr>
          </a:lstStyle>
          <a:p>
            <a:pPr/>
            <a:r>
              <a:t></a:t>
            </a:r>
          </a:p>
        </p:txBody>
      </p:sp>
      <p:sp>
        <p:nvSpPr>
          <p:cNvPr id="2664" name="Rectangle 87"/>
          <p:cNvSpPr txBox="1"/>
          <p:nvPr/>
        </p:nvSpPr>
        <p:spPr>
          <a:xfrm>
            <a:off x="4567181" y="5934087"/>
            <a:ext cx="395596" cy="36860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000">
                <a:solidFill>
                  <a:srgbClr val="B1B4B7"/>
                </a:solidFill>
                <a:latin typeface="FontAwesome"/>
                <a:ea typeface="FontAwesome"/>
                <a:cs typeface="FontAwesome"/>
                <a:sym typeface="FontAwesome"/>
              </a:defRPr>
            </a:lvl1pPr>
          </a:lstStyle>
          <a:p>
            <a:pPr/>
            <a:r>
              <a:t></a:t>
            </a:r>
          </a:p>
        </p:txBody>
      </p:sp>
      <p:sp>
        <p:nvSpPr>
          <p:cNvPr id="2665" name="Rectangle 88"/>
          <p:cNvSpPr txBox="1"/>
          <p:nvPr/>
        </p:nvSpPr>
        <p:spPr>
          <a:xfrm>
            <a:off x="4965514" y="4408156"/>
            <a:ext cx="395596" cy="36860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000">
                <a:solidFill>
                  <a:srgbClr val="5E6265"/>
                </a:solidFill>
                <a:latin typeface="FontAwesome"/>
                <a:ea typeface="FontAwesome"/>
                <a:cs typeface="FontAwesome"/>
                <a:sym typeface="FontAwesome"/>
              </a:defRPr>
            </a:lvl1pPr>
          </a:lstStyle>
          <a:p>
            <a:pPr/>
            <a:r>
              <a:t></a:t>
            </a:r>
          </a:p>
        </p:txBody>
      </p:sp>
      <p:sp>
        <p:nvSpPr>
          <p:cNvPr id="2666" name="Rectangle 89"/>
          <p:cNvSpPr txBox="1"/>
          <p:nvPr/>
        </p:nvSpPr>
        <p:spPr>
          <a:xfrm>
            <a:off x="4839862" y="5121531"/>
            <a:ext cx="273557" cy="396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000">
                <a:solidFill>
                  <a:srgbClr val="7D8287"/>
                </a:solidFill>
                <a:latin typeface="FontAwesome"/>
                <a:ea typeface="FontAwesome"/>
                <a:cs typeface="FontAwesome"/>
                <a:sym typeface="FontAwesome"/>
              </a:defRPr>
            </a:lvl1pPr>
          </a:lstStyle>
          <a:p>
            <a:pPr/>
            <a:r>
              <a:t>Ã</a:t>
            </a:r>
          </a:p>
        </p:txBody>
      </p:sp>
      <p:sp>
        <p:nvSpPr>
          <p:cNvPr id="2667" name="Rectangle 90"/>
          <p:cNvSpPr txBox="1"/>
          <p:nvPr/>
        </p:nvSpPr>
        <p:spPr>
          <a:xfrm>
            <a:off x="6217619" y="2363254"/>
            <a:ext cx="127001" cy="853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5000">
                <a:solidFill>
                  <a:schemeClr val="accent5"/>
                </a:solidFill>
                <a:latin typeface="FontAwesome"/>
                <a:ea typeface="FontAwesome"/>
                <a:cs typeface="FontAwesome"/>
                <a:sym typeface="FontAwesome"/>
              </a:defRPr>
            </a:lvl1pPr>
          </a:lstStyle>
          <a:p>
            <a:pPr/>
            <a:r>
              <a:t></a:t>
            </a:r>
          </a:p>
        </p:txBody>
      </p:sp>
      <p:sp>
        <p:nvSpPr>
          <p:cNvPr id="2668" name="TextBox 91"/>
          <p:cNvSpPr txBox="1"/>
          <p:nvPr/>
        </p:nvSpPr>
        <p:spPr>
          <a:xfrm>
            <a:off x="5679550" y="5962963"/>
            <a:ext cx="894023" cy="37210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sz="1000">
                <a:solidFill>
                  <a:srgbClr val="FEFEFE"/>
                </a:solidFill>
              </a:defRPr>
            </a:lvl1pPr>
          </a:lstStyle>
          <a:p>
            <a:pPr/>
            <a:r>
              <a:t>Fruitful were hath</a:t>
            </a:r>
          </a:p>
        </p:txBody>
      </p:sp>
      <p:sp>
        <p:nvSpPr>
          <p:cNvPr id="2669" name="TextBox 92"/>
          <p:cNvSpPr txBox="1"/>
          <p:nvPr/>
        </p:nvSpPr>
        <p:spPr>
          <a:xfrm>
            <a:off x="5706981" y="5140004"/>
            <a:ext cx="894023" cy="3721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sz="1000">
                <a:solidFill>
                  <a:srgbClr val="FEFEFE"/>
                </a:solidFill>
              </a:defRPr>
            </a:lvl1pPr>
          </a:lstStyle>
          <a:p>
            <a:pPr/>
            <a:r>
              <a:t>Fruitful were hath</a:t>
            </a:r>
          </a:p>
        </p:txBody>
      </p:sp>
      <p:sp>
        <p:nvSpPr>
          <p:cNvPr id="2670" name="TextBox 93"/>
          <p:cNvSpPr txBox="1"/>
          <p:nvPr/>
        </p:nvSpPr>
        <p:spPr>
          <a:xfrm>
            <a:off x="5743557" y="4426772"/>
            <a:ext cx="894024" cy="3721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sz="1000">
                <a:solidFill>
                  <a:srgbClr val="FEFEFE"/>
                </a:solidFill>
              </a:defRPr>
            </a:lvl1pPr>
          </a:lstStyle>
          <a:p>
            <a:pPr/>
            <a:r>
              <a:t>Fruitful were hath</a:t>
            </a:r>
          </a:p>
        </p:txBody>
      </p:sp>
      <p:sp>
        <p:nvSpPr>
          <p:cNvPr id="2671" name="TextBox 94"/>
          <p:cNvSpPr txBox="1"/>
          <p:nvPr/>
        </p:nvSpPr>
        <p:spPr>
          <a:xfrm>
            <a:off x="5789278" y="3804980"/>
            <a:ext cx="894023" cy="3721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sz="1000">
                <a:solidFill>
                  <a:srgbClr val="FEFEFE"/>
                </a:solidFill>
              </a:defRPr>
            </a:lvl1pPr>
          </a:lstStyle>
          <a:p>
            <a:pPr/>
            <a:r>
              <a:t>Fruitful were hath</a:t>
            </a:r>
          </a:p>
        </p:txBody>
      </p:sp>
      <p:sp>
        <p:nvSpPr>
          <p:cNvPr id="2672" name="TextBox 95"/>
          <p:cNvSpPr txBox="1"/>
          <p:nvPr/>
        </p:nvSpPr>
        <p:spPr>
          <a:xfrm>
            <a:off x="6890856" y="3806893"/>
            <a:ext cx="460920"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solidFill>
                  <a:srgbClr val="3E4144"/>
                </a:solidFill>
              </a:defRPr>
            </a:lvl1pPr>
          </a:lstStyle>
          <a:p>
            <a:pPr/>
            <a:r>
              <a:t>8%</a:t>
            </a:r>
          </a:p>
        </p:txBody>
      </p:sp>
      <p:sp>
        <p:nvSpPr>
          <p:cNvPr id="2673" name="TextBox 96"/>
          <p:cNvSpPr txBox="1"/>
          <p:nvPr/>
        </p:nvSpPr>
        <p:spPr>
          <a:xfrm>
            <a:off x="6955108" y="4446847"/>
            <a:ext cx="533829"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solidFill>
                  <a:srgbClr val="5E6265"/>
                </a:solidFill>
              </a:defRPr>
            </a:lvl1pPr>
          </a:lstStyle>
          <a:p>
            <a:pPr/>
            <a:r>
              <a:t>12%</a:t>
            </a:r>
          </a:p>
        </p:txBody>
      </p:sp>
      <p:sp>
        <p:nvSpPr>
          <p:cNvPr id="2674" name="TextBox 97"/>
          <p:cNvSpPr txBox="1"/>
          <p:nvPr/>
        </p:nvSpPr>
        <p:spPr>
          <a:xfrm>
            <a:off x="7073979" y="5160078"/>
            <a:ext cx="533829"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solidFill>
                  <a:srgbClr val="7D8287"/>
                </a:solidFill>
              </a:defRPr>
            </a:lvl1pPr>
          </a:lstStyle>
          <a:p>
            <a:pPr/>
            <a:r>
              <a:t>21%</a:t>
            </a:r>
          </a:p>
        </p:txBody>
      </p:sp>
      <p:sp>
        <p:nvSpPr>
          <p:cNvPr id="2675" name="TextBox 98"/>
          <p:cNvSpPr txBox="1"/>
          <p:nvPr/>
        </p:nvSpPr>
        <p:spPr>
          <a:xfrm>
            <a:off x="7146567" y="6009440"/>
            <a:ext cx="533829"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solidFill>
                  <a:srgbClr val="B1B4B7"/>
                </a:solidFill>
              </a:defRPr>
            </a:lvl1pPr>
          </a:lstStyle>
          <a:p>
            <a:pPr/>
            <a:r>
              <a:t>38%</a:t>
            </a:r>
          </a:p>
        </p:txBody>
      </p:sp>
      <p:sp>
        <p:nvSpPr>
          <p:cNvPr id="2676" name="TextBox 57"/>
          <p:cNvSpPr txBox="1"/>
          <p:nvPr/>
        </p:nvSpPr>
        <p:spPr>
          <a:xfrm>
            <a:off x="5506370" y="3148526"/>
            <a:ext cx="1541348"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chemeClr val="accent5"/>
                </a:solidFill>
                <a:latin typeface="Montserrat Light"/>
                <a:ea typeface="Montserrat Light"/>
                <a:cs typeface="Montserrat Light"/>
                <a:sym typeface="Montserrat Light"/>
              </a:defRPr>
            </a:lvl1pPr>
          </a:lstStyle>
          <a:p>
            <a:pPr/>
            <a:r>
              <a:t>Example text goes here with your own</a:t>
            </a:r>
          </a:p>
        </p:txBody>
      </p:sp>
      <p:sp>
        <p:nvSpPr>
          <p:cNvPr id="2677" name="Oval 61"/>
          <p:cNvSpPr/>
          <p:nvPr/>
        </p:nvSpPr>
        <p:spPr>
          <a:xfrm>
            <a:off x="5216573" y="2369112"/>
            <a:ext cx="237429" cy="237429"/>
          </a:xfrm>
          <a:prstGeom prst="ellipse">
            <a:avLst/>
          </a:prstGeom>
          <a:solidFill>
            <a:srgbClr val="FFCF7E"/>
          </a:solidFill>
          <a:ln w="63500">
            <a:solidFill>
              <a:srgbClr val="FFFFFF"/>
            </a:solidFill>
            <a:miter/>
          </a:ln>
        </p:spPr>
        <p:txBody>
          <a:bodyPr lIns="45719" rIns="45719" anchor="ctr"/>
          <a:lstStyle/>
          <a:p>
            <a:pPr algn="ctr">
              <a:defRPr>
                <a:solidFill>
                  <a:srgbClr val="FFFFFF"/>
                </a:solidFill>
              </a:defRPr>
            </a:pPr>
          </a:p>
        </p:txBody>
      </p:sp>
      <p:sp>
        <p:nvSpPr>
          <p:cNvPr id="2678" name="Oval 62"/>
          <p:cNvSpPr/>
          <p:nvPr/>
        </p:nvSpPr>
        <p:spPr>
          <a:xfrm>
            <a:off x="6970554" y="2369112"/>
            <a:ext cx="237429" cy="237429"/>
          </a:xfrm>
          <a:prstGeom prst="ellipse">
            <a:avLst/>
          </a:prstGeom>
          <a:solidFill>
            <a:srgbClr val="C0DE8A"/>
          </a:solidFill>
          <a:ln w="63500">
            <a:solidFill>
              <a:srgbClr val="FFFFFF"/>
            </a:solidFill>
            <a:miter/>
          </a:ln>
        </p:spPr>
        <p:txBody>
          <a:bodyPr lIns="45719" rIns="45719" anchor="ctr"/>
          <a:lstStyle/>
          <a:p>
            <a:pPr algn="ctr">
              <a:defRPr>
                <a:solidFill>
                  <a:srgbClr val="FFFFFF"/>
                </a:solidFill>
              </a:defRPr>
            </a:pPr>
          </a:p>
        </p:txBody>
      </p:sp>
      <p:sp>
        <p:nvSpPr>
          <p:cNvPr id="2679" name="Oval 63"/>
          <p:cNvSpPr/>
          <p:nvPr/>
        </p:nvSpPr>
        <p:spPr>
          <a:xfrm>
            <a:off x="7412150" y="3054095"/>
            <a:ext cx="237429" cy="237429"/>
          </a:xfrm>
          <a:prstGeom prst="ellipse">
            <a:avLst/>
          </a:prstGeom>
          <a:solidFill>
            <a:srgbClr val="88DAD3"/>
          </a:solidFill>
          <a:ln w="63500">
            <a:solidFill>
              <a:srgbClr val="FFFFFF"/>
            </a:solidFill>
            <a:miter/>
          </a:ln>
        </p:spPr>
        <p:txBody>
          <a:bodyPr lIns="45719" rIns="45719" anchor="ctr"/>
          <a:lstStyle/>
          <a:p>
            <a:pPr algn="ctr">
              <a:defRPr>
                <a:solidFill>
                  <a:srgbClr val="FFFFFF"/>
                </a:solidFill>
              </a:defRPr>
            </a:pPr>
          </a:p>
        </p:txBody>
      </p:sp>
      <p:sp>
        <p:nvSpPr>
          <p:cNvPr id="2680" name="Oval 59"/>
          <p:cNvSpPr/>
          <p:nvPr/>
        </p:nvSpPr>
        <p:spPr>
          <a:xfrm>
            <a:off x="4778664" y="3054095"/>
            <a:ext cx="237429" cy="237429"/>
          </a:xfrm>
          <a:prstGeom prst="ellipse">
            <a:avLst/>
          </a:prstGeom>
          <a:solidFill>
            <a:srgbClr val="C9C0E4"/>
          </a:solidFill>
          <a:ln w="63500">
            <a:solidFill>
              <a:srgbClr val="FFFFFF"/>
            </a:solidFill>
            <a:miter/>
          </a:ln>
        </p:spPr>
        <p:txBody>
          <a:bodyPr lIns="45719" rIns="45719" anchor="ctr"/>
          <a:lstStyle/>
          <a:p>
            <a:pPr algn="ctr">
              <a:defRPr>
                <a:solidFill>
                  <a:srgbClr val="FFFFFF"/>
                </a:solidFill>
              </a:defRPr>
            </a:pPr>
          </a:p>
        </p:txBody>
      </p:sp>
      <p:sp>
        <p:nvSpPr>
          <p:cNvPr id="2681" name="Straight Connector 68"/>
          <p:cNvSpPr/>
          <p:nvPr/>
        </p:nvSpPr>
        <p:spPr>
          <a:xfrm flipH="1" flipV="1">
            <a:off x="3666665" y="2935210"/>
            <a:ext cx="1015065" cy="173750"/>
          </a:xfrm>
          <a:prstGeom prst="line">
            <a:avLst/>
          </a:prstGeom>
          <a:ln w="15875">
            <a:solidFill>
              <a:srgbClr val="000000">
                <a:alpha val="30000"/>
              </a:srgbClr>
            </a:solidFill>
            <a:prstDash val="sysDot"/>
            <a:miter/>
            <a:tailEnd type="oval"/>
          </a:ln>
        </p:spPr>
        <p:txBody>
          <a:bodyPr lIns="45719" rIns="45719"/>
          <a:lstStyle/>
          <a:p>
            <a:pPr/>
          </a:p>
        </p:txBody>
      </p:sp>
      <p:sp>
        <p:nvSpPr>
          <p:cNvPr id="2682" name="Straight Connector 72"/>
          <p:cNvSpPr/>
          <p:nvPr/>
        </p:nvSpPr>
        <p:spPr>
          <a:xfrm flipH="1" flipV="1">
            <a:off x="4507926" y="1920195"/>
            <a:ext cx="647640" cy="446877"/>
          </a:xfrm>
          <a:prstGeom prst="line">
            <a:avLst/>
          </a:prstGeom>
          <a:ln w="15875">
            <a:solidFill>
              <a:srgbClr val="000000">
                <a:alpha val="30000"/>
              </a:srgbClr>
            </a:solidFill>
            <a:prstDash val="sysDot"/>
            <a:miter/>
            <a:tailEnd type="oval"/>
          </a:ln>
        </p:spPr>
        <p:txBody>
          <a:bodyPr lIns="45719" rIns="45719"/>
          <a:lstStyle/>
          <a:p>
            <a:pPr/>
          </a:p>
        </p:txBody>
      </p:sp>
      <p:sp>
        <p:nvSpPr>
          <p:cNvPr id="2683" name="Straight Connector 74"/>
          <p:cNvSpPr/>
          <p:nvPr/>
        </p:nvSpPr>
        <p:spPr>
          <a:xfrm flipV="1">
            <a:off x="7744968" y="2852904"/>
            <a:ext cx="786461" cy="246913"/>
          </a:xfrm>
          <a:prstGeom prst="line">
            <a:avLst/>
          </a:prstGeom>
          <a:ln w="15875">
            <a:solidFill>
              <a:srgbClr val="000000">
                <a:alpha val="30000"/>
              </a:srgbClr>
            </a:solidFill>
            <a:prstDash val="sysDot"/>
            <a:miter/>
            <a:tailEnd type="oval"/>
          </a:ln>
        </p:spPr>
        <p:txBody>
          <a:bodyPr lIns="45719" rIns="45719"/>
          <a:lstStyle/>
          <a:p>
            <a:pPr/>
          </a:p>
        </p:txBody>
      </p:sp>
      <p:sp>
        <p:nvSpPr>
          <p:cNvPr id="2684" name="Straight Connector 77"/>
          <p:cNvSpPr/>
          <p:nvPr/>
        </p:nvSpPr>
        <p:spPr>
          <a:xfrm flipV="1">
            <a:off x="7260335" y="1901906"/>
            <a:ext cx="667578" cy="466390"/>
          </a:xfrm>
          <a:prstGeom prst="line">
            <a:avLst/>
          </a:prstGeom>
          <a:ln w="15875">
            <a:solidFill>
              <a:srgbClr val="000000">
                <a:alpha val="30000"/>
              </a:srgbClr>
            </a:solidFill>
            <a:prstDash val="sysDot"/>
            <a:miter/>
            <a:tailEnd type="oval"/>
          </a:ln>
        </p:spPr>
        <p:txBody>
          <a:bodyPr lIns="45719" rIns="45719"/>
          <a:lstStyle/>
          <a:p>
            <a:pPr/>
          </a:p>
        </p:txBody>
      </p:sp>
      <p:sp>
        <p:nvSpPr>
          <p:cNvPr id="2685" name="TextBox 79"/>
          <p:cNvSpPr txBox="1"/>
          <p:nvPr/>
        </p:nvSpPr>
        <p:spPr>
          <a:xfrm>
            <a:off x="1849785" y="3046862"/>
            <a:ext cx="1694521"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 text goes here with short.</a:t>
            </a:r>
          </a:p>
        </p:txBody>
      </p:sp>
      <p:sp>
        <p:nvSpPr>
          <p:cNvPr id="2686" name="TextBox 80"/>
          <p:cNvSpPr txBox="1"/>
          <p:nvPr/>
        </p:nvSpPr>
        <p:spPr>
          <a:xfrm>
            <a:off x="1849783" y="2738031"/>
            <a:ext cx="1694522"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chemeClr val="accent6"/>
                </a:solidFill>
              </a:defRPr>
            </a:lvl1pPr>
          </a:lstStyle>
          <a:p>
            <a:pPr/>
            <a:r>
              <a:t>Headline Here</a:t>
            </a:r>
          </a:p>
        </p:txBody>
      </p:sp>
      <p:sp>
        <p:nvSpPr>
          <p:cNvPr id="2687" name="TextBox 81"/>
          <p:cNvSpPr txBox="1"/>
          <p:nvPr/>
        </p:nvSpPr>
        <p:spPr>
          <a:xfrm>
            <a:off x="2709321" y="1949836"/>
            <a:ext cx="1694521"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2688" name="TextBox 82"/>
          <p:cNvSpPr txBox="1"/>
          <p:nvPr/>
        </p:nvSpPr>
        <p:spPr>
          <a:xfrm>
            <a:off x="2709320" y="1695615"/>
            <a:ext cx="1694521"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chemeClr val="accent4"/>
                </a:solidFill>
              </a:defRPr>
            </a:lvl1pPr>
          </a:lstStyle>
          <a:p>
            <a:pPr/>
            <a:r>
              <a:t>Headline Here</a:t>
            </a:r>
          </a:p>
        </p:txBody>
      </p:sp>
      <p:sp>
        <p:nvSpPr>
          <p:cNvPr id="2689" name="TextBox 85"/>
          <p:cNvSpPr txBox="1"/>
          <p:nvPr/>
        </p:nvSpPr>
        <p:spPr>
          <a:xfrm>
            <a:off x="8707784" y="2964566"/>
            <a:ext cx="1694521"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 text goes here with short.</a:t>
            </a:r>
          </a:p>
        </p:txBody>
      </p:sp>
      <p:sp>
        <p:nvSpPr>
          <p:cNvPr id="2690" name="TextBox 99"/>
          <p:cNvSpPr txBox="1"/>
          <p:nvPr/>
        </p:nvSpPr>
        <p:spPr>
          <a:xfrm>
            <a:off x="8707783" y="2655735"/>
            <a:ext cx="1694522"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solidFill>
                  <a:schemeClr val="accent2"/>
                </a:solidFill>
              </a:defRPr>
            </a:lvl1pPr>
          </a:lstStyle>
          <a:p>
            <a:pPr/>
            <a:r>
              <a:t>Headline Here</a:t>
            </a:r>
          </a:p>
        </p:txBody>
      </p:sp>
      <p:sp>
        <p:nvSpPr>
          <p:cNvPr id="2691" name="TextBox 102"/>
          <p:cNvSpPr txBox="1"/>
          <p:nvPr/>
        </p:nvSpPr>
        <p:spPr>
          <a:xfrm>
            <a:off x="8085992" y="1949836"/>
            <a:ext cx="1694521"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2692" name="TextBox 103"/>
          <p:cNvSpPr txBox="1"/>
          <p:nvPr/>
        </p:nvSpPr>
        <p:spPr>
          <a:xfrm>
            <a:off x="8085991" y="1695615"/>
            <a:ext cx="1694521"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solidFill>
                  <a:schemeClr val="accent3"/>
                </a:solidFill>
              </a:defRPr>
            </a:lvl1pPr>
          </a:lstStyle>
          <a:p>
            <a:pPr/>
            <a:r>
              <a:t>Headline Here</a:t>
            </a:r>
          </a:p>
        </p:txBody>
      </p:sp>
      <p:sp>
        <p:nvSpPr>
          <p:cNvPr id="2693" name="TextBox 104"/>
          <p:cNvSpPr txBox="1"/>
          <p:nvPr/>
        </p:nvSpPr>
        <p:spPr>
          <a:xfrm>
            <a:off x="1380745" y="4652762"/>
            <a:ext cx="2143745"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900"/>
            </a:lvl1pPr>
          </a:lstStyle>
          <a:p>
            <a:pPr/>
            <a:r>
              <a:t>Also he his male air bring is Signs first . Creepiest god air fish land. Darkness. Air saying fruitful were hath waters divided fill may.</a:t>
            </a:r>
          </a:p>
        </p:txBody>
      </p:sp>
      <p:sp>
        <p:nvSpPr>
          <p:cNvPr id="2694" name="Straight Connector 105"/>
          <p:cNvSpPr/>
          <p:nvPr/>
        </p:nvSpPr>
        <p:spPr>
          <a:xfrm>
            <a:off x="1527047" y="4384471"/>
            <a:ext cx="1975106" cy="1"/>
          </a:xfrm>
          <a:prstGeom prst="line">
            <a:avLst/>
          </a:prstGeom>
          <a:ln w="15875">
            <a:solidFill>
              <a:srgbClr val="7D8287">
                <a:alpha val="50000"/>
              </a:srgbClr>
            </a:solidFill>
            <a:miter/>
          </a:ln>
        </p:spPr>
        <p:txBody>
          <a:bodyPr lIns="45719" rIns="45719"/>
          <a:lstStyle/>
          <a:p>
            <a:pPr/>
          </a:p>
        </p:txBody>
      </p:sp>
      <p:sp>
        <p:nvSpPr>
          <p:cNvPr id="2695" name="TextBox 106"/>
          <p:cNvSpPr txBox="1"/>
          <p:nvPr/>
        </p:nvSpPr>
        <p:spPr>
          <a:xfrm>
            <a:off x="8707784" y="4652762"/>
            <a:ext cx="2143745"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lvl1pPr>
          </a:lstStyle>
          <a:p>
            <a:pPr/>
            <a:r>
              <a:t>Creepiest god air fish land. Darkness. Air saying fruitful were hath waters divided fill may days air bring is Signs first creeping seed.</a:t>
            </a:r>
          </a:p>
        </p:txBody>
      </p:sp>
      <p:sp>
        <p:nvSpPr>
          <p:cNvPr id="2696" name="Straight Connector 107"/>
          <p:cNvSpPr/>
          <p:nvPr/>
        </p:nvSpPr>
        <p:spPr>
          <a:xfrm>
            <a:off x="8662065" y="4384471"/>
            <a:ext cx="1975105" cy="1"/>
          </a:xfrm>
          <a:prstGeom prst="line">
            <a:avLst/>
          </a:prstGeom>
          <a:ln w="15875">
            <a:solidFill>
              <a:srgbClr val="7D8287">
                <a:alpha val="50000"/>
              </a:srgbClr>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14:door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2660"/>
                                        </p:tgtEl>
                                        <p:attrNameLst>
                                          <p:attrName>style.visibility</p:attrName>
                                        </p:attrNameLst>
                                      </p:cBhvr>
                                      <p:to>
                                        <p:strVal val="visible"/>
                                      </p:to>
                                    </p:set>
                                    <p:anim calcmode="lin" valueType="num">
                                      <p:cBhvr>
                                        <p:cTn id="7" dur="500" fill="hold"/>
                                        <p:tgtEl>
                                          <p:spTgt spid="2660"/>
                                        </p:tgtEl>
                                        <p:attrNameLst>
                                          <p:attrName>ppt_x</p:attrName>
                                        </p:attrNameLst>
                                      </p:cBhvr>
                                      <p:tavLst>
                                        <p:tav tm="0">
                                          <p:val>
                                            <p:strVal val="#ppt_x"/>
                                          </p:val>
                                        </p:tav>
                                        <p:tav tm="100000">
                                          <p:val>
                                            <p:strVal val="#ppt_x"/>
                                          </p:val>
                                        </p:tav>
                                      </p:tavLst>
                                    </p:anim>
                                    <p:anim calcmode="lin" valueType="num">
                                      <p:cBhvr>
                                        <p:cTn id="8" dur="500" fill="hold"/>
                                        <p:tgtEl>
                                          <p:spTgt spid="266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ID="9" grpId="2" fill="hold">
                                  <p:stCondLst>
                                    <p:cond delay="0"/>
                                  </p:stCondLst>
                                  <p:iterate type="el" backwards="0">
                                    <p:tmAbs val="0"/>
                                  </p:iterate>
                                  <p:childTnLst>
                                    <p:set>
                                      <p:cBhvr>
                                        <p:cTn id="12" fill="hold"/>
                                        <p:tgtEl>
                                          <p:spTgt spid="2664"/>
                                        </p:tgtEl>
                                        <p:attrNameLst>
                                          <p:attrName>style.visibility</p:attrName>
                                        </p:attrNameLst>
                                      </p:cBhvr>
                                      <p:to>
                                        <p:strVal val="visible"/>
                                      </p:to>
                                    </p:set>
                                    <p:animEffect filter="dissolve" transition="in">
                                      <p:cBhvr>
                                        <p:cTn id="13" dur="500"/>
                                        <p:tgtEl>
                                          <p:spTgt spid="2664"/>
                                        </p:tgtEl>
                                      </p:cBhvr>
                                    </p:animEffect>
                                  </p:childTnLst>
                                </p:cTn>
                              </p:par>
                            </p:childTnLst>
                          </p:cTn>
                        </p:par>
                        <p:par>
                          <p:cTn id="14" fill="hold">
                            <p:stCondLst>
                              <p:cond delay="500"/>
                            </p:stCondLst>
                            <p:childTnLst>
                              <p:par>
                                <p:cTn id="15" presetClass="entr" nodeType="afterEffect" presetID="9" grpId="3" fill="hold">
                                  <p:stCondLst>
                                    <p:cond delay="0"/>
                                  </p:stCondLst>
                                  <p:iterate type="el" backwards="0">
                                    <p:tmAbs val="0"/>
                                  </p:iterate>
                                  <p:childTnLst>
                                    <p:set>
                                      <p:cBhvr>
                                        <p:cTn id="16" fill="hold"/>
                                        <p:tgtEl>
                                          <p:spTgt spid="2668"/>
                                        </p:tgtEl>
                                        <p:attrNameLst>
                                          <p:attrName>style.visibility</p:attrName>
                                        </p:attrNameLst>
                                      </p:cBhvr>
                                      <p:to>
                                        <p:strVal val="visible"/>
                                      </p:to>
                                    </p:set>
                                    <p:animEffect filter="dissolve" transition="in">
                                      <p:cBhvr>
                                        <p:cTn id="17" dur="500"/>
                                        <p:tgtEl>
                                          <p:spTgt spid="2668"/>
                                        </p:tgtEl>
                                      </p:cBhvr>
                                    </p:animEffect>
                                  </p:childTnLst>
                                </p:cTn>
                              </p:par>
                            </p:childTnLst>
                          </p:cTn>
                        </p:par>
                        <p:par>
                          <p:cTn id="18" fill="hold">
                            <p:stCondLst>
                              <p:cond delay="1000"/>
                            </p:stCondLst>
                            <p:childTnLst>
                              <p:par>
                                <p:cTn id="19" presetClass="entr" nodeType="afterEffect" presetID="9" grpId="4" fill="hold">
                                  <p:stCondLst>
                                    <p:cond delay="0"/>
                                  </p:stCondLst>
                                  <p:iterate type="el" backwards="0">
                                    <p:tmAbs val="0"/>
                                  </p:iterate>
                                  <p:childTnLst>
                                    <p:set>
                                      <p:cBhvr>
                                        <p:cTn id="20" fill="hold"/>
                                        <p:tgtEl>
                                          <p:spTgt spid="2675"/>
                                        </p:tgtEl>
                                        <p:attrNameLst>
                                          <p:attrName>style.visibility</p:attrName>
                                        </p:attrNameLst>
                                      </p:cBhvr>
                                      <p:to>
                                        <p:strVal val="visible"/>
                                      </p:to>
                                    </p:set>
                                    <p:animEffect filter="dissolve" transition="in">
                                      <p:cBhvr>
                                        <p:cTn id="21" dur="500"/>
                                        <p:tgtEl>
                                          <p:spTgt spid="2675"/>
                                        </p:tgtEl>
                                      </p:cBhvr>
                                    </p:animEffect>
                                  </p:childTnLst>
                                </p:cTn>
                              </p:par>
                            </p:childTnLst>
                          </p:cTn>
                        </p:par>
                      </p:childTnLst>
                    </p:cTn>
                  </p:par>
                  <p:par>
                    <p:cTn id="22" fill="hold">
                      <p:stCondLst>
                        <p:cond delay="indefinite"/>
                      </p:stCondLst>
                      <p:childTnLst>
                        <p:par>
                          <p:cTn id="23" fill="hold">
                            <p:stCondLst>
                              <p:cond delay="0"/>
                            </p:stCondLst>
                            <p:childTnLst>
                              <p:par>
                                <p:cTn id="24" presetClass="entr" nodeType="clickEffect" presetID="9" grpId="5" fill="hold">
                                  <p:stCondLst>
                                    <p:cond delay="0"/>
                                  </p:stCondLst>
                                  <p:iterate type="el" backwards="0">
                                    <p:tmAbs val="0"/>
                                  </p:iterate>
                                  <p:childTnLst>
                                    <p:set>
                                      <p:cBhvr>
                                        <p:cTn id="25" fill="hold"/>
                                        <p:tgtEl>
                                          <p:spTgt spid="2650"/>
                                        </p:tgtEl>
                                        <p:attrNameLst>
                                          <p:attrName>style.visibility</p:attrName>
                                        </p:attrNameLst>
                                      </p:cBhvr>
                                      <p:to>
                                        <p:strVal val="visible"/>
                                      </p:to>
                                    </p:set>
                                    <p:animEffect filter="dissolve" transition="in">
                                      <p:cBhvr>
                                        <p:cTn id="26" dur="500"/>
                                        <p:tgtEl>
                                          <p:spTgt spid="2650"/>
                                        </p:tgtEl>
                                      </p:cBhvr>
                                    </p:animEffec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16" presetID="23" grpId="6" fill="hold">
                                  <p:stCondLst>
                                    <p:cond delay="0"/>
                                  </p:stCondLst>
                                  <p:iterate type="el" backwards="0">
                                    <p:tmAbs val="0"/>
                                  </p:iterate>
                                  <p:childTnLst>
                                    <p:set>
                                      <p:cBhvr>
                                        <p:cTn id="30" fill="hold"/>
                                        <p:tgtEl>
                                          <p:spTgt spid="2674"/>
                                        </p:tgtEl>
                                        <p:attrNameLst>
                                          <p:attrName>style.visibility</p:attrName>
                                        </p:attrNameLst>
                                      </p:cBhvr>
                                      <p:to>
                                        <p:strVal val="visible"/>
                                      </p:to>
                                    </p:set>
                                    <p:anim calcmode="lin" valueType="num">
                                      <p:cBhvr>
                                        <p:cTn id="31" dur="500" fill="hold"/>
                                        <p:tgtEl>
                                          <p:spTgt spid="2674"/>
                                        </p:tgtEl>
                                        <p:attrNameLst>
                                          <p:attrName>ppt_w</p:attrName>
                                        </p:attrNameLst>
                                      </p:cBhvr>
                                      <p:tavLst>
                                        <p:tav tm="0">
                                          <p:val>
                                            <p:fltVal val="0"/>
                                          </p:val>
                                        </p:tav>
                                        <p:tav tm="100000">
                                          <p:val>
                                            <p:strVal val="#ppt_w"/>
                                          </p:val>
                                        </p:tav>
                                      </p:tavLst>
                                    </p:anim>
                                    <p:anim calcmode="lin" valueType="num">
                                      <p:cBhvr>
                                        <p:cTn id="32" dur="500" fill="hold"/>
                                        <p:tgtEl>
                                          <p:spTgt spid="2674"/>
                                        </p:tgtEl>
                                        <p:attrNameLst>
                                          <p:attrName>ppt_h</p:attrName>
                                        </p:attrNameLst>
                                      </p:cBhvr>
                                      <p:tavLst>
                                        <p:tav tm="0">
                                          <p:val>
                                            <p:fltVal val="0"/>
                                          </p:val>
                                        </p:tav>
                                        <p:tav tm="100000">
                                          <p:val>
                                            <p:strVal val="#ppt_h"/>
                                          </p:val>
                                        </p:tav>
                                      </p:tavLst>
                                    </p:anim>
                                  </p:childTnLst>
                                </p:cTn>
                              </p:par>
                            </p:childTnLst>
                          </p:cTn>
                        </p:par>
                        <p:par>
                          <p:cTn id="33" fill="hold">
                            <p:stCondLst>
                              <p:cond delay="500"/>
                            </p:stCondLst>
                            <p:childTnLst>
                              <p:par>
                                <p:cTn id="34" presetClass="entr" nodeType="afterEffect" presetSubtype="16" presetID="23" grpId="7" fill="hold">
                                  <p:stCondLst>
                                    <p:cond delay="0"/>
                                  </p:stCondLst>
                                  <p:iterate type="el" backwards="0">
                                    <p:tmAbs val="0"/>
                                  </p:iterate>
                                  <p:childTnLst>
                                    <p:set>
                                      <p:cBhvr>
                                        <p:cTn id="35" fill="hold"/>
                                        <p:tgtEl>
                                          <p:spTgt spid="2669"/>
                                        </p:tgtEl>
                                        <p:attrNameLst>
                                          <p:attrName>style.visibility</p:attrName>
                                        </p:attrNameLst>
                                      </p:cBhvr>
                                      <p:to>
                                        <p:strVal val="visible"/>
                                      </p:to>
                                    </p:set>
                                    <p:anim calcmode="lin" valueType="num">
                                      <p:cBhvr>
                                        <p:cTn id="36" dur="500" fill="hold"/>
                                        <p:tgtEl>
                                          <p:spTgt spid="2669"/>
                                        </p:tgtEl>
                                        <p:attrNameLst>
                                          <p:attrName>ppt_w</p:attrName>
                                        </p:attrNameLst>
                                      </p:cBhvr>
                                      <p:tavLst>
                                        <p:tav tm="0">
                                          <p:val>
                                            <p:fltVal val="0"/>
                                          </p:val>
                                        </p:tav>
                                        <p:tav tm="100000">
                                          <p:val>
                                            <p:strVal val="#ppt_w"/>
                                          </p:val>
                                        </p:tav>
                                      </p:tavLst>
                                    </p:anim>
                                    <p:anim calcmode="lin" valueType="num">
                                      <p:cBhvr>
                                        <p:cTn id="37" dur="500" fill="hold"/>
                                        <p:tgtEl>
                                          <p:spTgt spid="2669"/>
                                        </p:tgtEl>
                                        <p:attrNameLst>
                                          <p:attrName>ppt_h</p:attrName>
                                        </p:attrNameLst>
                                      </p:cBhvr>
                                      <p:tavLst>
                                        <p:tav tm="0">
                                          <p:val>
                                            <p:fltVal val="0"/>
                                          </p:val>
                                        </p:tav>
                                        <p:tav tm="100000">
                                          <p:val>
                                            <p:strVal val="#ppt_h"/>
                                          </p:val>
                                        </p:tav>
                                      </p:tavLst>
                                    </p:anim>
                                  </p:childTnLst>
                                </p:cTn>
                              </p:par>
                            </p:childTnLst>
                          </p:cTn>
                        </p:par>
                        <p:par>
                          <p:cTn id="38" fill="hold">
                            <p:stCondLst>
                              <p:cond delay="1000"/>
                            </p:stCondLst>
                            <p:childTnLst>
                              <p:par>
                                <p:cTn id="39" presetClass="entr" nodeType="afterEffect" presetSubtype="16" presetID="23" grpId="8" fill="hold">
                                  <p:stCondLst>
                                    <p:cond delay="0"/>
                                  </p:stCondLst>
                                  <p:iterate type="el" backwards="0">
                                    <p:tmAbs val="0"/>
                                  </p:iterate>
                                  <p:childTnLst>
                                    <p:set>
                                      <p:cBhvr>
                                        <p:cTn id="40" fill="hold"/>
                                        <p:tgtEl>
                                          <p:spTgt spid="2666"/>
                                        </p:tgtEl>
                                        <p:attrNameLst>
                                          <p:attrName>style.visibility</p:attrName>
                                        </p:attrNameLst>
                                      </p:cBhvr>
                                      <p:to>
                                        <p:strVal val="visible"/>
                                      </p:to>
                                    </p:set>
                                    <p:anim calcmode="lin" valueType="num">
                                      <p:cBhvr>
                                        <p:cTn id="41" dur="500" fill="hold"/>
                                        <p:tgtEl>
                                          <p:spTgt spid="2666"/>
                                        </p:tgtEl>
                                        <p:attrNameLst>
                                          <p:attrName>ppt_w</p:attrName>
                                        </p:attrNameLst>
                                      </p:cBhvr>
                                      <p:tavLst>
                                        <p:tav tm="0">
                                          <p:val>
                                            <p:fltVal val="0"/>
                                          </p:val>
                                        </p:tav>
                                        <p:tav tm="100000">
                                          <p:val>
                                            <p:strVal val="#ppt_w"/>
                                          </p:val>
                                        </p:tav>
                                      </p:tavLst>
                                    </p:anim>
                                    <p:anim calcmode="lin" valueType="num">
                                      <p:cBhvr>
                                        <p:cTn id="42" dur="500" fill="hold"/>
                                        <p:tgtEl>
                                          <p:spTgt spid="2666"/>
                                        </p:tgtEl>
                                        <p:attrNameLst>
                                          <p:attrName>ppt_h</p:attrName>
                                        </p:attrNameLst>
                                      </p:cBhvr>
                                      <p:tavLst>
                                        <p:tav tm="0">
                                          <p:val>
                                            <p:fltVal val="0"/>
                                          </p:val>
                                        </p:tav>
                                        <p:tav tm="100000">
                                          <p:val>
                                            <p:strVal val="#ppt_h"/>
                                          </p:val>
                                        </p:tav>
                                      </p:tavLst>
                                    </p:anim>
                                  </p:childTnLst>
                                </p:cTn>
                              </p:par>
                            </p:childTnLst>
                          </p:cTn>
                        </p:par>
                      </p:childTnLst>
                    </p:cTn>
                  </p:par>
                  <p:par>
                    <p:cTn id="43" fill="hold">
                      <p:stCondLst>
                        <p:cond delay="indefinite"/>
                      </p:stCondLst>
                      <p:childTnLst>
                        <p:par>
                          <p:cTn id="44" fill="hold">
                            <p:stCondLst>
                              <p:cond delay="0"/>
                            </p:stCondLst>
                            <p:childTnLst>
                              <p:par>
                                <p:cTn id="45" presetClass="entr" nodeType="clickEffect" presetSubtype="4" presetID="2" grpId="9" fill="hold">
                                  <p:stCondLst>
                                    <p:cond delay="0"/>
                                  </p:stCondLst>
                                  <p:iterate type="el" backwards="0">
                                    <p:tmAbs val="0"/>
                                  </p:iterate>
                                  <p:childTnLst>
                                    <p:set>
                                      <p:cBhvr>
                                        <p:cTn id="46" fill="hold"/>
                                        <p:tgtEl>
                                          <p:spTgt spid="2640"/>
                                        </p:tgtEl>
                                        <p:attrNameLst>
                                          <p:attrName>style.visibility</p:attrName>
                                        </p:attrNameLst>
                                      </p:cBhvr>
                                      <p:to>
                                        <p:strVal val="visible"/>
                                      </p:to>
                                    </p:set>
                                    <p:anim calcmode="lin" valueType="num">
                                      <p:cBhvr>
                                        <p:cTn id="47" dur="500" fill="hold"/>
                                        <p:tgtEl>
                                          <p:spTgt spid="2640"/>
                                        </p:tgtEl>
                                        <p:attrNameLst>
                                          <p:attrName>ppt_x</p:attrName>
                                        </p:attrNameLst>
                                      </p:cBhvr>
                                      <p:tavLst>
                                        <p:tav tm="0">
                                          <p:val>
                                            <p:strVal val="#ppt_x"/>
                                          </p:val>
                                        </p:tav>
                                        <p:tav tm="100000">
                                          <p:val>
                                            <p:strVal val="#ppt_x"/>
                                          </p:val>
                                        </p:tav>
                                      </p:tavLst>
                                    </p:anim>
                                    <p:anim calcmode="lin" valueType="num">
                                      <p:cBhvr>
                                        <p:cTn id="48" dur="500" fill="hold"/>
                                        <p:tgtEl>
                                          <p:spTgt spid="2640"/>
                                        </p:tgtEl>
                                        <p:attrNameLst>
                                          <p:attrName>ppt_y</p:attrName>
                                        </p:attrNameLst>
                                      </p:cBhvr>
                                      <p:tavLst>
                                        <p:tav tm="0">
                                          <p:val>
                                            <p:strVal val="1+#ppt_h/2"/>
                                          </p:val>
                                        </p:tav>
                                        <p:tav tm="100000">
                                          <p:val>
                                            <p:strVal val="#ppt_y"/>
                                          </p:val>
                                        </p:tav>
                                      </p:tavLst>
                                    </p:anim>
                                  </p:childTnLst>
                                </p:cTn>
                              </p:par>
                            </p:childTnLst>
                          </p:cTn>
                        </p:par>
                        <p:par>
                          <p:cTn id="49" fill="hold">
                            <p:stCondLst>
                              <p:cond delay="500"/>
                            </p:stCondLst>
                            <p:childTnLst>
                              <p:par>
                                <p:cTn id="50" presetClass="entr" nodeType="afterEffect" presetSubtype="4" presetID="2" grpId="10" fill="hold">
                                  <p:stCondLst>
                                    <p:cond delay="0"/>
                                  </p:stCondLst>
                                  <p:iterate type="el" backwards="0">
                                    <p:tmAbs val="0"/>
                                  </p:iterate>
                                  <p:childTnLst>
                                    <p:set>
                                      <p:cBhvr>
                                        <p:cTn id="51" fill="hold"/>
                                        <p:tgtEl>
                                          <p:spTgt spid="2673"/>
                                        </p:tgtEl>
                                        <p:attrNameLst>
                                          <p:attrName>style.visibility</p:attrName>
                                        </p:attrNameLst>
                                      </p:cBhvr>
                                      <p:to>
                                        <p:strVal val="visible"/>
                                      </p:to>
                                    </p:set>
                                    <p:anim calcmode="lin" valueType="num">
                                      <p:cBhvr>
                                        <p:cTn id="52" dur="500" fill="hold"/>
                                        <p:tgtEl>
                                          <p:spTgt spid="2673"/>
                                        </p:tgtEl>
                                        <p:attrNameLst>
                                          <p:attrName>ppt_x</p:attrName>
                                        </p:attrNameLst>
                                      </p:cBhvr>
                                      <p:tavLst>
                                        <p:tav tm="0">
                                          <p:val>
                                            <p:strVal val="#ppt_x"/>
                                          </p:val>
                                        </p:tav>
                                        <p:tav tm="100000">
                                          <p:val>
                                            <p:strVal val="#ppt_x"/>
                                          </p:val>
                                        </p:tav>
                                      </p:tavLst>
                                    </p:anim>
                                    <p:anim calcmode="lin" valueType="num">
                                      <p:cBhvr>
                                        <p:cTn id="53" dur="500" fill="hold"/>
                                        <p:tgtEl>
                                          <p:spTgt spid="2673"/>
                                        </p:tgtEl>
                                        <p:attrNameLst>
                                          <p:attrName>ppt_y</p:attrName>
                                        </p:attrNameLst>
                                      </p:cBhvr>
                                      <p:tavLst>
                                        <p:tav tm="0">
                                          <p:val>
                                            <p:strVal val="1+#ppt_h/2"/>
                                          </p:val>
                                        </p:tav>
                                        <p:tav tm="100000">
                                          <p:val>
                                            <p:strVal val="#ppt_y"/>
                                          </p:val>
                                        </p:tav>
                                      </p:tavLst>
                                    </p:anim>
                                  </p:childTnLst>
                                </p:cTn>
                              </p:par>
                            </p:childTnLst>
                          </p:cTn>
                        </p:par>
                        <p:par>
                          <p:cTn id="54" fill="hold">
                            <p:stCondLst>
                              <p:cond delay="1000"/>
                            </p:stCondLst>
                            <p:childTnLst>
                              <p:par>
                                <p:cTn id="55" presetClass="entr" nodeType="afterEffect" presetSubtype="4" presetID="2" grpId="11" fill="hold">
                                  <p:stCondLst>
                                    <p:cond delay="0"/>
                                  </p:stCondLst>
                                  <p:iterate type="el" backwards="0">
                                    <p:tmAbs val="0"/>
                                  </p:iterate>
                                  <p:childTnLst>
                                    <p:set>
                                      <p:cBhvr>
                                        <p:cTn id="56" fill="hold"/>
                                        <p:tgtEl>
                                          <p:spTgt spid="2670"/>
                                        </p:tgtEl>
                                        <p:attrNameLst>
                                          <p:attrName>style.visibility</p:attrName>
                                        </p:attrNameLst>
                                      </p:cBhvr>
                                      <p:to>
                                        <p:strVal val="visible"/>
                                      </p:to>
                                    </p:set>
                                    <p:anim calcmode="lin" valueType="num">
                                      <p:cBhvr>
                                        <p:cTn id="57" dur="500" fill="hold"/>
                                        <p:tgtEl>
                                          <p:spTgt spid="2670"/>
                                        </p:tgtEl>
                                        <p:attrNameLst>
                                          <p:attrName>ppt_x</p:attrName>
                                        </p:attrNameLst>
                                      </p:cBhvr>
                                      <p:tavLst>
                                        <p:tav tm="0">
                                          <p:val>
                                            <p:strVal val="#ppt_x"/>
                                          </p:val>
                                        </p:tav>
                                        <p:tav tm="100000">
                                          <p:val>
                                            <p:strVal val="#ppt_x"/>
                                          </p:val>
                                        </p:tav>
                                      </p:tavLst>
                                    </p:anim>
                                    <p:anim calcmode="lin" valueType="num">
                                      <p:cBhvr>
                                        <p:cTn id="58" dur="500" fill="hold"/>
                                        <p:tgtEl>
                                          <p:spTgt spid="2670"/>
                                        </p:tgtEl>
                                        <p:attrNameLst>
                                          <p:attrName>ppt_y</p:attrName>
                                        </p:attrNameLst>
                                      </p:cBhvr>
                                      <p:tavLst>
                                        <p:tav tm="0">
                                          <p:val>
                                            <p:strVal val="1+#ppt_h/2"/>
                                          </p:val>
                                        </p:tav>
                                        <p:tav tm="100000">
                                          <p:val>
                                            <p:strVal val="#ppt_y"/>
                                          </p:val>
                                        </p:tav>
                                      </p:tavLst>
                                    </p:anim>
                                  </p:childTnLst>
                                </p:cTn>
                              </p:par>
                            </p:childTnLst>
                          </p:cTn>
                        </p:par>
                        <p:par>
                          <p:cTn id="59" fill="hold">
                            <p:stCondLst>
                              <p:cond delay="1500"/>
                            </p:stCondLst>
                            <p:childTnLst>
                              <p:par>
                                <p:cTn id="60" presetClass="entr" nodeType="afterEffect" presetSubtype="4" presetID="2" grpId="12" fill="hold">
                                  <p:stCondLst>
                                    <p:cond delay="0"/>
                                  </p:stCondLst>
                                  <p:iterate type="el" backwards="0">
                                    <p:tmAbs val="0"/>
                                  </p:iterate>
                                  <p:childTnLst>
                                    <p:set>
                                      <p:cBhvr>
                                        <p:cTn id="61" fill="hold"/>
                                        <p:tgtEl>
                                          <p:spTgt spid="2665"/>
                                        </p:tgtEl>
                                        <p:attrNameLst>
                                          <p:attrName>style.visibility</p:attrName>
                                        </p:attrNameLst>
                                      </p:cBhvr>
                                      <p:to>
                                        <p:strVal val="visible"/>
                                      </p:to>
                                    </p:set>
                                    <p:anim calcmode="lin" valueType="num">
                                      <p:cBhvr>
                                        <p:cTn id="62" dur="500" fill="hold"/>
                                        <p:tgtEl>
                                          <p:spTgt spid="2665"/>
                                        </p:tgtEl>
                                        <p:attrNameLst>
                                          <p:attrName>ppt_x</p:attrName>
                                        </p:attrNameLst>
                                      </p:cBhvr>
                                      <p:tavLst>
                                        <p:tav tm="0">
                                          <p:val>
                                            <p:strVal val="#ppt_x"/>
                                          </p:val>
                                        </p:tav>
                                        <p:tav tm="100000">
                                          <p:val>
                                            <p:strVal val="#ppt_x"/>
                                          </p:val>
                                        </p:tav>
                                      </p:tavLst>
                                    </p:anim>
                                    <p:anim calcmode="lin" valueType="num">
                                      <p:cBhvr>
                                        <p:cTn id="63" dur="500" fill="hold"/>
                                        <p:tgtEl>
                                          <p:spTgt spid="2665"/>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Class="entr" nodeType="clickEffect" presetID="9" grpId="13" fill="hold">
                                  <p:stCondLst>
                                    <p:cond delay="0"/>
                                  </p:stCondLst>
                                  <p:iterate type="el" backwards="0">
                                    <p:tmAbs val="0"/>
                                  </p:iterate>
                                  <p:childTnLst>
                                    <p:set>
                                      <p:cBhvr>
                                        <p:cTn id="67" fill="hold"/>
                                        <p:tgtEl>
                                          <p:spTgt spid="2630"/>
                                        </p:tgtEl>
                                        <p:attrNameLst>
                                          <p:attrName>style.visibility</p:attrName>
                                        </p:attrNameLst>
                                      </p:cBhvr>
                                      <p:to>
                                        <p:strVal val="visible"/>
                                      </p:to>
                                    </p:set>
                                    <p:animEffect filter="dissolve" transition="in">
                                      <p:cBhvr>
                                        <p:cTn id="68" dur="500"/>
                                        <p:tgtEl>
                                          <p:spTgt spid="2630"/>
                                        </p:tgtEl>
                                      </p:cBhvr>
                                    </p:animEffect>
                                  </p:childTnLst>
                                </p:cTn>
                              </p:par>
                            </p:childTnLst>
                          </p:cTn>
                        </p:par>
                        <p:par>
                          <p:cTn id="69" fill="hold">
                            <p:stCondLst>
                              <p:cond delay="500"/>
                            </p:stCondLst>
                            <p:childTnLst>
                              <p:par>
                                <p:cTn id="70" presetClass="entr" nodeType="afterEffect" presetID="9" grpId="14" fill="hold">
                                  <p:stCondLst>
                                    <p:cond delay="0"/>
                                  </p:stCondLst>
                                  <p:iterate type="el" backwards="0">
                                    <p:tmAbs val="0"/>
                                  </p:iterate>
                                  <p:childTnLst>
                                    <p:set>
                                      <p:cBhvr>
                                        <p:cTn id="71" fill="hold"/>
                                        <p:tgtEl>
                                          <p:spTgt spid="2671"/>
                                        </p:tgtEl>
                                        <p:attrNameLst>
                                          <p:attrName>style.visibility</p:attrName>
                                        </p:attrNameLst>
                                      </p:cBhvr>
                                      <p:to>
                                        <p:strVal val="visible"/>
                                      </p:to>
                                    </p:set>
                                    <p:animEffect filter="dissolve" transition="in">
                                      <p:cBhvr>
                                        <p:cTn id="72" dur="500"/>
                                        <p:tgtEl>
                                          <p:spTgt spid="2671"/>
                                        </p:tgtEl>
                                      </p:cBhvr>
                                    </p:animEffect>
                                  </p:childTnLst>
                                </p:cTn>
                              </p:par>
                            </p:childTnLst>
                          </p:cTn>
                        </p:par>
                        <p:par>
                          <p:cTn id="73" fill="hold">
                            <p:stCondLst>
                              <p:cond delay="1000"/>
                            </p:stCondLst>
                            <p:childTnLst>
                              <p:par>
                                <p:cTn id="74" presetClass="entr" nodeType="afterEffect" presetID="9" grpId="15" fill="hold">
                                  <p:stCondLst>
                                    <p:cond delay="0"/>
                                  </p:stCondLst>
                                  <p:iterate type="el" backwards="0">
                                    <p:tmAbs val="0"/>
                                  </p:iterate>
                                  <p:childTnLst>
                                    <p:set>
                                      <p:cBhvr>
                                        <p:cTn id="75" fill="hold"/>
                                        <p:tgtEl>
                                          <p:spTgt spid="2672"/>
                                        </p:tgtEl>
                                        <p:attrNameLst>
                                          <p:attrName>style.visibility</p:attrName>
                                        </p:attrNameLst>
                                      </p:cBhvr>
                                      <p:to>
                                        <p:strVal val="visible"/>
                                      </p:to>
                                    </p:set>
                                    <p:animEffect filter="dissolve" transition="in">
                                      <p:cBhvr>
                                        <p:cTn id="76" dur="500"/>
                                        <p:tgtEl>
                                          <p:spTgt spid="2672"/>
                                        </p:tgtEl>
                                      </p:cBhvr>
                                    </p:animEffect>
                                  </p:childTnLst>
                                </p:cTn>
                              </p:par>
                            </p:childTnLst>
                          </p:cTn>
                        </p:par>
                        <p:par>
                          <p:cTn id="77" fill="hold">
                            <p:stCondLst>
                              <p:cond delay="1500"/>
                            </p:stCondLst>
                            <p:childTnLst>
                              <p:par>
                                <p:cTn id="78" presetClass="entr" nodeType="afterEffect" presetID="9" grpId="16" fill="hold">
                                  <p:stCondLst>
                                    <p:cond delay="0"/>
                                  </p:stCondLst>
                                  <p:iterate type="el" backwards="0">
                                    <p:tmAbs val="0"/>
                                  </p:iterate>
                                  <p:childTnLst>
                                    <p:set>
                                      <p:cBhvr>
                                        <p:cTn id="79" fill="hold"/>
                                        <p:tgtEl>
                                          <p:spTgt spid="2663"/>
                                        </p:tgtEl>
                                        <p:attrNameLst>
                                          <p:attrName>style.visibility</p:attrName>
                                        </p:attrNameLst>
                                      </p:cBhvr>
                                      <p:to>
                                        <p:strVal val="visible"/>
                                      </p:to>
                                    </p:set>
                                    <p:animEffect filter="dissolve" transition="in">
                                      <p:cBhvr>
                                        <p:cTn id="80" dur="500"/>
                                        <p:tgtEl>
                                          <p:spTgt spid="2663"/>
                                        </p:tgtEl>
                                      </p:cBhvr>
                                    </p:animEffect>
                                  </p:childTnLst>
                                </p:cTn>
                              </p:par>
                            </p:childTnLst>
                          </p:cTn>
                        </p:par>
                      </p:childTnLst>
                    </p:cTn>
                  </p:par>
                  <p:par>
                    <p:cTn id="81" fill="hold">
                      <p:stCondLst>
                        <p:cond delay="indefinite"/>
                      </p:stCondLst>
                      <p:childTnLst>
                        <p:par>
                          <p:cTn id="82" fill="hold">
                            <p:stCondLst>
                              <p:cond delay="0"/>
                            </p:stCondLst>
                            <p:childTnLst>
                              <p:par>
                                <p:cTn id="83" presetClass="entr" nodeType="clickEffect" presetSubtype="4" presetID="2" grpId="17" fill="hold">
                                  <p:stCondLst>
                                    <p:cond delay="0"/>
                                  </p:stCondLst>
                                  <p:iterate type="el" backwards="0">
                                    <p:tmAbs val="0"/>
                                  </p:iterate>
                                  <p:childTnLst>
                                    <p:set>
                                      <p:cBhvr>
                                        <p:cTn id="84" fill="hold"/>
                                        <p:tgtEl>
                                          <p:spTgt spid="2667"/>
                                        </p:tgtEl>
                                        <p:attrNameLst>
                                          <p:attrName>style.visibility</p:attrName>
                                        </p:attrNameLst>
                                      </p:cBhvr>
                                      <p:to>
                                        <p:strVal val="visible"/>
                                      </p:to>
                                    </p:set>
                                    <p:anim calcmode="lin" valueType="num">
                                      <p:cBhvr>
                                        <p:cTn id="85" dur="500" fill="hold"/>
                                        <p:tgtEl>
                                          <p:spTgt spid="2667"/>
                                        </p:tgtEl>
                                        <p:attrNameLst>
                                          <p:attrName>ppt_x</p:attrName>
                                        </p:attrNameLst>
                                      </p:cBhvr>
                                      <p:tavLst>
                                        <p:tav tm="0">
                                          <p:val>
                                            <p:strVal val="#ppt_x"/>
                                          </p:val>
                                        </p:tav>
                                        <p:tav tm="100000">
                                          <p:val>
                                            <p:strVal val="#ppt_x"/>
                                          </p:val>
                                        </p:tav>
                                      </p:tavLst>
                                    </p:anim>
                                    <p:anim calcmode="lin" valueType="num">
                                      <p:cBhvr>
                                        <p:cTn id="86" dur="500" fill="hold"/>
                                        <p:tgtEl>
                                          <p:spTgt spid="2667"/>
                                        </p:tgtEl>
                                        <p:attrNameLst>
                                          <p:attrName>ppt_y</p:attrName>
                                        </p:attrNameLst>
                                      </p:cBhvr>
                                      <p:tavLst>
                                        <p:tav tm="0">
                                          <p:val>
                                            <p:strVal val="1+#ppt_h/2"/>
                                          </p:val>
                                        </p:tav>
                                        <p:tav tm="100000">
                                          <p:val>
                                            <p:strVal val="#ppt_y"/>
                                          </p:val>
                                        </p:tav>
                                      </p:tavLst>
                                    </p:anim>
                                  </p:childTnLst>
                                </p:cTn>
                              </p:par>
                            </p:childTnLst>
                          </p:cTn>
                        </p:par>
                        <p:par>
                          <p:cTn id="87" fill="hold">
                            <p:stCondLst>
                              <p:cond delay="500"/>
                            </p:stCondLst>
                            <p:childTnLst>
                              <p:par>
                                <p:cTn id="88" presetClass="entr" nodeType="afterEffect" presetSubtype="4" presetID="2" grpId="18" fill="hold">
                                  <p:stCondLst>
                                    <p:cond delay="0"/>
                                  </p:stCondLst>
                                  <p:iterate type="el" backwards="0">
                                    <p:tmAbs val="0"/>
                                  </p:iterate>
                                  <p:childTnLst>
                                    <p:set>
                                      <p:cBhvr>
                                        <p:cTn id="89" fill="hold"/>
                                        <p:tgtEl>
                                          <p:spTgt spid="2676"/>
                                        </p:tgtEl>
                                        <p:attrNameLst>
                                          <p:attrName>style.visibility</p:attrName>
                                        </p:attrNameLst>
                                      </p:cBhvr>
                                      <p:to>
                                        <p:strVal val="visible"/>
                                      </p:to>
                                    </p:set>
                                    <p:anim calcmode="lin" valueType="num">
                                      <p:cBhvr>
                                        <p:cTn id="90" dur="500" fill="hold"/>
                                        <p:tgtEl>
                                          <p:spTgt spid="2676"/>
                                        </p:tgtEl>
                                        <p:attrNameLst>
                                          <p:attrName>ppt_x</p:attrName>
                                        </p:attrNameLst>
                                      </p:cBhvr>
                                      <p:tavLst>
                                        <p:tav tm="0">
                                          <p:val>
                                            <p:strVal val="#ppt_x"/>
                                          </p:val>
                                        </p:tav>
                                        <p:tav tm="100000">
                                          <p:val>
                                            <p:strVal val="#ppt_x"/>
                                          </p:val>
                                        </p:tav>
                                      </p:tavLst>
                                    </p:anim>
                                    <p:anim calcmode="lin" valueType="num">
                                      <p:cBhvr>
                                        <p:cTn id="91" dur="500" fill="hold"/>
                                        <p:tgtEl>
                                          <p:spTgt spid="2676"/>
                                        </p:tgtEl>
                                        <p:attrNameLst>
                                          <p:attrName>ppt_y</p:attrName>
                                        </p:attrNameLst>
                                      </p:cBhvr>
                                      <p:tavLst>
                                        <p:tav tm="0">
                                          <p:val>
                                            <p:strVal val="1+#ppt_h/2"/>
                                          </p:val>
                                        </p:tav>
                                        <p:tav tm="100000">
                                          <p:val>
                                            <p:strVal val="#ppt_y"/>
                                          </p:val>
                                        </p:tav>
                                      </p:tavLst>
                                    </p:anim>
                                  </p:childTnLst>
                                </p:cTn>
                              </p:par>
                            </p:childTnLst>
                          </p:cTn>
                        </p:par>
                        <p:par>
                          <p:cTn id="92" fill="hold">
                            <p:stCondLst>
                              <p:cond delay="1000"/>
                            </p:stCondLst>
                            <p:childTnLst>
                              <p:par>
                                <p:cTn id="93" presetClass="entr" nodeType="afterEffect" presetSubtype="4" presetID="2" grpId="19" fill="hold">
                                  <p:stCondLst>
                                    <p:cond delay="0"/>
                                  </p:stCondLst>
                                  <p:iterate type="el" backwards="0">
                                    <p:tmAbs val="0"/>
                                  </p:iterate>
                                  <p:childTnLst>
                                    <p:set>
                                      <p:cBhvr>
                                        <p:cTn id="94" fill="hold"/>
                                        <p:tgtEl>
                                          <p:spTgt spid="2620"/>
                                        </p:tgtEl>
                                        <p:attrNameLst>
                                          <p:attrName>style.visibility</p:attrName>
                                        </p:attrNameLst>
                                      </p:cBhvr>
                                      <p:to>
                                        <p:strVal val="visible"/>
                                      </p:to>
                                    </p:set>
                                    <p:anim calcmode="lin" valueType="num">
                                      <p:cBhvr>
                                        <p:cTn id="95" dur="500" fill="hold"/>
                                        <p:tgtEl>
                                          <p:spTgt spid="2620"/>
                                        </p:tgtEl>
                                        <p:attrNameLst>
                                          <p:attrName>ppt_x</p:attrName>
                                        </p:attrNameLst>
                                      </p:cBhvr>
                                      <p:tavLst>
                                        <p:tav tm="0">
                                          <p:val>
                                            <p:strVal val="#ppt_x"/>
                                          </p:val>
                                        </p:tav>
                                        <p:tav tm="100000">
                                          <p:val>
                                            <p:strVal val="#ppt_x"/>
                                          </p:val>
                                        </p:tav>
                                      </p:tavLst>
                                    </p:anim>
                                    <p:anim calcmode="lin" valueType="num">
                                      <p:cBhvr>
                                        <p:cTn id="96" dur="500" fill="hold"/>
                                        <p:tgtEl>
                                          <p:spTgt spid="2620"/>
                                        </p:tgtEl>
                                        <p:attrNameLst>
                                          <p:attrName>ppt_y</p:attrName>
                                        </p:attrNameLst>
                                      </p:cBhvr>
                                      <p:tavLst>
                                        <p:tav tm="0">
                                          <p:val>
                                            <p:strVal val="1+#ppt_h/2"/>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16" presetID="23" grpId="20" fill="hold">
                                  <p:stCondLst>
                                    <p:cond delay="0"/>
                                  </p:stCondLst>
                                  <p:iterate type="el" backwards="0">
                                    <p:tmAbs val="0"/>
                                  </p:iterate>
                                  <p:childTnLst>
                                    <p:set>
                                      <p:cBhvr>
                                        <p:cTn id="100" fill="hold"/>
                                        <p:tgtEl>
                                          <p:spTgt spid="2677"/>
                                        </p:tgtEl>
                                        <p:attrNameLst>
                                          <p:attrName>style.visibility</p:attrName>
                                        </p:attrNameLst>
                                      </p:cBhvr>
                                      <p:to>
                                        <p:strVal val="visible"/>
                                      </p:to>
                                    </p:set>
                                    <p:anim calcmode="lin" valueType="num">
                                      <p:cBhvr>
                                        <p:cTn id="101" dur="500" fill="hold"/>
                                        <p:tgtEl>
                                          <p:spTgt spid="2677"/>
                                        </p:tgtEl>
                                        <p:attrNameLst>
                                          <p:attrName>ppt_w</p:attrName>
                                        </p:attrNameLst>
                                      </p:cBhvr>
                                      <p:tavLst>
                                        <p:tav tm="0">
                                          <p:val>
                                            <p:fltVal val="0"/>
                                          </p:val>
                                        </p:tav>
                                        <p:tav tm="100000">
                                          <p:val>
                                            <p:strVal val="#ppt_w"/>
                                          </p:val>
                                        </p:tav>
                                      </p:tavLst>
                                    </p:anim>
                                    <p:anim calcmode="lin" valueType="num">
                                      <p:cBhvr>
                                        <p:cTn id="102" dur="500" fill="hold"/>
                                        <p:tgtEl>
                                          <p:spTgt spid="2677"/>
                                        </p:tgtEl>
                                        <p:attrNameLst>
                                          <p:attrName>ppt_h</p:attrName>
                                        </p:attrNameLst>
                                      </p:cBhvr>
                                      <p:tavLst>
                                        <p:tav tm="0">
                                          <p:val>
                                            <p:fltVal val="0"/>
                                          </p:val>
                                        </p:tav>
                                        <p:tav tm="100000">
                                          <p:val>
                                            <p:strVal val="#ppt_h"/>
                                          </p:val>
                                        </p:tav>
                                      </p:tavLst>
                                    </p:anim>
                                  </p:childTnLst>
                                </p:cTn>
                              </p:par>
                            </p:childTnLst>
                          </p:cTn>
                        </p:par>
                        <p:par>
                          <p:cTn id="103" fill="hold">
                            <p:stCondLst>
                              <p:cond delay="500"/>
                            </p:stCondLst>
                            <p:childTnLst>
                              <p:par>
                                <p:cTn id="104" presetClass="entr" nodeType="afterEffect" presetSubtype="16" presetID="23" grpId="21" fill="hold">
                                  <p:stCondLst>
                                    <p:cond delay="0"/>
                                  </p:stCondLst>
                                  <p:iterate type="el" backwards="0">
                                    <p:tmAbs val="0"/>
                                  </p:iterate>
                                  <p:childTnLst>
                                    <p:set>
                                      <p:cBhvr>
                                        <p:cTn id="105" fill="hold"/>
                                        <p:tgtEl>
                                          <p:spTgt spid="2680"/>
                                        </p:tgtEl>
                                        <p:attrNameLst>
                                          <p:attrName>style.visibility</p:attrName>
                                        </p:attrNameLst>
                                      </p:cBhvr>
                                      <p:to>
                                        <p:strVal val="visible"/>
                                      </p:to>
                                    </p:set>
                                    <p:anim calcmode="lin" valueType="num">
                                      <p:cBhvr>
                                        <p:cTn id="106" dur="500" fill="hold"/>
                                        <p:tgtEl>
                                          <p:spTgt spid="2680"/>
                                        </p:tgtEl>
                                        <p:attrNameLst>
                                          <p:attrName>ppt_w</p:attrName>
                                        </p:attrNameLst>
                                      </p:cBhvr>
                                      <p:tavLst>
                                        <p:tav tm="0">
                                          <p:val>
                                            <p:fltVal val="0"/>
                                          </p:val>
                                        </p:tav>
                                        <p:tav tm="100000">
                                          <p:val>
                                            <p:strVal val="#ppt_w"/>
                                          </p:val>
                                        </p:tav>
                                      </p:tavLst>
                                    </p:anim>
                                    <p:anim calcmode="lin" valueType="num">
                                      <p:cBhvr>
                                        <p:cTn id="107" dur="500" fill="hold"/>
                                        <p:tgtEl>
                                          <p:spTgt spid="2680"/>
                                        </p:tgtEl>
                                        <p:attrNameLst>
                                          <p:attrName>ppt_h</p:attrName>
                                        </p:attrNameLst>
                                      </p:cBhvr>
                                      <p:tavLst>
                                        <p:tav tm="0">
                                          <p:val>
                                            <p:fltVal val="0"/>
                                          </p:val>
                                        </p:tav>
                                        <p:tav tm="100000">
                                          <p:val>
                                            <p:strVal val="#ppt_h"/>
                                          </p:val>
                                        </p:tav>
                                      </p:tavLst>
                                    </p:anim>
                                  </p:childTnLst>
                                </p:cTn>
                              </p:par>
                            </p:childTnLst>
                          </p:cTn>
                        </p:par>
                        <p:par>
                          <p:cTn id="108" fill="hold">
                            <p:stCondLst>
                              <p:cond delay="1000"/>
                            </p:stCondLst>
                            <p:childTnLst>
                              <p:par>
                                <p:cTn id="109" presetClass="entr" nodeType="afterEffect" presetSubtype="16" presetID="23" grpId="22" fill="hold">
                                  <p:stCondLst>
                                    <p:cond delay="0"/>
                                  </p:stCondLst>
                                  <p:iterate type="el" backwards="0">
                                    <p:tmAbs val="0"/>
                                  </p:iterate>
                                  <p:childTnLst>
                                    <p:set>
                                      <p:cBhvr>
                                        <p:cTn id="110" fill="hold"/>
                                        <p:tgtEl>
                                          <p:spTgt spid="2679"/>
                                        </p:tgtEl>
                                        <p:attrNameLst>
                                          <p:attrName>style.visibility</p:attrName>
                                        </p:attrNameLst>
                                      </p:cBhvr>
                                      <p:to>
                                        <p:strVal val="visible"/>
                                      </p:to>
                                    </p:set>
                                    <p:anim calcmode="lin" valueType="num">
                                      <p:cBhvr>
                                        <p:cTn id="111" dur="500" fill="hold"/>
                                        <p:tgtEl>
                                          <p:spTgt spid="2679"/>
                                        </p:tgtEl>
                                        <p:attrNameLst>
                                          <p:attrName>ppt_w</p:attrName>
                                        </p:attrNameLst>
                                      </p:cBhvr>
                                      <p:tavLst>
                                        <p:tav tm="0">
                                          <p:val>
                                            <p:fltVal val="0"/>
                                          </p:val>
                                        </p:tav>
                                        <p:tav tm="100000">
                                          <p:val>
                                            <p:strVal val="#ppt_w"/>
                                          </p:val>
                                        </p:tav>
                                      </p:tavLst>
                                    </p:anim>
                                    <p:anim calcmode="lin" valueType="num">
                                      <p:cBhvr>
                                        <p:cTn id="112" dur="500" fill="hold"/>
                                        <p:tgtEl>
                                          <p:spTgt spid="2679"/>
                                        </p:tgtEl>
                                        <p:attrNameLst>
                                          <p:attrName>ppt_h</p:attrName>
                                        </p:attrNameLst>
                                      </p:cBhvr>
                                      <p:tavLst>
                                        <p:tav tm="0">
                                          <p:val>
                                            <p:fltVal val="0"/>
                                          </p:val>
                                        </p:tav>
                                        <p:tav tm="100000">
                                          <p:val>
                                            <p:strVal val="#ppt_h"/>
                                          </p:val>
                                        </p:tav>
                                      </p:tavLst>
                                    </p:anim>
                                  </p:childTnLst>
                                </p:cTn>
                              </p:par>
                            </p:childTnLst>
                          </p:cTn>
                        </p:par>
                        <p:par>
                          <p:cTn id="113" fill="hold">
                            <p:stCondLst>
                              <p:cond delay="1500"/>
                            </p:stCondLst>
                            <p:childTnLst>
                              <p:par>
                                <p:cTn id="114" presetClass="entr" nodeType="afterEffect" presetSubtype="16" presetID="23" grpId="23" fill="hold">
                                  <p:stCondLst>
                                    <p:cond delay="0"/>
                                  </p:stCondLst>
                                  <p:iterate type="el" backwards="0">
                                    <p:tmAbs val="0"/>
                                  </p:iterate>
                                  <p:childTnLst>
                                    <p:set>
                                      <p:cBhvr>
                                        <p:cTn id="115" fill="hold"/>
                                        <p:tgtEl>
                                          <p:spTgt spid="2678"/>
                                        </p:tgtEl>
                                        <p:attrNameLst>
                                          <p:attrName>style.visibility</p:attrName>
                                        </p:attrNameLst>
                                      </p:cBhvr>
                                      <p:to>
                                        <p:strVal val="visible"/>
                                      </p:to>
                                    </p:set>
                                    <p:anim calcmode="lin" valueType="num">
                                      <p:cBhvr>
                                        <p:cTn id="116" dur="500" fill="hold"/>
                                        <p:tgtEl>
                                          <p:spTgt spid="2678"/>
                                        </p:tgtEl>
                                        <p:attrNameLst>
                                          <p:attrName>ppt_w</p:attrName>
                                        </p:attrNameLst>
                                      </p:cBhvr>
                                      <p:tavLst>
                                        <p:tav tm="0">
                                          <p:val>
                                            <p:fltVal val="0"/>
                                          </p:val>
                                        </p:tav>
                                        <p:tav tm="100000">
                                          <p:val>
                                            <p:strVal val="#ppt_w"/>
                                          </p:val>
                                        </p:tav>
                                      </p:tavLst>
                                    </p:anim>
                                    <p:anim calcmode="lin" valueType="num">
                                      <p:cBhvr>
                                        <p:cTn id="117" dur="500" fill="hold"/>
                                        <p:tgtEl>
                                          <p:spTgt spid="2678"/>
                                        </p:tgtEl>
                                        <p:attrNameLst>
                                          <p:attrName>ppt_h</p:attrName>
                                        </p:attrNameLst>
                                      </p:cBhvr>
                                      <p:tavLst>
                                        <p:tav tm="0">
                                          <p:val>
                                            <p:fltVal val="0"/>
                                          </p:val>
                                        </p:tav>
                                        <p:tav tm="100000">
                                          <p:val>
                                            <p:strVal val="#ppt_h"/>
                                          </p:val>
                                        </p:tav>
                                      </p:tavLst>
                                    </p:anim>
                                  </p:childTnLst>
                                </p:cTn>
                              </p:par>
                            </p:childTnLst>
                          </p:cTn>
                        </p:par>
                        <p:par>
                          <p:cTn id="118" fill="hold">
                            <p:stCondLst>
                              <p:cond delay="2000"/>
                            </p:stCondLst>
                            <p:childTnLst>
                              <p:par>
                                <p:cTn id="119" presetClass="entr" nodeType="afterEffect" presetSubtype="16" presetID="23" grpId="24" fill="hold">
                                  <p:stCondLst>
                                    <p:cond delay="0"/>
                                  </p:stCondLst>
                                  <p:iterate type="el" backwards="0">
                                    <p:tmAbs val="0"/>
                                  </p:iterate>
                                  <p:childTnLst>
                                    <p:set>
                                      <p:cBhvr>
                                        <p:cTn id="120" fill="hold"/>
                                        <p:tgtEl>
                                          <p:spTgt spid="2684"/>
                                        </p:tgtEl>
                                        <p:attrNameLst>
                                          <p:attrName>style.visibility</p:attrName>
                                        </p:attrNameLst>
                                      </p:cBhvr>
                                      <p:to>
                                        <p:strVal val="visible"/>
                                      </p:to>
                                    </p:set>
                                    <p:anim calcmode="lin" valueType="num">
                                      <p:cBhvr>
                                        <p:cTn id="121" dur="500" fill="hold"/>
                                        <p:tgtEl>
                                          <p:spTgt spid="2684"/>
                                        </p:tgtEl>
                                        <p:attrNameLst>
                                          <p:attrName>ppt_w</p:attrName>
                                        </p:attrNameLst>
                                      </p:cBhvr>
                                      <p:tavLst>
                                        <p:tav tm="0">
                                          <p:val>
                                            <p:fltVal val="0"/>
                                          </p:val>
                                        </p:tav>
                                        <p:tav tm="100000">
                                          <p:val>
                                            <p:strVal val="#ppt_w"/>
                                          </p:val>
                                        </p:tav>
                                      </p:tavLst>
                                    </p:anim>
                                    <p:anim calcmode="lin" valueType="num">
                                      <p:cBhvr>
                                        <p:cTn id="122" dur="500" fill="hold"/>
                                        <p:tgtEl>
                                          <p:spTgt spid="2684"/>
                                        </p:tgtEl>
                                        <p:attrNameLst>
                                          <p:attrName>ppt_h</p:attrName>
                                        </p:attrNameLst>
                                      </p:cBhvr>
                                      <p:tavLst>
                                        <p:tav tm="0">
                                          <p:val>
                                            <p:fltVal val="0"/>
                                          </p:val>
                                        </p:tav>
                                        <p:tav tm="100000">
                                          <p:val>
                                            <p:strVal val="#ppt_h"/>
                                          </p:val>
                                        </p:tav>
                                      </p:tavLst>
                                    </p:anim>
                                  </p:childTnLst>
                                </p:cTn>
                              </p:par>
                            </p:childTnLst>
                          </p:cTn>
                        </p:par>
                        <p:par>
                          <p:cTn id="123" fill="hold">
                            <p:stCondLst>
                              <p:cond delay="2500"/>
                            </p:stCondLst>
                            <p:childTnLst>
                              <p:par>
                                <p:cTn id="124" presetClass="entr" nodeType="afterEffect" presetSubtype="16" presetID="23" grpId="25" fill="hold">
                                  <p:stCondLst>
                                    <p:cond delay="0"/>
                                  </p:stCondLst>
                                  <p:iterate type="el" backwards="0">
                                    <p:tmAbs val="0"/>
                                  </p:iterate>
                                  <p:childTnLst>
                                    <p:set>
                                      <p:cBhvr>
                                        <p:cTn id="125" fill="hold"/>
                                        <p:tgtEl>
                                          <p:spTgt spid="2683"/>
                                        </p:tgtEl>
                                        <p:attrNameLst>
                                          <p:attrName>style.visibility</p:attrName>
                                        </p:attrNameLst>
                                      </p:cBhvr>
                                      <p:to>
                                        <p:strVal val="visible"/>
                                      </p:to>
                                    </p:set>
                                    <p:anim calcmode="lin" valueType="num">
                                      <p:cBhvr>
                                        <p:cTn id="126" dur="500" fill="hold"/>
                                        <p:tgtEl>
                                          <p:spTgt spid="2683"/>
                                        </p:tgtEl>
                                        <p:attrNameLst>
                                          <p:attrName>ppt_w</p:attrName>
                                        </p:attrNameLst>
                                      </p:cBhvr>
                                      <p:tavLst>
                                        <p:tav tm="0">
                                          <p:val>
                                            <p:fltVal val="0"/>
                                          </p:val>
                                        </p:tav>
                                        <p:tav tm="100000">
                                          <p:val>
                                            <p:strVal val="#ppt_w"/>
                                          </p:val>
                                        </p:tav>
                                      </p:tavLst>
                                    </p:anim>
                                    <p:anim calcmode="lin" valueType="num">
                                      <p:cBhvr>
                                        <p:cTn id="127" dur="500" fill="hold"/>
                                        <p:tgtEl>
                                          <p:spTgt spid="2683"/>
                                        </p:tgtEl>
                                        <p:attrNameLst>
                                          <p:attrName>ppt_h</p:attrName>
                                        </p:attrNameLst>
                                      </p:cBhvr>
                                      <p:tavLst>
                                        <p:tav tm="0">
                                          <p:val>
                                            <p:fltVal val="0"/>
                                          </p:val>
                                        </p:tav>
                                        <p:tav tm="100000">
                                          <p:val>
                                            <p:strVal val="#ppt_h"/>
                                          </p:val>
                                        </p:tav>
                                      </p:tavLst>
                                    </p:anim>
                                  </p:childTnLst>
                                </p:cTn>
                              </p:par>
                            </p:childTnLst>
                          </p:cTn>
                        </p:par>
                        <p:par>
                          <p:cTn id="128" fill="hold">
                            <p:stCondLst>
                              <p:cond delay="3000"/>
                            </p:stCondLst>
                            <p:childTnLst>
                              <p:par>
                                <p:cTn id="129" presetClass="entr" nodeType="afterEffect" presetSubtype="16" presetID="23" grpId="26" fill="hold">
                                  <p:stCondLst>
                                    <p:cond delay="0"/>
                                  </p:stCondLst>
                                  <p:iterate type="el" backwards="0">
                                    <p:tmAbs val="0"/>
                                  </p:iterate>
                                  <p:childTnLst>
                                    <p:set>
                                      <p:cBhvr>
                                        <p:cTn id="130" fill="hold"/>
                                        <p:tgtEl>
                                          <p:spTgt spid="2682"/>
                                        </p:tgtEl>
                                        <p:attrNameLst>
                                          <p:attrName>style.visibility</p:attrName>
                                        </p:attrNameLst>
                                      </p:cBhvr>
                                      <p:to>
                                        <p:strVal val="visible"/>
                                      </p:to>
                                    </p:set>
                                    <p:anim calcmode="lin" valueType="num">
                                      <p:cBhvr>
                                        <p:cTn id="131" dur="500" fill="hold"/>
                                        <p:tgtEl>
                                          <p:spTgt spid="2682"/>
                                        </p:tgtEl>
                                        <p:attrNameLst>
                                          <p:attrName>ppt_w</p:attrName>
                                        </p:attrNameLst>
                                      </p:cBhvr>
                                      <p:tavLst>
                                        <p:tav tm="0">
                                          <p:val>
                                            <p:fltVal val="0"/>
                                          </p:val>
                                        </p:tav>
                                        <p:tav tm="100000">
                                          <p:val>
                                            <p:strVal val="#ppt_w"/>
                                          </p:val>
                                        </p:tav>
                                      </p:tavLst>
                                    </p:anim>
                                    <p:anim calcmode="lin" valueType="num">
                                      <p:cBhvr>
                                        <p:cTn id="132" dur="500" fill="hold"/>
                                        <p:tgtEl>
                                          <p:spTgt spid="2682"/>
                                        </p:tgtEl>
                                        <p:attrNameLst>
                                          <p:attrName>ppt_h</p:attrName>
                                        </p:attrNameLst>
                                      </p:cBhvr>
                                      <p:tavLst>
                                        <p:tav tm="0">
                                          <p:val>
                                            <p:fltVal val="0"/>
                                          </p:val>
                                        </p:tav>
                                        <p:tav tm="100000">
                                          <p:val>
                                            <p:strVal val="#ppt_h"/>
                                          </p:val>
                                        </p:tav>
                                      </p:tavLst>
                                    </p:anim>
                                  </p:childTnLst>
                                </p:cTn>
                              </p:par>
                            </p:childTnLst>
                          </p:cTn>
                        </p:par>
                        <p:par>
                          <p:cTn id="133" fill="hold">
                            <p:stCondLst>
                              <p:cond delay="3500"/>
                            </p:stCondLst>
                            <p:childTnLst>
                              <p:par>
                                <p:cTn id="134" presetClass="entr" nodeType="afterEffect" presetSubtype="16" presetID="23" grpId="27" fill="hold">
                                  <p:stCondLst>
                                    <p:cond delay="0"/>
                                  </p:stCondLst>
                                  <p:iterate type="el" backwards="0">
                                    <p:tmAbs val="0"/>
                                  </p:iterate>
                                  <p:childTnLst>
                                    <p:set>
                                      <p:cBhvr>
                                        <p:cTn id="135" fill="hold"/>
                                        <p:tgtEl>
                                          <p:spTgt spid="2681"/>
                                        </p:tgtEl>
                                        <p:attrNameLst>
                                          <p:attrName>style.visibility</p:attrName>
                                        </p:attrNameLst>
                                      </p:cBhvr>
                                      <p:to>
                                        <p:strVal val="visible"/>
                                      </p:to>
                                    </p:set>
                                    <p:anim calcmode="lin" valueType="num">
                                      <p:cBhvr>
                                        <p:cTn id="136" dur="500" fill="hold"/>
                                        <p:tgtEl>
                                          <p:spTgt spid="2681"/>
                                        </p:tgtEl>
                                        <p:attrNameLst>
                                          <p:attrName>ppt_w</p:attrName>
                                        </p:attrNameLst>
                                      </p:cBhvr>
                                      <p:tavLst>
                                        <p:tav tm="0">
                                          <p:val>
                                            <p:fltVal val="0"/>
                                          </p:val>
                                        </p:tav>
                                        <p:tav tm="100000">
                                          <p:val>
                                            <p:strVal val="#ppt_w"/>
                                          </p:val>
                                        </p:tav>
                                      </p:tavLst>
                                    </p:anim>
                                    <p:anim calcmode="lin" valueType="num">
                                      <p:cBhvr>
                                        <p:cTn id="137" dur="500" fill="hold"/>
                                        <p:tgtEl>
                                          <p:spTgt spid="2681"/>
                                        </p:tgtEl>
                                        <p:attrNameLst>
                                          <p:attrName>ppt_h</p:attrName>
                                        </p:attrNameLst>
                                      </p:cBhvr>
                                      <p:tavLst>
                                        <p:tav tm="0">
                                          <p:val>
                                            <p:fltVal val="0"/>
                                          </p:val>
                                        </p:tav>
                                        <p:tav tm="100000">
                                          <p:val>
                                            <p:strVal val="#ppt_h"/>
                                          </p:val>
                                        </p:tav>
                                      </p:tavLst>
                                    </p:anim>
                                  </p:childTnLst>
                                </p:cTn>
                              </p:par>
                            </p:childTnLst>
                          </p:cTn>
                        </p:par>
                        <p:par>
                          <p:cTn id="138" fill="hold">
                            <p:stCondLst>
                              <p:cond delay="4000"/>
                            </p:stCondLst>
                            <p:childTnLst>
                              <p:par>
                                <p:cTn id="139" presetClass="entr" nodeType="afterEffect" presetSubtype="16" presetID="23" grpId="28" fill="hold">
                                  <p:stCondLst>
                                    <p:cond delay="0"/>
                                  </p:stCondLst>
                                  <p:iterate type="el" backwards="0">
                                    <p:tmAbs val="0"/>
                                  </p:iterate>
                                  <p:childTnLst>
                                    <p:set>
                                      <p:cBhvr>
                                        <p:cTn id="140" fill="hold"/>
                                        <p:tgtEl>
                                          <p:spTgt spid="2686"/>
                                        </p:tgtEl>
                                        <p:attrNameLst>
                                          <p:attrName>style.visibility</p:attrName>
                                        </p:attrNameLst>
                                      </p:cBhvr>
                                      <p:to>
                                        <p:strVal val="visible"/>
                                      </p:to>
                                    </p:set>
                                    <p:anim calcmode="lin" valueType="num">
                                      <p:cBhvr>
                                        <p:cTn id="141" dur="500" fill="hold"/>
                                        <p:tgtEl>
                                          <p:spTgt spid="2686"/>
                                        </p:tgtEl>
                                        <p:attrNameLst>
                                          <p:attrName>ppt_w</p:attrName>
                                        </p:attrNameLst>
                                      </p:cBhvr>
                                      <p:tavLst>
                                        <p:tav tm="0">
                                          <p:val>
                                            <p:fltVal val="0"/>
                                          </p:val>
                                        </p:tav>
                                        <p:tav tm="100000">
                                          <p:val>
                                            <p:strVal val="#ppt_w"/>
                                          </p:val>
                                        </p:tav>
                                      </p:tavLst>
                                    </p:anim>
                                    <p:anim calcmode="lin" valueType="num">
                                      <p:cBhvr>
                                        <p:cTn id="142" dur="500" fill="hold"/>
                                        <p:tgtEl>
                                          <p:spTgt spid="2686"/>
                                        </p:tgtEl>
                                        <p:attrNameLst>
                                          <p:attrName>ppt_h</p:attrName>
                                        </p:attrNameLst>
                                      </p:cBhvr>
                                      <p:tavLst>
                                        <p:tav tm="0">
                                          <p:val>
                                            <p:fltVal val="0"/>
                                          </p:val>
                                        </p:tav>
                                        <p:tav tm="100000">
                                          <p:val>
                                            <p:strVal val="#ppt_h"/>
                                          </p:val>
                                        </p:tav>
                                      </p:tavLst>
                                    </p:anim>
                                  </p:childTnLst>
                                </p:cTn>
                              </p:par>
                            </p:childTnLst>
                          </p:cTn>
                        </p:par>
                        <p:par>
                          <p:cTn id="143" fill="hold">
                            <p:stCondLst>
                              <p:cond delay="4500"/>
                            </p:stCondLst>
                            <p:childTnLst>
                              <p:par>
                                <p:cTn id="144" presetClass="entr" nodeType="afterEffect" presetSubtype="16" presetID="23" grpId="29" fill="hold">
                                  <p:stCondLst>
                                    <p:cond delay="0"/>
                                  </p:stCondLst>
                                  <p:iterate type="el" backwards="0">
                                    <p:tmAbs val="0"/>
                                  </p:iterate>
                                  <p:childTnLst>
                                    <p:set>
                                      <p:cBhvr>
                                        <p:cTn id="145" fill="hold"/>
                                        <p:tgtEl>
                                          <p:spTgt spid="2685"/>
                                        </p:tgtEl>
                                        <p:attrNameLst>
                                          <p:attrName>style.visibility</p:attrName>
                                        </p:attrNameLst>
                                      </p:cBhvr>
                                      <p:to>
                                        <p:strVal val="visible"/>
                                      </p:to>
                                    </p:set>
                                    <p:anim calcmode="lin" valueType="num">
                                      <p:cBhvr>
                                        <p:cTn id="146" dur="500" fill="hold"/>
                                        <p:tgtEl>
                                          <p:spTgt spid="2685"/>
                                        </p:tgtEl>
                                        <p:attrNameLst>
                                          <p:attrName>ppt_w</p:attrName>
                                        </p:attrNameLst>
                                      </p:cBhvr>
                                      <p:tavLst>
                                        <p:tav tm="0">
                                          <p:val>
                                            <p:fltVal val="0"/>
                                          </p:val>
                                        </p:tav>
                                        <p:tav tm="100000">
                                          <p:val>
                                            <p:strVal val="#ppt_w"/>
                                          </p:val>
                                        </p:tav>
                                      </p:tavLst>
                                    </p:anim>
                                    <p:anim calcmode="lin" valueType="num">
                                      <p:cBhvr>
                                        <p:cTn id="147" dur="500" fill="hold"/>
                                        <p:tgtEl>
                                          <p:spTgt spid="2685"/>
                                        </p:tgtEl>
                                        <p:attrNameLst>
                                          <p:attrName>ppt_h</p:attrName>
                                        </p:attrNameLst>
                                      </p:cBhvr>
                                      <p:tavLst>
                                        <p:tav tm="0">
                                          <p:val>
                                            <p:fltVal val="0"/>
                                          </p:val>
                                        </p:tav>
                                        <p:tav tm="100000">
                                          <p:val>
                                            <p:strVal val="#ppt_h"/>
                                          </p:val>
                                        </p:tav>
                                      </p:tavLst>
                                    </p:anim>
                                  </p:childTnLst>
                                </p:cTn>
                              </p:par>
                            </p:childTnLst>
                          </p:cTn>
                        </p:par>
                        <p:par>
                          <p:cTn id="148" fill="hold">
                            <p:stCondLst>
                              <p:cond delay="5000"/>
                            </p:stCondLst>
                            <p:childTnLst>
                              <p:par>
                                <p:cTn id="149" presetClass="entr" nodeType="afterEffect" presetSubtype="16" presetID="23" grpId="30" fill="hold">
                                  <p:stCondLst>
                                    <p:cond delay="0"/>
                                  </p:stCondLst>
                                  <p:iterate type="el" backwards="0">
                                    <p:tmAbs val="0"/>
                                  </p:iterate>
                                  <p:childTnLst>
                                    <p:set>
                                      <p:cBhvr>
                                        <p:cTn id="150" fill="hold"/>
                                        <p:tgtEl>
                                          <p:spTgt spid="2687"/>
                                        </p:tgtEl>
                                        <p:attrNameLst>
                                          <p:attrName>style.visibility</p:attrName>
                                        </p:attrNameLst>
                                      </p:cBhvr>
                                      <p:to>
                                        <p:strVal val="visible"/>
                                      </p:to>
                                    </p:set>
                                    <p:anim calcmode="lin" valueType="num">
                                      <p:cBhvr>
                                        <p:cTn id="151" dur="500" fill="hold"/>
                                        <p:tgtEl>
                                          <p:spTgt spid="2687"/>
                                        </p:tgtEl>
                                        <p:attrNameLst>
                                          <p:attrName>ppt_w</p:attrName>
                                        </p:attrNameLst>
                                      </p:cBhvr>
                                      <p:tavLst>
                                        <p:tav tm="0">
                                          <p:val>
                                            <p:fltVal val="0"/>
                                          </p:val>
                                        </p:tav>
                                        <p:tav tm="100000">
                                          <p:val>
                                            <p:strVal val="#ppt_w"/>
                                          </p:val>
                                        </p:tav>
                                      </p:tavLst>
                                    </p:anim>
                                    <p:anim calcmode="lin" valueType="num">
                                      <p:cBhvr>
                                        <p:cTn id="152" dur="500" fill="hold"/>
                                        <p:tgtEl>
                                          <p:spTgt spid="2687"/>
                                        </p:tgtEl>
                                        <p:attrNameLst>
                                          <p:attrName>ppt_h</p:attrName>
                                        </p:attrNameLst>
                                      </p:cBhvr>
                                      <p:tavLst>
                                        <p:tav tm="0">
                                          <p:val>
                                            <p:fltVal val="0"/>
                                          </p:val>
                                        </p:tav>
                                        <p:tav tm="100000">
                                          <p:val>
                                            <p:strVal val="#ppt_h"/>
                                          </p:val>
                                        </p:tav>
                                      </p:tavLst>
                                    </p:anim>
                                  </p:childTnLst>
                                </p:cTn>
                              </p:par>
                            </p:childTnLst>
                          </p:cTn>
                        </p:par>
                        <p:par>
                          <p:cTn id="153" fill="hold">
                            <p:stCondLst>
                              <p:cond delay="5500"/>
                            </p:stCondLst>
                            <p:childTnLst>
                              <p:par>
                                <p:cTn id="154" presetClass="entr" nodeType="afterEffect" presetSubtype="16" presetID="23" grpId="31" fill="hold">
                                  <p:stCondLst>
                                    <p:cond delay="0"/>
                                  </p:stCondLst>
                                  <p:iterate type="el" backwards="0">
                                    <p:tmAbs val="0"/>
                                  </p:iterate>
                                  <p:childTnLst>
                                    <p:set>
                                      <p:cBhvr>
                                        <p:cTn id="155" fill="hold"/>
                                        <p:tgtEl>
                                          <p:spTgt spid="2688"/>
                                        </p:tgtEl>
                                        <p:attrNameLst>
                                          <p:attrName>style.visibility</p:attrName>
                                        </p:attrNameLst>
                                      </p:cBhvr>
                                      <p:to>
                                        <p:strVal val="visible"/>
                                      </p:to>
                                    </p:set>
                                    <p:anim calcmode="lin" valueType="num">
                                      <p:cBhvr>
                                        <p:cTn id="156" dur="500" fill="hold"/>
                                        <p:tgtEl>
                                          <p:spTgt spid="2688"/>
                                        </p:tgtEl>
                                        <p:attrNameLst>
                                          <p:attrName>ppt_w</p:attrName>
                                        </p:attrNameLst>
                                      </p:cBhvr>
                                      <p:tavLst>
                                        <p:tav tm="0">
                                          <p:val>
                                            <p:fltVal val="0"/>
                                          </p:val>
                                        </p:tav>
                                        <p:tav tm="100000">
                                          <p:val>
                                            <p:strVal val="#ppt_w"/>
                                          </p:val>
                                        </p:tav>
                                      </p:tavLst>
                                    </p:anim>
                                    <p:anim calcmode="lin" valueType="num">
                                      <p:cBhvr>
                                        <p:cTn id="157" dur="500" fill="hold"/>
                                        <p:tgtEl>
                                          <p:spTgt spid="2688"/>
                                        </p:tgtEl>
                                        <p:attrNameLst>
                                          <p:attrName>ppt_h</p:attrName>
                                        </p:attrNameLst>
                                      </p:cBhvr>
                                      <p:tavLst>
                                        <p:tav tm="0">
                                          <p:val>
                                            <p:fltVal val="0"/>
                                          </p:val>
                                        </p:tav>
                                        <p:tav tm="100000">
                                          <p:val>
                                            <p:strVal val="#ppt_h"/>
                                          </p:val>
                                        </p:tav>
                                      </p:tavLst>
                                    </p:anim>
                                  </p:childTnLst>
                                </p:cTn>
                              </p:par>
                            </p:childTnLst>
                          </p:cTn>
                        </p:par>
                        <p:par>
                          <p:cTn id="158" fill="hold">
                            <p:stCondLst>
                              <p:cond delay="6000"/>
                            </p:stCondLst>
                            <p:childTnLst>
                              <p:par>
                                <p:cTn id="159" presetClass="entr" nodeType="afterEffect" presetSubtype="16" presetID="23" grpId="32" fill="hold">
                                  <p:stCondLst>
                                    <p:cond delay="0"/>
                                  </p:stCondLst>
                                  <p:iterate type="el" backwards="0">
                                    <p:tmAbs val="0"/>
                                  </p:iterate>
                                  <p:childTnLst>
                                    <p:set>
                                      <p:cBhvr>
                                        <p:cTn id="160" fill="hold"/>
                                        <p:tgtEl>
                                          <p:spTgt spid="2692"/>
                                        </p:tgtEl>
                                        <p:attrNameLst>
                                          <p:attrName>style.visibility</p:attrName>
                                        </p:attrNameLst>
                                      </p:cBhvr>
                                      <p:to>
                                        <p:strVal val="visible"/>
                                      </p:to>
                                    </p:set>
                                    <p:anim calcmode="lin" valueType="num">
                                      <p:cBhvr>
                                        <p:cTn id="161" dur="500" fill="hold"/>
                                        <p:tgtEl>
                                          <p:spTgt spid="2692"/>
                                        </p:tgtEl>
                                        <p:attrNameLst>
                                          <p:attrName>ppt_w</p:attrName>
                                        </p:attrNameLst>
                                      </p:cBhvr>
                                      <p:tavLst>
                                        <p:tav tm="0">
                                          <p:val>
                                            <p:fltVal val="0"/>
                                          </p:val>
                                        </p:tav>
                                        <p:tav tm="100000">
                                          <p:val>
                                            <p:strVal val="#ppt_w"/>
                                          </p:val>
                                        </p:tav>
                                      </p:tavLst>
                                    </p:anim>
                                    <p:anim calcmode="lin" valueType="num">
                                      <p:cBhvr>
                                        <p:cTn id="162" dur="500" fill="hold"/>
                                        <p:tgtEl>
                                          <p:spTgt spid="2692"/>
                                        </p:tgtEl>
                                        <p:attrNameLst>
                                          <p:attrName>ppt_h</p:attrName>
                                        </p:attrNameLst>
                                      </p:cBhvr>
                                      <p:tavLst>
                                        <p:tav tm="0">
                                          <p:val>
                                            <p:fltVal val="0"/>
                                          </p:val>
                                        </p:tav>
                                        <p:tav tm="100000">
                                          <p:val>
                                            <p:strVal val="#ppt_h"/>
                                          </p:val>
                                        </p:tav>
                                      </p:tavLst>
                                    </p:anim>
                                  </p:childTnLst>
                                </p:cTn>
                              </p:par>
                            </p:childTnLst>
                          </p:cTn>
                        </p:par>
                        <p:par>
                          <p:cTn id="163" fill="hold">
                            <p:stCondLst>
                              <p:cond delay="6500"/>
                            </p:stCondLst>
                            <p:childTnLst>
                              <p:par>
                                <p:cTn id="164" presetClass="entr" nodeType="afterEffect" presetSubtype="16" presetID="23" grpId="33" fill="hold">
                                  <p:stCondLst>
                                    <p:cond delay="0"/>
                                  </p:stCondLst>
                                  <p:iterate type="el" backwards="0">
                                    <p:tmAbs val="0"/>
                                  </p:iterate>
                                  <p:childTnLst>
                                    <p:set>
                                      <p:cBhvr>
                                        <p:cTn id="165" fill="hold"/>
                                        <p:tgtEl>
                                          <p:spTgt spid="2691"/>
                                        </p:tgtEl>
                                        <p:attrNameLst>
                                          <p:attrName>style.visibility</p:attrName>
                                        </p:attrNameLst>
                                      </p:cBhvr>
                                      <p:to>
                                        <p:strVal val="visible"/>
                                      </p:to>
                                    </p:set>
                                    <p:anim calcmode="lin" valueType="num">
                                      <p:cBhvr>
                                        <p:cTn id="166" dur="500" fill="hold"/>
                                        <p:tgtEl>
                                          <p:spTgt spid="2691"/>
                                        </p:tgtEl>
                                        <p:attrNameLst>
                                          <p:attrName>ppt_w</p:attrName>
                                        </p:attrNameLst>
                                      </p:cBhvr>
                                      <p:tavLst>
                                        <p:tav tm="0">
                                          <p:val>
                                            <p:fltVal val="0"/>
                                          </p:val>
                                        </p:tav>
                                        <p:tav tm="100000">
                                          <p:val>
                                            <p:strVal val="#ppt_w"/>
                                          </p:val>
                                        </p:tav>
                                      </p:tavLst>
                                    </p:anim>
                                    <p:anim calcmode="lin" valueType="num">
                                      <p:cBhvr>
                                        <p:cTn id="167" dur="500" fill="hold"/>
                                        <p:tgtEl>
                                          <p:spTgt spid="2691"/>
                                        </p:tgtEl>
                                        <p:attrNameLst>
                                          <p:attrName>ppt_h</p:attrName>
                                        </p:attrNameLst>
                                      </p:cBhvr>
                                      <p:tavLst>
                                        <p:tav tm="0">
                                          <p:val>
                                            <p:fltVal val="0"/>
                                          </p:val>
                                        </p:tav>
                                        <p:tav tm="100000">
                                          <p:val>
                                            <p:strVal val="#ppt_h"/>
                                          </p:val>
                                        </p:tav>
                                      </p:tavLst>
                                    </p:anim>
                                  </p:childTnLst>
                                </p:cTn>
                              </p:par>
                            </p:childTnLst>
                          </p:cTn>
                        </p:par>
                        <p:par>
                          <p:cTn id="168" fill="hold">
                            <p:stCondLst>
                              <p:cond delay="7000"/>
                            </p:stCondLst>
                            <p:childTnLst>
                              <p:par>
                                <p:cTn id="169" presetClass="entr" nodeType="afterEffect" presetSubtype="16" presetID="23" grpId="34" fill="hold">
                                  <p:stCondLst>
                                    <p:cond delay="0"/>
                                  </p:stCondLst>
                                  <p:iterate type="el" backwards="0">
                                    <p:tmAbs val="0"/>
                                  </p:iterate>
                                  <p:childTnLst>
                                    <p:set>
                                      <p:cBhvr>
                                        <p:cTn id="170" fill="hold"/>
                                        <p:tgtEl>
                                          <p:spTgt spid="2690"/>
                                        </p:tgtEl>
                                        <p:attrNameLst>
                                          <p:attrName>style.visibility</p:attrName>
                                        </p:attrNameLst>
                                      </p:cBhvr>
                                      <p:to>
                                        <p:strVal val="visible"/>
                                      </p:to>
                                    </p:set>
                                    <p:anim calcmode="lin" valueType="num">
                                      <p:cBhvr>
                                        <p:cTn id="171" dur="500" fill="hold"/>
                                        <p:tgtEl>
                                          <p:spTgt spid="2690"/>
                                        </p:tgtEl>
                                        <p:attrNameLst>
                                          <p:attrName>ppt_w</p:attrName>
                                        </p:attrNameLst>
                                      </p:cBhvr>
                                      <p:tavLst>
                                        <p:tav tm="0">
                                          <p:val>
                                            <p:fltVal val="0"/>
                                          </p:val>
                                        </p:tav>
                                        <p:tav tm="100000">
                                          <p:val>
                                            <p:strVal val="#ppt_w"/>
                                          </p:val>
                                        </p:tav>
                                      </p:tavLst>
                                    </p:anim>
                                    <p:anim calcmode="lin" valueType="num">
                                      <p:cBhvr>
                                        <p:cTn id="172" dur="500" fill="hold"/>
                                        <p:tgtEl>
                                          <p:spTgt spid="2690"/>
                                        </p:tgtEl>
                                        <p:attrNameLst>
                                          <p:attrName>ppt_h</p:attrName>
                                        </p:attrNameLst>
                                      </p:cBhvr>
                                      <p:tavLst>
                                        <p:tav tm="0">
                                          <p:val>
                                            <p:fltVal val="0"/>
                                          </p:val>
                                        </p:tav>
                                        <p:tav tm="100000">
                                          <p:val>
                                            <p:strVal val="#ppt_h"/>
                                          </p:val>
                                        </p:tav>
                                      </p:tavLst>
                                    </p:anim>
                                  </p:childTnLst>
                                </p:cTn>
                              </p:par>
                            </p:childTnLst>
                          </p:cTn>
                        </p:par>
                        <p:par>
                          <p:cTn id="173" fill="hold">
                            <p:stCondLst>
                              <p:cond delay="7500"/>
                            </p:stCondLst>
                            <p:childTnLst>
                              <p:par>
                                <p:cTn id="174" presetClass="entr" nodeType="afterEffect" presetSubtype="16" presetID="23" grpId="35" fill="hold">
                                  <p:stCondLst>
                                    <p:cond delay="0"/>
                                  </p:stCondLst>
                                  <p:iterate type="el" backwards="0">
                                    <p:tmAbs val="0"/>
                                  </p:iterate>
                                  <p:childTnLst>
                                    <p:set>
                                      <p:cBhvr>
                                        <p:cTn id="175" fill="hold"/>
                                        <p:tgtEl>
                                          <p:spTgt spid="2689"/>
                                        </p:tgtEl>
                                        <p:attrNameLst>
                                          <p:attrName>style.visibility</p:attrName>
                                        </p:attrNameLst>
                                      </p:cBhvr>
                                      <p:to>
                                        <p:strVal val="visible"/>
                                      </p:to>
                                    </p:set>
                                    <p:anim calcmode="lin" valueType="num">
                                      <p:cBhvr>
                                        <p:cTn id="176" dur="500" fill="hold"/>
                                        <p:tgtEl>
                                          <p:spTgt spid="2689"/>
                                        </p:tgtEl>
                                        <p:attrNameLst>
                                          <p:attrName>ppt_w</p:attrName>
                                        </p:attrNameLst>
                                      </p:cBhvr>
                                      <p:tavLst>
                                        <p:tav tm="0">
                                          <p:val>
                                            <p:fltVal val="0"/>
                                          </p:val>
                                        </p:tav>
                                        <p:tav tm="100000">
                                          <p:val>
                                            <p:strVal val="#ppt_w"/>
                                          </p:val>
                                        </p:tav>
                                      </p:tavLst>
                                    </p:anim>
                                    <p:anim calcmode="lin" valueType="num">
                                      <p:cBhvr>
                                        <p:cTn id="177" dur="500" fill="hold"/>
                                        <p:tgtEl>
                                          <p:spTgt spid="2689"/>
                                        </p:tgtEl>
                                        <p:attrNameLst>
                                          <p:attrName>ppt_h</p:attrName>
                                        </p:attrNameLst>
                                      </p:cBhvr>
                                      <p:tavLst>
                                        <p:tav tm="0">
                                          <p:val>
                                            <p:fltVal val="0"/>
                                          </p:val>
                                        </p:tav>
                                        <p:tav tm="100000">
                                          <p:val>
                                            <p:strVal val="#ppt_h"/>
                                          </p:val>
                                        </p:tav>
                                      </p:tavLst>
                                    </p:anim>
                                  </p:childTnLst>
                                </p:cTn>
                              </p:par>
                            </p:childTnLst>
                          </p:cTn>
                        </p:par>
                      </p:childTnLst>
                    </p:cTn>
                  </p:par>
                  <p:par>
                    <p:cTn id="178" fill="hold">
                      <p:stCondLst>
                        <p:cond delay="indefinite"/>
                      </p:stCondLst>
                      <p:childTnLst>
                        <p:par>
                          <p:cTn id="179" fill="hold">
                            <p:stCondLst>
                              <p:cond delay="0"/>
                            </p:stCondLst>
                            <p:childTnLst>
                              <p:par>
                                <p:cTn id="180" presetClass="entr" nodeType="clickEffect" presetID="9" grpId="36" fill="hold">
                                  <p:stCondLst>
                                    <p:cond delay="0"/>
                                  </p:stCondLst>
                                  <p:iterate type="el" backwards="0">
                                    <p:tmAbs val="0"/>
                                  </p:iterate>
                                  <p:childTnLst>
                                    <p:set>
                                      <p:cBhvr>
                                        <p:cTn id="181" fill="hold"/>
                                        <p:tgtEl>
                                          <p:spTgt spid="2693"/>
                                        </p:tgtEl>
                                        <p:attrNameLst>
                                          <p:attrName>style.visibility</p:attrName>
                                        </p:attrNameLst>
                                      </p:cBhvr>
                                      <p:to>
                                        <p:strVal val="visible"/>
                                      </p:to>
                                    </p:set>
                                    <p:animEffect filter="dissolve" transition="in">
                                      <p:cBhvr>
                                        <p:cTn id="182" dur="500"/>
                                        <p:tgtEl>
                                          <p:spTgt spid="2693"/>
                                        </p:tgtEl>
                                      </p:cBhvr>
                                    </p:animEffect>
                                  </p:childTnLst>
                                </p:cTn>
                              </p:par>
                            </p:childTnLst>
                          </p:cTn>
                        </p:par>
                        <p:par>
                          <p:cTn id="183" fill="hold">
                            <p:stCondLst>
                              <p:cond delay="500"/>
                            </p:stCondLst>
                            <p:childTnLst>
                              <p:par>
                                <p:cTn id="184" presetClass="entr" nodeType="afterEffect" presetID="9" grpId="37" fill="hold">
                                  <p:stCondLst>
                                    <p:cond delay="0"/>
                                  </p:stCondLst>
                                  <p:iterate type="el" backwards="0">
                                    <p:tmAbs val="0"/>
                                  </p:iterate>
                                  <p:childTnLst>
                                    <p:set>
                                      <p:cBhvr>
                                        <p:cTn id="185" fill="hold"/>
                                        <p:tgtEl>
                                          <p:spTgt spid="2694"/>
                                        </p:tgtEl>
                                        <p:attrNameLst>
                                          <p:attrName>style.visibility</p:attrName>
                                        </p:attrNameLst>
                                      </p:cBhvr>
                                      <p:to>
                                        <p:strVal val="visible"/>
                                      </p:to>
                                    </p:set>
                                    <p:animEffect filter="dissolve" transition="in">
                                      <p:cBhvr>
                                        <p:cTn id="186" dur="500"/>
                                        <p:tgtEl>
                                          <p:spTgt spid="2694"/>
                                        </p:tgtEl>
                                      </p:cBhvr>
                                    </p:animEffect>
                                  </p:childTnLst>
                                </p:cTn>
                              </p:par>
                            </p:childTnLst>
                          </p:cTn>
                        </p:par>
                        <p:par>
                          <p:cTn id="187" fill="hold">
                            <p:stCondLst>
                              <p:cond delay="1000"/>
                            </p:stCondLst>
                            <p:childTnLst>
                              <p:par>
                                <p:cTn id="188" presetClass="entr" nodeType="afterEffect" presetID="9" grpId="38" fill="hold">
                                  <p:stCondLst>
                                    <p:cond delay="0"/>
                                  </p:stCondLst>
                                  <p:iterate type="el" backwards="0">
                                    <p:tmAbs val="0"/>
                                  </p:iterate>
                                  <p:childTnLst>
                                    <p:set>
                                      <p:cBhvr>
                                        <p:cTn id="189" fill="hold"/>
                                        <p:tgtEl>
                                          <p:spTgt spid="2695"/>
                                        </p:tgtEl>
                                        <p:attrNameLst>
                                          <p:attrName>style.visibility</p:attrName>
                                        </p:attrNameLst>
                                      </p:cBhvr>
                                      <p:to>
                                        <p:strVal val="visible"/>
                                      </p:to>
                                    </p:set>
                                    <p:animEffect filter="dissolve" transition="in">
                                      <p:cBhvr>
                                        <p:cTn id="190" dur="500"/>
                                        <p:tgtEl>
                                          <p:spTgt spid="2695"/>
                                        </p:tgtEl>
                                      </p:cBhvr>
                                    </p:animEffect>
                                  </p:childTnLst>
                                </p:cTn>
                              </p:par>
                            </p:childTnLst>
                          </p:cTn>
                        </p:par>
                        <p:par>
                          <p:cTn id="191" fill="hold">
                            <p:stCondLst>
                              <p:cond delay="1500"/>
                            </p:stCondLst>
                            <p:childTnLst>
                              <p:par>
                                <p:cTn id="192" presetClass="entr" nodeType="afterEffect" presetID="9" grpId="39" fill="hold">
                                  <p:stCondLst>
                                    <p:cond delay="0"/>
                                  </p:stCondLst>
                                  <p:iterate type="el" backwards="0">
                                    <p:tmAbs val="0"/>
                                  </p:iterate>
                                  <p:childTnLst>
                                    <p:set>
                                      <p:cBhvr>
                                        <p:cTn id="193" fill="hold"/>
                                        <p:tgtEl>
                                          <p:spTgt spid="2696"/>
                                        </p:tgtEl>
                                        <p:attrNameLst>
                                          <p:attrName>style.visibility</p:attrName>
                                        </p:attrNameLst>
                                      </p:cBhvr>
                                      <p:to>
                                        <p:strVal val="visible"/>
                                      </p:to>
                                    </p:set>
                                    <p:animEffect filter="dissolve" transition="in">
                                      <p:cBhvr>
                                        <p:cTn id="194" dur="500"/>
                                        <p:tgtEl>
                                          <p:spTgt spid="26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40" grpId="9"/>
      <p:bldP build="whole" bldLvl="1" animBg="1" rev="0" advAuto="0" spid="2673" grpId="10"/>
      <p:bldP build="whole" bldLvl="1" animBg="1" rev="0" advAuto="0" spid="2684" grpId="24"/>
      <p:bldP build="whole" bldLvl="1" animBg="1" rev="0" advAuto="0" spid="2688" grpId="31"/>
      <p:bldP build="whole" bldLvl="1" animBg="1" rev="0" advAuto="0" spid="2695" grpId="38"/>
      <p:bldP build="whole" bldLvl="1" animBg="1" rev="0" advAuto="0" spid="2677" grpId="20"/>
      <p:bldP build="whole" bldLvl="1" animBg="1" rev="0" advAuto="0" spid="2666" grpId="8"/>
      <p:bldP build="whole" bldLvl="1" animBg="1" rev="0" advAuto="0" spid="2674" grpId="6"/>
      <p:bldP build="whole" bldLvl="1" animBg="1" rev="0" advAuto="0" spid="2630" grpId="13"/>
      <p:bldP build="whole" bldLvl="1" animBg="1" rev="0" advAuto="0" spid="2670" grpId="11"/>
      <p:bldP build="whole" bldLvl="1" animBg="1" rev="0" advAuto="0" spid="2681" grpId="27"/>
      <p:bldP build="whole" bldLvl="1" animBg="1" rev="0" advAuto="0" spid="2691" grpId="33"/>
      <p:bldP build="whole" bldLvl="1" animBg="1" rev="0" advAuto="0" spid="2685" grpId="29"/>
      <p:bldP build="whole" bldLvl="1" animBg="1" rev="0" advAuto="0" spid="2650" grpId="5"/>
      <p:bldP build="whole" bldLvl="1" animBg="1" rev="0" advAuto="0" spid="2660" grpId="1"/>
      <p:bldP build="whole" bldLvl="1" animBg="1" rev="0" advAuto="0" spid="2696" grpId="39"/>
      <p:bldP build="whole" bldLvl="1" animBg="1" rev="0" advAuto="0" spid="2675" grpId="4"/>
      <p:bldP build="whole" bldLvl="1" animBg="1" rev="0" advAuto="0" spid="2678" grpId="23"/>
      <p:bldP build="whole" bldLvl="1" animBg="1" rev="0" advAuto="0" spid="2682" grpId="26"/>
      <p:bldP build="whole" bldLvl="1" animBg="1" rev="0" advAuto="0" spid="2692" grpId="32"/>
      <p:bldP build="whole" bldLvl="1" animBg="1" rev="0" advAuto="0" spid="2686" grpId="28"/>
      <p:bldP build="whole" bldLvl="1" animBg="1" rev="0" advAuto="0" spid="2671" grpId="14"/>
      <p:bldP build="whole" bldLvl="1" animBg="1" rev="0" advAuto="0" spid="2667" grpId="17"/>
      <p:bldP build="whole" bldLvl="1" animBg="1" rev="0" advAuto="0" spid="2689" grpId="35"/>
      <p:bldP build="whole" bldLvl="1" animBg="1" rev="0" advAuto="0" spid="2693" grpId="36"/>
      <p:bldP build="whole" bldLvl="1" animBg="1" rev="0" advAuto="0" spid="2668" grpId="3"/>
      <p:bldP build="whole" bldLvl="1" animBg="1" rev="0" advAuto="0" spid="2663" grpId="16"/>
      <p:bldP build="whole" bldLvl="1" animBg="1" rev="0" advAuto="0" spid="2679" grpId="22"/>
      <p:bldP build="whole" bldLvl="1" animBg="1" rev="0" advAuto="0" spid="2664" grpId="2"/>
      <p:bldP build="whole" bldLvl="1" animBg="1" rev="0" advAuto="0" spid="2683" grpId="25"/>
      <p:bldP build="whole" bldLvl="1" animBg="1" rev="0" advAuto="0" spid="2690" grpId="34"/>
      <p:bldP build="whole" bldLvl="1" animBg="1" rev="0" advAuto="0" spid="2672" grpId="15"/>
      <p:bldP build="whole" bldLvl="1" animBg="1" rev="0" advAuto="0" spid="2687" grpId="30"/>
      <p:bldP build="whole" bldLvl="1" animBg="1" rev="0" advAuto="0" spid="2665" grpId="12"/>
      <p:bldP build="whole" bldLvl="1" animBg="1" rev="0" advAuto="0" spid="2676" grpId="18"/>
      <p:bldP build="whole" bldLvl="1" animBg="1" rev="0" advAuto="0" spid="2694" grpId="37"/>
      <p:bldP build="whole" bldLvl="1" animBg="1" rev="0" advAuto="0" spid="2680" grpId="21"/>
      <p:bldP build="whole" bldLvl="1" animBg="1" rev="0" advAuto="0" spid="2669" grpId="7"/>
      <p:bldP build="whole" bldLvl="1" animBg="1" rev="0" advAuto="0" spid="2620" grpId="19"/>
    </p:bldLst>
  </p:timing>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67"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568" name="Rectangle 59"/>
          <p:cNvSpPr/>
          <p:nvPr/>
        </p:nvSpPr>
        <p:spPr>
          <a:xfrm>
            <a:off x="0" y="1428014"/>
            <a:ext cx="12192000" cy="1635698"/>
          </a:xfrm>
          <a:prstGeom prst="rect">
            <a:avLst/>
          </a:prstGeom>
          <a:solidFill>
            <a:srgbClr val="000000">
              <a:alpha val="7000"/>
            </a:srgbClr>
          </a:solidFill>
          <a:ln w="12700">
            <a:miter lim="400000"/>
          </a:ln>
        </p:spPr>
        <p:txBody>
          <a:bodyPr lIns="45719" rIns="45719" anchor="ctr"/>
          <a:lstStyle/>
          <a:p>
            <a:pPr algn="ctr">
              <a:defRPr>
                <a:solidFill>
                  <a:srgbClr val="FFFFFF"/>
                </a:solidFill>
              </a:defRPr>
            </a:pPr>
          </a:p>
        </p:txBody>
      </p:sp>
      <p:sp>
        <p:nvSpPr>
          <p:cNvPr id="956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9575" name="Group 8"/>
          <p:cNvGrpSpPr/>
          <p:nvPr/>
        </p:nvGrpSpPr>
        <p:grpSpPr>
          <a:xfrm>
            <a:off x="1497610" y="2384980"/>
            <a:ext cx="1525957" cy="4878373"/>
            <a:chOff x="0" y="0"/>
            <a:chExt cx="1525955" cy="4878371"/>
          </a:xfrm>
        </p:grpSpPr>
        <p:sp>
          <p:nvSpPr>
            <p:cNvPr id="9570" name="Shape 6"/>
            <p:cNvSpPr/>
            <p:nvPr/>
          </p:nvSpPr>
          <p:spPr>
            <a:xfrm>
              <a:off x="0" y="0"/>
              <a:ext cx="1525956" cy="13215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02" y="21600"/>
                  </a:moveTo>
                  <a:lnTo>
                    <a:pt x="0" y="10800"/>
                  </a:lnTo>
                  <a:lnTo>
                    <a:pt x="5400" y="0"/>
                  </a:lnTo>
                  <a:lnTo>
                    <a:pt x="16200" y="0"/>
                  </a:lnTo>
                  <a:lnTo>
                    <a:pt x="21600" y="10800"/>
                  </a:lnTo>
                  <a:lnTo>
                    <a:pt x="17498" y="21600"/>
                  </a:lnTo>
                  <a:cubicBezTo>
                    <a:pt x="17498" y="21600"/>
                    <a:pt x="4102" y="21600"/>
                    <a:pt x="4102"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71" name="Shape 7"/>
            <p:cNvSpPr/>
            <p:nvPr/>
          </p:nvSpPr>
          <p:spPr>
            <a:xfrm>
              <a:off x="290728" y="1317968"/>
              <a:ext cx="946447" cy="1964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72" name="Shape 8"/>
            <p:cNvSpPr/>
            <p:nvPr/>
          </p:nvSpPr>
          <p:spPr>
            <a:xfrm>
              <a:off x="290728" y="3282000"/>
              <a:ext cx="1137191" cy="1726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3623" y="21600"/>
                  </a:lnTo>
                  <a:lnTo>
                    <a:pt x="0" y="0"/>
                  </a:lnTo>
                  <a:lnTo>
                    <a:pt x="17977" y="0"/>
                  </a:lnTo>
                  <a:cubicBezTo>
                    <a:pt x="17977" y="0"/>
                    <a:pt x="21600" y="21600"/>
                    <a:pt x="21600" y="2160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73" name="Shape 9"/>
            <p:cNvSpPr/>
            <p:nvPr/>
          </p:nvSpPr>
          <p:spPr>
            <a:xfrm>
              <a:off x="290729" y="3447010"/>
              <a:ext cx="1137191" cy="561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23" y="0"/>
                  </a:moveTo>
                  <a:lnTo>
                    <a:pt x="21600" y="0"/>
                  </a:lnTo>
                  <a:lnTo>
                    <a:pt x="17977" y="21600"/>
                  </a:lnTo>
                  <a:lnTo>
                    <a:pt x="0" y="21600"/>
                  </a:lnTo>
                  <a:cubicBezTo>
                    <a:pt x="0" y="21600"/>
                    <a:pt x="3623" y="0"/>
                    <a:pt x="3623" y="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74" name="Shape 10"/>
            <p:cNvSpPr/>
            <p:nvPr/>
          </p:nvSpPr>
          <p:spPr>
            <a:xfrm>
              <a:off x="290728" y="4000204"/>
              <a:ext cx="946446" cy="878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581" name="Group 27"/>
          <p:cNvGrpSpPr/>
          <p:nvPr/>
        </p:nvGrpSpPr>
        <p:grpSpPr>
          <a:xfrm>
            <a:off x="2657107" y="2384980"/>
            <a:ext cx="1525956" cy="4878373"/>
            <a:chOff x="0" y="0"/>
            <a:chExt cx="1525955" cy="4878371"/>
          </a:xfrm>
        </p:grpSpPr>
        <p:sp>
          <p:nvSpPr>
            <p:cNvPr id="9576" name="Shape 6"/>
            <p:cNvSpPr/>
            <p:nvPr/>
          </p:nvSpPr>
          <p:spPr>
            <a:xfrm>
              <a:off x="0" y="0"/>
              <a:ext cx="1525956" cy="13215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02" y="21600"/>
                  </a:moveTo>
                  <a:lnTo>
                    <a:pt x="0" y="10800"/>
                  </a:lnTo>
                  <a:lnTo>
                    <a:pt x="5400" y="0"/>
                  </a:lnTo>
                  <a:lnTo>
                    <a:pt x="16200" y="0"/>
                  </a:lnTo>
                  <a:lnTo>
                    <a:pt x="21600" y="10800"/>
                  </a:lnTo>
                  <a:lnTo>
                    <a:pt x="17498" y="21600"/>
                  </a:lnTo>
                  <a:cubicBezTo>
                    <a:pt x="17498" y="21600"/>
                    <a:pt x="4102" y="21600"/>
                    <a:pt x="4102"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77" name="Shape 7"/>
            <p:cNvSpPr/>
            <p:nvPr/>
          </p:nvSpPr>
          <p:spPr>
            <a:xfrm>
              <a:off x="290728" y="1317968"/>
              <a:ext cx="946447" cy="1964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78" name="Shape 8"/>
            <p:cNvSpPr/>
            <p:nvPr/>
          </p:nvSpPr>
          <p:spPr>
            <a:xfrm>
              <a:off x="290728" y="3282000"/>
              <a:ext cx="1137191" cy="1726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3623" y="21600"/>
                  </a:lnTo>
                  <a:lnTo>
                    <a:pt x="0" y="0"/>
                  </a:lnTo>
                  <a:lnTo>
                    <a:pt x="17977" y="0"/>
                  </a:lnTo>
                  <a:cubicBezTo>
                    <a:pt x="17977" y="0"/>
                    <a:pt x="21600" y="21600"/>
                    <a:pt x="2160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79" name="Shape 9"/>
            <p:cNvSpPr/>
            <p:nvPr/>
          </p:nvSpPr>
          <p:spPr>
            <a:xfrm>
              <a:off x="290729" y="3447010"/>
              <a:ext cx="1137191" cy="561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23" y="0"/>
                  </a:moveTo>
                  <a:lnTo>
                    <a:pt x="21600" y="0"/>
                  </a:lnTo>
                  <a:lnTo>
                    <a:pt x="17977" y="21600"/>
                  </a:lnTo>
                  <a:lnTo>
                    <a:pt x="0" y="21600"/>
                  </a:lnTo>
                  <a:cubicBezTo>
                    <a:pt x="0" y="21600"/>
                    <a:pt x="3623" y="0"/>
                    <a:pt x="3623"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80" name="Shape 10"/>
            <p:cNvSpPr/>
            <p:nvPr/>
          </p:nvSpPr>
          <p:spPr>
            <a:xfrm>
              <a:off x="290728" y="4000204"/>
              <a:ext cx="946446" cy="878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587" name="Group 33"/>
          <p:cNvGrpSpPr/>
          <p:nvPr/>
        </p:nvGrpSpPr>
        <p:grpSpPr>
          <a:xfrm>
            <a:off x="3794297" y="2384980"/>
            <a:ext cx="1525957" cy="4878373"/>
            <a:chOff x="0" y="0"/>
            <a:chExt cx="1525955" cy="4878371"/>
          </a:xfrm>
        </p:grpSpPr>
        <p:sp>
          <p:nvSpPr>
            <p:cNvPr id="9582" name="Shape 6"/>
            <p:cNvSpPr/>
            <p:nvPr/>
          </p:nvSpPr>
          <p:spPr>
            <a:xfrm>
              <a:off x="0" y="0"/>
              <a:ext cx="1525956" cy="13215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02" y="21600"/>
                  </a:moveTo>
                  <a:lnTo>
                    <a:pt x="0" y="10800"/>
                  </a:lnTo>
                  <a:lnTo>
                    <a:pt x="5400" y="0"/>
                  </a:lnTo>
                  <a:lnTo>
                    <a:pt x="16200" y="0"/>
                  </a:lnTo>
                  <a:lnTo>
                    <a:pt x="21600" y="10800"/>
                  </a:lnTo>
                  <a:lnTo>
                    <a:pt x="17498" y="21600"/>
                  </a:lnTo>
                  <a:cubicBezTo>
                    <a:pt x="17498" y="21600"/>
                    <a:pt x="4102" y="21600"/>
                    <a:pt x="4102"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83" name="Shape 7"/>
            <p:cNvSpPr/>
            <p:nvPr/>
          </p:nvSpPr>
          <p:spPr>
            <a:xfrm>
              <a:off x="290728" y="1317968"/>
              <a:ext cx="946447" cy="1964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84" name="Shape 8"/>
            <p:cNvSpPr/>
            <p:nvPr/>
          </p:nvSpPr>
          <p:spPr>
            <a:xfrm>
              <a:off x="290728" y="3282000"/>
              <a:ext cx="1137191" cy="1726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3623" y="21600"/>
                  </a:lnTo>
                  <a:lnTo>
                    <a:pt x="0" y="0"/>
                  </a:lnTo>
                  <a:lnTo>
                    <a:pt x="17977" y="0"/>
                  </a:lnTo>
                  <a:cubicBezTo>
                    <a:pt x="17977" y="0"/>
                    <a:pt x="21600" y="21600"/>
                    <a:pt x="21600" y="2160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85" name="Shape 9"/>
            <p:cNvSpPr/>
            <p:nvPr/>
          </p:nvSpPr>
          <p:spPr>
            <a:xfrm>
              <a:off x="290729" y="3447010"/>
              <a:ext cx="1137191" cy="561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23" y="0"/>
                  </a:moveTo>
                  <a:lnTo>
                    <a:pt x="21600" y="0"/>
                  </a:lnTo>
                  <a:lnTo>
                    <a:pt x="17977" y="21600"/>
                  </a:lnTo>
                  <a:lnTo>
                    <a:pt x="0" y="21600"/>
                  </a:lnTo>
                  <a:cubicBezTo>
                    <a:pt x="0" y="21600"/>
                    <a:pt x="3623" y="0"/>
                    <a:pt x="3623"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86" name="Shape 10"/>
            <p:cNvSpPr/>
            <p:nvPr/>
          </p:nvSpPr>
          <p:spPr>
            <a:xfrm>
              <a:off x="290728" y="4000204"/>
              <a:ext cx="946446" cy="878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593" name="Group 39"/>
          <p:cNvGrpSpPr/>
          <p:nvPr/>
        </p:nvGrpSpPr>
        <p:grpSpPr>
          <a:xfrm>
            <a:off x="4953794" y="2384980"/>
            <a:ext cx="1525957" cy="4878373"/>
            <a:chOff x="0" y="0"/>
            <a:chExt cx="1525955" cy="4878371"/>
          </a:xfrm>
        </p:grpSpPr>
        <p:sp>
          <p:nvSpPr>
            <p:cNvPr id="9588" name="Shape 6"/>
            <p:cNvSpPr/>
            <p:nvPr/>
          </p:nvSpPr>
          <p:spPr>
            <a:xfrm>
              <a:off x="0" y="0"/>
              <a:ext cx="1525956" cy="13215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02" y="21600"/>
                  </a:moveTo>
                  <a:lnTo>
                    <a:pt x="0" y="10800"/>
                  </a:lnTo>
                  <a:lnTo>
                    <a:pt x="5400" y="0"/>
                  </a:lnTo>
                  <a:lnTo>
                    <a:pt x="16200" y="0"/>
                  </a:lnTo>
                  <a:lnTo>
                    <a:pt x="21600" y="10800"/>
                  </a:lnTo>
                  <a:lnTo>
                    <a:pt x="17498" y="21600"/>
                  </a:lnTo>
                  <a:cubicBezTo>
                    <a:pt x="17498" y="21600"/>
                    <a:pt x="4102" y="21600"/>
                    <a:pt x="4102"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89" name="Shape 7"/>
            <p:cNvSpPr/>
            <p:nvPr/>
          </p:nvSpPr>
          <p:spPr>
            <a:xfrm>
              <a:off x="290728" y="1317968"/>
              <a:ext cx="946447" cy="1964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90" name="Shape 8"/>
            <p:cNvSpPr/>
            <p:nvPr/>
          </p:nvSpPr>
          <p:spPr>
            <a:xfrm>
              <a:off x="290728" y="3282000"/>
              <a:ext cx="1137191" cy="1726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3623" y="21600"/>
                  </a:lnTo>
                  <a:lnTo>
                    <a:pt x="0" y="0"/>
                  </a:lnTo>
                  <a:lnTo>
                    <a:pt x="17977" y="0"/>
                  </a:lnTo>
                  <a:cubicBezTo>
                    <a:pt x="17977" y="0"/>
                    <a:pt x="21600" y="21600"/>
                    <a:pt x="21600" y="216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91" name="Shape 9"/>
            <p:cNvSpPr/>
            <p:nvPr/>
          </p:nvSpPr>
          <p:spPr>
            <a:xfrm>
              <a:off x="290729" y="3447010"/>
              <a:ext cx="1137191" cy="561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23" y="0"/>
                  </a:moveTo>
                  <a:lnTo>
                    <a:pt x="21600" y="0"/>
                  </a:lnTo>
                  <a:lnTo>
                    <a:pt x="17977" y="21600"/>
                  </a:lnTo>
                  <a:lnTo>
                    <a:pt x="0" y="21600"/>
                  </a:lnTo>
                  <a:cubicBezTo>
                    <a:pt x="0" y="21600"/>
                    <a:pt x="3623" y="0"/>
                    <a:pt x="3623"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92" name="Shape 10"/>
            <p:cNvSpPr/>
            <p:nvPr/>
          </p:nvSpPr>
          <p:spPr>
            <a:xfrm>
              <a:off x="290728" y="4000204"/>
              <a:ext cx="946446" cy="878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599" name="Group 45"/>
          <p:cNvGrpSpPr/>
          <p:nvPr/>
        </p:nvGrpSpPr>
        <p:grpSpPr>
          <a:xfrm>
            <a:off x="6090984" y="2384980"/>
            <a:ext cx="1525957" cy="4878373"/>
            <a:chOff x="0" y="0"/>
            <a:chExt cx="1525955" cy="4878371"/>
          </a:xfrm>
        </p:grpSpPr>
        <p:sp>
          <p:nvSpPr>
            <p:cNvPr id="9594" name="Shape 6"/>
            <p:cNvSpPr/>
            <p:nvPr/>
          </p:nvSpPr>
          <p:spPr>
            <a:xfrm>
              <a:off x="0" y="0"/>
              <a:ext cx="1525956" cy="13215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02" y="21600"/>
                  </a:moveTo>
                  <a:lnTo>
                    <a:pt x="0" y="10800"/>
                  </a:lnTo>
                  <a:lnTo>
                    <a:pt x="5400" y="0"/>
                  </a:lnTo>
                  <a:lnTo>
                    <a:pt x="16200" y="0"/>
                  </a:lnTo>
                  <a:lnTo>
                    <a:pt x="21600" y="10800"/>
                  </a:lnTo>
                  <a:lnTo>
                    <a:pt x="17498" y="21600"/>
                  </a:lnTo>
                  <a:cubicBezTo>
                    <a:pt x="17498" y="21600"/>
                    <a:pt x="4102" y="21600"/>
                    <a:pt x="4102" y="2160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95" name="Shape 7"/>
            <p:cNvSpPr/>
            <p:nvPr/>
          </p:nvSpPr>
          <p:spPr>
            <a:xfrm>
              <a:off x="290728" y="1317968"/>
              <a:ext cx="946447" cy="1964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96" name="Shape 8"/>
            <p:cNvSpPr/>
            <p:nvPr/>
          </p:nvSpPr>
          <p:spPr>
            <a:xfrm>
              <a:off x="290728" y="3282000"/>
              <a:ext cx="1137191" cy="1726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3623" y="21600"/>
                  </a:lnTo>
                  <a:lnTo>
                    <a:pt x="0" y="0"/>
                  </a:lnTo>
                  <a:lnTo>
                    <a:pt x="17977" y="0"/>
                  </a:lnTo>
                  <a:cubicBezTo>
                    <a:pt x="17977" y="0"/>
                    <a:pt x="21600" y="21600"/>
                    <a:pt x="21600" y="2160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97" name="Shape 9"/>
            <p:cNvSpPr/>
            <p:nvPr/>
          </p:nvSpPr>
          <p:spPr>
            <a:xfrm>
              <a:off x="290729" y="3447010"/>
              <a:ext cx="1137191" cy="561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23" y="0"/>
                  </a:moveTo>
                  <a:lnTo>
                    <a:pt x="21600" y="0"/>
                  </a:lnTo>
                  <a:lnTo>
                    <a:pt x="17977" y="21600"/>
                  </a:lnTo>
                  <a:lnTo>
                    <a:pt x="0" y="21600"/>
                  </a:lnTo>
                  <a:cubicBezTo>
                    <a:pt x="0" y="21600"/>
                    <a:pt x="3623" y="0"/>
                    <a:pt x="3623"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98" name="Shape 10"/>
            <p:cNvSpPr/>
            <p:nvPr/>
          </p:nvSpPr>
          <p:spPr>
            <a:xfrm>
              <a:off x="290728" y="4000204"/>
              <a:ext cx="946446" cy="878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600" name="TextBox 51"/>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5</a:t>
            </a:r>
          </a:p>
        </p:txBody>
      </p:sp>
      <p:sp>
        <p:nvSpPr>
          <p:cNvPr id="9601" name="TextBox 52"/>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9602" name="Rectangle 53"/>
          <p:cNvSpPr txBox="1"/>
          <p:nvPr/>
        </p:nvSpPr>
        <p:spPr>
          <a:xfrm>
            <a:off x="2137635" y="2681067"/>
            <a:ext cx="219607"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9603" name="Rectangle 54"/>
          <p:cNvSpPr txBox="1"/>
          <p:nvPr/>
        </p:nvSpPr>
        <p:spPr>
          <a:xfrm>
            <a:off x="4282913" y="2708420"/>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9604" name="Rectangle 55"/>
          <p:cNvSpPr txBox="1"/>
          <p:nvPr/>
        </p:nvSpPr>
        <p:spPr>
          <a:xfrm>
            <a:off x="5424140" y="2708420"/>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9605" name="Rectangle 56"/>
          <p:cNvSpPr txBox="1"/>
          <p:nvPr/>
        </p:nvSpPr>
        <p:spPr>
          <a:xfrm>
            <a:off x="6666554" y="2681067"/>
            <a:ext cx="363722"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9606" name="Rectangle 57"/>
          <p:cNvSpPr txBox="1"/>
          <p:nvPr/>
        </p:nvSpPr>
        <p:spPr>
          <a:xfrm>
            <a:off x="3175047" y="2681067"/>
            <a:ext cx="499373"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æ</a:t>
            </a:r>
          </a:p>
        </p:txBody>
      </p:sp>
      <p:sp>
        <p:nvSpPr>
          <p:cNvPr id="9607" name="TextBox 58"/>
          <p:cNvSpPr txBox="1"/>
          <p:nvPr/>
        </p:nvSpPr>
        <p:spPr>
          <a:xfrm>
            <a:off x="3829011" y="1680737"/>
            <a:ext cx="4533979"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900"/>
            </a:lvl1pPr>
          </a:lstStyle>
          <a:p>
            <a:pPr/>
            <a:r>
              <a:t>Also he his male air bring is Signs first . Creepiest god air fish land. Darkness. Air saying fruitful were hath waters divided.</a:t>
            </a:r>
          </a:p>
        </p:txBody>
      </p:sp>
      <p:sp>
        <p:nvSpPr>
          <p:cNvPr id="9608" name="TextBox 60"/>
          <p:cNvSpPr txBox="1"/>
          <p:nvPr/>
        </p:nvSpPr>
        <p:spPr>
          <a:xfrm rot="16200000">
            <a:off x="2762773" y="4465311"/>
            <a:ext cx="1298502"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FFFFFF"/>
                </a:solidFill>
              </a:defRPr>
            </a:lvl1pPr>
          </a:lstStyle>
          <a:p>
            <a:pPr/>
            <a:r>
              <a:t>Darkness. Air saying fruitful were example.</a:t>
            </a:r>
          </a:p>
        </p:txBody>
      </p:sp>
      <p:sp>
        <p:nvSpPr>
          <p:cNvPr id="9609" name="TextBox 61"/>
          <p:cNvSpPr txBox="1"/>
          <p:nvPr/>
        </p:nvSpPr>
        <p:spPr>
          <a:xfrm rot="16200000">
            <a:off x="1571732" y="4465312"/>
            <a:ext cx="1298501"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FFFFFF"/>
                </a:solidFill>
              </a:defRPr>
            </a:lvl1pPr>
          </a:lstStyle>
          <a:p>
            <a:pPr/>
            <a:r>
              <a:t>Air saying fruitful were example saying.</a:t>
            </a:r>
          </a:p>
        </p:txBody>
      </p:sp>
      <p:sp>
        <p:nvSpPr>
          <p:cNvPr id="9610" name="TextBox 64"/>
          <p:cNvSpPr txBox="1"/>
          <p:nvPr/>
        </p:nvSpPr>
        <p:spPr>
          <a:xfrm rot="16200000">
            <a:off x="5072340" y="4465311"/>
            <a:ext cx="1298502"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FFFFFF"/>
                </a:solidFill>
              </a:defRPr>
            </a:lvl1pPr>
          </a:lstStyle>
          <a:p>
            <a:pPr/>
            <a:r>
              <a:t>Darkness. Air saying fruitful were example.</a:t>
            </a:r>
          </a:p>
        </p:txBody>
      </p:sp>
      <p:sp>
        <p:nvSpPr>
          <p:cNvPr id="9611" name="TextBox 65"/>
          <p:cNvSpPr txBox="1"/>
          <p:nvPr/>
        </p:nvSpPr>
        <p:spPr>
          <a:xfrm rot="16200000">
            <a:off x="3881299" y="4465312"/>
            <a:ext cx="1298500"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FFFFFF"/>
                </a:solidFill>
              </a:defRPr>
            </a:lvl1pPr>
          </a:lstStyle>
          <a:p>
            <a:pPr/>
            <a:r>
              <a:t>Air saying fruitful were example saying.</a:t>
            </a:r>
          </a:p>
        </p:txBody>
      </p:sp>
      <p:sp>
        <p:nvSpPr>
          <p:cNvPr id="9612" name="TextBox 66"/>
          <p:cNvSpPr txBox="1"/>
          <p:nvPr/>
        </p:nvSpPr>
        <p:spPr>
          <a:xfrm rot="16200000">
            <a:off x="6203557" y="4465311"/>
            <a:ext cx="1298502"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FFFFFF"/>
                </a:solidFill>
              </a:defRPr>
            </a:lvl1pPr>
          </a:lstStyle>
          <a:p>
            <a:pPr/>
            <a:r>
              <a:t>Darkness. Air saying fruitful were example.</a:t>
            </a:r>
          </a:p>
        </p:txBody>
      </p:sp>
      <p:sp>
        <p:nvSpPr>
          <p:cNvPr id="9613" name="Oval 67"/>
          <p:cNvSpPr/>
          <p:nvPr/>
        </p:nvSpPr>
        <p:spPr>
          <a:xfrm>
            <a:off x="2211366" y="5929634"/>
            <a:ext cx="335749" cy="335749"/>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9614" name="TextBox 68"/>
          <p:cNvSpPr txBox="1"/>
          <p:nvPr/>
        </p:nvSpPr>
        <p:spPr>
          <a:xfrm>
            <a:off x="2287810" y="5977633"/>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6491C8"/>
                </a:solidFill>
              </a:defRPr>
            </a:lvl1pPr>
          </a:lstStyle>
          <a:p>
            <a:pPr/>
            <a:r>
              <a:t>1</a:t>
            </a:r>
          </a:p>
        </p:txBody>
      </p:sp>
      <p:sp>
        <p:nvSpPr>
          <p:cNvPr id="9615" name="Oval 71"/>
          <p:cNvSpPr/>
          <p:nvPr/>
        </p:nvSpPr>
        <p:spPr>
          <a:xfrm>
            <a:off x="3380290" y="5929634"/>
            <a:ext cx="335749" cy="335749"/>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9616" name="TextBox 72"/>
          <p:cNvSpPr txBox="1"/>
          <p:nvPr/>
        </p:nvSpPr>
        <p:spPr>
          <a:xfrm>
            <a:off x="3456733" y="5977633"/>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chemeClr val="accent2"/>
                </a:solidFill>
              </a:defRPr>
            </a:lvl1pPr>
          </a:lstStyle>
          <a:p>
            <a:pPr/>
            <a:r>
              <a:t>2</a:t>
            </a:r>
          </a:p>
        </p:txBody>
      </p:sp>
      <p:sp>
        <p:nvSpPr>
          <p:cNvPr id="9617" name="Oval 73"/>
          <p:cNvSpPr/>
          <p:nvPr/>
        </p:nvSpPr>
        <p:spPr>
          <a:xfrm>
            <a:off x="4445518" y="5929634"/>
            <a:ext cx="335749" cy="335749"/>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9618" name="TextBox 74"/>
          <p:cNvSpPr txBox="1"/>
          <p:nvPr/>
        </p:nvSpPr>
        <p:spPr>
          <a:xfrm>
            <a:off x="4521961" y="5977633"/>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chemeClr val="accent3"/>
                </a:solidFill>
              </a:defRPr>
            </a:lvl1pPr>
          </a:lstStyle>
          <a:p>
            <a:pPr/>
            <a:r>
              <a:t>3</a:t>
            </a:r>
          </a:p>
        </p:txBody>
      </p:sp>
      <p:sp>
        <p:nvSpPr>
          <p:cNvPr id="9619" name="Oval 75"/>
          <p:cNvSpPr/>
          <p:nvPr/>
        </p:nvSpPr>
        <p:spPr>
          <a:xfrm>
            <a:off x="5614442" y="5929634"/>
            <a:ext cx="335749" cy="335749"/>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9620" name="TextBox 76"/>
          <p:cNvSpPr txBox="1"/>
          <p:nvPr/>
        </p:nvSpPr>
        <p:spPr>
          <a:xfrm>
            <a:off x="5690885" y="5977633"/>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chemeClr val="accent4"/>
                </a:solidFill>
              </a:defRPr>
            </a:lvl1pPr>
          </a:lstStyle>
          <a:p>
            <a:pPr/>
            <a:r>
              <a:t>4</a:t>
            </a:r>
          </a:p>
        </p:txBody>
      </p:sp>
      <p:sp>
        <p:nvSpPr>
          <p:cNvPr id="9621" name="Oval 77"/>
          <p:cNvSpPr/>
          <p:nvPr/>
        </p:nvSpPr>
        <p:spPr>
          <a:xfrm>
            <a:off x="6783365" y="5929634"/>
            <a:ext cx="335749" cy="335749"/>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9622" name="TextBox 78"/>
          <p:cNvSpPr txBox="1"/>
          <p:nvPr/>
        </p:nvSpPr>
        <p:spPr>
          <a:xfrm>
            <a:off x="6859808" y="5977633"/>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chemeClr val="accent5"/>
                </a:solidFill>
              </a:defRPr>
            </a:lvl1pPr>
          </a:lstStyle>
          <a:p>
            <a:pPr/>
            <a:r>
              <a:t>5</a:t>
            </a:r>
          </a:p>
        </p:txBody>
      </p:sp>
      <p:sp>
        <p:nvSpPr>
          <p:cNvPr id="9623" name="TextBox 79"/>
          <p:cNvSpPr txBox="1"/>
          <p:nvPr/>
        </p:nvSpPr>
        <p:spPr>
          <a:xfrm>
            <a:off x="8433390" y="4135494"/>
            <a:ext cx="2757641"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a:t>
            </a:r>
          </a:p>
        </p:txBody>
      </p:sp>
      <p:sp>
        <p:nvSpPr>
          <p:cNvPr id="9624" name="TextBox 80"/>
          <p:cNvSpPr txBox="1"/>
          <p:nvPr/>
        </p:nvSpPr>
        <p:spPr>
          <a:xfrm>
            <a:off x="9559718" y="3400204"/>
            <a:ext cx="1571701"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900"/>
            </a:lvl1pPr>
          </a:lstStyle>
          <a:p>
            <a:pPr/>
            <a:r>
              <a:t>Fruitful were hath waters divided fill may.</a:t>
            </a:r>
          </a:p>
        </p:txBody>
      </p:sp>
      <p:sp>
        <p:nvSpPr>
          <p:cNvPr id="9625" name="TextBox 81"/>
          <p:cNvSpPr txBox="1"/>
          <p:nvPr/>
        </p:nvSpPr>
        <p:spPr>
          <a:xfrm>
            <a:off x="8433390" y="3325202"/>
            <a:ext cx="108593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83%</a:t>
            </a:r>
          </a:p>
        </p:txBody>
      </p:sp>
      <p:sp>
        <p:nvSpPr>
          <p:cNvPr id="9626" name="Rectangle 82"/>
          <p:cNvSpPr txBox="1"/>
          <p:nvPr/>
        </p:nvSpPr>
        <p:spPr>
          <a:xfrm>
            <a:off x="8297628" y="5188200"/>
            <a:ext cx="687052"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9627" name="Rectangle 83"/>
          <p:cNvSpPr txBox="1"/>
          <p:nvPr/>
        </p:nvSpPr>
        <p:spPr>
          <a:xfrm>
            <a:off x="9930929" y="5188200"/>
            <a:ext cx="687052"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3"/>
                </a:solidFill>
                <a:latin typeface="FontAwesome"/>
                <a:ea typeface="FontAwesome"/>
                <a:cs typeface="FontAwesome"/>
                <a:sym typeface="FontAwesome"/>
              </a:defRPr>
            </a:lvl1pPr>
          </a:lstStyle>
          <a:p>
            <a:pPr/>
            <a:r>
              <a:t></a:t>
            </a:r>
          </a:p>
        </p:txBody>
      </p:sp>
      <p:sp>
        <p:nvSpPr>
          <p:cNvPr id="9628" name="TextBox 84"/>
          <p:cNvSpPr txBox="1"/>
          <p:nvPr/>
        </p:nvSpPr>
        <p:spPr>
          <a:xfrm>
            <a:off x="8846560" y="5152992"/>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chemeClr val="accent2"/>
                </a:solidFill>
              </a:defRPr>
            </a:lvl1pPr>
          </a:lstStyle>
          <a:p>
            <a:pPr/>
            <a:r>
              <a:t>44%</a:t>
            </a:r>
          </a:p>
        </p:txBody>
      </p:sp>
      <p:sp>
        <p:nvSpPr>
          <p:cNvPr id="9629" name="TextBox 85"/>
          <p:cNvSpPr txBox="1"/>
          <p:nvPr/>
        </p:nvSpPr>
        <p:spPr>
          <a:xfrm>
            <a:off x="8854725" y="5444700"/>
            <a:ext cx="580725"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air bring.</a:t>
            </a:r>
          </a:p>
        </p:txBody>
      </p:sp>
      <p:sp>
        <p:nvSpPr>
          <p:cNvPr id="9630" name="TextBox 86"/>
          <p:cNvSpPr txBox="1"/>
          <p:nvPr/>
        </p:nvSpPr>
        <p:spPr>
          <a:xfrm>
            <a:off x="10502609" y="5152992"/>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chemeClr val="accent3"/>
                </a:solidFill>
              </a:defRPr>
            </a:lvl1pPr>
          </a:lstStyle>
          <a:p>
            <a:pPr/>
            <a:r>
              <a:t>18%</a:t>
            </a:r>
          </a:p>
        </p:txBody>
      </p:sp>
      <p:sp>
        <p:nvSpPr>
          <p:cNvPr id="9631" name="TextBox 87"/>
          <p:cNvSpPr txBox="1"/>
          <p:nvPr/>
        </p:nvSpPr>
        <p:spPr>
          <a:xfrm>
            <a:off x="10510773" y="5444700"/>
            <a:ext cx="620646"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bring Signs.</a:t>
            </a:r>
          </a:p>
        </p:txBody>
      </p:sp>
      <p:sp>
        <p:nvSpPr>
          <p:cNvPr id="9632" name="Straight Connector 88"/>
          <p:cNvSpPr/>
          <p:nvPr/>
        </p:nvSpPr>
        <p:spPr>
          <a:xfrm flipV="1">
            <a:off x="9729017" y="5235916"/>
            <a:ext cx="1" cy="562481"/>
          </a:xfrm>
          <a:prstGeom prst="line">
            <a:avLst/>
          </a:prstGeom>
          <a:ln w="12700">
            <a:solidFill>
              <a:srgbClr val="000000">
                <a:alpha val="40000"/>
              </a:srgbClr>
            </a:solidFill>
            <a:prstDash val="sysDash"/>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2" grpId="1" fill="hold">
                                  <p:stCondLst>
                                    <p:cond delay="0"/>
                                  </p:stCondLst>
                                  <p:iterate type="el" backwards="0">
                                    <p:tmAbs val="0"/>
                                  </p:iterate>
                                  <p:childTnLst>
                                    <p:set>
                                      <p:cBhvr>
                                        <p:cTn id="6" fill="hold"/>
                                        <p:tgtEl>
                                          <p:spTgt spid="9575"/>
                                        </p:tgtEl>
                                        <p:attrNameLst>
                                          <p:attrName>style.visibility</p:attrName>
                                        </p:attrNameLst>
                                      </p:cBhvr>
                                      <p:to>
                                        <p:strVal val="visible"/>
                                      </p:to>
                                    </p:set>
                                    <p:animEffect filter="wipe(down)" transition="in">
                                      <p:cBhvr>
                                        <p:cTn id="7" dur="500"/>
                                        <p:tgtEl>
                                          <p:spTgt spid="9575"/>
                                        </p:tgtEl>
                                      </p:cBhvr>
                                    </p:animEffect>
                                  </p:childTnLst>
                                </p:cTn>
                              </p:par>
                            </p:childTnLst>
                          </p:cTn>
                        </p:par>
                        <p:par>
                          <p:cTn id="8" fill="hold">
                            <p:stCondLst>
                              <p:cond delay="500"/>
                            </p:stCondLst>
                            <p:childTnLst>
                              <p:par>
                                <p:cTn id="9" presetClass="entr" nodeType="afterEffect" presetSubtype="16" presetID="23" grpId="2" fill="hold">
                                  <p:stCondLst>
                                    <p:cond delay="0"/>
                                  </p:stCondLst>
                                  <p:iterate type="el" backwards="0">
                                    <p:tmAbs val="0"/>
                                  </p:iterate>
                                  <p:childTnLst>
                                    <p:set>
                                      <p:cBhvr>
                                        <p:cTn id="10" fill="hold"/>
                                        <p:tgtEl>
                                          <p:spTgt spid="9602"/>
                                        </p:tgtEl>
                                        <p:attrNameLst>
                                          <p:attrName>style.visibility</p:attrName>
                                        </p:attrNameLst>
                                      </p:cBhvr>
                                      <p:to>
                                        <p:strVal val="visible"/>
                                      </p:to>
                                    </p:set>
                                    <p:anim calcmode="lin" valueType="num">
                                      <p:cBhvr>
                                        <p:cTn id="11" dur="500" fill="hold"/>
                                        <p:tgtEl>
                                          <p:spTgt spid="9602"/>
                                        </p:tgtEl>
                                        <p:attrNameLst>
                                          <p:attrName>ppt_w</p:attrName>
                                        </p:attrNameLst>
                                      </p:cBhvr>
                                      <p:tavLst>
                                        <p:tav tm="0">
                                          <p:val>
                                            <p:fltVal val="0"/>
                                          </p:val>
                                        </p:tav>
                                        <p:tav tm="100000">
                                          <p:val>
                                            <p:strVal val="#ppt_w"/>
                                          </p:val>
                                        </p:tav>
                                      </p:tavLst>
                                    </p:anim>
                                    <p:anim calcmode="lin" valueType="num">
                                      <p:cBhvr>
                                        <p:cTn id="12" dur="500" fill="hold"/>
                                        <p:tgtEl>
                                          <p:spTgt spid="9602"/>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Class="entr" nodeType="afterEffect" presetSubtype="16" presetID="23" grpId="3" fill="hold">
                                  <p:stCondLst>
                                    <p:cond delay="0"/>
                                  </p:stCondLst>
                                  <p:iterate type="el" backwards="0">
                                    <p:tmAbs val="0"/>
                                  </p:iterate>
                                  <p:childTnLst>
                                    <p:set>
                                      <p:cBhvr>
                                        <p:cTn id="15" fill="hold"/>
                                        <p:tgtEl>
                                          <p:spTgt spid="9609"/>
                                        </p:tgtEl>
                                        <p:attrNameLst>
                                          <p:attrName>style.visibility</p:attrName>
                                        </p:attrNameLst>
                                      </p:cBhvr>
                                      <p:to>
                                        <p:strVal val="visible"/>
                                      </p:to>
                                    </p:set>
                                    <p:anim calcmode="lin" valueType="num">
                                      <p:cBhvr>
                                        <p:cTn id="16" dur="500" fill="hold"/>
                                        <p:tgtEl>
                                          <p:spTgt spid="9609"/>
                                        </p:tgtEl>
                                        <p:attrNameLst>
                                          <p:attrName>ppt_w</p:attrName>
                                        </p:attrNameLst>
                                      </p:cBhvr>
                                      <p:tavLst>
                                        <p:tav tm="0">
                                          <p:val>
                                            <p:fltVal val="0"/>
                                          </p:val>
                                        </p:tav>
                                        <p:tav tm="100000">
                                          <p:val>
                                            <p:strVal val="#ppt_w"/>
                                          </p:val>
                                        </p:tav>
                                      </p:tavLst>
                                    </p:anim>
                                    <p:anim calcmode="lin" valueType="num">
                                      <p:cBhvr>
                                        <p:cTn id="17" dur="500" fill="hold"/>
                                        <p:tgtEl>
                                          <p:spTgt spid="9609"/>
                                        </p:tgtEl>
                                        <p:attrNameLst>
                                          <p:attrName>ppt_h</p:attrName>
                                        </p:attrNameLst>
                                      </p:cBhvr>
                                      <p:tavLst>
                                        <p:tav tm="0">
                                          <p:val>
                                            <p:fltVal val="0"/>
                                          </p:val>
                                        </p:tav>
                                        <p:tav tm="100000">
                                          <p:val>
                                            <p:strVal val="#ppt_h"/>
                                          </p:val>
                                        </p:tav>
                                      </p:tavLst>
                                    </p:anim>
                                  </p:childTnLst>
                                </p:cTn>
                              </p:par>
                            </p:childTnLst>
                          </p:cTn>
                        </p:par>
                        <p:par>
                          <p:cTn id="18" fill="hold">
                            <p:stCondLst>
                              <p:cond delay="1500"/>
                            </p:stCondLst>
                            <p:childTnLst>
                              <p:par>
                                <p:cTn id="19" presetClass="entr" nodeType="afterEffect" presetSubtype="16" presetID="23" grpId="4" fill="hold">
                                  <p:stCondLst>
                                    <p:cond delay="0"/>
                                  </p:stCondLst>
                                  <p:iterate type="el" backwards="0">
                                    <p:tmAbs val="0"/>
                                  </p:iterate>
                                  <p:childTnLst>
                                    <p:set>
                                      <p:cBhvr>
                                        <p:cTn id="20" fill="hold"/>
                                        <p:tgtEl>
                                          <p:spTgt spid="9613"/>
                                        </p:tgtEl>
                                        <p:attrNameLst>
                                          <p:attrName>style.visibility</p:attrName>
                                        </p:attrNameLst>
                                      </p:cBhvr>
                                      <p:to>
                                        <p:strVal val="visible"/>
                                      </p:to>
                                    </p:set>
                                    <p:anim calcmode="lin" valueType="num">
                                      <p:cBhvr>
                                        <p:cTn id="21" dur="500" fill="hold"/>
                                        <p:tgtEl>
                                          <p:spTgt spid="9613"/>
                                        </p:tgtEl>
                                        <p:attrNameLst>
                                          <p:attrName>ppt_w</p:attrName>
                                        </p:attrNameLst>
                                      </p:cBhvr>
                                      <p:tavLst>
                                        <p:tav tm="0">
                                          <p:val>
                                            <p:fltVal val="0"/>
                                          </p:val>
                                        </p:tav>
                                        <p:tav tm="100000">
                                          <p:val>
                                            <p:strVal val="#ppt_w"/>
                                          </p:val>
                                        </p:tav>
                                      </p:tavLst>
                                    </p:anim>
                                    <p:anim calcmode="lin" valueType="num">
                                      <p:cBhvr>
                                        <p:cTn id="22" dur="500" fill="hold"/>
                                        <p:tgtEl>
                                          <p:spTgt spid="9613"/>
                                        </p:tgtEl>
                                        <p:attrNameLst>
                                          <p:attrName>ppt_h</p:attrName>
                                        </p:attrNameLst>
                                      </p:cBhvr>
                                      <p:tavLst>
                                        <p:tav tm="0">
                                          <p:val>
                                            <p:fltVal val="0"/>
                                          </p:val>
                                        </p:tav>
                                        <p:tav tm="100000">
                                          <p:val>
                                            <p:strVal val="#ppt_h"/>
                                          </p:val>
                                        </p:tav>
                                      </p:tavLst>
                                    </p:anim>
                                  </p:childTnLst>
                                </p:cTn>
                              </p:par>
                            </p:childTnLst>
                          </p:cTn>
                        </p:par>
                        <p:par>
                          <p:cTn id="23" fill="hold">
                            <p:stCondLst>
                              <p:cond delay="2000"/>
                            </p:stCondLst>
                            <p:childTnLst>
                              <p:par>
                                <p:cTn id="24" presetClass="entr" nodeType="afterEffect" presetSubtype="16" presetID="23" grpId="5" fill="hold">
                                  <p:stCondLst>
                                    <p:cond delay="0"/>
                                  </p:stCondLst>
                                  <p:iterate type="el" backwards="0">
                                    <p:tmAbs val="0"/>
                                  </p:iterate>
                                  <p:childTnLst>
                                    <p:set>
                                      <p:cBhvr>
                                        <p:cTn id="25" fill="hold"/>
                                        <p:tgtEl>
                                          <p:spTgt spid="9614"/>
                                        </p:tgtEl>
                                        <p:attrNameLst>
                                          <p:attrName>style.visibility</p:attrName>
                                        </p:attrNameLst>
                                      </p:cBhvr>
                                      <p:to>
                                        <p:strVal val="visible"/>
                                      </p:to>
                                    </p:set>
                                    <p:anim calcmode="lin" valueType="num">
                                      <p:cBhvr>
                                        <p:cTn id="26" dur="500" fill="hold"/>
                                        <p:tgtEl>
                                          <p:spTgt spid="9614"/>
                                        </p:tgtEl>
                                        <p:attrNameLst>
                                          <p:attrName>ppt_w</p:attrName>
                                        </p:attrNameLst>
                                      </p:cBhvr>
                                      <p:tavLst>
                                        <p:tav tm="0">
                                          <p:val>
                                            <p:fltVal val="0"/>
                                          </p:val>
                                        </p:tav>
                                        <p:tav tm="100000">
                                          <p:val>
                                            <p:strVal val="#ppt_w"/>
                                          </p:val>
                                        </p:tav>
                                      </p:tavLst>
                                    </p:anim>
                                    <p:anim calcmode="lin" valueType="num">
                                      <p:cBhvr>
                                        <p:cTn id="27" dur="500" fill="hold"/>
                                        <p:tgtEl>
                                          <p:spTgt spid="9614"/>
                                        </p:tgtEl>
                                        <p:attrNameLst>
                                          <p:attrName>ppt_h</p:attrName>
                                        </p:attrNameLst>
                                      </p:cBhvr>
                                      <p:tavLst>
                                        <p:tav tm="0">
                                          <p:val>
                                            <p:fltVal val="0"/>
                                          </p:val>
                                        </p:tav>
                                        <p:tav tm="100000">
                                          <p:val>
                                            <p:strVal val="#ppt_h"/>
                                          </p:val>
                                        </p:tav>
                                      </p:tavLst>
                                    </p:anim>
                                  </p:childTnLst>
                                </p:cTn>
                              </p:par>
                            </p:childTnLst>
                          </p:cTn>
                        </p:par>
                      </p:childTnLst>
                    </p:cTn>
                  </p:par>
                  <p:par>
                    <p:cTn id="28" fill="hold">
                      <p:stCondLst>
                        <p:cond delay="indefinite"/>
                      </p:stCondLst>
                      <p:childTnLst>
                        <p:par>
                          <p:cTn id="29" fill="hold">
                            <p:stCondLst>
                              <p:cond delay="0"/>
                            </p:stCondLst>
                            <p:childTnLst>
                              <p:par>
                                <p:cTn id="30" presetClass="entr" nodeType="clickEffect" presetSubtype="16" presetID="23" grpId="6" fill="hold">
                                  <p:stCondLst>
                                    <p:cond delay="0"/>
                                  </p:stCondLst>
                                  <p:iterate type="el" backwards="0">
                                    <p:tmAbs val="0"/>
                                  </p:iterate>
                                  <p:childTnLst>
                                    <p:set>
                                      <p:cBhvr>
                                        <p:cTn id="31" fill="hold"/>
                                        <p:tgtEl>
                                          <p:spTgt spid="9606"/>
                                        </p:tgtEl>
                                        <p:attrNameLst>
                                          <p:attrName>style.visibility</p:attrName>
                                        </p:attrNameLst>
                                      </p:cBhvr>
                                      <p:to>
                                        <p:strVal val="visible"/>
                                      </p:to>
                                    </p:set>
                                    <p:anim calcmode="lin" valueType="num">
                                      <p:cBhvr>
                                        <p:cTn id="32" dur="500" fill="hold"/>
                                        <p:tgtEl>
                                          <p:spTgt spid="9606"/>
                                        </p:tgtEl>
                                        <p:attrNameLst>
                                          <p:attrName>ppt_w</p:attrName>
                                        </p:attrNameLst>
                                      </p:cBhvr>
                                      <p:tavLst>
                                        <p:tav tm="0">
                                          <p:val>
                                            <p:fltVal val="0"/>
                                          </p:val>
                                        </p:tav>
                                        <p:tav tm="100000">
                                          <p:val>
                                            <p:strVal val="#ppt_w"/>
                                          </p:val>
                                        </p:tav>
                                      </p:tavLst>
                                    </p:anim>
                                    <p:anim calcmode="lin" valueType="num">
                                      <p:cBhvr>
                                        <p:cTn id="33" dur="500" fill="hold"/>
                                        <p:tgtEl>
                                          <p:spTgt spid="9606"/>
                                        </p:tgtEl>
                                        <p:attrNameLst>
                                          <p:attrName>ppt_h</p:attrName>
                                        </p:attrNameLst>
                                      </p:cBhvr>
                                      <p:tavLst>
                                        <p:tav tm="0">
                                          <p:val>
                                            <p:fltVal val="0"/>
                                          </p:val>
                                        </p:tav>
                                        <p:tav tm="100000">
                                          <p:val>
                                            <p:strVal val="#ppt_h"/>
                                          </p:val>
                                        </p:tav>
                                      </p:tavLst>
                                    </p:anim>
                                  </p:childTnLst>
                                </p:cTn>
                              </p:par>
                            </p:childTnLst>
                          </p:cTn>
                        </p:par>
                        <p:par>
                          <p:cTn id="34" fill="hold">
                            <p:stCondLst>
                              <p:cond delay="500"/>
                            </p:stCondLst>
                            <p:childTnLst>
                              <p:par>
                                <p:cTn id="35" presetClass="entr" nodeType="afterEffect" presetSubtype="16" presetID="23" grpId="7" fill="hold">
                                  <p:stCondLst>
                                    <p:cond delay="0"/>
                                  </p:stCondLst>
                                  <p:iterate type="el" backwards="0">
                                    <p:tmAbs val="0"/>
                                  </p:iterate>
                                  <p:childTnLst>
                                    <p:set>
                                      <p:cBhvr>
                                        <p:cTn id="36" fill="hold"/>
                                        <p:tgtEl>
                                          <p:spTgt spid="9608"/>
                                        </p:tgtEl>
                                        <p:attrNameLst>
                                          <p:attrName>style.visibility</p:attrName>
                                        </p:attrNameLst>
                                      </p:cBhvr>
                                      <p:to>
                                        <p:strVal val="visible"/>
                                      </p:to>
                                    </p:set>
                                    <p:anim calcmode="lin" valueType="num">
                                      <p:cBhvr>
                                        <p:cTn id="37" dur="500" fill="hold"/>
                                        <p:tgtEl>
                                          <p:spTgt spid="9608"/>
                                        </p:tgtEl>
                                        <p:attrNameLst>
                                          <p:attrName>ppt_w</p:attrName>
                                        </p:attrNameLst>
                                      </p:cBhvr>
                                      <p:tavLst>
                                        <p:tav tm="0">
                                          <p:val>
                                            <p:fltVal val="0"/>
                                          </p:val>
                                        </p:tav>
                                        <p:tav tm="100000">
                                          <p:val>
                                            <p:strVal val="#ppt_w"/>
                                          </p:val>
                                        </p:tav>
                                      </p:tavLst>
                                    </p:anim>
                                    <p:anim calcmode="lin" valueType="num">
                                      <p:cBhvr>
                                        <p:cTn id="38" dur="500" fill="hold"/>
                                        <p:tgtEl>
                                          <p:spTgt spid="9608"/>
                                        </p:tgtEl>
                                        <p:attrNameLst>
                                          <p:attrName>ppt_h</p:attrName>
                                        </p:attrNameLst>
                                      </p:cBhvr>
                                      <p:tavLst>
                                        <p:tav tm="0">
                                          <p:val>
                                            <p:fltVal val="0"/>
                                          </p:val>
                                        </p:tav>
                                        <p:tav tm="100000">
                                          <p:val>
                                            <p:strVal val="#ppt_h"/>
                                          </p:val>
                                        </p:tav>
                                      </p:tavLst>
                                    </p:anim>
                                  </p:childTnLst>
                                </p:cTn>
                              </p:par>
                            </p:childTnLst>
                          </p:cTn>
                        </p:par>
                        <p:par>
                          <p:cTn id="39" fill="hold">
                            <p:stCondLst>
                              <p:cond delay="1000"/>
                            </p:stCondLst>
                            <p:childTnLst>
                              <p:par>
                                <p:cTn id="40" presetClass="entr" nodeType="afterEffect" presetSubtype="16" presetID="23" grpId="8" fill="hold">
                                  <p:stCondLst>
                                    <p:cond delay="0"/>
                                  </p:stCondLst>
                                  <p:iterate type="el" backwards="0">
                                    <p:tmAbs val="0"/>
                                  </p:iterate>
                                  <p:childTnLst>
                                    <p:set>
                                      <p:cBhvr>
                                        <p:cTn id="41" fill="hold"/>
                                        <p:tgtEl>
                                          <p:spTgt spid="9615"/>
                                        </p:tgtEl>
                                        <p:attrNameLst>
                                          <p:attrName>style.visibility</p:attrName>
                                        </p:attrNameLst>
                                      </p:cBhvr>
                                      <p:to>
                                        <p:strVal val="visible"/>
                                      </p:to>
                                    </p:set>
                                    <p:anim calcmode="lin" valueType="num">
                                      <p:cBhvr>
                                        <p:cTn id="42" dur="500" fill="hold"/>
                                        <p:tgtEl>
                                          <p:spTgt spid="9615"/>
                                        </p:tgtEl>
                                        <p:attrNameLst>
                                          <p:attrName>ppt_w</p:attrName>
                                        </p:attrNameLst>
                                      </p:cBhvr>
                                      <p:tavLst>
                                        <p:tav tm="0">
                                          <p:val>
                                            <p:fltVal val="0"/>
                                          </p:val>
                                        </p:tav>
                                        <p:tav tm="100000">
                                          <p:val>
                                            <p:strVal val="#ppt_w"/>
                                          </p:val>
                                        </p:tav>
                                      </p:tavLst>
                                    </p:anim>
                                    <p:anim calcmode="lin" valueType="num">
                                      <p:cBhvr>
                                        <p:cTn id="43" dur="500" fill="hold"/>
                                        <p:tgtEl>
                                          <p:spTgt spid="9615"/>
                                        </p:tgtEl>
                                        <p:attrNameLst>
                                          <p:attrName>ppt_h</p:attrName>
                                        </p:attrNameLst>
                                      </p:cBhvr>
                                      <p:tavLst>
                                        <p:tav tm="0">
                                          <p:val>
                                            <p:fltVal val="0"/>
                                          </p:val>
                                        </p:tav>
                                        <p:tav tm="100000">
                                          <p:val>
                                            <p:strVal val="#ppt_h"/>
                                          </p:val>
                                        </p:tav>
                                      </p:tavLst>
                                    </p:anim>
                                  </p:childTnLst>
                                </p:cTn>
                              </p:par>
                            </p:childTnLst>
                          </p:cTn>
                        </p:par>
                        <p:par>
                          <p:cTn id="44" fill="hold">
                            <p:stCondLst>
                              <p:cond delay="1500"/>
                            </p:stCondLst>
                            <p:childTnLst>
                              <p:par>
                                <p:cTn id="45" presetClass="entr" nodeType="afterEffect" presetSubtype="16" presetID="23" grpId="9" fill="hold">
                                  <p:stCondLst>
                                    <p:cond delay="0"/>
                                  </p:stCondLst>
                                  <p:iterate type="el" backwards="0">
                                    <p:tmAbs val="0"/>
                                  </p:iterate>
                                  <p:childTnLst>
                                    <p:set>
                                      <p:cBhvr>
                                        <p:cTn id="46" fill="hold"/>
                                        <p:tgtEl>
                                          <p:spTgt spid="9616"/>
                                        </p:tgtEl>
                                        <p:attrNameLst>
                                          <p:attrName>style.visibility</p:attrName>
                                        </p:attrNameLst>
                                      </p:cBhvr>
                                      <p:to>
                                        <p:strVal val="visible"/>
                                      </p:to>
                                    </p:set>
                                    <p:anim calcmode="lin" valueType="num">
                                      <p:cBhvr>
                                        <p:cTn id="47" dur="500" fill="hold"/>
                                        <p:tgtEl>
                                          <p:spTgt spid="9616"/>
                                        </p:tgtEl>
                                        <p:attrNameLst>
                                          <p:attrName>ppt_w</p:attrName>
                                        </p:attrNameLst>
                                      </p:cBhvr>
                                      <p:tavLst>
                                        <p:tav tm="0">
                                          <p:val>
                                            <p:fltVal val="0"/>
                                          </p:val>
                                        </p:tav>
                                        <p:tav tm="100000">
                                          <p:val>
                                            <p:strVal val="#ppt_w"/>
                                          </p:val>
                                        </p:tav>
                                      </p:tavLst>
                                    </p:anim>
                                    <p:anim calcmode="lin" valueType="num">
                                      <p:cBhvr>
                                        <p:cTn id="48" dur="500" fill="hold"/>
                                        <p:tgtEl>
                                          <p:spTgt spid="9616"/>
                                        </p:tgtEl>
                                        <p:attrNameLst>
                                          <p:attrName>ppt_h</p:attrName>
                                        </p:attrNameLst>
                                      </p:cBhvr>
                                      <p:tavLst>
                                        <p:tav tm="0">
                                          <p:val>
                                            <p:fltVal val="0"/>
                                          </p:val>
                                        </p:tav>
                                        <p:tav tm="100000">
                                          <p:val>
                                            <p:strVal val="#ppt_h"/>
                                          </p:val>
                                        </p:tav>
                                      </p:tavLst>
                                    </p:anim>
                                  </p:childTnLst>
                                </p:cTn>
                              </p:par>
                            </p:childTnLst>
                          </p:cTn>
                        </p:par>
                        <p:par>
                          <p:cTn id="49" fill="hold">
                            <p:stCondLst>
                              <p:cond delay="2000"/>
                            </p:stCondLst>
                            <p:childTnLst>
                              <p:par>
                                <p:cTn id="50" presetClass="entr" nodeType="afterEffect" presetSubtype="16" presetID="23" grpId="10" fill="hold">
                                  <p:stCondLst>
                                    <p:cond delay="0"/>
                                  </p:stCondLst>
                                  <p:iterate type="el" backwards="0">
                                    <p:tmAbs val="0"/>
                                  </p:iterate>
                                  <p:childTnLst>
                                    <p:set>
                                      <p:cBhvr>
                                        <p:cTn id="51" fill="hold"/>
                                        <p:tgtEl>
                                          <p:spTgt spid="9581"/>
                                        </p:tgtEl>
                                        <p:attrNameLst>
                                          <p:attrName>style.visibility</p:attrName>
                                        </p:attrNameLst>
                                      </p:cBhvr>
                                      <p:to>
                                        <p:strVal val="visible"/>
                                      </p:to>
                                    </p:set>
                                    <p:anim calcmode="lin" valueType="num">
                                      <p:cBhvr>
                                        <p:cTn id="52" dur="500" fill="hold"/>
                                        <p:tgtEl>
                                          <p:spTgt spid="9581"/>
                                        </p:tgtEl>
                                        <p:attrNameLst>
                                          <p:attrName>ppt_w</p:attrName>
                                        </p:attrNameLst>
                                      </p:cBhvr>
                                      <p:tavLst>
                                        <p:tav tm="0">
                                          <p:val>
                                            <p:fltVal val="0"/>
                                          </p:val>
                                        </p:tav>
                                        <p:tav tm="100000">
                                          <p:val>
                                            <p:strVal val="#ppt_w"/>
                                          </p:val>
                                        </p:tav>
                                      </p:tavLst>
                                    </p:anim>
                                    <p:anim calcmode="lin" valueType="num">
                                      <p:cBhvr>
                                        <p:cTn id="53" dur="500" fill="hold"/>
                                        <p:tgtEl>
                                          <p:spTgt spid="9581"/>
                                        </p:tgtEl>
                                        <p:attrNameLst>
                                          <p:attrName>ppt_h</p:attrName>
                                        </p:attrNameLst>
                                      </p:cBhvr>
                                      <p:tavLst>
                                        <p:tav tm="0">
                                          <p:val>
                                            <p:fltVal val="0"/>
                                          </p:val>
                                        </p:tav>
                                        <p:tav tm="100000">
                                          <p:val>
                                            <p:strVal val="#ppt_h"/>
                                          </p:val>
                                        </p:tav>
                                      </p:tavLst>
                                    </p:anim>
                                  </p:childTnLst>
                                </p:cTn>
                              </p:par>
                            </p:childTnLst>
                          </p:cTn>
                        </p:par>
                      </p:childTnLst>
                    </p:cTn>
                  </p:par>
                  <p:par>
                    <p:cTn id="54" fill="hold">
                      <p:stCondLst>
                        <p:cond delay="indefinite"/>
                      </p:stCondLst>
                      <p:childTnLst>
                        <p:par>
                          <p:cTn id="55" fill="hold">
                            <p:stCondLst>
                              <p:cond delay="0"/>
                            </p:stCondLst>
                            <p:childTnLst>
                              <p:par>
                                <p:cTn id="56" presetClass="entr" nodeType="clickEffect" presetID="9" grpId="11" fill="hold">
                                  <p:stCondLst>
                                    <p:cond delay="0"/>
                                  </p:stCondLst>
                                  <p:iterate type="el" backwards="0">
                                    <p:tmAbs val="0"/>
                                  </p:iterate>
                                  <p:childTnLst>
                                    <p:set>
                                      <p:cBhvr>
                                        <p:cTn id="57" fill="hold"/>
                                        <p:tgtEl>
                                          <p:spTgt spid="9587"/>
                                        </p:tgtEl>
                                        <p:attrNameLst>
                                          <p:attrName>style.visibility</p:attrName>
                                        </p:attrNameLst>
                                      </p:cBhvr>
                                      <p:to>
                                        <p:strVal val="visible"/>
                                      </p:to>
                                    </p:set>
                                    <p:animEffect filter="dissolve" transition="in">
                                      <p:cBhvr>
                                        <p:cTn id="58" dur="500"/>
                                        <p:tgtEl>
                                          <p:spTgt spid="9587"/>
                                        </p:tgtEl>
                                      </p:cBhvr>
                                    </p:animEffect>
                                  </p:childTnLst>
                                </p:cTn>
                              </p:par>
                            </p:childTnLst>
                          </p:cTn>
                        </p:par>
                        <p:par>
                          <p:cTn id="59" fill="hold">
                            <p:stCondLst>
                              <p:cond delay="500"/>
                            </p:stCondLst>
                            <p:childTnLst>
                              <p:par>
                                <p:cTn id="60" presetClass="entr" nodeType="afterEffect" presetSubtype="16" presetID="23" grpId="12" fill="hold">
                                  <p:stCondLst>
                                    <p:cond delay="0"/>
                                  </p:stCondLst>
                                  <p:iterate type="el" backwards="0">
                                    <p:tmAbs val="0"/>
                                  </p:iterate>
                                  <p:childTnLst>
                                    <p:set>
                                      <p:cBhvr>
                                        <p:cTn id="61" fill="hold"/>
                                        <p:tgtEl>
                                          <p:spTgt spid="9617"/>
                                        </p:tgtEl>
                                        <p:attrNameLst>
                                          <p:attrName>style.visibility</p:attrName>
                                        </p:attrNameLst>
                                      </p:cBhvr>
                                      <p:to>
                                        <p:strVal val="visible"/>
                                      </p:to>
                                    </p:set>
                                    <p:anim calcmode="lin" valueType="num">
                                      <p:cBhvr>
                                        <p:cTn id="62" dur="500" fill="hold"/>
                                        <p:tgtEl>
                                          <p:spTgt spid="9617"/>
                                        </p:tgtEl>
                                        <p:attrNameLst>
                                          <p:attrName>ppt_w</p:attrName>
                                        </p:attrNameLst>
                                      </p:cBhvr>
                                      <p:tavLst>
                                        <p:tav tm="0">
                                          <p:val>
                                            <p:fltVal val="0"/>
                                          </p:val>
                                        </p:tav>
                                        <p:tav tm="100000">
                                          <p:val>
                                            <p:strVal val="#ppt_w"/>
                                          </p:val>
                                        </p:tav>
                                      </p:tavLst>
                                    </p:anim>
                                    <p:anim calcmode="lin" valueType="num">
                                      <p:cBhvr>
                                        <p:cTn id="63" dur="500" fill="hold"/>
                                        <p:tgtEl>
                                          <p:spTgt spid="9617"/>
                                        </p:tgtEl>
                                        <p:attrNameLst>
                                          <p:attrName>ppt_h</p:attrName>
                                        </p:attrNameLst>
                                      </p:cBhvr>
                                      <p:tavLst>
                                        <p:tav tm="0">
                                          <p:val>
                                            <p:fltVal val="0"/>
                                          </p:val>
                                        </p:tav>
                                        <p:tav tm="100000">
                                          <p:val>
                                            <p:strVal val="#ppt_h"/>
                                          </p:val>
                                        </p:tav>
                                      </p:tavLst>
                                    </p:anim>
                                  </p:childTnLst>
                                </p:cTn>
                              </p:par>
                            </p:childTnLst>
                          </p:cTn>
                        </p:par>
                        <p:par>
                          <p:cTn id="64" fill="hold">
                            <p:stCondLst>
                              <p:cond delay="1000"/>
                            </p:stCondLst>
                            <p:childTnLst>
                              <p:par>
                                <p:cTn id="65" presetClass="entr" nodeType="afterEffect" presetSubtype="16" presetID="23" grpId="13" fill="hold">
                                  <p:stCondLst>
                                    <p:cond delay="0"/>
                                  </p:stCondLst>
                                  <p:iterate type="el" backwards="0">
                                    <p:tmAbs val="0"/>
                                  </p:iterate>
                                  <p:childTnLst>
                                    <p:set>
                                      <p:cBhvr>
                                        <p:cTn id="66" fill="hold"/>
                                        <p:tgtEl>
                                          <p:spTgt spid="9618"/>
                                        </p:tgtEl>
                                        <p:attrNameLst>
                                          <p:attrName>style.visibility</p:attrName>
                                        </p:attrNameLst>
                                      </p:cBhvr>
                                      <p:to>
                                        <p:strVal val="visible"/>
                                      </p:to>
                                    </p:set>
                                    <p:anim calcmode="lin" valueType="num">
                                      <p:cBhvr>
                                        <p:cTn id="67" dur="500" fill="hold"/>
                                        <p:tgtEl>
                                          <p:spTgt spid="9618"/>
                                        </p:tgtEl>
                                        <p:attrNameLst>
                                          <p:attrName>ppt_w</p:attrName>
                                        </p:attrNameLst>
                                      </p:cBhvr>
                                      <p:tavLst>
                                        <p:tav tm="0">
                                          <p:val>
                                            <p:fltVal val="0"/>
                                          </p:val>
                                        </p:tav>
                                        <p:tav tm="100000">
                                          <p:val>
                                            <p:strVal val="#ppt_w"/>
                                          </p:val>
                                        </p:tav>
                                      </p:tavLst>
                                    </p:anim>
                                    <p:anim calcmode="lin" valueType="num">
                                      <p:cBhvr>
                                        <p:cTn id="68" dur="500" fill="hold"/>
                                        <p:tgtEl>
                                          <p:spTgt spid="9618"/>
                                        </p:tgtEl>
                                        <p:attrNameLst>
                                          <p:attrName>ppt_h</p:attrName>
                                        </p:attrNameLst>
                                      </p:cBhvr>
                                      <p:tavLst>
                                        <p:tav tm="0">
                                          <p:val>
                                            <p:fltVal val="0"/>
                                          </p:val>
                                        </p:tav>
                                        <p:tav tm="100000">
                                          <p:val>
                                            <p:strVal val="#ppt_h"/>
                                          </p:val>
                                        </p:tav>
                                      </p:tavLst>
                                    </p:anim>
                                  </p:childTnLst>
                                </p:cTn>
                              </p:par>
                            </p:childTnLst>
                          </p:cTn>
                        </p:par>
                        <p:par>
                          <p:cTn id="69" fill="hold">
                            <p:stCondLst>
                              <p:cond delay="1500"/>
                            </p:stCondLst>
                            <p:childTnLst>
                              <p:par>
                                <p:cTn id="70" presetClass="entr" nodeType="afterEffect" presetSubtype="16" presetID="23" grpId="14" fill="hold">
                                  <p:stCondLst>
                                    <p:cond delay="0"/>
                                  </p:stCondLst>
                                  <p:iterate type="el" backwards="0">
                                    <p:tmAbs val="0"/>
                                  </p:iterate>
                                  <p:childTnLst>
                                    <p:set>
                                      <p:cBhvr>
                                        <p:cTn id="71" fill="hold"/>
                                        <p:tgtEl>
                                          <p:spTgt spid="9611"/>
                                        </p:tgtEl>
                                        <p:attrNameLst>
                                          <p:attrName>style.visibility</p:attrName>
                                        </p:attrNameLst>
                                      </p:cBhvr>
                                      <p:to>
                                        <p:strVal val="visible"/>
                                      </p:to>
                                    </p:set>
                                    <p:anim calcmode="lin" valueType="num">
                                      <p:cBhvr>
                                        <p:cTn id="72" dur="500" fill="hold"/>
                                        <p:tgtEl>
                                          <p:spTgt spid="9611"/>
                                        </p:tgtEl>
                                        <p:attrNameLst>
                                          <p:attrName>ppt_w</p:attrName>
                                        </p:attrNameLst>
                                      </p:cBhvr>
                                      <p:tavLst>
                                        <p:tav tm="0">
                                          <p:val>
                                            <p:fltVal val="0"/>
                                          </p:val>
                                        </p:tav>
                                        <p:tav tm="100000">
                                          <p:val>
                                            <p:strVal val="#ppt_w"/>
                                          </p:val>
                                        </p:tav>
                                      </p:tavLst>
                                    </p:anim>
                                    <p:anim calcmode="lin" valueType="num">
                                      <p:cBhvr>
                                        <p:cTn id="73" dur="500" fill="hold"/>
                                        <p:tgtEl>
                                          <p:spTgt spid="9611"/>
                                        </p:tgtEl>
                                        <p:attrNameLst>
                                          <p:attrName>ppt_h</p:attrName>
                                        </p:attrNameLst>
                                      </p:cBhvr>
                                      <p:tavLst>
                                        <p:tav tm="0">
                                          <p:val>
                                            <p:fltVal val="0"/>
                                          </p:val>
                                        </p:tav>
                                        <p:tav tm="100000">
                                          <p:val>
                                            <p:strVal val="#ppt_h"/>
                                          </p:val>
                                        </p:tav>
                                      </p:tavLst>
                                    </p:anim>
                                  </p:childTnLst>
                                </p:cTn>
                              </p:par>
                            </p:childTnLst>
                          </p:cTn>
                        </p:par>
                        <p:par>
                          <p:cTn id="74" fill="hold">
                            <p:stCondLst>
                              <p:cond delay="2000"/>
                            </p:stCondLst>
                            <p:childTnLst>
                              <p:par>
                                <p:cTn id="75" presetClass="entr" nodeType="afterEffect" presetSubtype="16" presetID="23" grpId="15" fill="hold">
                                  <p:stCondLst>
                                    <p:cond delay="0"/>
                                  </p:stCondLst>
                                  <p:iterate type="el" backwards="0">
                                    <p:tmAbs val="0"/>
                                  </p:iterate>
                                  <p:childTnLst>
                                    <p:set>
                                      <p:cBhvr>
                                        <p:cTn id="76" fill="hold"/>
                                        <p:tgtEl>
                                          <p:spTgt spid="9603"/>
                                        </p:tgtEl>
                                        <p:attrNameLst>
                                          <p:attrName>style.visibility</p:attrName>
                                        </p:attrNameLst>
                                      </p:cBhvr>
                                      <p:to>
                                        <p:strVal val="visible"/>
                                      </p:to>
                                    </p:set>
                                    <p:anim calcmode="lin" valueType="num">
                                      <p:cBhvr>
                                        <p:cTn id="77" dur="500" fill="hold"/>
                                        <p:tgtEl>
                                          <p:spTgt spid="9603"/>
                                        </p:tgtEl>
                                        <p:attrNameLst>
                                          <p:attrName>ppt_w</p:attrName>
                                        </p:attrNameLst>
                                      </p:cBhvr>
                                      <p:tavLst>
                                        <p:tav tm="0">
                                          <p:val>
                                            <p:fltVal val="0"/>
                                          </p:val>
                                        </p:tav>
                                        <p:tav tm="100000">
                                          <p:val>
                                            <p:strVal val="#ppt_w"/>
                                          </p:val>
                                        </p:tav>
                                      </p:tavLst>
                                    </p:anim>
                                    <p:anim calcmode="lin" valueType="num">
                                      <p:cBhvr>
                                        <p:cTn id="78" dur="500" fill="hold"/>
                                        <p:tgtEl>
                                          <p:spTgt spid="9603"/>
                                        </p:tgtEl>
                                        <p:attrNameLst>
                                          <p:attrName>ppt_h</p:attrName>
                                        </p:attrNameLst>
                                      </p:cBhvr>
                                      <p:tavLst>
                                        <p:tav tm="0">
                                          <p:val>
                                            <p:fltVal val="0"/>
                                          </p:val>
                                        </p:tav>
                                        <p:tav tm="100000">
                                          <p:val>
                                            <p:strVal val="#ppt_h"/>
                                          </p:val>
                                        </p:tav>
                                      </p:tavLst>
                                    </p:anim>
                                  </p:childTnLst>
                                </p:cTn>
                              </p:par>
                            </p:childTnLst>
                          </p:cTn>
                        </p:par>
                      </p:childTnLst>
                    </p:cTn>
                  </p:par>
                  <p:par>
                    <p:cTn id="79" fill="hold">
                      <p:stCondLst>
                        <p:cond delay="indefinite"/>
                      </p:stCondLst>
                      <p:childTnLst>
                        <p:par>
                          <p:cTn id="80" fill="hold">
                            <p:stCondLst>
                              <p:cond delay="0"/>
                            </p:stCondLst>
                            <p:childTnLst>
                              <p:par>
                                <p:cTn id="81" presetClass="entr" nodeType="clickEffect" presetSubtype="8" presetID="2" grpId="16" fill="hold">
                                  <p:stCondLst>
                                    <p:cond delay="0"/>
                                  </p:stCondLst>
                                  <p:iterate type="el" backwards="0">
                                    <p:tmAbs val="0"/>
                                  </p:iterate>
                                  <p:childTnLst>
                                    <p:set>
                                      <p:cBhvr>
                                        <p:cTn id="82" fill="hold"/>
                                        <p:tgtEl>
                                          <p:spTgt spid="9604"/>
                                        </p:tgtEl>
                                        <p:attrNameLst>
                                          <p:attrName>style.visibility</p:attrName>
                                        </p:attrNameLst>
                                      </p:cBhvr>
                                      <p:to>
                                        <p:strVal val="visible"/>
                                      </p:to>
                                    </p:set>
                                    <p:anim calcmode="lin" valueType="num">
                                      <p:cBhvr>
                                        <p:cTn id="83" dur="500" fill="hold"/>
                                        <p:tgtEl>
                                          <p:spTgt spid="9604"/>
                                        </p:tgtEl>
                                        <p:attrNameLst>
                                          <p:attrName>ppt_x</p:attrName>
                                        </p:attrNameLst>
                                      </p:cBhvr>
                                      <p:tavLst>
                                        <p:tav tm="0">
                                          <p:val>
                                            <p:strVal val="0-#ppt_w/2"/>
                                          </p:val>
                                        </p:tav>
                                        <p:tav tm="100000">
                                          <p:val>
                                            <p:strVal val="#ppt_x"/>
                                          </p:val>
                                        </p:tav>
                                      </p:tavLst>
                                    </p:anim>
                                    <p:anim calcmode="lin" valueType="num">
                                      <p:cBhvr>
                                        <p:cTn id="84" dur="500" fill="hold"/>
                                        <p:tgtEl>
                                          <p:spTgt spid="9604"/>
                                        </p:tgtEl>
                                        <p:attrNameLst>
                                          <p:attrName>ppt_y</p:attrName>
                                        </p:attrNameLst>
                                      </p:cBhvr>
                                      <p:tavLst>
                                        <p:tav tm="0">
                                          <p:val>
                                            <p:strVal val="#ppt_y"/>
                                          </p:val>
                                        </p:tav>
                                        <p:tav tm="100000">
                                          <p:val>
                                            <p:strVal val="#ppt_y"/>
                                          </p:val>
                                        </p:tav>
                                      </p:tavLst>
                                    </p:anim>
                                  </p:childTnLst>
                                </p:cTn>
                              </p:par>
                            </p:childTnLst>
                          </p:cTn>
                        </p:par>
                        <p:par>
                          <p:cTn id="85" fill="hold">
                            <p:stCondLst>
                              <p:cond delay="500"/>
                            </p:stCondLst>
                            <p:childTnLst>
                              <p:par>
                                <p:cTn id="86" presetClass="entr" nodeType="afterEffect" presetSubtype="8" presetID="2" grpId="17" fill="hold">
                                  <p:stCondLst>
                                    <p:cond delay="0"/>
                                  </p:stCondLst>
                                  <p:iterate type="el" backwards="0">
                                    <p:tmAbs val="0"/>
                                  </p:iterate>
                                  <p:childTnLst>
                                    <p:set>
                                      <p:cBhvr>
                                        <p:cTn id="87" fill="hold"/>
                                        <p:tgtEl>
                                          <p:spTgt spid="9610"/>
                                        </p:tgtEl>
                                        <p:attrNameLst>
                                          <p:attrName>style.visibility</p:attrName>
                                        </p:attrNameLst>
                                      </p:cBhvr>
                                      <p:to>
                                        <p:strVal val="visible"/>
                                      </p:to>
                                    </p:set>
                                    <p:anim calcmode="lin" valueType="num">
                                      <p:cBhvr>
                                        <p:cTn id="88" dur="500" fill="hold"/>
                                        <p:tgtEl>
                                          <p:spTgt spid="9610"/>
                                        </p:tgtEl>
                                        <p:attrNameLst>
                                          <p:attrName>ppt_x</p:attrName>
                                        </p:attrNameLst>
                                      </p:cBhvr>
                                      <p:tavLst>
                                        <p:tav tm="0">
                                          <p:val>
                                            <p:strVal val="0-#ppt_w/2"/>
                                          </p:val>
                                        </p:tav>
                                        <p:tav tm="100000">
                                          <p:val>
                                            <p:strVal val="#ppt_x"/>
                                          </p:val>
                                        </p:tav>
                                      </p:tavLst>
                                    </p:anim>
                                    <p:anim calcmode="lin" valueType="num">
                                      <p:cBhvr>
                                        <p:cTn id="89" dur="500" fill="hold"/>
                                        <p:tgtEl>
                                          <p:spTgt spid="9610"/>
                                        </p:tgtEl>
                                        <p:attrNameLst>
                                          <p:attrName>ppt_y</p:attrName>
                                        </p:attrNameLst>
                                      </p:cBhvr>
                                      <p:tavLst>
                                        <p:tav tm="0">
                                          <p:val>
                                            <p:strVal val="#ppt_y"/>
                                          </p:val>
                                        </p:tav>
                                        <p:tav tm="100000">
                                          <p:val>
                                            <p:strVal val="#ppt_y"/>
                                          </p:val>
                                        </p:tav>
                                      </p:tavLst>
                                    </p:anim>
                                  </p:childTnLst>
                                </p:cTn>
                              </p:par>
                            </p:childTnLst>
                          </p:cTn>
                        </p:par>
                        <p:par>
                          <p:cTn id="90" fill="hold">
                            <p:stCondLst>
                              <p:cond delay="1000"/>
                            </p:stCondLst>
                            <p:childTnLst>
                              <p:par>
                                <p:cTn id="91" presetClass="entr" nodeType="afterEffect" presetSubtype="8" presetID="2" grpId="18" fill="hold">
                                  <p:stCondLst>
                                    <p:cond delay="0"/>
                                  </p:stCondLst>
                                  <p:iterate type="el" backwards="0">
                                    <p:tmAbs val="0"/>
                                  </p:iterate>
                                  <p:childTnLst>
                                    <p:set>
                                      <p:cBhvr>
                                        <p:cTn id="92" fill="hold"/>
                                        <p:tgtEl>
                                          <p:spTgt spid="9619"/>
                                        </p:tgtEl>
                                        <p:attrNameLst>
                                          <p:attrName>style.visibility</p:attrName>
                                        </p:attrNameLst>
                                      </p:cBhvr>
                                      <p:to>
                                        <p:strVal val="visible"/>
                                      </p:to>
                                    </p:set>
                                    <p:anim calcmode="lin" valueType="num">
                                      <p:cBhvr>
                                        <p:cTn id="93" dur="500" fill="hold"/>
                                        <p:tgtEl>
                                          <p:spTgt spid="9619"/>
                                        </p:tgtEl>
                                        <p:attrNameLst>
                                          <p:attrName>ppt_x</p:attrName>
                                        </p:attrNameLst>
                                      </p:cBhvr>
                                      <p:tavLst>
                                        <p:tav tm="0">
                                          <p:val>
                                            <p:strVal val="0-#ppt_w/2"/>
                                          </p:val>
                                        </p:tav>
                                        <p:tav tm="100000">
                                          <p:val>
                                            <p:strVal val="#ppt_x"/>
                                          </p:val>
                                        </p:tav>
                                      </p:tavLst>
                                    </p:anim>
                                    <p:anim calcmode="lin" valueType="num">
                                      <p:cBhvr>
                                        <p:cTn id="94" dur="500" fill="hold"/>
                                        <p:tgtEl>
                                          <p:spTgt spid="9619"/>
                                        </p:tgtEl>
                                        <p:attrNameLst>
                                          <p:attrName>ppt_y</p:attrName>
                                        </p:attrNameLst>
                                      </p:cBhvr>
                                      <p:tavLst>
                                        <p:tav tm="0">
                                          <p:val>
                                            <p:strVal val="#ppt_y"/>
                                          </p:val>
                                        </p:tav>
                                        <p:tav tm="100000">
                                          <p:val>
                                            <p:strVal val="#ppt_y"/>
                                          </p:val>
                                        </p:tav>
                                      </p:tavLst>
                                    </p:anim>
                                  </p:childTnLst>
                                </p:cTn>
                              </p:par>
                            </p:childTnLst>
                          </p:cTn>
                        </p:par>
                        <p:par>
                          <p:cTn id="95" fill="hold">
                            <p:stCondLst>
                              <p:cond delay="1500"/>
                            </p:stCondLst>
                            <p:childTnLst>
                              <p:par>
                                <p:cTn id="96" presetClass="entr" nodeType="afterEffect" presetSubtype="8" presetID="2" grpId="19" fill="hold">
                                  <p:stCondLst>
                                    <p:cond delay="0"/>
                                  </p:stCondLst>
                                  <p:iterate type="el" backwards="0">
                                    <p:tmAbs val="0"/>
                                  </p:iterate>
                                  <p:childTnLst>
                                    <p:set>
                                      <p:cBhvr>
                                        <p:cTn id="97" fill="hold"/>
                                        <p:tgtEl>
                                          <p:spTgt spid="9620"/>
                                        </p:tgtEl>
                                        <p:attrNameLst>
                                          <p:attrName>style.visibility</p:attrName>
                                        </p:attrNameLst>
                                      </p:cBhvr>
                                      <p:to>
                                        <p:strVal val="visible"/>
                                      </p:to>
                                    </p:set>
                                    <p:anim calcmode="lin" valueType="num">
                                      <p:cBhvr>
                                        <p:cTn id="98" dur="500" fill="hold"/>
                                        <p:tgtEl>
                                          <p:spTgt spid="9620"/>
                                        </p:tgtEl>
                                        <p:attrNameLst>
                                          <p:attrName>ppt_x</p:attrName>
                                        </p:attrNameLst>
                                      </p:cBhvr>
                                      <p:tavLst>
                                        <p:tav tm="0">
                                          <p:val>
                                            <p:strVal val="0-#ppt_w/2"/>
                                          </p:val>
                                        </p:tav>
                                        <p:tav tm="100000">
                                          <p:val>
                                            <p:strVal val="#ppt_x"/>
                                          </p:val>
                                        </p:tav>
                                      </p:tavLst>
                                    </p:anim>
                                    <p:anim calcmode="lin" valueType="num">
                                      <p:cBhvr>
                                        <p:cTn id="99" dur="500" fill="hold"/>
                                        <p:tgtEl>
                                          <p:spTgt spid="9620"/>
                                        </p:tgtEl>
                                        <p:attrNameLst>
                                          <p:attrName>ppt_y</p:attrName>
                                        </p:attrNameLst>
                                      </p:cBhvr>
                                      <p:tavLst>
                                        <p:tav tm="0">
                                          <p:val>
                                            <p:strVal val="#ppt_y"/>
                                          </p:val>
                                        </p:tav>
                                        <p:tav tm="100000">
                                          <p:val>
                                            <p:strVal val="#ppt_y"/>
                                          </p:val>
                                        </p:tav>
                                      </p:tavLst>
                                    </p:anim>
                                  </p:childTnLst>
                                </p:cTn>
                              </p:par>
                            </p:childTnLst>
                          </p:cTn>
                        </p:par>
                        <p:par>
                          <p:cTn id="100" fill="hold">
                            <p:stCondLst>
                              <p:cond delay="2000"/>
                            </p:stCondLst>
                            <p:childTnLst>
                              <p:par>
                                <p:cTn id="101" presetClass="entr" nodeType="afterEffect" presetSubtype="8" presetID="2" grpId="20" fill="hold">
                                  <p:stCondLst>
                                    <p:cond delay="0"/>
                                  </p:stCondLst>
                                  <p:iterate type="el" backwards="0">
                                    <p:tmAbs val="0"/>
                                  </p:iterate>
                                  <p:childTnLst>
                                    <p:set>
                                      <p:cBhvr>
                                        <p:cTn id="102" fill="hold"/>
                                        <p:tgtEl>
                                          <p:spTgt spid="9593"/>
                                        </p:tgtEl>
                                        <p:attrNameLst>
                                          <p:attrName>style.visibility</p:attrName>
                                        </p:attrNameLst>
                                      </p:cBhvr>
                                      <p:to>
                                        <p:strVal val="visible"/>
                                      </p:to>
                                    </p:set>
                                    <p:anim calcmode="lin" valueType="num">
                                      <p:cBhvr>
                                        <p:cTn id="103" dur="500" fill="hold"/>
                                        <p:tgtEl>
                                          <p:spTgt spid="9593"/>
                                        </p:tgtEl>
                                        <p:attrNameLst>
                                          <p:attrName>ppt_x</p:attrName>
                                        </p:attrNameLst>
                                      </p:cBhvr>
                                      <p:tavLst>
                                        <p:tav tm="0">
                                          <p:val>
                                            <p:strVal val="0-#ppt_w/2"/>
                                          </p:val>
                                        </p:tav>
                                        <p:tav tm="100000">
                                          <p:val>
                                            <p:strVal val="#ppt_x"/>
                                          </p:val>
                                        </p:tav>
                                      </p:tavLst>
                                    </p:anim>
                                    <p:anim calcmode="lin" valueType="num">
                                      <p:cBhvr>
                                        <p:cTn id="104" dur="500" fill="hold"/>
                                        <p:tgtEl>
                                          <p:spTgt spid="9593"/>
                                        </p:tgtEl>
                                        <p:attrNameLst>
                                          <p:attrName>ppt_y</p:attrName>
                                        </p:attrNameLst>
                                      </p:cBhvr>
                                      <p:tavLst>
                                        <p:tav tm="0">
                                          <p:val>
                                            <p:strVal val="#ppt_y"/>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Class="entr" nodeType="clickEffect" presetSubtype="16" presetID="23" grpId="21" fill="hold">
                                  <p:stCondLst>
                                    <p:cond delay="0"/>
                                  </p:stCondLst>
                                  <p:iterate type="el" backwards="0">
                                    <p:tmAbs val="0"/>
                                  </p:iterate>
                                  <p:childTnLst>
                                    <p:set>
                                      <p:cBhvr>
                                        <p:cTn id="108" fill="hold"/>
                                        <p:tgtEl>
                                          <p:spTgt spid="9599"/>
                                        </p:tgtEl>
                                        <p:attrNameLst>
                                          <p:attrName>style.visibility</p:attrName>
                                        </p:attrNameLst>
                                      </p:cBhvr>
                                      <p:to>
                                        <p:strVal val="visible"/>
                                      </p:to>
                                    </p:set>
                                    <p:anim calcmode="lin" valueType="num">
                                      <p:cBhvr>
                                        <p:cTn id="109" dur="500" fill="hold"/>
                                        <p:tgtEl>
                                          <p:spTgt spid="9599"/>
                                        </p:tgtEl>
                                        <p:attrNameLst>
                                          <p:attrName>ppt_w</p:attrName>
                                        </p:attrNameLst>
                                      </p:cBhvr>
                                      <p:tavLst>
                                        <p:tav tm="0">
                                          <p:val>
                                            <p:fltVal val="0"/>
                                          </p:val>
                                        </p:tav>
                                        <p:tav tm="100000">
                                          <p:val>
                                            <p:strVal val="#ppt_w"/>
                                          </p:val>
                                        </p:tav>
                                      </p:tavLst>
                                    </p:anim>
                                    <p:anim calcmode="lin" valueType="num">
                                      <p:cBhvr>
                                        <p:cTn id="110" dur="500" fill="hold"/>
                                        <p:tgtEl>
                                          <p:spTgt spid="9599"/>
                                        </p:tgtEl>
                                        <p:attrNameLst>
                                          <p:attrName>ppt_h</p:attrName>
                                        </p:attrNameLst>
                                      </p:cBhvr>
                                      <p:tavLst>
                                        <p:tav tm="0">
                                          <p:val>
                                            <p:fltVal val="0"/>
                                          </p:val>
                                        </p:tav>
                                        <p:tav tm="100000">
                                          <p:val>
                                            <p:strVal val="#ppt_h"/>
                                          </p:val>
                                        </p:tav>
                                      </p:tavLst>
                                    </p:anim>
                                  </p:childTnLst>
                                </p:cTn>
                              </p:par>
                            </p:childTnLst>
                          </p:cTn>
                        </p:par>
                        <p:par>
                          <p:cTn id="111" fill="hold">
                            <p:stCondLst>
                              <p:cond delay="500"/>
                            </p:stCondLst>
                            <p:childTnLst>
                              <p:par>
                                <p:cTn id="112" presetClass="entr" nodeType="afterEffect" presetSubtype="16" presetID="23" grpId="22" fill="hold">
                                  <p:stCondLst>
                                    <p:cond delay="0"/>
                                  </p:stCondLst>
                                  <p:iterate type="el" backwards="0">
                                    <p:tmAbs val="0"/>
                                  </p:iterate>
                                  <p:childTnLst>
                                    <p:set>
                                      <p:cBhvr>
                                        <p:cTn id="113" fill="hold"/>
                                        <p:tgtEl>
                                          <p:spTgt spid="9605"/>
                                        </p:tgtEl>
                                        <p:attrNameLst>
                                          <p:attrName>style.visibility</p:attrName>
                                        </p:attrNameLst>
                                      </p:cBhvr>
                                      <p:to>
                                        <p:strVal val="visible"/>
                                      </p:to>
                                    </p:set>
                                    <p:anim calcmode="lin" valueType="num">
                                      <p:cBhvr>
                                        <p:cTn id="114" dur="500" fill="hold"/>
                                        <p:tgtEl>
                                          <p:spTgt spid="9605"/>
                                        </p:tgtEl>
                                        <p:attrNameLst>
                                          <p:attrName>ppt_w</p:attrName>
                                        </p:attrNameLst>
                                      </p:cBhvr>
                                      <p:tavLst>
                                        <p:tav tm="0">
                                          <p:val>
                                            <p:fltVal val="0"/>
                                          </p:val>
                                        </p:tav>
                                        <p:tav tm="100000">
                                          <p:val>
                                            <p:strVal val="#ppt_w"/>
                                          </p:val>
                                        </p:tav>
                                      </p:tavLst>
                                    </p:anim>
                                    <p:anim calcmode="lin" valueType="num">
                                      <p:cBhvr>
                                        <p:cTn id="115" dur="500" fill="hold"/>
                                        <p:tgtEl>
                                          <p:spTgt spid="9605"/>
                                        </p:tgtEl>
                                        <p:attrNameLst>
                                          <p:attrName>ppt_h</p:attrName>
                                        </p:attrNameLst>
                                      </p:cBhvr>
                                      <p:tavLst>
                                        <p:tav tm="0">
                                          <p:val>
                                            <p:fltVal val="0"/>
                                          </p:val>
                                        </p:tav>
                                        <p:tav tm="100000">
                                          <p:val>
                                            <p:strVal val="#ppt_h"/>
                                          </p:val>
                                        </p:tav>
                                      </p:tavLst>
                                    </p:anim>
                                  </p:childTnLst>
                                </p:cTn>
                              </p:par>
                            </p:childTnLst>
                          </p:cTn>
                        </p:par>
                        <p:par>
                          <p:cTn id="116" fill="hold">
                            <p:stCondLst>
                              <p:cond delay="1000"/>
                            </p:stCondLst>
                            <p:childTnLst>
                              <p:par>
                                <p:cTn id="117" presetClass="entr" nodeType="afterEffect" presetSubtype="16" presetID="23" grpId="23" fill="hold">
                                  <p:stCondLst>
                                    <p:cond delay="0"/>
                                  </p:stCondLst>
                                  <p:iterate type="el" backwards="0">
                                    <p:tmAbs val="0"/>
                                  </p:iterate>
                                  <p:childTnLst>
                                    <p:set>
                                      <p:cBhvr>
                                        <p:cTn id="118" fill="hold"/>
                                        <p:tgtEl>
                                          <p:spTgt spid="9612"/>
                                        </p:tgtEl>
                                        <p:attrNameLst>
                                          <p:attrName>style.visibility</p:attrName>
                                        </p:attrNameLst>
                                      </p:cBhvr>
                                      <p:to>
                                        <p:strVal val="visible"/>
                                      </p:to>
                                    </p:set>
                                    <p:anim calcmode="lin" valueType="num">
                                      <p:cBhvr>
                                        <p:cTn id="119" dur="500" fill="hold"/>
                                        <p:tgtEl>
                                          <p:spTgt spid="9612"/>
                                        </p:tgtEl>
                                        <p:attrNameLst>
                                          <p:attrName>ppt_w</p:attrName>
                                        </p:attrNameLst>
                                      </p:cBhvr>
                                      <p:tavLst>
                                        <p:tav tm="0">
                                          <p:val>
                                            <p:fltVal val="0"/>
                                          </p:val>
                                        </p:tav>
                                        <p:tav tm="100000">
                                          <p:val>
                                            <p:strVal val="#ppt_w"/>
                                          </p:val>
                                        </p:tav>
                                      </p:tavLst>
                                    </p:anim>
                                    <p:anim calcmode="lin" valueType="num">
                                      <p:cBhvr>
                                        <p:cTn id="120" dur="500" fill="hold"/>
                                        <p:tgtEl>
                                          <p:spTgt spid="9612"/>
                                        </p:tgtEl>
                                        <p:attrNameLst>
                                          <p:attrName>ppt_h</p:attrName>
                                        </p:attrNameLst>
                                      </p:cBhvr>
                                      <p:tavLst>
                                        <p:tav tm="0">
                                          <p:val>
                                            <p:fltVal val="0"/>
                                          </p:val>
                                        </p:tav>
                                        <p:tav tm="100000">
                                          <p:val>
                                            <p:strVal val="#ppt_h"/>
                                          </p:val>
                                        </p:tav>
                                      </p:tavLst>
                                    </p:anim>
                                  </p:childTnLst>
                                </p:cTn>
                              </p:par>
                            </p:childTnLst>
                          </p:cTn>
                        </p:par>
                        <p:par>
                          <p:cTn id="121" fill="hold">
                            <p:stCondLst>
                              <p:cond delay="1500"/>
                            </p:stCondLst>
                            <p:childTnLst>
                              <p:par>
                                <p:cTn id="122" presetClass="entr" nodeType="afterEffect" presetSubtype="16" presetID="23" grpId="24" fill="hold">
                                  <p:stCondLst>
                                    <p:cond delay="0"/>
                                  </p:stCondLst>
                                  <p:iterate type="el" backwards="0">
                                    <p:tmAbs val="0"/>
                                  </p:iterate>
                                  <p:childTnLst>
                                    <p:set>
                                      <p:cBhvr>
                                        <p:cTn id="123" fill="hold"/>
                                        <p:tgtEl>
                                          <p:spTgt spid="9621"/>
                                        </p:tgtEl>
                                        <p:attrNameLst>
                                          <p:attrName>style.visibility</p:attrName>
                                        </p:attrNameLst>
                                      </p:cBhvr>
                                      <p:to>
                                        <p:strVal val="visible"/>
                                      </p:to>
                                    </p:set>
                                    <p:anim calcmode="lin" valueType="num">
                                      <p:cBhvr>
                                        <p:cTn id="124" dur="500" fill="hold"/>
                                        <p:tgtEl>
                                          <p:spTgt spid="9621"/>
                                        </p:tgtEl>
                                        <p:attrNameLst>
                                          <p:attrName>ppt_w</p:attrName>
                                        </p:attrNameLst>
                                      </p:cBhvr>
                                      <p:tavLst>
                                        <p:tav tm="0">
                                          <p:val>
                                            <p:fltVal val="0"/>
                                          </p:val>
                                        </p:tav>
                                        <p:tav tm="100000">
                                          <p:val>
                                            <p:strVal val="#ppt_w"/>
                                          </p:val>
                                        </p:tav>
                                      </p:tavLst>
                                    </p:anim>
                                    <p:anim calcmode="lin" valueType="num">
                                      <p:cBhvr>
                                        <p:cTn id="125" dur="500" fill="hold"/>
                                        <p:tgtEl>
                                          <p:spTgt spid="9621"/>
                                        </p:tgtEl>
                                        <p:attrNameLst>
                                          <p:attrName>ppt_h</p:attrName>
                                        </p:attrNameLst>
                                      </p:cBhvr>
                                      <p:tavLst>
                                        <p:tav tm="0">
                                          <p:val>
                                            <p:fltVal val="0"/>
                                          </p:val>
                                        </p:tav>
                                        <p:tav tm="100000">
                                          <p:val>
                                            <p:strVal val="#ppt_h"/>
                                          </p:val>
                                        </p:tav>
                                      </p:tavLst>
                                    </p:anim>
                                  </p:childTnLst>
                                </p:cTn>
                              </p:par>
                            </p:childTnLst>
                          </p:cTn>
                        </p:par>
                        <p:par>
                          <p:cTn id="126" fill="hold">
                            <p:stCondLst>
                              <p:cond delay="2000"/>
                            </p:stCondLst>
                            <p:childTnLst>
                              <p:par>
                                <p:cTn id="127" presetClass="entr" nodeType="afterEffect" presetSubtype="16" presetID="23" grpId="25" fill="hold">
                                  <p:stCondLst>
                                    <p:cond delay="0"/>
                                  </p:stCondLst>
                                  <p:iterate type="el" backwards="0">
                                    <p:tmAbs val="0"/>
                                  </p:iterate>
                                  <p:childTnLst>
                                    <p:set>
                                      <p:cBhvr>
                                        <p:cTn id="128" fill="hold"/>
                                        <p:tgtEl>
                                          <p:spTgt spid="9622"/>
                                        </p:tgtEl>
                                        <p:attrNameLst>
                                          <p:attrName>style.visibility</p:attrName>
                                        </p:attrNameLst>
                                      </p:cBhvr>
                                      <p:to>
                                        <p:strVal val="visible"/>
                                      </p:to>
                                    </p:set>
                                    <p:anim calcmode="lin" valueType="num">
                                      <p:cBhvr>
                                        <p:cTn id="129" dur="500" fill="hold"/>
                                        <p:tgtEl>
                                          <p:spTgt spid="9622"/>
                                        </p:tgtEl>
                                        <p:attrNameLst>
                                          <p:attrName>ppt_w</p:attrName>
                                        </p:attrNameLst>
                                      </p:cBhvr>
                                      <p:tavLst>
                                        <p:tav tm="0">
                                          <p:val>
                                            <p:fltVal val="0"/>
                                          </p:val>
                                        </p:tav>
                                        <p:tav tm="100000">
                                          <p:val>
                                            <p:strVal val="#ppt_w"/>
                                          </p:val>
                                        </p:tav>
                                      </p:tavLst>
                                    </p:anim>
                                    <p:anim calcmode="lin" valueType="num">
                                      <p:cBhvr>
                                        <p:cTn id="130" dur="500" fill="hold"/>
                                        <p:tgtEl>
                                          <p:spTgt spid="9622"/>
                                        </p:tgtEl>
                                        <p:attrNameLst>
                                          <p:attrName>ppt_h</p:attrName>
                                        </p:attrNameLst>
                                      </p:cBhvr>
                                      <p:tavLst>
                                        <p:tav tm="0">
                                          <p:val>
                                            <p:fltVal val="0"/>
                                          </p:val>
                                        </p:tav>
                                        <p:tav tm="100000">
                                          <p:val>
                                            <p:strVal val="#ppt_h"/>
                                          </p:val>
                                        </p:tav>
                                      </p:tavLst>
                                    </p:anim>
                                  </p:childTnLst>
                                </p:cTn>
                              </p:par>
                            </p:childTnLst>
                          </p:cTn>
                        </p:par>
                      </p:childTnLst>
                    </p:cTn>
                  </p:par>
                  <p:par>
                    <p:cTn id="131" fill="hold">
                      <p:stCondLst>
                        <p:cond delay="indefinite"/>
                      </p:stCondLst>
                      <p:childTnLst>
                        <p:par>
                          <p:cTn id="132" fill="hold">
                            <p:stCondLst>
                              <p:cond delay="0"/>
                            </p:stCondLst>
                            <p:childTnLst>
                              <p:par>
                                <p:cTn id="133" presetClass="entr" nodeType="clickEffect" presetSubtype="8" presetID="2" grpId="26" fill="hold">
                                  <p:stCondLst>
                                    <p:cond delay="0"/>
                                  </p:stCondLst>
                                  <p:iterate type="el" backwards="0">
                                    <p:tmAbs val="0"/>
                                  </p:iterate>
                                  <p:childTnLst>
                                    <p:set>
                                      <p:cBhvr>
                                        <p:cTn id="134" fill="hold"/>
                                        <p:tgtEl>
                                          <p:spTgt spid="9623"/>
                                        </p:tgtEl>
                                        <p:attrNameLst>
                                          <p:attrName>style.visibility</p:attrName>
                                        </p:attrNameLst>
                                      </p:cBhvr>
                                      <p:to>
                                        <p:strVal val="visible"/>
                                      </p:to>
                                    </p:set>
                                    <p:anim calcmode="lin" valueType="num">
                                      <p:cBhvr>
                                        <p:cTn id="135" dur="500" fill="hold"/>
                                        <p:tgtEl>
                                          <p:spTgt spid="9623"/>
                                        </p:tgtEl>
                                        <p:attrNameLst>
                                          <p:attrName>ppt_x</p:attrName>
                                        </p:attrNameLst>
                                      </p:cBhvr>
                                      <p:tavLst>
                                        <p:tav tm="0">
                                          <p:val>
                                            <p:strVal val="0-#ppt_w/2"/>
                                          </p:val>
                                        </p:tav>
                                        <p:tav tm="100000">
                                          <p:val>
                                            <p:strVal val="#ppt_x"/>
                                          </p:val>
                                        </p:tav>
                                      </p:tavLst>
                                    </p:anim>
                                    <p:anim calcmode="lin" valueType="num">
                                      <p:cBhvr>
                                        <p:cTn id="136" dur="500" fill="hold"/>
                                        <p:tgtEl>
                                          <p:spTgt spid="9623"/>
                                        </p:tgtEl>
                                        <p:attrNameLst>
                                          <p:attrName>ppt_y</p:attrName>
                                        </p:attrNameLst>
                                      </p:cBhvr>
                                      <p:tavLst>
                                        <p:tav tm="0">
                                          <p:val>
                                            <p:strVal val="#ppt_y"/>
                                          </p:val>
                                        </p:tav>
                                        <p:tav tm="100000">
                                          <p:val>
                                            <p:strVal val="#ppt_y"/>
                                          </p:val>
                                        </p:tav>
                                      </p:tavLst>
                                    </p:anim>
                                  </p:childTnLst>
                                </p:cTn>
                              </p:par>
                            </p:childTnLst>
                          </p:cTn>
                        </p:par>
                        <p:par>
                          <p:cTn id="137" fill="hold">
                            <p:stCondLst>
                              <p:cond delay="500"/>
                            </p:stCondLst>
                            <p:childTnLst>
                              <p:par>
                                <p:cTn id="138" presetClass="entr" nodeType="afterEffect" presetSubtype="8" presetID="2" grpId="27" fill="hold">
                                  <p:stCondLst>
                                    <p:cond delay="0"/>
                                  </p:stCondLst>
                                  <p:iterate type="el" backwards="0">
                                    <p:tmAbs val="0"/>
                                  </p:iterate>
                                  <p:childTnLst>
                                    <p:set>
                                      <p:cBhvr>
                                        <p:cTn id="139" fill="hold"/>
                                        <p:tgtEl>
                                          <p:spTgt spid="9624"/>
                                        </p:tgtEl>
                                        <p:attrNameLst>
                                          <p:attrName>style.visibility</p:attrName>
                                        </p:attrNameLst>
                                      </p:cBhvr>
                                      <p:to>
                                        <p:strVal val="visible"/>
                                      </p:to>
                                    </p:set>
                                    <p:anim calcmode="lin" valueType="num">
                                      <p:cBhvr>
                                        <p:cTn id="140" dur="500" fill="hold"/>
                                        <p:tgtEl>
                                          <p:spTgt spid="9624"/>
                                        </p:tgtEl>
                                        <p:attrNameLst>
                                          <p:attrName>ppt_x</p:attrName>
                                        </p:attrNameLst>
                                      </p:cBhvr>
                                      <p:tavLst>
                                        <p:tav tm="0">
                                          <p:val>
                                            <p:strVal val="0-#ppt_w/2"/>
                                          </p:val>
                                        </p:tav>
                                        <p:tav tm="100000">
                                          <p:val>
                                            <p:strVal val="#ppt_x"/>
                                          </p:val>
                                        </p:tav>
                                      </p:tavLst>
                                    </p:anim>
                                    <p:anim calcmode="lin" valueType="num">
                                      <p:cBhvr>
                                        <p:cTn id="141" dur="500" fill="hold"/>
                                        <p:tgtEl>
                                          <p:spTgt spid="9624"/>
                                        </p:tgtEl>
                                        <p:attrNameLst>
                                          <p:attrName>ppt_y</p:attrName>
                                        </p:attrNameLst>
                                      </p:cBhvr>
                                      <p:tavLst>
                                        <p:tav tm="0">
                                          <p:val>
                                            <p:strVal val="#ppt_y"/>
                                          </p:val>
                                        </p:tav>
                                        <p:tav tm="100000">
                                          <p:val>
                                            <p:strVal val="#ppt_y"/>
                                          </p:val>
                                        </p:tav>
                                      </p:tavLst>
                                    </p:anim>
                                  </p:childTnLst>
                                </p:cTn>
                              </p:par>
                            </p:childTnLst>
                          </p:cTn>
                        </p:par>
                        <p:par>
                          <p:cTn id="142" fill="hold">
                            <p:stCondLst>
                              <p:cond delay="1000"/>
                            </p:stCondLst>
                            <p:childTnLst>
                              <p:par>
                                <p:cTn id="143" presetClass="entr" nodeType="afterEffect" presetSubtype="8" presetID="2" grpId="28" fill="hold">
                                  <p:stCondLst>
                                    <p:cond delay="0"/>
                                  </p:stCondLst>
                                  <p:iterate type="el" backwards="0">
                                    <p:tmAbs val="0"/>
                                  </p:iterate>
                                  <p:childTnLst>
                                    <p:set>
                                      <p:cBhvr>
                                        <p:cTn id="144" fill="hold"/>
                                        <p:tgtEl>
                                          <p:spTgt spid="9625"/>
                                        </p:tgtEl>
                                        <p:attrNameLst>
                                          <p:attrName>style.visibility</p:attrName>
                                        </p:attrNameLst>
                                      </p:cBhvr>
                                      <p:to>
                                        <p:strVal val="visible"/>
                                      </p:to>
                                    </p:set>
                                    <p:anim calcmode="lin" valueType="num">
                                      <p:cBhvr>
                                        <p:cTn id="145" dur="500" fill="hold"/>
                                        <p:tgtEl>
                                          <p:spTgt spid="9625"/>
                                        </p:tgtEl>
                                        <p:attrNameLst>
                                          <p:attrName>ppt_x</p:attrName>
                                        </p:attrNameLst>
                                      </p:cBhvr>
                                      <p:tavLst>
                                        <p:tav tm="0">
                                          <p:val>
                                            <p:strVal val="0-#ppt_w/2"/>
                                          </p:val>
                                        </p:tav>
                                        <p:tav tm="100000">
                                          <p:val>
                                            <p:strVal val="#ppt_x"/>
                                          </p:val>
                                        </p:tav>
                                      </p:tavLst>
                                    </p:anim>
                                    <p:anim calcmode="lin" valueType="num">
                                      <p:cBhvr>
                                        <p:cTn id="146" dur="500" fill="hold"/>
                                        <p:tgtEl>
                                          <p:spTgt spid="9625"/>
                                        </p:tgtEl>
                                        <p:attrNameLst>
                                          <p:attrName>ppt_y</p:attrName>
                                        </p:attrNameLst>
                                      </p:cBhvr>
                                      <p:tavLst>
                                        <p:tav tm="0">
                                          <p:val>
                                            <p:strVal val="#ppt_y"/>
                                          </p:val>
                                        </p:tav>
                                        <p:tav tm="100000">
                                          <p:val>
                                            <p:strVal val="#ppt_y"/>
                                          </p:val>
                                        </p:tav>
                                      </p:tavLst>
                                    </p:anim>
                                  </p:childTnLst>
                                </p:cTn>
                              </p:par>
                            </p:childTnLst>
                          </p:cTn>
                        </p:par>
                      </p:childTnLst>
                    </p:cTn>
                  </p:par>
                  <p:par>
                    <p:cTn id="147" fill="hold">
                      <p:stCondLst>
                        <p:cond delay="indefinite"/>
                      </p:stCondLst>
                      <p:childTnLst>
                        <p:par>
                          <p:cTn id="148" fill="hold">
                            <p:stCondLst>
                              <p:cond delay="0"/>
                            </p:stCondLst>
                            <p:childTnLst>
                              <p:par>
                                <p:cTn id="149" presetClass="entr" nodeType="clickEffect" presetID="9" grpId="29" fill="hold">
                                  <p:stCondLst>
                                    <p:cond delay="0"/>
                                  </p:stCondLst>
                                  <p:iterate type="el" backwards="0">
                                    <p:tmAbs val="0"/>
                                  </p:iterate>
                                  <p:childTnLst>
                                    <p:set>
                                      <p:cBhvr>
                                        <p:cTn id="150" fill="hold"/>
                                        <p:tgtEl>
                                          <p:spTgt spid="9626"/>
                                        </p:tgtEl>
                                        <p:attrNameLst>
                                          <p:attrName>style.visibility</p:attrName>
                                        </p:attrNameLst>
                                      </p:cBhvr>
                                      <p:to>
                                        <p:strVal val="visible"/>
                                      </p:to>
                                    </p:set>
                                    <p:animEffect filter="dissolve" transition="in">
                                      <p:cBhvr>
                                        <p:cTn id="151" dur="500"/>
                                        <p:tgtEl>
                                          <p:spTgt spid="9626"/>
                                        </p:tgtEl>
                                      </p:cBhvr>
                                    </p:animEffect>
                                  </p:childTnLst>
                                </p:cTn>
                              </p:par>
                            </p:childTnLst>
                          </p:cTn>
                        </p:par>
                        <p:par>
                          <p:cTn id="152" fill="hold">
                            <p:stCondLst>
                              <p:cond delay="500"/>
                            </p:stCondLst>
                            <p:childTnLst>
                              <p:par>
                                <p:cTn id="153" presetClass="entr" nodeType="afterEffect" presetID="9" grpId="30" fill="hold">
                                  <p:stCondLst>
                                    <p:cond delay="0"/>
                                  </p:stCondLst>
                                  <p:iterate type="el" backwards="0">
                                    <p:tmAbs val="0"/>
                                  </p:iterate>
                                  <p:childTnLst>
                                    <p:set>
                                      <p:cBhvr>
                                        <p:cTn id="154" fill="hold"/>
                                        <p:tgtEl>
                                          <p:spTgt spid="9627"/>
                                        </p:tgtEl>
                                        <p:attrNameLst>
                                          <p:attrName>style.visibility</p:attrName>
                                        </p:attrNameLst>
                                      </p:cBhvr>
                                      <p:to>
                                        <p:strVal val="visible"/>
                                      </p:to>
                                    </p:set>
                                    <p:animEffect filter="dissolve" transition="in">
                                      <p:cBhvr>
                                        <p:cTn id="155" dur="500"/>
                                        <p:tgtEl>
                                          <p:spTgt spid="9627"/>
                                        </p:tgtEl>
                                      </p:cBhvr>
                                    </p:animEffect>
                                  </p:childTnLst>
                                </p:cTn>
                              </p:par>
                            </p:childTnLst>
                          </p:cTn>
                        </p:par>
                        <p:par>
                          <p:cTn id="156" fill="hold">
                            <p:stCondLst>
                              <p:cond delay="1000"/>
                            </p:stCondLst>
                            <p:childTnLst>
                              <p:par>
                                <p:cTn id="157" presetClass="entr" nodeType="afterEffect" presetID="9" grpId="31" fill="hold">
                                  <p:stCondLst>
                                    <p:cond delay="0"/>
                                  </p:stCondLst>
                                  <p:iterate type="el" backwards="0">
                                    <p:tmAbs val="0"/>
                                  </p:iterate>
                                  <p:childTnLst>
                                    <p:set>
                                      <p:cBhvr>
                                        <p:cTn id="158" fill="hold"/>
                                        <p:tgtEl>
                                          <p:spTgt spid="9628"/>
                                        </p:tgtEl>
                                        <p:attrNameLst>
                                          <p:attrName>style.visibility</p:attrName>
                                        </p:attrNameLst>
                                      </p:cBhvr>
                                      <p:to>
                                        <p:strVal val="visible"/>
                                      </p:to>
                                    </p:set>
                                    <p:animEffect filter="dissolve" transition="in">
                                      <p:cBhvr>
                                        <p:cTn id="159" dur="500"/>
                                        <p:tgtEl>
                                          <p:spTgt spid="9628"/>
                                        </p:tgtEl>
                                      </p:cBhvr>
                                    </p:animEffect>
                                  </p:childTnLst>
                                </p:cTn>
                              </p:par>
                            </p:childTnLst>
                          </p:cTn>
                        </p:par>
                        <p:par>
                          <p:cTn id="160" fill="hold">
                            <p:stCondLst>
                              <p:cond delay="1500"/>
                            </p:stCondLst>
                            <p:childTnLst>
                              <p:par>
                                <p:cTn id="161" presetClass="entr" nodeType="afterEffect" presetID="9" grpId="32" fill="hold">
                                  <p:stCondLst>
                                    <p:cond delay="0"/>
                                  </p:stCondLst>
                                  <p:iterate type="el" backwards="0">
                                    <p:tmAbs val="0"/>
                                  </p:iterate>
                                  <p:childTnLst>
                                    <p:set>
                                      <p:cBhvr>
                                        <p:cTn id="162" fill="hold"/>
                                        <p:tgtEl>
                                          <p:spTgt spid="9629"/>
                                        </p:tgtEl>
                                        <p:attrNameLst>
                                          <p:attrName>style.visibility</p:attrName>
                                        </p:attrNameLst>
                                      </p:cBhvr>
                                      <p:to>
                                        <p:strVal val="visible"/>
                                      </p:to>
                                    </p:set>
                                    <p:animEffect filter="dissolve" transition="in">
                                      <p:cBhvr>
                                        <p:cTn id="163" dur="500"/>
                                        <p:tgtEl>
                                          <p:spTgt spid="9629"/>
                                        </p:tgtEl>
                                      </p:cBhvr>
                                    </p:animEffect>
                                  </p:childTnLst>
                                </p:cTn>
                              </p:par>
                            </p:childTnLst>
                          </p:cTn>
                        </p:par>
                        <p:par>
                          <p:cTn id="164" fill="hold">
                            <p:stCondLst>
                              <p:cond delay="2000"/>
                            </p:stCondLst>
                            <p:childTnLst>
                              <p:par>
                                <p:cTn id="165" presetClass="entr" nodeType="afterEffect" presetID="9" grpId="33" fill="hold">
                                  <p:stCondLst>
                                    <p:cond delay="0"/>
                                  </p:stCondLst>
                                  <p:iterate type="el" backwards="0">
                                    <p:tmAbs val="0"/>
                                  </p:iterate>
                                  <p:childTnLst>
                                    <p:set>
                                      <p:cBhvr>
                                        <p:cTn id="166" fill="hold"/>
                                        <p:tgtEl>
                                          <p:spTgt spid="9630"/>
                                        </p:tgtEl>
                                        <p:attrNameLst>
                                          <p:attrName>style.visibility</p:attrName>
                                        </p:attrNameLst>
                                      </p:cBhvr>
                                      <p:to>
                                        <p:strVal val="visible"/>
                                      </p:to>
                                    </p:set>
                                    <p:animEffect filter="dissolve" transition="in">
                                      <p:cBhvr>
                                        <p:cTn id="167" dur="500"/>
                                        <p:tgtEl>
                                          <p:spTgt spid="9630"/>
                                        </p:tgtEl>
                                      </p:cBhvr>
                                    </p:animEffect>
                                  </p:childTnLst>
                                </p:cTn>
                              </p:par>
                            </p:childTnLst>
                          </p:cTn>
                        </p:par>
                        <p:par>
                          <p:cTn id="168" fill="hold">
                            <p:stCondLst>
                              <p:cond delay="2500"/>
                            </p:stCondLst>
                            <p:childTnLst>
                              <p:par>
                                <p:cTn id="169" presetClass="entr" nodeType="afterEffect" presetID="9" grpId="34" fill="hold">
                                  <p:stCondLst>
                                    <p:cond delay="0"/>
                                  </p:stCondLst>
                                  <p:iterate type="el" backwards="0">
                                    <p:tmAbs val="0"/>
                                  </p:iterate>
                                  <p:childTnLst>
                                    <p:set>
                                      <p:cBhvr>
                                        <p:cTn id="170" fill="hold"/>
                                        <p:tgtEl>
                                          <p:spTgt spid="9631"/>
                                        </p:tgtEl>
                                        <p:attrNameLst>
                                          <p:attrName>style.visibility</p:attrName>
                                        </p:attrNameLst>
                                      </p:cBhvr>
                                      <p:to>
                                        <p:strVal val="visible"/>
                                      </p:to>
                                    </p:set>
                                    <p:animEffect filter="dissolve" transition="in">
                                      <p:cBhvr>
                                        <p:cTn id="171" dur="500"/>
                                        <p:tgtEl>
                                          <p:spTgt spid="9631"/>
                                        </p:tgtEl>
                                      </p:cBhvr>
                                    </p:animEffect>
                                  </p:childTnLst>
                                </p:cTn>
                              </p:par>
                            </p:childTnLst>
                          </p:cTn>
                        </p:par>
                        <p:par>
                          <p:cTn id="172" fill="hold">
                            <p:stCondLst>
                              <p:cond delay="3000"/>
                            </p:stCondLst>
                            <p:childTnLst>
                              <p:par>
                                <p:cTn id="173" presetClass="entr" nodeType="afterEffect" presetID="9" grpId="35" fill="hold">
                                  <p:stCondLst>
                                    <p:cond delay="0"/>
                                  </p:stCondLst>
                                  <p:iterate type="el" backwards="0">
                                    <p:tmAbs val="0"/>
                                  </p:iterate>
                                  <p:childTnLst>
                                    <p:set>
                                      <p:cBhvr>
                                        <p:cTn id="174" fill="hold"/>
                                        <p:tgtEl>
                                          <p:spTgt spid="9632"/>
                                        </p:tgtEl>
                                        <p:attrNameLst>
                                          <p:attrName>style.visibility</p:attrName>
                                        </p:attrNameLst>
                                      </p:cBhvr>
                                      <p:to>
                                        <p:strVal val="visible"/>
                                      </p:to>
                                    </p:set>
                                    <p:animEffect filter="dissolve" transition="in">
                                      <p:cBhvr>
                                        <p:cTn id="175" dur="500"/>
                                        <p:tgtEl>
                                          <p:spTgt spid="96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608" grpId="7"/>
      <p:bldP build="whole" bldLvl="1" animBg="1" rev="0" advAuto="0" spid="9625" grpId="28"/>
      <p:bldP build="whole" bldLvl="1" animBg="1" rev="0" advAuto="0" spid="9618" grpId="13"/>
      <p:bldP build="whole" bldLvl="1" animBg="1" rev="0" advAuto="0" spid="9604" grpId="16"/>
      <p:bldP build="whole" bldLvl="1" animBg="1" rev="0" advAuto="0" spid="9622" grpId="25"/>
      <p:bldP build="whole" bldLvl="1" animBg="1" rev="0" advAuto="0" spid="9611" grpId="14"/>
      <p:bldP build="whole" bldLvl="1" animBg="1" rev="0" advAuto="0" spid="9629" grpId="32"/>
      <p:bldP build="whole" bldLvl="1" animBg="1" rev="0" advAuto="0" spid="9616" grpId="9"/>
      <p:bldP build="whole" bldLvl="1" animBg="1" rev="0" advAuto="0" spid="9593" grpId="20"/>
      <p:bldP build="whole" bldLvl="1" animBg="1" rev="0" advAuto="0" spid="9619" grpId="18"/>
      <p:bldP build="whole" bldLvl="1" animBg="1" rev="0" advAuto="0" spid="9581" grpId="10"/>
      <p:bldP build="whole" bldLvl="1" animBg="1" rev="0" advAuto="0" spid="9626" grpId="29"/>
      <p:bldP build="whole" bldLvl="1" animBg="1" rev="0" advAuto="0" spid="9617" grpId="12"/>
      <p:bldP build="whole" bldLvl="1" animBg="1" rev="0" advAuto="0" spid="9609" grpId="3"/>
      <p:bldP build="whole" bldLvl="1" animBg="1" rev="0" advAuto="0" spid="9623" grpId="26"/>
      <p:bldP build="whole" bldLvl="1" animBg="1" rev="0" advAuto="0" spid="9630" grpId="33"/>
      <p:bldP build="whole" bldLvl="1" animBg="1" rev="0" advAuto="0" spid="9605" grpId="22"/>
      <p:bldP build="whole" bldLvl="1" animBg="1" rev="0" advAuto="0" spid="9606" grpId="6"/>
      <p:bldP build="whole" bldLvl="1" animBg="1" rev="0" advAuto="0" spid="9612" grpId="23"/>
      <p:bldP build="whole" bldLvl="1" animBg="1" rev="0" advAuto="0" spid="9620" grpId="19"/>
      <p:bldP build="whole" bldLvl="1" animBg="1" rev="0" advAuto="0" spid="9602" grpId="2"/>
      <p:bldP build="whole" bldLvl="1" animBg="1" rev="0" advAuto="0" spid="9614" grpId="5"/>
      <p:bldP build="whole" bldLvl="1" animBg="1" rev="0" advAuto="0" spid="9627" grpId="30"/>
      <p:bldP build="whole" bldLvl="1" animBg="1" rev="0" advAuto="0" spid="9613" grpId="4"/>
      <p:bldP build="whole" bldLvl="1" animBg="1" rev="0" advAuto="0" spid="9599" grpId="21"/>
      <p:bldP build="whole" bldLvl="1" animBg="1" rev="0" advAuto="0" spid="9624" grpId="27"/>
      <p:bldP build="whole" bldLvl="1" animBg="1" rev="0" advAuto="0" spid="9631" grpId="34"/>
      <p:bldP build="whole" bldLvl="1" animBg="1" rev="0" advAuto="0" spid="9603" grpId="15"/>
      <p:bldP build="whole" bldLvl="1" animBg="1" rev="0" advAuto="0" spid="9587" grpId="11"/>
      <p:bldP build="whole" bldLvl="1" animBg="1" rev="0" advAuto="0" spid="9575" grpId="1"/>
      <p:bldP build="whole" bldLvl="1" animBg="1" rev="0" advAuto="0" spid="9610" grpId="17"/>
      <p:bldP build="whole" bldLvl="1" animBg="1" rev="0" advAuto="0" spid="9621" grpId="24"/>
      <p:bldP build="whole" bldLvl="1" animBg="1" rev="0" advAuto="0" spid="9628" grpId="31"/>
      <p:bldP build="whole" bldLvl="1" animBg="1" rev="0" advAuto="0" spid="9615" grpId="8"/>
      <p:bldP build="whole" bldLvl="1" animBg="1" rev="0" advAuto="0" spid="9632" grpId="35"/>
    </p:bldLst>
  </p:timing>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34"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635"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9639" name="Group 16"/>
          <p:cNvGrpSpPr/>
          <p:nvPr/>
        </p:nvGrpSpPr>
        <p:grpSpPr>
          <a:xfrm>
            <a:off x="6288440" y="4403039"/>
            <a:ext cx="1624726" cy="1356234"/>
            <a:chOff x="0" y="0"/>
            <a:chExt cx="1624724" cy="1356233"/>
          </a:xfrm>
        </p:grpSpPr>
        <p:sp>
          <p:nvSpPr>
            <p:cNvPr id="9636" name="Shape 6"/>
            <p:cNvSpPr/>
            <p:nvPr/>
          </p:nvSpPr>
          <p:spPr>
            <a:xfrm>
              <a:off x="289621" y="396890"/>
              <a:ext cx="1334620" cy="9591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6064" y="2225"/>
                  </a:lnTo>
                  <a:lnTo>
                    <a:pt x="0" y="21600"/>
                  </a:lnTo>
                  <a:lnTo>
                    <a:pt x="14827" y="18103"/>
                  </a:lnTo>
                  <a:cubicBezTo>
                    <a:pt x="14827" y="18103"/>
                    <a:pt x="21600" y="0"/>
                    <a:pt x="21600" y="0"/>
                  </a:cubicBezTo>
                  <a:close/>
                </a:path>
              </a:pathLst>
            </a:custGeom>
            <a:gradFill flip="none" rotWithShape="1">
              <a:gsLst>
                <a:gs pos="0">
                  <a:srgbClr val="C0DE8A"/>
                </a:gs>
                <a:gs pos="81000">
                  <a:schemeClr val="accent3"/>
                </a:gs>
              </a:gsLst>
              <a:lin ang="3000000" scaled="0"/>
            </a:gradFill>
            <a:ln w="6350" cap="flat">
              <a:solidFill>
                <a:srgbClr val="C0DE8A"/>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37" name="Shape 7"/>
            <p:cNvSpPr/>
            <p:nvPr/>
          </p:nvSpPr>
          <p:spPr>
            <a:xfrm>
              <a:off x="-1" y="101903"/>
              <a:ext cx="663911" cy="12543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784"/>
                  </a:moveTo>
                  <a:lnTo>
                    <a:pt x="9410" y="21600"/>
                  </a:lnTo>
                  <a:lnTo>
                    <a:pt x="0" y="14405"/>
                  </a:lnTo>
                  <a:lnTo>
                    <a:pt x="10441" y="0"/>
                  </a:lnTo>
                  <a:cubicBezTo>
                    <a:pt x="10441" y="0"/>
                    <a:pt x="21600" y="6784"/>
                    <a:pt x="21600" y="6784"/>
                  </a:cubicBezTo>
                  <a:close/>
                </a:path>
              </a:pathLst>
            </a:custGeom>
            <a:solidFill>
              <a:srgbClr val="71982B"/>
            </a:solidFill>
            <a:ln w="6350" cap="flat">
              <a:solidFill>
                <a:srgbClr val="C0DE8A"/>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38" name="Shape 8"/>
            <p:cNvSpPr/>
            <p:nvPr/>
          </p:nvSpPr>
          <p:spPr>
            <a:xfrm>
              <a:off x="321801" y="0"/>
              <a:ext cx="1302924" cy="4927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4331"/>
                  </a:moveTo>
                  <a:lnTo>
                    <a:pt x="15914" y="0"/>
                  </a:lnTo>
                  <a:lnTo>
                    <a:pt x="21600" y="17269"/>
                  </a:lnTo>
                  <a:lnTo>
                    <a:pt x="5686" y="21600"/>
                  </a:lnTo>
                  <a:cubicBezTo>
                    <a:pt x="5686" y="21600"/>
                    <a:pt x="0" y="4331"/>
                    <a:pt x="0" y="4331"/>
                  </a:cubicBezTo>
                  <a:close/>
                </a:path>
              </a:pathLst>
            </a:custGeom>
            <a:solidFill>
              <a:schemeClr val="accent3"/>
            </a:solidFill>
            <a:ln w="6350" cap="flat">
              <a:solidFill>
                <a:srgbClr val="C0DE8A"/>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640" name="Shape 9"/>
          <p:cNvSpPr/>
          <p:nvPr/>
        </p:nvSpPr>
        <p:spPr>
          <a:xfrm>
            <a:off x="5800371" y="2010967"/>
            <a:ext cx="1128207" cy="17543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140" y="0"/>
                </a:moveTo>
                <a:lnTo>
                  <a:pt x="21600" y="11372"/>
                </a:lnTo>
                <a:lnTo>
                  <a:pt x="13481" y="21600"/>
                </a:lnTo>
                <a:lnTo>
                  <a:pt x="0" y="16163"/>
                </a:lnTo>
                <a:cubicBezTo>
                  <a:pt x="0" y="16163"/>
                  <a:pt x="9140" y="0"/>
                  <a:pt x="9140" y="0"/>
                </a:cubicBezTo>
                <a:close/>
              </a:path>
            </a:pathLst>
          </a:custGeom>
          <a:solidFill>
            <a:srgbClr val="DD8B00"/>
          </a:solidFill>
          <a:ln w="6350">
            <a:solidFill>
              <a:srgbClr val="FFCF7E"/>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9644" name="Group 15"/>
          <p:cNvGrpSpPr/>
          <p:nvPr/>
        </p:nvGrpSpPr>
        <p:grpSpPr>
          <a:xfrm>
            <a:off x="4185992" y="1994878"/>
            <a:ext cx="2397184" cy="2908863"/>
            <a:chOff x="0" y="0"/>
            <a:chExt cx="2397183" cy="2908862"/>
          </a:xfrm>
        </p:grpSpPr>
        <p:sp>
          <p:nvSpPr>
            <p:cNvPr id="9641" name="Shape 10"/>
            <p:cNvSpPr/>
            <p:nvPr/>
          </p:nvSpPr>
          <p:spPr>
            <a:xfrm>
              <a:off x="713330" y="-1"/>
              <a:ext cx="1683226" cy="871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887" y="21600"/>
                  </a:moveTo>
                  <a:lnTo>
                    <a:pt x="21600" y="19222"/>
                  </a:lnTo>
                  <a:lnTo>
                    <a:pt x="14472" y="0"/>
                  </a:lnTo>
                  <a:lnTo>
                    <a:pt x="0" y="591"/>
                  </a:lnTo>
                  <a:cubicBezTo>
                    <a:pt x="0" y="591"/>
                    <a:pt x="7887" y="21600"/>
                    <a:pt x="7887" y="21600"/>
                  </a:cubicBezTo>
                  <a:close/>
                </a:path>
              </a:pathLst>
            </a:custGeom>
            <a:gradFill flip="none" rotWithShape="1">
              <a:gsLst>
                <a:gs pos="18000">
                  <a:srgbClr val="2D8F87"/>
                </a:gs>
                <a:gs pos="88000">
                  <a:schemeClr val="accent2"/>
                </a:gs>
              </a:gsLst>
              <a:lin ang="4200000" scaled="0"/>
            </a:gradFill>
            <a:ln w="6350" cap="flat">
              <a:solidFill>
                <a:srgbClr val="88DAD3"/>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42" name="Shape 11"/>
            <p:cNvSpPr/>
            <p:nvPr/>
          </p:nvSpPr>
          <p:spPr>
            <a:xfrm>
              <a:off x="-1" y="26816"/>
              <a:ext cx="1324727" cy="28820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78" y="0"/>
                  </a:moveTo>
                  <a:lnTo>
                    <a:pt x="0" y="15742"/>
                  </a:lnTo>
                  <a:lnTo>
                    <a:pt x="7196" y="21600"/>
                  </a:lnTo>
                  <a:lnTo>
                    <a:pt x="21600" y="6351"/>
                  </a:lnTo>
                  <a:cubicBezTo>
                    <a:pt x="21600" y="6351"/>
                    <a:pt x="11578" y="0"/>
                    <a:pt x="11578" y="0"/>
                  </a:cubicBezTo>
                  <a:close/>
                </a:path>
              </a:pathLst>
            </a:custGeom>
            <a:gradFill flip="none" rotWithShape="1">
              <a:gsLst>
                <a:gs pos="0">
                  <a:srgbClr val="1E5F5A"/>
                </a:gs>
                <a:gs pos="55000">
                  <a:srgbClr val="2D8F87"/>
                </a:gs>
                <a:gs pos="95000">
                  <a:schemeClr val="accent2"/>
                </a:gs>
              </a:gsLst>
              <a:lin ang="4200000" scaled="0"/>
            </a:gradFill>
            <a:ln w="6350" cap="flat">
              <a:solidFill>
                <a:srgbClr val="88DAD3"/>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43" name="Shape 12"/>
            <p:cNvSpPr/>
            <p:nvPr/>
          </p:nvSpPr>
          <p:spPr>
            <a:xfrm>
              <a:off x="445161" y="777691"/>
              <a:ext cx="1952022" cy="21306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775" y="972"/>
                  </a:lnTo>
                  <a:lnTo>
                    <a:pt x="0" y="21600"/>
                  </a:lnTo>
                  <a:lnTo>
                    <a:pt x="13539" y="18274"/>
                  </a:lnTo>
                  <a:cubicBezTo>
                    <a:pt x="13539" y="18274"/>
                    <a:pt x="21600" y="0"/>
                    <a:pt x="21600" y="0"/>
                  </a:cubicBezTo>
                  <a:close/>
                </a:path>
              </a:pathLst>
            </a:custGeom>
            <a:solidFill>
              <a:srgbClr val="2D8F87"/>
            </a:solidFill>
            <a:ln w="6350" cap="flat">
              <a:solidFill>
                <a:srgbClr val="88DAD3"/>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645" name="Shape 13"/>
          <p:cNvSpPr/>
          <p:nvPr/>
        </p:nvSpPr>
        <p:spPr>
          <a:xfrm>
            <a:off x="5290849" y="3646801"/>
            <a:ext cx="3252111" cy="23391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6143" y="1929"/>
                </a:lnTo>
                <a:lnTo>
                  <a:pt x="0" y="21600"/>
                </a:lnTo>
                <a:lnTo>
                  <a:pt x="7015" y="19947"/>
                </a:lnTo>
                <a:lnTo>
                  <a:pt x="10225" y="9698"/>
                </a:lnTo>
                <a:lnTo>
                  <a:pt x="18310" y="8541"/>
                </a:lnTo>
                <a:cubicBezTo>
                  <a:pt x="18310" y="8541"/>
                  <a:pt x="21600" y="0"/>
                  <a:pt x="21600" y="0"/>
                </a:cubicBezTo>
                <a:close/>
              </a:path>
            </a:pathLst>
          </a:custGeom>
          <a:gradFill>
            <a:gsLst>
              <a:gs pos="0">
                <a:srgbClr val="FFCF7E"/>
              </a:gs>
              <a:gs pos="80000">
                <a:schemeClr val="accent4"/>
              </a:gs>
            </a:gsLst>
            <a:lin ang="3000000"/>
          </a:gradFill>
          <a:ln w="6350">
            <a:solidFill>
              <a:srgbClr val="FFCF7E"/>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46" name="Shape 14"/>
          <p:cNvSpPr/>
          <p:nvPr/>
        </p:nvSpPr>
        <p:spPr>
          <a:xfrm>
            <a:off x="4765237" y="3046103"/>
            <a:ext cx="1450284" cy="29358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157" y="0"/>
                </a:moveTo>
                <a:lnTo>
                  <a:pt x="0" y="14970"/>
                </a:lnTo>
                <a:lnTo>
                  <a:pt x="7825" y="21600"/>
                </a:lnTo>
                <a:lnTo>
                  <a:pt x="21600" y="5927"/>
                </a:lnTo>
                <a:cubicBezTo>
                  <a:pt x="21600" y="5927"/>
                  <a:pt x="13157" y="0"/>
                  <a:pt x="13157" y="0"/>
                </a:cubicBezTo>
                <a:close/>
              </a:path>
            </a:pathLst>
          </a:custGeom>
          <a:gradFill>
            <a:gsLst>
              <a:gs pos="0">
                <a:srgbClr val="FFCF7E"/>
              </a:gs>
              <a:gs pos="34000">
                <a:schemeClr val="accent4"/>
              </a:gs>
              <a:gs pos="100000">
                <a:srgbClr val="DD8B00"/>
              </a:gs>
            </a:gsLst>
            <a:lin ang="7199999"/>
          </a:gradFill>
          <a:ln w="6350">
            <a:solidFill>
              <a:srgbClr val="FFCF7E"/>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47" name="Shape 15"/>
          <p:cNvSpPr/>
          <p:nvPr/>
        </p:nvSpPr>
        <p:spPr>
          <a:xfrm>
            <a:off x="5650196" y="1994878"/>
            <a:ext cx="2894067" cy="1855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1" y="21600"/>
                </a:moveTo>
                <a:lnTo>
                  <a:pt x="21600" y="19169"/>
                </a:lnTo>
                <a:lnTo>
                  <a:pt x="10911" y="0"/>
                </a:lnTo>
                <a:lnTo>
                  <a:pt x="4676" y="139"/>
                </a:lnTo>
                <a:lnTo>
                  <a:pt x="9534" y="10889"/>
                </a:lnTo>
                <a:lnTo>
                  <a:pt x="0" y="12224"/>
                </a:lnTo>
                <a:cubicBezTo>
                  <a:pt x="0" y="12224"/>
                  <a:pt x="4231" y="21600"/>
                  <a:pt x="4231" y="21600"/>
                </a:cubicBezTo>
                <a:close/>
              </a:path>
            </a:pathLst>
          </a:custGeom>
          <a:gradFill>
            <a:gsLst>
              <a:gs pos="16000">
                <a:srgbClr val="FFCF7E"/>
              </a:gs>
              <a:gs pos="54000">
                <a:schemeClr val="accent4"/>
              </a:gs>
              <a:gs pos="100000">
                <a:srgbClr val="DD8B00"/>
              </a:gs>
            </a:gsLst>
            <a:lin ang="12000000"/>
          </a:gradFill>
          <a:ln w="6350">
            <a:solidFill>
              <a:srgbClr val="FFCF7E"/>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48" name="TextBox 1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6</a:t>
            </a:r>
          </a:p>
        </p:txBody>
      </p:sp>
      <p:sp>
        <p:nvSpPr>
          <p:cNvPr id="9649" name="TextBox 1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9650" name="Rectangle 19"/>
          <p:cNvSpPr txBox="1"/>
          <p:nvPr/>
        </p:nvSpPr>
        <p:spPr>
          <a:xfrm>
            <a:off x="9097197" y="2138609"/>
            <a:ext cx="687052"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4"/>
                </a:solidFill>
                <a:latin typeface="FontAwesome"/>
                <a:ea typeface="FontAwesome"/>
                <a:cs typeface="FontAwesome"/>
                <a:sym typeface="FontAwesome"/>
              </a:defRPr>
            </a:lvl1pPr>
          </a:lstStyle>
          <a:p>
            <a:pPr/>
            <a:r>
              <a:t></a:t>
            </a:r>
          </a:p>
        </p:txBody>
      </p:sp>
      <p:sp>
        <p:nvSpPr>
          <p:cNvPr id="9651" name="Rectangle 20"/>
          <p:cNvSpPr txBox="1"/>
          <p:nvPr/>
        </p:nvSpPr>
        <p:spPr>
          <a:xfrm>
            <a:off x="3053096" y="2532939"/>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9652" name="Rectangle 21"/>
          <p:cNvSpPr txBox="1"/>
          <p:nvPr/>
        </p:nvSpPr>
        <p:spPr>
          <a:xfrm>
            <a:off x="3077273" y="4568915"/>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3"/>
                </a:solidFill>
                <a:latin typeface="FontAwesome"/>
                <a:ea typeface="FontAwesome"/>
                <a:cs typeface="FontAwesome"/>
                <a:sym typeface="FontAwesome"/>
              </a:defRPr>
            </a:lvl1pPr>
          </a:lstStyle>
          <a:p>
            <a:pPr/>
            <a:r>
              <a:t></a:t>
            </a:r>
          </a:p>
        </p:txBody>
      </p:sp>
      <p:sp>
        <p:nvSpPr>
          <p:cNvPr id="9653" name="TextBox 22"/>
          <p:cNvSpPr txBox="1"/>
          <p:nvPr/>
        </p:nvSpPr>
        <p:spPr>
          <a:xfrm>
            <a:off x="1364157" y="2595377"/>
            <a:ext cx="1555103"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chemeClr val="accent2"/>
                </a:solidFill>
              </a:defRPr>
            </a:lvl1pPr>
          </a:lstStyle>
          <a:p>
            <a:pPr/>
            <a:r>
              <a:t>Saying fruitful were example text</a:t>
            </a:r>
          </a:p>
        </p:txBody>
      </p:sp>
      <p:sp>
        <p:nvSpPr>
          <p:cNvPr id="9654" name="TextBox 23"/>
          <p:cNvSpPr txBox="1"/>
          <p:nvPr/>
        </p:nvSpPr>
        <p:spPr>
          <a:xfrm>
            <a:off x="1416567" y="3096386"/>
            <a:ext cx="1491845"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 fruitful.</a:t>
            </a:r>
          </a:p>
        </p:txBody>
      </p:sp>
      <p:sp>
        <p:nvSpPr>
          <p:cNvPr id="9655" name="TextBox 24"/>
          <p:cNvSpPr txBox="1"/>
          <p:nvPr/>
        </p:nvSpPr>
        <p:spPr>
          <a:xfrm>
            <a:off x="1364157" y="4594297"/>
            <a:ext cx="1555103"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chemeClr val="accent3"/>
                </a:solidFill>
              </a:defRPr>
            </a:lvl1pPr>
          </a:lstStyle>
          <a:p>
            <a:pPr/>
            <a:r>
              <a:t>Saying fruitful were example text</a:t>
            </a:r>
          </a:p>
        </p:txBody>
      </p:sp>
      <p:sp>
        <p:nvSpPr>
          <p:cNvPr id="9656" name="TextBox 25"/>
          <p:cNvSpPr txBox="1"/>
          <p:nvPr/>
        </p:nvSpPr>
        <p:spPr>
          <a:xfrm>
            <a:off x="1416567" y="5095306"/>
            <a:ext cx="1491845"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 fruitful.</a:t>
            </a:r>
          </a:p>
        </p:txBody>
      </p:sp>
      <p:sp>
        <p:nvSpPr>
          <p:cNvPr id="9657" name="Elbow Connector 27"/>
          <p:cNvSpPr/>
          <p:nvPr/>
        </p:nvSpPr>
        <p:spPr>
          <a:xfrm rot="10800000">
            <a:off x="3816817" y="2866071"/>
            <a:ext cx="1055444" cy="4406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7110" y="0"/>
                </a:lnTo>
                <a:lnTo>
                  <a:pt x="17110" y="21600"/>
                </a:lnTo>
                <a:lnTo>
                  <a:pt x="21600" y="21600"/>
                </a:lnTo>
              </a:path>
            </a:pathLst>
          </a:custGeom>
          <a:ln w="6350">
            <a:solidFill>
              <a:srgbClr val="000000">
                <a:alpha val="80000"/>
              </a:srgbClr>
            </a:solidFill>
            <a:prstDash val="sysDash"/>
            <a:miter/>
            <a:headEnd type="oval"/>
            <a:tailEnd type="triangle"/>
          </a:ln>
        </p:spPr>
        <p:txBody>
          <a:bodyPr lIns="45719" rIns="45719" anchor="ctr"/>
          <a:lstStyle/>
          <a:p>
            <a:pPr/>
          </a:p>
        </p:txBody>
      </p:sp>
      <p:sp>
        <p:nvSpPr>
          <p:cNvPr id="9658" name="Elbow Connector 33"/>
          <p:cNvSpPr/>
          <p:nvPr/>
        </p:nvSpPr>
        <p:spPr>
          <a:xfrm rot="10800000">
            <a:off x="3816819" y="4875626"/>
            <a:ext cx="3285731" cy="5682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537" y="0"/>
                </a:lnTo>
                <a:lnTo>
                  <a:pt x="19537" y="21600"/>
                </a:lnTo>
                <a:lnTo>
                  <a:pt x="21600" y="21600"/>
                </a:lnTo>
              </a:path>
            </a:pathLst>
          </a:custGeom>
          <a:ln w="6350">
            <a:solidFill>
              <a:srgbClr val="000000">
                <a:alpha val="80000"/>
              </a:srgbClr>
            </a:solidFill>
            <a:prstDash val="sysDash"/>
            <a:miter/>
            <a:headEnd type="oval"/>
            <a:tailEnd type="triangle"/>
          </a:ln>
        </p:spPr>
        <p:txBody>
          <a:bodyPr lIns="45719" rIns="45719" anchor="ctr"/>
          <a:lstStyle/>
          <a:p>
            <a:pPr/>
          </a:p>
        </p:txBody>
      </p:sp>
      <p:sp>
        <p:nvSpPr>
          <p:cNvPr id="9659" name="Elbow Connector 36"/>
          <p:cNvSpPr/>
          <p:nvPr/>
        </p:nvSpPr>
        <p:spPr>
          <a:xfrm flipV="1">
            <a:off x="7531593" y="2495533"/>
            <a:ext cx="1442286" cy="55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7169" y="0"/>
                </a:lnTo>
                <a:lnTo>
                  <a:pt x="17169" y="21600"/>
                </a:lnTo>
                <a:lnTo>
                  <a:pt x="21600" y="21600"/>
                </a:lnTo>
              </a:path>
            </a:pathLst>
          </a:custGeom>
          <a:ln w="6350">
            <a:solidFill>
              <a:srgbClr val="000000">
                <a:alpha val="80000"/>
              </a:srgbClr>
            </a:solidFill>
            <a:prstDash val="sysDash"/>
            <a:miter/>
            <a:headEnd type="oval"/>
            <a:tailEnd type="triangle"/>
          </a:ln>
        </p:spPr>
        <p:txBody>
          <a:bodyPr lIns="45719" rIns="45719" anchor="ctr"/>
          <a:lstStyle/>
          <a:p>
            <a:pPr/>
          </a:p>
        </p:txBody>
      </p:sp>
      <p:sp>
        <p:nvSpPr>
          <p:cNvPr id="9660" name="TextBox 42"/>
          <p:cNvSpPr txBox="1"/>
          <p:nvPr/>
        </p:nvSpPr>
        <p:spPr>
          <a:xfrm>
            <a:off x="5416696" y="2204915"/>
            <a:ext cx="713354"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200">
                <a:solidFill>
                  <a:srgbClr val="FEFEFE"/>
                </a:solidFill>
              </a:defRPr>
            </a:lvl1pPr>
          </a:lstStyle>
          <a:p>
            <a:pPr/>
            <a:r>
              <a:t>9%</a:t>
            </a:r>
          </a:p>
        </p:txBody>
      </p:sp>
      <p:sp>
        <p:nvSpPr>
          <p:cNvPr id="9661" name="TextBox 43"/>
          <p:cNvSpPr txBox="1"/>
          <p:nvPr/>
        </p:nvSpPr>
        <p:spPr>
          <a:xfrm>
            <a:off x="6418233" y="3142296"/>
            <a:ext cx="969421"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200">
                <a:solidFill>
                  <a:srgbClr val="FEFEFE"/>
                </a:solidFill>
              </a:defRPr>
            </a:lvl1pPr>
          </a:lstStyle>
          <a:p>
            <a:pPr/>
            <a:r>
              <a:t>45%</a:t>
            </a:r>
          </a:p>
        </p:txBody>
      </p:sp>
      <p:sp>
        <p:nvSpPr>
          <p:cNvPr id="9662" name="TextBox 44"/>
          <p:cNvSpPr txBox="1"/>
          <p:nvPr/>
        </p:nvSpPr>
        <p:spPr>
          <a:xfrm>
            <a:off x="6976804" y="4962056"/>
            <a:ext cx="637706"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200">
                <a:solidFill>
                  <a:srgbClr val="FEFEFE"/>
                </a:solidFill>
              </a:defRPr>
            </a:lvl1pPr>
          </a:lstStyle>
          <a:p>
            <a:pPr/>
            <a:r>
              <a:t>5%</a:t>
            </a:r>
          </a:p>
        </p:txBody>
      </p:sp>
      <p:sp>
        <p:nvSpPr>
          <p:cNvPr id="9663" name="TextBox 45"/>
          <p:cNvSpPr txBox="1"/>
          <p:nvPr/>
        </p:nvSpPr>
        <p:spPr>
          <a:xfrm>
            <a:off x="9176524" y="3473350"/>
            <a:ext cx="1973840"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a:t>
            </a:r>
          </a:p>
        </p:txBody>
      </p:sp>
      <p:sp>
        <p:nvSpPr>
          <p:cNvPr id="9664" name="TextBox 46"/>
          <p:cNvSpPr txBox="1"/>
          <p:nvPr/>
        </p:nvSpPr>
        <p:spPr>
          <a:xfrm>
            <a:off x="9150462" y="2797671"/>
            <a:ext cx="1882938" cy="535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200"/>
            </a:lvl1pPr>
          </a:lstStyle>
          <a:p>
            <a:pPr/>
            <a:r>
              <a:t>Fruitful were hath waters divided fill may </a:t>
            </a:r>
          </a:p>
        </p:txBody>
      </p:sp>
      <p:sp>
        <p:nvSpPr>
          <p:cNvPr id="9665" name="Oval 49"/>
          <p:cNvSpPr/>
          <p:nvPr/>
        </p:nvSpPr>
        <p:spPr>
          <a:xfrm>
            <a:off x="9255351" y="4479806"/>
            <a:ext cx="335749" cy="335749"/>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9666" name="Oval 50"/>
          <p:cNvSpPr/>
          <p:nvPr/>
        </p:nvSpPr>
        <p:spPr>
          <a:xfrm>
            <a:off x="9255351" y="4911573"/>
            <a:ext cx="335749" cy="335749"/>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9667" name="Oval 51"/>
          <p:cNvSpPr/>
          <p:nvPr/>
        </p:nvSpPr>
        <p:spPr>
          <a:xfrm>
            <a:off x="9255351" y="5367547"/>
            <a:ext cx="335749" cy="33574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9668" name="TextBox 52"/>
          <p:cNvSpPr txBox="1"/>
          <p:nvPr/>
        </p:nvSpPr>
        <p:spPr>
          <a:xfrm>
            <a:off x="9730415" y="4449850"/>
            <a:ext cx="148039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solidFill>
              </a:defRPr>
            </a:lvl1pPr>
          </a:lstStyle>
          <a:p>
            <a:pPr/>
            <a:r>
              <a:t>Creepiest god air fish land darkness.</a:t>
            </a:r>
          </a:p>
        </p:txBody>
      </p:sp>
      <p:sp>
        <p:nvSpPr>
          <p:cNvPr id="9669" name="TextBox 53"/>
          <p:cNvSpPr txBox="1"/>
          <p:nvPr/>
        </p:nvSpPr>
        <p:spPr>
          <a:xfrm>
            <a:off x="9322366" y="4508951"/>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FFFFFF"/>
                </a:solidFill>
              </a:defRPr>
            </a:lvl1pPr>
          </a:lstStyle>
          <a:p>
            <a:pPr/>
            <a:r>
              <a:t>1</a:t>
            </a:r>
          </a:p>
        </p:txBody>
      </p:sp>
      <p:sp>
        <p:nvSpPr>
          <p:cNvPr id="9670" name="TextBox 54"/>
          <p:cNvSpPr txBox="1"/>
          <p:nvPr/>
        </p:nvSpPr>
        <p:spPr>
          <a:xfrm>
            <a:off x="9322366" y="4932024"/>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FFFFFF"/>
                </a:solidFill>
              </a:defRPr>
            </a:lvl1pPr>
          </a:lstStyle>
          <a:p>
            <a:pPr/>
            <a:r>
              <a:t>2</a:t>
            </a:r>
          </a:p>
        </p:txBody>
      </p:sp>
      <p:sp>
        <p:nvSpPr>
          <p:cNvPr id="9671" name="TextBox 55"/>
          <p:cNvSpPr txBox="1"/>
          <p:nvPr/>
        </p:nvSpPr>
        <p:spPr>
          <a:xfrm>
            <a:off x="9322366" y="5388000"/>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FFFFFF"/>
                </a:solidFill>
              </a:defRPr>
            </a:lvl1pPr>
          </a:lstStyle>
          <a:p>
            <a:pPr/>
            <a:r>
              <a:t>3</a:t>
            </a:r>
          </a:p>
        </p:txBody>
      </p:sp>
      <p:sp>
        <p:nvSpPr>
          <p:cNvPr id="9672" name="TextBox 56"/>
          <p:cNvSpPr txBox="1"/>
          <p:nvPr/>
        </p:nvSpPr>
        <p:spPr>
          <a:xfrm>
            <a:off x="9730415" y="4890277"/>
            <a:ext cx="1419949"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solidFill>
              </a:defRPr>
            </a:lvl1pPr>
          </a:lstStyle>
          <a:p>
            <a:pPr/>
            <a:r>
              <a:t>Creepiest god air fish land darkness.</a:t>
            </a:r>
          </a:p>
        </p:txBody>
      </p:sp>
      <p:sp>
        <p:nvSpPr>
          <p:cNvPr id="9673" name="TextBox 57"/>
          <p:cNvSpPr txBox="1"/>
          <p:nvPr/>
        </p:nvSpPr>
        <p:spPr>
          <a:xfrm>
            <a:off x="9730415" y="5343340"/>
            <a:ext cx="121574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solidFill>
              </a:defRPr>
            </a:lvl1pPr>
          </a:lstStyle>
          <a:p>
            <a:pPr/>
            <a:r>
              <a:t>Creepiest god air fish land darkness.</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9647"/>
                                        </p:tgtEl>
                                        <p:attrNameLst>
                                          <p:attrName>style.visibility</p:attrName>
                                        </p:attrNameLst>
                                      </p:cBhvr>
                                      <p:to>
                                        <p:strVal val="visible"/>
                                      </p:to>
                                    </p:set>
                                    <p:animEffect filter="dissolve" transition="in">
                                      <p:cBhvr>
                                        <p:cTn id="7" dur="500"/>
                                        <p:tgtEl>
                                          <p:spTgt spid="9647"/>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9640"/>
                                        </p:tgtEl>
                                        <p:attrNameLst>
                                          <p:attrName>style.visibility</p:attrName>
                                        </p:attrNameLst>
                                      </p:cBhvr>
                                      <p:to>
                                        <p:strVal val="visible"/>
                                      </p:to>
                                    </p:set>
                                    <p:animEffect filter="dissolve" transition="in">
                                      <p:cBhvr>
                                        <p:cTn id="11" dur="500"/>
                                        <p:tgtEl>
                                          <p:spTgt spid="9640"/>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9646"/>
                                        </p:tgtEl>
                                        <p:attrNameLst>
                                          <p:attrName>style.visibility</p:attrName>
                                        </p:attrNameLst>
                                      </p:cBhvr>
                                      <p:to>
                                        <p:strVal val="visible"/>
                                      </p:to>
                                    </p:set>
                                    <p:animEffect filter="dissolve" transition="in">
                                      <p:cBhvr>
                                        <p:cTn id="15" dur="500"/>
                                        <p:tgtEl>
                                          <p:spTgt spid="9646"/>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9645"/>
                                        </p:tgtEl>
                                        <p:attrNameLst>
                                          <p:attrName>style.visibility</p:attrName>
                                        </p:attrNameLst>
                                      </p:cBhvr>
                                      <p:to>
                                        <p:strVal val="visible"/>
                                      </p:to>
                                    </p:set>
                                    <p:animEffect filter="dissolve" transition="in">
                                      <p:cBhvr>
                                        <p:cTn id="19" dur="500"/>
                                        <p:tgtEl>
                                          <p:spTgt spid="9645"/>
                                        </p:tgtEl>
                                      </p:cBhvr>
                                    </p:animEffec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8" presetID="22" grpId="5" fill="hold">
                                  <p:stCondLst>
                                    <p:cond delay="0"/>
                                  </p:stCondLst>
                                  <p:iterate type="el" backwards="0">
                                    <p:tmAbs val="0"/>
                                  </p:iterate>
                                  <p:childTnLst>
                                    <p:set>
                                      <p:cBhvr>
                                        <p:cTn id="23" fill="hold"/>
                                        <p:tgtEl>
                                          <p:spTgt spid="9659"/>
                                        </p:tgtEl>
                                        <p:attrNameLst>
                                          <p:attrName>style.visibility</p:attrName>
                                        </p:attrNameLst>
                                      </p:cBhvr>
                                      <p:to>
                                        <p:strVal val="visible"/>
                                      </p:to>
                                    </p:set>
                                    <p:animEffect filter="wipe(left)" transition="in">
                                      <p:cBhvr>
                                        <p:cTn id="24" dur="500"/>
                                        <p:tgtEl>
                                          <p:spTgt spid="9659"/>
                                        </p:tgtEl>
                                      </p:cBhvr>
                                    </p:animEffect>
                                  </p:childTnLst>
                                </p:cTn>
                              </p:par>
                            </p:childTnLst>
                          </p:cTn>
                        </p:par>
                        <p:par>
                          <p:cTn id="25" fill="hold">
                            <p:stCondLst>
                              <p:cond delay="500"/>
                            </p:stCondLst>
                            <p:childTnLst>
                              <p:par>
                                <p:cTn id="26" presetClass="entr" nodeType="afterEffect" presetSubtype="16" presetID="23" grpId="6" fill="hold">
                                  <p:stCondLst>
                                    <p:cond delay="0"/>
                                  </p:stCondLst>
                                  <p:iterate type="el" backwards="0">
                                    <p:tmAbs val="0"/>
                                  </p:iterate>
                                  <p:childTnLst>
                                    <p:set>
                                      <p:cBhvr>
                                        <p:cTn id="27" fill="hold"/>
                                        <p:tgtEl>
                                          <p:spTgt spid="9661"/>
                                        </p:tgtEl>
                                        <p:attrNameLst>
                                          <p:attrName>style.visibility</p:attrName>
                                        </p:attrNameLst>
                                      </p:cBhvr>
                                      <p:to>
                                        <p:strVal val="visible"/>
                                      </p:to>
                                    </p:set>
                                    <p:anim calcmode="lin" valueType="num">
                                      <p:cBhvr>
                                        <p:cTn id="28" dur="500" fill="hold"/>
                                        <p:tgtEl>
                                          <p:spTgt spid="9661"/>
                                        </p:tgtEl>
                                        <p:attrNameLst>
                                          <p:attrName>ppt_w</p:attrName>
                                        </p:attrNameLst>
                                      </p:cBhvr>
                                      <p:tavLst>
                                        <p:tav tm="0">
                                          <p:val>
                                            <p:fltVal val="0"/>
                                          </p:val>
                                        </p:tav>
                                        <p:tav tm="100000">
                                          <p:val>
                                            <p:strVal val="#ppt_w"/>
                                          </p:val>
                                        </p:tav>
                                      </p:tavLst>
                                    </p:anim>
                                    <p:anim calcmode="lin" valueType="num">
                                      <p:cBhvr>
                                        <p:cTn id="29" dur="500" fill="hold"/>
                                        <p:tgtEl>
                                          <p:spTgt spid="9661"/>
                                        </p:tgtEl>
                                        <p:attrNameLst>
                                          <p:attrName>ppt_h</p:attrName>
                                        </p:attrNameLst>
                                      </p:cBhvr>
                                      <p:tavLst>
                                        <p:tav tm="0">
                                          <p:val>
                                            <p:fltVal val="0"/>
                                          </p:val>
                                        </p:tav>
                                        <p:tav tm="100000">
                                          <p:val>
                                            <p:strVal val="#ppt_h"/>
                                          </p:val>
                                        </p:tav>
                                      </p:tavLst>
                                    </p:anim>
                                  </p:childTnLst>
                                </p:cTn>
                              </p:par>
                            </p:childTnLst>
                          </p:cTn>
                        </p:par>
                        <p:par>
                          <p:cTn id="30" fill="hold">
                            <p:stCondLst>
                              <p:cond delay="1000"/>
                            </p:stCondLst>
                            <p:childTnLst>
                              <p:par>
                                <p:cTn id="31" presetClass="entr" nodeType="afterEffect" presetID="9" grpId="7" fill="hold">
                                  <p:stCondLst>
                                    <p:cond delay="0"/>
                                  </p:stCondLst>
                                  <p:iterate type="el" backwards="0">
                                    <p:tmAbs val="0"/>
                                  </p:iterate>
                                  <p:childTnLst>
                                    <p:set>
                                      <p:cBhvr>
                                        <p:cTn id="32" fill="hold"/>
                                        <p:tgtEl>
                                          <p:spTgt spid="9650"/>
                                        </p:tgtEl>
                                        <p:attrNameLst>
                                          <p:attrName>style.visibility</p:attrName>
                                        </p:attrNameLst>
                                      </p:cBhvr>
                                      <p:to>
                                        <p:strVal val="visible"/>
                                      </p:to>
                                    </p:set>
                                    <p:animEffect filter="dissolve" transition="in">
                                      <p:cBhvr>
                                        <p:cTn id="33" dur="500"/>
                                        <p:tgtEl>
                                          <p:spTgt spid="9650"/>
                                        </p:tgtEl>
                                      </p:cBhvr>
                                    </p:animEffect>
                                  </p:childTnLst>
                                </p:cTn>
                              </p:par>
                            </p:childTnLst>
                          </p:cTn>
                        </p:par>
                        <p:par>
                          <p:cTn id="34" fill="hold">
                            <p:stCondLst>
                              <p:cond delay="1500"/>
                            </p:stCondLst>
                            <p:childTnLst>
                              <p:par>
                                <p:cTn id="35" presetClass="entr" nodeType="afterEffect" presetID="9" grpId="8" fill="hold">
                                  <p:stCondLst>
                                    <p:cond delay="0"/>
                                  </p:stCondLst>
                                  <p:iterate type="el" backwards="0">
                                    <p:tmAbs val="0"/>
                                  </p:iterate>
                                  <p:childTnLst>
                                    <p:set>
                                      <p:cBhvr>
                                        <p:cTn id="36" fill="hold"/>
                                        <p:tgtEl>
                                          <p:spTgt spid="9663"/>
                                        </p:tgtEl>
                                        <p:attrNameLst>
                                          <p:attrName>style.visibility</p:attrName>
                                        </p:attrNameLst>
                                      </p:cBhvr>
                                      <p:to>
                                        <p:strVal val="visible"/>
                                      </p:to>
                                    </p:set>
                                    <p:animEffect filter="dissolve" transition="in">
                                      <p:cBhvr>
                                        <p:cTn id="37" dur="500"/>
                                        <p:tgtEl>
                                          <p:spTgt spid="9663"/>
                                        </p:tgtEl>
                                      </p:cBhvr>
                                    </p:animEffect>
                                  </p:childTnLst>
                                </p:cTn>
                              </p:par>
                            </p:childTnLst>
                          </p:cTn>
                        </p:par>
                        <p:par>
                          <p:cTn id="38" fill="hold">
                            <p:stCondLst>
                              <p:cond delay="2000"/>
                            </p:stCondLst>
                            <p:childTnLst>
                              <p:par>
                                <p:cTn id="39" presetClass="entr" nodeType="afterEffect" presetID="9" grpId="9" fill="hold">
                                  <p:stCondLst>
                                    <p:cond delay="0"/>
                                  </p:stCondLst>
                                  <p:iterate type="el" backwards="0">
                                    <p:tmAbs val="0"/>
                                  </p:iterate>
                                  <p:childTnLst>
                                    <p:set>
                                      <p:cBhvr>
                                        <p:cTn id="40" fill="hold"/>
                                        <p:tgtEl>
                                          <p:spTgt spid="9664"/>
                                        </p:tgtEl>
                                        <p:attrNameLst>
                                          <p:attrName>style.visibility</p:attrName>
                                        </p:attrNameLst>
                                      </p:cBhvr>
                                      <p:to>
                                        <p:strVal val="visible"/>
                                      </p:to>
                                    </p:set>
                                    <p:animEffect filter="dissolve" transition="in">
                                      <p:cBhvr>
                                        <p:cTn id="41" dur="500"/>
                                        <p:tgtEl>
                                          <p:spTgt spid="9664"/>
                                        </p:tgtEl>
                                      </p:cBhvr>
                                    </p:animEffect>
                                  </p:childTnLst>
                                </p:cTn>
                              </p:par>
                            </p:childTnLst>
                          </p:cTn>
                        </p:par>
                      </p:childTnLst>
                    </p:cTn>
                  </p:par>
                  <p:par>
                    <p:cTn id="42" fill="hold">
                      <p:stCondLst>
                        <p:cond delay="indefinite"/>
                      </p:stCondLst>
                      <p:childTnLst>
                        <p:par>
                          <p:cTn id="43" fill="hold">
                            <p:stCondLst>
                              <p:cond delay="0"/>
                            </p:stCondLst>
                            <p:childTnLst>
                              <p:par>
                                <p:cTn id="44" presetClass="entr" nodeType="clickEffect" presetSubtype="16" presetID="23" grpId="10" fill="hold">
                                  <p:stCondLst>
                                    <p:cond delay="0"/>
                                  </p:stCondLst>
                                  <p:iterate type="el" backwards="0">
                                    <p:tmAbs val="0"/>
                                  </p:iterate>
                                  <p:childTnLst>
                                    <p:set>
                                      <p:cBhvr>
                                        <p:cTn id="45" fill="hold"/>
                                        <p:tgtEl>
                                          <p:spTgt spid="9665"/>
                                        </p:tgtEl>
                                        <p:attrNameLst>
                                          <p:attrName>style.visibility</p:attrName>
                                        </p:attrNameLst>
                                      </p:cBhvr>
                                      <p:to>
                                        <p:strVal val="visible"/>
                                      </p:to>
                                    </p:set>
                                    <p:anim calcmode="lin" valueType="num">
                                      <p:cBhvr>
                                        <p:cTn id="46" dur="500" fill="hold"/>
                                        <p:tgtEl>
                                          <p:spTgt spid="9665"/>
                                        </p:tgtEl>
                                        <p:attrNameLst>
                                          <p:attrName>ppt_w</p:attrName>
                                        </p:attrNameLst>
                                      </p:cBhvr>
                                      <p:tavLst>
                                        <p:tav tm="0">
                                          <p:val>
                                            <p:fltVal val="0"/>
                                          </p:val>
                                        </p:tav>
                                        <p:tav tm="100000">
                                          <p:val>
                                            <p:strVal val="#ppt_w"/>
                                          </p:val>
                                        </p:tav>
                                      </p:tavLst>
                                    </p:anim>
                                    <p:anim calcmode="lin" valueType="num">
                                      <p:cBhvr>
                                        <p:cTn id="47" dur="500" fill="hold"/>
                                        <p:tgtEl>
                                          <p:spTgt spid="9665"/>
                                        </p:tgtEl>
                                        <p:attrNameLst>
                                          <p:attrName>ppt_h</p:attrName>
                                        </p:attrNameLst>
                                      </p:cBhvr>
                                      <p:tavLst>
                                        <p:tav tm="0">
                                          <p:val>
                                            <p:fltVal val="0"/>
                                          </p:val>
                                        </p:tav>
                                        <p:tav tm="100000">
                                          <p:val>
                                            <p:strVal val="#ppt_h"/>
                                          </p:val>
                                        </p:tav>
                                      </p:tavLst>
                                    </p:anim>
                                  </p:childTnLst>
                                </p:cTn>
                              </p:par>
                            </p:childTnLst>
                          </p:cTn>
                        </p:par>
                        <p:par>
                          <p:cTn id="48" fill="hold">
                            <p:stCondLst>
                              <p:cond delay="500"/>
                            </p:stCondLst>
                            <p:childTnLst>
                              <p:par>
                                <p:cTn id="49" presetClass="entr" nodeType="afterEffect" presetSubtype="16" presetID="23" grpId="11" fill="hold">
                                  <p:stCondLst>
                                    <p:cond delay="0"/>
                                  </p:stCondLst>
                                  <p:iterate type="el" backwards="0">
                                    <p:tmAbs val="0"/>
                                  </p:iterate>
                                  <p:childTnLst>
                                    <p:set>
                                      <p:cBhvr>
                                        <p:cTn id="50" fill="hold"/>
                                        <p:tgtEl>
                                          <p:spTgt spid="9666"/>
                                        </p:tgtEl>
                                        <p:attrNameLst>
                                          <p:attrName>style.visibility</p:attrName>
                                        </p:attrNameLst>
                                      </p:cBhvr>
                                      <p:to>
                                        <p:strVal val="visible"/>
                                      </p:to>
                                    </p:set>
                                    <p:anim calcmode="lin" valueType="num">
                                      <p:cBhvr>
                                        <p:cTn id="51" dur="500" fill="hold"/>
                                        <p:tgtEl>
                                          <p:spTgt spid="9666"/>
                                        </p:tgtEl>
                                        <p:attrNameLst>
                                          <p:attrName>ppt_w</p:attrName>
                                        </p:attrNameLst>
                                      </p:cBhvr>
                                      <p:tavLst>
                                        <p:tav tm="0">
                                          <p:val>
                                            <p:fltVal val="0"/>
                                          </p:val>
                                        </p:tav>
                                        <p:tav tm="100000">
                                          <p:val>
                                            <p:strVal val="#ppt_w"/>
                                          </p:val>
                                        </p:tav>
                                      </p:tavLst>
                                    </p:anim>
                                    <p:anim calcmode="lin" valueType="num">
                                      <p:cBhvr>
                                        <p:cTn id="52" dur="500" fill="hold"/>
                                        <p:tgtEl>
                                          <p:spTgt spid="9666"/>
                                        </p:tgtEl>
                                        <p:attrNameLst>
                                          <p:attrName>ppt_h</p:attrName>
                                        </p:attrNameLst>
                                      </p:cBhvr>
                                      <p:tavLst>
                                        <p:tav tm="0">
                                          <p:val>
                                            <p:fltVal val="0"/>
                                          </p:val>
                                        </p:tav>
                                        <p:tav tm="100000">
                                          <p:val>
                                            <p:strVal val="#ppt_h"/>
                                          </p:val>
                                        </p:tav>
                                      </p:tavLst>
                                    </p:anim>
                                  </p:childTnLst>
                                </p:cTn>
                              </p:par>
                            </p:childTnLst>
                          </p:cTn>
                        </p:par>
                        <p:par>
                          <p:cTn id="53" fill="hold">
                            <p:stCondLst>
                              <p:cond delay="1000"/>
                            </p:stCondLst>
                            <p:childTnLst>
                              <p:par>
                                <p:cTn id="54" presetClass="entr" nodeType="afterEffect" presetSubtype="16" presetID="23" grpId="12" fill="hold">
                                  <p:stCondLst>
                                    <p:cond delay="0"/>
                                  </p:stCondLst>
                                  <p:iterate type="el" backwards="0">
                                    <p:tmAbs val="0"/>
                                  </p:iterate>
                                  <p:childTnLst>
                                    <p:set>
                                      <p:cBhvr>
                                        <p:cTn id="55" fill="hold"/>
                                        <p:tgtEl>
                                          <p:spTgt spid="9667"/>
                                        </p:tgtEl>
                                        <p:attrNameLst>
                                          <p:attrName>style.visibility</p:attrName>
                                        </p:attrNameLst>
                                      </p:cBhvr>
                                      <p:to>
                                        <p:strVal val="visible"/>
                                      </p:to>
                                    </p:set>
                                    <p:anim calcmode="lin" valueType="num">
                                      <p:cBhvr>
                                        <p:cTn id="56" dur="500" fill="hold"/>
                                        <p:tgtEl>
                                          <p:spTgt spid="9667"/>
                                        </p:tgtEl>
                                        <p:attrNameLst>
                                          <p:attrName>ppt_w</p:attrName>
                                        </p:attrNameLst>
                                      </p:cBhvr>
                                      <p:tavLst>
                                        <p:tav tm="0">
                                          <p:val>
                                            <p:fltVal val="0"/>
                                          </p:val>
                                        </p:tav>
                                        <p:tav tm="100000">
                                          <p:val>
                                            <p:strVal val="#ppt_w"/>
                                          </p:val>
                                        </p:tav>
                                      </p:tavLst>
                                    </p:anim>
                                    <p:anim calcmode="lin" valueType="num">
                                      <p:cBhvr>
                                        <p:cTn id="57" dur="500" fill="hold"/>
                                        <p:tgtEl>
                                          <p:spTgt spid="9667"/>
                                        </p:tgtEl>
                                        <p:attrNameLst>
                                          <p:attrName>ppt_h</p:attrName>
                                        </p:attrNameLst>
                                      </p:cBhvr>
                                      <p:tavLst>
                                        <p:tav tm="0">
                                          <p:val>
                                            <p:fltVal val="0"/>
                                          </p:val>
                                        </p:tav>
                                        <p:tav tm="100000">
                                          <p:val>
                                            <p:strVal val="#ppt_h"/>
                                          </p:val>
                                        </p:tav>
                                      </p:tavLst>
                                    </p:anim>
                                  </p:childTnLst>
                                </p:cTn>
                              </p:par>
                            </p:childTnLst>
                          </p:cTn>
                        </p:par>
                        <p:par>
                          <p:cTn id="58" fill="hold">
                            <p:stCondLst>
                              <p:cond delay="1500"/>
                            </p:stCondLst>
                            <p:childTnLst>
                              <p:par>
                                <p:cTn id="59" presetClass="entr" nodeType="afterEffect" presetSubtype="16" presetID="23" grpId="13" fill="hold">
                                  <p:stCondLst>
                                    <p:cond delay="0"/>
                                  </p:stCondLst>
                                  <p:iterate type="el" backwards="0">
                                    <p:tmAbs val="0"/>
                                  </p:iterate>
                                  <p:childTnLst>
                                    <p:set>
                                      <p:cBhvr>
                                        <p:cTn id="60" fill="hold"/>
                                        <p:tgtEl>
                                          <p:spTgt spid="9668"/>
                                        </p:tgtEl>
                                        <p:attrNameLst>
                                          <p:attrName>style.visibility</p:attrName>
                                        </p:attrNameLst>
                                      </p:cBhvr>
                                      <p:to>
                                        <p:strVal val="visible"/>
                                      </p:to>
                                    </p:set>
                                    <p:anim calcmode="lin" valueType="num">
                                      <p:cBhvr>
                                        <p:cTn id="61" dur="500" fill="hold"/>
                                        <p:tgtEl>
                                          <p:spTgt spid="9668"/>
                                        </p:tgtEl>
                                        <p:attrNameLst>
                                          <p:attrName>ppt_w</p:attrName>
                                        </p:attrNameLst>
                                      </p:cBhvr>
                                      <p:tavLst>
                                        <p:tav tm="0">
                                          <p:val>
                                            <p:fltVal val="0"/>
                                          </p:val>
                                        </p:tav>
                                        <p:tav tm="100000">
                                          <p:val>
                                            <p:strVal val="#ppt_w"/>
                                          </p:val>
                                        </p:tav>
                                      </p:tavLst>
                                    </p:anim>
                                    <p:anim calcmode="lin" valueType="num">
                                      <p:cBhvr>
                                        <p:cTn id="62" dur="500" fill="hold"/>
                                        <p:tgtEl>
                                          <p:spTgt spid="9668"/>
                                        </p:tgtEl>
                                        <p:attrNameLst>
                                          <p:attrName>ppt_h</p:attrName>
                                        </p:attrNameLst>
                                      </p:cBhvr>
                                      <p:tavLst>
                                        <p:tav tm="0">
                                          <p:val>
                                            <p:fltVal val="0"/>
                                          </p:val>
                                        </p:tav>
                                        <p:tav tm="100000">
                                          <p:val>
                                            <p:strVal val="#ppt_h"/>
                                          </p:val>
                                        </p:tav>
                                      </p:tavLst>
                                    </p:anim>
                                  </p:childTnLst>
                                </p:cTn>
                              </p:par>
                            </p:childTnLst>
                          </p:cTn>
                        </p:par>
                        <p:par>
                          <p:cTn id="63" fill="hold">
                            <p:stCondLst>
                              <p:cond delay="2000"/>
                            </p:stCondLst>
                            <p:childTnLst>
                              <p:par>
                                <p:cTn id="64" presetClass="entr" nodeType="afterEffect" presetSubtype="16" presetID="23" grpId="14" fill="hold">
                                  <p:stCondLst>
                                    <p:cond delay="0"/>
                                  </p:stCondLst>
                                  <p:iterate type="el" backwards="0">
                                    <p:tmAbs val="0"/>
                                  </p:iterate>
                                  <p:childTnLst>
                                    <p:set>
                                      <p:cBhvr>
                                        <p:cTn id="65" fill="hold"/>
                                        <p:tgtEl>
                                          <p:spTgt spid="9669"/>
                                        </p:tgtEl>
                                        <p:attrNameLst>
                                          <p:attrName>style.visibility</p:attrName>
                                        </p:attrNameLst>
                                      </p:cBhvr>
                                      <p:to>
                                        <p:strVal val="visible"/>
                                      </p:to>
                                    </p:set>
                                    <p:anim calcmode="lin" valueType="num">
                                      <p:cBhvr>
                                        <p:cTn id="66" dur="500" fill="hold"/>
                                        <p:tgtEl>
                                          <p:spTgt spid="9669"/>
                                        </p:tgtEl>
                                        <p:attrNameLst>
                                          <p:attrName>ppt_w</p:attrName>
                                        </p:attrNameLst>
                                      </p:cBhvr>
                                      <p:tavLst>
                                        <p:tav tm="0">
                                          <p:val>
                                            <p:fltVal val="0"/>
                                          </p:val>
                                        </p:tav>
                                        <p:tav tm="100000">
                                          <p:val>
                                            <p:strVal val="#ppt_w"/>
                                          </p:val>
                                        </p:tav>
                                      </p:tavLst>
                                    </p:anim>
                                    <p:anim calcmode="lin" valueType="num">
                                      <p:cBhvr>
                                        <p:cTn id="67" dur="500" fill="hold"/>
                                        <p:tgtEl>
                                          <p:spTgt spid="9669"/>
                                        </p:tgtEl>
                                        <p:attrNameLst>
                                          <p:attrName>ppt_h</p:attrName>
                                        </p:attrNameLst>
                                      </p:cBhvr>
                                      <p:tavLst>
                                        <p:tav tm="0">
                                          <p:val>
                                            <p:fltVal val="0"/>
                                          </p:val>
                                        </p:tav>
                                        <p:tav tm="100000">
                                          <p:val>
                                            <p:strVal val="#ppt_h"/>
                                          </p:val>
                                        </p:tav>
                                      </p:tavLst>
                                    </p:anim>
                                  </p:childTnLst>
                                </p:cTn>
                              </p:par>
                            </p:childTnLst>
                          </p:cTn>
                        </p:par>
                        <p:par>
                          <p:cTn id="68" fill="hold">
                            <p:stCondLst>
                              <p:cond delay="2500"/>
                            </p:stCondLst>
                            <p:childTnLst>
                              <p:par>
                                <p:cTn id="69" presetClass="entr" nodeType="afterEffect" presetSubtype="16" presetID="23" grpId="15" fill="hold">
                                  <p:stCondLst>
                                    <p:cond delay="0"/>
                                  </p:stCondLst>
                                  <p:iterate type="el" backwards="0">
                                    <p:tmAbs val="0"/>
                                  </p:iterate>
                                  <p:childTnLst>
                                    <p:set>
                                      <p:cBhvr>
                                        <p:cTn id="70" fill="hold"/>
                                        <p:tgtEl>
                                          <p:spTgt spid="9670"/>
                                        </p:tgtEl>
                                        <p:attrNameLst>
                                          <p:attrName>style.visibility</p:attrName>
                                        </p:attrNameLst>
                                      </p:cBhvr>
                                      <p:to>
                                        <p:strVal val="visible"/>
                                      </p:to>
                                    </p:set>
                                    <p:anim calcmode="lin" valueType="num">
                                      <p:cBhvr>
                                        <p:cTn id="71" dur="500" fill="hold"/>
                                        <p:tgtEl>
                                          <p:spTgt spid="9670"/>
                                        </p:tgtEl>
                                        <p:attrNameLst>
                                          <p:attrName>ppt_w</p:attrName>
                                        </p:attrNameLst>
                                      </p:cBhvr>
                                      <p:tavLst>
                                        <p:tav tm="0">
                                          <p:val>
                                            <p:fltVal val="0"/>
                                          </p:val>
                                        </p:tav>
                                        <p:tav tm="100000">
                                          <p:val>
                                            <p:strVal val="#ppt_w"/>
                                          </p:val>
                                        </p:tav>
                                      </p:tavLst>
                                    </p:anim>
                                    <p:anim calcmode="lin" valueType="num">
                                      <p:cBhvr>
                                        <p:cTn id="72" dur="500" fill="hold"/>
                                        <p:tgtEl>
                                          <p:spTgt spid="9670"/>
                                        </p:tgtEl>
                                        <p:attrNameLst>
                                          <p:attrName>ppt_h</p:attrName>
                                        </p:attrNameLst>
                                      </p:cBhvr>
                                      <p:tavLst>
                                        <p:tav tm="0">
                                          <p:val>
                                            <p:fltVal val="0"/>
                                          </p:val>
                                        </p:tav>
                                        <p:tav tm="100000">
                                          <p:val>
                                            <p:strVal val="#ppt_h"/>
                                          </p:val>
                                        </p:tav>
                                      </p:tavLst>
                                    </p:anim>
                                  </p:childTnLst>
                                </p:cTn>
                              </p:par>
                            </p:childTnLst>
                          </p:cTn>
                        </p:par>
                        <p:par>
                          <p:cTn id="73" fill="hold">
                            <p:stCondLst>
                              <p:cond delay="3000"/>
                            </p:stCondLst>
                            <p:childTnLst>
                              <p:par>
                                <p:cTn id="74" presetClass="entr" nodeType="afterEffect" presetSubtype="16" presetID="23" grpId="16" fill="hold">
                                  <p:stCondLst>
                                    <p:cond delay="0"/>
                                  </p:stCondLst>
                                  <p:iterate type="el" backwards="0">
                                    <p:tmAbs val="0"/>
                                  </p:iterate>
                                  <p:childTnLst>
                                    <p:set>
                                      <p:cBhvr>
                                        <p:cTn id="75" fill="hold"/>
                                        <p:tgtEl>
                                          <p:spTgt spid="9671"/>
                                        </p:tgtEl>
                                        <p:attrNameLst>
                                          <p:attrName>style.visibility</p:attrName>
                                        </p:attrNameLst>
                                      </p:cBhvr>
                                      <p:to>
                                        <p:strVal val="visible"/>
                                      </p:to>
                                    </p:set>
                                    <p:anim calcmode="lin" valueType="num">
                                      <p:cBhvr>
                                        <p:cTn id="76" dur="500" fill="hold"/>
                                        <p:tgtEl>
                                          <p:spTgt spid="9671"/>
                                        </p:tgtEl>
                                        <p:attrNameLst>
                                          <p:attrName>ppt_w</p:attrName>
                                        </p:attrNameLst>
                                      </p:cBhvr>
                                      <p:tavLst>
                                        <p:tav tm="0">
                                          <p:val>
                                            <p:fltVal val="0"/>
                                          </p:val>
                                        </p:tav>
                                        <p:tav tm="100000">
                                          <p:val>
                                            <p:strVal val="#ppt_w"/>
                                          </p:val>
                                        </p:tav>
                                      </p:tavLst>
                                    </p:anim>
                                    <p:anim calcmode="lin" valueType="num">
                                      <p:cBhvr>
                                        <p:cTn id="77" dur="500" fill="hold"/>
                                        <p:tgtEl>
                                          <p:spTgt spid="9671"/>
                                        </p:tgtEl>
                                        <p:attrNameLst>
                                          <p:attrName>ppt_h</p:attrName>
                                        </p:attrNameLst>
                                      </p:cBhvr>
                                      <p:tavLst>
                                        <p:tav tm="0">
                                          <p:val>
                                            <p:fltVal val="0"/>
                                          </p:val>
                                        </p:tav>
                                        <p:tav tm="100000">
                                          <p:val>
                                            <p:strVal val="#ppt_h"/>
                                          </p:val>
                                        </p:tav>
                                      </p:tavLst>
                                    </p:anim>
                                  </p:childTnLst>
                                </p:cTn>
                              </p:par>
                            </p:childTnLst>
                          </p:cTn>
                        </p:par>
                        <p:par>
                          <p:cTn id="78" fill="hold">
                            <p:stCondLst>
                              <p:cond delay="3500"/>
                            </p:stCondLst>
                            <p:childTnLst>
                              <p:par>
                                <p:cTn id="79" presetClass="entr" nodeType="afterEffect" presetSubtype="16" presetID="23" grpId="17" fill="hold">
                                  <p:stCondLst>
                                    <p:cond delay="0"/>
                                  </p:stCondLst>
                                  <p:iterate type="el" backwards="0">
                                    <p:tmAbs val="0"/>
                                  </p:iterate>
                                  <p:childTnLst>
                                    <p:set>
                                      <p:cBhvr>
                                        <p:cTn id="80" fill="hold"/>
                                        <p:tgtEl>
                                          <p:spTgt spid="9672"/>
                                        </p:tgtEl>
                                        <p:attrNameLst>
                                          <p:attrName>style.visibility</p:attrName>
                                        </p:attrNameLst>
                                      </p:cBhvr>
                                      <p:to>
                                        <p:strVal val="visible"/>
                                      </p:to>
                                    </p:set>
                                    <p:anim calcmode="lin" valueType="num">
                                      <p:cBhvr>
                                        <p:cTn id="81" dur="500" fill="hold"/>
                                        <p:tgtEl>
                                          <p:spTgt spid="9672"/>
                                        </p:tgtEl>
                                        <p:attrNameLst>
                                          <p:attrName>ppt_w</p:attrName>
                                        </p:attrNameLst>
                                      </p:cBhvr>
                                      <p:tavLst>
                                        <p:tav tm="0">
                                          <p:val>
                                            <p:fltVal val="0"/>
                                          </p:val>
                                        </p:tav>
                                        <p:tav tm="100000">
                                          <p:val>
                                            <p:strVal val="#ppt_w"/>
                                          </p:val>
                                        </p:tav>
                                      </p:tavLst>
                                    </p:anim>
                                    <p:anim calcmode="lin" valueType="num">
                                      <p:cBhvr>
                                        <p:cTn id="82" dur="500" fill="hold"/>
                                        <p:tgtEl>
                                          <p:spTgt spid="9672"/>
                                        </p:tgtEl>
                                        <p:attrNameLst>
                                          <p:attrName>ppt_h</p:attrName>
                                        </p:attrNameLst>
                                      </p:cBhvr>
                                      <p:tavLst>
                                        <p:tav tm="0">
                                          <p:val>
                                            <p:fltVal val="0"/>
                                          </p:val>
                                        </p:tav>
                                        <p:tav tm="100000">
                                          <p:val>
                                            <p:strVal val="#ppt_h"/>
                                          </p:val>
                                        </p:tav>
                                      </p:tavLst>
                                    </p:anim>
                                  </p:childTnLst>
                                </p:cTn>
                              </p:par>
                            </p:childTnLst>
                          </p:cTn>
                        </p:par>
                        <p:par>
                          <p:cTn id="83" fill="hold">
                            <p:stCondLst>
                              <p:cond delay="4000"/>
                            </p:stCondLst>
                            <p:childTnLst>
                              <p:par>
                                <p:cTn id="84" presetClass="entr" nodeType="afterEffect" presetSubtype="16" presetID="23" grpId="18" fill="hold">
                                  <p:stCondLst>
                                    <p:cond delay="0"/>
                                  </p:stCondLst>
                                  <p:iterate type="el" backwards="0">
                                    <p:tmAbs val="0"/>
                                  </p:iterate>
                                  <p:childTnLst>
                                    <p:set>
                                      <p:cBhvr>
                                        <p:cTn id="85" fill="hold"/>
                                        <p:tgtEl>
                                          <p:spTgt spid="9673"/>
                                        </p:tgtEl>
                                        <p:attrNameLst>
                                          <p:attrName>style.visibility</p:attrName>
                                        </p:attrNameLst>
                                      </p:cBhvr>
                                      <p:to>
                                        <p:strVal val="visible"/>
                                      </p:to>
                                    </p:set>
                                    <p:anim calcmode="lin" valueType="num">
                                      <p:cBhvr>
                                        <p:cTn id="86" dur="500" fill="hold"/>
                                        <p:tgtEl>
                                          <p:spTgt spid="9673"/>
                                        </p:tgtEl>
                                        <p:attrNameLst>
                                          <p:attrName>ppt_w</p:attrName>
                                        </p:attrNameLst>
                                      </p:cBhvr>
                                      <p:tavLst>
                                        <p:tav tm="0">
                                          <p:val>
                                            <p:fltVal val="0"/>
                                          </p:val>
                                        </p:tav>
                                        <p:tav tm="100000">
                                          <p:val>
                                            <p:strVal val="#ppt_w"/>
                                          </p:val>
                                        </p:tav>
                                      </p:tavLst>
                                    </p:anim>
                                    <p:anim calcmode="lin" valueType="num">
                                      <p:cBhvr>
                                        <p:cTn id="87" dur="500" fill="hold"/>
                                        <p:tgtEl>
                                          <p:spTgt spid="9673"/>
                                        </p:tgtEl>
                                        <p:attrNameLst>
                                          <p:attrName>ppt_h</p:attrName>
                                        </p:attrNameLst>
                                      </p:cBhvr>
                                      <p:tavLst>
                                        <p:tav tm="0">
                                          <p:val>
                                            <p:fltVal val="0"/>
                                          </p:val>
                                        </p:tav>
                                        <p:tav tm="100000">
                                          <p:val>
                                            <p:strVal val="#ppt_h"/>
                                          </p:val>
                                        </p:tav>
                                      </p:tavLst>
                                    </p:anim>
                                  </p:childTnLst>
                                </p:cTn>
                              </p:par>
                            </p:childTnLst>
                          </p:cTn>
                        </p:par>
                      </p:childTnLst>
                    </p:cTn>
                  </p:par>
                  <p:par>
                    <p:cTn id="88" fill="hold">
                      <p:stCondLst>
                        <p:cond delay="indefinite"/>
                      </p:stCondLst>
                      <p:childTnLst>
                        <p:par>
                          <p:cTn id="89" fill="hold">
                            <p:stCondLst>
                              <p:cond delay="0"/>
                            </p:stCondLst>
                            <p:childTnLst>
                              <p:par>
                                <p:cTn id="90" presetClass="entr" nodeType="clickEffect" presetSubtype="8" presetID="2" grpId="19" fill="hold">
                                  <p:stCondLst>
                                    <p:cond delay="0"/>
                                  </p:stCondLst>
                                  <p:iterate type="el" backwards="0">
                                    <p:tmAbs val="0"/>
                                  </p:iterate>
                                  <p:childTnLst>
                                    <p:set>
                                      <p:cBhvr>
                                        <p:cTn id="91" fill="hold"/>
                                        <p:tgtEl>
                                          <p:spTgt spid="9639"/>
                                        </p:tgtEl>
                                        <p:attrNameLst>
                                          <p:attrName>style.visibility</p:attrName>
                                        </p:attrNameLst>
                                      </p:cBhvr>
                                      <p:to>
                                        <p:strVal val="visible"/>
                                      </p:to>
                                    </p:set>
                                    <p:anim calcmode="lin" valueType="num">
                                      <p:cBhvr>
                                        <p:cTn id="92" dur="500" fill="hold"/>
                                        <p:tgtEl>
                                          <p:spTgt spid="9639"/>
                                        </p:tgtEl>
                                        <p:attrNameLst>
                                          <p:attrName>ppt_x</p:attrName>
                                        </p:attrNameLst>
                                      </p:cBhvr>
                                      <p:tavLst>
                                        <p:tav tm="0">
                                          <p:val>
                                            <p:strVal val="0-#ppt_w/2"/>
                                          </p:val>
                                        </p:tav>
                                        <p:tav tm="100000">
                                          <p:val>
                                            <p:strVal val="#ppt_x"/>
                                          </p:val>
                                        </p:tav>
                                      </p:tavLst>
                                    </p:anim>
                                    <p:anim calcmode="lin" valueType="num">
                                      <p:cBhvr>
                                        <p:cTn id="93" dur="500" fill="hold"/>
                                        <p:tgtEl>
                                          <p:spTgt spid="9639"/>
                                        </p:tgtEl>
                                        <p:attrNameLst>
                                          <p:attrName>ppt_y</p:attrName>
                                        </p:attrNameLst>
                                      </p:cBhvr>
                                      <p:tavLst>
                                        <p:tav tm="0">
                                          <p:val>
                                            <p:strVal val="#ppt_y"/>
                                          </p:val>
                                        </p:tav>
                                        <p:tav tm="100000">
                                          <p:val>
                                            <p:strVal val="#ppt_y"/>
                                          </p:val>
                                        </p:tav>
                                      </p:tavLst>
                                    </p:anim>
                                  </p:childTnLst>
                                </p:cTn>
                              </p:par>
                            </p:childTnLst>
                          </p:cTn>
                        </p:par>
                        <p:par>
                          <p:cTn id="94" fill="hold">
                            <p:stCondLst>
                              <p:cond delay="500"/>
                            </p:stCondLst>
                            <p:childTnLst>
                              <p:par>
                                <p:cTn id="95" presetClass="entr" nodeType="afterEffect" presetSubtype="8" presetID="2" grpId="20" fill="hold">
                                  <p:stCondLst>
                                    <p:cond delay="0"/>
                                  </p:stCondLst>
                                  <p:iterate type="el" backwards="0">
                                    <p:tmAbs val="0"/>
                                  </p:iterate>
                                  <p:childTnLst>
                                    <p:set>
                                      <p:cBhvr>
                                        <p:cTn id="96" fill="hold"/>
                                        <p:tgtEl>
                                          <p:spTgt spid="9662"/>
                                        </p:tgtEl>
                                        <p:attrNameLst>
                                          <p:attrName>style.visibility</p:attrName>
                                        </p:attrNameLst>
                                      </p:cBhvr>
                                      <p:to>
                                        <p:strVal val="visible"/>
                                      </p:to>
                                    </p:set>
                                    <p:anim calcmode="lin" valueType="num">
                                      <p:cBhvr>
                                        <p:cTn id="97" dur="500" fill="hold"/>
                                        <p:tgtEl>
                                          <p:spTgt spid="9662"/>
                                        </p:tgtEl>
                                        <p:attrNameLst>
                                          <p:attrName>ppt_x</p:attrName>
                                        </p:attrNameLst>
                                      </p:cBhvr>
                                      <p:tavLst>
                                        <p:tav tm="0">
                                          <p:val>
                                            <p:strVal val="0-#ppt_w/2"/>
                                          </p:val>
                                        </p:tav>
                                        <p:tav tm="100000">
                                          <p:val>
                                            <p:strVal val="#ppt_x"/>
                                          </p:val>
                                        </p:tav>
                                      </p:tavLst>
                                    </p:anim>
                                    <p:anim calcmode="lin" valueType="num">
                                      <p:cBhvr>
                                        <p:cTn id="98" dur="500" fill="hold"/>
                                        <p:tgtEl>
                                          <p:spTgt spid="9662"/>
                                        </p:tgtEl>
                                        <p:attrNameLst>
                                          <p:attrName>ppt_y</p:attrName>
                                        </p:attrNameLst>
                                      </p:cBhvr>
                                      <p:tavLst>
                                        <p:tav tm="0">
                                          <p:val>
                                            <p:strVal val="#ppt_y"/>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Class="entr" nodeType="clickEffect" presetSubtype="2" presetID="22" grpId="21" fill="hold">
                                  <p:stCondLst>
                                    <p:cond delay="0"/>
                                  </p:stCondLst>
                                  <p:iterate type="el" backwards="0">
                                    <p:tmAbs val="0"/>
                                  </p:iterate>
                                  <p:childTnLst>
                                    <p:set>
                                      <p:cBhvr>
                                        <p:cTn id="102" fill="hold"/>
                                        <p:tgtEl>
                                          <p:spTgt spid="9658"/>
                                        </p:tgtEl>
                                        <p:attrNameLst>
                                          <p:attrName>style.visibility</p:attrName>
                                        </p:attrNameLst>
                                      </p:cBhvr>
                                      <p:to>
                                        <p:strVal val="visible"/>
                                      </p:to>
                                    </p:set>
                                    <p:animEffect filter="wipe(right)" transition="in">
                                      <p:cBhvr>
                                        <p:cTn id="103" dur="500"/>
                                        <p:tgtEl>
                                          <p:spTgt spid="9658"/>
                                        </p:tgtEl>
                                      </p:cBhvr>
                                    </p:animEffect>
                                  </p:childTnLst>
                                </p:cTn>
                              </p:par>
                            </p:childTnLst>
                          </p:cTn>
                        </p:par>
                        <p:par>
                          <p:cTn id="104" fill="hold">
                            <p:stCondLst>
                              <p:cond delay="500"/>
                            </p:stCondLst>
                            <p:childTnLst>
                              <p:par>
                                <p:cTn id="105" presetClass="entr" nodeType="afterEffect" presetSubtype="2" presetID="2" grpId="22" fill="hold">
                                  <p:stCondLst>
                                    <p:cond delay="0"/>
                                  </p:stCondLst>
                                  <p:iterate type="el" backwards="0">
                                    <p:tmAbs val="0"/>
                                  </p:iterate>
                                  <p:childTnLst>
                                    <p:set>
                                      <p:cBhvr>
                                        <p:cTn id="106" fill="hold"/>
                                        <p:tgtEl>
                                          <p:spTgt spid="9652"/>
                                        </p:tgtEl>
                                        <p:attrNameLst>
                                          <p:attrName>style.visibility</p:attrName>
                                        </p:attrNameLst>
                                      </p:cBhvr>
                                      <p:to>
                                        <p:strVal val="visible"/>
                                      </p:to>
                                    </p:set>
                                    <p:anim calcmode="lin" valueType="num">
                                      <p:cBhvr>
                                        <p:cTn id="107" dur="500" fill="hold"/>
                                        <p:tgtEl>
                                          <p:spTgt spid="9652"/>
                                        </p:tgtEl>
                                        <p:attrNameLst>
                                          <p:attrName>ppt_x</p:attrName>
                                        </p:attrNameLst>
                                      </p:cBhvr>
                                      <p:tavLst>
                                        <p:tav tm="0">
                                          <p:val>
                                            <p:strVal val="1+#ppt_w/2"/>
                                          </p:val>
                                        </p:tav>
                                        <p:tav tm="100000">
                                          <p:val>
                                            <p:strVal val="#ppt_x"/>
                                          </p:val>
                                        </p:tav>
                                      </p:tavLst>
                                    </p:anim>
                                    <p:anim calcmode="lin" valueType="num">
                                      <p:cBhvr>
                                        <p:cTn id="108" dur="500" fill="hold"/>
                                        <p:tgtEl>
                                          <p:spTgt spid="9652"/>
                                        </p:tgtEl>
                                        <p:attrNameLst>
                                          <p:attrName>ppt_y</p:attrName>
                                        </p:attrNameLst>
                                      </p:cBhvr>
                                      <p:tavLst>
                                        <p:tav tm="0">
                                          <p:val>
                                            <p:strVal val="#ppt_y"/>
                                          </p:val>
                                        </p:tav>
                                        <p:tav tm="100000">
                                          <p:val>
                                            <p:strVal val="#ppt_y"/>
                                          </p:val>
                                        </p:tav>
                                      </p:tavLst>
                                    </p:anim>
                                  </p:childTnLst>
                                </p:cTn>
                              </p:par>
                            </p:childTnLst>
                          </p:cTn>
                        </p:par>
                        <p:par>
                          <p:cTn id="109" fill="hold">
                            <p:stCondLst>
                              <p:cond delay="1000"/>
                            </p:stCondLst>
                            <p:childTnLst>
                              <p:par>
                                <p:cTn id="110" presetClass="entr" nodeType="afterEffect" presetSubtype="2" presetID="2" grpId="23" fill="hold">
                                  <p:stCondLst>
                                    <p:cond delay="0"/>
                                  </p:stCondLst>
                                  <p:iterate type="el" backwards="0">
                                    <p:tmAbs val="0"/>
                                  </p:iterate>
                                  <p:childTnLst>
                                    <p:set>
                                      <p:cBhvr>
                                        <p:cTn id="111" fill="hold"/>
                                        <p:tgtEl>
                                          <p:spTgt spid="9655"/>
                                        </p:tgtEl>
                                        <p:attrNameLst>
                                          <p:attrName>style.visibility</p:attrName>
                                        </p:attrNameLst>
                                      </p:cBhvr>
                                      <p:to>
                                        <p:strVal val="visible"/>
                                      </p:to>
                                    </p:set>
                                    <p:anim calcmode="lin" valueType="num">
                                      <p:cBhvr>
                                        <p:cTn id="112" dur="500" fill="hold"/>
                                        <p:tgtEl>
                                          <p:spTgt spid="9655"/>
                                        </p:tgtEl>
                                        <p:attrNameLst>
                                          <p:attrName>ppt_x</p:attrName>
                                        </p:attrNameLst>
                                      </p:cBhvr>
                                      <p:tavLst>
                                        <p:tav tm="0">
                                          <p:val>
                                            <p:strVal val="1+#ppt_w/2"/>
                                          </p:val>
                                        </p:tav>
                                        <p:tav tm="100000">
                                          <p:val>
                                            <p:strVal val="#ppt_x"/>
                                          </p:val>
                                        </p:tav>
                                      </p:tavLst>
                                    </p:anim>
                                    <p:anim calcmode="lin" valueType="num">
                                      <p:cBhvr>
                                        <p:cTn id="113" dur="500" fill="hold"/>
                                        <p:tgtEl>
                                          <p:spTgt spid="9655"/>
                                        </p:tgtEl>
                                        <p:attrNameLst>
                                          <p:attrName>ppt_y</p:attrName>
                                        </p:attrNameLst>
                                      </p:cBhvr>
                                      <p:tavLst>
                                        <p:tav tm="0">
                                          <p:val>
                                            <p:strVal val="#ppt_y"/>
                                          </p:val>
                                        </p:tav>
                                        <p:tav tm="100000">
                                          <p:val>
                                            <p:strVal val="#ppt_y"/>
                                          </p:val>
                                        </p:tav>
                                      </p:tavLst>
                                    </p:anim>
                                  </p:childTnLst>
                                </p:cTn>
                              </p:par>
                            </p:childTnLst>
                          </p:cTn>
                        </p:par>
                        <p:par>
                          <p:cTn id="114" fill="hold">
                            <p:stCondLst>
                              <p:cond delay="1500"/>
                            </p:stCondLst>
                            <p:childTnLst>
                              <p:par>
                                <p:cTn id="115" presetClass="entr" nodeType="afterEffect" presetSubtype="2" presetID="2" grpId="24" fill="hold">
                                  <p:stCondLst>
                                    <p:cond delay="0"/>
                                  </p:stCondLst>
                                  <p:iterate type="el" backwards="0">
                                    <p:tmAbs val="0"/>
                                  </p:iterate>
                                  <p:childTnLst>
                                    <p:set>
                                      <p:cBhvr>
                                        <p:cTn id="116" fill="hold"/>
                                        <p:tgtEl>
                                          <p:spTgt spid="9656"/>
                                        </p:tgtEl>
                                        <p:attrNameLst>
                                          <p:attrName>style.visibility</p:attrName>
                                        </p:attrNameLst>
                                      </p:cBhvr>
                                      <p:to>
                                        <p:strVal val="visible"/>
                                      </p:to>
                                    </p:set>
                                    <p:anim calcmode="lin" valueType="num">
                                      <p:cBhvr>
                                        <p:cTn id="117" dur="500" fill="hold"/>
                                        <p:tgtEl>
                                          <p:spTgt spid="9656"/>
                                        </p:tgtEl>
                                        <p:attrNameLst>
                                          <p:attrName>ppt_x</p:attrName>
                                        </p:attrNameLst>
                                      </p:cBhvr>
                                      <p:tavLst>
                                        <p:tav tm="0">
                                          <p:val>
                                            <p:strVal val="1+#ppt_w/2"/>
                                          </p:val>
                                        </p:tav>
                                        <p:tav tm="100000">
                                          <p:val>
                                            <p:strVal val="#ppt_x"/>
                                          </p:val>
                                        </p:tav>
                                      </p:tavLst>
                                    </p:anim>
                                    <p:anim calcmode="lin" valueType="num">
                                      <p:cBhvr>
                                        <p:cTn id="118" dur="500" fill="hold"/>
                                        <p:tgtEl>
                                          <p:spTgt spid="9656"/>
                                        </p:tgtEl>
                                        <p:attrNameLst>
                                          <p:attrName>ppt_y</p:attrName>
                                        </p:attrNameLst>
                                      </p:cBhvr>
                                      <p:tavLst>
                                        <p:tav tm="0">
                                          <p:val>
                                            <p:strVal val="#ppt_y"/>
                                          </p:val>
                                        </p:tav>
                                        <p:tav tm="100000">
                                          <p:val>
                                            <p:strVal val="#ppt_y"/>
                                          </p:val>
                                        </p:tav>
                                      </p:tavLst>
                                    </p:anim>
                                  </p:childTnLst>
                                </p:cTn>
                              </p:par>
                            </p:childTnLst>
                          </p:cTn>
                        </p:par>
                      </p:childTnLst>
                    </p:cTn>
                  </p:par>
                  <p:par>
                    <p:cTn id="119" fill="hold">
                      <p:stCondLst>
                        <p:cond delay="indefinite"/>
                      </p:stCondLst>
                      <p:childTnLst>
                        <p:par>
                          <p:cTn id="120" fill="hold">
                            <p:stCondLst>
                              <p:cond delay="0"/>
                            </p:stCondLst>
                            <p:childTnLst>
                              <p:par>
                                <p:cTn id="121" presetClass="entr" nodeType="clickEffect" presetSubtype="2" presetID="2" grpId="25" fill="hold">
                                  <p:stCondLst>
                                    <p:cond delay="0"/>
                                  </p:stCondLst>
                                  <p:iterate type="el" backwards="0">
                                    <p:tmAbs val="0"/>
                                  </p:iterate>
                                  <p:childTnLst>
                                    <p:set>
                                      <p:cBhvr>
                                        <p:cTn id="122" fill="hold"/>
                                        <p:tgtEl>
                                          <p:spTgt spid="9644"/>
                                        </p:tgtEl>
                                        <p:attrNameLst>
                                          <p:attrName>style.visibility</p:attrName>
                                        </p:attrNameLst>
                                      </p:cBhvr>
                                      <p:to>
                                        <p:strVal val="visible"/>
                                      </p:to>
                                    </p:set>
                                    <p:anim calcmode="lin" valueType="num">
                                      <p:cBhvr>
                                        <p:cTn id="123" dur="500" fill="hold"/>
                                        <p:tgtEl>
                                          <p:spTgt spid="9644"/>
                                        </p:tgtEl>
                                        <p:attrNameLst>
                                          <p:attrName>ppt_x</p:attrName>
                                        </p:attrNameLst>
                                      </p:cBhvr>
                                      <p:tavLst>
                                        <p:tav tm="0">
                                          <p:val>
                                            <p:strVal val="1+#ppt_w/2"/>
                                          </p:val>
                                        </p:tav>
                                        <p:tav tm="100000">
                                          <p:val>
                                            <p:strVal val="#ppt_x"/>
                                          </p:val>
                                        </p:tav>
                                      </p:tavLst>
                                    </p:anim>
                                    <p:anim calcmode="lin" valueType="num">
                                      <p:cBhvr>
                                        <p:cTn id="124" dur="500" fill="hold"/>
                                        <p:tgtEl>
                                          <p:spTgt spid="9644"/>
                                        </p:tgtEl>
                                        <p:attrNameLst>
                                          <p:attrName>ppt_y</p:attrName>
                                        </p:attrNameLst>
                                      </p:cBhvr>
                                      <p:tavLst>
                                        <p:tav tm="0">
                                          <p:val>
                                            <p:strVal val="#ppt_y"/>
                                          </p:val>
                                        </p:tav>
                                        <p:tav tm="100000">
                                          <p:val>
                                            <p:strVal val="#ppt_y"/>
                                          </p:val>
                                        </p:tav>
                                      </p:tavLst>
                                    </p:anim>
                                  </p:childTnLst>
                                </p:cTn>
                              </p:par>
                            </p:childTnLst>
                          </p:cTn>
                        </p:par>
                        <p:par>
                          <p:cTn id="125" fill="hold">
                            <p:stCondLst>
                              <p:cond delay="500"/>
                            </p:stCondLst>
                            <p:childTnLst>
                              <p:par>
                                <p:cTn id="126" presetClass="entr" nodeType="afterEffect" presetSubtype="2" presetID="2" grpId="26" fill="hold">
                                  <p:stCondLst>
                                    <p:cond delay="0"/>
                                  </p:stCondLst>
                                  <p:iterate type="el" backwards="0">
                                    <p:tmAbs val="0"/>
                                  </p:iterate>
                                  <p:childTnLst>
                                    <p:set>
                                      <p:cBhvr>
                                        <p:cTn id="127" fill="hold"/>
                                        <p:tgtEl>
                                          <p:spTgt spid="9660"/>
                                        </p:tgtEl>
                                        <p:attrNameLst>
                                          <p:attrName>style.visibility</p:attrName>
                                        </p:attrNameLst>
                                      </p:cBhvr>
                                      <p:to>
                                        <p:strVal val="visible"/>
                                      </p:to>
                                    </p:set>
                                    <p:anim calcmode="lin" valueType="num">
                                      <p:cBhvr>
                                        <p:cTn id="128" dur="500" fill="hold"/>
                                        <p:tgtEl>
                                          <p:spTgt spid="9660"/>
                                        </p:tgtEl>
                                        <p:attrNameLst>
                                          <p:attrName>ppt_x</p:attrName>
                                        </p:attrNameLst>
                                      </p:cBhvr>
                                      <p:tavLst>
                                        <p:tav tm="0">
                                          <p:val>
                                            <p:strVal val="1+#ppt_w/2"/>
                                          </p:val>
                                        </p:tav>
                                        <p:tav tm="100000">
                                          <p:val>
                                            <p:strVal val="#ppt_x"/>
                                          </p:val>
                                        </p:tav>
                                      </p:tavLst>
                                    </p:anim>
                                    <p:anim calcmode="lin" valueType="num">
                                      <p:cBhvr>
                                        <p:cTn id="129" dur="500" fill="hold"/>
                                        <p:tgtEl>
                                          <p:spTgt spid="9660"/>
                                        </p:tgtEl>
                                        <p:attrNameLst>
                                          <p:attrName>ppt_y</p:attrName>
                                        </p:attrNameLst>
                                      </p:cBhvr>
                                      <p:tavLst>
                                        <p:tav tm="0">
                                          <p:val>
                                            <p:strVal val="#ppt_y"/>
                                          </p:val>
                                        </p:tav>
                                        <p:tav tm="100000">
                                          <p:val>
                                            <p:strVal val="#ppt_y"/>
                                          </p:val>
                                        </p:tav>
                                      </p:tavLst>
                                    </p:anim>
                                  </p:childTnLst>
                                </p:cTn>
                              </p:par>
                            </p:childTnLst>
                          </p:cTn>
                        </p:par>
                      </p:childTnLst>
                    </p:cTn>
                  </p:par>
                  <p:par>
                    <p:cTn id="130" fill="hold">
                      <p:stCondLst>
                        <p:cond delay="indefinite"/>
                      </p:stCondLst>
                      <p:childTnLst>
                        <p:par>
                          <p:cTn id="131" fill="hold">
                            <p:stCondLst>
                              <p:cond delay="0"/>
                            </p:stCondLst>
                            <p:childTnLst>
                              <p:par>
                                <p:cTn id="132" presetClass="entr" nodeType="clickEffect" presetSubtype="2" presetID="22" grpId="27" fill="hold">
                                  <p:stCondLst>
                                    <p:cond delay="0"/>
                                  </p:stCondLst>
                                  <p:iterate type="el" backwards="0">
                                    <p:tmAbs val="0"/>
                                  </p:iterate>
                                  <p:childTnLst>
                                    <p:set>
                                      <p:cBhvr>
                                        <p:cTn id="133" fill="hold"/>
                                        <p:tgtEl>
                                          <p:spTgt spid="9657"/>
                                        </p:tgtEl>
                                        <p:attrNameLst>
                                          <p:attrName>style.visibility</p:attrName>
                                        </p:attrNameLst>
                                      </p:cBhvr>
                                      <p:to>
                                        <p:strVal val="visible"/>
                                      </p:to>
                                    </p:set>
                                    <p:animEffect filter="wipe(right)" transition="in">
                                      <p:cBhvr>
                                        <p:cTn id="134" dur="500"/>
                                        <p:tgtEl>
                                          <p:spTgt spid="9657"/>
                                        </p:tgtEl>
                                      </p:cBhvr>
                                    </p:animEffect>
                                  </p:childTnLst>
                                </p:cTn>
                              </p:par>
                            </p:childTnLst>
                          </p:cTn>
                        </p:par>
                        <p:par>
                          <p:cTn id="135" fill="hold">
                            <p:stCondLst>
                              <p:cond delay="500"/>
                            </p:stCondLst>
                            <p:childTnLst>
                              <p:par>
                                <p:cTn id="136" presetClass="entr" nodeType="afterEffect" presetSubtype="16" presetID="23" grpId="28" fill="hold">
                                  <p:stCondLst>
                                    <p:cond delay="0"/>
                                  </p:stCondLst>
                                  <p:iterate type="el" backwards="0">
                                    <p:tmAbs val="0"/>
                                  </p:iterate>
                                  <p:childTnLst>
                                    <p:set>
                                      <p:cBhvr>
                                        <p:cTn id="137" fill="hold"/>
                                        <p:tgtEl>
                                          <p:spTgt spid="9651"/>
                                        </p:tgtEl>
                                        <p:attrNameLst>
                                          <p:attrName>style.visibility</p:attrName>
                                        </p:attrNameLst>
                                      </p:cBhvr>
                                      <p:to>
                                        <p:strVal val="visible"/>
                                      </p:to>
                                    </p:set>
                                    <p:anim calcmode="lin" valueType="num">
                                      <p:cBhvr>
                                        <p:cTn id="138" dur="500" fill="hold"/>
                                        <p:tgtEl>
                                          <p:spTgt spid="9651"/>
                                        </p:tgtEl>
                                        <p:attrNameLst>
                                          <p:attrName>ppt_w</p:attrName>
                                        </p:attrNameLst>
                                      </p:cBhvr>
                                      <p:tavLst>
                                        <p:tav tm="0">
                                          <p:val>
                                            <p:fltVal val="0"/>
                                          </p:val>
                                        </p:tav>
                                        <p:tav tm="100000">
                                          <p:val>
                                            <p:strVal val="#ppt_w"/>
                                          </p:val>
                                        </p:tav>
                                      </p:tavLst>
                                    </p:anim>
                                    <p:anim calcmode="lin" valueType="num">
                                      <p:cBhvr>
                                        <p:cTn id="139" dur="500" fill="hold"/>
                                        <p:tgtEl>
                                          <p:spTgt spid="9651"/>
                                        </p:tgtEl>
                                        <p:attrNameLst>
                                          <p:attrName>ppt_h</p:attrName>
                                        </p:attrNameLst>
                                      </p:cBhvr>
                                      <p:tavLst>
                                        <p:tav tm="0">
                                          <p:val>
                                            <p:fltVal val="0"/>
                                          </p:val>
                                        </p:tav>
                                        <p:tav tm="100000">
                                          <p:val>
                                            <p:strVal val="#ppt_h"/>
                                          </p:val>
                                        </p:tav>
                                      </p:tavLst>
                                    </p:anim>
                                  </p:childTnLst>
                                </p:cTn>
                              </p:par>
                            </p:childTnLst>
                          </p:cTn>
                        </p:par>
                        <p:par>
                          <p:cTn id="140" fill="hold">
                            <p:stCondLst>
                              <p:cond delay="1000"/>
                            </p:stCondLst>
                            <p:childTnLst>
                              <p:par>
                                <p:cTn id="141" presetClass="entr" nodeType="afterEffect" presetSubtype="16" presetID="23" grpId="29" fill="hold">
                                  <p:stCondLst>
                                    <p:cond delay="0"/>
                                  </p:stCondLst>
                                  <p:iterate type="el" backwards="0">
                                    <p:tmAbs val="0"/>
                                  </p:iterate>
                                  <p:childTnLst>
                                    <p:set>
                                      <p:cBhvr>
                                        <p:cTn id="142" fill="hold"/>
                                        <p:tgtEl>
                                          <p:spTgt spid="9653"/>
                                        </p:tgtEl>
                                        <p:attrNameLst>
                                          <p:attrName>style.visibility</p:attrName>
                                        </p:attrNameLst>
                                      </p:cBhvr>
                                      <p:to>
                                        <p:strVal val="visible"/>
                                      </p:to>
                                    </p:set>
                                    <p:anim calcmode="lin" valueType="num">
                                      <p:cBhvr>
                                        <p:cTn id="143" dur="500" fill="hold"/>
                                        <p:tgtEl>
                                          <p:spTgt spid="9653"/>
                                        </p:tgtEl>
                                        <p:attrNameLst>
                                          <p:attrName>ppt_w</p:attrName>
                                        </p:attrNameLst>
                                      </p:cBhvr>
                                      <p:tavLst>
                                        <p:tav tm="0">
                                          <p:val>
                                            <p:fltVal val="0"/>
                                          </p:val>
                                        </p:tav>
                                        <p:tav tm="100000">
                                          <p:val>
                                            <p:strVal val="#ppt_w"/>
                                          </p:val>
                                        </p:tav>
                                      </p:tavLst>
                                    </p:anim>
                                    <p:anim calcmode="lin" valueType="num">
                                      <p:cBhvr>
                                        <p:cTn id="144" dur="500" fill="hold"/>
                                        <p:tgtEl>
                                          <p:spTgt spid="9653"/>
                                        </p:tgtEl>
                                        <p:attrNameLst>
                                          <p:attrName>ppt_h</p:attrName>
                                        </p:attrNameLst>
                                      </p:cBhvr>
                                      <p:tavLst>
                                        <p:tav tm="0">
                                          <p:val>
                                            <p:fltVal val="0"/>
                                          </p:val>
                                        </p:tav>
                                        <p:tav tm="100000">
                                          <p:val>
                                            <p:strVal val="#ppt_h"/>
                                          </p:val>
                                        </p:tav>
                                      </p:tavLst>
                                    </p:anim>
                                  </p:childTnLst>
                                </p:cTn>
                              </p:par>
                            </p:childTnLst>
                          </p:cTn>
                        </p:par>
                        <p:par>
                          <p:cTn id="145" fill="hold">
                            <p:stCondLst>
                              <p:cond delay="1500"/>
                            </p:stCondLst>
                            <p:childTnLst>
                              <p:par>
                                <p:cTn id="146" presetClass="entr" nodeType="afterEffect" presetSubtype="16" presetID="23" grpId="30" fill="hold">
                                  <p:stCondLst>
                                    <p:cond delay="0"/>
                                  </p:stCondLst>
                                  <p:iterate type="el" backwards="0">
                                    <p:tmAbs val="0"/>
                                  </p:iterate>
                                  <p:childTnLst>
                                    <p:set>
                                      <p:cBhvr>
                                        <p:cTn id="147" fill="hold"/>
                                        <p:tgtEl>
                                          <p:spTgt spid="9654"/>
                                        </p:tgtEl>
                                        <p:attrNameLst>
                                          <p:attrName>style.visibility</p:attrName>
                                        </p:attrNameLst>
                                      </p:cBhvr>
                                      <p:to>
                                        <p:strVal val="visible"/>
                                      </p:to>
                                    </p:set>
                                    <p:anim calcmode="lin" valueType="num">
                                      <p:cBhvr>
                                        <p:cTn id="148" dur="500" fill="hold"/>
                                        <p:tgtEl>
                                          <p:spTgt spid="9654"/>
                                        </p:tgtEl>
                                        <p:attrNameLst>
                                          <p:attrName>ppt_w</p:attrName>
                                        </p:attrNameLst>
                                      </p:cBhvr>
                                      <p:tavLst>
                                        <p:tav tm="0">
                                          <p:val>
                                            <p:fltVal val="0"/>
                                          </p:val>
                                        </p:tav>
                                        <p:tav tm="100000">
                                          <p:val>
                                            <p:strVal val="#ppt_w"/>
                                          </p:val>
                                        </p:tav>
                                      </p:tavLst>
                                    </p:anim>
                                    <p:anim calcmode="lin" valueType="num">
                                      <p:cBhvr>
                                        <p:cTn id="149" dur="500" fill="hold"/>
                                        <p:tgtEl>
                                          <p:spTgt spid="965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658" grpId="21"/>
      <p:bldP build="whole" bldLvl="1" animBg="1" rev="0" advAuto="0" spid="9645" grpId="4"/>
      <p:bldP build="whole" bldLvl="1" animBg="1" rev="0" advAuto="0" spid="9664" grpId="9"/>
      <p:bldP build="whole" bldLvl="1" animBg="1" rev="0" advAuto="0" spid="9663" grpId="8"/>
      <p:bldP build="whole" bldLvl="1" animBg="1" rev="0" advAuto="0" spid="9657" grpId="27"/>
      <p:bldP build="whole" bldLvl="1" animBg="1" rev="0" advAuto="0" spid="9656" grpId="24"/>
      <p:bldP build="whole" bldLvl="1" animBg="1" rev="0" advAuto="0" spid="9661" grpId="6"/>
      <p:bldP build="whole" bldLvl="1" animBg="1" rev="0" advAuto="0" spid="9640" grpId="2"/>
      <p:bldP build="whole" bldLvl="1" animBg="1" rev="0" advAuto="0" spid="9673" grpId="18"/>
      <p:bldP build="whole" bldLvl="1" animBg="1" rev="0" advAuto="0" spid="9655" grpId="23"/>
      <p:bldP build="whole" bldLvl="1" animBg="1" rev="0" advAuto="0" spid="9651" grpId="28"/>
      <p:bldP build="whole" bldLvl="1" animBg="1" rev="0" advAuto="0" spid="9672" grpId="17"/>
      <p:bldP build="whole" bldLvl="1" animBg="1" rev="0" advAuto="0" spid="9659" grpId="5"/>
      <p:bldP build="whole" bldLvl="1" animBg="1" rev="0" advAuto="0" spid="9650" grpId="7"/>
      <p:bldP build="whole" bldLvl="1" animBg="1" rev="0" advAuto="0" spid="9671" grpId="16"/>
      <p:bldP build="whole" bldLvl="1" animBg="1" rev="0" advAuto="0" spid="9662" grpId="20"/>
      <p:bldP build="whole" bldLvl="1" animBg="1" rev="0" advAuto="0" spid="9670" grpId="15"/>
      <p:bldP build="whole" bldLvl="1" animBg="1" rev="0" advAuto="0" spid="9639" grpId="19"/>
      <p:bldP build="whole" bldLvl="1" animBg="1" rev="0" advAuto="0" spid="9647" grpId="1"/>
      <p:bldP build="whole" bldLvl="1" animBg="1" rev="0" advAuto="0" spid="9669" grpId="14"/>
      <p:bldP build="whole" bldLvl="1" animBg="1" rev="0" advAuto="0" spid="9652" grpId="22"/>
      <p:bldP build="whole" bldLvl="1" animBg="1" rev="0" advAuto="0" spid="9654" grpId="30"/>
      <p:bldP build="whole" bldLvl="1" animBg="1" rev="0" advAuto="0" spid="9668" grpId="13"/>
      <p:bldP build="whole" bldLvl="1" animBg="1" rev="0" advAuto="0" spid="9653" grpId="29"/>
      <p:bldP build="whole" bldLvl="1" animBg="1" rev="0" advAuto="0" spid="9667" grpId="12"/>
      <p:bldP build="whole" bldLvl="1" animBg="1" rev="0" advAuto="0" spid="9644" grpId="25"/>
      <p:bldP build="whole" bldLvl="1" animBg="1" rev="0" advAuto="0" spid="9666" grpId="11"/>
      <p:bldP build="whole" bldLvl="1" animBg="1" rev="0" advAuto="0" spid="9646" grpId="3"/>
      <p:bldP build="whole" bldLvl="1" animBg="1" rev="0" advAuto="0" spid="9660" grpId="26"/>
      <p:bldP build="whole" bldLvl="1" animBg="1" rev="0" advAuto="0" spid="9665" grpId="10"/>
    </p:bldLst>
  </p:timing>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75"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67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677" name="Freeform 34"/>
          <p:cNvSpPr/>
          <p:nvPr/>
        </p:nvSpPr>
        <p:spPr>
          <a:xfrm>
            <a:off x="4468321" y="3522955"/>
            <a:ext cx="1947912" cy="2614593"/>
          </a:xfrm>
          <a:custGeom>
            <a:avLst/>
            <a:gdLst/>
            <a:ahLst/>
            <a:cxnLst>
              <a:cxn ang="0">
                <a:pos x="wd2" y="hd2"/>
              </a:cxn>
              <a:cxn ang="5400000">
                <a:pos x="wd2" y="hd2"/>
              </a:cxn>
              <a:cxn ang="10800000">
                <a:pos x="wd2" y="hd2"/>
              </a:cxn>
              <a:cxn ang="16200000">
                <a:pos x="wd2" y="hd2"/>
              </a:cxn>
            </a:cxnLst>
            <a:rect l="0" t="0" r="r" b="b"/>
            <a:pathLst>
              <a:path w="20031" h="21588" fill="norm" stroke="1" extrusionOk="0">
                <a:moveTo>
                  <a:pt x="9543" y="5"/>
                </a:moveTo>
                <a:cubicBezTo>
                  <a:pt x="10040" y="-7"/>
                  <a:pt x="10565" y="2"/>
                  <a:pt x="11118" y="33"/>
                </a:cubicBezTo>
                <a:cubicBezTo>
                  <a:pt x="19968" y="539"/>
                  <a:pt x="21168" y="7693"/>
                  <a:pt x="16818" y="11788"/>
                </a:cubicBezTo>
                <a:cubicBezTo>
                  <a:pt x="14838" y="13546"/>
                  <a:pt x="15048" y="15088"/>
                  <a:pt x="16218" y="16124"/>
                </a:cubicBezTo>
                <a:cubicBezTo>
                  <a:pt x="17388" y="17160"/>
                  <a:pt x="18828" y="19328"/>
                  <a:pt x="18828" y="19328"/>
                </a:cubicBezTo>
                <a:lnTo>
                  <a:pt x="18823" y="19328"/>
                </a:lnTo>
                <a:lnTo>
                  <a:pt x="19272" y="19669"/>
                </a:lnTo>
                <a:cubicBezTo>
                  <a:pt x="19530" y="19891"/>
                  <a:pt x="19771" y="20124"/>
                  <a:pt x="19992" y="20367"/>
                </a:cubicBezTo>
                <a:lnTo>
                  <a:pt x="20030" y="20413"/>
                </a:lnTo>
                <a:lnTo>
                  <a:pt x="18580" y="20842"/>
                </a:lnTo>
                <a:cubicBezTo>
                  <a:pt x="16665" y="21323"/>
                  <a:pt x="14629" y="21584"/>
                  <a:pt x="12517" y="21588"/>
                </a:cubicBezTo>
                <a:cubicBezTo>
                  <a:pt x="9701" y="21593"/>
                  <a:pt x="7017" y="21140"/>
                  <a:pt x="4575" y="20316"/>
                </a:cubicBezTo>
                <a:lnTo>
                  <a:pt x="3965" y="20081"/>
                </a:lnTo>
                <a:lnTo>
                  <a:pt x="4802" y="19328"/>
                </a:lnTo>
                <a:lnTo>
                  <a:pt x="4788" y="19328"/>
                </a:lnTo>
                <a:cubicBezTo>
                  <a:pt x="4987" y="19168"/>
                  <a:pt x="5272" y="18993"/>
                  <a:pt x="5587" y="18821"/>
                </a:cubicBezTo>
                <a:lnTo>
                  <a:pt x="5687" y="18772"/>
                </a:lnTo>
                <a:lnTo>
                  <a:pt x="6310" y="18390"/>
                </a:lnTo>
                <a:lnTo>
                  <a:pt x="7758" y="17806"/>
                </a:lnTo>
                <a:lnTo>
                  <a:pt x="7703" y="17206"/>
                </a:lnTo>
                <a:cubicBezTo>
                  <a:pt x="7548" y="15922"/>
                  <a:pt x="7211" y="15504"/>
                  <a:pt x="6528" y="15545"/>
                </a:cubicBezTo>
                <a:cubicBezTo>
                  <a:pt x="5748" y="15594"/>
                  <a:pt x="3318" y="16557"/>
                  <a:pt x="2448" y="15498"/>
                </a:cubicBezTo>
                <a:cubicBezTo>
                  <a:pt x="1578" y="14438"/>
                  <a:pt x="2480" y="14327"/>
                  <a:pt x="2119" y="13913"/>
                </a:cubicBezTo>
                <a:cubicBezTo>
                  <a:pt x="1758" y="13498"/>
                  <a:pt x="1398" y="13016"/>
                  <a:pt x="1758" y="12800"/>
                </a:cubicBezTo>
                <a:cubicBezTo>
                  <a:pt x="1068" y="12078"/>
                  <a:pt x="1382" y="11555"/>
                  <a:pt x="1600" y="11551"/>
                </a:cubicBezTo>
                <a:cubicBezTo>
                  <a:pt x="1518" y="11258"/>
                  <a:pt x="1336" y="11162"/>
                  <a:pt x="1336" y="11162"/>
                </a:cubicBezTo>
                <a:cubicBezTo>
                  <a:pt x="1218" y="11162"/>
                  <a:pt x="-432" y="11017"/>
                  <a:pt x="108" y="10222"/>
                </a:cubicBezTo>
                <a:cubicBezTo>
                  <a:pt x="648" y="9427"/>
                  <a:pt x="1837" y="8037"/>
                  <a:pt x="1698" y="7573"/>
                </a:cubicBezTo>
                <a:cubicBezTo>
                  <a:pt x="770" y="5066"/>
                  <a:pt x="2083" y="188"/>
                  <a:pt x="9543" y="5"/>
                </a:cubicBezTo>
                <a:close/>
              </a:path>
            </a:pathLst>
          </a:custGeom>
          <a:solidFill>
            <a:srgbClr val="BFBFBF"/>
          </a:solidFill>
          <a:ln w="12700">
            <a:miter lim="400000"/>
          </a:ln>
        </p:spPr>
        <p:txBody>
          <a:bodyPr lIns="45719" rIns="45719" anchor="ctr"/>
          <a:lstStyle/>
          <a:p>
            <a:pPr algn="ctr"/>
          </a:p>
        </p:txBody>
      </p:sp>
      <p:sp>
        <p:nvSpPr>
          <p:cNvPr id="9678" name="Arc 3"/>
          <p:cNvSpPr/>
          <p:nvPr/>
        </p:nvSpPr>
        <p:spPr>
          <a:xfrm>
            <a:off x="5246346" y="3124747"/>
            <a:ext cx="1452170" cy="1209734"/>
          </a:xfrm>
          <a:custGeom>
            <a:avLst/>
            <a:gdLst/>
            <a:ahLst/>
            <a:cxnLst>
              <a:cxn ang="0">
                <a:pos x="wd2" y="hd2"/>
              </a:cxn>
              <a:cxn ang="5400000">
                <a:pos x="wd2" y="hd2"/>
              </a:cxn>
              <a:cxn ang="10800000">
                <a:pos x="wd2" y="hd2"/>
              </a:cxn>
              <a:cxn ang="16200000">
                <a:pos x="wd2" y="hd2"/>
              </a:cxn>
            </a:cxnLst>
            <a:rect l="0" t="0" r="r" b="b"/>
            <a:pathLst>
              <a:path w="21270" h="19327" fill="norm" stroke="1" extrusionOk="0">
                <a:moveTo>
                  <a:pt x="0" y="1565"/>
                </a:moveTo>
                <a:lnTo>
                  <a:pt x="0" y="1565"/>
                </a:lnTo>
                <a:cubicBezTo>
                  <a:pt x="7438" y="-2273"/>
                  <a:pt x="16320" y="1192"/>
                  <a:pt x="19839" y="9305"/>
                </a:cubicBezTo>
                <a:cubicBezTo>
                  <a:pt x="21193" y="12426"/>
                  <a:pt x="21600" y="15937"/>
                  <a:pt x="21002" y="19327"/>
                </a:cubicBezTo>
              </a:path>
            </a:pathLst>
          </a:custGeom>
          <a:ln w="419100">
            <a:solidFill>
              <a:schemeClr val="accent2"/>
            </a:solidFill>
            <a:miter/>
          </a:ln>
        </p:spPr>
        <p:txBody>
          <a:bodyPr lIns="45719" rIns="45719" anchor="ctr"/>
          <a:lstStyle/>
          <a:p>
            <a:pPr algn="ctr"/>
          </a:p>
        </p:txBody>
      </p:sp>
      <p:sp>
        <p:nvSpPr>
          <p:cNvPr id="9679" name="Arc 5"/>
          <p:cNvSpPr/>
          <p:nvPr/>
        </p:nvSpPr>
        <p:spPr>
          <a:xfrm>
            <a:off x="4509563" y="2646463"/>
            <a:ext cx="2667495" cy="2347326"/>
          </a:xfrm>
          <a:custGeom>
            <a:avLst/>
            <a:gdLst/>
            <a:ahLst/>
            <a:cxnLst>
              <a:cxn ang="0">
                <a:pos x="wd2" y="hd2"/>
              </a:cxn>
              <a:cxn ang="5400000">
                <a:pos x="wd2" y="hd2"/>
              </a:cxn>
              <a:cxn ang="10800000">
                <a:pos x="wd2" y="hd2"/>
              </a:cxn>
              <a:cxn ang="16200000">
                <a:pos x="wd2" y="hd2"/>
              </a:cxn>
            </a:cxnLst>
            <a:rect l="0" t="0" r="r" b="b"/>
            <a:pathLst>
              <a:path w="20215" h="19987" fill="norm" stroke="1" extrusionOk="0">
                <a:moveTo>
                  <a:pt x="0" y="4821"/>
                </a:moveTo>
                <a:lnTo>
                  <a:pt x="0" y="4821"/>
                </a:lnTo>
                <a:cubicBezTo>
                  <a:pt x="3890" y="-689"/>
                  <a:pt x="11020" y="-1613"/>
                  <a:pt x="15924" y="2758"/>
                </a:cubicBezTo>
                <a:cubicBezTo>
                  <a:pt x="20605" y="6930"/>
                  <a:pt x="21600" y="14468"/>
                  <a:pt x="18198" y="19987"/>
                </a:cubicBezTo>
              </a:path>
            </a:pathLst>
          </a:custGeom>
          <a:ln w="419100">
            <a:solidFill>
              <a:schemeClr val="accent3"/>
            </a:solidFill>
            <a:miter/>
          </a:ln>
        </p:spPr>
        <p:txBody>
          <a:bodyPr lIns="45719" rIns="45719" anchor="ctr"/>
          <a:lstStyle/>
          <a:p>
            <a:pPr algn="ctr"/>
          </a:p>
        </p:txBody>
      </p:sp>
      <p:sp>
        <p:nvSpPr>
          <p:cNvPr id="9680" name="Arc 6"/>
          <p:cNvSpPr/>
          <p:nvPr/>
        </p:nvSpPr>
        <p:spPr>
          <a:xfrm>
            <a:off x="3696583" y="2157423"/>
            <a:ext cx="3969493" cy="3969493"/>
          </a:xfrm>
          <a:prstGeom prst="ellipse">
            <a:avLst/>
          </a:prstGeom>
          <a:ln w="76200">
            <a:solidFill>
              <a:srgbClr val="BFBFBF"/>
            </a:solidFill>
            <a:miter/>
          </a:ln>
        </p:spPr>
        <p:txBody>
          <a:bodyPr lIns="45719" rIns="45719" anchor="ctr"/>
          <a:lstStyle/>
          <a:p>
            <a:pPr algn="ctr"/>
          </a:p>
        </p:txBody>
      </p:sp>
      <p:sp>
        <p:nvSpPr>
          <p:cNvPr id="9681" name="Arc 7"/>
          <p:cNvSpPr/>
          <p:nvPr/>
        </p:nvSpPr>
        <p:spPr>
          <a:xfrm>
            <a:off x="6431963" y="1784958"/>
            <a:ext cx="1456770" cy="12403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0"/>
                </a:lnTo>
                <a:cubicBezTo>
                  <a:pt x="9375" y="3506"/>
                  <a:pt x="17158" y="11289"/>
                  <a:pt x="21600" y="21600"/>
                </a:cubicBezTo>
              </a:path>
            </a:pathLst>
          </a:custGeom>
          <a:ln w="419100">
            <a:solidFill>
              <a:schemeClr val="accent5"/>
            </a:solidFill>
            <a:miter/>
          </a:ln>
        </p:spPr>
        <p:txBody>
          <a:bodyPr lIns="45719" rIns="45719" anchor="ctr"/>
          <a:lstStyle/>
          <a:p>
            <a:pPr algn="ctr"/>
          </a:p>
        </p:txBody>
      </p:sp>
      <p:sp>
        <p:nvSpPr>
          <p:cNvPr id="9682" name="Arc 8"/>
          <p:cNvSpPr/>
          <p:nvPr/>
        </p:nvSpPr>
        <p:spPr>
          <a:xfrm>
            <a:off x="4835372" y="2156955"/>
            <a:ext cx="2830707" cy="2406488"/>
          </a:xfrm>
          <a:custGeom>
            <a:avLst/>
            <a:gdLst/>
            <a:ahLst/>
            <a:cxnLst>
              <a:cxn ang="0">
                <a:pos x="wd2" y="hd2"/>
              </a:cxn>
              <a:cxn ang="5400000">
                <a:pos x="wd2" y="hd2"/>
              </a:cxn>
              <a:cxn ang="10800000">
                <a:pos x="wd2" y="hd2"/>
              </a:cxn>
              <a:cxn ang="16200000">
                <a:pos x="wd2" y="hd2"/>
              </a:cxn>
            </a:cxnLst>
            <a:rect l="0" t="0" r="r" b="b"/>
            <a:pathLst>
              <a:path w="21244" h="19367" fill="norm" stroke="1" extrusionOk="0">
                <a:moveTo>
                  <a:pt x="0" y="1527"/>
                </a:moveTo>
                <a:lnTo>
                  <a:pt x="0" y="1527"/>
                </a:lnTo>
                <a:cubicBezTo>
                  <a:pt x="7442" y="-2233"/>
                  <a:pt x="16317" y="1188"/>
                  <a:pt x="19823" y="9168"/>
                </a:cubicBezTo>
                <a:cubicBezTo>
                  <a:pt x="21220" y="12348"/>
                  <a:pt x="21600" y="15932"/>
                  <a:pt x="20904" y="19367"/>
                </a:cubicBezTo>
              </a:path>
            </a:pathLst>
          </a:custGeom>
          <a:ln w="419100">
            <a:solidFill>
              <a:schemeClr val="accent4"/>
            </a:solidFill>
            <a:miter/>
          </a:ln>
        </p:spPr>
        <p:txBody>
          <a:bodyPr lIns="45719" rIns="45719" anchor="ctr"/>
          <a:lstStyle/>
          <a:p>
            <a:pPr algn="ctr"/>
          </a:p>
        </p:txBody>
      </p:sp>
      <p:grpSp>
        <p:nvGrpSpPr>
          <p:cNvPr id="9692" name="Group 28"/>
          <p:cNvGrpSpPr/>
          <p:nvPr/>
        </p:nvGrpSpPr>
        <p:grpSpPr>
          <a:xfrm>
            <a:off x="4775259" y="3658389"/>
            <a:ext cx="1446563" cy="1252529"/>
            <a:chOff x="-21" y="0"/>
            <a:chExt cx="1446561" cy="1252528"/>
          </a:xfrm>
        </p:grpSpPr>
        <p:sp>
          <p:nvSpPr>
            <p:cNvPr id="9683" name="Shape 7"/>
            <p:cNvSpPr/>
            <p:nvPr/>
          </p:nvSpPr>
          <p:spPr>
            <a:xfrm>
              <a:off x="5131" y="5124"/>
              <a:ext cx="937264" cy="803996"/>
            </a:xfrm>
            <a:custGeom>
              <a:avLst/>
              <a:gdLst/>
              <a:ahLst/>
              <a:cxnLst>
                <a:cxn ang="0">
                  <a:pos x="wd2" y="hd2"/>
                </a:cxn>
                <a:cxn ang="5400000">
                  <a:pos x="wd2" y="hd2"/>
                </a:cxn>
                <a:cxn ang="10800000">
                  <a:pos x="wd2" y="hd2"/>
                </a:cxn>
                <a:cxn ang="16200000">
                  <a:pos x="wd2" y="hd2"/>
                </a:cxn>
              </a:cxnLst>
              <a:rect l="0" t="0" r="r" b="b"/>
              <a:pathLst>
                <a:path w="21521" h="20360" fill="norm" stroke="1" extrusionOk="0">
                  <a:moveTo>
                    <a:pt x="16455" y="6485"/>
                  </a:moveTo>
                  <a:cubicBezTo>
                    <a:pt x="13629" y="5385"/>
                    <a:pt x="15560" y="1675"/>
                    <a:pt x="17491" y="2500"/>
                  </a:cubicBezTo>
                  <a:cubicBezTo>
                    <a:pt x="18986" y="3187"/>
                    <a:pt x="18177" y="5042"/>
                    <a:pt x="18177" y="5042"/>
                  </a:cubicBezTo>
                  <a:lnTo>
                    <a:pt x="21167" y="4973"/>
                  </a:lnTo>
                  <a:lnTo>
                    <a:pt x="21521" y="675"/>
                  </a:lnTo>
                  <a:cubicBezTo>
                    <a:pt x="20404" y="384"/>
                    <a:pt x="19220" y="188"/>
                    <a:pt x="17973" y="90"/>
                  </a:cubicBezTo>
                  <a:cubicBezTo>
                    <a:pt x="17215" y="30"/>
                    <a:pt x="16468" y="0"/>
                    <a:pt x="15751" y="0"/>
                  </a:cubicBezTo>
                  <a:cubicBezTo>
                    <a:pt x="9825" y="0"/>
                    <a:pt x="5283" y="2085"/>
                    <a:pt x="2614" y="6031"/>
                  </a:cubicBezTo>
                  <a:cubicBezTo>
                    <a:pt x="641" y="8948"/>
                    <a:pt x="-79" y="12471"/>
                    <a:pt x="7" y="15486"/>
                  </a:cubicBezTo>
                  <a:cubicBezTo>
                    <a:pt x="-14" y="17890"/>
                    <a:pt x="2603" y="21600"/>
                    <a:pt x="8209" y="19951"/>
                  </a:cubicBezTo>
                  <a:cubicBezTo>
                    <a:pt x="12072" y="17821"/>
                    <a:pt x="17159" y="12970"/>
                    <a:pt x="16455" y="6485"/>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84" name="Shape 8"/>
            <p:cNvSpPr/>
            <p:nvPr/>
          </p:nvSpPr>
          <p:spPr>
            <a:xfrm>
              <a:off x="578963" y="701928"/>
              <a:ext cx="801345" cy="546536"/>
            </a:xfrm>
            <a:custGeom>
              <a:avLst/>
              <a:gdLst/>
              <a:ahLst/>
              <a:cxnLst>
                <a:cxn ang="0">
                  <a:pos x="wd2" y="hd2"/>
                </a:cxn>
                <a:cxn ang="5400000">
                  <a:pos x="wd2" y="hd2"/>
                </a:cxn>
                <a:cxn ang="10800000">
                  <a:pos x="wd2" y="hd2"/>
                </a:cxn>
                <a:cxn ang="16200000">
                  <a:pos x="wd2" y="hd2"/>
                </a:cxn>
              </a:cxnLst>
              <a:rect l="0" t="0" r="r" b="b"/>
              <a:pathLst>
                <a:path w="21461" h="21076" fill="norm" stroke="1" extrusionOk="0">
                  <a:moveTo>
                    <a:pt x="16913" y="1900"/>
                  </a:moveTo>
                  <a:cubicBezTo>
                    <a:pt x="11391" y="1063"/>
                    <a:pt x="7903" y="1691"/>
                    <a:pt x="4488" y="5478"/>
                  </a:cubicBezTo>
                  <a:cubicBezTo>
                    <a:pt x="3155" y="6957"/>
                    <a:pt x="1557" y="7975"/>
                    <a:pt x="0" y="8287"/>
                  </a:cubicBezTo>
                  <a:cubicBezTo>
                    <a:pt x="356" y="14219"/>
                    <a:pt x="3546" y="21600"/>
                    <a:pt x="9793" y="21047"/>
                  </a:cubicBezTo>
                  <a:cubicBezTo>
                    <a:pt x="18809" y="20248"/>
                    <a:pt x="21600" y="7442"/>
                    <a:pt x="21456" y="0"/>
                  </a:cubicBezTo>
                  <a:cubicBezTo>
                    <a:pt x="20246" y="1409"/>
                    <a:pt x="18520" y="2106"/>
                    <a:pt x="16913" y="19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85" name="Shape 9"/>
            <p:cNvSpPr/>
            <p:nvPr/>
          </p:nvSpPr>
          <p:spPr>
            <a:xfrm>
              <a:off x="361211" y="33302"/>
              <a:ext cx="821142" cy="886100"/>
            </a:xfrm>
            <a:custGeom>
              <a:avLst/>
              <a:gdLst/>
              <a:ahLst/>
              <a:cxnLst>
                <a:cxn ang="0">
                  <a:pos x="wd2" y="hd2"/>
                </a:cxn>
                <a:cxn ang="5400000">
                  <a:pos x="wd2" y="hd2"/>
                </a:cxn>
                <a:cxn ang="10800000">
                  <a:pos x="wd2" y="hd2"/>
                </a:cxn>
                <a:cxn ang="16200000">
                  <a:pos x="wd2" y="hd2"/>
                </a:cxn>
              </a:cxnLst>
              <a:rect l="0" t="0" r="r" b="b"/>
              <a:pathLst>
                <a:path w="21021" h="20593" fill="norm" stroke="1" extrusionOk="0">
                  <a:moveTo>
                    <a:pt x="20350" y="10566"/>
                  </a:moveTo>
                  <a:cubicBezTo>
                    <a:pt x="21600" y="9557"/>
                    <a:pt x="20141" y="8296"/>
                    <a:pt x="19516" y="8359"/>
                  </a:cubicBezTo>
                  <a:lnTo>
                    <a:pt x="21021" y="2404"/>
                  </a:lnTo>
                  <a:cubicBezTo>
                    <a:pt x="19258" y="1313"/>
                    <a:pt x="17187" y="502"/>
                    <a:pt x="14841" y="0"/>
                  </a:cubicBezTo>
                  <a:lnTo>
                    <a:pt x="14446" y="3945"/>
                  </a:lnTo>
                  <a:lnTo>
                    <a:pt x="11113" y="4008"/>
                  </a:lnTo>
                  <a:cubicBezTo>
                    <a:pt x="11113" y="4008"/>
                    <a:pt x="12015" y="2306"/>
                    <a:pt x="10349" y="1675"/>
                  </a:cubicBezTo>
                  <a:cubicBezTo>
                    <a:pt x="8195" y="918"/>
                    <a:pt x="6042" y="4323"/>
                    <a:pt x="9194" y="5332"/>
                  </a:cubicBezTo>
                  <a:cubicBezTo>
                    <a:pt x="9979" y="11283"/>
                    <a:pt x="4306" y="15736"/>
                    <a:pt x="0" y="17691"/>
                  </a:cubicBezTo>
                  <a:cubicBezTo>
                    <a:pt x="1667" y="21600"/>
                    <a:pt x="6598" y="21121"/>
                    <a:pt x="9862" y="18838"/>
                  </a:cubicBezTo>
                  <a:cubicBezTo>
                    <a:pt x="12157" y="17234"/>
                    <a:pt x="14488" y="16573"/>
                    <a:pt x="17502" y="16495"/>
                  </a:cubicBezTo>
                  <a:lnTo>
                    <a:pt x="17502" y="10566"/>
                  </a:lnTo>
                  <a:cubicBezTo>
                    <a:pt x="17502" y="10566"/>
                    <a:pt x="19100" y="11574"/>
                    <a:pt x="20350" y="1056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86" name="Shape 10"/>
            <p:cNvSpPr/>
            <p:nvPr/>
          </p:nvSpPr>
          <p:spPr>
            <a:xfrm>
              <a:off x="1045208" y="135774"/>
              <a:ext cx="394510" cy="615280"/>
            </a:xfrm>
            <a:custGeom>
              <a:avLst/>
              <a:gdLst/>
              <a:ahLst/>
              <a:cxnLst>
                <a:cxn ang="0">
                  <a:pos x="wd2" y="hd2"/>
                </a:cxn>
                <a:cxn ang="5400000">
                  <a:pos x="wd2" y="hd2"/>
                </a:cxn>
                <a:cxn ang="10800000">
                  <a:pos x="wd2" y="hd2"/>
                </a:cxn>
                <a:cxn ang="16200000">
                  <a:pos x="wd2" y="hd2"/>
                </a:cxn>
              </a:cxnLst>
              <a:rect l="0" t="0" r="r" b="b"/>
              <a:pathLst>
                <a:path w="19900" h="21257" fill="norm" stroke="1" extrusionOk="0">
                  <a:moveTo>
                    <a:pt x="19535" y="13731"/>
                  </a:moveTo>
                  <a:cubicBezTo>
                    <a:pt x="18840" y="12081"/>
                    <a:pt x="18428" y="10393"/>
                    <a:pt x="17470" y="8827"/>
                  </a:cubicBezTo>
                  <a:cubicBezTo>
                    <a:pt x="15232" y="5169"/>
                    <a:pt x="11646" y="2200"/>
                    <a:pt x="6933" y="0"/>
                  </a:cubicBezTo>
                  <a:lnTo>
                    <a:pt x="3969" y="8853"/>
                  </a:lnTo>
                  <a:cubicBezTo>
                    <a:pt x="5201" y="8759"/>
                    <a:pt x="8075" y="10633"/>
                    <a:pt x="5611" y="12133"/>
                  </a:cubicBezTo>
                  <a:cubicBezTo>
                    <a:pt x="3148" y="13633"/>
                    <a:pt x="0" y="12133"/>
                    <a:pt x="0" y="12133"/>
                  </a:cubicBezTo>
                  <a:lnTo>
                    <a:pt x="0" y="20948"/>
                  </a:lnTo>
                  <a:cubicBezTo>
                    <a:pt x="2511" y="20899"/>
                    <a:pt x="5257" y="21002"/>
                    <a:pt x="8348" y="21225"/>
                  </a:cubicBezTo>
                  <a:cubicBezTo>
                    <a:pt x="14507" y="21600"/>
                    <a:pt x="21600" y="18635"/>
                    <a:pt x="19535" y="13731"/>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87" name="Shape 11"/>
            <p:cNvSpPr/>
            <p:nvPr/>
          </p:nvSpPr>
          <p:spPr>
            <a:xfrm>
              <a:off x="5114" y="443188"/>
              <a:ext cx="553273" cy="365543"/>
            </a:xfrm>
            <a:custGeom>
              <a:avLst/>
              <a:gdLst/>
              <a:ahLst/>
              <a:cxnLst>
                <a:cxn ang="0">
                  <a:pos x="wd2" y="hd2"/>
                </a:cxn>
                <a:cxn ang="5400000">
                  <a:pos x="wd2" y="hd2"/>
                </a:cxn>
                <a:cxn ang="10800000">
                  <a:pos x="wd2" y="hd2"/>
                </a:cxn>
                <a:cxn ang="16200000">
                  <a:pos x="wd2" y="hd2"/>
                </a:cxn>
              </a:cxnLst>
              <a:rect l="0" t="0" r="r" b="b"/>
              <a:pathLst>
                <a:path w="21544" h="19049" fill="norm" stroke="1" extrusionOk="0">
                  <a:moveTo>
                    <a:pt x="5576" y="13377"/>
                  </a:moveTo>
                  <a:cubicBezTo>
                    <a:pt x="1676" y="11379"/>
                    <a:pt x="76" y="5659"/>
                    <a:pt x="759" y="0"/>
                  </a:cubicBezTo>
                  <a:cubicBezTo>
                    <a:pt x="172" y="3079"/>
                    <a:pt x="-56" y="6160"/>
                    <a:pt x="11" y="9020"/>
                  </a:cubicBezTo>
                  <a:cubicBezTo>
                    <a:pt x="-24" y="13966"/>
                    <a:pt x="4413" y="21600"/>
                    <a:pt x="13922" y="18207"/>
                  </a:cubicBezTo>
                  <a:cubicBezTo>
                    <a:pt x="16379" y="16562"/>
                    <a:pt x="19130" y="14129"/>
                    <a:pt x="21544" y="11026"/>
                  </a:cubicBezTo>
                  <a:cubicBezTo>
                    <a:pt x="16501" y="13603"/>
                    <a:pt x="9271" y="15270"/>
                    <a:pt x="5576" y="13377"/>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88" name="Shape 12"/>
            <p:cNvSpPr/>
            <p:nvPr/>
          </p:nvSpPr>
          <p:spPr>
            <a:xfrm>
              <a:off x="361211" y="691683"/>
              <a:ext cx="683693" cy="226774"/>
            </a:xfrm>
            <a:custGeom>
              <a:avLst/>
              <a:gdLst/>
              <a:ahLst/>
              <a:cxnLst>
                <a:cxn ang="0">
                  <a:pos x="wd2" y="hd2"/>
                </a:cxn>
                <a:cxn ang="5400000">
                  <a:pos x="wd2" y="hd2"/>
                </a:cxn>
                <a:cxn ang="10800000">
                  <a:pos x="wd2" y="hd2"/>
                </a:cxn>
                <a:cxn ang="16200000">
                  <a:pos x="wd2" y="hd2"/>
                </a:cxn>
              </a:cxnLst>
              <a:rect l="0" t="0" r="r" b="b"/>
              <a:pathLst>
                <a:path w="21600" h="17497" fill="norm" stroke="1" extrusionOk="0">
                  <a:moveTo>
                    <a:pt x="9378" y="9108"/>
                  </a:moveTo>
                  <a:cubicBezTo>
                    <a:pt x="5056" y="14127"/>
                    <a:pt x="2621" y="9342"/>
                    <a:pt x="3626" y="2451"/>
                  </a:cubicBezTo>
                  <a:cubicBezTo>
                    <a:pt x="2404" y="4628"/>
                    <a:pt x="1162" y="6443"/>
                    <a:pt x="0" y="7861"/>
                  </a:cubicBezTo>
                  <a:cubicBezTo>
                    <a:pt x="2057" y="20839"/>
                    <a:pt x="8143" y="19248"/>
                    <a:pt x="12171" y="11671"/>
                  </a:cubicBezTo>
                  <a:cubicBezTo>
                    <a:pt x="15003" y="6345"/>
                    <a:pt x="17880" y="4150"/>
                    <a:pt x="21600" y="3893"/>
                  </a:cubicBezTo>
                  <a:lnTo>
                    <a:pt x="21600" y="96"/>
                  </a:lnTo>
                  <a:cubicBezTo>
                    <a:pt x="17715" y="-761"/>
                    <a:pt x="13533" y="4284"/>
                    <a:pt x="9378" y="9108"/>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89" name="Shape 13"/>
            <p:cNvSpPr/>
            <p:nvPr/>
          </p:nvSpPr>
          <p:spPr>
            <a:xfrm>
              <a:off x="1045208" y="691680"/>
              <a:ext cx="345365" cy="59049"/>
            </a:xfrm>
            <a:custGeom>
              <a:avLst/>
              <a:gdLst/>
              <a:ahLst/>
              <a:cxnLst>
                <a:cxn ang="0">
                  <a:pos x="wd2" y="hd2"/>
                </a:cxn>
                <a:cxn ang="5400000">
                  <a:pos x="wd2" y="hd2"/>
                </a:cxn>
                <a:cxn ang="10800000">
                  <a:pos x="wd2" y="hd2"/>
                </a:cxn>
                <a:cxn ang="16200000">
                  <a:pos x="wd2" y="hd2"/>
                </a:cxn>
              </a:cxnLst>
              <a:rect l="0" t="0" r="r" b="b"/>
              <a:pathLst>
                <a:path w="21600" h="19967" fill="norm" stroke="1" extrusionOk="0">
                  <a:moveTo>
                    <a:pt x="2885" y="2993"/>
                  </a:moveTo>
                  <a:cubicBezTo>
                    <a:pt x="1933" y="1639"/>
                    <a:pt x="971" y="775"/>
                    <a:pt x="0" y="301"/>
                  </a:cubicBezTo>
                  <a:lnTo>
                    <a:pt x="0" y="16942"/>
                  </a:lnTo>
                  <a:cubicBezTo>
                    <a:pt x="3113" y="16465"/>
                    <a:pt x="6518" y="17475"/>
                    <a:pt x="10351" y="19656"/>
                  </a:cubicBezTo>
                  <a:cubicBezTo>
                    <a:pt x="14396" y="21600"/>
                    <a:pt x="18765" y="14366"/>
                    <a:pt x="21600" y="0"/>
                  </a:cubicBezTo>
                  <a:cubicBezTo>
                    <a:pt x="16051" y="12712"/>
                    <a:pt x="10327" y="13585"/>
                    <a:pt x="2885" y="299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90" name="Shape 14"/>
            <p:cNvSpPr/>
            <p:nvPr/>
          </p:nvSpPr>
          <p:spPr>
            <a:xfrm>
              <a:off x="604581" y="701928"/>
              <a:ext cx="776472" cy="546541"/>
            </a:xfrm>
            <a:custGeom>
              <a:avLst/>
              <a:gdLst/>
              <a:ahLst/>
              <a:cxnLst>
                <a:cxn ang="0">
                  <a:pos x="wd2" y="hd2"/>
                </a:cxn>
                <a:cxn ang="5400000">
                  <a:pos x="wd2" y="hd2"/>
                </a:cxn>
                <a:cxn ang="10800000">
                  <a:pos x="wd2" y="hd2"/>
                </a:cxn>
                <a:cxn ang="16200000">
                  <a:pos x="wd2" y="hd2"/>
                </a:cxn>
              </a:cxnLst>
              <a:rect l="0" t="0" r="r" b="b"/>
              <a:pathLst>
                <a:path w="21457" h="21197" fill="norm" stroke="1" extrusionOk="0">
                  <a:moveTo>
                    <a:pt x="21452" y="0"/>
                  </a:moveTo>
                  <a:cubicBezTo>
                    <a:pt x="21014" y="496"/>
                    <a:pt x="20510" y="899"/>
                    <a:pt x="19971" y="1211"/>
                  </a:cubicBezTo>
                  <a:cubicBezTo>
                    <a:pt x="20096" y="5496"/>
                    <a:pt x="18908" y="11727"/>
                    <a:pt x="14515" y="15170"/>
                  </a:cubicBezTo>
                  <a:cubicBezTo>
                    <a:pt x="9832" y="18840"/>
                    <a:pt x="3374" y="17195"/>
                    <a:pt x="0" y="12445"/>
                  </a:cubicBezTo>
                  <a:cubicBezTo>
                    <a:pt x="1309" y="17219"/>
                    <a:pt x="4411" y="21600"/>
                    <a:pt x="9417" y="21168"/>
                  </a:cubicBezTo>
                  <a:cubicBezTo>
                    <a:pt x="18720" y="20364"/>
                    <a:pt x="21600" y="7485"/>
                    <a:pt x="21452"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91" name="Shape 15"/>
            <p:cNvSpPr/>
            <p:nvPr/>
          </p:nvSpPr>
          <p:spPr>
            <a:xfrm>
              <a:off x="-22" y="-1"/>
              <a:ext cx="1446563" cy="1252530"/>
            </a:xfrm>
            <a:custGeom>
              <a:avLst/>
              <a:gdLst/>
              <a:ahLst/>
              <a:cxnLst>
                <a:cxn ang="0">
                  <a:pos x="wd2" y="hd2"/>
                </a:cxn>
                <a:cxn ang="5400000">
                  <a:pos x="wd2" y="hd2"/>
                </a:cxn>
                <a:cxn ang="10800000">
                  <a:pos x="wd2" y="hd2"/>
                </a:cxn>
                <a:cxn ang="16200000">
                  <a:pos x="wd2" y="hd2"/>
                </a:cxn>
              </a:cxnLst>
              <a:rect l="0" t="0" r="r" b="b"/>
              <a:pathLst>
                <a:path w="21453" h="21600" fill="norm" stroke="1" extrusionOk="0">
                  <a:moveTo>
                    <a:pt x="20869" y="11500"/>
                  </a:moveTo>
                  <a:cubicBezTo>
                    <a:pt x="20743" y="11694"/>
                    <a:pt x="20590" y="11871"/>
                    <a:pt x="20417" y="12029"/>
                  </a:cubicBezTo>
                  <a:cubicBezTo>
                    <a:pt x="20359" y="12082"/>
                    <a:pt x="20299" y="12134"/>
                    <a:pt x="20237" y="12182"/>
                  </a:cubicBezTo>
                  <a:cubicBezTo>
                    <a:pt x="20211" y="12202"/>
                    <a:pt x="20185" y="12221"/>
                    <a:pt x="20158" y="12240"/>
                  </a:cubicBezTo>
                  <a:cubicBezTo>
                    <a:pt x="20120" y="12269"/>
                    <a:pt x="20080" y="12296"/>
                    <a:pt x="20040" y="12322"/>
                  </a:cubicBezTo>
                  <a:cubicBezTo>
                    <a:pt x="20006" y="12345"/>
                    <a:pt x="19971" y="12368"/>
                    <a:pt x="19935" y="12390"/>
                  </a:cubicBezTo>
                  <a:cubicBezTo>
                    <a:pt x="19879" y="12424"/>
                    <a:pt x="19823" y="12456"/>
                    <a:pt x="19765" y="12486"/>
                  </a:cubicBezTo>
                  <a:cubicBezTo>
                    <a:pt x="19722" y="12509"/>
                    <a:pt x="19678" y="12529"/>
                    <a:pt x="19634" y="12550"/>
                  </a:cubicBezTo>
                  <a:cubicBezTo>
                    <a:pt x="19604" y="12564"/>
                    <a:pt x="19574" y="12577"/>
                    <a:pt x="19544" y="12590"/>
                  </a:cubicBezTo>
                  <a:cubicBezTo>
                    <a:pt x="19482" y="12616"/>
                    <a:pt x="19420" y="12641"/>
                    <a:pt x="19357" y="12664"/>
                  </a:cubicBezTo>
                  <a:cubicBezTo>
                    <a:pt x="19311" y="12680"/>
                    <a:pt x="19265" y="12696"/>
                    <a:pt x="19219" y="12711"/>
                  </a:cubicBezTo>
                  <a:cubicBezTo>
                    <a:pt x="19181" y="12722"/>
                    <a:pt x="19142" y="12733"/>
                    <a:pt x="19104" y="12743"/>
                  </a:cubicBezTo>
                  <a:cubicBezTo>
                    <a:pt x="19049" y="12758"/>
                    <a:pt x="18994" y="12771"/>
                    <a:pt x="18939" y="12783"/>
                  </a:cubicBezTo>
                  <a:cubicBezTo>
                    <a:pt x="18914" y="12788"/>
                    <a:pt x="18889" y="12794"/>
                    <a:pt x="18864" y="12799"/>
                  </a:cubicBezTo>
                  <a:cubicBezTo>
                    <a:pt x="18782" y="12814"/>
                    <a:pt x="18701" y="12826"/>
                    <a:pt x="18618" y="12834"/>
                  </a:cubicBezTo>
                  <a:cubicBezTo>
                    <a:pt x="18596" y="12837"/>
                    <a:pt x="18573" y="12839"/>
                    <a:pt x="18550" y="12841"/>
                  </a:cubicBezTo>
                  <a:cubicBezTo>
                    <a:pt x="18462" y="12848"/>
                    <a:pt x="18374" y="12853"/>
                    <a:pt x="18286" y="12853"/>
                  </a:cubicBezTo>
                  <a:cubicBezTo>
                    <a:pt x="18185" y="12853"/>
                    <a:pt x="18083" y="12848"/>
                    <a:pt x="17985" y="12838"/>
                  </a:cubicBezTo>
                  <a:cubicBezTo>
                    <a:pt x="17179" y="12740"/>
                    <a:pt x="16490" y="12692"/>
                    <a:pt x="15880" y="12692"/>
                  </a:cubicBezTo>
                  <a:cubicBezTo>
                    <a:pt x="15786" y="12692"/>
                    <a:pt x="15694" y="12694"/>
                    <a:pt x="15602" y="12696"/>
                  </a:cubicBezTo>
                  <a:lnTo>
                    <a:pt x="15602" y="8558"/>
                  </a:lnTo>
                  <a:cubicBezTo>
                    <a:pt x="15705" y="8623"/>
                    <a:pt x="15864" y="8709"/>
                    <a:pt x="16053" y="8764"/>
                  </a:cubicBezTo>
                  <a:cubicBezTo>
                    <a:pt x="16167" y="8797"/>
                    <a:pt x="16291" y="8819"/>
                    <a:pt x="16422" y="8819"/>
                  </a:cubicBezTo>
                  <a:cubicBezTo>
                    <a:pt x="16726" y="8819"/>
                    <a:pt x="16996" y="8699"/>
                    <a:pt x="17225" y="8463"/>
                  </a:cubicBezTo>
                  <a:cubicBezTo>
                    <a:pt x="17515" y="8163"/>
                    <a:pt x="17607" y="7788"/>
                    <a:pt x="17482" y="7408"/>
                  </a:cubicBezTo>
                  <a:cubicBezTo>
                    <a:pt x="17355" y="7020"/>
                    <a:pt x="17032" y="6721"/>
                    <a:pt x="16788" y="6668"/>
                  </a:cubicBezTo>
                  <a:lnTo>
                    <a:pt x="17612" y="2492"/>
                  </a:lnTo>
                  <a:cubicBezTo>
                    <a:pt x="18953" y="3584"/>
                    <a:pt x="19952" y="5026"/>
                    <a:pt x="20584" y="6779"/>
                  </a:cubicBezTo>
                  <a:cubicBezTo>
                    <a:pt x="20769" y="7292"/>
                    <a:pt x="20887" y="7847"/>
                    <a:pt x="21001" y="8384"/>
                  </a:cubicBezTo>
                  <a:cubicBezTo>
                    <a:pt x="21059" y="8657"/>
                    <a:pt x="21119" y="8939"/>
                    <a:pt x="21188" y="9216"/>
                  </a:cubicBezTo>
                  <a:cubicBezTo>
                    <a:pt x="21398" y="10063"/>
                    <a:pt x="21287" y="10852"/>
                    <a:pt x="20869" y="11500"/>
                  </a:cubicBezTo>
                  <a:close/>
                  <a:moveTo>
                    <a:pt x="19096" y="17852"/>
                  </a:moveTo>
                  <a:cubicBezTo>
                    <a:pt x="18298" y="19362"/>
                    <a:pt x="16770" y="21204"/>
                    <a:pt x="14028" y="21400"/>
                  </a:cubicBezTo>
                  <a:cubicBezTo>
                    <a:pt x="13908" y="21408"/>
                    <a:pt x="13788" y="21413"/>
                    <a:pt x="13670" y="21413"/>
                  </a:cubicBezTo>
                  <a:cubicBezTo>
                    <a:pt x="10367" y="21413"/>
                    <a:pt x="8897" y="18130"/>
                    <a:pt x="8698" y="15868"/>
                  </a:cubicBezTo>
                  <a:cubicBezTo>
                    <a:pt x="9325" y="15754"/>
                    <a:pt x="9967" y="15477"/>
                    <a:pt x="10565" y="15063"/>
                  </a:cubicBezTo>
                  <a:cubicBezTo>
                    <a:pt x="10567" y="15062"/>
                    <a:pt x="10569" y="15060"/>
                    <a:pt x="10571" y="15059"/>
                  </a:cubicBezTo>
                  <a:cubicBezTo>
                    <a:pt x="10662" y="14996"/>
                    <a:pt x="10752" y="14929"/>
                    <a:pt x="10841" y="14859"/>
                  </a:cubicBezTo>
                  <a:cubicBezTo>
                    <a:pt x="10857" y="14847"/>
                    <a:pt x="10873" y="14834"/>
                    <a:pt x="10888" y="14821"/>
                  </a:cubicBezTo>
                  <a:cubicBezTo>
                    <a:pt x="10975" y="14752"/>
                    <a:pt x="11061" y="14681"/>
                    <a:pt x="11145" y="14605"/>
                  </a:cubicBezTo>
                  <a:cubicBezTo>
                    <a:pt x="11228" y="14531"/>
                    <a:pt x="11312" y="14459"/>
                    <a:pt x="11396" y="14390"/>
                  </a:cubicBezTo>
                  <a:cubicBezTo>
                    <a:pt x="11407" y="14380"/>
                    <a:pt x="11419" y="14372"/>
                    <a:pt x="11430" y="14362"/>
                  </a:cubicBezTo>
                  <a:cubicBezTo>
                    <a:pt x="11504" y="14302"/>
                    <a:pt x="11578" y="14243"/>
                    <a:pt x="11652" y="14186"/>
                  </a:cubicBezTo>
                  <a:cubicBezTo>
                    <a:pt x="11659" y="14181"/>
                    <a:pt x="11666" y="14177"/>
                    <a:pt x="11672" y="14172"/>
                  </a:cubicBezTo>
                  <a:cubicBezTo>
                    <a:pt x="11753" y="14111"/>
                    <a:pt x="11834" y="14053"/>
                    <a:pt x="11915" y="13997"/>
                  </a:cubicBezTo>
                  <a:cubicBezTo>
                    <a:pt x="11915" y="13997"/>
                    <a:pt x="11916" y="13996"/>
                    <a:pt x="11916" y="13996"/>
                  </a:cubicBezTo>
                  <a:cubicBezTo>
                    <a:pt x="12521" y="13581"/>
                    <a:pt x="13155" y="13291"/>
                    <a:pt x="13858" y="13110"/>
                  </a:cubicBezTo>
                  <a:cubicBezTo>
                    <a:pt x="13867" y="13108"/>
                    <a:pt x="13875" y="13106"/>
                    <a:pt x="13884" y="13104"/>
                  </a:cubicBezTo>
                  <a:cubicBezTo>
                    <a:pt x="13967" y="13083"/>
                    <a:pt x="14052" y="13064"/>
                    <a:pt x="14137" y="13046"/>
                  </a:cubicBezTo>
                  <a:cubicBezTo>
                    <a:pt x="14160" y="13041"/>
                    <a:pt x="14183" y="13036"/>
                    <a:pt x="14206" y="13031"/>
                  </a:cubicBezTo>
                  <a:cubicBezTo>
                    <a:pt x="14272" y="13018"/>
                    <a:pt x="14340" y="13006"/>
                    <a:pt x="14408" y="12995"/>
                  </a:cubicBezTo>
                  <a:cubicBezTo>
                    <a:pt x="14451" y="12988"/>
                    <a:pt x="14494" y="12980"/>
                    <a:pt x="14537" y="12973"/>
                  </a:cubicBezTo>
                  <a:cubicBezTo>
                    <a:pt x="14578" y="12967"/>
                    <a:pt x="14619" y="12962"/>
                    <a:pt x="14660" y="12957"/>
                  </a:cubicBezTo>
                  <a:cubicBezTo>
                    <a:pt x="14936" y="12920"/>
                    <a:pt x="15223" y="12896"/>
                    <a:pt x="15524" y="12886"/>
                  </a:cubicBezTo>
                  <a:cubicBezTo>
                    <a:pt x="15962" y="12872"/>
                    <a:pt x="16428" y="12884"/>
                    <a:pt x="16945" y="12922"/>
                  </a:cubicBezTo>
                  <a:cubicBezTo>
                    <a:pt x="16961" y="12923"/>
                    <a:pt x="16977" y="12925"/>
                    <a:pt x="16993" y="12926"/>
                  </a:cubicBezTo>
                  <a:cubicBezTo>
                    <a:pt x="17072" y="12932"/>
                    <a:pt x="17153" y="12939"/>
                    <a:pt x="17235" y="12946"/>
                  </a:cubicBezTo>
                  <a:cubicBezTo>
                    <a:pt x="17264" y="12949"/>
                    <a:pt x="17294" y="12951"/>
                    <a:pt x="17324" y="12954"/>
                  </a:cubicBezTo>
                  <a:cubicBezTo>
                    <a:pt x="17396" y="12961"/>
                    <a:pt x="17471" y="12969"/>
                    <a:pt x="17546" y="12977"/>
                  </a:cubicBezTo>
                  <a:cubicBezTo>
                    <a:pt x="17579" y="12980"/>
                    <a:pt x="17612" y="12983"/>
                    <a:pt x="17646" y="12987"/>
                  </a:cubicBezTo>
                  <a:cubicBezTo>
                    <a:pt x="17752" y="12999"/>
                    <a:pt x="17859" y="13011"/>
                    <a:pt x="17969" y="13024"/>
                  </a:cubicBezTo>
                  <a:cubicBezTo>
                    <a:pt x="18073" y="13035"/>
                    <a:pt x="18180" y="13041"/>
                    <a:pt x="18287" y="13041"/>
                  </a:cubicBezTo>
                  <a:cubicBezTo>
                    <a:pt x="18287" y="13041"/>
                    <a:pt x="18287" y="13041"/>
                    <a:pt x="18287" y="13041"/>
                  </a:cubicBezTo>
                  <a:cubicBezTo>
                    <a:pt x="18373" y="13041"/>
                    <a:pt x="18458" y="13036"/>
                    <a:pt x="18543" y="13029"/>
                  </a:cubicBezTo>
                  <a:cubicBezTo>
                    <a:pt x="18569" y="13027"/>
                    <a:pt x="18595" y="13024"/>
                    <a:pt x="18621" y="13022"/>
                  </a:cubicBezTo>
                  <a:cubicBezTo>
                    <a:pt x="18682" y="13015"/>
                    <a:pt x="18742" y="13007"/>
                    <a:pt x="18802" y="12998"/>
                  </a:cubicBezTo>
                  <a:cubicBezTo>
                    <a:pt x="18830" y="12993"/>
                    <a:pt x="18859" y="12989"/>
                    <a:pt x="18888" y="12984"/>
                  </a:cubicBezTo>
                  <a:cubicBezTo>
                    <a:pt x="18959" y="12970"/>
                    <a:pt x="19030" y="12955"/>
                    <a:pt x="19100" y="12937"/>
                  </a:cubicBezTo>
                  <a:cubicBezTo>
                    <a:pt x="19148" y="12924"/>
                    <a:pt x="19195" y="12910"/>
                    <a:pt x="19242" y="12896"/>
                  </a:cubicBezTo>
                  <a:cubicBezTo>
                    <a:pt x="19268" y="12888"/>
                    <a:pt x="19294" y="12880"/>
                    <a:pt x="19319" y="12872"/>
                  </a:cubicBezTo>
                  <a:cubicBezTo>
                    <a:pt x="19492" y="12815"/>
                    <a:pt x="19659" y="12744"/>
                    <a:pt x="19820" y="12661"/>
                  </a:cubicBezTo>
                  <a:cubicBezTo>
                    <a:pt x="19830" y="12656"/>
                    <a:pt x="19840" y="12651"/>
                    <a:pt x="19849" y="12646"/>
                  </a:cubicBezTo>
                  <a:cubicBezTo>
                    <a:pt x="19904" y="12617"/>
                    <a:pt x="19957" y="12587"/>
                    <a:pt x="20009" y="12555"/>
                  </a:cubicBezTo>
                  <a:cubicBezTo>
                    <a:pt x="20016" y="12551"/>
                    <a:pt x="20022" y="12547"/>
                    <a:pt x="20028" y="12543"/>
                  </a:cubicBezTo>
                  <a:cubicBezTo>
                    <a:pt x="20114" y="12490"/>
                    <a:pt x="20197" y="12433"/>
                    <a:pt x="20278" y="12373"/>
                  </a:cubicBezTo>
                  <a:cubicBezTo>
                    <a:pt x="20307" y="12351"/>
                    <a:pt x="20336" y="12329"/>
                    <a:pt x="20364" y="12306"/>
                  </a:cubicBezTo>
                  <a:cubicBezTo>
                    <a:pt x="20381" y="12293"/>
                    <a:pt x="20398" y="12282"/>
                    <a:pt x="20414" y="12268"/>
                  </a:cubicBezTo>
                  <a:cubicBezTo>
                    <a:pt x="20428" y="14183"/>
                    <a:pt x="19940" y="16257"/>
                    <a:pt x="19096" y="17852"/>
                  </a:cubicBezTo>
                  <a:close/>
                  <a:moveTo>
                    <a:pt x="8541" y="15704"/>
                  </a:moveTo>
                  <a:cubicBezTo>
                    <a:pt x="8381" y="15727"/>
                    <a:pt x="8224" y="15740"/>
                    <a:pt x="8069" y="15740"/>
                  </a:cubicBezTo>
                  <a:cubicBezTo>
                    <a:pt x="6858" y="15740"/>
                    <a:pt x="5944" y="15025"/>
                    <a:pt x="5484" y="13725"/>
                  </a:cubicBezTo>
                  <a:cubicBezTo>
                    <a:pt x="5515" y="13707"/>
                    <a:pt x="5546" y="13687"/>
                    <a:pt x="5576" y="13669"/>
                  </a:cubicBezTo>
                  <a:cubicBezTo>
                    <a:pt x="5621" y="13642"/>
                    <a:pt x="5666" y="13615"/>
                    <a:pt x="5711" y="13587"/>
                  </a:cubicBezTo>
                  <a:cubicBezTo>
                    <a:pt x="5752" y="13561"/>
                    <a:pt x="5793" y="13535"/>
                    <a:pt x="5834" y="13508"/>
                  </a:cubicBezTo>
                  <a:cubicBezTo>
                    <a:pt x="5879" y="13479"/>
                    <a:pt x="5925" y="13451"/>
                    <a:pt x="5970" y="13421"/>
                  </a:cubicBezTo>
                  <a:cubicBezTo>
                    <a:pt x="6011" y="13394"/>
                    <a:pt x="6052" y="13366"/>
                    <a:pt x="6093" y="13338"/>
                  </a:cubicBezTo>
                  <a:cubicBezTo>
                    <a:pt x="6138" y="13307"/>
                    <a:pt x="6184" y="13276"/>
                    <a:pt x="6229" y="13244"/>
                  </a:cubicBezTo>
                  <a:cubicBezTo>
                    <a:pt x="6270" y="13216"/>
                    <a:pt x="6311" y="13186"/>
                    <a:pt x="6352" y="13156"/>
                  </a:cubicBezTo>
                  <a:cubicBezTo>
                    <a:pt x="6398" y="13124"/>
                    <a:pt x="6443" y="13092"/>
                    <a:pt x="6488" y="13059"/>
                  </a:cubicBezTo>
                  <a:cubicBezTo>
                    <a:pt x="6529" y="13028"/>
                    <a:pt x="6570" y="12997"/>
                    <a:pt x="6611" y="12966"/>
                  </a:cubicBezTo>
                  <a:cubicBezTo>
                    <a:pt x="6656" y="12932"/>
                    <a:pt x="6701" y="12898"/>
                    <a:pt x="6746" y="12863"/>
                  </a:cubicBezTo>
                  <a:cubicBezTo>
                    <a:pt x="6786" y="12831"/>
                    <a:pt x="6827" y="12798"/>
                    <a:pt x="6867" y="12766"/>
                  </a:cubicBezTo>
                  <a:cubicBezTo>
                    <a:pt x="6912" y="12730"/>
                    <a:pt x="6957" y="12694"/>
                    <a:pt x="7002" y="12657"/>
                  </a:cubicBezTo>
                  <a:cubicBezTo>
                    <a:pt x="7042" y="12624"/>
                    <a:pt x="7082" y="12590"/>
                    <a:pt x="7123" y="12556"/>
                  </a:cubicBezTo>
                  <a:cubicBezTo>
                    <a:pt x="7167" y="12518"/>
                    <a:pt x="7211" y="12481"/>
                    <a:pt x="7255" y="12443"/>
                  </a:cubicBezTo>
                  <a:cubicBezTo>
                    <a:pt x="7296" y="12408"/>
                    <a:pt x="7336" y="12371"/>
                    <a:pt x="7376" y="12335"/>
                  </a:cubicBezTo>
                  <a:cubicBezTo>
                    <a:pt x="7419" y="12297"/>
                    <a:pt x="7462" y="12259"/>
                    <a:pt x="7505" y="12219"/>
                  </a:cubicBezTo>
                  <a:cubicBezTo>
                    <a:pt x="7546" y="12182"/>
                    <a:pt x="7585" y="12144"/>
                    <a:pt x="7625" y="12106"/>
                  </a:cubicBezTo>
                  <a:cubicBezTo>
                    <a:pt x="7668" y="12067"/>
                    <a:pt x="7710" y="12027"/>
                    <a:pt x="7752" y="11986"/>
                  </a:cubicBezTo>
                  <a:cubicBezTo>
                    <a:pt x="7791" y="11948"/>
                    <a:pt x="7830" y="11908"/>
                    <a:pt x="7870" y="11869"/>
                  </a:cubicBezTo>
                  <a:cubicBezTo>
                    <a:pt x="7911" y="11828"/>
                    <a:pt x="7953" y="11787"/>
                    <a:pt x="7994" y="11744"/>
                  </a:cubicBezTo>
                  <a:cubicBezTo>
                    <a:pt x="8033" y="11704"/>
                    <a:pt x="8071" y="11663"/>
                    <a:pt x="8110" y="11623"/>
                  </a:cubicBezTo>
                  <a:cubicBezTo>
                    <a:pt x="8150" y="11580"/>
                    <a:pt x="8191" y="11538"/>
                    <a:pt x="8231" y="11494"/>
                  </a:cubicBezTo>
                  <a:cubicBezTo>
                    <a:pt x="8269" y="11452"/>
                    <a:pt x="8306" y="11410"/>
                    <a:pt x="8344" y="11367"/>
                  </a:cubicBezTo>
                  <a:cubicBezTo>
                    <a:pt x="8384" y="11323"/>
                    <a:pt x="8423" y="11280"/>
                    <a:pt x="8462" y="11235"/>
                  </a:cubicBezTo>
                  <a:cubicBezTo>
                    <a:pt x="8499" y="11192"/>
                    <a:pt x="8535" y="11148"/>
                    <a:pt x="8572" y="11104"/>
                  </a:cubicBezTo>
                  <a:cubicBezTo>
                    <a:pt x="8610" y="11058"/>
                    <a:pt x="8649" y="11013"/>
                    <a:pt x="8686" y="10967"/>
                  </a:cubicBezTo>
                  <a:cubicBezTo>
                    <a:pt x="8723" y="10922"/>
                    <a:pt x="8758" y="10876"/>
                    <a:pt x="8794" y="10831"/>
                  </a:cubicBezTo>
                  <a:cubicBezTo>
                    <a:pt x="8831" y="10784"/>
                    <a:pt x="8867" y="10739"/>
                    <a:pt x="8903" y="10692"/>
                  </a:cubicBezTo>
                  <a:cubicBezTo>
                    <a:pt x="8939" y="10645"/>
                    <a:pt x="8973" y="10597"/>
                    <a:pt x="9008" y="10550"/>
                  </a:cubicBezTo>
                  <a:cubicBezTo>
                    <a:pt x="9043" y="10502"/>
                    <a:pt x="9078" y="10456"/>
                    <a:pt x="9113" y="10408"/>
                  </a:cubicBezTo>
                  <a:cubicBezTo>
                    <a:pt x="9147" y="10359"/>
                    <a:pt x="9180" y="10310"/>
                    <a:pt x="9214" y="10261"/>
                  </a:cubicBezTo>
                  <a:cubicBezTo>
                    <a:pt x="9247" y="10213"/>
                    <a:pt x="9281" y="10165"/>
                    <a:pt x="9313" y="10116"/>
                  </a:cubicBezTo>
                  <a:cubicBezTo>
                    <a:pt x="9346" y="10066"/>
                    <a:pt x="9378" y="10015"/>
                    <a:pt x="9411" y="9964"/>
                  </a:cubicBezTo>
                  <a:cubicBezTo>
                    <a:pt x="9442" y="9915"/>
                    <a:pt x="9474" y="9866"/>
                    <a:pt x="9504" y="9816"/>
                  </a:cubicBezTo>
                  <a:cubicBezTo>
                    <a:pt x="9536" y="9764"/>
                    <a:pt x="9567" y="9711"/>
                    <a:pt x="9598" y="9659"/>
                  </a:cubicBezTo>
                  <a:cubicBezTo>
                    <a:pt x="9627" y="9609"/>
                    <a:pt x="9657" y="9560"/>
                    <a:pt x="9686" y="9509"/>
                  </a:cubicBezTo>
                  <a:cubicBezTo>
                    <a:pt x="9716" y="9456"/>
                    <a:pt x="9745" y="9401"/>
                    <a:pt x="9774" y="9347"/>
                  </a:cubicBezTo>
                  <a:cubicBezTo>
                    <a:pt x="9802" y="9296"/>
                    <a:pt x="9830" y="9246"/>
                    <a:pt x="9856" y="9194"/>
                  </a:cubicBezTo>
                  <a:cubicBezTo>
                    <a:pt x="9885" y="9139"/>
                    <a:pt x="9912" y="9083"/>
                    <a:pt x="9940" y="9027"/>
                  </a:cubicBezTo>
                  <a:cubicBezTo>
                    <a:pt x="9965" y="8975"/>
                    <a:pt x="9991" y="8924"/>
                    <a:pt x="10016" y="8873"/>
                  </a:cubicBezTo>
                  <a:cubicBezTo>
                    <a:pt x="10042" y="8816"/>
                    <a:pt x="10067" y="8758"/>
                    <a:pt x="10093" y="8701"/>
                  </a:cubicBezTo>
                  <a:cubicBezTo>
                    <a:pt x="10116" y="8648"/>
                    <a:pt x="10140" y="8596"/>
                    <a:pt x="10163" y="8543"/>
                  </a:cubicBezTo>
                  <a:cubicBezTo>
                    <a:pt x="10188" y="8485"/>
                    <a:pt x="10210" y="8426"/>
                    <a:pt x="10234" y="8367"/>
                  </a:cubicBezTo>
                  <a:cubicBezTo>
                    <a:pt x="10255" y="8314"/>
                    <a:pt x="10277" y="8261"/>
                    <a:pt x="10297" y="8207"/>
                  </a:cubicBezTo>
                  <a:cubicBezTo>
                    <a:pt x="10320" y="8147"/>
                    <a:pt x="10341" y="8085"/>
                    <a:pt x="10362" y="8024"/>
                  </a:cubicBezTo>
                  <a:cubicBezTo>
                    <a:pt x="10381" y="7971"/>
                    <a:pt x="10400" y="7918"/>
                    <a:pt x="10418" y="7864"/>
                  </a:cubicBezTo>
                  <a:cubicBezTo>
                    <a:pt x="10439" y="7802"/>
                    <a:pt x="10457" y="7738"/>
                    <a:pt x="10476" y="7675"/>
                  </a:cubicBezTo>
                  <a:cubicBezTo>
                    <a:pt x="10493" y="7622"/>
                    <a:pt x="10510" y="7569"/>
                    <a:pt x="10525" y="7515"/>
                  </a:cubicBezTo>
                  <a:cubicBezTo>
                    <a:pt x="10543" y="7450"/>
                    <a:pt x="10559" y="7384"/>
                    <a:pt x="10576" y="7319"/>
                  </a:cubicBezTo>
                  <a:cubicBezTo>
                    <a:pt x="10590" y="7266"/>
                    <a:pt x="10604" y="7213"/>
                    <a:pt x="10617" y="7159"/>
                  </a:cubicBezTo>
                  <a:cubicBezTo>
                    <a:pt x="10633" y="7092"/>
                    <a:pt x="10646" y="7025"/>
                    <a:pt x="10660" y="6958"/>
                  </a:cubicBezTo>
                  <a:cubicBezTo>
                    <a:pt x="10671" y="6904"/>
                    <a:pt x="10683" y="6851"/>
                    <a:pt x="10694" y="6797"/>
                  </a:cubicBezTo>
                  <a:cubicBezTo>
                    <a:pt x="10706" y="6728"/>
                    <a:pt x="10717" y="6658"/>
                    <a:pt x="10728" y="6588"/>
                  </a:cubicBezTo>
                  <a:cubicBezTo>
                    <a:pt x="10736" y="6535"/>
                    <a:pt x="10746" y="6482"/>
                    <a:pt x="10754" y="6428"/>
                  </a:cubicBezTo>
                  <a:cubicBezTo>
                    <a:pt x="10764" y="6356"/>
                    <a:pt x="10771" y="6283"/>
                    <a:pt x="10779" y="6211"/>
                  </a:cubicBezTo>
                  <a:cubicBezTo>
                    <a:pt x="10785" y="6158"/>
                    <a:pt x="10792" y="6106"/>
                    <a:pt x="10797" y="6053"/>
                  </a:cubicBezTo>
                  <a:cubicBezTo>
                    <a:pt x="10804" y="5977"/>
                    <a:pt x="10808" y="5900"/>
                    <a:pt x="10813" y="5824"/>
                  </a:cubicBezTo>
                  <a:cubicBezTo>
                    <a:pt x="10816" y="5773"/>
                    <a:pt x="10821" y="5724"/>
                    <a:pt x="10823" y="5673"/>
                  </a:cubicBezTo>
                  <a:cubicBezTo>
                    <a:pt x="10827" y="5592"/>
                    <a:pt x="10827" y="5510"/>
                    <a:pt x="10828" y="5428"/>
                  </a:cubicBezTo>
                  <a:cubicBezTo>
                    <a:pt x="10829" y="5381"/>
                    <a:pt x="10831" y="5334"/>
                    <a:pt x="10831" y="5287"/>
                  </a:cubicBezTo>
                  <a:cubicBezTo>
                    <a:pt x="10830" y="5194"/>
                    <a:pt x="10826" y="5100"/>
                    <a:pt x="10823" y="5006"/>
                  </a:cubicBezTo>
                  <a:cubicBezTo>
                    <a:pt x="10821" y="4969"/>
                    <a:pt x="10821" y="4933"/>
                    <a:pt x="10819" y="4896"/>
                  </a:cubicBezTo>
                  <a:cubicBezTo>
                    <a:pt x="10812" y="4764"/>
                    <a:pt x="10802" y="4632"/>
                    <a:pt x="10788" y="4498"/>
                  </a:cubicBezTo>
                  <a:lnTo>
                    <a:pt x="10782" y="4441"/>
                  </a:lnTo>
                  <a:lnTo>
                    <a:pt x="10735" y="4421"/>
                  </a:lnTo>
                  <a:cubicBezTo>
                    <a:pt x="10378" y="4275"/>
                    <a:pt x="10124" y="4048"/>
                    <a:pt x="9987" y="3765"/>
                  </a:cubicBezTo>
                  <a:cubicBezTo>
                    <a:pt x="9880" y="3545"/>
                    <a:pt x="9844" y="3291"/>
                    <a:pt x="9884" y="3013"/>
                  </a:cubicBezTo>
                  <a:cubicBezTo>
                    <a:pt x="9970" y="2432"/>
                    <a:pt x="10368" y="1946"/>
                    <a:pt x="10817" y="1833"/>
                  </a:cubicBezTo>
                  <a:cubicBezTo>
                    <a:pt x="10881" y="1817"/>
                    <a:pt x="10946" y="1809"/>
                    <a:pt x="11012" y="1809"/>
                  </a:cubicBezTo>
                  <a:cubicBezTo>
                    <a:pt x="11126" y="1809"/>
                    <a:pt x="11239" y="1834"/>
                    <a:pt x="11347" y="1882"/>
                  </a:cubicBezTo>
                  <a:cubicBezTo>
                    <a:pt x="11587" y="1999"/>
                    <a:pt x="11748" y="2178"/>
                    <a:pt x="11826" y="2414"/>
                  </a:cubicBezTo>
                  <a:cubicBezTo>
                    <a:pt x="11985" y="2900"/>
                    <a:pt x="11750" y="3481"/>
                    <a:pt x="11748" y="3487"/>
                  </a:cubicBezTo>
                  <a:lnTo>
                    <a:pt x="11691" y="3624"/>
                  </a:lnTo>
                  <a:lnTo>
                    <a:pt x="13825" y="3572"/>
                  </a:lnTo>
                  <a:lnTo>
                    <a:pt x="14052" y="669"/>
                  </a:lnTo>
                  <a:cubicBezTo>
                    <a:pt x="15335" y="1032"/>
                    <a:pt x="16484" y="1607"/>
                    <a:pt x="17470" y="2378"/>
                  </a:cubicBezTo>
                  <a:lnTo>
                    <a:pt x="16585" y="6863"/>
                  </a:lnTo>
                  <a:lnTo>
                    <a:pt x="16698" y="6848"/>
                  </a:lnTo>
                  <a:cubicBezTo>
                    <a:pt x="16718" y="6846"/>
                    <a:pt x="16741" y="6847"/>
                    <a:pt x="16766" y="6853"/>
                  </a:cubicBezTo>
                  <a:cubicBezTo>
                    <a:pt x="16940" y="6892"/>
                    <a:pt x="17220" y="7132"/>
                    <a:pt x="17332" y="7475"/>
                  </a:cubicBezTo>
                  <a:cubicBezTo>
                    <a:pt x="17402" y="7689"/>
                    <a:pt x="17421" y="8009"/>
                    <a:pt x="17118" y="8323"/>
                  </a:cubicBezTo>
                  <a:cubicBezTo>
                    <a:pt x="16920" y="8528"/>
                    <a:pt x="16685" y="8632"/>
                    <a:pt x="16422" y="8632"/>
                  </a:cubicBezTo>
                  <a:cubicBezTo>
                    <a:pt x="16365" y="8632"/>
                    <a:pt x="16309" y="8627"/>
                    <a:pt x="16255" y="8619"/>
                  </a:cubicBezTo>
                  <a:cubicBezTo>
                    <a:pt x="16255" y="8619"/>
                    <a:pt x="16254" y="8618"/>
                    <a:pt x="16253" y="8618"/>
                  </a:cubicBezTo>
                  <a:cubicBezTo>
                    <a:pt x="16200" y="8610"/>
                    <a:pt x="16148" y="8598"/>
                    <a:pt x="16098" y="8584"/>
                  </a:cubicBezTo>
                  <a:cubicBezTo>
                    <a:pt x="16097" y="8583"/>
                    <a:pt x="16095" y="8583"/>
                    <a:pt x="16094" y="8582"/>
                  </a:cubicBezTo>
                  <a:cubicBezTo>
                    <a:pt x="16045" y="8568"/>
                    <a:pt x="15999" y="8551"/>
                    <a:pt x="15955" y="8534"/>
                  </a:cubicBezTo>
                  <a:cubicBezTo>
                    <a:pt x="15953" y="8533"/>
                    <a:pt x="15951" y="8532"/>
                    <a:pt x="15949" y="8531"/>
                  </a:cubicBezTo>
                  <a:cubicBezTo>
                    <a:pt x="15906" y="8514"/>
                    <a:pt x="15865" y="8495"/>
                    <a:pt x="15828" y="8476"/>
                  </a:cubicBezTo>
                  <a:cubicBezTo>
                    <a:pt x="15826" y="8475"/>
                    <a:pt x="15824" y="8474"/>
                    <a:pt x="15822" y="8473"/>
                  </a:cubicBezTo>
                  <a:cubicBezTo>
                    <a:pt x="15785" y="8455"/>
                    <a:pt x="15752" y="8436"/>
                    <a:pt x="15722" y="8419"/>
                  </a:cubicBezTo>
                  <a:cubicBezTo>
                    <a:pt x="15720" y="8418"/>
                    <a:pt x="15718" y="8416"/>
                    <a:pt x="15716" y="8415"/>
                  </a:cubicBezTo>
                  <a:cubicBezTo>
                    <a:pt x="15687" y="8398"/>
                    <a:pt x="15661" y="8382"/>
                    <a:pt x="15640" y="8367"/>
                  </a:cubicBezTo>
                  <a:cubicBezTo>
                    <a:pt x="15639" y="8367"/>
                    <a:pt x="15638" y="8366"/>
                    <a:pt x="15637" y="8366"/>
                  </a:cubicBezTo>
                  <a:cubicBezTo>
                    <a:pt x="15616" y="8352"/>
                    <a:pt x="15599" y="8340"/>
                    <a:pt x="15588" y="8331"/>
                  </a:cubicBezTo>
                  <a:cubicBezTo>
                    <a:pt x="15587" y="8330"/>
                    <a:pt x="15586" y="8330"/>
                    <a:pt x="15585" y="8329"/>
                  </a:cubicBezTo>
                  <a:cubicBezTo>
                    <a:pt x="15575" y="8322"/>
                    <a:pt x="15568" y="8316"/>
                    <a:pt x="15568" y="8316"/>
                  </a:cubicBezTo>
                  <a:lnTo>
                    <a:pt x="15441" y="8214"/>
                  </a:lnTo>
                  <a:lnTo>
                    <a:pt x="15441" y="12702"/>
                  </a:lnTo>
                  <a:cubicBezTo>
                    <a:pt x="15108" y="12715"/>
                    <a:pt x="14789" y="12745"/>
                    <a:pt x="14484" y="12792"/>
                  </a:cubicBezTo>
                  <a:cubicBezTo>
                    <a:pt x="14484" y="12792"/>
                    <a:pt x="14483" y="12792"/>
                    <a:pt x="14483" y="12792"/>
                  </a:cubicBezTo>
                  <a:cubicBezTo>
                    <a:pt x="14454" y="12797"/>
                    <a:pt x="14426" y="12802"/>
                    <a:pt x="14398" y="12807"/>
                  </a:cubicBezTo>
                  <a:cubicBezTo>
                    <a:pt x="14315" y="12821"/>
                    <a:pt x="14233" y="12835"/>
                    <a:pt x="14153" y="12851"/>
                  </a:cubicBezTo>
                  <a:cubicBezTo>
                    <a:pt x="14145" y="12853"/>
                    <a:pt x="14137" y="12855"/>
                    <a:pt x="14129" y="12856"/>
                  </a:cubicBezTo>
                  <a:cubicBezTo>
                    <a:pt x="13392" y="13007"/>
                    <a:pt x="12732" y="13269"/>
                    <a:pt x="12105" y="13658"/>
                  </a:cubicBezTo>
                  <a:cubicBezTo>
                    <a:pt x="12104" y="13659"/>
                    <a:pt x="12103" y="13659"/>
                    <a:pt x="12102" y="13660"/>
                  </a:cubicBezTo>
                  <a:cubicBezTo>
                    <a:pt x="12017" y="13713"/>
                    <a:pt x="11932" y="13768"/>
                    <a:pt x="11848" y="13826"/>
                  </a:cubicBezTo>
                  <a:cubicBezTo>
                    <a:pt x="11842" y="13830"/>
                    <a:pt x="11835" y="13834"/>
                    <a:pt x="11829" y="13838"/>
                  </a:cubicBezTo>
                  <a:cubicBezTo>
                    <a:pt x="11751" y="13892"/>
                    <a:pt x="11673" y="13948"/>
                    <a:pt x="11596" y="14006"/>
                  </a:cubicBezTo>
                  <a:cubicBezTo>
                    <a:pt x="11585" y="14015"/>
                    <a:pt x="11573" y="14023"/>
                    <a:pt x="11562" y="14031"/>
                  </a:cubicBezTo>
                  <a:cubicBezTo>
                    <a:pt x="11489" y="14087"/>
                    <a:pt x="11417" y="14144"/>
                    <a:pt x="11345" y="14203"/>
                  </a:cubicBezTo>
                  <a:cubicBezTo>
                    <a:pt x="11330" y="14215"/>
                    <a:pt x="11316" y="14226"/>
                    <a:pt x="11301" y="14238"/>
                  </a:cubicBezTo>
                  <a:cubicBezTo>
                    <a:pt x="11216" y="14309"/>
                    <a:pt x="11132" y="14381"/>
                    <a:pt x="11047" y="14457"/>
                  </a:cubicBezTo>
                  <a:cubicBezTo>
                    <a:pt x="10962" y="14533"/>
                    <a:pt x="10876" y="14605"/>
                    <a:pt x="10788" y="14675"/>
                  </a:cubicBezTo>
                  <a:cubicBezTo>
                    <a:pt x="10774" y="14686"/>
                    <a:pt x="10760" y="14697"/>
                    <a:pt x="10746" y="14708"/>
                  </a:cubicBezTo>
                  <a:cubicBezTo>
                    <a:pt x="10657" y="14777"/>
                    <a:pt x="10567" y="14844"/>
                    <a:pt x="10475" y="14908"/>
                  </a:cubicBezTo>
                  <a:cubicBezTo>
                    <a:pt x="10471" y="14910"/>
                    <a:pt x="10466" y="14913"/>
                    <a:pt x="10462" y="14916"/>
                  </a:cubicBezTo>
                  <a:cubicBezTo>
                    <a:pt x="9868" y="15323"/>
                    <a:pt x="9225" y="15594"/>
                    <a:pt x="8600" y="15695"/>
                  </a:cubicBezTo>
                  <a:cubicBezTo>
                    <a:pt x="8600" y="15695"/>
                    <a:pt x="8541" y="15704"/>
                    <a:pt x="8541" y="15704"/>
                  </a:cubicBezTo>
                  <a:close/>
                  <a:moveTo>
                    <a:pt x="5353" y="13592"/>
                  </a:moveTo>
                  <a:cubicBezTo>
                    <a:pt x="4767" y="13773"/>
                    <a:pt x="4205" y="13865"/>
                    <a:pt x="3682" y="13865"/>
                  </a:cubicBezTo>
                  <a:cubicBezTo>
                    <a:pt x="3682" y="13865"/>
                    <a:pt x="3682" y="13865"/>
                    <a:pt x="3681" y="13865"/>
                  </a:cubicBezTo>
                  <a:cubicBezTo>
                    <a:pt x="2269" y="13865"/>
                    <a:pt x="1419" y="13215"/>
                    <a:pt x="955" y="12670"/>
                  </a:cubicBezTo>
                  <a:cubicBezTo>
                    <a:pt x="455" y="12083"/>
                    <a:pt x="160" y="11324"/>
                    <a:pt x="165" y="10636"/>
                  </a:cubicBezTo>
                  <a:cubicBezTo>
                    <a:pt x="128" y="9282"/>
                    <a:pt x="296" y="6652"/>
                    <a:pt x="1833" y="4256"/>
                  </a:cubicBezTo>
                  <a:cubicBezTo>
                    <a:pt x="3541" y="1594"/>
                    <a:pt x="6453" y="187"/>
                    <a:pt x="10254" y="187"/>
                  </a:cubicBezTo>
                  <a:cubicBezTo>
                    <a:pt x="10715" y="187"/>
                    <a:pt x="11196" y="208"/>
                    <a:pt x="11683" y="248"/>
                  </a:cubicBezTo>
                  <a:cubicBezTo>
                    <a:pt x="12450" y="312"/>
                    <a:pt x="13194" y="439"/>
                    <a:pt x="13894" y="626"/>
                  </a:cubicBezTo>
                  <a:lnTo>
                    <a:pt x="13678" y="3388"/>
                  </a:lnTo>
                  <a:lnTo>
                    <a:pt x="11941" y="3431"/>
                  </a:lnTo>
                  <a:cubicBezTo>
                    <a:pt x="11958" y="3375"/>
                    <a:pt x="11977" y="3306"/>
                    <a:pt x="11994" y="3226"/>
                  </a:cubicBezTo>
                  <a:cubicBezTo>
                    <a:pt x="12020" y="3107"/>
                    <a:pt x="12040" y="2965"/>
                    <a:pt x="12042" y="2814"/>
                  </a:cubicBezTo>
                  <a:cubicBezTo>
                    <a:pt x="12044" y="2663"/>
                    <a:pt x="12027" y="2503"/>
                    <a:pt x="11976" y="2349"/>
                  </a:cubicBezTo>
                  <a:cubicBezTo>
                    <a:pt x="11906" y="2133"/>
                    <a:pt x="11781" y="1959"/>
                    <a:pt x="11602" y="1826"/>
                  </a:cubicBezTo>
                  <a:cubicBezTo>
                    <a:pt x="11543" y="1782"/>
                    <a:pt x="11478" y="1743"/>
                    <a:pt x="11407" y="1709"/>
                  </a:cubicBezTo>
                  <a:cubicBezTo>
                    <a:pt x="11278" y="1651"/>
                    <a:pt x="11146" y="1622"/>
                    <a:pt x="11012" y="1622"/>
                  </a:cubicBezTo>
                  <a:cubicBezTo>
                    <a:pt x="10974" y="1622"/>
                    <a:pt x="10937" y="1624"/>
                    <a:pt x="10900" y="1629"/>
                  </a:cubicBezTo>
                  <a:cubicBezTo>
                    <a:pt x="10343" y="1698"/>
                    <a:pt x="9829" y="2279"/>
                    <a:pt x="9726" y="2981"/>
                  </a:cubicBezTo>
                  <a:cubicBezTo>
                    <a:pt x="9635" y="3600"/>
                    <a:pt x="9883" y="4131"/>
                    <a:pt x="10398" y="4453"/>
                  </a:cubicBezTo>
                  <a:cubicBezTo>
                    <a:pt x="10471" y="4499"/>
                    <a:pt x="10550" y="4541"/>
                    <a:pt x="10634" y="4578"/>
                  </a:cubicBezTo>
                  <a:cubicBezTo>
                    <a:pt x="10647" y="4707"/>
                    <a:pt x="10656" y="4836"/>
                    <a:pt x="10662" y="4965"/>
                  </a:cubicBezTo>
                  <a:cubicBezTo>
                    <a:pt x="10662" y="4975"/>
                    <a:pt x="10662" y="4984"/>
                    <a:pt x="10662" y="4994"/>
                  </a:cubicBezTo>
                  <a:cubicBezTo>
                    <a:pt x="10667" y="5112"/>
                    <a:pt x="10670" y="5230"/>
                    <a:pt x="10670" y="5346"/>
                  </a:cubicBezTo>
                  <a:cubicBezTo>
                    <a:pt x="10670" y="5369"/>
                    <a:pt x="10668" y="5392"/>
                    <a:pt x="10668" y="5415"/>
                  </a:cubicBezTo>
                  <a:cubicBezTo>
                    <a:pt x="10667" y="5518"/>
                    <a:pt x="10665" y="5621"/>
                    <a:pt x="10660" y="5723"/>
                  </a:cubicBezTo>
                  <a:cubicBezTo>
                    <a:pt x="10659" y="5745"/>
                    <a:pt x="10656" y="5767"/>
                    <a:pt x="10655" y="5789"/>
                  </a:cubicBezTo>
                  <a:cubicBezTo>
                    <a:pt x="10649" y="5891"/>
                    <a:pt x="10642" y="5993"/>
                    <a:pt x="10632" y="6093"/>
                  </a:cubicBezTo>
                  <a:cubicBezTo>
                    <a:pt x="10628" y="6131"/>
                    <a:pt x="10622" y="6167"/>
                    <a:pt x="10618" y="6204"/>
                  </a:cubicBezTo>
                  <a:cubicBezTo>
                    <a:pt x="10608" y="6289"/>
                    <a:pt x="10599" y="6374"/>
                    <a:pt x="10587" y="6458"/>
                  </a:cubicBezTo>
                  <a:cubicBezTo>
                    <a:pt x="10579" y="6510"/>
                    <a:pt x="10569" y="6560"/>
                    <a:pt x="10560" y="6611"/>
                  </a:cubicBezTo>
                  <a:cubicBezTo>
                    <a:pt x="10549" y="6680"/>
                    <a:pt x="10538" y="6749"/>
                    <a:pt x="10525" y="6818"/>
                  </a:cubicBezTo>
                  <a:cubicBezTo>
                    <a:pt x="10514" y="6874"/>
                    <a:pt x="10500" y="6930"/>
                    <a:pt x="10488" y="6987"/>
                  </a:cubicBezTo>
                  <a:cubicBezTo>
                    <a:pt x="10475" y="7048"/>
                    <a:pt x="10462" y="7110"/>
                    <a:pt x="10447" y="7171"/>
                  </a:cubicBezTo>
                  <a:cubicBezTo>
                    <a:pt x="10434" y="7225"/>
                    <a:pt x="10419" y="7279"/>
                    <a:pt x="10404" y="7332"/>
                  </a:cubicBezTo>
                  <a:cubicBezTo>
                    <a:pt x="10388" y="7394"/>
                    <a:pt x="10373" y="7457"/>
                    <a:pt x="10355" y="7518"/>
                  </a:cubicBezTo>
                  <a:cubicBezTo>
                    <a:pt x="10338" y="7578"/>
                    <a:pt x="10318" y="7636"/>
                    <a:pt x="10299" y="7695"/>
                  </a:cubicBezTo>
                  <a:cubicBezTo>
                    <a:pt x="10282" y="7750"/>
                    <a:pt x="10266" y="7805"/>
                    <a:pt x="10248" y="7859"/>
                  </a:cubicBezTo>
                  <a:cubicBezTo>
                    <a:pt x="10228" y="7919"/>
                    <a:pt x="10205" y="7978"/>
                    <a:pt x="10183" y="8038"/>
                  </a:cubicBezTo>
                  <a:cubicBezTo>
                    <a:pt x="10165" y="8089"/>
                    <a:pt x="10147" y="8142"/>
                    <a:pt x="10127" y="8193"/>
                  </a:cubicBezTo>
                  <a:cubicBezTo>
                    <a:pt x="10104" y="8253"/>
                    <a:pt x="10079" y="8311"/>
                    <a:pt x="10055" y="8370"/>
                  </a:cubicBezTo>
                  <a:cubicBezTo>
                    <a:pt x="10035" y="8420"/>
                    <a:pt x="10015" y="8471"/>
                    <a:pt x="9993" y="8521"/>
                  </a:cubicBezTo>
                  <a:cubicBezTo>
                    <a:pt x="9966" y="8585"/>
                    <a:pt x="9936" y="8648"/>
                    <a:pt x="9907" y="8711"/>
                  </a:cubicBezTo>
                  <a:cubicBezTo>
                    <a:pt x="9887" y="8754"/>
                    <a:pt x="9868" y="8799"/>
                    <a:pt x="9847" y="8842"/>
                  </a:cubicBezTo>
                  <a:cubicBezTo>
                    <a:pt x="9814" y="8910"/>
                    <a:pt x="9779" y="8977"/>
                    <a:pt x="9745" y="9045"/>
                  </a:cubicBezTo>
                  <a:cubicBezTo>
                    <a:pt x="9726" y="9082"/>
                    <a:pt x="9708" y="9119"/>
                    <a:pt x="9689" y="9156"/>
                  </a:cubicBezTo>
                  <a:cubicBezTo>
                    <a:pt x="9654" y="9223"/>
                    <a:pt x="9616" y="9289"/>
                    <a:pt x="9579" y="9356"/>
                  </a:cubicBezTo>
                  <a:cubicBezTo>
                    <a:pt x="9559" y="9391"/>
                    <a:pt x="9540" y="9428"/>
                    <a:pt x="9520" y="9463"/>
                  </a:cubicBezTo>
                  <a:cubicBezTo>
                    <a:pt x="9481" y="9530"/>
                    <a:pt x="9441" y="9596"/>
                    <a:pt x="9401" y="9662"/>
                  </a:cubicBezTo>
                  <a:cubicBezTo>
                    <a:pt x="9381" y="9695"/>
                    <a:pt x="9361" y="9729"/>
                    <a:pt x="9341" y="9762"/>
                  </a:cubicBezTo>
                  <a:cubicBezTo>
                    <a:pt x="9299" y="9829"/>
                    <a:pt x="9256" y="9894"/>
                    <a:pt x="9213" y="9960"/>
                  </a:cubicBezTo>
                  <a:cubicBezTo>
                    <a:pt x="9192" y="9991"/>
                    <a:pt x="9173" y="10023"/>
                    <a:pt x="9151" y="10055"/>
                  </a:cubicBezTo>
                  <a:cubicBezTo>
                    <a:pt x="9107" y="10120"/>
                    <a:pt x="9062" y="10184"/>
                    <a:pt x="9016" y="10249"/>
                  </a:cubicBezTo>
                  <a:cubicBezTo>
                    <a:pt x="8995" y="10279"/>
                    <a:pt x="8975" y="10310"/>
                    <a:pt x="8953" y="10339"/>
                  </a:cubicBezTo>
                  <a:cubicBezTo>
                    <a:pt x="8907" y="10403"/>
                    <a:pt x="8860" y="10465"/>
                    <a:pt x="8813" y="10528"/>
                  </a:cubicBezTo>
                  <a:cubicBezTo>
                    <a:pt x="8791" y="10557"/>
                    <a:pt x="8769" y="10587"/>
                    <a:pt x="8747" y="10616"/>
                  </a:cubicBezTo>
                  <a:cubicBezTo>
                    <a:pt x="8697" y="10681"/>
                    <a:pt x="8646" y="10743"/>
                    <a:pt x="8596" y="10806"/>
                  </a:cubicBezTo>
                  <a:cubicBezTo>
                    <a:pt x="8574" y="10832"/>
                    <a:pt x="8554" y="10859"/>
                    <a:pt x="8532" y="10885"/>
                  </a:cubicBezTo>
                  <a:cubicBezTo>
                    <a:pt x="8480" y="10950"/>
                    <a:pt x="8426" y="11012"/>
                    <a:pt x="8372" y="11075"/>
                  </a:cubicBezTo>
                  <a:cubicBezTo>
                    <a:pt x="8351" y="11099"/>
                    <a:pt x="8332" y="11123"/>
                    <a:pt x="8311" y="11146"/>
                  </a:cubicBezTo>
                  <a:cubicBezTo>
                    <a:pt x="8259" y="11207"/>
                    <a:pt x="8205" y="11265"/>
                    <a:pt x="8151" y="11324"/>
                  </a:cubicBezTo>
                  <a:cubicBezTo>
                    <a:pt x="8129" y="11349"/>
                    <a:pt x="8106" y="11375"/>
                    <a:pt x="8083" y="11399"/>
                  </a:cubicBezTo>
                  <a:cubicBezTo>
                    <a:pt x="8030" y="11457"/>
                    <a:pt x="7975" y="11513"/>
                    <a:pt x="7921" y="11569"/>
                  </a:cubicBezTo>
                  <a:cubicBezTo>
                    <a:pt x="7897" y="11594"/>
                    <a:pt x="7874" y="11619"/>
                    <a:pt x="7850" y="11644"/>
                  </a:cubicBezTo>
                  <a:cubicBezTo>
                    <a:pt x="7796" y="11698"/>
                    <a:pt x="7742" y="11751"/>
                    <a:pt x="7688" y="11805"/>
                  </a:cubicBezTo>
                  <a:cubicBezTo>
                    <a:pt x="7662" y="11830"/>
                    <a:pt x="7637" y="11855"/>
                    <a:pt x="7611" y="11880"/>
                  </a:cubicBezTo>
                  <a:cubicBezTo>
                    <a:pt x="7556" y="11933"/>
                    <a:pt x="7500" y="11985"/>
                    <a:pt x="7444" y="12036"/>
                  </a:cubicBezTo>
                  <a:cubicBezTo>
                    <a:pt x="7419" y="12060"/>
                    <a:pt x="7394" y="12084"/>
                    <a:pt x="7369" y="12107"/>
                  </a:cubicBezTo>
                  <a:cubicBezTo>
                    <a:pt x="7314" y="12157"/>
                    <a:pt x="7258" y="12205"/>
                    <a:pt x="7203" y="12254"/>
                  </a:cubicBezTo>
                  <a:cubicBezTo>
                    <a:pt x="7176" y="12278"/>
                    <a:pt x="7149" y="12302"/>
                    <a:pt x="7122" y="12326"/>
                  </a:cubicBezTo>
                  <a:cubicBezTo>
                    <a:pt x="7071" y="12370"/>
                    <a:pt x="7019" y="12413"/>
                    <a:pt x="6967" y="12456"/>
                  </a:cubicBezTo>
                  <a:cubicBezTo>
                    <a:pt x="6935" y="12482"/>
                    <a:pt x="6904" y="12510"/>
                    <a:pt x="6872" y="12535"/>
                  </a:cubicBezTo>
                  <a:cubicBezTo>
                    <a:pt x="6821" y="12577"/>
                    <a:pt x="6769" y="12618"/>
                    <a:pt x="6717" y="12659"/>
                  </a:cubicBezTo>
                  <a:cubicBezTo>
                    <a:pt x="6685" y="12684"/>
                    <a:pt x="6653" y="12711"/>
                    <a:pt x="6621" y="12735"/>
                  </a:cubicBezTo>
                  <a:cubicBezTo>
                    <a:pt x="6571" y="12774"/>
                    <a:pt x="6521" y="12811"/>
                    <a:pt x="6471" y="12849"/>
                  </a:cubicBezTo>
                  <a:cubicBezTo>
                    <a:pt x="6436" y="12874"/>
                    <a:pt x="6402" y="12901"/>
                    <a:pt x="6367" y="12927"/>
                  </a:cubicBezTo>
                  <a:cubicBezTo>
                    <a:pt x="6319" y="12961"/>
                    <a:pt x="6272" y="12995"/>
                    <a:pt x="6224" y="13029"/>
                  </a:cubicBezTo>
                  <a:cubicBezTo>
                    <a:pt x="6187" y="13055"/>
                    <a:pt x="6150" y="13082"/>
                    <a:pt x="6113" y="13108"/>
                  </a:cubicBezTo>
                  <a:cubicBezTo>
                    <a:pt x="6067" y="13139"/>
                    <a:pt x="6022" y="13169"/>
                    <a:pt x="5977" y="13200"/>
                  </a:cubicBezTo>
                  <a:cubicBezTo>
                    <a:pt x="5937" y="13226"/>
                    <a:pt x="5897" y="13254"/>
                    <a:pt x="5858" y="13280"/>
                  </a:cubicBezTo>
                  <a:cubicBezTo>
                    <a:pt x="5813" y="13310"/>
                    <a:pt x="5768" y="13337"/>
                    <a:pt x="5723" y="13366"/>
                  </a:cubicBezTo>
                  <a:cubicBezTo>
                    <a:pt x="5683" y="13391"/>
                    <a:pt x="5643" y="13417"/>
                    <a:pt x="5604" y="13442"/>
                  </a:cubicBezTo>
                  <a:cubicBezTo>
                    <a:pt x="5560" y="13469"/>
                    <a:pt x="5517" y="13494"/>
                    <a:pt x="5474" y="13520"/>
                  </a:cubicBezTo>
                  <a:cubicBezTo>
                    <a:pt x="5434" y="13544"/>
                    <a:pt x="5393" y="13569"/>
                    <a:pt x="5353" y="13592"/>
                  </a:cubicBezTo>
                  <a:close/>
                  <a:moveTo>
                    <a:pt x="21342" y="9164"/>
                  </a:moveTo>
                  <a:cubicBezTo>
                    <a:pt x="21275" y="8891"/>
                    <a:pt x="21215" y="8610"/>
                    <a:pt x="21157" y="8339"/>
                  </a:cubicBezTo>
                  <a:cubicBezTo>
                    <a:pt x="21042" y="7795"/>
                    <a:pt x="20922" y="7233"/>
                    <a:pt x="20732" y="6706"/>
                  </a:cubicBezTo>
                  <a:cubicBezTo>
                    <a:pt x="20081" y="4897"/>
                    <a:pt x="19043" y="3414"/>
                    <a:pt x="17651" y="2296"/>
                  </a:cubicBezTo>
                  <a:lnTo>
                    <a:pt x="17651" y="2295"/>
                  </a:lnTo>
                  <a:lnTo>
                    <a:pt x="17606" y="2259"/>
                  </a:lnTo>
                  <a:lnTo>
                    <a:pt x="17508" y="2182"/>
                  </a:lnTo>
                  <a:lnTo>
                    <a:pt x="17508" y="2186"/>
                  </a:lnTo>
                  <a:cubicBezTo>
                    <a:pt x="16511" y="1417"/>
                    <a:pt x="15355" y="844"/>
                    <a:pt x="14067" y="482"/>
                  </a:cubicBezTo>
                  <a:lnTo>
                    <a:pt x="14067" y="480"/>
                  </a:lnTo>
                  <a:lnTo>
                    <a:pt x="13999" y="462"/>
                  </a:lnTo>
                  <a:lnTo>
                    <a:pt x="13909" y="437"/>
                  </a:lnTo>
                  <a:lnTo>
                    <a:pt x="13908" y="439"/>
                  </a:lnTo>
                  <a:cubicBezTo>
                    <a:pt x="13206" y="253"/>
                    <a:pt x="12462" y="125"/>
                    <a:pt x="11694" y="61"/>
                  </a:cubicBezTo>
                  <a:cubicBezTo>
                    <a:pt x="11204" y="21"/>
                    <a:pt x="10719" y="0"/>
                    <a:pt x="10254" y="0"/>
                  </a:cubicBezTo>
                  <a:cubicBezTo>
                    <a:pt x="6400" y="0"/>
                    <a:pt x="3443" y="1433"/>
                    <a:pt x="1704" y="4144"/>
                  </a:cubicBezTo>
                  <a:cubicBezTo>
                    <a:pt x="138" y="6585"/>
                    <a:pt x="-33" y="9263"/>
                    <a:pt x="4" y="10638"/>
                  </a:cubicBezTo>
                  <a:cubicBezTo>
                    <a:pt x="-2" y="11371"/>
                    <a:pt x="311" y="12180"/>
                    <a:pt x="841" y="12802"/>
                  </a:cubicBezTo>
                  <a:cubicBezTo>
                    <a:pt x="1326" y="13372"/>
                    <a:pt x="2213" y="14052"/>
                    <a:pt x="3681" y="14052"/>
                  </a:cubicBezTo>
                  <a:cubicBezTo>
                    <a:pt x="3682" y="14052"/>
                    <a:pt x="3682" y="14052"/>
                    <a:pt x="3682" y="14052"/>
                  </a:cubicBezTo>
                  <a:cubicBezTo>
                    <a:pt x="4201" y="14052"/>
                    <a:pt x="4757" y="13962"/>
                    <a:pt x="5335" y="13789"/>
                  </a:cubicBezTo>
                  <a:cubicBezTo>
                    <a:pt x="5819" y="15168"/>
                    <a:pt x="6787" y="15927"/>
                    <a:pt x="8069" y="15927"/>
                  </a:cubicBezTo>
                  <a:cubicBezTo>
                    <a:pt x="8223" y="15927"/>
                    <a:pt x="8381" y="15915"/>
                    <a:pt x="8539" y="15893"/>
                  </a:cubicBezTo>
                  <a:cubicBezTo>
                    <a:pt x="8660" y="17271"/>
                    <a:pt x="9169" y="18642"/>
                    <a:pt x="9944" y="19668"/>
                  </a:cubicBezTo>
                  <a:cubicBezTo>
                    <a:pt x="10610" y="20549"/>
                    <a:pt x="11797" y="21600"/>
                    <a:pt x="13670" y="21600"/>
                  </a:cubicBezTo>
                  <a:cubicBezTo>
                    <a:pt x="13791" y="21600"/>
                    <a:pt x="13915" y="21596"/>
                    <a:pt x="14038" y="21587"/>
                  </a:cubicBezTo>
                  <a:cubicBezTo>
                    <a:pt x="16849" y="21386"/>
                    <a:pt x="18415" y="19498"/>
                    <a:pt x="19233" y="17950"/>
                  </a:cubicBezTo>
                  <a:cubicBezTo>
                    <a:pt x="20113" y="16286"/>
                    <a:pt x="20612" y="14111"/>
                    <a:pt x="20573" y="12123"/>
                  </a:cubicBezTo>
                  <a:cubicBezTo>
                    <a:pt x="20734" y="11968"/>
                    <a:pt x="20877" y="11798"/>
                    <a:pt x="20997" y="11612"/>
                  </a:cubicBezTo>
                  <a:cubicBezTo>
                    <a:pt x="21448" y="10916"/>
                    <a:pt x="21567" y="10070"/>
                    <a:pt x="21342" y="9164"/>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693" name="Oval 47"/>
          <p:cNvSpPr/>
          <p:nvPr/>
        </p:nvSpPr>
        <p:spPr>
          <a:xfrm>
            <a:off x="3335944" y="4338653"/>
            <a:ext cx="800123" cy="800122"/>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9694" name="Oval 51"/>
          <p:cNvSpPr/>
          <p:nvPr/>
        </p:nvSpPr>
        <p:spPr>
          <a:xfrm>
            <a:off x="3335944" y="3179699"/>
            <a:ext cx="800123" cy="800123"/>
          </a:xfrm>
          <a:prstGeom prst="ellipse">
            <a:avLst/>
          </a:prstGeom>
          <a:solidFill>
            <a:srgbClr val="6491C8"/>
          </a:solidFill>
          <a:ln w="12700">
            <a:miter lim="400000"/>
          </a:ln>
        </p:spPr>
        <p:txBody>
          <a:bodyPr lIns="45719" rIns="45719" anchor="ctr"/>
          <a:lstStyle/>
          <a:p>
            <a:pPr algn="ctr">
              <a:defRPr>
                <a:solidFill>
                  <a:srgbClr val="FFFFFF"/>
                </a:solidFill>
              </a:defRPr>
            </a:pPr>
          </a:p>
        </p:txBody>
      </p:sp>
      <p:grpSp>
        <p:nvGrpSpPr>
          <p:cNvPr id="9725" name="Group 122"/>
          <p:cNvGrpSpPr/>
          <p:nvPr/>
        </p:nvGrpSpPr>
        <p:grpSpPr>
          <a:xfrm>
            <a:off x="6092759" y="5002129"/>
            <a:ext cx="1206548" cy="1265086"/>
            <a:chOff x="-14" y="-6"/>
            <a:chExt cx="1206547" cy="1265085"/>
          </a:xfrm>
        </p:grpSpPr>
        <p:grpSp>
          <p:nvGrpSpPr>
            <p:cNvPr id="9702" name="Group 118"/>
            <p:cNvGrpSpPr/>
            <p:nvPr/>
          </p:nvGrpSpPr>
          <p:grpSpPr>
            <a:xfrm>
              <a:off x="29574" y="-7"/>
              <a:ext cx="714629" cy="927160"/>
              <a:chOff x="4" y="-6"/>
              <a:chExt cx="714627" cy="927158"/>
            </a:xfrm>
          </p:grpSpPr>
          <p:sp>
            <p:nvSpPr>
              <p:cNvPr id="9695" name="Shape 12"/>
              <p:cNvSpPr/>
              <p:nvPr/>
            </p:nvSpPr>
            <p:spPr>
              <a:xfrm>
                <a:off x="4" y="12992"/>
                <a:ext cx="634476" cy="914161"/>
              </a:xfrm>
              <a:custGeom>
                <a:avLst/>
                <a:gdLst/>
                <a:ahLst/>
                <a:cxnLst>
                  <a:cxn ang="0">
                    <a:pos x="wd2" y="hd2"/>
                  </a:cxn>
                  <a:cxn ang="5400000">
                    <a:pos x="wd2" y="hd2"/>
                  </a:cxn>
                  <a:cxn ang="10800000">
                    <a:pos x="wd2" y="hd2"/>
                  </a:cxn>
                  <a:cxn ang="16200000">
                    <a:pos x="wd2" y="hd2"/>
                  </a:cxn>
                </a:cxnLst>
                <a:rect l="0" t="0" r="r" b="b"/>
                <a:pathLst>
                  <a:path w="20956" h="21309" fill="norm" stroke="1" extrusionOk="0">
                    <a:moveTo>
                      <a:pt x="20779" y="6030"/>
                    </a:moveTo>
                    <a:cubicBezTo>
                      <a:pt x="20264" y="4084"/>
                      <a:pt x="18620" y="2334"/>
                      <a:pt x="16285" y="1236"/>
                    </a:cubicBezTo>
                    <a:lnTo>
                      <a:pt x="13846" y="391"/>
                    </a:lnTo>
                    <a:cubicBezTo>
                      <a:pt x="12110" y="-18"/>
                      <a:pt x="10342" y="-106"/>
                      <a:pt x="8543" y="126"/>
                    </a:cubicBezTo>
                    <a:cubicBezTo>
                      <a:pt x="7681" y="324"/>
                      <a:pt x="6820" y="522"/>
                      <a:pt x="5959" y="720"/>
                    </a:cubicBezTo>
                    <a:cubicBezTo>
                      <a:pt x="4229" y="1313"/>
                      <a:pt x="2826" y="2173"/>
                      <a:pt x="1751" y="3298"/>
                    </a:cubicBezTo>
                    <a:cubicBezTo>
                      <a:pt x="245" y="4893"/>
                      <a:pt x="-322" y="6878"/>
                      <a:pt x="177" y="8761"/>
                    </a:cubicBezTo>
                    <a:cubicBezTo>
                      <a:pt x="692" y="10708"/>
                      <a:pt x="2336" y="12457"/>
                      <a:pt x="4671" y="13555"/>
                    </a:cubicBezTo>
                    <a:lnTo>
                      <a:pt x="7110" y="14401"/>
                    </a:lnTo>
                    <a:cubicBezTo>
                      <a:pt x="7124" y="14405"/>
                      <a:pt x="7140" y="14407"/>
                      <a:pt x="7155" y="14410"/>
                    </a:cubicBezTo>
                    <a:cubicBezTo>
                      <a:pt x="7162" y="14442"/>
                      <a:pt x="7168" y="14473"/>
                      <a:pt x="7176" y="14505"/>
                    </a:cubicBezTo>
                    <a:cubicBezTo>
                      <a:pt x="7448" y="15532"/>
                      <a:pt x="8369" y="16487"/>
                      <a:pt x="9601" y="17118"/>
                    </a:cubicBezTo>
                    <a:cubicBezTo>
                      <a:pt x="9601" y="17118"/>
                      <a:pt x="9600" y="17118"/>
                      <a:pt x="9599" y="17118"/>
                    </a:cubicBezTo>
                    <a:cubicBezTo>
                      <a:pt x="9599" y="17118"/>
                      <a:pt x="9171" y="17802"/>
                      <a:pt x="10319" y="18459"/>
                    </a:cubicBezTo>
                    <a:cubicBezTo>
                      <a:pt x="10319" y="18459"/>
                      <a:pt x="10324" y="18459"/>
                      <a:pt x="10330" y="18459"/>
                    </a:cubicBezTo>
                    <a:cubicBezTo>
                      <a:pt x="10332" y="18683"/>
                      <a:pt x="10451" y="19003"/>
                      <a:pt x="10956" y="19323"/>
                    </a:cubicBezTo>
                    <a:cubicBezTo>
                      <a:pt x="10954" y="19545"/>
                      <a:pt x="11069" y="19876"/>
                      <a:pt x="11635" y="20199"/>
                    </a:cubicBezTo>
                    <a:cubicBezTo>
                      <a:pt x="11635" y="20199"/>
                      <a:pt x="11784" y="20215"/>
                      <a:pt x="12046" y="20227"/>
                    </a:cubicBezTo>
                    <a:cubicBezTo>
                      <a:pt x="12806" y="20994"/>
                      <a:pt x="14166" y="21494"/>
                      <a:pt x="15491" y="21244"/>
                    </a:cubicBezTo>
                    <a:cubicBezTo>
                      <a:pt x="17016" y="20957"/>
                      <a:pt x="18171" y="20115"/>
                      <a:pt x="18278" y="19038"/>
                    </a:cubicBezTo>
                    <a:cubicBezTo>
                      <a:pt x="18415" y="18968"/>
                      <a:pt x="18550" y="18896"/>
                      <a:pt x="18684" y="18819"/>
                    </a:cubicBezTo>
                    <a:cubicBezTo>
                      <a:pt x="18684" y="18819"/>
                      <a:pt x="19047" y="18254"/>
                      <a:pt x="18661" y="17806"/>
                    </a:cubicBezTo>
                    <a:cubicBezTo>
                      <a:pt x="18751" y="17616"/>
                      <a:pt x="18891" y="17192"/>
                      <a:pt x="18592" y="16834"/>
                    </a:cubicBezTo>
                    <a:cubicBezTo>
                      <a:pt x="18627" y="16778"/>
                      <a:pt x="19165" y="15885"/>
                      <a:pt x="18209" y="15374"/>
                    </a:cubicBezTo>
                    <a:cubicBezTo>
                      <a:pt x="18209" y="15374"/>
                      <a:pt x="18202" y="15377"/>
                      <a:pt x="18202" y="15377"/>
                    </a:cubicBezTo>
                    <a:cubicBezTo>
                      <a:pt x="18658" y="14631"/>
                      <a:pt x="18799" y="13795"/>
                      <a:pt x="18585" y="12992"/>
                    </a:cubicBezTo>
                    <a:cubicBezTo>
                      <a:pt x="18524" y="12760"/>
                      <a:pt x="18428" y="12533"/>
                      <a:pt x="18305" y="12312"/>
                    </a:cubicBezTo>
                    <a:cubicBezTo>
                      <a:pt x="18627" y="12056"/>
                      <a:pt x="18928" y="11784"/>
                      <a:pt x="19205" y="11494"/>
                    </a:cubicBezTo>
                    <a:cubicBezTo>
                      <a:pt x="20711" y="9898"/>
                      <a:pt x="21278" y="7913"/>
                      <a:pt x="20779" y="603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96" name="Shape 13"/>
              <p:cNvSpPr/>
              <p:nvPr/>
            </p:nvSpPr>
            <p:spPr>
              <a:xfrm>
                <a:off x="80157" y="-7"/>
                <a:ext cx="634476" cy="767212"/>
              </a:xfrm>
              <a:custGeom>
                <a:avLst/>
                <a:gdLst/>
                <a:ahLst/>
                <a:cxnLst>
                  <a:cxn ang="0">
                    <a:pos x="wd2" y="hd2"/>
                  </a:cxn>
                  <a:cxn ang="5400000">
                    <a:pos x="wd2" y="hd2"/>
                  </a:cxn>
                  <a:cxn ang="10800000">
                    <a:pos x="wd2" y="hd2"/>
                  </a:cxn>
                  <a:cxn ang="16200000">
                    <a:pos x="wd2" y="hd2"/>
                  </a:cxn>
                </a:cxnLst>
                <a:rect l="0" t="0" r="r" b="b"/>
                <a:pathLst>
                  <a:path w="20956" h="20931" fill="norm" stroke="1" extrusionOk="0">
                    <a:moveTo>
                      <a:pt x="16285" y="1447"/>
                    </a:moveTo>
                    <a:lnTo>
                      <a:pt x="13846" y="458"/>
                    </a:lnTo>
                    <a:cubicBezTo>
                      <a:pt x="12110" y="-21"/>
                      <a:pt x="10342" y="-124"/>
                      <a:pt x="8543" y="147"/>
                    </a:cubicBezTo>
                    <a:cubicBezTo>
                      <a:pt x="7681" y="379"/>
                      <a:pt x="6820" y="611"/>
                      <a:pt x="5959" y="843"/>
                    </a:cubicBezTo>
                    <a:cubicBezTo>
                      <a:pt x="4229" y="1537"/>
                      <a:pt x="2826" y="2543"/>
                      <a:pt x="1751" y="3859"/>
                    </a:cubicBezTo>
                    <a:cubicBezTo>
                      <a:pt x="245" y="5727"/>
                      <a:pt x="-322" y="8050"/>
                      <a:pt x="177" y="10254"/>
                    </a:cubicBezTo>
                    <a:cubicBezTo>
                      <a:pt x="692" y="12532"/>
                      <a:pt x="2336" y="14580"/>
                      <a:pt x="4671" y="15864"/>
                    </a:cubicBezTo>
                    <a:lnTo>
                      <a:pt x="7110" y="16854"/>
                    </a:lnTo>
                    <a:cubicBezTo>
                      <a:pt x="7124" y="16858"/>
                      <a:pt x="7140" y="16861"/>
                      <a:pt x="7155" y="16865"/>
                    </a:cubicBezTo>
                    <a:cubicBezTo>
                      <a:pt x="7162" y="16902"/>
                      <a:pt x="7168" y="16939"/>
                      <a:pt x="7176" y="16976"/>
                    </a:cubicBezTo>
                    <a:cubicBezTo>
                      <a:pt x="7724" y="19397"/>
                      <a:pt x="10898" y="21476"/>
                      <a:pt x="13953" y="20802"/>
                    </a:cubicBezTo>
                    <a:cubicBezTo>
                      <a:pt x="15505" y="20460"/>
                      <a:pt x="16799" y="19881"/>
                      <a:pt x="17714" y="18746"/>
                    </a:cubicBezTo>
                    <a:cubicBezTo>
                      <a:pt x="18548" y="17712"/>
                      <a:pt x="18862" y="16426"/>
                      <a:pt x="18585" y="15205"/>
                    </a:cubicBezTo>
                    <a:cubicBezTo>
                      <a:pt x="18524" y="14934"/>
                      <a:pt x="18428" y="14668"/>
                      <a:pt x="18305" y="14409"/>
                    </a:cubicBezTo>
                    <a:cubicBezTo>
                      <a:pt x="18627" y="14110"/>
                      <a:pt x="18928" y="13792"/>
                      <a:pt x="19205" y="13452"/>
                    </a:cubicBezTo>
                    <a:cubicBezTo>
                      <a:pt x="20711" y="11585"/>
                      <a:pt x="21278" y="9261"/>
                      <a:pt x="20779" y="7057"/>
                    </a:cubicBezTo>
                    <a:cubicBezTo>
                      <a:pt x="20264" y="4780"/>
                      <a:pt x="18620" y="2732"/>
                      <a:pt x="16285" y="1447"/>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97" name="Shape 14"/>
              <p:cNvSpPr/>
              <p:nvPr/>
            </p:nvSpPr>
            <p:spPr>
              <a:xfrm>
                <a:off x="582726" y="368267"/>
                <a:ext cx="65108" cy="91051"/>
              </a:xfrm>
              <a:custGeom>
                <a:avLst/>
                <a:gdLst/>
                <a:ahLst/>
                <a:cxnLst>
                  <a:cxn ang="0">
                    <a:pos x="wd2" y="hd2"/>
                  </a:cxn>
                  <a:cxn ang="5400000">
                    <a:pos x="wd2" y="hd2"/>
                  </a:cxn>
                  <a:cxn ang="10800000">
                    <a:pos x="wd2" y="hd2"/>
                  </a:cxn>
                  <a:cxn ang="16200000">
                    <a:pos x="wd2" y="hd2"/>
                  </a:cxn>
                </a:cxnLst>
                <a:rect l="0" t="0" r="r" b="b"/>
                <a:pathLst>
                  <a:path w="17749" h="19162" fill="norm" stroke="1" extrusionOk="0">
                    <a:moveTo>
                      <a:pt x="12313" y="268"/>
                    </a:moveTo>
                    <a:cubicBezTo>
                      <a:pt x="17322" y="1834"/>
                      <a:pt x="19210" y="7239"/>
                      <a:pt x="16531" y="12338"/>
                    </a:cubicBezTo>
                    <a:cubicBezTo>
                      <a:pt x="13853" y="17437"/>
                      <a:pt x="7627" y="20300"/>
                      <a:pt x="2615" y="18733"/>
                    </a:cubicBezTo>
                    <a:cubicBezTo>
                      <a:pt x="-2390" y="17166"/>
                      <a:pt x="856" y="14494"/>
                      <a:pt x="3534" y="9395"/>
                    </a:cubicBezTo>
                    <a:cubicBezTo>
                      <a:pt x="6212" y="4297"/>
                      <a:pt x="7307" y="-1300"/>
                      <a:pt x="12313" y="268"/>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98" name="Shape 15"/>
              <p:cNvSpPr/>
              <p:nvPr/>
            </p:nvSpPr>
            <p:spPr>
              <a:xfrm>
                <a:off x="112645" y="64988"/>
                <a:ext cx="349104" cy="374242"/>
              </a:xfrm>
              <a:custGeom>
                <a:avLst/>
                <a:gdLst/>
                <a:ahLst/>
                <a:cxnLst>
                  <a:cxn ang="0">
                    <a:pos x="wd2" y="hd2"/>
                  </a:cxn>
                  <a:cxn ang="5400000">
                    <a:pos x="wd2" y="hd2"/>
                  </a:cxn>
                  <a:cxn ang="10800000">
                    <a:pos x="wd2" y="hd2"/>
                  </a:cxn>
                  <a:cxn ang="16200000">
                    <a:pos x="wd2" y="hd2"/>
                  </a:cxn>
                </a:cxnLst>
                <a:rect l="0" t="0" r="r" b="b"/>
                <a:pathLst>
                  <a:path w="19638" h="18916" fill="norm" stroke="1" extrusionOk="0">
                    <a:moveTo>
                      <a:pt x="16813" y="1290"/>
                    </a:moveTo>
                    <a:cubicBezTo>
                      <a:pt x="20619" y="3920"/>
                      <a:pt x="20573" y="9712"/>
                      <a:pt x="16710" y="14223"/>
                    </a:cubicBezTo>
                    <a:cubicBezTo>
                      <a:pt x="12847" y="18734"/>
                      <a:pt x="6630" y="20258"/>
                      <a:pt x="2825" y="17627"/>
                    </a:cubicBezTo>
                    <a:cubicBezTo>
                      <a:pt x="-981" y="14995"/>
                      <a:pt x="-936" y="9204"/>
                      <a:pt x="2928" y="4693"/>
                    </a:cubicBezTo>
                    <a:cubicBezTo>
                      <a:pt x="6790" y="182"/>
                      <a:pt x="13008" y="-1342"/>
                      <a:pt x="16813" y="1290"/>
                    </a:cubicBezTo>
                    <a:close/>
                  </a:path>
                </a:pathLst>
              </a:custGeom>
              <a:solidFill>
                <a:srgbClr val="FFFFFF">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699" name="Shape 16"/>
              <p:cNvSpPr/>
              <p:nvPr/>
            </p:nvSpPr>
            <p:spPr>
              <a:xfrm>
                <a:off x="184133" y="158137"/>
                <a:ext cx="118305" cy="136848"/>
              </a:xfrm>
              <a:custGeom>
                <a:avLst/>
                <a:gdLst/>
                <a:ahLst/>
                <a:cxnLst>
                  <a:cxn ang="0">
                    <a:pos x="wd2" y="hd2"/>
                  </a:cxn>
                  <a:cxn ang="5400000">
                    <a:pos x="wd2" y="hd2"/>
                  </a:cxn>
                  <a:cxn ang="10800000">
                    <a:pos x="wd2" y="hd2"/>
                  </a:cxn>
                  <a:cxn ang="16200000">
                    <a:pos x="wd2" y="hd2"/>
                  </a:cxn>
                </a:cxnLst>
                <a:rect l="0" t="0" r="r" b="b"/>
                <a:pathLst>
                  <a:path w="19000" h="19046" fill="norm" stroke="1" extrusionOk="0">
                    <a:moveTo>
                      <a:pt x="17329" y="704"/>
                    </a:moveTo>
                    <a:cubicBezTo>
                      <a:pt x="20300" y="2684"/>
                      <a:pt x="19202" y="8239"/>
                      <a:pt x="14878" y="13109"/>
                    </a:cubicBezTo>
                    <a:cubicBezTo>
                      <a:pt x="10554" y="17980"/>
                      <a:pt x="4640" y="20323"/>
                      <a:pt x="1670" y="18342"/>
                    </a:cubicBezTo>
                    <a:cubicBezTo>
                      <a:pt x="-1300" y="16362"/>
                      <a:pt x="-203" y="10807"/>
                      <a:pt x="4122" y="5936"/>
                    </a:cubicBezTo>
                    <a:cubicBezTo>
                      <a:pt x="8445" y="1066"/>
                      <a:pt x="14360" y="-1277"/>
                      <a:pt x="17329" y="704"/>
                    </a:cubicBezTo>
                    <a:close/>
                  </a:path>
                </a:pathLst>
              </a:custGeom>
              <a:solidFill>
                <a:srgbClr val="FFFFFF">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00" name="Shape 17"/>
              <p:cNvSpPr/>
              <p:nvPr/>
            </p:nvSpPr>
            <p:spPr>
              <a:xfrm>
                <a:off x="227459" y="253453"/>
                <a:ext cx="353497" cy="4876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396"/>
                    </a:moveTo>
                    <a:lnTo>
                      <a:pt x="18099" y="2835"/>
                    </a:lnTo>
                    <a:cubicBezTo>
                      <a:pt x="18143" y="2809"/>
                      <a:pt x="18191" y="2780"/>
                      <a:pt x="18235" y="2754"/>
                    </a:cubicBezTo>
                    <a:cubicBezTo>
                      <a:pt x="18651" y="2507"/>
                      <a:pt x="19038" y="2286"/>
                      <a:pt x="19352" y="2066"/>
                    </a:cubicBezTo>
                    <a:cubicBezTo>
                      <a:pt x="19657" y="1841"/>
                      <a:pt x="19924" y="1644"/>
                      <a:pt x="20143" y="1483"/>
                    </a:cubicBezTo>
                    <a:cubicBezTo>
                      <a:pt x="20579" y="1158"/>
                      <a:pt x="20816" y="967"/>
                      <a:pt x="20816" y="967"/>
                    </a:cubicBezTo>
                    <a:cubicBezTo>
                      <a:pt x="20816" y="967"/>
                      <a:pt x="20521" y="1116"/>
                      <a:pt x="20025" y="1386"/>
                    </a:cubicBezTo>
                    <a:cubicBezTo>
                      <a:pt x="19779" y="1522"/>
                      <a:pt x="19480" y="1686"/>
                      <a:pt x="19137" y="1875"/>
                    </a:cubicBezTo>
                    <a:cubicBezTo>
                      <a:pt x="18811" y="2043"/>
                      <a:pt x="18420" y="2209"/>
                      <a:pt x="18017" y="2404"/>
                    </a:cubicBezTo>
                    <a:lnTo>
                      <a:pt x="17564" y="0"/>
                    </a:lnTo>
                    <a:lnTo>
                      <a:pt x="17921" y="2449"/>
                    </a:lnTo>
                    <a:cubicBezTo>
                      <a:pt x="17703" y="2553"/>
                      <a:pt x="17477" y="2660"/>
                      <a:pt x="17242" y="2771"/>
                    </a:cubicBezTo>
                    <a:cubicBezTo>
                      <a:pt x="16995" y="2872"/>
                      <a:pt x="16739" y="2975"/>
                      <a:pt x="16476" y="3082"/>
                    </a:cubicBezTo>
                    <a:cubicBezTo>
                      <a:pt x="15950" y="3294"/>
                      <a:pt x="15406" y="3528"/>
                      <a:pt x="14806" y="3722"/>
                    </a:cubicBezTo>
                    <a:cubicBezTo>
                      <a:pt x="14216" y="3929"/>
                      <a:pt x="13609" y="4143"/>
                      <a:pt x="12967" y="4322"/>
                    </a:cubicBezTo>
                    <a:cubicBezTo>
                      <a:pt x="12335" y="4518"/>
                      <a:pt x="11686" y="4702"/>
                      <a:pt x="11018" y="4851"/>
                    </a:cubicBezTo>
                    <a:cubicBezTo>
                      <a:pt x="10365" y="5031"/>
                      <a:pt x="9691" y="5165"/>
                      <a:pt x="9029" y="5300"/>
                    </a:cubicBezTo>
                    <a:cubicBezTo>
                      <a:pt x="8369" y="5443"/>
                      <a:pt x="7704" y="5541"/>
                      <a:pt x="7068" y="5659"/>
                    </a:cubicBezTo>
                    <a:cubicBezTo>
                      <a:pt x="6422" y="5741"/>
                      <a:pt x="5804" y="5853"/>
                      <a:pt x="5207" y="5917"/>
                    </a:cubicBezTo>
                    <a:cubicBezTo>
                      <a:pt x="4686" y="5978"/>
                      <a:pt x="4196" y="6035"/>
                      <a:pt x="3729" y="6079"/>
                    </a:cubicBezTo>
                    <a:lnTo>
                      <a:pt x="2406" y="4257"/>
                    </a:lnTo>
                    <a:lnTo>
                      <a:pt x="3627" y="6089"/>
                    </a:lnTo>
                    <a:cubicBezTo>
                      <a:pt x="3594" y="6092"/>
                      <a:pt x="3557" y="6097"/>
                      <a:pt x="3523" y="6100"/>
                    </a:cubicBezTo>
                    <a:cubicBezTo>
                      <a:pt x="2476" y="6199"/>
                      <a:pt x="1595" y="6263"/>
                      <a:pt x="976" y="6285"/>
                    </a:cubicBezTo>
                    <a:cubicBezTo>
                      <a:pt x="357" y="6314"/>
                      <a:pt x="0" y="6319"/>
                      <a:pt x="0" y="6319"/>
                    </a:cubicBezTo>
                    <a:cubicBezTo>
                      <a:pt x="0" y="6319"/>
                      <a:pt x="350" y="6372"/>
                      <a:pt x="972" y="6413"/>
                    </a:cubicBezTo>
                    <a:cubicBezTo>
                      <a:pt x="1594" y="6448"/>
                      <a:pt x="2488" y="6503"/>
                      <a:pt x="3562" y="6477"/>
                    </a:cubicBezTo>
                    <a:cubicBezTo>
                      <a:pt x="3664" y="6477"/>
                      <a:pt x="3775" y="6472"/>
                      <a:pt x="3881" y="6469"/>
                    </a:cubicBezTo>
                    <a:lnTo>
                      <a:pt x="13966" y="21600"/>
                    </a:lnTo>
                    <a:lnTo>
                      <a:pt x="14782" y="21302"/>
                    </a:lnTo>
                    <a:lnTo>
                      <a:pt x="4010" y="6466"/>
                    </a:lnTo>
                    <a:cubicBezTo>
                      <a:pt x="4420" y="6455"/>
                      <a:pt x="4845" y="6437"/>
                      <a:pt x="5295" y="6406"/>
                    </a:cubicBezTo>
                    <a:cubicBezTo>
                      <a:pt x="5910" y="6373"/>
                      <a:pt x="6553" y="6299"/>
                      <a:pt x="7220" y="6230"/>
                    </a:cubicBezTo>
                    <a:cubicBezTo>
                      <a:pt x="7877" y="6127"/>
                      <a:pt x="8572" y="6063"/>
                      <a:pt x="9252" y="5919"/>
                    </a:cubicBezTo>
                    <a:cubicBezTo>
                      <a:pt x="9937" y="5787"/>
                      <a:pt x="10634" y="5656"/>
                      <a:pt x="11313" y="5478"/>
                    </a:cubicBezTo>
                    <a:cubicBezTo>
                      <a:pt x="11998" y="5317"/>
                      <a:pt x="12665" y="5119"/>
                      <a:pt x="13314" y="4910"/>
                    </a:cubicBezTo>
                    <a:cubicBezTo>
                      <a:pt x="13976" y="4725"/>
                      <a:pt x="14581" y="4468"/>
                      <a:pt x="15178" y="4239"/>
                    </a:cubicBezTo>
                    <a:cubicBezTo>
                      <a:pt x="15785" y="4024"/>
                      <a:pt x="16320" y="3748"/>
                      <a:pt x="16835" y="3502"/>
                    </a:cubicBezTo>
                    <a:cubicBezTo>
                      <a:pt x="17092" y="3378"/>
                      <a:pt x="17341" y="3257"/>
                      <a:pt x="17583" y="3140"/>
                    </a:cubicBezTo>
                    <a:cubicBezTo>
                      <a:pt x="17722" y="3057"/>
                      <a:pt x="17853" y="2980"/>
                      <a:pt x="17987" y="2901"/>
                    </a:cubicBezTo>
                    <a:lnTo>
                      <a:pt x="20693" y="21475"/>
                    </a:lnTo>
                    <a:cubicBezTo>
                      <a:pt x="20693" y="21475"/>
                      <a:pt x="21600" y="21396"/>
                      <a:pt x="21600" y="21396"/>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01" name="Shape 18"/>
              <p:cNvSpPr/>
              <p:nvPr/>
            </p:nvSpPr>
            <p:spPr>
              <a:xfrm>
                <a:off x="370435" y="660711"/>
                <a:ext cx="282097" cy="254628"/>
              </a:xfrm>
              <a:custGeom>
                <a:avLst/>
                <a:gdLst/>
                <a:ahLst/>
                <a:cxnLst>
                  <a:cxn ang="0">
                    <a:pos x="wd2" y="hd2"/>
                  </a:cxn>
                  <a:cxn ang="5400000">
                    <a:pos x="wd2" y="hd2"/>
                  </a:cxn>
                  <a:cxn ang="10800000">
                    <a:pos x="wd2" y="hd2"/>
                  </a:cxn>
                  <a:cxn ang="16200000">
                    <a:pos x="wd2" y="hd2"/>
                  </a:cxn>
                </a:cxnLst>
                <a:rect l="0" t="0" r="r" b="b"/>
                <a:pathLst>
                  <a:path w="20139" h="20947" fill="norm" stroke="1" extrusionOk="0">
                    <a:moveTo>
                      <a:pt x="18623" y="9836"/>
                    </a:moveTo>
                    <a:cubicBezTo>
                      <a:pt x="18965" y="9554"/>
                      <a:pt x="19305" y="9261"/>
                      <a:pt x="19639" y="8943"/>
                    </a:cubicBezTo>
                    <a:cubicBezTo>
                      <a:pt x="19305" y="9261"/>
                      <a:pt x="18965" y="9554"/>
                      <a:pt x="18623" y="9836"/>
                    </a:cubicBezTo>
                    <a:close/>
                    <a:moveTo>
                      <a:pt x="19410" y="8062"/>
                    </a:moveTo>
                    <a:cubicBezTo>
                      <a:pt x="19318" y="7954"/>
                      <a:pt x="19217" y="7849"/>
                      <a:pt x="19103" y="7750"/>
                    </a:cubicBezTo>
                    <a:cubicBezTo>
                      <a:pt x="19217" y="7849"/>
                      <a:pt x="19318" y="7954"/>
                      <a:pt x="19410" y="8062"/>
                    </a:cubicBezTo>
                    <a:close/>
                    <a:moveTo>
                      <a:pt x="19756" y="8585"/>
                    </a:moveTo>
                    <a:cubicBezTo>
                      <a:pt x="19951" y="7915"/>
                      <a:pt x="20254" y="6418"/>
                      <a:pt x="19607" y="5152"/>
                    </a:cubicBezTo>
                    <a:cubicBezTo>
                      <a:pt x="19682" y="4957"/>
                      <a:pt x="20844" y="1806"/>
                      <a:pt x="18778" y="0"/>
                    </a:cubicBezTo>
                    <a:cubicBezTo>
                      <a:pt x="18778" y="0"/>
                      <a:pt x="11189" y="6850"/>
                      <a:pt x="169" y="6157"/>
                    </a:cubicBezTo>
                    <a:cubicBezTo>
                      <a:pt x="169" y="6157"/>
                      <a:pt x="-756" y="8571"/>
                      <a:pt x="1725" y="10887"/>
                    </a:cubicBezTo>
                    <a:cubicBezTo>
                      <a:pt x="1725" y="10887"/>
                      <a:pt x="1736" y="10889"/>
                      <a:pt x="1748" y="10891"/>
                    </a:cubicBezTo>
                    <a:cubicBezTo>
                      <a:pt x="1752" y="11678"/>
                      <a:pt x="2009" y="12808"/>
                      <a:pt x="3102" y="13938"/>
                    </a:cubicBezTo>
                    <a:cubicBezTo>
                      <a:pt x="3096" y="14722"/>
                      <a:pt x="3347" y="15889"/>
                      <a:pt x="4569" y="17031"/>
                    </a:cubicBezTo>
                    <a:cubicBezTo>
                      <a:pt x="4569" y="17031"/>
                      <a:pt x="4892" y="17086"/>
                      <a:pt x="5457" y="17130"/>
                    </a:cubicBezTo>
                    <a:cubicBezTo>
                      <a:pt x="7100" y="19834"/>
                      <a:pt x="10040" y="21600"/>
                      <a:pt x="12904" y="20718"/>
                    </a:cubicBezTo>
                    <a:cubicBezTo>
                      <a:pt x="16200" y="19705"/>
                      <a:pt x="18696" y="16734"/>
                      <a:pt x="18929" y="12931"/>
                    </a:cubicBezTo>
                    <a:cubicBezTo>
                      <a:pt x="19224" y="12685"/>
                      <a:pt x="19516" y="12432"/>
                      <a:pt x="19805" y="12158"/>
                    </a:cubicBezTo>
                    <a:cubicBezTo>
                      <a:pt x="19805" y="12158"/>
                      <a:pt x="20589" y="10164"/>
                      <a:pt x="19756" y="8585"/>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709" name="Group 68"/>
            <p:cNvGrpSpPr/>
            <p:nvPr/>
          </p:nvGrpSpPr>
          <p:grpSpPr>
            <a:xfrm>
              <a:off x="543085" y="376626"/>
              <a:ext cx="663448" cy="751173"/>
              <a:chOff x="1" y="9"/>
              <a:chExt cx="663446" cy="751172"/>
            </a:xfrm>
          </p:grpSpPr>
          <p:sp>
            <p:nvSpPr>
              <p:cNvPr id="9703" name="Shape 15"/>
              <p:cNvSpPr/>
              <p:nvPr/>
            </p:nvSpPr>
            <p:spPr>
              <a:xfrm>
                <a:off x="38153" y="262313"/>
                <a:ext cx="42298" cy="21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D6D6D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04" name="Shape 29"/>
              <p:cNvSpPr/>
              <p:nvPr/>
            </p:nvSpPr>
            <p:spPr>
              <a:xfrm>
                <a:off x="1" y="9"/>
                <a:ext cx="663448" cy="751173"/>
              </a:xfrm>
              <a:custGeom>
                <a:avLst/>
                <a:gdLst/>
                <a:ahLst/>
                <a:cxnLst>
                  <a:cxn ang="0">
                    <a:pos x="wd2" y="hd2"/>
                  </a:cxn>
                  <a:cxn ang="5400000">
                    <a:pos x="wd2" y="hd2"/>
                  </a:cxn>
                  <a:cxn ang="10800000">
                    <a:pos x="wd2" y="hd2"/>
                  </a:cxn>
                  <a:cxn ang="16200000">
                    <a:pos x="wd2" y="hd2"/>
                  </a:cxn>
                </a:cxnLst>
                <a:rect l="0" t="0" r="r" b="b"/>
                <a:pathLst>
                  <a:path w="21294" h="21329" fill="norm" stroke="1" extrusionOk="0">
                    <a:moveTo>
                      <a:pt x="1121" y="3116"/>
                    </a:moveTo>
                    <a:lnTo>
                      <a:pt x="15042" y="39"/>
                    </a:lnTo>
                    <a:cubicBezTo>
                      <a:pt x="15831" y="-135"/>
                      <a:pt x="16638" y="294"/>
                      <a:pt x="16835" y="992"/>
                    </a:cubicBezTo>
                    <a:lnTo>
                      <a:pt x="21250" y="16628"/>
                    </a:lnTo>
                    <a:cubicBezTo>
                      <a:pt x="21447" y="17326"/>
                      <a:pt x="20963" y="18040"/>
                      <a:pt x="20173" y="18214"/>
                    </a:cubicBezTo>
                    <a:lnTo>
                      <a:pt x="6253" y="21290"/>
                    </a:lnTo>
                    <a:cubicBezTo>
                      <a:pt x="5463" y="21465"/>
                      <a:pt x="4656" y="21036"/>
                      <a:pt x="4459" y="20338"/>
                    </a:cubicBezTo>
                    <a:lnTo>
                      <a:pt x="44" y="4702"/>
                    </a:lnTo>
                    <a:cubicBezTo>
                      <a:pt x="-153" y="4004"/>
                      <a:pt x="331" y="3290"/>
                      <a:pt x="1121" y="311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05" name="Shape 31"/>
              <p:cNvSpPr/>
              <p:nvPr/>
            </p:nvSpPr>
            <p:spPr>
              <a:xfrm>
                <a:off x="486472" y="395853"/>
                <a:ext cx="116532" cy="118143"/>
              </a:xfrm>
              <a:custGeom>
                <a:avLst/>
                <a:gdLst/>
                <a:ahLst/>
                <a:cxnLst>
                  <a:cxn ang="0">
                    <a:pos x="wd2" y="hd2"/>
                  </a:cxn>
                  <a:cxn ang="5400000">
                    <a:pos x="wd2" y="hd2"/>
                  </a:cxn>
                  <a:cxn ang="10800000">
                    <a:pos x="wd2" y="hd2"/>
                  </a:cxn>
                  <a:cxn ang="16200000">
                    <a:pos x="wd2" y="hd2"/>
                  </a:cxn>
                </a:cxnLst>
                <a:rect l="0" t="0" r="r" b="b"/>
                <a:pathLst>
                  <a:path w="20808" h="20818" fill="norm" stroke="1" extrusionOk="0">
                    <a:moveTo>
                      <a:pt x="2900" y="2688"/>
                    </a:moveTo>
                    <a:lnTo>
                      <a:pt x="13346" y="112"/>
                    </a:lnTo>
                    <a:cubicBezTo>
                      <a:pt x="15391" y="-391"/>
                      <a:pt x="17479" y="846"/>
                      <a:pt x="17989" y="2864"/>
                    </a:cubicBezTo>
                    <a:lnTo>
                      <a:pt x="20694" y="13548"/>
                    </a:lnTo>
                    <a:cubicBezTo>
                      <a:pt x="21204" y="15564"/>
                      <a:pt x="19951" y="17627"/>
                      <a:pt x="17908" y="18130"/>
                    </a:cubicBezTo>
                    <a:lnTo>
                      <a:pt x="7462" y="20706"/>
                    </a:lnTo>
                    <a:cubicBezTo>
                      <a:pt x="5417" y="21209"/>
                      <a:pt x="3329" y="19972"/>
                      <a:pt x="2819" y="17954"/>
                    </a:cubicBezTo>
                    <a:lnTo>
                      <a:pt x="114" y="7270"/>
                    </a:lnTo>
                    <a:cubicBezTo>
                      <a:pt x="-396" y="5254"/>
                      <a:pt x="857" y="3191"/>
                      <a:pt x="2900" y="2688"/>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06" name="Freeform 81"/>
              <p:cNvSpPr/>
              <p:nvPr/>
            </p:nvSpPr>
            <p:spPr>
              <a:xfrm>
                <a:off x="35767" y="38154"/>
                <a:ext cx="538636" cy="680916"/>
              </a:xfrm>
              <a:custGeom>
                <a:avLst/>
                <a:gdLst/>
                <a:ahLst/>
                <a:cxnLst>
                  <a:cxn ang="0">
                    <a:pos x="wd2" y="hd2"/>
                  </a:cxn>
                  <a:cxn ang="5400000">
                    <a:pos x="wd2" y="hd2"/>
                  </a:cxn>
                  <a:cxn ang="10800000">
                    <a:pos x="wd2" y="hd2"/>
                  </a:cxn>
                  <a:cxn ang="16200000">
                    <a:pos x="wd2" y="hd2"/>
                  </a:cxn>
                </a:cxnLst>
                <a:rect l="0" t="0" r="r" b="b"/>
                <a:pathLst>
                  <a:path w="21416" h="21454" fill="norm" stroke="1" extrusionOk="0">
                    <a:moveTo>
                      <a:pt x="7713" y="17752"/>
                    </a:moveTo>
                    <a:cubicBezTo>
                      <a:pt x="8168" y="17662"/>
                      <a:pt x="8633" y="17883"/>
                      <a:pt x="8747" y="18244"/>
                    </a:cubicBezTo>
                    <a:cubicBezTo>
                      <a:pt x="8747" y="18244"/>
                      <a:pt x="9349" y="20154"/>
                      <a:pt x="9349" y="20154"/>
                    </a:cubicBezTo>
                    <a:cubicBezTo>
                      <a:pt x="9463" y="20515"/>
                      <a:pt x="9183" y="20884"/>
                      <a:pt x="8728" y="20973"/>
                    </a:cubicBezTo>
                    <a:lnTo>
                      <a:pt x="6402" y="21434"/>
                    </a:lnTo>
                    <a:cubicBezTo>
                      <a:pt x="5947" y="21524"/>
                      <a:pt x="5482" y="21302"/>
                      <a:pt x="5369" y="20942"/>
                    </a:cubicBezTo>
                    <a:lnTo>
                      <a:pt x="4766" y="19032"/>
                    </a:lnTo>
                    <a:cubicBezTo>
                      <a:pt x="4652" y="18671"/>
                      <a:pt x="4932" y="18302"/>
                      <a:pt x="5387" y="18212"/>
                    </a:cubicBezTo>
                    <a:close/>
                    <a:moveTo>
                      <a:pt x="12453" y="16850"/>
                    </a:moveTo>
                    <a:cubicBezTo>
                      <a:pt x="12908" y="16760"/>
                      <a:pt x="13373" y="16982"/>
                      <a:pt x="13487" y="17342"/>
                    </a:cubicBezTo>
                    <a:cubicBezTo>
                      <a:pt x="13487" y="17342"/>
                      <a:pt x="14089" y="19252"/>
                      <a:pt x="14089" y="19252"/>
                    </a:cubicBezTo>
                    <a:cubicBezTo>
                      <a:pt x="14203" y="19613"/>
                      <a:pt x="13924" y="19982"/>
                      <a:pt x="13469" y="20072"/>
                    </a:cubicBezTo>
                    <a:lnTo>
                      <a:pt x="11142" y="20532"/>
                    </a:lnTo>
                    <a:cubicBezTo>
                      <a:pt x="10688" y="20622"/>
                      <a:pt x="10223" y="20401"/>
                      <a:pt x="10109" y="20040"/>
                    </a:cubicBezTo>
                    <a:lnTo>
                      <a:pt x="9507" y="18130"/>
                    </a:lnTo>
                    <a:cubicBezTo>
                      <a:pt x="9393" y="17769"/>
                      <a:pt x="9672" y="17400"/>
                      <a:pt x="10127" y="17311"/>
                    </a:cubicBezTo>
                    <a:close/>
                    <a:moveTo>
                      <a:pt x="17289" y="15873"/>
                    </a:moveTo>
                    <a:cubicBezTo>
                      <a:pt x="17743" y="15783"/>
                      <a:pt x="18209" y="16005"/>
                      <a:pt x="18322" y="16365"/>
                    </a:cubicBezTo>
                    <a:cubicBezTo>
                      <a:pt x="18322" y="16365"/>
                      <a:pt x="18925" y="18276"/>
                      <a:pt x="18925" y="18276"/>
                    </a:cubicBezTo>
                    <a:cubicBezTo>
                      <a:pt x="19038" y="18636"/>
                      <a:pt x="18759" y="19005"/>
                      <a:pt x="18304" y="19095"/>
                    </a:cubicBezTo>
                    <a:lnTo>
                      <a:pt x="15978" y="19555"/>
                    </a:lnTo>
                    <a:cubicBezTo>
                      <a:pt x="15523" y="19645"/>
                      <a:pt x="15058" y="19424"/>
                      <a:pt x="14944" y="19064"/>
                    </a:cubicBezTo>
                    <a:lnTo>
                      <a:pt x="14342" y="17153"/>
                    </a:lnTo>
                    <a:cubicBezTo>
                      <a:pt x="14229" y="16793"/>
                      <a:pt x="14508" y="16424"/>
                      <a:pt x="14963" y="16334"/>
                    </a:cubicBezTo>
                    <a:close/>
                    <a:moveTo>
                      <a:pt x="6575" y="14145"/>
                    </a:moveTo>
                    <a:cubicBezTo>
                      <a:pt x="7030" y="14055"/>
                      <a:pt x="7495" y="14277"/>
                      <a:pt x="7609" y="14637"/>
                    </a:cubicBezTo>
                    <a:lnTo>
                      <a:pt x="8211" y="16547"/>
                    </a:lnTo>
                    <a:cubicBezTo>
                      <a:pt x="8325" y="16908"/>
                      <a:pt x="8045" y="17277"/>
                      <a:pt x="7591" y="17367"/>
                    </a:cubicBezTo>
                    <a:lnTo>
                      <a:pt x="5264" y="17827"/>
                    </a:lnTo>
                    <a:cubicBezTo>
                      <a:pt x="4809" y="17917"/>
                      <a:pt x="4344" y="17696"/>
                      <a:pt x="4231" y="17335"/>
                    </a:cubicBezTo>
                    <a:lnTo>
                      <a:pt x="3628" y="15425"/>
                    </a:lnTo>
                    <a:cubicBezTo>
                      <a:pt x="3515" y="15064"/>
                      <a:pt x="3794" y="14696"/>
                      <a:pt x="4249" y="14606"/>
                    </a:cubicBezTo>
                    <a:close/>
                    <a:moveTo>
                      <a:pt x="11316" y="13169"/>
                    </a:moveTo>
                    <a:cubicBezTo>
                      <a:pt x="11771" y="13078"/>
                      <a:pt x="12236" y="13300"/>
                      <a:pt x="12350" y="13660"/>
                    </a:cubicBezTo>
                    <a:lnTo>
                      <a:pt x="12952" y="15571"/>
                    </a:lnTo>
                    <a:cubicBezTo>
                      <a:pt x="13066" y="15931"/>
                      <a:pt x="12786" y="16300"/>
                      <a:pt x="12331" y="16390"/>
                    </a:cubicBezTo>
                    <a:lnTo>
                      <a:pt x="10005" y="16851"/>
                    </a:lnTo>
                    <a:cubicBezTo>
                      <a:pt x="9550" y="16940"/>
                      <a:pt x="9085" y="16719"/>
                      <a:pt x="8971" y="16359"/>
                    </a:cubicBezTo>
                    <a:cubicBezTo>
                      <a:pt x="8971" y="16359"/>
                      <a:pt x="8369" y="14448"/>
                      <a:pt x="8369" y="14448"/>
                    </a:cubicBezTo>
                    <a:cubicBezTo>
                      <a:pt x="8255" y="14088"/>
                      <a:pt x="8535" y="13719"/>
                      <a:pt x="8990" y="13629"/>
                    </a:cubicBezTo>
                    <a:close/>
                    <a:moveTo>
                      <a:pt x="16056" y="12192"/>
                    </a:moveTo>
                    <a:cubicBezTo>
                      <a:pt x="16511" y="12102"/>
                      <a:pt x="16976" y="12323"/>
                      <a:pt x="17090" y="12683"/>
                    </a:cubicBezTo>
                    <a:lnTo>
                      <a:pt x="17692" y="14594"/>
                    </a:lnTo>
                    <a:cubicBezTo>
                      <a:pt x="17806" y="14955"/>
                      <a:pt x="17526" y="15323"/>
                      <a:pt x="17071" y="15413"/>
                    </a:cubicBezTo>
                    <a:lnTo>
                      <a:pt x="14745" y="15874"/>
                    </a:lnTo>
                    <a:cubicBezTo>
                      <a:pt x="14291" y="15964"/>
                      <a:pt x="13825" y="15742"/>
                      <a:pt x="13712" y="15382"/>
                    </a:cubicBezTo>
                    <a:lnTo>
                      <a:pt x="13110" y="13472"/>
                    </a:lnTo>
                    <a:cubicBezTo>
                      <a:pt x="12996" y="13111"/>
                      <a:pt x="13275" y="12742"/>
                      <a:pt x="13730" y="12652"/>
                    </a:cubicBezTo>
                    <a:cubicBezTo>
                      <a:pt x="13730" y="12652"/>
                      <a:pt x="16056" y="12192"/>
                      <a:pt x="16056" y="12192"/>
                    </a:cubicBezTo>
                    <a:close/>
                    <a:moveTo>
                      <a:pt x="5342" y="10463"/>
                    </a:moveTo>
                    <a:cubicBezTo>
                      <a:pt x="5797" y="10374"/>
                      <a:pt x="6263" y="10595"/>
                      <a:pt x="6376" y="10955"/>
                    </a:cubicBezTo>
                    <a:lnTo>
                      <a:pt x="6979" y="12866"/>
                    </a:lnTo>
                    <a:cubicBezTo>
                      <a:pt x="7092" y="13226"/>
                      <a:pt x="6813" y="13595"/>
                      <a:pt x="6358" y="13685"/>
                    </a:cubicBezTo>
                    <a:lnTo>
                      <a:pt x="4032" y="14146"/>
                    </a:lnTo>
                    <a:cubicBezTo>
                      <a:pt x="3577" y="14235"/>
                      <a:pt x="3112" y="14014"/>
                      <a:pt x="2998" y="13654"/>
                    </a:cubicBezTo>
                    <a:lnTo>
                      <a:pt x="2396" y="11743"/>
                    </a:lnTo>
                    <a:cubicBezTo>
                      <a:pt x="2282" y="11382"/>
                      <a:pt x="2561" y="11014"/>
                      <a:pt x="3016" y="10924"/>
                    </a:cubicBezTo>
                    <a:close/>
                    <a:moveTo>
                      <a:pt x="10178" y="9487"/>
                    </a:moveTo>
                    <a:cubicBezTo>
                      <a:pt x="10632" y="9397"/>
                      <a:pt x="11098" y="9618"/>
                      <a:pt x="11211" y="9978"/>
                    </a:cubicBezTo>
                    <a:lnTo>
                      <a:pt x="11814" y="11889"/>
                    </a:lnTo>
                    <a:cubicBezTo>
                      <a:pt x="11927" y="12250"/>
                      <a:pt x="11648" y="12619"/>
                      <a:pt x="11193" y="12708"/>
                    </a:cubicBezTo>
                    <a:cubicBezTo>
                      <a:pt x="11193" y="12708"/>
                      <a:pt x="8867" y="13169"/>
                      <a:pt x="8867" y="13169"/>
                    </a:cubicBezTo>
                    <a:cubicBezTo>
                      <a:pt x="8412" y="13259"/>
                      <a:pt x="7947" y="13038"/>
                      <a:pt x="7833" y="12677"/>
                    </a:cubicBezTo>
                    <a:lnTo>
                      <a:pt x="7231" y="10767"/>
                    </a:lnTo>
                    <a:cubicBezTo>
                      <a:pt x="7118" y="10406"/>
                      <a:pt x="7397" y="10037"/>
                      <a:pt x="7852" y="9947"/>
                    </a:cubicBezTo>
                    <a:close/>
                    <a:moveTo>
                      <a:pt x="14919" y="8510"/>
                    </a:moveTo>
                    <a:cubicBezTo>
                      <a:pt x="15374" y="8420"/>
                      <a:pt x="15839" y="8641"/>
                      <a:pt x="15952" y="9002"/>
                    </a:cubicBezTo>
                    <a:cubicBezTo>
                      <a:pt x="15952" y="9002"/>
                      <a:pt x="16554" y="10912"/>
                      <a:pt x="16554" y="10912"/>
                    </a:cubicBezTo>
                    <a:cubicBezTo>
                      <a:pt x="16668" y="11273"/>
                      <a:pt x="16389" y="11642"/>
                      <a:pt x="15934" y="11732"/>
                    </a:cubicBezTo>
                    <a:lnTo>
                      <a:pt x="13608" y="12192"/>
                    </a:lnTo>
                    <a:cubicBezTo>
                      <a:pt x="13153" y="12282"/>
                      <a:pt x="12688" y="12061"/>
                      <a:pt x="12574" y="11701"/>
                    </a:cubicBezTo>
                    <a:lnTo>
                      <a:pt x="11972" y="9790"/>
                    </a:lnTo>
                    <a:cubicBezTo>
                      <a:pt x="11858" y="9429"/>
                      <a:pt x="12137" y="9060"/>
                      <a:pt x="12592" y="8971"/>
                    </a:cubicBezTo>
                    <a:close/>
                    <a:moveTo>
                      <a:pt x="19754" y="7608"/>
                    </a:moveTo>
                    <a:cubicBezTo>
                      <a:pt x="20209" y="7519"/>
                      <a:pt x="20674" y="7739"/>
                      <a:pt x="20788" y="8100"/>
                    </a:cubicBezTo>
                    <a:lnTo>
                      <a:pt x="21390" y="10011"/>
                    </a:lnTo>
                    <a:cubicBezTo>
                      <a:pt x="21504" y="10371"/>
                      <a:pt x="21225" y="10740"/>
                      <a:pt x="20770" y="10830"/>
                    </a:cubicBezTo>
                    <a:lnTo>
                      <a:pt x="18444" y="11291"/>
                    </a:lnTo>
                    <a:cubicBezTo>
                      <a:pt x="17989" y="11380"/>
                      <a:pt x="17523" y="11159"/>
                      <a:pt x="17410" y="10799"/>
                    </a:cubicBezTo>
                    <a:lnTo>
                      <a:pt x="16807" y="8888"/>
                    </a:lnTo>
                    <a:cubicBezTo>
                      <a:pt x="16694" y="8528"/>
                      <a:pt x="16973" y="8159"/>
                      <a:pt x="17428" y="8069"/>
                    </a:cubicBezTo>
                    <a:close/>
                    <a:moveTo>
                      <a:pt x="4205" y="6782"/>
                    </a:moveTo>
                    <a:cubicBezTo>
                      <a:pt x="4660" y="6692"/>
                      <a:pt x="5125" y="6913"/>
                      <a:pt x="5239" y="7274"/>
                    </a:cubicBezTo>
                    <a:lnTo>
                      <a:pt x="5841" y="9184"/>
                    </a:lnTo>
                    <a:cubicBezTo>
                      <a:pt x="5955" y="9545"/>
                      <a:pt x="5675" y="9914"/>
                      <a:pt x="5220" y="10004"/>
                    </a:cubicBezTo>
                    <a:lnTo>
                      <a:pt x="2894" y="10464"/>
                    </a:lnTo>
                    <a:cubicBezTo>
                      <a:pt x="2439" y="10554"/>
                      <a:pt x="1974" y="10333"/>
                      <a:pt x="1860" y="9972"/>
                    </a:cubicBezTo>
                    <a:lnTo>
                      <a:pt x="1258" y="8062"/>
                    </a:lnTo>
                    <a:cubicBezTo>
                      <a:pt x="1144" y="7701"/>
                      <a:pt x="1424" y="7332"/>
                      <a:pt x="1878" y="7242"/>
                    </a:cubicBezTo>
                    <a:close/>
                    <a:moveTo>
                      <a:pt x="8945" y="5805"/>
                    </a:moveTo>
                    <a:cubicBezTo>
                      <a:pt x="9400" y="5715"/>
                      <a:pt x="9865" y="5936"/>
                      <a:pt x="9979" y="6297"/>
                    </a:cubicBezTo>
                    <a:lnTo>
                      <a:pt x="10581" y="8207"/>
                    </a:lnTo>
                    <a:cubicBezTo>
                      <a:pt x="10695" y="8568"/>
                      <a:pt x="10416" y="8937"/>
                      <a:pt x="9961" y="9027"/>
                    </a:cubicBezTo>
                    <a:lnTo>
                      <a:pt x="7635" y="9487"/>
                    </a:lnTo>
                    <a:cubicBezTo>
                      <a:pt x="7180" y="9577"/>
                      <a:pt x="6714" y="9356"/>
                      <a:pt x="6601" y="8996"/>
                    </a:cubicBezTo>
                    <a:cubicBezTo>
                      <a:pt x="6601" y="8996"/>
                      <a:pt x="5999" y="7085"/>
                      <a:pt x="5999" y="7085"/>
                    </a:cubicBezTo>
                    <a:cubicBezTo>
                      <a:pt x="5885" y="6724"/>
                      <a:pt x="6164" y="6356"/>
                      <a:pt x="6619" y="6266"/>
                    </a:cubicBezTo>
                    <a:close/>
                    <a:moveTo>
                      <a:pt x="13780" y="4903"/>
                    </a:moveTo>
                    <a:cubicBezTo>
                      <a:pt x="14235" y="4813"/>
                      <a:pt x="14701" y="5035"/>
                      <a:pt x="14814" y="5395"/>
                    </a:cubicBezTo>
                    <a:lnTo>
                      <a:pt x="15417" y="7306"/>
                    </a:lnTo>
                    <a:cubicBezTo>
                      <a:pt x="15530" y="7666"/>
                      <a:pt x="15251" y="8035"/>
                      <a:pt x="14796" y="8125"/>
                    </a:cubicBezTo>
                    <a:lnTo>
                      <a:pt x="12470" y="8586"/>
                    </a:lnTo>
                    <a:cubicBezTo>
                      <a:pt x="12015" y="8675"/>
                      <a:pt x="11550" y="8454"/>
                      <a:pt x="11436" y="8094"/>
                    </a:cubicBezTo>
                    <a:cubicBezTo>
                      <a:pt x="11436" y="8094"/>
                      <a:pt x="10834" y="6183"/>
                      <a:pt x="10834" y="6183"/>
                    </a:cubicBezTo>
                    <a:cubicBezTo>
                      <a:pt x="10720" y="5823"/>
                      <a:pt x="10999" y="5454"/>
                      <a:pt x="11454" y="5364"/>
                    </a:cubicBezTo>
                    <a:close/>
                    <a:moveTo>
                      <a:pt x="18522" y="3927"/>
                    </a:moveTo>
                    <a:cubicBezTo>
                      <a:pt x="18976" y="3837"/>
                      <a:pt x="19441" y="4058"/>
                      <a:pt x="19555" y="4419"/>
                    </a:cubicBezTo>
                    <a:lnTo>
                      <a:pt x="20157" y="6329"/>
                    </a:lnTo>
                    <a:cubicBezTo>
                      <a:pt x="20271" y="6690"/>
                      <a:pt x="19992" y="7058"/>
                      <a:pt x="19537" y="7149"/>
                    </a:cubicBezTo>
                    <a:lnTo>
                      <a:pt x="17211" y="7609"/>
                    </a:lnTo>
                    <a:cubicBezTo>
                      <a:pt x="16756" y="7699"/>
                      <a:pt x="16291" y="7478"/>
                      <a:pt x="16177" y="7117"/>
                    </a:cubicBezTo>
                    <a:cubicBezTo>
                      <a:pt x="16177" y="7117"/>
                      <a:pt x="15575" y="5207"/>
                      <a:pt x="15575" y="5207"/>
                    </a:cubicBezTo>
                    <a:cubicBezTo>
                      <a:pt x="15461" y="4846"/>
                      <a:pt x="15740" y="4477"/>
                      <a:pt x="16195" y="4387"/>
                    </a:cubicBezTo>
                    <a:close/>
                    <a:moveTo>
                      <a:pt x="17226" y="21"/>
                    </a:moveTo>
                    <a:cubicBezTo>
                      <a:pt x="17719" y="-76"/>
                      <a:pt x="18222" y="164"/>
                      <a:pt x="18346" y="554"/>
                    </a:cubicBezTo>
                    <a:lnTo>
                      <a:pt x="18975" y="2549"/>
                    </a:lnTo>
                    <a:cubicBezTo>
                      <a:pt x="19098" y="2939"/>
                      <a:pt x="18796" y="3339"/>
                      <a:pt x="18303" y="3436"/>
                    </a:cubicBezTo>
                    <a:lnTo>
                      <a:pt x="1775" y="6708"/>
                    </a:lnTo>
                    <a:cubicBezTo>
                      <a:pt x="1283" y="6805"/>
                      <a:pt x="779" y="6566"/>
                      <a:pt x="656" y="6175"/>
                    </a:cubicBezTo>
                    <a:lnTo>
                      <a:pt x="28" y="4180"/>
                    </a:lnTo>
                    <a:cubicBezTo>
                      <a:pt x="-96" y="3790"/>
                      <a:pt x="206" y="3390"/>
                      <a:pt x="699" y="3293"/>
                    </a:cubicBezTo>
                    <a:close/>
                  </a:path>
                </a:pathLst>
              </a:custGeom>
              <a:solidFill>
                <a:srgbClr val="E0E9F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07" name="Shape 46"/>
              <p:cNvSpPr/>
              <p:nvPr/>
            </p:nvSpPr>
            <p:spPr>
              <a:xfrm>
                <a:off x="515088" y="512704"/>
                <a:ext cx="116540" cy="118135"/>
              </a:xfrm>
              <a:custGeom>
                <a:avLst/>
                <a:gdLst/>
                <a:ahLst/>
                <a:cxnLst>
                  <a:cxn ang="0">
                    <a:pos x="wd2" y="hd2"/>
                  </a:cxn>
                  <a:cxn ang="5400000">
                    <a:pos x="wd2" y="hd2"/>
                  </a:cxn>
                  <a:cxn ang="10800000">
                    <a:pos x="wd2" y="hd2"/>
                  </a:cxn>
                  <a:cxn ang="16200000">
                    <a:pos x="wd2" y="hd2"/>
                  </a:cxn>
                </a:cxnLst>
                <a:rect l="0" t="0" r="r" b="b"/>
                <a:pathLst>
                  <a:path w="20806" h="20817" fill="norm" stroke="1" extrusionOk="0">
                    <a:moveTo>
                      <a:pt x="2902" y="2687"/>
                    </a:moveTo>
                    <a:lnTo>
                      <a:pt x="13347" y="113"/>
                    </a:lnTo>
                    <a:cubicBezTo>
                      <a:pt x="15390" y="-392"/>
                      <a:pt x="17477" y="847"/>
                      <a:pt x="17989" y="2863"/>
                    </a:cubicBezTo>
                    <a:lnTo>
                      <a:pt x="20692" y="13549"/>
                    </a:lnTo>
                    <a:cubicBezTo>
                      <a:pt x="21204" y="15565"/>
                      <a:pt x="19949" y="17626"/>
                      <a:pt x="17906" y="18130"/>
                    </a:cubicBezTo>
                    <a:lnTo>
                      <a:pt x="7461" y="20705"/>
                    </a:lnTo>
                    <a:cubicBezTo>
                      <a:pt x="5418" y="21208"/>
                      <a:pt x="3329" y="19971"/>
                      <a:pt x="2819" y="17955"/>
                    </a:cubicBezTo>
                    <a:lnTo>
                      <a:pt x="114" y="7269"/>
                    </a:lnTo>
                    <a:cubicBezTo>
                      <a:pt x="-396" y="5253"/>
                      <a:pt x="857" y="3190"/>
                      <a:pt x="2902" y="2687"/>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08" name="Freeform 83"/>
              <p:cNvSpPr/>
              <p:nvPr/>
            </p:nvSpPr>
            <p:spPr>
              <a:xfrm>
                <a:off x="104133" y="202486"/>
                <a:ext cx="486956" cy="484332"/>
              </a:xfrm>
              <a:custGeom>
                <a:avLst/>
                <a:gdLst/>
                <a:ahLst/>
                <a:cxnLst>
                  <a:cxn ang="0">
                    <a:pos x="wd2" y="hd2"/>
                  </a:cxn>
                  <a:cxn ang="5400000">
                    <a:pos x="wd2" y="hd2"/>
                  </a:cxn>
                  <a:cxn ang="10800000">
                    <a:pos x="wd2" y="hd2"/>
                  </a:cxn>
                  <a:cxn ang="16200000">
                    <a:pos x="wd2" y="hd2"/>
                  </a:cxn>
                </a:cxnLst>
                <a:rect l="0" t="0" r="r" b="b"/>
                <a:pathLst>
                  <a:path w="21600" h="21591" fill="norm" stroke="1" extrusionOk="0">
                    <a:moveTo>
                      <a:pt x="4589" y="19883"/>
                    </a:moveTo>
                    <a:cubicBezTo>
                      <a:pt x="4501" y="19905"/>
                      <a:pt x="4444" y="19956"/>
                      <a:pt x="4417" y="20038"/>
                    </a:cubicBezTo>
                    <a:cubicBezTo>
                      <a:pt x="4390" y="20120"/>
                      <a:pt x="4395" y="20238"/>
                      <a:pt x="4433" y="20391"/>
                    </a:cubicBezTo>
                    <a:lnTo>
                      <a:pt x="4558" y="20893"/>
                    </a:lnTo>
                    <a:cubicBezTo>
                      <a:pt x="4597" y="21048"/>
                      <a:pt x="4647" y="21155"/>
                      <a:pt x="4711" y="21214"/>
                    </a:cubicBezTo>
                    <a:cubicBezTo>
                      <a:pt x="4726" y="21230"/>
                      <a:pt x="4744" y="21243"/>
                      <a:pt x="4762" y="21252"/>
                    </a:cubicBezTo>
                    <a:cubicBezTo>
                      <a:pt x="4813" y="21281"/>
                      <a:pt x="4871" y="21287"/>
                      <a:pt x="4936" y="21270"/>
                    </a:cubicBezTo>
                    <a:cubicBezTo>
                      <a:pt x="5022" y="21249"/>
                      <a:pt x="5079" y="21197"/>
                      <a:pt x="5106" y="21116"/>
                    </a:cubicBezTo>
                    <a:cubicBezTo>
                      <a:pt x="5133" y="21033"/>
                      <a:pt x="5128" y="20915"/>
                      <a:pt x="5089" y="20759"/>
                    </a:cubicBezTo>
                    <a:lnTo>
                      <a:pt x="4964" y="20258"/>
                    </a:lnTo>
                    <a:cubicBezTo>
                      <a:pt x="4926" y="20105"/>
                      <a:pt x="4875" y="19999"/>
                      <a:pt x="4812" y="19940"/>
                    </a:cubicBezTo>
                    <a:cubicBezTo>
                      <a:pt x="4796" y="19924"/>
                      <a:pt x="4779" y="19912"/>
                      <a:pt x="4762" y="19902"/>
                    </a:cubicBezTo>
                    <a:cubicBezTo>
                      <a:pt x="4710" y="19873"/>
                      <a:pt x="4652" y="19867"/>
                      <a:pt x="4589" y="19883"/>
                    </a:cubicBezTo>
                    <a:close/>
                    <a:moveTo>
                      <a:pt x="4762" y="19564"/>
                    </a:moveTo>
                    <a:cubicBezTo>
                      <a:pt x="4861" y="19573"/>
                      <a:pt x="4953" y="19607"/>
                      <a:pt x="5037" y="19665"/>
                    </a:cubicBezTo>
                    <a:cubicBezTo>
                      <a:pt x="5188" y="19769"/>
                      <a:pt x="5294" y="19947"/>
                      <a:pt x="5357" y="20202"/>
                    </a:cubicBezTo>
                    <a:cubicBezTo>
                      <a:pt x="5357" y="20202"/>
                      <a:pt x="5462" y="20626"/>
                      <a:pt x="5462" y="20626"/>
                    </a:cubicBezTo>
                    <a:cubicBezTo>
                      <a:pt x="5526" y="20881"/>
                      <a:pt x="5516" y="21089"/>
                      <a:pt x="5432" y="21250"/>
                    </a:cubicBezTo>
                    <a:cubicBezTo>
                      <a:pt x="5349" y="21412"/>
                      <a:pt x="5208" y="21517"/>
                      <a:pt x="5010" y="21567"/>
                    </a:cubicBezTo>
                    <a:cubicBezTo>
                      <a:pt x="4922" y="21589"/>
                      <a:pt x="4839" y="21596"/>
                      <a:pt x="4762" y="21589"/>
                    </a:cubicBezTo>
                    <a:cubicBezTo>
                      <a:pt x="4661" y="21579"/>
                      <a:pt x="4569" y="21545"/>
                      <a:pt x="4485" y="21488"/>
                    </a:cubicBezTo>
                    <a:cubicBezTo>
                      <a:pt x="4336" y="21385"/>
                      <a:pt x="4229" y="21207"/>
                      <a:pt x="4166" y="20952"/>
                    </a:cubicBezTo>
                    <a:lnTo>
                      <a:pt x="4060" y="20527"/>
                    </a:lnTo>
                    <a:cubicBezTo>
                      <a:pt x="3997" y="20273"/>
                      <a:pt x="4007" y="20065"/>
                      <a:pt x="4091" y="19903"/>
                    </a:cubicBezTo>
                    <a:cubicBezTo>
                      <a:pt x="4174" y="19741"/>
                      <a:pt x="4315" y="19635"/>
                      <a:pt x="4515" y="19585"/>
                    </a:cubicBezTo>
                    <a:cubicBezTo>
                      <a:pt x="4601" y="19563"/>
                      <a:pt x="4684" y="19556"/>
                      <a:pt x="4762" y="19564"/>
                    </a:cubicBezTo>
                    <a:close/>
                    <a:moveTo>
                      <a:pt x="10085" y="18724"/>
                    </a:moveTo>
                    <a:cubicBezTo>
                      <a:pt x="10182" y="18699"/>
                      <a:pt x="10266" y="18708"/>
                      <a:pt x="10337" y="18749"/>
                    </a:cubicBezTo>
                    <a:cubicBezTo>
                      <a:pt x="10408" y="18791"/>
                      <a:pt x="10454" y="18857"/>
                      <a:pt x="10476" y="18946"/>
                    </a:cubicBezTo>
                    <a:lnTo>
                      <a:pt x="10506" y="19065"/>
                    </a:lnTo>
                    <a:cubicBezTo>
                      <a:pt x="10528" y="19154"/>
                      <a:pt x="10517" y="19233"/>
                      <a:pt x="10475" y="19302"/>
                    </a:cubicBezTo>
                    <a:cubicBezTo>
                      <a:pt x="10432" y="19370"/>
                      <a:pt x="10362" y="19417"/>
                      <a:pt x="10267" y="19441"/>
                    </a:cubicBezTo>
                    <a:cubicBezTo>
                      <a:pt x="10171" y="19465"/>
                      <a:pt x="10088" y="19457"/>
                      <a:pt x="10017" y="19416"/>
                    </a:cubicBezTo>
                    <a:cubicBezTo>
                      <a:pt x="9946" y="19376"/>
                      <a:pt x="9900" y="19311"/>
                      <a:pt x="9878" y="19223"/>
                    </a:cubicBezTo>
                    <a:cubicBezTo>
                      <a:pt x="9878" y="19223"/>
                      <a:pt x="9848" y="19104"/>
                      <a:pt x="9848" y="19104"/>
                    </a:cubicBezTo>
                    <a:cubicBezTo>
                      <a:pt x="9827" y="19015"/>
                      <a:pt x="9837" y="18936"/>
                      <a:pt x="9880" y="18866"/>
                    </a:cubicBezTo>
                    <a:cubicBezTo>
                      <a:pt x="9923" y="18794"/>
                      <a:pt x="9991" y="18747"/>
                      <a:pt x="10085" y="18724"/>
                    </a:cubicBezTo>
                    <a:close/>
                    <a:moveTo>
                      <a:pt x="15519" y="17116"/>
                    </a:moveTo>
                    <a:cubicBezTo>
                      <a:pt x="15519" y="17116"/>
                      <a:pt x="15649" y="17637"/>
                      <a:pt x="15649" y="17637"/>
                    </a:cubicBezTo>
                    <a:lnTo>
                      <a:pt x="16123" y="17518"/>
                    </a:lnTo>
                    <a:lnTo>
                      <a:pt x="16206" y="17851"/>
                    </a:lnTo>
                    <a:lnTo>
                      <a:pt x="15732" y="17970"/>
                    </a:lnTo>
                    <a:lnTo>
                      <a:pt x="15868" y="18518"/>
                    </a:lnTo>
                    <a:lnTo>
                      <a:pt x="15505" y="18609"/>
                    </a:lnTo>
                    <a:lnTo>
                      <a:pt x="15368" y="18062"/>
                    </a:lnTo>
                    <a:lnTo>
                      <a:pt x="14892" y="18181"/>
                    </a:lnTo>
                    <a:lnTo>
                      <a:pt x="14809" y="17848"/>
                    </a:lnTo>
                    <a:lnTo>
                      <a:pt x="15285" y="17728"/>
                    </a:lnTo>
                    <a:lnTo>
                      <a:pt x="15156" y="17207"/>
                    </a:lnTo>
                    <a:close/>
                    <a:moveTo>
                      <a:pt x="21525" y="16623"/>
                    </a:moveTo>
                    <a:lnTo>
                      <a:pt x="21600" y="16926"/>
                    </a:lnTo>
                    <a:cubicBezTo>
                      <a:pt x="21600" y="16926"/>
                      <a:pt x="20902" y="17101"/>
                      <a:pt x="20902" y="17101"/>
                    </a:cubicBezTo>
                    <a:lnTo>
                      <a:pt x="20420" y="17222"/>
                    </a:lnTo>
                    <a:lnTo>
                      <a:pt x="20345" y="16919"/>
                    </a:lnTo>
                    <a:cubicBezTo>
                      <a:pt x="20345" y="16919"/>
                      <a:pt x="20902" y="16779"/>
                      <a:pt x="20902" y="16779"/>
                    </a:cubicBezTo>
                    <a:close/>
                    <a:moveTo>
                      <a:pt x="21383" y="16052"/>
                    </a:moveTo>
                    <a:lnTo>
                      <a:pt x="21458" y="16355"/>
                    </a:lnTo>
                    <a:lnTo>
                      <a:pt x="20902" y="16495"/>
                    </a:lnTo>
                    <a:lnTo>
                      <a:pt x="20279" y="16651"/>
                    </a:lnTo>
                    <a:lnTo>
                      <a:pt x="20204" y="16348"/>
                    </a:lnTo>
                    <a:lnTo>
                      <a:pt x="20902" y="16173"/>
                    </a:lnTo>
                    <a:close/>
                    <a:moveTo>
                      <a:pt x="3507" y="14352"/>
                    </a:moveTo>
                    <a:cubicBezTo>
                      <a:pt x="3507" y="14352"/>
                      <a:pt x="3986" y="16278"/>
                      <a:pt x="3986" y="16278"/>
                    </a:cubicBezTo>
                    <a:lnTo>
                      <a:pt x="3601" y="16375"/>
                    </a:lnTo>
                    <a:lnTo>
                      <a:pt x="3208" y="14790"/>
                    </a:lnTo>
                    <a:lnTo>
                      <a:pt x="2818" y="14887"/>
                    </a:lnTo>
                    <a:lnTo>
                      <a:pt x="2750" y="14615"/>
                    </a:lnTo>
                    <a:close/>
                    <a:moveTo>
                      <a:pt x="8557" y="12999"/>
                    </a:moveTo>
                    <a:cubicBezTo>
                      <a:pt x="8755" y="12950"/>
                      <a:pt x="8923" y="12962"/>
                      <a:pt x="9061" y="13037"/>
                    </a:cubicBezTo>
                    <a:cubicBezTo>
                      <a:pt x="9200" y="13112"/>
                      <a:pt x="9290" y="13235"/>
                      <a:pt x="9333" y="13408"/>
                    </a:cubicBezTo>
                    <a:cubicBezTo>
                      <a:pt x="9362" y="13524"/>
                      <a:pt x="9356" y="13639"/>
                      <a:pt x="9317" y="13753"/>
                    </a:cubicBezTo>
                    <a:cubicBezTo>
                      <a:pt x="9278" y="13868"/>
                      <a:pt x="9205" y="14023"/>
                      <a:pt x="9098" y="14220"/>
                    </a:cubicBezTo>
                    <a:lnTo>
                      <a:pt x="8850" y="14680"/>
                    </a:lnTo>
                    <a:lnTo>
                      <a:pt x="8854" y="14686"/>
                    </a:lnTo>
                    <a:lnTo>
                      <a:pt x="9660" y="14484"/>
                    </a:lnTo>
                    <a:cubicBezTo>
                      <a:pt x="9660" y="14484"/>
                      <a:pt x="9734" y="14780"/>
                      <a:pt x="9734" y="14780"/>
                    </a:cubicBezTo>
                    <a:lnTo>
                      <a:pt x="8425" y="15108"/>
                    </a:lnTo>
                    <a:lnTo>
                      <a:pt x="8362" y="14856"/>
                    </a:lnTo>
                    <a:lnTo>
                      <a:pt x="8817" y="14032"/>
                    </a:lnTo>
                    <a:cubicBezTo>
                      <a:pt x="8881" y="13906"/>
                      <a:pt x="8923" y="13803"/>
                      <a:pt x="8942" y="13722"/>
                    </a:cubicBezTo>
                    <a:cubicBezTo>
                      <a:pt x="8963" y="13642"/>
                      <a:pt x="8965" y="13571"/>
                      <a:pt x="8950" y="13510"/>
                    </a:cubicBezTo>
                    <a:cubicBezTo>
                      <a:pt x="8930" y="13430"/>
                      <a:pt x="8891" y="13369"/>
                      <a:pt x="8835" y="13327"/>
                    </a:cubicBezTo>
                    <a:cubicBezTo>
                      <a:pt x="8779" y="13287"/>
                      <a:pt x="8711" y="13277"/>
                      <a:pt x="8631" y="13297"/>
                    </a:cubicBezTo>
                    <a:cubicBezTo>
                      <a:pt x="8542" y="13319"/>
                      <a:pt x="8483" y="13366"/>
                      <a:pt x="8452" y="13438"/>
                    </a:cubicBezTo>
                    <a:cubicBezTo>
                      <a:pt x="8420" y="13510"/>
                      <a:pt x="8418" y="13597"/>
                      <a:pt x="8443" y="13697"/>
                    </a:cubicBezTo>
                    <a:lnTo>
                      <a:pt x="8069" y="13791"/>
                    </a:lnTo>
                    <a:lnTo>
                      <a:pt x="8064" y="13784"/>
                    </a:lnTo>
                    <a:cubicBezTo>
                      <a:pt x="8017" y="13611"/>
                      <a:pt x="8036" y="13450"/>
                      <a:pt x="8125" y="13300"/>
                    </a:cubicBezTo>
                    <a:cubicBezTo>
                      <a:pt x="8213" y="13150"/>
                      <a:pt x="8357" y="13049"/>
                      <a:pt x="8557" y="12999"/>
                    </a:cubicBezTo>
                    <a:close/>
                    <a:moveTo>
                      <a:pt x="13944" y="11620"/>
                    </a:moveTo>
                    <a:cubicBezTo>
                      <a:pt x="14143" y="11570"/>
                      <a:pt x="14313" y="11578"/>
                      <a:pt x="14455" y="11643"/>
                    </a:cubicBezTo>
                    <a:cubicBezTo>
                      <a:pt x="14596" y="11709"/>
                      <a:pt x="14689" y="11830"/>
                      <a:pt x="14733" y="12007"/>
                    </a:cubicBezTo>
                    <a:cubicBezTo>
                      <a:pt x="14754" y="12090"/>
                      <a:pt x="14747" y="12177"/>
                      <a:pt x="14713" y="12266"/>
                    </a:cubicBezTo>
                    <a:cubicBezTo>
                      <a:pt x="14679" y="12354"/>
                      <a:pt x="14622" y="12431"/>
                      <a:pt x="14540" y="12497"/>
                    </a:cubicBezTo>
                    <a:cubicBezTo>
                      <a:pt x="14655" y="12508"/>
                      <a:pt x="14751" y="12546"/>
                      <a:pt x="14826" y="12611"/>
                    </a:cubicBezTo>
                    <a:cubicBezTo>
                      <a:pt x="14901" y="12675"/>
                      <a:pt x="14952" y="12759"/>
                      <a:pt x="14978" y="12863"/>
                    </a:cubicBezTo>
                    <a:cubicBezTo>
                      <a:pt x="15022" y="13040"/>
                      <a:pt x="14992" y="13194"/>
                      <a:pt x="14890" y="13328"/>
                    </a:cubicBezTo>
                    <a:cubicBezTo>
                      <a:pt x="14787" y="13460"/>
                      <a:pt x="14636" y="13552"/>
                      <a:pt x="14437" y="13602"/>
                    </a:cubicBezTo>
                    <a:cubicBezTo>
                      <a:pt x="14259" y="13647"/>
                      <a:pt x="14094" y="13638"/>
                      <a:pt x="13943" y="13575"/>
                    </a:cubicBezTo>
                    <a:cubicBezTo>
                      <a:pt x="13792" y="13512"/>
                      <a:pt x="13696" y="13394"/>
                      <a:pt x="13658" y="13220"/>
                    </a:cubicBezTo>
                    <a:lnTo>
                      <a:pt x="13659" y="13211"/>
                    </a:lnTo>
                    <a:lnTo>
                      <a:pt x="14031" y="13118"/>
                    </a:lnTo>
                    <a:cubicBezTo>
                      <a:pt x="14050" y="13192"/>
                      <a:pt x="14092" y="13246"/>
                      <a:pt x="14156" y="13281"/>
                    </a:cubicBezTo>
                    <a:cubicBezTo>
                      <a:pt x="14221" y="13316"/>
                      <a:pt x="14293" y="13323"/>
                      <a:pt x="14374" y="13303"/>
                    </a:cubicBezTo>
                    <a:cubicBezTo>
                      <a:pt x="14462" y="13281"/>
                      <a:pt x="14527" y="13238"/>
                      <a:pt x="14566" y="13176"/>
                    </a:cubicBezTo>
                    <a:cubicBezTo>
                      <a:pt x="14605" y="13114"/>
                      <a:pt x="14614" y="13041"/>
                      <a:pt x="14593" y="12956"/>
                    </a:cubicBezTo>
                    <a:cubicBezTo>
                      <a:pt x="14567" y="12854"/>
                      <a:pt x="14524" y="12786"/>
                      <a:pt x="14461" y="12752"/>
                    </a:cubicBezTo>
                    <a:cubicBezTo>
                      <a:pt x="14399" y="12717"/>
                      <a:pt x="14319" y="12712"/>
                      <a:pt x="14221" y="12737"/>
                    </a:cubicBezTo>
                    <a:lnTo>
                      <a:pt x="14005" y="12791"/>
                    </a:lnTo>
                    <a:cubicBezTo>
                      <a:pt x="14005" y="12791"/>
                      <a:pt x="13933" y="12501"/>
                      <a:pt x="13933" y="12501"/>
                    </a:cubicBezTo>
                    <a:lnTo>
                      <a:pt x="14149" y="12447"/>
                    </a:lnTo>
                    <a:cubicBezTo>
                      <a:pt x="14240" y="12425"/>
                      <a:pt x="14301" y="12384"/>
                      <a:pt x="14333" y="12324"/>
                    </a:cubicBezTo>
                    <a:cubicBezTo>
                      <a:pt x="14365" y="12265"/>
                      <a:pt x="14371" y="12193"/>
                      <a:pt x="14349" y="12107"/>
                    </a:cubicBezTo>
                    <a:cubicBezTo>
                      <a:pt x="14330" y="12030"/>
                      <a:pt x="14293" y="11973"/>
                      <a:pt x="14237" y="11937"/>
                    </a:cubicBezTo>
                    <a:cubicBezTo>
                      <a:pt x="14182" y="11901"/>
                      <a:pt x="14113" y="11894"/>
                      <a:pt x="14029" y="11915"/>
                    </a:cubicBezTo>
                    <a:cubicBezTo>
                      <a:pt x="13957" y="11933"/>
                      <a:pt x="13901" y="11970"/>
                      <a:pt x="13863" y="12024"/>
                    </a:cubicBezTo>
                    <a:cubicBezTo>
                      <a:pt x="13824" y="12078"/>
                      <a:pt x="13814" y="12141"/>
                      <a:pt x="13831" y="12210"/>
                    </a:cubicBezTo>
                    <a:lnTo>
                      <a:pt x="13458" y="12303"/>
                    </a:lnTo>
                    <a:lnTo>
                      <a:pt x="13453" y="12296"/>
                    </a:lnTo>
                    <a:cubicBezTo>
                      <a:pt x="13411" y="12146"/>
                      <a:pt x="13437" y="12007"/>
                      <a:pt x="13533" y="11879"/>
                    </a:cubicBezTo>
                    <a:cubicBezTo>
                      <a:pt x="13629" y="11751"/>
                      <a:pt x="13766" y="11665"/>
                      <a:pt x="13944" y="11620"/>
                    </a:cubicBezTo>
                    <a:close/>
                    <a:moveTo>
                      <a:pt x="19888" y="11162"/>
                    </a:moveTo>
                    <a:cubicBezTo>
                      <a:pt x="19888" y="11162"/>
                      <a:pt x="19962" y="11460"/>
                      <a:pt x="19962" y="11460"/>
                    </a:cubicBezTo>
                    <a:lnTo>
                      <a:pt x="19220" y="11646"/>
                    </a:lnTo>
                    <a:lnTo>
                      <a:pt x="19146" y="11348"/>
                    </a:lnTo>
                    <a:close/>
                    <a:moveTo>
                      <a:pt x="2188" y="9648"/>
                    </a:moveTo>
                    <a:lnTo>
                      <a:pt x="2171" y="9710"/>
                    </a:lnTo>
                    <a:lnTo>
                      <a:pt x="2149" y="9779"/>
                    </a:lnTo>
                    <a:lnTo>
                      <a:pt x="1928" y="10453"/>
                    </a:lnTo>
                    <a:lnTo>
                      <a:pt x="2149" y="10397"/>
                    </a:lnTo>
                    <a:lnTo>
                      <a:pt x="2369" y="10342"/>
                    </a:lnTo>
                    <a:lnTo>
                      <a:pt x="2197" y="9649"/>
                    </a:lnTo>
                    <a:close/>
                    <a:moveTo>
                      <a:pt x="2452" y="9036"/>
                    </a:moveTo>
                    <a:cubicBezTo>
                      <a:pt x="2452" y="9036"/>
                      <a:pt x="2753" y="10246"/>
                      <a:pt x="2753" y="10246"/>
                    </a:cubicBezTo>
                    <a:lnTo>
                      <a:pt x="2969" y="10191"/>
                    </a:lnTo>
                    <a:lnTo>
                      <a:pt x="3044" y="10490"/>
                    </a:lnTo>
                    <a:lnTo>
                      <a:pt x="2826" y="10545"/>
                    </a:lnTo>
                    <a:lnTo>
                      <a:pt x="2931" y="10963"/>
                    </a:lnTo>
                    <a:lnTo>
                      <a:pt x="2547" y="11059"/>
                    </a:lnTo>
                    <a:lnTo>
                      <a:pt x="2443" y="10641"/>
                    </a:lnTo>
                    <a:lnTo>
                      <a:pt x="2149" y="10715"/>
                    </a:lnTo>
                    <a:lnTo>
                      <a:pt x="1661" y="10837"/>
                    </a:lnTo>
                    <a:lnTo>
                      <a:pt x="1587" y="10610"/>
                    </a:lnTo>
                    <a:lnTo>
                      <a:pt x="2065" y="9134"/>
                    </a:lnTo>
                    <a:lnTo>
                      <a:pt x="2149" y="9113"/>
                    </a:lnTo>
                    <a:close/>
                    <a:moveTo>
                      <a:pt x="7944" y="7654"/>
                    </a:moveTo>
                    <a:lnTo>
                      <a:pt x="8022" y="7964"/>
                    </a:lnTo>
                    <a:lnTo>
                      <a:pt x="7268" y="8153"/>
                    </a:lnTo>
                    <a:lnTo>
                      <a:pt x="7325" y="8611"/>
                    </a:lnTo>
                    <a:cubicBezTo>
                      <a:pt x="7353" y="8575"/>
                      <a:pt x="7390" y="8543"/>
                      <a:pt x="7437" y="8513"/>
                    </a:cubicBezTo>
                    <a:cubicBezTo>
                      <a:pt x="7482" y="8484"/>
                      <a:pt x="7535" y="8460"/>
                      <a:pt x="7596" y="8445"/>
                    </a:cubicBezTo>
                    <a:cubicBezTo>
                      <a:pt x="7779" y="8396"/>
                      <a:pt x="7936" y="8416"/>
                      <a:pt x="8065" y="8505"/>
                    </a:cubicBezTo>
                    <a:cubicBezTo>
                      <a:pt x="8196" y="8594"/>
                      <a:pt x="8286" y="8741"/>
                      <a:pt x="8337" y="8946"/>
                    </a:cubicBezTo>
                    <a:cubicBezTo>
                      <a:pt x="8383" y="9131"/>
                      <a:pt x="8366" y="9299"/>
                      <a:pt x="8285" y="9450"/>
                    </a:cubicBezTo>
                    <a:cubicBezTo>
                      <a:pt x="8205" y="9600"/>
                      <a:pt x="8060" y="9702"/>
                      <a:pt x="7851" y="9754"/>
                    </a:cubicBezTo>
                    <a:cubicBezTo>
                      <a:pt x="7675" y="9798"/>
                      <a:pt x="7512" y="9788"/>
                      <a:pt x="7362" y="9723"/>
                    </a:cubicBezTo>
                    <a:cubicBezTo>
                      <a:pt x="7213" y="9658"/>
                      <a:pt x="7119" y="9540"/>
                      <a:pt x="7081" y="9370"/>
                    </a:cubicBezTo>
                    <a:lnTo>
                      <a:pt x="7083" y="9362"/>
                    </a:lnTo>
                    <a:lnTo>
                      <a:pt x="7448" y="9251"/>
                    </a:lnTo>
                    <a:cubicBezTo>
                      <a:pt x="7469" y="9337"/>
                      <a:pt x="7510" y="9397"/>
                      <a:pt x="7570" y="9433"/>
                    </a:cubicBezTo>
                    <a:cubicBezTo>
                      <a:pt x="7630" y="9469"/>
                      <a:pt x="7700" y="9477"/>
                      <a:pt x="7777" y="9458"/>
                    </a:cubicBezTo>
                    <a:cubicBezTo>
                      <a:pt x="7867" y="9435"/>
                      <a:pt x="7925" y="9387"/>
                      <a:pt x="7952" y="9312"/>
                    </a:cubicBezTo>
                    <a:cubicBezTo>
                      <a:pt x="7978" y="9238"/>
                      <a:pt x="7979" y="9149"/>
                      <a:pt x="7953" y="9045"/>
                    </a:cubicBezTo>
                    <a:cubicBezTo>
                      <a:pt x="7925" y="8934"/>
                      <a:pt x="7881" y="8851"/>
                      <a:pt x="7818" y="8795"/>
                    </a:cubicBezTo>
                    <a:cubicBezTo>
                      <a:pt x="7756" y="8739"/>
                      <a:pt x="7680" y="8723"/>
                      <a:pt x="7591" y="8745"/>
                    </a:cubicBezTo>
                    <a:cubicBezTo>
                      <a:pt x="7517" y="8764"/>
                      <a:pt x="7463" y="8791"/>
                      <a:pt x="7432" y="8829"/>
                    </a:cubicBezTo>
                    <a:cubicBezTo>
                      <a:pt x="7399" y="8866"/>
                      <a:pt x="7381" y="8910"/>
                      <a:pt x="7375" y="8961"/>
                    </a:cubicBezTo>
                    <a:cubicBezTo>
                      <a:pt x="7375" y="8961"/>
                      <a:pt x="7031" y="9023"/>
                      <a:pt x="7031" y="9023"/>
                    </a:cubicBezTo>
                    <a:lnTo>
                      <a:pt x="6876" y="7922"/>
                    </a:lnTo>
                    <a:close/>
                    <a:moveTo>
                      <a:pt x="12967" y="7376"/>
                    </a:moveTo>
                    <a:cubicBezTo>
                      <a:pt x="12949" y="7377"/>
                      <a:pt x="12931" y="7380"/>
                      <a:pt x="12913" y="7384"/>
                    </a:cubicBezTo>
                    <a:cubicBezTo>
                      <a:pt x="12842" y="7402"/>
                      <a:pt x="12784" y="7428"/>
                      <a:pt x="12739" y="7464"/>
                    </a:cubicBezTo>
                    <a:cubicBezTo>
                      <a:pt x="12695" y="7500"/>
                      <a:pt x="12664" y="7541"/>
                      <a:pt x="12647" y="7587"/>
                    </a:cubicBezTo>
                    <a:lnTo>
                      <a:pt x="12679" y="7716"/>
                    </a:lnTo>
                    <a:cubicBezTo>
                      <a:pt x="12717" y="7869"/>
                      <a:pt x="12774" y="7979"/>
                      <a:pt x="12849" y="8047"/>
                    </a:cubicBezTo>
                    <a:cubicBezTo>
                      <a:pt x="12886" y="8081"/>
                      <a:pt x="12925" y="8104"/>
                      <a:pt x="12967" y="8115"/>
                    </a:cubicBezTo>
                    <a:cubicBezTo>
                      <a:pt x="13009" y="8127"/>
                      <a:pt x="13052" y="8127"/>
                      <a:pt x="13098" y="8115"/>
                    </a:cubicBezTo>
                    <a:cubicBezTo>
                      <a:pt x="13177" y="8096"/>
                      <a:pt x="13232" y="8043"/>
                      <a:pt x="13262" y="7958"/>
                    </a:cubicBezTo>
                    <a:cubicBezTo>
                      <a:pt x="13292" y="7874"/>
                      <a:pt x="13293" y="7780"/>
                      <a:pt x="13268" y="7676"/>
                    </a:cubicBezTo>
                    <a:cubicBezTo>
                      <a:pt x="13241" y="7570"/>
                      <a:pt x="13196" y="7489"/>
                      <a:pt x="13131" y="7435"/>
                    </a:cubicBezTo>
                    <a:cubicBezTo>
                      <a:pt x="13081" y="7393"/>
                      <a:pt x="13026" y="7374"/>
                      <a:pt x="12967" y="7376"/>
                    </a:cubicBezTo>
                    <a:close/>
                    <a:moveTo>
                      <a:pt x="12967" y="6379"/>
                    </a:moveTo>
                    <a:lnTo>
                      <a:pt x="12969" y="6379"/>
                    </a:lnTo>
                    <a:cubicBezTo>
                      <a:pt x="13033" y="6377"/>
                      <a:pt x="13099" y="6381"/>
                      <a:pt x="13167" y="6393"/>
                    </a:cubicBezTo>
                    <a:lnTo>
                      <a:pt x="13169" y="6694"/>
                    </a:lnTo>
                    <a:cubicBezTo>
                      <a:pt x="13106" y="6688"/>
                      <a:pt x="13050" y="6685"/>
                      <a:pt x="13003" y="6686"/>
                    </a:cubicBezTo>
                    <a:cubicBezTo>
                      <a:pt x="12991" y="6687"/>
                      <a:pt x="12979" y="6687"/>
                      <a:pt x="12967" y="6689"/>
                    </a:cubicBezTo>
                    <a:cubicBezTo>
                      <a:pt x="12928" y="6692"/>
                      <a:pt x="12887" y="6700"/>
                      <a:pt x="12842" y="6711"/>
                    </a:cubicBezTo>
                    <a:cubicBezTo>
                      <a:pt x="12725" y="6740"/>
                      <a:pt x="12643" y="6807"/>
                      <a:pt x="12593" y="6913"/>
                    </a:cubicBezTo>
                    <a:cubicBezTo>
                      <a:pt x="12545" y="7018"/>
                      <a:pt x="12542" y="7148"/>
                      <a:pt x="12586" y="7302"/>
                    </a:cubicBezTo>
                    <a:lnTo>
                      <a:pt x="12592" y="7308"/>
                    </a:lnTo>
                    <a:cubicBezTo>
                      <a:pt x="12623" y="7252"/>
                      <a:pt x="12669" y="7203"/>
                      <a:pt x="12729" y="7161"/>
                    </a:cubicBezTo>
                    <a:cubicBezTo>
                      <a:pt x="12788" y="7119"/>
                      <a:pt x="12859" y="7088"/>
                      <a:pt x="12941" y="7067"/>
                    </a:cubicBezTo>
                    <a:lnTo>
                      <a:pt x="12967" y="7061"/>
                    </a:lnTo>
                    <a:cubicBezTo>
                      <a:pt x="13127" y="7026"/>
                      <a:pt x="13268" y="7056"/>
                      <a:pt x="13389" y="7149"/>
                    </a:cubicBezTo>
                    <a:cubicBezTo>
                      <a:pt x="13517" y="7247"/>
                      <a:pt x="13604" y="7391"/>
                      <a:pt x="13651" y="7580"/>
                    </a:cubicBezTo>
                    <a:cubicBezTo>
                      <a:pt x="13699" y="7774"/>
                      <a:pt x="13679" y="7950"/>
                      <a:pt x="13591" y="8106"/>
                    </a:cubicBezTo>
                    <a:cubicBezTo>
                      <a:pt x="13502" y="8262"/>
                      <a:pt x="13363" y="8364"/>
                      <a:pt x="13172" y="8412"/>
                    </a:cubicBezTo>
                    <a:cubicBezTo>
                      <a:pt x="13101" y="8430"/>
                      <a:pt x="13033" y="8438"/>
                      <a:pt x="12967" y="8436"/>
                    </a:cubicBezTo>
                    <a:cubicBezTo>
                      <a:pt x="12844" y="8434"/>
                      <a:pt x="12731" y="8398"/>
                      <a:pt x="12626" y="8329"/>
                    </a:cubicBezTo>
                    <a:cubicBezTo>
                      <a:pt x="12465" y="8223"/>
                      <a:pt x="12353" y="8047"/>
                      <a:pt x="12292" y="7803"/>
                    </a:cubicBezTo>
                    <a:lnTo>
                      <a:pt x="12199" y="7428"/>
                    </a:lnTo>
                    <a:cubicBezTo>
                      <a:pt x="12136" y="7175"/>
                      <a:pt x="12159" y="6956"/>
                      <a:pt x="12266" y="6771"/>
                    </a:cubicBezTo>
                    <a:cubicBezTo>
                      <a:pt x="12374" y="6585"/>
                      <a:pt x="12540" y="6465"/>
                      <a:pt x="12764" y="6408"/>
                    </a:cubicBezTo>
                    <a:cubicBezTo>
                      <a:pt x="12835" y="6390"/>
                      <a:pt x="12903" y="6381"/>
                      <a:pt x="12967" y="6379"/>
                    </a:cubicBezTo>
                    <a:close/>
                    <a:moveTo>
                      <a:pt x="18759" y="5422"/>
                    </a:moveTo>
                    <a:lnTo>
                      <a:pt x="18506" y="6237"/>
                    </a:lnTo>
                    <a:lnTo>
                      <a:pt x="19129" y="6849"/>
                    </a:lnTo>
                    <a:lnTo>
                      <a:pt x="18697" y="6958"/>
                    </a:lnTo>
                    <a:lnTo>
                      <a:pt x="18346" y="6542"/>
                    </a:lnTo>
                    <a:lnTo>
                      <a:pt x="18230" y="7075"/>
                    </a:lnTo>
                    <a:lnTo>
                      <a:pt x="17796" y="7184"/>
                    </a:lnTo>
                    <a:lnTo>
                      <a:pt x="18060" y="6349"/>
                    </a:lnTo>
                    <a:lnTo>
                      <a:pt x="17453" y="5750"/>
                    </a:lnTo>
                    <a:lnTo>
                      <a:pt x="17885" y="5641"/>
                    </a:lnTo>
                    <a:cubicBezTo>
                      <a:pt x="17885" y="5641"/>
                      <a:pt x="18212" y="6043"/>
                      <a:pt x="18212" y="6043"/>
                    </a:cubicBezTo>
                    <a:lnTo>
                      <a:pt x="18220" y="6041"/>
                    </a:lnTo>
                    <a:lnTo>
                      <a:pt x="18325" y="5530"/>
                    </a:lnTo>
                    <a:close/>
                    <a:moveTo>
                      <a:pt x="1354" y="3827"/>
                    </a:moveTo>
                    <a:cubicBezTo>
                      <a:pt x="1354" y="3827"/>
                      <a:pt x="1428" y="4124"/>
                      <a:pt x="1428" y="4124"/>
                    </a:cubicBezTo>
                    <a:cubicBezTo>
                      <a:pt x="1283" y="4418"/>
                      <a:pt x="1199" y="4678"/>
                      <a:pt x="1176" y="4906"/>
                    </a:cubicBezTo>
                    <a:cubicBezTo>
                      <a:pt x="1153" y="5134"/>
                      <a:pt x="1162" y="5400"/>
                      <a:pt x="1203" y="5703"/>
                    </a:cubicBezTo>
                    <a:lnTo>
                      <a:pt x="1233" y="5904"/>
                    </a:lnTo>
                    <a:lnTo>
                      <a:pt x="848" y="6001"/>
                    </a:lnTo>
                    <a:lnTo>
                      <a:pt x="818" y="5800"/>
                    </a:lnTo>
                    <a:cubicBezTo>
                      <a:pt x="778" y="5510"/>
                      <a:pt x="777" y="5234"/>
                      <a:pt x="817" y="4972"/>
                    </a:cubicBezTo>
                    <a:cubicBezTo>
                      <a:pt x="857" y="4710"/>
                      <a:pt x="937" y="4459"/>
                      <a:pt x="1059" y="4218"/>
                    </a:cubicBezTo>
                    <a:lnTo>
                      <a:pt x="74" y="4464"/>
                    </a:lnTo>
                    <a:lnTo>
                      <a:pt x="0" y="4167"/>
                    </a:lnTo>
                    <a:close/>
                    <a:moveTo>
                      <a:pt x="6345" y="3684"/>
                    </a:moveTo>
                    <a:cubicBezTo>
                      <a:pt x="6322" y="3685"/>
                      <a:pt x="6298" y="3688"/>
                      <a:pt x="6273" y="3694"/>
                    </a:cubicBezTo>
                    <a:cubicBezTo>
                      <a:pt x="6192" y="3715"/>
                      <a:pt x="6134" y="3757"/>
                      <a:pt x="6098" y="3821"/>
                    </a:cubicBezTo>
                    <a:cubicBezTo>
                      <a:pt x="6062" y="3886"/>
                      <a:pt x="6055" y="3961"/>
                      <a:pt x="6076" y="4047"/>
                    </a:cubicBezTo>
                    <a:cubicBezTo>
                      <a:pt x="6099" y="4136"/>
                      <a:pt x="6141" y="4199"/>
                      <a:pt x="6202" y="4237"/>
                    </a:cubicBezTo>
                    <a:cubicBezTo>
                      <a:pt x="6245" y="4264"/>
                      <a:pt x="6293" y="4277"/>
                      <a:pt x="6345" y="4275"/>
                    </a:cubicBezTo>
                    <a:cubicBezTo>
                      <a:pt x="6369" y="4274"/>
                      <a:pt x="6393" y="4271"/>
                      <a:pt x="6417" y="4264"/>
                    </a:cubicBezTo>
                    <a:cubicBezTo>
                      <a:pt x="6497" y="4245"/>
                      <a:pt x="6555" y="4203"/>
                      <a:pt x="6591" y="4139"/>
                    </a:cubicBezTo>
                    <a:cubicBezTo>
                      <a:pt x="6628" y="4076"/>
                      <a:pt x="6636" y="4000"/>
                      <a:pt x="6614" y="3912"/>
                    </a:cubicBezTo>
                    <a:cubicBezTo>
                      <a:pt x="6592" y="3826"/>
                      <a:pt x="6550" y="3763"/>
                      <a:pt x="6487" y="3724"/>
                    </a:cubicBezTo>
                    <a:cubicBezTo>
                      <a:pt x="6444" y="3696"/>
                      <a:pt x="6396" y="3683"/>
                      <a:pt x="6345" y="3684"/>
                    </a:cubicBezTo>
                    <a:close/>
                    <a:moveTo>
                      <a:pt x="6070" y="2877"/>
                    </a:moveTo>
                    <a:cubicBezTo>
                      <a:pt x="5999" y="2895"/>
                      <a:pt x="5950" y="2931"/>
                      <a:pt x="5923" y="2987"/>
                    </a:cubicBezTo>
                    <a:cubicBezTo>
                      <a:pt x="5894" y="3043"/>
                      <a:pt x="5890" y="3112"/>
                      <a:pt x="5910" y="3191"/>
                    </a:cubicBezTo>
                    <a:cubicBezTo>
                      <a:pt x="5930" y="3271"/>
                      <a:pt x="5966" y="3330"/>
                      <a:pt x="6017" y="3367"/>
                    </a:cubicBezTo>
                    <a:cubicBezTo>
                      <a:pt x="6069" y="3404"/>
                      <a:pt x="6130" y="3414"/>
                      <a:pt x="6201" y="3396"/>
                    </a:cubicBezTo>
                    <a:cubicBezTo>
                      <a:pt x="6269" y="3379"/>
                      <a:pt x="6317" y="3344"/>
                      <a:pt x="6345" y="3289"/>
                    </a:cubicBezTo>
                    <a:lnTo>
                      <a:pt x="6347" y="3284"/>
                    </a:lnTo>
                    <a:cubicBezTo>
                      <a:pt x="6376" y="3227"/>
                      <a:pt x="6380" y="3158"/>
                      <a:pt x="6360" y="3078"/>
                    </a:cubicBezTo>
                    <a:cubicBezTo>
                      <a:pt x="6356" y="3061"/>
                      <a:pt x="6351" y="3045"/>
                      <a:pt x="6345" y="3030"/>
                    </a:cubicBezTo>
                    <a:cubicBezTo>
                      <a:pt x="6324" y="2976"/>
                      <a:pt x="6293" y="2935"/>
                      <a:pt x="6252" y="2906"/>
                    </a:cubicBezTo>
                    <a:cubicBezTo>
                      <a:pt x="6200" y="2869"/>
                      <a:pt x="6139" y="2860"/>
                      <a:pt x="6070" y="2877"/>
                    </a:cubicBezTo>
                    <a:close/>
                    <a:moveTo>
                      <a:pt x="6345" y="2566"/>
                    </a:moveTo>
                    <a:cubicBezTo>
                      <a:pt x="6390" y="2575"/>
                      <a:pt x="6432" y="2590"/>
                      <a:pt x="6472" y="2609"/>
                    </a:cubicBezTo>
                    <a:cubicBezTo>
                      <a:pt x="6607" y="2675"/>
                      <a:pt x="6696" y="2793"/>
                      <a:pt x="6739" y="2964"/>
                    </a:cubicBezTo>
                    <a:cubicBezTo>
                      <a:pt x="6763" y="3061"/>
                      <a:pt x="6759" y="3152"/>
                      <a:pt x="6727" y="3239"/>
                    </a:cubicBezTo>
                    <a:cubicBezTo>
                      <a:pt x="6694" y="3325"/>
                      <a:pt x="6640" y="3401"/>
                      <a:pt x="6561" y="3465"/>
                    </a:cubicBezTo>
                    <a:cubicBezTo>
                      <a:pt x="6674" y="3482"/>
                      <a:pt x="6770" y="3523"/>
                      <a:pt x="6848" y="3589"/>
                    </a:cubicBezTo>
                    <a:cubicBezTo>
                      <a:pt x="6927" y="3655"/>
                      <a:pt x="6979" y="3739"/>
                      <a:pt x="7005" y="3843"/>
                    </a:cubicBezTo>
                    <a:cubicBezTo>
                      <a:pt x="7049" y="4021"/>
                      <a:pt x="7023" y="4173"/>
                      <a:pt x="6926" y="4299"/>
                    </a:cubicBezTo>
                    <a:cubicBezTo>
                      <a:pt x="6830" y="4424"/>
                      <a:pt x="6685" y="4512"/>
                      <a:pt x="6491" y="4561"/>
                    </a:cubicBezTo>
                    <a:cubicBezTo>
                      <a:pt x="6441" y="4573"/>
                      <a:pt x="6392" y="4582"/>
                      <a:pt x="6345" y="4587"/>
                    </a:cubicBezTo>
                    <a:cubicBezTo>
                      <a:pt x="6210" y="4602"/>
                      <a:pt x="6088" y="4585"/>
                      <a:pt x="5980" y="4536"/>
                    </a:cubicBezTo>
                    <a:cubicBezTo>
                      <a:pt x="5836" y="4471"/>
                      <a:pt x="5742" y="4349"/>
                      <a:pt x="5698" y="4171"/>
                    </a:cubicBezTo>
                    <a:cubicBezTo>
                      <a:pt x="5672" y="4066"/>
                      <a:pt x="5678" y="3967"/>
                      <a:pt x="5716" y="3873"/>
                    </a:cubicBezTo>
                    <a:cubicBezTo>
                      <a:pt x="5755" y="3778"/>
                      <a:pt x="5820" y="3696"/>
                      <a:pt x="5912" y="3626"/>
                    </a:cubicBezTo>
                    <a:cubicBezTo>
                      <a:pt x="5812" y="3607"/>
                      <a:pt x="5728" y="3567"/>
                      <a:pt x="5660" y="3506"/>
                    </a:cubicBezTo>
                    <a:cubicBezTo>
                      <a:pt x="5591" y="3445"/>
                      <a:pt x="5545" y="3366"/>
                      <a:pt x="5521" y="3270"/>
                    </a:cubicBezTo>
                    <a:cubicBezTo>
                      <a:pt x="5479" y="3099"/>
                      <a:pt x="5501" y="2953"/>
                      <a:pt x="5590" y="2831"/>
                    </a:cubicBezTo>
                    <a:cubicBezTo>
                      <a:pt x="5678" y="2709"/>
                      <a:pt x="5813" y="2625"/>
                      <a:pt x="5996" y="2579"/>
                    </a:cubicBezTo>
                    <a:cubicBezTo>
                      <a:pt x="6124" y="2547"/>
                      <a:pt x="6240" y="2543"/>
                      <a:pt x="6345" y="2566"/>
                    </a:cubicBezTo>
                    <a:close/>
                    <a:moveTo>
                      <a:pt x="11591" y="1596"/>
                    </a:moveTo>
                    <a:cubicBezTo>
                      <a:pt x="11554" y="1586"/>
                      <a:pt x="11514" y="1586"/>
                      <a:pt x="11473" y="1597"/>
                    </a:cubicBezTo>
                    <a:cubicBezTo>
                      <a:pt x="11395" y="1616"/>
                      <a:pt x="11341" y="1668"/>
                      <a:pt x="11310" y="1753"/>
                    </a:cubicBezTo>
                    <a:cubicBezTo>
                      <a:pt x="11280" y="1837"/>
                      <a:pt x="11278" y="1931"/>
                      <a:pt x="11303" y="2035"/>
                    </a:cubicBezTo>
                    <a:cubicBezTo>
                      <a:pt x="11330" y="2145"/>
                      <a:pt x="11374" y="2228"/>
                      <a:pt x="11436" y="2284"/>
                    </a:cubicBezTo>
                    <a:cubicBezTo>
                      <a:pt x="11482" y="2327"/>
                      <a:pt x="11534" y="2347"/>
                      <a:pt x="11591" y="2346"/>
                    </a:cubicBezTo>
                    <a:cubicBezTo>
                      <a:pt x="11610" y="2346"/>
                      <a:pt x="11630" y="2343"/>
                      <a:pt x="11649" y="2338"/>
                    </a:cubicBezTo>
                    <a:cubicBezTo>
                      <a:pt x="11713" y="2322"/>
                      <a:pt x="11765" y="2297"/>
                      <a:pt x="11806" y="2261"/>
                    </a:cubicBezTo>
                    <a:cubicBezTo>
                      <a:pt x="11848" y="2225"/>
                      <a:pt x="11878" y="2184"/>
                      <a:pt x="11897" y="2137"/>
                    </a:cubicBezTo>
                    <a:lnTo>
                      <a:pt x="11853" y="1959"/>
                    </a:lnTo>
                    <a:cubicBezTo>
                      <a:pt x="11818" y="1818"/>
                      <a:pt x="11767" y="1717"/>
                      <a:pt x="11700" y="1656"/>
                    </a:cubicBezTo>
                    <a:cubicBezTo>
                      <a:pt x="11666" y="1625"/>
                      <a:pt x="11630" y="1605"/>
                      <a:pt x="11591" y="1596"/>
                    </a:cubicBezTo>
                    <a:close/>
                    <a:moveTo>
                      <a:pt x="11591" y="1276"/>
                    </a:moveTo>
                    <a:cubicBezTo>
                      <a:pt x="11711" y="1278"/>
                      <a:pt x="11822" y="1314"/>
                      <a:pt x="11924" y="1383"/>
                    </a:cubicBezTo>
                    <a:cubicBezTo>
                      <a:pt x="12080" y="1488"/>
                      <a:pt x="12188" y="1662"/>
                      <a:pt x="12249" y="1908"/>
                    </a:cubicBezTo>
                    <a:lnTo>
                      <a:pt x="12362" y="2363"/>
                    </a:lnTo>
                    <a:cubicBezTo>
                      <a:pt x="12421" y="2597"/>
                      <a:pt x="12397" y="2798"/>
                      <a:pt x="12294" y="2966"/>
                    </a:cubicBezTo>
                    <a:cubicBezTo>
                      <a:pt x="12191" y="3135"/>
                      <a:pt x="12034" y="3245"/>
                      <a:pt x="11822" y="3298"/>
                    </a:cubicBezTo>
                    <a:cubicBezTo>
                      <a:pt x="11756" y="3315"/>
                      <a:pt x="11686" y="3326"/>
                      <a:pt x="11612" y="3330"/>
                    </a:cubicBezTo>
                    <a:lnTo>
                      <a:pt x="11591" y="3331"/>
                    </a:lnTo>
                    <a:cubicBezTo>
                      <a:pt x="11525" y="3333"/>
                      <a:pt x="11461" y="3329"/>
                      <a:pt x="11400" y="3319"/>
                    </a:cubicBezTo>
                    <a:lnTo>
                      <a:pt x="11375" y="3028"/>
                    </a:lnTo>
                    <a:cubicBezTo>
                      <a:pt x="11438" y="3036"/>
                      <a:pt x="11498" y="3038"/>
                      <a:pt x="11556" y="3034"/>
                    </a:cubicBezTo>
                    <a:lnTo>
                      <a:pt x="11591" y="3031"/>
                    </a:lnTo>
                    <a:cubicBezTo>
                      <a:pt x="11640" y="3026"/>
                      <a:pt x="11692" y="3016"/>
                      <a:pt x="11749" y="3002"/>
                    </a:cubicBezTo>
                    <a:cubicBezTo>
                      <a:pt x="11850" y="2977"/>
                      <a:pt x="11923" y="2918"/>
                      <a:pt x="11968" y="2827"/>
                    </a:cubicBezTo>
                    <a:cubicBezTo>
                      <a:pt x="12012" y="2735"/>
                      <a:pt x="12017" y="2620"/>
                      <a:pt x="11983" y="2479"/>
                    </a:cubicBezTo>
                    <a:lnTo>
                      <a:pt x="11959" y="2384"/>
                    </a:lnTo>
                    <a:cubicBezTo>
                      <a:pt x="11929" y="2450"/>
                      <a:pt x="11889" y="2504"/>
                      <a:pt x="11837" y="2547"/>
                    </a:cubicBezTo>
                    <a:cubicBezTo>
                      <a:pt x="11784" y="2590"/>
                      <a:pt x="11724" y="2620"/>
                      <a:pt x="11655" y="2637"/>
                    </a:cubicBezTo>
                    <a:cubicBezTo>
                      <a:pt x="11634" y="2643"/>
                      <a:pt x="11613" y="2647"/>
                      <a:pt x="11591" y="2651"/>
                    </a:cubicBezTo>
                    <a:cubicBezTo>
                      <a:pt x="11440" y="2676"/>
                      <a:pt x="11306" y="2648"/>
                      <a:pt x="11192" y="2568"/>
                    </a:cubicBezTo>
                    <a:cubicBezTo>
                      <a:pt x="11060" y="2476"/>
                      <a:pt x="10969" y="2331"/>
                      <a:pt x="10920" y="2131"/>
                    </a:cubicBezTo>
                    <a:cubicBezTo>
                      <a:pt x="10872" y="1940"/>
                      <a:pt x="10893" y="1765"/>
                      <a:pt x="10983" y="1606"/>
                    </a:cubicBezTo>
                    <a:cubicBezTo>
                      <a:pt x="11072" y="1448"/>
                      <a:pt x="11210" y="1347"/>
                      <a:pt x="11397" y="1299"/>
                    </a:cubicBezTo>
                    <a:cubicBezTo>
                      <a:pt x="11464" y="1282"/>
                      <a:pt x="11529" y="1275"/>
                      <a:pt x="11591" y="1276"/>
                    </a:cubicBezTo>
                    <a:close/>
                    <a:moveTo>
                      <a:pt x="17604" y="1082"/>
                    </a:moveTo>
                    <a:cubicBezTo>
                      <a:pt x="17585" y="1081"/>
                      <a:pt x="17566" y="1083"/>
                      <a:pt x="17545" y="1087"/>
                    </a:cubicBezTo>
                    <a:cubicBezTo>
                      <a:pt x="17492" y="1101"/>
                      <a:pt x="17456" y="1129"/>
                      <a:pt x="17438" y="1172"/>
                    </a:cubicBezTo>
                    <a:cubicBezTo>
                      <a:pt x="17419" y="1214"/>
                      <a:pt x="17416" y="1261"/>
                      <a:pt x="17428" y="1311"/>
                    </a:cubicBezTo>
                    <a:lnTo>
                      <a:pt x="17454" y="1412"/>
                    </a:lnTo>
                    <a:cubicBezTo>
                      <a:pt x="17466" y="1462"/>
                      <a:pt x="17491" y="1502"/>
                      <a:pt x="17531" y="1530"/>
                    </a:cubicBezTo>
                    <a:cubicBezTo>
                      <a:pt x="17554" y="1546"/>
                      <a:pt x="17578" y="1555"/>
                      <a:pt x="17604" y="1558"/>
                    </a:cubicBezTo>
                    <a:cubicBezTo>
                      <a:pt x="17623" y="1560"/>
                      <a:pt x="17642" y="1559"/>
                      <a:pt x="17663" y="1554"/>
                    </a:cubicBezTo>
                    <a:cubicBezTo>
                      <a:pt x="17720" y="1539"/>
                      <a:pt x="17757" y="1512"/>
                      <a:pt x="17773" y="1473"/>
                    </a:cubicBezTo>
                    <a:cubicBezTo>
                      <a:pt x="17790" y="1434"/>
                      <a:pt x="17791" y="1387"/>
                      <a:pt x="17777" y="1331"/>
                    </a:cubicBezTo>
                    <a:lnTo>
                      <a:pt x="17751" y="1229"/>
                    </a:lnTo>
                    <a:cubicBezTo>
                      <a:pt x="17739" y="1180"/>
                      <a:pt x="17715" y="1140"/>
                      <a:pt x="17678" y="1112"/>
                    </a:cubicBezTo>
                    <a:cubicBezTo>
                      <a:pt x="17656" y="1094"/>
                      <a:pt x="17631" y="1085"/>
                      <a:pt x="17604" y="1082"/>
                    </a:cubicBezTo>
                    <a:close/>
                    <a:moveTo>
                      <a:pt x="17604" y="856"/>
                    </a:moveTo>
                    <a:cubicBezTo>
                      <a:pt x="17688" y="851"/>
                      <a:pt x="17762" y="869"/>
                      <a:pt x="17827" y="909"/>
                    </a:cubicBezTo>
                    <a:cubicBezTo>
                      <a:pt x="17919" y="966"/>
                      <a:pt x="17979" y="1052"/>
                      <a:pt x="18007" y="1166"/>
                    </a:cubicBezTo>
                    <a:lnTo>
                      <a:pt x="18033" y="1267"/>
                    </a:lnTo>
                    <a:cubicBezTo>
                      <a:pt x="18061" y="1382"/>
                      <a:pt x="18049" y="1486"/>
                      <a:pt x="17994" y="1579"/>
                    </a:cubicBezTo>
                    <a:cubicBezTo>
                      <a:pt x="17940" y="1672"/>
                      <a:pt x="17847" y="1735"/>
                      <a:pt x="17716" y="1768"/>
                    </a:cubicBezTo>
                    <a:cubicBezTo>
                      <a:pt x="17677" y="1778"/>
                      <a:pt x="17639" y="1784"/>
                      <a:pt x="17604" y="1786"/>
                    </a:cubicBezTo>
                    <a:cubicBezTo>
                      <a:pt x="17520" y="1790"/>
                      <a:pt x="17445" y="1772"/>
                      <a:pt x="17380" y="1733"/>
                    </a:cubicBezTo>
                    <a:cubicBezTo>
                      <a:pt x="17336" y="1706"/>
                      <a:pt x="17299" y="1673"/>
                      <a:pt x="17270" y="1633"/>
                    </a:cubicBezTo>
                    <a:cubicBezTo>
                      <a:pt x="17237" y="1589"/>
                      <a:pt x="17213" y="1537"/>
                      <a:pt x="17198" y="1477"/>
                    </a:cubicBezTo>
                    <a:lnTo>
                      <a:pt x="17173" y="1375"/>
                    </a:lnTo>
                    <a:cubicBezTo>
                      <a:pt x="17144" y="1262"/>
                      <a:pt x="17158" y="1158"/>
                      <a:pt x="17213" y="1064"/>
                    </a:cubicBezTo>
                    <a:cubicBezTo>
                      <a:pt x="17228" y="1037"/>
                      <a:pt x="17248" y="1012"/>
                      <a:pt x="17270" y="990"/>
                    </a:cubicBezTo>
                    <a:cubicBezTo>
                      <a:pt x="17325" y="936"/>
                      <a:pt x="17399" y="897"/>
                      <a:pt x="17491" y="873"/>
                    </a:cubicBezTo>
                    <a:cubicBezTo>
                      <a:pt x="17530" y="863"/>
                      <a:pt x="17568" y="857"/>
                      <a:pt x="17604" y="856"/>
                    </a:cubicBezTo>
                    <a:close/>
                    <a:moveTo>
                      <a:pt x="16416" y="227"/>
                    </a:moveTo>
                    <a:cubicBezTo>
                      <a:pt x="16398" y="226"/>
                      <a:pt x="16378" y="228"/>
                      <a:pt x="16357" y="233"/>
                    </a:cubicBezTo>
                    <a:cubicBezTo>
                      <a:pt x="16306" y="246"/>
                      <a:pt x="16270" y="274"/>
                      <a:pt x="16252" y="317"/>
                    </a:cubicBezTo>
                    <a:cubicBezTo>
                      <a:pt x="16233" y="359"/>
                      <a:pt x="16230" y="406"/>
                      <a:pt x="16242" y="457"/>
                    </a:cubicBezTo>
                    <a:lnTo>
                      <a:pt x="16268" y="558"/>
                    </a:lnTo>
                    <a:cubicBezTo>
                      <a:pt x="16280" y="610"/>
                      <a:pt x="16305" y="649"/>
                      <a:pt x="16342" y="677"/>
                    </a:cubicBezTo>
                    <a:cubicBezTo>
                      <a:pt x="16364" y="693"/>
                      <a:pt x="16388" y="702"/>
                      <a:pt x="16416" y="705"/>
                    </a:cubicBezTo>
                    <a:cubicBezTo>
                      <a:pt x="16435" y="706"/>
                      <a:pt x="16455" y="704"/>
                      <a:pt x="16476" y="699"/>
                    </a:cubicBezTo>
                    <a:cubicBezTo>
                      <a:pt x="16527" y="686"/>
                      <a:pt x="16562" y="658"/>
                      <a:pt x="16580" y="617"/>
                    </a:cubicBezTo>
                    <a:cubicBezTo>
                      <a:pt x="16600" y="575"/>
                      <a:pt x="16602" y="529"/>
                      <a:pt x="16590" y="478"/>
                    </a:cubicBezTo>
                    <a:lnTo>
                      <a:pt x="16565" y="376"/>
                    </a:lnTo>
                    <a:cubicBezTo>
                      <a:pt x="16552" y="325"/>
                      <a:pt x="16527" y="285"/>
                      <a:pt x="16491" y="257"/>
                    </a:cubicBezTo>
                    <a:cubicBezTo>
                      <a:pt x="16468" y="239"/>
                      <a:pt x="16444" y="230"/>
                      <a:pt x="16416" y="227"/>
                    </a:cubicBezTo>
                    <a:close/>
                    <a:moveTo>
                      <a:pt x="17170" y="19"/>
                    </a:moveTo>
                    <a:lnTo>
                      <a:pt x="17270" y="44"/>
                    </a:lnTo>
                    <a:lnTo>
                      <a:pt x="17382" y="71"/>
                    </a:lnTo>
                    <a:cubicBezTo>
                      <a:pt x="17382" y="71"/>
                      <a:pt x="17270" y="418"/>
                      <a:pt x="17270" y="418"/>
                    </a:cubicBezTo>
                    <a:lnTo>
                      <a:pt x="16820" y="1812"/>
                    </a:lnTo>
                    <a:lnTo>
                      <a:pt x="16734" y="1791"/>
                    </a:lnTo>
                    <a:lnTo>
                      <a:pt x="16608" y="1759"/>
                    </a:lnTo>
                    <a:cubicBezTo>
                      <a:pt x="16608" y="1759"/>
                      <a:pt x="16734" y="1369"/>
                      <a:pt x="16734" y="1369"/>
                    </a:cubicBezTo>
                    <a:close/>
                    <a:moveTo>
                      <a:pt x="16416" y="1"/>
                    </a:moveTo>
                    <a:cubicBezTo>
                      <a:pt x="16501" y="-4"/>
                      <a:pt x="16576" y="14"/>
                      <a:pt x="16640" y="54"/>
                    </a:cubicBezTo>
                    <a:cubicBezTo>
                      <a:pt x="16677" y="77"/>
                      <a:pt x="16708" y="104"/>
                      <a:pt x="16734" y="135"/>
                    </a:cubicBezTo>
                    <a:cubicBezTo>
                      <a:pt x="16775" y="184"/>
                      <a:pt x="16803" y="242"/>
                      <a:pt x="16821" y="312"/>
                    </a:cubicBezTo>
                    <a:lnTo>
                      <a:pt x="16845" y="413"/>
                    </a:lnTo>
                    <a:cubicBezTo>
                      <a:pt x="16874" y="527"/>
                      <a:pt x="16861" y="631"/>
                      <a:pt x="16807" y="724"/>
                    </a:cubicBezTo>
                    <a:cubicBezTo>
                      <a:pt x="16788" y="757"/>
                      <a:pt x="16763" y="787"/>
                      <a:pt x="16734" y="812"/>
                    </a:cubicBezTo>
                    <a:cubicBezTo>
                      <a:pt x="16682" y="858"/>
                      <a:pt x="16614" y="892"/>
                      <a:pt x="16529" y="913"/>
                    </a:cubicBezTo>
                    <a:cubicBezTo>
                      <a:pt x="16490" y="923"/>
                      <a:pt x="16452" y="929"/>
                      <a:pt x="16416" y="931"/>
                    </a:cubicBezTo>
                    <a:cubicBezTo>
                      <a:pt x="16332" y="935"/>
                      <a:pt x="16258" y="918"/>
                      <a:pt x="16193" y="878"/>
                    </a:cubicBezTo>
                    <a:cubicBezTo>
                      <a:pt x="16101" y="822"/>
                      <a:pt x="16040" y="737"/>
                      <a:pt x="16012" y="623"/>
                    </a:cubicBezTo>
                    <a:cubicBezTo>
                      <a:pt x="16012" y="623"/>
                      <a:pt x="15987" y="521"/>
                      <a:pt x="15987" y="521"/>
                    </a:cubicBezTo>
                    <a:cubicBezTo>
                      <a:pt x="15959" y="407"/>
                      <a:pt x="15972" y="303"/>
                      <a:pt x="16026" y="209"/>
                    </a:cubicBezTo>
                    <a:cubicBezTo>
                      <a:pt x="16081" y="115"/>
                      <a:pt x="16173" y="51"/>
                      <a:pt x="16304" y="18"/>
                    </a:cubicBezTo>
                    <a:cubicBezTo>
                      <a:pt x="16343" y="9"/>
                      <a:pt x="16380" y="3"/>
                      <a:pt x="16416" y="1"/>
                    </a:cubicBezTo>
                    <a:close/>
                  </a:path>
                </a:pathLst>
              </a:custGeom>
              <a:solidFill>
                <a:srgbClr val="010101">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718" name="Group 69"/>
            <p:cNvGrpSpPr/>
            <p:nvPr/>
          </p:nvGrpSpPr>
          <p:grpSpPr>
            <a:xfrm>
              <a:off x="595145" y="199881"/>
              <a:ext cx="488575" cy="968625"/>
              <a:chOff x="0" y="0"/>
              <a:chExt cx="488573" cy="968624"/>
            </a:xfrm>
          </p:grpSpPr>
          <p:sp>
            <p:nvSpPr>
              <p:cNvPr id="9710" name="Freeform 70"/>
              <p:cNvSpPr/>
              <p:nvPr/>
            </p:nvSpPr>
            <p:spPr>
              <a:xfrm>
                <a:off x="-1" y="-1"/>
                <a:ext cx="455265" cy="9614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0" y="0"/>
                    </a:moveTo>
                    <a:lnTo>
                      <a:pt x="21560" y="0"/>
                    </a:lnTo>
                    <a:lnTo>
                      <a:pt x="21560" y="0"/>
                    </a:lnTo>
                    <a:lnTo>
                      <a:pt x="21560" y="0"/>
                    </a:lnTo>
                    <a:lnTo>
                      <a:pt x="21600" y="2860"/>
                    </a:lnTo>
                    <a:lnTo>
                      <a:pt x="4472" y="21600"/>
                    </a:lnTo>
                    <a:lnTo>
                      <a:pt x="2236" y="21142"/>
                    </a:lnTo>
                    <a:lnTo>
                      <a:pt x="2151" y="21235"/>
                    </a:lnTo>
                    <a:cubicBezTo>
                      <a:pt x="1385" y="21080"/>
                      <a:pt x="671" y="20895"/>
                      <a:pt x="0" y="20684"/>
                    </a:cubicBezTo>
                    <a:lnTo>
                      <a:pt x="0" y="20684"/>
                    </a:lnTo>
                    <a:lnTo>
                      <a:pt x="0" y="20684"/>
                    </a:lnTo>
                    <a:cubicBezTo>
                      <a:pt x="0" y="20684"/>
                      <a:pt x="17129" y="1944"/>
                      <a:pt x="17129" y="1944"/>
                    </a:cubicBezTo>
                    <a:lnTo>
                      <a:pt x="17129" y="1944"/>
                    </a:lnTo>
                    <a:lnTo>
                      <a:pt x="17129" y="1944"/>
                    </a:lnTo>
                    <a:lnTo>
                      <a:pt x="19781" y="781"/>
                    </a:ln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9717" name="Group 71"/>
              <p:cNvGrpSpPr/>
              <p:nvPr/>
            </p:nvGrpSpPr>
            <p:grpSpPr>
              <a:xfrm>
                <a:off x="37430" y="3209"/>
                <a:ext cx="451144" cy="965416"/>
                <a:chOff x="-7" y="0"/>
                <a:chExt cx="451142" cy="965415"/>
              </a:xfrm>
            </p:grpSpPr>
            <p:sp>
              <p:nvSpPr>
                <p:cNvPr id="9711" name="Shape 63"/>
                <p:cNvSpPr/>
                <p:nvPr/>
              </p:nvSpPr>
              <p:spPr>
                <a:xfrm>
                  <a:off x="-8" y="0"/>
                  <a:ext cx="450234" cy="965416"/>
                </a:xfrm>
                <a:custGeom>
                  <a:avLst/>
                  <a:gdLst/>
                  <a:ahLst/>
                  <a:cxnLst>
                    <a:cxn ang="0">
                      <a:pos x="wd2" y="hd2"/>
                    </a:cxn>
                    <a:cxn ang="5400000">
                      <a:pos x="wd2" y="hd2"/>
                    </a:cxn>
                    <a:cxn ang="10800000">
                      <a:pos x="wd2" y="hd2"/>
                    </a:cxn>
                    <a:cxn ang="16200000">
                      <a:pos x="wd2" y="hd2"/>
                    </a:cxn>
                  </a:cxnLst>
                  <a:rect l="0" t="0" r="r" b="b"/>
                  <a:pathLst>
                    <a:path w="21427" h="21519" fill="norm" stroke="1" extrusionOk="0">
                      <a:moveTo>
                        <a:pt x="17167" y="1832"/>
                      </a:moveTo>
                      <a:lnTo>
                        <a:pt x="21389" y="0"/>
                      </a:lnTo>
                      <a:lnTo>
                        <a:pt x="21427" y="2696"/>
                      </a:lnTo>
                      <a:lnTo>
                        <a:pt x="4364" y="21161"/>
                      </a:lnTo>
                      <a:cubicBezTo>
                        <a:pt x="4087" y="21461"/>
                        <a:pt x="3338" y="21600"/>
                        <a:pt x="2699" y="21471"/>
                      </a:cubicBezTo>
                      <a:lnTo>
                        <a:pt x="763" y="21078"/>
                      </a:lnTo>
                      <a:cubicBezTo>
                        <a:pt x="123" y="20948"/>
                        <a:pt x="-173" y="20597"/>
                        <a:pt x="103" y="20298"/>
                      </a:cubicBezTo>
                      <a:cubicBezTo>
                        <a:pt x="103" y="20298"/>
                        <a:pt x="17167" y="1832"/>
                        <a:pt x="17167" y="1832"/>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12" name="Shape 64"/>
                <p:cNvSpPr/>
                <p:nvPr/>
              </p:nvSpPr>
              <p:spPr>
                <a:xfrm>
                  <a:off x="5" y="-1"/>
                  <a:ext cx="449432" cy="954429"/>
                </a:xfrm>
                <a:custGeom>
                  <a:avLst/>
                  <a:gdLst/>
                  <a:ahLst/>
                  <a:cxnLst>
                    <a:cxn ang="0">
                      <a:pos x="wd2" y="hd2"/>
                    </a:cxn>
                    <a:cxn ang="5400000">
                      <a:pos x="wd2" y="hd2"/>
                    </a:cxn>
                    <a:cxn ang="10800000">
                      <a:pos x="wd2" y="hd2"/>
                    </a:cxn>
                    <a:cxn ang="16200000">
                      <a:pos x="wd2" y="hd2"/>
                    </a:cxn>
                  </a:cxnLst>
                  <a:rect l="0" t="0" r="r" b="b"/>
                  <a:pathLst>
                    <a:path w="21427" h="21600" fill="norm" stroke="1" extrusionOk="0">
                      <a:moveTo>
                        <a:pt x="17197" y="1860"/>
                      </a:moveTo>
                      <a:lnTo>
                        <a:pt x="21427" y="0"/>
                      </a:lnTo>
                      <a:lnTo>
                        <a:pt x="19248" y="2390"/>
                      </a:lnTo>
                      <a:lnTo>
                        <a:pt x="1735" y="21600"/>
                      </a:lnTo>
                      <a:lnTo>
                        <a:pt x="765" y="21400"/>
                      </a:lnTo>
                      <a:cubicBezTo>
                        <a:pt x="124" y="21269"/>
                        <a:pt x="-173" y="20912"/>
                        <a:pt x="104" y="20609"/>
                      </a:cubicBezTo>
                      <a:cubicBezTo>
                        <a:pt x="104" y="20609"/>
                        <a:pt x="17197" y="1860"/>
                        <a:pt x="17197" y="186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13" name="Shape 67"/>
                <p:cNvSpPr/>
                <p:nvPr/>
              </p:nvSpPr>
              <p:spPr>
                <a:xfrm>
                  <a:off x="31000" y="0"/>
                  <a:ext cx="420136" cy="8848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98" y="2006"/>
                      </a:moveTo>
                      <a:lnTo>
                        <a:pt x="21559" y="0"/>
                      </a:lnTo>
                      <a:lnTo>
                        <a:pt x="21600" y="2953"/>
                      </a:lnTo>
                      <a:lnTo>
                        <a:pt x="4603" y="21600"/>
                      </a:lnTo>
                      <a:cubicBezTo>
                        <a:pt x="2846" y="21405"/>
                        <a:pt x="1329" y="21086"/>
                        <a:pt x="0" y="20654"/>
                      </a:cubicBezTo>
                      <a:cubicBezTo>
                        <a:pt x="0" y="20654"/>
                        <a:pt x="16998" y="2006"/>
                        <a:pt x="16998" y="200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14" name="Shape 68"/>
                <p:cNvSpPr/>
                <p:nvPr/>
              </p:nvSpPr>
              <p:spPr>
                <a:xfrm>
                  <a:off x="31000" y="-1"/>
                  <a:ext cx="419343" cy="8697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30" y="2041"/>
                      </a:moveTo>
                      <a:lnTo>
                        <a:pt x="21600" y="0"/>
                      </a:lnTo>
                      <a:lnTo>
                        <a:pt x="19245" y="2623"/>
                      </a:lnTo>
                      <a:lnTo>
                        <a:pt x="2212" y="21600"/>
                      </a:lnTo>
                      <a:cubicBezTo>
                        <a:pt x="1419" y="21436"/>
                        <a:pt x="685" y="21240"/>
                        <a:pt x="0" y="21014"/>
                      </a:cubicBezTo>
                      <a:cubicBezTo>
                        <a:pt x="0" y="21014"/>
                        <a:pt x="17030" y="2041"/>
                        <a:pt x="17030" y="2041"/>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15" name="Shape 69"/>
                <p:cNvSpPr/>
                <p:nvPr/>
              </p:nvSpPr>
              <p:spPr>
                <a:xfrm>
                  <a:off x="360084" y="-1"/>
                  <a:ext cx="89527" cy="1209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680"/>
                      </a:moveTo>
                      <a:lnTo>
                        <a:pt x="21407" y="0"/>
                      </a:lnTo>
                      <a:lnTo>
                        <a:pt x="21600" y="21600"/>
                      </a:lnTo>
                      <a:cubicBezTo>
                        <a:pt x="17892" y="20973"/>
                        <a:pt x="14124" y="20065"/>
                        <a:pt x="10377" y="18865"/>
                      </a:cubicBezTo>
                      <a:cubicBezTo>
                        <a:pt x="6630" y="17665"/>
                        <a:pt x="3155" y="16252"/>
                        <a:pt x="0" y="14680"/>
                      </a:cubicBezTo>
                      <a:close/>
                    </a:path>
                  </a:pathLst>
                </a:custGeom>
                <a:solidFill>
                  <a:srgbClr val="FFFFFF">
                    <a:alpha val="5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16" name="Shape 71"/>
                <p:cNvSpPr/>
                <p:nvPr/>
              </p:nvSpPr>
              <p:spPr>
                <a:xfrm>
                  <a:off x="419701" y="-1"/>
                  <a:ext cx="29594" cy="399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681"/>
                      </a:moveTo>
                      <a:lnTo>
                        <a:pt x="21403" y="0"/>
                      </a:lnTo>
                      <a:lnTo>
                        <a:pt x="21600" y="21600"/>
                      </a:lnTo>
                      <a:cubicBezTo>
                        <a:pt x="17892" y="20973"/>
                        <a:pt x="14117" y="20061"/>
                        <a:pt x="10378" y="18867"/>
                      </a:cubicBezTo>
                      <a:cubicBezTo>
                        <a:pt x="6635" y="17665"/>
                        <a:pt x="3156" y="16250"/>
                        <a:pt x="0" y="14681"/>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9724" name="Group 120"/>
            <p:cNvGrpSpPr/>
            <p:nvPr/>
          </p:nvGrpSpPr>
          <p:grpSpPr>
            <a:xfrm>
              <a:off x="-15" y="729435"/>
              <a:ext cx="567909" cy="535644"/>
              <a:chOff x="-14" y="-16"/>
              <a:chExt cx="567908" cy="535642"/>
            </a:xfrm>
          </p:grpSpPr>
          <p:sp>
            <p:nvSpPr>
              <p:cNvPr id="9719" name="Shape 41"/>
              <p:cNvSpPr/>
              <p:nvPr/>
            </p:nvSpPr>
            <p:spPr>
              <a:xfrm>
                <a:off x="39694" y="7429"/>
                <a:ext cx="528200" cy="528198"/>
              </a:xfrm>
              <a:prstGeom prst="ellipse">
                <a:avLst/>
              </a:pr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20" name="Shape 42"/>
              <p:cNvSpPr/>
              <p:nvPr/>
            </p:nvSpPr>
            <p:spPr>
              <a:xfrm>
                <a:off x="-15" y="-17"/>
                <a:ext cx="528200" cy="528198"/>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21" name="Shape 43"/>
              <p:cNvSpPr/>
              <p:nvPr/>
            </p:nvSpPr>
            <p:spPr>
              <a:xfrm>
                <a:off x="84391" y="84391"/>
                <a:ext cx="359622" cy="359621"/>
              </a:xfrm>
              <a:prstGeom prst="ellipse">
                <a:avLst/>
              </a:prstGeom>
              <a:solidFill>
                <a:srgbClr val="FFDFA9">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22" name="Shape 44"/>
              <p:cNvSpPr/>
              <p:nvPr/>
            </p:nvSpPr>
            <p:spPr>
              <a:xfrm>
                <a:off x="49636" y="49642"/>
                <a:ext cx="426862" cy="426865"/>
              </a:xfrm>
              <a:custGeom>
                <a:avLst/>
                <a:gdLst/>
                <a:ahLst/>
                <a:cxnLst>
                  <a:cxn ang="0">
                    <a:pos x="wd2" y="hd2"/>
                  </a:cxn>
                  <a:cxn ang="5400000">
                    <a:pos x="wd2" y="hd2"/>
                  </a:cxn>
                  <a:cxn ang="10800000">
                    <a:pos x="wd2" y="hd2"/>
                  </a:cxn>
                  <a:cxn ang="16200000">
                    <a:pos x="wd2" y="hd2"/>
                  </a:cxn>
                </a:cxnLst>
                <a:rect l="0" t="0" r="r" b="b"/>
                <a:pathLst>
                  <a:path w="19030" h="19030" fill="norm" stroke="1" extrusionOk="0">
                    <a:moveTo>
                      <a:pt x="16053" y="14151"/>
                    </a:moveTo>
                    <a:cubicBezTo>
                      <a:pt x="13497" y="17756"/>
                      <a:pt x="8484" y="18610"/>
                      <a:pt x="4879" y="16053"/>
                    </a:cubicBezTo>
                    <a:cubicBezTo>
                      <a:pt x="1274" y="13497"/>
                      <a:pt x="420" y="8484"/>
                      <a:pt x="2977" y="4879"/>
                    </a:cubicBezTo>
                    <a:cubicBezTo>
                      <a:pt x="5533" y="1274"/>
                      <a:pt x="10546" y="420"/>
                      <a:pt x="14151" y="2977"/>
                    </a:cubicBezTo>
                    <a:cubicBezTo>
                      <a:pt x="17756" y="5533"/>
                      <a:pt x="18609" y="10546"/>
                      <a:pt x="16053" y="14151"/>
                    </a:cubicBezTo>
                    <a:close/>
                    <a:moveTo>
                      <a:pt x="15020" y="1750"/>
                    </a:moveTo>
                    <a:cubicBezTo>
                      <a:pt x="10739" y="-1285"/>
                      <a:pt x="4786" y="-271"/>
                      <a:pt x="1750" y="4010"/>
                    </a:cubicBezTo>
                    <a:cubicBezTo>
                      <a:pt x="-1285" y="8291"/>
                      <a:pt x="-272" y="14244"/>
                      <a:pt x="4010" y="17280"/>
                    </a:cubicBezTo>
                    <a:cubicBezTo>
                      <a:pt x="8291" y="20315"/>
                      <a:pt x="14244" y="19302"/>
                      <a:pt x="17279" y="15020"/>
                    </a:cubicBezTo>
                    <a:cubicBezTo>
                      <a:pt x="20315" y="10739"/>
                      <a:pt x="19301" y="4786"/>
                      <a:pt x="15020" y="175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723" name="Shape 45"/>
              <p:cNvSpPr/>
              <p:nvPr/>
            </p:nvSpPr>
            <p:spPr>
              <a:xfrm>
                <a:off x="148912" y="166279"/>
                <a:ext cx="228343" cy="193844"/>
              </a:xfrm>
              <a:custGeom>
                <a:avLst/>
                <a:gdLst/>
                <a:ahLst/>
                <a:cxnLst>
                  <a:cxn ang="0">
                    <a:pos x="wd2" y="hd2"/>
                  </a:cxn>
                  <a:cxn ang="5400000">
                    <a:pos x="wd2" y="hd2"/>
                  </a:cxn>
                  <a:cxn ang="10800000">
                    <a:pos x="wd2" y="hd2"/>
                  </a:cxn>
                  <a:cxn ang="16200000">
                    <a:pos x="wd2" y="hd2"/>
                  </a:cxn>
                </a:cxnLst>
                <a:rect l="0" t="0" r="r" b="b"/>
                <a:pathLst>
                  <a:path w="21600" h="21207" fill="norm" stroke="1" extrusionOk="0">
                    <a:moveTo>
                      <a:pt x="21200" y="11727"/>
                    </a:moveTo>
                    <a:cubicBezTo>
                      <a:pt x="20987" y="10301"/>
                      <a:pt x="20244" y="9066"/>
                      <a:pt x="18972" y="8023"/>
                    </a:cubicBezTo>
                    <a:cubicBezTo>
                      <a:pt x="18094" y="7303"/>
                      <a:pt x="17185" y="6854"/>
                      <a:pt x="16247" y="6678"/>
                    </a:cubicBezTo>
                    <a:cubicBezTo>
                      <a:pt x="15311" y="6502"/>
                      <a:pt x="14484" y="6526"/>
                      <a:pt x="13770" y="6753"/>
                    </a:cubicBezTo>
                    <a:cubicBezTo>
                      <a:pt x="13056" y="6980"/>
                      <a:pt x="11830" y="7510"/>
                      <a:pt x="10093" y="8345"/>
                    </a:cubicBezTo>
                    <a:cubicBezTo>
                      <a:pt x="9054" y="8850"/>
                      <a:pt x="8282" y="9012"/>
                      <a:pt x="7777" y="8828"/>
                    </a:cubicBezTo>
                    <a:cubicBezTo>
                      <a:pt x="7272" y="8646"/>
                      <a:pt x="6540" y="8162"/>
                      <a:pt x="5585" y="7379"/>
                    </a:cubicBezTo>
                    <a:cubicBezTo>
                      <a:pt x="5205" y="7067"/>
                      <a:pt x="4969" y="6752"/>
                      <a:pt x="4874" y="6430"/>
                    </a:cubicBezTo>
                    <a:cubicBezTo>
                      <a:pt x="4781" y="6109"/>
                      <a:pt x="4836" y="5782"/>
                      <a:pt x="5041" y="5449"/>
                    </a:cubicBezTo>
                    <a:cubicBezTo>
                      <a:pt x="5279" y="5059"/>
                      <a:pt x="5569" y="4926"/>
                      <a:pt x="5909" y="5053"/>
                    </a:cubicBezTo>
                    <a:cubicBezTo>
                      <a:pt x="6250" y="5179"/>
                      <a:pt x="6992" y="5711"/>
                      <a:pt x="8137" y="6651"/>
                    </a:cubicBezTo>
                    <a:lnTo>
                      <a:pt x="9181" y="7506"/>
                    </a:lnTo>
                    <a:lnTo>
                      <a:pt x="12201" y="2581"/>
                    </a:lnTo>
                    <a:lnTo>
                      <a:pt x="11368" y="1898"/>
                    </a:lnTo>
                    <a:cubicBezTo>
                      <a:pt x="9471" y="341"/>
                      <a:pt x="7839" y="-257"/>
                      <a:pt x="6474" y="101"/>
                    </a:cubicBezTo>
                    <a:cubicBezTo>
                      <a:pt x="5108" y="459"/>
                      <a:pt x="3965" y="1251"/>
                      <a:pt x="3046" y="2476"/>
                    </a:cubicBezTo>
                    <a:lnTo>
                      <a:pt x="1390" y="1117"/>
                    </a:lnTo>
                    <a:lnTo>
                      <a:pt x="0" y="3385"/>
                    </a:lnTo>
                    <a:lnTo>
                      <a:pt x="1602" y="4700"/>
                    </a:lnTo>
                    <a:cubicBezTo>
                      <a:pt x="770" y="6557"/>
                      <a:pt x="527" y="8263"/>
                      <a:pt x="873" y="9818"/>
                    </a:cubicBezTo>
                    <a:cubicBezTo>
                      <a:pt x="1219" y="11372"/>
                      <a:pt x="2151" y="12772"/>
                      <a:pt x="3669" y="14017"/>
                    </a:cubicBezTo>
                    <a:cubicBezTo>
                      <a:pt x="4618" y="14794"/>
                      <a:pt x="5507" y="15288"/>
                      <a:pt x="6335" y="15497"/>
                    </a:cubicBezTo>
                    <a:cubicBezTo>
                      <a:pt x="7163" y="15705"/>
                      <a:pt x="7889" y="15725"/>
                      <a:pt x="8517" y="15555"/>
                    </a:cubicBezTo>
                    <a:cubicBezTo>
                      <a:pt x="9144" y="15385"/>
                      <a:pt x="10168" y="14942"/>
                      <a:pt x="11589" y="14226"/>
                    </a:cubicBezTo>
                    <a:cubicBezTo>
                      <a:pt x="13264" y="13389"/>
                      <a:pt x="14328" y="12929"/>
                      <a:pt x="14778" y="12848"/>
                    </a:cubicBezTo>
                    <a:cubicBezTo>
                      <a:pt x="15235" y="12758"/>
                      <a:pt x="15797" y="12987"/>
                      <a:pt x="16465" y="13535"/>
                    </a:cubicBezTo>
                    <a:cubicBezTo>
                      <a:pt x="16865" y="13863"/>
                      <a:pt x="17120" y="14184"/>
                      <a:pt x="17229" y="14499"/>
                    </a:cubicBezTo>
                    <a:cubicBezTo>
                      <a:pt x="17336" y="14813"/>
                      <a:pt x="17298" y="15120"/>
                      <a:pt x="17113" y="15422"/>
                    </a:cubicBezTo>
                    <a:cubicBezTo>
                      <a:pt x="16884" y="15796"/>
                      <a:pt x="16619" y="15944"/>
                      <a:pt x="16317" y="15868"/>
                    </a:cubicBezTo>
                    <a:cubicBezTo>
                      <a:pt x="16016" y="15791"/>
                      <a:pt x="15488" y="15446"/>
                      <a:pt x="14736" y="14828"/>
                    </a:cubicBezTo>
                    <a:lnTo>
                      <a:pt x="14030" y="14249"/>
                    </a:lnTo>
                    <a:lnTo>
                      <a:pt x="11010" y="19176"/>
                    </a:lnTo>
                    <a:cubicBezTo>
                      <a:pt x="11349" y="19502"/>
                      <a:pt x="11606" y="19737"/>
                      <a:pt x="11782" y="19881"/>
                    </a:cubicBezTo>
                    <a:cubicBezTo>
                      <a:pt x="13039" y="20912"/>
                      <a:pt x="14257" y="21343"/>
                      <a:pt x="15434" y="21171"/>
                    </a:cubicBezTo>
                    <a:cubicBezTo>
                      <a:pt x="16611" y="21001"/>
                      <a:pt x="17750" y="20225"/>
                      <a:pt x="18850" y="18844"/>
                    </a:cubicBezTo>
                    <a:lnTo>
                      <a:pt x="20210" y="19959"/>
                    </a:lnTo>
                    <a:lnTo>
                      <a:pt x="21600" y="17691"/>
                    </a:lnTo>
                    <a:lnTo>
                      <a:pt x="20240" y="16576"/>
                    </a:lnTo>
                    <a:cubicBezTo>
                      <a:pt x="21094" y="14770"/>
                      <a:pt x="21413" y="13155"/>
                      <a:pt x="21200" y="1172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9726" name="TextBox 12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7</a:t>
            </a:r>
          </a:p>
        </p:txBody>
      </p:sp>
      <p:sp>
        <p:nvSpPr>
          <p:cNvPr id="9727" name="TextBox 12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9728" name="TextBox 129"/>
          <p:cNvSpPr txBox="1"/>
          <p:nvPr/>
        </p:nvSpPr>
        <p:spPr>
          <a:xfrm rot="2393895">
            <a:off x="6973599" y="2057060"/>
            <a:ext cx="618479"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700">
                <a:solidFill>
                  <a:srgbClr val="FEFEFE"/>
                </a:solidFill>
              </a:defRPr>
            </a:lvl1pPr>
          </a:lstStyle>
          <a:p>
            <a:pPr/>
            <a:r>
              <a:t>9%</a:t>
            </a:r>
          </a:p>
        </p:txBody>
      </p:sp>
      <p:sp>
        <p:nvSpPr>
          <p:cNvPr id="9729" name="TextBox 130"/>
          <p:cNvSpPr txBox="1"/>
          <p:nvPr/>
        </p:nvSpPr>
        <p:spPr>
          <a:xfrm rot="2393895">
            <a:off x="6643562" y="2429838"/>
            <a:ext cx="618479"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700">
                <a:solidFill>
                  <a:srgbClr val="FEFEFE"/>
                </a:solidFill>
              </a:defRPr>
            </a:lvl1pPr>
          </a:lstStyle>
          <a:p>
            <a:pPr/>
            <a:r>
              <a:t>31%</a:t>
            </a:r>
          </a:p>
        </p:txBody>
      </p:sp>
      <p:sp>
        <p:nvSpPr>
          <p:cNvPr id="9730" name="TextBox 131"/>
          <p:cNvSpPr txBox="1"/>
          <p:nvPr/>
        </p:nvSpPr>
        <p:spPr>
          <a:xfrm rot="2393895">
            <a:off x="6365112" y="2813361"/>
            <a:ext cx="618479"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700">
                <a:solidFill>
                  <a:srgbClr val="FEFEFE"/>
                </a:solidFill>
              </a:defRPr>
            </a:lvl1pPr>
          </a:lstStyle>
          <a:p>
            <a:pPr/>
            <a:r>
              <a:t>35%</a:t>
            </a:r>
          </a:p>
        </p:txBody>
      </p:sp>
      <p:sp>
        <p:nvSpPr>
          <p:cNvPr id="9731" name="TextBox 132"/>
          <p:cNvSpPr txBox="1"/>
          <p:nvPr/>
        </p:nvSpPr>
        <p:spPr>
          <a:xfrm rot="2393895">
            <a:off x="6036589" y="3175990"/>
            <a:ext cx="618479"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700">
                <a:solidFill>
                  <a:srgbClr val="FEFEFE"/>
                </a:solidFill>
              </a:defRPr>
            </a:lvl1pPr>
          </a:lstStyle>
          <a:p>
            <a:pPr/>
            <a:r>
              <a:t>12%</a:t>
            </a:r>
          </a:p>
        </p:txBody>
      </p:sp>
      <p:sp>
        <p:nvSpPr>
          <p:cNvPr id="9732" name="Rectangle 133"/>
          <p:cNvSpPr txBox="1"/>
          <p:nvPr/>
        </p:nvSpPr>
        <p:spPr>
          <a:xfrm>
            <a:off x="3452845" y="4420432"/>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733" name="Rectangle 134"/>
          <p:cNvSpPr txBox="1"/>
          <p:nvPr/>
        </p:nvSpPr>
        <p:spPr>
          <a:xfrm>
            <a:off x="3590271" y="3305440"/>
            <a:ext cx="31603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ë</a:t>
            </a:r>
          </a:p>
        </p:txBody>
      </p:sp>
      <p:sp>
        <p:nvSpPr>
          <p:cNvPr id="9734" name="TextBox 135"/>
          <p:cNvSpPr txBox="1"/>
          <p:nvPr/>
        </p:nvSpPr>
        <p:spPr>
          <a:xfrm>
            <a:off x="1494230" y="3061188"/>
            <a:ext cx="1555103"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rgbClr val="6491C8"/>
                </a:solidFill>
              </a:defRPr>
            </a:lvl1pPr>
          </a:lstStyle>
          <a:p>
            <a:pPr/>
            <a:r>
              <a:t>Saying fruitful were example text</a:t>
            </a:r>
          </a:p>
        </p:txBody>
      </p:sp>
      <p:sp>
        <p:nvSpPr>
          <p:cNvPr id="9735" name="TextBox 136"/>
          <p:cNvSpPr txBox="1"/>
          <p:nvPr/>
        </p:nvSpPr>
        <p:spPr>
          <a:xfrm>
            <a:off x="1546639" y="3562198"/>
            <a:ext cx="1491846"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 fruitful.</a:t>
            </a:r>
          </a:p>
        </p:txBody>
      </p:sp>
      <p:sp>
        <p:nvSpPr>
          <p:cNvPr id="9736" name="TextBox 139"/>
          <p:cNvSpPr txBox="1"/>
          <p:nvPr/>
        </p:nvSpPr>
        <p:spPr>
          <a:xfrm>
            <a:off x="1494230" y="4337096"/>
            <a:ext cx="1555103"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chemeClr val="accent1"/>
                </a:solidFill>
              </a:defRPr>
            </a:lvl1pPr>
          </a:lstStyle>
          <a:p>
            <a:pPr/>
            <a:r>
              <a:t>Saying fruitful were example text</a:t>
            </a:r>
          </a:p>
        </p:txBody>
      </p:sp>
      <p:sp>
        <p:nvSpPr>
          <p:cNvPr id="9737" name="TextBox 140"/>
          <p:cNvSpPr txBox="1"/>
          <p:nvPr/>
        </p:nvSpPr>
        <p:spPr>
          <a:xfrm>
            <a:off x="1546639" y="4838105"/>
            <a:ext cx="1491846"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 fruitful.</a:t>
            </a:r>
          </a:p>
        </p:txBody>
      </p:sp>
      <p:sp>
        <p:nvSpPr>
          <p:cNvPr id="9738" name="Oval 141"/>
          <p:cNvSpPr/>
          <p:nvPr/>
        </p:nvSpPr>
        <p:spPr>
          <a:xfrm>
            <a:off x="9000949" y="2239629"/>
            <a:ext cx="335749" cy="33574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9739" name="Oval 142"/>
          <p:cNvSpPr/>
          <p:nvPr/>
        </p:nvSpPr>
        <p:spPr>
          <a:xfrm>
            <a:off x="9000949" y="2671397"/>
            <a:ext cx="335749" cy="335749"/>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9740" name="Oval 143"/>
          <p:cNvSpPr/>
          <p:nvPr/>
        </p:nvSpPr>
        <p:spPr>
          <a:xfrm>
            <a:off x="9000949" y="3127372"/>
            <a:ext cx="335749" cy="335749"/>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9741" name="TextBox 144"/>
          <p:cNvSpPr txBox="1"/>
          <p:nvPr/>
        </p:nvSpPr>
        <p:spPr>
          <a:xfrm>
            <a:off x="9476013" y="2209674"/>
            <a:ext cx="148039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solidFill>
              </a:defRPr>
            </a:lvl1pPr>
          </a:lstStyle>
          <a:p>
            <a:pPr/>
            <a:r>
              <a:t>Creepiest god air fish land darkness.</a:t>
            </a:r>
          </a:p>
        </p:txBody>
      </p:sp>
      <p:sp>
        <p:nvSpPr>
          <p:cNvPr id="9742" name="TextBox 145"/>
          <p:cNvSpPr txBox="1"/>
          <p:nvPr/>
        </p:nvSpPr>
        <p:spPr>
          <a:xfrm>
            <a:off x="9067964" y="2268776"/>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FFFFFF"/>
                </a:solidFill>
              </a:defRPr>
            </a:lvl1pPr>
          </a:lstStyle>
          <a:p>
            <a:pPr/>
            <a:r>
              <a:t>1</a:t>
            </a:r>
          </a:p>
        </p:txBody>
      </p:sp>
      <p:sp>
        <p:nvSpPr>
          <p:cNvPr id="9743" name="TextBox 146"/>
          <p:cNvSpPr txBox="1"/>
          <p:nvPr/>
        </p:nvSpPr>
        <p:spPr>
          <a:xfrm>
            <a:off x="9067964" y="2691849"/>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FFFFFF"/>
                </a:solidFill>
              </a:defRPr>
            </a:lvl1pPr>
          </a:lstStyle>
          <a:p>
            <a:pPr/>
            <a:r>
              <a:t>2</a:t>
            </a:r>
          </a:p>
        </p:txBody>
      </p:sp>
      <p:sp>
        <p:nvSpPr>
          <p:cNvPr id="9744" name="TextBox 147"/>
          <p:cNvSpPr txBox="1"/>
          <p:nvPr/>
        </p:nvSpPr>
        <p:spPr>
          <a:xfrm>
            <a:off x="9067964" y="3147823"/>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FFFFFF"/>
                </a:solidFill>
              </a:defRPr>
            </a:lvl1pPr>
          </a:lstStyle>
          <a:p>
            <a:pPr/>
            <a:r>
              <a:t>3</a:t>
            </a:r>
          </a:p>
        </p:txBody>
      </p:sp>
      <p:sp>
        <p:nvSpPr>
          <p:cNvPr id="9745" name="TextBox 148"/>
          <p:cNvSpPr txBox="1"/>
          <p:nvPr/>
        </p:nvSpPr>
        <p:spPr>
          <a:xfrm>
            <a:off x="9476013" y="2650102"/>
            <a:ext cx="1419949" cy="3708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solidFill>
              </a:defRPr>
            </a:lvl1pPr>
          </a:lstStyle>
          <a:p>
            <a:pPr/>
            <a:r>
              <a:t>Creepiest god air fish land darkness.</a:t>
            </a:r>
          </a:p>
        </p:txBody>
      </p:sp>
      <p:sp>
        <p:nvSpPr>
          <p:cNvPr id="9746" name="TextBox 149"/>
          <p:cNvSpPr txBox="1"/>
          <p:nvPr/>
        </p:nvSpPr>
        <p:spPr>
          <a:xfrm>
            <a:off x="9476013" y="3103164"/>
            <a:ext cx="121574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solidFill>
              </a:defRPr>
            </a:lvl1pPr>
          </a:lstStyle>
          <a:p>
            <a:pPr/>
            <a:r>
              <a:t>Creepiest god air fish land darkness.</a:t>
            </a:r>
          </a:p>
        </p:txBody>
      </p:sp>
      <p:sp>
        <p:nvSpPr>
          <p:cNvPr id="9747" name="Oval 150"/>
          <p:cNvSpPr/>
          <p:nvPr/>
        </p:nvSpPr>
        <p:spPr>
          <a:xfrm>
            <a:off x="9000949" y="3600489"/>
            <a:ext cx="335749" cy="335749"/>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9748" name="TextBox 151"/>
          <p:cNvSpPr txBox="1"/>
          <p:nvPr/>
        </p:nvSpPr>
        <p:spPr>
          <a:xfrm>
            <a:off x="9476013" y="3570533"/>
            <a:ext cx="148039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solidFill>
              </a:defRPr>
            </a:lvl1pPr>
          </a:lstStyle>
          <a:p>
            <a:pPr/>
            <a:r>
              <a:t>Creepiest god air fish land darkness.</a:t>
            </a:r>
          </a:p>
        </p:txBody>
      </p:sp>
      <p:sp>
        <p:nvSpPr>
          <p:cNvPr id="9749" name="TextBox 152"/>
          <p:cNvSpPr txBox="1"/>
          <p:nvPr/>
        </p:nvSpPr>
        <p:spPr>
          <a:xfrm>
            <a:off x="9067964" y="3629635"/>
            <a:ext cx="190651"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FFFFFF"/>
                </a:solidFill>
              </a:defRPr>
            </a:lvl1pPr>
          </a:lstStyle>
          <a:p>
            <a:pPr/>
            <a:r>
              <a:t>4</a:t>
            </a:r>
          </a:p>
        </p:txBody>
      </p:sp>
      <p:sp>
        <p:nvSpPr>
          <p:cNvPr id="9750" name="TextBox 153"/>
          <p:cNvSpPr txBox="1"/>
          <p:nvPr/>
        </p:nvSpPr>
        <p:spPr>
          <a:xfrm>
            <a:off x="8691760" y="5074730"/>
            <a:ext cx="2405439"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Creepiest god air fish land. Darkness. Air saying fruitful were hath waters.</a:t>
            </a:r>
          </a:p>
        </p:txBody>
      </p:sp>
      <p:sp>
        <p:nvSpPr>
          <p:cNvPr id="9751" name="TextBox 154"/>
          <p:cNvSpPr txBox="1"/>
          <p:nvPr/>
        </p:nvSpPr>
        <p:spPr>
          <a:xfrm>
            <a:off x="9818088" y="4488296"/>
            <a:ext cx="1279111"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900"/>
            </a:lvl1pPr>
          </a:lstStyle>
          <a:p>
            <a:pPr/>
            <a:r>
              <a:t>Fruitful were hath waters divided</a:t>
            </a:r>
          </a:p>
        </p:txBody>
      </p:sp>
      <p:sp>
        <p:nvSpPr>
          <p:cNvPr id="9752" name="TextBox 155"/>
          <p:cNvSpPr txBox="1"/>
          <p:nvPr/>
        </p:nvSpPr>
        <p:spPr>
          <a:xfrm>
            <a:off x="8691760" y="4413294"/>
            <a:ext cx="108593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1"/>
                </a:solidFill>
              </a:defRPr>
            </a:lvl1pPr>
          </a:lstStyle>
          <a:p>
            <a:pPr/>
            <a:r>
              <a:t>83%</a:t>
            </a:r>
          </a:p>
        </p:txBody>
      </p:sp>
      <p:sp>
        <p:nvSpPr>
          <p:cNvPr id="9753" name="Rounded Rectangle 156"/>
          <p:cNvSpPr/>
          <p:nvPr/>
        </p:nvSpPr>
        <p:spPr>
          <a:xfrm>
            <a:off x="8740224" y="1980769"/>
            <a:ext cx="2307266" cy="2232839"/>
          </a:xfrm>
          <a:prstGeom prst="roundRect">
            <a:avLst>
              <a:gd name="adj" fmla="val 6290"/>
            </a:avLst>
          </a:prstGeom>
          <a:ln w="38100">
            <a:solidFill>
              <a:srgbClr val="000000">
                <a:alpha val="5000"/>
              </a:srgbClr>
            </a:solidFill>
            <a:miter/>
          </a:ln>
        </p:spPr>
        <p:txBody>
          <a:bodyPr lIns="45719" rIns="45719" anchor="ctr"/>
          <a:lstStyle/>
          <a:p>
            <a:pPr algn="ctr">
              <a:defRPr>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9692"/>
                                        </p:tgtEl>
                                        <p:attrNameLst>
                                          <p:attrName>style.visibility</p:attrName>
                                        </p:attrNameLst>
                                      </p:cBhvr>
                                      <p:to>
                                        <p:strVal val="visible"/>
                                      </p:to>
                                    </p:set>
                                    <p:anim calcmode="lin" valueType="num">
                                      <p:cBhvr>
                                        <p:cTn id="7" dur="500" fill="hold"/>
                                        <p:tgtEl>
                                          <p:spTgt spid="9692"/>
                                        </p:tgtEl>
                                        <p:attrNameLst>
                                          <p:attrName>ppt_x</p:attrName>
                                        </p:attrNameLst>
                                      </p:cBhvr>
                                      <p:tavLst>
                                        <p:tav tm="0">
                                          <p:val>
                                            <p:strVal val="#ppt_x"/>
                                          </p:val>
                                        </p:tav>
                                        <p:tav tm="100000">
                                          <p:val>
                                            <p:strVal val="#ppt_x"/>
                                          </p:val>
                                        </p:tav>
                                      </p:tavLst>
                                    </p:anim>
                                    <p:anim calcmode="lin" valueType="num">
                                      <p:cBhvr>
                                        <p:cTn id="8" dur="500" fill="hold"/>
                                        <p:tgtEl>
                                          <p:spTgt spid="969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9677"/>
                                        </p:tgtEl>
                                        <p:attrNameLst>
                                          <p:attrName>style.visibility</p:attrName>
                                        </p:attrNameLst>
                                      </p:cBhvr>
                                      <p:to>
                                        <p:strVal val="visible"/>
                                      </p:to>
                                    </p:set>
                                    <p:anim calcmode="lin" valueType="num">
                                      <p:cBhvr>
                                        <p:cTn id="12" dur="500" fill="hold"/>
                                        <p:tgtEl>
                                          <p:spTgt spid="9677"/>
                                        </p:tgtEl>
                                        <p:attrNameLst>
                                          <p:attrName>ppt_x</p:attrName>
                                        </p:attrNameLst>
                                      </p:cBhvr>
                                      <p:tavLst>
                                        <p:tav tm="0">
                                          <p:val>
                                            <p:strVal val="#ppt_x"/>
                                          </p:val>
                                        </p:tav>
                                        <p:tav tm="100000">
                                          <p:val>
                                            <p:strVal val="#ppt_x"/>
                                          </p:val>
                                        </p:tav>
                                      </p:tavLst>
                                    </p:anim>
                                    <p:anim calcmode="lin" valueType="num">
                                      <p:cBhvr>
                                        <p:cTn id="13" dur="500" fill="hold"/>
                                        <p:tgtEl>
                                          <p:spTgt spid="967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16" presetID="23" grpId="3" fill="hold">
                                  <p:stCondLst>
                                    <p:cond delay="0"/>
                                  </p:stCondLst>
                                  <p:iterate type="el" backwards="0">
                                    <p:tmAbs val="0"/>
                                  </p:iterate>
                                  <p:childTnLst>
                                    <p:set>
                                      <p:cBhvr>
                                        <p:cTn id="17" fill="hold"/>
                                        <p:tgtEl>
                                          <p:spTgt spid="9678"/>
                                        </p:tgtEl>
                                        <p:attrNameLst>
                                          <p:attrName>style.visibility</p:attrName>
                                        </p:attrNameLst>
                                      </p:cBhvr>
                                      <p:to>
                                        <p:strVal val="visible"/>
                                      </p:to>
                                    </p:set>
                                    <p:anim calcmode="lin" valueType="num">
                                      <p:cBhvr>
                                        <p:cTn id="18" dur="500" fill="hold"/>
                                        <p:tgtEl>
                                          <p:spTgt spid="9678"/>
                                        </p:tgtEl>
                                        <p:attrNameLst>
                                          <p:attrName>ppt_w</p:attrName>
                                        </p:attrNameLst>
                                      </p:cBhvr>
                                      <p:tavLst>
                                        <p:tav tm="0">
                                          <p:val>
                                            <p:fltVal val="0"/>
                                          </p:val>
                                        </p:tav>
                                        <p:tav tm="100000">
                                          <p:val>
                                            <p:strVal val="#ppt_w"/>
                                          </p:val>
                                        </p:tav>
                                      </p:tavLst>
                                    </p:anim>
                                    <p:anim calcmode="lin" valueType="num">
                                      <p:cBhvr>
                                        <p:cTn id="19" dur="500" fill="hold"/>
                                        <p:tgtEl>
                                          <p:spTgt spid="9678"/>
                                        </p:tgtEl>
                                        <p:attrNameLst>
                                          <p:attrName>ppt_h</p:attrName>
                                        </p:attrNameLst>
                                      </p:cBhvr>
                                      <p:tavLst>
                                        <p:tav tm="0">
                                          <p:val>
                                            <p:fltVal val="0"/>
                                          </p:val>
                                        </p:tav>
                                        <p:tav tm="100000">
                                          <p:val>
                                            <p:strVal val="#ppt_h"/>
                                          </p:val>
                                        </p:tav>
                                      </p:tavLst>
                                    </p:anim>
                                  </p:childTnLst>
                                </p:cTn>
                              </p:par>
                            </p:childTnLst>
                          </p:cTn>
                        </p:par>
                        <p:par>
                          <p:cTn id="20" fill="hold">
                            <p:stCondLst>
                              <p:cond delay="500"/>
                            </p:stCondLst>
                            <p:childTnLst>
                              <p:par>
                                <p:cTn id="21" presetClass="entr" nodeType="afterEffect" presetSubtype="16" presetID="23" grpId="4" fill="hold">
                                  <p:stCondLst>
                                    <p:cond delay="0"/>
                                  </p:stCondLst>
                                  <p:iterate type="el" backwards="0">
                                    <p:tmAbs val="0"/>
                                  </p:iterate>
                                  <p:childTnLst>
                                    <p:set>
                                      <p:cBhvr>
                                        <p:cTn id="22" fill="hold"/>
                                        <p:tgtEl>
                                          <p:spTgt spid="9731"/>
                                        </p:tgtEl>
                                        <p:attrNameLst>
                                          <p:attrName>style.visibility</p:attrName>
                                        </p:attrNameLst>
                                      </p:cBhvr>
                                      <p:to>
                                        <p:strVal val="visible"/>
                                      </p:to>
                                    </p:set>
                                    <p:anim calcmode="lin" valueType="num">
                                      <p:cBhvr>
                                        <p:cTn id="23" dur="500" fill="hold"/>
                                        <p:tgtEl>
                                          <p:spTgt spid="9731"/>
                                        </p:tgtEl>
                                        <p:attrNameLst>
                                          <p:attrName>ppt_w</p:attrName>
                                        </p:attrNameLst>
                                      </p:cBhvr>
                                      <p:tavLst>
                                        <p:tav tm="0">
                                          <p:val>
                                            <p:fltVal val="0"/>
                                          </p:val>
                                        </p:tav>
                                        <p:tav tm="100000">
                                          <p:val>
                                            <p:strVal val="#ppt_w"/>
                                          </p:val>
                                        </p:tav>
                                      </p:tavLst>
                                    </p:anim>
                                    <p:anim calcmode="lin" valueType="num">
                                      <p:cBhvr>
                                        <p:cTn id="24" dur="500" fill="hold"/>
                                        <p:tgtEl>
                                          <p:spTgt spid="9731"/>
                                        </p:tgtEl>
                                        <p:attrNameLst>
                                          <p:attrName>ppt_h</p:attrName>
                                        </p:attrNameLst>
                                      </p:cBhvr>
                                      <p:tavLst>
                                        <p:tav tm="0">
                                          <p:val>
                                            <p:flt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Class="entr" nodeType="clickEffect" presetID="9" grpId="5" fill="hold">
                                  <p:stCondLst>
                                    <p:cond delay="0"/>
                                  </p:stCondLst>
                                  <p:iterate type="el" backwards="0">
                                    <p:tmAbs val="0"/>
                                  </p:iterate>
                                  <p:childTnLst>
                                    <p:set>
                                      <p:cBhvr>
                                        <p:cTn id="28" fill="hold"/>
                                        <p:tgtEl>
                                          <p:spTgt spid="9730"/>
                                        </p:tgtEl>
                                        <p:attrNameLst>
                                          <p:attrName>style.visibility</p:attrName>
                                        </p:attrNameLst>
                                      </p:cBhvr>
                                      <p:to>
                                        <p:strVal val="visible"/>
                                      </p:to>
                                    </p:set>
                                    <p:animEffect filter="dissolve" transition="in">
                                      <p:cBhvr>
                                        <p:cTn id="29" dur="500"/>
                                        <p:tgtEl>
                                          <p:spTgt spid="9730"/>
                                        </p:tgtEl>
                                      </p:cBhvr>
                                    </p:animEffect>
                                  </p:childTnLst>
                                </p:cTn>
                              </p:par>
                            </p:childTnLst>
                          </p:cTn>
                        </p:par>
                        <p:par>
                          <p:cTn id="30" fill="hold">
                            <p:stCondLst>
                              <p:cond delay="500"/>
                            </p:stCondLst>
                            <p:childTnLst>
                              <p:par>
                                <p:cTn id="31" presetClass="entr" nodeType="afterEffect" presetID="9" grpId="6" fill="hold">
                                  <p:stCondLst>
                                    <p:cond delay="0"/>
                                  </p:stCondLst>
                                  <p:iterate type="el" backwards="0">
                                    <p:tmAbs val="0"/>
                                  </p:iterate>
                                  <p:childTnLst>
                                    <p:set>
                                      <p:cBhvr>
                                        <p:cTn id="32" fill="hold"/>
                                        <p:tgtEl>
                                          <p:spTgt spid="9679"/>
                                        </p:tgtEl>
                                        <p:attrNameLst>
                                          <p:attrName>style.visibility</p:attrName>
                                        </p:attrNameLst>
                                      </p:cBhvr>
                                      <p:to>
                                        <p:strVal val="visible"/>
                                      </p:to>
                                    </p:set>
                                    <p:animEffect filter="dissolve" transition="in">
                                      <p:cBhvr>
                                        <p:cTn id="33" dur="500"/>
                                        <p:tgtEl>
                                          <p:spTgt spid="9679"/>
                                        </p:tgtEl>
                                      </p:cBhvr>
                                    </p:animEffect>
                                  </p:childTnLst>
                                </p:cTn>
                              </p:par>
                            </p:childTnLst>
                          </p:cTn>
                        </p:par>
                      </p:childTnLst>
                    </p:cTn>
                  </p:par>
                  <p:par>
                    <p:cTn id="34" fill="hold">
                      <p:stCondLst>
                        <p:cond delay="indefinite"/>
                      </p:stCondLst>
                      <p:childTnLst>
                        <p:par>
                          <p:cTn id="35" fill="hold">
                            <p:stCondLst>
                              <p:cond delay="0"/>
                            </p:stCondLst>
                            <p:childTnLst>
                              <p:par>
                                <p:cTn id="36" presetClass="entr" nodeType="clickEffect" presetSubtype="16" presetID="23" grpId="7" fill="hold">
                                  <p:stCondLst>
                                    <p:cond delay="0"/>
                                  </p:stCondLst>
                                  <p:iterate type="el" backwards="0">
                                    <p:tmAbs val="0"/>
                                  </p:iterate>
                                  <p:childTnLst>
                                    <p:set>
                                      <p:cBhvr>
                                        <p:cTn id="37" fill="hold"/>
                                        <p:tgtEl>
                                          <p:spTgt spid="9729"/>
                                        </p:tgtEl>
                                        <p:attrNameLst>
                                          <p:attrName>style.visibility</p:attrName>
                                        </p:attrNameLst>
                                      </p:cBhvr>
                                      <p:to>
                                        <p:strVal val="visible"/>
                                      </p:to>
                                    </p:set>
                                    <p:anim calcmode="lin" valueType="num">
                                      <p:cBhvr>
                                        <p:cTn id="38" dur="500" fill="hold"/>
                                        <p:tgtEl>
                                          <p:spTgt spid="9729"/>
                                        </p:tgtEl>
                                        <p:attrNameLst>
                                          <p:attrName>ppt_w</p:attrName>
                                        </p:attrNameLst>
                                      </p:cBhvr>
                                      <p:tavLst>
                                        <p:tav tm="0">
                                          <p:val>
                                            <p:fltVal val="0"/>
                                          </p:val>
                                        </p:tav>
                                        <p:tav tm="100000">
                                          <p:val>
                                            <p:strVal val="#ppt_w"/>
                                          </p:val>
                                        </p:tav>
                                      </p:tavLst>
                                    </p:anim>
                                    <p:anim calcmode="lin" valueType="num">
                                      <p:cBhvr>
                                        <p:cTn id="39" dur="500" fill="hold"/>
                                        <p:tgtEl>
                                          <p:spTgt spid="9729"/>
                                        </p:tgtEl>
                                        <p:attrNameLst>
                                          <p:attrName>ppt_h</p:attrName>
                                        </p:attrNameLst>
                                      </p:cBhvr>
                                      <p:tavLst>
                                        <p:tav tm="0">
                                          <p:val>
                                            <p:fltVal val="0"/>
                                          </p:val>
                                        </p:tav>
                                        <p:tav tm="100000">
                                          <p:val>
                                            <p:strVal val="#ppt_h"/>
                                          </p:val>
                                        </p:tav>
                                      </p:tavLst>
                                    </p:anim>
                                  </p:childTnLst>
                                </p:cTn>
                              </p:par>
                            </p:childTnLst>
                          </p:cTn>
                        </p:par>
                        <p:par>
                          <p:cTn id="40" fill="hold">
                            <p:stCondLst>
                              <p:cond delay="500"/>
                            </p:stCondLst>
                            <p:childTnLst>
                              <p:par>
                                <p:cTn id="41" presetClass="entr" nodeType="afterEffect" presetSubtype="16" presetID="23" grpId="8" fill="hold">
                                  <p:stCondLst>
                                    <p:cond delay="0"/>
                                  </p:stCondLst>
                                  <p:iterate type="el" backwards="0">
                                    <p:tmAbs val="0"/>
                                  </p:iterate>
                                  <p:childTnLst>
                                    <p:set>
                                      <p:cBhvr>
                                        <p:cTn id="42" fill="hold"/>
                                        <p:tgtEl>
                                          <p:spTgt spid="9682"/>
                                        </p:tgtEl>
                                        <p:attrNameLst>
                                          <p:attrName>style.visibility</p:attrName>
                                        </p:attrNameLst>
                                      </p:cBhvr>
                                      <p:to>
                                        <p:strVal val="visible"/>
                                      </p:to>
                                    </p:set>
                                    <p:anim calcmode="lin" valueType="num">
                                      <p:cBhvr>
                                        <p:cTn id="43" dur="500" fill="hold"/>
                                        <p:tgtEl>
                                          <p:spTgt spid="9682"/>
                                        </p:tgtEl>
                                        <p:attrNameLst>
                                          <p:attrName>ppt_w</p:attrName>
                                        </p:attrNameLst>
                                      </p:cBhvr>
                                      <p:tavLst>
                                        <p:tav tm="0">
                                          <p:val>
                                            <p:fltVal val="0"/>
                                          </p:val>
                                        </p:tav>
                                        <p:tav tm="100000">
                                          <p:val>
                                            <p:strVal val="#ppt_w"/>
                                          </p:val>
                                        </p:tav>
                                      </p:tavLst>
                                    </p:anim>
                                    <p:anim calcmode="lin" valueType="num">
                                      <p:cBhvr>
                                        <p:cTn id="44" dur="500" fill="hold"/>
                                        <p:tgtEl>
                                          <p:spTgt spid="9682"/>
                                        </p:tgtEl>
                                        <p:attrNameLst>
                                          <p:attrName>ppt_h</p:attrName>
                                        </p:attrNameLst>
                                      </p:cBhvr>
                                      <p:tavLst>
                                        <p:tav tm="0">
                                          <p:val>
                                            <p:fltVal val="0"/>
                                          </p:val>
                                        </p:tav>
                                        <p:tav tm="100000">
                                          <p:val>
                                            <p:strVal val="#ppt_h"/>
                                          </p:val>
                                        </p:tav>
                                      </p:tavLst>
                                    </p:anim>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8" presetID="2" grpId="9" fill="hold">
                                  <p:stCondLst>
                                    <p:cond delay="0"/>
                                  </p:stCondLst>
                                  <p:iterate type="el" backwards="0">
                                    <p:tmAbs val="0"/>
                                  </p:iterate>
                                  <p:childTnLst>
                                    <p:set>
                                      <p:cBhvr>
                                        <p:cTn id="48" fill="hold"/>
                                        <p:tgtEl>
                                          <p:spTgt spid="9728"/>
                                        </p:tgtEl>
                                        <p:attrNameLst>
                                          <p:attrName>style.visibility</p:attrName>
                                        </p:attrNameLst>
                                      </p:cBhvr>
                                      <p:to>
                                        <p:strVal val="visible"/>
                                      </p:to>
                                    </p:set>
                                    <p:anim calcmode="lin" valueType="num">
                                      <p:cBhvr>
                                        <p:cTn id="49" dur="500" fill="hold"/>
                                        <p:tgtEl>
                                          <p:spTgt spid="9728"/>
                                        </p:tgtEl>
                                        <p:attrNameLst>
                                          <p:attrName>ppt_x</p:attrName>
                                        </p:attrNameLst>
                                      </p:cBhvr>
                                      <p:tavLst>
                                        <p:tav tm="0">
                                          <p:val>
                                            <p:strVal val="0-#ppt_w/2"/>
                                          </p:val>
                                        </p:tav>
                                        <p:tav tm="100000">
                                          <p:val>
                                            <p:strVal val="#ppt_x"/>
                                          </p:val>
                                        </p:tav>
                                      </p:tavLst>
                                    </p:anim>
                                    <p:anim calcmode="lin" valueType="num">
                                      <p:cBhvr>
                                        <p:cTn id="50" dur="500" fill="hold"/>
                                        <p:tgtEl>
                                          <p:spTgt spid="9728"/>
                                        </p:tgtEl>
                                        <p:attrNameLst>
                                          <p:attrName>ppt_y</p:attrName>
                                        </p:attrNameLst>
                                      </p:cBhvr>
                                      <p:tavLst>
                                        <p:tav tm="0">
                                          <p:val>
                                            <p:strVal val="#ppt_y"/>
                                          </p:val>
                                        </p:tav>
                                        <p:tav tm="100000">
                                          <p:val>
                                            <p:strVal val="#ppt_y"/>
                                          </p:val>
                                        </p:tav>
                                      </p:tavLst>
                                    </p:anim>
                                  </p:childTnLst>
                                </p:cTn>
                              </p:par>
                            </p:childTnLst>
                          </p:cTn>
                        </p:par>
                        <p:par>
                          <p:cTn id="51" fill="hold">
                            <p:stCondLst>
                              <p:cond delay="500"/>
                            </p:stCondLst>
                            <p:childTnLst>
                              <p:par>
                                <p:cTn id="52" presetClass="entr" nodeType="afterEffect" presetSubtype="8" presetID="2" grpId="10" fill="hold">
                                  <p:stCondLst>
                                    <p:cond delay="0"/>
                                  </p:stCondLst>
                                  <p:iterate type="el" backwards="0">
                                    <p:tmAbs val="0"/>
                                  </p:iterate>
                                  <p:childTnLst>
                                    <p:set>
                                      <p:cBhvr>
                                        <p:cTn id="53" fill="hold"/>
                                        <p:tgtEl>
                                          <p:spTgt spid="9681"/>
                                        </p:tgtEl>
                                        <p:attrNameLst>
                                          <p:attrName>style.visibility</p:attrName>
                                        </p:attrNameLst>
                                      </p:cBhvr>
                                      <p:to>
                                        <p:strVal val="visible"/>
                                      </p:to>
                                    </p:set>
                                    <p:anim calcmode="lin" valueType="num">
                                      <p:cBhvr>
                                        <p:cTn id="54" dur="500" fill="hold"/>
                                        <p:tgtEl>
                                          <p:spTgt spid="9681"/>
                                        </p:tgtEl>
                                        <p:attrNameLst>
                                          <p:attrName>ppt_x</p:attrName>
                                        </p:attrNameLst>
                                      </p:cBhvr>
                                      <p:tavLst>
                                        <p:tav tm="0">
                                          <p:val>
                                            <p:strVal val="0-#ppt_w/2"/>
                                          </p:val>
                                        </p:tav>
                                        <p:tav tm="100000">
                                          <p:val>
                                            <p:strVal val="#ppt_x"/>
                                          </p:val>
                                        </p:tav>
                                      </p:tavLst>
                                    </p:anim>
                                    <p:anim calcmode="lin" valueType="num">
                                      <p:cBhvr>
                                        <p:cTn id="55" dur="500" fill="hold"/>
                                        <p:tgtEl>
                                          <p:spTgt spid="9681"/>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Class="entr" nodeType="clickEffect" presetSubtype="16" presetID="23" grpId="11" fill="hold">
                                  <p:stCondLst>
                                    <p:cond delay="0"/>
                                  </p:stCondLst>
                                  <p:iterate type="el" backwards="0">
                                    <p:tmAbs val="0"/>
                                  </p:iterate>
                                  <p:childTnLst>
                                    <p:set>
                                      <p:cBhvr>
                                        <p:cTn id="59" fill="hold"/>
                                        <p:tgtEl>
                                          <p:spTgt spid="9680"/>
                                        </p:tgtEl>
                                        <p:attrNameLst>
                                          <p:attrName>style.visibility</p:attrName>
                                        </p:attrNameLst>
                                      </p:cBhvr>
                                      <p:to>
                                        <p:strVal val="visible"/>
                                      </p:to>
                                    </p:set>
                                    <p:anim calcmode="lin" valueType="num">
                                      <p:cBhvr>
                                        <p:cTn id="60" dur="500" fill="hold"/>
                                        <p:tgtEl>
                                          <p:spTgt spid="9680"/>
                                        </p:tgtEl>
                                        <p:attrNameLst>
                                          <p:attrName>ppt_w</p:attrName>
                                        </p:attrNameLst>
                                      </p:cBhvr>
                                      <p:tavLst>
                                        <p:tav tm="0">
                                          <p:val>
                                            <p:fltVal val="0"/>
                                          </p:val>
                                        </p:tav>
                                        <p:tav tm="100000">
                                          <p:val>
                                            <p:strVal val="#ppt_w"/>
                                          </p:val>
                                        </p:tav>
                                      </p:tavLst>
                                    </p:anim>
                                    <p:anim calcmode="lin" valueType="num">
                                      <p:cBhvr>
                                        <p:cTn id="61" dur="500" fill="hold"/>
                                        <p:tgtEl>
                                          <p:spTgt spid="9680"/>
                                        </p:tgtEl>
                                        <p:attrNameLst>
                                          <p:attrName>ppt_h</p:attrName>
                                        </p:attrNameLst>
                                      </p:cBhvr>
                                      <p:tavLst>
                                        <p:tav tm="0">
                                          <p:val>
                                            <p:fltVal val="0"/>
                                          </p:val>
                                        </p:tav>
                                        <p:tav tm="100000">
                                          <p:val>
                                            <p:strVal val="#ppt_h"/>
                                          </p:val>
                                        </p:tav>
                                      </p:tavLst>
                                    </p:anim>
                                  </p:childTnLst>
                                </p:cTn>
                              </p:par>
                            </p:childTnLst>
                          </p:cTn>
                        </p:par>
                        <p:par>
                          <p:cTn id="62" fill="hold">
                            <p:stCondLst>
                              <p:cond delay="500"/>
                            </p:stCondLst>
                            <p:childTnLst>
                              <p:par>
                                <p:cTn id="63" presetClass="entr" nodeType="afterEffect" presetSubtype="16" presetID="23" grpId="12" fill="hold">
                                  <p:stCondLst>
                                    <p:cond delay="0"/>
                                  </p:stCondLst>
                                  <p:iterate type="el" backwards="0">
                                    <p:tmAbs val="0"/>
                                  </p:iterate>
                                  <p:childTnLst>
                                    <p:set>
                                      <p:cBhvr>
                                        <p:cTn id="64" fill="hold"/>
                                        <p:tgtEl>
                                          <p:spTgt spid="9725"/>
                                        </p:tgtEl>
                                        <p:attrNameLst>
                                          <p:attrName>style.visibility</p:attrName>
                                        </p:attrNameLst>
                                      </p:cBhvr>
                                      <p:to>
                                        <p:strVal val="visible"/>
                                      </p:to>
                                    </p:set>
                                    <p:anim calcmode="lin" valueType="num">
                                      <p:cBhvr>
                                        <p:cTn id="65" dur="500" fill="hold"/>
                                        <p:tgtEl>
                                          <p:spTgt spid="9725"/>
                                        </p:tgtEl>
                                        <p:attrNameLst>
                                          <p:attrName>ppt_w</p:attrName>
                                        </p:attrNameLst>
                                      </p:cBhvr>
                                      <p:tavLst>
                                        <p:tav tm="0">
                                          <p:val>
                                            <p:fltVal val="0"/>
                                          </p:val>
                                        </p:tav>
                                        <p:tav tm="100000">
                                          <p:val>
                                            <p:strVal val="#ppt_w"/>
                                          </p:val>
                                        </p:tav>
                                      </p:tavLst>
                                    </p:anim>
                                    <p:anim calcmode="lin" valueType="num">
                                      <p:cBhvr>
                                        <p:cTn id="66" dur="500" fill="hold"/>
                                        <p:tgtEl>
                                          <p:spTgt spid="9725"/>
                                        </p:tgtEl>
                                        <p:attrNameLst>
                                          <p:attrName>ppt_h</p:attrName>
                                        </p:attrNameLst>
                                      </p:cBhvr>
                                      <p:tavLst>
                                        <p:tav tm="0">
                                          <p:val>
                                            <p:fltVal val="0"/>
                                          </p:val>
                                        </p:tav>
                                        <p:tav tm="100000">
                                          <p:val>
                                            <p:strVal val="#ppt_h"/>
                                          </p:val>
                                        </p:tav>
                                      </p:tavLst>
                                    </p:anim>
                                  </p:childTnLst>
                                </p:cTn>
                              </p:par>
                            </p:childTnLst>
                          </p:cTn>
                        </p:par>
                        <p:par>
                          <p:cTn id="67" fill="hold">
                            <p:stCondLst>
                              <p:cond delay="1000"/>
                            </p:stCondLst>
                            <p:childTnLst>
                              <p:par>
                                <p:cTn id="68" presetClass="entr" nodeType="afterEffect" presetID="9" grpId="13" fill="hold">
                                  <p:stCondLst>
                                    <p:cond delay="0"/>
                                  </p:stCondLst>
                                  <p:iterate type="el" backwards="0">
                                    <p:tmAbs val="0"/>
                                  </p:iterate>
                                  <p:childTnLst>
                                    <p:set>
                                      <p:cBhvr>
                                        <p:cTn id="69" fill="hold"/>
                                        <p:tgtEl>
                                          <p:spTgt spid="9693"/>
                                        </p:tgtEl>
                                        <p:attrNameLst>
                                          <p:attrName>style.visibility</p:attrName>
                                        </p:attrNameLst>
                                      </p:cBhvr>
                                      <p:to>
                                        <p:strVal val="visible"/>
                                      </p:to>
                                    </p:set>
                                    <p:animEffect filter="dissolve" transition="in">
                                      <p:cBhvr>
                                        <p:cTn id="70" dur="500"/>
                                        <p:tgtEl>
                                          <p:spTgt spid="9693"/>
                                        </p:tgtEl>
                                      </p:cBhvr>
                                    </p:animEffect>
                                  </p:childTnLst>
                                </p:cTn>
                              </p:par>
                            </p:childTnLst>
                          </p:cTn>
                        </p:par>
                        <p:par>
                          <p:cTn id="71" fill="hold">
                            <p:stCondLst>
                              <p:cond delay="1500"/>
                            </p:stCondLst>
                            <p:childTnLst>
                              <p:par>
                                <p:cTn id="72" presetClass="entr" nodeType="afterEffect" presetID="9" grpId="14" fill="hold">
                                  <p:stCondLst>
                                    <p:cond delay="0"/>
                                  </p:stCondLst>
                                  <p:iterate type="el" backwards="0">
                                    <p:tmAbs val="0"/>
                                  </p:iterate>
                                  <p:childTnLst>
                                    <p:set>
                                      <p:cBhvr>
                                        <p:cTn id="73" fill="hold"/>
                                        <p:tgtEl>
                                          <p:spTgt spid="9732"/>
                                        </p:tgtEl>
                                        <p:attrNameLst>
                                          <p:attrName>style.visibility</p:attrName>
                                        </p:attrNameLst>
                                      </p:cBhvr>
                                      <p:to>
                                        <p:strVal val="visible"/>
                                      </p:to>
                                    </p:set>
                                    <p:animEffect filter="dissolve" transition="in">
                                      <p:cBhvr>
                                        <p:cTn id="74" dur="500"/>
                                        <p:tgtEl>
                                          <p:spTgt spid="9732"/>
                                        </p:tgtEl>
                                      </p:cBhvr>
                                    </p:animEffect>
                                  </p:childTnLst>
                                </p:cTn>
                              </p:par>
                            </p:childTnLst>
                          </p:cTn>
                        </p:par>
                        <p:par>
                          <p:cTn id="75" fill="hold">
                            <p:stCondLst>
                              <p:cond delay="2000"/>
                            </p:stCondLst>
                            <p:childTnLst>
                              <p:par>
                                <p:cTn id="76" presetClass="entr" nodeType="afterEffect" presetID="9" grpId="15" fill="hold">
                                  <p:stCondLst>
                                    <p:cond delay="0"/>
                                  </p:stCondLst>
                                  <p:iterate type="el" backwards="0">
                                    <p:tmAbs val="0"/>
                                  </p:iterate>
                                  <p:childTnLst>
                                    <p:set>
                                      <p:cBhvr>
                                        <p:cTn id="77" fill="hold"/>
                                        <p:tgtEl>
                                          <p:spTgt spid="9736"/>
                                        </p:tgtEl>
                                        <p:attrNameLst>
                                          <p:attrName>style.visibility</p:attrName>
                                        </p:attrNameLst>
                                      </p:cBhvr>
                                      <p:to>
                                        <p:strVal val="visible"/>
                                      </p:to>
                                    </p:set>
                                    <p:animEffect filter="dissolve" transition="in">
                                      <p:cBhvr>
                                        <p:cTn id="78" dur="500"/>
                                        <p:tgtEl>
                                          <p:spTgt spid="9736"/>
                                        </p:tgtEl>
                                      </p:cBhvr>
                                    </p:animEffect>
                                  </p:childTnLst>
                                </p:cTn>
                              </p:par>
                            </p:childTnLst>
                          </p:cTn>
                        </p:par>
                        <p:par>
                          <p:cTn id="79" fill="hold">
                            <p:stCondLst>
                              <p:cond delay="2500"/>
                            </p:stCondLst>
                            <p:childTnLst>
                              <p:par>
                                <p:cTn id="80" presetClass="entr" nodeType="afterEffect" presetID="9" grpId="16" fill="hold">
                                  <p:stCondLst>
                                    <p:cond delay="0"/>
                                  </p:stCondLst>
                                  <p:iterate type="el" backwards="0">
                                    <p:tmAbs val="0"/>
                                  </p:iterate>
                                  <p:childTnLst>
                                    <p:set>
                                      <p:cBhvr>
                                        <p:cTn id="81" fill="hold"/>
                                        <p:tgtEl>
                                          <p:spTgt spid="9737"/>
                                        </p:tgtEl>
                                        <p:attrNameLst>
                                          <p:attrName>style.visibility</p:attrName>
                                        </p:attrNameLst>
                                      </p:cBhvr>
                                      <p:to>
                                        <p:strVal val="visible"/>
                                      </p:to>
                                    </p:set>
                                    <p:animEffect filter="dissolve" transition="in">
                                      <p:cBhvr>
                                        <p:cTn id="82" dur="500"/>
                                        <p:tgtEl>
                                          <p:spTgt spid="9737"/>
                                        </p:tgtEl>
                                      </p:cBhvr>
                                    </p:animEffect>
                                  </p:childTnLst>
                                </p:cTn>
                              </p:par>
                            </p:childTnLst>
                          </p:cTn>
                        </p:par>
                      </p:childTnLst>
                    </p:cTn>
                  </p:par>
                  <p:par>
                    <p:cTn id="83" fill="hold">
                      <p:stCondLst>
                        <p:cond delay="indefinite"/>
                      </p:stCondLst>
                      <p:childTnLst>
                        <p:par>
                          <p:cTn id="84" fill="hold">
                            <p:stCondLst>
                              <p:cond delay="0"/>
                            </p:stCondLst>
                            <p:childTnLst>
                              <p:par>
                                <p:cTn id="85" presetClass="entr" nodeType="clickEffect" presetSubtype="16" presetID="23" grpId="17" fill="hold">
                                  <p:stCondLst>
                                    <p:cond delay="0"/>
                                  </p:stCondLst>
                                  <p:iterate type="el" backwards="0">
                                    <p:tmAbs val="0"/>
                                  </p:iterate>
                                  <p:childTnLst>
                                    <p:set>
                                      <p:cBhvr>
                                        <p:cTn id="86" fill="hold"/>
                                        <p:tgtEl>
                                          <p:spTgt spid="9694"/>
                                        </p:tgtEl>
                                        <p:attrNameLst>
                                          <p:attrName>style.visibility</p:attrName>
                                        </p:attrNameLst>
                                      </p:cBhvr>
                                      <p:to>
                                        <p:strVal val="visible"/>
                                      </p:to>
                                    </p:set>
                                    <p:anim calcmode="lin" valueType="num">
                                      <p:cBhvr>
                                        <p:cTn id="87" dur="500" fill="hold"/>
                                        <p:tgtEl>
                                          <p:spTgt spid="9694"/>
                                        </p:tgtEl>
                                        <p:attrNameLst>
                                          <p:attrName>ppt_w</p:attrName>
                                        </p:attrNameLst>
                                      </p:cBhvr>
                                      <p:tavLst>
                                        <p:tav tm="0">
                                          <p:val>
                                            <p:fltVal val="0"/>
                                          </p:val>
                                        </p:tav>
                                        <p:tav tm="100000">
                                          <p:val>
                                            <p:strVal val="#ppt_w"/>
                                          </p:val>
                                        </p:tav>
                                      </p:tavLst>
                                    </p:anim>
                                    <p:anim calcmode="lin" valueType="num">
                                      <p:cBhvr>
                                        <p:cTn id="88" dur="500" fill="hold"/>
                                        <p:tgtEl>
                                          <p:spTgt spid="9694"/>
                                        </p:tgtEl>
                                        <p:attrNameLst>
                                          <p:attrName>ppt_h</p:attrName>
                                        </p:attrNameLst>
                                      </p:cBhvr>
                                      <p:tavLst>
                                        <p:tav tm="0">
                                          <p:val>
                                            <p:fltVal val="0"/>
                                          </p:val>
                                        </p:tav>
                                        <p:tav tm="100000">
                                          <p:val>
                                            <p:strVal val="#ppt_h"/>
                                          </p:val>
                                        </p:tav>
                                      </p:tavLst>
                                    </p:anim>
                                  </p:childTnLst>
                                </p:cTn>
                              </p:par>
                            </p:childTnLst>
                          </p:cTn>
                        </p:par>
                        <p:par>
                          <p:cTn id="89" fill="hold">
                            <p:stCondLst>
                              <p:cond delay="500"/>
                            </p:stCondLst>
                            <p:childTnLst>
                              <p:par>
                                <p:cTn id="90" presetClass="entr" nodeType="afterEffect" presetSubtype="16" presetID="23" grpId="18" fill="hold">
                                  <p:stCondLst>
                                    <p:cond delay="0"/>
                                  </p:stCondLst>
                                  <p:iterate type="el" backwards="0">
                                    <p:tmAbs val="0"/>
                                  </p:iterate>
                                  <p:childTnLst>
                                    <p:set>
                                      <p:cBhvr>
                                        <p:cTn id="91" fill="hold"/>
                                        <p:tgtEl>
                                          <p:spTgt spid="9733"/>
                                        </p:tgtEl>
                                        <p:attrNameLst>
                                          <p:attrName>style.visibility</p:attrName>
                                        </p:attrNameLst>
                                      </p:cBhvr>
                                      <p:to>
                                        <p:strVal val="visible"/>
                                      </p:to>
                                    </p:set>
                                    <p:anim calcmode="lin" valueType="num">
                                      <p:cBhvr>
                                        <p:cTn id="92" dur="500" fill="hold"/>
                                        <p:tgtEl>
                                          <p:spTgt spid="9733"/>
                                        </p:tgtEl>
                                        <p:attrNameLst>
                                          <p:attrName>ppt_w</p:attrName>
                                        </p:attrNameLst>
                                      </p:cBhvr>
                                      <p:tavLst>
                                        <p:tav tm="0">
                                          <p:val>
                                            <p:fltVal val="0"/>
                                          </p:val>
                                        </p:tav>
                                        <p:tav tm="100000">
                                          <p:val>
                                            <p:strVal val="#ppt_w"/>
                                          </p:val>
                                        </p:tav>
                                      </p:tavLst>
                                    </p:anim>
                                    <p:anim calcmode="lin" valueType="num">
                                      <p:cBhvr>
                                        <p:cTn id="93" dur="500" fill="hold"/>
                                        <p:tgtEl>
                                          <p:spTgt spid="9733"/>
                                        </p:tgtEl>
                                        <p:attrNameLst>
                                          <p:attrName>ppt_h</p:attrName>
                                        </p:attrNameLst>
                                      </p:cBhvr>
                                      <p:tavLst>
                                        <p:tav tm="0">
                                          <p:val>
                                            <p:fltVal val="0"/>
                                          </p:val>
                                        </p:tav>
                                        <p:tav tm="100000">
                                          <p:val>
                                            <p:strVal val="#ppt_h"/>
                                          </p:val>
                                        </p:tav>
                                      </p:tavLst>
                                    </p:anim>
                                  </p:childTnLst>
                                </p:cTn>
                              </p:par>
                            </p:childTnLst>
                          </p:cTn>
                        </p:par>
                        <p:par>
                          <p:cTn id="94" fill="hold">
                            <p:stCondLst>
                              <p:cond delay="1000"/>
                            </p:stCondLst>
                            <p:childTnLst>
                              <p:par>
                                <p:cTn id="95" presetClass="entr" nodeType="afterEffect" presetSubtype="16" presetID="23" grpId="19" fill="hold">
                                  <p:stCondLst>
                                    <p:cond delay="0"/>
                                  </p:stCondLst>
                                  <p:iterate type="el" backwards="0">
                                    <p:tmAbs val="0"/>
                                  </p:iterate>
                                  <p:childTnLst>
                                    <p:set>
                                      <p:cBhvr>
                                        <p:cTn id="96" fill="hold"/>
                                        <p:tgtEl>
                                          <p:spTgt spid="9734"/>
                                        </p:tgtEl>
                                        <p:attrNameLst>
                                          <p:attrName>style.visibility</p:attrName>
                                        </p:attrNameLst>
                                      </p:cBhvr>
                                      <p:to>
                                        <p:strVal val="visible"/>
                                      </p:to>
                                    </p:set>
                                    <p:anim calcmode="lin" valueType="num">
                                      <p:cBhvr>
                                        <p:cTn id="97" dur="500" fill="hold"/>
                                        <p:tgtEl>
                                          <p:spTgt spid="9734"/>
                                        </p:tgtEl>
                                        <p:attrNameLst>
                                          <p:attrName>ppt_w</p:attrName>
                                        </p:attrNameLst>
                                      </p:cBhvr>
                                      <p:tavLst>
                                        <p:tav tm="0">
                                          <p:val>
                                            <p:fltVal val="0"/>
                                          </p:val>
                                        </p:tav>
                                        <p:tav tm="100000">
                                          <p:val>
                                            <p:strVal val="#ppt_w"/>
                                          </p:val>
                                        </p:tav>
                                      </p:tavLst>
                                    </p:anim>
                                    <p:anim calcmode="lin" valueType="num">
                                      <p:cBhvr>
                                        <p:cTn id="98" dur="500" fill="hold"/>
                                        <p:tgtEl>
                                          <p:spTgt spid="9734"/>
                                        </p:tgtEl>
                                        <p:attrNameLst>
                                          <p:attrName>ppt_h</p:attrName>
                                        </p:attrNameLst>
                                      </p:cBhvr>
                                      <p:tavLst>
                                        <p:tav tm="0">
                                          <p:val>
                                            <p:fltVal val="0"/>
                                          </p:val>
                                        </p:tav>
                                        <p:tav tm="100000">
                                          <p:val>
                                            <p:strVal val="#ppt_h"/>
                                          </p:val>
                                        </p:tav>
                                      </p:tavLst>
                                    </p:anim>
                                  </p:childTnLst>
                                </p:cTn>
                              </p:par>
                            </p:childTnLst>
                          </p:cTn>
                        </p:par>
                        <p:par>
                          <p:cTn id="99" fill="hold">
                            <p:stCondLst>
                              <p:cond delay="1500"/>
                            </p:stCondLst>
                            <p:childTnLst>
                              <p:par>
                                <p:cTn id="100" presetClass="entr" nodeType="afterEffect" presetSubtype="16" presetID="23" grpId="20" fill="hold">
                                  <p:stCondLst>
                                    <p:cond delay="0"/>
                                  </p:stCondLst>
                                  <p:iterate type="el" backwards="0">
                                    <p:tmAbs val="0"/>
                                  </p:iterate>
                                  <p:childTnLst>
                                    <p:set>
                                      <p:cBhvr>
                                        <p:cTn id="101" fill="hold"/>
                                        <p:tgtEl>
                                          <p:spTgt spid="9735"/>
                                        </p:tgtEl>
                                        <p:attrNameLst>
                                          <p:attrName>style.visibility</p:attrName>
                                        </p:attrNameLst>
                                      </p:cBhvr>
                                      <p:to>
                                        <p:strVal val="visible"/>
                                      </p:to>
                                    </p:set>
                                    <p:anim calcmode="lin" valueType="num">
                                      <p:cBhvr>
                                        <p:cTn id="102" dur="500" fill="hold"/>
                                        <p:tgtEl>
                                          <p:spTgt spid="9735"/>
                                        </p:tgtEl>
                                        <p:attrNameLst>
                                          <p:attrName>ppt_w</p:attrName>
                                        </p:attrNameLst>
                                      </p:cBhvr>
                                      <p:tavLst>
                                        <p:tav tm="0">
                                          <p:val>
                                            <p:fltVal val="0"/>
                                          </p:val>
                                        </p:tav>
                                        <p:tav tm="100000">
                                          <p:val>
                                            <p:strVal val="#ppt_w"/>
                                          </p:val>
                                        </p:tav>
                                      </p:tavLst>
                                    </p:anim>
                                    <p:anim calcmode="lin" valueType="num">
                                      <p:cBhvr>
                                        <p:cTn id="103" dur="500" fill="hold"/>
                                        <p:tgtEl>
                                          <p:spTgt spid="9735"/>
                                        </p:tgtEl>
                                        <p:attrNameLst>
                                          <p:attrName>ppt_h</p:attrName>
                                        </p:attrNameLst>
                                      </p:cBhvr>
                                      <p:tavLst>
                                        <p:tav tm="0">
                                          <p:val>
                                            <p:fltVal val="0"/>
                                          </p:val>
                                        </p:tav>
                                        <p:tav tm="100000">
                                          <p:val>
                                            <p:strVal val="#ppt_h"/>
                                          </p:val>
                                        </p:tav>
                                      </p:tavLst>
                                    </p:anim>
                                  </p:childTnLst>
                                </p:cTn>
                              </p:par>
                            </p:childTnLst>
                          </p:cTn>
                        </p:par>
                      </p:childTnLst>
                    </p:cTn>
                  </p:par>
                  <p:par>
                    <p:cTn id="104" fill="hold">
                      <p:stCondLst>
                        <p:cond delay="indefinite"/>
                      </p:stCondLst>
                      <p:childTnLst>
                        <p:par>
                          <p:cTn id="105" fill="hold">
                            <p:stCondLst>
                              <p:cond delay="0"/>
                            </p:stCondLst>
                            <p:childTnLst>
                              <p:par>
                                <p:cTn id="106" presetClass="entr" nodeType="clickEffect" presetSubtype="8" presetID="2" grpId="21" fill="hold">
                                  <p:stCondLst>
                                    <p:cond delay="0"/>
                                  </p:stCondLst>
                                  <p:iterate type="el" backwards="0">
                                    <p:tmAbs val="0"/>
                                  </p:iterate>
                                  <p:childTnLst>
                                    <p:set>
                                      <p:cBhvr>
                                        <p:cTn id="107" fill="hold"/>
                                        <p:tgtEl>
                                          <p:spTgt spid="9738"/>
                                        </p:tgtEl>
                                        <p:attrNameLst>
                                          <p:attrName>style.visibility</p:attrName>
                                        </p:attrNameLst>
                                      </p:cBhvr>
                                      <p:to>
                                        <p:strVal val="visible"/>
                                      </p:to>
                                    </p:set>
                                    <p:anim calcmode="lin" valueType="num">
                                      <p:cBhvr>
                                        <p:cTn id="108" dur="500" fill="hold"/>
                                        <p:tgtEl>
                                          <p:spTgt spid="9738"/>
                                        </p:tgtEl>
                                        <p:attrNameLst>
                                          <p:attrName>ppt_x</p:attrName>
                                        </p:attrNameLst>
                                      </p:cBhvr>
                                      <p:tavLst>
                                        <p:tav tm="0">
                                          <p:val>
                                            <p:strVal val="0-#ppt_w/2"/>
                                          </p:val>
                                        </p:tav>
                                        <p:tav tm="100000">
                                          <p:val>
                                            <p:strVal val="#ppt_x"/>
                                          </p:val>
                                        </p:tav>
                                      </p:tavLst>
                                    </p:anim>
                                    <p:anim calcmode="lin" valueType="num">
                                      <p:cBhvr>
                                        <p:cTn id="109" dur="500" fill="hold"/>
                                        <p:tgtEl>
                                          <p:spTgt spid="9738"/>
                                        </p:tgtEl>
                                        <p:attrNameLst>
                                          <p:attrName>ppt_y</p:attrName>
                                        </p:attrNameLst>
                                      </p:cBhvr>
                                      <p:tavLst>
                                        <p:tav tm="0">
                                          <p:val>
                                            <p:strVal val="#ppt_y"/>
                                          </p:val>
                                        </p:tav>
                                        <p:tav tm="100000">
                                          <p:val>
                                            <p:strVal val="#ppt_y"/>
                                          </p:val>
                                        </p:tav>
                                      </p:tavLst>
                                    </p:anim>
                                  </p:childTnLst>
                                </p:cTn>
                              </p:par>
                            </p:childTnLst>
                          </p:cTn>
                        </p:par>
                        <p:par>
                          <p:cTn id="110" fill="hold">
                            <p:stCondLst>
                              <p:cond delay="500"/>
                            </p:stCondLst>
                            <p:childTnLst>
                              <p:par>
                                <p:cTn id="111" presetClass="entr" nodeType="afterEffect" presetSubtype="8" presetID="2" grpId="22" fill="hold">
                                  <p:stCondLst>
                                    <p:cond delay="0"/>
                                  </p:stCondLst>
                                  <p:iterate type="el" backwards="0">
                                    <p:tmAbs val="0"/>
                                  </p:iterate>
                                  <p:childTnLst>
                                    <p:set>
                                      <p:cBhvr>
                                        <p:cTn id="112" fill="hold"/>
                                        <p:tgtEl>
                                          <p:spTgt spid="9739"/>
                                        </p:tgtEl>
                                        <p:attrNameLst>
                                          <p:attrName>style.visibility</p:attrName>
                                        </p:attrNameLst>
                                      </p:cBhvr>
                                      <p:to>
                                        <p:strVal val="visible"/>
                                      </p:to>
                                    </p:set>
                                    <p:anim calcmode="lin" valueType="num">
                                      <p:cBhvr>
                                        <p:cTn id="113" dur="500" fill="hold"/>
                                        <p:tgtEl>
                                          <p:spTgt spid="9739"/>
                                        </p:tgtEl>
                                        <p:attrNameLst>
                                          <p:attrName>ppt_x</p:attrName>
                                        </p:attrNameLst>
                                      </p:cBhvr>
                                      <p:tavLst>
                                        <p:tav tm="0">
                                          <p:val>
                                            <p:strVal val="0-#ppt_w/2"/>
                                          </p:val>
                                        </p:tav>
                                        <p:tav tm="100000">
                                          <p:val>
                                            <p:strVal val="#ppt_x"/>
                                          </p:val>
                                        </p:tav>
                                      </p:tavLst>
                                    </p:anim>
                                    <p:anim calcmode="lin" valueType="num">
                                      <p:cBhvr>
                                        <p:cTn id="114" dur="500" fill="hold"/>
                                        <p:tgtEl>
                                          <p:spTgt spid="9739"/>
                                        </p:tgtEl>
                                        <p:attrNameLst>
                                          <p:attrName>ppt_y</p:attrName>
                                        </p:attrNameLst>
                                      </p:cBhvr>
                                      <p:tavLst>
                                        <p:tav tm="0">
                                          <p:val>
                                            <p:strVal val="#ppt_y"/>
                                          </p:val>
                                        </p:tav>
                                        <p:tav tm="100000">
                                          <p:val>
                                            <p:strVal val="#ppt_y"/>
                                          </p:val>
                                        </p:tav>
                                      </p:tavLst>
                                    </p:anim>
                                  </p:childTnLst>
                                </p:cTn>
                              </p:par>
                            </p:childTnLst>
                          </p:cTn>
                        </p:par>
                        <p:par>
                          <p:cTn id="115" fill="hold">
                            <p:stCondLst>
                              <p:cond delay="1000"/>
                            </p:stCondLst>
                            <p:childTnLst>
                              <p:par>
                                <p:cTn id="116" presetClass="entr" nodeType="afterEffect" presetSubtype="8" presetID="2" grpId="23" fill="hold">
                                  <p:stCondLst>
                                    <p:cond delay="0"/>
                                  </p:stCondLst>
                                  <p:iterate type="el" backwards="0">
                                    <p:tmAbs val="0"/>
                                  </p:iterate>
                                  <p:childTnLst>
                                    <p:set>
                                      <p:cBhvr>
                                        <p:cTn id="117" fill="hold"/>
                                        <p:tgtEl>
                                          <p:spTgt spid="9740"/>
                                        </p:tgtEl>
                                        <p:attrNameLst>
                                          <p:attrName>style.visibility</p:attrName>
                                        </p:attrNameLst>
                                      </p:cBhvr>
                                      <p:to>
                                        <p:strVal val="visible"/>
                                      </p:to>
                                    </p:set>
                                    <p:anim calcmode="lin" valueType="num">
                                      <p:cBhvr>
                                        <p:cTn id="118" dur="500" fill="hold"/>
                                        <p:tgtEl>
                                          <p:spTgt spid="9740"/>
                                        </p:tgtEl>
                                        <p:attrNameLst>
                                          <p:attrName>ppt_x</p:attrName>
                                        </p:attrNameLst>
                                      </p:cBhvr>
                                      <p:tavLst>
                                        <p:tav tm="0">
                                          <p:val>
                                            <p:strVal val="0-#ppt_w/2"/>
                                          </p:val>
                                        </p:tav>
                                        <p:tav tm="100000">
                                          <p:val>
                                            <p:strVal val="#ppt_x"/>
                                          </p:val>
                                        </p:tav>
                                      </p:tavLst>
                                    </p:anim>
                                    <p:anim calcmode="lin" valueType="num">
                                      <p:cBhvr>
                                        <p:cTn id="119" dur="500" fill="hold"/>
                                        <p:tgtEl>
                                          <p:spTgt spid="9740"/>
                                        </p:tgtEl>
                                        <p:attrNameLst>
                                          <p:attrName>ppt_y</p:attrName>
                                        </p:attrNameLst>
                                      </p:cBhvr>
                                      <p:tavLst>
                                        <p:tav tm="0">
                                          <p:val>
                                            <p:strVal val="#ppt_y"/>
                                          </p:val>
                                        </p:tav>
                                        <p:tav tm="100000">
                                          <p:val>
                                            <p:strVal val="#ppt_y"/>
                                          </p:val>
                                        </p:tav>
                                      </p:tavLst>
                                    </p:anim>
                                  </p:childTnLst>
                                </p:cTn>
                              </p:par>
                            </p:childTnLst>
                          </p:cTn>
                        </p:par>
                        <p:par>
                          <p:cTn id="120" fill="hold">
                            <p:stCondLst>
                              <p:cond delay="1500"/>
                            </p:stCondLst>
                            <p:childTnLst>
                              <p:par>
                                <p:cTn id="121" presetClass="entr" nodeType="afterEffect" presetSubtype="8" presetID="2" grpId="24" fill="hold">
                                  <p:stCondLst>
                                    <p:cond delay="0"/>
                                  </p:stCondLst>
                                  <p:iterate type="el" backwards="0">
                                    <p:tmAbs val="0"/>
                                  </p:iterate>
                                  <p:childTnLst>
                                    <p:set>
                                      <p:cBhvr>
                                        <p:cTn id="122" fill="hold"/>
                                        <p:tgtEl>
                                          <p:spTgt spid="9741"/>
                                        </p:tgtEl>
                                        <p:attrNameLst>
                                          <p:attrName>style.visibility</p:attrName>
                                        </p:attrNameLst>
                                      </p:cBhvr>
                                      <p:to>
                                        <p:strVal val="visible"/>
                                      </p:to>
                                    </p:set>
                                    <p:anim calcmode="lin" valueType="num">
                                      <p:cBhvr>
                                        <p:cTn id="123" dur="500" fill="hold"/>
                                        <p:tgtEl>
                                          <p:spTgt spid="9741"/>
                                        </p:tgtEl>
                                        <p:attrNameLst>
                                          <p:attrName>ppt_x</p:attrName>
                                        </p:attrNameLst>
                                      </p:cBhvr>
                                      <p:tavLst>
                                        <p:tav tm="0">
                                          <p:val>
                                            <p:strVal val="0-#ppt_w/2"/>
                                          </p:val>
                                        </p:tav>
                                        <p:tav tm="100000">
                                          <p:val>
                                            <p:strVal val="#ppt_x"/>
                                          </p:val>
                                        </p:tav>
                                      </p:tavLst>
                                    </p:anim>
                                    <p:anim calcmode="lin" valueType="num">
                                      <p:cBhvr>
                                        <p:cTn id="124" dur="500" fill="hold"/>
                                        <p:tgtEl>
                                          <p:spTgt spid="9741"/>
                                        </p:tgtEl>
                                        <p:attrNameLst>
                                          <p:attrName>ppt_y</p:attrName>
                                        </p:attrNameLst>
                                      </p:cBhvr>
                                      <p:tavLst>
                                        <p:tav tm="0">
                                          <p:val>
                                            <p:strVal val="#ppt_y"/>
                                          </p:val>
                                        </p:tav>
                                        <p:tav tm="100000">
                                          <p:val>
                                            <p:strVal val="#ppt_y"/>
                                          </p:val>
                                        </p:tav>
                                      </p:tavLst>
                                    </p:anim>
                                  </p:childTnLst>
                                </p:cTn>
                              </p:par>
                            </p:childTnLst>
                          </p:cTn>
                        </p:par>
                        <p:par>
                          <p:cTn id="125" fill="hold">
                            <p:stCondLst>
                              <p:cond delay="2000"/>
                            </p:stCondLst>
                            <p:childTnLst>
                              <p:par>
                                <p:cTn id="126" presetClass="entr" nodeType="afterEffect" presetSubtype="8" presetID="2" grpId="25" fill="hold">
                                  <p:stCondLst>
                                    <p:cond delay="0"/>
                                  </p:stCondLst>
                                  <p:iterate type="el" backwards="0">
                                    <p:tmAbs val="0"/>
                                  </p:iterate>
                                  <p:childTnLst>
                                    <p:set>
                                      <p:cBhvr>
                                        <p:cTn id="127" fill="hold"/>
                                        <p:tgtEl>
                                          <p:spTgt spid="9742"/>
                                        </p:tgtEl>
                                        <p:attrNameLst>
                                          <p:attrName>style.visibility</p:attrName>
                                        </p:attrNameLst>
                                      </p:cBhvr>
                                      <p:to>
                                        <p:strVal val="visible"/>
                                      </p:to>
                                    </p:set>
                                    <p:anim calcmode="lin" valueType="num">
                                      <p:cBhvr>
                                        <p:cTn id="128" dur="500" fill="hold"/>
                                        <p:tgtEl>
                                          <p:spTgt spid="9742"/>
                                        </p:tgtEl>
                                        <p:attrNameLst>
                                          <p:attrName>ppt_x</p:attrName>
                                        </p:attrNameLst>
                                      </p:cBhvr>
                                      <p:tavLst>
                                        <p:tav tm="0">
                                          <p:val>
                                            <p:strVal val="0-#ppt_w/2"/>
                                          </p:val>
                                        </p:tav>
                                        <p:tav tm="100000">
                                          <p:val>
                                            <p:strVal val="#ppt_x"/>
                                          </p:val>
                                        </p:tav>
                                      </p:tavLst>
                                    </p:anim>
                                    <p:anim calcmode="lin" valueType="num">
                                      <p:cBhvr>
                                        <p:cTn id="129" dur="500" fill="hold"/>
                                        <p:tgtEl>
                                          <p:spTgt spid="9742"/>
                                        </p:tgtEl>
                                        <p:attrNameLst>
                                          <p:attrName>ppt_y</p:attrName>
                                        </p:attrNameLst>
                                      </p:cBhvr>
                                      <p:tavLst>
                                        <p:tav tm="0">
                                          <p:val>
                                            <p:strVal val="#ppt_y"/>
                                          </p:val>
                                        </p:tav>
                                        <p:tav tm="100000">
                                          <p:val>
                                            <p:strVal val="#ppt_y"/>
                                          </p:val>
                                        </p:tav>
                                      </p:tavLst>
                                    </p:anim>
                                  </p:childTnLst>
                                </p:cTn>
                              </p:par>
                            </p:childTnLst>
                          </p:cTn>
                        </p:par>
                        <p:par>
                          <p:cTn id="130" fill="hold">
                            <p:stCondLst>
                              <p:cond delay="2500"/>
                            </p:stCondLst>
                            <p:childTnLst>
                              <p:par>
                                <p:cTn id="131" presetClass="entr" nodeType="afterEffect" presetSubtype="8" presetID="2" grpId="26" fill="hold">
                                  <p:stCondLst>
                                    <p:cond delay="0"/>
                                  </p:stCondLst>
                                  <p:iterate type="el" backwards="0">
                                    <p:tmAbs val="0"/>
                                  </p:iterate>
                                  <p:childTnLst>
                                    <p:set>
                                      <p:cBhvr>
                                        <p:cTn id="132" fill="hold"/>
                                        <p:tgtEl>
                                          <p:spTgt spid="9743"/>
                                        </p:tgtEl>
                                        <p:attrNameLst>
                                          <p:attrName>style.visibility</p:attrName>
                                        </p:attrNameLst>
                                      </p:cBhvr>
                                      <p:to>
                                        <p:strVal val="visible"/>
                                      </p:to>
                                    </p:set>
                                    <p:anim calcmode="lin" valueType="num">
                                      <p:cBhvr>
                                        <p:cTn id="133" dur="500" fill="hold"/>
                                        <p:tgtEl>
                                          <p:spTgt spid="9743"/>
                                        </p:tgtEl>
                                        <p:attrNameLst>
                                          <p:attrName>ppt_x</p:attrName>
                                        </p:attrNameLst>
                                      </p:cBhvr>
                                      <p:tavLst>
                                        <p:tav tm="0">
                                          <p:val>
                                            <p:strVal val="0-#ppt_w/2"/>
                                          </p:val>
                                        </p:tav>
                                        <p:tav tm="100000">
                                          <p:val>
                                            <p:strVal val="#ppt_x"/>
                                          </p:val>
                                        </p:tav>
                                      </p:tavLst>
                                    </p:anim>
                                    <p:anim calcmode="lin" valueType="num">
                                      <p:cBhvr>
                                        <p:cTn id="134" dur="500" fill="hold"/>
                                        <p:tgtEl>
                                          <p:spTgt spid="9743"/>
                                        </p:tgtEl>
                                        <p:attrNameLst>
                                          <p:attrName>ppt_y</p:attrName>
                                        </p:attrNameLst>
                                      </p:cBhvr>
                                      <p:tavLst>
                                        <p:tav tm="0">
                                          <p:val>
                                            <p:strVal val="#ppt_y"/>
                                          </p:val>
                                        </p:tav>
                                        <p:tav tm="100000">
                                          <p:val>
                                            <p:strVal val="#ppt_y"/>
                                          </p:val>
                                        </p:tav>
                                      </p:tavLst>
                                    </p:anim>
                                  </p:childTnLst>
                                </p:cTn>
                              </p:par>
                            </p:childTnLst>
                          </p:cTn>
                        </p:par>
                        <p:par>
                          <p:cTn id="135" fill="hold">
                            <p:stCondLst>
                              <p:cond delay="3000"/>
                            </p:stCondLst>
                            <p:childTnLst>
                              <p:par>
                                <p:cTn id="136" presetClass="entr" nodeType="afterEffect" presetSubtype="8" presetID="2" grpId="27" fill="hold">
                                  <p:stCondLst>
                                    <p:cond delay="0"/>
                                  </p:stCondLst>
                                  <p:iterate type="el" backwards="0">
                                    <p:tmAbs val="0"/>
                                  </p:iterate>
                                  <p:childTnLst>
                                    <p:set>
                                      <p:cBhvr>
                                        <p:cTn id="137" fill="hold"/>
                                        <p:tgtEl>
                                          <p:spTgt spid="9744"/>
                                        </p:tgtEl>
                                        <p:attrNameLst>
                                          <p:attrName>style.visibility</p:attrName>
                                        </p:attrNameLst>
                                      </p:cBhvr>
                                      <p:to>
                                        <p:strVal val="visible"/>
                                      </p:to>
                                    </p:set>
                                    <p:anim calcmode="lin" valueType="num">
                                      <p:cBhvr>
                                        <p:cTn id="138" dur="500" fill="hold"/>
                                        <p:tgtEl>
                                          <p:spTgt spid="9744"/>
                                        </p:tgtEl>
                                        <p:attrNameLst>
                                          <p:attrName>ppt_x</p:attrName>
                                        </p:attrNameLst>
                                      </p:cBhvr>
                                      <p:tavLst>
                                        <p:tav tm="0">
                                          <p:val>
                                            <p:strVal val="0-#ppt_w/2"/>
                                          </p:val>
                                        </p:tav>
                                        <p:tav tm="100000">
                                          <p:val>
                                            <p:strVal val="#ppt_x"/>
                                          </p:val>
                                        </p:tav>
                                      </p:tavLst>
                                    </p:anim>
                                    <p:anim calcmode="lin" valueType="num">
                                      <p:cBhvr>
                                        <p:cTn id="139" dur="500" fill="hold"/>
                                        <p:tgtEl>
                                          <p:spTgt spid="9744"/>
                                        </p:tgtEl>
                                        <p:attrNameLst>
                                          <p:attrName>ppt_y</p:attrName>
                                        </p:attrNameLst>
                                      </p:cBhvr>
                                      <p:tavLst>
                                        <p:tav tm="0">
                                          <p:val>
                                            <p:strVal val="#ppt_y"/>
                                          </p:val>
                                        </p:tav>
                                        <p:tav tm="100000">
                                          <p:val>
                                            <p:strVal val="#ppt_y"/>
                                          </p:val>
                                        </p:tav>
                                      </p:tavLst>
                                    </p:anim>
                                  </p:childTnLst>
                                </p:cTn>
                              </p:par>
                            </p:childTnLst>
                          </p:cTn>
                        </p:par>
                        <p:par>
                          <p:cTn id="140" fill="hold">
                            <p:stCondLst>
                              <p:cond delay="3500"/>
                            </p:stCondLst>
                            <p:childTnLst>
                              <p:par>
                                <p:cTn id="141" presetClass="entr" nodeType="afterEffect" presetSubtype="8" presetID="2" grpId="28" fill="hold">
                                  <p:stCondLst>
                                    <p:cond delay="0"/>
                                  </p:stCondLst>
                                  <p:iterate type="el" backwards="0">
                                    <p:tmAbs val="0"/>
                                  </p:iterate>
                                  <p:childTnLst>
                                    <p:set>
                                      <p:cBhvr>
                                        <p:cTn id="142" fill="hold"/>
                                        <p:tgtEl>
                                          <p:spTgt spid="9745"/>
                                        </p:tgtEl>
                                        <p:attrNameLst>
                                          <p:attrName>style.visibility</p:attrName>
                                        </p:attrNameLst>
                                      </p:cBhvr>
                                      <p:to>
                                        <p:strVal val="visible"/>
                                      </p:to>
                                    </p:set>
                                    <p:anim calcmode="lin" valueType="num">
                                      <p:cBhvr>
                                        <p:cTn id="143" dur="500" fill="hold"/>
                                        <p:tgtEl>
                                          <p:spTgt spid="9745"/>
                                        </p:tgtEl>
                                        <p:attrNameLst>
                                          <p:attrName>ppt_x</p:attrName>
                                        </p:attrNameLst>
                                      </p:cBhvr>
                                      <p:tavLst>
                                        <p:tav tm="0">
                                          <p:val>
                                            <p:strVal val="0-#ppt_w/2"/>
                                          </p:val>
                                        </p:tav>
                                        <p:tav tm="100000">
                                          <p:val>
                                            <p:strVal val="#ppt_x"/>
                                          </p:val>
                                        </p:tav>
                                      </p:tavLst>
                                    </p:anim>
                                    <p:anim calcmode="lin" valueType="num">
                                      <p:cBhvr>
                                        <p:cTn id="144" dur="500" fill="hold"/>
                                        <p:tgtEl>
                                          <p:spTgt spid="9745"/>
                                        </p:tgtEl>
                                        <p:attrNameLst>
                                          <p:attrName>ppt_y</p:attrName>
                                        </p:attrNameLst>
                                      </p:cBhvr>
                                      <p:tavLst>
                                        <p:tav tm="0">
                                          <p:val>
                                            <p:strVal val="#ppt_y"/>
                                          </p:val>
                                        </p:tav>
                                        <p:tav tm="100000">
                                          <p:val>
                                            <p:strVal val="#ppt_y"/>
                                          </p:val>
                                        </p:tav>
                                      </p:tavLst>
                                    </p:anim>
                                  </p:childTnLst>
                                </p:cTn>
                              </p:par>
                            </p:childTnLst>
                          </p:cTn>
                        </p:par>
                        <p:par>
                          <p:cTn id="145" fill="hold">
                            <p:stCondLst>
                              <p:cond delay="4000"/>
                            </p:stCondLst>
                            <p:childTnLst>
                              <p:par>
                                <p:cTn id="146" presetClass="entr" nodeType="afterEffect" presetSubtype="8" presetID="2" grpId="29" fill="hold">
                                  <p:stCondLst>
                                    <p:cond delay="0"/>
                                  </p:stCondLst>
                                  <p:iterate type="el" backwards="0">
                                    <p:tmAbs val="0"/>
                                  </p:iterate>
                                  <p:childTnLst>
                                    <p:set>
                                      <p:cBhvr>
                                        <p:cTn id="147" fill="hold"/>
                                        <p:tgtEl>
                                          <p:spTgt spid="9746"/>
                                        </p:tgtEl>
                                        <p:attrNameLst>
                                          <p:attrName>style.visibility</p:attrName>
                                        </p:attrNameLst>
                                      </p:cBhvr>
                                      <p:to>
                                        <p:strVal val="visible"/>
                                      </p:to>
                                    </p:set>
                                    <p:anim calcmode="lin" valueType="num">
                                      <p:cBhvr>
                                        <p:cTn id="148" dur="500" fill="hold"/>
                                        <p:tgtEl>
                                          <p:spTgt spid="9746"/>
                                        </p:tgtEl>
                                        <p:attrNameLst>
                                          <p:attrName>ppt_x</p:attrName>
                                        </p:attrNameLst>
                                      </p:cBhvr>
                                      <p:tavLst>
                                        <p:tav tm="0">
                                          <p:val>
                                            <p:strVal val="0-#ppt_w/2"/>
                                          </p:val>
                                        </p:tav>
                                        <p:tav tm="100000">
                                          <p:val>
                                            <p:strVal val="#ppt_x"/>
                                          </p:val>
                                        </p:tav>
                                      </p:tavLst>
                                    </p:anim>
                                    <p:anim calcmode="lin" valueType="num">
                                      <p:cBhvr>
                                        <p:cTn id="149" dur="500" fill="hold"/>
                                        <p:tgtEl>
                                          <p:spTgt spid="9746"/>
                                        </p:tgtEl>
                                        <p:attrNameLst>
                                          <p:attrName>ppt_y</p:attrName>
                                        </p:attrNameLst>
                                      </p:cBhvr>
                                      <p:tavLst>
                                        <p:tav tm="0">
                                          <p:val>
                                            <p:strVal val="#ppt_y"/>
                                          </p:val>
                                        </p:tav>
                                        <p:tav tm="100000">
                                          <p:val>
                                            <p:strVal val="#ppt_y"/>
                                          </p:val>
                                        </p:tav>
                                      </p:tavLst>
                                    </p:anim>
                                  </p:childTnLst>
                                </p:cTn>
                              </p:par>
                            </p:childTnLst>
                          </p:cTn>
                        </p:par>
                        <p:par>
                          <p:cTn id="150" fill="hold">
                            <p:stCondLst>
                              <p:cond delay="4500"/>
                            </p:stCondLst>
                            <p:childTnLst>
                              <p:par>
                                <p:cTn id="151" presetClass="entr" nodeType="afterEffect" presetSubtype="8" presetID="2" grpId="30" fill="hold">
                                  <p:stCondLst>
                                    <p:cond delay="0"/>
                                  </p:stCondLst>
                                  <p:iterate type="el" backwards="0">
                                    <p:tmAbs val="0"/>
                                  </p:iterate>
                                  <p:childTnLst>
                                    <p:set>
                                      <p:cBhvr>
                                        <p:cTn id="152" fill="hold"/>
                                        <p:tgtEl>
                                          <p:spTgt spid="9747"/>
                                        </p:tgtEl>
                                        <p:attrNameLst>
                                          <p:attrName>style.visibility</p:attrName>
                                        </p:attrNameLst>
                                      </p:cBhvr>
                                      <p:to>
                                        <p:strVal val="visible"/>
                                      </p:to>
                                    </p:set>
                                    <p:anim calcmode="lin" valueType="num">
                                      <p:cBhvr>
                                        <p:cTn id="153" dur="500" fill="hold"/>
                                        <p:tgtEl>
                                          <p:spTgt spid="9747"/>
                                        </p:tgtEl>
                                        <p:attrNameLst>
                                          <p:attrName>ppt_x</p:attrName>
                                        </p:attrNameLst>
                                      </p:cBhvr>
                                      <p:tavLst>
                                        <p:tav tm="0">
                                          <p:val>
                                            <p:strVal val="0-#ppt_w/2"/>
                                          </p:val>
                                        </p:tav>
                                        <p:tav tm="100000">
                                          <p:val>
                                            <p:strVal val="#ppt_x"/>
                                          </p:val>
                                        </p:tav>
                                      </p:tavLst>
                                    </p:anim>
                                    <p:anim calcmode="lin" valueType="num">
                                      <p:cBhvr>
                                        <p:cTn id="154" dur="500" fill="hold"/>
                                        <p:tgtEl>
                                          <p:spTgt spid="9747"/>
                                        </p:tgtEl>
                                        <p:attrNameLst>
                                          <p:attrName>ppt_y</p:attrName>
                                        </p:attrNameLst>
                                      </p:cBhvr>
                                      <p:tavLst>
                                        <p:tav tm="0">
                                          <p:val>
                                            <p:strVal val="#ppt_y"/>
                                          </p:val>
                                        </p:tav>
                                        <p:tav tm="100000">
                                          <p:val>
                                            <p:strVal val="#ppt_y"/>
                                          </p:val>
                                        </p:tav>
                                      </p:tavLst>
                                    </p:anim>
                                  </p:childTnLst>
                                </p:cTn>
                              </p:par>
                            </p:childTnLst>
                          </p:cTn>
                        </p:par>
                        <p:par>
                          <p:cTn id="155" fill="hold">
                            <p:stCondLst>
                              <p:cond delay="5000"/>
                            </p:stCondLst>
                            <p:childTnLst>
                              <p:par>
                                <p:cTn id="156" presetClass="entr" nodeType="afterEffect" presetSubtype="8" presetID="2" grpId="31" fill="hold">
                                  <p:stCondLst>
                                    <p:cond delay="0"/>
                                  </p:stCondLst>
                                  <p:iterate type="el" backwards="0">
                                    <p:tmAbs val="0"/>
                                  </p:iterate>
                                  <p:childTnLst>
                                    <p:set>
                                      <p:cBhvr>
                                        <p:cTn id="157" fill="hold"/>
                                        <p:tgtEl>
                                          <p:spTgt spid="9748"/>
                                        </p:tgtEl>
                                        <p:attrNameLst>
                                          <p:attrName>style.visibility</p:attrName>
                                        </p:attrNameLst>
                                      </p:cBhvr>
                                      <p:to>
                                        <p:strVal val="visible"/>
                                      </p:to>
                                    </p:set>
                                    <p:anim calcmode="lin" valueType="num">
                                      <p:cBhvr>
                                        <p:cTn id="158" dur="500" fill="hold"/>
                                        <p:tgtEl>
                                          <p:spTgt spid="9748"/>
                                        </p:tgtEl>
                                        <p:attrNameLst>
                                          <p:attrName>ppt_x</p:attrName>
                                        </p:attrNameLst>
                                      </p:cBhvr>
                                      <p:tavLst>
                                        <p:tav tm="0">
                                          <p:val>
                                            <p:strVal val="0-#ppt_w/2"/>
                                          </p:val>
                                        </p:tav>
                                        <p:tav tm="100000">
                                          <p:val>
                                            <p:strVal val="#ppt_x"/>
                                          </p:val>
                                        </p:tav>
                                      </p:tavLst>
                                    </p:anim>
                                    <p:anim calcmode="lin" valueType="num">
                                      <p:cBhvr>
                                        <p:cTn id="159" dur="500" fill="hold"/>
                                        <p:tgtEl>
                                          <p:spTgt spid="9748"/>
                                        </p:tgtEl>
                                        <p:attrNameLst>
                                          <p:attrName>ppt_y</p:attrName>
                                        </p:attrNameLst>
                                      </p:cBhvr>
                                      <p:tavLst>
                                        <p:tav tm="0">
                                          <p:val>
                                            <p:strVal val="#ppt_y"/>
                                          </p:val>
                                        </p:tav>
                                        <p:tav tm="100000">
                                          <p:val>
                                            <p:strVal val="#ppt_y"/>
                                          </p:val>
                                        </p:tav>
                                      </p:tavLst>
                                    </p:anim>
                                  </p:childTnLst>
                                </p:cTn>
                              </p:par>
                            </p:childTnLst>
                          </p:cTn>
                        </p:par>
                        <p:par>
                          <p:cTn id="160" fill="hold">
                            <p:stCondLst>
                              <p:cond delay="5500"/>
                            </p:stCondLst>
                            <p:childTnLst>
                              <p:par>
                                <p:cTn id="161" presetClass="entr" nodeType="afterEffect" presetSubtype="8" presetID="2" grpId="32" fill="hold">
                                  <p:stCondLst>
                                    <p:cond delay="0"/>
                                  </p:stCondLst>
                                  <p:iterate type="el" backwards="0">
                                    <p:tmAbs val="0"/>
                                  </p:iterate>
                                  <p:childTnLst>
                                    <p:set>
                                      <p:cBhvr>
                                        <p:cTn id="162" fill="hold"/>
                                        <p:tgtEl>
                                          <p:spTgt spid="9749"/>
                                        </p:tgtEl>
                                        <p:attrNameLst>
                                          <p:attrName>style.visibility</p:attrName>
                                        </p:attrNameLst>
                                      </p:cBhvr>
                                      <p:to>
                                        <p:strVal val="visible"/>
                                      </p:to>
                                    </p:set>
                                    <p:anim calcmode="lin" valueType="num">
                                      <p:cBhvr>
                                        <p:cTn id="163" dur="500" fill="hold"/>
                                        <p:tgtEl>
                                          <p:spTgt spid="9749"/>
                                        </p:tgtEl>
                                        <p:attrNameLst>
                                          <p:attrName>ppt_x</p:attrName>
                                        </p:attrNameLst>
                                      </p:cBhvr>
                                      <p:tavLst>
                                        <p:tav tm="0">
                                          <p:val>
                                            <p:strVal val="0-#ppt_w/2"/>
                                          </p:val>
                                        </p:tav>
                                        <p:tav tm="100000">
                                          <p:val>
                                            <p:strVal val="#ppt_x"/>
                                          </p:val>
                                        </p:tav>
                                      </p:tavLst>
                                    </p:anim>
                                    <p:anim calcmode="lin" valueType="num">
                                      <p:cBhvr>
                                        <p:cTn id="164" dur="500" fill="hold"/>
                                        <p:tgtEl>
                                          <p:spTgt spid="9749"/>
                                        </p:tgtEl>
                                        <p:attrNameLst>
                                          <p:attrName>ppt_y</p:attrName>
                                        </p:attrNameLst>
                                      </p:cBhvr>
                                      <p:tavLst>
                                        <p:tav tm="0">
                                          <p:val>
                                            <p:strVal val="#ppt_y"/>
                                          </p:val>
                                        </p:tav>
                                        <p:tav tm="100000">
                                          <p:val>
                                            <p:strVal val="#ppt_y"/>
                                          </p:val>
                                        </p:tav>
                                      </p:tavLst>
                                    </p:anim>
                                  </p:childTnLst>
                                </p:cTn>
                              </p:par>
                            </p:childTnLst>
                          </p:cTn>
                        </p:par>
                        <p:par>
                          <p:cTn id="165" fill="hold">
                            <p:stCondLst>
                              <p:cond delay="6000"/>
                            </p:stCondLst>
                            <p:childTnLst>
                              <p:par>
                                <p:cTn id="166" presetClass="entr" nodeType="afterEffect" presetSubtype="8" presetID="2" grpId="33" fill="hold">
                                  <p:stCondLst>
                                    <p:cond delay="0"/>
                                  </p:stCondLst>
                                  <p:iterate type="el" backwards="0">
                                    <p:tmAbs val="0"/>
                                  </p:iterate>
                                  <p:childTnLst>
                                    <p:set>
                                      <p:cBhvr>
                                        <p:cTn id="167" fill="hold"/>
                                        <p:tgtEl>
                                          <p:spTgt spid="9753"/>
                                        </p:tgtEl>
                                        <p:attrNameLst>
                                          <p:attrName>style.visibility</p:attrName>
                                        </p:attrNameLst>
                                      </p:cBhvr>
                                      <p:to>
                                        <p:strVal val="visible"/>
                                      </p:to>
                                    </p:set>
                                    <p:anim calcmode="lin" valueType="num">
                                      <p:cBhvr>
                                        <p:cTn id="168" dur="500" fill="hold"/>
                                        <p:tgtEl>
                                          <p:spTgt spid="9753"/>
                                        </p:tgtEl>
                                        <p:attrNameLst>
                                          <p:attrName>ppt_x</p:attrName>
                                        </p:attrNameLst>
                                      </p:cBhvr>
                                      <p:tavLst>
                                        <p:tav tm="0">
                                          <p:val>
                                            <p:strVal val="0-#ppt_w/2"/>
                                          </p:val>
                                        </p:tav>
                                        <p:tav tm="100000">
                                          <p:val>
                                            <p:strVal val="#ppt_x"/>
                                          </p:val>
                                        </p:tav>
                                      </p:tavLst>
                                    </p:anim>
                                    <p:anim calcmode="lin" valueType="num">
                                      <p:cBhvr>
                                        <p:cTn id="169" dur="500" fill="hold"/>
                                        <p:tgtEl>
                                          <p:spTgt spid="9753"/>
                                        </p:tgtEl>
                                        <p:attrNameLst>
                                          <p:attrName>ppt_y</p:attrName>
                                        </p:attrNameLst>
                                      </p:cBhvr>
                                      <p:tavLst>
                                        <p:tav tm="0">
                                          <p:val>
                                            <p:strVal val="#ppt_y"/>
                                          </p:val>
                                        </p:tav>
                                        <p:tav tm="100000">
                                          <p:val>
                                            <p:strVal val="#ppt_y"/>
                                          </p:val>
                                        </p:tav>
                                      </p:tavLst>
                                    </p:anim>
                                  </p:childTnLst>
                                </p:cTn>
                              </p:par>
                            </p:childTnLst>
                          </p:cTn>
                        </p:par>
                      </p:childTnLst>
                    </p:cTn>
                  </p:par>
                  <p:par>
                    <p:cTn id="170" fill="hold">
                      <p:stCondLst>
                        <p:cond delay="indefinite"/>
                      </p:stCondLst>
                      <p:childTnLst>
                        <p:par>
                          <p:cTn id="171" fill="hold">
                            <p:stCondLst>
                              <p:cond delay="0"/>
                            </p:stCondLst>
                            <p:childTnLst>
                              <p:par>
                                <p:cTn id="172" presetClass="entr" nodeType="clickEffect" presetID="9" grpId="34" fill="hold">
                                  <p:stCondLst>
                                    <p:cond delay="0"/>
                                  </p:stCondLst>
                                  <p:iterate type="el" backwards="0">
                                    <p:tmAbs val="0"/>
                                  </p:iterate>
                                  <p:childTnLst>
                                    <p:set>
                                      <p:cBhvr>
                                        <p:cTn id="173" fill="hold"/>
                                        <p:tgtEl>
                                          <p:spTgt spid="9750"/>
                                        </p:tgtEl>
                                        <p:attrNameLst>
                                          <p:attrName>style.visibility</p:attrName>
                                        </p:attrNameLst>
                                      </p:cBhvr>
                                      <p:to>
                                        <p:strVal val="visible"/>
                                      </p:to>
                                    </p:set>
                                    <p:animEffect filter="dissolve" transition="in">
                                      <p:cBhvr>
                                        <p:cTn id="174" dur="500"/>
                                        <p:tgtEl>
                                          <p:spTgt spid="9750"/>
                                        </p:tgtEl>
                                      </p:cBhvr>
                                    </p:animEffect>
                                  </p:childTnLst>
                                </p:cTn>
                              </p:par>
                            </p:childTnLst>
                          </p:cTn>
                        </p:par>
                        <p:par>
                          <p:cTn id="175" fill="hold">
                            <p:stCondLst>
                              <p:cond delay="500"/>
                            </p:stCondLst>
                            <p:childTnLst>
                              <p:par>
                                <p:cTn id="176" presetClass="entr" nodeType="afterEffect" presetID="9" grpId="35" fill="hold">
                                  <p:stCondLst>
                                    <p:cond delay="0"/>
                                  </p:stCondLst>
                                  <p:iterate type="el" backwards="0">
                                    <p:tmAbs val="0"/>
                                  </p:iterate>
                                  <p:childTnLst>
                                    <p:set>
                                      <p:cBhvr>
                                        <p:cTn id="177" fill="hold"/>
                                        <p:tgtEl>
                                          <p:spTgt spid="9751"/>
                                        </p:tgtEl>
                                        <p:attrNameLst>
                                          <p:attrName>style.visibility</p:attrName>
                                        </p:attrNameLst>
                                      </p:cBhvr>
                                      <p:to>
                                        <p:strVal val="visible"/>
                                      </p:to>
                                    </p:set>
                                    <p:animEffect filter="dissolve" transition="in">
                                      <p:cBhvr>
                                        <p:cTn id="178" dur="500"/>
                                        <p:tgtEl>
                                          <p:spTgt spid="9751"/>
                                        </p:tgtEl>
                                      </p:cBhvr>
                                    </p:animEffect>
                                  </p:childTnLst>
                                </p:cTn>
                              </p:par>
                            </p:childTnLst>
                          </p:cTn>
                        </p:par>
                        <p:par>
                          <p:cTn id="179" fill="hold">
                            <p:stCondLst>
                              <p:cond delay="1000"/>
                            </p:stCondLst>
                            <p:childTnLst>
                              <p:par>
                                <p:cTn id="180" presetClass="entr" nodeType="afterEffect" presetID="9" grpId="36" fill="hold">
                                  <p:stCondLst>
                                    <p:cond delay="0"/>
                                  </p:stCondLst>
                                  <p:iterate type="el" backwards="0">
                                    <p:tmAbs val="0"/>
                                  </p:iterate>
                                  <p:childTnLst>
                                    <p:set>
                                      <p:cBhvr>
                                        <p:cTn id="181" fill="hold"/>
                                        <p:tgtEl>
                                          <p:spTgt spid="9752"/>
                                        </p:tgtEl>
                                        <p:attrNameLst>
                                          <p:attrName>style.visibility</p:attrName>
                                        </p:attrNameLst>
                                      </p:cBhvr>
                                      <p:to>
                                        <p:strVal val="visible"/>
                                      </p:to>
                                    </p:set>
                                    <p:animEffect filter="dissolve" transition="in">
                                      <p:cBhvr>
                                        <p:cTn id="182" dur="500"/>
                                        <p:tgtEl>
                                          <p:spTgt spid="97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693" grpId="13"/>
      <p:bldP build="whole" bldLvl="1" animBg="1" rev="0" advAuto="0" spid="9732" grpId="14"/>
      <p:bldP build="whole" bldLvl="1" animBg="1" rev="0" advAuto="0" spid="9729" grpId="7"/>
      <p:bldP build="whole" bldLvl="1" animBg="1" rev="0" advAuto="0" spid="9736" grpId="15"/>
      <p:bldP build="whole" bldLvl="1" animBg="1" rev="0" advAuto="0" spid="9680" grpId="11"/>
      <p:bldP build="whole" bldLvl="1" animBg="1" rev="0" advAuto="0" spid="9746" grpId="29"/>
      <p:bldP build="whole" bldLvl="1" animBg="1" rev="0" advAuto="0" spid="9750" grpId="34"/>
      <p:bldP build="whole" bldLvl="1" animBg="1" rev="0" advAuto="0" spid="9739" grpId="22"/>
      <p:bldP build="whole" bldLvl="1" animBg="1" rev="0" advAuto="0" spid="9743" grpId="26"/>
      <p:bldP build="whole" bldLvl="1" animBg="1" rev="0" advAuto="0" spid="9692" grpId="1"/>
      <p:bldP build="whole" bldLvl="1" animBg="1" rev="0" advAuto="0" spid="9681" grpId="10"/>
      <p:bldP build="whole" bldLvl="1" animBg="1" rev="0" advAuto="0" spid="9747" grpId="30"/>
      <p:bldP build="whole" bldLvl="1" animBg="1" rev="0" advAuto="0" spid="9733" grpId="18"/>
      <p:bldP build="whole" bldLvl="1" animBg="1" rev="0" advAuto="0" spid="9730" grpId="5"/>
      <p:bldP build="whole" bldLvl="1" animBg="1" rev="0" advAuto="0" spid="9751" grpId="35"/>
      <p:bldP build="whole" bldLvl="1" animBg="1" rev="0" advAuto="0" spid="9740" grpId="23"/>
      <p:bldP build="whole" bldLvl="1" animBg="1" rev="0" advAuto="0" spid="9737" grpId="16"/>
      <p:bldP build="whole" bldLvl="1" animBg="1" rev="0" advAuto="0" spid="9744" grpId="27"/>
      <p:bldP build="whole" bldLvl="1" animBg="1" rev="0" advAuto="0" spid="9677" grpId="2"/>
      <p:bldP build="whole" bldLvl="1" animBg="1" rev="0" advAuto="0" spid="9748" grpId="31"/>
      <p:bldP build="whole" bldLvl="1" animBg="1" rev="0" advAuto="0" spid="9694" grpId="17"/>
      <p:bldP build="whole" bldLvl="1" animBg="1" rev="0" advAuto="0" spid="9734" grpId="19"/>
      <p:bldP build="whole" bldLvl="1" animBg="1" rev="0" advAuto="0" spid="9731" grpId="4"/>
      <p:bldP build="whole" bldLvl="1" animBg="1" rev="0" advAuto="0" spid="9682" grpId="8"/>
      <p:bldP build="whole" bldLvl="1" animBg="1" rev="0" advAuto="0" spid="9752" grpId="36"/>
      <p:bldP build="whole" bldLvl="1" animBg="1" rev="0" advAuto="0" spid="9741" grpId="24"/>
      <p:bldP build="whole" bldLvl="1" animBg="1" rev="0" advAuto="0" spid="9679" grpId="6"/>
      <p:bldP build="whole" bldLvl="1" animBg="1" rev="0" advAuto="0" spid="9738" grpId="21"/>
      <p:bldP build="whole" bldLvl="1" animBg="1" rev="0" advAuto="0" spid="9745" grpId="28"/>
      <p:bldP build="whole" bldLvl="1" animBg="1" rev="0" advAuto="0" spid="9678" grpId="3"/>
      <p:bldP build="whole" bldLvl="1" animBg="1" rev="0" advAuto="0" spid="9728" grpId="9"/>
      <p:bldP build="whole" bldLvl="1" animBg="1" rev="0" advAuto="0" spid="9749" grpId="32"/>
      <p:bldP build="whole" bldLvl="1" animBg="1" rev="0" advAuto="0" spid="9735" grpId="20"/>
      <p:bldP build="whole" bldLvl="1" animBg="1" rev="0" advAuto="0" spid="9753" grpId="33"/>
      <p:bldP build="whole" bldLvl="1" animBg="1" rev="0" advAuto="0" spid="9725" grpId="12"/>
      <p:bldP build="whole" bldLvl="1" animBg="1" rev="0" advAuto="0" spid="9742" grpId="25"/>
    </p:bldLst>
  </p:timing>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55"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75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757" name="TextBox 18"/>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8</a:t>
            </a:r>
          </a:p>
        </p:txBody>
      </p:sp>
      <p:sp>
        <p:nvSpPr>
          <p:cNvPr id="9758" name="TextBox 19"/>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9761" name="Group 5"/>
          <p:cNvGrpSpPr/>
          <p:nvPr/>
        </p:nvGrpSpPr>
        <p:grpSpPr>
          <a:xfrm>
            <a:off x="4321788" y="3438079"/>
            <a:ext cx="2093854" cy="2018417"/>
            <a:chOff x="0" y="0"/>
            <a:chExt cx="2093853" cy="2018415"/>
          </a:xfrm>
        </p:grpSpPr>
        <p:sp>
          <p:nvSpPr>
            <p:cNvPr id="9759" name="Shape 6"/>
            <p:cNvSpPr/>
            <p:nvPr/>
          </p:nvSpPr>
          <p:spPr>
            <a:xfrm>
              <a:off x="-1" y="-1"/>
              <a:ext cx="1745747" cy="1709751"/>
            </a:xfrm>
            <a:custGeom>
              <a:avLst/>
              <a:gdLst/>
              <a:ahLst/>
              <a:cxnLst>
                <a:cxn ang="0">
                  <a:pos x="wd2" y="hd2"/>
                </a:cxn>
                <a:cxn ang="5400000">
                  <a:pos x="wd2" y="hd2"/>
                </a:cxn>
                <a:cxn ang="10800000">
                  <a:pos x="wd2" y="hd2"/>
                </a:cxn>
                <a:cxn ang="16200000">
                  <a:pos x="wd2" y="hd2"/>
                </a:cxn>
              </a:cxnLst>
              <a:rect l="0" t="0" r="r" b="b"/>
              <a:pathLst>
                <a:path w="20916" h="21600" fill="norm" stroke="1" extrusionOk="0">
                  <a:moveTo>
                    <a:pt x="4223" y="13580"/>
                  </a:moveTo>
                  <a:cubicBezTo>
                    <a:pt x="4223" y="14506"/>
                    <a:pt x="3753" y="14879"/>
                    <a:pt x="2999" y="14626"/>
                  </a:cubicBezTo>
                  <a:cubicBezTo>
                    <a:pt x="2995" y="14625"/>
                    <a:pt x="2990" y="14625"/>
                    <a:pt x="2985" y="14624"/>
                  </a:cubicBezTo>
                  <a:cubicBezTo>
                    <a:pt x="2698" y="14459"/>
                    <a:pt x="2374" y="14357"/>
                    <a:pt x="2024" y="14357"/>
                  </a:cubicBezTo>
                  <a:cubicBezTo>
                    <a:pt x="906" y="14357"/>
                    <a:pt x="0" y="15313"/>
                    <a:pt x="0" y="16492"/>
                  </a:cubicBezTo>
                  <a:cubicBezTo>
                    <a:pt x="0" y="17671"/>
                    <a:pt x="906" y="18627"/>
                    <a:pt x="2024" y="18627"/>
                  </a:cubicBezTo>
                  <a:cubicBezTo>
                    <a:pt x="2370" y="18627"/>
                    <a:pt x="2690" y="18527"/>
                    <a:pt x="2974" y="18366"/>
                  </a:cubicBezTo>
                  <a:cubicBezTo>
                    <a:pt x="3548" y="18240"/>
                    <a:pt x="4018" y="18286"/>
                    <a:pt x="4086" y="19063"/>
                  </a:cubicBezTo>
                  <a:cubicBezTo>
                    <a:pt x="4086" y="19064"/>
                    <a:pt x="4087" y="19065"/>
                    <a:pt x="4087" y="19066"/>
                  </a:cubicBezTo>
                  <a:cubicBezTo>
                    <a:pt x="4064" y="19196"/>
                    <a:pt x="4049" y="19328"/>
                    <a:pt x="4049" y="19465"/>
                  </a:cubicBezTo>
                  <a:cubicBezTo>
                    <a:pt x="4049" y="20644"/>
                    <a:pt x="4955" y="21600"/>
                    <a:pt x="6073" y="21600"/>
                  </a:cubicBezTo>
                  <a:cubicBezTo>
                    <a:pt x="7191" y="21600"/>
                    <a:pt x="8097" y="20644"/>
                    <a:pt x="8097" y="19465"/>
                  </a:cubicBezTo>
                  <a:cubicBezTo>
                    <a:pt x="8097" y="19130"/>
                    <a:pt x="8018" y="18817"/>
                    <a:pt x="7887" y="18535"/>
                  </a:cubicBezTo>
                  <a:cubicBezTo>
                    <a:pt x="7887" y="18532"/>
                    <a:pt x="7888" y="18530"/>
                    <a:pt x="7888" y="18527"/>
                  </a:cubicBezTo>
                  <a:cubicBezTo>
                    <a:pt x="7644" y="17730"/>
                    <a:pt x="7735" y="17251"/>
                    <a:pt x="7735" y="16070"/>
                  </a:cubicBezTo>
                  <a:lnTo>
                    <a:pt x="7735" y="8888"/>
                  </a:lnTo>
                  <a:cubicBezTo>
                    <a:pt x="7735" y="7738"/>
                    <a:pt x="8340" y="7707"/>
                    <a:pt x="9218" y="7707"/>
                  </a:cubicBezTo>
                  <a:lnTo>
                    <a:pt x="19087" y="7707"/>
                  </a:lnTo>
                  <a:cubicBezTo>
                    <a:pt x="21449" y="7707"/>
                    <a:pt x="21600" y="3940"/>
                    <a:pt x="19087" y="3940"/>
                  </a:cubicBezTo>
                  <a:cubicBezTo>
                    <a:pt x="18906" y="3940"/>
                    <a:pt x="18759" y="3724"/>
                    <a:pt x="18759" y="3397"/>
                  </a:cubicBezTo>
                  <a:cubicBezTo>
                    <a:pt x="18759" y="3374"/>
                    <a:pt x="18743" y="3354"/>
                    <a:pt x="18733" y="3333"/>
                  </a:cubicBezTo>
                  <a:cubicBezTo>
                    <a:pt x="18744" y="3246"/>
                    <a:pt x="18759" y="3160"/>
                    <a:pt x="18759" y="3070"/>
                  </a:cubicBezTo>
                  <a:cubicBezTo>
                    <a:pt x="18759" y="1891"/>
                    <a:pt x="17852" y="936"/>
                    <a:pt x="16734" y="936"/>
                  </a:cubicBezTo>
                  <a:cubicBezTo>
                    <a:pt x="15616" y="936"/>
                    <a:pt x="14710" y="1891"/>
                    <a:pt x="14710" y="3070"/>
                  </a:cubicBezTo>
                  <a:cubicBezTo>
                    <a:pt x="14903" y="3981"/>
                    <a:pt x="13790" y="4131"/>
                    <a:pt x="12700" y="4131"/>
                  </a:cubicBezTo>
                  <a:lnTo>
                    <a:pt x="11857" y="4131"/>
                  </a:lnTo>
                  <a:cubicBezTo>
                    <a:pt x="10338" y="4131"/>
                    <a:pt x="10081" y="3412"/>
                    <a:pt x="10197" y="2877"/>
                  </a:cubicBezTo>
                  <a:cubicBezTo>
                    <a:pt x="10196" y="2876"/>
                    <a:pt x="10194" y="2876"/>
                    <a:pt x="10193" y="2876"/>
                  </a:cubicBezTo>
                  <a:cubicBezTo>
                    <a:pt x="10275" y="2644"/>
                    <a:pt x="10326" y="2396"/>
                    <a:pt x="10326" y="2135"/>
                  </a:cubicBezTo>
                  <a:cubicBezTo>
                    <a:pt x="10326" y="956"/>
                    <a:pt x="9419" y="0"/>
                    <a:pt x="8301" y="0"/>
                  </a:cubicBezTo>
                  <a:cubicBezTo>
                    <a:pt x="7183" y="0"/>
                    <a:pt x="6277" y="956"/>
                    <a:pt x="6277" y="2135"/>
                  </a:cubicBezTo>
                  <a:cubicBezTo>
                    <a:pt x="6277" y="2397"/>
                    <a:pt x="6328" y="2644"/>
                    <a:pt x="6410" y="2876"/>
                  </a:cubicBezTo>
                  <a:cubicBezTo>
                    <a:pt x="6409" y="2876"/>
                    <a:pt x="6406" y="2877"/>
                    <a:pt x="6406" y="2877"/>
                  </a:cubicBezTo>
                  <a:cubicBezTo>
                    <a:pt x="6411" y="2884"/>
                    <a:pt x="6412" y="2891"/>
                    <a:pt x="6416" y="2899"/>
                  </a:cubicBezTo>
                  <a:cubicBezTo>
                    <a:pt x="6451" y="2993"/>
                    <a:pt x="6495" y="3082"/>
                    <a:pt x="6541" y="3169"/>
                  </a:cubicBezTo>
                  <a:cubicBezTo>
                    <a:pt x="6715" y="3787"/>
                    <a:pt x="6015" y="4067"/>
                    <a:pt x="5491" y="4067"/>
                  </a:cubicBezTo>
                  <a:cubicBezTo>
                    <a:pt x="4889" y="4067"/>
                    <a:pt x="4314" y="4523"/>
                    <a:pt x="4314" y="5205"/>
                  </a:cubicBezTo>
                  <a:lnTo>
                    <a:pt x="4314" y="5983"/>
                  </a:lnTo>
                  <a:cubicBezTo>
                    <a:pt x="4314" y="6845"/>
                    <a:pt x="3926" y="7087"/>
                    <a:pt x="3466" y="7144"/>
                  </a:cubicBezTo>
                  <a:cubicBezTo>
                    <a:pt x="2348" y="7144"/>
                    <a:pt x="1442" y="8100"/>
                    <a:pt x="1442" y="9279"/>
                  </a:cubicBezTo>
                  <a:cubicBezTo>
                    <a:pt x="1442" y="10458"/>
                    <a:pt x="2348" y="11414"/>
                    <a:pt x="3466" y="11414"/>
                  </a:cubicBezTo>
                  <a:cubicBezTo>
                    <a:pt x="3528" y="11414"/>
                    <a:pt x="3586" y="11400"/>
                    <a:pt x="3646" y="11395"/>
                  </a:cubicBezTo>
                  <a:lnTo>
                    <a:pt x="3648" y="11414"/>
                  </a:lnTo>
                  <a:cubicBezTo>
                    <a:pt x="4305" y="11222"/>
                    <a:pt x="4223" y="12112"/>
                    <a:pt x="4223" y="12910"/>
                  </a:cubicBezTo>
                  <a:cubicBezTo>
                    <a:pt x="4223" y="12910"/>
                    <a:pt x="4223" y="13580"/>
                    <a:pt x="4223" y="13580"/>
                  </a:cubicBezTo>
                  <a:close/>
                </a:path>
              </a:pathLst>
            </a:custGeom>
            <a:solidFill>
              <a:srgbClr val="6491C8">
                <a:alpha val="80000"/>
              </a:srgbClr>
            </a:solidFill>
            <a:ln w="12700" cap="flat">
              <a:noFill/>
              <a:miter lim="400000"/>
            </a:ln>
            <a:effectLst/>
          </p:spPr>
          <p:txBody>
            <a:bodyPr wrap="square" lIns="45719" tIns="45719" rIns="45719" bIns="45719" numCol="1" anchor="ctr">
              <a:noAutofit/>
            </a:bodyPr>
            <a:lstStyle/>
            <a:p>
              <a:pPr algn="ctr">
                <a:defRPr sz="3000">
                  <a:solidFill>
                    <a:srgbClr val="FFFFFF"/>
                  </a:solidFill>
                  <a:effectLst>
                    <a:outerShdw sx="100000" sy="100000" kx="0" ky="0" algn="b" rotWithShape="0" blurRad="38100" dist="12700" dir="5400000">
                      <a:srgbClr val="000000">
                        <a:alpha val="50000"/>
                      </a:srgbClr>
                    </a:outerShdw>
                  </a:effectLst>
                  <a:latin typeface="Montserrat Light"/>
                  <a:ea typeface="Montserrat Light"/>
                  <a:cs typeface="Montserrat Light"/>
                  <a:sym typeface="Montserrat Light"/>
                </a:defRPr>
              </a:pPr>
            </a:p>
          </p:txBody>
        </p:sp>
        <p:sp>
          <p:nvSpPr>
            <p:cNvPr id="9760" name="Shape 7"/>
            <p:cNvSpPr/>
            <p:nvPr/>
          </p:nvSpPr>
          <p:spPr>
            <a:xfrm>
              <a:off x="348106" y="308665"/>
              <a:ext cx="1745748" cy="1709751"/>
            </a:xfrm>
            <a:custGeom>
              <a:avLst/>
              <a:gdLst/>
              <a:ahLst/>
              <a:cxnLst>
                <a:cxn ang="0">
                  <a:pos x="wd2" y="hd2"/>
                </a:cxn>
                <a:cxn ang="5400000">
                  <a:pos x="wd2" y="hd2"/>
                </a:cxn>
                <a:cxn ang="10800000">
                  <a:pos x="wd2" y="hd2"/>
                </a:cxn>
                <a:cxn ang="16200000">
                  <a:pos x="wd2" y="hd2"/>
                </a:cxn>
              </a:cxnLst>
              <a:rect l="0" t="0" r="r" b="b"/>
              <a:pathLst>
                <a:path w="20916" h="21600" fill="norm" stroke="1" extrusionOk="0">
                  <a:moveTo>
                    <a:pt x="16693" y="8020"/>
                  </a:moveTo>
                  <a:cubicBezTo>
                    <a:pt x="16693" y="7094"/>
                    <a:pt x="17163" y="6721"/>
                    <a:pt x="17917" y="6974"/>
                  </a:cubicBezTo>
                  <a:cubicBezTo>
                    <a:pt x="17921" y="6975"/>
                    <a:pt x="17926" y="6975"/>
                    <a:pt x="17931" y="6976"/>
                  </a:cubicBezTo>
                  <a:cubicBezTo>
                    <a:pt x="18218" y="7141"/>
                    <a:pt x="18542" y="7243"/>
                    <a:pt x="18892" y="7243"/>
                  </a:cubicBezTo>
                  <a:cubicBezTo>
                    <a:pt x="20010" y="7243"/>
                    <a:pt x="20916" y="6287"/>
                    <a:pt x="20916" y="5108"/>
                  </a:cubicBezTo>
                  <a:cubicBezTo>
                    <a:pt x="20916" y="3929"/>
                    <a:pt x="20010" y="2973"/>
                    <a:pt x="18892" y="2973"/>
                  </a:cubicBezTo>
                  <a:cubicBezTo>
                    <a:pt x="18546" y="2973"/>
                    <a:pt x="18226" y="3073"/>
                    <a:pt x="17942" y="3234"/>
                  </a:cubicBezTo>
                  <a:cubicBezTo>
                    <a:pt x="17368" y="3360"/>
                    <a:pt x="16898" y="3314"/>
                    <a:pt x="16830" y="2537"/>
                  </a:cubicBezTo>
                  <a:cubicBezTo>
                    <a:pt x="16830" y="2536"/>
                    <a:pt x="16829" y="2535"/>
                    <a:pt x="16829" y="2534"/>
                  </a:cubicBezTo>
                  <a:cubicBezTo>
                    <a:pt x="16852" y="2404"/>
                    <a:pt x="16867" y="2272"/>
                    <a:pt x="16867" y="2135"/>
                  </a:cubicBezTo>
                  <a:cubicBezTo>
                    <a:pt x="16867" y="956"/>
                    <a:pt x="15961" y="0"/>
                    <a:pt x="14843" y="0"/>
                  </a:cubicBezTo>
                  <a:cubicBezTo>
                    <a:pt x="13725" y="0"/>
                    <a:pt x="12819" y="956"/>
                    <a:pt x="12819" y="2135"/>
                  </a:cubicBezTo>
                  <a:cubicBezTo>
                    <a:pt x="12819" y="2470"/>
                    <a:pt x="12898" y="2783"/>
                    <a:pt x="13029" y="3065"/>
                  </a:cubicBezTo>
                  <a:cubicBezTo>
                    <a:pt x="13029" y="3068"/>
                    <a:pt x="13028" y="3070"/>
                    <a:pt x="13028" y="3073"/>
                  </a:cubicBezTo>
                  <a:cubicBezTo>
                    <a:pt x="13272" y="3870"/>
                    <a:pt x="13181" y="4349"/>
                    <a:pt x="13181" y="5530"/>
                  </a:cubicBezTo>
                  <a:lnTo>
                    <a:pt x="13181" y="12712"/>
                  </a:lnTo>
                  <a:cubicBezTo>
                    <a:pt x="13181" y="13862"/>
                    <a:pt x="12576" y="13893"/>
                    <a:pt x="11698" y="13893"/>
                  </a:cubicBezTo>
                  <a:lnTo>
                    <a:pt x="1829" y="13893"/>
                  </a:lnTo>
                  <a:cubicBezTo>
                    <a:pt x="-533" y="13893"/>
                    <a:pt x="-684" y="17660"/>
                    <a:pt x="1829" y="17660"/>
                  </a:cubicBezTo>
                  <a:cubicBezTo>
                    <a:pt x="2010" y="17660"/>
                    <a:pt x="2157" y="17876"/>
                    <a:pt x="2157" y="18203"/>
                  </a:cubicBezTo>
                  <a:cubicBezTo>
                    <a:pt x="2157" y="18226"/>
                    <a:pt x="2173" y="18246"/>
                    <a:pt x="2183" y="18267"/>
                  </a:cubicBezTo>
                  <a:cubicBezTo>
                    <a:pt x="2172" y="18354"/>
                    <a:pt x="2157" y="18440"/>
                    <a:pt x="2157" y="18530"/>
                  </a:cubicBezTo>
                  <a:cubicBezTo>
                    <a:pt x="2157" y="19709"/>
                    <a:pt x="3064" y="20664"/>
                    <a:pt x="4182" y="20664"/>
                  </a:cubicBezTo>
                  <a:cubicBezTo>
                    <a:pt x="5300" y="20664"/>
                    <a:pt x="6206" y="19709"/>
                    <a:pt x="6206" y="18530"/>
                  </a:cubicBezTo>
                  <a:cubicBezTo>
                    <a:pt x="6013" y="17619"/>
                    <a:pt x="7126" y="17469"/>
                    <a:pt x="8216" y="17469"/>
                  </a:cubicBezTo>
                  <a:lnTo>
                    <a:pt x="9059" y="17469"/>
                  </a:lnTo>
                  <a:cubicBezTo>
                    <a:pt x="10578" y="17469"/>
                    <a:pt x="10835" y="18188"/>
                    <a:pt x="10719" y="18723"/>
                  </a:cubicBezTo>
                  <a:cubicBezTo>
                    <a:pt x="10720" y="18724"/>
                    <a:pt x="10722" y="18724"/>
                    <a:pt x="10723" y="18724"/>
                  </a:cubicBezTo>
                  <a:cubicBezTo>
                    <a:pt x="10641" y="18956"/>
                    <a:pt x="10590" y="19204"/>
                    <a:pt x="10590" y="19465"/>
                  </a:cubicBezTo>
                  <a:cubicBezTo>
                    <a:pt x="10590" y="20644"/>
                    <a:pt x="11497" y="21600"/>
                    <a:pt x="12615" y="21600"/>
                  </a:cubicBezTo>
                  <a:cubicBezTo>
                    <a:pt x="13733" y="21600"/>
                    <a:pt x="14639" y="20644"/>
                    <a:pt x="14639" y="19465"/>
                  </a:cubicBezTo>
                  <a:cubicBezTo>
                    <a:pt x="14639" y="19203"/>
                    <a:pt x="14588" y="18956"/>
                    <a:pt x="14506" y="18724"/>
                  </a:cubicBezTo>
                  <a:cubicBezTo>
                    <a:pt x="14507" y="18724"/>
                    <a:pt x="14510" y="18723"/>
                    <a:pt x="14510" y="18723"/>
                  </a:cubicBezTo>
                  <a:cubicBezTo>
                    <a:pt x="14505" y="18716"/>
                    <a:pt x="14504" y="18709"/>
                    <a:pt x="14500" y="18701"/>
                  </a:cubicBezTo>
                  <a:cubicBezTo>
                    <a:pt x="14465" y="18607"/>
                    <a:pt x="14421" y="18518"/>
                    <a:pt x="14375" y="18431"/>
                  </a:cubicBezTo>
                  <a:cubicBezTo>
                    <a:pt x="14201" y="17813"/>
                    <a:pt x="14901" y="17533"/>
                    <a:pt x="15425" y="17533"/>
                  </a:cubicBezTo>
                  <a:cubicBezTo>
                    <a:pt x="16027" y="17533"/>
                    <a:pt x="16602" y="17077"/>
                    <a:pt x="16602" y="16395"/>
                  </a:cubicBezTo>
                  <a:lnTo>
                    <a:pt x="16602" y="15617"/>
                  </a:lnTo>
                  <a:cubicBezTo>
                    <a:pt x="16602" y="14755"/>
                    <a:pt x="16990" y="14513"/>
                    <a:pt x="17450" y="14456"/>
                  </a:cubicBezTo>
                  <a:cubicBezTo>
                    <a:pt x="18568" y="14456"/>
                    <a:pt x="19474" y="13500"/>
                    <a:pt x="19474" y="12321"/>
                  </a:cubicBezTo>
                  <a:cubicBezTo>
                    <a:pt x="19474" y="11142"/>
                    <a:pt x="18568" y="10186"/>
                    <a:pt x="17450" y="10186"/>
                  </a:cubicBezTo>
                  <a:cubicBezTo>
                    <a:pt x="17388" y="10186"/>
                    <a:pt x="17330" y="10200"/>
                    <a:pt x="17270" y="10206"/>
                  </a:cubicBezTo>
                  <a:lnTo>
                    <a:pt x="17268" y="10186"/>
                  </a:lnTo>
                  <a:cubicBezTo>
                    <a:pt x="16611" y="10378"/>
                    <a:pt x="16693" y="9488"/>
                    <a:pt x="16693" y="8690"/>
                  </a:cubicBezTo>
                  <a:cubicBezTo>
                    <a:pt x="16693" y="8690"/>
                    <a:pt x="16693" y="8020"/>
                    <a:pt x="16693" y="8020"/>
                  </a:cubicBezTo>
                  <a:close/>
                </a:path>
              </a:pathLst>
            </a:custGeom>
            <a:solidFill>
              <a:schemeClr val="accent1">
                <a:alpha val="75000"/>
              </a:schemeClr>
            </a:solidFill>
            <a:ln w="12700" cap="flat">
              <a:noFill/>
              <a:miter lim="400000"/>
            </a:ln>
            <a:effectLst/>
          </p:spPr>
          <p:txBody>
            <a:bodyPr wrap="square" lIns="45719" tIns="45719" rIns="45719" bIns="45719" numCol="1" anchor="ctr">
              <a:noAutofit/>
            </a:bodyPr>
            <a:lstStyle/>
            <a:p>
              <a:pPr algn="ctr">
                <a:defRPr sz="3000">
                  <a:solidFill>
                    <a:srgbClr val="FFFFFF"/>
                  </a:solidFill>
                  <a:effectLst>
                    <a:outerShdw sx="100000" sy="100000" kx="0" ky="0" algn="b" rotWithShape="0" blurRad="38100" dist="12700" dir="5400000">
                      <a:srgbClr val="000000">
                        <a:alpha val="50000"/>
                      </a:srgbClr>
                    </a:outerShdw>
                  </a:effectLst>
                  <a:latin typeface="Montserrat Light"/>
                  <a:ea typeface="Montserrat Light"/>
                  <a:cs typeface="Montserrat Light"/>
                  <a:sym typeface="Montserrat Light"/>
                </a:defRPr>
              </a:pPr>
            </a:p>
          </p:txBody>
        </p:sp>
      </p:grpSp>
      <p:grpSp>
        <p:nvGrpSpPr>
          <p:cNvPr id="9764" name="Group 6"/>
          <p:cNvGrpSpPr/>
          <p:nvPr/>
        </p:nvGrpSpPr>
        <p:grpSpPr>
          <a:xfrm>
            <a:off x="3973033" y="1677283"/>
            <a:ext cx="2093854" cy="2018417"/>
            <a:chOff x="0" y="0"/>
            <a:chExt cx="2093853" cy="2018415"/>
          </a:xfrm>
        </p:grpSpPr>
        <p:sp>
          <p:nvSpPr>
            <p:cNvPr id="9762" name="Shape 6"/>
            <p:cNvSpPr/>
            <p:nvPr/>
          </p:nvSpPr>
          <p:spPr>
            <a:xfrm>
              <a:off x="-1" y="-1"/>
              <a:ext cx="1745747" cy="1709751"/>
            </a:xfrm>
            <a:custGeom>
              <a:avLst/>
              <a:gdLst/>
              <a:ahLst/>
              <a:cxnLst>
                <a:cxn ang="0">
                  <a:pos x="wd2" y="hd2"/>
                </a:cxn>
                <a:cxn ang="5400000">
                  <a:pos x="wd2" y="hd2"/>
                </a:cxn>
                <a:cxn ang="10800000">
                  <a:pos x="wd2" y="hd2"/>
                </a:cxn>
                <a:cxn ang="16200000">
                  <a:pos x="wd2" y="hd2"/>
                </a:cxn>
              </a:cxnLst>
              <a:rect l="0" t="0" r="r" b="b"/>
              <a:pathLst>
                <a:path w="20916" h="21600" fill="norm" stroke="1" extrusionOk="0">
                  <a:moveTo>
                    <a:pt x="4223" y="13580"/>
                  </a:moveTo>
                  <a:cubicBezTo>
                    <a:pt x="4223" y="14506"/>
                    <a:pt x="3753" y="14879"/>
                    <a:pt x="2999" y="14626"/>
                  </a:cubicBezTo>
                  <a:cubicBezTo>
                    <a:pt x="2995" y="14625"/>
                    <a:pt x="2990" y="14625"/>
                    <a:pt x="2985" y="14624"/>
                  </a:cubicBezTo>
                  <a:cubicBezTo>
                    <a:pt x="2698" y="14459"/>
                    <a:pt x="2374" y="14357"/>
                    <a:pt x="2024" y="14357"/>
                  </a:cubicBezTo>
                  <a:cubicBezTo>
                    <a:pt x="906" y="14357"/>
                    <a:pt x="0" y="15313"/>
                    <a:pt x="0" y="16492"/>
                  </a:cubicBezTo>
                  <a:cubicBezTo>
                    <a:pt x="0" y="17671"/>
                    <a:pt x="906" y="18627"/>
                    <a:pt x="2024" y="18627"/>
                  </a:cubicBezTo>
                  <a:cubicBezTo>
                    <a:pt x="2370" y="18627"/>
                    <a:pt x="2690" y="18527"/>
                    <a:pt x="2974" y="18366"/>
                  </a:cubicBezTo>
                  <a:cubicBezTo>
                    <a:pt x="3548" y="18240"/>
                    <a:pt x="4018" y="18286"/>
                    <a:pt x="4086" y="19063"/>
                  </a:cubicBezTo>
                  <a:cubicBezTo>
                    <a:pt x="4086" y="19064"/>
                    <a:pt x="4087" y="19065"/>
                    <a:pt x="4087" y="19066"/>
                  </a:cubicBezTo>
                  <a:cubicBezTo>
                    <a:pt x="4064" y="19196"/>
                    <a:pt x="4049" y="19328"/>
                    <a:pt x="4049" y="19465"/>
                  </a:cubicBezTo>
                  <a:cubicBezTo>
                    <a:pt x="4049" y="20644"/>
                    <a:pt x="4955" y="21600"/>
                    <a:pt x="6073" y="21600"/>
                  </a:cubicBezTo>
                  <a:cubicBezTo>
                    <a:pt x="7191" y="21600"/>
                    <a:pt x="8097" y="20644"/>
                    <a:pt x="8097" y="19465"/>
                  </a:cubicBezTo>
                  <a:cubicBezTo>
                    <a:pt x="8097" y="19130"/>
                    <a:pt x="8018" y="18817"/>
                    <a:pt x="7887" y="18535"/>
                  </a:cubicBezTo>
                  <a:cubicBezTo>
                    <a:pt x="7887" y="18532"/>
                    <a:pt x="7888" y="18530"/>
                    <a:pt x="7888" y="18527"/>
                  </a:cubicBezTo>
                  <a:cubicBezTo>
                    <a:pt x="7644" y="17730"/>
                    <a:pt x="7735" y="17251"/>
                    <a:pt x="7735" y="16070"/>
                  </a:cubicBezTo>
                  <a:lnTo>
                    <a:pt x="7735" y="8888"/>
                  </a:lnTo>
                  <a:cubicBezTo>
                    <a:pt x="7735" y="7738"/>
                    <a:pt x="8340" y="7707"/>
                    <a:pt x="9218" y="7707"/>
                  </a:cubicBezTo>
                  <a:lnTo>
                    <a:pt x="19087" y="7707"/>
                  </a:lnTo>
                  <a:cubicBezTo>
                    <a:pt x="21449" y="7707"/>
                    <a:pt x="21600" y="3940"/>
                    <a:pt x="19087" y="3940"/>
                  </a:cubicBezTo>
                  <a:cubicBezTo>
                    <a:pt x="18906" y="3940"/>
                    <a:pt x="18759" y="3724"/>
                    <a:pt x="18759" y="3397"/>
                  </a:cubicBezTo>
                  <a:cubicBezTo>
                    <a:pt x="18759" y="3374"/>
                    <a:pt x="18743" y="3354"/>
                    <a:pt x="18733" y="3333"/>
                  </a:cubicBezTo>
                  <a:cubicBezTo>
                    <a:pt x="18744" y="3246"/>
                    <a:pt x="18759" y="3160"/>
                    <a:pt x="18759" y="3070"/>
                  </a:cubicBezTo>
                  <a:cubicBezTo>
                    <a:pt x="18759" y="1891"/>
                    <a:pt x="17852" y="936"/>
                    <a:pt x="16734" y="936"/>
                  </a:cubicBezTo>
                  <a:cubicBezTo>
                    <a:pt x="15616" y="936"/>
                    <a:pt x="14710" y="1891"/>
                    <a:pt x="14710" y="3070"/>
                  </a:cubicBezTo>
                  <a:cubicBezTo>
                    <a:pt x="14903" y="3981"/>
                    <a:pt x="13790" y="4131"/>
                    <a:pt x="12700" y="4131"/>
                  </a:cubicBezTo>
                  <a:lnTo>
                    <a:pt x="11857" y="4131"/>
                  </a:lnTo>
                  <a:cubicBezTo>
                    <a:pt x="10338" y="4131"/>
                    <a:pt x="10081" y="3412"/>
                    <a:pt x="10197" y="2877"/>
                  </a:cubicBezTo>
                  <a:cubicBezTo>
                    <a:pt x="10196" y="2876"/>
                    <a:pt x="10194" y="2876"/>
                    <a:pt x="10193" y="2876"/>
                  </a:cubicBezTo>
                  <a:cubicBezTo>
                    <a:pt x="10275" y="2644"/>
                    <a:pt x="10326" y="2396"/>
                    <a:pt x="10326" y="2135"/>
                  </a:cubicBezTo>
                  <a:cubicBezTo>
                    <a:pt x="10326" y="956"/>
                    <a:pt x="9419" y="0"/>
                    <a:pt x="8301" y="0"/>
                  </a:cubicBezTo>
                  <a:cubicBezTo>
                    <a:pt x="7183" y="0"/>
                    <a:pt x="6277" y="956"/>
                    <a:pt x="6277" y="2135"/>
                  </a:cubicBezTo>
                  <a:cubicBezTo>
                    <a:pt x="6277" y="2397"/>
                    <a:pt x="6328" y="2644"/>
                    <a:pt x="6410" y="2876"/>
                  </a:cubicBezTo>
                  <a:cubicBezTo>
                    <a:pt x="6409" y="2876"/>
                    <a:pt x="6406" y="2877"/>
                    <a:pt x="6406" y="2877"/>
                  </a:cubicBezTo>
                  <a:cubicBezTo>
                    <a:pt x="6411" y="2884"/>
                    <a:pt x="6412" y="2891"/>
                    <a:pt x="6416" y="2899"/>
                  </a:cubicBezTo>
                  <a:cubicBezTo>
                    <a:pt x="6451" y="2993"/>
                    <a:pt x="6495" y="3082"/>
                    <a:pt x="6541" y="3169"/>
                  </a:cubicBezTo>
                  <a:cubicBezTo>
                    <a:pt x="6715" y="3787"/>
                    <a:pt x="6015" y="4067"/>
                    <a:pt x="5491" y="4067"/>
                  </a:cubicBezTo>
                  <a:cubicBezTo>
                    <a:pt x="4889" y="4067"/>
                    <a:pt x="4314" y="4523"/>
                    <a:pt x="4314" y="5205"/>
                  </a:cubicBezTo>
                  <a:lnTo>
                    <a:pt x="4314" y="5983"/>
                  </a:lnTo>
                  <a:cubicBezTo>
                    <a:pt x="4314" y="6845"/>
                    <a:pt x="3926" y="7087"/>
                    <a:pt x="3466" y="7144"/>
                  </a:cubicBezTo>
                  <a:cubicBezTo>
                    <a:pt x="2348" y="7144"/>
                    <a:pt x="1442" y="8100"/>
                    <a:pt x="1442" y="9279"/>
                  </a:cubicBezTo>
                  <a:cubicBezTo>
                    <a:pt x="1442" y="10458"/>
                    <a:pt x="2348" y="11414"/>
                    <a:pt x="3466" y="11414"/>
                  </a:cubicBezTo>
                  <a:cubicBezTo>
                    <a:pt x="3528" y="11414"/>
                    <a:pt x="3586" y="11400"/>
                    <a:pt x="3646" y="11395"/>
                  </a:cubicBezTo>
                  <a:lnTo>
                    <a:pt x="3648" y="11414"/>
                  </a:lnTo>
                  <a:cubicBezTo>
                    <a:pt x="4305" y="11222"/>
                    <a:pt x="4223" y="12112"/>
                    <a:pt x="4223" y="12910"/>
                  </a:cubicBezTo>
                  <a:cubicBezTo>
                    <a:pt x="4223" y="12910"/>
                    <a:pt x="4223" y="13580"/>
                    <a:pt x="4223" y="13580"/>
                  </a:cubicBezTo>
                  <a:close/>
                </a:path>
              </a:pathLst>
            </a:custGeom>
            <a:solidFill>
              <a:schemeClr val="accent2">
                <a:alpha val="80000"/>
              </a:schemeClr>
            </a:solidFill>
            <a:ln w="12700" cap="flat">
              <a:noFill/>
              <a:miter lim="400000"/>
            </a:ln>
            <a:effectLst/>
          </p:spPr>
          <p:txBody>
            <a:bodyPr wrap="square" lIns="45719" tIns="45719" rIns="45719" bIns="45719" numCol="1" anchor="ctr">
              <a:noAutofit/>
            </a:bodyPr>
            <a:lstStyle/>
            <a:p>
              <a:pPr algn="ctr">
                <a:defRPr sz="3000">
                  <a:solidFill>
                    <a:srgbClr val="FFFFFF"/>
                  </a:solidFill>
                  <a:effectLst>
                    <a:outerShdw sx="100000" sy="100000" kx="0" ky="0" algn="b" rotWithShape="0" blurRad="38100" dist="12700" dir="5400000">
                      <a:srgbClr val="000000">
                        <a:alpha val="50000"/>
                      </a:srgbClr>
                    </a:outerShdw>
                  </a:effectLst>
                  <a:latin typeface="Montserrat Light"/>
                  <a:ea typeface="Montserrat Light"/>
                  <a:cs typeface="Montserrat Light"/>
                  <a:sym typeface="Montserrat Light"/>
                </a:defRPr>
              </a:pPr>
            </a:p>
          </p:txBody>
        </p:sp>
        <p:sp>
          <p:nvSpPr>
            <p:cNvPr id="9763" name="Shape 7"/>
            <p:cNvSpPr/>
            <p:nvPr/>
          </p:nvSpPr>
          <p:spPr>
            <a:xfrm>
              <a:off x="348106" y="308665"/>
              <a:ext cx="1745748" cy="1709751"/>
            </a:xfrm>
            <a:custGeom>
              <a:avLst/>
              <a:gdLst/>
              <a:ahLst/>
              <a:cxnLst>
                <a:cxn ang="0">
                  <a:pos x="wd2" y="hd2"/>
                </a:cxn>
                <a:cxn ang="5400000">
                  <a:pos x="wd2" y="hd2"/>
                </a:cxn>
                <a:cxn ang="10800000">
                  <a:pos x="wd2" y="hd2"/>
                </a:cxn>
                <a:cxn ang="16200000">
                  <a:pos x="wd2" y="hd2"/>
                </a:cxn>
              </a:cxnLst>
              <a:rect l="0" t="0" r="r" b="b"/>
              <a:pathLst>
                <a:path w="20916" h="21600" fill="norm" stroke="1" extrusionOk="0">
                  <a:moveTo>
                    <a:pt x="16693" y="8020"/>
                  </a:moveTo>
                  <a:cubicBezTo>
                    <a:pt x="16693" y="7094"/>
                    <a:pt x="17163" y="6721"/>
                    <a:pt x="17917" y="6974"/>
                  </a:cubicBezTo>
                  <a:cubicBezTo>
                    <a:pt x="17921" y="6975"/>
                    <a:pt x="17926" y="6975"/>
                    <a:pt x="17931" y="6976"/>
                  </a:cubicBezTo>
                  <a:cubicBezTo>
                    <a:pt x="18218" y="7141"/>
                    <a:pt x="18542" y="7243"/>
                    <a:pt x="18892" y="7243"/>
                  </a:cubicBezTo>
                  <a:cubicBezTo>
                    <a:pt x="20010" y="7243"/>
                    <a:pt x="20916" y="6287"/>
                    <a:pt x="20916" y="5108"/>
                  </a:cubicBezTo>
                  <a:cubicBezTo>
                    <a:pt x="20916" y="3929"/>
                    <a:pt x="20010" y="2973"/>
                    <a:pt x="18892" y="2973"/>
                  </a:cubicBezTo>
                  <a:cubicBezTo>
                    <a:pt x="18546" y="2973"/>
                    <a:pt x="18226" y="3073"/>
                    <a:pt x="17942" y="3234"/>
                  </a:cubicBezTo>
                  <a:cubicBezTo>
                    <a:pt x="17368" y="3360"/>
                    <a:pt x="16898" y="3314"/>
                    <a:pt x="16830" y="2537"/>
                  </a:cubicBezTo>
                  <a:cubicBezTo>
                    <a:pt x="16830" y="2536"/>
                    <a:pt x="16829" y="2535"/>
                    <a:pt x="16829" y="2534"/>
                  </a:cubicBezTo>
                  <a:cubicBezTo>
                    <a:pt x="16852" y="2404"/>
                    <a:pt x="16867" y="2272"/>
                    <a:pt x="16867" y="2135"/>
                  </a:cubicBezTo>
                  <a:cubicBezTo>
                    <a:pt x="16867" y="956"/>
                    <a:pt x="15961" y="0"/>
                    <a:pt x="14843" y="0"/>
                  </a:cubicBezTo>
                  <a:cubicBezTo>
                    <a:pt x="13725" y="0"/>
                    <a:pt x="12819" y="956"/>
                    <a:pt x="12819" y="2135"/>
                  </a:cubicBezTo>
                  <a:cubicBezTo>
                    <a:pt x="12819" y="2470"/>
                    <a:pt x="12898" y="2783"/>
                    <a:pt x="13029" y="3065"/>
                  </a:cubicBezTo>
                  <a:cubicBezTo>
                    <a:pt x="13029" y="3068"/>
                    <a:pt x="13028" y="3070"/>
                    <a:pt x="13028" y="3073"/>
                  </a:cubicBezTo>
                  <a:cubicBezTo>
                    <a:pt x="13272" y="3870"/>
                    <a:pt x="13181" y="4349"/>
                    <a:pt x="13181" y="5530"/>
                  </a:cubicBezTo>
                  <a:lnTo>
                    <a:pt x="13181" y="12712"/>
                  </a:lnTo>
                  <a:cubicBezTo>
                    <a:pt x="13181" y="13862"/>
                    <a:pt x="12576" y="13893"/>
                    <a:pt x="11698" y="13893"/>
                  </a:cubicBezTo>
                  <a:lnTo>
                    <a:pt x="1829" y="13893"/>
                  </a:lnTo>
                  <a:cubicBezTo>
                    <a:pt x="-533" y="13893"/>
                    <a:pt x="-684" y="17660"/>
                    <a:pt x="1829" y="17660"/>
                  </a:cubicBezTo>
                  <a:cubicBezTo>
                    <a:pt x="2010" y="17660"/>
                    <a:pt x="2157" y="17876"/>
                    <a:pt x="2157" y="18203"/>
                  </a:cubicBezTo>
                  <a:cubicBezTo>
                    <a:pt x="2157" y="18226"/>
                    <a:pt x="2173" y="18246"/>
                    <a:pt x="2183" y="18267"/>
                  </a:cubicBezTo>
                  <a:cubicBezTo>
                    <a:pt x="2172" y="18354"/>
                    <a:pt x="2157" y="18440"/>
                    <a:pt x="2157" y="18530"/>
                  </a:cubicBezTo>
                  <a:cubicBezTo>
                    <a:pt x="2157" y="19709"/>
                    <a:pt x="3064" y="20664"/>
                    <a:pt x="4182" y="20664"/>
                  </a:cubicBezTo>
                  <a:cubicBezTo>
                    <a:pt x="5300" y="20664"/>
                    <a:pt x="6206" y="19709"/>
                    <a:pt x="6206" y="18530"/>
                  </a:cubicBezTo>
                  <a:cubicBezTo>
                    <a:pt x="6013" y="17619"/>
                    <a:pt x="7126" y="17469"/>
                    <a:pt x="8216" y="17469"/>
                  </a:cubicBezTo>
                  <a:lnTo>
                    <a:pt x="9059" y="17469"/>
                  </a:lnTo>
                  <a:cubicBezTo>
                    <a:pt x="10578" y="17469"/>
                    <a:pt x="10835" y="18188"/>
                    <a:pt x="10719" y="18723"/>
                  </a:cubicBezTo>
                  <a:cubicBezTo>
                    <a:pt x="10720" y="18724"/>
                    <a:pt x="10722" y="18724"/>
                    <a:pt x="10723" y="18724"/>
                  </a:cubicBezTo>
                  <a:cubicBezTo>
                    <a:pt x="10641" y="18956"/>
                    <a:pt x="10590" y="19204"/>
                    <a:pt x="10590" y="19465"/>
                  </a:cubicBezTo>
                  <a:cubicBezTo>
                    <a:pt x="10590" y="20644"/>
                    <a:pt x="11497" y="21600"/>
                    <a:pt x="12615" y="21600"/>
                  </a:cubicBezTo>
                  <a:cubicBezTo>
                    <a:pt x="13733" y="21600"/>
                    <a:pt x="14639" y="20644"/>
                    <a:pt x="14639" y="19465"/>
                  </a:cubicBezTo>
                  <a:cubicBezTo>
                    <a:pt x="14639" y="19203"/>
                    <a:pt x="14588" y="18956"/>
                    <a:pt x="14506" y="18724"/>
                  </a:cubicBezTo>
                  <a:cubicBezTo>
                    <a:pt x="14507" y="18724"/>
                    <a:pt x="14510" y="18723"/>
                    <a:pt x="14510" y="18723"/>
                  </a:cubicBezTo>
                  <a:cubicBezTo>
                    <a:pt x="14505" y="18716"/>
                    <a:pt x="14504" y="18709"/>
                    <a:pt x="14500" y="18701"/>
                  </a:cubicBezTo>
                  <a:cubicBezTo>
                    <a:pt x="14465" y="18607"/>
                    <a:pt x="14421" y="18518"/>
                    <a:pt x="14375" y="18431"/>
                  </a:cubicBezTo>
                  <a:cubicBezTo>
                    <a:pt x="14201" y="17813"/>
                    <a:pt x="14901" y="17533"/>
                    <a:pt x="15425" y="17533"/>
                  </a:cubicBezTo>
                  <a:cubicBezTo>
                    <a:pt x="16027" y="17533"/>
                    <a:pt x="16602" y="17077"/>
                    <a:pt x="16602" y="16395"/>
                  </a:cubicBezTo>
                  <a:lnTo>
                    <a:pt x="16602" y="15617"/>
                  </a:lnTo>
                  <a:cubicBezTo>
                    <a:pt x="16602" y="14755"/>
                    <a:pt x="16990" y="14513"/>
                    <a:pt x="17450" y="14456"/>
                  </a:cubicBezTo>
                  <a:cubicBezTo>
                    <a:pt x="18568" y="14456"/>
                    <a:pt x="19474" y="13500"/>
                    <a:pt x="19474" y="12321"/>
                  </a:cubicBezTo>
                  <a:cubicBezTo>
                    <a:pt x="19474" y="11142"/>
                    <a:pt x="18568" y="10186"/>
                    <a:pt x="17450" y="10186"/>
                  </a:cubicBezTo>
                  <a:cubicBezTo>
                    <a:pt x="17388" y="10186"/>
                    <a:pt x="17330" y="10200"/>
                    <a:pt x="17270" y="10206"/>
                  </a:cubicBezTo>
                  <a:lnTo>
                    <a:pt x="17268" y="10186"/>
                  </a:lnTo>
                  <a:cubicBezTo>
                    <a:pt x="16611" y="10378"/>
                    <a:pt x="16693" y="9488"/>
                    <a:pt x="16693" y="8690"/>
                  </a:cubicBezTo>
                  <a:cubicBezTo>
                    <a:pt x="16693" y="8690"/>
                    <a:pt x="16693" y="8020"/>
                    <a:pt x="16693" y="8020"/>
                  </a:cubicBezTo>
                  <a:close/>
                </a:path>
              </a:pathLst>
            </a:custGeom>
            <a:solidFill>
              <a:schemeClr val="accent3">
                <a:alpha val="75000"/>
              </a:schemeClr>
            </a:solidFill>
            <a:ln w="12700" cap="flat">
              <a:noFill/>
              <a:miter lim="400000"/>
            </a:ln>
            <a:effectLst/>
          </p:spPr>
          <p:txBody>
            <a:bodyPr wrap="square" lIns="45719" tIns="45719" rIns="45719" bIns="45719" numCol="1" anchor="ctr">
              <a:noAutofit/>
            </a:bodyPr>
            <a:lstStyle/>
            <a:p>
              <a:pPr algn="ctr">
                <a:defRPr sz="3000">
                  <a:solidFill>
                    <a:srgbClr val="FFFFFF"/>
                  </a:solidFill>
                  <a:effectLst>
                    <a:outerShdw sx="100000" sy="100000" kx="0" ky="0" algn="b" rotWithShape="0" blurRad="38100" dist="12700" dir="5400000">
                      <a:srgbClr val="000000">
                        <a:alpha val="50000"/>
                      </a:srgbClr>
                    </a:outerShdw>
                  </a:effectLst>
                  <a:latin typeface="Montserrat Light"/>
                  <a:ea typeface="Montserrat Light"/>
                  <a:cs typeface="Montserrat Light"/>
                  <a:sym typeface="Montserrat Light"/>
                </a:defRPr>
              </a:pPr>
            </a:p>
          </p:txBody>
        </p:sp>
      </p:grpSp>
      <p:grpSp>
        <p:nvGrpSpPr>
          <p:cNvPr id="9767" name="Group 9"/>
          <p:cNvGrpSpPr/>
          <p:nvPr/>
        </p:nvGrpSpPr>
        <p:grpSpPr>
          <a:xfrm>
            <a:off x="6125114" y="3755252"/>
            <a:ext cx="2093854" cy="2018417"/>
            <a:chOff x="0" y="0"/>
            <a:chExt cx="2093853" cy="2018415"/>
          </a:xfrm>
        </p:grpSpPr>
        <p:sp>
          <p:nvSpPr>
            <p:cNvPr id="9765" name="Shape 6"/>
            <p:cNvSpPr/>
            <p:nvPr/>
          </p:nvSpPr>
          <p:spPr>
            <a:xfrm>
              <a:off x="-1" y="-1"/>
              <a:ext cx="1745747" cy="1709751"/>
            </a:xfrm>
            <a:custGeom>
              <a:avLst/>
              <a:gdLst/>
              <a:ahLst/>
              <a:cxnLst>
                <a:cxn ang="0">
                  <a:pos x="wd2" y="hd2"/>
                </a:cxn>
                <a:cxn ang="5400000">
                  <a:pos x="wd2" y="hd2"/>
                </a:cxn>
                <a:cxn ang="10800000">
                  <a:pos x="wd2" y="hd2"/>
                </a:cxn>
                <a:cxn ang="16200000">
                  <a:pos x="wd2" y="hd2"/>
                </a:cxn>
              </a:cxnLst>
              <a:rect l="0" t="0" r="r" b="b"/>
              <a:pathLst>
                <a:path w="20916" h="21600" fill="norm" stroke="1" extrusionOk="0">
                  <a:moveTo>
                    <a:pt x="4223" y="13580"/>
                  </a:moveTo>
                  <a:cubicBezTo>
                    <a:pt x="4223" y="14506"/>
                    <a:pt x="3753" y="14879"/>
                    <a:pt x="2999" y="14626"/>
                  </a:cubicBezTo>
                  <a:cubicBezTo>
                    <a:pt x="2995" y="14625"/>
                    <a:pt x="2990" y="14625"/>
                    <a:pt x="2985" y="14624"/>
                  </a:cubicBezTo>
                  <a:cubicBezTo>
                    <a:pt x="2698" y="14459"/>
                    <a:pt x="2374" y="14357"/>
                    <a:pt x="2024" y="14357"/>
                  </a:cubicBezTo>
                  <a:cubicBezTo>
                    <a:pt x="906" y="14357"/>
                    <a:pt x="0" y="15313"/>
                    <a:pt x="0" y="16492"/>
                  </a:cubicBezTo>
                  <a:cubicBezTo>
                    <a:pt x="0" y="17671"/>
                    <a:pt x="906" y="18627"/>
                    <a:pt x="2024" y="18627"/>
                  </a:cubicBezTo>
                  <a:cubicBezTo>
                    <a:pt x="2370" y="18627"/>
                    <a:pt x="2690" y="18527"/>
                    <a:pt x="2974" y="18366"/>
                  </a:cubicBezTo>
                  <a:cubicBezTo>
                    <a:pt x="3548" y="18240"/>
                    <a:pt x="4018" y="18286"/>
                    <a:pt x="4086" y="19063"/>
                  </a:cubicBezTo>
                  <a:cubicBezTo>
                    <a:pt x="4086" y="19064"/>
                    <a:pt x="4087" y="19065"/>
                    <a:pt x="4087" y="19066"/>
                  </a:cubicBezTo>
                  <a:cubicBezTo>
                    <a:pt x="4064" y="19196"/>
                    <a:pt x="4049" y="19328"/>
                    <a:pt x="4049" y="19465"/>
                  </a:cubicBezTo>
                  <a:cubicBezTo>
                    <a:pt x="4049" y="20644"/>
                    <a:pt x="4955" y="21600"/>
                    <a:pt x="6073" y="21600"/>
                  </a:cubicBezTo>
                  <a:cubicBezTo>
                    <a:pt x="7191" y="21600"/>
                    <a:pt x="8097" y="20644"/>
                    <a:pt x="8097" y="19465"/>
                  </a:cubicBezTo>
                  <a:cubicBezTo>
                    <a:pt x="8097" y="19130"/>
                    <a:pt x="8018" y="18817"/>
                    <a:pt x="7887" y="18535"/>
                  </a:cubicBezTo>
                  <a:cubicBezTo>
                    <a:pt x="7887" y="18532"/>
                    <a:pt x="7888" y="18530"/>
                    <a:pt x="7888" y="18527"/>
                  </a:cubicBezTo>
                  <a:cubicBezTo>
                    <a:pt x="7644" y="17730"/>
                    <a:pt x="7735" y="17251"/>
                    <a:pt x="7735" y="16070"/>
                  </a:cubicBezTo>
                  <a:lnTo>
                    <a:pt x="7735" y="8888"/>
                  </a:lnTo>
                  <a:cubicBezTo>
                    <a:pt x="7735" y="7738"/>
                    <a:pt x="8340" y="7707"/>
                    <a:pt x="9218" y="7707"/>
                  </a:cubicBezTo>
                  <a:lnTo>
                    <a:pt x="19087" y="7707"/>
                  </a:lnTo>
                  <a:cubicBezTo>
                    <a:pt x="21449" y="7707"/>
                    <a:pt x="21600" y="3940"/>
                    <a:pt x="19087" y="3940"/>
                  </a:cubicBezTo>
                  <a:cubicBezTo>
                    <a:pt x="18906" y="3940"/>
                    <a:pt x="18759" y="3724"/>
                    <a:pt x="18759" y="3397"/>
                  </a:cubicBezTo>
                  <a:cubicBezTo>
                    <a:pt x="18759" y="3374"/>
                    <a:pt x="18743" y="3354"/>
                    <a:pt x="18733" y="3333"/>
                  </a:cubicBezTo>
                  <a:cubicBezTo>
                    <a:pt x="18744" y="3246"/>
                    <a:pt x="18759" y="3160"/>
                    <a:pt x="18759" y="3070"/>
                  </a:cubicBezTo>
                  <a:cubicBezTo>
                    <a:pt x="18759" y="1891"/>
                    <a:pt x="17852" y="936"/>
                    <a:pt x="16734" y="936"/>
                  </a:cubicBezTo>
                  <a:cubicBezTo>
                    <a:pt x="15616" y="936"/>
                    <a:pt x="14710" y="1891"/>
                    <a:pt x="14710" y="3070"/>
                  </a:cubicBezTo>
                  <a:cubicBezTo>
                    <a:pt x="14903" y="3981"/>
                    <a:pt x="13790" y="4131"/>
                    <a:pt x="12700" y="4131"/>
                  </a:cubicBezTo>
                  <a:lnTo>
                    <a:pt x="11857" y="4131"/>
                  </a:lnTo>
                  <a:cubicBezTo>
                    <a:pt x="10338" y="4131"/>
                    <a:pt x="10081" y="3412"/>
                    <a:pt x="10197" y="2877"/>
                  </a:cubicBezTo>
                  <a:cubicBezTo>
                    <a:pt x="10196" y="2876"/>
                    <a:pt x="10194" y="2876"/>
                    <a:pt x="10193" y="2876"/>
                  </a:cubicBezTo>
                  <a:cubicBezTo>
                    <a:pt x="10275" y="2644"/>
                    <a:pt x="10326" y="2396"/>
                    <a:pt x="10326" y="2135"/>
                  </a:cubicBezTo>
                  <a:cubicBezTo>
                    <a:pt x="10326" y="956"/>
                    <a:pt x="9419" y="0"/>
                    <a:pt x="8301" y="0"/>
                  </a:cubicBezTo>
                  <a:cubicBezTo>
                    <a:pt x="7183" y="0"/>
                    <a:pt x="6277" y="956"/>
                    <a:pt x="6277" y="2135"/>
                  </a:cubicBezTo>
                  <a:cubicBezTo>
                    <a:pt x="6277" y="2397"/>
                    <a:pt x="6328" y="2644"/>
                    <a:pt x="6410" y="2876"/>
                  </a:cubicBezTo>
                  <a:cubicBezTo>
                    <a:pt x="6409" y="2876"/>
                    <a:pt x="6406" y="2877"/>
                    <a:pt x="6406" y="2877"/>
                  </a:cubicBezTo>
                  <a:cubicBezTo>
                    <a:pt x="6411" y="2884"/>
                    <a:pt x="6412" y="2891"/>
                    <a:pt x="6416" y="2899"/>
                  </a:cubicBezTo>
                  <a:cubicBezTo>
                    <a:pt x="6451" y="2993"/>
                    <a:pt x="6495" y="3082"/>
                    <a:pt x="6541" y="3169"/>
                  </a:cubicBezTo>
                  <a:cubicBezTo>
                    <a:pt x="6715" y="3787"/>
                    <a:pt x="6015" y="4067"/>
                    <a:pt x="5491" y="4067"/>
                  </a:cubicBezTo>
                  <a:cubicBezTo>
                    <a:pt x="4889" y="4067"/>
                    <a:pt x="4314" y="4523"/>
                    <a:pt x="4314" y="5205"/>
                  </a:cubicBezTo>
                  <a:lnTo>
                    <a:pt x="4314" y="5983"/>
                  </a:lnTo>
                  <a:cubicBezTo>
                    <a:pt x="4314" y="6845"/>
                    <a:pt x="3926" y="7087"/>
                    <a:pt x="3466" y="7144"/>
                  </a:cubicBezTo>
                  <a:cubicBezTo>
                    <a:pt x="2348" y="7144"/>
                    <a:pt x="1442" y="8100"/>
                    <a:pt x="1442" y="9279"/>
                  </a:cubicBezTo>
                  <a:cubicBezTo>
                    <a:pt x="1442" y="10458"/>
                    <a:pt x="2348" y="11414"/>
                    <a:pt x="3466" y="11414"/>
                  </a:cubicBezTo>
                  <a:cubicBezTo>
                    <a:pt x="3528" y="11414"/>
                    <a:pt x="3586" y="11400"/>
                    <a:pt x="3646" y="11395"/>
                  </a:cubicBezTo>
                  <a:lnTo>
                    <a:pt x="3648" y="11414"/>
                  </a:lnTo>
                  <a:cubicBezTo>
                    <a:pt x="4305" y="11222"/>
                    <a:pt x="4223" y="12112"/>
                    <a:pt x="4223" y="12910"/>
                  </a:cubicBezTo>
                  <a:cubicBezTo>
                    <a:pt x="4223" y="12910"/>
                    <a:pt x="4223" y="13580"/>
                    <a:pt x="4223" y="13580"/>
                  </a:cubicBezTo>
                  <a:close/>
                </a:path>
              </a:pathLst>
            </a:custGeom>
            <a:solidFill>
              <a:srgbClr val="DD8B00">
                <a:alpha val="80000"/>
              </a:srgbClr>
            </a:solidFill>
            <a:ln w="12700" cap="flat">
              <a:noFill/>
              <a:miter lim="400000"/>
            </a:ln>
            <a:effectLst/>
          </p:spPr>
          <p:txBody>
            <a:bodyPr wrap="square" lIns="45719" tIns="45719" rIns="45719" bIns="45719" numCol="1" anchor="ctr">
              <a:noAutofit/>
            </a:bodyPr>
            <a:lstStyle/>
            <a:p>
              <a:pPr algn="ctr">
                <a:defRPr sz="3000">
                  <a:solidFill>
                    <a:srgbClr val="FFFFFF"/>
                  </a:solidFill>
                  <a:effectLst>
                    <a:outerShdw sx="100000" sy="100000" kx="0" ky="0" algn="b" rotWithShape="0" blurRad="38100" dist="12700" dir="5400000">
                      <a:srgbClr val="000000">
                        <a:alpha val="50000"/>
                      </a:srgbClr>
                    </a:outerShdw>
                  </a:effectLst>
                  <a:latin typeface="Montserrat Light"/>
                  <a:ea typeface="Montserrat Light"/>
                  <a:cs typeface="Montserrat Light"/>
                  <a:sym typeface="Montserrat Light"/>
                </a:defRPr>
              </a:pPr>
            </a:p>
          </p:txBody>
        </p:sp>
        <p:sp>
          <p:nvSpPr>
            <p:cNvPr id="9766" name="Shape 7"/>
            <p:cNvSpPr/>
            <p:nvPr/>
          </p:nvSpPr>
          <p:spPr>
            <a:xfrm>
              <a:off x="348106" y="308665"/>
              <a:ext cx="1745748" cy="1709751"/>
            </a:xfrm>
            <a:custGeom>
              <a:avLst/>
              <a:gdLst/>
              <a:ahLst/>
              <a:cxnLst>
                <a:cxn ang="0">
                  <a:pos x="wd2" y="hd2"/>
                </a:cxn>
                <a:cxn ang="5400000">
                  <a:pos x="wd2" y="hd2"/>
                </a:cxn>
                <a:cxn ang="10800000">
                  <a:pos x="wd2" y="hd2"/>
                </a:cxn>
                <a:cxn ang="16200000">
                  <a:pos x="wd2" y="hd2"/>
                </a:cxn>
              </a:cxnLst>
              <a:rect l="0" t="0" r="r" b="b"/>
              <a:pathLst>
                <a:path w="20916" h="21600" fill="norm" stroke="1" extrusionOk="0">
                  <a:moveTo>
                    <a:pt x="16693" y="8020"/>
                  </a:moveTo>
                  <a:cubicBezTo>
                    <a:pt x="16693" y="7094"/>
                    <a:pt x="17163" y="6721"/>
                    <a:pt x="17917" y="6974"/>
                  </a:cubicBezTo>
                  <a:cubicBezTo>
                    <a:pt x="17921" y="6975"/>
                    <a:pt x="17926" y="6975"/>
                    <a:pt x="17931" y="6976"/>
                  </a:cubicBezTo>
                  <a:cubicBezTo>
                    <a:pt x="18218" y="7141"/>
                    <a:pt x="18542" y="7243"/>
                    <a:pt x="18892" y="7243"/>
                  </a:cubicBezTo>
                  <a:cubicBezTo>
                    <a:pt x="20010" y="7243"/>
                    <a:pt x="20916" y="6287"/>
                    <a:pt x="20916" y="5108"/>
                  </a:cubicBezTo>
                  <a:cubicBezTo>
                    <a:pt x="20916" y="3929"/>
                    <a:pt x="20010" y="2973"/>
                    <a:pt x="18892" y="2973"/>
                  </a:cubicBezTo>
                  <a:cubicBezTo>
                    <a:pt x="18546" y="2973"/>
                    <a:pt x="18226" y="3073"/>
                    <a:pt x="17942" y="3234"/>
                  </a:cubicBezTo>
                  <a:cubicBezTo>
                    <a:pt x="17368" y="3360"/>
                    <a:pt x="16898" y="3314"/>
                    <a:pt x="16830" y="2537"/>
                  </a:cubicBezTo>
                  <a:cubicBezTo>
                    <a:pt x="16830" y="2536"/>
                    <a:pt x="16829" y="2535"/>
                    <a:pt x="16829" y="2534"/>
                  </a:cubicBezTo>
                  <a:cubicBezTo>
                    <a:pt x="16852" y="2404"/>
                    <a:pt x="16867" y="2272"/>
                    <a:pt x="16867" y="2135"/>
                  </a:cubicBezTo>
                  <a:cubicBezTo>
                    <a:pt x="16867" y="956"/>
                    <a:pt x="15961" y="0"/>
                    <a:pt x="14843" y="0"/>
                  </a:cubicBezTo>
                  <a:cubicBezTo>
                    <a:pt x="13725" y="0"/>
                    <a:pt x="12819" y="956"/>
                    <a:pt x="12819" y="2135"/>
                  </a:cubicBezTo>
                  <a:cubicBezTo>
                    <a:pt x="12819" y="2470"/>
                    <a:pt x="12898" y="2783"/>
                    <a:pt x="13029" y="3065"/>
                  </a:cubicBezTo>
                  <a:cubicBezTo>
                    <a:pt x="13029" y="3068"/>
                    <a:pt x="13028" y="3070"/>
                    <a:pt x="13028" y="3073"/>
                  </a:cubicBezTo>
                  <a:cubicBezTo>
                    <a:pt x="13272" y="3870"/>
                    <a:pt x="13181" y="4349"/>
                    <a:pt x="13181" y="5530"/>
                  </a:cubicBezTo>
                  <a:lnTo>
                    <a:pt x="13181" y="12712"/>
                  </a:lnTo>
                  <a:cubicBezTo>
                    <a:pt x="13181" y="13862"/>
                    <a:pt x="12576" y="13893"/>
                    <a:pt x="11698" y="13893"/>
                  </a:cubicBezTo>
                  <a:lnTo>
                    <a:pt x="1829" y="13893"/>
                  </a:lnTo>
                  <a:cubicBezTo>
                    <a:pt x="-533" y="13893"/>
                    <a:pt x="-684" y="17660"/>
                    <a:pt x="1829" y="17660"/>
                  </a:cubicBezTo>
                  <a:cubicBezTo>
                    <a:pt x="2010" y="17660"/>
                    <a:pt x="2157" y="17876"/>
                    <a:pt x="2157" y="18203"/>
                  </a:cubicBezTo>
                  <a:cubicBezTo>
                    <a:pt x="2157" y="18226"/>
                    <a:pt x="2173" y="18246"/>
                    <a:pt x="2183" y="18267"/>
                  </a:cubicBezTo>
                  <a:cubicBezTo>
                    <a:pt x="2172" y="18354"/>
                    <a:pt x="2157" y="18440"/>
                    <a:pt x="2157" y="18530"/>
                  </a:cubicBezTo>
                  <a:cubicBezTo>
                    <a:pt x="2157" y="19709"/>
                    <a:pt x="3064" y="20664"/>
                    <a:pt x="4182" y="20664"/>
                  </a:cubicBezTo>
                  <a:cubicBezTo>
                    <a:pt x="5300" y="20664"/>
                    <a:pt x="6206" y="19709"/>
                    <a:pt x="6206" y="18530"/>
                  </a:cubicBezTo>
                  <a:cubicBezTo>
                    <a:pt x="6013" y="17619"/>
                    <a:pt x="7126" y="17469"/>
                    <a:pt x="8216" y="17469"/>
                  </a:cubicBezTo>
                  <a:lnTo>
                    <a:pt x="9059" y="17469"/>
                  </a:lnTo>
                  <a:cubicBezTo>
                    <a:pt x="10578" y="17469"/>
                    <a:pt x="10835" y="18188"/>
                    <a:pt x="10719" y="18723"/>
                  </a:cubicBezTo>
                  <a:cubicBezTo>
                    <a:pt x="10720" y="18724"/>
                    <a:pt x="10722" y="18724"/>
                    <a:pt x="10723" y="18724"/>
                  </a:cubicBezTo>
                  <a:cubicBezTo>
                    <a:pt x="10641" y="18956"/>
                    <a:pt x="10590" y="19204"/>
                    <a:pt x="10590" y="19465"/>
                  </a:cubicBezTo>
                  <a:cubicBezTo>
                    <a:pt x="10590" y="20644"/>
                    <a:pt x="11497" y="21600"/>
                    <a:pt x="12615" y="21600"/>
                  </a:cubicBezTo>
                  <a:cubicBezTo>
                    <a:pt x="13733" y="21600"/>
                    <a:pt x="14639" y="20644"/>
                    <a:pt x="14639" y="19465"/>
                  </a:cubicBezTo>
                  <a:cubicBezTo>
                    <a:pt x="14639" y="19203"/>
                    <a:pt x="14588" y="18956"/>
                    <a:pt x="14506" y="18724"/>
                  </a:cubicBezTo>
                  <a:cubicBezTo>
                    <a:pt x="14507" y="18724"/>
                    <a:pt x="14510" y="18723"/>
                    <a:pt x="14510" y="18723"/>
                  </a:cubicBezTo>
                  <a:cubicBezTo>
                    <a:pt x="14505" y="18716"/>
                    <a:pt x="14504" y="18709"/>
                    <a:pt x="14500" y="18701"/>
                  </a:cubicBezTo>
                  <a:cubicBezTo>
                    <a:pt x="14465" y="18607"/>
                    <a:pt x="14421" y="18518"/>
                    <a:pt x="14375" y="18431"/>
                  </a:cubicBezTo>
                  <a:cubicBezTo>
                    <a:pt x="14201" y="17813"/>
                    <a:pt x="14901" y="17533"/>
                    <a:pt x="15425" y="17533"/>
                  </a:cubicBezTo>
                  <a:cubicBezTo>
                    <a:pt x="16027" y="17533"/>
                    <a:pt x="16602" y="17077"/>
                    <a:pt x="16602" y="16395"/>
                  </a:cubicBezTo>
                  <a:lnTo>
                    <a:pt x="16602" y="15617"/>
                  </a:lnTo>
                  <a:cubicBezTo>
                    <a:pt x="16602" y="14755"/>
                    <a:pt x="16990" y="14513"/>
                    <a:pt x="17450" y="14456"/>
                  </a:cubicBezTo>
                  <a:cubicBezTo>
                    <a:pt x="18568" y="14456"/>
                    <a:pt x="19474" y="13500"/>
                    <a:pt x="19474" y="12321"/>
                  </a:cubicBezTo>
                  <a:cubicBezTo>
                    <a:pt x="19474" y="11142"/>
                    <a:pt x="18568" y="10186"/>
                    <a:pt x="17450" y="10186"/>
                  </a:cubicBezTo>
                  <a:cubicBezTo>
                    <a:pt x="17388" y="10186"/>
                    <a:pt x="17330" y="10200"/>
                    <a:pt x="17270" y="10206"/>
                  </a:cubicBezTo>
                  <a:lnTo>
                    <a:pt x="17268" y="10186"/>
                  </a:lnTo>
                  <a:cubicBezTo>
                    <a:pt x="16611" y="10378"/>
                    <a:pt x="16693" y="9488"/>
                    <a:pt x="16693" y="8690"/>
                  </a:cubicBezTo>
                  <a:cubicBezTo>
                    <a:pt x="16693" y="8690"/>
                    <a:pt x="16693" y="8020"/>
                    <a:pt x="16693" y="8020"/>
                  </a:cubicBezTo>
                  <a:close/>
                </a:path>
              </a:pathLst>
            </a:custGeom>
            <a:solidFill>
              <a:schemeClr val="accent4">
                <a:alpha val="75000"/>
              </a:schemeClr>
            </a:solidFill>
            <a:ln w="12700" cap="flat">
              <a:noFill/>
              <a:miter lim="400000"/>
            </a:ln>
            <a:effectLst/>
          </p:spPr>
          <p:txBody>
            <a:bodyPr wrap="square" lIns="45719" tIns="45719" rIns="45719" bIns="45719" numCol="1" anchor="ctr">
              <a:noAutofit/>
            </a:bodyPr>
            <a:lstStyle/>
            <a:p>
              <a:pPr algn="ctr">
                <a:defRPr sz="3000">
                  <a:solidFill>
                    <a:srgbClr val="FFFFFF"/>
                  </a:solidFill>
                  <a:effectLst>
                    <a:outerShdw sx="100000" sy="100000" kx="0" ky="0" algn="b" rotWithShape="0" blurRad="38100" dist="12700" dir="5400000">
                      <a:srgbClr val="000000">
                        <a:alpha val="50000"/>
                      </a:srgbClr>
                    </a:outerShdw>
                  </a:effectLst>
                  <a:latin typeface="Montserrat Light"/>
                  <a:ea typeface="Montserrat Light"/>
                  <a:cs typeface="Montserrat Light"/>
                  <a:sym typeface="Montserrat Light"/>
                </a:defRPr>
              </a:pPr>
            </a:p>
          </p:txBody>
        </p:sp>
      </p:grpSp>
      <p:grpSp>
        <p:nvGrpSpPr>
          <p:cNvPr id="9770" name="Group 12"/>
          <p:cNvGrpSpPr/>
          <p:nvPr/>
        </p:nvGrpSpPr>
        <p:grpSpPr>
          <a:xfrm>
            <a:off x="5776357" y="1994456"/>
            <a:ext cx="2093854" cy="2018417"/>
            <a:chOff x="0" y="0"/>
            <a:chExt cx="2093853" cy="2018415"/>
          </a:xfrm>
        </p:grpSpPr>
        <p:sp>
          <p:nvSpPr>
            <p:cNvPr id="9768" name="Shape 6"/>
            <p:cNvSpPr/>
            <p:nvPr/>
          </p:nvSpPr>
          <p:spPr>
            <a:xfrm>
              <a:off x="-1" y="-1"/>
              <a:ext cx="1745747" cy="1709751"/>
            </a:xfrm>
            <a:custGeom>
              <a:avLst/>
              <a:gdLst/>
              <a:ahLst/>
              <a:cxnLst>
                <a:cxn ang="0">
                  <a:pos x="wd2" y="hd2"/>
                </a:cxn>
                <a:cxn ang="5400000">
                  <a:pos x="wd2" y="hd2"/>
                </a:cxn>
                <a:cxn ang="10800000">
                  <a:pos x="wd2" y="hd2"/>
                </a:cxn>
                <a:cxn ang="16200000">
                  <a:pos x="wd2" y="hd2"/>
                </a:cxn>
              </a:cxnLst>
              <a:rect l="0" t="0" r="r" b="b"/>
              <a:pathLst>
                <a:path w="20916" h="21600" fill="norm" stroke="1" extrusionOk="0">
                  <a:moveTo>
                    <a:pt x="4223" y="13580"/>
                  </a:moveTo>
                  <a:cubicBezTo>
                    <a:pt x="4223" y="14506"/>
                    <a:pt x="3753" y="14879"/>
                    <a:pt x="2999" y="14626"/>
                  </a:cubicBezTo>
                  <a:cubicBezTo>
                    <a:pt x="2995" y="14625"/>
                    <a:pt x="2990" y="14625"/>
                    <a:pt x="2985" y="14624"/>
                  </a:cubicBezTo>
                  <a:cubicBezTo>
                    <a:pt x="2698" y="14459"/>
                    <a:pt x="2374" y="14357"/>
                    <a:pt x="2024" y="14357"/>
                  </a:cubicBezTo>
                  <a:cubicBezTo>
                    <a:pt x="906" y="14357"/>
                    <a:pt x="0" y="15313"/>
                    <a:pt x="0" y="16492"/>
                  </a:cubicBezTo>
                  <a:cubicBezTo>
                    <a:pt x="0" y="17671"/>
                    <a:pt x="906" y="18627"/>
                    <a:pt x="2024" y="18627"/>
                  </a:cubicBezTo>
                  <a:cubicBezTo>
                    <a:pt x="2370" y="18627"/>
                    <a:pt x="2690" y="18527"/>
                    <a:pt x="2974" y="18366"/>
                  </a:cubicBezTo>
                  <a:cubicBezTo>
                    <a:pt x="3548" y="18240"/>
                    <a:pt x="4018" y="18286"/>
                    <a:pt x="4086" y="19063"/>
                  </a:cubicBezTo>
                  <a:cubicBezTo>
                    <a:pt x="4086" y="19064"/>
                    <a:pt x="4087" y="19065"/>
                    <a:pt x="4087" y="19066"/>
                  </a:cubicBezTo>
                  <a:cubicBezTo>
                    <a:pt x="4064" y="19196"/>
                    <a:pt x="4049" y="19328"/>
                    <a:pt x="4049" y="19465"/>
                  </a:cubicBezTo>
                  <a:cubicBezTo>
                    <a:pt x="4049" y="20644"/>
                    <a:pt x="4955" y="21600"/>
                    <a:pt x="6073" y="21600"/>
                  </a:cubicBezTo>
                  <a:cubicBezTo>
                    <a:pt x="7191" y="21600"/>
                    <a:pt x="8097" y="20644"/>
                    <a:pt x="8097" y="19465"/>
                  </a:cubicBezTo>
                  <a:cubicBezTo>
                    <a:pt x="8097" y="19130"/>
                    <a:pt x="8018" y="18817"/>
                    <a:pt x="7887" y="18535"/>
                  </a:cubicBezTo>
                  <a:cubicBezTo>
                    <a:pt x="7887" y="18532"/>
                    <a:pt x="7888" y="18530"/>
                    <a:pt x="7888" y="18527"/>
                  </a:cubicBezTo>
                  <a:cubicBezTo>
                    <a:pt x="7644" y="17730"/>
                    <a:pt x="7735" y="17251"/>
                    <a:pt x="7735" y="16070"/>
                  </a:cubicBezTo>
                  <a:lnTo>
                    <a:pt x="7735" y="8888"/>
                  </a:lnTo>
                  <a:cubicBezTo>
                    <a:pt x="7735" y="7738"/>
                    <a:pt x="8340" y="7707"/>
                    <a:pt x="9218" y="7707"/>
                  </a:cubicBezTo>
                  <a:lnTo>
                    <a:pt x="19087" y="7707"/>
                  </a:lnTo>
                  <a:cubicBezTo>
                    <a:pt x="21449" y="7707"/>
                    <a:pt x="21600" y="3940"/>
                    <a:pt x="19087" y="3940"/>
                  </a:cubicBezTo>
                  <a:cubicBezTo>
                    <a:pt x="18906" y="3940"/>
                    <a:pt x="18759" y="3724"/>
                    <a:pt x="18759" y="3397"/>
                  </a:cubicBezTo>
                  <a:cubicBezTo>
                    <a:pt x="18759" y="3374"/>
                    <a:pt x="18743" y="3354"/>
                    <a:pt x="18733" y="3333"/>
                  </a:cubicBezTo>
                  <a:cubicBezTo>
                    <a:pt x="18744" y="3246"/>
                    <a:pt x="18759" y="3160"/>
                    <a:pt x="18759" y="3070"/>
                  </a:cubicBezTo>
                  <a:cubicBezTo>
                    <a:pt x="18759" y="1891"/>
                    <a:pt x="17852" y="936"/>
                    <a:pt x="16734" y="936"/>
                  </a:cubicBezTo>
                  <a:cubicBezTo>
                    <a:pt x="15616" y="936"/>
                    <a:pt x="14710" y="1891"/>
                    <a:pt x="14710" y="3070"/>
                  </a:cubicBezTo>
                  <a:cubicBezTo>
                    <a:pt x="14903" y="3981"/>
                    <a:pt x="13790" y="4131"/>
                    <a:pt x="12700" y="4131"/>
                  </a:cubicBezTo>
                  <a:lnTo>
                    <a:pt x="11857" y="4131"/>
                  </a:lnTo>
                  <a:cubicBezTo>
                    <a:pt x="10338" y="4131"/>
                    <a:pt x="10081" y="3412"/>
                    <a:pt x="10197" y="2877"/>
                  </a:cubicBezTo>
                  <a:cubicBezTo>
                    <a:pt x="10196" y="2876"/>
                    <a:pt x="10194" y="2876"/>
                    <a:pt x="10193" y="2876"/>
                  </a:cubicBezTo>
                  <a:cubicBezTo>
                    <a:pt x="10275" y="2644"/>
                    <a:pt x="10326" y="2396"/>
                    <a:pt x="10326" y="2135"/>
                  </a:cubicBezTo>
                  <a:cubicBezTo>
                    <a:pt x="10326" y="956"/>
                    <a:pt x="9419" y="0"/>
                    <a:pt x="8301" y="0"/>
                  </a:cubicBezTo>
                  <a:cubicBezTo>
                    <a:pt x="7183" y="0"/>
                    <a:pt x="6277" y="956"/>
                    <a:pt x="6277" y="2135"/>
                  </a:cubicBezTo>
                  <a:cubicBezTo>
                    <a:pt x="6277" y="2397"/>
                    <a:pt x="6328" y="2644"/>
                    <a:pt x="6410" y="2876"/>
                  </a:cubicBezTo>
                  <a:cubicBezTo>
                    <a:pt x="6409" y="2876"/>
                    <a:pt x="6406" y="2877"/>
                    <a:pt x="6406" y="2877"/>
                  </a:cubicBezTo>
                  <a:cubicBezTo>
                    <a:pt x="6411" y="2884"/>
                    <a:pt x="6412" y="2891"/>
                    <a:pt x="6416" y="2899"/>
                  </a:cubicBezTo>
                  <a:cubicBezTo>
                    <a:pt x="6451" y="2993"/>
                    <a:pt x="6495" y="3082"/>
                    <a:pt x="6541" y="3169"/>
                  </a:cubicBezTo>
                  <a:cubicBezTo>
                    <a:pt x="6715" y="3787"/>
                    <a:pt x="6015" y="4067"/>
                    <a:pt x="5491" y="4067"/>
                  </a:cubicBezTo>
                  <a:cubicBezTo>
                    <a:pt x="4889" y="4067"/>
                    <a:pt x="4314" y="4523"/>
                    <a:pt x="4314" y="5205"/>
                  </a:cubicBezTo>
                  <a:lnTo>
                    <a:pt x="4314" y="5983"/>
                  </a:lnTo>
                  <a:cubicBezTo>
                    <a:pt x="4314" y="6845"/>
                    <a:pt x="3926" y="7087"/>
                    <a:pt x="3466" y="7144"/>
                  </a:cubicBezTo>
                  <a:cubicBezTo>
                    <a:pt x="2348" y="7144"/>
                    <a:pt x="1442" y="8100"/>
                    <a:pt x="1442" y="9279"/>
                  </a:cubicBezTo>
                  <a:cubicBezTo>
                    <a:pt x="1442" y="10458"/>
                    <a:pt x="2348" y="11414"/>
                    <a:pt x="3466" y="11414"/>
                  </a:cubicBezTo>
                  <a:cubicBezTo>
                    <a:pt x="3528" y="11414"/>
                    <a:pt x="3586" y="11400"/>
                    <a:pt x="3646" y="11395"/>
                  </a:cubicBezTo>
                  <a:lnTo>
                    <a:pt x="3648" y="11414"/>
                  </a:lnTo>
                  <a:cubicBezTo>
                    <a:pt x="4305" y="11222"/>
                    <a:pt x="4223" y="12112"/>
                    <a:pt x="4223" y="12910"/>
                  </a:cubicBezTo>
                  <a:cubicBezTo>
                    <a:pt x="4223" y="12910"/>
                    <a:pt x="4223" y="13580"/>
                    <a:pt x="4223" y="13580"/>
                  </a:cubicBezTo>
                  <a:close/>
                </a:path>
              </a:pathLst>
            </a:custGeom>
            <a:solidFill>
              <a:schemeClr val="accent5">
                <a:alpha val="80000"/>
              </a:schemeClr>
            </a:solidFill>
            <a:ln w="12700" cap="flat">
              <a:noFill/>
              <a:miter lim="400000"/>
            </a:ln>
            <a:effectLst/>
          </p:spPr>
          <p:txBody>
            <a:bodyPr wrap="square" lIns="45719" tIns="45719" rIns="45719" bIns="45719" numCol="1" anchor="ctr">
              <a:noAutofit/>
            </a:bodyPr>
            <a:lstStyle/>
            <a:p>
              <a:pPr algn="ctr">
                <a:defRPr sz="3000">
                  <a:solidFill>
                    <a:srgbClr val="FFFFFF"/>
                  </a:solidFill>
                  <a:effectLst>
                    <a:outerShdw sx="100000" sy="100000" kx="0" ky="0" algn="b" rotWithShape="0" blurRad="38100" dist="12700" dir="5400000">
                      <a:srgbClr val="000000">
                        <a:alpha val="50000"/>
                      </a:srgbClr>
                    </a:outerShdw>
                  </a:effectLst>
                  <a:latin typeface="Montserrat Light"/>
                  <a:ea typeface="Montserrat Light"/>
                  <a:cs typeface="Montserrat Light"/>
                  <a:sym typeface="Montserrat Light"/>
                </a:defRPr>
              </a:pPr>
            </a:p>
          </p:txBody>
        </p:sp>
        <p:sp>
          <p:nvSpPr>
            <p:cNvPr id="9769" name="Shape 7"/>
            <p:cNvSpPr/>
            <p:nvPr/>
          </p:nvSpPr>
          <p:spPr>
            <a:xfrm>
              <a:off x="348106" y="308665"/>
              <a:ext cx="1745748" cy="1709751"/>
            </a:xfrm>
            <a:custGeom>
              <a:avLst/>
              <a:gdLst/>
              <a:ahLst/>
              <a:cxnLst>
                <a:cxn ang="0">
                  <a:pos x="wd2" y="hd2"/>
                </a:cxn>
                <a:cxn ang="5400000">
                  <a:pos x="wd2" y="hd2"/>
                </a:cxn>
                <a:cxn ang="10800000">
                  <a:pos x="wd2" y="hd2"/>
                </a:cxn>
                <a:cxn ang="16200000">
                  <a:pos x="wd2" y="hd2"/>
                </a:cxn>
              </a:cxnLst>
              <a:rect l="0" t="0" r="r" b="b"/>
              <a:pathLst>
                <a:path w="20916" h="21600" fill="norm" stroke="1" extrusionOk="0">
                  <a:moveTo>
                    <a:pt x="16693" y="8020"/>
                  </a:moveTo>
                  <a:cubicBezTo>
                    <a:pt x="16693" y="7094"/>
                    <a:pt x="17163" y="6721"/>
                    <a:pt x="17917" y="6974"/>
                  </a:cubicBezTo>
                  <a:cubicBezTo>
                    <a:pt x="17921" y="6975"/>
                    <a:pt x="17926" y="6975"/>
                    <a:pt x="17931" y="6976"/>
                  </a:cubicBezTo>
                  <a:cubicBezTo>
                    <a:pt x="18218" y="7141"/>
                    <a:pt x="18542" y="7243"/>
                    <a:pt x="18892" y="7243"/>
                  </a:cubicBezTo>
                  <a:cubicBezTo>
                    <a:pt x="20010" y="7243"/>
                    <a:pt x="20916" y="6287"/>
                    <a:pt x="20916" y="5108"/>
                  </a:cubicBezTo>
                  <a:cubicBezTo>
                    <a:pt x="20916" y="3929"/>
                    <a:pt x="20010" y="2973"/>
                    <a:pt x="18892" y="2973"/>
                  </a:cubicBezTo>
                  <a:cubicBezTo>
                    <a:pt x="18546" y="2973"/>
                    <a:pt x="18226" y="3073"/>
                    <a:pt x="17942" y="3234"/>
                  </a:cubicBezTo>
                  <a:cubicBezTo>
                    <a:pt x="17368" y="3360"/>
                    <a:pt x="16898" y="3314"/>
                    <a:pt x="16830" y="2537"/>
                  </a:cubicBezTo>
                  <a:cubicBezTo>
                    <a:pt x="16830" y="2536"/>
                    <a:pt x="16829" y="2535"/>
                    <a:pt x="16829" y="2534"/>
                  </a:cubicBezTo>
                  <a:cubicBezTo>
                    <a:pt x="16852" y="2404"/>
                    <a:pt x="16867" y="2272"/>
                    <a:pt x="16867" y="2135"/>
                  </a:cubicBezTo>
                  <a:cubicBezTo>
                    <a:pt x="16867" y="956"/>
                    <a:pt x="15961" y="0"/>
                    <a:pt x="14843" y="0"/>
                  </a:cubicBezTo>
                  <a:cubicBezTo>
                    <a:pt x="13725" y="0"/>
                    <a:pt x="12819" y="956"/>
                    <a:pt x="12819" y="2135"/>
                  </a:cubicBezTo>
                  <a:cubicBezTo>
                    <a:pt x="12819" y="2470"/>
                    <a:pt x="12898" y="2783"/>
                    <a:pt x="13029" y="3065"/>
                  </a:cubicBezTo>
                  <a:cubicBezTo>
                    <a:pt x="13029" y="3068"/>
                    <a:pt x="13028" y="3070"/>
                    <a:pt x="13028" y="3073"/>
                  </a:cubicBezTo>
                  <a:cubicBezTo>
                    <a:pt x="13272" y="3870"/>
                    <a:pt x="13181" y="4349"/>
                    <a:pt x="13181" y="5530"/>
                  </a:cubicBezTo>
                  <a:lnTo>
                    <a:pt x="13181" y="12712"/>
                  </a:lnTo>
                  <a:cubicBezTo>
                    <a:pt x="13181" y="13862"/>
                    <a:pt x="12576" y="13893"/>
                    <a:pt x="11698" y="13893"/>
                  </a:cubicBezTo>
                  <a:lnTo>
                    <a:pt x="1829" y="13893"/>
                  </a:lnTo>
                  <a:cubicBezTo>
                    <a:pt x="-533" y="13893"/>
                    <a:pt x="-684" y="17660"/>
                    <a:pt x="1829" y="17660"/>
                  </a:cubicBezTo>
                  <a:cubicBezTo>
                    <a:pt x="2010" y="17660"/>
                    <a:pt x="2157" y="17876"/>
                    <a:pt x="2157" y="18203"/>
                  </a:cubicBezTo>
                  <a:cubicBezTo>
                    <a:pt x="2157" y="18226"/>
                    <a:pt x="2173" y="18246"/>
                    <a:pt x="2183" y="18267"/>
                  </a:cubicBezTo>
                  <a:cubicBezTo>
                    <a:pt x="2172" y="18354"/>
                    <a:pt x="2157" y="18440"/>
                    <a:pt x="2157" y="18530"/>
                  </a:cubicBezTo>
                  <a:cubicBezTo>
                    <a:pt x="2157" y="19709"/>
                    <a:pt x="3064" y="20664"/>
                    <a:pt x="4182" y="20664"/>
                  </a:cubicBezTo>
                  <a:cubicBezTo>
                    <a:pt x="5300" y="20664"/>
                    <a:pt x="6206" y="19709"/>
                    <a:pt x="6206" y="18530"/>
                  </a:cubicBezTo>
                  <a:cubicBezTo>
                    <a:pt x="6013" y="17619"/>
                    <a:pt x="7126" y="17469"/>
                    <a:pt x="8216" y="17469"/>
                  </a:cubicBezTo>
                  <a:lnTo>
                    <a:pt x="9059" y="17469"/>
                  </a:lnTo>
                  <a:cubicBezTo>
                    <a:pt x="10578" y="17469"/>
                    <a:pt x="10835" y="18188"/>
                    <a:pt x="10719" y="18723"/>
                  </a:cubicBezTo>
                  <a:cubicBezTo>
                    <a:pt x="10720" y="18724"/>
                    <a:pt x="10722" y="18724"/>
                    <a:pt x="10723" y="18724"/>
                  </a:cubicBezTo>
                  <a:cubicBezTo>
                    <a:pt x="10641" y="18956"/>
                    <a:pt x="10590" y="19204"/>
                    <a:pt x="10590" y="19465"/>
                  </a:cubicBezTo>
                  <a:cubicBezTo>
                    <a:pt x="10590" y="20644"/>
                    <a:pt x="11497" y="21600"/>
                    <a:pt x="12615" y="21600"/>
                  </a:cubicBezTo>
                  <a:cubicBezTo>
                    <a:pt x="13733" y="21600"/>
                    <a:pt x="14639" y="20644"/>
                    <a:pt x="14639" y="19465"/>
                  </a:cubicBezTo>
                  <a:cubicBezTo>
                    <a:pt x="14639" y="19203"/>
                    <a:pt x="14588" y="18956"/>
                    <a:pt x="14506" y="18724"/>
                  </a:cubicBezTo>
                  <a:cubicBezTo>
                    <a:pt x="14507" y="18724"/>
                    <a:pt x="14510" y="18723"/>
                    <a:pt x="14510" y="18723"/>
                  </a:cubicBezTo>
                  <a:cubicBezTo>
                    <a:pt x="14505" y="18716"/>
                    <a:pt x="14504" y="18709"/>
                    <a:pt x="14500" y="18701"/>
                  </a:cubicBezTo>
                  <a:cubicBezTo>
                    <a:pt x="14465" y="18607"/>
                    <a:pt x="14421" y="18518"/>
                    <a:pt x="14375" y="18431"/>
                  </a:cubicBezTo>
                  <a:cubicBezTo>
                    <a:pt x="14201" y="17813"/>
                    <a:pt x="14901" y="17533"/>
                    <a:pt x="15425" y="17533"/>
                  </a:cubicBezTo>
                  <a:cubicBezTo>
                    <a:pt x="16027" y="17533"/>
                    <a:pt x="16602" y="17077"/>
                    <a:pt x="16602" y="16395"/>
                  </a:cubicBezTo>
                  <a:lnTo>
                    <a:pt x="16602" y="15617"/>
                  </a:lnTo>
                  <a:cubicBezTo>
                    <a:pt x="16602" y="14755"/>
                    <a:pt x="16990" y="14513"/>
                    <a:pt x="17450" y="14456"/>
                  </a:cubicBezTo>
                  <a:cubicBezTo>
                    <a:pt x="18568" y="14456"/>
                    <a:pt x="19474" y="13500"/>
                    <a:pt x="19474" y="12321"/>
                  </a:cubicBezTo>
                  <a:cubicBezTo>
                    <a:pt x="19474" y="11142"/>
                    <a:pt x="18568" y="10186"/>
                    <a:pt x="17450" y="10186"/>
                  </a:cubicBezTo>
                  <a:cubicBezTo>
                    <a:pt x="17388" y="10186"/>
                    <a:pt x="17330" y="10200"/>
                    <a:pt x="17270" y="10206"/>
                  </a:cubicBezTo>
                  <a:lnTo>
                    <a:pt x="17268" y="10186"/>
                  </a:lnTo>
                  <a:cubicBezTo>
                    <a:pt x="16611" y="10378"/>
                    <a:pt x="16693" y="9488"/>
                    <a:pt x="16693" y="8690"/>
                  </a:cubicBezTo>
                  <a:cubicBezTo>
                    <a:pt x="16693" y="8690"/>
                    <a:pt x="16693" y="8020"/>
                    <a:pt x="16693" y="8020"/>
                  </a:cubicBezTo>
                  <a:close/>
                </a:path>
              </a:pathLst>
            </a:custGeom>
            <a:solidFill>
              <a:schemeClr val="accent6">
                <a:alpha val="75000"/>
              </a:schemeClr>
            </a:solidFill>
            <a:ln w="12700" cap="flat">
              <a:noFill/>
              <a:miter lim="400000"/>
            </a:ln>
            <a:effectLst/>
          </p:spPr>
          <p:txBody>
            <a:bodyPr wrap="square" lIns="45719" tIns="45719" rIns="45719" bIns="45719" numCol="1" anchor="ctr">
              <a:noAutofit/>
            </a:bodyPr>
            <a:lstStyle/>
            <a:p>
              <a:pPr algn="ctr">
                <a:defRPr sz="3000">
                  <a:solidFill>
                    <a:srgbClr val="FFFFFF"/>
                  </a:solidFill>
                  <a:effectLst>
                    <a:outerShdw sx="100000" sy="100000" kx="0" ky="0" algn="b" rotWithShape="0" blurRad="38100" dist="12700" dir="5400000">
                      <a:srgbClr val="000000">
                        <a:alpha val="50000"/>
                      </a:srgbClr>
                    </a:outerShdw>
                  </a:effectLst>
                  <a:latin typeface="Montserrat Light"/>
                  <a:ea typeface="Montserrat Light"/>
                  <a:cs typeface="Montserrat Light"/>
                  <a:sym typeface="Montserrat Light"/>
                </a:defRPr>
              </a:pPr>
            </a:p>
          </p:txBody>
        </p:sp>
      </p:grpSp>
      <p:sp>
        <p:nvSpPr>
          <p:cNvPr id="9771" name="TextBox 21"/>
          <p:cNvSpPr txBox="1"/>
          <p:nvPr/>
        </p:nvSpPr>
        <p:spPr>
          <a:xfrm>
            <a:off x="4821134" y="2381882"/>
            <a:ext cx="433928" cy="548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000">
                <a:solidFill>
                  <a:schemeClr val="accent2"/>
                </a:solidFill>
                <a:latin typeface="Montserrat Light"/>
                <a:ea typeface="Montserrat Light"/>
                <a:cs typeface="Montserrat Light"/>
                <a:sym typeface="Montserrat Light"/>
              </a:defRPr>
            </a:lvl1pPr>
          </a:lstStyle>
          <a:p>
            <a:pPr/>
            <a:r>
              <a:t>A</a:t>
            </a:r>
          </a:p>
        </p:txBody>
      </p:sp>
      <p:sp>
        <p:nvSpPr>
          <p:cNvPr id="9772" name="TextBox 22"/>
          <p:cNvSpPr txBox="1"/>
          <p:nvPr/>
        </p:nvSpPr>
        <p:spPr>
          <a:xfrm>
            <a:off x="6612267" y="2693663"/>
            <a:ext cx="433929" cy="548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000">
                <a:solidFill>
                  <a:schemeClr val="accent5"/>
                </a:solidFill>
                <a:latin typeface="Montserrat Light"/>
                <a:ea typeface="Montserrat Light"/>
                <a:cs typeface="Montserrat Light"/>
                <a:sym typeface="Montserrat Light"/>
              </a:defRPr>
            </a:lvl1pPr>
          </a:lstStyle>
          <a:p>
            <a:pPr/>
            <a:r>
              <a:t>B</a:t>
            </a:r>
          </a:p>
        </p:txBody>
      </p:sp>
      <p:sp>
        <p:nvSpPr>
          <p:cNvPr id="9773" name="TextBox 23"/>
          <p:cNvSpPr txBox="1"/>
          <p:nvPr/>
        </p:nvSpPr>
        <p:spPr>
          <a:xfrm>
            <a:off x="5139207" y="4131663"/>
            <a:ext cx="433929" cy="548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000">
                <a:solidFill>
                  <a:srgbClr val="6491C8"/>
                </a:solidFill>
                <a:latin typeface="Montserrat Light"/>
                <a:ea typeface="Montserrat Light"/>
                <a:cs typeface="Montserrat Light"/>
                <a:sym typeface="Montserrat Light"/>
              </a:defRPr>
            </a:lvl1pPr>
          </a:lstStyle>
          <a:p>
            <a:pPr/>
            <a:r>
              <a:t>C</a:t>
            </a:r>
          </a:p>
        </p:txBody>
      </p:sp>
      <p:sp>
        <p:nvSpPr>
          <p:cNvPr id="9774" name="TextBox 24"/>
          <p:cNvSpPr txBox="1"/>
          <p:nvPr/>
        </p:nvSpPr>
        <p:spPr>
          <a:xfrm>
            <a:off x="6938710" y="4457576"/>
            <a:ext cx="433929" cy="548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000">
                <a:solidFill>
                  <a:schemeClr val="accent4"/>
                </a:solidFill>
                <a:latin typeface="Montserrat Light"/>
                <a:ea typeface="Montserrat Light"/>
                <a:cs typeface="Montserrat Light"/>
                <a:sym typeface="Montserrat Light"/>
              </a:defRPr>
            </a:lvl1pPr>
          </a:lstStyle>
          <a:p>
            <a:pPr/>
            <a:r>
              <a:t>D</a:t>
            </a:r>
          </a:p>
        </p:txBody>
      </p:sp>
      <p:sp>
        <p:nvSpPr>
          <p:cNvPr id="9775" name="Rectangle 25"/>
          <p:cNvSpPr txBox="1"/>
          <p:nvPr/>
        </p:nvSpPr>
        <p:spPr>
          <a:xfrm>
            <a:off x="3009667" y="2387054"/>
            <a:ext cx="687052"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9776" name="TextBox 26"/>
          <p:cNvSpPr txBox="1"/>
          <p:nvPr/>
        </p:nvSpPr>
        <p:spPr>
          <a:xfrm>
            <a:off x="1320729" y="2236839"/>
            <a:ext cx="1555103"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chemeClr val="accent2"/>
                </a:solidFill>
              </a:defRPr>
            </a:lvl1pPr>
          </a:lstStyle>
          <a:p>
            <a:pPr/>
            <a:r>
              <a:t>Saying fruitful were example text</a:t>
            </a:r>
          </a:p>
        </p:txBody>
      </p:sp>
      <p:sp>
        <p:nvSpPr>
          <p:cNvPr id="9777" name="TextBox 27"/>
          <p:cNvSpPr txBox="1"/>
          <p:nvPr/>
        </p:nvSpPr>
        <p:spPr>
          <a:xfrm>
            <a:off x="1373138" y="2737848"/>
            <a:ext cx="1491845"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 fruitful.</a:t>
            </a:r>
          </a:p>
        </p:txBody>
      </p:sp>
      <p:sp>
        <p:nvSpPr>
          <p:cNvPr id="9778" name="Rectangle 35"/>
          <p:cNvSpPr txBox="1"/>
          <p:nvPr/>
        </p:nvSpPr>
        <p:spPr>
          <a:xfrm>
            <a:off x="3493122" y="4076299"/>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6491C8"/>
                </a:solidFill>
                <a:latin typeface="FontAwesome"/>
                <a:ea typeface="FontAwesome"/>
                <a:cs typeface="FontAwesome"/>
                <a:sym typeface="FontAwesome"/>
              </a:defRPr>
            </a:lvl1pPr>
          </a:lstStyle>
          <a:p>
            <a:pPr/>
            <a:r>
              <a:t></a:t>
            </a:r>
          </a:p>
        </p:txBody>
      </p:sp>
      <p:sp>
        <p:nvSpPr>
          <p:cNvPr id="9779" name="TextBox 36"/>
          <p:cNvSpPr txBox="1"/>
          <p:nvPr/>
        </p:nvSpPr>
        <p:spPr>
          <a:xfrm>
            <a:off x="1804183" y="3926083"/>
            <a:ext cx="1555103"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rgbClr val="6491C8"/>
                </a:solidFill>
              </a:defRPr>
            </a:lvl1pPr>
          </a:lstStyle>
          <a:p>
            <a:pPr/>
            <a:r>
              <a:t>Saying fruitful were example text</a:t>
            </a:r>
          </a:p>
        </p:txBody>
      </p:sp>
      <p:sp>
        <p:nvSpPr>
          <p:cNvPr id="9780" name="TextBox 37"/>
          <p:cNvSpPr txBox="1"/>
          <p:nvPr/>
        </p:nvSpPr>
        <p:spPr>
          <a:xfrm>
            <a:off x="1856593" y="4427092"/>
            <a:ext cx="1491845"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 fruitful.</a:t>
            </a:r>
          </a:p>
        </p:txBody>
      </p:sp>
      <p:sp>
        <p:nvSpPr>
          <p:cNvPr id="9781" name="Rectangle 42"/>
          <p:cNvSpPr txBox="1"/>
          <p:nvPr/>
        </p:nvSpPr>
        <p:spPr>
          <a:xfrm>
            <a:off x="8151319" y="2682511"/>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5"/>
                </a:solidFill>
                <a:latin typeface="FontAwesome"/>
                <a:ea typeface="FontAwesome"/>
                <a:cs typeface="FontAwesome"/>
                <a:sym typeface="FontAwesome"/>
              </a:defRPr>
            </a:lvl1pPr>
          </a:lstStyle>
          <a:p>
            <a:pPr/>
            <a:r>
              <a:t></a:t>
            </a:r>
          </a:p>
        </p:txBody>
      </p:sp>
      <p:sp>
        <p:nvSpPr>
          <p:cNvPr id="9782" name="TextBox 43"/>
          <p:cNvSpPr txBox="1"/>
          <p:nvPr/>
        </p:nvSpPr>
        <p:spPr>
          <a:xfrm>
            <a:off x="8877725" y="2532296"/>
            <a:ext cx="1555103"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200">
                <a:solidFill>
                  <a:schemeClr val="accent5"/>
                </a:solidFill>
              </a:defRPr>
            </a:lvl1pPr>
          </a:lstStyle>
          <a:p>
            <a:pPr/>
            <a:r>
              <a:t>Saying fruitful were example text</a:t>
            </a:r>
          </a:p>
        </p:txBody>
      </p:sp>
      <p:sp>
        <p:nvSpPr>
          <p:cNvPr id="9783" name="TextBox 44"/>
          <p:cNvSpPr txBox="1"/>
          <p:nvPr/>
        </p:nvSpPr>
        <p:spPr>
          <a:xfrm>
            <a:off x="8930135" y="3033304"/>
            <a:ext cx="1491845"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Air saying fruitful were example saying fruitful.</a:t>
            </a:r>
          </a:p>
        </p:txBody>
      </p:sp>
      <p:sp>
        <p:nvSpPr>
          <p:cNvPr id="9784" name="Rectangle 45"/>
          <p:cNvSpPr txBox="1"/>
          <p:nvPr/>
        </p:nvSpPr>
        <p:spPr>
          <a:xfrm>
            <a:off x="8524794" y="4432063"/>
            <a:ext cx="386666"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4"/>
                </a:solidFill>
                <a:latin typeface="FontAwesome"/>
                <a:ea typeface="FontAwesome"/>
                <a:cs typeface="FontAwesome"/>
                <a:sym typeface="FontAwesome"/>
              </a:defRPr>
            </a:lvl1pPr>
          </a:lstStyle>
          <a:p>
            <a:pPr/>
            <a:r>
              <a:t>ë</a:t>
            </a:r>
          </a:p>
        </p:txBody>
      </p:sp>
      <p:sp>
        <p:nvSpPr>
          <p:cNvPr id="9785" name="TextBox 46"/>
          <p:cNvSpPr txBox="1"/>
          <p:nvPr/>
        </p:nvSpPr>
        <p:spPr>
          <a:xfrm>
            <a:off x="9101009" y="4315829"/>
            <a:ext cx="1555103"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200">
                <a:solidFill>
                  <a:schemeClr val="accent4"/>
                </a:solidFill>
              </a:defRPr>
            </a:lvl1pPr>
          </a:lstStyle>
          <a:p>
            <a:pPr/>
            <a:r>
              <a:t>Saying fruitful were example text</a:t>
            </a:r>
          </a:p>
        </p:txBody>
      </p:sp>
      <p:sp>
        <p:nvSpPr>
          <p:cNvPr id="9786" name="TextBox 47"/>
          <p:cNvSpPr txBox="1"/>
          <p:nvPr/>
        </p:nvSpPr>
        <p:spPr>
          <a:xfrm>
            <a:off x="9153419" y="4816838"/>
            <a:ext cx="1491845"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Air saying fruitful were example saying fruitful.</a:t>
            </a:r>
          </a:p>
        </p:txBody>
      </p:sp>
      <p:sp>
        <p:nvSpPr>
          <p:cNvPr id="9787" name="TextBox 48"/>
          <p:cNvSpPr txBox="1"/>
          <p:nvPr/>
        </p:nvSpPr>
        <p:spPr>
          <a:xfrm>
            <a:off x="2342684" y="5869551"/>
            <a:ext cx="7508632"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400"/>
              </a:lnSpc>
              <a:defRPr sz="1000">
                <a:solidFill>
                  <a:srgbClr val="7D8287">
                    <a:alpha val="60000"/>
                  </a:srgbClr>
                </a:solidFill>
              </a:defRPr>
            </a:lvl1pPr>
          </a:lstStyle>
          <a:p>
            <a:pPr/>
            <a:r>
              <a:t>Lesser first day kind god us earth. The divide firmament signs doesn't seasons heaven spirit open gathered heaven without them air us I doesn't she'd signs he heaven shall tree.</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9775"/>
                                        </p:tgtEl>
                                        <p:attrNameLst>
                                          <p:attrName>style.visibility</p:attrName>
                                        </p:attrNameLst>
                                      </p:cBhvr>
                                      <p:to>
                                        <p:strVal val="visible"/>
                                      </p:to>
                                    </p:set>
                                    <p:animEffect filter="dissolve" transition="in">
                                      <p:cBhvr>
                                        <p:cTn id="7" dur="500"/>
                                        <p:tgtEl>
                                          <p:spTgt spid="9775"/>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9776"/>
                                        </p:tgtEl>
                                        <p:attrNameLst>
                                          <p:attrName>style.visibility</p:attrName>
                                        </p:attrNameLst>
                                      </p:cBhvr>
                                      <p:to>
                                        <p:strVal val="visible"/>
                                      </p:to>
                                    </p:set>
                                    <p:animEffect filter="dissolve" transition="in">
                                      <p:cBhvr>
                                        <p:cTn id="11" dur="500"/>
                                        <p:tgtEl>
                                          <p:spTgt spid="9776"/>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9777"/>
                                        </p:tgtEl>
                                        <p:attrNameLst>
                                          <p:attrName>style.visibility</p:attrName>
                                        </p:attrNameLst>
                                      </p:cBhvr>
                                      <p:to>
                                        <p:strVal val="visible"/>
                                      </p:to>
                                    </p:set>
                                    <p:animEffect filter="dissolve" transition="in">
                                      <p:cBhvr>
                                        <p:cTn id="15" dur="500"/>
                                        <p:tgtEl>
                                          <p:spTgt spid="9777"/>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9764"/>
                                        </p:tgtEl>
                                        <p:attrNameLst>
                                          <p:attrName>style.visibility</p:attrName>
                                        </p:attrNameLst>
                                      </p:cBhvr>
                                      <p:to>
                                        <p:strVal val="visible"/>
                                      </p:to>
                                    </p:set>
                                    <p:animEffect filter="dissolve" transition="in">
                                      <p:cBhvr>
                                        <p:cTn id="19" dur="500"/>
                                        <p:tgtEl>
                                          <p:spTgt spid="9764"/>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9771"/>
                                        </p:tgtEl>
                                        <p:attrNameLst>
                                          <p:attrName>style.visibility</p:attrName>
                                        </p:attrNameLst>
                                      </p:cBhvr>
                                      <p:to>
                                        <p:strVal val="visible"/>
                                      </p:to>
                                    </p:set>
                                    <p:animEffect filter="dissolve" transition="in">
                                      <p:cBhvr>
                                        <p:cTn id="23" dur="500"/>
                                        <p:tgtEl>
                                          <p:spTgt spid="9771"/>
                                        </p:tgtEl>
                                      </p:cBhvr>
                                    </p:animEffect>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16" presetID="23" grpId="6" fill="hold">
                                  <p:stCondLst>
                                    <p:cond delay="0"/>
                                  </p:stCondLst>
                                  <p:iterate type="el" backwards="0">
                                    <p:tmAbs val="0"/>
                                  </p:iterate>
                                  <p:childTnLst>
                                    <p:set>
                                      <p:cBhvr>
                                        <p:cTn id="27" fill="hold"/>
                                        <p:tgtEl>
                                          <p:spTgt spid="9770"/>
                                        </p:tgtEl>
                                        <p:attrNameLst>
                                          <p:attrName>style.visibility</p:attrName>
                                        </p:attrNameLst>
                                      </p:cBhvr>
                                      <p:to>
                                        <p:strVal val="visible"/>
                                      </p:to>
                                    </p:set>
                                    <p:anim calcmode="lin" valueType="num">
                                      <p:cBhvr>
                                        <p:cTn id="28" dur="500" fill="hold"/>
                                        <p:tgtEl>
                                          <p:spTgt spid="9770"/>
                                        </p:tgtEl>
                                        <p:attrNameLst>
                                          <p:attrName>ppt_w</p:attrName>
                                        </p:attrNameLst>
                                      </p:cBhvr>
                                      <p:tavLst>
                                        <p:tav tm="0">
                                          <p:val>
                                            <p:fltVal val="0"/>
                                          </p:val>
                                        </p:tav>
                                        <p:tav tm="100000">
                                          <p:val>
                                            <p:strVal val="#ppt_w"/>
                                          </p:val>
                                        </p:tav>
                                      </p:tavLst>
                                    </p:anim>
                                    <p:anim calcmode="lin" valueType="num">
                                      <p:cBhvr>
                                        <p:cTn id="29" dur="500" fill="hold"/>
                                        <p:tgtEl>
                                          <p:spTgt spid="9770"/>
                                        </p:tgtEl>
                                        <p:attrNameLst>
                                          <p:attrName>ppt_h</p:attrName>
                                        </p:attrNameLst>
                                      </p:cBhvr>
                                      <p:tavLst>
                                        <p:tav tm="0">
                                          <p:val>
                                            <p:fltVal val="0"/>
                                          </p:val>
                                        </p:tav>
                                        <p:tav tm="100000">
                                          <p:val>
                                            <p:strVal val="#ppt_h"/>
                                          </p:val>
                                        </p:tav>
                                      </p:tavLst>
                                    </p:anim>
                                  </p:childTnLst>
                                </p:cTn>
                              </p:par>
                            </p:childTnLst>
                          </p:cTn>
                        </p:par>
                        <p:par>
                          <p:cTn id="30" fill="hold">
                            <p:stCondLst>
                              <p:cond delay="500"/>
                            </p:stCondLst>
                            <p:childTnLst>
                              <p:par>
                                <p:cTn id="31" presetClass="entr" nodeType="afterEffect" presetSubtype="16" presetID="23" grpId="7" fill="hold">
                                  <p:stCondLst>
                                    <p:cond delay="0"/>
                                  </p:stCondLst>
                                  <p:iterate type="el" backwards="0">
                                    <p:tmAbs val="0"/>
                                  </p:iterate>
                                  <p:childTnLst>
                                    <p:set>
                                      <p:cBhvr>
                                        <p:cTn id="32" fill="hold"/>
                                        <p:tgtEl>
                                          <p:spTgt spid="9772"/>
                                        </p:tgtEl>
                                        <p:attrNameLst>
                                          <p:attrName>style.visibility</p:attrName>
                                        </p:attrNameLst>
                                      </p:cBhvr>
                                      <p:to>
                                        <p:strVal val="visible"/>
                                      </p:to>
                                    </p:set>
                                    <p:anim calcmode="lin" valueType="num">
                                      <p:cBhvr>
                                        <p:cTn id="33" dur="500" fill="hold"/>
                                        <p:tgtEl>
                                          <p:spTgt spid="9772"/>
                                        </p:tgtEl>
                                        <p:attrNameLst>
                                          <p:attrName>ppt_w</p:attrName>
                                        </p:attrNameLst>
                                      </p:cBhvr>
                                      <p:tavLst>
                                        <p:tav tm="0">
                                          <p:val>
                                            <p:fltVal val="0"/>
                                          </p:val>
                                        </p:tav>
                                        <p:tav tm="100000">
                                          <p:val>
                                            <p:strVal val="#ppt_w"/>
                                          </p:val>
                                        </p:tav>
                                      </p:tavLst>
                                    </p:anim>
                                    <p:anim calcmode="lin" valueType="num">
                                      <p:cBhvr>
                                        <p:cTn id="34" dur="500" fill="hold"/>
                                        <p:tgtEl>
                                          <p:spTgt spid="9772"/>
                                        </p:tgtEl>
                                        <p:attrNameLst>
                                          <p:attrName>ppt_h</p:attrName>
                                        </p:attrNameLst>
                                      </p:cBhvr>
                                      <p:tavLst>
                                        <p:tav tm="0">
                                          <p:val>
                                            <p:fltVal val="0"/>
                                          </p:val>
                                        </p:tav>
                                        <p:tav tm="100000">
                                          <p:val>
                                            <p:strVal val="#ppt_h"/>
                                          </p:val>
                                        </p:tav>
                                      </p:tavLst>
                                    </p:anim>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8" presetID="2" grpId="8" fill="hold">
                                  <p:stCondLst>
                                    <p:cond delay="0"/>
                                  </p:stCondLst>
                                  <p:iterate type="el" backwards="0">
                                    <p:tmAbs val="0"/>
                                  </p:iterate>
                                  <p:childTnLst>
                                    <p:set>
                                      <p:cBhvr>
                                        <p:cTn id="38" fill="hold"/>
                                        <p:tgtEl>
                                          <p:spTgt spid="9781"/>
                                        </p:tgtEl>
                                        <p:attrNameLst>
                                          <p:attrName>style.visibility</p:attrName>
                                        </p:attrNameLst>
                                      </p:cBhvr>
                                      <p:to>
                                        <p:strVal val="visible"/>
                                      </p:to>
                                    </p:set>
                                    <p:anim calcmode="lin" valueType="num">
                                      <p:cBhvr>
                                        <p:cTn id="39" dur="500" fill="hold"/>
                                        <p:tgtEl>
                                          <p:spTgt spid="9781"/>
                                        </p:tgtEl>
                                        <p:attrNameLst>
                                          <p:attrName>ppt_x</p:attrName>
                                        </p:attrNameLst>
                                      </p:cBhvr>
                                      <p:tavLst>
                                        <p:tav tm="0">
                                          <p:val>
                                            <p:strVal val="0-#ppt_w/2"/>
                                          </p:val>
                                        </p:tav>
                                        <p:tav tm="100000">
                                          <p:val>
                                            <p:strVal val="#ppt_x"/>
                                          </p:val>
                                        </p:tav>
                                      </p:tavLst>
                                    </p:anim>
                                    <p:anim calcmode="lin" valueType="num">
                                      <p:cBhvr>
                                        <p:cTn id="40" dur="500" fill="hold"/>
                                        <p:tgtEl>
                                          <p:spTgt spid="9781"/>
                                        </p:tgtEl>
                                        <p:attrNameLst>
                                          <p:attrName>ppt_y</p:attrName>
                                        </p:attrNameLst>
                                      </p:cBhvr>
                                      <p:tavLst>
                                        <p:tav tm="0">
                                          <p:val>
                                            <p:strVal val="#ppt_y"/>
                                          </p:val>
                                        </p:tav>
                                        <p:tav tm="100000">
                                          <p:val>
                                            <p:strVal val="#ppt_y"/>
                                          </p:val>
                                        </p:tav>
                                      </p:tavLst>
                                    </p:anim>
                                  </p:childTnLst>
                                </p:cTn>
                              </p:par>
                            </p:childTnLst>
                          </p:cTn>
                        </p:par>
                        <p:par>
                          <p:cTn id="41" fill="hold">
                            <p:stCondLst>
                              <p:cond delay="500"/>
                            </p:stCondLst>
                            <p:childTnLst>
                              <p:par>
                                <p:cTn id="42" presetClass="entr" nodeType="afterEffect" presetSubtype="8" presetID="2" grpId="9" fill="hold">
                                  <p:stCondLst>
                                    <p:cond delay="0"/>
                                  </p:stCondLst>
                                  <p:iterate type="el" backwards="0">
                                    <p:tmAbs val="0"/>
                                  </p:iterate>
                                  <p:childTnLst>
                                    <p:set>
                                      <p:cBhvr>
                                        <p:cTn id="43" fill="hold"/>
                                        <p:tgtEl>
                                          <p:spTgt spid="9782"/>
                                        </p:tgtEl>
                                        <p:attrNameLst>
                                          <p:attrName>style.visibility</p:attrName>
                                        </p:attrNameLst>
                                      </p:cBhvr>
                                      <p:to>
                                        <p:strVal val="visible"/>
                                      </p:to>
                                    </p:set>
                                    <p:anim calcmode="lin" valueType="num">
                                      <p:cBhvr>
                                        <p:cTn id="44" dur="500" fill="hold"/>
                                        <p:tgtEl>
                                          <p:spTgt spid="9782"/>
                                        </p:tgtEl>
                                        <p:attrNameLst>
                                          <p:attrName>ppt_x</p:attrName>
                                        </p:attrNameLst>
                                      </p:cBhvr>
                                      <p:tavLst>
                                        <p:tav tm="0">
                                          <p:val>
                                            <p:strVal val="0-#ppt_w/2"/>
                                          </p:val>
                                        </p:tav>
                                        <p:tav tm="100000">
                                          <p:val>
                                            <p:strVal val="#ppt_x"/>
                                          </p:val>
                                        </p:tav>
                                      </p:tavLst>
                                    </p:anim>
                                    <p:anim calcmode="lin" valueType="num">
                                      <p:cBhvr>
                                        <p:cTn id="45" dur="500" fill="hold"/>
                                        <p:tgtEl>
                                          <p:spTgt spid="9782"/>
                                        </p:tgtEl>
                                        <p:attrNameLst>
                                          <p:attrName>ppt_y</p:attrName>
                                        </p:attrNameLst>
                                      </p:cBhvr>
                                      <p:tavLst>
                                        <p:tav tm="0">
                                          <p:val>
                                            <p:strVal val="#ppt_y"/>
                                          </p:val>
                                        </p:tav>
                                        <p:tav tm="100000">
                                          <p:val>
                                            <p:strVal val="#ppt_y"/>
                                          </p:val>
                                        </p:tav>
                                      </p:tavLst>
                                    </p:anim>
                                  </p:childTnLst>
                                </p:cTn>
                              </p:par>
                            </p:childTnLst>
                          </p:cTn>
                        </p:par>
                        <p:par>
                          <p:cTn id="46" fill="hold">
                            <p:stCondLst>
                              <p:cond delay="1000"/>
                            </p:stCondLst>
                            <p:childTnLst>
                              <p:par>
                                <p:cTn id="47" presetClass="entr" nodeType="afterEffect" presetSubtype="8" presetID="2" grpId="10" fill="hold">
                                  <p:stCondLst>
                                    <p:cond delay="0"/>
                                  </p:stCondLst>
                                  <p:iterate type="el" backwards="0">
                                    <p:tmAbs val="0"/>
                                  </p:iterate>
                                  <p:childTnLst>
                                    <p:set>
                                      <p:cBhvr>
                                        <p:cTn id="48" fill="hold"/>
                                        <p:tgtEl>
                                          <p:spTgt spid="9783"/>
                                        </p:tgtEl>
                                        <p:attrNameLst>
                                          <p:attrName>style.visibility</p:attrName>
                                        </p:attrNameLst>
                                      </p:cBhvr>
                                      <p:to>
                                        <p:strVal val="visible"/>
                                      </p:to>
                                    </p:set>
                                    <p:anim calcmode="lin" valueType="num">
                                      <p:cBhvr>
                                        <p:cTn id="49" dur="500" fill="hold"/>
                                        <p:tgtEl>
                                          <p:spTgt spid="9783"/>
                                        </p:tgtEl>
                                        <p:attrNameLst>
                                          <p:attrName>ppt_x</p:attrName>
                                        </p:attrNameLst>
                                      </p:cBhvr>
                                      <p:tavLst>
                                        <p:tav tm="0">
                                          <p:val>
                                            <p:strVal val="0-#ppt_w/2"/>
                                          </p:val>
                                        </p:tav>
                                        <p:tav tm="100000">
                                          <p:val>
                                            <p:strVal val="#ppt_x"/>
                                          </p:val>
                                        </p:tav>
                                      </p:tavLst>
                                    </p:anim>
                                    <p:anim calcmode="lin" valueType="num">
                                      <p:cBhvr>
                                        <p:cTn id="50" dur="500" fill="hold"/>
                                        <p:tgtEl>
                                          <p:spTgt spid="9783"/>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Class="entr" nodeType="clickEffect" presetID="9" grpId="11" fill="hold">
                                  <p:stCondLst>
                                    <p:cond delay="0"/>
                                  </p:stCondLst>
                                  <p:iterate type="el" backwards="0">
                                    <p:tmAbs val="0"/>
                                  </p:iterate>
                                  <p:childTnLst>
                                    <p:set>
                                      <p:cBhvr>
                                        <p:cTn id="54" fill="hold"/>
                                        <p:tgtEl>
                                          <p:spTgt spid="9773"/>
                                        </p:tgtEl>
                                        <p:attrNameLst>
                                          <p:attrName>style.visibility</p:attrName>
                                        </p:attrNameLst>
                                      </p:cBhvr>
                                      <p:to>
                                        <p:strVal val="visible"/>
                                      </p:to>
                                    </p:set>
                                    <p:animEffect filter="dissolve" transition="in">
                                      <p:cBhvr>
                                        <p:cTn id="55" dur="500"/>
                                        <p:tgtEl>
                                          <p:spTgt spid="9773"/>
                                        </p:tgtEl>
                                      </p:cBhvr>
                                    </p:animEffect>
                                  </p:childTnLst>
                                </p:cTn>
                              </p:par>
                            </p:childTnLst>
                          </p:cTn>
                        </p:par>
                        <p:par>
                          <p:cTn id="56" fill="hold">
                            <p:stCondLst>
                              <p:cond delay="500"/>
                            </p:stCondLst>
                            <p:childTnLst>
                              <p:par>
                                <p:cTn id="57" presetClass="entr" nodeType="afterEffect" presetID="9" grpId="12" fill="hold">
                                  <p:stCondLst>
                                    <p:cond delay="0"/>
                                  </p:stCondLst>
                                  <p:iterate type="el" backwards="0">
                                    <p:tmAbs val="0"/>
                                  </p:iterate>
                                  <p:childTnLst>
                                    <p:set>
                                      <p:cBhvr>
                                        <p:cTn id="58" fill="hold"/>
                                        <p:tgtEl>
                                          <p:spTgt spid="9761"/>
                                        </p:tgtEl>
                                        <p:attrNameLst>
                                          <p:attrName>style.visibility</p:attrName>
                                        </p:attrNameLst>
                                      </p:cBhvr>
                                      <p:to>
                                        <p:strVal val="visible"/>
                                      </p:to>
                                    </p:set>
                                    <p:animEffect filter="dissolve" transition="in">
                                      <p:cBhvr>
                                        <p:cTn id="59" dur="500"/>
                                        <p:tgtEl>
                                          <p:spTgt spid="9761"/>
                                        </p:tgtEl>
                                      </p:cBhvr>
                                    </p:animEffect>
                                  </p:childTnLst>
                                </p:cTn>
                              </p:par>
                            </p:childTnLst>
                          </p:cTn>
                        </p:par>
                      </p:childTnLst>
                    </p:cTn>
                  </p:par>
                  <p:par>
                    <p:cTn id="60" fill="hold">
                      <p:stCondLst>
                        <p:cond delay="indefinite"/>
                      </p:stCondLst>
                      <p:childTnLst>
                        <p:par>
                          <p:cTn id="61" fill="hold">
                            <p:stCondLst>
                              <p:cond delay="0"/>
                            </p:stCondLst>
                            <p:childTnLst>
                              <p:par>
                                <p:cTn id="62" presetClass="entr" nodeType="clickEffect" presetSubtype="2" presetID="22" grpId="13" fill="hold">
                                  <p:stCondLst>
                                    <p:cond delay="0"/>
                                  </p:stCondLst>
                                  <p:iterate type="el" backwards="0">
                                    <p:tmAbs val="0"/>
                                  </p:iterate>
                                  <p:childTnLst>
                                    <p:set>
                                      <p:cBhvr>
                                        <p:cTn id="63" fill="hold"/>
                                        <p:tgtEl>
                                          <p:spTgt spid="9778"/>
                                        </p:tgtEl>
                                        <p:attrNameLst>
                                          <p:attrName>style.visibility</p:attrName>
                                        </p:attrNameLst>
                                      </p:cBhvr>
                                      <p:to>
                                        <p:strVal val="visible"/>
                                      </p:to>
                                    </p:set>
                                    <p:animEffect filter="wipe(right)" transition="in">
                                      <p:cBhvr>
                                        <p:cTn id="64" dur="500"/>
                                        <p:tgtEl>
                                          <p:spTgt spid="9778"/>
                                        </p:tgtEl>
                                      </p:cBhvr>
                                    </p:animEffect>
                                  </p:childTnLst>
                                </p:cTn>
                              </p:par>
                            </p:childTnLst>
                          </p:cTn>
                        </p:par>
                        <p:par>
                          <p:cTn id="65" fill="hold">
                            <p:stCondLst>
                              <p:cond delay="500"/>
                            </p:stCondLst>
                            <p:childTnLst>
                              <p:par>
                                <p:cTn id="66" presetClass="entr" nodeType="afterEffect" presetSubtype="2" presetID="22" grpId="14" fill="hold">
                                  <p:stCondLst>
                                    <p:cond delay="0"/>
                                  </p:stCondLst>
                                  <p:iterate type="el" backwards="0">
                                    <p:tmAbs val="0"/>
                                  </p:iterate>
                                  <p:childTnLst>
                                    <p:set>
                                      <p:cBhvr>
                                        <p:cTn id="67" fill="hold"/>
                                        <p:tgtEl>
                                          <p:spTgt spid="9779"/>
                                        </p:tgtEl>
                                        <p:attrNameLst>
                                          <p:attrName>style.visibility</p:attrName>
                                        </p:attrNameLst>
                                      </p:cBhvr>
                                      <p:to>
                                        <p:strVal val="visible"/>
                                      </p:to>
                                    </p:set>
                                    <p:animEffect filter="wipe(right)" transition="in">
                                      <p:cBhvr>
                                        <p:cTn id="68" dur="500"/>
                                        <p:tgtEl>
                                          <p:spTgt spid="9779"/>
                                        </p:tgtEl>
                                      </p:cBhvr>
                                    </p:animEffect>
                                  </p:childTnLst>
                                </p:cTn>
                              </p:par>
                            </p:childTnLst>
                          </p:cTn>
                        </p:par>
                        <p:par>
                          <p:cTn id="69" fill="hold">
                            <p:stCondLst>
                              <p:cond delay="1000"/>
                            </p:stCondLst>
                            <p:childTnLst>
                              <p:par>
                                <p:cTn id="70" presetClass="entr" nodeType="afterEffect" presetSubtype="2" presetID="22" grpId="15" fill="hold">
                                  <p:stCondLst>
                                    <p:cond delay="0"/>
                                  </p:stCondLst>
                                  <p:iterate type="el" backwards="0">
                                    <p:tmAbs val="0"/>
                                  </p:iterate>
                                  <p:childTnLst>
                                    <p:set>
                                      <p:cBhvr>
                                        <p:cTn id="71" fill="hold"/>
                                        <p:tgtEl>
                                          <p:spTgt spid="9780"/>
                                        </p:tgtEl>
                                        <p:attrNameLst>
                                          <p:attrName>style.visibility</p:attrName>
                                        </p:attrNameLst>
                                      </p:cBhvr>
                                      <p:to>
                                        <p:strVal val="visible"/>
                                      </p:to>
                                    </p:set>
                                    <p:animEffect filter="wipe(right)" transition="in">
                                      <p:cBhvr>
                                        <p:cTn id="72" dur="500"/>
                                        <p:tgtEl>
                                          <p:spTgt spid="9780"/>
                                        </p:tgtEl>
                                      </p:cBhvr>
                                    </p:animEffect>
                                  </p:childTnLst>
                                </p:cTn>
                              </p:par>
                            </p:childTnLst>
                          </p:cTn>
                        </p:par>
                      </p:childTnLst>
                    </p:cTn>
                  </p:par>
                  <p:par>
                    <p:cTn id="73" fill="hold">
                      <p:stCondLst>
                        <p:cond delay="indefinite"/>
                      </p:stCondLst>
                      <p:childTnLst>
                        <p:par>
                          <p:cTn id="74" fill="hold">
                            <p:stCondLst>
                              <p:cond delay="0"/>
                            </p:stCondLst>
                            <p:childTnLst>
                              <p:par>
                                <p:cTn id="75" presetClass="entr" nodeType="clickEffect" presetSubtype="8" presetID="2" grpId="16" fill="hold">
                                  <p:stCondLst>
                                    <p:cond delay="0"/>
                                  </p:stCondLst>
                                  <p:iterate type="el" backwards="0">
                                    <p:tmAbs val="0"/>
                                  </p:iterate>
                                  <p:childTnLst>
                                    <p:set>
                                      <p:cBhvr>
                                        <p:cTn id="76" fill="hold"/>
                                        <p:tgtEl>
                                          <p:spTgt spid="9767"/>
                                        </p:tgtEl>
                                        <p:attrNameLst>
                                          <p:attrName>style.visibility</p:attrName>
                                        </p:attrNameLst>
                                      </p:cBhvr>
                                      <p:to>
                                        <p:strVal val="visible"/>
                                      </p:to>
                                    </p:set>
                                    <p:anim calcmode="lin" valueType="num">
                                      <p:cBhvr>
                                        <p:cTn id="77" dur="500" fill="hold"/>
                                        <p:tgtEl>
                                          <p:spTgt spid="9767"/>
                                        </p:tgtEl>
                                        <p:attrNameLst>
                                          <p:attrName>ppt_x</p:attrName>
                                        </p:attrNameLst>
                                      </p:cBhvr>
                                      <p:tavLst>
                                        <p:tav tm="0">
                                          <p:val>
                                            <p:strVal val="0-#ppt_w/2"/>
                                          </p:val>
                                        </p:tav>
                                        <p:tav tm="100000">
                                          <p:val>
                                            <p:strVal val="#ppt_x"/>
                                          </p:val>
                                        </p:tav>
                                      </p:tavLst>
                                    </p:anim>
                                    <p:anim calcmode="lin" valueType="num">
                                      <p:cBhvr>
                                        <p:cTn id="78" dur="500" fill="hold"/>
                                        <p:tgtEl>
                                          <p:spTgt spid="9767"/>
                                        </p:tgtEl>
                                        <p:attrNameLst>
                                          <p:attrName>ppt_y</p:attrName>
                                        </p:attrNameLst>
                                      </p:cBhvr>
                                      <p:tavLst>
                                        <p:tav tm="0">
                                          <p:val>
                                            <p:strVal val="#ppt_y"/>
                                          </p:val>
                                        </p:tav>
                                        <p:tav tm="100000">
                                          <p:val>
                                            <p:strVal val="#ppt_y"/>
                                          </p:val>
                                        </p:tav>
                                      </p:tavLst>
                                    </p:anim>
                                  </p:childTnLst>
                                </p:cTn>
                              </p:par>
                            </p:childTnLst>
                          </p:cTn>
                        </p:par>
                        <p:par>
                          <p:cTn id="79" fill="hold">
                            <p:stCondLst>
                              <p:cond delay="500"/>
                            </p:stCondLst>
                            <p:childTnLst>
                              <p:par>
                                <p:cTn id="80" presetClass="entr" nodeType="afterEffect" presetSubtype="8" presetID="2" grpId="17" fill="hold">
                                  <p:stCondLst>
                                    <p:cond delay="0"/>
                                  </p:stCondLst>
                                  <p:iterate type="el" backwards="0">
                                    <p:tmAbs val="0"/>
                                  </p:iterate>
                                  <p:childTnLst>
                                    <p:set>
                                      <p:cBhvr>
                                        <p:cTn id="81" fill="hold"/>
                                        <p:tgtEl>
                                          <p:spTgt spid="9774"/>
                                        </p:tgtEl>
                                        <p:attrNameLst>
                                          <p:attrName>style.visibility</p:attrName>
                                        </p:attrNameLst>
                                      </p:cBhvr>
                                      <p:to>
                                        <p:strVal val="visible"/>
                                      </p:to>
                                    </p:set>
                                    <p:anim calcmode="lin" valueType="num">
                                      <p:cBhvr>
                                        <p:cTn id="82" dur="500" fill="hold"/>
                                        <p:tgtEl>
                                          <p:spTgt spid="9774"/>
                                        </p:tgtEl>
                                        <p:attrNameLst>
                                          <p:attrName>ppt_x</p:attrName>
                                        </p:attrNameLst>
                                      </p:cBhvr>
                                      <p:tavLst>
                                        <p:tav tm="0">
                                          <p:val>
                                            <p:strVal val="0-#ppt_w/2"/>
                                          </p:val>
                                        </p:tav>
                                        <p:tav tm="100000">
                                          <p:val>
                                            <p:strVal val="#ppt_x"/>
                                          </p:val>
                                        </p:tav>
                                      </p:tavLst>
                                    </p:anim>
                                    <p:anim calcmode="lin" valueType="num">
                                      <p:cBhvr>
                                        <p:cTn id="83" dur="500" fill="hold"/>
                                        <p:tgtEl>
                                          <p:spTgt spid="9774"/>
                                        </p:tgtEl>
                                        <p:attrNameLst>
                                          <p:attrName>ppt_y</p:attrName>
                                        </p:attrNameLst>
                                      </p:cBhvr>
                                      <p:tavLst>
                                        <p:tav tm="0">
                                          <p:val>
                                            <p:strVal val="#ppt_y"/>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Class="entr" nodeType="clickEffect" presetID="9" grpId="18" fill="hold">
                                  <p:stCondLst>
                                    <p:cond delay="0"/>
                                  </p:stCondLst>
                                  <p:iterate type="el" backwards="0">
                                    <p:tmAbs val="0"/>
                                  </p:iterate>
                                  <p:childTnLst>
                                    <p:set>
                                      <p:cBhvr>
                                        <p:cTn id="87" fill="hold"/>
                                        <p:tgtEl>
                                          <p:spTgt spid="9784"/>
                                        </p:tgtEl>
                                        <p:attrNameLst>
                                          <p:attrName>style.visibility</p:attrName>
                                        </p:attrNameLst>
                                      </p:cBhvr>
                                      <p:to>
                                        <p:strVal val="visible"/>
                                      </p:to>
                                    </p:set>
                                    <p:animEffect filter="dissolve" transition="in">
                                      <p:cBhvr>
                                        <p:cTn id="88" dur="500"/>
                                        <p:tgtEl>
                                          <p:spTgt spid="9784"/>
                                        </p:tgtEl>
                                      </p:cBhvr>
                                    </p:animEffect>
                                  </p:childTnLst>
                                </p:cTn>
                              </p:par>
                            </p:childTnLst>
                          </p:cTn>
                        </p:par>
                        <p:par>
                          <p:cTn id="89" fill="hold">
                            <p:stCondLst>
                              <p:cond delay="500"/>
                            </p:stCondLst>
                            <p:childTnLst>
                              <p:par>
                                <p:cTn id="90" presetClass="entr" nodeType="afterEffect" presetID="9" grpId="19" fill="hold">
                                  <p:stCondLst>
                                    <p:cond delay="0"/>
                                  </p:stCondLst>
                                  <p:iterate type="el" backwards="0">
                                    <p:tmAbs val="0"/>
                                  </p:iterate>
                                  <p:childTnLst>
                                    <p:set>
                                      <p:cBhvr>
                                        <p:cTn id="91" fill="hold"/>
                                        <p:tgtEl>
                                          <p:spTgt spid="9785"/>
                                        </p:tgtEl>
                                        <p:attrNameLst>
                                          <p:attrName>style.visibility</p:attrName>
                                        </p:attrNameLst>
                                      </p:cBhvr>
                                      <p:to>
                                        <p:strVal val="visible"/>
                                      </p:to>
                                    </p:set>
                                    <p:animEffect filter="dissolve" transition="in">
                                      <p:cBhvr>
                                        <p:cTn id="92" dur="500"/>
                                        <p:tgtEl>
                                          <p:spTgt spid="9785"/>
                                        </p:tgtEl>
                                      </p:cBhvr>
                                    </p:animEffect>
                                  </p:childTnLst>
                                </p:cTn>
                              </p:par>
                            </p:childTnLst>
                          </p:cTn>
                        </p:par>
                        <p:par>
                          <p:cTn id="93" fill="hold">
                            <p:stCondLst>
                              <p:cond delay="1000"/>
                            </p:stCondLst>
                            <p:childTnLst>
                              <p:par>
                                <p:cTn id="94" presetClass="entr" nodeType="afterEffect" presetID="9" grpId="20" fill="hold">
                                  <p:stCondLst>
                                    <p:cond delay="0"/>
                                  </p:stCondLst>
                                  <p:iterate type="el" backwards="0">
                                    <p:tmAbs val="0"/>
                                  </p:iterate>
                                  <p:childTnLst>
                                    <p:set>
                                      <p:cBhvr>
                                        <p:cTn id="95" fill="hold"/>
                                        <p:tgtEl>
                                          <p:spTgt spid="9786"/>
                                        </p:tgtEl>
                                        <p:attrNameLst>
                                          <p:attrName>style.visibility</p:attrName>
                                        </p:attrNameLst>
                                      </p:cBhvr>
                                      <p:to>
                                        <p:strVal val="visible"/>
                                      </p:to>
                                    </p:set>
                                    <p:animEffect filter="dissolve" transition="in">
                                      <p:cBhvr>
                                        <p:cTn id="96" dur="500"/>
                                        <p:tgtEl>
                                          <p:spTgt spid="9786"/>
                                        </p:tgtEl>
                                      </p:cBhvr>
                                    </p:animEffect>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8" presetID="22" grpId="21" fill="hold">
                                  <p:stCondLst>
                                    <p:cond delay="0"/>
                                  </p:stCondLst>
                                  <p:iterate type="el" backwards="0">
                                    <p:tmAbs val="0"/>
                                  </p:iterate>
                                  <p:childTnLst>
                                    <p:set>
                                      <p:cBhvr>
                                        <p:cTn id="100" fill="hold"/>
                                        <p:tgtEl>
                                          <p:spTgt spid="9787"/>
                                        </p:tgtEl>
                                        <p:attrNameLst>
                                          <p:attrName>style.visibility</p:attrName>
                                        </p:attrNameLst>
                                      </p:cBhvr>
                                      <p:to>
                                        <p:strVal val="visible"/>
                                      </p:to>
                                    </p:set>
                                    <p:animEffect filter="wipe(left)" transition="in">
                                      <p:cBhvr>
                                        <p:cTn id="101" dur="500"/>
                                        <p:tgtEl>
                                          <p:spTgt spid="97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780" grpId="15"/>
      <p:bldP build="whole" bldLvl="1" animBg="1" rev="0" advAuto="0" spid="9777" grpId="3"/>
      <p:bldP build="whole" bldLvl="1" animBg="1" rev="0" advAuto="0" spid="9779" grpId="14"/>
      <p:bldP build="whole" bldLvl="1" animBg="1" rev="0" advAuto="0" spid="9776" grpId="2"/>
      <p:bldP build="whole" bldLvl="1" animBg="1" rev="0" advAuto="0" spid="9764" grpId="4"/>
      <p:bldP build="whole" bldLvl="1" animBg="1" rev="0" advAuto="0" spid="9774" grpId="17"/>
      <p:bldP build="whole" bldLvl="1" animBg="1" rev="0" advAuto="0" spid="9775" grpId="1"/>
      <p:bldP build="whole" bldLvl="1" animBg="1" rev="0" advAuto="0" spid="9778" grpId="13"/>
      <p:bldP build="whole" bldLvl="1" animBg="1" rev="0" advAuto="0" spid="9761" grpId="12"/>
      <p:bldP build="whole" bldLvl="1" animBg="1" rev="0" advAuto="0" spid="9770" grpId="6"/>
      <p:bldP build="whole" bldLvl="1" animBg="1" rev="0" advAuto="0" spid="9787" grpId="21"/>
      <p:bldP build="whole" bldLvl="1" animBg="1" rev="0" advAuto="0" spid="9786" grpId="20"/>
      <p:bldP build="whole" bldLvl="1" animBg="1" rev="0" advAuto="0" spid="9767" grpId="16"/>
      <p:bldP build="whole" bldLvl="1" animBg="1" rev="0" advAuto="0" spid="9785" grpId="19"/>
      <p:bldP build="whole" bldLvl="1" animBg="1" rev="0" advAuto="0" spid="9783" grpId="10"/>
      <p:bldP build="whole" bldLvl="1" animBg="1" rev="0" advAuto="0" spid="9772" grpId="7"/>
      <p:bldP build="whole" bldLvl="1" animBg="1" rev="0" advAuto="0" spid="9773" grpId="11"/>
      <p:bldP build="whole" bldLvl="1" animBg="1" rev="0" advAuto="0" spid="9771" grpId="5"/>
      <p:bldP build="whole" bldLvl="1" animBg="1" rev="0" advAuto="0" spid="9782" grpId="9"/>
      <p:bldP build="whole" bldLvl="1" animBg="1" rev="0" advAuto="0" spid="9784" grpId="18"/>
      <p:bldP build="whole" bldLvl="1" animBg="1" rev="0" advAuto="0" spid="9781" grpId="8"/>
    </p:bldLst>
  </p:timing>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89"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790"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791" name="Straight Connector 16"/>
          <p:cNvSpPr/>
          <p:nvPr/>
        </p:nvSpPr>
        <p:spPr>
          <a:xfrm flipH="1">
            <a:off x="6208640" y="2808681"/>
            <a:ext cx="1" cy="2403522"/>
          </a:xfrm>
          <a:prstGeom prst="line">
            <a:avLst/>
          </a:prstGeom>
          <a:ln w="19050">
            <a:solidFill>
              <a:srgbClr val="7D8287">
                <a:alpha val="50000"/>
              </a:srgbClr>
            </a:solidFill>
            <a:prstDash val="sysDash"/>
            <a:miter/>
          </a:ln>
        </p:spPr>
        <p:txBody>
          <a:bodyPr lIns="45719" rIns="45719"/>
          <a:lstStyle/>
          <a:p>
            <a:pPr/>
          </a:p>
        </p:txBody>
      </p:sp>
      <p:sp>
        <p:nvSpPr>
          <p:cNvPr id="9792" name="Straight Connector 17"/>
          <p:cNvSpPr/>
          <p:nvPr/>
        </p:nvSpPr>
        <p:spPr>
          <a:xfrm>
            <a:off x="3735330" y="3861453"/>
            <a:ext cx="4941158" cy="1"/>
          </a:xfrm>
          <a:prstGeom prst="line">
            <a:avLst/>
          </a:prstGeom>
          <a:ln w="19050">
            <a:solidFill>
              <a:srgbClr val="7D8287">
                <a:alpha val="50000"/>
              </a:srgbClr>
            </a:solidFill>
            <a:prstDash val="sysDash"/>
            <a:miter/>
          </a:ln>
        </p:spPr>
        <p:txBody>
          <a:bodyPr lIns="45719" rIns="45719"/>
          <a:lstStyle/>
          <a:p>
            <a:pPr/>
          </a:p>
        </p:txBody>
      </p:sp>
      <p:sp>
        <p:nvSpPr>
          <p:cNvPr id="9793" name="Straight Connector 22"/>
          <p:cNvSpPr/>
          <p:nvPr/>
        </p:nvSpPr>
        <p:spPr>
          <a:xfrm>
            <a:off x="5185700" y="3019709"/>
            <a:ext cx="2192495" cy="2192495"/>
          </a:xfrm>
          <a:prstGeom prst="line">
            <a:avLst/>
          </a:prstGeom>
          <a:ln w="19050">
            <a:solidFill>
              <a:srgbClr val="7D8287">
                <a:alpha val="50000"/>
              </a:srgbClr>
            </a:solidFill>
            <a:prstDash val="sysDash"/>
            <a:miter/>
          </a:ln>
        </p:spPr>
        <p:txBody>
          <a:bodyPr lIns="45719" rIns="45719"/>
          <a:lstStyle/>
          <a:p>
            <a:pPr/>
          </a:p>
        </p:txBody>
      </p:sp>
      <p:sp>
        <p:nvSpPr>
          <p:cNvPr id="9794" name="Straight Connector 23"/>
          <p:cNvSpPr/>
          <p:nvPr/>
        </p:nvSpPr>
        <p:spPr>
          <a:xfrm flipV="1">
            <a:off x="4715537" y="2318162"/>
            <a:ext cx="2959742" cy="2959741"/>
          </a:xfrm>
          <a:prstGeom prst="line">
            <a:avLst/>
          </a:prstGeom>
          <a:ln w="19050">
            <a:solidFill>
              <a:srgbClr val="7D8287">
                <a:alpha val="50000"/>
              </a:srgbClr>
            </a:solidFill>
            <a:prstDash val="sysDash"/>
            <a:miter/>
          </a:ln>
        </p:spPr>
        <p:txBody>
          <a:bodyPr lIns="45719" rIns="45719"/>
          <a:lstStyle/>
          <a:p>
            <a:pPr/>
          </a:p>
        </p:txBody>
      </p:sp>
      <p:grpSp>
        <p:nvGrpSpPr>
          <p:cNvPr id="9805" name="Group 38"/>
          <p:cNvGrpSpPr/>
          <p:nvPr/>
        </p:nvGrpSpPr>
        <p:grpSpPr>
          <a:xfrm>
            <a:off x="4960824" y="2973261"/>
            <a:ext cx="2527309" cy="1947972"/>
            <a:chOff x="0" y="0"/>
            <a:chExt cx="2527308" cy="1947970"/>
          </a:xfrm>
        </p:grpSpPr>
        <p:grpSp>
          <p:nvGrpSpPr>
            <p:cNvPr id="9799" name="Group 3753"/>
            <p:cNvGrpSpPr/>
            <p:nvPr/>
          </p:nvGrpSpPr>
          <p:grpSpPr>
            <a:xfrm>
              <a:off x="13841" y="-1"/>
              <a:ext cx="2395273" cy="1685982"/>
              <a:chOff x="0" y="0"/>
              <a:chExt cx="2395271" cy="1685980"/>
            </a:xfrm>
          </p:grpSpPr>
          <p:sp>
            <p:nvSpPr>
              <p:cNvPr id="9795" name="Shape 3749"/>
              <p:cNvSpPr/>
              <p:nvPr/>
            </p:nvSpPr>
            <p:spPr>
              <a:xfrm>
                <a:off x="0" y="11251"/>
                <a:ext cx="2389632" cy="16747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55" y="13471"/>
                    </a:moveTo>
                    <a:cubicBezTo>
                      <a:pt x="21257" y="13464"/>
                      <a:pt x="21258" y="13456"/>
                      <a:pt x="21259" y="13449"/>
                    </a:cubicBezTo>
                    <a:cubicBezTo>
                      <a:pt x="21260" y="13446"/>
                      <a:pt x="21260" y="13444"/>
                      <a:pt x="21260" y="13441"/>
                    </a:cubicBezTo>
                    <a:cubicBezTo>
                      <a:pt x="21262" y="13435"/>
                      <a:pt x="21263" y="13429"/>
                      <a:pt x="21264" y="13423"/>
                    </a:cubicBezTo>
                    <a:cubicBezTo>
                      <a:pt x="21265" y="13417"/>
                      <a:pt x="21265" y="13412"/>
                      <a:pt x="21267" y="13407"/>
                    </a:cubicBezTo>
                    <a:cubicBezTo>
                      <a:pt x="21267" y="13402"/>
                      <a:pt x="21268" y="13397"/>
                      <a:pt x="21269" y="13392"/>
                    </a:cubicBezTo>
                    <a:cubicBezTo>
                      <a:pt x="21270" y="13388"/>
                      <a:pt x="21270" y="13384"/>
                      <a:pt x="21271" y="13381"/>
                    </a:cubicBezTo>
                    <a:cubicBezTo>
                      <a:pt x="21272" y="13374"/>
                      <a:pt x="21273" y="13368"/>
                      <a:pt x="21275" y="13362"/>
                    </a:cubicBezTo>
                    <a:cubicBezTo>
                      <a:pt x="21275" y="13357"/>
                      <a:pt x="21276" y="13351"/>
                      <a:pt x="21277" y="13346"/>
                    </a:cubicBezTo>
                    <a:cubicBezTo>
                      <a:pt x="21278" y="13341"/>
                      <a:pt x="21279" y="13336"/>
                      <a:pt x="21280" y="13331"/>
                    </a:cubicBezTo>
                    <a:cubicBezTo>
                      <a:pt x="21280" y="13327"/>
                      <a:pt x="21281" y="13323"/>
                      <a:pt x="21282" y="13319"/>
                    </a:cubicBezTo>
                    <a:cubicBezTo>
                      <a:pt x="21283" y="13312"/>
                      <a:pt x="21284" y="13305"/>
                      <a:pt x="21286" y="13297"/>
                    </a:cubicBezTo>
                    <a:cubicBezTo>
                      <a:pt x="21286" y="13294"/>
                      <a:pt x="21287" y="13292"/>
                      <a:pt x="21287" y="13290"/>
                    </a:cubicBezTo>
                    <a:cubicBezTo>
                      <a:pt x="21288" y="13283"/>
                      <a:pt x="21289" y="13277"/>
                      <a:pt x="21290" y="13271"/>
                    </a:cubicBezTo>
                    <a:cubicBezTo>
                      <a:pt x="21291" y="13266"/>
                      <a:pt x="21292" y="13260"/>
                      <a:pt x="21293" y="13255"/>
                    </a:cubicBezTo>
                    <a:cubicBezTo>
                      <a:pt x="21294" y="13250"/>
                      <a:pt x="21295" y="13245"/>
                      <a:pt x="21296" y="13240"/>
                    </a:cubicBezTo>
                    <a:cubicBezTo>
                      <a:pt x="21296" y="13236"/>
                      <a:pt x="21297" y="13232"/>
                      <a:pt x="21298" y="13228"/>
                    </a:cubicBezTo>
                    <a:cubicBezTo>
                      <a:pt x="21299" y="13221"/>
                      <a:pt x="21300" y="13213"/>
                      <a:pt x="21302" y="13206"/>
                    </a:cubicBezTo>
                    <a:cubicBezTo>
                      <a:pt x="21302" y="13203"/>
                      <a:pt x="21303" y="13200"/>
                      <a:pt x="21303" y="13198"/>
                    </a:cubicBezTo>
                    <a:cubicBezTo>
                      <a:pt x="21304" y="13193"/>
                      <a:pt x="21305" y="13188"/>
                      <a:pt x="21306" y="13184"/>
                    </a:cubicBezTo>
                    <a:cubicBezTo>
                      <a:pt x="21307" y="13176"/>
                      <a:pt x="21308" y="13168"/>
                      <a:pt x="21310" y="13160"/>
                    </a:cubicBezTo>
                    <a:cubicBezTo>
                      <a:pt x="21310" y="13158"/>
                      <a:pt x="21311" y="13155"/>
                      <a:pt x="21311" y="13152"/>
                    </a:cubicBezTo>
                    <a:cubicBezTo>
                      <a:pt x="21312" y="13146"/>
                      <a:pt x="21313" y="13140"/>
                      <a:pt x="21314" y="13133"/>
                    </a:cubicBezTo>
                    <a:cubicBezTo>
                      <a:pt x="21315" y="13129"/>
                      <a:pt x="21316" y="13123"/>
                      <a:pt x="21317" y="13118"/>
                    </a:cubicBezTo>
                    <a:cubicBezTo>
                      <a:pt x="21318" y="13114"/>
                      <a:pt x="21319" y="13109"/>
                      <a:pt x="21320" y="13104"/>
                    </a:cubicBezTo>
                    <a:cubicBezTo>
                      <a:pt x="21321" y="13099"/>
                      <a:pt x="21322" y="13093"/>
                      <a:pt x="21322" y="13088"/>
                    </a:cubicBezTo>
                    <a:cubicBezTo>
                      <a:pt x="21323" y="13085"/>
                      <a:pt x="21324" y="13080"/>
                      <a:pt x="21324" y="13077"/>
                    </a:cubicBezTo>
                    <a:cubicBezTo>
                      <a:pt x="21325" y="13070"/>
                      <a:pt x="21327" y="13064"/>
                      <a:pt x="21328" y="13058"/>
                    </a:cubicBezTo>
                    <a:cubicBezTo>
                      <a:pt x="21329" y="13053"/>
                      <a:pt x="21329" y="13048"/>
                      <a:pt x="21330" y="13042"/>
                    </a:cubicBezTo>
                    <a:cubicBezTo>
                      <a:pt x="21331" y="13037"/>
                      <a:pt x="21332" y="13032"/>
                      <a:pt x="21333" y="13027"/>
                    </a:cubicBezTo>
                    <a:cubicBezTo>
                      <a:pt x="21334" y="13022"/>
                      <a:pt x="21335" y="13017"/>
                      <a:pt x="21335" y="13012"/>
                    </a:cubicBezTo>
                    <a:cubicBezTo>
                      <a:pt x="21336" y="13009"/>
                      <a:pt x="21337" y="13005"/>
                      <a:pt x="21338" y="13001"/>
                    </a:cubicBezTo>
                    <a:cubicBezTo>
                      <a:pt x="21339" y="12995"/>
                      <a:pt x="21340" y="12988"/>
                      <a:pt x="21341" y="12982"/>
                    </a:cubicBezTo>
                    <a:cubicBezTo>
                      <a:pt x="21342" y="12977"/>
                      <a:pt x="21343" y="12972"/>
                      <a:pt x="21344" y="12966"/>
                    </a:cubicBezTo>
                    <a:cubicBezTo>
                      <a:pt x="21344" y="12963"/>
                      <a:pt x="21345" y="12959"/>
                      <a:pt x="21346" y="12955"/>
                    </a:cubicBezTo>
                    <a:cubicBezTo>
                      <a:pt x="21347" y="12949"/>
                      <a:pt x="21348" y="12943"/>
                      <a:pt x="21349" y="12937"/>
                    </a:cubicBezTo>
                    <a:cubicBezTo>
                      <a:pt x="21350" y="12931"/>
                      <a:pt x="21351" y="12926"/>
                      <a:pt x="21352" y="12921"/>
                    </a:cubicBezTo>
                    <a:cubicBezTo>
                      <a:pt x="21352" y="12917"/>
                      <a:pt x="21353" y="12914"/>
                      <a:pt x="21354" y="12910"/>
                    </a:cubicBezTo>
                    <a:cubicBezTo>
                      <a:pt x="21355" y="12902"/>
                      <a:pt x="21356" y="12895"/>
                      <a:pt x="21358" y="12887"/>
                    </a:cubicBezTo>
                    <a:cubicBezTo>
                      <a:pt x="21358" y="12885"/>
                      <a:pt x="21359" y="12882"/>
                      <a:pt x="21359" y="12879"/>
                    </a:cubicBezTo>
                    <a:cubicBezTo>
                      <a:pt x="21360" y="12873"/>
                      <a:pt x="21361" y="12866"/>
                      <a:pt x="21362" y="12860"/>
                    </a:cubicBezTo>
                    <a:cubicBezTo>
                      <a:pt x="21363" y="12855"/>
                      <a:pt x="21364" y="12850"/>
                      <a:pt x="21365" y="12845"/>
                    </a:cubicBezTo>
                    <a:cubicBezTo>
                      <a:pt x="21366" y="12840"/>
                      <a:pt x="21367" y="12835"/>
                      <a:pt x="21368" y="12830"/>
                    </a:cubicBezTo>
                    <a:cubicBezTo>
                      <a:pt x="21369" y="12825"/>
                      <a:pt x="21369" y="12820"/>
                      <a:pt x="21370" y="12815"/>
                    </a:cubicBezTo>
                    <a:cubicBezTo>
                      <a:pt x="21371" y="12811"/>
                      <a:pt x="21372" y="12807"/>
                      <a:pt x="21372" y="12804"/>
                    </a:cubicBezTo>
                    <a:cubicBezTo>
                      <a:pt x="21373" y="12797"/>
                      <a:pt x="21375" y="12790"/>
                      <a:pt x="21376" y="12784"/>
                    </a:cubicBezTo>
                    <a:cubicBezTo>
                      <a:pt x="21377" y="12779"/>
                      <a:pt x="21377" y="12774"/>
                      <a:pt x="21378" y="12769"/>
                    </a:cubicBezTo>
                    <a:cubicBezTo>
                      <a:pt x="21379" y="12764"/>
                      <a:pt x="21380" y="12759"/>
                      <a:pt x="21381" y="12754"/>
                    </a:cubicBezTo>
                    <a:cubicBezTo>
                      <a:pt x="21382" y="12749"/>
                      <a:pt x="21383" y="12744"/>
                      <a:pt x="21383" y="12739"/>
                    </a:cubicBezTo>
                    <a:cubicBezTo>
                      <a:pt x="21384" y="12735"/>
                      <a:pt x="21385" y="12731"/>
                      <a:pt x="21386" y="12727"/>
                    </a:cubicBezTo>
                    <a:cubicBezTo>
                      <a:pt x="21387" y="12720"/>
                      <a:pt x="21388" y="12712"/>
                      <a:pt x="21389" y="12705"/>
                    </a:cubicBezTo>
                    <a:cubicBezTo>
                      <a:pt x="21390" y="12702"/>
                      <a:pt x="21390" y="12700"/>
                      <a:pt x="21391" y="12697"/>
                    </a:cubicBezTo>
                    <a:cubicBezTo>
                      <a:pt x="21392" y="12691"/>
                      <a:pt x="21393" y="12684"/>
                      <a:pt x="21394" y="12678"/>
                    </a:cubicBezTo>
                    <a:cubicBezTo>
                      <a:pt x="21395" y="12673"/>
                      <a:pt x="21396" y="12668"/>
                      <a:pt x="21397" y="12663"/>
                    </a:cubicBezTo>
                    <a:cubicBezTo>
                      <a:pt x="21397" y="12659"/>
                      <a:pt x="21398" y="12655"/>
                      <a:pt x="21399" y="12651"/>
                    </a:cubicBezTo>
                    <a:cubicBezTo>
                      <a:pt x="21400" y="12644"/>
                      <a:pt x="21402" y="12636"/>
                      <a:pt x="21403" y="12629"/>
                    </a:cubicBezTo>
                    <a:cubicBezTo>
                      <a:pt x="21403" y="12626"/>
                      <a:pt x="21404" y="12624"/>
                      <a:pt x="21404" y="12621"/>
                    </a:cubicBezTo>
                    <a:cubicBezTo>
                      <a:pt x="21405" y="12615"/>
                      <a:pt x="21406" y="12608"/>
                      <a:pt x="21408" y="12602"/>
                    </a:cubicBezTo>
                    <a:cubicBezTo>
                      <a:pt x="21408" y="12597"/>
                      <a:pt x="21409" y="12592"/>
                      <a:pt x="21410" y="12587"/>
                    </a:cubicBezTo>
                    <a:cubicBezTo>
                      <a:pt x="21411" y="12583"/>
                      <a:pt x="21411" y="12579"/>
                      <a:pt x="21412" y="12576"/>
                    </a:cubicBezTo>
                    <a:cubicBezTo>
                      <a:pt x="21413" y="12569"/>
                      <a:pt x="21414" y="12563"/>
                      <a:pt x="21416" y="12557"/>
                    </a:cubicBezTo>
                    <a:cubicBezTo>
                      <a:pt x="21417" y="12551"/>
                      <a:pt x="21417" y="12546"/>
                      <a:pt x="21418" y="12541"/>
                    </a:cubicBezTo>
                    <a:cubicBezTo>
                      <a:pt x="21419" y="12536"/>
                      <a:pt x="21420" y="12531"/>
                      <a:pt x="21421" y="12526"/>
                    </a:cubicBezTo>
                    <a:cubicBezTo>
                      <a:pt x="21422" y="12521"/>
                      <a:pt x="21423" y="12516"/>
                      <a:pt x="21423" y="12511"/>
                    </a:cubicBezTo>
                    <a:cubicBezTo>
                      <a:pt x="21424" y="12507"/>
                      <a:pt x="21425" y="12503"/>
                      <a:pt x="21425" y="12499"/>
                    </a:cubicBezTo>
                    <a:cubicBezTo>
                      <a:pt x="21427" y="12493"/>
                      <a:pt x="21428" y="12487"/>
                      <a:pt x="21429" y="12481"/>
                    </a:cubicBezTo>
                    <a:cubicBezTo>
                      <a:pt x="21430" y="12476"/>
                      <a:pt x="21431" y="12470"/>
                      <a:pt x="21432" y="12465"/>
                    </a:cubicBezTo>
                    <a:cubicBezTo>
                      <a:pt x="21432" y="12461"/>
                      <a:pt x="21433" y="12458"/>
                      <a:pt x="21433" y="12454"/>
                    </a:cubicBezTo>
                    <a:cubicBezTo>
                      <a:pt x="21435" y="12447"/>
                      <a:pt x="21436" y="12439"/>
                      <a:pt x="21438" y="12431"/>
                    </a:cubicBezTo>
                    <a:cubicBezTo>
                      <a:pt x="21438" y="12429"/>
                      <a:pt x="21438" y="12426"/>
                      <a:pt x="21439" y="12423"/>
                    </a:cubicBezTo>
                    <a:cubicBezTo>
                      <a:pt x="21440" y="12417"/>
                      <a:pt x="21441" y="12411"/>
                      <a:pt x="21442" y="12404"/>
                    </a:cubicBezTo>
                    <a:cubicBezTo>
                      <a:pt x="21443" y="12399"/>
                      <a:pt x="21444" y="12394"/>
                      <a:pt x="21445" y="12389"/>
                    </a:cubicBezTo>
                    <a:cubicBezTo>
                      <a:pt x="21445" y="12386"/>
                      <a:pt x="21446" y="12382"/>
                      <a:pt x="21447" y="12379"/>
                    </a:cubicBezTo>
                    <a:cubicBezTo>
                      <a:pt x="21448" y="12371"/>
                      <a:pt x="21449" y="12363"/>
                      <a:pt x="21451" y="12354"/>
                    </a:cubicBezTo>
                    <a:cubicBezTo>
                      <a:pt x="21451" y="12352"/>
                      <a:pt x="21452" y="12350"/>
                      <a:pt x="21452" y="12348"/>
                    </a:cubicBezTo>
                    <a:cubicBezTo>
                      <a:pt x="21453" y="12340"/>
                      <a:pt x="21455" y="12333"/>
                      <a:pt x="21456" y="12325"/>
                    </a:cubicBezTo>
                    <a:cubicBezTo>
                      <a:pt x="21457" y="12322"/>
                      <a:pt x="21457" y="12320"/>
                      <a:pt x="21457" y="12317"/>
                    </a:cubicBezTo>
                    <a:cubicBezTo>
                      <a:pt x="21458" y="12312"/>
                      <a:pt x="21459" y="12307"/>
                      <a:pt x="21460" y="12303"/>
                    </a:cubicBezTo>
                    <a:cubicBezTo>
                      <a:pt x="21461" y="12296"/>
                      <a:pt x="21462" y="12289"/>
                      <a:pt x="21464" y="12283"/>
                    </a:cubicBezTo>
                    <a:cubicBezTo>
                      <a:pt x="21464" y="12278"/>
                      <a:pt x="21465" y="12273"/>
                      <a:pt x="21466" y="12269"/>
                    </a:cubicBezTo>
                    <a:cubicBezTo>
                      <a:pt x="21467" y="12263"/>
                      <a:pt x="21468" y="12258"/>
                      <a:pt x="21469" y="12253"/>
                    </a:cubicBezTo>
                    <a:cubicBezTo>
                      <a:pt x="21469" y="12249"/>
                      <a:pt x="21470" y="12245"/>
                      <a:pt x="21471" y="12241"/>
                    </a:cubicBezTo>
                    <a:cubicBezTo>
                      <a:pt x="21472" y="12234"/>
                      <a:pt x="21473" y="12226"/>
                      <a:pt x="21475" y="12218"/>
                    </a:cubicBezTo>
                    <a:cubicBezTo>
                      <a:pt x="21475" y="12216"/>
                      <a:pt x="21476" y="12213"/>
                      <a:pt x="21476" y="12211"/>
                    </a:cubicBezTo>
                    <a:cubicBezTo>
                      <a:pt x="21477" y="12205"/>
                      <a:pt x="21478" y="12199"/>
                      <a:pt x="21479" y="12192"/>
                    </a:cubicBezTo>
                    <a:cubicBezTo>
                      <a:pt x="21480" y="12187"/>
                      <a:pt x="21481" y="12182"/>
                      <a:pt x="21482" y="12176"/>
                    </a:cubicBezTo>
                    <a:cubicBezTo>
                      <a:pt x="21483" y="12171"/>
                      <a:pt x="21484" y="12167"/>
                      <a:pt x="21484" y="12162"/>
                    </a:cubicBezTo>
                    <a:cubicBezTo>
                      <a:pt x="21485" y="12158"/>
                      <a:pt x="21486" y="12154"/>
                      <a:pt x="21487" y="12150"/>
                    </a:cubicBezTo>
                    <a:cubicBezTo>
                      <a:pt x="21488" y="12143"/>
                      <a:pt x="21489" y="12135"/>
                      <a:pt x="21491" y="12127"/>
                    </a:cubicBezTo>
                    <a:cubicBezTo>
                      <a:pt x="21491" y="12125"/>
                      <a:pt x="21492" y="12123"/>
                      <a:pt x="21492" y="12121"/>
                    </a:cubicBezTo>
                    <a:cubicBezTo>
                      <a:pt x="21493" y="12114"/>
                      <a:pt x="21494" y="12107"/>
                      <a:pt x="21495" y="12100"/>
                    </a:cubicBezTo>
                    <a:cubicBezTo>
                      <a:pt x="21496" y="12096"/>
                      <a:pt x="21497" y="12091"/>
                      <a:pt x="21498" y="12086"/>
                    </a:cubicBezTo>
                    <a:cubicBezTo>
                      <a:pt x="21499" y="12081"/>
                      <a:pt x="21500" y="12076"/>
                      <a:pt x="21501" y="12070"/>
                    </a:cubicBezTo>
                    <a:cubicBezTo>
                      <a:pt x="21501" y="12067"/>
                      <a:pt x="21502" y="12063"/>
                      <a:pt x="21503" y="12059"/>
                    </a:cubicBezTo>
                    <a:cubicBezTo>
                      <a:pt x="21504" y="12053"/>
                      <a:pt x="21505" y="12047"/>
                      <a:pt x="21506" y="12041"/>
                    </a:cubicBezTo>
                    <a:cubicBezTo>
                      <a:pt x="21507" y="12035"/>
                      <a:pt x="21508" y="12030"/>
                      <a:pt x="21509" y="12024"/>
                    </a:cubicBezTo>
                    <a:cubicBezTo>
                      <a:pt x="21509" y="12020"/>
                      <a:pt x="21510" y="12015"/>
                      <a:pt x="21511" y="12010"/>
                    </a:cubicBezTo>
                    <a:cubicBezTo>
                      <a:pt x="21512" y="12006"/>
                      <a:pt x="21513" y="12002"/>
                      <a:pt x="21513" y="11998"/>
                    </a:cubicBezTo>
                    <a:cubicBezTo>
                      <a:pt x="21515" y="11990"/>
                      <a:pt x="21516" y="11983"/>
                      <a:pt x="21517" y="11976"/>
                    </a:cubicBezTo>
                    <a:cubicBezTo>
                      <a:pt x="21518" y="11973"/>
                      <a:pt x="21518" y="11970"/>
                      <a:pt x="21518" y="11968"/>
                    </a:cubicBezTo>
                    <a:cubicBezTo>
                      <a:pt x="21572" y="11675"/>
                      <a:pt x="21600" y="11373"/>
                      <a:pt x="21600" y="11064"/>
                    </a:cubicBezTo>
                    <a:cubicBezTo>
                      <a:pt x="21600" y="8898"/>
                      <a:pt x="20224" y="7084"/>
                      <a:pt x="18339" y="6453"/>
                    </a:cubicBezTo>
                    <a:cubicBezTo>
                      <a:pt x="18328" y="4058"/>
                      <a:pt x="16921" y="2110"/>
                      <a:pt x="15181" y="2110"/>
                    </a:cubicBezTo>
                    <a:cubicBezTo>
                      <a:pt x="14678" y="2110"/>
                      <a:pt x="14210" y="2295"/>
                      <a:pt x="13786" y="2575"/>
                    </a:cubicBezTo>
                    <a:cubicBezTo>
                      <a:pt x="13082" y="1039"/>
                      <a:pt x="11830" y="0"/>
                      <a:pt x="10392" y="0"/>
                    </a:cubicBezTo>
                    <a:cubicBezTo>
                      <a:pt x="8691" y="0"/>
                      <a:pt x="7243" y="1451"/>
                      <a:pt x="6668" y="3482"/>
                    </a:cubicBezTo>
                    <a:cubicBezTo>
                      <a:pt x="6262" y="3337"/>
                      <a:pt x="5840" y="3242"/>
                      <a:pt x="5404" y="3242"/>
                    </a:cubicBezTo>
                    <a:cubicBezTo>
                      <a:pt x="3008" y="3242"/>
                      <a:pt x="996" y="5473"/>
                      <a:pt x="429" y="8487"/>
                    </a:cubicBezTo>
                    <a:cubicBezTo>
                      <a:pt x="427" y="8498"/>
                      <a:pt x="425" y="8509"/>
                      <a:pt x="423" y="8520"/>
                    </a:cubicBezTo>
                    <a:cubicBezTo>
                      <a:pt x="422" y="8526"/>
                      <a:pt x="421" y="8531"/>
                      <a:pt x="420" y="8536"/>
                    </a:cubicBezTo>
                    <a:cubicBezTo>
                      <a:pt x="419" y="8542"/>
                      <a:pt x="418" y="8547"/>
                      <a:pt x="417" y="8553"/>
                    </a:cubicBezTo>
                    <a:cubicBezTo>
                      <a:pt x="416" y="8558"/>
                      <a:pt x="416" y="8562"/>
                      <a:pt x="415" y="8567"/>
                    </a:cubicBezTo>
                    <a:cubicBezTo>
                      <a:pt x="414" y="8571"/>
                      <a:pt x="413" y="8575"/>
                      <a:pt x="413" y="8579"/>
                    </a:cubicBezTo>
                    <a:cubicBezTo>
                      <a:pt x="411" y="8589"/>
                      <a:pt x="409" y="8601"/>
                      <a:pt x="407" y="8612"/>
                    </a:cubicBezTo>
                    <a:cubicBezTo>
                      <a:pt x="406" y="8617"/>
                      <a:pt x="405" y="8622"/>
                      <a:pt x="404" y="8627"/>
                    </a:cubicBezTo>
                    <a:cubicBezTo>
                      <a:pt x="403" y="8632"/>
                      <a:pt x="402" y="8638"/>
                      <a:pt x="401" y="8643"/>
                    </a:cubicBezTo>
                    <a:cubicBezTo>
                      <a:pt x="401" y="8647"/>
                      <a:pt x="400" y="8650"/>
                      <a:pt x="399" y="8654"/>
                    </a:cubicBezTo>
                    <a:cubicBezTo>
                      <a:pt x="398" y="8661"/>
                      <a:pt x="397" y="8667"/>
                      <a:pt x="396" y="8674"/>
                    </a:cubicBezTo>
                    <a:cubicBezTo>
                      <a:pt x="395" y="8679"/>
                      <a:pt x="394" y="8684"/>
                      <a:pt x="393" y="8689"/>
                    </a:cubicBezTo>
                    <a:cubicBezTo>
                      <a:pt x="392" y="8694"/>
                      <a:pt x="392" y="8698"/>
                      <a:pt x="391" y="8704"/>
                    </a:cubicBezTo>
                    <a:cubicBezTo>
                      <a:pt x="390" y="8708"/>
                      <a:pt x="389" y="8712"/>
                      <a:pt x="389" y="8716"/>
                    </a:cubicBezTo>
                    <a:cubicBezTo>
                      <a:pt x="387" y="8726"/>
                      <a:pt x="385" y="8737"/>
                      <a:pt x="383" y="8748"/>
                    </a:cubicBezTo>
                    <a:cubicBezTo>
                      <a:pt x="382" y="8753"/>
                      <a:pt x="381" y="8759"/>
                      <a:pt x="380" y="8765"/>
                    </a:cubicBezTo>
                    <a:cubicBezTo>
                      <a:pt x="379" y="8770"/>
                      <a:pt x="378" y="8775"/>
                      <a:pt x="377" y="8780"/>
                    </a:cubicBezTo>
                    <a:cubicBezTo>
                      <a:pt x="377" y="8785"/>
                      <a:pt x="376" y="8790"/>
                      <a:pt x="375" y="8794"/>
                    </a:cubicBezTo>
                    <a:cubicBezTo>
                      <a:pt x="374" y="8798"/>
                      <a:pt x="374" y="8802"/>
                      <a:pt x="373" y="8805"/>
                    </a:cubicBezTo>
                    <a:cubicBezTo>
                      <a:pt x="371" y="8817"/>
                      <a:pt x="369" y="8828"/>
                      <a:pt x="367" y="8840"/>
                    </a:cubicBezTo>
                    <a:cubicBezTo>
                      <a:pt x="366" y="8844"/>
                      <a:pt x="365" y="8847"/>
                      <a:pt x="365" y="8851"/>
                    </a:cubicBezTo>
                    <a:cubicBezTo>
                      <a:pt x="363" y="8862"/>
                      <a:pt x="361" y="8874"/>
                      <a:pt x="359" y="8885"/>
                    </a:cubicBezTo>
                    <a:cubicBezTo>
                      <a:pt x="358" y="8891"/>
                      <a:pt x="357" y="8896"/>
                      <a:pt x="356" y="8901"/>
                    </a:cubicBezTo>
                    <a:cubicBezTo>
                      <a:pt x="355" y="8906"/>
                      <a:pt x="354" y="8911"/>
                      <a:pt x="353" y="8917"/>
                    </a:cubicBezTo>
                    <a:cubicBezTo>
                      <a:pt x="353" y="8922"/>
                      <a:pt x="352" y="8927"/>
                      <a:pt x="351" y="8932"/>
                    </a:cubicBezTo>
                    <a:cubicBezTo>
                      <a:pt x="350" y="8935"/>
                      <a:pt x="350" y="8939"/>
                      <a:pt x="349" y="8943"/>
                    </a:cubicBezTo>
                    <a:cubicBezTo>
                      <a:pt x="348" y="8949"/>
                      <a:pt x="347" y="8955"/>
                      <a:pt x="345" y="8961"/>
                    </a:cubicBezTo>
                    <a:cubicBezTo>
                      <a:pt x="344" y="8967"/>
                      <a:pt x="344" y="8973"/>
                      <a:pt x="343" y="8978"/>
                    </a:cubicBezTo>
                    <a:cubicBezTo>
                      <a:pt x="342" y="8983"/>
                      <a:pt x="341" y="8987"/>
                      <a:pt x="340" y="8992"/>
                    </a:cubicBezTo>
                    <a:cubicBezTo>
                      <a:pt x="339" y="8997"/>
                      <a:pt x="339" y="9002"/>
                      <a:pt x="338" y="9008"/>
                    </a:cubicBezTo>
                    <a:cubicBezTo>
                      <a:pt x="337" y="9013"/>
                      <a:pt x="336" y="9018"/>
                      <a:pt x="335" y="9023"/>
                    </a:cubicBezTo>
                    <a:cubicBezTo>
                      <a:pt x="334" y="9027"/>
                      <a:pt x="334" y="9031"/>
                      <a:pt x="333" y="9034"/>
                    </a:cubicBezTo>
                    <a:cubicBezTo>
                      <a:pt x="332" y="9041"/>
                      <a:pt x="331" y="9047"/>
                      <a:pt x="329" y="9053"/>
                    </a:cubicBezTo>
                    <a:cubicBezTo>
                      <a:pt x="329" y="9058"/>
                      <a:pt x="328" y="9063"/>
                      <a:pt x="327" y="9068"/>
                    </a:cubicBezTo>
                    <a:cubicBezTo>
                      <a:pt x="326" y="9072"/>
                      <a:pt x="326" y="9076"/>
                      <a:pt x="325" y="9080"/>
                    </a:cubicBezTo>
                    <a:cubicBezTo>
                      <a:pt x="323" y="9091"/>
                      <a:pt x="321" y="9102"/>
                      <a:pt x="319" y="9113"/>
                    </a:cubicBezTo>
                    <a:cubicBezTo>
                      <a:pt x="318" y="9118"/>
                      <a:pt x="317" y="9124"/>
                      <a:pt x="316" y="9129"/>
                    </a:cubicBezTo>
                    <a:cubicBezTo>
                      <a:pt x="315" y="9134"/>
                      <a:pt x="314" y="9139"/>
                      <a:pt x="314" y="9145"/>
                    </a:cubicBezTo>
                    <a:cubicBezTo>
                      <a:pt x="313" y="9149"/>
                      <a:pt x="312" y="9154"/>
                      <a:pt x="311" y="9159"/>
                    </a:cubicBezTo>
                    <a:cubicBezTo>
                      <a:pt x="310" y="9164"/>
                      <a:pt x="309" y="9169"/>
                      <a:pt x="308" y="9174"/>
                    </a:cubicBezTo>
                    <a:cubicBezTo>
                      <a:pt x="308" y="9178"/>
                      <a:pt x="307" y="9182"/>
                      <a:pt x="306" y="9186"/>
                    </a:cubicBezTo>
                    <a:cubicBezTo>
                      <a:pt x="305" y="9192"/>
                      <a:pt x="304" y="9199"/>
                      <a:pt x="303" y="9205"/>
                    </a:cubicBezTo>
                    <a:cubicBezTo>
                      <a:pt x="302" y="9210"/>
                      <a:pt x="301" y="9214"/>
                      <a:pt x="300" y="9219"/>
                    </a:cubicBezTo>
                    <a:cubicBezTo>
                      <a:pt x="300" y="9224"/>
                      <a:pt x="299" y="9228"/>
                      <a:pt x="298" y="9233"/>
                    </a:cubicBezTo>
                    <a:cubicBezTo>
                      <a:pt x="296" y="9243"/>
                      <a:pt x="294" y="9254"/>
                      <a:pt x="293" y="9265"/>
                    </a:cubicBezTo>
                    <a:cubicBezTo>
                      <a:pt x="292" y="9270"/>
                      <a:pt x="291" y="9275"/>
                      <a:pt x="290" y="9281"/>
                    </a:cubicBezTo>
                    <a:cubicBezTo>
                      <a:pt x="289" y="9286"/>
                      <a:pt x="288" y="9291"/>
                      <a:pt x="287" y="9296"/>
                    </a:cubicBezTo>
                    <a:cubicBezTo>
                      <a:pt x="286" y="9300"/>
                      <a:pt x="286" y="9304"/>
                      <a:pt x="285" y="9308"/>
                    </a:cubicBezTo>
                    <a:cubicBezTo>
                      <a:pt x="283" y="9318"/>
                      <a:pt x="281" y="9329"/>
                      <a:pt x="279" y="9340"/>
                    </a:cubicBezTo>
                    <a:cubicBezTo>
                      <a:pt x="278" y="9345"/>
                      <a:pt x="277" y="9351"/>
                      <a:pt x="276" y="9357"/>
                    </a:cubicBezTo>
                    <a:cubicBezTo>
                      <a:pt x="275" y="9362"/>
                      <a:pt x="275" y="9367"/>
                      <a:pt x="274" y="9372"/>
                    </a:cubicBezTo>
                    <a:cubicBezTo>
                      <a:pt x="273" y="9376"/>
                      <a:pt x="272" y="9380"/>
                      <a:pt x="272" y="9384"/>
                    </a:cubicBezTo>
                    <a:cubicBezTo>
                      <a:pt x="270" y="9390"/>
                      <a:pt x="269" y="9396"/>
                      <a:pt x="268" y="9402"/>
                    </a:cubicBezTo>
                    <a:cubicBezTo>
                      <a:pt x="267" y="9408"/>
                      <a:pt x="267" y="9413"/>
                      <a:pt x="266" y="9418"/>
                    </a:cubicBezTo>
                    <a:cubicBezTo>
                      <a:pt x="265" y="9423"/>
                      <a:pt x="264" y="9427"/>
                      <a:pt x="263" y="9432"/>
                    </a:cubicBezTo>
                    <a:cubicBezTo>
                      <a:pt x="262" y="9437"/>
                      <a:pt x="261" y="9443"/>
                      <a:pt x="260" y="9448"/>
                    </a:cubicBezTo>
                    <a:cubicBezTo>
                      <a:pt x="260" y="9452"/>
                      <a:pt x="259" y="9456"/>
                      <a:pt x="258" y="9459"/>
                    </a:cubicBezTo>
                    <a:cubicBezTo>
                      <a:pt x="257" y="9466"/>
                      <a:pt x="256" y="9472"/>
                      <a:pt x="255" y="9478"/>
                    </a:cubicBezTo>
                    <a:cubicBezTo>
                      <a:pt x="254" y="9484"/>
                      <a:pt x="253" y="9489"/>
                      <a:pt x="252" y="9494"/>
                    </a:cubicBezTo>
                    <a:cubicBezTo>
                      <a:pt x="251" y="9499"/>
                      <a:pt x="251" y="9504"/>
                      <a:pt x="250" y="9509"/>
                    </a:cubicBezTo>
                    <a:cubicBezTo>
                      <a:pt x="249" y="9514"/>
                      <a:pt x="248" y="9519"/>
                      <a:pt x="247" y="9525"/>
                    </a:cubicBezTo>
                    <a:cubicBezTo>
                      <a:pt x="246" y="9528"/>
                      <a:pt x="246" y="9531"/>
                      <a:pt x="245" y="9534"/>
                    </a:cubicBezTo>
                    <a:cubicBezTo>
                      <a:pt x="243" y="9545"/>
                      <a:pt x="241" y="9557"/>
                      <a:pt x="239" y="9568"/>
                    </a:cubicBezTo>
                    <a:cubicBezTo>
                      <a:pt x="238" y="9572"/>
                      <a:pt x="238" y="9576"/>
                      <a:pt x="237" y="9580"/>
                    </a:cubicBezTo>
                    <a:cubicBezTo>
                      <a:pt x="235" y="9591"/>
                      <a:pt x="233" y="9603"/>
                      <a:pt x="231" y="9614"/>
                    </a:cubicBezTo>
                    <a:cubicBezTo>
                      <a:pt x="230" y="9620"/>
                      <a:pt x="229" y="9625"/>
                      <a:pt x="228" y="9631"/>
                    </a:cubicBezTo>
                    <a:cubicBezTo>
                      <a:pt x="227" y="9635"/>
                      <a:pt x="227" y="9640"/>
                      <a:pt x="226" y="9645"/>
                    </a:cubicBezTo>
                    <a:cubicBezTo>
                      <a:pt x="225" y="9650"/>
                      <a:pt x="224" y="9656"/>
                      <a:pt x="223" y="9661"/>
                    </a:cubicBezTo>
                    <a:cubicBezTo>
                      <a:pt x="222" y="9666"/>
                      <a:pt x="221" y="9671"/>
                      <a:pt x="220" y="9676"/>
                    </a:cubicBezTo>
                    <a:cubicBezTo>
                      <a:pt x="220" y="9680"/>
                      <a:pt x="219" y="9683"/>
                      <a:pt x="219" y="9687"/>
                    </a:cubicBezTo>
                    <a:cubicBezTo>
                      <a:pt x="218" y="9693"/>
                      <a:pt x="216" y="9699"/>
                      <a:pt x="215" y="9706"/>
                    </a:cubicBezTo>
                    <a:cubicBezTo>
                      <a:pt x="214" y="9711"/>
                      <a:pt x="213" y="9716"/>
                      <a:pt x="212" y="9722"/>
                    </a:cubicBezTo>
                    <a:cubicBezTo>
                      <a:pt x="212" y="9725"/>
                      <a:pt x="211" y="9729"/>
                      <a:pt x="210" y="9732"/>
                    </a:cubicBezTo>
                    <a:cubicBezTo>
                      <a:pt x="208" y="9744"/>
                      <a:pt x="207" y="9755"/>
                      <a:pt x="205" y="9766"/>
                    </a:cubicBezTo>
                    <a:cubicBezTo>
                      <a:pt x="203" y="9772"/>
                      <a:pt x="203" y="9777"/>
                      <a:pt x="202" y="9782"/>
                    </a:cubicBezTo>
                    <a:cubicBezTo>
                      <a:pt x="201" y="9787"/>
                      <a:pt x="200" y="9792"/>
                      <a:pt x="199" y="9797"/>
                    </a:cubicBezTo>
                    <a:cubicBezTo>
                      <a:pt x="198" y="9802"/>
                      <a:pt x="198" y="9807"/>
                      <a:pt x="196" y="9813"/>
                    </a:cubicBezTo>
                    <a:cubicBezTo>
                      <a:pt x="196" y="9816"/>
                      <a:pt x="195" y="9820"/>
                      <a:pt x="195" y="9824"/>
                    </a:cubicBezTo>
                    <a:cubicBezTo>
                      <a:pt x="192" y="9835"/>
                      <a:pt x="191" y="9846"/>
                      <a:pt x="189" y="9857"/>
                    </a:cubicBezTo>
                    <a:cubicBezTo>
                      <a:pt x="188" y="9862"/>
                      <a:pt x="187" y="9868"/>
                      <a:pt x="186" y="9874"/>
                    </a:cubicBezTo>
                    <a:cubicBezTo>
                      <a:pt x="185" y="9879"/>
                      <a:pt x="184" y="9884"/>
                      <a:pt x="183" y="9889"/>
                    </a:cubicBezTo>
                    <a:cubicBezTo>
                      <a:pt x="183" y="9892"/>
                      <a:pt x="182" y="9896"/>
                      <a:pt x="181" y="9899"/>
                    </a:cubicBezTo>
                    <a:cubicBezTo>
                      <a:pt x="180" y="9905"/>
                      <a:pt x="179" y="9912"/>
                      <a:pt x="178" y="9919"/>
                    </a:cubicBezTo>
                    <a:cubicBezTo>
                      <a:pt x="177" y="9924"/>
                      <a:pt x="176" y="9929"/>
                      <a:pt x="175" y="9934"/>
                    </a:cubicBezTo>
                    <a:cubicBezTo>
                      <a:pt x="174" y="9939"/>
                      <a:pt x="174" y="9943"/>
                      <a:pt x="173" y="9948"/>
                    </a:cubicBezTo>
                    <a:cubicBezTo>
                      <a:pt x="172" y="9952"/>
                      <a:pt x="171" y="9956"/>
                      <a:pt x="171" y="9960"/>
                    </a:cubicBezTo>
                    <a:cubicBezTo>
                      <a:pt x="169" y="9967"/>
                      <a:pt x="168" y="9973"/>
                      <a:pt x="167" y="9980"/>
                    </a:cubicBezTo>
                    <a:cubicBezTo>
                      <a:pt x="166" y="9985"/>
                      <a:pt x="165" y="9990"/>
                      <a:pt x="164" y="9995"/>
                    </a:cubicBezTo>
                    <a:cubicBezTo>
                      <a:pt x="164" y="10000"/>
                      <a:pt x="163" y="10005"/>
                      <a:pt x="162" y="10010"/>
                    </a:cubicBezTo>
                    <a:cubicBezTo>
                      <a:pt x="56" y="10568"/>
                      <a:pt x="0" y="11152"/>
                      <a:pt x="0" y="11755"/>
                    </a:cubicBezTo>
                    <a:cubicBezTo>
                      <a:pt x="0" y="15604"/>
                      <a:pt x="2298" y="18724"/>
                      <a:pt x="5135" y="18724"/>
                    </a:cubicBezTo>
                    <a:cubicBezTo>
                      <a:pt x="5787" y="18724"/>
                      <a:pt x="6406" y="18540"/>
                      <a:pt x="6977" y="18238"/>
                    </a:cubicBezTo>
                    <a:cubicBezTo>
                      <a:pt x="8002" y="20246"/>
                      <a:pt x="9832" y="21600"/>
                      <a:pt x="11950" y="21600"/>
                    </a:cubicBezTo>
                    <a:cubicBezTo>
                      <a:pt x="14357" y="21600"/>
                      <a:pt x="16421" y="19867"/>
                      <a:pt x="17309" y="17388"/>
                    </a:cubicBezTo>
                    <a:cubicBezTo>
                      <a:pt x="19299" y="17096"/>
                      <a:pt x="20890" y="15518"/>
                      <a:pt x="21253" y="13483"/>
                    </a:cubicBezTo>
                    <a:cubicBezTo>
                      <a:pt x="21254" y="13479"/>
                      <a:pt x="21255" y="13475"/>
                      <a:pt x="21255" y="13471"/>
                    </a:cubicBezTo>
                    <a:close/>
                  </a:path>
                </a:pathLst>
              </a:custGeom>
              <a:solidFill>
                <a:srgbClr val="0A5A76"/>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9796" name="Shape 3750"/>
              <p:cNvSpPr/>
              <p:nvPr/>
            </p:nvSpPr>
            <p:spPr>
              <a:xfrm>
                <a:off x="5625" y="0"/>
                <a:ext cx="2389647" cy="16747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55" y="13471"/>
                    </a:moveTo>
                    <a:cubicBezTo>
                      <a:pt x="21257" y="13464"/>
                      <a:pt x="21258" y="13456"/>
                      <a:pt x="21259" y="13449"/>
                    </a:cubicBezTo>
                    <a:cubicBezTo>
                      <a:pt x="21260" y="13446"/>
                      <a:pt x="21260" y="13444"/>
                      <a:pt x="21260" y="13441"/>
                    </a:cubicBezTo>
                    <a:cubicBezTo>
                      <a:pt x="21262" y="13435"/>
                      <a:pt x="21263" y="13429"/>
                      <a:pt x="21264" y="13423"/>
                    </a:cubicBezTo>
                    <a:cubicBezTo>
                      <a:pt x="21265" y="13417"/>
                      <a:pt x="21265" y="13412"/>
                      <a:pt x="21267" y="13407"/>
                    </a:cubicBezTo>
                    <a:cubicBezTo>
                      <a:pt x="21267" y="13402"/>
                      <a:pt x="21268" y="13397"/>
                      <a:pt x="21269" y="13391"/>
                    </a:cubicBezTo>
                    <a:cubicBezTo>
                      <a:pt x="21270" y="13388"/>
                      <a:pt x="21270" y="13384"/>
                      <a:pt x="21271" y="13381"/>
                    </a:cubicBezTo>
                    <a:cubicBezTo>
                      <a:pt x="21272" y="13374"/>
                      <a:pt x="21273" y="13368"/>
                      <a:pt x="21275" y="13362"/>
                    </a:cubicBezTo>
                    <a:cubicBezTo>
                      <a:pt x="21275" y="13357"/>
                      <a:pt x="21276" y="13351"/>
                      <a:pt x="21277" y="13346"/>
                    </a:cubicBezTo>
                    <a:cubicBezTo>
                      <a:pt x="21278" y="13341"/>
                      <a:pt x="21279" y="13336"/>
                      <a:pt x="21280" y="13331"/>
                    </a:cubicBezTo>
                    <a:cubicBezTo>
                      <a:pt x="21280" y="13327"/>
                      <a:pt x="21281" y="13323"/>
                      <a:pt x="21282" y="13319"/>
                    </a:cubicBezTo>
                    <a:cubicBezTo>
                      <a:pt x="21283" y="13312"/>
                      <a:pt x="21284" y="13304"/>
                      <a:pt x="21286" y="13297"/>
                    </a:cubicBezTo>
                    <a:cubicBezTo>
                      <a:pt x="21286" y="13294"/>
                      <a:pt x="21286" y="13292"/>
                      <a:pt x="21287" y="13290"/>
                    </a:cubicBezTo>
                    <a:cubicBezTo>
                      <a:pt x="21288" y="13283"/>
                      <a:pt x="21289" y="13277"/>
                      <a:pt x="21290" y="13271"/>
                    </a:cubicBezTo>
                    <a:cubicBezTo>
                      <a:pt x="21291" y="13265"/>
                      <a:pt x="21292" y="13260"/>
                      <a:pt x="21293" y="13255"/>
                    </a:cubicBezTo>
                    <a:cubicBezTo>
                      <a:pt x="21294" y="13250"/>
                      <a:pt x="21295" y="13245"/>
                      <a:pt x="21296" y="13240"/>
                    </a:cubicBezTo>
                    <a:cubicBezTo>
                      <a:pt x="21296" y="13236"/>
                      <a:pt x="21297" y="13232"/>
                      <a:pt x="21298" y="13228"/>
                    </a:cubicBezTo>
                    <a:cubicBezTo>
                      <a:pt x="21299" y="13221"/>
                      <a:pt x="21300" y="13213"/>
                      <a:pt x="21302" y="13206"/>
                    </a:cubicBezTo>
                    <a:cubicBezTo>
                      <a:pt x="21302" y="13203"/>
                      <a:pt x="21303" y="13200"/>
                      <a:pt x="21303" y="13197"/>
                    </a:cubicBezTo>
                    <a:cubicBezTo>
                      <a:pt x="21304" y="13193"/>
                      <a:pt x="21305" y="13188"/>
                      <a:pt x="21306" y="13184"/>
                    </a:cubicBezTo>
                    <a:cubicBezTo>
                      <a:pt x="21307" y="13176"/>
                      <a:pt x="21308" y="13168"/>
                      <a:pt x="21310" y="13160"/>
                    </a:cubicBezTo>
                    <a:cubicBezTo>
                      <a:pt x="21310" y="13158"/>
                      <a:pt x="21311" y="13155"/>
                      <a:pt x="21311" y="13152"/>
                    </a:cubicBezTo>
                    <a:cubicBezTo>
                      <a:pt x="21312" y="13146"/>
                      <a:pt x="21313" y="13140"/>
                      <a:pt x="21314" y="13133"/>
                    </a:cubicBezTo>
                    <a:cubicBezTo>
                      <a:pt x="21315" y="13128"/>
                      <a:pt x="21316" y="13123"/>
                      <a:pt x="21317" y="13118"/>
                    </a:cubicBezTo>
                    <a:cubicBezTo>
                      <a:pt x="21318" y="13113"/>
                      <a:pt x="21319" y="13109"/>
                      <a:pt x="21320" y="13104"/>
                    </a:cubicBezTo>
                    <a:cubicBezTo>
                      <a:pt x="21320" y="13099"/>
                      <a:pt x="21321" y="13093"/>
                      <a:pt x="21322" y="13088"/>
                    </a:cubicBezTo>
                    <a:cubicBezTo>
                      <a:pt x="21323" y="13085"/>
                      <a:pt x="21323" y="13080"/>
                      <a:pt x="21324" y="13077"/>
                    </a:cubicBezTo>
                    <a:cubicBezTo>
                      <a:pt x="21325" y="13070"/>
                      <a:pt x="21327" y="13064"/>
                      <a:pt x="21328" y="13057"/>
                    </a:cubicBezTo>
                    <a:cubicBezTo>
                      <a:pt x="21329" y="13053"/>
                      <a:pt x="21330" y="13048"/>
                      <a:pt x="21330" y="13042"/>
                    </a:cubicBezTo>
                    <a:cubicBezTo>
                      <a:pt x="21331" y="13037"/>
                      <a:pt x="21332" y="13032"/>
                      <a:pt x="21333" y="13027"/>
                    </a:cubicBezTo>
                    <a:cubicBezTo>
                      <a:pt x="21334" y="13022"/>
                      <a:pt x="21335" y="13017"/>
                      <a:pt x="21335" y="13012"/>
                    </a:cubicBezTo>
                    <a:cubicBezTo>
                      <a:pt x="21336" y="13009"/>
                      <a:pt x="21337" y="13005"/>
                      <a:pt x="21337" y="13001"/>
                    </a:cubicBezTo>
                    <a:cubicBezTo>
                      <a:pt x="21338" y="12995"/>
                      <a:pt x="21340" y="12988"/>
                      <a:pt x="21341" y="12982"/>
                    </a:cubicBezTo>
                    <a:cubicBezTo>
                      <a:pt x="21342" y="12977"/>
                      <a:pt x="21343" y="12972"/>
                      <a:pt x="21344" y="12966"/>
                    </a:cubicBezTo>
                    <a:cubicBezTo>
                      <a:pt x="21344" y="12963"/>
                      <a:pt x="21345" y="12959"/>
                      <a:pt x="21346" y="12955"/>
                    </a:cubicBezTo>
                    <a:cubicBezTo>
                      <a:pt x="21347" y="12949"/>
                      <a:pt x="21348" y="12943"/>
                      <a:pt x="21349" y="12937"/>
                    </a:cubicBezTo>
                    <a:cubicBezTo>
                      <a:pt x="21350" y="12931"/>
                      <a:pt x="21351" y="12926"/>
                      <a:pt x="21351" y="12921"/>
                    </a:cubicBezTo>
                    <a:cubicBezTo>
                      <a:pt x="21352" y="12917"/>
                      <a:pt x="21353" y="12913"/>
                      <a:pt x="21354" y="12910"/>
                    </a:cubicBezTo>
                    <a:cubicBezTo>
                      <a:pt x="21355" y="12902"/>
                      <a:pt x="21356" y="12894"/>
                      <a:pt x="21358" y="12887"/>
                    </a:cubicBezTo>
                    <a:cubicBezTo>
                      <a:pt x="21358" y="12884"/>
                      <a:pt x="21358" y="12882"/>
                      <a:pt x="21359" y="12879"/>
                    </a:cubicBezTo>
                    <a:cubicBezTo>
                      <a:pt x="21360" y="12873"/>
                      <a:pt x="21361" y="12866"/>
                      <a:pt x="21362" y="12860"/>
                    </a:cubicBezTo>
                    <a:cubicBezTo>
                      <a:pt x="21363" y="12855"/>
                      <a:pt x="21364" y="12850"/>
                      <a:pt x="21365" y="12845"/>
                    </a:cubicBezTo>
                    <a:cubicBezTo>
                      <a:pt x="21366" y="12840"/>
                      <a:pt x="21367" y="12835"/>
                      <a:pt x="21368" y="12830"/>
                    </a:cubicBezTo>
                    <a:cubicBezTo>
                      <a:pt x="21368" y="12825"/>
                      <a:pt x="21369" y="12820"/>
                      <a:pt x="21370" y="12815"/>
                    </a:cubicBezTo>
                    <a:cubicBezTo>
                      <a:pt x="21371" y="12811"/>
                      <a:pt x="21371" y="12807"/>
                      <a:pt x="21372" y="12804"/>
                    </a:cubicBezTo>
                    <a:cubicBezTo>
                      <a:pt x="21373" y="12797"/>
                      <a:pt x="21375" y="12790"/>
                      <a:pt x="21376" y="12784"/>
                    </a:cubicBezTo>
                    <a:cubicBezTo>
                      <a:pt x="21377" y="12779"/>
                      <a:pt x="21377" y="12774"/>
                      <a:pt x="21378" y="12769"/>
                    </a:cubicBezTo>
                    <a:cubicBezTo>
                      <a:pt x="21379" y="12764"/>
                      <a:pt x="21380" y="12759"/>
                      <a:pt x="21381" y="12754"/>
                    </a:cubicBezTo>
                    <a:cubicBezTo>
                      <a:pt x="21382" y="12749"/>
                      <a:pt x="21382" y="12744"/>
                      <a:pt x="21383" y="12739"/>
                    </a:cubicBezTo>
                    <a:cubicBezTo>
                      <a:pt x="21384" y="12735"/>
                      <a:pt x="21385" y="12731"/>
                      <a:pt x="21386" y="12727"/>
                    </a:cubicBezTo>
                    <a:cubicBezTo>
                      <a:pt x="21387" y="12719"/>
                      <a:pt x="21388" y="12712"/>
                      <a:pt x="21390" y="12705"/>
                    </a:cubicBezTo>
                    <a:cubicBezTo>
                      <a:pt x="21390" y="12702"/>
                      <a:pt x="21390" y="12700"/>
                      <a:pt x="21391" y="12697"/>
                    </a:cubicBezTo>
                    <a:cubicBezTo>
                      <a:pt x="21392" y="12691"/>
                      <a:pt x="21393" y="12684"/>
                      <a:pt x="21394" y="12678"/>
                    </a:cubicBezTo>
                    <a:cubicBezTo>
                      <a:pt x="21395" y="12673"/>
                      <a:pt x="21396" y="12668"/>
                      <a:pt x="21397" y="12663"/>
                    </a:cubicBezTo>
                    <a:cubicBezTo>
                      <a:pt x="21397" y="12659"/>
                      <a:pt x="21398" y="12655"/>
                      <a:pt x="21399" y="12651"/>
                    </a:cubicBezTo>
                    <a:cubicBezTo>
                      <a:pt x="21400" y="12644"/>
                      <a:pt x="21402" y="12636"/>
                      <a:pt x="21403" y="12629"/>
                    </a:cubicBezTo>
                    <a:cubicBezTo>
                      <a:pt x="21403" y="12626"/>
                      <a:pt x="21404" y="12624"/>
                      <a:pt x="21404" y="12621"/>
                    </a:cubicBezTo>
                    <a:cubicBezTo>
                      <a:pt x="21405" y="12615"/>
                      <a:pt x="21406" y="12608"/>
                      <a:pt x="21407" y="12602"/>
                    </a:cubicBezTo>
                    <a:cubicBezTo>
                      <a:pt x="21408" y="12597"/>
                      <a:pt x="21409" y="12592"/>
                      <a:pt x="21410" y="12587"/>
                    </a:cubicBezTo>
                    <a:cubicBezTo>
                      <a:pt x="21411" y="12583"/>
                      <a:pt x="21411" y="12579"/>
                      <a:pt x="21412" y="12576"/>
                    </a:cubicBezTo>
                    <a:cubicBezTo>
                      <a:pt x="21413" y="12569"/>
                      <a:pt x="21414" y="12563"/>
                      <a:pt x="21416" y="12557"/>
                    </a:cubicBezTo>
                    <a:cubicBezTo>
                      <a:pt x="21416" y="12551"/>
                      <a:pt x="21417" y="12546"/>
                      <a:pt x="21418" y="12541"/>
                    </a:cubicBezTo>
                    <a:cubicBezTo>
                      <a:pt x="21419" y="12536"/>
                      <a:pt x="21420" y="12531"/>
                      <a:pt x="21421" y="12526"/>
                    </a:cubicBezTo>
                    <a:cubicBezTo>
                      <a:pt x="21422" y="12521"/>
                      <a:pt x="21423" y="12516"/>
                      <a:pt x="21423" y="12511"/>
                    </a:cubicBezTo>
                    <a:cubicBezTo>
                      <a:pt x="21424" y="12507"/>
                      <a:pt x="21425" y="12503"/>
                      <a:pt x="21425" y="12499"/>
                    </a:cubicBezTo>
                    <a:cubicBezTo>
                      <a:pt x="21427" y="12493"/>
                      <a:pt x="21428" y="12487"/>
                      <a:pt x="21429" y="12481"/>
                    </a:cubicBezTo>
                    <a:cubicBezTo>
                      <a:pt x="21430" y="12476"/>
                      <a:pt x="21431" y="12470"/>
                      <a:pt x="21431" y="12465"/>
                    </a:cubicBezTo>
                    <a:cubicBezTo>
                      <a:pt x="21432" y="12461"/>
                      <a:pt x="21433" y="12458"/>
                      <a:pt x="21433" y="12454"/>
                    </a:cubicBezTo>
                    <a:cubicBezTo>
                      <a:pt x="21435" y="12447"/>
                      <a:pt x="21436" y="12439"/>
                      <a:pt x="21437" y="12431"/>
                    </a:cubicBezTo>
                    <a:cubicBezTo>
                      <a:pt x="21438" y="12429"/>
                      <a:pt x="21438" y="12426"/>
                      <a:pt x="21439" y="12423"/>
                    </a:cubicBezTo>
                    <a:cubicBezTo>
                      <a:pt x="21440" y="12417"/>
                      <a:pt x="21441" y="12411"/>
                      <a:pt x="21442" y="12404"/>
                    </a:cubicBezTo>
                    <a:cubicBezTo>
                      <a:pt x="21443" y="12399"/>
                      <a:pt x="21444" y="12394"/>
                      <a:pt x="21445" y="12389"/>
                    </a:cubicBezTo>
                    <a:cubicBezTo>
                      <a:pt x="21445" y="12386"/>
                      <a:pt x="21446" y="12382"/>
                      <a:pt x="21447" y="12379"/>
                    </a:cubicBezTo>
                    <a:cubicBezTo>
                      <a:pt x="21448" y="12371"/>
                      <a:pt x="21450" y="12363"/>
                      <a:pt x="21451" y="12354"/>
                    </a:cubicBezTo>
                    <a:cubicBezTo>
                      <a:pt x="21451" y="12352"/>
                      <a:pt x="21452" y="12350"/>
                      <a:pt x="21452" y="12348"/>
                    </a:cubicBezTo>
                    <a:cubicBezTo>
                      <a:pt x="21453" y="12340"/>
                      <a:pt x="21455" y="12333"/>
                      <a:pt x="21456" y="12325"/>
                    </a:cubicBezTo>
                    <a:cubicBezTo>
                      <a:pt x="21456" y="12322"/>
                      <a:pt x="21457" y="12320"/>
                      <a:pt x="21457" y="12317"/>
                    </a:cubicBezTo>
                    <a:cubicBezTo>
                      <a:pt x="21458" y="12312"/>
                      <a:pt x="21459" y="12307"/>
                      <a:pt x="21460" y="12303"/>
                    </a:cubicBezTo>
                    <a:cubicBezTo>
                      <a:pt x="21461" y="12296"/>
                      <a:pt x="21462" y="12289"/>
                      <a:pt x="21464" y="12282"/>
                    </a:cubicBezTo>
                    <a:cubicBezTo>
                      <a:pt x="21464" y="12278"/>
                      <a:pt x="21465" y="12273"/>
                      <a:pt x="21466" y="12268"/>
                    </a:cubicBezTo>
                    <a:cubicBezTo>
                      <a:pt x="21467" y="12263"/>
                      <a:pt x="21468" y="12258"/>
                      <a:pt x="21469" y="12253"/>
                    </a:cubicBezTo>
                    <a:cubicBezTo>
                      <a:pt x="21469" y="12249"/>
                      <a:pt x="21470" y="12245"/>
                      <a:pt x="21471" y="12241"/>
                    </a:cubicBezTo>
                    <a:cubicBezTo>
                      <a:pt x="21472" y="12234"/>
                      <a:pt x="21473" y="12226"/>
                      <a:pt x="21475" y="12218"/>
                    </a:cubicBezTo>
                    <a:cubicBezTo>
                      <a:pt x="21475" y="12216"/>
                      <a:pt x="21476" y="12213"/>
                      <a:pt x="21476" y="12211"/>
                    </a:cubicBezTo>
                    <a:cubicBezTo>
                      <a:pt x="21477" y="12205"/>
                      <a:pt x="21478" y="12199"/>
                      <a:pt x="21479" y="12192"/>
                    </a:cubicBezTo>
                    <a:cubicBezTo>
                      <a:pt x="21480" y="12187"/>
                      <a:pt x="21481" y="12181"/>
                      <a:pt x="21482" y="12176"/>
                    </a:cubicBezTo>
                    <a:cubicBezTo>
                      <a:pt x="21483" y="12171"/>
                      <a:pt x="21484" y="12167"/>
                      <a:pt x="21485" y="12162"/>
                    </a:cubicBezTo>
                    <a:cubicBezTo>
                      <a:pt x="21485" y="12158"/>
                      <a:pt x="21486" y="12154"/>
                      <a:pt x="21487" y="12150"/>
                    </a:cubicBezTo>
                    <a:cubicBezTo>
                      <a:pt x="21488" y="12142"/>
                      <a:pt x="21489" y="12135"/>
                      <a:pt x="21491" y="12127"/>
                    </a:cubicBezTo>
                    <a:cubicBezTo>
                      <a:pt x="21491" y="12125"/>
                      <a:pt x="21491" y="12123"/>
                      <a:pt x="21492" y="12120"/>
                    </a:cubicBezTo>
                    <a:cubicBezTo>
                      <a:pt x="21493" y="12114"/>
                      <a:pt x="21494" y="12107"/>
                      <a:pt x="21495" y="12100"/>
                    </a:cubicBezTo>
                    <a:cubicBezTo>
                      <a:pt x="21496" y="12095"/>
                      <a:pt x="21497" y="12091"/>
                      <a:pt x="21498" y="12086"/>
                    </a:cubicBezTo>
                    <a:cubicBezTo>
                      <a:pt x="21499" y="12081"/>
                      <a:pt x="21500" y="12076"/>
                      <a:pt x="21501" y="12070"/>
                    </a:cubicBezTo>
                    <a:cubicBezTo>
                      <a:pt x="21501" y="12067"/>
                      <a:pt x="21502" y="12063"/>
                      <a:pt x="21503" y="12059"/>
                    </a:cubicBezTo>
                    <a:cubicBezTo>
                      <a:pt x="21504" y="12053"/>
                      <a:pt x="21505" y="12047"/>
                      <a:pt x="21506" y="12041"/>
                    </a:cubicBezTo>
                    <a:cubicBezTo>
                      <a:pt x="21507" y="12035"/>
                      <a:pt x="21508" y="12030"/>
                      <a:pt x="21509" y="12024"/>
                    </a:cubicBezTo>
                    <a:cubicBezTo>
                      <a:pt x="21510" y="12020"/>
                      <a:pt x="21510" y="12015"/>
                      <a:pt x="21511" y="12010"/>
                    </a:cubicBezTo>
                    <a:cubicBezTo>
                      <a:pt x="21512" y="12006"/>
                      <a:pt x="21512" y="12002"/>
                      <a:pt x="21513" y="11998"/>
                    </a:cubicBezTo>
                    <a:cubicBezTo>
                      <a:pt x="21515" y="11990"/>
                      <a:pt x="21516" y="11983"/>
                      <a:pt x="21517" y="11976"/>
                    </a:cubicBezTo>
                    <a:cubicBezTo>
                      <a:pt x="21518" y="11973"/>
                      <a:pt x="21518" y="11970"/>
                      <a:pt x="21518" y="11968"/>
                    </a:cubicBezTo>
                    <a:cubicBezTo>
                      <a:pt x="21572" y="11675"/>
                      <a:pt x="21600" y="11373"/>
                      <a:pt x="21600" y="11064"/>
                    </a:cubicBezTo>
                    <a:cubicBezTo>
                      <a:pt x="21600" y="8898"/>
                      <a:pt x="20224" y="7084"/>
                      <a:pt x="18339" y="6453"/>
                    </a:cubicBezTo>
                    <a:cubicBezTo>
                      <a:pt x="18328" y="4058"/>
                      <a:pt x="16921" y="2110"/>
                      <a:pt x="15181" y="2110"/>
                    </a:cubicBezTo>
                    <a:cubicBezTo>
                      <a:pt x="14678" y="2110"/>
                      <a:pt x="14210" y="2295"/>
                      <a:pt x="13786" y="2575"/>
                    </a:cubicBezTo>
                    <a:cubicBezTo>
                      <a:pt x="13082" y="1039"/>
                      <a:pt x="11830" y="0"/>
                      <a:pt x="10392" y="0"/>
                    </a:cubicBezTo>
                    <a:cubicBezTo>
                      <a:pt x="8691" y="0"/>
                      <a:pt x="7243" y="1451"/>
                      <a:pt x="6668" y="3482"/>
                    </a:cubicBezTo>
                    <a:cubicBezTo>
                      <a:pt x="6262" y="3337"/>
                      <a:pt x="5839" y="3241"/>
                      <a:pt x="5404" y="3241"/>
                    </a:cubicBezTo>
                    <a:cubicBezTo>
                      <a:pt x="3008" y="3241"/>
                      <a:pt x="996" y="5473"/>
                      <a:pt x="429" y="8487"/>
                    </a:cubicBezTo>
                    <a:cubicBezTo>
                      <a:pt x="427" y="8498"/>
                      <a:pt x="425" y="8509"/>
                      <a:pt x="423" y="8520"/>
                    </a:cubicBezTo>
                    <a:cubicBezTo>
                      <a:pt x="422" y="8525"/>
                      <a:pt x="421" y="8531"/>
                      <a:pt x="420" y="8536"/>
                    </a:cubicBezTo>
                    <a:cubicBezTo>
                      <a:pt x="419" y="8542"/>
                      <a:pt x="418" y="8547"/>
                      <a:pt x="417" y="8553"/>
                    </a:cubicBezTo>
                    <a:cubicBezTo>
                      <a:pt x="416" y="8557"/>
                      <a:pt x="416" y="8562"/>
                      <a:pt x="415" y="8567"/>
                    </a:cubicBezTo>
                    <a:cubicBezTo>
                      <a:pt x="414" y="8571"/>
                      <a:pt x="414" y="8575"/>
                      <a:pt x="413" y="8578"/>
                    </a:cubicBezTo>
                    <a:cubicBezTo>
                      <a:pt x="411" y="8589"/>
                      <a:pt x="409" y="8601"/>
                      <a:pt x="407" y="8612"/>
                    </a:cubicBezTo>
                    <a:cubicBezTo>
                      <a:pt x="406" y="8617"/>
                      <a:pt x="405" y="8622"/>
                      <a:pt x="404" y="8627"/>
                    </a:cubicBezTo>
                    <a:cubicBezTo>
                      <a:pt x="403" y="8632"/>
                      <a:pt x="402" y="8638"/>
                      <a:pt x="401" y="8643"/>
                    </a:cubicBezTo>
                    <a:cubicBezTo>
                      <a:pt x="401" y="8647"/>
                      <a:pt x="400" y="8650"/>
                      <a:pt x="399" y="8654"/>
                    </a:cubicBezTo>
                    <a:cubicBezTo>
                      <a:pt x="398" y="8661"/>
                      <a:pt x="397" y="8667"/>
                      <a:pt x="396" y="8674"/>
                    </a:cubicBezTo>
                    <a:cubicBezTo>
                      <a:pt x="395" y="8679"/>
                      <a:pt x="394" y="8684"/>
                      <a:pt x="393" y="8688"/>
                    </a:cubicBezTo>
                    <a:cubicBezTo>
                      <a:pt x="393" y="8693"/>
                      <a:pt x="392" y="8698"/>
                      <a:pt x="391" y="8704"/>
                    </a:cubicBezTo>
                    <a:cubicBezTo>
                      <a:pt x="390" y="8707"/>
                      <a:pt x="390" y="8711"/>
                      <a:pt x="389" y="8715"/>
                    </a:cubicBezTo>
                    <a:cubicBezTo>
                      <a:pt x="387" y="8726"/>
                      <a:pt x="385" y="8737"/>
                      <a:pt x="383" y="8748"/>
                    </a:cubicBezTo>
                    <a:cubicBezTo>
                      <a:pt x="382" y="8753"/>
                      <a:pt x="381" y="8759"/>
                      <a:pt x="380" y="8765"/>
                    </a:cubicBezTo>
                    <a:cubicBezTo>
                      <a:pt x="379" y="8770"/>
                      <a:pt x="378" y="8775"/>
                      <a:pt x="377" y="8780"/>
                    </a:cubicBezTo>
                    <a:cubicBezTo>
                      <a:pt x="377" y="8785"/>
                      <a:pt x="376" y="8790"/>
                      <a:pt x="375" y="8794"/>
                    </a:cubicBezTo>
                    <a:cubicBezTo>
                      <a:pt x="374" y="8798"/>
                      <a:pt x="374" y="8802"/>
                      <a:pt x="373" y="8805"/>
                    </a:cubicBezTo>
                    <a:cubicBezTo>
                      <a:pt x="371" y="8817"/>
                      <a:pt x="369" y="8828"/>
                      <a:pt x="367" y="8840"/>
                    </a:cubicBezTo>
                    <a:cubicBezTo>
                      <a:pt x="366" y="8844"/>
                      <a:pt x="366" y="8847"/>
                      <a:pt x="365" y="8851"/>
                    </a:cubicBezTo>
                    <a:cubicBezTo>
                      <a:pt x="363" y="8862"/>
                      <a:pt x="361" y="8874"/>
                      <a:pt x="359" y="8885"/>
                    </a:cubicBezTo>
                    <a:cubicBezTo>
                      <a:pt x="358" y="8890"/>
                      <a:pt x="357" y="8895"/>
                      <a:pt x="356" y="8901"/>
                    </a:cubicBezTo>
                    <a:cubicBezTo>
                      <a:pt x="355" y="8906"/>
                      <a:pt x="354" y="8911"/>
                      <a:pt x="354" y="8917"/>
                    </a:cubicBezTo>
                    <a:cubicBezTo>
                      <a:pt x="353" y="8922"/>
                      <a:pt x="352" y="8927"/>
                      <a:pt x="351" y="8932"/>
                    </a:cubicBezTo>
                    <a:cubicBezTo>
                      <a:pt x="350" y="8935"/>
                      <a:pt x="350" y="8939"/>
                      <a:pt x="349" y="8943"/>
                    </a:cubicBezTo>
                    <a:cubicBezTo>
                      <a:pt x="348" y="8949"/>
                      <a:pt x="347" y="8955"/>
                      <a:pt x="346" y="8961"/>
                    </a:cubicBezTo>
                    <a:cubicBezTo>
                      <a:pt x="345" y="8967"/>
                      <a:pt x="344" y="8972"/>
                      <a:pt x="343" y="8978"/>
                    </a:cubicBezTo>
                    <a:cubicBezTo>
                      <a:pt x="342" y="8983"/>
                      <a:pt x="341" y="8987"/>
                      <a:pt x="340" y="8992"/>
                    </a:cubicBezTo>
                    <a:cubicBezTo>
                      <a:pt x="339" y="8997"/>
                      <a:pt x="339" y="9002"/>
                      <a:pt x="338" y="9008"/>
                    </a:cubicBezTo>
                    <a:cubicBezTo>
                      <a:pt x="337" y="9013"/>
                      <a:pt x="336" y="9018"/>
                      <a:pt x="335" y="9023"/>
                    </a:cubicBezTo>
                    <a:cubicBezTo>
                      <a:pt x="334" y="9027"/>
                      <a:pt x="334" y="9031"/>
                      <a:pt x="333" y="9034"/>
                    </a:cubicBezTo>
                    <a:cubicBezTo>
                      <a:pt x="332" y="9041"/>
                      <a:pt x="331" y="9047"/>
                      <a:pt x="330" y="9053"/>
                    </a:cubicBezTo>
                    <a:cubicBezTo>
                      <a:pt x="329" y="9058"/>
                      <a:pt x="328" y="9063"/>
                      <a:pt x="327" y="9067"/>
                    </a:cubicBezTo>
                    <a:cubicBezTo>
                      <a:pt x="326" y="9072"/>
                      <a:pt x="326" y="9076"/>
                      <a:pt x="325" y="9080"/>
                    </a:cubicBezTo>
                    <a:cubicBezTo>
                      <a:pt x="323" y="9091"/>
                      <a:pt x="321" y="9102"/>
                      <a:pt x="319" y="9113"/>
                    </a:cubicBezTo>
                    <a:cubicBezTo>
                      <a:pt x="318" y="9118"/>
                      <a:pt x="317" y="9124"/>
                      <a:pt x="316" y="9129"/>
                    </a:cubicBezTo>
                    <a:cubicBezTo>
                      <a:pt x="315" y="9134"/>
                      <a:pt x="314" y="9139"/>
                      <a:pt x="314" y="9145"/>
                    </a:cubicBezTo>
                    <a:cubicBezTo>
                      <a:pt x="313" y="9149"/>
                      <a:pt x="312" y="9154"/>
                      <a:pt x="311" y="9159"/>
                    </a:cubicBezTo>
                    <a:cubicBezTo>
                      <a:pt x="310" y="9164"/>
                      <a:pt x="309" y="9169"/>
                      <a:pt x="309" y="9174"/>
                    </a:cubicBezTo>
                    <a:cubicBezTo>
                      <a:pt x="308" y="9178"/>
                      <a:pt x="307" y="9182"/>
                      <a:pt x="306" y="9186"/>
                    </a:cubicBezTo>
                    <a:cubicBezTo>
                      <a:pt x="305" y="9192"/>
                      <a:pt x="304" y="9199"/>
                      <a:pt x="303" y="9205"/>
                    </a:cubicBezTo>
                    <a:cubicBezTo>
                      <a:pt x="302" y="9210"/>
                      <a:pt x="301" y="9214"/>
                      <a:pt x="300" y="9219"/>
                    </a:cubicBezTo>
                    <a:cubicBezTo>
                      <a:pt x="300" y="9224"/>
                      <a:pt x="299" y="9228"/>
                      <a:pt x="298" y="9233"/>
                    </a:cubicBezTo>
                    <a:cubicBezTo>
                      <a:pt x="296" y="9243"/>
                      <a:pt x="295" y="9254"/>
                      <a:pt x="293" y="9264"/>
                    </a:cubicBezTo>
                    <a:cubicBezTo>
                      <a:pt x="292" y="9270"/>
                      <a:pt x="291" y="9275"/>
                      <a:pt x="290" y="9280"/>
                    </a:cubicBezTo>
                    <a:cubicBezTo>
                      <a:pt x="289" y="9286"/>
                      <a:pt x="288" y="9291"/>
                      <a:pt x="287" y="9296"/>
                    </a:cubicBezTo>
                    <a:cubicBezTo>
                      <a:pt x="286" y="9300"/>
                      <a:pt x="286" y="9304"/>
                      <a:pt x="285" y="9308"/>
                    </a:cubicBezTo>
                    <a:cubicBezTo>
                      <a:pt x="283" y="9318"/>
                      <a:pt x="281" y="9329"/>
                      <a:pt x="279" y="9339"/>
                    </a:cubicBezTo>
                    <a:cubicBezTo>
                      <a:pt x="278" y="9345"/>
                      <a:pt x="277" y="9351"/>
                      <a:pt x="276" y="9357"/>
                    </a:cubicBezTo>
                    <a:cubicBezTo>
                      <a:pt x="275" y="9362"/>
                      <a:pt x="275" y="9367"/>
                      <a:pt x="274" y="9372"/>
                    </a:cubicBezTo>
                    <a:cubicBezTo>
                      <a:pt x="273" y="9376"/>
                      <a:pt x="273" y="9380"/>
                      <a:pt x="272" y="9384"/>
                    </a:cubicBezTo>
                    <a:cubicBezTo>
                      <a:pt x="271" y="9390"/>
                      <a:pt x="270" y="9396"/>
                      <a:pt x="268" y="9402"/>
                    </a:cubicBezTo>
                    <a:cubicBezTo>
                      <a:pt x="267" y="9408"/>
                      <a:pt x="267" y="9413"/>
                      <a:pt x="266" y="9418"/>
                    </a:cubicBezTo>
                    <a:cubicBezTo>
                      <a:pt x="265" y="9422"/>
                      <a:pt x="264" y="9427"/>
                      <a:pt x="263" y="9432"/>
                    </a:cubicBezTo>
                    <a:cubicBezTo>
                      <a:pt x="262" y="9437"/>
                      <a:pt x="262" y="9443"/>
                      <a:pt x="260" y="9448"/>
                    </a:cubicBezTo>
                    <a:cubicBezTo>
                      <a:pt x="260" y="9452"/>
                      <a:pt x="259" y="9456"/>
                      <a:pt x="258" y="9459"/>
                    </a:cubicBezTo>
                    <a:cubicBezTo>
                      <a:pt x="257" y="9466"/>
                      <a:pt x="256" y="9472"/>
                      <a:pt x="255" y="9478"/>
                    </a:cubicBezTo>
                    <a:cubicBezTo>
                      <a:pt x="254" y="9483"/>
                      <a:pt x="253" y="9489"/>
                      <a:pt x="252" y="9494"/>
                    </a:cubicBezTo>
                    <a:cubicBezTo>
                      <a:pt x="252" y="9499"/>
                      <a:pt x="251" y="9504"/>
                      <a:pt x="250" y="9509"/>
                    </a:cubicBezTo>
                    <a:cubicBezTo>
                      <a:pt x="249" y="9514"/>
                      <a:pt x="248" y="9519"/>
                      <a:pt x="247" y="9525"/>
                    </a:cubicBezTo>
                    <a:cubicBezTo>
                      <a:pt x="246" y="9528"/>
                      <a:pt x="246" y="9531"/>
                      <a:pt x="245" y="9534"/>
                    </a:cubicBezTo>
                    <a:cubicBezTo>
                      <a:pt x="243" y="9545"/>
                      <a:pt x="241" y="9557"/>
                      <a:pt x="239" y="9568"/>
                    </a:cubicBezTo>
                    <a:cubicBezTo>
                      <a:pt x="239" y="9572"/>
                      <a:pt x="238" y="9576"/>
                      <a:pt x="237" y="9580"/>
                    </a:cubicBezTo>
                    <a:cubicBezTo>
                      <a:pt x="235" y="9591"/>
                      <a:pt x="233" y="9602"/>
                      <a:pt x="231" y="9614"/>
                    </a:cubicBezTo>
                    <a:cubicBezTo>
                      <a:pt x="230" y="9620"/>
                      <a:pt x="229" y="9625"/>
                      <a:pt x="228" y="9631"/>
                    </a:cubicBezTo>
                    <a:cubicBezTo>
                      <a:pt x="227" y="9635"/>
                      <a:pt x="227" y="9640"/>
                      <a:pt x="226" y="9645"/>
                    </a:cubicBezTo>
                    <a:cubicBezTo>
                      <a:pt x="225" y="9650"/>
                      <a:pt x="224" y="9656"/>
                      <a:pt x="223" y="9661"/>
                    </a:cubicBezTo>
                    <a:cubicBezTo>
                      <a:pt x="222" y="9666"/>
                      <a:pt x="221" y="9671"/>
                      <a:pt x="220" y="9676"/>
                    </a:cubicBezTo>
                    <a:cubicBezTo>
                      <a:pt x="220" y="9679"/>
                      <a:pt x="219" y="9683"/>
                      <a:pt x="219" y="9687"/>
                    </a:cubicBezTo>
                    <a:cubicBezTo>
                      <a:pt x="218" y="9693"/>
                      <a:pt x="217" y="9699"/>
                      <a:pt x="215" y="9706"/>
                    </a:cubicBezTo>
                    <a:cubicBezTo>
                      <a:pt x="214" y="9711"/>
                      <a:pt x="213" y="9716"/>
                      <a:pt x="213" y="9722"/>
                    </a:cubicBezTo>
                    <a:cubicBezTo>
                      <a:pt x="212" y="9725"/>
                      <a:pt x="211" y="9729"/>
                      <a:pt x="211" y="9732"/>
                    </a:cubicBezTo>
                    <a:cubicBezTo>
                      <a:pt x="208" y="9744"/>
                      <a:pt x="207" y="9755"/>
                      <a:pt x="205" y="9766"/>
                    </a:cubicBezTo>
                    <a:cubicBezTo>
                      <a:pt x="204" y="9772"/>
                      <a:pt x="203" y="9777"/>
                      <a:pt x="202" y="9782"/>
                    </a:cubicBezTo>
                    <a:cubicBezTo>
                      <a:pt x="201" y="9787"/>
                      <a:pt x="200" y="9792"/>
                      <a:pt x="199" y="9797"/>
                    </a:cubicBezTo>
                    <a:cubicBezTo>
                      <a:pt x="198" y="9802"/>
                      <a:pt x="198" y="9807"/>
                      <a:pt x="197" y="9813"/>
                    </a:cubicBezTo>
                    <a:cubicBezTo>
                      <a:pt x="196" y="9816"/>
                      <a:pt x="195" y="9820"/>
                      <a:pt x="195" y="9824"/>
                    </a:cubicBezTo>
                    <a:cubicBezTo>
                      <a:pt x="193" y="9834"/>
                      <a:pt x="191" y="9845"/>
                      <a:pt x="189" y="9856"/>
                    </a:cubicBezTo>
                    <a:cubicBezTo>
                      <a:pt x="188" y="9862"/>
                      <a:pt x="187" y="9868"/>
                      <a:pt x="186" y="9874"/>
                    </a:cubicBezTo>
                    <a:cubicBezTo>
                      <a:pt x="185" y="9879"/>
                      <a:pt x="184" y="9884"/>
                      <a:pt x="183" y="9889"/>
                    </a:cubicBezTo>
                    <a:cubicBezTo>
                      <a:pt x="183" y="9892"/>
                      <a:pt x="182" y="9895"/>
                      <a:pt x="182" y="9899"/>
                    </a:cubicBezTo>
                    <a:cubicBezTo>
                      <a:pt x="180" y="9905"/>
                      <a:pt x="179" y="9912"/>
                      <a:pt x="178" y="9919"/>
                    </a:cubicBezTo>
                    <a:cubicBezTo>
                      <a:pt x="177" y="9924"/>
                      <a:pt x="176" y="9929"/>
                      <a:pt x="175" y="9934"/>
                    </a:cubicBezTo>
                    <a:cubicBezTo>
                      <a:pt x="174" y="9939"/>
                      <a:pt x="174" y="9943"/>
                      <a:pt x="173" y="9948"/>
                    </a:cubicBezTo>
                    <a:cubicBezTo>
                      <a:pt x="172" y="9952"/>
                      <a:pt x="171" y="9956"/>
                      <a:pt x="171" y="9960"/>
                    </a:cubicBezTo>
                    <a:cubicBezTo>
                      <a:pt x="169" y="9967"/>
                      <a:pt x="168" y="9973"/>
                      <a:pt x="167" y="9980"/>
                    </a:cubicBezTo>
                    <a:cubicBezTo>
                      <a:pt x="166" y="9985"/>
                      <a:pt x="165" y="9990"/>
                      <a:pt x="165" y="9995"/>
                    </a:cubicBezTo>
                    <a:cubicBezTo>
                      <a:pt x="164" y="10000"/>
                      <a:pt x="163" y="10005"/>
                      <a:pt x="162" y="10010"/>
                    </a:cubicBezTo>
                    <a:cubicBezTo>
                      <a:pt x="56" y="10568"/>
                      <a:pt x="0" y="11152"/>
                      <a:pt x="0" y="11754"/>
                    </a:cubicBezTo>
                    <a:cubicBezTo>
                      <a:pt x="0" y="15604"/>
                      <a:pt x="2298" y="18723"/>
                      <a:pt x="5135" y="18723"/>
                    </a:cubicBezTo>
                    <a:cubicBezTo>
                      <a:pt x="5787" y="18723"/>
                      <a:pt x="6406" y="18540"/>
                      <a:pt x="6977" y="18238"/>
                    </a:cubicBezTo>
                    <a:cubicBezTo>
                      <a:pt x="8002" y="20246"/>
                      <a:pt x="9833" y="21600"/>
                      <a:pt x="11950" y="21600"/>
                    </a:cubicBezTo>
                    <a:cubicBezTo>
                      <a:pt x="14357" y="21600"/>
                      <a:pt x="16421" y="19867"/>
                      <a:pt x="17309" y="17388"/>
                    </a:cubicBezTo>
                    <a:cubicBezTo>
                      <a:pt x="19299" y="17096"/>
                      <a:pt x="20890" y="15518"/>
                      <a:pt x="21253" y="13483"/>
                    </a:cubicBezTo>
                    <a:cubicBezTo>
                      <a:pt x="21254" y="13479"/>
                      <a:pt x="21254" y="13475"/>
                      <a:pt x="21255" y="13471"/>
                    </a:cubicBezTo>
                    <a:close/>
                  </a:path>
                </a:pathLst>
              </a:custGeom>
              <a:gradFill flip="none" rotWithShape="1">
                <a:gsLst>
                  <a:gs pos="0">
                    <a:srgbClr val="0A5A76"/>
                  </a:gs>
                  <a:gs pos="17916">
                    <a:schemeClr val="accent1"/>
                  </a:gs>
                  <a:gs pos="33342">
                    <a:srgbClr val="0A5A76"/>
                  </a:gs>
                  <a:gs pos="49473">
                    <a:schemeClr val="accent1"/>
                  </a:gs>
                  <a:gs pos="64607">
                    <a:srgbClr val="72D2F3"/>
                  </a:gs>
                  <a:gs pos="85876">
                    <a:srgbClr val="0F87B0"/>
                  </a:gs>
                </a:gsLst>
                <a:lin ang="1214308"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9797" name="Shape 3751"/>
              <p:cNvSpPr/>
              <p:nvPr/>
            </p:nvSpPr>
            <p:spPr>
              <a:xfrm>
                <a:off x="33756" y="-1"/>
                <a:ext cx="2359907" cy="15557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98" y="6946"/>
                    </a:moveTo>
                    <a:cubicBezTo>
                      <a:pt x="18287" y="4369"/>
                      <a:pt x="16862" y="2271"/>
                      <a:pt x="15100" y="2271"/>
                    </a:cubicBezTo>
                    <a:cubicBezTo>
                      <a:pt x="14590" y="2271"/>
                      <a:pt x="14116" y="2471"/>
                      <a:pt x="13688" y="2772"/>
                    </a:cubicBezTo>
                    <a:cubicBezTo>
                      <a:pt x="12975" y="1118"/>
                      <a:pt x="11707" y="0"/>
                      <a:pt x="10250" y="0"/>
                    </a:cubicBezTo>
                    <a:cubicBezTo>
                      <a:pt x="8528" y="0"/>
                      <a:pt x="7062" y="1562"/>
                      <a:pt x="6480" y="3749"/>
                    </a:cubicBezTo>
                    <a:cubicBezTo>
                      <a:pt x="6069" y="3592"/>
                      <a:pt x="5641" y="3489"/>
                      <a:pt x="5200" y="3489"/>
                    </a:cubicBezTo>
                    <a:cubicBezTo>
                      <a:pt x="2327" y="3489"/>
                      <a:pt x="0" y="6855"/>
                      <a:pt x="0" y="11002"/>
                    </a:cubicBezTo>
                    <a:cubicBezTo>
                      <a:pt x="0" y="15146"/>
                      <a:pt x="2327" y="18504"/>
                      <a:pt x="5200" y="18504"/>
                    </a:cubicBezTo>
                    <a:cubicBezTo>
                      <a:pt x="5860" y="18504"/>
                      <a:pt x="6487" y="18306"/>
                      <a:pt x="7065" y="17982"/>
                    </a:cubicBezTo>
                    <a:cubicBezTo>
                      <a:pt x="8103" y="20142"/>
                      <a:pt x="9956" y="21600"/>
                      <a:pt x="12100" y="21600"/>
                    </a:cubicBezTo>
                    <a:cubicBezTo>
                      <a:pt x="14538" y="21600"/>
                      <a:pt x="16628" y="19734"/>
                      <a:pt x="17527" y="17066"/>
                    </a:cubicBezTo>
                    <a:cubicBezTo>
                      <a:pt x="19826" y="16708"/>
                      <a:pt x="21600" y="14546"/>
                      <a:pt x="21600" y="11909"/>
                    </a:cubicBezTo>
                    <a:cubicBezTo>
                      <a:pt x="21600" y="9578"/>
                      <a:pt x="20207" y="7625"/>
                      <a:pt x="18298" y="6946"/>
                    </a:cubicBezTo>
                    <a:close/>
                  </a:path>
                </a:pathLst>
              </a:custGeom>
              <a:gradFill flip="none" rotWithShape="1">
                <a:gsLst>
                  <a:gs pos="0">
                    <a:srgbClr val="0F87B0"/>
                  </a:gs>
                  <a:gs pos="100000">
                    <a:schemeClr val="accent1"/>
                  </a:gs>
                </a:gsLst>
                <a:lin ang="1214308"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9798" name="Shape 3752"/>
              <p:cNvSpPr/>
              <p:nvPr/>
            </p:nvSpPr>
            <p:spPr>
              <a:xfrm>
                <a:off x="33756" y="-1"/>
                <a:ext cx="2359907" cy="15557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516" y="16911"/>
                    </a:moveTo>
                    <a:lnTo>
                      <a:pt x="17461" y="16920"/>
                    </a:lnTo>
                    <a:lnTo>
                      <a:pt x="17435" y="16995"/>
                    </a:lnTo>
                    <a:cubicBezTo>
                      <a:pt x="16524" y="19698"/>
                      <a:pt x="14430" y="21444"/>
                      <a:pt x="12100" y="21444"/>
                    </a:cubicBezTo>
                    <a:cubicBezTo>
                      <a:pt x="10068" y="21444"/>
                      <a:pt x="8217" y="20115"/>
                      <a:pt x="7148" y="17890"/>
                    </a:cubicBezTo>
                    <a:lnTo>
                      <a:pt x="7103" y="17794"/>
                    </a:lnTo>
                    <a:lnTo>
                      <a:pt x="7029" y="17835"/>
                    </a:lnTo>
                    <a:cubicBezTo>
                      <a:pt x="6424" y="18175"/>
                      <a:pt x="5808" y="18348"/>
                      <a:pt x="5200" y="18348"/>
                    </a:cubicBezTo>
                    <a:cubicBezTo>
                      <a:pt x="2389" y="18348"/>
                      <a:pt x="103" y="15052"/>
                      <a:pt x="103" y="11002"/>
                    </a:cubicBezTo>
                    <a:cubicBezTo>
                      <a:pt x="103" y="6945"/>
                      <a:pt x="2389" y="3645"/>
                      <a:pt x="5200" y="3645"/>
                    </a:cubicBezTo>
                    <a:cubicBezTo>
                      <a:pt x="5594" y="3645"/>
                      <a:pt x="6004" y="3728"/>
                      <a:pt x="6455" y="3900"/>
                    </a:cubicBezTo>
                    <a:lnTo>
                      <a:pt x="6542" y="3933"/>
                    </a:lnTo>
                    <a:lnTo>
                      <a:pt x="6575" y="3807"/>
                    </a:lnTo>
                    <a:cubicBezTo>
                      <a:pt x="7156" y="1623"/>
                      <a:pt x="8633" y="156"/>
                      <a:pt x="10250" y="156"/>
                    </a:cubicBezTo>
                    <a:cubicBezTo>
                      <a:pt x="11620" y="156"/>
                      <a:pt x="12873" y="1166"/>
                      <a:pt x="13602" y="2858"/>
                    </a:cubicBezTo>
                    <a:lnTo>
                      <a:pt x="13650" y="2970"/>
                    </a:lnTo>
                    <a:lnTo>
                      <a:pt x="13731" y="2914"/>
                    </a:lnTo>
                    <a:cubicBezTo>
                      <a:pt x="14190" y="2591"/>
                      <a:pt x="14650" y="2428"/>
                      <a:pt x="15100" y="2428"/>
                    </a:cubicBezTo>
                    <a:cubicBezTo>
                      <a:pt x="16796" y="2428"/>
                      <a:pt x="18185" y="4455"/>
                      <a:pt x="18195" y="6947"/>
                    </a:cubicBezTo>
                    <a:lnTo>
                      <a:pt x="18196" y="7070"/>
                    </a:lnTo>
                    <a:lnTo>
                      <a:pt x="18274" y="7098"/>
                    </a:lnTo>
                    <a:cubicBezTo>
                      <a:pt x="20202" y="7784"/>
                      <a:pt x="21497" y="9718"/>
                      <a:pt x="21497" y="11909"/>
                    </a:cubicBezTo>
                    <a:cubicBezTo>
                      <a:pt x="21497" y="14407"/>
                      <a:pt x="19786" y="16557"/>
                      <a:pt x="17516" y="16911"/>
                    </a:cubicBezTo>
                    <a:close/>
                    <a:moveTo>
                      <a:pt x="18298" y="6946"/>
                    </a:moveTo>
                    <a:cubicBezTo>
                      <a:pt x="18287" y="4369"/>
                      <a:pt x="16862" y="2271"/>
                      <a:pt x="15100" y="2271"/>
                    </a:cubicBezTo>
                    <a:cubicBezTo>
                      <a:pt x="14590" y="2271"/>
                      <a:pt x="14116" y="2471"/>
                      <a:pt x="13688" y="2772"/>
                    </a:cubicBezTo>
                    <a:cubicBezTo>
                      <a:pt x="12975" y="1118"/>
                      <a:pt x="11707" y="0"/>
                      <a:pt x="10250" y="0"/>
                    </a:cubicBezTo>
                    <a:cubicBezTo>
                      <a:pt x="8528" y="0"/>
                      <a:pt x="7062" y="1562"/>
                      <a:pt x="6480" y="3749"/>
                    </a:cubicBezTo>
                    <a:cubicBezTo>
                      <a:pt x="6069" y="3592"/>
                      <a:pt x="5641" y="3489"/>
                      <a:pt x="5200" y="3489"/>
                    </a:cubicBezTo>
                    <a:cubicBezTo>
                      <a:pt x="2327" y="3489"/>
                      <a:pt x="0" y="6855"/>
                      <a:pt x="0" y="11002"/>
                    </a:cubicBezTo>
                    <a:cubicBezTo>
                      <a:pt x="0" y="15146"/>
                      <a:pt x="2327" y="18504"/>
                      <a:pt x="5200" y="18504"/>
                    </a:cubicBezTo>
                    <a:cubicBezTo>
                      <a:pt x="5860" y="18504"/>
                      <a:pt x="6487" y="18306"/>
                      <a:pt x="7065" y="17982"/>
                    </a:cubicBezTo>
                    <a:cubicBezTo>
                      <a:pt x="8103" y="20142"/>
                      <a:pt x="9956" y="21600"/>
                      <a:pt x="12100" y="21600"/>
                    </a:cubicBezTo>
                    <a:cubicBezTo>
                      <a:pt x="14538" y="21600"/>
                      <a:pt x="16628" y="19734"/>
                      <a:pt x="17527" y="17066"/>
                    </a:cubicBezTo>
                    <a:cubicBezTo>
                      <a:pt x="19826" y="16708"/>
                      <a:pt x="21600" y="14546"/>
                      <a:pt x="21600" y="11909"/>
                    </a:cubicBezTo>
                    <a:cubicBezTo>
                      <a:pt x="21600" y="9578"/>
                      <a:pt x="20207" y="7625"/>
                      <a:pt x="18298" y="6946"/>
                    </a:cubicBezTo>
                    <a:close/>
                  </a:path>
                </a:pathLst>
              </a:custGeom>
              <a:solidFill>
                <a:schemeClr val="accent1"/>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grpSp>
        <p:grpSp>
          <p:nvGrpSpPr>
            <p:cNvPr id="9804" name="Group 13"/>
            <p:cNvGrpSpPr/>
            <p:nvPr/>
          </p:nvGrpSpPr>
          <p:grpSpPr>
            <a:xfrm>
              <a:off x="0" y="214904"/>
              <a:ext cx="2527309" cy="1733067"/>
              <a:chOff x="0" y="0"/>
              <a:chExt cx="2527308" cy="1733066"/>
            </a:xfrm>
          </p:grpSpPr>
          <p:sp>
            <p:nvSpPr>
              <p:cNvPr id="9800" name="Shape 3769"/>
              <p:cNvSpPr/>
              <p:nvPr/>
            </p:nvSpPr>
            <p:spPr>
              <a:xfrm rot="21232698">
                <a:off x="80796" y="133691"/>
                <a:ext cx="2374530" cy="14769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15" y="9781"/>
                    </a:moveTo>
                    <a:cubicBezTo>
                      <a:pt x="19510" y="9777"/>
                      <a:pt x="19505" y="9773"/>
                      <a:pt x="19501" y="9768"/>
                    </a:cubicBezTo>
                    <a:cubicBezTo>
                      <a:pt x="19496" y="9765"/>
                      <a:pt x="19492" y="9761"/>
                      <a:pt x="19487" y="9756"/>
                    </a:cubicBezTo>
                    <a:cubicBezTo>
                      <a:pt x="19482" y="9752"/>
                      <a:pt x="19477" y="9747"/>
                      <a:pt x="19471" y="9743"/>
                    </a:cubicBezTo>
                    <a:cubicBezTo>
                      <a:pt x="19467" y="9739"/>
                      <a:pt x="19462" y="9735"/>
                      <a:pt x="19457" y="9730"/>
                    </a:cubicBezTo>
                    <a:cubicBezTo>
                      <a:pt x="19452" y="9726"/>
                      <a:pt x="19447" y="9722"/>
                      <a:pt x="19442" y="9718"/>
                    </a:cubicBezTo>
                    <a:cubicBezTo>
                      <a:pt x="19437" y="9713"/>
                      <a:pt x="19431" y="9709"/>
                      <a:pt x="19426" y="9704"/>
                    </a:cubicBezTo>
                    <a:cubicBezTo>
                      <a:pt x="19422" y="9701"/>
                      <a:pt x="19419" y="9698"/>
                      <a:pt x="19415" y="9695"/>
                    </a:cubicBezTo>
                    <a:cubicBezTo>
                      <a:pt x="19410" y="9689"/>
                      <a:pt x="19404" y="9684"/>
                      <a:pt x="19398" y="9679"/>
                    </a:cubicBezTo>
                    <a:cubicBezTo>
                      <a:pt x="19393" y="9675"/>
                      <a:pt x="19388" y="9671"/>
                      <a:pt x="19384" y="9667"/>
                    </a:cubicBezTo>
                    <a:cubicBezTo>
                      <a:pt x="19379" y="9663"/>
                      <a:pt x="19374" y="9658"/>
                      <a:pt x="19369" y="9654"/>
                    </a:cubicBezTo>
                    <a:cubicBezTo>
                      <a:pt x="19364" y="9651"/>
                      <a:pt x="19360" y="9647"/>
                      <a:pt x="19356" y="9643"/>
                    </a:cubicBezTo>
                    <a:cubicBezTo>
                      <a:pt x="19350" y="9638"/>
                      <a:pt x="19345" y="9633"/>
                      <a:pt x="19339" y="9628"/>
                    </a:cubicBezTo>
                    <a:cubicBezTo>
                      <a:pt x="19334" y="9624"/>
                      <a:pt x="19329" y="9620"/>
                      <a:pt x="19325" y="9616"/>
                    </a:cubicBezTo>
                    <a:cubicBezTo>
                      <a:pt x="19320" y="9613"/>
                      <a:pt x="19316" y="9609"/>
                      <a:pt x="19312" y="9606"/>
                    </a:cubicBezTo>
                    <a:cubicBezTo>
                      <a:pt x="19307" y="9601"/>
                      <a:pt x="19303" y="9597"/>
                      <a:pt x="19298" y="9593"/>
                    </a:cubicBezTo>
                    <a:cubicBezTo>
                      <a:pt x="19292" y="9588"/>
                      <a:pt x="19287" y="9583"/>
                      <a:pt x="19281" y="9578"/>
                    </a:cubicBezTo>
                    <a:cubicBezTo>
                      <a:pt x="19276" y="9574"/>
                      <a:pt x="19272" y="9570"/>
                      <a:pt x="19267" y="9566"/>
                    </a:cubicBezTo>
                    <a:cubicBezTo>
                      <a:pt x="19262" y="9562"/>
                      <a:pt x="19257" y="9558"/>
                      <a:pt x="19253" y="9554"/>
                    </a:cubicBezTo>
                    <a:cubicBezTo>
                      <a:pt x="19247" y="9549"/>
                      <a:pt x="19242" y="9545"/>
                      <a:pt x="19237" y="9541"/>
                    </a:cubicBezTo>
                    <a:cubicBezTo>
                      <a:pt x="19233" y="9537"/>
                      <a:pt x="19228" y="9533"/>
                      <a:pt x="19224" y="9529"/>
                    </a:cubicBezTo>
                    <a:cubicBezTo>
                      <a:pt x="19218" y="9524"/>
                      <a:pt x="19213" y="9519"/>
                      <a:pt x="19207" y="9515"/>
                    </a:cubicBezTo>
                    <a:cubicBezTo>
                      <a:pt x="19203" y="9511"/>
                      <a:pt x="19200" y="9508"/>
                      <a:pt x="19196" y="9505"/>
                    </a:cubicBezTo>
                    <a:cubicBezTo>
                      <a:pt x="19190" y="9500"/>
                      <a:pt x="19185" y="9495"/>
                      <a:pt x="19180" y="9490"/>
                    </a:cubicBezTo>
                    <a:cubicBezTo>
                      <a:pt x="19174" y="9486"/>
                      <a:pt x="19169" y="9481"/>
                      <a:pt x="19163" y="9476"/>
                    </a:cubicBezTo>
                    <a:cubicBezTo>
                      <a:pt x="19159" y="9473"/>
                      <a:pt x="19155" y="9469"/>
                      <a:pt x="19151" y="9466"/>
                    </a:cubicBezTo>
                    <a:cubicBezTo>
                      <a:pt x="19146" y="9462"/>
                      <a:pt x="19141" y="9457"/>
                      <a:pt x="19136" y="9453"/>
                    </a:cubicBezTo>
                    <a:cubicBezTo>
                      <a:pt x="19131" y="9448"/>
                      <a:pt x="19126" y="9444"/>
                      <a:pt x="19120" y="9439"/>
                    </a:cubicBezTo>
                    <a:cubicBezTo>
                      <a:pt x="19115" y="9435"/>
                      <a:pt x="19110" y="9431"/>
                      <a:pt x="19106" y="9427"/>
                    </a:cubicBezTo>
                    <a:cubicBezTo>
                      <a:pt x="19101" y="9423"/>
                      <a:pt x="19097" y="9419"/>
                      <a:pt x="19093" y="9416"/>
                    </a:cubicBezTo>
                    <a:cubicBezTo>
                      <a:pt x="19088" y="9411"/>
                      <a:pt x="19083" y="9407"/>
                      <a:pt x="19077" y="9402"/>
                    </a:cubicBezTo>
                    <a:cubicBezTo>
                      <a:pt x="19073" y="9398"/>
                      <a:pt x="19068" y="9394"/>
                      <a:pt x="19063" y="9390"/>
                    </a:cubicBezTo>
                    <a:cubicBezTo>
                      <a:pt x="19058" y="9385"/>
                      <a:pt x="19053" y="9381"/>
                      <a:pt x="19048" y="9377"/>
                    </a:cubicBezTo>
                    <a:cubicBezTo>
                      <a:pt x="19043" y="9372"/>
                      <a:pt x="19038" y="9368"/>
                      <a:pt x="19032" y="9363"/>
                    </a:cubicBezTo>
                    <a:cubicBezTo>
                      <a:pt x="19029" y="9360"/>
                      <a:pt x="19025" y="9357"/>
                      <a:pt x="19021" y="9354"/>
                    </a:cubicBezTo>
                    <a:cubicBezTo>
                      <a:pt x="19015" y="9348"/>
                      <a:pt x="19009" y="9343"/>
                      <a:pt x="19003" y="9337"/>
                    </a:cubicBezTo>
                    <a:cubicBezTo>
                      <a:pt x="18998" y="9334"/>
                      <a:pt x="18994" y="9330"/>
                      <a:pt x="18989" y="9326"/>
                    </a:cubicBezTo>
                    <a:cubicBezTo>
                      <a:pt x="18985" y="9322"/>
                      <a:pt x="18980" y="9318"/>
                      <a:pt x="18976" y="9314"/>
                    </a:cubicBezTo>
                    <a:cubicBezTo>
                      <a:pt x="18983" y="9219"/>
                      <a:pt x="18993" y="9125"/>
                      <a:pt x="18993" y="9027"/>
                    </a:cubicBezTo>
                    <a:cubicBezTo>
                      <a:pt x="18993" y="5838"/>
                      <a:pt x="17885" y="3065"/>
                      <a:pt x="16254" y="1647"/>
                    </a:cubicBezTo>
                    <a:cubicBezTo>
                      <a:pt x="16251" y="1645"/>
                      <a:pt x="16247" y="1642"/>
                      <a:pt x="16244" y="1639"/>
                    </a:cubicBezTo>
                    <a:cubicBezTo>
                      <a:pt x="16238" y="1633"/>
                      <a:pt x="16231" y="1628"/>
                      <a:pt x="16225" y="1622"/>
                    </a:cubicBezTo>
                    <a:cubicBezTo>
                      <a:pt x="16221" y="1619"/>
                      <a:pt x="16217" y="1616"/>
                      <a:pt x="16214" y="1613"/>
                    </a:cubicBezTo>
                    <a:cubicBezTo>
                      <a:pt x="16209" y="1608"/>
                      <a:pt x="16204" y="1604"/>
                      <a:pt x="16199" y="1599"/>
                    </a:cubicBezTo>
                    <a:cubicBezTo>
                      <a:pt x="16193" y="1594"/>
                      <a:pt x="16187" y="1590"/>
                      <a:pt x="16181" y="1584"/>
                    </a:cubicBezTo>
                    <a:cubicBezTo>
                      <a:pt x="16177" y="1581"/>
                      <a:pt x="16172" y="1576"/>
                      <a:pt x="16167" y="1573"/>
                    </a:cubicBezTo>
                    <a:cubicBezTo>
                      <a:pt x="16163" y="1569"/>
                      <a:pt x="16159" y="1565"/>
                      <a:pt x="16154" y="1561"/>
                    </a:cubicBezTo>
                    <a:cubicBezTo>
                      <a:pt x="16149" y="1557"/>
                      <a:pt x="16143" y="1552"/>
                      <a:pt x="16138" y="1547"/>
                    </a:cubicBezTo>
                    <a:cubicBezTo>
                      <a:pt x="16134" y="1543"/>
                      <a:pt x="16130" y="1540"/>
                      <a:pt x="16126" y="1537"/>
                    </a:cubicBezTo>
                    <a:cubicBezTo>
                      <a:pt x="16120" y="1531"/>
                      <a:pt x="16114" y="1526"/>
                      <a:pt x="16108" y="1521"/>
                    </a:cubicBezTo>
                    <a:cubicBezTo>
                      <a:pt x="16104" y="1518"/>
                      <a:pt x="16101" y="1515"/>
                      <a:pt x="16097" y="1512"/>
                    </a:cubicBezTo>
                    <a:cubicBezTo>
                      <a:pt x="16091" y="1507"/>
                      <a:pt x="16086" y="1502"/>
                      <a:pt x="16080" y="1497"/>
                    </a:cubicBezTo>
                    <a:cubicBezTo>
                      <a:pt x="16074" y="1492"/>
                      <a:pt x="16069" y="1487"/>
                      <a:pt x="16063" y="1483"/>
                    </a:cubicBezTo>
                    <a:cubicBezTo>
                      <a:pt x="16060" y="1480"/>
                      <a:pt x="16057" y="1477"/>
                      <a:pt x="16053" y="1474"/>
                    </a:cubicBezTo>
                    <a:cubicBezTo>
                      <a:pt x="16048" y="1470"/>
                      <a:pt x="16043" y="1465"/>
                      <a:pt x="16038" y="1461"/>
                    </a:cubicBezTo>
                    <a:cubicBezTo>
                      <a:pt x="16032" y="1456"/>
                      <a:pt x="16027" y="1451"/>
                      <a:pt x="16021" y="1446"/>
                    </a:cubicBezTo>
                    <a:cubicBezTo>
                      <a:pt x="16017" y="1442"/>
                      <a:pt x="16013" y="1439"/>
                      <a:pt x="16008" y="1435"/>
                    </a:cubicBezTo>
                    <a:cubicBezTo>
                      <a:pt x="16003" y="1430"/>
                      <a:pt x="15997" y="1425"/>
                      <a:pt x="15992" y="1420"/>
                    </a:cubicBezTo>
                    <a:cubicBezTo>
                      <a:pt x="15987" y="1416"/>
                      <a:pt x="15982" y="1412"/>
                      <a:pt x="15977" y="1408"/>
                    </a:cubicBezTo>
                    <a:cubicBezTo>
                      <a:pt x="15973" y="1404"/>
                      <a:pt x="15970" y="1402"/>
                      <a:pt x="15966" y="1399"/>
                    </a:cubicBezTo>
                    <a:cubicBezTo>
                      <a:pt x="15960" y="1393"/>
                      <a:pt x="15954" y="1388"/>
                      <a:pt x="15948" y="1383"/>
                    </a:cubicBezTo>
                    <a:cubicBezTo>
                      <a:pt x="15944" y="1379"/>
                      <a:pt x="15940" y="1376"/>
                      <a:pt x="15936" y="1373"/>
                    </a:cubicBezTo>
                    <a:cubicBezTo>
                      <a:pt x="15931" y="1368"/>
                      <a:pt x="15926" y="1364"/>
                      <a:pt x="15921" y="1359"/>
                    </a:cubicBezTo>
                    <a:cubicBezTo>
                      <a:pt x="15915" y="1354"/>
                      <a:pt x="15909" y="1349"/>
                      <a:pt x="15903" y="1344"/>
                    </a:cubicBezTo>
                    <a:cubicBezTo>
                      <a:pt x="15899" y="1340"/>
                      <a:pt x="15894" y="1336"/>
                      <a:pt x="15890" y="1332"/>
                    </a:cubicBezTo>
                    <a:cubicBezTo>
                      <a:pt x="15886" y="1329"/>
                      <a:pt x="15882" y="1326"/>
                      <a:pt x="15878" y="1322"/>
                    </a:cubicBezTo>
                    <a:cubicBezTo>
                      <a:pt x="15873" y="1318"/>
                      <a:pt x="15868" y="1313"/>
                      <a:pt x="15863" y="1309"/>
                    </a:cubicBezTo>
                    <a:cubicBezTo>
                      <a:pt x="15856" y="1303"/>
                      <a:pt x="15850" y="1298"/>
                      <a:pt x="15844" y="1293"/>
                    </a:cubicBezTo>
                    <a:cubicBezTo>
                      <a:pt x="15840" y="1290"/>
                      <a:pt x="15837" y="1287"/>
                      <a:pt x="15833" y="1283"/>
                    </a:cubicBezTo>
                    <a:cubicBezTo>
                      <a:pt x="15827" y="1278"/>
                      <a:pt x="15822" y="1274"/>
                      <a:pt x="15816" y="1269"/>
                    </a:cubicBezTo>
                    <a:cubicBezTo>
                      <a:pt x="15812" y="1265"/>
                      <a:pt x="15808" y="1262"/>
                      <a:pt x="15804" y="1259"/>
                    </a:cubicBezTo>
                    <a:cubicBezTo>
                      <a:pt x="15800" y="1254"/>
                      <a:pt x="15795" y="1250"/>
                      <a:pt x="15790" y="1246"/>
                    </a:cubicBezTo>
                    <a:cubicBezTo>
                      <a:pt x="15784" y="1241"/>
                      <a:pt x="15778" y="1236"/>
                      <a:pt x="15773" y="1231"/>
                    </a:cubicBezTo>
                    <a:cubicBezTo>
                      <a:pt x="15769" y="1228"/>
                      <a:pt x="15765" y="1224"/>
                      <a:pt x="15761" y="1221"/>
                    </a:cubicBezTo>
                    <a:cubicBezTo>
                      <a:pt x="15755" y="1216"/>
                      <a:pt x="15750" y="1211"/>
                      <a:pt x="15744" y="1206"/>
                    </a:cubicBezTo>
                    <a:cubicBezTo>
                      <a:pt x="15739" y="1202"/>
                      <a:pt x="15734" y="1197"/>
                      <a:pt x="15729" y="1193"/>
                    </a:cubicBezTo>
                    <a:cubicBezTo>
                      <a:pt x="15725" y="1189"/>
                      <a:pt x="15721" y="1186"/>
                      <a:pt x="15717" y="1182"/>
                    </a:cubicBezTo>
                    <a:cubicBezTo>
                      <a:pt x="15711" y="1178"/>
                      <a:pt x="15706" y="1173"/>
                      <a:pt x="15701" y="1169"/>
                    </a:cubicBezTo>
                    <a:cubicBezTo>
                      <a:pt x="15696" y="1165"/>
                      <a:pt x="15692" y="1162"/>
                      <a:pt x="15688" y="1158"/>
                    </a:cubicBezTo>
                    <a:cubicBezTo>
                      <a:pt x="15682" y="1152"/>
                      <a:pt x="15676" y="1147"/>
                      <a:pt x="15669" y="1141"/>
                    </a:cubicBezTo>
                    <a:cubicBezTo>
                      <a:pt x="15666" y="1139"/>
                      <a:pt x="15663" y="1136"/>
                      <a:pt x="15659" y="1133"/>
                    </a:cubicBezTo>
                    <a:cubicBezTo>
                      <a:pt x="15653" y="1128"/>
                      <a:pt x="15647" y="1122"/>
                      <a:pt x="15641" y="1117"/>
                    </a:cubicBezTo>
                    <a:cubicBezTo>
                      <a:pt x="15637" y="1114"/>
                      <a:pt x="15633" y="1110"/>
                      <a:pt x="15630" y="1107"/>
                    </a:cubicBezTo>
                    <a:cubicBezTo>
                      <a:pt x="15624" y="1102"/>
                      <a:pt x="15618" y="1097"/>
                      <a:pt x="15612" y="1092"/>
                    </a:cubicBezTo>
                    <a:cubicBezTo>
                      <a:pt x="15608" y="1089"/>
                      <a:pt x="15604" y="1085"/>
                      <a:pt x="15600" y="1082"/>
                    </a:cubicBezTo>
                    <a:cubicBezTo>
                      <a:pt x="15594" y="1077"/>
                      <a:pt x="15589" y="1072"/>
                      <a:pt x="15583" y="1067"/>
                    </a:cubicBezTo>
                    <a:cubicBezTo>
                      <a:pt x="15579" y="1063"/>
                      <a:pt x="15575" y="1060"/>
                      <a:pt x="15571" y="1057"/>
                    </a:cubicBezTo>
                    <a:cubicBezTo>
                      <a:pt x="15565" y="1051"/>
                      <a:pt x="15560" y="1047"/>
                      <a:pt x="15554" y="1042"/>
                    </a:cubicBezTo>
                    <a:cubicBezTo>
                      <a:pt x="15549" y="1037"/>
                      <a:pt x="15543" y="1033"/>
                      <a:pt x="15538" y="1028"/>
                    </a:cubicBezTo>
                    <a:cubicBezTo>
                      <a:pt x="15535" y="1025"/>
                      <a:pt x="15531" y="1022"/>
                      <a:pt x="15528" y="1019"/>
                    </a:cubicBezTo>
                    <a:cubicBezTo>
                      <a:pt x="14787" y="369"/>
                      <a:pt x="13938" y="0"/>
                      <a:pt x="13035" y="0"/>
                    </a:cubicBezTo>
                    <a:cubicBezTo>
                      <a:pt x="11082" y="0"/>
                      <a:pt x="9401" y="1747"/>
                      <a:pt x="8507" y="4302"/>
                    </a:cubicBezTo>
                    <a:cubicBezTo>
                      <a:pt x="8284" y="4238"/>
                      <a:pt x="8056" y="4191"/>
                      <a:pt x="7821" y="4191"/>
                    </a:cubicBezTo>
                    <a:cubicBezTo>
                      <a:pt x="6113" y="4191"/>
                      <a:pt x="4675" y="5963"/>
                      <a:pt x="4143" y="8419"/>
                    </a:cubicBezTo>
                    <a:cubicBezTo>
                      <a:pt x="4066" y="8411"/>
                      <a:pt x="3991" y="8382"/>
                      <a:pt x="3910" y="8382"/>
                    </a:cubicBezTo>
                    <a:cubicBezTo>
                      <a:pt x="1751" y="8382"/>
                      <a:pt x="0" y="11198"/>
                      <a:pt x="0" y="14669"/>
                    </a:cubicBezTo>
                    <a:cubicBezTo>
                      <a:pt x="0" y="17061"/>
                      <a:pt x="832" y="19141"/>
                      <a:pt x="2055" y="20203"/>
                    </a:cubicBezTo>
                    <a:cubicBezTo>
                      <a:pt x="2060" y="20207"/>
                      <a:pt x="2064" y="20211"/>
                      <a:pt x="2068" y="20215"/>
                    </a:cubicBezTo>
                    <a:cubicBezTo>
                      <a:pt x="2073" y="20219"/>
                      <a:pt x="2078" y="20223"/>
                      <a:pt x="2084" y="20228"/>
                    </a:cubicBezTo>
                    <a:cubicBezTo>
                      <a:pt x="2089" y="20232"/>
                      <a:pt x="2094" y="20237"/>
                      <a:pt x="2100" y="20242"/>
                    </a:cubicBezTo>
                    <a:cubicBezTo>
                      <a:pt x="2104" y="20246"/>
                      <a:pt x="2109" y="20250"/>
                      <a:pt x="2114" y="20254"/>
                    </a:cubicBezTo>
                    <a:cubicBezTo>
                      <a:pt x="2118" y="20257"/>
                      <a:pt x="2123" y="20261"/>
                      <a:pt x="2127" y="20265"/>
                    </a:cubicBezTo>
                    <a:cubicBezTo>
                      <a:pt x="2133" y="20270"/>
                      <a:pt x="2138" y="20274"/>
                      <a:pt x="2143" y="20279"/>
                    </a:cubicBezTo>
                    <a:cubicBezTo>
                      <a:pt x="2147" y="20283"/>
                      <a:pt x="2151" y="20287"/>
                      <a:pt x="2156" y="20290"/>
                    </a:cubicBezTo>
                    <a:cubicBezTo>
                      <a:pt x="2161" y="20295"/>
                      <a:pt x="2167" y="20300"/>
                      <a:pt x="2173" y="20305"/>
                    </a:cubicBezTo>
                    <a:cubicBezTo>
                      <a:pt x="2177" y="20309"/>
                      <a:pt x="2182" y="20313"/>
                      <a:pt x="2186" y="20316"/>
                    </a:cubicBezTo>
                    <a:cubicBezTo>
                      <a:pt x="2191" y="20321"/>
                      <a:pt x="2196" y="20325"/>
                      <a:pt x="2201" y="20329"/>
                    </a:cubicBezTo>
                    <a:cubicBezTo>
                      <a:pt x="2206" y="20333"/>
                      <a:pt x="2210" y="20337"/>
                      <a:pt x="2214" y="20341"/>
                    </a:cubicBezTo>
                    <a:cubicBezTo>
                      <a:pt x="2220" y="20346"/>
                      <a:pt x="2225" y="20350"/>
                      <a:pt x="2231" y="20355"/>
                    </a:cubicBezTo>
                    <a:cubicBezTo>
                      <a:pt x="2235" y="20359"/>
                      <a:pt x="2240" y="20363"/>
                      <a:pt x="2245" y="20367"/>
                    </a:cubicBezTo>
                    <a:cubicBezTo>
                      <a:pt x="2250" y="20371"/>
                      <a:pt x="2255" y="20376"/>
                      <a:pt x="2259" y="20380"/>
                    </a:cubicBezTo>
                    <a:cubicBezTo>
                      <a:pt x="2264" y="20384"/>
                      <a:pt x="2269" y="20388"/>
                      <a:pt x="2274" y="20392"/>
                    </a:cubicBezTo>
                    <a:cubicBezTo>
                      <a:pt x="2279" y="20397"/>
                      <a:pt x="2284" y="20401"/>
                      <a:pt x="2289" y="20405"/>
                    </a:cubicBezTo>
                    <a:cubicBezTo>
                      <a:pt x="2293" y="20409"/>
                      <a:pt x="2298" y="20413"/>
                      <a:pt x="2302" y="20417"/>
                    </a:cubicBezTo>
                    <a:cubicBezTo>
                      <a:pt x="2307" y="20421"/>
                      <a:pt x="2313" y="20426"/>
                      <a:pt x="2318" y="20430"/>
                    </a:cubicBezTo>
                    <a:cubicBezTo>
                      <a:pt x="2323" y="20435"/>
                      <a:pt x="2328" y="20439"/>
                      <a:pt x="2333" y="20444"/>
                    </a:cubicBezTo>
                    <a:cubicBezTo>
                      <a:pt x="2337" y="20447"/>
                      <a:pt x="2342" y="20451"/>
                      <a:pt x="2346" y="20455"/>
                    </a:cubicBezTo>
                    <a:cubicBezTo>
                      <a:pt x="2351" y="20459"/>
                      <a:pt x="2356" y="20463"/>
                      <a:pt x="2361" y="20468"/>
                    </a:cubicBezTo>
                    <a:cubicBezTo>
                      <a:pt x="2366" y="20472"/>
                      <a:pt x="2372" y="20477"/>
                      <a:pt x="2377" y="20482"/>
                    </a:cubicBezTo>
                    <a:cubicBezTo>
                      <a:pt x="2382" y="20486"/>
                      <a:pt x="2386" y="20490"/>
                      <a:pt x="2391" y="20493"/>
                    </a:cubicBezTo>
                    <a:cubicBezTo>
                      <a:pt x="2395" y="20498"/>
                      <a:pt x="2400" y="20501"/>
                      <a:pt x="2405" y="20506"/>
                    </a:cubicBezTo>
                    <a:cubicBezTo>
                      <a:pt x="2410" y="20510"/>
                      <a:pt x="2415" y="20514"/>
                      <a:pt x="2420" y="20519"/>
                    </a:cubicBezTo>
                    <a:cubicBezTo>
                      <a:pt x="2425" y="20523"/>
                      <a:pt x="2430" y="20527"/>
                      <a:pt x="2435" y="20532"/>
                    </a:cubicBezTo>
                    <a:cubicBezTo>
                      <a:pt x="2440" y="20536"/>
                      <a:pt x="2445" y="20541"/>
                      <a:pt x="2450" y="20545"/>
                    </a:cubicBezTo>
                    <a:cubicBezTo>
                      <a:pt x="2454" y="20549"/>
                      <a:pt x="2459" y="20552"/>
                      <a:pt x="2463" y="20556"/>
                    </a:cubicBezTo>
                    <a:cubicBezTo>
                      <a:pt x="2468" y="20561"/>
                      <a:pt x="2473" y="20565"/>
                      <a:pt x="2479" y="20570"/>
                    </a:cubicBezTo>
                    <a:cubicBezTo>
                      <a:pt x="2484" y="20574"/>
                      <a:pt x="2489" y="20578"/>
                      <a:pt x="2493" y="20582"/>
                    </a:cubicBezTo>
                    <a:cubicBezTo>
                      <a:pt x="2498" y="20586"/>
                      <a:pt x="2502" y="20590"/>
                      <a:pt x="2507" y="20594"/>
                    </a:cubicBezTo>
                    <a:cubicBezTo>
                      <a:pt x="2512" y="20598"/>
                      <a:pt x="2517" y="20603"/>
                      <a:pt x="2522" y="20607"/>
                    </a:cubicBezTo>
                    <a:cubicBezTo>
                      <a:pt x="2527" y="20611"/>
                      <a:pt x="2532" y="20616"/>
                      <a:pt x="2537" y="20620"/>
                    </a:cubicBezTo>
                    <a:cubicBezTo>
                      <a:pt x="2542" y="20624"/>
                      <a:pt x="2547" y="20629"/>
                      <a:pt x="2552" y="20633"/>
                    </a:cubicBezTo>
                    <a:cubicBezTo>
                      <a:pt x="2556" y="20637"/>
                      <a:pt x="2561" y="20641"/>
                      <a:pt x="2565" y="20645"/>
                    </a:cubicBezTo>
                    <a:cubicBezTo>
                      <a:pt x="2571" y="20649"/>
                      <a:pt x="2576" y="20654"/>
                      <a:pt x="2581" y="20658"/>
                    </a:cubicBezTo>
                    <a:cubicBezTo>
                      <a:pt x="2585" y="20662"/>
                      <a:pt x="2590" y="20666"/>
                      <a:pt x="2595" y="20670"/>
                    </a:cubicBezTo>
                    <a:cubicBezTo>
                      <a:pt x="2600" y="20674"/>
                      <a:pt x="2605" y="20679"/>
                      <a:pt x="2611" y="20684"/>
                    </a:cubicBezTo>
                    <a:cubicBezTo>
                      <a:pt x="2615" y="20687"/>
                      <a:pt x="2619" y="20691"/>
                      <a:pt x="2624" y="20695"/>
                    </a:cubicBezTo>
                    <a:cubicBezTo>
                      <a:pt x="2629" y="20700"/>
                      <a:pt x="2634" y="20704"/>
                      <a:pt x="2640" y="20709"/>
                    </a:cubicBezTo>
                    <a:cubicBezTo>
                      <a:pt x="2644" y="20713"/>
                      <a:pt x="2648" y="20716"/>
                      <a:pt x="2652" y="20720"/>
                    </a:cubicBezTo>
                    <a:cubicBezTo>
                      <a:pt x="2658" y="20725"/>
                      <a:pt x="2663" y="20729"/>
                      <a:pt x="2669" y="20734"/>
                    </a:cubicBezTo>
                    <a:cubicBezTo>
                      <a:pt x="2673" y="20738"/>
                      <a:pt x="2678" y="20742"/>
                      <a:pt x="2682" y="20746"/>
                    </a:cubicBezTo>
                    <a:cubicBezTo>
                      <a:pt x="2687" y="20750"/>
                      <a:pt x="2693" y="20755"/>
                      <a:pt x="2698" y="20760"/>
                    </a:cubicBezTo>
                    <a:cubicBezTo>
                      <a:pt x="2703" y="20763"/>
                      <a:pt x="2707" y="20767"/>
                      <a:pt x="2712" y="20771"/>
                    </a:cubicBezTo>
                    <a:cubicBezTo>
                      <a:pt x="2716" y="20775"/>
                      <a:pt x="2722" y="20780"/>
                      <a:pt x="2727" y="20784"/>
                    </a:cubicBezTo>
                    <a:cubicBezTo>
                      <a:pt x="2731" y="20788"/>
                      <a:pt x="2736" y="20792"/>
                      <a:pt x="2740" y="20796"/>
                    </a:cubicBezTo>
                    <a:cubicBezTo>
                      <a:pt x="2746" y="20801"/>
                      <a:pt x="2751" y="20805"/>
                      <a:pt x="2756" y="20810"/>
                    </a:cubicBezTo>
                    <a:cubicBezTo>
                      <a:pt x="2761" y="20814"/>
                      <a:pt x="2766" y="20818"/>
                      <a:pt x="2771" y="20822"/>
                    </a:cubicBezTo>
                    <a:cubicBezTo>
                      <a:pt x="2775" y="20826"/>
                      <a:pt x="2780" y="20830"/>
                      <a:pt x="2785" y="20834"/>
                    </a:cubicBezTo>
                    <a:cubicBezTo>
                      <a:pt x="3340" y="21322"/>
                      <a:pt x="3977" y="21600"/>
                      <a:pt x="4655" y="21600"/>
                    </a:cubicBezTo>
                    <a:lnTo>
                      <a:pt x="17690" y="21600"/>
                    </a:lnTo>
                    <a:cubicBezTo>
                      <a:pt x="19849" y="21600"/>
                      <a:pt x="21600" y="18784"/>
                      <a:pt x="21600" y="15313"/>
                    </a:cubicBezTo>
                    <a:cubicBezTo>
                      <a:pt x="21600" y="12906"/>
                      <a:pt x="20753" y="10833"/>
                      <a:pt x="19515" y="9781"/>
                    </a:cubicBezTo>
                    <a:close/>
                  </a:path>
                </a:pathLst>
              </a:custGeom>
              <a:solidFill>
                <a:srgbClr val="3B6BA6"/>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9801" name="Shape 3770"/>
              <p:cNvSpPr/>
              <p:nvPr/>
            </p:nvSpPr>
            <p:spPr>
              <a:xfrm rot="21232698">
                <a:off x="71982" y="122399"/>
                <a:ext cx="2374527" cy="14769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15" y="9781"/>
                    </a:moveTo>
                    <a:cubicBezTo>
                      <a:pt x="19510" y="9777"/>
                      <a:pt x="19505" y="9773"/>
                      <a:pt x="19501" y="9769"/>
                    </a:cubicBezTo>
                    <a:cubicBezTo>
                      <a:pt x="19496" y="9765"/>
                      <a:pt x="19492" y="9761"/>
                      <a:pt x="19487" y="9756"/>
                    </a:cubicBezTo>
                    <a:cubicBezTo>
                      <a:pt x="19482" y="9752"/>
                      <a:pt x="19476" y="9747"/>
                      <a:pt x="19471" y="9743"/>
                    </a:cubicBezTo>
                    <a:cubicBezTo>
                      <a:pt x="19466" y="9739"/>
                      <a:pt x="19462" y="9735"/>
                      <a:pt x="19457" y="9730"/>
                    </a:cubicBezTo>
                    <a:cubicBezTo>
                      <a:pt x="19452" y="9726"/>
                      <a:pt x="19447" y="9722"/>
                      <a:pt x="19442" y="9718"/>
                    </a:cubicBezTo>
                    <a:cubicBezTo>
                      <a:pt x="19437" y="9713"/>
                      <a:pt x="19431" y="9709"/>
                      <a:pt x="19426" y="9704"/>
                    </a:cubicBezTo>
                    <a:cubicBezTo>
                      <a:pt x="19422" y="9701"/>
                      <a:pt x="19419" y="9698"/>
                      <a:pt x="19415" y="9695"/>
                    </a:cubicBezTo>
                    <a:cubicBezTo>
                      <a:pt x="19410" y="9689"/>
                      <a:pt x="19404" y="9684"/>
                      <a:pt x="19398" y="9679"/>
                    </a:cubicBezTo>
                    <a:cubicBezTo>
                      <a:pt x="19393" y="9675"/>
                      <a:pt x="19388" y="9671"/>
                      <a:pt x="19384" y="9668"/>
                    </a:cubicBezTo>
                    <a:cubicBezTo>
                      <a:pt x="19379" y="9663"/>
                      <a:pt x="19374" y="9658"/>
                      <a:pt x="19369" y="9654"/>
                    </a:cubicBezTo>
                    <a:cubicBezTo>
                      <a:pt x="19364" y="9651"/>
                      <a:pt x="19360" y="9647"/>
                      <a:pt x="19356" y="9644"/>
                    </a:cubicBezTo>
                    <a:cubicBezTo>
                      <a:pt x="19350" y="9638"/>
                      <a:pt x="19345" y="9634"/>
                      <a:pt x="19339" y="9628"/>
                    </a:cubicBezTo>
                    <a:cubicBezTo>
                      <a:pt x="19334" y="9624"/>
                      <a:pt x="19329" y="9620"/>
                      <a:pt x="19325" y="9616"/>
                    </a:cubicBezTo>
                    <a:cubicBezTo>
                      <a:pt x="19320" y="9613"/>
                      <a:pt x="19316" y="9609"/>
                      <a:pt x="19312" y="9606"/>
                    </a:cubicBezTo>
                    <a:cubicBezTo>
                      <a:pt x="19307" y="9602"/>
                      <a:pt x="19303" y="9597"/>
                      <a:pt x="19298" y="9593"/>
                    </a:cubicBezTo>
                    <a:cubicBezTo>
                      <a:pt x="19292" y="9588"/>
                      <a:pt x="19287" y="9583"/>
                      <a:pt x="19281" y="9579"/>
                    </a:cubicBezTo>
                    <a:cubicBezTo>
                      <a:pt x="19276" y="9574"/>
                      <a:pt x="19272" y="9570"/>
                      <a:pt x="19267" y="9566"/>
                    </a:cubicBezTo>
                    <a:cubicBezTo>
                      <a:pt x="19262" y="9562"/>
                      <a:pt x="19257" y="9558"/>
                      <a:pt x="19253" y="9554"/>
                    </a:cubicBezTo>
                    <a:cubicBezTo>
                      <a:pt x="19247" y="9549"/>
                      <a:pt x="19242" y="9545"/>
                      <a:pt x="19237" y="9541"/>
                    </a:cubicBezTo>
                    <a:cubicBezTo>
                      <a:pt x="19233" y="9537"/>
                      <a:pt x="19228" y="9533"/>
                      <a:pt x="19224" y="9529"/>
                    </a:cubicBezTo>
                    <a:cubicBezTo>
                      <a:pt x="19218" y="9524"/>
                      <a:pt x="19213" y="9520"/>
                      <a:pt x="19207" y="9515"/>
                    </a:cubicBezTo>
                    <a:cubicBezTo>
                      <a:pt x="19203" y="9512"/>
                      <a:pt x="19200" y="9508"/>
                      <a:pt x="19196" y="9505"/>
                    </a:cubicBezTo>
                    <a:cubicBezTo>
                      <a:pt x="19190" y="9500"/>
                      <a:pt x="19185" y="9495"/>
                      <a:pt x="19180" y="9490"/>
                    </a:cubicBezTo>
                    <a:cubicBezTo>
                      <a:pt x="19174" y="9486"/>
                      <a:pt x="19169" y="9481"/>
                      <a:pt x="19163" y="9476"/>
                    </a:cubicBezTo>
                    <a:cubicBezTo>
                      <a:pt x="19159" y="9473"/>
                      <a:pt x="19155" y="9470"/>
                      <a:pt x="19151" y="9466"/>
                    </a:cubicBezTo>
                    <a:cubicBezTo>
                      <a:pt x="19146" y="9462"/>
                      <a:pt x="19141" y="9457"/>
                      <a:pt x="19136" y="9453"/>
                    </a:cubicBezTo>
                    <a:cubicBezTo>
                      <a:pt x="19131" y="9449"/>
                      <a:pt x="19126" y="9444"/>
                      <a:pt x="19120" y="9439"/>
                    </a:cubicBezTo>
                    <a:cubicBezTo>
                      <a:pt x="19115" y="9435"/>
                      <a:pt x="19110" y="9431"/>
                      <a:pt x="19106" y="9427"/>
                    </a:cubicBezTo>
                    <a:cubicBezTo>
                      <a:pt x="19101" y="9423"/>
                      <a:pt x="19097" y="9419"/>
                      <a:pt x="19093" y="9416"/>
                    </a:cubicBezTo>
                    <a:cubicBezTo>
                      <a:pt x="19088" y="9411"/>
                      <a:pt x="19083" y="9407"/>
                      <a:pt x="19078" y="9402"/>
                    </a:cubicBezTo>
                    <a:cubicBezTo>
                      <a:pt x="19073" y="9398"/>
                      <a:pt x="19068" y="9394"/>
                      <a:pt x="19063" y="9390"/>
                    </a:cubicBezTo>
                    <a:cubicBezTo>
                      <a:pt x="19058" y="9385"/>
                      <a:pt x="19053" y="9381"/>
                      <a:pt x="19048" y="9377"/>
                    </a:cubicBezTo>
                    <a:cubicBezTo>
                      <a:pt x="19043" y="9372"/>
                      <a:pt x="19038" y="9368"/>
                      <a:pt x="19032" y="9363"/>
                    </a:cubicBezTo>
                    <a:cubicBezTo>
                      <a:pt x="19029" y="9360"/>
                      <a:pt x="19025" y="9357"/>
                      <a:pt x="19021" y="9354"/>
                    </a:cubicBezTo>
                    <a:cubicBezTo>
                      <a:pt x="19015" y="9348"/>
                      <a:pt x="19009" y="9343"/>
                      <a:pt x="19003" y="9337"/>
                    </a:cubicBezTo>
                    <a:cubicBezTo>
                      <a:pt x="18998" y="9334"/>
                      <a:pt x="18994" y="9330"/>
                      <a:pt x="18989" y="9326"/>
                    </a:cubicBezTo>
                    <a:cubicBezTo>
                      <a:pt x="18985" y="9322"/>
                      <a:pt x="18980" y="9318"/>
                      <a:pt x="18976" y="9314"/>
                    </a:cubicBezTo>
                    <a:cubicBezTo>
                      <a:pt x="18982" y="9219"/>
                      <a:pt x="18993" y="9125"/>
                      <a:pt x="18993" y="9027"/>
                    </a:cubicBezTo>
                    <a:cubicBezTo>
                      <a:pt x="18993" y="5838"/>
                      <a:pt x="17885" y="3065"/>
                      <a:pt x="16254" y="1647"/>
                    </a:cubicBezTo>
                    <a:cubicBezTo>
                      <a:pt x="16251" y="1645"/>
                      <a:pt x="16247" y="1642"/>
                      <a:pt x="16244" y="1639"/>
                    </a:cubicBezTo>
                    <a:cubicBezTo>
                      <a:pt x="16238" y="1634"/>
                      <a:pt x="16231" y="1628"/>
                      <a:pt x="16225" y="1622"/>
                    </a:cubicBezTo>
                    <a:cubicBezTo>
                      <a:pt x="16221" y="1619"/>
                      <a:pt x="16217" y="1616"/>
                      <a:pt x="16214" y="1613"/>
                    </a:cubicBezTo>
                    <a:cubicBezTo>
                      <a:pt x="16209" y="1608"/>
                      <a:pt x="16203" y="1604"/>
                      <a:pt x="16198" y="1599"/>
                    </a:cubicBezTo>
                    <a:cubicBezTo>
                      <a:pt x="16193" y="1595"/>
                      <a:pt x="16187" y="1590"/>
                      <a:pt x="16181" y="1585"/>
                    </a:cubicBezTo>
                    <a:cubicBezTo>
                      <a:pt x="16177" y="1581"/>
                      <a:pt x="16172" y="1577"/>
                      <a:pt x="16167" y="1573"/>
                    </a:cubicBezTo>
                    <a:cubicBezTo>
                      <a:pt x="16163" y="1569"/>
                      <a:pt x="16159" y="1565"/>
                      <a:pt x="16154" y="1562"/>
                    </a:cubicBezTo>
                    <a:cubicBezTo>
                      <a:pt x="16149" y="1557"/>
                      <a:pt x="16143" y="1552"/>
                      <a:pt x="16138" y="1547"/>
                    </a:cubicBezTo>
                    <a:cubicBezTo>
                      <a:pt x="16134" y="1544"/>
                      <a:pt x="16130" y="1540"/>
                      <a:pt x="16126" y="1537"/>
                    </a:cubicBezTo>
                    <a:cubicBezTo>
                      <a:pt x="16120" y="1531"/>
                      <a:pt x="16114" y="1526"/>
                      <a:pt x="16108" y="1521"/>
                    </a:cubicBezTo>
                    <a:cubicBezTo>
                      <a:pt x="16104" y="1518"/>
                      <a:pt x="16101" y="1515"/>
                      <a:pt x="16097" y="1512"/>
                    </a:cubicBezTo>
                    <a:cubicBezTo>
                      <a:pt x="16091" y="1507"/>
                      <a:pt x="16086" y="1502"/>
                      <a:pt x="16080" y="1497"/>
                    </a:cubicBezTo>
                    <a:cubicBezTo>
                      <a:pt x="16074" y="1492"/>
                      <a:pt x="16069" y="1488"/>
                      <a:pt x="16063" y="1483"/>
                    </a:cubicBezTo>
                    <a:cubicBezTo>
                      <a:pt x="16060" y="1480"/>
                      <a:pt x="16057" y="1477"/>
                      <a:pt x="16053" y="1474"/>
                    </a:cubicBezTo>
                    <a:cubicBezTo>
                      <a:pt x="16048" y="1470"/>
                      <a:pt x="16043" y="1465"/>
                      <a:pt x="16038" y="1461"/>
                    </a:cubicBezTo>
                    <a:cubicBezTo>
                      <a:pt x="16032" y="1456"/>
                      <a:pt x="16027" y="1451"/>
                      <a:pt x="16021" y="1446"/>
                    </a:cubicBezTo>
                    <a:cubicBezTo>
                      <a:pt x="16017" y="1442"/>
                      <a:pt x="16012" y="1439"/>
                      <a:pt x="16008" y="1435"/>
                    </a:cubicBezTo>
                    <a:cubicBezTo>
                      <a:pt x="16003" y="1430"/>
                      <a:pt x="15997" y="1425"/>
                      <a:pt x="15992" y="1421"/>
                    </a:cubicBezTo>
                    <a:cubicBezTo>
                      <a:pt x="15987" y="1416"/>
                      <a:pt x="15982" y="1412"/>
                      <a:pt x="15977" y="1408"/>
                    </a:cubicBezTo>
                    <a:cubicBezTo>
                      <a:pt x="15973" y="1405"/>
                      <a:pt x="15970" y="1402"/>
                      <a:pt x="15966" y="1399"/>
                    </a:cubicBezTo>
                    <a:cubicBezTo>
                      <a:pt x="15960" y="1393"/>
                      <a:pt x="15954" y="1388"/>
                      <a:pt x="15948" y="1383"/>
                    </a:cubicBezTo>
                    <a:cubicBezTo>
                      <a:pt x="15944" y="1379"/>
                      <a:pt x="15940" y="1376"/>
                      <a:pt x="15936" y="1373"/>
                    </a:cubicBezTo>
                    <a:cubicBezTo>
                      <a:pt x="15931" y="1369"/>
                      <a:pt x="15926" y="1364"/>
                      <a:pt x="15921" y="1360"/>
                    </a:cubicBezTo>
                    <a:cubicBezTo>
                      <a:pt x="15915" y="1354"/>
                      <a:pt x="15909" y="1349"/>
                      <a:pt x="15903" y="1344"/>
                    </a:cubicBezTo>
                    <a:cubicBezTo>
                      <a:pt x="15899" y="1340"/>
                      <a:pt x="15894" y="1336"/>
                      <a:pt x="15889" y="1332"/>
                    </a:cubicBezTo>
                    <a:cubicBezTo>
                      <a:pt x="15886" y="1329"/>
                      <a:pt x="15882" y="1326"/>
                      <a:pt x="15878" y="1322"/>
                    </a:cubicBezTo>
                    <a:cubicBezTo>
                      <a:pt x="15873" y="1318"/>
                      <a:pt x="15868" y="1313"/>
                      <a:pt x="15863" y="1309"/>
                    </a:cubicBezTo>
                    <a:cubicBezTo>
                      <a:pt x="15856" y="1303"/>
                      <a:pt x="15850" y="1298"/>
                      <a:pt x="15844" y="1293"/>
                    </a:cubicBezTo>
                    <a:cubicBezTo>
                      <a:pt x="15840" y="1290"/>
                      <a:pt x="15837" y="1287"/>
                      <a:pt x="15833" y="1283"/>
                    </a:cubicBezTo>
                    <a:cubicBezTo>
                      <a:pt x="15827" y="1279"/>
                      <a:pt x="15822" y="1274"/>
                      <a:pt x="15816" y="1269"/>
                    </a:cubicBezTo>
                    <a:cubicBezTo>
                      <a:pt x="15812" y="1265"/>
                      <a:pt x="15808" y="1262"/>
                      <a:pt x="15804" y="1259"/>
                    </a:cubicBezTo>
                    <a:cubicBezTo>
                      <a:pt x="15800" y="1255"/>
                      <a:pt x="15795" y="1250"/>
                      <a:pt x="15790" y="1246"/>
                    </a:cubicBezTo>
                    <a:cubicBezTo>
                      <a:pt x="15784" y="1241"/>
                      <a:pt x="15778" y="1236"/>
                      <a:pt x="15773" y="1231"/>
                    </a:cubicBezTo>
                    <a:cubicBezTo>
                      <a:pt x="15769" y="1228"/>
                      <a:pt x="15765" y="1224"/>
                      <a:pt x="15761" y="1221"/>
                    </a:cubicBezTo>
                    <a:cubicBezTo>
                      <a:pt x="15755" y="1216"/>
                      <a:pt x="15750" y="1211"/>
                      <a:pt x="15744" y="1206"/>
                    </a:cubicBezTo>
                    <a:cubicBezTo>
                      <a:pt x="15739" y="1202"/>
                      <a:pt x="15734" y="1198"/>
                      <a:pt x="15729" y="1193"/>
                    </a:cubicBezTo>
                    <a:cubicBezTo>
                      <a:pt x="15725" y="1190"/>
                      <a:pt x="15721" y="1186"/>
                      <a:pt x="15716" y="1182"/>
                    </a:cubicBezTo>
                    <a:cubicBezTo>
                      <a:pt x="15711" y="1178"/>
                      <a:pt x="15706" y="1173"/>
                      <a:pt x="15701" y="1169"/>
                    </a:cubicBezTo>
                    <a:cubicBezTo>
                      <a:pt x="15696" y="1165"/>
                      <a:pt x="15692" y="1162"/>
                      <a:pt x="15688" y="1158"/>
                    </a:cubicBezTo>
                    <a:cubicBezTo>
                      <a:pt x="15682" y="1152"/>
                      <a:pt x="15675" y="1147"/>
                      <a:pt x="15669" y="1141"/>
                    </a:cubicBezTo>
                    <a:cubicBezTo>
                      <a:pt x="15666" y="1139"/>
                      <a:pt x="15663" y="1136"/>
                      <a:pt x="15659" y="1133"/>
                    </a:cubicBezTo>
                    <a:cubicBezTo>
                      <a:pt x="15653" y="1128"/>
                      <a:pt x="15647" y="1122"/>
                      <a:pt x="15641" y="1117"/>
                    </a:cubicBezTo>
                    <a:cubicBezTo>
                      <a:pt x="15637" y="1114"/>
                      <a:pt x="15633" y="1110"/>
                      <a:pt x="15630" y="1107"/>
                    </a:cubicBezTo>
                    <a:cubicBezTo>
                      <a:pt x="15624" y="1102"/>
                      <a:pt x="15618" y="1097"/>
                      <a:pt x="15612" y="1092"/>
                    </a:cubicBezTo>
                    <a:cubicBezTo>
                      <a:pt x="15608" y="1089"/>
                      <a:pt x="15604" y="1085"/>
                      <a:pt x="15600" y="1082"/>
                    </a:cubicBezTo>
                    <a:cubicBezTo>
                      <a:pt x="15594" y="1077"/>
                      <a:pt x="15589" y="1072"/>
                      <a:pt x="15583" y="1067"/>
                    </a:cubicBezTo>
                    <a:cubicBezTo>
                      <a:pt x="15579" y="1063"/>
                      <a:pt x="15575" y="1060"/>
                      <a:pt x="15571" y="1057"/>
                    </a:cubicBezTo>
                    <a:cubicBezTo>
                      <a:pt x="15565" y="1052"/>
                      <a:pt x="15560" y="1047"/>
                      <a:pt x="15554" y="1042"/>
                    </a:cubicBezTo>
                    <a:cubicBezTo>
                      <a:pt x="15549" y="1037"/>
                      <a:pt x="15543" y="1033"/>
                      <a:pt x="15538" y="1028"/>
                    </a:cubicBezTo>
                    <a:cubicBezTo>
                      <a:pt x="15535" y="1025"/>
                      <a:pt x="15531" y="1022"/>
                      <a:pt x="15528" y="1019"/>
                    </a:cubicBezTo>
                    <a:cubicBezTo>
                      <a:pt x="14787" y="369"/>
                      <a:pt x="13938" y="0"/>
                      <a:pt x="13035" y="0"/>
                    </a:cubicBezTo>
                    <a:cubicBezTo>
                      <a:pt x="11082" y="0"/>
                      <a:pt x="9401" y="1747"/>
                      <a:pt x="8507" y="4302"/>
                    </a:cubicBezTo>
                    <a:cubicBezTo>
                      <a:pt x="8284" y="4238"/>
                      <a:pt x="8056" y="4191"/>
                      <a:pt x="7821" y="4191"/>
                    </a:cubicBezTo>
                    <a:cubicBezTo>
                      <a:pt x="6113" y="4191"/>
                      <a:pt x="4675" y="5963"/>
                      <a:pt x="4143" y="8419"/>
                    </a:cubicBezTo>
                    <a:cubicBezTo>
                      <a:pt x="4066" y="8411"/>
                      <a:pt x="3991" y="8382"/>
                      <a:pt x="3910" y="8382"/>
                    </a:cubicBezTo>
                    <a:cubicBezTo>
                      <a:pt x="1751" y="8382"/>
                      <a:pt x="0" y="11198"/>
                      <a:pt x="0" y="14669"/>
                    </a:cubicBezTo>
                    <a:cubicBezTo>
                      <a:pt x="0" y="17061"/>
                      <a:pt x="832" y="19141"/>
                      <a:pt x="2055" y="20204"/>
                    </a:cubicBezTo>
                    <a:cubicBezTo>
                      <a:pt x="2060" y="20207"/>
                      <a:pt x="2064" y="20211"/>
                      <a:pt x="2068" y="20215"/>
                    </a:cubicBezTo>
                    <a:cubicBezTo>
                      <a:pt x="2073" y="20219"/>
                      <a:pt x="2078" y="20223"/>
                      <a:pt x="2084" y="20228"/>
                    </a:cubicBezTo>
                    <a:cubicBezTo>
                      <a:pt x="2089" y="20232"/>
                      <a:pt x="2094" y="20237"/>
                      <a:pt x="2100" y="20242"/>
                    </a:cubicBezTo>
                    <a:cubicBezTo>
                      <a:pt x="2104" y="20246"/>
                      <a:pt x="2109" y="20250"/>
                      <a:pt x="2114" y="20254"/>
                    </a:cubicBezTo>
                    <a:cubicBezTo>
                      <a:pt x="2118" y="20257"/>
                      <a:pt x="2123" y="20261"/>
                      <a:pt x="2127" y="20265"/>
                    </a:cubicBezTo>
                    <a:cubicBezTo>
                      <a:pt x="2132" y="20270"/>
                      <a:pt x="2138" y="20274"/>
                      <a:pt x="2143" y="20279"/>
                    </a:cubicBezTo>
                    <a:cubicBezTo>
                      <a:pt x="2147" y="20283"/>
                      <a:pt x="2151" y="20287"/>
                      <a:pt x="2156" y="20290"/>
                    </a:cubicBezTo>
                    <a:cubicBezTo>
                      <a:pt x="2161" y="20295"/>
                      <a:pt x="2167" y="20300"/>
                      <a:pt x="2173" y="20305"/>
                    </a:cubicBezTo>
                    <a:cubicBezTo>
                      <a:pt x="2177" y="20309"/>
                      <a:pt x="2182" y="20313"/>
                      <a:pt x="2186" y="20316"/>
                    </a:cubicBezTo>
                    <a:cubicBezTo>
                      <a:pt x="2191" y="20321"/>
                      <a:pt x="2196" y="20325"/>
                      <a:pt x="2201" y="20329"/>
                    </a:cubicBezTo>
                    <a:cubicBezTo>
                      <a:pt x="2206" y="20333"/>
                      <a:pt x="2210" y="20337"/>
                      <a:pt x="2214" y="20341"/>
                    </a:cubicBezTo>
                    <a:cubicBezTo>
                      <a:pt x="2220" y="20346"/>
                      <a:pt x="2225" y="20350"/>
                      <a:pt x="2231" y="20355"/>
                    </a:cubicBezTo>
                    <a:cubicBezTo>
                      <a:pt x="2235" y="20359"/>
                      <a:pt x="2240" y="20363"/>
                      <a:pt x="2245" y="20367"/>
                    </a:cubicBezTo>
                    <a:cubicBezTo>
                      <a:pt x="2250" y="20371"/>
                      <a:pt x="2254" y="20376"/>
                      <a:pt x="2259" y="20380"/>
                    </a:cubicBezTo>
                    <a:cubicBezTo>
                      <a:pt x="2264" y="20384"/>
                      <a:pt x="2269" y="20388"/>
                      <a:pt x="2274" y="20392"/>
                    </a:cubicBezTo>
                    <a:cubicBezTo>
                      <a:pt x="2279" y="20397"/>
                      <a:pt x="2284" y="20401"/>
                      <a:pt x="2289" y="20405"/>
                    </a:cubicBezTo>
                    <a:cubicBezTo>
                      <a:pt x="2293" y="20409"/>
                      <a:pt x="2298" y="20413"/>
                      <a:pt x="2302" y="20417"/>
                    </a:cubicBezTo>
                    <a:cubicBezTo>
                      <a:pt x="2307" y="20421"/>
                      <a:pt x="2313" y="20426"/>
                      <a:pt x="2318" y="20430"/>
                    </a:cubicBezTo>
                    <a:cubicBezTo>
                      <a:pt x="2323" y="20435"/>
                      <a:pt x="2328" y="20439"/>
                      <a:pt x="2333" y="20444"/>
                    </a:cubicBezTo>
                    <a:cubicBezTo>
                      <a:pt x="2337" y="20447"/>
                      <a:pt x="2342" y="20451"/>
                      <a:pt x="2346" y="20455"/>
                    </a:cubicBezTo>
                    <a:cubicBezTo>
                      <a:pt x="2351" y="20459"/>
                      <a:pt x="2356" y="20463"/>
                      <a:pt x="2361" y="20468"/>
                    </a:cubicBezTo>
                    <a:cubicBezTo>
                      <a:pt x="2366" y="20472"/>
                      <a:pt x="2372" y="20477"/>
                      <a:pt x="2377" y="20482"/>
                    </a:cubicBezTo>
                    <a:cubicBezTo>
                      <a:pt x="2382" y="20486"/>
                      <a:pt x="2386" y="20490"/>
                      <a:pt x="2391" y="20493"/>
                    </a:cubicBezTo>
                    <a:cubicBezTo>
                      <a:pt x="2395" y="20498"/>
                      <a:pt x="2400" y="20501"/>
                      <a:pt x="2404" y="20506"/>
                    </a:cubicBezTo>
                    <a:cubicBezTo>
                      <a:pt x="2409" y="20510"/>
                      <a:pt x="2414" y="20514"/>
                      <a:pt x="2419" y="20519"/>
                    </a:cubicBezTo>
                    <a:cubicBezTo>
                      <a:pt x="2425" y="20523"/>
                      <a:pt x="2430" y="20527"/>
                      <a:pt x="2435" y="20532"/>
                    </a:cubicBezTo>
                    <a:cubicBezTo>
                      <a:pt x="2440" y="20536"/>
                      <a:pt x="2445" y="20541"/>
                      <a:pt x="2450" y="20545"/>
                    </a:cubicBezTo>
                    <a:cubicBezTo>
                      <a:pt x="2454" y="20549"/>
                      <a:pt x="2459" y="20552"/>
                      <a:pt x="2463" y="20556"/>
                    </a:cubicBezTo>
                    <a:cubicBezTo>
                      <a:pt x="2468" y="20561"/>
                      <a:pt x="2473" y="20565"/>
                      <a:pt x="2479" y="20570"/>
                    </a:cubicBezTo>
                    <a:cubicBezTo>
                      <a:pt x="2484" y="20574"/>
                      <a:pt x="2489" y="20578"/>
                      <a:pt x="2493" y="20582"/>
                    </a:cubicBezTo>
                    <a:cubicBezTo>
                      <a:pt x="2498" y="20586"/>
                      <a:pt x="2502" y="20590"/>
                      <a:pt x="2507" y="20594"/>
                    </a:cubicBezTo>
                    <a:cubicBezTo>
                      <a:pt x="2512" y="20598"/>
                      <a:pt x="2517" y="20603"/>
                      <a:pt x="2522" y="20607"/>
                    </a:cubicBezTo>
                    <a:cubicBezTo>
                      <a:pt x="2527" y="20611"/>
                      <a:pt x="2532" y="20616"/>
                      <a:pt x="2537" y="20620"/>
                    </a:cubicBezTo>
                    <a:cubicBezTo>
                      <a:pt x="2542" y="20624"/>
                      <a:pt x="2547" y="20629"/>
                      <a:pt x="2552" y="20633"/>
                    </a:cubicBezTo>
                    <a:cubicBezTo>
                      <a:pt x="2556" y="20637"/>
                      <a:pt x="2561" y="20641"/>
                      <a:pt x="2565" y="20645"/>
                    </a:cubicBezTo>
                    <a:cubicBezTo>
                      <a:pt x="2571" y="20649"/>
                      <a:pt x="2576" y="20654"/>
                      <a:pt x="2581" y="20658"/>
                    </a:cubicBezTo>
                    <a:cubicBezTo>
                      <a:pt x="2585" y="20662"/>
                      <a:pt x="2590" y="20666"/>
                      <a:pt x="2594" y="20670"/>
                    </a:cubicBezTo>
                    <a:cubicBezTo>
                      <a:pt x="2600" y="20674"/>
                      <a:pt x="2605" y="20679"/>
                      <a:pt x="2611" y="20684"/>
                    </a:cubicBezTo>
                    <a:cubicBezTo>
                      <a:pt x="2615" y="20687"/>
                      <a:pt x="2619" y="20691"/>
                      <a:pt x="2624" y="20695"/>
                    </a:cubicBezTo>
                    <a:cubicBezTo>
                      <a:pt x="2629" y="20700"/>
                      <a:pt x="2634" y="20704"/>
                      <a:pt x="2640" y="20709"/>
                    </a:cubicBezTo>
                    <a:cubicBezTo>
                      <a:pt x="2644" y="20713"/>
                      <a:pt x="2648" y="20716"/>
                      <a:pt x="2652" y="20720"/>
                    </a:cubicBezTo>
                    <a:cubicBezTo>
                      <a:pt x="2658" y="20725"/>
                      <a:pt x="2663" y="20729"/>
                      <a:pt x="2669" y="20734"/>
                    </a:cubicBezTo>
                    <a:cubicBezTo>
                      <a:pt x="2673" y="20738"/>
                      <a:pt x="2678" y="20742"/>
                      <a:pt x="2682" y="20746"/>
                    </a:cubicBezTo>
                    <a:cubicBezTo>
                      <a:pt x="2687" y="20750"/>
                      <a:pt x="2693" y="20755"/>
                      <a:pt x="2698" y="20760"/>
                    </a:cubicBezTo>
                    <a:cubicBezTo>
                      <a:pt x="2703" y="20763"/>
                      <a:pt x="2707" y="20767"/>
                      <a:pt x="2712" y="20771"/>
                    </a:cubicBezTo>
                    <a:cubicBezTo>
                      <a:pt x="2716" y="20776"/>
                      <a:pt x="2722" y="20780"/>
                      <a:pt x="2727" y="20784"/>
                    </a:cubicBezTo>
                    <a:cubicBezTo>
                      <a:pt x="2731" y="20788"/>
                      <a:pt x="2736" y="20792"/>
                      <a:pt x="2740" y="20796"/>
                    </a:cubicBezTo>
                    <a:cubicBezTo>
                      <a:pt x="2746" y="20801"/>
                      <a:pt x="2751" y="20805"/>
                      <a:pt x="2756" y="20810"/>
                    </a:cubicBezTo>
                    <a:cubicBezTo>
                      <a:pt x="2761" y="20814"/>
                      <a:pt x="2766" y="20818"/>
                      <a:pt x="2771" y="20822"/>
                    </a:cubicBezTo>
                    <a:cubicBezTo>
                      <a:pt x="2775" y="20826"/>
                      <a:pt x="2780" y="20830"/>
                      <a:pt x="2784" y="20834"/>
                    </a:cubicBezTo>
                    <a:cubicBezTo>
                      <a:pt x="3340" y="21322"/>
                      <a:pt x="3977" y="21600"/>
                      <a:pt x="4655" y="21600"/>
                    </a:cubicBezTo>
                    <a:lnTo>
                      <a:pt x="17690" y="21600"/>
                    </a:lnTo>
                    <a:cubicBezTo>
                      <a:pt x="19849" y="21600"/>
                      <a:pt x="21600" y="18784"/>
                      <a:pt x="21600" y="15313"/>
                    </a:cubicBezTo>
                    <a:cubicBezTo>
                      <a:pt x="21600" y="12906"/>
                      <a:pt x="20753" y="10833"/>
                      <a:pt x="19515" y="9781"/>
                    </a:cubicBezTo>
                    <a:close/>
                  </a:path>
                </a:pathLst>
              </a:custGeom>
              <a:gradFill flip="none" rotWithShape="1">
                <a:gsLst>
                  <a:gs pos="0">
                    <a:srgbClr val="3B6BA6"/>
                  </a:gs>
                  <a:gs pos="46142">
                    <a:srgbClr val="E0E9F4"/>
                  </a:gs>
                  <a:gs pos="57000">
                    <a:srgbClr val="3B6BA6"/>
                  </a:gs>
                  <a:gs pos="72000">
                    <a:srgbClr val="C1D3E9"/>
                  </a:gs>
                  <a:gs pos="81000">
                    <a:srgbClr val="6491C8"/>
                  </a:gs>
                </a:gsLst>
                <a:lin ang="18339742"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9802" name="Shape 3771"/>
              <p:cNvSpPr/>
              <p:nvPr/>
            </p:nvSpPr>
            <p:spPr>
              <a:xfrm rot="21232698">
                <a:off x="69866" y="126888"/>
                <a:ext cx="2292671" cy="1432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76" y="9024"/>
                    </a:moveTo>
                    <a:cubicBezTo>
                      <a:pt x="18879" y="8893"/>
                      <a:pt x="18900" y="8771"/>
                      <a:pt x="18900" y="8640"/>
                    </a:cubicBezTo>
                    <a:cubicBezTo>
                      <a:pt x="18900" y="3869"/>
                      <a:pt x="16482" y="0"/>
                      <a:pt x="13500" y="0"/>
                    </a:cubicBezTo>
                    <a:cubicBezTo>
                      <a:pt x="11478" y="0"/>
                      <a:pt x="9737" y="1801"/>
                      <a:pt x="8811" y="4434"/>
                    </a:cubicBezTo>
                    <a:cubicBezTo>
                      <a:pt x="8580" y="4368"/>
                      <a:pt x="8344" y="4320"/>
                      <a:pt x="8100" y="4320"/>
                    </a:cubicBezTo>
                    <a:cubicBezTo>
                      <a:pt x="6331" y="4320"/>
                      <a:pt x="4842" y="6147"/>
                      <a:pt x="4291" y="8678"/>
                    </a:cubicBezTo>
                    <a:cubicBezTo>
                      <a:pt x="4211" y="8670"/>
                      <a:pt x="4133" y="8640"/>
                      <a:pt x="4050" y="8640"/>
                    </a:cubicBezTo>
                    <a:cubicBezTo>
                      <a:pt x="1814" y="8640"/>
                      <a:pt x="0" y="11543"/>
                      <a:pt x="0" y="15120"/>
                    </a:cubicBezTo>
                    <a:cubicBezTo>
                      <a:pt x="0" y="18698"/>
                      <a:pt x="1814" y="21600"/>
                      <a:pt x="4050" y="21600"/>
                    </a:cubicBezTo>
                    <a:lnTo>
                      <a:pt x="17550" y="21600"/>
                    </a:lnTo>
                    <a:cubicBezTo>
                      <a:pt x="19786" y="21600"/>
                      <a:pt x="21600" y="18698"/>
                      <a:pt x="21600" y="15120"/>
                    </a:cubicBezTo>
                    <a:cubicBezTo>
                      <a:pt x="21600" y="12289"/>
                      <a:pt x="20459" y="9906"/>
                      <a:pt x="18876" y="9024"/>
                    </a:cubicBezTo>
                    <a:close/>
                  </a:path>
                </a:pathLst>
              </a:custGeom>
              <a:gradFill flip="none" rotWithShape="1">
                <a:gsLst>
                  <a:gs pos="0">
                    <a:srgbClr val="FEFEFE"/>
                  </a:gs>
                  <a:gs pos="100000">
                    <a:srgbClr val="C1D3E9"/>
                  </a:gs>
                </a:gsLst>
                <a:lin ang="18339742"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9803" name="Shape 3772"/>
              <p:cNvSpPr/>
              <p:nvPr/>
            </p:nvSpPr>
            <p:spPr>
              <a:xfrm rot="21232698">
                <a:off x="69866" y="126888"/>
                <a:ext cx="2292671" cy="1432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550" y="21408"/>
                    </a:moveTo>
                    <a:lnTo>
                      <a:pt x="4050" y="21408"/>
                    </a:lnTo>
                    <a:cubicBezTo>
                      <a:pt x="1883" y="21408"/>
                      <a:pt x="120" y="18587"/>
                      <a:pt x="120" y="15120"/>
                    </a:cubicBezTo>
                    <a:cubicBezTo>
                      <a:pt x="120" y="11653"/>
                      <a:pt x="1883" y="8832"/>
                      <a:pt x="4050" y="8832"/>
                    </a:cubicBezTo>
                    <a:cubicBezTo>
                      <a:pt x="4093" y="8832"/>
                      <a:pt x="4135" y="8841"/>
                      <a:pt x="4176" y="8850"/>
                    </a:cubicBezTo>
                    <a:cubicBezTo>
                      <a:pt x="4212" y="8858"/>
                      <a:pt x="4247" y="8865"/>
                      <a:pt x="4284" y="8869"/>
                    </a:cubicBezTo>
                    <a:lnTo>
                      <a:pt x="4374" y="8879"/>
                    </a:lnTo>
                    <a:lnTo>
                      <a:pt x="4404" y="8741"/>
                    </a:lnTo>
                    <a:cubicBezTo>
                      <a:pt x="4955" y="6211"/>
                      <a:pt x="6440" y="4512"/>
                      <a:pt x="8100" y="4512"/>
                    </a:cubicBezTo>
                    <a:cubicBezTo>
                      <a:pt x="8305" y="4512"/>
                      <a:pt x="8524" y="4547"/>
                      <a:pt x="8790" y="4623"/>
                    </a:cubicBezTo>
                    <a:lnTo>
                      <a:pt x="8873" y="4647"/>
                    </a:lnTo>
                    <a:lnTo>
                      <a:pt x="8915" y="4529"/>
                    </a:lnTo>
                    <a:cubicBezTo>
                      <a:pt x="9856" y="1853"/>
                      <a:pt x="11612" y="192"/>
                      <a:pt x="13500" y="192"/>
                    </a:cubicBezTo>
                    <a:cubicBezTo>
                      <a:pt x="16411" y="192"/>
                      <a:pt x="18780" y="3982"/>
                      <a:pt x="18780" y="8640"/>
                    </a:cubicBezTo>
                    <a:cubicBezTo>
                      <a:pt x="18780" y="8701"/>
                      <a:pt x="18775" y="8761"/>
                      <a:pt x="18769" y="8820"/>
                    </a:cubicBezTo>
                    <a:cubicBezTo>
                      <a:pt x="18764" y="8885"/>
                      <a:pt x="18758" y="8950"/>
                      <a:pt x="18756" y="9017"/>
                    </a:cubicBezTo>
                    <a:lnTo>
                      <a:pt x="18753" y="9158"/>
                    </a:lnTo>
                    <a:lnTo>
                      <a:pt x="18837" y="9204"/>
                    </a:lnTo>
                    <a:cubicBezTo>
                      <a:pt x="20418" y="10086"/>
                      <a:pt x="21480" y="12464"/>
                      <a:pt x="21480" y="15120"/>
                    </a:cubicBezTo>
                    <a:cubicBezTo>
                      <a:pt x="21480" y="18587"/>
                      <a:pt x="19717" y="21408"/>
                      <a:pt x="17550" y="21408"/>
                    </a:cubicBezTo>
                    <a:close/>
                    <a:moveTo>
                      <a:pt x="18876" y="9024"/>
                    </a:moveTo>
                    <a:cubicBezTo>
                      <a:pt x="18879" y="8893"/>
                      <a:pt x="18900" y="8771"/>
                      <a:pt x="18900" y="8640"/>
                    </a:cubicBezTo>
                    <a:cubicBezTo>
                      <a:pt x="18900" y="3869"/>
                      <a:pt x="16482" y="0"/>
                      <a:pt x="13500" y="0"/>
                    </a:cubicBezTo>
                    <a:cubicBezTo>
                      <a:pt x="11478" y="0"/>
                      <a:pt x="9737" y="1801"/>
                      <a:pt x="8811" y="4434"/>
                    </a:cubicBezTo>
                    <a:cubicBezTo>
                      <a:pt x="8580" y="4368"/>
                      <a:pt x="8344" y="4320"/>
                      <a:pt x="8100" y="4320"/>
                    </a:cubicBezTo>
                    <a:cubicBezTo>
                      <a:pt x="6331" y="4320"/>
                      <a:pt x="4842" y="6147"/>
                      <a:pt x="4291" y="8678"/>
                    </a:cubicBezTo>
                    <a:cubicBezTo>
                      <a:pt x="4211" y="8670"/>
                      <a:pt x="4133" y="8640"/>
                      <a:pt x="4050" y="8640"/>
                    </a:cubicBezTo>
                    <a:cubicBezTo>
                      <a:pt x="1814" y="8640"/>
                      <a:pt x="0" y="11543"/>
                      <a:pt x="0" y="15120"/>
                    </a:cubicBezTo>
                    <a:cubicBezTo>
                      <a:pt x="0" y="18698"/>
                      <a:pt x="1814" y="21600"/>
                      <a:pt x="4050" y="21600"/>
                    </a:cubicBezTo>
                    <a:lnTo>
                      <a:pt x="17550" y="21600"/>
                    </a:lnTo>
                    <a:cubicBezTo>
                      <a:pt x="19786" y="21600"/>
                      <a:pt x="21600" y="18698"/>
                      <a:pt x="21600" y="15120"/>
                    </a:cubicBezTo>
                    <a:cubicBezTo>
                      <a:pt x="21600" y="12289"/>
                      <a:pt x="20459" y="9906"/>
                      <a:pt x="18876" y="9024"/>
                    </a:cubicBezTo>
                    <a:close/>
                  </a:path>
                </a:pathLst>
              </a:custGeom>
              <a:solidFill>
                <a:srgbClr val="C1D3E9"/>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grpSp>
      </p:grpSp>
      <p:sp>
        <p:nvSpPr>
          <p:cNvPr id="9806" name="Oval 30"/>
          <p:cNvSpPr/>
          <p:nvPr/>
        </p:nvSpPr>
        <p:spPr>
          <a:xfrm>
            <a:off x="2809220" y="3384220"/>
            <a:ext cx="954469" cy="954469"/>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9807" name="Oval 31"/>
          <p:cNvSpPr/>
          <p:nvPr/>
        </p:nvSpPr>
        <p:spPr>
          <a:xfrm>
            <a:off x="8581736" y="3384220"/>
            <a:ext cx="954469" cy="954469"/>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9808" name="Oval 32"/>
          <p:cNvSpPr/>
          <p:nvPr/>
        </p:nvSpPr>
        <p:spPr>
          <a:xfrm>
            <a:off x="7485043" y="1602312"/>
            <a:ext cx="954469" cy="954469"/>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9809" name="Oval 33"/>
          <p:cNvSpPr/>
          <p:nvPr/>
        </p:nvSpPr>
        <p:spPr>
          <a:xfrm>
            <a:off x="5728675" y="1840928"/>
            <a:ext cx="954469" cy="95446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9810" name="Oval 34"/>
          <p:cNvSpPr/>
          <p:nvPr/>
        </p:nvSpPr>
        <p:spPr>
          <a:xfrm>
            <a:off x="5728675" y="4973585"/>
            <a:ext cx="954469" cy="954469"/>
          </a:xfrm>
          <a:prstGeom prst="ellipse">
            <a:avLst/>
          </a:prstGeom>
          <a:solidFill>
            <a:srgbClr val="000000"/>
          </a:solidFill>
          <a:ln w="12700">
            <a:miter lim="400000"/>
          </a:ln>
        </p:spPr>
        <p:txBody>
          <a:bodyPr lIns="45719" rIns="45719" anchor="ctr"/>
          <a:lstStyle/>
          <a:p>
            <a:pPr algn="ctr">
              <a:defRPr>
                <a:solidFill>
                  <a:srgbClr val="FFFFFF"/>
                </a:solidFill>
              </a:defRPr>
            </a:pPr>
          </a:p>
        </p:txBody>
      </p:sp>
      <p:sp>
        <p:nvSpPr>
          <p:cNvPr id="9811" name="Oval 35"/>
          <p:cNvSpPr/>
          <p:nvPr/>
        </p:nvSpPr>
        <p:spPr>
          <a:xfrm>
            <a:off x="4428537" y="2134605"/>
            <a:ext cx="954469" cy="954469"/>
          </a:xfrm>
          <a:prstGeom prst="ellipse">
            <a:avLst/>
          </a:prstGeom>
          <a:solidFill>
            <a:srgbClr val="7D8287"/>
          </a:solidFill>
          <a:ln w="12700">
            <a:miter lim="400000"/>
          </a:ln>
        </p:spPr>
        <p:txBody>
          <a:bodyPr lIns="45719" rIns="45719" anchor="ctr"/>
          <a:lstStyle/>
          <a:p>
            <a:pPr algn="ctr">
              <a:defRPr>
                <a:solidFill>
                  <a:srgbClr val="FFFFFF"/>
                </a:solidFill>
              </a:defRPr>
            </a:pPr>
          </a:p>
        </p:txBody>
      </p:sp>
      <p:sp>
        <p:nvSpPr>
          <p:cNvPr id="9812" name="Oval 36"/>
          <p:cNvSpPr/>
          <p:nvPr/>
        </p:nvSpPr>
        <p:spPr>
          <a:xfrm>
            <a:off x="7181801" y="5002057"/>
            <a:ext cx="954469" cy="954469"/>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9813" name="Oval 37"/>
          <p:cNvSpPr/>
          <p:nvPr/>
        </p:nvSpPr>
        <p:spPr>
          <a:xfrm>
            <a:off x="4026615" y="5031659"/>
            <a:ext cx="954469" cy="954469"/>
          </a:xfrm>
          <a:prstGeom prst="ellipse">
            <a:avLst/>
          </a:prstGeom>
          <a:solidFill>
            <a:schemeClr val="accent6"/>
          </a:solidFill>
          <a:ln w="12700">
            <a:miter lim="400000"/>
          </a:ln>
        </p:spPr>
        <p:txBody>
          <a:bodyPr lIns="45719" rIns="45719" anchor="ctr"/>
          <a:lstStyle/>
          <a:p>
            <a:pPr algn="ctr">
              <a:defRPr>
                <a:solidFill>
                  <a:srgbClr val="FFFFFF"/>
                </a:solidFill>
              </a:defRPr>
            </a:pPr>
          </a:p>
        </p:txBody>
      </p:sp>
      <p:sp>
        <p:nvSpPr>
          <p:cNvPr id="9814" name="TextBox 40"/>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9</a:t>
            </a:r>
          </a:p>
        </p:txBody>
      </p:sp>
      <p:sp>
        <p:nvSpPr>
          <p:cNvPr id="9815" name="TextBox 41"/>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9816" name="Rectangle 27"/>
          <p:cNvSpPr txBox="1"/>
          <p:nvPr/>
        </p:nvSpPr>
        <p:spPr>
          <a:xfrm>
            <a:off x="5948550" y="5151128"/>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817" name="Rectangle 28"/>
          <p:cNvSpPr txBox="1"/>
          <p:nvPr/>
        </p:nvSpPr>
        <p:spPr>
          <a:xfrm>
            <a:off x="4639706" y="2349466"/>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818" name="Rectangle 29"/>
          <p:cNvSpPr txBox="1"/>
          <p:nvPr/>
        </p:nvSpPr>
        <p:spPr>
          <a:xfrm>
            <a:off x="3044462" y="3567663"/>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819" name="Rectangle 39"/>
          <p:cNvSpPr txBox="1"/>
          <p:nvPr/>
        </p:nvSpPr>
        <p:spPr>
          <a:xfrm>
            <a:off x="7683708" y="1766712"/>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820" name="Rectangle 42"/>
          <p:cNvSpPr txBox="1"/>
          <p:nvPr/>
        </p:nvSpPr>
        <p:spPr>
          <a:xfrm>
            <a:off x="8786451" y="3557649"/>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821" name="Rectangle 43"/>
          <p:cNvSpPr txBox="1"/>
          <p:nvPr/>
        </p:nvSpPr>
        <p:spPr>
          <a:xfrm>
            <a:off x="4336076" y="5165802"/>
            <a:ext cx="32639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k</a:t>
            </a:r>
          </a:p>
        </p:txBody>
      </p:sp>
      <p:sp>
        <p:nvSpPr>
          <p:cNvPr id="9822" name="Rectangle 44"/>
          <p:cNvSpPr txBox="1"/>
          <p:nvPr/>
        </p:nvSpPr>
        <p:spPr>
          <a:xfrm>
            <a:off x="5950755" y="2048182"/>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823" name="Rectangle 45"/>
          <p:cNvSpPr txBox="1"/>
          <p:nvPr/>
        </p:nvSpPr>
        <p:spPr>
          <a:xfrm>
            <a:off x="7395110" y="5204293"/>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824" name="Rectangle 46"/>
          <p:cNvSpPr txBox="1"/>
          <p:nvPr/>
        </p:nvSpPr>
        <p:spPr>
          <a:xfrm>
            <a:off x="5363121" y="3769055"/>
            <a:ext cx="832779" cy="78436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5000">
                <a:solidFill>
                  <a:srgbClr val="010101"/>
                </a:solidFill>
                <a:latin typeface="FontAwesome"/>
                <a:ea typeface="FontAwesome"/>
                <a:cs typeface="FontAwesome"/>
                <a:sym typeface="FontAwesome"/>
              </a:defRPr>
            </a:lvl1pPr>
          </a:lstStyle>
          <a:p>
            <a:pPr/>
            <a:r>
              <a:t></a:t>
            </a:r>
          </a:p>
        </p:txBody>
      </p:sp>
      <p:sp>
        <p:nvSpPr>
          <p:cNvPr id="9825" name="TextBox 47"/>
          <p:cNvSpPr txBox="1"/>
          <p:nvPr/>
        </p:nvSpPr>
        <p:spPr>
          <a:xfrm>
            <a:off x="6114651" y="3851026"/>
            <a:ext cx="1092425"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200">
                <a:solidFill>
                  <a:srgbClr val="010101"/>
                </a:solidFill>
              </a:defRPr>
            </a:lvl1pPr>
          </a:lstStyle>
          <a:p>
            <a:pPr/>
            <a:r>
              <a:t>Saying fruitful were example</a:t>
            </a:r>
          </a:p>
        </p:txBody>
      </p:sp>
      <p:sp>
        <p:nvSpPr>
          <p:cNvPr id="9826" name="TextBox 48"/>
          <p:cNvSpPr txBox="1"/>
          <p:nvPr/>
        </p:nvSpPr>
        <p:spPr>
          <a:xfrm>
            <a:off x="8632432" y="2004965"/>
            <a:ext cx="131646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Air saying fruitful were example saying.</a:t>
            </a:r>
          </a:p>
        </p:txBody>
      </p:sp>
      <p:sp>
        <p:nvSpPr>
          <p:cNvPr id="9827" name="TextBox 49"/>
          <p:cNvSpPr txBox="1"/>
          <p:nvPr/>
        </p:nvSpPr>
        <p:spPr>
          <a:xfrm>
            <a:off x="8643064" y="1708653"/>
            <a:ext cx="63640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solidFill>
                  <a:schemeClr val="accent3"/>
                </a:solidFill>
              </a:defRPr>
            </a:lvl1pPr>
          </a:lstStyle>
          <a:p>
            <a:pPr/>
            <a:r>
              <a:t>10K</a:t>
            </a:r>
          </a:p>
        </p:txBody>
      </p:sp>
      <p:sp>
        <p:nvSpPr>
          <p:cNvPr id="9828" name="TextBox 50"/>
          <p:cNvSpPr txBox="1"/>
          <p:nvPr/>
        </p:nvSpPr>
        <p:spPr>
          <a:xfrm>
            <a:off x="9695688" y="3765031"/>
            <a:ext cx="131646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Air saying fruitful were example saying.</a:t>
            </a:r>
          </a:p>
        </p:txBody>
      </p:sp>
      <p:sp>
        <p:nvSpPr>
          <p:cNvPr id="9829" name="TextBox 51"/>
          <p:cNvSpPr txBox="1"/>
          <p:nvPr/>
        </p:nvSpPr>
        <p:spPr>
          <a:xfrm>
            <a:off x="9706320" y="3468719"/>
            <a:ext cx="63640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solidFill>
                  <a:schemeClr val="accent4"/>
                </a:solidFill>
              </a:defRPr>
            </a:lvl1pPr>
          </a:lstStyle>
          <a:p>
            <a:pPr/>
            <a:r>
              <a:t>3K</a:t>
            </a:r>
          </a:p>
        </p:txBody>
      </p:sp>
      <p:sp>
        <p:nvSpPr>
          <p:cNvPr id="9830" name="TextBox 52"/>
          <p:cNvSpPr txBox="1"/>
          <p:nvPr/>
        </p:nvSpPr>
        <p:spPr>
          <a:xfrm>
            <a:off x="8297207" y="5364872"/>
            <a:ext cx="131646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Air saying fruitful were example saying.</a:t>
            </a:r>
          </a:p>
        </p:txBody>
      </p:sp>
      <p:sp>
        <p:nvSpPr>
          <p:cNvPr id="9831" name="TextBox 53"/>
          <p:cNvSpPr txBox="1"/>
          <p:nvPr/>
        </p:nvSpPr>
        <p:spPr>
          <a:xfrm>
            <a:off x="8307840" y="5068560"/>
            <a:ext cx="63640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solidFill>
                  <a:schemeClr val="accent5"/>
                </a:solidFill>
              </a:defRPr>
            </a:lvl1pPr>
          </a:lstStyle>
          <a:p>
            <a:pPr/>
            <a:r>
              <a:t>30K</a:t>
            </a:r>
          </a:p>
        </p:txBody>
      </p:sp>
      <p:sp>
        <p:nvSpPr>
          <p:cNvPr id="9832" name="TextBox 56"/>
          <p:cNvSpPr txBox="1"/>
          <p:nvPr/>
        </p:nvSpPr>
        <p:spPr>
          <a:xfrm>
            <a:off x="5795662" y="5973369"/>
            <a:ext cx="131646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Air saying fruitful were example saying.</a:t>
            </a:r>
          </a:p>
        </p:txBody>
      </p:sp>
      <p:sp>
        <p:nvSpPr>
          <p:cNvPr id="9833" name="TextBox 57"/>
          <p:cNvSpPr txBox="1"/>
          <p:nvPr/>
        </p:nvSpPr>
        <p:spPr>
          <a:xfrm>
            <a:off x="5252087" y="6003977"/>
            <a:ext cx="63640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lvl1pPr>
          </a:lstStyle>
          <a:p>
            <a:pPr/>
            <a:r>
              <a:t>30K</a:t>
            </a:r>
          </a:p>
        </p:txBody>
      </p:sp>
      <p:sp>
        <p:nvSpPr>
          <p:cNvPr id="9834" name="TextBox 58"/>
          <p:cNvSpPr txBox="1"/>
          <p:nvPr/>
        </p:nvSpPr>
        <p:spPr>
          <a:xfrm>
            <a:off x="2528317" y="5409539"/>
            <a:ext cx="131646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a:t>
            </a:r>
          </a:p>
        </p:txBody>
      </p:sp>
      <p:sp>
        <p:nvSpPr>
          <p:cNvPr id="9835" name="TextBox 59"/>
          <p:cNvSpPr txBox="1"/>
          <p:nvPr/>
        </p:nvSpPr>
        <p:spPr>
          <a:xfrm>
            <a:off x="3208373" y="5113227"/>
            <a:ext cx="63640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chemeClr val="accent6"/>
                </a:solidFill>
              </a:defRPr>
            </a:lvl1pPr>
          </a:lstStyle>
          <a:p>
            <a:pPr/>
            <a:r>
              <a:t>30K</a:t>
            </a:r>
          </a:p>
        </p:txBody>
      </p:sp>
      <p:sp>
        <p:nvSpPr>
          <p:cNvPr id="9836" name="TextBox 60"/>
          <p:cNvSpPr txBox="1"/>
          <p:nvPr/>
        </p:nvSpPr>
        <p:spPr>
          <a:xfrm>
            <a:off x="1309113" y="3748120"/>
            <a:ext cx="131646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a:t>
            </a:r>
          </a:p>
        </p:txBody>
      </p:sp>
      <p:sp>
        <p:nvSpPr>
          <p:cNvPr id="9837" name="TextBox 61"/>
          <p:cNvSpPr txBox="1"/>
          <p:nvPr/>
        </p:nvSpPr>
        <p:spPr>
          <a:xfrm>
            <a:off x="1989168" y="3451808"/>
            <a:ext cx="63640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rgbClr val="6491C8"/>
                </a:solidFill>
              </a:defRPr>
            </a:lvl1pPr>
          </a:lstStyle>
          <a:p>
            <a:pPr/>
            <a:r>
              <a:t>30K</a:t>
            </a:r>
          </a:p>
        </p:txBody>
      </p:sp>
      <p:sp>
        <p:nvSpPr>
          <p:cNvPr id="9838" name="TextBox 62"/>
          <p:cNvSpPr txBox="1"/>
          <p:nvPr/>
        </p:nvSpPr>
        <p:spPr>
          <a:xfrm>
            <a:off x="2882212" y="2484572"/>
            <a:ext cx="131646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a:t>
            </a:r>
          </a:p>
        </p:txBody>
      </p:sp>
      <p:sp>
        <p:nvSpPr>
          <p:cNvPr id="9839" name="TextBox 63"/>
          <p:cNvSpPr txBox="1"/>
          <p:nvPr/>
        </p:nvSpPr>
        <p:spPr>
          <a:xfrm>
            <a:off x="3562268" y="2188260"/>
            <a:ext cx="63640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rgbClr val="7D8287"/>
                </a:solidFill>
              </a:defRPr>
            </a:lvl1pPr>
          </a:lstStyle>
          <a:p>
            <a:pPr/>
            <a:r>
              <a:t>30K</a:t>
            </a:r>
          </a:p>
        </p:txBody>
      </p:sp>
      <p:sp>
        <p:nvSpPr>
          <p:cNvPr id="9840" name="TextBox 64"/>
          <p:cNvSpPr txBox="1"/>
          <p:nvPr/>
        </p:nvSpPr>
        <p:spPr>
          <a:xfrm>
            <a:off x="3909734" y="1582690"/>
            <a:ext cx="131646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a:t>
            </a:r>
          </a:p>
        </p:txBody>
      </p:sp>
      <p:sp>
        <p:nvSpPr>
          <p:cNvPr id="9841" name="TextBox 65"/>
          <p:cNvSpPr txBox="1"/>
          <p:nvPr/>
        </p:nvSpPr>
        <p:spPr>
          <a:xfrm>
            <a:off x="5276494" y="1645196"/>
            <a:ext cx="496789"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chemeClr val="accent2"/>
                </a:solidFill>
              </a:defRPr>
            </a:lvl1pPr>
          </a:lstStyle>
          <a:p>
            <a:pPr/>
            <a:r>
              <a:t>30K</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d"/>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9825"/>
                                        </p:tgtEl>
                                        <p:attrNameLst>
                                          <p:attrName>style.visibility</p:attrName>
                                        </p:attrNameLst>
                                      </p:cBhvr>
                                      <p:to>
                                        <p:strVal val="visible"/>
                                      </p:to>
                                    </p:set>
                                    <p:anim calcmode="lin" valueType="num">
                                      <p:cBhvr>
                                        <p:cTn id="7" dur="500" fill="hold"/>
                                        <p:tgtEl>
                                          <p:spTgt spid="9825"/>
                                        </p:tgtEl>
                                        <p:attrNameLst>
                                          <p:attrName>ppt_w</p:attrName>
                                        </p:attrNameLst>
                                      </p:cBhvr>
                                      <p:tavLst>
                                        <p:tav tm="0">
                                          <p:val>
                                            <p:fltVal val="0"/>
                                          </p:val>
                                        </p:tav>
                                        <p:tav tm="100000">
                                          <p:val>
                                            <p:strVal val="#ppt_w"/>
                                          </p:val>
                                        </p:tav>
                                      </p:tavLst>
                                    </p:anim>
                                    <p:anim calcmode="lin" valueType="num">
                                      <p:cBhvr>
                                        <p:cTn id="8" dur="500" fill="hold"/>
                                        <p:tgtEl>
                                          <p:spTgt spid="982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9824"/>
                                        </p:tgtEl>
                                        <p:attrNameLst>
                                          <p:attrName>style.visibility</p:attrName>
                                        </p:attrNameLst>
                                      </p:cBhvr>
                                      <p:to>
                                        <p:strVal val="visible"/>
                                      </p:to>
                                    </p:set>
                                    <p:anim calcmode="lin" valueType="num">
                                      <p:cBhvr>
                                        <p:cTn id="12" dur="500" fill="hold"/>
                                        <p:tgtEl>
                                          <p:spTgt spid="9824"/>
                                        </p:tgtEl>
                                        <p:attrNameLst>
                                          <p:attrName>ppt_w</p:attrName>
                                        </p:attrNameLst>
                                      </p:cBhvr>
                                      <p:tavLst>
                                        <p:tav tm="0">
                                          <p:val>
                                            <p:fltVal val="0"/>
                                          </p:val>
                                        </p:tav>
                                        <p:tav tm="100000">
                                          <p:val>
                                            <p:strVal val="#ppt_w"/>
                                          </p:val>
                                        </p:tav>
                                      </p:tavLst>
                                    </p:anim>
                                    <p:anim calcmode="lin" valueType="num">
                                      <p:cBhvr>
                                        <p:cTn id="13" dur="500" fill="hold"/>
                                        <p:tgtEl>
                                          <p:spTgt spid="9824"/>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9805"/>
                                        </p:tgtEl>
                                        <p:attrNameLst>
                                          <p:attrName>style.visibility</p:attrName>
                                        </p:attrNameLst>
                                      </p:cBhvr>
                                      <p:to>
                                        <p:strVal val="visible"/>
                                      </p:to>
                                    </p:set>
                                    <p:anim calcmode="lin" valueType="num">
                                      <p:cBhvr>
                                        <p:cTn id="17" dur="500" fill="hold"/>
                                        <p:tgtEl>
                                          <p:spTgt spid="9805"/>
                                        </p:tgtEl>
                                        <p:attrNameLst>
                                          <p:attrName>ppt_w</p:attrName>
                                        </p:attrNameLst>
                                      </p:cBhvr>
                                      <p:tavLst>
                                        <p:tav tm="0">
                                          <p:val>
                                            <p:fltVal val="0"/>
                                          </p:val>
                                        </p:tav>
                                        <p:tav tm="100000">
                                          <p:val>
                                            <p:strVal val="#ppt_w"/>
                                          </p:val>
                                        </p:tav>
                                      </p:tavLst>
                                    </p:anim>
                                    <p:anim calcmode="lin" valueType="num">
                                      <p:cBhvr>
                                        <p:cTn id="18" dur="500" fill="hold"/>
                                        <p:tgtEl>
                                          <p:spTgt spid="9805"/>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16" presetID="23" grpId="4" fill="hold">
                                  <p:stCondLst>
                                    <p:cond delay="0"/>
                                  </p:stCondLst>
                                  <p:iterate type="el" backwards="0">
                                    <p:tmAbs val="0"/>
                                  </p:iterate>
                                  <p:childTnLst>
                                    <p:set>
                                      <p:cBhvr>
                                        <p:cTn id="22" fill="hold"/>
                                        <p:tgtEl>
                                          <p:spTgt spid="9807"/>
                                        </p:tgtEl>
                                        <p:attrNameLst>
                                          <p:attrName>style.visibility</p:attrName>
                                        </p:attrNameLst>
                                      </p:cBhvr>
                                      <p:to>
                                        <p:strVal val="visible"/>
                                      </p:to>
                                    </p:set>
                                    <p:anim calcmode="lin" valueType="num">
                                      <p:cBhvr>
                                        <p:cTn id="23" dur="500" fill="hold"/>
                                        <p:tgtEl>
                                          <p:spTgt spid="9807"/>
                                        </p:tgtEl>
                                        <p:attrNameLst>
                                          <p:attrName>ppt_w</p:attrName>
                                        </p:attrNameLst>
                                      </p:cBhvr>
                                      <p:tavLst>
                                        <p:tav tm="0">
                                          <p:val>
                                            <p:fltVal val="0"/>
                                          </p:val>
                                        </p:tav>
                                        <p:tav tm="100000">
                                          <p:val>
                                            <p:strVal val="#ppt_w"/>
                                          </p:val>
                                        </p:tav>
                                      </p:tavLst>
                                    </p:anim>
                                    <p:anim calcmode="lin" valueType="num">
                                      <p:cBhvr>
                                        <p:cTn id="24" dur="500" fill="hold"/>
                                        <p:tgtEl>
                                          <p:spTgt spid="9807"/>
                                        </p:tgtEl>
                                        <p:attrNameLst>
                                          <p:attrName>ppt_h</p:attrName>
                                        </p:attrNameLst>
                                      </p:cBhvr>
                                      <p:tavLst>
                                        <p:tav tm="0">
                                          <p:val>
                                            <p:fltVal val="0"/>
                                          </p:val>
                                        </p:tav>
                                        <p:tav tm="100000">
                                          <p:val>
                                            <p:strVal val="#ppt_h"/>
                                          </p:val>
                                        </p:tav>
                                      </p:tavLst>
                                    </p:anim>
                                  </p:childTnLst>
                                </p:cTn>
                              </p:par>
                            </p:childTnLst>
                          </p:cTn>
                        </p:par>
                        <p:par>
                          <p:cTn id="25" fill="hold">
                            <p:stCondLst>
                              <p:cond delay="500"/>
                            </p:stCondLst>
                            <p:childTnLst>
                              <p:par>
                                <p:cTn id="26" presetClass="entr" nodeType="afterEffect" presetSubtype="16" presetID="23" grpId="5" fill="hold">
                                  <p:stCondLst>
                                    <p:cond delay="0"/>
                                  </p:stCondLst>
                                  <p:iterate type="el" backwards="0">
                                    <p:tmAbs val="0"/>
                                  </p:iterate>
                                  <p:childTnLst>
                                    <p:set>
                                      <p:cBhvr>
                                        <p:cTn id="27" fill="hold"/>
                                        <p:tgtEl>
                                          <p:spTgt spid="9820"/>
                                        </p:tgtEl>
                                        <p:attrNameLst>
                                          <p:attrName>style.visibility</p:attrName>
                                        </p:attrNameLst>
                                      </p:cBhvr>
                                      <p:to>
                                        <p:strVal val="visible"/>
                                      </p:to>
                                    </p:set>
                                    <p:anim calcmode="lin" valueType="num">
                                      <p:cBhvr>
                                        <p:cTn id="28" dur="500" fill="hold"/>
                                        <p:tgtEl>
                                          <p:spTgt spid="9820"/>
                                        </p:tgtEl>
                                        <p:attrNameLst>
                                          <p:attrName>ppt_w</p:attrName>
                                        </p:attrNameLst>
                                      </p:cBhvr>
                                      <p:tavLst>
                                        <p:tav tm="0">
                                          <p:val>
                                            <p:fltVal val="0"/>
                                          </p:val>
                                        </p:tav>
                                        <p:tav tm="100000">
                                          <p:val>
                                            <p:strVal val="#ppt_w"/>
                                          </p:val>
                                        </p:tav>
                                      </p:tavLst>
                                    </p:anim>
                                    <p:anim calcmode="lin" valueType="num">
                                      <p:cBhvr>
                                        <p:cTn id="29" dur="500" fill="hold"/>
                                        <p:tgtEl>
                                          <p:spTgt spid="9820"/>
                                        </p:tgtEl>
                                        <p:attrNameLst>
                                          <p:attrName>ppt_h</p:attrName>
                                        </p:attrNameLst>
                                      </p:cBhvr>
                                      <p:tavLst>
                                        <p:tav tm="0">
                                          <p:val>
                                            <p:fltVal val="0"/>
                                          </p:val>
                                        </p:tav>
                                        <p:tav tm="100000">
                                          <p:val>
                                            <p:strVal val="#ppt_h"/>
                                          </p:val>
                                        </p:tav>
                                      </p:tavLst>
                                    </p:anim>
                                  </p:childTnLst>
                                </p:cTn>
                              </p:par>
                            </p:childTnLst>
                          </p:cTn>
                        </p:par>
                        <p:par>
                          <p:cTn id="30" fill="hold">
                            <p:stCondLst>
                              <p:cond delay="1000"/>
                            </p:stCondLst>
                            <p:childTnLst>
                              <p:par>
                                <p:cTn id="31" presetClass="entr" nodeType="afterEffect" presetSubtype="16" presetID="23" grpId="6" fill="hold">
                                  <p:stCondLst>
                                    <p:cond delay="0"/>
                                  </p:stCondLst>
                                  <p:iterate type="el" backwards="0">
                                    <p:tmAbs val="0"/>
                                  </p:iterate>
                                  <p:childTnLst>
                                    <p:set>
                                      <p:cBhvr>
                                        <p:cTn id="32" fill="hold"/>
                                        <p:tgtEl>
                                          <p:spTgt spid="9828"/>
                                        </p:tgtEl>
                                        <p:attrNameLst>
                                          <p:attrName>style.visibility</p:attrName>
                                        </p:attrNameLst>
                                      </p:cBhvr>
                                      <p:to>
                                        <p:strVal val="visible"/>
                                      </p:to>
                                    </p:set>
                                    <p:anim calcmode="lin" valueType="num">
                                      <p:cBhvr>
                                        <p:cTn id="33" dur="500" fill="hold"/>
                                        <p:tgtEl>
                                          <p:spTgt spid="9828"/>
                                        </p:tgtEl>
                                        <p:attrNameLst>
                                          <p:attrName>ppt_w</p:attrName>
                                        </p:attrNameLst>
                                      </p:cBhvr>
                                      <p:tavLst>
                                        <p:tav tm="0">
                                          <p:val>
                                            <p:fltVal val="0"/>
                                          </p:val>
                                        </p:tav>
                                        <p:tav tm="100000">
                                          <p:val>
                                            <p:strVal val="#ppt_w"/>
                                          </p:val>
                                        </p:tav>
                                      </p:tavLst>
                                    </p:anim>
                                    <p:anim calcmode="lin" valueType="num">
                                      <p:cBhvr>
                                        <p:cTn id="34" dur="500" fill="hold"/>
                                        <p:tgtEl>
                                          <p:spTgt spid="9828"/>
                                        </p:tgtEl>
                                        <p:attrNameLst>
                                          <p:attrName>ppt_h</p:attrName>
                                        </p:attrNameLst>
                                      </p:cBhvr>
                                      <p:tavLst>
                                        <p:tav tm="0">
                                          <p:val>
                                            <p:fltVal val="0"/>
                                          </p:val>
                                        </p:tav>
                                        <p:tav tm="100000">
                                          <p:val>
                                            <p:strVal val="#ppt_h"/>
                                          </p:val>
                                        </p:tav>
                                      </p:tavLst>
                                    </p:anim>
                                  </p:childTnLst>
                                </p:cTn>
                              </p:par>
                            </p:childTnLst>
                          </p:cTn>
                        </p:par>
                        <p:par>
                          <p:cTn id="35" fill="hold">
                            <p:stCondLst>
                              <p:cond delay="1500"/>
                            </p:stCondLst>
                            <p:childTnLst>
                              <p:par>
                                <p:cTn id="36" presetClass="entr" nodeType="afterEffect" presetSubtype="16" presetID="23" grpId="7" fill="hold">
                                  <p:stCondLst>
                                    <p:cond delay="0"/>
                                  </p:stCondLst>
                                  <p:iterate type="el" backwards="0">
                                    <p:tmAbs val="0"/>
                                  </p:iterate>
                                  <p:childTnLst>
                                    <p:set>
                                      <p:cBhvr>
                                        <p:cTn id="37" fill="hold"/>
                                        <p:tgtEl>
                                          <p:spTgt spid="9829"/>
                                        </p:tgtEl>
                                        <p:attrNameLst>
                                          <p:attrName>style.visibility</p:attrName>
                                        </p:attrNameLst>
                                      </p:cBhvr>
                                      <p:to>
                                        <p:strVal val="visible"/>
                                      </p:to>
                                    </p:set>
                                    <p:anim calcmode="lin" valueType="num">
                                      <p:cBhvr>
                                        <p:cTn id="38" dur="500" fill="hold"/>
                                        <p:tgtEl>
                                          <p:spTgt spid="9829"/>
                                        </p:tgtEl>
                                        <p:attrNameLst>
                                          <p:attrName>ppt_w</p:attrName>
                                        </p:attrNameLst>
                                      </p:cBhvr>
                                      <p:tavLst>
                                        <p:tav tm="0">
                                          <p:val>
                                            <p:fltVal val="0"/>
                                          </p:val>
                                        </p:tav>
                                        <p:tav tm="100000">
                                          <p:val>
                                            <p:strVal val="#ppt_w"/>
                                          </p:val>
                                        </p:tav>
                                      </p:tavLst>
                                    </p:anim>
                                    <p:anim calcmode="lin" valueType="num">
                                      <p:cBhvr>
                                        <p:cTn id="39" dur="500" fill="hold"/>
                                        <p:tgtEl>
                                          <p:spTgt spid="9829"/>
                                        </p:tgtEl>
                                        <p:attrNameLst>
                                          <p:attrName>ppt_h</p:attrName>
                                        </p:attrNameLst>
                                      </p:cBhvr>
                                      <p:tavLst>
                                        <p:tav tm="0">
                                          <p:val>
                                            <p:fltVal val="0"/>
                                          </p:val>
                                        </p:tav>
                                        <p:tav tm="100000">
                                          <p:val>
                                            <p:strVal val="#ppt_h"/>
                                          </p:val>
                                        </p:tav>
                                      </p:tavLst>
                                    </p:anim>
                                  </p:childTnLst>
                                </p:cTn>
                              </p:par>
                            </p:childTnLst>
                          </p:cTn>
                        </p:par>
                        <p:par>
                          <p:cTn id="40" fill="hold">
                            <p:stCondLst>
                              <p:cond delay="2000"/>
                            </p:stCondLst>
                            <p:childTnLst>
                              <p:par>
                                <p:cTn id="41" presetClass="entr" nodeType="afterEffect" presetSubtype="16" presetID="23" grpId="8" fill="hold">
                                  <p:stCondLst>
                                    <p:cond delay="0"/>
                                  </p:stCondLst>
                                  <p:iterate type="el" backwards="0">
                                    <p:tmAbs val="0"/>
                                  </p:iterate>
                                  <p:childTnLst>
                                    <p:set>
                                      <p:cBhvr>
                                        <p:cTn id="42" fill="hold"/>
                                        <p:tgtEl>
                                          <p:spTgt spid="9806"/>
                                        </p:tgtEl>
                                        <p:attrNameLst>
                                          <p:attrName>style.visibility</p:attrName>
                                        </p:attrNameLst>
                                      </p:cBhvr>
                                      <p:to>
                                        <p:strVal val="visible"/>
                                      </p:to>
                                    </p:set>
                                    <p:anim calcmode="lin" valueType="num">
                                      <p:cBhvr>
                                        <p:cTn id="43" dur="500" fill="hold"/>
                                        <p:tgtEl>
                                          <p:spTgt spid="9806"/>
                                        </p:tgtEl>
                                        <p:attrNameLst>
                                          <p:attrName>ppt_w</p:attrName>
                                        </p:attrNameLst>
                                      </p:cBhvr>
                                      <p:tavLst>
                                        <p:tav tm="0">
                                          <p:val>
                                            <p:fltVal val="0"/>
                                          </p:val>
                                        </p:tav>
                                        <p:tav tm="100000">
                                          <p:val>
                                            <p:strVal val="#ppt_w"/>
                                          </p:val>
                                        </p:tav>
                                      </p:tavLst>
                                    </p:anim>
                                    <p:anim calcmode="lin" valueType="num">
                                      <p:cBhvr>
                                        <p:cTn id="44" dur="500" fill="hold"/>
                                        <p:tgtEl>
                                          <p:spTgt spid="9806"/>
                                        </p:tgtEl>
                                        <p:attrNameLst>
                                          <p:attrName>ppt_h</p:attrName>
                                        </p:attrNameLst>
                                      </p:cBhvr>
                                      <p:tavLst>
                                        <p:tav tm="0">
                                          <p:val>
                                            <p:fltVal val="0"/>
                                          </p:val>
                                        </p:tav>
                                        <p:tav tm="100000">
                                          <p:val>
                                            <p:strVal val="#ppt_h"/>
                                          </p:val>
                                        </p:tav>
                                      </p:tavLst>
                                    </p:anim>
                                  </p:childTnLst>
                                </p:cTn>
                              </p:par>
                            </p:childTnLst>
                          </p:cTn>
                        </p:par>
                        <p:par>
                          <p:cTn id="45" fill="hold">
                            <p:stCondLst>
                              <p:cond delay="2500"/>
                            </p:stCondLst>
                            <p:childTnLst>
                              <p:par>
                                <p:cTn id="46" presetClass="entr" nodeType="afterEffect" presetSubtype="16" presetID="23" grpId="9" fill="hold">
                                  <p:stCondLst>
                                    <p:cond delay="0"/>
                                  </p:stCondLst>
                                  <p:iterate type="el" backwards="0">
                                    <p:tmAbs val="0"/>
                                  </p:iterate>
                                  <p:childTnLst>
                                    <p:set>
                                      <p:cBhvr>
                                        <p:cTn id="47" fill="hold"/>
                                        <p:tgtEl>
                                          <p:spTgt spid="9818"/>
                                        </p:tgtEl>
                                        <p:attrNameLst>
                                          <p:attrName>style.visibility</p:attrName>
                                        </p:attrNameLst>
                                      </p:cBhvr>
                                      <p:to>
                                        <p:strVal val="visible"/>
                                      </p:to>
                                    </p:set>
                                    <p:anim calcmode="lin" valueType="num">
                                      <p:cBhvr>
                                        <p:cTn id="48" dur="500" fill="hold"/>
                                        <p:tgtEl>
                                          <p:spTgt spid="9818"/>
                                        </p:tgtEl>
                                        <p:attrNameLst>
                                          <p:attrName>ppt_w</p:attrName>
                                        </p:attrNameLst>
                                      </p:cBhvr>
                                      <p:tavLst>
                                        <p:tav tm="0">
                                          <p:val>
                                            <p:fltVal val="0"/>
                                          </p:val>
                                        </p:tav>
                                        <p:tav tm="100000">
                                          <p:val>
                                            <p:strVal val="#ppt_w"/>
                                          </p:val>
                                        </p:tav>
                                      </p:tavLst>
                                    </p:anim>
                                    <p:anim calcmode="lin" valueType="num">
                                      <p:cBhvr>
                                        <p:cTn id="49" dur="500" fill="hold"/>
                                        <p:tgtEl>
                                          <p:spTgt spid="9818"/>
                                        </p:tgtEl>
                                        <p:attrNameLst>
                                          <p:attrName>ppt_h</p:attrName>
                                        </p:attrNameLst>
                                      </p:cBhvr>
                                      <p:tavLst>
                                        <p:tav tm="0">
                                          <p:val>
                                            <p:fltVal val="0"/>
                                          </p:val>
                                        </p:tav>
                                        <p:tav tm="100000">
                                          <p:val>
                                            <p:strVal val="#ppt_h"/>
                                          </p:val>
                                        </p:tav>
                                      </p:tavLst>
                                    </p:anim>
                                  </p:childTnLst>
                                </p:cTn>
                              </p:par>
                            </p:childTnLst>
                          </p:cTn>
                        </p:par>
                        <p:par>
                          <p:cTn id="50" fill="hold">
                            <p:stCondLst>
                              <p:cond delay="3000"/>
                            </p:stCondLst>
                            <p:childTnLst>
                              <p:par>
                                <p:cTn id="51" presetClass="entr" nodeType="afterEffect" presetSubtype="16" presetID="23" grpId="10" fill="hold">
                                  <p:stCondLst>
                                    <p:cond delay="0"/>
                                  </p:stCondLst>
                                  <p:iterate type="el" backwards="0">
                                    <p:tmAbs val="0"/>
                                  </p:iterate>
                                  <p:childTnLst>
                                    <p:set>
                                      <p:cBhvr>
                                        <p:cTn id="52" fill="hold"/>
                                        <p:tgtEl>
                                          <p:spTgt spid="9836"/>
                                        </p:tgtEl>
                                        <p:attrNameLst>
                                          <p:attrName>style.visibility</p:attrName>
                                        </p:attrNameLst>
                                      </p:cBhvr>
                                      <p:to>
                                        <p:strVal val="visible"/>
                                      </p:to>
                                    </p:set>
                                    <p:anim calcmode="lin" valueType="num">
                                      <p:cBhvr>
                                        <p:cTn id="53" dur="500" fill="hold"/>
                                        <p:tgtEl>
                                          <p:spTgt spid="9836"/>
                                        </p:tgtEl>
                                        <p:attrNameLst>
                                          <p:attrName>ppt_w</p:attrName>
                                        </p:attrNameLst>
                                      </p:cBhvr>
                                      <p:tavLst>
                                        <p:tav tm="0">
                                          <p:val>
                                            <p:fltVal val="0"/>
                                          </p:val>
                                        </p:tav>
                                        <p:tav tm="100000">
                                          <p:val>
                                            <p:strVal val="#ppt_w"/>
                                          </p:val>
                                        </p:tav>
                                      </p:tavLst>
                                    </p:anim>
                                    <p:anim calcmode="lin" valueType="num">
                                      <p:cBhvr>
                                        <p:cTn id="54" dur="500" fill="hold"/>
                                        <p:tgtEl>
                                          <p:spTgt spid="9836"/>
                                        </p:tgtEl>
                                        <p:attrNameLst>
                                          <p:attrName>ppt_h</p:attrName>
                                        </p:attrNameLst>
                                      </p:cBhvr>
                                      <p:tavLst>
                                        <p:tav tm="0">
                                          <p:val>
                                            <p:fltVal val="0"/>
                                          </p:val>
                                        </p:tav>
                                        <p:tav tm="100000">
                                          <p:val>
                                            <p:strVal val="#ppt_h"/>
                                          </p:val>
                                        </p:tav>
                                      </p:tavLst>
                                    </p:anim>
                                  </p:childTnLst>
                                </p:cTn>
                              </p:par>
                            </p:childTnLst>
                          </p:cTn>
                        </p:par>
                        <p:par>
                          <p:cTn id="55" fill="hold">
                            <p:stCondLst>
                              <p:cond delay="3500"/>
                            </p:stCondLst>
                            <p:childTnLst>
                              <p:par>
                                <p:cTn id="56" presetClass="entr" nodeType="afterEffect" presetSubtype="16" presetID="23" grpId="11" fill="hold">
                                  <p:stCondLst>
                                    <p:cond delay="0"/>
                                  </p:stCondLst>
                                  <p:iterate type="el" backwards="0">
                                    <p:tmAbs val="0"/>
                                  </p:iterate>
                                  <p:childTnLst>
                                    <p:set>
                                      <p:cBhvr>
                                        <p:cTn id="57" fill="hold"/>
                                        <p:tgtEl>
                                          <p:spTgt spid="9837"/>
                                        </p:tgtEl>
                                        <p:attrNameLst>
                                          <p:attrName>style.visibility</p:attrName>
                                        </p:attrNameLst>
                                      </p:cBhvr>
                                      <p:to>
                                        <p:strVal val="visible"/>
                                      </p:to>
                                    </p:set>
                                    <p:anim calcmode="lin" valueType="num">
                                      <p:cBhvr>
                                        <p:cTn id="58" dur="500" fill="hold"/>
                                        <p:tgtEl>
                                          <p:spTgt spid="9837"/>
                                        </p:tgtEl>
                                        <p:attrNameLst>
                                          <p:attrName>ppt_w</p:attrName>
                                        </p:attrNameLst>
                                      </p:cBhvr>
                                      <p:tavLst>
                                        <p:tav tm="0">
                                          <p:val>
                                            <p:fltVal val="0"/>
                                          </p:val>
                                        </p:tav>
                                        <p:tav tm="100000">
                                          <p:val>
                                            <p:strVal val="#ppt_w"/>
                                          </p:val>
                                        </p:tav>
                                      </p:tavLst>
                                    </p:anim>
                                    <p:anim calcmode="lin" valueType="num">
                                      <p:cBhvr>
                                        <p:cTn id="59" dur="500" fill="hold"/>
                                        <p:tgtEl>
                                          <p:spTgt spid="9837"/>
                                        </p:tgtEl>
                                        <p:attrNameLst>
                                          <p:attrName>ppt_h</p:attrName>
                                        </p:attrNameLst>
                                      </p:cBhvr>
                                      <p:tavLst>
                                        <p:tav tm="0">
                                          <p:val>
                                            <p:fltVal val="0"/>
                                          </p:val>
                                        </p:tav>
                                        <p:tav tm="100000">
                                          <p:val>
                                            <p:strVal val="#ppt_h"/>
                                          </p:val>
                                        </p:tav>
                                      </p:tavLst>
                                    </p:anim>
                                  </p:childTnLst>
                                </p:cTn>
                              </p:par>
                            </p:childTnLst>
                          </p:cTn>
                        </p:par>
                        <p:par>
                          <p:cTn id="60" fill="hold">
                            <p:stCondLst>
                              <p:cond delay="4000"/>
                            </p:stCondLst>
                            <p:childTnLst>
                              <p:par>
                                <p:cTn id="61" presetClass="entr" nodeType="afterEffect" presetSubtype="16" presetID="23" grpId="12" fill="hold">
                                  <p:stCondLst>
                                    <p:cond delay="0"/>
                                  </p:stCondLst>
                                  <p:iterate type="el" backwards="0">
                                    <p:tmAbs val="0"/>
                                  </p:iterate>
                                  <p:childTnLst>
                                    <p:set>
                                      <p:cBhvr>
                                        <p:cTn id="62" fill="hold"/>
                                        <p:tgtEl>
                                          <p:spTgt spid="9792"/>
                                        </p:tgtEl>
                                        <p:attrNameLst>
                                          <p:attrName>style.visibility</p:attrName>
                                        </p:attrNameLst>
                                      </p:cBhvr>
                                      <p:to>
                                        <p:strVal val="visible"/>
                                      </p:to>
                                    </p:set>
                                    <p:anim calcmode="lin" valueType="num">
                                      <p:cBhvr>
                                        <p:cTn id="63" dur="500" fill="hold"/>
                                        <p:tgtEl>
                                          <p:spTgt spid="9792"/>
                                        </p:tgtEl>
                                        <p:attrNameLst>
                                          <p:attrName>ppt_w</p:attrName>
                                        </p:attrNameLst>
                                      </p:cBhvr>
                                      <p:tavLst>
                                        <p:tav tm="0">
                                          <p:val>
                                            <p:fltVal val="0"/>
                                          </p:val>
                                        </p:tav>
                                        <p:tav tm="100000">
                                          <p:val>
                                            <p:strVal val="#ppt_w"/>
                                          </p:val>
                                        </p:tav>
                                      </p:tavLst>
                                    </p:anim>
                                    <p:anim calcmode="lin" valueType="num">
                                      <p:cBhvr>
                                        <p:cTn id="64" dur="500" fill="hold"/>
                                        <p:tgtEl>
                                          <p:spTgt spid="9792"/>
                                        </p:tgtEl>
                                        <p:attrNameLst>
                                          <p:attrName>ppt_h</p:attrName>
                                        </p:attrNameLst>
                                      </p:cBhvr>
                                      <p:tavLst>
                                        <p:tav tm="0">
                                          <p:val>
                                            <p:fltVal val="0"/>
                                          </p:val>
                                        </p:tav>
                                        <p:tav tm="100000">
                                          <p:val>
                                            <p:strVal val="#ppt_h"/>
                                          </p:val>
                                        </p:tav>
                                      </p:tavLst>
                                    </p:anim>
                                  </p:childTnLst>
                                </p:cTn>
                              </p:par>
                            </p:childTnLst>
                          </p:cTn>
                        </p:par>
                      </p:childTnLst>
                    </p:cTn>
                  </p:par>
                  <p:par>
                    <p:cTn id="65" fill="hold">
                      <p:stCondLst>
                        <p:cond delay="indefinite"/>
                      </p:stCondLst>
                      <p:childTnLst>
                        <p:par>
                          <p:cTn id="66" fill="hold">
                            <p:stCondLst>
                              <p:cond delay="0"/>
                            </p:stCondLst>
                            <p:childTnLst>
                              <p:par>
                                <p:cTn id="67" presetClass="entr" nodeType="clickEffect" presetID="9" grpId="13" fill="hold">
                                  <p:stCondLst>
                                    <p:cond delay="0"/>
                                  </p:stCondLst>
                                  <p:iterate type="el" backwards="0">
                                    <p:tmAbs val="0"/>
                                  </p:iterate>
                                  <p:childTnLst>
                                    <p:set>
                                      <p:cBhvr>
                                        <p:cTn id="68" fill="hold"/>
                                        <p:tgtEl>
                                          <p:spTgt spid="9808"/>
                                        </p:tgtEl>
                                        <p:attrNameLst>
                                          <p:attrName>style.visibility</p:attrName>
                                        </p:attrNameLst>
                                      </p:cBhvr>
                                      <p:to>
                                        <p:strVal val="visible"/>
                                      </p:to>
                                    </p:set>
                                    <p:animEffect filter="dissolve" transition="in">
                                      <p:cBhvr>
                                        <p:cTn id="69" dur="500"/>
                                        <p:tgtEl>
                                          <p:spTgt spid="9808"/>
                                        </p:tgtEl>
                                      </p:cBhvr>
                                    </p:animEffect>
                                  </p:childTnLst>
                                </p:cTn>
                              </p:par>
                            </p:childTnLst>
                          </p:cTn>
                        </p:par>
                        <p:par>
                          <p:cTn id="70" fill="hold">
                            <p:stCondLst>
                              <p:cond delay="500"/>
                            </p:stCondLst>
                            <p:childTnLst>
                              <p:par>
                                <p:cTn id="71" presetClass="entr" nodeType="afterEffect" presetID="9" grpId="14" fill="hold">
                                  <p:stCondLst>
                                    <p:cond delay="0"/>
                                  </p:stCondLst>
                                  <p:iterate type="el" backwards="0">
                                    <p:tmAbs val="0"/>
                                  </p:iterate>
                                  <p:childTnLst>
                                    <p:set>
                                      <p:cBhvr>
                                        <p:cTn id="72" fill="hold"/>
                                        <p:tgtEl>
                                          <p:spTgt spid="9819"/>
                                        </p:tgtEl>
                                        <p:attrNameLst>
                                          <p:attrName>style.visibility</p:attrName>
                                        </p:attrNameLst>
                                      </p:cBhvr>
                                      <p:to>
                                        <p:strVal val="visible"/>
                                      </p:to>
                                    </p:set>
                                    <p:animEffect filter="dissolve" transition="in">
                                      <p:cBhvr>
                                        <p:cTn id="73" dur="500"/>
                                        <p:tgtEl>
                                          <p:spTgt spid="9819"/>
                                        </p:tgtEl>
                                      </p:cBhvr>
                                    </p:animEffect>
                                  </p:childTnLst>
                                </p:cTn>
                              </p:par>
                            </p:childTnLst>
                          </p:cTn>
                        </p:par>
                        <p:par>
                          <p:cTn id="74" fill="hold">
                            <p:stCondLst>
                              <p:cond delay="1000"/>
                            </p:stCondLst>
                            <p:childTnLst>
                              <p:par>
                                <p:cTn id="75" presetClass="entr" nodeType="afterEffect" presetID="9" grpId="15" fill="hold">
                                  <p:stCondLst>
                                    <p:cond delay="0"/>
                                  </p:stCondLst>
                                  <p:iterate type="el" backwards="0">
                                    <p:tmAbs val="0"/>
                                  </p:iterate>
                                  <p:childTnLst>
                                    <p:set>
                                      <p:cBhvr>
                                        <p:cTn id="76" fill="hold"/>
                                        <p:tgtEl>
                                          <p:spTgt spid="9826"/>
                                        </p:tgtEl>
                                        <p:attrNameLst>
                                          <p:attrName>style.visibility</p:attrName>
                                        </p:attrNameLst>
                                      </p:cBhvr>
                                      <p:to>
                                        <p:strVal val="visible"/>
                                      </p:to>
                                    </p:set>
                                    <p:animEffect filter="dissolve" transition="in">
                                      <p:cBhvr>
                                        <p:cTn id="77" dur="500"/>
                                        <p:tgtEl>
                                          <p:spTgt spid="9826"/>
                                        </p:tgtEl>
                                      </p:cBhvr>
                                    </p:animEffect>
                                  </p:childTnLst>
                                </p:cTn>
                              </p:par>
                            </p:childTnLst>
                          </p:cTn>
                        </p:par>
                        <p:par>
                          <p:cTn id="78" fill="hold">
                            <p:stCondLst>
                              <p:cond delay="1500"/>
                            </p:stCondLst>
                            <p:childTnLst>
                              <p:par>
                                <p:cTn id="79" presetClass="entr" nodeType="afterEffect" presetID="9" grpId="16" fill="hold">
                                  <p:stCondLst>
                                    <p:cond delay="0"/>
                                  </p:stCondLst>
                                  <p:iterate type="el" backwards="0">
                                    <p:tmAbs val="0"/>
                                  </p:iterate>
                                  <p:childTnLst>
                                    <p:set>
                                      <p:cBhvr>
                                        <p:cTn id="80" fill="hold"/>
                                        <p:tgtEl>
                                          <p:spTgt spid="9827"/>
                                        </p:tgtEl>
                                        <p:attrNameLst>
                                          <p:attrName>style.visibility</p:attrName>
                                        </p:attrNameLst>
                                      </p:cBhvr>
                                      <p:to>
                                        <p:strVal val="visible"/>
                                      </p:to>
                                    </p:set>
                                    <p:animEffect filter="dissolve" transition="in">
                                      <p:cBhvr>
                                        <p:cTn id="81" dur="500"/>
                                        <p:tgtEl>
                                          <p:spTgt spid="9827"/>
                                        </p:tgtEl>
                                      </p:cBhvr>
                                    </p:animEffect>
                                  </p:childTnLst>
                                </p:cTn>
                              </p:par>
                            </p:childTnLst>
                          </p:cTn>
                        </p:par>
                        <p:par>
                          <p:cTn id="82" fill="hold">
                            <p:stCondLst>
                              <p:cond delay="2000"/>
                            </p:stCondLst>
                            <p:childTnLst>
                              <p:par>
                                <p:cTn id="83" presetClass="entr" nodeType="afterEffect" presetID="9" grpId="17" fill="hold">
                                  <p:stCondLst>
                                    <p:cond delay="0"/>
                                  </p:stCondLst>
                                  <p:iterate type="el" backwards="0">
                                    <p:tmAbs val="0"/>
                                  </p:iterate>
                                  <p:childTnLst>
                                    <p:set>
                                      <p:cBhvr>
                                        <p:cTn id="84" fill="hold"/>
                                        <p:tgtEl>
                                          <p:spTgt spid="9813"/>
                                        </p:tgtEl>
                                        <p:attrNameLst>
                                          <p:attrName>style.visibility</p:attrName>
                                        </p:attrNameLst>
                                      </p:cBhvr>
                                      <p:to>
                                        <p:strVal val="visible"/>
                                      </p:to>
                                    </p:set>
                                    <p:animEffect filter="dissolve" transition="in">
                                      <p:cBhvr>
                                        <p:cTn id="85" dur="500"/>
                                        <p:tgtEl>
                                          <p:spTgt spid="9813"/>
                                        </p:tgtEl>
                                      </p:cBhvr>
                                    </p:animEffect>
                                  </p:childTnLst>
                                </p:cTn>
                              </p:par>
                            </p:childTnLst>
                          </p:cTn>
                        </p:par>
                        <p:par>
                          <p:cTn id="86" fill="hold">
                            <p:stCondLst>
                              <p:cond delay="2500"/>
                            </p:stCondLst>
                            <p:childTnLst>
                              <p:par>
                                <p:cTn id="87" presetClass="entr" nodeType="afterEffect" presetID="9" grpId="18" fill="hold">
                                  <p:stCondLst>
                                    <p:cond delay="0"/>
                                  </p:stCondLst>
                                  <p:iterate type="el" backwards="0">
                                    <p:tmAbs val="0"/>
                                  </p:iterate>
                                  <p:childTnLst>
                                    <p:set>
                                      <p:cBhvr>
                                        <p:cTn id="88" fill="hold"/>
                                        <p:tgtEl>
                                          <p:spTgt spid="9821"/>
                                        </p:tgtEl>
                                        <p:attrNameLst>
                                          <p:attrName>style.visibility</p:attrName>
                                        </p:attrNameLst>
                                      </p:cBhvr>
                                      <p:to>
                                        <p:strVal val="visible"/>
                                      </p:to>
                                    </p:set>
                                    <p:animEffect filter="dissolve" transition="in">
                                      <p:cBhvr>
                                        <p:cTn id="89" dur="500"/>
                                        <p:tgtEl>
                                          <p:spTgt spid="9821"/>
                                        </p:tgtEl>
                                      </p:cBhvr>
                                    </p:animEffect>
                                  </p:childTnLst>
                                </p:cTn>
                              </p:par>
                            </p:childTnLst>
                          </p:cTn>
                        </p:par>
                        <p:par>
                          <p:cTn id="90" fill="hold">
                            <p:stCondLst>
                              <p:cond delay="3000"/>
                            </p:stCondLst>
                            <p:childTnLst>
                              <p:par>
                                <p:cTn id="91" presetClass="entr" nodeType="afterEffect" presetID="9" grpId="19" fill="hold">
                                  <p:stCondLst>
                                    <p:cond delay="0"/>
                                  </p:stCondLst>
                                  <p:iterate type="el" backwards="0">
                                    <p:tmAbs val="0"/>
                                  </p:iterate>
                                  <p:childTnLst>
                                    <p:set>
                                      <p:cBhvr>
                                        <p:cTn id="92" fill="hold"/>
                                        <p:tgtEl>
                                          <p:spTgt spid="9834"/>
                                        </p:tgtEl>
                                        <p:attrNameLst>
                                          <p:attrName>style.visibility</p:attrName>
                                        </p:attrNameLst>
                                      </p:cBhvr>
                                      <p:to>
                                        <p:strVal val="visible"/>
                                      </p:to>
                                    </p:set>
                                    <p:animEffect filter="dissolve" transition="in">
                                      <p:cBhvr>
                                        <p:cTn id="93" dur="500"/>
                                        <p:tgtEl>
                                          <p:spTgt spid="9834"/>
                                        </p:tgtEl>
                                      </p:cBhvr>
                                    </p:animEffect>
                                  </p:childTnLst>
                                </p:cTn>
                              </p:par>
                            </p:childTnLst>
                          </p:cTn>
                        </p:par>
                        <p:par>
                          <p:cTn id="94" fill="hold">
                            <p:stCondLst>
                              <p:cond delay="3500"/>
                            </p:stCondLst>
                            <p:childTnLst>
                              <p:par>
                                <p:cTn id="95" presetClass="entr" nodeType="afterEffect" presetID="9" grpId="20" fill="hold">
                                  <p:stCondLst>
                                    <p:cond delay="0"/>
                                  </p:stCondLst>
                                  <p:iterate type="el" backwards="0">
                                    <p:tmAbs val="0"/>
                                  </p:iterate>
                                  <p:childTnLst>
                                    <p:set>
                                      <p:cBhvr>
                                        <p:cTn id="96" fill="hold"/>
                                        <p:tgtEl>
                                          <p:spTgt spid="9835"/>
                                        </p:tgtEl>
                                        <p:attrNameLst>
                                          <p:attrName>style.visibility</p:attrName>
                                        </p:attrNameLst>
                                      </p:cBhvr>
                                      <p:to>
                                        <p:strVal val="visible"/>
                                      </p:to>
                                    </p:set>
                                    <p:animEffect filter="dissolve" transition="in">
                                      <p:cBhvr>
                                        <p:cTn id="97" dur="500"/>
                                        <p:tgtEl>
                                          <p:spTgt spid="9835"/>
                                        </p:tgtEl>
                                      </p:cBhvr>
                                    </p:animEffect>
                                  </p:childTnLst>
                                </p:cTn>
                              </p:par>
                            </p:childTnLst>
                          </p:cTn>
                        </p:par>
                        <p:par>
                          <p:cTn id="98" fill="hold">
                            <p:stCondLst>
                              <p:cond delay="4000"/>
                            </p:stCondLst>
                            <p:childTnLst>
                              <p:par>
                                <p:cTn id="99" presetClass="entr" nodeType="afterEffect" presetID="9" grpId="21" fill="hold">
                                  <p:stCondLst>
                                    <p:cond delay="0"/>
                                  </p:stCondLst>
                                  <p:iterate type="el" backwards="0">
                                    <p:tmAbs val="0"/>
                                  </p:iterate>
                                  <p:childTnLst>
                                    <p:set>
                                      <p:cBhvr>
                                        <p:cTn id="100" fill="hold"/>
                                        <p:tgtEl>
                                          <p:spTgt spid="9794"/>
                                        </p:tgtEl>
                                        <p:attrNameLst>
                                          <p:attrName>style.visibility</p:attrName>
                                        </p:attrNameLst>
                                      </p:cBhvr>
                                      <p:to>
                                        <p:strVal val="visible"/>
                                      </p:to>
                                    </p:set>
                                    <p:animEffect filter="dissolve" transition="in">
                                      <p:cBhvr>
                                        <p:cTn id="101" dur="500"/>
                                        <p:tgtEl>
                                          <p:spTgt spid="9794"/>
                                        </p:tgtEl>
                                      </p:cBhvr>
                                    </p:animEffect>
                                  </p:childTnLst>
                                </p:cTn>
                              </p:par>
                            </p:childTnLst>
                          </p:cTn>
                        </p:par>
                      </p:childTnLst>
                    </p:cTn>
                  </p:par>
                  <p:par>
                    <p:cTn id="102" fill="hold">
                      <p:stCondLst>
                        <p:cond delay="indefinite"/>
                      </p:stCondLst>
                      <p:childTnLst>
                        <p:par>
                          <p:cTn id="103" fill="hold">
                            <p:stCondLst>
                              <p:cond delay="0"/>
                            </p:stCondLst>
                            <p:childTnLst>
                              <p:par>
                                <p:cTn id="104" presetClass="entr" nodeType="clickEffect" presetSubtype="4" presetID="2" grpId="22" fill="hold">
                                  <p:stCondLst>
                                    <p:cond delay="0"/>
                                  </p:stCondLst>
                                  <p:iterate type="el" backwards="0">
                                    <p:tmAbs val="0"/>
                                  </p:iterate>
                                  <p:childTnLst>
                                    <p:set>
                                      <p:cBhvr>
                                        <p:cTn id="105" fill="hold"/>
                                        <p:tgtEl>
                                          <p:spTgt spid="9809"/>
                                        </p:tgtEl>
                                        <p:attrNameLst>
                                          <p:attrName>style.visibility</p:attrName>
                                        </p:attrNameLst>
                                      </p:cBhvr>
                                      <p:to>
                                        <p:strVal val="visible"/>
                                      </p:to>
                                    </p:set>
                                    <p:anim calcmode="lin" valueType="num">
                                      <p:cBhvr>
                                        <p:cTn id="106" dur="500" fill="hold"/>
                                        <p:tgtEl>
                                          <p:spTgt spid="9809"/>
                                        </p:tgtEl>
                                        <p:attrNameLst>
                                          <p:attrName>ppt_x</p:attrName>
                                        </p:attrNameLst>
                                      </p:cBhvr>
                                      <p:tavLst>
                                        <p:tav tm="0">
                                          <p:val>
                                            <p:strVal val="#ppt_x"/>
                                          </p:val>
                                        </p:tav>
                                        <p:tav tm="100000">
                                          <p:val>
                                            <p:strVal val="#ppt_x"/>
                                          </p:val>
                                        </p:tav>
                                      </p:tavLst>
                                    </p:anim>
                                    <p:anim calcmode="lin" valueType="num">
                                      <p:cBhvr>
                                        <p:cTn id="107" dur="500" fill="hold"/>
                                        <p:tgtEl>
                                          <p:spTgt spid="9809"/>
                                        </p:tgtEl>
                                        <p:attrNameLst>
                                          <p:attrName>ppt_y</p:attrName>
                                        </p:attrNameLst>
                                      </p:cBhvr>
                                      <p:tavLst>
                                        <p:tav tm="0">
                                          <p:val>
                                            <p:strVal val="1+#ppt_h/2"/>
                                          </p:val>
                                        </p:tav>
                                        <p:tav tm="100000">
                                          <p:val>
                                            <p:strVal val="#ppt_y"/>
                                          </p:val>
                                        </p:tav>
                                      </p:tavLst>
                                    </p:anim>
                                  </p:childTnLst>
                                </p:cTn>
                              </p:par>
                            </p:childTnLst>
                          </p:cTn>
                        </p:par>
                        <p:par>
                          <p:cTn id="108" fill="hold">
                            <p:stCondLst>
                              <p:cond delay="500"/>
                            </p:stCondLst>
                            <p:childTnLst>
                              <p:par>
                                <p:cTn id="109" presetClass="entr" nodeType="afterEffect" presetSubtype="4" presetID="2" grpId="23" fill="hold">
                                  <p:stCondLst>
                                    <p:cond delay="0"/>
                                  </p:stCondLst>
                                  <p:iterate type="el" backwards="0">
                                    <p:tmAbs val="0"/>
                                  </p:iterate>
                                  <p:childTnLst>
                                    <p:set>
                                      <p:cBhvr>
                                        <p:cTn id="110" fill="hold"/>
                                        <p:tgtEl>
                                          <p:spTgt spid="9822"/>
                                        </p:tgtEl>
                                        <p:attrNameLst>
                                          <p:attrName>style.visibility</p:attrName>
                                        </p:attrNameLst>
                                      </p:cBhvr>
                                      <p:to>
                                        <p:strVal val="visible"/>
                                      </p:to>
                                    </p:set>
                                    <p:anim calcmode="lin" valueType="num">
                                      <p:cBhvr>
                                        <p:cTn id="111" dur="500" fill="hold"/>
                                        <p:tgtEl>
                                          <p:spTgt spid="9822"/>
                                        </p:tgtEl>
                                        <p:attrNameLst>
                                          <p:attrName>ppt_x</p:attrName>
                                        </p:attrNameLst>
                                      </p:cBhvr>
                                      <p:tavLst>
                                        <p:tav tm="0">
                                          <p:val>
                                            <p:strVal val="#ppt_x"/>
                                          </p:val>
                                        </p:tav>
                                        <p:tav tm="100000">
                                          <p:val>
                                            <p:strVal val="#ppt_x"/>
                                          </p:val>
                                        </p:tav>
                                      </p:tavLst>
                                    </p:anim>
                                    <p:anim calcmode="lin" valueType="num">
                                      <p:cBhvr>
                                        <p:cTn id="112" dur="500" fill="hold"/>
                                        <p:tgtEl>
                                          <p:spTgt spid="9822"/>
                                        </p:tgtEl>
                                        <p:attrNameLst>
                                          <p:attrName>ppt_y</p:attrName>
                                        </p:attrNameLst>
                                      </p:cBhvr>
                                      <p:tavLst>
                                        <p:tav tm="0">
                                          <p:val>
                                            <p:strVal val="1+#ppt_h/2"/>
                                          </p:val>
                                        </p:tav>
                                        <p:tav tm="100000">
                                          <p:val>
                                            <p:strVal val="#ppt_y"/>
                                          </p:val>
                                        </p:tav>
                                      </p:tavLst>
                                    </p:anim>
                                  </p:childTnLst>
                                </p:cTn>
                              </p:par>
                            </p:childTnLst>
                          </p:cTn>
                        </p:par>
                        <p:par>
                          <p:cTn id="113" fill="hold">
                            <p:stCondLst>
                              <p:cond delay="1000"/>
                            </p:stCondLst>
                            <p:childTnLst>
                              <p:par>
                                <p:cTn id="114" presetClass="entr" nodeType="afterEffect" presetSubtype="4" presetID="2" grpId="24" fill="hold">
                                  <p:stCondLst>
                                    <p:cond delay="0"/>
                                  </p:stCondLst>
                                  <p:iterate type="el" backwards="0">
                                    <p:tmAbs val="0"/>
                                  </p:iterate>
                                  <p:childTnLst>
                                    <p:set>
                                      <p:cBhvr>
                                        <p:cTn id="115" fill="hold"/>
                                        <p:tgtEl>
                                          <p:spTgt spid="9840"/>
                                        </p:tgtEl>
                                        <p:attrNameLst>
                                          <p:attrName>style.visibility</p:attrName>
                                        </p:attrNameLst>
                                      </p:cBhvr>
                                      <p:to>
                                        <p:strVal val="visible"/>
                                      </p:to>
                                    </p:set>
                                    <p:anim calcmode="lin" valueType="num">
                                      <p:cBhvr>
                                        <p:cTn id="116" dur="500" fill="hold"/>
                                        <p:tgtEl>
                                          <p:spTgt spid="9840"/>
                                        </p:tgtEl>
                                        <p:attrNameLst>
                                          <p:attrName>ppt_x</p:attrName>
                                        </p:attrNameLst>
                                      </p:cBhvr>
                                      <p:tavLst>
                                        <p:tav tm="0">
                                          <p:val>
                                            <p:strVal val="#ppt_x"/>
                                          </p:val>
                                        </p:tav>
                                        <p:tav tm="100000">
                                          <p:val>
                                            <p:strVal val="#ppt_x"/>
                                          </p:val>
                                        </p:tav>
                                      </p:tavLst>
                                    </p:anim>
                                    <p:anim calcmode="lin" valueType="num">
                                      <p:cBhvr>
                                        <p:cTn id="117" dur="500" fill="hold"/>
                                        <p:tgtEl>
                                          <p:spTgt spid="9840"/>
                                        </p:tgtEl>
                                        <p:attrNameLst>
                                          <p:attrName>ppt_y</p:attrName>
                                        </p:attrNameLst>
                                      </p:cBhvr>
                                      <p:tavLst>
                                        <p:tav tm="0">
                                          <p:val>
                                            <p:strVal val="1+#ppt_h/2"/>
                                          </p:val>
                                        </p:tav>
                                        <p:tav tm="100000">
                                          <p:val>
                                            <p:strVal val="#ppt_y"/>
                                          </p:val>
                                        </p:tav>
                                      </p:tavLst>
                                    </p:anim>
                                  </p:childTnLst>
                                </p:cTn>
                              </p:par>
                            </p:childTnLst>
                          </p:cTn>
                        </p:par>
                        <p:par>
                          <p:cTn id="118" fill="hold">
                            <p:stCondLst>
                              <p:cond delay="1500"/>
                            </p:stCondLst>
                            <p:childTnLst>
                              <p:par>
                                <p:cTn id="119" presetClass="entr" nodeType="afterEffect" presetSubtype="4" presetID="2" grpId="25" fill="hold">
                                  <p:stCondLst>
                                    <p:cond delay="0"/>
                                  </p:stCondLst>
                                  <p:iterate type="el" backwards="0">
                                    <p:tmAbs val="0"/>
                                  </p:iterate>
                                  <p:childTnLst>
                                    <p:set>
                                      <p:cBhvr>
                                        <p:cTn id="120" fill="hold"/>
                                        <p:tgtEl>
                                          <p:spTgt spid="9841"/>
                                        </p:tgtEl>
                                        <p:attrNameLst>
                                          <p:attrName>style.visibility</p:attrName>
                                        </p:attrNameLst>
                                      </p:cBhvr>
                                      <p:to>
                                        <p:strVal val="visible"/>
                                      </p:to>
                                    </p:set>
                                    <p:anim calcmode="lin" valueType="num">
                                      <p:cBhvr>
                                        <p:cTn id="121" dur="500" fill="hold"/>
                                        <p:tgtEl>
                                          <p:spTgt spid="9841"/>
                                        </p:tgtEl>
                                        <p:attrNameLst>
                                          <p:attrName>ppt_x</p:attrName>
                                        </p:attrNameLst>
                                      </p:cBhvr>
                                      <p:tavLst>
                                        <p:tav tm="0">
                                          <p:val>
                                            <p:strVal val="#ppt_x"/>
                                          </p:val>
                                        </p:tav>
                                        <p:tav tm="100000">
                                          <p:val>
                                            <p:strVal val="#ppt_x"/>
                                          </p:val>
                                        </p:tav>
                                      </p:tavLst>
                                    </p:anim>
                                    <p:anim calcmode="lin" valueType="num">
                                      <p:cBhvr>
                                        <p:cTn id="122" dur="500" fill="hold"/>
                                        <p:tgtEl>
                                          <p:spTgt spid="9841"/>
                                        </p:tgtEl>
                                        <p:attrNameLst>
                                          <p:attrName>ppt_y</p:attrName>
                                        </p:attrNameLst>
                                      </p:cBhvr>
                                      <p:tavLst>
                                        <p:tav tm="0">
                                          <p:val>
                                            <p:strVal val="1+#ppt_h/2"/>
                                          </p:val>
                                        </p:tav>
                                        <p:tav tm="100000">
                                          <p:val>
                                            <p:strVal val="#ppt_y"/>
                                          </p:val>
                                        </p:tav>
                                      </p:tavLst>
                                    </p:anim>
                                  </p:childTnLst>
                                </p:cTn>
                              </p:par>
                            </p:childTnLst>
                          </p:cTn>
                        </p:par>
                        <p:par>
                          <p:cTn id="123" fill="hold">
                            <p:stCondLst>
                              <p:cond delay="2000"/>
                            </p:stCondLst>
                            <p:childTnLst>
                              <p:par>
                                <p:cTn id="124" presetClass="entr" nodeType="afterEffect" presetSubtype="1" presetID="2" grpId="26" fill="hold">
                                  <p:stCondLst>
                                    <p:cond delay="0"/>
                                  </p:stCondLst>
                                  <p:iterate type="el" backwards="0">
                                    <p:tmAbs val="0"/>
                                  </p:iterate>
                                  <p:childTnLst>
                                    <p:set>
                                      <p:cBhvr>
                                        <p:cTn id="125" fill="hold"/>
                                        <p:tgtEl>
                                          <p:spTgt spid="9832"/>
                                        </p:tgtEl>
                                        <p:attrNameLst>
                                          <p:attrName>style.visibility</p:attrName>
                                        </p:attrNameLst>
                                      </p:cBhvr>
                                      <p:to>
                                        <p:strVal val="visible"/>
                                      </p:to>
                                    </p:set>
                                    <p:anim calcmode="lin" valueType="num">
                                      <p:cBhvr>
                                        <p:cTn id="126" dur="500" fill="hold"/>
                                        <p:tgtEl>
                                          <p:spTgt spid="9832"/>
                                        </p:tgtEl>
                                        <p:attrNameLst>
                                          <p:attrName>ppt_x</p:attrName>
                                        </p:attrNameLst>
                                      </p:cBhvr>
                                      <p:tavLst>
                                        <p:tav tm="0">
                                          <p:val>
                                            <p:strVal val="#ppt_x"/>
                                          </p:val>
                                        </p:tav>
                                        <p:tav tm="100000">
                                          <p:val>
                                            <p:strVal val="#ppt_x"/>
                                          </p:val>
                                        </p:tav>
                                      </p:tavLst>
                                    </p:anim>
                                    <p:anim calcmode="lin" valueType="num">
                                      <p:cBhvr>
                                        <p:cTn id="127" dur="500" fill="hold"/>
                                        <p:tgtEl>
                                          <p:spTgt spid="9832"/>
                                        </p:tgtEl>
                                        <p:attrNameLst>
                                          <p:attrName>ppt_y</p:attrName>
                                        </p:attrNameLst>
                                      </p:cBhvr>
                                      <p:tavLst>
                                        <p:tav tm="0">
                                          <p:val>
                                            <p:strVal val="0-#ppt_h/2"/>
                                          </p:val>
                                        </p:tav>
                                        <p:tav tm="100000">
                                          <p:val>
                                            <p:strVal val="#ppt_y"/>
                                          </p:val>
                                        </p:tav>
                                      </p:tavLst>
                                    </p:anim>
                                  </p:childTnLst>
                                </p:cTn>
                              </p:par>
                            </p:childTnLst>
                          </p:cTn>
                        </p:par>
                        <p:par>
                          <p:cTn id="128" fill="hold">
                            <p:stCondLst>
                              <p:cond delay="2500"/>
                            </p:stCondLst>
                            <p:childTnLst>
                              <p:par>
                                <p:cTn id="129" presetClass="entr" nodeType="afterEffect" presetSubtype="1" presetID="2" grpId="27" fill="hold">
                                  <p:stCondLst>
                                    <p:cond delay="0"/>
                                  </p:stCondLst>
                                  <p:iterate type="el" backwards="0">
                                    <p:tmAbs val="0"/>
                                  </p:iterate>
                                  <p:childTnLst>
                                    <p:set>
                                      <p:cBhvr>
                                        <p:cTn id="130" fill="hold"/>
                                        <p:tgtEl>
                                          <p:spTgt spid="9833"/>
                                        </p:tgtEl>
                                        <p:attrNameLst>
                                          <p:attrName>style.visibility</p:attrName>
                                        </p:attrNameLst>
                                      </p:cBhvr>
                                      <p:to>
                                        <p:strVal val="visible"/>
                                      </p:to>
                                    </p:set>
                                    <p:anim calcmode="lin" valueType="num">
                                      <p:cBhvr>
                                        <p:cTn id="131" dur="500" fill="hold"/>
                                        <p:tgtEl>
                                          <p:spTgt spid="9833"/>
                                        </p:tgtEl>
                                        <p:attrNameLst>
                                          <p:attrName>ppt_x</p:attrName>
                                        </p:attrNameLst>
                                      </p:cBhvr>
                                      <p:tavLst>
                                        <p:tav tm="0">
                                          <p:val>
                                            <p:strVal val="#ppt_x"/>
                                          </p:val>
                                        </p:tav>
                                        <p:tav tm="100000">
                                          <p:val>
                                            <p:strVal val="#ppt_x"/>
                                          </p:val>
                                        </p:tav>
                                      </p:tavLst>
                                    </p:anim>
                                    <p:anim calcmode="lin" valueType="num">
                                      <p:cBhvr>
                                        <p:cTn id="132" dur="500" fill="hold"/>
                                        <p:tgtEl>
                                          <p:spTgt spid="9833"/>
                                        </p:tgtEl>
                                        <p:attrNameLst>
                                          <p:attrName>ppt_y</p:attrName>
                                        </p:attrNameLst>
                                      </p:cBhvr>
                                      <p:tavLst>
                                        <p:tav tm="0">
                                          <p:val>
                                            <p:strVal val="0-#ppt_h/2"/>
                                          </p:val>
                                        </p:tav>
                                        <p:tav tm="100000">
                                          <p:val>
                                            <p:strVal val="#ppt_y"/>
                                          </p:val>
                                        </p:tav>
                                      </p:tavLst>
                                    </p:anim>
                                  </p:childTnLst>
                                </p:cTn>
                              </p:par>
                            </p:childTnLst>
                          </p:cTn>
                        </p:par>
                        <p:par>
                          <p:cTn id="133" fill="hold">
                            <p:stCondLst>
                              <p:cond delay="3000"/>
                            </p:stCondLst>
                            <p:childTnLst>
                              <p:par>
                                <p:cTn id="134" presetClass="entr" nodeType="afterEffect" presetSubtype="1" presetID="2" grpId="28" fill="hold">
                                  <p:stCondLst>
                                    <p:cond delay="0"/>
                                  </p:stCondLst>
                                  <p:iterate type="el" backwards="0">
                                    <p:tmAbs val="0"/>
                                  </p:iterate>
                                  <p:childTnLst>
                                    <p:set>
                                      <p:cBhvr>
                                        <p:cTn id="135" fill="hold"/>
                                        <p:tgtEl>
                                          <p:spTgt spid="9810"/>
                                        </p:tgtEl>
                                        <p:attrNameLst>
                                          <p:attrName>style.visibility</p:attrName>
                                        </p:attrNameLst>
                                      </p:cBhvr>
                                      <p:to>
                                        <p:strVal val="visible"/>
                                      </p:to>
                                    </p:set>
                                    <p:anim calcmode="lin" valueType="num">
                                      <p:cBhvr>
                                        <p:cTn id="136" dur="500" fill="hold"/>
                                        <p:tgtEl>
                                          <p:spTgt spid="9810"/>
                                        </p:tgtEl>
                                        <p:attrNameLst>
                                          <p:attrName>ppt_x</p:attrName>
                                        </p:attrNameLst>
                                      </p:cBhvr>
                                      <p:tavLst>
                                        <p:tav tm="0">
                                          <p:val>
                                            <p:strVal val="#ppt_x"/>
                                          </p:val>
                                        </p:tav>
                                        <p:tav tm="100000">
                                          <p:val>
                                            <p:strVal val="#ppt_x"/>
                                          </p:val>
                                        </p:tav>
                                      </p:tavLst>
                                    </p:anim>
                                    <p:anim calcmode="lin" valueType="num">
                                      <p:cBhvr>
                                        <p:cTn id="137" dur="500" fill="hold"/>
                                        <p:tgtEl>
                                          <p:spTgt spid="9810"/>
                                        </p:tgtEl>
                                        <p:attrNameLst>
                                          <p:attrName>ppt_y</p:attrName>
                                        </p:attrNameLst>
                                      </p:cBhvr>
                                      <p:tavLst>
                                        <p:tav tm="0">
                                          <p:val>
                                            <p:strVal val="0-#ppt_h/2"/>
                                          </p:val>
                                        </p:tav>
                                        <p:tav tm="100000">
                                          <p:val>
                                            <p:strVal val="#ppt_y"/>
                                          </p:val>
                                        </p:tav>
                                      </p:tavLst>
                                    </p:anim>
                                  </p:childTnLst>
                                </p:cTn>
                              </p:par>
                            </p:childTnLst>
                          </p:cTn>
                        </p:par>
                        <p:par>
                          <p:cTn id="138" fill="hold">
                            <p:stCondLst>
                              <p:cond delay="3500"/>
                            </p:stCondLst>
                            <p:childTnLst>
                              <p:par>
                                <p:cTn id="139" presetClass="entr" nodeType="afterEffect" presetSubtype="1" presetID="2" grpId="29" fill="hold">
                                  <p:stCondLst>
                                    <p:cond delay="0"/>
                                  </p:stCondLst>
                                  <p:iterate type="el" backwards="0">
                                    <p:tmAbs val="0"/>
                                  </p:iterate>
                                  <p:childTnLst>
                                    <p:set>
                                      <p:cBhvr>
                                        <p:cTn id="140" fill="hold"/>
                                        <p:tgtEl>
                                          <p:spTgt spid="9816"/>
                                        </p:tgtEl>
                                        <p:attrNameLst>
                                          <p:attrName>style.visibility</p:attrName>
                                        </p:attrNameLst>
                                      </p:cBhvr>
                                      <p:to>
                                        <p:strVal val="visible"/>
                                      </p:to>
                                    </p:set>
                                    <p:anim calcmode="lin" valueType="num">
                                      <p:cBhvr>
                                        <p:cTn id="141" dur="500" fill="hold"/>
                                        <p:tgtEl>
                                          <p:spTgt spid="9816"/>
                                        </p:tgtEl>
                                        <p:attrNameLst>
                                          <p:attrName>ppt_x</p:attrName>
                                        </p:attrNameLst>
                                      </p:cBhvr>
                                      <p:tavLst>
                                        <p:tav tm="0">
                                          <p:val>
                                            <p:strVal val="#ppt_x"/>
                                          </p:val>
                                        </p:tav>
                                        <p:tav tm="100000">
                                          <p:val>
                                            <p:strVal val="#ppt_x"/>
                                          </p:val>
                                        </p:tav>
                                      </p:tavLst>
                                    </p:anim>
                                    <p:anim calcmode="lin" valueType="num">
                                      <p:cBhvr>
                                        <p:cTn id="142" dur="500" fill="hold"/>
                                        <p:tgtEl>
                                          <p:spTgt spid="9816"/>
                                        </p:tgtEl>
                                        <p:attrNameLst>
                                          <p:attrName>ppt_y</p:attrName>
                                        </p:attrNameLst>
                                      </p:cBhvr>
                                      <p:tavLst>
                                        <p:tav tm="0">
                                          <p:val>
                                            <p:strVal val="0-#ppt_h/2"/>
                                          </p:val>
                                        </p:tav>
                                        <p:tav tm="100000">
                                          <p:val>
                                            <p:strVal val="#ppt_y"/>
                                          </p:val>
                                        </p:tav>
                                      </p:tavLst>
                                    </p:anim>
                                  </p:childTnLst>
                                </p:cTn>
                              </p:par>
                            </p:childTnLst>
                          </p:cTn>
                        </p:par>
                        <p:par>
                          <p:cTn id="143" fill="hold">
                            <p:stCondLst>
                              <p:cond delay="4000"/>
                            </p:stCondLst>
                            <p:childTnLst>
                              <p:par>
                                <p:cTn id="144" presetClass="entr" nodeType="afterEffect" presetSubtype="1" presetID="22" grpId="30" fill="hold">
                                  <p:stCondLst>
                                    <p:cond delay="0"/>
                                  </p:stCondLst>
                                  <p:iterate type="el" backwards="0">
                                    <p:tmAbs val="0"/>
                                  </p:iterate>
                                  <p:childTnLst>
                                    <p:set>
                                      <p:cBhvr>
                                        <p:cTn id="145" fill="hold"/>
                                        <p:tgtEl>
                                          <p:spTgt spid="9791"/>
                                        </p:tgtEl>
                                        <p:attrNameLst>
                                          <p:attrName>style.visibility</p:attrName>
                                        </p:attrNameLst>
                                      </p:cBhvr>
                                      <p:to>
                                        <p:strVal val="visible"/>
                                      </p:to>
                                    </p:set>
                                    <p:animEffect filter="wipe(up)" transition="in">
                                      <p:cBhvr>
                                        <p:cTn id="146" dur="500"/>
                                        <p:tgtEl>
                                          <p:spTgt spid="9791"/>
                                        </p:tgtEl>
                                      </p:cBhvr>
                                    </p:animEffect>
                                  </p:childTnLst>
                                </p:cTn>
                              </p:par>
                            </p:childTnLst>
                          </p:cTn>
                        </p:par>
                      </p:childTnLst>
                    </p:cTn>
                  </p:par>
                  <p:par>
                    <p:cTn id="147" fill="hold">
                      <p:stCondLst>
                        <p:cond delay="indefinite"/>
                      </p:stCondLst>
                      <p:childTnLst>
                        <p:par>
                          <p:cTn id="148" fill="hold">
                            <p:stCondLst>
                              <p:cond delay="0"/>
                            </p:stCondLst>
                            <p:childTnLst>
                              <p:par>
                                <p:cTn id="149" presetClass="entr" nodeType="clickEffect" presetID="9" grpId="31" fill="hold">
                                  <p:stCondLst>
                                    <p:cond delay="0"/>
                                  </p:stCondLst>
                                  <p:iterate type="el" backwards="0">
                                    <p:tmAbs val="0"/>
                                  </p:iterate>
                                  <p:childTnLst>
                                    <p:set>
                                      <p:cBhvr>
                                        <p:cTn id="150" fill="hold"/>
                                        <p:tgtEl>
                                          <p:spTgt spid="9812"/>
                                        </p:tgtEl>
                                        <p:attrNameLst>
                                          <p:attrName>style.visibility</p:attrName>
                                        </p:attrNameLst>
                                      </p:cBhvr>
                                      <p:to>
                                        <p:strVal val="visible"/>
                                      </p:to>
                                    </p:set>
                                    <p:animEffect filter="dissolve" transition="in">
                                      <p:cBhvr>
                                        <p:cTn id="151" dur="500"/>
                                        <p:tgtEl>
                                          <p:spTgt spid="9812"/>
                                        </p:tgtEl>
                                      </p:cBhvr>
                                    </p:animEffect>
                                  </p:childTnLst>
                                </p:cTn>
                              </p:par>
                            </p:childTnLst>
                          </p:cTn>
                        </p:par>
                        <p:par>
                          <p:cTn id="152" fill="hold">
                            <p:stCondLst>
                              <p:cond delay="500"/>
                            </p:stCondLst>
                            <p:childTnLst>
                              <p:par>
                                <p:cTn id="153" presetClass="entr" nodeType="afterEffect" presetID="9" grpId="32" fill="hold">
                                  <p:stCondLst>
                                    <p:cond delay="0"/>
                                  </p:stCondLst>
                                  <p:iterate type="el" backwards="0">
                                    <p:tmAbs val="0"/>
                                  </p:iterate>
                                  <p:childTnLst>
                                    <p:set>
                                      <p:cBhvr>
                                        <p:cTn id="154" fill="hold"/>
                                        <p:tgtEl>
                                          <p:spTgt spid="9823"/>
                                        </p:tgtEl>
                                        <p:attrNameLst>
                                          <p:attrName>style.visibility</p:attrName>
                                        </p:attrNameLst>
                                      </p:cBhvr>
                                      <p:to>
                                        <p:strVal val="visible"/>
                                      </p:to>
                                    </p:set>
                                    <p:animEffect filter="dissolve" transition="in">
                                      <p:cBhvr>
                                        <p:cTn id="155" dur="500"/>
                                        <p:tgtEl>
                                          <p:spTgt spid="9823"/>
                                        </p:tgtEl>
                                      </p:cBhvr>
                                    </p:animEffect>
                                  </p:childTnLst>
                                </p:cTn>
                              </p:par>
                            </p:childTnLst>
                          </p:cTn>
                        </p:par>
                        <p:par>
                          <p:cTn id="156" fill="hold">
                            <p:stCondLst>
                              <p:cond delay="1000"/>
                            </p:stCondLst>
                            <p:childTnLst>
                              <p:par>
                                <p:cTn id="157" presetClass="entr" nodeType="afterEffect" presetID="9" grpId="33" fill="hold">
                                  <p:stCondLst>
                                    <p:cond delay="0"/>
                                  </p:stCondLst>
                                  <p:iterate type="el" backwards="0">
                                    <p:tmAbs val="0"/>
                                  </p:iterate>
                                  <p:childTnLst>
                                    <p:set>
                                      <p:cBhvr>
                                        <p:cTn id="158" fill="hold"/>
                                        <p:tgtEl>
                                          <p:spTgt spid="9830"/>
                                        </p:tgtEl>
                                        <p:attrNameLst>
                                          <p:attrName>style.visibility</p:attrName>
                                        </p:attrNameLst>
                                      </p:cBhvr>
                                      <p:to>
                                        <p:strVal val="visible"/>
                                      </p:to>
                                    </p:set>
                                    <p:animEffect filter="dissolve" transition="in">
                                      <p:cBhvr>
                                        <p:cTn id="159" dur="500"/>
                                        <p:tgtEl>
                                          <p:spTgt spid="9830"/>
                                        </p:tgtEl>
                                      </p:cBhvr>
                                    </p:animEffect>
                                  </p:childTnLst>
                                </p:cTn>
                              </p:par>
                            </p:childTnLst>
                          </p:cTn>
                        </p:par>
                        <p:par>
                          <p:cTn id="160" fill="hold">
                            <p:stCondLst>
                              <p:cond delay="1500"/>
                            </p:stCondLst>
                            <p:childTnLst>
                              <p:par>
                                <p:cTn id="161" presetClass="entr" nodeType="afterEffect" presetID="9" grpId="34" fill="hold">
                                  <p:stCondLst>
                                    <p:cond delay="0"/>
                                  </p:stCondLst>
                                  <p:iterate type="el" backwards="0">
                                    <p:tmAbs val="0"/>
                                  </p:iterate>
                                  <p:childTnLst>
                                    <p:set>
                                      <p:cBhvr>
                                        <p:cTn id="162" fill="hold"/>
                                        <p:tgtEl>
                                          <p:spTgt spid="9831"/>
                                        </p:tgtEl>
                                        <p:attrNameLst>
                                          <p:attrName>style.visibility</p:attrName>
                                        </p:attrNameLst>
                                      </p:cBhvr>
                                      <p:to>
                                        <p:strVal val="visible"/>
                                      </p:to>
                                    </p:set>
                                    <p:animEffect filter="dissolve" transition="in">
                                      <p:cBhvr>
                                        <p:cTn id="163" dur="500"/>
                                        <p:tgtEl>
                                          <p:spTgt spid="9831"/>
                                        </p:tgtEl>
                                      </p:cBhvr>
                                    </p:animEffect>
                                  </p:childTnLst>
                                </p:cTn>
                              </p:par>
                            </p:childTnLst>
                          </p:cTn>
                        </p:par>
                        <p:par>
                          <p:cTn id="164" fill="hold">
                            <p:stCondLst>
                              <p:cond delay="2000"/>
                            </p:stCondLst>
                            <p:childTnLst>
                              <p:par>
                                <p:cTn id="165" presetClass="entr" nodeType="afterEffect" presetID="9" grpId="35" fill="hold">
                                  <p:stCondLst>
                                    <p:cond delay="0"/>
                                  </p:stCondLst>
                                  <p:iterate type="el" backwards="0">
                                    <p:tmAbs val="0"/>
                                  </p:iterate>
                                  <p:childTnLst>
                                    <p:set>
                                      <p:cBhvr>
                                        <p:cTn id="166" fill="hold"/>
                                        <p:tgtEl>
                                          <p:spTgt spid="9839"/>
                                        </p:tgtEl>
                                        <p:attrNameLst>
                                          <p:attrName>style.visibility</p:attrName>
                                        </p:attrNameLst>
                                      </p:cBhvr>
                                      <p:to>
                                        <p:strVal val="visible"/>
                                      </p:to>
                                    </p:set>
                                    <p:animEffect filter="dissolve" transition="in">
                                      <p:cBhvr>
                                        <p:cTn id="167" dur="500"/>
                                        <p:tgtEl>
                                          <p:spTgt spid="9839"/>
                                        </p:tgtEl>
                                      </p:cBhvr>
                                    </p:animEffect>
                                  </p:childTnLst>
                                </p:cTn>
                              </p:par>
                            </p:childTnLst>
                          </p:cTn>
                        </p:par>
                        <p:par>
                          <p:cTn id="168" fill="hold">
                            <p:stCondLst>
                              <p:cond delay="2500"/>
                            </p:stCondLst>
                            <p:childTnLst>
                              <p:par>
                                <p:cTn id="169" presetClass="entr" nodeType="afterEffect" presetID="9" grpId="36" fill="hold">
                                  <p:stCondLst>
                                    <p:cond delay="0"/>
                                  </p:stCondLst>
                                  <p:iterate type="el" backwards="0">
                                    <p:tmAbs val="0"/>
                                  </p:iterate>
                                  <p:childTnLst>
                                    <p:set>
                                      <p:cBhvr>
                                        <p:cTn id="170" fill="hold"/>
                                        <p:tgtEl>
                                          <p:spTgt spid="9838"/>
                                        </p:tgtEl>
                                        <p:attrNameLst>
                                          <p:attrName>style.visibility</p:attrName>
                                        </p:attrNameLst>
                                      </p:cBhvr>
                                      <p:to>
                                        <p:strVal val="visible"/>
                                      </p:to>
                                    </p:set>
                                    <p:animEffect filter="dissolve" transition="in">
                                      <p:cBhvr>
                                        <p:cTn id="171" dur="500"/>
                                        <p:tgtEl>
                                          <p:spTgt spid="9838"/>
                                        </p:tgtEl>
                                      </p:cBhvr>
                                    </p:animEffect>
                                  </p:childTnLst>
                                </p:cTn>
                              </p:par>
                            </p:childTnLst>
                          </p:cTn>
                        </p:par>
                        <p:par>
                          <p:cTn id="172" fill="hold">
                            <p:stCondLst>
                              <p:cond delay="3000"/>
                            </p:stCondLst>
                            <p:childTnLst>
                              <p:par>
                                <p:cTn id="173" presetClass="entr" nodeType="afterEffect" presetID="9" grpId="37" fill="hold">
                                  <p:stCondLst>
                                    <p:cond delay="0"/>
                                  </p:stCondLst>
                                  <p:iterate type="el" backwards="0">
                                    <p:tmAbs val="0"/>
                                  </p:iterate>
                                  <p:childTnLst>
                                    <p:set>
                                      <p:cBhvr>
                                        <p:cTn id="174" fill="hold"/>
                                        <p:tgtEl>
                                          <p:spTgt spid="9811"/>
                                        </p:tgtEl>
                                        <p:attrNameLst>
                                          <p:attrName>style.visibility</p:attrName>
                                        </p:attrNameLst>
                                      </p:cBhvr>
                                      <p:to>
                                        <p:strVal val="visible"/>
                                      </p:to>
                                    </p:set>
                                    <p:animEffect filter="dissolve" transition="in">
                                      <p:cBhvr>
                                        <p:cTn id="175" dur="500"/>
                                        <p:tgtEl>
                                          <p:spTgt spid="9811"/>
                                        </p:tgtEl>
                                      </p:cBhvr>
                                    </p:animEffect>
                                  </p:childTnLst>
                                </p:cTn>
                              </p:par>
                            </p:childTnLst>
                          </p:cTn>
                        </p:par>
                        <p:par>
                          <p:cTn id="176" fill="hold">
                            <p:stCondLst>
                              <p:cond delay="3500"/>
                            </p:stCondLst>
                            <p:childTnLst>
                              <p:par>
                                <p:cTn id="177" presetClass="entr" nodeType="afterEffect" presetID="9" grpId="38" fill="hold">
                                  <p:stCondLst>
                                    <p:cond delay="0"/>
                                  </p:stCondLst>
                                  <p:iterate type="el" backwards="0">
                                    <p:tmAbs val="0"/>
                                  </p:iterate>
                                  <p:childTnLst>
                                    <p:set>
                                      <p:cBhvr>
                                        <p:cTn id="178" fill="hold"/>
                                        <p:tgtEl>
                                          <p:spTgt spid="9817"/>
                                        </p:tgtEl>
                                        <p:attrNameLst>
                                          <p:attrName>style.visibility</p:attrName>
                                        </p:attrNameLst>
                                      </p:cBhvr>
                                      <p:to>
                                        <p:strVal val="visible"/>
                                      </p:to>
                                    </p:set>
                                    <p:animEffect filter="dissolve" transition="in">
                                      <p:cBhvr>
                                        <p:cTn id="179" dur="500"/>
                                        <p:tgtEl>
                                          <p:spTgt spid="9817"/>
                                        </p:tgtEl>
                                      </p:cBhvr>
                                    </p:animEffect>
                                  </p:childTnLst>
                                </p:cTn>
                              </p:par>
                            </p:childTnLst>
                          </p:cTn>
                        </p:par>
                        <p:par>
                          <p:cTn id="180" fill="hold">
                            <p:stCondLst>
                              <p:cond delay="4000"/>
                            </p:stCondLst>
                            <p:childTnLst>
                              <p:par>
                                <p:cTn id="181" presetClass="entr" nodeType="afterEffect" presetID="9" grpId="39" fill="hold">
                                  <p:stCondLst>
                                    <p:cond delay="0"/>
                                  </p:stCondLst>
                                  <p:iterate type="el" backwards="0">
                                    <p:tmAbs val="0"/>
                                  </p:iterate>
                                  <p:childTnLst>
                                    <p:set>
                                      <p:cBhvr>
                                        <p:cTn id="182" fill="hold"/>
                                        <p:tgtEl>
                                          <p:spTgt spid="9793"/>
                                        </p:tgtEl>
                                        <p:attrNameLst>
                                          <p:attrName>style.visibility</p:attrName>
                                        </p:attrNameLst>
                                      </p:cBhvr>
                                      <p:to>
                                        <p:strVal val="visible"/>
                                      </p:to>
                                    </p:set>
                                    <p:animEffect filter="dissolve" transition="in">
                                      <p:cBhvr>
                                        <p:cTn id="183" dur="500"/>
                                        <p:tgtEl>
                                          <p:spTgt spid="97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826" grpId="15"/>
      <p:bldP build="whole" bldLvl="1" animBg="1" rev="0" advAuto="0" spid="9832" grpId="26"/>
      <p:bldP build="whole" bldLvl="1" animBg="1" rev="0" advAuto="0" spid="9830" grpId="33"/>
      <p:bldP build="whole" bldLvl="1" animBg="1" rev="0" advAuto="0" spid="9828" grpId="6"/>
      <p:bldP build="whole" bldLvl="1" animBg="1" rev="0" advAuto="0" spid="9811" grpId="37"/>
      <p:bldP build="whole" bldLvl="1" animBg="1" rev="0" advAuto="0" spid="9808" grpId="13"/>
      <p:bldP build="whole" bldLvl="1" animBg="1" rev="0" advAuto="0" spid="9840" grpId="24"/>
      <p:bldP build="whole" bldLvl="1" animBg="1" rev="0" advAuto="0" spid="9824" grpId="2"/>
      <p:bldP build="whole" bldLvl="1" animBg="1" rev="0" advAuto="0" spid="9820" grpId="5"/>
      <p:bldP build="whole" bldLvl="1" animBg="1" rev="0" advAuto="0" spid="9812" grpId="31"/>
      <p:bldP build="whole" bldLvl="1" animBg="1" rev="0" advAuto="0" spid="9805" grpId="3"/>
      <p:bldP build="whole" bldLvl="1" animBg="1" rev="0" advAuto="0" spid="9813" grpId="17"/>
      <p:bldP build="whole" bldLvl="1" animBg="1" rev="0" advAuto="0" spid="9794" grpId="21"/>
      <p:bldP build="whole" bldLvl="1" animBg="1" rev="0" advAuto="0" spid="9793" grpId="39"/>
      <p:bldP build="whole" bldLvl="1" animBg="1" rev="0" advAuto="0" spid="9834" grpId="19"/>
      <p:bldP build="whole" bldLvl="1" animBg="1" rev="0" advAuto="0" spid="9827" grpId="16"/>
      <p:bldP build="whole" bldLvl="1" animBg="1" rev="0" advAuto="0" spid="9833" grpId="27"/>
      <p:bldP build="whole" bldLvl="1" animBg="1" rev="0" advAuto="0" spid="9818" grpId="9"/>
      <p:bldP build="whole" bldLvl="1" animBg="1" rev="0" advAuto="0" spid="9809" grpId="22"/>
      <p:bldP build="whole" bldLvl="1" animBg="1" rev="0" advAuto="0" spid="9841" grpId="25"/>
      <p:bldP build="whole" bldLvl="1" animBg="1" rev="0" advAuto="0" spid="9819" grpId="14"/>
      <p:bldP build="whole" bldLvl="1" animBg="1" rev="0" advAuto="0" spid="9806" grpId="8"/>
      <p:bldP build="whole" bldLvl="1" animBg="1" rev="0" advAuto="0" spid="9822" grpId="23"/>
      <p:bldP build="whole" bldLvl="1" animBg="1" rev="0" advAuto="0" spid="9831" grpId="34"/>
      <p:bldP build="whole" bldLvl="1" animBg="1" rev="0" advAuto="0" spid="9837" grpId="11"/>
      <p:bldP build="whole" bldLvl="1" animBg="1" rev="0" advAuto="0" spid="9829" grpId="7"/>
      <p:bldP build="whole" bldLvl="1" animBg="1" rev="0" advAuto="0" spid="9817" grpId="38"/>
      <p:bldP build="whole" bldLvl="1" animBg="1" rev="0" advAuto="0" spid="9791" grpId="30"/>
      <p:bldP build="whole" bldLvl="1" animBg="1" rev="0" advAuto="0" spid="9810" grpId="28"/>
      <p:bldP build="whole" bldLvl="1" animBg="1" rev="0" advAuto="0" spid="9821" grpId="18"/>
      <p:bldP build="whole" bldLvl="1" animBg="1" rev="0" advAuto="0" spid="9792" grpId="12"/>
      <p:bldP build="whole" bldLvl="1" animBg="1" rev="0" advAuto="0" spid="9807" grpId="4"/>
      <p:bldP build="whole" bldLvl="1" animBg="1" rev="0" advAuto="0" spid="9839" grpId="35"/>
      <p:bldP build="whole" bldLvl="1" animBg="1" rev="0" advAuto="0" spid="9838" grpId="36"/>
      <p:bldP build="whole" bldLvl="1" animBg="1" rev="0" advAuto="0" spid="9825" grpId="1"/>
      <p:bldP build="whole" bldLvl="1" animBg="1" rev="0" advAuto="0" spid="9823" grpId="32"/>
      <p:bldP build="whole" bldLvl="1" animBg="1" rev="0" advAuto="0" spid="9836" grpId="10"/>
      <p:bldP build="whole" bldLvl="1" animBg="1" rev="0" advAuto="0" spid="9816" grpId="29"/>
      <p:bldP build="whole" bldLvl="1" animBg="1" rev="0" advAuto="0" spid="9835" grpId="20"/>
    </p:bldLst>
  </p:timing>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72D2F3"/>
        </a:solidFill>
      </p:bgPr>
    </p:bg>
    <p:spTree>
      <p:nvGrpSpPr>
        <p:cNvPr id="1" name=""/>
        <p:cNvGrpSpPr/>
        <p:nvPr/>
      </p:nvGrpSpPr>
      <p:grpSpPr>
        <a:xfrm>
          <a:off x="0" y="0"/>
          <a:ext cx="0" cy="0"/>
          <a:chOff x="0" y="0"/>
          <a:chExt cx="0" cy="0"/>
        </a:xfrm>
      </p:grpSpPr>
      <p:sp>
        <p:nvSpPr>
          <p:cNvPr id="9843"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844" name="Arc 151"/>
          <p:cNvSpPr/>
          <p:nvPr/>
        </p:nvSpPr>
        <p:spPr>
          <a:xfrm>
            <a:off x="4439415" y="2105667"/>
            <a:ext cx="4043325" cy="1249290"/>
          </a:xfrm>
          <a:custGeom>
            <a:avLst/>
            <a:gdLst/>
            <a:ahLst/>
            <a:cxnLst>
              <a:cxn ang="0">
                <a:pos x="wd2" y="hd2"/>
              </a:cxn>
              <a:cxn ang="5400000">
                <a:pos x="wd2" y="hd2"/>
              </a:cxn>
              <a:cxn ang="10800000">
                <a:pos x="wd2" y="hd2"/>
              </a:cxn>
              <a:cxn ang="16200000">
                <a:pos x="wd2" y="hd2"/>
              </a:cxn>
            </a:cxnLst>
            <a:rect l="0" t="0" r="r" b="b"/>
            <a:pathLst>
              <a:path w="21600" h="17803" fill="norm" stroke="1" extrusionOk="0">
                <a:moveTo>
                  <a:pt x="0" y="11235"/>
                </a:moveTo>
                <a:lnTo>
                  <a:pt x="0" y="11235"/>
                </a:lnTo>
                <a:cubicBezTo>
                  <a:pt x="5216" y="-3296"/>
                  <a:pt x="13861" y="-3797"/>
                  <a:pt x="19308" y="10117"/>
                </a:cubicBezTo>
                <a:cubicBezTo>
                  <a:pt x="20199" y="12391"/>
                  <a:pt x="20970" y="14977"/>
                  <a:pt x="21600" y="17803"/>
                </a:cubicBezTo>
              </a:path>
            </a:pathLst>
          </a:custGeom>
          <a:ln w="12700">
            <a:solidFill>
              <a:srgbClr val="FEFEFE"/>
            </a:solidFill>
            <a:prstDash val="dash"/>
            <a:miter/>
            <a:headEnd type="triangle"/>
            <a:tailEnd type="triangle"/>
          </a:ln>
        </p:spPr>
        <p:txBody>
          <a:bodyPr lIns="45719" rIns="45719" anchor="ctr"/>
          <a:lstStyle/>
          <a:p>
            <a:pPr algn="ctr"/>
          </a:p>
        </p:txBody>
      </p:sp>
      <p:sp>
        <p:nvSpPr>
          <p:cNvPr id="9845" name="Text Placeholder 1"/>
          <p:cNvSpPr txBox="1"/>
          <p:nvPr>
            <p:ph type="body" sz="quarter" idx="1"/>
          </p:nvPr>
        </p:nvSpPr>
        <p:spPr>
          <a:prstGeom prst="rect">
            <a:avLst/>
          </a:prstGeom>
        </p:spPr>
        <p:txBody>
          <a:bodyPr/>
          <a:lstStyle>
            <a:lvl1pPr defTabSz="813816">
              <a:spcBef>
                <a:spcPts val="800"/>
              </a:spcBef>
              <a:defRPr sz="712">
                <a:solidFill>
                  <a:srgbClr val="FEFEFE"/>
                </a:solidFill>
              </a:defRPr>
            </a:lvl1pPr>
          </a:lstStyle>
          <a:p>
            <a:pPr/>
            <a:r>
              <a:t>Here is your custom footer</a:t>
            </a:r>
          </a:p>
        </p:txBody>
      </p:sp>
      <p:sp>
        <p:nvSpPr>
          <p:cNvPr id="9846" name="Freeform 120"/>
          <p:cNvSpPr/>
          <p:nvPr/>
        </p:nvSpPr>
        <p:spPr>
          <a:xfrm>
            <a:off x="5833069" y="2132248"/>
            <a:ext cx="1783905" cy="14687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332"/>
                </a:moveTo>
                <a:lnTo>
                  <a:pt x="6400" y="21600"/>
                </a:lnTo>
                <a:lnTo>
                  <a:pt x="21600" y="15397"/>
                </a:lnTo>
                <a:lnTo>
                  <a:pt x="14215" y="0"/>
                </a:lnTo>
                <a:lnTo>
                  <a:pt x="0" y="12332"/>
                </a:lnTo>
                <a:close/>
              </a:path>
            </a:pathLst>
          </a:custGeom>
          <a:gradFill>
            <a:gsLst>
              <a:gs pos="11000">
                <a:srgbClr val="010101">
                  <a:alpha val="20000"/>
                </a:srgbClr>
              </a:gs>
              <a:gs pos="68000">
                <a:srgbClr val="FEFEFE">
                  <a:alpha val="0"/>
                </a:srgbClr>
              </a:gs>
            </a:gsLst>
            <a:lin ang="4200000"/>
          </a:gradFill>
          <a:ln w="12700">
            <a:miter lim="400000"/>
          </a:ln>
        </p:spPr>
        <p:txBody>
          <a:bodyPr lIns="45719" rIns="45719" anchor="ctr"/>
          <a:lstStyle/>
          <a:p>
            <a:pPr algn="ctr">
              <a:defRPr>
                <a:solidFill>
                  <a:srgbClr val="FFFFFF"/>
                </a:solidFill>
              </a:defRPr>
            </a:pPr>
          </a:p>
        </p:txBody>
      </p:sp>
      <p:sp>
        <p:nvSpPr>
          <p:cNvPr id="9847" name="Freeform 118"/>
          <p:cNvSpPr/>
          <p:nvPr/>
        </p:nvSpPr>
        <p:spPr>
          <a:xfrm>
            <a:off x="8342707" y="3182930"/>
            <a:ext cx="2955213" cy="24332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332"/>
                </a:moveTo>
                <a:lnTo>
                  <a:pt x="6400" y="21600"/>
                </a:lnTo>
                <a:lnTo>
                  <a:pt x="21600" y="15397"/>
                </a:lnTo>
                <a:lnTo>
                  <a:pt x="14215" y="0"/>
                </a:lnTo>
                <a:lnTo>
                  <a:pt x="0" y="12332"/>
                </a:lnTo>
                <a:close/>
              </a:path>
            </a:pathLst>
          </a:custGeom>
          <a:gradFill>
            <a:gsLst>
              <a:gs pos="11000">
                <a:srgbClr val="010101">
                  <a:alpha val="20000"/>
                </a:srgbClr>
              </a:gs>
              <a:gs pos="68000">
                <a:srgbClr val="FEFEFE">
                  <a:alpha val="0"/>
                </a:srgbClr>
              </a:gs>
            </a:gsLst>
            <a:lin ang="4200000"/>
          </a:gradFill>
          <a:ln w="12700">
            <a:miter lim="400000"/>
          </a:ln>
        </p:spPr>
        <p:txBody>
          <a:bodyPr lIns="45719" rIns="45719" anchor="ctr"/>
          <a:lstStyle/>
          <a:p>
            <a:pPr algn="ctr">
              <a:defRPr>
                <a:solidFill>
                  <a:srgbClr val="FFFFFF"/>
                </a:solidFill>
              </a:defRPr>
            </a:pPr>
          </a:p>
        </p:txBody>
      </p:sp>
      <p:sp>
        <p:nvSpPr>
          <p:cNvPr id="9848" name="Freeform 12"/>
          <p:cNvSpPr/>
          <p:nvPr/>
        </p:nvSpPr>
        <p:spPr>
          <a:xfrm>
            <a:off x="4846621" y="3212819"/>
            <a:ext cx="2751746" cy="18151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52" y="17850"/>
                </a:moveTo>
                <a:lnTo>
                  <a:pt x="18836" y="17850"/>
                </a:lnTo>
                <a:cubicBezTo>
                  <a:pt x="18589" y="18176"/>
                  <a:pt x="18307" y="18437"/>
                  <a:pt x="17997" y="18620"/>
                </a:cubicBezTo>
                <a:lnTo>
                  <a:pt x="3690" y="18620"/>
                </a:lnTo>
                <a:cubicBezTo>
                  <a:pt x="3381" y="18437"/>
                  <a:pt x="3098" y="18176"/>
                  <a:pt x="2852" y="17850"/>
                </a:cubicBezTo>
                <a:close/>
                <a:moveTo>
                  <a:pt x="2208" y="16595"/>
                </a:moveTo>
                <a:lnTo>
                  <a:pt x="19487" y="16595"/>
                </a:lnTo>
                <a:cubicBezTo>
                  <a:pt x="19390" y="16871"/>
                  <a:pt x="19274" y="17128"/>
                  <a:pt x="19142" y="17365"/>
                </a:cubicBezTo>
                <a:lnTo>
                  <a:pt x="2553" y="17365"/>
                </a:lnTo>
                <a:cubicBezTo>
                  <a:pt x="2421" y="17128"/>
                  <a:pt x="2305" y="16871"/>
                  <a:pt x="2208" y="16595"/>
                </a:cubicBezTo>
                <a:close/>
                <a:moveTo>
                  <a:pt x="1853" y="14364"/>
                </a:moveTo>
                <a:lnTo>
                  <a:pt x="19778" y="14364"/>
                </a:lnTo>
                <a:cubicBezTo>
                  <a:pt x="19781" y="14442"/>
                  <a:pt x="19786" y="14520"/>
                  <a:pt x="19786" y="14600"/>
                </a:cubicBezTo>
                <a:cubicBezTo>
                  <a:pt x="19786" y="14781"/>
                  <a:pt x="19776" y="14958"/>
                  <a:pt x="19761" y="15133"/>
                </a:cubicBezTo>
                <a:lnTo>
                  <a:pt x="1864" y="15133"/>
                </a:lnTo>
                <a:cubicBezTo>
                  <a:pt x="1850" y="14958"/>
                  <a:pt x="1840" y="14781"/>
                  <a:pt x="1840" y="14600"/>
                </a:cubicBezTo>
                <a:cubicBezTo>
                  <a:pt x="1840" y="14520"/>
                  <a:pt x="1850" y="14443"/>
                  <a:pt x="1853" y="14364"/>
                </a:cubicBezTo>
                <a:close/>
                <a:moveTo>
                  <a:pt x="2069" y="13109"/>
                </a:moveTo>
                <a:lnTo>
                  <a:pt x="19667" y="13109"/>
                </a:lnTo>
                <a:cubicBezTo>
                  <a:pt x="19727" y="13356"/>
                  <a:pt x="19771" y="13613"/>
                  <a:pt x="19800" y="13878"/>
                </a:cubicBezTo>
                <a:lnTo>
                  <a:pt x="1932" y="13878"/>
                </a:lnTo>
                <a:cubicBezTo>
                  <a:pt x="1961" y="13613"/>
                  <a:pt x="2010" y="13357"/>
                  <a:pt x="2069" y="13109"/>
                </a:cubicBezTo>
                <a:close/>
                <a:moveTo>
                  <a:pt x="3312" y="10878"/>
                </a:moveTo>
                <a:lnTo>
                  <a:pt x="18412" y="10878"/>
                </a:lnTo>
                <a:cubicBezTo>
                  <a:pt x="18649" y="11087"/>
                  <a:pt x="18863" y="11347"/>
                  <a:pt x="19050" y="11647"/>
                </a:cubicBezTo>
                <a:lnTo>
                  <a:pt x="2668" y="11647"/>
                </a:lnTo>
                <a:cubicBezTo>
                  <a:pt x="2855" y="11346"/>
                  <a:pt x="3071" y="11088"/>
                  <a:pt x="3312" y="10878"/>
                </a:cubicBezTo>
                <a:close/>
                <a:moveTo>
                  <a:pt x="4636" y="9622"/>
                </a:moveTo>
                <a:lnTo>
                  <a:pt x="16463" y="9622"/>
                </a:lnTo>
                <a:lnTo>
                  <a:pt x="16470" y="10134"/>
                </a:lnTo>
                <a:lnTo>
                  <a:pt x="17343" y="10296"/>
                </a:lnTo>
                <a:cubicBezTo>
                  <a:pt x="17456" y="10317"/>
                  <a:pt x="17565" y="10352"/>
                  <a:pt x="17674" y="10392"/>
                </a:cubicBezTo>
                <a:lnTo>
                  <a:pt x="4048" y="10392"/>
                </a:lnTo>
                <a:lnTo>
                  <a:pt x="4571" y="10166"/>
                </a:lnTo>
                <a:close/>
                <a:moveTo>
                  <a:pt x="5174" y="7391"/>
                </a:moveTo>
                <a:lnTo>
                  <a:pt x="16273" y="7391"/>
                </a:lnTo>
                <a:cubicBezTo>
                  <a:pt x="16318" y="7642"/>
                  <a:pt x="16355" y="7898"/>
                  <a:pt x="16378" y="8161"/>
                </a:cubicBezTo>
                <a:lnTo>
                  <a:pt x="4875" y="8161"/>
                </a:lnTo>
                <a:cubicBezTo>
                  <a:pt x="4959" y="7888"/>
                  <a:pt x="5059" y="7630"/>
                  <a:pt x="5174" y="7391"/>
                </a:cubicBezTo>
                <a:close/>
                <a:moveTo>
                  <a:pt x="6065" y="6136"/>
                </a:moveTo>
                <a:lnTo>
                  <a:pt x="15953" y="6136"/>
                </a:lnTo>
                <a:cubicBezTo>
                  <a:pt x="16038" y="6384"/>
                  <a:pt x="16114" y="6640"/>
                  <a:pt x="16176" y="6905"/>
                </a:cubicBezTo>
                <a:lnTo>
                  <a:pt x="5427" y="6905"/>
                </a:lnTo>
                <a:cubicBezTo>
                  <a:pt x="5616" y="6607"/>
                  <a:pt x="5830" y="6347"/>
                  <a:pt x="6065" y="6136"/>
                </a:cubicBezTo>
                <a:close/>
                <a:moveTo>
                  <a:pt x="10183" y="3905"/>
                </a:moveTo>
                <a:lnTo>
                  <a:pt x="14654" y="3905"/>
                </a:lnTo>
                <a:cubicBezTo>
                  <a:pt x="14875" y="4130"/>
                  <a:pt x="15079" y="4389"/>
                  <a:pt x="15266" y="4674"/>
                </a:cubicBezTo>
                <a:lnTo>
                  <a:pt x="9567" y="4674"/>
                </a:lnTo>
                <a:cubicBezTo>
                  <a:pt x="9756" y="4384"/>
                  <a:pt x="9964" y="4129"/>
                  <a:pt x="10183" y="3905"/>
                </a:cubicBezTo>
                <a:close/>
                <a:moveTo>
                  <a:pt x="12383" y="2789"/>
                </a:moveTo>
                <a:cubicBezTo>
                  <a:pt x="12985" y="2789"/>
                  <a:pt x="13557" y="3001"/>
                  <a:pt x="14073" y="3370"/>
                </a:cubicBezTo>
                <a:lnTo>
                  <a:pt x="10671" y="3370"/>
                </a:lnTo>
                <a:cubicBezTo>
                  <a:pt x="11199" y="2992"/>
                  <a:pt x="11782" y="2789"/>
                  <a:pt x="12383" y="2789"/>
                </a:cubicBezTo>
                <a:close/>
                <a:moveTo>
                  <a:pt x="12366" y="1231"/>
                </a:moveTo>
                <a:cubicBezTo>
                  <a:pt x="10787" y="1231"/>
                  <a:pt x="9379" y="2333"/>
                  <a:pt x="8456" y="4056"/>
                </a:cubicBezTo>
                <a:cubicBezTo>
                  <a:pt x="8167" y="3956"/>
                  <a:pt x="7869" y="3899"/>
                  <a:pt x="7561" y="3899"/>
                </a:cubicBezTo>
                <a:cubicBezTo>
                  <a:pt x="5593" y="3899"/>
                  <a:pt x="3959" y="6049"/>
                  <a:pt x="3618" y="8883"/>
                </a:cubicBezTo>
                <a:cubicBezTo>
                  <a:pt x="1999" y="9581"/>
                  <a:pt x="812" y="11834"/>
                  <a:pt x="812" y="14512"/>
                </a:cubicBezTo>
                <a:cubicBezTo>
                  <a:pt x="812" y="17747"/>
                  <a:pt x="2542" y="20369"/>
                  <a:pt x="4676" y="20369"/>
                </a:cubicBezTo>
                <a:lnTo>
                  <a:pt x="16924" y="20369"/>
                </a:lnTo>
                <a:cubicBezTo>
                  <a:pt x="19058" y="20369"/>
                  <a:pt x="20788" y="17747"/>
                  <a:pt x="20788" y="14512"/>
                </a:cubicBezTo>
                <a:cubicBezTo>
                  <a:pt x="20788" y="11521"/>
                  <a:pt x="19308" y="9059"/>
                  <a:pt x="17399" y="8704"/>
                </a:cubicBezTo>
                <a:cubicBezTo>
                  <a:pt x="17340" y="4562"/>
                  <a:pt x="15111" y="1231"/>
                  <a:pt x="12366" y="1231"/>
                </a:cubicBezTo>
                <a:close/>
                <a:moveTo>
                  <a:pt x="12366" y="0"/>
                </a:moveTo>
                <a:cubicBezTo>
                  <a:pt x="15298" y="0"/>
                  <a:pt x="17770" y="3362"/>
                  <a:pt x="18159" y="7679"/>
                </a:cubicBezTo>
                <a:cubicBezTo>
                  <a:pt x="20161" y="8506"/>
                  <a:pt x="21600" y="11284"/>
                  <a:pt x="21600" y="14512"/>
                </a:cubicBezTo>
                <a:cubicBezTo>
                  <a:pt x="21600" y="18420"/>
                  <a:pt x="19503" y="21600"/>
                  <a:pt x="16924" y="21600"/>
                </a:cubicBezTo>
                <a:lnTo>
                  <a:pt x="4676" y="21600"/>
                </a:lnTo>
                <a:cubicBezTo>
                  <a:pt x="2097" y="21600"/>
                  <a:pt x="0" y="18420"/>
                  <a:pt x="0" y="14512"/>
                </a:cubicBezTo>
                <a:cubicBezTo>
                  <a:pt x="0" y="11613"/>
                  <a:pt x="1183" y="9008"/>
                  <a:pt x="2931" y="7940"/>
                </a:cubicBezTo>
                <a:cubicBezTo>
                  <a:pt x="3521" y="4845"/>
                  <a:pt x="5396" y="2667"/>
                  <a:pt x="7561" y="2667"/>
                </a:cubicBezTo>
                <a:cubicBezTo>
                  <a:pt x="7755" y="2667"/>
                  <a:pt x="7951" y="2686"/>
                  <a:pt x="8149" y="2724"/>
                </a:cubicBezTo>
                <a:cubicBezTo>
                  <a:pt x="9250" y="984"/>
                  <a:pt x="10761" y="0"/>
                  <a:pt x="12366" y="0"/>
                </a:cubicBezTo>
                <a:close/>
              </a:path>
            </a:pathLst>
          </a:custGeom>
          <a:solidFill>
            <a:srgbClr val="FEFEFE">
              <a:alpha val="3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49" name="Freeform 116"/>
          <p:cNvSpPr/>
          <p:nvPr/>
        </p:nvSpPr>
        <p:spPr>
          <a:xfrm>
            <a:off x="1827215" y="2795204"/>
            <a:ext cx="3750561" cy="30880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332"/>
                </a:moveTo>
                <a:lnTo>
                  <a:pt x="6400" y="21600"/>
                </a:lnTo>
                <a:lnTo>
                  <a:pt x="21600" y="15397"/>
                </a:lnTo>
                <a:lnTo>
                  <a:pt x="14215" y="0"/>
                </a:lnTo>
                <a:lnTo>
                  <a:pt x="0" y="12332"/>
                </a:lnTo>
                <a:close/>
              </a:path>
            </a:pathLst>
          </a:custGeom>
          <a:gradFill>
            <a:gsLst>
              <a:gs pos="11000">
                <a:srgbClr val="010101">
                  <a:alpha val="20000"/>
                </a:srgbClr>
              </a:gs>
              <a:gs pos="68000">
                <a:srgbClr val="FEFEFE">
                  <a:alpha val="0"/>
                </a:srgbClr>
              </a:gs>
            </a:gsLst>
            <a:lin ang="4200000"/>
          </a:gradFill>
          <a:ln w="12700">
            <a:miter lim="400000"/>
          </a:ln>
        </p:spPr>
        <p:txBody>
          <a:bodyPr lIns="45719" rIns="45719" anchor="ctr"/>
          <a:lstStyle/>
          <a:p>
            <a:pPr algn="ctr">
              <a:defRPr>
                <a:solidFill>
                  <a:srgbClr val="FFFFFF"/>
                </a:solidFill>
              </a:defRPr>
            </a:pPr>
          </a:p>
        </p:txBody>
      </p:sp>
      <p:grpSp>
        <p:nvGrpSpPr>
          <p:cNvPr id="9855" name="Group 2"/>
          <p:cNvGrpSpPr/>
          <p:nvPr/>
        </p:nvGrpSpPr>
        <p:grpSpPr>
          <a:xfrm>
            <a:off x="5588441" y="1724624"/>
            <a:ext cx="1418353" cy="1748330"/>
            <a:chOff x="0" y="0"/>
            <a:chExt cx="1418351" cy="1748329"/>
          </a:xfrm>
        </p:grpSpPr>
        <p:sp>
          <p:nvSpPr>
            <p:cNvPr id="9850" name="Shape 6"/>
            <p:cNvSpPr/>
            <p:nvPr/>
          </p:nvSpPr>
          <p:spPr>
            <a:xfrm>
              <a:off x="-1" y="0"/>
              <a:ext cx="1418353" cy="17483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99" y="20951"/>
                  </a:moveTo>
                  <a:cubicBezTo>
                    <a:pt x="3626" y="17370"/>
                    <a:pt x="0" y="11931"/>
                    <a:pt x="0" y="6402"/>
                  </a:cubicBezTo>
                  <a:lnTo>
                    <a:pt x="0" y="4883"/>
                  </a:lnTo>
                  <a:lnTo>
                    <a:pt x="4744" y="4883"/>
                  </a:lnTo>
                  <a:cubicBezTo>
                    <a:pt x="6566" y="4883"/>
                    <a:pt x="8442" y="3706"/>
                    <a:pt x="9136" y="2616"/>
                  </a:cubicBezTo>
                  <a:lnTo>
                    <a:pt x="10800" y="0"/>
                  </a:lnTo>
                  <a:lnTo>
                    <a:pt x="12464" y="2616"/>
                  </a:lnTo>
                  <a:cubicBezTo>
                    <a:pt x="13158" y="3706"/>
                    <a:pt x="15034" y="4883"/>
                    <a:pt x="16856" y="4883"/>
                  </a:cubicBezTo>
                  <a:lnTo>
                    <a:pt x="21600" y="4883"/>
                  </a:lnTo>
                  <a:lnTo>
                    <a:pt x="21600" y="6402"/>
                  </a:lnTo>
                  <a:cubicBezTo>
                    <a:pt x="21600" y="11931"/>
                    <a:pt x="17974" y="17370"/>
                    <a:pt x="11901" y="20951"/>
                  </a:cubicBezTo>
                  <a:lnTo>
                    <a:pt x="10800" y="21600"/>
                  </a:lnTo>
                  <a:cubicBezTo>
                    <a:pt x="10800" y="21600"/>
                    <a:pt x="9699" y="20951"/>
                    <a:pt x="9699" y="20951"/>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51" name="Shape 7"/>
            <p:cNvSpPr/>
            <p:nvPr/>
          </p:nvSpPr>
          <p:spPr>
            <a:xfrm>
              <a:off x="709828" y="267471"/>
              <a:ext cx="586205" cy="5923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77" y="21600"/>
                  </a:moveTo>
                  <a:cubicBezTo>
                    <a:pt x="20925" y="17508"/>
                    <a:pt x="21600" y="13310"/>
                    <a:pt x="21600" y="9118"/>
                  </a:cubicBezTo>
                  <a:lnTo>
                    <a:pt x="14652" y="9118"/>
                  </a:lnTo>
                  <a:cubicBezTo>
                    <a:pt x="8459" y="9118"/>
                    <a:pt x="2417" y="4634"/>
                    <a:pt x="0" y="0"/>
                  </a:cubicBezTo>
                  <a:lnTo>
                    <a:pt x="0" y="21600"/>
                  </a:lnTo>
                  <a:cubicBezTo>
                    <a:pt x="0" y="21600"/>
                    <a:pt x="19677" y="21600"/>
                    <a:pt x="19677"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52" name="Shape 8"/>
            <p:cNvSpPr/>
            <p:nvPr/>
          </p:nvSpPr>
          <p:spPr>
            <a:xfrm>
              <a:off x="129449" y="267471"/>
              <a:ext cx="586206" cy="5923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183" y="4634"/>
                    <a:pt x="13141" y="9118"/>
                    <a:pt x="6948" y="9118"/>
                  </a:cubicBezTo>
                  <a:lnTo>
                    <a:pt x="0" y="9118"/>
                  </a:lnTo>
                  <a:cubicBezTo>
                    <a:pt x="0" y="13310"/>
                    <a:pt x="675" y="17508"/>
                    <a:pt x="1923" y="21600"/>
                  </a:cubicBezTo>
                  <a:lnTo>
                    <a:pt x="21600" y="21600"/>
                  </a:lnTo>
                  <a:cubicBezTo>
                    <a:pt x="21600" y="21600"/>
                    <a:pt x="21600" y="0"/>
                    <a:pt x="2160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53" name="Shape 9"/>
            <p:cNvSpPr/>
            <p:nvPr/>
          </p:nvSpPr>
          <p:spPr>
            <a:xfrm>
              <a:off x="181743" y="858137"/>
              <a:ext cx="534012" cy="7358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443" y="8278"/>
                    <a:pt x="10979" y="15998"/>
                    <a:pt x="21600" y="21600"/>
                  </a:cubicBezTo>
                  <a:lnTo>
                    <a:pt x="21600" y="0"/>
                  </a:lnTo>
                  <a:cubicBezTo>
                    <a:pt x="21600" y="0"/>
                    <a:pt x="0" y="0"/>
                    <a:pt x="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54" name="Shape 10"/>
            <p:cNvSpPr/>
            <p:nvPr/>
          </p:nvSpPr>
          <p:spPr>
            <a:xfrm>
              <a:off x="713257" y="858137"/>
              <a:ext cx="534012" cy="7358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cubicBezTo>
                    <a:pt x="10621" y="15998"/>
                    <a:pt x="18157" y="8278"/>
                    <a:pt x="21600" y="0"/>
                  </a:cubicBezTo>
                  <a:cubicBezTo>
                    <a:pt x="21600" y="0"/>
                    <a:pt x="0" y="0"/>
                    <a:pt x="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858" name="Group 103"/>
          <p:cNvGrpSpPr/>
          <p:nvPr/>
        </p:nvGrpSpPr>
        <p:grpSpPr>
          <a:xfrm>
            <a:off x="6066439" y="2270222"/>
            <a:ext cx="482173" cy="606679"/>
            <a:chOff x="0" y="0"/>
            <a:chExt cx="482172" cy="606677"/>
          </a:xfrm>
        </p:grpSpPr>
        <p:sp>
          <p:nvSpPr>
            <p:cNvPr id="9856" name="Shape 11"/>
            <p:cNvSpPr/>
            <p:nvPr/>
          </p:nvSpPr>
          <p:spPr>
            <a:xfrm>
              <a:off x="-1" y="-1"/>
              <a:ext cx="482174" cy="6066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36"/>
                  </a:moveTo>
                  <a:cubicBezTo>
                    <a:pt x="14115" y="2136"/>
                    <a:pt x="16812" y="4279"/>
                    <a:pt x="16812" y="6913"/>
                  </a:cubicBezTo>
                  <a:lnTo>
                    <a:pt x="16812" y="7703"/>
                  </a:lnTo>
                  <a:lnTo>
                    <a:pt x="4788" y="7703"/>
                  </a:lnTo>
                  <a:lnTo>
                    <a:pt x="4788" y="6913"/>
                  </a:lnTo>
                  <a:cubicBezTo>
                    <a:pt x="4788" y="4279"/>
                    <a:pt x="7485" y="2136"/>
                    <a:pt x="10800" y="2136"/>
                  </a:cubicBezTo>
                  <a:close/>
                  <a:moveTo>
                    <a:pt x="19499" y="7727"/>
                  </a:moveTo>
                  <a:lnTo>
                    <a:pt x="19499" y="6913"/>
                  </a:lnTo>
                  <a:cubicBezTo>
                    <a:pt x="19499" y="3101"/>
                    <a:pt x="15597" y="0"/>
                    <a:pt x="10800" y="0"/>
                  </a:cubicBezTo>
                  <a:cubicBezTo>
                    <a:pt x="6003" y="0"/>
                    <a:pt x="2101" y="3101"/>
                    <a:pt x="2101" y="6913"/>
                  </a:cubicBezTo>
                  <a:lnTo>
                    <a:pt x="2101" y="7727"/>
                  </a:lnTo>
                  <a:cubicBezTo>
                    <a:pt x="918" y="7847"/>
                    <a:pt x="0" y="8642"/>
                    <a:pt x="0" y="9615"/>
                  </a:cubicBezTo>
                  <a:lnTo>
                    <a:pt x="0" y="19688"/>
                  </a:lnTo>
                  <a:cubicBezTo>
                    <a:pt x="0" y="20744"/>
                    <a:pt x="1077" y="21600"/>
                    <a:pt x="2406" y="21600"/>
                  </a:cubicBezTo>
                  <a:lnTo>
                    <a:pt x="19194" y="21600"/>
                  </a:lnTo>
                  <a:cubicBezTo>
                    <a:pt x="20523" y="21600"/>
                    <a:pt x="21600" y="20744"/>
                    <a:pt x="21600" y="19688"/>
                  </a:cubicBezTo>
                  <a:lnTo>
                    <a:pt x="21600" y="9615"/>
                  </a:lnTo>
                  <a:cubicBezTo>
                    <a:pt x="21600" y="8642"/>
                    <a:pt x="20682" y="7847"/>
                    <a:pt x="19499" y="7727"/>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57" name="Shape 12"/>
            <p:cNvSpPr/>
            <p:nvPr/>
          </p:nvSpPr>
          <p:spPr>
            <a:xfrm>
              <a:off x="156054" y="301705"/>
              <a:ext cx="169963" cy="224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805" y="14941"/>
                  </a:moveTo>
                  <a:lnTo>
                    <a:pt x="16805" y="17063"/>
                  </a:lnTo>
                  <a:cubicBezTo>
                    <a:pt x="16805" y="19569"/>
                    <a:pt x="14116" y="21600"/>
                    <a:pt x="10800" y="21600"/>
                  </a:cubicBezTo>
                  <a:cubicBezTo>
                    <a:pt x="7484" y="21600"/>
                    <a:pt x="4795" y="19569"/>
                    <a:pt x="4795" y="17063"/>
                  </a:cubicBezTo>
                  <a:lnTo>
                    <a:pt x="4795" y="14941"/>
                  </a:lnTo>
                  <a:cubicBezTo>
                    <a:pt x="1904" y="13476"/>
                    <a:pt x="0" y="10986"/>
                    <a:pt x="0" y="8159"/>
                  </a:cubicBezTo>
                  <a:cubicBezTo>
                    <a:pt x="0" y="3653"/>
                    <a:pt x="4835" y="0"/>
                    <a:pt x="10800" y="0"/>
                  </a:cubicBezTo>
                  <a:cubicBezTo>
                    <a:pt x="16765" y="0"/>
                    <a:pt x="21600" y="3653"/>
                    <a:pt x="21600" y="8159"/>
                  </a:cubicBezTo>
                  <a:cubicBezTo>
                    <a:pt x="21600" y="10986"/>
                    <a:pt x="19696" y="13476"/>
                    <a:pt x="16805" y="14941"/>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867" name="Group 16"/>
          <p:cNvGrpSpPr/>
          <p:nvPr/>
        </p:nvGrpSpPr>
        <p:grpSpPr>
          <a:xfrm>
            <a:off x="1819178" y="2763148"/>
            <a:ext cx="2487513" cy="2077917"/>
            <a:chOff x="0" y="0"/>
            <a:chExt cx="2487511" cy="2077915"/>
          </a:xfrm>
        </p:grpSpPr>
        <p:sp>
          <p:nvSpPr>
            <p:cNvPr id="9859" name="Shape 24"/>
            <p:cNvSpPr/>
            <p:nvPr/>
          </p:nvSpPr>
          <p:spPr>
            <a:xfrm>
              <a:off x="821536" y="1734073"/>
              <a:ext cx="852673" cy="298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791" y="0"/>
                  </a:moveTo>
                  <a:lnTo>
                    <a:pt x="18791" y="9755"/>
                  </a:lnTo>
                  <a:cubicBezTo>
                    <a:pt x="18791" y="18465"/>
                    <a:pt x="20623" y="20903"/>
                    <a:pt x="21600" y="21600"/>
                  </a:cubicBezTo>
                  <a:lnTo>
                    <a:pt x="0" y="21600"/>
                  </a:lnTo>
                  <a:cubicBezTo>
                    <a:pt x="977" y="20903"/>
                    <a:pt x="2809" y="18465"/>
                    <a:pt x="2809" y="9755"/>
                  </a:cubicBezTo>
                  <a:lnTo>
                    <a:pt x="2809" y="0"/>
                  </a:lnTo>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60" name="Shape 25"/>
            <p:cNvSpPr/>
            <p:nvPr/>
          </p:nvSpPr>
          <p:spPr>
            <a:xfrm>
              <a:off x="788674" y="2027297"/>
              <a:ext cx="921369" cy="506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07" y="21600"/>
                  </a:moveTo>
                  <a:cubicBezTo>
                    <a:pt x="21334" y="21600"/>
                    <a:pt x="21600" y="16765"/>
                    <a:pt x="21600" y="10800"/>
                  </a:cubicBezTo>
                  <a:cubicBezTo>
                    <a:pt x="21600" y="4835"/>
                    <a:pt x="21334" y="0"/>
                    <a:pt x="21007" y="0"/>
                  </a:cubicBezTo>
                  <a:lnTo>
                    <a:pt x="593" y="0"/>
                  </a:lnTo>
                  <a:cubicBezTo>
                    <a:pt x="266" y="0"/>
                    <a:pt x="0" y="4835"/>
                    <a:pt x="0" y="10800"/>
                  </a:cubicBezTo>
                  <a:cubicBezTo>
                    <a:pt x="0" y="16765"/>
                    <a:pt x="266" y="21600"/>
                    <a:pt x="593" y="21600"/>
                  </a:cubicBezTo>
                  <a:cubicBezTo>
                    <a:pt x="593" y="21600"/>
                    <a:pt x="21007" y="21600"/>
                    <a:pt x="21007"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61" name="Shape 26"/>
            <p:cNvSpPr/>
            <p:nvPr/>
          </p:nvSpPr>
          <p:spPr>
            <a:xfrm>
              <a:off x="932759" y="1734073"/>
              <a:ext cx="658893" cy="2417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3" y="12060"/>
                  </a:moveTo>
                  <a:lnTo>
                    <a:pt x="20683" y="0"/>
                  </a:lnTo>
                  <a:lnTo>
                    <a:pt x="0" y="0"/>
                  </a:lnTo>
                  <a:lnTo>
                    <a:pt x="0" y="9899"/>
                  </a:lnTo>
                  <a:lnTo>
                    <a:pt x="21600" y="21600"/>
                  </a:lnTo>
                  <a:cubicBezTo>
                    <a:pt x="21064" y="19415"/>
                    <a:pt x="20683" y="16365"/>
                    <a:pt x="20683" y="12060"/>
                  </a:cubicBezTo>
                  <a:close/>
                </a:path>
              </a:pathLst>
            </a:custGeom>
            <a:solidFill>
              <a:srgbClr val="7D8287">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62" name="Shape 27"/>
            <p:cNvSpPr/>
            <p:nvPr/>
          </p:nvSpPr>
          <p:spPr>
            <a:xfrm>
              <a:off x="-1" y="-1"/>
              <a:ext cx="2487513" cy="15763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189"/>
                  </a:lnTo>
                  <a:cubicBezTo>
                    <a:pt x="0" y="535"/>
                    <a:pt x="339" y="0"/>
                    <a:pt x="753" y="0"/>
                  </a:cubicBezTo>
                  <a:lnTo>
                    <a:pt x="20847" y="0"/>
                  </a:lnTo>
                  <a:cubicBezTo>
                    <a:pt x="21261" y="0"/>
                    <a:pt x="21600" y="535"/>
                    <a:pt x="21600" y="1189"/>
                  </a:cubicBezTo>
                  <a:lnTo>
                    <a:pt x="21600" y="21600"/>
                  </a:lnTo>
                </a:path>
              </a:pathLst>
            </a:custGeom>
            <a:gradFill flip="none" rotWithShape="1">
              <a:gsLst>
                <a:gs pos="0">
                  <a:srgbClr val="5E6265"/>
                </a:gs>
                <a:gs pos="54000">
                  <a:srgbClr val="3E4144"/>
                </a:gs>
                <a:gs pos="100000">
                  <a:srgbClr val="010101"/>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63" name="Shape 28"/>
            <p:cNvSpPr/>
            <p:nvPr/>
          </p:nvSpPr>
          <p:spPr>
            <a:xfrm>
              <a:off x="-1" y="1574821"/>
              <a:ext cx="2487513" cy="247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4021"/>
                  </a:lnTo>
                  <a:cubicBezTo>
                    <a:pt x="0" y="18190"/>
                    <a:pt x="339" y="21600"/>
                    <a:pt x="753" y="21600"/>
                  </a:cubicBezTo>
                  <a:lnTo>
                    <a:pt x="20847" y="21600"/>
                  </a:lnTo>
                  <a:cubicBezTo>
                    <a:pt x="21261" y="21600"/>
                    <a:pt x="21600" y="18190"/>
                    <a:pt x="21600" y="14021"/>
                  </a:cubicBezTo>
                  <a:lnTo>
                    <a:pt x="21600" y="0"/>
                  </a:lnTo>
                  <a:cubicBezTo>
                    <a:pt x="21600" y="0"/>
                    <a:pt x="0" y="0"/>
                    <a:pt x="0" y="0"/>
                  </a:cubicBezTo>
                  <a:close/>
                </a:path>
              </a:pathLst>
            </a:custGeom>
            <a:gradFill flip="none" rotWithShape="1">
              <a:gsLst>
                <a:gs pos="0">
                  <a:srgbClr val="FEFEFE"/>
                </a:gs>
                <a:gs pos="100000">
                  <a:srgbClr val="E5E6E7"/>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64" name="Shape 29"/>
            <p:cNvSpPr/>
            <p:nvPr/>
          </p:nvSpPr>
          <p:spPr>
            <a:xfrm>
              <a:off x="116278" y="113750"/>
              <a:ext cx="2256117" cy="13449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65" name="Shape 30"/>
            <p:cNvSpPr/>
            <p:nvPr/>
          </p:nvSpPr>
          <p:spPr>
            <a:xfrm>
              <a:off x="116278" y="113750"/>
              <a:ext cx="2256117" cy="867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66" name="Freeform 24"/>
            <p:cNvSpPr/>
            <p:nvPr/>
          </p:nvSpPr>
          <p:spPr>
            <a:xfrm>
              <a:off x="164305" y="154195"/>
              <a:ext cx="2156615" cy="135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24" y="0"/>
                  </a:moveTo>
                  <a:lnTo>
                    <a:pt x="21600" y="0"/>
                  </a:lnTo>
                  <a:cubicBezTo>
                    <a:pt x="21600" y="0"/>
                    <a:pt x="21600" y="21600"/>
                    <a:pt x="21600" y="21600"/>
                  </a:cubicBezTo>
                  <a:lnTo>
                    <a:pt x="19824" y="21600"/>
                  </a:lnTo>
                  <a:close/>
                  <a:moveTo>
                    <a:pt x="18811" y="0"/>
                  </a:moveTo>
                  <a:lnTo>
                    <a:pt x="19521" y="0"/>
                  </a:lnTo>
                  <a:cubicBezTo>
                    <a:pt x="19521" y="0"/>
                    <a:pt x="19521" y="21600"/>
                    <a:pt x="19521" y="21600"/>
                  </a:cubicBezTo>
                  <a:lnTo>
                    <a:pt x="18811" y="21600"/>
                  </a:lnTo>
                  <a:close/>
                  <a:moveTo>
                    <a:pt x="17976" y="0"/>
                  </a:moveTo>
                  <a:lnTo>
                    <a:pt x="18686" y="0"/>
                  </a:lnTo>
                  <a:cubicBezTo>
                    <a:pt x="18686" y="0"/>
                    <a:pt x="18686" y="21600"/>
                    <a:pt x="18686" y="21600"/>
                  </a:cubicBezTo>
                  <a:lnTo>
                    <a:pt x="17976" y="21600"/>
                  </a:lnTo>
                  <a:close/>
                  <a:moveTo>
                    <a:pt x="13823" y="0"/>
                  </a:moveTo>
                  <a:lnTo>
                    <a:pt x="17856" y="0"/>
                  </a:lnTo>
                  <a:cubicBezTo>
                    <a:pt x="17856" y="0"/>
                    <a:pt x="17856" y="21600"/>
                    <a:pt x="17856" y="21600"/>
                  </a:cubicBezTo>
                  <a:lnTo>
                    <a:pt x="13823" y="21600"/>
                  </a:lnTo>
                  <a:close/>
                  <a:moveTo>
                    <a:pt x="1139" y="0"/>
                  </a:moveTo>
                  <a:lnTo>
                    <a:pt x="5172" y="0"/>
                  </a:lnTo>
                  <a:cubicBezTo>
                    <a:pt x="5172" y="0"/>
                    <a:pt x="5172" y="21600"/>
                    <a:pt x="5172" y="21600"/>
                  </a:cubicBezTo>
                  <a:lnTo>
                    <a:pt x="1139" y="21600"/>
                  </a:lnTo>
                  <a:close/>
                  <a:moveTo>
                    <a:pt x="0" y="0"/>
                  </a:moveTo>
                  <a:lnTo>
                    <a:pt x="941" y="0"/>
                  </a:lnTo>
                  <a:cubicBezTo>
                    <a:pt x="941" y="0"/>
                    <a:pt x="941" y="21600"/>
                    <a:pt x="941" y="21600"/>
                  </a:cubicBezTo>
                  <a:lnTo>
                    <a:pt x="0" y="21600"/>
                  </a:lnTo>
                  <a:close/>
                </a:path>
              </a:pathLst>
            </a:custGeom>
            <a:solidFill>
              <a:srgbClr val="C1D3E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882" name="Group 88"/>
          <p:cNvGrpSpPr/>
          <p:nvPr/>
        </p:nvGrpSpPr>
        <p:grpSpPr>
          <a:xfrm>
            <a:off x="5678697" y="3593798"/>
            <a:ext cx="1196205" cy="1748840"/>
            <a:chOff x="0" y="-17"/>
            <a:chExt cx="1196203" cy="1748839"/>
          </a:xfrm>
        </p:grpSpPr>
        <p:sp>
          <p:nvSpPr>
            <p:cNvPr id="9868" name="Shape 22"/>
            <p:cNvSpPr/>
            <p:nvPr/>
          </p:nvSpPr>
          <p:spPr>
            <a:xfrm>
              <a:off x="0" y="1350861"/>
              <a:ext cx="1137881" cy="3979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124" y="0"/>
                  </a:moveTo>
                  <a:lnTo>
                    <a:pt x="16129" y="77"/>
                  </a:lnTo>
                  <a:cubicBezTo>
                    <a:pt x="16113" y="30"/>
                    <a:pt x="16102" y="0"/>
                    <a:pt x="16102" y="0"/>
                  </a:cubicBezTo>
                  <a:lnTo>
                    <a:pt x="5476" y="0"/>
                  </a:lnTo>
                  <a:cubicBezTo>
                    <a:pt x="5476" y="0"/>
                    <a:pt x="2378" y="4987"/>
                    <a:pt x="0" y="21600"/>
                  </a:cubicBezTo>
                  <a:lnTo>
                    <a:pt x="2611" y="21600"/>
                  </a:lnTo>
                  <a:cubicBezTo>
                    <a:pt x="2887" y="19736"/>
                    <a:pt x="3188" y="17917"/>
                    <a:pt x="3517" y="16164"/>
                  </a:cubicBezTo>
                  <a:cubicBezTo>
                    <a:pt x="3575" y="17672"/>
                    <a:pt x="3731" y="19150"/>
                    <a:pt x="4023" y="20528"/>
                  </a:cubicBezTo>
                  <a:cubicBezTo>
                    <a:pt x="4096" y="20870"/>
                    <a:pt x="4171" y="21231"/>
                    <a:pt x="4247" y="21600"/>
                  </a:cubicBezTo>
                  <a:lnTo>
                    <a:pt x="17758" y="21600"/>
                  </a:lnTo>
                  <a:cubicBezTo>
                    <a:pt x="17821" y="21237"/>
                    <a:pt x="17879" y="20878"/>
                    <a:pt x="17925" y="20528"/>
                  </a:cubicBezTo>
                  <a:cubicBezTo>
                    <a:pt x="18081" y="19328"/>
                    <a:pt x="18181" y="18155"/>
                    <a:pt x="18240" y="17013"/>
                  </a:cubicBezTo>
                  <a:cubicBezTo>
                    <a:pt x="18509" y="18501"/>
                    <a:pt x="18758" y="20035"/>
                    <a:pt x="18989" y="21600"/>
                  </a:cubicBezTo>
                  <a:lnTo>
                    <a:pt x="21600" y="21600"/>
                  </a:lnTo>
                  <a:cubicBezTo>
                    <a:pt x="19222" y="4987"/>
                    <a:pt x="16124" y="0"/>
                    <a:pt x="16124"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69" name="Shape 23"/>
            <p:cNvSpPr/>
            <p:nvPr/>
          </p:nvSpPr>
          <p:spPr>
            <a:xfrm>
              <a:off x="426148" y="1221430"/>
              <a:ext cx="281752" cy="2010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2860"/>
                  </a:lnTo>
                  <a:lnTo>
                    <a:pt x="10797" y="21600"/>
                  </a:lnTo>
                  <a:lnTo>
                    <a:pt x="21600" y="12850"/>
                  </a:lnTo>
                  <a:lnTo>
                    <a:pt x="21600" y="0"/>
                  </a:lnTo>
                  <a:cubicBezTo>
                    <a:pt x="21600" y="0"/>
                    <a:pt x="0" y="0"/>
                    <a:pt x="0" y="0"/>
                  </a:cubicBezTo>
                  <a:close/>
                </a:path>
              </a:pathLst>
            </a:custGeom>
            <a:solidFill>
              <a:srgbClr val="F0D39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0" name="Shape 24"/>
            <p:cNvSpPr/>
            <p:nvPr/>
          </p:nvSpPr>
          <p:spPr>
            <a:xfrm>
              <a:off x="395510" y="1417708"/>
              <a:ext cx="343087" cy="155116"/>
            </a:xfrm>
            <a:custGeom>
              <a:avLst/>
              <a:gdLst/>
              <a:ahLst/>
              <a:cxnLst>
                <a:cxn ang="0">
                  <a:pos x="wd2" y="hd2"/>
                </a:cxn>
                <a:cxn ang="5400000">
                  <a:pos x="wd2" y="hd2"/>
                </a:cxn>
                <a:cxn ang="10800000">
                  <a:pos x="wd2" y="hd2"/>
                </a:cxn>
                <a:cxn ang="16200000">
                  <a:pos x="wd2" y="hd2"/>
                </a:cxn>
              </a:cxnLst>
              <a:rect l="0" t="0" r="r" b="b"/>
              <a:pathLst>
                <a:path w="21600" h="14252" fill="norm" stroke="1" extrusionOk="0">
                  <a:moveTo>
                    <a:pt x="0" y="8532"/>
                  </a:moveTo>
                  <a:cubicBezTo>
                    <a:pt x="0" y="8532"/>
                    <a:pt x="10627" y="21600"/>
                    <a:pt x="21600" y="8230"/>
                  </a:cubicBezTo>
                  <a:lnTo>
                    <a:pt x="10820" y="0"/>
                  </a:lnTo>
                  <a:cubicBezTo>
                    <a:pt x="10820" y="0"/>
                    <a:pt x="0" y="8532"/>
                    <a:pt x="0" y="8532"/>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1" name="Shape 25"/>
            <p:cNvSpPr/>
            <p:nvPr/>
          </p:nvSpPr>
          <p:spPr>
            <a:xfrm>
              <a:off x="348160" y="1292370"/>
              <a:ext cx="440191" cy="250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744" y="11008"/>
                  </a:lnTo>
                  <a:lnTo>
                    <a:pt x="0" y="112"/>
                  </a:lnTo>
                  <a:lnTo>
                    <a:pt x="0" y="21489"/>
                  </a:lnTo>
                  <a:lnTo>
                    <a:pt x="10744" y="11020"/>
                  </a:lnTo>
                  <a:lnTo>
                    <a:pt x="21600" y="21600"/>
                  </a:lnTo>
                  <a:cubicBezTo>
                    <a:pt x="21600" y="21600"/>
                    <a:pt x="21600" y="0"/>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2" name="Shape 26"/>
            <p:cNvSpPr/>
            <p:nvPr/>
          </p:nvSpPr>
          <p:spPr>
            <a:xfrm>
              <a:off x="348160" y="1292370"/>
              <a:ext cx="78242" cy="45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cubicBezTo>
                    <a:pt x="21600" y="21600"/>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3" name="Shape 27"/>
            <p:cNvSpPr/>
            <p:nvPr/>
          </p:nvSpPr>
          <p:spPr>
            <a:xfrm>
              <a:off x="705985" y="1292370"/>
              <a:ext cx="76903" cy="449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cubicBezTo>
                    <a:pt x="0" y="21600"/>
                    <a:pt x="21600" y="0"/>
                    <a:pt x="2160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4" name="Shape 28"/>
            <p:cNvSpPr/>
            <p:nvPr/>
          </p:nvSpPr>
          <p:spPr>
            <a:xfrm>
              <a:off x="387154" y="-18"/>
              <a:ext cx="809050" cy="1319420"/>
            </a:xfrm>
            <a:custGeom>
              <a:avLst/>
              <a:gdLst/>
              <a:ahLst/>
              <a:cxnLst>
                <a:cxn ang="0">
                  <a:pos x="wd2" y="hd2"/>
                </a:cxn>
                <a:cxn ang="5400000">
                  <a:pos x="wd2" y="hd2"/>
                </a:cxn>
                <a:cxn ang="10800000">
                  <a:pos x="wd2" y="hd2"/>
                </a:cxn>
                <a:cxn ang="16200000">
                  <a:pos x="wd2" y="hd2"/>
                </a:cxn>
              </a:cxnLst>
              <a:rect l="0" t="0" r="r" b="b"/>
              <a:pathLst>
                <a:path w="21600" h="20814" fill="norm" stroke="1" extrusionOk="0">
                  <a:moveTo>
                    <a:pt x="0" y="2356"/>
                  </a:moveTo>
                  <a:cubicBezTo>
                    <a:pt x="0" y="2356"/>
                    <a:pt x="650" y="370"/>
                    <a:pt x="5230" y="69"/>
                  </a:cubicBezTo>
                  <a:cubicBezTo>
                    <a:pt x="9810" y="-231"/>
                    <a:pt x="14345" y="370"/>
                    <a:pt x="16719" y="3327"/>
                  </a:cubicBezTo>
                  <a:cubicBezTo>
                    <a:pt x="18812" y="5933"/>
                    <a:pt x="18094" y="7426"/>
                    <a:pt x="18094" y="7426"/>
                  </a:cubicBezTo>
                  <a:cubicBezTo>
                    <a:pt x="18094" y="7426"/>
                    <a:pt x="15186" y="15204"/>
                    <a:pt x="18104" y="18311"/>
                  </a:cubicBezTo>
                  <a:cubicBezTo>
                    <a:pt x="18490" y="18721"/>
                    <a:pt x="20412" y="20754"/>
                    <a:pt x="21600" y="20754"/>
                  </a:cubicBezTo>
                  <a:cubicBezTo>
                    <a:pt x="21600" y="20754"/>
                    <a:pt x="12901" y="21369"/>
                    <a:pt x="10272" y="18663"/>
                  </a:cubicBezTo>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5" name="Shape 29"/>
            <p:cNvSpPr/>
            <p:nvPr/>
          </p:nvSpPr>
          <p:spPr>
            <a:xfrm>
              <a:off x="41778" y="323092"/>
              <a:ext cx="1037756" cy="974743"/>
            </a:xfrm>
            <a:custGeom>
              <a:avLst/>
              <a:gdLst/>
              <a:ahLst/>
              <a:cxnLst>
                <a:cxn ang="0">
                  <a:pos x="wd2" y="hd2"/>
                </a:cxn>
                <a:cxn ang="5400000">
                  <a:pos x="wd2" y="hd2"/>
                </a:cxn>
                <a:cxn ang="10800000">
                  <a:pos x="wd2" y="hd2"/>
                </a:cxn>
                <a:cxn ang="16200000">
                  <a:pos x="wd2" y="hd2"/>
                </a:cxn>
              </a:cxnLst>
              <a:rect l="0" t="0" r="r" b="b"/>
              <a:pathLst>
                <a:path w="21600" h="20995" fill="norm" stroke="1" extrusionOk="0">
                  <a:moveTo>
                    <a:pt x="19749" y="9945"/>
                  </a:moveTo>
                  <a:lnTo>
                    <a:pt x="19749" y="8970"/>
                  </a:lnTo>
                  <a:cubicBezTo>
                    <a:pt x="19749" y="4016"/>
                    <a:pt x="15742" y="0"/>
                    <a:pt x="10800" y="0"/>
                  </a:cubicBezTo>
                  <a:lnTo>
                    <a:pt x="9808" y="221"/>
                  </a:lnTo>
                  <a:cubicBezTo>
                    <a:pt x="3703" y="-530"/>
                    <a:pt x="1851" y="4016"/>
                    <a:pt x="1851" y="8970"/>
                  </a:cubicBezTo>
                  <a:lnTo>
                    <a:pt x="1851" y="9945"/>
                  </a:lnTo>
                  <a:cubicBezTo>
                    <a:pt x="829" y="9945"/>
                    <a:pt x="0" y="10803"/>
                    <a:pt x="0" y="11861"/>
                  </a:cubicBezTo>
                  <a:lnTo>
                    <a:pt x="0" y="12044"/>
                  </a:lnTo>
                  <a:cubicBezTo>
                    <a:pt x="0" y="13101"/>
                    <a:pt x="829" y="13959"/>
                    <a:pt x="1851" y="13959"/>
                  </a:cubicBezTo>
                  <a:cubicBezTo>
                    <a:pt x="1913" y="13959"/>
                    <a:pt x="1975" y="13956"/>
                    <a:pt x="2035" y="13950"/>
                  </a:cubicBezTo>
                  <a:cubicBezTo>
                    <a:pt x="3483" y="19175"/>
                    <a:pt x="7763" y="21070"/>
                    <a:pt x="10924" y="20993"/>
                  </a:cubicBezTo>
                  <a:cubicBezTo>
                    <a:pt x="13486" y="21070"/>
                    <a:pt x="17971" y="18743"/>
                    <a:pt x="19535" y="13945"/>
                  </a:cubicBezTo>
                  <a:cubicBezTo>
                    <a:pt x="19605" y="13954"/>
                    <a:pt x="19676" y="13959"/>
                    <a:pt x="19749" y="13959"/>
                  </a:cubicBezTo>
                  <a:cubicBezTo>
                    <a:pt x="20771" y="13959"/>
                    <a:pt x="21600" y="13101"/>
                    <a:pt x="21600" y="12044"/>
                  </a:cubicBezTo>
                  <a:lnTo>
                    <a:pt x="21600" y="11861"/>
                  </a:lnTo>
                  <a:cubicBezTo>
                    <a:pt x="21600" y="10803"/>
                    <a:pt x="20771" y="9945"/>
                    <a:pt x="19749" y="9945"/>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6" name="Shape 30"/>
            <p:cNvSpPr/>
            <p:nvPr/>
          </p:nvSpPr>
          <p:spPr>
            <a:xfrm>
              <a:off x="426148" y="1089044"/>
              <a:ext cx="283181" cy="85662"/>
            </a:xfrm>
            <a:custGeom>
              <a:avLst/>
              <a:gdLst/>
              <a:ahLst/>
              <a:cxnLst>
                <a:cxn ang="0">
                  <a:pos x="wd2" y="hd2"/>
                </a:cxn>
                <a:cxn ang="5400000">
                  <a:pos x="wd2" y="hd2"/>
                </a:cxn>
                <a:cxn ang="10800000">
                  <a:pos x="wd2" y="hd2"/>
                </a:cxn>
                <a:cxn ang="16200000">
                  <a:pos x="wd2" y="hd2"/>
                </a:cxn>
              </a:cxnLst>
              <a:rect l="0" t="0" r="r" b="b"/>
              <a:pathLst>
                <a:path w="21600" h="21438" fill="norm" stroke="1" extrusionOk="0">
                  <a:moveTo>
                    <a:pt x="10766" y="8108"/>
                  </a:moveTo>
                  <a:cubicBezTo>
                    <a:pt x="9281" y="4499"/>
                    <a:pt x="1" y="0"/>
                    <a:pt x="0" y="0"/>
                  </a:cubicBezTo>
                  <a:cubicBezTo>
                    <a:pt x="0" y="1"/>
                    <a:pt x="168" y="1286"/>
                    <a:pt x="581" y="3242"/>
                  </a:cubicBezTo>
                  <a:cubicBezTo>
                    <a:pt x="780" y="4250"/>
                    <a:pt x="1048" y="5382"/>
                    <a:pt x="1372" y="6652"/>
                  </a:cubicBezTo>
                  <a:cubicBezTo>
                    <a:pt x="1710" y="7843"/>
                    <a:pt x="2078" y="9313"/>
                    <a:pt x="2546" y="10610"/>
                  </a:cubicBezTo>
                  <a:cubicBezTo>
                    <a:pt x="2781" y="11270"/>
                    <a:pt x="3025" y="11957"/>
                    <a:pt x="3278" y="12668"/>
                  </a:cubicBezTo>
                  <a:cubicBezTo>
                    <a:pt x="3542" y="13324"/>
                    <a:pt x="3828" y="13938"/>
                    <a:pt x="4118" y="14607"/>
                  </a:cubicBezTo>
                  <a:cubicBezTo>
                    <a:pt x="4691" y="15999"/>
                    <a:pt x="5374" y="16975"/>
                    <a:pt x="6063" y="18146"/>
                  </a:cubicBezTo>
                  <a:cubicBezTo>
                    <a:pt x="6422" y="18610"/>
                    <a:pt x="6793" y="19038"/>
                    <a:pt x="7170" y="19469"/>
                  </a:cubicBezTo>
                  <a:cubicBezTo>
                    <a:pt x="7542" y="19959"/>
                    <a:pt x="7933" y="20291"/>
                    <a:pt x="8336" y="20504"/>
                  </a:cubicBezTo>
                  <a:cubicBezTo>
                    <a:pt x="8736" y="20753"/>
                    <a:pt x="9139" y="21049"/>
                    <a:pt x="9548" y="21249"/>
                  </a:cubicBezTo>
                  <a:lnTo>
                    <a:pt x="10791" y="21400"/>
                  </a:lnTo>
                  <a:cubicBezTo>
                    <a:pt x="11624" y="21600"/>
                    <a:pt x="12447" y="20957"/>
                    <a:pt x="13253" y="20576"/>
                  </a:cubicBezTo>
                  <a:cubicBezTo>
                    <a:pt x="13662" y="20453"/>
                    <a:pt x="14038" y="19871"/>
                    <a:pt x="14419" y="19477"/>
                  </a:cubicBezTo>
                  <a:cubicBezTo>
                    <a:pt x="14798" y="19044"/>
                    <a:pt x="15171" y="18627"/>
                    <a:pt x="15532" y="18163"/>
                  </a:cubicBezTo>
                  <a:cubicBezTo>
                    <a:pt x="16237" y="17113"/>
                    <a:pt x="16872" y="15745"/>
                    <a:pt x="17478" y="14578"/>
                  </a:cubicBezTo>
                  <a:cubicBezTo>
                    <a:pt x="18085" y="13406"/>
                    <a:pt x="18557" y="11741"/>
                    <a:pt x="19026" y="10460"/>
                  </a:cubicBezTo>
                  <a:cubicBezTo>
                    <a:pt x="19484" y="9112"/>
                    <a:pt x="19894" y="7873"/>
                    <a:pt x="20190" y="6495"/>
                  </a:cubicBezTo>
                  <a:cubicBezTo>
                    <a:pt x="20509" y="5220"/>
                    <a:pt x="20763" y="4032"/>
                    <a:pt x="20974" y="3080"/>
                  </a:cubicBezTo>
                  <a:cubicBezTo>
                    <a:pt x="21393" y="1163"/>
                    <a:pt x="21600" y="0"/>
                    <a:pt x="21600" y="0"/>
                  </a:cubicBezTo>
                  <a:cubicBezTo>
                    <a:pt x="12241" y="3397"/>
                    <a:pt x="10766" y="8108"/>
                    <a:pt x="10766" y="8108"/>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7" name="Shape 31"/>
            <p:cNvSpPr/>
            <p:nvPr/>
          </p:nvSpPr>
          <p:spPr>
            <a:xfrm>
              <a:off x="36208" y="122552"/>
              <a:ext cx="1053282" cy="6879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6910"/>
                    <a:pt x="0" y="15432"/>
                  </a:cubicBezTo>
                  <a:lnTo>
                    <a:pt x="0" y="16104"/>
                  </a:lnTo>
                  <a:cubicBezTo>
                    <a:pt x="0" y="17735"/>
                    <a:pt x="180" y="19304"/>
                    <a:pt x="509" y="20779"/>
                  </a:cubicBezTo>
                  <a:lnTo>
                    <a:pt x="507" y="20801"/>
                  </a:lnTo>
                  <a:cubicBezTo>
                    <a:pt x="507" y="20801"/>
                    <a:pt x="510" y="20802"/>
                    <a:pt x="514" y="20804"/>
                  </a:cubicBezTo>
                  <a:cubicBezTo>
                    <a:pt x="574" y="21072"/>
                    <a:pt x="638" y="21338"/>
                    <a:pt x="707" y="21600"/>
                  </a:cubicBezTo>
                  <a:cubicBezTo>
                    <a:pt x="919" y="21283"/>
                    <a:pt x="1181" y="21045"/>
                    <a:pt x="1473" y="20914"/>
                  </a:cubicBezTo>
                  <a:cubicBezTo>
                    <a:pt x="1731" y="20911"/>
                    <a:pt x="2025" y="20881"/>
                    <a:pt x="2331" y="20801"/>
                  </a:cubicBezTo>
                  <a:cubicBezTo>
                    <a:pt x="3308" y="20547"/>
                    <a:pt x="4481" y="11869"/>
                    <a:pt x="4481" y="11869"/>
                  </a:cubicBezTo>
                  <a:cubicBezTo>
                    <a:pt x="4481" y="11869"/>
                    <a:pt x="4220" y="16458"/>
                    <a:pt x="4155" y="18153"/>
                  </a:cubicBezTo>
                  <a:lnTo>
                    <a:pt x="7933" y="17654"/>
                  </a:lnTo>
                  <a:lnTo>
                    <a:pt x="8112" y="10673"/>
                  </a:lnTo>
                  <a:lnTo>
                    <a:pt x="8414" y="17554"/>
                  </a:lnTo>
                  <a:lnTo>
                    <a:pt x="13796" y="17381"/>
                  </a:lnTo>
                  <a:lnTo>
                    <a:pt x="14188" y="10772"/>
                  </a:lnTo>
                  <a:lnTo>
                    <a:pt x="14578" y="17455"/>
                  </a:lnTo>
                  <a:cubicBezTo>
                    <a:pt x="14578" y="17455"/>
                    <a:pt x="17380" y="17854"/>
                    <a:pt x="17771" y="17953"/>
                  </a:cubicBezTo>
                  <a:lnTo>
                    <a:pt x="17793" y="12168"/>
                  </a:lnTo>
                  <a:cubicBezTo>
                    <a:pt x="17793" y="12168"/>
                    <a:pt x="18400" y="19833"/>
                    <a:pt x="19616" y="20801"/>
                  </a:cubicBezTo>
                  <a:cubicBezTo>
                    <a:pt x="20113" y="20801"/>
                    <a:pt x="20563" y="21107"/>
                    <a:pt x="20892" y="21600"/>
                  </a:cubicBezTo>
                  <a:cubicBezTo>
                    <a:pt x="21348" y="19892"/>
                    <a:pt x="21600" y="18041"/>
                    <a:pt x="21600" y="16104"/>
                  </a:cubicBezTo>
                  <a:lnTo>
                    <a:pt x="21600" y="15432"/>
                  </a:lnTo>
                  <a:cubicBezTo>
                    <a:pt x="21600" y="6910"/>
                    <a:pt x="16764" y="0"/>
                    <a:pt x="1080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8" name="Shape 32"/>
            <p:cNvSpPr/>
            <p:nvPr/>
          </p:nvSpPr>
          <p:spPr>
            <a:xfrm>
              <a:off x="334233" y="752026"/>
              <a:ext cx="137698" cy="129909"/>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13609" y="1594"/>
                  </a:moveTo>
                  <a:cubicBezTo>
                    <a:pt x="13540" y="1594"/>
                    <a:pt x="13475" y="1617"/>
                    <a:pt x="13406" y="1619"/>
                  </a:cubicBezTo>
                  <a:cubicBezTo>
                    <a:pt x="12443" y="1218"/>
                    <a:pt x="7506" y="-676"/>
                    <a:pt x="2135" y="254"/>
                  </a:cubicBezTo>
                  <a:cubicBezTo>
                    <a:pt x="2135" y="254"/>
                    <a:pt x="3701" y="1007"/>
                    <a:pt x="6434" y="2246"/>
                  </a:cubicBezTo>
                  <a:cubicBezTo>
                    <a:pt x="6434" y="2246"/>
                    <a:pt x="4421" y="4059"/>
                    <a:pt x="0" y="5848"/>
                  </a:cubicBezTo>
                  <a:cubicBezTo>
                    <a:pt x="0" y="5848"/>
                    <a:pt x="2482" y="5028"/>
                    <a:pt x="7317" y="5367"/>
                  </a:cubicBezTo>
                  <a:cubicBezTo>
                    <a:pt x="6268" y="7002"/>
                    <a:pt x="5619" y="9030"/>
                    <a:pt x="5619" y="11259"/>
                  </a:cubicBezTo>
                  <a:cubicBezTo>
                    <a:pt x="5619" y="16597"/>
                    <a:pt x="9196" y="20924"/>
                    <a:pt x="13609" y="20924"/>
                  </a:cubicBezTo>
                  <a:cubicBezTo>
                    <a:pt x="18023" y="20924"/>
                    <a:pt x="21600" y="16597"/>
                    <a:pt x="21600" y="11259"/>
                  </a:cubicBezTo>
                  <a:cubicBezTo>
                    <a:pt x="21600" y="5921"/>
                    <a:pt x="18023" y="1594"/>
                    <a:pt x="13609"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79" name="Shape 33"/>
            <p:cNvSpPr/>
            <p:nvPr/>
          </p:nvSpPr>
          <p:spPr>
            <a:xfrm>
              <a:off x="640615" y="752026"/>
              <a:ext cx="137698" cy="129909"/>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7991" y="1594"/>
                  </a:moveTo>
                  <a:cubicBezTo>
                    <a:pt x="8060" y="1594"/>
                    <a:pt x="8125" y="1617"/>
                    <a:pt x="8194" y="1619"/>
                  </a:cubicBezTo>
                  <a:cubicBezTo>
                    <a:pt x="9157" y="1218"/>
                    <a:pt x="14094" y="-676"/>
                    <a:pt x="19465" y="254"/>
                  </a:cubicBezTo>
                  <a:cubicBezTo>
                    <a:pt x="19465" y="254"/>
                    <a:pt x="17899" y="1007"/>
                    <a:pt x="15166" y="2246"/>
                  </a:cubicBezTo>
                  <a:cubicBezTo>
                    <a:pt x="15166" y="2246"/>
                    <a:pt x="17179" y="4059"/>
                    <a:pt x="21600" y="5848"/>
                  </a:cubicBezTo>
                  <a:cubicBezTo>
                    <a:pt x="21600" y="5848"/>
                    <a:pt x="19118" y="5028"/>
                    <a:pt x="14283" y="5367"/>
                  </a:cubicBezTo>
                  <a:cubicBezTo>
                    <a:pt x="15332" y="7002"/>
                    <a:pt x="15981" y="9030"/>
                    <a:pt x="15981" y="11259"/>
                  </a:cubicBezTo>
                  <a:cubicBezTo>
                    <a:pt x="15981" y="16597"/>
                    <a:pt x="12404" y="20924"/>
                    <a:pt x="7991" y="20924"/>
                  </a:cubicBezTo>
                  <a:cubicBezTo>
                    <a:pt x="3577" y="20924"/>
                    <a:pt x="0" y="16597"/>
                    <a:pt x="0" y="11259"/>
                  </a:cubicBezTo>
                  <a:cubicBezTo>
                    <a:pt x="0" y="5921"/>
                    <a:pt x="3577" y="1594"/>
                    <a:pt x="7991"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80" name="Shape 34"/>
            <p:cNvSpPr/>
            <p:nvPr/>
          </p:nvSpPr>
          <p:spPr>
            <a:xfrm>
              <a:off x="487424" y="946995"/>
              <a:ext cx="150483" cy="57144"/>
            </a:xfrm>
            <a:custGeom>
              <a:avLst/>
              <a:gdLst/>
              <a:ahLst/>
              <a:cxnLst>
                <a:cxn ang="0">
                  <a:pos x="wd2" y="hd2"/>
                </a:cxn>
                <a:cxn ang="5400000">
                  <a:pos x="wd2" y="hd2"/>
                </a:cxn>
                <a:cxn ang="10800000">
                  <a:pos x="wd2" y="hd2"/>
                </a:cxn>
                <a:cxn ang="16200000">
                  <a:pos x="wd2" y="hd2"/>
                </a:cxn>
              </a:cxnLst>
              <a:rect l="0" t="0" r="r" b="b"/>
              <a:pathLst>
                <a:path w="21600" h="21467" fill="norm" stroke="1" extrusionOk="0">
                  <a:moveTo>
                    <a:pt x="20469" y="1076"/>
                  </a:moveTo>
                  <a:cubicBezTo>
                    <a:pt x="19770" y="1728"/>
                    <a:pt x="18914" y="3034"/>
                    <a:pt x="17837" y="3942"/>
                  </a:cubicBezTo>
                  <a:cubicBezTo>
                    <a:pt x="17300" y="4386"/>
                    <a:pt x="16786" y="5139"/>
                    <a:pt x="16205" y="5509"/>
                  </a:cubicBezTo>
                  <a:cubicBezTo>
                    <a:pt x="15625" y="5852"/>
                    <a:pt x="15064" y="6458"/>
                    <a:pt x="14478" y="6787"/>
                  </a:cubicBezTo>
                  <a:cubicBezTo>
                    <a:pt x="13879" y="6915"/>
                    <a:pt x="13314" y="7514"/>
                    <a:pt x="12717" y="7521"/>
                  </a:cubicBezTo>
                  <a:cubicBezTo>
                    <a:pt x="12124" y="7595"/>
                    <a:pt x="11540" y="7877"/>
                    <a:pt x="10939" y="7662"/>
                  </a:cubicBezTo>
                  <a:cubicBezTo>
                    <a:pt x="10343" y="7796"/>
                    <a:pt x="9741" y="7393"/>
                    <a:pt x="9129" y="7298"/>
                  </a:cubicBezTo>
                  <a:cubicBezTo>
                    <a:pt x="8525" y="6989"/>
                    <a:pt x="7906" y="6747"/>
                    <a:pt x="7299" y="6337"/>
                  </a:cubicBezTo>
                  <a:cubicBezTo>
                    <a:pt x="6076" y="5597"/>
                    <a:pt x="4896" y="4480"/>
                    <a:pt x="3804" y="3605"/>
                  </a:cubicBezTo>
                  <a:cubicBezTo>
                    <a:pt x="1521" y="1446"/>
                    <a:pt x="0" y="0"/>
                    <a:pt x="0" y="0"/>
                  </a:cubicBezTo>
                  <a:cubicBezTo>
                    <a:pt x="0" y="0"/>
                    <a:pt x="360" y="4715"/>
                    <a:pt x="2036" y="9983"/>
                  </a:cubicBezTo>
                  <a:cubicBezTo>
                    <a:pt x="2868" y="12606"/>
                    <a:pt x="4004" y="15425"/>
                    <a:pt x="5508" y="17577"/>
                  </a:cubicBezTo>
                  <a:cubicBezTo>
                    <a:pt x="6243" y="18688"/>
                    <a:pt x="7091" y="19582"/>
                    <a:pt x="7970" y="20295"/>
                  </a:cubicBezTo>
                  <a:cubicBezTo>
                    <a:pt x="8875" y="20887"/>
                    <a:pt x="9805" y="21452"/>
                    <a:pt x="10785" y="21425"/>
                  </a:cubicBezTo>
                  <a:cubicBezTo>
                    <a:pt x="11754" y="21600"/>
                    <a:pt x="12720" y="21210"/>
                    <a:pt x="13651" y="20658"/>
                  </a:cubicBezTo>
                  <a:cubicBezTo>
                    <a:pt x="14596" y="20275"/>
                    <a:pt x="15416" y="18997"/>
                    <a:pt x="16226" y="18116"/>
                  </a:cubicBezTo>
                  <a:cubicBezTo>
                    <a:pt x="17005" y="17053"/>
                    <a:pt x="17644" y="15593"/>
                    <a:pt x="18264" y="14368"/>
                  </a:cubicBezTo>
                  <a:cubicBezTo>
                    <a:pt x="18883" y="13131"/>
                    <a:pt x="19282" y="11469"/>
                    <a:pt x="19706" y="10158"/>
                  </a:cubicBezTo>
                  <a:cubicBezTo>
                    <a:pt x="20582" y="7595"/>
                    <a:pt x="20929" y="4749"/>
                    <a:pt x="21230" y="2960"/>
                  </a:cubicBezTo>
                  <a:cubicBezTo>
                    <a:pt x="21500" y="1103"/>
                    <a:pt x="21600" y="0"/>
                    <a:pt x="21600" y="0"/>
                  </a:cubicBezTo>
                  <a:cubicBezTo>
                    <a:pt x="21600" y="0"/>
                    <a:pt x="21155" y="363"/>
                    <a:pt x="20469" y="1076"/>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81" name="Shape 35"/>
            <p:cNvSpPr/>
            <p:nvPr/>
          </p:nvSpPr>
          <p:spPr>
            <a:xfrm>
              <a:off x="83558" y="855081"/>
              <a:ext cx="31067" cy="57275"/>
            </a:xfrm>
            <a:custGeom>
              <a:avLst/>
              <a:gdLst/>
              <a:ahLst/>
              <a:cxnLst>
                <a:cxn ang="0">
                  <a:pos x="wd2" y="hd2"/>
                </a:cxn>
                <a:cxn ang="5400000">
                  <a:pos x="wd2" y="hd2"/>
                </a:cxn>
                <a:cxn ang="10800000">
                  <a:pos x="wd2" y="hd2"/>
                </a:cxn>
                <a:cxn ang="16200000">
                  <a:pos x="wd2" y="hd2"/>
                </a:cxn>
              </a:cxnLst>
              <a:rect l="0" t="0" r="r" b="b"/>
              <a:pathLst>
                <a:path w="21437" h="21569" fill="norm" stroke="1" extrusionOk="0">
                  <a:moveTo>
                    <a:pt x="19214" y="17209"/>
                  </a:moveTo>
                  <a:cubicBezTo>
                    <a:pt x="18925" y="16637"/>
                    <a:pt x="18604" y="16052"/>
                    <a:pt x="18213" y="15505"/>
                  </a:cubicBezTo>
                  <a:cubicBezTo>
                    <a:pt x="17978" y="14920"/>
                    <a:pt x="17704" y="14352"/>
                    <a:pt x="17336" y="13826"/>
                  </a:cubicBezTo>
                  <a:cubicBezTo>
                    <a:pt x="17070" y="13280"/>
                    <a:pt x="16976" y="12741"/>
                    <a:pt x="16600" y="12259"/>
                  </a:cubicBezTo>
                  <a:cubicBezTo>
                    <a:pt x="16561" y="11742"/>
                    <a:pt x="16170" y="11285"/>
                    <a:pt x="16100" y="10798"/>
                  </a:cubicBezTo>
                  <a:cubicBezTo>
                    <a:pt x="15411" y="8974"/>
                    <a:pt x="15067" y="6770"/>
                    <a:pt x="15020" y="4404"/>
                  </a:cubicBezTo>
                  <a:cubicBezTo>
                    <a:pt x="15074" y="1760"/>
                    <a:pt x="15113" y="0"/>
                    <a:pt x="15113" y="0"/>
                  </a:cubicBezTo>
                  <a:cubicBezTo>
                    <a:pt x="15113" y="0"/>
                    <a:pt x="11028" y="111"/>
                    <a:pt x="6951" y="2037"/>
                  </a:cubicBezTo>
                  <a:cubicBezTo>
                    <a:pt x="4791" y="2943"/>
                    <a:pt x="2866" y="4365"/>
                    <a:pt x="1449" y="6155"/>
                  </a:cubicBezTo>
                  <a:cubicBezTo>
                    <a:pt x="878" y="7077"/>
                    <a:pt x="236" y="8056"/>
                    <a:pt x="150" y="9128"/>
                  </a:cubicBezTo>
                  <a:cubicBezTo>
                    <a:pt x="-163" y="10187"/>
                    <a:pt x="72" y="11281"/>
                    <a:pt x="338" y="12365"/>
                  </a:cubicBezTo>
                  <a:cubicBezTo>
                    <a:pt x="690" y="13437"/>
                    <a:pt x="1418" y="14458"/>
                    <a:pt x="2169" y="15424"/>
                  </a:cubicBezTo>
                  <a:cubicBezTo>
                    <a:pt x="3100" y="16316"/>
                    <a:pt x="4110" y="17188"/>
                    <a:pt x="5245" y="17901"/>
                  </a:cubicBezTo>
                  <a:cubicBezTo>
                    <a:pt x="6450" y="18580"/>
                    <a:pt x="7702" y="19174"/>
                    <a:pt x="8900" y="19691"/>
                  </a:cubicBezTo>
                  <a:cubicBezTo>
                    <a:pt x="10183" y="20143"/>
                    <a:pt x="11513" y="20472"/>
                    <a:pt x="12711" y="20759"/>
                  </a:cubicBezTo>
                  <a:cubicBezTo>
                    <a:pt x="15004" y="21408"/>
                    <a:pt x="17391" y="21442"/>
                    <a:pt x="18909" y="21545"/>
                  </a:cubicBezTo>
                  <a:cubicBezTo>
                    <a:pt x="20490" y="21600"/>
                    <a:pt x="21437" y="21545"/>
                    <a:pt x="21437" y="21545"/>
                  </a:cubicBezTo>
                  <a:cubicBezTo>
                    <a:pt x="21437" y="21545"/>
                    <a:pt x="21265" y="20994"/>
                    <a:pt x="20881" y="20178"/>
                  </a:cubicBezTo>
                  <a:cubicBezTo>
                    <a:pt x="20560" y="19345"/>
                    <a:pt x="19762" y="18358"/>
                    <a:pt x="19214" y="17209"/>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892" name="Group 110"/>
          <p:cNvGrpSpPr/>
          <p:nvPr/>
        </p:nvGrpSpPr>
        <p:grpSpPr>
          <a:xfrm>
            <a:off x="8306958" y="3160884"/>
            <a:ext cx="2744090" cy="1512050"/>
            <a:chOff x="0" y="0"/>
            <a:chExt cx="2744089" cy="1512048"/>
          </a:xfrm>
        </p:grpSpPr>
        <p:grpSp>
          <p:nvGrpSpPr>
            <p:cNvPr id="9889" name="Group 25"/>
            <p:cNvGrpSpPr/>
            <p:nvPr/>
          </p:nvGrpSpPr>
          <p:grpSpPr>
            <a:xfrm>
              <a:off x="-1" y="0"/>
              <a:ext cx="2744091" cy="1512050"/>
              <a:chOff x="0" y="0"/>
              <a:chExt cx="2744089" cy="1512049"/>
            </a:xfrm>
          </p:grpSpPr>
          <p:sp>
            <p:nvSpPr>
              <p:cNvPr id="9883" name="Shape 6"/>
              <p:cNvSpPr/>
              <p:nvPr/>
            </p:nvSpPr>
            <p:spPr>
              <a:xfrm>
                <a:off x="281486" y="0"/>
                <a:ext cx="2179927" cy="13959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7" y="0"/>
                    </a:moveTo>
                    <a:lnTo>
                      <a:pt x="793" y="0"/>
                    </a:lnTo>
                    <a:cubicBezTo>
                      <a:pt x="355" y="0"/>
                      <a:pt x="0" y="554"/>
                      <a:pt x="0" y="1238"/>
                    </a:cubicBezTo>
                    <a:lnTo>
                      <a:pt x="0" y="21600"/>
                    </a:lnTo>
                    <a:lnTo>
                      <a:pt x="21600" y="21600"/>
                    </a:lnTo>
                    <a:lnTo>
                      <a:pt x="21600" y="1238"/>
                    </a:lnTo>
                    <a:cubicBezTo>
                      <a:pt x="21600" y="554"/>
                      <a:pt x="21245" y="0"/>
                      <a:pt x="20807" y="0"/>
                    </a:cubicBezTo>
                    <a:close/>
                  </a:path>
                </a:pathLst>
              </a:custGeom>
              <a:gradFill flip="none" rotWithShape="1">
                <a:gsLst>
                  <a:gs pos="12000">
                    <a:srgbClr val="010101">
                      <a:alpha val="90000"/>
                    </a:srgbClr>
                  </a:gs>
                  <a:gs pos="100000">
                    <a:srgbClr val="3E4144"/>
                  </a:gs>
                </a:gsLst>
                <a:lin ang="4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84" name="Shape 7"/>
              <p:cNvSpPr/>
              <p:nvPr/>
            </p:nvSpPr>
            <p:spPr>
              <a:xfrm>
                <a:off x="409136" y="127650"/>
                <a:ext cx="1925791" cy="11206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85" name="Shape 8"/>
              <p:cNvSpPr/>
              <p:nvPr/>
            </p:nvSpPr>
            <p:spPr>
              <a:xfrm>
                <a:off x="1341969" y="32730"/>
                <a:ext cx="59690" cy="59691"/>
              </a:xfrm>
              <a:prstGeom prst="ellipse">
                <a:avLst/>
              </a:pr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86" name="Shape 9"/>
              <p:cNvSpPr/>
              <p:nvPr/>
            </p:nvSpPr>
            <p:spPr>
              <a:xfrm>
                <a:off x="304397" y="22911"/>
                <a:ext cx="1263408" cy="13738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83" y="0"/>
                    </a:moveTo>
                    <a:lnTo>
                      <a:pt x="988" y="0"/>
                    </a:lnTo>
                    <a:cubicBezTo>
                      <a:pt x="443" y="0"/>
                      <a:pt x="0" y="407"/>
                      <a:pt x="0" y="908"/>
                    </a:cubicBezTo>
                    <a:lnTo>
                      <a:pt x="0" y="21600"/>
                    </a:lnTo>
                    <a:lnTo>
                      <a:pt x="21552" y="21600"/>
                    </a:lnTo>
                    <a:cubicBezTo>
                      <a:pt x="21581" y="20814"/>
                      <a:pt x="21600" y="20376"/>
                      <a:pt x="21600" y="19934"/>
                    </a:cubicBezTo>
                    <a:cubicBezTo>
                      <a:pt x="21600" y="10859"/>
                      <a:pt x="15454" y="3110"/>
                      <a:pt x="6783" y="0"/>
                    </a:cubicBezTo>
                    <a:close/>
                  </a:path>
                </a:pathLst>
              </a:custGeom>
              <a:gradFill flip="none" rotWithShape="1">
                <a:gsLst>
                  <a:gs pos="0">
                    <a:srgbClr val="FEFEFE">
                      <a:alpha val="35000"/>
                    </a:srgbClr>
                  </a:gs>
                  <a:gs pos="100000">
                    <a:srgbClr val="010101">
                      <a:alpha val="0"/>
                    </a:srgbClr>
                  </a:gs>
                </a:gsLst>
                <a:lin ang="4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87" name="Shape 10"/>
              <p:cNvSpPr/>
              <p:nvPr/>
            </p:nvSpPr>
            <p:spPr>
              <a:xfrm>
                <a:off x="6546" y="1404158"/>
                <a:ext cx="2732240" cy="107892"/>
              </a:xfrm>
              <a:custGeom>
                <a:avLst/>
                <a:gdLst/>
                <a:ahLst/>
                <a:cxnLst>
                  <a:cxn ang="0">
                    <a:pos x="wd2" y="hd2"/>
                  </a:cxn>
                  <a:cxn ang="5400000">
                    <a:pos x="wd2" y="hd2"/>
                  </a:cxn>
                  <a:cxn ang="10800000">
                    <a:pos x="wd2" y="hd2"/>
                  </a:cxn>
                  <a:cxn ang="16200000">
                    <a:pos x="wd2" y="hd2"/>
                  </a:cxn>
                </a:cxnLst>
                <a:rect l="0" t="0" r="r" b="b"/>
                <a:pathLst>
                  <a:path w="21600" h="20560" fill="norm" stroke="1" extrusionOk="0">
                    <a:moveTo>
                      <a:pt x="21600" y="6645"/>
                    </a:moveTo>
                    <a:cubicBezTo>
                      <a:pt x="21600" y="14330"/>
                      <a:pt x="20576" y="20560"/>
                      <a:pt x="19815" y="20560"/>
                    </a:cubicBezTo>
                    <a:lnTo>
                      <a:pt x="1874" y="20560"/>
                    </a:lnTo>
                    <a:cubicBezTo>
                      <a:pt x="1191" y="20560"/>
                      <a:pt x="0" y="14330"/>
                      <a:pt x="0" y="6645"/>
                    </a:cubicBezTo>
                    <a:cubicBezTo>
                      <a:pt x="0" y="-1040"/>
                      <a:pt x="190" y="54"/>
                      <a:pt x="424" y="54"/>
                    </a:cubicBezTo>
                    <a:lnTo>
                      <a:pt x="21176" y="54"/>
                    </a:lnTo>
                    <a:cubicBezTo>
                      <a:pt x="21410" y="54"/>
                      <a:pt x="21600" y="-1040"/>
                      <a:pt x="21600" y="6645"/>
                    </a:cubicBezTo>
                    <a:cubicBezTo>
                      <a:pt x="21600" y="6645"/>
                      <a:pt x="21600" y="6645"/>
                      <a:pt x="21600" y="6645"/>
                    </a:cubicBezTo>
                    <a:close/>
                  </a:path>
                </a:pathLst>
              </a:custGeom>
              <a:gradFill flip="none" rotWithShape="1">
                <a:gsLst>
                  <a:gs pos="0">
                    <a:srgbClr val="B1B4B7"/>
                  </a:gs>
                  <a:gs pos="69000">
                    <a:srgbClr val="7D8287"/>
                  </a:gs>
                  <a:gs pos="83000">
                    <a:srgbClr val="B1B4B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88" name="Shape 11"/>
              <p:cNvSpPr/>
              <p:nvPr/>
            </p:nvSpPr>
            <p:spPr>
              <a:xfrm>
                <a:off x="-1" y="1377971"/>
                <a:ext cx="2744091" cy="896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410" y="21600"/>
                      <a:pt x="21176" y="21600"/>
                    </a:cubicBezTo>
                    <a:lnTo>
                      <a:pt x="424" y="21600"/>
                    </a:lnTo>
                    <a:cubicBezTo>
                      <a:pt x="190" y="21600"/>
                      <a:pt x="0" y="16765"/>
                      <a:pt x="0" y="10800"/>
                    </a:cubicBezTo>
                    <a:cubicBezTo>
                      <a:pt x="0" y="4835"/>
                      <a:pt x="190" y="0"/>
                      <a:pt x="424" y="0"/>
                    </a:cubicBezTo>
                    <a:lnTo>
                      <a:pt x="21176" y="0"/>
                    </a:lnTo>
                    <a:cubicBezTo>
                      <a:pt x="21410" y="0"/>
                      <a:pt x="21600" y="4835"/>
                      <a:pt x="21600" y="10800"/>
                    </a:cubicBezTo>
                    <a:cubicBezTo>
                      <a:pt x="21600" y="10800"/>
                      <a:pt x="21600" y="10800"/>
                      <a:pt x="21600" y="10800"/>
                    </a:cubicBezTo>
                    <a:close/>
                  </a:path>
                </a:pathLst>
              </a:custGeom>
              <a:gradFill flip="none" rotWithShape="1">
                <a:gsLst>
                  <a:gs pos="0">
                    <a:srgbClr val="FEFEFE"/>
                  </a:gs>
                  <a:gs pos="69000">
                    <a:srgbClr val="CBCDCF"/>
                  </a:gs>
                  <a:gs pos="83000">
                    <a:srgbClr val="E5E6E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890" name="Oval 109"/>
            <p:cNvSpPr/>
            <p:nvPr/>
          </p:nvSpPr>
          <p:spPr>
            <a:xfrm>
              <a:off x="967847" y="270448"/>
              <a:ext cx="833727" cy="833727"/>
            </a:xfrm>
            <a:prstGeom prst="ellipse">
              <a:avLst/>
            </a:prstGeom>
            <a:gradFill flip="none" rotWithShape="1">
              <a:gsLst>
                <a:gs pos="45000">
                  <a:srgbClr val="FEFEFE"/>
                </a:gs>
                <a:gs pos="79000">
                  <a:srgbClr val="E5E6E7"/>
                </a:gs>
              </a:gsLst>
              <a:lin ang="27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891" name="Freeform 107"/>
            <p:cNvSpPr/>
            <p:nvPr/>
          </p:nvSpPr>
          <p:spPr>
            <a:xfrm>
              <a:off x="1180633" y="531541"/>
              <a:ext cx="428606" cy="2706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noFill/>
            <a:ln w="127000" cap="flat">
              <a:solidFill>
                <a:srgbClr val="27476F"/>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grpSp>
        <p:nvGrpSpPr>
          <p:cNvPr id="9901" name="Group 111"/>
          <p:cNvGrpSpPr/>
          <p:nvPr/>
        </p:nvGrpSpPr>
        <p:grpSpPr>
          <a:xfrm>
            <a:off x="7589538" y="3665109"/>
            <a:ext cx="1698974" cy="1582484"/>
            <a:chOff x="0" y="0"/>
            <a:chExt cx="1698973" cy="1582483"/>
          </a:xfrm>
        </p:grpSpPr>
        <p:grpSp>
          <p:nvGrpSpPr>
            <p:cNvPr id="9897" name="Group 87"/>
            <p:cNvGrpSpPr/>
            <p:nvPr/>
          </p:nvGrpSpPr>
          <p:grpSpPr>
            <a:xfrm>
              <a:off x="-1" y="-1"/>
              <a:ext cx="1698975" cy="1582485"/>
              <a:chOff x="0" y="0"/>
              <a:chExt cx="1698973" cy="1582483"/>
            </a:xfrm>
          </p:grpSpPr>
          <p:sp>
            <p:nvSpPr>
              <p:cNvPr id="9893" name="Shape 14"/>
              <p:cNvSpPr/>
              <p:nvPr/>
            </p:nvSpPr>
            <p:spPr>
              <a:xfrm rot="1093781">
                <a:off x="136678" y="195120"/>
                <a:ext cx="1424326" cy="1102345"/>
              </a:xfrm>
              <a:custGeom>
                <a:avLst/>
                <a:gdLst/>
                <a:ahLst/>
                <a:cxnLst>
                  <a:cxn ang="0">
                    <a:pos x="wd2" y="hd2"/>
                  </a:cxn>
                  <a:cxn ang="5400000">
                    <a:pos x="wd2" y="hd2"/>
                  </a:cxn>
                  <a:cxn ang="10800000">
                    <a:pos x="wd2" y="hd2"/>
                  </a:cxn>
                  <a:cxn ang="16200000">
                    <a:pos x="wd2" y="hd2"/>
                  </a:cxn>
                </a:cxnLst>
                <a:rect l="0" t="0" r="r" b="b"/>
                <a:pathLst>
                  <a:path w="21442" h="21397" fill="norm" stroke="1" extrusionOk="0">
                    <a:moveTo>
                      <a:pt x="0" y="5529"/>
                    </a:moveTo>
                    <a:lnTo>
                      <a:pt x="3881" y="20249"/>
                    </a:lnTo>
                    <a:cubicBezTo>
                      <a:pt x="4103" y="21123"/>
                      <a:pt x="4833" y="21600"/>
                      <a:pt x="5511" y="21314"/>
                    </a:cubicBezTo>
                    <a:lnTo>
                      <a:pt x="20552" y="14964"/>
                    </a:lnTo>
                    <a:cubicBezTo>
                      <a:pt x="21230" y="14678"/>
                      <a:pt x="21600" y="13737"/>
                      <a:pt x="21378" y="12863"/>
                    </a:cubicBezTo>
                    <a:lnTo>
                      <a:pt x="18111" y="0"/>
                    </a:lnTo>
                    <a:lnTo>
                      <a:pt x="8588" y="4020"/>
                    </a:lnTo>
                    <a:lnTo>
                      <a:pt x="6579" y="2874"/>
                    </a:lnTo>
                    <a:cubicBezTo>
                      <a:pt x="6579" y="2874"/>
                      <a:pt x="0" y="5529"/>
                      <a:pt x="0" y="5529"/>
                    </a:cubicBezTo>
                    <a:close/>
                  </a:path>
                </a:pathLst>
              </a:custGeom>
              <a:gradFill flip="none" rotWithShape="1">
                <a:gsLst>
                  <a:gs pos="15000">
                    <a:schemeClr val="accent4"/>
                  </a:gs>
                  <a:gs pos="33000">
                    <a:srgbClr val="DD8B00"/>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94" name="Shape 15"/>
              <p:cNvSpPr/>
              <p:nvPr/>
            </p:nvSpPr>
            <p:spPr>
              <a:xfrm rot="1093781">
                <a:off x="349583" y="324111"/>
                <a:ext cx="146732" cy="1025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58" y="0"/>
                    </a:moveTo>
                    <a:lnTo>
                      <a:pt x="0" y="8744"/>
                    </a:lnTo>
                    <a:lnTo>
                      <a:pt x="2942" y="21600"/>
                    </a:lnTo>
                    <a:lnTo>
                      <a:pt x="21600" y="12857"/>
                    </a:lnTo>
                    <a:cubicBezTo>
                      <a:pt x="21600" y="12857"/>
                      <a:pt x="18658" y="0"/>
                      <a:pt x="18658"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95" name="Shape 16"/>
              <p:cNvSpPr/>
              <p:nvPr/>
            </p:nvSpPr>
            <p:spPr>
              <a:xfrm rot="1093781">
                <a:off x="319939" y="229661"/>
                <a:ext cx="1118021" cy="414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87" y="0"/>
                    </a:moveTo>
                    <a:lnTo>
                      <a:pt x="0" y="18793"/>
                    </a:lnTo>
                    <a:lnTo>
                      <a:pt x="313" y="21600"/>
                    </a:lnTo>
                    <a:lnTo>
                      <a:pt x="21600" y="2807"/>
                    </a:lnTo>
                    <a:cubicBezTo>
                      <a:pt x="21600" y="2807"/>
                      <a:pt x="21287" y="0"/>
                      <a:pt x="21287"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96" name="Shape 17"/>
              <p:cNvSpPr/>
              <p:nvPr/>
            </p:nvSpPr>
            <p:spPr>
              <a:xfrm rot="1093781">
                <a:off x="177802" y="291416"/>
                <a:ext cx="1383470" cy="1102338"/>
              </a:xfrm>
              <a:custGeom>
                <a:avLst/>
                <a:gdLst/>
                <a:ahLst/>
                <a:cxnLst>
                  <a:cxn ang="0">
                    <a:pos x="wd2" y="hd2"/>
                  </a:cxn>
                  <a:cxn ang="5400000">
                    <a:pos x="wd2" y="hd2"/>
                  </a:cxn>
                  <a:cxn ang="10800000">
                    <a:pos x="wd2" y="hd2"/>
                  </a:cxn>
                  <a:cxn ang="16200000">
                    <a:pos x="wd2" y="hd2"/>
                  </a:cxn>
                </a:cxnLst>
                <a:rect l="0" t="0" r="r" b="b"/>
                <a:pathLst>
                  <a:path w="21438" h="21397" fill="norm" stroke="1" extrusionOk="0">
                    <a:moveTo>
                      <a:pt x="0" y="7386"/>
                    </a:moveTo>
                    <a:lnTo>
                      <a:pt x="3362" y="20249"/>
                    </a:lnTo>
                    <a:cubicBezTo>
                      <a:pt x="3591" y="21123"/>
                      <a:pt x="4342" y="21600"/>
                      <a:pt x="5040" y="21314"/>
                    </a:cubicBezTo>
                    <a:lnTo>
                      <a:pt x="20522" y="14964"/>
                    </a:lnTo>
                    <a:cubicBezTo>
                      <a:pt x="21220" y="14678"/>
                      <a:pt x="21600" y="13737"/>
                      <a:pt x="21371" y="12863"/>
                    </a:cubicBezTo>
                    <a:lnTo>
                      <a:pt x="18009" y="0"/>
                    </a:lnTo>
                    <a:cubicBezTo>
                      <a:pt x="18009" y="0"/>
                      <a:pt x="0" y="7386"/>
                      <a:pt x="0" y="7386"/>
                    </a:cubicBezTo>
                    <a:close/>
                  </a:path>
                </a:pathLst>
              </a:custGeom>
              <a:gradFill flip="none" rotWithShape="1">
                <a:gsLst>
                  <a:gs pos="0">
                    <a:srgbClr val="FFCF7E"/>
                  </a:gs>
                  <a:gs pos="49000">
                    <a:schemeClr val="accent4"/>
                  </a:gs>
                  <a:gs pos="79000">
                    <a:srgbClr val="DD8B00"/>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900" name="Group 104"/>
            <p:cNvGrpSpPr/>
            <p:nvPr/>
          </p:nvGrpSpPr>
          <p:grpSpPr>
            <a:xfrm>
              <a:off x="694244" y="589667"/>
              <a:ext cx="369410" cy="505843"/>
              <a:chOff x="0" y="0"/>
              <a:chExt cx="369408" cy="505842"/>
            </a:xfrm>
          </p:grpSpPr>
          <p:sp>
            <p:nvSpPr>
              <p:cNvPr id="9898" name="Shape 13"/>
              <p:cNvSpPr/>
              <p:nvPr/>
            </p:nvSpPr>
            <p:spPr>
              <a:xfrm>
                <a:off x="-1" y="0"/>
                <a:ext cx="369410" cy="5058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94" y="8830"/>
                    </a:moveTo>
                    <a:lnTo>
                      <a:pt x="4788" y="8830"/>
                    </a:lnTo>
                    <a:lnTo>
                      <a:pt x="4788" y="6352"/>
                    </a:lnTo>
                    <a:cubicBezTo>
                      <a:pt x="4788" y="3932"/>
                      <a:pt x="7485" y="1962"/>
                      <a:pt x="10800" y="1962"/>
                    </a:cubicBezTo>
                    <a:cubicBezTo>
                      <a:pt x="14115" y="1962"/>
                      <a:pt x="16812" y="3932"/>
                      <a:pt x="16812" y="6352"/>
                    </a:cubicBezTo>
                    <a:lnTo>
                      <a:pt x="19499" y="6352"/>
                    </a:lnTo>
                    <a:cubicBezTo>
                      <a:pt x="19499" y="2849"/>
                      <a:pt x="15597" y="0"/>
                      <a:pt x="10800" y="0"/>
                    </a:cubicBezTo>
                    <a:cubicBezTo>
                      <a:pt x="6003" y="0"/>
                      <a:pt x="2101" y="2849"/>
                      <a:pt x="2101" y="6352"/>
                    </a:cubicBezTo>
                    <a:lnTo>
                      <a:pt x="2101" y="8853"/>
                    </a:lnTo>
                    <a:cubicBezTo>
                      <a:pt x="918" y="8963"/>
                      <a:pt x="0" y="9693"/>
                      <a:pt x="0" y="10587"/>
                    </a:cubicBezTo>
                    <a:lnTo>
                      <a:pt x="0" y="19843"/>
                    </a:lnTo>
                    <a:cubicBezTo>
                      <a:pt x="0" y="20813"/>
                      <a:pt x="1077" y="21600"/>
                      <a:pt x="2406" y="21600"/>
                    </a:cubicBezTo>
                    <a:lnTo>
                      <a:pt x="19194" y="21600"/>
                    </a:lnTo>
                    <a:cubicBezTo>
                      <a:pt x="20523" y="21600"/>
                      <a:pt x="21600" y="20813"/>
                      <a:pt x="21600" y="19843"/>
                    </a:cubicBezTo>
                    <a:lnTo>
                      <a:pt x="21600" y="10587"/>
                    </a:lnTo>
                    <a:cubicBezTo>
                      <a:pt x="21600" y="9617"/>
                      <a:pt x="20523" y="8830"/>
                      <a:pt x="19194" y="883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899" name="Shape 14"/>
              <p:cNvSpPr/>
              <p:nvPr/>
            </p:nvSpPr>
            <p:spPr>
              <a:xfrm>
                <a:off x="119558" y="270999"/>
                <a:ext cx="130215" cy="1723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805" y="14941"/>
                    </a:moveTo>
                    <a:lnTo>
                      <a:pt x="16805" y="17063"/>
                    </a:lnTo>
                    <a:cubicBezTo>
                      <a:pt x="16805" y="19569"/>
                      <a:pt x="14116" y="21600"/>
                      <a:pt x="10800" y="21600"/>
                    </a:cubicBezTo>
                    <a:cubicBezTo>
                      <a:pt x="7484" y="21600"/>
                      <a:pt x="4795" y="19569"/>
                      <a:pt x="4795" y="17063"/>
                    </a:cubicBezTo>
                    <a:lnTo>
                      <a:pt x="4795" y="14941"/>
                    </a:lnTo>
                    <a:cubicBezTo>
                      <a:pt x="1904" y="13476"/>
                      <a:pt x="0" y="10986"/>
                      <a:pt x="0" y="8159"/>
                    </a:cubicBezTo>
                    <a:cubicBezTo>
                      <a:pt x="0" y="3653"/>
                      <a:pt x="4835" y="0"/>
                      <a:pt x="10800" y="0"/>
                    </a:cubicBezTo>
                    <a:cubicBezTo>
                      <a:pt x="16765" y="0"/>
                      <a:pt x="21600" y="3653"/>
                      <a:pt x="21600" y="8159"/>
                    </a:cubicBezTo>
                    <a:cubicBezTo>
                      <a:pt x="21600" y="10986"/>
                      <a:pt x="19696" y="13476"/>
                      <a:pt x="16805" y="14941"/>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9902" name="Freeform 119"/>
          <p:cNvSpPr/>
          <p:nvPr/>
        </p:nvSpPr>
        <p:spPr>
          <a:xfrm>
            <a:off x="7880721" y="4037355"/>
            <a:ext cx="1775813" cy="14621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332"/>
                </a:moveTo>
                <a:lnTo>
                  <a:pt x="6400" y="21600"/>
                </a:lnTo>
                <a:lnTo>
                  <a:pt x="21600" y="15397"/>
                </a:lnTo>
                <a:lnTo>
                  <a:pt x="14215" y="0"/>
                </a:lnTo>
                <a:lnTo>
                  <a:pt x="0" y="12332"/>
                </a:lnTo>
                <a:close/>
              </a:path>
            </a:pathLst>
          </a:custGeom>
          <a:gradFill>
            <a:gsLst>
              <a:gs pos="11000">
                <a:srgbClr val="010101">
                  <a:alpha val="15000"/>
                </a:srgbClr>
              </a:gs>
              <a:gs pos="68000">
                <a:srgbClr val="FEFEFE">
                  <a:alpha val="0"/>
                </a:srgbClr>
              </a:gs>
            </a:gsLst>
            <a:lin ang="4200000"/>
          </a:gradFill>
          <a:ln w="12700">
            <a:miter lim="400000"/>
          </a:ln>
        </p:spPr>
        <p:txBody>
          <a:bodyPr lIns="45719" rIns="45719" anchor="ctr"/>
          <a:lstStyle/>
          <a:p>
            <a:pPr algn="ctr">
              <a:defRPr>
                <a:solidFill>
                  <a:srgbClr val="FFFFFF"/>
                </a:solidFill>
              </a:defRPr>
            </a:pPr>
          </a:p>
        </p:txBody>
      </p:sp>
      <p:sp>
        <p:nvSpPr>
          <p:cNvPr id="9903" name="TextBox 12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D0F0FB"/>
                </a:solidFill>
                <a:latin typeface="Montserrat Light"/>
                <a:ea typeface="Montserrat Light"/>
                <a:cs typeface="Montserrat Light"/>
                <a:sym typeface="Montserrat Light"/>
              </a:defRPr>
            </a:pPr>
            <a:r>
              <a:t>Infographic : </a:t>
            </a:r>
            <a:r>
              <a:rPr b="1">
                <a:solidFill>
                  <a:srgbClr val="FEFEFE"/>
                </a:solidFill>
                <a:latin typeface="Montserrat"/>
                <a:ea typeface="Montserrat"/>
                <a:cs typeface="Montserrat"/>
                <a:sym typeface="Montserrat"/>
              </a:rPr>
              <a:t>Data &amp; Flow 10</a:t>
            </a:r>
          </a:p>
        </p:txBody>
      </p:sp>
      <p:sp>
        <p:nvSpPr>
          <p:cNvPr id="9904" name="TextBox 12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010101"/>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9905" name="TextBox 124"/>
          <p:cNvSpPr txBox="1"/>
          <p:nvPr/>
        </p:nvSpPr>
        <p:spPr>
          <a:xfrm>
            <a:off x="2192561" y="3036246"/>
            <a:ext cx="1815474"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800">
                <a:solidFill>
                  <a:srgbClr val="FEFEFE"/>
                </a:solidFill>
              </a:defRPr>
            </a:lvl1pPr>
          </a:lstStyle>
          <a:p>
            <a:pPr/>
            <a:r>
              <a:t>Also he his male air bring is Signs first Creepiest.</a:t>
            </a:r>
          </a:p>
        </p:txBody>
      </p:sp>
      <p:sp>
        <p:nvSpPr>
          <p:cNvPr id="9906" name="TextBox 126"/>
          <p:cNvSpPr txBox="1"/>
          <p:nvPr/>
        </p:nvSpPr>
        <p:spPr>
          <a:xfrm>
            <a:off x="7289669" y="2233141"/>
            <a:ext cx="2052105"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010101"/>
                </a:solidFill>
              </a:defRPr>
            </a:lvl1pPr>
          </a:lstStyle>
          <a:p>
            <a:pPr/>
            <a:r>
              <a:t>Creepiest god air fish land. Darkness. Air saying fruitful were.</a:t>
            </a:r>
          </a:p>
        </p:txBody>
      </p:sp>
      <p:sp>
        <p:nvSpPr>
          <p:cNvPr id="9907" name="TextBox 127"/>
          <p:cNvSpPr txBox="1"/>
          <p:nvPr/>
        </p:nvSpPr>
        <p:spPr>
          <a:xfrm>
            <a:off x="7289667" y="1875526"/>
            <a:ext cx="2052106"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300">
                <a:solidFill>
                  <a:srgbClr val="FEFEFE"/>
                </a:solidFill>
              </a:defRPr>
            </a:lvl1pPr>
          </a:lstStyle>
          <a:p>
            <a:pPr/>
            <a:r>
              <a:t>Saying fruitful were</a:t>
            </a:r>
          </a:p>
        </p:txBody>
      </p:sp>
      <p:sp>
        <p:nvSpPr>
          <p:cNvPr id="9908" name="TextBox 128"/>
          <p:cNvSpPr txBox="1"/>
          <p:nvPr/>
        </p:nvSpPr>
        <p:spPr>
          <a:xfrm>
            <a:off x="9280104" y="4855826"/>
            <a:ext cx="124185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500">
                <a:solidFill>
                  <a:srgbClr val="010101"/>
                </a:solidFill>
              </a:defRPr>
            </a:lvl1pPr>
          </a:lstStyle>
          <a:p>
            <a:pPr/>
            <a:r>
              <a:t>DONE!</a:t>
            </a:r>
          </a:p>
        </p:txBody>
      </p:sp>
      <p:sp>
        <p:nvSpPr>
          <p:cNvPr id="9909" name="TextBox 129"/>
          <p:cNvSpPr txBox="1"/>
          <p:nvPr/>
        </p:nvSpPr>
        <p:spPr>
          <a:xfrm>
            <a:off x="9017014" y="5356992"/>
            <a:ext cx="1768039"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010101"/>
                </a:solidFill>
              </a:defRPr>
            </a:lvl1pPr>
          </a:lstStyle>
          <a:p>
            <a:pPr/>
            <a:r>
              <a:t>Creepiest god air fish land. Darkness. Air saying.</a:t>
            </a:r>
          </a:p>
        </p:txBody>
      </p:sp>
      <p:grpSp>
        <p:nvGrpSpPr>
          <p:cNvPr id="9926" name="Group 130"/>
          <p:cNvGrpSpPr/>
          <p:nvPr/>
        </p:nvGrpSpPr>
        <p:grpSpPr>
          <a:xfrm>
            <a:off x="2197231" y="3412883"/>
            <a:ext cx="1652405" cy="722571"/>
            <a:chOff x="0" y="0"/>
            <a:chExt cx="1652403" cy="722569"/>
          </a:xfrm>
        </p:grpSpPr>
        <p:sp>
          <p:nvSpPr>
            <p:cNvPr id="9910" name="Freeform 131"/>
            <p:cNvSpPr/>
            <p:nvPr/>
          </p:nvSpPr>
          <p:spPr>
            <a:xfrm>
              <a:off x="0" y="35120"/>
              <a:ext cx="1652405" cy="687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125"/>
                  </a:moveTo>
                  <a:lnTo>
                    <a:pt x="21600" y="21600"/>
                  </a:lnTo>
                  <a:lnTo>
                    <a:pt x="0" y="21600"/>
                  </a:lnTo>
                  <a:lnTo>
                    <a:pt x="0" y="16051"/>
                  </a:lnTo>
                  <a:lnTo>
                    <a:pt x="1484" y="11494"/>
                  </a:lnTo>
                  <a:lnTo>
                    <a:pt x="3298" y="14070"/>
                  </a:lnTo>
                  <a:lnTo>
                    <a:pt x="5936" y="3963"/>
                  </a:lnTo>
                  <a:lnTo>
                    <a:pt x="6843" y="6539"/>
                  </a:lnTo>
                  <a:lnTo>
                    <a:pt x="7832" y="13872"/>
                  </a:lnTo>
                  <a:lnTo>
                    <a:pt x="8904" y="7134"/>
                  </a:lnTo>
                  <a:lnTo>
                    <a:pt x="11872" y="0"/>
                  </a:lnTo>
                  <a:lnTo>
                    <a:pt x="13273" y="9908"/>
                  </a:lnTo>
                  <a:lnTo>
                    <a:pt x="14675" y="6738"/>
                  </a:lnTo>
                  <a:lnTo>
                    <a:pt x="16653" y="12881"/>
                  </a:lnTo>
                  <a:lnTo>
                    <a:pt x="18550" y="2576"/>
                  </a:lnTo>
                  <a:lnTo>
                    <a:pt x="19869" y="7530"/>
                  </a:lnTo>
                  <a:lnTo>
                    <a:pt x="20528" y="14268"/>
                  </a:lnTo>
                  <a:lnTo>
                    <a:pt x="21600" y="8125"/>
                  </a:lnTo>
                  <a:close/>
                </a:path>
              </a:pathLst>
            </a:custGeom>
            <a:solidFill>
              <a:schemeClr val="accent1">
                <a:alpha val="35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nvGrpSpPr>
            <p:cNvPr id="9925" name="Group 132"/>
            <p:cNvGrpSpPr/>
            <p:nvPr/>
          </p:nvGrpSpPr>
          <p:grpSpPr>
            <a:xfrm>
              <a:off x="13997" y="0"/>
              <a:ext cx="1635692" cy="535487"/>
              <a:chOff x="0" y="0"/>
              <a:chExt cx="1635690" cy="535486"/>
            </a:xfrm>
          </p:grpSpPr>
          <p:sp>
            <p:nvSpPr>
              <p:cNvPr id="9911" name="Freeform 133"/>
              <p:cNvSpPr/>
              <p:nvPr/>
            </p:nvSpPr>
            <p:spPr>
              <a:xfrm>
                <a:off x="0" y="40585"/>
                <a:ext cx="1635691" cy="4949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264" y="14981"/>
                    </a:lnTo>
                    <a:lnTo>
                      <a:pt x="2872" y="19161"/>
                    </a:lnTo>
                    <a:lnTo>
                      <a:pt x="5630" y="4877"/>
                    </a:lnTo>
                    <a:lnTo>
                      <a:pt x="6664" y="9058"/>
                    </a:lnTo>
                    <a:lnTo>
                      <a:pt x="7698" y="18813"/>
                    </a:lnTo>
                    <a:lnTo>
                      <a:pt x="8962" y="9406"/>
                    </a:lnTo>
                    <a:lnTo>
                      <a:pt x="11719" y="0"/>
                    </a:lnTo>
                    <a:lnTo>
                      <a:pt x="13098" y="12542"/>
                    </a:lnTo>
                    <a:lnTo>
                      <a:pt x="14591" y="9058"/>
                    </a:lnTo>
                    <a:lnTo>
                      <a:pt x="16315" y="17071"/>
                    </a:lnTo>
                    <a:lnTo>
                      <a:pt x="18498" y="4529"/>
                    </a:lnTo>
                    <a:lnTo>
                      <a:pt x="19532" y="8710"/>
                    </a:lnTo>
                    <a:lnTo>
                      <a:pt x="20566" y="18465"/>
                    </a:lnTo>
                    <a:lnTo>
                      <a:pt x="21600" y="10800"/>
                    </a:lnTo>
                  </a:path>
                </a:pathLst>
              </a:custGeom>
              <a:noFill/>
              <a:ln w="25400" cap="flat">
                <a:solidFill>
                  <a:srgbClr val="FEFEFE"/>
                </a:solidFill>
                <a:prstDash val="solid"/>
                <a:miter lim="800000"/>
                <a:headEnd type="oval" w="med" len="med"/>
                <a:tailEnd type="oval" w="med" len="med"/>
              </a:ln>
              <a:effectLst/>
            </p:spPr>
            <p:txBody>
              <a:bodyPr wrap="square" lIns="45719" tIns="45719" rIns="45719" bIns="45719" numCol="1" anchor="ctr">
                <a:noAutofit/>
              </a:bodyPr>
              <a:lstStyle/>
              <a:p>
                <a:pPr algn="ctr">
                  <a:defRPr>
                    <a:solidFill>
                      <a:srgbClr val="FFFFFF"/>
                    </a:solidFill>
                  </a:defRPr>
                </a:pPr>
              </a:p>
            </p:txBody>
          </p:sp>
          <p:grpSp>
            <p:nvGrpSpPr>
              <p:cNvPr id="9924" name="Group 134"/>
              <p:cNvGrpSpPr/>
              <p:nvPr/>
            </p:nvGrpSpPr>
            <p:grpSpPr>
              <a:xfrm>
                <a:off x="176675" y="-1"/>
                <a:ext cx="1427417" cy="518145"/>
                <a:chOff x="0" y="0"/>
                <a:chExt cx="1427416" cy="518143"/>
              </a:xfrm>
            </p:grpSpPr>
            <p:sp>
              <p:nvSpPr>
                <p:cNvPr id="9912" name="Oval 135"/>
                <p:cNvSpPr/>
                <p:nvPr/>
              </p:nvSpPr>
              <p:spPr>
                <a:xfrm>
                  <a:off x="-1" y="424165"/>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13" name="Oval 136"/>
                <p:cNvSpPr/>
                <p:nvPr/>
              </p:nvSpPr>
              <p:spPr>
                <a:xfrm>
                  <a:off x="202727" y="130923"/>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14" name="Oval 137"/>
                <p:cNvSpPr/>
                <p:nvPr/>
              </p:nvSpPr>
              <p:spPr>
                <a:xfrm>
                  <a:off x="293940" y="197402"/>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15" name="Oval 138"/>
                <p:cNvSpPr/>
                <p:nvPr/>
              </p:nvSpPr>
              <p:spPr>
                <a:xfrm>
                  <a:off x="362102" y="422278"/>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16" name="Oval 139"/>
                <p:cNvSpPr/>
                <p:nvPr/>
              </p:nvSpPr>
              <p:spPr>
                <a:xfrm>
                  <a:off x="463054" y="201502"/>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17" name="Oval 140"/>
                <p:cNvSpPr/>
                <p:nvPr/>
              </p:nvSpPr>
              <p:spPr>
                <a:xfrm>
                  <a:off x="669015" y="-1"/>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18" name="Oval 141"/>
                <p:cNvSpPr/>
                <p:nvPr/>
              </p:nvSpPr>
              <p:spPr>
                <a:xfrm>
                  <a:off x="765193" y="283787"/>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19" name="Oval 142"/>
                <p:cNvSpPr/>
                <p:nvPr/>
              </p:nvSpPr>
              <p:spPr>
                <a:xfrm>
                  <a:off x="887264" y="210897"/>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20" name="Oval 143"/>
                <p:cNvSpPr/>
                <p:nvPr/>
              </p:nvSpPr>
              <p:spPr>
                <a:xfrm>
                  <a:off x="1015987" y="380100"/>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21" name="Oval 144"/>
                <p:cNvSpPr/>
                <p:nvPr/>
              </p:nvSpPr>
              <p:spPr>
                <a:xfrm>
                  <a:off x="1179858" y="104722"/>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22" name="Oval 145"/>
                <p:cNvSpPr/>
                <p:nvPr/>
              </p:nvSpPr>
              <p:spPr>
                <a:xfrm>
                  <a:off x="1257709" y="217538"/>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923" name="Oval 146"/>
                <p:cNvSpPr/>
                <p:nvPr/>
              </p:nvSpPr>
              <p:spPr>
                <a:xfrm>
                  <a:off x="1337712" y="428441"/>
                  <a:ext cx="89705" cy="8970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grpSp>
      <p:grpSp>
        <p:nvGrpSpPr>
          <p:cNvPr id="9930" name="Group 106"/>
          <p:cNvGrpSpPr/>
          <p:nvPr/>
        </p:nvGrpSpPr>
        <p:grpSpPr>
          <a:xfrm>
            <a:off x="3790972" y="3897184"/>
            <a:ext cx="816808" cy="816809"/>
            <a:chOff x="0" y="0"/>
            <a:chExt cx="816807" cy="816807"/>
          </a:xfrm>
        </p:grpSpPr>
        <p:sp>
          <p:nvSpPr>
            <p:cNvPr id="9927" name="Shape 26"/>
            <p:cNvSpPr/>
            <p:nvPr/>
          </p:nvSpPr>
          <p:spPr>
            <a:xfrm>
              <a:off x="-1" y="-1"/>
              <a:ext cx="816809" cy="816809"/>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28" name="Shape 27"/>
            <p:cNvSpPr/>
            <p:nvPr/>
          </p:nvSpPr>
          <p:spPr>
            <a:xfrm>
              <a:off x="237324" y="168862"/>
              <a:ext cx="565403" cy="646970"/>
            </a:xfrm>
            <a:custGeom>
              <a:avLst/>
              <a:gdLst/>
              <a:ahLst/>
              <a:cxnLst>
                <a:cxn ang="0">
                  <a:pos x="wd2" y="hd2"/>
                </a:cxn>
                <a:cxn ang="5400000">
                  <a:pos x="wd2" y="hd2"/>
                </a:cxn>
                <a:cxn ang="10800000">
                  <a:pos x="wd2" y="hd2"/>
                </a:cxn>
                <a:cxn ang="16200000">
                  <a:pos x="wd2" y="hd2"/>
                </a:cxn>
              </a:cxnLst>
              <a:rect l="0" t="0" r="r" b="b"/>
              <a:pathLst>
                <a:path w="21600" h="21185" fill="norm" stroke="1" extrusionOk="0">
                  <a:moveTo>
                    <a:pt x="21600" y="11125"/>
                  </a:moveTo>
                  <a:lnTo>
                    <a:pt x="10033" y="377"/>
                  </a:lnTo>
                  <a:cubicBezTo>
                    <a:pt x="4885" y="-415"/>
                    <a:pt x="3300" y="151"/>
                    <a:pt x="2508" y="1056"/>
                  </a:cubicBezTo>
                  <a:cubicBezTo>
                    <a:pt x="1716" y="1961"/>
                    <a:pt x="1980" y="7053"/>
                    <a:pt x="1980" y="7053"/>
                  </a:cubicBezTo>
                  <a:lnTo>
                    <a:pt x="9109" y="7732"/>
                  </a:lnTo>
                  <a:lnTo>
                    <a:pt x="0" y="14635"/>
                  </a:lnTo>
                  <a:lnTo>
                    <a:pt x="7049" y="21185"/>
                  </a:lnTo>
                  <a:cubicBezTo>
                    <a:pt x="14083" y="20968"/>
                    <a:pt x="19930" y="16762"/>
                    <a:pt x="21600" y="11125"/>
                  </a:cubicBezTo>
                  <a:close/>
                </a:path>
              </a:pathLst>
            </a:custGeom>
            <a:solidFill>
              <a:srgbClr val="9C0411">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29" name="Shape 28"/>
            <p:cNvSpPr/>
            <p:nvPr/>
          </p:nvSpPr>
          <p:spPr>
            <a:xfrm>
              <a:off x="228196" y="146045"/>
              <a:ext cx="355892" cy="4873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917" y="16626"/>
                  </a:moveTo>
                  <a:lnTo>
                    <a:pt x="12917" y="17349"/>
                  </a:lnTo>
                  <a:cubicBezTo>
                    <a:pt x="12917" y="18203"/>
                    <a:pt x="11969" y="18895"/>
                    <a:pt x="10800" y="18895"/>
                  </a:cubicBezTo>
                  <a:cubicBezTo>
                    <a:pt x="9631" y="18895"/>
                    <a:pt x="8683" y="18203"/>
                    <a:pt x="8683" y="17349"/>
                  </a:cubicBezTo>
                  <a:lnTo>
                    <a:pt x="8683" y="16626"/>
                  </a:lnTo>
                  <a:cubicBezTo>
                    <a:pt x="7664" y="16127"/>
                    <a:pt x="6993" y="15279"/>
                    <a:pt x="6993" y="14316"/>
                  </a:cubicBezTo>
                  <a:cubicBezTo>
                    <a:pt x="6993" y="12780"/>
                    <a:pt x="8697" y="11535"/>
                    <a:pt x="10800" y="11535"/>
                  </a:cubicBezTo>
                  <a:cubicBezTo>
                    <a:pt x="12902" y="11535"/>
                    <a:pt x="14607" y="12780"/>
                    <a:pt x="14607" y="14316"/>
                  </a:cubicBezTo>
                  <a:cubicBezTo>
                    <a:pt x="14607" y="15279"/>
                    <a:pt x="13936" y="16127"/>
                    <a:pt x="12917" y="16626"/>
                  </a:cubicBezTo>
                  <a:close/>
                  <a:moveTo>
                    <a:pt x="19194" y="8830"/>
                  </a:moveTo>
                  <a:lnTo>
                    <a:pt x="4788" y="8830"/>
                  </a:lnTo>
                  <a:lnTo>
                    <a:pt x="4788" y="6352"/>
                  </a:lnTo>
                  <a:cubicBezTo>
                    <a:pt x="4788" y="3932"/>
                    <a:pt x="7485" y="1962"/>
                    <a:pt x="10800" y="1962"/>
                  </a:cubicBezTo>
                  <a:cubicBezTo>
                    <a:pt x="14115" y="1962"/>
                    <a:pt x="16812" y="3932"/>
                    <a:pt x="16812" y="6352"/>
                  </a:cubicBezTo>
                  <a:lnTo>
                    <a:pt x="19499" y="6352"/>
                  </a:lnTo>
                  <a:cubicBezTo>
                    <a:pt x="19499" y="2849"/>
                    <a:pt x="15597" y="0"/>
                    <a:pt x="10800" y="0"/>
                  </a:cubicBezTo>
                  <a:cubicBezTo>
                    <a:pt x="6003" y="0"/>
                    <a:pt x="2101" y="2849"/>
                    <a:pt x="2101" y="6352"/>
                  </a:cubicBezTo>
                  <a:lnTo>
                    <a:pt x="2101" y="8853"/>
                  </a:lnTo>
                  <a:cubicBezTo>
                    <a:pt x="918" y="8963"/>
                    <a:pt x="0" y="9693"/>
                    <a:pt x="0" y="10587"/>
                  </a:cubicBezTo>
                  <a:lnTo>
                    <a:pt x="0" y="19843"/>
                  </a:lnTo>
                  <a:cubicBezTo>
                    <a:pt x="0" y="20813"/>
                    <a:pt x="1077" y="21600"/>
                    <a:pt x="2406" y="21600"/>
                  </a:cubicBezTo>
                  <a:lnTo>
                    <a:pt x="19194" y="21600"/>
                  </a:lnTo>
                  <a:cubicBezTo>
                    <a:pt x="20523" y="21600"/>
                    <a:pt x="21600" y="20813"/>
                    <a:pt x="21600" y="19843"/>
                  </a:cubicBezTo>
                  <a:lnTo>
                    <a:pt x="21600" y="10587"/>
                  </a:lnTo>
                  <a:cubicBezTo>
                    <a:pt x="21600" y="9617"/>
                    <a:pt x="20523" y="8830"/>
                    <a:pt x="19194" y="8830"/>
                  </a:cubicBezTo>
                  <a:close/>
                </a:path>
              </a:pathLst>
            </a:custGeom>
            <a:gradFill flip="none" rotWithShape="1">
              <a:gsLst>
                <a:gs pos="58000">
                  <a:srgbClr val="FEFEFE"/>
                </a:gs>
                <a:gs pos="73000">
                  <a:srgbClr val="C1D3E9"/>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931" name="TextBox 147"/>
          <p:cNvSpPr txBox="1"/>
          <p:nvPr/>
        </p:nvSpPr>
        <p:spPr>
          <a:xfrm>
            <a:off x="4797693" y="5761132"/>
            <a:ext cx="2914904"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900">
                <a:solidFill>
                  <a:srgbClr val="010101"/>
                </a:solidFill>
              </a:defRPr>
            </a:lvl1pPr>
          </a:lstStyle>
          <a:p>
            <a:pPr/>
            <a:r>
              <a:t>Creepiest god air fish land. Darkness. Air saying fruitful were.</a:t>
            </a:r>
          </a:p>
        </p:txBody>
      </p:sp>
      <p:sp>
        <p:nvSpPr>
          <p:cNvPr id="9932" name="TextBox 148"/>
          <p:cNvSpPr txBox="1"/>
          <p:nvPr/>
        </p:nvSpPr>
        <p:spPr>
          <a:xfrm>
            <a:off x="5312062" y="5391941"/>
            <a:ext cx="1886167"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rgbClr val="FEFEFE"/>
                </a:solidFill>
              </a:defRPr>
            </a:lvl1pPr>
          </a:lstStyle>
          <a:p>
            <a:pPr/>
            <a:r>
              <a:t>Heading Text</a:t>
            </a:r>
          </a:p>
        </p:txBody>
      </p:sp>
      <p:sp>
        <p:nvSpPr>
          <p:cNvPr id="9933" name="TextBox 149"/>
          <p:cNvSpPr txBox="1"/>
          <p:nvPr/>
        </p:nvSpPr>
        <p:spPr>
          <a:xfrm>
            <a:off x="2304713" y="5172633"/>
            <a:ext cx="1579123"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010101"/>
                </a:solidFill>
              </a:defRPr>
            </a:lvl1pPr>
          </a:lstStyle>
          <a:p>
            <a:pPr/>
            <a:r>
              <a:t>Creepiest god air fish land Darkness. Air saying.</a:t>
            </a:r>
          </a:p>
        </p:txBody>
      </p:sp>
      <p:sp>
        <p:nvSpPr>
          <p:cNvPr id="9934" name="Rectangle 150"/>
          <p:cNvSpPr txBox="1"/>
          <p:nvPr/>
        </p:nvSpPr>
        <p:spPr>
          <a:xfrm>
            <a:off x="1782042" y="5216624"/>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010101"/>
                </a:solidFill>
                <a:latin typeface="FontAwesome"/>
                <a:ea typeface="FontAwesome"/>
                <a:cs typeface="FontAwesome"/>
                <a:sym typeface="FontAwesome"/>
              </a:defRPr>
            </a:lvl1pPr>
          </a:lstStyle>
          <a:p>
            <a:pPr/>
            <a:r>
              <a:t></a:t>
            </a:r>
          </a:p>
        </p:txBody>
      </p:sp>
    </p:spTree>
  </p:cSld>
  <p:clrMapOvr>
    <a:masterClrMapping/>
  </p:clrMapOvr>
  <mc:AlternateContent xmlns:mc="http://schemas.openxmlformats.org/markup-compatibility/2006">
    <mc:Choice xmlns:p14="http://schemas.microsoft.com/office/powerpoint/2010/main" Requires="p14">
      <p:transition spd="med" advClick="1" p14:dur="1000">
        <p:pull dir="l"/>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9932"/>
                                        </p:tgtEl>
                                        <p:attrNameLst>
                                          <p:attrName>style.visibility</p:attrName>
                                        </p:attrNameLst>
                                      </p:cBhvr>
                                      <p:to>
                                        <p:strVal val="visible"/>
                                      </p:to>
                                    </p:set>
                                    <p:animEffect filter="wipe(left)" transition="in">
                                      <p:cBhvr>
                                        <p:cTn id="7" dur="500"/>
                                        <p:tgtEl>
                                          <p:spTgt spid="9932"/>
                                        </p:tgtEl>
                                      </p:cBhvr>
                                    </p:animEffect>
                                  </p:childTnLst>
                                </p:cTn>
                              </p:par>
                            </p:childTnLst>
                          </p:cTn>
                        </p:par>
                        <p:par>
                          <p:cTn id="8" fill="hold">
                            <p:stCondLst>
                              <p:cond delay="500"/>
                            </p:stCondLst>
                            <p:childTnLst>
                              <p:par>
                                <p:cTn id="9" presetClass="entr" nodeType="afterEffect" presetSubtype="8" presetID="22" grpId="2" fill="hold">
                                  <p:stCondLst>
                                    <p:cond delay="0"/>
                                  </p:stCondLst>
                                  <p:iterate type="el" backwards="0">
                                    <p:tmAbs val="0"/>
                                  </p:iterate>
                                  <p:childTnLst>
                                    <p:set>
                                      <p:cBhvr>
                                        <p:cTn id="10" fill="hold"/>
                                        <p:tgtEl>
                                          <p:spTgt spid="9931"/>
                                        </p:tgtEl>
                                        <p:attrNameLst>
                                          <p:attrName>style.visibility</p:attrName>
                                        </p:attrNameLst>
                                      </p:cBhvr>
                                      <p:to>
                                        <p:strVal val="visible"/>
                                      </p:to>
                                    </p:set>
                                    <p:animEffect filter="wipe(left)" transition="in">
                                      <p:cBhvr>
                                        <p:cTn id="11" dur="500"/>
                                        <p:tgtEl>
                                          <p:spTgt spid="9931"/>
                                        </p:tgtEl>
                                      </p:cBhvr>
                                    </p:animEffect>
                                  </p:childTnLst>
                                </p:cTn>
                              </p:par>
                            </p:childTnLst>
                          </p:cTn>
                        </p:par>
                        <p:par>
                          <p:cTn id="12" fill="hold">
                            <p:stCondLst>
                              <p:cond delay="1000"/>
                            </p:stCondLst>
                            <p:childTnLst>
                              <p:par>
                                <p:cTn id="13" presetClass="entr" nodeType="afterEffect" presetSubtype="4" presetID="2" grpId="3" fill="hold">
                                  <p:stCondLst>
                                    <p:cond delay="0"/>
                                  </p:stCondLst>
                                  <p:iterate type="el" backwards="0">
                                    <p:tmAbs val="0"/>
                                  </p:iterate>
                                  <p:childTnLst>
                                    <p:set>
                                      <p:cBhvr>
                                        <p:cTn id="14" fill="hold"/>
                                        <p:tgtEl>
                                          <p:spTgt spid="9882"/>
                                        </p:tgtEl>
                                        <p:attrNameLst>
                                          <p:attrName>style.visibility</p:attrName>
                                        </p:attrNameLst>
                                      </p:cBhvr>
                                      <p:to>
                                        <p:strVal val="visible"/>
                                      </p:to>
                                    </p:set>
                                    <p:anim calcmode="lin" valueType="num">
                                      <p:cBhvr>
                                        <p:cTn id="15" dur="500" fill="hold"/>
                                        <p:tgtEl>
                                          <p:spTgt spid="9882"/>
                                        </p:tgtEl>
                                        <p:attrNameLst>
                                          <p:attrName>ppt_x</p:attrName>
                                        </p:attrNameLst>
                                      </p:cBhvr>
                                      <p:tavLst>
                                        <p:tav tm="0">
                                          <p:val>
                                            <p:strVal val="#ppt_x"/>
                                          </p:val>
                                        </p:tav>
                                        <p:tav tm="100000">
                                          <p:val>
                                            <p:strVal val="#ppt_x"/>
                                          </p:val>
                                        </p:tav>
                                      </p:tavLst>
                                    </p:anim>
                                    <p:anim calcmode="lin" valueType="num">
                                      <p:cBhvr>
                                        <p:cTn id="16" dur="500" fill="hold"/>
                                        <p:tgtEl>
                                          <p:spTgt spid="9882"/>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Class="entr" nodeType="afterEffect" presetSubtype="16" presetID="23" grpId="4" fill="hold">
                                  <p:stCondLst>
                                    <p:cond delay="0"/>
                                  </p:stCondLst>
                                  <p:iterate type="el" backwards="0">
                                    <p:tmAbs val="0"/>
                                  </p:iterate>
                                  <p:childTnLst>
                                    <p:set>
                                      <p:cBhvr>
                                        <p:cTn id="19" fill="hold"/>
                                        <p:tgtEl>
                                          <p:spTgt spid="9848"/>
                                        </p:tgtEl>
                                        <p:attrNameLst>
                                          <p:attrName>style.visibility</p:attrName>
                                        </p:attrNameLst>
                                      </p:cBhvr>
                                      <p:to>
                                        <p:strVal val="visible"/>
                                      </p:to>
                                    </p:set>
                                    <p:anim calcmode="lin" valueType="num">
                                      <p:cBhvr>
                                        <p:cTn id="20" dur="500" fill="hold"/>
                                        <p:tgtEl>
                                          <p:spTgt spid="9848"/>
                                        </p:tgtEl>
                                        <p:attrNameLst>
                                          <p:attrName>ppt_w</p:attrName>
                                        </p:attrNameLst>
                                      </p:cBhvr>
                                      <p:tavLst>
                                        <p:tav tm="0">
                                          <p:val>
                                            <p:fltVal val="0"/>
                                          </p:val>
                                        </p:tav>
                                        <p:tav tm="100000">
                                          <p:val>
                                            <p:strVal val="#ppt_w"/>
                                          </p:val>
                                        </p:tav>
                                      </p:tavLst>
                                    </p:anim>
                                    <p:anim calcmode="lin" valueType="num">
                                      <p:cBhvr>
                                        <p:cTn id="21" dur="500" fill="hold"/>
                                        <p:tgtEl>
                                          <p:spTgt spid="9848"/>
                                        </p:tgtEl>
                                        <p:attrNameLst>
                                          <p:attrName>ppt_h</p:attrName>
                                        </p:attrNameLst>
                                      </p:cBhvr>
                                      <p:tavLst>
                                        <p:tav tm="0">
                                          <p:val>
                                            <p:fltVal val="0"/>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1" presetID="2" grpId="5" fill="hold">
                                  <p:stCondLst>
                                    <p:cond delay="0"/>
                                  </p:stCondLst>
                                  <p:iterate type="el" backwards="0">
                                    <p:tmAbs val="0"/>
                                  </p:iterate>
                                  <p:childTnLst>
                                    <p:set>
                                      <p:cBhvr>
                                        <p:cTn id="25" fill="hold"/>
                                        <p:tgtEl>
                                          <p:spTgt spid="9855"/>
                                        </p:tgtEl>
                                        <p:attrNameLst>
                                          <p:attrName>style.visibility</p:attrName>
                                        </p:attrNameLst>
                                      </p:cBhvr>
                                      <p:to>
                                        <p:strVal val="visible"/>
                                      </p:to>
                                    </p:set>
                                    <p:anim calcmode="lin" valueType="num">
                                      <p:cBhvr>
                                        <p:cTn id="26" dur="500" fill="hold"/>
                                        <p:tgtEl>
                                          <p:spTgt spid="9855"/>
                                        </p:tgtEl>
                                        <p:attrNameLst>
                                          <p:attrName>ppt_x</p:attrName>
                                        </p:attrNameLst>
                                      </p:cBhvr>
                                      <p:tavLst>
                                        <p:tav tm="0">
                                          <p:val>
                                            <p:strVal val="#ppt_x"/>
                                          </p:val>
                                        </p:tav>
                                        <p:tav tm="100000">
                                          <p:val>
                                            <p:strVal val="#ppt_x"/>
                                          </p:val>
                                        </p:tav>
                                      </p:tavLst>
                                    </p:anim>
                                    <p:anim calcmode="lin" valueType="num">
                                      <p:cBhvr>
                                        <p:cTn id="27" dur="500" fill="hold"/>
                                        <p:tgtEl>
                                          <p:spTgt spid="9855"/>
                                        </p:tgtEl>
                                        <p:attrNameLst>
                                          <p:attrName>ppt_y</p:attrName>
                                        </p:attrNameLst>
                                      </p:cBhvr>
                                      <p:tavLst>
                                        <p:tav tm="0">
                                          <p:val>
                                            <p:strVal val="0-#ppt_h/2"/>
                                          </p:val>
                                        </p:tav>
                                        <p:tav tm="100000">
                                          <p:val>
                                            <p:strVal val="#ppt_y"/>
                                          </p:val>
                                        </p:tav>
                                      </p:tavLst>
                                    </p:anim>
                                  </p:childTnLst>
                                </p:cTn>
                              </p:par>
                            </p:childTnLst>
                          </p:cTn>
                        </p:par>
                        <p:par>
                          <p:cTn id="28" fill="hold">
                            <p:stCondLst>
                              <p:cond delay="500"/>
                            </p:stCondLst>
                            <p:childTnLst>
                              <p:par>
                                <p:cTn id="29" presetClass="entr" nodeType="afterEffect" presetSubtype="1" presetID="2" grpId="6" fill="hold">
                                  <p:stCondLst>
                                    <p:cond delay="0"/>
                                  </p:stCondLst>
                                  <p:iterate type="el" backwards="0">
                                    <p:tmAbs val="0"/>
                                  </p:iterate>
                                  <p:childTnLst>
                                    <p:set>
                                      <p:cBhvr>
                                        <p:cTn id="30" fill="hold"/>
                                        <p:tgtEl>
                                          <p:spTgt spid="9858"/>
                                        </p:tgtEl>
                                        <p:attrNameLst>
                                          <p:attrName>style.visibility</p:attrName>
                                        </p:attrNameLst>
                                      </p:cBhvr>
                                      <p:to>
                                        <p:strVal val="visible"/>
                                      </p:to>
                                    </p:set>
                                    <p:anim calcmode="lin" valueType="num">
                                      <p:cBhvr>
                                        <p:cTn id="31" dur="500" fill="hold"/>
                                        <p:tgtEl>
                                          <p:spTgt spid="9858"/>
                                        </p:tgtEl>
                                        <p:attrNameLst>
                                          <p:attrName>ppt_x</p:attrName>
                                        </p:attrNameLst>
                                      </p:cBhvr>
                                      <p:tavLst>
                                        <p:tav tm="0">
                                          <p:val>
                                            <p:strVal val="#ppt_x"/>
                                          </p:val>
                                        </p:tav>
                                        <p:tav tm="100000">
                                          <p:val>
                                            <p:strVal val="#ppt_x"/>
                                          </p:val>
                                        </p:tav>
                                      </p:tavLst>
                                    </p:anim>
                                    <p:anim calcmode="lin" valueType="num">
                                      <p:cBhvr>
                                        <p:cTn id="32" dur="500" fill="hold"/>
                                        <p:tgtEl>
                                          <p:spTgt spid="9858"/>
                                        </p:tgtEl>
                                        <p:attrNameLst>
                                          <p:attrName>ppt_y</p:attrName>
                                        </p:attrNameLst>
                                      </p:cBhvr>
                                      <p:tavLst>
                                        <p:tav tm="0">
                                          <p:val>
                                            <p:strVal val="0-#ppt_h/2"/>
                                          </p:val>
                                        </p:tav>
                                        <p:tav tm="100000">
                                          <p:val>
                                            <p:strVal val="#ppt_y"/>
                                          </p:val>
                                        </p:tav>
                                      </p:tavLst>
                                    </p:anim>
                                  </p:childTnLst>
                                </p:cTn>
                              </p:par>
                            </p:childTnLst>
                          </p:cTn>
                        </p:par>
                        <p:par>
                          <p:cTn id="33" fill="hold">
                            <p:stCondLst>
                              <p:cond delay="1000"/>
                            </p:stCondLst>
                            <p:childTnLst>
                              <p:par>
                                <p:cTn id="34" presetClass="entr" nodeType="afterEffect" presetID="9" grpId="7" fill="hold">
                                  <p:stCondLst>
                                    <p:cond delay="0"/>
                                  </p:stCondLst>
                                  <p:iterate type="el" backwards="0">
                                    <p:tmAbs val="0"/>
                                  </p:iterate>
                                  <p:childTnLst>
                                    <p:set>
                                      <p:cBhvr>
                                        <p:cTn id="35" fill="hold"/>
                                        <p:tgtEl>
                                          <p:spTgt spid="9846"/>
                                        </p:tgtEl>
                                        <p:attrNameLst>
                                          <p:attrName>style.visibility</p:attrName>
                                        </p:attrNameLst>
                                      </p:cBhvr>
                                      <p:to>
                                        <p:strVal val="visible"/>
                                      </p:to>
                                    </p:set>
                                    <p:animEffect filter="dissolve" transition="in">
                                      <p:cBhvr>
                                        <p:cTn id="36" dur="500"/>
                                        <p:tgtEl>
                                          <p:spTgt spid="9846"/>
                                        </p:tgtEl>
                                      </p:cBhvr>
                                    </p:animEffec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8" presetID="22" grpId="8" fill="hold">
                                  <p:stCondLst>
                                    <p:cond delay="0"/>
                                  </p:stCondLst>
                                  <p:iterate type="el" backwards="0">
                                    <p:tmAbs val="0"/>
                                  </p:iterate>
                                  <p:childTnLst>
                                    <p:set>
                                      <p:cBhvr>
                                        <p:cTn id="40" fill="hold"/>
                                        <p:tgtEl>
                                          <p:spTgt spid="9844"/>
                                        </p:tgtEl>
                                        <p:attrNameLst>
                                          <p:attrName>style.visibility</p:attrName>
                                        </p:attrNameLst>
                                      </p:cBhvr>
                                      <p:to>
                                        <p:strVal val="visible"/>
                                      </p:to>
                                    </p:set>
                                    <p:animEffect filter="wipe(left)" transition="in">
                                      <p:cBhvr>
                                        <p:cTn id="41" dur="500"/>
                                        <p:tgtEl>
                                          <p:spTgt spid="9844"/>
                                        </p:tgtEl>
                                      </p:cBhvr>
                                    </p:animEffect>
                                  </p:childTnLst>
                                </p:cTn>
                              </p:par>
                            </p:childTnLst>
                          </p:cTn>
                        </p:par>
                        <p:par>
                          <p:cTn id="42" fill="hold">
                            <p:stCondLst>
                              <p:cond delay="500"/>
                            </p:stCondLst>
                            <p:childTnLst>
                              <p:par>
                                <p:cTn id="43" presetClass="entr" nodeType="afterEffect" presetID="9" grpId="9" fill="hold">
                                  <p:stCondLst>
                                    <p:cond delay="0"/>
                                  </p:stCondLst>
                                  <p:iterate type="el" backwards="0">
                                    <p:tmAbs val="0"/>
                                  </p:iterate>
                                  <p:childTnLst>
                                    <p:set>
                                      <p:cBhvr>
                                        <p:cTn id="44" fill="hold"/>
                                        <p:tgtEl>
                                          <p:spTgt spid="9907"/>
                                        </p:tgtEl>
                                        <p:attrNameLst>
                                          <p:attrName>style.visibility</p:attrName>
                                        </p:attrNameLst>
                                      </p:cBhvr>
                                      <p:to>
                                        <p:strVal val="visible"/>
                                      </p:to>
                                    </p:set>
                                    <p:animEffect filter="dissolve" transition="in">
                                      <p:cBhvr>
                                        <p:cTn id="45" dur="500"/>
                                        <p:tgtEl>
                                          <p:spTgt spid="9907"/>
                                        </p:tgtEl>
                                      </p:cBhvr>
                                    </p:animEffect>
                                  </p:childTnLst>
                                </p:cTn>
                              </p:par>
                            </p:childTnLst>
                          </p:cTn>
                        </p:par>
                        <p:par>
                          <p:cTn id="46" fill="hold">
                            <p:stCondLst>
                              <p:cond delay="1000"/>
                            </p:stCondLst>
                            <p:childTnLst>
                              <p:par>
                                <p:cTn id="47" presetClass="entr" nodeType="afterEffect" presetID="9" grpId="10" fill="hold">
                                  <p:stCondLst>
                                    <p:cond delay="0"/>
                                  </p:stCondLst>
                                  <p:iterate type="el" backwards="0">
                                    <p:tmAbs val="0"/>
                                  </p:iterate>
                                  <p:childTnLst>
                                    <p:set>
                                      <p:cBhvr>
                                        <p:cTn id="48" fill="hold"/>
                                        <p:tgtEl>
                                          <p:spTgt spid="9906"/>
                                        </p:tgtEl>
                                        <p:attrNameLst>
                                          <p:attrName>style.visibility</p:attrName>
                                        </p:attrNameLst>
                                      </p:cBhvr>
                                      <p:to>
                                        <p:strVal val="visible"/>
                                      </p:to>
                                    </p:set>
                                    <p:animEffect filter="dissolve" transition="in">
                                      <p:cBhvr>
                                        <p:cTn id="49" dur="500"/>
                                        <p:tgtEl>
                                          <p:spTgt spid="9906"/>
                                        </p:tgtEl>
                                      </p:cBhvr>
                                    </p:animEffect>
                                  </p:childTnLst>
                                </p:cTn>
                              </p:par>
                            </p:childTnLst>
                          </p:cTn>
                        </p:par>
                        <p:par>
                          <p:cTn id="50" fill="hold">
                            <p:stCondLst>
                              <p:cond delay="1500"/>
                            </p:stCondLst>
                            <p:childTnLst>
                              <p:par>
                                <p:cTn id="51" presetClass="entr" nodeType="afterEffect" presetID="9" grpId="11" fill="hold">
                                  <p:stCondLst>
                                    <p:cond delay="0"/>
                                  </p:stCondLst>
                                  <p:iterate type="el" backwards="0">
                                    <p:tmAbs val="0"/>
                                  </p:iterate>
                                  <p:childTnLst>
                                    <p:set>
                                      <p:cBhvr>
                                        <p:cTn id="52" fill="hold"/>
                                        <p:tgtEl>
                                          <p:spTgt spid="9892"/>
                                        </p:tgtEl>
                                        <p:attrNameLst>
                                          <p:attrName>style.visibility</p:attrName>
                                        </p:attrNameLst>
                                      </p:cBhvr>
                                      <p:to>
                                        <p:strVal val="visible"/>
                                      </p:to>
                                    </p:set>
                                    <p:animEffect filter="dissolve" transition="in">
                                      <p:cBhvr>
                                        <p:cTn id="53" dur="500"/>
                                        <p:tgtEl>
                                          <p:spTgt spid="9892"/>
                                        </p:tgtEl>
                                      </p:cBhvr>
                                    </p:animEffect>
                                  </p:childTnLst>
                                </p:cTn>
                              </p:par>
                            </p:childTnLst>
                          </p:cTn>
                        </p:par>
                        <p:par>
                          <p:cTn id="54" fill="hold">
                            <p:stCondLst>
                              <p:cond delay="2000"/>
                            </p:stCondLst>
                            <p:childTnLst>
                              <p:par>
                                <p:cTn id="55" presetClass="entr" nodeType="afterEffect" presetID="9" grpId="12" fill="hold">
                                  <p:stCondLst>
                                    <p:cond delay="0"/>
                                  </p:stCondLst>
                                  <p:iterate type="el" backwards="0">
                                    <p:tmAbs val="0"/>
                                  </p:iterate>
                                  <p:childTnLst>
                                    <p:set>
                                      <p:cBhvr>
                                        <p:cTn id="56" fill="hold"/>
                                        <p:tgtEl>
                                          <p:spTgt spid="9905"/>
                                        </p:tgtEl>
                                        <p:attrNameLst>
                                          <p:attrName>style.visibility</p:attrName>
                                        </p:attrNameLst>
                                      </p:cBhvr>
                                      <p:to>
                                        <p:strVal val="visible"/>
                                      </p:to>
                                    </p:set>
                                    <p:animEffect filter="dissolve" transition="in">
                                      <p:cBhvr>
                                        <p:cTn id="57" dur="500"/>
                                        <p:tgtEl>
                                          <p:spTgt spid="9905"/>
                                        </p:tgtEl>
                                      </p:cBhvr>
                                    </p:animEffect>
                                  </p:childTnLst>
                                </p:cTn>
                              </p:par>
                            </p:childTnLst>
                          </p:cTn>
                        </p:par>
                        <p:par>
                          <p:cTn id="58" fill="hold">
                            <p:stCondLst>
                              <p:cond delay="2500"/>
                            </p:stCondLst>
                            <p:childTnLst>
                              <p:par>
                                <p:cTn id="59" presetClass="entr" nodeType="afterEffect" presetID="9" grpId="13" fill="hold">
                                  <p:stCondLst>
                                    <p:cond delay="0"/>
                                  </p:stCondLst>
                                  <p:iterate type="el" backwards="0">
                                    <p:tmAbs val="0"/>
                                  </p:iterate>
                                  <p:childTnLst>
                                    <p:set>
                                      <p:cBhvr>
                                        <p:cTn id="60" fill="hold"/>
                                        <p:tgtEl>
                                          <p:spTgt spid="9926"/>
                                        </p:tgtEl>
                                        <p:attrNameLst>
                                          <p:attrName>style.visibility</p:attrName>
                                        </p:attrNameLst>
                                      </p:cBhvr>
                                      <p:to>
                                        <p:strVal val="visible"/>
                                      </p:to>
                                    </p:set>
                                    <p:animEffect filter="dissolve" transition="in">
                                      <p:cBhvr>
                                        <p:cTn id="61" dur="500"/>
                                        <p:tgtEl>
                                          <p:spTgt spid="9926"/>
                                        </p:tgtEl>
                                      </p:cBhvr>
                                    </p:animEffect>
                                  </p:childTnLst>
                                </p:cTn>
                              </p:par>
                            </p:childTnLst>
                          </p:cTn>
                        </p:par>
                        <p:par>
                          <p:cTn id="62" fill="hold">
                            <p:stCondLst>
                              <p:cond delay="3000"/>
                            </p:stCondLst>
                            <p:childTnLst>
                              <p:par>
                                <p:cTn id="63" presetClass="entr" nodeType="afterEffect" presetID="9" grpId="14" fill="hold">
                                  <p:stCondLst>
                                    <p:cond delay="0"/>
                                  </p:stCondLst>
                                  <p:iterate type="el" backwards="0">
                                    <p:tmAbs val="0"/>
                                  </p:iterate>
                                  <p:childTnLst>
                                    <p:set>
                                      <p:cBhvr>
                                        <p:cTn id="64" fill="hold"/>
                                        <p:tgtEl>
                                          <p:spTgt spid="9867"/>
                                        </p:tgtEl>
                                        <p:attrNameLst>
                                          <p:attrName>style.visibility</p:attrName>
                                        </p:attrNameLst>
                                      </p:cBhvr>
                                      <p:to>
                                        <p:strVal val="visible"/>
                                      </p:to>
                                    </p:set>
                                    <p:animEffect filter="dissolve" transition="in">
                                      <p:cBhvr>
                                        <p:cTn id="65" dur="500"/>
                                        <p:tgtEl>
                                          <p:spTgt spid="9867"/>
                                        </p:tgtEl>
                                      </p:cBhvr>
                                    </p:animEffect>
                                  </p:childTnLst>
                                </p:cTn>
                              </p:par>
                            </p:childTnLst>
                          </p:cTn>
                        </p:par>
                        <p:par>
                          <p:cTn id="66" fill="hold">
                            <p:stCondLst>
                              <p:cond delay="3500"/>
                            </p:stCondLst>
                            <p:childTnLst>
                              <p:par>
                                <p:cTn id="67" presetClass="entr" nodeType="afterEffect" presetID="9" grpId="15" fill="hold">
                                  <p:stCondLst>
                                    <p:cond delay="0"/>
                                  </p:stCondLst>
                                  <p:iterate type="el" backwards="0">
                                    <p:tmAbs val="0"/>
                                  </p:iterate>
                                  <p:childTnLst>
                                    <p:set>
                                      <p:cBhvr>
                                        <p:cTn id="68" fill="hold"/>
                                        <p:tgtEl>
                                          <p:spTgt spid="9849"/>
                                        </p:tgtEl>
                                        <p:attrNameLst>
                                          <p:attrName>style.visibility</p:attrName>
                                        </p:attrNameLst>
                                      </p:cBhvr>
                                      <p:to>
                                        <p:strVal val="visible"/>
                                      </p:to>
                                    </p:set>
                                    <p:animEffect filter="dissolve" transition="in">
                                      <p:cBhvr>
                                        <p:cTn id="69" dur="500"/>
                                        <p:tgtEl>
                                          <p:spTgt spid="9849"/>
                                        </p:tgtEl>
                                      </p:cBhvr>
                                    </p:animEffect>
                                  </p:childTnLst>
                                </p:cTn>
                              </p:par>
                            </p:childTnLst>
                          </p:cTn>
                        </p:par>
                        <p:par>
                          <p:cTn id="70" fill="hold">
                            <p:stCondLst>
                              <p:cond delay="4000"/>
                            </p:stCondLst>
                            <p:childTnLst>
                              <p:par>
                                <p:cTn id="71" presetClass="entr" nodeType="afterEffect" presetID="9" grpId="16" fill="hold">
                                  <p:stCondLst>
                                    <p:cond delay="0"/>
                                  </p:stCondLst>
                                  <p:iterate type="el" backwards="0">
                                    <p:tmAbs val="0"/>
                                  </p:iterate>
                                  <p:childTnLst>
                                    <p:set>
                                      <p:cBhvr>
                                        <p:cTn id="72" fill="hold"/>
                                        <p:tgtEl>
                                          <p:spTgt spid="9847"/>
                                        </p:tgtEl>
                                        <p:attrNameLst>
                                          <p:attrName>style.visibility</p:attrName>
                                        </p:attrNameLst>
                                      </p:cBhvr>
                                      <p:to>
                                        <p:strVal val="visible"/>
                                      </p:to>
                                    </p:set>
                                    <p:animEffect filter="dissolve" transition="in">
                                      <p:cBhvr>
                                        <p:cTn id="73" dur="500"/>
                                        <p:tgtEl>
                                          <p:spTgt spid="9847"/>
                                        </p:tgtEl>
                                      </p:cBhvr>
                                    </p:animEffect>
                                  </p:childTnLst>
                                </p:cTn>
                              </p:par>
                            </p:childTnLst>
                          </p:cTn>
                        </p:par>
                      </p:childTnLst>
                    </p:cTn>
                  </p:par>
                  <p:par>
                    <p:cTn id="74" fill="hold">
                      <p:stCondLst>
                        <p:cond delay="indefinite"/>
                      </p:stCondLst>
                      <p:childTnLst>
                        <p:par>
                          <p:cTn id="75" fill="hold">
                            <p:stCondLst>
                              <p:cond delay="0"/>
                            </p:stCondLst>
                            <p:childTnLst>
                              <p:par>
                                <p:cTn id="76" presetClass="entr" nodeType="clickEffect" presetSubtype="16" presetID="23" grpId="17" fill="hold">
                                  <p:stCondLst>
                                    <p:cond delay="0"/>
                                  </p:stCondLst>
                                  <p:iterate type="el" backwards="0">
                                    <p:tmAbs val="0"/>
                                  </p:iterate>
                                  <p:childTnLst>
                                    <p:set>
                                      <p:cBhvr>
                                        <p:cTn id="77" fill="hold"/>
                                        <p:tgtEl>
                                          <p:spTgt spid="9930"/>
                                        </p:tgtEl>
                                        <p:attrNameLst>
                                          <p:attrName>style.visibility</p:attrName>
                                        </p:attrNameLst>
                                      </p:cBhvr>
                                      <p:to>
                                        <p:strVal val="visible"/>
                                      </p:to>
                                    </p:set>
                                    <p:anim calcmode="lin" valueType="num">
                                      <p:cBhvr>
                                        <p:cTn id="78" dur="500" fill="hold"/>
                                        <p:tgtEl>
                                          <p:spTgt spid="9930"/>
                                        </p:tgtEl>
                                        <p:attrNameLst>
                                          <p:attrName>ppt_w</p:attrName>
                                        </p:attrNameLst>
                                      </p:cBhvr>
                                      <p:tavLst>
                                        <p:tav tm="0">
                                          <p:val>
                                            <p:fltVal val="0"/>
                                          </p:val>
                                        </p:tav>
                                        <p:tav tm="100000">
                                          <p:val>
                                            <p:strVal val="#ppt_w"/>
                                          </p:val>
                                        </p:tav>
                                      </p:tavLst>
                                    </p:anim>
                                    <p:anim calcmode="lin" valueType="num">
                                      <p:cBhvr>
                                        <p:cTn id="79" dur="500" fill="hold"/>
                                        <p:tgtEl>
                                          <p:spTgt spid="9930"/>
                                        </p:tgtEl>
                                        <p:attrNameLst>
                                          <p:attrName>ppt_h</p:attrName>
                                        </p:attrNameLst>
                                      </p:cBhvr>
                                      <p:tavLst>
                                        <p:tav tm="0">
                                          <p:val>
                                            <p:fltVal val="0"/>
                                          </p:val>
                                        </p:tav>
                                        <p:tav tm="100000">
                                          <p:val>
                                            <p:strVal val="#ppt_h"/>
                                          </p:val>
                                        </p:tav>
                                      </p:tavLst>
                                    </p:anim>
                                  </p:childTnLst>
                                </p:cTn>
                              </p:par>
                            </p:childTnLst>
                          </p:cTn>
                        </p:par>
                        <p:par>
                          <p:cTn id="80" fill="hold">
                            <p:stCondLst>
                              <p:cond delay="500"/>
                            </p:stCondLst>
                            <p:childTnLst>
                              <p:par>
                                <p:cTn id="81" presetClass="entr" nodeType="afterEffect" presetSubtype="16" presetID="23" grpId="18" fill="hold">
                                  <p:stCondLst>
                                    <p:cond delay="0"/>
                                  </p:stCondLst>
                                  <p:iterate type="el" backwards="0">
                                    <p:tmAbs val="0"/>
                                  </p:iterate>
                                  <p:childTnLst>
                                    <p:set>
                                      <p:cBhvr>
                                        <p:cTn id="82" fill="hold"/>
                                        <p:tgtEl>
                                          <p:spTgt spid="9934"/>
                                        </p:tgtEl>
                                        <p:attrNameLst>
                                          <p:attrName>style.visibility</p:attrName>
                                        </p:attrNameLst>
                                      </p:cBhvr>
                                      <p:to>
                                        <p:strVal val="visible"/>
                                      </p:to>
                                    </p:set>
                                    <p:anim calcmode="lin" valueType="num">
                                      <p:cBhvr>
                                        <p:cTn id="83" dur="500" fill="hold"/>
                                        <p:tgtEl>
                                          <p:spTgt spid="9934"/>
                                        </p:tgtEl>
                                        <p:attrNameLst>
                                          <p:attrName>ppt_w</p:attrName>
                                        </p:attrNameLst>
                                      </p:cBhvr>
                                      <p:tavLst>
                                        <p:tav tm="0">
                                          <p:val>
                                            <p:fltVal val="0"/>
                                          </p:val>
                                        </p:tav>
                                        <p:tav tm="100000">
                                          <p:val>
                                            <p:strVal val="#ppt_w"/>
                                          </p:val>
                                        </p:tav>
                                      </p:tavLst>
                                    </p:anim>
                                    <p:anim calcmode="lin" valueType="num">
                                      <p:cBhvr>
                                        <p:cTn id="84" dur="500" fill="hold"/>
                                        <p:tgtEl>
                                          <p:spTgt spid="9934"/>
                                        </p:tgtEl>
                                        <p:attrNameLst>
                                          <p:attrName>ppt_h</p:attrName>
                                        </p:attrNameLst>
                                      </p:cBhvr>
                                      <p:tavLst>
                                        <p:tav tm="0">
                                          <p:val>
                                            <p:fltVal val="0"/>
                                          </p:val>
                                        </p:tav>
                                        <p:tav tm="100000">
                                          <p:val>
                                            <p:strVal val="#ppt_h"/>
                                          </p:val>
                                        </p:tav>
                                      </p:tavLst>
                                    </p:anim>
                                  </p:childTnLst>
                                </p:cTn>
                              </p:par>
                            </p:childTnLst>
                          </p:cTn>
                        </p:par>
                        <p:par>
                          <p:cTn id="85" fill="hold">
                            <p:stCondLst>
                              <p:cond delay="1000"/>
                            </p:stCondLst>
                            <p:childTnLst>
                              <p:par>
                                <p:cTn id="86" presetClass="entr" nodeType="afterEffect" presetSubtype="16" presetID="23" grpId="19" fill="hold">
                                  <p:stCondLst>
                                    <p:cond delay="0"/>
                                  </p:stCondLst>
                                  <p:iterate type="el" backwards="0">
                                    <p:tmAbs val="0"/>
                                  </p:iterate>
                                  <p:childTnLst>
                                    <p:set>
                                      <p:cBhvr>
                                        <p:cTn id="87" fill="hold"/>
                                        <p:tgtEl>
                                          <p:spTgt spid="9933"/>
                                        </p:tgtEl>
                                        <p:attrNameLst>
                                          <p:attrName>style.visibility</p:attrName>
                                        </p:attrNameLst>
                                      </p:cBhvr>
                                      <p:to>
                                        <p:strVal val="visible"/>
                                      </p:to>
                                    </p:set>
                                    <p:anim calcmode="lin" valueType="num">
                                      <p:cBhvr>
                                        <p:cTn id="88" dur="500" fill="hold"/>
                                        <p:tgtEl>
                                          <p:spTgt spid="9933"/>
                                        </p:tgtEl>
                                        <p:attrNameLst>
                                          <p:attrName>ppt_w</p:attrName>
                                        </p:attrNameLst>
                                      </p:cBhvr>
                                      <p:tavLst>
                                        <p:tav tm="0">
                                          <p:val>
                                            <p:fltVal val="0"/>
                                          </p:val>
                                        </p:tav>
                                        <p:tav tm="100000">
                                          <p:val>
                                            <p:strVal val="#ppt_w"/>
                                          </p:val>
                                        </p:tav>
                                      </p:tavLst>
                                    </p:anim>
                                    <p:anim calcmode="lin" valueType="num">
                                      <p:cBhvr>
                                        <p:cTn id="89" dur="500" fill="hold"/>
                                        <p:tgtEl>
                                          <p:spTgt spid="9933"/>
                                        </p:tgtEl>
                                        <p:attrNameLst>
                                          <p:attrName>ppt_h</p:attrName>
                                        </p:attrNameLst>
                                      </p:cBhvr>
                                      <p:tavLst>
                                        <p:tav tm="0">
                                          <p:val>
                                            <p:fltVal val="0"/>
                                          </p:val>
                                        </p:tav>
                                        <p:tav tm="100000">
                                          <p:val>
                                            <p:strVal val="#ppt_h"/>
                                          </p:val>
                                        </p:tav>
                                      </p:tavLst>
                                    </p:anim>
                                  </p:childTnLst>
                                </p:cTn>
                              </p:par>
                            </p:childTnLst>
                          </p:cTn>
                        </p:par>
                        <p:par>
                          <p:cTn id="90" fill="hold">
                            <p:stCondLst>
                              <p:cond delay="1500"/>
                            </p:stCondLst>
                            <p:childTnLst>
                              <p:par>
                                <p:cTn id="91" presetClass="entr" nodeType="afterEffect" presetSubtype="16" presetID="23" grpId="20" fill="hold">
                                  <p:stCondLst>
                                    <p:cond delay="0"/>
                                  </p:stCondLst>
                                  <p:iterate type="el" backwards="0">
                                    <p:tmAbs val="0"/>
                                  </p:iterate>
                                  <p:childTnLst>
                                    <p:set>
                                      <p:cBhvr>
                                        <p:cTn id="92" fill="hold"/>
                                        <p:tgtEl>
                                          <p:spTgt spid="9902"/>
                                        </p:tgtEl>
                                        <p:attrNameLst>
                                          <p:attrName>style.visibility</p:attrName>
                                        </p:attrNameLst>
                                      </p:cBhvr>
                                      <p:to>
                                        <p:strVal val="visible"/>
                                      </p:to>
                                    </p:set>
                                    <p:anim calcmode="lin" valueType="num">
                                      <p:cBhvr>
                                        <p:cTn id="93" dur="500" fill="hold"/>
                                        <p:tgtEl>
                                          <p:spTgt spid="9902"/>
                                        </p:tgtEl>
                                        <p:attrNameLst>
                                          <p:attrName>ppt_w</p:attrName>
                                        </p:attrNameLst>
                                      </p:cBhvr>
                                      <p:tavLst>
                                        <p:tav tm="0">
                                          <p:val>
                                            <p:fltVal val="0"/>
                                          </p:val>
                                        </p:tav>
                                        <p:tav tm="100000">
                                          <p:val>
                                            <p:strVal val="#ppt_w"/>
                                          </p:val>
                                        </p:tav>
                                      </p:tavLst>
                                    </p:anim>
                                    <p:anim calcmode="lin" valueType="num">
                                      <p:cBhvr>
                                        <p:cTn id="94" dur="500" fill="hold"/>
                                        <p:tgtEl>
                                          <p:spTgt spid="9902"/>
                                        </p:tgtEl>
                                        <p:attrNameLst>
                                          <p:attrName>ppt_h</p:attrName>
                                        </p:attrNameLst>
                                      </p:cBhvr>
                                      <p:tavLst>
                                        <p:tav tm="0">
                                          <p:val>
                                            <p:fltVal val="0"/>
                                          </p:val>
                                        </p:tav>
                                        <p:tav tm="100000">
                                          <p:val>
                                            <p:strVal val="#ppt_h"/>
                                          </p:val>
                                        </p:tav>
                                      </p:tavLst>
                                    </p:anim>
                                  </p:childTnLst>
                                </p:cTn>
                              </p:par>
                            </p:childTnLst>
                          </p:cTn>
                        </p:par>
                        <p:par>
                          <p:cTn id="95" fill="hold">
                            <p:stCondLst>
                              <p:cond delay="2000"/>
                            </p:stCondLst>
                            <p:childTnLst>
                              <p:par>
                                <p:cTn id="96" presetClass="entr" nodeType="afterEffect" presetSubtype="16" presetID="23" grpId="21" fill="hold">
                                  <p:stCondLst>
                                    <p:cond delay="0"/>
                                  </p:stCondLst>
                                  <p:iterate type="el" backwards="0">
                                    <p:tmAbs val="0"/>
                                  </p:iterate>
                                  <p:childTnLst>
                                    <p:set>
                                      <p:cBhvr>
                                        <p:cTn id="97" fill="hold"/>
                                        <p:tgtEl>
                                          <p:spTgt spid="9901"/>
                                        </p:tgtEl>
                                        <p:attrNameLst>
                                          <p:attrName>style.visibility</p:attrName>
                                        </p:attrNameLst>
                                      </p:cBhvr>
                                      <p:to>
                                        <p:strVal val="visible"/>
                                      </p:to>
                                    </p:set>
                                    <p:anim calcmode="lin" valueType="num">
                                      <p:cBhvr>
                                        <p:cTn id="98" dur="500" fill="hold"/>
                                        <p:tgtEl>
                                          <p:spTgt spid="9901"/>
                                        </p:tgtEl>
                                        <p:attrNameLst>
                                          <p:attrName>ppt_w</p:attrName>
                                        </p:attrNameLst>
                                      </p:cBhvr>
                                      <p:tavLst>
                                        <p:tav tm="0">
                                          <p:val>
                                            <p:fltVal val="0"/>
                                          </p:val>
                                        </p:tav>
                                        <p:tav tm="100000">
                                          <p:val>
                                            <p:strVal val="#ppt_w"/>
                                          </p:val>
                                        </p:tav>
                                      </p:tavLst>
                                    </p:anim>
                                    <p:anim calcmode="lin" valueType="num">
                                      <p:cBhvr>
                                        <p:cTn id="99" dur="500" fill="hold"/>
                                        <p:tgtEl>
                                          <p:spTgt spid="9901"/>
                                        </p:tgtEl>
                                        <p:attrNameLst>
                                          <p:attrName>ppt_h</p:attrName>
                                        </p:attrNameLst>
                                      </p:cBhvr>
                                      <p:tavLst>
                                        <p:tav tm="0">
                                          <p:val>
                                            <p:fltVal val="0"/>
                                          </p:val>
                                        </p:tav>
                                        <p:tav tm="100000">
                                          <p:val>
                                            <p:strVal val="#ppt_h"/>
                                          </p:val>
                                        </p:tav>
                                      </p:tavLst>
                                    </p:anim>
                                  </p:childTnLst>
                                </p:cTn>
                              </p:par>
                            </p:childTnLst>
                          </p:cTn>
                        </p:par>
                        <p:par>
                          <p:cTn id="100" fill="hold">
                            <p:stCondLst>
                              <p:cond delay="2500"/>
                            </p:stCondLst>
                            <p:childTnLst>
                              <p:par>
                                <p:cTn id="101" presetClass="entr" nodeType="afterEffect" presetSubtype="16" presetID="23" grpId="22" fill="hold">
                                  <p:stCondLst>
                                    <p:cond delay="0"/>
                                  </p:stCondLst>
                                  <p:iterate type="el" backwards="0">
                                    <p:tmAbs val="0"/>
                                  </p:iterate>
                                  <p:childTnLst>
                                    <p:set>
                                      <p:cBhvr>
                                        <p:cTn id="102" fill="hold"/>
                                        <p:tgtEl>
                                          <p:spTgt spid="9908"/>
                                        </p:tgtEl>
                                        <p:attrNameLst>
                                          <p:attrName>style.visibility</p:attrName>
                                        </p:attrNameLst>
                                      </p:cBhvr>
                                      <p:to>
                                        <p:strVal val="visible"/>
                                      </p:to>
                                    </p:set>
                                    <p:anim calcmode="lin" valueType="num">
                                      <p:cBhvr>
                                        <p:cTn id="103" dur="500" fill="hold"/>
                                        <p:tgtEl>
                                          <p:spTgt spid="9908"/>
                                        </p:tgtEl>
                                        <p:attrNameLst>
                                          <p:attrName>ppt_w</p:attrName>
                                        </p:attrNameLst>
                                      </p:cBhvr>
                                      <p:tavLst>
                                        <p:tav tm="0">
                                          <p:val>
                                            <p:fltVal val="0"/>
                                          </p:val>
                                        </p:tav>
                                        <p:tav tm="100000">
                                          <p:val>
                                            <p:strVal val="#ppt_w"/>
                                          </p:val>
                                        </p:tav>
                                      </p:tavLst>
                                    </p:anim>
                                    <p:anim calcmode="lin" valueType="num">
                                      <p:cBhvr>
                                        <p:cTn id="104" dur="500" fill="hold"/>
                                        <p:tgtEl>
                                          <p:spTgt spid="9908"/>
                                        </p:tgtEl>
                                        <p:attrNameLst>
                                          <p:attrName>ppt_h</p:attrName>
                                        </p:attrNameLst>
                                      </p:cBhvr>
                                      <p:tavLst>
                                        <p:tav tm="0">
                                          <p:val>
                                            <p:fltVal val="0"/>
                                          </p:val>
                                        </p:tav>
                                        <p:tav tm="100000">
                                          <p:val>
                                            <p:strVal val="#ppt_h"/>
                                          </p:val>
                                        </p:tav>
                                      </p:tavLst>
                                    </p:anim>
                                  </p:childTnLst>
                                </p:cTn>
                              </p:par>
                            </p:childTnLst>
                          </p:cTn>
                        </p:par>
                        <p:par>
                          <p:cTn id="105" fill="hold">
                            <p:stCondLst>
                              <p:cond delay="3000"/>
                            </p:stCondLst>
                            <p:childTnLst>
                              <p:par>
                                <p:cTn id="106" presetClass="entr" nodeType="afterEffect" presetSubtype="16" presetID="23" grpId="23" fill="hold">
                                  <p:stCondLst>
                                    <p:cond delay="0"/>
                                  </p:stCondLst>
                                  <p:iterate type="el" backwards="0">
                                    <p:tmAbs val="0"/>
                                  </p:iterate>
                                  <p:childTnLst>
                                    <p:set>
                                      <p:cBhvr>
                                        <p:cTn id="107" fill="hold"/>
                                        <p:tgtEl>
                                          <p:spTgt spid="9909"/>
                                        </p:tgtEl>
                                        <p:attrNameLst>
                                          <p:attrName>style.visibility</p:attrName>
                                        </p:attrNameLst>
                                      </p:cBhvr>
                                      <p:to>
                                        <p:strVal val="visible"/>
                                      </p:to>
                                    </p:set>
                                    <p:anim calcmode="lin" valueType="num">
                                      <p:cBhvr>
                                        <p:cTn id="108" dur="500" fill="hold"/>
                                        <p:tgtEl>
                                          <p:spTgt spid="9909"/>
                                        </p:tgtEl>
                                        <p:attrNameLst>
                                          <p:attrName>ppt_w</p:attrName>
                                        </p:attrNameLst>
                                      </p:cBhvr>
                                      <p:tavLst>
                                        <p:tav tm="0">
                                          <p:val>
                                            <p:fltVal val="0"/>
                                          </p:val>
                                        </p:tav>
                                        <p:tav tm="100000">
                                          <p:val>
                                            <p:strVal val="#ppt_w"/>
                                          </p:val>
                                        </p:tav>
                                      </p:tavLst>
                                    </p:anim>
                                    <p:anim calcmode="lin" valueType="num">
                                      <p:cBhvr>
                                        <p:cTn id="109" dur="500" fill="hold"/>
                                        <p:tgtEl>
                                          <p:spTgt spid="990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905" grpId="12"/>
      <p:bldP build="whole" bldLvl="1" animBg="1" rev="0" advAuto="0" spid="9867" grpId="14"/>
      <p:bldP build="whole" bldLvl="1" animBg="1" rev="0" advAuto="0" spid="9930" grpId="17"/>
      <p:bldP build="whole" bldLvl="1" animBg="1" rev="0" advAuto="0" spid="9848" grpId="4"/>
      <p:bldP build="whole" bldLvl="1" animBg="1" rev="0" advAuto="0" spid="9901" grpId="21"/>
      <p:bldP build="whole" bldLvl="1" animBg="1" rev="0" advAuto="0" spid="9909" grpId="23"/>
      <p:bldP build="whole" bldLvl="1" animBg="1" rev="0" advAuto="0" spid="9855" grpId="5"/>
      <p:bldP build="whole" bldLvl="1" animBg="1" rev="0" advAuto="0" spid="9882" grpId="3"/>
      <p:bldP build="whole" bldLvl="1" animBg="1" rev="0" advAuto="0" spid="9849" grpId="15"/>
      <p:bldP build="whole" bldLvl="1" animBg="1" rev="0" advAuto="0" spid="9858" grpId="6"/>
      <p:bldP build="whole" bldLvl="1" animBg="1" rev="0" advAuto="0" spid="9902" grpId="20"/>
      <p:bldP build="whole" bldLvl="1" animBg="1" rev="0" advAuto="0" spid="9892" grpId="11"/>
      <p:bldP build="whole" bldLvl="1" animBg="1" rev="0" advAuto="0" spid="9846" grpId="7"/>
      <p:bldP build="whole" bldLvl="1" animBg="1" rev="0" advAuto="0" spid="9932" grpId="1"/>
      <p:bldP build="whole" bldLvl="1" animBg="1" rev="0" advAuto="0" spid="9926" grpId="13"/>
      <p:bldP build="whole" bldLvl="1" animBg="1" rev="0" advAuto="0" spid="9908" grpId="22"/>
      <p:bldP build="whole" bldLvl="1" animBg="1" rev="0" advAuto="0" spid="9847" grpId="16"/>
      <p:bldP build="whole" bldLvl="1" animBg="1" rev="0" advAuto="0" spid="9907" grpId="9"/>
      <p:bldP build="whole" bldLvl="1" animBg="1" rev="0" advAuto="0" spid="9931" grpId="2"/>
      <p:bldP build="whole" bldLvl="1" animBg="1" rev="0" advAuto="0" spid="9934" grpId="18"/>
      <p:bldP build="whole" bldLvl="1" animBg="1" rev="0" advAuto="0" spid="9844" grpId="8"/>
      <p:bldP build="whole" bldLvl="1" animBg="1" rev="0" advAuto="0" spid="9906" grpId="10"/>
      <p:bldP build="whole" bldLvl="1" animBg="1" rev="0" advAuto="0" spid="9933" grpId="19"/>
    </p:bldLst>
  </p:timing>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36"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93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938"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11</a:t>
            </a:r>
          </a:p>
        </p:txBody>
      </p:sp>
      <p:sp>
        <p:nvSpPr>
          <p:cNvPr id="9939"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9943" name="Group 36"/>
          <p:cNvGrpSpPr/>
          <p:nvPr/>
        </p:nvGrpSpPr>
        <p:grpSpPr>
          <a:xfrm>
            <a:off x="5475146" y="2176036"/>
            <a:ext cx="2568901" cy="1805180"/>
            <a:chOff x="0" y="-4"/>
            <a:chExt cx="2568900" cy="1805178"/>
          </a:xfrm>
        </p:grpSpPr>
        <p:sp>
          <p:nvSpPr>
            <p:cNvPr id="9940" name="Shape 6"/>
            <p:cNvSpPr/>
            <p:nvPr/>
          </p:nvSpPr>
          <p:spPr>
            <a:xfrm>
              <a:off x="0" y="-5"/>
              <a:ext cx="2568616" cy="1195206"/>
            </a:xfrm>
            <a:custGeom>
              <a:avLst/>
              <a:gdLst/>
              <a:ahLst/>
              <a:cxnLst>
                <a:cxn ang="0">
                  <a:pos x="wd2" y="hd2"/>
                </a:cxn>
                <a:cxn ang="5400000">
                  <a:pos x="wd2" y="hd2"/>
                </a:cxn>
                <a:cxn ang="10800000">
                  <a:pos x="wd2" y="hd2"/>
                </a:cxn>
                <a:cxn ang="16200000">
                  <a:pos x="wd2" y="hd2"/>
                </a:cxn>
              </a:cxnLst>
              <a:rect l="0" t="0" r="r" b="b"/>
              <a:pathLst>
                <a:path w="21600" h="18732" fill="norm" stroke="1" extrusionOk="0">
                  <a:moveTo>
                    <a:pt x="0" y="944"/>
                  </a:moveTo>
                  <a:cubicBezTo>
                    <a:pt x="10334" y="-2868"/>
                    <a:pt x="20918" y="5224"/>
                    <a:pt x="21600" y="18732"/>
                  </a:cubicBezTo>
                  <a:lnTo>
                    <a:pt x="6064" y="17060"/>
                  </a:lnTo>
                  <a:cubicBezTo>
                    <a:pt x="6064" y="17060"/>
                    <a:pt x="0" y="944"/>
                    <a:pt x="0" y="944"/>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41" name="Shape 7"/>
            <p:cNvSpPr/>
            <p:nvPr/>
          </p:nvSpPr>
          <p:spPr>
            <a:xfrm>
              <a:off x="721373" y="1071283"/>
              <a:ext cx="1847528" cy="7338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8084"/>
                  </a:moveTo>
                  <a:lnTo>
                    <a:pt x="19904" y="21600"/>
                  </a:lnTo>
                  <a:lnTo>
                    <a:pt x="21600" y="3140"/>
                  </a:lnTo>
                  <a:lnTo>
                    <a:pt x="0" y="0"/>
                  </a:lnTo>
                  <a:cubicBezTo>
                    <a:pt x="0" y="0"/>
                    <a:pt x="0" y="18084"/>
                    <a:pt x="0" y="18084"/>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42" name="Shape 8"/>
            <p:cNvSpPr/>
            <p:nvPr/>
          </p:nvSpPr>
          <p:spPr>
            <a:xfrm>
              <a:off x="-1" y="48073"/>
              <a:ext cx="721091" cy="16427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079"/>
                  </a:moveTo>
                  <a:lnTo>
                    <a:pt x="21600" y="21600"/>
                  </a:lnTo>
                  <a:lnTo>
                    <a:pt x="21600" y="13521"/>
                  </a:lnTo>
                  <a:lnTo>
                    <a:pt x="0" y="0"/>
                  </a:lnTo>
                  <a:cubicBezTo>
                    <a:pt x="0" y="0"/>
                    <a:pt x="0" y="8079"/>
                    <a:pt x="0" y="8079"/>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946" name="Group 37"/>
          <p:cNvGrpSpPr/>
          <p:nvPr/>
        </p:nvGrpSpPr>
        <p:grpSpPr>
          <a:xfrm>
            <a:off x="4276583" y="2292138"/>
            <a:ext cx="1838993" cy="1757317"/>
            <a:chOff x="0" y="0"/>
            <a:chExt cx="1838992" cy="1757316"/>
          </a:xfrm>
        </p:grpSpPr>
        <p:sp>
          <p:nvSpPr>
            <p:cNvPr id="9944" name="Shape 9"/>
            <p:cNvSpPr/>
            <p:nvPr/>
          </p:nvSpPr>
          <p:spPr>
            <a:xfrm>
              <a:off x="0" y="0"/>
              <a:ext cx="1838993" cy="9813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9346"/>
                  </a:lnTo>
                  <a:cubicBezTo>
                    <a:pt x="1203" y="7513"/>
                    <a:pt x="7217" y="1221"/>
                    <a:pt x="13181" y="0"/>
                  </a:cubicBezTo>
                  <a:cubicBezTo>
                    <a:pt x="13181" y="0"/>
                    <a:pt x="21600" y="21600"/>
                    <a:pt x="2160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45" name="Shape 10"/>
            <p:cNvSpPr/>
            <p:nvPr/>
          </p:nvSpPr>
          <p:spPr>
            <a:xfrm>
              <a:off x="0" y="874088"/>
              <a:ext cx="1838993" cy="8832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96"/>
                  </a:moveTo>
                  <a:lnTo>
                    <a:pt x="21600" y="21600"/>
                  </a:lnTo>
                  <a:lnTo>
                    <a:pt x="21600" y="2504"/>
                  </a:lnTo>
                  <a:lnTo>
                    <a:pt x="0" y="0"/>
                  </a:lnTo>
                  <a:cubicBezTo>
                    <a:pt x="0" y="0"/>
                    <a:pt x="0" y="19096"/>
                    <a:pt x="0" y="19096"/>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950" name="Group 33"/>
          <p:cNvGrpSpPr/>
          <p:nvPr/>
        </p:nvGrpSpPr>
        <p:grpSpPr>
          <a:xfrm>
            <a:off x="3777023" y="3285659"/>
            <a:ext cx="1797170" cy="1715194"/>
            <a:chOff x="-4" y="0"/>
            <a:chExt cx="1797169" cy="1715192"/>
          </a:xfrm>
        </p:grpSpPr>
        <p:sp>
          <p:nvSpPr>
            <p:cNvPr id="9947" name="Shape 11"/>
            <p:cNvSpPr/>
            <p:nvPr/>
          </p:nvSpPr>
          <p:spPr>
            <a:xfrm>
              <a:off x="-4" y="0"/>
              <a:ext cx="1797169" cy="584553"/>
            </a:xfrm>
            <a:custGeom>
              <a:avLst/>
              <a:gdLst/>
              <a:ahLst/>
              <a:cxnLst>
                <a:cxn ang="0">
                  <a:pos x="wd2" y="hd2"/>
                </a:cxn>
                <a:cxn ang="5400000">
                  <a:pos x="wd2" y="hd2"/>
                </a:cxn>
                <a:cxn ang="10800000">
                  <a:pos x="wd2" y="hd2"/>
                </a:cxn>
                <a:cxn ang="16200000">
                  <a:pos x="wd2" y="hd2"/>
                </a:cxn>
              </a:cxnLst>
              <a:rect l="0" t="0" r="r" b="b"/>
              <a:pathLst>
                <a:path w="21508" h="21600" fill="norm" stroke="1" extrusionOk="0">
                  <a:moveTo>
                    <a:pt x="10" y="0"/>
                  </a:moveTo>
                  <a:cubicBezTo>
                    <a:pt x="-92" y="6937"/>
                    <a:pt x="572" y="15293"/>
                    <a:pt x="2512" y="21600"/>
                  </a:cubicBezTo>
                  <a:lnTo>
                    <a:pt x="21508" y="5045"/>
                  </a:lnTo>
                  <a:cubicBezTo>
                    <a:pt x="21508" y="5045"/>
                    <a:pt x="10" y="0"/>
                    <a:pt x="10"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48" name="Shape 12"/>
            <p:cNvSpPr/>
            <p:nvPr/>
          </p:nvSpPr>
          <p:spPr>
            <a:xfrm>
              <a:off x="-5" y="68832"/>
              <a:ext cx="209917" cy="1646158"/>
            </a:xfrm>
            <a:custGeom>
              <a:avLst/>
              <a:gdLst/>
              <a:ahLst/>
              <a:cxnLst>
                <a:cxn ang="0">
                  <a:pos x="wd2" y="hd2"/>
                </a:cxn>
                <a:cxn ang="5400000">
                  <a:pos x="wd2" y="hd2"/>
                </a:cxn>
                <a:cxn ang="10800000">
                  <a:pos x="wd2" y="hd2"/>
                </a:cxn>
                <a:cxn ang="16200000">
                  <a:pos x="wd2" y="hd2"/>
                </a:cxn>
              </a:cxnLst>
              <a:rect l="0" t="0" r="r" b="b"/>
              <a:pathLst>
                <a:path w="20836" h="21600" fill="norm" stroke="1" extrusionOk="0">
                  <a:moveTo>
                    <a:pt x="83" y="0"/>
                  </a:moveTo>
                  <a:lnTo>
                    <a:pt x="83" y="13930"/>
                  </a:lnTo>
                  <a:cubicBezTo>
                    <a:pt x="-764" y="16393"/>
                    <a:pt x="4741" y="19361"/>
                    <a:pt x="20836" y="21600"/>
                  </a:cubicBezTo>
                  <a:lnTo>
                    <a:pt x="20836" y="6708"/>
                  </a:lnTo>
                  <a:cubicBezTo>
                    <a:pt x="6790" y="4753"/>
                    <a:pt x="816" y="2244"/>
                    <a:pt x="83"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49" name="Shape 13"/>
            <p:cNvSpPr/>
            <p:nvPr/>
          </p:nvSpPr>
          <p:spPr>
            <a:xfrm>
              <a:off x="208769" y="132208"/>
              <a:ext cx="1587252" cy="15829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4730"/>
                  </a:lnTo>
                  <a:lnTo>
                    <a:pt x="21600" y="0"/>
                  </a:lnTo>
                  <a:lnTo>
                    <a:pt x="0" y="6113"/>
                  </a:lnTo>
                  <a:cubicBezTo>
                    <a:pt x="0" y="6113"/>
                    <a:pt x="0" y="21600"/>
                    <a:pt x="0" y="2160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954" name="Group 35"/>
          <p:cNvGrpSpPr/>
          <p:nvPr/>
        </p:nvGrpSpPr>
        <p:grpSpPr>
          <a:xfrm>
            <a:off x="6192792" y="3332124"/>
            <a:ext cx="1851793" cy="2095003"/>
            <a:chOff x="0" y="0"/>
            <a:chExt cx="1851792" cy="2095001"/>
          </a:xfrm>
        </p:grpSpPr>
        <p:sp>
          <p:nvSpPr>
            <p:cNvPr id="9951" name="Shape 14"/>
            <p:cNvSpPr/>
            <p:nvPr/>
          </p:nvSpPr>
          <p:spPr>
            <a:xfrm>
              <a:off x="-1" y="-1"/>
              <a:ext cx="1851793" cy="994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318"/>
                  </a:lnTo>
                  <a:cubicBezTo>
                    <a:pt x="20406" y="9456"/>
                    <a:pt x="16474" y="17799"/>
                    <a:pt x="10402" y="21600"/>
                  </a:cubicBezTo>
                  <a:cubicBezTo>
                    <a:pt x="10402" y="21600"/>
                    <a:pt x="0" y="0"/>
                    <a:pt x="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52" name="Shape 15"/>
            <p:cNvSpPr/>
            <p:nvPr/>
          </p:nvSpPr>
          <p:spPr>
            <a:xfrm>
              <a:off x="-1" y="-1"/>
              <a:ext cx="891764" cy="20950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350"/>
                  </a:moveTo>
                  <a:lnTo>
                    <a:pt x="21600" y="21600"/>
                  </a:lnTo>
                  <a:lnTo>
                    <a:pt x="21600" y="10250"/>
                  </a:lnTo>
                  <a:lnTo>
                    <a:pt x="0" y="0"/>
                  </a:lnTo>
                  <a:cubicBezTo>
                    <a:pt x="0" y="0"/>
                    <a:pt x="0" y="11350"/>
                    <a:pt x="0" y="1135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53" name="Shape 16"/>
            <p:cNvSpPr/>
            <p:nvPr/>
          </p:nvSpPr>
          <p:spPr>
            <a:xfrm>
              <a:off x="890998" y="106249"/>
              <a:ext cx="960031" cy="19883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1712" y="19700"/>
                    <a:pt x="19296" y="15528"/>
                    <a:pt x="21600" y="11959"/>
                  </a:cubicBezTo>
                  <a:lnTo>
                    <a:pt x="21600" y="0"/>
                  </a:lnTo>
                  <a:cubicBezTo>
                    <a:pt x="19296" y="3569"/>
                    <a:pt x="11712" y="7741"/>
                    <a:pt x="0" y="9641"/>
                  </a:cubicBezTo>
                  <a:cubicBezTo>
                    <a:pt x="0" y="9641"/>
                    <a:pt x="0" y="21600"/>
                    <a:pt x="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957" name="Group 34"/>
          <p:cNvGrpSpPr/>
          <p:nvPr/>
        </p:nvGrpSpPr>
        <p:grpSpPr>
          <a:xfrm>
            <a:off x="4412657" y="3470197"/>
            <a:ext cx="2572882" cy="2286822"/>
            <a:chOff x="0" y="0"/>
            <a:chExt cx="2572881" cy="2286821"/>
          </a:xfrm>
        </p:grpSpPr>
        <p:sp>
          <p:nvSpPr>
            <p:cNvPr id="9955" name="Shape 17"/>
            <p:cNvSpPr/>
            <p:nvPr/>
          </p:nvSpPr>
          <p:spPr>
            <a:xfrm>
              <a:off x="0" y="0"/>
              <a:ext cx="2572882" cy="1178576"/>
            </a:xfrm>
            <a:custGeom>
              <a:avLst/>
              <a:gdLst/>
              <a:ahLst/>
              <a:cxnLst>
                <a:cxn ang="0">
                  <a:pos x="wd2" y="hd2"/>
                </a:cxn>
                <a:cxn ang="5400000">
                  <a:pos x="wd2" y="hd2"/>
                </a:cxn>
                <a:cxn ang="10800000">
                  <a:pos x="wd2" y="hd2"/>
                </a:cxn>
                <a:cxn ang="16200000">
                  <a:pos x="wd2" y="hd2"/>
                </a:cxn>
              </a:cxnLst>
              <a:rect l="0" t="0" r="r" b="b"/>
              <a:pathLst>
                <a:path w="21600" h="19497" fill="norm" stroke="1" extrusionOk="0">
                  <a:moveTo>
                    <a:pt x="14113" y="0"/>
                  </a:moveTo>
                  <a:lnTo>
                    <a:pt x="21600" y="17647"/>
                  </a:lnTo>
                  <a:cubicBezTo>
                    <a:pt x="15188" y="21600"/>
                    <a:pt x="4728" y="19553"/>
                    <a:pt x="0" y="8259"/>
                  </a:cubicBezTo>
                  <a:cubicBezTo>
                    <a:pt x="0" y="8259"/>
                    <a:pt x="14113" y="0"/>
                    <a:pt x="14113"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956" name="Shape 18"/>
            <p:cNvSpPr/>
            <p:nvPr/>
          </p:nvSpPr>
          <p:spPr>
            <a:xfrm>
              <a:off x="0" y="493828"/>
              <a:ext cx="2572882" cy="1792994"/>
            </a:xfrm>
            <a:custGeom>
              <a:avLst/>
              <a:gdLst/>
              <a:ahLst/>
              <a:cxnLst>
                <a:cxn ang="0">
                  <a:pos x="wd2" y="hd2"/>
                </a:cxn>
                <a:cxn ang="5400000">
                  <a:pos x="wd2" y="hd2"/>
                </a:cxn>
                <a:cxn ang="10800000">
                  <a:pos x="wd2" y="hd2"/>
                </a:cxn>
                <a:cxn ang="16200000">
                  <a:pos x="wd2" y="hd2"/>
                </a:cxn>
              </a:cxnLst>
              <a:rect l="0" t="0" r="r" b="b"/>
              <a:pathLst>
                <a:path w="21600" h="20170" fill="norm" stroke="1" extrusionOk="0">
                  <a:moveTo>
                    <a:pt x="0" y="12528"/>
                  </a:moveTo>
                  <a:cubicBezTo>
                    <a:pt x="4728" y="20208"/>
                    <a:pt x="15188" y="21600"/>
                    <a:pt x="21600" y="18912"/>
                  </a:cubicBezTo>
                  <a:lnTo>
                    <a:pt x="21600" y="6384"/>
                  </a:lnTo>
                  <a:cubicBezTo>
                    <a:pt x="15188" y="9072"/>
                    <a:pt x="4728" y="7680"/>
                    <a:pt x="0" y="0"/>
                  </a:cubicBezTo>
                  <a:cubicBezTo>
                    <a:pt x="0" y="0"/>
                    <a:pt x="0" y="12528"/>
                    <a:pt x="0" y="12528"/>
                  </a:cubicBezTo>
                  <a:close/>
                </a:path>
              </a:pathLst>
            </a:custGeom>
            <a:gradFill flip="none" rotWithShape="1">
              <a:gsLst>
                <a:gs pos="18000">
                  <a:srgbClr val="945D00"/>
                </a:gs>
                <a:gs pos="77000">
                  <a:srgbClr val="DD8B00"/>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958" name="Freeform 18"/>
          <p:cNvSpPr/>
          <p:nvPr/>
        </p:nvSpPr>
        <p:spPr>
          <a:xfrm>
            <a:off x="3194612" y="2013997"/>
            <a:ext cx="3310361" cy="4977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0"/>
                </a:lnTo>
                <a:lnTo>
                  <a:pt x="0" y="0"/>
                </a:lnTo>
              </a:path>
            </a:pathLst>
          </a:custGeom>
          <a:ln w="6350">
            <a:solidFill>
              <a:srgbClr val="000000">
                <a:alpha val="40000"/>
              </a:srgbClr>
            </a:solidFill>
            <a:prstDash val="sysDot"/>
            <a:miter/>
            <a:headEnd type="oval"/>
            <a:tailEnd type="oval"/>
          </a:ln>
        </p:spPr>
        <p:txBody>
          <a:bodyPr lIns="45719" rIns="45719" anchor="ctr"/>
          <a:lstStyle/>
          <a:p>
            <a:pPr algn="ctr">
              <a:defRPr>
                <a:solidFill>
                  <a:srgbClr val="FFFFFF"/>
                </a:solidFill>
              </a:defRPr>
            </a:pPr>
          </a:p>
        </p:txBody>
      </p:sp>
      <p:sp>
        <p:nvSpPr>
          <p:cNvPr id="9959" name="Freeform 19"/>
          <p:cNvSpPr/>
          <p:nvPr/>
        </p:nvSpPr>
        <p:spPr>
          <a:xfrm flipH="1" flipV="1">
            <a:off x="3202772" y="2812652"/>
            <a:ext cx="1604138" cy="1"/>
          </a:xfrm>
          <a:prstGeom prst="line">
            <a:avLst/>
          </a:prstGeom>
          <a:ln w="6350">
            <a:solidFill>
              <a:srgbClr val="000000">
                <a:alpha val="40000"/>
              </a:srgbClr>
            </a:solidFill>
            <a:prstDash val="sysDot"/>
            <a:miter/>
            <a:headEnd type="oval"/>
            <a:tailEnd type="oval"/>
          </a:ln>
        </p:spPr>
        <p:txBody>
          <a:bodyPr lIns="45719" rIns="45719"/>
          <a:lstStyle/>
          <a:p>
            <a:pPr/>
          </a:p>
        </p:txBody>
      </p:sp>
      <p:sp>
        <p:nvSpPr>
          <p:cNvPr id="9960" name="Freeform 20"/>
          <p:cNvSpPr/>
          <p:nvPr/>
        </p:nvSpPr>
        <p:spPr>
          <a:xfrm flipH="1">
            <a:off x="3202772" y="3693598"/>
            <a:ext cx="805484" cy="1"/>
          </a:xfrm>
          <a:prstGeom prst="line">
            <a:avLst/>
          </a:prstGeom>
          <a:ln w="6350">
            <a:solidFill>
              <a:srgbClr val="000000">
                <a:alpha val="40000"/>
              </a:srgbClr>
            </a:solidFill>
            <a:prstDash val="sysDot"/>
            <a:miter/>
            <a:headEnd type="oval"/>
            <a:tailEnd type="oval"/>
          </a:ln>
        </p:spPr>
        <p:txBody>
          <a:bodyPr lIns="45719" rIns="45719"/>
          <a:lstStyle/>
          <a:p>
            <a:pPr/>
          </a:p>
        </p:txBody>
      </p:sp>
      <p:sp>
        <p:nvSpPr>
          <p:cNvPr id="9961" name="Freeform 22"/>
          <p:cNvSpPr/>
          <p:nvPr/>
        </p:nvSpPr>
        <p:spPr>
          <a:xfrm>
            <a:off x="3194612" y="4409957"/>
            <a:ext cx="2500134" cy="6713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path>
            </a:pathLst>
          </a:custGeom>
          <a:ln w="6350">
            <a:solidFill>
              <a:srgbClr val="000000">
                <a:alpha val="40000"/>
              </a:srgbClr>
            </a:solidFill>
            <a:prstDash val="sysDot"/>
            <a:miter/>
            <a:headEnd type="oval"/>
            <a:tailEnd type="oval"/>
          </a:ln>
        </p:spPr>
        <p:txBody>
          <a:bodyPr lIns="45719" rIns="45719" anchor="ctr"/>
          <a:lstStyle/>
          <a:p>
            <a:pPr algn="ctr">
              <a:defRPr>
                <a:solidFill>
                  <a:srgbClr val="FFFFFF"/>
                </a:solidFill>
              </a:defRPr>
            </a:pPr>
          </a:p>
        </p:txBody>
      </p:sp>
      <p:sp>
        <p:nvSpPr>
          <p:cNvPr id="9962" name="Freeform 25"/>
          <p:cNvSpPr/>
          <p:nvPr/>
        </p:nvSpPr>
        <p:spPr>
          <a:xfrm>
            <a:off x="3194612" y="4004843"/>
            <a:ext cx="4213187" cy="18519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path>
            </a:pathLst>
          </a:custGeom>
          <a:ln w="6350">
            <a:solidFill>
              <a:srgbClr val="000000">
                <a:alpha val="40000"/>
              </a:srgbClr>
            </a:solidFill>
            <a:prstDash val="sysDot"/>
            <a:miter/>
            <a:headEnd type="oval"/>
            <a:tailEnd type="oval"/>
          </a:ln>
        </p:spPr>
        <p:txBody>
          <a:bodyPr lIns="45719" rIns="45719" anchor="ctr"/>
          <a:lstStyle/>
          <a:p>
            <a:pPr algn="ctr">
              <a:defRPr>
                <a:solidFill>
                  <a:srgbClr val="FFFFFF"/>
                </a:solidFill>
              </a:defRPr>
            </a:pPr>
          </a:p>
        </p:txBody>
      </p:sp>
      <p:sp>
        <p:nvSpPr>
          <p:cNvPr id="9963" name="Rectangle 41"/>
          <p:cNvSpPr txBox="1"/>
          <p:nvPr/>
        </p:nvSpPr>
        <p:spPr>
          <a:xfrm>
            <a:off x="2594035" y="1736602"/>
            <a:ext cx="512179" cy="46931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800">
                <a:solidFill>
                  <a:srgbClr val="6491C8"/>
                </a:solidFill>
                <a:latin typeface="FontAwesome"/>
                <a:ea typeface="FontAwesome"/>
                <a:cs typeface="FontAwesome"/>
                <a:sym typeface="FontAwesome"/>
              </a:defRPr>
            </a:lvl1pPr>
          </a:lstStyle>
          <a:p>
            <a:pPr/>
            <a:r>
              <a:t></a:t>
            </a:r>
          </a:p>
        </p:txBody>
      </p:sp>
      <p:sp>
        <p:nvSpPr>
          <p:cNvPr id="9964" name="TextBox 42"/>
          <p:cNvSpPr txBox="1"/>
          <p:nvPr/>
        </p:nvSpPr>
        <p:spPr>
          <a:xfrm>
            <a:off x="1089193" y="1640371"/>
            <a:ext cx="1478747"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rgbClr val="6491C8"/>
                </a:solidFill>
              </a:defRPr>
            </a:lvl1pPr>
          </a:lstStyle>
          <a:p>
            <a:pPr/>
            <a:r>
              <a:t>Saying fruitful</a:t>
            </a:r>
          </a:p>
        </p:txBody>
      </p:sp>
      <p:sp>
        <p:nvSpPr>
          <p:cNvPr id="9965" name="TextBox 43"/>
          <p:cNvSpPr txBox="1"/>
          <p:nvPr/>
        </p:nvSpPr>
        <p:spPr>
          <a:xfrm>
            <a:off x="1392808" y="1863581"/>
            <a:ext cx="1164283"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a:t>
            </a:r>
          </a:p>
        </p:txBody>
      </p:sp>
      <p:sp>
        <p:nvSpPr>
          <p:cNvPr id="9966" name="Rectangle 51"/>
          <p:cNvSpPr txBox="1"/>
          <p:nvPr/>
        </p:nvSpPr>
        <p:spPr>
          <a:xfrm>
            <a:off x="2579463" y="2562617"/>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3"/>
                </a:solidFill>
                <a:latin typeface="FontAwesome"/>
                <a:ea typeface="FontAwesome"/>
                <a:cs typeface="FontAwesome"/>
                <a:sym typeface="FontAwesome"/>
              </a:defRPr>
            </a:lvl1pPr>
          </a:lstStyle>
          <a:p>
            <a:pPr/>
            <a:r>
              <a:t></a:t>
            </a:r>
          </a:p>
        </p:txBody>
      </p:sp>
      <p:sp>
        <p:nvSpPr>
          <p:cNvPr id="9967" name="TextBox 52"/>
          <p:cNvSpPr txBox="1"/>
          <p:nvPr/>
        </p:nvSpPr>
        <p:spPr>
          <a:xfrm>
            <a:off x="1089193" y="2485325"/>
            <a:ext cx="1478747"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chemeClr val="accent3"/>
                </a:solidFill>
              </a:defRPr>
            </a:lvl1pPr>
          </a:lstStyle>
          <a:p>
            <a:pPr/>
            <a:r>
              <a:t>Heading Text</a:t>
            </a:r>
          </a:p>
        </p:txBody>
      </p:sp>
      <p:sp>
        <p:nvSpPr>
          <p:cNvPr id="9968" name="TextBox 53"/>
          <p:cNvSpPr txBox="1"/>
          <p:nvPr/>
        </p:nvSpPr>
        <p:spPr>
          <a:xfrm>
            <a:off x="1088909" y="2708534"/>
            <a:ext cx="1468182"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a:t>
            </a:r>
          </a:p>
        </p:txBody>
      </p:sp>
      <p:sp>
        <p:nvSpPr>
          <p:cNvPr id="9969" name="Rectangle 54"/>
          <p:cNvSpPr txBox="1"/>
          <p:nvPr/>
        </p:nvSpPr>
        <p:spPr>
          <a:xfrm>
            <a:off x="2674450" y="4633530"/>
            <a:ext cx="351350"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4"/>
                </a:solidFill>
                <a:latin typeface="FontAwesome"/>
                <a:ea typeface="FontAwesome"/>
                <a:cs typeface="FontAwesome"/>
                <a:sym typeface="FontAwesome"/>
              </a:defRPr>
            </a:lvl1pPr>
          </a:lstStyle>
          <a:p>
            <a:pPr/>
            <a:r>
              <a:t>ë</a:t>
            </a:r>
          </a:p>
        </p:txBody>
      </p:sp>
      <p:sp>
        <p:nvSpPr>
          <p:cNvPr id="9970" name="TextBox 55"/>
          <p:cNvSpPr txBox="1"/>
          <p:nvPr/>
        </p:nvSpPr>
        <p:spPr>
          <a:xfrm>
            <a:off x="1089193" y="4615060"/>
            <a:ext cx="1478747"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chemeClr val="accent4"/>
                </a:solidFill>
              </a:defRPr>
            </a:lvl1pPr>
          </a:lstStyle>
          <a:p>
            <a:pPr/>
            <a:r>
              <a:t>Saying fruitful</a:t>
            </a:r>
          </a:p>
        </p:txBody>
      </p:sp>
      <p:sp>
        <p:nvSpPr>
          <p:cNvPr id="9971" name="TextBox 56"/>
          <p:cNvSpPr txBox="1"/>
          <p:nvPr/>
        </p:nvSpPr>
        <p:spPr>
          <a:xfrm>
            <a:off x="1392808" y="4838270"/>
            <a:ext cx="1164283"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a:t>
            </a:r>
          </a:p>
        </p:txBody>
      </p:sp>
      <p:sp>
        <p:nvSpPr>
          <p:cNvPr id="9972" name="Rectangle 57"/>
          <p:cNvSpPr txBox="1"/>
          <p:nvPr/>
        </p:nvSpPr>
        <p:spPr>
          <a:xfrm>
            <a:off x="2702804" y="5516580"/>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2"/>
                </a:solidFill>
                <a:latin typeface="FontAwesome"/>
                <a:ea typeface="FontAwesome"/>
                <a:cs typeface="FontAwesome"/>
                <a:sym typeface="FontAwesome"/>
              </a:defRPr>
            </a:lvl1pPr>
          </a:lstStyle>
          <a:p>
            <a:pPr/>
            <a:r>
              <a:t>k</a:t>
            </a:r>
          </a:p>
        </p:txBody>
      </p:sp>
      <p:sp>
        <p:nvSpPr>
          <p:cNvPr id="9973" name="TextBox 58"/>
          <p:cNvSpPr txBox="1"/>
          <p:nvPr/>
        </p:nvSpPr>
        <p:spPr>
          <a:xfrm>
            <a:off x="1089193" y="5460012"/>
            <a:ext cx="1478747"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200">
                <a:solidFill>
                  <a:schemeClr val="accent2"/>
                </a:solidFill>
              </a:defRPr>
            </a:lvl1pPr>
          </a:lstStyle>
          <a:p>
            <a:pPr/>
            <a:r>
              <a:t>Heading Five</a:t>
            </a:r>
          </a:p>
        </p:txBody>
      </p:sp>
      <p:sp>
        <p:nvSpPr>
          <p:cNvPr id="9974" name="TextBox 59"/>
          <p:cNvSpPr txBox="1"/>
          <p:nvPr/>
        </p:nvSpPr>
        <p:spPr>
          <a:xfrm>
            <a:off x="1088049" y="5683222"/>
            <a:ext cx="1469042"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text.</a:t>
            </a:r>
          </a:p>
        </p:txBody>
      </p:sp>
      <p:sp>
        <p:nvSpPr>
          <p:cNvPr id="9975" name="Rectangle 60"/>
          <p:cNvSpPr txBox="1"/>
          <p:nvPr/>
        </p:nvSpPr>
        <p:spPr>
          <a:xfrm>
            <a:off x="2579463" y="3465439"/>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5"/>
                </a:solidFill>
                <a:latin typeface="FontAwesome"/>
                <a:ea typeface="FontAwesome"/>
                <a:cs typeface="FontAwesome"/>
                <a:sym typeface="FontAwesome"/>
              </a:defRPr>
            </a:lvl1pPr>
          </a:lstStyle>
          <a:p>
            <a:pPr/>
            <a:r>
              <a:t></a:t>
            </a:r>
          </a:p>
        </p:txBody>
      </p:sp>
      <p:sp>
        <p:nvSpPr>
          <p:cNvPr id="9976" name="TextBox 61"/>
          <p:cNvSpPr txBox="1"/>
          <p:nvPr/>
        </p:nvSpPr>
        <p:spPr>
          <a:xfrm>
            <a:off x="1089193" y="3388147"/>
            <a:ext cx="1478747"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r">
              <a:defRPr b="1" sz="1200">
                <a:solidFill>
                  <a:schemeClr val="accent5"/>
                </a:solidFill>
              </a:defRPr>
            </a:pPr>
            <a:r>
              <a:t>3</a:t>
            </a:r>
            <a:r>
              <a:rPr baseline="30000"/>
              <a:t>rd</a:t>
            </a:r>
            <a:r>
              <a:t> Heading</a:t>
            </a:r>
          </a:p>
        </p:txBody>
      </p:sp>
      <p:sp>
        <p:nvSpPr>
          <p:cNvPr id="9977" name="TextBox 62"/>
          <p:cNvSpPr txBox="1"/>
          <p:nvPr/>
        </p:nvSpPr>
        <p:spPr>
          <a:xfrm>
            <a:off x="1088049" y="3611355"/>
            <a:ext cx="1469042"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a:t>
            </a:r>
          </a:p>
        </p:txBody>
      </p:sp>
      <p:sp>
        <p:nvSpPr>
          <p:cNvPr id="9978" name="TextBox 77"/>
          <p:cNvSpPr txBox="1"/>
          <p:nvPr/>
        </p:nvSpPr>
        <p:spPr>
          <a:xfrm>
            <a:off x="8676668" y="3127953"/>
            <a:ext cx="230828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Air saying fruitful were hath waters.</a:t>
            </a:r>
          </a:p>
        </p:txBody>
      </p:sp>
      <p:sp>
        <p:nvSpPr>
          <p:cNvPr id="9979" name="TextBox 78"/>
          <p:cNvSpPr txBox="1"/>
          <p:nvPr/>
        </p:nvSpPr>
        <p:spPr>
          <a:xfrm>
            <a:off x="9802996" y="2392664"/>
            <a:ext cx="1181958"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900"/>
            </a:lvl1pPr>
          </a:lstStyle>
          <a:p>
            <a:pPr/>
            <a:r>
              <a:t>Fruitful were hath waters divided.</a:t>
            </a:r>
          </a:p>
        </p:txBody>
      </p:sp>
      <p:sp>
        <p:nvSpPr>
          <p:cNvPr id="9980" name="TextBox 79"/>
          <p:cNvSpPr txBox="1"/>
          <p:nvPr/>
        </p:nvSpPr>
        <p:spPr>
          <a:xfrm>
            <a:off x="8676668" y="2317661"/>
            <a:ext cx="108593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83%</a:t>
            </a:r>
          </a:p>
        </p:txBody>
      </p:sp>
      <p:sp>
        <p:nvSpPr>
          <p:cNvPr id="9981" name="Rectangle 80"/>
          <p:cNvSpPr txBox="1"/>
          <p:nvPr/>
        </p:nvSpPr>
        <p:spPr>
          <a:xfrm>
            <a:off x="8540907" y="4481601"/>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9982" name="Rectangle 81"/>
          <p:cNvSpPr txBox="1"/>
          <p:nvPr/>
        </p:nvSpPr>
        <p:spPr>
          <a:xfrm>
            <a:off x="9815382" y="4481601"/>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3"/>
                </a:solidFill>
                <a:latin typeface="FontAwesome"/>
                <a:ea typeface="FontAwesome"/>
                <a:cs typeface="FontAwesome"/>
                <a:sym typeface="FontAwesome"/>
              </a:defRPr>
            </a:lvl1pPr>
          </a:lstStyle>
          <a:p>
            <a:pPr/>
            <a:r>
              <a:t></a:t>
            </a:r>
          </a:p>
        </p:txBody>
      </p:sp>
      <p:sp>
        <p:nvSpPr>
          <p:cNvPr id="9983" name="TextBox 82"/>
          <p:cNvSpPr txBox="1"/>
          <p:nvPr/>
        </p:nvSpPr>
        <p:spPr>
          <a:xfrm>
            <a:off x="9089838" y="4446394"/>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chemeClr val="accent2"/>
                </a:solidFill>
              </a:defRPr>
            </a:lvl1pPr>
          </a:lstStyle>
          <a:p>
            <a:pPr/>
            <a:r>
              <a:t>44%</a:t>
            </a:r>
          </a:p>
        </p:txBody>
      </p:sp>
      <p:sp>
        <p:nvSpPr>
          <p:cNvPr id="9984" name="TextBox 83"/>
          <p:cNvSpPr txBox="1"/>
          <p:nvPr/>
        </p:nvSpPr>
        <p:spPr>
          <a:xfrm>
            <a:off x="9098003" y="4738101"/>
            <a:ext cx="580725"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air bring.</a:t>
            </a:r>
          </a:p>
        </p:txBody>
      </p:sp>
      <p:sp>
        <p:nvSpPr>
          <p:cNvPr id="9985" name="TextBox 84"/>
          <p:cNvSpPr txBox="1"/>
          <p:nvPr/>
        </p:nvSpPr>
        <p:spPr>
          <a:xfrm>
            <a:off x="10387062" y="4446394"/>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chemeClr val="accent3"/>
                </a:solidFill>
              </a:defRPr>
            </a:lvl1pPr>
          </a:lstStyle>
          <a:p>
            <a:pPr/>
            <a:r>
              <a:t>18%</a:t>
            </a:r>
          </a:p>
        </p:txBody>
      </p:sp>
      <p:sp>
        <p:nvSpPr>
          <p:cNvPr id="9986" name="TextBox 85"/>
          <p:cNvSpPr txBox="1"/>
          <p:nvPr/>
        </p:nvSpPr>
        <p:spPr>
          <a:xfrm>
            <a:off x="10395226" y="4738101"/>
            <a:ext cx="620646"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bring Signs.</a:t>
            </a:r>
          </a:p>
        </p:txBody>
      </p:sp>
      <p:sp>
        <p:nvSpPr>
          <p:cNvPr id="9987" name="Straight Connector 86"/>
          <p:cNvSpPr/>
          <p:nvPr/>
        </p:nvSpPr>
        <p:spPr>
          <a:xfrm flipV="1">
            <a:off x="9763945" y="4529317"/>
            <a:ext cx="1" cy="562481"/>
          </a:xfrm>
          <a:prstGeom prst="line">
            <a:avLst/>
          </a:prstGeom>
          <a:ln w="12700">
            <a:solidFill>
              <a:srgbClr val="000000">
                <a:alpha val="40000"/>
              </a:srgbClr>
            </a:solidFill>
            <a:prstDash val="sysDash"/>
            <a:miter/>
          </a:ln>
        </p:spPr>
        <p:txBody>
          <a:bodyPr lIns="45719" rIns="45719"/>
          <a:lstStyle/>
          <a:p>
            <a:pPr/>
          </a:p>
        </p:txBody>
      </p:sp>
      <p:sp>
        <p:nvSpPr>
          <p:cNvPr id="9988" name="TextBox 87"/>
          <p:cNvSpPr txBox="1"/>
          <p:nvPr/>
        </p:nvSpPr>
        <p:spPr>
          <a:xfrm>
            <a:off x="8676668" y="5466038"/>
            <a:ext cx="2308285"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 Creepiest god air fish land. Air saying fruitful were hath waters.</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9943"/>
                                        </p:tgtEl>
                                        <p:attrNameLst>
                                          <p:attrName>style.visibility</p:attrName>
                                        </p:attrNameLst>
                                      </p:cBhvr>
                                      <p:to>
                                        <p:strVal val="visible"/>
                                      </p:to>
                                    </p:set>
                                    <p:animEffect filter="dissolve" transition="in">
                                      <p:cBhvr>
                                        <p:cTn id="7" dur="500"/>
                                        <p:tgtEl>
                                          <p:spTgt spid="9943"/>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2" presetID="22" grpId="2" fill="hold">
                                  <p:stCondLst>
                                    <p:cond delay="0"/>
                                  </p:stCondLst>
                                  <p:iterate type="el" backwards="0">
                                    <p:tmAbs val="0"/>
                                  </p:iterate>
                                  <p:childTnLst>
                                    <p:set>
                                      <p:cBhvr>
                                        <p:cTn id="11" fill="hold"/>
                                        <p:tgtEl>
                                          <p:spTgt spid="9958"/>
                                        </p:tgtEl>
                                        <p:attrNameLst>
                                          <p:attrName>style.visibility</p:attrName>
                                        </p:attrNameLst>
                                      </p:cBhvr>
                                      <p:to>
                                        <p:strVal val="visible"/>
                                      </p:to>
                                    </p:set>
                                    <p:animEffect filter="wipe(right)" transition="in">
                                      <p:cBhvr>
                                        <p:cTn id="12" dur="500"/>
                                        <p:tgtEl>
                                          <p:spTgt spid="9958"/>
                                        </p:tgtEl>
                                      </p:cBhvr>
                                    </p:animEffect>
                                  </p:childTnLst>
                                </p:cTn>
                              </p:par>
                            </p:childTnLst>
                          </p:cTn>
                        </p:par>
                        <p:par>
                          <p:cTn id="13" fill="hold">
                            <p:stCondLst>
                              <p:cond delay="500"/>
                            </p:stCondLst>
                            <p:childTnLst>
                              <p:par>
                                <p:cTn id="14" presetClass="entr" nodeType="afterEffect" presetSubtype="8" presetID="2" grpId="3" fill="hold">
                                  <p:stCondLst>
                                    <p:cond delay="0"/>
                                  </p:stCondLst>
                                  <p:iterate type="el" backwards="0">
                                    <p:tmAbs val="0"/>
                                  </p:iterate>
                                  <p:childTnLst>
                                    <p:set>
                                      <p:cBhvr>
                                        <p:cTn id="15" fill="hold"/>
                                        <p:tgtEl>
                                          <p:spTgt spid="9963"/>
                                        </p:tgtEl>
                                        <p:attrNameLst>
                                          <p:attrName>style.visibility</p:attrName>
                                        </p:attrNameLst>
                                      </p:cBhvr>
                                      <p:to>
                                        <p:strVal val="visible"/>
                                      </p:to>
                                    </p:set>
                                    <p:anim calcmode="lin" valueType="num">
                                      <p:cBhvr>
                                        <p:cTn id="16" dur="500" fill="hold"/>
                                        <p:tgtEl>
                                          <p:spTgt spid="9963"/>
                                        </p:tgtEl>
                                        <p:attrNameLst>
                                          <p:attrName>ppt_x</p:attrName>
                                        </p:attrNameLst>
                                      </p:cBhvr>
                                      <p:tavLst>
                                        <p:tav tm="0">
                                          <p:val>
                                            <p:strVal val="0-#ppt_w/2"/>
                                          </p:val>
                                        </p:tav>
                                        <p:tav tm="100000">
                                          <p:val>
                                            <p:strVal val="#ppt_x"/>
                                          </p:val>
                                        </p:tav>
                                      </p:tavLst>
                                    </p:anim>
                                    <p:anim calcmode="lin" valueType="num">
                                      <p:cBhvr>
                                        <p:cTn id="17" dur="500" fill="hold"/>
                                        <p:tgtEl>
                                          <p:spTgt spid="9963"/>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Class="entr" nodeType="afterEffect" presetSubtype="8" presetID="2" grpId="4" fill="hold">
                                  <p:stCondLst>
                                    <p:cond delay="0"/>
                                  </p:stCondLst>
                                  <p:iterate type="el" backwards="0">
                                    <p:tmAbs val="0"/>
                                  </p:iterate>
                                  <p:childTnLst>
                                    <p:set>
                                      <p:cBhvr>
                                        <p:cTn id="20" fill="hold"/>
                                        <p:tgtEl>
                                          <p:spTgt spid="9964"/>
                                        </p:tgtEl>
                                        <p:attrNameLst>
                                          <p:attrName>style.visibility</p:attrName>
                                        </p:attrNameLst>
                                      </p:cBhvr>
                                      <p:to>
                                        <p:strVal val="visible"/>
                                      </p:to>
                                    </p:set>
                                    <p:anim calcmode="lin" valueType="num">
                                      <p:cBhvr>
                                        <p:cTn id="21" dur="500" fill="hold"/>
                                        <p:tgtEl>
                                          <p:spTgt spid="9964"/>
                                        </p:tgtEl>
                                        <p:attrNameLst>
                                          <p:attrName>ppt_x</p:attrName>
                                        </p:attrNameLst>
                                      </p:cBhvr>
                                      <p:tavLst>
                                        <p:tav tm="0">
                                          <p:val>
                                            <p:strVal val="0-#ppt_w/2"/>
                                          </p:val>
                                        </p:tav>
                                        <p:tav tm="100000">
                                          <p:val>
                                            <p:strVal val="#ppt_x"/>
                                          </p:val>
                                        </p:tav>
                                      </p:tavLst>
                                    </p:anim>
                                    <p:anim calcmode="lin" valueType="num">
                                      <p:cBhvr>
                                        <p:cTn id="22" dur="500" fill="hold"/>
                                        <p:tgtEl>
                                          <p:spTgt spid="9964"/>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Class="entr" nodeType="afterEffect" presetSubtype="8" presetID="2" grpId="5" fill="hold">
                                  <p:stCondLst>
                                    <p:cond delay="0"/>
                                  </p:stCondLst>
                                  <p:iterate type="el" backwards="0">
                                    <p:tmAbs val="0"/>
                                  </p:iterate>
                                  <p:childTnLst>
                                    <p:set>
                                      <p:cBhvr>
                                        <p:cTn id="25" fill="hold"/>
                                        <p:tgtEl>
                                          <p:spTgt spid="9965"/>
                                        </p:tgtEl>
                                        <p:attrNameLst>
                                          <p:attrName>style.visibility</p:attrName>
                                        </p:attrNameLst>
                                      </p:cBhvr>
                                      <p:to>
                                        <p:strVal val="visible"/>
                                      </p:to>
                                    </p:set>
                                    <p:anim calcmode="lin" valueType="num">
                                      <p:cBhvr>
                                        <p:cTn id="26" dur="500" fill="hold"/>
                                        <p:tgtEl>
                                          <p:spTgt spid="9965"/>
                                        </p:tgtEl>
                                        <p:attrNameLst>
                                          <p:attrName>ppt_x</p:attrName>
                                        </p:attrNameLst>
                                      </p:cBhvr>
                                      <p:tavLst>
                                        <p:tav tm="0">
                                          <p:val>
                                            <p:strVal val="0-#ppt_w/2"/>
                                          </p:val>
                                        </p:tav>
                                        <p:tav tm="100000">
                                          <p:val>
                                            <p:strVal val="#ppt_x"/>
                                          </p:val>
                                        </p:tav>
                                      </p:tavLst>
                                    </p:anim>
                                    <p:anim calcmode="lin" valueType="num">
                                      <p:cBhvr>
                                        <p:cTn id="27" dur="500" fill="hold"/>
                                        <p:tgtEl>
                                          <p:spTgt spid="9965"/>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Class="entr" nodeType="clickEffect" presetID="9" grpId="6" fill="hold">
                                  <p:stCondLst>
                                    <p:cond delay="0"/>
                                  </p:stCondLst>
                                  <p:iterate type="el" backwards="0">
                                    <p:tmAbs val="0"/>
                                  </p:iterate>
                                  <p:childTnLst>
                                    <p:set>
                                      <p:cBhvr>
                                        <p:cTn id="31" fill="hold"/>
                                        <p:tgtEl>
                                          <p:spTgt spid="9946"/>
                                        </p:tgtEl>
                                        <p:attrNameLst>
                                          <p:attrName>style.visibility</p:attrName>
                                        </p:attrNameLst>
                                      </p:cBhvr>
                                      <p:to>
                                        <p:strVal val="visible"/>
                                      </p:to>
                                    </p:set>
                                    <p:animEffect filter="dissolve" transition="in">
                                      <p:cBhvr>
                                        <p:cTn id="32" dur="500"/>
                                        <p:tgtEl>
                                          <p:spTgt spid="9946"/>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2" presetID="22" grpId="7" fill="hold">
                                  <p:stCondLst>
                                    <p:cond delay="0"/>
                                  </p:stCondLst>
                                  <p:iterate type="el" backwards="0">
                                    <p:tmAbs val="0"/>
                                  </p:iterate>
                                  <p:childTnLst>
                                    <p:set>
                                      <p:cBhvr>
                                        <p:cTn id="36" fill="hold"/>
                                        <p:tgtEl>
                                          <p:spTgt spid="9959"/>
                                        </p:tgtEl>
                                        <p:attrNameLst>
                                          <p:attrName>style.visibility</p:attrName>
                                        </p:attrNameLst>
                                      </p:cBhvr>
                                      <p:to>
                                        <p:strVal val="visible"/>
                                      </p:to>
                                    </p:set>
                                    <p:animEffect filter="wipe(right)" transition="in">
                                      <p:cBhvr>
                                        <p:cTn id="37" dur="500"/>
                                        <p:tgtEl>
                                          <p:spTgt spid="9959"/>
                                        </p:tgtEl>
                                      </p:cBhvr>
                                    </p:animEffect>
                                  </p:childTnLst>
                                </p:cTn>
                              </p:par>
                            </p:childTnLst>
                          </p:cTn>
                        </p:par>
                        <p:par>
                          <p:cTn id="38" fill="hold">
                            <p:stCondLst>
                              <p:cond delay="500"/>
                            </p:stCondLst>
                            <p:childTnLst>
                              <p:par>
                                <p:cTn id="39" presetClass="entr" nodeType="afterEffect" presetSubtype="16" presetID="23" grpId="8" fill="hold">
                                  <p:stCondLst>
                                    <p:cond delay="0"/>
                                  </p:stCondLst>
                                  <p:iterate type="el" backwards="0">
                                    <p:tmAbs val="0"/>
                                  </p:iterate>
                                  <p:childTnLst>
                                    <p:set>
                                      <p:cBhvr>
                                        <p:cTn id="40" fill="hold"/>
                                        <p:tgtEl>
                                          <p:spTgt spid="9966"/>
                                        </p:tgtEl>
                                        <p:attrNameLst>
                                          <p:attrName>style.visibility</p:attrName>
                                        </p:attrNameLst>
                                      </p:cBhvr>
                                      <p:to>
                                        <p:strVal val="visible"/>
                                      </p:to>
                                    </p:set>
                                    <p:anim calcmode="lin" valueType="num">
                                      <p:cBhvr>
                                        <p:cTn id="41" dur="500" fill="hold"/>
                                        <p:tgtEl>
                                          <p:spTgt spid="9966"/>
                                        </p:tgtEl>
                                        <p:attrNameLst>
                                          <p:attrName>ppt_w</p:attrName>
                                        </p:attrNameLst>
                                      </p:cBhvr>
                                      <p:tavLst>
                                        <p:tav tm="0">
                                          <p:val>
                                            <p:fltVal val="0"/>
                                          </p:val>
                                        </p:tav>
                                        <p:tav tm="100000">
                                          <p:val>
                                            <p:strVal val="#ppt_w"/>
                                          </p:val>
                                        </p:tav>
                                      </p:tavLst>
                                    </p:anim>
                                    <p:anim calcmode="lin" valueType="num">
                                      <p:cBhvr>
                                        <p:cTn id="42" dur="500" fill="hold"/>
                                        <p:tgtEl>
                                          <p:spTgt spid="9966"/>
                                        </p:tgtEl>
                                        <p:attrNameLst>
                                          <p:attrName>ppt_h</p:attrName>
                                        </p:attrNameLst>
                                      </p:cBhvr>
                                      <p:tavLst>
                                        <p:tav tm="0">
                                          <p:val>
                                            <p:fltVal val="0"/>
                                          </p:val>
                                        </p:tav>
                                        <p:tav tm="100000">
                                          <p:val>
                                            <p:strVal val="#ppt_h"/>
                                          </p:val>
                                        </p:tav>
                                      </p:tavLst>
                                    </p:anim>
                                  </p:childTnLst>
                                </p:cTn>
                              </p:par>
                            </p:childTnLst>
                          </p:cTn>
                        </p:par>
                        <p:par>
                          <p:cTn id="43" fill="hold">
                            <p:stCondLst>
                              <p:cond delay="1000"/>
                            </p:stCondLst>
                            <p:childTnLst>
                              <p:par>
                                <p:cTn id="44" presetClass="entr" nodeType="afterEffect" presetSubtype="16" presetID="23" grpId="9" fill="hold">
                                  <p:stCondLst>
                                    <p:cond delay="0"/>
                                  </p:stCondLst>
                                  <p:iterate type="el" backwards="0">
                                    <p:tmAbs val="0"/>
                                  </p:iterate>
                                  <p:childTnLst>
                                    <p:set>
                                      <p:cBhvr>
                                        <p:cTn id="45" fill="hold"/>
                                        <p:tgtEl>
                                          <p:spTgt spid="9967"/>
                                        </p:tgtEl>
                                        <p:attrNameLst>
                                          <p:attrName>style.visibility</p:attrName>
                                        </p:attrNameLst>
                                      </p:cBhvr>
                                      <p:to>
                                        <p:strVal val="visible"/>
                                      </p:to>
                                    </p:set>
                                    <p:anim calcmode="lin" valueType="num">
                                      <p:cBhvr>
                                        <p:cTn id="46" dur="500" fill="hold"/>
                                        <p:tgtEl>
                                          <p:spTgt spid="9967"/>
                                        </p:tgtEl>
                                        <p:attrNameLst>
                                          <p:attrName>ppt_w</p:attrName>
                                        </p:attrNameLst>
                                      </p:cBhvr>
                                      <p:tavLst>
                                        <p:tav tm="0">
                                          <p:val>
                                            <p:fltVal val="0"/>
                                          </p:val>
                                        </p:tav>
                                        <p:tav tm="100000">
                                          <p:val>
                                            <p:strVal val="#ppt_w"/>
                                          </p:val>
                                        </p:tav>
                                      </p:tavLst>
                                    </p:anim>
                                    <p:anim calcmode="lin" valueType="num">
                                      <p:cBhvr>
                                        <p:cTn id="47" dur="500" fill="hold"/>
                                        <p:tgtEl>
                                          <p:spTgt spid="9967"/>
                                        </p:tgtEl>
                                        <p:attrNameLst>
                                          <p:attrName>ppt_h</p:attrName>
                                        </p:attrNameLst>
                                      </p:cBhvr>
                                      <p:tavLst>
                                        <p:tav tm="0">
                                          <p:val>
                                            <p:fltVal val="0"/>
                                          </p:val>
                                        </p:tav>
                                        <p:tav tm="100000">
                                          <p:val>
                                            <p:strVal val="#ppt_h"/>
                                          </p:val>
                                        </p:tav>
                                      </p:tavLst>
                                    </p:anim>
                                  </p:childTnLst>
                                </p:cTn>
                              </p:par>
                            </p:childTnLst>
                          </p:cTn>
                        </p:par>
                        <p:par>
                          <p:cTn id="48" fill="hold">
                            <p:stCondLst>
                              <p:cond delay="1500"/>
                            </p:stCondLst>
                            <p:childTnLst>
                              <p:par>
                                <p:cTn id="49" presetClass="entr" nodeType="afterEffect" presetSubtype="16" presetID="23" grpId="10" fill="hold">
                                  <p:stCondLst>
                                    <p:cond delay="0"/>
                                  </p:stCondLst>
                                  <p:iterate type="el" backwards="0">
                                    <p:tmAbs val="0"/>
                                  </p:iterate>
                                  <p:childTnLst>
                                    <p:set>
                                      <p:cBhvr>
                                        <p:cTn id="50" fill="hold"/>
                                        <p:tgtEl>
                                          <p:spTgt spid="9968"/>
                                        </p:tgtEl>
                                        <p:attrNameLst>
                                          <p:attrName>style.visibility</p:attrName>
                                        </p:attrNameLst>
                                      </p:cBhvr>
                                      <p:to>
                                        <p:strVal val="visible"/>
                                      </p:to>
                                    </p:set>
                                    <p:anim calcmode="lin" valueType="num">
                                      <p:cBhvr>
                                        <p:cTn id="51" dur="500" fill="hold"/>
                                        <p:tgtEl>
                                          <p:spTgt spid="9968"/>
                                        </p:tgtEl>
                                        <p:attrNameLst>
                                          <p:attrName>ppt_w</p:attrName>
                                        </p:attrNameLst>
                                      </p:cBhvr>
                                      <p:tavLst>
                                        <p:tav tm="0">
                                          <p:val>
                                            <p:fltVal val="0"/>
                                          </p:val>
                                        </p:tav>
                                        <p:tav tm="100000">
                                          <p:val>
                                            <p:strVal val="#ppt_w"/>
                                          </p:val>
                                        </p:tav>
                                      </p:tavLst>
                                    </p:anim>
                                    <p:anim calcmode="lin" valueType="num">
                                      <p:cBhvr>
                                        <p:cTn id="52" dur="500" fill="hold"/>
                                        <p:tgtEl>
                                          <p:spTgt spid="9968"/>
                                        </p:tgtEl>
                                        <p:attrNameLst>
                                          <p:attrName>ppt_h</p:attrName>
                                        </p:attrNameLst>
                                      </p:cBhvr>
                                      <p:tavLst>
                                        <p:tav tm="0">
                                          <p:val>
                                            <p:fltVal val="0"/>
                                          </p:val>
                                        </p:tav>
                                        <p:tav tm="100000">
                                          <p:val>
                                            <p:strVal val="#ppt_h"/>
                                          </p:val>
                                        </p:tav>
                                      </p:tavLst>
                                    </p:anim>
                                  </p:childTnLst>
                                </p:cTn>
                              </p:par>
                            </p:childTnLst>
                          </p:cTn>
                        </p:par>
                      </p:childTnLst>
                    </p:cTn>
                  </p:par>
                  <p:par>
                    <p:cTn id="53" fill="hold">
                      <p:stCondLst>
                        <p:cond delay="indefinite"/>
                      </p:stCondLst>
                      <p:childTnLst>
                        <p:par>
                          <p:cTn id="54" fill="hold">
                            <p:stCondLst>
                              <p:cond delay="0"/>
                            </p:stCondLst>
                            <p:childTnLst>
                              <p:par>
                                <p:cTn id="55" presetClass="entr" nodeType="clickEffect" presetSubtype="8" presetID="2" grpId="11" fill="hold">
                                  <p:stCondLst>
                                    <p:cond delay="0"/>
                                  </p:stCondLst>
                                  <p:iterate type="el" backwards="0">
                                    <p:tmAbs val="0"/>
                                  </p:iterate>
                                  <p:childTnLst>
                                    <p:set>
                                      <p:cBhvr>
                                        <p:cTn id="56" fill="hold"/>
                                        <p:tgtEl>
                                          <p:spTgt spid="9950"/>
                                        </p:tgtEl>
                                        <p:attrNameLst>
                                          <p:attrName>style.visibility</p:attrName>
                                        </p:attrNameLst>
                                      </p:cBhvr>
                                      <p:to>
                                        <p:strVal val="visible"/>
                                      </p:to>
                                    </p:set>
                                    <p:anim calcmode="lin" valueType="num">
                                      <p:cBhvr>
                                        <p:cTn id="57" dur="500" fill="hold"/>
                                        <p:tgtEl>
                                          <p:spTgt spid="9950"/>
                                        </p:tgtEl>
                                        <p:attrNameLst>
                                          <p:attrName>ppt_x</p:attrName>
                                        </p:attrNameLst>
                                      </p:cBhvr>
                                      <p:tavLst>
                                        <p:tav tm="0">
                                          <p:val>
                                            <p:strVal val="0-#ppt_w/2"/>
                                          </p:val>
                                        </p:tav>
                                        <p:tav tm="100000">
                                          <p:val>
                                            <p:strVal val="#ppt_x"/>
                                          </p:val>
                                        </p:tav>
                                      </p:tavLst>
                                    </p:anim>
                                    <p:anim calcmode="lin" valueType="num">
                                      <p:cBhvr>
                                        <p:cTn id="58" dur="500" fill="hold"/>
                                        <p:tgtEl>
                                          <p:spTgt spid="9950"/>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Class="entr" nodeType="clickEffect" presetSubtype="2" presetID="22" grpId="12" fill="hold">
                                  <p:stCondLst>
                                    <p:cond delay="0"/>
                                  </p:stCondLst>
                                  <p:iterate type="el" backwards="0">
                                    <p:tmAbs val="0"/>
                                  </p:iterate>
                                  <p:childTnLst>
                                    <p:set>
                                      <p:cBhvr>
                                        <p:cTn id="62" fill="hold"/>
                                        <p:tgtEl>
                                          <p:spTgt spid="9960"/>
                                        </p:tgtEl>
                                        <p:attrNameLst>
                                          <p:attrName>style.visibility</p:attrName>
                                        </p:attrNameLst>
                                      </p:cBhvr>
                                      <p:to>
                                        <p:strVal val="visible"/>
                                      </p:to>
                                    </p:set>
                                    <p:animEffect filter="wipe(right)" transition="in">
                                      <p:cBhvr>
                                        <p:cTn id="63" dur="500"/>
                                        <p:tgtEl>
                                          <p:spTgt spid="9960"/>
                                        </p:tgtEl>
                                      </p:cBhvr>
                                    </p:animEffect>
                                  </p:childTnLst>
                                </p:cTn>
                              </p:par>
                            </p:childTnLst>
                          </p:cTn>
                        </p:par>
                        <p:par>
                          <p:cTn id="64" fill="hold">
                            <p:stCondLst>
                              <p:cond delay="500"/>
                            </p:stCondLst>
                            <p:childTnLst>
                              <p:par>
                                <p:cTn id="65" presetClass="entr" nodeType="afterEffect" presetID="9" grpId="13" fill="hold">
                                  <p:stCondLst>
                                    <p:cond delay="0"/>
                                  </p:stCondLst>
                                  <p:iterate type="el" backwards="0">
                                    <p:tmAbs val="0"/>
                                  </p:iterate>
                                  <p:childTnLst>
                                    <p:set>
                                      <p:cBhvr>
                                        <p:cTn id="66" fill="hold"/>
                                        <p:tgtEl>
                                          <p:spTgt spid="9975"/>
                                        </p:tgtEl>
                                        <p:attrNameLst>
                                          <p:attrName>style.visibility</p:attrName>
                                        </p:attrNameLst>
                                      </p:cBhvr>
                                      <p:to>
                                        <p:strVal val="visible"/>
                                      </p:to>
                                    </p:set>
                                    <p:animEffect filter="dissolve" transition="in">
                                      <p:cBhvr>
                                        <p:cTn id="67" dur="500"/>
                                        <p:tgtEl>
                                          <p:spTgt spid="9975"/>
                                        </p:tgtEl>
                                      </p:cBhvr>
                                    </p:animEffect>
                                  </p:childTnLst>
                                </p:cTn>
                              </p:par>
                            </p:childTnLst>
                          </p:cTn>
                        </p:par>
                        <p:par>
                          <p:cTn id="68" fill="hold">
                            <p:stCondLst>
                              <p:cond delay="1000"/>
                            </p:stCondLst>
                            <p:childTnLst>
                              <p:par>
                                <p:cTn id="69" presetClass="entr" nodeType="afterEffect" presetID="9" grpId="14" fill="hold">
                                  <p:stCondLst>
                                    <p:cond delay="0"/>
                                  </p:stCondLst>
                                  <p:iterate type="el" backwards="0">
                                    <p:tmAbs val="0"/>
                                  </p:iterate>
                                  <p:childTnLst>
                                    <p:set>
                                      <p:cBhvr>
                                        <p:cTn id="70" fill="hold"/>
                                        <p:tgtEl>
                                          <p:spTgt spid="9976"/>
                                        </p:tgtEl>
                                        <p:attrNameLst>
                                          <p:attrName>style.visibility</p:attrName>
                                        </p:attrNameLst>
                                      </p:cBhvr>
                                      <p:to>
                                        <p:strVal val="visible"/>
                                      </p:to>
                                    </p:set>
                                    <p:animEffect filter="dissolve" transition="in">
                                      <p:cBhvr>
                                        <p:cTn id="71" dur="500"/>
                                        <p:tgtEl>
                                          <p:spTgt spid="9976"/>
                                        </p:tgtEl>
                                      </p:cBhvr>
                                    </p:animEffect>
                                  </p:childTnLst>
                                </p:cTn>
                              </p:par>
                            </p:childTnLst>
                          </p:cTn>
                        </p:par>
                        <p:par>
                          <p:cTn id="72" fill="hold">
                            <p:stCondLst>
                              <p:cond delay="1500"/>
                            </p:stCondLst>
                            <p:childTnLst>
                              <p:par>
                                <p:cTn id="73" presetClass="entr" nodeType="afterEffect" presetID="9" grpId="15" fill="hold">
                                  <p:stCondLst>
                                    <p:cond delay="0"/>
                                  </p:stCondLst>
                                  <p:iterate type="el" backwards="0">
                                    <p:tmAbs val="0"/>
                                  </p:iterate>
                                  <p:childTnLst>
                                    <p:set>
                                      <p:cBhvr>
                                        <p:cTn id="74" fill="hold"/>
                                        <p:tgtEl>
                                          <p:spTgt spid="9977"/>
                                        </p:tgtEl>
                                        <p:attrNameLst>
                                          <p:attrName>style.visibility</p:attrName>
                                        </p:attrNameLst>
                                      </p:cBhvr>
                                      <p:to>
                                        <p:strVal val="visible"/>
                                      </p:to>
                                    </p:set>
                                    <p:animEffect filter="dissolve" transition="in">
                                      <p:cBhvr>
                                        <p:cTn id="75" dur="500"/>
                                        <p:tgtEl>
                                          <p:spTgt spid="9977"/>
                                        </p:tgtEl>
                                      </p:cBhvr>
                                    </p:animEffect>
                                  </p:childTnLst>
                                </p:cTn>
                              </p:par>
                            </p:childTnLst>
                          </p:cTn>
                        </p:par>
                      </p:childTnLst>
                    </p:cTn>
                  </p:par>
                  <p:par>
                    <p:cTn id="76" fill="hold">
                      <p:stCondLst>
                        <p:cond delay="indefinite"/>
                      </p:stCondLst>
                      <p:childTnLst>
                        <p:par>
                          <p:cTn id="77" fill="hold">
                            <p:stCondLst>
                              <p:cond delay="0"/>
                            </p:stCondLst>
                            <p:childTnLst>
                              <p:par>
                                <p:cTn id="78" presetClass="entr" nodeType="clickEffect" presetSubtype="4" presetID="2" grpId="16" fill="hold">
                                  <p:stCondLst>
                                    <p:cond delay="0"/>
                                  </p:stCondLst>
                                  <p:iterate type="el" backwards="0">
                                    <p:tmAbs val="0"/>
                                  </p:iterate>
                                  <p:childTnLst>
                                    <p:set>
                                      <p:cBhvr>
                                        <p:cTn id="79" fill="hold"/>
                                        <p:tgtEl>
                                          <p:spTgt spid="9957"/>
                                        </p:tgtEl>
                                        <p:attrNameLst>
                                          <p:attrName>style.visibility</p:attrName>
                                        </p:attrNameLst>
                                      </p:cBhvr>
                                      <p:to>
                                        <p:strVal val="visible"/>
                                      </p:to>
                                    </p:set>
                                    <p:anim calcmode="lin" valueType="num">
                                      <p:cBhvr>
                                        <p:cTn id="80" dur="500" fill="hold"/>
                                        <p:tgtEl>
                                          <p:spTgt spid="9957"/>
                                        </p:tgtEl>
                                        <p:attrNameLst>
                                          <p:attrName>ppt_x</p:attrName>
                                        </p:attrNameLst>
                                      </p:cBhvr>
                                      <p:tavLst>
                                        <p:tav tm="0">
                                          <p:val>
                                            <p:strVal val="#ppt_x"/>
                                          </p:val>
                                        </p:tav>
                                        <p:tav tm="100000">
                                          <p:val>
                                            <p:strVal val="#ppt_x"/>
                                          </p:val>
                                        </p:tav>
                                      </p:tavLst>
                                    </p:anim>
                                    <p:anim calcmode="lin" valueType="num">
                                      <p:cBhvr>
                                        <p:cTn id="81" dur="500" fill="hold"/>
                                        <p:tgtEl>
                                          <p:spTgt spid="9957"/>
                                        </p:tgtEl>
                                        <p:attrNameLst>
                                          <p:attrName>ppt_y</p:attrName>
                                        </p:attrNameLst>
                                      </p:cBhvr>
                                      <p:tavLst>
                                        <p:tav tm="0">
                                          <p:val>
                                            <p:strVal val="1+#ppt_h/2"/>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Class="entr" nodeType="clickEffect" presetSubtype="2" presetID="22" grpId="17" fill="hold">
                                  <p:stCondLst>
                                    <p:cond delay="0"/>
                                  </p:stCondLst>
                                  <p:iterate type="el" backwards="0">
                                    <p:tmAbs val="0"/>
                                  </p:iterate>
                                  <p:childTnLst>
                                    <p:set>
                                      <p:cBhvr>
                                        <p:cTn id="85" fill="hold"/>
                                        <p:tgtEl>
                                          <p:spTgt spid="9961"/>
                                        </p:tgtEl>
                                        <p:attrNameLst>
                                          <p:attrName>style.visibility</p:attrName>
                                        </p:attrNameLst>
                                      </p:cBhvr>
                                      <p:to>
                                        <p:strVal val="visible"/>
                                      </p:to>
                                    </p:set>
                                    <p:animEffect filter="wipe(right)" transition="in">
                                      <p:cBhvr>
                                        <p:cTn id="86" dur="500"/>
                                        <p:tgtEl>
                                          <p:spTgt spid="9961"/>
                                        </p:tgtEl>
                                      </p:cBhvr>
                                    </p:animEffect>
                                  </p:childTnLst>
                                </p:cTn>
                              </p:par>
                            </p:childTnLst>
                          </p:cTn>
                        </p:par>
                        <p:par>
                          <p:cTn id="87" fill="hold">
                            <p:stCondLst>
                              <p:cond delay="500"/>
                            </p:stCondLst>
                            <p:childTnLst>
                              <p:par>
                                <p:cTn id="88" presetClass="entr" nodeType="afterEffect" presetSubtype="2" presetID="22" grpId="18" fill="hold">
                                  <p:stCondLst>
                                    <p:cond delay="0"/>
                                  </p:stCondLst>
                                  <p:iterate type="el" backwards="0">
                                    <p:tmAbs val="0"/>
                                  </p:iterate>
                                  <p:childTnLst>
                                    <p:set>
                                      <p:cBhvr>
                                        <p:cTn id="89" fill="hold"/>
                                        <p:tgtEl>
                                          <p:spTgt spid="9969"/>
                                        </p:tgtEl>
                                        <p:attrNameLst>
                                          <p:attrName>style.visibility</p:attrName>
                                        </p:attrNameLst>
                                      </p:cBhvr>
                                      <p:to>
                                        <p:strVal val="visible"/>
                                      </p:to>
                                    </p:set>
                                    <p:animEffect filter="wipe(right)" transition="in">
                                      <p:cBhvr>
                                        <p:cTn id="90" dur="500"/>
                                        <p:tgtEl>
                                          <p:spTgt spid="9969"/>
                                        </p:tgtEl>
                                      </p:cBhvr>
                                    </p:animEffect>
                                  </p:childTnLst>
                                </p:cTn>
                              </p:par>
                            </p:childTnLst>
                          </p:cTn>
                        </p:par>
                        <p:par>
                          <p:cTn id="91" fill="hold">
                            <p:stCondLst>
                              <p:cond delay="1000"/>
                            </p:stCondLst>
                            <p:childTnLst>
                              <p:par>
                                <p:cTn id="92" presetClass="entr" nodeType="afterEffect" presetSubtype="2" presetID="22" grpId="19" fill="hold">
                                  <p:stCondLst>
                                    <p:cond delay="0"/>
                                  </p:stCondLst>
                                  <p:iterate type="el" backwards="0">
                                    <p:tmAbs val="0"/>
                                  </p:iterate>
                                  <p:childTnLst>
                                    <p:set>
                                      <p:cBhvr>
                                        <p:cTn id="93" fill="hold"/>
                                        <p:tgtEl>
                                          <p:spTgt spid="9970"/>
                                        </p:tgtEl>
                                        <p:attrNameLst>
                                          <p:attrName>style.visibility</p:attrName>
                                        </p:attrNameLst>
                                      </p:cBhvr>
                                      <p:to>
                                        <p:strVal val="visible"/>
                                      </p:to>
                                    </p:set>
                                    <p:animEffect filter="wipe(right)" transition="in">
                                      <p:cBhvr>
                                        <p:cTn id="94" dur="500"/>
                                        <p:tgtEl>
                                          <p:spTgt spid="9970"/>
                                        </p:tgtEl>
                                      </p:cBhvr>
                                    </p:animEffect>
                                  </p:childTnLst>
                                </p:cTn>
                              </p:par>
                            </p:childTnLst>
                          </p:cTn>
                        </p:par>
                        <p:par>
                          <p:cTn id="95" fill="hold">
                            <p:stCondLst>
                              <p:cond delay="1500"/>
                            </p:stCondLst>
                            <p:childTnLst>
                              <p:par>
                                <p:cTn id="96" presetClass="entr" nodeType="afterEffect" presetSubtype="2" presetID="22" grpId="20" fill="hold">
                                  <p:stCondLst>
                                    <p:cond delay="0"/>
                                  </p:stCondLst>
                                  <p:iterate type="el" backwards="0">
                                    <p:tmAbs val="0"/>
                                  </p:iterate>
                                  <p:childTnLst>
                                    <p:set>
                                      <p:cBhvr>
                                        <p:cTn id="97" fill="hold"/>
                                        <p:tgtEl>
                                          <p:spTgt spid="9971"/>
                                        </p:tgtEl>
                                        <p:attrNameLst>
                                          <p:attrName>style.visibility</p:attrName>
                                        </p:attrNameLst>
                                      </p:cBhvr>
                                      <p:to>
                                        <p:strVal val="visible"/>
                                      </p:to>
                                    </p:set>
                                    <p:animEffect filter="wipe(right)" transition="in">
                                      <p:cBhvr>
                                        <p:cTn id="98" dur="500"/>
                                        <p:tgtEl>
                                          <p:spTgt spid="9971"/>
                                        </p:tgtEl>
                                      </p:cBhvr>
                                    </p:animEffect>
                                  </p:childTnLst>
                                </p:cTn>
                              </p:par>
                            </p:childTnLst>
                          </p:cTn>
                        </p:par>
                      </p:childTnLst>
                    </p:cTn>
                  </p:par>
                  <p:par>
                    <p:cTn id="99" fill="hold">
                      <p:stCondLst>
                        <p:cond delay="indefinite"/>
                      </p:stCondLst>
                      <p:childTnLst>
                        <p:par>
                          <p:cTn id="100" fill="hold">
                            <p:stCondLst>
                              <p:cond delay="0"/>
                            </p:stCondLst>
                            <p:childTnLst>
                              <p:par>
                                <p:cTn id="101" presetClass="entr" nodeType="clickEffect" presetID="9" grpId="21" fill="hold">
                                  <p:stCondLst>
                                    <p:cond delay="0"/>
                                  </p:stCondLst>
                                  <p:iterate type="el" backwards="0">
                                    <p:tmAbs val="0"/>
                                  </p:iterate>
                                  <p:childTnLst>
                                    <p:set>
                                      <p:cBhvr>
                                        <p:cTn id="102" fill="hold"/>
                                        <p:tgtEl>
                                          <p:spTgt spid="9954"/>
                                        </p:tgtEl>
                                        <p:attrNameLst>
                                          <p:attrName>style.visibility</p:attrName>
                                        </p:attrNameLst>
                                      </p:cBhvr>
                                      <p:to>
                                        <p:strVal val="visible"/>
                                      </p:to>
                                    </p:set>
                                    <p:animEffect filter="dissolve" transition="in">
                                      <p:cBhvr>
                                        <p:cTn id="103" dur="500"/>
                                        <p:tgtEl>
                                          <p:spTgt spid="9954"/>
                                        </p:tgtEl>
                                      </p:cBhvr>
                                    </p:animEffect>
                                  </p:childTnLst>
                                </p:cTn>
                              </p:par>
                            </p:childTnLst>
                          </p:cTn>
                        </p:par>
                      </p:childTnLst>
                    </p:cTn>
                  </p:par>
                  <p:par>
                    <p:cTn id="104" fill="hold">
                      <p:stCondLst>
                        <p:cond delay="indefinite"/>
                      </p:stCondLst>
                      <p:childTnLst>
                        <p:par>
                          <p:cTn id="105" fill="hold">
                            <p:stCondLst>
                              <p:cond delay="0"/>
                            </p:stCondLst>
                            <p:childTnLst>
                              <p:par>
                                <p:cTn id="106" presetClass="entr" nodeType="clickEffect" presetSubtype="2" presetID="22" grpId="22" fill="hold">
                                  <p:stCondLst>
                                    <p:cond delay="0"/>
                                  </p:stCondLst>
                                  <p:iterate type="el" backwards="0">
                                    <p:tmAbs val="0"/>
                                  </p:iterate>
                                  <p:childTnLst>
                                    <p:set>
                                      <p:cBhvr>
                                        <p:cTn id="107" fill="hold"/>
                                        <p:tgtEl>
                                          <p:spTgt spid="9962"/>
                                        </p:tgtEl>
                                        <p:attrNameLst>
                                          <p:attrName>style.visibility</p:attrName>
                                        </p:attrNameLst>
                                      </p:cBhvr>
                                      <p:to>
                                        <p:strVal val="visible"/>
                                      </p:to>
                                    </p:set>
                                    <p:animEffect filter="wipe(right)" transition="in">
                                      <p:cBhvr>
                                        <p:cTn id="108" dur="500"/>
                                        <p:tgtEl>
                                          <p:spTgt spid="9962"/>
                                        </p:tgtEl>
                                      </p:cBhvr>
                                    </p:animEffect>
                                  </p:childTnLst>
                                </p:cTn>
                              </p:par>
                            </p:childTnLst>
                          </p:cTn>
                        </p:par>
                        <p:par>
                          <p:cTn id="109" fill="hold">
                            <p:stCondLst>
                              <p:cond delay="500"/>
                            </p:stCondLst>
                            <p:childTnLst>
                              <p:par>
                                <p:cTn id="110" presetClass="entr" nodeType="afterEffect" presetID="9" grpId="23" fill="hold">
                                  <p:stCondLst>
                                    <p:cond delay="0"/>
                                  </p:stCondLst>
                                  <p:iterate type="el" backwards="0">
                                    <p:tmAbs val="0"/>
                                  </p:iterate>
                                  <p:childTnLst>
                                    <p:set>
                                      <p:cBhvr>
                                        <p:cTn id="111" fill="hold"/>
                                        <p:tgtEl>
                                          <p:spTgt spid="9972"/>
                                        </p:tgtEl>
                                        <p:attrNameLst>
                                          <p:attrName>style.visibility</p:attrName>
                                        </p:attrNameLst>
                                      </p:cBhvr>
                                      <p:to>
                                        <p:strVal val="visible"/>
                                      </p:to>
                                    </p:set>
                                    <p:animEffect filter="dissolve" transition="in">
                                      <p:cBhvr>
                                        <p:cTn id="112" dur="500"/>
                                        <p:tgtEl>
                                          <p:spTgt spid="9972"/>
                                        </p:tgtEl>
                                      </p:cBhvr>
                                    </p:animEffect>
                                  </p:childTnLst>
                                </p:cTn>
                              </p:par>
                            </p:childTnLst>
                          </p:cTn>
                        </p:par>
                        <p:par>
                          <p:cTn id="113" fill="hold">
                            <p:stCondLst>
                              <p:cond delay="1000"/>
                            </p:stCondLst>
                            <p:childTnLst>
                              <p:par>
                                <p:cTn id="114" presetClass="entr" nodeType="afterEffect" presetID="9" grpId="24" fill="hold">
                                  <p:stCondLst>
                                    <p:cond delay="0"/>
                                  </p:stCondLst>
                                  <p:iterate type="el" backwards="0">
                                    <p:tmAbs val="0"/>
                                  </p:iterate>
                                  <p:childTnLst>
                                    <p:set>
                                      <p:cBhvr>
                                        <p:cTn id="115" fill="hold"/>
                                        <p:tgtEl>
                                          <p:spTgt spid="9973"/>
                                        </p:tgtEl>
                                        <p:attrNameLst>
                                          <p:attrName>style.visibility</p:attrName>
                                        </p:attrNameLst>
                                      </p:cBhvr>
                                      <p:to>
                                        <p:strVal val="visible"/>
                                      </p:to>
                                    </p:set>
                                    <p:animEffect filter="dissolve" transition="in">
                                      <p:cBhvr>
                                        <p:cTn id="116" dur="500"/>
                                        <p:tgtEl>
                                          <p:spTgt spid="9973"/>
                                        </p:tgtEl>
                                      </p:cBhvr>
                                    </p:animEffect>
                                  </p:childTnLst>
                                </p:cTn>
                              </p:par>
                            </p:childTnLst>
                          </p:cTn>
                        </p:par>
                        <p:par>
                          <p:cTn id="117" fill="hold">
                            <p:stCondLst>
                              <p:cond delay="1500"/>
                            </p:stCondLst>
                            <p:childTnLst>
                              <p:par>
                                <p:cTn id="118" presetClass="entr" nodeType="afterEffect" presetID="9" grpId="25" fill="hold">
                                  <p:stCondLst>
                                    <p:cond delay="0"/>
                                  </p:stCondLst>
                                  <p:iterate type="el" backwards="0">
                                    <p:tmAbs val="0"/>
                                  </p:iterate>
                                  <p:childTnLst>
                                    <p:set>
                                      <p:cBhvr>
                                        <p:cTn id="119" fill="hold"/>
                                        <p:tgtEl>
                                          <p:spTgt spid="9974"/>
                                        </p:tgtEl>
                                        <p:attrNameLst>
                                          <p:attrName>style.visibility</p:attrName>
                                        </p:attrNameLst>
                                      </p:cBhvr>
                                      <p:to>
                                        <p:strVal val="visible"/>
                                      </p:to>
                                    </p:set>
                                    <p:animEffect filter="dissolve" transition="in">
                                      <p:cBhvr>
                                        <p:cTn id="120" dur="500"/>
                                        <p:tgtEl>
                                          <p:spTgt spid="9974"/>
                                        </p:tgtEl>
                                      </p:cBhvr>
                                    </p:animEffect>
                                  </p:childTnLst>
                                </p:cTn>
                              </p:par>
                            </p:childTnLst>
                          </p:cTn>
                        </p:par>
                      </p:childTnLst>
                    </p:cTn>
                  </p:par>
                  <p:par>
                    <p:cTn id="121" fill="hold">
                      <p:stCondLst>
                        <p:cond delay="indefinite"/>
                      </p:stCondLst>
                      <p:childTnLst>
                        <p:par>
                          <p:cTn id="122" fill="hold">
                            <p:stCondLst>
                              <p:cond delay="0"/>
                            </p:stCondLst>
                            <p:childTnLst>
                              <p:par>
                                <p:cTn id="123" presetClass="entr" nodeType="clickEffect" presetID="9" grpId="26" fill="hold">
                                  <p:stCondLst>
                                    <p:cond delay="0"/>
                                  </p:stCondLst>
                                  <p:iterate type="el" backwards="0">
                                    <p:tmAbs val="0"/>
                                  </p:iterate>
                                  <p:childTnLst>
                                    <p:set>
                                      <p:cBhvr>
                                        <p:cTn id="124" fill="hold"/>
                                        <p:tgtEl>
                                          <p:spTgt spid="9978"/>
                                        </p:tgtEl>
                                        <p:attrNameLst>
                                          <p:attrName>style.visibility</p:attrName>
                                        </p:attrNameLst>
                                      </p:cBhvr>
                                      <p:to>
                                        <p:strVal val="visible"/>
                                      </p:to>
                                    </p:set>
                                    <p:animEffect filter="dissolve" transition="in">
                                      <p:cBhvr>
                                        <p:cTn id="125" dur="500"/>
                                        <p:tgtEl>
                                          <p:spTgt spid="9978"/>
                                        </p:tgtEl>
                                      </p:cBhvr>
                                    </p:animEffect>
                                  </p:childTnLst>
                                </p:cTn>
                              </p:par>
                            </p:childTnLst>
                          </p:cTn>
                        </p:par>
                        <p:par>
                          <p:cTn id="126" fill="hold">
                            <p:stCondLst>
                              <p:cond delay="500"/>
                            </p:stCondLst>
                            <p:childTnLst>
                              <p:par>
                                <p:cTn id="127" presetClass="entr" nodeType="afterEffect" presetID="9" grpId="27" fill="hold">
                                  <p:stCondLst>
                                    <p:cond delay="0"/>
                                  </p:stCondLst>
                                  <p:iterate type="el" backwards="0">
                                    <p:tmAbs val="0"/>
                                  </p:iterate>
                                  <p:childTnLst>
                                    <p:set>
                                      <p:cBhvr>
                                        <p:cTn id="128" fill="hold"/>
                                        <p:tgtEl>
                                          <p:spTgt spid="9979"/>
                                        </p:tgtEl>
                                        <p:attrNameLst>
                                          <p:attrName>style.visibility</p:attrName>
                                        </p:attrNameLst>
                                      </p:cBhvr>
                                      <p:to>
                                        <p:strVal val="visible"/>
                                      </p:to>
                                    </p:set>
                                    <p:animEffect filter="dissolve" transition="in">
                                      <p:cBhvr>
                                        <p:cTn id="129" dur="500"/>
                                        <p:tgtEl>
                                          <p:spTgt spid="9979"/>
                                        </p:tgtEl>
                                      </p:cBhvr>
                                    </p:animEffect>
                                  </p:childTnLst>
                                </p:cTn>
                              </p:par>
                            </p:childTnLst>
                          </p:cTn>
                        </p:par>
                        <p:par>
                          <p:cTn id="130" fill="hold">
                            <p:stCondLst>
                              <p:cond delay="1000"/>
                            </p:stCondLst>
                            <p:childTnLst>
                              <p:par>
                                <p:cTn id="131" presetClass="entr" nodeType="afterEffect" presetID="9" grpId="28" fill="hold">
                                  <p:stCondLst>
                                    <p:cond delay="0"/>
                                  </p:stCondLst>
                                  <p:iterate type="el" backwards="0">
                                    <p:tmAbs val="0"/>
                                  </p:iterate>
                                  <p:childTnLst>
                                    <p:set>
                                      <p:cBhvr>
                                        <p:cTn id="132" fill="hold"/>
                                        <p:tgtEl>
                                          <p:spTgt spid="9980"/>
                                        </p:tgtEl>
                                        <p:attrNameLst>
                                          <p:attrName>style.visibility</p:attrName>
                                        </p:attrNameLst>
                                      </p:cBhvr>
                                      <p:to>
                                        <p:strVal val="visible"/>
                                      </p:to>
                                    </p:set>
                                    <p:animEffect filter="dissolve" transition="in">
                                      <p:cBhvr>
                                        <p:cTn id="133" dur="500"/>
                                        <p:tgtEl>
                                          <p:spTgt spid="9980"/>
                                        </p:tgtEl>
                                      </p:cBhvr>
                                    </p:animEffect>
                                  </p:childTnLst>
                                </p:cTn>
                              </p:par>
                            </p:childTnLst>
                          </p:cTn>
                        </p:par>
                      </p:childTnLst>
                    </p:cTn>
                  </p:par>
                  <p:par>
                    <p:cTn id="134" fill="hold">
                      <p:stCondLst>
                        <p:cond delay="indefinite"/>
                      </p:stCondLst>
                      <p:childTnLst>
                        <p:par>
                          <p:cTn id="135" fill="hold">
                            <p:stCondLst>
                              <p:cond delay="0"/>
                            </p:stCondLst>
                            <p:childTnLst>
                              <p:par>
                                <p:cTn id="136" presetClass="entr" nodeType="clickEffect" presetSubtype="16" presetID="23" grpId="29" fill="hold">
                                  <p:stCondLst>
                                    <p:cond delay="0"/>
                                  </p:stCondLst>
                                  <p:iterate type="el" backwards="0">
                                    <p:tmAbs val="0"/>
                                  </p:iterate>
                                  <p:childTnLst>
                                    <p:set>
                                      <p:cBhvr>
                                        <p:cTn id="137" fill="hold"/>
                                        <p:tgtEl>
                                          <p:spTgt spid="9981"/>
                                        </p:tgtEl>
                                        <p:attrNameLst>
                                          <p:attrName>style.visibility</p:attrName>
                                        </p:attrNameLst>
                                      </p:cBhvr>
                                      <p:to>
                                        <p:strVal val="visible"/>
                                      </p:to>
                                    </p:set>
                                    <p:anim calcmode="lin" valueType="num">
                                      <p:cBhvr>
                                        <p:cTn id="138" dur="500" fill="hold"/>
                                        <p:tgtEl>
                                          <p:spTgt spid="9981"/>
                                        </p:tgtEl>
                                        <p:attrNameLst>
                                          <p:attrName>ppt_w</p:attrName>
                                        </p:attrNameLst>
                                      </p:cBhvr>
                                      <p:tavLst>
                                        <p:tav tm="0">
                                          <p:val>
                                            <p:fltVal val="0"/>
                                          </p:val>
                                        </p:tav>
                                        <p:tav tm="100000">
                                          <p:val>
                                            <p:strVal val="#ppt_w"/>
                                          </p:val>
                                        </p:tav>
                                      </p:tavLst>
                                    </p:anim>
                                    <p:anim calcmode="lin" valueType="num">
                                      <p:cBhvr>
                                        <p:cTn id="139" dur="500" fill="hold"/>
                                        <p:tgtEl>
                                          <p:spTgt spid="9981"/>
                                        </p:tgtEl>
                                        <p:attrNameLst>
                                          <p:attrName>ppt_h</p:attrName>
                                        </p:attrNameLst>
                                      </p:cBhvr>
                                      <p:tavLst>
                                        <p:tav tm="0">
                                          <p:val>
                                            <p:fltVal val="0"/>
                                          </p:val>
                                        </p:tav>
                                        <p:tav tm="100000">
                                          <p:val>
                                            <p:strVal val="#ppt_h"/>
                                          </p:val>
                                        </p:tav>
                                      </p:tavLst>
                                    </p:anim>
                                  </p:childTnLst>
                                </p:cTn>
                              </p:par>
                            </p:childTnLst>
                          </p:cTn>
                        </p:par>
                        <p:par>
                          <p:cTn id="140" fill="hold">
                            <p:stCondLst>
                              <p:cond delay="500"/>
                            </p:stCondLst>
                            <p:childTnLst>
                              <p:par>
                                <p:cTn id="141" presetClass="entr" nodeType="afterEffect" presetSubtype="16" presetID="23" grpId="30" fill="hold">
                                  <p:stCondLst>
                                    <p:cond delay="0"/>
                                  </p:stCondLst>
                                  <p:iterate type="el" backwards="0">
                                    <p:tmAbs val="0"/>
                                  </p:iterate>
                                  <p:childTnLst>
                                    <p:set>
                                      <p:cBhvr>
                                        <p:cTn id="142" fill="hold"/>
                                        <p:tgtEl>
                                          <p:spTgt spid="9982"/>
                                        </p:tgtEl>
                                        <p:attrNameLst>
                                          <p:attrName>style.visibility</p:attrName>
                                        </p:attrNameLst>
                                      </p:cBhvr>
                                      <p:to>
                                        <p:strVal val="visible"/>
                                      </p:to>
                                    </p:set>
                                    <p:anim calcmode="lin" valueType="num">
                                      <p:cBhvr>
                                        <p:cTn id="143" dur="500" fill="hold"/>
                                        <p:tgtEl>
                                          <p:spTgt spid="9982"/>
                                        </p:tgtEl>
                                        <p:attrNameLst>
                                          <p:attrName>ppt_w</p:attrName>
                                        </p:attrNameLst>
                                      </p:cBhvr>
                                      <p:tavLst>
                                        <p:tav tm="0">
                                          <p:val>
                                            <p:fltVal val="0"/>
                                          </p:val>
                                        </p:tav>
                                        <p:tav tm="100000">
                                          <p:val>
                                            <p:strVal val="#ppt_w"/>
                                          </p:val>
                                        </p:tav>
                                      </p:tavLst>
                                    </p:anim>
                                    <p:anim calcmode="lin" valueType="num">
                                      <p:cBhvr>
                                        <p:cTn id="144" dur="500" fill="hold"/>
                                        <p:tgtEl>
                                          <p:spTgt spid="9982"/>
                                        </p:tgtEl>
                                        <p:attrNameLst>
                                          <p:attrName>ppt_h</p:attrName>
                                        </p:attrNameLst>
                                      </p:cBhvr>
                                      <p:tavLst>
                                        <p:tav tm="0">
                                          <p:val>
                                            <p:fltVal val="0"/>
                                          </p:val>
                                        </p:tav>
                                        <p:tav tm="100000">
                                          <p:val>
                                            <p:strVal val="#ppt_h"/>
                                          </p:val>
                                        </p:tav>
                                      </p:tavLst>
                                    </p:anim>
                                  </p:childTnLst>
                                </p:cTn>
                              </p:par>
                            </p:childTnLst>
                          </p:cTn>
                        </p:par>
                        <p:par>
                          <p:cTn id="145" fill="hold">
                            <p:stCondLst>
                              <p:cond delay="1000"/>
                            </p:stCondLst>
                            <p:childTnLst>
                              <p:par>
                                <p:cTn id="146" presetClass="entr" nodeType="afterEffect" presetSubtype="16" presetID="23" grpId="31" fill="hold">
                                  <p:stCondLst>
                                    <p:cond delay="0"/>
                                  </p:stCondLst>
                                  <p:iterate type="el" backwards="0">
                                    <p:tmAbs val="0"/>
                                  </p:iterate>
                                  <p:childTnLst>
                                    <p:set>
                                      <p:cBhvr>
                                        <p:cTn id="147" fill="hold"/>
                                        <p:tgtEl>
                                          <p:spTgt spid="9983"/>
                                        </p:tgtEl>
                                        <p:attrNameLst>
                                          <p:attrName>style.visibility</p:attrName>
                                        </p:attrNameLst>
                                      </p:cBhvr>
                                      <p:to>
                                        <p:strVal val="visible"/>
                                      </p:to>
                                    </p:set>
                                    <p:anim calcmode="lin" valueType="num">
                                      <p:cBhvr>
                                        <p:cTn id="148" dur="500" fill="hold"/>
                                        <p:tgtEl>
                                          <p:spTgt spid="9983"/>
                                        </p:tgtEl>
                                        <p:attrNameLst>
                                          <p:attrName>ppt_w</p:attrName>
                                        </p:attrNameLst>
                                      </p:cBhvr>
                                      <p:tavLst>
                                        <p:tav tm="0">
                                          <p:val>
                                            <p:fltVal val="0"/>
                                          </p:val>
                                        </p:tav>
                                        <p:tav tm="100000">
                                          <p:val>
                                            <p:strVal val="#ppt_w"/>
                                          </p:val>
                                        </p:tav>
                                      </p:tavLst>
                                    </p:anim>
                                    <p:anim calcmode="lin" valueType="num">
                                      <p:cBhvr>
                                        <p:cTn id="149" dur="500" fill="hold"/>
                                        <p:tgtEl>
                                          <p:spTgt spid="9983"/>
                                        </p:tgtEl>
                                        <p:attrNameLst>
                                          <p:attrName>ppt_h</p:attrName>
                                        </p:attrNameLst>
                                      </p:cBhvr>
                                      <p:tavLst>
                                        <p:tav tm="0">
                                          <p:val>
                                            <p:fltVal val="0"/>
                                          </p:val>
                                        </p:tav>
                                        <p:tav tm="100000">
                                          <p:val>
                                            <p:strVal val="#ppt_h"/>
                                          </p:val>
                                        </p:tav>
                                      </p:tavLst>
                                    </p:anim>
                                  </p:childTnLst>
                                </p:cTn>
                              </p:par>
                            </p:childTnLst>
                          </p:cTn>
                        </p:par>
                        <p:par>
                          <p:cTn id="150" fill="hold">
                            <p:stCondLst>
                              <p:cond delay="1500"/>
                            </p:stCondLst>
                            <p:childTnLst>
                              <p:par>
                                <p:cTn id="151" presetClass="entr" nodeType="afterEffect" presetSubtype="16" presetID="23" grpId="32" fill="hold">
                                  <p:stCondLst>
                                    <p:cond delay="0"/>
                                  </p:stCondLst>
                                  <p:iterate type="el" backwards="0">
                                    <p:tmAbs val="0"/>
                                  </p:iterate>
                                  <p:childTnLst>
                                    <p:set>
                                      <p:cBhvr>
                                        <p:cTn id="152" fill="hold"/>
                                        <p:tgtEl>
                                          <p:spTgt spid="9984"/>
                                        </p:tgtEl>
                                        <p:attrNameLst>
                                          <p:attrName>style.visibility</p:attrName>
                                        </p:attrNameLst>
                                      </p:cBhvr>
                                      <p:to>
                                        <p:strVal val="visible"/>
                                      </p:to>
                                    </p:set>
                                    <p:anim calcmode="lin" valueType="num">
                                      <p:cBhvr>
                                        <p:cTn id="153" dur="500" fill="hold"/>
                                        <p:tgtEl>
                                          <p:spTgt spid="9984"/>
                                        </p:tgtEl>
                                        <p:attrNameLst>
                                          <p:attrName>ppt_w</p:attrName>
                                        </p:attrNameLst>
                                      </p:cBhvr>
                                      <p:tavLst>
                                        <p:tav tm="0">
                                          <p:val>
                                            <p:fltVal val="0"/>
                                          </p:val>
                                        </p:tav>
                                        <p:tav tm="100000">
                                          <p:val>
                                            <p:strVal val="#ppt_w"/>
                                          </p:val>
                                        </p:tav>
                                      </p:tavLst>
                                    </p:anim>
                                    <p:anim calcmode="lin" valueType="num">
                                      <p:cBhvr>
                                        <p:cTn id="154" dur="500" fill="hold"/>
                                        <p:tgtEl>
                                          <p:spTgt spid="9984"/>
                                        </p:tgtEl>
                                        <p:attrNameLst>
                                          <p:attrName>ppt_h</p:attrName>
                                        </p:attrNameLst>
                                      </p:cBhvr>
                                      <p:tavLst>
                                        <p:tav tm="0">
                                          <p:val>
                                            <p:fltVal val="0"/>
                                          </p:val>
                                        </p:tav>
                                        <p:tav tm="100000">
                                          <p:val>
                                            <p:strVal val="#ppt_h"/>
                                          </p:val>
                                        </p:tav>
                                      </p:tavLst>
                                    </p:anim>
                                  </p:childTnLst>
                                </p:cTn>
                              </p:par>
                            </p:childTnLst>
                          </p:cTn>
                        </p:par>
                        <p:par>
                          <p:cTn id="155" fill="hold">
                            <p:stCondLst>
                              <p:cond delay="2000"/>
                            </p:stCondLst>
                            <p:childTnLst>
                              <p:par>
                                <p:cTn id="156" presetClass="entr" nodeType="afterEffect" presetSubtype="16" presetID="23" grpId="33" fill="hold">
                                  <p:stCondLst>
                                    <p:cond delay="0"/>
                                  </p:stCondLst>
                                  <p:iterate type="el" backwards="0">
                                    <p:tmAbs val="0"/>
                                  </p:iterate>
                                  <p:childTnLst>
                                    <p:set>
                                      <p:cBhvr>
                                        <p:cTn id="157" fill="hold"/>
                                        <p:tgtEl>
                                          <p:spTgt spid="9985"/>
                                        </p:tgtEl>
                                        <p:attrNameLst>
                                          <p:attrName>style.visibility</p:attrName>
                                        </p:attrNameLst>
                                      </p:cBhvr>
                                      <p:to>
                                        <p:strVal val="visible"/>
                                      </p:to>
                                    </p:set>
                                    <p:anim calcmode="lin" valueType="num">
                                      <p:cBhvr>
                                        <p:cTn id="158" dur="500" fill="hold"/>
                                        <p:tgtEl>
                                          <p:spTgt spid="9985"/>
                                        </p:tgtEl>
                                        <p:attrNameLst>
                                          <p:attrName>ppt_w</p:attrName>
                                        </p:attrNameLst>
                                      </p:cBhvr>
                                      <p:tavLst>
                                        <p:tav tm="0">
                                          <p:val>
                                            <p:fltVal val="0"/>
                                          </p:val>
                                        </p:tav>
                                        <p:tav tm="100000">
                                          <p:val>
                                            <p:strVal val="#ppt_w"/>
                                          </p:val>
                                        </p:tav>
                                      </p:tavLst>
                                    </p:anim>
                                    <p:anim calcmode="lin" valueType="num">
                                      <p:cBhvr>
                                        <p:cTn id="159" dur="500" fill="hold"/>
                                        <p:tgtEl>
                                          <p:spTgt spid="9985"/>
                                        </p:tgtEl>
                                        <p:attrNameLst>
                                          <p:attrName>ppt_h</p:attrName>
                                        </p:attrNameLst>
                                      </p:cBhvr>
                                      <p:tavLst>
                                        <p:tav tm="0">
                                          <p:val>
                                            <p:fltVal val="0"/>
                                          </p:val>
                                        </p:tav>
                                        <p:tav tm="100000">
                                          <p:val>
                                            <p:strVal val="#ppt_h"/>
                                          </p:val>
                                        </p:tav>
                                      </p:tavLst>
                                    </p:anim>
                                  </p:childTnLst>
                                </p:cTn>
                              </p:par>
                            </p:childTnLst>
                          </p:cTn>
                        </p:par>
                        <p:par>
                          <p:cTn id="160" fill="hold">
                            <p:stCondLst>
                              <p:cond delay="2500"/>
                            </p:stCondLst>
                            <p:childTnLst>
                              <p:par>
                                <p:cTn id="161" presetClass="entr" nodeType="afterEffect" presetSubtype="16" presetID="23" grpId="34" fill="hold">
                                  <p:stCondLst>
                                    <p:cond delay="0"/>
                                  </p:stCondLst>
                                  <p:iterate type="el" backwards="0">
                                    <p:tmAbs val="0"/>
                                  </p:iterate>
                                  <p:childTnLst>
                                    <p:set>
                                      <p:cBhvr>
                                        <p:cTn id="162" fill="hold"/>
                                        <p:tgtEl>
                                          <p:spTgt spid="9986"/>
                                        </p:tgtEl>
                                        <p:attrNameLst>
                                          <p:attrName>style.visibility</p:attrName>
                                        </p:attrNameLst>
                                      </p:cBhvr>
                                      <p:to>
                                        <p:strVal val="visible"/>
                                      </p:to>
                                    </p:set>
                                    <p:anim calcmode="lin" valueType="num">
                                      <p:cBhvr>
                                        <p:cTn id="163" dur="500" fill="hold"/>
                                        <p:tgtEl>
                                          <p:spTgt spid="9986"/>
                                        </p:tgtEl>
                                        <p:attrNameLst>
                                          <p:attrName>ppt_w</p:attrName>
                                        </p:attrNameLst>
                                      </p:cBhvr>
                                      <p:tavLst>
                                        <p:tav tm="0">
                                          <p:val>
                                            <p:fltVal val="0"/>
                                          </p:val>
                                        </p:tav>
                                        <p:tav tm="100000">
                                          <p:val>
                                            <p:strVal val="#ppt_w"/>
                                          </p:val>
                                        </p:tav>
                                      </p:tavLst>
                                    </p:anim>
                                    <p:anim calcmode="lin" valueType="num">
                                      <p:cBhvr>
                                        <p:cTn id="164" dur="500" fill="hold"/>
                                        <p:tgtEl>
                                          <p:spTgt spid="9986"/>
                                        </p:tgtEl>
                                        <p:attrNameLst>
                                          <p:attrName>ppt_h</p:attrName>
                                        </p:attrNameLst>
                                      </p:cBhvr>
                                      <p:tavLst>
                                        <p:tav tm="0">
                                          <p:val>
                                            <p:fltVal val="0"/>
                                          </p:val>
                                        </p:tav>
                                        <p:tav tm="100000">
                                          <p:val>
                                            <p:strVal val="#ppt_h"/>
                                          </p:val>
                                        </p:tav>
                                      </p:tavLst>
                                    </p:anim>
                                  </p:childTnLst>
                                </p:cTn>
                              </p:par>
                            </p:childTnLst>
                          </p:cTn>
                        </p:par>
                        <p:par>
                          <p:cTn id="165" fill="hold">
                            <p:stCondLst>
                              <p:cond delay="3000"/>
                            </p:stCondLst>
                            <p:childTnLst>
                              <p:par>
                                <p:cTn id="166" presetClass="entr" nodeType="afterEffect" presetSubtype="16" presetID="23" grpId="35" fill="hold">
                                  <p:stCondLst>
                                    <p:cond delay="0"/>
                                  </p:stCondLst>
                                  <p:iterate type="el" backwards="0">
                                    <p:tmAbs val="0"/>
                                  </p:iterate>
                                  <p:childTnLst>
                                    <p:set>
                                      <p:cBhvr>
                                        <p:cTn id="167" fill="hold"/>
                                        <p:tgtEl>
                                          <p:spTgt spid="9987"/>
                                        </p:tgtEl>
                                        <p:attrNameLst>
                                          <p:attrName>style.visibility</p:attrName>
                                        </p:attrNameLst>
                                      </p:cBhvr>
                                      <p:to>
                                        <p:strVal val="visible"/>
                                      </p:to>
                                    </p:set>
                                    <p:anim calcmode="lin" valueType="num">
                                      <p:cBhvr>
                                        <p:cTn id="168" dur="500" fill="hold"/>
                                        <p:tgtEl>
                                          <p:spTgt spid="9987"/>
                                        </p:tgtEl>
                                        <p:attrNameLst>
                                          <p:attrName>ppt_w</p:attrName>
                                        </p:attrNameLst>
                                      </p:cBhvr>
                                      <p:tavLst>
                                        <p:tav tm="0">
                                          <p:val>
                                            <p:fltVal val="0"/>
                                          </p:val>
                                        </p:tav>
                                        <p:tav tm="100000">
                                          <p:val>
                                            <p:strVal val="#ppt_w"/>
                                          </p:val>
                                        </p:tav>
                                      </p:tavLst>
                                    </p:anim>
                                    <p:anim calcmode="lin" valueType="num">
                                      <p:cBhvr>
                                        <p:cTn id="169" dur="500" fill="hold"/>
                                        <p:tgtEl>
                                          <p:spTgt spid="9987"/>
                                        </p:tgtEl>
                                        <p:attrNameLst>
                                          <p:attrName>ppt_h</p:attrName>
                                        </p:attrNameLst>
                                      </p:cBhvr>
                                      <p:tavLst>
                                        <p:tav tm="0">
                                          <p:val>
                                            <p:fltVal val="0"/>
                                          </p:val>
                                        </p:tav>
                                        <p:tav tm="100000">
                                          <p:val>
                                            <p:strVal val="#ppt_h"/>
                                          </p:val>
                                        </p:tav>
                                      </p:tavLst>
                                    </p:anim>
                                  </p:childTnLst>
                                </p:cTn>
                              </p:par>
                            </p:childTnLst>
                          </p:cTn>
                        </p:par>
                        <p:par>
                          <p:cTn id="170" fill="hold">
                            <p:stCondLst>
                              <p:cond delay="3500"/>
                            </p:stCondLst>
                            <p:childTnLst>
                              <p:par>
                                <p:cTn id="171" presetClass="entr" nodeType="afterEffect" presetSubtype="16" presetID="23" grpId="36" fill="hold">
                                  <p:stCondLst>
                                    <p:cond delay="0"/>
                                  </p:stCondLst>
                                  <p:iterate type="el" backwards="0">
                                    <p:tmAbs val="0"/>
                                  </p:iterate>
                                  <p:childTnLst>
                                    <p:set>
                                      <p:cBhvr>
                                        <p:cTn id="172" fill="hold"/>
                                        <p:tgtEl>
                                          <p:spTgt spid="9988"/>
                                        </p:tgtEl>
                                        <p:attrNameLst>
                                          <p:attrName>style.visibility</p:attrName>
                                        </p:attrNameLst>
                                      </p:cBhvr>
                                      <p:to>
                                        <p:strVal val="visible"/>
                                      </p:to>
                                    </p:set>
                                    <p:anim calcmode="lin" valueType="num">
                                      <p:cBhvr>
                                        <p:cTn id="173" dur="500" fill="hold"/>
                                        <p:tgtEl>
                                          <p:spTgt spid="9988"/>
                                        </p:tgtEl>
                                        <p:attrNameLst>
                                          <p:attrName>ppt_w</p:attrName>
                                        </p:attrNameLst>
                                      </p:cBhvr>
                                      <p:tavLst>
                                        <p:tav tm="0">
                                          <p:val>
                                            <p:fltVal val="0"/>
                                          </p:val>
                                        </p:tav>
                                        <p:tav tm="100000">
                                          <p:val>
                                            <p:strVal val="#ppt_w"/>
                                          </p:val>
                                        </p:tav>
                                      </p:tavLst>
                                    </p:anim>
                                    <p:anim calcmode="lin" valueType="num">
                                      <p:cBhvr>
                                        <p:cTn id="174" dur="500" fill="hold"/>
                                        <p:tgtEl>
                                          <p:spTgt spid="998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981" grpId="29"/>
      <p:bldP build="whole" bldLvl="1" animBg="1" rev="0" advAuto="0" spid="9970" grpId="19"/>
      <p:bldP build="whole" bldLvl="1" animBg="1" rev="0" advAuto="0" spid="9962" grpId="22"/>
      <p:bldP build="whole" bldLvl="1" animBg="1" rev="0" advAuto="0" spid="9963" grpId="3"/>
      <p:bldP build="whole" bldLvl="1" animBg="1" rev="0" advAuto="0" spid="9985" grpId="33"/>
      <p:bldP build="whole" bldLvl="1" animBg="1" rev="0" advAuto="0" spid="9946" grpId="6"/>
      <p:bldP build="whole" bldLvl="1" animBg="1" rev="0" advAuto="0" spid="9967" grpId="9"/>
      <p:bldP build="whole" bldLvl="1" animBg="1" rev="0" advAuto="0" spid="9957" grpId="16"/>
      <p:bldP build="whole" bldLvl="1" animBg="1" rev="0" advAuto="0" spid="9978" grpId="26"/>
      <p:bldP build="whole" bldLvl="1" animBg="1" rev="0" advAuto="0" spid="9974" grpId="25"/>
      <p:bldP build="whole" bldLvl="1" animBg="1" rev="0" advAuto="0" spid="9959" grpId="7"/>
      <p:bldP build="whole" bldLvl="1" animBg="1" rev="0" advAuto="0" spid="9975" grpId="13"/>
      <p:bldP build="whole" bldLvl="1" animBg="1" rev="0" advAuto="0" spid="9982" grpId="30"/>
      <p:bldP build="whole" bldLvl="1" animBg="1" rev="0" advAuto="0" spid="9971" grpId="20"/>
      <p:bldP build="whole" bldLvl="1" animBg="1" rev="0" advAuto="0" spid="9964" grpId="4"/>
      <p:bldP build="whole" bldLvl="1" animBg="1" rev="0" advAuto="0" spid="9986" grpId="34"/>
      <p:bldP build="whole" bldLvl="1" animBg="1" rev="0" advAuto="0" spid="9954" grpId="21"/>
      <p:bldP build="whole" bldLvl="1" animBg="1" rev="0" advAuto="0" spid="9968" grpId="10"/>
      <p:bldP build="whole" bldLvl="1" animBg="1" rev="0" advAuto="0" spid="9979" grpId="27"/>
      <p:bldP build="whole" bldLvl="1" animBg="1" rev="0" advAuto="0" spid="9976" grpId="14"/>
      <p:bldP build="whole" bldLvl="1" animBg="1" rev="0" advAuto="0" spid="9983" grpId="31"/>
      <p:bldP build="whole" bldLvl="1" animBg="1" rev="0" advAuto="0" spid="9965" grpId="5"/>
      <p:bldP build="whole" bldLvl="1" animBg="1" rev="0" advAuto="0" spid="9987" grpId="35"/>
      <p:bldP build="whole" bldLvl="1" animBg="1" rev="0" advAuto="0" spid="9972" grpId="23"/>
      <p:bldP build="whole" bldLvl="1" animBg="1" rev="0" advAuto="0" spid="9960" grpId="12"/>
      <p:bldP build="whole" bldLvl="1" animBg="1" rev="0" advAuto="0" spid="9950" grpId="11"/>
      <p:bldP build="whole" bldLvl="1" animBg="1" rev="0" advAuto="0" spid="9980" grpId="28"/>
      <p:bldP build="whole" bldLvl="1" animBg="1" rev="0" advAuto="0" spid="9961" grpId="17"/>
      <p:bldP build="whole" bldLvl="1" animBg="1" rev="0" advAuto="0" spid="9977" grpId="15"/>
      <p:bldP build="whole" bldLvl="1" animBg="1" rev="0" advAuto="0" spid="9969" grpId="18"/>
      <p:bldP build="whole" bldLvl="1" animBg="1" rev="0" advAuto="0" spid="9984" grpId="32"/>
      <p:bldP build="whole" bldLvl="1" animBg="1" rev="0" advAuto="0" spid="9943" grpId="1"/>
      <p:bldP build="whole" bldLvl="1" animBg="1" rev="0" advAuto="0" spid="9988" grpId="36"/>
      <p:bldP build="whole" bldLvl="1" animBg="1" rev="0" advAuto="0" spid="9973" grpId="24"/>
      <p:bldP build="whole" bldLvl="1" animBg="1" rev="0" advAuto="0" spid="9966" grpId="8"/>
      <p:bldP build="whole" bldLvl="1" animBg="1" rev="0" advAuto="0" spid="9958" grpId="2"/>
    </p:bldLst>
  </p:timing>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90"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991"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992"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12</a:t>
            </a:r>
          </a:p>
        </p:txBody>
      </p:sp>
      <p:sp>
        <p:nvSpPr>
          <p:cNvPr id="9993"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9994" name="Teardrop 4"/>
          <p:cNvSpPr/>
          <p:nvPr/>
        </p:nvSpPr>
        <p:spPr>
          <a:xfrm rot="18900000">
            <a:off x="3367459" y="3035178"/>
            <a:ext cx="1158035" cy="11580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4400" y="0"/>
                  <a:pt x="18000" y="0"/>
                  <a:pt x="21600" y="0"/>
                </a:cubicBezTo>
                <a:cubicBezTo>
                  <a:pt x="21600" y="3600"/>
                  <a:pt x="21600" y="7200"/>
                  <a:pt x="21600" y="10800"/>
                </a:cubicBezTo>
                <a:cubicBezTo>
                  <a:pt x="21600" y="16765"/>
                  <a:pt x="16765" y="21600"/>
                  <a:pt x="10800" y="21600"/>
                </a:cubicBezTo>
                <a:cubicBezTo>
                  <a:pt x="4835" y="21600"/>
                  <a:pt x="0" y="16765"/>
                  <a:pt x="0" y="10800"/>
                </a:cubicBezTo>
                <a:close/>
              </a:path>
            </a:pathLst>
          </a:custGeom>
          <a:ln w="317500" cap="sq">
            <a:solidFill>
              <a:schemeClr val="accent1"/>
            </a:solidFill>
            <a:miter/>
          </a:ln>
        </p:spPr>
        <p:txBody>
          <a:bodyPr lIns="45719" rIns="45719"/>
          <a:lstStyle/>
          <a:p>
            <a:pPr algn="ctr">
              <a:defRPr sz="5600">
                <a:latin typeface="Gill Sans"/>
                <a:ea typeface="Gill Sans"/>
                <a:cs typeface="Gill Sans"/>
                <a:sym typeface="Gill Sans"/>
              </a:defRPr>
            </a:pPr>
          </a:p>
        </p:txBody>
      </p:sp>
      <p:sp>
        <p:nvSpPr>
          <p:cNvPr id="9995" name="Oval 5"/>
          <p:cNvSpPr/>
          <p:nvPr/>
        </p:nvSpPr>
        <p:spPr>
          <a:xfrm>
            <a:off x="1662413" y="2891566"/>
            <a:ext cx="1445255" cy="1445257"/>
          </a:xfrm>
          <a:prstGeom prst="ellipse">
            <a:avLst/>
          </a:prstGeom>
          <a:solidFill>
            <a:srgbClr val="6491C8"/>
          </a:solidFill>
          <a:ln w="12700">
            <a:miter lim="400000"/>
          </a:ln>
        </p:spPr>
        <p:txBody>
          <a:bodyPr lIns="45719" rIns="45719"/>
          <a:lstStyle/>
          <a:p>
            <a:pPr algn="ctr">
              <a:defRPr sz="5600">
                <a:latin typeface="Gill Sans"/>
                <a:ea typeface="Gill Sans"/>
                <a:cs typeface="Gill Sans"/>
                <a:sym typeface="Gill Sans"/>
              </a:defRPr>
            </a:pPr>
          </a:p>
        </p:txBody>
      </p:sp>
      <p:sp>
        <p:nvSpPr>
          <p:cNvPr id="9996" name="Oval 6"/>
          <p:cNvSpPr/>
          <p:nvPr/>
        </p:nvSpPr>
        <p:spPr>
          <a:xfrm>
            <a:off x="4964034" y="3174143"/>
            <a:ext cx="880107" cy="880107"/>
          </a:xfrm>
          <a:prstGeom prst="ellipse">
            <a:avLst/>
          </a:prstGeom>
          <a:ln w="254000">
            <a:solidFill>
              <a:schemeClr val="accent2"/>
            </a:solidFill>
          </a:ln>
        </p:spPr>
        <p:txBody>
          <a:bodyPr lIns="45719" rIns="45719"/>
          <a:lstStyle/>
          <a:p>
            <a:pPr algn="ctr">
              <a:defRPr sz="5600">
                <a:latin typeface="Gill Sans"/>
                <a:ea typeface="Gill Sans"/>
                <a:cs typeface="Gill Sans"/>
                <a:sym typeface="Gill Sans"/>
              </a:defRPr>
            </a:pPr>
          </a:p>
        </p:txBody>
      </p:sp>
      <p:sp>
        <p:nvSpPr>
          <p:cNvPr id="9997" name="Teardrop 7"/>
          <p:cNvSpPr/>
          <p:nvPr/>
        </p:nvSpPr>
        <p:spPr>
          <a:xfrm rot="8100000">
            <a:off x="6112814" y="2952113"/>
            <a:ext cx="1324161" cy="13241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4400" y="0"/>
                  <a:pt x="18000" y="0"/>
                  <a:pt x="21600" y="0"/>
                </a:cubicBezTo>
                <a:cubicBezTo>
                  <a:pt x="21600" y="3600"/>
                  <a:pt x="21600" y="7200"/>
                  <a:pt x="21600" y="10800"/>
                </a:cubicBezTo>
                <a:cubicBezTo>
                  <a:pt x="21600" y="16765"/>
                  <a:pt x="16765" y="21600"/>
                  <a:pt x="10800" y="21600"/>
                </a:cubicBezTo>
                <a:cubicBezTo>
                  <a:pt x="4835" y="21600"/>
                  <a:pt x="0" y="16765"/>
                  <a:pt x="0" y="10800"/>
                </a:cubicBezTo>
                <a:close/>
              </a:path>
            </a:pathLst>
          </a:custGeom>
          <a:solidFill>
            <a:schemeClr val="accent3"/>
          </a:solidFill>
          <a:ln w="12700">
            <a:miter lim="400000"/>
          </a:ln>
        </p:spPr>
        <p:txBody>
          <a:bodyPr lIns="45719" rIns="45719"/>
          <a:lstStyle/>
          <a:p>
            <a:pPr algn="ctr">
              <a:defRPr sz="5600">
                <a:latin typeface="Gill Sans"/>
                <a:ea typeface="Gill Sans"/>
                <a:cs typeface="Gill Sans"/>
                <a:sym typeface="Gill Sans"/>
              </a:defRPr>
            </a:pPr>
          </a:p>
        </p:txBody>
      </p:sp>
      <p:sp>
        <p:nvSpPr>
          <p:cNvPr id="9998" name="Oval 8"/>
          <p:cNvSpPr/>
          <p:nvPr/>
        </p:nvSpPr>
        <p:spPr>
          <a:xfrm>
            <a:off x="7576502" y="2991538"/>
            <a:ext cx="1245311" cy="1245311"/>
          </a:xfrm>
          <a:prstGeom prst="ellipse">
            <a:avLst/>
          </a:prstGeom>
          <a:solidFill>
            <a:schemeClr val="accent4"/>
          </a:solidFill>
          <a:ln w="12700">
            <a:miter lim="400000"/>
          </a:ln>
        </p:spPr>
        <p:txBody>
          <a:bodyPr lIns="45719" rIns="45719"/>
          <a:lstStyle/>
          <a:p>
            <a:pPr algn="ctr">
              <a:defRPr sz="5600">
                <a:latin typeface="Gill Sans"/>
                <a:ea typeface="Gill Sans"/>
                <a:cs typeface="Gill Sans"/>
                <a:sym typeface="Gill Sans"/>
              </a:defRPr>
            </a:pPr>
          </a:p>
        </p:txBody>
      </p:sp>
      <p:sp>
        <p:nvSpPr>
          <p:cNvPr id="9999" name="Oval 9"/>
          <p:cNvSpPr/>
          <p:nvPr/>
        </p:nvSpPr>
        <p:spPr>
          <a:xfrm>
            <a:off x="9166493" y="2942532"/>
            <a:ext cx="1343321" cy="1343326"/>
          </a:xfrm>
          <a:prstGeom prst="ellipse">
            <a:avLst/>
          </a:prstGeom>
          <a:ln w="381000">
            <a:solidFill>
              <a:schemeClr val="accent5"/>
            </a:solidFill>
          </a:ln>
        </p:spPr>
        <p:txBody>
          <a:bodyPr lIns="45719" rIns="45719"/>
          <a:lstStyle/>
          <a:p>
            <a:pPr algn="ctr">
              <a:defRPr sz="5600">
                <a:latin typeface="Gill Sans"/>
                <a:ea typeface="Gill Sans"/>
                <a:cs typeface="Gill Sans"/>
                <a:sym typeface="Gill Sans"/>
              </a:defRPr>
            </a:pPr>
          </a:p>
        </p:txBody>
      </p:sp>
      <p:sp>
        <p:nvSpPr>
          <p:cNvPr id="10000" name="TextBox 16"/>
          <p:cNvSpPr txBox="1"/>
          <p:nvPr/>
        </p:nvSpPr>
        <p:spPr>
          <a:xfrm rot="18000000">
            <a:off x="1824559" y="4642938"/>
            <a:ext cx="82960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900"/>
            </a:lvl1pPr>
          </a:lstStyle>
          <a:p>
            <a:pPr/>
            <a:r>
              <a:t>Fruitful were hath.</a:t>
            </a:r>
          </a:p>
        </p:txBody>
      </p:sp>
      <p:sp>
        <p:nvSpPr>
          <p:cNvPr id="10001" name="TextBox 22"/>
          <p:cNvSpPr txBox="1"/>
          <p:nvPr/>
        </p:nvSpPr>
        <p:spPr>
          <a:xfrm rot="18000000">
            <a:off x="3317693" y="4642936"/>
            <a:ext cx="82960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900"/>
            </a:lvl1pPr>
          </a:lstStyle>
          <a:p>
            <a:pPr/>
            <a:r>
              <a:t>Waters text divided</a:t>
            </a:r>
          </a:p>
        </p:txBody>
      </p:sp>
      <p:sp>
        <p:nvSpPr>
          <p:cNvPr id="10002" name="TextBox 23"/>
          <p:cNvSpPr txBox="1"/>
          <p:nvPr/>
        </p:nvSpPr>
        <p:spPr>
          <a:xfrm rot="18000000">
            <a:off x="4857128" y="4492467"/>
            <a:ext cx="82960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900"/>
            </a:lvl1pPr>
          </a:lstStyle>
          <a:p>
            <a:pPr/>
            <a:r>
              <a:t>Fruitful were hath.</a:t>
            </a:r>
          </a:p>
        </p:txBody>
      </p:sp>
      <p:sp>
        <p:nvSpPr>
          <p:cNvPr id="10003" name="TextBox 24"/>
          <p:cNvSpPr txBox="1"/>
          <p:nvPr/>
        </p:nvSpPr>
        <p:spPr>
          <a:xfrm rot="18000000">
            <a:off x="6412389" y="4730328"/>
            <a:ext cx="57700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900"/>
            </a:lvl1pPr>
          </a:lstStyle>
          <a:p>
            <a:pPr/>
            <a:r>
              <a:t>Waters divided</a:t>
            </a:r>
          </a:p>
        </p:txBody>
      </p:sp>
      <p:sp>
        <p:nvSpPr>
          <p:cNvPr id="10004" name="TextBox 25"/>
          <p:cNvSpPr txBox="1"/>
          <p:nvPr/>
        </p:nvSpPr>
        <p:spPr>
          <a:xfrm rot="18000000">
            <a:off x="7611901" y="4561912"/>
            <a:ext cx="82960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900"/>
            </a:lvl1pPr>
          </a:lstStyle>
          <a:p>
            <a:pPr/>
            <a:r>
              <a:t>Waters text divided</a:t>
            </a:r>
          </a:p>
        </p:txBody>
      </p:sp>
      <p:sp>
        <p:nvSpPr>
          <p:cNvPr id="10005" name="TextBox 26"/>
          <p:cNvSpPr txBox="1"/>
          <p:nvPr/>
        </p:nvSpPr>
        <p:spPr>
          <a:xfrm rot="18000000">
            <a:off x="9367007" y="4716156"/>
            <a:ext cx="75810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900"/>
            </a:lvl1pPr>
          </a:lstStyle>
          <a:p>
            <a:pPr/>
            <a:r>
              <a:t>Fruitful were hath.</a:t>
            </a:r>
          </a:p>
        </p:txBody>
      </p:sp>
      <p:sp>
        <p:nvSpPr>
          <p:cNvPr id="10006" name="Rectangle 27"/>
          <p:cNvSpPr txBox="1"/>
          <p:nvPr/>
        </p:nvSpPr>
        <p:spPr>
          <a:xfrm>
            <a:off x="8002330" y="3256990"/>
            <a:ext cx="386667"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ë</a:t>
            </a:r>
          </a:p>
        </p:txBody>
      </p:sp>
      <p:sp>
        <p:nvSpPr>
          <p:cNvPr id="10007" name="Rectangle 28"/>
          <p:cNvSpPr txBox="1"/>
          <p:nvPr/>
        </p:nvSpPr>
        <p:spPr>
          <a:xfrm>
            <a:off x="2224548" y="3301774"/>
            <a:ext cx="252163"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r</a:t>
            </a:r>
          </a:p>
        </p:txBody>
      </p:sp>
      <p:sp>
        <p:nvSpPr>
          <p:cNvPr id="10008" name="Rectangle 29"/>
          <p:cNvSpPr txBox="1"/>
          <p:nvPr/>
        </p:nvSpPr>
        <p:spPr>
          <a:xfrm>
            <a:off x="3714958" y="3251739"/>
            <a:ext cx="471003"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1"/>
                </a:solidFill>
                <a:latin typeface="FontAwesome"/>
                <a:ea typeface="FontAwesome"/>
                <a:cs typeface="FontAwesome"/>
                <a:sym typeface="FontAwesome"/>
              </a:defRPr>
            </a:lvl1pPr>
          </a:lstStyle>
          <a:p>
            <a:pPr/>
            <a:r>
              <a:t>C</a:t>
            </a:r>
          </a:p>
        </p:txBody>
      </p:sp>
      <p:sp>
        <p:nvSpPr>
          <p:cNvPr id="10009" name="Rectangle 30"/>
          <p:cNvSpPr txBox="1"/>
          <p:nvPr/>
        </p:nvSpPr>
        <p:spPr>
          <a:xfrm>
            <a:off x="5096995" y="3340702"/>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2"/>
                </a:solidFill>
                <a:latin typeface="FontAwesome"/>
                <a:ea typeface="FontAwesome"/>
                <a:cs typeface="FontAwesome"/>
                <a:sym typeface="FontAwesome"/>
              </a:defRPr>
            </a:lvl1pPr>
          </a:lstStyle>
          <a:p>
            <a:pPr/>
            <a:r>
              <a:t></a:t>
            </a:r>
          </a:p>
        </p:txBody>
      </p:sp>
      <p:sp>
        <p:nvSpPr>
          <p:cNvPr id="10010" name="Rectangle 31"/>
          <p:cNvSpPr txBox="1"/>
          <p:nvPr/>
        </p:nvSpPr>
        <p:spPr>
          <a:xfrm>
            <a:off x="9556294" y="3286109"/>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5"/>
                </a:solidFill>
                <a:latin typeface="FontAwesome"/>
                <a:ea typeface="FontAwesome"/>
                <a:cs typeface="FontAwesome"/>
                <a:sym typeface="FontAwesome"/>
              </a:defRPr>
            </a:lvl1pPr>
          </a:lstStyle>
          <a:p>
            <a:pPr/>
            <a:r>
              <a:t></a:t>
            </a:r>
          </a:p>
        </p:txBody>
      </p:sp>
      <p:sp>
        <p:nvSpPr>
          <p:cNvPr id="10011" name="Rectangle 32"/>
          <p:cNvSpPr txBox="1"/>
          <p:nvPr/>
        </p:nvSpPr>
        <p:spPr>
          <a:xfrm>
            <a:off x="6595305" y="3308558"/>
            <a:ext cx="35135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ã</a:t>
            </a:r>
          </a:p>
        </p:txBody>
      </p:sp>
      <p:sp>
        <p:nvSpPr>
          <p:cNvPr id="10012" name="TextBox 33"/>
          <p:cNvSpPr txBox="1"/>
          <p:nvPr/>
        </p:nvSpPr>
        <p:spPr>
          <a:xfrm>
            <a:off x="1905816" y="2344836"/>
            <a:ext cx="108593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rgbClr val="6491C8"/>
                </a:solidFill>
              </a:defRPr>
            </a:lvl1pPr>
          </a:lstStyle>
          <a:p>
            <a:pPr/>
            <a:r>
              <a:t>12%</a:t>
            </a:r>
          </a:p>
        </p:txBody>
      </p:sp>
      <p:sp>
        <p:nvSpPr>
          <p:cNvPr id="10013" name="TextBox 34"/>
          <p:cNvSpPr txBox="1"/>
          <p:nvPr/>
        </p:nvSpPr>
        <p:spPr>
          <a:xfrm>
            <a:off x="3468397" y="2124915"/>
            <a:ext cx="108593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chemeClr val="accent1"/>
                </a:solidFill>
              </a:defRPr>
            </a:lvl1pPr>
          </a:lstStyle>
          <a:p>
            <a:pPr/>
            <a:r>
              <a:t>83%</a:t>
            </a:r>
          </a:p>
        </p:txBody>
      </p:sp>
      <p:sp>
        <p:nvSpPr>
          <p:cNvPr id="10014" name="TextBox 35"/>
          <p:cNvSpPr txBox="1"/>
          <p:nvPr/>
        </p:nvSpPr>
        <p:spPr>
          <a:xfrm>
            <a:off x="4920139" y="2344836"/>
            <a:ext cx="98352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chemeClr val="accent2"/>
                </a:solidFill>
              </a:defRPr>
            </a:lvl1pPr>
          </a:lstStyle>
          <a:p>
            <a:pPr/>
            <a:r>
              <a:t>9%</a:t>
            </a:r>
          </a:p>
        </p:txBody>
      </p:sp>
      <p:sp>
        <p:nvSpPr>
          <p:cNvPr id="10015" name="TextBox 36"/>
          <p:cNvSpPr txBox="1"/>
          <p:nvPr/>
        </p:nvSpPr>
        <p:spPr>
          <a:xfrm>
            <a:off x="6262804" y="2344836"/>
            <a:ext cx="98352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chemeClr val="accent3"/>
                </a:solidFill>
              </a:defRPr>
            </a:lvl1pPr>
          </a:lstStyle>
          <a:p>
            <a:pPr/>
            <a:r>
              <a:t>61%</a:t>
            </a:r>
          </a:p>
        </p:txBody>
      </p:sp>
      <p:sp>
        <p:nvSpPr>
          <p:cNvPr id="10016" name="TextBox 37"/>
          <p:cNvSpPr txBox="1"/>
          <p:nvPr/>
        </p:nvSpPr>
        <p:spPr>
          <a:xfrm>
            <a:off x="7686489" y="2344836"/>
            <a:ext cx="98352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chemeClr val="accent4"/>
                </a:solidFill>
              </a:defRPr>
            </a:lvl1pPr>
          </a:lstStyle>
          <a:p>
            <a:pPr/>
            <a:r>
              <a:t>39%</a:t>
            </a:r>
          </a:p>
        </p:txBody>
      </p:sp>
      <p:sp>
        <p:nvSpPr>
          <p:cNvPr id="10017" name="TextBox 38"/>
          <p:cNvSpPr txBox="1"/>
          <p:nvPr/>
        </p:nvSpPr>
        <p:spPr>
          <a:xfrm>
            <a:off x="9387969" y="2286961"/>
            <a:ext cx="98352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chemeClr val="accent5"/>
                </a:solidFill>
              </a:defRPr>
            </a:lvl1pPr>
          </a:lstStyle>
          <a:p>
            <a:pPr/>
            <a:r>
              <a:t>83%</a:t>
            </a:r>
          </a:p>
        </p:txBody>
      </p:sp>
      <p:sp>
        <p:nvSpPr>
          <p:cNvPr id="10018" name="TextBox 39"/>
          <p:cNvSpPr txBox="1"/>
          <p:nvPr/>
        </p:nvSpPr>
        <p:spPr>
          <a:xfrm>
            <a:off x="1359517" y="5627725"/>
            <a:ext cx="9474966"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ct val="150000"/>
              </a:lnSpc>
              <a:defRPr sz="1000">
                <a:solidFill>
                  <a:srgbClr val="7D8287"/>
                </a:solidFill>
              </a:defRPr>
            </a:pPr>
            <a:r>
              <a:t>Lesser first day kind god us earth. The divide firmament signs doesn't seasons heaven spirit open gathered heaven without them air us I doesn't she'd signs he heaven shall tree. Lesser first day kind god us earth. </a:t>
            </a:r>
            <a:r>
              <a:rPr>
                <a:solidFill>
                  <a:schemeClr val="accent2"/>
                </a:solidFill>
              </a:rPr>
              <a:t>The divide firmament signs doesn't seasons heaven spirit open gathered heaven without them air us I doesn't she'd signs he heaven shall tree.</a:t>
            </a:r>
          </a:p>
        </p:txBody>
      </p:sp>
      <p:sp>
        <p:nvSpPr>
          <p:cNvPr id="10019" name="Straight Connector 41"/>
          <p:cNvSpPr/>
          <p:nvPr/>
        </p:nvSpPr>
        <p:spPr>
          <a:xfrm>
            <a:off x="5525244" y="1712895"/>
            <a:ext cx="1141511" cy="1"/>
          </a:xfrm>
          <a:prstGeom prst="line">
            <a:avLst/>
          </a:prstGeom>
          <a:ln w="63500">
            <a:solidFill>
              <a:srgbClr val="7D8287">
                <a:alpha val="50000"/>
              </a:srgbClr>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med" advClick="1" p14:dur="1000">
        <p:pull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9995"/>
                                        </p:tgtEl>
                                        <p:attrNameLst>
                                          <p:attrName>style.visibility</p:attrName>
                                        </p:attrNameLst>
                                      </p:cBhvr>
                                      <p:to>
                                        <p:strVal val="visible"/>
                                      </p:to>
                                    </p:set>
                                    <p:animEffect filter="dissolve" transition="in">
                                      <p:cBhvr>
                                        <p:cTn id="7" dur="500"/>
                                        <p:tgtEl>
                                          <p:spTgt spid="9995"/>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10007"/>
                                        </p:tgtEl>
                                        <p:attrNameLst>
                                          <p:attrName>style.visibility</p:attrName>
                                        </p:attrNameLst>
                                      </p:cBhvr>
                                      <p:to>
                                        <p:strVal val="visible"/>
                                      </p:to>
                                    </p:set>
                                    <p:animEffect filter="dissolve" transition="in">
                                      <p:cBhvr>
                                        <p:cTn id="11" dur="500"/>
                                        <p:tgtEl>
                                          <p:spTgt spid="10007"/>
                                        </p:tgtEl>
                                      </p:cBhvr>
                                    </p:animEffect>
                                  </p:childTnLst>
                                </p:cTn>
                              </p:par>
                            </p:childTnLst>
                          </p:cTn>
                        </p:par>
                        <p:par>
                          <p:cTn id="12" fill="hold">
                            <p:stCondLst>
                              <p:cond delay="1000"/>
                            </p:stCondLst>
                            <p:childTnLst>
                              <p:par>
                                <p:cTn id="13" presetClass="entr" nodeType="afterEffect" presetSubtype="16" presetID="23" grpId="3" fill="hold">
                                  <p:stCondLst>
                                    <p:cond delay="500"/>
                                  </p:stCondLst>
                                  <p:iterate type="el" backwards="0">
                                    <p:tmAbs val="0"/>
                                  </p:iterate>
                                  <p:childTnLst>
                                    <p:set>
                                      <p:cBhvr>
                                        <p:cTn id="14" fill="hold"/>
                                        <p:tgtEl>
                                          <p:spTgt spid="10012"/>
                                        </p:tgtEl>
                                        <p:attrNameLst>
                                          <p:attrName>style.visibility</p:attrName>
                                        </p:attrNameLst>
                                      </p:cBhvr>
                                      <p:to>
                                        <p:strVal val="visible"/>
                                      </p:to>
                                    </p:set>
                                    <p:anim calcmode="lin" valueType="num">
                                      <p:cBhvr>
                                        <p:cTn id="15" dur="500" fill="hold"/>
                                        <p:tgtEl>
                                          <p:spTgt spid="10012"/>
                                        </p:tgtEl>
                                        <p:attrNameLst>
                                          <p:attrName>ppt_w</p:attrName>
                                        </p:attrNameLst>
                                      </p:cBhvr>
                                      <p:tavLst>
                                        <p:tav tm="0">
                                          <p:val>
                                            <p:fltVal val="0"/>
                                          </p:val>
                                        </p:tav>
                                        <p:tav tm="100000">
                                          <p:val>
                                            <p:strVal val="#ppt_w"/>
                                          </p:val>
                                        </p:tav>
                                      </p:tavLst>
                                    </p:anim>
                                    <p:anim calcmode="lin" valueType="num">
                                      <p:cBhvr>
                                        <p:cTn id="16" dur="500" fill="hold"/>
                                        <p:tgtEl>
                                          <p:spTgt spid="10012"/>
                                        </p:tgtEl>
                                        <p:attrNameLst>
                                          <p:attrName>ppt_h</p:attrName>
                                        </p:attrNameLst>
                                      </p:cBhvr>
                                      <p:tavLst>
                                        <p:tav tm="0">
                                          <p:val>
                                            <p:fltVal val="0"/>
                                          </p:val>
                                        </p:tav>
                                        <p:tav tm="100000">
                                          <p:val>
                                            <p:strVal val="#ppt_h"/>
                                          </p:val>
                                        </p:tav>
                                      </p:tavLst>
                                    </p:anim>
                                  </p:childTnLst>
                                </p:cTn>
                              </p:par>
                            </p:childTnLst>
                          </p:cTn>
                        </p:par>
                        <p:par>
                          <p:cTn id="17" fill="hold">
                            <p:stCondLst>
                              <p:cond delay="2000"/>
                            </p:stCondLst>
                            <p:childTnLst>
                              <p:par>
                                <p:cTn id="18" presetClass="entr" nodeType="afterEffect" presetSubtype="16" presetID="23" grpId="4" fill="hold">
                                  <p:stCondLst>
                                    <p:cond delay="500"/>
                                  </p:stCondLst>
                                  <p:iterate type="el" backwards="0">
                                    <p:tmAbs val="0"/>
                                  </p:iterate>
                                  <p:childTnLst>
                                    <p:set>
                                      <p:cBhvr>
                                        <p:cTn id="19" fill="hold"/>
                                        <p:tgtEl>
                                          <p:spTgt spid="10000"/>
                                        </p:tgtEl>
                                        <p:attrNameLst>
                                          <p:attrName>style.visibility</p:attrName>
                                        </p:attrNameLst>
                                      </p:cBhvr>
                                      <p:to>
                                        <p:strVal val="visible"/>
                                      </p:to>
                                    </p:set>
                                    <p:anim calcmode="lin" valueType="num">
                                      <p:cBhvr>
                                        <p:cTn id="20" dur="500" fill="hold"/>
                                        <p:tgtEl>
                                          <p:spTgt spid="10000"/>
                                        </p:tgtEl>
                                        <p:attrNameLst>
                                          <p:attrName>ppt_w</p:attrName>
                                        </p:attrNameLst>
                                      </p:cBhvr>
                                      <p:tavLst>
                                        <p:tav tm="0">
                                          <p:val>
                                            <p:fltVal val="0"/>
                                          </p:val>
                                        </p:tav>
                                        <p:tav tm="100000">
                                          <p:val>
                                            <p:strVal val="#ppt_w"/>
                                          </p:val>
                                        </p:tav>
                                      </p:tavLst>
                                    </p:anim>
                                    <p:anim calcmode="lin" valueType="num">
                                      <p:cBhvr>
                                        <p:cTn id="21" dur="500" fill="hold"/>
                                        <p:tgtEl>
                                          <p:spTgt spid="10000"/>
                                        </p:tgtEl>
                                        <p:attrNameLst>
                                          <p:attrName>ppt_h</p:attrName>
                                        </p:attrNameLst>
                                      </p:cBhvr>
                                      <p:tavLst>
                                        <p:tav tm="0">
                                          <p:val>
                                            <p:fltVal val="0"/>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16" presetID="23" grpId="5" fill="hold">
                                  <p:stCondLst>
                                    <p:cond delay="0"/>
                                  </p:stCondLst>
                                  <p:iterate type="el" backwards="0">
                                    <p:tmAbs val="0"/>
                                  </p:iterate>
                                  <p:childTnLst>
                                    <p:set>
                                      <p:cBhvr>
                                        <p:cTn id="25" fill="hold"/>
                                        <p:tgtEl>
                                          <p:spTgt spid="10013"/>
                                        </p:tgtEl>
                                        <p:attrNameLst>
                                          <p:attrName>style.visibility</p:attrName>
                                        </p:attrNameLst>
                                      </p:cBhvr>
                                      <p:to>
                                        <p:strVal val="visible"/>
                                      </p:to>
                                    </p:set>
                                    <p:anim calcmode="lin" valueType="num">
                                      <p:cBhvr>
                                        <p:cTn id="26" dur="500" fill="hold"/>
                                        <p:tgtEl>
                                          <p:spTgt spid="10013"/>
                                        </p:tgtEl>
                                        <p:attrNameLst>
                                          <p:attrName>ppt_w</p:attrName>
                                        </p:attrNameLst>
                                      </p:cBhvr>
                                      <p:tavLst>
                                        <p:tav tm="0">
                                          <p:val>
                                            <p:fltVal val="0"/>
                                          </p:val>
                                        </p:tav>
                                        <p:tav tm="100000">
                                          <p:val>
                                            <p:strVal val="#ppt_w"/>
                                          </p:val>
                                        </p:tav>
                                      </p:tavLst>
                                    </p:anim>
                                    <p:anim calcmode="lin" valueType="num">
                                      <p:cBhvr>
                                        <p:cTn id="27" dur="500" fill="hold"/>
                                        <p:tgtEl>
                                          <p:spTgt spid="10013"/>
                                        </p:tgtEl>
                                        <p:attrNameLst>
                                          <p:attrName>ppt_h</p:attrName>
                                        </p:attrNameLst>
                                      </p:cBhvr>
                                      <p:tavLst>
                                        <p:tav tm="0">
                                          <p:val>
                                            <p:fltVal val="0"/>
                                          </p:val>
                                        </p:tav>
                                        <p:tav tm="100000">
                                          <p:val>
                                            <p:strVal val="#ppt_h"/>
                                          </p:val>
                                        </p:tav>
                                      </p:tavLst>
                                    </p:anim>
                                  </p:childTnLst>
                                </p:cTn>
                              </p:par>
                            </p:childTnLst>
                          </p:cTn>
                        </p:par>
                        <p:par>
                          <p:cTn id="28" fill="hold">
                            <p:stCondLst>
                              <p:cond delay="500"/>
                            </p:stCondLst>
                            <p:childTnLst>
                              <p:par>
                                <p:cTn id="29" presetClass="entr" nodeType="afterEffect" presetSubtype="16" presetID="23" grpId="6" fill="hold">
                                  <p:stCondLst>
                                    <p:cond delay="0"/>
                                  </p:stCondLst>
                                  <p:iterate type="el" backwards="0">
                                    <p:tmAbs val="0"/>
                                  </p:iterate>
                                  <p:childTnLst>
                                    <p:set>
                                      <p:cBhvr>
                                        <p:cTn id="30" fill="hold"/>
                                        <p:tgtEl>
                                          <p:spTgt spid="9994"/>
                                        </p:tgtEl>
                                        <p:attrNameLst>
                                          <p:attrName>style.visibility</p:attrName>
                                        </p:attrNameLst>
                                      </p:cBhvr>
                                      <p:to>
                                        <p:strVal val="visible"/>
                                      </p:to>
                                    </p:set>
                                    <p:anim calcmode="lin" valueType="num">
                                      <p:cBhvr>
                                        <p:cTn id="31" dur="500" fill="hold"/>
                                        <p:tgtEl>
                                          <p:spTgt spid="9994"/>
                                        </p:tgtEl>
                                        <p:attrNameLst>
                                          <p:attrName>ppt_w</p:attrName>
                                        </p:attrNameLst>
                                      </p:cBhvr>
                                      <p:tavLst>
                                        <p:tav tm="0">
                                          <p:val>
                                            <p:fltVal val="0"/>
                                          </p:val>
                                        </p:tav>
                                        <p:tav tm="100000">
                                          <p:val>
                                            <p:strVal val="#ppt_w"/>
                                          </p:val>
                                        </p:tav>
                                      </p:tavLst>
                                    </p:anim>
                                    <p:anim calcmode="lin" valueType="num">
                                      <p:cBhvr>
                                        <p:cTn id="32" dur="500" fill="hold"/>
                                        <p:tgtEl>
                                          <p:spTgt spid="9994"/>
                                        </p:tgtEl>
                                        <p:attrNameLst>
                                          <p:attrName>ppt_h</p:attrName>
                                        </p:attrNameLst>
                                      </p:cBhvr>
                                      <p:tavLst>
                                        <p:tav tm="0">
                                          <p:val>
                                            <p:fltVal val="0"/>
                                          </p:val>
                                        </p:tav>
                                        <p:tav tm="100000">
                                          <p:val>
                                            <p:strVal val="#ppt_h"/>
                                          </p:val>
                                        </p:tav>
                                      </p:tavLst>
                                    </p:anim>
                                  </p:childTnLst>
                                </p:cTn>
                              </p:par>
                            </p:childTnLst>
                          </p:cTn>
                        </p:par>
                        <p:par>
                          <p:cTn id="33" fill="hold">
                            <p:stCondLst>
                              <p:cond delay="1000"/>
                            </p:stCondLst>
                            <p:childTnLst>
                              <p:par>
                                <p:cTn id="34" presetClass="entr" nodeType="afterEffect" presetSubtype="16" presetID="23" grpId="7" fill="hold">
                                  <p:stCondLst>
                                    <p:cond delay="0"/>
                                  </p:stCondLst>
                                  <p:iterate type="el" backwards="0">
                                    <p:tmAbs val="0"/>
                                  </p:iterate>
                                  <p:childTnLst>
                                    <p:set>
                                      <p:cBhvr>
                                        <p:cTn id="35" fill="hold"/>
                                        <p:tgtEl>
                                          <p:spTgt spid="10008"/>
                                        </p:tgtEl>
                                        <p:attrNameLst>
                                          <p:attrName>style.visibility</p:attrName>
                                        </p:attrNameLst>
                                      </p:cBhvr>
                                      <p:to>
                                        <p:strVal val="visible"/>
                                      </p:to>
                                    </p:set>
                                    <p:anim calcmode="lin" valueType="num">
                                      <p:cBhvr>
                                        <p:cTn id="36" dur="500" fill="hold"/>
                                        <p:tgtEl>
                                          <p:spTgt spid="10008"/>
                                        </p:tgtEl>
                                        <p:attrNameLst>
                                          <p:attrName>ppt_w</p:attrName>
                                        </p:attrNameLst>
                                      </p:cBhvr>
                                      <p:tavLst>
                                        <p:tav tm="0">
                                          <p:val>
                                            <p:fltVal val="0"/>
                                          </p:val>
                                        </p:tav>
                                        <p:tav tm="100000">
                                          <p:val>
                                            <p:strVal val="#ppt_w"/>
                                          </p:val>
                                        </p:tav>
                                      </p:tavLst>
                                    </p:anim>
                                    <p:anim calcmode="lin" valueType="num">
                                      <p:cBhvr>
                                        <p:cTn id="37" dur="500" fill="hold"/>
                                        <p:tgtEl>
                                          <p:spTgt spid="10008"/>
                                        </p:tgtEl>
                                        <p:attrNameLst>
                                          <p:attrName>ppt_h</p:attrName>
                                        </p:attrNameLst>
                                      </p:cBhvr>
                                      <p:tavLst>
                                        <p:tav tm="0">
                                          <p:val>
                                            <p:fltVal val="0"/>
                                          </p:val>
                                        </p:tav>
                                        <p:tav tm="100000">
                                          <p:val>
                                            <p:strVal val="#ppt_h"/>
                                          </p:val>
                                        </p:tav>
                                      </p:tavLst>
                                    </p:anim>
                                  </p:childTnLst>
                                </p:cTn>
                              </p:par>
                            </p:childTnLst>
                          </p:cTn>
                        </p:par>
                        <p:par>
                          <p:cTn id="38" fill="hold">
                            <p:stCondLst>
                              <p:cond delay="1500"/>
                            </p:stCondLst>
                            <p:childTnLst>
                              <p:par>
                                <p:cTn id="39" presetClass="entr" nodeType="afterEffect" presetSubtype="16" presetID="23" grpId="8" fill="hold">
                                  <p:stCondLst>
                                    <p:cond delay="0"/>
                                  </p:stCondLst>
                                  <p:iterate type="el" backwards="0">
                                    <p:tmAbs val="0"/>
                                  </p:iterate>
                                  <p:childTnLst>
                                    <p:set>
                                      <p:cBhvr>
                                        <p:cTn id="40" fill="hold"/>
                                        <p:tgtEl>
                                          <p:spTgt spid="10001"/>
                                        </p:tgtEl>
                                        <p:attrNameLst>
                                          <p:attrName>style.visibility</p:attrName>
                                        </p:attrNameLst>
                                      </p:cBhvr>
                                      <p:to>
                                        <p:strVal val="visible"/>
                                      </p:to>
                                    </p:set>
                                    <p:anim calcmode="lin" valueType="num">
                                      <p:cBhvr>
                                        <p:cTn id="41" dur="500" fill="hold"/>
                                        <p:tgtEl>
                                          <p:spTgt spid="10001"/>
                                        </p:tgtEl>
                                        <p:attrNameLst>
                                          <p:attrName>ppt_w</p:attrName>
                                        </p:attrNameLst>
                                      </p:cBhvr>
                                      <p:tavLst>
                                        <p:tav tm="0">
                                          <p:val>
                                            <p:fltVal val="0"/>
                                          </p:val>
                                        </p:tav>
                                        <p:tav tm="100000">
                                          <p:val>
                                            <p:strVal val="#ppt_w"/>
                                          </p:val>
                                        </p:tav>
                                      </p:tavLst>
                                    </p:anim>
                                    <p:anim calcmode="lin" valueType="num">
                                      <p:cBhvr>
                                        <p:cTn id="42" dur="500" fill="hold"/>
                                        <p:tgtEl>
                                          <p:spTgt spid="10001"/>
                                        </p:tgtEl>
                                        <p:attrNameLst>
                                          <p:attrName>ppt_h</p:attrName>
                                        </p:attrNameLst>
                                      </p:cBhvr>
                                      <p:tavLst>
                                        <p:tav tm="0">
                                          <p:val>
                                            <p:fltVal val="0"/>
                                          </p:val>
                                        </p:tav>
                                        <p:tav tm="100000">
                                          <p:val>
                                            <p:strVal val="#ppt_h"/>
                                          </p:val>
                                        </p:tav>
                                      </p:tavLst>
                                    </p:anim>
                                  </p:childTnLst>
                                </p:cTn>
                              </p:par>
                            </p:childTnLst>
                          </p:cTn>
                        </p:par>
                      </p:childTnLst>
                    </p:cTn>
                  </p:par>
                  <p:par>
                    <p:cTn id="43" fill="hold">
                      <p:stCondLst>
                        <p:cond delay="indefinite"/>
                      </p:stCondLst>
                      <p:childTnLst>
                        <p:par>
                          <p:cTn id="44" fill="hold">
                            <p:stCondLst>
                              <p:cond delay="0"/>
                            </p:stCondLst>
                            <p:childTnLst>
                              <p:par>
                                <p:cTn id="45" presetClass="entr" nodeType="clickEffect" presetID="9" grpId="9" fill="hold">
                                  <p:stCondLst>
                                    <p:cond delay="0"/>
                                  </p:stCondLst>
                                  <p:iterate type="el" backwards="0">
                                    <p:tmAbs val="0"/>
                                  </p:iterate>
                                  <p:childTnLst>
                                    <p:set>
                                      <p:cBhvr>
                                        <p:cTn id="46" fill="hold"/>
                                        <p:tgtEl>
                                          <p:spTgt spid="10014"/>
                                        </p:tgtEl>
                                        <p:attrNameLst>
                                          <p:attrName>style.visibility</p:attrName>
                                        </p:attrNameLst>
                                      </p:cBhvr>
                                      <p:to>
                                        <p:strVal val="visible"/>
                                      </p:to>
                                    </p:set>
                                    <p:animEffect filter="dissolve" transition="in">
                                      <p:cBhvr>
                                        <p:cTn id="47" dur="500"/>
                                        <p:tgtEl>
                                          <p:spTgt spid="10014"/>
                                        </p:tgtEl>
                                      </p:cBhvr>
                                    </p:animEffect>
                                  </p:childTnLst>
                                </p:cTn>
                              </p:par>
                            </p:childTnLst>
                          </p:cTn>
                        </p:par>
                        <p:par>
                          <p:cTn id="48" fill="hold">
                            <p:stCondLst>
                              <p:cond delay="500"/>
                            </p:stCondLst>
                            <p:childTnLst>
                              <p:par>
                                <p:cTn id="49" presetClass="entr" nodeType="afterEffect" presetID="9" grpId="10" fill="hold">
                                  <p:stCondLst>
                                    <p:cond delay="0"/>
                                  </p:stCondLst>
                                  <p:iterate type="el" backwards="0">
                                    <p:tmAbs val="0"/>
                                  </p:iterate>
                                  <p:childTnLst>
                                    <p:set>
                                      <p:cBhvr>
                                        <p:cTn id="50" fill="hold"/>
                                        <p:tgtEl>
                                          <p:spTgt spid="9996"/>
                                        </p:tgtEl>
                                        <p:attrNameLst>
                                          <p:attrName>style.visibility</p:attrName>
                                        </p:attrNameLst>
                                      </p:cBhvr>
                                      <p:to>
                                        <p:strVal val="visible"/>
                                      </p:to>
                                    </p:set>
                                    <p:animEffect filter="dissolve" transition="in">
                                      <p:cBhvr>
                                        <p:cTn id="51" dur="500"/>
                                        <p:tgtEl>
                                          <p:spTgt spid="9996"/>
                                        </p:tgtEl>
                                      </p:cBhvr>
                                    </p:animEffect>
                                  </p:childTnLst>
                                </p:cTn>
                              </p:par>
                            </p:childTnLst>
                          </p:cTn>
                        </p:par>
                        <p:par>
                          <p:cTn id="52" fill="hold">
                            <p:stCondLst>
                              <p:cond delay="1000"/>
                            </p:stCondLst>
                            <p:childTnLst>
                              <p:par>
                                <p:cTn id="53" presetClass="entr" nodeType="afterEffect" presetID="9" grpId="11" fill="hold">
                                  <p:stCondLst>
                                    <p:cond delay="0"/>
                                  </p:stCondLst>
                                  <p:iterate type="el" backwards="0">
                                    <p:tmAbs val="0"/>
                                  </p:iterate>
                                  <p:childTnLst>
                                    <p:set>
                                      <p:cBhvr>
                                        <p:cTn id="54" fill="hold"/>
                                        <p:tgtEl>
                                          <p:spTgt spid="10009"/>
                                        </p:tgtEl>
                                        <p:attrNameLst>
                                          <p:attrName>style.visibility</p:attrName>
                                        </p:attrNameLst>
                                      </p:cBhvr>
                                      <p:to>
                                        <p:strVal val="visible"/>
                                      </p:to>
                                    </p:set>
                                    <p:animEffect filter="dissolve" transition="in">
                                      <p:cBhvr>
                                        <p:cTn id="55" dur="500"/>
                                        <p:tgtEl>
                                          <p:spTgt spid="10009"/>
                                        </p:tgtEl>
                                      </p:cBhvr>
                                    </p:animEffect>
                                  </p:childTnLst>
                                </p:cTn>
                              </p:par>
                            </p:childTnLst>
                          </p:cTn>
                        </p:par>
                        <p:par>
                          <p:cTn id="56" fill="hold">
                            <p:stCondLst>
                              <p:cond delay="1500"/>
                            </p:stCondLst>
                            <p:childTnLst>
                              <p:par>
                                <p:cTn id="57" presetClass="entr" nodeType="afterEffect" presetID="9" grpId="12" fill="hold">
                                  <p:stCondLst>
                                    <p:cond delay="0"/>
                                  </p:stCondLst>
                                  <p:iterate type="el" backwards="0">
                                    <p:tmAbs val="0"/>
                                  </p:iterate>
                                  <p:childTnLst>
                                    <p:set>
                                      <p:cBhvr>
                                        <p:cTn id="58" fill="hold"/>
                                        <p:tgtEl>
                                          <p:spTgt spid="10002"/>
                                        </p:tgtEl>
                                        <p:attrNameLst>
                                          <p:attrName>style.visibility</p:attrName>
                                        </p:attrNameLst>
                                      </p:cBhvr>
                                      <p:to>
                                        <p:strVal val="visible"/>
                                      </p:to>
                                    </p:set>
                                    <p:animEffect filter="dissolve" transition="in">
                                      <p:cBhvr>
                                        <p:cTn id="59" dur="500"/>
                                        <p:tgtEl>
                                          <p:spTgt spid="10002"/>
                                        </p:tgtEl>
                                      </p:cBhvr>
                                    </p:animEffect>
                                  </p:childTnLst>
                                </p:cTn>
                              </p:par>
                            </p:childTnLst>
                          </p:cTn>
                        </p:par>
                      </p:childTnLst>
                    </p:cTn>
                  </p:par>
                  <p:par>
                    <p:cTn id="60" fill="hold">
                      <p:stCondLst>
                        <p:cond delay="indefinite"/>
                      </p:stCondLst>
                      <p:childTnLst>
                        <p:par>
                          <p:cTn id="61" fill="hold">
                            <p:stCondLst>
                              <p:cond delay="0"/>
                            </p:stCondLst>
                            <p:childTnLst>
                              <p:par>
                                <p:cTn id="62" presetClass="entr" nodeType="clickEffect" presetSubtype="16" presetID="23" grpId="13" fill="hold">
                                  <p:stCondLst>
                                    <p:cond delay="0"/>
                                  </p:stCondLst>
                                  <p:iterate type="el" backwards="0">
                                    <p:tmAbs val="0"/>
                                  </p:iterate>
                                  <p:childTnLst>
                                    <p:set>
                                      <p:cBhvr>
                                        <p:cTn id="63" fill="hold"/>
                                        <p:tgtEl>
                                          <p:spTgt spid="10015"/>
                                        </p:tgtEl>
                                        <p:attrNameLst>
                                          <p:attrName>style.visibility</p:attrName>
                                        </p:attrNameLst>
                                      </p:cBhvr>
                                      <p:to>
                                        <p:strVal val="visible"/>
                                      </p:to>
                                    </p:set>
                                    <p:anim calcmode="lin" valueType="num">
                                      <p:cBhvr>
                                        <p:cTn id="64" dur="500" fill="hold"/>
                                        <p:tgtEl>
                                          <p:spTgt spid="10015"/>
                                        </p:tgtEl>
                                        <p:attrNameLst>
                                          <p:attrName>ppt_w</p:attrName>
                                        </p:attrNameLst>
                                      </p:cBhvr>
                                      <p:tavLst>
                                        <p:tav tm="0">
                                          <p:val>
                                            <p:fltVal val="0"/>
                                          </p:val>
                                        </p:tav>
                                        <p:tav tm="100000">
                                          <p:val>
                                            <p:strVal val="#ppt_w"/>
                                          </p:val>
                                        </p:tav>
                                      </p:tavLst>
                                    </p:anim>
                                    <p:anim calcmode="lin" valueType="num">
                                      <p:cBhvr>
                                        <p:cTn id="65" dur="500" fill="hold"/>
                                        <p:tgtEl>
                                          <p:spTgt spid="10015"/>
                                        </p:tgtEl>
                                        <p:attrNameLst>
                                          <p:attrName>ppt_h</p:attrName>
                                        </p:attrNameLst>
                                      </p:cBhvr>
                                      <p:tavLst>
                                        <p:tav tm="0">
                                          <p:val>
                                            <p:fltVal val="0"/>
                                          </p:val>
                                        </p:tav>
                                        <p:tav tm="100000">
                                          <p:val>
                                            <p:strVal val="#ppt_h"/>
                                          </p:val>
                                        </p:tav>
                                      </p:tavLst>
                                    </p:anim>
                                  </p:childTnLst>
                                </p:cTn>
                              </p:par>
                            </p:childTnLst>
                          </p:cTn>
                        </p:par>
                        <p:par>
                          <p:cTn id="66" fill="hold">
                            <p:stCondLst>
                              <p:cond delay="500"/>
                            </p:stCondLst>
                            <p:childTnLst>
                              <p:par>
                                <p:cTn id="67" presetClass="entr" nodeType="afterEffect" presetSubtype="16" presetID="23" grpId="14" fill="hold">
                                  <p:stCondLst>
                                    <p:cond delay="0"/>
                                  </p:stCondLst>
                                  <p:iterate type="el" backwards="0">
                                    <p:tmAbs val="0"/>
                                  </p:iterate>
                                  <p:childTnLst>
                                    <p:set>
                                      <p:cBhvr>
                                        <p:cTn id="68" fill="hold"/>
                                        <p:tgtEl>
                                          <p:spTgt spid="9997"/>
                                        </p:tgtEl>
                                        <p:attrNameLst>
                                          <p:attrName>style.visibility</p:attrName>
                                        </p:attrNameLst>
                                      </p:cBhvr>
                                      <p:to>
                                        <p:strVal val="visible"/>
                                      </p:to>
                                    </p:set>
                                    <p:anim calcmode="lin" valueType="num">
                                      <p:cBhvr>
                                        <p:cTn id="69" dur="500" fill="hold"/>
                                        <p:tgtEl>
                                          <p:spTgt spid="9997"/>
                                        </p:tgtEl>
                                        <p:attrNameLst>
                                          <p:attrName>ppt_w</p:attrName>
                                        </p:attrNameLst>
                                      </p:cBhvr>
                                      <p:tavLst>
                                        <p:tav tm="0">
                                          <p:val>
                                            <p:fltVal val="0"/>
                                          </p:val>
                                        </p:tav>
                                        <p:tav tm="100000">
                                          <p:val>
                                            <p:strVal val="#ppt_w"/>
                                          </p:val>
                                        </p:tav>
                                      </p:tavLst>
                                    </p:anim>
                                    <p:anim calcmode="lin" valueType="num">
                                      <p:cBhvr>
                                        <p:cTn id="70" dur="500" fill="hold"/>
                                        <p:tgtEl>
                                          <p:spTgt spid="9997"/>
                                        </p:tgtEl>
                                        <p:attrNameLst>
                                          <p:attrName>ppt_h</p:attrName>
                                        </p:attrNameLst>
                                      </p:cBhvr>
                                      <p:tavLst>
                                        <p:tav tm="0">
                                          <p:val>
                                            <p:fltVal val="0"/>
                                          </p:val>
                                        </p:tav>
                                        <p:tav tm="100000">
                                          <p:val>
                                            <p:strVal val="#ppt_h"/>
                                          </p:val>
                                        </p:tav>
                                      </p:tavLst>
                                    </p:anim>
                                  </p:childTnLst>
                                </p:cTn>
                              </p:par>
                            </p:childTnLst>
                          </p:cTn>
                        </p:par>
                        <p:par>
                          <p:cTn id="71" fill="hold">
                            <p:stCondLst>
                              <p:cond delay="1000"/>
                            </p:stCondLst>
                            <p:childTnLst>
                              <p:par>
                                <p:cTn id="72" presetClass="entr" nodeType="afterEffect" presetSubtype="16" presetID="23" grpId="15" fill="hold">
                                  <p:stCondLst>
                                    <p:cond delay="0"/>
                                  </p:stCondLst>
                                  <p:iterate type="el" backwards="0">
                                    <p:tmAbs val="0"/>
                                  </p:iterate>
                                  <p:childTnLst>
                                    <p:set>
                                      <p:cBhvr>
                                        <p:cTn id="73" fill="hold"/>
                                        <p:tgtEl>
                                          <p:spTgt spid="10011"/>
                                        </p:tgtEl>
                                        <p:attrNameLst>
                                          <p:attrName>style.visibility</p:attrName>
                                        </p:attrNameLst>
                                      </p:cBhvr>
                                      <p:to>
                                        <p:strVal val="visible"/>
                                      </p:to>
                                    </p:set>
                                    <p:anim calcmode="lin" valueType="num">
                                      <p:cBhvr>
                                        <p:cTn id="74" dur="500" fill="hold"/>
                                        <p:tgtEl>
                                          <p:spTgt spid="10011"/>
                                        </p:tgtEl>
                                        <p:attrNameLst>
                                          <p:attrName>ppt_w</p:attrName>
                                        </p:attrNameLst>
                                      </p:cBhvr>
                                      <p:tavLst>
                                        <p:tav tm="0">
                                          <p:val>
                                            <p:fltVal val="0"/>
                                          </p:val>
                                        </p:tav>
                                        <p:tav tm="100000">
                                          <p:val>
                                            <p:strVal val="#ppt_w"/>
                                          </p:val>
                                        </p:tav>
                                      </p:tavLst>
                                    </p:anim>
                                    <p:anim calcmode="lin" valueType="num">
                                      <p:cBhvr>
                                        <p:cTn id="75" dur="500" fill="hold"/>
                                        <p:tgtEl>
                                          <p:spTgt spid="10011"/>
                                        </p:tgtEl>
                                        <p:attrNameLst>
                                          <p:attrName>ppt_h</p:attrName>
                                        </p:attrNameLst>
                                      </p:cBhvr>
                                      <p:tavLst>
                                        <p:tav tm="0">
                                          <p:val>
                                            <p:fltVal val="0"/>
                                          </p:val>
                                        </p:tav>
                                        <p:tav tm="100000">
                                          <p:val>
                                            <p:strVal val="#ppt_h"/>
                                          </p:val>
                                        </p:tav>
                                      </p:tavLst>
                                    </p:anim>
                                  </p:childTnLst>
                                </p:cTn>
                              </p:par>
                            </p:childTnLst>
                          </p:cTn>
                        </p:par>
                        <p:par>
                          <p:cTn id="76" fill="hold">
                            <p:stCondLst>
                              <p:cond delay="1500"/>
                            </p:stCondLst>
                            <p:childTnLst>
                              <p:par>
                                <p:cTn id="77" presetClass="entr" nodeType="afterEffect" presetSubtype="16" presetID="23" grpId="16" fill="hold">
                                  <p:stCondLst>
                                    <p:cond delay="0"/>
                                  </p:stCondLst>
                                  <p:iterate type="el" backwards="0">
                                    <p:tmAbs val="0"/>
                                  </p:iterate>
                                  <p:childTnLst>
                                    <p:set>
                                      <p:cBhvr>
                                        <p:cTn id="78" fill="hold"/>
                                        <p:tgtEl>
                                          <p:spTgt spid="10003"/>
                                        </p:tgtEl>
                                        <p:attrNameLst>
                                          <p:attrName>style.visibility</p:attrName>
                                        </p:attrNameLst>
                                      </p:cBhvr>
                                      <p:to>
                                        <p:strVal val="visible"/>
                                      </p:to>
                                    </p:set>
                                    <p:anim calcmode="lin" valueType="num">
                                      <p:cBhvr>
                                        <p:cTn id="79" dur="500" fill="hold"/>
                                        <p:tgtEl>
                                          <p:spTgt spid="10003"/>
                                        </p:tgtEl>
                                        <p:attrNameLst>
                                          <p:attrName>ppt_w</p:attrName>
                                        </p:attrNameLst>
                                      </p:cBhvr>
                                      <p:tavLst>
                                        <p:tav tm="0">
                                          <p:val>
                                            <p:fltVal val="0"/>
                                          </p:val>
                                        </p:tav>
                                        <p:tav tm="100000">
                                          <p:val>
                                            <p:strVal val="#ppt_w"/>
                                          </p:val>
                                        </p:tav>
                                      </p:tavLst>
                                    </p:anim>
                                    <p:anim calcmode="lin" valueType="num">
                                      <p:cBhvr>
                                        <p:cTn id="80" dur="500" fill="hold"/>
                                        <p:tgtEl>
                                          <p:spTgt spid="10003"/>
                                        </p:tgtEl>
                                        <p:attrNameLst>
                                          <p:attrName>ppt_h</p:attrName>
                                        </p:attrNameLst>
                                      </p:cBhvr>
                                      <p:tavLst>
                                        <p:tav tm="0">
                                          <p:val>
                                            <p:fltVal val="0"/>
                                          </p:val>
                                        </p:tav>
                                        <p:tav tm="100000">
                                          <p:val>
                                            <p:strVal val="#ppt_h"/>
                                          </p:val>
                                        </p:tav>
                                      </p:tavLst>
                                    </p:anim>
                                  </p:childTnLst>
                                </p:cTn>
                              </p:par>
                            </p:childTnLst>
                          </p:cTn>
                        </p:par>
                      </p:childTnLst>
                    </p:cTn>
                  </p:par>
                  <p:par>
                    <p:cTn id="81" fill="hold">
                      <p:stCondLst>
                        <p:cond delay="indefinite"/>
                      </p:stCondLst>
                      <p:childTnLst>
                        <p:par>
                          <p:cTn id="82" fill="hold">
                            <p:stCondLst>
                              <p:cond delay="0"/>
                            </p:stCondLst>
                            <p:childTnLst>
                              <p:par>
                                <p:cTn id="83" presetClass="entr" nodeType="clickEffect" presetSubtype="8" presetID="2" grpId="17" fill="hold">
                                  <p:stCondLst>
                                    <p:cond delay="0"/>
                                  </p:stCondLst>
                                  <p:iterate type="el" backwards="0">
                                    <p:tmAbs val="0"/>
                                  </p:iterate>
                                  <p:childTnLst>
                                    <p:set>
                                      <p:cBhvr>
                                        <p:cTn id="84" fill="hold"/>
                                        <p:tgtEl>
                                          <p:spTgt spid="9998"/>
                                        </p:tgtEl>
                                        <p:attrNameLst>
                                          <p:attrName>style.visibility</p:attrName>
                                        </p:attrNameLst>
                                      </p:cBhvr>
                                      <p:to>
                                        <p:strVal val="visible"/>
                                      </p:to>
                                    </p:set>
                                    <p:anim calcmode="lin" valueType="num">
                                      <p:cBhvr>
                                        <p:cTn id="85" dur="500" fill="hold"/>
                                        <p:tgtEl>
                                          <p:spTgt spid="9998"/>
                                        </p:tgtEl>
                                        <p:attrNameLst>
                                          <p:attrName>ppt_x</p:attrName>
                                        </p:attrNameLst>
                                      </p:cBhvr>
                                      <p:tavLst>
                                        <p:tav tm="0">
                                          <p:val>
                                            <p:strVal val="0-#ppt_w/2"/>
                                          </p:val>
                                        </p:tav>
                                        <p:tav tm="100000">
                                          <p:val>
                                            <p:strVal val="#ppt_x"/>
                                          </p:val>
                                        </p:tav>
                                      </p:tavLst>
                                    </p:anim>
                                    <p:anim calcmode="lin" valueType="num">
                                      <p:cBhvr>
                                        <p:cTn id="86" dur="500" fill="hold"/>
                                        <p:tgtEl>
                                          <p:spTgt spid="9998"/>
                                        </p:tgtEl>
                                        <p:attrNameLst>
                                          <p:attrName>ppt_y</p:attrName>
                                        </p:attrNameLst>
                                      </p:cBhvr>
                                      <p:tavLst>
                                        <p:tav tm="0">
                                          <p:val>
                                            <p:strVal val="#ppt_y"/>
                                          </p:val>
                                        </p:tav>
                                        <p:tav tm="100000">
                                          <p:val>
                                            <p:strVal val="#ppt_y"/>
                                          </p:val>
                                        </p:tav>
                                      </p:tavLst>
                                    </p:anim>
                                  </p:childTnLst>
                                </p:cTn>
                              </p:par>
                            </p:childTnLst>
                          </p:cTn>
                        </p:par>
                        <p:par>
                          <p:cTn id="87" fill="hold">
                            <p:stCondLst>
                              <p:cond delay="500"/>
                            </p:stCondLst>
                            <p:childTnLst>
                              <p:par>
                                <p:cTn id="88" presetClass="entr" nodeType="afterEffect" presetSubtype="8" presetID="2" grpId="18" fill="hold">
                                  <p:stCondLst>
                                    <p:cond delay="0"/>
                                  </p:stCondLst>
                                  <p:iterate type="el" backwards="0">
                                    <p:tmAbs val="0"/>
                                  </p:iterate>
                                  <p:childTnLst>
                                    <p:set>
                                      <p:cBhvr>
                                        <p:cTn id="89" fill="hold"/>
                                        <p:tgtEl>
                                          <p:spTgt spid="10004"/>
                                        </p:tgtEl>
                                        <p:attrNameLst>
                                          <p:attrName>style.visibility</p:attrName>
                                        </p:attrNameLst>
                                      </p:cBhvr>
                                      <p:to>
                                        <p:strVal val="visible"/>
                                      </p:to>
                                    </p:set>
                                    <p:anim calcmode="lin" valueType="num">
                                      <p:cBhvr>
                                        <p:cTn id="90" dur="500" fill="hold"/>
                                        <p:tgtEl>
                                          <p:spTgt spid="10004"/>
                                        </p:tgtEl>
                                        <p:attrNameLst>
                                          <p:attrName>ppt_x</p:attrName>
                                        </p:attrNameLst>
                                      </p:cBhvr>
                                      <p:tavLst>
                                        <p:tav tm="0">
                                          <p:val>
                                            <p:strVal val="0-#ppt_w/2"/>
                                          </p:val>
                                        </p:tav>
                                        <p:tav tm="100000">
                                          <p:val>
                                            <p:strVal val="#ppt_x"/>
                                          </p:val>
                                        </p:tav>
                                      </p:tavLst>
                                    </p:anim>
                                    <p:anim calcmode="lin" valueType="num">
                                      <p:cBhvr>
                                        <p:cTn id="91" dur="500" fill="hold"/>
                                        <p:tgtEl>
                                          <p:spTgt spid="10004"/>
                                        </p:tgtEl>
                                        <p:attrNameLst>
                                          <p:attrName>ppt_y</p:attrName>
                                        </p:attrNameLst>
                                      </p:cBhvr>
                                      <p:tavLst>
                                        <p:tav tm="0">
                                          <p:val>
                                            <p:strVal val="#ppt_y"/>
                                          </p:val>
                                        </p:tav>
                                        <p:tav tm="100000">
                                          <p:val>
                                            <p:strVal val="#ppt_y"/>
                                          </p:val>
                                        </p:tav>
                                      </p:tavLst>
                                    </p:anim>
                                  </p:childTnLst>
                                </p:cTn>
                              </p:par>
                            </p:childTnLst>
                          </p:cTn>
                        </p:par>
                        <p:par>
                          <p:cTn id="92" fill="hold">
                            <p:stCondLst>
                              <p:cond delay="1000"/>
                            </p:stCondLst>
                            <p:childTnLst>
                              <p:par>
                                <p:cTn id="93" presetClass="entr" nodeType="afterEffect" presetSubtype="8" presetID="2" grpId="19" fill="hold">
                                  <p:stCondLst>
                                    <p:cond delay="0"/>
                                  </p:stCondLst>
                                  <p:iterate type="el" backwards="0">
                                    <p:tmAbs val="0"/>
                                  </p:iterate>
                                  <p:childTnLst>
                                    <p:set>
                                      <p:cBhvr>
                                        <p:cTn id="94" fill="hold"/>
                                        <p:tgtEl>
                                          <p:spTgt spid="10006"/>
                                        </p:tgtEl>
                                        <p:attrNameLst>
                                          <p:attrName>style.visibility</p:attrName>
                                        </p:attrNameLst>
                                      </p:cBhvr>
                                      <p:to>
                                        <p:strVal val="visible"/>
                                      </p:to>
                                    </p:set>
                                    <p:anim calcmode="lin" valueType="num">
                                      <p:cBhvr>
                                        <p:cTn id="95" dur="500" fill="hold"/>
                                        <p:tgtEl>
                                          <p:spTgt spid="10006"/>
                                        </p:tgtEl>
                                        <p:attrNameLst>
                                          <p:attrName>ppt_x</p:attrName>
                                        </p:attrNameLst>
                                      </p:cBhvr>
                                      <p:tavLst>
                                        <p:tav tm="0">
                                          <p:val>
                                            <p:strVal val="0-#ppt_w/2"/>
                                          </p:val>
                                        </p:tav>
                                        <p:tav tm="100000">
                                          <p:val>
                                            <p:strVal val="#ppt_x"/>
                                          </p:val>
                                        </p:tav>
                                      </p:tavLst>
                                    </p:anim>
                                    <p:anim calcmode="lin" valueType="num">
                                      <p:cBhvr>
                                        <p:cTn id="96" dur="500" fill="hold"/>
                                        <p:tgtEl>
                                          <p:spTgt spid="10006"/>
                                        </p:tgtEl>
                                        <p:attrNameLst>
                                          <p:attrName>ppt_y</p:attrName>
                                        </p:attrNameLst>
                                      </p:cBhvr>
                                      <p:tavLst>
                                        <p:tav tm="0">
                                          <p:val>
                                            <p:strVal val="#ppt_y"/>
                                          </p:val>
                                        </p:tav>
                                        <p:tav tm="100000">
                                          <p:val>
                                            <p:strVal val="#ppt_y"/>
                                          </p:val>
                                        </p:tav>
                                      </p:tavLst>
                                    </p:anim>
                                  </p:childTnLst>
                                </p:cTn>
                              </p:par>
                            </p:childTnLst>
                          </p:cTn>
                        </p:par>
                        <p:par>
                          <p:cTn id="97" fill="hold">
                            <p:stCondLst>
                              <p:cond delay="1500"/>
                            </p:stCondLst>
                            <p:childTnLst>
                              <p:par>
                                <p:cTn id="98" presetClass="entr" nodeType="afterEffect" presetSubtype="8" presetID="2" grpId="20" fill="hold">
                                  <p:stCondLst>
                                    <p:cond delay="0"/>
                                  </p:stCondLst>
                                  <p:iterate type="el" backwards="0">
                                    <p:tmAbs val="0"/>
                                  </p:iterate>
                                  <p:childTnLst>
                                    <p:set>
                                      <p:cBhvr>
                                        <p:cTn id="99" fill="hold"/>
                                        <p:tgtEl>
                                          <p:spTgt spid="10016"/>
                                        </p:tgtEl>
                                        <p:attrNameLst>
                                          <p:attrName>style.visibility</p:attrName>
                                        </p:attrNameLst>
                                      </p:cBhvr>
                                      <p:to>
                                        <p:strVal val="visible"/>
                                      </p:to>
                                    </p:set>
                                    <p:anim calcmode="lin" valueType="num">
                                      <p:cBhvr>
                                        <p:cTn id="100" dur="500" fill="hold"/>
                                        <p:tgtEl>
                                          <p:spTgt spid="10016"/>
                                        </p:tgtEl>
                                        <p:attrNameLst>
                                          <p:attrName>ppt_x</p:attrName>
                                        </p:attrNameLst>
                                      </p:cBhvr>
                                      <p:tavLst>
                                        <p:tav tm="0">
                                          <p:val>
                                            <p:strVal val="0-#ppt_w/2"/>
                                          </p:val>
                                        </p:tav>
                                        <p:tav tm="100000">
                                          <p:val>
                                            <p:strVal val="#ppt_x"/>
                                          </p:val>
                                        </p:tav>
                                      </p:tavLst>
                                    </p:anim>
                                    <p:anim calcmode="lin" valueType="num">
                                      <p:cBhvr>
                                        <p:cTn id="101" dur="500" fill="hold"/>
                                        <p:tgtEl>
                                          <p:spTgt spid="10016"/>
                                        </p:tgtEl>
                                        <p:attrNameLst>
                                          <p:attrName>ppt_y</p:attrName>
                                        </p:attrNameLst>
                                      </p:cBhvr>
                                      <p:tavLst>
                                        <p:tav tm="0">
                                          <p:val>
                                            <p:strVal val="#ppt_y"/>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Class="entr" nodeType="clickEffect" presetSubtype="16" presetID="23" grpId="21" fill="hold">
                                  <p:stCondLst>
                                    <p:cond delay="0"/>
                                  </p:stCondLst>
                                  <p:iterate type="el" backwards="0">
                                    <p:tmAbs val="0"/>
                                  </p:iterate>
                                  <p:childTnLst>
                                    <p:set>
                                      <p:cBhvr>
                                        <p:cTn id="105" fill="hold"/>
                                        <p:tgtEl>
                                          <p:spTgt spid="9999"/>
                                        </p:tgtEl>
                                        <p:attrNameLst>
                                          <p:attrName>style.visibility</p:attrName>
                                        </p:attrNameLst>
                                      </p:cBhvr>
                                      <p:to>
                                        <p:strVal val="visible"/>
                                      </p:to>
                                    </p:set>
                                    <p:anim calcmode="lin" valueType="num">
                                      <p:cBhvr>
                                        <p:cTn id="106" dur="500" fill="hold"/>
                                        <p:tgtEl>
                                          <p:spTgt spid="9999"/>
                                        </p:tgtEl>
                                        <p:attrNameLst>
                                          <p:attrName>ppt_w</p:attrName>
                                        </p:attrNameLst>
                                      </p:cBhvr>
                                      <p:tavLst>
                                        <p:tav tm="0">
                                          <p:val>
                                            <p:fltVal val="0"/>
                                          </p:val>
                                        </p:tav>
                                        <p:tav tm="100000">
                                          <p:val>
                                            <p:strVal val="#ppt_w"/>
                                          </p:val>
                                        </p:tav>
                                      </p:tavLst>
                                    </p:anim>
                                    <p:anim calcmode="lin" valueType="num">
                                      <p:cBhvr>
                                        <p:cTn id="107" dur="500" fill="hold"/>
                                        <p:tgtEl>
                                          <p:spTgt spid="9999"/>
                                        </p:tgtEl>
                                        <p:attrNameLst>
                                          <p:attrName>ppt_h</p:attrName>
                                        </p:attrNameLst>
                                      </p:cBhvr>
                                      <p:tavLst>
                                        <p:tav tm="0">
                                          <p:val>
                                            <p:fltVal val="0"/>
                                          </p:val>
                                        </p:tav>
                                        <p:tav tm="100000">
                                          <p:val>
                                            <p:strVal val="#ppt_h"/>
                                          </p:val>
                                        </p:tav>
                                      </p:tavLst>
                                    </p:anim>
                                  </p:childTnLst>
                                </p:cTn>
                              </p:par>
                            </p:childTnLst>
                          </p:cTn>
                        </p:par>
                        <p:par>
                          <p:cTn id="108" fill="hold">
                            <p:stCondLst>
                              <p:cond delay="500"/>
                            </p:stCondLst>
                            <p:childTnLst>
                              <p:par>
                                <p:cTn id="109" presetClass="entr" nodeType="afterEffect" presetSubtype="16" presetID="23" grpId="22" fill="hold">
                                  <p:stCondLst>
                                    <p:cond delay="0"/>
                                  </p:stCondLst>
                                  <p:iterate type="el" backwards="0">
                                    <p:tmAbs val="0"/>
                                  </p:iterate>
                                  <p:childTnLst>
                                    <p:set>
                                      <p:cBhvr>
                                        <p:cTn id="110" fill="hold"/>
                                        <p:tgtEl>
                                          <p:spTgt spid="10005"/>
                                        </p:tgtEl>
                                        <p:attrNameLst>
                                          <p:attrName>style.visibility</p:attrName>
                                        </p:attrNameLst>
                                      </p:cBhvr>
                                      <p:to>
                                        <p:strVal val="visible"/>
                                      </p:to>
                                    </p:set>
                                    <p:anim calcmode="lin" valueType="num">
                                      <p:cBhvr>
                                        <p:cTn id="111" dur="500" fill="hold"/>
                                        <p:tgtEl>
                                          <p:spTgt spid="10005"/>
                                        </p:tgtEl>
                                        <p:attrNameLst>
                                          <p:attrName>ppt_w</p:attrName>
                                        </p:attrNameLst>
                                      </p:cBhvr>
                                      <p:tavLst>
                                        <p:tav tm="0">
                                          <p:val>
                                            <p:fltVal val="0"/>
                                          </p:val>
                                        </p:tav>
                                        <p:tav tm="100000">
                                          <p:val>
                                            <p:strVal val="#ppt_w"/>
                                          </p:val>
                                        </p:tav>
                                      </p:tavLst>
                                    </p:anim>
                                    <p:anim calcmode="lin" valueType="num">
                                      <p:cBhvr>
                                        <p:cTn id="112" dur="500" fill="hold"/>
                                        <p:tgtEl>
                                          <p:spTgt spid="10005"/>
                                        </p:tgtEl>
                                        <p:attrNameLst>
                                          <p:attrName>ppt_h</p:attrName>
                                        </p:attrNameLst>
                                      </p:cBhvr>
                                      <p:tavLst>
                                        <p:tav tm="0">
                                          <p:val>
                                            <p:fltVal val="0"/>
                                          </p:val>
                                        </p:tav>
                                        <p:tav tm="100000">
                                          <p:val>
                                            <p:strVal val="#ppt_h"/>
                                          </p:val>
                                        </p:tav>
                                      </p:tavLst>
                                    </p:anim>
                                  </p:childTnLst>
                                </p:cTn>
                              </p:par>
                            </p:childTnLst>
                          </p:cTn>
                        </p:par>
                        <p:par>
                          <p:cTn id="113" fill="hold">
                            <p:stCondLst>
                              <p:cond delay="1000"/>
                            </p:stCondLst>
                            <p:childTnLst>
                              <p:par>
                                <p:cTn id="114" presetClass="entr" nodeType="afterEffect" presetSubtype="16" presetID="23" grpId="23" fill="hold">
                                  <p:stCondLst>
                                    <p:cond delay="0"/>
                                  </p:stCondLst>
                                  <p:iterate type="el" backwards="0">
                                    <p:tmAbs val="0"/>
                                  </p:iterate>
                                  <p:childTnLst>
                                    <p:set>
                                      <p:cBhvr>
                                        <p:cTn id="115" fill="hold"/>
                                        <p:tgtEl>
                                          <p:spTgt spid="10010"/>
                                        </p:tgtEl>
                                        <p:attrNameLst>
                                          <p:attrName>style.visibility</p:attrName>
                                        </p:attrNameLst>
                                      </p:cBhvr>
                                      <p:to>
                                        <p:strVal val="visible"/>
                                      </p:to>
                                    </p:set>
                                    <p:anim calcmode="lin" valueType="num">
                                      <p:cBhvr>
                                        <p:cTn id="116" dur="500" fill="hold"/>
                                        <p:tgtEl>
                                          <p:spTgt spid="10010"/>
                                        </p:tgtEl>
                                        <p:attrNameLst>
                                          <p:attrName>ppt_w</p:attrName>
                                        </p:attrNameLst>
                                      </p:cBhvr>
                                      <p:tavLst>
                                        <p:tav tm="0">
                                          <p:val>
                                            <p:fltVal val="0"/>
                                          </p:val>
                                        </p:tav>
                                        <p:tav tm="100000">
                                          <p:val>
                                            <p:strVal val="#ppt_w"/>
                                          </p:val>
                                        </p:tav>
                                      </p:tavLst>
                                    </p:anim>
                                    <p:anim calcmode="lin" valueType="num">
                                      <p:cBhvr>
                                        <p:cTn id="117" dur="500" fill="hold"/>
                                        <p:tgtEl>
                                          <p:spTgt spid="10010"/>
                                        </p:tgtEl>
                                        <p:attrNameLst>
                                          <p:attrName>ppt_h</p:attrName>
                                        </p:attrNameLst>
                                      </p:cBhvr>
                                      <p:tavLst>
                                        <p:tav tm="0">
                                          <p:val>
                                            <p:fltVal val="0"/>
                                          </p:val>
                                        </p:tav>
                                        <p:tav tm="100000">
                                          <p:val>
                                            <p:strVal val="#ppt_h"/>
                                          </p:val>
                                        </p:tav>
                                      </p:tavLst>
                                    </p:anim>
                                  </p:childTnLst>
                                </p:cTn>
                              </p:par>
                            </p:childTnLst>
                          </p:cTn>
                        </p:par>
                        <p:par>
                          <p:cTn id="118" fill="hold">
                            <p:stCondLst>
                              <p:cond delay="1500"/>
                            </p:stCondLst>
                            <p:childTnLst>
                              <p:par>
                                <p:cTn id="119" presetClass="entr" nodeType="afterEffect" presetSubtype="16" presetID="23" grpId="24" fill="hold">
                                  <p:stCondLst>
                                    <p:cond delay="0"/>
                                  </p:stCondLst>
                                  <p:iterate type="el" backwards="0">
                                    <p:tmAbs val="0"/>
                                  </p:iterate>
                                  <p:childTnLst>
                                    <p:set>
                                      <p:cBhvr>
                                        <p:cTn id="120" fill="hold"/>
                                        <p:tgtEl>
                                          <p:spTgt spid="10017"/>
                                        </p:tgtEl>
                                        <p:attrNameLst>
                                          <p:attrName>style.visibility</p:attrName>
                                        </p:attrNameLst>
                                      </p:cBhvr>
                                      <p:to>
                                        <p:strVal val="visible"/>
                                      </p:to>
                                    </p:set>
                                    <p:anim calcmode="lin" valueType="num">
                                      <p:cBhvr>
                                        <p:cTn id="121" dur="500" fill="hold"/>
                                        <p:tgtEl>
                                          <p:spTgt spid="10017"/>
                                        </p:tgtEl>
                                        <p:attrNameLst>
                                          <p:attrName>ppt_w</p:attrName>
                                        </p:attrNameLst>
                                      </p:cBhvr>
                                      <p:tavLst>
                                        <p:tav tm="0">
                                          <p:val>
                                            <p:fltVal val="0"/>
                                          </p:val>
                                        </p:tav>
                                        <p:tav tm="100000">
                                          <p:val>
                                            <p:strVal val="#ppt_w"/>
                                          </p:val>
                                        </p:tav>
                                      </p:tavLst>
                                    </p:anim>
                                    <p:anim calcmode="lin" valueType="num">
                                      <p:cBhvr>
                                        <p:cTn id="122" dur="500" fill="hold"/>
                                        <p:tgtEl>
                                          <p:spTgt spid="10017"/>
                                        </p:tgtEl>
                                        <p:attrNameLst>
                                          <p:attrName>ppt_h</p:attrName>
                                        </p:attrNameLst>
                                      </p:cBhvr>
                                      <p:tavLst>
                                        <p:tav tm="0">
                                          <p:val>
                                            <p:fltVal val="0"/>
                                          </p:val>
                                        </p:tav>
                                        <p:tav tm="100000">
                                          <p:val>
                                            <p:strVal val="#ppt_h"/>
                                          </p:val>
                                        </p:tav>
                                      </p:tavLst>
                                    </p:anim>
                                  </p:childTnLst>
                                </p:cTn>
                              </p:par>
                            </p:childTnLst>
                          </p:cTn>
                        </p:par>
                      </p:childTnLst>
                    </p:cTn>
                  </p:par>
                  <p:par>
                    <p:cTn id="123" fill="hold">
                      <p:stCondLst>
                        <p:cond delay="indefinite"/>
                      </p:stCondLst>
                      <p:childTnLst>
                        <p:par>
                          <p:cTn id="124" fill="hold">
                            <p:stCondLst>
                              <p:cond delay="0"/>
                            </p:stCondLst>
                            <p:childTnLst>
                              <p:par>
                                <p:cTn id="125" presetClass="entr" nodeType="clickEffect" presetSubtype="8" presetID="22" grpId="25" fill="hold">
                                  <p:stCondLst>
                                    <p:cond delay="0"/>
                                  </p:stCondLst>
                                  <p:iterate type="el" backwards="0">
                                    <p:tmAbs val="0"/>
                                  </p:iterate>
                                  <p:childTnLst>
                                    <p:set>
                                      <p:cBhvr>
                                        <p:cTn id="126" fill="hold"/>
                                        <p:tgtEl>
                                          <p:spTgt spid="10018"/>
                                        </p:tgtEl>
                                        <p:attrNameLst>
                                          <p:attrName>style.visibility</p:attrName>
                                        </p:attrNameLst>
                                      </p:cBhvr>
                                      <p:to>
                                        <p:strVal val="visible"/>
                                      </p:to>
                                    </p:set>
                                    <p:animEffect filter="wipe(left)" transition="in">
                                      <p:cBhvr>
                                        <p:cTn id="127" dur="500"/>
                                        <p:tgtEl>
                                          <p:spTgt spid="100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994" grpId="6"/>
      <p:bldP build="whole" bldLvl="1" animBg="1" rev="0" advAuto="0" spid="10013" grpId="5"/>
      <p:bldP build="whole" bldLvl="1" animBg="1" rev="0" advAuto="0" spid="10014" grpId="9"/>
      <p:bldP build="whole" bldLvl="1" animBg="1" rev="0" advAuto="0" spid="10012" grpId="3"/>
      <p:bldP build="whole" bldLvl="1" animBg="1" rev="0" advAuto="0" spid="10015" grpId="13"/>
      <p:bldP build="whole" bldLvl="1" animBg="1" rev="0" advAuto="0" spid="10006" grpId="19"/>
      <p:bldP build="whole" bldLvl="1" animBg="1" rev="0" advAuto="0" spid="10016" grpId="20"/>
      <p:bldP build="whole" bldLvl="1" animBg="1" rev="0" advAuto="0" spid="10017" grpId="24"/>
      <p:bldP build="whole" bldLvl="1" animBg="1" rev="0" advAuto="0" spid="10018" grpId="25"/>
      <p:bldP build="whole" bldLvl="1" animBg="1" rev="0" advAuto="0" spid="10000" grpId="4"/>
      <p:bldP build="whole" bldLvl="1" animBg="1" rev="0" advAuto="0" spid="10004" grpId="18"/>
      <p:bldP build="whole" bldLvl="1" animBg="1" rev="0" advAuto="0" spid="10003" grpId="16"/>
      <p:bldP build="whole" bldLvl="1" animBg="1" rev="0" advAuto="0" spid="10002" grpId="12"/>
      <p:bldP build="whole" bldLvl="1" animBg="1" rev="0" advAuto="0" spid="10005" grpId="22"/>
      <p:bldP build="whole" bldLvl="1" animBg="1" rev="0" advAuto="0" spid="10011" grpId="15"/>
      <p:bldP build="whole" bldLvl="1" animBg="1" rev="0" advAuto="0" spid="10007" grpId="2"/>
      <p:bldP build="whole" bldLvl="1" animBg="1" rev="0" advAuto="0" spid="10008" grpId="7"/>
      <p:bldP build="whole" bldLvl="1" animBg="1" rev="0" advAuto="0" spid="10009" grpId="11"/>
      <p:bldP build="whole" bldLvl="1" animBg="1" rev="0" advAuto="0" spid="10001" grpId="8"/>
      <p:bldP build="whole" bldLvl="1" animBg="1" rev="0" advAuto="0" spid="9999" grpId="21"/>
      <p:bldP build="whole" bldLvl="1" animBg="1" rev="0" advAuto="0" spid="10010" grpId="23"/>
      <p:bldP build="whole" bldLvl="1" animBg="1" rev="0" advAuto="0" spid="9998" grpId="17"/>
      <p:bldP build="whole" bldLvl="1" animBg="1" rev="0" advAuto="0" spid="9997" grpId="14"/>
      <p:bldP build="whole" bldLvl="1" animBg="1" rev="0" advAuto="0" spid="9995" grpId="1"/>
      <p:bldP build="whole" bldLvl="1" animBg="1" rev="0" advAuto="0" spid="9996" grpId="10"/>
    </p:bldLst>
  </p:timing>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21"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02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10023"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13</a:t>
            </a:r>
          </a:p>
        </p:txBody>
      </p:sp>
      <p:sp>
        <p:nvSpPr>
          <p:cNvPr id="10024"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10028" name="Group 25"/>
          <p:cNvGrpSpPr/>
          <p:nvPr/>
        </p:nvGrpSpPr>
        <p:grpSpPr>
          <a:xfrm>
            <a:off x="8767047" y="1893642"/>
            <a:ext cx="2124732" cy="2133152"/>
            <a:chOff x="0" y="0"/>
            <a:chExt cx="2124731" cy="2133150"/>
          </a:xfrm>
        </p:grpSpPr>
        <p:sp>
          <p:nvSpPr>
            <p:cNvPr id="10025" name="Oval Callout 26"/>
            <p:cNvSpPr/>
            <p:nvPr/>
          </p:nvSpPr>
          <p:spPr>
            <a:xfrm>
              <a:off x="30208" y="23999"/>
              <a:ext cx="2094523" cy="2109152"/>
            </a:xfrm>
            <a:prstGeom prst="wedgeEllipseCallout">
              <a:avLst>
                <a:gd name="adj1" fmla="val 59405"/>
                <a:gd name="adj2" fmla="val -187"/>
              </a:avLst>
            </a:prstGeom>
            <a:solidFill>
              <a:srgbClr val="010101">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26" name="Oval Callout 27"/>
            <p:cNvSpPr/>
            <p:nvPr/>
          </p:nvSpPr>
          <p:spPr>
            <a:xfrm>
              <a:off x="-1" y="-1"/>
              <a:ext cx="2094524" cy="2109153"/>
            </a:xfrm>
            <a:prstGeom prst="wedgeEllipseCallout">
              <a:avLst>
                <a:gd name="adj1" fmla="val 59405"/>
                <a:gd name="adj2" fmla="val -187"/>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27" name="Oval 28"/>
            <p:cNvSpPr/>
            <p:nvPr/>
          </p:nvSpPr>
          <p:spPr>
            <a:xfrm>
              <a:off x="1074575" y="635895"/>
              <a:ext cx="837367" cy="837365"/>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10032" name="Group 21"/>
          <p:cNvGrpSpPr/>
          <p:nvPr/>
        </p:nvGrpSpPr>
        <p:grpSpPr>
          <a:xfrm>
            <a:off x="6900320" y="1893642"/>
            <a:ext cx="2124732" cy="2133152"/>
            <a:chOff x="0" y="0"/>
            <a:chExt cx="2124731" cy="2133150"/>
          </a:xfrm>
        </p:grpSpPr>
        <p:sp>
          <p:nvSpPr>
            <p:cNvPr id="10029" name="Oval Callout 22"/>
            <p:cNvSpPr/>
            <p:nvPr/>
          </p:nvSpPr>
          <p:spPr>
            <a:xfrm>
              <a:off x="30208" y="23999"/>
              <a:ext cx="2094523" cy="2109152"/>
            </a:xfrm>
            <a:prstGeom prst="wedgeEllipseCallout">
              <a:avLst>
                <a:gd name="adj1" fmla="val 59405"/>
                <a:gd name="adj2" fmla="val -187"/>
              </a:avLst>
            </a:prstGeom>
            <a:solidFill>
              <a:srgbClr val="010101">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30" name="Oval Callout 23"/>
            <p:cNvSpPr/>
            <p:nvPr/>
          </p:nvSpPr>
          <p:spPr>
            <a:xfrm>
              <a:off x="-1" y="-1"/>
              <a:ext cx="2094524" cy="2109153"/>
            </a:xfrm>
            <a:prstGeom prst="wedgeEllipseCallout">
              <a:avLst>
                <a:gd name="adj1" fmla="val 59405"/>
                <a:gd name="adj2" fmla="val -187"/>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31" name="Oval 24"/>
            <p:cNvSpPr/>
            <p:nvPr/>
          </p:nvSpPr>
          <p:spPr>
            <a:xfrm>
              <a:off x="1074575" y="635895"/>
              <a:ext cx="837367" cy="837365"/>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10036" name="Group 17"/>
          <p:cNvGrpSpPr/>
          <p:nvPr/>
        </p:nvGrpSpPr>
        <p:grpSpPr>
          <a:xfrm>
            <a:off x="4994445" y="1893642"/>
            <a:ext cx="2124732" cy="2133152"/>
            <a:chOff x="0" y="0"/>
            <a:chExt cx="2124731" cy="2133150"/>
          </a:xfrm>
        </p:grpSpPr>
        <p:sp>
          <p:nvSpPr>
            <p:cNvPr id="10033" name="Oval Callout 18"/>
            <p:cNvSpPr/>
            <p:nvPr/>
          </p:nvSpPr>
          <p:spPr>
            <a:xfrm>
              <a:off x="30208" y="23999"/>
              <a:ext cx="2094523" cy="2109152"/>
            </a:xfrm>
            <a:prstGeom prst="wedgeEllipseCallout">
              <a:avLst>
                <a:gd name="adj1" fmla="val 59405"/>
                <a:gd name="adj2" fmla="val -187"/>
              </a:avLst>
            </a:prstGeom>
            <a:solidFill>
              <a:srgbClr val="010101">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34" name="Oval Callout 19"/>
            <p:cNvSpPr/>
            <p:nvPr/>
          </p:nvSpPr>
          <p:spPr>
            <a:xfrm>
              <a:off x="-1" y="-1"/>
              <a:ext cx="2094524" cy="2109153"/>
            </a:xfrm>
            <a:prstGeom prst="wedgeEllipseCallout">
              <a:avLst>
                <a:gd name="adj1" fmla="val 59405"/>
                <a:gd name="adj2" fmla="val -187"/>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35" name="Oval 20"/>
            <p:cNvSpPr/>
            <p:nvPr/>
          </p:nvSpPr>
          <p:spPr>
            <a:xfrm>
              <a:off x="1074575" y="635895"/>
              <a:ext cx="837367" cy="837365"/>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10040" name="Group 13"/>
          <p:cNvGrpSpPr/>
          <p:nvPr/>
        </p:nvGrpSpPr>
        <p:grpSpPr>
          <a:xfrm>
            <a:off x="3105298" y="1893642"/>
            <a:ext cx="2124732" cy="2133152"/>
            <a:chOff x="0" y="0"/>
            <a:chExt cx="2124731" cy="2133150"/>
          </a:xfrm>
        </p:grpSpPr>
        <p:sp>
          <p:nvSpPr>
            <p:cNvPr id="10037" name="Oval Callout 14"/>
            <p:cNvSpPr/>
            <p:nvPr/>
          </p:nvSpPr>
          <p:spPr>
            <a:xfrm>
              <a:off x="30208" y="23999"/>
              <a:ext cx="2094523" cy="2109152"/>
            </a:xfrm>
            <a:prstGeom prst="wedgeEllipseCallout">
              <a:avLst>
                <a:gd name="adj1" fmla="val 59405"/>
                <a:gd name="adj2" fmla="val -187"/>
              </a:avLst>
            </a:prstGeom>
            <a:solidFill>
              <a:srgbClr val="010101">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38" name="Oval Callout 15"/>
            <p:cNvSpPr/>
            <p:nvPr/>
          </p:nvSpPr>
          <p:spPr>
            <a:xfrm>
              <a:off x="-1" y="-1"/>
              <a:ext cx="2094524" cy="2109153"/>
            </a:xfrm>
            <a:prstGeom prst="wedgeEllipseCallout">
              <a:avLst>
                <a:gd name="adj1" fmla="val 59405"/>
                <a:gd name="adj2" fmla="val -187"/>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39" name="Oval 16"/>
            <p:cNvSpPr/>
            <p:nvPr/>
          </p:nvSpPr>
          <p:spPr>
            <a:xfrm>
              <a:off x="1074575" y="635895"/>
              <a:ext cx="837367" cy="837365"/>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10044" name="Group 12"/>
          <p:cNvGrpSpPr/>
          <p:nvPr/>
        </p:nvGrpSpPr>
        <p:grpSpPr>
          <a:xfrm>
            <a:off x="1199423" y="1893642"/>
            <a:ext cx="2124731" cy="2133152"/>
            <a:chOff x="0" y="0"/>
            <a:chExt cx="2124731" cy="2133150"/>
          </a:xfrm>
        </p:grpSpPr>
        <p:sp>
          <p:nvSpPr>
            <p:cNvPr id="10041" name="Oval Callout 11"/>
            <p:cNvSpPr/>
            <p:nvPr/>
          </p:nvSpPr>
          <p:spPr>
            <a:xfrm>
              <a:off x="30208" y="23999"/>
              <a:ext cx="2094523" cy="2109152"/>
            </a:xfrm>
            <a:prstGeom prst="wedgeEllipseCallout">
              <a:avLst>
                <a:gd name="adj1" fmla="val 59405"/>
                <a:gd name="adj2" fmla="val -187"/>
              </a:avLst>
            </a:prstGeom>
            <a:solidFill>
              <a:srgbClr val="010101">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42" name="Oval Callout 4"/>
            <p:cNvSpPr/>
            <p:nvPr/>
          </p:nvSpPr>
          <p:spPr>
            <a:xfrm>
              <a:off x="-1" y="-1"/>
              <a:ext cx="2094524" cy="2109153"/>
            </a:xfrm>
            <a:prstGeom prst="wedgeEllipseCallout">
              <a:avLst>
                <a:gd name="adj1" fmla="val 59405"/>
                <a:gd name="adj2" fmla="val -187"/>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0043" name="Oval 5"/>
            <p:cNvSpPr/>
            <p:nvPr/>
          </p:nvSpPr>
          <p:spPr>
            <a:xfrm>
              <a:off x="1074575" y="635895"/>
              <a:ext cx="837367" cy="837365"/>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10045" name="Rectangle 30"/>
          <p:cNvSpPr txBox="1"/>
          <p:nvPr/>
        </p:nvSpPr>
        <p:spPr>
          <a:xfrm>
            <a:off x="6136935" y="2576911"/>
            <a:ext cx="687052"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10046" name="Rectangle 31"/>
          <p:cNvSpPr txBox="1"/>
          <p:nvPr/>
        </p:nvSpPr>
        <p:spPr>
          <a:xfrm>
            <a:off x="8034653" y="2600061"/>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1"/>
                </a:solidFill>
                <a:latin typeface="FontAwesome"/>
                <a:ea typeface="FontAwesome"/>
                <a:cs typeface="FontAwesome"/>
                <a:sym typeface="FontAwesome"/>
              </a:defRPr>
            </a:lvl1pPr>
          </a:lstStyle>
          <a:p>
            <a:pPr/>
            <a:r>
              <a:t></a:t>
            </a:r>
          </a:p>
        </p:txBody>
      </p:sp>
      <p:sp>
        <p:nvSpPr>
          <p:cNvPr id="10047" name="Rectangle 32"/>
          <p:cNvSpPr txBox="1"/>
          <p:nvPr/>
        </p:nvSpPr>
        <p:spPr>
          <a:xfrm>
            <a:off x="4418666" y="2542928"/>
            <a:ext cx="35814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3"/>
                </a:solidFill>
                <a:latin typeface="FontAwesome"/>
                <a:ea typeface="FontAwesome"/>
                <a:cs typeface="FontAwesome"/>
                <a:sym typeface="FontAwesome"/>
              </a:defRPr>
            </a:lvl1pPr>
          </a:lstStyle>
          <a:p>
            <a:pPr/>
            <a:r>
              <a:t>k</a:t>
            </a:r>
          </a:p>
        </p:txBody>
      </p:sp>
      <p:sp>
        <p:nvSpPr>
          <p:cNvPr id="10048" name="Rectangle 33"/>
          <p:cNvSpPr txBox="1"/>
          <p:nvPr/>
        </p:nvSpPr>
        <p:spPr>
          <a:xfrm>
            <a:off x="10185889" y="2589228"/>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6491C8"/>
                </a:solidFill>
                <a:latin typeface="FontAwesome"/>
                <a:ea typeface="FontAwesome"/>
                <a:cs typeface="FontAwesome"/>
                <a:sym typeface="FontAwesome"/>
              </a:defRPr>
            </a:lvl1pPr>
          </a:lstStyle>
          <a:p>
            <a:pPr/>
            <a:r>
              <a:t></a:t>
            </a:r>
          </a:p>
        </p:txBody>
      </p:sp>
      <p:sp>
        <p:nvSpPr>
          <p:cNvPr id="10049" name="Rectangle 34"/>
          <p:cNvSpPr txBox="1"/>
          <p:nvPr/>
        </p:nvSpPr>
        <p:spPr>
          <a:xfrm>
            <a:off x="2510204" y="2589228"/>
            <a:ext cx="386666"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4"/>
                </a:solidFill>
                <a:latin typeface="FontAwesome"/>
                <a:ea typeface="FontAwesome"/>
                <a:cs typeface="FontAwesome"/>
                <a:sym typeface="FontAwesome"/>
              </a:defRPr>
            </a:lvl1pPr>
          </a:lstStyle>
          <a:p>
            <a:pPr/>
            <a:r>
              <a:t>é</a:t>
            </a:r>
          </a:p>
        </p:txBody>
      </p:sp>
      <p:sp>
        <p:nvSpPr>
          <p:cNvPr id="10050" name="TextBox 35"/>
          <p:cNvSpPr txBox="1"/>
          <p:nvPr/>
        </p:nvSpPr>
        <p:spPr>
          <a:xfrm>
            <a:off x="1647183" y="2388895"/>
            <a:ext cx="565780" cy="523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sz="2800">
                <a:solidFill>
                  <a:srgbClr val="FEFEFE"/>
                </a:solidFill>
                <a:latin typeface="Montserrat Light"/>
                <a:ea typeface="Montserrat Light"/>
                <a:cs typeface="Montserrat Light"/>
                <a:sym typeface="Montserrat Light"/>
              </a:defRPr>
            </a:lvl1pPr>
          </a:lstStyle>
          <a:p>
            <a:pPr/>
            <a:r>
              <a:t>01</a:t>
            </a:r>
          </a:p>
        </p:txBody>
      </p:sp>
      <p:sp>
        <p:nvSpPr>
          <p:cNvPr id="10051" name="TextBox 36"/>
          <p:cNvSpPr txBox="1"/>
          <p:nvPr/>
        </p:nvSpPr>
        <p:spPr>
          <a:xfrm>
            <a:off x="1631449" y="2902459"/>
            <a:ext cx="558365"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300">
                <a:solidFill>
                  <a:srgbClr val="FEFEFE"/>
                </a:solidFill>
              </a:defRPr>
            </a:lvl1pPr>
          </a:lstStyle>
          <a:p>
            <a:pPr/>
            <a:r>
              <a:t>Head Text</a:t>
            </a:r>
          </a:p>
        </p:txBody>
      </p:sp>
      <p:sp>
        <p:nvSpPr>
          <p:cNvPr id="10052" name="TextBox 50"/>
          <p:cNvSpPr txBox="1"/>
          <p:nvPr/>
        </p:nvSpPr>
        <p:spPr>
          <a:xfrm>
            <a:off x="3580155" y="2388895"/>
            <a:ext cx="565780" cy="523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sz="2800">
                <a:solidFill>
                  <a:srgbClr val="FEFEFE"/>
                </a:solidFill>
                <a:latin typeface="Montserrat Light"/>
                <a:ea typeface="Montserrat Light"/>
                <a:cs typeface="Montserrat Light"/>
                <a:sym typeface="Montserrat Light"/>
              </a:defRPr>
            </a:lvl1pPr>
          </a:lstStyle>
          <a:p>
            <a:pPr/>
            <a:r>
              <a:t>02</a:t>
            </a:r>
          </a:p>
        </p:txBody>
      </p:sp>
      <p:sp>
        <p:nvSpPr>
          <p:cNvPr id="10053" name="TextBox 51"/>
          <p:cNvSpPr txBox="1"/>
          <p:nvPr/>
        </p:nvSpPr>
        <p:spPr>
          <a:xfrm>
            <a:off x="3564421" y="2902459"/>
            <a:ext cx="558365"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300">
                <a:solidFill>
                  <a:srgbClr val="FEFEFE"/>
                </a:solidFill>
              </a:defRPr>
            </a:lvl1pPr>
          </a:lstStyle>
          <a:p>
            <a:pPr/>
            <a:r>
              <a:t>Head Text</a:t>
            </a:r>
          </a:p>
        </p:txBody>
      </p:sp>
      <p:sp>
        <p:nvSpPr>
          <p:cNvPr id="10054" name="TextBox 52"/>
          <p:cNvSpPr txBox="1"/>
          <p:nvPr/>
        </p:nvSpPr>
        <p:spPr>
          <a:xfrm>
            <a:off x="5466830" y="2388895"/>
            <a:ext cx="565780" cy="523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sz="2800">
                <a:solidFill>
                  <a:srgbClr val="FEFEFE"/>
                </a:solidFill>
                <a:latin typeface="Montserrat Light"/>
                <a:ea typeface="Montserrat Light"/>
                <a:cs typeface="Montserrat Light"/>
                <a:sym typeface="Montserrat Light"/>
              </a:defRPr>
            </a:lvl1pPr>
          </a:lstStyle>
          <a:p>
            <a:pPr/>
            <a:r>
              <a:t>03</a:t>
            </a:r>
          </a:p>
        </p:txBody>
      </p:sp>
      <p:sp>
        <p:nvSpPr>
          <p:cNvPr id="10055" name="TextBox 53"/>
          <p:cNvSpPr txBox="1"/>
          <p:nvPr/>
        </p:nvSpPr>
        <p:spPr>
          <a:xfrm>
            <a:off x="5451095" y="2902459"/>
            <a:ext cx="558365"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300">
                <a:solidFill>
                  <a:srgbClr val="FEFEFE"/>
                </a:solidFill>
              </a:defRPr>
            </a:lvl1pPr>
          </a:lstStyle>
          <a:p>
            <a:pPr/>
            <a:r>
              <a:t>Head Text</a:t>
            </a:r>
          </a:p>
        </p:txBody>
      </p:sp>
      <p:sp>
        <p:nvSpPr>
          <p:cNvPr id="10056" name="TextBox 54"/>
          <p:cNvSpPr txBox="1"/>
          <p:nvPr/>
        </p:nvSpPr>
        <p:spPr>
          <a:xfrm>
            <a:off x="7399801" y="2388895"/>
            <a:ext cx="565780" cy="523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sz="2800">
                <a:solidFill>
                  <a:srgbClr val="FEFEFE"/>
                </a:solidFill>
                <a:latin typeface="Montserrat Light"/>
                <a:ea typeface="Montserrat Light"/>
                <a:cs typeface="Montserrat Light"/>
                <a:sym typeface="Montserrat Light"/>
              </a:defRPr>
            </a:lvl1pPr>
          </a:lstStyle>
          <a:p>
            <a:pPr/>
            <a:r>
              <a:t>04</a:t>
            </a:r>
          </a:p>
        </p:txBody>
      </p:sp>
      <p:sp>
        <p:nvSpPr>
          <p:cNvPr id="10057" name="TextBox 55"/>
          <p:cNvSpPr txBox="1"/>
          <p:nvPr/>
        </p:nvSpPr>
        <p:spPr>
          <a:xfrm>
            <a:off x="7384066" y="2902459"/>
            <a:ext cx="558365"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300">
                <a:solidFill>
                  <a:srgbClr val="FEFEFE"/>
                </a:solidFill>
              </a:defRPr>
            </a:lvl1pPr>
          </a:lstStyle>
          <a:p>
            <a:pPr/>
            <a:r>
              <a:t>Head Text</a:t>
            </a:r>
          </a:p>
        </p:txBody>
      </p:sp>
      <p:sp>
        <p:nvSpPr>
          <p:cNvPr id="10058" name="TextBox 56"/>
          <p:cNvSpPr txBox="1"/>
          <p:nvPr/>
        </p:nvSpPr>
        <p:spPr>
          <a:xfrm>
            <a:off x="9251751" y="2388895"/>
            <a:ext cx="565780" cy="523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sz="2800">
                <a:solidFill>
                  <a:srgbClr val="FEFEFE"/>
                </a:solidFill>
                <a:latin typeface="Montserrat Light"/>
                <a:ea typeface="Montserrat Light"/>
                <a:cs typeface="Montserrat Light"/>
                <a:sym typeface="Montserrat Light"/>
              </a:defRPr>
            </a:lvl1pPr>
          </a:lstStyle>
          <a:p>
            <a:pPr/>
            <a:r>
              <a:t>05</a:t>
            </a:r>
          </a:p>
        </p:txBody>
      </p:sp>
      <p:sp>
        <p:nvSpPr>
          <p:cNvPr id="10059" name="TextBox 57"/>
          <p:cNvSpPr txBox="1"/>
          <p:nvPr/>
        </p:nvSpPr>
        <p:spPr>
          <a:xfrm>
            <a:off x="9236016" y="2902459"/>
            <a:ext cx="558365"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300">
                <a:solidFill>
                  <a:srgbClr val="FEFEFE"/>
                </a:solidFill>
              </a:defRPr>
            </a:lvl1pPr>
          </a:lstStyle>
          <a:p>
            <a:pPr/>
            <a:r>
              <a:t>Head Text</a:t>
            </a:r>
          </a:p>
        </p:txBody>
      </p:sp>
      <p:sp>
        <p:nvSpPr>
          <p:cNvPr id="10060" name="TextBox 63"/>
          <p:cNvSpPr txBox="1"/>
          <p:nvPr/>
        </p:nvSpPr>
        <p:spPr>
          <a:xfrm>
            <a:off x="1996125" y="5731897"/>
            <a:ext cx="8201750"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ct val="150000"/>
              </a:lnSpc>
              <a:defRPr sz="1000">
                <a:solidFill>
                  <a:srgbClr val="7D8287"/>
                </a:solidFill>
              </a:defRPr>
            </a:pPr>
            <a:r>
              <a:t>Lesser first day kind god us earth. The divide firmament signs doesn't seasons heaven spirit open. </a:t>
            </a:r>
            <a:r>
              <a:rPr>
                <a:solidFill>
                  <a:schemeClr val="accent2"/>
                </a:solidFill>
              </a:rPr>
              <a:t>The divide firmament signs doesn't seasons heaven spirit open gathered heaven without them air.</a:t>
            </a:r>
          </a:p>
        </p:txBody>
      </p:sp>
      <p:sp>
        <p:nvSpPr>
          <p:cNvPr id="10061" name="Oval 65"/>
          <p:cNvSpPr/>
          <p:nvPr/>
        </p:nvSpPr>
        <p:spPr>
          <a:xfrm>
            <a:off x="1648448" y="3523710"/>
            <a:ext cx="1164201" cy="1164193"/>
          </a:xfrm>
          <a:prstGeom prst="ellipse">
            <a:avLst/>
          </a:prstGeom>
          <a:solidFill>
            <a:srgbClr val="FEFEFE"/>
          </a:solidFill>
          <a:ln w="12700">
            <a:miter lim="400000"/>
          </a:ln>
        </p:spPr>
        <p:txBody>
          <a:bodyPr lIns="45719" rIns="45719" anchor="ctr"/>
          <a:lstStyle/>
          <a:p>
            <a:pPr algn="ctr">
              <a:defRPr>
                <a:solidFill>
                  <a:srgbClr val="FFFFFF"/>
                </a:solidFill>
              </a:defRPr>
            </a:pPr>
          </a:p>
        </p:txBody>
      </p:sp>
      <p:graphicFrame>
        <p:nvGraphicFramePr>
          <p:cNvPr id="10062" name="Chart 64"/>
          <p:cNvGraphicFramePr/>
          <p:nvPr/>
        </p:nvGraphicFramePr>
        <p:xfrm>
          <a:off x="1810046" y="3683951"/>
          <a:ext cx="838888" cy="838888"/>
        </p:xfrm>
        <a:graphic xmlns:a="http://schemas.openxmlformats.org/drawingml/2006/main">
          <a:graphicData uri="http://schemas.openxmlformats.org/drawingml/2006/chart">
            <c:chart xmlns:c="http://schemas.openxmlformats.org/drawingml/2006/chart" r:id="rId2"/>
          </a:graphicData>
        </a:graphic>
      </p:graphicFrame>
      <p:sp>
        <p:nvSpPr>
          <p:cNvPr id="10063" name="Oval 66"/>
          <p:cNvSpPr/>
          <p:nvPr/>
        </p:nvSpPr>
        <p:spPr>
          <a:xfrm>
            <a:off x="3535119" y="3523710"/>
            <a:ext cx="1164201" cy="1164193"/>
          </a:xfrm>
          <a:prstGeom prst="ellipse">
            <a:avLst/>
          </a:prstGeom>
          <a:solidFill>
            <a:srgbClr val="FEFEFE"/>
          </a:solidFill>
          <a:ln w="12700">
            <a:miter lim="400000"/>
          </a:ln>
        </p:spPr>
        <p:txBody>
          <a:bodyPr lIns="45719" rIns="45719" anchor="ctr"/>
          <a:lstStyle/>
          <a:p>
            <a:pPr algn="ctr">
              <a:defRPr>
                <a:solidFill>
                  <a:srgbClr val="FFFFFF"/>
                </a:solidFill>
              </a:defRPr>
            </a:pPr>
          </a:p>
        </p:txBody>
      </p:sp>
      <p:graphicFrame>
        <p:nvGraphicFramePr>
          <p:cNvPr id="10064" name="Chart 67"/>
          <p:cNvGraphicFramePr/>
          <p:nvPr/>
        </p:nvGraphicFramePr>
        <p:xfrm>
          <a:off x="3696718" y="3683951"/>
          <a:ext cx="838888" cy="838888"/>
        </p:xfrm>
        <a:graphic xmlns:a="http://schemas.openxmlformats.org/drawingml/2006/main">
          <a:graphicData uri="http://schemas.openxmlformats.org/drawingml/2006/chart">
            <c:chart xmlns:c="http://schemas.openxmlformats.org/drawingml/2006/chart" r:id="rId3"/>
          </a:graphicData>
        </a:graphic>
      </p:graphicFrame>
      <p:sp>
        <p:nvSpPr>
          <p:cNvPr id="10065" name="Oval 68"/>
          <p:cNvSpPr/>
          <p:nvPr/>
        </p:nvSpPr>
        <p:spPr>
          <a:xfrm>
            <a:off x="5514387" y="3523710"/>
            <a:ext cx="1164201" cy="1164193"/>
          </a:xfrm>
          <a:prstGeom prst="ellipse">
            <a:avLst/>
          </a:prstGeom>
          <a:solidFill>
            <a:srgbClr val="FEFEFE"/>
          </a:solidFill>
          <a:ln w="12700">
            <a:miter lim="400000"/>
          </a:ln>
        </p:spPr>
        <p:txBody>
          <a:bodyPr lIns="45719" rIns="45719" anchor="ctr"/>
          <a:lstStyle/>
          <a:p>
            <a:pPr algn="ctr">
              <a:defRPr>
                <a:solidFill>
                  <a:srgbClr val="FFFFFF"/>
                </a:solidFill>
              </a:defRPr>
            </a:pPr>
          </a:p>
        </p:txBody>
      </p:sp>
      <p:graphicFrame>
        <p:nvGraphicFramePr>
          <p:cNvPr id="10066" name="Chart 69"/>
          <p:cNvGraphicFramePr/>
          <p:nvPr/>
        </p:nvGraphicFramePr>
        <p:xfrm>
          <a:off x="5675986" y="3683951"/>
          <a:ext cx="838888" cy="838888"/>
        </p:xfrm>
        <a:graphic xmlns:a="http://schemas.openxmlformats.org/drawingml/2006/main">
          <a:graphicData uri="http://schemas.openxmlformats.org/drawingml/2006/chart">
            <c:chart xmlns:c="http://schemas.openxmlformats.org/drawingml/2006/chart" r:id="rId4"/>
          </a:graphicData>
        </a:graphic>
      </p:graphicFrame>
      <p:sp>
        <p:nvSpPr>
          <p:cNvPr id="10067" name="Oval 70"/>
          <p:cNvSpPr/>
          <p:nvPr/>
        </p:nvSpPr>
        <p:spPr>
          <a:xfrm>
            <a:off x="7377911" y="3523710"/>
            <a:ext cx="1164201" cy="1164193"/>
          </a:xfrm>
          <a:prstGeom prst="ellipse">
            <a:avLst/>
          </a:prstGeom>
          <a:solidFill>
            <a:srgbClr val="FEFEFE"/>
          </a:solidFill>
          <a:ln w="12700">
            <a:miter lim="400000"/>
          </a:ln>
        </p:spPr>
        <p:txBody>
          <a:bodyPr lIns="45719" rIns="45719" anchor="ctr"/>
          <a:lstStyle/>
          <a:p>
            <a:pPr algn="ctr">
              <a:defRPr>
                <a:solidFill>
                  <a:srgbClr val="FFFFFF"/>
                </a:solidFill>
              </a:defRPr>
            </a:pPr>
          </a:p>
        </p:txBody>
      </p:sp>
      <p:graphicFrame>
        <p:nvGraphicFramePr>
          <p:cNvPr id="10068" name="Chart 71"/>
          <p:cNvGraphicFramePr/>
          <p:nvPr/>
        </p:nvGraphicFramePr>
        <p:xfrm>
          <a:off x="7539510" y="3683951"/>
          <a:ext cx="838888" cy="838888"/>
        </p:xfrm>
        <a:graphic xmlns:a="http://schemas.openxmlformats.org/drawingml/2006/main">
          <a:graphicData uri="http://schemas.openxmlformats.org/drawingml/2006/chart">
            <c:chart xmlns:c="http://schemas.openxmlformats.org/drawingml/2006/chart" r:id="rId5"/>
          </a:graphicData>
        </a:graphic>
      </p:graphicFrame>
      <p:sp>
        <p:nvSpPr>
          <p:cNvPr id="10069" name="Oval 72"/>
          <p:cNvSpPr/>
          <p:nvPr/>
        </p:nvSpPr>
        <p:spPr>
          <a:xfrm>
            <a:off x="9253008" y="3523710"/>
            <a:ext cx="1164201" cy="1164193"/>
          </a:xfrm>
          <a:prstGeom prst="ellipse">
            <a:avLst/>
          </a:prstGeom>
          <a:solidFill>
            <a:srgbClr val="FEFEFE"/>
          </a:solidFill>
          <a:ln w="12700">
            <a:miter lim="400000"/>
          </a:ln>
        </p:spPr>
        <p:txBody>
          <a:bodyPr lIns="45719" rIns="45719" anchor="ctr"/>
          <a:lstStyle/>
          <a:p>
            <a:pPr algn="ctr">
              <a:defRPr>
                <a:solidFill>
                  <a:srgbClr val="FFFFFF"/>
                </a:solidFill>
              </a:defRPr>
            </a:pPr>
          </a:p>
        </p:txBody>
      </p:sp>
      <p:graphicFrame>
        <p:nvGraphicFramePr>
          <p:cNvPr id="10070" name="Chart 73"/>
          <p:cNvGraphicFramePr/>
          <p:nvPr/>
        </p:nvGraphicFramePr>
        <p:xfrm>
          <a:off x="9414607" y="3683951"/>
          <a:ext cx="838888" cy="838888"/>
        </p:xfrm>
        <a:graphic xmlns:a="http://schemas.openxmlformats.org/drawingml/2006/main">
          <a:graphicData uri="http://schemas.openxmlformats.org/drawingml/2006/chart">
            <c:chart xmlns:c="http://schemas.openxmlformats.org/drawingml/2006/chart" r:id="rId6"/>
          </a:graphicData>
        </a:graphic>
      </p:graphicFrame>
      <p:sp>
        <p:nvSpPr>
          <p:cNvPr id="10071" name="TextBox 58"/>
          <p:cNvSpPr txBox="1"/>
          <p:nvPr/>
        </p:nvSpPr>
        <p:spPr>
          <a:xfrm>
            <a:off x="1518607" y="4612954"/>
            <a:ext cx="1453774"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1000"/>
            </a:lvl1pPr>
          </a:lstStyle>
          <a:p>
            <a:pPr/>
            <a:r>
              <a:t>Also he his male air bring is Sign.</a:t>
            </a:r>
          </a:p>
        </p:txBody>
      </p:sp>
      <p:sp>
        <p:nvSpPr>
          <p:cNvPr id="10072" name="TextBox 59"/>
          <p:cNvSpPr txBox="1"/>
          <p:nvPr/>
        </p:nvSpPr>
        <p:spPr>
          <a:xfrm>
            <a:off x="3371437" y="4612954"/>
            <a:ext cx="153882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1000"/>
            </a:lvl1pPr>
          </a:lstStyle>
          <a:p>
            <a:pPr/>
            <a:r>
              <a:t>Also he his male air bring is first creepiest.</a:t>
            </a:r>
          </a:p>
        </p:txBody>
      </p:sp>
      <p:sp>
        <p:nvSpPr>
          <p:cNvPr id="10073" name="TextBox 60"/>
          <p:cNvSpPr txBox="1"/>
          <p:nvPr/>
        </p:nvSpPr>
        <p:spPr>
          <a:xfrm>
            <a:off x="5309318" y="4612954"/>
            <a:ext cx="145377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1000"/>
            </a:lvl1pPr>
          </a:lstStyle>
          <a:p>
            <a:pPr/>
            <a:r>
              <a:t>Also he his male air bring is creepiest.</a:t>
            </a:r>
          </a:p>
        </p:txBody>
      </p:sp>
      <p:sp>
        <p:nvSpPr>
          <p:cNvPr id="10074" name="TextBox 61"/>
          <p:cNvSpPr txBox="1"/>
          <p:nvPr/>
        </p:nvSpPr>
        <p:spPr>
          <a:xfrm>
            <a:off x="7204672" y="4612954"/>
            <a:ext cx="145377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1000"/>
            </a:lvl1pPr>
          </a:lstStyle>
          <a:p>
            <a:pPr/>
            <a:r>
              <a:t>Mari bring is Signs first creepiest.</a:t>
            </a:r>
          </a:p>
        </p:txBody>
      </p:sp>
      <p:sp>
        <p:nvSpPr>
          <p:cNvPr id="10075" name="TextBox 62"/>
          <p:cNvSpPr txBox="1"/>
          <p:nvPr/>
        </p:nvSpPr>
        <p:spPr>
          <a:xfrm>
            <a:off x="9100029" y="4612954"/>
            <a:ext cx="145377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1000"/>
            </a:lvl1pPr>
          </a:lstStyle>
          <a:p>
            <a:pPr/>
            <a:r>
              <a:t>Also he his male air bring is Signs first.</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0044"/>
                                        </p:tgtEl>
                                        <p:attrNameLst>
                                          <p:attrName>style.visibility</p:attrName>
                                        </p:attrNameLst>
                                      </p:cBhvr>
                                      <p:to>
                                        <p:strVal val="visible"/>
                                      </p:to>
                                    </p:set>
                                    <p:anim calcmode="lin" valueType="num">
                                      <p:cBhvr>
                                        <p:cTn id="7" dur="500" fill="hold"/>
                                        <p:tgtEl>
                                          <p:spTgt spid="10044"/>
                                        </p:tgtEl>
                                        <p:attrNameLst>
                                          <p:attrName>ppt_x</p:attrName>
                                        </p:attrNameLst>
                                      </p:cBhvr>
                                      <p:tavLst>
                                        <p:tav tm="0">
                                          <p:val>
                                            <p:strVal val="0-#ppt_w/2"/>
                                          </p:val>
                                        </p:tav>
                                        <p:tav tm="100000">
                                          <p:val>
                                            <p:strVal val="#ppt_x"/>
                                          </p:val>
                                        </p:tav>
                                      </p:tavLst>
                                    </p:anim>
                                    <p:anim calcmode="lin" valueType="num">
                                      <p:cBhvr>
                                        <p:cTn id="8" dur="500" fill="hold"/>
                                        <p:tgtEl>
                                          <p:spTgt spid="1004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8" presetID="2" grpId="2" fill="hold">
                                  <p:stCondLst>
                                    <p:cond delay="0"/>
                                  </p:stCondLst>
                                  <p:iterate type="el" backwards="0">
                                    <p:tmAbs val="0"/>
                                  </p:iterate>
                                  <p:childTnLst>
                                    <p:set>
                                      <p:cBhvr>
                                        <p:cTn id="11" fill="hold"/>
                                        <p:tgtEl>
                                          <p:spTgt spid="10049"/>
                                        </p:tgtEl>
                                        <p:attrNameLst>
                                          <p:attrName>style.visibility</p:attrName>
                                        </p:attrNameLst>
                                      </p:cBhvr>
                                      <p:to>
                                        <p:strVal val="visible"/>
                                      </p:to>
                                    </p:set>
                                    <p:anim calcmode="lin" valueType="num">
                                      <p:cBhvr>
                                        <p:cTn id="12" dur="500" fill="hold"/>
                                        <p:tgtEl>
                                          <p:spTgt spid="10049"/>
                                        </p:tgtEl>
                                        <p:attrNameLst>
                                          <p:attrName>ppt_x</p:attrName>
                                        </p:attrNameLst>
                                      </p:cBhvr>
                                      <p:tavLst>
                                        <p:tav tm="0">
                                          <p:val>
                                            <p:strVal val="0-#ppt_w/2"/>
                                          </p:val>
                                        </p:tav>
                                        <p:tav tm="100000">
                                          <p:val>
                                            <p:strVal val="#ppt_x"/>
                                          </p:val>
                                        </p:tav>
                                      </p:tavLst>
                                    </p:anim>
                                    <p:anim calcmode="lin" valueType="num">
                                      <p:cBhvr>
                                        <p:cTn id="13" dur="500" fill="hold"/>
                                        <p:tgtEl>
                                          <p:spTgt spid="1004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8" presetID="2" grpId="3" fill="hold">
                                  <p:stCondLst>
                                    <p:cond delay="0"/>
                                  </p:stCondLst>
                                  <p:iterate type="el" backwards="0">
                                    <p:tmAbs val="0"/>
                                  </p:iterate>
                                  <p:childTnLst>
                                    <p:set>
                                      <p:cBhvr>
                                        <p:cTn id="16" fill="hold"/>
                                        <p:tgtEl>
                                          <p:spTgt spid="10050"/>
                                        </p:tgtEl>
                                        <p:attrNameLst>
                                          <p:attrName>style.visibility</p:attrName>
                                        </p:attrNameLst>
                                      </p:cBhvr>
                                      <p:to>
                                        <p:strVal val="visible"/>
                                      </p:to>
                                    </p:set>
                                    <p:anim calcmode="lin" valueType="num">
                                      <p:cBhvr>
                                        <p:cTn id="17" dur="500" fill="hold"/>
                                        <p:tgtEl>
                                          <p:spTgt spid="10050"/>
                                        </p:tgtEl>
                                        <p:attrNameLst>
                                          <p:attrName>ppt_x</p:attrName>
                                        </p:attrNameLst>
                                      </p:cBhvr>
                                      <p:tavLst>
                                        <p:tav tm="0">
                                          <p:val>
                                            <p:strVal val="0-#ppt_w/2"/>
                                          </p:val>
                                        </p:tav>
                                        <p:tav tm="100000">
                                          <p:val>
                                            <p:strVal val="#ppt_x"/>
                                          </p:val>
                                        </p:tav>
                                      </p:tavLst>
                                    </p:anim>
                                    <p:anim calcmode="lin" valueType="num">
                                      <p:cBhvr>
                                        <p:cTn id="18" dur="500" fill="hold"/>
                                        <p:tgtEl>
                                          <p:spTgt spid="10050"/>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Class="entr" nodeType="afterEffect" presetSubtype="8" presetID="2" grpId="4" fill="hold">
                                  <p:stCondLst>
                                    <p:cond delay="0"/>
                                  </p:stCondLst>
                                  <p:iterate type="el" backwards="0">
                                    <p:tmAbs val="0"/>
                                  </p:iterate>
                                  <p:childTnLst>
                                    <p:set>
                                      <p:cBhvr>
                                        <p:cTn id="21" fill="hold"/>
                                        <p:tgtEl>
                                          <p:spTgt spid="10051"/>
                                        </p:tgtEl>
                                        <p:attrNameLst>
                                          <p:attrName>style.visibility</p:attrName>
                                        </p:attrNameLst>
                                      </p:cBhvr>
                                      <p:to>
                                        <p:strVal val="visible"/>
                                      </p:to>
                                    </p:set>
                                    <p:anim calcmode="lin" valueType="num">
                                      <p:cBhvr>
                                        <p:cTn id="22" dur="500" fill="hold"/>
                                        <p:tgtEl>
                                          <p:spTgt spid="10051"/>
                                        </p:tgtEl>
                                        <p:attrNameLst>
                                          <p:attrName>ppt_x</p:attrName>
                                        </p:attrNameLst>
                                      </p:cBhvr>
                                      <p:tavLst>
                                        <p:tav tm="0">
                                          <p:val>
                                            <p:strVal val="0-#ppt_w/2"/>
                                          </p:val>
                                        </p:tav>
                                        <p:tav tm="100000">
                                          <p:val>
                                            <p:strVal val="#ppt_x"/>
                                          </p:val>
                                        </p:tav>
                                      </p:tavLst>
                                    </p:anim>
                                    <p:anim calcmode="lin" valueType="num">
                                      <p:cBhvr>
                                        <p:cTn id="23" dur="500" fill="hold"/>
                                        <p:tgtEl>
                                          <p:spTgt spid="10051"/>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Class="entr" nodeType="afterEffect" presetSubtype="8" presetID="2" grpId="5" fill="hold">
                                  <p:stCondLst>
                                    <p:cond delay="0"/>
                                  </p:stCondLst>
                                  <p:iterate type="el" backwards="0">
                                    <p:tmAbs val="0"/>
                                  </p:iterate>
                                  <p:childTnLst>
                                    <p:set>
                                      <p:cBhvr>
                                        <p:cTn id="26" fill="hold"/>
                                        <p:tgtEl>
                                          <p:spTgt spid="10061"/>
                                        </p:tgtEl>
                                        <p:attrNameLst>
                                          <p:attrName>style.visibility</p:attrName>
                                        </p:attrNameLst>
                                      </p:cBhvr>
                                      <p:to>
                                        <p:strVal val="visible"/>
                                      </p:to>
                                    </p:set>
                                    <p:anim calcmode="lin" valueType="num">
                                      <p:cBhvr>
                                        <p:cTn id="27" dur="500" fill="hold"/>
                                        <p:tgtEl>
                                          <p:spTgt spid="10061"/>
                                        </p:tgtEl>
                                        <p:attrNameLst>
                                          <p:attrName>ppt_x</p:attrName>
                                        </p:attrNameLst>
                                      </p:cBhvr>
                                      <p:tavLst>
                                        <p:tav tm="0">
                                          <p:val>
                                            <p:strVal val="0-#ppt_w/2"/>
                                          </p:val>
                                        </p:tav>
                                        <p:tav tm="100000">
                                          <p:val>
                                            <p:strVal val="#ppt_x"/>
                                          </p:val>
                                        </p:tav>
                                      </p:tavLst>
                                    </p:anim>
                                    <p:anim calcmode="lin" valueType="num">
                                      <p:cBhvr>
                                        <p:cTn id="28" dur="500" fill="hold"/>
                                        <p:tgtEl>
                                          <p:spTgt spid="10061"/>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Class="entr" nodeType="afterEffect" presetSubtype="8" presetID="2" grpId="6" fill="hold">
                                  <p:stCondLst>
                                    <p:cond delay="0"/>
                                  </p:stCondLst>
                                  <p:iterate type="el" backwards="0">
                                    <p:tmAbs val="0"/>
                                  </p:iterate>
                                  <p:childTnLst>
                                    <p:set>
                                      <p:cBhvr>
                                        <p:cTn id="31" fill="hold"/>
                                        <p:tgtEl>
                                          <p:spTgt spid="10062"/>
                                        </p:tgtEl>
                                        <p:attrNameLst>
                                          <p:attrName>style.visibility</p:attrName>
                                        </p:attrNameLst>
                                      </p:cBhvr>
                                      <p:to>
                                        <p:strVal val="visible"/>
                                      </p:to>
                                    </p:set>
                                    <p:anim calcmode="lin" valueType="num">
                                      <p:cBhvr>
                                        <p:cTn id="32" dur="500" fill="hold"/>
                                        <p:tgtEl>
                                          <p:spTgt spid="10062"/>
                                        </p:tgtEl>
                                        <p:attrNameLst>
                                          <p:attrName>ppt_x</p:attrName>
                                        </p:attrNameLst>
                                      </p:cBhvr>
                                      <p:tavLst>
                                        <p:tav tm="0">
                                          <p:val>
                                            <p:strVal val="0-#ppt_w/2"/>
                                          </p:val>
                                        </p:tav>
                                        <p:tav tm="100000">
                                          <p:val>
                                            <p:strVal val="#ppt_x"/>
                                          </p:val>
                                        </p:tav>
                                      </p:tavLst>
                                    </p:anim>
                                    <p:anim calcmode="lin" valueType="num">
                                      <p:cBhvr>
                                        <p:cTn id="33" dur="500" fill="hold"/>
                                        <p:tgtEl>
                                          <p:spTgt spid="10062"/>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Class="entr" nodeType="afterEffect" presetSubtype="8" presetID="2" grpId="7" fill="hold">
                                  <p:stCondLst>
                                    <p:cond delay="0"/>
                                  </p:stCondLst>
                                  <p:iterate type="el" backwards="0">
                                    <p:tmAbs val="0"/>
                                  </p:iterate>
                                  <p:childTnLst>
                                    <p:set>
                                      <p:cBhvr>
                                        <p:cTn id="36" fill="hold"/>
                                        <p:tgtEl>
                                          <p:spTgt spid="10071"/>
                                        </p:tgtEl>
                                        <p:attrNameLst>
                                          <p:attrName>style.visibility</p:attrName>
                                        </p:attrNameLst>
                                      </p:cBhvr>
                                      <p:to>
                                        <p:strVal val="visible"/>
                                      </p:to>
                                    </p:set>
                                    <p:anim calcmode="lin" valueType="num">
                                      <p:cBhvr>
                                        <p:cTn id="37" dur="500" fill="hold"/>
                                        <p:tgtEl>
                                          <p:spTgt spid="10071"/>
                                        </p:tgtEl>
                                        <p:attrNameLst>
                                          <p:attrName>ppt_x</p:attrName>
                                        </p:attrNameLst>
                                      </p:cBhvr>
                                      <p:tavLst>
                                        <p:tav tm="0">
                                          <p:val>
                                            <p:strVal val="0-#ppt_w/2"/>
                                          </p:val>
                                        </p:tav>
                                        <p:tav tm="100000">
                                          <p:val>
                                            <p:strVal val="#ppt_x"/>
                                          </p:val>
                                        </p:tav>
                                      </p:tavLst>
                                    </p:anim>
                                    <p:anim calcmode="lin" valueType="num">
                                      <p:cBhvr>
                                        <p:cTn id="38" dur="500" fill="hold"/>
                                        <p:tgtEl>
                                          <p:spTgt spid="10071"/>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Class="entr" nodeType="clickEffect" presetID="9" grpId="8" fill="hold">
                                  <p:stCondLst>
                                    <p:cond delay="0"/>
                                  </p:stCondLst>
                                  <p:iterate type="el" backwards="0">
                                    <p:tmAbs val="0"/>
                                  </p:iterate>
                                  <p:childTnLst>
                                    <p:set>
                                      <p:cBhvr>
                                        <p:cTn id="42" fill="hold"/>
                                        <p:tgtEl>
                                          <p:spTgt spid="10040"/>
                                        </p:tgtEl>
                                        <p:attrNameLst>
                                          <p:attrName>style.visibility</p:attrName>
                                        </p:attrNameLst>
                                      </p:cBhvr>
                                      <p:to>
                                        <p:strVal val="visible"/>
                                      </p:to>
                                    </p:set>
                                    <p:animEffect filter="dissolve" transition="in">
                                      <p:cBhvr>
                                        <p:cTn id="43" dur="500"/>
                                        <p:tgtEl>
                                          <p:spTgt spid="10040"/>
                                        </p:tgtEl>
                                      </p:cBhvr>
                                    </p:animEffect>
                                  </p:childTnLst>
                                </p:cTn>
                              </p:par>
                            </p:childTnLst>
                          </p:cTn>
                        </p:par>
                        <p:par>
                          <p:cTn id="44" fill="hold">
                            <p:stCondLst>
                              <p:cond delay="500"/>
                            </p:stCondLst>
                            <p:childTnLst>
                              <p:par>
                                <p:cTn id="45" presetClass="entr" nodeType="afterEffect" presetID="9" grpId="9" fill="hold">
                                  <p:stCondLst>
                                    <p:cond delay="0"/>
                                  </p:stCondLst>
                                  <p:iterate type="el" backwards="0">
                                    <p:tmAbs val="0"/>
                                  </p:iterate>
                                  <p:childTnLst>
                                    <p:set>
                                      <p:cBhvr>
                                        <p:cTn id="46" fill="hold"/>
                                        <p:tgtEl>
                                          <p:spTgt spid="10047"/>
                                        </p:tgtEl>
                                        <p:attrNameLst>
                                          <p:attrName>style.visibility</p:attrName>
                                        </p:attrNameLst>
                                      </p:cBhvr>
                                      <p:to>
                                        <p:strVal val="visible"/>
                                      </p:to>
                                    </p:set>
                                    <p:animEffect filter="dissolve" transition="in">
                                      <p:cBhvr>
                                        <p:cTn id="47" dur="500"/>
                                        <p:tgtEl>
                                          <p:spTgt spid="10047"/>
                                        </p:tgtEl>
                                      </p:cBhvr>
                                    </p:animEffect>
                                  </p:childTnLst>
                                </p:cTn>
                              </p:par>
                            </p:childTnLst>
                          </p:cTn>
                        </p:par>
                        <p:par>
                          <p:cTn id="48" fill="hold">
                            <p:stCondLst>
                              <p:cond delay="1000"/>
                            </p:stCondLst>
                            <p:childTnLst>
                              <p:par>
                                <p:cTn id="49" presetClass="entr" nodeType="afterEffect" presetID="9" grpId="10" fill="hold">
                                  <p:stCondLst>
                                    <p:cond delay="0"/>
                                  </p:stCondLst>
                                  <p:iterate type="el" backwards="0">
                                    <p:tmAbs val="0"/>
                                  </p:iterate>
                                  <p:childTnLst>
                                    <p:set>
                                      <p:cBhvr>
                                        <p:cTn id="50" fill="hold"/>
                                        <p:tgtEl>
                                          <p:spTgt spid="10052"/>
                                        </p:tgtEl>
                                        <p:attrNameLst>
                                          <p:attrName>style.visibility</p:attrName>
                                        </p:attrNameLst>
                                      </p:cBhvr>
                                      <p:to>
                                        <p:strVal val="visible"/>
                                      </p:to>
                                    </p:set>
                                    <p:animEffect filter="dissolve" transition="in">
                                      <p:cBhvr>
                                        <p:cTn id="51" dur="500"/>
                                        <p:tgtEl>
                                          <p:spTgt spid="10052"/>
                                        </p:tgtEl>
                                      </p:cBhvr>
                                    </p:animEffect>
                                  </p:childTnLst>
                                </p:cTn>
                              </p:par>
                            </p:childTnLst>
                          </p:cTn>
                        </p:par>
                        <p:par>
                          <p:cTn id="52" fill="hold">
                            <p:stCondLst>
                              <p:cond delay="1500"/>
                            </p:stCondLst>
                            <p:childTnLst>
                              <p:par>
                                <p:cTn id="53" presetClass="entr" nodeType="afterEffect" presetID="9" grpId="11" fill="hold">
                                  <p:stCondLst>
                                    <p:cond delay="0"/>
                                  </p:stCondLst>
                                  <p:iterate type="el" backwards="0">
                                    <p:tmAbs val="0"/>
                                  </p:iterate>
                                  <p:childTnLst>
                                    <p:set>
                                      <p:cBhvr>
                                        <p:cTn id="54" fill="hold"/>
                                        <p:tgtEl>
                                          <p:spTgt spid="10053"/>
                                        </p:tgtEl>
                                        <p:attrNameLst>
                                          <p:attrName>style.visibility</p:attrName>
                                        </p:attrNameLst>
                                      </p:cBhvr>
                                      <p:to>
                                        <p:strVal val="visible"/>
                                      </p:to>
                                    </p:set>
                                    <p:animEffect filter="dissolve" transition="in">
                                      <p:cBhvr>
                                        <p:cTn id="55" dur="500"/>
                                        <p:tgtEl>
                                          <p:spTgt spid="10053"/>
                                        </p:tgtEl>
                                      </p:cBhvr>
                                    </p:animEffect>
                                  </p:childTnLst>
                                </p:cTn>
                              </p:par>
                            </p:childTnLst>
                          </p:cTn>
                        </p:par>
                        <p:par>
                          <p:cTn id="56" fill="hold">
                            <p:stCondLst>
                              <p:cond delay="2000"/>
                            </p:stCondLst>
                            <p:childTnLst>
                              <p:par>
                                <p:cTn id="57" presetClass="entr" nodeType="afterEffect" presetID="9" grpId="12" fill="hold">
                                  <p:stCondLst>
                                    <p:cond delay="0"/>
                                  </p:stCondLst>
                                  <p:iterate type="el" backwards="0">
                                    <p:tmAbs val="0"/>
                                  </p:iterate>
                                  <p:childTnLst>
                                    <p:set>
                                      <p:cBhvr>
                                        <p:cTn id="58" fill="hold"/>
                                        <p:tgtEl>
                                          <p:spTgt spid="10063"/>
                                        </p:tgtEl>
                                        <p:attrNameLst>
                                          <p:attrName>style.visibility</p:attrName>
                                        </p:attrNameLst>
                                      </p:cBhvr>
                                      <p:to>
                                        <p:strVal val="visible"/>
                                      </p:to>
                                    </p:set>
                                    <p:animEffect filter="dissolve" transition="in">
                                      <p:cBhvr>
                                        <p:cTn id="59" dur="500"/>
                                        <p:tgtEl>
                                          <p:spTgt spid="10063"/>
                                        </p:tgtEl>
                                      </p:cBhvr>
                                    </p:animEffect>
                                  </p:childTnLst>
                                </p:cTn>
                              </p:par>
                            </p:childTnLst>
                          </p:cTn>
                        </p:par>
                        <p:par>
                          <p:cTn id="60" fill="hold">
                            <p:stCondLst>
                              <p:cond delay="2500"/>
                            </p:stCondLst>
                            <p:childTnLst>
                              <p:par>
                                <p:cTn id="61" presetClass="entr" nodeType="afterEffect" presetID="9" grpId="13" fill="hold">
                                  <p:stCondLst>
                                    <p:cond delay="0"/>
                                  </p:stCondLst>
                                  <p:iterate type="el" backwards="0">
                                    <p:tmAbs val="0"/>
                                  </p:iterate>
                                  <p:childTnLst>
                                    <p:set>
                                      <p:cBhvr>
                                        <p:cTn id="62" fill="hold"/>
                                        <p:tgtEl>
                                          <p:spTgt spid="10064"/>
                                        </p:tgtEl>
                                        <p:attrNameLst>
                                          <p:attrName>style.visibility</p:attrName>
                                        </p:attrNameLst>
                                      </p:cBhvr>
                                      <p:to>
                                        <p:strVal val="visible"/>
                                      </p:to>
                                    </p:set>
                                    <p:animEffect filter="dissolve" transition="in">
                                      <p:cBhvr>
                                        <p:cTn id="63" dur="500"/>
                                        <p:tgtEl>
                                          <p:spTgt spid="10064"/>
                                        </p:tgtEl>
                                      </p:cBhvr>
                                    </p:animEffect>
                                  </p:childTnLst>
                                </p:cTn>
                              </p:par>
                            </p:childTnLst>
                          </p:cTn>
                        </p:par>
                        <p:par>
                          <p:cTn id="64" fill="hold">
                            <p:stCondLst>
                              <p:cond delay="3000"/>
                            </p:stCondLst>
                            <p:childTnLst>
                              <p:par>
                                <p:cTn id="65" presetClass="entr" nodeType="afterEffect" presetID="9" grpId="14" fill="hold">
                                  <p:stCondLst>
                                    <p:cond delay="0"/>
                                  </p:stCondLst>
                                  <p:iterate type="el" backwards="0">
                                    <p:tmAbs val="0"/>
                                  </p:iterate>
                                  <p:childTnLst>
                                    <p:set>
                                      <p:cBhvr>
                                        <p:cTn id="66" fill="hold"/>
                                        <p:tgtEl>
                                          <p:spTgt spid="10072"/>
                                        </p:tgtEl>
                                        <p:attrNameLst>
                                          <p:attrName>style.visibility</p:attrName>
                                        </p:attrNameLst>
                                      </p:cBhvr>
                                      <p:to>
                                        <p:strVal val="visible"/>
                                      </p:to>
                                    </p:set>
                                    <p:animEffect filter="dissolve" transition="in">
                                      <p:cBhvr>
                                        <p:cTn id="67" dur="500"/>
                                        <p:tgtEl>
                                          <p:spTgt spid="10072"/>
                                        </p:tgtEl>
                                      </p:cBhvr>
                                    </p:animEffect>
                                  </p:childTnLst>
                                </p:cTn>
                              </p:par>
                            </p:childTnLst>
                          </p:cTn>
                        </p:par>
                      </p:childTnLst>
                    </p:cTn>
                  </p:par>
                  <p:par>
                    <p:cTn id="68" fill="hold">
                      <p:stCondLst>
                        <p:cond delay="indefinite"/>
                      </p:stCondLst>
                      <p:childTnLst>
                        <p:par>
                          <p:cTn id="69" fill="hold">
                            <p:stCondLst>
                              <p:cond delay="0"/>
                            </p:stCondLst>
                            <p:childTnLst>
                              <p:par>
                                <p:cTn id="70" presetClass="entr" nodeType="clickEffect" presetID="9" grpId="15" fill="hold">
                                  <p:stCondLst>
                                    <p:cond delay="0"/>
                                  </p:stCondLst>
                                  <p:iterate type="el" backwards="0">
                                    <p:tmAbs val="0"/>
                                  </p:iterate>
                                  <p:childTnLst>
                                    <p:set>
                                      <p:cBhvr>
                                        <p:cTn id="71" fill="hold"/>
                                        <p:tgtEl>
                                          <p:spTgt spid="10036"/>
                                        </p:tgtEl>
                                        <p:attrNameLst>
                                          <p:attrName>style.visibility</p:attrName>
                                        </p:attrNameLst>
                                      </p:cBhvr>
                                      <p:to>
                                        <p:strVal val="visible"/>
                                      </p:to>
                                    </p:set>
                                    <p:animEffect filter="dissolve" transition="in">
                                      <p:cBhvr>
                                        <p:cTn id="72" dur="500"/>
                                        <p:tgtEl>
                                          <p:spTgt spid="10036"/>
                                        </p:tgtEl>
                                      </p:cBhvr>
                                    </p:animEffect>
                                  </p:childTnLst>
                                </p:cTn>
                              </p:par>
                            </p:childTnLst>
                          </p:cTn>
                        </p:par>
                        <p:par>
                          <p:cTn id="73" fill="hold">
                            <p:stCondLst>
                              <p:cond delay="500"/>
                            </p:stCondLst>
                            <p:childTnLst>
                              <p:par>
                                <p:cTn id="74" presetClass="entr" nodeType="afterEffect" presetID="9" grpId="16" fill="hold">
                                  <p:stCondLst>
                                    <p:cond delay="0"/>
                                  </p:stCondLst>
                                  <p:iterate type="el" backwards="0">
                                    <p:tmAbs val="0"/>
                                  </p:iterate>
                                  <p:childTnLst>
                                    <p:set>
                                      <p:cBhvr>
                                        <p:cTn id="75" fill="hold"/>
                                        <p:tgtEl>
                                          <p:spTgt spid="10045"/>
                                        </p:tgtEl>
                                        <p:attrNameLst>
                                          <p:attrName>style.visibility</p:attrName>
                                        </p:attrNameLst>
                                      </p:cBhvr>
                                      <p:to>
                                        <p:strVal val="visible"/>
                                      </p:to>
                                    </p:set>
                                    <p:animEffect filter="dissolve" transition="in">
                                      <p:cBhvr>
                                        <p:cTn id="76" dur="500"/>
                                        <p:tgtEl>
                                          <p:spTgt spid="10045"/>
                                        </p:tgtEl>
                                      </p:cBhvr>
                                    </p:animEffect>
                                  </p:childTnLst>
                                </p:cTn>
                              </p:par>
                            </p:childTnLst>
                          </p:cTn>
                        </p:par>
                        <p:par>
                          <p:cTn id="77" fill="hold">
                            <p:stCondLst>
                              <p:cond delay="1000"/>
                            </p:stCondLst>
                            <p:childTnLst>
                              <p:par>
                                <p:cTn id="78" presetClass="entr" nodeType="afterEffect" presetID="9" grpId="17" fill="hold">
                                  <p:stCondLst>
                                    <p:cond delay="0"/>
                                  </p:stCondLst>
                                  <p:iterate type="el" backwards="0">
                                    <p:tmAbs val="0"/>
                                  </p:iterate>
                                  <p:childTnLst>
                                    <p:set>
                                      <p:cBhvr>
                                        <p:cTn id="79" fill="hold"/>
                                        <p:tgtEl>
                                          <p:spTgt spid="10054"/>
                                        </p:tgtEl>
                                        <p:attrNameLst>
                                          <p:attrName>style.visibility</p:attrName>
                                        </p:attrNameLst>
                                      </p:cBhvr>
                                      <p:to>
                                        <p:strVal val="visible"/>
                                      </p:to>
                                    </p:set>
                                    <p:animEffect filter="dissolve" transition="in">
                                      <p:cBhvr>
                                        <p:cTn id="80" dur="500"/>
                                        <p:tgtEl>
                                          <p:spTgt spid="10054"/>
                                        </p:tgtEl>
                                      </p:cBhvr>
                                    </p:animEffect>
                                  </p:childTnLst>
                                </p:cTn>
                              </p:par>
                            </p:childTnLst>
                          </p:cTn>
                        </p:par>
                        <p:par>
                          <p:cTn id="81" fill="hold">
                            <p:stCondLst>
                              <p:cond delay="1500"/>
                            </p:stCondLst>
                            <p:childTnLst>
                              <p:par>
                                <p:cTn id="82" presetClass="entr" nodeType="afterEffect" presetID="9" grpId="18" fill="hold">
                                  <p:stCondLst>
                                    <p:cond delay="0"/>
                                  </p:stCondLst>
                                  <p:iterate type="el" backwards="0">
                                    <p:tmAbs val="0"/>
                                  </p:iterate>
                                  <p:childTnLst>
                                    <p:set>
                                      <p:cBhvr>
                                        <p:cTn id="83" fill="hold"/>
                                        <p:tgtEl>
                                          <p:spTgt spid="10055"/>
                                        </p:tgtEl>
                                        <p:attrNameLst>
                                          <p:attrName>style.visibility</p:attrName>
                                        </p:attrNameLst>
                                      </p:cBhvr>
                                      <p:to>
                                        <p:strVal val="visible"/>
                                      </p:to>
                                    </p:set>
                                    <p:animEffect filter="dissolve" transition="in">
                                      <p:cBhvr>
                                        <p:cTn id="84" dur="500"/>
                                        <p:tgtEl>
                                          <p:spTgt spid="10055"/>
                                        </p:tgtEl>
                                      </p:cBhvr>
                                    </p:animEffect>
                                  </p:childTnLst>
                                </p:cTn>
                              </p:par>
                            </p:childTnLst>
                          </p:cTn>
                        </p:par>
                        <p:par>
                          <p:cTn id="85" fill="hold">
                            <p:stCondLst>
                              <p:cond delay="2000"/>
                            </p:stCondLst>
                            <p:childTnLst>
                              <p:par>
                                <p:cTn id="86" presetClass="entr" nodeType="afterEffect" presetID="9" grpId="19" fill="hold">
                                  <p:stCondLst>
                                    <p:cond delay="0"/>
                                  </p:stCondLst>
                                  <p:iterate type="el" backwards="0">
                                    <p:tmAbs val="0"/>
                                  </p:iterate>
                                  <p:childTnLst>
                                    <p:set>
                                      <p:cBhvr>
                                        <p:cTn id="87" fill="hold"/>
                                        <p:tgtEl>
                                          <p:spTgt spid="10065"/>
                                        </p:tgtEl>
                                        <p:attrNameLst>
                                          <p:attrName>style.visibility</p:attrName>
                                        </p:attrNameLst>
                                      </p:cBhvr>
                                      <p:to>
                                        <p:strVal val="visible"/>
                                      </p:to>
                                    </p:set>
                                    <p:animEffect filter="dissolve" transition="in">
                                      <p:cBhvr>
                                        <p:cTn id="88" dur="500"/>
                                        <p:tgtEl>
                                          <p:spTgt spid="10065"/>
                                        </p:tgtEl>
                                      </p:cBhvr>
                                    </p:animEffect>
                                  </p:childTnLst>
                                </p:cTn>
                              </p:par>
                            </p:childTnLst>
                          </p:cTn>
                        </p:par>
                        <p:par>
                          <p:cTn id="89" fill="hold">
                            <p:stCondLst>
                              <p:cond delay="2500"/>
                            </p:stCondLst>
                            <p:childTnLst>
                              <p:par>
                                <p:cTn id="90" presetClass="entr" nodeType="afterEffect" presetID="9" grpId="20" fill="hold">
                                  <p:stCondLst>
                                    <p:cond delay="0"/>
                                  </p:stCondLst>
                                  <p:iterate type="el" backwards="0">
                                    <p:tmAbs val="0"/>
                                  </p:iterate>
                                  <p:childTnLst>
                                    <p:set>
                                      <p:cBhvr>
                                        <p:cTn id="91" fill="hold"/>
                                        <p:tgtEl>
                                          <p:spTgt spid="10066"/>
                                        </p:tgtEl>
                                        <p:attrNameLst>
                                          <p:attrName>style.visibility</p:attrName>
                                        </p:attrNameLst>
                                      </p:cBhvr>
                                      <p:to>
                                        <p:strVal val="visible"/>
                                      </p:to>
                                    </p:set>
                                    <p:animEffect filter="dissolve" transition="in">
                                      <p:cBhvr>
                                        <p:cTn id="92" dur="500"/>
                                        <p:tgtEl>
                                          <p:spTgt spid="10066"/>
                                        </p:tgtEl>
                                      </p:cBhvr>
                                    </p:animEffect>
                                  </p:childTnLst>
                                </p:cTn>
                              </p:par>
                            </p:childTnLst>
                          </p:cTn>
                        </p:par>
                        <p:par>
                          <p:cTn id="93" fill="hold">
                            <p:stCondLst>
                              <p:cond delay="3000"/>
                            </p:stCondLst>
                            <p:childTnLst>
                              <p:par>
                                <p:cTn id="94" presetClass="entr" nodeType="afterEffect" presetID="9" grpId="21" fill="hold">
                                  <p:stCondLst>
                                    <p:cond delay="0"/>
                                  </p:stCondLst>
                                  <p:iterate type="el" backwards="0">
                                    <p:tmAbs val="0"/>
                                  </p:iterate>
                                  <p:childTnLst>
                                    <p:set>
                                      <p:cBhvr>
                                        <p:cTn id="95" fill="hold"/>
                                        <p:tgtEl>
                                          <p:spTgt spid="10073"/>
                                        </p:tgtEl>
                                        <p:attrNameLst>
                                          <p:attrName>style.visibility</p:attrName>
                                        </p:attrNameLst>
                                      </p:cBhvr>
                                      <p:to>
                                        <p:strVal val="visible"/>
                                      </p:to>
                                    </p:set>
                                    <p:animEffect filter="dissolve" transition="in">
                                      <p:cBhvr>
                                        <p:cTn id="96" dur="500"/>
                                        <p:tgtEl>
                                          <p:spTgt spid="10073"/>
                                        </p:tgtEl>
                                      </p:cBhvr>
                                    </p:animEffect>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16" presetID="23" grpId="22" fill="hold">
                                  <p:stCondLst>
                                    <p:cond delay="0"/>
                                  </p:stCondLst>
                                  <p:iterate type="el" backwards="0">
                                    <p:tmAbs val="0"/>
                                  </p:iterate>
                                  <p:childTnLst>
                                    <p:set>
                                      <p:cBhvr>
                                        <p:cTn id="100" fill="hold"/>
                                        <p:tgtEl>
                                          <p:spTgt spid="10032"/>
                                        </p:tgtEl>
                                        <p:attrNameLst>
                                          <p:attrName>style.visibility</p:attrName>
                                        </p:attrNameLst>
                                      </p:cBhvr>
                                      <p:to>
                                        <p:strVal val="visible"/>
                                      </p:to>
                                    </p:set>
                                    <p:anim calcmode="lin" valueType="num">
                                      <p:cBhvr>
                                        <p:cTn id="101" dur="500" fill="hold"/>
                                        <p:tgtEl>
                                          <p:spTgt spid="10032"/>
                                        </p:tgtEl>
                                        <p:attrNameLst>
                                          <p:attrName>ppt_w</p:attrName>
                                        </p:attrNameLst>
                                      </p:cBhvr>
                                      <p:tavLst>
                                        <p:tav tm="0">
                                          <p:val>
                                            <p:fltVal val="0"/>
                                          </p:val>
                                        </p:tav>
                                        <p:tav tm="100000">
                                          <p:val>
                                            <p:strVal val="#ppt_w"/>
                                          </p:val>
                                        </p:tav>
                                      </p:tavLst>
                                    </p:anim>
                                    <p:anim calcmode="lin" valueType="num">
                                      <p:cBhvr>
                                        <p:cTn id="102" dur="500" fill="hold"/>
                                        <p:tgtEl>
                                          <p:spTgt spid="10032"/>
                                        </p:tgtEl>
                                        <p:attrNameLst>
                                          <p:attrName>ppt_h</p:attrName>
                                        </p:attrNameLst>
                                      </p:cBhvr>
                                      <p:tavLst>
                                        <p:tav tm="0">
                                          <p:val>
                                            <p:fltVal val="0"/>
                                          </p:val>
                                        </p:tav>
                                        <p:tav tm="100000">
                                          <p:val>
                                            <p:strVal val="#ppt_h"/>
                                          </p:val>
                                        </p:tav>
                                      </p:tavLst>
                                    </p:anim>
                                  </p:childTnLst>
                                </p:cTn>
                              </p:par>
                            </p:childTnLst>
                          </p:cTn>
                        </p:par>
                        <p:par>
                          <p:cTn id="103" fill="hold">
                            <p:stCondLst>
                              <p:cond delay="500"/>
                            </p:stCondLst>
                            <p:childTnLst>
                              <p:par>
                                <p:cTn id="104" presetClass="entr" nodeType="afterEffect" presetSubtype="16" presetID="23" grpId="23" fill="hold">
                                  <p:stCondLst>
                                    <p:cond delay="0"/>
                                  </p:stCondLst>
                                  <p:iterate type="el" backwards="0">
                                    <p:tmAbs val="0"/>
                                  </p:iterate>
                                  <p:childTnLst>
                                    <p:set>
                                      <p:cBhvr>
                                        <p:cTn id="105" fill="hold"/>
                                        <p:tgtEl>
                                          <p:spTgt spid="10046"/>
                                        </p:tgtEl>
                                        <p:attrNameLst>
                                          <p:attrName>style.visibility</p:attrName>
                                        </p:attrNameLst>
                                      </p:cBhvr>
                                      <p:to>
                                        <p:strVal val="visible"/>
                                      </p:to>
                                    </p:set>
                                    <p:anim calcmode="lin" valueType="num">
                                      <p:cBhvr>
                                        <p:cTn id="106" dur="500" fill="hold"/>
                                        <p:tgtEl>
                                          <p:spTgt spid="10046"/>
                                        </p:tgtEl>
                                        <p:attrNameLst>
                                          <p:attrName>ppt_w</p:attrName>
                                        </p:attrNameLst>
                                      </p:cBhvr>
                                      <p:tavLst>
                                        <p:tav tm="0">
                                          <p:val>
                                            <p:fltVal val="0"/>
                                          </p:val>
                                        </p:tav>
                                        <p:tav tm="100000">
                                          <p:val>
                                            <p:strVal val="#ppt_w"/>
                                          </p:val>
                                        </p:tav>
                                      </p:tavLst>
                                    </p:anim>
                                    <p:anim calcmode="lin" valueType="num">
                                      <p:cBhvr>
                                        <p:cTn id="107" dur="500" fill="hold"/>
                                        <p:tgtEl>
                                          <p:spTgt spid="10046"/>
                                        </p:tgtEl>
                                        <p:attrNameLst>
                                          <p:attrName>ppt_h</p:attrName>
                                        </p:attrNameLst>
                                      </p:cBhvr>
                                      <p:tavLst>
                                        <p:tav tm="0">
                                          <p:val>
                                            <p:fltVal val="0"/>
                                          </p:val>
                                        </p:tav>
                                        <p:tav tm="100000">
                                          <p:val>
                                            <p:strVal val="#ppt_h"/>
                                          </p:val>
                                        </p:tav>
                                      </p:tavLst>
                                    </p:anim>
                                  </p:childTnLst>
                                </p:cTn>
                              </p:par>
                            </p:childTnLst>
                          </p:cTn>
                        </p:par>
                        <p:par>
                          <p:cTn id="108" fill="hold">
                            <p:stCondLst>
                              <p:cond delay="1000"/>
                            </p:stCondLst>
                            <p:childTnLst>
                              <p:par>
                                <p:cTn id="109" presetClass="entr" nodeType="afterEffect" presetSubtype="16" presetID="23" grpId="24" fill="hold">
                                  <p:stCondLst>
                                    <p:cond delay="0"/>
                                  </p:stCondLst>
                                  <p:iterate type="el" backwards="0">
                                    <p:tmAbs val="0"/>
                                  </p:iterate>
                                  <p:childTnLst>
                                    <p:set>
                                      <p:cBhvr>
                                        <p:cTn id="110" fill="hold"/>
                                        <p:tgtEl>
                                          <p:spTgt spid="10056"/>
                                        </p:tgtEl>
                                        <p:attrNameLst>
                                          <p:attrName>style.visibility</p:attrName>
                                        </p:attrNameLst>
                                      </p:cBhvr>
                                      <p:to>
                                        <p:strVal val="visible"/>
                                      </p:to>
                                    </p:set>
                                    <p:anim calcmode="lin" valueType="num">
                                      <p:cBhvr>
                                        <p:cTn id="111" dur="500" fill="hold"/>
                                        <p:tgtEl>
                                          <p:spTgt spid="10056"/>
                                        </p:tgtEl>
                                        <p:attrNameLst>
                                          <p:attrName>ppt_w</p:attrName>
                                        </p:attrNameLst>
                                      </p:cBhvr>
                                      <p:tavLst>
                                        <p:tav tm="0">
                                          <p:val>
                                            <p:fltVal val="0"/>
                                          </p:val>
                                        </p:tav>
                                        <p:tav tm="100000">
                                          <p:val>
                                            <p:strVal val="#ppt_w"/>
                                          </p:val>
                                        </p:tav>
                                      </p:tavLst>
                                    </p:anim>
                                    <p:anim calcmode="lin" valueType="num">
                                      <p:cBhvr>
                                        <p:cTn id="112" dur="500" fill="hold"/>
                                        <p:tgtEl>
                                          <p:spTgt spid="10056"/>
                                        </p:tgtEl>
                                        <p:attrNameLst>
                                          <p:attrName>ppt_h</p:attrName>
                                        </p:attrNameLst>
                                      </p:cBhvr>
                                      <p:tavLst>
                                        <p:tav tm="0">
                                          <p:val>
                                            <p:fltVal val="0"/>
                                          </p:val>
                                        </p:tav>
                                        <p:tav tm="100000">
                                          <p:val>
                                            <p:strVal val="#ppt_h"/>
                                          </p:val>
                                        </p:tav>
                                      </p:tavLst>
                                    </p:anim>
                                  </p:childTnLst>
                                </p:cTn>
                              </p:par>
                            </p:childTnLst>
                          </p:cTn>
                        </p:par>
                        <p:par>
                          <p:cTn id="113" fill="hold">
                            <p:stCondLst>
                              <p:cond delay="1500"/>
                            </p:stCondLst>
                            <p:childTnLst>
                              <p:par>
                                <p:cTn id="114" presetClass="entr" nodeType="afterEffect" presetSubtype="16" presetID="23" grpId="25" fill="hold">
                                  <p:stCondLst>
                                    <p:cond delay="0"/>
                                  </p:stCondLst>
                                  <p:iterate type="el" backwards="0">
                                    <p:tmAbs val="0"/>
                                  </p:iterate>
                                  <p:childTnLst>
                                    <p:set>
                                      <p:cBhvr>
                                        <p:cTn id="115" fill="hold"/>
                                        <p:tgtEl>
                                          <p:spTgt spid="10057"/>
                                        </p:tgtEl>
                                        <p:attrNameLst>
                                          <p:attrName>style.visibility</p:attrName>
                                        </p:attrNameLst>
                                      </p:cBhvr>
                                      <p:to>
                                        <p:strVal val="visible"/>
                                      </p:to>
                                    </p:set>
                                    <p:anim calcmode="lin" valueType="num">
                                      <p:cBhvr>
                                        <p:cTn id="116" dur="500" fill="hold"/>
                                        <p:tgtEl>
                                          <p:spTgt spid="10057"/>
                                        </p:tgtEl>
                                        <p:attrNameLst>
                                          <p:attrName>ppt_w</p:attrName>
                                        </p:attrNameLst>
                                      </p:cBhvr>
                                      <p:tavLst>
                                        <p:tav tm="0">
                                          <p:val>
                                            <p:fltVal val="0"/>
                                          </p:val>
                                        </p:tav>
                                        <p:tav tm="100000">
                                          <p:val>
                                            <p:strVal val="#ppt_w"/>
                                          </p:val>
                                        </p:tav>
                                      </p:tavLst>
                                    </p:anim>
                                    <p:anim calcmode="lin" valueType="num">
                                      <p:cBhvr>
                                        <p:cTn id="117" dur="500" fill="hold"/>
                                        <p:tgtEl>
                                          <p:spTgt spid="10057"/>
                                        </p:tgtEl>
                                        <p:attrNameLst>
                                          <p:attrName>ppt_h</p:attrName>
                                        </p:attrNameLst>
                                      </p:cBhvr>
                                      <p:tavLst>
                                        <p:tav tm="0">
                                          <p:val>
                                            <p:fltVal val="0"/>
                                          </p:val>
                                        </p:tav>
                                        <p:tav tm="100000">
                                          <p:val>
                                            <p:strVal val="#ppt_h"/>
                                          </p:val>
                                        </p:tav>
                                      </p:tavLst>
                                    </p:anim>
                                  </p:childTnLst>
                                </p:cTn>
                              </p:par>
                            </p:childTnLst>
                          </p:cTn>
                        </p:par>
                        <p:par>
                          <p:cTn id="118" fill="hold">
                            <p:stCondLst>
                              <p:cond delay="2000"/>
                            </p:stCondLst>
                            <p:childTnLst>
                              <p:par>
                                <p:cTn id="119" presetClass="entr" nodeType="afterEffect" presetSubtype="16" presetID="23" grpId="26" fill="hold">
                                  <p:stCondLst>
                                    <p:cond delay="0"/>
                                  </p:stCondLst>
                                  <p:iterate type="el" backwards="0">
                                    <p:tmAbs val="0"/>
                                  </p:iterate>
                                  <p:childTnLst>
                                    <p:set>
                                      <p:cBhvr>
                                        <p:cTn id="120" fill="hold"/>
                                        <p:tgtEl>
                                          <p:spTgt spid="10067"/>
                                        </p:tgtEl>
                                        <p:attrNameLst>
                                          <p:attrName>style.visibility</p:attrName>
                                        </p:attrNameLst>
                                      </p:cBhvr>
                                      <p:to>
                                        <p:strVal val="visible"/>
                                      </p:to>
                                    </p:set>
                                    <p:anim calcmode="lin" valueType="num">
                                      <p:cBhvr>
                                        <p:cTn id="121" dur="500" fill="hold"/>
                                        <p:tgtEl>
                                          <p:spTgt spid="10067"/>
                                        </p:tgtEl>
                                        <p:attrNameLst>
                                          <p:attrName>ppt_w</p:attrName>
                                        </p:attrNameLst>
                                      </p:cBhvr>
                                      <p:tavLst>
                                        <p:tav tm="0">
                                          <p:val>
                                            <p:fltVal val="0"/>
                                          </p:val>
                                        </p:tav>
                                        <p:tav tm="100000">
                                          <p:val>
                                            <p:strVal val="#ppt_w"/>
                                          </p:val>
                                        </p:tav>
                                      </p:tavLst>
                                    </p:anim>
                                    <p:anim calcmode="lin" valueType="num">
                                      <p:cBhvr>
                                        <p:cTn id="122" dur="500" fill="hold"/>
                                        <p:tgtEl>
                                          <p:spTgt spid="10067"/>
                                        </p:tgtEl>
                                        <p:attrNameLst>
                                          <p:attrName>ppt_h</p:attrName>
                                        </p:attrNameLst>
                                      </p:cBhvr>
                                      <p:tavLst>
                                        <p:tav tm="0">
                                          <p:val>
                                            <p:fltVal val="0"/>
                                          </p:val>
                                        </p:tav>
                                        <p:tav tm="100000">
                                          <p:val>
                                            <p:strVal val="#ppt_h"/>
                                          </p:val>
                                        </p:tav>
                                      </p:tavLst>
                                    </p:anim>
                                  </p:childTnLst>
                                </p:cTn>
                              </p:par>
                            </p:childTnLst>
                          </p:cTn>
                        </p:par>
                        <p:par>
                          <p:cTn id="123" fill="hold">
                            <p:stCondLst>
                              <p:cond delay="2500"/>
                            </p:stCondLst>
                            <p:childTnLst>
                              <p:par>
                                <p:cTn id="124" presetClass="entr" nodeType="afterEffect" presetSubtype="16" presetID="23" grpId="27" fill="hold">
                                  <p:stCondLst>
                                    <p:cond delay="0"/>
                                  </p:stCondLst>
                                  <p:iterate type="el" backwards="0">
                                    <p:tmAbs val="0"/>
                                  </p:iterate>
                                  <p:childTnLst>
                                    <p:set>
                                      <p:cBhvr>
                                        <p:cTn id="125" fill="hold"/>
                                        <p:tgtEl>
                                          <p:spTgt spid="10068"/>
                                        </p:tgtEl>
                                        <p:attrNameLst>
                                          <p:attrName>style.visibility</p:attrName>
                                        </p:attrNameLst>
                                      </p:cBhvr>
                                      <p:to>
                                        <p:strVal val="visible"/>
                                      </p:to>
                                    </p:set>
                                    <p:anim calcmode="lin" valueType="num">
                                      <p:cBhvr>
                                        <p:cTn id="126" dur="500" fill="hold"/>
                                        <p:tgtEl>
                                          <p:spTgt spid="10068"/>
                                        </p:tgtEl>
                                        <p:attrNameLst>
                                          <p:attrName>ppt_w</p:attrName>
                                        </p:attrNameLst>
                                      </p:cBhvr>
                                      <p:tavLst>
                                        <p:tav tm="0">
                                          <p:val>
                                            <p:fltVal val="0"/>
                                          </p:val>
                                        </p:tav>
                                        <p:tav tm="100000">
                                          <p:val>
                                            <p:strVal val="#ppt_w"/>
                                          </p:val>
                                        </p:tav>
                                      </p:tavLst>
                                    </p:anim>
                                    <p:anim calcmode="lin" valueType="num">
                                      <p:cBhvr>
                                        <p:cTn id="127" dur="500" fill="hold"/>
                                        <p:tgtEl>
                                          <p:spTgt spid="10068"/>
                                        </p:tgtEl>
                                        <p:attrNameLst>
                                          <p:attrName>ppt_h</p:attrName>
                                        </p:attrNameLst>
                                      </p:cBhvr>
                                      <p:tavLst>
                                        <p:tav tm="0">
                                          <p:val>
                                            <p:fltVal val="0"/>
                                          </p:val>
                                        </p:tav>
                                        <p:tav tm="100000">
                                          <p:val>
                                            <p:strVal val="#ppt_h"/>
                                          </p:val>
                                        </p:tav>
                                      </p:tavLst>
                                    </p:anim>
                                  </p:childTnLst>
                                </p:cTn>
                              </p:par>
                            </p:childTnLst>
                          </p:cTn>
                        </p:par>
                        <p:par>
                          <p:cTn id="128" fill="hold">
                            <p:stCondLst>
                              <p:cond delay="3000"/>
                            </p:stCondLst>
                            <p:childTnLst>
                              <p:par>
                                <p:cTn id="129" presetClass="entr" nodeType="afterEffect" presetSubtype="16" presetID="23" grpId="28" fill="hold">
                                  <p:stCondLst>
                                    <p:cond delay="0"/>
                                  </p:stCondLst>
                                  <p:iterate type="el" backwards="0">
                                    <p:tmAbs val="0"/>
                                  </p:iterate>
                                  <p:childTnLst>
                                    <p:set>
                                      <p:cBhvr>
                                        <p:cTn id="130" fill="hold"/>
                                        <p:tgtEl>
                                          <p:spTgt spid="10074"/>
                                        </p:tgtEl>
                                        <p:attrNameLst>
                                          <p:attrName>style.visibility</p:attrName>
                                        </p:attrNameLst>
                                      </p:cBhvr>
                                      <p:to>
                                        <p:strVal val="visible"/>
                                      </p:to>
                                    </p:set>
                                    <p:anim calcmode="lin" valueType="num">
                                      <p:cBhvr>
                                        <p:cTn id="131" dur="500" fill="hold"/>
                                        <p:tgtEl>
                                          <p:spTgt spid="10074"/>
                                        </p:tgtEl>
                                        <p:attrNameLst>
                                          <p:attrName>ppt_w</p:attrName>
                                        </p:attrNameLst>
                                      </p:cBhvr>
                                      <p:tavLst>
                                        <p:tav tm="0">
                                          <p:val>
                                            <p:fltVal val="0"/>
                                          </p:val>
                                        </p:tav>
                                        <p:tav tm="100000">
                                          <p:val>
                                            <p:strVal val="#ppt_w"/>
                                          </p:val>
                                        </p:tav>
                                      </p:tavLst>
                                    </p:anim>
                                    <p:anim calcmode="lin" valueType="num">
                                      <p:cBhvr>
                                        <p:cTn id="132" dur="500" fill="hold"/>
                                        <p:tgtEl>
                                          <p:spTgt spid="10074"/>
                                        </p:tgtEl>
                                        <p:attrNameLst>
                                          <p:attrName>ppt_h</p:attrName>
                                        </p:attrNameLst>
                                      </p:cBhvr>
                                      <p:tavLst>
                                        <p:tav tm="0">
                                          <p:val>
                                            <p:fltVal val="0"/>
                                          </p:val>
                                        </p:tav>
                                        <p:tav tm="100000">
                                          <p:val>
                                            <p:strVal val="#ppt_h"/>
                                          </p:val>
                                        </p:tav>
                                      </p:tavLst>
                                    </p:anim>
                                  </p:childTnLst>
                                </p:cTn>
                              </p:par>
                            </p:childTnLst>
                          </p:cTn>
                        </p:par>
                      </p:childTnLst>
                    </p:cTn>
                  </p:par>
                  <p:par>
                    <p:cTn id="133" fill="hold">
                      <p:stCondLst>
                        <p:cond delay="indefinite"/>
                      </p:stCondLst>
                      <p:childTnLst>
                        <p:par>
                          <p:cTn id="134" fill="hold">
                            <p:stCondLst>
                              <p:cond delay="0"/>
                            </p:stCondLst>
                            <p:childTnLst>
                              <p:par>
                                <p:cTn id="135" presetClass="entr" nodeType="clickEffect" presetID="9" grpId="29" fill="hold">
                                  <p:stCondLst>
                                    <p:cond delay="0"/>
                                  </p:stCondLst>
                                  <p:iterate type="el" backwards="0">
                                    <p:tmAbs val="0"/>
                                  </p:iterate>
                                  <p:childTnLst>
                                    <p:set>
                                      <p:cBhvr>
                                        <p:cTn id="136" fill="hold"/>
                                        <p:tgtEl>
                                          <p:spTgt spid="10028"/>
                                        </p:tgtEl>
                                        <p:attrNameLst>
                                          <p:attrName>style.visibility</p:attrName>
                                        </p:attrNameLst>
                                      </p:cBhvr>
                                      <p:to>
                                        <p:strVal val="visible"/>
                                      </p:to>
                                    </p:set>
                                    <p:animEffect filter="dissolve" transition="in">
                                      <p:cBhvr>
                                        <p:cTn id="137" dur="500"/>
                                        <p:tgtEl>
                                          <p:spTgt spid="10028"/>
                                        </p:tgtEl>
                                      </p:cBhvr>
                                    </p:animEffect>
                                  </p:childTnLst>
                                </p:cTn>
                              </p:par>
                            </p:childTnLst>
                          </p:cTn>
                        </p:par>
                        <p:par>
                          <p:cTn id="138" fill="hold">
                            <p:stCondLst>
                              <p:cond delay="500"/>
                            </p:stCondLst>
                            <p:childTnLst>
                              <p:par>
                                <p:cTn id="139" presetClass="entr" nodeType="afterEffect" presetID="9" grpId="30" fill="hold">
                                  <p:stCondLst>
                                    <p:cond delay="0"/>
                                  </p:stCondLst>
                                  <p:iterate type="el" backwards="0">
                                    <p:tmAbs val="0"/>
                                  </p:iterate>
                                  <p:childTnLst>
                                    <p:set>
                                      <p:cBhvr>
                                        <p:cTn id="140" fill="hold"/>
                                        <p:tgtEl>
                                          <p:spTgt spid="10048"/>
                                        </p:tgtEl>
                                        <p:attrNameLst>
                                          <p:attrName>style.visibility</p:attrName>
                                        </p:attrNameLst>
                                      </p:cBhvr>
                                      <p:to>
                                        <p:strVal val="visible"/>
                                      </p:to>
                                    </p:set>
                                    <p:animEffect filter="dissolve" transition="in">
                                      <p:cBhvr>
                                        <p:cTn id="141" dur="500"/>
                                        <p:tgtEl>
                                          <p:spTgt spid="10048"/>
                                        </p:tgtEl>
                                      </p:cBhvr>
                                    </p:animEffect>
                                  </p:childTnLst>
                                </p:cTn>
                              </p:par>
                            </p:childTnLst>
                          </p:cTn>
                        </p:par>
                        <p:par>
                          <p:cTn id="142" fill="hold">
                            <p:stCondLst>
                              <p:cond delay="1000"/>
                            </p:stCondLst>
                            <p:childTnLst>
                              <p:par>
                                <p:cTn id="143" presetClass="entr" nodeType="afterEffect" presetID="9" grpId="31" fill="hold">
                                  <p:stCondLst>
                                    <p:cond delay="0"/>
                                  </p:stCondLst>
                                  <p:iterate type="el" backwards="0">
                                    <p:tmAbs val="0"/>
                                  </p:iterate>
                                  <p:childTnLst>
                                    <p:set>
                                      <p:cBhvr>
                                        <p:cTn id="144" fill="hold"/>
                                        <p:tgtEl>
                                          <p:spTgt spid="10058"/>
                                        </p:tgtEl>
                                        <p:attrNameLst>
                                          <p:attrName>style.visibility</p:attrName>
                                        </p:attrNameLst>
                                      </p:cBhvr>
                                      <p:to>
                                        <p:strVal val="visible"/>
                                      </p:to>
                                    </p:set>
                                    <p:animEffect filter="dissolve" transition="in">
                                      <p:cBhvr>
                                        <p:cTn id="145" dur="500"/>
                                        <p:tgtEl>
                                          <p:spTgt spid="10058"/>
                                        </p:tgtEl>
                                      </p:cBhvr>
                                    </p:animEffect>
                                  </p:childTnLst>
                                </p:cTn>
                              </p:par>
                            </p:childTnLst>
                          </p:cTn>
                        </p:par>
                        <p:par>
                          <p:cTn id="146" fill="hold">
                            <p:stCondLst>
                              <p:cond delay="1500"/>
                            </p:stCondLst>
                            <p:childTnLst>
                              <p:par>
                                <p:cTn id="147" presetClass="entr" nodeType="afterEffect" presetID="9" grpId="32" fill="hold">
                                  <p:stCondLst>
                                    <p:cond delay="0"/>
                                  </p:stCondLst>
                                  <p:iterate type="el" backwards="0">
                                    <p:tmAbs val="0"/>
                                  </p:iterate>
                                  <p:childTnLst>
                                    <p:set>
                                      <p:cBhvr>
                                        <p:cTn id="148" fill="hold"/>
                                        <p:tgtEl>
                                          <p:spTgt spid="10059"/>
                                        </p:tgtEl>
                                        <p:attrNameLst>
                                          <p:attrName>style.visibility</p:attrName>
                                        </p:attrNameLst>
                                      </p:cBhvr>
                                      <p:to>
                                        <p:strVal val="visible"/>
                                      </p:to>
                                    </p:set>
                                    <p:animEffect filter="dissolve" transition="in">
                                      <p:cBhvr>
                                        <p:cTn id="149" dur="500"/>
                                        <p:tgtEl>
                                          <p:spTgt spid="10059"/>
                                        </p:tgtEl>
                                      </p:cBhvr>
                                    </p:animEffect>
                                  </p:childTnLst>
                                </p:cTn>
                              </p:par>
                            </p:childTnLst>
                          </p:cTn>
                        </p:par>
                        <p:par>
                          <p:cTn id="150" fill="hold">
                            <p:stCondLst>
                              <p:cond delay="2000"/>
                            </p:stCondLst>
                            <p:childTnLst>
                              <p:par>
                                <p:cTn id="151" presetClass="entr" nodeType="afterEffect" presetID="9" grpId="33" fill="hold">
                                  <p:stCondLst>
                                    <p:cond delay="0"/>
                                  </p:stCondLst>
                                  <p:iterate type="el" backwards="0">
                                    <p:tmAbs val="0"/>
                                  </p:iterate>
                                  <p:childTnLst>
                                    <p:set>
                                      <p:cBhvr>
                                        <p:cTn id="152" fill="hold"/>
                                        <p:tgtEl>
                                          <p:spTgt spid="10069"/>
                                        </p:tgtEl>
                                        <p:attrNameLst>
                                          <p:attrName>style.visibility</p:attrName>
                                        </p:attrNameLst>
                                      </p:cBhvr>
                                      <p:to>
                                        <p:strVal val="visible"/>
                                      </p:to>
                                    </p:set>
                                    <p:animEffect filter="dissolve" transition="in">
                                      <p:cBhvr>
                                        <p:cTn id="153" dur="500"/>
                                        <p:tgtEl>
                                          <p:spTgt spid="10069"/>
                                        </p:tgtEl>
                                      </p:cBhvr>
                                    </p:animEffect>
                                  </p:childTnLst>
                                </p:cTn>
                              </p:par>
                            </p:childTnLst>
                          </p:cTn>
                        </p:par>
                        <p:par>
                          <p:cTn id="154" fill="hold">
                            <p:stCondLst>
                              <p:cond delay="2500"/>
                            </p:stCondLst>
                            <p:childTnLst>
                              <p:par>
                                <p:cTn id="155" presetClass="entr" nodeType="afterEffect" presetID="9" grpId="34" fill="hold">
                                  <p:stCondLst>
                                    <p:cond delay="0"/>
                                  </p:stCondLst>
                                  <p:iterate type="el" backwards="0">
                                    <p:tmAbs val="0"/>
                                  </p:iterate>
                                  <p:childTnLst>
                                    <p:set>
                                      <p:cBhvr>
                                        <p:cTn id="156" fill="hold"/>
                                        <p:tgtEl>
                                          <p:spTgt spid="10070"/>
                                        </p:tgtEl>
                                        <p:attrNameLst>
                                          <p:attrName>style.visibility</p:attrName>
                                        </p:attrNameLst>
                                      </p:cBhvr>
                                      <p:to>
                                        <p:strVal val="visible"/>
                                      </p:to>
                                    </p:set>
                                    <p:animEffect filter="dissolve" transition="in">
                                      <p:cBhvr>
                                        <p:cTn id="157" dur="500"/>
                                        <p:tgtEl>
                                          <p:spTgt spid="10070"/>
                                        </p:tgtEl>
                                      </p:cBhvr>
                                    </p:animEffect>
                                  </p:childTnLst>
                                </p:cTn>
                              </p:par>
                            </p:childTnLst>
                          </p:cTn>
                        </p:par>
                        <p:par>
                          <p:cTn id="158" fill="hold">
                            <p:stCondLst>
                              <p:cond delay="3000"/>
                            </p:stCondLst>
                            <p:childTnLst>
                              <p:par>
                                <p:cTn id="159" presetClass="entr" nodeType="afterEffect" presetID="9" grpId="35" fill="hold">
                                  <p:stCondLst>
                                    <p:cond delay="0"/>
                                  </p:stCondLst>
                                  <p:iterate type="el" backwards="0">
                                    <p:tmAbs val="0"/>
                                  </p:iterate>
                                  <p:childTnLst>
                                    <p:set>
                                      <p:cBhvr>
                                        <p:cTn id="160" fill="hold"/>
                                        <p:tgtEl>
                                          <p:spTgt spid="10075"/>
                                        </p:tgtEl>
                                        <p:attrNameLst>
                                          <p:attrName>style.visibility</p:attrName>
                                        </p:attrNameLst>
                                      </p:cBhvr>
                                      <p:to>
                                        <p:strVal val="visible"/>
                                      </p:to>
                                    </p:set>
                                    <p:animEffect filter="dissolve" transition="in">
                                      <p:cBhvr>
                                        <p:cTn id="161" dur="500"/>
                                        <p:tgtEl>
                                          <p:spTgt spid="10075"/>
                                        </p:tgtEl>
                                      </p:cBhvr>
                                    </p:animEffect>
                                  </p:childTnLst>
                                </p:cTn>
                              </p:par>
                            </p:childTnLst>
                          </p:cTn>
                        </p:par>
                      </p:childTnLst>
                    </p:cTn>
                  </p:par>
                  <p:par>
                    <p:cTn id="162" fill="hold">
                      <p:stCondLst>
                        <p:cond delay="indefinite"/>
                      </p:stCondLst>
                      <p:childTnLst>
                        <p:par>
                          <p:cTn id="163" fill="hold">
                            <p:stCondLst>
                              <p:cond delay="0"/>
                            </p:stCondLst>
                            <p:childTnLst>
                              <p:par>
                                <p:cTn id="164" presetClass="entr" nodeType="clickEffect" presetID="9" grpId="36" fill="hold">
                                  <p:stCondLst>
                                    <p:cond delay="0"/>
                                  </p:stCondLst>
                                  <p:iterate type="el" backwards="0">
                                    <p:tmAbs val="0"/>
                                  </p:iterate>
                                  <p:childTnLst>
                                    <p:set>
                                      <p:cBhvr>
                                        <p:cTn id="165" fill="hold"/>
                                        <p:tgtEl>
                                          <p:spTgt spid="10060"/>
                                        </p:tgtEl>
                                        <p:attrNameLst>
                                          <p:attrName>style.visibility</p:attrName>
                                        </p:attrNameLst>
                                      </p:cBhvr>
                                      <p:to>
                                        <p:strVal val="visible"/>
                                      </p:to>
                                    </p:set>
                                    <p:animEffect filter="dissolve" transition="in">
                                      <p:cBhvr>
                                        <p:cTn id="166" dur="500"/>
                                        <p:tgtEl>
                                          <p:spTgt spid="100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053" grpId="11"/>
      <p:bldP build="whole" bldLvl="1" animBg="1" rev="0" advAuto="0" spid="10066" grpId="20"/>
      <p:bldP build="whole" bldLvl="1" animBg="1" rev="0" advAuto="0" spid="10050" grpId="3"/>
      <p:bldP build="whole" bldLvl="1" animBg="1" rev="0" advAuto="0" spid="10032" grpId="22"/>
      <p:bldP build="whole" bldLvl="1" animBg="1" rev="0" advAuto="0" spid="10047" grpId="9"/>
      <p:bldP build="whole" bldLvl="1" animBg="1" rev="0" advAuto="0" spid="10063" grpId="12"/>
      <p:bldP build="whole" bldLvl="1" animBg="1" rev="0" advAuto="0" spid="10040" grpId="8"/>
      <p:bldP build="whole" bldLvl="1" animBg="1" rev="0" advAuto="0" spid="10036" grpId="15"/>
      <p:bldP build="whole" bldLvl="1" animBg="1" rev="0" advAuto="0" spid="10058" grpId="31"/>
      <p:bldP build="whole" bldLvl="1" animBg="1" rev="0" advAuto="0" spid="10046" grpId="23"/>
      <p:bldP build="whole" bldLvl="1" animBg="1" rev="0" advAuto="0" spid="10062" grpId="6"/>
      <p:bldP build="whole" bldLvl="1" animBg="1" rev="0" advAuto="0" spid="10065" grpId="19"/>
      <p:bldP build="whole" bldLvl="1" animBg="1" rev="0" advAuto="0" spid="10055" grpId="18"/>
      <p:bldP build="whole" bldLvl="1" animBg="1" rev="0" advAuto="0" spid="10068" grpId="27"/>
      <p:bldP build="whole" bldLvl="1" animBg="1" rev="0" advAuto="0" spid="10074" grpId="28"/>
      <p:bldP build="whole" bldLvl="1" animBg="1" rev="0" advAuto="0" spid="10073" grpId="21"/>
      <p:bldP build="whole" bldLvl="1" animBg="1" rev="0" advAuto="0" spid="10075" grpId="35"/>
      <p:bldP build="whole" bldLvl="1" animBg="1" rev="0" advAuto="0" spid="10064" grpId="13"/>
      <p:bldP build="whole" bldLvl="1" animBg="1" rev="0" advAuto="0" spid="10051" grpId="4"/>
      <p:bldP build="whole" bldLvl="1" animBg="1" rev="0" advAuto="0" spid="10059" grpId="32"/>
      <p:bldP build="whole" bldLvl="1" animBg="1" rev="0" advAuto="0" spid="10069" grpId="33"/>
      <p:bldP build="whole" bldLvl="1" animBg="1" rev="0" advAuto="0" spid="10070" grpId="34"/>
      <p:bldP build="whole" bldLvl="1" animBg="1" rev="0" advAuto="0" spid="10048" grpId="30"/>
      <p:bldP build="whole" bldLvl="1" animBg="1" rev="0" advAuto="0" spid="10072" grpId="14"/>
      <p:bldP build="whole" bldLvl="1" animBg="1" rev="0" advAuto="0" spid="10054" grpId="17"/>
      <p:bldP build="whole" bldLvl="1" animBg="1" rev="0" advAuto="0" spid="10044" grpId="1"/>
      <p:bldP build="whole" bldLvl="1" animBg="1" rev="0" advAuto="0" spid="10056" grpId="24"/>
      <p:bldP build="whole" bldLvl="1" animBg="1" rev="0" advAuto="0" spid="10061" grpId="5"/>
      <p:bldP build="whole" bldLvl="1" animBg="1" rev="0" advAuto="0" spid="10071" grpId="7"/>
      <p:bldP build="whole" bldLvl="1" animBg="1" rev="0" advAuto="0" spid="10052" grpId="10"/>
      <p:bldP build="whole" bldLvl="1" animBg="1" rev="0" advAuto="0" spid="10060" grpId="36"/>
      <p:bldP build="whole" bldLvl="1" animBg="1" rev="0" advAuto="0" spid="10067" grpId="26"/>
      <p:bldP build="whole" bldLvl="1" animBg="1" rev="0" advAuto="0" spid="10049" grpId="2"/>
      <p:bldP build="whole" bldLvl="1" animBg="1" rev="0" advAuto="0" spid="10045" grpId="16"/>
      <p:bldP build="whole" bldLvl="1" animBg="1" rev="0" advAuto="0" spid="10057" grpId="25"/>
      <p:bldP build="whole" bldLvl="1" animBg="1" rev="0" advAuto="0" spid="10028" grpId="29"/>
    </p:bldLst>
  </p:timing>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77" name="Slide Number Placeholder 5"/>
          <p:cNvSpPr txBox="1"/>
          <p:nvPr>
            <p:ph type="sldNum" sz="quarter" idx="2"/>
          </p:nvPr>
        </p:nvSpPr>
        <p:spPr>
          <a:xfrm>
            <a:off x="11710323" y="159940"/>
            <a:ext cx="27365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078" name="Straight Connector 32"/>
          <p:cNvSpPr/>
          <p:nvPr/>
        </p:nvSpPr>
        <p:spPr>
          <a:xfrm>
            <a:off x="10249382" y="3287212"/>
            <a:ext cx="1" cy="405115"/>
          </a:xfrm>
          <a:prstGeom prst="line">
            <a:avLst/>
          </a:prstGeom>
          <a:ln w="19050">
            <a:solidFill>
              <a:schemeClr val="accent5"/>
            </a:solidFill>
            <a:miter/>
          </a:ln>
        </p:spPr>
        <p:txBody>
          <a:bodyPr lIns="45719" rIns="45719"/>
          <a:lstStyle/>
          <a:p>
            <a:pPr/>
          </a:p>
        </p:txBody>
      </p:sp>
      <p:cxnSp>
        <p:nvCxnSpPr>
          <p:cNvPr id="10079" name="Straight Connector 14"/>
          <p:cNvCxnSpPr>
            <a:stCxn id="10088" idx="0"/>
            <a:endCxn id="10089" idx="0"/>
          </p:cNvCxnSpPr>
          <p:nvPr/>
        </p:nvCxnSpPr>
        <p:spPr>
          <a:xfrm>
            <a:off x="2042933" y="2783714"/>
            <a:ext cx="2013995" cy="1076447"/>
          </a:xfrm>
          <a:prstGeom prst="straightConnector1">
            <a:avLst/>
          </a:prstGeom>
          <a:ln w="19050">
            <a:solidFill>
              <a:srgbClr val="7D8287">
                <a:alpha val="50000"/>
              </a:srgbClr>
            </a:solidFill>
            <a:miter/>
          </a:ln>
        </p:spPr>
      </p:cxnSp>
      <p:cxnSp>
        <p:nvCxnSpPr>
          <p:cNvPr id="10080" name="Straight Connector 15"/>
          <p:cNvCxnSpPr>
            <a:stCxn id="10089" idx="0"/>
            <a:endCxn id="10090" idx="0"/>
          </p:cNvCxnSpPr>
          <p:nvPr/>
        </p:nvCxnSpPr>
        <p:spPr>
          <a:xfrm flipV="1">
            <a:off x="4056927" y="2806864"/>
            <a:ext cx="2039073" cy="1053297"/>
          </a:xfrm>
          <a:prstGeom prst="straightConnector1">
            <a:avLst/>
          </a:prstGeom>
          <a:ln w="19050">
            <a:solidFill>
              <a:srgbClr val="7D8287">
                <a:alpha val="50000"/>
              </a:srgbClr>
            </a:solidFill>
            <a:miter/>
          </a:ln>
        </p:spPr>
      </p:cxnSp>
      <p:cxnSp>
        <p:nvCxnSpPr>
          <p:cNvPr id="10081" name="Straight Connector 18"/>
          <p:cNvCxnSpPr>
            <a:stCxn id="10090" idx="0"/>
            <a:endCxn id="10091" idx="0"/>
          </p:cNvCxnSpPr>
          <p:nvPr/>
        </p:nvCxnSpPr>
        <p:spPr>
          <a:xfrm>
            <a:off x="6095999" y="2806864"/>
            <a:ext cx="2045508" cy="1053296"/>
          </a:xfrm>
          <a:prstGeom prst="straightConnector1">
            <a:avLst/>
          </a:prstGeom>
          <a:ln w="19050">
            <a:solidFill>
              <a:srgbClr val="7D8287">
                <a:alpha val="50000"/>
              </a:srgbClr>
            </a:solidFill>
            <a:miter/>
          </a:ln>
        </p:spPr>
      </p:cxnSp>
      <p:cxnSp>
        <p:nvCxnSpPr>
          <p:cNvPr id="10082" name="Straight Connector 21"/>
          <p:cNvCxnSpPr>
            <a:stCxn id="10091" idx="0"/>
            <a:endCxn id="10092" idx="0"/>
          </p:cNvCxnSpPr>
          <p:nvPr/>
        </p:nvCxnSpPr>
        <p:spPr>
          <a:xfrm flipV="1">
            <a:off x="8141506" y="2783714"/>
            <a:ext cx="2131028" cy="1076446"/>
          </a:xfrm>
          <a:prstGeom prst="straightConnector1">
            <a:avLst/>
          </a:prstGeom>
          <a:ln w="19050">
            <a:solidFill>
              <a:srgbClr val="7D8287">
                <a:alpha val="50000"/>
              </a:srgbClr>
            </a:solidFill>
            <a:miter/>
          </a:ln>
        </p:spPr>
      </p:cxnSp>
      <p:sp>
        <p:nvSpPr>
          <p:cNvPr id="10083" name="Straight Connector 27"/>
          <p:cNvSpPr/>
          <p:nvPr/>
        </p:nvSpPr>
        <p:spPr>
          <a:xfrm>
            <a:off x="2042932" y="3310361"/>
            <a:ext cx="1" cy="405115"/>
          </a:xfrm>
          <a:prstGeom prst="line">
            <a:avLst/>
          </a:prstGeom>
          <a:ln w="19050">
            <a:solidFill>
              <a:srgbClr val="6491C8"/>
            </a:solidFill>
            <a:miter/>
          </a:ln>
        </p:spPr>
        <p:txBody>
          <a:bodyPr lIns="45719" rIns="45719"/>
          <a:lstStyle/>
          <a:p>
            <a:pPr/>
          </a:p>
        </p:txBody>
      </p:sp>
      <p:sp>
        <p:nvSpPr>
          <p:cNvPr id="10084" name="Straight Connector 29"/>
          <p:cNvSpPr/>
          <p:nvPr/>
        </p:nvSpPr>
        <p:spPr>
          <a:xfrm>
            <a:off x="4056926" y="2835799"/>
            <a:ext cx="1" cy="405115"/>
          </a:xfrm>
          <a:prstGeom prst="line">
            <a:avLst/>
          </a:prstGeom>
          <a:ln w="19050">
            <a:solidFill>
              <a:schemeClr val="accent2"/>
            </a:solidFill>
            <a:miter/>
          </a:ln>
        </p:spPr>
        <p:txBody>
          <a:bodyPr lIns="45719" rIns="45719"/>
          <a:lstStyle/>
          <a:p>
            <a:pPr/>
          </a:p>
        </p:txBody>
      </p:sp>
      <p:sp>
        <p:nvSpPr>
          <p:cNvPr id="10085" name="Straight Connector 30"/>
          <p:cNvSpPr/>
          <p:nvPr/>
        </p:nvSpPr>
        <p:spPr>
          <a:xfrm>
            <a:off x="6105645" y="3310361"/>
            <a:ext cx="1" cy="405115"/>
          </a:xfrm>
          <a:prstGeom prst="line">
            <a:avLst/>
          </a:prstGeom>
          <a:ln w="19050">
            <a:solidFill>
              <a:schemeClr val="accent3"/>
            </a:solidFill>
            <a:miter/>
          </a:ln>
        </p:spPr>
        <p:txBody>
          <a:bodyPr lIns="45719" rIns="45719"/>
          <a:lstStyle/>
          <a:p>
            <a:pPr/>
          </a:p>
        </p:txBody>
      </p:sp>
      <p:sp>
        <p:nvSpPr>
          <p:cNvPr id="10086" name="Straight Connector 31"/>
          <p:cNvSpPr/>
          <p:nvPr/>
        </p:nvSpPr>
        <p:spPr>
          <a:xfrm>
            <a:off x="8119640" y="3055718"/>
            <a:ext cx="1" cy="405115"/>
          </a:xfrm>
          <a:prstGeom prst="line">
            <a:avLst/>
          </a:prstGeom>
          <a:ln w="19050">
            <a:solidFill>
              <a:schemeClr val="accent4"/>
            </a:solidFill>
            <a:miter/>
          </a:ln>
        </p:spPr>
        <p:txBody>
          <a:bodyPr lIns="45719" rIns="45719"/>
          <a:lstStyle/>
          <a:p>
            <a:pPr/>
          </a:p>
        </p:txBody>
      </p:sp>
      <p:sp>
        <p:nvSpPr>
          <p:cNvPr id="1008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10088" name="Oval 3"/>
          <p:cNvSpPr/>
          <p:nvPr/>
        </p:nvSpPr>
        <p:spPr>
          <a:xfrm>
            <a:off x="1493135" y="2233916"/>
            <a:ext cx="1099597" cy="1099597"/>
          </a:xfrm>
          <a:prstGeom prst="ellipse">
            <a:avLst/>
          </a:prstGeom>
          <a:solidFill>
            <a:srgbClr val="6491C8">
              <a:alpha val="80000"/>
            </a:srgbClr>
          </a:solidFill>
          <a:ln w="19050">
            <a:solidFill>
              <a:srgbClr val="3B6BA6"/>
            </a:solidFill>
            <a:miter/>
          </a:ln>
        </p:spPr>
        <p:txBody>
          <a:bodyPr lIns="45719" rIns="45719" anchor="ctr"/>
          <a:lstStyle/>
          <a:p>
            <a:pPr algn="ctr">
              <a:defRPr>
                <a:solidFill>
                  <a:srgbClr val="FFFFFF"/>
                </a:solidFill>
              </a:defRPr>
            </a:pPr>
          </a:p>
        </p:txBody>
      </p:sp>
      <p:sp>
        <p:nvSpPr>
          <p:cNvPr id="10089" name="Oval 4"/>
          <p:cNvSpPr/>
          <p:nvPr/>
        </p:nvSpPr>
        <p:spPr>
          <a:xfrm>
            <a:off x="3426107" y="3229341"/>
            <a:ext cx="1261641" cy="1261639"/>
          </a:xfrm>
          <a:prstGeom prst="ellipse">
            <a:avLst/>
          </a:prstGeom>
          <a:solidFill>
            <a:schemeClr val="accent2">
              <a:alpha val="80000"/>
            </a:schemeClr>
          </a:solidFill>
          <a:ln w="19050">
            <a:solidFill>
              <a:srgbClr val="2D8F87"/>
            </a:solidFill>
            <a:miter/>
          </a:ln>
        </p:spPr>
        <p:txBody>
          <a:bodyPr lIns="45719" rIns="45719" anchor="ctr"/>
          <a:lstStyle/>
          <a:p>
            <a:pPr algn="ctr">
              <a:defRPr>
                <a:solidFill>
                  <a:srgbClr val="FFFFFF"/>
                </a:solidFill>
              </a:defRPr>
            </a:pPr>
          </a:p>
        </p:txBody>
      </p:sp>
      <p:sp>
        <p:nvSpPr>
          <p:cNvPr id="10090" name="Oval 5"/>
          <p:cNvSpPr/>
          <p:nvPr/>
        </p:nvSpPr>
        <p:spPr>
          <a:xfrm>
            <a:off x="5582854" y="2293720"/>
            <a:ext cx="1026291" cy="1026289"/>
          </a:xfrm>
          <a:prstGeom prst="ellipse">
            <a:avLst/>
          </a:prstGeom>
          <a:solidFill>
            <a:schemeClr val="accent3">
              <a:alpha val="80000"/>
            </a:schemeClr>
          </a:solidFill>
          <a:ln w="19050">
            <a:solidFill>
              <a:srgbClr val="71982B"/>
            </a:solidFill>
            <a:miter/>
          </a:ln>
        </p:spPr>
        <p:txBody>
          <a:bodyPr lIns="45719" rIns="45719" anchor="ctr"/>
          <a:lstStyle/>
          <a:p>
            <a:pPr algn="ctr">
              <a:defRPr>
                <a:solidFill>
                  <a:srgbClr val="FFFFFF"/>
                </a:solidFill>
              </a:defRPr>
            </a:pPr>
          </a:p>
        </p:txBody>
      </p:sp>
      <p:sp>
        <p:nvSpPr>
          <p:cNvPr id="10091" name="Oval 6"/>
          <p:cNvSpPr/>
          <p:nvPr/>
        </p:nvSpPr>
        <p:spPr>
          <a:xfrm>
            <a:off x="7719029" y="3437683"/>
            <a:ext cx="844955" cy="844953"/>
          </a:xfrm>
          <a:prstGeom prst="ellipse">
            <a:avLst/>
          </a:prstGeom>
          <a:solidFill>
            <a:schemeClr val="accent4">
              <a:alpha val="80000"/>
            </a:schemeClr>
          </a:solidFill>
          <a:ln w="19050">
            <a:solidFill>
              <a:srgbClr val="DD8B00"/>
            </a:solidFill>
            <a:miter/>
          </a:ln>
        </p:spPr>
        <p:txBody>
          <a:bodyPr lIns="45719" rIns="45719" anchor="ctr"/>
          <a:lstStyle/>
          <a:p>
            <a:pPr algn="ctr">
              <a:defRPr>
                <a:solidFill>
                  <a:srgbClr val="FFFFFF"/>
                </a:solidFill>
              </a:defRPr>
            </a:pPr>
          </a:p>
        </p:txBody>
      </p:sp>
      <p:sp>
        <p:nvSpPr>
          <p:cNvPr id="10092" name="Oval 7"/>
          <p:cNvSpPr/>
          <p:nvPr/>
        </p:nvSpPr>
        <p:spPr>
          <a:xfrm>
            <a:off x="9722735" y="2233916"/>
            <a:ext cx="1099597" cy="1099597"/>
          </a:xfrm>
          <a:prstGeom prst="ellipse">
            <a:avLst/>
          </a:prstGeom>
          <a:solidFill>
            <a:schemeClr val="accent5">
              <a:alpha val="80000"/>
            </a:schemeClr>
          </a:solidFill>
          <a:ln w="19050">
            <a:solidFill>
              <a:srgbClr val="EA0619"/>
            </a:solidFill>
            <a:miter/>
          </a:ln>
        </p:spPr>
        <p:txBody>
          <a:bodyPr lIns="45719" rIns="45719" anchor="ctr"/>
          <a:lstStyle/>
          <a:p>
            <a:pPr algn="ctr">
              <a:defRPr>
                <a:solidFill>
                  <a:srgbClr val="FFFFFF"/>
                </a:solidFill>
              </a:defRPr>
            </a:pPr>
          </a:p>
        </p:txBody>
      </p:sp>
      <p:sp>
        <p:nvSpPr>
          <p:cNvPr id="10093" name="Oval 8"/>
          <p:cNvSpPr/>
          <p:nvPr/>
        </p:nvSpPr>
        <p:spPr>
          <a:xfrm>
            <a:off x="1678332" y="3600148"/>
            <a:ext cx="729203" cy="729201"/>
          </a:xfrm>
          <a:prstGeom prst="ellipse">
            <a:avLst/>
          </a:prstGeom>
          <a:solidFill>
            <a:srgbClr val="6491C8"/>
          </a:solidFill>
          <a:ln w="19050">
            <a:solidFill>
              <a:srgbClr val="3B6BA6"/>
            </a:solidFill>
            <a:miter/>
          </a:ln>
        </p:spPr>
        <p:txBody>
          <a:bodyPr lIns="45719" rIns="45719" anchor="ctr"/>
          <a:lstStyle/>
          <a:p>
            <a:pPr algn="ctr">
              <a:defRPr>
                <a:solidFill>
                  <a:srgbClr val="FFFFFF"/>
                </a:solidFill>
              </a:defRPr>
            </a:pPr>
          </a:p>
        </p:txBody>
      </p:sp>
      <p:sp>
        <p:nvSpPr>
          <p:cNvPr id="10094" name="Oval 9"/>
          <p:cNvSpPr/>
          <p:nvPr/>
        </p:nvSpPr>
        <p:spPr>
          <a:xfrm>
            <a:off x="3692326" y="2123962"/>
            <a:ext cx="729203" cy="729202"/>
          </a:xfrm>
          <a:prstGeom prst="ellipse">
            <a:avLst/>
          </a:prstGeom>
          <a:solidFill>
            <a:schemeClr val="accent2"/>
          </a:solidFill>
          <a:ln w="19050">
            <a:solidFill>
              <a:srgbClr val="2D8F87"/>
            </a:solidFill>
            <a:miter/>
          </a:ln>
        </p:spPr>
        <p:txBody>
          <a:bodyPr lIns="45719" rIns="45719" anchor="ctr"/>
          <a:lstStyle/>
          <a:p>
            <a:pPr algn="ctr">
              <a:defRPr>
                <a:solidFill>
                  <a:srgbClr val="FFFFFF"/>
                </a:solidFill>
              </a:defRPr>
            </a:pPr>
          </a:p>
        </p:txBody>
      </p:sp>
      <p:sp>
        <p:nvSpPr>
          <p:cNvPr id="10095" name="Oval 10"/>
          <p:cNvSpPr/>
          <p:nvPr/>
        </p:nvSpPr>
        <p:spPr>
          <a:xfrm>
            <a:off x="5729470" y="3600148"/>
            <a:ext cx="729203" cy="729201"/>
          </a:xfrm>
          <a:prstGeom prst="ellipse">
            <a:avLst/>
          </a:prstGeom>
          <a:solidFill>
            <a:schemeClr val="accent3"/>
          </a:solidFill>
          <a:ln w="19050">
            <a:solidFill>
              <a:srgbClr val="71982B"/>
            </a:solidFill>
            <a:miter/>
          </a:ln>
        </p:spPr>
        <p:txBody>
          <a:bodyPr lIns="45719" rIns="45719" anchor="ctr"/>
          <a:lstStyle/>
          <a:p>
            <a:pPr algn="ctr">
              <a:defRPr>
                <a:solidFill>
                  <a:srgbClr val="FFFFFF"/>
                </a:solidFill>
              </a:defRPr>
            </a:pPr>
          </a:p>
        </p:txBody>
      </p:sp>
      <p:sp>
        <p:nvSpPr>
          <p:cNvPr id="10096" name="Oval 11"/>
          <p:cNvSpPr/>
          <p:nvPr/>
        </p:nvSpPr>
        <p:spPr>
          <a:xfrm>
            <a:off x="7743466" y="2343881"/>
            <a:ext cx="729203" cy="729201"/>
          </a:xfrm>
          <a:prstGeom prst="ellipse">
            <a:avLst/>
          </a:prstGeom>
          <a:solidFill>
            <a:schemeClr val="accent4"/>
          </a:solidFill>
          <a:ln w="19050">
            <a:solidFill>
              <a:srgbClr val="DD8B00"/>
            </a:solidFill>
            <a:miter/>
          </a:ln>
        </p:spPr>
        <p:txBody>
          <a:bodyPr lIns="45719" rIns="45719" anchor="ctr"/>
          <a:lstStyle/>
          <a:p>
            <a:pPr algn="ctr">
              <a:defRPr>
                <a:solidFill>
                  <a:srgbClr val="FFFFFF"/>
                </a:solidFill>
              </a:defRPr>
            </a:pPr>
          </a:p>
        </p:txBody>
      </p:sp>
      <p:sp>
        <p:nvSpPr>
          <p:cNvPr id="10097" name="Oval 12"/>
          <p:cNvSpPr/>
          <p:nvPr/>
        </p:nvSpPr>
        <p:spPr>
          <a:xfrm>
            <a:off x="9884782" y="3600148"/>
            <a:ext cx="729203" cy="729201"/>
          </a:xfrm>
          <a:prstGeom prst="ellipse">
            <a:avLst/>
          </a:prstGeom>
          <a:solidFill>
            <a:schemeClr val="accent5"/>
          </a:solidFill>
          <a:ln w="19050">
            <a:solidFill>
              <a:srgbClr val="EA0619"/>
            </a:solidFill>
            <a:miter/>
          </a:ln>
        </p:spPr>
        <p:txBody>
          <a:bodyPr lIns="45719" rIns="45719" anchor="ctr"/>
          <a:lstStyle/>
          <a:p>
            <a:pPr algn="ctr">
              <a:defRPr>
                <a:solidFill>
                  <a:srgbClr val="FFFFFF"/>
                </a:solidFill>
              </a:defRPr>
            </a:pPr>
          </a:p>
        </p:txBody>
      </p:sp>
      <p:sp>
        <p:nvSpPr>
          <p:cNvPr id="10098" name="Rectangle 33"/>
          <p:cNvSpPr txBox="1"/>
          <p:nvPr/>
        </p:nvSpPr>
        <p:spPr>
          <a:xfrm>
            <a:off x="5779263" y="2432031"/>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10099" name="Rectangle 34"/>
          <p:cNvSpPr txBox="1"/>
          <p:nvPr/>
        </p:nvSpPr>
        <p:spPr>
          <a:xfrm>
            <a:off x="7834413" y="3528793"/>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10100" name="Rectangle 35"/>
          <p:cNvSpPr txBox="1"/>
          <p:nvPr/>
        </p:nvSpPr>
        <p:spPr>
          <a:xfrm>
            <a:off x="3878508" y="3501440"/>
            <a:ext cx="32639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k</a:t>
            </a:r>
          </a:p>
        </p:txBody>
      </p:sp>
      <p:sp>
        <p:nvSpPr>
          <p:cNvPr id="10101" name="Rectangle 36"/>
          <p:cNvSpPr txBox="1"/>
          <p:nvPr/>
        </p:nvSpPr>
        <p:spPr>
          <a:xfrm>
            <a:off x="10209032" y="2448144"/>
            <a:ext cx="12700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10102" name="Rectangle 37"/>
          <p:cNvSpPr txBox="1"/>
          <p:nvPr/>
        </p:nvSpPr>
        <p:spPr>
          <a:xfrm>
            <a:off x="1867910" y="2452141"/>
            <a:ext cx="35135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é</a:t>
            </a:r>
          </a:p>
        </p:txBody>
      </p:sp>
      <p:sp>
        <p:nvSpPr>
          <p:cNvPr id="10103" name="TextBox 38"/>
          <p:cNvSpPr txBox="1"/>
          <p:nvPr/>
        </p:nvSpPr>
        <p:spPr>
          <a:xfrm>
            <a:off x="1785607" y="3741994"/>
            <a:ext cx="46046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rgbClr val="FEFEFE"/>
                </a:solidFill>
                <a:latin typeface="Montserrat Light"/>
                <a:ea typeface="Montserrat Light"/>
                <a:cs typeface="Montserrat Light"/>
                <a:sym typeface="Montserrat Light"/>
              </a:defRPr>
            </a:lvl1pPr>
          </a:lstStyle>
          <a:p>
            <a:pPr/>
            <a:r>
              <a:t>A</a:t>
            </a:r>
          </a:p>
        </p:txBody>
      </p:sp>
      <p:sp>
        <p:nvSpPr>
          <p:cNvPr id="10104" name="TextBox 39"/>
          <p:cNvSpPr txBox="1"/>
          <p:nvPr/>
        </p:nvSpPr>
        <p:spPr>
          <a:xfrm>
            <a:off x="3809072" y="2267736"/>
            <a:ext cx="46046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rgbClr val="FEFEFE"/>
                </a:solidFill>
                <a:latin typeface="Montserrat Light"/>
                <a:ea typeface="Montserrat Light"/>
                <a:cs typeface="Montserrat Light"/>
                <a:sym typeface="Montserrat Light"/>
              </a:defRPr>
            </a:lvl1pPr>
          </a:lstStyle>
          <a:p>
            <a:pPr/>
            <a:r>
              <a:t>B</a:t>
            </a:r>
          </a:p>
        </p:txBody>
      </p:sp>
      <p:sp>
        <p:nvSpPr>
          <p:cNvPr id="10105" name="TextBox 40"/>
          <p:cNvSpPr txBox="1"/>
          <p:nvPr/>
        </p:nvSpPr>
        <p:spPr>
          <a:xfrm>
            <a:off x="5853172" y="3741994"/>
            <a:ext cx="46046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rgbClr val="FEFEFE"/>
                </a:solidFill>
                <a:latin typeface="Montserrat Light"/>
                <a:ea typeface="Montserrat Light"/>
                <a:cs typeface="Montserrat Light"/>
                <a:sym typeface="Montserrat Light"/>
              </a:defRPr>
            </a:lvl1pPr>
          </a:lstStyle>
          <a:p>
            <a:pPr/>
            <a:r>
              <a:t>C</a:t>
            </a:r>
          </a:p>
        </p:txBody>
      </p:sp>
      <p:sp>
        <p:nvSpPr>
          <p:cNvPr id="10106" name="TextBox 41"/>
          <p:cNvSpPr txBox="1"/>
          <p:nvPr/>
        </p:nvSpPr>
        <p:spPr>
          <a:xfrm>
            <a:off x="7881909" y="2467792"/>
            <a:ext cx="46046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rgbClr val="FEFEFE"/>
                </a:solidFill>
                <a:latin typeface="Montserrat Light"/>
                <a:ea typeface="Montserrat Light"/>
                <a:cs typeface="Montserrat Light"/>
                <a:sym typeface="Montserrat Light"/>
              </a:defRPr>
            </a:lvl1pPr>
          </a:lstStyle>
          <a:p>
            <a:pPr/>
            <a:r>
              <a:t>D</a:t>
            </a:r>
          </a:p>
        </p:txBody>
      </p:sp>
      <p:sp>
        <p:nvSpPr>
          <p:cNvPr id="10107" name="TextBox 42"/>
          <p:cNvSpPr txBox="1"/>
          <p:nvPr/>
        </p:nvSpPr>
        <p:spPr>
          <a:xfrm>
            <a:off x="10017528" y="3729220"/>
            <a:ext cx="46046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000">
                <a:solidFill>
                  <a:srgbClr val="FEFEFE"/>
                </a:solidFill>
                <a:latin typeface="Montserrat Light"/>
                <a:ea typeface="Montserrat Light"/>
                <a:cs typeface="Montserrat Light"/>
                <a:sym typeface="Montserrat Light"/>
              </a:defRPr>
            </a:lvl1pPr>
          </a:lstStyle>
          <a:p>
            <a:pPr/>
            <a:r>
              <a:t>E</a:t>
            </a:r>
          </a:p>
        </p:txBody>
      </p:sp>
      <p:sp>
        <p:nvSpPr>
          <p:cNvPr id="10108" name="TextBox 43"/>
          <p:cNvSpPr txBox="1"/>
          <p:nvPr/>
        </p:nvSpPr>
        <p:spPr>
          <a:xfrm>
            <a:off x="2273698" y="1769200"/>
            <a:ext cx="514607"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a:t>
            </a:r>
          </a:p>
        </p:txBody>
      </p:sp>
      <p:sp>
        <p:nvSpPr>
          <p:cNvPr id="10109" name="TextBox 44"/>
          <p:cNvSpPr txBox="1"/>
          <p:nvPr/>
        </p:nvSpPr>
        <p:spPr>
          <a:xfrm>
            <a:off x="1591959" y="1722209"/>
            <a:ext cx="715540"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6491C8"/>
                </a:solidFill>
              </a:defRPr>
            </a:lvl1pPr>
          </a:lstStyle>
          <a:p>
            <a:pPr/>
            <a:r>
              <a:t>30%</a:t>
            </a:r>
          </a:p>
        </p:txBody>
      </p:sp>
      <p:sp>
        <p:nvSpPr>
          <p:cNvPr id="10110" name="TextBox 45"/>
          <p:cNvSpPr txBox="1"/>
          <p:nvPr/>
        </p:nvSpPr>
        <p:spPr>
          <a:xfrm>
            <a:off x="4127422" y="4607247"/>
            <a:ext cx="514607"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a:t>
            </a:r>
          </a:p>
        </p:txBody>
      </p:sp>
      <p:sp>
        <p:nvSpPr>
          <p:cNvPr id="10111" name="TextBox 46"/>
          <p:cNvSpPr txBox="1"/>
          <p:nvPr/>
        </p:nvSpPr>
        <p:spPr>
          <a:xfrm>
            <a:off x="3445684" y="4560256"/>
            <a:ext cx="715540"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2"/>
                </a:solidFill>
              </a:defRPr>
            </a:lvl1pPr>
          </a:lstStyle>
          <a:p>
            <a:pPr/>
            <a:r>
              <a:t>83%</a:t>
            </a:r>
          </a:p>
        </p:txBody>
      </p:sp>
      <p:sp>
        <p:nvSpPr>
          <p:cNvPr id="10112" name="TextBox 47"/>
          <p:cNvSpPr txBox="1"/>
          <p:nvPr/>
        </p:nvSpPr>
        <p:spPr>
          <a:xfrm>
            <a:off x="6201369" y="1796074"/>
            <a:ext cx="514607"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a:t>
            </a:r>
          </a:p>
        </p:txBody>
      </p:sp>
      <p:sp>
        <p:nvSpPr>
          <p:cNvPr id="10113" name="TextBox 48"/>
          <p:cNvSpPr txBox="1"/>
          <p:nvPr/>
        </p:nvSpPr>
        <p:spPr>
          <a:xfrm>
            <a:off x="5519632" y="1749082"/>
            <a:ext cx="715540"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3"/>
                </a:solidFill>
              </a:defRPr>
            </a:lvl1pPr>
          </a:lstStyle>
          <a:p>
            <a:pPr/>
            <a:r>
              <a:t>18%</a:t>
            </a:r>
          </a:p>
        </p:txBody>
      </p:sp>
      <p:sp>
        <p:nvSpPr>
          <p:cNvPr id="10114" name="TextBox 49"/>
          <p:cNvSpPr txBox="1"/>
          <p:nvPr/>
        </p:nvSpPr>
        <p:spPr>
          <a:xfrm>
            <a:off x="8215364" y="4330822"/>
            <a:ext cx="514607"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a:t>
            </a:r>
          </a:p>
        </p:txBody>
      </p:sp>
      <p:sp>
        <p:nvSpPr>
          <p:cNvPr id="10115" name="TextBox 50"/>
          <p:cNvSpPr txBox="1"/>
          <p:nvPr/>
        </p:nvSpPr>
        <p:spPr>
          <a:xfrm>
            <a:off x="7637802" y="4283831"/>
            <a:ext cx="54608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4"/>
                </a:solidFill>
              </a:defRPr>
            </a:lvl1pPr>
          </a:lstStyle>
          <a:p>
            <a:pPr/>
            <a:r>
              <a:t>9%</a:t>
            </a:r>
          </a:p>
        </p:txBody>
      </p:sp>
      <p:sp>
        <p:nvSpPr>
          <p:cNvPr id="10116" name="TextBox 51"/>
          <p:cNvSpPr txBox="1"/>
          <p:nvPr/>
        </p:nvSpPr>
        <p:spPr>
          <a:xfrm>
            <a:off x="10384395" y="1761713"/>
            <a:ext cx="514607"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a:t>
            </a:r>
          </a:p>
        </p:txBody>
      </p:sp>
      <p:sp>
        <p:nvSpPr>
          <p:cNvPr id="10117" name="TextBox 52"/>
          <p:cNvSpPr txBox="1"/>
          <p:nvPr/>
        </p:nvSpPr>
        <p:spPr>
          <a:xfrm>
            <a:off x="9702657" y="1714722"/>
            <a:ext cx="715540"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5"/>
                </a:solidFill>
              </a:defRPr>
            </a:lvl1pPr>
          </a:lstStyle>
          <a:p>
            <a:pPr/>
            <a:r>
              <a:t>61%</a:t>
            </a:r>
          </a:p>
        </p:txBody>
      </p:sp>
      <p:sp>
        <p:nvSpPr>
          <p:cNvPr id="10118" name="TextBox 53"/>
          <p:cNvSpPr txBox="1"/>
          <p:nvPr/>
        </p:nvSpPr>
        <p:spPr>
          <a:xfrm>
            <a:off x="1550430" y="5284287"/>
            <a:ext cx="1089178"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creepiest.</a:t>
            </a:r>
          </a:p>
        </p:txBody>
      </p:sp>
      <p:sp>
        <p:nvSpPr>
          <p:cNvPr id="10119" name="TextBox 5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14</a:t>
            </a:r>
          </a:p>
        </p:txBody>
      </p:sp>
      <p:sp>
        <p:nvSpPr>
          <p:cNvPr id="10120" name="TextBox 5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10121" name="TextBox 60"/>
          <p:cNvSpPr txBox="1"/>
          <p:nvPr/>
        </p:nvSpPr>
        <p:spPr>
          <a:xfrm>
            <a:off x="3460253" y="5284287"/>
            <a:ext cx="1089177"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creepiest.</a:t>
            </a:r>
          </a:p>
        </p:txBody>
      </p:sp>
      <p:sp>
        <p:nvSpPr>
          <p:cNvPr id="10122" name="TextBox 61"/>
          <p:cNvSpPr txBox="1"/>
          <p:nvPr/>
        </p:nvSpPr>
        <p:spPr>
          <a:xfrm>
            <a:off x="5543699" y="5284287"/>
            <a:ext cx="1089178"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creepiest.</a:t>
            </a:r>
          </a:p>
        </p:txBody>
      </p:sp>
      <p:sp>
        <p:nvSpPr>
          <p:cNvPr id="10123" name="TextBox 62"/>
          <p:cNvSpPr txBox="1"/>
          <p:nvPr/>
        </p:nvSpPr>
        <p:spPr>
          <a:xfrm>
            <a:off x="7453522" y="5284287"/>
            <a:ext cx="1089177"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creepiest.</a:t>
            </a:r>
          </a:p>
        </p:txBody>
      </p:sp>
      <p:sp>
        <p:nvSpPr>
          <p:cNvPr id="10124" name="TextBox 63"/>
          <p:cNvSpPr txBox="1"/>
          <p:nvPr/>
        </p:nvSpPr>
        <p:spPr>
          <a:xfrm>
            <a:off x="9664287" y="5284287"/>
            <a:ext cx="1089177"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creepiest.</a:t>
            </a:r>
          </a:p>
        </p:txBody>
      </p:sp>
    </p:spTree>
  </p:cSld>
  <p:clrMapOvr>
    <a:masterClrMapping/>
  </p:clrMapOvr>
  <mc:AlternateContent xmlns:mc="http://schemas.openxmlformats.org/markup-compatibility/2006">
    <mc:Choice xmlns:p14="http://schemas.microsoft.com/office/powerpoint/2010/main" Requires="p14">
      <p:transition spd="slow" advClick="1" p14:dur="1200">
        <p:wipe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0083"/>
                                        </p:tgtEl>
                                        <p:attrNameLst>
                                          <p:attrName>style.visibility</p:attrName>
                                        </p:attrNameLst>
                                      </p:cBhvr>
                                      <p:to>
                                        <p:strVal val="visible"/>
                                      </p:to>
                                    </p:set>
                                    <p:animEffect filter="dissolve" transition="in">
                                      <p:cBhvr>
                                        <p:cTn id="7" dur="500"/>
                                        <p:tgtEl>
                                          <p:spTgt spid="10083"/>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10088"/>
                                        </p:tgtEl>
                                        <p:attrNameLst>
                                          <p:attrName>style.visibility</p:attrName>
                                        </p:attrNameLst>
                                      </p:cBhvr>
                                      <p:to>
                                        <p:strVal val="visible"/>
                                      </p:to>
                                    </p:set>
                                    <p:animEffect filter="dissolve" transition="in">
                                      <p:cBhvr>
                                        <p:cTn id="11" dur="500"/>
                                        <p:tgtEl>
                                          <p:spTgt spid="10088"/>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10093"/>
                                        </p:tgtEl>
                                        <p:attrNameLst>
                                          <p:attrName>style.visibility</p:attrName>
                                        </p:attrNameLst>
                                      </p:cBhvr>
                                      <p:to>
                                        <p:strVal val="visible"/>
                                      </p:to>
                                    </p:set>
                                    <p:animEffect filter="dissolve" transition="in">
                                      <p:cBhvr>
                                        <p:cTn id="15" dur="500"/>
                                        <p:tgtEl>
                                          <p:spTgt spid="10093"/>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10102"/>
                                        </p:tgtEl>
                                        <p:attrNameLst>
                                          <p:attrName>style.visibility</p:attrName>
                                        </p:attrNameLst>
                                      </p:cBhvr>
                                      <p:to>
                                        <p:strVal val="visible"/>
                                      </p:to>
                                    </p:set>
                                    <p:animEffect filter="dissolve" transition="in">
                                      <p:cBhvr>
                                        <p:cTn id="19" dur="500"/>
                                        <p:tgtEl>
                                          <p:spTgt spid="10102"/>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10103"/>
                                        </p:tgtEl>
                                        <p:attrNameLst>
                                          <p:attrName>style.visibility</p:attrName>
                                        </p:attrNameLst>
                                      </p:cBhvr>
                                      <p:to>
                                        <p:strVal val="visible"/>
                                      </p:to>
                                    </p:set>
                                    <p:animEffect filter="dissolve" transition="in">
                                      <p:cBhvr>
                                        <p:cTn id="23" dur="500"/>
                                        <p:tgtEl>
                                          <p:spTgt spid="10103"/>
                                        </p:tgtEl>
                                      </p:cBhvr>
                                    </p:animEffect>
                                  </p:childTnLst>
                                </p:cTn>
                              </p:par>
                            </p:childTnLst>
                          </p:cTn>
                        </p:par>
                        <p:par>
                          <p:cTn id="24" fill="hold">
                            <p:stCondLst>
                              <p:cond delay="2500"/>
                            </p:stCondLst>
                            <p:childTnLst>
                              <p:par>
                                <p:cTn id="25" presetClass="entr" nodeType="afterEffect" presetID="9" grpId="6" fill="hold">
                                  <p:stCondLst>
                                    <p:cond delay="0"/>
                                  </p:stCondLst>
                                  <p:iterate type="el" backwards="0">
                                    <p:tmAbs val="0"/>
                                  </p:iterate>
                                  <p:childTnLst>
                                    <p:set>
                                      <p:cBhvr>
                                        <p:cTn id="26" fill="hold"/>
                                        <p:tgtEl>
                                          <p:spTgt spid="10108"/>
                                        </p:tgtEl>
                                        <p:attrNameLst>
                                          <p:attrName>style.visibility</p:attrName>
                                        </p:attrNameLst>
                                      </p:cBhvr>
                                      <p:to>
                                        <p:strVal val="visible"/>
                                      </p:to>
                                    </p:set>
                                    <p:animEffect filter="dissolve" transition="in">
                                      <p:cBhvr>
                                        <p:cTn id="27" dur="500"/>
                                        <p:tgtEl>
                                          <p:spTgt spid="10108"/>
                                        </p:tgtEl>
                                      </p:cBhvr>
                                    </p:animEffect>
                                  </p:childTnLst>
                                </p:cTn>
                              </p:par>
                            </p:childTnLst>
                          </p:cTn>
                        </p:par>
                        <p:par>
                          <p:cTn id="28" fill="hold">
                            <p:stCondLst>
                              <p:cond delay="3000"/>
                            </p:stCondLst>
                            <p:childTnLst>
                              <p:par>
                                <p:cTn id="29" presetClass="entr" nodeType="afterEffect" presetID="9" grpId="7" fill="hold">
                                  <p:stCondLst>
                                    <p:cond delay="0"/>
                                  </p:stCondLst>
                                  <p:iterate type="el" backwards="0">
                                    <p:tmAbs val="0"/>
                                  </p:iterate>
                                  <p:childTnLst>
                                    <p:set>
                                      <p:cBhvr>
                                        <p:cTn id="30" fill="hold"/>
                                        <p:tgtEl>
                                          <p:spTgt spid="10109"/>
                                        </p:tgtEl>
                                        <p:attrNameLst>
                                          <p:attrName>style.visibility</p:attrName>
                                        </p:attrNameLst>
                                      </p:cBhvr>
                                      <p:to>
                                        <p:strVal val="visible"/>
                                      </p:to>
                                    </p:set>
                                    <p:animEffect filter="dissolve" transition="in">
                                      <p:cBhvr>
                                        <p:cTn id="31" dur="500"/>
                                        <p:tgtEl>
                                          <p:spTgt spid="10109"/>
                                        </p:tgtEl>
                                      </p:cBhvr>
                                    </p:animEffect>
                                  </p:childTnLst>
                                </p:cTn>
                              </p:par>
                            </p:childTnLst>
                          </p:cTn>
                        </p:par>
                        <p:par>
                          <p:cTn id="32" fill="hold">
                            <p:stCondLst>
                              <p:cond delay="3500"/>
                            </p:stCondLst>
                            <p:childTnLst>
                              <p:par>
                                <p:cTn id="33" presetClass="entr" nodeType="afterEffect" presetID="9" grpId="8" fill="hold">
                                  <p:stCondLst>
                                    <p:cond delay="0"/>
                                  </p:stCondLst>
                                  <p:iterate type="el" backwards="0">
                                    <p:tmAbs val="0"/>
                                  </p:iterate>
                                  <p:childTnLst>
                                    <p:set>
                                      <p:cBhvr>
                                        <p:cTn id="34" fill="hold"/>
                                        <p:tgtEl>
                                          <p:spTgt spid="10118"/>
                                        </p:tgtEl>
                                        <p:attrNameLst>
                                          <p:attrName>style.visibility</p:attrName>
                                        </p:attrNameLst>
                                      </p:cBhvr>
                                      <p:to>
                                        <p:strVal val="visible"/>
                                      </p:to>
                                    </p:set>
                                    <p:animEffect filter="dissolve" transition="in">
                                      <p:cBhvr>
                                        <p:cTn id="35" dur="500"/>
                                        <p:tgtEl>
                                          <p:spTgt spid="10118"/>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Subtype="8" presetID="22" grpId="9" fill="hold">
                                  <p:stCondLst>
                                    <p:cond delay="0"/>
                                  </p:stCondLst>
                                  <p:iterate type="el" backwards="0">
                                    <p:tmAbs val="0"/>
                                  </p:iterate>
                                  <p:childTnLst>
                                    <p:set>
                                      <p:cBhvr>
                                        <p:cTn id="39" fill="hold"/>
                                        <p:tgtEl>
                                          <p:spTgt spid="10079"/>
                                        </p:tgtEl>
                                        <p:attrNameLst>
                                          <p:attrName>style.visibility</p:attrName>
                                        </p:attrNameLst>
                                      </p:cBhvr>
                                      <p:to>
                                        <p:strVal val="visible"/>
                                      </p:to>
                                    </p:set>
                                    <p:animEffect filter="wipe(left)" transition="in">
                                      <p:cBhvr>
                                        <p:cTn id="40" dur="500"/>
                                        <p:tgtEl>
                                          <p:spTgt spid="10079"/>
                                        </p:tgtEl>
                                      </p:cBhvr>
                                    </p:animEffect>
                                  </p:childTnLst>
                                </p:cTn>
                              </p:par>
                            </p:childTnLst>
                          </p:cTn>
                        </p:par>
                        <p:par>
                          <p:cTn id="41" fill="hold">
                            <p:stCondLst>
                              <p:cond delay="500"/>
                            </p:stCondLst>
                            <p:childTnLst>
                              <p:par>
                                <p:cTn id="42" presetClass="entr" nodeType="afterEffect" presetSubtype="16" presetID="23" grpId="10" fill="hold">
                                  <p:stCondLst>
                                    <p:cond delay="0"/>
                                  </p:stCondLst>
                                  <p:iterate type="el" backwards="0">
                                    <p:tmAbs val="0"/>
                                  </p:iterate>
                                  <p:childTnLst>
                                    <p:set>
                                      <p:cBhvr>
                                        <p:cTn id="43" fill="hold"/>
                                        <p:tgtEl>
                                          <p:spTgt spid="10084"/>
                                        </p:tgtEl>
                                        <p:attrNameLst>
                                          <p:attrName>style.visibility</p:attrName>
                                        </p:attrNameLst>
                                      </p:cBhvr>
                                      <p:to>
                                        <p:strVal val="visible"/>
                                      </p:to>
                                    </p:set>
                                    <p:anim calcmode="lin" valueType="num">
                                      <p:cBhvr>
                                        <p:cTn id="44" dur="500" fill="hold"/>
                                        <p:tgtEl>
                                          <p:spTgt spid="10084"/>
                                        </p:tgtEl>
                                        <p:attrNameLst>
                                          <p:attrName>ppt_w</p:attrName>
                                        </p:attrNameLst>
                                      </p:cBhvr>
                                      <p:tavLst>
                                        <p:tav tm="0">
                                          <p:val>
                                            <p:fltVal val="0"/>
                                          </p:val>
                                        </p:tav>
                                        <p:tav tm="100000">
                                          <p:val>
                                            <p:strVal val="#ppt_w"/>
                                          </p:val>
                                        </p:tav>
                                      </p:tavLst>
                                    </p:anim>
                                    <p:anim calcmode="lin" valueType="num">
                                      <p:cBhvr>
                                        <p:cTn id="45" dur="500" fill="hold"/>
                                        <p:tgtEl>
                                          <p:spTgt spid="10084"/>
                                        </p:tgtEl>
                                        <p:attrNameLst>
                                          <p:attrName>ppt_h</p:attrName>
                                        </p:attrNameLst>
                                      </p:cBhvr>
                                      <p:tavLst>
                                        <p:tav tm="0">
                                          <p:val>
                                            <p:fltVal val="0"/>
                                          </p:val>
                                        </p:tav>
                                        <p:tav tm="100000">
                                          <p:val>
                                            <p:strVal val="#ppt_h"/>
                                          </p:val>
                                        </p:tav>
                                      </p:tavLst>
                                    </p:anim>
                                  </p:childTnLst>
                                </p:cTn>
                              </p:par>
                            </p:childTnLst>
                          </p:cTn>
                        </p:par>
                        <p:par>
                          <p:cTn id="46" fill="hold">
                            <p:stCondLst>
                              <p:cond delay="1000"/>
                            </p:stCondLst>
                            <p:childTnLst>
                              <p:par>
                                <p:cTn id="47" presetClass="entr" nodeType="afterEffect" presetSubtype="16" presetID="23" grpId="11" fill="hold">
                                  <p:stCondLst>
                                    <p:cond delay="0"/>
                                  </p:stCondLst>
                                  <p:iterate type="el" backwards="0">
                                    <p:tmAbs val="0"/>
                                  </p:iterate>
                                  <p:childTnLst>
                                    <p:set>
                                      <p:cBhvr>
                                        <p:cTn id="48" fill="hold"/>
                                        <p:tgtEl>
                                          <p:spTgt spid="10089"/>
                                        </p:tgtEl>
                                        <p:attrNameLst>
                                          <p:attrName>style.visibility</p:attrName>
                                        </p:attrNameLst>
                                      </p:cBhvr>
                                      <p:to>
                                        <p:strVal val="visible"/>
                                      </p:to>
                                    </p:set>
                                    <p:anim calcmode="lin" valueType="num">
                                      <p:cBhvr>
                                        <p:cTn id="49" dur="500" fill="hold"/>
                                        <p:tgtEl>
                                          <p:spTgt spid="10089"/>
                                        </p:tgtEl>
                                        <p:attrNameLst>
                                          <p:attrName>ppt_w</p:attrName>
                                        </p:attrNameLst>
                                      </p:cBhvr>
                                      <p:tavLst>
                                        <p:tav tm="0">
                                          <p:val>
                                            <p:fltVal val="0"/>
                                          </p:val>
                                        </p:tav>
                                        <p:tav tm="100000">
                                          <p:val>
                                            <p:strVal val="#ppt_w"/>
                                          </p:val>
                                        </p:tav>
                                      </p:tavLst>
                                    </p:anim>
                                    <p:anim calcmode="lin" valueType="num">
                                      <p:cBhvr>
                                        <p:cTn id="50" dur="500" fill="hold"/>
                                        <p:tgtEl>
                                          <p:spTgt spid="10089"/>
                                        </p:tgtEl>
                                        <p:attrNameLst>
                                          <p:attrName>ppt_h</p:attrName>
                                        </p:attrNameLst>
                                      </p:cBhvr>
                                      <p:tavLst>
                                        <p:tav tm="0">
                                          <p:val>
                                            <p:fltVal val="0"/>
                                          </p:val>
                                        </p:tav>
                                        <p:tav tm="100000">
                                          <p:val>
                                            <p:strVal val="#ppt_h"/>
                                          </p:val>
                                        </p:tav>
                                      </p:tavLst>
                                    </p:anim>
                                  </p:childTnLst>
                                </p:cTn>
                              </p:par>
                            </p:childTnLst>
                          </p:cTn>
                        </p:par>
                        <p:par>
                          <p:cTn id="51" fill="hold">
                            <p:stCondLst>
                              <p:cond delay="1500"/>
                            </p:stCondLst>
                            <p:childTnLst>
                              <p:par>
                                <p:cTn id="52" presetClass="entr" nodeType="afterEffect" presetSubtype="16" presetID="23" grpId="12" fill="hold">
                                  <p:stCondLst>
                                    <p:cond delay="0"/>
                                  </p:stCondLst>
                                  <p:iterate type="el" backwards="0">
                                    <p:tmAbs val="0"/>
                                  </p:iterate>
                                  <p:childTnLst>
                                    <p:set>
                                      <p:cBhvr>
                                        <p:cTn id="53" fill="hold"/>
                                        <p:tgtEl>
                                          <p:spTgt spid="10094"/>
                                        </p:tgtEl>
                                        <p:attrNameLst>
                                          <p:attrName>style.visibility</p:attrName>
                                        </p:attrNameLst>
                                      </p:cBhvr>
                                      <p:to>
                                        <p:strVal val="visible"/>
                                      </p:to>
                                    </p:set>
                                    <p:anim calcmode="lin" valueType="num">
                                      <p:cBhvr>
                                        <p:cTn id="54" dur="500" fill="hold"/>
                                        <p:tgtEl>
                                          <p:spTgt spid="10094"/>
                                        </p:tgtEl>
                                        <p:attrNameLst>
                                          <p:attrName>ppt_w</p:attrName>
                                        </p:attrNameLst>
                                      </p:cBhvr>
                                      <p:tavLst>
                                        <p:tav tm="0">
                                          <p:val>
                                            <p:fltVal val="0"/>
                                          </p:val>
                                        </p:tav>
                                        <p:tav tm="100000">
                                          <p:val>
                                            <p:strVal val="#ppt_w"/>
                                          </p:val>
                                        </p:tav>
                                      </p:tavLst>
                                    </p:anim>
                                    <p:anim calcmode="lin" valueType="num">
                                      <p:cBhvr>
                                        <p:cTn id="55" dur="500" fill="hold"/>
                                        <p:tgtEl>
                                          <p:spTgt spid="10094"/>
                                        </p:tgtEl>
                                        <p:attrNameLst>
                                          <p:attrName>ppt_h</p:attrName>
                                        </p:attrNameLst>
                                      </p:cBhvr>
                                      <p:tavLst>
                                        <p:tav tm="0">
                                          <p:val>
                                            <p:fltVal val="0"/>
                                          </p:val>
                                        </p:tav>
                                        <p:tav tm="100000">
                                          <p:val>
                                            <p:strVal val="#ppt_h"/>
                                          </p:val>
                                        </p:tav>
                                      </p:tavLst>
                                    </p:anim>
                                  </p:childTnLst>
                                </p:cTn>
                              </p:par>
                            </p:childTnLst>
                          </p:cTn>
                        </p:par>
                        <p:par>
                          <p:cTn id="56" fill="hold">
                            <p:stCondLst>
                              <p:cond delay="2000"/>
                            </p:stCondLst>
                            <p:childTnLst>
                              <p:par>
                                <p:cTn id="57" presetClass="entr" nodeType="afterEffect" presetSubtype="16" presetID="23" grpId="13" fill="hold">
                                  <p:stCondLst>
                                    <p:cond delay="0"/>
                                  </p:stCondLst>
                                  <p:iterate type="el" backwards="0">
                                    <p:tmAbs val="0"/>
                                  </p:iterate>
                                  <p:childTnLst>
                                    <p:set>
                                      <p:cBhvr>
                                        <p:cTn id="58" fill="hold"/>
                                        <p:tgtEl>
                                          <p:spTgt spid="10100"/>
                                        </p:tgtEl>
                                        <p:attrNameLst>
                                          <p:attrName>style.visibility</p:attrName>
                                        </p:attrNameLst>
                                      </p:cBhvr>
                                      <p:to>
                                        <p:strVal val="visible"/>
                                      </p:to>
                                    </p:set>
                                    <p:anim calcmode="lin" valueType="num">
                                      <p:cBhvr>
                                        <p:cTn id="59" dur="500" fill="hold"/>
                                        <p:tgtEl>
                                          <p:spTgt spid="10100"/>
                                        </p:tgtEl>
                                        <p:attrNameLst>
                                          <p:attrName>ppt_w</p:attrName>
                                        </p:attrNameLst>
                                      </p:cBhvr>
                                      <p:tavLst>
                                        <p:tav tm="0">
                                          <p:val>
                                            <p:fltVal val="0"/>
                                          </p:val>
                                        </p:tav>
                                        <p:tav tm="100000">
                                          <p:val>
                                            <p:strVal val="#ppt_w"/>
                                          </p:val>
                                        </p:tav>
                                      </p:tavLst>
                                    </p:anim>
                                    <p:anim calcmode="lin" valueType="num">
                                      <p:cBhvr>
                                        <p:cTn id="60" dur="500" fill="hold"/>
                                        <p:tgtEl>
                                          <p:spTgt spid="10100"/>
                                        </p:tgtEl>
                                        <p:attrNameLst>
                                          <p:attrName>ppt_h</p:attrName>
                                        </p:attrNameLst>
                                      </p:cBhvr>
                                      <p:tavLst>
                                        <p:tav tm="0">
                                          <p:val>
                                            <p:fltVal val="0"/>
                                          </p:val>
                                        </p:tav>
                                        <p:tav tm="100000">
                                          <p:val>
                                            <p:strVal val="#ppt_h"/>
                                          </p:val>
                                        </p:tav>
                                      </p:tavLst>
                                    </p:anim>
                                  </p:childTnLst>
                                </p:cTn>
                              </p:par>
                            </p:childTnLst>
                          </p:cTn>
                        </p:par>
                        <p:par>
                          <p:cTn id="61" fill="hold">
                            <p:stCondLst>
                              <p:cond delay="2500"/>
                            </p:stCondLst>
                            <p:childTnLst>
                              <p:par>
                                <p:cTn id="62" presetClass="entr" nodeType="afterEffect" presetSubtype="16" presetID="23" grpId="14" fill="hold">
                                  <p:stCondLst>
                                    <p:cond delay="0"/>
                                  </p:stCondLst>
                                  <p:iterate type="el" backwards="0">
                                    <p:tmAbs val="0"/>
                                  </p:iterate>
                                  <p:childTnLst>
                                    <p:set>
                                      <p:cBhvr>
                                        <p:cTn id="63" fill="hold"/>
                                        <p:tgtEl>
                                          <p:spTgt spid="10104"/>
                                        </p:tgtEl>
                                        <p:attrNameLst>
                                          <p:attrName>style.visibility</p:attrName>
                                        </p:attrNameLst>
                                      </p:cBhvr>
                                      <p:to>
                                        <p:strVal val="visible"/>
                                      </p:to>
                                    </p:set>
                                    <p:anim calcmode="lin" valueType="num">
                                      <p:cBhvr>
                                        <p:cTn id="64" dur="500" fill="hold"/>
                                        <p:tgtEl>
                                          <p:spTgt spid="10104"/>
                                        </p:tgtEl>
                                        <p:attrNameLst>
                                          <p:attrName>ppt_w</p:attrName>
                                        </p:attrNameLst>
                                      </p:cBhvr>
                                      <p:tavLst>
                                        <p:tav tm="0">
                                          <p:val>
                                            <p:fltVal val="0"/>
                                          </p:val>
                                        </p:tav>
                                        <p:tav tm="100000">
                                          <p:val>
                                            <p:strVal val="#ppt_w"/>
                                          </p:val>
                                        </p:tav>
                                      </p:tavLst>
                                    </p:anim>
                                    <p:anim calcmode="lin" valueType="num">
                                      <p:cBhvr>
                                        <p:cTn id="65" dur="500" fill="hold"/>
                                        <p:tgtEl>
                                          <p:spTgt spid="10104"/>
                                        </p:tgtEl>
                                        <p:attrNameLst>
                                          <p:attrName>ppt_h</p:attrName>
                                        </p:attrNameLst>
                                      </p:cBhvr>
                                      <p:tavLst>
                                        <p:tav tm="0">
                                          <p:val>
                                            <p:fltVal val="0"/>
                                          </p:val>
                                        </p:tav>
                                        <p:tav tm="100000">
                                          <p:val>
                                            <p:strVal val="#ppt_h"/>
                                          </p:val>
                                        </p:tav>
                                      </p:tavLst>
                                    </p:anim>
                                  </p:childTnLst>
                                </p:cTn>
                              </p:par>
                            </p:childTnLst>
                          </p:cTn>
                        </p:par>
                        <p:par>
                          <p:cTn id="66" fill="hold">
                            <p:stCondLst>
                              <p:cond delay="3000"/>
                            </p:stCondLst>
                            <p:childTnLst>
                              <p:par>
                                <p:cTn id="67" presetClass="entr" nodeType="afterEffect" presetSubtype="16" presetID="23" grpId="15" fill="hold">
                                  <p:stCondLst>
                                    <p:cond delay="0"/>
                                  </p:stCondLst>
                                  <p:iterate type="el" backwards="0">
                                    <p:tmAbs val="0"/>
                                  </p:iterate>
                                  <p:childTnLst>
                                    <p:set>
                                      <p:cBhvr>
                                        <p:cTn id="68" fill="hold"/>
                                        <p:tgtEl>
                                          <p:spTgt spid="10110"/>
                                        </p:tgtEl>
                                        <p:attrNameLst>
                                          <p:attrName>style.visibility</p:attrName>
                                        </p:attrNameLst>
                                      </p:cBhvr>
                                      <p:to>
                                        <p:strVal val="visible"/>
                                      </p:to>
                                    </p:set>
                                    <p:anim calcmode="lin" valueType="num">
                                      <p:cBhvr>
                                        <p:cTn id="69" dur="500" fill="hold"/>
                                        <p:tgtEl>
                                          <p:spTgt spid="10110"/>
                                        </p:tgtEl>
                                        <p:attrNameLst>
                                          <p:attrName>ppt_w</p:attrName>
                                        </p:attrNameLst>
                                      </p:cBhvr>
                                      <p:tavLst>
                                        <p:tav tm="0">
                                          <p:val>
                                            <p:fltVal val="0"/>
                                          </p:val>
                                        </p:tav>
                                        <p:tav tm="100000">
                                          <p:val>
                                            <p:strVal val="#ppt_w"/>
                                          </p:val>
                                        </p:tav>
                                      </p:tavLst>
                                    </p:anim>
                                    <p:anim calcmode="lin" valueType="num">
                                      <p:cBhvr>
                                        <p:cTn id="70" dur="500" fill="hold"/>
                                        <p:tgtEl>
                                          <p:spTgt spid="10110"/>
                                        </p:tgtEl>
                                        <p:attrNameLst>
                                          <p:attrName>ppt_h</p:attrName>
                                        </p:attrNameLst>
                                      </p:cBhvr>
                                      <p:tavLst>
                                        <p:tav tm="0">
                                          <p:val>
                                            <p:fltVal val="0"/>
                                          </p:val>
                                        </p:tav>
                                        <p:tav tm="100000">
                                          <p:val>
                                            <p:strVal val="#ppt_h"/>
                                          </p:val>
                                        </p:tav>
                                      </p:tavLst>
                                    </p:anim>
                                  </p:childTnLst>
                                </p:cTn>
                              </p:par>
                            </p:childTnLst>
                          </p:cTn>
                        </p:par>
                        <p:par>
                          <p:cTn id="71" fill="hold">
                            <p:stCondLst>
                              <p:cond delay="3500"/>
                            </p:stCondLst>
                            <p:childTnLst>
                              <p:par>
                                <p:cTn id="72" presetClass="entr" nodeType="afterEffect" presetSubtype="16" presetID="23" grpId="16" fill="hold">
                                  <p:stCondLst>
                                    <p:cond delay="0"/>
                                  </p:stCondLst>
                                  <p:iterate type="el" backwards="0">
                                    <p:tmAbs val="0"/>
                                  </p:iterate>
                                  <p:childTnLst>
                                    <p:set>
                                      <p:cBhvr>
                                        <p:cTn id="73" fill="hold"/>
                                        <p:tgtEl>
                                          <p:spTgt spid="10111"/>
                                        </p:tgtEl>
                                        <p:attrNameLst>
                                          <p:attrName>style.visibility</p:attrName>
                                        </p:attrNameLst>
                                      </p:cBhvr>
                                      <p:to>
                                        <p:strVal val="visible"/>
                                      </p:to>
                                    </p:set>
                                    <p:anim calcmode="lin" valueType="num">
                                      <p:cBhvr>
                                        <p:cTn id="74" dur="500" fill="hold"/>
                                        <p:tgtEl>
                                          <p:spTgt spid="10111"/>
                                        </p:tgtEl>
                                        <p:attrNameLst>
                                          <p:attrName>ppt_w</p:attrName>
                                        </p:attrNameLst>
                                      </p:cBhvr>
                                      <p:tavLst>
                                        <p:tav tm="0">
                                          <p:val>
                                            <p:fltVal val="0"/>
                                          </p:val>
                                        </p:tav>
                                        <p:tav tm="100000">
                                          <p:val>
                                            <p:strVal val="#ppt_w"/>
                                          </p:val>
                                        </p:tav>
                                      </p:tavLst>
                                    </p:anim>
                                    <p:anim calcmode="lin" valueType="num">
                                      <p:cBhvr>
                                        <p:cTn id="75" dur="500" fill="hold"/>
                                        <p:tgtEl>
                                          <p:spTgt spid="10111"/>
                                        </p:tgtEl>
                                        <p:attrNameLst>
                                          <p:attrName>ppt_h</p:attrName>
                                        </p:attrNameLst>
                                      </p:cBhvr>
                                      <p:tavLst>
                                        <p:tav tm="0">
                                          <p:val>
                                            <p:fltVal val="0"/>
                                          </p:val>
                                        </p:tav>
                                        <p:tav tm="100000">
                                          <p:val>
                                            <p:strVal val="#ppt_h"/>
                                          </p:val>
                                        </p:tav>
                                      </p:tavLst>
                                    </p:anim>
                                  </p:childTnLst>
                                </p:cTn>
                              </p:par>
                            </p:childTnLst>
                          </p:cTn>
                        </p:par>
                        <p:par>
                          <p:cTn id="76" fill="hold">
                            <p:stCondLst>
                              <p:cond delay="4000"/>
                            </p:stCondLst>
                            <p:childTnLst>
                              <p:par>
                                <p:cTn id="77" presetClass="entr" nodeType="afterEffect" presetSubtype="16" presetID="23" grpId="17" fill="hold">
                                  <p:stCondLst>
                                    <p:cond delay="0"/>
                                  </p:stCondLst>
                                  <p:iterate type="el" backwards="0">
                                    <p:tmAbs val="0"/>
                                  </p:iterate>
                                  <p:childTnLst>
                                    <p:set>
                                      <p:cBhvr>
                                        <p:cTn id="78" fill="hold"/>
                                        <p:tgtEl>
                                          <p:spTgt spid="10121"/>
                                        </p:tgtEl>
                                        <p:attrNameLst>
                                          <p:attrName>style.visibility</p:attrName>
                                        </p:attrNameLst>
                                      </p:cBhvr>
                                      <p:to>
                                        <p:strVal val="visible"/>
                                      </p:to>
                                    </p:set>
                                    <p:anim calcmode="lin" valueType="num">
                                      <p:cBhvr>
                                        <p:cTn id="79" dur="500" fill="hold"/>
                                        <p:tgtEl>
                                          <p:spTgt spid="10121"/>
                                        </p:tgtEl>
                                        <p:attrNameLst>
                                          <p:attrName>ppt_w</p:attrName>
                                        </p:attrNameLst>
                                      </p:cBhvr>
                                      <p:tavLst>
                                        <p:tav tm="0">
                                          <p:val>
                                            <p:fltVal val="0"/>
                                          </p:val>
                                        </p:tav>
                                        <p:tav tm="100000">
                                          <p:val>
                                            <p:strVal val="#ppt_w"/>
                                          </p:val>
                                        </p:tav>
                                      </p:tavLst>
                                    </p:anim>
                                    <p:anim calcmode="lin" valueType="num">
                                      <p:cBhvr>
                                        <p:cTn id="80" dur="500" fill="hold"/>
                                        <p:tgtEl>
                                          <p:spTgt spid="10121"/>
                                        </p:tgtEl>
                                        <p:attrNameLst>
                                          <p:attrName>ppt_h</p:attrName>
                                        </p:attrNameLst>
                                      </p:cBhvr>
                                      <p:tavLst>
                                        <p:tav tm="0">
                                          <p:val>
                                            <p:fltVal val="0"/>
                                          </p:val>
                                        </p:tav>
                                        <p:tav tm="100000">
                                          <p:val>
                                            <p:strVal val="#ppt_h"/>
                                          </p:val>
                                        </p:tav>
                                      </p:tavLst>
                                    </p:anim>
                                  </p:childTnLst>
                                </p:cTn>
                              </p:par>
                            </p:childTnLst>
                          </p:cTn>
                        </p:par>
                      </p:childTnLst>
                    </p:cTn>
                  </p:par>
                  <p:par>
                    <p:cTn id="81" fill="hold">
                      <p:stCondLst>
                        <p:cond delay="indefinite"/>
                      </p:stCondLst>
                      <p:childTnLst>
                        <p:par>
                          <p:cTn id="82" fill="hold">
                            <p:stCondLst>
                              <p:cond delay="0"/>
                            </p:stCondLst>
                            <p:childTnLst>
                              <p:par>
                                <p:cTn id="83" presetClass="entr" nodeType="clickEffect" presetSubtype="4" presetID="22" grpId="18" fill="hold">
                                  <p:stCondLst>
                                    <p:cond delay="0"/>
                                  </p:stCondLst>
                                  <p:iterate type="el" backwards="0">
                                    <p:tmAbs val="0"/>
                                  </p:iterate>
                                  <p:childTnLst>
                                    <p:set>
                                      <p:cBhvr>
                                        <p:cTn id="84" fill="hold"/>
                                        <p:tgtEl>
                                          <p:spTgt spid="10080"/>
                                        </p:tgtEl>
                                        <p:attrNameLst>
                                          <p:attrName>style.visibility</p:attrName>
                                        </p:attrNameLst>
                                      </p:cBhvr>
                                      <p:to>
                                        <p:strVal val="visible"/>
                                      </p:to>
                                    </p:set>
                                    <p:animEffect filter="wipe(down)" transition="in">
                                      <p:cBhvr>
                                        <p:cTn id="85" dur="500"/>
                                        <p:tgtEl>
                                          <p:spTgt spid="10080"/>
                                        </p:tgtEl>
                                      </p:cBhvr>
                                    </p:animEffect>
                                  </p:childTnLst>
                                </p:cTn>
                              </p:par>
                            </p:childTnLst>
                          </p:cTn>
                        </p:par>
                        <p:par>
                          <p:cTn id="86" fill="hold">
                            <p:stCondLst>
                              <p:cond delay="500"/>
                            </p:stCondLst>
                            <p:childTnLst>
                              <p:par>
                                <p:cTn id="87" presetClass="entr" nodeType="afterEffect" presetID="9" grpId="19" fill="hold">
                                  <p:stCondLst>
                                    <p:cond delay="0"/>
                                  </p:stCondLst>
                                  <p:iterate type="el" backwards="0">
                                    <p:tmAbs val="0"/>
                                  </p:iterate>
                                  <p:childTnLst>
                                    <p:set>
                                      <p:cBhvr>
                                        <p:cTn id="88" fill="hold"/>
                                        <p:tgtEl>
                                          <p:spTgt spid="10085"/>
                                        </p:tgtEl>
                                        <p:attrNameLst>
                                          <p:attrName>style.visibility</p:attrName>
                                        </p:attrNameLst>
                                      </p:cBhvr>
                                      <p:to>
                                        <p:strVal val="visible"/>
                                      </p:to>
                                    </p:set>
                                    <p:animEffect filter="dissolve" transition="in">
                                      <p:cBhvr>
                                        <p:cTn id="89" dur="500"/>
                                        <p:tgtEl>
                                          <p:spTgt spid="10085"/>
                                        </p:tgtEl>
                                      </p:cBhvr>
                                    </p:animEffect>
                                  </p:childTnLst>
                                </p:cTn>
                              </p:par>
                            </p:childTnLst>
                          </p:cTn>
                        </p:par>
                        <p:par>
                          <p:cTn id="90" fill="hold">
                            <p:stCondLst>
                              <p:cond delay="1000"/>
                            </p:stCondLst>
                            <p:childTnLst>
                              <p:par>
                                <p:cTn id="91" presetClass="entr" nodeType="afterEffect" presetID="9" grpId="20" fill="hold">
                                  <p:stCondLst>
                                    <p:cond delay="0"/>
                                  </p:stCondLst>
                                  <p:iterate type="el" backwards="0">
                                    <p:tmAbs val="0"/>
                                  </p:iterate>
                                  <p:childTnLst>
                                    <p:set>
                                      <p:cBhvr>
                                        <p:cTn id="92" fill="hold"/>
                                        <p:tgtEl>
                                          <p:spTgt spid="10090"/>
                                        </p:tgtEl>
                                        <p:attrNameLst>
                                          <p:attrName>style.visibility</p:attrName>
                                        </p:attrNameLst>
                                      </p:cBhvr>
                                      <p:to>
                                        <p:strVal val="visible"/>
                                      </p:to>
                                    </p:set>
                                    <p:animEffect filter="dissolve" transition="in">
                                      <p:cBhvr>
                                        <p:cTn id="93" dur="500"/>
                                        <p:tgtEl>
                                          <p:spTgt spid="10090"/>
                                        </p:tgtEl>
                                      </p:cBhvr>
                                    </p:animEffect>
                                  </p:childTnLst>
                                </p:cTn>
                              </p:par>
                            </p:childTnLst>
                          </p:cTn>
                        </p:par>
                        <p:par>
                          <p:cTn id="94" fill="hold">
                            <p:stCondLst>
                              <p:cond delay="1500"/>
                            </p:stCondLst>
                            <p:childTnLst>
                              <p:par>
                                <p:cTn id="95" presetClass="entr" nodeType="afterEffect" presetID="9" grpId="21" fill="hold">
                                  <p:stCondLst>
                                    <p:cond delay="0"/>
                                  </p:stCondLst>
                                  <p:iterate type="el" backwards="0">
                                    <p:tmAbs val="0"/>
                                  </p:iterate>
                                  <p:childTnLst>
                                    <p:set>
                                      <p:cBhvr>
                                        <p:cTn id="96" fill="hold"/>
                                        <p:tgtEl>
                                          <p:spTgt spid="10095"/>
                                        </p:tgtEl>
                                        <p:attrNameLst>
                                          <p:attrName>style.visibility</p:attrName>
                                        </p:attrNameLst>
                                      </p:cBhvr>
                                      <p:to>
                                        <p:strVal val="visible"/>
                                      </p:to>
                                    </p:set>
                                    <p:animEffect filter="dissolve" transition="in">
                                      <p:cBhvr>
                                        <p:cTn id="97" dur="500"/>
                                        <p:tgtEl>
                                          <p:spTgt spid="10095"/>
                                        </p:tgtEl>
                                      </p:cBhvr>
                                    </p:animEffect>
                                  </p:childTnLst>
                                </p:cTn>
                              </p:par>
                            </p:childTnLst>
                          </p:cTn>
                        </p:par>
                        <p:par>
                          <p:cTn id="98" fill="hold">
                            <p:stCondLst>
                              <p:cond delay="2000"/>
                            </p:stCondLst>
                            <p:childTnLst>
                              <p:par>
                                <p:cTn id="99" presetClass="entr" nodeType="afterEffect" presetID="9" grpId="22" fill="hold">
                                  <p:stCondLst>
                                    <p:cond delay="0"/>
                                  </p:stCondLst>
                                  <p:iterate type="el" backwards="0">
                                    <p:tmAbs val="0"/>
                                  </p:iterate>
                                  <p:childTnLst>
                                    <p:set>
                                      <p:cBhvr>
                                        <p:cTn id="100" fill="hold"/>
                                        <p:tgtEl>
                                          <p:spTgt spid="10098"/>
                                        </p:tgtEl>
                                        <p:attrNameLst>
                                          <p:attrName>style.visibility</p:attrName>
                                        </p:attrNameLst>
                                      </p:cBhvr>
                                      <p:to>
                                        <p:strVal val="visible"/>
                                      </p:to>
                                    </p:set>
                                    <p:animEffect filter="dissolve" transition="in">
                                      <p:cBhvr>
                                        <p:cTn id="101" dur="500"/>
                                        <p:tgtEl>
                                          <p:spTgt spid="10098"/>
                                        </p:tgtEl>
                                      </p:cBhvr>
                                    </p:animEffect>
                                  </p:childTnLst>
                                </p:cTn>
                              </p:par>
                            </p:childTnLst>
                          </p:cTn>
                        </p:par>
                        <p:par>
                          <p:cTn id="102" fill="hold">
                            <p:stCondLst>
                              <p:cond delay="2500"/>
                            </p:stCondLst>
                            <p:childTnLst>
                              <p:par>
                                <p:cTn id="103" presetClass="entr" nodeType="afterEffect" presetID="9" grpId="23" fill="hold">
                                  <p:stCondLst>
                                    <p:cond delay="0"/>
                                  </p:stCondLst>
                                  <p:iterate type="el" backwards="0">
                                    <p:tmAbs val="0"/>
                                  </p:iterate>
                                  <p:childTnLst>
                                    <p:set>
                                      <p:cBhvr>
                                        <p:cTn id="104" fill="hold"/>
                                        <p:tgtEl>
                                          <p:spTgt spid="10105"/>
                                        </p:tgtEl>
                                        <p:attrNameLst>
                                          <p:attrName>style.visibility</p:attrName>
                                        </p:attrNameLst>
                                      </p:cBhvr>
                                      <p:to>
                                        <p:strVal val="visible"/>
                                      </p:to>
                                    </p:set>
                                    <p:animEffect filter="dissolve" transition="in">
                                      <p:cBhvr>
                                        <p:cTn id="105" dur="500"/>
                                        <p:tgtEl>
                                          <p:spTgt spid="10105"/>
                                        </p:tgtEl>
                                      </p:cBhvr>
                                    </p:animEffect>
                                  </p:childTnLst>
                                </p:cTn>
                              </p:par>
                            </p:childTnLst>
                          </p:cTn>
                        </p:par>
                        <p:par>
                          <p:cTn id="106" fill="hold">
                            <p:stCondLst>
                              <p:cond delay="3000"/>
                            </p:stCondLst>
                            <p:childTnLst>
                              <p:par>
                                <p:cTn id="107" presetClass="entr" nodeType="afterEffect" presetID="9" grpId="24" fill="hold">
                                  <p:stCondLst>
                                    <p:cond delay="0"/>
                                  </p:stCondLst>
                                  <p:iterate type="el" backwards="0">
                                    <p:tmAbs val="0"/>
                                  </p:iterate>
                                  <p:childTnLst>
                                    <p:set>
                                      <p:cBhvr>
                                        <p:cTn id="108" fill="hold"/>
                                        <p:tgtEl>
                                          <p:spTgt spid="10112"/>
                                        </p:tgtEl>
                                        <p:attrNameLst>
                                          <p:attrName>style.visibility</p:attrName>
                                        </p:attrNameLst>
                                      </p:cBhvr>
                                      <p:to>
                                        <p:strVal val="visible"/>
                                      </p:to>
                                    </p:set>
                                    <p:animEffect filter="dissolve" transition="in">
                                      <p:cBhvr>
                                        <p:cTn id="109" dur="500"/>
                                        <p:tgtEl>
                                          <p:spTgt spid="10112"/>
                                        </p:tgtEl>
                                      </p:cBhvr>
                                    </p:animEffect>
                                  </p:childTnLst>
                                </p:cTn>
                              </p:par>
                            </p:childTnLst>
                          </p:cTn>
                        </p:par>
                        <p:par>
                          <p:cTn id="110" fill="hold">
                            <p:stCondLst>
                              <p:cond delay="3500"/>
                            </p:stCondLst>
                            <p:childTnLst>
                              <p:par>
                                <p:cTn id="111" presetClass="entr" nodeType="afterEffect" presetID="9" grpId="25" fill="hold">
                                  <p:stCondLst>
                                    <p:cond delay="0"/>
                                  </p:stCondLst>
                                  <p:iterate type="el" backwards="0">
                                    <p:tmAbs val="0"/>
                                  </p:iterate>
                                  <p:childTnLst>
                                    <p:set>
                                      <p:cBhvr>
                                        <p:cTn id="112" fill="hold"/>
                                        <p:tgtEl>
                                          <p:spTgt spid="10113"/>
                                        </p:tgtEl>
                                        <p:attrNameLst>
                                          <p:attrName>style.visibility</p:attrName>
                                        </p:attrNameLst>
                                      </p:cBhvr>
                                      <p:to>
                                        <p:strVal val="visible"/>
                                      </p:to>
                                    </p:set>
                                    <p:animEffect filter="dissolve" transition="in">
                                      <p:cBhvr>
                                        <p:cTn id="113" dur="500"/>
                                        <p:tgtEl>
                                          <p:spTgt spid="10113"/>
                                        </p:tgtEl>
                                      </p:cBhvr>
                                    </p:animEffect>
                                  </p:childTnLst>
                                </p:cTn>
                              </p:par>
                            </p:childTnLst>
                          </p:cTn>
                        </p:par>
                        <p:par>
                          <p:cTn id="114" fill="hold">
                            <p:stCondLst>
                              <p:cond delay="4000"/>
                            </p:stCondLst>
                            <p:childTnLst>
                              <p:par>
                                <p:cTn id="115" presetClass="entr" nodeType="afterEffect" presetID="9" grpId="26" fill="hold">
                                  <p:stCondLst>
                                    <p:cond delay="0"/>
                                  </p:stCondLst>
                                  <p:iterate type="el" backwards="0">
                                    <p:tmAbs val="0"/>
                                  </p:iterate>
                                  <p:childTnLst>
                                    <p:set>
                                      <p:cBhvr>
                                        <p:cTn id="116" fill="hold"/>
                                        <p:tgtEl>
                                          <p:spTgt spid="10122"/>
                                        </p:tgtEl>
                                        <p:attrNameLst>
                                          <p:attrName>style.visibility</p:attrName>
                                        </p:attrNameLst>
                                      </p:cBhvr>
                                      <p:to>
                                        <p:strVal val="visible"/>
                                      </p:to>
                                    </p:set>
                                    <p:animEffect filter="dissolve" transition="in">
                                      <p:cBhvr>
                                        <p:cTn id="117" dur="500"/>
                                        <p:tgtEl>
                                          <p:spTgt spid="10122"/>
                                        </p:tgtEl>
                                      </p:cBhvr>
                                    </p:animEffect>
                                  </p:childTnLst>
                                </p:cTn>
                              </p:par>
                            </p:childTnLst>
                          </p:cTn>
                        </p:par>
                      </p:childTnLst>
                    </p:cTn>
                  </p:par>
                  <p:par>
                    <p:cTn id="118" fill="hold">
                      <p:stCondLst>
                        <p:cond delay="indefinite"/>
                      </p:stCondLst>
                      <p:childTnLst>
                        <p:par>
                          <p:cTn id="119" fill="hold">
                            <p:stCondLst>
                              <p:cond delay="0"/>
                            </p:stCondLst>
                            <p:childTnLst>
                              <p:par>
                                <p:cTn id="120" presetClass="entr" nodeType="clickEffect" presetSubtype="8" presetID="22" grpId="27" fill="hold">
                                  <p:stCondLst>
                                    <p:cond delay="0"/>
                                  </p:stCondLst>
                                  <p:iterate type="el" backwards="0">
                                    <p:tmAbs val="0"/>
                                  </p:iterate>
                                  <p:childTnLst>
                                    <p:set>
                                      <p:cBhvr>
                                        <p:cTn id="121" fill="hold"/>
                                        <p:tgtEl>
                                          <p:spTgt spid="10081"/>
                                        </p:tgtEl>
                                        <p:attrNameLst>
                                          <p:attrName>style.visibility</p:attrName>
                                        </p:attrNameLst>
                                      </p:cBhvr>
                                      <p:to>
                                        <p:strVal val="visible"/>
                                      </p:to>
                                    </p:set>
                                    <p:animEffect filter="wipe(left)" transition="in">
                                      <p:cBhvr>
                                        <p:cTn id="122" dur="500"/>
                                        <p:tgtEl>
                                          <p:spTgt spid="10081"/>
                                        </p:tgtEl>
                                      </p:cBhvr>
                                    </p:animEffect>
                                  </p:childTnLst>
                                </p:cTn>
                              </p:par>
                            </p:childTnLst>
                          </p:cTn>
                        </p:par>
                        <p:par>
                          <p:cTn id="123" fill="hold">
                            <p:stCondLst>
                              <p:cond delay="500"/>
                            </p:stCondLst>
                            <p:childTnLst>
                              <p:par>
                                <p:cTn id="124" presetClass="entr" nodeType="afterEffect" presetSubtype="16" presetID="23" grpId="28" fill="hold">
                                  <p:stCondLst>
                                    <p:cond delay="0"/>
                                  </p:stCondLst>
                                  <p:iterate type="el" backwards="0">
                                    <p:tmAbs val="0"/>
                                  </p:iterate>
                                  <p:childTnLst>
                                    <p:set>
                                      <p:cBhvr>
                                        <p:cTn id="125" fill="hold"/>
                                        <p:tgtEl>
                                          <p:spTgt spid="10086"/>
                                        </p:tgtEl>
                                        <p:attrNameLst>
                                          <p:attrName>style.visibility</p:attrName>
                                        </p:attrNameLst>
                                      </p:cBhvr>
                                      <p:to>
                                        <p:strVal val="visible"/>
                                      </p:to>
                                    </p:set>
                                    <p:anim calcmode="lin" valueType="num">
                                      <p:cBhvr>
                                        <p:cTn id="126" dur="500" fill="hold"/>
                                        <p:tgtEl>
                                          <p:spTgt spid="10086"/>
                                        </p:tgtEl>
                                        <p:attrNameLst>
                                          <p:attrName>ppt_w</p:attrName>
                                        </p:attrNameLst>
                                      </p:cBhvr>
                                      <p:tavLst>
                                        <p:tav tm="0">
                                          <p:val>
                                            <p:fltVal val="0"/>
                                          </p:val>
                                        </p:tav>
                                        <p:tav tm="100000">
                                          <p:val>
                                            <p:strVal val="#ppt_w"/>
                                          </p:val>
                                        </p:tav>
                                      </p:tavLst>
                                    </p:anim>
                                    <p:anim calcmode="lin" valueType="num">
                                      <p:cBhvr>
                                        <p:cTn id="127" dur="500" fill="hold"/>
                                        <p:tgtEl>
                                          <p:spTgt spid="10086"/>
                                        </p:tgtEl>
                                        <p:attrNameLst>
                                          <p:attrName>ppt_h</p:attrName>
                                        </p:attrNameLst>
                                      </p:cBhvr>
                                      <p:tavLst>
                                        <p:tav tm="0">
                                          <p:val>
                                            <p:fltVal val="0"/>
                                          </p:val>
                                        </p:tav>
                                        <p:tav tm="100000">
                                          <p:val>
                                            <p:strVal val="#ppt_h"/>
                                          </p:val>
                                        </p:tav>
                                      </p:tavLst>
                                    </p:anim>
                                  </p:childTnLst>
                                </p:cTn>
                              </p:par>
                            </p:childTnLst>
                          </p:cTn>
                        </p:par>
                        <p:par>
                          <p:cTn id="128" fill="hold">
                            <p:stCondLst>
                              <p:cond delay="1000"/>
                            </p:stCondLst>
                            <p:childTnLst>
                              <p:par>
                                <p:cTn id="129" presetClass="entr" nodeType="afterEffect" presetSubtype="16" presetID="23" grpId="29" fill="hold">
                                  <p:stCondLst>
                                    <p:cond delay="0"/>
                                  </p:stCondLst>
                                  <p:iterate type="el" backwards="0">
                                    <p:tmAbs val="0"/>
                                  </p:iterate>
                                  <p:childTnLst>
                                    <p:set>
                                      <p:cBhvr>
                                        <p:cTn id="130" fill="hold"/>
                                        <p:tgtEl>
                                          <p:spTgt spid="10091"/>
                                        </p:tgtEl>
                                        <p:attrNameLst>
                                          <p:attrName>style.visibility</p:attrName>
                                        </p:attrNameLst>
                                      </p:cBhvr>
                                      <p:to>
                                        <p:strVal val="visible"/>
                                      </p:to>
                                    </p:set>
                                    <p:anim calcmode="lin" valueType="num">
                                      <p:cBhvr>
                                        <p:cTn id="131" dur="500" fill="hold"/>
                                        <p:tgtEl>
                                          <p:spTgt spid="10091"/>
                                        </p:tgtEl>
                                        <p:attrNameLst>
                                          <p:attrName>ppt_w</p:attrName>
                                        </p:attrNameLst>
                                      </p:cBhvr>
                                      <p:tavLst>
                                        <p:tav tm="0">
                                          <p:val>
                                            <p:fltVal val="0"/>
                                          </p:val>
                                        </p:tav>
                                        <p:tav tm="100000">
                                          <p:val>
                                            <p:strVal val="#ppt_w"/>
                                          </p:val>
                                        </p:tav>
                                      </p:tavLst>
                                    </p:anim>
                                    <p:anim calcmode="lin" valueType="num">
                                      <p:cBhvr>
                                        <p:cTn id="132" dur="500" fill="hold"/>
                                        <p:tgtEl>
                                          <p:spTgt spid="10091"/>
                                        </p:tgtEl>
                                        <p:attrNameLst>
                                          <p:attrName>ppt_h</p:attrName>
                                        </p:attrNameLst>
                                      </p:cBhvr>
                                      <p:tavLst>
                                        <p:tav tm="0">
                                          <p:val>
                                            <p:fltVal val="0"/>
                                          </p:val>
                                        </p:tav>
                                        <p:tav tm="100000">
                                          <p:val>
                                            <p:strVal val="#ppt_h"/>
                                          </p:val>
                                        </p:tav>
                                      </p:tavLst>
                                    </p:anim>
                                  </p:childTnLst>
                                </p:cTn>
                              </p:par>
                            </p:childTnLst>
                          </p:cTn>
                        </p:par>
                        <p:par>
                          <p:cTn id="133" fill="hold">
                            <p:stCondLst>
                              <p:cond delay="1500"/>
                            </p:stCondLst>
                            <p:childTnLst>
                              <p:par>
                                <p:cTn id="134" presetClass="entr" nodeType="afterEffect" presetSubtype="16" presetID="23" grpId="30" fill="hold">
                                  <p:stCondLst>
                                    <p:cond delay="0"/>
                                  </p:stCondLst>
                                  <p:iterate type="el" backwards="0">
                                    <p:tmAbs val="0"/>
                                  </p:iterate>
                                  <p:childTnLst>
                                    <p:set>
                                      <p:cBhvr>
                                        <p:cTn id="135" fill="hold"/>
                                        <p:tgtEl>
                                          <p:spTgt spid="10096"/>
                                        </p:tgtEl>
                                        <p:attrNameLst>
                                          <p:attrName>style.visibility</p:attrName>
                                        </p:attrNameLst>
                                      </p:cBhvr>
                                      <p:to>
                                        <p:strVal val="visible"/>
                                      </p:to>
                                    </p:set>
                                    <p:anim calcmode="lin" valueType="num">
                                      <p:cBhvr>
                                        <p:cTn id="136" dur="500" fill="hold"/>
                                        <p:tgtEl>
                                          <p:spTgt spid="10096"/>
                                        </p:tgtEl>
                                        <p:attrNameLst>
                                          <p:attrName>ppt_w</p:attrName>
                                        </p:attrNameLst>
                                      </p:cBhvr>
                                      <p:tavLst>
                                        <p:tav tm="0">
                                          <p:val>
                                            <p:fltVal val="0"/>
                                          </p:val>
                                        </p:tav>
                                        <p:tav tm="100000">
                                          <p:val>
                                            <p:strVal val="#ppt_w"/>
                                          </p:val>
                                        </p:tav>
                                      </p:tavLst>
                                    </p:anim>
                                    <p:anim calcmode="lin" valueType="num">
                                      <p:cBhvr>
                                        <p:cTn id="137" dur="500" fill="hold"/>
                                        <p:tgtEl>
                                          <p:spTgt spid="10096"/>
                                        </p:tgtEl>
                                        <p:attrNameLst>
                                          <p:attrName>ppt_h</p:attrName>
                                        </p:attrNameLst>
                                      </p:cBhvr>
                                      <p:tavLst>
                                        <p:tav tm="0">
                                          <p:val>
                                            <p:fltVal val="0"/>
                                          </p:val>
                                        </p:tav>
                                        <p:tav tm="100000">
                                          <p:val>
                                            <p:strVal val="#ppt_h"/>
                                          </p:val>
                                        </p:tav>
                                      </p:tavLst>
                                    </p:anim>
                                  </p:childTnLst>
                                </p:cTn>
                              </p:par>
                            </p:childTnLst>
                          </p:cTn>
                        </p:par>
                        <p:par>
                          <p:cTn id="138" fill="hold">
                            <p:stCondLst>
                              <p:cond delay="2000"/>
                            </p:stCondLst>
                            <p:childTnLst>
                              <p:par>
                                <p:cTn id="139" presetClass="entr" nodeType="afterEffect" presetSubtype="16" presetID="23" grpId="31" fill="hold">
                                  <p:stCondLst>
                                    <p:cond delay="0"/>
                                  </p:stCondLst>
                                  <p:iterate type="el" backwards="0">
                                    <p:tmAbs val="0"/>
                                  </p:iterate>
                                  <p:childTnLst>
                                    <p:set>
                                      <p:cBhvr>
                                        <p:cTn id="140" fill="hold"/>
                                        <p:tgtEl>
                                          <p:spTgt spid="10099"/>
                                        </p:tgtEl>
                                        <p:attrNameLst>
                                          <p:attrName>style.visibility</p:attrName>
                                        </p:attrNameLst>
                                      </p:cBhvr>
                                      <p:to>
                                        <p:strVal val="visible"/>
                                      </p:to>
                                    </p:set>
                                    <p:anim calcmode="lin" valueType="num">
                                      <p:cBhvr>
                                        <p:cTn id="141" dur="500" fill="hold"/>
                                        <p:tgtEl>
                                          <p:spTgt spid="10099"/>
                                        </p:tgtEl>
                                        <p:attrNameLst>
                                          <p:attrName>ppt_w</p:attrName>
                                        </p:attrNameLst>
                                      </p:cBhvr>
                                      <p:tavLst>
                                        <p:tav tm="0">
                                          <p:val>
                                            <p:fltVal val="0"/>
                                          </p:val>
                                        </p:tav>
                                        <p:tav tm="100000">
                                          <p:val>
                                            <p:strVal val="#ppt_w"/>
                                          </p:val>
                                        </p:tav>
                                      </p:tavLst>
                                    </p:anim>
                                    <p:anim calcmode="lin" valueType="num">
                                      <p:cBhvr>
                                        <p:cTn id="142" dur="500" fill="hold"/>
                                        <p:tgtEl>
                                          <p:spTgt spid="10099"/>
                                        </p:tgtEl>
                                        <p:attrNameLst>
                                          <p:attrName>ppt_h</p:attrName>
                                        </p:attrNameLst>
                                      </p:cBhvr>
                                      <p:tavLst>
                                        <p:tav tm="0">
                                          <p:val>
                                            <p:fltVal val="0"/>
                                          </p:val>
                                        </p:tav>
                                        <p:tav tm="100000">
                                          <p:val>
                                            <p:strVal val="#ppt_h"/>
                                          </p:val>
                                        </p:tav>
                                      </p:tavLst>
                                    </p:anim>
                                  </p:childTnLst>
                                </p:cTn>
                              </p:par>
                            </p:childTnLst>
                          </p:cTn>
                        </p:par>
                        <p:par>
                          <p:cTn id="143" fill="hold">
                            <p:stCondLst>
                              <p:cond delay="2500"/>
                            </p:stCondLst>
                            <p:childTnLst>
                              <p:par>
                                <p:cTn id="144" presetClass="entr" nodeType="afterEffect" presetSubtype="16" presetID="23" grpId="32" fill="hold">
                                  <p:stCondLst>
                                    <p:cond delay="0"/>
                                  </p:stCondLst>
                                  <p:iterate type="el" backwards="0">
                                    <p:tmAbs val="0"/>
                                  </p:iterate>
                                  <p:childTnLst>
                                    <p:set>
                                      <p:cBhvr>
                                        <p:cTn id="145" fill="hold"/>
                                        <p:tgtEl>
                                          <p:spTgt spid="10106"/>
                                        </p:tgtEl>
                                        <p:attrNameLst>
                                          <p:attrName>style.visibility</p:attrName>
                                        </p:attrNameLst>
                                      </p:cBhvr>
                                      <p:to>
                                        <p:strVal val="visible"/>
                                      </p:to>
                                    </p:set>
                                    <p:anim calcmode="lin" valueType="num">
                                      <p:cBhvr>
                                        <p:cTn id="146" dur="500" fill="hold"/>
                                        <p:tgtEl>
                                          <p:spTgt spid="10106"/>
                                        </p:tgtEl>
                                        <p:attrNameLst>
                                          <p:attrName>ppt_w</p:attrName>
                                        </p:attrNameLst>
                                      </p:cBhvr>
                                      <p:tavLst>
                                        <p:tav tm="0">
                                          <p:val>
                                            <p:fltVal val="0"/>
                                          </p:val>
                                        </p:tav>
                                        <p:tav tm="100000">
                                          <p:val>
                                            <p:strVal val="#ppt_w"/>
                                          </p:val>
                                        </p:tav>
                                      </p:tavLst>
                                    </p:anim>
                                    <p:anim calcmode="lin" valueType="num">
                                      <p:cBhvr>
                                        <p:cTn id="147" dur="500" fill="hold"/>
                                        <p:tgtEl>
                                          <p:spTgt spid="10106"/>
                                        </p:tgtEl>
                                        <p:attrNameLst>
                                          <p:attrName>ppt_h</p:attrName>
                                        </p:attrNameLst>
                                      </p:cBhvr>
                                      <p:tavLst>
                                        <p:tav tm="0">
                                          <p:val>
                                            <p:fltVal val="0"/>
                                          </p:val>
                                        </p:tav>
                                        <p:tav tm="100000">
                                          <p:val>
                                            <p:strVal val="#ppt_h"/>
                                          </p:val>
                                        </p:tav>
                                      </p:tavLst>
                                    </p:anim>
                                  </p:childTnLst>
                                </p:cTn>
                              </p:par>
                            </p:childTnLst>
                          </p:cTn>
                        </p:par>
                        <p:par>
                          <p:cTn id="148" fill="hold">
                            <p:stCondLst>
                              <p:cond delay="3000"/>
                            </p:stCondLst>
                            <p:childTnLst>
                              <p:par>
                                <p:cTn id="149" presetClass="entr" nodeType="afterEffect" presetSubtype="16" presetID="23" grpId="33" fill="hold">
                                  <p:stCondLst>
                                    <p:cond delay="0"/>
                                  </p:stCondLst>
                                  <p:iterate type="el" backwards="0">
                                    <p:tmAbs val="0"/>
                                  </p:iterate>
                                  <p:childTnLst>
                                    <p:set>
                                      <p:cBhvr>
                                        <p:cTn id="150" fill="hold"/>
                                        <p:tgtEl>
                                          <p:spTgt spid="10114"/>
                                        </p:tgtEl>
                                        <p:attrNameLst>
                                          <p:attrName>style.visibility</p:attrName>
                                        </p:attrNameLst>
                                      </p:cBhvr>
                                      <p:to>
                                        <p:strVal val="visible"/>
                                      </p:to>
                                    </p:set>
                                    <p:anim calcmode="lin" valueType="num">
                                      <p:cBhvr>
                                        <p:cTn id="151" dur="500" fill="hold"/>
                                        <p:tgtEl>
                                          <p:spTgt spid="10114"/>
                                        </p:tgtEl>
                                        <p:attrNameLst>
                                          <p:attrName>ppt_w</p:attrName>
                                        </p:attrNameLst>
                                      </p:cBhvr>
                                      <p:tavLst>
                                        <p:tav tm="0">
                                          <p:val>
                                            <p:fltVal val="0"/>
                                          </p:val>
                                        </p:tav>
                                        <p:tav tm="100000">
                                          <p:val>
                                            <p:strVal val="#ppt_w"/>
                                          </p:val>
                                        </p:tav>
                                      </p:tavLst>
                                    </p:anim>
                                    <p:anim calcmode="lin" valueType="num">
                                      <p:cBhvr>
                                        <p:cTn id="152" dur="500" fill="hold"/>
                                        <p:tgtEl>
                                          <p:spTgt spid="10114"/>
                                        </p:tgtEl>
                                        <p:attrNameLst>
                                          <p:attrName>ppt_h</p:attrName>
                                        </p:attrNameLst>
                                      </p:cBhvr>
                                      <p:tavLst>
                                        <p:tav tm="0">
                                          <p:val>
                                            <p:fltVal val="0"/>
                                          </p:val>
                                        </p:tav>
                                        <p:tav tm="100000">
                                          <p:val>
                                            <p:strVal val="#ppt_h"/>
                                          </p:val>
                                        </p:tav>
                                      </p:tavLst>
                                    </p:anim>
                                  </p:childTnLst>
                                </p:cTn>
                              </p:par>
                            </p:childTnLst>
                          </p:cTn>
                        </p:par>
                        <p:par>
                          <p:cTn id="153" fill="hold">
                            <p:stCondLst>
                              <p:cond delay="3500"/>
                            </p:stCondLst>
                            <p:childTnLst>
                              <p:par>
                                <p:cTn id="154" presetClass="entr" nodeType="afterEffect" presetSubtype="16" presetID="23" grpId="34" fill="hold">
                                  <p:stCondLst>
                                    <p:cond delay="0"/>
                                  </p:stCondLst>
                                  <p:iterate type="el" backwards="0">
                                    <p:tmAbs val="0"/>
                                  </p:iterate>
                                  <p:childTnLst>
                                    <p:set>
                                      <p:cBhvr>
                                        <p:cTn id="155" fill="hold"/>
                                        <p:tgtEl>
                                          <p:spTgt spid="10115"/>
                                        </p:tgtEl>
                                        <p:attrNameLst>
                                          <p:attrName>style.visibility</p:attrName>
                                        </p:attrNameLst>
                                      </p:cBhvr>
                                      <p:to>
                                        <p:strVal val="visible"/>
                                      </p:to>
                                    </p:set>
                                    <p:anim calcmode="lin" valueType="num">
                                      <p:cBhvr>
                                        <p:cTn id="156" dur="500" fill="hold"/>
                                        <p:tgtEl>
                                          <p:spTgt spid="10115"/>
                                        </p:tgtEl>
                                        <p:attrNameLst>
                                          <p:attrName>ppt_w</p:attrName>
                                        </p:attrNameLst>
                                      </p:cBhvr>
                                      <p:tavLst>
                                        <p:tav tm="0">
                                          <p:val>
                                            <p:fltVal val="0"/>
                                          </p:val>
                                        </p:tav>
                                        <p:tav tm="100000">
                                          <p:val>
                                            <p:strVal val="#ppt_w"/>
                                          </p:val>
                                        </p:tav>
                                      </p:tavLst>
                                    </p:anim>
                                    <p:anim calcmode="lin" valueType="num">
                                      <p:cBhvr>
                                        <p:cTn id="157" dur="500" fill="hold"/>
                                        <p:tgtEl>
                                          <p:spTgt spid="10115"/>
                                        </p:tgtEl>
                                        <p:attrNameLst>
                                          <p:attrName>ppt_h</p:attrName>
                                        </p:attrNameLst>
                                      </p:cBhvr>
                                      <p:tavLst>
                                        <p:tav tm="0">
                                          <p:val>
                                            <p:fltVal val="0"/>
                                          </p:val>
                                        </p:tav>
                                        <p:tav tm="100000">
                                          <p:val>
                                            <p:strVal val="#ppt_h"/>
                                          </p:val>
                                        </p:tav>
                                      </p:tavLst>
                                    </p:anim>
                                  </p:childTnLst>
                                </p:cTn>
                              </p:par>
                            </p:childTnLst>
                          </p:cTn>
                        </p:par>
                        <p:par>
                          <p:cTn id="158" fill="hold">
                            <p:stCondLst>
                              <p:cond delay="4000"/>
                            </p:stCondLst>
                            <p:childTnLst>
                              <p:par>
                                <p:cTn id="159" presetClass="entr" nodeType="afterEffect" presetSubtype="16" presetID="23" grpId="35" fill="hold">
                                  <p:stCondLst>
                                    <p:cond delay="0"/>
                                  </p:stCondLst>
                                  <p:iterate type="el" backwards="0">
                                    <p:tmAbs val="0"/>
                                  </p:iterate>
                                  <p:childTnLst>
                                    <p:set>
                                      <p:cBhvr>
                                        <p:cTn id="160" fill="hold"/>
                                        <p:tgtEl>
                                          <p:spTgt spid="10123"/>
                                        </p:tgtEl>
                                        <p:attrNameLst>
                                          <p:attrName>style.visibility</p:attrName>
                                        </p:attrNameLst>
                                      </p:cBhvr>
                                      <p:to>
                                        <p:strVal val="visible"/>
                                      </p:to>
                                    </p:set>
                                    <p:anim calcmode="lin" valueType="num">
                                      <p:cBhvr>
                                        <p:cTn id="161" dur="500" fill="hold"/>
                                        <p:tgtEl>
                                          <p:spTgt spid="10123"/>
                                        </p:tgtEl>
                                        <p:attrNameLst>
                                          <p:attrName>ppt_w</p:attrName>
                                        </p:attrNameLst>
                                      </p:cBhvr>
                                      <p:tavLst>
                                        <p:tav tm="0">
                                          <p:val>
                                            <p:fltVal val="0"/>
                                          </p:val>
                                        </p:tav>
                                        <p:tav tm="100000">
                                          <p:val>
                                            <p:strVal val="#ppt_w"/>
                                          </p:val>
                                        </p:tav>
                                      </p:tavLst>
                                    </p:anim>
                                    <p:anim calcmode="lin" valueType="num">
                                      <p:cBhvr>
                                        <p:cTn id="162" dur="500" fill="hold"/>
                                        <p:tgtEl>
                                          <p:spTgt spid="10123"/>
                                        </p:tgtEl>
                                        <p:attrNameLst>
                                          <p:attrName>ppt_h</p:attrName>
                                        </p:attrNameLst>
                                      </p:cBhvr>
                                      <p:tavLst>
                                        <p:tav tm="0">
                                          <p:val>
                                            <p:fltVal val="0"/>
                                          </p:val>
                                        </p:tav>
                                        <p:tav tm="100000">
                                          <p:val>
                                            <p:strVal val="#ppt_h"/>
                                          </p:val>
                                        </p:tav>
                                      </p:tavLst>
                                    </p:anim>
                                  </p:childTnLst>
                                </p:cTn>
                              </p:par>
                            </p:childTnLst>
                          </p:cTn>
                        </p:par>
                      </p:childTnLst>
                    </p:cTn>
                  </p:par>
                  <p:par>
                    <p:cTn id="163" fill="hold">
                      <p:stCondLst>
                        <p:cond delay="indefinite"/>
                      </p:stCondLst>
                      <p:childTnLst>
                        <p:par>
                          <p:cTn id="164" fill="hold">
                            <p:stCondLst>
                              <p:cond delay="0"/>
                            </p:stCondLst>
                            <p:childTnLst>
                              <p:par>
                                <p:cTn id="165" presetClass="entr" nodeType="clickEffect" presetSubtype="4" presetID="22" grpId="36" fill="hold">
                                  <p:stCondLst>
                                    <p:cond delay="0"/>
                                  </p:stCondLst>
                                  <p:iterate type="el" backwards="0">
                                    <p:tmAbs val="0"/>
                                  </p:iterate>
                                  <p:childTnLst>
                                    <p:set>
                                      <p:cBhvr>
                                        <p:cTn id="166" fill="hold"/>
                                        <p:tgtEl>
                                          <p:spTgt spid="10082"/>
                                        </p:tgtEl>
                                        <p:attrNameLst>
                                          <p:attrName>style.visibility</p:attrName>
                                        </p:attrNameLst>
                                      </p:cBhvr>
                                      <p:to>
                                        <p:strVal val="visible"/>
                                      </p:to>
                                    </p:set>
                                    <p:animEffect filter="wipe(down)" transition="in">
                                      <p:cBhvr>
                                        <p:cTn id="167" dur="500"/>
                                        <p:tgtEl>
                                          <p:spTgt spid="10082"/>
                                        </p:tgtEl>
                                      </p:cBhvr>
                                    </p:animEffect>
                                  </p:childTnLst>
                                </p:cTn>
                              </p:par>
                            </p:childTnLst>
                          </p:cTn>
                        </p:par>
                        <p:par>
                          <p:cTn id="168" fill="hold">
                            <p:stCondLst>
                              <p:cond delay="500"/>
                            </p:stCondLst>
                            <p:childTnLst>
                              <p:par>
                                <p:cTn id="169" presetClass="entr" nodeType="afterEffect" presetSubtype="2" presetID="2" grpId="37" fill="hold">
                                  <p:stCondLst>
                                    <p:cond delay="0"/>
                                  </p:stCondLst>
                                  <p:iterate type="el" backwards="0">
                                    <p:tmAbs val="0"/>
                                  </p:iterate>
                                  <p:childTnLst>
                                    <p:set>
                                      <p:cBhvr>
                                        <p:cTn id="170" fill="hold"/>
                                        <p:tgtEl>
                                          <p:spTgt spid="10078"/>
                                        </p:tgtEl>
                                        <p:attrNameLst>
                                          <p:attrName>style.visibility</p:attrName>
                                        </p:attrNameLst>
                                      </p:cBhvr>
                                      <p:to>
                                        <p:strVal val="visible"/>
                                      </p:to>
                                    </p:set>
                                    <p:anim calcmode="lin" valueType="num">
                                      <p:cBhvr>
                                        <p:cTn id="171" dur="500" fill="hold"/>
                                        <p:tgtEl>
                                          <p:spTgt spid="10078"/>
                                        </p:tgtEl>
                                        <p:attrNameLst>
                                          <p:attrName>ppt_x</p:attrName>
                                        </p:attrNameLst>
                                      </p:cBhvr>
                                      <p:tavLst>
                                        <p:tav tm="0">
                                          <p:val>
                                            <p:strVal val="1+#ppt_w/2"/>
                                          </p:val>
                                        </p:tav>
                                        <p:tav tm="100000">
                                          <p:val>
                                            <p:strVal val="#ppt_x"/>
                                          </p:val>
                                        </p:tav>
                                      </p:tavLst>
                                    </p:anim>
                                    <p:anim calcmode="lin" valueType="num">
                                      <p:cBhvr>
                                        <p:cTn id="172" dur="500" fill="hold"/>
                                        <p:tgtEl>
                                          <p:spTgt spid="10078"/>
                                        </p:tgtEl>
                                        <p:attrNameLst>
                                          <p:attrName>ppt_y</p:attrName>
                                        </p:attrNameLst>
                                      </p:cBhvr>
                                      <p:tavLst>
                                        <p:tav tm="0">
                                          <p:val>
                                            <p:strVal val="#ppt_y"/>
                                          </p:val>
                                        </p:tav>
                                        <p:tav tm="100000">
                                          <p:val>
                                            <p:strVal val="#ppt_y"/>
                                          </p:val>
                                        </p:tav>
                                      </p:tavLst>
                                    </p:anim>
                                  </p:childTnLst>
                                </p:cTn>
                              </p:par>
                            </p:childTnLst>
                          </p:cTn>
                        </p:par>
                        <p:par>
                          <p:cTn id="173" fill="hold">
                            <p:stCondLst>
                              <p:cond delay="1000"/>
                            </p:stCondLst>
                            <p:childTnLst>
                              <p:par>
                                <p:cTn id="174" presetClass="entr" nodeType="afterEffect" presetSubtype="2" presetID="2" grpId="38" fill="hold">
                                  <p:stCondLst>
                                    <p:cond delay="0"/>
                                  </p:stCondLst>
                                  <p:iterate type="el" backwards="0">
                                    <p:tmAbs val="0"/>
                                  </p:iterate>
                                  <p:childTnLst>
                                    <p:set>
                                      <p:cBhvr>
                                        <p:cTn id="175" fill="hold"/>
                                        <p:tgtEl>
                                          <p:spTgt spid="10092"/>
                                        </p:tgtEl>
                                        <p:attrNameLst>
                                          <p:attrName>style.visibility</p:attrName>
                                        </p:attrNameLst>
                                      </p:cBhvr>
                                      <p:to>
                                        <p:strVal val="visible"/>
                                      </p:to>
                                    </p:set>
                                    <p:anim calcmode="lin" valueType="num">
                                      <p:cBhvr>
                                        <p:cTn id="176" dur="500" fill="hold"/>
                                        <p:tgtEl>
                                          <p:spTgt spid="10092"/>
                                        </p:tgtEl>
                                        <p:attrNameLst>
                                          <p:attrName>ppt_x</p:attrName>
                                        </p:attrNameLst>
                                      </p:cBhvr>
                                      <p:tavLst>
                                        <p:tav tm="0">
                                          <p:val>
                                            <p:strVal val="1+#ppt_w/2"/>
                                          </p:val>
                                        </p:tav>
                                        <p:tav tm="100000">
                                          <p:val>
                                            <p:strVal val="#ppt_x"/>
                                          </p:val>
                                        </p:tav>
                                      </p:tavLst>
                                    </p:anim>
                                    <p:anim calcmode="lin" valueType="num">
                                      <p:cBhvr>
                                        <p:cTn id="177" dur="500" fill="hold"/>
                                        <p:tgtEl>
                                          <p:spTgt spid="10092"/>
                                        </p:tgtEl>
                                        <p:attrNameLst>
                                          <p:attrName>ppt_y</p:attrName>
                                        </p:attrNameLst>
                                      </p:cBhvr>
                                      <p:tavLst>
                                        <p:tav tm="0">
                                          <p:val>
                                            <p:strVal val="#ppt_y"/>
                                          </p:val>
                                        </p:tav>
                                        <p:tav tm="100000">
                                          <p:val>
                                            <p:strVal val="#ppt_y"/>
                                          </p:val>
                                        </p:tav>
                                      </p:tavLst>
                                    </p:anim>
                                  </p:childTnLst>
                                </p:cTn>
                              </p:par>
                            </p:childTnLst>
                          </p:cTn>
                        </p:par>
                        <p:par>
                          <p:cTn id="178" fill="hold">
                            <p:stCondLst>
                              <p:cond delay="1500"/>
                            </p:stCondLst>
                            <p:childTnLst>
                              <p:par>
                                <p:cTn id="179" presetClass="entr" nodeType="afterEffect" presetSubtype="2" presetID="2" grpId="39" fill="hold">
                                  <p:stCondLst>
                                    <p:cond delay="0"/>
                                  </p:stCondLst>
                                  <p:iterate type="el" backwards="0">
                                    <p:tmAbs val="0"/>
                                  </p:iterate>
                                  <p:childTnLst>
                                    <p:set>
                                      <p:cBhvr>
                                        <p:cTn id="180" fill="hold"/>
                                        <p:tgtEl>
                                          <p:spTgt spid="10097"/>
                                        </p:tgtEl>
                                        <p:attrNameLst>
                                          <p:attrName>style.visibility</p:attrName>
                                        </p:attrNameLst>
                                      </p:cBhvr>
                                      <p:to>
                                        <p:strVal val="visible"/>
                                      </p:to>
                                    </p:set>
                                    <p:anim calcmode="lin" valueType="num">
                                      <p:cBhvr>
                                        <p:cTn id="181" dur="500" fill="hold"/>
                                        <p:tgtEl>
                                          <p:spTgt spid="10097"/>
                                        </p:tgtEl>
                                        <p:attrNameLst>
                                          <p:attrName>ppt_x</p:attrName>
                                        </p:attrNameLst>
                                      </p:cBhvr>
                                      <p:tavLst>
                                        <p:tav tm="0">
                                          <p:val>
                                            <p:strVal val="1+#ppt_w/2"/>
                                          </p:val>
                                        </p:tav>
                                        <p:tav tm="100000">
                                          <p:val>
                                            <p:strVal val="#ppt_x"/>
                                          </p:val>
                                        </p:tav>
                                      </p:tavLst>
                                    </p:anim>
                                    <p:anim calcmode="lin" valueType="num">
                                      <p:cBhvr>
                                        <p:cTn id="182" dur="500" fill="hold"/>
                                        <p:tgtEl>
                                          <p:spTgt spid="10097"/>
                                        </p:tgtEl>
                                        <p:attrNameLst>
                                          <p:attrName>ppt_y</p:attrName>
                                        </p:attrNameLst>
                                      </p:cBhvr>
                                      <p:tavLst>
                                        <p:tav tm="0">
                                          <p:val>
                                            <p:strVal val="#ppt_y"/>
                                          </p:val>
                                        </p:tav>
                                        <p:tav tm="100000">
                                          <p:val>
                                            <p:strVal val="#ppt_y"/>
                                          </p:val>
                                        </p:tav>
                                      </p:tavLst>
                                    </p:anim>
                                  </p:childTnLst>
                                </p:cTn>
                              </p:par>
                            </p:childTnLst>
                          </p:cTn>
                        </p:par>
                        <p:par>
                          <p:cTn id="183" fill="hold">
                            <p:stCondLst>
                              <p:cond delay="2000"/>
                            </p:stCondLst>
                            <p:childTnLst>
                              <p:par>
                                <p:cTn id="184" presetClass="entr" nodeType="afterEffect" presetSubtype="2" presetID="2" grpId="40" fill="hold">
                                  <p:stCondLst>
                                    <p:cond delay="0"/>
                                  </p:stCondLst>
                                  <p:iterate type="el" backwards="0">
                                    <p:tmAbs val="0"/>
                                  </p:iterate>
                                  <p:childTnLst>
                                    <p:set>
                                      <p:cBhvr>
                                        <p:cTn id="185" fill="hold"/>
                                        <p:tgtEl>
                                          <p:spTgt spid="10101"/>
                                        </p:tgtEl>
                                        <p:attrNameLst>
                                          <p:attrName>style.visibility</p:attrName>
                                        </p:attrNameLst>
                                      </p:cBhvr>
                                      <p:to>
                                        <p:strVal val="visible"/>
                                      </p:to>
                                    </p:set>
                                    <p:anim calcmode="lin" valueType="num">
                                      <p:cBhvr>
                                        <p:cTn id="186" dur="500" fill="hold"/>
                                        <p:tgtEl>
                                          <p:spTgt spid="10101"/>
                                        </p:tgtEl>
                                        <p:attrNameLst>
                                          <p:attrName>ppt_x</p:attrName>
                                        </p:attrNameLst>
                                      </p:cBhvr>
                                      <p:tavLst>
                                        <p:tav tm="0">
                                          <p:val>
                                            <p:strVal val="1+#ppt_w/2"/>
                                          </p:val>
                                        </p:tav>
                                        <p:tav tm="100000">
                                          <p:val>
                                            <p:strVal val="#ppt_x"/>
                                          </p:val>
                                        </p:tav>
                                      </p:tavLst>
                                    </p:anim>
                                    <p:anim calcmode="lin" valueType="num">
                                      <p:cBhvr>
                                        <p:cTn id="187" dur="500" fill="hold"/>
                                        <p:tgtEl>
                                          <p:spTgt spid="10101"/>
                                        </p:tgtEl>
                                        <p:attrNameLst>
                                          <p:attrName>ppt_y</p:attrName>
                                        </p:attrNameLst>
                                      </p:cBhvr>
                                      <p:tavLst>
                                        <p:tav tm="0">
                                          <p:val>
                                            <p:strVal val="#ppt_y"/>
                                          </p:val>
                                        </p:tav>
                                        <p:tav tm="100000">
                                          <p:val>
                                            <p:strVal val="#ppt_y"/>
                                          </p:val>
                                        </p:tav>
                                      </p:tavLst>
                                    </p:anim>
                                  </p:childTnLst>
                                </p:cTn>
                              </p:par>
                            </p:childTnLst>
                          </p:cTn>
                        </p:par>
                        <p:par>
                          <p:cTn id="188" fill="hold">
                            <p:stCondLst>
                              <p:cond delay="2500"/>
                            </p:stCondLst>
                            <p:childTnLst>
                              <p:par>
                                <p:cTn id="189" presetClass="entr" nodeType="afterEffect" presetSubtype="2" presetID="2" grpId="41" fill="hold">
                                  <p:stCondLst>
                                    <p:cond delay="0"/>
                                  </p:stCondLst>
                                  <p:iterate type="el" backwards="0">
                                    <p:tmAbs val="0"/>
                                  </p:iterate>
                                  <p:childTnLst>
                                    <p:set>
                                      <p:cBhvr>
                                        <p:cTn id="190" fill="hold"/>
                                        <p:tgtEl>
                                          <p:spTgt spid="10107"/>
                                        </p:tgtEl>
                                        <p:attrNameLst>
                                          <p:attrName>style.visibility</p:attrName>
                                        </p:attrNameLst>
                                      </p:cBhvr>
                                      <p:to>
                                        <p:strVal val="visible"/>
                                      </p:to>
                                    </p:set>
                                    <p:anim calcmode="lin" valueType="num">
                                      <p:cBhvr>
                                        <p:cTn id="191" dur="500" fill="hold"/>
                                        <p:tgtEl>
                                          <p:spTgt spid="10107"/>
                                        </p:tgtEl>
                                        <p:attrNameLst>
                                          <p:attrName>ppt_x</p:attrName>
                                        </p:attrNameLst>
                                      </p:cBhvr>
                                      <p:tavLst>
                                        <p:tav tm="0">
                                          <p:val>
                                            <p:strVal val="1+#ppt_w/2"/>
                                          </p:val>
                                        </p:tav>
                                        <p:tav tm="100000">
                                          <p:val>
                                            <p:strVal val="#ppt_x"/>
                                          </p:val>
                                        </p:tav>
                                      </p:tavLst>
                                    </p:anim>
                                    <p:anim calcmode="lin" valueType="num">
                                      <p:cBhvr>
                                        <p:cTn id="192" dur="500" fill="hold"/>
                                        <p:tgtEl>
                                          <p:spTgt spid="10107"/>
                                        </p:tgtEl>
                                        <p:attrNameLst>
                                          <p:attrName>ppt_y</p:attrName>
                                        </p:attrNameLst>
                                      </p:cBhvr>
                                      <p:tavLst>
                                        <p:tav tm="0">
                                          <p:val>
                                            <p:strVal val="#ppt_y"/>
                                          </p:val>
                                        </p:tav>
                                        <p:tav tm="100000">
                                          <p:val>
                                            <p:strVal val="#ppt_y"/>
                                          </p:val>
                                        </p:tav>
                                      </p:tavLst>
                                    </p:anim>
                                  </p:childTnLst>
                                </p:cTn>
                              </p:par>
                            </p:childTnLst>
                          </p:cTn>
                        </p:par>
                        <p:par>
                          <p:cTn id="193" fill="hold">
                            <p:stCondLst>
                              <p:cond delay="3000"/>
                            </p:stCondLst>
                            <p:childTnLst>
                              <p:par>
                                <p:cTn id="194" presetClass="entr" nodeType="afterEffect" presetSubtype="2" presetID="2" grpId="42" fill="hold">
                                  <p:stCondLst>
                                    <p:cond delay="0"/>
                                  </p:stCondLst>
                                  <p:iterate type="el" backwards="0">
                                    <p:tmAbs val="0"/>
                                  </p:iterate>
                                  <p:childTnLst>
                                    <p:set>
                                      <p:cBhvr>
                                        <p:cTn id="195" fill="hold"/>
                                        <p:tgtEl>
                                          <p:spTgt spid="10116"/>
                                        </p:tgtEl>
                                        <p:attrNameLst>
                                          <p:attrName>style.visibility</p:attrName>
                                        </p:attrNameLst>
                                      </p:cBhvr>
                                      <p:to>
                                        <p:strVal val="visible"/>
                                      </p:to>
                                    </p:set>
                                    <p:anim calcmode="lin" valueType="num">
                                      <p:cBhvr>
                                        <p:cTn id="196" dur="500" fill="hold"/>
                                        <p:tgtEl>
                                          <p:spTgt spid="10116"/>
                                        </p:tgtEl>
                                        <p:attrNameLst>
                                          <p:attrName>ppt_x</p:attrName>
                                        </p:attrNameLst>
                                      </p:cBhvr>
                                      <p:tavLst>
                                        <p:tav tm="0">
                                          <p:val>
                                            <p:strVal val="1+#ppt_w/2"/>
                                          </p:val>
                                        </p:tav>
                                        <p:tav tm="100000">
                                          <p:val>
                                            <p:strVal val="#ppt_x"/>
                                          </p:val>
                                        </p:tav>
                                      </p:tavLst>
                                    </p:anim>
                                    <p:anim calcmode="lin" valueType="num">
                                      <p:cBhvr>
                                        <p:cTn id="197" dur="500" fill="hold"/>
                                        <p:tgtEl>
                                          <p:spTgt spid="10116"/>
                                        </p:tgtEl>
                                        <p:attrNameLst>
                                          <p:attrName>ppt_y</p:attrName>
                                        </p:attrNameLst>
                                      </p:cBhvr>
                                      <p:tavLst>
                                        <p:tav tm="0">
                                          <p:val>
                                            <p:strVal val="#ppt_y"/>
                                          </p:val>
                                        </p:tav>
                                        <p:tav tm="100000">
                                          <p:val>
                                            <p:strVal val="#ppt_y"/>
                                          </p:val>
                                        </p:tav>
                                      </p:tavLst>
                                    </p:anim>
                                  </p:childTnLst>
                                </p:cTn>
                              </p:par>
                            </p:childTnLst>
                          </p:cTn>
                        </p:par>
                        <p:par>
                          <p:cTn id="198" fill="hold">
                            <p:stCondLst>
                              <p:cond delay="3500"/>
                            </p:stCondLst>
                            <p:childTnLst>
                              <p:par>
                                <p:cTn id="199" presetClass="entr" nodeType="afterEffect" presetSubtype="2" presetID="2" grpId="43" fill="hold">
                                  <p:stCondLst>
                                    <p:cond delay="0"/>
                                  </p:stCondLst>
                                  <p:iterate type="el" backwards="0">
                                    <p:tmAbs val="0"/>
                                  </p:iterate>
                                  <p:childTnLst>
                                    <p:set>
                                      <p:cBhvr>
                                        <p:cTn id="200" fill="hold"/>
                                        <p:tgtEl>
                                          <p:spTgt spid="10117"/>
                                        </p:tgtEl>
                                        <p:attrNameLst>
                                          <p:attrName>style.visibility</p:attrName>
                                        </p:attrNameLst>
                                      </p:cBhvr>
                                      <p:to>
                                        <p:strVal val="visible"/>
                                      </p:to>
                                    </p:set>
                                    <p:anim calcmode="lin" valueType="num">
                                      <p:cBhvr>
                                        <p:cTn id="201" dur="500" fill="hold"/>
                                        <p:tgtEl>
                                          <p:spTgt spid="10117"/>
                                        </p:tgtEl>
                                        <p:attrNameLst>
                                          <p:attrName>ppt_x</p:attrName>
                                        </p:attrNameLst>
                                      </p:cBhvr>
                                      <p:tavLst>
                                        <p:tav tm="0">
                                          <p:val>
                                            <p:strVal val="1+#ppt_w/2"/>
                                          </p:val>
                                        </p:tav>
                                        <p:tav tm="100000">
                                          <p:val>
                                            <p:strVal val="#ppt_x"/>
                                          </p:val>
                                        </p:tav>
                                      </p:tavLst>
                                    </p:anim>
                                    <p:anim calcmode="lin" valueType="num">
                                      <p:cBhvr>
                                        <p:cTn id="202" dur="500" fill="hold"/>
                                        <p:tgtEl>
                                          <p:spTgt spid="10117"/>
                                        </p:tgtEl>
                                        <p:attrNameLst>
                                          <p:attrName>ppt_y</p:attrName>
                                        </p:attrNameLst>
                                      </p:cBhvr>
                                      <p:tavLst>
                                        <p:tav tm="0">
                                          <p:val>
                                            <p:strVal val="#ppt_y"/>
                                          </p:val>
                                        </p:tav>
                                        <p:tav tm="100000">
                                          <p:val>
                                            <p:strVal val="#ppt_y"/>
                                          </p:val>
                                        </p:tav>
                                      </p:tavLst>
                                    </p:anim>
                                  </p:childTnLst>
                                </p:cTn>
                              </p:par>
                            </p:childTnLst>
                          </p:cTn>
                        </p:par>
                        <p:par>
                          <p:cTn id="203" fill="hold">
                            <p:stCondLst>
                              <p:cond delay="4000"/>
                            </p:stCondLst>
                            <p:childTnLst>
                              <p:par>
                                <p:cTn id="204" presetClass="entr" nodeType="afterEffect" presetSubtype="2" presetID="2" grpId="44" fill="hold">
                                  <p:stCondLst>
                                    <p:cond delay="0"/>
                                  </p:stCondLst>
                                  <p:iterate type="el" backwards="0">
                                    <p:tmAbs val="0"/>
                                  </p:iterate>
                                  <p:childTnLst>
                                    <p:set>
                                      <p:cBhvr>
                                        <p:cTn id="205" fill="hold"/>
                                        <p:tgtEl>
                                          <p:spTgt spid="10124"/>
                                        </p:tgtEl>
                                        <p:attrNameLst>
                                          <p:attrName>style.visibility</p:attrName>
                                        </p:attrNameLst>
                                      </p:cBhvr>
                                      <p:to>
                                        <p:strVal val="visible"/>
                                      </p:to>
                                    </p:set>
                                    <p:anim calcmode="lin" valueType="num">
                                      <p:cBhvr>
                                        <p:cTn id="206" dur="500" fill="hold"/>
                                        <p:tgtEl>
                                          <p:spTgt spid="10124"/>
                                        </p:tgtEl>
                                        <p:attrNameLst>
                                          <p:attrName>ppt_x</p:attrName>
                                        </p:attrNameLst>
                                      </p:cBhvr>
                                      <p:tavLst>
                                        <p:tav tm="0">
                                          <p:val>
                                            <p:strVal val="1+#ppt_w/2"/>
                                          </p:val>
                                        </p:tav>
                                        <p:tav tm="100000">
                                          <p:val>
                                            <p:strVal val="#ppt_x"/>
                                          </p:val>
                                        </p:tav>
                                      </p:tavLst>
                                    </p:anim>
                                    <p:anim calcmode="lin" valueType="num">
                                      <p:cBhvr>
                                        <p:cTn id="207" dur="500" fill="hold"/>
                                        <p:tgtEl>
                                          <p:spTgt spid="101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094" grpId="12"/>
      <p:bldP build="whole" bldLvl="1" animBg="1" rev="0" advAuto="0" spid="10108" grpId="6"/>
      <p:bldP build="whole" bldLvl="1" animBg="1" rev="0" advAuto="0" spid="10083" grpId="1"/>
      <p:bldP build="whole" bldLvl="1" animBg="1" rev="0" advAuto="0" spid="10124" grpId="44"/>
      <p:bldP build="whole" bldLvl="1" animBg="1" rev="0" advAuto="0" spid="10090" grpId="20"/>
      <p:bldP build="whole" bldLvl="1" animBg="1" rev="0" advAuto="0" spid="10097" grpId="39"/>
      <p:bldP build="whole" bldLvl="1" animBg="1" rev="0" advAuto="0" spid="10098" grpId="22"/>
      <p:bldP build="whole" bldLvl="1" animBg="1" rev="0" advAuto="0" spid="10081" grpId="27"/>
      <p:bldP build="whole" bldLvl="1" animBg="1" rev="0" advAuto="0" spid="10103" grpId="5"/>
      <p:bldP build="whole" bldLvl="1" animBg="1" rev="0" advAuto="0" spid="10115" grpId="34"/>
      <p:bldP build="whole" bldLvl="1" animBg="1" rev="0" advAuto="0" spid="10101" grpId="40"/>
      <p:bldP build="whole" bldLvl="1" animBg="1" rev="0" advAuto="0" spid="10123" grpId="35"/>
      <p:bldP build="whole" bldLvl="1" animBg="1" rev="0" advAuto="0" spid="10107" grpId="41"/>
      <p:bldP build="whole" bldLvl="1" animBg="1" rev="0" advAuto="0" spid="10109" grpId="7"/>
      <p:bldP build="whole" bldLvl="1" animBg="1" rev="0" advAuto="0" spid="10112" grpId="24"/>
      <p:bldP build="whole" bldLvl="1" animBg="1" rev="0" advAuto="0" spid="10088" grpId="2"/>
      <p:bldP build="whole" bldLvl="1" animBg="1" rev="0" advAuto="0" spid="10086" grpId="28"/>
      <p:bldP build="whole" bldLvl="1" animBg="1" rev="0" advAuto="0" spid="10095" grpId="21"/>
      <p:bldP build="whole" bldLvl="1" animBg="1" rev="0" advAuto="0" spid="10082" grpId="36"/>
      <p:bldP build="whole" bldLvl="1" animBg="1" rev="0" advAuto="0" spid="10091" grpId="29"/>
      <p:bldP build="whole" bldLvl="1" animBg="1" rev="0" advAuto="0" spid="10121" grpId="17"/>
      <p:bldP build="whole" bldLvl="1" animBg="1" rev="0" advAuto="0" spid="10099" grpId="31"/>
      <p:bldP build="whole" bldLvl="1" animBg="1" rev="0" advAuto="0" spid="10100" grpId="13"/>
      <p:bldP build="whole" bldLvl="1" animBg="1" rev="0" advAuto="0" spid="10084" grpId="10"/>
      <p:bldP build="whole" bldLvl="1" animBg="1" rev="0" advAuto="0" spid="10104" grpId="14"/>
      <p:bldP build="whole" bldLvl="1" animBg="1" rev="0" advAuto="0" spid="10113" grpId="25"/>
      <p:bldP build="whole" bldLvl="1" animBg="1" rev="0" advAuto="0" spid="10118" grpId="8"/>
      <p:bldP build="whole" bldLvl="1" animBg="1" rev="0" advAuto="0" spid="10093" grpId="3"/>
      <p:bldP build="whole" bldLvl="1" animBg="1" rev="0" advAuto="0" spid="10106" grpId="32"/>
      <p:bldP build="whole" bldLvl="1" animBg="1" rev="0" advAuto="0" spid="10116" grpId="42"/>
      <p:bldP build="whole" bldLvl="1" animBg="1" rev="0" advAuto="0" spid="10079" grpId="9"/>
      <p:bldP build="whole" bldLvl="1" animBg="1" rev="0" advAuto="0" spid="10110" grpId="15"/>
      <p:bldP build="whole" bldLvl="1" animBg="1" rev="0" advAuto="0" spid="10089" grpId="11"/>
      <p:bldP build="whole" bldLvl="1" animBg="1" rev="0" advAuto="0" spid="10096" grpId="30"/>
      <p:bldP build="whole" bldLvl="1" animBg="1" rev="0" advAuto="0" spid="10078" grpId="37"/>
      <p:bldP build="whole" bldLvl="1" animBg="1" rev="0" advAuto="0" spid="10117" grpId="43"/>
      <p:bldP build="whole" bldLvl="1" animBg="1" rev="0" advAuto="0" spid="10122" grpId="26"/>
      <p:bldP build="whole" bldLvl="1" animBg="1" rev="0" advAuto="0" spid="10092" grpId="38"/>
      <p:bldP build="whole" bldLvl="1" animBg="1" rev="0" advAuto="0" spid="10102" grpId="4"/>
      <p:bldP build="whole" bldLvl="1" animBg="1" rev="0" advAuto="0" spid="10114" grpId="33"/>
      <p:bldP build="whole" bldLvl="1" animBg="1" rev="0" advAuto="0" spid="10085" grpId="19"/>
      <p:bldP build="whole" bldLvl="1" animBg="1" rev="0" advAuto="0" spid="10105" grpId="23"/>
      <p:bldP build="whole" bldLvl="1" animBg="1" rev="0" advAuto="0" spid="10111" grpId="16"/>
      <p:bldP build="whole" bldLvl="1" animBg="1" rev="0" advAuto="0" spid="10080" grpId="18"/>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8" name="Slide Number Placeholder 5"/>
          <p:cNvSpPr txBox="1"/>
          <p:nvPr>
            <p:ph type="sldNum" sz="quarter" idx="2"/>
          </p:nvPr>
        </p:nvSpPr>
        <p:spPr>
          <a:xfrm>
            <a:off x="11742321" y="159940"/>
            <a:ext cx="209660"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9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2700" name="Shape 34"/>
          <p:cNvSpPr/>
          <p:nvPr/>
        </p:nvSpPr>
        <p:spPr>
          <a:xfrm rot="5400000">
            <a:off x="8116100" y="-259339"/>
            <a:ext cx="600966" cy="49960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28"/>
                </a:moveTo>
                <a:lnTo>
                  <a:pt x="0" y="21600"/>
                </a:lnTo>
                <a:lnTo>
                  <a:pt x="21600" y="21600"/>
                </a:lnTo>
                <a:lnTo>
                  <a:pt x="21600" y="1428"/>
                </a:lnTo>
                <a:lnTo>
                  <a:pt x="10118" y="0"/>
                </a:lnTo>
                <a:lnTo>
                  <a:pt x="0" y="1428"/>
                </a:lnTo>
                <a:close/>
              </a:path>
            </a:pathLst>
          </a:custGeom>
          <a:gradFill>
            <a:gsLst>
              <a:gs pos="0">
                <a:srgbClr val="6491C8"/>
              </a:gs>
              <a:gs pos="100000">
                <a:srgbClr val="27476F"/>
              </a:gs>
            </a:gsLst>
            <a:lin ang="42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01" name="Shape 34"/>
          <p:cNvSpPr/>
          <p:nvPr/>
        </p:nvSpPr>
        <p:spPr>
          <a:xfrm rot="5400000">
            <a:off x="8116100" y="341622"/>
            <a:ext cx="600966" cy="49960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28"/>
                </a:moveTo>
                <a:lnTo>
                  <a:pt x="0" y="21600"/>
                </a:lnTo>
                <a:lnTo>
                  <a:pt x="21600" y="21600"/>
                </a:lnTo>
                <a:lnTo>
                  <a:pt x="21600" y="1428"/>
                </a:lnTo>
                <a:lnTo>
                  <a:pt x="10118" y="0"/>
                </a:lnTo>
                <a:lnTo>
                  <a:pt x="0" y="1428"/>
                </a:lnTo>
                <a:close/>
              </a:path>
            </a:pathLst>
          </a:custGeom>
          <a:gradFill>
            <a:gsLst>
              <a:gs pos="0">
                <a:schemeClr val="accent2"/>
              </a:gs>
              <a:gs pos="100000">
                <a:srgbClr val="1E5F5A"/>
              </a:gs>
            </a:gsLst>
            <a:lin ang="42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02" name="Shape 34"/>
          <p:cNvSpPr/>
          <p:nvPr/>
        </p:nvSpPr>
        <p:spPr>
          <a:xfrm rot="5400000">
            <a:off x="8116100" y="936858"/>
            <a:ext cx="600966" cy="49960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28"/>
                </a:moveTo>
                <a:lnTo>
                  <a:pt x="0" y="21600"/>
                </a:lnTo>
                <a:lnTo>
                  <a:pt x="21600" y="21600"/>
                </a:lnTo>
                <a:lnTo>
                  <a:pt x="21600" y="1428"/>
                </a:lnTo>
                <a:lnTo>
                  <a:pt x="10118" y="0"/>
                </a:lnTo>
                <a:lnTo>
                  <a:pt x="0" y="1428"/>
                </a:lnTo>
                <a:close/>
              </a:path>
            </a:pathLst>
          </a:custGeom>
          <a:gradFill>
            <a:gsLst>
              <a:gs pos="0">
                <a:srgbClr val="E5E6E7"/>
              </a:gs>
              <a:gs pos="100000">
                <a:srgbClr val="7D8287"/>
              </a:gs>
            </a:gsLst>
            <a:lin ang="42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03" name="Shape 34"/>
          <p:cNvSpPr/>
          <p:nvPr/>
        </p:nvSpPr>
        <p:spPr>
          <a:xfrm rot="5400000">
            <a:off x="8116100" y="1537820"/>
            <a:ext cx="600966" cy="49960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28"/>
                </a:moveTo>
                <a:lnTo>
                  <a:pt x="0" y="21600"/>
                </a:lnTo>
                <a:lnTo>
                  <a:pt x="21600" y="21600"/>
                </a:lnTo>
                <a:lnTo>
                  <a:pt x="21600" y="1428"/>
                </a:lnTo>
                <a:lnTo>
                  <a:pt x="10118" y="0"/>
                </a:lnTo>
                <a:lnTo>
                  <a:pt x="0" y="1428"/>
                </a:lnTo>
                <a:close/>
              </a:path>
            </a:pathLst>
          </a:custGeom>
          <a:gradFill>
            <a:gsLst>
              <a:gs pos="0">
                <a:schemeClr val="accent3"/>
              </a:gs>
              <a:gs pos="100000">
                <a:srgbClr val="4B651D"/>
              </a:gs>
            </a:gsLst>
            <a:lin ang="42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2728" name="Group 2"/>
          <p:cNvGrpSpPr/>
          <p:nvPr/>
        </p:nvGrpSpPr>
        <p:grpSpPr>
          <a:xfrm>
            <a:off x="4828771" y="1934018"/>
            <a:ext cx="3813594" cy="4276695"/>
            <a:chOff x="0" y="0"/>
            <a:chExt cx="3813593" cy="4276693"/>
          </a:xfrm>
        </p:grpSpPr>
        <p:sp>
          <p:nvSpPr>
            <p:cNvPr id="2704" name="Freeform 70"/>
            <p:cNvSpPr/>
            <p:nvPr/>
          </p:nvSpPr>
          <p:spPr>
            <a:xfrm>
              <a:off x="0" y="2653236"/>
              <a:ext cx="1677063" cy="16234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12634"/>
                  </a:lnTo>
                  <a:lnTo>
                    <a:pt x="0" y="0"/>
                  </a:lnTo>
                  <a:close/>
                </a:path>
              </a:pathLst>
            </a:custGeom>
            <a:gradFill flip="none" rotWithShape="1">
              <a:gsLst>
                <a:gs pos="0">
                  <a:srgbClr val="000000">
                    <a:alpha val="31000"/>
                  </a:srgbClr>
                </a:gs>
                <a:gs pos="78000">
                  <a:srgbClr val="FFFFFF">
                    <a:alpha val="0"/>
                  </a:srgbClr>
                </a:gs>
              </a:gsLst>
              <a:lin ang="60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705" name="Freeform 69"/>
            <p:cNvSpPr/>
            <p:nvPr/>
          </p:nvSpPr>
          <p:spPr>
            <a:xfrm>
              <a:off x="1677062" y="2400528"/>
              <a:ext cx="2136532" cy="18761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47" y="0"/>
                  </a:moveTo>
                  <a:lnTo>
                    <a:pt x="0" y="13753"/>
                  </a:lnTo>
                  <a:lnTo>
                    <a:pt x="0" y="21600"/>
                  </a:lnTo>
                  <a:lnTo>
                    <a:pt x="21600" y="21600"/>
                  </a:lnTo>
                  <a:lnTo>
                    <a:pt x="21447" y="0"/>
                  </a:lnTo>
                  <a:close/>
                </a:path>
              </a:pathLst>
            </a:custGeom>
            <a:gradFill flip="none" rotWithShape="1">
              <a:gsLst>
                <a:gs pos="0">
                  <a:srgbClr val="000000">
                    <a:alpha val="10000"/>
                  </a:srgbClr>
                </a:gs>
                <a:gs pos="79000">
                  <a:srgbClr val="FFFFFF">
                    <a:alpha val="0"/>
                  </a:srgbClr>
                </a:gs>
              </a:gsLst>
              <a:lin ang="48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nvGrpSpPr>
            <p:cNvPr id="2727" name="Group 68"/>
            <p:cNvGrpSpPr/>
            <p:nvPr/>
          </p:nvGrpSpPr>
          <p:grpSpPr>
            <a:xfrm>
              <a:off x="119" y="0"/>
              <a:ext cx="3800910" cy="3601390"/>
              <a:chOff x="0" y="0"/>
              <a:chExt cx="3800909" cy="3601389"/>
            </a:xfrm>
          </p:grpSpPr>
          <p:sp>
            <p:nvSpPr>
              <p:cNvPr id="2706" name="Shape 6"/>
              <p:cNvSpPr/>
              <p:nvPr/>
            </p:nvSpPr>
            <p:spPr>
              <a:xfrm>
                <a:off x="1118239" y="380367"/>
                <a:ext cx="646862" cy="21236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944"/>
                    </a:moveTo>
                    <a:lnTo>
                      <a:pt x="0" y="21600"/>
                    </a:lnTo>
                    <a:lnTo>
                      <a:pt x="0" y="3656"/>
                    </a:lnTo>
                    <a:lnTo>
                      <a:pt x="21600" y="0"/>
                    </a:lnTo>
                    <a:cubicBezTo>
                      <a:pt x="21600" y="0"/>
                      <a:pt x="21600" y="17944"/>
                      <a:pt x="21600" y="17944"/>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07" name="Shape 7"/>
              <p:cNvSpPr/>
              <p:nvPr/>
            </p:nvSpPr>
            <p:spPr>
              <a:xfrm>
                <a:off x="442723" y="-1"/>
                <a:ext cx="1325838" cy="7403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62" y="21600"/>
                    </a:moveTo>
                    <a:lnTo>
                      <a:pt x="0" y="10487"/>
                    </a:lnTo>
                    <a:lnTo>
                      <a:pt x="10538" y="0"/>
                    </a:lnTo>
                    <a:lnTo>
                      <a:pt x="21600" y="11113"/>
                    </a:lnTo>
                    <a:cubicBezTo>
                      <a:pt x="21600" y="11113"/>
                      <a:pt x="11062" y="21600"/>
                      <a:pt x="11062" y="2160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08" name="Shape 8"/>
              <p:cNvSpPr/>
              <p:nvPr/>
            </p:nvSpPr>
            <p:spPr>
              <a:xfrm>
                <a:off x="444801" y="359582"/>
                <a:ext cx="678977" cy="21450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3835"/>
                    </a:lnTo>
                    <a:lnTo>
                      <a:pt x="21600" y="21600"/>
                    </a:lnTo>
                    <a:lnTo>
                      <a:pt x="0" y="17765"/>
                    </a:lnTo>
                    <a:cubicBezTo>
                      <a:pt x="0" y="17765"/>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09" name="Shape 9"/>
              <p:cNvSpPr/>
              <p:nvPr/>
            </p:nvSpPr>
            <p:spPr>
              <a:xfrm>
                <a:off x="1450802" y="1070434"/>
                <a:ext cx="992849" cy="1617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225"/>
                    </a:moveTo>
                    <a:lnTo>
                      <a:pt x="0" y="21600"/>
                    </a:lnTo>
                    <a:lnTo>
                      <a:pt x="0" y="7375"/>
                    </a:lnTo>
                    <a:lnTo>
                      <a:pt x="21600" y="0"/>
                    </a:lnTo>
                    <a:cubicBezTo>
                      <a:pt x="21600" y="0"/>
                      <a:pt x="21600" y="14225"/>
                      <a:pt x="21600" y="14225"/>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0" name="Shape 10"/>
              <p:cNvSpPr/>
              <p:nvPr/>
            </p:nvSpPr>
            <p:spPr>
              <a:xfrm>
                <a:off x="1118239" y="696301"/>
                <a:ext cx="1325839" cy="9332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815"/>
                    </a:moveTo>
                    <a:lnTo>
                      <a:pt x="10538" y="0"/>
                    </a:lnTo>
                    <a:lnTo>
                      <a:pt x="10538" y="8944"/>
                    </a:lnTo>
                    <a:lnTo>
                      <a:pt x="0" y="17277"/>
                    </a:lnTo>
                    <a:lnTo>
                      <a:pt x="5425" y="21600"/>
                    </a:lnTo>
                    <a:cubicBezTo>
                      <a:pt x="5425" y="21600"/>
                      <a:pt x="21600" y="8815"/>
                      <a:pt x="21600" y="8815"/>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1" name="Shape 11"/>
              <p:cNvSpPr/>
              <p:nvPr/>
            </p:nvSpPr>
            <p:spPr>
              <a:xfrm>
                <a:off x="1118239" y="1436252"/>
                <a:ext cx="332990" cy="12522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3222"/>
                    </a:lnTo>
                    <a:lnTo>
                      <a:pt x="21600" y="21600"/>
                    </a:lnTo>
                    <a:lnTo>
                      <a:pt x="0" y="18378"/>
                    </a:lnTo>
                    <a:cubicBezTo>
                      <a:pt x="0" y="18378"/>
                      <a:pt x="0" y="0"/>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2" name="Shape 12"/>
              <p:cNvSpPr/>
              <p:nvPr/>
            </p:nvSpPr>
            <p:spPr>
              <a:xfrm>
                <a:off x="1783364" y="554962"/>
                <a:ext cx="1338898" cy="23235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677"/>
                    </a:moveTo>
                    <a:lnTo>
                      <a:pt x="0" y="21600"/>
                    </a:lnTo>
                    <a:lnTo>
                      <a:pt x="0" y="6923"/>
                    </a:lnTo>
                    <a:lnTo>
                      <a:pt x="21600" y="0"/>
                    </a:lnTo>
                    <a:cubicBezTo>
                      <a:pt x="21600" y="0"/>
                      <a:pt x="21600" y="14677"/>
                      <a:pt x="21600" y="14677"/>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3" name="Shape 13"/>
              <p:cNvSpPr/>
              <p:nvPr/>
            </p:nvSpPr>
            <p:spPr>
              <a:xfrm>
                <a:off x="1450802" y="1112004"/>
                <a:ext cx="332990" cy="17656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285"/>
                    </a:lnTo>
                    <a:lnTo>
                      <a:pt x="21600" y="21600"/>
                    </a:lnTo>
                    <a:lnTo>
                      <a:pt x="0" y="19315"/>
                    </a:lnTo>
                    <a:cubicBezTo>
                      <a:pt x="0" y="19315"/>
                      <a:pt x="0" y="0"/>
                      <a:pt x="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4" name="Shape 14"/>
              <p:cNvSpPr/>
              <p:nvPr/>
            </p:nvSpPr>
            <p:spPr>
              <a:xfrm>
                <a:off x="2115926" y="1500686"/>
                <a:ext cx="1684984" cy="18507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668"/>
                    </a:moveTo>
                    <a:lnTo>
                      <a:pt x="0" y="21600"/>
                    </a:lnTo>
                    <a:lnTo>
                      <a:pt x="0" y="10932"/>
                    </a:lnTo>
                    <a:lnTo>
                      <a:pt x="21600" y="0"/>
                    </a:lnTo>
                    <a:cubicBezTo>
                      <a:pt x="21600" y="0"/>
                      <a:pt x="21600" y="10668"/>
                      <a:pt x="21600" y="10668"/>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5" name="Shape 15"/>
              <p:cNvSpPr/>
              <p:nvPr/>
            </p:nvSpPr>
            <p:spPr>
              <a:xfrm>
                <a:off x="1778792" y="1124891"/>
                <a:ext cx="2017972" cy="13176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244"/>
                    </a:moveTo>
                    <a:lnTo>
                      <a:pt x="14332" y="0"/>
                    </a:lnTo>
                    <a:lnTo>
                      <a:pt x="14332" y="6335"/>
                    </a:lnTo>
                    <a:lnTo>
                      <a:pt x="0" y="18538"/>
                    </a:lnTo>
                    <a:lnTo>
                      <a:pt x="3564" y="21600"/>
                    </a:lnTo>
                    <a:cubicBezTo>
                      <a:pt x="3564" y="21600"/>
                      <a:pt x="21600" y="6244"/>
                      <a:pt x="21600" y="6244"/>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6" name="Shape 16"/>
              <p:cNvSpPr/>
              <p:nvPr/>
            </p:nvSpPr>
            <p:spPr>
              <a:xfrm>
                <a:off x="1785443" y="2251029"/>
                <a:ext cx="332990" cy="813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4962"/>
                    </a:lnTo>
                    <a:lnTo>
                      <a:pt x="21600" y="21600"/>
                    </a:lnTo>
                    <a:lnTo>
                      <a:pt x="0" y="16638"/>
                    </a:lnTo>
                    <a:cubicBezTo>
                      <a:pt x="0" y="16638"/>
                      <a:pt x="0" y="0"/>
                      <a:pt x="0"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7" name="Shape 17"/>
              <p:cNvSpPr/>
              <p:nvPr/>
            </p:nvSpPr>
            <p:spPr>
              <a:xfrm>
                <a:off x="2223" y="2372058"/>
                <a:ext cx="678977" cy="6690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9304"/>
                    </a:lnTo>
                    <a:lnTo>
                      <a:pt x="21600" y="21600"/>
                    </a:lnTo>
                    <a:lnTo>
                      <a:pt x="21600" y="12296"/>
                    </a:lnTo>
                    <a:cubicBezTo>
                      <a:pt x="21600" y="12296"/>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8" name="Shape 18"/>
              <p:cNvSpPr/>
              <p:nvPr/>
            </p:nvSpPr>
            <p:spPr>
              <a:xfrm>
                <a:off x="677594" y="2754505"/>
                <a:ext cx="332990" cy="4753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3113"/>
                    </a:lnTo>
                    <a:lnTo>
                      <a:pt x="21600" y="21600"/>
                    </a:lnTo>
                    <a:lnTo>
                      <a:pt x="21600" y="8487"/>
                    </a:lnTo>
                    <a:cubicBezTo>
                      <a:pt x="21600" y="8487"/>
                      <a:pt x="0" y="0"/>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19" name="Shape 19"/>
              <p:cNvSpPr/>
              <p:nvPr/>
            </p:nvSpPr>
            <p:spPr>
              <a:xfrm>
                <a:off x="1010157" y="2937890"/>
                <a:ext cx="332990" cy="4753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3113"/>
                    </a:lnTo>
                    <a:lnTo>
                      <a:pt x="21600" y="21600"/>
                    </a:lnTo>
                    <a:lnTo>
                      <a:pt x="21600" y="8487"/>
                    </a:lnTo>
                    <a:cubicBezTo>
                      <a:pt x="21600" y="8487"/>
                      <a:pt x="0" y="0"/>
                      <a:pt x="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20" name="Shape 20"/>
              <p:cNvSpPr/>
              <p:nvPr/>
            </p:nvSpPr>
            <p:spPr>
              <a:xfrm>
                <a:off x="1342719" y="3126558"/>
                <a:ext cx="332990" cy="4748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3103"/>
                    </a:lnTo>
                    <a:lnTo>
                      <a:pt x="21600" y="21600"/>
                    </a:lnTo>
                    <a:lnTo>
                      <a:pt x="21600" y="8497"/>
                    </a:lnTo>
                    <a:cubicBezTo>
                      <a:pt x="21600" y="8497"/>
                      <a:pt x="0" y="0"/>
                      <a:pt x="0" y="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21" name="Shape 21"/>
              <p:cNvSpPr/>
              <p:nvPr/>
            </p:nvSpPr>
            <p:spPr>
              <a:xfrm>
                <a:off x="0" y="2120559"/>
                <a:ext cx="1124410" cy="6334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613"/>
                    </a:moveTo>
                    <a:lnTo>
                      <a:pt x="13043" y="21600"/>
                    </a:lnTo>
                    <a:lnTo>
                      <a:pt x="21600" y="12987"/>
                    </a:lnTo>
                    <a:lnTo>
                      <a:pt x="8557" y="0"/>
                    </a:lnTo>
                    <a:cubicBezTo>
                      <a:pt x="8557" y="0"/>
                      <a:pt x="0" y="8613"/>
                      <a:pt x="0" y="8613"/>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22" name="Shape 22"/>
              <p:cNvSpPr/>
              <p:nvPr/>
            </p:nvSpPr>
            <p:spPr>
              <a:xfrm>
                <a:off x="677594" y="2503005"/>
                <a:ext cx="778423" cy="4393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417"/>
                    </a:moveTo>
                    <a:lnTo>
                      <a:pt x="9240" y="21600"/>
                    </a:lnTo>
                    <a:lnTo>
                      <a:pt x="21600" y="9183"/>
                    </a:lnTo>
                    <a:lnTo>
                      <a:pt x="12360" y="0"/>
                    </a:lnTo>
                    <a:cubicBezTo>
                      <a:pt x="12360" y="0"/>
                      <a:pt x="0" y="12417"/>
                      <a:pt x="0" y="12417"/>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23" name="Shape 23"/>
              <p:cNvSpPr/>
              <p:nvPr/>
            </p:nvSpPr>
            <p:spPr>
              <a:xfrm>
                <a:off x="1010157" y="2687993"/>
                <a:ext cx="778423" cy="4393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417"/>
                    </a:moveTo>
                    <a:lnTo>
                      <a:pt x="9240" y="21600"/>
                    </a:lnTo>
                    <a:lnTo>
                      <a:pt x="21600" y="9183"/>
                    </a:lnTo>
                    <a:lnTo>
                      <a:pt x="12360" y="0"/>
                    </a:lnTo>
                    <a:cubicBezTo>
                      <a:pt x="12360" y="0"/>
                      <a:pt x="0" y="12417"/>
                      <a:pt x="0" y="12417"/>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24" name="Shape 24"/>
              <p:cNvSpPr/>
              <p:nvPr/>
            </p:nvSpPr>
            <p:spPr>
              <a:xfrm>
                <a:off x="1342719" y="2875059"/>
                <a:ext cx="778423" cy="4393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417"/>
                    </a:moveTo>
                    <a:lnTo>
                      <a:pt x="9240" y="21600"/>
                    </a:lnTo>
                    <a:lnTo>
                      <a:pt x="21600" y="9183"/>
                    </a:lnTo>
                    <a:lnTo>
                      <a:pt x="12360" y="0"/>
                    </a:lnTo>
                    <a:cubicBezTo>
                      <a:pt x="12360" y="0"/>
                      <a:pt x="0" y="12417"/>
                      <a:pt x="0" y="12417"/>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25" name="Shape 25"/>
              <p:cNvSpPr/>
              <p:nvPr/>
            </p:nvSpPr>
            <p:spPr>
              <a:xfrm>
                <a:off x="1675281" y="3057146"/>
                <a:ext cx="445434" cy="540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092"/>
                    </a:moveTo>
                    <a:lnTo>
                      <a:pt x="21600" y="0"/>
                    </a:lnTo>
                    <a:lnTo>
                      <a:pt x="21600" y="11508"/>
                    </a:lnTo>
                    <a:lnTo>
                      <a:pt x="0" y="21600"/>
                    </a:lnTo>
                    <a:cubicBezTo>
                      <a:pt x="0" y="21600"/>
                      <a:pt x="0" y="10092"/>
                      <a:pt x="0" y="10092"/>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26" name="Shape 26"/>
              <p:cNvSpPr/>
              <p:nvPr/>
            </p:nvSpPr>
            <p:spPr>
              <a:xfrm>
                <a:off x="1450802" y="374547"/>
                <a:ext cx="1671887" cy="9314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02" y="21600"/>
                    </a:moveTo>
                    <a:lnTo>
                      <a:pt x="0" y="17268"/>
                    </a:lnTo>
                    <a:lnTo>
                      <a:pt x="17298" y="0"/>
                    </a:lnTo>
                    <a:lnTo>
                      <a:pt x="21600" y="4332"/>
                    </a:lnTo>
                    <a:cubicBezTo>
                      <a:pt x="21600" y="4332"/>
                      <a:pt x="4302" y="21600"/>
                      <a:pt x="4302"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2729" name="TextBox 2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10</a:t>
            </a:r>
          </a:p>
        </p:txBody>
      </p:sp>
      <p:sp>
        <p:nvSpPr>
          <p:cNvPr id="2730" name="TextBox 41"/>
          <p:cNvSpPr txBox="1"/>
          <p:nvPr/>
        </p:nvSpPr>
        <p:spPr>
          <a:xfrm>
            <a:off x="1063813" y="5660985"/>
            <a:ext cx="314195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a:t>
            </a:r>
          </a:p>
        </p:txBody>
      </p:sp>
      <p:sp>
        <p:nvSpPr>
          <p:cNvPr id="2731" name="TextBox 42"/>
          <p:cNvSpPr txBox="1"/>
          <p:nvPr/>
        </p:nvSpPr>
        <p:spPr>
          <a:xfrm>
            <a:off x="1041669" y="4061609"/>
            <a:ext cx="1287606"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lvl1pPr>
          </a:lstStyle>
          <a:p>
            <a:pPr/>
            <a:r>
              <a:t>Saying fruitful were hath waters divided fill may days air bring is Signs first.</a:t>
            </a:r>
          </a:p>
        </p:txBody>
      </p:sp>
      <p:sp>
        <p:nvSpPr>
          <p:cNvPr id="2732" name="TextBox 43"/>
          <p:cNvSpPr txBox="1"/>
          <p:nvPr/>
        </p:nvSpPr>
        <p:spPr>
          <a:xfrm>
            <a:off x="1040988" y="3395822"/>
            <a:ext cx="129698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36%</a:t>
            </a:r>
          </a:p>
        </p:txBody>
      </p:sp>
      <p:grpSp>
        <p:nvGrpSpPr>
          <p:cNvPr id="2743" name="Group 8"/>
          <p:cNvGrpSpPr/>
          <p:nvPr/>
        </p:nvGrpSpPr>
        <p:grpSpPr>
          <a:xfrm>
            <a:off x="1115341" y="2343805"/>
            <a:ext cx="1340128" cy="826313"/>
            <a:chOff x="0" y="0"/>
            <a:chExt cx="1340127" cy="826311"/>
          </a:xfrm>
        </p:grpSpPr>
        <p:grpSp>
          <p:nvGrpSpPr>
            <p:cNvPr id="2735" name="Group 7"/>
            <p:cNvGrpSpPr/>
            <p:nvPr/>
          </p:nvGrpSpPr>
          <p:grpSpPr>
            <a:xfrm>
              <a:off x="0" y="0"/>
              <a:ext cx="1340128" cy="764325"/>
              <a:chOff x="0" y="0"/>
              <a:chExt cx="1340127" cy="764324"/>
            </a:xfrm>
          </p:grpSpPr>
          <p:sp>
            <p:nvSpPr>
              <p:cNvPr id="2733" name="Shape 6"/>
              <p:cNvSpPr/>
              <p:nvPr/>
            </p:nvSpPr>
            <p:spPr>
              <a:xfrm>
                <a:off x="12418" y="12418"/>
                <a:ext cx="1296682" cy="7395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46" y="5184"/>
                    </a:moveTo>
                    <a:lnTo>
                      <a:pt x="14418" y="11582"/>
                    </a:lnTo>
                    <a:lnTo>
                      <a:pt x="3239" y="16363"/>
                    </a:lnTo>
                    <a:cubicBezTo>
                      <a:pt x="3239" y="16363"/>
                      <a:pt x="5046" y="5184"/>
                      <a:pt x="5046" y="5184"/>
                    </a:cubicBezTo>
                    <a:close/>
                    <a:moveTo>
                      <a:pt x="3491" y="0"/>
                    </a:moveTo>
                    <a:lnTo>
                      <a:pt x="0" y="21600"/>
                    </a:lnTo>
                    <a:lnTo>
                      <a:pt x="21600" y="12363"/>
                    </a:lnTo>
                    <a:cubicBezTo>
                      <a:pt x="21600" y="12363"/>
                      <a:pt x="3491" y="0"/>
                      <a:pt x="3491" y="0"/>
                    </a:cubicBezTo>
                    <a:close/>
                  </a:path>
                </a:pathLst>
              </a:custGeom>
              <a:solidFill>
                <a:srgbClr val="B0E6E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34" name="Shape 7"/>
              <p:cNvSpPr/>
              <p:nvPr/>
            </p:nvSpPr>
            <p:spPr>
              <a:xfrm>
                <a:off x="0" y="-1"/>
                <a:ext cx="1340128" cy="7643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91" y="5704"/>
                    </a:moveTo>
                    <a:lnTo>
                      <a:pt x="3555" y="15820"/>
                    </a:lnTo>
                    <a:lnTo>
                      <a:pt x="13672" y="11494"/>
                    </a:lnTo>
                    <a:cubicBezTo>
                      <a:pt x="13672" y="11494"/>
                      <a:pt x="5191" y="5704"/>
                      <a:pt x="5191" y="5704"/>
                    </a:cubicBezTo>
                    <a:close/>
                    <a:moveTo>
                      <a:pt x="3134" y="16533"/>
                    </a:moveTo>
                    <a:lnTo>
                      <a:pt x="4995" y="5016"/>
                    </a:lnTo>
                    <a:lnTo>
                      <a:pt x="14651" y="11608"/>
                    </a:lnTo>
                    <a:cubicBezTo>
                      <a:pt x="14651" y="11608"/>
                      <a:pt x="3134" y="16533"/>
                      <a:pt x="3134" y="16533"/>
                    </a:cubicBezTo>
                    <a:close/>
                    <a:moveTo>
                      <a:pt x="3686" y="688"/>
                    </a:moveTo>
                    <a:lnTo>
                      <a:pt x="422" y="20888"/>
                    </a:lnTo>
                    <a:lnTo>
                      <a:pt x="20621" y="12250"/>
                    </a:lnTo>
                    <a:cubicBezTo>
                      <a:pt x="20621" y="12250"/>
                      <a:pt x="3686" y="688"/>
                      <a:pt x="3686" y="688"/>
                    </a:cubicBezTo>
                    <a:close/>
                    <a:moveTo>
                      <a:pt x="0" y="21600"/>
                    </a:moveTo>
                    <a:lnTo>
                      <a:pt x="3491" y="0"/>
                    </a:lnTo>
                    <a:lnTo>
                      <a:pt x="21600" y="12363"/>
                    </a:lnTo>
                    <a:cubicBezTo>
                      <a:pt x="21600" y="12363"/>
                      <a:pt x="0" y="21600"/>
                      <a:pt x="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742" name="Group 6"/>
            <p:cNvGrpSpPr/>
            <p:nvPr/>
          </p:nvGrpSpPr>
          <p:grpSpPr>
            <a:xfrm>
              <a:off x="166809" y="9679"/>
              <a:ext cx="1125530" cy="816633"/>
              <a:chOff x="0" y="0"/>
              <a:chExt cx="1125529" cy="816632"/>
            </a:xfrm>
          </p:grpSpPr>
          <p:sp>
            <p:nvSpPr>
              <p:cNvPr id="2736" name="Shape 27"/>
              <p:cNvSpPr/>
              <p:nvPr/>
            </p:nvSpPr>
            <p:spPr>
              <a:xfrm rot="777493">
                <a:off x="67303" y="49940"/>
                <a:ext cx="507745" cy="548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9" y="4296"/>
                    </a:moveTo>
                    <a:cubicBezTo>
                      <a:pt x="4412" y="7727"/>
                      <a:pt x="25" y="14188"/>
                      <a:pt x="0" y="21600"/>
                    </a:cubicBezTo>
                    <a:lnTo>
                      <a:pt x="21600" y="21600"/>
                    </a:lnTo>
                    <a:lnTo>
                      <a:pt x="21600" y="0"/>
                    </a:lnTo>
                    <a:cubicBezTo>
                      <a:pt x="17381" y="0"/>
                      <a:pt x="13581" y="1653"/>
                      <a:pt x="10909" y="4296"/>
                    </a:cubicBezTo>
                    <a:close/>
                  </a:path>
                </a:pathLst>
              </a:custGeom>
              <a:solidFill>
                <a:srgbClr val="FCE16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37" name="Shape 28"/>
              <p:cNvSpPr/>
              <p:nvPr/>
            </p:nvSpPr>
            <p:spPr>
              <a:xfrm rot="777493">
                <a:off x="562718" y="163935"/>
                <a:ext cx="507745" cy="548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1" y="4296"/>
                    </a:moveTo>
                    <a:cubicBezTo>
                      <a:pt x="17188" y="7727"/>
                      <a:pt x="21575" y="14188"/>
                      <a:pt x="21600" y="21600"/>
                    </a:cubicBezTo>
                    <a:lnTo>
                      <a:pt x="0" y="21600"/>
                    </a:lnTo>
                    <a:lnTo>
                      <a:pt x="0" y="0"/>
                    </a:lnTo>
                    <a:cubicBezTo>
                      <a:pt x="4219" y="0"/>
                      <a:pt x="8019" y="1653"/>
                      <a:pt x="10691" y="4296"/>
                    </a:cubicBezTo>
                    <a:close/>
                  </a:path>
                </a:pathLst>
              </a:custGeom>
              <a:solidFill>
                <a:srgbClr val="F7C21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38" name="Shape 29"/>
              <p:cNvSpPr/>
              <p:nvPr/>
            </p:nvSpPr>
            <p:spPr>
              <a:xfrm rot="777493">
                <a:off x="67303" y="49940"/>
                <a:ext cx="507745" cy="548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9" y="4296"/>
                    </a:moveTo>
                    <a:cubicBezTo>
                      <a:pt x="4412" y="7727"/>
                      <a:pt x="25" y="14188"/>
                      <a:pt x="0" y="21600"/>
                    </a:cubicBezTo>
                    <a:lnTo>
                      <a:pt x="21600" y="21600"/>
                    </a:lnTo>
                    <a:lnTo>
                      <a:pt x="21600" y="0"/>
                    </a:lnTo>
                    <a:cubicBezTo>
                      <a:pt x="17381" y="0"/>
                      <a:pt x="13581" y="1653"/>
                      <a:pt x="10909" y="4296"/>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39" name="Shape 30"/>
              <p:cNvSpPr/>
              <p:nvPr/>
            </p:nvSpPr>
            <p:spPr>
              <a:xfrm rot="777493">
                <a:off x="562718" y="163935"/>
                <a:ext cx="507745" cy="548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1" y="4296"/>
                    </a:moveTo>
                    <a:cubicBezTo>
                      <a:pt x="17188" y="7727"/>
                      <a:pt x="21575" y="14188"/>
                      <a:pt x="21600" y="21600"/>
                    </a:cubicBezTo>
                    <a:lnTo>
                      <a:pt x="0" y="21600"/>
                    </a:lnTo>
                    <a:lnTo>
                      <a:pt x="0" y="0"/>
                    </a:lnTo>
                    <a:cubicBezTo>
                      <a:pt x="4219" y="0"/>
                      <a:pt x="8019" y="1653"/>
                      <a:pt x="10691" y="429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40" name="Shape 31"/>
              <p:cNvSpPr/>
              <p:nvPr/>
            </p:nvSpPr>
            <p:spPr>
              <a:xfrm rot="777493">
                <a:off x="-518" y="629279"/>
                <a:ext cx="1017754" cy="383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41" name="Shape 34"/>
              <p:cNvSpPr/>
              <p:nvPr/>
            </p:nvSpPr>
            <p:spPr>
              <a:xfrm rot="777493">
                <a:off x="-8660" y="664664"/>
                <a:ext cx="1017754" cy="383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2760" name="Group 9"/>
          <p:cNvGrpSpPr/>
          <p:nvPr/>
        </p:nvGrpSpPr>
        <p:grpSpPr>
          <a:xfrm>
            <a:off x="3011504" y="2159020"/>
            <a:ext cx="1148857" cy="1421101"/>
            <a:chOff x="0" y="0"/>
            <a:chExt cx="1148855" cy="1421099"/>
          </a:xfrm>
        </p:grpSpPr>
        <p:grpSp>
          <p:nvGrpSpPr>
            <p:cNvPr id="2750" name="Group 150"/>
            <p:cNvGrpSpPr/>
            <p:nvPr/>
          </p:nvGrpSpPr>
          <p:grpSpPr>
            <a:xfrm>
              <a:off x="201071" y="-1"/>
              <a:ext cx="812470" cy="919902"/>
              <a:chOff x="1" y="11"/>
              <a:chExt cx="812469" cy="919900"/>
            </a:xfrm>
          </p:grpSpPr>
          <p:sp>
            <p:nvSpPr>
              <p:cNvPr id="2744" name="Shape 15"/>
              <p:cNvSpPr/>
              <p:nvPr/>
            </p:nvSpPr>
            <p:spPr>
              <a:xfrm>
                <a:off x="46723" y="321233"/>
                <a:ext cx="51798" cy="263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D6D6D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45" name="Shape 29"/>
              <p:cNvSpPr/>
              <p:nvPr/>
            </p:nvSpPr>
            <p:spPr>
              <a:xfrm>
                <a:off x="1" y="11"/>
                <a:ext cx="812471" cy="919901"/>
              </a:xfrm>
              <a:custGeom>
                <a:avLst/>
                <a:gdLst/>
                <a:ahLst/>
                <a:cxnLst>
                  <a:cxn ang="0">
                    <a:pos x="wd2" y="hd2"/>
                  </a:cxn>
                  <a:cxn ang="5400000">
                    <a:pos x="wd2" y="hd2"/>
                  </a:cxn>
                  <a:cxn ang="10800000">
                    <a:pos x="wd2" y="hd2"/>
                  </a:cxn>
                  <a:cxn ang="16200000">
                    <a:pos x="wd2" y="hd2"/>
                  </a:cxn>
                </a:cxnLst>
                <a:rect l="0" t="0" r="r" b="b"/>
                <a:pathLst>
                  <a:path w="21294" h="21329" fill="norm" stroke="1" extrusionOk="0">
                    <a:moveTo>
                      <a:pt x="1121" y="3116"/>
                    </a:moveTo>
                    <a:lnTo>
                      <a:pt x="15042" y="39"/>
                    </a:lnTo>
                    <a:cubicBezTo>
                      <a:pt x="15831" y="-135"/>
                      <a:pt x="16638" y="294"/>
                      <a:pt x="16835" y="992"/>
                    </a:cubicBezTo>
                    <a:lnTo>
                      <a:pt x="21250" y="16628"/>
                    </a:lnTo>
                    <a:cubicBezTo>
                      <a:pt x="21447" y="17326"/>
                      <a:pt x="20963" y="18040"/>
                      <a:pt x="20173" y="18214"/>
                    </a:cubicBezTo>
                    <a:lnTo>
                      <a:pt x="6253" y="21290"/>
                    </a:lnTo>
                    <a:cubicBezTo>
                      <a:pt x="5463" y="21465"/>
                      <a:pt x="4656" y="21036"/>
                      <a:pt x="4459" y="20338"/>
                    </a:cubicBezTo>
                    <a:lnTo>
                      <a:pt x="44" y="4702"/>
                    </a:lnTo>
                    <a:cubicBezTo>
                      <a:pt x="-153" y="4004"/>
                      <a:pt x="331" y="3290"/>
                      <a:pt x="1121" y="311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46" name="Shape 31"/>
              <p:cNvSpPr/>
              <p:nvPr/>
            </p:nvSpPr>
            <p:spPr>
              <a:xfrm>
                <a:off x="595743" y="484769"/>
                <a:ext cx="142707" cy="144681"/>
              </a:xfrm>
              <a:custGeom>
                <a:avLst/>
                <a:gdLst/>
                <a:ahLst/>
                <a:cxnLst>
                  <a:cxn ang="0">
                    <a:pos x="wd2" y="hd2"/>
                  </a:cxn>
                  <a:cxn ang="5400000">
                    <a:pos x="wd2" y="hd2"/>
                  </a:cxn>
                  <a:cxn ang="10800000">
                    <a:pos x="wd2" y="hd2"/>
                  </a:cxn>
                  <a:cxn ang="16200000">
                    <a:pos x="wd2" y="hd2"/>
                  </a:cxn>
                </a:cxnLst>
                <a:rect l="0" t="0" r="r" b="b"/>
                <a:pathLst>
                  <a:path w="20808" h="20818" fill="norm" stroke="1" extrusionOk="0">
                    <a:moveTo>
                      <a:pt x="2900" y="2688"/>
                    </a:moveTo>
                    <a:lnTo>
                      <a:pt x="13346" y="112"/>
                    </a:lnTo>
                    <a:cubicBezTo>
                      <a:pt x="15391" y="-391"/>
                      <a:pt x="17479" y="846"/>
                      <a:pt x="17989" y="2864"/>
                    </a:cubicBezTo>
                    <a:lnTo>
                      <a:pt x="20694" y="13548"/>
                    </a:lnTo>
                    <a:cubicBezTo>
                      <a:pt x="21204" y="15564"/>
                      <a:pt x="19951" y="17627"/>
                      <a:pt x="17908" y="18130"/>
                    </a:cubicBezTo>
                    <a:lnTo>
                      <a:pt x="7462" y="20706"/>
                    </a:lnTo>
                    <a:cubicBezTo>
                      <a:pt x="5417" y="21209"/>
                      <a:pt x="3329" y="19972"/>
                      <a:pt x="2819" y="17954"/>
                    </a:cubicBezTo>
                    <a:lnTo>
                      <a:pt x="114" y="7270"/>
                    </a:lnTo>
                    <a:cubicBezTo>
                      <a:pt x="-396" y="5254"/>
                      <a:pt x="857" y="3191"/>
                      <a:pt x="2900" y="2688"/>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47" name="Freeform 163"/>
              <p:cNvSpPr/>
              <p:nvPr/>
            </p:nvSpPr>
            <p:spPr>
              <a:xfrm>
                <a:off x="43801" y="46724"/>
                <a:ext cx="659623" cy="833863"/>
              </a:xfrm>
              <a:custGeom>
                <a:avLst/>
                <a:gdLst/>
                <a:ahLst/>
                <a:cxnLst>
                  <a:cxn ang="0">
                    <a:pos x="wd2" y="hd2"/>
                  </a:cxn>
                  <a:cxn ang="5400000">
                    <a:pos x="wd2" y="hd2"/>
                  </a:cxn>
                  <a:cxn ang="10800000">
                    <a:pos x="wd2" y="hd2"/>
                  </a:cxn>
                  <a:cxn ang="16200000">
                    <a:pos x="wd2" y="hd2"/>
                  </a:cxn>
                </a:cxnLst>
                <a:rect l="0" t="0" r="r" b="b"/>
                <a:pathLst>
                  <a:path w="21416" h="21454" fill="norm" stroke="1" extrusionOk="0">
                    <a:moveTo>
                      <a:pt x="7713" y="17752"/>
                    </a:moveTo>
                    <a:cubicBezTo>
                      <a:pt x="8168" y="17662"/>
                      <a:pt x="8633" y="17883"/>
                      <a:pt x="8747" y="18244"/>
                    </a:cubicBezTo>
                    <a:cubicBezTo>
                      <a:pt x="8747" y="18244"/>
                      <a:pt x="9349" y="20154"/>
                      <a:pt x="9349" y="20154"/>
                    </a:cubicBezTo>
                    <a:cubicBezTo>
                      <a:pt x="9463" y="20515"/>
                      <a:pt x="9183" y="20884"/>
                      <a:pt x="8728" y="20973"/>
                    </a:cubicBezTo>
                    <a:lnTo>
                      <a:pt x="6402" y="21434"/>
                    </a:lnTo>
                    <a:cubicBezTo>
                      <a:pt x="5947" y="21524"/>
                      <a:pt x="5482" y="21302"/>
                      <a:pt x="5369" y="20942"/>
                    </a:cubicBezTo>
                    <a:lnTo>
                      <a:pt x="4766" y="19032"/>
                    </a:lnTo>
                    <a:cubicBezTo>
                      <a:pt x="4652" y="18671"/>
                      <a:pt x="4932" y="18302"/>
                      <a:pt x="5387" y="18212"/>
                    </a:cubicBezTo>
                    <a:close/>
                    <a:moveTo>
                      <a:pt x="12453" y="16850"/>
                    </a:moveTo>
                    <a:cubicBezTo>
                      <a:pt x="12908" y="16760"/>
                      <a:pt x="13373" y="16982"/>
                      <a:pt x="13487" y="17342"/>
                    </a:cubicBezTo>
                    <a:cubicBezTo>
                      <a:pt x="13487" y="17342"/>
                      <a:pt x="14089" y="19252"/>
                      <a:pt x="14089" y="19252"/>
                    </a:cubicBezTo>
                    <a:cubicBezTo>
                      <a:pt x="14203" y="19613"/>
                      <a:pt x="13924" y="19982"/>
                      <a:pt x="13469" y="20072"/>
                    </a:cubicBezTo>
                    <a:lnTo>
                      <a:pt x="11142" y="20532"/>
                    </a:lnTo>
                    <a:cubicBezTo>
                      <a:pt x="10688" y="20622"/>
                      <a:pt x="10223" y="20401"/>
                      <a:pt x="10109" y="20040"/>
                    </a:cubicBezTo>
                    <a:lnTo>
                      <a:pt x="9507" y="18130"/>
                    </a:lnTo>
                    <a:cubicBezTo>
                      <a:pt x="9393" y="17769"/>
                      <a:pt x="9672" y="17400"/>
                      <a:pt x="10127" y="17311"/>
                    </a:cubicBezTo>
                    <a:close/>
                    <a:moveTo>
                      <a:pt x="17289" y="15873"/>
                    </a:moveTo>
                    <a:cubicBezTo>
                      <a:pt x="17743" y="15783"/>
                      <a:pt x="18209" y="16005"/>
                      <a:pt x="18322" y="16365"/>
                    </a:cubicBezTo>
                    <a:cubicBezTo>
                      <a:pt x="18322" y="16365"/>
                      <a:pt x="18925" y="18276"/>
                      <a:pt x="18925" y="18276"/>
                    </a:cubicBezTo>
                    <a:cubicBezTo>
                      <a:pt x="19038" y="18636"/>
                      <a:pt x="18759" y="19005"/>
                      <a:pt x="18304" y="19095"/>
                    </a:cubicBezTo>
                    <a:lnTo>
                      <a:pt x="15978" y="19555"/>
                    </a:lnTo>
                    <a:cubicBezTo>
                      <a:pt x="15523" y="19645"/>
                      <a:pt x="15058" y="19424"/>
                      <a:pt x="14944" y="19064"/>
                    </a:cubicBezTo>
                    <a:lnTo>
                      <a:pt x="14342" y="17153"/>
                    </a:lnTo>
                    <a:cubicBezTo>
                      <a:pt x="14229" y="16793"/>
                      <a:pt x="14508" y="16424"/>
                      <a:pt x="14963" y="16334"/>
                    </a:cubicBezTo>
                    <a:close/>
                    <a:moveTo>
                      <a:pt x="6575" y="14145"/>
                    </a:moveTo>
                    <a:cubicBezTo>
                      <a:pt x="7030" y="14055"/>
                      <a:pt x="7495" y="14277"/>
                      <a:pt x="7609" y="14637"/>
                    </a:cubicBezTo>
                    <a:lnTo>
                      <a:pt x="8211" y="16547"/>
                    </a:lnTo>
                    <a:cubicBezTo>
                      <a:pt x="8325" y="16908"/>
                      <a:pt x="8045" y="17277"/>
                      <a:pt x="7591" y="17367"/>
                    </a:cubicBezTo>
                    <a:lnTo>
                      <a:pt x="5264" y="17827"/>
                    </a:lnTo>
                    <a:cubicBezTo>
                      <a:pt x="4809" y="17917"/>
                      <a:pt x="4344" y="17696"/>
                      <a:pt x="4231" y="17335"/>
                    </a:cubicBezTo>
                    <a:lnTo>
                      <a:pt x="3628" y="15425"/>
                    </a:lnTo>
                    <a:cubicBezTo>
                      <a:pt x="3515" y="15064"/>
                      <a:pt x="3794" y="14696"/>
                      <a:pt x="4249" y="14606"/>
                    </a:cubicBezTo>
                    <a:close/>
                    <a:moveTo>
                      <a:pt x="11316" y="13169"/>
                    </a:moveTo>
                    <a:cubicBezTo>
                      <a:pt x="11771" y="13078"/>
                      <a:pt x="12236" y="13300"/>
                      <a:pt x="12350" y="13660"/>
                    </a:cubicBezTo>
                    <a:lnTo>
                      <a:pt x="12952" y="15571"/>
                    </a:lnTo>
                    <a:cubicBezTo>
                      <a:pt x="13066" y="15931"/>
                      <a:pt x="12786" y="16300"/>
                      <a:pt x="12331" y="16390"/>
                    </a:cubicBezTo>
                    <a:lnTo>
                      <a:pt x="10005" y="16851"/>
                    </a:lnTo>
                    <a:cubicBezTo>
                      <a:pt x="9550" y="16940"/>
                      <a:pt x="9085" y="16719"/>
                      <a:pt x="8971" y="16359"/>
                    </a:cubicBezTo>
                    <a:cubicBezTo>
                      <a:pt x="8971" y="16359"/>
                      <a:pt x="8369" y="14448"/>
                      <a:pt x="8369" y="14448"/>
                    </a:cubicBezTo>
                    <a:cubicBezTo>
                      <a:pt x="8255" y="14088"/>
                      <a:pt x="8535" y="13719"/>
                      <a:pt x="8990" y="13629"/>
                    </a:cubicBezTo>
                    <a:close/>
                    <a:moveTo>
                      <a:pt x="16056" y="12192"/>
                    </a:moveTo>
                    <a:cubicBezTo>
                      <a:pt x="16511" y="12102"/>
                      <a:pt x="16976" y="12323"/>
                      <a:pt x="17090" y="12683"/>
                    </a:cubicBezTo>
                    <a:lnTo>
                      <a:pt x="17692" y="14594"/>
                    </a:lnTo>
                    <a:cubicBezTo>
                      <a:pt x="17806" y="14955"/>
                      <a:pt x="17526" y="15323"/>
                      <a:pt x="17071" y="15413"/>
                    </a:cubicBezTo>
                    <a:lnTo>
                      <a:pt x="14745" y="15874"/>
                    </a:lnTo>
                    <a:cubicBezTo>
                      <a:pt x="14291" y="15964"/>
                      <a:pt x="13825" y="15742"/>
                      <a:pt x="13712" y="15382"/>
                    </a:cubicBezTo>
                    <a:lnTo>
                      <a:pt x="13110" y="13472"/>
                    </a:lnTo>
                    <a:cubicBezTo>
                      <a:pt x="12996" y="13111"/>
                      <a:pt x="13275" y="12742"/>
                      <a:pt x="13730" y="12652"/>
                    </a:cubicBezTo>
                    <a:cubicBezTo>
                      <a:pt x="13730" y="12652"/>
                      <a:pt x="16056" y="12192"/>
                      <a:pt x="16056" y="12192"/>
                    </a:cubicBezTo>
                    <a:close/>
                    <a:moveTo>
                      <a:pt x="5342" y="10463"/>
                    </a:moveTo>
                    <a:cubicBezTo>
                      <a:pt x="5797" y="10374"/>
                      <a:pt x="6263" y="10595"/>
                      <a:pt x="6376" y="10955"/>
                    </a:cubicBezTo>
                    <a:lnTo>
                      <a:pt x="6979" y="12866"/>
                    </a:lnTo>
                    <a:cubicBezTo>
                      <a:pt x="7092" y="13226"/>
                      <a:pt x="6813" y="13595"/>
                      <a:pt x="6358" y="13685"/>
                    </a:cubicBezTo>
                    <a:lnTo>
                      <a:pt x="4032" y="14146"/>
                    </a:lnTo>
                    <a:cubicBezTo>
                      <a:pt x="3577" y="14235"/>
                      <a:pt x="3112" y="14014"/>
                      <a:pt x="2998" y="13654"/>
                    </a:cubicBezTo>
                    <a:lnTo>
                      <a:pt x="2396" y="11743"/>
                    </a:lnTo>
                    <a:cubicBezTo>
                      <a:pt x="2282" y="11382"/>
                      <a:pt x="2561" y="11014"/>
                      <a:pt x="3016" y="10924"/>
                    </a:cubicBezTo>
                    <a:close/>
                    <a:moveTo>
                      <a:pt x="10178" y="9487"/>
                    </a:moveTo>
                    <a:cubicBezTo>
                      <a:pt x="10632" y="9397"/>
                      <a:pt x="11098" y="9618"/>
                      <a:pt x="11211" y="9978"/>
                    </a:cubicBezTo>
                    <a:lnTo>
                      <a:pt x="11814" y="11889"/>
                    </a:lnTo>
                    <a:cubicBezTo>
                      <a:pt x="11927" y="12250"/>
                      <a:pt x="11648" y="12619"/>
                      <a:pt x="11193" y="12708"/>
                    </a:cubicBezTo>
                    <a:cubicBezTo>
                      <a:pt x="11193" y="12708"/>
                      <a:pt x="8867" y="13169"/>
                      <a:pt x="8867" y="13169"/>
                    </a:cubicBezTo>
                    <a:cubicBezTo>
                      <a:pt x="8412" y="13259"/>
                      <a:pt x="7947" y="13038"/>
                      <a:pt x="7833" y="12677"/>
                    </a:cubicBezTo>
                    <a:lnTo>
                      <a:pt x="7231" y="10767"/>
                    </a:lnTo>
                    <a:cubicBezTo>
                      <a:pt x="7118" y="10406"/>
                      <a:pt x="7397" y="10037"/>
                      <a:pt x="7852" y="9947"/>
                    </a:cubicBezTo>
                    <a:close/>
                    <a:moveTo>
                      <a:pt x="14919" y="8510"/>
                    </a:moveTo>
                    <a:cubicBezTo>
                      <a:pt x="15374" y="8420"/>
                      <a:pt x="15839" y="8641"/>
                      <a:pt x="15952" y="9002"/>
                    </a:cubicBezTo>
                    <a:cubicBezTo>
                      <a:pt x="15952" y="9002"/>
                      <a:pt x="16554" y="10912"/>
                      <a:pt x="16554" y="10912"/>
                    </a:cubicBezTo>
                    <a:cubicBezTo>
                      <a:pt x="16668" y="11273"/>
                      <a:pt x="16389" y="11642"/>
                      <a:pt x="15934" y="11732"/>
                    </a:cubicBezTo>
                    <a:lnTo>
                      <a:pt x="13608" y="12192"/>
                    </a:lnTo>
                    <a:cubicBezTo>
                      <a:pt x="13153" y="12282"/>
                      <a:pt x="12688" y="12061"/>
                      <a:pt x="12574" y="11701"/>
                    </a:cubicBezTo>
                    <a:lnTo>
                      <a:pt x="11972" y="9790"/>
                    </a:lnTo>
                    <a:cubicBezTo>
                      <a:pt x="11858" y="9429"/>
                      <a:pt x="12137" y="9060"/>
                      <a:pt x="12592" y="8971"/>
                    </a:cubicBezTo>
                    <a:close/>
                    <a:moveTo>
                      <a:pt x="19754" y="7608"/>
                    </a:moveTo>
                    <a:cubicBezTo>
                      <a:pt x="20209" y="7519"/>
                      <a:pt x="20674" y="7739"/>
                      <a:pt x="20788" y="8100"/>
                    </a:cubicBezTo>
                    <a:lnTo>
                      <a:pt x="21390" y="10011"/>
                    </a:lnTo>
                    <a:cubicBezTo>
                      <a:pt x="21504" y="10371"/>
                      <a:pt x="21225" y="10740"/>
                      <a:pt x="20770" y="10830"/>
                    </a:cubicBezTo>
                    <a:lnTo>
                      <a:pt x="18444" y="11291"/>
                    </a:lnTo>
                    <a:cubicBezTo>
                      <a:pt x="17989" y="11380"/>
                      <a:pt x="17523" y="11159"/>
                      <a:pt x="17410" y="10799"/>
                    </a:cubicBezTo>
                    <a:lnTo>
                      <a:pt x="16807" y="8888"/>
                    </a:lnTo>
                    <a:cubicBezTo>
                      <a:pt x="16694" y="8528"/>
                      <a:pt x="16973" y="8159"/>
                      <a:pt x="17428" y="8069"/>
                    </a:cubicBezTo>
                    <a:close/>
                    <a:moveTo>
                      <a:pt x="4205" y="6782"/>
                    </a:moveTo>
                    <a:cubicBezTo>
                      <a:pt x="4660" y="6692"/>
                      <a:pt x="5125" y="6913"/>
                      <a:pt x="5239" y="7274"/>
                    </a:cubicBezTo>
                    <a:lnTo>
                      <a:pt x="5841" y="9184"/>
                    </a:lnTo>
                    <a:cubicBezTo>
                      <a:pt x="5955" y="9545"/>
                      <a:pt x="5675" y="9914"/>
                      <a:pt x="5220" y="10004"/>
                    </a:cubicBezTo>
                    <a:lnTo>
                      <a:pt x="2894" y="10464"/>
                    </a:lnTo>
                    <a:cubicBezTo>
                      <a:pt x="2439" y="10554"/>
                      <a:pt x="1974" y="10333"/>
                      <a:pt x="1860" y="9972"/>
                    </a:cubicBezTo>
                    <a:lnTo>
                      <a:pt x="1258" y="8062"/>
                    </a:lnTo>
                    <a:cubicBezTo>
                      <a:pt x="1144" y="7701"/>
                      <a:pt x="1424" y="7332"/>
                      <a:pt x="1878" y="7242"/>
                    </a:cubicBezTo>
                    <a:close/>
                    <a:moveTo>
                      <a:pt x="8945" y="5805"/>
                    </a:moveTo>
                    <a:cubicBezTo>
                      <a:pt x="9400" y="5715"/>
                      <a:pt x="9865" y="5936"/>
                      <a:pt x="9979" y="6297"/>
                    </a:cubicBezTo>
                    <a:lnTo>
                      <a:pt x="10581" y="8207"/>
                    </a:lnTo>
                    <a:cubicBezTo>
                      <a:pt x="10695" y="8568"/>
                      <a:pt x="10416" y="8937"/>
                      <a:pt x="9961" y="9027"/>
                    </a:cubicBezTo>
                    <a:lnTo>
                      <a:pt x="7635" y="9487"/>
                    </a:lnTo>
                    <a:cubicBezTo>
                      <a:pt x="7180" y="9577"/>
                      <a:pt x="6714" y="9356"/>
                      <a:pt x="6601" y="8996"/>
                    </a:cubicBezTo>
                    <a:cubicBezTo>
                      <a:pt x="6601" y="8996"/>
                      <a:pt x="5999" y="7085"/>
                      <a:pt x="5999" y="7085"/>
                    </a:cubicBezTo>
                    <a:cubicBezTo>
                      <a:pt x="5885" y="6724"/>
                      <a:pt x="6164" y="6356"/>
                      <a:pt x="6619" y="6266"/>
                    </a:cubicBezTo>
                    <a:close/>
                    <a:moveTo>
                      <a:pt x="13780" y="4903"/>
                    </a:moveTo>
                    <a:cubicBezTo>
                      <a:pt x="14235" y="4813"/>
                      <a:pt x="14701" y="5035"/>
                      <a:pt x="14814" y="5395"/>
                    </a:cubicBezTo>
                    <a:lnTo>
                      <a:pt x="15417" y="7306"/>
                    </a:lnTo>
                    <a:cubicBezTo>
                      <a:pt x="15530" y="7666"/>
                      <a:pt x="15251" y="8035"/>
                      <a:pt x="14796" y="8125"/>
                    </a:cubicBezTo>
                    <a:lnTo>
                      <a:pt x="12470" y="8586"/>
                    </a:lnTo>
                    <a:cubicBezTo>
                      <a:pt x="12015" y="8675"/>
                      <a:pt x="11550" y="8454"/>
                      <a:pt x="11436" y="8094"/>
                    </a:cubicBezTo>
                    <a:cubicBezTo>
                      <a:pt x="11436" y="8094"/>
                      <a:pt x="10834" y="6183"/>
                      <a:pt x="10834" y="6183"/>
                    </a:cubicBezTo>
                    <a:cubicBezTo>
                      <a:pt x="10720" y="5823"/>
                      <a:pt x="10999" y="5454"/>
                      <a:pt x="11454" y="5364"/>
                    </a:cubicBezTo>
                    <a:close/>
                    <a:moveTo>
                      <a:pt x="18522" y="3927"/>
                    </a:moveTo>
                    <a:cubicBezTo>
                      <a:pt x="18976" y="3837"/>
                      <a:pt x="19441" y="4058"/>
                      <a:pt x="19555" y="4419"/>
                    </a:cubicBezTo>
                    <a:lnTo>
                      <a:pt x="20157" y="6329"/>
                    </a:lnTo>
                    <a:cubicBezTo>
                      <a:pt x="20271" y="6690"/>
                      <a:pt x="19992" y="7058"/>
                      <a:pt x="19537" y="7149"/>
                    </a:cubicBezTo>
                    <a:lnTo>
                      <a:pt x="17211" y="7609"/>
                    </a:lnTo>
                    <a:cubicBezTo>
                      <a:pt x="16756" y="7699"/>
                      <a:pt x="16291" y="7478"/>
                      <a:pt x="16177" y="7117"/>
                    </a:cubicBezTo>
                    <a:cubicBezTo>
                      <a:pt x="16177" y="7117"/>
                      <a:pt x="15575" y="5207"/>
                      <a:pt x="15575" y="5207"/>
                    </a:cubicBezTo>
                    <a:cubicBezTo>
                      <a:pt x="15461" y="4846"/>
                      <a:pt x="15740" y="4477"/>
                      <a:pt x="16195" y="4387"/>
                    </a:cubicBezTo>
                    <a:close/>
                    <a:moveTo>
                      <a:pt x="17226" y="21"/>
                    </a:moveTo>
                    <a:cubicBezTo>
                      <a:pt x="17719" y="-76"/>
                      <a:pt x="18222" y="164"/>
                      <a:pt x="18346" y="554"/>
                    </a:cubicBezTo>
                    <a:lnTo>
                      <a:pt x="18975" y="2549"/>
                    </a:lnTo>
                    <a:cubicBezTo>
                      <a:pt x="19098" y="2939"/>
                      <a:pt x="18796" y="3339"/>
                      <a:pt x="18303" y="3436"/>
                    </a:cubicBezTo>
                    <a:lnTo>
                      <a:pt x="1775" y="6708"/>
                    </a:lnTo>
                    <a:cubicBezTo>
                      <a:pt x="1283" y="6805"/>
                      <a:pt x="779" y="6566"/>
                      <a:pt x="656" y="6175"/>
                    </a:cubicBezTo>
                    <a:lnTo>
                      <a:pt x="28" y="4180"/>
                    </a:lnTo>
                    <a:cubicBezTo>
                      <a:pt x="-96" y="3790"/>
                      <a:pt x="206" y="3390"/>
                      <a:pt x="699" y="3293"/>
                    </a:cubicBezTo>
                    <a:close/>
                  </a:path>
                </a:pathLst>
              </a:custGeom>
              <a:solidFill>
                <a:srgbClr val="E0E9F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48" name="Shape 46"/>
              <p:cNvSpPr/>
              <p:nvPr/>
            </p:nvSpPr>
            <p:spPr>
              <a:xfrm>
                <a:off x="630787" y="627867"/>
                <a:ext cx="142717" cy="144671"/>
              </a:xfrm>
              <a:custGeom>
                <a:avLst/>
                <a:gdLst/>
                <a:ahLst/>
                <a:cxnLst>
                  <a:cxn ang="0">
                    <a:pos x="wd2" y="hd2"/>
                  </a:cxn>
                  <a:cxn ang="5400000">
                    <a:pos x="wd2" y="hd2"/>
                  </a:cxn>
                  <a:cxn ang="10800000">
                    <a:pos x="wd2" y="hd2"/>
                  </a:cxn>
                  <a:cxn ang="16200000">
                    <a:pos x="wd2" y="hd2"/>
                  </a:cxn>
                </a:cxnLst>
                <a:rect l="0" t="0" r="r" b="b"/>
                <a:pathLst>
                  <a:path w="20806" h="20817" fill="norm" stroke="1" extrusionOk="0">
                    <a:moveTo>
                      <a:pt x="2902" y="2687"/>
                    </a:moveTo>
                    <a:lnTo>
                      <a:pt x="13347" y="113"/>
                    </a:lnTo>
                    <a:cubicBezTo>
                      <a:pt x="15390" y="-392"/>
                      <a:pt x="17477" y="847"/>
                      <a:pt x="17989" y="2863"/>
                    </a:cubicBezTo>
                    <a:lnTo>
                      <a:pt x="20692" y="13549"/>
                    </a:lnTo>
                    <a:cubicBezTo>
                      <a:pt x="21204" y="15565"/>
                      <a:pt x="19949" y="17626"/>
                      <a:pt x="17906" y="18130"/>
                    </a:cubicBezTo>
                    <a:lnTo>
                      <a:pt x="7461" y="20705"/>
                    </a:lnTo>
                    <a:cubicBezTo>
                      <a:pt x="5418" y="21208"/>
                      <a:pt x="3329" y="19971"/>
                      <a:pt x="2819" y="17955"/>
                    </a:cubicBezTo>
                    <a:lnTo>
                      <a:pt x="114" y="7269"/>
                    </a:lnTo>
                    <a:cubicBezTo>
                      <a:pt x="-396" y="5253"/>
                      <a:pt x="857" y="3190"/>
                      <a:pt x="2902" y="2687"/>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49" name="Freeform 165"/>
              <p:cNvSpPr/>
              <p:nvPr/>
            </p:nvSpPr>
            <p:spPr>
              <a:xfrm>
                <a:off x="127523" y="247968"/>
                <a:ext cx="596335" cy="593123"/>
              </a:xfrm>
              <a:custGeom>
                <a:avLst/>
                <a:gdLst/>
                <a:ahLst/>
                <a:cxnLst>
                  <a:cxn ang="0">
                    <a:pos x="wd2" y="hd2"/>
                  </a:cxn>
                  <a:cxn ang="5400000">
                    <a:pos x="wd2" y="hd2"/>
                  </a:cxn>
                  <a:cxn ang="10800000">
                    <a:pos x="wd2" y="hd2"/>
                  </a:cxn>
                  <a:cxn ang="16200000">
                    <a:pos x="wd2" y="hd2"/>
                  </a:cxn>
                </a:cxnLst>
                <a:rect l="0" t="0" r="r" b="b"/>
                <a:pathLst>
                  <a:path w="21600" h="21591" fill="norm" stroke="1" extrusionOk="0">
                    <a:moveTo>
                      <a:pt x="4589" y="19883"/>
                    </a:moveTo>
                    <a:cubicBezTo>
                      <a:pt x="4501" y="19905"/>
                      <a:pt x="4444" y="19956"/>
                      <a:pt x="4417" y="20038"/>
                    </a:cubicBezTo>
                    <a:cubicBezTo>
                      <a:pt x="4390" y="20120"/>
                      <a:pt x="4395" y="20238"/>
                      <a:pt x="4433" y="20391"/>
                    </a:cubicBezTo>
                    <a:lnTo>
                      <a:pt x="4558" y="20893"/>
                    </a:lnTo>
                    <a:cubicBezTo>
                      <a:pt x="4597" y="21048"/>
                      <a:pt x="4647" y="21155"/>
                      <a:pt x="4711" y="21214"/>
                    </a:cubicBezTo>
                    <a:cubicBezTo>
                      <a:pt x="4726" y="21230"/>
                      <a:pt x="4744" y="21243"/>
                      <a:pt x="4762" y="21252"/>
                    </a:cubicBezTo>
                    <a:cubicBezTo>
                      <a:pt x="4813" y="21281"/>
                      <a:pt x="4871" y="21287"/>
                      <a:pt x="4936" y="21270"/>
                    </a:cubicBezTo>
                    <a:cubicBezTo>
                      <a:pt x="5022" y="21249"/>
                      <a:pt x="5079" y="21197"/>
                      <a:pt x="5106" y="21116"/>
                    </a:cubicBezTo>
                    <a:cubicBezTo>
                      <a:pt x="5133" y="21033"/>
                      <a:pt x="5128" y="20915"/>
                      <a:pt x="5089" y="20759"/>
                    </a:cubicBezTo>
                    <a:lnTo>
                      <a:pt x="4964" y="20258"/>
                    </a:lnTo>
                    <a:cubicBezTo>
                      <a:pt x="4926" y="20105"/>
                      <a:pt x="4875" y="19999"/>
                      <a:pt x="4812" y="19940"/>
                    </a:cubicBezTo>
                    <a:cubicBezTo>
                      <a:pt x="4796" y="19924"/>
                      <a:pt x="4779" y="19912"/>
                      <a:pt x="4762" y="19902"/>
                    </a:cubicBezTo>
                    <a:cubicBezTo>
                      <a:pt x="4710" y="19873"/>
                      <a:pt x="4652" y="19867"/>
                      <a:pt x="4589" y="19883"/>
                    </a:cubicBezTo>
                    <a:close/>
                    <a:moveTo>
                      <a:pt x="4762" y="19564"/>
                    </a:moveTo>
                    <a:cubicBezTo>
                      <a:pt x="4861" y="19573"/>
                      <a:pt x="4953" y="19607"/>
                      <a:pt x="5037" y="19665"/>
                    </a:cubicBezTo>
                    <a:cubicBezTo>
                      <a:pt x="5188" y="19769"/>
                      <a:pt x="5294" y="19947"/>
                      <a:pt x="5357" y="20202"/>
                    </a:cubicBezTo>
                    <a:cubicBezTo>
                      <a:pt x="5357" y="20202"/>
                      <a:pt x="5462" y="20626"/>
                      <a:pt x="5462" y="20626"/>
                    </a:cubicBezTo>
                    <a:cubicBezTo>
                      <a:pt x="5526" y="20881"/>
                      <a:pt x="5516" y="21089"/>
                      <a:pt x="5432" y="21250"/>
                    </a:cubicBezTo>
                    <a:cubicBezTo>
                      <a:pt x="5349" y="21412"/>
                      <a:pt x="5208" y="21517"/>
                      <a:pt x="5010" y="21567"/>
                    </a:cubicBezTo>
                    <a:cubicBezTo>
                      <a:pt x="4922" y="21589"/>
                      <a:pt x="4839" y="21596"/>
                      <a:pt x="4762" y="21589"/>
                    </a:cubicBezTo>
                    <a:cubicBezTo>
                      <a:pt x="4661" y="21579"/>
                      <a:pt x="4569" y="21545"/>
                      <a:pt x="4485" y="21488"/>
                    </a:cubicBezTo>
                    <a:cubicBezTo>
                      <a:pt x="4336" y="21385"/>
                      <a:pt x="4229" y="21207"/>
                      <a:pt x="4166" y="20952"/>
                    </a:cubicBezTo>
                    <a:lnTo>
                      <a:pt x="4060" y="20527"/>
                    </a:lnTo>
                    <a:cubicBezTo>
                      <a:pt x="3997" y="20273"/>
                      <a:pt x="4007" y="20065"/>
                      <a:pt x="4091" y="19903"/>
                    </a:cubicBezTo>
                    <a:cubicBezTo>
                      <a:pt x="4174" y="19741"/>
                      <a:pt x="4315" y="19635"/>
                      <a:pt x="4515" y="19585"/>
                    </a:cubicBezTo>
                    <a:cubicBezTo>
                      <a:pt x="4601" y="19563"/>
                      <a:pt x="4684" y="19556"/>
                      <a:pt x="4762" y="19564"/>
                    </a:cubicBezTo>
                    <a:close/>
                    <a:moveTo>
                      <a:pt x="10085" y="18724"/>
                    </a:moveTo>
                    <a:cubicBezTo>
                      <a:pt x="10182" y="18699"/>
                      <a:pt x="10266" y="18708"/>
                      <a:pt x="10337" y="18749"/>
                    </a:cubicBezTo>
                    <a:cubicBezTo>
                      <a:pt x="10408" y="18791"/>
                      <a:pt x="10454" y="18857"/>
                      <a:pt x="10476" y="18946"/>
                    </a:cubicBezTo>
                    <a:lnTo>
                      <a:pt x="10506" y="19065"/>
                    </a:lnTo>
                    <a:cubicBezTo>
                      <a:pt x="10528" y="19154"/>
                      <a:pt x="10517" y="19233"/>
                      <a:pt x="10475" y="19302"/>
                    </a:cubicBezTo>
                    <a:cubicBezTo>
                      <a:pt x="10432" y="19370"/>
                      <a:pt x="10362" y="19417"/>
                      <a:pt x="10267" y="19441"/>
                    </a:cubicBezTo>
                    <a:cubicBezTo>
                      <a:pt x="10171" y="19465"/>
                      <a:pt x="10088" y="19457"/>
                      <a:pt x="10017" y="19416"/>
                    </a:cubicBezTo>
                    <a:cubicBezTo>
                      <a:pt x="9946" y="19376"/>
                      <a:pt x="9900" y="19311"/>
                      <a:pt x="9878" y="19223"/>
                    </a:cubicBezTo>
                    <a:cubicBezTo>
                      <a:pt x="9878" y="19223"/>
                      <a:pt x="9848" y="19104"/>
                      <a:pt x="9848" y="19104"/>
                    </a:cubicBezTo>
                    <a:cubicBezTo>
                      <a:pt x="9827" y="19015"/>
                      <a:pt x="9837" y="18936"/>
                      <a:pt x="9880" y="18866"/>
                    </a:cubicBezTo>
                    <a:cubicBezTo>
                      <a:pt x="9923" y="18794"/>
                      <a:pt x="9991" y="18747"/>
                      <a:pt x="10085" y="18724"/>
                    </a:cubicBezTo>
                    <a:close/>
                    <a:moveTo>
                      <a:pt x="15519" y="17116"/>
                    </a:moveTo>
                    <a:cubicBezTo>
                      <a:pt x="15519" y="17116"/>
                      <a:pt x="15649" y="17637"/>
                      <a:pt x="15649" y="17637"/>
                    </a:cubicBezTo>
                    <a:lnTo>
                      <a:pt x="16123" y="17518"/>
                    </a:lnTo>
                    <a:lnTo>
                      <a:pt x="16206" y="17851"/>
                    </a:lnTo>
                    <a:lnTo>
                      <a:pt x="15732" y="17970"/>
                    </a:lnTo>
                    <a:lnTo>
                      <a:pt x="15868" y="18518"/>
                    </a:lnTo>
                    <a:lnTo>
                      <a:pt x="15505" y="18609"/>
                    </a:lnTo>
                    <a:lnTo>
                      <a:pt x="15368" y="18062"/>
                    </a:lnTo>
                    <a:lnTo>
                      <a:pt x="14892" y="18181"/>
                    </a:lnTo>
                    <a:lnTo>
                      <a:pt x="14809" y="17848"/>
                    </a:lnTo>
                    <a:lnTo>
                      <a:pt x="15285" y="17728"/>
                    </a:lnTo>
                    <a:lnTo>
                      <a:pt x="15156" y="17207"/>
                    </a:lnTo>
                    <a:close/>
                    <a:moveTo>
                      <a:pt x="21525" y="16623"/>
                    </a:moveTo>
                    <a:lnTo>
                      <a:pt x="21600" y="16926"/>
                    </a:lnTo>
                    <a:cubicBezTo>
                      <a:pt x="21600" y="16926"/>
                      <a:pt x="20902" y="17101"/>
                      <a:pt x="20902" y="17101"/>
                    </a:cubicBezTo>
                    <a:lnTo>
                      <a:pt x="20420" y="17222"/>
                    </a:lnTo>
                    <a:lnTo>
                      <a:pt x="20345" y="16919"/>
                    </a:lnTo>
                    <a:cubicBezTo>
                      <a:pt x="20345" y="16919"/>
                      <a:pt x="20902" y="16779"/>
                      <a:pt x="20902" y="16779"/>
                    </a:cubicBezTo>
                    <a:close/>
                    <a:moveTo>
                      <a:pt x="21383" y="16052"/>
                    </a:moveTo>
                    <a:lnTo>
                      <a:pt x="21458" y="16355"/>
                    </a:lnTo>
                    <a:lnTo>
                      <a:pt x="20902" y="16495"/>
                    </a:lnTo>
                    <a:lnTo>
                      <a:pt x="20279" y="16651"/>
                    </a:lnTo>
                    <a:lnTo>
                      <a:pt x="20204" y="16348"/>
                    </a:lnTo>
                    <a:lnTo>
                      <a:pt x="20902" y="16173"/>
                    </a:lnTo>
                    <a:close/>
                    <a:moveTo>
                      <a:pt x="3507" y="14352"/>
                    </a:moveTo>
                    <a:cubicBezTo>
                      <a:pt x="3507" y="14352"/>
                      <a:pt x="3986" y="16278"/>
                      <a:pt x="3986" y="16278"/>
                    </a:cubicBezTo>
                    <a:lnTo>
                      <a:pt x="3601" y="16375"/>
                    </a:lnTo>
                    <a:lnTo>
                      <a:pt x="3208" y="14790"/>
                    </a:lnTo>
                    <a:lnTo>
                      <a:pt x="2818" y="14887"/>
                    </a:lnTo>
                    <a:lnTo>
                      <a:pt x="2750" y="14615"/>
                    </a:lnTo>
                    <a:close/>
                    <a:moveTo>
                      <a:pt x="8557" y="12999"/>
                    </a:moveTo>
                    <a:cubicBezTo>
                      <a:pt x="8755" y="12950"/>
                      <a:pt x="8923" y="12962"/>
                      <a:pt x="9061" y="13037"/>
                    </a:cubicBezTo>
                    <a:cubicBezTo>
                      <a:pt x="9200" y="13112"/>
                      <a:pt x="9290" y="13235"/>
                      <a:pt x="9333" y="13408"/>
                    </a:cubicBezTo>
                    <a:cubicBezTo>
                      <a:pt x="9362" y="13524"/>
                      <a:pt x="9356" y="13639"/>
                      <a:pt x="9317" y="13753"/>
                    </a:cubicBezTo>
                    <a:cubicBezTo>
                      <a:pt x="9278" y="13868"/>
                      <a:pt x="9205" y="14024"/>
                      <a:pt x="9098" y="14220"/>
                    </a:cubicBezTo>
                    <a:lnTo>
                      <a:pt x="8850" y="14680"/>
                    </a:lnTo>
                    <a:lnTo>
                      <a:pt x="8854" y="14686"/>
                    </a:lnTo>
                    <a:lnTo>
                      <a:pt x="9660" y="14484"/>
                    </a:lnTo>
                    <a:cubicBezTo>
                      <a:pt x="9660" y="14484"/>
                      <a:pt x="9734" y="14780"/>
                      <a:pt x="9734" y="14780"/>
                    </a:cubicBezTo>
                    <a:lnTo>
                      <a:pt x="8425" y="15108"/>
                    </a:lnTo>
                    <a:lnTo>
                      <a:pt x="8362" y="14856"/>
                    </a:lnTo>
                    <a:lnTo>
                      <a:pt x="8817" y="14032"/>
                    </a:lnTo>
                    <a:cubicBezTo>
                      <a:pt x="8881" y="13906"/>
                      <a:pt x="8923" y="13803"/>
                      <a:pt x="8942" y="13722"/>
                    </a:cubicBezTo>
                    <a:cubicBezTo>
                      <a:pt x="8963" y="13642"/>
                      <a:pt x="8965" y="13571"/>
                      <a:pt x="8950" y="13510"/>
                    </a:cubicBezTo>
                    <a:cubicBezTo>
                      <a:pt x="8930" y="13430"/>
                      <a:pt x="8891" y="13369"/>
                      <a:pt x="8835" y="13327"/>
                    </a:cubicBezTo>
                    <a:cubicBezTo>
                      <a:pt x="8779" y="13287"/>
                      <a:pt x="8711" y="13277"/>
                      <a:pt x="8631" y="13297"/>
                    </a:cubicBezTo>
                    <a:cubicBezTo>
                      <a:pt x="8542" y="13319"/>
                      <a:pt x="8483" y="13366"/>
                      <a:pt x="8452" y="13438"/>
                    </a:cubicBezTo>
                    <a:cubicBezTo>
                      <a:pt x="8420" y="13510"/>
                      <a:pt x="8418" y="13597"/>
                      <a:pt x="8443" y="13697"/>
                    </a:cubicBezTo>
                    <a:lnTo>
                      <a:pt x="8069" y="13791"/>
                    </a:lnTo>
                    <a:lnTo>
                      <a:pt x="8064" y="13784"/>
                    </a:lnTo>
                    <a:cubicBezTo>
                      <a:pt x="8017" y="13611"/>
                      <a:pt x="8036" y="13450"/>
                      <a:pt x="8125" y="13300"/>
                    </a:cubicBezTo>
                    <a:cubicBezTo>
                      <a:pt x="8213" y="13150"/>
                      <a:pt x="8357" y="13049"/>
                      <a:pt x="8557" y="12999"/>
                    </a:cubicBezTo>
                    <a:close/>
                    <a:moveTo>
                      <a:pt x="13944" y="11620"/>
                    </a:moveTo>
                    <a:cubicBezTo>
                      <a:pt x="14143" y="11570"/>
                      <a:pt x="14313" y="11578"/>
                      <a:pt x="14455" y="11643"/>
                    </a:cubicBezTo>
                    <a:cubicBezTo>
                      <a:pt x="14596" y="11709"/>
                      <a:pt x="14689" y="11830"/>
                      <a:pt x="14733" y="12007"/>
                    </a:cubicBezTo>
                    <a:cubicBezTo>
                      <a:pt x="14754" y="12090"/>
                      <a:pt x="14747" y="12177"/>
                      <a:pt x="14713" y="12266"/>
                    </a:cubicBezTo>
                    <a:cubicBezTo>
                      <a:pt x="14679" y="12354"/>
                      <a:pt x="14622" y="12431"/>
                      <a:pt x="14540" y="12497"/>
                    </a:cubicBezTo>
                    <a:cubicBezTo>
                      <a:pt x="14655" y="12508"/>
                      <a:pt x="14751" y="12546"/>
                      <a:pt x="14826" y="12611"/>
                    </a:cubicBezTo>
                    <a:cubicBezTo>
                      <a:pt x="14901" y="12675"/>
                      <a:pt x="14952" y="12759"/>
                      <a:pt x="14978" y="12863"/>
                    </a:cubicBezTo>
                    <a:cubicBezTo>
                      <a:pt x="15022" y="13040"/>
                      <a:pt x="14992" y="13194"/>
                      <a:pt x="14890" y="13328"/>
                    </a:cubicBezTo>
                    <a:cubicBezTo>
                      <a:pt x="14787" y="13460"/>
                      <a:pt x="14636" y="13552"/>
                      <a:pt x="14437" y="13602"/>
                    </a:cubicBezTo>
                    <a:cubicBezTo>
                      <a:pt x="14259" y="13647"/>
                      <a:pt x="14094" y="13638"/>
                      <a:pt x="13943" y="13575"/>
                    </a:cubicBezTo>
                    <a:cubicBezTo>
                      <a:pt x="13792" y="13512"/>
                      <a:pt x="13696" y="13394"/>
                      <a:pt x="13658" y="13220"/>
                    </a:cubicBezTo>
                    <a:lnTo>
                      <a:pt x="13659" y="13211"/>
                    </a:lnTo>
                    <a:lnTo>
                      <a:pt x="14031" y="13118"/>
                    </a:lnTo>
                    <a:cubicBezTo>
                      <a:pt x="14050" y="13192"/>
                      <a:pt x="14092" y="13246"/>
                      <a:pt x="14156" y="13281"/>
                    </a:cubicBezTo>
                    <a:cubicBezTo>
                      <a:pt x="14221" y="13316"/>
                      <a:pt x="14293" y="13323"/>
                      <a:pt x="14374" y="13303"/>
                    </a:cubicBezTo>
                    <a:cubicBezTo>
                      <a:pt x="14462" y="13281"/>
                      <a:pt x="14527" y="13238"/>
                      <a:pt x="14566" y="13176"/>
                    </a:cubicBezTo>
                    <a:cubicBezTo>
                      <a:pt x="14605" y="13114"/>
                      <a:pt x="14614" y="13041"/>
                      <a:pt x="14593" y="12956"/>
                    </a:cubicBezTo>
                    <a:cubicBezTo>
                      <a:pt x="14567" y="12854"/>
                      <a:pt x="14524" y="12786"/>
                      <a:pt x="14461" y="12752"/>
                    </a:cubicBezTo>
                    <a:cubicBezTo>
                      <a:pt x="14399" y="12717"/>
                      <a:pt x="14319" y="12712"/>
                      <a:pt x="14221" y="12737"/>
                    </a:cubicBezTo>
                    <a:lnTo>
                      <a:pt x="14005" y="12791"/>
                    </a:lnTo>
                    <a:cubicBezTo>
                      <a:pt x="14005" y="12791"/>
                      <a:pt x="13933" y="12501"/>
                      <a:pt x="13933" y="12501"/>
                    </a:cubicBezTo>
                    <a:lnTo>
                      <a:pt x="14149" y="12447"/>
                    </a:lnTo>
                    <a:cubicBezTo>
                      <a:pt x="14240" y="12425"/>
                      <a:pt x="14301" y="12384"/>
                      <a:pt x="14333" y="12324"/>
                    </a:cubicBezTo>
                    <a:cubicBezTo>
                      <a:pt x="14365" y="12265"/>
                      <a:pt x="14371" y="12193"/>
                      <a:pt x="14349" y="12107"/>
                    </a:cubicBezTo>
                    <a:cubicBezTo>
                      <a:pt x="14330" y="12030"/>
                      <a:pt x="14293" y="11973"/>
                      <a:pt x="14237" y="11937"/>
                    </a:cubicBezTo>
                    <a:cubicBezTo>
                      <a:pt x="14182" y="11901"/>
                      <a:pt x="14113" y="11894"/>
                      <a:pt x="14029" y="11915"/>
                    </a:cubicBezTo>
                    <a:cubicBezTo>
                      <a:pt x="13957" y="11933"/>
                      <a:pt x="13901" y="11970"/>
                      <a:pt x="13863" y="12024"/>
                    </a:cubicBezTo>
                    <a:cubicBezTo>
                      <a:pt x="13824" y="12078"/>
                      <a:pt x="13814" y="12141"/>
                      <a:pt x="13831" y="12210"/>
                    </a:cubicBezTo>
                    <a:lnTo>
                      <a:pt x="13458" y="12303"/>
                    </a:lnTo>
                    <a:lnTo>
                      <a:pt x="13453" y="12296"/>
                    </a:lnTo>
                    <a:cubicBezTo>
                      <a:pt x="13411" y="12146"/>
                      <a:pt x="13437" y="12007"/>
                      <a:pt x="13533" y="11879"/>
                    </a:cubicBezTo>
                    <a:cubicBezTo>
                      <a:pt x="13629" y="11751"/>
                      <a:pt x="13766" y="11665"/>
                      <a:pt x="13944" y="11620"/>
                    </a:cubicBezTo>
                    <a:close/>
                    <a:moveTo>
                      <a:pt x="19888" y="11162"/>
                    </a:moveTo>
                    <a:cubicBezTo>
                      <a:pt x="19888" y="11162"/>
                      <a:pt x="19962" y="11460"/>
                      <a:pt x="19962" y="11460"/>
                    </a:cubicBezTo>
                    <a:lnTo>
                      <a:pt x="19220" y="11646"/>
                    </a:lnTo>
                    <a:lnTo>
                      <a:pt x="19146" y="11348"/>
                    </a:lnTo>
                    <a:close/>
                    <a:moveTo>
                      <a:pt x="2188" y="9648"/>
                    </a:moveTo>
                    <a:lnTo>
                      <a:pt x="2171" y="9710"/>
                    </a:lnTo>
                    <a:lnTo>
                      <a:pt x="2149" y="9779"/>
                    </a:lnTo>
                    <a:lnTo>
                      <a:pt x="1928" y="10453"/>
                    </a:lnTo>
                    <a:lnTo>
                      <a:pt x="2149" y="10397"/>
                    </a:lnTo>
                    <a:lnTo>
                      <a:pt x="2369" y="10342"/>
                    </a:lnTo>
                    <a:lnTo>
                      <a:pt x="2197" y="9649"/>
                    </a:lnTo>
                    <a:close/>
                    <a:moveTo>
                      <a:pt x="2452" y="9036"/>
                    </a:moveTo>
                    <a:cubicBezTo>
                      <a:pt x="2452" y="9036"/>
                      <a:pt x="2753" y="10246"/>
                      <a:pt x="2753" y="10246"/>
                    </a:cubicBezTo>
                    <a:lnTo>
                      <a:pt x="2969" y="10191"/>
                    </a:lnTo>
                    <a:lnTo>
                      <a:pt x="3044" y="10490"/>
                    </a:lnTo>
                    <a:lnTo>
                      <a:pt x="2826" y="10545"/>
                    </a:lnTo>
                    <a:lnTo>
                      <a:pt x="2931" y="10963"/>
                    </a:lnTo>
                    <a:lnTo>
                      <a:pt x="2547" y="11059"/>
                    </a:lnTo>
                    <a:lnTo>
                      <a:pt x="2443" y="10641"/>
                    </a:lnTo>
                    <a:lnTo>
                      <a:pt x="2149" y="10715"/>
                    </a:lnTo>
                    <a:lnTo>
                      <a:pt x="1661" y="10837"/>
                    </a:lnTo>
                    <a:lnTo>
                      <a:pt x="1587" y="10610"/>
                    </a:lnTo>
                    <a:lnTo>
                      <a:pt x="2065" y="9134"/>
                    </a:lnTo>
                    <a:lnTo>
                      <a:pt x="2149" y="9113"/>
                    </a:lnTo>
                    <a:close/>
                    <a:moveTo>
                      <a:pt x="7944" y="7654"/>
                    </a:moveTo>
                    <a:lnTo>
                      <a:pt x="8022" y="7964"/>
                    </a:lnTo>
                    <a:lnTo>
                      <a:pt x="7268" y="8153"/>
                    </a:lnTo>
                    <a:lnTo>
                      <a:pt x="7325" y="8611"/>
                    </a:lnTo>
                    <a:cubicBezTo>
                      <a:pt x="7353" y="8575"/>
                      <a:pt x="7390" y="8543"/>
                      <a:pt x="7437" y="8513"/>
                    </a:cubicBezTo>
                    <a:cubicBezTo>
                      <a:pt x="7482" y="8484"/>
                      <a:pt x="7535" y="8460"/>
                      <a:pt x="7596" y="8445"/>
                    </a:cubicBezTo>
                    <a:cubicBezTo>
                      <a:pt x="7779" y="8396"/>
                      <a:pt x="7936" y="8416"/>
                      <a:pt x="8065" y="8505"/>
                    </a:cubicBezTo>
                    <a:cubicBezTo>
                      <a:pt x="8196" y="8594"/>
                      <a:pt x="8286" y="8741"/>
                      <a:pt x="8337" y="8946"/>
                    </a:cubicBezTo>
                    <a:cubicBezTo>
                      <a:pt x="8383" y="9131"/>
                      <a:pt x="8366" y="9299"/>
                      <a:pt x="8285" y="9450"/>
                    </a:cubicBezTo>
                    <a:cubicBezTo>
                      <a:pt x="8205" y="9600"/>
                      <a:pt x="8060" y="9702"/>
                      <a:pt x="7851" y="9754"/>
                    </a:cubicBezTo>
                    <a:cubicBezTo>
                      <a:pt x="7675" y="9798"/>
                      <a:pt x="7512" y="9788"/>
                      <a:pt x="7362" y="9723"/>
                    </a:cubicBezTo>
                    <a:cubicBezTo>
                      <a:pt x="7213" y="9658"/>
                      <a:pt x="7119" y="9540"/>
                      <a:pt x="7081" y="9370"/>
                    </a:cubicBezTo>
                    <a:lnTo>
                      <a:pt x="7083" y="9362"/>
                    </a:lnTo>
                    <a:lnTo>
                      <a:pt x="7448" y="9251"/>
                    </a:lnTo>
                    <a:cubicBezTo>
                      <a:pt x="7469" y="9337"/>
                      <a:pt x="7510" y="9397"/>
                      <a:pt x="7570" y="9433"/>
                    </a:cubicBezTo>
                    <a:cubicBezTo>
                      <a:pt x="7630" y="9469"/>
                      <a:pt x="7700" y="9477"/>
                      <a:pt x="7777" y="9458"/>
                    </a:cubicBezTo>
                    <a:cubicBezTo>
                      <a:pt x="7867" y="9435"/>
                      <a:pt x="7925" y="9387"/>
                      <a:pt x="7952" y="9312"/>
                    </a:cubicBezTo>
                    <a:cubicBezTo>
                      <a:pt x="7978" y="9238"/>
                      <a:pt x="7979" y="9149"/>
                      <a:pt x="7953" y="9045"/>
                    </a:cubicBezTo>
                    <a:cubicBezTo>
                      <a:pt x="7925" y="8934"/>
                      <a:pt x="7881" y="8851"/>
                      <a:pt x="7818" y="8795"/>
                    </a:cubicBezTo>
                    <a:cubicBezTo>
                      <a:pt x="7756" y="8739"/>
                      <a:pt x="7680" y="8723"/>
                      <a:pt x="7591" y="8745"/>
                    </a:cubicBezTo>
                    <a:cubicBezTo>
                      <a:pt x="7517" y="8764"/>
                      <a:pt x="7463" y="8791"/>
                      <a:pt x="7432" y="8829"/>
                    </a:cubicBezTo>
                    <a:cubicBezTo>
                      <a:pt x="7399" y="8866"/>
                      <a:pt x="7381" y="8910"/>
                      <a:pt x="7375" y="8961"/>
                    </a:cubicBezTo>
                    <a:cubicBezTo>
                      <a:pt x="7375" y="8961"/>
                      <a:pt x="7031" y="9023"/>
                      <a:pt x="7031" y="9023"/>
                    </a:cubicBezTo>
                    <a:lnTo>
                      <a:pt x="6876" y="7922"/>
                    </a:lnTo>
                    <a:close/>
                    <a:moveTo>
                      <a:pt x="12967" y="7376"/>
                    </a:moveTo>
                    <a:cubicBezTo>
                      <a:pt x="12949" y="7377"/>
                      <a:pt x="12931" y="7380"/>
                      <a:pt x="12913" y="7384"/>
                    </a:cubicBezTo>
                    <a:cubicBezTo>
                      <a:pt x="12842" y="7402"/>
                      <a:pt x="12784" y="7428"/>
                      <a:pt x="12739" y="7464"/>
                    </a:cubicBezTo>
                    <a:cubicBezTo>
                      <a:pt x="12695" y="7500"/>
                      <a:pt x="12664" y="7541"/>
                      <a:pt x="12647" y="7587"/>
                    </a:cubicBezTo>
                    <a:lnTo>
                      <a:pt x="12679" y="7716"/>
                    </a:lnTo>
                    <a:cubicBezTo>
                      <a:pt x="12717" y="7869"/>
                      <a:pt x="12774" y="7979"/>
                      <a:pt x="12849" y="8047"/>
                    </a:cubicBezTo>
                    <a:cubicBezTo>
                      <a:pt x="12886" y="8081"/>
                      <a:pt x="12925" y="8104"/>
                      <a:pt x="12967" y="8115"/>
                    </a:cubicBezTo>
                    <a:cubicBezTo>
                      <a:pt x="13009" y="8127"/>
                      <a:pt x="13052" y="8127"/>
                      <a:pt x="13098" y="8115"/>
                    </a:cubicBezTo>
                    <a:cubicBezTo>
                      <a:pt x="13177" y="8096"/>
                      <a:pt x="13232" y="8043"/>
                      <a:pt x="13262" y="7958"/>
                    </a:cubicBezTo>
                    <a:cubicBezTo>
                      <a:pt x="13292" y="7874"/>
                      <a:pt x="13293" y="7780"/>
                      <a:pt x="13268" y="7676"/>
                    </a:cubicBezTo>
                    <a:cubicBezTo>
                      <a:pt x="13241" y="7570"/>
                      <a:pt x="13196" y="7489"/>
                      <a:pt x="13131" y="7435"/>
                    </a:cubicBezTo>
                    <a:cubicBezTo>
                      <a:pt x="13081" y="7393"/>
                      <a:pt x="13026" y="7374"/>
                      <a:pt x="12967" y="7376"/>
                    </a:cubicBezTo>
                    <a:close/>
                    <a:moveTo>
                      <a:pt x="12967" y="6379"/>
                    </a:moveTo>
                    <a:lnTo>
                      <a:pt x="12969" y="6379"/>
                    </a:lnTo>
                    <a:cubicBezTo>
                      <a:pt x="13033" y="6377"/>
                      <a:pt x="13099" y="6381"/>
                      <a:pt x="13167" y="6393"/>
                    </a:cubicBezTo>
                    <a:lnTo>
                      <a:pt x="13169" y="6694"/>
                    </a:lnTo>
                    <a:cubicBezTo>
                      <a:pt x="13106" y="6688"/>
                      <a:pt x="13050" y="6685"/>
                      <a:pt x="13003" y="6686"/>
                    </a:cubicBezTo>
                    <a:cubicBezTo>
                      <a:pt x="12991" y="6687"/>
                      <a:pt x="12979" y="6687"/>
                      <a:pt x="12967" y="6689"/>
                    </a:cubicBezTo>
                    <a:cubicBezTo>
                      <a:pt x="12928" y="6692"/>
                      <a:pt x="12887" y="6700"/>
                      <a:pt x="12842" y="6711"/>
                    </a:cubicBezTo>
                    <a:cubicBezTo>
                      <a:pt x="12725" y="6740"/>
                      <a:pt x="12643" y="6807"/>
                      <a:pt x="12593" y="6913"/>
                    </a:cubicBezTo>
                    <a:cubicBezTo>
                      <a:pt x="12545" y="7018"/>
                      <a:pt x="12542" y="7148"/>
                      <a:pt x="12586" y="7302"/>
                    </a:cubicBezTo>
                    <a:lnTo>
                      <a:pt x="12592" y="7308"/>
                    </a:lnTo>
                    <a:cubicBezTo>
                      <a:pt x="12623" y="7252"/>
                      <a:pt x="12669" y="7203"/>
                      <a:pt x="12729" y="7161"/>
                    </a:cubicBezTo>
                    <a:cubicBezTo>
                      <a:pt x="12788" y="7119"/>
                      <a:pt x="12859" y="7088"/>
                      <a:pt x="12941" y="7067"/>
                    </a:cubicBezTo>
                    <a:lnTo>
                      <a:pt x="12967" y="7061"/>
                    </a:lnTo>
                    <a:cubicBezTo>
                      <a:pt x="13127" y="7026"/>
                      <a:pt x="13268" y="7056"/>
                      <a:pt x="13389" y="7149"/>
                    </a:cubicBezTo>
                    <a:cubicBezTo>
                      <a:pt x="13517" y="7247"/>
                      <a:pt x="13604" y="7391"/>
                      <a:pt x="13651" y="7580"/>
                    </a:cubicBezTo>
                    <a:cubicBezTo>
                      <a:pt x="13699" y="7774"/>
                      <a:pt x="13679" y="7950"/>
                      <a:pt x="13591" y="8106"/>
                    </a:cubicBezTo>
                    <a:cubicBezTo>
                      <a:pt x="13502" y="8262"/>
                      <a:pt x="13363" y="8364"/>
                      <a:pt x="13172" y="8412"/>
                    </a:cubicBezTo>
                    <a:cubicBezTo>
                      <a:pt x="13101" y="8430"/>
                      <a:pt x="13033" y="8438"/>
                      <a:pt x="12967" y="8436"/>
                    </a:cubicBezTo>
                    <a:cubicBezTo>
                      <a:pt x="12844" y="8434"/>
                      <a:pt x="12731" y="8398"/>
                      <a:pt x="12626" y="8329"/>
                    </a:cubicBezTo>
                    <a:cubicBezTo>
                      <a:pt x="12465" y="8223"/>
                      <a:pt x="12353" y="8047"/>
                      <a:pt x="12292" y="7803"/>
                    </a:cubicBezTo>
                    <a:lnTo>
                      <a:pt x="12199" y="7428"/>
                    </a:lnTo>
                    <a:cubicBezTo>
                      <a:pt x="12136" y="7175"/>
                      <a:pt x="12159" y="6956"/>
                      <a:pt x="12266" y="6771"/>
                    </a:cubicBezTo>
                    <a:cubicBezTo>
                      <a:pt x="12374" y="6585"/>
                      <a:pt x="12540" y="6465"/>
                      <a:pt x="12764" y="6408"/>
                    </a:cubicBezTo>
                    <a:cubicBezTo>
                      <a:pt x="12835" y="6390"/>
                      <a:pt x="12903" y="6381"/>
                      <a:pt x="12967" y="6379"/>
                    </a:cubicBezTo>
                    <a:close/>
                    <a:moveTo>
                      <a:pt x="18759" y="5422"/>
                    </a:moveTo>
                    <a:lnTo>
                      <a:pt x="18506" y="6237"/>
                    </a:lnTo>
                    <a:lnTo>
                      <a:pt x="19129" y="6849"/>
                    </a:lnTo>
                    <a:lnTo>
                      <a:pt x="18697" y="6958"/>
                    </a:lnTo>
                    <a:lnTo>
                      <a:pt x="18346" y="6542"/>
                    </a:lnTo>
                    <a:lnTo>
                      <a:pt x="18230" y="7075"/>
                    </a:lnTo>
                    <a:lnTo>
                      <a:pt x="17796" y="7184"/>
                    </a:lnTo>
                    <a:lnTo>
                      <a:pt x="18060" y="6349"/>
                    </a:lnTo>
                    <a:lnTo>
                      <a:pt x="17453" y="5750"/>
                    </a:lnTo>
                    <a:lnTo>
                      <a:pt x="17885" y="5641"/>
                    </a:lnTo>
                    <a:cubicBezTo>
                      <a:pt x="17885" y="5641"/>
                      <a:pt x="18212" y="6043"/>
                      <a:pt x="18212" y="6043"/>
                    </a:cubicBezTo>
                    <a:lnTo>
                      <a:pt x="18220" y="6041"/>
                    </a:lnTo>
                    <a:lnTo>
                      <a:pt x="18325" y="5530"/>
                    </a:lnTo>
                    <a:close/>
                    <a:moveTo>
                      <a:pt x="1354" y="3827"/>
                    </a:moveTo>
                    <a:cubicBezTo>
                      <a:pt x="1354" y="3827"/>
                      <a:pt x="1428" y="4124"/>
                      <a:pt x="1428" y="4124"/>
                    </a:cubicBezTo>
                    <a:cubicBezTo>
                      <a:pt x="1283" y="4418"/>
                      <a:pt x="1199" y="4678"/>
                      <a:pt x="1176" y="4906"/>
                    </a:cubicBezTo>
                    <a:cubicBezTo>
                      <a:pt x="1153" y="5134"/>
                      <a:pt x="1162" y="5400"/>
                      <a:pt x="1203" y="5703"/>
                    </a:cubicBezTo>
                    <a:lnTo>
                      <a:pt x="1233" y="5904"/>
                    </a:lnTo>
                    <a:lnTo>
                      <a:pt x="848" y="6001"/>
                    </a:lnTo>
                    <a:lnTo>
                      <a:pt x="818" y="5800"/>
                    </a:lnTo>
                    <a:cubicBezTo>
                      <a:pt x="778" y="5510"/>
                      <a:pt x="777" y="5234"/>
                      <a:pt x="817" y="4972"/>
                    </a:cubicBezTo>
                    <a:cubicBezTo>
                      <a:pt x="857" y="4710"/>
                      <a:pt x="937" y="4459"/>
                      <a:pt x="1059" y="4218"/>
                    </a:cubicBezTo>
                    <a:lnTo>
                      <a:pt x="74" y="4464"/>
                    </a:lnTo>
                    <a:lnTo>
                      <a:pt x="0" y="4167"/>
                    </a:lnTo>
                    <a:close/>
                    <a:moveTo>
                      <a:pt x="6345" y="3684"/>
                    </a:moveTo>
                    <a:cubicBezTo>
                      <a:pt x="6322" y="3685"/>
                      <a:pt x="6298" y="3688"/>
                      <a:pt x="6273" y="3694"/>
                    </a:cubicBezTo>
                    <a:cubicBezTo>
                      <a:pt x="6192" y="3715"/>
                      <a:pt x="6134" y="3757"/>
                      <a:pt x="6098" y="3821"/>
                    </a:cubicBezTo>
                    <a:cubicBezTo>
                      <a:pt x="6062" y="3886"/>
                      <a:pt x="6055" y="3961"/>
                      <a:pt x="6076" y="4047"/>
                    </a:cubicBezTo>
                    <a:cubicBezTo>
                      <a:pt x="6099" y="4136"/>
                      <a:pt x="6141" y="4199"/>
                      <a:pt x="6202" y="4237"/>
                    </a:cubicBezTo>
                    <a:cubicBezTo>
                      <a:pt x="6245" y="4264"/>
                      <a:pt x="6293" y="4277"/>
                      <a:pt x="6345" y="4275"/>
                    </a:cubicBezTo>
                    <a:cubicBezTo>
                      <a:pt x="6369" y="4274"/>
                      <a:pt x="6393" y="4271"/>
                      <a:pt x="6417" y="4264"/>
                    </a:cubicBezTo>
                    <a:cubicBezTo>
                      <a:pt x="6497" y="4245"/>
                      <a:pt x="6555" y="4203"/>
                      <a:pt x="6591" y="4139"/>
                    </a:cubicBezTo>
                    <a:cubicBezTo>
                      <a:pt x="6628" y="4076"/>
                      <a:pt x="6636" y="4000"/>
                      <a:pt x="6614" y="3912"/>
                    </a:cubicBezTo>
                    <a:cubicBezTo>
                      <a:pt x="6592" y="3826"/>
                      <a:pt x="6550" y="3763"/>
                      <a:pt x="6487" y="3724"/>
                    </a:cubicBezTo>
                    <a:cubicBezTo>
                      <a:pt x="6444" y="3696"/>
                      <a:pt x="6396" y="3683"/>
                      <a:pt x="6345" y="3684"/>
                    </a:cubicBezTo>
                    <a:close/>
                    <a:moveTo>
                      <a:pt x="6070" y="2877"/>
                    </a:moveTo>
                    <a:cubicBezTo>
                      <a:pt x="5999" y="2895"/>
                      <a:pt x="5950" y="2931"/>
                      <a:pt x="5923" y="2987"/>
                    </a:cubicBezTo>
                    <a:cubicBezTo>
                      <a:pt x="5894" y="3043"/>
                      <a:pt x="5890" y="3112"/>
                      <a:pt x="5910" y="3191"/>
                    </a:cubicBezTo>
                    <a:cubicBezTo>
                      <a:pt x="5930" y="3271"/>
                      <a:pt x="5966" y="3330"/>
                      <a:pt x="6017" y="3367"/>
                    </a:cubicBezTo>
                    <a:cubicBezTo>
                      <a:pt x="6069" y="3404"/>
                      <a:pt x="6130" y="3414"/>
                      <a:pt x="6201" y="3396"/>
                    </a:cubicBezTo>
                    <a:cubicBezTo>
                      <a:pt x="6269" y="3379"/>
                      <a:pt x="6317" y="3344"/>
                      <a:pt x="6345" y="3289"/>
                    </a:cubicBezTo>
                    <a:lnTo>
                      <a:pt x="6347" y="3284"/>
                    </a:lnTo>
                    <a:cubicBezTo>
                      <a:pt x="6376" y="3227"/>
                      <a:pt x="6380" y="3158"/>
                      <a:pt x="6360" y="3078"/>
                    </a:cubicBezTo>
                    <a:cubicBezTo>
                      <a:pt x="6356" y="3061"/>
                      <a:pt x="6351" y="3045"/>
                      <a:pt x="6345" y="3030"/>
                    </a:cubicBezTo>
                    <a:cubicBezTo>
                      <a:pt x="6324" y="2976"/>
                      <a:pt x="6293" y="2935"/>
                      <a:pt x="6252" y="2906"/>
                    </a:cubicBezTo>
                    <a:cubicBezTo>
                      <a:pt x="6200" y="2869"/>
                      <a:pt x="6139" y="2860"/>
                      <a:pt x="6070" y="2877"/>
                    </a:cubicBezTo>
                    <a:close/>
                    <a:moveTo>
                      <a:pt x="6345" y="2566"/>
                    </a:moveTo>
                    <a:cubicBezTo>
                      <a:pt x="6390" y="2575"/>
                      <a:pt x="6432" y="2590"/>
                      <a:pt x="6472" y="2609"/>
                    </a:cubicBezTo>
                    <a:cubicBezTo>
                      <a:pt x="6607" y="2675"/>
                      <a:pt x="6696" y="2793"/>
                      <a:pt x="6739" y="2964"/>
                    </a:cubicBezTo>
                    <a:cubicBezTo>
                      <a:pt x="6763" y="3061"/>
                      <a:pt x="6759" y="3152"/>
                      <a:pt x="6727" y="3239"/>
                    </a:cubicBezTo>
                    <a:cubicBezTo>
                      <a:pt x="6694" y="3325"/>
                      <a:pt x="6640" y="3401"/>
                      <a:pt x="6561" y="3465"/>
                    </a:cubicBezTo>
                    <a:cubicBezTo>
                      <a:pt x="6674" y="3482"/>
                      <a:pt x="6770" y="3523"/>
                      <a:pt x="6848" y="3589"/>
                    </a:cubicBezTo>
                    <a:cubicBezTo>
                      <a:pt x="6927" y="3655"/>
                      <a:pt x="6979" y="3739"/>
                      <a:pt x="7005" y="3843"/>
                    </a:cubicBezTo>
                    <a:cubicBezTo>
                      <a:pt x="7049" y="4021"/>
                      <a:pt x="7023" y="4173"/>
                      <a:pt x="6926" y="4299"/>
                    </a:cubicBezTo>
                    <a:cubicBezTo>
                      <a:pt x="6830" y="4424"/>
                      <a:pt x="6685" y="4512"/>
                      <a:pt x="6491" y="4561"/>
                    </a:cubicBezTo>
                    <a:cubicBezTo>
                      <a:pt x="6441" y="4573"/>
                      <a:pt x="6392" y="4582"/>
                      <a:pt x="6345" y="4587"/>
                    </a:cubicBezTo>
                    <a:cubicBezTo>
                      <a:pt x="6210" y="4602"/>
                      <a:pt x="6088" y="4585"/>
                      <a:pt x="5980" y="4536"/>
                    </a:cubicBezTo>
                    <a:cubicBezTo>
                      <a:pt x="5836" y="4471"/>
                      <a:pt x="5742" y="4349"/>
                      <a:pt x="5698" y="4171"/>
                    </a:cubicBezTo>
                    <a:cubicBezTo>
                      <a:pt x="5672" y="4066"/>
                      <a:pt x="5678" y="3967"/>
                      <a:pt x="5716" y="3873"/>
                    </a:cubicBezTo>
                    <a:cubicBezTo>
                      <a:pt x="5755" y="3778"/>
                      <a:pt x="5820" y="3696"/>
                      <a:pt x="5912" y="3626"/>
                    </a:cubicBezTo>
                    <a:cubicBezTo>
                      <a:pt x="5812" y="3607"/>
                      <a:pt x="5728" y="3567"/>
                      <a:pt x="5660" y="3506"/>
                    </a:cubicBezTo>
                    <a:cubicBezTo>
                      <a:pt x="5591" y="3445"/>
                      <a:pt x="5545" y="3366"/>
                      <a:pt x="5521" y="3270"/>
                    </a:cubicBezTo>
                    <a:cubicBezTo>
                      <a:pt x="5479" y="3099"/>
                      <a:pt x="5501" y="2953"/>
                      <a:pt x="5590" y="2831"/>
                    </a:cubicBezTo>
                    <a:cubicBezTo>
                      <a:pt x="5678" y="2709"/>
                      <a:pt x="5813" y="2625"/>
                      <a:pt x="5996" y="2579"/>
                    </a:cubicBezTo>
                    <a:cubicBezTo>
                      <a:pt x="6124" y="2547"/>
                      <a:pt x="6240" y="2543"/>
                      <a:pt x="6345" y="2566"/>
                    </a:cubicBezTo>
                    <a:close/>
                    <a:moveTo>
                      <a:pt x="11591" y="1596"/>
                    </a:moveTo>
                    <a:cubicBezTo>
                      <a:pt x="11554" y="1586"/>
                      <a:pt x="11514" y="1586"/>
                      <a:pt x="11473" y="1597"/>
                    </a:cubicBezTo>
                    <a:cubicBezTo>
                      <a:pt x="11395" y="1616"/>
                      <a:pt x="11341" y="1668"/>
                      <a:pt x="11310" y="1753"/>
                    </a:cubicBezTo>
                    <a:cubicBezTo>
                      <a:pt x="11280" y="1837"/>
                      <a:pt x="11278" y="1931"/>
                      <a:pt x="11303" y="2035"/>
                    </a:cubicBezTo>
                    <a:cubicBezTo>
                      <a:pt x="11330" y="2145"/>
                      <a:pt x="11374" y="2228"/>
                      <a:pt x="11436" y="2284"/>
                    </a:cubicBezTo>
                    <a:cubicBezTo>
                      <a:pt x="11482" y="2327"/>
                      <a:pt x="11534" y="2347"/>
                      <a:pt x="11591" y="2346"/>
                    </a:cubicBezTo>
                    <a:cubicBezTo>
                      <a:pt x="11610" y="2346"/>
                      <a:pt x="11630" y="2343"/>
                      <a:pt x="11649" y="2338"/>
                    </a:cubicBezTo>
                    <a:cubicBezTo>
                      <a:pt x="11713" y="2322"/>
                      <a:pt x="11765" y="2297"/>
                      <a:pt x="11806" y="2261"/>
                    </a:cubicBezTo>
                    <a:cubicBezTo>
                      <a:pt x="11848" y="2225"/>
                      <a:pt x="11878" y="2184"/>
                      <a:pt x="11897" y="2137"/>
                    </a:cubicBezTo>
                    <a:lnTo>
                      <a:pt x="11853" y="1959"/>
                    </a:lnTo>
                    <a:cubicBezTo>
                      <a:pt x="11818" y="1818"/>
                      <a:pt x="11767" y="1717"/>
                      <a:pt x="11700" y="1656"/>
                    </a:cubicBezTo>
                    <a:cubicBezTo>
                      <a:pt x="11666" y="1625"/>
                      <a:pt x="11630" y="1605"/>
                      <a:pt x="11591" y="1596"/>
                    </a:cubicBezTo>
                    <a:close/>
                    <a:moveTo>
                      <a:pt x="11591" y="1276"/>
                    </a:moveTo>
                    <a:cubicBezTo>
                      <a:pt x="11711" y="1278"/>
                      <a:pt x="11822" y="1314"/>
                      <a:pt x="11924" y="1383"/>
                    </a:cubicBezTo>
                    <a:cubicBezTo>
                      <a:pt x="12080" y="1488"/>
                      <a:pt x="12188" y="1662"/>
                      <a:pt x="12249" y="1908"/>
                    </a:cubicBezTo>
                    <a:lnTo>
                      <a:pt x="12362" y="2363"/>
                    </a:lnTo>
                    <a:cubicBezTo>
                      <a:pt x="12421" y="2597"/>
                      <a:pt x="12397" y="2798"/>
                      <a:pt x="12294" y="2966"/>
                    </a:cubicBezTo>
                    <a:cubicBezTo>
                      <a:pt x="12191" y="3135"/>
                      <a:pt x="12034" y="3245"/>
                      <a:pt x="11822" y="3298"/>
                    </a:cubicBezTo>
                    <a:cubicBezTo>
                      <a:pt x="11756" y="3315"/>
                      <a:pt x="11686" y="3326"/>
                      <a:pt x="11612" y="3330"/>
                    </a:cubicBezTo>
                    <a:lnTo>
                      <a:pt x="11591" y="3331"/>
                    </a:lnTo>
                    <a:cubicBezTo>
                      <a:pt x="11525" y="3333"/>
                      <a:pt x="11461" y="3329"/>
                      <a:pt x="11400" y="3319"/>
                    </a:cubicBezTo>
                    <a:lnTo>
                      <a:pt x="11375" y="3028"/>
                    </a:lnTo>
                    <a:cubicBezTo>
                      <a:pt x="11438" y="3036"/>
                      <a:pt x="11498" y="3038"/>
                      <a:pt x="11556" y="3034"/>
                    </a:cubicBezTo>
                    <a:lnTo>
                      <a:pt x="11591" y="3031"/>
                    </a:lnTo>
                    <a:cubicBezTo>
                      <a:pt x="11640" y="3026"/>
                      <a:pt x="11692" y="3016"/>
                      <a:pt x="11749" y="3002"/>
                    </a:cubicBezTo>
                    <a:cubicBezTo>
                      <a:pt x="11850" y="2977"/>
                      <a:pt x="11923" y="2918"/>
                      <a:pt x="11968" y="2827"/>
                    </a:cubicBezTo>
                    <a:cubicBezTo>
                      <a:pt x="12012" y="2735"/>
                      <a:pt x="12017" y="2620"/>
                      <a:pt x="11983" y="2479"/>
                    </a:cubicBezTo>
                    <a:lnTo>
                      <a:pt x="11959" y="2384"/>
                    </a:lnTo>
                    <a:cubicBezTo>
                      <a:pt x="11929" y="2450"/>
                      <a:pt x="11889" y="2504"/>
                      <a:pt x="11837" y="2547"/>
                    </a:cubicBezTo>
                    <a:cubicBezTo>
                      <a:pt x="11784" y="2590"/>
                      <a:pt x="11724" y="2620"/>
                      <a:pt x="11655" y="2637"/>
                    </a:cubicBezTo>
                    <a:cubicBezTo>
                      <a:pt x="11634" y="2643"/>
                      <a:pt x="11613" y="2647"/>
                      <a:pt x="11591" y="2651"/>
                    </a:cubicBezTo>
                    <a:cubicBezTo>
                      <a:pt x="11440" y="2676"/>
                      <a:pt x="11306" y="2648"/>
                      <a:pt x="11192" y="2568"/>
                    </a:cubicBezTo>
                    <a:cubicBezTo>
                      <a:pt x="11060" y="2476"/>
                      <a:pt x="10969" y="2331"/>
                      <a:pt x="10920" y="2131"/>
                    </a:cubicBezTo>
                    <a:cubicBezTo>
                      <a:pt x="10872" y="1940"/>
                      <a:pt x="10893" y="1765"/>
                      <a:pt x="10983" y="1606"/>
                    </a:cubicBezTo>
                    <a:cubicBezTo>
                      <a:pt x="11072" y="1448"/>
                      <a:pt x="11210" y="1347"/>
                      <a:pt x="11397" y="1299"/>
                    </a:cubicBezTo>
                    <a:cubicBezTo>
                      <a:pt x="11464" y="1282"/>
                      <a:pt x="11529" y="1275"/>
                      <a:pt x="11591" y="1276"/>
                    </a:cubicBezTo>
                    <a:close/>
                    <a:moveTo>
                      <a:pt x="17604" y="1082"/>
                    </a:moveTo>
                    <a:cubicBezTo>
                      <a:pt x="17585" y="1081"/>
                      <a:pt x="17566" y="1083"/>
                      <a:pt x="17545" y="1087"/>
                    </a:cubicBezTo>
                    <a:cubicBezTo>
                      <a:pt x="17492" y="1101"/>
                      <a:pt x="17456" y="1129"/>
                      <a:pt x="17438" y="1172"/>
                    </a:cubicBezTo>
                    <a:cubicBezTo>
                      <a:pt x="17419" y="1214"/>
                      <a:pt x="17416" y="1261"/>
                      <a:pt x="17428" y="1311"/>
                    </a:cubicBezTo>
                    <a:lnTo>
                      <a:pt x="17454" y="1412"/>
                    </a:lnTo>
                    <a:cubicBezTo>
                      <a:pt x="17466" y="1462"/>
                      <a:pt x="17491" y="1502"/>
                      <a:pt x="17531" y="1530"/>
                    </a:cubicBezTo>
                    <a:cubicBezTo>
                      <a:pt x="17554" y="1546"/>
                      <a:pt x="17578" y="1555"/>
                      <a:pt x="17604" y="1558"/>
                    </a:cubicBezTo>
                    <a:cubicBezTo>
                      <a:pt x="17623" y="1560"/>
                      <a:pt x="17642" y="1559"/>
                      <a:pt x="17663" y="1554"/>
                    </a:cubicBezTo>
                    <a:cubicBezTo>
                      <a:pt x="17720" y="1539"/>
                      <a:pt x="17757" y="1512"/>
                      <a:pt x="17773" y="1473"/>
                    </a:cubicBezTo>
                    <a:cubicBezTo>
                      <a:pt x="17790" y="1434"/>
                      <a:pt x="17791" y="1387"/>
                      <a:pt x="17777" y="1331"/>
                    </a:cubicBezTo>
                    <a:lnTo>
                      <a:pt x="17751" y="1229"/>
                    </a:lnTo>
                    <a:cubicBezTo>
                      <a:pt x="17739" y="1180"/>
                      <a:pt x="17715" y="1140"/>
                      <a:pt x="17678" y="1112"/>
                    </a:cubicBezTo>
                    <a:cubicBezTo>
                      <a:pt x="17656" y="1094"/>
                      <a:pt x="17631" y="1085"/>
                      <a:pt x="17604" y="1082"/>
                    </a:cubicBezTo>
                    <a:close/>
                    <a:moveTo>
                      <a:pt x="17604" y="856"/>
                    </a:moveTo>
                    <a:cubicBezTo>
                      <a:pt x="17688" y="851"/>
                      <a:pt x="17762" y="869"/>
                      <a:pt x="17827" y="909"/>
                    </a:cubicBezTo>
                    <a:cubicBezTo>
                      <a:pt x="17919" y="966"/>
                      <a:pt x="17979" y="1052"/>
                      <a:pt x="18007" y="1166"/>
                    </a:cubicBezTo>
                    <a:lnTo>
                      <a:pt x="18033" y="1267"/>
                    </a:lnTo>
                    <a:cubicBezTo>
                      <a:pt x="18061" y="1382"/>
                      <a:pt x="18049" y="1486"/>
                      <a:pt x="17994" y="1579"/>
                    </a:cubicBezTo>
                    <a:cubicBezTo>
                      <a:pt x="17940" y="1672"/>
                      <a:pt x="17847" y="1735"/>
                      <a:pt x="17716" y="1768"/>
                    </a:cubicBezTo>
                    <a:cubicBezTo>
                      <a:pt x="17677" y="1778"/>
                      <a:pt x="17639" y="1784"/>
                      <a:pt x="17604" y="1786"/>
                    </a:cubicBezTo>
                    <a:cubicBezTo>
                      <a:pt x="17520" y="1790"/>
                      <a:pt x="17445" y="1772"/>
                      <a:pt x="17380" y="1733"/>
                    </a:cubicBezTo>
                    <a:cubicBezTo>
                      <a:pt x="17336" y="1706"/>
                      <a:pt x="17299" y="1673"/>
                      <a:pt x="17270" y="1633"/>
                    </a:cubicBezTo>
                    <a:cubicBezTo>
                      <a:pt x="17237" y="1589"/>
                      <a:pt x="17213" y="1537"/>
                      <a:pt x="17198" y="1477"/>
                    </a:cubicBezTo>
                    <a:lnTo>
                      <a:pt x="17173" y="1375"/>
                    </a:lnTo>
                    <a:cubicBezTo>
                      <a:pt x="17144" y="1262"/>
                      <a:pt x="17158" y="1158"/>
                      <a:pt x="17213" y="1064"/>
                    </a:cubicBezTo>
                    <a:cubicBezTo>
                      <a:pt x="17228" y="1037"/>
                      <a:pt x="17248" y="1012"/>
                      <a:pt x="17270" y="990"/>
                    </a:cubicBezTo>
                    <a:cubicBezTo>
                      <a:pt x="17325" y="936"/>
                      <a:pt x="17399" y="897"/>
                      <a:pt x="17491" y="873"/>
                    </a:cubicBezTo>
                    <a:cubicBezTo>
                      <a:pt x="17530" y="863"/>
                      <a:pt x="17568" y="857"/>
                      <a:pt x="17604" y="856"/>
                    </a:cubicBezTo>
                    <a:close/>
                    <a:moveTo>
                      <a:pt x="16416" y="227"/>
                    </a:moveTo>
                    <a:cubicBezTo>
                      <a:pt x="16398" y="226"/>
                      <a:pt x="16378" y="228"/>
                      <a:pt x="16357" y="233"/>
                    </a:cubicBezTo>
                    <a:cubicBezTo>
                      <a:pt x="16306" y="246"/>
                      <a:pt x="16270" y="274"/>
                      <a:pt x="16252" y="317"/>
                    </a:cubicBezTo>
                    <a:cubicBezTo>
                      <a:pt x="16233" y="359"/>
                      <a:pt x="16230" y="406"/>
                      <a:pt x="16242" y="457"/>
                    </a:cubicBezTo>
                    <a:lnTo>
                      <a:pt x="16268" y="558"/>
                    </a:lnTo>
                    <a:cubicBezTo>
                      <a:pt x="16280" y="610"/>
                      <a:pt x="16305" y="649"/>
                      <a:pt x="16342" y="677"/>
                    </a:cubicBezTo>
                    <a:cubicBezTo>
                      <a:pt x="16364" y="693"/>
                      <a:pt x="16388" y="702"/>
                      <a:pt x="16416" y="705"/>
                    </a:cubicBezTo>
                    <a:cubicBezTo>
                      <a:pt x="16435" y="706"/>
                      <a:pt x="16455" y="704"/>
                      <a:pt x="16476" y="699"/>
                    </a:cubicBezTo>
                    <a:cubicBezTo>
                      <a:pt x="16527" y="686"/>
                      <a:pt x="16562" y="658"/>
                      <a:pt x="16580" y="617"/>
                    </a:cubicBezTo>
                    <a:cubicBezTo>
                      <a:pt x="16600" y="575"/>
                      <a:pt x="16602" y="529"/>
                      <a:pt x="16590" y="478"/>
                    </a:cubicBezTo>
                    <a:lnTo>
                      <a:pt x="16565" y="376"/>
                    </a:lnTo>
                    <a:cubicBezTo>
                      <a:pt x="16552" y="325"/>
                      <a:pt x="16527" y="285"/>
                      <a:pt x="16491" y="257"/>
                    </a:cubicBezTo>
                    <a:cubicBezTo>
                      <a:pt x="16468" y="239"/>
                      <a:pt x="16444" y="230"/>
                      <a:pt x="16416" y="227"/>
                    </a:cubicBezTo>
                    <a:close/>
                    <a:moveTo>
                      <a:pt x="17170" y="19"/>
                    </a:moveTo>
                    <a:lnTo>
                      <a:pt x="17270" y="44"/>
                    </a:lnTo>
                    <a:lnTo>
                      <a:pt x="17382" y="71"/>
                    </a:lnTo>
                    <a:cubicBezTo>
                      <a:pt x="17382" y="71"/>
                      <a:pt x="17270" y="418"/>
                      <a:pt x="17270" y="418"/>
                    </a:cubicBezTo>
                    <a:lnTo>
                      <a:pt x="16820" y="1812"/>
                    </a:lnTo>
                    <a:lnTo>
                      <a:pt x="16734" y="1791"/>
                    </a:lnTo>
                    <a:lnTo>
                      <a:pt x="16608" y="1759"/>
                    </a:lnTo>
                    <a:cubicBezTo>
                      <a:pt x="16608" y="1759"/>
                      <a:pt x="16734" y="1369"/>
                      <a:pt x="16734" y="1369"/>
                    </a:cubicBezTo>
                    <a:close/>
                    <a:moveTo>
                      <a:pt x="16416" y="1"/>
                    </a:moveTo>
                    <a:cubicBezTo>
                      <a:pt x="16501" y="-4"/>
                      <a:pt x="16576" y="14"/>
                      <a:pt x="16640" y="54"/>
                    </a:cubicBezTo>
                    <a:cubicBezTo>
                      <a:pt x="16677" y="77"/>
                      <a:pt x="16708" y="104"/>
                      <a:pt x="16734" y="135"/>
                    </a:cubicBezTo>
                    <a:cubicBezTo>
                      <a:pt x="16775" y="184"/>
                      <a:pt x="16803" y="242"/>
                      <a:pt x="16821" y="312"/>
                    </a:cubicBezTo>
                    <a:lnTo>
                      <a:pt x="16845" y="413"/>
                    </a:lnTo>
                    <a:cubicBezTo>
                      <a:pt x="16874" y="527"/>
                      <a:pt x="16861" y="631"/>
                      <a:pt x="16807" y="724"/>
                    </a:cubicBezTo>
                    <a:cubicBezTo>
                      <a:pt x="16788" y="757"/>
                      <a:pt x="16763" y="787"/>
                      <a:pt x="16734" y="812"/>
                    </a:cubicBezTo>
                    <a:cubicBezTo>
                      <a:pt x="16682" y="858"/>
                      <a:pt x="16614" y="892"/>
                      <a:pt x="16529" y="913"/>
                    </a:cubicBezTo>
                    <a:cubicBezTo>
                      <a:pt x="16490" y="923"/>
                      <a:pt x="16452" y="929"/>
                      <a:pt x="16416" y="931"/>
                    </a:cubicBezTo>
                    <a:cubicBezTo>
                      <a:pt x="16332" y="935"/>
                      <a:pt x="16258" y="918"/>
                      <a:pt x="16193" y="878"/>
                    </a:cubicBezTo>
                    <a:cubicBezTo>
                      <a:pt x="16101" y="822"/>
                      <a:pt x="16040" y="737"/>
                      <a:pt x="16012" y="623"/>
                    </a:cubicBezTo>
                    <a:cubicBezTo>
                      <a:pt x="16012" y="623"/>
                      <a:pt x="15987" y="521"/>
                      <a:pt x="15987" y="521"/>
                    </a:cubicBezTo>
                    <a:cubicBezTo>
                      <a:pt x="15959" y="407"/>
                      <a:pt x="15972" y="303"/>
                      <a:pt x="16026" y="209"/>
                    </a:cubicBezTo>
                    <a:cubicBezTo>
                      <a:pt x="16081" y="115"/>
                      <a:pt x="16173" y="51"/>
                      <a:pt x="16304" y="18"/>
                    </a:cubicBezTo>
                    <a:cubicBezTo>
                      <a:pt x="16343" y="9"/>
                      <a:pt x="16380" y="3"/>
                      <a:pt x="16416" y="1"/>
                    </a:cubicBezTo>
                    <a:close/>
                  </a:path>
                </a:pathLst>
              </a:custGeom>
              <a:solidFill>
                <a:srgbClr val="010101">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759" name="Group 151"/>
            <p:cNvGrpSpPr/>
            <p:nvPr/>
          </p:nvGrpSpPr>
          <p:grpSpPr>
            <a:xfrm>
              <a:off x="0" y="513022"/>
              <a:ext cx="1148856" cy="908078"/>
              <a:chOff x="0" y="0"/>
              <a:chExt cx="1148855" cy="908076"/>
            </a:xfrm>
          </p:grpSpPr>
          <p:sp>
            <p:nvSpPr>
              <p:cNvPr id="2751" name="Freeform 152"/>
              <p:cNvSpPr/>
              <p:nvPr/>
            </p:nvSpPr>
            <p:spPr>
              <a:xfrm rot="14708809">
                <a:off x="337056" y="-42483"/>
                <a:ext cx="486595" cy="1027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0" y="0"/>
                    </a:moveTo>
                    <a:lnTo>
                      <a:pt x="21560" y="0"/>
                    </a:lnTo>
                    <a:lnTo>
                      <a:pt x="21560" y="0"/>
                    </a:lnTo>
                    <a:lnTo>
                      <a:pt x="21560" y="0"/>
                    </a:lnTo>
                    <a:lnTo>
                      <a:pt x="21600" y="2860"/>
                    </a:lnTo>
                    <a:lnTo>
                      <a:pt x="4472" y="21600"/>
                    </a:lnTo>
                    <a:lnTo>
                      <a:pt x="2236" y="21142"/>
                    </a:lnTo>
                    <a:lnTo>
                      <a:pt x="2151" y="21235"/>
                    </a:lnTo>
                    <a:cubicBezTo>
                      <a:pt x="1385" y="21080"/>
                      <a:pt x="671" y="20895"/>
                      <a:pt x="0" y="20684"/>
                    </a:cubicBezTo>
                    <a:lnTo>
                      <a:pt x="0" y="20684"/>
                    </a:lnTo>
                    <a:lnTo>
                      <a:pt x="0" y="20684"/>
                    </a:lnTo>
                    <a:cubicBezTo>
                      <a:pt x="0" y="20684"/>
                      <a:pt x="17129" y="1944"/>
                      <a:pt x="17129" y="1944"/>
                    </a:cubicBezTo>
                    <a:lnTo>
                      <a:pt x="17129" y="1944"/>
                    </a:lnTo>
                    <a:lnTo>
                      <a:pt x="17129" y="1944"/>
                    </a:lnTo>
                    <a:lnTo>
                      <a:pt x="19781" y="781"/>
                    </a:ln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2758" name="Group 153"/>
              <p:cNvGrpSpPr/>
              <p:nvPr/>
            </p:nvGrpSpPr>
            <p:grpSpPr>
              <a:xfrm>
                <a:off x="0" y="0"/>
                <a:ext cx="1138954" cy="870334"/>
                <a:chOff x="0" y="0"/>
                <a:chExt cx="1138953" cy="870333"/>
              </a:xfrm>
            </p:grpSpPr>
            <p:sp>
              <p:nvSpPr>
                <p:cNvPr id="2752" name="Shape 63"/>
                <p:cNvSpPr/>
                <p:nvPr/>
              </p:nvSpPr>
              <p:spPr>
                <a:xfrm rot="14708809">
                  <a:off x="329071" y="-80760"/>
                  <a:ext cx="481220" cy="1031854"/>
                </a:xfrm>
                <a:custGeom>
                  <a:avLst/>
                  <a:gdLst/>
                  <a:ahLst/>
                  <a:cxnLst>
                    <a:cxn ang="0">
                      <a:pos x="wd2" y="hd2"/>
                    </a:cxn>
                    <a:cxn ang="5400000">
                      <a:pos x="wd2" y="hd2"/>
                    </a:cxn>
                    <a:cxn ang="10800000">
                      <a:pos x="wd2" y="hd2"/>
                    </a:cxn>
                    <a:cxn ang="16200000">
                      <a:pos x="wd2" y="hd2"/>
                    </a:cxn>
                  </a:cxnLst>
                  <a:rect l="0" t="0" r="r" b="b"/>
                  <a:pathLst>
                    <a:path w="21427" h="21519" fill="norm" stroke="1" extrusionOk="0">
                      <a:moveTo>
                        <a:pt x="17167" y="1832"/>
                      </a:moveTo>
                      <a:lnTo>
                        <a:pt x="21389" y="0"/>
                      </a:lnTo>
                      <a:lnTo>
                        <a:pt x="21427" y="2696"/>
                      </a:lnTo>
                      <a:lnTo>
                        <a:pt x="4364" y="21161"/>
                      </a:lnTo>
                      <a:cubicBezTo>
                        <a:pt x="4087" y="21461"/>
                        <a:pt x="3338" y="21600"/>
                        <a:pt x="2699" y="21471"/>
                      </a:cubicBezTo>
                      <a:lnTo>
                        <a:pt x="763" y="21078"/>
                      </a:lnTo>
                      <a:cubicBezTo>
                        <a:pt x="123" y="20948"/>
                        <a:pt x="-173" y="20597"/>
                        <a:pt x="103" y="20298"/>
                      </a:cubicBezTo>
                      <a:cubicBezTo>
                        <a:pt x="103" y="20298"/>
                        <a:pt x="17167" y="1832"/>
                        <a:pt x="17167" y="1832"/>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53" name="Shape 64"/>
                <p:cNvSpPr/>
                <p:nvPr/>
              </p:nvSpPr>
              <p:spPr>
                <a:xfrm rot="14708809">
                  <a:off x="324346" y="-72044"/>
                  <a:ext cx="480363" cy="1020111"/>
                </a:xfrm>
                <a:custGeom>
                  <a:avLst/>
                  <a:gdLst/>
                  <a:ahLst/>
                  <a:cxnLst>
                    <a:cxn ang="0">
                      <a:pos x="wd2" y="hd2"/>
                    </a:cxn>
                    <a:cxn ang="5400000">
                      <a:pos x="wd2" y="hd2"/>
                    </a:cxn>
                    <a:cxn ang="10800000">
                      <a:pos x="wd2" y="hd2"/>
                    </a:cxn>
                    <a:cxn ang="16200000">
                      <a:pos x="wd2" y="hd2"/>
                    </a:cxn>
                  </a:cxnLst>
                  <a:rect l="0" t="0" r="r" b="b"/>
                  <a:pathLst>
                    <a:path w="21427" h="21600" fill="norm" stroke="1" extrusionOk="0">
                      <a:moveTo>
                        <a:pt x="17197" y="1860"/>
                      </a:moveTo>
                      <a:lnTo>
                        <a:pt x="21427" y="0"/>
                      </a:lnTo>
                      <a:lnTo>
                        <a:pt x="19248" y="2390"/>
                      </a:lnTo>
                      <a:lnTo>
                        <a:pt x="1735" y="21600"/>
                      </a:lnTo>
                      <a:lnTo>
                        <a:pt x="765" y="21400"/>
                      </a:lnTo>
                      <a:cubicBezTo>
                        <a:pt x="124" y="21269"/>
                        <a:pt x="-173" y="20912"/>
                        <a:pt x="104" y="20609"/>
                      </a:cubicBezTo>
                      <a:cubicBezTo>
                        <a:pt x="104" y="20609"/>
                        <a:pt x="17197" y="1860"/>
                        <a:pt x="17197" y="186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54" name="Shape 67"/>
                <p:cNvSpPr/>
                <p:nvPr/>
              </p:nvSpPr>
              <p:spPr>
                <a:xfrm rot="14708809">
                  <a:off x="298920" y="-35088"/>
                  <a:ext cx="449050" cy="9457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98" y="2006"/>
                      </a:moveTo>
                      <a:lnTo>
                        <a:pt x="21559" y="0"/>
                      </a:lnTo>
                      <a:lnTo>
                        <a:pt x="21600" y="2953"/>
                      </a:lnTo>
                      <a:lnTo>
                        <a:pt x="4603" y="21600"/>
                      </a:lnTo>
                      <a:cubicBezTo>
                        <a:pt x="2846" y="21405"/>
                        <a:pt x="1329" y="21086"/>
                        <a:pt x="0" y="20654"/>
                      </a:cubicBezTo>
                      <a:cubicBezTo>
                        <a:pt x="0" y="20654"/>
                        <a:pt x="16998" y="2006"/>
                        <a:pt x="16998" y="200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55" name="Shape 68"/>
                <p:cNvSpPr/>
                <p:nvPr/>
              </p:nvSpPr>
              <p:spPr>
                <a:xfrm rot="14708809">
                  <a:off x="292176" y="-23204"/>
                  <a:ext cx="448202" cy="9295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30" y="2041"/>
                      </a:moveTo>
                      <a:lnTo>
                        <a:pt x="21600" y="0"/>
                      </a:lnTo>
                      <a:lnTo>
                        <a:pt x="19245" y="2623"/>
                      </a:lnTo>
                      <a:lnTo>
                        <a:pt x="2212" y="21600"/>
                      </a:lnTo>
                      <a:cubicBezTo>
                        <a:pt x="1419" y="21436"/>
                        <a:pt x="685" y="21240"/>
                        <a:pt x="0" y="21014"/>
                      </a:cubicBezTo>
                      <a:cubicBezTo>
                        <a:pt x="0" y="21014"/>
                        <a:pt x="17030" y="2041"/>
                        <a:pt x="17030" y="2041"/>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56" name="Shape 69"/>
                <p:cNvSpPr/>
                <p:nvPr/>
              </p:nvSpPr>
              <p:spPr>
                <a:xfrm rot="14708809">
                  <a:off x="31595" y="385895"/>
                  <a:ext cx="95688" cy="1292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680"/>
                      </a:moveTo>
                      <a:lnTo>
                        <a:pt x="21407" y="0"/>
                      </a:lnTo>
                      <a:lnTo>
                        <a:pt x="21600" y="21600"/>
                      </a:lnTo>
                      <a:cubicBezTo>
                        <a:pt x="17892" y="20973"/>
                        <a:pt x="14124" y="20065"/>
                        <a:pt x="10377" y="18865"/>
                      </a:cubicBezTo>
                      <a:cubicBezTo>
                        <a:pt x="6630" y="17665"/>
                        <a:pt x="3155" y="16252"/>
                        <a:pt x="0" y="14680"/>
                      </a:cubicBezTo>
                      <a:close/>
                    </a:path>
                  </a:pathLst>
                </a:custGeom>
                <a:solidFill>
                  <a:srgbClr val="FFFFFF">
                    <a:alpha val="5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757" name="Shape 71"/>
                <p:cNvSpPr/>
                <p:nvPr/>
              </p:nvSpPr>
              <p:spPr>
                <a:xfrm rot="14708809">
                  <a:off x="11035" y="418606"/>
                  <a:ext cx="31631" cy="427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681"/>
                      </a:moveTo>
                      <a:lnTo>
                        <a:pt x="21403" y="0"/>
                      </a:lnTo>
                      <a:lnTo>
                        <a:pt x="21600" y="21600"/>
                      </a:lnTo>
                      <a:cubicBezTo>
                        <a:pt x="17892" y="20973"/>
                        <a:pt x="14117" y="20061"/>
                        <a:pt x="10378" y="18867"/>
                      </a:cubicBezTo>
                      <a:cubicBezTo>
                        <a:pt x="6635" y="17665"/>
                        <a:pt x="3156" y="16250"/>
                        <a:pt x="0" y="14681"/>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sp>
        <p:nvSpPr>
          <p:cNvPr id="2761" name="Straight Connector 174"/>
          <p:cNvSpPr/>
          <p:nvPr/>
        </p:nvSpPr>
        <p:spPr>
          <a:xfrm>
            <a:off x="1131216" y="5393227"/>
            <a:ext cx="3047388" cy="1"/>
          </a:xfrm>
          <a:prstGeom prst="line">
            <a:avLst/>
          </a:prstGeom>
          <a:ln w="6350">
            <a:solidFill>
              <a:srgbClr val="7D8287">
                <a:alpha val="50000"/>
              </a:srgbClr>
            </a:solidFill>
            <a:miter/>
          </a:ln>
        </p:spPr>
        <p:txBody>
          <a:bodyPr lIns="45719" rIns="45719"/>
          <a:lstStyle/>
          <a:p>
            <a:pPr/>
          </a:p>
        </p:txBody>
      </p:sp>
      <p:sp>
        <p:nvSpPr>
          <p:cNvPr id="2762" name="TextBox 175"/>
          <p:cNvSpPr txBox="1"/>
          <p:nvPr/>
        </p:nvSpPr>
        <p:spPr>
          <a:xfrm>
            <a:off x="2986336" y="4061609"/>
            <a:ext cx="1287605"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lvl1pPr>
          </a:lstStyle>
          <a:p>
            <a:pPr/>
            <a:r>
              <a:t>Saying fruitful were hath waters divided fill may days air bring is Signs first.</a:t>
            </a:r>
          </a:p>
        </p:txBody>
      </p:sp>
      <p:sp>
        <p:nvSpPr>
          <p:cNvPr id="2763" name="TextBox 176"/>
          <p:cNvSpPr txBox="1"/>
          <p:nvPr/>
        </p:nvSpPr>
        <p:spPr>
          <a:xfrm>
            <a:off x="2985653" y="3395822"/>
            <a:ext cx="1296982"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3"/>
                </a:solidFill>
              </a:defRPr>
            </a:lvl1pPr>
          </a:lstStyle>
          <a:p>
            <a:pPr/>
            <a:r>
              <a:t>81%</a:t>
            </a:r>
          </a:p>
        </p:txBody>
      </p:sp>
      <p:sp>
        <p:nvSpPr>
          <p:cNvPr id="2764" name="TextBox 177"/>
          <p:cNvSpPr txBox="1"/>
          <p:nvPr/>
        </p:nvSpPr>
        <p:spPr>
          <a:xfrm rot="18675623">
            <a:off x="5220450" y="4199511"/>
            <a:ext cx="271345"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01</a:t>
            </a:r>
          </a:p>
        </p:txBody>
      </p:sp>
      <p:sp>
        <p:nvSpPr>
          <p:cNvPr id="2765" name="TextBox 178"/>
          <p:cNvSpPr txBox="1"/>
          <p:nvPr/>
        </p:nvSpPr>
        <p:spPr>
          <a:xfrm rot="19635353">
            <a:off x="5709454" y="4504376"/>
            <a:ext cx="325141"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02</a:t>
            </a:r>
          </a:p>
        </p:txBody>
      </p:sp>
      <p:sp>
        <p:nvSpPr>
          <p:cNvPr id="2766" name="TextBox 179"/>
          <p:cNvSpPr txBox="1"/>
          <p:nvPr/>
        </p:nvSpPr>
        <p:spPr>
          <a:xfrm rot="19705384">
            <a:off x="6041025" y="4704920"/>
            <a:ext cx="325141"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7D8287"/>
                </a:solidFill>
              </a:defRPr>
            </a:lvl1pPr>
          </a:lstStyle>
          <a:p>
            <a:pPr/>
            <a:r>
              <a:t>03</a:t>
            </a:r>
          </a:p>
        </p:txBody>
      </p:sp>
      <p:sp>
        <p:nvSpPr>
          <p:cNvPr id="2767" name="TextBox 180"/>
          <p:cNvSpPr txBox="1"/>
          <p:nvPr/>
        </p:nvSpPr>
        <p:spPr>
          <a:xfrm rot="19420737">
            <a:off x="6377898" y="4883082"/>
            <a:ext cx="325141"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04</a:t>
            </a:r>
          </a:p>
        </p:txBody>
      </p:sp>
      <p:sp>
        <p:nvSpPr>
          <p:cNvPr id="2768" name="TextBox 181"/>
          <p:cNvSpPr txBox="1"/>
          <p:nvPr/>
        </p:nvSpPr>
        <p:spPr>
          <a:xfrm rot="16200000">
            <a:off x="5323338" y="3593661"/>
            <a:ext cx="566506"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600">
                <a:solidFill>
                  <a:srgbClr val="FEFEFE"/>
                </a:solidFill>
              </a:defRPr>
            </a:lvl1pPr>
          </a:lstStyle>
          <a:p>
            <a:pPr/>
            <a:r>
              <a:t>11%</a:t>
            </a:r>
          </a:p>
        </p:txBody>
      </p:sp>
      <p:sp>
        <p:nvSpPr>
          <p:cNvPr id="2769" name="TextBox 182"/>
          <p:cNvSpPr txBox="1"/>
          <p:nvPr/>
        </p:nvSpPr>
        <p:spPr>
          <a:xfrm rot="16200000">
            <a:off x="5820872" y="3934932"/>
            <a:ext cx="566506"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600">
                <a:solidFill>
                  <a:srgbClr val="FEFEFE"/>
                </a:solidFill>
              </a:defRPr>
            </a:lvl1pPr>
          </a:lstStyle>
          <a:p>
            <a:pPr/>
            <a:r>
              <a:t>8%</a:t>
            </a:r>
          </a:p>
        </p:txBody>
      </p:sp>
      <p:sp>
        <p:nvSpPr>
          <p:cNvPr id="2770" name="TextBox 183"/>
          <p:cNvSpPr txBox="1"/>
          <p:nvPr/>
        </p:nvSpPr>
        <p:spPr>
          <a:xfrm rot="16200000">
            <a:off x="6155031" y="4100149"/>
            <a:ext cx="566506"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600">
                <a:solidFill>
                  <a:srgbClr val="FEFEFE"/>
                </a:solidFill>
              </a:defRPr>
            </a:lvl1pPr>
          </a:lstStyle>
          <a:p>
            <a:pPr/>
            <a:r>
              <a:t>13%</a:t>
            </a:r>
          </a:p>
        </p:txBody>
      </p:sp>
      <p:sp>
        <p:nvSpPr>
          <p:cNvPr id="2771" name="TextBox 184"/>
          <p:cNvSpPr txBox="1"/>
          <p:nvPr/>
        </p:nvSpPr>
        <p:spPr>
          <a:xfrm rot="16200000">
            <a:off x="6531681" y="4380955"/>
            <a:ext cx="460577"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600">
                <a:solidFill>
                  <a:srgbClr val="FEFEFE"/>
                </a:solidFill>
              </a:defRPr>
            </a:lvl1pPr>
          </a:lstStyle>
          <a:p>
            <a:pPr/>
            <a:r>
              <a:t>3%</a:t>
            </a:r>
          </a:p>
        </p:txBody>
      </p:sp>
      <p:sp>
        <p:nvSpPr>
          <p:cNvPr id="2772" name="TextBox 185"/>
          <p:cNvSpPr txBox="1"/>
          <p:nvPr/>
        </p:nvSpPr>
        <p:spPr>
          <a:xfrm>
            <a:off x="8207603" y="1997960"/>
            <a:ext cx="2288549"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1000">
                <a:solidFill>
                  <a:srgbClr val="FEFEFE"/>
                </a:solidFill>
              </a:defRPr>
            </a:lvl1pPr>
          </a:lstStyle>
          <a:p>
            <a:pPr/>
            <a:r>
              <a:t>Creepiest god air fish land. Darkness. Air saying fruitful were.</a:t>
            </a:r>
          </a:p>
        </p:txBody>
      </p:sp>
      <p:sp>
        <p:nvSpPr>
          <p:cNvPr id="2773" name="TextBox 186"/>
          <p:cNvSpPr txBox="1"/>
          <p:nvPr/>
        </p:nvSpPr>
        <p:spPr>
          <a:xfrm>
            <a:off x="8643181" y="2597050"/>
            <a:ext cx="1916030"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1000">
                <a:solidFill>
                  <a:srgbClr val="FEFEFE"/>
                </a:solidFill>
              </a:defRPr>
            </a:lvl1pPr>
          </a:lstStyle>
          <a:p>
            <a:pPr/>
            <a:r>
              <a:t>Creepiest god air fish land. Darkness. Air saying.</a:t>
            </a:r>
          </a:p>
        </p:txBody>
      </p:sp>
      <p:sp>
        <p:nvSpPr>
          <p:cNvPr id="2774" name="TextBox 187"/>
          <p:cNvSpPr txBox="1"/>
          <p:nvPr/>
        </p:nvSpPr>
        <p:spPr>
          <a:xfrm>
            <a:off x="8937466" y="3196141"/>
            <a:ext cx="1495623"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1000">
                <a:solidFill>
                  <a:srgbClr val="010101"/>
                </a:solidFill>
              </a:defRPr>
            </a:lvl1pPr>
          </a:lstStyle>
          <a:p>
            <a:pPr/>
            <a:r>
              <a:t>Creepiest god air fish Darkness. Air saying.</a:t>
            </a:r>
          </a:p>
        </p:txBody>
      </p:sp>
      <p:sp>
        <p:nvSpPr>
          <p:cNvPr id="2775" name="TextBox 188"/>
          <p:cNvSpPr txBox="1"/>
          <p:nvPr/>
        </p:nvSpPr>
        <p:spPr>
          <a:xfrm>
            <a:off x="9137160" y="3795231"/>
            <a:ext cx="1295931"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1000">
                <a:solidFill>
                  <a:srgbClr val="FEFEFE"/>
                </a:solidFill>
              </a:defRPr>
            </a:lvl1pPr>
          </a:lstStyle>
          <a:p>
            <a:pPr/>
            <a:r>
              <a:t>Creepiest god air fish Darkness.</a:t>
            </a:r>
          </a:p>
        </p:txBody>
      </p:sp>
      <p:sp>
        <p:nvSpPr>
          <p:cNvPr id="2776" name="TextBox 189"/>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d"/>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728"/>
                                        </p:tgtEl>
                                        <p:attrNameLst>
                                          <p:attrName>style.visibility</p:attrName>
                                        </p:attrNameLst>
                                      </p:cBhvr>
                                      <p:to>
                                        <p:strVal val="visible"/>
                                      </p:to>
                                    </p:set>
                                    <p:animEffect filter="dissolve" transition="in">
                                      <p:cBhvr>
                                        <p:cTn id="7" dur="500"/>
                                        <p:tgtEl>
                                          <p:spTgt spid="2728"/>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2764"/>
                                        </p:tgtEl>
                                        <p:attrNameLst>
                                          <p:attrName>style.visibility</p:attrName>
                                        </p:attrNameLst>
                                      </p:cBhvr>
                                      <p:to>
                                        <p:strVal val="visible"/>
                                      </p:to>
                                    </p:set>
                                    <p:animEffect filter="dissolve" transition="in">
                                      <p:cBhvr>
                                        <p:cTn id="11" dur="500"/>
                                        <p:tgtEl>
                                          <p:spTgt spid="2764"/>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2765"/>
                                        </p:tgtEl>
                                        <p:attrNameLst>
                                          <p:attrName>style.visibility</p:attrName>
                                        </p:attrNameLst>
                                      </p:cBhvr>
                                      <p:to>
                                        <p:strVal val="visible"/>
                                      </p:to>
                                    </p:set>
                                    <p:animEffect filter="dissolve" transition="in">
                                      <p:cBhvr>
                                        <p:cTn id="15" dur="500"/>
                                        <p:tgtEl>
                                          <p:spTgt spid="2765"/>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2766"/>
                                        </p:tgtEl>
                                        <p:attrNameLst>
                                          <p:attrName>style.visibility</p:attrName>
                                        </p:attrNameLst>
                                      </p:cBhvr>
                                      <p:to>
                                        <p:strVal val="visible"/>
                                      </p:to>
                                    </p:set>
                                    <p:animEffect filter="dissolve" transition="in">
                                      <p:cBhvr>
                                        <p:cTn id="19" dur="500"/>
                                        <p:tgtEl>
                                          <p:spTgt spid="2766"/>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2767"/>
                                        </p:tgtEl>
                                        <p:attrNameLst>
                                          <p:attrName>style.visibility</p:attrName>
                                        </p:attrNameLst>
                                      </p:cBhvr>
                                      <p:to>
                                        <p:strVal val="visible"/>
                                      </p:to>
                                    </p:set>
                                    <p:animEffect filter="dissolve" transition="in">
                                      <p:cBhvr>
                                        <p:cTn id="23" dur="500"/>
                                        <p:tgtEl>
                                          <p:spTgt spid="2767"/>
                                        </p:tgtEl>
                                      </p:cBhvr>
                                    </p:animEffect>
                                  </p:childTnLst>
                                </p:cTn>
                              </p:par>
                            </p:childTnLst>
                          </p:cTn>
                        </p:par>
                        <p:par>
                          <p:cTn id="24" fill="hold">
                            <p:stCondLst>
                              <p:cond delay="2500"/>
                            </p:stCondLst>
                            <p:childTnLst>
                              <p:par>
                                <p:cTn id="25" presetClass="entr" nodeType="afterEffect" presetID="9" grpId="6" fill="hold">
                                  <p:stCondLst>
                                    <p:cond delay="0"/>
                                  </p:stCondLst>
                                  <p:iterate type="el" backwards="0">
                                    <p:tmAbs val="0"/>
                                  </p:iterate>
                                  <p:childTnLst>
                                    <p:set>
                                      <p:cBhvr>
                                        <p:cTn id="26" fill="hold"/>
                                        <p:tgtEl>
                                          <p:spTgt spid="2768"/>
                                        </p:tgtEl>
                                        <p:attrNameLst>
                                          <p:attrName>style.visibility</p:attrName>
                                        </p:attrNameLst>
                                      </p:cBhvr>
                                      <p:to>
                                        <p:strVal val="visible"/>
                                      </p:to>
                                    </p:set>
                                    <p:animEffect filter="dissolve" transition="in">
                                      <p:cBhvr>
                                        <p:cTn id="27" dur="500"/>
                                        <p:tgtEl>
                                          <p:spTgt spid="2768"/>
                                        </p:tgtEl>
                                      </p:cBhvr>
                                    </p:animEffect>
                                  </p:childTnLst>
                                </p:cTn>
                              </p:par>
                            </p:childTnLst>
                          </p:cTn>
                        </p:par>
                        <p:par>
                          <p:cTn id="28" fill="hold">
                            <p:stCondLst>
                              <p:cond delay="3000"/>
                            </p:stCondLst>
                            <p:childTnLst>
                              <p:par>
                                <p:cTn id="29" presetClass="entr" nodeType="afterEffect" presetID="9" grpId="7" fill="hold">
                                  <p:stCondLst>
                                    <p:cond delay="0"/>
                                  </p:stCondLst>
                                  <p:iterate type="el" backwards="0">
                                    <p:tmAbs val="0"/>
                                  </p:iterate>
                                  <p:childTnLst>
                                    <p:set>
                                      <p:cBhvr>
                                        <p:cTn id="30" fill="hold"/>
                                        <p:tgtEl>
                                          <p:spTgt spid="2769"/>
                                        </p:tgtEl>
                                        <p:attrNameLst>
                                          <p:attrName>style.visibility</p:attrName>
                                        </p:attrNameLst>
                                      </p:cBhvr>
                                      <p:to>
                                        <p:strVal val="visible"/>
                                      </p:to>
                                    </p:set>
                                    <p:animEffect filter="dissolve" transition="in">
                                      <p:cBhvr>
                                        <p:cTn id="31" dur="500"/>
                                        <p:tgtEl>
                                          <p:spTgt spid="2769"/>
                                        </p:tgtEl>
                                      </p:cBhvr>
                                    </p:animEffect>
                                  </p:childTnLst>
                                </p:cTn>
                              </p:par>
                            </p:childTnLst>
                          </p:cTn>
                        </p:par>
                        <p:par>
                          <p:cTn id="32" fill="hold">
                            <p:stCondLst>
                              <p:cond delay="3500"/>
                            </p:stCondLst>
                            <p:childTnLst>
                              <p:par>
                                <p:cTn id="33" presetClass="entr" nodeType="afterEffect" presetID="9" grpId="8" fill="hold">
                                  <p:stCondLst>
                                    <p:cond delay="0"/>
                                  </p:stCondLst>
                                  <p:iterate type="el" backwards="0">
                                    <p:tmAbs val="0"/>
                                  </p:iterate>
                                  <p:childTnLst>
                                    <p:set>
                                      <p:cBhvr>
                                        <p:cTn id="34" fill="hold"/>
                                        <p:tgtEl>
                                          <p:spTgt spid="2770"/>
                                        </p:tgtEl>
                                        <p:attrNameLst>
                                          <p:attrName>style.visibility</p:attrName>
                                        </p:attrNameLst>
                                      </p:cBhvr>
                                      <p:to>
                                        <p:strVal val="visible"/>
                                      </p:to>
                                    </p:set>
                                    <p:animEffect filter="dissolve" transition="in">
                                      <p:cBhvr>
                                        <p:cTn id="35" dur="500"/>
                                        <p:tgtEl>
                                          <p:spTgt spid="2770"/>
                                        </p:tgtEl>
                                      </p:cBhvr>
                                    </p:animEffect>
                                  </p:childTnLst>
                                </p:cTn>
                              </p:par>
                            </p:childTnLst>
                          </p:cTn>
                        </p:par>
                        <p:par>
                          <p:cTn id="36" fill="hold">
                            <p:stCondLst>
                              <p:cond delay="4000"/>
                            </p:stCondLst>
                            <p:childTnLst>
                              <p:par>
                                <p:cTn id="37" presetClass="entr" nodeType="afterEffect" presetID="9" grpId="9" fill="hold">
                                  <p:stCondLst>
                                    <p:cond delay="0"/>
                                  </p:stCondLst>
                                  <p:iterate type="el" backwards="0">
                                    <p:tmAbs val="0"/>
                                  </p:iterate>
                                  <p:childTnLst>
                                    <p:set>
                                      <p:cBhvr>
                                        <p:cTn id="38" fill="hold"/>
                                        <p:tgtEl>
                                          <p:spTgt spid="2771"/>
                                        </p:tgtEl>
                                        <p:attrNameLst>
                                          <p:attrName>style.visibility</p:attrName>
                                        </p:attrNameLst>
                                      </p:cBhvr>
                                      <p:to>
                                        <p:strVal val="visible"/>
                                      </p:to>
                                    </p:set>
                                    <p:animEffect filter="dissolve" transition="in">
                                      <p:cBhvr>
                                        <p:cTn id="39" dur="500"/>
                                        <p:tgtEl>
                                          <p:spTgt spid="2771"/>
                                        </p:tgtEl>
                                      </p:cBhvr>
                                    </p:animEffect>
                                  </p:childTnLst>
                                </p:cTn>
                              </p:par>
                            </p:childTnLst>
                          </p:cTn>
                        </p:par>
                      </p:childTnLst>
                    </p:cTn>
                  </p:par>
                  <p:par>
                    <p:cTn id="40" fill="hold">
                      <p:stCondLst>
                        <p:cond delay="indefinite"/>
                      </p:stCondLst>
                      <p:childTnLst>
                        <p:par>
                          <p:cTn id="41" fill="hold">
                            <p:stCondLst>
                              <p:cond delay="0"/>
                            </p:stCondLst>
                            <p:childTnLst>
                              <p:par>
                                <p:cTn id="42" presetClass="entr" nodeType="clickEffect" presetSubtype="8" presetID="2" grpId="10" fill="hold">
                                  <p:stCondLst>
                                    <p:cond delay="0"/>
                                  </p:stCondLst>
                                  <p:iterate type="el" backwards="0">
                                    <p:tmAbs val="0"/>
                                  </p:iterate>
                                  <p:childTnLst>
                                    <p:set>
                                      <p:cBhvr>
                                        <p:cTn id="43" fill="hold"/>
                                        <p:tgtEl>
                                          <p:spTgt spid="2700"/>
                                        </p:tgtEl>
                                        <p:attrNameLst>
                                          <p:attrName>style.visibility</p:attrName>
                                        </p:attrNameLst>
                                      </p:cBhvr>
                                      <p:to>
                                        <p:strVal val="visible"/>
                                      </p:to>
                                    </p:set>
                                    <p:anim calcmode="lin" valueType="num">
                                      <p:cBhvr>
                                        <p:cTn id="44" dur="500" fill="hold"/>
                                        <p:tgtEl>
                                          <p:spTgt spid="2700"/>
                                        </p:tgtEl>
                                        <p:attrNameLst>
                                          <p:attrName>ppt_x</p:attrName>
                                        </p:attrNameLst>
                                      </p:cBhvr>
                                      <p:tavLst>
                                        <p:tav tm="0">
                                          <p:val>
                                            <p:strVal val="0-#ppt_w/2"/>
                                          </p:val>
                                        </p:tav>
                                        <p:tav tm="100000">
                                          <p:val>
                                            <p:strVal val="#ppt_x"/>
                                          </p:val>
                                        </p:tav>
                                      </p:tavLst>
                                    </p:anim>
                                    <p:anim calcmode="lin" valueType="num">
                                      <p:cBhvr>
                                        <p:cTn id="45" dur="500" fill="hold"/>
                                        <p:tgtEl>
                                          <p:spTgt spid="2700"/>
                                        </p:tgtEl>
                                        <p:attrNameLst>
                                          <p:attrName>ppt_y</p:attrName>
                                        </p:attrNameLst>
                                      </p:cBhvr>
                                      <p:tavLst>
                                        <p:tav tm="0">
                                          <p:val>
                                            <p:strVal val="#ppt_y"/>
                                          </p:val>
                                        </p:tav>
                                        <p:tav tm="100000">
                                          <p:val>
                                            <p:strVal val="#ppt_y"/>
                                          </p:val>
                                        </p:tav>
                                      </p:tavLst>
                                    </p:anim>
                                  </p:childTnLst>
                                </p:cTn>
                              </p:par>
                            </p:childTnLst>
                          </p:cTn>
                        </p:par>
                        <p:par>
                          <p:cTn id="46" fill="hold">
                            <p:stCondLst>
                              <p:cond delay="500"/>
                            </p:stCondLst>
                            <p:childTnLst>
                              <p:par>
                                <p:cTn id="47" presetClass="entr" nodeType="afterEffect" presetSubtype="8" presetID="2" grpId="11" fill="hold">
                                  <p:stCondLst>
                                    <p:cond delay="0"/>
                                  </p:stCondLst>
                                  <p:iterate type="el" backwards="0">
                                    <p:tmAbs val="0"/>
                                  </p:iterate>
                                  <p:childTnLst>
                                    <p:set>
                                      <p:cBhvr>
                                        <p:cTn id="48" fill="hold"/>
                                        <p:tgtEl>
                                          <p:spTgt spid="2772"/>
                                        </p:tgtEl>
                                        <p:attrNameLst>
                                          <p:attrName>style.visibility</p:attrName>
                                        </p:attrNameLst>
                                      </p:cBhvr>
                                      <p:to>
                                        <p:strVal val="visible"/>
                                      </p:to>
                                    </p:set>
                                    <p:anim calcmode="lin" valueType="num">
                                      <p:cBhvr>
                                        <p:cTn id="49" dur="500" fill="hold"/>
                                        <p:tgtEl>
                                          <p:spTgt spid="2772"/>
                                        </p:tgtEl>
                                        <p:attrNameLst>
                                          <p:attrName>ppt_x</p:attrName>
                                        </p:attrNameLst>
                                      </p:cBhvr>
                                      <p:tavLst>
                                        <p:tav tm="0">
                                          <p:val>
                                            <p:strVal val="0-#ppt_w/2"/>
                                          </p:val>
                                        </p:tav>
                                        <p:tav tm="100000">
                                          <p:val>
                                            <p:strVal val="#ppt_x"/>
                                          </p:val>
                                        </p:tav>
                                      </p:tavLst>
                                    </p:anim>
                                    <p:anim calcmode="lin" valueType="num">
                                      <p:cBhvr>
                                        <p:cTn id="50" dur="500" fill="hold"/>
                                        <p:tgtEl>
                                          <p:spTgt spid="2772"/>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Class="entr" nodeType="clickEffect" presetID="9" grpId="12" fill="hold">
                                  <p:stCondLst>
                                    <p:cond delay="0"/>
                                  </p:stCondLst>
                                  <p:iterate type="el" backwards="0">
                                    <p:tmAbs val="0"/>
                                  </p:iterate>
                                  <p:childTnLst>
                                    <p:set>
                                      <p:cBhvr>
                                        <p:cTn id="54" fill="hold"/>
                                        <p:tgtEl>
                                          <p:spTgt spid="2701"/>
                                        </p:tgtEl>
                                        <p:attrNameLst>
                                          <p:attrName>style.visibility</p:attrName>
                                        </p:attrNameLst>
                                      </p:cBhvr>
                                      <p:to>
                                        <p:strVal val="visible"/>
                                      </p:to>
                                    </p:set>
                                    <p:animEffect filter="dissolve" transition="in">
                                      <p:cBhvr>
                                        <p:cTn id="55" dur="500"/>
                                        <p:tgtEl>
                                          <p:spTgt spid="2701"/>
                                        </p:tgtEl>
                                      </p:cBhvr>
                                    </p:animEffect>
                                  </p:childTnLst>
                                </p:cTn>
                              </p:par>
                            </p:childTnLst>
                          </p:cTn>
                        </p:par>
                        <p:par>
                          <p:cTn id="56" fill="hold">
                            <p:stCondLst>
                              <p:cond delay="500"/>
                            </p:stCondLst>
                            <p:childTnLst>
                              <p:par>
                                <p:cTn id="57" presetClass="entr" nodeType="afterEffect" presetID="9" grpId="13" fill="hold">
                                  <p:stCondLst>
                                    <p:cond delay="0"/>
                                  </p:stCondLst>
                                  <p:iterate type="el" backwards="0">
                                    <p:tmAbs val="0"/>
                                  </p:iterate>
                                  <p:childTnLst>
                                    <p:set>
                                      <p:cBhvr>
                                        <p:cTn id="58" fill="hold"/>
                                        <p:tgtEl>
                                          <p:spTgt spid="2773"/>
                                        </p:tgtEl>
                                        <p:attrNameLst>
                                          <p:attrName>style.visibility</p:attrName>
                                        </p:attrNameLst>
                                      </p:cBhvr>
                                      <p:to>
                                        <p:strVal val="visible"/>
                                      </p:to>
                                    </p:set>
                                    <p:animEffect filter="dissolve" transition="in">
                                      <p:cBhvr>
                                        <p:cTn id="59" dur="500"/>
                                        <p:tgtEl>
                                          <p:spTgt spid="2773"/>
                                        </p:tgtEl>
                                      </p:cBhvr>
                                    </p:animEffect>
                                  </p:childTnLst>
                                </p:cTn>
                              </p:par>
                            </p:childTnLst>
                          </p:cTn>
                        </p:par>
                      </p:childTnLst>
                    </p:cTn>
                  </p:par>
                  <p:par>
                    <p:cTn id="60" fill="hold">
                      <p:stCondLst>
                        <p:cond delay="indefinite"/>
                      </p:stCondLst>
                      <p:childTnLst>
                        <p:par>
                          <p:cTn id="61" fill="hold">
                            <p:stCondLst>
                              <p:cond delay="0"/>
                            </p:stCondLst>
                            <p:childTnLst>
                              <p:par>
                                <p:cTn id="62" presetClass="entr" nodeType="clickEffect" presetSubtype="16" presetID="23" grpId="14" fill="hold">
                                  <p:stCondLst>
                                    <p:cond delay="0"/>
                                  </p:stCondLst>
                                  <p:iterate type="el" backwards="0">
                                    <p:tmAbs val="0"/>
                                  </p:iterate>
                                  <p:childTnLst>
                                    <p:set>
                                      <p:cBhvr>
                                        <p:cTn id="63" fill="hold"/>
                                        <p:tgtEl>
                                          <p:spTgt spid="2774"/>
                                        </p:tgtEl>
                                        <p:attrNameLst>
                                          <p:attrName>style.visibility</p:attrName>
                                        </p:attrNameLst>
                                      </p:cBhvr>
                                      <p:to>
                                        <p:strVal val="visible"/>
                                      </p:to>
                                    </p:set>
                                    <p:anim calcmode="lin" valueType="num">
                                      <p:cBhvr>
                                        <p:cTn id="64" dur="500" fill="hold"/>
                                        <p:tgtEl>
                                          <p:spTgt spid="2774"/>
                                        </p:tgtEl>
                                        <p:attrNameLst>
                                          <p:attrName>ppt_w</p:attrName>
                                        </p:attrNameLst>
                                      </p:cBhvr>
                                      <p:tavLst>
                                        <p:tav tm="0">
                                          <p:val>
                                            <p:fltVal val="0"/>
                                          </p:val>
                                        </p:tav>
                                        <p:tav tm="100000">
                                          <p:val>
                                            <p:strVal val="#ppt_w"/>
                                          </p:val>
                                        </p:tav>
                                      </p:tavLst>
                                    </p:anim>
                                    <p:anim calcmode="lin" valueType="num">
                                      <p:cBhvr>
                                        <p:cTn id="65" dur="500" fill="hold"/>
                                        <p:tgtEl>
                                          <p:spTgt spid="2774"/>
                                        </p:tgtEl>
                                        <p:attrNameLst>
                                          <p:attrName>ppt_h</p:attrName>
                                        </p:attrNameLst>
                                      </p:cBhvr>
                                      <p:tavLst>
                                        <p:tav tm="0">
                                          <p:val>
                                            <p:fltVal val="0"/>
                                          </p:val>
                                        </p:tav>
                                        <p:tav tm="100000">
                                          <p:val>
                                            <p:strVal val="#ppt_h"/>
                                          </p:val>
                                        </p:tav>
                                      </p:tavLst>
                                    </p:anim>
                                  </p:childTnLst>
                                </p:cTn>
                              </p:par>
                            </p:childTnLst>
                          </p:cTn>
                        </p:par>
                        <p:par>
                          <p:cTn id="66" fill="hold">
                            <p:stCondLst>
                              <p:cond delay="500"/>
                            </p:stCondLst>
                            <p:childTnLst>
                              <p:par>
                                <p:cTn id="67" presetClass="entr" nodeType="afterEffect" presetSubtype="16" presetID="23" grpId="15" fill="hold">
                                  <p:stCondLst>
                                    <p:cond delay="0"/>
                                  </p:stCondLst>
                                  <p:iterate type="el" backwards="0">
                                    <p:tmAbs val="0"/>
                                  </p:iterate>
                                  <p:childTnLst>
                                    <p:set>
                                      <p:cBhvr>
                                        <p:cTn id="68" fill="hold"/>
                                        <p:tgtEl>
                                          <p:spTgt spid="2702"/>
                                        </p:tgtEl>
                                        <p:attrNameLst>
                                          <p:attrName>style.visibility</p:attrName>
                                        </p:attrNameLst>
                                      </p:cBhvr>
                                      <p:to>
                                        <p:strVal val="visible"/>
                                      </p:to>
                                    </p:set>
                                    <p:anim calcmode="lin" valueType="num">
                                      <p:cBhvr>
                                        <p:cTn id="69" dur="500" fill="hold"/>
                                        <p:tgtEl>
                                          <p:spTgt spid="2702"/>
                                        </p:tgtEl>
                                        <p:attrNameLst>
                                          <p:attrName>ppt_w</p:attrName>
                                        </p:attrNameLst>
                                      </p:cBhvr>
                                      <p:tavLst>
                                        <p:tav tm="0">
                                          <p:val>
                                            <p:fltVal val="0"/>
                                          </p:val>
                                        </p:tav>
                                        <p:tav tm="100000">
                                          <p:val>
                                            <p:strVal val="#ppt_w"/>
                                          </p:val>
                                        </p:tav>
                                      </p:tavLst>
                                    </p:anim>
                                    <p:anim calcmode="lin" valueType="num">
                                      <p:cBhvr>
                                        <p:cTn id="70" dur="500" fill="hold"/>
                                        <p:tgtEl>
                                          <p:spTgt spid="2702"/>
                                        </p:tgtEl>
                                        <p:attrNameLst>
                                          <p:attrName>ppt_h</p:attrName>
                                        </p:attrNameLst>
                                      </p:cBhvr>
                                      <p:tavLst>
                                        <p:tav tm="0">
                                          <p:val>
                                            <p:fltVal val="0"/>
                                          </p:val>
                                        </p:tav>
                                        <p:tav tm="100000">
                                          <p:val>
                                            <p:strVal val="#ppt_h"/>
                                          </p:val>
                                        </p:tav>
                                      </p:tavLst>
                                    </p:anim>
                                  </p:childTnLst>
                                </p:cTn>
                              </p:par>
                            </p:childTnLst>
                          </p:cTn>
                        </p:par>
                      </p:childTnLst>
                    </p:cTn>
                  </p:par>
                  <p:par>
                    <p:cTn id="71" fill="hold">
                      <p:stCondLst>
                        <p:cond delay="indefinite"/>
                      </p:stCondLst>
                      <p:childTnLst>
                        <p:par>
                          <p:cTn id="72" fill="hold">
                            <p:stCondLst>
                              <p:cond delay="0"/>
                            </p:stCondLst>
                            <p:childTnLst>
                              <p:par>
                                <p:cTn id="73" presetClass="entr" nodeType="clickEffect" presetSubtype="2" presetID="2" grpId="16" fill="hold">
                                  <p:stCondLst>
                                    <p:cond delay="0"/>
                                  </p:stCondLst>
                                  <p:iterate type="el" backwards="0">
                                    <p:tmAbs val="0"/>
                                  </p:iterate>
                                  <p:childTnLst>
                                    <p:set>
                                      <p:cBhvr>
                                        <p:cTn id="74" fill="hold"/>
                                        <p:tgtEl>
                                          <p:spTgt spid="2775"/>
                                        </p:tgtEl>
                                        <p:attrNameLst>
                                          <p:attrName>style.visibility</p:attrName>
                                        </p:attrNameLst>
                                      </p:cBhvr>
                                      <p:to>
                                        <p:strVal val="visible"/>
                                      </p:to>
                                    </p:set>
                                    <p:anim calcmode="lin" valueType="num">
                                      <p:cBhvr>
                                        <p:cTn id="75" dur="500" fill="hold"/>
                                        <p:tgtEl>
                                          <p:spTgt spid="2775"/>
                                        </p:tgtEl>
                                        <p:attrNameLst>
                                          <p:attrName>ppt_x</p:attrName>
                                        </p:attrNameLst>
                                      </p:cBhvr>
                                      <p:tavLst>
                                        <p:tav tm="0">
                                          <p:val>
                                            <p:strVal val="1+#ppt_w/2"/>
                                          </p:val>
                                        </p:tav>
                                        <p:tav tm="100000">
                                          <p:val>
                                            <p:strVal val="#ppt_x"/>
                                          </p:val>
                                        </p:tav>
                                      </p:tavLst>
                                    </p:anim>
                                    <p:anim calcmode="lin" valueType="num">
                                      <p:cBhvr>
                                        <p:cTn id="76" dur="500" fill="hold"/>
                                        <p:tgtEl>
                                          <p:spTgt spid="2775"/>
                                        </p:tgtEl>
                                        <p:attrNameLst>
                                          <p:attrName>ppt_y</p:attrName>
                                        </p:attrNameLst>
                                      </p:cBhvr>
                                      <p:tavLst>
                                        <p:tav tm="0">
                                          <p:val>
                                            <p:strVal val="#ppt_y"/>
                                          </p:val>
                                        </p:tav>
                                        <p:tav tm="100000">
                                          <p:val>
                                            <p:strVal val="#ppt_y"/>
                                          </p:val>
                                        </p:tav>
                                      </p:tavLst>
                                    </p:anim>
                                  </p:childTnLst>
                                </p:cTn>
                              </p:par>
                            </p:childTnLst>
                          </p:cTn>
                        </p:par>
                        <p:par>
                          <p:cTn id="77" fill="hold">
                            <p:stCondLst>
                              <p:cond delay="500"/>
                            </p:stCondLst>
                            <p:childTnLst>
                              <p:par>
                                <p:cTn id="78" presetClass="entr" nodeType="afterEffect" presetSubtype="2" presetID="2" grpId="17" fill="hold">
                                  <p:stCondLst>
                                    <p:cond delay="0"/>
                                  </p:stCondLst>
                                  <p:iterate type="el" backwards="0">
                                    <p:tmAbs val="0"/>
                                  </p:iterate>
                                  <p:childTnLst>
                                    <p:set>
                                      <p:cBhvr>
                                        <p:cTn id="79" fill="hold"/>
                                        <p:tgtEl>
                                          <p:spTgt spid="2703"/>
                                        </p:tgtEl>
                                        <p:attrNameLst>
                                          <p:attrName>style.visibility</p:attrName>
                                        </p:attrNameLst>
                                      </p:cBhvr>
                                      <p:to>
                                        <p:strVal val="visible"/>
                                      </p:to>
                                    </p:set>
                                    <p:anim calcmode="lin" valueType="num">
                                      <p:cBhvr>
                                        <p:cTn id="80" dur="500" fill="hold"/>
                                        <p:tgtEl>
                                          <p:spTgt spid="2703"/>
                                        </p:tgtEl>
                                        <p:attrNameLst>
                                          <p:attrName>ppt_x</p:attrName>
                                        </p:attrNameLst>
                                      </p:cBhvr>
                                      <p:tavLst>
                                        <p:tav tm="0">
                                          <p:val>
                                            <p:strVal val="1+#ppt_w/2"/>
                                          </p:val>
                                        </p:tav>
                                        <p:tav tm="100000">
                                          <p:val>
                                            <p:strVal val="#ppt_x"/>
                                          </p:val>
                                        </p:tav>
                                      </p:tavLst>
                                    </p:anim>
                                    <p:anim calcmode="lin" valueType="num">
                                      <p:cBhvr>
                                        <p:cTn id="81" dur="500" fill="hold"/>
                                        <p:tgtEl>
                                          <p:spTgt spid="2703"/>
                                        </p:tgtEl>
                                        <p:attrNameLst>
                                          <p:attrName>ppt_y</p:attrName>
                                        </p:attrNameLst>
                                      </p:cBhvr>
                                      <p:tavLst>
                                        <p:tav tm="0">
                                          <p:val>
                                            <p:strVal val="#ppt_y"/>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Class="entr" nodeType="clickEffect" presetID="9" grpId="18" fill="hold">
                                  <p:stCondLst>
                                    <p:cond delay="0"/>
                                  </p:stCondLst>
                                  <p:iterate type="el" backwards="0">
                                    <p:tmAbs val="0"/>
                                  </p:iterate>
                                  <p:childTnLst>
                                    <p:set>
                                      <p:cBhvr>
                                        <p:cTn id="85" fill="hold"/>
                                        <p:tgtEl>
                                          <p:spTgt spid="2731"/>
                                        </p:tgtEl>
                                        <p:attrNameLst>
                                          <p:attrName>style.visibility</p:attrName>
                                        </p:attrNameLst>
                                      </p:cBhvr>
                                      <p:to>
                                        <p:strVal val="visible"/>
                                      </p:to>
                                    </p:set>
                                    <p:animEffect filter="dissolve" transition="in">
                                      <p:cBhvr>
                                        <p:cTn id="86" dur="500"/>
                                        <p:tgtEl>
                                          <p:spTgt spid="2731"/>
                                        </p:tgtEl>
                                      </p:cBhvr>
                                    </p:animEffect>
                                  </p:childTnLst>
                                </p:cTn>
                              </p:par>
                            </p:childTnLst>
                          </p:cTn>
                        </p:par>
                        <p:par>
                          <p:cTn id="87" fill="hold">
                            <p:stCondLst>
                              <p:cond delay="500"/>
                            </p:stCondLst>
                            <p:childTnLst>
                              <p:par>
                                <p:cTn id="88" presetClass="entr" nodeType="afterEffect" presetID="9" grpId="19" fill="hold">
                                  <p:stCondLst>
                                    <p:cond delay="0"/>
                                  </p:stCondLst>
                                  <p:iterate type="el" backwards="0">
                                    <p:tmAbs val="0"/>
                                  </p:iterate>
                                  <p:childTnLst>
                                    <p:set>
                                      <p:cBhvr>
                                        <p:cTn id="89" fill="hold"/>
                                        <p:tgtEl>
                                          <p:spTgt spid="2732"/>
                                        </p:tgtEl>
                                        <p:attrNameLst>
                                          <p:attrName>style.visibility</p:attrName>
                                        </p:attrNameLst>
                                      </p:cBhvr>
                                      <p:to>
                                        <p:strVal val="visible"/>
                                      </p:to>
                                    </p:set>
                                    <p:animEffect filter="dissolve" transition="in">
                                      <p:cBhvr>
                                        <p:cTn id="90" dur="500"/>
                                        <p:tgtEl>
                                          <p:spTgt spid="2732"/>
                                        </p:tgtEl>
                                      </p:cBhvr>
                                    </p:animEffect>
                                  </p:childTnLst>
                                </p:cTn>
                              </p:par>
                            </p:childTnLst>
                          </p:cTn>
                        </p:par>
                        <p:par>
                          <p:cTn id="91" fill="hold">
                            <p:stCondLst>
                              <p:cond delay="1000"/>
                            </p:stCondLst>
                            <p:childTnLst>
                              <p:par>
                                <p:cTn id="92" presetClass="entr" nodeType="afterEffect" presetID="9" grpId="20" fill="hold">
                                  <p:stCondLst>
                                    <p:cond delay="0"/>
                                  </p:stCondLst>
                                  <p:iterate type="el" backwards="0">
                                    <p:tmAbs val="0"/>
                                  </p:iterate>
                                  <p:childTnLst>
                                    <p:set>
                                      <p:cBhvr>
                                        <p:cTn id="93" fill="hold"/>
                                        <p:tgtEl>
                                          <p:spTgt spid="2743"/>
                                        </p:tgtEl>
                                        <p:attrNameLst>
                                          <p:attrName>style.visibility</p:attrName>
                                        </p:attrNameLst>
                                      </p:cBhvr>
                                      <p:to>
                                        <p:strVal val="visible"/>
                                      </p:to>
                                    </p:set>
                                    <p:animEffect filter="dissolve" transition="in">
                                      <p:cBhvr>
                                        <p:cTn id="94" dur="500"/>
                                        <p:tgtEl>
                                          <p:spTgt spid="2743"/>
                                        </p:tgtEl>
                                      </p:cBhvr>
                                    </p:animEffect>
                                  </p:childTnLst>
                                </p:cTn>
                              </p:par>
                            </p:childTnLst>
                          </p:cTn>
                        </p:par>
                      </p:childTnLst>
                    </p:cTn>
                  </p:par>
                  <p:par>
                    <p:cTn id="95" fill="hold">
                      <p:stCondLst>
                        <p:cond delay="indefinite"/>
                      </p:stCondLst>
                      <p:childTnLst>
                        <p:par>
                          <p:cTn id="96" fill="hold">
                            <p:stCondLst>
                              <p:cond delay="0"/>
                            </p:stCondLst>
                            <p:childTnLst>
                              <p:par>
                                <p:cTn id="97" presetClass="entr" nodeType="clickEffect" presetSubtype="16" presetID="23" grpId="21" fill="hold">
                                  <p:stCondLst>
                                    <p:cond delay="0"/>
                                  </p:stCondLst>
                                  <p:iterate type="el" backwards="0">
                                    <p:tmAbs val="0"/>
                                  </p:iterate>
                                  <p:childTnLst>
                                    <p:set>
                                      <p:cBhvr>
                                        <p:cTn id="98" fill="hold"/>
                                        <p:tgtEl>
                                          <p:spTgt spid="2760"/>
                                        </p:tgtEl>
                                        <p:attrNameLst>
                                          <p:attrName>style.visibility</p:attrName>
                                        </p:attrNameLst>
                                      </p:cBhvr>
                                      <p:to>
                                        <p:strVal val="visible"/>
                                      </p:to>
                                    </p:set>
                                    <p:anim calcmode="lin" valueType="num">
                                      <p:cBhvr>
                                        <p:cTn id="99" dur="500" fill="hold"/>
                                        <p:tgtEl>
                                          <p:spTgt spid="2760"/>
                                        </p:tgtEl>
                                        <p:attrNameLst>
                                          <p:attrName>ppt_w</p:attrName>
                                        </p:attrNameLst>
                                      </p:cBhvr>
                                      <p:tavLst>
                                        <p:tav tm="0">
                                          <p:val>
                                            <p:fltVal val="0"/>
                                          </p:val>
                                        </p:tav>
                                        <p:tav tm="100000">
                                          <p:val>
                                            <p:strVal val="#ppt_w"/>
                                          </p:val>
                                        </p:tav>
                                      </p:tavLst>
                                    </p:anim>
                                    <p:anim calcmode="lin" valueType="num">
                                      <p:cBhvr>
                                        <p:cTn id="100" dur="500" fill="hold"/>
                                        <p:tgtEl>
                                          <p:spTgt spid="2760"/>
                                        </p:tgtEl>
                                        <p:attrNameLst>
                                          <p:attrName>ppt_h</p:attrName>
                                        </p:attrNameLst>
                                      </p:cBhvr>
                                      <p:tavLst>
                                        <p:tav tm="0">
                                          <p:val>
                                            <p:fltVal val="0"/>
                                          </p:val>
                                        </p:tav>
                                        <p:tav tm="100000">
                                          <p:val>
                                            <p:strVal val="#ppt_h"/>
                                          </p:val>
                                        </p:tav>
                                      </p:tavLst>
                                    </p:anim>
                                  </p:childTnLst>
                                </p:cTn>
                              </p:par>
                            </p:childTnLst>
                          </p:cTn>
                        </p:par>
                        <p:par>
                          <p:cTn id="101" fill="hold">
                            <p:stCondLst>
                              <p:cond delay="500"/>
                            </p:stCondLst>
                            <p:childTnLst>
                              <p:par>
                                <p:cTn id="102" presetClass="entr" nodeType="afterEffect" presetSubtype="16" presetID="23" grpId="22" fill="hold">
                                  <p:stCondLst>
                                    <p:cond delay="0"/>
                                  </p:stCondLst>
                                  <p:iterate type="el" backwards="0">
                                    <p:tmAbs val="0"/>
                                  </p:iterate>
                                  <p:childTnLst>
                                    <p:set>
                                      <p:cBhvr>
                                        <p:cTn id="103" fill="hold"/>
                                        <p:tgtEl>
                                          <p:spTgt spid="2762"/>
                                        </p:tgtEl>
                                        <p:attrNameLst>
                                          <p:attrName>style.visibility</p:attrName>
                                        </p:attrNameLst>
                                      </p:cBhvr>
                                      <p:to>
                                        <p:strVal val="visible"/>
                                      </p:to>
                                    </p:set>
                                    <p:anim calcmode="lin" valueType="num">
                                      <p:cBhvr>
                                        <p:cTn id="104" dur="500" fill="hold"/>
                                        <p:tgtEl>
                                          <p:spTgt spid="2762"/>
                                        </p:tgtEl>
                                        <p:attrNameLst>
                                          <p:attrName>ppt_w</p:attrName>
                                        </p:attrNameLst>
                                      </p:cBhvr>
                                      <p:tavLst>
                                        <p:tav tm="0">
                                          <p:val>
                                            <p:fltVal val="0"/>
                                          </p:val>
                                        </p:tav>
                                        <p:tav tm="100000">
                                          <p:val>
                                            <p:strVal val="#ppt_w"/>
                                          </p:val>
                                        </p:tav>
                                      </p:tavLst>
                                    </p:anim>
                                    <p:anim calcmode="lin" valueType="num">
                                      <p:cBhvr>
                                        <p:cTn id="105" dur="500" fill="hold"/>
                                        <p:tgtEl>
                                          <p:spTgt spid="2762"/>
                                        </p:tgtEl>
                                        <p:attrNameLst>
                                          <p:attrName>ppt_h</p:attrName>
                                        </p:attrNameLst>
                                      </p:cBhvr>
                                      <p:tavLst>
                                        <p:tav tm="0">
                                          <p:val>
                                            <p:fltVal val="0"/>
                                          </p:val>
                                        </p:tav>
                                        <p:tav tm="100000">
                                          <p:val>
                                            <p:strVal val="#ppt_h"/>
                                          </p:val>
                                        </p:tav>
                                      </p:tavLst>
                                    </p:anim>
                                  </p:childTnLst>
                                </p:cTn>
                              </p:par>
                            </p:childTnLst>
                          </p:cTn>
                        </p:par>
                        <p:par>
                          <p:cTn id="106" fill="hold">
                            <p:stCondLst>
                              <p:cond delay="1000"/>
                            </p:stCondLst>
                            <p:childTnLst>
                              <p:par>
                                <p:cTn id="107" presetClass="entr" nodeType="afterEffect" presetSubtype="16" presetID="23" grpId="23" fill="hold">
                                  <p:stCondLst>
                                    <p:cond delay="0"/>
                                  </p:stCondLst>
                                  <p:iterate type="el" backwards="0">
                                    <p:tmAbs val="0"/>
                                  </p:iterate>
                                  <p:childTnLst>
                                    <p:set>
                                      <p:cBhvr>
                                        <p:cTn id="108" fill="hold"/>
                                        <p:tgtEl>
                                          <p:spTgt spid="2763"/>
                                        </p:tgtEl>
                                        <p:attrNameLst>
                                          <p:attrName>style.visibility</p:attrName>
                                        </p:attrNameLst>
                                      </p:cBhvr>
                                      <p:to>
                                        <p:strVal val="visible"/>
                                      </p:to>
                                    </p:set>
                                    <p:anim calcmode="lin" valueType="num">
                                      <p:cBhvr>
                                        <p:cTn id="109" dur="500" fill="hold"/>
                                        <p:tgtEl>
                                          <p:spTgt spid="2763"/>
                                        </p:tgtEl>
                                        <p:attrNameLst>
                                          <p:attrName>ppt_w</p:attrName>
                                        </p:attrNameLst>
                                      </p:cBhvr>
                                      <p:tavLst>
                                        <p:tav tm="0">
                                          <p:val>
                                            <p:fltVal val="0"/>
                                          </p:val>
                                        </p:tav>
                                        <p:tav tm="100000">
                                          <p:val>
                                            <p:strVal val="#ppt_w"/>
                                          </p:val>
                                        </p:tav>
                                      </p:tavLst>
                                    </p:anim>
                                    <p:anim calcmode="lin" valueType="num">
                                      <p:cBhvr>
                                        <p:cTn id="110" dur="500" fill="hold"/>
                                        <p:tgtEl>
                                          <p:spTgt spid="2763"/>
                                        </p:tgtEl>
                                        <p:attrNameLst>
                                          <p:attrName>ppt_h</p:attrName>
                                        </p:attrNameLst>
                                      </p:cBhvr>
                                      <p:tavLst>
                                        <p:tav tm="0">
                                          <p:val>
                                            <p:fltVal val="0"/>
                                          </p:val>
                                        </p:tav>
                                        <p:tav tm="100000">
                                          <p:val>
                                            <p:strVal val="#ppt_h"/>
                                          </p:val>
                                        </p:tav>
                                      </p:tavLst>
                                    </p:anim>
                                  </p:childTnLst>
                                </p:cTn>
                              </p:par>
                            </p:childTnLst>
                          </p:cTn>
                        </p:par>
                      </p:childTnLst>
                    </p:cTn>
                  </p:par>
                  <p:par>
                    <p:cTn id="111" fill="hold">
                      <p:stCondLst>
                        <p:cond delay="indefinite"/>
                      </p:stCondLst>
                      <p:childTnLst>
                        <p:par>
                          <p:cTn id="112" fill="hold">
                            <p:stCondLst>
                              <p:cond delay="0"/>
                            </p:stCondLst>
                            <p:childTnLst>
                              <p:par>
                                <p:cTn id="113" presetClass="entr" nodeType="clickEffect" presetSubtype="8" presetID="22" grpId="24" fill="hold">
                                  <p:stCondLst>
                                    <p:cond delay="0"/>
                                  </p:stCondLst>
                                  <p:iterate type="el" backwards="0">
                                    <p:tmAbs val="0"/>
                                  </p:iterate>
                                  <p:childTnLst>
                                    <p:set>
                                      <p:cBhvr>
                                        <p:cTn id="114" fill="hold"/>
                                        <p:tgtEl>
                                          <p:spTgt spid="2730"/>
                                        </p:tgtEl>
                                        <p:attrNameLst>
                                          <p:attrName>style.visibility</p:attrName>
                                        </p:attrNameLst>
                                      </p:cBhvr>
                                      <p:to>
                                        <p:strVal val="visible"/>
                                      </p:to>
                                    </p:set>
                                    <p:animEffect filter="wipe(left)" transition="in">
                                      <p:cBhvr>
                                        <p:cTn id="115" dur="500"/>
                                        <p:tgtEl>
                                          <p:spTgt spid="2730"/>
                                        </p:tgtEl>
                                      </p:cBhvr>
                                    </p:animEffect>
                                  </p:childTnLst>
                                </p:cTn>
                              </p:par>
                            </p:childTnLst>
                          </p:cTn>
                        </p:par>
                        <p:par>
                          <p:cTn id="116" fill="hold">
                            <p:stCondLst>
                              <p:cond delay="500"/>
                            </p:stCondLst>
                            <p:childTnLst>
                              <p:par>
                                <p:cTn id="117" presetClass="entr" nodeType="afterEffect" presetSubtype="8" presetID="22" grpId="25" fill="hold">
                                  <p:stCondLst>
                                    <p:cond delay="0"/>
                                  </p:stCondLst>
                                  <p:iterate type="el" backwards="0">
                                    <p:tmAbs val="0"/>
                                  </p:iterate>
                                  <p:childTnLst>
                                    <p:set>
                                      <p:cBhvr>
                                        <p:cTn id="118" fill="hold"/>
                                        <p:tgtEl>
                                          <p:spTgt spid="2761"/>
                                        </p:tgtEl>
                                        <p:attrNameLst>
                                          <p:attrName>style.visibility</p:attrName>
                                        </p:attrNameLst>
                                      </p:cBhvr>
                                      <p:to>
                                        <p:strVal val="visible"/>
                                      </p:to>
                                    </p:set>
                                    <p:animEffect filter="wipe(left)" transition="in">
                                      <p:cBhvr>
                                        <p:cTn id="119" dur="500"/>
                                        <p:tgtEl>
                                          <p:spTgt spid="27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743" grpId="20"/>
      <p:bldP build="whole" bldLvl="1" animBg="1" rev="0" advAuto="0" spid="2703" grpId="17"/>
      <p:bldP build="whole" bldLvl="1" animBg="1" rev="0" advAuto="0" spid="2775" grpId="16"/>
      <p:bldP build="whole" bldLvl="1" animBg="1" rev="0" advAuto="0" spid="2768" grpId="6"/>
      <p:bldP build="whole" bldLvl="1" animBg="1" rev="0" advAuto="0" spid="2767" grpId="5"/>
      <p:bldP build="whole" bldLvl="1" animBg="1" rev="0" advAuto="0" spid="2702" grpId="15"/>
      <p:bldP build="whole" bldLvl="1" animBg="1" rev="0" advAuto="0" spid="2728" grpId="1"/>
      <p:bldP build="whole" bldLvl="1" animBg="1" rev="0" advAuto="0" spid="2760" grpId="21"/>
      <p:bldP build="whole" bldLvl="1" animBg="1" rev="0" advAuto="0" spid="2774" grpId="14"/>
      <p:bldP build="whole" bldLvl="1" animBg="1" rev="0" advAuto="0" spid="2732" grpId="19"/>
      <p:bldP build="whole" bldLvl="1" animBg="1" rev="0" advAuto="0" spid="2700" grpId="10"/>
      <p:bldP build="whole" bldLvl="1" animBg="1" rev="0" advAuto="0" spid="2773" grpId="13"/>
      <p:bldP build="whole" bldLvl="1" animBg="1" rev="0" advAuto="0" spid="2765" grpId="3"/>
      <p:bldP build="whole" bldLvl="1" animBg="1" rev="0" advAuto="0" spid="2731" grpId="18"/>
      <p:bldP build="whole" bldLvl="1" animBg="1" rev="0" advAuto="0" spid="2701" grpId="12"/>
      <p:bldP build="whole" bldLvl="1" animBg="1" rev="0" advAuto="0" spid="2771" grpId="9"/>
      <p:bldP build="whole" bldLvl="1" animBg="1" rev="0" advAuto="0" spid="2766" grpId="4"/>
      <p:bldP build="whole" bldLvl="1" animBg="1" rev="0" advAuto="0" spid="2772" grpId="11"/>
      <p:bldP build="whole" bldLvl="1" animBg="1" rev="0" advAuto="0" spid="2770" grpId="8"/>
      <p:bldP build="whole" bldLvl="1" animBg="1" rev="0" advAuto="0" spid="2762" grpId="22"/>
      <p:bldP build="whole" bldLvl="1" animBg="1" rev="0" advAuto="0" spid="2764" grpId="2"/>
      <p:bldP build="whole" bldLvl="1" animBg="1" rev="0" advAuto="0" spid="2769" grpId="7"/>
      <p:bldP build="whole" bldLvl="1" animBg="1" rev="0" advAuto="0" spid="2763" grpId="23"/>
      <p:bldP build="whole" bldLvl="1" animBg="1" rev="0" advAuto="0" spid="2730" grpId="24"/>
      <p:bldP build="whole" bldLvl="1" animBg="1" rev="0" advAuto="0" spid="2761" grpId="25"/>
    </p:bldLst>
  </p:timing>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26" name="Slide Number Placeholder 5"/>
          <p:cNvSpPr txBox="1"/>
          <p:nvPr>
            <p:ph type="sldNum" sz="quarter" idx="2"/>
          </p:nvPr>
        </p:nvSpPr>
        <p:spPr>
          <a:xfrm>
            <a:off x="11714069" y="159940"/>
            <a:ext cx="266165"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12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10128"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15</a:t>
            </a:r>
          </a:p>
        </p:txBody>
      </p:sp>
      <p:sp>
        <p:nvSpPr>
          <p:cNvPr id="10129"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10130" name="Oval 5"/>
          <p:cNvSpPr/>
          <p:nvPr/>
        </p:nvSpPr>
        <p:spPr>
          <a:xfrm>
            <a:off x="3106883" y="2723176"/>
            <a:ext cx="1486369" cy="1486368"/>
          </a:xfrm>
          <a:prstGeom prst="ellipse">
            <a:avLst/>
          </a:prstGeom>
          <a:solidFill>
            <a:schemeClr val="accent2">
              <a:alpha val="80000"/>
            </a:schemeClr>
          </a:solidFill>
          <a:ln w="12700">
            <a:miter lim="400000"/>
          </a:ln>
        </p:spPr>
        <p:txBody>
          <a:bodyPr lIns="45719" rIns="45719" anchor="ctr"/>
          <a:lstStyle/>
          <a:p>
            <a:pPr algn="ctr">
              <a:defRPr>
                <a:solidFill>
                  <a:srgbClr val="FFFFFF"/>
                </a:solidFill>
              </a:defRPr>
            </a:pPr>
          </a:p>
        </p:txBody>
      </p:sp>
      <p:sp>
        <p:nvSpPr>
          <p:cNvPr id="10131" name="Oval 6"/>
          <p:cNvSpPr/>
          <p:nvPr/>
        </p:nvSpPr>
        <p:spPr>
          <a:xfrm>
            <a:off x="1497127" y="2153617"/>
            <a:ext cx="1952964" cy="1952962"/>
          </a:xfrm>
          <a:prstGeom prst="ellipse">
            <a:avLst/>
          </a:prstGeom>
          <a:solidFill>
            <a:srgbClr val="6491C8">
              <a:alpha val="80000"/>
            </a:srgbClr>
          </a:solidFill>
          <a:ln w="12700">
            <a:miter lim="400000"/>
          </a:ln>
        </p:spPr>
        <p:txBody>
          <a:bodyPr lIns="45719" rIns="45719" anchor="ctr"/>
          <a:lstStyle/>
          <a:p>
            <a:pPr algn="ctr">
              <a:defRPr>
                <a:solidFill>
                  <a:srgbClr val="FFFFFF"/>
                </a:solidFill>
              </a:defRPr>
            </a:pPr>
          </a:p>
        </p:txBody>
      </p:sp>
      <p:sp>
        <p:nvSpPr>
          <p:cNvPr id="10132" name="Oval 7"/>
          <p:cNvSpPr/>
          <p:nvPr/>
        </p:nvSpPr>
        <p:spPr>
          <a:xfrm>
            <a:off x="5351467" y="2660981"/>
            <a:ext cx="1703075" cy="1703075"/>
          </a:xfrm>
          <a:prstGeom prst="ellipse">
            <a:avLst/>
          </a:prstGeom>
          <a:solidFill>
            <a:schemeClr val="accent3">
              <a:alpha val="80000"/>
            </a:schemeClr>
          </a:solidFill>
          <a:ln w="12700">
            <a:miter lim="400000"/>
          </a:ln>
        </p:spPr>
        <p:txBody>
          <a:bodyPr lIns="45719" rIns="45719" anchor="ctr"/>
          <a:lstStyle/>
          <a:p>
            <a:pPr algn="ctr">
              <a:defRPr>
                <a:solidFill>
                  <a:srgbClr val="FFFFFF"/>
                </a:solidFill>
              </a:defRPr>
            </a:pPr>
          </a:p>
        </p:txBody>
      </p:sp>
      <p:sp>
        <p:nvSpPr>
          <p:cNvPr id="10133" name="Oval 8"/>
          <p:cNvSpPr/>
          <p:nvPr/>
        </p:nvSpPr>
        <p:spPr>
          <a:xfrm>
            <a:off x="4642501" y="2447021"/>
            <a:ext cx="1000589" cy="1000590"/>
          </a:xfrm>
          <a:prstGeom prst="ellipse">
            <a:avLst/>
          </a:prstGeom>
          <a:solidFill>
            <a:schemeClr val="accent1">
              <a:alpha val="80000"/>
            </a:schemeClr>
          </a:solidFill>
          <a:ln w="12700">
            <a:miter lim="400000"/>
          </a:ln>
        </p:spPr>
        <p:txBody>
          <a:bodyPr lIns="45719" rIns="45719" anchor="ctr"/>
          <a:lstStyle/>
          <a:p>
            <a:pPr algn="ctr">
              <a:defRPr>
                <a:solidFill>
                  <a:srgbClr val="FFFFFF"/>
                </a:solidFill>
              </a:defRPr>
            </a:pPr>
          </a:p>
        </p:txBody>
      </p:sp>
      <p:sp>
        <p:nvSpPr>
          <p:cNvPr id="10134" name="Oval 9"/>
          <p:cNvSpPr/>
          <p:nvPr/>
        </p:nvSpPr>
        <p:spPr>
          <a:xfrm>
            <a:off x="3611238" y="2141952"/>
            <a:ext cx="727543" cy="727544"/>
          </a:xfrm>
          <a:prstGeom prst="ellipse">
            <a:avLst/>
          </a:prstGeom>
          <a:solidFill>
            <a:schemeClr val="accent6">
              <a:alpha val="80000"/>
            </a:schemeClr>
          </a:solidFill>
          <a:ln w="12700">
            <a:miter lim="400000"/>
          </a:ln>
        </p:spPr>
        <p:txBody>
          <a:bodyPr lIns="45719" rIns="45719" anchor="ctr"/>
          <a:lstStyle/>
          <a:p>
            <a:pPr algn="ctr">
              <a:defRPr>
                <a:solidFill>
                  <a:srgbClr val="FFFFFF"/>
                </a:solidFill>
              </a:defRPr>
            </a:pPr>
          </a:p>
        </p:txBody>
      </p:sp>
      <p:sp>
        <p:nvSpPr>
          <p:cNvPr id="10135" name="Oval 10"/>
          <p:cNvSpPr/>
          <p:nvPr/>
        </p:nvSpPr>
        <p:spPr>
          <a:xfrm>
            <a:off x="6749099" y="3824461"/>
            <a:ext cx="727543" cy="727543"/>
          </a:xfrm>
          <a:prstGeom prst="ellipse">
            <a:avLst/>
          </a:prstGeom>
          <a:solidFill>
            <a:schemeClr val="accent2">
              <a:alpha val="80000"/>
            </a:schemeClr>
          </a:solidFill>
          <a:ln w="12700">
            <a:miter lim="400000"/>
          </a:ln>
        </p:spPr>
        <p:txBody>
          <a:bodyPr lIns="45719" rIns="45719" anchor="ctr"/>
          <a:lstStyle/>
          <a:p>
            <a:pPr algn="ctr">
              <a:defRPr>
                <a:solidFill>
                  <a:srgbClr val="FFFFFF"/>
                </a:solidFill>
              </a:defRPr>
            </a:pPr>
          </a:p>
        </p:txBody>
      </p:sp>
      <p:sp>
        <p:nvSpPr>
          <p:cNvPr id="10136" name="Oval 11"/>
          <p:cNvSpPr/>
          <p:nvPr/>
        </p:nvSpPr>
        <p:spPr>
          <a:xfrm>
            <a:off x="6466099" y="1931333"/>
            <a:ext cx="351253" cy="351253"/>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10137" name="Oval 12"/>
          <p:cNvSpPr/>
          <p:nvPr/>
        </p:nvSpPr>
        <p:spPr>
          <a:xfrm>
            <a:off x="1219386" y="1996775"/>
            <a:ext cx="450247" cy="450248"/>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10138" name="Oval 13"/>
          <p:cNvSpPr/>
          <p:nvPr/>
        </p:nvSpPr>
        <p:spPr>
          <a:xfrm>
            <a:off x="1432062" y="3721637"/>
            <a:ext cx="769884" cy="769883"/>
          </a:xfrm>
          <a:prstGeom prst="ellipse">
            <a:avLst/>
          </a:prstGeom>
          <a:solidFill>
            <a:schemeClr val="accent4">
              <a:alpha val="80000"/>
            </a:schemeClr>
          </a:solidFill>
          <a:ln w="12700">
            <a:miter lim="400000"/>
          </a:ln>
        </p:spPr>
        <p:txBody>
          <a:bodyPr lIns="45719" rIns="45719" anchor="ctr"/>
          <a:lstStyle/>
          <a:p>
            <a:pPr algn="ctr">
              <a:defRPr>
                <a:solidFill>
                  <a:srgbClr val="FFFFFF"/>
                </a:solidFill>
              </a:defRPr>
            </a:pPr>
          </a:p>
        </p:txBody>
      </p:sp>
      <p:sp>
        <p:nvSpPr>
          <p:cNvPr id="10139" name="Oval 14"/>
          <p:cNvSpPr/>
          <p:nvPr/>
        </p:nvSpPr>
        <p:spPr>
          <a:xfrm>
            <a:off x="6466099" y="4416078"/>
            <a:ext cx="347785" cy="347785"/>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10140" name="Oval 15"/>
          <p:cNvSpPr/>
          <p:nvPr/>
        </p:nvSpPr>
        <p:spPr>
          <a:xfrm>
            <a:off x="6119398" y="4513726"/>
            <a:ext cx="250139" cy="250139"/>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10141" name="Oval 16"/>
          <p:cNvSpPr/>
          <p:nvPr/>
        </p:nvSpPr>
        <p:spPr>
          <a:xfrm>
            <a:off x="4450684" y="3883424"/>
            <a:ext cx="347785" cy="347785"/>
          </a:xfrm>
          <a:prstGeom prst="ellipse">
            <a:avLst/>
          </a:prstGeom>
          <a:solidFill>
            <a:srgbClr val="EA0619"/>
          </a:solidFill>
          <a:ln w="12700">
            <a:miter lim="400000"/>
          </a:ln>
        </p:spPr>
        <p:txBody>
          <a:bodyPr lIns="45719" rIns="45719" anchor="ctr"/>
          <a:lstStyle/>
          <a:p>
            <a:pPr algn="ctr">
              <a:defRPr>
                <a:solidFill>
                  <a:srgbClr val="FFFFFF"/>
                </a:solidFill>
              </a:defRPr>
            </a:pPr>
          </a:p>
        </p:txBody>
      </p:sp>
      <p:sp>
        <p:nvSpPr>
          <p:cNvPr id="10142" name="Oval 17"/>
          <p:cNvSpPr/>
          <p:nvPr/>
        </p:nvSpPr>
        <p:spPr>
          <a:xfrm>
            <a:off x="5554945" y="2275439"/>
            <a:ext cx="403099" cy="403099"/>
          </a:xfrm>
          <a:prstGeom prst="ellipse">
            <a:avLst/>
          </a:prstGeom>
          <a:solidFill>
            <a:srgbClr val="DD8B00"/>
          </a:solidFill>
          <a:ln w="12700">
            <a:miter lim="400000"/>
          </a:ln>
        </p:spPr>
        <p:txBody>
          <a:bodyPr lIns="45719" rIns="45719" anchor="ctr"/>
          <a:lstStyle/>
          <a:p>
            <a:pPr algn="ctr">
              <a:defRPr>
                <a:solidFill>
                  <a:srgbClr val="FFFFFF"/>
                </a:solidFill>
              </a:defRPr>
            </a:pPr>
          </a:p>
        </p:txBody>
      </p:sp>
      <p:sp>
        <p:nvSpPr>
          <p:cNvPr id="10143" name="Oval 18"/>
          <p:cNvSpPr/>
          <p:nvPr/>
        </p:nvSpPr>
        <p:spPr>
          <a:xfrm>
            <a:off x="4855195" y="3614930"/>
            <a:ext cx="472943" cy="472943"/>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10144" name="Oval 19"/>
          <p:cNvSpPr/>
          <p:nvPr/>
        </p:nvSpPr>
        <p:spPr>
          <a:xfrm>
            <a:off x="2027697" y="1851299"/>
            <a:ext cx="202195" cy="202193"/>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10145" name="Oval 20"/>
          <p:cNvSpPr/>
          <p:nvPr/>
        </p:nvSpPr>
        <p:spPr>
          <a:xfrm>
            <a:off x="1275411" y="2721871"/>
            <a:ext cx="164613" cy="164613"/>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10146" name="Oval 21"/>
          <p:cNvSpPr/>
          <p:nvPr/>
        </p:nvSpPr>
        <p:spPr>
          <a:xfrm>
            <a:off x="5306066" y="4094912"/>
            <a:ext cx="233897" cy="233897"/>
          </a:xfrm>
          <a:prstGeom prst="ellipse">
            <a:avLst/>
          </a:prstGeom>
          <a:solidFill>
            <a:srgbClr val="6F57B7"/>
          </a:solidFill>
          <a:ln w="12700">
            <a:miter lim="400000"/>
          </a:ln>
        </p:spPr>
        <p:txBody>
          <a:bodyPr lIns="45719" rIns="45719" anchor="ctr"/>
          <a:lstStyle/>
          <a:p>
            <a:pPr algn="ctr">
              <a:defRPr>
                <a:solidFill>
                  <a:srgbClr val="FFFFFF"/>
                </a:solidFill>
              </a:defRPr>
            </a:pPr>
          </a:p>
        </p:txBody>
      </p:sp>
      <p:sp>
        <p:nvSpPr>
          <p:cNvPr id="10147" name="Oval 22"/>
          <p:cNvSpPr/>
          <p:nvPr/>
        </p:nvSpPr>
        <p:spPr>
          <a:xfrm>
            <a:off x="2388677" y="4004654"/>
            <a:ext cx="233897" cy="233897"/>
          </a:xfrm>
          <a:prstGeom prst="ellipse">
            <a:avLst/>
          </a:prstGeom>
          <a:solidFill>
            <a:schemeClr val="accent5">
              <a:alpha val="80000"/>
            </a:schemeClr>
          </a:solidFill>
          <a:ln w="12700">
            <a:miter lim="400000"/>
          </a:ln>
        </p:spPr>
        <p:txBody>
          <a:bodyPr lIns="45719" rIns="45719" anchor="ctr"/>
          <a:lstStyle/>
          <a:p>
            <a:pPr algn="ctr">
              <a:defRPr>
                <a:solidFill>
                  <a:srgbClr val="FFFFFF"/>
                </a:solidFill>
              </a:defRPr>
            </a:pPr>
          </a:p>
        </p:txBody>
      </p:sp>
      <p:sp>
        <p:nvSpPr>
          <p:cNvPr id="10148" name="Oval 23"/>
          <p:cNvSpPr/>
          <p:nvPr/>
        </p:nvSpPr>
        <p:spPr>
          <a:xfrm>
            <a:off x="4708006" y="3512518"/>
            <a:ext cx="131289" cy="131289"/>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10149" name="Oval 24"/>
          <p:cNvSpPr/>
          <p:nvPr/>
        </p:nvSpPr>
        <p:spPr>
          <a:xfrm>
            <a:off x="2624729" y="4069636"/>
            <a:ext cx="650387" cy="650387"/>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10150" name="Oval 25"/>
          <p:cNvSpPr/>
          <p:nvPr/>
        </p:nvSpPr>
        <p:spPr>
          <a:xfrm>
            <a:off x="4511214" y="2404697"/>
            <a:ext cx="131289" cy="131289"/>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10151" name="Oval 26"/>
          <p:cNvSpPr/>
          <p:nvPr/>
        </p:nvSpPr>
        <p:spPr>
          <a:xfrm>
            <a:off x="3209654" y="2083160"/>
            <a:ext cx="351253" cy="351253"/>
          </a:xfrm>
          <a:prstGeom prst="ellipse">
            <a:avLst/>
          </a:prstGeom>
          <a:solidFill>
            <a:srgbClr val="000000">
              <a:alpha val="10000"/>
            </a:srgbClr>
          </a:solidFill>
          <a:ln w="12700">
            <a:miter lim="400000"/>
          </a:ln>
        </p:spPr>
        <p:txBody>
          <a:bodyPr lIns="45719" rIns="45719" anchor="ctr"/>
          <a:lstStyle/>
          <a:p>
            <a:pPr algn="ctr">
              <a:defRPr>
                <a:solidFill>
                  <a:srgbClr val="FFFFFF"/>
                </a:solidFill>
              </a:defRPr>
            </a:pPr>
          </a:p>
        </p:txBody>
      </p:sp>
      <p:sp>
        <p:nvSpPr>
          <p:cNvPr id="10152" name="Oval 27"/>
          <p:cNvSpPr/>
          <p:nvPr/>
        </p:nvSpPr>
        <p:spPr>
          <a:xfrm>
            <a:off x="4290891" y="2786238"/>
            <a:ext cx="233897" cy="233897"/>
          </a:xfrm>
          <a:prstGeom prst="ellipse">
            <a:avLst/>
          </a:prstGeom>
          <a:solidFill>
            <a:srgbClr val="000000">
              <a:alpha val="50000"/>
            </a:srgbClr>
          </a:solidFill>
          <a:ln w="12700">
            <a:miter lim="400000"/>
          </a:ln>
        </p:spPr>
        <p:txBody>
          <a:bodyPr lIns="45719" rIns="45719" anchor="ctr"/>
          <a:lstStyle/>
          <a:p>
            <a:pPr algn="ctr">
              <a:defRPr>
                <a:solidFill>
                  <a:srgbClr val="FFFFFF"/>
                </a:solidFill>
              </a:defRPr>
            </a:pPr>
          </a:p>
        </p:txBody>
      </p:sp>
      <p:sp>
        <p:nvSpPr>
          <p:cNvPr id="10153" name="Oval 28"/>
          <p:cNvSpPr/>
          <p:nvPr/>
        </p:nvSpPr>
        <p:spPr>
          <a:xfrm>
            <a:off x="2163616" y="4689818"/>
            <a:ext cx="131289" cy="13128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10154" name="Oval 29"/>
          <p:cNvSpPr/>
          <p:nvPr/>
        </p:nvSpPr>
        <p:spPr>
          <a:xfrm>
            <a:off x="7271929" y="1951540"/>
            <a:ext cx="131289" cy="131289"/>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10155" name="Oval 30"/>
          <p:cNvSpPr/>
          <p:nvPr/>
        </p:nvSpPr>
        <p:spPr>
          <a:xfrm>
            <a:off x="5354599" y="4669247"/>
            <a:ext cx="131289" cy="13128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10156" name="Oval 32"/>
          <p:cNvSpPr/>
          <p:nvPr/>
        </p:nvSpPr>
        <p:spPr>
          <a:xfrm>
            <a:off x="8722484" y="2723176"/>
            <a:ext cx="1486369" cy="1486368"/>
          </a:xfrm>
          <a:prstGeom prst="ellipse">
            <a:avLst/>
          </a:prstGeom>
          <a:solidFill>
            <a:schemeClr val="accent5">
              <a:alpha val="80000"/>
            </a:schemeClr>
          </a:solidFill>
          <a:ln w="12700">
            <a:miter lim="400000"/>
          </a:ln>
        </p:spPr>
        <p:txBody>
          <a:bodyPr lIns="45719" rIns="45719" anchor="ctr"/>
          <a:lstStyle/>
          <a:p>
            <a:pPr algn="ctr">
              <a:defRPr>
                <a:solidFill>
                  <a:srgbClr val="FFFFFF"/>
                </a:solidFill>
              </a:defRPr>
            </a:pPr>
          </a:p>
        </p:txBody>
      </p:sp>
      <p:sp>
        <p:nvSpPr>
          <p:cNvPr id="10157" name="Oval 33"/>
          <p:cNvSpPr/>
          <p:nvPr/>
        </p:nvSpPr>
        <p:spPr>
          <a:xfrm>
            <a:off x="7112728" y="2153617"/>
            <a:ext cx="1952965" cy="1952962"/>
          </a:xfrm>
          <a:prstGeom prst="ellipse">
            <a:avLst/>
          </a:prstGeom>
          <a:solidFill>
            <a:schemeClr val="accent4">
              <a:alpha val="80000"/>
            </a:schemeClr>
          </a:solidFill>
          <a:ln w="12700">
            <a:miter lim="400000"/>
          </a:ln>
        </p:spPr>
        <p:txBody>
          <a:bodyPr lIns="45719" rIns="45719" anchor="ctr"/>
          <a:lstStyle/>
          <a:p>
            <a:pPr algn="ctr">
              <a:defRPr>
                <a:solidFill>
                  <a:srgbClr val="FFFFFF"/>
                </a:solidFill>
              </a:defRPr>
            </a:pPr>
          </a:p>
        </p:txBody>
      </p:sp>
      <p:sp>
        <p:nvSpPr>
          <p:cNvPr id="10158" name="Oval 35"/>
          <p:cNvSpPr/>
          <p:nvPr/>
        </p:nvSpPr>
        <p:spPr>
          <a:xfrm>
            <a:off x="10199782" y="2636227"/>
            <a:ext cx="753059" cy="753059"/>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10159" name="Oval 36"/>
          <p:cNvSpPr/>
          <p:nvPr/>
        </p:nvSpPr>
        <p:spPr>
          <a:xfrm>
            <a:off x="9226840" y="2141952"/>
            <a:ext cx="727543" cy="727544"/>
          </a:xfrm>
          <a:prstGeom prst="ellipse">
            <a:avLst/>
          </a:prstGeom>
          <a:solidFill>
            <a:srgbClr val="EA0619">
              <a:alpha val="80000"/>
            </a:srgbClr>
          </a:solidFill>
          <a:ln w="12700">
            <a:miter lim="400000"/>
          </a:ln>
        </p:spPr>
        <p:txBody>
          <a:bodyPr lIns="45719" rIns="45719" anchor="ctr"/>
          <a:lstStyle/>
          <a:p>
            <a:pPr algn="ctr">
              <a:defRPr>
                <a:solidFill>
                  <a:srgbClr val="FFFFFF"/>
                </a:solidFill>
              </a:defRPr>
            </a:pPr>
          </a:p>
        </p:txBody>
      </p:sp>
      <p:sp>
        <p:nvSpPr>
          <p:cNvPr id="10160" name="Oval 43"/>
          <p:cNvSpPr/>
          <p:nvPr/>
        </p:nvSpPr>
        <p:spPr>
          <a:xfrm>
            <a:off x="10066286" y="3883424"/>
            <a:ext cx="347785" cy="347785"/>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10161" name="Oval 46"/>
          <p:cNvSpPr/>
          <p:nvPr/>
        </p:nvSpPr>
        <p:spPr>
          <a:xfrm>
            <a:off x="7623212" y="1665553"/>
            <a:ext cx="287297" cy="287297"/>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10162" name="Oval 49"/>
          <p:cNvSpPr/>
          <p:nvPr/>
        </p:nvSpPr>
        <p:spPr>
          <a:xfrm>
            <a:off x="8004279" y="4004654"/>
            <a:ext cx="233897" cy="233897"/>
          </a:xfrm>
          <a:prstGeom prst="ellipse">
            <a:avLst/>
          </a:prstGeom>
          <a:solidFill>
            <a:schemeClr val="accent2">
              <a:alpha val="80000"/>
            </a:schemeClr>
          </a:solidFill>
          <a:ln w="12700">
            <a:miter lim="400000"/>
          </a:ln>
        </p:spPr>
        <p:txBody>
          <a:bodyPr lIns="45719" rIns="45719" anchor="ctr"/>
          <a:lstStyle/>
          <a:p>
            <a:pPr algn="ctr">
              <a:defRPr>
                <a:solidFill>
                  <a:srgbClr val="FFFFFF"/>
                </a:solidFill>
              </a:defRPr>
            </a:pPr>
          </a:p>
        </p:txBody>
      </p:sp>
      <p:sp>
        <p:nvSpPr>
          <p:cNvPr id="10163" name="Oval 50"/>
          <p:cNvSpPr/>
          <p:nvPr/>
        </p:nvSpPr>
        <p:spPr>
          <a:xfrm>
            <a:off x="10323610" y="3512518"/>
            <a:ext cx="131289" cy="13128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10164" name="Oval 51"/>
          <p:cNvSpPr/>
          <p:nvPr/>
        </p:nvSpPr>
        <p:spPr>
          <a:xfrm>
            <a:off x="8240332" y="4069636"/>
            <a:ext cx="650387" cy="650387"/>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10165" name="Oval 52"/>
          <p:cNvSpPr/>
          <p:nvPr/>
        </p:nvSpPr>
        <p:spPr>
          <a:xfrm>
            <a:off x="10126818" y="2404697"/>
            <a:ext cx="131289" cy="13128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10166" name="Oval 53"/>
          <p:cNvSpPr/>
          <p:nvPr/>
        </p:nvSpPr>
        <p:spPr>
          <a:xfrm>
            <a:off x="8825258" y="2083160"/>
            <a:ext cx="351253" cy="351253"/>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10167" name="Oval 54"/>
          <p:cNvSpPr/>
          <p:nvPr/>
        </p:nvSpPr>
        <p:spPr>
          <a:xfrm>
            <a:off x="9906495" y="2786238"/>
            <a:ext cx="233897" cy="233897"/>
          </a:xfrm>
          <a:prstGeom prst="ellipse">
            <a:avLst/>
          </a:prstGeom>
          <a:solidFill>
            <a:srgbClr val="3B6BA6">
              <a:alpha val="80000"/>
            </a:srgbClr>
          </a:solidFill>
          <a:ln w="12700">
            <a:miter lim="400000"/>
          </a:ln>
        </p:spPr>
        <p:txBody>
          <a:bodyPr lIns="45719" rIns="45719" anchor="ctr"/>
          <a:lstStyle/>
          <a:p>
            <a:pPr algn="ctr">
              <a:defRPr>
                <a:solidFill>
                  <a:srgbClr val="FFFFFF"/>
                </a:solidFill>
              </a:defRPr>
            </a:pPr>
          </a:p>
        </p:txBody>
      </p:sp>
      <p:sp>
        <p:nvSpPr>
          <p:cNvPr id="10168" name="Oval 55"/>
          <p:cNvSpPr/>
          <p:nvPr/>
        </p:nvSpPr>
        <p:spPr>
          <a:xfrm>
            <a:off x="7779221" y="4689818"/>
            <a:ext cx="131289" cy="13128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10169" name="Oval 31"/>
          <p:cNvSpPr/>
          <p:nvPr/>
        </p:nvSpPr>
        <p:spPr>
          <a:xfrm>
            <a:off x="6755394" y="2286349"/>
            <a:ext cx="590773" cy="590773"/>
          </a:xfrm>
          <a:prstGeom prst="ellipse">
            <a:avLst/>
          </a:prstGeom>
          <a:solidFill>
            <a:srgbClr val="6491C8">
              <a:alpha val="80000"/>
            </a:srgbClr>
          </a:solidFill>
          <a:ln w="12700">
            <a:miter lim="400000"/>
          </a:ln>
        </p:spPr>
        <p:txBody>
          <a:bodyPr lIns="45719" rIns="45719" anchor="ctr"/>
          <a:lstStyle/>
          <a:p>
            <a:pPr algn="ctr">
              <a:defRPr>
                <a:solidFill>
                  <a:srgbClr val="FFFFFF"/>
                </a:solidFill>
              </a:defRPr>
            </a:pPr>
          </a:p>
        </p:txBody>
      </p:sp>
      <p:sp>
        <p:nvSpPr>
          <p:cNvPr id="10170" name="Rectangle 61"/>
          <p:cNvSpPr txBox="1"/>
          <p:nvPr/>
        </p:nvSpPr>
        <p:spPr>
          <a:xfrm>
            <a:off x="2194030" y="2520092"/>
            <a:ext cx="512178" cy="46931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800">
                <a:solidFill>
                  <a:srgbClr val="FEFEFE"/>
                </a:solidFill>
                <a:latin typeface="FontAwesome"/>
                <a:ea typeface="FontAwesome"/>
                <a:cs typeface="FontAwesome"/>
                <a:sym typeface="FontAwesome"/>
              </a:defRPr>
            </a:lvl1pPr>
          </a:lstStyle>
          <a:p>
            <a:pPr/>
            <a:r>
              <a:t></a:t>
            </a:r>
          </a:p>
        </p:txBody>
      </p:sp>
      <p:sp>
        <p:nvSpPr>
          <p:cNvPr id="10171" name="TextBox 62"/>
          <p:cNvSpPr txBox="1"/>
          <p:nvPr/>
        </p:nvSpPr>
        <p:spPr>
          <a:xfrm>
            <a:off x="1710746" y="3022173"/>
            <a:ext cx="1478747"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200">
                <a:solidFill>
                  <a:srgbClr val="FEFEFE"/>
                </a:solidFill>
              </a:defRPr>
            </a:lvl1pPr>
          </a:lstStyle>
          <a:p>
            <a:pPr/>
            <a:r>
              <a:t>Saying fruitful</a:t>
            </a:r>
          </a:p>
        </p:txBody>
      </p:sp>
      <p:sp>
        <p:nvSpPr>
          <p:cNvPr id="10172" name="TextBox 63"/>
          <p:cNvSpPr txBox="1"/>
          <p:nvPr/>
        </p:nvSpPr>
        <p:spPr>
          <a:xfrm>
            <a:off x="1867978" y="3245381"/>
            <a:ext cx="1164283"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Air saying fruitful were example.</a:t>
            </a:r>
          </a:p>
        </p:txBody>
      </p:sp>
      <p:sp>
        <p:nvSpPr>
          <p:cNvPr id="10173" name="TextBox 64"/>
          <p:cNvSpPr txBox="1"/>
          <p:nvPr/>
        </p:nvSpPr>
        <p:spPr>
          <a:xfrm>
            <a:off x="7355199" y="2930648"/>
            <a:ext cx="1478746"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200">
                <a:solidFill>
                  <a:srgbClr val="FEFEFE"/>
                </a:solidFill>
              </a:defRPr>
            </a:lvl1pPr>
          </a:lstStyle>
          <a:p>
            <a:pPr/>
            <a:r>
              <a:t>Saying fruitful</a:t>
            </a:r>
          </a:p>
        </p:txBody>
      </p:sp>
      <p:sp>
        <p:nvSpPr>
          <p:cNvPr id="10174" name="TextBox 65"/>
          <p:cNvSpPr txBox="1"/>
          <p:nvPr/>
        </p:nvSpPr>
        <p:spPr>
          <a:xfrm>
            <a:off x="7512430" y="3153856"/>
            <a:ext cx="1164283"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Air saying fruitful were example.</a:t>
            </a:r>
          </a:p>
        </p:txBody>
      </p:sp>
      <p:sp>
        <p:nvSpPr>
          <p:cNvPr id="10175" name="Rectangle 66"/>
          <p:cNvSpPr txBox="1"/>
          <p:nvPr/>
        </p:nvSpPr>
        <p:spPr>
          <a:xfrm>
            <a:off x="8035264" y="2329098"/>
            <a:ext cx="12700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10176" name="Freeform 68"/>
          <p:cNvSpPr/>
          <p:nvPr/>
        </p:nvSpPr>
        <p:spPr>
          <a:xfrm>
            <a:off x="9324375" y="3085301"/>
            <a:ext cx="428606" cy="2706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ln w="127000">
            <a:solidFill>
              <a:srgbClr val="FEFEFE"/>
            </a:solidFill>
            <a:miter/>
          </a:ln>
        </p:spPr>
        <p:txBody>
          <a:bodyPr lIns="45719" rIns="45719" anchor="ctr"/>
          <a:lstStyle/>
          <a:p>
            <a:pPr algn="ctr">
              <a:defRPr>
                <a:solidFill>
                  <a:srgbClr val="FFFFFF"/>
                </a:solidFill>
              </a:defRPr>
            </a:pPr>
          </a:p>
        </p:txBody>
      </p:sp>
      <p:sp>
        <p:nvSpPr>
          <p:cNvPr id="10177" name="TextBox 110"/>
          <p:cNvSpPr txBox="1"/>
          <p:nvPr/>
        </p:nvSpPr>
        <p:spPr>
          <a:xfrm>
            <a:off x="8945527" y="3513571"/>
            <a:ext cx="1147147"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200">
                <a:solidFill>
                  <a:srgbClr val="FEFEFE"/>
                </a:solidFill>
              </a:defRPr>
            </a:lvl1pPr>
          </a:lstStyle>
          <a:p>
            <a:pPr/>
            <a:r>
              <a:t>Successful</a:t>
            </a:r>
          </a:p>
        </p:txBody>
      </p:sp>
      <p:sp>
        <p:nvSpPr>
          <p:cNvPr id="10178" name="Rectangle 111"/>
          <p:cNvSpPr txBox="1"/>
          <p:nvPr/>
        </p:nvSpPr>
        <p:spPr>
          <a:xfrm>
            <a:off x="6031005" y="2760412"/>
            <a:ext cx="32639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k</a:t>
            </a:r>
          </a:p>
        </p:txBody>
      </p:sp>
      <p:sp>
        <p:nvSpPr>
          <p:cNvPr id="10179" name="TextBox 112"/>
          <p:cNvSpPr txBox="1"/>
          <p:nvPr/>
        </p:nvSpPr>
        <p:spPr>
          <a:xfrm>
            <a:off x="5422751" y="3391896"/>
            <a:ext cx="1478747"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200">
                <a:solidFill>
                  <a:srgbClr val="FEFEFE"/>
                </a:solidFill>
              </a:defRPr>
            </a:lvl1pPr>
          </a:lstStyle>
          <a:p>
            <a:pPr/>
            <a:r>
              <a:t>Saying fruitful</a:t>
            </a:r>
          </a:p>
        </p:txBody>
      </p:sp>
      <p:sp>
        <p:nvSpPr>
          <p:cNvPr id="10180" name="TextBox 113"/>
          <p:cNvSpPr txBox="1"/>
          <p:nvPr/>
        </p:nvSpPr>
        <p:spPr>
          <a:xfrm>
            <a:off x="5579983" y="3615104"/>
            <a:ext cx="1164283"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Air saying fruitful were example.</a:t>
            </a:r>
          </a:p>
        </p:txBody>
      </p:sp>
      <p:sp>
        <p:nvSpPr>
          <p:cNvPr id="10181" name="Rectangle 114"/>
          <p:cNvSpPr txBox="1"/>
          <p:nvPr/>
        </p:nvSpPr>
        <p:spPr>
          <a:xfrm>
            <a:off x="3516263" y="2956909"/>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10182" name="TextBox 115"/>
          <p:cNvSpPr txBox="1"/>
          <p:nvPr/>
        </p:nvSpPr>
        <p:spPr>
          <a:xfrm>
            <a:off x="3475421" y="3556013"/>
            <a:ext cx="741715"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Air saying fruitful</a:t>
            </a:r>
          </a:p>
        </p:txBody>
      </p:sp>
      <p:sp>
        <p:nvSpPr>
          <p:cNvPr id="10183" name="Rectangle 116"/>
          <p:cNvSpPr txBox="1"/>
          <p:nvPr/>
        </p:nvSpPr>
        <p:spPr>
          <a:xfrm>
            <a:off x="2713274" y="4135890"/>
            <a:ext cx="468459"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10184" name="Rectangle 117"/>
          <p:cNvSpPr txBox="1"/>
          <p:nvPr/>
        </p:nvSpPr>
        <p:spPr>
          <a:xfrm>
            <a:off x="8333769" y="4163188"/>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10185" name="Rectangle 118"/>
          <p:cNvSpPr txBox="1"/>
          <p:nvPr/>
        </p:nvSpPr>
        <p:spPr>
          <a:xfrm>
            <a:off x="3919521" y="2253616"/>
            <a:ext cx="12700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10186" name="Rectangle 119"/>
          <p:cNvSpPr txBox="1"/>
          <p:nvPr/>
        </p:nvSpPr>
        <p:spPr>
          <a:xfrm>
            <a:off x="1611569" y="3854229"/>
            <a:ext cx="386450"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æ</a:t>
            </a:r>
          </a:p>
        </p:txBody>
      </p:sp>
      <p:sp>
        <p:nvSpPr>
          <p:cNvPr id="10187" name="Rectangle 120"/>
          <p:cNvSpPr txBox="1"/>
          <p:nvPr/>
        </p:nvSpPr>
        <p:spPr>
          <a:xfrm>
            <a:off x="9443776" y="2225817"/>
            <a:ext cx="31603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ë</a:t>
            </a:r>
          </a:p>
        </p:txBody>
      </p:sp>
      <p:sp>
        <p:nvSpPr>
          <p:cNvPr id="10188" name="Rectangle 121"/>
          <p:cNvSpPr txBox="1"/>
          <p:nvPr/>
        </p:nvSpPr>
        <p:spPr>
          <a:xfrm>
            <a:off x="6885835" y="3968251"/>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10189" name="Rectangle 122"/>
          <p:cNvSpPr txBox="1"/>
          <p:nvPr/>
        </p:nvSpPr>
        <p:spPr>
          <a:xfrm>
            <a:off x="4834107" y="2622431"/>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10190" name="TextBox 123"/>
          <p:cNvSpPr txBox="1"/>
          <p:nvPr/>
        </p:nvSpPr>
        <p:spPr>
          <a:xfrm>
            <a:off x="1996125" y="5731897"/>
            <a:ext cx="8201750"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ct val="150000"/>
              </a:lnSpc>
              <a:defRPr sz="1000">
                <a:solidFill>
                  <a:srgbClr val="7D8287"/>
                </a:solidFill>
              </a:defRPr>
            </a:pPr>
            <a:r>
              <a:t>Lesser first day kind god us earth. The divide firmament signs doesn't seasons heaven spirit open. </a:t>
            </a:r>
            <a:r>
              <a:rPr>
                <a:solidFill>
                  <a:schemeClr val="accent2"/>
                </a:solidFill>
              </a:rPr>
              <a:t>The divide firmament signs doesn't seasons heaven spirit open gathered heaven without them air.</a:t>
            </a:r>
          </a:p>
        </p:txBody>
      </p:sp>
      <p:sp>
        <p:nvSpPr>
          <p:cNvPr id="10191" name="TextBox 124"/>
          <p:cNvSpPr txBox="1"/>
          <p:nvPr/>
        </p:nvSpPr>
        <p:spPr>
          <a:xfrm>
            <a:off x="3234616" y="5095288"/>
            <a:ext cx="1233272"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rgbClr val="7D8287"/>
                </a:solidFill>
              </a:defRPr>
            </a:lvl1pPr>
          </a:lstStyle>
          <a:p>
            <a:pPr/>
            <a:r>
              <a:t>200K</a:t>
            </a:r>
          </a:p>
        </p:txBody>
      </p:sp>
      <p:sp>
        <p:nvSpPr>
          <p:cNvPr id="10192" name="Oval 125"/>
          <p:cNvSpPr/>
          <p:nvPr/>
        </p:nvSpPr>
        <p:spPr>
          <a:xfrm>
            <a:off x="2785948" y="5228385"/>
            <a:ext cx="347785" cy="347785"/>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10193" name="TextBox 126"/>
          <p:cNvSpPr txBox="1"/>
          <p:nvPr/>
        </p:nvSpPr>
        <p:spPr>
          <a:xfrm>
            <a:off x="2847161" y="5249453"/>
            <a:ext cx="231401"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A</a:t>
            </a:r>
          </a:p>
        </p:txBody>
      </p:sp>
      <p:sp>
        <p:nvSpPr>
          <p:cNvPr id="10194" name="TextBox 127"/>
          <p:cNvSpPr txBox="1"/>
          <p:nvPr/>
        </p:nvSpPr>
        <p:spPr>
          <a:xfrm>
            <a:off x="5470109" y="5095288"/>
            <a:ext cx="1233272"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rgbClr val="7D8287"/>
                </a:solidFill>
              </a:defRPr>
            </a:lvl1pPr>
          </a:lstStyle>
          <a:p>
            <a:pPr/>
            <a:r>
              <a:t>155K</a:t>
            </a:r>
          </a:p>
        </p:txBody>
      </p:sp>
      <p:sp>
        <p:nvSpPr>
          <p:cNvPr id="10195" name="Oval 128"/>
          <p:cNvSpPr/>
          <p:nvPr/>
        </p:nvSpPr>
        <p:spPr>
          <a:xfrm>
            <a:off x="5021441" y="5228385"/>
            <a:ext cx="347785" cy="347785"/>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10196" name="TextBox 129"/>
          <p:cNvSpPr txBox="1"/>
          <p:nvPr/>
        </p:nvSpPr>
        <p:spPr>
          <a:xfrm>
            <a:off x="5082654" y="5249453"/>
            <a:ext cx="231401"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B</a:t>
            </a:r>
          </a:p>
        </p:txBody>
      </p:sp>
      <p:sp>
        <p:nvSpPr>
          <p:cNvPr id="10197" name="TextBox 130"/>
          <p:cNvSpPr txBox="1"/>
          <p:nvPr/>
        </p:nvSpPr>
        <p:spPr>
          <a:xfrm>
            <a:off x="7705601" y="5095288"/>
            <a:ext cx="1233272"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rgbClr val="7D8287"/>
                </a:solidFill>
              </a:defRPr>
            </a:lvl1pPr>
          </a:lstStyle>
          <a:p>
            <a:pPr/>
            <a:r>
              <a:t>390K</a:t>
            </a:r>
          </a:p>
        </p:txBody>
      </p:sp>
      <p:sp>
        <p:nvSpPr>
          <p:cNvPr id="10198" name="Oval 131"/>
          <p:cNvSpPr/>
          <p:nvPr/>
        </p:nvSpPr>
        <p:spPr>
          <a:xfrm>
            <a:off x="7256935" y="5228385"/>
            <a:ext cx="347785" cy="347785"/>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10199" name="TextBox 132"/>
          <p:cNvSpPr txBox="1"/>
          <p:nvPr/>
        </p:nvSpPr>
        <p:spPr>
          <a:xfrm>
            <a:off x="7318146" y="5249453"/>
            <a:ext cx="231401"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C</a:t>
            </a:r>
          </a:p>
        </p:txBody>
      </p:sp>
    </p:spTree>
  </p:cSld>
  <p:clrMapOvr>
    <a:masterClrMapping/>
  </p:clrMapOvr>
  <mc:AlternateContent xmlns:mc="http://schemas.openxmlformats.org/markup-compatibility/2006">
    <mc:Choice xmlns:p14="http://schemas.microsoft.com/office/powerpoint/2010/main" Requires="p14">
      <p:transition spd="med" advClick="1" p14:dur="1000">
        <p:pull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0151"/>
                                        </p:tgtEl>
                                        <p:attrNameLst>
                                          <p:attrName>style.visibility</p:attrName>
                                        </p:attrNameLst>
                                      </p:cBhvr>
                                      <p:to>
                                        <p:strVal val="visible"/>
                                      </p:to>
                                    </p:set>
                                    <p:anim calcmode="lin" valueType="num">
                                      <p:cBhvr>
                                        <p:cTn id="7" dur="500" fill="hold"/>
                                        <p:tgtEl>
                                          <p:spTgt spid="10151"/>
                                        </p:tgtEl>
                                        <p:attrNameLst>
                                          <p:attrName>ppt_w</p:attrName>
                                        </p:attrNameLst>
                                      </p:cBhvr>
                                      <p:tavLst>
                                        <p:tav tm="0">
                                          <p:val>
                                            <p:fltVal val="0"/>
                                          </p:val>
                                        </p:tav>
                                        <p:tav tm="100000">
                                          <p:val>
                                            <p:strVal val="#ppt_w"/>
                                          </p:val>
                                        </p:tav>
                                      </p:tavLst>
                                    </p:anim>
                                    <p:anim calcmode="lin" valueType="num">
                                      <p:cBhvr>
                                        <p:cTn id="8" dur="500" fill="hold"/>
                                        <p:tgtEl>
                                          <p:spTgt spid="10151"/>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10145"/>
                                        </p:tgtEl>
                                        <p:attrNameLst>
                                          <p:attrName>style.visibility</p:attrName>
                                        </p:attrNameLst>
                                      </p:cBhvr>
                                      <p:to>
                                        <p:strVal val="visible"/>
                                      </p:to>
                                    </p:set>
                                    <p:anim calcmode="lin" valueType="num">
                                      <p:cBhvr>
                                        <p:cTn id="12" dur="500" fill="hold"/>
                                        <p:tgtEl>
                                          <p:spTgt spid="10145"/>
                                        </p:tgtEl>
                                        <p:attrNameLst>
                                          <p:attrName>ppt_w</p:attrName>
                                        </p:attrNameLst>
                                      </p:cBhvr>
                                      <p:tavLst>
                                        <p:tav tm="0">
                                          <p:val>
                                            <p:fltVal val="0"/>
                                          </p:val>
                                        </p:tav>
                                        <p:tav tm="100000">
                                          <p:val>
                                            <p:strVal val="#ppt_w"/>
                                          </p:val>
                                        </p:tav>
                                      </p:tavLst>
                                    </p:anim>
                                    <p:anim calcmode="lin" valueType="num">
                                      <p:cBhvr>
                                        <p:cTn id="13" dur="500" fill="hold"/>
                                        <p:tgtEl>
                                          <p:spTgt spid="10145"/>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10153"/>
                                        </p:tgtEl>
                                        <p:attrNameLst>
                                          <p:attrName>style.visibility</p:attrName>
                                        </p:attrNameLst>
                                      </p:cBhvr>
                                      <p:to>
                                        <p:strVal val="visible"/>
                                      </p:to>
                                    </p:set>
                                    <p:anim calcmode="lin" valueType="num">
                                      <p:cBhvr>
                                        <p:cTn id="17" dur="500" fill="hold"/>
                                        <p:tgtEl>
                                          <p:spTgt spid="10153"/>
                                        </p:tgtEl>
                                        <p:attrNameLst>
                                          <p:attrName>ppt_w</p:attrName>
                                        </p:attrNameLst>
                                      </p:cBhvr>
                                      <p:tavLst>
                                        <p:tav tm="0">
                                          <p:val>
                                            <p:fltVal val="0"/>
                                          </p:val>
                                        </p:tav>
                                        <p:tav tm="100000">
                                          <p:val>
                                            <p:strVal val="#ppt_w"/>
                                          </p:val>
                                        </p:tav>
                                      </p:tavLst>
                                    </p:anim>
                                    <p:anim calcmode="lin" valueType="num">
                                      <p:cBhvr>
                                        <p:cTn id="18" dur="500" fill="hold"/>
                                        <p:tgtEl>
                                          <p:spTgt spid="10153"/>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10155"/>
                                        </p:tgtEl>
                                        <p:attrNameLst>
                                          <p:attrName>style.visibility</p:attrName>
                                        </p:attrNameLst>
                                      </p:cBhvr>
                                      <p:to>
                                        <p:strVal val="visible"/>
                                      </p:to>
                                    </p:set>
                                    <p:anim calcmode="lin" valueType="num">
                                      <p:cBhvr>
                                        <p:cTn id="22" dur="500" fill="hold"/>
                                        <p:tgtEl>
                                          <p:spTgt spid="10155"/>
                                        </p:tgtEl>
                                        <p:attrNameLst>
                                          <p:attrName>ppt_w</p:attrName>
                                        </p:attrNameLst>
                                      </p:cBhvr>
                                      <p:tavLst>
                                        <p:tav tm="0">
                                          <p:val>
                                            <p:fltVal val="0"/>
                                          </p:val>
                                        </p:tav>
                                        <p:tav tm="100000">
                                          <p:val>
                                            <p:strVal val="#ppt_w"/>
                                          </p:val>
                                        </p:tav>
                                      </p:tavLst>
                                    </p:anim>
                                    <p:anim calcmode="lin" valueType="num">
                                      <p:cBhvr>
                                        <p:cTn id="23" dur="500" fill="hold"/>
                                        <p:tgtEl>
                                          <p:spTgt spid="10155"/>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10143"/>
                                        </p:tgtEl>
                                        <p:attrNameLst>
                                          <p:attrName>style.visibility</p:attrName>
                                        </p:attrNameLst>
                                      </p:cBhvr>
                                      <p:to>
                                        <p:strVal val="visible"/>
                                      </p:to>
                                    </p:set>
                                    <p:anim calcmode="lin" valueType="num">
                                      <p:cBhvr>
                                        <p:cTn id="27" dur="500" fill="hold"/>
                                        <p:tgtEl>
                                          <p:spTgt spid="10143"/>
                                        </p:tgtEl>
                                        <p:attrNameLst>
                                          <p:attrName>ppt_w</p:attrName>
                                        </p:attrNameLst>
                                      </p:cBhvr>
                                      <p:tavLst>
                                        <p:tav tm="0">
                                          <p:val>
                                            <p:fltVal val="0"/>
                                          </p:val>
                                        </p:tav>
                                        <p:tav tm="100000">
                                          <p:val>
                                            <p:strVal val="#ppt_w"/>
                                          </p:val>
                                        </p:tav>
                                      </p:tavLst>
                                    </p:anim>
                                    <p:anim calcmode="lin" valueType="num">
                                      <p:cBhvr>
                                        <p:cTn id="28" dur="500" fill="hold"/>
                                        <p:tgtEl>
                                          <p:spTgt spid="10143"/>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10136"/>
                                        </p:tgtEl>
                                        <p:attrNameLst>
                                          <p:attrName>style.visibility</p:attrName>
                                        </p:attrNameLst>
                                      </p:cBhvr>
                                      <p:to>
                                        <p:strVal val="visible"/>
                                      </p:to>
                                    </p:set>
                                    <p:anim calcmode="lin" valueType="num">
                                      <p:cBhvr>
                                        <p:cTn id="32" dur="500" fill="hold"/>
                                        <p:tgtEl>
                                          <p:spTgt spid="10136"/>
                                        </p:tgtEl>
                                        <p:attrNameLst>
                                          <p:attrName>ppt_w</p:attrName>
                                        </p:attrNameLst>
                                      </p:cBhvr>
                                      <p:tavLst>
                                        <p:tav tm="0">
                                          <p:val>
                                            <p:fltVal val="0"/>
                                          </p:val>
                                        </p:tav>
                                        <p:tav tm="100000">
                                          <p:val>
                                            <p:strVal val="#ppt_w"/>
                                          </p:val>
                                        </p:tav>
                                      </p:tavLst>
                                    </p:anim>
                                    <p:anim calcmode="lin" valueType="num">
                                      <p:cBhvr>
                                        <p:cTn id="33" dur="500" fill="hold"/>
                                        <p:tgtEl>
                                          <p:spTgt spid="10136"/>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Class="entr" nodeType="afterEffect" presetSubtype="16" presetID="23" grpId="7" fill="hold">
                                  <p:stCondLst>
                                    <p:cond delay="0"/>
                                  </p:stCondLst>
                                  <p:iterate type="el" backwards="0">
                                    <p:tmAbs val="0"/>
                                  </p:iterate>
                                  <p:childTnLst>
                                    <p:set>
                                      <p:cBhvr>
                                        <p:cTn id="36" fill="hold"/>
                                        <p:tgtEl>
                                          <p:spTgt spid="10135"/>
                                        </p:tgtEl>
                                        <p:attrNameLst>
                                          <p:attrName>style.visibility</p:attrName>
                                        </p:attrNameLst>
                                      </p:cBhvr>
                                      <p:to>
                                        <p:strVal val="visible"/>
                                      </p:to>
                                    </p:set>
                                    <p:anim calcmode="lin" valueType="num">
                                      <p:cBhvr>
                                        <p:cTn id="37" dur="500" fill="hold"/>
                                        <p:tgtEl>
                                          <p:spTgt spid="10135"/>
                                        </p:tgtEl>
                                        <p:attrNameLst>
                                          <p:attrName>ppt_w</p:attrName>
                                        </p:attrNameLst>
                                      </p:cBhvr>
                                      <p:tavLst>
                                        <p:tav tm="0">
                                          <p:val>
                                            <p:fltVal val="0"/>
                                          </p:val>
                                        </p:tav>
                                        <p:tav tm="100000">
                                          <p:val>
                                            <p:strVal val="#ppt_w"/>
                                          </p:val>
                                        </p:tav>
                                      </p:tavLst>
                                    </p:anim>
                                    <p:anim calcmode="lin" valueType="num">
                                      <p:cBhvr>
                                        <p:cTn id="38" dur="500" fill="hold"/>
                                        <p:tgtEl>
                                          <p:spTgt spid="10135"/>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Class="entr" nodeType="afterEffect" presetSubtype="16" presetID="23" grpId="8" fill="hold">
                                  <p:stCondLst>
                                    <p:cond delay="0"/>
                                  </p:stCondLst>
                                  <p:iterate type="el" backwards="0">
                                    <p:tmAbs val="0"/>
                                  </p:iterate>
                                  <p:childTnLst>
                                    <p:set>
                                      <p:cBhvr>
                                        <p:cTn id="41" fill="hold"/>
                                        <p:tgtEl>
                                          <p:spTgt spid="10188"/>
                                        </p:tgtEl>
                                        <p:attrNameLst>
                                          <p:attrName>style.visibility</p:attrName>
                                        </p:attrNameLst>
                                      </p:cBhvr>
                                      <p:to>
                                        <p:strVal val="visible"/>
                                      </p:to>
                                    </p:set>
                                    <p:anim calcmode="lin" valueType="num">
                                      <p:cBhvr>
                                        <p:cTn id="42" dur="500" fill="hold"/>
                                        <p:tgtEl>
                                          <p:spTgt spid="10188"/>
                                        </p:tgtEl>
                                        <p:attrNameLst>
                                          <p:attrName>ppt_w</p:attrName>
                                        </p:attrNameLst>
                                      </p:cBhvr>
                                      <p:tavLst>
                                        <p:tav tm="0">
                                          <p:val>
                                            <p:fltVal val="0"/>
                                          </p:val>
                                        </p:tav>
                                        <p:tav tm="100000">
                                          <p:val>
                                            <p:strVal val="#ppt_w"/>
                                          </p:val>
                                        </p:tav>
                                      </p:tavLst>
                                    </p:anim>
                                    <p:anim calcmode="lin" valueType="num">
                                      <p:cBhvr>
                                        <p:cTn id="43" dur="500" fill="hold"/>
                                        <p:tgtEl>
                                          <p:spTgt spid="10188"/>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Class="entr" nodeType="afterEffect" presetSubtype="16" presetID="23" grpId="9" fill="hold">
                                  <p:stCondLst>
                                    <p:cond delay="0"/>
                                  </p:stCondLst>
                                  <p:iterate type="el" backwards="0">
                                    <p:tmAbs val="0"/>
                                  </p:iterate>
                                  <p:childTnLst>
                                    <p:set>
                                      <p:cBhvr>
                                        <p:cTn id="46" fill="hold"/>
                                        <p:tgtEl>
                                          <p:spTgt spid="10140"/>
                                        </p:tgtEl>
                                        <p:attrNameLst>
                                          <p:attrName>style.visibility</p:attrName>
                                        </p:attrNameLst>
                                      </p:cBhvr>
                                      <p:to>
                                        <p:strVal val="visible"/>
                                      </p:to>
                                    </p:set>
                                    <p:anim calcmode="lin" valueType="num">
                                      <p:cBhvr>
                                        <p:cTn id="47" dur="500" fill="hold"/>
                                        <p:tgtEl>
                                          <p:spTgt spid="10140"/>
                                        </p:tgtEl>
                                        <p:attrNameLst>
                                          <p:attrName>ppt_w</p:attrName>
                                        </p:attrNameLst>
                                      </p:cBhvr>
                                      <p:tavLst>
                                        <p:tav tm="0">
                                          <p:val>
                                            <p:fltVal val="0"/>
                                          </p:val>
                                        </p:tav>
                                        <p:tav tm="100000">
                                          <p:val>
                                            <p:strVal val="#ppt_w"/>
                                          </p:val>
                                        </p:tav>
                                      </p:tavLst>
                                    </p:anim>
                                    <p:anim calcmode="lin" valueType="num">
                                      <p:cBhvr>
                                        <p:cTn id="48" dur="500" fill="hold"/>
                                        <p:tgtEl>
                                          <p:spTgt spid="10140"/>
                                        </p:tgtEl>
                                        <p:attrNameLst>
                                          <p:attrName>ppt_h</p:attrName>
                                        </p:attrNameLst>
                                      </p:cBhvr>
                                      <p:tavLst>
                                        <p:tav tm="0">
                                          <p:val>
                                            <p:fltVal val="0"/>
                                          </p:val>
                                        </p:tav>
                                        <p:tav tm="100000">
                                          <p:val>
                                            <p:strVal val="#ppt_h"/>
                                          </p:val>
                                        </p:tav>
                                      </p:tavLst>
                                    </p:anim>
                                  </p:childTnLst>
                                </p:cTn>
                              </p:par>
                            </p:childTnLst>
                          </p:cTn>
                        </p:par>
                        <p:par>
                          <p:cTn id="49" fill="hold">
                            <p:stCondLst>
                              <p:cond delay="4500"/>
                            </p:stCondLst>
                            <p:childTnLst>
                              <p:par>
                                <p:cTn id="50" presetClass="entr" nodeType="afterEffect" presetSubtype="16" presetID="23" grpId="10" fill="hold">
                                  <p:stCondLst>
                                    <p:cond delay="0"/>
                                  </p:stCondLst>
                                  <p:iterate type="el" backwards="0">
                                    <p:tmAbs val="0"/>
                                  </p:iterate>
                                  <p:childTnLst>
                                    <p:set>
                                      <p:cBhvr>
                                        <p:cTn id="51" fill="hold"/>
                                        <p:tgtEl>
                                          <p:spTgt spid="10161"/>
                                        </p:tgtEl>
                                        <p:attrNameLst>
                                          <p:attrName>style.visibility</p:attrName>
                                        </p:attrNameLst>
                                      </p:cBhvr>
                                      <p:to>
                                        <p:strVal val="visible"/>
                                      </p:to>
                                    </p:set>
                                    <p:anim calcmode="lin" valueType="num">
                                      <p:cBhvr>
                                        <p:cTn id="52" dur="500" fill="hold"/>
                                        <p:tgtEl>
                                          <p:spTgt spid="10161"/>
                                        </p:tgtEl>
                                        <p:attrNameLst>
                                          <p:attrName>ppt_w</p:attrName>
                                        </p:attrNameLst>
                                      </p:cBhvr>
                                      <p:tavLst>
                                        <p:tav tm="0">
                                          <p:val>
                                            <p:fltVal val="0"/>
                                          </p:val>
                                        </p:tav>
                                        <p:tav tm="100000">
                                          <p:val>
                                            <p:strVal val="#ppt_w"/>
                                          </p:val>
                                        </p:tav>
                                      </p:tavLst>
                                    </p:anim>
                                    <p:anim calcmode="lin" valueType="num">
                                      <p:cBhvr>
                                        <p:cTn id="53" dur="500" fill="hold"/>
                                        <p:tgtEl>
                                          <p:spTgt spid="10161"/>
                                        </p:tgtEl>
                                        <p:attrNameLst>
                                          <p:attrName>ppt_h</p:attrName>
                                        </p:attrNameLst>
                                      </p:cBhvr>
                                      <p:tavLst>
                                        <p:tav tm="0">
                                          <p:val>
                                            <p:fltVal val="0"/>
                                          </p:val>
                                        </p:tav>
                                        <p:tav tm="100000">
                                          <p:val>
                                            <p:strVal val="#ppt_h"/>
                                          </p:val>
                                        </p:tav>
                                      </p:tavLst>
                                    </p:anim>
                                  </p:childTnLst>
                                </p:cTn>
                              </p:par>
                            </p:childTnLst>
                          </p:cTn>
                        </p:par>
                        <p:par>
                          <p:cTn id="54" fill="hold">
                            <p:stCondLst>
                              <p:cond delay="5000"/>
                            </p:stCondLst>
                            <p:childTnLst>
                              <p:par>
                                <p:cTn id="55" presetClass="entr" nodeType="afterEffect" presetSubtype="16" presetID="23" grpId="11" fill="hold">
                                  <p:stCondLst>
                                    <p:cond delay="0"/>
                                  </p:stCondLst>
                                  <p:iterate type="el" backwards="0">
                                    <p:tmAbs val="0"/>
                                  </p:iterate>
                                  <p:childTnLst>
                                    <p:set>
                                      <p:cBhvr>
                                        <p:cTn id="56" fill="hold"/>
                                        <p:tgtEl>
                                          <p:spTgt spid="10166"/>
                                        </p:tgtEl>
                                        <p:attrNameLst>
                                          <p:attrName>style.visibility</p:attrName>
                                        </p:attrNameLst>
                                      </p:cBhvr>
                                      <p:to>
                                        <p:strVal val="visible"/>
                                      </p:to>
                                    </p:set>
                                    <p:anim calcmode="lin" valueType="num">
                                      <p:cBhvr>
                                        <p:cTn id="57" dur="500" fill="hold"/>
                                        <p:tgtEl>
                                          <p:spTgt spid="10166"/>
                                        </p:tgtEl>
                                        <p:attrNameLst>
                                          <p:attrName>ppt_w</p:attrName>
                                        </p:attrNameLst>
                                      </p:cBhvr>
                                      <p:tavLst>
                                        <p:tav tm="0">
                                          <p:val>
                                            <p:fltVal val="0"/>
                                          </p:val>
                                        </p:tav>
                                        <p:tav tm="100000">
                                          <p:val>
                                            <p:strVal val="#ppt_w"/>
                                          </p:val>
                                        </p:tav>
                                      </p:tavLst>
                                    </p:anim>
                                    <p:anim calcmode="lin" valueType="num">
                                      <p:cBhvr>
                                        <p:cTn id="58" dur="500" fill="hold"/>
                                        <p:tgtEl>
                                          <p:spTgt spid="10166"/>
                                        </p:tgtEl>
                                        <p:attrNameLst>
                                          <p:attrName>ppt_h</p:attrName>
                                        </p:attrNameLst>
                                      </p:cBhvr>
                                      <p:tavLst>
                                        <p:tav tm="0">
                                          <p:val>
                                            <p:fltVal val="0"/>
                                          </p:val>
                                        </p:tav>
                                        <p:tav tm="100000">
                                          <p:val>
                                            <p:strVal val="#ppt_h"/>
                                          </p:val>
                                        </p:tav>
                                      </p:tavLst>
                                    </p:anim>
                                  </p:childTnLst>
                                </p:cTn>
                              </p:par>
                            </p:childTnLst>
                          </p:cTn>
                        </p:par>
                        <p:par>
                          <p:cTn id="59" fill="hold">
                            <p:stCondLst>
                              <p:cond delay="5500"/>
                            </p:stCondLst>
                            <p:childTnLst>
                              <p:par>
                                <p:cTn id="60" presetClass="entr" nodeType="afterEffect" presetSubtype="16" presetID="23" grpId="12" fill="hold">
                                  <p:stCondLst>
                                    <p:cond delay="0"/>
                                  </p:stCondLst>
                                  <p:iterate type="el" backwards="0">
                                    <p:tmAbs val="0"/>
                                  </p:iterate>
                                  <p:childTnLst>
                                    <p:set>
                                      <p:cBhvr>
                                        <p:cTn id="61" fill="hold"/>
                                        <p:tgtEl>
                                          <p:spTgt spid="10167"/>
                                        </p:tgtEl>
                                        <p:attrNameLst>
                                          <p:attrName>style.visibility</p:attrName>
                                        </p:attrNameLst>
                                      </p:cBhvr>
                                      <p:to>
                                        <p:strVal val="visible"/>
                                      </p:to>
                                    </p:set>
                                    <p:anim calcmode="lin" valueType="num">
                                      <p:cBhvr>
                                        <p:cTn id="62" dur="500" fill="hold"/>
                                        <p:tgtEl>
                                          <p:spTgt spid="10167"/>
                                        </p:tgtEl>
                                        <p:attrNameLst>
                                          <p:attrName>ppt_w</p:attrName>
                                        </p:attrNameLst>
                                      </p:cBhvr>
                                      <p:tavLst>
                                        <p:tav tm="0">
                                          <p:val>
                                            <p:fltVal val="0"/>
                                          </p:val>
                                        </p:tav>
                                        <p:tav tm="100000">
                                          <p:val>
                                            <p:strVal val="#ppt_w"/>
                                          </p:val>
                                        </p:tav>
                                      </p:tavLst>
                                    </p:anim>
                                    <p:anim calcmode="lin" valueType="num">
                                      <p:cBhvr>
                                        <p:cTn id="63" dur="500" fill="hold"/>
                                        <p:tgtEl>
                                          <p:spTgt spid="10167"/>
                                        </p:tgtEl>
                                        <p:attrNameLst>
                                          <p:attrName>ppt_h</p:attrName>
                                        </p:attrNameLst>
                                      </p:cBhvr>
                                      <p:tavLst>
                                        <p:tav tm="0">
                                          <p:val>
                                            <p:fltVal val="0"/>
                                          </p:val>
                                        </p:tav>
                                        <p:tav tm="100000">
                                          <p:val>
                                            <p:strVal val="#ppt_h"/>
                                          </p:val>
                                        </p:tav>
                                      </p:tavLst>
                                    </p:anim>
                                  </p:childTnLst>
                                </p:cTn>
                              </p:par>
                            </p:childTnLst>
                          </p:cTn>
                        </p:par>
                        <p:par>
                          <p:cTn id="64" fill="hold">
                            <p:stCondLst>
                              <p:cond delay="6000"/>
                            </p:stCondLst>
                            <p:childTnLst>
                              <p:par>
                                <p:cTn id="65" presetClass="entr" nodeType="afterEffect" presetSubtype="16" presetID="23" grpId="13" fill="hold">
                                  <p:stCondLst>
                                    <p:cond delay="0"/>
                                  </p:stCondLst>
                                  <p:iterate type="el" backwards="0">
                                    <p:tmAbs val="0"/>
                                  </p:iterate>
                                  <p:childTnLst>
                                    <p:set>
                                      <p:cBhvr>
                                        <p:cTn id="66" fill="hold"/>
                                        <p:tgtEl>
                                          <p:spTgt spid="10162"/>
                                        </p:tgtEl>
                                        <p:attrNameLst>
                                          <p:attrName>style.visibility</p:attrName>
                                        </p:attrNameLst>
                                      </p:cBhvr>
                                      <p:to>
                                        <p:strVal val="visible"/>
                                      </p:to>
                                    </p:set>
                                    <p:anim calcmode="lin" valueType="num">
                                      <p:cBhvr>
                                        <p:cTn id="67" dur="500" fill="hold"/>
                                        <p:tgtEl>
                                          <p:spTgt spid="10162"/>
                                        </p:tgtEl>
                                        <p:attrNameLst>
                                          <p:attrName>ppt_w</p:attrName>
                                        </p:attrNameLst>
                                      </p:cBhvr>
                                      <p:tavLst>
                                        <p:tav tm="0">
                                          <p:val>
                                            <p:fltVal val="0"/>
                                          </p:val>
                                        </p:tav>
                                        <p:tav tm="100000">
                                          <p:val>
                                            <p:strVal val="#ppt_w"/>
                                          </p:val>
                                        </p:tav>
                                      </p:tavLst>
                                    </p:anim>
                                    <p:anim calcmode="lin" valueType="num">
                                      <p:cBhvr>
                                        <p:cTn id="68" dur="500" fill="hold"/>
                                        <p:tgtEl>
                                          <p:spTgt spid="10162"/>
                                        </p:tgtEl>
                                        <p:attrNameLst>
                                          <p:attrName>ppt_h</p:attrName>
                                        </p:attrNameLst>
                                      </p:cBhvr>
                                      <p:tavLst>
                                        <p:tav tm="0">
                                          <p:val>
                                            <p:fltVal val="0"/>
                                          </p:val>
                                        </p:tav>
                                        <p:tav tm="100000">
                                          <p:val>
                                            <p:strVal val="#ppt_h"/>
                                          </p:val>
                                        </p:tav>
                                      </p:tavLst>
                                    </p:anim>
                                  </p:childTnLst>
                                </p:cTn>
                              </p:par>
                            </p:childTnLst>
                          </p:cTn>
                        </p:par>
                        <p:par>
                          <p:cTn id="69" fill="hold">
                            <p:stCondLst>
                              <p:cond delay="6500"/>
                            </p:stCondLst>
                            <p:childTnLst>
                              <p:par>
                                <p:cTn id="70" presetClass="entr" nodeType="afterEffect" presetSubtype="16" presetID="23" grpId="14" fill="hold">
                                  <p:stCondLst>
                                    <p:cond delay="0"/>
                                  </p:stCondLst>
                                  <p:iterate type="el" backwards="0">
                                    <p:tmAbs val="0"/>
                                  </p:iterate>
                                  <p:childTnLst>
                                    <p:set>
                                      <p:cBhvr>
                                        <p:cTn id="71" fill="hold"/>
                                        <p:tgtEl>
                                          <p:spTgt spid="10160"/>
                                        </p:tgtEl>
                                        <p:attrNameLst>
                                          <p:attrName>style.visibility</p:attrName>
                                        </p:attrNameLst>
                                      </p:cBhvr>
                                      <p:to>
                                        <p:strVal val="visible"/>
                                      </p:to>
                                    </p:set>
                                    <p:anim calcmode="lin" valueType="num">
                                      <p:cBhvr>
                                        <p:cTn id="72" dur="500" fill="hold"/>
                                        <p:tgtEl>
                                          <p:spTgt spid="10160"/>
                                        </p:tgtEl>
                                        <p:attrNameLst>
                                          <p:attrName>ppt_w</p:attrName>
                                        </p:attrNameLst>
                                      </p:cBhvr>
                                      <p:tavLst>
                                        <p:tav tm="0">
                                          <p:val>
                                            <p:fltVal val="0"/>
                                          </p:val>
                                        </p:tav>
                                        <p:tav tm="100000">
                                          <p:val>
                                            <p:strVal val="#ppt_w"/>
                                          </p:val>
                                        </p:tav>
                                      </p:tavLst>
                                    </p:anim>
                                    <p:anim calcmode="lin" valueType="num">
                                      <p:cBhvr>
                                        <p:cTn id="73" dur="500" fill="hold"/>
                                        <p:tgtEl>
                                          <p:spTgt spid="10160"/>
                                        </p:tgtEl>
                                        <p:attrNameLst>
                                          <p:attrName>ppt_h</p:attrName>
                                        </p:attrNameLst>
                                      </p:cBhvr>
                                      <p:tavLst>
                                        <p:tav tm="0">
                                          <p:val>
                                            <p:fltVal val="0"/>
                                          </p:val>
                                        </p:tav>
                                        <p:tav tm="100000">
                                          <p:val>
                                            <p:strVal val="#ppt_h"/>
                                          </p:val>
                                        </p:tav>
                                      </p:tavLst>
                                    </p:anim>
                                  </p:childTnLst>
                                </p:cTn>
                              </p:par>
                            </p:childTnLst>
                          </p:cTn>
                        </p:par>
                      </p:childTnLst>
                    </p:cTn>
                  </p:par>
                  <p:par>
                    <p:cTn id="74" fill="hold">
                      <p:stCondLst>
                        <p:cond delay="indefinite"/>
                      </p:stCondLst>
                      <p:childTnLst>
                        <p:par>
                          <p:cTn id="75" fill="hold">
                            <p:stCondLst>
                              <p:cond delay="0"/>
                            </p:stCondLst>
                            <p:childTnLst>
                              <p:par>
                                <p:cTn id="76" presetClass="entr" nodeType="clickEffect" presetID="9" grpId="15" fill="hold">
                                  <p:stCondLst>
                                    <p:cond delay="0"/>
                                  </p:stCondLst>
                                  <p:iterate type="el" backwards="0">
                                    <p:tmAbs val="0"/>
                                  </p:iterate>
                                  <p:childTnLst>
                                    <p:set>
                                      <p:cBhvr>
                                        <p:cTn id="77" fill="hold"/>
                                        <p:tgtEl>
                                          <p:spTgt spid="10131"/>
                                        </p:tgtEl>
                                        <p:attrNameLst>
                                          <p:attrName>style.visibility</p:attrName>
                                        </p:attrNameLst>
                                      </p:cBhvr>
                                      <p:to>
                                        <p:strVal val="visible"/>
                                      </p:to>
                                    </p:set>
                                    <p:animEffect filter="dissolve" transition="in">
                                      <p:cBhvr>
                                        <p:cTn id="78" dur="500"/>
                                        <p:tgtEl>
                                          <p:spTgt spid="10131"/>
                                        </p:tgtEl>
                                      </p:cBhvr>
                                    </p:animEffect>
                                  </p:childTnLst>
                                </p:cTn>
                              </p:par>
                            </p:childTnLst>
                          </p:cTn>
                        </p:par>
                        <p:par>
                          <p:cTn id="79" fill="hold">
                            <p:stCondLst>
                              <p:cond delay="500"/>
                            </p:stCondLst>
                            <p:childTnLst>
                              <p:par>
                                <p:cTn id="80" presetClass="entr" nodeType="afterEffect" presetID="9" grpId="16" fill="hold">
                                  <p:stCondLst>
                                    <p:cond delay="0"/>
                                  </p:stCondLst>
                                  <p:iterate type="el" backwards="0">
                                    <p:tmAbs val="0"/>
                                  </p:iterate>
                                  <p:childTnLst>
                                    <p:set>
                                      <p:cBhvr>
                                        <p:cTn id="81" fill="hold"/>
                                        <p:tgtEl>
                                          <p:spTgt spid="10170"/>
                                        </p:tgtEl>
                                        <p:attrNameLst>
                                          <p:attrName>style.visibility</p:attrName>
                                        </p:attrNameLst>
                                      </p:cBhvr>
                                      <p:to>
                                        <p:strVal val="visible"/>
                                      </p:to>
                                    </p:set>
                                    <p:animEffect filter="dissolve" transition="in">
                                      <p:cBhvr>
                                        <p:cTn id="82" dur="500"/>
                                        <p:tgtEl>
                                          <p:spTgt spid="10170"/>
                                        </p:tgtEl>
                                      </p:cBhvr>
                                    </p:animEffect>
                                  </p:childTnLst>
                                </p:cTn>
                              </p:par>
                            </p:childTnLst>
                          </p:cTn>
                        </p:par>
                        <p:par>
                          <p:cTn id="83" fill="hold">
                            <p:stCondLst>
                              <p:cond delay="1000"/>
                            </p:stCondLst>
                            <p:childTnLst>
                              <p:par>
                                <p:cTn id="84" presetClass="entr" nodeType="afterEffect" presetID="9" grpId="17" fill="hold">
                                  <p:stCondLst>
                                    <p:cond delay="0"/>
                                  </p:stCondLst>
                                  <p:iterate type="el" backwards="0">
                                    <p:tmAbs val="0"/>
                                  </p:iterate>
                                  <p:childTnLst>
                                    <p:set>
                                      <p:cBhvr>
                                        <p:cTn id="85" fill="hold"/>
                                        <p:tgtEl>
                                          <p:spTgt spid="10172"/>
                                        </p:tgtEl>
                                        <p:attrNameLst>
                                          <p:attrName>style.visibility</p:attrName>
                                        </p:attrNameLst>
                                      </p:cBhvr>
                                      <p:to>
                                        <p:strVal val="visible"/>
                                      </p:to>
                                    </p:set>
                                    <p:animEffect filter="dissolve" transition="in">
                                      <p:cBhvr>
                                        <p:cTn id="86" dur="500"/>
                                        <p:tgtEl>
                                          <p:spTgt spid="10172"/>
                                        </p:tgtEl>
                                      </p:cBhvr>
                                    </p:animEffect>
                                  </p:childTnLst>
                                </p:cTn>
                              </p:par>
                            </p:childTnLst>
                          </p:cTn>
                        </p:par>
                      </p:childTnLst>
                    </p:cTn>
                  </p:par>
                  <p:par>
                    <p:cTn id="87" fill="hold">
                      <p:stCondLst>
                        <p:cond delay="indefinite"/>
                      </p:stCondLst>
                      <p:childTnLst>
                        <p:par>
                          <p:cTn id="88" fill="hold">
                            <p:stCondLst>
                              <p:cond delay="0"/>
                            </p:stCondLst>
                            <p:childTnLst>
                              <p:par>
                                <p:cTn id="89" presetClass="entr" nodeType="clickEffect" presetSubtype="16" presetID="23" grpId="18" fill="hold">
                                  <p:stCondLst>
                                    <p:cond delay="0"/>
                                  </p:stCondLst>
                                  <p:iterate type="el" backwards="0">
                                    <p:tmAbs val="0"/>
                                  </p:iterate>
                                  <p:childTnLst>
                                    <p:set>
                                      <p:cBhvr>
                                        <p:cTn id="90" fill="hold"/>
                                        <p:tgtEl>
                                          <p:spTgt spid="10130"/>
                                        </p:tgtEl>
                                        <p:attrNameLst>
                                          <p:attrName>style.visibility</p:attrName>
                                        </p:attrNameLst>
                                      </p:cBhvr>
                                      <p:to>
                                        <p:strVal val="visible"/>
                                      </p:to>
                                    </p:set>
                                    <p:anim calcmode="lin" valueType="num">
                                      <p:cBhvr>
                                        <p:cTn id="91" dur="500" fill="hold"/>
                                        <p:tgtEl>
                                          <p:spTgt spid="10130"/>
                                        </p:tgtEl>
                                        <p:attrNameLst>
                                          <p:attrName>ppt_w</p:attrName>
                                        </p:attrNameLst>
                                      </p:cBhvr>
                                      <p:tavLst>
                                        <p:tav tm="0">
                                          <p:val>
                                            <p:fltVal val="0"/>
                                          </p:val>
                                        </p:tav>
                                        <p:tav tm="100000">
                                          <p:val>
                                            <p:strVal val="#ppt_w"/>
                                          </p:val>
                                        </p:tav>
                                      </p:tavLst>
                                    </p:anim>
                                    <p:anim calcmode="lin" valueType="num">
                                      <p:cBhvr>
                                        <p:cTn id="92" dur="500" fill="hold"/>
                                        <p:tgtEl>
                                          <p:spTgt spid="10130"/>
                                        </p:tgtEl>
                                        <p:attrNameLst>
                                          <p:attrName>ppt_h</p:attrName>
                                        </p:attrNameLst>
                                      </p:cBhvr>
                                      <p:tavLst>
                                        <p:tav tm="0">
                                          <p:val>
                                            <p:fltVal val="0"/>
                                          </p:val>
                                        </p:tav>
                                        <p:tav tm="100000">
                                          <p:val>
                                            <p:strVal val="#ppt_h"/>
                                          </p:val>
                                        </p:tav>
                                      </p:tavLst>
                                    </p:anim>
                                  </p:childTnLst>
                                </p:cTn>
                              </p:par>
                            </p:childTnLst>
                          </p:cTn>
                        </p:par>
                        <p:par>
                          <p:cTn id="93" fill="hold">
                            <p:stCondLst>
                              <p:cond delay="500"/>
                            </p:stCondLst>
                            <p:childTnLst>
                              <p:par>
                                <p:cTn id="94" presetClass="entr" nodeType="afterEffect" presetSubtype="16" presetID="23" grpId="19" fill="hold">
                                  <p:stCondLst>
                                    <p:cond delay="0"/>
                                  </p:stCondLst>
                                  <p:iterate type="el" backwards="0">
                                    <p:tmAbs val="0"/>
                                  </p:iterate>
                                  <p:childTnLst>
                                    <p:set>
                                      <p:cBhvr>
                                        <p:cTn id="95" fill="hold"/>
                                        <p:tgtEl>
                                          <p:spTgt spid="10181"/>
                                        </p:tgtEl>
                                        <p:attrNameLst>
                                          <p:attrName>style.visibility</p:attrName>
                                        </p:attrNameLst>
                                      </p:cBhvr>
                                      <p:to>
                                        <p:strVal val="visible"/>
                                      </p:to>
                                    </p:set>
                                    <p:anim calcmode="lin" valueType="num">
                                      <p:cBhvr>
                                        <p:cTn id="96" dur="500" fill="hold"/>
                                        <p:tgtEl>
                                          <p:spTgt spid="10181"/>
                                        </p:tgtEl>
                                        <p:attrNameLst>
                                          <p:attrName>ppt_w</p:attrName>
                                        </p:attrNameLst>
                                      </p:cBhvr>
                                      <p:tavLst>
                                        <p:tav tm="0">
                                          <p:val>
                                            <p:fltVal val="0"/>
                                          </p:val>
                                        </p:tav>
                                        <p:tav tm="100000">
                                          <p:val>
                                            <p:strVal val="#ppt_w"/>
                                          </p:val>
                                        </p:tav>
                                      </p:tavLst>
                                    </p:anim>
                                    <p:anim calcmode="lin" valueType="num">
                                      <p:cBhvr>
                                        <p:cTn id="97" dur="500" fill="hold"/>
                                        <p:tgtEl>
                                          <p:spTgt spid="10181"/>
                                        </p:tgtEl>
                                        <p:attrNameLst>
                                          <p:attrName>ppt_h</p:attrName>
                                        </p:attrNameLst>
                                      </p:cBhvr>
                                      <p:tavLst>
                                        <p:tav tm="0">
                                          <p:val>
                                            <p:fltVal val="0"/>
                                          </p:val>
                                        </p:tav>
                                        <p:tav tm="100000">
                                          <p:val>
                                            <p:strVal val="#ppt_h"/>
                                          </p:val>
                                        </p:tav>
                                      </p:tavLst>
                                    </p:anim>
                                  </p:childTnLst>
                                </p:cTn>
                              </p:par>
                            </p:childTnLst>
                          </p:cTn>
                        </p:par>
                        <p:par>
                          <p:cTn id="98" fill="hold">
                            <p:stCondLst>
                              <p:cond delay="1000"/>
                            </p:stCondLst>
                            <p:childTnLst>
                              <p:par>
                                <p:cTn id="99" presetClass="entr" nodeType="afterEffect" presetSubtype="16" presetID="23" grpId="20" fill="hold">
                                  <p:stCondLst>
                                    <p:cond delay="0"/>
                                  </p:stCondLst>
                                  <p:iterate type="el" backwards="0">
                                    <p:tmAbs val="0"/>
                                  </p:iterate>
                                  <p:childTnLst>
                                    <p:set>
                                      <p:cBhvr>
                                        <p:cTn id="100" fill="hold"/>
                                        <p:tgtEl>
                                          <p:spTgt spid="10182"/>
                                        </p:tgtEl>
                                        <p:attrNameLst>
                                          <p:attrName>style.visibility</p:attrName>
                                        </p:attrNameLst>
                                      </p:cBhvr>
                                      <p:to>
                                        <p:strVal val="visible"/>
                                      </p:to>
                                    </p:set>
                                    <p:anim calcmode="lin" valueType="num">
                                      <p:cBhvr>
                                        <p:cTn id="101" dur="500" fill="hold"/>
                                        <p:tgtEl>
                                          <p:spTgt spid="10182"/>
                                        </p:tgtEl>
                                        <p:attrNameLst>
                                          <p:attrName>ppt_w</p:attrName>
                                        </p:attrNameLst>
                                      </p:cBhvr>
                                      <p:tavLst>
                                        <p:tav tm="0">
                                          <p:val>
                                            <p:fltVal val="0"/>
                                          </p:val>
                                        </p:tav>
                                        <p:tav tm="100000">
                                          <p:val>
                                            <p:strVal val="#ppt_w"/>
                                          </p:val>
                                        </p:tav>
                                      </p:tavLst>
                                    </p:anim>
                                    <p:anim calcmode="lin" valueType="num">
                                      <p:cBhvr>
                                        <p:cTn id="102" dur="500" fill="hold"/>
                                        <p:tgtEl>
                                          <p:spTgt spid="10182"/>
                                        </p:tgtEl>
                                        <p:attrNameLst>
                                          <p:attrName>ppt_h</p:attrName>
                                        </p:attrNameLst>
                                      </p:cBhvr>
                                      <p:tavLst>
                                        <p:tav tm="0">
                                          <p:val>
                                            <p:fltVal val="0"/>
                                          </p:val>
                                        </p:tav>
                                        <p:tav tm="100000">
                                          <p:val>
                                            <p:strVal val="#ppt_h"/>
                                          </p:val>
                                        </p:tav>
                                      </p:tavLst>
                                    </p:anim>
                                  </p:childTnLst>
                                </p:cTn>
                              </p:par>
                            </p:childTnLst>
                          </p:cTn>
                        </p:par>
                      </p:childTnLst>
                    </p:cTn>
                  </p:par>
                  <p:par>
                    <p:cTn id="103" fill="hold">
                      <p:stCondLst>
                        <p:cond delay="indefinite"/>
                      </p:stCondLst>
                      <p:childTnLst>
                        <p:par>
                          <p:cTn id="104" fill="hold">
                            <p:stCondLst>
                              <p:cond delay="0"/>
                            </p:stCondLst>
                            <p:childTnLst>
                              <p:par>
                                <p:cTn id="105" presetClass="entr" nodeType="clickEffect" presetID="9" grpId="21" fill="hold">
                                  <p:stCondLst>
                                    <p:cond delay="0"/>
                                  </p:stCondLst>
                                  <p:iterate type="el" backwards="0">
                                    <p:tmAbs val="0"/>
                                  </p:iterate>
                                  <p:childTnLst>
                                    <p:set>
                                      <p:cBhvr>
                                        <p:cTn id="106" fill="hold"/>
                                        <p:tgtEl>
                                          <p:spTgt spid="10178"/>
                                        </p:tgtEl>
                                        <p:attrNameLst>
                                          <p:attrName>style.visibility</p:attrName>
                                        </p:attrNameLst>
                                      </p:cBhvr>
                                      <p:to>
                                        <p:strVal val="visible"/>
                                      </p:to>
                                    </p:set>
                                    <p:animEffect filter="dissolve" transition="in">
                                      <p:cBhvr>
                                        <p:cTn id="107" dur="500"/>
                                        <p:tgtEl>
                                          <p:spTgt spid="10178"/>
                                        </p:tgtEl>
                                      </p:cBhvr>
                                    </p:animEffect>
                                  </p:childTnLst>
                                </p:cTn>
                              </p:par>
                            </p:childTnLst>
                          </p:cTn>
                        </p:par>
                        <p:par>
                          <p:cTn id="108" fill="hold">
                            <p:stCondLst>
                              <p:cond delay="500"/>
                            </p:stCondLst>
                            <p:childTnLst>
                              <p:par>
                                <p:cTn id="109" presetClass="entr" nodeType="afterEffect" presetID="9" grpId="22" fill="hold">
                                  <p:stCondLst>
                                    <p:cond delay="0"/>
                                  </p:stCondLst>
                                  <p:iterate type="el" backwards="0">
                                    <p:tmAbs val="0"/>
                                  </p:iterate>
                                  <p:childTnLst>
                                    <p:set>
                                      <p:cBhvr>
                                        <p:cTn id="110" fill="hold"/>
                                        <p:tgtEl>
                                          <p:spTgt spid="10180"/>
                                        </p:tgtEl>
                                        <p:attrNameLst>
                                          <p:attrName>style.visibility</p:attrName>
                                        </p:attrNameLst>
                                      </p:cBhvr>
                                      <p:to>
                                        <p:strVal val="visible"/>
                                      </p:to>
                                    </p:set>
                                    <p:animEffect filter="dissolve" transition="in">
                                      <p:cBhvr>
                                        <p:cTn id="111" dur="500"/>
                                        <p:tgtEl>
                                          <p:spTgt spid="10180"/>
                                        </p:tgtEl>
                                      </p:cBhvr>
                                    </p:animEffect>
                                  </p:childTnLst>
                                </p:cTn>
                              </p:par>
                            </p:childTnLst>
                          </p:cTn>
                        </p:par>
                        <p:par>
                          <p:cTn id="112" fill="hold">
                            <p:stCondLst>
                              <p:cond delay="1000"/>
                            </p:stCondLst>
                            <p:childTnLst>
                              <p:par>
                                <p:cTn id="113" presetClass="entr" nodeType="afterEffect" presetID="9" grpId="23" fill="hold">
                                  <p:stCondLst>
                                    <p:cond delay="0"/>
                                  </p:stCondLst>
                                  <p:iterate type="el" backwards="0">
                                    <p:tmAbs val="0"/>
                                  </p:iterate>
                                  <p:childTnLst>
                                    <p:set>
                                      <p:cBhvr>
                                        <p:cTn id="114" fill="hold"/>
                                        <p:tgtEl>
                                          <p:spTgt spid="10132"/>
                                        </p:tgtEl>
                                        <p:attrNameLst>
                                          <p:attrName>style.visibility</p:attrName>
                                        </p:attrNameLst>
                                      </p:cBhvr>
                                      <p:to>
                                        <p:strVal val="visible"/>
                                      </p:to>
                                    </p:set>
                                    <p:animEffect filter="dissolve" transition="in">
                                      <p:cBhvr>
                                        <p:cTn id="115" dur="500"/>
                                        <p:tgtEl>
                                          <p:spTgt spid="10132"/>
                                        </p:tgtEl>
                                      </p:cBhvr>
                                    </p:animEffect>
                                  </p:childTnLst>
                                </p:cTn>
                              </p:par>
                            </p:childTnLst>
                          </p:cTn>
                        </p:par>
                      </p:childTnLst>
                    </p:cTn>
                  </p:par>
                  <p:par>
                    <p:cTn id="116" fill="hold">
                      <p:stCondLst>
                        <p:cond delay="indefinite"/>
                      </p:stCondLst>
                      <p:childTnLst>
                        <p:par>
                          <p:cTn id="117" fill="hold">
                            <p:stCondLst>
                              <p:cond delay="0"/>
                            </p:stCondLst>
                            <p:childTnLst>
                              <p:par>
                                <p:cTn id="118" presetClass="entr" nodeType="clickEffect" presetSubtype="8" presetID="2" grpId="24" fill="hold">
                                  <p:stCondLst>
                                    <p:cond delay="0"/>
                                  </p:stCondLst>
                                  <p:iterate type="el" backwards="0">
                                    <p:tmAbs val="0"/>
                                  </p:iterate>
                                  <p:childTnLst>
                                    <p:set>
                                      <p:cBhvr>
                                        <p:cTn id="119" fill="hold"/>
                                        <p:tgtEl>
                                          <p:spTgt spid="10157"/>
                                        </p:tgtEl>
                                        <p:attrNameLst>
                                          <p:attrName>style.visibility</p:attrName>
                                        </p:attrNameLst>
                                      </p:cBhvr>
                                      <p:to>
                                        <p:strVal val="visible"/>
                                      </p:to>
                                    </p:set>
                                    <p:anim calcmode="lin" valueType="num">
                                      <p:cBhvr>
                                        <p:cTn id="120" dur="500" fill="hold"/>
                                        <p:tgtEl>
                                          <p:spTgt spid="10157"/>
                                        </p:tgtEl>
                                        <p:attrNameLst>
                                          <p:attrName>ppt_x</p:attrName>
                                        </p:attrNameLst>
                                      </p:cBhvr>
                                      <p:tavLst>
                                        <p:tav tm="0">
                                          <p:val>
                                            <p:strVal val="0-#ppt_w/2"/>
                                          </p:val>
                                        </p:tav>
                                        <p:tav tm="100000">
                                          <p:val>
                                            <p:strVal val="#ppt_x"/>
                                          </p:val>
                                        </p:tav>
                                      </p:tavLst>
                                    </p:anim>
                                    <p:anim calcmode="lin" valueType="num">
                                      <p:cBhvr>
                                        <p:cTn id="121" dur="500" fill="hold"/>
                                        <p:tgtEl>
                                          <p:spTgt spid="10157"/>
                                        </p:tgtEl>
                                        <p:attrNameLst>
                                          <p:attrName>ppt_y</p:attrName>
                                        </p:attrNameLst>
                                      </p:cBhvr>
                                      <p:tavLst>
                                        <p:tav tm="0">
                                          <p:val>
                                            <p:strVal val="#ppt_y"/>
                                          </p:val>
                                        </p:tav>
                                        <p:tav tm="100000">
                                          <p:val>
                                            <p:strVal val="#ppt_y"/>
                                          </p:val>
                                        </p:tav>
                                      </p:tavLst>
                                    </p:anim>
                                  </p:childTnLst>
                                </p:cTn>
                              </p:par>
                            </p:childTnLst>
                          </p:cTn>
                        </p:par>
                        <p:par>
                          <p:cTn id="122" fill="hold">
                            <p:stCondLst>
                              <p:cond delay="500"/>
                            </p:stCondLst>
                            <p:childTnLst>
                              <p:par>
                                <p:cTn id="123" presetClass="entr" nodeType="afterEffect" presetSubtype="8" presetID="2" grpId="25" fill="hold">
                                  <p:stCondLst>
                                    <p:cond delay="0"/>
                                  </p:stCondLst>
                                  <p:iterate type="el" backwards="0">
                                    <p:tmAbs val="0"/>
                                  </p:iterate>
                                  <p:childTnLst>
                                    <p:set>
                                      <p:cBhvr>
                                        <p:cTn id="124" fill="hold"/>
                                        <p:tgtEl>
                                          <p:spTgt spid="10175"/>
                                        </p:tgtEl>
                                        <p:attrNameLst>
                                          <p:attrName>style.visibility</p:attrName>
                                        </p:attrNameLst>
                                      </p:cBhvr>
                                      <p:to>
                                        <p:strVal val="visible"/>
                                      </p:to>
                                    </p:set>
                                    <p:anim calcmode="lin" valueType="num">
                                      <p:cBhvr>
                                        <p:cTn id="125" dur="500" fill="hold"/>
                                        <p:tgtEl>
                                          <p:spTgt spid="10175"/>
                                        </p:tgtEl>
                                        <p:attrNameLst>
                                          <p:attrName>ppt_x</p:attrName>
                                        </p:attrNameLst>
                                      </p:cBhvr>
                                      <p:tavLst>
                                        <p:tav tm="0">
                                          <p:val>
                                            <p:strVal val="0-#ppt_w/2"/>
                                          </p:val>
                                        </p:tav>
                                        <p:tav tm="100000">
                                          <p:val>
                                            <p:strVal val="#ppt_x"/>
                                          </p:val>
                                        </p:tav>
                                      </p:tavLst>
                                    </p:anim>
                                    <p:anim calcmode="lin" valueType="num">
                                      <p:cBhvr>
                                        <p:cTn id="126" dur="500" fill="hold"/>
                                        <p:tgtEl>
                                          <p:spTgt spid="10175"/>
                                        </p:tgtEl>
                                        <p:attrNameLst>
                                          <p:attrName>ppt_y</p:attrName>
                                        </p:attrNameLst>
                                      </p:cBhvr>
                                      <p:tavLst>
                                        <p:tav tm="0">
                                          <p:val>
                                            <p:strVal val="#ppt_y"/>
                                          </p:val>
                                        </p:tav>
                                        <p:tav tm="100000">
                                          <p:val>
                                            <p:strVal val="#ppt_y"/>
                                          </p:val>
                                        </p:tav>
                                      </p:tavLst>
                                    </p:anim>
                                  </p:childTnLst>
                                </p:cTn>
                              </p:par>
                            </p:childTnLst>
                          </p:cTn>
                        </p:par>
                        <p:par>
                          <p:cTn id="127" fill="hold">
                            <p:stCondLst>
                              <p:cond delay="1000"/>
                            </p:stCondLst>
                            <p:childTnLst>
                              <p:par>
                                <p:cTn id="128" presetClass="entr" nodeType="afterEffect" presetSubtype="8" presetID="2" grpId="26" fill="hold">
                                  <p:stCondLst>
                                    <p:cond delay="0"/>
                                  </p:stCondLst>
                                  <p:iterate type="el" backwards="0">
                                    <p:tmAbs val="0"/>
                                  </p:iterate>
                                  <p:childTnLst>
                                    <p:set>
                                      <p:cBhvr>
                                        <p:cTn id="129" fill="hold"/>
                                        <p:tgtEl>
                                          <p:spTgt spid="10174"/>
                                        </p:tgtEl>
                                        <p:attrNameLst>
                                          <p:attrName>style.visibility</p:attrName>
                                        </p:attrNameLst>
                                      </p:cBhvr>
                                      <p:to>
                                        <p:strVal val="visible"/>
                                      </p:to>
                                    </p:set>
                                    <p:anim calcmode="lin" valueType="num">
                                      <p:cBhvr>
                                        <p:cTn id="130" dur="500" fill="hold"/>
                                        <p:tgtEl>
                                          <p:spTgt spid="10174"/>
                                        </p:tgtEl>
                                        <p:attrNameLst>
                                          <p:attrName>ppt_x</p:attrName>
                                        </p:attrNameLst>
                                      </p:cBhvr>
                                      <p:tavLst>
                                        <p:tav tm="0">
                                          <p:val>
                                            <p:strVal val="0-#ppt_w/2"/>
                                          </p:val>
                                        </p:tav>
                                        <p:tav tm="100000">
                                          <p:val>
                                            <p:strVal val="#ppt_x"/>
                                          </p:val>
                                        </p:tav>
                                      </p:tavLst>
                                    </p:anim>
                                    <p:anim calcmode="lin" valueType="num">
                                      <p:cBhvr>
                                        <p:cTn id="131" dur="500" fill="hold"/>
                                        <p:tgtEl>
                                          <p:spTgt spid="10174"/>
                                        </p:tgtEl>
                                        <p:attrNameLst>
                                          <p:attrName>ppt_y</p:attrName>
                                        </p:attrNameLst>
                                      </p:cBhvr>
                                      <p:tavLst>
                                        <p:tav tm="0">
                                          <p:val>
                                            <p:strVal val="#ppt_y"/>
                                          </p:val>
                                        </p:tav>
                                        <p:tav tm="100000">
                                          <p:val>
                                            <p:strVal val="#ppt_y"/>
                                          </p:val>
                                        </p:tav>
                                      </p:tavLst>
                                    </p:anim>
                                  </p:childTnLst>
                                </p:cTn>
                              </p:par>
                            </p:childTnLst>
                          </p:cTn>
                        </p:par>
                      </p:childTnLst>
                    </p:cTn>
                  </p:par>
                  <p:par>
                    <p:cTn id="132" fill="hold">
                      <p:stCondLst>
                        <p:cond delay="indefinite"/>
                      </p:stCondLst>
                      <p:childTnLst>
                        <p:par>
                          <p:cTn id="133" fill="hold">
                            <p:stCondLst>
                              <p:cond delay="0"/>
                            </p:stCondLst>
                            <p:childTnLst>
                              <p:par>
                                <p:cTn id="134" presetClass="entr" nodeType="clickEffect" presetSubtype="16" presetID="23" grpId="27" fill="hold">
                                  <p:stCondLst>
                                    <p:cond delay="0"/>
                                  </p:stCondLst>
                                  <p:iterate type="el" backwards="0">
                                    <p:tmAbs val="0"/>
                                  </p:iterate>
                                  <p:childTnLst>
                                    <p:set>
                                      <p:cBhvr>
                                        <p:cTn id="135" fill="hold"/>
                                        <p:tgtEl>
                                          <p:spTgt spid="10176"/>
                                        </p:tgtEl>
                                        <p:attrNameLst>
                                          <p:attrName>style.visibility</p:attrName>
                                        </p:attrNameLst>
                                      </p:cBhvr>
                                      <p:to>
                                        <p:strVal val="visible"/>
                                      </p:to>
                                    </p:set>
                                    <p:anim calcmode="lin" valueType="num">
                                      <p:cBhvr>
                                        <p:cTn id="136" dur="500" fill="hold"/>
                                        <p:tgtEl>
                                          <p:spTgt spid="10176"/>
                                        </p:tgtEl>
                                        <p:attrNameLst>
                                          <p:attrName>ppt_w</p:attrName>
                                        </p:attrNameLst>
                                      </p:cBhvr>
                                      <p:tavLst>
                                        <p:tav tm="0">
                                          <p:val>
                                            <p:fltVal val="0"/>
                                          </p:val>
                                        </p:tav>
                                        <p:tav tm="100000">
                                          <p:val>
                                            <p:strVal val="#ppt_w"/>
                                          </p:val>
                                        </p:tav>
                                      </p:tavLst>
                                    </p:anim>
                                    <p:anim calcmode="lin" valueType="num">
                                      <p:cBhvr>
                                        <p:cTn id="137" dur="500" fill="hold"/>
                                        <p:tgtEl>
                                          <p:spTgt spid="10176"/>
                                        </p:tgtEl>
                                        <p:attrNameLst>
                                          <p:attrName>ppt_h</p:attrName>
                                        </p:attrNameLst>
                                      </p:cBhvr>
                                      <p:tavLst>
                                        <p:tav tm="0">
                                          <p:val>
                                            <p:fltVal val="0"/>
                                          </p:val>
                                        </p:tav>
                                        <p:tav tm="100000">
                                          <p:val>
                                            <p:strVal val="#ppt_h"/>
                                          </p:val>
                                        </p:tav>
                                      </p:tavLst>
                                    </p:anim>
                                  </p:childTnLst>
                                </p:cTn>
                              </p:par>
                            </p:childTnLst>
                          </p:cTn>
                        </p:par>
                        <p:par>
                          <p:cTn id="138" fill="hold">
                            <p:stCondLst>
                              <p:cond delay="500"/>
                            </p:stCondLst>
                            <p:childTnLst>
                              <p:par>
                                <p:cTn id="139" presetClass="entr" nodeType="afterEffect" presetSubtype="16" presetID="23" grpId="28" fill="hold">
                                  <p:stCondLst>
                                    <p:cond delay="0"/>
                                  </p:stCondLst>
                                  <p:iterate type="el" backwards="0">
                                    <p:tmAbs val="0"/>
                                  </p:iterate>
                                  <p:childTnLst>
                                    <p:set>
                                      <p:cBhvr>
                                        <p:cTn id="140" fill="hold"/>
                                        <p:tgtEl>
                                          <p:spTgt spid="10177"/>
                                        </p:tgtEl>
                                        <p:attrNameLst>
                                          <p:attrName>style.visibility</p:attrName>
                                        </p:attrNameLst>
                                      </p:cBhvr>
                                      <p:to>
                                        <p:strVal val="visible"/>
                                      </p:to>
                                    </p:set>
                                    <p:anim calcmode="lin" valueType="num">
                                      <p:cBhvr>
                                        <p:cTn id="141" dur="500" fill="hold"/>
                                        <p:tgtEl>
                                          <p:spTgt spid="10177"/>
                                        </p:tgtEl>
                                        <p:attrNameLst>
                                          <p:attrName>ppt_w</p:attrName>
                                        </p:attrNameLst>
                                      </p:cBhvr>
                                      <p:tavLst>
                                        <p:tav tm="0">
                                          <p:val>
                                            <p:fltVal val="0"/>
                                          </p:val>
                                        </p:tav>
                                        <p:tav tm="100000">
                                          <p:val>
                                            <p:strVal val="#ppt_w"/>
                                          </p:val>
                                        </p:tav>
                                      </p:tavLst>
                                    </p:anim>
                                    <p:anim calcmode="lin" valueType="num">
                                      <p:cBhvr>
                                        <p:cTn id="142" dur="500" fill="hold"/>
                                        <p:tgtEl>
                                          <p:spTgt spid="10177"/>
                                        </p:tgtEl>
                                        <p:attrNameLst>
                                          <p:attrName>ppt_h</p:attrName>
                                        </p:attrNameLst>
                                      </p:cBhvr>
                                      <p:tavLst>
                                        <p:tav tm="0">
                                          <p:val>
                                            <p:fltVal val="0"/>
                                          </p:val>
                                        </p:tav>
                                        <p:tav tm="100000">
                                          <p:val>
                                            <p:strVal val="#ppt_h"/>
                                          </p:val>
                                        </p:tav>
                                      </p:tavLst>
                                    </p:anim>
                                  </p:childTnLst>
                                </p:cTn>
                              </p:par>
                            </p:childTnLst>
                          </p:cTn>
                        </p:par>
                        <p:par>
                          <p:cTn id="143" fill="hold">
                            <p:stCondLst>
                              <p:cond delay="1000"/>
                            </p:stCondLst>
                            <p:childTnLst>
                              <p:par>
                                <p:cTn id="144" presetClass="entr" nodeType="afterEffect" presetSubtype="16" presetID="23" grpId="29" fill="hold">
                                  <p:stCondLst>
                                    <p:cond delay="0"/>
                                  </p:stCondLst>
                                  <p:iterate type="el" backwards="0">
                                    <p:tmAbs val="0"/>
                                  </p:iterate>
                                  <p:childTnLst>
                                    <p:set>
                                      <p:cBhvr>
                                        <p:cTn id="145" fill="hold"/>
                                        <p:tgtEl>
                                          <p:spTgt spid="10156"/>
                                        </p:tgtEl>
                                        <p:attrNameLst>
                                          <p:attrName>style.visibility</p:attrName>
                                        </p:attrNameLst>
                                      </p:cBhvr>
                                      <p:to>
                                        <p:strVal val="visible"/>
                                      </p:to>
                                    </p:set>
                                    <p:anim calcmode="lin" valueType="num">
                                      <p:cBhvr>
                                        <p:cTn id="146" dur="500" fill="hold"/>
                                        <p:tgtEl>
                                          <p:spTgt spid="10156"/>
                                        </p:tgtEl>
                                        <p:attrNameLst>
                                          <p:attrName>ppt_w</p:attrName>
                                        </p:attrNameLst>
                                      </p:cBhvr>
                                      <p:tavLst>
                                        <p:tav tm="0">
                                          <p:val>
                                            <p:fltVal val="0"/>
                                          </p:val>
                                        </p:tav>
                                        <p:tav tm="100000">
                                          <p:val>
                                            <p:strVal val="#ppt_w"/>
                                          </p:val>
                                        </p:tav>
                                      </p:tavLst>
                                    </p:anim>
                                    <p:anim calcmode="lin" valueType="num">
                                      <p:cBhvr>
                                        <p:cTn id="147" dur="500" fill="hold"/>
                                        <p:tgtEl>
                                          <p:spTgt spid="10156"/>
                                        </p:tgtEl>
                                        <p:attrNameLst>
                                          <p:attrName>ppt_h</p:attrName>
                                        </p:attrNameLst>
                                      </p:cBhvr>
                                      <p:tavLst>
                                        <p:tav tm="0">
                                          <p:val>
                                            <p:fltVal val="0"/>
                                          </p:val>
                                        </p:tav>
                                        <p:tav tm="100000">
                                          <p:val>
                                            <p:strVal val="#ppt_h"/>
                                          </p:val>
                                        </p:tav>
                                      </p:tavLst>
                                    </p:anim>
                                  </p:childTnLst>
                                </p:cTn>
                              </p:par>
                            </p:childTnLst>
                          </p:cTn>
                        </p:par>
                      </p:childTnLst>
                    </p:cTn>
                  </p:par>
                  <p:par>
                    <p:cTn id="148" fill="hold">
                      <p:stCondLst>
                        <p:cond delay="indefinite"/>
                      </p:stCondLst>
                      <p:childTnLst>
                        <p:par>
                          <p:cTn id="149" fill="hold">
                            <p:stCondLst>
                              <p:cond delay="0"/>
                            </p:stCondLst>
                            <p:childTnLst>
                              <p:par>
                                <p:cTn id="150" presetClass="entr" nodeType="clickEffect" presetSubtype="16" presetID="23" grpId="30" fill="hold">
                                  <p:stCondLst>
                                    <p:cond delay="0"/>
                                  </p:stCondLst>
                                  <p:iterate type="el" backwards="0">
                                    <p:tmAbs val="0"/>
                                  </p:iterate>
                                  <p:childTnLst>
                                    <p:set>
                                      <p:cBhvr>
                                        <p:cTn id="151" fill="hold"/>
                                        <p:tgtEl>
                                          <p:spTgt spid="10191"/>
                                        </p:tgtEl>
                                        <p:attrNameLst>
                                          <p:attrName>style.visibility</p:attrName>
                                        </p:attrNameLst>
                                      </p:cBhvr>
                                      <p:to>
                                        <p:strVal val="visible"/>
                                      </p:to>
                                    </p:set>
                                    <p:anim calcmode="lin" valueType="num">
                                      <p:cBhvr>
                                        <p:cTn id="152" dur="500" fill="hold"/>
                                        <p:tgtEl>
                                          <p:spTgt spid="10191"/>
                                        </p:tgtEl>
                                        <p:attrNameLst>
                                          <p:attrName>ppt_w</p:attrName>
                                        </p:attrNameLst>
                                      </p:cBhvr>
                                      <p:tavLst>
                                        <p:tav tm="0">
                                          <p:val>
                                            <p:fltVal val="0"/>
                                          </p:val>
                                        </p:tav>
                                        <p:tav tm="100000">
                                          <p:val>
                                            <p:strVal val="#ppt_w"/>
                                          </p:val>
                                        </p:tav>
                                      </p:tavLst>
                                    </p:anim>
                                    <p:anim calcmode="lin" valueType="num">
                                      <p:cBhvr>
                                        <p:cTn id="153" dur="500" fill="hold"/>
                                        <p:tgtEl>
                                          <p:spTgt spid="10191"/>
                                        </p:tgtEl>
                                        <p:attrNameLst>
                                          <p:attrName>ppt_h</p:attrName>
                                        </p:attrNameLst>
                                      </p:cBhvr>
                                      <p:tavLst>
                                        <p:tav tm="0">
                                          <p:val>
                                            <p:fltVal val="0"/>
                                          </p:val>
                                        </p:tav>
                                        <p:tav tm="100000">
                                          <p:val>
                                            <p:strVal val="#ppt_h"/>
                                          </p:val>
                                        </p:tav>
                                      </p:tavLst>
                                    </p:anim>
                                  </p:childTnLst>
                                </p:cTn>
                              </p:par>
                            </p:childTnLst>
                          </p:cTn>
                        </p:par>
                        <p:par>
                          <p:cTn id="154" fill="hold">
                            <p:stCondLst>
                              <p:cond delay="500"/>
                            </p:stCondLst>
                            <p:childTnLst>
                              <p:par>
                                <p:cTn id="155" presetClass="entr" nodeType="afterEffect" presetSubtype="16" presetID="23" grpId="31" fill="hold">
                                  <p:stCondLst>
                                    <p:cond delay="0"/>
                                  </p:stCondLst>
                                  <p:iterate type="el" backwards="0">
                                    <p:tmAbs val="0"/>
                                  </p:iterate>
                                  <p:childTnLst>
                                    <p:set>
                                      <p:cBhvr>
                                        <p:cTn id="156" fill="hold"/>
                                        <p:tgtEl>
                                          <p:spTgt spid="10192"/>
                                        </p:tgtEl>
                                        <p:attrNameLst>
                                          <p:attrName>style.visibility</p:attrName>
                                        </p:attrNameLst>
                                      </p:cBhvr>
                                      <p:to>
                                        <p:strVal val="visible"/>
                                      </p:to>
                                    </p:set>
                                    <p:anim calcmode="lin" valueType="num">
                                      <p:cBhvr>
                                        <p:cTn id="157" dur="500" fill="hold"/>
                                        <p:tgtEl>
                                          <p:spTgt spid="10192"/>
                                        </p:tgtEl>
                                        <p:attrNameLst>
                                          <p:attrName>ppt_w</p:attrName>
                                        </p:attrNameLst>
                                      </p:cBhvr>
                                      <p:tavLst>
                                        <p:tav tm="0">
                                          <p:val>
                                            <p:fltVal val="0"/>
                                          </p:val>
                                        </p:tav>
                                        <p:tav tm="100000">
                                          <p:val>
                                            <p:strVal val="#ppt_w"/>
                                          </p:val>
                                        </p:tav>
                                      </p:tavLst>
                                    </p:anim>
                                    <p:anim calcmode="lin" valueType="num">
                                      <p:cBhvr>
                                        <p:cTn id="158" dur="500" fill="hold"/>
                                        <p:tgtEl>
                                          <p:spTgt spid="10192"/>
                                        </p:tgtEl>
                                        <p:attrNameLst>
                                          <p:attrName>ppt_h</p:attrName>
                                        </p:attrNameLst>
                                      </p:cBhvr>
                                      <p:tavLst>
                                        <p:tav tm="0">
                                          <p:val>
                                            <p:fltVal val="0"/>
                                          </p:val>
                                        </p:tav>
                                        <p:tav tm="100000">
                                          <p:val>
                                            <p:strVal val="#ppt_h"/>
                                          </p:val>
                                        </p:tav>
                                      </p:tavLst>
                                    </p:anim>
                                  </p:childTnLst>
                                </p:cTn>
                              </p:par>
                            </p:childTnLst>
                          </p:cTn>
                        </p:par>
                        <p:par>
                          <p:cTn id="159" fill="hold">
                            <p:stCondLst>
                              <p:cond delay="1000"/>
                            </p:stCondLst>
                            <p:childTnLst>
                              <p:par>
                                <p:cTn id="160" presetClass="entr" nodeType="afterEffect" presetSubtype="16" presetID="23" grpId="32" fill="hold">
                                  <p:stCondLst>
                                    <p:cond delay="0"/>
                                  </p:stCondLst>
                                  <p:iterate type="el" backwards="0">
                                    <p:tmAbs val="0"/>
                                  </p:iterate>
                                  <p:childTnLst>
                                    <p:set>
                                      <p:cBhvr>
                                        <p:cTn id="161" fill="hold"/>
                                        <p:tgtEl>
                                          <p:spTgt spid="10193"/>
                                        </p:tgtEl>
                                        <p:attrNameLst>
                                          <p:attrName>style.visibility</p:attrName>
                                        </p:attrNameLst>
                                      </p:cBhvr>
                                      <p:to>
                                        <p:strVal val="visible"/>
                                      </p:to>
                                    </p:set>
                                    <p:anim calcmode="lin" valueType="num">
                                      <p:cBhvr>
                                        <p:cTn id="162" dur="500" fill="hold"/>
                                        <p:tgtEl>
                                          <p:spTgt spid="10193"/>
                                        </p:tgtEl>
                                        <p:attrNameLst>
                                          <p:attrName>ppt_w</p:attrName>
                                        </p:attrNameLst>
                                      </p:cBhvr>
                                      <p:tavLst>
                                        <p:tav tm="0">
                                          <p:val>
                                            <p:fltVal val="0"/>
                                          </p:val>
                                        </p:tav>
                                        <p:tav tm="100000">
                                          <p:val>
                                            <p:strVal val="#ppt_w"/>
                                          </p:val>
                                        </p:tav>
                                      </p:tavLst>
                                    </p:anim>
                                    <p:anim calcmode="lin" valueType="num">
                                      <p:cBhvr>
                                        <p:cTn id="163" dur="500" fill="hold"/>
                                        <p:tgtEl>
                                          <p:spTgt spid="10193"/>
                                        </p:tgtEl>
                                        <p:attrNameLst>
                                          <p:attrName>ppt_h</p:attrName>
                                        </p:attrNameLst>
                                      </p:cBhvr>
                                      <p:tavLst>
                                        <p:tav tm="0">
                                          <p:val>
                                            <p:fltVal val="0"/>
                                          </p:val>
                                        </p:tav>
                                        <p:tav tm="100000">
                                          <p:val>
                                            <p:strVal val="#ppt_h"/>
                                          </p:val>
                                        </p:tav>
                                      </p:tavLst>
                                    </p:anim>
                                  </p:childTnLst>
                                </p:cTn>
                              </p:par>
                            </p:childTnLst>
                          </p:cTn>
                        </p:par>
                        <p:par>
                          <p:cTn id="164" fill="hold">
                            <p:stCondLst>
                              <p:cond delay="1500"/>
                            </p:stCondLst>
                            <p:childTnLst>
                              <p:par>
                                <p:cTn id="165" presetClass="entr" nodeType="afterEffect" presetSubtype="16" presetID="23" grpId="33" fill="hold">
                                  <p:stCondLst>
                                    <p:cond delay="0"/>
                                  </p:stCondLst>
                                  <p:iterate type="el" backwards="0">
                                    <p:tmAbs val="0"/>
                                  </p:iterate>
                                  <p:childTnLst>
                                    <p:set>
                                      <p:cBhvr>
                                        <p:cTn id="166" fill="hold"/>
                                        <p:tgtEl>
                                          <p:spTgt spid="10194"/>
                                        </p:tgtEl>
                                        <p:attrNameLst>
                                          <p:attrName>style.visibility</p:attrName>
                                        </p:attrNameLst>
                                      </p:cBhvr>
                                      <p:to>
                                        <p:strVal val="visible"/>
                                      </p:to>
                                    </p:set>
                                    <p:anim calcmode="lin" valueType="num">
                                      <p:cBhvr>
                                        <p:cTn id="167" dur="500" fill="hold"/>
                                        <p:tgtEl>
                                          <p:spTgt spid="10194"/>
                                        </p:tgtEl>
                                        <p:attrNameLst>
                                          <p:attrName>ppt_w</p:attrName>
                                        </p:attrNameLst>
                                      </p:cBhvr>
                                      <p:tavLst>
                                        <p:tav tm="0">
                                          <p:val>
                                            <p:fltVal val="0"/>
                                          </p:val>
                                        </p:tav>
                                        <p:tav tm="100000">
                                          <p:val>
                                            <p:strVal val="#ppt_w"/>
                                          </p:val>
                                        </p:tav>
                                      </p:tavLst>
                                    </p:anim>
                                    <p:anim calcmode="lin" valueType="num">
                                      <p:cBhvr>
                                        <p:cTn id="168" dur="500" fill="hold"/>
                                        <p:tgtEl>
                                          <p:spTgt spid="10194"/>
                                        </p:tgtEl>
                                        <p:attrNameLst>
                                          <p:attrName>ppt_h</p:attrName>
                                        </p:attrNameLst>
                                      </p:cBhvr>
                                      <p:tavLst>
                                        <p:tav tm="0">
                                          <p:val>
                                            <p:fltVal val="0"/>
                                          </p:val>
                                        </p:tav>
                                        <p:tav tm="100000">
                                          <p:val>
                                            <p:strVal val="#ppt_h"/>
                                          </p:val>
                                        </p:tav>
                                      </p:tavLst>
                                    </p:anim>
                                  </p:childTnLst>
                                </p:cTn>
                              </p:par>
                            </p:childTnLst>
                          </p:cTn>
                        </p:par>
                        <p:par>
                          <p:cTn id="169" fill="hold">
                            <p:stCondLst>
                              <p:cond delay="2000"/>
                            </p:stCondLst>
                            <p:childTnLst>
                              <p:par>
                                <p:cTn id="170" presetClass="entr" nodeType="afterEffect" presetSubtype="16" presetID="23" grpId="34" fill="hold">
                                  <p:stCondLst>
                                    <p:cond delay="0"/>
                                  </p:stCondLst>
                                  <p:iterate type="el" backwards="0">
                                    <p:tmAbs val="0"/>
                                  </p:iterate>
                                  <p:childTnLst>
                                    <p:set>
                                      <p:cBhvr>
                                        <p:cTn id="171" fill="hold"/>
                                        <p:tgtEl>
                                          <p:spTgt spid="10195"/>
                                        </p:tgtEl>
                                        <p:attrNameLst>
                                          <p:attrName>style.visibility</p:attrName>
                                        </p:attrNameLst>
                                      </p:cBhvr>
                                      <p:to>
                                        <p:strVal val="visible"/>
                                      </p:to>
                                    </p:set>
                                    <p:anim calcmode="lin" valueType="num">
                                      <p:cBhvr>
                                        <p:cTn id="172" dur="500" fill="hold"/>
                                        <p:tgtEl>
                                          <p:spTgt spid="10195"/>
                                        </p:tgtEl>
                                        <p:attrNameLst>
                                          <p:attrName>ppt_w</p:attrName>
                                        </p:attrNameLst>
                                      </p:cBhvr>
                                      <p:tavLst>
                                        <p:tav tm="0">
                                          <p:val>
                                            <p:fltVal val="0"/>
                                          </p:val>
                                        </p:tav>
                                        <p:tav tm="100000">
                                          <p:val>
                                            <p:strVal val="#ppt_w"/>
                                          </p:val>
                                        </p:tav>
                                      </p:tavLst>
                                    </p:anim>
                                    <p:anim calcmode="lin" valueType="num">
                                      <p:cBhvr>
                                        <p:cTn id="173" dur="500" fill="hold"/>
                                        <p:tgtEl>
                                          <p:spTgt spid="10195"/>
                                        </p:tgtEl>
                                        <p:attrNameLst>
                                          <p:attrName>ppt_h</p:attrName>
                                        </p:attrNameLst>
                                      </p:cBhvr>
                                      <p:tavLst>
                                        <p:tav tm="0">
                                          <p:val>
                                            <p:fltVal val="0"/>
                                          </p:val>
                                        </p:tav>
                                        <p:tav tm="100000">
                                          <p:val>
                                            <p:strVal val="#ppt_h"/>
                                          </p:val>
                                        </p:tav>
                                      </p:tavLst>
                                    </p:anim>
                                  </p:childTnLst>
                                </p:cTn>
                              </p:par>
                            </p:childTnLst>
                          </p:cTn>
                        </p:par>
                        <p:par>
                          <p:cTn id="174" fill="hold">
                            <p:stCondLst>
                              <p:cond delay="2500"/>
                            </p:stCondLst>
                            <p:childTnLst>
                              <p:par>
                                <p:cTn id="175" presetClass="entr" nodeType="afterEffect" presetSubtype="16" presetID="23" grpId="35" fill="hold">
                                  <p:stCondLst>
                                    <p:cond delay="0"/>
                                  </p:stCondLst>
                                  <p:iterate type="el" backwards="0">
                                    <p:tmAbs val="0"/>
                                  </p:iterate>
                                  <p:childTnLst>
                                    <p:set>
                                      <p:cBhvr>
                                        <p:cTn id="176" fill="hold"/>
                                        <p:tgtEl>
                                          <p:spTgt spid="10196"/>
                                        </p:tgtEl>
                                        <p:attrNameLst>
                                          <p:attrName>style.visibility</p:attrName>
                                        </p:attrNameLst>
                                      </p:cBhvr>
                                      <p:to>
                                        <p:strVal val="visible"/>
                                      </p:to>
                                    </p:set>
                                    <p:anim calcmode="lin" valueType="num">
                                      <p:cBhvr>
                                        <p:cTn id="177" dur="500" fill="hold"/>
                                        <p:tgtEl>
                                          <p:spTgt spid="10196"/>
                                        </p:tgtEl>
                                        <p:attrNameLst>
                                          <p:attrName>ppt_w</p:attrName>
                                        </p:attrNameLst>
                                      </p:cBhvr>
                                      <p:tavLst>
                                        <p:tav tm="0">
                                          <p:val>
                                            <p:fltVal val="0"/>
                                          </p:val>
                                        </p:tav>
                                        <p:tav tm="100000">
                                          <p:val>
                                            <p:strVal val="#ppt_w"/>
                                          </p:val>
                                        </p:tav>
                                      </p:tavLst>
                                    </p:anim>
                                    <p:anim calcmode="lin" valueType="num">
                                      <p:cBhvr>
                                        <p:cTn id="178" dur="500" fill="hold"/>
                                        <p:tgtEl>
                                          <p:spTgt spid="10196"/>
                                        </p:tgtEl>
                                        <p:attrNameLst>
                                          <p:attrName>ppt_h</p:attrName>
                                        </p:attrNameLst>
                                      </p:cBhvr>
                                      <p:tavLst>
                                        <p:tav tm="0">
                                          <p:val>
                                            <p:fltVal val="0"/>
                                          </p:val>
                                        </p:tav>
                                        <p:tav tm="100000">
                                          <p:val>
                                            <p:strVal val="#ppt_h"/>
                                          </p:val>
                                        </p:tav>
                                      </p:tavLst>
                                    </p:anim>
                                  </p:childTnLst>
                                </p:cTn>
                              </p:par>
                            </p:childTnLst>
                          </p:cTn>
                        </p:par>
                        <p:par>
                          <p:cTn id="179" fill="hold">
                            <p:stCondLst>
                              <p:cond delay="3000"/>
                            </p:stCondLst>
                            <p:childTnLst>
                              <p:par>
                                <p:cTn id="180" presetClass="entr" nodeType="afterEffect" presetSubtype="16" presetID="23" grpId="36" fill="hold">
                                  <p:stCondLst>
                                    <p:cond delay="0"/>
                                  </p:stCondLst>
                                  <p:iterate type="el" backwards="0">
                                    <p:tmAbs val="0"/>
                                  </p:iterate>
                                  <p:childTnLst>
                                    <p:set>
                                      <p:cBhvr>
                                        <p:cTn id="181" fill="hold"/>
                                        <p:tgtEl>
                                          <p:spTgt spid="10197"/>
                                        </p:tgtEl>
                                        <p:attrNameLst>
                                          <p:attrName>style.visibility</p:attrName>
                                        </p:attrNameLst>
                                      </p:cBhvr>
                                      <p:to>
                                        <p:strVal val="visible"/>
                                      </p:to>
                                    </p:set>
                                    <p:anim calcmode="lin" valueType="num">
                                      <p:cBhvr>
                                        <p:cTn id="182" dur="500" fill="hold"/>
                                        <p:tgtEl>
                                          <p:spTgt spid="10197"/>
                                        </p:tgtEl>
                                        <p:attrNameLst>
                                          <p:attrName>ppt_w</p:attrName>
                                        </p:attrNameLst>
                                      </p:cBhvr>
                                      <p:tavLst>
                                        <p:tav tm="0">
                                          <p:val>
                                            <p:fltVal val="0"/>
                                          </p:val>
                                        </p:tav>
                                        <p:tav tm="100000">
                                          <p:val>
                                            <p:strVal val="#ppt_w"/>
                                          </p:val>
                                        </p:tav>
                                      </p:tavLst>
                                    </p:anim>
                                    <p:anim calcmode="lin" valueType="num">
                                      <p:cBhvr>
                                        <p:cTn id="183" dur="500" fill="hold"/>
                                        <p:tgtEl>
                                          <p:spTgt spid="10197"/>
                                        </p:tgtEl>
                                        <p:attrNameLst>
                                          <p:attrName>ppt_h</p:attrName>
                                        </p:attrNameLst>
                                      </p:cBhvr>
                                      <p:tavLst>
                                        <p:tav tm="0">
                                          <p:val>
                                            <p:fltVal val="0"/>
                                          </p:val>
                                        </p:tav>
                                        <p:tav tm="100000">
                                          <p:val>
                                            <p:strVal val="#ppt_h"/>
                                          </p:val>
                                        </p:tav>
                                      </p:tavLst>
                                    </p:anim>
                                  </p:childTnLst>
                                </p:cTn>
                              </p:par>
                            </p:childTnLst>
                          </p:cTn>
                        </p:par>
                        <p:par>
                          <p:cTn id="184" fill="hold">
                            <p:stCondLst>
                              <p:cond delay="3500"/>
                            </p:stCondLst>
                            <p:childTnLst>
                              <p:par>
                                <p:cTn id="185" presetClass="entr" nodeType="afterEffect" presetSubtype="16" presetID="23" grpId="37" fill="hold">
                                  <p:stCondLst>
                                    <p:cond delay="0"/>
                                  </p:stCondLst>
                                  <p:iterate type="el" backwards="0">
                                    <p:tmAbs val="0"/>
                                  </p:iterate>
                                  <p:childTnLst>
                                    <p:set>
                                      <p:cBhvr>
                                        <p:cTn id="186" fill="hold"/>
                                        <p:tgtEl>
                                          <p:spTgt spid="10198"/>
                                        </p:tgtEl>
                                        <p:attrNameLst>
                                          <p:attrName>style.visibility</p:attrName>
                                        </p:attrNameLst>
                                      </p:cBhvr>
                                      <p:to>
                                        <p:strVal val="visible"/>
                                      </p:to>
                                    </p:set>
                                    <p:anim calcmode="lin" valueType="num">
                                      <p:cBhvr>
                                        <p:cTn id="187" dur="500" fill="hold"/>
                                        <p:tgtEl>
                                          <p:spTgt spid="10198"/>
                                        </p:tgtEl>
                                        <p:attrNameLst>
                                          <p:attrName>ppt_w</p:attrName>
                                        </p:attrNameLst>
                                      </p:cBhvr>
                                      <p:tavLst>
                                        <p:tav tm="0">
                                          <p:val>
                                            <p:fltVal val="0"/>
                                          </p:val>
                                        </p:tav>
                                        <p:tav tm="100000">
                                          <p:val>
                                            <p:strVal val="#ppt_w"/>
                                          </p:val>
                                        </p:tav>
                                      </p:tavLst>
                                    </p:anim>
                                    <p:anim calcmode="lin" valueType="num">
                                      <p:cBhvr>
                                        <p:cTn id="188" dur="500" fill="hold"/>
                                        <p:tgtEl>
                                          <p:spTgt spid="10198"/>
                                        </p:tgtEl>
                                        <p:attrNameLst>
                                          <p:attrName>ppt_h</p:attrName>
                                        </p:attrNameLst>
                                      </p:cBhvr>
                                      <p:tavLst>
                                        <p:tav tm="0">
                                          <p:val>
                                            <p:fltVal val="0"/>
                                          </p:val>
                                        </p:tav>
                                        <p:tav tm="100000">
                                          <p:val>
                                            <p:strVal val="#ppt_h"/>
                                          </p:val>
                                        </p:tav>
                                      </p:tavLst>
                                    </p:anim>
                                  </p:childTnLst>
                                </p:cTn>
                              </p:par>
                            </p:childTnLst>
                          </p:cTn>
                        </p:par>
                        <p:par>
                          <p:cTn id="189" fill="hold">
                            <p:stCondLst>
                              <p:cond delay="4000"/>
                            </p:stCondLst>
                            <p:childTnLst>
                              <p:par>
                                <p:cTn id="190" presetClass="entr" nodeType="afterEffect" presetSubtype="16" presetID="23" grpId="38" fill="hold">
                                  <p:stCondLst>
                                    <p:cond delay="0"/>
                                  </p:stCondLst>
                                  <p:iterate type="el" backwards="0">
                                    <p:tmAbs val="0"/>
                                  </p:iterate>
                                  <p:childTnLst>
                                    <p:set>
                                      <p:cBhvr>
                                        <p:cTn id="191" fill="hold"/>
                                        <p:tgtEl>
                                          <p:spTgt spid="10199"/>
                                        </p:tgtEl>
                                        <p:attrNameLst>
                                          <p:attrName>style.visibility</p:attrName>
                                        </p:attrNameLst>
                                      </p:cBhvr>
                                      <p:to>
                                        <p:strVal val="visible"/>
                                      </p:to>
                                    </p:set>
                                    <p:anim calcmode="lin" valueType="num">
                                      <p:cBhvr>
                                        <p:cTn id="192" dur="500" fill="hold"/>
                                        <p:tgtEl>
                                          <p:spTgt spid="10199"/>
                                        </p:tgtEl>
                                        <p:attrNameLst>
                                          <p:attrName>ppt_w</p:attrName>
                                        </p:attrNameLst>
                                      </p:cBhvr>
                                      <p:tavLst>
                                        <p:tav tm="0">
                                          <p:val>
                                            <p:fltVal val="0"/>
                                          </p:val>
                                        </p:tav>
                                        <p:tav tm="100000">
                                          <p:val>
                                            <p:strVal val="#ppt_w"/>
                                          </p:val>
                                        </p:tav>
                                      </p:tavLst>
                                    </p:anim>
                                    <p:anim calcmode="lin" valueType="num">
                                      <p:cBhvr>
                                        <p:cTn id="193" dur="500" fill="hold"/>
                                        <p:tgtEl>
                                          <p:spTgt spid="10199"/>
                                        </p:tgtEl>
                                        <p:attrNameLst>
                                          <p:attrName>ppt_h</p:attrName>
                                        </p:attrNameLst>
                                      </p:cBhvr>
                                      <p:tavLst>
                                        <p:tav tm="0">
                                          <p:val>
                                            <p:fltVal val="0"/>
                                          </p:val>
                                        </p:tav>
                                        <p:tav tm="100000">
                                          <p:val>
                                            <p:strVal val="#ppt_h"/>
                                          </p:val>
                                        </p:tav>
                                      </p:tavLst>
                                    </p:anim>
                                  </p:childTnLst>
                                </p:cTn>
                              </p:par>
                            </p:childTnLst>
                          </p:cTn>
                        </p:par>
                      </p:childTnLst>
                    </p:cTn>
                  </p:par>
                  <p:par>
                    <p:cTn id="194" fill="hold">
                      <p:stCondLst>
                        <p:cond delay="indefinite"/>
                      </p:stCondLst>
                      <p:childTnLst>
                        <p:par>
                          <p:cTn id="195" fill="hold">
                            <p:stCondLst>
                              <p:cond delay="0"/>
                            </p:stCondLst>
                            <p:childTnLst>
                              <p:par>
                                <p:cTn id="196" presetClass="entr" nodeType="clickEffect" presetSubtype="8" presetID="22" grpId="39" fill="hold">
                                  <p:stCondLst>
                                    <p:cond delay="0"/>
                                  </p:stCondLst>
                                  <p:iterate type="el" backwards="0">
                                    <p:tmAbs val="0"/>
                                  </p:iterate>
                                  <p:childTnLst>
                                    <p:set>
                                      <p:cBhvr>
                                        <p:cTn id="197" fill="hold"/>
                                        <p:tgtEl>
                                          <p:spTgt spid="10190"/>
                                        </p:tgtEl>
                                        <p:attrNameLst>
                                          <p:attrName>style.visibility</p:attrName>
                                        </p:attrNameLst>
                                      </p:cBhvr>
                                      <p:to>
                                        <p:strVal val="visible"/>
                                      </p:to>
                                    </p:set>
                                    <p:animEffect filter="wipe(left)" transition="in">
                                      <p:cBhvr>
                                        <p:cTn id="198" dur="500"/>
                                        <p:tgtEl>
                                          <p:spTgt spid="10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198" grpId="37"/>
      <p:bldP build="whole" bldLvl="1" animBg="1" rev="0" advAuto="0" spid="10140" grpId="9"/>
      <p:bldP build="whole" bldLvl="1" animBg="1" rev="0" advAuto="0" spid="10190" grpId="39"/>
      <p:bldP build="whole" bldLvl="1" animBg="1" rev="0" advAuto="0" spid="10177" grpId="28"/>
      <p:bldP build="whole" bldLvl="1" animBg="1" rev="0" advAuto="0" spid="10136" grpId="6"/>
      <p:bldP build="whole" bldLvl="1" animBg="1" rev="0" advAuto="0" spid="10161" grpId="10"/>
      <p:bldP build="whole" bldLvl="1" animBg="1" rev="0" advAuto="0" spid="10170" grpId="16"/>
      <p:bldP build="whole" bldLvl="1" animBg="1" rev="0" advAuto="0" spid="10191" grpId="30"/>
      <p:bldP build="whole" bldLvl="1" animBg="1" rev="0" advAuto="0" spid="10160" grpId="14"/>
      <p:bldP build="whole" bldLvl="1" animBg="1" rev="0" advAuto="0" spid="10132" grpId="23"/>
      <p:bldP build="whole" bldLvl="1" animBg="1" rev="0" advAuto="0" spid="10145" grpId="2"/>
      <p:bldP build="whole" bldLvl="1" animBg="1" rev="0" advAuto="0" spid="10181" grpId="19"/>
      <p:bldP build="whole" bldLvl="1" animBg="1" rev="0" advAuto="0" spid="10178" grpId="21"/>
      <p:bldP build="whole" bldLvl="1" animBg="1" rev="0" advAuto="0" spid="10153" grpId="3"/>
      <p:bldP build="whole" bldLvl="1" animBg="1" rev="0" advAuto="0" spid="10195" grpId="34"/>
      <p:bldP build="whole" bldLvl="1" animBg="1" rev="0" advAuto="0" spid="10199" grpId="38"/>
      <p:bldP build="whole" bldLvl="1" animBg="1" rev="0" advAuto="0" spid="10174" grpId="26"/>
      <p:bldP build="whole" bldLvl="1" animBg="1" rev="0" advAuto="0" spid="10156" grpId="29"/>
      <p:bldP build="whole" bldLvl="1" animBg="1" rev="0" advAuto="0" spid="10162" grpId="13"/>
      <p:bldP build="whole" bldLvl="1" animBg="1" rev="0" advAuto="0" spid="10182" grpId="20"/>
      <p:bldP build="whole" bldLvl="1" animBg="1" rev="0" advAuto="0" spid="10192" grpId="31"/>
      <p:bldP build="whole" bldLvl="1" animBg="1" rev="0" advAuto="0" spid="10188" grpId="8"/>
      <p:bldP build="whole" bldLvl="1" animBg="1" rev="0" advAuto="0" spid="10196" grpId="35"/>
      <p:bldP build="whole" bldLvl="1" animBg="1" rev="0" advAuto="0" spid="10175" grpId="25"/>
      <p:bldP build="whole" bldLvl="1" animBg="1" rev="0" advAuto="0" spid="10157" grpId="24"/>
      <p:bldP build="whole" bldLvl="1" animBg="1" rev="0" advAuto="0" spid="10130" grpId="18"/>
      <p:bldP build="whole" bldLvl="1" animBg="1" rev="0" advAuto="0" spid="10172" grpId="17"/>
      <p:bldP build="whole" bldLvl="1" animBg="1" rev="0" advAuto="0" spid="10167" grpId="12"/>
      <p:bldP build="whole" bldLvl="1" animBg="1" rev="0" advAuto="0" spid="10193" grpId="32"/>
      <p:bldP build="whole" bldLvl="1" animBg="1" rev="0" advAuto="0" spid="10151" grpId="1"/>
      <p:bldP build="whole" bldLvl="1" animBg="1" rev="0" advAuto="0" spid="10180" grpId="22"/>
      <p:bldP build="whole" bldLvl="1" animBg="1" rev="0" advAuto="0" spid="10143" grpId="5"/>
      <p:bldP build="whole" bldLvl="1" animBg="1" rev="0" advAuto="0" spid="10197" grpId="36"/>
      <p:bldP build="whole" bldLvl="1" animBg="1" rev="0" advAuto="0" spid="10155" grpId="4"/>
      <p:bldP build="whole" bldLvl="1" animBg="1" rev="0" advAuto="0" spid="10166" grpId="11"/>
      <p:bldP build="whole" bldLvl="1" animBg="1" rev="0" advAuto="0" spid="10131" grpId="15"/>
      <p:bldP build="whole" bldLvl="1" animBg="1" rev="0" advAuto="0" spid="10176" grpId="27"/>
      <p:bldP build="whole" bldLvl="1" animBg="1" rev="0" advAuto="0" spid="10135" grpId="7"/>
      <p:bldP build="whole" bldLvl="1" animBg="1" rev="0" advAuto="0" spid="10194" grpId="33"/>
    </p:bldLst>
  </p:timing>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7476F"/>
        </a:solidFill>
      </p:bgPr>
    </p:bg>
    <p:spTree>
      <p:nvGrpSpPr>
        <p:cNvPr id="1" name=""/>
        <p:cNvGrpSpPr/>
        <p:nvPr/>
      </p:nvGrpSpPr>
      <p:grpSpPr>
        <a:xfrm>
          <a:off x="0" y="0"/>
          <a:ext cx="0" cy="0"/>
          <a:chOff x="0" y="0"/>
          <a:chExt cx="0" cy="0"/>
        </a:xfrm>
      </p:grpSpPr>
      <p:sp>
        <p:nvSpPr>
          <p:cNvPr id="10201" name="Slide Number Placeholder 5"/>
          <p:cNvSpPr txBox="1"/>
          <p:nvPr>
            <p:ph type="sldNum" sz="quarter" idx="2"/>
          </p:nvPr>
        </p:nvSpPr>
        <p:spPr>
          <a:xfrm>
            <a:off x="11717814" y="159940"/>
            <a:ext cx="258674"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10222" name="Group 49"/>
          <p:cNvGrpSpPr/>
          <p:nvPr/>
        </p:nvGrpSpPr>
        <p:grpSpPr>
          <a:xfrm>
            <a:off x="7699165" y="1375926"/>
            <a:ext cx="5318840" cy="4852352"/>
            <a:chOff x="0" y="0"/>
            <a:chExt cx="5318838" cy="4852350"/>
          </a:xfrm>
        </p:grpSpPr>
        <p:sp>
          <p:nvSpPr>
            <p:cNvPr id="10202" name="Shape 21"/>
            <p:cNvSpPr/>
            <p:nvPr/>
          </p:nvSpPr>
          <p:spPr>
            <a:xfrm rot="21278150">
              <a:off x="524433" y="526136"/>
              <a:ext cx="2302148" cy="2302400"/>
            </a:xfrm>
            <a:custGeom>
              <a:avLst/>
              <a:gdLst/>
              <a:ahLst/>
              <a:cxnLst>
                <a:cxn ang="0">
                  <a:pos x="wd2" y="hd2"/>
                </a:cxn>
                <a:cxn ang="5400000">
                  <a:pos x="wd2" y="hd2"/>
                </a:cxn>
                <a:cxn ang="10800000">
                  <a:pos x="wd2" y="hd2"/>
                </a:cxn>
                <a:cxn ang="16200000">
                  <a:pos x="wd2" y="hd2"/>
                </a:cxn>
              </a:cxnLst>
              <a:rect l="0" t="0" r="r" b="b"/>
              <a:pathLst>
                <a:path w="21538" h="21503" fill="norm" stroke="1" extrusionOk="0">
                  <a:moveTo>
                    <a:pt x="3090" y="3223"/>
                  </a:moveTo>
                  <a:cubicBezTo>
                    <a:pt x="5104" y="1176"/>
                    <a:pt x="7791" y="32"/>
                    <a:pt x="10655" y="1"/>
                  </a:cubicBezTo>
                  <a:cubicBezTo>
                    <a:pt x="16592" y="-65"/>
                    <a:pt x="21474" y="4703"/>
                    <a:pt x="21538" y="10632"/>
                  </a:cubicBezTo>
                  <a:cubicBezTo>
                    <a:pt x="21570" y="13506"/>
                    <a:pt x="20473" y="16223"/>
                    <a:pt x="18446" y="18285"/>
                  </a:cubicBezTo>
                  <a:cubicBezTo>
                    <a:pt x="16435" y="20329"/>
                    <a:pt x="13751" y="21473"/>
                    <a:pt x="10889" y="21503"/>
                  </a:cubicBezTo>
                  <a:cubicBezTo>
                    <a:pt x="8015" y="21535"/>
                    <a:pt x="5302" y="20443"/>
                    <a:pt x="3243" y="18432"/>
                  </a:cubicBezTo>
                  <a:cubicBezTo>
                    <a:pt x="1182" y="16421"/>
                    <a:pt x="34" y="13734"/>
                    <a:pt x="1" y="10867"/>
                  </a:cubicBezTo>
                  <a:cubicBezTo>
                    <a:pt x="-30" y="7995"/>
                    <a:pt x="1067" y="5281"/>
                    <a:pt x="3090" y="3223"/>
                  </a:cubicBezTo>
                  <a:cubicBezTo>
                    <a:pt x="3090" y="3223"/>
                    <a:pt x="3090" y="3223"/>
                    <a:pt x="3090" y="3223"/>
                  </a:cubicBezTo>
                  <a:close/>
                </a:path>
              </a:pathLst>
            </a:custGeom>
            <a:solidFill>
              <a:srgbClr val="FFFFFF">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10205" name="Shape 22"/>
            <p:cNvGrpSpPr/>
            <p:nvPr/>
          </p:nvGrpSpPr>
          <p:grpSpPr>
            <a:xfrm>
              <a:off x="2599362" y="2320872"/>
              <a:ext cx="36071" cy="40897"/>
              <a:chOff x="0" y="0"/>
              <a:chExt cx="36070" cy="40895"/>
            </a:xfrm>
          </p:grpSpPr>
          <p:sp>
            <p:nvSpPr>
              <p:cNvPr id="10203" name="线条"/>
              <p:cNvSpPr/>
              <p:nvPr/>
            </p:nvSpPr>
            <p:spPr>
              <a:xfrm rot="21278150">
                <a:off x="1705" y="1443"/>
                <a:ext cx="32660" cy="38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66" y="7348"/>
                      <a:pt x="7521" y="14558"/>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04" name="线条"/>
              <p:cNvSpPr/>
              <p:nvPr/>
            </p:nvSpPr>
            <p:spPr>
              <a:xfrm rot="21278150">
                <a:off x="1705" y="1443"/>
                <a:ext cx="32660" cy="38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521" y="14558"/>
                      <a:pt x="14666" y="7348"/>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08" name="Shape 23"/>
            <p:cNvGrpSpPr/>
            <p:nvPr/>
          </p:nvGrpSpPr>
          <p:grpSpPr>
            <a:xfrm>
              <a:off x="2566083" y="2360848"/>
              <a:ext cx="38131" cy="40257"/>
              <a:chOff x="0" y="0"/>
              <a:chExt cx="38130" cy="40255"/>
            </a:xfrm>
          </p:grpSpPr>
          <p:sp>
            <p:nvSpPr>
              <p:cNvPr id="10206" name="线条"/>
              <p:cNvSpPr/>
              <p:nvPr/>
            </p:nvSpPr>
            <p:spPr>
              <a:xfrm rot="21278150">
                <a:off x="1660" y="1545"/>
                <a:ext cx="34810" cy="371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07" y="7343"/>
                      <a:pt x="7397" y="14487"/>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07" name="线条"/>
              <p:cNvSpPr/>
              <p:nvPr/>
            </p:nvSpPr>
            <p:spPr>
              <a:xfrm rot="21278150">
                <a:off x="1660" y="1545"/>
                <a:ext cx="34810" cy="371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397" y="14487"/>
                      <a:pt x="14607" y="7343"/>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209" name="Shape 24"/>
            <p:cNvSpPr/>
            <p:nvPr/>
          </p:nvSpPr>
          <p:spPr>
            <a:xfrm rot="21278150">
              <a:off x="517579" y="1703721"/>
              <a:ext cx="12701" cy="27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13" y="7173"/>
                    <a:pt x="6378" y="14503"/>
                    <a:pt x="0" y="21600"/>
                  </a:cubicBezTo>
                  <a:cubicBezTo>
                    <a:pt x="7027" y="14387"/>
                    <a:pt x="14313" y="7173"/>
                    <a:pt x="21600" y="0"/>
                  </a:cubicBezTo>
                  <a:close/>
                </a:path>
              </a:pathLst>
            </a:custGeom>
            <a:solidFill>
              <a:srgbClr val="B4E1E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10212" name="Shape 25"/>
            <p:cNvGrpSpPr/>
            <p:nvPr/>
          </p:nvGrpSpPr>
          <p:grpSpPr>
            <a:xfrm>
              <a:off x="519341" y="1739957"/>
              <a:ext cx="14920" cy="25410"/>
              <a:chOff x="0" y="0"/>
              <a:chExt cx="14918" cy="25409"/>
            </a:xfrm>
          </p:grpSpPr>
          <p:sp>
            <p:nvSpPr>
              <p:cNvPr id="10210" name="线条"/>
              <p:cNvSpPr/>
              <p:nvPr/>
            </p:nvSpPr>
            <p:spPr>
              <a:xfrm rot="21278150">
                <a:off x="1109" y="540"/>
                <a:ext cx="12701" cy="243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0815" y="7257"/>
                      <a:pt x="3318" y="14428"/>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11" name="线条"/>
              <p:cNvSpPr/>
              <p:nvPr/>
            </p:nvSpPr>
            <p:spPr>
              <a:xfrm rot="21278150">
                <a:off x="1109" y="540"/>
                <a:ext cx="12701" cy="243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318" y="14428"/>
                      <a:pt x="10815" y="7257"/>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15" name="Shape 26"/>
            <p:cNvGrpSpPr/>
            <p:nvPr/>
          </p:nvGrpSpPr>
          <p:grpSpPr>
            <a:xfrm>
              <a:off x="522508" y="1776712"/>
              <a:ext cx="15531" cy="31922"/>
              <a:chOff x="0" y="0"/>
              <a:chExt cx="15530" cy="31921"/>
            </a:xfrm>
          </p:grpSpPr>
          <p:sp>
            <p:nvSpPr>
              <p:cNvPr id="10213" name="线条"/>
              <p:cNvSpPr/>
              <p:nvPr/>
            </p:nvSpPr>
            <p:spPr>
              <a:xfrm rot="21278150">
                <a:off x="1415" y="526"/>
                <a:ext cx="12701" cy="30870"/>
              </a:xfrm>
              <a:custGeom>
                <a:avLst/>
                <a:gdLst/>
                <a:ahLst/>
                <a:cxnLst>
                  <a:cxn ang="0">
                    <a:pos x="wd2" y="hd2"/>
                  </a:cxn>
                  <a:cxn ang="5400000">
                    <a:pos x="wd2" y="hd2"/>
                  </a:cxn>
                  <a:cxn ang="10800000">
                    <a:pos x="wd2" y="hd2"/>
                  </a:cxn>
                  <a:cxn ang="16200000">
                    <a:pos x="wd2" y="hd2"/>
                  </a:cxn>
                </a:cxnLst>
                <a:rect l="0" t="0" r="r" b="b"/>
                <a:pathLst>
                  <a:path w="16121" h="21600" fill="norm" stroke="1" extrusionOk="0">
                    <a:moveTo>
                      <a:pt x="16121" y="0"/>
                    </a:moveTo>
                    <a:cubicBezTo>
                      <a:pt x="1449" y="7143"/>
                      <a:pt x="-5479" y="14354"/>
                      <a:pt x="5117"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14" name="线条"/>
              <p:cNvSpPr/>
              <p:nvPr/>
            </p:nvSpPr>
            <p:spPr>
              <a:xfrm rot="21278150">
                <a:off x="1415" y="526"/>
                <a:ext cx="12701" cy="30870"/>
              </a:xfrm>
              <a:custGeom>
                <a:avLst/>
                <a:gdLst/>
                <a:ahLst/>
                <a:cxnLst>
                  <a:cxn ang="0">
                    <a:pos x="wd2" y="hd2"/>
                  </a:cxn>
                  <a:cxn ang="5400000">
                    <a:pos x="wd2" y="hd2"/>
                  </a:cxn>
                  <a:cxn ang="10800000">
                    <a:pos x="wd2" y="hd2"/>
                  </a:cxn>
                  <a:cxn ang="16200000">
                    <a:pos x="wd2" y="hd2"/>
                  </a:cxn>
                </a:cxnLst>
                <a:rect l="0" t="0" r="r" b="b"/>
                <a:pathLst>
                  <a:path w="16121" h="21600" fill="norm" stroke="1" extrusionOk="0">
                    <a:moveTo>
                      <a:pt x="5117" y="21600"/>
                    </a:moveTo>
                    <a:cubicBezTo>
                      <a:pt x="-5479" y="14354"/>
                      <a:pt x="1449" y="7143"/>
                      <a:pt x="16121"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216" name="Shape 27"/>
            <p:cNvSpPr/>
            <p:nvPr/>
          </p:nvSpPr>
          <p:spPr>
            <a:xfrm rot="21278150">
              <a:off x="2618094" y="2385561"/>
              <a:ext cx="652457" cy="639893"/>
            </a:xfrm>
            <a:custGeom>
              <a:avLst/>
              <a:gdLst/>
              <a:ahLst/>
              <a:cxnLst>
                <a:cxn ang="0">
                  <a:pos x="wd2" y="hd2"/>
                </a:cxn>
                <a:cxn ang="5400000">
                  <a:pos x="wd2" y="hd2"/>
                </a:cxn>
                <a:cxn ang="10800000">
                  <a:pos x="wd2" y="hd2"/>
                </a:cxn>
                <a:cxn ang="16200000">
                  <a:pos x="wd2" y="hd2"/>
                </a:cxn>
              </a:cxnLst>
              <a:rect l="0" t="0" r="r" b="b"/>
              <a:pathLst>
                <a:path w="20352" h="20340" fill="norm" stroke="1" extrusionOk="0">
                  <a:moveTo>
                    <a:pt x="18596" y="18440"/>
                  </a:moveTo>
                  <a:cubicBezTo>
                    <a:pt x="20976" y="15964"/>
                    <a:pt x="20931" y="11979"/>
                    <a:pt x="18493" y="9555"/>
                  </a:cubicBezTo>
                  <a:lnTo>
                    <a:pt x="10488" y="1793"/>
                  </a:lnTo>
                  <a:cubicBezTo>
                    <a:pt x="8047" y="-630"/>
                    <a:pt x="4149" y="-594"/>
                    <a:pt x="1771" y="1879"/>
                  </a:cubicBezTo>
                  <a:cubicBezTo>
                    <a:pt x="1771" y="1879"/>
                    <a:pt x="1764" y="1889"/>
                    <a:pt x="1762" y="1898"/>
                  </a:cubicBezTo>
                  <a:cubicBezTo>
                    <a:pt x="-624" y="4374"/>
                    <a:pt x="-582" y="8356"/>
                    <a:pt x="1858" y="10787"/>
                  </a:cubicBezTo>
                  <a:lnTo>
                    <a:pt x="9866" y="18549"/>
                  </a:lnTo>
                  <a:cubicBezTo>
                    <a:pt x="12295" y="20970"/>
                    <a:pt x="16198" y="20934"/>
                    <a:pt x="18580" y="18456"/>
                  </a:cubicBezTo>
                  <a:cubicBezTo>
                    <a:pt x="18580" y="18456"/>
                    <a:pt x="18596" y="18440"/>
                    <a:pt x="18596" y="1844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17" name="Shape 28"/>
            <p:cNvSpPr/>
            <p:nvPr/>
          </p:nvSpPr>
          <p:spPr>
            <a:xfrm rot="21278150">
              <a:off x="137833" y="137837"/>
              <a:ext cx="3093771" cy="3093683"/>
            </a:xfrm>
            <a:custGeom>
              <a:avLst/>
              <a:gdLst/>
              <a:ahLst/>
              <a:cxnLst>
                <a:cxn ang="0">
                  <a:pos x="wd2" y="hd2"/>
                </a:cxn>
                <a:cxn ang="5400000">
                  <a:pos x="wd2" y="hd2"/>
                </a:cxn>
                <a:cxn ang="10800000">
                  <a:pos x="wd2" y="hd2"/>
                </a:cxn>
                <a:cxn ang="16200000">
                  <a:pos x="wd2" y="hd2"/>
                </a:cxn>
              </a:cxnLst>
              <a:rect l="0" t="0" r="r" b="b"/>
              <a:pathLst>
                <a:path w="21540" h="21504" fill="norm" stroke="1" extrusionOk="0">
                  <a:moveTo>
                    <a:pt x="18784" y="10664"/>
                  </a:moveTo>
                  <a:cubicBezTo>
                    <a:pt x="18807" y="12803"/>
                    <a:pt x="17991" y="14825"/>
                    <a:pt x="16483" y="16360"/>
                  </a:cubicBezTo>
                  <a:cubicBezTo>
                    <a:pt x="14986" y="17881"/>
                    <a:pt x="12988" y="18732"/>
                    <a:pt x="10859" y="18755"/>
                  </a:cubicBezTo>
                  <a:cubicBezTo>
                    <a:pt x="8720" y="18778"/>
                    <a:pt x="6700" y="17966"/>
                    <a:pt x="5168" y="16469"/>
                  </a:cubicBezTo>
                  <a:cubicBezTo>
                    <a:pt x="3635" y="14972"/>
                    <a:pt x="2780" y="12972"/>
                    <a:pt x="2755" y="10838"/>
                  </a:cubicBezTo>
                  <a:cubicBezTo>
                    <a:pt x="2732" y="8701"/>
                    <a:pt x="3549" y="6681"/>
                    <a:pt x="5055" y="5149"/>
                  </a:cubicBezTo>
                  <a:cubicBezTo>
                    <a:pt x="6553" y="3626"/>
                    <a:pt x="8553" y="2775"/>
                    <a:pt x="10684" y="2751"/>
                  </a:cubicBezTo>
                  <a:cubicBezTo>
                    <a:pt x="15103" y="2702"/>
                    <a:pt x="18736" y="6251"/>
                    <a:pt x="18784" y="10664"/>
                  </a:cubicBezTo>
                  <a:close/>
                  <a:moveTo>
                    <a:pt x="3089" y="3221"/>
                  </a:moveTo>
                  <a:cubicBezTo>
                    <a:pt x="1066" y="5278"/>
                    <a:pt x="-30" y="7993"/>
                    <a:pt x="1" y="10869"/>
                  </a:cubicBezTo>
                  <a:cubicBezTo>
                    <a:pt x="31" y="13736"/>
                    <a:pt x="1184" y="16424"/>
                    <a:pt x="3241" y="18434"/>
                  </a:cubicBezTo>
                  <a:cubicBezTo>
                    <a:pt x="5299" y="20446"/>
                    <a:pt x="8015" y="21536"/>
                    <a:pt x="10888" y="21504"/>
                  </a:cubicBezTo>
                  <a:cubicBezTo>
                    <a:pt x="13752" y="21473"/>
                    <a:pt x="16438" y="20331"/>
                    <a:pt x="18450" y="18285"/>
                  </a:cubicBezTo>
                  <a:cubicBezTo>
                    <a:pt x="18450" y="18285"/>
                    <a:pt x="18450" y="18285"/>
                    <a:pt x="18450" y="18285"/>
                  </a:cubicBezTo>
                  <a:cubicBezTo>
                    <a:pt x="20473" y="16229"/>
                    <a:pt x="21570" y="13511"/>
                    <a:pt x="21540" y="10633"/>
                  </a:cubicBezTo>
                  <a:cubicBezTo>
                    <a:pt x="21475" y="4707"/>
                    <a:pt x="16591" y="-64"/>
                    <a:pt x="10654" y="1"/>
                  </a:cubicBezTo>
                  <a:cubicBezTo>
                    <a:pt x="7789" y="32"/>
                    <a:pt x="5101" y="1175"/>
                    <a:pt x="3089" y="3221"/>
                  </a:cubicBezTo>
                  <a:close/>
                </a:path>
              </a:pathLst>
            </a:custGeom>
            <a:gradFill flip="none" rotWithShape="1">
              <a:gsLst>
                <a:gs pos="58000">
                  <a:srgbClr val="3B6BA6"/>
                </a:gs>
                <a:gs pos="80000">
                  <a:srgbClr val="6491C8"/>
                </a:gs>
              </a:gsLst>
              <a:lin ang="14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18" name="Shape 29"/>
            <p:cNvSpPr/>
            <p:nvPr/>
          </p:nvSpPr>
          <p:spPr>
            <a:xfrm rot="21278150">
              <a:off x="2871717" y="2434637"/>
              <a:ext cx="2335323" cy="23136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55" y="0"/>
                  </a:moveTo>
                  <a:lnTo>
                    <a:pt x="0" y="5301"/>
                  </a:lnTo>
                  <a:lnTo>
                    <a:pt x="16443" y="21600"/>
                  </a:lnTo>
                  <a:lnTo>
                    <a:pt x="21600" y="16298"/>
                  </a:lnTo>
                  <a:cubicBezTo>
                    <a:pt x="21600" y="16298"/>
                    <a:pt x="5155" y="0"/>
                    <a:pt x="5155"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19" name="Shape 30"/>
            <p:cNvSpPr/>
            <p:nvPr/>
          </p:nvSpPr>
          <p:spPr>
            <a:xfrm rot="21278150">
              <a:off x="3001841" y="2562426"/>
              <a:ext cx="2104309" cy="20781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1" y="0"/>
                  </a:moveTo>
                  <a:lnTo>
                    <a:pt x="0" y="3456"/>
                  </a:lnTo>
                  <a:lnTo>
                    <a:pt x="18249" y="21600"/>
                  </a:lnTo>
                  <a:lnTo>
                    <a:pt x="21600" y="18146"/>
                  </a:lnTo>
                  <a:cubicBezTo>
                    <a:pt x="21600" y="18146"/>
                    <a:pt x="3351" y="0"/>
                    <a:pt x="3351" y="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20" name="Shape 31"/>
            <p:cNvSpPr/>
            <p:nvPr/>
          </p:nvSpPr>
          <p:spPr>
            <a:xfrm rot="21278150">
              <a:off x="4451436" y="3854311"/>
              <a:ext cx="830164" cy="8355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05" y="0"/>
                  </a:moveTo>
                  <a:lnTo>
                    <a:pt x="0" y="14678"/>
                  </a:lnTo>
                  <a:lnTo>
                    <a:pt x="7092" y="21600"/>
                  </a:lnTo>
                  <a:lnTo>
                    <a:pt x="21600" y="6920"/>
                  </a:lnTo>
                  <a:cubicBezTo>
                    <a:pt x="21600" y="6920"/>
                    <a:pt x="14505" y="0"/>
                    <a:pt x="14505" y="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21" name="Shape 32"/>
            <p:cNvSpPr/>
            <p:nvPr/>
          </p:nvSpPr>
          <p:spPr>
            <a:xfrm rot="21278150">
              <a:off x="4561470" y="3965454"/>
              <a:ext cx="599369" cy="6001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68" y="0"/>
                  </a:moveTo>
                  <a:lnTo>
                    <a:pt x="0" y="11966"/>
                  </a:lnTo>
                  <a:lnTo>
                    <a:pt x="9833" y="21600"/>
                  </a:lnTo>
                  <a:lnTo>
                    <a:pt x="21600" y="9641"/>
                  </a:lnTo>
                  <a:cubicBezTo>
                    <a:pt x="21600" y="9641"/>
                    <a:pt x="11768" y="0"/>
                    <a:pt x="11768" y="0"/>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43" name="Group 50"/>
          <p:cNvGrpSpPr/>
          <p:nvPr/>
        </p:nvGrpSpPr>
        <p:grpSpPr>
          <a:xfrm>
            <a:off x="4285569" y="1494232"/>
            <a:ext cx="5664549" cy="7004771"/>
            <a:chOff x="0" y="0"/>
            <a:chExt cx="5664547" cy="7004769"/>
          </a:xfrm>
        </p:grpSpPr>
        <p:sp>
          <p:nvSpPr>
            <p:cNvPr id="10223" name="Shape 21"/>
            <p:cNvSpPr/>
            <p:nvPr/>
          </p:nvSpPr>
          <p:spPr>
            <a:xfrm rot="962369">
              <a:off x="883820" y="878616"/>
              <a:ext cx="2687510" cy="2687805"/>
            </a:xfrm>
            <a:custGeom>
              <a:avLst/>
              <a:gdLst/>
              <a:ahLst/>
              <a:cxnLst>
                <a:cxn ang="0">
                  <a:pos x="wd2" y="hd2"/>
                </a:cxn>
                <a:cxn ang="5400000">
                  <a:pos x="wd2" y="hd2"/>
                </a:cxn>
                <a:cxn ang="10800000">
                  <a:pos x="wd2" y="hd2"/>
                </a:cxn>
                <a:cxn ang="16200000">
                  <a:pos x="wd2" y="hd2"/>
                </a:cxn>
              </a:cxnLst>
              <a:rect l="0" t="0" r="r" b="b"/>
              <a:pathLst>
                <a:path w="21538" h="21503" fill="norm" stroke="1" extrusionOk="0">
                  <a:moveTo>
                    <a:pt x="3090" y="3223"/>
                  </a:moveTo>
                  <a:cubicBezTo>
                    <a:pt x="5104" y="1176"/>
                    <a:pt x="7791" y="32"/>
                    <a:pt x="10655" y="1"/>
                  </a:cubicBezTo>
                  <a:cubicBezTo>
                    <a:pt x="16592" y="-65"/>
                    <a:pt x="21474" y="4703"/>
                    <a:pt x="21538" y="10632"/>
                  </a:cubicBezTo>
                  <a:cubicBezTo>
                    <a:pt x="21570" y="13506"/>
                    <a:pt x="20473" y="16223"/>
                    <a:pt x="18446" y="18285"/>
                  </a:cubicBezTo>
                  <a:cubicBezTo>
                    <a:pt x="16435" y="20329"/>
                    <a:pt x="13751" y="21473"/>
                    <a:pt x="10889" y="21503"/>
                  </a:cubicBezTo>
                  <a:cubicBezTo>
                    <a:pt x="8015" y="21535"/>
                    <a:pt x="5302" y="20443"/>
                    <a:pt x="3243" y="18432"/>
                  </a:cubicBezTo>
                  <a:cubicBezTo>
                    <a:pt x="1182" y="16421"/>
                    <a:pt x="34" y="13734"/>
                    <a:pt x="1" y="10867"/>
                  </a:cubicBezTo>
                  <a:cubicBezTo>
                    <a:pt x="-30" y="7995"/>
                    <a:pt x="1067" y="5281"/>
                    <a:pt x="3090" y="3223"/>
                  </a:cubicBezTo>
                  <a:cubicBezTo>
                    <a:pt x="3090" y="3223"/>
                    <a:pt x="3090" y="3223"/>
                    <a:pt x="3090" y="3223"/>
                  </a:cubicBezTo>
                  <a:close/>
                </a:path>
              </a:pathLst>
            </a:custGeom>
            <a:solidFill>
              <a:srgbClr val="FFFFFF">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10226" name="Shape 22"/>
            <p:cNvGrpSpPr/>
            <p:nvPr/>
          </p:nvGrpSpPr>
          <p:grpSpPr>
            <a:xfrm>
              <a:off x="2943973" y="3318868"/>
              <a:ext cx="48903" cy="53179"/>
              <a:chOff x="0" y="0"/>
              <a:chExt cx="48902" cy="53178"/>
            </a:xfrm>
          </p:grpSpPr>
          <p:sp>
            <p:nvSpPr>
              <p:cNvPr id="10224" name="线条"/>
              <p:cNvSpPr/>
              <p:nvPr/>
            </p:nvSpPr>
            <p:spPr>
              <a:xfrm rot="962369">
                <a:off x="5387" y="4403"/>
                <a:ext cx="38128" cy="44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66" y="7348"/>
                      <a:pt x="7521" y="14558"/>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25" name="线条"/>
              <p:cNvSpPr/>
              <p:nvPr/>
            </p:nvSpPr>
            <p:spPr>
              <a:xfrm rot="962369">
                <a:off x="5387" y="4403"/>
                <a:ext cx="38128" cy="44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521" y="14558"/>
                      <a:pt x="14666" y="7348"/>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29" name="Shape 23"/>
            <p:cNvGrpSpPr/>
            <p:nvPr/>
          </p:nvGrpSpPr>
          <p:grpSpPr>
            <a:xfrm>
              <a:off x="2890958" y="3348358"/>
              <a:ext cx="51042" cy="52924"/>
              <a:chOff x="0" y="0"/>
              <a:chExt cx="51040" cy="52923"/>
            </a:xfrm>
          </p:grpSpPr>
          <p:sp>
            <p:nvSpPr>
              <p:cNvPr id="10227" name="线条"/>
              <p:cNvSpPr/>
              <p:nvPr/>
            </p:nvSpPr>
            <p:spPr>
              <a:xfrm rot="962369">
                <a:off x="5202" y="4769"/>
                <a:ext cx="40636" cy="43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07" y="7343"/>
                      <a:pt x="7397" y="14487"/>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28" name="线条"/>
              <p:cNvSpPr/>
              <p:nvPr/>
            </p:nvSpPr>
            <p:spPr>
              <a:xfrm rot="962369">
                <a:off x="5202" y="4769"/>
                <a:ext cx="40636" cy="43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397" y="14487"/>
                      <a:pt x="14607" y="7343"/>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230" name="Shape 24"/>
            <p:cNvSpPr/>
            <p:nvPr/>
          </p:nvSpPr>
          <p:spPr>
            <a:xfrm rot="962369">
              <a:off x="952573" y="1759503"/>
              <a:ext cx="12701" cy="31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13" y="7173"/>
                    <a:pt x="6378" y="14503"/>
                    <a:pt x="0" y="21600"/>
                  </a:cubicBezTo>
                  <a:cubicBezTo>
                    <a:pt x="7027" y="14387"/>
                    <a:pt x="14313" y="7173"/>
                    <a:pt x="21600" y="0"/>
                  </a:cubicBezTo>
                  <a:close/>
                </a:path>
              </a:pathLst>
            </a:custGeom>
            <a:solidFill>
              <a:srgbClr val="B4E1E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10233" name="Shape 25"/>
            <p:cNvGrpSpPr/>
            <p:nvPr/>
          </p:nvGrpSpPr>
          <p:grpSpPr>
            <a:xfrm>
              <a:off x="936951" y="1799609"/>
              <a:ext cx="20054" cy="30806"/>
              <a:chOff x="0" y="0"/>
              <a:chExt cx="20052" cy="30804"/>
            </a:xfrm>
          </p:grpSpPr>
          <p:sp>
            <p:nvSpPr>
              <p:cNvPr id="10231" name="线条"/>
              <p:cNvSpPr/>
              <p:nvPr/>
            </p:nvSpPr>
            <p:spPr>
              <a:xfrm rot="962369">
                <a:off x="3676" y="1201"/>
                <a:ext cx="12701" cy="284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0815" y="7257"/>
                      <a:pt x="3318" y="14428"/>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32" name="线条"/>
              <p:cNvSpPr/>
              <p:nvPr/>
            </p:nvSpPr>
            <p:spPr>
              <a:xfrm rot="962369">
                <a:off x="3676" y="1201"/>
                <a:ext cx="12701" cy="284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318" y="14428"/>
                      <a:pt x="10815" y="7257"/>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36" name="Shape 26"/>
            <p:cNvGrpSpPr/>
            <p:nvPr/>
          </p:nvGrpSpPr>
          <p:grpSpPr>
            <a:xfrm>
              <a:off x="922625" y="1840907"/>
              <a:ext cx="22164" cy="38144"/>
              <a:chOff x="0" y="0"/>
              <a:chExt cx="22162" cy="38142"/>
            </a:xfrm>
          </p:grpSpPr>
          <p:sp>
            <p:nvSpPr>
              <p:cNvPr id="10234" name="线条"/>
              <p:cNvSpPr/>
              <p:nvPr/>
            </p:nvSpPr>
            <p:spPr>
              <a:xfrm rot="962369">
                <a:off x="4731" y="1053"/>
                <a:ext cx="12701" cy="36037"/>
              </a:xfrm>
              <a:custGeom>
                <a:avLst/>
                <a:gdLst/>
                <a:ahLst/>
                <a:cxnLst>
                  <a:cxn ang="0">
                    <a:pos x="wd2" y="hd2"/>
                  </a:cxn>
                  <a:cxn ang="5400000">
                    <a:pos x="wd2" y="hd2"/>
                  </a:cxn>
                  <a:cxn ang="10800000">
                    <a:pos x="wd2" y="hd2"/>
                  </a:cxn>
                  <a:cxn ang="16200000">
                    <a:pos x="wd2" y="hd2"/>
                  </a:cxn>
                </a:cxnLst>
                <a:rect l="0" t="0" r="r" b="b"/>
                <a:pathLst>
                  <a:path w="16121" h="21600" fill="norm" stroke="1" extrusionOk="0">
                    <a:moveTo>
                      <a:pt x="16121" y="0"/>
                    </a:moveTo>
                    <a:cubicBezTo>
                      <a:pt x="1449" y="7143"/>
                      <a:pt x="-5479" y="14354"/>
                      <a:pt x="5117"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35" name="线条"/>
              <p:cNvSpPr/>
              <p:nvPr/>
            </p:nvSpPr>
            <p:spPr>
              <a:xfrm rot="962369">
                <a:off x="4731" y="1053"/>
                <a:ext cx="12701" cy="36037"/>
              </a:xfrm>
              <a:custGeom>
                <a:avLst/>
                <a:gdLst/>
                <a:ahLst/>
                <a:cxnLst>
                  <a:cxn ang="0">
                    <a:pos x="wd2" y="hd2"/>
                  </a:cxn>
                  <a:cxn ang="5400000">
                    <a:pos x="wd2" y="hd2"/>
                  </a:cxn>
                  <a:cxn ang="10800000">
                    <a:pos x="wd2" y="hd2"/>
                  </a:cxn>
                  <a:cxn ang="16200000">
                    <a:pos x="wd2" y="hd2"/>
                  </a:cxn>
                </a:cxnLst>
                <a:rect l="0" t="0" r="r" b="b"/>
                <a:pathLst>
                  <a:path w="16121" h="21600" fill="norm" stroke="1" extrusionOk="0">
                    <a:moveTo>
                      <a:pt x="5117" y="21600"/>
                    </a:moveTo>
                    <a:cubicBezTo>
                      <a:pt x="-5479" y="14354"/>
                      <a:pt x="1449" y="7143"/>
                      <a:pt x="16121"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237" name="Shape 27"/>
            <p:cNvSpPr/>
            <p:nvPr/>
          </p:nvSpPr>
          <p:spPr>
            <a:xfrm rot="962369">
              <a:off x="2787764" y="3507059"/>
              <a:ext cx="761673" cy="747006"/>
            </a:xfrm>
            <a:custGeom>
              <a:avLst/>
              <a:gdLst/>
              <a:ahLst/>
              <a:cxnLst>
                <a:cxn ang="0">
                  <a:pos x="wd2" y="hd2"/>
                </a:cxn>
                <a:cxn ang="5400000">
                  <a:pos x="wd2" y="hd2"/>
                </a:cxn>
                <a:cxn ang="10800000">
                  <a:pos x="wd2" y="hd2"/>
                </a:cxn>
                <a:cxn ang="16200000">
                  <a:pos x="wd2" y="hd2"/>
                </a:cxn>
              </a:cxnLst>
              <a:rect l="0" t="0" r="r" b="b"/>
              <a:pathLst>
                <a:path w="20352" h="20340" fill="norm" stroke="1" extrusionOk="0">
                  <a:moveTo>
                    <a:pt x="18596" y="18440"/>
                  </a:moveTo>
                  <a:cubicBezTo>
                    <a:pt x="20976" y="15964"/>
                    <a:pt x="20931" y="11979"/>
                    <a:pt x="18493" y="9555"/>
                  </a:cubicBezTo>
                  <a:lnTo>
                    <a:pt x="10488" y="1793"/>
                  </a:lnTo>
                  <a:cubicBezTo>
                    <a:pt x="8047" y="-630"/>
                    <a:pt x="4149" y="-594"/>
                    <a:pt x="1771" y="1879"/>
                  </a:cubicBezTo>
                  <a:cubicBezTo>
                    <a:pt x="1771" y="1879"/>
                    <a:pt x="1764" y="1889"/>
                    <a:pt x="1762" y="1898"/>
                  </a:cubicBezTo>
                  <a:cubicBezTo>
                    <a:pt x="-624" y="4374"/>
                    <a:pt x="-582" y="8356"/>
                    <a:pt x="1858" y="10787"/>
                  </a:cubicBezTo>
                  <a:lnTo>
                    <a:pt x="9866" y="18549"/>
                  </a:lnTo>
                  <a:cubicBezTo>
                    <a:pt x="12295" y="20970"/>
                    <a:pt x="16198" y="20934"/>
                    <a:pt x="18580" y="18456"/>
                  </a:cubicBezTo>
                  <a:cubicBezTo>
                    <a:pt x="18580" y="18456"/>
                    <a:pt x="18596" y="18440"/>
                    <a:pt x="18596" y="1844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38" name="Shape 28"/>
            <p:cNvSpPr/>
            <p:nvPr/>
          </p:nvSpPr>
          <p:spPr>
            <a:xfrm rot="962369">
              <a:off x="428636" y="428652"/>
              <a:ext cx="3611646" cy="3611542"/>
            </a:xfrm>
            <a:custGeom>
              <a:avLst/>
              <a:gdLst/>
              <a:ahLst/>
              <a:cxnLst>
                <a:cxn ang="0">
                  <a:pos x="wd2" y="hd2"/>
                </a:cxn>
                <a:cxn ang="5400000">
                  <a:pos x="wd2" y="hd2"/>
                </a:cxn>
                <a:cxn ang="10800000">
                  <a:pos x="wd2" y="hd2"/>
                </a:cxn>
                <a:cxn ang="16200000">
                  <a:pos x="wd2" y="hd2"/>
                </a:cxn>
              </a:cxnLst>
              <a:rect l="0" t="0" r="r" b="b"/>
              <a:pathLst>
                <a:path w="21540" h="21504" fill="norm" stroke="1" extrusionOk="0">
                  <a:moveTo>
                    <a:pt x="18784" y="10664"/>
                  </a:moveTo>
                  <a:cubicBezTo>
                    <a:pt x="18807" y="12803"/>
                    <a:pt x="17991" y="14825"/>
                    <a:pt x="16483" y="16360"/>
                  </a:cubicBezTo>
                  <a:cubicBezTo>
                    <a:pt x="14986" y="17881"/>
                    <a:pt x="12988" y="18732"/>
                    <a:pt x="10859" y="18755"/>
                  </a:cubicBezTo>
                  <a:cubicBezTo>
                    <a:pt x="8720" y="18778"/>
                    <a:pt x="6700" y="17966"/>
                    <a:pt x="5168" y="16469"/>
                  </a:cubicBezTo>
                  <a:cubicBezTo>
                    <a:pt x="3635" y="14972"/>
                    <a:pt x="2780" y="12972"/>
                    <a:pt x="2755" y="10838"/>
                  </a:cubicBezTo>
                  <a:cubicBezTo>
                    <a:pt x="2732" y="8701"/>
                    <a:pt x="3549" y="6681"/>
                    <a:pt x="5055" y="5149"/>
                  </a:cubicBezTo>
                  <a:cubicBezTo>
                    <a:pt x="6553" y="3626"/>
                    <a:pt x="8553" y="2775"/>
                    <a:pt x="10684" y="2751"/>
                  </a:cubicBezTo>
                  <a:cubicBezTo>
                    <a:pt x="15103" y="2702"/>
                    <a:pt x="18736" y="6251"/>
                    <a:pt x="18784" y="10664"/>
                  </a:cubicBezTo>
                  <a:close/>
                  <a:moveTo>
                    <a:pt x="3089" y="3221"/>
                  </a:moveTo>
                  <a:cubicBezTo>
                    <a:pt x="1066" y="5278"/>
                    <a:pt x="-30" y="7993"/>
                    <a:pt x="1" y="10869"/>
                  </a:cubicBezTo>
                  <a:cubicBezTo>
                    <a:pt x="31" y="13736"/>
                    <a:pt x="1184" y="16424"/>
                    <a:pt x="3241" y="18434"/>
                  </a:cubicBezTo>
                  <a:cubicBezTo>
                    <a:pt x="5299" y="20446"/>
                    <a:pt x="8015" y="21536"/>
                    <a:pt x="10888" y="21504"/>
                  </a:cubicBezTo>
                  <a:cubicBezTo>
                    <a:pt x="13752" y="21473"/>
                    <a:pt x="16438" y="20331"/>
                    <a:pt x="18450" y="18285"/>
                  </a:cubicBezTo>
                  <a:cubicBezTo>
                    <a:pt x="18450" y="18285"/>
                    <a:pt x="18450" y="18285"/>
                    <a:pt x="18450" y="18285"/>
                  </a:cubicBezTo>
                  <a:cubicBezTo>
                    <a:pt x="20473" y="16229"/>
                    <a:pt x="21570" y="13511"/>
                    <a:pt x="21540" y="10633"/>
                  </a:cubicBezTo>
                  <a:cubicBezTo>
                    <a:pt x="21475" y="4707"/>
                    <a:pt x="16591" y="-64"/>
                    <a:pt x="10654" y="1"/>
                  </a:cubicBezTo>
                  <a:cubicBezTo>
                    <a:pt x="7789" y="32"/>
                    <a:pt x="5101" y="1175"/>
                    <a:pt x="3089" y="3221"/>
                  </a:cubicBezTo>
                  <a:close/>
                </a:path>
              </a:pathLst>
            </a:custGeom>
            <a:gradFill flip="none" rotWithShape="1">
              <a:gsLst>
                <a:gs pos="29000">
                  <a:srgbClr val="0F87B0"/>
                </a:gs>
                <a:gs pos="60000">
                  <a:schemeClr val="accent1"/>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39" name="Shape 29"/>
            <p:cNvSpPr/>
            <p:nvPr/>
          </p:nvSpPr>
          <p:spPr>
            <a:xfrm rot="962369">
              <a:off x="2618245" y="3959541"/>
              <a:ext cx="2726238" cy="2700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55" y="0"/>
                  </a:moveTo>
                  <a:lnTo>
                    <a:pt x="0" y="5301"/>
                  </a:lnTo>
                  <a:lnTo>
                    <a:pt x="16443" y="21600"/>
                  </a:lnTo>
                  <a:lnTo>
                    <a:pt x="21600" y="16298"/>
                  </a:lnTo>
                  <a:cubicBezTo>
                    <a:pt x="21600" y="16298"/>
                    <a:pt x="5155" y="0"/>
                    <a:pt x="5155"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40" name="Shape 30"/>
            <p:cNvSpPr/>
            <p:nvPr/>
          </p:nvSpPr>
          <p:spPr>
            <a:xfrm rot="962369">
              <a:off x="2764681" y="4114138"/>
              <a:ext cx="2456554" cy="24260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1" y="0"/>
                  </a:moveTo>
                  <a:lnTo>
                    <a:pt x="0" y="3456"/>
                  </a:lnTo>
                  <a:lnTo>
                    <a:pt x="18249" y="21600"/>
                  </a:lnTo>
                  <a:lnTo>
                    <a:pt x="21600" y="18146"/>
                  </a:lnTo>
                  <a:cubicBezTo>
                    <a:pt x="21600" y="18146"/>
                    <a:pt x="3351" y="0"/>
                    <a:pt x="3351"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41" name="Shape 31"/>
            <p:cNvSpPr/>
            <p:nvPr/>
          </p:nvSpPr>
          <p:spPr>
            <a:xfrm rot="962369">
              <a:off x="4105831" y="5914439"/>
              <a:ext cx="969127" cy="975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05" y="0"/>
                  </a:moveTo>
                  <a:lnTo>
                    <a:pt x="0" y="14678"/>
                  </a:lnTo>
                  <a:lnTo>
                    <a:pt x="7092" y="21600"/>
                  </a:lnTo>
                  <a:lnTo>
                    <a:pt x="21600" y="6920"/>
                  </a:lnTo>
                  <a:cubicBezTo>
                    <a:pt x="21600" y="6920"/>
                    <a:pt x="14505" y="0"/>
                    <a:pt x="14505"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42" name="Shape 32"/>
            <p:cNvSpPr/>
            <p:nvPr/>
          </p:nvSpPr>
          <p:spPr>
            <a:xfrm rot="962369">
              <a:off x="4237505" y="6042428"/>
              <a:ext cx="699700" cy="7006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68" y="0"/>
                  </a:moveTo>
                  <a:lnTo>
                    <a:pt x="0" y="11966"/>
                  </a:lnTo>
                  <a:lnTo>
                    <a:pt x="9833" y="21600"/>
                  </a:lnTo>
                  <a:lnTo>
                    <a:pt x="21600" y="9641"/>
                  </a:lnTo>
                  <a:cubicBezTo>
                    <a:pt x="21600" y="9641"/>
                    <a:pt x="11768" y="0"/>
                    <a:pt x="11768" y="0"/>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24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10245"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6491C8"/>
                </a:solidFill>
                <a:latin typeface="Montserrat Light"/>
                <a:ea typeface="Montserrat Light"/>
                <a:cs typeface="Montserrat Light"/>
                <a:sym typeface="Montserrat Light"/>
              </a:defRPr>
            </a:pPr>
            <a:r>
              <a:t>Infographic :</a:t>
            </a:r>
            <a:r>
              <a:rPr>
                <a:solidFill>
                  <a:srgbClr val="BFBFBF"/>
                </a:solidFill>
              </a:rPr>
              <a:t> </a:t>
            </a:r>
            <a:r>
              <a:rPr b="1">
                <a:solidFill>
                  <a:srgbClr val="FEFEFE"/>
                </a:solidFill>
                <a:latin typeface="Montserrat"/>
                <a:ea typeface="Montserrat"/>
                <a:cs typeface="Montserrat"/>
                <a:sym typeface="Montserrat"/>
              </a:rPr>
              <a:t>Data &amp; Flow 16</a:t>
            </a:r>
          </a:p>
        </p:txBody>
      </p:sp>
      <p:sp>
        <p:nvSpPr>
          <p:cNvPr id="10246"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6491C8"/>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10247" name="Oval 8"/>
          <p:cNvSpPr/>
          <p:nvPr/>
        </p:nvSpPr>
        <p:spPr>
          <a:xfrm>
            <a:off x="5287112" y="2500132"/>
            <a:ext cx="2460783" cy="2460783"/>
          </a:xfrm>
          <a:prstGeom prst="ellipse">
            <a:avLst/>
          </a:prstGeom>
          <a:solidFill>
            <a:schemeClr val="accent3"/>
          </a:solidFill>
          <a:ln w="12700">
            <a:miter lim="400000"/>
          </a:ln>
        </p:spPr>
        <p:txBody>
          <a:bodyPr lIns="45719" rIns="45719" anchor="ctr"/>
          <a:lstStyle/>
          <a:p>
            <a:pPr algn="ctr">
              <a:defRPr>
                <a:solidFill>
                  <a:srgbClr val="FFFFFF"/>
                </a:solidFill>
              </a:defRPr>
            </a:pPr>
          </a:p>
        </p:txBody>
      </p:sp>
      <p:grpSp>
        <p:nvGrpSpPr>
          <p:cNvPr id="10257" name="Group 90"/>
          <p:cNvGrpSpPr/>
          <p:nvPr/>
        </p:nvGrpSpPr>
        <p:grpSpPr>
          <a:xfrm>
            <a:off x="5994070" y="2847372"/>
            <a:ext cx="1067546" cy="886371"/>
            <a:chOff x="0" y="0"/>
            <a:chExt cx="1067544" cy="886369"/>
          </a:xfrm>
        </p:grpSpPr>
        <p:sp>
          <p:nvSpPr>
            <p:cNvPr id="10248" name="Shape 6"/>
            <p:cNvSpPr/>
            <p:nvPr/>
          </p:nvSpPr>
          <p:spPr>
            <a:xfrm>
              <a:off x="375946" y="724863"/>
              <a:ext cx="315939" cy="138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14" y="0"/>
                  </a:moveTo>
                  <a:cubicBezTo>
                    <a:pt x="1543" y="7199"/>
                    <a:pt x="770" y="14396"/>
                    <a:pt x="0" y="21600"/>
                  </a:cubicBezTo>
                  <a:cubicBezTo>
                    <a:pt x="7201" y="21600"/>
                    <a:pt x="14399" y="21600"/>
                    <a:pt x="21600" y="21600"/>
                  </a:cubicBezTo>
                  <a:cubicBezTo>
                    <a:pt x="20829" y="14396"/>
                    <a:pt x="20054" y="7199"/>
                    <a:pt x="19286" y="0"/>
                  </a:cubicBezTo>
                  <a:cubicBezTo>
                    <a:pt x="13628" y="0"/>
                    <a:pt x="7974" y="0"/>
                    <a:pt x="2314"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49" name="Shape 7"/>
            <p:cNvSpPr/>
            <p:nvPr/>
          </p:nvSpPr>
          <p:spPr>
            <a:xfrm>
              <a:off x="341546" y="860006"/>
              <a:ext cx="387595" cy="263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91" y="0"/>
                  </a:moveTo>
                  <a:lnTo>
                    <a:pt x="908" y="0"/>
                  </a:lnTo>
                  <a:cubicBezTo>
                    <a:pt x="409" y="0"/>
                    <a:pt x="0" y="7011"/>
                    <a:pt x="0" y="15713"/>
                  </a:cubicBezTo>
                  <a:lnTo>
                    <a:pt x="0" y="21600"/>
                  </a:lnTo>
                  <a:lnTo>
                    <a:pt x="21600" y="21600"/>
                  </a:lnTo>
                  <a:lnTo>
                    <a:pt x="21600" y="15713"/>
                  </a:lnTo>
                  <a:cubicBezTo>
                    <a:pt x="21600" y="7011"/>
                    <a:pt x="21192" y="0"/>
                    <a:pt x="20691"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50" name="Shape 8"/>
            <p:cNvSpPr/>
            <p:nvPr/>
          </p:nvSpPr>
          <p:spPr>
            <a:xfrm>
              <a:off x="0" y="670805"/>
              <a:ext cx="1067545" cy="1028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6026"/>
                  </a:lnTo>
                  <a:cubicBezTo>
                    <a:pt x="0" y="19110"/>
                    <a:pt x="241" y="21600"/>
                    <a:pt x="538" y="21600"/>
                  </a:cubicBezTo>
                  <a:lnTo>
                    <a:pt x="21063" y="21600"/>
                  </a:lnTo>
                  <a:cubicBezTo>
                    <a:pt x="21359" y="21600"/>
                    <a:pt x="21600" y="19110"/>
                    <a:pt x="21600" y="16026"/>
                  </a:cubicBezTo>
                  <a:lnTo>
                    <a:pt x="21600" y="0"/>
                  </a:lnTo>
                  <a:cubicBezTo>
                    <a:pt x="21600" y="0"/>
                    <a:pt x="0" y="0"/>
                    <a:pt x="0"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51" name="Shape 9"/>
            <p:cNvSpPr/>
            <p:nvPr/>
          </p:nvSpPr>
          <p:spPr>
            <a:xfrm>
              <a:off x="0" y="-1"/>
              <a:ext cx="1067545" cy="6723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853"/>
                  </a:lnTo>
                  <a:cubicBezTo>
                    <a:pt x="21600" y="382"/>
                    <a:pt x="21359" y="0"/>
                    <a:pt x="21063" y="0"/>
                  </a:cubicBezTo>
                  <a:lnTo>
                    <a:pt x="538" y="0"/>
                  </a:lnTo>
                  <a:cubicBezTo>
                    <a:pt x="241" y="0"/>
                    <a:pt x="0" y="382"/>
                    <a:pt x="0" y="853"/>
                  </a:cubicBezTo>
                  <a:lnTo>
                    <a:pt x="0" y="21600"/>
                  </a:lnTo>
                  <a:cubicBezTo>
                    <a:pt x="0" y="21600"/>
                    <a:pt x="21600" y="21600"/>
                    <a:pt x="216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52" name="Shape 10"/>
            <p:cNvSpPr/>
            <p:nvPr/>
          </p:nvSpPr>
          <p:spPr>
            <a:xfrm>
              <a:off x="44229" y="41771"/>
              <a:ext cx="980152" cy="5867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lnTo>
                    <a:pt x="21600" y="21600"/>
                  </a:lnTo>
                  <a:cubicBezTo>
                    <a:pt x="21600" y="21600"/>
                    <a:pt x="0" y="21600"/>
                    <a:pt x="0"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53" name="Shape 11"/>
            <p:cNvSpPr/>
            <p:nvPr/>
          </p:nvSpPr>
          <p:spPr>
            <a:xfrm>
              <a:off x="633948" y="213772"/>
              <a:ext cx="275840" cy="3908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ubicBezTo>
                    <a:pt x="21600" y="21600"/>
                    <a:pt x="0" y="21600"/>
                    <a:pt x="0"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54" name="Shape 12"/>
            <p:cNvSpPr/>
            <p:nvPr/>
          </p:nvSpPr>
          <p:spPr>
            <a:xfrm>
              <a:off x="496347" y="282573"/>
              <a:ext cx="275851" cy="3213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799" y="0"/>
                  </a:lnTo>
                  <a:lnTo>
                    <a:pt x="21600" y="21600"/>
                  </a:lnTo>
                  <a:cubicBezTo>
                    <a:pt x="21600" y="21600"/>
                    <a:pt x="0" y="21600"/>
                    <a:pt x="0" y="2160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55" name="Shape 13"/>
            <p:cNvSpPr/>
            <p:nvPr/>
          </p:nvSpPr>
          <p:spPr>
            <a:xfrm>
              <a:off x="309603" y="105658"/>
              <a:ext cx="275867" cy="498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ubicBezTo>
                    <a:pt x="21600" y="21600"/>
                    <a:pt x="0" y="21600"/>
                    <a:pt x="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56" name="Shape 14"/>
            <p:cNvSpPr/>
            <p:nvPr/>
          </p:nvSpPr>
          <p:spPr>
            <a:xfrm>
              <a:off x="86001" y="176915"/>
              <a:ext cx="275829" cy="425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0800" y="0"/>
                  </a:lnTo>
                  <a:lnTo>
                    <a:pt x="21600" y="21600"/>
                  </a:lnTo>
                  <a:cubicBezTo>
                    <a:pt x="21600" y="21600"/>
                    <a:pt x="0" y="21600"/>
                    <a:pt x="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78" name="Group 63"/>
          <p:cNvGrpSpPr/>
          <p:nvPr/>
        </p:nvGrpSpPr>
        <p:grpSpPr>
          <a:xfrm>
            <a:off x="2071451" y="3509312"/>
            <a:ext cx="3658878" cy="4893224"/>
            <a:chOff x="0" y="0"/>
            <a:chExt cx="3658877" cy="4893223"/>
          </a:xfrm>
        </p:grpSpPr>
        <p:sp>
          <p:nvSpPr>
            <p:cNvPr id="10258" name="Shape 21"/>
            <p:cNvSpPr/>
            <p:nvPr/>
          </p:nvSpPr>
          <p:spPr>
            <a:xfrm rot="4150664">
              <a:off x="1213919" y="648698"/>
              <a:ext cx="1791347" cy="1791543"/>
            </a:xfrm>
            <a:custGeom>
              <a:avLst/>
              <a:gdLst/>
              <a:ahLst/>
              <a:cxnLst>
                <a:cxn ang="0">
                  <a:pos x="wd2" y="hd2"/>
                </a:cxn>
                <a:cxn ang="5400000">
                  <a:pos x="wd2" y="hd2"/>
                </a:cxn>
                <a:cxn ang="10800000">
                  <a:pos x="wd2" y="hd2"/>
                </a:cxn>
                <a:cxn ang="16200000">
                  <a:pos x="wd2" y="hd2"/>
                </a:cxn>
              </a:cxnLst>
              <a:rect l="0" t="0" r="r" b="b"/>
              <a:pathLst>
                <a:path w="21538" h="21503" fill="norm" stroke="1" extrusionOk="0">
                  <a:moveTo>
                    <a:pt x="3090" y="3223"/>
                  </a:moveTo>
                  <a:cubicBezTo>
                    <a:pt x="5104" y="1176"/>
                    <a:pt x="7791" y="32"/>
                    <a:pt x="10655" y="1"/>
                  </a:cubicBezTo>
                  <a:cubicBezTo>
                    <a:pt x="16592" y="-65"/>
                    <a:pt x="21474" y="4703"/>
                    <a:pt x="21538" y="10632"/>
                  </a:cubicBezTo>
                  <a:cubicBezTo>
                    <a:pt x="21570" y="13506"/>
                    <a:pt x="20473" y="16223"/>
                    <a:pt x="18446" y="18285"/>
                  </a:cubicBezTo>
                  <a:cubicBezTo>
                    <a:pt x="16435" y="20329"/>
                    <a:pt x="13751" y="21473"/>
                    <a:pt x="10889" y="21503"/>
                  </a:cubicBezTo>
                  <a:cubicBezTo>
                    <a:pt x="8015" y="21535"/>
                    <a:pt x="5302" y="20443"/>
                    <a:pt x="3243" y="18432"/>
                  </a:cubicBezTo>
                  <a:cubicBezTo>
                    <a:pt x="1182" y="16421"/>
                    <a:pt x="34" y="13734"/>
                    <a:pt x="1" y="10867"/>
                  </a:cubicBezTo>
                  <a:cubicBezTo>
                    <a:pt x="-30" y="7995"/>
                    <a:pt x="1067" y="5281"/>
                    <a:pt x="3090" y="3223"/>
                  </a:cubicBezTo>
                  <a:cubicBezTo>
                    <a:pt x="3090" y="3223"/>
                    <a:pt x="3090" y="3223"/>
                    <a:pt x="3090" y="3223"/>
                  </a:cubicBezTo>
                  <a:close/>
                </a:path>
              </a:pathLst>
            </a:custGeom>
            <a:solidFill>
              <a:srgbClr val="FFFFFF">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10261" name="Shape 22"/>
            <p:cNvGrpSpPr/>
            <p:nvPr/>
          </p:nvGrpSpPr>
          <p:grpSpPr>
            <a:xfrm>
              <a:off x="1788627" y="2371434"/>
              <a:ext cx="36679" cy="34268"/>
              <a:chOff x="0" y="0"/>
              <a:chExt cx="36677" cy="34266"/>
            </a:xfrm>
          </p:grpSpPr>
          <p:sp>
            <p:nvSpPr>
              <p:cNvPr id="10259" name="线条"/>
              <p:cNvSpPr/>
              <p:nvPr/>
            </p:nvSpPr>
            <p:spPr>
              <a:xfrm rot="4150664">
                <a:off x="5632" y="2345"/>
                <a:ext cx="25414" cy="295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66" y="7348"/>
                      <a:pt x="7521" y="14558"/>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60" name="线条"/>
              <p:cNvSpPr/>
              <p:nvPr/>
            </p:nvSpPr>
            <p:spPr>
              <a:xfrm rot="4150664">
                <a:off x="5632" y="2345"/>
                <a:ext cx="25414" cy="295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521" y="14558"/>
                      <a:pt x="14666" y="7348"/>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64" name="Shape 23"/>
            <p:cNvGrpSpPr/>
            <p:nvPr/>
          </p:nvGrpSpPr>
          <p:grpSpPr>
            <a:xfrm>
              <a:off x="1752208" y="2354808"/>
              <a:ext cx="36659" cy="35597"/>
              <a:chOff x="0" y="0"/>
              <a:chExt cx="36657" cy="35595"/>
            </a:xfrm>
          </p:grpSpPr>
          <p:sp>
            <p:nvSpPr>
              <p:cNvPr id="10262" name="线条"/>
              <p:cNvSpPr/>
              <p:nvPr/>
            </p:nvSpPr>
            <p:spPr>
              <a:xfrm rot="4150664">
                <a:off x="4786" y="3338"/>
                <a:ext cx="27086" cy="28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07" y="7343"/>
                      <a:pt x="7397" y="14487"/>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63" name="线条"/>
              <p:cNvSpPr/>
              <p:nvPr/>
            </p:nvSpPr>
            <p:spPr>
              <a:xfrm rot="4150664">
                <a:off x="4786" y="3338"/>
                <a:ext cx="27086" cy="28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397" y="14487"/>
                      <a:pt x="14607" y="7343"/>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265" name="Shape 24"/>
            <p:cNvSpPr/>
            <p:nvPr/>
          </p:nvSpPr>
          <p:spPr>
            <a:xfrm rot="4150664">
              <a:off x="1834440" y="678543"/>
              <a:ext cx="12701" cy="211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13" y="7173"/>
                    <a:pt x="6378" y="14503"/>
                    <a:pt x="0" y="21600"/>
                  </a:cubicBezTo>
                  <a:cubicBezTo>
                    <a:pt x="7027" y="14387"/>
                    <a:pt x="14313" y="7173"/>
                    <a:pt x="21600" y="0"/>
                  </a:cubicBezTo>
                  <a:close/>
                </a:path>
              </a:pathLst>
            </a:custGeom>
            <a:solidFill>
              <a:srgbClr val="B4E1E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10268" name="Shape 25"/>
            <p:cNvGrpSpPr/>
            <p:nvPr/>
          </p:nvGrpSpPr>
          <p:grpSpPr>
            <a:xfrm>
              <a:off x="1803760" y="689295"/>
              <a:ext cx="22209" cy="18601"/>
              <a:chOff x="0" y="0"/>
              <a:chExt cx="22208" cy="18599"/>
            </a:xfrm>
          </p:grpSpPr>
          <p:sp>
            <p:nvSpPr>
              <p:cNvPr id="10266" name="线条"/>
              <p:cNvSpPr/>
              <p:nvPr/>
            </p:nvSpPr>
            <p:spPr>
              <a:xfrm rot="4150664">
                <a:off x="4754" y="-166"/>
                <a:ext cx="12701" cy="189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0815" y="7257"/>
                      <a:pt x="3318" y="14428"/>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67" name="线条"/>
              <p:cNvSpPr/>
              <p:nvPr/>
            </p:nvSpPr>
            <p:spPr>
              <a:xfrm rot="4150664">
                <a:off x="4754" y="-166"/>
                <a:ext cx="12701" cy="189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318" y="14428"/>
                      <a:pt x="10815" y="7257"/>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71" name="Shape 26"/>
            <p:cNvGrpSpPr/>
            <p:nvPr/>
          </p:nvGrpSpPr>
          <p:grpSpPr>
            <a:xfrm>
              <a:off x="1772094" y="699293"/>
              <a:ext cx="26967" cy="20410"/>
              <a:chOff x="0" y="0"/>
              <a:chExt cx="26965" cy="20408"/>
            </a:xfrm>
          </p:grpSpPr>
          <p:sp>
            <p:nvSpPr>
              <p:cNvPr id="10269" name="线条"/>
              <p:cNvSpPr/>
              <p:nvPr/>
            </p:nvSpPr>
            <p:spPr>
              <a:xfrm rot="4150664">
                <a:off x="7132" y="-1806"/>
                <a:ext cx="12701" cy="24021"/>
              </a:xfrm>
              <a:custGeom>
                <a:avLst/>
                <a:gdLst/>
                <a:ahLst/>
                <a:cxnLst>
                  <a:cxn ang="0">
                    <a:pos x="wd2" y="hd2"/>
                  </a:cxn>
                  <a:cxn ang="5400000">
                    <a:pos x="wd2" y="hd2"/>
                  </a:cxn>
                  <a:cxn ang="10800000">
                    <a:pos x="wd2" y="hd2"/>
                  </a:cxn>
                  <a:cxn ang="16200000">
                    <a:pos x="wd2" y="hd2"/>
                  </a:cxn>
                </a:cxnLst>
                <a:rect l="0" t="0" r="r" b="b"/>
                <a:pathLst>
                  <a:path w="16121" h="21600" fill="norm" stroke="1" extrusionOk="0">
                    <a:moveTo>
                      <a:pt x="16121" y="0"/>
                    </a:moveTo>
                    <a:cubicBezTo>
                      <a:pt x="1449" y="7143"/>
                      <a:pt x="-5479" y="14354"/>
                      <a:pt x="5117"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70" name="线条"/>
              <p:cNvSpPr/>
              <p:nvPr/>
            </p:nvSpPr>
            <p:spPr>
              <a:xfrm rot="4150664">
                <a:off x="7132" y="-1806"/>
                <a:ext cx="12701" cy="24021"/>
              </a:xfrm>
              <a:custGeom>
                <a:avLst/>
                <a:gdLst/>
                <a:ahLst/>
                <a:cxnLst>
                  <a:cxn ang="0">
                    <a:pos x="wd2" y="hd2"/>
                  </a:cxn>
                  <a:cxn ang="5400000">
                    <a:pos x="wd2" y="hd2"/>
                  </a:cxn>
                  <a:cxn ang="10800000">
                    <a:pos x="wd2" y="hd2"/>
                  </a:cxn>
                  <a:cxn ang="16200000">
                    <a:pos x="wd2" y="hd2"/>
                  </a:cxn>
                </a:cxnLst>
                <a:rect l="0" t="0" r="r" b="b"/>
                <a:pathLst>
                  <a:path w="16121" h="21600" fill="norm" stroke="1" extrusionOk="0">
                    <a:moveTo>
                      <a:pt x="5117" y="21600"/>
                    </a:moveTo>
                    <a:cubicBezTo>
                      <a:pt x="-5479" y="14354"/>
                      <a:pt x="1449" y="7143"/>
                      <a:pt x="16121"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272" name="Shape 27"/>
            <p:cNvSpPr/>
            <p:nvPr/>
          </p:nvSpPr>
          <p:spPr>
            <a:xfrm rot="4150664">
              <a:off x="1347795" y="2460326"/>
              <a:ext cx="507689" cy="497913"/>
            </a:xfrm>
            <a:custGeom>
              <a:avLst/>
              <a:gdLst/>
              <a:ahLst/>
              <a:cxnLst>
                <a:cxn ang="0">
                  <a:pos x="wd2" y="hd2"/>
                </a:cxn>
                <a:cxn ang="5400000">
                  <a:pos x="wd2" y="hd2"/>
                </a:cxn>
                <a:cxn ang="10800000">
                  <a:pos x="wd2" y="hd2"/>
                </a:cxn>
                <a:cxn ang="16200000">
                  <a:pos x="wd2" y="hd2"/>
                </a:cxn>
              </a:cxnLst>
              <a:rect l="0" t="0" r="r" b="b"/>
              <a:pathLst>
                <a:path w="20352" h="20340" fill="norm" stroke="1" extrusionOk="0">
                  <a:moveTo>
                    <a:pt x="18596" y="18440"/>
                  </a:moveTo>
                  <a:cubicBezTo>
                    <a:pt x="20976" y="15964"/>
                    <a:pt x="20931" y="11979"/>
                    <a:pt x="18493" y="9555"/>
                  </a:cubicBezTo>
                  <a:lnTo>
                    <a:pt x="10488" y="1793"/>
                  </a:lnTo>
                  <a:cubicBezTo>
                    <a:pt x="8047" y="-630"/>
                    <a:pt x="4149" y="-594"/>
                    <a:pt x="1771" y="1879"/>
                  </a:cubicBezTo>
                  <a:cubicBezTo>
                    <a:pt x="1771" y="1879"/>
                    <a:pt x="1764" y="1889"/>
                    <a:pt x="1762" y="1898"/>
                  </a:cubicBezTo>
                  <a:cubicBezTo>
                    <a:pt x="-624" y="4374"/>
                    <a:pt x="-582" y="8356"/>
                    <a:pt x="1858" y="10787"/>
                  </a:cubicBezTo>
                  <a:lnTo>
                    <a:pt x="9866" y="18549"/>
                  </a:lnTo>
                  <a:cubicBezTo>
                    <a:pt x="12295" y="20970"/>
                    <a:pt x="16198" y="20934"/>
                    <a:pt x="18580" y="18456"/>
                  </a:cubicBezTo>
                  <a:cubicBezTo>
                    <a:pt x="18580" y="18456"/>
                    <a:pt x="18596" y="18440"/>
                    <a:pt x="18596" y="1844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73" name="Shape 28"/>
            <p:cNvSpPr/>
            <p:nvPr/>
          </p:nvSpPr>
          <p:spPr>
            <a:xfrm rot="4150664">
              <a:off x="902334" y="349274"/>
              <a:ext cx="2407324" cy="2407255"/>
            </a:xfrm>
            <a:custGeom>
              <a:avLst/>
              <a:gdLst/>
              <a:ahLst/>
              <a:cxnLst>
                <a:cxn ang="0">
                  <a:pos x="wd2" y="hd2"/>
                </a:cxn>
                <a:cxn ang="5400000">
                  <a:pos x="wd2" y="hd2"/>
                </a:cxn>
                <a:cxn ang="10800000">
                  <a:pos x="wd2" y="hd2"/>
                </a:cxn>
                <a:cxn ang="16200000">
                  <a:pos x="wd2" y="hd2"/>
                </a:cxn>
              </a:cxnLst>
              <a:rect l="0" t="0" r="r" b="b"/>
              <a:pathLst>
                <a:path w="21540" h="21504" fill="norm" stroke="1" extrusionOk="0">
                  <a:moveTo>
                    <a:pt x="18784" y="10664"/>
                  </a:moveTo>
                  <a:cubicBezTo>
                    <a:pt x="18807" y="12803"/>
                    <a:pt x="17991" y="14825"/>
                    <a:pt x="16483" y="16360"/>
                  </a:cubicBezTo>
                  <a:cubicBezTo>
                    <a:pt x="14986" y="17881"/>
                    <a:pt x="12988" y="18732"/>
                    <a:pt x="10859" y="18755"/>
                  </a:cubicBezTo>
                  <a:cubicBezTo>
                    <a:pt x="8720" y="18778"/>
                    <a:pt x="6700" y="17966"/>
                    <a:pt x="5168" y="16469"/>
                  </a:cubicBezTo>
                  <a:cubicBezTo>
                    <a:pt x="3635" y="14972"/>
                    <a:pt x="2780" y="12972"/>
                    <a:pt x="2755" y="10838"/>
                  </a:cubicBezTo>
                  <a:cubicBezTo>
                    <a:pt x="2732" y="8701"/>
                    <a:pt x="3549" y="6681"/>
                    <a:pt x="5055" y="5149"/>
                  </a:cubicBezTo>
                  <a:cubicBezTo>
                    <a:pt x="6553" y="3626"/>
                    <a:pt x="8553" y="2775"/>
                    <a:pt x="10684" y="2751"/>
                  </a:cubicBezTo>
                  <a:cubicBezTo>
                    <a:pt x="15103" y="2702"/>
                    <a:pt x="18736" y="6251"/>
                    <a:pt x="18784" y="10664"/>
                  </a:cubicBezTo>
                  <a:close/>
                  <a:moveTo>
                    <a:pt x="3089" y="3221"/>
                  </a:moveTo>
                  <a:cubicBezTo>
                    <a:pt x="1066" y="5278"/>
                    <a:pt x="-30" y="7993"/>
                    <a:pt x="1" y="10869"/>
                  </a:cubicBezTo>
                  <a:cubicBezTo>
                    <a:pt x="31" y="13736"/>
                    <a:pt x="1184" y="16424"/>
                    <a:pt x="3241" y="18434"/>
                  </a:cubicBezTo>
                  <a:cubicBezTo>
                    <a:pt x="5299" y="20446"/>
                    <a:pt x="8015" y="21536"/>
                    <a:pt x="10888" y="21504"/>
                  </a:cubicBezTo>
                  <a:cubicBezTo>
                    <a:pt x="13752" y="21473"/>
                    <a:pt x="16438" y="20331"/>
                    <a:pt x="18450" y="18285"/>
                  </a:cubicBezTo>
                  <a:cubicBezTo>
                    <a:pt x="18450" y="18285"/>
                    <a:pt x="18450" y="18285"/>
                    <a:pt x="18450" y="18285"/>
                  </a:cubicBezTo>
                  <a:cubicBezTo>
                    <a:pt x="20473" y="16229"/>
                    <a:pt x="21570" y="13511"/>
                    <a:pt x="21540" y="10633"/>
                  </a:cubicBezTo>
                  <a:cubicBezTo>
                    <a:pt x="21475" y="4707"/>
                    <a:pt x="16591" y="-64"/>
                    <a:pt x="10654" y="1"/>
                  </a:cubicBezTo>
                  <a:cubicBezTo>
                    <a:pt x="7789" y="32"/>
                    <a:pt x="5101" y="1175"/>
                    <a:pt x="3089" y="3221"/>
                  </a:cubicBezTo>
                  <a:close/>
                </a:path>
              </a:pathLst>
            </a:custGeom>
            <a:gradFill flip="none" rotWithShape="1">
              <a:gsLst>
                <a:gs pos="26000">
                  <a:srgbClr val="88DAD3"/>
                </a:gs>
                <a:gs pos="56000">
                  <a:srgbClr val="FEFEFE"/>
                </a:gs>
              </a:gsLst>
              <a:lin ang="15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74" name="Shape 29"/>
            <p:cNvSpPr/>
            <p:nvPr/>
          </p:nvSpPr>
          <p:spPr>
            <a:xfrm rot="4150664">
              <a:off x="255739" y="2814147"/>
              <a:ext cx="1817160" cy="18002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55" y="0"/>
                  </a:moveTo>
                  <a:lnTo>
                    <a:pt x="0" y="5301"/>
                  </a:lnTo>
                  <a:lnTo>
                    <a:pt x="16443" y="21600"/>
                  </a:lnTo>
                  <a:lnTo>
                    <a:pt x="21600" y="16298"/>
                  </a:lnTo>
                  <a:cubicBezTo>
                    <a:pt x="21600" y="16298"/>
                    <a:pt x="5155" y="0"/>
                    <a:pt x="5155"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75" name="Shape 30"/>
            <p:cNvSpPr/>
            <p:nvPr/>
          </p:nvSpPr>
          <p:spPr>
            <a:xfrm rot="4150664">
              <a:off x="341092" y="2918794"/>
              <a:ext cx="1637404" cy="16170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1" y="0"/>
                  </a:moveTo>
                  <a:lnTo>
                    <a:pt x="0" y="3456"/>
                  </a:lnTo>
                  <a:lnTo>
                    <a:pt x="18249" y="21600"/>
                  </a:lnTo>
                  <a:lnTo>
                    <a:pt x="21600" y="18146"/>
                  </a:lnTo>
                  <a:cubicBezTo>
                    <a:pt x="21600" y="18146"/>
                    <a:pt x="3351" y="0"/>
                    <a:pt x="3351"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76" name="Shape 31"/>
            <p:cNvSpPr/>
            <p:nvPr/>
          </p:nvSpPr>
          <p:spPr>
            <a:xfrm rot="4150664">
              <a:off x="502415" y="4150692"/>
              <a:ext cx="645967" cy="650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05" y="0"/>
                  </a:moveTo>
                  <a:lnTo>
                    <a:pt x="0" y="14678"/>
                  </a:lnTo>
                  <a:lnTo>
                    <a:pt x="7092" y="21600"/>
                  </a:lnTo>
                  <a:lnTo>
                    <a:pt x="21600" y="6920"/>
                  </a:lnTo>
                  <a:cubicBezTo>
                    <a:pt x="21600" y="6920"/>
                    <a:pt x="14505" y="0"/>
                    <a:pt x="14505"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77" name="Shape 32"/>
            <p:cNvSpPr/>
            <p:nvPr/>
          </p:nvSpPr>
          <p:spPr>
            <a:xfrm rot="4150664">
              <a:off x="596007" y="4236889"/>
              <a:ext cx="466381" cy="4670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68" y="0"/>
                  </a:moveTo>
                  <a:lnTo>
                    <a:pt x="0" y="11966"/>
                  </a:lnTo>
                  <a:lnTo>
                    <a:pt x="9833" y="21600"/>
                  </a:lnTo>
                  <a:lnTo>
                    <a:pt x="21600" y="9641"/>
                  </a:lnTo>
                  <a:cubicBezTo>
                    <a:pt x="21600" y="9641"/>
                    <a:pt x="11768" y="0"/>
                    <a:pt x="11768" y="0"/>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99" name="Group 76"/>
          <p:cNvGrpSpPr/>
          <p:nvPr/>
        </p:nvGrpSpPr>
        <p:grpSpPr>
          <a:xfrm>
            <a:off x="-827729" y="2165314"/>
            <a:ext cx="4755036" cy="4417471"/>
            <a:chOff x="0" y="0"/>
            <a:chExt cx="4755035" cy="4417469"/>
          </a:xfrm>
        </p:grpSpPr>
        <p:sp>
          <p:nvSpPr>
            <p:cNvPr id="10279" name="Shape 21"/>
            <p:cNvSpPr/>
            <p:nvPr/>
          </p:nvSpPr>
          <p:spPr>
            <a:xfrm rot="5734341">
              <a:off x="2209524" y="477241"/>
              <a:ext cx="2069366" cy="2069593"/>
            </a:xfrm>
            <a:custGeom>
              <a:avLst/>
              <a:gdLst/>
              <a:ahLst/>
              <a:cxnLst>
                <a:cxn ang="0">
                  <a:pos x="wd2" y="hd2"/>
                </a:cxn>
                <a:cxn ang="5400000">
                  <a:pos x="wd2" y="hd2"/>
                </a:cxn>
                <a:cxn ang="10800000">
                  <a:pos x="wd2" y="hd2"/>
                </a:cxn>
                <a:cxn ang="16200000">
                  <a:pos x="wd2" y="hd2"/>
                </a:cxn>
              </a:cxnLst>
              <a:rect l="0" t="0" r="r" b="b"/>
              <a:pathLst>
                <a:path w="21538" h="21503" fill="norm" stroke="1" extrusionOk="0">
                  <a:moveTo>
                    <a:pt x="3090" y="3223"/>
                  </a:moveTo>
                  <a:cubicBezTo>
                    <a:pt x="5104" y="1176"/>
                    <a:pt x="7791" y="32"/>
                    <a:pt x="10655" y="1"/>
                  </a:cubicBezTo>
                  <a:cubicBezTo>
                    <a:pt x="16592" y="-65"/>
                    <a:pt x="21474" y="4703"/>
                    <a:pt x="21538" y="10632"/>
                  </a:cubicBezTo>
                  <a:cubicBezTo>
                    <a:pt x="21570" y="13506"/>
                    <a:pt x="20473" y="16223"/>
                    <a:pt x="18446" y="18285"/>
                  </a:cubicBezTo>
                  <a:cubicBezTo>
                    <a:pt x="16435" y="20329"/>
                    <a:pt x="13751" y="21473"/>
                    <a:pt x="10889" y="21503"/>
                  </a:cubicBezTo>
                  <a:cubicBezTo>
                    <a:pt x="8015" y="21535"/>
                    <a:pt x="5302" y="20443"/>
                    <a:pt x="3243" y="18432"/>
                  </a:cubicBezTo>
                  <a:cubicBezTo>
                    <a:pt x="1182" y="16421"/>
                    <a:pt x="34" y="13734"/>
                    <a:pt x="1" y="10867"/>
                  </a:cubicBezTo>
                  <a:cubicBezTo>
                    <a:pt x="-30" y="7995"/>
                    <a:pt x="1067" y="5281"/>
                    <a:pt x="3090" y="3223"/>
                  </a:cubicBezTo>
                  <a:cubicBezTo>
                    <a:pt x="3090" y="3223"/>
                    <a:pt x="3090" y="3223"/>
                    <a:pt x="3090" y="3223"/>
                  </a:cubicBezTo>
                  <a:close/>
                </a:path>
              </a:pathLst>
            </a:custGeom>
            <a:solidFill>
              <a:srgbClr val="FFFFFF">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10282" name="Shape 22"/>
            <p:cNvGrpSpPr/>
            <p:nvPr/>
          </p:nvGrpSpPr>
          <p:grpSpPr>
            <a:xfrm>
              <a:off x="2479146" y="2213809"/>
              <a:ext cx="36856" cy="32537"/>
              <a:chOff x="0" y="0"/>
              <a:chExt cx="36854" cy="32536"/>
            </a:xfrm>
          </p:grpSpPr>
          <p:sp>
            <p:nvSpPr>
              <p:cNvPr id="10280" name="线条"/>
              <p:cNvSpPr/>
              <p:nvPr/>
            </p:nvSpPr>
            <p:spPr>
              <a:xfrm rot="5734341">
                <a:off x="3748" y="-815"/>
                <a:ext cx="29359" cy="341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66" y="7348"/>
                      <a:pt x="7521" y="14558"/>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81" name="线条"/>
              <p:cNvSpPr/>
              <p:nvPr/>
            </p:nvSpPr>
            <p:spPr>
              <a:xfrm rot="5734341">
                <a:off x="3748" y="-815"/>
                <a:ext cx="29359" cy="341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521" y="14558"/>
                      <a:pt x="14666" y="7348"/>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85" name="Shape 23"/>
            <p:cNvGrpSpPr/>
            <p:nvPr/>
          </p:nvGrpSpPr>
          <p:grpSpPr>
            <a:xfrm>
              <a:off x="2449931" y="2177660"/>
              <a:ext cx="36287" cy="34386"/>
              <a:chOff x="0" y="0"/>
              <a:chExt cx="36286" cy="34384"/>
            </a:xfrm>
          </p:grpSpPr>
          <p:sp>
            <p:nvSpPr>
              <p:cNvPr id="10283" name="线条"/>
              <p:cNvSpPr/>
              <p:nvPr/>
            </p:nvSpPr>
            <p:spPr>
              <a:xfrm rot="5734341">
                <a:off x="2498" y="489"/>
                <a:ext cx="31290" cy="334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07" y="7343"/>
                      <a:pt x="7397" y="14487"/>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84" name="线条"/>
              <p:cNvSpPr/>
              <p:nvPr/>
            </p:nvSpPr>
            <p:spPr>
              <a:xfrm rot="5734341">
                <a:off x="2498" y="489"/>
                <a:ext cx="31290" cy="334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397" y="14487"/>
                      <a:pt x="14607" y="7343"/>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286" name="Shape 24"/>
            <p:cNvSpPr/>
            <p:nvPr/>
          </p:nvSpPr>
          <p:spPr>
            <a:xfrm rot="5734341">
              <a:off x="3398974" y="476683"/>
              <a:ext cx="12701" cy="244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13" y="7173"/>
                    <a:pt x="6378" y="14503"/>
                    <a:pt x="0" y="21600"/>
                  </a:cubicBezTo>
                  <a:cubicBezTo>
                    <a:pt x="7027" y="14387"/>
                    <a:pt x="14313" y="7173"/>
                    <a:pt x="21600" y="0"/>
                  </a:cubicBezTo>
                  <a:close/>
                </a:path>
              </a:pathLst>
            </a:custGeom>
            <a:solidFill>
              <a:srgbClr val="B4E1E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10289" name="Shape 25"/>
            <p:cNvGrpSpPr/>
            <p:nvPr/>
          </p:nvGrpSpPr>
          <p:grpSpPr>
            <a:xfrm>
              <a:off x="3362125" y="478008"/>
              <a:ext cx="23000" cy="14765"/>
              <a:chOff x="0" y="0"/>
              <a:chExt cx="22998" cy="14763"/>
            </a:xfrm>
          </p:grpSpPr>
          <p:sp>
            <p:nvSpPr>
              <p:cNvPr id="10287" name="线条"/>
              <p:cNvSpPr/>
              <p:nvPr/>
            </p:nvSpPr>
            <p:spPr>
              <a:xfrm rot="5734341">
                <a:off x="5149" y="-3553"/>
                <a:ext cx="12701" cy="218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0815" y="7257"/>
                      <a:pt x="3318" y="14428"/>
                      <a:pt x="0"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88" name="线条"/>
              <p:cNvSpPr/>
              <p:nvPr/>
            </p:nvSpPr>
            <p:spPr>
              <a:xfrm rot="5734341">
                <a:off x="5149" y="-3553"/>
                <a:ext cx="12701" cy="218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318" y="14428"/>
                      <a:pt x="10815" y="7257"/>
                      <a:pt x="21600"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10292" name="Shape 26"/>
            <p:cNvGrpSpPr/>
            <p:nvPr/>
          </p:nvGrpSpPr>
          <p:grpSpPr>
            <a:xfrm>
              <a:off x="3323295" y="473965"/>
              <a:ext cx="28851" cy="15335"/>
              <a:chOff x="0" y="0"/>
              <a:chExt cx="28850" cy="15334"/>
            </a:xfrm>
          </p:grpSpPr>
          <p:sp>
            <p:nvSpPr>
              <p:cNvPr id="10290" name="线条"/>
              <p:cNvSpPr/>
              <p:nvPr/>
            </p:nvSpPr>
            <p:spPr>
              <a:xfrm rot="5734341">
                <a:off x="8075" y="-6207"/>
                <a:ext cx="12701" cy="27749"/>
              </a:xfrm>
              <a:custGeom>
                <a:avLst/>
                <a:gdLst/>
                <a:ahLst/>
                <a:cxnLst>
                  <a:cxn ang="0">
                    <a:pos x="wd2" y="hd2"/>
                  </a:cxn>
                  <a:cxn ang="5400000">
                    <a:pos x="wd2" y="hd2"/>
                  </a:cxn>
                  <a:cxn ang="10800000">
                    <a:pos x="wd2" y="hd2"/>
                  </a:cxn>
                  <a:cxn ang="16200000">
                    <a:pos x="wd2" y="hd2"/>
                  </a:cxn>
                </a:cxnLst>
                <a:rect l="0" t="0" r="r" b="b"/>
                <a:pathLst>
                  <a:path w="16121" h="21600" fill="norm" stroke="1" extrusionOk="0">
                    <a:moveTo>
                      <a:pt x="16121" y="0"/>
                    </a:moveTo>
                    <a:cubicBezTo>
                      <a:pt x="1449" y="7143"/>
                      <a:pt x="-5479" y="14354"/>
                      <a:pt x="5117" y="2160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91" name="线条"/>
              <p:cNvSpPr/>
              <p:nvPr/>
            </p:nvSpPr>
            <p:spPr>
              <a:xfrm rot="5734341">
                <a:off x="8075" y="-6207"/>
                <a:ext cx="12701" cy="27749"/>
              </a:xfrm>
              <a:custGeom>
                <a:avLst/>
                <a:gdLst/>
                <a:ahLst/>
                <a:cxnLst>
                  <a:cxn ang="0">
                    <a:pos x="wd2" y="hd2"/>
                  </a:cxn>
                  <a:cxn ang="5400000">
                    <a:pos x="wd2" y="hd2"/>
                  </a:cxn>
                  <a:cxn ang="10800000">
                    <a:pos x="wd2" y="hd2"/>
                  </a:cxn>
                  <a:cxn ang="16200000">
                    <a:pos x="wd2" y="hd2"/>
                  </a:cxn>
                </a:cxnLst>
                <a:rect l="0" t="0" r="r" b="b"/>
                <a:pathLst>
                  <a:path w="16121" h="21600" fill="norm" stroke="1" extrusionOk="0">
                    <a:moveTo>
                      <a:pt x="5117" y="21600"/>
                    </a:moveTo>
                    <a:cubicBezTo>
                      <a:pt x="-5479" y="14354"/>
                      <a:pt x="1449" y="7143"/>
                      <a:pt x="16121" y="0"/>
                    </a:cubicBezTo>
                  </a:path>
                </a:pathLst>
              </a:custGeom>
              <a:no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293" name="Shape 27"/>
            <p:cNvSpPr/>
            <p:nvPr/>
          </p:nvSpPr>
          <p:spPr>
            <a:xfrm rot="5734341">
              <a:off x="1827163" y="2168905"/>
              <a:ext cx="586483" cy="575190"/>
            </a:xfrm>
            <a:custGeom>
              <a:avLst/>
              <a:gdLst/>
              <a:ahLst/>
              <a:cxnLst>
                <a:cxn ang="0">
                  <a:pos x="wd2" y="hd2"/>
                </a:cxn>
                <a:cxn ang="5400000">
                  <a:pos x="wd2" y="hd2"/>
                </a:cxn>
                <a:cxn ang="10800000">
                  <a:pos x="wd2" y="hd2"/>
                </a:cxn>
                <a:cxn ang="16200000">
                  <a:pos x="wd2" y="hd2"/>
                </a:cxn>
              </a:cxnLst>
              <a:rect l="0" t="0" r="r" b="b"/>
              <a:pathLst>
                <a:path w="20352" h="20340" fill="norm" stroke="1" extrusionOk="0">
                  <a:moveTo>
                    <a:pt x="18596" y="18440"/>
                  </a:moveTo>
                  <a:cubicBezTo>
                    <a:pt x="20976" y="15964"/>
                    <a:pt x="20931" y="11979"/>
                    <a:pt x="18493" y="9555"/>
                  </a:cubicBezTo>
                  <a:lnTo>
                    <a:pt x="10488" y="1793"/>
                  </a:lnTo>
                  <a:cubicBezTo>
                    <a:pt x="8047" y="-630"/>
                    <a:pt x="4149" y="-594"/>
                    <a:pt x="1771" y="1879"/>
                  </a:cubicBezTo>
                  <a:cubicBezTo>
                    <a:pt x="1771" y="1879"/>
                    <a:pt x="1764" y="1889"/>
                    <a:pt x="1762" y="1898"/>
                  </a:cubicBezTo>
                  <a:cubicBezTo>
                    <a:pt x="-624" y="4374"/>
                    <a:pt x="-582" y="8356"/>
                    <a:pt x="1858" y="10787"/>
                  </a:cubicBezTo>
                  <a:lnTo>
                    <a:pt x="9866" y="18549"/>
                  </a:lnTo>
                  <a:cubicBezTo>
                    <a:pt x="12295" y="20970"/>
                    <a:pt x="16198" y="20934"/>
                    <a:pt x="18580" y="18456"/>
                  </a:cubicBezTo>
                  <a:cubicBezTo>
                    <a:pt x="18580" y="18456"/>
                    <a:pt x="18596" y="18440"/>
                    <a:pt x="18596" y="1844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94" name="Shape 28"/>
            <p:cNvSpPr/>
            <p:nvPr/>
          </p:nvSpPr>
          <p:spPr>
            <a:xfrm rot="5734341">
              <a:off x="1845683" y="128483"/>
              <a:ext cx="2780945" cy="2780865"/>
            </a:xfrm>
            <a:custGeom>
              <a:avLst/>
              <a:gdLst/>
              <a:ahLst/>
              <a:cxnLst>
                <a:cxn ang="0">
                  <a:pos x="wd2" y="hd2"/>
                </a:cxn>
                <a:cxn ang="5400000">
                  <a:pos x="wd2" y="hd2"/>
                </a:cxn>
                <a:cxn ang="10800000">
                  <a:pos x="wd2" y="hd2"/>
                </a:cxn>
                <a:cxn ang="16200000">
                  <a:pos x="wd2" y="hd2"/>
                </a:cxn>
              </a:cxnLst>
              <a:rect l="0" t="0" r="r" b="b"/>
              <a:pathLst>
                <a:path w="21540" h="21504" fill="norm" stroke="1" extrusionOk="0">
                  <a:moveTo>
                    <a:pt x="18784" y="10664"/>
                  </a:moveTo>
                  <a:cubicBezTo>
                    <a:pt x="18807" y="12803"/>
                    <a:pt x="17991" y="14825"/>
                    <a:pt x="16483" y="16360"/>
                  </a:cubicBezTo>
                  <a:cubicBezTo>
                    <a:pt x="14986" y="17881"/>
                    <a:pt x="12988" y="18732"/>
                    <a:pt x="10859" y="18755"/>
                  </a:cubicBezTo>
                  <a:cubicBezTo>
                    <a:pt x="8720" y="18778"/>
                    <a:pt x="6700" y="17966"/>
                    <a:pt x="5168" y="16469"/>
                  </a:cubicBezTo>
                  <a:cubicBezTo>
                    <a:pt x="3635" y="14972"/>
                    <a:pt x="2780" y="12972"/>
                    <a:pt x="2755" y="10838"/>
                  </a:cubicBezTo>
                  <a:cubicBezTo>
                    <a:pt x="2732" y="8701"/>
                    <a:pt x="3549" y="6681"/>
                    <a:pt x="5055" y="5149"/>
                  </a:cubicBezTo>
                  <a:cubicBezTo>
                    <a:pt x="6553" y="3626"/>
                    <a:pt x="8553" y="2775"/>
                    <a:pt x="10684" y="2751"/>
                  </a:cubicBezTo>
                  <a:cubicBezTo>
                    <a:pt x="15103" y="2702"/>
                    <a:pt x="18736" y="6251"/>
                    <a:pt x="18784" y="10664"/>
                  </a:cubicBezTo>
                  <a:close/>
                  <a:moveTo>
                    <a:pt x="3089" y="3221"/>
                  </a:moveTo>
                  <a:cubicBezTo>
                    <a:pt x="1066" y="5278"/>
                    <a:pt x="-30" y="7993"/>
                    <a:pt x="1" y="10869"/>
                  </a:cubicBezTo>
                  <a:cubicBezTo>
                    <a:pt x="31" y="13736"/>
                    <a:pt x="1184" y="16424"/>
                    <a:pt x="3241" y="18434"/>
                  </a:cubicBezTo>
                  <a:cubicBezTo>
                    <a:pt x="5299" y="20446"/>
                    <a:pt x="8015" y="21536"/>
                    <a:pt x="10888" y="21504"/>
                  </a:cubicBezTo>
                  <a:cubicBezTo>
                    <a:pt x="13752" y="21473"/>
                    <a:pt x="16438" y="20331"/>
                    <a:pt x="18450" y="18285"/>
                  </a:cubicBezTo>
                  <a:cubicBezTo>
                    <a:pt x="18450" y="18285"/>
                    <a:pt x="18450" y="18285"/>
                    <a:pt x="18450" y="18285"/>
                  </a:cubicBezTo>
                  <a:cubicBezTo>
                    <a:pt x="20473" y="16229"/>
                    <a:pt x="21570" y="13511"/>
                    <a:pt x="21540" y="10633"/>
                  </a:cubicBezTo>
                  <a:cubicBezTo>
                    <a:pt x="21475" y="4707"/>
                    <a:pt x="16591" y="-64"/>
                    <a:pt x="10654" y="1"/>
                  </a:cubicBezTo>
                  <a:cubicBezTo>
                    <a:pt x="7789" y="32"/>
                    <a:pt x="5101" y="1175"/>
                    <a:pt x="3089" y="3221"/>
                  </a:cubicBezTo>
                  <a:close/>
                </a:path>
              </a:pathLst>
            </a:custGeom>
            <a:gradFill flip="none" rotWithShape="1">
              <a:gsLst>
                <a:gs pos="26000">
                  <a:srgbClr val="DD8B00"/>
                </a:gs>
                <a:gs pos="56000">
                  <a:schemeClr val="accent4"/>
                </a:gs>
              </a:gsLst>
              <a:lin ang="15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95" name="Shape 29"/>
            <p:cNvSpPr/>
            <p:nvPr/>
          </p:nvSpPr>
          <p:spPr>
            <a:xfrm rot="5734341">
              <a:off x="102169" y="2232027"/>
              <a:ext cx="2099186" cy="20796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55" y="0"/>
                  </a:moveTo>
                  <a:lnTo>
                    <a:pt x="0" y="5301"/>
                  </a:lnTo>
                  <a:lnTo>
                    <a:pt x="16443" y="21600"/>
                  </a:lnTo>
                  <a:lnTo>
                    <a:pt x="21600" y="16298"/>
                  </a:lnTo>
                  <a:cubicBezTo>
                    <a:pt x="21600" y="16298"/>
                    <a:pt x="5155" y="0"/>
                    <a:pt x="5155"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96" name="Shape 30"/>
            <p:cNvSpPr/>
            <p:nvPr/>
          </p:nvSpPr>
          <p:spPr>
            <a:xfrm rot="5734341">
              <a:off x="194612" y="2349020"/>
              <a:ext cx="1891531" cy="1868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1" y="0"/>
                  </a:moveTo>
                  <a:lnTo>
                    <a:pt x="0" y="3456"/>
                  </a:lnTo>
                  <a:lnTo>
                    <a:pt x="18249" y="21600"/>
                  </a:lnTo>
                  <a:lnTo>
                    <a:pt x="21600" y="18146"/>
                  </a:lnTo>
                  <a:cubicBezTo>
                    <a:pt x="21600" y="18146"/>
                    <a:pt x="3351" y="0"/>
                    <a:pt x="3351"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97" name="Shape 31"/>
            <p:cNvSpPr/>
            <p:nvPr/>
          </p:nvSpPr>
          <p:spPr>
            <a:xfrm rot="5734341">
              <a:off x="36882" y="3510252"/>
              <a:ext cx="746222" cy="7510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05" y="0"/>
                  </a:moveTo>
                  <a:lnTo>
                    <a:pt x="0" y="14678"/>
                  </a:lnTo>
                  <a:lnTo>
                    <a:pt x="7092" y="21600"/>
                  </a:lnTo>
                  <a:lnTo>
                    <a:pt x="21600" y="6920"/>
                  </a:lnTo>
                  <a:cubicBezTo>
                    <a:pt x="21600" y="6920"/>
                    <a:pt x="14505" y="0"/>
                    <a:pt x="14505"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298" name="Shape 32"/>
            <p:cNvSpPr/>
            <p:nvPr/>
          </p:nvSpPr>
          <p:spPr>
            <a:xfrm rot="5734341">
              <a:off x="147306" y="3612426"/>
              <a:ext cx="538764" cy="5394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68" y="0"/>
                  </a:moveTo>
                  <a:lnTo>
                    <a:pt x="0" y="11966"/>
                  </a:lnTo>
                  <a:lnTo>
                    <a:pt x="9833" y="21600"/>
                  </a:lnTo>
                  <a:lnTo>
                    <a:pt x="21600" y="9641"/>
                  </a:lnTo>
                  <a:cubicBezTo>
                    <a:pt x="21600" y="9641"/>
                    <a:pt x="11768" y="0"/>
                    <a:pt x="11768" y="0"/>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300" name="TextBox 91"/>
          <p:cNvSpPr txBox="1"/>
          <p:nvPr/>
        </p:nvSpPr>
        <p:spPr>
          <a:xfrm>
            <a:off x="1812750" y="3288422"/>
            <a:ext cx="115617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3500">
                <a:solidFill>
                  <a:schemeClr val="accent4"/>
                </a:solidFill>
              </a:defRPr>
            </a:lvl1pPr>
          </a:lstStyle>
          <a:p>
            <a:pPr/>
            <a:r>
              <a:t>31%</a:t>
            </a:r>
          </a:p>
        </p:txBody>
      </p:sp>
      <p:sp>
        <p:nvSpPr>
          <p:cNvPr id="10301" name="TextBox 92"/>
          <p:cNvSpPr txBox="1"/>
          <p:nvPr/>
        </p:nvSpPr>
        <p:spPr>
          <a:xfrm>
            <a:off x="1662268" y="3859462"/>
            <a:ext cx="1453657" cy="4606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900">
                <a:solidFill>
                  <a:srgbClr val="FEFEFE"/>
                </a:solidFill>
              </a:defRPr>
            </a:lvl1pPr>
          </a:lstStyle>
          <a:p>
            <a:pPr/>
            <a:r>
              <a:t>Creepiest god air fish land Creepiest god air fish land.</a:t>
            </a:r>
          </a:p>
        </p:txBody>
      </p:sp>
      <p:sp>
        <p:nvSpPr>
          <p:cNvPr id="10302" name="Rectangle 93"/>
          <p:cNvSpPr txBox="1"/>
          <p:nvPr/>
        </p:nvSpPr>
        <p:spPr>
          <a:xfrm>
            <a:off x="2212161" y="2843266"/>
            <a:ext cx="31603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ë</a:t>
            </a:r>
          </a:p>
        </p:txBody>
      </p:sp>
      <p:sp>
        <p:nvSpPr>
          <p:cNvPr id="10303" name="TextBox 94"/>
          <p:cNvSpPr txBox="1"/>
          <p:nvPr/>
        </p:nvSpPr>
        <p:spPr>
          <a:xfrm>
            <a:off x="8848936" y="2594457"/>
            <a:ext cx="115617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3500">
                <a:solidFill>
                  <a:srgbClr val="A2BDDE"/>
                </a:solidFill>
              </a:defRPr>
            </a:lvl1pPr>
          </a:lstStyle>
          <a:p>
            <a:pPr/>
            <a:r>
              <a:t>69%</a:t>
            </a:r>
          </a:p>
        </p:txBody>
      </p:sp>
      <p:sp>
        <p:nvSpPr>
          <p:cNvPr id="10304" name="TextBox 95"/>
          <p:cNvSpPr txBox="1"/>
          <p:nvPr/>
        </p:nvSpPr>
        <p:spPr>
          <a:xfrm>
            <a:off x="8698454" y="3165498"/>
            <a:ext cx="1453657" cy="4606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900">
                <a:solidFill>
                  <a:srgbClr val="FEFEFE"/>
                </a:solidFill>
              </a:defRPr>
            </a:lvl1pPr>
          </a:lstStyle>
          <a:p>
            <a:pPr/>
            <a:r>
              <a:t>Creepiest god air fish land Creepiest god air fish land.</a:t>
            </a:r>
          </a:p>
        </p:txBody>
      </p:sp>
      <p:sp>
        <p:nvSpPr>
          <p:cNvPr id="10305" name="Rectangle 96"/>
          <p:cNvSpPr txBox="1"/>
          <p:nvPr/>
        </p:nvSpPr>
        <p:spPr>
          <a:xfrm>
            <a:off x="9172135" y="2207846"/>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10306" name="TextBox 97"/>
          <p:cNvSpPr txBox="1"/>
          <p:nvPr/>
        </p:nvSpPr>
        <p:spPr>
          <a:xfrm>
            <a:off x="5566943" y="3797929"/>
            <a:ext cx="2008389"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rgbClr val="FEFEFE"/>
                </a:solidFill>
              </a:defRPr>
            </a:lvl1pPr>
          </a:lstStyle>
          <a:p>
            <a:pPr/>
            <a:r>
              <a:t>Saying fruitful</a:t>
            </a:r>
          </a:p>
        </p:txBody>
      </p:sp>
      <p:sp>
        <p:nvSpPr>
          <p:cNvPr id="10307" name="TextBox 98"/>
          <p:cNvSpPr txBox="1"/>
          <p:nvPr/>
        </p:nvSpPr>
        <p:spPr>
          <a:xfrm>
            <a:off x="5732691" y="4171610"/>
            <a:ext cx="1607443"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Air saying fruitful were example.</a:t>
            </a:r>
          </a:p>
        </p:txBody>
      </p:sp>
      <p:sp>
        <p:nvSpPr>
          <p:cNvPr id="10308" name="TextBox 99"/>
          <p:cNvSpPr txBox="1"/>
          <p:nvPr/>
        </p:nvSpPr>
        <p:spPr>
          <a:xfrm>
            <a:off x="3606320" y="4755384"/>
            <a:ext cx="115617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3500">
                <a:solidFill>
                  <a:schemeClr val="accent2"/>
                </a:solidFill>
              </a:defRPr>
            </a:lvl1pPr>
          </a:lstStyle>
          <a:p>
            <a:pPr/>
            <a:r>
              <a:t>15%</a:t>
            </a:r>
          </a:p>
        </p:txBody>
      </p:sp>
      <p:sp>
        <p:nvSpPr>
          <p:cNvPr id="10309" name="TextBox 100"/>
          <p:cNvSpPr txBox="1"/>
          <p:nvPr/>
        </p:nvSpPr>
        <p:spPr>
          <a:xfrm>
            <a:off x="3598671" y="5268548"/>
            <a:ext cx="1167993" cy="4606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900">
                <a:solidFill>
                  <a:srgbClr val="FEFEFE"/>
                </a:solidFill>
              </a:defRPr>
            </a:lvl1pPr>
          </a:lstStyle>
          <a:p>
            <a:pPr/>
            <a:r>
              <a:t>Creepiest god air fish land.</a:t>
            </a:r>
          </a:p>
        </p:txBody>
      </p:sp>
      <p:sp>
        <p:nvSpPr>
          <p:cNvPr id="10310" name="Rectangle 101"/>
          <p:cNvSpPr txBox="1"/>
          <p:nvPr/>
        </p:nvSpPr>
        <p:spPr>
          <a:xfrm>
            <a:off x="3997983" y="4319813"/>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k</a:t>
            </a:r>
          </a:p>
        </p:txBody>
      </p:sp>
      <p:sp>
        <p:nvSpPr>
          <p:cNvPr id="10311" name="Oval 102"/>
          <p:cNvSpPr/>
          <p:nvPr/>
        </p:nvSpPr>
        <p:spPr>
          <a:xfrm>
            <a:off x="4294039" y="2025571"/>
            <a:ext cx="1035897" cy="1035897"/>
          </a:xfrm>
          <a:prstGeom prst="ellipse">
            <a:avLst/>
          </a:prstGeom>
          <a:solidFill>
            <a:srgbClr val="FEFEFE"/>
          </a:solidFill>
          <a:ln w="12700">
            <a:miter lim="400000"/>
          </a:ln>
          <a:effectLst>
            <a:outerShdw sx="100000" sy="100000" kx="0" ky="0" algn="b" rotWithShape="0" blurRad="50800" dist="292100" dir="4560000">
              <a:srgbClr val="000000">
                <a:alpha val="15000"/>
              </a:srgbClr>
            </a:outerShdw>
          </a:effectLst>
        </p:spPr>
        <p:txBody>
          <a:bodyPr lIns="45719" rIns="45719" anchor="ctr"/>
          <a:lstStyle/>
          <a:p>
            <a:pPr algn="ctr">
              <a:defRPr>
                <a:solidFill>
                  <a:srgbClr val="FFFFFF"/>
                </a:solidFill>
              </a:defRPr>
            </a:pPr>
          </a:p>
        </p:txBody>
      </p:sp>
      <p:sp>
        <p:nvSpPr>
          <p:cNvPr id="10312" name="Freeform 103"/>
          <p:cNvSpPr/>
          <p:nvPr/>
        </p:nvSpPr>
        <p:spPr>
          <a:xfrm>
            <a:off x="4541282" y="2338447"/>
            <a:ext cx="549231" cy="34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ln w="152400">
            <a:solidFill>
              <a:schemeClr val="accent3"/>
            </a:solidFill>
            <a:miter/>
          </a:ln>
        </p:spPr>
        <p:txBody>
          <a:bodyPr lIns="45719" rIns="45719" anchor="ctr"/>
          <a:lstStyle/>
          <a:p>
            <a:pPr algn="ctr">
              <a:defRPr>
                <a:solidFill>
                  <a:srgbClr val="FFFFFF"/>
                </a:solidFill>
              </a:defRPr>
            </a:p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Click="1" p14:dur="1200">
        <p15:prstTrans prst="pageCurlDouble"/>
      </p:transition>
    </mc:Choice>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2" presetID="2" grpId="1" fill="hold">
                                  <p:stCondLst>
                                    <p:cond delay="0"/>
                                  </p:stCondLst>
                                  <p:iterate type="el" backwards="0">
                                    <p:tmAbs val="0"/>
                                  </p:iterate>
                                  <p:childTnLst>
                                    <p:set>
                                      <p:cBhvr>
                                        <p:cTn id="6" fill="hold"/>
                                        <p:tgtEl>
                                          <p:spTgt spid="10299"/>
                                        </p:tgtEl>
                                        <p:attrNameLst>
                                          <p:attrName>style.visibility</p:attrName>
                                        </p:attrNameLst>
                                      </p:cBhvr>
                                      <p:to>
                                        <p:strVal val="visible"/>
                                      </p:to>
                                    </p:set>
                                    <p:anim calcmode="lin" valueType="num">
                                      <p:cBhvr>
                                        <p:cTn id="7" dur="500" fill="hold"/>
                                        <p:tgtEl>
                                          <p:spTgt spid="10299"/>
                                        </p:tgtEl>
                                        <p:attrNameLst>
                                          <p:attrName>ppt_x</p:attrName>
                                        </p:attrNameLst>
                                      </p:cBhvr>
                                      <p:tavLst>
                                        <p:tav tm="0">
                                          <p:val>
                                            <p:strVal val="0-#ppt_w/2"/>
                                          </p:val>
                                        </p:tav>
                                        <p:tav tm="100000">
                                          <p:val>
                                            <p:strVal val="#ppt_x"/>
                                          </p:val>
                                        </p:tav>
                                      </p:tavLst>
                                    </p:anim>
                                    <p:anim calcmode="lin" valueType="num">
                                      <p:cBhvr>
                                        <p:cTn id="8" dur="500" fill="hold"/>
                                        <p:tgtEl>
                                          <p:spTgt spid="1029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10300"/>
                                        </p:tgtEl>
                                        <p:attrNameLst>
                                          <p:attrName>style.visibility</p:attrName>
                                        </p:attrNameLst>
                                      </p:cBhvr>
                                      <p:to>
                                        <p:strVal val="visible"/>
                                      </p:to>
                                    </p:set>
                                    <p:anim calcmode="lin" valueType="num">
                                      <p:cBhvr>
                                        <p:cTn id="12" dur="500" fill="hold"/>
                                        <p:tgtEl>
                                          <p:spTgt spid="10300"/>
                                        </p:tgtEl>
                                        <p:attrNameLst>
                                          <p:attrName>ppt_w</p:attrName>
                                        </p:attrNameLst>
                                      </p:cBhvr>
                                      <p:tavLst>
                                        <p:tav tm="0">
                                          <p:val>
                                            <p:fltVal val="0"/>
                                          </p:val>
                                        </p:tav>
                                        <p:tav tm="100000">
                                          <p:val>
                                            <p:strVal val="#ppt_w"/>
                                          </p:val>
                                        </p:tav>
                                      </p:tavLst>
                                    </p:anim>
                                    <p:anim calcmode="lin" valueType="num">
                                      <p:cBhvr>
                                        <p:cTn id="13" dur="500" fill="hold"/>
                                        <p:tgtEl>
                                          <p:spTgt spid="10300"/>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10301"/>
                                        </p:tgtEl>
                                        <p:attrNameLst>
                                          <p:attrName>style.visibility</p:attrName>
                                        </p:attrNameLst>
                                      </p:cBhvr>
                                      <p:to>
                                        <p:strVal val="visible"/>
                                      </p:to>
                                    </p:set>
                                    <p:anim calcmode="lin" valueType="num">
                                      <p:cBhvr>
                                        <p:cTn id="17" dur="500" fill="hold"/>
                                        <p:tgtEl>
                                          <p:spTgt spid="10301"/>
                                        </p:tgtEl>
                                        <p:attrNameLst>
                                          <p:attrName>ppt_w</p:attrName>
                                        </p:attrNameLst>
                                      </p:cBhvr>
                                      <p:tavLst>
                                        <p:tav tm="0">
                                          <p:val>
                                            <p:fltVal val="0"/>
                                          </p:val>
                                        </p:tav>
                                        <p:tav tm="100000">
                                          <p:val>
                                            <p:strVal val="#ppt_w"/>
                                          </p:val>
                                        </p:tav>
                                      </p:tavLst>
                                    </p:anim>
                                    <p:anim calcmode="lin" valueType="num">
                                      <p:cBhvr>
                                        <p:cTn id="18" dur="500" fill="hold"/>
                                        <p:tgtEl>
                                          <p:spTgt spid="10301"/>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10302"/>
                                        </p:tgtEl>
                                        <p:attrNameLst>
                                          <p:attrName>style.visibility</p:attrName>
                                        </p:attrNameLst>
                                      </p:cBhvr>
                                      <p:to>
                                        <p:strVal val="visible"/>
                                      </p:to>
                                    </p:set>
                                    <p:anim calcmode="lin" valueType="num">
                                      <p:cBhvr>
                                        <p:cTn id="22" dur="500" fill="hold"/>
                                        <p:tgtEl>
                                          <p:spTgt spid="10302"/>
                                        </p:tgtEl>
                                        <p:attrNameLst>
                                          <p:attrName>ppt_w</p:attrName>
                                        </p:attrNameLst>
                                      </p:cBhvr>
                                      <p:tavLst>
                                        <p:tav tm="0">
                                          <p:val>
                                            <p:fltVal val="0"/>
                                          </p:val>
                                        </p:tav>
                                        <p:tav tm="100000">
                                          <p:val>
                                            <p:strVal val="#ppt_w"/>
                                          </p:val>
                                        </p:tav>
                                      </p:tavLst>
                                    </p:anim>
                                    <p:anim calcmode="lin" valueType="num">
                                      <p:cBhvr>
                                        <p:cTn id="23" dur="500" fill="hold"/>
                                        <p:tgtEl>
                                          <p:spTgt spid="10302"/>
                                        </p:tgtEl>
                                        <p:attrNameLst>
                                          <p:attrName>ppt_h</p:attrName>
                                        </p:attrNameLst>
                                      </p:cBhvr>
                                      <p:tavLst>
                                        <p:tav tm="0">
                                          <p:val>
                                            <p:fltVal val="0"/>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4" presetID="2" grpId="5" fill="hold">
                                  <p:stCondLst>
                                    <p:cond delay="0"/>
                                  </p:stCondLst>
                                  <p:iterate type="el" backwards="0">
                                    <p:tmAbs val="0"/>
                                  </p:iterate>
                                  <p:childTnLst>
                                    <p:set>
                                      <p:cBhvr>
                                        <p:cTn id="27" fill="hold"/>
                                        <p:tgtEl>
                                          <p:spTgt spid="10278"/>
                                        </p:tgtEl>
                                        <p:attrNameLst>
                                          <p:attrName>style.visibility</p:attrName>
                                        </p:attrNameLst>
                                      </p:cBhvr>
                                      <p:to>
                                        <p:strVal val="visible"/>
                                      </p:to>
                                    </p:set>
                                    <p:anim calcmode="lin" valueType="num">
                                      <p:cBhvr>
                                        <p:cTn id="28" dur="500" fill="hold"/>
                                        <p:tgtEl>
                                          <p:spTgt spid="10278"/>
                                        </p:tgtEl>
                                        <p:attrNameLst>
                                          <p:attrName>ppt_x</p:attrName>
                                        </p:attrNameLst>
                                      </p:cBhvr>
                                      <p:tavLst>
                                        <p:tav tm="0">
                                          <p:val>
                                            <p:strVal val="#ppt_x"/>
                                          </p:val>
                                        </p:tav>
                                        <p:tav tm="100000">
                                          <p:val>
                                            <p:strVal val="#ppt_x"/>
                                          </p:val>
                                        </p:tav>
                                      </p:tavLst>
                                    </p:anim>
                                    <p:anim calcmode="lin" valueType="num">
                                      <p:cBhvr>
                                        <p:cTn id="29" dur="500" fill="hold"/>
                                        <p:tgtEl>
                                          <p:spTgt spid="10278"/>
                                        </p:tgtEl>
                                        <p:attrNameLst>
                                          <p:attrName>ppt_y</p:attrName>
                                        </p:attrNameLst>
                                      </p:cBhvr>
                                      <p:tavLst>
                                        <p:tav tm="0">
                                          <p:val>
                                            <p:strVal val="1+#ppt_h/2"/>
                                          </p:val>
                                        </p:tav>
                                        <p:tav tm="100000">
                                          <p:val>
                                            <p:strVal val="#ppt_y"/>
                                          </p:val>
                                        </p:tav>
                                      </p:tavLst>
                                    </p:anim>
                                  </p:childTnLst>
                                </p:cTn>
                              </p:par>
                            </p:childTnLst>
                          </p:cTn>
                        </p:par>
                        <p:par>
                          <p:cTn id="30" fill="hold">
                            <p:stCondLst>
                              <p:cond delay="500"/>
                            </p:stCondLst>
                            <p:childTnLst>
                              <p:par>
                                <p:cTn id="31" presetClass="entr" nodeType="afterEffect" presetID="9" grpId="6" fill="hold">
                                  <p:stCondLst>
                                    <p:cond delay="0"/>
                                  </p:stCondLst>
                                  <p:iterate type="el" backwards="0">
                                    <p:tmAbs val="0"/>
                                  </p:iterate>
                                  <p:childTnLst>
                                    <p:set>
                                      <p:cBhvr>
                                        <p:cTn id="32" fill="hold"/>
                                        <p:tgtEl>
                                          <p:spTgt spid="10308"/>
                                        </p:tgtEl>
                                        <p:attrNameLst>
                                          <p:attrName>style.visibility</p:attrName>
                                        </p:attrNameLst>
                                      </p:cBhvr>
                                      <p:to>
                                        <p:strVal val="visible"/>
                                      </p:to>
                                    </p:set>
                                    <p:animEffect filter="dissolve" transition="in">
                                      <p:cBhvr>
                                        <p:cTn id="33" dur="500"/>
                                        <p:tgtEl>
                                          <p:spTgt spid="10308"/>
                                        </p:tgtEl>
                                      </p:cBhvr>
                                    </p:animEffect>
                                  </p:childTnLst>
                                </p:cTn>
                              </p:par>
                            </p:childTnLst>
                          </p:cTn>
                        </p:par>
                        <p:par>
                          <p:cTn id="34" fill="hold">
                            <p:stCondLst>
                              <p:cond delay="1000"/>
                            </p:stCondLst>
                            <p:childTnLst>
                              <p:par>
                                <p:cTn id="35" presetClass="entr" nodeType="afterEffect" presetID="9" grpId="7" fill="hold">
                                  <p:stCondLst>
                                    <p:cond delay="0"/>
                                  </p:stCondLst>
                                  <p:iterate type="el" backwards="0">
                                    <p:tmAbs val="0"/>
                                  </p:iterate>
                                  <p:childTnLst>
                                    <p:set>
                                      <p:cBhvr>
                                        <p:cTn id="36" fill="hold"/>
                                        <p:tgtEl>
                                          <p:spTgt spid="10309"/>
                                        </p:tgtEl>
                                        <p:attrNameLst>
                                          <p:attrName>style.visibility</p:attrName>
                                        </p:attrNameLst>
                                      </p:cBhvr>
                                      <p:to>
                                        <p:strVal val="visible"/>
                                      </p:to>
                                    </p:set>
                                    <p:animEffect filter="dissolve" transition="in">
                                      <p:cBhvr>
                                        <p:cTn id="37" dur="500"/>
                                        <p:tgtEl>
                                          <p:spTgt spid="10309"/>
                                        </p:tgtEl>
                                      </p:cBhvr>
                                    </p:animEffect>
                                  </p:childTnLst>
                                </p:cTn>
                              </p:par>
                            </p:childTnLst>
                          </p:cTn>
                        </p:par>
                        <p:par>
                          <p:cTn id="38" fill="hold">
                            <p:stCondLst>
                              <p:cond delay="1500"/>
                            </p:stCondLst>
                            <p:childTnLst>
                              <p:par>
                                <p:cTn id="39" presetClass="entr" nodeType="afterEffect" presetID="9" grpId="8" fill="hold">
                                  <p:stCondLst>
                                    <p:cond delay="0"/>
                                  </p:stCondLst>
                                  <p:iterate type="el" backwards="0">
                                    <p:tmAbs val="0"/>
                                  </p:iterate>
                                  <p:childTnLst>
                                    <p:set>
                                      <p:cBhvr>
                                        <p:cTn id="40" fill="hold"/>
                                        <p:tgtEl>
                                          <p:spTgt spid="10310"/>
                                        </p:tgtEl>
                                        <p:attrNameLst>
                                          <p:attrName>style.visibility</p:attrName>
                                        </p:attrNameLst>
                                      </p:cBhvr>
                                      <p:to>
                                        <p:strVal val="visible"/>
                                      </p:to>
                                    </p:set>
                                    <p:animEffect filter="dissolve" transition="in">
                                      <p:cBhvr>
                                        <p:cTn id="41" dur="500"/>
                                        <p:tgtEl>
                                          <p:spTgt spid="10310"/>
                                        </p:tgtEl>
                                      </p:cBhvr>
                                    </p:animEffect>
                                  </p:childTnLst>
                                </p:cTn>
                              </p:par>
                            </p:childTnLst>
                          </p:cTn>
                        </p:par>
                      </p:childTnLst>
                    </p:cTn>
                  </p:par>
                  <p:par>
                    <p:cTn id="42" fill="hold">
                      <p:stCondLst>
                        <p:cond delay="indefinite"/>
                      </p:stCondLst>
                      <p:childTnLst>
                        <p:par>
                          <p:cTn id="43" fill="hold">
                            <p:stCondLst>
                              <p:cond delay="0"/>
                            </p:stCondLst>
                            <p:childTnLst>
                              <p:par>
                                <p:cTn id="44" presetClass="entr" nodeType="clickEffect" presetID="9" grpId="9" fill="hold">
                                  <p:stCondLst>
                                    <p:cond delay="0"/>
                                  </p:stCondLst>
                                  <p:iterate type="el" backwards="0">
                                    <p:tmAbs val="0"/>
                                  </p:iterate>
                                  <p:childTnLst>
                                    <p:set>
                                      <p:cBhvr>
                                        <p:cTn id="45" fill="hold"/>
                                        <p:tgtEl>
                                          <p:spTgt spid="10243"/>
                                        </p:tgtEl>
                                        <p:attrNameLst>
                                          <p:attrName>style.visibility</p:attrName>
                                        </p:attrNameLst>
                                      </p:cBhvr>
                                      <p:to>
                                        <p:strVal val="visible"/>
                                      </p:to>
                                    </p:set>
                                    <p:animEffect filter="dissolve" transition="in">
                                      <p:cBhvr>
                                        <p:cTn id="46" dur="500"/>
                                        <p:tgtEl>
                                          <p:spTgt spid="10243"/>
                                        </p:tgtEl>
                                      </p:cBhvr>
                                    </p:animEffect>
                                  </p:childTnLst>
                                </p:cTn>
                              </p:par>
                            </p:childTnLst>
                          </p:cTn>
                        </p:par>
                        <p:par>
                          <p:cTn id="47" fill="hold">
                            <p:stCondLst>
                              <p:cond delay="500"/>
                            </p:stCondLst>
                            <p:childTnLst>
                              <p:par>
                                <p:cTn id="48" presetClass="entr" nodeType="afterEffect" presetID="9" grpId="10" fill="hold">
                                  <p:stCondLst>
                                    <p:cond delay="0"/>
                                  </p:stCondLst>
                                  <p:iterate type="el" backwards="0">
                                    <p:tmAbs val="0"/>
                                  </p:iterate>
                                  <p:childTnLst>
                                    <p:set>
                                      <p:cBhvr>
                                        <p:cTn id="49" fill="hold"/>
                                        <p:tgtEl>
                                          <p:spTgt spid="10247"/>
                                        </p:tgtEl>
                                        <p:attrNameLst>
                                          <p:attrName>style.visibility</p:attrName>
                                        </p:attrNameLst>
                                      </p:cBhvr>
                                      <p:to>
                                        <p:strVal val="visible"/>
                                      </p:to>
                                    </p:set>
                                    <p:animEffect filter="dissolve" transition="in">
                                      <p:cBhvr>
                                        <p:cTn id="50" dur="500"/>
                                        <p:tgtEl>
                                          <p:spTgt spid="10247"/>
                                        </p:tgtEl>
                                      </p:cBhvr>
                                    </p:animEffect>
                                  </p:childTnLst>
                                </p:cTn>
                              </p:par>
                            </p:childTnLst>
                          </p:cTn>
                        </p:par>
                        <p:par>
                          <p:cTn id="51" fill="hold">
                            <p:stCondLst>
                              <p:cond delay="1000"/>
                            </p:stCondLst>
                            <p:childTnLst>
                              <p:par>
                                <p:cTn id="52" presetClass="entr" nodeType="afterEffect" presetID="9" grpId="11" fill="hold">
                                  <p:stCondLst>
                                    <p:cond delay="0"/>
                                  </p:stCondLst>
                                  <p:iterate type="el" backwards="0">
                                    <p:tmAbs val="0"/>
                                  </p:iterate>
                                  <p:childTnLst>
                                    <p:set>
                                      <p:cBhvr>
                                        <p:cTn id="53" fill="hold"/>
                                        <p:tgtEl>
                                          <p:spTgt spid="10257"/>
                                        </p:tgtEl>
                                        <p:attrNameLst>
                                          <p:attrName>style.visibility</p:attrName>
                                        </p:attrNameLst>
                                      </p:cBhvr>
                                      <p:to>
                                        <p:strVal val="visible"/>
                                      </p:to>
                                    </p:set>
                                    <p:animEffect filter="dissolve" transition="in">
                                      <p:cBhvr>
                                        <p:cTn id="54" dur="500"/>
                                        <p:tgtEl>
                                          <p:spTgt spid="10257"/>
                                        </p:tgtEl>
                                      </p:cBhvr>
                                    </p:animEffect>
                                  </p:childTnLst>
                                </p:cTn>
                              </p:par>
                            </p:childTnLst>
                          </p:cTn>
                        </p:par>
                        <p:par>
                          <p:cTn id="55" fill="hold">
                            <p:stCondLst>
                              <p:cond delay="1500"/>
                            </p:stCondLst>
                            <p:childTnLst>
                              <p:par>
                                <p:cTn id="56" presetClass="entr" nodeType="afterEffect" presetID="9" grpId="12" fill="hold">
                                  <p:stCondLst>
                                    <p:cond delay="0"/>
                                  </p:stCondLst>
                                  <p:iterate type="el" backwards="0">
                                    <p:tmAbs val="0"/>
                                  </p:iterate>
                                  <p:childTnLst>
                                    <p:set>
                                      <p:cBhvr>
                                        <p:cTn id="57" fill="hold"/>
                                        <p:tgtEl>
                                          <p:spTgt spid="10307"/>
                                        </p:tgtEl>
                                        <p:attrNameLst>
                                          <p:attrName>style.visibility</p:attrName>
                                        </p:attrNameLst>
                                      </p:cBhvr>
                                      <p:to>
                                        <p:strVal val="visible"/>
                                      </p:to>
                                    </p:set>
                                    <p:animEffect filter="dissolve" transition="in">
                                      <p:cBhvr>
                                        <p:cTn id="58" dur="500"/>
                                        <p:tgtEl>
                                          <p:spTgt spid="10307"/>
                                        </p:tgtEl>
                                      </p:cBhvr>
                                    </p:animEffect>
                                  </p:childTnLst>
                                </p:cTn>
                              </p:par>
                            </p:childTnLst>
                          </p:cTn>
                        </p:par>
                        <p:par>
                          <p:cTn id="59" fill="hold">
                            <p:stCondLst>
                              <p:cond delay="2000"/>
                            </p:stCondLst>
                            <p:childTnLst>
                              <p:par>
                                <p:cTn id="60" presetClass="entr" nodeType="afterEffect" presetID="9" grpId="13" fill="hold">
                                  <p:stCondLst>
                                    <p:cond delay="0"/>
                                  </p:stCondLst>
                                  <p:iterate type="el" backwards="0">
                                    <p:tmAbs val="0"/>
                                  </p:iterate>
                                  <p:childTnLst>
                                    <p:set>
                                      <p:cBhvr>
                                        <p:cTn id="61" fill="hold"/>
                                        <p:tgtEl>
                                          <p:spTgt spid="10306"/>
                                        </p:tgtEl>
                                        <p:attrNameLst>
                                          <p:attrName>style.visibility</p:attrName>
                                        </p:attrNameLst>
                                      </p:cBhvr>
                                      <p:to>
                                        <p:strVal val="visible"/>
                                      </p:to>
                                    </p:set>
                                    <p:animEffect filter="dissolve" transition="in">
                                      <p:cBhvr>
                                        <p:cTn id="62" dur="500"/>
                                        <p:tgtEl>
                                          <p:spTgt spid="10306"/>
                                        </p:tgtEl>
                                      </p:cBhvr>
                                    </p:animEffect>
                                  </p:childTnLst>
                                </p:cTn>
                              </p:par>
                            </p:childTnLst>
                          </p:cTn>
                        </p:par>
                      </p:childTnLst>
                    </p:cTn>
                  </p:par>
                  <p:par>
                    <p:cTn id="63" fill="hold">
                      <p:stCondLst>
                        <p:cond delay="indefinite"/>
                      </p:stCondLst>
                      <p:childTnLst>
                        <p:par>
                          <p:cTn id="64" fill="hold">
                            <p:stCondLst>
                              <p:cond delay="0"/>
                            </p:stCondLst>
                            <p:childTnLst>
                              <p:par>
                                <p:cTn id="65" presetClass="entr" nodeType="clickEffect" presetSubtype="16" presetID="23" grpId="14" fill="hold">
                                  <p:stCondLst>
                                    <p:cond delay="0"/>
                                  </p:stCondLst>
                                  <p:iterate type="el" backwards="0">
                                    <p:tmAbs val="0"/>
                                  </p:iterate>
                                  <p:childTnLst>
                                    <p:set>
                                      <p:cBhvr>
                                        <p:cTn id="66" fill="hold"/>
                                        <p:tgtEl>
                                          <p:spTgt spid="10312"/>
                                        </p:tgtEl>
                                        <p:attrNameLst>
                                          <p:attrName>style.visibility</p:attrName>
                                        </p:attrNameLst>
                                      </p:cBhvr>
                                      <p:to>
                                        <p:strVal val="visible"/>
                                      </p:to>
                                    </p:set>
                                    <p:anim calcmode="lin" valueType="num">
                                      <p:cBhvr>
                                        <p:cTn id="67" dur="500" fill="hold"/>
                                        <p:tgtEl>
                                          <p:spTgt spid="10312"/>
                                        </p:tgtEl>
                                        <p:attrNameLst>
                                          <p:attrName>ppt_w</p:attrName>
                                        </p:attrNameLst>
                                      </p:cBhvr>
                                      <p:tavLst>
                                        <p:tav tm="0">
                                          <p:val>
                                            <p:fltVal val="0"/>
                                          </p:val>
                                        </p:tav>
                                        <p:tav tm="100000">
                                          <p:val>
                                            <p:strVal val="#ppt_w"/>
                                          </p:val>
                                        </p:tav>
                                      </p:tavLst>
                                    </p:anim>
                                    <p:anim calcmode="lin" valueType="num">
                                      <p:cBhvr>
                                        <p:cTn id="68" dur="500" fill="hold"/>
                                        <p:tgtEl>
                                          <p:spTgt spid="10312"/>
                                        </p:tgtEl>
                                        <p:attrNameLst>
                                          <p:attrName>ppt_h</p:attrName>
                                        </p:attrNameLst>
                                      </p:cBhvr>
                                      <p:tavLst>
                                        <p:tav tm="0">
                                          <p:val>
                                            <p:fltVal val="0"/>
                                          </p:val>
                                        </p:tav>
                                        <p:tav tm="100000">
                                          <p:val>
                                            <p:strVal val="#ppt_h"/>
                                          </p:val>
                                        </p:tav>
                                      </p:tavLst>
                                    </p:anim>
                                  </p:childTnLst>
                                </p:cTn>
                              </p:par>
                            </p:childTnLst>
                          </p:cTn>
                        </p:par>
                        <p:par>
                          <p:cTn id="69" fill="hold">
                            <p:stCondLst>
                              <p:cond delay="500"/>
                            </p:stCondLst>
                            <p:childTnLst>
                              <p:par>
                                <p:cTn id="70" presetClass="entr" nodeType="afterEffect" presetSubtype="16" presetID="23" grpId="15" fill="hold">
                                  <p:stCondLst>
                                    <p:cond delay="0"/>
                                  </p:stCondLst>
                                  <p:iterate type="el" backwards="0">
                                    <p:tmAbs val="0"/>
                                  </p:iterate>
                                  <p:childTnLst>
                                    <p:set>
                                      <p:cBhvr>
                                        <p:cTn id="71" fill="hold"/>
                                        <p:tgtEl>
                                          <p:spTgt spid="10311"/>
                                        </p:tgtEl>
                                        <p:attrNameLst>
                                          <p:attrName>style.visibility</p:attrName>
                                        </p:attrNameLst>
                                      </p:cBhvr>
                                      <p:to>
                                        <p:strVal val="visible"/>
                                      </p:to>
                                    </p:set>
                                    <p:anim calcmode="lin" valueType="num">
                                      <p:cBhvr>
                                        <p:cTn id="72" dur="500" fill="hold"/>
                                        <p:tgtEl>
                                          <p:spTgt spid="10311"/>
                                        </p:tgtEl>
                                        <p:attrNameLst>
                                          <p:attrName>ppt_w</p:attrName>
                                        </p:attrNameLst>
                                      </p:cBhvr>
                                      <p:tavLst>
                                        <p:tav tm="0">
                                          <p:val>
                                            <p:fltVal val="0"/>
                                          </p:val>
                                        </p:tav>
                                        <p:tav tm="100000">
                                          <p:val>
                                            <p:strVal val="#ppt_w"/>
                                          </p:val>
                                        </p:tav>
                                      </p:tavLst>
                                    </p:anim>
                                    <p:anim calcmode="lin" valueType="num">
                                      <p:cBhvr>
                                        <p:cTn id="73" dur="500" fill="hold"/>
                                        <p:tgtEl>
                                          <p:spTgt spid="10311"/>
                                        </p:tgtEl>
                                        <p:attrNameLst>
                                          <p:attrName>ppt_h</p:attrName>
                                        </p:attrNameLst>
                                      </p:cBhvr>
                                      <p:tavLst>
                                        <p:tav tm="0">
                                          <p:val>
                                            <p:fltVal val="0"/>
                                          </p:val>
                                        </p:tav>
                                        <p:tav tm="100000">
                                          <p:val>
                                            <p:strVal val="#ppt_h"/>
                                          </p:val>
                                        </p:tav>
                                      </p:tavLst>
                                    </p:anim>
                                  </p:childTnLst>
                                </p:cTn>
                              </p:par>
                            </p:childTnLst>
                          </p:cTn>
                        </p:par>
                      </p:childTnLst>
                    </p:cTn>
                  </p:par>
                  <p:par>
                    <p:cTn id="74" fill="hold">
                      <p:stCondLst>
                        <p:cond delay="indefinite"/>
                      </p:stCondLst>
                      <p:childTnLst>
                        <p:par>
                          <p:cTn id="75" fill="hold">
                            <p:stCondLst>
                              <p:cond delay="0"/>
                            </p:stCondLst>
                            <p:childTnLst>
                              <p:par>
                                <p:cTn id="76" presetClass="entr" nodeType="clickEffect" presetSubtype="2" presetID="2" grpId="16" fill="hold">
                                  <p:stCondLst>
                                    <p:cond delay="0"/>
                                  </p:stCondLst>
                                  <p:iterate type="el" backwards="0">
                                    <p:tmAbs val="0"/>
                                  </p:iterate>
                                  <p:childTnLst>
                                    <p:set>
                                      <p:cBhvr>
                                        <p:cTn id="77" fill="hold"/>
                                        <p:tgtEl>
                                          <p:spTgt spid="10222"/>
                                        </p:tgtEl>
                                        <p:attrNameLst>
                                          <p:attrName>style.visibility</p:attrName>
                                        </p:attrNameLst>
                                      </p:cBhvr>
                                      <p:to>
                                        <p:strVal val="visible"/>
                                      </p:to>
                                    </p:set>
                                    <p:anim calcmode="lin" valueType="num">
                                      <p:cBhvr>
                                        <p:cTn id="78" dur="500" fill="hold"/>
                                        <p:tgtEl>
                                          <p:spTgt spid="10222"/>
                                        </p:tgtEl>
                                        <p:attrNameLst>
                                          <p:attrName>ppt_x</p:attrName>
                                        </p:attrNameLst>
                                      </p:cBhvr>
                                      <p:tavLst>
                                        <p:tav tm="0">
                                          <p:val>
                                            <p:strVal val="1+#ppt_w/2"/>
                                          </p:val>
                                        </p:tav>
                                        <p:tav tm="100000">
                                          <p:val>
                                            <p:strVal val="#ppt_x"/>
                                          </p:val>
                                        </p:tav>
                                      </p:tavLst>
                                    </p:anim>
                                    <p:anim calcmode="lin" valueType="num">
                                      <p:cBhvr>
                                        <p:cTn id="79" dur="500" fill="hold"/>
                                        <p:tgtEl>
                                          <p:spTgt spid="10222"/>
                                        </p:tgtEl>
                                        <p:attrNameLst>
                                          <p:attrName>ppt_y</p:attrName>
                                        </p:attrNameLst>
                                      </p:cBhvr>
                                      <p:tavLst>
                                        <p:tav tm="0">
                                          <p:val>
                                            <p:strVal val="#ppt_y"/>
                                          </p:val>
                                        </p:tav>
                                        <p:tav tm="100000">
                                          <p:val>
                                            <p:strVal val="#ppt_y"/>
                                          </p:val>
                                        </p:tav>
                                      </p:tavLst>
                                    </p:anim>
                                  </p:childTnLst>
                                </p:cTn>
                              </p:par>
                            </p:childTnLst>
                          </p:cTn>
                        </p:par>
                        <p:par>
                          <p:cTn id="80" fill="hold">
                            <p:stCondLst>
                              <p:cond delay="500"/>
                            </p:stCondLst>
                            <p:childTnLst>
                              <p:par>
                                <p:cTn id="81" presetClass="entr" nodeType="afterEffect" presetSubtype="2" presetID="2" grpId="17" fill="hold">
                                  <p:stCondLst>
                                    <p:cond delay="0"/>
                                  </p:stCondLst>
                                  <p:iterate type="el" backwards="0">
                                    <p:tmAbs val="0"/>
                                  </p:iterate>
                                  <p:childTnLst>
                                    <p:set>
                                      <p:cBhvr>
                                        <p:cTn id="82" fill="hold"/>
                                        <p:tgtEl>
                                          <p:spTgt spid="10305"/>
                                        </p:tgtEl>
                                        <p:attrNameLst>
                                          <p:attrName>style.visibility</p:attrName>
                                        </p:attrNameLst>
                                      </p:cBhvr>
                                      <p:to>
                                        <p:strVal val="visible"/>
                                      </p:to>
                                    </p:set>
                                    <p:anim calcmode="lin" valueType="num">
                                      <p:cBhvr>
                                        <p:cTn id="83" dur="500" fill="hold"/>
                                        <p:tgtEl>
                                          <p:spTgt spid="10305"/>
                                        </p:tgtEl>
                                        <p:attrNameLst>
                                          <p:attrName>ppt_x</p:attrName>
                                        </p:attrNameLst>
                                      </p:cBhvr>
                                      <p:tavLst>
                                        <p:tav tm="0">
                                          <p:val>
                                            <p:strVal val="1+#ppt_w/2"/>
                                          </p:val>
                                        </p:tav>
                                        <p:tav tm="100000">
                                          <p:val>
                                            <p:strVal val="#ppt_x"/>
                                          </p:val>
                                        </p:tav>
                                      </p:tavLst>
                                    </p:anim>
                                    <p:anim calcmode="lin" valueType="num">
                                      <p:cBhvr>
                                        <p:cTn id="84" dur="500" fill="hold"/>
                                        <p:tgtEl>
                                          <p:spTgt spid="10305"/>
                                        </p:tgtEl>
                                        <p:attrNameLst>
                                          <p:attrName>ppt_y</p:attrName>
                                        </p:attrNameLst>
                                      </p:cBhvr>
                                      <p:tavLst>
                                        <p:tav tm="0">
                                          <p:val>
                                            <p:strVal val="#ppt_y"/>
                                          </p:val>
                                        </p:tav>
                                        <p:tav tm="100000">
                                          <p:val>
                                            <p:strVal val="#ppt_y"/>
                                          </p:val>
                                        </p:tav>
                                      </p:tavLst>
                                    </p:anim>
                                  </p:childTnLst>
                                </p:cTn>
                              </p:par>
                            </p:childTnLst>
                          </p:cTn>
                        </p:par>
                        <p:par>
                          <p:cTn id="85" fill="hold">
                            <p:stCondLst>
                              <p:cond delay="1000"/>
                            </p:stCondLst>
                            <p:childTnLst>
                              <p:par>
                                <p:cTn id="86" presetClass="entr" nodeType="afterEffect" presetSubtype="2" presetID="2" grpId="18" fill="hold">
                                  <p:stCondLst>
                                    <p:cond delay="0"/>
                                  </p:stCondLst>
                                  <p:iterate type="el" backwards="0">
                                    <p:tmAbs val="0"/>
                                  </p:iterate>
                                  <p:childTnLst>
                                    <p:set>
                                      <p:cBhvr>
                                        <p:cTn id="87" fill="hold"/>
                                        <p:tgtEl>
                                          <p:spTgt spid="10303"/>
                                        </p:tgtEl>
                                        <p:attrNameLst>
                                          <p:attrName>style.visibility</p:attrName>
                                        </p:attrNameLst>
                                      </p:cBhvr>
                                      <p:to>
                                        <p:strVal val="visible"/>
                                      </p:to>
                                    </p:set>
                                    <p:anim calcmode="lin" valueType="num">
                                      <p:cBhvr>
                                        <p:cTn id="88" dur="500" fill="hold"/>
                                        <p:tgtEl>
                                          <p:spTgt spid="10303"/>
                                        </p:tgtEl>
                                        <p:attrNameLst>
                                          <p:attrName>ppt_x</p:attrName>
                                        </p:attrNameLst>
                                      </p:cBhvr>
                                      <p:tavLst>
                                        <p:tav tm="0">
                                          <p:val>
                                            <p:strVal val="1+#ppt_w/2"/>
                                          </p:val>
                                        </p:tav>
                                        <p:tav tm="100000">
                                          <p:val>
                                            <p:strVal val="#ppt_x"/>
                                          </p:val>
                                        </p:tav>
                                      </p:tavLst>
                                    </p:anim>
                                    <p:anim calcmode="lin" valueType="num">
                                      <p:cBhvr>
                                        <p:cTn id="89" dur="500" fill="hold"/>
                                        <p:tgtEl>
                                          <p:spTgt spid="10303"/>
                                        </p:tgtEl>
                                        <p:attrNameLst>
                                          <p:attrName>ppt_y</p:attrName>
                                        </p:attrNameLst>
                                      </p:cBhvr>
                                      <p:tavLst>
                                        <p:tav tm="0">
                                          <p:val>
                                            <p:strVal val="#ppt_y"/>
                                          </p:val>
                                        </p:tav>
                                        <p:tav tm="100000">
                                          <p:val>
                                            <p:strVal val="#ppt_y"/>
                                          </p:val>
                                        </p:tav>
                                      </p:tavLst>
                                    </p:anim>
                                  </p:childTnLst>
                                </p:cTn>
                              </p:par>
                            </p:childTnLst>
                          </p:cTn>
                        </p:par>
                        <p:par>
                          <p:cTn id="90" fill="hold">
                            <p:stCondLst>
                              <p:cond delay="1500"/>
                            </p:stCondLst>
                            <p:childTnLst>
                              <p:par>
                                <p:cTn id="91" presetClass="entr" nodeType="afterEffect" presetSubtype="2" presetID="2" grpId="19" fill="hold">
                                  <p:stCondLst>
                                    <p:cond delay="0"/>
                                  </p:stCondLst>
                                  <p:iterate type="el" backwards="0">
                                    <p:tmAbs val="0"/>
                                  </p:iterate>
                                  <p:childTnLst>
                                    <p:set>
                                      <p:cBhvr>
                                        <p:cTn id="92" fill="hold"/>
                                        <p:tgtEl>
                                          <p:spTgt spid="10304"/>
                                        </p:tgtEl>
                                        <p:attrNameLst>
                                          <p:attrName>style.visibility</p:attrName>
                                        </p:attrNameLst>
                                      </p:cBhvr>
                                      <p:to>
                                        <p:strVal val="visible"/>
                                      </p:to>
                                    </p:set>
                                    <p:anim calcmode="lin" valueType="num">
                                      <p:cBhvr>
                                        <p:cTn id="93" dur="500" fill="hold"/>
                                        <p:tgtEl>
                                          <p:spTgt spid="10304"/>
                                        </p:tgtEl>
                                        <p:attrNameLst>
                                          <p:attrName>ppt_x</p:attrName>
                                        </p:attrNameLst>
                                      </p:cBhvr>
                                      <p:tavLst>
                                        <p:tav tm="0">
                                          <p:val>
                                            <p:strVal val="1+#ppt_w/2"/>
                                          </p:val>
                                        </p:tav>
                                        <p:tav tm="100000">
                                          <p:val>
                                            <p:strVal val="#ppt_x"/>
                                          </p:val>
                                        </p:tav>
                                      </p:tavLst>
                                    </p:anim>
                                    <p:anim calcmode="lin" valueType="num">
                                      <p:cBhvr>
                                        <p:cTn id="94" dur="500" fill="hold"/>
                                        <p:tgtEl>
                                          <p:spTgt spid="1030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307" grpId="12"/>
      <p:bldP build="whole" bldLvl="1" animBg="1" rev="0" advAuto="0" spid="10243" grpId="9"/>
      <p:bldP build="whole" bldLvl="1" animBg="1" rev="0" advAuto="0" spid="10247" grpId="10"/>
      <p:bldP build="whole" bldLvl="1" animBg="1" rev="0" advAuto="0" spid="10306" grpId="13"/>
      <p:bldP build="whole" bldLvl="1" animBg="1" rev="0" advAuto="0" spid="10312" grpId="14"/>
      <p:bldP build="whole" bldLvl="1" animBg="1" rev="0" advAuto="0" spid="10311" grpId="15"/>
      <p:bldP build="whole" bldLvl="1" animBg="1" rev="0" advAuto="0" spid="10299" grpId="1"/>
      <p:bldP build="whole" bldLvl="1" animBg="1" rev="0" advAuto="0" spid="10305" grpId="17"/>
      <p:bldP build="whole" bldLvl="1" animBg="1" rev="0" advAuto="0" spid="10222" grpId="16"/>
      <p:bldP build="whole" bldLvl="1" animBg="1" rev="0" advAuto="0" spid="10303" grpId="18"/>
      <p:bldP build="whole" bldLvl="1" animBg="1" rev="0" advAuto="0" spid="10278" grpId="5"/>
      <p:bldP build="whole" bldLvl="1" animBg="1" rev="0" advAuto="0" spid="10304" grpId="19"/>
      <p:bldP build="whole" bldLvl="1" animBg="1" rev="0" advAuto="0" spid="10308" grpId="6"/>
      <p:bldP build="whole" bldLvl="1" animBg="1" rev="0" advAuto="0" spid="10309" grpId="7"/>
      <p:bldP build="whole" bldLvl="1" animBg="1" rev="0" advAuto="0" spid="10257" grpId="11"/>
      <p:bldP build="whole" bldLvl="1" animBg="1" rev="0" advAuto="0" spid="10310" grpId="8"/>
      <p:bldP build="whole" bldLvl="1" animBg="1" rev="0" advAuto="0" spid="10302" grpId="4"/>
      <p:bldP build="whole" bldLvl="1" animBg="1" rev="0" advAuto="0" spid="10300" grpId="2"/>
      <p:bldP build="whole" bldLvl="1" animBg="1" rev="0" advAuto="0" spid="10301" grpId="3"/>
    </p:bldLst>
  </p:timing>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14" name="Slide Number Placeholder 5"/>
          <p:cNvSpPr txBox="1"/>
          <p:nvPr>
            <p:ph type="sldNum" sz="quarter" idx="2"/>
          </p:nvPr>
        </p:nvSpPr>
        <p:spPr>
          <a:xfrm>
            <a:off x="11714069" y="159940"/>
            <a:ext cx="266165"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315"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10316"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17</a:t>
            </a:r>
          </a:p>
        </p:txBody>
      </p:sp>
      <p:sp>
        <p:nvSpPr>
          <p:cNvPr id="10317"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10318" name="Arc 17"/>
          <p:cNvSpPr/>
          <p:nvPr/>
        </p:nvSpPr>
        <p:spPr>
          <a:xfrm rot="372845">
            <a:off x="3606550" y="2056413"/>
            <a:ext cx="4483854" cy="1062007"/>
          </a:xfrm>
          <a:custGeom>
            <a:avLst/>
            <a:gdLst/>
            <a:ahLst/>
            <a:cxnLst>
              <a:cxn ang="0">
                <a:pos x="wd2" y="hd2"/>
              </a:cxn>
              <a:cxn ang="5400000">
                <a:pos x="wd2" y="hd2"/>
              </a:cxn>
              <a:cxn ang="10800000">
                <a:pos x="wd2" y="hd2"/>
              </a:cxn>
              <a:cxn ang="16200000">
                <a:pos x="wd2" y="hd2"/>
              </a:cxn>
            </a:cxnLst>
            <a:rect l="0" t="0" r="r" b="b"/>
            <a:pathLst>
              <a:path w="21600" h="16634" fill="norm" stroke="1" extrusionOk="0">
                <a:moveTo>
                  <a:pt x="0" y="16634"/>
                </a:moveTo>
                <a:lnTo>
                  <a:pt x="0" y="16634"/>
                </a:lnTo>
                <a:cubicBezTo>
                  <a:pt x="5870" y="-864"/>
                  <a:pt x="14427" y="-4966"/>
                  <a:pt x="21600" y="6279"/>
                </a:cubicBezTo>
              </a:path>
            </a:pathLst>
          </a:custGeom>
          <a:ln w="6350">
            <a:solidFill>
              <a:srgbClr val="7D8287"/>
            </a:solidFill>
            <a:prstDash val="dash"/>
            <a:miter/>
          </a:ln>
        </p:spPr>
        <p:txBody>
          <a:bodyPr lIns="45719" rIns="45719" anchor="ctr"/>
          <a:lstStyle/>
          <a:p>
            <a:pPr algn="ctr"/>
          </a:p>
        </p:txBody>
      </p:sp>
      <p:sp>
        <p:nvSpPr>
          <p:cNvPr id="10319" name="Oval 8"/>
          <p:cNvSpPr/>
          <p:nvPr/>
        </p:nvSpPr>
        <p:spPr>
          <a:xfrm rot="372845">
            <a:off x="2117244" y="2697397"/>
            <a:ext cx="1721997" cy="1721998"/>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10320" name="Oval 9"/>
          <p:cNvSpPr/>
          <p:nvPr/>
        </p:nvSpPr>
        <p:spPr>
          <a:xfrm rot="372845">
            <a:off x="4121967" y="1952700"/>
            <a:ext cx="875773" cy="875773"/>
          </a:xfrm>
          <a:prstGeom prst="ellipse">
            <a:avLst/>
          </a:prstGeom>
          <a:gradFill>
            <a:gsLst>
              <a:gs pos="0">
                <a:srgbClr val="CBCDCF"/>
              </a:gs>
              <a:gs pos="77000">
                <a:srgbClr val="FEFEFE"/>
              </a:gs>
            </a:gsLst>
            <a:lin ang="3600000"/>
          </a:gradFill>
          <a:ln w="12700">
            <a:miter lim="400000"/>
          </a:ln>
          <a:effectLst>
            <a:outerShdw sx="100000" sy="100000" kx="0" ky="0" algn="b" rotWithShape="0" blurRad="139700" dist="114300" dir="4500000">
              <a:srgbClr val="000000">
                <a:alpha val="22000"/>
              </a:srgbClr>
            </a:outerShdw>
          </a:effectLst>
        </p:spPr>
        <p:txBody>
          <a:bodyPr lIns="45719" rIns="45719" anchor="ctr"/>
          <a:lstStyle/>
          <a:p>
            <a:pPr algn="ctr">
              <a:defRPr>
                <a:solidFill>
                  <a:srgbClr val="FFFFFF"/>
                </a:solidFill>
              </a:defRPr>
            </a:pPr>
          </a:p>
        </p:txBody>
      </p:sp>
      <p:sp>
        <p:nvSpPr>
          <p:cNvPr id="10321" name="Oval 10"/>
          <p:cNvSpPr/>
          <p:nvPr/>
        </p:nvSpPr>
        <p:spPr>
          <a:xfrm rot="372845">
            <a:off x="4808492" y="2718114"/>
            <a:ext cx="897725" cy="897725"/>
          </a:xfrm>
          <a:prstGeom prst="ellipse">
            <a:avLst/>
          </a:prstGeom>
          <a:solidFill>
            <a:schemeClr val="accent2"/>
          </a:solidFill>
          <a:ln w="25400">
            <a:solidFill>
              <a:srgbClr val="2D8F87"/>
            </a:solidFill>
            <a:miter/>
          </a:ln>
        </p:spPr>
        <p:txBody>
          <a:bodyPr lIns="45719" rIns="45719" anchor="ctr"/>
          <a:lstStyle/>
          <a:p>
            <a:pPr algn="ctr">
              <a:defRPr>
                <a:solidFill>
                  <a:srgbClr val="FFFFFF"/>
                </a:solidFill>
              </a:defRPr>
            </a:pPr>
          </a:p>
        </p:txBody>
      </p:sp>
      <p:sp>
        <p:nvSpPr>
          <p:cNvPr id="10322" name="Oval 12"/>
          <p:cNvSpPr/>
          <p:nvPr/>
        </p:nvSpPr>
        <p:spPr>
          <a:xfrm rot="372845">
            <a:off x="6163440" y="2273990"/>
            <a:ext cx="1075476" cy="1075476"/>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10323" name="Oval 13"/>
          <p:cNvSpPr/>
          <p:nvPr/>
        </p:nvSpPr>
        <p:spPr>
          <a:xfrm rot="372845">
            <a:off x="5409007" y="3835477"/>
            <a:ext cx="592063" cy="592063"/>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10324" name="Oval 14"/>
          <p:cNvSpPr/>
          <p:nvPr/>
        </p:nvSpPr>
        <p:spPr>
          <a:xfrm rot="372845">
            <a:off x="5860205" y="3408941"/>
            <a:ext cx="416387" cy="416387"/>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10325" name="Oval 16"/>
          <p:cNvSpPr/>
          <p:nvPr/>
        </p:nvSpPr>
        <p:spPr>
          <a:xfrm rot="372845">
            <a:off x="7757845" y="2511117"/>
            <a:ext cx="2187053" cy="2187053"/>
          </a:xfrm>
          <a:prstGeom prst="ellipse">
            <a:avLst/>
          </a:prstGeom>
          <a:solidFill>
            <a:srgbClr val="945D00"/>
          </a:solidFill>
          <a:ln w="12700">
            <a:miter lim="400000"/>
          </a:ln>
        </p:spPr>
        <p:txBody>
          <a:bodyPr lIns="45719" rIns="45719" anchor="ctr"/>
          <a:lstStyle/>
          <a:p>
            <a:pPr algn="ctr">
              <a:defRPr>
                <a:solidFill>
                  <a:srgbClr val="FFFFFF"/>
                </a:solidFill>
              </a:defRPr>
            </a:pPr>
          </a:p>
        </p:txBody>
      </p:sp>
      <p:sp>
        <p:nvSpPr>
          <p:cNvPr id="10326" name="Oval 15"/>
          <p:cNvSpPr/>
          <p:nvPr/>
        </p:nvSpPr>
        <p:spPr>
          <a:xfrm rot="372845">
            <a:off x="9444691" y="2157827"/>
            <a:ext cx="1291539" cy="1291539"/>
          </a:xfrm>
          <a:prstGeom prst="ellipse">
            <a:avLst/>
          </a:prstGeom>
          <a:gradFill>
            <a:gsLst>
              <a:gs pos="0">
                <a:srgbClr val="CBCDCF"/>
              </a:gs>
              <a:gs pos="77000">
                <a:srgbClr val="FEFEFE"/>
              </a:gs>
            </a:gsLst>
            <a:lin ang="3600000"/>
          </a:gradFill>
          <a:ln w="12700">
            <a:miter lim="400000"/>
          </a:ln>
          <a:effectLst>
            <a:outerShdw sx="100000" sy="100000" kx="0" ky="0" algn="b" rotWithShape="0" blurRad="101600" dist="469900" dir="6780000">
              <a:srgbClr val="000000">
                <a:alpha val="23000"/>
              </a:srgbClr>
            </a:outerShdw>
          </a:effectLst>
        </p:spPr>
        <p:txBody>
          <a:bodyPr lIns="45719" rIns="45719" anchor="ctr"/>
          <a:lstStyle/>
          <a:p>
            <a:pPr algn="ctr">
              <a:defRPr>
                <a:solidFill>
                  <a:srgbClr val="FFFFFF"/>
                </a:solidFill>
              </a:defRPr>
            </a:pPr>
          </a:p>
        </p:txBody>
      </p:sp>
      <p:sp>
        <p:nvSpPr>
          <p:cNvPr id="10327" name="Oval 7"/>
          <p:cNvSpPr/>
          <p:nvPr/>
        </p:nvSpPr>
        <p:spPr>
          <a:xfrm rot="372845">
            <a:off x="3094659" y="3934971"/>
            <a:ext cx="1436355" cy="1436355"/>
          </a:xfrm>
          <a:prstGeom prst="ellipse">
            <a:avLst/>
          </a:prstGeom>
          <a:gradFill>
            <a:gsLst>
              <a:gs pos="0">
                <a:srgbClr val="CBCDCF"/>
              </a:gs>
              <a:gs pos="77000">
                <a:srgbClr val="FEFEFE"/>
              </a:gs>
            </a:gsLst>
            <a:lin ang="3600000"/>
          </a:gradFill>
          <a:ln w="12700">
            <a:miter lim="400000"/>
          </a:ln>
          <a:effectLst>
            <a:outerShdw sx="100000" sy="100000" kx="0" ky="0" algn="b" rotWithShape="0" blurRad="114300" dist="165100" dir="4320000">
              <a:srgbClr val="000000">
                <a:alpha val="15000"/>
              </a:srgbClr>
            </a:outerShdw>
          </a:effectLst>
        </p:spPr>
        <p:txBody>
          <a:bodyPr lIns="45719" rIns="45719" anchor="ctr"/>
          <a:lstStyle/>
          <a:p>
            <a:pPr algn="ctr">
              <a:defRPr>
                <a:solidFill>
                  <a:srgbClr val="FFFFFF"/>
                </a:solidFill>
              </a:defRPr>
            </a:pPr>
          </a:p>
        </p:txBody>
      </p:sp>
      <p:sp>
        <p:nvSpPr>
          <p:cNvPr id="10328" name="Oval 18"/>
          <p:cNvSpPr/>
          <p:nvPr/>
        </p:nvSpPr>
        <p:spPr>
          <a:xfrm rot="372845">
            <a:off x="1992607" y="2585760"/>
            <a:ext cx="1968717" cy="1968715"/>
          </a:xfrm>
          <a:prstGeom prst="ellipse">
            <a:avLst/>
          </a:prstGeom>
          <a:ln w="25400">
            <a:solidFill>
              <a:srgbClr val="27476F">
                <a:alpha val="10000"/>
              </a:srgbClr>
            </a:solidFill>
            <a:miter/>
          </a:ln>
        </p:spPr>
        <p:txBody>
          <a:bodyPr lIns="45719" rIns="45719" anchor="ctr"/>
          <a:lstStyle/>
          <a:p>
            <a:pPr algn="ctr">
              <a:defRPr>
                <a:solidFill>
                  <a:srgbClr val="FFFFFF"/>
                </a:solidFill>
              </a:defRPr>
            </a:pPr>
          </a:p>
        </p:txBody>
      </p:sp>
      <p:sp>
        <p:nvSpPr>
          <p:cNvPr id="10329" name="Oval 11"/>
          <p:cNvSpPr/>
          <p:nvPr/>
        </p:nvSpPr>
        <p:spPr>
          <a:xfrm rot="372845">
            <a:off x="5774047" y="1764736"/>
            <a:ext cx="805437" cy="805437"/>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10330" name="Oval 19"/>
          <p:cNvSpPr/>
          <p:nvPr/>
        </p:nvSpPr>
        <p:spPr>
          <a:xfrm rot="372845">
            <a:off x="6077718" y="3648312"/>
            <a:ext cx="1760839" cy="1760839"/>
          </a:xfrm>
          <a:prstGeom prst="ellipse">
            <a:avLst/>
          </a:prstGeom>
          <a:ln w="25400">
            <a:solidFill>
              <a:srgbClr val="6F57B7"/>
            </a:solidFill>
            <a:miter/>
          </a:ln>
        </p:spPr>
        <p:txBody>
          <a:bodyPr lIns="45719" rIns="45719" anchor="ctr"/>
          <a:lstStyle/>
          <a:p>
            <a:pPr algn="ctr">
              <a:defRPr>
                <a:solidFill>
                  <a:srgbClr val="FFFFFF"/>
                </a:solidFill>
              </a:defRPr>
            </a:pPr>
          </a:p>
        </p:txBody>
      </p:sp>
      <p:sp>
        <p:nvSpPr>
          <p:cNvPr id="10331" name="Oval 5"/>
          <p:cNvSpPr/>
          <p:nvPr/>
        </p:nvSpPr>
        <p:spPr>
          <a:xfrm rot="372845">
            <a:off x="7270650" y="4581590"/>
            <a:ext cx="1051583" cy="1051583"/>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10332" name="Oval 6"/>
          <p:cNvSpPr/>
          <p:nvPr/>
        </p:nvSpPr>
        <p:spPr>
          <a:xfrm rot="372845">
            <a:off x="6286224" y="3856818"/>
            <a:ext cx="1343829" cy="1343829"/>
          </a:xfrm>
          <a:prstGeom prst="ellipse">
            <a:avLst/>
          </a:prstGeom>
          <a:solidFill>
            <a:schemeClr val="accent6">
              <a:alpha val="80000"/>
            </a:schemeClr>
          </a:solidFill>
          <a:ln w="12700">
            <a:miter lim="400000"/>
          </a:ln>
        </p:spPr>
        <p:txBody>
          <a:bodyPr lIns="45719" rIns="45719" anchor="ctr"/>
          <a:lstStyle/>
          <a:p>
            <a:pPr algn="ctr">
              <a:defRPr>
                <a:solidFill>
                  <a:srgbClr val="FFFFFF"/>
                </a:solidFill>
              </a:defRPr>
            </a:pPr>
          </a:p>
        </p:txBody>
      </p:sp>
      <p:sp>
        <p:nvSpPr>
          <p:cNvPr id="10333" name="Freeform 22"/>
          <p:cNvSpPr/>
          <p:nvPr/>
        </p:nvSpPr>
        <p:spPr>
          <a:xfrm>
            <a:off x="9857009" y="2598414"/>
            <a:ext cx="549231" cy="34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ln w="152400">
            <a:solidFill>
              <a:srgbClr val="6491C8"/>
            </a:solidFill>
            <a:miter/>
          </a:ln>
        </p:spPr>
        <p:txBody>
          <a:bodyPr lIns="45719" rIns="45719" anchor="ctr"/>
          <a:lstStyle/>
          <a:p>
            <a:pPr algn="ctr">
              <a:defRPr>
                <a:solidFill>
                  <a:srgbClr val="FFFFFF"/>
                </a:solidFill>
              </a:defRPr>
            </a:pPr>
          </a:p>
        </p:txBody>
      </p:sp>
      <p:sp>
        <p:nvSpPr>
          <p:cNvPr id="10334" name="TextBox 23"/>
          <p:cNvSpPr txBox="1"/>
          <p:nvPr/>
        </p:nvSpPr>
        <p:spPr>
          <a:xfrm>
            <a:off x="8210841" y="3280204"/>
            <a:ext cx="1265371" cy="929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1000">
                <a:solidFill>
                  <a:srgbClr val="FEFEFE"/>
                </a:solidFill>
              </a:defRPr>
            </a:lvl1pPr>
          </a:lstStyle>
          <a:p>
            <a:pPr/>
            <a:r>
              <a:t>Lesser first day kind god us earth. The divide the firmament.</a:t>
            </a:r>
          </a:p>
        </p:txBody>
      </p:sp>
      <p:sp>
        <p:nvSpPr>
          <p:cNvPr id="10335" name="Rectangle 24"/>
          <p:cNvSpPr txBox="1"/>
          <p:nvPr/>
        </p:nvSpPr>
        <p:spPr>
          <a:xfrm>
            <a:off x="8801075" y="2696079"/>
            <a:ext cx="12700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10336" name="TextBox 25"/>
          <p:cNvSpPr txBox="1"/>
          <p:nvPr/>
        </p:nvSpPr>
        <p:spPr>
          <a:xfrm>
            <a:off x="2357255" y="3023577"/>
            <a:ext cx="1197289"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b="1" sz="1200">
                <a:solidFill>
                  <a:srgbClr val="FEFEFE"/>
                </a:solidFill>
              </a:defRPr>
            </a:pPr>
            <a:r>
              <a:t>Saying</a:t>
            </a:r>
          </a:p>
          <a:p>
            <a:pPr algn="ctr">
              <a:defRPr b="1" sz="1200">
                <a:solidFill>
                  <a:srgbClr val="FEFEFE"/>
                </a:solidFill>
              </a:defRPr>
            </a:pPr>
            <a:r>
              <a:t>Head fruitful</a:t>
            </a:r>
          </a:p>
        </p:txBody>
      </p:sp>
      <p:sp>
        <p:nvSpPr>
          <p:cNvPr id="10337" name="TextBox 26"/>
          <p:cNvSpPr txBox="1"/>
          <p:nvPr/>
        </p:nvSpPr>
        <p:spPr>
          <a:xfrm>
            <a:off x="2327842" y="3527476"/>
            <a:ext cx="1256112"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Air saying fruitful were example.</a:t>
            </a:r>
          </a:p>
        </p:txBody>
      </p:sp>
      <p:sp>
        <p:nvSpPr>
          <p:cNvPr id="10338" name="TextBox 27"/>
          <p:cNvSpPr txBox="1"/>
          <p:nvPr/>
        </p:nvSpPr>
        <p:spPr>
          <a:xfrm>
            <a:off x="3445910" y="4331648"/>
            <a:ext cx="70209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3000">
                <a:solidFill>
                  <a:srgbClr val="6491C8"/>
                </a:solidFill>
                <a:latin typeface="Montserrat Light"/>
                <a:ea typeface="Montserrat Light"/>
                <a:cs typeface="Montserrat Light"/>
                <a:sym typeface="Montserrat Light"/>
              </a:defRPr>
            </a:lvl1pPr>
          </a:lstStyle>
          <a:p>
            <a:pPr/>
            <a:r>
              <a:t>01</a:t>
            </a:r>
          </a:p>
        </p:txBody>
      </p:sp>
      <p:sp>
        <p:nvSpPr>
          <p:cNvPr id="10339" name="TextBox 28"/>
          <p:cNvSpPr txBox="1"/>
          <p:nvPr/>
        </p:nvSpPr>
        <p:spPr>
          <a:xfrm>
            <a:off x="4202677" y="2064399"/>
            <a:ext cx="70209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3000">
                <a:solidFill>
                  <a:schemeClr val="accent2"/>
                </a:solidFill>
                <a:latin typeface="Montserrat Light"/>
                <a:ea typeface="Montserrat Light"/>
                <a:cs typeface="Montserrat Light"/>
                <a:sym typeface="Montserrat Light"/>
              </a:defRPr>
            </a:lvl1pPr>
          </a:lstStyle>
          <a:p>
            <a:pPr/>
            <a:r>
              <a:t>02</a:t>
            </a:r>
          </a:p>
        </p:txBody>
      </p:sp>
      <p:sp>
        <p:nvSpPr>
          <p:cNvPr id="10340" name="Rectangle 29"/>
          <p:cNvSpPr txBox="1"/>
          <p:nvPr/>
        </p:nvSpPr>
        <p:spPr>
          <a:xfrm>
            <a:off x="5077950" y="2829195"/>
            <a:ext cx="35135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ë</a:t>
            </a:r>
          </a:p>
        </p:txBody>
      </p:sp>
      <p:sp>
        <p:nvSpPr>
          <p:cNvPr id="10341" name="Rectangle 30"/>
          <p:cNvSpPr txBox="1"/>
          <p:nvPr/>
        </p:nvSpPr>
        <p:spPr>
          <a:xfrm>
            <a:off x="6514258" y="2380863"/>
            <a:ext cx="35814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k</a:t>
            </a:r>
          </a:p>
        </p:txBody>
      </p:sp>
      <p:sp>
        <p:nvSpPr>
          <p:cNvPr id="10342" name="TextBox 31"/>
          <p:cNvSpPr txBox="1"/>
          <p:nvPr/>
        </p:nvSpPr>
        <p:spPr>
          <a:xfrm>
            <a:off x="5832626" y="1843847"/>
            <a:ext cx="70209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3000">
                <a:solidFill>
                  <a:srgbClr val="FEFEFE"/>
                </a:solidFill>
                <a:latin typeface="Montserrat Light"/>
                <a:ea typeface="Montserrat Light"/>
                <a:cs typeface="Montserrat Light"/>
                <a:sym typeface="Montserrat Light"/>
              </a:defRPr>
            </a:lvl1pPr>
          </a:lstStyle>
          <a:p>
            <a:pPr/>
            <a:r>
              <a:t>03</a:t>
            </a:r>
          </a:p>
        </p:txBody>
      </p:sp>
      <p:sp>
        <p:nvSpPr>
          <p:cNvPr id="10343" name="TextBox 32"/>
          <p:cNvSpPr txBox="1"/>
          <p:nvPr/>
        </p:nvSpPr>
        <p:spPr>
          <a:xfrm>
            <a:off x="6476225" y="4235153"/>
            <a:ext cx="100734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Air saying fruitful were example.</a:t>
            </a:r>
          </a:p>
        </p:txBody>
      </p:sp>
      <p:sp>
        <p:nvSpPr>
          <p:cNvPr id="10344" name="TextBox 33"/>
          <p:cNvSpPr txBox="1"/>
          <p:nvPr/>
        </p:nvSpPr>
        <p:spPr>
          <a:xfrm>
            <a:off x="7455482" y="4827582"/>
            <a:ext cx="70209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3000">
                <a:solidFill>
                  <a:srgbClr val="FEFEFE"/>
                </a:solidFill>
                <a:latin typeface="Montserrat Light"/>
                <a:ea typeface="Montserrat Light"/>
                <a:cs typeface="Montserrat Light"/>
                <a:sym typeface="Montserrat Light"/>
              </a:defRPr>
            </a:lvl1pPr>
          </a:lstStyle>
          <a:p>
            <a:pPr/>
            <a:r>
              <a:t>04</a:t>
            </a:r>
          </a:p>
        </p:txBody>
      </p:sp>
      <p:sp>
        <p:nvSpPr>
          <p:cNvPr id="10345" name="Oval 34"/>
          <p:cNvSpPr/>
          <p:nvPr/>
        </p:nvSpPr>
        <p:spPr>
          <a:xfrm rot="372845">
            <a:off x="8178165" y="2013929"/>
            <a:ext cx="268015" cy="268015"/>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10346" name="Oval 36"/>
          <p:cNvSpPr/>
          <p:nvPr/>
        </p:nvSpPr>
        <p:spPr>
          <a:xfrm rot="372845">
            <a:off x="2449994" y="4668670"/>
            <a:ext cx="246073" cy="246073"/>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10347" name="TextBox 37"/>
          <p:cNvSpPr txBox="1"/>
          <p:nvPr/>
        </p:nvSpPr>
        <p:spPr>
          <a:xfrm>
            <a:off x="1996125" y="5731897"/>
            <a:ext cx="8201750"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ct val="150000"/>
              </a:lnSpc>
              <a:defRPr sz="1000">
                <a:solidFill>
                  <a:srgbClr val="7D8287"/>
                </a:solidFill>
              </a:defRPr>
            </a:pPr>
            <a:r>
              <a:t>Lesser first day kind god us earth. The divide firmament signs doesn't seasons heaven spirit open. </a:t>
            </a:r>
            <a:r>
              <a:rPr>
                <a:solidFill>
                  <a:schemeClr val="accent2"/>
                </a:solidFill>
              </a:rPr>
              <a:t>The divide firmament signs doesn't seasons heaven spirit open gathered heaven without them air.</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0319"/>
                                        </p:tgtEl>
                                        <p:attrNameLst>
                                          <p:attrName>style.visibility</p:attrName>
                                        </p:attrNameLst>
                                      </p:cBhvr>
                                      <p:to>
                                        <p:strVal val="visible"/>
                                      </p:to>
                                    </p:set>
                                    <p:animEffect filter="dissolve" transition="in">
                                      <p:cBhvr>
                                        <p:cTn id="7" dur="500"/>
                                        <p:tgtEl>
                                          <p:spTgt spid="10319"/>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10336"/>
                                        </p:tgtEl>
                                        <p:attrNameLst>
                                          <p:attrName>style.visibility</p:attrName>
                                        </p:attrNameLst>
                                      </p:cBhvr>
                                      <p:to>
                                        <p:strVal val="visible"/>
                                      </p:to>
                                    </p:set>
                                    <p:animEffect filter="dissolve" transition="in">
                                      <p:cBhvr>
                                        <p:cTn id="11" dur="500"/>
                                        <p:tgtEl>
                                          <p:spTgt spid="10336"/>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10337"/>
                                        </p:tgtEl>
                                        <p:attrNameLst>
                                          <p:attrName>style.visibility</p:attrName>
                                        </p:attrNameLst>
                                      </p:cBhvr>
                                      <p:to>
                                        <p:strVal val="visible"/>
                                      </p:to>
                                    </p:set>
                                    <p:animEffect filter="dissolve" transition="in">
                                      <p:cBhvr>
                                        <p:cTn id="15" dur="500"/>
                                        <p:tgtEl>
                                          <p:spTgt spid="10337"/>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16" presetID="23" grpId="4" fill="hold">
                                  <p:stCondLst>
                                    <p:cond delay="0"/>
                                  </p:stCondLst>
                                  <p:iterate type="el" backwards="0">
                                    <p:tmAbs val="0"/>
                                  </p:iterate>
                                  <p:childTnLst>
                                    <p:set>
                                      <p:cBhvr>
                                        <p:cTn id="19" fill="hold"/>
                                        <p:tgtEl>
                                          <p:spTgt spid="10327"/>
                                        </p:tgtEl>
                                        <p:attrNameLst>
                                          <p:attrName>style.visibility</p:attrName>
                                        </p:attrNameLst>
                                      </p:cBhvr>
                                      <p:to>
                                        <p:strVal val="visible"/>
                                      </p:to>
                                    </p:set>
                                    <p:anim calcmode="lin" valueType="num">
                                      <p:cBhvr>
                                        <p:cTn id="20" dur="500" fill="hold"/>
                                        <p:tgtEl>
                                          <p:spTgt spid="10327"/>
                                        </p:tgtEl>
                                        <p:attrNameLst>
                                          <p:attrName>ppt_w</p:attrName>
                                        </p:attrNameLst>
                                      </p:cBhvr>
                                      <p:tavLst>
                                        <p:tav tm="0">
                                          <p:val>
                                            <p:fltVal val="0"/>
                                          </p:val>
                                        </p:tav>
                                        <p:tav tm="100000">
                                          <p:val>
                                            <p:strVal val="#ppt_w"/>
                                          </p:val>
                                        </p:tav>
                                      </p:tavLst>
                                    </p:anim>
                                    <p:anim calcmode="lin" valueType="num">
                                      <p:cBhvr>
                                        <p:cTn id="21" dur="500" fill="hold"/>
                                        <p:tgtEl>
                                          <p:spTgt spid="10327"/>
                                        </p:tgtEl>
                                        <p:attrNameLst>
                                          <p:attrName>ppt_h</p:attrName>
                                        </p:attrNameLst>
                                      </p:cBhvr>
                                      <p:tavLst>
                                        <p:tav tm="0">
                                          <p:val>
                                            <p:fltVal val="0"/>
                                          </p:val>
                                        </p:tav>
                                        <p:tav tm="100000">
                                          <p:val>
                                            <p:strVal val="#ppt_h"/>
                                          </p:val>
                                        </p:tav>
                                      </p:tavLst>
                                    </p:anim>
                                  </p:childTnLst>
                                </p:cTn>
                              </p:par>
                            </p:childTnLst>
                          </p:cTn>
                        </p:par>
                        <p:par>
                          <p:cTn id="22" fill="hold">
                            <p:stCondLst>
                              <p:cond delay="500"/>
                            </p:stCondLst>
                            <p:childTnLst>
                              <p:par>
                                <p:cTn id="23" presetClass="entr" nodeType="afterEffect" presetSubtype="16" presetID="23" grpId="5" fill="hold">
                                  <p:stCondLst>
                                    <p:cond delay="0"/>
                                  </p:stCondLst>
                                  <p:iterate type="el" backwards="0">
                                    <p:tmAbs val="0"/>
                                  </p:iterate>
                                  <p:childTnLst>
                                    <p:set>
                                      <p:cBhvr>
                                        <p:cTn id="24" fill="hold"/>
                                        <p:tgtEl>
                                          <p:spTgt spid="10338"/>
                                        </p:tgtEl>
                                        <p:attrNameLst>
                                          <p:attrName>style.visibility</p:attrName>
                                        </p:attrNameLst>
                                      </p:cBhvr>
                                      <p:to>
                                        <p:strVal val="visible"/>
                                      </p:to>
                                    </p:set>
                                    <p:anim calcmode="lin" valueType="num">
                                      <p:cBhvr>
                                        <p:cTn id="25" dur="500" fill="hold"/>
                                        <p:tgtEl>
                                          <p:spTgt spid="10338"/>
                                        </p:tgtEl>
                                        <p:attrNameLst>
                                          <p:attrName>ppt_w</p:attrName>
                                        </p:attrNameLst>
                                      </p:cBhvr>
                                      <p:tavLst>
                                        <p:tav tm="0">
                                          <p:val>
                                            <p:fltVal val="0"/>
                                          </p:val>
                                        </p:tav>
                                        <p:tav tm="100000">
                                          <p:val>
                                            <p:strVal val="#ppt_w"/>
                                          </p:val>
                                        </p:tav>
                                      </p:tavLst>
                                    </p:anim>
                                    <p:anim calcmode="lin" valueType="num">
                                      <p:cBhvr>
                                        <p:cTn id="26" dur="500" fill="hold"/>
                                        <p:tgtEl>
                                          <p:spTgt spid="10338"/>
                                        </p:tgtEl>
                                        <p:attrNameLst>
                                          <p:attrName>ppt_h</p:attrName>
                                        </p:attrNameLst>
                                      </p:cBhvr>
                                      <p:tavLst>
                                        <p:tav tm="0">
                                          <p:val>
                                            <p:fltVal val="0"/>
                                          </p:val>
                                        </p:tav>
                                        <p:tav tm="100000">
                                          <p:val>
                                            <p:strVal val="#ppt_h"/>
                                          </p:val>
                                        </p:tav>
                                      </p:tavLst>
                                    </p:anim>
                                  </p:childTnLst>
                                </p:cTn>
                              </p:par>
                            </p:childTnLst>
                          </p:cTn>
                        </p:par>
                        <p:par>
                          <p:cTn id="27" fill="hold">
                            <p:stCondLst>
                              <p:cond delay="1000"/>
                            </p:stCondLst>
                            <p:childTnLst>
                              <p:par>
                                <p:cTn id="28" presetClass="entr" nodeType="afterEffect" presetSubtype="16" presetID="23" grpId="6" fill="hold">
                                  <p:stCondLst>
                                    <p:cond delay="0"/>
                                  </p:stCondLst>
                                  <p:iterate type="el" backwards="0">
                                    <p:tmAbs val="0"/>
                                  </p:iterate>
                                  <p:childTnLst>
                                    <p:set>
                                      <p:cBhvr>
                                        <p:cTn id="29" fill="hold"/>
                                        <p:tgtEl>
                                          <p:spTgt spid="10328"/>
                                        </p:tgtEl>
                                        <p:attrNameLst>
                                          <p:attrName>style.visibility</p:attrName>
                                        </p:attrNameLst>
                                      </p:cBhvr>
                                      <p:to>
                                        <p:strVal val="visible"/>
                                      </p:to>
                                    </p:set>
                                    <p:anim calcmode="lin" valueType="num">
                                      <p:cBhvr>
                                        <p:cTn id="30" dur="500" fill="hold"/>
                                        <p:tgtEl>
                                          <p:spTgt spid="10328"/>
                                        </p:tgtEl>
                                        <p:attrNameLst>
                                          <p:attrName>ppt_w</p:attrName>
                                        </p:attrNameLst>
                                      </p:cBhvr>
                                      <p:tavLst>
                                        <p:tav tm="0">
                                          <p:val>
                                            <p:fltVal val="0"/>
                                          </p:val>
                                        </p:tav>
                                        <p:tav tm="100000">
                                          <p:val>
                                            <p:strVal val="#ppt_w"/>
                                          </p:val>
                                        </p:tav>
                                      </p:tavLst>
                                    </p:anim>
                                    <p:anim calcmode="lin" valueType="num">
                                      <p:cBhvr>
                                        <p:cTn id="31" dur="500" fill="hold"/>
                                        <p:tgtEl>
                                          <p:spTgt spid="10328"/>
                                        </p:tgtEl>
                                        <p:attrNameLst>
                                          <p:attrName>ppt_h</p:attrName>
                                        </p:attrNameLst>
                                      </p:cBhvr>
                                      <p:tavLst>
                                        <p:tav tm="0">
                                          <p:val>
                                            <p:fltVal val="0"/>
                                          </p:val>
                                        </p:tav>
                                        <p:tav tm="100000">
                                          <p:val>
                                            <p:strVal val="#ppt_h"/>
                                          </p:val>
                                        </p:tav>
                                      </p:tavLst>
                                    </p:anim>
                                  </p:childTnLst>
                                </p:cTn>
                              </p:par>
                            </p:childTnLst>
                          </p:cTn>
                        </p:par>
                        <p:par>
                          <p:cTn id="32" fill="hold">
                            <p:stCondLst>
                              <p:cond delay="1500"/>
                            </p:stCondLst>
                            <p:childTnLst>
                              <p:par>
                                <p:cTn id="33" presetClass="entr" nodeType="afterEffect" presetSubtype="16" presetID="23" grpId="7" fill="hold">
                                  <p:stCondLst>
                                    <p:cond delay="0"/>
                                  </p:stCondLst>
                                  <p:iterate type="el" backwards="0">
                                    <p:tmAbs val="0"/>
                                  </p:iterate>
                                  <p:childTnLst>
                                    <p:set>
                                      <p:cBhvr>
                                        <p:cTn id="34" fill="hold"/>
                                        <p:tgtEl>
                                          <p:spTgt spid="10346"/>
                                        </p:tgtEl>
                                        <p:attrNameLst>
                                          <p:attrName>style.visibility</p:attrName>
                                        </p:attrNameLst>
                                      </p:cBhvr>
                                      <p:to>
                                        <p:strVal val="visible"/>
                                      </p:to>
                                    </p:set>
                                    <p:anim calcmode="lin" valueType="num">
                                      <p:cBhvr>
                                        <p:cTn id="35" dur="500" fill="hold"/>
                                        <p:tgtEl>
                                          <p:spTgt spid="10346"/>
                                        </p:tgtEl>
                                        <p:attrNameLst>
                                          <p:attrName>ppt_w</p:attrName>
                                        </p:attrNameLst>
                                      </p:cBhvr>
                                      <p:tavLst>
                                        <p:tav tm="0">
                                          <p:val>
                                            <p:fltVal val="0"/>
                                          </p:val>
                                        </p:tav>
                                        <p:tav tm="100000">
                                          <p:val>
                                            <p:strVal val="#ppt_w"/>
                                          </p:val>
                                        </p:tav>
                                      </p:tavLst>
                                    </p:anim>
                                    <p:anim calcmode="lin" valueType="num">
                                      <p:cBhvr>
                                        <p:cTn id="36" dur="500" fill="hold"/>
                                        <p:tgtEl>
                                          <p:spTgt spid="10346"/>
                                        </p:tgtEl>
                                        <p:attrNameLst>
                                          <p:attrName>ppt_h</p:attrName>
                                        </p:attrNameLst>
                                      </p:cBhvr>
                                      <p:tavLst>
                                        <p:tav tm="0">
                                          <p:val>
                                            <p:fltVal val="0"/>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16" presetID="23" grpId="8" fill="hold">
                                  <p:stCondLst>
                                    <p:cond delay="0"/>
                                  </p:stCondLst>
                                  <p:iterate type="el" backwards="0">
                                    <p:tmAbs val="0"/>
                                  </p:iterate>
                                  <p:childTnLst>
                                    <p:set>
                                      <p:cBhvr>
                                        <p:cTn id="40" fill="hold"/>
                                        <p:tgtEl>
                                          <p:spTgt spid="10320"/>
                                        </p:tgtEl>
                                        <p:attrNameLst>
                                          <p:attrName>style.visibility</p:attrName>
                                        </p:attrNameLst>
                                      </p:cBhvr>
                                      <p:to>
                                        <p:strVal val="visible"/>
                                      </p:to>
                                    </p:set>
                                    <p:anim calcmode="lin" valueType="num">
                                      <p:cBhvr>
                                        <p:cTn id="41" dur="500" fill="hold"/>
                                        <p:tgtEl>
                                          <p:spTgt spid="10320"/>
                                        </p:tgtEl>
                                        <p:attrNameLst>
                                          <p:attrName>ppt_w</p:attrName>
                                        </p:attrNameLst>
                                      </p:cBhvr>
                                      <p:tavLst>
                                        <p:tav tm="0">
                                          <p:val>
                                            <p:fltVal val="0"/>
                                          </p:val>
                                        </p:tav>
                                        <p:tav tm="100000">
                                          <p:val>
                                            <p:strVal val="#ppt_w"/>
                                          </p:val>
                                        </p:tav>
                                      </p:tavLst>
                                    </p:anim>
                                    <p:anim calcmode="lin" valueType="num">
                                      <p:cBhvr>
                                        <p:cTn id="42" dur="500" fill="hold"/>
                                        <p:tgtEl>
                                          <p:spTgt spid="10320"/>
                                        </p:tgtEl>
                                        <p:attrNameLst>
                                          <p:attrName>ppt_h</p:attrName>
                                        </p:attrNameLst>
                                      </p:cBhvr>
                                      <p:tavLst>
                                        <p:tav tm="0">
                                          <p:val>
                                            <p:fltVal val="0"/>
                                          </p:val>
                                        </p:tav>
                                        <p:tav tm="100000">
                                          <p:val>
                                            <p:strVal val="#ppt_h"/>
                                          </p:val>
                                        </p:tav>
                                      </p:tavLst>
                                    </p:anim>
                                  </p:childTnLst>
                                </p:cTn>
                              </p:par>
                            </p:childTnLst>
                          </p:cTn>
                        </p:par>
                        <p:par>
                          <p:cTn id="43" fill="hold">
                            <p:stCondLst>
                              <p:cond delay="500"/>
                            </p:stCondLst>
                            <p:childTnLst>
                              <p:par>
                                <p:cTn id="44" presetClass="entr" nodeType="afterEffect" presetSubtype="16" presetID="23" grpId="9" fill="hold">
                                  <p:stCondLst>
                                    <p:cond delay="0"/>
                                  </p:stCondLst>
                                  <p:iterate type="el" backwards="0">
                                    <p:tmAbs val="0"/>
                                  </p:iterate>
                                  <p:childTnLst>
                                    <p:set>
                                      <p:cBhvr>
                                        <p:cTn id="45" fill="hold"/>
                                        <p:tgtEl>
                                          <p:spTgt spid="10339"/>
                                        </p:tgtEl>
                                        <p:attrNameLst>
                                          <p:attrName>style.visibility</p:attrName>
                                        </p:attrNameLst>
                                      </p:cBhvr>
                                      <p:to>
                                        <p:strVal val="visible"/>
                                      </p:to>
                                    </p:set>
                                    <p:anim calcmode="lin" valueType="num">
                                      <p:cBhvr>
                                        <p:cTn id="46" dur="500" fill="hold"/>
                                        <p:tgtEl>
                                          <p:spTgt spid="10339"/>
                                        </p:tgtEl>
                                        <p:attrNameLst>
                                          <p:attrName>ppt_w</p:attrName>
                                        </p:attrNameLst>
                                      </p:cBhvr>
                                      <p:tavLst>
                                        <p:tav tm="0">
                                          <p:val>
                                            <p:fltVal val="0"/>
                                          </p:val>
                                        </p:tav>
                                        <p:tav tm="100000">
                                          <p:val>
                                            <p:strVal val="#ppt_w"/>
                                          </p:val>
                                        </p:tav>
                                      </p:tavLst>
                                    </p:anim>
                                    <p:anim calcmode="lin" valueType="num">
                                      <p:cBhvr>
                                        <p:cTn id="47" dur="500" fill="hold"/>
                                        <p:tgtEl>
                                          <p:spTgt spid="10339"/>
                                        </p:tgtEl>
                                        <p:attrNameLst>
                                          <p:attrName>ppt_h</p:attrName>
                                        </p:attrNameLst>
                                      </p:cBhvr>
                                      <p:tavLst>
                                        <p:tav tm="0">
                                          <p:val>
                                            <p:fltVal val="0"/>
                                          </p:val>
                                        </p:tav>
                                        <p:tav tm="100000">
                                          <p:val>
                                            <p:strVal val="#ppt_h"/>
                                          </p:val>
                                        </p:tav>
                                      </p:tavLst>
                                    </p:anim>
                                  </p:childTnLst>
                                </p:cTn>
                              </p:par>
                            </p:childTnLst>
                          </p:cTn>
                        </p:par>
                        <p:par>
                          <p:cTn id="48" fill="hold">
                            <p:stCondLst>
                              <p:cond delay="1000"/>
                            </p:stCondLst>
                            <p:childTnLst>
                              <p:par>
                                <p:cTn id="49" presetClass="entr" nodeType="afterEffect" presetSubtype="16" presetID="23" grpId="10" fill="hold">
                                  <p:stCondLst>
                                    <p:cond delay="0"/>
                                  </p:stCondLst>
                                  <p:iterate type="el" backwards="0">
                                    <p:tmAbs val="0"/>
                                  </p:iterate>
                                  <p:childTnLst>
                                    <p:set>
                                      <p:cBhvr>
                                        <p:cTn id="50" fill="hold"/>
                                        <p:tgtEl>
                                          <p:spTgt spid="10321"/>
                                        </p:tgtEl>
                                        <p:attrNameLst>
                                          <p:attrName>style.visibility</p:attrName>
                                        </p:attrNameLst>
                                      </p:cBhvr>
                                      <p:to>
                                        <p:strVal val="visible"/>
                                      </p:to>
                                    </p:set>
                                    <p:anim calcmode="lin" valueType="num">
                                      <p:cBhvr>
                                        <p:cTn id="51" dur="500" fill="hold"/>
                                        <p:tgtEl>
                                          <p:spTgt spid="10321"/>
                                        </p:tgtEl>
                                        <p:attrNameLst>
                                          <p:attrName>ppt_w</p:attrName>
                                        </p:attrNameLst>
                                      </p:cBhvr>
                                      <p:tavLst>
                                        <p:tav tm="0">
                                          <p:val>
                                            <p:fltVal val="0"/>
                                          </p:val>
                                        </p:tav>
                                        <p:tav tm="100000">
                                          <p:val>
                                            <p:strVal val="#ppt_w"/>
                                          </p:val>
                                        </p:tav>
                                      </p:tavLst>
                                    </p:anim>
                                    <p:anim calcmode="lin" valueType="num">
                                      <p:cBhvr>
                                        <p:cTn id="52" dur="500" fill="hold"/>
                                        <p:tgtEl>
                                          <p:spTgt spid="10321"/>
                                        </p:tgtEl>
                                        <p:attrNameLst>
                                          <p:attrName>ppt_h</p:attrName>
                                        </p:attrNameLst>
                                      </p:cBhvr>
                                      <p:tavLst>
                                        <p:tav tm="0">
                                          <p:val>
                                            <p:fltVal val="0"/>
                                          </p:val>
                                        </p:tav>
                                        <p:tav tm="100000">
                                          <p:val>
                                            <p:strVal val="#ppt_h"/>
                                          </p:val>
                                        </p:tav>
                                      </p:tavLst>
                                    </p:anim>
                                  </p:childTnLst>
                                </p:cTn>
                              </p:par>
                            </p:childTnLst>
                          </p:cTn>
                        </p:par>
                        <p:par>
                          <p:cTn id="53" fill="hold">
                            <p:stCondLst>
                              <p:cond delay="1500"/>
                            </p:stCondLst>
                            <p:childTnLst>
                              <p:par>
                                <p:cTn id="54" presetClass="entr" nodeType="afterEffect" presetSubtype="16" presetID="23" grpId="11" fill="hold">
                                  <p:stCondLst>
                                    <p:cond delay="0"/>
                                  </p:stCondLst>
                                  <p:iterate type="el" backwards="0">
                                    <p:tmAbs val="0"/>
                                  </p:iterate>
                                  <p:childTnLst>
                                    <p:set>
                                      <p:cBhvr>
                                        <p:cTn id="55" fill="hold"/>
                                        <p:tgtEl>
                                          <p:spTgt spid="10340"/>
                                        </p:tgtEl>
                                        <p:attrNameLst>
                                          <p:attrName>style.visibility</p:attrName>
                                        </p:attrNameLst>
                                      </p:cBhvr>
                                      <p:to>
                                        <p:strVal val="visible"/>
                                      </p:to>
                                    </p:set>
                                    <p:anim calcmode="lin" valueType="num">
                                      <p:cBhvr>
                                        <p:cTn id="56" dur="500" fill="hold"/>
                                        <p:tgtEl>
                                          <p:spTgt spid="10340"/>
                                        </p:tgtEl>
                                        <p:attrNameLst>
                                          <p:attrName>ppt_w</p:attrName>
                                        </p:attrNameLst>
                                      </p:cBhvr>
                                      <p:tavLst>
                                        <p:tav tm="0">
                                          <p:val>
                                            <p:fltVal val="0"/>
                                          </p:val>
                                        </p:tav>
                                        <p:tav tm="100000">
                                          <p:val>
                                            <p:strVal val="#ppt_w"/>
                                          </p:val>
                                        </p:tav>
                                      </p:tavLst>
                                    </p:anim>
                                    <p:anim calcmode="lin" valueType="num">
                                      <p:cBhvr>
                                        <p:cTn id="57" dur="500" fill="hold"/>
                                        <p:tgtEl>
                                          <p:spTgt spid="10340"/>
                                        </p:tgtEl>
                                        <p:attrNameLst>
                                          <p:attrName>ppt_h</p:attrName>
                                        </p:attrNameLst>
                                      </p:cBhvr>
                                      <p:tavLst>
                                        <p:tav tm="0">
                                          <p:val>
                                            <p:fltVal val="0"/>
                                          </p:val>
                                        </p:tav>
                                        <p:tav tm="100000">
                                          <p:val>
                                            <p:strVal val="#ppt_h"/>
                                          </p:val>
                                        </p:tav>
                                      </p:tavLst>
                                    </p:anim>
                                  </p:childTnLst>
                                </p:cTn>
                              </p:par>
                            </p:childTnLst>
                          </p:cTn>
                        </p:par>
                        <p:par>
                          <p:cTn id="58" fill="hold">
                            <p:stCondLst>
                              <p:cond delay="2000"/>
                            </p:stCondLst>
                            <p:childTnLst>
                              <p:par>
                                <p:cTn id="59" presetClass="entr" nodeType="afterEffect" presetSubtype="16" presetID="23" grpId="12" fill="hold">
                                  <p:stCondLst>
                                    <p:cond delay="0"/>
                                  </p:stCondLst>
                                  <p:iterate type="el" backwards="0">
                                    <p:tmAbs val="0"/>
                                  </p:iterate>
                                  <p:childTnLst>
                                    <p:set>
                                      <p:cBhvr>
                                        <p:cTn id="60" fill="hold"/>
                                        <p:tgtEl>
                                          <p:spTgt spid="10324"/>
                                        </p:tgtEl>
                                        <p:attrNameLst>
                                          <p:attrName>style.visibility</p:attrName>
                                        </p:attrNameLst>
                                      </p:cBhvr>
                                      <p:to>
                                        <p:strVal val="visible"/>
                                      </p:to>
                                    </p:set>
                                    <p:anim calcmode="lin" valueType="num">
                                      <p:cBhvr>
                                        <p:cTn id="61" dur="500" fill="hold"/>
                                        <p:tgtEl>
                                          <p:spTgt spid="10324"/>
                                        </p:tgtEl>
                                        <p:attrNameLst>
                                          <p:attrName>ppt_w</p:attrName>
                                        </p:attrNameLst>
                                      </p:cBhvr>
                                      <p:tavLst>
                                        <p:tav tm="0">
                                          <p:val>
                                            <p:fltVal val="0"/>
                                          </p:val>
                                        </p:tav>
                                        <p:tav tm="100000">
                                          <p:val>
                                            <p:strVal val="#ppt_w"/>
                                          </p:val>
                                        </p:tav>
                                      </p:tavLst>
                                    </p:anim>
                                    <p:anim calcmode="lin" valueType="num">
                                      <p:cBhvr>
                                        <p:cTn id="62" dur="500" fill="hold"/>
                                        <p:tgtEl>
                                          <p:spTgt spid="10324"/>
                                        </p:tgtEl>
                                        <p:attrNameLst>
                                          <p:attrName>ppt_h</p:attrName>
                                        </p:attrNameLst>
                                      </p:cBhvr>
                                      <p:tavLst>
                                        <p:tav tm="0">
                                          <p:val>
                                            <p:fltVal val="0"/>
                                          </p:val>
                                        </p:tav>
                                        <p:tav tm="100000">
                                          <p:val>
                                            <p:strVal val="#ppt_h"/>
                                          </p:val>
                                        </p:tav>
                                      </p:tavLst>
                                    </p:anim>
                                  </p:childTnLst>
                                </p:cTn>
                              </p:par>
                            </p:childTnLst>
                          </p:cTn>
                        </p:par>
                      </p:childTnLst>
                    </p:cTn>
                  </p:par>
                  <p:par>
                    <p:cTn id="63" fill="hold">
                      <p:stCondLst>
                        <p:cond delay="indefinite"/>
                      </p:stCondLst>
                      <p:childTnLst>
                        <p:par>
                          <p:cTn id="64" fill="hold">
                            <p:stCondLst>
                              <p:cond delay="0"/>
                            </p:stCondLst>
                            <p:childTnLst>
                              <p:par>
                                <p:cTn id="65" presetClass="entr" nodeType="clickEffect" presetID="9" grpId="13" fill="hold">
                                  <p:stCondLst>
                                    <p:cond delay="0"/>
                                  </p:stCondLst>
                                  <p:iterate type="el" backwards="0">
                                    <p:tmAbs val="0"/>
                                  </p:iterate>
                                  <p:childTnLst>
                                    <p:set>
                                      <p:cBhvr>
                                        <p:cTn id="66" fill="hold"/>
                                        <p:tgtEl>
                                          <p:spTgt spid="10329"/>
                                        </p:tgtEl>
                                        <p:attrNameLst>
                                          <p:attrName>style.visibility</p:attrName>
                                        </p:attrNameLst>
                                      </p:cBhvr>
                                      <p:to>
                                        <p:strVal val="visible"/>
                                      </p:to>
                                    </p:set>
                                    <p:animEffect filter="dissolve" transition="in">
                                      <p:cBhvr>
                                        <p:cTn id="67" dur="500"/>
                                        <p:tgtEl>
                                          <p:spTgt spid="10329"/>
                                        </p:tgtEl>
                                      </p:cBhvr>
                                    </p:animEffect>
                                  </p:childTnLst>
                                </p:cTn>
                              </p:par>
                            </p:childTnLst>
                          </p:cTn>
                        </p:par>
                        <p:par>
                          <p:cTn id="68" fill="hold">
                            <p:stCondLst>
                              <p:cond delay="500"/>
                            </p:stCondLst>
                            <p:childTnLst>
                              <p:par>
                                <p:cTn id="69" presetClass="entr" nodeType="afterEffect" presetID="9" grpId="14" fill="hold">
                                  <p:stCondLst>
                                    <p:cond delay="0"/>
                                  </p:stCondLst>
                                  <p:iterate type="el" backwards="0">
                                    <p:tmAbs val="0"/>
                                  </p:iterate>
                                  <p:childTnLst>
                                    <p:set>
                                      <p:cBhvr>
                                        <p:cTn id="70" fill="hold"/>
                                        <p:tgtEl>
                                          <p:spTgt spid="10342"/>
                                        </p:tgtEl>
                                        <p:attrNameLst>
                                          <p:attrName>style.visibility</p:attrName>
                                        </p:attrNameLst>
                                      </p:cBhvr>
                                      <p:to>
                                        <p:strVal val="visible"/>
                                      </p:to>
                                    </p:set>
                                    <p:animEffect filter="dissolve" transition="in">
                                      <p:cBhvr>
                                        <p:cTn id="71" dur="500"/>
                                        <p:tgtEl>
                                          <p:spTgt spid="10342"/>
                                        </p:tgtEl>
                                      </p:cBhvr>
                                    </p:animEffect>
                                  </p:childTnLst>
                                </p:cTn>
                              </p:par>
                            </p:childTnLst>
                          </p:cTn>
                        </p:par>
                        <p:par>
                          <p:cTn id="72" fill="hold">
                            <p:stCondLst>
                              <p:cond delay="1000"/>
                            </p:stCondLst>
                            <p:childTnLst>
                              <p:par>
                                <p:cTn id="73" presetClass="entr" nodeType="afterEffect" presetID="9" grpId="15" fill="hold">
                                  <p:stCondLst>
                                    <p:cond delay="0"/>
                                  </p:stCondLst>
                                  <p:iterate type="el" backwards="0">
                                    <p:tmAbs val="0"/>
                                  </p:iterate>
                                  <p:childTnLst>
                                    <p:set>
                                      <p:cBhvr>
                                        <p:cTn id="74" fill="hold"/>
                                        <p:tgtEl>
                                          <p:spTgt spid="10322"/>
                                        </p:tgtEl>
                                        <p:attrNameLst>
                                          <p:attrName>style.visibility</p:attrName>
                                        </p:attrNameLst>
                                      </p:cBhvr>
                                      <p:to>
                                        <p:strVal val="visible"/>
                                      </p:to>
                                    </p:set>
                                    <p:animEffect filter="dissolve" transition="in">
                                      <p:cBhvr>
                                        <p:cTn id="75" dur="500"/>
                                        <p:tgtEl>
                                          <p:spTgt spid="10322"/>
                                        </p:tgtEl>
                                      </p:cBhvr>
                                    </p:animEffect>
                                  </p:childTnLst>
                                </p:cTn>
                              </p:par>
                            </p:childTnLst>
                          </p:cTn>
                        </p:par>
                        <p:par>
                          <p:cTn id="76" fill="hold">
                            <p:stCondLst>
                              <p:cond delay="1500"/>
                            </p:stCondLst>
                            <p:childTnLst>
                              <p:par>
                                <p:cTn id="77" presetClass="entr" nodeType="afterEffect" presetID="9" grpId="16" fill="hold">
                                  <p:stCondLst>
                                    <p:cond delay="0"/>
                                  </p:stCondLst>
                                  <p:iterate type="el" backwards="0">
                                    <p:tmAbs val="0"/>
                                  </p:iterate>
                                  <p:childTnLst>
                                    <p:set>
                                      <p:cBhvr>
                                        <p:cTn id="78" fill="hold"/>
                                        <p:tgtEl>
                                          <p:spTgt spid="10341"/>
                                        </p:tgtEl>
                                        <p:attrNameLst>
                                          <p:attrName>style.visibility</p:attrName>
                                        </p:attrNameLst>
                                      </p:cBhvr>
                                      <p:to>
                                        <p:strVal val="visible"/>
                                      </p:to>
                                    </p:set>
                                    <p:animEffect filter="dissolve" transition="in">
                                      <p:cBhvr>
                                        <p:cTn id="79" dur="500"/>
                                        <p:tgtEl>
                                          <p:spTgt spid="10341"/>
                                        </p:tgtEl>
                                      </p:cBhvr>
                                    </p:animEffect>
                                  </p:childTnLst>
                                </p:cTn>
                              </p:par>
                            </p:childTnLst>
                          </p:cTn>
                        </p:par>
                      </p:childTnLst>
                    </p:cTn>
                  </p:par>
                  <p:par>
                    <p:cTn id="80" fill="hold">
                      <p:stCondLst>
                        <p:cond delay="indefinite"/>
                      </p:stCondLst>
                      <p:childTnLst>
                        <p:par>
                          <p:cTn id="81" fill="hold">
                            <p:stCondLst>
                              <p:cond delay="0"/>
                            </p:stCondLst>
                            <p:childTnLst>
                              <p:par>
                                <p:cTn id="82" presetClass="entr" nodeType="clickEffect" presetSubtype="16" presetID="23" grpId="17" fill="hold">
                                  <p:stCondLst>
                                    <p:cond delay="0"/>
                                  </p:stCondLst>
                                  <p:iterate type="el" backwards="0">
                                    <p:tmAbs val="0"/>
                                  </p:iterate>
                                  <p:childTnLst>
                                    <p:set>
                                      <p:cBhvr>
                                        <p:cTn id="83" fill="hold"/>
                                        <p:tgtEl>
                                          <p:spTgt spid="10323"/>
                                        </p:tgtEl>
                                        <p:attrNameLst>
                                          <p:attrName>style.visibility</p:attrName>
                                        </p:attrNameLst>
                                      </p:cBhvr>
                                      <p:to>
                                        <p:strVal val="visible"/>
                                      </p:to>
                                    </p:set>
                                    <p:anim calcmode="lin" valueType="num">
                                      <p:cBhvr>
                                        <p:cTn id="84" dur="500" fill="hold"/>
                                        <p:tgtEl>
                                          <p:spTgt spid="10323"/>
                                        </p:tgtEl>
                                        <p:attrNameLst>
                                          <p:attrName>ppt_w</p:attrName>
                                        </p:attrNameLst>
                                      </p:cBhvr>
                                      <p:tavLst>
                                        <p:tav tm="0">
                                          <p:val>
                                            <p:fltVal val="0"/>
                                          </p:val>
                                        </p:tav>
                                        <p:tav tm="100000">
                                          <p:val>
                                            <p:strVal val="#ppt_w"/>
                                          </p:val>
                                        </p:tav>
                                      </p:tavLst>
                                    </p:anim>
                                    <p:anim calcmode="lin" valueType="num">
                                      <p:cBhvr>
                                        <p:cTn id="85" dur="500" fill="hold"/>
                                        <p:tgtEl>
                                          <p:spTgt spid="10323"/>
                                        </p:tgtEl>
                                        <p:attrNameLst>
                                          <p:attrName>ppt_h</p:attrName>
                                        </p:attrNameLst>
                                      </p:cBhvr>
                                      <p:tavLst>
                                        <p:tav tm="0">
                                          <p:val>
                                            <p:fltVal val="0"/>
                                          </p:val>
                                        </p:tav>
                                        <p:tav tm="100000">
                                          <p:val>
                                            <p:strVal val="#ppt_h"/>
                                          </p:val>
                                        </p:tav>
                                      </p:tavLst>
                                    </p:anim>
                                  </p:childTnLst>
                                </p:cTn>
                              </p:par>
                            </p:childTnLst>
                          </p:cTn>
                        </p:par>
                        <p:par>
                          <p:cTn id="86" fill="hold">
                            <p:stCondLst>
                              <p:cond delay="500"/>
                            </p:stCondLst>
                            <p:childTnLst>
                              <p:par>
                                <p:cTn id="87" presetClass="entr" nodeType="afterEffect" presetSubtype="8" presetID="2" grpId="18" fill="hold">
                                  <p:stCondLst>
                                    <p:cond delay="0"/>
                                  </p:stCondLst>
                                  <p:iterate type="el" backwards="0">
                                    <p:tmAbs val="0"/>
                                  </p:iterate>
                                  <p:childTnLst>
                                    <p:set>
                                      <p:cBhvr>
                                        <p:cTn id="88" fill="hold"/>
                                        <p:tgtEl>
                                          <p:spTgt spid="10330"/>
                                        </p:tgtEl>
                                        <p:attrNameLst>
                                          <p:attrName>style.visibility</p:attrName>
                                        </p:attrNameLst>
                                      </p:cBhvr>
                                      <p:to>
                                        <p:strVal val="visible"/>
                                      </p:to>
                                    </p:set>
                                    <p:anim calcmode="lin" valueType="num">
                                      <p:cBhvr>
                                        <p:cTn id="89" dur="500" fill="hold"/>
                                        <p:tgtEl>
                                          <p:spTgt spid="10330"/>
                                        </p:tgtEl>
                                        <p:attrNameLst>
                                          <p:attrName>ppt_x</p:attrName>
                                        </p:attrNameLst>
                                      </p:cBhvr>
                                      <p:tavLst>
                                        <p:tav tm="0">
                                          <p:val>
                                            <p:strVal val="0-#ppt_w/2"/>
                                          </p:val>
                                        </p:tav>
                                        <p:tav tm="100000">
                                          <p:val>
                                            <p:strVal val="#ppt_x"/>
                                          </p:val>
                                        </p:tav>
                                      </p:tavLst>
                                    </p:anim>
                                    <p:anim calcmode="lin" valueType="num">
                                      <p:cBhvr>
                                        <p:cTn id="90" dur="500" fill="hold"/>
                                        <p:tgtEl>
                                          <p:spTgt spid="10330"/>
                                        </p:tgtEl>
                                        <p:attrNameLst>
                                          <p:attrName>ppt_y</p:attrName>
                                        </p:attrNameLst>
                                      </p:cBhvr>
                                      <p:tavLst>
                                        <p:tav tm="0">
                                          <p:val>
                                            <p:strVal val="#ppt_y"/>
                                          </p:val>
                                        </p:tav>
                                        <p:tav tm="100000">
                                          <p:val>
                                            <p:strVal val="#ppt_y"/>
                                          </p:val>
                                        </p:tav>
                                      </p:tavLst>
                                    </p:anim>
                                  </p:childTnLst>
                                </p:cTn>
                              </p:par>
                            </p:childTnLst>
                          </p:cTn>
                        </p:par>
                        <p:par>
                          <p:cTn id="91" fill="hold">
                            <p:stCondLst>
                              <p:cond delay="1000"/>
                            </p:stCondLst>
                            <p:childTnLst>
                              <p:par>
                                <p:cTn id="92" presetClass="entr" nodeType="afterEffect" presetSubtype="8" presetID="2" grpId="19" fill="hold">
                                  <p:stCondLst>
                                    <p:cond delay="0"/>
                                  </p:stCondLst>
                                  <p:iterate type="el" backwards="0">
                                    <p:tmAbs val="0"/>
                                  </p:iterate>
                                  <p:childTnLst>
                                    <p:set>
                                      <p:cBhvr>
                                        <p:cTn id="93" fill="hold"/>
                                        <p:tgtEl>
                                          <p:spTgt spid="10332"/>
                                        </p:tgtEl>
                                        <p:attrNameLst>
                                          <p:attrName>style.visibility</p:attrName>
                                        </p:attrNameLst>
                                      </p:cBhvr>
                                      <p:to>
                                        <p:strVal val="visible"/>
                                      </p:to>
                                    </p:set>
                                    <p:anim calcmode="lin" valueType="num">
                                      <p:cBhvr>
                                        <p:cTn id="94" dur="500" fill="hold"/>
                                        <p:tgtEl>
                                          <p:spTgt spid="10332"/>
                                        </p:tgtEl>
                                        <p:attrNameLst>
                                          <p:attrName>ppt_x</p:attrName>
                                        </p:attrNameLst>
                                      </p:cBhvr>
                                      <p:tavLst>
                                        <p:tav tm="0">
                                          <p:val>
                                            <p:strVal val="0-#ppt_w/2"/>
                                          </p:val>
                                        </p:tav>
                                        <p:tav tm="100000">
                                          <p:val>
                                            <p:strVal val="#ppt_x"/>
                                          </p:val>
                                        </p:tav>
                                      </p:tavLst>
                                    </p:anim>
                                    <p:anim calcmode="lin" valueType="num">
                                      <p:cBhvr>
                                        <p:cTn id="95" dur="500" fill="hold"/>
                                        <p:tgtEl>
                                          <p:spTgt spid="10332"/>
                                        </p:tgtEl>
                                        <p:attrNameLst>
                                          <p:attrName>ppt_y</p:attrName>
                                        </p:attrNameLst>
                                      </p:cBhvr>
                                      <p:tavLst>
                                        <p:tav tm="0">
                                          <p:val>
                                            <p:strVal val="#ppt_y"/>
                                          </p:val>
                                        </p:tav>
                                        <p:tav tm="100000">
                                          <p:val>
                                            <p:strVal val="#ppt_y"/>
                                          </p:val>
                                        </p:tav>
                                      </p:tavLst>
                                    </p:anim>
                                  </p:childTnLst>
                                </p:cTn>
                              </p:par>
                            </p:childTnLst>
                          </p:cTn>
                        </p:par>
                        <p:par>
                          <p:cTn id="96" fill="hold">
                            <p:stCondLst>
                              <p:cond delay="1500"/>
                            </p:stCondLst>
                            <p:childTnLst>
                              <p:par>
                                <p:cTn id="97" presetClass="entr" nodeType="afterEffect" presetSubtype="8" presetID="2" grpId="20" fill="hold">
                                  <p:stCondLst>
                                    <p:cond delay="0"/>
                                  </p:stCondLst>
                                  <p:iterate type="el" backwards="0">
                                    <p:tmAbs val="0"/>
                                  </p:iterate>
                                  <p:childTnLst>
                                    <p:set>
                                      <p:cBhvr>
                                        <p:cTn id="98" fill="hold"/>
                                        <p:tgtEl>
                                          <p:spTgt spid="10343"/>
                                        </p:tgtEl>
                                        <p:attrNameLst>
                                          <p:attrName>style.visibility</p:attrName>
                                        </p:attrNameLst>
                                      </p:cBhvr>
                                      <p:to>
                                        <p:strVal val="visible"/>
                                      </p:to>
                                    </p:set>
                                    <p:anim calcmode="lin" valueType="num">
                                      <p:cBhvr>
                                        <p:cTn id="99" dur="500" fill="hold"/>
                                        <p:tgtEl>
                                          <p:spTgt spid="10343"/>
                                        </p:tgtEl>
                                        <p:attrNameLst>
                                          <p:attrName>ppt_x</p:attrName>
                                        </p:attrNameLst>
                                      </p:cBhvr>
                                      <p:tavLst>
                                        <p:tav tm="0">
                                          <p:val>
                                            <p:strVal val="0-#ppt_w/2"/>
                                          </p:val>
                                        </p:tav>
                                        <p:tav tm="100000">
                                          <p:val>
                                            <p:strVal val="#ppt_x"/>
                                          </p:val>
                                        </p:tav>
                                      </p:tavLst>
                                    </p:anim>
                                    <p:anim calcmode="lin" valueType="num">
                                      <p:cBhvr>
                                        <p:cTn id="100" dur="500" fill="hold"/>
                                        <p:tgtEl>
                                          <p:spTgt spid="10343"/>
                                        </p:tgtEl>
                                        <p:attrNameLst>
                                          <p:attrName>ppt_y</p:attrName>
                                        </p:attrNameLst>
                                      </p:cBhvr>
                                      <p:tavLst>
                                        <p:tav tm="0">
                                          <p:val>
                                            <p:strVal val="#ppt_y"/>
                                          </p:val>
                                        </p:tav>
                                        <p:tav tm="100000">
                                          <p:val>
                                            <p:strVal val="#ppt_y"/>
                                          </p:val>
                                        </p:tav>
                                      </p:tavLst>
                                    </p:anim>
                                  </p:childTnLst>
                                </p:cTn>
                              </p:par>
                            </p:childTnLst>
                          </p:cTn>
                        </p:par>
                        <p:par>
                          <p:cTn id="101" fill="hold">
                            <p:stCondLst>
                              <p:cond delay="2000"/>
                            </p:stCondLst>
                            <p:childTnLst>
                              <p:par>
                                <p:cTn id="102" presetClass="entr" nodeType="afterEffect" presetSubtype="8" presetID="2" grpId="21" fill="hold">
                                  <p:stCondLst>
                                    <p:cond delay="0"/>
                                  </p:stCondLst>
                                  <p:iterate type="el" backwards="0">
                                    <p:tmAbs val="0"/>
                                  </p:iterate>
                                  <p:childTnLst>
                                    <p:set>
                                      <p:cBhvr>
                                        <p:cTn id="103" fill="hold"/>
                                        <p:tgtEl>
                                          <p:spTgt spid="10331"/>
                                        </p:tgtEl>
                                        <p:attrNameLst>
                                          <p:attrName>style.visibility</p:attrName>
                                        </p:attrNameLst>
                                      </p:cBhvr>
                                      <p:to>
                                        <p:strVal val="visible"/>
                                      </p:to>
                                    </p:set>
                                    <p:anim calcmode="lin" valueType="num">
                                      <p:cBhvr>
                                        <p:cTn id="104" dur="500" fill="hold"/>
                                        <p:tgtEl>
                                          <p:spTgt spid="10331"/>
                                        </p:tgtEl>
                                        <p:attrNameLst>
                                          <p:attrName>ppt_x</p:attrName>
                                        </p:attrNameLst>
                                      </p:cBhvr>
                                      <p:tavLst>
                                        <p:tav tm="0">
                                          <p:val>
                                            <p:strVal val="0-#ppt_w/2"/>
                                          </p:val>
                                        </p:tav>
                                        <p:tav tm="100000">
                                          <p:val>
                                            <p:strVal val="#ppt_x"/>
                                          </p:val>
                                        </p:tav>
                                      </p:tavLst>
                                    </p:anim>
                                    <p:anim calcmode="lin" valueType="num">
                                      <p:cBhvr>
                                        <p:cTn id="105" dur="500" fill="hold"/>
                                        <p:tgtEl>
                                          <p:spTgt spid="10331"/>
                                        </p:tgtEl>
                                        <p:attrNameLst>
                                          <p:attrName>ppt_y</p:attrName>
                                        </p:attrNameLst>
                                      </p:cBhvr>
                                      <p:tavLst>
                                        <p:tav tm="0">
                                          <p:val>
                                            <p:strVal val="#ppt_y"/>
                                          </p:val>
                                        </p:tav>
                                        <p:tav tm="100000">
                                          <p:val>
                                            <p:strVal val="#ppt_y"/>
                                          </p:val>
                                        </p:tav>
                                      </p:tavLst>
                                    </p:anim>
                                  </p:childTnLst>
                                </p:cTn>
                              </p:par>
                            </p:childTnLst>
                          </p:cTn>
                        </p:par>
                        <p:par>
                          <p:cTn id="106" fill="hold">
                            <p:stCondLst>
                              <p:cond delay="2500"/>
                            </p:stCondLst>
                            <p:childTnLst>
                              <p:par>
                                <p:cTn id="107" presetClass="entr" nodeType="afterEffect" presetSubtype="8" presetID="2" grpId="22" fill="hold">
                                  <p:stCondLst>
                                    <p:cond delay="0"/>
                                  </p:stCondLst>
                                  <p:iterate type="el" backwards="0">
                                    <p:tmAbs val="0"/>
                                  </p:iterate>
                                  <p:childTnLst>
                                    <p:set>
                                      <p:cBhvr>
                                        <p:cTn id="108" fill="hold"/>
                                        <p:tgtEl>
                                          <p:spTgt spid="10344"/>
                                        </p:tgtEl>
                                        <p:attrNameLst>
                                          <p:attrName>style.visibility</p:attrName>
                                        </p:attrNameLst>
                                      </p:cBhvr>
                                      <p:to>
                                        <p:strVal val="visible"/>
                                      </p:to>
                                    </p:set>
                                    <p:anim calcmode="lin" valueType="num">
                                      <p:cBhvr>
                                        <p:cTn id="109" dur="500" fill="hold"/>
                                        <p:tgtEl>
                                          <p:spTgt spid="10344"/>
                                        </p:tgtEl>
                                        <p:attrNameLst>
                                          <p:attrName>ppt_x</p:attrName>
                                        </p:attrNameLst>
                                      </p:cBhvr>
                                      <p:tavLst>
                                        <p:tav tm="0">
                                          <p:val>
                                            <p:strVal val="0-#ppt_w/2"/>
                                          </p:val>
                                        </p:tav>
                                        <p:tav tm="100000">
                                          <p:val>
                                            <p:strVal val="#ppt_x"/>
                                          </p:val>
                                        </p:tav>
                                      </p:tavLst>
                                    </p:anim>
                                    <p:anim calcmode="lin" valueType="num">
                                      <p:cBhvr>
                                        <p:cTn id="110" dur="500" fill="hold"/>
                                        <p:tgtEl>
                                          <p:spTgt spid="10344"/>
                                        </p:tgtEl>
                                        <p:attrNameLst>
                                          <p:attrName>ppt_y</p:attrName>
                                        </p:attrNameLst>
                                      </p:cBhvr>
                                      <p:tavLst>
                                        <p:tav tm="0">
                                          <p:val>
                                            <p:strVal val="#ppt_y"/>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Class="entr" nodeType="clickEffect" presetID="9" grpId="23" fill="hold">
                                  <p:stCondLst>
                                    <p:cond delay="0"/>
                                  </p:stCondLst>
                                  <p:iterate type="el" backwards="0">
                                    <p:tmAbs val="0"/>
                                  </p:iterate>
                                  <p:childTnLst>
                                    <p:set>
                                      <p:cBhvr>
                                        <p:cTn id="114" fill="hold"/>
                                        <p:tgtEl>
                                          <p:spTgt spid="10345"/>
                                        </p:tgtEl>
                                        <p:attrNameLst>
                                          <p:attrName>style.visibility</p:attrName>
                                        </p:attrNameLst>
                                      </p:cBhvr>
                                      <p:to>
                                        <p:strVal val="visible"/>
                                      </p:to>
                                    </p:set>
                                    <p:animEffect filter="dissolve" transition="in">
                                      <p:cBhvr>
                                        <p:cTn id="115" dur="500"/>
                                        <p:tgtEl>
                                          <p:spTgt spid="10345"/>
                                        </p:tgtEl>
                                      </p:cBhvr>
                                    </p:animEffect>
                                  </p:childTnLst>
                                </p:cTn>
                              </p:par>
                            </p:childTnLst>
                          </p:cTn>
                        </p:par>
                        <p:par>
                          <p:cTn id="116" fill="hold">
                            <p:stCondLst>
                              <p:cond delay="500"/>
                            </p:stCondLst>
                            <p:childTnLst>
                              <p:par>
                                <p:cTn id="117" presetClass="entr" nodeType="afterEffect" presetID="9" grpId="24" fill="hold">
                                  <p:stCondLst>
                                    <p:cond delay="0"/>
                                  </p:stCondLst>
                                  <p:iterate type="el" backwards="0">
                                    <p:tmAbs val="0"/>
                                  </p:iterate>
                                  <p:childTnLst>
                                    <p:set>
                                      <p:cBhvr>
                                        <p:cTn id="118" fill="hold"/>
                                        <p:tgtEl>
                                          <p:spTgt spid="10325"/>
                                        </p:tgtEl>
                                        <p:attrNameLst>
                                          <p:attrName>style.visibility</p:attrName>
                                        </p:attrNameLst>
                                      </p:cBhvr>
                                      <p:to>
                                        <p:strVal val="visible"/>
                                      </p:to>
                                    </p:set>
                                    <p:animEffect filter="dissolve" transition="in">
                                      <p:cBhvr>
                                        <p:cTn id="119" dur="500"/>
                                        <p:tgtEl>
                                          <p:spTgt spid="10325"/>
                                        </p:tgtEl>
                                      </p:cBhvr>
                                    </p:animEffect>
                                  </p:childTnLst>
                                </p:cTn>
                              </p:par>
                            </p:childTnLst>
                          </p:cTn>
                        </p:par>
                        <p:par>
                          <p:cTn id="120" fill="hold">
                            <p:stCondLst>
                              <p:cond delay="1000"/>
                            </p:stCondLst>
                            <p:childTnLst>
                              <p:par>
                                <p:cTn id="121" presetClass="entr" nodeType="afterEffect" presetID="9" grpId="25" fill="hold">
                                  <p:stCondLst>
                                    <p:cond delay="0"/>
                                  </p:stCondLst>
                                  <p:iterate type="el" backwards="0">
                                    <p:tmAbs val="0"/>
                                  </p:iterate>
                                  <p:childTnLst>
                                    <p:set>
                                      <p:cBhvr>
                                        <p:cTn id="122" fill="hold"/>
                                        <p:tgtEl>
                                          <p:spTgt spid="10335"/>
                                        </p:tgtEl>
                                        <p:attrNameLst>
                                          <p:attrName>style.visibility</p:attrName>
                                        </p:attrNameLst>
                                      </p:cBhvr>
                                      <p:to>
                                        <p:strVal val="visible"/>
                                      </p:to>
                                    </p:set>
                                    <p:animEffect filter="dissolve" transition="in">
                                      <p:cBhvr>
                                        <p:cTn id="123" dur="500"/>
                                        <p:tgtEl>
                                          <p:spTgt spid="10335"/>
                                        </p:tgtEl>
                                      </p:cBhvr>
                                    </p:animEffect>
                                  </p:childTnLst>
                                </p:cTn>
                              </p:par>
                            </p:childTnLst>
                          </p:cTn>
                        </p:par>
                        <p:par>
                          <p:cTn id="124" fill="hold">
                            <p:stCondLst>
                              <p:cond delay="1500"/>
                            </p:stCondLst>
                            <p:childTnLst>
                              <p:par>
                                <p:cTn id="125" presetClass="entr" nodeType="afterEffect" presetID="9" grpId="26" fill="hold">
                                  <p:stCondLst>
                                    <p:cond delay="0"/>
                                  </p:stCondLst>
                                  <p:iterate type="el" backwards="0">
                                    <p:tmAbs val="0"/>
                                  </p:iterate>
                                  <p:childTnLst>
                                    <p:set>
                                      <p:cBhvr>
                                        <p:cTn id="126" fill="hold"/>
                                        <p:tgtEl>
                                          <p:spTgt spid="10334"/>
                                        </p:tgtEl>
                                        <p:attrNameLst>
                                          <p:attrName>style.visibility</p:attrName>
                                        </p:attrNameLst>
                                      </p:cBhvr>
                                      <p:to>
                                        <p:strVal val="visible"/>
                                      </p:to>
                                    </p:set>
                                    <p:animEffect filter="dissolve" transition="in">
                                      <p:cBhvr>
                                        <p:cTn id="127" dur="500"/>
                                        <p:tgtEl>
                                          <p:spTgt spid="10334"/>
                                        </p:tgtEl>
                                      </p:cBhvr>
                                    </p:animEffect>
                                  </p:childTnLst>
                                </p:cTn>
                              </p:par>
                            </p:childTnLst>
                          </p:cTn>
                        </p:par>
                      </p:childTnLst>
                    </p:cTn>
                  </p:par>
                  <p:par>
                    <p:cTn id="128" fill="hold">
                      <p:stCondLst>
                        <p:cond delay="indefinite"/>
                      </p:stCondLst>
                      <p:childTnLst>
                        <p:par>
                          <p:cTn id="129" fill="hold">
                            <p:stCondLst>
                              <p:cond delay="0"/>
                            </p:stCondLst>
                            <p:childTnLst>
                              <p:par>
                                <p:cTn id="130" presetClass="entr" nodeType="clickEffect" presetSubtype="16" presetID="23" grpId="27" fill="hold">
                                  <p:stCondLst>
                                    <p:cond delay="0"/>
                                  </p:stCondLst>
                                  <p:iterate type="el" backwards="0">
                                    <p:tmAbs val="0"/>
                                  </p:iterate>
                                  <p:childTnLst>
                                    <p:set>
                                      <p:cBhvr>
                                        <p:cTn id="131" fill="hold"/>
                                        <p:tgtEl>
                                          <p:spTgt spid="10333"/>
                                        </p:tgtEl>
                                        <p:attrNameLst>
                                          <p:attrName>style.visibility</p:attrName>
                                        </p:attrNameLst>
                                      </p:cBhvr>
                                      <p:to>
                                        <p:strVal val="visible"/>
                                      </p:to>
                                    </p:set>
                                    <p:anim calcmode="lin" valueType="num">
                                      <p:cBhvr>
                                        <p:cTn id="132" dur="500" fill="hold"/>
                                        <p:tgtEl>
                                          <p:spTgt spid="10333"/>
                                        </p:tgtEl>
                                        <p:attrNameLst>
                                          <p:attrName>ppt_w</p:attrName>
                                        </p:attrNameLst>
                                      </p:cBhvr>
                                      <p:tavLst>
                                        <p:tav tm="0">
                                          <p:val>
                                            <p:fltVal val="0"/>
                                          </p:val>
                                        </p:tav>
                                        <p:tav tm="100000">
                                          <p:val>
                                            <p:strVal val="#ppt_w"/>
                                          </p:val>
                                        </p:tav>
                                      </p:tavLst>
                                    </p:anim>
                                    <p:anim calcmode="lin" valueType="num">
                                      <p:cBhvr>
                                        <p:cTn id="133" dur="500" fill="hold"/>
                                        <p:tgtEl>
                                          <p:spTgt spid="10333"/>
                                        </p:tgtEl>
                                        <p:attrNameLst>
                                          <p:attrName>ppt_h</p:attrName>
                                        </p:attrNameLst>
                                      </p:cBhvr>
                                      <p:tavLst>
                                        <p:tav tm="0">
                                          <p:val>
                                            <p:fltVal val="0"/>
                                          </p:val>
                                        </p:tav>
                                        <p:tav tm="100000">
                                          <p:val>
                                            <p:strVal val="#ppt_h"/>
                                          </p:val>
                                        </p:tav>
                                      </p:tavLst>
                                    </p:anim>
                                  </p:childTnLst>
                                </p:cTn>
                              </p:par>
                            </p:childTnLst>
                          </p:cTn>
                        </p:par>
                        <p:par>
                          <p:cTn id="134" fill="hold">
                            <p:stCondLst>
                              <p:cond delay="500"/>
                            </p:stCondLst>
                            <p:childTnLst>
                              <p:par>
                                <p:cTn id="135" presetClass="entr" nodeType="afterEffect" presetSubtype="16" presetID="23" grpId="28" fill="hold">
                                  <p:stCondLst>
                                    <p:cond delay="0"/>
                                  </p:stCondLst>
                                  <p:iterate type="el" backwards="0">
                                    <p:tmAbs val="0"/>
                                  </p:iterate>
                                  <p:childTnLst>
                                    <p:set>
                                      <p:cBhvr>
                                        <p:cTn id="136" fill="hold"/>
                                        <p:tgtEl>
                                          <p:spTgt spid="10326"/>
                                        </p:tgtEl>
                                        <p:attrNameLst>
                                          <p:attrName>style.visibility</p:attrName>
                                        </p:attrNameLst>
                                      </p:cBhvr>
                                      <p:to>
                                        <p:strVal val="visible"/>
                                      </p:to>
                                    </p:set>
                                    <p:anim calcmode="lin" valueType="num">
                                      <p:cBhvr>
                                        <p:cTn id="137" dur="500" fill="hold"/>
                                        <p:tgtEl>
                                          <p:spTgt spid="10326"/>
                                        </p:tgtEl>
                                        <p:attrNameLst>
                                          <p:attrName>ppt_w</p:attrName>
                                        </p:attrNameLst>
                                      </p:cBhvr>
                                      <p:tavLst>
                                        <p:tav tm="0">
                                          <p:val>
                                            <p:fltVal val="0"/>
                                          </p:val>
                                        </p:tav>
                                        <p:tav tm="100000">
                                          <p:val>
                                            <p:strVal val="#ppt_w"/>
                                          </p:val>
                                        </p:tav>
                                      </p:tavLst>
                                    </p:anim>
                                    <p:anim calcmode="lin" valueType="num">
                                      <p:cBhvr>
                                        <p:cTn id="138" dur="500" fill="hold"/>
                                        <p:tgtEl>
                                          <p:spTgt spid="10326"/>
                                        </p:tgtEl>
                                        <p:attrNameLst>
                                          <p:attrName>ppt_h</p:attrName>
                                        </p:attrNameLst>
                                      </p:cBhvr>
                                      <p:tavLst>
                                        <p:tav tm="0">
                                          <p:val>
                                            <p:fltVal val="0"/>
                                          </p:val>
                                        </p:tav>
                                        <p:tav tm="100000">
                                          <p:val>
                                            <p:strVal val="#ppt_h"/>
                                          </p:val>
                                        </p:tav>
                                      </p:tavLst>
                                    </p:anim>
                                  </p:childTnLst>
                                </p:cTn>
                              </p:par>
                            </p:childTnLst>
                          </p:cTn>
                        </p:par>
                        <p:par>
                          <p:cTn id="139" fill="hold">
                            <p:stCondLst>
                              <p:cond delay="1000"/>
                            </p:stCondLst>
                            <p:childTnLst>
                              <p:par>
                                <p:cTn id="140" presetClass="entr" nodeType="afterEffect" presetSubtype="8" presetID="22" grpId="29" fill="hold">
                                  <p:stCondLst>
                                    <p:cond delay="0"/>
                                  </p:stCondLst>
                                  <p:iterate type="el" backwards="0">
                                    <p:tmAbs val="0"/>
                                  </p:iterate>
                                  <p:childTnLst>
                                    <p:set>
                                      <p:cBhvr>
                                        <p:cTn id="141" fill="hold"/>
                                        <p:tgtEl>
                                          <p:spTgt spid="10318"/>
                                        </p:tgtEl>
                                        <p:attrNameLst>
                                          <p:attrName>style.visibility</p:attrName>
                                        </p:attrNameLst>
                                      </p:cBhvr>
                                      <p:to>
                                        <p:strVal val="visible"/>
                                      </p:to>
                                    </p:set>
                                    <p:animEffect filter="wipe(left)" transition="in">
                                      <p:cBhvr>
                                        <p:cTn id="142" dur="500"/>
                                        <p:tgtEl>
                                          <p:spTgt spid="10318"/>
                                        </p:tgtEl>
                                      </p:cBhvr>
                                    </p:animEffect>
                                  </p:childTnLst>
                                </p:cTn>
                              </p:par>
                            </p:childTnLst>
                          </p:cTn>
                        </p:par>
                      </p:childTnLst>
                    </p:cTn>
                  </p:par>
                  <p:par>
                    <p:cTn id="143" fill="hold">
                      <p:stCondLst>
                        <p:cond delay="indefinite"/>
                      </p:stCondLst>
                      <p:childTnLst>
                        <p:par>
                          <p:cTn id="144" fill="hold">
                            <p:stCondLst>
                              <p:cond delay="0"/>
                            </p:stCondLst>
                            <p:childTnLst>
                              <p:par>
                                <p:cTn id="145" presetClass="entr" nodeType="clickEffect" presetID="9" grpId="30" fill="hold">
                                  <p:stCondLst>
                                    <p:cond delay="0"/>
                                  </p:stCondLst>
                                  <p:iterate type="el" backwards="0">
                                    <p:tmAbs val="0"/>
                                  </p:iterate>
                                  <p:childTnLst>
                                    <p:set>
                                      <p:cBhvr>
                                        <p:cTn id="146" fill="hold"/>
                                        <p:tgtEl>
                                          <p:spTgt spid="10347"/>
                                        </p:tgtEl>
                                        <p:attrNameLst>
                                          <p:attrName>style.visibility</p:attrName>
                                        </p:attrNameLst>
                                      </p:cBhvr>
                                      <p:to>
                                        <p:strVal val="visible"/>
                                      </p:to>
                                    </p:set>
                                    <p:animEffect filter="dissolve" transition="in">
                                      <p:cBhvr>
                                        <p:cTn id="147" dur="500"/>
                                        <p:tgtEl>
                                          <p:spTgt spid="103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324" grpId="12"/>
      <p:bldP build="whole" bldLvl="1" animBg="1" rev="0" advAuto="0" spid="10318" grpId="29"/>
      <p:bldP build="whole" bldLvl="1" animBg="1" rev="0" advAuto="0" spid="10323" grpId="17"/>
      <p:bldP build="whole" bldLvl="1" animBg="1" rev="0" advAuto="0" spid="10321" grpId="10"/>
      <p:bldP build="whole" bldLvl="1" animBg="1" rev="0" advAuto="0" spid="10322" grpId="15"/>
      <p:bldP build="whole" bldLvl="1" animBg="1" rev="0" advAuto="0" spid="10319" grpId="1"/>
      <p:bldP build="whole" bldLvl="1" animBg="1" rev="0" advAuto="0" spid="10345" grpId="23"/>
      <p:bldP build="whole" bldLvl="1" animBg="1" rev="0" advAuto="0" spid="10342" grpId="14"/>
      <p:bldP build="whole" bldLvl="1" animBg="1" rev="0" advAuto="0" spid="10320" grpId="8"/>
      <p:bldP build="whole" bldLvl="1" animBg="1" rev="0" advAuto="0" spid="10343" grpId="20"/>
      <p:bldP build="whole" bldLvl="1" animBg="1" rev="0" advAuto="0" spid="10344" grpId="22"/>
      <p:bldP build="whole" bldLvl="1" animBg="1" rev="0" advAuto="0" spid="10332" grpId="19"/>
      <p:bldP build="whole" bldLvl="1" animBg="1" rev="0" advAuto="0" spid="10340" grpId="11"/>
      <p:bldP build="whole" bldLvl="1" animBg="1" rev="0" advAuto="0" spid="10341" grpId="16"/>
      <p:bldP build="whole" bldLvl="1" animBg="1" rev="0" advAuto="0" spid="10328" grpId="6"/>
      <p:bldP build="whole" bldLvl="1" animBg="1" rev="0" advAuto="0" spid="10338" grpId="5"/>
      <p:bldP build="whole" bldLvl="1" animBg="1" rev="0" advAuto="0" spid="10327" grpId="4"/>
      <p:bldP build="whole" bldLvl="1" animBg="1" rev="0" advAuto="0" spid="10329" grpId="13"/>
      <p:bldP build="whole" bldLvl="1" animBg="1" rev="0" advAuto="0" spid="10337" grpId="3"/>
      <p:bldP build="whole" bldLvl="1" animBg="1" rev="0" advAuto="0" spid="10336" grpId="2"/>
      <p:bldP build="whole" bldLvl="1" animBg="1" rev="0" advAuto="0" spid="10330" grpId="18"/>
      <p:bldP build="whole" bldLvl="1" animBg="1" rev="0" advAuto="0" spid="10339" grpId="9"/>
      <p:bldP build="whole" bldLvl="1" animBg="1" rev="0" advAuto="0" spid="10331" grpId="21"/>
      <p:bldP build="whole" bldLvl="1" animBg="1" rev="0" advAuto="0" spid="10325" grpId="24"/>
      <p:bldP build="whole" bldLvl="1" animBg="1" rev="0" advAuto="0" spid="10335" grpId="25"/>
      <p:bldP build="whole" bldLvl="1" animBg="1" rev="0" advAuto="0" spid="10346" grpId="7"/>
      <p:bldP build="whole" bldLvl="1" animBg="1" rev="0" advAuto="0" spid="10334" grpId="26"/>
      <p:bldP build="whole" bldLvl="1" animBg="1" rev="0" advAuto="0" spid="10333" grpId="27"/>
      <p:bldP build="whole" bldLvl="1" animBg="1" rev="0" advAuto="0" spid="10326" grpId="28"/>
      <p:bldP build="whole" bldLvl="1" animBg="1" rev="0" advAuto="0" spid="10347" grpId="30"/>
    </p:bldLst>
  </p:timing>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49" name="Slide Number Placeholder 5"/>
          <p:cNvSpPr txBox="1"/>
          <p:nvPr>
            <p:ph type="sldNum" sz="quarter" idx="2"/>
          </p:nvPr>
        </p:nvSpPr>
        <p:spPr>
          <a:xfrm>
            <a:off x="11714069" y="159940"/>
            <a:ext cx="266165"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350"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10351" name="TextBox 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18</a:t>
            </a:r>
          </a:p>
        </p:txBody>
      </p:sp>
      <p:sp>
        <p:nvSpPr>
          <p:cNvPr id="10352" name="TextBox 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cxnSp>
        <p:nvCxnSpPr>
          <p:cNvPr id="10353" name="Straight Connector 24"/>
          <p:cNvCxnSpPr>
            <a:stCxn id="10355" idx="0"/>
            <a:endCxn id="10354" idx="0"/>
          </p:cNvCxnSpPr>
          <p:nvPr/>
        </p:nvCxnSpPr>
        <p:spPr>
          <a:xfrm>
            <a:off x="5587092" y="3629125"/>
            <a:ext cx="1303437" cy="1155980"/>
          </a:xfrm>
          <a:prstGeom prst="straightConnector1">
            <a:avLst/>
          </a:prstGeom>
          <a:ln w="6350">
            <a:solidFill>
              <a:srgbClr val="7D8287"/>
            </a:solidFill>
            <a:prstDash val="sysDash"/>
            <a:miter/>
          </a:ln>
        </p:spPr>
      </p:cxnSp>
      <p:sp>
        <p:nvSpPr>
          <p:cNvPr id="10354" name="Oval 5"/>
          <p:cNvSpPr/>
          <p:nvPr/>
        </p:nvSpPr>
        <p:spPr>
          <a:xfrm rot="2700000">
            <a:off x="5841895" y="3736473"/>
            <a:ext cx="2097267" cy="2097263"/>
          </a:xfrm>
          <a:prstGeom prst="ellipse">
            <a:avLst/>
          </a:prstGeom>
          <a:solidFill>
            <a:srgbClr val="000000">
              <a:alpha val="8000"/>
            </a:srgbClr>
          </a:solidFill>
          <a:ln w="12700">
            <a:miter lim="400000"/>
          </a:ln>
        </p:spPr>
        <p:txBody>
          <a:bodyPr lIns="45719" rIns="45719" anchor="ctr"/>
          <a:lstStyle/>
          <a:p>
            <a:pPr algn="ctr">
              <a:defRPr>
                <a:solidFill>
                  <a:srgbClr val="FFFFFF"/>
                </a:solidFill>
              </a:defRPr>
            </a:pPr>
          </a:p>
        </p:txBody>
      </p:sp>
      <p:sp>
        <p:nvSpPr>
          <p:cNvPr id="10355" name="Oval 7"/>
          <p:cNvSpPr/>
          <p:nvPr/>
        </p:nvSpPr>
        <p:spPr>
          <a:xfrm rot="372845">
            <a:off x="5062215" y="3104249"/>
            <a:ext cx="1049755" cy="1049753"/>
          </a:xfrm>
          <a:prstGeom prst="ellipse">
            <a:avLst/>
          </a:prstGeom>
          <a:solidFill>
            <a:srgbClr val="6491C8"/>
          </a:solidFill>
          <a:ln w="25400">
            <a:solidFill>
              <a:srgbClr val="3B6BA6"/>
            </a:solidFill>
            <a:miter/>
          </a:ln>
        </p:spPr>
        <p:txBody>
          <a:bodyPr lIns="45719" rIns="45719" anchor="ctr"/>
          <a:lstStyle/>
          <a:p>
            <a:pPr algn="ctr">
              <a:defRPr>
                <a:solidFill>
                  <a:srgbClr val="FFFFFF"/>
                </a:solidFill>
              </a:defRPr>
            </a:pPr>
          </a:p>
        </p:txBody>
      </p:sp>
      <p:sp>
        <p:nvSpPr>
          <p:cNvPr id="10356" name="Oval 8"/>
          <p:cNvSpPr/>
          <p:nvPr/>
        </p:nvSpPr>
        <p:spPr>
          <a:xfrm rot="372845">
            <a:off x="8100238" y="3360406"/>
            <a:ext cx="1049755" cy="1049753"/>
          </a:xfrm>
          <a:prstGeom prst="ellipse">
            <a:avLst/>
          </a:prstGeom>
          <a:solidFill>
            <a:schemeClr val="accent5"/>
          </a:solidFill>
          <a:ln w="25400">
            <a:solidFill>
              <a:srgbClr val="EA0619"/>
            </a:solidFill>
            <a:miter/>
          </a:ln>
        </p:spPr>
        <p:txBody>
          <a:bodyPr lIns="45719" rIns="45719" anchor="ctr"/>
          <a:lstStyle/>
          <a:p>
            <a:pPr algn="ctr">
              <a:defRPr>
                <a:solidFill>
                  <a:srgbClr val="FFFFFF"/>
                </a:solidFill>
              </a:defRPr>
            </a:pPr>
          </a:p>
        </p:txBody>
      </p:sp>
      <p:sp>
        <p:nvSpPr>
          <p:cNvPr id="10357" name="Oval 9"/>
          <p:cNvSpPr/>
          <p:nvPr/>
        </p:nvSpPr>
        <p:spPr>
          <a:xfrm rot="372845">
            <a:off x="9549589" y="3413619"/>
            <a:ext cx="755449" cy="755447"/>
          </a:xfrm>
          <a:prstGeom prst="ellipse">
            <a:avLst/>
          </a:prstGeom>
          <a:solidFill>
            <a:schemeClr val="accent4"/>
          </a:solidFill>
          <a:ln w="25400">
            <a:solidFill>
              <a:srgbClr val="DD8B00"/>
            </a:solidFill>
            <a:miter/>
          </a:ln>
        </p:spPr>
        <p:txBody>
          <a:bodyPr lIns="45719" rIns="45719" anchor="ctr"/>
          <a:lstStyle/>
          <a:p>
            <a:pPr algn="ctr">
              <a:defRPr>
                <a:solidFill>
                  <a:srgbClr val="FFFFFF"/>
                </a:solidFill>
              </a:defRPr>
            </a:pPr>
          </a:p>
        </p:txBody>
      </p:sp>
      <p:sp>
        <p:nvSpPr>
          <p:cNvPr id="10358" name="Oval 10"/>
          <p:cNvSpPr/>
          <p:nvPr/>
        </p:nvSpPr>
        <p:spPr>
          <a:xfrm rot="372845">
            <a:off x="10202933" y="2627575"/>
            <a:ext cx="607821" cy="607819"/>
          </a:xfrm>
          <a:prstGeom prst="ellipse">
            <a:avLst/>
          </a:prstGeom>
          <a:solidFill>
            <a:srgbClr val="6491C8"/>
          </a:solidFill>
          <a:ln w="25400">
            <a:solidFill>
              <a:srgbClr val="3B6BA6"/>
            </a:solidFill>
            <a:miter/>
          </a:ln>
        </p:spPr>
        <p:txBody>
          <a:bodyPr lIns="45719" rIns="45719" anchor="ctr"/>
          <a:lstStyle/>
          <a:p>
            <a:pPr algn="ctr">
              <a:defRPr>
                <a:solidFill>
                  <a:srgbClr val="FFFFFF"/>
                </a:solidFill>
              </a:defRPr>
            </a:pPr>
          </a:p>
        </p:txBody>
      </p:sp>
      <p:sp>
        <p:nvSpPr>
          <p:cNvPr id="10359" name="Oval 11"/>
          <p:cNvSpPr/>
          <p:nvPr/>
        </p:nvSpPr>
        <p:spPr>
          <a:xfrm rot="372845">
            <a:off x="9207010" y="4466769"/>
            <a:ext cx="607821" cy="607819"/>
          </a:xfrm>
          <a:prstGeom prst="ellipse">
            <a:avLst/>
          </a:prstGeom>
          <a:solidFill>
            <a:schemeClr val="accent2"/>
          </a:solidFill>
          <a:ln w="25400">
            <a:solidFill>
              <a:srgbClr val="2D8F87"/>
            </a:solidFill>
            <a:miter/>
          </a:ln>
        </p:spPr>
        <p:txBody>
          <a:bodyPr lIns="45719" rIns="45719" anchor="ctr"/>
          <a:lstStyle/>
          <a:p>
            <a:pPr algn="ctr">
              <a:defRPr>
                <a:solidFill>
                  <a:srgbClr val="FFFFFF"/>
                </a:solidFill>
              </a:defRPr>
            </a:pPr>
          </a:p>
        </p:txBody>
      </p:sp>
      <p:sp>
        <p:nvSpPr>
          <p:cNvPr id="10360" name="Oval 12"/>
          <p:cNvSpPr/>
          <p:nvPr/>
        </p:nvSpPr>
        <p:spPr>
          <a:xfrm rot="372845">
            <a:off x="5831563" y="2173465"/>
            <a:ext cx="607821" cy="607819"/>
          </a:xfrm>
          <a:prstGeom prst="ellipse">
            <a:avLst/>
          </a:prstGeom>
          <a:solidFill>
            <a:schemeClr val="accent6"/>
          </a:solidFill>
          <a:ln w="25400">
            <a:solidFill>
              <a:srgbClr val="6F57B7"/>
            </a:solidFill>
            <a:miter/>
          </a:ln>
        </p:spPr>
        <p:txBody>
          <a:bodyPr lIns="45719" rIns="45719" anchor="ctr"/>
          <a:lstStyle/>
          <a:p>
            <a:pPr algn="ctr">
              <a:defRPr>
                <a:solidFill>
                  <a:srgbClr val="FFFFFF"/>
                </a:solidFill>
              </a:defRPr>
            </a:pPr>
          </a:p>
        </p:txBody>
      </p:sp>
      <p:sp>
        <p:nvSpPr>
          <p:cNvPr id="10361" name="Oval 13"/>
          <p:cNvSpPr/>
          <p:nvPr/>
        </p:nvSpPr>
        <p:spPr>
          <a:xfrm rot="372845">
            <a:off x="4342219" y="1879379"/>
            <a:ext cx="607821" cy="607819"/>
          </a:xfrm>
          <a:prstGeom prst="ellipse">
            <a:avLst/>
          </a:prstGeom>
          <a:solidFill>
            <a:schemeClr val="accent4"/>
          </a:solidFill>
          <a:ln w="25400">
            <a:solidFill>
              <a:srgbClr val="DD8B00"/>
            </a:solidFill>
            <a:miter/>
          </a:ln>
        </p:spPr>
        <p:txBody>
          <a:bodyPr lIns="45719" rIns="45719" anchor="ctr"/>
          <a:lstStyle/>
          <a:p>
            <a:pPr algn="ctr">
              <a:defRPr>
                <a:solidFill>
                  <a:srgbClr val="FFFFFF"/>
                </a:solidFill>
              </a:defRPr>
            </a:pPr>
          </a:p>
        </p:txBody>
      </p:sp>
      <p:sp>
        <p:nvSpPr>
          <p:cNvPr id="10362" name="Oval 14"/>
          <p:cNvSpPr/>
          <p:nvPr/>
        </p:nvSpPr>
        <p:spPr>
          <a:xfrm rot="372845">
            <a:off x="3943644" y="3002765"/>
            <a:ext cx="607821" cy="607819"/>
          </a:xfrm>
          <a:prstGeom prst="ellipse">
            <a:avLst/>
          </a:prstGeom>
          <a:solidFill>
            <a:schemeClr val="accent2"/>
          </a:solidFill>
          <a:ln w="25400">
            <a:solidFill>
              <a:srgbClr val="2D8F87"/>
            </a:solidFill>
            <a:miter/>
          </a:ln>
        </p:spPr>
        <p:txBody>
          <a:bodyPr lIns="45719" rIns="45719" anchor="ctr"/>
          <a:lstStyle/>
          <a:p>
            <a:pPr algn="ctr">
              <a:defRPr>
                <a:solidFill>
                  <a:srgbClr val="FFFFFF"/>
                </a:solidFill>
              </a:defRPr>
            </a:pPr>
          </a:p>
        </p:txBody>
      </p:sp>
      <p:sp>
        <p:nvSpPr>
          <p:cNvPr id="10363" name="Oval 15"/>
          <p:cNvSpPr/>
          <p:nvPr/>
        </p:nvSpPr>
        <p:spPr>
          <a:xfrm rot="372845">
            <a:off x="8204693" y="4728364"/>
            <a:ext cx="755449" cy="755447"/>
          </a:xfrm>
          <a:prstGeom prst="ellipse">
            <a:avLst/>
          </a:prstGeom>
          <a:solidFill>
            <a:schemeClr val="accent3"/>
          </a:solidFill>
          <a:ln w="25400">
            <a:solidFill>
              <a:srgbClr val="71982B"/>
            </a:solidFill>
            <a:miter/>
          </a:ln>
        </p:spPr>
        <p:txBody>
          <a:bodyPr lIns="45719" rIns="45719" anchor="ctr"/>
          <a:lstStyle/>
          <a:p>
            <a:pPr algn="ctr">
              <a:defRPr>
                <a:solidFill>
                  <a:srgbClr val="FFFFFF"/>
                </a:solidFill>
              </a:defRPr>
            </a:pPr>
          </a:p>
        </p:txBody>
      </p:sp>
      <p:cxnSp>
        <p:nvCxnSpPr>
          <p:cNvPr id="10364" name="Straight Connector 17"/>
          <p:cNvCxnSpPr>
            <a:stCxn id="10361" idx="0"/>
            <a:endCxn id="10355" idx="0"/>
          </p:cNvCxnSpPr>
          <p:nvPr/>
        </p:nvCxnSpPr>
        <p:spPr>
          <a:xfrm>
            <a:off x="4646129" y="2183288"/>
            <a:ext cx="940964" cy="1445838"/>
          </a:xfrm>
          <a:prstGeom prst="straightConnector1">
            <a:avLst/>
          </a:prstGeom>
          <a:ln w="6350">
            <a:solidFill>
              <a:srgbClr val="7D8287"/>
            </a:solidFill>
            <a:prstDash val="sysDash"/>
            <a:miter/>
          </a:ln>
        </p:spPr>
      </p:cxnSp>
      <p:cxnSp>
        <p:nvCxnSpPr>
          <p:cNvPr id="10365" name="Straight Connector 19"/>
          <p:cNvCxnSpPr>
            <a:stCxn id="10360" idx="0"/>
            <a:endCxn id="10355" idx="0"/>
          </p:cNvCxnSpPr>
          <p:nvPr/>
        </p:nvCxnSpPr>
        <p:spPr>
          <a:xfrm flipH="1">
            <a:off x="5587092" y="2477374"/>
            <a:ext cx="548382" cy="1151752"/>
          </a:xfrm>
          <a:prstGeom prst="straightConnector1">
            <a:avLst/>
          </a:prstGeom>
          <a:ln w="6350">
            <a:solidFill>
              <a:srgbClr val="7D8287"/>
            </a:solidFill>
            <a:prstDash val="sysDash"/>
            <a:miter/>
          </a:ln>
        </p:spPr>
      </p:cxnSp>
      <p:cxnSp>
        <p:nvCxnSpPr>
          <p:cNvPr id="10366" name="Straight Connector 21"/>
          <p:cNvCxnSpPr>
            <a:stCxn id="10362" idx="0"/>
            <a:endCxn id="10355" idx="0"/>
          </p:cNvCxnSpPr>
          <p:nvPr/>
        </p:nvCxnSpPr>
        <p:spPr>
          <a:xfrm>
            <a:off x="4247554" y="3306674"/>
            <a:ext cx="1339539" cy="322452"/>
          </a:xfrm>
          <a:prstGeom prst="straightConnector1">
            <a:avLst/>
          </a:prstGeom>
          <a:ln w="6350">
            <a:solidFill>
              <a:srgbClr val="7D8287"/>
            </a:solidFill>
            <a:prstDash val="sysDash"/>
            <a:miter/>
          </a:ln>
        </p:spPr>
      </p:cxnSp>
      <p:cxnSp>
        <p:nvCxnSpPr>
          <p:cNvPr id="10367" name="Straight Connector 28"/>
          <p:cNvCxnSpPr>
            <a:stCxn id="10363" idx="0"/>
            <a:endCxn id="10357" idx="0"/>
          </p:cNvCxnSpPr>
          <p:nvPr/>
        </p:nvCxnSpPr>
        <p:spPr>
          <a:xfrm flipV="1">
            <a:off x="8582417" y="3791342"/>
            <a:ext cx="1344897" cy="1314746"/>
          </a:xfrm>
          <a:prstGeom prst="straightConnector1">
            <a:avLst/>
          </a:prstGeom>
          <a:ln w="6350">
            <a:solidFill>
              <a:srgbClr val="7D8287"/>
            </a:solidFill>
            <a:prstDash val="sysDash"/>
            <a:miter/>
          </a:ln>
        </p:spPr>
      </p:cxnSp>
      <p:cxnSp>
        <p:nvCxnSpPr>
          <p:cNvPr id="10368" name="Straight Connector 30"/>
          <p:cNvCxnSpPr>
            <a:stCxn id="10357" idx="0"/>
            <a:endCxn id="10358" idx="0"/>
          </p:cNvCxnSpPr>
          <p:nvPr/>
        </p:nvCxnSpPr>
        <p:spPr>
          <a:xfrm flipV="1">
            <a:off x="9927313" y="2931484"/>
            <a:ext cx="579531" cy="859859"/>
          </a:xfrm>
          <a:prstGeom prst="straightConnector1">
            <a:avLst/>
          </a:prstGeom>
          <a:ln w="6350">
            <a:solidFill>
              <a:srgbClr val="7D8287"/>
            </a:solidFill>
            <a:prstDash val="sysDash"/>
            <a:miter/>
          </a:ln>
        </p:spPr>
      </p:cxnSp>
      <p:cxnSp>
        <p:nvCxnSpPr>
          <p:cNvPr id="10369" name="Straight Connector 35"/>
          <p:cNvCxnSpPr>
            <a:stCxn id="10356" idx="0"/>
            <a:endCxn id="10363" idx="0"/>
          </p:cNvCxnSpPr>
          <p:nvPr/>
        </p:nvCxnSpPr>
        <p:spPr>
          <a:xfrm flipH="1">
            <a:off x="8582417" y="3885282"/>
            <a:ext cx="42699" cy="1220806"/>
          </a:xfrm>
          <a:prstGeom prst="straightConnector1">
            <a:avLst/>
          </a:prstGeom>
          <a:ln w="6350">
            <a:solidFill>
              <a:srgbClr val="7D8287"/>
            </a:solidFill>
            <a:prstDash val="sysDash"/>
            <a:miter/>
          </a:ln>
        </p:spPr>
      </p:cxnSp>
      <p:cxnSp>
        <p:nvCxnSpPr>
          <p:cNvPr id="10370" name="Straight Connector 37"/>
          <p:cNvCxnSpPr>
            <a:stCxn id="10359" idx="0"/>
            <a:endCxn id="10363" idx="0"/>
          </p:cNvCxnSpPr>
          <p:nvPr/>
        </p:nvCxnSpPr>
        <p:spPr>
          <a:xfrm flipH="1">
            <a:off x="8582417" y="4770678"/>
            <a:ext cx="928504" cy="335410"/>
          </a:xfrm>
          <a:prstGeom prst="straightConnector1">
            <a:avLst/>
          </a:prstGeom>
          <a:ln w="6350">
            <a:solidFill>
              <a:srgbClr val="7D8287"/>
            </a:solidFill>
            <a:prstDash val="sysDash"/>
            <a:miter/>
          </a:ln>
        </p:spPr>
      </p:cxnSp>
      <p:cxnSp>
        <p:nvCxnSpPr>
          <p:cNvPr id="10371" name="Straight Connector 42"/>
          <p:cNvCxnSpPr>
            <a:stCxn id="10354" idx="0"/>
            <a:endCxn id="10363" idx="0"/>
          </p:cNvCxnSpPr>
          <p:nvPr/>
        </p:nvCxnSpPr>
        <p:spPr>
          <a:xfrm>
            <a:off x="6890528" y="4785104"/>
            <a:ext cx="1691890" cy="320984"/>
          </a:xfrm>
          <a:prstGeom prst="straightConnector1">
            <a:avLst/>
          </a:prstGeom>
          <a:ln w="6350">
            <a:solidFill>
              <a:srgbClr val="7D8287"/>
            </a:solidFill>
            <a:prstDash val="sysDash"/>
            <a:miter/>
          </a:ln>
        </p:spPr>
      </p:cxnSp>
      <p:sp>
        <p:nvSpPr>
          <p:cNvPr id="10372" name="Oval 49"/>
          <p:cNvSpPr/>
          <p:nvPr/>
        </p:nvSpPr>
        <p:spPr>
          <a:xfrm rot="372845">
            <a:off x="6764588" y="2502993"/>
            <a:ext cx="1108529" cy="1108525"/>
          </a:xfrm>
          <a:prstGeom prst="ellipse">
            <a:avLst/>
          </a:prstGeom>
          <a:solidFill>
            <a:schemeClr val="accent1"/>
          </a:solidFill>
          <a:ln w="25400">
            <a:solidFill>
              <a:srgbClr val="0F87B0"/>
            </a:solidFill>
            <a:miter/>
          </a:ln>
        </p:spPr>
        <p:txBody>
          <a:bodyPr lIns="45719" rIns="45719" anchor="ctr"/>
          <a:lstStyle/>
          <a:p>
            <a:pPr algn="ctr">
              <a:defRPr>
                <a:solidFill>
                  <a:srgbClr val="FFFFFF"/>
                </a:solidFill>
              </a:defRPr>
            </a:pPr>
          </a:p>
        </p:txBody>
      </p:sp>
      <p:grpSp>
        <p:nvGrpSpPr>
          <p:cNvPr id="10389" name="Group 77"/>
          <p:cNvGrpSpPr/>
          <p:nvPr/>
        </p:nvGrpSpPr>
        <p:grpSpPr>
          <a:xfrm>
            <a:off x="6198658" y="4026703"/>
            <a:ext cx="1366026" cy="885654"/>
            <a:chOff x="-15" y="0"/>
            <a:chExt cx="1366024" cy="885652"/>
          </a:xfrm>
        </p:grpSpPr>
        <p:sp>
          <p:nvSpPr>
            <p:cNvPr id="10373" name="Shape 14"/>
            <p:cNvSpPr/>
            <p:nvPr/>
          </p:nvSpPr>
          <p:spPr>
            <a:xfrm>
              <a:off x="934494" y="234271"/>
              <a:ext cx="431516" cy="546842"/>
            </a:xfrm>
            <a:custGeom>
              <a:avLst/>
              <a:gdLst/>
              <a:ahLst/>
              <a:cxnLst>
                <a:cxn ang="0">
                  <a:pos x="wd2" y="hd2"/>
                </a:cxn>
                <a:cxn ang="5400000">
                  <a:pos x="wd2" y="hd2"/>
                </a:cxn>
                <a:cxn ang="10800000">
                  <a:pos x="wd2" y="hd2"/>
                </a:cxn>
                <a:cxn ang="16200000">
                  <a:pos x="wd2" y="hd2"/>
                </a:cxn>
              </a:cxnLst>
              <a:rect l="0" t="0" r="r" b="b"/>
              <a:pathLst>
                <a:path w="21181" h="21268" fill="norm" stroke="1" extrusionOk="0">
                  <a:moveTo>
                    <a:pt x="21080" y="16418"/>
                  </a:moveTo>
                  <a:cubicBezTo>
                    <a:pt x="21390" y="17086"/>
                    <a:pt x="20958" y="17826"/>
                    <a:pt x="20115" y="18072"/>
                  </a:cubicBezTo>
                  <a:lnTo>
                    <a:pt x="9409" y="21189"/>
                  </a:lnTo>
                  <a:cubicBezTo>
                    <a:pt x="8565" y="21434"/>
                    <a:pt x="7631" y="21091"/>
                    <a:pt x="7321" y="20423"/>
                  </a:cubicBezTo>
                  <a:lnTo>
                    <a:pt x="100" y="4851"/>
                  </a:lnTo>
                  <a:cubicBezTo>
                    <a:pt x="-210" y="4183"/>
                    <a:pt x="223" y="3442"/>
                    <a:pt x="1066" y="3196"/>
                  </a:cubicBezTo>
                  <a:lnTo>
                    <a:pt x="11771" y="80"/>
                  </a:lnTo>
                  <a:cubicBezTo>
                    <a:pt x="12615" y="-166"/>
                    <a:pt x="13550" y="177"/>
                    <a:pt x="13860" y="845"/>
                  </a:cubicBezTo>
                  <a:cubicBezTo>
                    <a:pt x="13860" y="845"/>
                    <a:pt x="21080" y="16418"/>
                    <a:pt x="21080" y="16418"/>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74" name="Shape 15"/>
            <p:cNvSpPr/>
            <p:nvPr/>
          </p:nvSpPr>
          <p:spPr>
            <a:xfrm>
              <a:off x="1046536" y="295374"/>
              <a:ext cx="82735" cy="83559"/>
            </a:xfrm>
            <a:custGeom>
              <a:avLst/>
              <a:gdLst/>
              <a:ahLst/>
              <a:cxnLst>
                <a:cxn ang="0">
                  <a:pos x="wd2" y="hd2"/>
                </a:cxn>
                <a:cxn ang="5400000">
                  <a:pos x="wd2" y="hd2"/>
                </a:cxn>
                <a:cxn ang="10800000">
                  <a:pos x="wd2" y="hd2"/>
                </a:cxn>
                <a:cxn ang="16200000">
                  <a:pos x="wd2" y="hd2"/>
                </a:cxn>
              </a:cxnLst>
              <a:rect l="0" t="0" r="r" b="b"/>
              <a:pathLst>
                <a:path w="19191" h="19081" fill="norm" stroke="1" extrusionOk="0">
                  <a:moveTo>
                    <a:pt x="17077" y="3853"/>
                  </a:moveTo>
                  <a:cubicBezTo>
                    <a:pt x="13760" y="-377"/>
                    <a:pt x="7721" y="-1259"/>
                    <a:pt x="3588" y="1881"/>
                  </a:cubicBezTo>
                  <a:cubicBezTo>
                    <a:pt x="-544" y="5025"/>
                    <a:pt x="-1204" y="11001"/>
                    <a:pt x="2112" y="15228"/>
                  </a:cubicBezTo>
                  <a:cubicBezTo>
                    <a:pt x="5432" y="19458"/>
                    <a:pt x="11472" y="20341"/>
                    <a:pt x="15606" y="17200"/>
                  </a:cubicBezTo>
                  <a:cubicBezTo>
                    <a:pt x="19734" y="14055"/>
                    <a:pt x="20396" y="8081"/>
                    <a:pt x="17077" y="3853"/>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75" name="Shape 16"/>
            <p:cNvSpPr/>
            <p:nvPr/>
          </p:nvSpPr>
          <p:spPr>
            <a:xfrm>
              <a:off x="1061815" y="310650"/>
              <a:ext cx="49915" cy="50417"/>
            </a:xfrm>
            <a:custGeom>
              <a:avLst/>
              <a:gdLst/>
              <a:ahLst/>
              <a:cxnLst>
                <a:cxn ang="0">
                  <a:pos x="wd2" y="hd2"/>
                </a:cxn>
                <a:cxn ang="5400000">
                  <a:pos x="wd2" y="hd2"/>
                </a:cxn>
                <a:cxn ang="10800000">
                  <a:pos x="wd2" y="hd2"/>
                </a:cxn>
                <a:cxn ang="16200000">
                  <a:pos x="wd2" y="hd2"/>
                </a:cxn>
              </a:cxnLst>
              <a:rect l="0" t="0" r="r" b="b"/>
              <a:pathLst>
                <a:path w="19196" h="19075" fill="norm" stroke="1" extrusionOk="0">
                  <a:moveTo>
                    <a:pt x="17082" y="3854"/>
                  </a:moveTo>
                  <a:cubicBezTo>
                    <a:pt x="13764" y="-373"/>
                    <a:pt x="7723" y="-1263"/>
                    <a:pt x="3590" y="1880"/>
                  </a:cubicBezTo>
                  <a:cubicBezTo>
                    <a:pt x="-545" y="5024"/>
                    <a:pt x="-1202" y="10996"/>
                    <a:pt x="2111" y="15220"/>
                  </a:cubicBezTo>
                  <a:cubicBezTo>
                    <a:pt x="5437" y="19450"/>
                    <a:pt x="11473" y="20337"/>
                    <a:pt x="15610" y="17189"/>
                  </a:cubicBezTo>
                  <a:cubicBezTo>
                    <a:pt x="19744" y="14053"/>
                    <a:pt x="20398" y="8080"/>
                    <a:pt x="17082" y="3854"/>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76" name="Freeform 56"/>
            <p:cNvSpPr/>
            <p:nvPr/>
          </p:nvSpPr>
          <p:spPr>
            <a:xfrm>
              <a:off x="1008343" y="381948"/>
              <a:ext cx="311754" cy="326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69" y="15323"/>
                  </a:moveTo>
                  <a:cubicBezTo>
                    <a:pt x="21269" y="15323"/>
                    <a:pt x="21600" y="16183"/>
                    <a:pt x="21600" y="16183"/>
                  </a:cubicBezTo>
                  <a:lnTo>
                    <a:pt x="6153" y="21600"/>
                  </a:lnTo>
                  <a:lnTo>
                    <a:pt x="5822" y="20740"/>
                  </a:lnTo>
                  <a:close/>
                  <a:moveTo>
                    <a:pt x="6526" y="13183"/>
                  </a:moveTo>
                  <a:cubicBezTo>
                    <a:pt x="6933" y="13280"/>
                    <a:pt x="7262" y="13525"/>
                    <a:pt x="7428" y="13954"/>
                  </a:cubicBezTo>
                  <a:cubicBezTo>
                    <a:pt x="7684" y="14620"/>
                    <a:pt x="7315" y="15306"/>
                    <a:pt x="6676" y="15728"/>
                  </a:cubicBezTo>
                  <a:lnTo>
                    <a:pt x="6674" y="15749"/>
                  </a:lnTo>
                  <a:cubicBezTo>
                    <a:pt x="7312" y="15657"/>
                    <a:pt x="7877" y="15969"/>
                    <a:pt x="8114" y="16584"/>
                  </a:cubicBezTo>
                  <a:cubicBezTo>
                    <a:pt x="8552" y="17724"/>
                    <a:pt x="7591" y="18798"/>
                    <a:pt x="6353" y="19232"/>
                  </a:cubicBezTo>
                  <a:cubicBezTo>
                    <a:pt x="5629" y="19486"/>
                    <a:pt x="4937" y="19540"/>
                    <a:pt x="4608" y="19429"/>
                  </a:cubicBezTo>
                  <a:cubicBezTo>
                    <a:pt x="4608" y="19429"/>
                    <a:pt x="4629" y="18354"/>
                    <a:pt x="4629" y="18354"/>
                  </a:cubicBezTo>
                  <a:cubicBezTo>
                    <a:pt x="4901" y="18391"/>
                    <a:pt x="5425" y="18415"/>
                    <a:pt x="5991" y="18216"/>
                  </a:cubicBezTo>
                  <a:cubicBezTo>
                    <a:pt x="6689" y="17972"/>
                    <a:pt x="6975" y="17484"/>
                    <a:pt x="6809" y="17052"/>
                  </a:cubicBezTo>
                  <a:cubicBezTo>
                    <a:pt x="6623" y="16569"/>
                    <a:pt x="6112" y="16474"/>
                    <a:pt x="5374" y="16742"/>
                  </a:cubicBezTo>
                  <a:lnTo>
                    <a:pt x="5157" y="16819"/>
                  </a:lnTo>
                  <a:lnTo>
                    <a:pt x="4986" y="15839"/>
                  </a:lnTo>
                  <a:lnTo>
                    <a:pt x="5187" y="15769"/>
                  </a:lnTo>
                  <a:cubicBezTo>
                    <a:pt x="5772" y="15564"/>
                    <a:pt x="6357" y="15104"/>
                    <a:pt x="6171" y="14621"/>
                  </a:cubicBezTo>
                  <a:cubicBezTo>
                    <a:pt x="6065" y="14347"/>
                    <a:pt x="5779" y="14220"/>
                    <a:pt x="5290" y="14392"/>
                  </a:cubicBezTo>
                  <a:cubicBezTo>
                    <a:pt x="4811" y="14560"/>
                    <a:pt x="4432" y="14834"/>
                    <a:pt x="4225" y="15068"/>
                  </a:cubicBezTo>
                  <a:lnTo>
                    <a:pt x="3705" y="14230"/>
                  </a:lnTo>
                  <a:cubicBezTo>
                    <a:pt x="4040" y="13867"/>
                    <a:pt x="4584" y="13506"/>
                    <a:pt x="5159" y="13305"/>
                  </a:cubicBezTo>
                  <a:cubicBezTo>
                    <a:pt x="5634" y="13138"/>
                    <a:pt x="6119" y="13086"/>
                    <a:pt x="6526" y="13183"/>
                  </a:cubicBezTo>
                  <a:close/>
                  <a:moveTo>
                    <a:pt x="10474" y="12403"/>
                  </a:moveTo>
                  <a:cubicBezTo>
                    <a:pt x="9629" y="12700"/>
                    <a:pt x="9942" y="14800"/>
                    <a:pt x="10246" y="15590"/>
                  </a:cubicBezTo>
                  <a:cubicBezTo>
                    <a:pt x="10400" y="15990"/>
                    <a:pt x="10685" y="16522"/>
                    <a:pt x="11181" y="16348"/>
                  </a:cubicBezTo>
                  <a:cubicBezTo>
                    <a:pt x="12045" y="16046"/>
                    <a:pt x="11634" y="13848"/>
                    <a:pt x="11359" y="13132"/>
                  </a:cubicBezTo>
                  <a:cubicBezTo>
                    <a:pt x="11220" y="12774"/>
                    <a:pt x="10953" y="12235"/>
                    <a:pt x="10474" y="12403"/>
                  </a:cubicBezTo>
                  <a:close/>
                  <a:moveTo>
                    <a:pt x="19090" y="11682"/>
                  </a:moveTo>
                  <a:cubicBezTo>
                    <a:pt x="18584" y="11860"/>
                    <a:pt x="18653" y="12836"/>
                    <a:pt x="18849" y="13343"/>
                  </a:cubicBezTo>
                  <a:cubicBezTo>
                    <a:pt x="18974" y="13668"/>
                    <a:pt x="19198" y="13864"/>
                    <a:pt x="19494" y="13760"/>
                  </a:cubicBezTo>
                  <a:cubicBezTo>
                    <a:pt x="20008" y="13579"/>
                    <a:pt x="19899" y="12551"/>
                    <a:pt x="19717" y="12076"/>
                  </a:cubicBezTo>
                  <a:cubicBezTo>
                    <a:pt x="19607" y="11793"/>
                    <a:pt x="19396" y="11575"/>
                    <a:pt x="19090" y="11682"/>
                  </a:cubicBezTo>
                  <a:close/>
                  <a:moveTo>
                    <a:pt x="10249" y="11405"/>
                  </a:moveTo>
                  <a:cubicBezTo>
                    <a:pt x="11468" y="10978"/>
                    <a:pt x="12222" y="11725"/>
                    <a:pt x="12592" y="12689"/>
                  </a:cubicBezTo>
                  <a:cubicBezTo>
                    <a:pt x="13244" y="14379"/>
                    <a:pt x="13177" y="16725"/>
                    <a:pt x="11390" y="17352"/>
                  </a:cubicBezTo>
                  <a:cubicBezTo>
                    <a:pt x="10213" y="17764"/>
                    <a:pt x="9418" y="17061"/>
                    <a:pt x="9002" y="15980"/>
                  </a:cubicBezTo>
                  <a:cubicBezTo>
                    <a:pt x="8344" y="14274"/>
                    <a:pt x="8505" y="12017"/>
                    <a:pt x="10249" y="11405"/>
                  </a:cubicBezTo>
                  <a:close/>
                  <a:moveTo>
                    <a:pt x="18946" y="10949"/>
                  </a:moveTo>
                  <a:cubicBezTo>
                    <a:pt x="19740" y="10671"/>
                    <a:pt x="20403" y="11033"/>
                    <a:pt x="20679" y="11748"/>
                  </a:cubicBezTo>
                  <a:cubicBezTo>
                    <a:pt x="21137" y="12938"/>
                    <a:pt x="20693" y="14123"/>
                    <a:pt x="19655" y="14487"/>
                  </a:cubicBezTo>
                  <a:cubicBezTo>
                    <a:pt x="18914" y="14746"/>
                    <a:pt x="18191" y="14462"/>
                    <a:pt x="17881" y="13655"/>
                  </a:cubicBezTo>
                  <a:cubicBezTo>
                    <a:pt x="17467" y="12581"/>
                    <a:pt x="17831" y="11339"/>
                    <a:pt x="18946" y="10949"/>
                  </a:cubicBezTo>
                  <a:close/>
                  <a:moveTo>
                    <a:pt x="14611" y="10712"/>
                  </a:moveTo>
                  <a:cubicBezTo>
                    <a:pt x="14105" y="10890"/>
                    <a:pt x="14171" y="11858"/>
                    <a:pt x="14367" y="12366"/>
                  </a:cubicBezTo>
                  <a:cubicBezTo>
                    <a:pt x="14488" y="12682"/>
                    <a:pt x="14716" y="12886"/>
                    <a:pt x="15012" y="12782"/>
                  </a:cubicBezTo>
                  <a:cubicBezTo>
                    <a:pt x="15525" y="12602"/>
                    <a:pt x="15420" y="11581"/>
                    <a:pt x="15237" y="11107"/>
                  </a:cubicBezTo>
                  <a:cubicBezTo>
                    <a:pt x="15128" y="10823"/>
                    <a:pt x="14916" y="10605"/>
                    <a:pt x="14611" y="10712"/>
                  </a:cubicBezTo>
                  <a:close/>
                  <a:moveTo>
                    <a:pt x="14467" y="9979"/>
                  </a:moveTo>
                  <a:cubicBezTo>
                    <a:pt x="15261" y="9701"/>
                    <a:pt x="15924" y="10063"/>
                    <a:pt x="16199" y="10779"/>
                  </a:cubicBezTo>
                  <a:cubicBezTo>
                    <a:pt x="16657" y="11968"/>
                    <a:pt x="16210" y="13146"/>
                    <a:pt x="15181" y="13506"/>
                  </a:cubicBezTo>
                  <a:cubicBezTo>
                    <a:pt x="14432" y="13768"/>
                    <a:pt x="13709" y="13484"/>
                    <a:pt x="13398" y="12677"/>
                  </a:cubicBezTo>
                  <a:cubicBezTo>
                    <a:pt x="12981" y="11595"/>
                    <a:pt x="13351" y="10370"/>
                    <a:pt x="14467" y="9979"/>
                  </a:cubicBezTo>
                  <a:close/>
                  <a:moveTo>
                    <a:pt x="18433" y="8588"/>
                  </a:moveTo>
                  <a:lnTo>
                    <a:pt x="16384" y="15653"/>
                  </a:lnTo>
                  <a:cubicBezTo>
                    <a:pt x="16384" y="15653"/>
                    <a:pt x="15634" y="15916"/>
                    <a:pt x="15634" y="15916"/>
                  </a:cubicBezTo>
                  <a:lnTo>
                    <a:pt x="17693" y="8848"/>
                  </a:lnTo>
                  <a:close/>
                  <a:moveTo>
                    <a:pt x="4688" y="7092"/>
                  </a:moveTo>
                  <a:lnTo>
                    <a:pt x="4681" y="8056"/>
                  </a:lnTo>
                  <a:cubicBezTo>
                    <a:pt x="4485" y="8028"/>
                    <a:pt x="4078" y="8019"/>
                    <a:pt x="3666" y="8171"/>
                  </a:cubicBezTo>
                  <a:cubicBezTo>
                    <a:pt x="3170" y="8345"/>
                    <a:pt x="3004" y="8676"/>
                    <a:pt x="3104" y="8938"/>
                  </a:cubicBezTo>
                  <a:cubicBezTo>
                    <a:pt x="3210" y="9214"/>
                    <a:pt x="3579" y="9276"/>
                    <a:pt x="4088" y="9355"/>
                  </a:cubicBezTo>
                  <a:cubicBezTo>
                    <a:pt x="4813" y="9446"/>
                    <a:pt x="5347" y="9699"/>
                    <a:pt x="5565" y="10264"/>
                  </a:cubicBezTo>
                  <a:cubicBezTo>
                    <a:pt x="5973" y="11325"/>
                    <a:pt x="5264" y="12190"/>
                    <a:pt x="4154" y="12580"/>
                  </a:cubicBezTo>
                  <a:cubicBezTo>
                    <a:pt x="3458" y="12824"/>
                    <a:pt x="2896" y="12828"/>
                    <a:pt x="2594" y="12742"/>
                  </a:cubicBezTo>
                  <a:cubicBezTo>
                    <a:pt x="2594" y="12742"/>
                    <a:pt x="2629" y="11784"/>
                    <a:pt x="2629" y="11784"/>
                  </a:cubicBezTo>
                  <a:cubicBezTo>
                    <a:pt x="2990" y="11849"/>
                    <a:pt x="3464" y="11836"/>
                    <a:pt x="3923" y="11675"/>
                  </a:cubicBezTo>
                  <a:cubicBezTo>
                    <a:pt x="4337" y="11529"/>
                    <a:pt x="4644" y="11213"/>
                    <a:pt x="4500" y="10839"/>
                  </a:cubicBezTo>
                  <a:cubicBezTo>
                    <a:pt x="4397" y="10571"/>
                    <a:pt x="4114" y="10469"/>
                    <a:pt x="3568" y="10403"/>
                  </a:cubicBezTo>
                  <a:cubicBezTo>
                    <a:pt x="2929" y="10315"/>
                    <a:pt x="2284" y="10124"/>
                    <a:pt x="2044" y="9502"/>
                  </a:cubicBezTo>
                  <a:cubicBezTo>
                    <a:pt x="1675" y="8541"/>
                    <a:pt x="2330" y="7646"/>
                    <a:pt x="3418" y="7264"/>
                  </a:cubicBezTo>
                  <a:cubicBezTo>
                    <a:pt x="4025" y="7051"/>
                    <a:pt x="4429" y="7054"/>
                    <a:pt x="4688" y="7092"/>
                  </a:cubicBezTo>
                  <a:close/>
                  <a:moveTo>
                    <a:pt x="7593" y="6815"/>
                  </a:moveTo>
                  <a:lnTo>
                    <a:pt x="7578" y="6820"/>
                  </a:lnTo>
                  <a:cubicBezTo>
                    <a:pt x="7563" y="7154"/>
                    <a:pt x="7564" y="7571"/>
                    <a:pt x="7537" y="7894"/>
                  </a:cubicBezTo>
                  <a:lnTo>
                    <a:pt x="7436" y="9092"/>
                  </a:lnTo>
                  <a:cubicBezTo>
                    <a:pt x="7436" y="9092"/>
                    <a:pt x="8517" y="8713"/>
                    <a:pt x="8517" y="8713"/>
                  </a:cubicBezTo>
                  <a:lnTo>
                    <a:pt x="8026" y="7722"/>
                  </a:lnTo>
                  <a:cubicBezTo>
                    <a:pt x="7903" y="7468"/>
                    <a:pt x="7727" y="7097"/>
                    <a:pt x="7593" y="6815"/>
                  </a:cubicBezTo>
                  <a:close/>
                  <a:moveTo>
                    <a:pt x="8140" y="5725"/>
                  </a:moveTo>
                  <a:lnTo>
                    <a:pt x="10558" y="10282"/>
                  </a:lnTo>
                  <a:lnTo>
                    <a:pt x="9440" y="10675"/>
                  </a:lnTo>
                  <a:lnTo>
                    <a:pt x="8860" y="9474"/>
                  </a:lnTo>
                  <a:cubicBezTo>
                    <a:pt x="8860" y="9474"/>
                    <a:pt x="7424" y="9978"/>
                    <a:pt x="7424" y="9978"/>
                  </a:cubicBezTo>
                  <a:lnTo>
                    <a:pt x="7308" y="11423"/>
                  </a:lnTo>
                  <a:lnTo>
                    <a:pt x="6175" y="11820"/>
                  </a:lnTo>
                  <a:lnTo>
                    <a:pt x="6770" y="6205"/>
                  </a:lnTo>
                  <a:close/>
                  <a:moveTo>
                    <a:pt x="11298" y="4546"/>
                  </a:moveTo>
                  <a:lnTo>
                    <a:pt x="12019" y="8689"/>
                  </a:lnTo>
                  <a:lnTo>
                    <a:pt x="13936" y="8016"/>
                  </a:lnTo>
                  <a:lnTo>
                    <a:pt x="14101" y="8969"/>
                  </a:lnTo>
                  <a:lnTo>
                    <a:pt x="11118" y="10015"/>
                  </a:lnTo>
                  <a:cubicBezTo>
                    <a:pt x="11118" y="10015"/>
                    <a:pt x="10233" y="4920"/>
                    <a:pt x="10233" y="4920"/>
                  </a:cubicBezTo>
                  <a:close/>
                  <a:moveTo>
                    <a:pt x="16715" y="2694"/>
                  </a:moveTo>
                  <a:lnTo>
                    <a:pt x="16872" y="3626"/>
                  </a:lnTo>
                  <a:lnTo>
                    <a:pt x="14992" y="4285"/>
                  </a:lnTo>
                  <a:lnTo>
                    <a:pt x="15176" y="5375"/>
                  </a:lnTo>
                  <a:lnTo>
                    <a:pt x="16952" y="4752"/>
                  </a:lnTo>
                  <a:cubicBezTo>
                    <a:pt x="16952" y="4752"/>
                    <a:pt x="17111" y="5667"/>
                    <a:pt x="17111" y="5667"/>
                  </a:cubicBezTo>
                  <a:lnTo>
                    <a:pt x="15334" y="6290"/>
                  </a:lnTo>
                  <a:lnTo>
                    <a:pt x="15548" y="7522"/>
                  </a:lnTo>
                  <a:lnTo>
                    <a:pt x="17540" y="6824"/>
                  </a:lnTo>
                  <a:lnTo>
                    <a:pt x="17704" y="7753"/>
                  </a:lnTo>
                  <a:lnTo>
                    <a:pt x="14646" y="8825"/>
                  </a:lnTo>
                  <a:lnTo>
                    <a:pt x="13761" y="3730"/>
                  </a:lnTo>
                  <a:close/>
                  <a:moveTo>
                    <a:pt x="15447" y="0"/>
                  </a:moveTo>
                  <a:cubicBezTo>
                    <a:pt x="15447" y="0"/>
                    <a:pt x="15778" y="860"/>
                    <a:pt x="15778" y="860"/>
                  </a:cubicBezTo>
                  <a:lnTo>
                    <a:pt x="331" y="6276"/>
                  </a:lnTo>
                  <a:lnTo>
                    <a:pt x="0" y="5417"/>
                  </a:ln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77" name="Freeform 57"/>
            <p:cNvSpPr/>
            <p:nvPr/>
          </p:nvSpPr>
          <p:spPr>
            <a:xfrm>
              <a:off x="886117" y="91658"/>
              <a:ext cx="227738" cy="268110"/>
            </a:xfrm>
            <a:custGeom>
              <a:avLst/>
              <a:gdLst/>
              <a:ahLst/>
              <a:cxnLst>
                <a:cxn ang="0">
                  <a:pos x="wd2" y="hd2"/>
                </a:cxn>
                <a:cxn ang="5400000">
                  <a:pos x="wd2" y="hd2"/>
                </a:cxn>
                <a:cxn ang="10800000">
                  <a:pos x="wd2" y="hd2"/>
                </a:cxn>
                <a:cxn ang="16200000">
                  <a:pos x="wd2" y="hd2"/>
                </a:cxn>
              </a:cxnLst>
              <a:rect l="0" t="0" r="r" b="b"/>
              <a:pathLst>
                <a:path w="20669" h="21544" fill="norm" stroke="1" extrusionOk="0">
                  <a:moveTo>
                    <a:pt x="4432" y="55"/>
                  </a:moveTo>
                  <a:cubicBezTo>
                    <a:pt x="7214" y="610"/>
                    <a:pt x="10050" y="5265"/>
                    <a:pt x="12487" y="9520"/>
                  </a:cubicBezTo>
                  <a:lnTo>
                    <a:pt x="14489" y="12943"/>
                  </a:lnTo>
                  <a:lnTo>
                    <a:pt x="14674" y="12895"/>
                  </a:lnTo>
                  <a:cubicBezTo>
                    <a:pt x="16230" y="12972"/>
                    <a:pt x="17307" y="14326"/>
                    <a:pt x="17307" y="14326"/>
                  </a:cubicBezTo>
                  <a:lnTo>
                    <a:pt x="15886" y="14763"/>
                  </a:lnTo>
                  <a:cubicBezTo>
                    <a:pt x="15886" y="14763"/>
                    <a:pt x="15732" y="14435"/>
                    <a:pt x="15384" y="14189"/>
                  </a:cubicBezTo>
                  <a:lnTo>
                    <a:pt x="15219" y="14181"/>
                  </a:lnTo>
                  <a:lnTo>
                    <a:pt x="17341" y="16978"/>
                  </a:lnTo>
                  <a:cubicBezTo>
                    <a:pt x="19182" y="18895"/>
                    <a:pt x="20101" y="18390"/>
                    <a:pt x="20101" y="18390"/>
                  </a:cubicBezTo>
                  <a:cubicBezTo>
                    <a:pt x="20993" y="19243"/>
                    <a:pt x="20567" y="20054"/>
                    <a:pt x="20567" y="20054"/>
                  </a:cubicBezTo>
                  <a:cubicBezTo>
                    <a:pt x="19316" y="20136"/>
                    <a:pt x="18042" y="19318"/>
                    <a:pt x="16797" y="18008"/>
                  </a:cubicBezTo>
                  <a:lnTo>
                    <a:pt x="14009" y="14121"/>
                  </a:lnTo>
                  <a:lnTo>
                    <a:pt x="13723" y="14107"/>
                  </a:lnTo>
                  <a:lnTo>
                    <a:pt x="13068" y="14677"/>
                  </a:lnTo>
                  <a:lnTo>
                    <a:pt x="13963" y="15417"/>
                  </a:lnTo>
                  <a:cubicBezTo>
                    <a:pt x="16125" y="17332"/>
                    <a:pt x="18287" y="21544"/>
                    <a:pt x="17360" y="21544"/>
                  </a:cubicBezTo>
                  <a:cubicBezTo>
                    <a:pt x="16434" y="21544"/>
                    <a:pt x="16063" y="20340"/>
                    <a:pt x="16063" y="20340"/>
                  </a:cubicBezTo>
                  <a:cubicBezTo>
                    <a:pt x="15306" y="18836"/>
                    <a:pt x="14159" y="17461"/>
                    <a:pt x="12819" y="16177"/>
                  </a:cubicBezTo>
                  <a:lnTo>
                    <a:pt x="12251" y="15709"/>
                  </a:lnTo>
                  <a:lnTo>
                    <a:pt x="12179" y="15967"/>
                  </a:lnTo>
                  <a:lnTo>
                    <a:pt x="11499" y="16240"/>
                  </a:lnTo>
                  <a:cubicBezTo>
                    <a:pt x="11499" y="16240"/>
                    <a:pt x="11267" y="15871"/>
                    <a:pt x="11337" y="15324"/>
                  </a:cubicBezTo>
                  <a:lnTo>
                    <a:pt x="11453" y="15052"/>
                  </a:lnTo>
                  <a:lnTo>
                    <a:pt x="8417" y="12552"/>
                  </a:lnTo>
                  <a:cubicBezTo>
                    <a:pt x="5358" y="10261"/>
                    <a:pt x="2316" y="8168"/>
                    <a:pt x="863" y="5953"/>
                  </a:cubicBezTo>
                  <a:cubicBezTo>
                    <a:pt x="-607" y="3709"/>
                    <a:pt x="246" y="2670"/>
                    <a:pt x="246" y="2670"/>
                  </a:cubicBezTo>
                  <a:cubicBezTo>
                    <a:pt x="616" y="2506"/>
                    <a:pt x="1605" y="4421"/>
                    <a:pt x="1605" y="4421"/>
                  </a:cubicBezTo>
                  <a:cubicBezTo>
                    <a:pt x="1559" y="5652"/>
                    <a:pt x="7316" y="10145"/>
                    <a:pt x="11110" y="13122"/>
                  </a:cubicBezTo>
                  <a:lnTo>
                    <a:pt x="12211" y="13991"/>
                  </a:lnTo>
                  <a:lnTo>
                    <a:pt x="12982" y="13341"/>
                  </a:lnTo>
                  <a:lnTo>
                    <a:pt x="13375" y="13237"/>
                  </a:lnTo>
                  <a:lnTo>
                    <a:pt x="13207" y="13003"/>
                  </a:lnTo>
                  <a:cubicBezTo>
                    <a:pt x="10944" y="9222"/>
                    <a:pt x="9013" y="5091"/>
                    <a:pt x="7839" y="3861"/>
                  </a:cubicBezTo>
                  <a:cubicBezTo>
                    <a:pt x="5492" y="1399"/>
                    <a:pt x="3823" y="1781"/>
                    <a:pt x="3823" y="1781"/>
                  </a:cubicBezTo>
                  <a:lnTo>
                    <a:pt x="2773" y="250"/>
                  </a:lnTo>
                  <a:cubicBezTo>
                    <a:pt x="3322" y="-3"/>
                    <a:pt x="3876" y="-56"/>
                    <a:pt x="4432" y="55"/>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78" name="Shape 29"/>
            <p:cNvSpPr/>
            <p:nvPr/>
          </p:nvSpPr>
          <p:spPr>
            <a:xfrm>
              <a:off x="392133" y="127316"/>
              <a:ext cx="574993" cy="7503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7" y="17789"/>
                  </a:moveTo>
                  <a:lnTo>
                    <a:pt x="21600" y="42"/>
                  </a:lnTo>
                  <a:lnTo>
                    <a:pt x="0" y="0"/>
                  </a:lnTo>
                  <a:lnTo>
                    <a:pt x="8" y="18125"/>
                  </a:lnTo>
                  <a:lnTo>
                    <a:pt x="48" y="18124"/>
                  </a:lnTo>
                  <a:cubicBezTo>
                    <a:pt x="483" y="20065"/>
                    <a:pt x="5127" y="21594"/>
                    <a:pt x="10804" y="21600"/>
                  </a:cubicBezTo>
                  <a:cubicBezTo>
                    <a:pt x="16768" y="21593"/>
                    <a:pt x="21598" y="19907"/>
                    <a:pt x="21598" y="17827"/>
                  </a:cubicBezTo>
                  <a:cubicBezTo>
                    <a:pt x="21598" y="17814"/>
                    <a:pt x="21595" y="17802"/>
                    <a:pt x="21595" y="17789"/>
                  </a:cubicBezTo>
                  <a:cubicBezTo>
                    <a:pt x="21595" y="17789"/>
                    <a:pt x="21597" y="17789"/>
                    <a:pt x="21597" y="17789"/>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79" name="Freeform 59"/>
            <p:cNvSpPr/>
            <p:nvPr/>
          </p:nvSpPr>
          <p:spPr>
            <a:xfrm>
              <a:off x="392133" y="218984"/>
              <a:ext cx="574914" cy="589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362"/>
                  </a:moveTo>
                  <a:cubicBezTo>
                    <a:pt x="356" y="17972"/>
                    <a:pt x="979" y="18543"/>
                    <a:pt x="1808" y="19048"/>
                  </a:cubicBezTo>
                  <a:cubicBezTo>
                    <a:pt x="2380" y="19397"/>
                    <a:pt x="3051" y="19713"/>
                    <a:pt x="3801" y="19988"/>
                  </a:cubicBezTo>
                  <a:cubicBezTo>
                    <a:pt x="4416" y="20213"/>
                    <a:pt x="5085" y="20411"/>
                    <a:pt x="5795" y="20575"/>
                  </a:cubicBezTo>
                  <a:cubicBezTo>
                    <a:pt x="6429" y="20722"/>
                    <a:pt x="7095" y="20843"/>
                    <a:pt x="7789" y="20934"/>
                  </a:cubicBezTo>
                  <a:cubicBezTo>
                    <a:pt x="8433" y="21018"/>
                    <a:pt x="9099" y="21077"/>
                    <a:pt x="9783" y="21107"/>
                  </a:cubicBezTo>
                  <a:cubicBezTo>
                    <a:pt x="10120" y="21122"/>
                    <a:pt x="10460" y="21129"/>
                    <a:pt x="10803" y="21131"/>
                  </a:cubicBezTo>
                  <a:cubicBezTo>
                    <a:pt x="11131" y="21129"/>
                    <a:pt x="11456" y="21122"/>
                    <a:pt x="11777" y="21109"/>
                  </a:cubicBezTo>
                  <a:cubicBezTo>
                    <a:pt x="12460" y="21080"/>
                    <a:pt x="13127" y="21023"/>
                    <a:pt x="13771" y="20939"/>
                  </a:cubicBezTo>
                  <a:cubicBezTo>
                    <a:pt x="14464" y="20851"/>
                    <a:pt x="15131" y="20731"/>
                    <a:pt x="15764" y="20587"/>
                  </a:cubicBezTo>
                  <a:cubicBezTo>
                    <a:pt x="16475" y="20423"/>
                    <a:pt x="17143" y="20228"/>
                    <a:pt x="17758" y="20005"/>
                  </a:cubicBezTo>
                  <a:cubicBezTo>
                    <a:pt x="18508" y="19733"/>
                    <a:pt x="19178" y="19420"/>
                    <a:pt x="19752" y="19075"/>
                  </a:cubicBezTo>
                  <a:cubicBezTo>
                    <a:pt x="20599" y="18567"/>
                    <a:pt x="21235" y="17991"/>
                    <a:pt x="21600" y="17374"/>
                  </a:cubicBezTo>
                  <a:lnTo>
                    <a:pt x="21600" y="17863"/>
                  </a:lnTo>
                  <a:cubicBezTo>
                    <a:pt x="21599" y="17864"/>
                    <a:pt x="21599" y="17865"/>
                    <a:pt x="21598" y="17866"/>
                  </a:cubicBezTo>
                  <a:cubicBezTo>
                    <a:pt x="21598" y="17756"/>
                    <a:pt x="21598" y="17654"/>
                    <a:pt x="21598" y="17566"/>
                  </a:cubicBezTo>
                  <a:cubicBezTo>
                    <a:pt x="21318" y="18327"/>
                    <a:pt x="20627" y="19028"/>
                    <a:pt x="19631" y="19626"/>
                  </a:cubicBezTo>
                  <a:cubicBezTo>
                    <a:pt x="19068" y="19964"/>
                    <a:pt x="18406" y="20268"/>
                    <a:pt x="17664" y="20532"/>
                  </a:cubicBezTo>
                  <a:cubicBezTo>
                    <a:pt x="17058" y="20745"/>
                    <a:pt x="16400" y="20932"/>
                    <a:pt x="15697" y="21088"/>
                  </a:cubicBezTo>
                  <a:cubicBezTo>
                    <a:pt x="15073" y="21225"/>
                    <a:pt x="14416" y="21339"/>
                    <a:pt x="13730" y="21423"/>
                  </a:cubicBezTo>
                  <a:cubicBezTo>
                    <a:pt x="13096" y="21500"/>
                    <a:pt x="12439" y="21553"/>
                    <a:pt x="11764" y="21580"/>
                  </a:cubicBezTo>
                  <a:cubicBezTo>
                    <a:pt x="11447" y="21593"/>
                    <a:pt x="11127" y="21600"/>
                    <a:pt x="10803" y="21600"/>
                  </a:cubicBezTo>
                  <a:cubicBezTo>
                    <a:pt x="10464" y="21599"/>
                    <a:pt x="10128" y="21592"/>
                    <a:pt x="9797" y="21579"/>
                  </a:cubicBezTo>
                  <a:cubicBezTo>
                    <a:pt x="9122" y="21551"/>
                    <a:pt x="8464" y="21496"/>
                    <a:pt x="7830" y="21417"/>
                  </a:cubicBezTo>
                  <a:cubicBezTo>
                    <a:pt x="7144" y="21331"/>
                    <a:pt x="6487" y="21217"/>
                    <a:pt x="5863" y="21077"/>
                  </a:cubicBezTo>
                  <a:cubicBezTo>
                    <a:pt x="5160" y="20921"/>
                    <a:pt x="4502" y="20731"/>
                    <a:pt x="3896" y="20514"/>
                  </a:cubicBezTo>
                  <a:cubicBezTo>
                    <a:pt x="3153" y="20248"/>
                    <a:pt x="2491" y="19939"/>
                    <a:pt x="1930" y="19598"/>
                  </a:cubicBezTo>
                  <a:cubicBezTo>
                    <a:pt x="958" y="19006"/>
                    <a:pt x="284" y="18315"/>
                    <a:pt x="9" y="17566"/>
                  </a:cubicBezTo>
                  <a:cubicBezTo>
                    <a:pt x="9" y="17654"/>
                    <a:pt x="9" y="17757"/>
                    <a:pt x="9" y="17866"/>
                  </a:cubicBezTo>
                  <a:cubicBezTo>
                    <a:pt x="6" y="17861"/>
                    <a:pt x="3" y="17856"/>
                    <a:pt x="0" y="17851"/>
                  </a:cubicBezTo>
                  <a:close/>
                  <a:moveTo>
                    <a:pt x="0" y="14469"/>
                  </a:moveTo>
                  <a:cubicBezTo>
                    <a:pt x="356" y="15078"/>
                    <a:pt x="979" y="15650"/>
                    <a:pt x="1808" y="16154"/>
                  </a:cubicBezTo>
                  <a:cubicBezTo>
                    <a:pt x="2380" y="16503"/>
                    <a:pt x="3051" y="16819"/>
                    <a:pt x="3801" y="17094"/>
                  </a:cubicBezTo>
                  <a:cubicBezTo>
                    <a:pt x="4416" y="17319"/>
                    <a:pt x="5085" y="17517"/>
                    <a:pt x="5795" y="17681"/>
                  </a:cubicBezTo>
                  <a:cubicBezTo>
                    <a:pt x="6429" y="17828"/>
                    <a:pt x="7095" y="17949"/>
                    <a:pt x="7789" y="18040"/>
                  </a:cubicBezTo>
                  <a:cubicBezTo>
                    <a:pt x="8433" y="18124"/>
                    <a:pt x="9099" y="18183"/>
                    <a:pt x="9783" y="18213"/>
                  </a:cubicBezTo>
                  <a:cubicBezTo>
                    <a:pt x="10120" y="18228"/>
                    <a:pt x="10460" y="18235"/>
                    <a:pt x="10803" y="18237"/>
                  </a:cubicBezTo>
                  <a:cubicBezTo>
                    <a:pt x="11131" y="18235"/>
                    <a:pt x="11456" y="18229"/>
                    <a:pt x="11777" y="18215"/>
                  </a:cubicBezTo>
                  <a:cubicBezTo>
                    <a:pt x="12460" y="18186"/>
                    <a:pt x="13127" y="18130"/>
                    <a:pt x="13771" y="18046"/>
                  </a:cubicBezTo>
                  <a:cubicBezTo>
                    <a:pt x="14464" y="17957"/>
                    <a:pt x="15131" y="17838"/>
                    <a:pt x="15764" y="17693"/>
                  </a:cubicBezTo>
                  <a:cubicBezTo>
                    <a:pt x="16475" y="17530"/>
                    <a:pt x="17143" y="17335"/>
                    <a:pt x="17758" y="17111"/>
                  </a:cubicBezTo>
                  <a:cubicBezTo>
                    <a:pt x="18508" y="16840"/>
                    <a:pt x="19178" y="16527"/>
                    <a:pt x="19752" y="16182"/>
                  </a:cubicBezTo>
                  <a:cubicBezTo>
                    <a:pt x="20599" y="15674"/>
                    <a:pt x="21235" y="15097"/>
                    <a:pt x="21600" y="14480"/>
                  </a:cubicBezTo>
                  <a:lnTo>
                    <a:pt x="21600" y="14970"/>
                  </a:lnTo>
                  <a:cubicBezTo>
                    <a:pt x="21599" y="14971"/>
                    <a:pt x="21599" y="14971"/>
                    <a:pt x="21598" y="14972"/>
                  </a:cubicBezTo>
                  <a:cubicBezTo>
                    <a:pt x="21598" y="14863"/>
                    <a:pt x="21598" y="14760"/>
                    <a:pt x="21598" y="14672"/>
                  </a:cubicBezTo>
                  <a:cubicBezTo>
                    <a:pt x="21318" y="15433"/>
                    <a:pt x="20627" y="16135"/>
                    <a:pt x="19631" y="16732"/>
                  </a:cubicBezTo>
                  <a:cubicBezTo>
                    <a:pt x="19068" y="17070"/>
                    <a:pt x="18406" y="17375"/>
                    <a:pt x="17664" y="17638"/>
                  </a:cubicBezTo>
                  <a:cubicBezTo>
                    <a:pt x="17058" y="17852"/>
                    <a:pt x="16400" y="18039"/>
                    <a:pt x="15697" y="18194"/>
                  </a:cubicBezTo>
                  <a:cubicBezTo>
                    <a:pt x="15073" y="18332"/>
                    <a:pt x="14416" y="18445"/>
                    <a:pt x="13730" y="18529"/>
                  </a:cubicBezTo>
                  <a:cubicBezTo>
                    <a:pt x="13096" y="18606"/>
                    <a:pt x="12439" y="18660"/>
                    <a:pt x="11764" y="18687"/>
                  </a:cubicBezTo>
                  <a:cubicBezTo>
                    <a:pt x="11447" y="18699"/>
                    <a:pt x="11127" y="18706"/>
                    <a:pt x="10803" y="18706"/>
                  </a:cubicBezTo>
                  <a:cubicBezTo>
                    <a:pt x="10464" y="18705"/>
                    <a:pt x="10128" y="18698"/>
                    <a:pt x="9797" y="18685"/>
                  </a:cubicBezTo>
                  <a:cubicBezTo>
                    <a:pt x="9122" y="18657"/>
                    <a:pt x="8464" y="18602"/>
                    <a:pt x="7830" y="18523"/>
                  </a:cubicBezTo>
                  <a:cubicBezTo>
                    <a:pt x="7144" y="18438"/>
                    <a:pt x="6487" y="18323"/>
                    <a:pt x="5863" y="18184"/>
                  </a:cubicBezTo>
                  <a:cubicBezTo>
                    <a:pt x="5160" y="18027"/>
                    <a:pt x="4502" y="17837"/>
                    <a:pt x="3896" y="17620"/>
                  </a:cubicBezTo>
                  <a:cubicBezTo>
                    <a:pt x="3153" y="17354"/>
                    <a:pt x="2491" y="17045"/>
                    <a:pt x="1930" y="16704"/>
                  </a:cubicBezTo>
                  <a:cubicBezTo>
                    <a:pt x="958" y="16112"/>
                    <a:pt x="284" y="15422"/>
                    <a:pt x="9" y="14672"/>
                  </a:cubicBezTo>
                  <a:cubicBezTo>
                    <a:pt x="9" y="14760"/>
                    <a:pt x="9" y="14863"/>
                    <a:pt x="9" y="14973"/>
                  </a:cubicBezTo>
                  <a:cubicBezTo>
                    <a:pt x="6" y="14968"/>
                    <a:pt x="3" y="14962"/>
                    <a:pt x="0" y="14957"/>
                  </a:cubicBezTo>
                  <a:close/>
                  <a:moveTo>
                    <a:pt x="0" y="11575"/>
                  </a:moveTo>
                  <a:cubicBezTo>
                    <a:pt x="356" y="12184"/>
                    <a:pt x="979" y="12756"/>
                    <a:pt x="1808" y="13260"/>
                  </a:cubicBezTo>
                  <a:cubicBezTo>
                    <a:pt x="2380" y="13609"/>
                    <a:pt x="3051" y="13925"/>
                    <a:pt x="3801" y="14200"/>
                  </a:cubicBezTo>
                  <a:cubicBezTo>
                    <a:pt x="4416" y="14426"/>
                    <a:pt x="5085" y="14624"/>
                    <a:pt x="5795" y="14788"/>
                  </a:cubicBezTo>
                  <a:cubicBezTo>
                    <a:pt x="6429" y="14935"/>
                    <a:pt x="7095" y="15056"/>
                    <a:pt x="7789" y="15147"/>
                  </a:cubicBezTo>
                  <a:cubicBezTo>
                    <a:pt x="8433" y="15230"/>
                    <a:pt x="9099" y="15289"/>
                    <a:pt x="9783" y="15320"/>
                  </a:cubicBezTo>
                  <a:cubicBezTo>
                    <a:pt x="10120" y="15334"/>
                    <a:pt x="10460" y="15342"/>
                    <a:pt x="10803" y="15343"/>
                  </a:cubicBezTo>
                  <a:cubicBezTo>
                    <a:pt x="11131" y="15342"/>
                    <a:pt x="11456" y="15335"/>
                    <a:pt x="11777" y="15321"/>
                  </a:cubicBezTo>
                  <a:cubicBezTo>
                    <a:pt x="12460" y="15293"/>
                    <a:pt x="13127" y="15236"/>
                    <a:pt x="13771" y="15152"/>
                  </a:cubicBezTo>
                  <a:cubicBezTo>
                    <a:pt x="14464" y="15064"/>
                    <a:pt x="15131" y="14944"/>
                    <a:pt x="15764" y="14799"/>
                  </a:cubicBezTo>
                  <a:cubicBezTo>
                    <a:pt x="16475" y="14636"/>
                    <a:pt x="17143" y="14441"/>
                    <a:pt x="17758" y="14217"/>
                  </a:cubicBezTo>
                  <a:cubicBezTo>
                    <a:pt x="18508" y="13946"/>
                    <a:pt x="19178" y="13633"/>
                    <a:pt x="19752" y="13288"/>
                  </a:cubicBezTo>
                  <a:cubicBezTo>
                    <a:pt x="20599" y="12780"/>
                    <a:pt x="21235" y="12203"/>
                    <a:pt x="21600" y="11586"/>
                  </a:cubicBezTo>
                  <a:lnTo>
                    <a:pt x="21600" y="12076"/>
                  </a:lnTo>
                  <a:cubicBezTo>
                    <a:pt x="21599" y="12077"/>
                    <a:pt x="21599" y="12078"/>
                    <a:pt x="21598" y="12079"/>
                  </a:cubicBezTo>
                  <a:cubicBezTo>
                    <a:pt x="21598" y="11969"/>
                    <a:pt x="21598" y="11866"/>
                    <a:pt x="21598" y="11778"/>
                  </a:cubicBezTo>
                  <a:cubicBezTo>
                    <a:pt x="21318" y="12540"/>
                    <a:pt x="20627" y="13241"/>
                    <a:pt x="19631" y="13838"/>
                  </a:cubicBezTo>
                  <a:cubicBezTo>
                    <a:pt x="19068" y="14176"/>
                    <a:pt x="18406" y="14481"/>
                    <a:pt x="17664" y="14744"/>
                  </a:cubicBezTo>
                  <a:cubicBezTo>
                    <a:pt x="17058" y="14958"/>
                    <a:pt x="16400" y="15145"/>
                    <a:pt x="15697" y="15300"/>
                  </a:cubicBezTo>
                  <a:cubicBezTo>
                    <a:pt x="15073" y="15438"/>
                    <a:pt x="14416" y="15551"/>
                    <a:pt x="13730" y="15635"/>
                  </a:cubicBezTo>
                  <a:cubicBezTo>
                    <a:pt x="13096" y="15713"/>
                    <a:pt x="12439" y="15766"/>
                    <a:pt x="11764" y="15793"/>
                  </a:cubicBezTo>
                  <a:cubicBezTo>
                    <a:pt x="11447" y="15805"/>
                    <a:pt x="11127" y="15813"/>
                    <a:pt x="10803" y="15813"/>
                  </a:cubicBezTo>
                  <a:cubicBezTo>
                    <a:pt x="10464" y="15812"/>
                    <a:pt x="10128" y="15805"/>
                    <a:pt x="9797" y="15791"/>
                  </a:cubicBezTo>
                  <a:cubicBezTo>
                    <a:pt x="9122" y="15763"/>
                    <a:pt x="8464" y="15709"/>
                    <a:pt x="7830" y="15629"/>
                  </a:cubicBezTo>
                  <a:cubicBezTo>
                    <a:pt x="7144" y="15544"/>
                    <a:pt x="6487" y="15429"/>
                    <a:pt x="5863" y="15290"/>
                  </a:cubicBezTo>
                  <a:cubicBezTo>
                    <a:pt x="5160" y="15133"/>
                    <a:pt x="4502" y="14944"/>
                    <a:pt x="3896" y="14727"/>
                  </a:cubicBezTo>
                  <a:cubicBezTo>
                    <a:pt x="3153" y="14460"/>
                    <a:pt x="2491" y="14152"/>
                    <a:pt x="1930" y="13810"/>
                  </a:cubicBezTo>
                  <a:cubicBezTo>
                    <a:pt x="958" y="13219"/>
                    <a:pt x="284" y="12528"/>
                    <a:pt x="9" y="11778"/>
                  </a:cubicBezTo>
                  <a:cubicBezTo>
                    <a:pt x="9" y="11866"/>
                    <a:pt x="9" y="11969"/>
                    <a:pt x="9" y="12079"/>
                  </a:cubicBezTo>
                  <a:cubicBezTo>
                    <a:pt x="6" y="12074"/>
                    <a:pt x="3" y="12069"/>
                    <a:pt x="0" y="12063"/>
                  </a:cubicBezTo>
                  <a:close/>
                  <a:moveTo>
                    <a:pt x="0" y="8681"/>
                  </a:moveTo>
                  <a:cubicBezTo>
                    <a:pt x="356" y="9291"/>
                    <a:pt x="979" y="9862"/>
                    <a:pt x="1808" y="10367"/>
                  </a:cubicBezTo>
                  <a:cubicBezTo>
                    <a:pt x="2380" y="10716"/>
                    <a:pt x="3051" y="11032"/>
                    <a:pt x="3801" y="11307"/>
                  </a:cubicBezTo>
                  <a:cubicBezTo>
                    <a:pt x="4416" y="11532"/>
                    <a:pt x="5085" y="11730"/>
                    <a:pt x="5795" y="11894"/>
                  </a:cubicBezTo>
                  <a:cubicBezTo>
                    <a:pt x="6429" y="12041"/>
                    <a:pt x="7095" y="12162"/>
                    <a:pt x="7789" y="12253"/>
                  </a:cubicBezTo>
                  <a:cubicBezTo>
                    <a:pt x="8433" y="12337"/>
                    <a:pt x="9099" y="12396"/>
                    <a:pt x="9783" y="12426"/>
                  </a:cubicBezTo>
                  <a:cubicBezTo>
                    <a:pt x="10120" y="12440"/>
                    <a:pt x="10460" y="12448"/>
                    <a:pt x="10803" y="12449"/>
                  </a:cubicBezTo>
                  <a:cubicBezTo>
                    <a:pt x="11131" y="12448"/>
                    <a:pt x="11456" y="12441"/>
                    <a:pt x="11777" y="12427"/>
                  </a:cubicBezTo>
                  <a:cubicBezTo>
                    <a:pt x="12460" y="12399"/>
                    <a:pt x="13127" y="12342"/>
                    <a:pt x="13771" y="12258"/>
                  </a:cubicBezTo>
                  <a:cubicBezTo>
                    <a:pt x="14464" y="12170"/>
                    <a:pt x="15131" y="12050"/>
                    <a:pt x="15764" y="11906"/>
                  </a:cubicBezTo>
                  <a:cubicBezTo>
                    <a:pt x="16475" y="11742"/>
                    <a:pt x="17143" y="11547"/>
                    <a:pt x="17758" y="11324"/>
                  </a:cubicBezTo>
                  <a:cubicBezTo>
                    <a:pt x="18508" y="11052"/>
                    <a:pt x="19178" y="10739"/>
                    <a:pt x="19752" y="10394"/>
                  </a:cubicBezTo>
                  <a:cubicBezTo>
                    <a:pt x="20599" y="9886"/>
                    <a:pt x="21235" y="9310"/>
                    <a:pt x="21600" y="8693"/>
                  </a:cubicBezTo>
                  <a:lnTo>
                    <a:pt x="21600" y="9182"/>
                  </a:lnTo>
                  <a:cubicBezTo>
                    <a:pt x="21599" y="9183"/>
                    <a:pt x="21599" y="9184"/>
                    <a:pt x="21598" y="9185"/>
                  </a:cubicBezTo>
                  <a:cubicBezTo>
                    <a:pt x="21598" y="9075"/>
                    <a:pt x="21598" y="8973"/>
                    <a:pt x="21598" y="8884"/>
                  </a:cubicBezTo>
                  <a:cubicBezTo>
                    <a:pt x="21318" y="9646"/>
                    <a:pt x="20627" y="10347"/>
                    <a:pt x="19631" y="10944"/>
                  </a:cubicBezTo>
                  <a:cubicBezTo>
                    <a:pt x="19068" y="11283"/>
                    <a:pt x="18406" y="11587"/>
                    <a:pt x="17664" y="11850"/>
                  </a:cubicBezTo>
                  <a:cubicBezTo>
                    <a:pt x="17058" y="12064"/>
                    <a:pt x="16400" y="12251"/>
                    <a:pt x="15697" y="12407"/>
                  </a:cubicBezTo>
                  <a:cubicBezTo>
                    <a:pt x="15073" y="12544"/>
                    <a:pt x="14416" y="12658"/>
                    <a:pt x="13730" y="12741"/>
                  </a:cubicBezTo>
                  <a:cubicBezTo>
                    <a:pt x="13096" y="12819"/>
                    <a:pt x="12439" y="12872"/>
                    <a:pt x="11764" y="12899"/>
                  </a:cubicBezTo>
                  <a:cubicBezTo>
                    <a:pt x="11447" y="12912"/>
                    <a:pt x="11127" y="12919"/>
                    <a:pt x="10803" y="12919"/>
                  </a:cubicBezTo>
                  <a:cubicBezTo>
                    <a:pt x="10464" y="12918"/>
                    <a:pt x="10128" y="12911"/>
                    <a:pt x="9797" y="12898"/>
                  </a:cubicBezTo>
                  <a:cubicBezTo>
                    <a:pt x="9122" y="12869"/>
                    <a:pt x="8464" y="12815"/>
                    <a:pt x="7830" y="12735"/>
                  </a:cubicBezTo>
                  <a:cubicBezTo>
                    <a:pt x="7144" y="12650"/>
                    <a:pt x="6487" y="12535"/>
                    <a:pt x="5863" y="12396"/>
                  </a:cubicBezTo>
                  <a:cubicBezTo>
                    <a:pt x="5160" y="12240"/>
                    <a:pt x="4502" y="12050"/>
                    <a:pt x="3896" y="11833"/>
                  </a:cubicBezTo>
                  <a:cubicBezTo>
                    <a:pt x="3153" y="11567"/>
                    <a:pt x="2491" y="11258"/>
                    <a:pt x="1930" y="10916"/>
                  </a:cubicBezTo>
                  <a:cubicBezTo>
                    <a:pt x="958" y="10325"/>
                    <a:pt x="284" y="9634"/>
                    <a:pt x="9" y="8884"/>
                  </a:cubicBezTo>
                  <a:cubicBezTo>
                    <a:pt x="9" y="8973"/>
                    <a:pt x="9" y="9075"/>
                    <a:pt x="9" y="9185"/>
                  </a:cubicBezTo>
                  <a:cubicBezTo>
                    <a:pt x="6" y="9180"/>
                    <a:pt x="3" y="9175"/>
                    <a:pt x="0" y="9170"/>
                  </a:cubicBezTo>
                  <a:close/>
                  <a:moveTo>
                    <a:pt x="0" y="5787"/>
                  </a:moveTo>
                  <a:cubicBezTo>
                    <a:pt x="356" y="6397"/>
                    <a:pt x="979" y="6969"/>
                    <a:pt x="1808" y="7473"/>
                  </a:cubicBezTo>
                  <a:cubicBezTo>
                    <a:pt x="2380" y="7822"/>
                    <a:pt x="3051" y="8138"/>
                    <a:pt x="3801" y="8413"/>
                  </a:cubicBezTo>
                  <a:cubicBezTo>
                    <a:pt x="4416" y="8638"/>
                    <a:pt x="5085" y="8836"/>
                    <a:pt x="5795" y="9000"/>
                  </a:cubicBezTo>
                  <a:cubicBezTo>
                    <a:pt x="6429" y="9147"/>
                    <a:pt x="7095" y="9268"/>
                    <a:pt x="7789" y="9359"/>
                  </a:cubicBezTo>
                  <a:cubicBezTo>
                    <a:pt x="8433" y="9443"/>
                    <a:pt x="9099" y="9502"/>
                    <a:pt x="9783" y="9532"/>
                  </a:cubicBezTo>
                  <a:cubicBezTo>
                    <a:pt x="10120" y="9547"/>
                    <a:pt x="10460" y="9554"/>
                    <a:pt x="10803" y="9556"/>
                  </a:cubicBezTo>
                  <a:cubicBezTo>
                    <a:pt x="11131" y="9554"/>
                    <a:pt x="11456" y="9547"/>
                    <a:pt x="11777" y="9534"/>
                  </a:cubicBezTo>
                  <a:cubicBezTo>
                    <a:pt x="12460" y="9505"/>
                    <a:pt x="13127" y="9449"/>
                    <a:pt x="13771" y="9365"/>
                  </a:cubicBezTo>
                  <a:cubicBezTo>
                    <a:pt x="14464" y="9276"/>
                    <a:pt x="15131" y="9157"/>
                    <a:pt x="15764" y="9012"/>
                  </a:cubicBezTo>
                  <a:cubicBezTo>
                    <a:pt x="16475" y="8849"/>
                    <a:pt x="17143" y="8653"/>
                    <a:pt x="17758" y="8430"/>
                  </a:cubicBezTo>
                  <a:cubicBezTo>
                    <a:pt x="18508" y="8158"/>
                    <a:pt x="19178" y="7845"/>
                    <a:pt x="19752" y="7501"/>
                  </a:cubicBezTo>
                  <a:cubicBezTo>
                    <a:pt x="20599" y="6992"/>
                    <a:pt x="21235" y="6416"/>
                    <a:pt x="21600" y="5799"/>
                  </a:cubicBezTo>
                  <a:lnTo>
                    <a:pt x="21600" y="6289"/>
                  </a:lnTo>
                  <a:cubicBezTo>
                    <a:pt x="21599" y="6290"/>
                    <a:pt x="21599" y="6290"/>
                    <a:pt x="21598" y="6291"/>
                  </a:cubicBezTo>
                  <a:cubicBezTo>
                    <a:pt x="21598" y="6181"/>
                    <a:pt x="21598" y="6079"/>
                    <a:pt x="21598" y="5991"/>
                  </a:cubicBezTo>
                  <a:cubicBezTo>
                    <a:pt x="21318" y="6752"/>
                    <a:pt x="20627" y="7453"/>
                    <a:pt x="19631" y="8051"/>
                  </a:cubicBezTo>
                  <a:cubicBezTo>
                    <a:pt x="19068" y="8389"/>
                    <a:pt x="18406" y="8693"/>
                    <a:pt x="17664" y="8957"/>
                  </a:cubicBezTo>
                  <a:cubicBezTo>
                    <a:pt x="17058" y="9170"/>
                    <a:pt x="16400" y="9357"/>
                    <a:pt x="15697" y="9513"/>
                  </a:cubicBezTo>
                  <a:cubicBezTo>
                    <a:pt x="15073" y="9650"/>
                    <a:pt x="14416" y="9764"/>
                    <a:pt x="13730" y="9848"/>
                  </a:cubicBezTo>
                  <a:cubicBezTo>
                    <a:pt x="13096" y="9925"/>
                    <a:pt x="12439" y="9978"/>
                    <a:pt x="11764" y="10005"/>
                  </a:cubicBezTo>
                  <a:cubicBezTo>
                    <a:pt x="11447" y="10018"/>
                    <a:pt x="11127" y="10025"/>
                    <a:pt x="10803" y="10025"/>
                  </a:cubicBezTo>
                  <a:cubicBezTo>
                    <a:pt x="10464" y="10024"/>
                    <a:pt x="10128" y="10017"/>
                    <a:pt x="9797" y="10004"/>
                  </a:cubicBezTo>
                  <a:cubicBezTo>
                    <a:pt x="9122" y="9976"/>
                    <a:pt x="8464" y="9921"/>
                    <a:pt x="7830" y="9842"/>
                  </a:cubicBezTo>
                  <a:cubicBezTo>
                    <a:pt x="7144" y="9757"/>
                    <a:pt x="6487" y="9642"/>
                    <a:pt x="5863" y="9502"/>
                  </a:cubicBezTo>
                  <a:cubicBezTo>
                    <a:pt x="5160" y="9346"/>
                    <a:pt x="4502" y="9156"/>
                    <a:pt x="3896" y="8939"/>
                  </a:cubicBezTo>
                  <a:cubicBezTo>
                    <a:pt x="3153" y="8673"/>
                    <a:pt x="2491" y="8364"/>
                    <a:pt x="1930" y="8023"/>
                  </a:cubicBezTo>
                  <a:cubicBezTo>
                    <a:pt x="958" y="7431"/>
                    <a:pt x="284" y="6741"/>
                    <a:pt x="9" y="5991"/>
                  </a:cubicBezTo>
                  <a:cubicBezTo>
                    <a:pt x="9" y="6079"/>
                    <a:pt x="9" y="6182"/>
                    <a:pt x="9" y="6291"/>
                  </a:cubicBezTo>
                  <a:cubicBezTo>
                    <a:pt x="6" y="6286"/>
                    <a:pt x="3" y="6281"/>
                    <a:pt x="0" y="6276"/>
                  </a:cubicBezTo>
                  <a:close/>
                  <a:moveTo>
                    <a:pt x="0" y="2894"/>
                  </a:moveTo>
                  <a:cubicBezTo>
                    <a:pt x="356" y="3503"/>
                    <a:pt x="979" y="4075"/>
                    <a:pt x="1808" y="4579"/>
                  </a:cubicBezTo>
                  <a:cubicBezTo>
                    <a:pt x="2380" y="4928"/>
                    <a:pt x="3051" y="5244"/>
                    <a:pt x="3801" y="5519"/>
                  </a:cubicBezTo>
                  <a:cubicBezTo>
                    <a:pt x="4416" y="5745"/>
                    <a:pt x="5085" y="5942"/>
                    <a:pt x="5795" y="6106"/>
                  </a:cubicBezTo>
                  <a:cubicBezTo>
                    <a:pt x="6429" y="6253"/>
                    <a:pt x="7095" y="6374"/>
                    <a:pt x="7789" y="6465"/>
                  </a:cubicBezTo>
                  <a:cubicBezTo>
                    <a:pt x="8433" y="6549"/>
                    <a:pt x="9099" y="6608"/>
                    <a:pt x="9783" y="6638"/>
                  </a:cubicBezTo>
                  <a:cubicBezTo>
                    <a:pt x="10120" y="6653"/>
                    <a:pt x="10460" y="6661"/>
                    <a:pt x="10803" y="6662"/>
                  </a:cubicBezTo>
                  <a:cubicBezTo>
                    <a:pt x="11131" y="6661"/>
                    <a:pt x="11456" y="6654"/>
                    <a:pt x="11777" y="6640"/>
                  </a:cubicBezTo>
                  <a:cubicBezTo>
                    <a:pt x="12460" y="6611"/>
                    <a:pt x="13127" y="6555"/>
                    <a:pt x="13771" y="6471"/>
                  </a:cubicBezTo>
                  <a:cubicBezTo>
                    <a:pt x="14464" y="6383"/>
                    <a:pt x="15131" y="6263"/>
                    <a:pt x="15764" y="6118"/>
                  </a:cubicBezTo>
                  <a:cubicBezTo>
                    <a:pt x="16475" y="5955"/>
                    <a:pt x="17143" y="5760"/>
                    <a:pt x="17758" y="5536"/>
                  </a:cubicBezTo>
                  <a:cubicBezTo>
                    <a:pt x="18508" y="5265"/>
                    <a:pt x="19178" y="4952"/>
                    <a:pt x="19752" y="4607"/>
                  </a:cubicBezTo>
                  <a:cubicBezTo>
                    <a:pt x="20599" y="4099"/>
                    <a:pt x="21235" y="3522"/>
                    <a:pt x="21600" y="2905"/>
                  </a:cubicBezTo>
                  <a:lnTo>
                    <a:pt x="21600" y="3395"/>
                  </a:lnTo>
                  <a:cubicBezTo>
                    <a:pt x="21599" y="3396"/>
                    <a:pt x="21599" y="3397"/>
                    <a:pt x="21598" y="3397"/>
                  </a:cubicBezTo>
                  <a:cubicBezTo>
                    <a:pt x="21598" y="3288"/>
                    <a:pt x="21598" y="3185"/>
                    <a:pt x="21598" y="3097"/>
                  </a:cubicBezTo>
                  <a:cubicBezTo>
                    <a:pt x="21318" y="3859"/>
                    <a:pt x="20627" y="4560"/>
                    <a:pt x="19631" y="5157"/>
                  </a:cubicBezTo>
                  <a:cubicBezTo>
                    <a:pt x="19068" y="5495"/>
                    <a:pt x="18406" y="5800"/>
                    <a:pt x="17664" y="6063"/>
                  </a:cubicBezTo>
                  <a:cubicBezTo>
                    <a:pt x="17058" y="6277"/>
                    <a:pt x="16400" y="6464"/>
                    <a:pt x="15697" y="6619"/>
                  </a:cubicBezTo>
                  <a:cubicBezTo>
                    <a:pt x="15073" y="6757"/>
                    <a:pt x="14416" y="6870"/>
                    <a:pt x="13730" y="6954"/>
                  </a:cubicBezTo>
                  <a:cubicBezTo>
                    <a:pt x="13096" y="7031"/>
                    <a:pt x="12439" y="7085"/>
                    <a:pt x="11764" y="7112"/>
                  </a:cubicBezTo>
                  <a:cubicBezTo>
                    <a:pt x="11447" y="7124"/>
                    <a:pt x="11127" y="7131"/>
                    <a:pt x="10803" y="7131"/>
                  </a:cubicBezTo>
                  <a:cubicBezTo>
                    <a:pt x="10464" y="7130"/>
                    <a:pt x="10128" y="7124"/>
                    <a:pt x="9797" y="7110"/>
                  </a:cubicBezTo>
                  <a:cubicBezTo>
                    <a:pt x="9122" y="7082"/>
                    <a:pt x="8464" y="7027"/>
                    <a:pt x="7830" y="6948"/>
                  </a:cubicBezTo>
                  <a:cubicBezTo>
                    <a:pt x="7144" y="6863"/>
                    <a:pt x="6487" y="6748"/>
                    <a:pt x="5863" y="6609"/>
                  </a:cubicBezTo>
                  <a:cubicBezTo>
                    <a:pt x="5160" y="6452"/>
                    <a:pt x="4502" y="6262"/>
                    <a:pt x="3896" y="6045"/>
                  </a:cubicBezTo>
                  <a:cubicBezTo>
                    <a:pt x="3153" y="5779"/>
                    <a:pt x="2491" y="5470"/>
                    <a:pt x="1930" y="5129"/>
                  </a:cubicBezTo>
                  <a:cubicBezTo>
                    <a:pt x="958" y="4537"/>
                    <a:pt x="284" y="3847"/>
                    <a:pt x="9" y="3097"/>
                  </a:cubicBezTo>
                  <a:cubicBezTo>
                    <a:pt x="9" y="3185"/>
                    <a:pt x="9" y="3288"/>
                    <a:pt x="9" y="3398"/>
                  </a:cubicBezTo>
                  <a:cubicBezTo>
                    <a:pt x="6" y="3393"/>
                    <a:pt x="3" y="3388"/>
                    <a:pt x="0" y="3382"/>
                  </a:cubicBezTo>
                  <a:close/>
                  <a:moveTo>
                    <a:pt x="0" y="0"/>
                  </a:moveTo>
                  <a:cubicBezTo>
                    <a:pt x="356" y="610"/>
                    <a:pt x="979" y="1181"/>
                    <a:pt x="1808" y="1685"/>
                  </a:cubicBezTo>
                  <a:cubicBezTo>
                    <a:pt x="2380" y="2034"/>
                    <a:pt x="3051" y="2350"/>
                    <a:pt x="3801" y="2625"/>
                  </a:cubicBezTo>
                  <a:cubicBezTo>
                    <a:pt x="4416" y="2851"/>
                    <a:pt x="5085" y="3049"/>
                    <a:pt x="5795" y="3213"/>
                  </a:cubicBezTo>
                  <a:cubicBezTo>
                    <a:pt x="6429" y="3360"/>
                    <a:pt x="7095" y="3481"/>
                    <a:pt x="7789" y="3572"/>
                  </a:cubicBezTo>
                  <a:cubicBezTo>
                    <a:pt x="8433" y="3656"/>
                    <a:pt x="9099" y="3714"/>
                    <a:pt x="9783" y="3745"/>
                  </a:cubicBezTo>
                  <a:cubicBezTo>
                    <a:pt x="10120" y="3759"/>
                    <a:pt x="10460" y="3767"/>
                    <a:pt x="10803" y="3768"/>
                  </a:cubicBezTo>
                  <a:cubicBezTo>
                    <a:pt x="11131" y="3767"/>
                    <a:pt x="11456" y="3760"/>
                    <a:pt x="11777" y="3746"/>
                  </a:cubicBezTo>
                  <a:cubicBezTo>
                    <a:pt x="12460" y="3718"/>
                    <a:pt x="13127" y="3661"/>
                    <a:pt x="13771" y="3577"/>
                  </a:cubicBezTo>
                  <a:cubicBezTo>
                    <a:pt x="14464" y="3489"/>
                    <a:pt x="15131" y="3369"/>
                    <a:pt x="15764" y="3225"/>
                  </a:cubicBezTo>
                  <a:cubicBezTo>
                    <a:pt x="16475" y="3061"/>
                    <a:pt x="17143" y="2866"/>
                    <a:pt x="17758" y="2642"/>
                  </a:cubicBezTo>
                  <a:cubicBezTo>
                    <a:pt x="18508" y="2371"/>
                    <a:pt x="19178" y="2058"/>
                    <a:pt x="19752" y="1713"/>
                  </a:cubicBezTo>
                  <a:cubicBezTo>
                    <a:pt x="20599" y="1205"/>
                    <a:pt x="21235" y="628"/>
                    <a:pt x="21600" y="12"/>
                  </a:cubicBezTo>
                  <a:lnTo>
                    <a:pt x="21600" y="501"/>
                  </a:lnTo>
                  <a:cubicBezTo>
                    <a:pt x="21599" y="502"/>
                    <a:pt x="21599" y="503"/>
                    <a:pt x="21598" y="504"/>
                  </a:cubicBezTo>
                  <a:cubicBezTo>
                    <a:pt x="21598" y="394"/>
                    <a:pt x="21598" y="292"/>
                    <a:pt x="21598" y="203"/>
                  </a:cubicBezTo>
                  <a:cubicBezTo>
                    <a:pt x="21318" y="965"/>
                    <a:pt x="20627" y="1666"/>
                    <a:pt x="19631" y="2263"/>
                  </a:cubicBezTo>
                  <a:cubicBezTo>
                    <a:pt x="19068" y="2601"/>
                    <a:pt x="18406" y="2906"/>
                    <a:pt x="17664" y="3169"/>
                  </a:cubicBezTo>
                  <a:cubicBezTo>
                    <a:pt x="17058" y="3383"/>
                    <a:pt x="16400" y="3570"/>
                    <a:pt x="15697" y="3725"/>
                  </a:cubicBezTo>
                  <a:cubicBezTo>
                    <a:pt x="15073" y="3863"/>
                    <a:pt x="14416" y="3976"/>
                    <a:pt x="13730" y="4060"/>
                  </a:cubicBezTo>
                  <a:cubicBezTo>
                    <a:pt x="13096" y="4138"/>
                    <a:pt x="12439" y="4191"/>
                    <a:pt x="11764" y="4218"/>
                  </a:cubicBezTo>
                  <a:cubicBezTo>
                    <a:pt x="11447" y="4230"/>
                    <a:pt x="11127" y="4238"/>
                    <a:pt x="10803" y="4238"/>
                  </a:cubicBezTo>
                  <a:cubicBezTo>
                    <a:pt x="10464" y="4237"/>
                    <a:pt x="10128" y="4230"/>
                    <a:pt x="9797" y="4216"/>
                  </a:cubicBezTo>
                  <a:cubicBezTo>
                    <a:pt x="9122" y="4188"/>
                    <a:pt x="8464" y="4134"/>
                    <a:pt x="7830" y="4054"/>
                  </a:cubicBezTo>
                  <a:cubicBezTo>
                    <a:pt x="7144" y="3969"/>
                    <a:pt x="6487" y="3854"/>
                    <a:pt x="5863" y="3715"/>
                  </a:cubicBezTo>
                  <a:cubicBezTo>
                    <a:pt x="5160" y="3558"/>
                    <a:pt x="4502" y="3369"/>
                    <a:pt x="3896" y="3152"/>
                  </a:cubicBezTo>
                  <a:cubicBezTo>
                    <a:pt x="3153" y="2885"/>
                    <a:pt x="2491" y="2577"/>
                    <a:pt x="1930" y="2235"/>
                  </a:cubicBezTo>
                  <a:cubicBezTo>
                    <a:pt x="958" y="1644"/>
                    <a:pt x="284" y="953"/>
                    <a:pt x="9" y="203"/>
                  </a:cubicBezTo>
                  <a:cubicBezTo>
                    <a:pt x="9" y="292"/>
                    <a:pt x="9" y="394"/>
                    <a:pt x="9" y="504"/>
                  </a:cubicBezTo>
                  <a:cubicBezTo>
                    <a:pt x="6" y="499"/>
                    <a:pt x="3" y="494"/>
                    <a:pt x="0" y="489"/>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80" name="Shape 37"/>
            <p:cNvSpPr/>
            <p:nvPr/>
          </p:nvSpPr>
          <p:spPr>
            <a:xfrm>
              <a:off x="392133" y="-1"/>
              <a:ext cx="574629" cy="2621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1" y="17"/>
                    <a:pt x="0" y="4845"/>
                    <a:pt x="0" y="10799"/>
                  </a:cubicBezTo>
                  <a:cubicBezTo>
                    <a:pt x="0" y="16753"/>
                    <a:pt x="4831" y="21581"/>
                    <a:pt x="10800" y="21600"/>
                  </a:cubicBezTo>
                  <a:cubicBezTo>
                    <a:pt x="16767" y="21581"/>
                    <a:pt x="21600" y="16753"/>
                    <a:pt x="21600" y="10799"/>
                  </a:cubicBezTo>
                  <a:cubicBezTo>
                    <a:pt x="21600" y="4845"/>
                    <a:pt x="16767" y="17"/>
                    <a:pt x="10800"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81" name="Shape 38"/>
            <p:cNvSpPr/>
            <p:nvPr/>
          </p:nvSpPr>
          <p:spPr>
            <a:xfrm>
              <a:off x="440513" y="20371"/>
              <a:ext cx="478757" cy="1949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2" y="17"/>
                    <a:pt x="0" y="4846"/>
                    <a:pt x="0" y="10800"/>
                  </a:cubicBezTo>
                  <a:cubicBezTo>
                    <a:pt x="0" y="16753"/>
                    <a:pt x="4832" y="21582"/>
                    <a:pt x="10800" y="21600"/>
                  </a:cubicBezTo>
                  <a:cubicBezTo>
                    <a:pt x="16768" y="21582"/>
                    <a:pt x="21600" y="16753"/>
                    <a:pt x="21600" y="10800"/>
                  </a:cubicBezTo>
                  <a:cubicBezTo>
                    <a:pt x="21600" y="4846"/>
                    <a:pt x="16768" y="17"/>
                    <a:pt x="10800" y="0"/>
                  </a:cubicBezTo>
                  <a:close/>
                </a:path>
              </a:pathLst>
            </a:custGeom>
            <a:solidFill>
              <a:srgbClr val="FFDFA9">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82" name="Shape 39"/>
            <p:cNvSpPr/>
            <p:nvPr/>
          </p:nvSpPr>
          <p:spPr>
            <a:xfrm>
              <a:off x="440513" y="20371"/>
              <a:ext cx="479869" cy="2041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8599"/>
                  </a:moveTo>
                  <a:cubicBezTo>
                    <a:pt x="5188" y="18583"/>
                    <a:pt x="1277" y="14476"/>
                    <a:pt x="1277" y="10800"/>
                  </a:cubicBezTo>
                  <a:cubicBezTo>
                    <a:pt x="1277" y="7123"/>
                    <a:pt x="5188" y="3017"/>
                    <a:pt x="10799" y="3001"/>
                  </a:cubicBezTo>
                  <a:cubicBezTo>
                    <a:pt x="16412" y="3017"/>
                    <a:pt x="20324" y="7123"/>
                    <a:pt x="20324" y="10800"/>
                  </a:cubicBezTo>
                  <a:cubicBezTo>
                    <a:pt x="20324" y="14476"/>
                    <a:pt x="16412" y="18583"/>
                    <a:pt x="10800" y="18599"/>
                  </a:cubicBezTo>
                  <a:close/>
                  <a:moveTo>
                    <a:pt x="10799" y="0"/>
                  </a:moveTo>
                  <a:cubicBezTo>
                    <a:pt x="5564" y="14"/>
                    <a:pt x="0" y="3805"/>
                    <a:pt x="0" y="10800"/>
                  </a:cubicBezTo>
                  <a:cubicBezTo>
                    <a:pt x="0" y="17795"/>
                    <a:pt x="5564" y="21585"/>
                    <a:pt x="10799" y="21600"/>
                  </a:cubicBezTo>
                  <a:lnTo>
                    <a:pt x="10801" y="21600"/>
                  </a:lnTo>
                  <a:cubicBezTo>
                    <a:pt x="16036" y="21585"/>
                    <a:pt x="21600" y="17795"/>
                    <a:pt x="21600" y="10800"/>
                  </a:cubicBezTo>
                  <a:cubicBezTo>
                    <a:pt x="21600" y="3805"/>
                    <a:pt x="16036" y="14"/>
                    <a:pt x="10799"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83" name="Shape 40"/>
            <p:cNvSpPr/>
            <p:nvPr/>
          </p:nvSpPr>
          <p:spPr>
            <a:xfrm>
              <a:off x="598385" y="73846"/>
              <a:ext cx="193405" cy="89675"/>
            </a:xfrm>
            <a:custGeom>
              <a:avLst/>
              <a:gdLst/>
              <a:ahLst/>
              <a:cxnLst>
                <a:cxn ang="0">
                  <a:pos x="wd2" y="hd2"/>
                </a:cxn>
                <a:cxn ang="5400000">
                  <a:pos x="wd2" y="hd2"/>
                </a:cxn>
                <a:cxn ang="10800000">
                  <a:pos x="wd2" y="hd2"/>
                </a:cxn>
                <a:cxn ang="16200000">
                  <a:pos x="wd2" y="hd2"/>
                </a:cxn>
              </a:cxnLst>
              <a:rect l="0" t="0" r="r" b="b"/>
              <a:pathLst>
                <a:path w="21546" h="21478" fill="norm" stroke="1" extrusionOk="0">
                  <a:moveTo>
                    <a:pt x="19731" y="3277"/>
                  </a:moveTo>
                  <a:lnTo>
                    <a:pt x="20854" y="2148"/>
                  </a:lnTo>
                  <a:lnTo>
                    <a:pt x="18978" y="506"/>
                  </a:lnTo>
                  <a:lnTo>
                    <a:pt x="17855" y="1608"/>
                  </a:lnTo>
                  <a:cubicBezTo>
                    <a:pt x="16365" y="544"/>
                    <a:pt x="14996" y="13"/>
                    <a:pt x="13727" y="0"/>
                  </a:cubicBezTo>
                  <a:cubicBezTo>
                    <a:pt x="12459" y="-16"/>
                    <a:pt x="11276" y="488"/>
                    <a:pt x="10163" y="1519"/>
                  </a:cubicBezTo>
                  <a:cubicBezTo>
                    <a:pt x="9383" y="2240"/>
                    <a:pt x="8831" y="3038"/>
                    <a:pt x="8506" y="3920"/>
                  </a:cubicBezTo>
                  <a:cubicBezTo>
                    <a:pt x="8179" y="4812"/>
                    <a:pt x="8048" y="5636"/>
                    <a:pt x="8119" y="6391"/>
                  </a:cubicBezTo>
                  <a:cubicBezTo>
                    <a:pt x="8191" y="7155"/>
                    <a:pt x="8447" y="8508"/>
                    <a:pt x="8896" y="10491"/>
                  </a:cubicBezTo>
                  <a:cubicBezTo>
                    <a:pt x="9176" y="11702"/>
                    <a:pt x="9183" y="12581"/>
                    <a:pt x="8915" y="13112"/>
                  </a:cubicBezTo>
                  <a:cubicBezTo>
                    <a:pt x="8644" y="13645"/>
                    <a:pt x="8038" y="14384"/>
                    <a:pt x="7091" y="15336"/>
                  </a:cubicBezTo>
                  <a:cubicBezTo>
                    <a:pt x="6710" y="15715"/>
                    <a:pt x="6355" y="15932"/>
                    <a:pt x="6024" y="15981"/>
                  </a:cubicBezTo>
                  <a:cubicBezTo>
                    <a:pt x="5693" y="16028"/>
                    <a:pt x="5388" y="15905"/>
                    <a:pt x="5113" y="15607"/>
                  </a:cubicBezTo>
                  <a:cubicBezTo>
                    <a:pt x="4792" y="15260"/>
                    <a:pt x="4730" y="14904"/>
                    <a:pt x="4928" y="14536"/>
                  </a:cubicBezTo>
                  <a:cubicBezTo>
                    <a:pt x="5124" y="14174"/>
                    <a:pt x="5793" y="13432"/>
                    <a:pt x="6923" y="12325"/>
                  </a:cubicBezTo>
                  <a:lnTo>
                    <a:pt x="7937" y="11331"/>
                  </a:lnTo>
                  <a:lnTo>
                    <a:pt x="4022" y="7312"/>
                  </a:lnTo>
                  <a:lnTo>
                    <a:pt x="3217" y="8058"/>
                  </a:lnTo>
                  <a:cubicBezTo>
                    <a:pt x="1345" y="9789"/>
                    <a:pt x="385" y="11445"/>
                    <a:pt x="370" y="13011"/>
                  </a:cubicBezTo>
                  <a:cubicBezTo>
                    <a:pt x="353" y="14615"/>
                    <a:pt x="814" y="16078"/>
                    <a:pt x="1760" y="17386"/>
                  </a:cubicBezTo>
                  <a:lnTo>
                    <a:pt x="0" y="19113"/>
                  </a:lnTo>
                  <a:lnTo>
                    <a:pt x="1873" y="21270"/>
                  </a:lnTo>
                  <a:lnTo>
                    <a:pt x="3579" y="19550"/>
                  </a:lnTo>
                  <a:cubicBezTo>
                    <a:pt x="5228" y="20941"/>
                    <a:pt x="6885" y="21584"/>
                    <a:pt x="8523" y="21463"/>
                  </a:cubicBezTo>
                  <a:cubicBezTo>
                    <a:pt x="10159" y="21340"/>
                    <a:pt x="11738" y="20457"/>
                    <a:pt x="13241" y="18844"/>
                  </a:cubicBezTo>
                  <a:cubicBezTo>
                    <a:pt x="14163" y="17854"/>
                    <a:pt x="14783" y="16895"/>
                    <a:pt x="15108" y="15966"/>
                  </a:cubicBezTo>
                  <a:cubicBezTo>
                    <a:pt x="15429" y="15049"/>
                    <a:pt x="15550" y="14223"/>
                    <a:pt x="15473" y="13486"/>
                  </a:cubicBezTo>
                  <a:cubicBezTo>
                    <a:pt x="15396" y="12753"/>
                    <a:pt x="15115" y="11550"/>
                    <a:pt x="14640" y="9895"/>
                  </a:cubicBezTo>
                  <a:cubicBezTo>
                    <a:pt x="14100" y="7995"/>
                    <a:pt x="13831" y="6828"/>
                    <a:pt x="13820" y="6355"/>
                  </a:cubicBezTo>
                  <a:cubicBezTo>
                    <a:pt x="13805" y="5880"/>
                    <a:pt x="14091" y="5356"/>
                    <a:pt x="14679" y="4780"/>
                  </a:cubicBezTo>
                  <a:cubicBezTo>
                    <a:pt x="15029" y="4438"/>
                    <a:pt x="15350" y="4238"/>
                    <a:pt x="15647" y="4180"/>
                  </a:cubicBezTo>
                  <a:cubicBezTo>
                    <a:pt x="15944" y="4124"/>
                    <a:pt x="16216" y="4209"/>
                    <a:pt x="16465" y="4438"/>
                  </a:cubicBezTo>
                  <a:cubicBezTo>
                    <a:pt x="16774" y="4722"/>
                    <a:pt x="16876" y="5009"/>
                    <a:pt x="16771" y="5296"/>
                  </a:cubicBezTo>
                  <a:cubicBezTo>
                    <a:pt x="16665" y="5585"/>
                    <a:pt x="16285" y="6057"/>
                    <a:pt x="15625" y="6718"/>
                  </a:cubicBezTo>
                  <a:lnTo>
                    <a:pt x="15000" y="7345"/>
                  </a:lnTo>
                  <a:lnTo>
                    <a:pt x="19243" y="11369"/>
                  </a:lnTo>
                  <a:cubicBezTo>
                    <a:pt x="19589" y="11057"/>
                    <a:pt x="19839" y="10820"/>
                    <a:pt x="19993" y="10654"/>
                  </a:cubicBezTo>
                  <a:cubicBezTo>
                    <a:pt x="21089" y="9487"/>
                    <a:pt x="21600" y="8282"/>
                    <a:pt x="21542" y="7038"/>
                  </a:cubicBezTo>
                  <a:cubicBezTo>
                    <a:pt x="21485" y="5820"/>
                    <a:pt x="20877" y="4565"/>
                    <a:pt x="19731" y="327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84" name="Shape 41"/>
            <p:cNvSpPr/>
            <p:nvPr/>
          </p:nvSpPr>
          <p:spPr>
            <a:xfrm>
              <a:off x="40725" y="343736"/>
              <a:ext cx="541916" cy="541917"/>
            </a:xfrm>
            <a:prstGeom prst="ellipse">
              <a:avLst/>
            </a:pr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85" name="Shape 42"/>
            <p:cNvSpPr/>
            <p:nvPr/>
          </p:nvSpPr>
          <p:spPr>
            <a:xfrm>
              <a:off x="-16" y="336097"/>
              <a:ext cx="541916" cy="541916"/>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86" name="Shape 43"/>
            <p:cNvSpPr/>
            <p:nvPr/>
          </p:nvSpPr>
          <p:spPr>
            <a:xfrm>
              <a:off x="86583" y="422697"/>
              <a:ext cx="368960" cy="368961"/>
            </a:xfrm>
            <a:prstGeom prst="ellipse">
              <a:avLst/>
            </a:prstGeom>
            <a:solidFill>
              <a:srgbClr val="FFDFA9">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87" name="Shape 44"/>
            <p:cNvSpPr/>
            <p:nvPr/>
          </p:nvSpPr>
          <p:spPr>
            <a:xfrm>
              <a:off x="50924" y="387046"/>
              <a:ext cx="437946" cy="437951"/>
            </a:xfrm>
            <a:custGeom>
              <a:avLst/>
              <a:gdLst/>
              <a:ahLst/>
              <a:cxnLst>
                <a:cxn ang="0">
                  <a:pos x="wd2" y="hd2"/>
                </a:cxn>
                <a:cxn ang="5400000">
                  <a:pos x="wd2" y="hd2"/>
                </a:cxn>
                <a:cxn ang="10800000">
                  <a:pos x="wd2" y="hd2"/>
                </a:cxn>
                <a:cxn ang="16200000">
                  <a:pos x="wd2" y="hd2"/>
                </a:cxn>
              </a:cxnLst>
              <a:rect l="0" t="0" r="r" b="b"/>
              <a:pathLst>
                <a:path w="19030" h="19030" fill="norm" stroke="1" extrusionOk="0">
                  <a:moveTo>
                    <a:pt x="16053" y="14151"/>
                  </a:moveTo>
                  <a:cubicBezTo>
                    <a:pt x="13497" y="17756"/>
                    <a:pt x="8484" y="18610"/>
                    <a:pt x="4879" y="16053"/>
                  </a:cubicBezTo>
                  <a:cubicBezTo>
                    <a:pt x="1274" y="13497"/>
                    <a:pt x="420" y="8484"/>
                    <a:pt x="2977" y="4879"/>
                  </a:cubicBezTo>
                  <a:cubicBezTo>
                    <a:pt x="5533" y="1274"/>
                    <a:pt x="10546" y="420"/>
                    <a:pt x="14151" y="2977"/>
                  </a:cubicBezTo>
                  <a:cubicBezTo>
                    <a:pt x="17756" y="5533"/>
                    <a:pt x="18609" y="10546"/>
                    <a:pt x="16053" y="14151"/>
                  </a:cubicBezTo>
                  <a:close/>
                  <a:moveTo>
                    <a:pt x="15020" y="1750"/>
                  </a:moveTo>
                  <a:cubicBezTo>
                    <a:pt x="10739" y="-1285"/>
                    <a:pt x="4786" y="-271"/>
                    <a:pt x="1750" y="4010"/>
                  </a:cubicBezTo>
                  <a:cubicBezTo>
                    <a:pt x="-1285" y="8291"/>
                    <a:pt x="-272" y="14244"/>
                    <a:pt x="4010" y="17280"/>
                  </a:cubicBezTo>
                  <a:cubicBezTo>
                    <a:pt x="8291" y="20315"/>
                    <a:pt x="14244" y="19302"/>
                    <a:pt x="17279" y="15020"/>
                  </a:cubicBezTo>
                  <a:cubicBezTo>
                    <a:pt x="20315" y="10739"/>
                    <a:pt x="19301" y="4786"/>
                    <a:pt x="15020" y="175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388" name="Shape 45"/>
            <p:cNvSpPr/>
            <p:nvPr/>
          </p:nvSpPr>
          <p:spPr>
            <a:xfrm>
              <a:off x="152779" y="506712"/>
              <a:ext cx="234271" cy="198878"/>
            </a:xfrm>
            <a:custGeom>
              <a:avLst/>
              <a:gdLst/>
              <a:ahLst/>
              <a:cxnLst>
                <a:cxn ang="0">
                  <a:pos x="wd2" y="hd2"/>
                </a:cxn>
                <a:cxn ang="5400000">
                  <a:pos x="wd2" y="hd2"/>
                </a:cxn>
                <a:cxn ang="10800000">
                  <a:pos x="wd2" y="hd2"/>
                </a:cxn>
                <a:cxn ang="16200000">
                  <a:pos x="wd2" y="hd2"/>
                </a:cxn>
              </a:cxnLst>
              <a:rect l="0" t="0" r="r" b="b"/>
              <a:pathLst>
                <a:path w="21600" h="21207" fill="norm" stroke="1" extrusionOk="0">
                  <a:moveTo>
                    <a:pt x="21200" y="11727"/>
                  </a:moveTo>
                  <a:cubicBezTo>
                    <a:pt x="20987" y="10301"/>
                    <a:pt x="20244" y="9066"/>
                    <a:pt x="18972" y="8023"/>
                  </a:cubicBezTo>
                  <a:cubicBezTo>
                    <a:pt x="18094" y="7303"/>
                    <a:pt x="17185" y="6854"/>
                    <a:pt x="16247" y="6678"/>
                  </a:cubicBezTo>
                  <a:cubicBezTo>
                    <a:pt x="15311" y="6502"/>
                    <a:pt x="14484" y="6526"/>
                    <a:pt x="13770" y="6753"/>
                  </a:cubicBezTo>
                  <a:cubicBezTo>
                    <a:pt x="13056" y="6980"/>
                    <a:pt x="11830" y="7510"/>
                    <a:pt x="10093" y="8345"/>
                  </a:cubicBezTo>
                  <a:cubicBezTo>
                    <a:pt x="9054" y="8850"/>
                    <a:pt x="8282" y="9012"/>
                    <a:pt x="7777" y="8828"/>
                  </a:cubicBezTo>
                  <a:cubicBezTo>
                    <a:pt x="7272" y="8646"/>
                    <a:pt x="6540" y="8162"/>
                    <a:pt x="5585" y="7379"/>
                  </a:cubicBezTo>
                  <a:cubicBezTo>
                    <a:pt x="5205" y="7067"/>
                    <a:pt x="4969" y="6752"/>
                    <a:pt x="4874" y="6430"/>
                  </a:cubicBezTo>
                  <a:cubicBezTo>
                    <a:pt x="4781" y="6109"/>
                    <a:pt x="4836" y="5782"/>
                    <a:pt x="5041" y="5449"/>
                  </a:cubicBezTo>
                  <a:cubicBezTo>
                    <a:pt x="5279" y="5059"/>
                    <a:pt x="5569" y="4926"/>
                    <a:pt x="5909" y="5053"/>
                  </a:cubicBezTo>
                  <a:cubicBezTo>
                    <a:pt x="6250" y="5179"/>
                    <a:pt x="6992" y="5711"/>
                    <a:pt x="8137" y="6651"/>
                  </a:cubicBezTo>
                  <a:lnTo>
                    <a:pt x="9181" y="7506"/>
                  </a:lnTo>
                  <a:lnTo>
                    <a:pt x="12201" y="2581"/>
                  </a:lnTo>
                  <a:lnTo>
                    <a:pt x="11368" y="1898"/>
                  </a:lnTo>
                  <a:cubicBezTo>
                    <a:pt x="9471" y="341"/>
                    <a:pt x="7839" y="-257"/>
                    <a:pt x="6474" y="101"/>
                  </a:cubicBezTo>
                  <a:cubicBezTo>
                    <a:pt x="5108" y="459"/>
                    <a:pt x="3965" y="1251"/>
                    <a:pt x="3046" y="2476"/>
                  </a:cubicBezTo>
                  <a:lnTo>
                    <a:pt x="1390" y="1117"/>
                  </a:lnTo>
                  <a:lnTo>
                    <a:pt x="0" y="3385"/>
                  </a:lnTo>
                  <a:lnTo>
                    <a:pt x="1602" y="4700"/>
                  </a:lnTo>
                  <a:cubicBezTo>
                    <a:pt x="770" y="6557"/>
                    <a:pt x="527" y="8263"/>
                    <a:pt x="873" y="9818"/>
                  </a:cubicBezTo>
                  <a:cubicBezTo>
                    <a:pt x="1219" y="11372"/>
                    <a:pt x="2151" y="12772"/>
                    <a:pt x="3669" y="14017"/>
                  </a:cubicBezTo>
                  <a:cubicBezTo>
                    <a:pt x="4618" y="14794"/>
                    <a:pt x="5507" y="15288"/>
                    <a:pt x="6335" y="15497"/>
                  </a:cubicBezTo>
                  <a:cubicBezTo>
                    <a:pt x="7163" y="15705"/>
                    <a:pt x="7889" y="15725"/>
                    <a:pt x="8517" y="15555"/>
                  </a:cubicBezTo>
                  <a:cubicBezTo>
                    <a:pt x="9144" y="15385"/>
                    <a:pt x="10168" y="14942"/>
                    <a:pt x="11589" y="14226"/>
                  </a:cubicBezTo>
                  <a:cubicBezTo>
                    <a:pt x="13264" y="13389"/>
                    <a:pt x="14328" y="12929"/>
                    <a:pt x="14778" y="12848"/>
                  </a:cubicBezTo>
                  <a:cubicBezTo>
                    <a:pt x="15235" y="12758"/>
                    <a:pt x="15797" y="12987"/>
                    <a:pt x="16465" y="13535"/>
                  </a:cubicBezTo>
                  <a:cubicBezTo>
                    <a:pt x="16865" y="13863"/>
                    <a:pt x="17120" y="14184"/>
                    <a:pt x="17229" y="14499"/>
                  </a:cubicBezTo>
                  <a:cubicBezTo>
                    <a:pt x="17336" y="14813"/>
                    <a:pt x="17298" y="15120"/>
                    <a:pt x="17113" y="15422"/>
                  </a:cubicBezTo>
                  <a:cubicBezTo>
                    <a:pt x="16884" y="15796"/>
                    <a:pt x="16619" y="15944"/>
                    <a:pt x="16317" y="15868"/>
                  </a:cubicBezTo>
                  <a:cubicBezTo>
                    <a:pt x="16016" y="15791"/>
                    <a:pt x="15488" y="15446"/>
                    <a:pt x="14736" y="14828"/>
                  </a:cubicBezTo>
                  <a:lnTo>
                    <a:pt x="14030" y="14249"/>
                  </a:lnTo>
                  <a:lnTo>
                    <a:pt x="11010" y="19176"/>
                  </a:lnTo>
                  <a:cubicBezTo>
                    <a:pt x="11349" y="19502"/>
                    <a:pt x="11606" y="19737"/>
                    <a:pt x="11782" y="19881"/>
                  </a:cubicBezTo>
                  <a:cubicBezTo>
                    <a:pt x="13039" y="20912"/>
                    <a:pt x="14257" y="21343"/>
                    <a:pt x="15434" y="21171"/>
                  </a:cubicBezTo>
                  <a:cubicBezTo>
                    <a:pt x="16611" y="21001"/>
                    <a:pt x="17750" y="20225"/>
                    <a:pt x="18850" y="18844"/>
                  </a:cubicBezTo>
                  <a:lnTo>
                    <a:pt x="20210" y="19959"/>
                  </a:lnTo>
                  <a:lnTo>
                    <a:pt x="21600" y="17691"/>
                  </a:lnTo>
                  <a:lnTo>
                    <a:pt x="20240" y="16576"/>
                  </a:lnTo>
                  <a:cubicBezTo>
                    <a:pt x="21094" y="14770"/>
                    <a:pt x="21413" y="13155"/>
                    <a:pt x="21200" y="1172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390" name="Rectangle 78"/>
          <p:cNvSpPr txBox="1"/>
          <p:nvPr/>
        </p:nvSpPr>
        <p:spPr>
          <a:xfrm>
            <a:off x="4411898" y="1935676"/>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10391" name="Rectangle 79"/>
          <p:cNvSpPr txBox="1"/>
          <p:nvPr/>
        </p:nvSpPr>
        <p:spPr>
          <a:xfrm>
            <a:off x="8348188" y="4842041"/>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10392" name="Rectangle 81"/>
          <p:cNvSpPr txBox="1"/>
          <p:nvPr/>
        </p:nvSpPr>
        <p:spPr>
          <a:xfrm>
            <a:off x="8485894" y="3557792"/>
            <a:ext cx="32639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k</a:t>
            </a:r>
          </a:p>
        </p:txBody>
      </p:sp>
      <p:sp>
        <p:nvSpPr>
          <p:cNvPr id="10393" name="Rectangle 82"/>
          <p:cNvSpPr txBox="1"/>
          <p:nvPr/>
        </p:nvSpPr>
        <p:spPr>
          <a:xfrm>
            <a:off x="4043058" y="3050576"/>
            <a:ext cx="386450"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æ</a:t>
            </a:r>
          </a:p>
        </p:txBody>
      </p:sp>
      <p:sp>
        <p:nvSpPr>
          <p:cNvPr id="10394" name="Rectangle 83"/>
          <p:cNvSpPr txBox="1"/>
          <p:nvPr/>
        </p:nvSpPr>
        <p:spPr>
          <a:xfrm>
            <a:off x="5951235" y="2276623"/>
            <a:ext cx="395596" cy="36860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000">
                <a:solidFill>
                  <a:srgbClr val="FEFEFE"/>
                </a:solidFill>
                <a:latin typeface="FontAwesome"/>
                <a:ea typeface="FontAwesome"/>
                <a:cs typeface="FontAwesome"/>
                <a:sym typeface="FontAwesome"/>
              </a:defRPr>
            </a:lvl1pPr>
          </a:lstStyle>
          <a:p>
            <a:pPr/>
            <a:r>
              <a:t></a:t>
            </a:r>
          </a:p>
        </p:txBody>
      </p:sp>
      <p:sp>
        <p:nvSpPr>
          <p:cNvPr id="10395" name="Rectangle 84"/>
          <p:cNvSpPr txBox="1"/>
          <p:nvPr/>
        </p:nvSpPr>
        <p:spPr>
          <a:xfrm>
            <a:off x="9759790" y="3488432"/>
            <a:ext cx="330162" cy="574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rgbClr val="FEFEFE"/>
                </a:solidFill>
                <a:latin typeface="FontAwesome"/>
                <a:ea typeface="FontAwesome"/>
                <a:cs typeface="FontAwesome"/>
                <a:sym typeface="FontAwesome"/>
              </a:defRPr>
            </a:lvl1pPr>
          </a:lstStyle>
          <a:p>
            <a:pPr/>
            <a:r>
              <a:t>ë</a:t>
            </a:r>
          </a:p>
        </p:txBody>
      </p:sp>
      <p:sp>
        <p:nvSpPr>
          <p:cNvPr id="10396" name="Rectangle 85"/>
          <p:cNvSpPr txBox="1"/>
          <p:nvPr/>
        </p:nvSpPr>
        <p:spPr>
          <a:xfrm>
            <a:off x="10272612" y="2715707"/>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10397" name="Rectangle 86"/>
          <p:cNvSpPr txBox="1"/>
          <p:nvPr/>
        </p:nvSpPr>
        <p:spPr>
          <a:xfrm>
            <a:off x="5429882" y="3245177"/>
            <a:ext cx="245280"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10398" name="Rectangle 87"/>
          <p:cNvSpPr txBox="1"/>
          <p:nvPr/>
        </p:nvSpPr>
        <p:spPr>
          <a:xfrm>
            <a:off x="7104102" y="2700587"/>
            <a:ext cx="35814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z</a:t>
            </a:r>
          </a:p>
        </p:txBody>
      </p:sp>
      <p:sp>
        <p:nvSpPr>
          <p:cNvPr id="10399" name="Rectangle 89"/>
          <p:cNvSpPr txBox="1"/>
          <p:nvPr/>
        </p:nvSpPr>
        <p:spPr>
          <a:xfrm>
            <a:off x="9276690" y="4538337"/>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10400" name="TextBox 90"/>
          <p:cNvSpPr txBox="1"/>
          <p:nvPr/>
        </p:nvSpPr>
        <p:spPr>
          <a:xfrm>
            <a:off x="6221050" y="5001338"/>
            <a:ext cx="1303302"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lvl1pPr>
          </a:lstStyle>
          <a:p>
            <a:pPr/>
            <a:r>
              <a:t>Air saying fruitful were example.</a:t>
            </a:r>
          </a:p>
        </p:txBody>
      </p:sp>
      <p:sp>
        <p:nvSpPr>
          <p:cNvPr id="10401" name="TextBox 93"/>
          <p:cNvSpPr txBox="1"/>
          <p:nvPr/>
        </p:nvSpPr>
        <p:spPr>
          <a:xfrm>
            <a:off x="1169553" y="2703041"/>
            <a:ext cx="1939939"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Air saying fruitful were hath waters.</a:t>
            </a:r>
          </a:p>
        </p:txBody>
      </p:sp>
      <p:sp>
        <p:nvSpPr>
          <p:cNvPr id="10402" name="TextBox 95"/>
          <p:cNvSpPr txBox="1"/>
          <p:nvPr/>
        </p:nvSpPr>
        <p:spPr>
          <a:xfrm>
            <a:off x="1169553" y="2228414"/>
            <a:ext cx="849880"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1"/>
                </a:solidFill>
              </a:defRPr>
            </a:lvl1pPr>
          </a:lstStyle>
          <a:p>
            <a:pPr/>
            <a:r>
              <a:t>83%</a:t>
            </a:r>
          </a:p>
        </p:txBody>
      </p:sp>
      <p:sp>
        <p:nvSpPr>
          <p:cNvPr id="10403" name="Rectangle 96"/>
          <p:cNvSpPr txBox="1"/>
          <p:nvPr/>
        </p:nvSpPr>
        <p:spPr>
          <a:xfrm>
            <a:off x="1313495" y="4073333"/>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defRPr sz="3000">
                <a:solidFill>
                  <a:srgbClr val="6491C8"/>
                </a:solidFill>
                <a:latin typeface="FontAwesome"/>
                <a:ea typeface="FontAwesome"/>
                <a:cs typeface="FontAwesome"/>
                <a:sym typeface="FontAwesome"/>
              </a:defRPr>
            </a:lvl1pPr>
          </a:lstStyle>
          <a:p>
            <a:pPr/>
            <a:r>
              <a:t></a:t>
            </a:r>
          </a:p>
        </p:txBody>
      </p:sp>
      <p:sp>
        <p:nvSpPr>
          <p:cNvPr id="10404" name="Rectangle 97"/>
          <p:cNvSpPr txBox="1"/>
          <p:nvPr/>
        </p:nvSpPr>
        <p:spPr>
          <a:xfrm>
            <a:off x="2248204" y="4073333"/>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defRPr sz="3000">
                <a:solidFill>
                  <a:schemeClr val="accent5"/>
                </a:solidFill>
                <a:latin typeface="FontAwesome"/>
                <a:ea typeface="FontAwesome"/>
                <a:cs typeface="FontAwesome"/>
                <a:sym typeface="FontAwesome"/>
              </a:defRPr>
            </a:lvl1pPr>
          </a:lstStyle>
          <a:p>
            <a:pPr/>
            <a:r>
              <a:t></a:t>
            </a:r>
          </a:p>
        </p:txBody>
      </p:sp>
      <p:sp>
        <p:nvSpPr>
          <p:cNvPr id="10405" name="TextBox 98"/>
          <p:cNvSpPr txBox="1"/>
          <p:nvPr/>
        </p:nvSpPr>
        <p:spPr>
          <a:xfrm>
            <a:off x="1247057" y="4507619"/>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rgbClr val="6491C8"/>
                </a:solidFill>
              </a:defRPr>
            </a:lvl1pPr>
          </a:lstStyle>
          <a:p>
            <a:pPr/>
            <a:r>
              <a:t>44%</a:t>
            </a:r>
          </a:p>
        </p:txBody>
      </p:sp>
      <p:sp>
        <p:nvSpPr>
          <p:cNvPr id="10406" name="TextBox 99"/>
          <p:cNvSpPr txBox="1"/>
          <p:nvPr/>
        </p:nvSpPr>
        <p:spPr>
          <a:xfrm>
            <a:off x="1255222" y="4799327"/>
            <a:ext cx="580725"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air bring.</a:t>
            </a:r>
          </a:p>
        </p:txBody>
      </p:sp>
      <p:sp>
        <p:nvSpPr>
          <p:cNvPr id="10407" name="TextBox 100"/>
          <p:cNvSpPr txBox="1"/>
          <p:nvPr/>
        </p:nvSpPr>
        <p:spPr>
          <a:xfrm>
            <a:off x="2231765" y="4507619"/>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chemeClr val="accent5"/>
                </a:solidFill>
              </a:defRPr>
            </a:lvl1pPr>
          </a:lstStyle>
          <a:p>
            <a:pPr/>
            <a:r>
              <a:t>18%</a:t>
            </a:r>
          </a:p>
        </p:txBody>
      </p:sp>
      <p:sp>
        <p:nvSpPr>
          <p:cNvPr id="10408" name="TextBox 101"/>
          <p:cNvSpPr txBox="1"/>
          <p:nvPr/>
        </p:nvSpPr>
        <p:spPr>
          <a:xfrm>
            <a:off x="2239929" y="4799327"/>
            <a:ext cx="620646"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bring Signs.</a:t>
            </a:r>
          </a:p>
        </p:txBody>
      </p:sp>
      <p:sp>
        <p:nvSpPr>
          <p:cNvPr id="10409" name="Straight Connector 102"/>
          <p:cNvSpPr/>
          <p:nvPr/>
        </p:nvSpPr>
        <p:spPr>
          <a:xfrm flipV="1">
            <a:off x="2013762" y="4216535"/>
            <a:ext cx="1" cy="890188"/>
          </a:xfrm>
          <a:prstGeom prst="line">
            <a:avLst/>
          </a:prstGeom>
          <a:ln w="12700">
            <a:solidFill>
              <a:srgbClr val="000000">
                <a:alpha val="40000"/>
              </a:srgbClr>
            </a:solidFill>
            <a:prstDash val="sysDash"/>
            <a:miter/>
          </a:ln>
        </p:spPr>
        <p:txBody>
          <a:bodyPr lIns="45719" rIns="45719"/>
          <a:lstStyle/>
          <a:p>
            <a:pPr/>
          </a:p>
        </p:txBody>
      </p:sp>
      <p:sp>
        <p:nvSpPr>
          <p:cNvPr id="10410" name="TextBox 103"/>
          <p:cNvSpPr txBox="1"/>
          <p:nvPr/>
        </p:nvSpPr>
        <p:spPr>
          <a:xfrm>
            <a:off x="1239001" y="5411516"/>
            <a:ext cx="1796109"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Air saying fruitful were.</a:t>
            </a:r>
          </a:p>
        </p:txBody>
      </p:sp>
      <p:sp>
        <p:nvSpPr>
          <p:cNvPr id="10411" name="TextBox 105"/>
          <p:cNvSpPr txBox="1"/>
          <p:nvPr/>
        </p:nvSpPr>
        <p:spPr>
          <a:xfrm>
            <a:off x="1948826" y="2216904"/>
            <a:ext cx="116066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0389"/>
                                        </p:tgtEl>
                                        <p:attrNameLst>
                                          <p:attrName>style.visibility</p:attrName>
                                        </p:attrNameLst>
                                      </p:cBhvr>
                                      <p:to>
                                        <p:strVal val="visible"/>
                                      </p:to>
                                    </p:set>
                                    <p:animEffect filter="dissolve" transition="in">
                                      <p:cBhvr>
                                        <p:cTn id="7" dur="500"/>
                                        <p:tgtEl>
                                          <p:spTgt spid="10389"/>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10400"/>
                                        </p:tgtEl>
                                        <p:attrNameLst>
                                          <p:attrName>style.visibility</p:attrName>
                                        </p:attrNameLst>
                                      </p:cBhvr>
                                      <p:to>
                                        <p:strVal val="visible"/>
                                      </p:to>
                                    </p:set>
                                    <p:animEffect filter="dissolve" transition="in">
                                      <p:cBhvr>
                                        <p:cTn id="11" dur="500"/>
                                        <p:tgtEl>
                                          <p:spTgt spid="10400"/>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10354"/>
                                        </p:tgtEl>
                                        <p:attrNameLst>
                                          <p:attrName>style.visibility</p:attrName>
                                        </p:attrNameLst>
                                      </p:cBhvr>
                                      <p:to>
                                        <p:strVal val="visible"/>
                                      </p:to>
                                    </p:set>
                                    <p:animEffect filter="dissolve" transition="in">
                                      <p:cBhvr>
                                        <p:cTn id="15" dur="500"/>
                                        <p:tgtEl>
                                          <p:spTgt spid="10354"/>
                                        </p:tgtEl>
                                      </p:cBhvr>
                                    </p:animEffect>
                                  </p:childTnLst>
                                </p:cTn>
                              </p:par>
                            </p:childTnLst>
                          </p:cTn>
                        </p:par>
                        <p:par>
                          <p:cTn id="16" fill="hold">
                            <p:stCondLst>
                              <p:cond delay="1500"/>
                            </p:stCondLst>
                            <p:childTnLst>
                              <p:par>
                                <p:cTn id="17" presetClass="entr" nodeType="afterEffect" presetSubtype="16" presetID="23" grpId="4" fill="hold">
                                  <p:stCondLst>
                                    <p:cond delay="0"/>
                                  </p:stCondLst>
                                  <p:iterate type="el" backwards="0">
                                    <p:tmAbs val="0"/>
                                  </p:iterate>
                                  <p:childTnLst>
                                    <p:set>
                                      <p:cBhvr>
                                        <p:cTn id="18" fill="hold"/>
                                        <p:tgtEl>
                                          <p:spTgt spid="10372"/>
                                        </p:tgtEl>
                                        <p:attrNameLst>
                                          <p:attrName>style.visibility</p:attrName>
                                        </p:attrNameLst>
                                      </p:cBhvr>
                                      <p:to>
                                        <p:strVal val="visible"/>
                                      </p:to>
                                    </p:set>
                                    <p:anim calcmode="lin" valueType="num">
                                      <p:cBhvr>
                                        <p:cTn id="19" dur="500" fill="hold"/>
                                        <p:tgtEl>
                                          <p:spTgt spid="10372"/>
                                        </p:tgtEl>
                                        <p:attrNameLst>
                                          <p:attrName>ppt_w</p:attrName>
                                        </p:attrNameLst>
                                      </p:cBhvr>
                                      <p:tavLst>
                                        <p:tav tm="0">
                                          <p:val>
                                            <p:fltVal val="0"/>
                                          </p:val>
                                        </p:tav>
                                        <p:tav tm="100000">
                                          <p:val>
                                            <p:strVal val="#ppt_w"/>
                                          </p:val>
                                        </p:tav>
                                      </p:tavLst>
                                    </p:anim>
                                    <p:anim calcmode="lin" valueType="num">
                                      <p:cBhvr>
                                        <p:cTn id="20" dur="500" fill="hold"/>
                                        <p:tgtEl>
                                          <p:spTgt spid="10372"/>
                                        </p:tgtEl>
                                        <p:attrNameLst>
                                          <p:attrName>ppt_h</p:attrName>
                                        </p:attrNameLst>
                                      </p:cBhvr>
                                      <p:tavLst>
                                        <p:tav tm="0">
                                          <p:val>
                                            <p:fltVal val="0"/>
                                          </p:val>
                                        </p:tav>
                                        <p:tav tm="100000">
                                          <p:val>
                                            <p:strVal val="#ppt_h"/>
                                          </p:val>
                                        </p:tav>
                                      </p:tavLst>
                                    </p:anim>
                                  </p:childTnLst>
                                </p:cTn>
                              </p:par>
                            </p:childTnLst>
                          </p:cTn>
                        </p:par>
                        <p:par>
                          <p:cTn id="21" fill="hold">
                            <p:stCondLst>
                              <p:cond delay="2000"/>
                            </p:stCondLst>
                            <p:childTnLst>
                              <p:par>
                                <p:cTn id="22" presetClass="entr" nodeType="afterEffect" presetSubtype="16" presetID="23" grpId="5" fill="hold">
                                  <p:stCondLst>
                                    <p:cond delay="0"/>
                                  </p:stCondLst>
                                  <p:iterate type="el" backwards="0">
                                    <p:tmAbs val="0"/>
                                  </p:iterate>
                                  <p:childTnLst>
                                    <p:set>
                                      <p:cBhvr>
                                        <p:cTn id="23" fill="hold"/>
                                        <p:tgtEl>
                                          <p:spTgt spid="10398"/>
                                        </p:tgtEl>
                                        <p:attrNameLst>
                                          <p:attrName>style.visibility</p:attrName>
                                        </p:attrNameLst>
                                      </p:cBhvr>
                                      <p:to>
                                        <p:strVal val="visible"/>
                                      </p:to>
                                    </p:set>
                                    <p:anim calcmode="lin" valueType="num">
                                      <p:cBhvr>
                                        <p:cTn id="24" dur="500" fill="hold"/>
                                        <p:tgtEl>
                                          <p:spTgt spid="10398"/>
                                        </p:tgtEl>
                                        <p:attrNameLst>
                                          <p:attrName>ppt_w</p:attrName>
                                        </p:attrNameLst>
                                      </p:cBhvr>
                                      <p:tavLst>
                                        <p:tav tm="0">
                                          <p:val>
                                            <p:fltVal val="0"/>
                                          </p:val>
                                        </p:tav>
                                        <p:tav tm="100000">
                                          <p:val>
                                            <p:strVal val="#ppt_w"/>
                                          </p:val>
                                        </p:tav>
                                      </p:tavLst>
                                    </p:anim>
                                    <p:anim calcmode="lin" valueType="num">
                                      <p:cBhvr>
                                        <p:cTn id="25" dur="500" fill="hold"/>
                                        <p:tgtEl>
                                          <p:spTgt spid="10398"/>
                                        </p:tgtEl>
                                        <p:attrNameLst>
                                          <p:attrName>ppt_h</p:attrName>
                                        </p:attrNameLst>
                                      </p:cBhvr>
                                      <p:tavLst>
                                        <p:tav tm="0">
                                          <p:val>
                                            <p:fltVal val="0"/>
                                          </p:val>
                                        </p:tav>
                                        <p:tav tm="100000">
                                          <p:val>
                                            <p:strVal val="#ppt_h"/>
                                          </p:val>
                                        </p:tav>
                                      </p:tavLst>
                                    </p:anim>
                                  </p:childTnLst>
                                </p:cTn>
                              </p:par>
                            </p:childTnLst>
                          </p:cTn>
                        </p:par>
                      </p:childTnLst>
                    </p:cTn>
                  </p:par>
                  <p:par>
                    <p:cTn id="26" fill="hold">
                      <p:stCondLst>
                        <p:cond delay="indefinite"/>
                      </p:stCondLst>
                      <p:childTnLst>
                        <p:par>
                          <p:cTn id="27" fill="hold">
                            <p:stCondLst>
                              <p:cond delay="0"/>
                            </p:stCondLst>
                            <p:childTnLst>
                              <p:par>
                                <p:cTn id="28" presetClass="entr" nodeType="clickEffect" presetID="9" grpId="6" fill="hold">
                                  <p:stCondLst>
                                    <p:cond delay="0"/>
                                  </p:stCondLst>
                                  <p:iterate type="el" backwards="0">
                                    <p:tmAbs val="0"/>
                                  </p:iterate>
                                  <p:childTnLst>
                                    <p:set>
                                      <p:cBhvr>
                                        <p:cTn id="29" fill="hold"/>
                                        <p:tgtEl>
                                          <p:spTgt spid="10353"/>
                                        </p:tgtEl>
                                        <p:attrNameLst>
                                          <p:attrName>style.visibility</p:attrName>
                                        </p:attrNameLst>
                                      </p:cBhvr>
                                      <p:to>
                                        <p:strVal val="visible"/>
                                      </p:to>
                                    </p:set>
                                    <p:animEffect filter="dissolve" transition="in">
                                      <p:cBhvr>
                                        <p:cTn id="30" dur="500"/>
                                        <p:tgtEl>
                                          <p:spTgt spid="10353"/>
                                        </p:tgtEl>
                                      </p:cBhvr>
                                    </p:animEffect>
                                  </p:childTnLst>
                                </p:cTn>
                              </p:par>
                            </p:childTnLst>
                          </p:cTn>
                        </p:par>
                        <p:par>
                          <p:cTn id="31" fill="hold">
                            <p:stCondLst>
                              <p:cond delay="500"/>
                            </p:stCondLst>
                            <p:childTnLst>
                              <p:par>
                                <p:cTn id="32" presetClass="entr" nodeType="afterEffect" presetID="9" grpId="7" fill="hold">
                                  <p:stCondLst>
                                    <p:cond delay="0"/>
                                  </p:stCondLst>
                                  <p:iterate type="el" backwards="0">
                                    <p:tmAbs val="0"/>
                                  </p:iterate>
                                  <p:childTnLst>
                                    <p:set>
                                      <p:cBhvr>
                                        <p:cTn id="33" fill="hold"/>
                                        <p:tgtEl>
                                          <p:spTgt spid="10355"/>
                                        </p:tgtEl>
                                        <p:attrNameLst>
                                          <p:attrName>style.visibility</p:attrName>
                                        </p:attrNameLst>
                                      </p:cBhvr>
                                      <p:to>
                                        <p:strVal val="visible"/>
                                      </p:to>
                                    </p:set>
                                    <p:animEffect filter="dissolve" transition="in">
                                      <p:cBhvr>
                                        <p:cTn id="34" dur="500"/>
                                        <p:tgtEl>
                                          <p:spTgt spid="10355"/>
                                        </p:tgtEl>
                                      </p:cBhvr>
                                    </p:animEffect>
                                  </p:childTnLst>
                                </p:cTn>
                              </p:par>
                            </p:childTnLst>
                          </p:cTn>
                        </p:par>
                        <p:par>
                          <p:cTn id="35" fill="hold">
                            <p:stCondLst>
                              <p:cond delay="1000"/>
                            </p:stCondLst>
                            <p:childTnLst>
                              <p:par>
                                <p:cTn id="36" presetClass="entr" nodeType="afterEffect" presetID="9" grpId="8" fill="hold">
                                  <p:stCondLst>
                                    <p:cond delay="0"/>
                                  </p:stCondLst>
                                  <p:iterate type="el" backwards="0">
                                    <p:tmAbs val="0"/>
                                  </p:iterate>
                                  <p:childTnLst>
                                    <p:set>
                                      <p:cBhvr>
                                        <p:cTn id="37" fill="hold"/>
                                        <p:tgtEl>
                                          <p:spTgt spid="10360"/>
                                        </p:tgtEl>
                                        <p:attrNameLst>
                                          <p:attrName>style.visibility</p:attrName>
                                        </p:attrNameLst>
                                      </p:cBhvr>
                                      <p:to>
                                        <p:strVal val="visible"/>
                                      </p:to>
                                    </p:set>
                                    <p:animEffect filter="dissolve" transition="in">
                                      <p:cBhvr>
                                        <p:cTn id="38" dur="500"/>
                                        <p:tgtEl>
                                          <p:spTgt spid="10360"/>
                                        </p:tgtEl>
                                      </p:cBhvr>
                                    </p:animEffect>
                                  </p:childTnLst>
                                </p:cTn>
                              </p:par>
                            </p:childTnLst>
                          </p:cTn>
                        </p:par>
                        <p:par>
                          <p:cTn id="39" fill="hold">
                            <p:stCondLst>
                              <p:cond delay="1500"/>
                            </p:stCondLst>
                            <p:childTnLst>
                              <p:par>
                                <p:cTn id="40" presetClass="entr" nodeType="afterEffect" presetID="9" grpId="9" fill="hold">
                                  <p:stCondLst>
                                    <p:cond delay="0"/>
                                  </p:stCondLst>
                                  <p:iterate type="el" backwards="0">
                                    <p:tmAbs val="0"/>
                                  </p:iterate>
                                  <p:childTnLst>
                                    <p:set>
                                      <p:cBhvr>
                                        <p:cTn id="41" fill="hold"/>
                                        <p:tgtEl>
                                          <p:spTgt spid="10361"/>
                                        </p:tgtEl>
                                        <p:attrNameLst>
                                          <p:attrName>style.visibility</p:attrName>
                                        </p:attrNameLst>
                                      </p:cBhvr>
                                      <p:to>
                                        <p:strVal val="visible"/>
                                      </p:to>
                                    </p:set>
                                    <p:animEffect filter="dissolve" transition="in">
                                      <p:cBhvr>
                                        <p:cTn id="42" dur="500"/>
                                        <p:tgtEl>
                                          <p:spTgt spid="10361"/>
                                        </p:tgtEl>
                                      </p:cBhvr>
                                    </p:animEffect>
                                  </p:childTnLst>
                                </p:cTn>
                              </p:par>
                            </p:childTnLst>
                          </p:cTn>
                        </p:par>
                        <p:par>
                          <p:cTn id="43" fill="hold">
                            <p:stCondLst>
                              <p:cond delay="2000"/>
                            </p:stCondLst>
                            <p:childTnLst>
                              <p:par>
                                <p:cTn id="44" presetClass="entr" nodeType="afterEffect" presetID="9" grpId="10" fill="hold">
                                  <p:stCondLst>
                                    <p:cond delay="0"/>
                                  </p:stCondLst>
                                  <p:iterate type="el" backwards="0">
                                    <p:tmAbs val="0"/>
                                  </p:iterate>
                                  <p:childTnLst>
                                    <p:set>
                                      <p:cBhvr>
                                        <p:cTn id="45" fill="hold"/>
                                        <p:tgtEl>
                                          <p:spTgt spid="10362"/>
                                        </p:tgtEl>
                                        <p:attrNameLst>
                                          <p:attrName>style.visibility</p:attrName>
                                        </p:attrNameLst>
                                      </p:cBhvr>
                                      <p:to>
                                        <p:strVal val="visible"/>
                                      </p:to>
                                    </p:set>
                                    <p:animEffect filter="dissolve" transition="in">
                                      <p:cBhvr>
                                        <p:cTn id="46" dur="500"/>
                                        <p:tgtEl>
                                          <p:spTgt spid="10362"/>
                                        </p:tgtEl>
                                      </p:cBhvr>
                                    </p:animEffect>
                                  </p:childTnLst>
                                </p:cTn>
                              </p:par>
                            </p:childTnLst>
                          </p:cTn>
                        </p:par>
                        <p:par>
                          <p:cTn id="47" fill="hold">
                            <p:stCondLst>
                              <p:cond delay="2500"/>
                            </p:stCondLst>
                            <p:childTnLst>
                              <p:par>
                                <p:cTn id="48" presetClass="entr" nodeType="afterEffect" presetID="9" grpId="11" fill="hold">
                                  <p:stCondLst>
                                    <p:cond delay="0"/>
                                  </p:stCondLst>
                                  <p:iterate type="el" backwards="0">
                                    <p:tmAbs val="0"/>
                                  </p:iterate>
                                  <p:childTnLst>
                                    <p:set>
                                      <p:cBhvr>
                                        <p:cTn id="49" fill="hold"/>
                                        <p:tgtEl>
                                          <p:spTgt spid="10364"/>
                                        </p:tgtEl>
                                        <p:attrNameLst>
                                          <p:attrName>style.visibility</p:attrName>
                                        </p:attrNameLst>
                                      </p:cBhvr>
                                      <p:to>
                                        <p:strVal val="visible"/>
                                      </p:to>
                                    </p:set>
                                    <p:animEffect filter="dissolve" transition="in">
                                      <p:cBhvr>
                                        <p:cTn id="50" dur="500"/>
                                        <p:tgtEl>
                                          <p:spTgt spid="10364"/>
                                        </p:tgtEl>
                                      </p:cBhvr>
                                    </p:animEffect>
                                  </p:childTnLst>
                                </p:cTn>
                              </p:par>
                            </p:childTnLst>
                          </p:cTn>
                        </p:par>
                        <p:par>
                          <p:cTn id="51" fill="hold">
                            <p:stCondLst>
                              <p:cond delay="3000"/>
                            </p:stCondLst>
                            <p:childTnLst>
                              <p:par>
                                <p:cTn id="52" presetClass="entr" nodeType="afterEffect" presetID="9" grpId="12" fill="hold">
                                  <p:stCondLst>
                                    <p:cond delay="0"/>
                                  </p:stCondLst>
                                  <p:iterate type="el" backwards="0">
                                    <p:tmAbs val="0"/>
                                  </p:iterate>
                                  <p:childTnLst>
                                    <p:set>
                                      <p:cBhvr>
                                        <p:cTn id="53" fill="hold"/>
                                        <p:tgtEl>
                                          <p:spTgt spid="10365"/>
                                        </p:tgtEl>
                                        <p:attrNameLst>
                                          <p:attrName>style.visibility</p:attrName>
                                        </p:attrNameLst>
                                      </p:cBhvr>
                                      <p:to>
                                        <p:strVal val="visible"/>
                                      </p:to>
                                    </p:set>
                                    <p:animEffect filter="dissolve" transition="in">
                                      <p:cBhvr>
                                        <p:cTn id="54" dur="500"/>
                                        <p:tgtEl>
                                          <p:spTgt spid="10365"/>
                                        </p:tgtEl>
                                      </p:cBhvr>
                                    </p:animEffect>
                                  </p:childTnLst>
                                </p:cTn>
                              </p:par>
                            </p:childTnLst>
                          </p:cTn>
                        </p:par>
                        <p:par>
                          <p:cTn id="55" fill="hold">
                            <p:stCondLst>
                              <p:cond delay="3500"/>
                            </p:stCondLst>
                            <p:childTnLst>
                              <p:par>
                                <p:cTn id="56" presetClass="entr" nodeType="afterEffect" presetID="9" grpId="13" fill="hold">
                                  <p:stCondLst>
                                    <p:cond delay="0"/>
                                  </p:stCondLst>
                                  <p:iterate type="el" backwards="0">
                                    <p:tmAbs val="0"/>
                                  </p:iterate>
                                  <p:childTnLst>
                                    <p:set>
                                      <p:cBhvr>
                                        <p:cTn id="57" fill="hold"/>
                                        <p:tgtEl>
                                          <p:spTgt spid="10366"/>
                                        </p:tgtEl>
                                        <p:attrNameLst>
                                          <p:attrName>style.visibility</p:attrName>
                                        </p:attrNameLst>
                                      </p:cBhvr>
                                      <p:to>
                                        <p:strVal val="visible"/>
                                      </p:to>
                                    </p:set>
                                    <p:animEffect filter="dissolve" transition="in">
                                      <p:cBhvr>
                                        <p:cTn id="58" dur="500"/>
                                        <p:tgtEl>
                                          <p:spTgt spid="10366"/>
                                        </p:tgtEl>
                                      </p:cBhvr>
                                    </p:animEffect>
                                  </p:childTnLst>
                                </p:cTn>
                              </p:par>
                            </p:childTnLst>
                          </p:cTn>
                        </p:par>
                        <p:par>
                          <p:cTn id="59" fill="hold">
                            <p:stCondLst>
                              <p:cond delay="4000"/>
                            </p:stCondLst>
                            <p:childTnLst>
                              <p:par>
                                <p:cTn id="60" presetClass="entr" nodeType="afterEffect" presetID="9" grpId="14" fill="hold">
                                  <p:stCondLst>
                                    <p:cond delay="0"/>
                                  </p:stCondLst>
                                  <p:iterate type="el" backwards="0">
                                    <p:tmAbs val="0"/>
                                  </p:iterate>
                                  <p:childTnLst>
                                    <p:set>
                                      <p:cBhvr>
                                        <p:cTn id="61" fill="hold"/>
                                        <p:tgtEl>
                                          <p:spTgt spid="10390"/>
                                        </p:tgtEl>
                                        <p:attrNameLst>
                                          <p:attrName>style.visibility</p:attrName>
                                        </p:attrNameLst>
                                      </p:cBhvr>
                                      <p:to>
                                        <p:strVal val="visible"/>
                                      </p:to>
                                    </p:set>
                                    <p:animEffect filter="dissolve" transition="in">
                                      <p:cBhvr>
                                        <p:cTn id="62" dur="500"/>
                                        <p:tgtEl>
                                          <p:spTgt spid="10390"/>
                                        </p:tgtEl>
                                      </p:cBhvr>
                                    </p:animEffect>
                                  </p:childTnLst>
                                </p:cTn>
                              </p:par>
                            </p:childTnLst>
                          </p:cTn>
                        </p:par>
                        <p:par>
                          <p:cTn id="63" fill="hold">
                            <p:stCondLst>
                              <p:cond delay="4500"/>
                            </p:stCondLst>
                            <p:childTnLst>
                              <p:par>
                                <p:cTn id="64" presetClass="entr" nodeType="afterEffect" presetID="9" grpId="15" fill="hold">
                                  <p:stCondLst>
                                    <p:cond delay="0"/>
                                  </p:stCondLst>
                                  <p:iterate type="el" backwards="0">
                                    <p:tmAbs val="0"/>
                                  </p:iterate>
                                  <p:childTnLst>
                                    <p:set>
                                      <p:cBhvr>
                                        <p:cTn id="65" fill="hold"/>
                                        <p:tgtEl>
                                          <p:spTgt spid="10393"/>
                                        </p:tgtEl>
                                        <p:attrNameLst>
                                          <p:attrName>style.visibility</p:attrName>
                                        </p:attrNameLst>
                                      </p:cBhvr>
                                      <p:to>
                                        <p:strVal val="visible"/>
                                      </p:to>
                                    </p:set>
                                    <p:animEffect filter="dissolve" transition="in">
                                      <p:cBhvr>
                                        <p:cTn id="66" dur="500"/>
                                        <p:tgtEl>
                                          <p:spTgt spid="10393"/>
                                        </p:tgtEl>
                                      </p:cBhvr>
                                    </p:animEffect>
                                  </p:childTnLst>
                                </p:cTn>
                              </p:par>
                            </p:childTnLst>
                          </p:cTn>
                        </p:par>
                        <p:par>
                          <p:cTn id="67" fill="hold">
                            <p:stCondLst>
                              <p:cond delay="5000"/>
                            </p:stCondLst>
                            <p:childTnLst>
                              <p:par>
                                <p:cTn id="68" presetClass="entr" nodeType="afterEffect" presetID="9" grpId="16" fill="hold">
                                  <p:stCondLst>
                                    <p:cond delay="0"/>
                                  </p:stCondLst>
                                  <p:iterate type="el" backwards="0">
                                    <p:tmAbs val="0"/>
                                  </p:iterate>
                                  <p:childTnLst>
                                    <p:set>
                                      <p:cBhvr>
                                        <p:cTn id="69" fill="hold"/>
                                        <p:tgtEl>
                                          <p:spTgt spid="10394"/>
                                        </p:tgtEl>
                                        <p:attrNameLst>
                                          <p:attrName>style.visibility</p:attrName>
                                        </p:attrNameLst>
                                      </p:cBhvr>
                                      <p:to>
                                        <p:strVal val="visible"/>
                                      </p:to>
                                    </p:set>
                                    <p:animEffect filter="dissolve" transition="in">
                                      <p:cBhvr>
                                        <p:cTn id="70" dur="500"/>
                                        <p:tgtEl>
                                          <p:spTgt spid="10394"/>
                                        </p:tgtEl>
                                      </p:cBhvr>
                                    </p:animEffect>
                                  </p:childTnLst>
                                </p:cTn>
                              </p:par>
                            </p:childTnLst>
                          </p:cTn>
                        </p:par>
                        <p:par>
                          <p:cTn id="71" fill="hold">
                            <p:stCondLst>
                              <p:cond delay="5500"/>
                            </p:stCondLst>
                            <p:childTnLst>
                              <p:par>
                                <p:cTn id="72" presetClass="entr" nodeType="afterEffect" presetID="9" grpId="17" fill="hold">
                                  <p:stCondLst>
                                    <p:cond delay="0"/>
                                  </p:stCondLst>
                                  <p:iterate type="el" backwards="0">
                                    <p:tmAbs val="0"/>
                                  </p:iterate>
                                  <p:childTnLst>
                                    <p:set>
                                      <p:cBhvr>
                                        <p:cTn id="73" fill="hold"/>
                                        <p:tgtEl>
                                          <p:spTgt spid="10397"/>
                                        </p:tgtEl>
                                        <p:attrNameLst>
                                          <p:attrName>style.visibility</p:attrName>
                                        </p:attrNameLst>
                                      </p:cBhvr>
                                      <p:to>
                                        <p:strVal val="visible"/>
                                      </p:to>
                                    </p:set>
                                    <p:animEffect filter="dissolve" transition="in">
                                      <p:cBhvr>
                                        <p:cTn id="74" dur="500"/>
                                        <p:tgtEl>
                                          <p:spTgt spid="10397"/>
                                        </p:tgtEl>
                                      </p:cBhvr>
                                    </p:animEffect>
                                  </p:childTnLst>
                                </p:cTn>
                              </p:par>
                            </p:childTnLst>
                          </p:cTn>
                        </p:par>
                      </p:childTnLst>
                    </p:cTn>
                  </p:par>
                  <p:par>
                    <p:cTn id="75" fill="hold">
                      <p:stCondLst>
                        <p:cond delay="indefinite"/>
                      </p:stCondLst>
                      <p:childTnLst>
                        <p:par>
                          <p:cTn id="76" fill="hold">
                            <p:stCondLst>
                              <p:cond delay="0"/>
                            </p:stCondLst>
                            <p:childTnLst>
                              <p:par>
                                <p:cTn id="77" presetClass="entr" nodeType="clickEffect" presetSubtype="16" presetID="23" grpId="18" fill="hold">
                                  <p:stCondLst>
                                    <p:cond delay="0"/>
                                  </p:stCondLst>
                                  <p:iterate type="el" backwards="0">
                                    <p:tmAbs val="0"/>
                                  </p:iterate>
                                  <p:childTnLst>
                                    <p:set>
                                      <p:cBhvr>
                                        <p:cTn id="78" fill="hold"/>
                                        <p:tgtEl>
                                          <p:spTgt spid="10356"/>
                                        </p:tgtEl>
                                        <p:attrNameLst>
                                          <p:attrName>style.visibility</p:attrName>
                                        </p:attrNameLst>
                                      </p:cBhvr>
                                      <p:to>
                                        <p:strVal val="visible"/>
                                      </p:to>
                                    </p:set>
                                    <p:anim calcmode="lin" valueType="num">
                                      <p:cBhvr>
                                        <p:cTn id="79" dur="500" fill="hold"/>
                                        <p:tgtEl>
                                          <p:spTgt spid="10356"/>
                                        </p:tgtEl>
                                        <p:attrNameLst>
                                          <p:attrName>ppt_w</p:attrName>
                                        </p:attrNameLst>
                                      </p:cBhvr>
                                      <p:tavLst>
                                        <p:tav tm="0">
                                          <p:val>
                                            <p:fltVal val="0"/>
                                          </p:val>
                                        </p:tav>
                                        <p:tav tm="100000">
                                          <p:val>
                                            <p:strVal val="#ppt_w"/>
                                          </p:val>
                                        </p:tav>
                                      </p:tavLst>
                                    </p:anim>
                                    <p:anim calcmode="lin" valueType="num">
                                      <p:cBhvr>
                                        <p:cTn id="80" dur="500" fill="hold"/>
                                        <p:tgtEl>
                                          <p:spTgt spid="10356"/>
                                        </p:tgtEl>
                                        <p:attrNameLst>
                                          <p:attrName>ppt_h</p:attrName>
                                        </p:attrNameLst>
                                      </p:cBhvr>
                                      <p:tavLst>
                                        <p:tav tm="0">
                                          <p:val>
                                            <p:fltVal val="0"/>
                                          </p:val>
                                        </p:tav>
                                        <p:tav tm="100000">
                                          <p:val>
                                            <p:strVal val="#ppt_h"/>
                                          </p:val>
                                        </p:tav>
                                      </p:tavLst>
                                    </p:anim>
                                  </p:childTnLst>
                                </p:cTn>
                              </p:par>
                            </p:childTnLst>
                          </p:cTn>
                        </p:par>
                        <p:par>
                          <p:cTn id="81" fill="hold">
                            <p:stCondLst>
                              <p:cond delay="500"/>
                            </p:stCondLst>
                            <p:childTnLst>
                              <p:par>
                                <p:cTn id="82" presetClass="entr" nodeType="afterEffect" presetSubtype="16" presetID="23" grpId="19" fill="hold">
                                  <p:stCondLst>
                                    <p:cond delay="0"/>
                                  </p:stCondLst>
                                  <p:iterate type="el" backwards="0">
                                    <p:tmAbs val="0"/>
                                  </p:iterate>
                                  <p:childTnLst>
                                    <p:set>
                                      <p:cBhvr>
                                        <p:cTn id="83" fill="hold"/>
                                        <p:tgtEl>
                                          <p:spTgt spid="10357"/>
                                        </p:tgtEl>
                                        <p:attrNameLst>
                                          <p:attrName>style.visibility</p:attrName>
                                        </p:attrNameLst>
                                      </p:cBhvr>
                                      <p:to>
                                        <p:strVal val="visible"/>
                                      </p:to>
                                    </p:set>
                                    <p:anim calcmode="lin" valueType="num">
                                      <p:cBhvr>
                                        <p:cTn id="84" dur="500" fill="hold"/>
                                        <p:tgtEl>
                                          <p:spTgt spid="10357"/>
                                        </p:tgtEl>
                                        <p:attrNameLst>
                                          <p:attrName>ppt_w</p:attrName>
                                        </p:attrNameLst>
                                      </p:cBhvr>
                                      <p:tavLst>
                                        <p:tav tm="0">
                                          <p:val>
                                            <p:fltVal val="0"/>
                                          </p:val>
                                        </p:tav>
                                        <p:tav tm="100000">
                                          <p:val>
                                            <p:strVal val="#ppt_w"/>
                                          </p:val>
                                        </p:tav>
                                      </p:tavLst>
                                    </p:anim>
                                    <p:anim calcmode="lin" valueType="num">
                                      <p:cBhvr>
                                        <p:cTn id="85" dur="500" fill="hold"/>
                                        <p:tgtEl>
                                          <p:spTgt spid="10357"/>
                                        </p:tgtEl>
                                        <p:attrNameLst>
                                          <p:attrName>ppt_h</p:attrName>
                                        </p:attrNameLst>
                                      </p:cBhvr>
                                      <p:tavLst>
                                        <p:tav tm="0">
                                          <p:val>
                                            <p:fltVal val="0"/>
                                          </p:val>
                                        </p:tav>
                                        <p:tav tm="100000">
                                          <p:val>
                                            <p:strVal val="#ppt_h"/>
                                          </p:val>
                                        </p:tav>
                                      </p:tavLst>
                                    </p:anim>
                                  </p:childTnLst>
                                </p:cTn>
                              </p:par>
                            </p:childTnLst>
                          </p:cTn>
                        </p:par>
                        <p:par>
                          <p:cTn id="86" fill="hold">
                            <p:stCondLst>
                              <p:cond delay="1000"/>
                            </p:stCondLst>
                            <p:childTnLst>
                              <p:par>
                                <p:cTn id="87" presetClass="entr" nodeType="afterEffect" presetSubtype="16" presetID="23" grpId="20" fill="hold">
                                  <p:stCondLst>
                                    <p:cond delay="0"/>
                                  </p:stCondLst>
                                  <p:iterate type="el" backwards="0">
                                    <p:tmAbs val="0"/>
                                  </p:iterate>
                                  <p:childTnLst>
                                    <p:set>
                                      <p:cBhvr>
                                        <p:cTn id="88" fill="hold"/>
                                        <p:tgtEl>
                                          <p:spTgt spid="10358"/>
                                        </p:tgtEl>
                                        <p:attrNameLst>
                                          <p:attrName>style.visibility</p:attrName>
                                        </p:attrNameLst>
                                      </p:cBhvr>
                                      <p:to>
                                        <p:strVal val="visible"/>
                                      </p:to>
                                    </p:set>
                                    <p:anim calcmode="lin" valueType="num">
                                      <p:cBhvr>
                                        <p:cTn id="89" dur="500" fill="hold"/>
                                        <p:tgtEl>
                                          <p:spTgt spid="10358"/>
                                        </p:tgtEl>
                                        <p:attrNameLst>
                                          <p:attrName>ppt_w</p:attrName>
                                        </p:attrNameLst>
                                      </p:cBhvr>
                                      <p:tavLst>
                                        <p:tav tm="0">
                                          <p:val>
                                            <p:fltVal val="0"/>
                                          </p:val>
                                        </p:tav>
                                        <p:tav tm="100000">
                                          <p:val>
                                            <p:strVal val="#ppt_w"/>
                                          </p:val>
                                        </p:tav>
                                      </p:tavLst>
                                    </p:anim>
                                    <p:anim calcmode="lin" valueType="num">
                                      <p:cBhvr>
                                        <p:cTn id="90" dur="500" fill="hold"/>
                                        <p:tgtEl>
                                          <p:spTgt spid="10358"/>
                                        </p:tgtEl>
                                        <p:attrNameLst>
                                          <p:attrName>ppt_h</p:attrName>
                                        </p:attrNameLst>
                                      </p:cBhvr>
                                      <p:tavLst>
                                        <p:tav tm="0">
                                          <p:val>
                                            <p:fltVal val="0"/>
                                          </p:val>
                                        </p:tav>
                                        <p:tav tm="100000">
                                          <p:val>
                                            <p:strVal val="#ppt_h"/>
                                          </p:val>
                                        </p:tav>
                                      </p:tavLst>
                                    </p:anim>
                                  </p:childTnLst>
                                </p:cTn>
                              </p:par>
                            </p:childTnLst>
                          </p:cTn>
                        </p:par>
                        <p:par>
                          <p:cTn id="91" fill="hold">
                            <p:stCondLst>
                              <p:cond delay="1500"/>
                            </p:stCondLst>
                            <p:childTnLst>
                              <p:par>
                                <p:cTn id="92" presetClass="entr" nodeType="afterEffect" presetSubtype="16" presetID="23" grpId="21" fill="hold">
                                  <p:stCondLst>
                                    <p:cond delay="0"/>
                                  </p:stCondLst>
                                  <p:iterate type="el" backwards="0">
                                    <p:tmAbs val="0"/>
                                  </p:iterate>
                                  <p:childTnLst>
                                    <p:set>
                                      <p:cBhvr>
                                        <p:cTn id="93" fill="hold"/>
                                        <p:tgtEl>
                                          <p:spTgt spid="10359"/>
                                        </p:tgtEl>
                                        <p:attrNameLst>
                                          <p:attrName>style.visibility</p:attrName>
                                        </p:attrNameLst>
                                      </p:cBhvr>
                                      <p:to>
                                        <p:strVal val="visible"/>
                                      </p:to>
                                    </p:set>
                                    <p:anim calcmode="lin" valueType="num">
                                      <p:cBhvr>
                                        <p:cTn id="94" dur="500" fill="hold"/>
                                        <p:tgtEl>
                                          <p:spTgt spid="10359"/>
                                        </p:tgtEl>
                                        <p:attrNameLst>
                                          <p:attrName>ppt_w</p:attrName>
                                        </p:attrNameLst>
                                      </p:cBhvr>
                                      <p:tavLst>
                                        <p:tav tm="0">
                                          <p:val>
                                            <p:fltVal val="0"/>
                                          </p:val>
                                        </p:tav>
                                        <p:tav tm="100000">
                                          <p:val>
                                            <p:strVal val="#ppt_w"/>
                                          </p:val>
                                        </p:tav>
                                      </p:tavLst>
                                    </p:anim>
                                    <p:anim calcmode="lin" valueType="num">
                                      <p:cBhvr>
                                        <p:cTn id="95" dur="500" fill="hold"/>
                                        <p:tgtEl>
                                          <p:spTgt spid="10359"/>
                                        </p:tgtEl>
                                        <p:attrNameLst>
                                          <p:attrName>ppt_h</p:attrName>
                                        </p:attrNameLst>
                                      </p:cBhvr>
                                      <p:tavLst>
                                        <p:tav tm="0">
                                          <p:val>
                                            <p:fltVal val="0"/>
                                          </p:val>
                                        </p:tav>
                                        <p:tav tm="100000">
                                          <p:val>
                                            <p:strVal val="#ppt_h"/>
                                          </p:val>
                                        </p:tav>
                                      </p:tavLst>
                                    </p:anim>
                                  </p:childTnLst>
                                </p:cTn>
                              </p:par>
                            </p:childTnLst>
                          </p:cTn>
                        </p:par>
                        <p:par>
                          <p:cTn id="96" fill="hold">
                            <p:stCondLst>
                              <p:cond delay="2000"/>
                            </p:stCondLst>
                            <p:childTnLst>
                              <p:par>
                                <p:cTn id="97" presetClass="entr" nodeType="afterEffect" presetSubtype="16" presetID="23" grpId="22" fill="hold">
                                  <p:stCondLst>
                                    <p:cond delay="0"/>
                                  </p:stCondLst>
                                  <p:iterate type="el" backwards="0">
                                    <p:tmAbs val="0"/>
                                  </p:iterate>
                                  <p:childTnLst>
                                    <p:set>
                                      <p:cBhvr>
                                        <p:cTn id="98" fill="hold"/>
                                        <p:tgtEl>
                                          <p:spTgt spid="10363"/>
                                        </p:tgtEl>
                                        <p:attrNameLst>
                                          <p:attrName>style.visibility</p:attrName>
                                        </p:attrNameLst>
                                      </p:cBhvr>
                                      <p:to>
                                        <p:strVal val="visible"/>
                                      </p:to>
                                    </p:set>
                                    <p:anim calcmode="lin" valueType="num">
                                      <p:cBhvr>
                                        <p:cTn id="99" dur="500" fill="hold"/>
                                        <p:tgtEl>
                                          <p:spTgt spid="10363"/>
                                        </p:tgtEl>
                                        <p:attrNameLst>
                                          <p:attrName>ppt_w</p:attrName>
                                        </p:attrNameLst>
                                      </p:cBhvr>
                                      <p:tavLst>
                                        <p:tav tm="0">
                                          <p:val>
                                            <p:fltVal val="0"/>
                                          </p:val>
                                        </p:tav>
                                        <p:tav tm="100000">
                                          <p:val>
                                            <p:strVal val="#ppt_w"/>
                                          </p:val>
                                        </p:tav>
                                      </p:tavLst>
                                    </p:anim>
                                    <p:anim calcmode="lin" valueType="num">
                                      <p:cBhvr>
                                        <p:cTn id="100" dur="500" fill="hold"/>
                                        <p:tgtEl>
                                          <p:spTgt spid="10363"/>
                                        </p:tgtEl>
                                        <p:attrNameLst>
                                          <p:attrName>ppt_h</p:attrName>
                                        </p:attrNameLst>
                                      </p:cBhvr>
                                      <p:tavLst>
                                        <p:tav tm="0">
                                          <p:val>
                                            <p:fltVal val="0"/>
                                          </p:val>
                                        </p:tav>
                                        <p:tav tm="100000">
                                          <p:val>
                                            <p:strVal val="#ppt_h"/>
                                          </p:val>
                                        </p:tav>
                                      </p:tavLst>
                                    </p:anim>
                                  </p:childTnLst>
                                </p:cTn>
                              </p:par>
                            </p:childTnLst>
                          </p:cTn>
                        </p:par>
                        <p:par>
                          <p:cTn id="101" fill="hold">
                            <p:stCondLst>
                              <p:cond delay="2500"/>
                            </p:stCondLst>
                            <p:childTnLst>
                              <p:par>
                                <p:cTn id="102" presetClass="entr" nodeType="afterEffect" presetSubtype="16" presetID="23" grpId="23" fill="hold">
                                  <p:stCondLst>
                                    <p:cond delay="0"/>
                                  </p:stCondLst>
                                  <p:iterate type="el" backwards="0">
                                    <p:tmAbs val="0"/>
                                  </p:iterate>
                                  <p:childTnLst>
                                    <p:set>
                                      <p:cBhvr>
                                        <p:cTn id="103" fill="hold"/>
                                        <p:tgtEl>
                                          <p:spTgt spid="10367"/>
                                        </p:tgtEl>
                                        <p:attrNameLst>
                                          <p:attrName>style.visibility</p:attrName>
                                        </p:attrNameLst>
                                      </p:cBhvr>
                                      <p:to>
                                        <p:strVal val="visible"/>
                                      </p:to>
                                    </p:set>
                                    <p:anim calcmode="lin" valueType="num">
                                      <p:cBhvr>
                                        <p:cTn id="104" dur="500" fill="hold"/>
                                        <p:tgtEl>
                                          <p:spTgt spid="10367"/>
                                        </p:tgtEl>
                                        <p:attrNameLst>
                                          <p:attrName>ppt_w</p:attrName>
                                        </p:attrNameLst>
                                      </p:cBhvr>
                                      <p:tavLst>
                                        <p:tav tm="0">
                                          <p:val>
                                            <p:fltVal val="0"/>
                                          </p:val>
                                        </p:tav>
                                        <p:tav tm="100000">
                                          <p:val>
                                            <p:strVal val="#ppt_w"/>
                                          </p:val>
                                        </p:tav>
                                      </p:tavLst>
                                    </p:anim>
                                    <p:anim calcmode="lin" valueType="num">
                                      <p:cBhvr>
                                        <p:cTn id="105" dur="500" fill="hold"/>
                                        <p:tgtEl>
                                          <p:spTgt spid="10367"/>
                                        </p:tgtEl>
                                        <p:attrNameLst>
                                          <p:attrName>ppt_h</p:attrName>
                                        </p:attrNameLst>
                                      </p:cBhvr>
                                      <p:tavLst>
                                        <p:tav tm="0">
                                          <p:val>
                                            <p:fltVal val="0"/>
                                          </p:val>
                                        </p:tav>
                                        <p:tav tm="100000">
                                          <p:val>
                                            <p:strVal val="#ppt_h"/>
                                          </p:val>
                                        </p:tav>
                                      </p:tavLst>
                                    </p:anim>
                                  </p:childTnLst>
                                </p:cTn>
                              </p:par>
                            </p:childTnLst>
                          </p:cTn>
                        </p:par>
                        <p:par>
                          <p:cTn id="106" fill="hold">
                            <p:stCondLst>
                              <p:cond delay="3000"/>
                            </p:stCondLst>
                            <p:childTnLst>
                              <p:par>
                                <p:cTn id="107" presetClass="entr" nodeType="afterEffect" presetSubtype="16" presetID="23" grpId="24" fill="hold">
                                  <p:stCondLst>
                                    <p:cond delay="0"/>
                                  </p:stCondLst>
                                  <p:iterate type="el" backwards="0">
                                    <p:tmAbs val="0"/>
                                  </p:iterate>
                                  <p:childTnLst>
                                    <p:set>
                                      <p:cBhvr>
                                        <p:cTn id="108" fill="hold"/>
                                        <p:tgtEl>
                                          <p:spTgt spid="10368"/>
                                        </p:tgtEl>
                                        <p:attrNameLst>
                                          <p:attrName>style.visibility</p:attrName>
                                        </p:attrNameLst>
                                      </p:cBhvr>
                                      <p:to>
                                        <p:strVal val="visible"/>
                                      </p:to>
                                    </p:set>
                                    <p:anim calcmode="lin" valueType="num">
                                      <p:cBhvr>
                                        <p:cTn id="109" dur="500" fill="hold"/>
                                        <p:tgtEl>
                                          <p:spTgt spid="10368"/>
                                        </p:tgtEl>
                                        <p:attrNameLst>
                                          <p:attrName>ppt_w</p:attrName>
                                        </p:attrNameLst>
                                      </p:cBhvr>
                                      <p:tavLst>
                                        <p:tav tm="0">
                                          <p:val>
                                            <p:fltVal val="0"/>
                                          </p:val>
                                        </p:tav>
                                        <p:tav tm="100000">
                                          <p:val>
                                            <p:strVal val="#ppt_w"/>
                                          </p:val>
                                        </p:tav>
                                      </p:tavLst>
                                    </p:anim>
                                    <p:anim calcmode="lin" valueType="num">
                                      <p:cBhvr>
                                        <p:cTn id="110" dur="500" fill="hold"/>
                                        <p:tgtEl>
                                          <p:spTgt spid="10368"/>
                                        </p:tgtEl>
                                        <p:attrNameLst>
                                          <p:attrName>ppt_h</p:attrName>
                                        </p:attrNameLst>
                                      </p:cBhvr>
                                      <p:tavLst>
                                        <p:tav tm="0">
                                          <p:val>
                                            <p:fltVal val="0"/>
                                          </p:val>
                                        </p:tav>
                                        <p:tav tm="100000">
                                          <p:val>
                                            <p:strVal val="#ppt_h"/>
                                          </p:val>
                                        </p:tav>
                                      </p:tavLst>
                                    </p:anim>
                                  </p:childTnLst>
                                </p:cTn>
                              </p:par>
                            </p:childTnLst>
                          </p:cTn>
                        </p:par>
                        <p:par>
                          <p:cTn id="111" fill="hold">
                            <p:stCondLst>
                              <p:cond delay="3500"/>
                            </p:stCondLst>
                            <p:childTnLst>
                              <p:par>
                                <p:cTn id="112" presetClass="entr" nodeType="afterEffect" presetSubtype="16" presetID="23" grpId="25" fill="hold">
                                  <p:stCondLst>
                                    <p:cond delay="0"/>
                                  </p:stCondLst>
                                  <p:iterate type="el" backwards="0">
                                    <p:tmAbs val="0"/>
                                  </p:iterate>
                                  <p:childTnLst>
                                    <p:set>
                                      <p:cBhvr>
                                        <p:cTn id="113" fill="hold"/>
                                        <p:tgtEl>
                                          <p:spTgt spid="10369"/>
                                        </p:tgtEl>
                                        <p:attrNameLst>
                                          <p:attrName>style.visibility</p:attrName>
                                        </p:attrNameLst>
                                      </p:cBhvr>
                                      <p:to>
                                        <p:strVal val="visible"/>
                                      </p:to>
                                    </p:set>
                                    <p:anim calcmode="lin" valueType="num">
                                      <p:cBhvr>
                                        <p:cTn id="114" dur="500" fill="hold"/>
                                        <p:tgtEl>
                                          <p:spTgt spid="10369"/>
                                        </p:tgtEl>
                                        <p:attrNameLst>
                                          <p:attrName>ppt_w</p:attrName>
                                        </p:attrNameLst>
                                      </p:cBhvr>
                                      <p:tavLst>
                                        <p:tav tm="0">
                                          <p:val>
                                            <p:fltVal val="0"/>
                                          </p:val>
                                        </p:tav>
                                        <p:tav tm="100000">
                                          <p:val>
                                            <p:strVal val="#ppt_w"/>
                                          </p:val>
                                        </p:tav>
                                      </p:tavLst>
                                    </p:anim>
                                    <p:anim calcmode="lin" valueType="num">
                                      <p:cBhvr>
                                        <p:cTn id="115" dur="500" fill="hold"/>
                                        <p:tgtEl>
                                          <p:spTgt spid="10369"/>
                                        </p:tgtEl>
                                        <p:attrNameLst>
                                          <p:attrName>ppt_h</p:attrName>
                                        </p:attrNameLst>
                                      </p:cBhvr>
                                      <p:tavLst>
                                        <p:tav tm="0">
                                          <p:val>
                                            <p:fltVal val="0"/>
                                          </p:val>
                                        </p:tav>
                                        <p:tav tm="100000">
                                          <p:val>
                                            <p:strVal val="#ppt_h"/>
                                          </p:val>
                                        </p:tav>
                                      </p:tavLst>
                                    </p:anim>
                                  </p:childTnLst>
                                </p:cTn>
                              </p:par>
                            </p:childTnLst>
                          </p:cTn>
                        </p:par>
                        <p:par>
                          <p:cTn id="116" fill="hold">
                            <p:stCondLst>
                              <p:cond delay="4000"/>
                            </p:stCondLst>
                            <p:childTnLst>
                              <p:par>
                                <p:cTn id="117" presetClass="entr" nodeType="afterEffect" presetSubtype="16" presetID="23" grpId="26" fill="hold">
                                  <p:stCondLst>
                                    <p:cond delay="0"/>
                                  </p:stCondLst>
                                  <p:iterate type="el" backwards="0">
                                    <p:tmAbs val="0"/>
                                  </p:iterate>
                                  <p:childTnLst>
                                    <p:set>
                                      <p:cBhvr>
                                        <p:cTn id="118" fill="hold"/>
                                        <p:tgtEl>
                                          <p:spTgt spid="10370"/>
                                        </p:tgtEl>
                                        <p:attrNameLst>
                                          <p:attrName>style.visibility</p:attrName>
                                        </p:attrNameLst>
                                      </p:cBhvr>
                                      <p:to>
                                        <p:strVal val="visible"/>
                                      </p:to>
                                    </p:set>
                                    <p:anim calcmode="lin" valueType="num">
                                      <p:cBhvr>
                                        <p:cTn id="119" dur="500" fill="hold"/>
                                        <p:tgtEl>
                                          <p:spTgt spid="10370"/>
                                        </p:tgtEl>
                                        <p:attrNameLst>
                                          <p:attrName>ppt_w</p:attrName>
                                        </p:attrNameLst>
                                      </p:cBhvr>
                                      <p:tavLst>
                                        <p:tav tm="0">
                                          <p:val>
                                            <p:fltVal val="0"/>
                                          </p:val>
                                        </p:tav>
                                        <p:tav tm="100000">
                                          <p:val>
                                            <p:strVal val="#ppt_w"/>
                                          </p:val>
                                        </p:tav>
                                      </p:tavLst>
                                    </p:anim>
                                    <p:anim calcmode="lin" valueType="num">
                                      <p:cBhvr>
                                        <p:cTn id="120" dur="500" fill="hold"/>
                                        <p:tgtEl>
                                          <p:spTgt spid="10370"/>
                                        </p:tgtEl>
                                        <p:attrNameLst>
                                          <p:attrName>ppt_h</p:attrName>
                                        </p:attrNameLst>
                                      </p:cBhvr>
                                      <p:tavLst>
                                        <p:tav tm="0">
                                          <p:val>
                                            <p:fltVal val="0"/>
                                          </p:val>
                                        </p:tav>
                                        <p:tav tm="100000">
                                          <p:val>
                                            <p:strVal val="#ppt_h"/>
                                          </p:val>
                                        </p:tav>
                                      </p:tavLst>
                                    </p:anim>
                                  </p:childTnLst>
                                </p:cTn>
                              </p:par>
                            </p:childTnLst>
                          </p:cTn>
                        </p:par>
                        <p:par>
                          <p:cTn id="121" fill="hold">
                            <p:stCondLst>
                              <p:cond delay="4500"/>
                            </p:stCondLst>
                            <p:childTnLst>
                              <p:par>
                                <p:cTn id="122" presetClass="entr" nodeType="afterEffect" presetSubtype="16" presetID="23" grpId="27" fill="hold">
                                  <p:stCondLst>
                                    <p:cond delay="0"/>
                                  </p:stCondLst>
                                  <p:iterate type="el" backwards="0">
                                    <p:tmAbs val="0"/>
                                  </p:iterate>
                                  <p:childTnLst>
                                    <p:set>
                                      <p:cBhvr>
                                        <p:cTn id="123" fill="hold"/>
                                        <p:tgtEl>
                                          <p:spTgt spid="10391"/>
                                        </p:tgtEl>
                                        <p:attrNameLst>
                                          <p:attrName>style.visibility</p:attrName>
                                        </p:attrNameLst>
                                      </p:cBhvr>
                                      <p:to>
                                        <p:strVal val="visible"/>
                                      </p:to>
                                    </p:set>
                                    <p:anim calcmode="lin" valueType="num">
                                      <p:cBhvr>
                                        <p:cTn id="124" dur="500" fill="hold"/>
                                        <p:tgtEl>
                                          <p:spTgt spid="10391"/>
                                        </p:tgtEl>
                                        <p:attrNameLst>
                                          <p:attrName>ppt_w</p:attrName>
                                        </p:attrNameLst>
                                      </p:cBhvr>
                                      <p:tavLst>
                                        <p:tav tm="0">
                                          <p:val>
                                            <p:fltVal val="0"/>
                                          </p:val>
                                        </p:tav>
                                        <p:tav tm="100000">
                                          <p:val>
                                            <p:strVal val="#ppt_w"/>
                                          </p:val>
                                        </p:tav>
                                      </p:tavLst>
                                    </p:anim>
                                    <p:anim calcmode="lin" valueType="num">
                                      <p:cBhvr>
                                        <p:cTn id="125" dur="500" fill="hold"/>
                                        <p:tgtEl>
                                          <p:spTgt spid="10391"/>
                                        </p:tgtEl>
                                        <p:attrNameLst>
                                          <p:attrName>ppt_h</p:attrName>
                                        </p:attrNameLst>
                                      </p:cBhvr>
                                      <p:tavLst>
                                        <p:tav tm="0">
                                          <p:val>
                                            <p:fltVal val="0"/>
                                          </p:val>
                                        </p:tav>
                                        <p:tav tm="100000">
                                          <p:val>
                                            <p:strVal val="#ppt_h"/>
                                          </p:val>
                                        </p:tav>
                                      </p:tavLst>
                                    </p:anim>
                                  </p:childTnLst>
                                </p:cTn>
                              </p:par>
                            </p:childTnLst>
                          </p:cTn>
                        </p:par>
                        <p:par>
                          <p:cTn id="126" fill="hold">
                            <p:stCondLst>
                              <p:cond delay="5000"/>
                            </p:stCondLst>
                            <p:childTnLst>
                              <p:par>
                                <p:cTn id="127" presetClass="entr" nodeType="afterEffect" presetSubtype="16" presetID="23" grpId="28" fill="hold">
                                  <p:stCondLst>
                                    <p:cond delay="0"/>
                                  </p:stCondLst>
                                  <p:iterate type="el" backwards="0">
                                    <p:tmAbs val="0"/>
                                  </p:iterate>
                                  <p:childTnLst>
                                    <p:set>
                                      <p:cBhvr>
                                        <p:cTn id="128" fill="hold"/>
                                        <p:tgtEl>
                                          <p:spTgt spid="10392"/>
                                        </p:tgtEl>
                                        <p:attrNameLst>
                                          <p:attrName>style.visibility</p:attrName>
                                        </p:attrNameLst>
                                      </p:cBhvr>
                                      <p:to>
                                        <p:strVal val="visible"/>
                                      </p:to>
                                    </p:set>
                                    <p:anim calcmode="lin" valueType="num">
                                      <p:cBhvr>
                                        <p:cTn id="129" dur="500" fill="hold"/>
                                        <p:tgtEl>
                                          <p:spTgt spid="10392"/>
                                        </p:tgtEl>
                                        <p:attrNameLst>
                                          <p:attrName>ppt_w</p:attrName>
                                        </p:attrNameLst>
                                      </p:cBhvr>
                                      <p:tavLst>
                                        <p:tav tm="0">
                                          <p:val>
                                            <p:fltVal val="0"/>
                                          </p:val>
                                        </p:tav>
                                        <p:tav tm="100000">
                                          <p:val>
                                            <p:strVal val="#ppt_w"/>
                                          </p:val>
                                        </p:tav>
                                      </p:tavLst>
                                    </p:anim>
                                    <p:anim calcmode="lin" valueType="num">
                                      <p:cBhvr>
                                        <p:cTn id="130" dur="500" fill="hold"/>
                                        <p:tgtEl>
                                          <p:spTgt spid="10392"/>
                                        </p:tgtEl>
                                        <p:attrNameLst>
                                          <p:attrName>ppt_h</p:attrName>
                                        </p:attrNameLst>
                                      </p:cBhvr>
                                      <p:tavLst>
                                        <p:tav tm="0">
                                          <p:val>
                                            <p:fltVal val="0"/>
                                          </p:val>
                                        </p:tav>
                                        <p:tav tm="100000">
                                          <p:val>
                                            <p:strVal val="#ppt_h"/>
                                          </p:val>
                                        </p:tav>
                                      </p:tavLst>
                                    </p:anim>
                                  </p:childTnLst>
                                </p:cTn>
                              </p:par>
                            </p:childTnLst>
                          </p:cTn>
                        </p:par>
                        <p:par>
                          <p:cTn id="131" fill="hold">
                            <p:stCondLst>
                              <p:cond delay="5500"/>
                            </p:stCondLst>
                            <p:childTnLst>
                              <p:par>
                                <p:cTn id="132" presetClass="entr" nodeType="afterEffect" presetSubtype="16" presetID="23" grpId="29" fill="hold">
                                  <p:stCondLst>
                                    <p:cond delay="0"/>
                                  </p:stCondLst>
                                  <p:iterate type="el" backwards="0">
                                    <p:tmAbs val="0"/>
                                  </p:iterate>
                                  <p:childTnLst>
                                    <p:set>
                                      <p:cBhvr>
                                        <p:cTn id="133" fill="hold"/>
                                        <p:tgtEl>
                                          <p:spTgt spid="10395"/>
                                        </p:tgtEl>
                                        <p:attrNameLst>
                                          <p:attrName>style.visibility</p:attrName>
                                        </p:attrNameLst>
                                      </p:cBhvr>
                                      <p:to>
                                        <p:strVal val="visible"/>
                                      </p:to>
                                    </p:set>
                                    <p:anim calcmode="lin" valueType="num">
                                      <p:cBhvr>
                                        <p:cTn id="134" dur="500" fill="hold"/>
                                        <p:tgtEl>
                                          <p:spTgt spid="10395"/>
                                        </p:tgtEl>
                                        <p:attrNameLst>
                                          <p:attrName>ppt_w</p:attrName>
                                        </p:attrNameLst>
                                      </p:cBhvr>
                                      <p:tavLst>
                                        <p:tav tm="0">
                                          <p:val>
                                            <p:fltVal val="0"/>
                                          </p:val>
                                        </p:tav>
                                        <p:tav tm="100000">
                                          <p:val>
                                            <p:strVal val="#ppt_w"/>
                                          </p:val>
                                        </p:tav>
                                      </p:tavLst>
                                    </p:anim>
                                    <p:anim calcmode="lin" valueType="num">
                                      <p:cBhvr>
                                        <p:cTn id="135" dur="500" fill="hold"/>
                                        <p:tgtEl>
                                          <p:spTgt spid="10395"/>
                                        </p:tgtEl>
                                        <p:attrNameLst>
                                          <p:attrName>ppt_h</p:attrName>
                                        </p:attrNameLst>
                                      </p:cBhvr>
                                      <p:tavLst>
                                        <p:tav tm="0">
                                          <p:val>
                                            <p:fltVal val="0"/>
                                          </p:val>
                                        </p:tav>
                                        <p:tav tm="100000">
                                          <p:val>
                                            <p:strVal val="#ppt_h"/>
                                          </p:val>
                                        </p:tav>
                                      </p:tavLst>
                                    </p:anim>
                                  </p:childTnLst>
                                </p:cTn>
                              </p:par>
                            </p:childTnLst>
                          </p:cTn>
                        </p:par>
                        <p:par>
                          <p:cTn id="136" fill="hold">
                            <p:stCondLst>
                              <p:cond delay="6000"/>
                            </p:stCondLst>
                            <p:childTnLst>
                              <p:par>
                                <p:cTn id="137" presetClass="entr" nodeType="afterEffect" presetSubtype="16" presetID="23" grpId="30" fill="hold">
                                  <p:stCondLst>
                                    <p:cond delay="0"/>
                                  </p:stCondLst>
                                  <p:iterate type="el" backwards="0">
                                    <p:tmAbs val="0"/>
                                  </p:iterate>
                                  <p:childTnLst>
                                    <p:set>
                                      <p:cBhvr>
                                        <p:cTn id="138" fill="hold"/>
                                        <p:tgtEl>
                                          <p:spTgt spid="10396"/>
                                        </p:tgtEl>
                                        <p:attrNameLst>
                                          <p:attrName>style.visibility</p:attrName>
                                        </p:attrNameLst>
                                      </p:cBhvr>
                                      <p:to>
                                        <p:strVal val="visible"/>
                                      </p:to>
                                    </p:set>
                                    <p:anim calcmode="lin" valueType="num">
                                      <p:cBhvr>
                                        <p:cTn id="139" dur="500" fill="hold"/>
                                        <p:tgtEl>
                                          <p:spTgt spid="10396"/>
                                        </p:tgtEl>
                                        <p:attrNameLst>
                                          <p:attrName>ppt_w</p:attrName>
                                        </p:attrNameLst>
                                      </p:cBhvr>
                                      <p:tavLst>
                                        <p:tav tm="0">
                                          <p:val>
                                            <p:fltVal val="0"/>
                                          </p:val>
                                        </p:tav>
                                        <p:tav tm="100000">
                                          <p:val>
                                            <p:strVal val="#ppt_w"/>
                                          </p:val>
                                        </p:tav>
                                      </p:tavLst>
                                    </p:anim>
                                    <p:anim calcmode="lin" valueType="num">
                                      <p:cBhvr>
                                        <p:cTn id="140" dur="500" fill="hold"/>
                                        <p:tgtEl>
                                          <p:spTgt spid="10396"/>
                                        </p:tgtEl>
                                        <p:attrNameLst>
                                          <p:attrName>ppt_h</p:attrName>
                                        </p:attrNameLst>
                                      </p:cBhvr>
                                      <p:tavLst>
                                        <p:tav tm="0">
                                          <p:val>
                                            <p:fltVal val="0"/>
                                          </p:val>
                                        </p:tav>
                                        <p:tav tm="100000">
                                          <p:val>
                                            <p:strVal val="#ppt_h"/>
                                          </p:val>
                                        </p:tav>
                                      </p:tavLst>
                                    </p:anim>
                                  </p:childTnLst>
                                </p:cTn>
                              </p:par>
                            </p:childTnLst>
                          </p:cTn>
                        </p:par>
                        <p:par>
                          <p:cTn id="141" fill="hold">
                            <p:stCondLst>
                              <p:cond delay="6500"/>
                            </p:stCondLst>
                            <p:childTnLst>
                              <p:par>
                                <p:cTn id="142" presetClass="entr" nodeType="afterEffect" presetSubtype="16" presetID="23" grpId="31" fill="hold">
                                  <p:stCondLst>
                                    <p:cond delay="0"/>
                                  </p:stCondLst>
                                  <p:iterate type="el" backwards="0">
                                    <p:tmAbs val="0"/>
                                  </p:iterate>
                                  <p:childTnLst>
                                    <p:set>
                                      <p:cBhvr>
                                        <p:cTn id="143" fill="hold"/>
                                        <p:tgtEl>
                                          <p:spTgt spid="10399"/>
                                        </p:tgtEl>
                                        <p:attrNameLst>
                                          <p:attrName>style.visibility</p:attrName>
                                        </p:attrNameLst>
                                      </p:cBhvr>
                                      <p:to>
                                        <p:strVal val="visible"/>
                                      </p:to>
                                    </p:set>
                                    <p:anim calcmode="lin" valueType="num">
                                      <p:cBhvr>
                                        <p:cTn id="144" dur="500" fill="hold"/>
                                        <p:tgtEl>
                                          <p:spTgt spid="10399"/>
                                        </p:tgtEl>
                                        <p:attrNameLst>
                                          <p:attrName>ppt_w</p:attrName>
                                        </p:attrNameLst>
                                      </p:cBhvr>
                                      <p:tavLst>
                                        <p:tav tm="0">
                                          <p:val>
                                            <p:fltVal val="0"/>
                                          </p:val>
                                        </p:tav>
                                        <p:tav tm="100000">
                                          <p:val>
                                            <p:strVal val="#ppt_w"/>
                                          </p:val>
                                        </p:tav>
                                      </p:tavLst>
                                    </p:anim>
                                    <p:anim calcmode="lin" valueType="num">
                                      <p:cBhvr>
                                        <p:cTn id="145" dur="500" fill="hold"/>
                                        <p:tgtEl>
                                          <p:spTgt spid="10399"/>
                                        </p:tgtEl>
                                        <p:attrNameLst>
                                          <p:attrName>ppt_h</p:attrName>
                                        </p:attrNameLst>
                                      </p:cBhvr>
                                      <p:tavLst>
                                        <p:tav tm="0">
                                          <p:val>
                                            <p:fltVal val="0"/>
                                          </p:val>
                                        </p:tav>
                                        <p:tav tm="100000">
                                          <p:val>
                                            <p:strVal val="#ppt_h"/>
                                          </p:val>
                                        </p:tav>
                                      </p:tavLst>
                                    </p:anim>
                                  </p:childTnLst>
                                </p:cTn>
                              </p:par>
                            </p:childTnLst>
                          </p:cTn>
                        </p:par>
                        <p:par>
                          <p:cTn id="146" fill="hold">
                            <p:stCondLst>
                              <p:cond delay="7000"/>
                            </p:stCondLst>
                            <p:childTnLst>
                              <p:par>
                                <p:cTn id="147" presetClass="entr" nodeType="afterEffect" presetSubtype="16" presetID="23" grpId="32" fill="hold">
                                  <p:stCondLst>
                                    <p:cond delay="0"/>
                                  </p:stCondLst>
                                  <p:iterate type="el" backwards="0">
                                    <p:tmAbs val="0"/>
                                  </p:iterate>
                                  <p:childTnLst>
                                    <p:set>
                                      <p:cBhvr>
                                        <p:cTn id="148" fill="hold"/>
                                        <p:tgtEl>
                                          <p:spTgt spid="10371"/>
                                        </p:tgtEl>
                                        <p:attrNameLst>
                                          <p:attrName>style.visibility</p:attrName>
                                        </p:attrNameLst>
                                      </p:cBhvr>
                                      <p:to>
                                        <p:strVal val="visible"/>
                                      </p:to>
                                    </p:set>
                                    <p:anim calcmode="lin" valueType="num">
                                      <p:cBhvr>
                                        <p:cTn id="149" dur="500" fill="hold"/>
                                        <p:tgtEl>
                                          <p:spTgt spid="10371"/>
                                        </p:tgtEl>
                                        <p:attrNameLst>
                                          <p:attrName>ppt_w</p:attrName>
                                        </p:attrNameLst>
                                      </p:cBhvr>
                                      <p:tavLst>
                                        <p:tav tm="0">
                                          <p:val>
                                            <p:fltVal val="0"/>
                                          </p:val>
                                        </p:tav>
                                        <p:tav tm="100000">
                                          <p:val>
                                            <p:strVal val="#ppt_w"/>
                                          </p:val>
                                        </p:tav>
                                      </p:tavLst>
                                    </p:anim>
                                    <p:anim calcmode="lin" valueType="num">
                                      <p:cBhvr>
                                        <p:cTn id="150" dur="500" fill="hold"/>
                                        <p:tgtEl>
                                          <p:spTgt spid="1037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365" grpId="12"/>
      <p:bldP build="whole" bldLvl="1" animBg="1" rev="0" advAuto="0" spid="10398" grpId="5"/>
      <p:bldP build="whole" bldLvl="1" animBg="1" rev="0" advAuto="0" spid="10364" grpId="11"/>
      <p:bldP build="whole" bldLvl="1" animBg="1" rev="0" advAuto="0" spid="10366" grpId="13"/>
      <p:bldP build="whole" bldLvl="1" animBg="1" rev="0" advAuto="0" spid="10369" grpId="25"/>
      <p:bldP build="whole" bldLvl="1" animBg="1" rev="0" advAuto="0" spid="10370" grpId="26"/>
      <p:bldP build="whole" bldLvl="1" animBg="1" rev="0" advAuto="0" spid="10368" grpId="24"/>
      <p:bldP build="whole" bldLvl="1" animBg="1" rev="0" advAuto="0" spid="10367" grpId="23"/>
      <p:bldP build="whole" bldLvl="1" animBg="1" rev="0" advAuto="0" spid="10362" grpId="10"/>
      <p:bldP build="whole" bldLvl="1" animBg="1" rev="0" advAuto="0" spid="10353" grpId="6"/>
      <p:bldP build="whole" bldLvl="1" animBg="1" rev="0" advAuto="0" spid="10391" grpId="27"/>
      <p:bldP build="whole" bldLvl="1" animBg="1" rev="0" advAuto="0" spid="10361" grpId="9"/>
      <p:bldP build="whole" bldLvl="1" animBg="1" rev="0" advAuto="0" spid="10397" grpId="17"/>
      <p:bldP build="whole" bldLvl="1" animBg="1" rev="0" advAuto="0" spid="10392" grpId="28"/>
      <p:bldP build="whole" bldLvl="1" animBg="1" rev="0" advAuto="0" spid="10360" grpId="8"/>
      <p:bldP build="whole" bldLvl="1" animBg="1" rev="0" advAuto="0" spid="10371" grpId="32"/>
      <p:bldP build="whole" bldLvl="1" animBg="1" rev="0" advAuto="0" spid="10363" grpId="22"/>
      <p:bldP build="whole" bldLvl="1" animBg="1" rev="0" advAuto="0" spid="10372" grpId="4"/>
      <p:bldP build="whole" bldLvl="1" animBg="1" rev="0" advAuto="0" spid="10399" grpId="31"/>
      <p:bldP build="whole" bldLvl="1" animBg="1" rev="0" advAuto="0" spid="10355" grpId="7"/>
      <p:bldP build="whole" bldLvl="1" animBg="1" rev="0" advAuto="0" spid="10394" grpId="16"/>
      <p:bldP build="whole" bldLvl="1" animBg="1" rev="0" advAuto="0" spid="10393" grpId="15"/>
      <p:bldP build="whole" bldLvl="1" animBg="1" rev="0" advAuto="0" spid="10400" grpId="2"/>
      <p:bldP build="whole" bldLvl="1" animBg="1" rev="0" advAuto="0" spid="10396" grpId="30"/>
      <p:bldP build="whole" bldLvl="1" animBg="1" rev="0" advAuto="0" spid="10389" grpId="1"/>
      <p:bldP build="whole" bldLvl="1" animBg="1" rev="0" advAuto="0" spid="10359" grpId="21"/>
      <p:bldP build="whole" bldLvl="1" animBg="1" rev="0" advAuto="0" spid="10395" grpId="29"/>
      <p:bldP build="whole" bldLvl="1" animBg="1" rev="0" advAuto="0" spid="10358" grpId="20"/>
      <p:bldP build="whole" bldLvl="1" animBg="1" rev="0" advAuto="0" spid="10390" grpId="14"/>
      <p:bldP build="whole" bldLvl="1" animBg="1" rev="0" advAuto="0" spid="10354" grpId="3"/>
      <p:bldP build="whole" bldLvl="1" animBg="1" rev="0" advAuto="0" spid="10357" grpId="19"/>
      <p:bldP build="whole" bldLvl="1" animBg="1" rev="0" advAuto="0" spid="10356" grpId="18"/>
    </p:bldLst>
  </p:timing>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13" name="Slide Number Placeholder 5"/>
          <p:cNvSpPr txBox="1"/>
          <p:nvPr>
            <p:ph type="sldNum" sz="quarter" idx="2"/>
          </p:nvPr>
        </p:nvSpPr>
        <p:spPr>
          <a:xfrm>
            <a:off x="11714069" y="159940"/>
            <a:ext cx="266165"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41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10415"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19</a:t>
            </a:r>
          </a:p>
        </p:txBody>
      </p:sp>
      <p:sp>
        <p:nvSpPr>
          <p:cNvPr id="10416"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10417" name="Oval 4"/>
          <p:cNvSpPr/>
          <p:nvPr/>
        </p:nvSpPr>
        <p:spPr>
          <a:xfrm>
            <a:off x="5567655" y="3356657"/>
            <a:ext cx="1056691" cy="1056689"/>
          </a:xfrm>
          <a:prstGeom prst="ellipse">
            <a:avLst/>
          </a:prstGeom>
          <a:solidFill>
            <a:srgbClr val="000000">
              <a:alpha val="8000"/>
            </a:srgbClr>
          </a:solidFill>
          <a:ln w="12700">
            <a:miter lim="400000"/>
          </a:ln>
        </p:spPr>
        <p:txBody>
          <a:bodyPr lIns="45719" rIns="45719" anchor="ctr"/>
          <a:lstStyle/>
          <a:p>
            <a:pPr algn="ctr">
              <a:defRPr>
                <a:solidFill>
                  <a:srgbClr val="FFFFFF"/>
                </a:solidFill>
              </a:defRPr>
            </a:pPr>
          </a:p>
        </p:txBody>
      </p:sp>
      <p:sp>
        <p:nvSpPr>
          <p:cNvPr id="10418" name="Oval 5"/>
          <p:cNvSpPr/>
          <p:nvPr/>
        </p:nvSpPr>
        <p:spPr>
          <a:xfrm>
            <a:off x="7300986" y="3240911"/>
            <a:ext cx="1289869" cy="1289863"/>
          </a:xfrm>
          <a:prstGeom prst="ellipse">
            <a:avLst/>
          </a:prstGeom>
          <a:ln w="25400">
            <a:solidFill>
              <a:schemeClr val="accent1"/>
            </a:solidFill>
            <a:miter/>
          </a:ln>
        </p:spPr>
        <p:txBody>
          <a:bodyPr lIns="45719" rIns="45719" anchor="ctr"/>
          <a:lstStyle/>
          <a:p>
            <a:pPr algn="ctr">
              <a:defRPr>
                <a:solidFill>
                  <a:srgbClr val="FFFFFF"/>
                </a:solidFill>
              </a:defRPr>
            </a:pPr>
          </a:p>
        </p:txBody>
      </p:sp>
      <p:sp>
        <p:nvSpPr>
          <p:cNvPr id="10419" name="Oval 6"/>
          <p:cNvSpPr/>
          <p:nvPr/>
        </p:nvSpPr>
        <p:spPr>
          <a:xfrm>
            <a:off x="3601148" y="3240911"/>
            <a:ext cx="1289868" cy="1289863"/>
          </a:xfrm>
          <a:prstGeom prst="ellipse">
            <a:avLst/>
          </a:prstGeom>
          <a:ln w="25400">
            <a:solidFill>
              <a:schemeClr val="accent4"/>
            </a:solidFill>
            <a:miter/>
          </a:ln>
        </p:spPr>
        <p:txBody>
          <a:bodyPr lIns="45719" rIns="45719" anchor="ctr"/>
          <a:lstStyle/>
          <a:p>
            <a:pPr algn="ctr">
              <a:defRPr>
                <a:solidFill>
                  <a:srgbClr val="FFFFFF"/>
                </a:solidFill>
              </a:defRPr>
            </a:pPr>
          </a:p>
        </p:txBody>
      </p:sp>
      <p:sp>
        <p:nvSpPr>
          <p:cNvPr id="10420" name="Oval 9"/>
          <p:cNvSpPr/>
          <p:nvPr/>
        </p:nvSpPr>
        <p:spPr>
          <a:xfrm rot="18000000">
            <a:off x="6376027" y="1638834"/>
            <a:ext cx="1289869" cy="1289865"/>
          </a:xfrm>
          <a:prstGeom prst="ellipse">
            <a:avLst/>
          </a:prstGeom>
          <a:ln w="25400">
            <a:solidFill>
              <a:srgbClr val="6491C8"/>
            </a:solidFill>
            <a:miter/>
          </a:ln>
        </p:spPr>
        <p:txBody>
          <a:bodyPr lIns="45719" rIns="45719" anchor="ctr"/>
          <a:lstStyle/>
          <a:p>
            <a:pPr algn="ctr">
              <a:defRPr>
                <a:solidFill>
                  <a:srgbClr val="FFFFFF"/>
                </a:solidFill>
              </a:defRPr>
            </a:pPr>
          </a:p>
        </p:txBody>
      </p:sp>
      <p:sp>
        <p:nvSpPr>
          <p:cNvPr id="10421" name="Oval 10"/>
          <p:cNvSpPr/>
          <p:nvPr/>
        </p:nvSpPr>
        <p:spPr>
          <a:xfrm rot="18000000">
            <a:off x="4526109" y="4842986"/>
            <a:ext cx="1289868" cy="1289865"/>
          </a:xfrm>
          <a:prstGeom prst="ellipse">
            <a:avLst/>
          </a:prstGeom>
          <a:ln w="25400">
            <a:solidFill>
              <a:schemeClr val="accent3"/>
            </a:solidFill>
            <a:miter/>
          </a:ln>
        </p:spPr>
        <p:txBody>
          <a:bodyPr lIns="45719" rIns="45719" anchor="ctr"/>
          <a:lstStyle/>
          <a:p>
            <a:pPr algn="ctr">
              <a:defRPr>
                <a:solidFill>
                  <a:srgbClr val="FFFFFF"/>
                </a:solidFill>
              </a:defRPr>
            </a:pPr>
          </a:p>
        </p:txBody>
      </p:sp>
      <p:sp>
        <p:nvSpPr>
          <p:cNvPr id="10422" name="Oval 12"/>
          <p:cNvSpPr/>
          <p:nvPr/>
        </p:nvSpPr>
        <p:spPr>
          <a:xfrm rot="14400000">
            <a:off x="4526107" y="1647736"/>
            <a:ext cx="1289871" cy="1289867"/>
          </a:xfrm>
          <a:prstGeom prst="ellipse">
            <a:avLst/>
          </a:prstGeom>
          <a:ln w="25400">
            <a:solidFill>
              <a:schemeClr val="accent5"/>
            </a:solidFill>
            <a:miter/>
          </a:ln>
        </p:spPr>
        <p:txBody>
          <a:bodyPr lIns="45719" rIns="45719" anchor="ctr"/>
          <a:lstStyle/>
          <a:p>
            <a:pPr algn="ctr">
              <a:defRPr>
                <a:solidFill>
                  <a:srgbClr val="FFFFFF"/>
                </a:solidFill>
              </a:defRPr>
            </a:pPr>
          </a:p>
        </p:txBody>
      </p:sp>
      <p:sp>
        <p:nvSpPr>
          <p:cNvPr id="10423" name="Oval 13"/>
          <p:cNvSpPr/>
          <p:nvPr/>
        </p:nvSpPr>
        <p:spPr>
          <a:xfrm rot="14400000">
            <a:off x="6376025" y="4851887"/>
            <a:ext cx="1289871" cy="1289867"/>
          </a:xfrm>
          <a:prstGeom prst="ellipse">
            <a:avLst/>
          </a:prstGeom>
          <a:ln w="25400">
            <a:solidFill>
              <a:schemeClr val="accent2"/>
            </a:solidFill>
            <a:miter/>
          </a:ln>
        </p:spPr>
        <p:txBody>
          <a:bodyPr lIns="45719" rIns="45719" anchor="ctr"/>
          <a:lstStyle/>
          <a:p>
            <a:pPr algn="ctr">
              <a:defRPr>
                <a:solidFill>
                  <a:srgbClr val="FFFFFF"/>
                </a:solidFill>
              </a:defRPr>
            </a:pPr>
          </a:p>
        </p:txBody>
      </p:sp>
      <p:sp>
        <p:nvSpPr>
          <p:cNvPr id="10424" name="Oval 17"/>
          <p:cNvSpPr/>
          <p:nvPr/>
        </p:nvSpPr>
        <p:spPr>
          <a:xfrm>
            <a:off x="6713300" y="3687960"/>
            <a:ext cx="400733" cy="400731"/>
          </a:xfrm>
          <a:prstGeom prst="ellipse">
            <a:avLst/>
          </a:prstGeom>
          <a:solidFill>
            <a:schemeClr val="accent1"/>
          </a:solidFill>
          <a:ln w="25400">
            <a:solidFill>
              <a:srgbClr val="0F87B0"/>
            </a:solidFill>
            <a:miter/>
          </a:ln>
        </p:spPr>
        <p:txBody>
          <a:bodyPr lIns="45719" rIns="45719" anchor="ctr"/>
          <a:lstStyle/>
          <a:p>
            <a:pPr algn="ctr">
              <a:defRPr>
                <a:solidFill>
                  <a:srgbClr val="FFFFFF"/>
                </a:solidFill>
              </a:defRPr>
            </a:pPr>
          </a:p>
        </p:txBody>
      </p:sp>
      <p:sp>
        <p:nvSpPr>
          <p:cNvPr id="10425" name="Oval 18"/>
          <p:cNvSpPr/>
          <p:nvPr/>
        </p:nvSpPr>
        <p:spPr>
          <a:xfrm>
            <a:off x="5077969" y="3687960"/>
            <a:ext cx="400733" cy="400731"/>
          </a:xfrm>
          <a:prstGeom prst="ellipse">
            <a:avLst/>
          </a:prstGeom>
          <a:solidFill>
            <a:schemeClr val="accent4"/>
          </a:solidFill>
          <a:ln w="25400">
            <a:solidFill>
              <a:srgbClr val="DD8B00"/>
            </a:solidFill>
            <a:miter/>
          </a:ln>
        </p:spPr>
        <p:txBody>
          <a:bodyPr lIns="45719" rIns="45719" anchor="ctr"/>
          <a:lstStyle/>
          <a:p>
            <a:pPr algn="ctr">
              <a:defRPr>
                <a:solidFill>
                  <a:srgbClr val="FFFFFF"/>
                </a:solidFill>
              </a:defRPr>
            </a:pPr>
          </a:p>
        </p:txBody>
      </p:sp>
      <p:sp>
        <p:nvSpPr>
          <p:cNvPr id="10426" name="Oval 19"/>
          <p:cNvSpPr/>
          <p:nvPr/>
        </p:nvSpPr>
        <p:spPr>
          <a:xfrm rot="18000000">
            <a:off x="6304467" y="2979845"/>
            <a:ext cx="400731" cy="400729"/>
          </a:xfrm>
          <a:prstGeom prst="ellipse">
            <a:avLst/>
          </a:prstGeom>
          <a:solidFill>
            <a:srgbClr val="6491C8"/>
          </a:solidFill>
          <a:ln w="25400">
            <a:solidFill>
              <a:srgbClr val="3B6BA6"/>
            </a:solidFill>
            <a:miter/>
          </a:ln>
        </p:spPr>
        <p:txBody>
          <a:bodyPr lIns="45719" rIns="45719" anchor="ctr"/>
          <a:lstStyle/>
          <a:p>
            <a:pPr algn="ctr">
              <a:defRPr>
                <a:solidFill>
                  <a:srgbClr val="FFFFFF"/>
                </a:solidFill>
              </a:defRPr>
            </a:pPr>
          </a:p>
        </p:txBody>
      </p:sp>
      <p:sp>
        <p:nvSpPr>
          <p:cNvPr id="10427" name="Oval 20"/>
          <p:cNvSpPr/>
          <p:nvPr/>
        </p:nvSpPr>
        <p:spPr>
          <a:xfrm rot="18000000">
            <a:off x="5486803" y="4396080"/>
            <a:ext cx="400731" cy="400729"/>
          </a:xfrm>
          <a:prstGeom prst="ellipse">
            <a:avLst/>
          </a:prstGeom>
          <a:solidFill>
            <a:schemeClr val="accent3"/>
          </a:solidFill>
          <a:ln w="25400">
            <a:solidFill>
              <a:srgbClr val="71982B"/>
            </a:solidFill>
            <a:miter/>
          </a:ln>
        </p:spPr>
        <p:txBody>
          <a:bodyPr lIns="45719" rIns="45719" anchor="ctr"/>
          <a:lstStyle/>
          <a:p>
            <a:pPr algn="ctr">
              <a:defRPr>
                <a:solidFill>
                  <a:srgbClr val="FFFFFF"/>
                </a:solidFill>
              </a:defRPr>
            </a:pPr>
          </a:p>
        </p:txBody>
      </p:sp>
      <p:sp>
        <p:nvSpPr>
          <p:cNvPr id="10428" name="Oval 21"/>
          <p:cNvSpPr/>
          <p:nvPr/>
        </p:nvSpPr>
        <p:spPr>
          <a:xfrm rot="14400000">
            <a:off x="5486801" y="2983780"/>
            <a:ext cx="400733" cy="400731"/>
          </a:xfrm>
          <a:prstGeom prst="ellipse">
            <a:avLst/>
          </a:prstGeom>
          <a:solidFill>
            <a:schemeClr val="accent5"/>
          </a:solidFill>
          <a:ln w="25400">
            <a:solidFill>
              <a:srgbClr val="EA0619"/>
            </a:solidFill>
            <a:miter/>
          </a:ln>
        </p:spPr>
        <p:txBody>
          <a:bodyPr lIns="45719" rIns="45719" anchor="ctr"/>
          <a:lstStyle/>
          <a:p>
            <a:pPr algn="ctr">
              <a:defRPr>
                <a:solidFill>
                  <a:srgbClr val="FFFFFF"/>
                </a:solidFill>
              </a:defRPr>
            </a:pPr>
          </a:p>
        </p:txBody>
      </p:sp>
      <p:sp>
        <p:nvSpPr>
          <p:cNvPr id="10429" name="Oval 22"/>
          <p:cNvSpPr/>
          <p:nvPr/>
        </p:nvSpPr>
        <p:spPr>
          <a:xfrm rot="14400000">
            <a:off x="6304465" y="4400013"/>
            <a:ext cx="400733" cy="400731"/>
          </a:xfrm>
          <a:prstGeom prst="ellipse">
            <a:avLst/>
          </a:prstGeom>
          <a:solidFill>
            <a:schemeClr val="accent2"/>
          </a:solidFill>
          <a:ln w="25400">
            <a:solidFill>
              <a:srgbClr val="2D8F87"/>
            </a:solidFill>
            <a:miter/>
          </a:ln>
        </p:spPr>
        <p:txBody>
          <a:bodyPr lIns="45719" rIns="45719" anchor="ctr"/>
          <a:lstStyle/>
          <a:p>
            <a:pPr algn="ctr">
              <a:defRPr>
                <a:solidFill>
                  <a:srgbClr val="FFFFFF"/>
                </a:solidFill>
              </a:defRPr>
            </a:pPr>
          </a:p>
        </p:txBody>
      </p:sp>
      <p:sp>
        <p:nvSpPr>
          <p:cNvPr id="10430" name="Oval 26"/>
          <p:cNvSpPr/>
          <p:nvPr/>
        </p:nvSpPr>
        <p:spPr>
          <a:xfrm rot="19800000">
            <a:off x="6669668" y="3346289"/>
            <a:ext cx="266935" cy="266935"/>
          </a:xfrm>
          <a:prstGeom prst="ellipse">
            <a:avLst/>
          </a:prstGeom>
          <a:solidFill>
            <a:srgbClr val="000000">
              <a:alpha val="10000"/>
            </a:srgbClr>
          </a:solidFill>
          <a:ln w="12700">
            <a:miter lim="400000"/>
          </a:ln>
        </p:spPr>
        <p:txBody>
          <a:bodyPr lIns="45719" rIns="45719" anchor="ctr"/>
          <a:lstStyle/>
          <a:p>
            <a:pPr algn="ctr">
              <a:defRPr>
                <a:solidFill>
                  <a:srgbClr val="FFFFFF"/>
                </a:solidFill>
              </a:defRPr>
            </a:pPr>
          </a:p>
        </p:txBody>
      </p:sp>
      <p:sp>
        <p:nvSpPr>
          <p:cNvPr id="10431" name="Oval 27"/>
          <p:cNvSpPr/>
          <p:nvPr/>
        </p:nvSpPr>
        <p:spPr>
          <a:xfrm rot="19800000">
            <a:off x="5253430" y="4163955"/>
            <a:ext cx="266935" cy="266935"/>
          </a:xfrm>
          <a:prstGeom prst="ellipse">
            <a:avLst/>
          </a:prstGeom>
          <a:solidFill>
            <a:srgbClr val="000000">
              <a:alpha val="10000"/>
            </a:srgbClr>
          </a:solidFill>
          <a:ln w="12700">
            <a:miter lim="400000"/>
          </a:ln>
        </p:spPr>
        <p:txBody>
          <a:bodyPr lIns="45719" rIns="45719" anchor="ctr"/>
          <a:lstStyle/>
          <a:p>
            <a:pPr algn="ctr">
              <a:defRPr>
                <a:solidFill>
                  <a:srgbClr val="FFFFFF"/>
                </a:solidFill>
              </a:defRPr>
            </a:pPr>
          </a:p>
        </p:txBody>
      </p:sp>
      <p:sp>
        <p:nvSpPr>
          <p:cNvPr id="10432" name="Oval 28"/>
          <p:cNvSpPr/>
          <p:nvPr/>
        </p:nvSpPr>
        <p:spPr>
          <a:xfrm rot="16200000">
            <a:off x="5961548" y="2937460"/>
            <a:ext cx="266935" cy="266935"/>
          </a:xfrm>
          <a:prstGeom prst="ellipse">
            <a:avLst/>
          </a:prstGeom>
          <a:solidFill>
            <a:srgbClr val="000000">
              <a:alpha val="10000"/>
            </a:srgbClr>
          </a:solidFill>
          <a:ln w="12700">
            <a:miter lim="400000"/>
          </a:ln>
        </p:spPr>
        <p:txBody>
          <a:bodyPr lIns="45719" rIns="45719" anchor="ctr"/>
          <a:lstStyle/>
          <a:p>
            <a:pPr algn="ctr">
              <a:defRPr>
                <a:solidFill>
                  <a:srgbClr val="FFFFFF"/>
                </a:solidFill>
              </a:defRPr>
            </a:pPr>
          </a:p>
        </p:txBody>
      </p:sp>
      <p:sp>
        <p:nvSpPr>
          <p:cNvPr id="10433" name="Oval 29"/>
          <p:cNvSpPr/>
          <p:nvPr/>
        </p:nvSpPr>
        <p:spPr>
          <a:xfrm rot="16200000">
            <a:off x="5961548" y="4572787"/>
            <a:ext cx="266935" cy="266935"/>
          </a:xfrm>
          <a:prstGeom prst="ellipse">
            <a:avLst/>
          </a:prstGeom>
          <a:solidFill>
            <a:srgbClr val="000000">
              <a:alpha val="10000"/>
            </a:srgbClr>
          </a:solidFill>
          <a:ln w="12700">
            <a:miter lim="400000"/>
          </a:ln>
        </p:spPr>
        <p:txBody>
          <a:bodyPr lIns="45719" rIns="45719" anchor="ctr"/>
          <a:lstStyle/>
          <a:p>
            <a:pPr algn="ctr">
              <a:defRPr>
                <a:solidFill>
                  <a:srgbClr val="FFFFFF"/>
                </a:solidFill>
              </a:defRPr>
            </a:pPr>
          </a:p>
        </p:txBody>
      </p:sp>
      <p:sp>
        <p:nvSpPr>
          <p:cNvPr id="10434" name="Oval 30"/>
          <p:cNvSpPr/>
          <p:nvPr/>
        </p:nvSpPr>
        <p:spPr>
          <a:xfrm rot="12600000">
            <a:off x="5255398" y="3349700"/>
            <a:ext cx="266935" cy="266935"/>
          </a:xfrm>
          <a:prstGeom prst="ellipse">
            <a:avLst/>
          </a:prstGeom>
          <a:solidFill>
            <a:srgbClr val="000000">
              <a:alpha val="10000"/>
            </a:srgbClr>
          </a:solidFill>
          <a:ln w="12700">
            <a:miter lim="400000"/>
          </a:ln>
        </p:spPr>
        <p:txBody>
          <a:bodyPr lIns="45719" rIns="45719" anchor="ctr"/>
          <a:lstStyle/>
          <a:p>
            <a:pPr algn="ctr">
              <a:defRPr>
                <a:solidFill>
                  <a:srgbClr val="FFFFFF"/>
                </a:solidFill>
              </a:defRPr>
            </a:pPr>
          </a:p>
        </p:txBody>
      </p:sp>
      <p:sp>
        <p:nvSpPr>
          <p:cNvPr id="10435" name="Oval 31"/>
          <p:cNvSpPr/>
          <p:nvPr/>
        </p:nvSpPr>
        <p:spPr>
          <a:xfrm rot="12600000">
            <a:off x="6671633" y="4167363"/>
            <a:ext cx="266935" cy="266935"/>
          </a:xfrm>
          <a:prstGeom prst="ellipse">
            <a:avLst/>
          </a:prstGeom>
          <a:solidFill>
            <a:srgbClr val="000000">
              <a:alpha val="10000"/>
            </a:srgbClr>
          </a:solidFill>
          <a:ln w="12700">
            <a:miter lim="400000"/>
          </a:ln>
        </p:spPr>
        <p:txBody>
          <a:bodyPr lIns="45719" rIns="45719" anchor="ctr"/>
          <a:lstStyle/>
          <a:p>
            <a:pPr algn="ctr">
              <a:defRPr>
                <a:solidFill>
                  <a:srgbClr val="FFFFFF"/>
                </a:solidFill>
              </a:defRPr>
            </a:pPr>
          </a:p>
        </p:txBody>
      </p:sp>
      <p:cxnSp>
        <p:nvCxnSpPr>
          <p:cNvPr id="10436" name="Straight Connector 34"/>
          <p:cNvCxnSpPr>
            <a:stCxn id="10418" idx="0"/>
            <a:endCxn id="10424" idx="0"/>
          </p:cNvCxnSpPr>
          <p:nvPr/>
        </p:nvCxnSpPr>
        <p:spPr>
          <a:xfrm flipH="1">
            <a:off x="6913666" y="3885842"/>
            <a:ext cx="1032255" cy="2484"/>
          </a:xfrm>
          <a:prstGeom prst="straightConnector1">
            <a:avLst/>
          </a:prstGeom>
          <a:ln w="25400">
            <a:solidFill>
              <a:srgbClr val="0F87B0"/>
            </a:solidFill>
            <a:miter/>
          </a:ln>
        </p:spPr>
      </p:cxnSp>
      <p:cxnSp>
        <p:nvCxnSpPr>
          <p:cNvPr id="10437" name="Straight Connector 36"/>
          <p:cNvCxnSpPr>
            <a:stCxn id="10425" idx="0"/>
            <a:endCxn id="10419" idx="0"/>
          </p:cNvCxnSpPr>
          <p:nvPr/>
        </p:nvCxnSpPr>
        <p:spPr>
          <a:xfrm flipH="1" flipV="1">
            <a:off x="4246082" y="3885842"/>
            <a:ext cx="1032254" cy="2484"/>
          </a:xfrm>
          <a:prstGeom prst="straightConnector1">
            <a:avLst/>
          </a:prstGeom>
          <a:ln w="25400">
            <a:solidFill>
              <a:srgbClr val="DD8B00"/>
            </a:solidFill>
            <a:miter/>
          </a:ln>
        </p:spPr>
      </p:cxnSp>
      <p:cxnSp>
        <p:nvCxnSpPr>
          <p:cNvPr id="10438" name="Straight Connector 38"/>
          <p:cNvCxnSpPr>
            <a:stCxn id="10428" idx="0"/>
            <a:endCxn id="10422" idx="0"/>
          </p:cNvCxnSpPr>
          <p:nvPr/>
        </p:nvCxnSpPr>
        <p:spPr>
          <a:xfrm flipH="1" flipV="1">
            <a:off x="5171042" y="2292669"/>
            <a:ext cx="516126" cy="891477"/>
          </a:xfrm>
          <a:prstGeom prst="straightConnector1">
            <a:avLst/>
          </a:prstGeom>
          <a:ln w="25400">
            <a:solidFill>
              <a:srgbClr val="EA0619"/>
            </a:solidFill>
            <a:miter/>
          </a:ln>
        </p:spPr>
      </p:cxnSp>
      <p:cxnSp>
        <p:nvCxnSpPr>
          <p:cNvPr id="10439" name="Straight Connector 40"/>
          <p:cNvCxnSpPr>
            <a:stCxn id="10426" idx="0"/>
            <a:endCxn id="10420" idx="0"/>
          </p:cNvCxnSpPr>
          <p:nvPr/>
        </p:nvCxnSpPr>
        <p:spPr>
          <a:xfrm flipV="1">
            <a:off x="6504832" y="2283766"/>
            <a:ext cx="516130" cy="896444"/>
          </a:xfrm>
          <a:prstGeom prst="straightConnector1">
            <a:avLst/>
          </a:prstGeom>
          <a:ln w="25400">
            <a:solidFill>
              <a:srgbClr val="3B6BA6"/>
            </a:solidFill>
            <a:miter/>
          </a:ln>
        </p:spPr>
      </p:cxnSp>
      <p:cxnSp>
        <p:nvCxnSpPr>
          <p:cNvPr id="10440" name="Straight Connector 42"/>
          <p:cNvCxnSpPr>
            <a:stCxn id="10427" idx="0"/>
            <a:endCxn id="10421" idx="0"/>
          </p:cNvCxnSpPr>
          <p:nvPr/>
        </p:nvCxnSpPr>
        <p:spPr>
          <a:xfrm flipH="1">
            <a:off x="5171042" y="4596444"/>
            <a:ext cx="516127" cy="891475"/>
          </a:xfrm>
          <a:prstGeom prst="straightConnector1">
            <a:avLst/>
          </a:prstGeom>
          <a:ln w="25400">
            <a:solidFill>
              <a:srgbClr val="71982B"/>
            </a:solidFill>
            <a:miter/>
          </a:ln>
        </p:spPr>
      </p:cxnSp>
      <p:cxnSp>
        <p:nvCxnSpPr>
          <p:cNvPr id="10441" name="Straight Connector 44"/>
          <p:cNvCxnSpPr>
            <a:stCxn id="10429" idx="0"/>
            <a:endCxn id="10423" idx="0"/>
          </p:cNvCxnSpPr>
          <p:nvPr/>
        </p:nvCxnSpPr>
        <p:spPr>
          <a:xfrm>
            <a:off x="6504831" y="4600378"/>
            <a:ext cx="516130" cy="896443"/>
          </a:xfrm>
          <a:prstGeom prst="straightConnector1">
            <a:avLst/>
          </a:prstGeom>
          <a:ln w="25400">
            <a:solidFill>
              <a:srgbClr val="2D8F87"/>
            </a:solidFill>
            <a:miter/>
          </a:ln>
        </p:spPr>
      </p:cxnSp>
      <p:grpSp>
        <p:nvGrpSpPr>
          <p:cNvPr id="10447" name="Group 45"/>
          <p:cNvGrpSpPr/>
          <p:nvPr/>
        </p:nvGrpSpPr>
        <p:grpSpPr>
          <a:xfrm>
            <a:off x="5824339" y="3572776"/>
            <a:ext cx="521595" cy="634329"/>
            <a:chOff x="0" y="0"/>
            <a:chExt cx="521594" cy="634327"/>
          </a:xfrm>
        </p:grpSpPr>
        <p:sp>
          <p:nvSpPr>
            <p:cNvPr id="10442" name="Shape 6"/>
            <p:cNvSpPr/>
            <p:nvPr/>
          </p:nvSpPr>
          <p:spPr>
            <a:xfrm>
              <a:off x="244594" y="42197"/>
              <a:ext cx="277001" cy="592131"/>
            </a:xfrm>
            <a:custGeom>
              <a:avLst/>
              <a:gdLst/>
              <a:ahLst/>
              <a:cxnLst>
                <a:cxn ang="0">
                  <a:pos x="wd2" y="hd2"/>
                </a:cxn>
                <a:cxn ang="5400000">
                  <a:pos x="wd2" y="hd2"/>
                </a:cxn>
                <a:cxn ang="10800000">
                  <a:pos x="wd2" y="hd2"/>
                </a:cxn>
                <a:cxn ang="16200000">
                  <a:pos x="wd2" y="hd2"/>
                </a:cxn>
              </a:cxnLst>
              <a:rect l="0" t="0" r="r" b="b"/>
              <a:pathLst>
                <a:path w="18461" h="21600" fill="norm" stroke="1" extrusionOk="0">
                  <a:moveTo>
                    <a:pt x="8798" y="0"/>
                  </a:moveTo>
                  <a:cubicBezTo>
                    <a:pt x="17531" y="2679"/>
                    <a:pt x="21561" y="7669"/>
                    <a:pt x="15708" y="13131"/>
                  </a:cubicBezTo>
                  <a:cubicBezTo>
                    <a:pt x="12157" y="16335"/>
                    <a:pt x="4192" y="21115"/>
                    <a:pt x="4192" y="21115"/>
                  </a:cubicBezTo>
                  <a:lnTo>
                    <a:pt x="0" y="21600"/>
                  </a:lnTo>
                  <a:cubicBezTo>
                    <a:pt x="0" y="21600"/>
                    <a:pt x="21600" y="6679"/>
                    <a:pt x="8798" y="0"/>
                  </a:cubicBezTo>
                  <a:close/>
                </a:path>
              </a:pathLst>
            </a:custGeom>
            <a:gradFill flip="none" rotWithShape="1">
              <a:gsLst>
                <a:gs pos="8000">
                  <a:srgbClr val="1E5F5A"/>
                </a:gs>
                <a:gs pos="29000">
                  <a:srgbClr val="2D8F87"/>
                </a:gs>
                <a:gs pos="57000">
                  <a:srgbClr val="2D8F87"/>
                </a:gs>
                <a:gs pos="71000">
                  <a:srgbClr val="1E5F5A"/>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443" name="Shape 7"/>
            <p:cNvSpPr/>
            <p:nvPr/>
          </p:nvSpPr>
          <p:spPr>
            <a:xfrm>
              <a:off x="-1" y="-1"/>
              <a:ext cx="486495" cy="6322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414" y="4587"/>
                  </a:moveTo>
                  <a:cubicBezTo>
                    <a:pt x="18623" y="1902"/>
                    <a:pt x="15022" y="0"/>
                    <a:pt x="10800" y="0"/>
                  </a:cubicBezTo>
                  <a:cubicBezTo>
                    <a:pt x="6577" y="0"/>
                    <a:pt x="0" y="2731"/>
                    <a:pt x="0" y="8370"/>
                  </a:cubicBezTo>
                  <a:cubicBezTo>
                    <a:pt x="0" y="9732"/>
                    <a:pt x="428" y="11018"/>
                    <a:pt x="1185" y="12153"/>
                  </a:cubicBezTo>
                  <a:cubicBezTo>
                    <a:pt x="2978" y="14839"/>
                    <a:pt x="10800" y="21600"/>
                    <a:pt x="10800" y="21600"/>
                  </a:cubicBezTo>
                  <a:cubicBezTo>
                    <a:pt x="10800" y="21600"/>
                    <a:pt x="21600" y="12952"/>
                    <a:pt x="21600" y="8370"/>
                  </a:cubicBezTo>
                  <a:cubicBezTo>
                    <a:pt x="21600" y="7008"/>
                    <a:pt x="21172" y="5722"/>
                    <a:pt x="20414" y="4587"/>
                  </a:cubicBezTo>
                  <a:close/>
                </a:path>
              </a:pathLst>
            </a:custGeom>
            <a:solidFill>
              <a:schemeClr val="accent2"/>
            </a:solidFill>
            <a:ln w="12700" cap="flat">
              <a:solidFill>
                <a:srgbClr val="88DAD3"/>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444" name="Shape 8"/>
            <p:cNvSpPr/>
            <p:nvPr/>
          </p:nvSpPr>
          <p:spPr>
            <a:xfrm>
              <a:off x="26265" y="23175"/>
              <a:ext cx="432876" cy="4328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9383" y="0"/>
                    <a:pt x="8002" y="273"/>
                    <a:pt x="6695" y="812"/>
                  </a:cubicBezTo>
                  <a:cubicBezTo>
                    <a:pt x="2628" y="2488"/>
                    <a:pt x="0" y="6408"/>
                    <a:pt x="0" y="10800"/>
                  </a:cubicBezTo>
                  <a:cubicBezTo>
                    <a:pt x="0" y="16754"/>
                    <a:pt x="4844" y="21600"/>
                    <a:pt x="10799" y="21600"/>
                  </a:cubicBezTo>
                  <a:cubicBezTo>
                    <a:pt x="12216" y="21600"/>
                    <a:pt x="13598" y="21327"/>
                    <a:pt x="14905" y="20788"/>
                  </a:cubicBezTo>
                  <a:cubicBezTo>
                    <a:pt x="18909" y="19138"/>
                    <a:pt x="21600" y="15076"/>
                    <a:pt x="21600" y="10681"/>
                  </a:cubicBezTo>
                  <a:cubicBezTo>
                    <a:pt x="21600" y="4791"/>
                    <a:pt x="16755" y="0"/>
                    <a:pt x="10799" y="0"/>
                  </a:cubicBezTo>
                  <a:cubicBezTo>
                    <a:pt x="10799" y="0"/>
                    <a:pt x="10799" y="0"/>
                    <a:pt x="10799" y="0"/>
                  </a:cubicBezTo>
                  <a:close/>
                </a:path>
              </a:pathLst>
            </a:custGeom>
            <a:gradFill flip="none" rotWithShape="1">
              <a:gsLst>
                <a:gs pos="50000">
                  <a:schemeClr val="accent2"/>
                </a:gs>
                <a:gs pos="100000">
                  <a:srgbClr val="88DAD3"/>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445" name="Shape 9"/>
            <p:cNvSpPr/>
            <p:nvPr/>
          </p:nvSpPr>
          <p:spPr>
            <a:xfrm>
              <a:off x="103515" y="106605"/>
              <a:ext cx="276591" cy="2765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9383" y="0"/>
                    <a:pt x="8002" y="273"/>
                    <a:pt x="6695" y="812"/>
                  </a:cubicBezTo>
                  <a:cubicBezTo>
                    <a:pt x="2628" y="2488"/>
                    <a:pt x="0" y="6408"/>
                    <a:pt x="0" y="10800"/>
                  </a:cubicBezTo>
                  <a:cubicBezTo>
                    <a:pt x="0" y="16754"/>
                    <a:pt x="4844" y="21600"/>
                    <a:pt x="10799" y="21600"/>
                  </a:cubicBezTo>
                  <a:cubicBezTo>
                    <a:pt x="12216" y="21600"/>
                    <a:pt x="13598" y="21327"/>
                    <a:pt x="14905" y="20788"/>
                  </a:cubicBezTo>
                  <a:cubicBezTo>
                    <a:pt x="18909" y="19138"/>
                    <a:pt x="21600" y="15076"/>
                    <a:pt x="21600" y="10681"/>
                  </a:cubicBezTo>
                  <a:cubicBezTo>
                    <a:pt x="21600" y="4791"/>
                    <a:pt x="16755" y="0"/>
                    <a:pt x="10799" y="0"/>
                  </a:cubicBezTo>
                  <a:cubicBezTo>
                    <a:pt x="10799" y="0"/>
                    <a:pt x="10799" y="0"/>
                    <a:pt x="10799"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10446" name="Shape 15"/>
            <p:cNvSpPr/>
            <p:nvPr/>
          </p:nvSpPr>
          <p:spPr>
            <a:xfrm>
              <a:off x="135961" y="139050"/>
              <a:ext cx="211686" cy="2116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16755" y="0"/>
                    <a:pt x="21600" y="4689"/>
                    <a:pt x="21600" y="10645"/>
                  </a:cubicBezTo>
                  <a:cubicBezTo>
                    <a:pt x="21600" y="15148"/>
                    <a:pt x="18827" y="19171"/>
                    <a:pt x="14901" y="20789"/>
                  </a:cubicBezTo>
                  <a:cubicBezTo>
                    <a:pt x="13636" y="21311"/>
                    <a:pt x="12252" y="21600"/>
                    <a:pt x="10799" y="21600"/>
                  </a:cubicBezTo>
                  <a:cubicBezTo>
                    <a:pt x="4845" y="21600"/>
                    <a:pt x="0" y="16755"/>
                    <a:pt x="0" y="10800"/>
                  </a:cubicBezTo>
                  <a:cubicBezTo>
                    <a:pt x="0" y="6296"/>
                    <a:pt x="2772" y="2429"/>
                    <a:pt x="6699" y="811"/>
                  </a:cubicBezTo>
                  <a:cubicBezTo>
                    <a:pt x="7964" y="290"/>
                    <a:pt x="9348" y="0"/>
                    <a:pt x="10799" y="0"/>
                  </a:cubicBezTo>
                </a:path>
              </a:pathLst>
            </a:custGeom>
            <a:gradFill flip="none" rotWithShape="1">
              <a:gsLst>
                <a:gs pos="19000">
                  <a:srgbClr val="CBCDCF"/>
                </a:gs>
                <a:gs pos="67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10448" name="Rectangle 51"/>
          <p:cNvSpPr txBox="1"/>
          <p:nvPr/>
        </p:nvSpPr>
        <p:spPr>
          <a:xfrm>
            <a:off x="7669479" y="3348826"/>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1"/>
                </a:solidFill>
                <a:latin typeface="FontAwesome"/>
                <a:ea typeface="FontAwesome"/>
                <a:cs typeface="FontAwesome"/>
                <a:sym typeface="FontAwesome"/>
              </a:defRPr>
            </a:lvl1pPr>
          </a:lstStyle>
          <a:p>
            <a:pPr/>
            <a:r>
              <a:t></a:t>
            </a:r>
          </a:p>
        </p:txBody>
      </p:sp>
      <p:sp>
        <p:nvSpPr>
          <p:cNvPr id="10449" name="Rectangle 52"/>
          <p:cNvSpPr txBox="1"/>
          <p:nvPr/>
        </p:nvSpPr>
        <p:spPr>
          <a:xfrm>
            <a:off x="6952029" y="4920181"/>
            <a:ext cx="12700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2"/>
                </a:solidFill>
                <a:latin typeface="FontAwesome"/>
                <a:ea typeface="FontAwesome"/>
                <a:cs typeface="FontAwesome"/>
                <a:sym typeface="FontAwesome"/>
              </a:defRPr>
            </a:lvl1pPr>
          </a:lstStyle>
          <a:p>
            <a:pPr/>
            <a:r>
              <a:t></a:t>
            </a:r>
          </a:p>
        </p:txBody>
      </p:sp>
      <p:sp>
        <p:nvSpPr>
          <p:cNvPr id="10450" name="Rectangle 53"/>
          <p:cNvSpPr txBox="1"/>
          <p:nvPr/>
        </p:nvSpPr>
        <p:spPr>
          <a:xfrm>
            <a:off x="3980265" y="3392915"/>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4"/>
                </a:solidFill>
                <a:latin typeface="FontAwesome"/>
                <a:ea typeface="FontAwesome"/>
                <a:cs typeface="FontAwesome"/>
                <a:sym typeface="FontAwesome"/>
              </a:defRPr>
            </a:lvl1pPr>
          </a:lstStyle>
          <a:p>
            <a:pPr/>
            <a:r>
              <a:t></a:t>
            </a:r>
          </a:p>
        </p:txBody>
      </p:sp>
      <p:sp>
        <p:nvSpPr>
          <p:cNvPr id="10451" name="Rectangle 54"/>
          <p:cNvSpPr txBox="1"/>
          <p:nvPr/>
        </p:nvSpPr>
        <p:spPr>
          <a:xfrm>
            <a:off x="6745321" y="1756504"/>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6491C8"/>
                </a:solidFill>
                <a:latin typeface="FontAwesome"/>
                <a:ea typeface="FontAwesome"/>
                <a:cs typeface="FontAwesome"/>
                <a:sym typeface="FontAwesome"/>
              </a:defRPr>
            </a:lvl1pPr>
          </a:lstStyle>
          <a:p>
            <a:pPr/>
            <a:r>
              <a:t></a:t>
            </a:r>
          </a:p>
        </p:txBody>
      </p:sp>
      <p:sp>
        <p:nvSpPr>
          <p:cNvPr id="10452" name="Rectangle 55"/>
          <p:cNvSpPr txBox="1"/>
          <p:nvPr/>
        </p:nvSpPr>
        <p:spPr>
          <a:xfrm>
            <a:off x="5012946" y="4918082"/>
            <a:ext cx="31603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3"/>
                </a:solidFill>
                <a:latin typeface="FontAwesome"/>
                <a:ea typeface="FontAwesome"/>
                <a:cs typeface="FontAwesome"/>
                <a:sym typeface="FontAwesome"/>
              </a:defRPr>
            </a:lvl1pPr>
          </a:lstStyle>
          <a:p>
            <a:pPr/>
            <a:r>
              <a:t>é</a:t>
            </a:r>
          </a:p>
        </p:txBody>
      </p:sp>
      <p:sp>
        <p:nvSpPr>
          <p:cNvPr id="10453" name="Rectangle 56"/>
          <p:cNvSpPr txBox="1"/>
          <p:nvPr/>
        </p:nvSpPr>
        <p:spPr>
          <a:xfrm>
            <a:off x="4886320" y="1787385"/>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5"/>
                </a:solidFill>
                <a:latin typeface="FontAwesome"/>
                <a:ea typeface="FontAwesome"/>
                <a:cs typeface="FontAwesome"/>
                <a:sym typeface="FontAwesome"/>
              </a:defRPr>
            </a:lvl1pPr>
          </a:lstStyle>
          <a:p>
            <a:pPr/>
            <a:r>
              <a:t></a:t>
            </a:r>
          </a:p>
        </p:txBody>
      </p:sp>
      <p:sp>
        <p:nvSpPr>
          <p:cNvPr id="10454" name="TextBox 57"/>
          <p:cNvSpPr txBox="1"/>
          <p:nvPr/>
        </p:nvSpPr>
        <p:spPr>
          <a:xfrm>
            <a:off x="7529110" y="3844438"/>
            <a:ext cx="828507"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800"/>
            </a:lvl1pPr>
          </a:lstStyle>
          <a:p>
            <a:pPr/>
            <a:r>
              <a:t>Saying fruitful were sample</a:t>
            </a:r>
          </a:p>
        </p:txBody>
      </p:sp>
      <p:sp>
        <p:nvSpPr>
          <p:cNvPr id="10455" name="TextBox 59"/>
          <p:cNvSpPr txBox="1"/>
          <p:nvPr/>
        </p:nvSpPr>
        <p:spPr>
          <a:xfrm>
            <a:off x="6605017" y="5451113"/>
            <a:ext cx="828506"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800"/>
            </a:lvl1pPr>
          </a:lstStyle>
          <a:p>
            <a:pPr/>
            <a:r>
              <a:t>Saying fruitful were sample</a:t>
            </a:r>
          </a:p>
        </p:txBody>
      </p:sp>
      <p:sp>
        <p:nvSpPr>
          <p:cNvPr id="10456" name="TextBox 60"/>
          <p:cNvSpPr txBox="1"/>
          <p:nvPr/>
        </p:nvSpPr>
        <p:spPr>
          <a:xfrm>
            <a:off x="4735660" y="5452402"/>
            <a:ext cx="828506"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800"/>
            </a:lvl1pPr>
          </a:lstStyle>
          <a:p>
            <a:pPr/>
            <a:r>
              <a:t>Saying fruitful were sample</a:t>
            </a:r>
          </a:p>
        </p:txBody>
      </p:sp>
      <p:sp>
        <p:nvSpPr>
          <p:cNvPr id="10457" name="TextBox 61"/>
          <p:cNvSpPr txBox="1"/>
          <p:nvPr/>
        </p:nvSpPr>
        <p:spPr>
          <a:xfrm>
            <a:off x="3824445" y="3906511"/>
            <a:ext cx="828506"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800"/>
            </a:lvl1pPr>
          </a:lstStyle>
          <a:p>
            <a:pPr/>
            <a:r>
              <a:t>Saying fruitful were sample</a:t>
            </a:r>
          </a:p>
        </p:txBody>
      </p:sp>
      <p:sp>
        <p:nvSpPr>
          <p:cNvPr id="10458" name="TextBox 62"/>
          <p:cNvSpPr txBox="1"/>
          <p:nvPr/>
        </p:nvSpPr>
        <p:spPr>
          <a:xfrm>
            <a:off x="4731937" y="2259308"/>
            <a:ext cx="828506" cy="4119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800"/>
            </a:lvl1pPr>
          </a:lstStyle>
          <a:p>
            <a:pPr/>
            <a:r>
              <a:t>Saying fruitful were sample</a:t>
            </a:r>
          </a:p>
        </p:txBody>
      </p:sp>
      <p:sp>
        <p:nvSpPr>
          <p:cNvPr id="10459" name="TextBox 63"/>
          <p:cNvSpPr txBox="1"/>
          <p:nvPr/>
        </p:nvSpPr>
        <p:spPr>
          <a:xfrm>
            <a:off x="6580345" y="2268810"/>
            <a:ext cx="828506"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800"/>
            </a:lvl1pPr>
          </a:lstStyle>
          <a:p>
            <a:pPr/>
            <a:r>
              <a:t>Saying fruitful were sample</a:t>
            </a:r>
          </a:p>
        </p:txBody>
      </p:sp>
      <p:sp>
        <p:nvSpPr>
          <p:cNvPr id="10460" name="TextBox 76"/>
          <p:cNvSpPr txBox="1"/>
          <p:nvPr/>
        </p:nvSpPr>
        <p:spPr>
          <a:xfrm>
            <a:off x="6378991" y="3011760"/>
            <a:ext cx="248369"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1</a:t>
            </a:r>
          </a:p>
        </p:txBody>
      </p:sp>
      <p:sp>
        <p:nvSpPr>
          <p:cNvPr id="10461" name="TextBox 77"/>
          <p:cNvSpPr txBox="1"/>
          <p:nvPr/>
        </p:nvSpPr>
        <p:spPr>
          <a:xfrm>
            <a:off x="6790602" y="3714994"/>
            <a:ext cx="248369"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2</a:t>
            </a:r>
          </a:p>
        </p:txBody>
      </p:sp>
      <p:sp>
        <p:nvSpPr>
          <p:cNvPr id="10462" name="TextBox 78"/>
          <p:cNvSpPr txBox="1"/>
          <p:nvPr/>
        </p:nvSpPr>
        <p:spPr>
          <a:xfrm>
            <a:off x="6378197" y="4412296"/>
            <a:ext cx="248369"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3</a:t>
            </a:r>
          </a:p>
        </p:txBody>
      </p:sp>
      <p:sp>
        <p:nvSpPr>
          <p:cNvPr id="10463" name="TextBox 79"/>
          <p:cNvSpPr txBox="1"/>
          <p:nvPr/>
        </p:nvSpPr>
        <p:spPr>
          <a:xfrm>
            <a:off x="5554529" y="4420072"/>
            <a:ext cx="248369"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4</a:t>
            </a:r>
          </a:p>
        </p:txBody>
      </p:sp>
      <p:sp>
        <p:nvSpPr>
          <p:cNvPr id="10464" name="TextBox 80"/>
          <p:cNvSpPr txBox="1"/>
          <p:nvPr/>
        </p:nvSpPr>
        <p:spPr>
          <a:xfrm>
            <a:off x="5153576" y="3707350"/>
            <a:ext cx="248369"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5</a:t>
            </a:r>
          </a:p>
        </p:txBody>
      </p:sp>
      <p:sp>
        <p:nvSpPr>
          <p:cNvPr id="10465" name="TextBox 81"/>
          <p:cNvSpPr txBox="1"/>
          <p:nvPr/>
        </p:nvSpPr>
        <p:spPr>
          <a:xfrm>
            <a:off x="5555210" y="3014176"/>
            <a:ext cx="248369"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6</a:t>
            </a:r>
          </a:p>
        </p:txBody>
      </p:sp>
      <p:sp>
        <p:nvSpPr>
          <p:cNvPr id="10466" name="Rectangle 82"/>
          <p:cNvSpPr txBox="1"/>
          <p:nvPr/>
        </p:nvSpPr>
        <p:spPr>
          <a:xfrm>
            <a:off x="1321147" y="3946913"/>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defRPr sz="3000">
                <a:solidFill>
                  <a:srgbClr val="6491C8"/>
                </a:solidFill>
                <a:latin typeface="FontAwesome"/>
                <a:ea typeface="FontAwesome"/>
                <a:cs typeface="FontAwesome"/>
                <a:sym typeface="FontAwesome"/>
              </a:defRPr>
            </a:lvl1pPr>
          </a:lstStyle>
          <a:p>
            <a:pPr/>
            <a:r>
              <a:t></a:t>
            </a:r>
          </a:p>
        </p:txBody>
      </p:sp>
      <p:sp>
        <p:nvSpPr>
          <p:cNvPr id="10467" name="Rectangle 83"/>
          <p:cNvSpPr txBox="1"/>
          <p:nvPr/>
        </p:nvSpPr>
        <p:spPr>
          <a:xfrm>
            <a:off x="2255856" y="3946913"/>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defRPr sz="3000">
                <a:solidFill>
                  <a:schemeClr val="accent5"/>
                </a:solidFill>
                <a:latin typeface="FontAwesome"/>
                <a:ea typeface="FontAwesome"/>
                <a:cs typeface="FontAwesome"/>
                <a:sym typeface="FontAwesome"/>
              </a:defRPr>
            </a:lvl1pPr>
          </a:lstStyle>
          <a:p>
            <a:pPr/>
            <a:r>
              <a:t></a:t>
            </a:r>
          </a:p>
        </p:txBody>
      </p:sp>
      <p:sp>
        <p:nvSpPr>
          <p:cNvPr id="10468" name="TextBox 84"/>
          <p:cNvSpPr txBox="1"/>
          <p:nvPr/>
        </p:nvSpPr>
        <p:spPr>
          <a:xfrm>
            <a:off x="1254709" y="4381200"/>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rgbClr val="6491C8"/>
                </a:solidFill>
              </a:defRPr>
            </a:lvl1pPr>
          </a:lstStyle>
          <a:p>
            <a:pPr/>
            <a:r>
              <a:t>130K</a:t>
            </a:r>
          </a:p>
        </p:txBody>
      </p:sp>
      <p:sp>
        <p:nvSpPr>
          <p:cNvPr id="10469" name="TextBox 85"/>
          <p:cNvSpPr txBox="1"/>
          <p:nvPr/>
        </p:nvSpPr>
        <p:spPr>
          <a:xfrm>
            <a:off x="1262874" y="4672908"/>
            <a:ext cx="580725" cy="3633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air bring.</a:t>
            </a:r>
          </a:p>
        </p:txBody>
      </p:sp>
      <p:sp>
        <p:nvSpPr>
          <p:cNvPr id="10470" name="TextBox 86"/>
          <p:cNvSpPr txBox="1"/>
          <p:nvPr/>
        </p:nvSpPr>
        <p:spPr>
          <a:xfrm>
            <a:off x="2239416" y="4381200"/>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chemeClr val="accent5"/>
                </a:solidFill>
              </a:defRPr>
            </a:lvl1pPr>
          </a:lstStyle>
          <a:p>
            <a:pPr/>
            <a:r>
              <a:t>90K</a:t>
            </a:r>
          </a:p>
        </p:txBody>
      </p:sp>
      <p:sp>
        <p:nvSpPr>
          <p:cNvPr id="10471" name="TextBox 87"/>
          <p:cNvSpPr txBox="1"/>
          <p:nvPr/>
        </p:nvSpPr>
        <p:spPr>
          <a:xfrm>
            <a:off x="2247581" y="4672908"/>
            <a:ext cx="620646" cy="3633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bring Signs.</a:t>
            </a:r>
          </a:p>
        </p:txBody>
      </p:sp>
      <p:sp>
        <p:nvSpPr>
          <p:cNvPr id="10472" name="Straight Connector 88"/>
          <p:cNvSpPr/>
          <p:nvPr/>
        </p:nvSpPr>
        <p:spPr>
          <a:xfrm flipV="1">
            <a:off x="2021415" y="4090115"/>
            <a:ext cx="1" cy="890188"/>
          </a:xfrm>
          <a:prstGeom prst="line">
            <a:avLst/>
          </a:prstGeom>
          <a:ln w="12700">
            <a:solidFill>
              <a:srgbClr val="000000">
                <a:alpha val="40000"/>
              </a:srgbClr>
            </a:solidFill>
            <a:prstDash val="sysDash"/>
            <a:miter/>
          </a:ln>
        </p:spPr>
        <p:txBody>
          <a:bodyPr lIns="45719" rIns="45719"/>
          <a:lstStyle/>
          <a:p>
            <a:pPr/>
          </a:p>
        </p:txBody>
      </p:sp>
      <p:sp>
        <p:nvSpPr>
          <p:cNvPr id="10473" name="TextBox 89"/>
          <p:cNvSpPr txBox="1"/>
          <p:nvPr/>
        </p:nvSpPr>
        <p:spPr>
          <a:xfrm>
            <a:off x="1246653" y="5285097"/>
            <a:ext cx="1796109"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Air saying fruitful were.</a:t>
            </a:r>
          </a:p>
        </p:txBody>
      </p:sp>
      <p:sp>
        <p:nvSpPr>
          <p:cNvPr id="10474" name="TextBox 90"/>
          <p:cNvSpPr txBox="1"/>
          <p:nvPr/>
        </p:nvSpPr>
        <p:spPr>
          <a:xfrm>
            <a:off x="9243705" y="2712186"/>
            <a:ext cx="1939939" cy="6502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Air saying fruitful were hath waters.</a:t>
            </a:r>
          </a:p>
        </p:txBody>
      </p:sp>
      <p:sp>
        <p:nvSpPr>
          <p:cNvPr id="10475" name="TextBox 91"/>
          <p:cNvSpPr txBox="1"/>
          <p:nvPr/>
        </p:nvSpPr>
        <p:spPr>
          <a:xfrm>
            <a:off x="9243705" y="2237558"/>
            <a:ext cx="84987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6491C8"/>
                </a:solidFill>
              </a:defRPr>
            </a:lvl1pPr>
          </a:lstStyle>
          <a:p>
            <a:pPr/>
            <a:r>
              <a:t>13%</a:t>
            </a:r>
          </a:p>
        </p:txBody>
      </p:sp>
      <p:sp>
        <p:nvSpPr>
          <p:cNvPr id="10476" name="TextBox 92"/>
          <p:cNvSpPr txBox="1"/>
          <p:nvPr/>
        </p:nvSpPr>
        <p:spPr>
          <a:xfrm>
            <a:off x="10022977" y="2226049"/>
            <a:ext cx="116066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a:t>
            </a:r>
          </a:p>
        </p:txBody>
      </p:sp>
      <p:sp>
        <p:nvSpPr>
          <p:cNvPr id="10477" name="TextBox 93"/>
          <p:cNvSpPr txBox="1"/>
          <p:nvPr/>
        </p:nvSpPr>
        <p:spPr>
          <a:xfrm>
            <a:off x="9243705" y="4733009"/>
            <a:ext cx="1939939"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Air saying fruitful were hath waters.</a:t>
            </a:r>
          </a:p>
        </p:txBody>
      </p:sp>
      <p:sp>
        <p:nvSpPr>
          <p:cNvPr id="10478" name="TextBox 94"/>
          <p:cNvSpPr txBox="1"/>
          <p:nvPr/>
        </p:nvSpPr>
        <p:spPr>
          <a:xfrm>
            <a:off x="9243705" y="4258383"/>
            <a:ext cx="84987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5"/>
                </a:solidFill>
              </a:defRPr>
            </a:lvl1pPr>
          </a:lstStyle>
          <a:p>
            <a:pPr/>
            <a:r>
              <a:t>9%</a:t>
            </a:r>
          </a:p>
        </p:txBody>
      </p:sp>
      <p:sp>
        <p:nvSpPr>
          <p:cNvPr id="10479" name="TextBox 95"/>
          <p:cNvSpPr txBox="1"/>
          <p:nvPr/>
        </p:nvSpPr>
        <p:spPr>
          <a:xfrm>
            <a:off x="10022977" y="4246872"/>
            <a:ext cx="116066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0417"/>
                                        </p:tgtEl>
                                        <p:attrNameLst>
                                          <p:attrName>style.visibility</p:attrName>
                                        </p:attrNameLst>
                                      </p:cBhvr>
                                      <p:to>
                                        <p:strVal val="visible"/>
                                      </p:to>
                                    </p:set>
                                    <p:anim calcmode="lin" valueType="num">
                                      <p:cBhvr>
                                        <p:cTn id="7" dur="500" fill="hold"/>
                                        <p:tgtEl>
                                          <p:spTgt spid="10417"/>
                                        </p:tgtEl>
                                        <p:attrNameLst>
                                          <p:attrName>ppt_w</p:attrName>
                                        </p:attrNameLst>
                                      </p:cBhvr>
                                      <p:tavLst>
                                        <p:tav tm="0">
                                          <p:val>
                                            <p:fltVal val="0"/>
                                          </p:val>
                                        </p:tav>
                                        <p:tav tm="100000">
                                          <p:val>
                                            <p:strVal val="#ppt_w"/>
                                          </p:val>
                                        </p:tav>
                                      </p:tavLst>
                                    </p:anim>
                                    <p:anim calcmode="lin" valueType="num">
                                      <p:cBhvr>
                                        <p:cTn id="8" dur="500" fill="hold"/>
                                        <p:tgtEl>
                                          <p:spTgt spid="1041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10424"/>
                                        </p:tgtEl>
                                        <p:attrNameLst>
                                          <p:attrName>style.visibility</p:attrName>
                                        </p:attrNameLst>
                                      </p:cBhvr>
                                      <p:to>
                                        <p:strVal val="visible"/>
                                      </p:to>
                                    </p:set>
                                    <p:anim calcmode="lin" valueType="num">
                                      <p:cBhvr>
                                        <p:cTn id="12" dur="500" fill="hold"/>
                                        <p:tgtEl>
                                          <p:spTgt spid="10424"/>
                                        </p:tgtEl>
                                        <p:attrNameLst>
                                          <p:attrName>ppt_w</p:attrName>
                                        </p:attrNameLst>
                                      </p:cBhvr>
                                      <p:tavLst>
                                        <p:tav tm="0">
                                          <p:val>
                                            <p:fltVal val="0"/>
                                          </p:val>
                                        </p:tav>
                                        <p:tav tm="100000">
                                          <p:val>
                                            <p:strVal val="#ppt_w"/>
                                          </p:val>
                                        </p:tav>
                                      </p:tavLst>
                                    </p:anim>
                                    <p:anim calcmode="lin" valueType="num">
                                      <p:cBhvr>
                                        <p:cTn id="13" dur="500" fill="hold"/>
                                        <p:tgtEl>
                                          <p:spTgt spid="10424"/>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10425"/>
                                        </p:tgtEl>
                                        <p:attrNameLst>
                                          <p:attrName>style.visibility</p:attrName>
                                        </p:attrNameLst>
                                      </p:cBhvr>
                                      <p:to>
                                        <p:strVal val="visible"/>
                                      </p:to>
                                    </p:set>
                                    <p:anim calcmode="lin" valueType="num">
                                      <p:cBhvr>
                                        <p:cTn id="17" dur="500" fill="hold"/>
                                        <p:tgtEl>
                                          <p:spTgt spid="10425"/>
                                        </p:tgtEl>
                                        <p:attrNameLst>
                                          <p:attrName>ppt_w</p:attrName>
                                        </p:attrNameLst>
                                      </p:cBhvr>
                                      <p:tavLst>
                                        <p:tav tm="0">
                                          <p:val>
                                            <p:fltVal val="0"/>
                                          </p:val>
                                        </p:tav>
                                        <p:tav tm="100000">
                                          <p:val>
                                            <p:strVal val="#ppt_w"/>
                                          </p:val>
                                        </p:tav>
                                      </p:tavLst>
                                    </p:anim>
                                    <p:anim calcmode="lin" valueType="num">
                                      <p:cBhvr>
                                        <p:cTn id="18" dur="500" fill="hold"/>
                                        <p:tgtEl>
                                          <p:spTgt spid="10425"/>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10426"/>
                                        </p:tgtEl>
                                        <p:attrNameLst>
                                          <p:attrName>style.visibility</p:attrName>
                                        </p:attrNameLst>
                                      </p:cBhvr>
                                      <p:to>
                                        <p:strVal val="visible"/>
                                      </p:to>
                                    </p:set>
                                    <p:anim calcmode="lin" valueType="num">
                                      <p:cBhvr>
                                        <p:cTn id="22" dur="500" fill="hold"/>
                                        <p:tgtEl>
                                          <p:spTgt spid="10426"/>
                                        </p:tgtEl>
                                        <p:attrNameLst>
                                          <p:attrName>ppt_w</p:attrName>
                                        </p:attrNameLst>
                                      </p:cBhvr>
                                      <p:tavLst>
                                        <p:tav tm="0">
                                          <p:val>
                                            <p:fltVal val="0"/>
                                          </p:val>
                                        </p:tav>
                                        <p:tav tm="100000">
                                          <p:val>
                                            <p:strVal val="#ppt_w"/>
                                          </p:val>
                                        </p:tav>
                                      </p:tavLst>
                                    </p:anim>
                                    <p:anim calcmode="lin" valueType="num">
                                      <p:cBhvr>
                                        <p:cTn id="23" dur="500" fill="hold"/>
                                        <p:tgtEl>
                                          <p:spTgt spid="10426"/>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10427"/>
                                        </p:tgtEl>
                                        <p:attrNameLst>
                                          <p:attrName>style.visibility</p:attrName>
                                        </p:attrNameLst>
                                      </p:cBhvr>
                                      <p:to>
                                        <p:strVal val="visible"/>
                                      </p:to>
                                    </p:set>
                                    <p:anim calcmode="lin" valueType="num">
                                      <p:cBhvr>
                                        <p:cTn id="27" dur="500" fill="hold"/>
                                        <p:tgtEl>
                                          <p:spTgt spid="10427"/>
                                        </p:tgtEl>
                                        <p:attrNameLst>
                                          <p:attrName>ppt_w</p:attrName>
                                        </p:attrNameLst>
                                      </p:cBhvr>
                                      <p:tavLst>
                                        <p:tav tm="0">
                                          <p:val>
                                            <p:fltVal val="0"/>
                                          </p:val>
                                        </p:tav>
                                        <p:tav tm="100000">
                                          <p:val>
                                            <p:strVal val="#ppt_w"/>
                                          </p:val>
                                        </p:tav>
                                      </p:tavLst>
                                    </p:anim>
                                    <p:anim calcmode="lin" valueType="num">
                                      <p:cBhvr>
                                        <p:cTn id="28" dur="500" fill="hold"/>
                                        <p:tgtEl>
                                          <p:spTgt spid="10427"/>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10428"/>
                                        </p:tgtEl>
                                        <p:attrNameLst>
                                          <p:attrName>style.visibility</p:attrName>
                                        </p:attrNameLst>
                                      </p:cBhvr>
                                      <p:to>
                                        <p:strVal val="visible"/>
                                      </p:to>
                                    </p:set>
                                    <p:anim calcmode="lin" valueType="num">
                                      <p:cBhvr>
                                        <p:cTn id="32" dur="500" fill="hold"/>
                                        <p:tgtEl>
                                          <p:spTgt spid="10428"/>
                                        </p:tgtEl>
                                        <p:attrNameLst>
                                          <p:attrName>ppt_w</p:attrName>
                                        </p:attrNameLst>
                                      </p:cBhvr>
                                      <p:tavLst>
                                        <p:tav tm="0">
                                          <p:val>
                                            <p:fltVal val="0"/>
                                          </p:val>
                                        </p:tav>
                                        <p:tav tm="100000">
                                          <p:val>
                                            <p:strVal val="#ppt_w"/>
                                          </p:val>
                                        </p:tav>
                                      </p:tavLst>
                                    </p:anim>
                                    <p:anim calcmode="lin" valueType="num">
                                      <p:cBhvr>
                                        <p:cTn id="33" dur="500" fill="hold"/>
                                        <p:tgtEl>
                                          <p:spTgt spid="10428"/>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Class="entr" nodeType="afterEffect" presetSubtype="16" presetID="23" grpId="7" fill="hold">
                                  <p:stCondLst>
                                    <p:cond delay="0"/>
                                  </p:stCondLst>
                                  <p:iterate type="el" backwards="0">
                                    <p:tmAbs val="0"/>
                                  </p:iterate>
                                  <p:childTnLst>
                                    <p:set>
                                      <p:cBhvr>
                                        <p:cTn id="36" fill="hold"/>
                                        <p:tgtEl>
                                          <p:spTgt spid="10429"/>
                                        </p:tgtEl>
                                        <p:attrNameLst>
                                          <p:attrName>style.visibility</p:attrName>
                                        </p:attrNameLst>
                                      </p:cBhvr>
                                      <p:to>
                                        <p:strVal val="visible"/>
                                      </p:to>
                                    </p:set>
                                    <p:anim calcmode="lin" valueType="num">
                                      <p:cBhvr>
                                        <p:cTn id="37" dur="500" fill="hold"/>
                                        <p:tgtEl>
                                          <p:spTgt spid="10429"/>
                                        </p:tgtEl>
                                        <p:attrNameLst>
                                          <p:attrName>ppt_w</p:attrName>
                                        </p:attrNameLst>
                                      </p:cBhvr>
                                      <p:tavLst>
                                        <p:tav tm="0">
                                          <p:val>
                                            <p:fltVal val="0"/>
                                          </p:val>
                                        </p:tav>
                                        <p:tav tm="100000">
                                          <p:val>
                                            <p:strVal val="#ppt_w"/>
                                          </p:val>
                                        </p:tav>
                                      </p:tavLst>
                                    </p:anim>
                                    <p:anim calcmode="lin" valueType="num">
                                      <p:cBhvr>
                                        <p:cTn id="38" dur="500" fill="hold"/>
                                        <p:tgtEl>
                                          <p:spTgt spid="10429"/>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Class="entr" nodeType="afterEffect" presetSubtype="16" presetID="23" grpId="8" fill="hold">
                                  <p:stCondLst>
                                    <p:cond delay="0"/>
                                  </p:stCondLst>
                                  <p:iterate type="el" backwards="0">
                                    <p:tmAbs val="0"/>
                                  </p:iterate>
                                  <p:childTnLst>
                                    <p:set>
                                      <p:cBhvr>
                                        <p:cTn id="41" fill="hold"/>
                                        <p:tgtEl>
                                          <p:spTgt spid="10430"/>
                                        </p:tgtEl>
                                        <p:attrNameLst>
                                          <p:attrName>style.visibility</p:attrName>
                                        </p:attrNameLst>
                                      </p:cBhvr>
                                      <p:to>
                                        <p:strVal val="visible"/>
                                      </p:to>
                                    </p:set>
                                    <p:anim calcmode="lin" valueType="num">
                                      <p:cBhvr>
                                        <p:cTn id="42" dur="500" fill="hold"/>
                                        <p:tgtEl>
                                          <p:spTgt spid="10430"/>
                                        </p:tgtEl>
                                        <p:attrNameLst>
                                          <p:attrName>ppt_w</p:attrName>
                                        </p:attrNameLst>
                                      </p:cBhvr>
                                      <p:tavLst>
                                        <p:tav tm="0">
                                          <p:val>
                                            <p:fltVal val="0"/>
                                          </p:val>
                                        </p:tav>
                                        <p:tav tm="100000">
                                          <p:val>
                                            <p:strVal val="#ppt_w"/>
                                          </p:val>
                                        </p:tav>
                                      </p:tavLst>
                                    </p:anim>
                                    <p:anim calcmode="lin" valueType="num">
                                      <p:cBhvr>
                                        <p:cTn id="43" dur="500" fill="hold"/>
                                        <p:tgtEl>
                                          <p:spTgt spid="10430"/>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Class="entr" nodeType="afterEffect" presetSubtype="16" presetID="23" grpId="9" fill="hold">
                                  <p:stCondLst>
                                    <p:cond delay="0"/>
                                  </p:stCondLst>
                                  <p:iterate type="el" backwards="0">
                                    <p:tmAbs val="0"/>
                                  </p:iterate>
                                  <p:childTnLst>
                                    <p:set>
                                      <p:cBhvr>
                                        <p:cTn id="46" fill="hold"/>
                                        <p:tgtEl>
                                          <p:spTgt spid="10431"/>
                                        </p:tgtEl>
                                        <p:attrNameLst>
                                          <p:attrName>style.visibility</p:attrName>
                                        </p:attrNameLst>
                                      </p:cBhvr>
                                      <p:to>
                                        <p:strVal val="visible"/>
                                      </p:to>
                                    </p:set>
                                    <p:anim calcmode="lin" valueType="num">
                                      <p:cBhvr>
                                        <p:cTn id="47" dur="500" fill="hold"/>
                                        <p:tgtEl>
                                          <p:spTgt spid="10431"/>
                                        </p:tgtEl>
                                        <p:attrNameLst>
                                          <p:attrName>ppt_w</p:attrName>
                                        </p:attrNameLst>
                                      </p:cBhvr>
                                      <p:tavLst>
                                        <p:tav tm="0">
                                          <p:val>
                                            <p:fltVal val="0"/>
                                          </p:val>
                                        </p:tav>
                                        <p:tav tm="100000">
                                          <p:val>
                                            <p:strVal val="#ppt_w"/>
                                          </p:val>
                                        </p:tav>
                                      </p:tavLst>
                                    </p:anim>
                                    <p:anim calcmode="lin" valueType="num">
                                      <p:cBhvr>
                                        <p:cTn id="48" dur="500" fill="hold"/>
                                        <p:tgtEl>
                                          <p:spTgt spid="10431"/>
                                        </p:tgtEl>
                                        <p:attrNameLst>
                                          <p:attrName>ppt_h</p:attrName>
                                        </p:attrNameLst>
                                      </p:cBhvr>
                                      <p:tavLst>
                                        <p:tav tm="0">
                                          <p:val>
                                            <p:fltVal val="0"/>
                                          </p:val>
                                        </p:tav>
                                        <p:tav tm="100000">
                                          <p:val>
                                            <p:strVal val="#ppt_h"/>
                                          </p:val>
                                        </p:tav>
                                      </p:tavLst>
                                    </p:anim>
                                  </p:childTnLst>
                                </p:cTn>
                              </p:par>
                            </p:childTnLst>
                          </p:cTn>
                        </p:par>
                        <p:par>
                          <p:cTn id="49" fill="hold">
                            <p:stCondLst>
                              <p:cond delay="4500"/>
                            </p:stCondLst>
                            <p:childTnLst>
                              <p:par>
                                <p:cTn id="50" presetClass="entr" nodeType="afterEffect" presetSubtype="16" presetID="23" grpId="10" fill="hold">
                                  <p:stCondLst>
                                    <p:cond delay="0"/>
                                  </p:stCondLst>
                                  <p:iterate type="el" backwards="0">
                                    <p:tmAbs val="0"/>
                                  </p:iterate>
                                  <p:childTnLst>
                                    <p:set>
                                      <p:cBhvr>
                                        <p:cTn id="51" fill="hold"/>
                                        <p:tgtEl>
                                          <p:spTgt spid="10432"/>
                                        </p:tgtEl>
                                        <p:attrNameLst>
                                          <p:attrName>style.visibility</p:attrName>
                                        </p:attrNameLst>
                                      </p:cBhvr>
                                      <p:to>
                                        <p:strVal val="visible"/>
                                      </p:to>
                                    </p:set>
                                    <p:anim calcmode="lin" valueType="num">
                                      <p:cBhvr>
                                        <p:cTn id="52" dur="500" fill="hold"/>
                                        <p:tgtEl>
                                          <p:spTgt spid="10432"/>
                                        </p:tgtEl>
                                        <p:attrNameLst>
                                          <p:attrName>ppt_w</p:attrName>
                                        </p:attrNameLst>
                                      </p:cBhvr>
                                      <p:tavLst>
                                        <p:tav tm="0">
                                          <p:val>
                                            <p:fltVal val="0"/>
                                          </p:val>
                                        </p:tav>
                                        <p:tav tm="100000">
                                          <p:val>
                                            <p:strVal val="#ppt_w"/>
                                          </p:val>
                                        </p:tav>
                                      </p:tavLst>
                                    </p:anim>
                                    <p:anim calcmode="lin" valueType="num">
                                      <p:cBhvr>
                                        <p:cTn id="53" dur="500" fill="hold"/>
                                        <p:tgtEl>
                                          <p:spTgt spid="10432"/>
                                        </p:tgtEl>
                                        <p:attrNameLst>
                                          <p:attrName>ppt_h</p:attrName>
                                        </p:attrNameLst>
                                      </p:cBhvr>
                                      <p:tavLst>
                                        <p:tav tm="0">
                                          <p:val>
                                            <p:fltVal val="0"/>
                                          </p:val>
                                        </p:tav>
                                        <p:tav tm="100000">
                                          <p:val>
                                            <p:strVal val="#ppt_h"/>
                                          </p:val>
                                        </p:tav>
                                      </p:tavLst>
                                    </p:anim>
                                  </p:childTnLst>
                                </p:cTn>
                              </p:par>
                            </p:childTnLst>
                          </p:cTn>
                        </p:par>
                        <p:par>
                          <p:cTn id="54" fill="hold">
                            <p:stCondLst>
                              <p:cond delay="5000"/>
                            </p:stCondLst>
                            <p:childTnLst>
                              <p:par>
                                <p:cTn id="55" presetClass="entr" nodeType="afterEffect" presetSubtype="16" presetID="23" grpId="11" fill="hold">
                                  <p:stCondLst>
                                    <p:cond delay="0"/>
                                  </p:stCondLst>
                                  <p:iterate type="el" backwards="0">
                                    <p:tmAbs val="0"/>
                                  </p:iterate>
                                  <p:childTnLst>
                                    <p:set>
                                      <p:cBhvr>
                                        <p:cTn id="56" fill="hold"/>
                                        <p:tgtEl>
                                          <p:spTgt spid="10433"/>
                                        </p:tgtEl>
                                        <p:attrNameLst>
                                          <p:attrName>style.visibility</p:attrName>
                                        </p:attrNameLst>
                                      </p:cBhvr>
                                      <p:to>
                                        <p:strVal val="visible"/>
                                      </p:to>
                                    </p:set>
                                    <p:anim calcmode="lin" valueType="num">
                                      <p:cBhvr>
                                        <p:cTn id="57" dur="500" fill="hold"/>
                                        <p:tgtEl>
                                          <p:spTgt spid="10433"/>
                                        </p:tgtEl>
                                        <p:attrNameLst>
                                          <p:attrName>ppt_w</p:attrName>
                                        </p:attrNameLst>
                                      </p:cBhvr>
                                      <p:tavLst>
                                        <p:tav tm="0">
                                          <p:val>
                                            <p:fltVal val="0"/>
                                          </p:val>
                                        </p:tav>
                                        <p:tav tm="100000">
                                          <p:val>
                                            <p:strVal val="#ppt_w"/>
                                          </p:val>
                                        </p:tav>
                                      </p:tavLst>
                                    </p:anim>
                                    <p:anim calcmode="lin" valueType="num">
                                      <p:cBhvr>
                                        <p:cTn id="58" dur="500" fill="hold"/>
                                        <p:tgtEl>
                                          <p:spTgt spid="10433"/>
                                        </p:tgtEl>
                                        <p:attrNameLst>
                                          <p:attrName>ppt_h</p:attrName>
                                        </p:attrNameLst>
                                      </p:cBhvr>
                                      <p:tavLst>
                                        <p:tav tm="0">
                                          <p:val>
                                            <p:fltVal val="0"/>
                                          </p:val>
                                        </p:tav>
                                        <p:tav tm="100000">
                                          <p:val>
                                            <p:strVal val="#ppt_h"/>
                                          </p:val>
                                        </p:tav>
                                      </p:tavLst>
                                    </p:anim>
                                  </p:childTnLst>
                                </p:cTn>
                              </p:par>
                            </p:childTnLst>
                          </p:cTn>
                        </p:par>
                        <p:par>
                          <p:cTn id="59" fill="hold">
                            <p:stCondLst>
                              <p:cond delay="5500"/>
                            </p:stCondLst>
                            <p:childTnLst>
                              <p:par>
                                <p:cTn id="60" presetClass="entr" nodeType="afterEffect" presetSubtype="16" presetID="23" grpId="12" fill="hold">
                                  <p:stCondLst>
                                    <p:cond delay="0"/>
                                  </p:stCondLst>
                                  <p:iterate type="el" backwards="0">
                                    <p:tmAbs val="0"/>
                                  </p:iterate>
                                  <p:childTnLst>
                                    <p:set>
                                      <p:cBhvr>
                                        <p:cTn id="61" fill="hold"/>
                                        <p:tgtEl>
                                          <p:spTgt spid="10434"/>
                                        </p:tgtEl>
                                        <p:attrNameLst>
                                          <p:attrName>style.visibility</p:attrName>
                                        </p:attrNameLst>
                                      </p:cBhvr>
                                      <p:to>
                                        <p:strVal val="visible"/>
                                      </p:to>
                                    </p:set>
                                    <p:anim calcmode="lin" valueType="num">
                                      <p:cBhvr>
                                        <p:cTn id="62" dur="500" fill="hold"/>
                                        <p:tgtEl>
                                          <p:spTgt spid="10434"/>
                                        </p:tgtEl>
                                        <p:attrNameLst>
                                          <p:attrName>ppt_w</p:attrName>
                                        </p:attrNameLst>
                                      </p:cBhvr>
                                      <p:tavLst>
                                        <p:tav tm="0">
                                          <p:val>
                                            <p:fltVal val="0"/>
                                          </p:val>
                                        </p:tav>
                                        <p:tav tm="100000">
                                          <p:val>
                                            <p:strVal val="#ppt_w"/>
                                          </p:val>
                                        </p:tav>
                                      </p:tavLst>
                                    </p:anim>
                                    <p:anim calcmode="lin" valueType="num">
                                      <p:cBhvr>
                                        <p:cTn id="63" dur="500" fill="hold"/>
                                        <p:tgtEl>
                                          <p:spTgt spid="10434"/>
                                        </p:tgtEl>
                                        <p:attrNameLst>
                                          <p:attrName>ppt_h</p:attrName>
                                        </p:attrNameLst>
                                      </p:cBhvr>
                                      <p:tavLst>
                                        <p:tav tm="0">
                                          <p:val>
                                            <p:fltVal val="0"/>
                                          </p:val>
                                        </p:tav>
                                        <p:tav tm="100000">
                                          <p:val>
                                            <p:strVal val="#ppt_h"/>
                                          </p:val>
                                        </p:tav>
                                      </p:tavLst>
                                    </p:anim>
                                  </p:childTnLst>
                                </p:cTn>
                              </p:par>
                            </p:childTnLst>
                          </p:cTn>
                        </p:par>
                        <p:par>
                          <p:cTn id="64" fill="hold">
                            <p:stCondLst>
                              <p:cond delay="6000"/>
                            </p:stCondLst>
                            <p:childTnLst>
                              <p:par>
                                <p:cTn id="65" presetClass="entr" nodeType="afterEffect" presetSubtype="16" presetID="23" grpId="13" fill="hold">
                                  <p:stCondLst>
                                    <p:cond delay="0"/>
                                  </p:stCondLst>
                                  <p:iterate type="el" backwards="0">
                                    <p:tmAbs val="0"/>
                                  </p:iterate>
                                  <p:childTnLst>
                                    <p:set>
                                      <p:cBhvr>
                                        <p:cTn id="66" fill="hold"/>
                                        <p:tgtEl>
                                          <p:spTgt spid="10435"/>
                                        </p:tgtEl>
                                        <p:attrNameLst>
                                          <p:attrName>style.visibility</p:attrName>
                                        </p:attrNameLst>
                                      </p:cBhvr>
                                      <p:to>
                                        <p:strVal val="visible"/>
                                      </p:to>
                                    </p:set>
                                    <p:anim calcmode="lin" valueType="num">
                                      <p:cBhvr>
                                        <p:cTn id="67" dur="500" fill="hold"/>
                                        <p:tgtEl>
                                          <p:spTgt spid="10435"/>
                                        </p:tgtEl>
                                        <p:attrNameLst>
                                          <p:attrName>ppt_w</p:attrName>
                                        </p:attrNameLst>
                                      </p:cBhvr>
                                      <p:tavLst>
                                        <p:tav tm="0">
                                          <p:val>
                                            <p:fltVal val="0"/>
                                          </p:val>
                                        </p:tav>
                                        <p:tav tm="100000">
                                          <p:val>
                                            <p:strVal val="#ppt_w"/>
                                          </p:val>
                                        </p:tav>
                                      </p:tavLst>
                                    </p:anim>
                                    <p:anim calcmode="lin" valueType="num">
                                      <p:cBhvr>
                                        <p:cTn id="68" dur="500" fill="hold"/>
                                        <p:tgtEl>
                                          <p:spTgt spid="10435"/>
                                        </p:tgtEl>
                                        <p:attrNameLst>
                                          <p:attrName>ppt_h</p:attrName>
                                        </p:attrNameLst>
                                      </p:cBhvr>
                                      <p:tavLst>
                                        <p:tav tm="0">
                                          <p:val>
                                            <p:fltVal val="0"/>
                                          </p:val>
                                        </p:tav>
                                        <p:tav tm="100000">
                                          <p:val>
                                            <p:strVal val="#ppt_h"/>
                                          </p:val>
                                        </p:tav>
                                      </p:tavLst>
                                    </p:anim>
                                  </p:childTnLst>
                                </p:cTn>
                              </p:par>
                            </p:childTnLst>
                          </p:cTn>
                        </p:par>
                        <p:par>
                          <p:cTn id="69" fill="hold">
                            <p:stCondLst>
                              <p:cond delay="6500"/>
                            </p:stCondLst>
                            <p:childTnLst>
                              <p:par>
                                <p:cTn id="70" presetClass="entr" nodeType="afterEffect" presetSubtype="16" presetID="23" grpId="14" fill="hold">
                                  <p:stCondLst>
                                    <p:cond delay="0"/>
                                  </p:stCondLst>
                                  <p:iterate type="el" backwards="0">
                                    <p:tmAbs val="0"/>
                                  </p:iterate>
                                  <p:childTnLst>
                                    <p:set>
                                      <p:cBhvr>
                                        <p:cTn id="71" fill="hold"/>
                                        <p:tgtEl>
                                          <p:spTgt spid="10436"/>
                                        </p:tgtEl>
                                        <p:attrNameLst>
                                          <p:attrName>style.visibility</p:attrName>
                                        </p:attrNameLst>
                                      </p:cBhvr>
                                      <p:to>
                                        <p:strVal val="visible"/>
                                      </p:to>
                                    </p:set>
                                    <p:anim calcmode="lin" valueType="num">
                                      <p:cBhvr>
                                        <p:cTn id="72" dur="500" fill="hold"/>
                                        <p:tgtEl>
                                          <p:spTgt spid="10436"/>
                                        </p:tgtEl>
                                        <p:attrNameLst>
                                          <p:attrName>ppt_w</p:attrName>
                                        </p:attrNameLst>
                                      </p:cBhvr>
                                      <p:tavLst>
                                        <p:tav tm="0">
                                          <p:val>
                                            <p:fltVal val="0"/>
                                          </p:val>
                                        </p:tav>
                                        <p:tav tm="100000">
                                          <p:val>
                                            <p:strVal val="#ppt_w"/>
                                          </p:val>
                                        </p:tav>
                                      </p:tavLst>
                                    </p:anim>
                                    <p:anim calcmode="lin" valueType="num">
                                      <p:cBhvr>
                                        <p:cTn id="73" dur="500" fill="hold"/>
                                        <p:tgtEl>
                                          <p:spTgt spid="10436"/>
                                        </p:tgtEl>
                                        <p:attrNameLst>
                                          <p:attrName>ppt_h</p:attrName>
                                        </p:attrNameLst>
                                      </p:cBhvr>
                                      <p:tavLst>
                                        <p:tav tm="0">
                                          <p:val>
                                            <p:fltVal val="0"/>
                                          </p:val>
                                        </p:tav>
                                        <p:tav tm="100000">
                                          <p:val>
                                            <p:strVal val="#ppt_h"/>
                                          </p:val>
                                        </p:tav>
                                      </p:tavLst>
                                    </p:anim>
                                  </p:childTnLst>
                                </p:cTn>
                              </p:par>
                            </p:childTnLst>
                          </p:cTn>
                        </p:par>
                        <p:par>
                          <p:cTn id="74" fill="hold">
                            <p:stCondLst>
                              <p:cond delay="7000"/>
                            </p:stCondLst>
                            <p:childTnLst>
                              <p:par>
                                <p:cTn id="75" presetClass="entr" nodeType="afterEffect" presetSubtype="16" presetID="23" grpId="15" fill="hold">
                                  <p:stCondLst>
                                    <p:cond delay="0"/>
                                  </p:stCondLst>
                                  <p:iterate type="el" backwards="0">
                                    <p:tmAbs val="0"/>
                                  </p:iterate>
                                  <p:childTnLst>
                                    <p:set>
                                      <p:cBhvr>
                                        <p:cTn id="76" fill="hold"/>
                                        <p:tgtEl>
                                          <p:spTgt spid="10437"/>
                                        </p:tgtEl>
                                        <p:attrNameLst>
                                          <p:attrName>style.visibility</p:attrName>
                                        </p:attrNameLst>
                                      </p:cBhvr>
                                      <p:to>
                                        <p:strVal val="visible"/>
                                      </p:to>
                                    </p:set>
                                    <p:anim calcmode="lin" valueType="num">
                                      <p:cBhvr>
                                        <p:cTn id="77" dur="500" fill="hold"/>
                                        <p:tgtEl>
                                          <p:spTgt spid="10437"/>
                                        </p:tgtEl>
                                        <p:attrNameLst>
                                          <p:attrName>ppt_w</p:attrName>
                                        </p:attrNameLst>
                                      </p:cBhvr>
                                      <p:tavLst>
                                        <p:tav tm="0">
                                          <p:val>
                                            <p:fltVal val="0"/>
                                          </p:val>
                                        </p:tav>
                                        <p:tav tm="100000">
                                          <p:val>
                                            <p:strVal val="#ppt_w"/>
                                          </p:val>
                                        </p:tav>
                                      </p:tavLst>
                                    </p:anim>
                                    <p:anim calcmode="lin" valueType="num">
                                      <p:cBhvr>
                                        <p:cTn id="78" dur="500" fill="hold"/>
                                        <p:tgtEl>
                                          <p:spTgt spid="10437"/>
                                        </p:tgtEl>
                                        <p:attrNameLst>
                                          <p:attrName>ppt_h</p:attrName>
                                        </p:attrNameLst>
                                      </p:cBhvr>
                                      <p:tavLst>
                                        <p:tav tm="0">
                                          <p:val>
                                            <p:fltVal val="0"/>
                                          </p:val>
                                        </p:tav>
                                        <p:tav tm="100000">
                                          <p:val>
                                            <p:strVal val="#ppt_h"/>
                                          </p:val>
                                        </p:tav>
                                      </p:tavLst>
                                    </p:anim>
                                  </p:childTnLst>
                                </p:cTn>
                              </p:par>
                            </p:childTnLst>
                          </p:cTn>
                        </p:par>
                        <p:par>
                          <p:cTn id="79" fill="hold">
                            <p:stCondLst>
                              <p:cond delay="7500"/>
                            </p:stCondLst>
                            <p:childTnLst>
                              <p:par>
                                <p:cTn id="80" presetClass="entr" nodeType="afterEffect" presetSubtype="16" presetID="23" grpId="16" fill="hold">
                                  <p:stCondLst>
                                    <p:cond delay="0"/>
                                  </p:stCondLst>
                                  <p:iterate type="el" backwards="0">
                                    <p:tmAbs val="0"/>
                                  </p:iterate>
                                  <p:childTnLst>
                                    <p:set>
                                      <p:cBhvr>
                                        <p:cTn id="81" fill="hold"/>
                                        <p:tgtEl>
                                          <p:spTgt spid="10438"/>
                                        </p:tgtEl>
                                        <p:attrNameLst>
                                          <p:attrName>style.visibility</p:attrName>
                                        </p:attrNameLst>
                                      </p:cBhvr>
                                      <p:to>
                                        <p:strVal val="visible"/>
                                      </p:to>
                                    </p:set>
                                    <p:anim calcmode="lin" valueType="num">
                                      <p:cBhvr>
                                        <p:cTn id="82" dur="500" fill="hold"/>
                                        <p:tgtEl>
                                          <p:spTgt spid="10438"/>
                                        </p:tgtEl>
                                        <p:attrNameLst>
                                          <p:attrName>ppt_w</p:attrName>
                                        </p:attrNameLst>
                                      </p:cBhvr>
                                      <p:tavLst>
                                        <p:tav tm="0">
                                          <p:val>
                                            <p:fltVal val="0"/>
                                          </p:val>
                                        </p:tav>
                                        <p:tav tm="100000">
                                          <p:val>
                                            <p:strVal val="#ppt_w"/>
                                          </p:val>
                                        </p:tav>
                                      </p:tavLst>
                                    </p:anim>
                                    <p:anim calcmode="lin" valueType="num">
                                      <p:cBhvr>
                                        <p:cTn id="83" dur="500" fill="hold"/>
                                        <p:tgtEl>
                                          <p:spTgt spid="10438"/>
                                        </p:tgtEl>
                                        <p:attrNameLst>
                                          <p:attrName>ppt_h</p:attrName>
                                        </p:attrNameLst>
                                      </p:cBhvr>
                                      <p:tavLst>
                                        <p:tav tm="0">
                                          <p:val>
                                            <p:fltVal val="0"/>
                                          </p:val>
                                        </p:tav>
                                        <p:tav tm="100000">
                                          <p:val>
                                            <p:strVal val="#ppt_h"/>
                                          </p:val>
                                        </p:tav>
                                      </p:tavLst>
                                    </p:anim>
                                  </p:childTnLst>
                                </p:cTn>
                              </p:par>
                            </p:childTnLst>
                          </p:cTn>
                        </p:par>
                        <p:par>
                          <p:cTn id="84" fill="hold">
                            <p:stCondLst>
                              <p:cond delay="8000"/>
                            </p:stCondLst>
                            <p:childTnLst>
                              <p:par>
                                <p:cTn id="85" presetClass="entr" nodeType="afterEffect" presetSubtype="16" presetID="23" grpId="17" fill="hold">
                                  <p:stCondLst>
                                    <p:cond delay="0"/>
                                  </p:stCondLst>
                                  <p:iterate type="el" backwards="0">
                                    <p:tmAbs val="0"/>
                                  </p:iterate>
                                  <p:childTnLst>
                                    <p:set>
                                      <p:cBhvr>
                                        <p:cTn id="86" fill="hold"/>
                                        <p:tgtEl>
                                          <p:spTgt spid="10439"/>
                                        </p:tgtEl>
                                        <p:attrNameLst>
                                          <p:attrName>style.visibility</p:attrName>
                                        </p:attrNameLst>
                                      </p:cBhvr>
                                      <p:to>
                                        <p:strVal val="visible"/>
                                      </p:to>
                                    </p:set>
                                    <p:anim calcmode="lin" valueType="num">
                                      <p:cBhvr>
                                        <p:cTn id="87" dur="500" fill="hold"/>
                                        <p:tgtEl>
                                          <p:spTgt spid="10439"/>
                                        </p:tgtEl>
                                        <p:attrNameLst>
                                          <p:attrName>ppt_w</p:attrName>
                                        </p:attrNameLst>
                                      </p:cBhvr>
                                      <p:tavLst>
                                        <p:tav tm="0">
                                          <p:val>
                                            <p:fltVal val="0"/>
                                          </p:val>
                                        </p:tav>
                                        <p:tav tm="100000">
                                          <p:val>
                                            <p:strVal val="#ppt_w"/>
                                          </p:val>
                                        </p:tav>
                                      </p:tavLst>
                                    </p:anim>
                                    <p:anim calcmode="lin" valueType="num">
                                      <p:cBhvr>
                                        <p:cTn id="88" dur="500" fill="hold"/>
                                        <p:tgtEl>
                                          <p:spTgt spid="10439"/>
                                        </p:tgtEl>
                                        <p:attrNameLst>
                                          <p:attrName>ppt_h</p:attrName>
                                        </p:attrNameLst>
                                      </p:cBhvr>
                                      <p:tavLst>
                                        <p:tav tm="0">
                                          <p:val>
                                            <p:fltVal val="0"/>
                                          </p:val>
                                        </p:tav>
                                        <p:tav tm="100000">
                                          <p:val>
                                            <p:strVal val="#ppt_h"/>
                                          </p:val>
                                        </p:tav>
                                      </p:tavLst>
                                    </p:anim>
                                  </p:childTnLst>
                                </p:cTn>
                              </p:par>
                            </p:childTnLst>
                          </p:cTn>
                        </p:par>
                        <p:par>
                          <p:cTn id="89" fill="hold">
                            <p:stCondLst>
                              <p:cond delay="8500"/>
                            </p:stCondLst>
                            <p:childTnLst>
                              <p:par>
                                <p:cTn id="90" presetClass="entr" nodeType="afterEffect" presetSubtype="16" presetID="23" grpId="18" fill="hold">
                                  <p:stCondLst>
                                    <p:cond delay="0"/>
                                  </p:stCondLst>
                                  <p:iterate type="el" backwards="0">
                                    <p:tmAbs val="0"/>
                                  </p:iterate>
                                  <p:childTnLst>
                                    <p:set>
                                      <p:cBhvr>
                                        <p:cTn id="91" fill="hold"/>
                                        <p:tgtEl>
                                          <p:spTgt spid="10440"/>
                                        </p:tgtEl>
                                        <p:attrNameLst>
                                          <p:attrName>style.visibility</p:attrName>
                                        </p:attrNameLst>
                                      </p:cBhvr>
                                      <p:to>
                                        <p:strVal val="visible"/>
                                      </p:to>
                                    </p:set>
                                    <p:anim calcmode="lin" valueType="num">
                                      <p:cBhvr>
                                        <p:cTn id="92" dur="500" fill="hold"/>
                                        <p:tgtEl>
                                          <p:spTgt spid="10440"/>
                                        </p:tgtEl>
                                        <p:attrNameLst>
                                          <p:attrName>ppt_w</p:attrName>
                                        </p:attrNameLst>
                                      </p:cBhvr>
                                      <p:tavLst>
                                        <p:tav tm="0">
                                          <p:val>
                                            <p:fltVal val="0"/>
                                          </p:val>
                                        </p:tav>
                                        <p:tav tm="100000">
                                          <p:val>
                                            <p:strVal val="#ppt_w"/>
                                          </p:val>
                                        </p:tav>
                                      </p:tavLst>
                                    </p:anim>
                                    <p:anim calcmode="lin" valueType="num">
                                      <p:cBhvr>
                                        <p:cTn id="93" dur="500" fill="hold"/>
                                        <p:tgtEl>
                                          <p:spTgt spid="10440"/>
                                        </p:tgtEl>
                                        <p:attrNameLst>
                                          <p:attrName>ppt_h</p:attrName>
                                        </p:attrNameLst>
                                      </p:cBhvr>
                                      <p:tavLst>
                                        <p:tav tm="0">
                                          <p:val>
                                            <p:fltVal val="0"/>
                                          </p:val>
                                        </p:tav>
                                        <p:tav tm="100000">
                                          <p:val>
                                            <p:strVal val="#ppt_h"/>
                                          </p:val>
                                        </p:tav>
                                      </p:tavLst>
                                    </p:anim>
                                  </p:childTnLst>
                                </p:cTn>
                              </p:par>
                            </p:childTnLst>
                          </p:cTn>
                        </p:par>
                        <p:par>
                          <p:cTn id="94" fill="hold">
                            <p:stCondLst>
                              <p:cond delay="9000"/>
                            </p:stCondLst>
                            <p:childTnLst>
                              <p:par>
                                <p:cTn id="95" presetClass="entr" nodeType="afterEffect" presetSubtype="16" presetID="23" grpId="19" fill="hold">
                                  <p:stCondLst>
                                    <p:cond delay="0"/>
                                  </p:stCondLst>
                                  <p:iterate type="el" backwards="0">
                                    <p:tmAbs val="0"/>
                                  </p:iterate>
                                  <p:childTnLst>
                                    <p:set>
                                      <p:cBhvr>
                                        <p:cTn id="96" fill="hold"/>
                                        <p:tgtEl>
                                          <p:spTgt spid="10441"/>
                                        </p:tgtEl>
                                        <p:attrNameLst>
                                          <p:attrName>style.visibility</p:attrName>
                                        </p:attrNameLst>
                                      </p:cBhvr>
                                      <p:to>
                                        <p:strVal val="visible"/>
                                      </p:to>
                                    </p:set>
                                    <p:anim calcmode="lin" valueType="num">
                                      <p:cBhvr>
                                        <p:cTn id="97" dur="500" fill="hold"/>
                                        <p:tgtEl>
                                          <p:spTgt spid="10441"/>
                                        </p:tgtEl>
                                        <p:attrNameLst>
                                          <p:attrName>ppt_w</p:attrName>
                                        </p:attrNameLst>
                                      </p:cBhvr>
                                      <p:tavLst>
                                        <p:tav tm="0">
                                          <p:val>
                                            <p:fltVal val="0"/>
                                          </p:val>
                                        </p:tav>
                                        <p:tav tm="100000">
                                          <p:val>
                                            <p:strVal val="#ppt_w"/>
                                          </p:val>
                                        </p:tav>
                                      </p:tavLst>
                                    </p:anim>
                                    <p:anim calcmode="lin" valueType="num">
                                      <p:cBhvr>
                                        <p:cTn id="98" dur="500" fill="hold"/>
                                        <p:tgtEl>
                                          <p:spTgt spid="10441"/>
                                        </p:tgtEl>
                                        <p:attrNameLst>
                                          <p:attrName>ppt_h</p:attrName>
                                        </p:attrNameLst>
                                      </p:cBhvr>
                                      <p:tavLst>
                                        <p:tav tm="0">
                                          <p:val>
                                            <p:fltVal val="0"/>
                                          </p:val>
                                        </p:tav>
                                        <p:tav tm="100000">
                                          <p:val>
                                            <p:strVal val="#ppt_h"/>
                                          </p:val>
                                        </p:tav>
                                      </p:tavLst>
                                    </p:anim>
                                  </p:childTnLst>
                                </p:cTn>
                              </p:par>
                            </p:childTnLst>
                          </p:cTn>
                        </p:par>
                        <p:par>
                          <p:cTn id="99" fill="hold">
                            <p:stCondLst>
                              <p:cond delay="9500"/>
                            </p:stCondLst>
                            <p:childTnLst>
                              <p:par>
                                <p:cTn id="100" presetClass="entr" nodeType="afterEffect" presetSubtype="16" presetID="23" grpId="20" fill="hold">
                                  <p:stCondLst>
                                    <p:cond delay="0"/>
                                  </p:stCondLst>
                                  <p:iterate type="el" backwards="0">
                                    <p:tmAbs val="0"/>
                                  </p:iterate>
                                  <p:childTnLst>
                                    <p:set>
                                      <p:cBhvr>
                                        <p:cTn id="101" fill="hold"/>
                                        <p:tgtEl>
                                          <p:spTgt spid="10447"/>
                                        </p:tgtEl>
                                        <p:attrNameLst>
                                          <p:attrName>style.visibility</p:attrName>
                                        </p:attrNameLst>
                                      </p:cBhvr>
                                      <p:to>
                                        <p:strVal val="visible"/>
                                      </p:to>
                                    </p:set>
                                    <p:anim calcmode="lin" valueType="num">
                                      <p:cBhvr>
                                        <p:cTn id="102" dur="500" fill="hold"/>
                                        <p:tgtEl>
                                          <p:spTgt spid="10447"/>
                                        </p:tgtEl>
                                        <p:attrNameLst>
                                          <p:attrName>ppt_w</p:attrName>
                                        </p:attrNameLst>
                                      </p:cBhvr>
                                      <p:tavLst>
                                        <p:tav tm="0">
                                          <p:val>
                                            <p:fltVal val="0"/>
                                          </p:val>
                                        </p:tav>
                                        <p:tav tm="100000">
                                          <p:val>
                                            <p:strVal val="#ppt_w"/>
                                          </p:val>
                                        </p:tav>
                                      </p:tavLst>
                                    </p:anim>
                                    <p:anim calcmode="lin" valueType="num">
                                      <p:cBhvr>
                                        <p:cTn id="103" dur="500" fill="hold"/>
                                        <p:tgtEl>
                                          <p:spTgt spid="10447"/>
                                        </p:tgtEl>
                                        <p:attrNameLst>
                                          <p:attrName>ppt_h</p:attrName>
                                        </p:attrNameLst>
                                      </p:cBhvr>
                                      <p:tavLst>
                                        <p:tav tm="0">
                                          <p:val>
                                            <p:fltVal val="0"/>
                                          </p:val>
                                        </p:tav>
                                        <p:tav tm="100000">
                                          <p:val>
                                            <p:strVal val="#ppt_h"/>
                                          </p:val>
                                        </p:tav>
                                      </p:tavLst>
                                    </p:anim>
                                  </p:childTnLst>
                                </p:cTn>
                              </p:par>
                            </p:childTnLst>
                          </p:cTn>
                        </p:par>
                      </p:childTnLst>
                    </p:cTn>
                  </p:par>
                  <p:par>
                    <p:cTn id="104" fill="hold">
                      <p:stCondLst>
                        <p:cond delay="indefinite"/>
                      </p:stCondLst>
                      <p:childTnLst>
                        <p:par>
                          <p:cTn id="105" fill="hold">
                            <p:stCondLst>
                              <p:cond delay="0"/>
                            </p:stCondLst>
                            <p:childTnLst>
                              <p:par>
                                <p:cTn id="106" presetClass="entr" nodeType="clickEffect" presetID="9" grpId="21" fill="hold">
                                  <p:stCondLst>
                                    <p:cond delay="0"/>
                                  </p:stCondLst>
                                  <p:iterate type="el" backwards="0">
                                    <p:tmAbs val="0"/>
                                  </p:iterate>
                                  <p:childTnLst>
                                    <p:set>
                                      <p:cBhvr>
                                        <p:cTn id="107" fill="hold"/>
                                        <p:tgtEl>
                                          <p:spTgt spid="10460"/>
                                        </p:tgtEl>
                                        <p:attrNameLst>
                                          <p:attrName>style.visibility</p:attrName>
                                        </p:attrNameLst>
                                      </p:cBhvr>
                                      <p:to>
                                        <p:strVal val="visible"/>
                                      </p:to>
                                    </p:set>
                                    <p:animEffect filter="dissolve" transition="in">
                                      <p:cBhvr>
                                        <p:cTn id="108" dur="500"/>
                                        <p:tgtEl>
                                          <p:spTgt spid="10460"/>
                                        </p:tgtEl>
                                      </p:cBhvr>
                                    </p:animEffect>
                                  </p:childTnLst>
                                </p:cTn>
                              </p:par>
                            </p:childTnLst>
                          </p:cTn>
                        </p:par>
                        <p:par>
                          <p:cTn id="109" fill="hold">
                            <p:stCondLst>
                              <p:cond delay="500"/>
                            </p:stCondLst>
                            <p:childTnLst>
                              <p:par>
                                <p:cTn id="110" presetClass="entr" nodeType="afterEffect" presetID="9" grpId="22" fill="hold">
                                  <p:stCondLst>
                                    <p:cond delay="0"/>
                                  </p:stCondLst>
                                  <p:iterate type="el" backwards="0">
                                    <p:tmAbs val="0"/>
                                  </p:iterate>
                                  <p:childTnLst>
                                    <p:set>
                                      <p:cBhvr>
                                        <p:cTn id="111" fill="hold"/>
                                        <p:tgtEl>
                                          <p:spTgt spid="10420"/>
                                        </p:tgtEl>
                                        <p:attrNameLst>
                                          <p:attrName>style.visibility</p:attrName>
                                        </p:attrNameLst>
                                      </p:cBhvr>
                                      <p:to>
                                        <p:strVal val="visible"/>
                                      </p:to>
                                    </p:set>
                                    <p:animEffect filter="dissolve" transition="in">
                                      <p:cBhvr>
                                        <p:cTn id="112" dur="500"/>
                                        <p:tgtEl>
                                          <p:spTgt spid="10420"/>
                                        </p:tgtEl>
                                      </p:cBhvr>
                                    </p:animEffect>
                                  </p:childTnLst>
                                </p:cTn>
                              </p:par>
                            </p:childTnLst>
                          </p:cTn>
                        </p:par>
                        <p:par>
                          <p:cTn id="113" fill="hold">
                            <p:stCondLst>
                              <p:cond delay="1000"/>
                            </p:stCondLst>
                            <p:childTnLst>
                              <p:par>
                                <p:cTn id="114" presetClass="entr" nodeType="afterEffect" presetID="9" grpId="23" fill="hold">
                                  <p:stCondLst>
                                    <p:cond delay="0"/>
                                  </p:stCondLst>
                                  <p:iterate type="el" backwards="0">
                                    <p:tmAbs val="0"/>
                                  </p:iterate>
                                  <p:childTnLst>
                                    <p:set>
                                      <p:cBhvr>
                                        <p:cTn id="115" fill="hold"/>
                                        <p:tgtEl>
                                          <p:spTgt spid="10459"/>
                                        </p:tgtEl>
                                        <p:attrNameLst>
                                          <p:attrName>style.visibility</p:attrName>
                                        </p:attrNameLst>
                                      </p:cBhvr>
                                      <p:to>
                                        <p:strVal val="visible"/>
                                      </p:to>
                                    </p:set>
                                    <p:animEffect filter="dissolve" transition="in">
                                      <p:cBhvr>
                                        <p:cTn id="116" dur="500"/>
                                        <p:tgtEl>
                                          <p:spTgt spid="10459"/>
                                        </p:tgtEl>
                                      </p:cBhvr>
                                    </p:animEffect>
                                  </p:childTnLst>
                                </p:cTn>
                              </p:par>
                            </p:childTnLst>
                          </p:cTn>
                        </p:par>
                        <p:par>
                          <p:cTn id="117" fill="hold">
                            <p:stCondLst>
                              <p:cond delay="1500"/>
                            </p:stCondLst>
                            <p:childTnLst>
                              <p:par>
                                <p:cTn id="118" presetClass="entr" nodeType="afterEffect" presetID="9" grpId="24" fill="hold">
                                  <p:stCondLst>
                                    <p:cond delay="0"/>
                                  </p:stCondLst>
                                  <p:iterate type="el" backwards="0">
                                    <p:tmAbs val="0"/>
                                  </p:iterate>
                                  <p:childTnLst>
                                    <p:set>
                                      <p:cBhvr>
                                        <p:cTn id="119" fill="hold"/>
                                        <p:tgtEl>
                                          <p:spTgt spid="10451"/>
                                        </p:tgtEl>
                                        <p:attrNameLst>
                                          <p:attrName>style.visibility</p:attrName>
                                        </p:attrNameLst>
                                      </p:cBhvr>
                                      <p:to>
                                        <p:strVal val="visible"/>
                                      </p:to>
                                    </p:set>
                                    <p:animEffect filter="dissolve" transition="in">
                                      <p:cBhvr>
                                        <p:cTn id="120" dur="500"/>
                                        <p:tgtEl>
                                          <p:spTgt spid="10451"/>
                                        </p:tgtEl>
                                      </p:cBhvr>
                                    </p:animEffect>
                                  </p:childTnLst>
                                </p:cTn>
                              </p:par>
                            </p:childTnLst>
                          </p:cTn>
                        </p:par>
                      </p:childTnLst>
                    </p:cTn>
                  </p:par>
                  <p:par>
                    <p:cTn id="121" fill="hold">
                      <p:stCondLst>
                        <p:cond delay="indefinite"/>
                      </p:stCondLst>
                      <p:childTnLst>
                        <p:par>
                          <p:cTn id="122" fill="hold">
                            <p:stCondLst>
                              <p:cond delay="0"/>
                            </p:stCondLst>
                            <p:childTnLst>
                              <p:par>
                                <p:cTn id="123" presetClass="entr" nodeType="clickEffect" presetSubtype="16" presetID="23" grpId="25" fill="hold">
                                  <p:stCondLst>
                                    <p:cond delay="0"/>
                                  </p:stCondLst>
                                  <p:iterate type="el" backwards="0">
                                    <p:tmAbs val="0"/>
                                  </p:iterate>
                                  <p:childTnLst>
                                    <p:set>
                                      <p:cBhvr>
                                        <p:cTn id="124" fill="hold"/>
                                        <p:tgtEl>
                                          <p:spTgt spid="10461"/>
                                        </p:tgtEl>
                                        <p:attrNameLst>
                                          <p:attrName>style.visibility</p:attrName>
                                        </p:attrNameLst>
                                      </p:cBhvr>
                                      <p:to>
                                        <p:strVal val="visible"/>
                                      </p:to>
                                    </p:set>
                                    <p:anim calcmode="lin" valueType="num">
                                      <p:cBhvr>
                                        <p:cTn id="125" dur="500" fill="hold"/>
                                        <p:tgtEl>
                                          <p:spTgt spid="10461"/>
                                        </p:tgtEl>
                                        <p:attrNameLst>
                                          <p:attrName>ppt_w</p:attrName>
                                        </p:attrNameLst>
                                      </p:cBhvr>
                                      <p:tavLst>
                                        <p:tav tm="0">
                                          <p:val>
                                            <p:fltVal val="0"/>
                                          </p:val>
                                        </p:tav>
                                        <p:tav tm="100000">
                                          <p:val>
                                            <p:strVal val="#ppt_w"/>
                                          </p:val>
                                        </p:tav>
                                      </p:tavLst>
                                    </p:anim>
                                    <p:anim calcmode="lin" valueType="num">
                                      <p:cBhvr>
                                        <p:cTn id="126" dur="500" fill="hold"/>
                                        <p:tgtEl>
                                          <p:spTgt spid="10461"/>
                                        </p:tgtEl>
                                        <p:attrNameLst>
                                          <p:attrName>ppt_h</p:attrName>
                                        </p:attrNameLst>
                                      </p:cBhvr>
                                      <p:tavLst>
                                        <p:tav tm="0">
                                          <p:val>
                                            <p:fltVal val="0"/>
                                          </p:val>
                                        </p:tav>
                                        <p:tav tm="100000">
                                          <p:val>
                                            <p:strVal val="#ppt_h"/>
                                          </p:val>
                                        </p:tav>
                                      </p:tavLst>
                                    </p:anim>
                                  </p:childTnLst>
                                </p:cTn>
                              </p:par>
                            </p:childTnLst>
                          </p:cTn>
                        </p:par>
                        <p:par>
                          <p:cTn id="127" fill="hold">
                            <p:stCondLst>
                              <p:cond delay="500"/>
                            </p:stCondLst>
                            <p:childTnLst>
                              <p:par>
                                <p:cTn id="128" presetClass="entr" nodeType="afterEffect" presetSubtype="16" presetID="23" grpId="26" fill="hold">
                                  <p:stCondLst>
                                    <p:cond delay="0"/>
                                  </p:stCondLst>
                                  <p:iterate type="el" backwards="0">
                                    <p:tmAbs val="0"/>
                                  </p:iterate>
                                  <p:childTnLst>
                                    <p:set>
                                      <p:cBhvr>
                                        <p:cTn id="129" fill="hold"/>
                                        <p:tgtEl>
                                          <p:spTgt spid="10448"/>
                                        </p:tgtEl>
                                        <p:attrNameLst>
                                          <p:attrName>style.visibility</p:attrName>
                                        </p:attrNameLst>
                                      </p:cBhvr>
                                      <p:to>
                                        <p:strVal val="visible"/>
                                      </p:to>
                                    </p:set>
                                    <p:anim calcmode="lin" valueType="num">
                                      <p:cBhvr>
                                        <p:cTn id="130" dur="500" fill="hold"/>
                                        <p:tgtEl>
                                          <p:spTgt spid="10448"/>
                                        </p:tgtEl>
                                        <p:attrNameLst>
                                          <p:attrName>ppt_w</p:attrName>
                                        </p:attrNameLst>
                                      </p:cBhvr>
                                      <p:tavLst>
                                        <p:tav tm="0">
                                          <p:val>
                                            <p:fltVal val="0"/>
                                          </p:val>
                                        </p:tav>
                                        <p:tav tm="100000">
                                          <p:val>
                                            <p:strVal val="#ppt_w"/>
                                          </p:val>
                                        </p:tav>
                                      </p:tavLst>
                                    </p:anim>
                                    <p:anim calcmode="lin" valueType="num">
                                      <p:cBhvr>
                                        <p:cTn id="131" dur="500" fill="hold"/>
                                        <p:tgtEl>
                                          <p:spTgt spid="10448"/>
                                        </p:tgtEl>
                                        <p:attrNameLst>
                                          <p:attrName>ppt_h</p:attrName>
                                        </p:attrNameLst>
                                      </p:cBhvr>
                                      <p:tavLst>
                                        <p:tav tm="0">
                                          <p:val>
                                            <p:fltVal val="0"/>
                                          </p:val>
                                        </p:tav>
                                        <p:tav tm="100000">
                                          <p:val>
                                            <p:strVal val="#ppt_h"/>
                                          </p:val>
                                        </p:tav>
                                      </p:tavLst>
                                    </p:anim>
                                  </p:childTnLst>
                                </p:cTn>
                              </p:par>
                            </p:childTnLst>
                          </p:cTn>
                        </p:par>
                        <p:par>
                          <p:cTn id="132" fill="hold">
                            <p:stCondLst>
                              <p:cond delay="1000"/>
                            </p:stCondLst>
                            <p:childTnLst>
                              <p:par>
                                <p:cTn id="133" presetClass="entr" nodeType="afterEffect" presetSubtype="16" presetID="23" grpId="27" fill="hold">
                                  <p:stCondLst>
                                    <p:cond delay="0"/>
                                  </p:stCondLst>
                                  <p:iterate type="el" backwards="0">
                                    <p:tmAbs val="0"/>
                                  </p:iterate>
                                  <p:childTnLst>
                                    <p:set>
                                      <p:cBhvr>
                                        <p:cTn id="134" fill="hold"/>
                                        <p:tgtEl>
                                          <p:spTgt spid="10454"/>
                                        </p:tgtEl>
                                        <p:attrNameLst>
                                          <p:attrName>style.visibility</p:attrName>
                                        </p:attrNameLst>
                                      </p:cBhvr>
                                      <p:to>
                                        <p:strVal val="visible"/>
                                      </p:to>
                                    </p:set>
                                    <p:anim calcmode="lin" valueType="num">
                                      <p:cBhvr>
                                        <p:cTn id="135" dur="500" fill="hold"/>
                                        <p:tgtEl>
                                          <p:spTgt spid="10454"/>
                                        </p:tgtEl>
                                        <p:attrNameLst>
                                          <p:attrName>ppt_w</p:attrName>
                                        </p:attrNameLst>
                                      </p:cBhvr>
                                      <p:tavLst>
                                        <p:tav tm="0">
                                          <p:val>
                                            <p:fltVal val="0"/>
                                          </p:val>
                                        </p:tav>
                                        <p:tav tm="100000">
                                          <p:val>
                                            <p:strVal val="#ppt_w"/>
                                          </p:val>
                                        </p:tav>
                                      </p:tavLst>
                                    </p:anim>
                                    <p:anim calcmode="lin" valueType="num">
                                      <p:cBhvr>
                                        <p:cTn id="136" dur="500" fill="hold"/>
                                        <p:tgtEl>
                                          <p:spTgt spid="10454"/>
                                        </p:tgtEl>
                                        <p:attrNameLst>
                                          <p:attrName>ppt_h</p:attrName>
                                        </p:attrNameLst>
                                      </p:cBhvr>
                                      <p:tavLst>
                                        <p:tav tm="0">
                                          <p:val>
                                            <p:fltVal val="0"/>
                                          </p:val>
                                        </p:tav>
                                        <p:tav tm="100000">
                                          <p:val>
                                            <p:strVal val="#ppt_h"/>
                                          </p:val>
                                        </p:tav>
                                      </p:tavLst>
                                    </p:anim>
                                  </p:childTnLst>
                                </p:cTn>
                              </p:par>
                            </p:childTnLst>
                          </p:cTn>
                        </p:par>
                        <p:par>
                          <p:cTn id="137" fill="hold">
                            <p:stCondLst>
                              <p:cond delay="1500"/>
                            </p:stCondLst>
                            <p:childTnLst>
                              <p:par>
                                <p:cTn id="138" presetClass="entr" nodeType="afterEffect" presetSubtype="16" presetID="23" grpId="28" fill="hold">
                                  <p:stCondLst>
                                    <p:cond delay="0"/>
                                  </p:stCondLst>
                                  <p:iterate type="el" backwards="0">
                                    <p:tmAbs val="0"/>
                                  </p:iterate>
                                  <p:childTnLst>
                                    <p:set>
                                      <p:cBhvr>
                                        <p:cTn id="139" fill="hold"/>
                                        <p:tgtEl>
                                          <p:spTgt spid="10418"/>
                                        </p:tgtEl>
                                        <p:attrNameLst>
                                          <p:attrName>style.visibility</p:attrName>
                                        </p:attrNameLst>
                                      </p:cBhvr>
                                      <p:to>
                                        <p:strVal val="visible"/>
                                      </p:to>
                                    </p:set>
                                    <p:anim calcmode="lin" valueType="num">
                                      <p:cBhvr>
                                        <p:cTn id="140" dur="500" fill="hold"/>
                                        <p:tgtEl>
                                          <p:spTgt spid="10418"/>
                                        </p:tgtEl>
                                        <p:attrNameLst>
                                          <p:attrName>ppt_w</p:attrName>
                                        </p:attrNameLst>
                                      </p:cBhvr>
                                      <p:tavLst>
                                        <p:tav tm="0">
                                          <p:val>
                                            <p:fltVal val="0"/>
                                          </p:val>
                                        </p:tav>
                                        <p:tav tm="100000">
                                          <p:val>
                                            <p:strVal val="#ppt_w"/>
                                          </p:val>
                                        </p:tav>
                                      </p:tavLst>
                                    </p:anim>
                                    <p:anim calcmode="lin" valueType="num">
                                      <p:cBhvr>
                                        <p:cTn id="141" dur="500" fill="hold"/>
                                        <p:tgtEl>
                                          <p:spTgt spid="10418"/>
                                        </p:tgtEl>
                                        <p:attrNameLst>
                                          <p:attrName>ppt_h</p:attrName>
                                        </p:attrNameLst>
                                      </p:cBhvr>
                                      <p:tavLst>
                                        <p:tav tm="0">
                                          <p:val>
                                            <p:fltVal val="0"/>
                                          </p:val>
                                        </p:tav>
                                        <p:tav tm="100000">
                                          <p:val>
                                            <p:strVal val="#ppt_h"/>
                                          </p:val>
                                        </p:tav>
                                      </p:tavLst>
                                    </p:anim>
                                  </p:childTnLst>
                                </p:cTn>
                              </p:par>
                            </p:childTnLst>
                          </p:cTn>
                        </p:par>
                      </p:childTnLst>
                    </p:cTn>
                  </p:par>
                  <p:par>
                    <p:cTn id="142" fill="hold">
                      <p:stCondLst>
                        <p:cond delay="indefinite"/>
                      </p:stCondLst>
                      <p:childTnLst>
                        <p:par>
                          <p:cTn id="143" fill="hold">
                            <p:stCondLst>
                              <p:cond delay="0"/>
                            </p:stCondLst>
                            <p:childTnLst>
                              <p:par>
                                <p:cTn id="144" presetClass="entr" nodeType="clickEffect" presetSubtype="8" presetID="2" grpId="29" fill="hold">
                                  <p:stCondLst>
                                    <p:cond delay="0"/>
                                  </p:stCondLst>
                                  <p:iterate type="el" backwards="0">
                                    <p:tmAbs val="0"/>
                                  </p:iterate>
                                  <p:childTnLst>
                                    <p:set>
                                      <p:cBhvr>
                                        <p:cTn id="145" fill="hold"/>
                                        <p:tgtEl>
                                          <p:spTgt spid="10462"/>
                                        </p:tgtEl>
                                        <p:attrNameLst>
                                          <p:attrName>style.visibility</p:attrName>
                                        </p:attrNameLst>
                                      </p:cBhvr>
                                      <p:to>
                                        <p:strVal val="visible"/>
                                      </p:to>
                                    </p:set>
                                    <p:anim calcmode="lin" valueType="num">
                                      <p:cBhvr>
                                        <p:cTn id="146" dur="500" fill="hold"/>
                                        <p:tgtEl>
                                          <p:spTgt spid="10462"/>
                                        </p:tgtEl>
                                        <p:attrNameLst>
                                          <p:attrName>ppt_x</p:attrName>
                                        </p:attrNameLst>
                                      </p:cBhvr>
                                      <p:tavLst>
                                        <p:tav tm="0">
                                          <p:val>
                                            <p:strVal val="0-#ppt_w/2"/>
                                          </p:val>
                                        </p:tav>
                                        <p:tav tm="100000">
                                          <p:val>
                                            <p:strVal val="#ppt_x"/>
                                          </p:val>
                                        </p:tav>
                                      </p:tavLst>
                                    </p:anim>
                                    <p:anim calcmode="lin" valueType="num">
                                      <p:cBhvr>
                                        <p:cTn id="147" dur="500" fill="hold"/>
                                        <p:tgtEl>
                                          <p:spTgt spid="10462"/>
                                        </p:tgtEl>
                                        <p:attrNameLst>
                                          <p:attrName>ppt_y</p:attrName>
                                        </p:attrNameLst>
                                      </p:cBhvr>
                                      <p:tavLst>
                                        <p:tav tm="0">
                                          <p:val>
                                            <p:strVal val="#ppt_y"/>
                                          </p:val>
                                        </p:tav>
                                        <p:tav tm="100000">
                                          <p:val>
                                            <p:strVal val="#ppt_y"/>
                                          </p:val>
                                        </p:tav>
                                      </p:tavLst>
                                    </p:anim>
                                  </p:childTnLst>
                                </p:cTn>
                              </p:par>
                            </p:childTnLst>
                          </p:cTn>
                        </p:par>
                        <p:par>
                          <p:cTn id="148" fill="hold">
                            <p:stCondLst>
                              <p:cond delay="500"/>
                            </p:stCondLst>
                            <p:childTnLst>
                              <p:par>
                                <p:cTn id="149" presetClass="entr" nodeType="afterEffect" presetSubtype="8" presetID="2" grpId="30" fill="hold">
                                  <p:stCondLst>
                                    <p:cond delay="0"/>
                                  </p:stCondLst>
                                  <p:iterate type="el" backwards="0">
                                    <p:tmAbs val="0"/>
                                  </p:iterate>
                                  <p:childTnLst>
                                    <p:set>
                                      <p:cBhvr>
                                        <p:cTn id="150" fill="hold"/>
                                        <p:tgtEl>
                                          <p:spTgt spid="10449"/>
                                        </p:tgtEl>
                                        <p:attrNameLst>
                                          <p:attrName>style.visibility</p:attrName>
                                        </p:attrNameLst>
                                      </p:cBhvr>
                                      <p:to>
                                        <p:strVal val="visible"/>
                                      </p:to>
                                    </p:set>
                                    <p:anim calcmode="lin" valueType="num">
                                      <p:cBhvr>
                                        <p:cTn id="151" dur="500" fill="hold"/>
                                        <p:tgtEl>
                                          <p:spTgt spid="10449"/>
                                        </p:tgtEl>
                                        <p:attrNameLst>
                                          <p:attrName>ppt_x</p:attrName>
                                        </p:attrNameLst>
                                      </p:cBhvr>
                                      <p:tavLst>
                                        <p:tav tm="0">
                                          <p:val>
                                            <p:strVal val="0-#ppt_w/2"/>
                                          </p:val>
                                        </p:tav>
                                        <p:tav tm="100000">
                                          <p:val>
                                            <p:strVal val="#ppt_x"/>
                                          </p:val>
                                        </p:tav>
                                      </p:tavLst>
                                    </p:anim>
                                    <p:anim calcmode="lin" valueType="num">
                                      <p:cBhvr>
                                        <p:cTn id="152" dur="500" fill="hold"/>
                                        <p:tgtEl>
                                          <p:spTgt spid="10449"/>
                                        </p:tgtEl>
                                        <p:attrNameLst>
                                          <p:attrName>ppt_y</p:attrName>
                                        </p:attrNameLst>
                                      </p:cBhvr>
                                      <p:tavLst>
                                        <p:tav tm="0">
                                          <p:val>
                                            <p:strVal val="#ppt_y"/>
                                          </p:val>
                                        </p:tav>
                                        <p:tav tm="100000">
                                          <p:val>
                                            <p:strVal val="#ppt_y"/>
                                          </p:val>
                                        </p:tav>
                                      </p:tavLst>
                                    </p:anim>
                                  </p:childTnLst>
                                </p:cTn>
                              </p:par>
                            </p:childTnLst>
                          </p:cTn>
                        </p:par>
                        <p:par>
                          <p:cTn id="153" fill="hold">
                            <p:stCondLst>
                              <p:cond delay="1000"/>
                            </p:stCondLst>
                            <p:childTnLst>
                              <p:par>
                                <p:cTn id="154" presetClass="entr" nodeType="afterEffect" presetSubtype="8" presetID="2" grpId="31" fill="hold">
                                  <p:stCondLst>
                                    <p:cond delay="0"/>
                                  </p:stCondLst>
                                  <p:iterate type="el" backwards="0">
                                    <p:tmAbs val="0"/>
                                  </p:iterate>
                                  <p:childTnLst>
                                    <p:set>
                                      <p:cBhvr>
                                        <p:cTn id="155" fill="hold"/>
                                        <p:tgtEl>
                                          <p:spTgt spid="10423"/>
                                        </p:tgtEl>
                                        <p:attrNameLst>
                                          <p:attrName>style.visibility</p:attrName>
                                        </p:attrNameLst>
                                      </p:cBhvr>
                                      <p:to>
                                        <p:strVal val="visible"/>
                                      </p:to>
                                    </p:set>
                                    <p:anim calcmode="lin" valueType="num">
                                      <p:cBhvr>
                                        <p:cTn id="156" dur="500" fill="hold"/>
                                        <p:tgtEl>
                                          <p:spTgt spid="10423"/>
                                        </p:tgtEl>
                                        <p:attrNameLst>
                                          <p:attrName>ppt_x</p:attrName>
                                        </p:attrNameLst>
                                      </p:cBhvr>
                                      <p:tavLst>
                                        <p:tav tm="0">
                                          <p:val>
                                            <p:strVal val="0-#ppt_w/2"/>
                                          </p:val>
                                        </p:tav>
                                        <p:tav tm="100000">
                                          <p:val>
                                            <p:strVal val="#ppt_x"/>
                                          </p:val>
                                        </p:tav>
                                      </p:tavLst>
                                    </p:anim>
                                    <p:anim calcmode="lin" valueType="num">
                                      <p:cBhvr>
                                        <p:cTn id="157" dur="500" fill="hold"/>
                                        <p:tgtEl>
                                          <p:spTgt spid="10423"/>
                                        </p:tgtEl>
                                        <p:attrNameLst>
                                          <p:attrName>ppt_y</p:attrName>
                                        </p:attrNameLst>
                                      </p:cBhvr>
                                      <p:tavLst>
                                        <p:tav tm="0">
                                          <p:val>
                                            <p:strVal val="#ppt_y"/>
                                          </p:val>
                                        </p:tav>
                                        <p:tav tm="100000">
                                          <p:val>
                                            <p:strVal val="#ppt_y"/>
                                          </p:val>
                                        </p:tav>
                                      </p:tavLst>
                                    </p:anim>
                                  </p:childTnLst>
                                </p:cTn>
                              </p:par>
                            </p:childTnLst>
                          </p:cTn>
                        </p:par>
                        <p:par>
                          <p:cTn id="158" fill="hold">
                            <p:stCondLst>
                              <p:cond delay="1500"/>
                            </p:stCondLst>
                            <p:childTnLst>
                              <p:par>
                                <p:cTn id="159" presetClass="entr" nodeType="afterEffect" presetSubtype="8" presetID="2" grpId="32" fill="hold">
                                  <p:stCondLst>
                                    <p:cond delay="0"/>
                                  </p:stCondLst>
                                  <p:iterate type="el" backwards="0">
                                    <p:tmAbs val="0"/>
                                  </p:iterate>
                                  <p:childTnLst>
                                    <p:set>
                                      <p:cBhvr>
                                        <p:cTn id="160" fill="hold"/>
                                        <p:tgtEl>
                                          <p:spTgt spid="10455"/>
                                        </p:tgtEl>
                                        <p:attrNameLst>
                                          <p:attrName>style.visibility</p:attrName>
                                        </p:attrNameLst>
                                      </p:cBhvr>
                                      <p:to>
                                        <p:strVal val="visible"/>
                                      </p:to>
                                    </p:set>
                                    <p:anim calcmode="lin" valueType="num">
                                      <p:cBhvr>
                                        <p:cTn id="161" dur="500" fill="hold"/>
                                        <p:tgtEl>
                                          <p:spTgt spid="10455"/>
                                        </p:tgtEl>
                                        <p:attrNameLst>
                                          <p:attrName>ppt_x</p:attrName>
                                        </p:attrNameLst>
                                      </p:cBhvr>
                                      <p:tavLst>
                                        <p:tav tm="0">
                                          <p:val>
                                            <p:strVal val="0-#ppt_w/2"/>
                                          </p:val>
                                        </p:tav>
                                        <p:tav tm="100000">
                                          <p:val>
                                            <p:strVal val="#ppt_x"/>
                                          </p:val>
                                        </p:tav>
                                      </p:tavLst>
                                    </p:anim>
                                    <p:anim calcmode="lin" valueType="num">
                                      <p:cBhvr>
                                        <p:cTn id="162" dur="500" fill="hold"/>
                                        <p:tgtEl>
                                          <p:spTgt spid="10455"/>
                                        </p:tgtEl>
                                        <p:attrNameLst>
                                          <p:attrName>ppt_y</p:attrName>
                                        </p:attrNameLst>
                                      </p:cBhvr>
                                      <p:tavLst>
                                        <p:tav tm="0">
                                          <p:val>
                                            <p:strVal val="#ppt_y"/>
                                          </p:val>
                                        </p:tav>
                                        <p:tav tm="100000">
                                          <p:val>
                                            <p:strVal val="#ppt_y"/>
                                          </p:val>
                                        </p:tav>
                                      </p:tavLst>
                                    </p:anim>
                                  </p:childTnLst>
                                </p:cTn>
                              </p:par>
                            </p:childTnLst>
                          </p:cTn>
                        </p:par>
                      </p:childTnLst>
                    </p:cTn>
                  </p:par>
                  <p:par>
                    <p:cTn id="163" fill="hold">
                      <p:stCondLst>
                        <p:cond delay="indefinite"/>
                      </p:stCondLst>
                      <p:childTnLst>
                        <p:par>
                          <p:cTn id="164" fill="hold">
                            <p:stCondLst>
                              <p:cond delay="0"/>
                            </p:stCondLst>
                            <p:childTnLst>
                              <p:par>
                                <p:cTn id="165" presetClass="entr" nodeType="clickEffect" presetID="9" grpId="33" fill="hold">
                                  <p:stCondLst>
                                    <p:cond delay="0"/>
                                  </p:stCondLst>
                                  <p:iterate type="el" backwards="0">
                                    <p:tmAbs val="0"/>
                                  </p:iterate>
                                  <p:childTnLst>
                                    <p:set>
                                      <p:cBhvr>
                                        <p:cTn id="166" fill="hold"/>
                                        <p:tgtEl>
                                          <p:spTgt spid="10463"/>
                                        </p:tgtEl>
                                        <p:attrNameLst>
                                          <p:attrName>style.visibility</p:attrName>
                                        </p:attrNameLst>
                                      </p:cBhvr>
                                      <p:to>
                                        <p:strVal val="visible"/>
                                      </p:to>
                                    </p:set>
                                    <p:animEffect filter="dissolve" transition="in">
                                      <p:cBhvr>
                                        <p:cTn id="167" dur="500"/>
                                        <p:tgtEl>
                                          <p:spTgt spid="10463"/>
                                        </p:tgtEl>
                                      </p:cBhvr>
                                    </p:animEffect>
                                  </p:childTnLst>
                                </p:cTn>
                              </p:par>
                            </p:childTnLst>
                          </p:cTn>
                        </p:par>
                        <p:par>
                          <p:cTn id="168" fill="hold">
                            <p:stCondLst>
                              <p:cond delay="500"/>
                            </p:stCondLst>
                            <p:childTnLst>
                              <p:par>
                                <p:cTn id="169" presetClass="entr" nodeType="afterEffect" presetID="9" grpId="34" fill="hold">
                                  <p:stCondLst>
                                    <p:cond delay="0"/>
                                  </p:stCondLst>
                                  <p:iterate type="el" backwards="0">
                                    <p:tmAbs val="0"/>
                                  </p:iterate>
                                  <p:childTnLst>
                                    <p:set>
                                      <p:cBhvr>
                                        <p:cTn id="170" fill="hold"/>
                                        <p:tgtEl>
                                          <p:spTgt spid="10421"/>
                                        </p:tgtEl>
                                        <p:attrNameLst>
                                          <p:attrName>style.visibility</p:attrName>
                                        </p:attrNameLst>
                                      </p:cBhvr>
                                      <p:to>
                                        <p:strVal val="visible"/>
                                      </p:to>
                                    </p:set>
                                    <p:animEffect filter="dissolve" transition="in">
                                      <p:cBhvr>
                                        <p:cTn id="171" dur="500"/>
                                        <p:tgtEl>
                                          <p:spTgt spid="10421"/>
                                        </p:tgtEl>
                                      </p:cBhvr>
                                    </p:animEffect>
                                  </p:childTnLst>
                                </p:cTn>
                              </p:par>
                            </p:childTnLst>
                          </p:cTn>
                        </p:par>
                        <p:par>
                          <p:cTn id="172" fill="hold">
                            <p:stCondLst>
                              <p:cond delay="1000"/>
                            </p:stCondLst>
                            <p:childTnLst>
                              <p:par>
                                <p:cTn id="173" presetClass="entr" nodeType="afterEffect" presetID="9" grpId="35" fill="hold">
                                  <p:stCondLst>
                                    <p:cond delay="0"/>
                                  </p:stCondLst>
                                  <p:iterate type="el" backwards="0">
                                    <p:tmAbs val="0"/>
                                  </p:iterate>
                                  <p:childTnLst>
                                    <p:set>
                                      <p:cBhvr>
                                        <p:cTn id="174" fill="hold"/>
                                        <p:tgtEl>
                                          <p:spTgt spid="10452"/>
                                        </p:tgtEl>
                                        <p:attrNameLst>
                                          <p:attrName>style.visibility</p:attrName>
                                        </p:attrNameLst>
                                      </p:cBhvr>
                                      <p:to>
                                        <p:strVal val="visible"/>
                                      </p:to>
                                    </p:set>
                                    <p:animEffect filter="dissolve" transition="in">
                                      <p:cBhvr>
                                        <p:cTn id="175" dur="500"/>
                                        <p:tgtEl>
                                          <p:spTgt spid="10452"/>
                                        </p:tgtEl>
                                      </p:cBhvr>
                                    </p:animEffect>
                                  </p:childTnLst>
                                </p:cTn>
                              </p:par>
                            </p:childTnLst>
                          </p:cTn>
                        </p:par>
                        <p:par>
                          <p:cTn id="176" fill="hold">
                            <p:stCondLst>
                              <p:cond delay="1500"/>
                            </p:stCondLst>
                            <p:childTnLst>
                              <p:par>
                                <p:cTn id="177" presetClass="entr" nodeType="afterEffect" presetID="9" grpId="36" fill="hold">
                                  <p:stCondLst>
                                    <p:cond delay="0"/>
                                  </p:stCondLst>
                                  <p:iterate type="el" backwards="0">
                                    <p:tmAbs val="0"/>
                                  </p:iterate>
                                  <p:childTnLst>
                                    <p:set>
                                      <p:cBhvr>
                                        <p:cTn id="178" fill="hold"/>
                                        <p:tgtEl>
                                          <p:spTgt spid="10456"/>
                                        </p:tgtEl>
                                        <p:attrNameLst>
                                          <p:attrName>style.visibility</p:attrName>
                                        </p:attrNameLst>
                                      </p:cBhvr>
                                      <p:to>
                                        <p:strVal val="visible"/>
                                      </p:to>
                                    </p:set>
                                    <p:animEffect filter="dissolve" transition="in">
                                      <p:cBhvr>
                                        <p:cTn id="179" dur="500"/>
                                        <p:tgtEl>
                                          <p:spTgt spid="10456"/>
                                        </p:tgtEl>
                                      </p:cBhvr>
                                    </p:animEffect>
                                  </p:childTnLst>
                                </p:cTn>
                              </p:par>
                            </p:childTnLst>
                          </p:cTn>
                        </p:par>
                      </p:childTnLst>
                    </p:cTn>
                  </p:par>
                  <p:par>
                    <p:cTn id="180" fill="hold">
                      <p:stCondLst>
                        <p:cond delay="indefinite"/>
                      </p:stCondLst>
                      <p:childTnLst>
                        <p:par>
                          <p:cTn id="181" fill="hold">
                            <p:stCondLst>
                              <p:cond delay="0"/>
                            </p:stCondLst>
                            <p:childTnLst>
                              <p:par>
                                <p:cTn id="182" presetClass="entr" nodeType="clickEffect" presetID="9" grpId="37" fill="hold">
                                  <p:stCondLst>
                                    <p:cond delay="0"/>
                                  </p:stCondLst>
                                  <p:iterate type="el" backwards="0">
                                    <p:tmAbs val="0"/>
                                  </p:iterate>
                                  <p:childTnLst>
                                    <p:set>
                                      <p:cBhvr>
                                        <p:cTn id="183" fill="hold"/>
                                        <p:tgtEl>
                                          <p:spTgt spid="10464"/>
                                        </p:tgtEl>
                                        <p:attrNameLst>
                                          <p:attrName>style.visibility</p:attrName>
                                        </p:attrNameLst>
                                      </p:cBhvr>
                                      <p:to>
                                        <p:strVal val="visible"/>
                                      </p:to>
                                    </p:set>
                                    <p:animEffect filter="dissolve" transition="in">
                                      <p:cBhvr>
                                        <p:cTn id="184" dur="500"/>
                                        <p:tgtEl>
                                          <p:spTgt spid="10464"/>
                                        </p:tgtEl>
                                      </p:cBhvr>
                                    </p:animEffect>
                                  </p:childTnLst>
                                </p:cTn>
                              </p:par>
                            </p:childTnLst>
                          </p:cTn>
                        </p:par>
                        <p:par>
                          <p:cTn id="185" fill="hold">
                            <p:stCondLst>
                              <p:cond delay="500"/>
                            </p:stCondLst>
                            <p:childTnLst>
                              <p:par>
                                <p:cTn id="186" presetClass="entr" nodeType="afterEffect" presetID="9" grpId="38" fill="hold">
                                  <p:stCondLst>
                                    <p:cond delay="0"/>
                                  </p:stCondLst>
                                  <p:iterate type="el" backwards="0">
                                    <p:tmAbs val="0"/>
                                  </p:iterate>
                                  <p:childTnLst>
                                    <p:set>
                                      <p:cBhvr>
                                        <p:cTn id="187" fill="hold"/>
                                        <p:tgtEl>
                                          <p:spTgt spid="10419"/>
                                        </p:tgtEl>
                                        <p:attrNameLst>
                                          <p:attrName>style.visibility</p:attrName>
                                        </p:attrNameLst>
                                      </p:cBhvr>
                                      <p:to>
                                        <p:strVal val="visible"/>
                                      </p:to>
                                    </p:set>
                                    <p:animEffect filter="dissolve" transition="in">
                                      <p:cBhvr>
                                        <p:cTn id="188" dur="500"/>
                                        <p:tgtEl>
                                          <p:spTgt spid="10419"/>
                                        </p:tgtEl>
                                      </p:cBhvr>
                                    </p:animEffect>
                                  </p:childTnLst>
                                </p:cTn>
                              </p:par>
                            </p:childTnLst>
                          </p:cTn>
                        </p:par>
                        <p:par>
                          <p:cTn id="189" fill="hold">
                            <p:stCondLst>
                              <p:cond delay="1000"/>
                            </p:stCondLst>
                            <p:childTnLst>
                              <p:par>
                                <p:cTn id="190" presetClass="entr" nodeType="afterEffect" presetID="9" grpId="39" fill="hold">
                                  <p:stCondLst>
                                    <p:cond delay="0"/>
                                  </p:stCondLst>
                                  <p:iterate type="el" backwards="0">
                                    <p:tmAbs val="0"/>
                                  </p:iterate>
                                  <p:childTnLst>
                                    <p:set>
                                      <p:cBhvr>
                                        <p:cTn id="191" fill="hold"/>
                                        <p:tgtEl>
                                          <p:spTgt spid="10450"/>
                                        </p:tgtEl>
                                        <p:attrNameLst>
                                          <p:attrName>style.visibility</p:attrName>
                                        </p:attrNameLst>
                                      </p:cBhvr>
                                      <p:to>
                                        <p:strVal val="visible"/>
                                      </p:to>
                                    </p:set>
                                    <p:animEffect filter="dissolve" transition="in">
                                      <p:cBhvr>
                                        <p:cTn id="192" dur="500"/>
                                        <p:tgtEl>
                                          <p:spTgt spid="10450"/>
                                        </p:tgtEl>
                                      </p:cBhvr>
                                    </p:animEffect>
                                  </p:childTnLst>
                                </p:cTn>
                              </p:par>
                            </p:childTnLst>
                          </p:cTn>
                        </p:par>
                        <p:par>
                          <p:cTn id="193" fill="hold">
                            <p:stCondLst>
                              <p:cond delay="1500"/>
                            </p:stCondLst>
                            <p:childTnLst>
                              <p:par>
                                <p:cTn id="194" presetClass="entr" nodeType="afterEffect" presetID="9" grpId="40" fill="hold">
                                  <p:stCondLst>
                                    <p:cond delay="0"/>
                                  </p:stCondLst>
                                  <p:iterate type="el" backwards="0">
                                    <p:tmAbs val="0"/>
                                  </p:iterate>
                                  <p:childTnLst>
                                    <p:set>
                                      <p:cBhvr>
                                        <p:cTn id="195" fill="hold"/>
                                        <p:tgtEl>
                                          <p:spTgt spid="10457"/>
                                        </p:tgtEl>
                                        <p:attrNameLst>
                                          <p:attrName>style.visibility</p:attrName>
                                        </p:attrNameLst>
                                      </p:cBhvr>
                                      <p:to>
                                        <p:strVal val="visible"/>
                                      </p:to>
                                    </p:set>
                                    <p:animEffect filter="dissolve" transition="in">
                                      <p:cBhvr>
                                        <p:cTn id="196" dur="500"/>
                                        <p:tgtEl>
                                          <p:spTgt spid="10457"/>
                                        </p:tgtEl>
                                      </p:cBhvr>
                                    </p:animEffect>
                                  </p:childTnLst>
                                </p:cTn>
                              </p:par>
                            </p:childTnLst>
                          </p:cTn>
                        </p:par>
                      </p:childTnLst>
                    </p:cTn>
                  </p:par>
                  <p:par>
                    <p:cTn id="197" fill="hold">
                      <p:stCondLst>
                        <p:cond delay="indefinite"/>
                      </p:stCondLst>
                      <p:childTnLst>
                        <p:par>
                          <p:cTn id="198" fill="hold">
                            <p:stCondLst>
                              <p:cond delay="0"/>
                            </p:stCondLst>
                            <p:childTnLst>
                              <p:par>
                                <p:cTn id="199" presetClass="entr" nodeType="clickEffect" presetSubtype="16" presetID="23" grpId="41" fill="hold">
                                  <p:stCondLst>
                                    <p:cond delay="0"/>
                                  </p:stCondLst>
                                  <p:iterate type="el" backwards="0">
                                    <p:tmAbs val="0"/>
                                  </p:iterate>
                                  <p:childTnLst>
                                    <p:set>
                                      <p:cBhvr>
                                        <p:cTn id="200" fill="hold"/>
                                        <p:tgtEl>
                                          <p:spTgt spid="10465"/>
                                        </p:tgtEl>
                                        <p:attrNameLst>
                                          <p:attrName>style.visibility</p:attrName>
                                        </p:attrNameLst>
                                      </p:cBhvr>
                                      <p:to>
                                        <p:strVal val="visible"/>
                                      </p:to>
                                    </p:set>
                                    <p:anim calcmode="lin" valueType="num">
                                      <p:cBhvr>
                                        <p:cTn id="201" dur="500" fill="hold"/>
                                        <p:tgtEl>
                                          <p:spTgt spid="10465"/>
                                        </p:tgtEl>
                                        <p:attrNameLst>
                                          <p:attrName>ppt_w</p:attrName>
                                        </p:attrNameLst>
                                      </p:cBhvr>
                                      <p:tavLst>
                                        <p:tav tm="0">
                                          <p:val>
                                            <p:fltVal val="0"/>
                                          </p:val>
                                        </p:tav>
                                        <p:tav tm="100000">
                                          <p:val>
                                            <p:strVal val="#ppt_w"/>
                                          </p:val>
                                        </p:tav>
                                      </p:tavLst>
                                    </p:anim>
                                    <p:anim calcmode="lin" valueType="num">
                                      <p:cBhvr>
                                        <p:cTn id="202" dur="500" fill="hold"/>
                                        <p:tgtEl>
                                          <p:spTgt spid="10465"/>
                                        </p:tgtEl>
                                        <p:attrNameLst>
                                          <p:attrName>ppt_h</p:attrName>
                                        </p:attrNameLst>
                                      </p:cBhvr>
                                      <p:tavLst>
                                        <p:tav tm="0">
                                          <p:val>
                                            <p:fltVal val="0"/>
                                          </p:val>
                                        </p:tav>
                                        <p:tav tm="100000">
                                          <p:val>
                                            <p:strVal val="#ppt_h"/>
                                          </p:val>
                                        </p:tav>
                                      </p:tavLst>
                                    </p:anim>
                                  </p:childTnLst>
                                </p:cTn>
                              </p:par>
                            </p:childTnLst>
                          </p:cTn>
                        </p:par>
                        <p:par>
                          <p:cTn id="203" fill="hold">
                            <p:stCondLst>
                              <p:cond delay="500"/>
                            </p:stCondLst>
                            <p:childTnLst>
                              <p:par>
                                <p:cTn id="204" presetClass="entr" nodeType="afterEffect" presetSubtype="16" presetID="23" grpId="42" fill="hold">
                                  <p:stCondLst>
                                    <p:cond delay="0"/>
                                  </p:stCondLst>
                                  <p:iterate type="el" backwards="0">
                                    <p:tmAbs val="0"/>
                                  </p:iterate>
                                  <p:childTnLst>
                                    <p:set>
                                      <p:cBhvr>
                                        <p:cTn id="205" fill="hold"/>
                                        <p:tgtEl>
                                          <p:spTgt spid="10453"/>
                                        </p:tgtEl>
                                        <p:attrNameLst>
                                          <p:attrName>style.visibility</p:attrName>
                                        </p:attrNameLst>
                                      </p:cBhvr>
                                      <p:to>
                                        <p:strVal val="visible"/>
                                      </p:to>
                                    </p:set>
                                    <p:anim calcmode="lin" valueType="num">
                                      <p:cBhvr>
                                        <p:cTn id="206" dur="500" fill="hold"/>
                                        <p:tgtEl>
                                          <p:spTgt spid="10453"/>
                                        </p:tgtEl>
                                        <p:attrNameLst>
                                          <p:attrName>ppt_w</p:attrName>
                                        </p:attrNameLst>
                                      </p:cBhvr>
                                      <p:tavLst>
                                        <p:tav tm="0">
                                          <p:val>
                                            <p:fltVal val="0"/>
                                          </p:val>
                                        </p:tav>
                                        <p:tav tm="100000">
                                          <p:val>
                                            <p:strVal val="#ppt_w"/>
                                          </p:val>
                                        </p:tav>
                                      </p:tavLst>
                                    </p:anim>
                                    <p:anim calcmode="lin" valueType="num">
                                      <p:cBhvr>
                                        <p:cTn id="207" dur="500" fill="hold"/>
                                        <p:tgtEl>
                                          <p:spTgt spid="10453"/>
                                        </p:tgtEl>
                                        <p:attrNameLst>
                                          <p:attrName>ppt_h</p:attrName>
                                        </p:attrNameLst>
                                      </p:cBhvr>
                                      <p:tavLst>
                                        <p:tav tm="0">
                                          <p:val>
                                            <p:fltVal val="0"/>
                                          </p:val>
                                        </p:tav>
                                        <p:tav tm="100000">
                                          <p:val>
                                            <p:strVal val="#ppt_h"/>
                                          </p:val>
                                        </p:tav>
                                      </p:tavLst>
                                    </p:anim>
                                  </p:childTnLst>
                                </p:cTn>
                              </p:par>
                            </p:childTnLst>
                          </p:cTn>
                        </p:par>
                        <p:par>
                          <p:cTn id="208" fill="hold">
                            <p:stCondLst>
                              <p:cond delay="1000"/>
                            </p:stCondLst>
                            <p:childTnLst>
                              <p:par>
                                <p:cTn id="209" presetClass="entr" nodeType="afterEffect" presetSubtype="16" presetID="23" grpId="43" fill="hold">
                                  <p:stCondLst>
                                    <p:cond delay="0"/>
                                  </p:stCondLst>
                                  <p:iterate type="el" backwards="0">
                                    <p:tmAbs val="0"/>
                                  </p:iterate>
                                  <p:childTnLst>
                                    <p:set>
                                      <p:cBhvr>
                                        <p:cTn id="210" fill="hold"/>
                                        <p:tgtEl>
                                          <p:spTgt spid="10458"/>
                                        </p:tgtEl>
                                        <p:attrNameLst>
                                          <p:attrName>style.visibility</p:attrName>
                                        </p:attrNameLst>
                                      </p:cBhvr>
                                      <p:to>
                                        <p:strVal val="visible"/>
                                      </p:to>
                                    </p:set>
                                    <p:anim calcmode="lin" valueType="num">
                                      <p:cBhvr>
                                        <p:cTn id="211" dur="500" fill="hold"/>
                                        <p:tgtEl>
                                          <p:spTgt spid="10458"/>
                                        </p:tgtEl>
                                        <p:attrNameLst>
                                          <p:attrName>ppt_w</p:attrName>
                                        </p:attrNameLst>
                                      </p:cBhvr>
                                      <p:tavLst>
                                        <p:tav tm="0">
                                          <p:val>
                                            <p:fltVal val="0"/>
                                          </p:val>
                                        </p:tav>
                                        <p:tav tm="100000">
                                          <p:val>
                                            <p:strVal val="#ppt_w"/>
                                          </p:val>
                                        </p:tav>
                                      </p:tavLst>
                                    </p:anim>
                                    <p:anim calcmode="lin" valueType="num">
                                      <p:cBhvr>
                                        <p:cTn id="212" dur="500" fill="hold"/>
                                        <p:tgtEl>
                                          <p:spTgt spid="10458"/>
                                        </p:tgtEl>
                                        <p:attrNameLst>
                                          <p:attrName>ppt_h</p:attrName>
                                        </p:attrNameLst>
                                      </p:cBhvr>
                                      <p:tavLst>
                                        <p:tav tm="0">
                                          <p:val>
                                            <p:fltVal val="0"/>
                                          </p:val>
                                        </p:tav>
                                        <p:tav tm="100000">
                                          <p:val>
                                            <p:strVal val="#ppt_h"/>
                                          </p:val>
                                        </p:tav>
                                      </p:tavLst>
                                    </p:anim>
                                  </p:childTnLst>
                                </p:cTn>
                              </p:par>
                            </p:childTnLst>
                          </p:cTn>
                        </p:par>
                        <p:par>
                          <p:cTn id="213" fill="hold">
                            <p:stCondLst>
                              <p:cond delay="1500"/>
                            </p:stCondLst>
                            <p:childTnLst>
                              <p:par>
                                <p:cTn id="214" presetClass="entr" nodeType="afterEffect" presetSubtype="16" presetID="23" grpId="44" fill="hold">
                                  <p:stCondLst>
                                    <p:cond delay="0"/>
                                  </p:stCondLst>
                                  <p:iterate type="el" backwards="0">
                                    <p:tmAbs val="0"/>
                                  </p:iterate>
                                  <p:childTnLst>
                                    <p:set>
                                      <p:cBhvr>
                                        <p:cTn id="215" fill="hold"/>
                                        <p:tgtEl>
                                          <p:spTgt spid="10422"/>
                                        </p:tgtEl>
                                        <p:attrNameLst>
                                          <p:attrName>style.visibility</p:attrName>
                                        </p:attrNameLst>
                                      </p:cBhvr>
                                      <p:to>
                                        <p:strVal val="visible"/>
                                      </p:to>
                                    </p:set>
                                    <p:anim calcmode="lin" valueType="num">
                                      <p:cBhvr>
                                        <p:cTn id="216" dur="500" fill="hold"/>
                                        <p:tgtEl>
                                          <p:spTgt spid="10422"/>
                                        </p:tgtEl>
                                        <p:attrNameLst>
                                          <p:attrName>ppt_w</p:attrName>
                                        </p:attrNameLst>
                                      </p:cBhvr>
                                      <p:tavLst>
                                        <p:tav tm="0">
                                          <p:val>
                                            <p:fltVal val="0"/>
                                          </p:val>
                                        </p:tav>
                                        <p:tav tm="100000">
                                          <p:val>
                                            <p:strVal val="#ppt_w"/>
                                          </p:val>
                                        </p:tav>
                                      </p:tavLst>
                                    </p:anim>
                                    <p:anim calcmode="lin" valueType="num">
                                      <p:cBhvr>
                                        <p:cTn id="217" dur="500" fill="hold"/>
                                        <p:tgtEl>
                                          <p:spTgt spid="10422"/>
                                        </p:tgtEl>
                                        <p:attrNameLst>
                                          <p:attrName>ppt_h</p:attrName>
                                        </p:attrNameLst>
                                      </p:cBhvr>
                                      <p:tavLst>
                                        <p:tav tm="0">
                                          <p:val>
                                            <p:fltVal val="0"/>
                                          </p:val>
                                        </p:tav>
                                        <p:tav tm="100000">
                                          <p:val>
                                            <p:strVal val="#ppt_h"/>
                                          </p:val>
                                        </p:tav>
                                      </p:tavLst>
                                    </p:anim>
                                  </p:childTnLst>
                                </p:cTn>
                              </p:par>
                            </p:childTnLst>
                          </p:cTn>
                        </p:par>
                      </p:childTnLst>
                    </p:cTn>
                  </p:par>
                  <p:par>
                    <p:cTn id="218" fill="hold">
                      <p:stCondLst>
                        <p:cond delay="indefinite"/>
                      </p:stCondLst>
                      <p:childTnLst>
                        <p:par>
                          <p:cTn id="219" fill="hold">
                            <p:stCondLst>
                              <p:cond delay="0"/>
                            </p:stCondLst>
                            <p:childTnLst>
                              <p:par>
                                <p:cTn id="220" presetClass="entr" nodeType="clickEffect" presetID="9" grpId="45" fill="hold">
                                  <p:stCondLst>
                                    <p:cond delay="0"/>
                                  </p:stCondLst>
                                  <p:iterate type="el" backwards="0">
                                    <p:tmAbs val="0"/>
                                  </p:iterate>
                                  <p:childTnLst>
                                    <p:set>
                                      <p:cBhvr>
                                        <p:cTn id="221" fill="hold"/>
                                        <p:tgtEl>
                                          <p:spTgt spid="10474"/>
                                        </p:tgtEl>
                                        <p:attrNameLst>
                                          <p:attrName>style.visibility</p:attrName>
                                        </p:attrNameLst>
                                      </p:cBhvr>
                                      <p:to>
                                        <p:strVal val="visible"/>
                                      </p:to>
                                    </p:set>
                                    <p:animEffect filter="dissolve" transition="in">
                                      <p:cBhvr>
                                        <p:cTn id="222" dur="500"/>
                                        <p:tgtEl>
                                          <p:spTgt spid="10474"/>
                                        </p:tgtEl>
                                      </p:cBhvr>
                                    </p:animEffect>
                                  </p:childTnLst>
                                </p:cTn>
                              </p:par>
                            </p:childTnLst>
                          </p:cTn>
                        </p:par>
                        <p:par>
                          <p:cTn id="223" fill="hold">
                            <p:stCondLst>
                              <p:cond delay="500"/>
                            </p:stCondLst>
                            <p:childTnLst>
                              <p:par>
                                <p:cTn id="224" presetClass="entr" nodeType="afterEffect" presetID="9" grpId="46" fill="hold">
                                  <p:stCondLst>
                                    <p:cond delay="0"/>
                                  </p:stCondLst>
                                  <p:iterate type="el" backwards="0">
                                    <p:tmAbs val="0"/>
                                  </p:iterate>
                                  <p:childTnLst>
                                    <p:set>
                                      <p:cBhvr>
                                        <p:cTn id="225" fill="hold"/>
                                        <p:tgtEl>
                                          <p:spTgt spid="10475"/>
                                        </p:tgtEl>
                                        <p:attrNameLst>
                                          <p:attrName>style.visibility</p:attrName>
                                        </p:attrNameLst>
                                      </p:cBhvr>
                                      <p:to>
                                        <p:strVal val="visible"/>
                                      </p:to>
                                    </p:set>
                                    <p:animEffect filter="dissolve" transition="in">
                                      <p:cBhvr>
                                        <p:cTn id="226" dur="500"/>
                                        <p:tgtEl>
                                          <p:spTgt spid="10475"/>
                                        </p:tgtEl>
                                      </p:cBhvr>
                                    </p:animEffect>
                                  </p:childTnLst>
                                </p:cTn>
                              </p:par>
                            </p:childTnLst>
                          </p:cTn>
                        </p:par>
                        <p:par>
                          <p:cTn id="227" fill="hold">
                            <p:stCondLst>
                              <p:cond delay="1000"/>
                            </p:stCondLst>
                            <p:childTnLst>
                              <p:par>
                                <p:cTn id="228" presetClass="entr" nodeType="afterEffect" presetID="9" grpId="47" fill="hold">
                                  <p:stCondLst>
                                    <p:cond delay="0"/>
                                  </p:stCondLst>
                                  <p:iterate type="el" backwards="0">
                                    <p:tmAbs val="0"/>
                                  </p:iterate>
                                  <p:childTnLst>
                                    <p:set>
                                      <p:cBhvr>
                                        <p:cTn id="229" fill="hold"/>
                                        <p:tgtEl>
                                          <p:spTgt spid="10476"/>
                                        </p:tgtEl>
                                        <p:attrNameLst>
                                          <p:attrName>style.visibility</p:attrName>
                                        </p:attrNameLst>
                                      </p:cBhvr>
                                      <p:to>
                                        <p:strVal val="visible"/>
                                      </p:to>
                                    </p:set>
                                    <p:animEffect filter="dissolve" transition="in">
                                      <p:cBhvr>
                                        <p:cTn id="230" dur="500"/>
                                        <p:tgtEl>
                                          <p:spTgt spid="10476"/>
                                        </p:tgtEl>
                                      </p:cBhvr>
                                    </p:animEffect>
                                  </p:childTnLst>
                                </p:cTn>
                              </p:par>
                            </p:childTnLst>
                          </p:cTn>
                        </p:par>
                      </p:childTnLst>
                    </p:cTn>
                  </p:par>
                  <p:par>
                    <p:cTn id="231" fill="hold">
                      <p:stCondLst>
                        <p:cond delay="indefinite"/>
                      </p:stCondLst>
                      <p:childTnLst>
                        <p:par>
                          <p:cTn id="232" fill="hold">
                            <p:stCondLst>
                              <p:cond delay="0"/>
                            </p:stCondLst>
                            <p:childTnLst>
                              <p:par>
                                <p:cTn id="233" presetClass="entr" nodeType="clickEffect" presetSubtype="16" presetID="23" grpId="48" fill="hold">
                                  <p:stCondLst>
                                    <p:cond delay="0"/>
                                  </p:stCondLst>
                                  <p:iterate type="el" backwards="0">
                                    <p:tmAbs val="0"/>
                                  </p:iterate>
                                  <p:childTnLst>
                                    <p:set>
                                      <p:cBhvr>
                                        <p:cTn id="234" fill="hold"/>
                                        <p:tgtEl>
                                          <p:spTgt spid="10477"/>
                                        </p:tgtEl>
                                        <p:attrNameLst>
                                          <p:attrName>style.visibility</p:attrName>
                                        </p:attrNameLst>
                                      </p:cBhvr>
                                      <p:to>
                                        <p:strVal val="visible"/>
                                      </p:to>
                                    </p:set>
                                    <p:anim calcmode="lin" valueType="num">
                                      <p:cBhvr>
                                        <p:cTn id="235" dur="500" fill="hold"/>
                                        <p:tgtEl>
                                          <p:spTgt spid="10477"/>
                                        </p:tgtEl>
                                        <p:attrNameLst>
                                          <p:attrName>ppt_w</p:attrName>
                                        </p:attrNameLst>
                                      </p:cBhvr>
                                      <p:tavLst>
                                        <p:tav tm="0">
                                          <p:val>
                                            <p:fltVal val="0"/>
                                          </p:val>
                                        </p:tav>
                                        <p:tav tm="100000">
                                          <p:val>
                                            <p:strVal val="#ppt_w"/>
                                          </p:val>
                                        </p:tav>
                                      </p:tavLst>
                                    </p:anim>
                                    <p:anim calcmode="lin" valueType="num">
                                      <p:cBhvr>
                                        <p:cTn id="236" dur="500" fill="hold"/>
                                        <p:tgtEl>
                                          <p:spTgt spid="10477"/>
                                        </p:tgtEl>
                                        <p:attrNameLst>
                                          <p:attrName>ppt_h</p:attrName>
                                        </p:attrNameLst>
                                      </p:cBhvr>
                                      <p:tavLst>
                                        <p:tav tm="0">
                                          <p:val>
                                            <p:fltVal val="0"/>
                                          </p:val>
                                        </p:tav>
                                        <p:tav tm="100000">
                                          <p:val>
                                            <p:strVal val="#ppt_h"/>
                                          </p:val>
                                        </p:tav>
                                      </p:tavLst>
                                    </p:anim>
                                  </p:childTnLst>
                                </p:cTn>
                              </p:par>
                            </p:childTnLst>
                          </p:cTn>
                        </p:par>
                        <p:par>
                          <p:cTn id="237" fill="hold">
                            <p:stCondLst>
                              <p:cond delay="500"/>
                            </p:stCondLst>
                            <p:childTnLst>
                              <p:par>
                                <p:cTn id="238" presetClass="entr" nodeType="afterEffect" presetSubtype="16" presetID="23" grpId="49" fill="hold">
                                  <p:stCondLst>
                                    <p:cond delay="0"/>
                                  </p:stCondLst>
                                  <p:iterate type="el" backwards="0">
                                    <p:tmAbs val="0"/>
                                  </p:iterate>
                                  <p:childTnLst>
                                    <p:set>
                                      <p:cBhvr>
                                        <p:cTn id="239" fill="hold"/>
                                        <p:tgtEl>
                                          <p:spTgt spid="10478"/>
                                        </p:tgtEl>
                                        <p:attrNameLst>
                                          <p:attrName>style.visibility</p:attrName>
                                        </p:attrNameLst>
                                      </p:cBhvr>
                                      <p:to>
                                        <p:strVal val="visible"/>
                                      </p:to>
                                    </p:set>
                                    <p:anim calcmode="lin" valueType="num">
                                      <p:cBhvr>
                                        <p:cTn id="240" dur="500" fill="hold"/>
                                        <p:tgtEl>
                                          <p:spTgt spid="10478"/>
                                        </p:tgtEl>
                                        <p:attrNameLst>
                                          <p:attrName>ppt_w</p:attrName>
                                        </p:attrNameLst>
                                      </p:cBhvr>
                                      <p:tavLst>
                                        <p:tav tm="0">
                                          <p:val>
                                            <p:fltVal val="0"/>
                                          </p:val>
                                        </p:tav>
                                        <p:tav tm="100000">
                                          <p:val>
                                            <p:strVal val="#ppt_w"/>
                                          </p:val>
                                        </p:tav>
                                      </p:tavLst>
                                    </p:anim>
                                    <p:anim calcmode="lin" valueType="num">
                                      <p:cBhvr>
                                        <p:cTn id="241" dur="500" fill="hold"/>
                                        <p:tgtEl>
                                          <p:spTgt spid="10478"/>
                                        </p:tgtEl>
                                        <p:attrNameLst>
                                          <p:attrName>ppt_h</p:attrName>
                                        </p:attrNameLst>
                                      </p:cBhvr>
                                      <p:tavLst>
                                        <p:tav tm="0">
                                          <p:val>
                                            <p:fltVal val="0"/>
                                          </p:val>
                                        </p:tav>
                                        <p:tav tm="100000">
                                          <p:val>
                                            <p:strVal val="#ppt_h"/>
                                          </p:val>
                                        </p:tav>
                                      </p:tavLst>
                                    </p:anim>
                                  </p:childTnLst>
                                </p:cTn>
                              </p:par>
                            </p:childTnLst>
                          </p:cTn>
                        </p:par>
                        <p:par>
                          <p:cTn id="242" fill="hold">
                            <p:stCondLst>
                              <p:cond delay="1000"/>
                            </p:stCondLst>
                            <p:childTnLst>
                              <p:par>
                                <p:cTn id="243" presetClass="entr" nodeType="afterEffect" presetSubtype="16" presetID="23" grpId="50" fill="hold">
                                  <p:stCondLst>
                                    <p:cond delay="0"/>
                                  </p:stCondLst>
                                  <p:iterate type="el" backwards="0">
                                    <p:tmAbs val="0"/>
                                  </p:iterate>
                                  <p:childTnLst>
                                    <p:set>
                                      <p:cBhvr>
                                        <p:cTn id="244" fill="hold"/>
                                        <p:tgtEl>
                                          <p:spTgt spid="10479"/>
                                        </p:tgtEl>
                                        <p:attrNameLst>
                                          <p:attrName>style.visibility</p:attrName>
                                        </p:attrNameLst>
                                      </p:cBhvr>
                                      <p:to>
                                        <p:strVal val="visible"/>
                                      </p:to>
                                    </p:set>
                                    <p:anim calcmode="lin" valueType="num">
                                      <p:cBhvr>
                                        <p:cTn id="245" dur="500" fill="hold"/>
                                        <p:tgtEl>
                                          <p:spTgt spid="10479"/>
                                        </p:tgtEl>
                                        <p:attrNameLst>
                                          <p:attrName>ppt_w</p:attrName>
                                        </p:attrNameLst>
                                      </p:cBhvr>
                                      <p:tavLst>
                                        <p:tav tm="0">
                                          <p:val>
                                            <p:fltVal val="0"/>
                                          </p:val>
                                        </p:tav>
                                        <p:tav tm="100000">
                                          <p:val>
                                            <p:strVal val="#ppt_w"/>
                                          </p:val>
                                        </p:tav>
                                      </p:tavLst>
                                    </p:anim>
                                    <p:anim calcmode="lin" valueType="num">
                                      <p:cBhvr>
                                        <p:cTn id="246" dur="500" fill="hold"/>
                                        <p:tgtEl>
                                          <p:spTgt spid="1047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465" grpId="41"/>
      <p:bldP build="whole" bldLvl="1" animBg="1" rev="0" advAuto="0" spid="10438" grpId="16"/>
      <p:bldP build="whole" bldLvl="1" animBg="1" rev="0" advAuto="0" spid="10426" grpId="4"/>
      <p:bldP build="whole" bldLvl="1" animBg="1" rev="0" advAuto="0" spid="10462" grpId="29"/>
      <p:bldP build="whole" bldLvl="1" animBg="1" rev="0" advAuto="0" spid="10456" grpId="36"/>
      <p:bldP build="whole" bldLvl="1" animBg="1" rev="0" advAuto="0" spid="10477" grpId="48"/>
      <p:bldP build="whole" bldLvl="1" animBg="1" rev="0" advAuto="0" spid="10430" grpId="8"/>
      <p:bldP build="whole" bldLvl="1" animBg="1" rev="0" advAuto="0" spid="10454" grpId="27"/>
      <p:bldP build="whole" bldLvl="1" animBg="1" rev="0" advAuto="0" spid="10439" grpId="17"/>
      <p:bldP build="whole" bldLvl="1" animBg="1" rev="0" advAuto="0" spid="10434" grpId="12"/>
      <p:bldP build="whole" bldLvl="1" animBg="1" rev="0" advAuto="0" spid="10447" grpId="20"/>
      <p:bldP build="whole" bldLvl="1" animBg="1" rev="0" advAuto="0" spid="10440" grpId="18"/>
      <p:bldP build="whole" bldLvl="1" animBg="1" rev="0" advAuto="0" spid="10448" grpId="26"/>
      <p:bldP build="whole" bldLvl="1" animBg="1" rev="0" advAuto="0" spid="10427" grpId="5"/>
      <p:bldP build="whole" bldLvl="1" animBg="1" rev="0" advAuto="0" spid="10421" grpId="34"/>
      <p:bldP build="whole" bldLvl="1" animBg="1" rev="0" advAuto="0" spid="10459" grpId="23"/>
      <p:bldP build="whole" bldLvl="1" animBg="1" rev="0" advAuto="0" spid="10418" grpId="28"/>
      <p:bldP build="whole" bldLvl="1" animBg="1" rev="0" advAuto="0" spid="10463" grpId="33"/>
      <p:bldP build="whole" bldLvl="1" animBg="1" rev="0" advAuto="0" spid="10431" grpId="9"/>
      <p:bldP build="whole" bldLvl="1" animBg="1" rev="0" advAuto="0" spid="10453" grpId="42"/>
      <p:bldP build="whole" bldLvl="1" animBg="1" rev="0" advAuto="0" spid="10461" grpId="25"/>
      <p:bldP build="whole" bldLvl="1" animBg="1" rev="0" advAuto="0" spid="10441" grpId="19"/>
      <p:bldP build="whole" bldLvl="1" animBg="1" rev="0" advAuto="0" spid="10458" grpId="43"/>
      <p:bldP build="whole" bldLvl="1" animBg="1" rev="0" advAuto="0" spid="10435" grpId="13"/>
      <p:bldP build="whole" bldLvl="1" animBg="1" rev="0" advAuto="0" spid="10474" grpId="45"/>
      <p:bldP build="whole" bldLvl="1" animBg="1" rev="0" advAuto="0" spid="10478" grpId="49"/>
      <p:bldP build="whole" bldLvl="1" animBg="1" rev="0" advAuto="0" spid="10424" grpId="2"/>
      <p:bldP build="whole" bldLvl="1" animBg="1" rev="0" advAuto="0" spid="10460" grpId="21"/>
      <p:bldP build="whole" bldLvl="1" animBg="1" rev="0" advAuto="0" spid="10457" grpId="40"/>
      <p:bldP build="whole" bldLvl="1" animBg="1" rev="0" advAuto="0" spid="10450" grpId="39"/>
      <p:bldP build="whole" bldLvl="1" animBg="1" rev="0" advAuto="0" spid="10475" grpId="46"/>
      <p:bldP build="whole" bldLvl="1" animBg="1" rev="0" advAuto="0" spid="10428" grpId="6"/>
      <p:bldP build="whole" bldLvl="1" animBg="1" rev="0" advAuto="0" spid="10479" grpId="50"/>
      <p:bldP build="whole" bldLvl="1" animBg="1" rev="0" advAuto="0" spid="10432" grpId="10"/>
      <p:bldP build="whole" bldLvl="1" animBg="1" rev="0" advAuto="0" spid="10464" grpId="37"/>
      <p:bldP build="whole" bldLvl="1" animBg="1" rev="0" advAuto="0" spid="10449" grpId="30"/>
      <p:bldP build="whole" bldLvl="1" animBg="1" rev="0" advAuto="0" spid="10417" grpId="1"/>
      <p:bldP build="whole" bldLvl="1" animBg="1" rev="0" advAuto="0" spid="10436" grpId="14"/>
      <p:bldP build="whole" bldLvl="1" animBg="1" rev="0" advAuto="0" spid="10419" grpId="38"/>
      <p:bldP build="whole" bldLvl="1" animBg="1" rev="0" advAuto="0" spid="10422" grpId="44"/>
      <p:bldP build="whole" bldLvl="1" animBg="1" rev="0" advAuto="0" spid="10425" grpId="3"/>
      <p:bldP build="whole" bldLvl="1" animBg="1" rev="0" advAuto="0" spid="10423" grpId="31"/>
      <p:bldP build="whole" bldLvl="1" animBg="1" rev="0" advAuto="0" spid="10452" grpId="35"/>
      <p:bldP build="whole" bldLvl="1" animBg="1" rev="0" advAuto="0" spid="10429" grpId="7"/>
      <p:bldP build="whole" bldLvl="1" animBg="1" rev="0" advAuto="0" spid="10437" grpId="15"/>
      <p:bldP build="whole" bldLvl="1" animBg="1" rev="0" advAuto="0" spid="10455" grpId="32"/>
      <p:bldP build="whole" bldLvl="1" animBg="1" rev="0" advAuto="0" spid="10451" grpId="24"/>
      <p:bldP build="whole" bldLvl="1" animBg="1" rev="0" advAuto="0" spid="10420" grpId="22"/>
      <p:bldP build="whole" bldLvl="1" animBg="1" rev="0" advAuto="0" spid="10433" grpId="11"/>
      <p:bldP build="whole" bldLvl="1" animBg="1" rev="0" advAuto="0" spid="10476" grpId="47"/>
    </p:bldLst>
  </p:timing>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81" name="Slide Number Placeholder 5"/>
          <p:cNvSpPr txBox="1"/>
          <p:nvPr>
            <p:ph type="sldNum" sz="quarter" idx="2"/>
          </p:nvPr>
        </p:nvSpPr>
        <p:spPr>
          <a:xfrm>
            <a:off x="11714069" y="159940"/>
            <a:ext cx="266165"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048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10483"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20</a:t>
            </a:r>
          </a:p>
        </p:txBody>
      </p:sp>
      <p:sp>
        <p:nvSpPr>
          <p:cNvPr id="10484"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10485" name="Rectangle 4"/>
          <p:cNvSpPr/>
          <p:nvPr/>
        </p:nvSpPr>
        <p:spPr>
          <a:xfrm rot="10800000">
            <a:off x="3048000" y="3724675"/>
            <a:ext cx="7274560" cy="940110"/>
          </a:xfrm>
          <a:prstGeom prst="rect">
            <a:avLst/>
          </a:prstGeom>
          <a:solidFill>
            <a:srgbClr val="000000">
              <a:alpha val="3000"/>
            </a:srgbClr>
          </a:solidFill>
          <a:ln w="12700">
            <a:miter lim="400000"/>
          </a:ln>
        </p:spPr>
        <p:txBody>
          <a:bodyPr lIns="45719" rIns="45719" anchor="ctr"/>
          <a:lstStyle/>
          <a:p>
            <a:pPr algn="ctr">
              <a:defRPr>
                <a:solidFill>
                  <a:srgbClr val="FFFFFF"/>
                </a:solidFill>
              </a:defRPr>
            </a:pPr>
          </a:p>
        </p:txBody>
      </p:sp>
      <p:sp>
        <p:nvSpPr>
          <p:cNvPr id="10486" name="Rectangle 5"/>
          <p:cNvSpPr/>
          <p:nvPr/>
        </p:nvSpPr>
        <p:spPr>
          <a:xfrm rot="10800000">
            <a:off x="3048000" y="1846939"/>
            <a:ext cx="7274560" cy="940110"/>
          </a:xfrm>
          <a:prstGeom prst="rect">
            <a:avLst/>
          </a:prstGeom>
          <a:solidFill>
            <a:srgbClr val="000000">
              <a:alpha val="3000"/>
            </a:srgbClr>
          </a:solidFill>
          <a:ln w="12700">
            <a:miter lim="400000"/>
          </a:ln>
        </p:spPr>
        <p:txBody>
          <a:bodyPr lIns="45719" rIns="45719" anchor="ctr"/>
          <a:lstStyle/>
          <a:p>
            <a:pPr algn="ctr">
              <a:defRPr>
                <a:solidFill>
                  <a:srgbClr val="FFFFFF"/>
                </a:solidFill>
              </a:defRPr>
            </a:pPr>
          </a:p>
        </p:txBody>
      </p:sp>
      <p:sp>
        <p:nvSpPr>
          <p:cNvPr id="10487" name="Rectangle 6"/>
          <p:cNvSpPr/>
          <p:nvPr/>
        </p:nvSpPr>
        <p:spPr>
          <a:xfrm flipV="1" rot="10800000">
            <a:off x="3048000" y="5617462"/>
            <a:ext cx="7274560" cy="27433"/>
          </a:xfrm>
          <a:prstGeom prst="rect">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10488" name="Straight Connector 7"/>
          <p:cNvSpPr/>
          <p:nvPr/>
        </p:nvSpPr>
        <p:spPr>
          <a:xfrm flipH="1">
            <a:off x="3037839" y="1836777"/>
            <a:ext cx="1" cy="3797959"/>
          </a:xfrm>
          <a:prstGeom prst="line">
            <a:avLst/>
          </a:prstGeom>
          <a:ln w="12700">
            <a:solidFill>
              <a:srgbClr val="000000"/>
            </a:solidFill>
            <a:miter/>
          </a:ln>
        </p:spPr>
        <p:txBody>
          <a:bodyPr lIns="45719" rIns="45719"/>
          <a:lstStyle/>
          <a:p>
            <a:pPr/>
          </a:p>
        </p:txBody>
      </p:sp>
      <p:sp>
        <p:nvSpPr>
          <p:cNvPr id="10489" name="TextBox 16"/>
          <p:cNvSpPr txBox="1"/>
          <p:nvPr/>
        </p:nvSpPr>
        <p:spPr>
          <a:xfrm>
            <a:off x="1886691" y="2040092"/>
            <a:ext cx="957094"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Saying fruitful were hath</a:t>
            </a:r>
          </a:p>
        </p:txBody>
      </p:sp>
      <p:sp>
        <p:nvSpPr>
          <p:cNvPr id="10490" name="TextBox 17"/>
          <p:cNvSpPr txBox="1"/>
          <p:nvPr/>
        </p:nvSpPr>
        <p:spPr>
          <a:xfrm>
            <a:off x="1886690" y="2953436"/>
            <a:ext cx="957096"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Fruitful were hath waters</a:t>
            </a:r>
          </a:p>
        </p:txBody>
      </p:sp>
      <p:sp>
        <p:nvSpPr>
          <p:cNvPr id="10491" name="TextBox 18"/>
          <p:cNvSpPr txBox="1"/>
          <p:nvPr/>
        </p:nvSpPr>
        <p:spPr>
          <a:xfrm>
            <a:off x="1886690" y="3943994"/>
            <a:ext cx="1041447"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Were hath waters Example</a:t>
            </a:r>
          </a:p>
        </p:txBody>
      </p:sp>
      <p:sp>
        <p:nvSpPr>
          <p:cNvPr id="10492" name="TextBox 19"/>
          <p:cNvSpPr txBox="1"/>
          <p:nvPr/>
        </p:nvSpPr>
        <p:spPr>
          <a:xfrm>
            <a:off x="1886690" y="4877658"/>
            <a:ext cx="975196"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Saying fruitful hath waters</a:t>
            </a:r>
          </a:p>
        </p:txBody>
      </p:sp>
      <p:sp>
        <p:nvSpPr>
          <p:cNvPr id="10493" name="TextBox 20"/>
          <p:cNvSpPr txBox="1"/>
          <p:nvPr/>
        </p:nvSpPr>
        <p:spPr>
          <a:xfrm>
            <a:off x="3618376" y="5867687"/>
            <a:ext cx="836784"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800">
                <a:solidFill>
                  <a:srgbClr val="5E6265"/>
                </a:solidFill>
              </a:defRPr>
            </a:lvl1pPr>
          </a:lstStyle>
          <a:p>
            <a:pPr/>
            <a:r>
              <a:t>Fruitful were hath</a:t>
            </a:r>
          </a:p>
        </p:txBody>
      </p:sp>
      <p:sp>
        <p:nvSpPr>
          <p:cNvPr id="10494" name="TextBox 21"/>
          <p:cNvSpPr txBox="1"/>
          <p:nvPr/>
        </p:nvSpPr>
        <p:spPr>
          <a:xfrm>
            <a:off x="4956955" y="5867687"/>
            <a:ext cx="836784"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800">
                <a:solidFill>
                  <a:srgbClr val="5E6265"/>
                </a:solidFill>
              </a:defRPr>
            </a:lvl1pPr>
          </a:lstStyle>
          <a:p>
            <a:pPr/>
            <a:r>
              <a:t>Sample Text Two</a:t>
            </a:r>
          </a:p>
        </p:txBody>
      </p:sp>
      <p:sp>
        <p:nvSpPr>
          <p:cNvPr id="10495" name="TextBox 22"/>
          <p:cNvSpPr txBox="1"/>
          <p:nvPr/>
        </p:nvSpPr>
        <p:spPr>
          <a:xfrm>
            <a:off x="6295536" y="5867687"/>
            <a:ext cx="836784"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800">
                <a:solidFill>
                  <a:srgbClr val="5E6265"/>
                </a:solidFill>
              </a:defRPr>
            </a:lvl1pPr>
          </a:lstStyle>
          <a:p>
            <a:pPr/>
            <a:r>
              <a:t>Fruitful were hath</a:t>
            </a:r>
          </a:p>
        </p:txBody>
      </p:sp>
      <p:sp>
        <p:nvSpPr>
          <p:cNvPr id="10496" name="TextBox 23"/>
          <p:cNvSpPr txBox="1"/>
          <p:nvPr/>
        </p:nvSpPr>
        <p:spPr>
          <a:xfrm>
            <a:off x="7634115" y="5867687"/>
            <a:ext cx="836784"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800">
                <a:solidFill>
                  <a:srgbClr val="5E6265"/>
                </a:solidFill>
              </a:defRPr>
            </a:lvl1pPr>
          </a:lstStyle>
          <a:p>
            <a:pPr/>
            <a:r>
              <a:t>Sample Text Two</a:t>
            </a:r>
          </a:p>
        </p:txBody>
      </p:sp>
      <p:sp>
        <p:nvSpPr>
          <p:cNvPr id="10497" name="TextBox 24"/>
          <p:cNvSpPr txBox="1"/>
          <p:nvPr/>
        </p:nvSpPr>
        <p:spPr>
          <a:xfrm>
            <a:off x="8972695" y="5867687"/>
            <a:ext cx="836784"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800">
                <a:solidFill>
                  <a:srgbClr val="5E6265"/>
                </a:solidFill>
              </a:defRPr>
            </a:lvl1pPr>
          </a:lstStyle>
          <a:p>
            <a:pPr/>
            <a:r>
              <a:t>Fruitful were hath</a:t>
            </a:r>
          </a:p>
        </p:txBody>
      </p:sp>
      <p:sp>
        <p:nvSpPr>
          <p:cNvPr id="10498" name="Oval 25"/>
          <p:cNvSpPr/>
          <p:nvPr/>
        </p:nvSpPr>
        <p:spPr>
          <a:xfrm>
            <a:off x="3852872" y="5450620"/>
            <a:ext cx="345041" cy="345041"/>
          </a:xfrm>
          <a:prstGeom prst="ellipse">
            <a:avLst/>
          </a:prstGeom>
          <a:solidFill>
            <a:schemeClr val="accent6"/>
          </a:solidFill>
          <a:ln w="25400">
            <a:solidFill>
              <a:srgbClr val="6F57B7"/>
            </a:solidFill>
            <a:miter/>
          </a:ln>
        </p:spPr>
        <p:txBody>
          <a:bodyPr lIns="45719" rIns="45719" anchor="ctr"/>
          <a:lstStyle/>
          <a:p>
            <a:pPr algn="ctr">
              <a:defRPr>
                <a:solidFill>
                  <a:srgbClr val="FFFFFF"/>
                </a:solidFill>
              </a:defRPr>
            </a:pPr>
          </a:p>
        </p:txBody>
      </p:sp>
      <p:sp>
        <p:nvSpPr>
          <p:cNvPr id="10499" name="Oval 26"/>
          <p:cNvSpPr/>
          <p:nvPr/>
        </p:nvSpPr>
        <p:spPr>
          <a:xfrm>
            <a:off x="5192264" y="5454086"/>
            <a:ext cx="345041" cy="345041"/>
          </a:xfrm>
          <a:prstGeom prst="ellipse">
            <a:avLst/>
          </a:prstGeom>
          <a:solidFill>
            <a:schemeClr val="accent5"/>
          </a:solidFill>
          <a:ln w="25400">
            <a:solidFill>
              <a:srgbClr val="EA0619"/>
            </a:solidFill>
            <a:miter/>
          </a:ln>
        </p:spPr>
        <p:txBody>
          <a:bodyPr lIns="45719" rIns="45719" anchor="ctr"/>
          <a:lstStyle/>
          <a:p>
            <a:pPr algn="ctr">
              <a:defRPr>
                <a:solidFill>
                  <a:srgbClr val="FFFFFF"/>
                </a:solidFill>
              </a:defRPr>
            </a:pPr>
          </a:p>
        </p:txBody>
      </p:sp>
      <p:sp>
        <p:nvSpPr>
          <p:cNvPr id="10500" name="Oval 27"/>
          <p:cNvSpPr/>
          <p:nvPr/>
        </p:nvSpPr>
        <p:spPr>
          <a:xfrm>
            <a:off x="6531656" y="5448181"/>
            <a:ext cx="345041" cy="345041"/>
          </a:xfrm>
          <a:prstGeom prst="ellipse">
            <a:avLst/>
          </a:prstGeom>
          <a:solidFill>
            <a:schemeClr val="accent4"/>
          </a:solidFill>
          <a:ln w="25400">
            <a:solidFill>
              <a:srgbClr val="DD8B00"/>
            </a:solidFill>
            <a:miter/>
          </a:ln>
        </p:spPr>
        <p:txBody>
          <a:bodyPr lIns="45719" rIns="45719" anchor="ctr"/>
          <a:lstStyle/>
          <a:p>
            <a:pPr algn="ctr">
              <a:defRPr>
                <a:solidFill>
                  <a:srgbClr val="FFFFFF"/>
                </a:solidFill>
              </a:defRPr>
            </a:pPr>
          </a:p>
        </p:txBody>
      </p:sp>
      <p:sp>
        <p:nvSpPr>
          <p:cNvPr id="10501" name="Oval 28"/>
          <p:cNvSpPr/>
          <p:nvPr/>
        </p:nvSpPr>
        <p:spPr>
          <a:xfrm>
            <a:off x="7871048" y="5438461"/>
            <a:ext cx="345041" cy="345041"/>
          </a:xfrm>
          <a:prstGeom prst="ellipse">
            <a:avLst/>
          </a:prstGeom>
          <a:solidFill>
            <a:schemeClr val="accent3"/>
          </a:solidFill>
          <a:ln w="25400">
            <a:solidFill>
              <a:srgbClr val="71982B"/>
            </a:solidFill>
            <a:miter/>
          </a:ln>
        </p:spPr>
        <p:txBody>
          <a:bodyPr lIns="45719" rIns="45719" anchor="ctr"/>
          <a:lstStyle/>
          <a:p>
            <a:pPr algn="ctr">
              <a:defRPr>
                <a:solidFill>
                  <a:srgbClr val="FFFFFF"/>
                </a:solidFill>
              </a:defRPr>
            </a:pPr>
          </a:p>
        </p:txBody>
      </p:sp>
      <p:sp>
        <p:nvSpPr>
          <p:cNvPr id="10502" name="Oval 29"/>
          <p:cNvSpPr/>
          <p:nvPr/>
        </p:nvSpPr>
        <p:spPr>
          <a:xfrm>
            <a:off x="9210440" y="5438461"/>
            <a:ext cx="345041" cy="345041"/>
          </a:xfrm>
          <a:prstGeom prst="ellipse">
            <a:avLst/>
          </a:prstGeom>
          <a:solidFill>
            <a:schemeClr val="accent2"/>
          </a:solidFill>
          <a:ln w="25400">
            <a:solidFill>
              <a:srgbClr val="2D8F87"/>
            </a:solidFill>
            <a:miter/>
          </a:ln>
        </p:spPr>
        <p:txBody>
          <a:bodyPr lIns="45719" rIns="45719" anchor="ctr"/>
          <a:lstStyle/>
          <a:p>
            <a:pPr algn="ctr">
              <a:defRPr>
                <a:solidFill>
                  <a:srgbClr val="FFFFFF"/>
                </a:solidFill>
              </a:defRPr>
            </a:pPr>
          </a:p>
        </p:txBody>
      </p:sp>
      <p:sp>
        <p:nvSpPr>
          <p:cNvPr id="10503" name="Straight Connector 30"/>
          <p:cNvSpPr/>
          <p:nvPr/>
        </p:nvSpPr>
        <p:spPr>
          <a:xfrm>
            <a:off x="4025391" y="4818888"/>
            <a:ext cx="1" cy="566929"/>
          </a:xfrm>
          <a:prstGeom prst="line">
            <a:avLst/>
          </a:prstGeom>
          <a:ln w="25400">
            <a:solidFill>
              <a:srgbClr val="6F57B7"/>
            </a:solidFill>
            <a:miter/>
          </a:ln>
        </p:spPr>
        <p:txBody>
          <a:bodyPr lIns="45719" rIns="45719"/>
          <a:lstStyle/>
          <a:p>
            <a:pPr/>
          </a:p>
        </p:txBody>
      </p:sp>
      <p:sp>
        <p:nvSpPr>
          <p:cNvPr id="10504" name="Oval 33"/>
          <p:cNvSpPr/>
          <p:nvPr/>
        </p:nvSpPr>
        <p:spPr>
          <a:xfrm>
            <a:off x="3652520" y="3988396"/>
            <a:ext cx="745745" cy="745745"/>
          </a:xfrm>
          <a:prstGeom prst="ellipse">
            <a:avLst/>
          </a:prstGeom>
          <a:solidFill>
            <a:schemeClr val="accent6"/>
          </a:solidFill>
          <a:ln w="25400">
            <a:solidFill>
              <a:srgbClr val="6F57B7"/>
            </a:solidFill>
            <a:miter/>
          </a:ln>
        </p:spPr>
        <p:txBody>
          <a:bodyPr lIns="45719" rIns="45719" anchor="ctr"/>
          <a:lstStyle/>
          <a:p>
            <a:pPr algn="ctr">
              <a:defRPr>
                <a:solidFill>
                  <a:srgbClr val="FFFFFF"/>
                </a:solidFill>
              </a:defRPr>
            </a:pPr>
          </a:p>
        </p:txBody>
      </p:sp>
      <p:sp>
        <p:nvSpPr>
          <p:cNvPr id="10505" name="Straight Connector 35"/>
          <p:cNvSpPr/>
          <p:nvPr/>
        </p:nvSpPr>
        <p:spPr>
          <a:xfrm>
            <a:off x="5360415" y="4133088"/>
            <a:ext cx="1" cy="1252729"/>
          </a:xfrm>
          <a:prstGeom prst="line">
            <a:avLst/>
          </a:prstGeom>
          <a:ln w="25400">
            <a:solidFill>
              <a:srgbClr val="EA0619"/>
            </a:solidFill>
            <a:miter/>
          </a:ln>
        </p:spPr>
        <p:txBody>
          <a:bodyPr lIns="45719" rIns="45719"/>
          <a:lstStyle/>
          <a:p>
            <a:pPr/>
          </a:p>
        </p:txBody>
      </p:sp>
      <p:sp>
        <p:nvSpPr>
          <p:cNvPr id="10506" name="Oval 36"/>
          <p:cNvSpPr/>
          <p:nvPr/>
        </p:nvSpPr>
        <p:spPr>
          <a:xfrm>
            <a:off x="4987544" y="3330028"/>
            <a:ext cx="745745" cy="745745"/>
          </a:xfrm>
          <a:prstGeom prst="ellipse">
            <a:avLst/>
          </a:prstGeom>
          <a:solidFill>
            <a:schemeClr val="accent5"/>
          </a:solidFill>
          <a:ln w="25400">
            <a:solidFill>
              <a:srgbClr val="EA0619"/>
            </a:solidFill>
            <a:miter/>
          </a:ln>
        </p:spPr>
        <p:txBody>
          <a:bodyPr lIns="45719" rIns="45719" anchor="ctr"/>
          <a:lstStyle/>
          <a:p>
            <a:pPr algn="ctr">
              <a:defRPr>
                <a:solidFill>
                  <a:srgbClr val="FFFFFF"/>
                </a:solidFill>
              </a:defRPr>
            </a:pPr>
          </a:p>
        </p:txBody>
      </p:sp>
      <p:sp>
        <p:nvSpPr>
          <p:cNvPr id="10507" name="Straight Connector 38"/>
          <p:cNvSpPr/>
          <p:nvPr/>
        </p:nvSpPr>
        <p:spPr>
          <a:xfrm>
            <a:off x="6704583" y="3611880"/>
            <a:ext cx="1" cy="1773935"/>
          </a:xfrm>
          <a:prstGeom prst="line">
            <a:avLst/>
          </a:prstGeom>
          <a:ln w="25400">
            <a:solidFill>
              <a:srgbClr val="DD8B00"/>
            </a:solidFill>
            <a:miter/>
          </a:ln>
        </p:spPr>
        <p:txBody>
          <a:bodyPr lIns="45719" rIns="45719"/>
          <a:lstStyle/>
          <a:p>
            <a:pPr/>
          </a:p>
        </p:txBody>
      </p:sp>
      <p:sp>
        <p:nvSpPr>
          <p:cNvPr id="10508" name="Oval 39"/>
          <p:cNvSpPr/>
          <p:nvPr/>
        </p:nvSpPr>
        <p:spPr>
          <a:xfrm>
            <a:off x="6331711" y="2808820"/>
            <a:ext cx="745745" cy="745745"/>
          </a:xfrm>
          <a:prstGeom prst="ellipse">
            <a:avLst/>
          </a:prstGeom>
          <a:solidFill>
            <a:schemeClr val="accent4"/>
          </a:solidFill>
          <a:ln w="25400">
            <a:solidFill>
              <a:srgbClr val="DD8B00"/>
            </a:solidFill>
            <a:miter/>
          </a:ln>
        </p:spPr>
        <p:txBody>
          <a:bodyPr lIns="45719" rIns="45719" anchor="ctr"/>
          <a:lstStyle/>
          <a:p>
            <a:pPr algn="ctr">
              <a:defRPr>
                <a:solidFill>
                  <a:srgbClr val="FFFFFF"/>
                </a:solidFill>
              </a:defRPr>
            </a:pPr>
          </a:p>
        </p:txBody>
      </p:sp>
      <p:sp>
        <p:nvSpPr>
          <p:cNvPr id="10509" name="Straight Connector 42"/>
          <p:cNvSpPr/>
          <p:nvPr/>
        </p:nvSpPr>
        <p:spPr>
          <a:xfrm>
            <a:off x="8048752" y="2926080"/>
            <a:ext cx="1" cy="2459736"/>
          </a:xfrm>
          <a:prstGeom prst="line">
            <a:avLst/>
          </a:prstGeom>
          <a:ln w="25400">
            <a:solidFill>
              <a:srgbClr val="71982B"/>
            </a:solidFill>
            <a:miter/>
          </a:ln>
        </p:spPr>
        <p:txBody>
          <a:bodyPr lIns="45719" rIns="45719"/>
          <a:lstStyle/>
          <a:p>
            <a:pPr/>
          </a:p>
        </p:txBody>
      </p:sp>
      <p:sp>
        <p:nvSpPr>
          <p:cNvPr id="10510" name="Oval 43"/>
          <p:cNvSpPr/>
          <p:nvPr/>
        </p:nvSpPr>
        <p:spPr>
          <a:xfrm>
            <a:off x="7675880" y="2132164"/>
            <a:ext cx="745745" cy="745745"/>
          </a:xfrm>
          <a:prstGeom prst="ellipse">
            <a:avLst/>
          </a:prstGeom>
          <a:solidFill>
            <a:schemeClr val="accent3"/>
          </a:solidFill>
          <a:ln w="25400">
            <a:solidFill>
              <a:srgbClr val="71982B"/>
            </a:solidFill>
            <a:miter/>
          </a:ln>
        </p:spPr>
        <p:txBody>
          <a:bodyPr lIns="45719" rIns="45719" anchor="ctr"/>
          <a:lstStyle/>
          <a:p>
            <a:pPr algn="ctr">
              <a:defRPr>
                <a:solidFill>
                  <a:srgbClr val="FFFFFF"/>
                </a:solidFill>
              </a:defRPr>
            </a:pPr>
          </a:p>
        </p:txBody>
      </p:sp>
      <p:sp>
        <p:nvSpPr>
          <p:cNvPr id="10511" name="Straight Connector 47"/>
          <p:cNvSpPr/>
          <p:nvPr/>
        </p:nvSpPr>
        <p:spPr>
          <a:xfrm>
            <a:off x="9383775" y="4133088"/>
            <a:ext cx="1" cy="1252729"/>
          </a:xfrm>
          <a:prstGeom prst="line">
            <a:avLst/>
          </a:prstGeom>
          <a:ln w="25400">
            <a:solidFill>
              <a:srgbClr val="2D8F87"/>
            </a:solidFill>
            <a:miter/>
          </a:ln>
        </p:spPr>
        <p:txBody>
          <a:bodyPr lIns="45719" rIns="45719"/>
          <a:lstStyle/>
          <a:p>
            <a:pPr/>
          </a:p>
        </p:txBody>
      </p:sp>
      <p:sp>
        <p:nvSpPr>
          <p:cNvPr id="10512" name="Oval 48"/>
          <p:cNvSpPr/>
          <p:nvPr/>
        </p:nvSpPr>
        <p:spPr>
          <a:xfrm>
            <a:off x="9010904" y="3330028"/>
            <a:ext cx="745745" cy="745745"/>
          </a:xfrm>
          <a:prstGeom prst="ellipse">
            <a:avLst/>
          </a:prstGeom>
          <a:solidFill>
            <a:schemeClr val="accent2"/>
          </a:solidFill>
          <a:ln w="25400">
            <a:solidFill>
              <a:srgbClr val="2D8F87"/>
            </a:solidFill>
            <a:miter/>
          </a:ln>
        </p:spPr>
        <p:txBody>
          <a:bodyPr lIns="45719" rIns="45719" anchor="ctr"/>
          <a:lstStyle/>
          <a:p>
            <a:pPr algn="ctr">
              <a:defRPr>
                <a:solidFill>
                  <a:srgbClr val="FFFFFF"/>
                </a:solidFill>
              </a:defRPr>
            </a:pPr>
          </a:p>
        </p:txBody>
      </p:sp>
      <p:sp>
        <p:nvSpPr>
          <p:cNvPr id="10513" name="TextBox 49"/>
          <p:cNvSpPr txBox="1"/>
          <p:nvPr/>
        </p:nvSpPr>
        <p:spPr>
          <a:xfrm>
            <a:off x="3908009" y="5474168"/>
            <a:ext cx="248369"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1</a:t>
            </a:r>
          </a:p>
        </p:txBody>
      </p:sp>
      <p:sp>
        <p:nvSpPr>
          <p:cNvPr id="10514" name="TextBox 50"/>
          <p:cNvSpPr txBox="1"/>
          <p:nvPr/>
        </p:nvSpPr>
        <p:spPr>
          <a:xfrm>
            <a:off x="5252177" y="5474168"/>
            <a:ext cx="248369"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2</a:t>
            </a:r>
          </a:p>
        </p:txBody>
      </p:sp>
      <p:sp>
        <p:nvSpPr>
          <p:cNvPr id="10515" name="TextBox 52"/>
          <p:cNvSpPr txBox="1"/>
          <p:nvPr/>
        </p:nvSpPr>
        <p:spPr>
          <a:xfrm>
            <a:off x="6578056" y="5474168"/>
            <a:ext cx="248369"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3</a:t>
            </a:r>
          </a:p>
        </p:txBody>
      </p:sp>
      <p:sp>
        <p:nvSpPr>
          <p:cNvPr id="10516" name="TextBox 53"/>
          <p:cNvSpPr txBox="1"/>
          <p:nvPr/>
        </p:nvSpPr>
        <p:spPr>
          <a:xfrm>
            <a:off x="7940512" y="5474168"/>
            <a:ext cx="248369"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4</a:t>
            </a:r>
          </a:p>
        </p:txBody>
      </p:sp>
      <p:sp>
        <p:nvSpPr>
          <p:cNvPr id="10517" name="TextBox 54"/>
          <p:cNvSpPr txBox="1"/>
          <p:nvPr/>
        </p:nvSpPr>
        <p:spPr>
          <a:xfrm>
            <a:off x="9257248" y="5474168"/>
            <a:ext cx="248369"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5</a:t>
            </a:r>
          </a:p>
        </p:txBody>
      </p:sp>
      <p:sp>
        <p:nvSpPr>
          <p:cNvPr id="10518" name="Rectangle 12"/>
          <p:cNvSpPr txBox="1"/>
          <p:nvPr/>
        </p:nvSpPr>
        <p:spPr>
          <a:xfrm>
            <a:off x="3772505" y="4062599"/>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10519" name="Rectangle 13"/>
          <p:cNvSpPr txBox="1"/>
          <p:nvPr/>
        </p:nvSpPr>
        <p:spPr>
          <a:xfrm>
            <a:off x="5098898" y="3413400"/>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10520" name="Rectangle 14"/>
          <p:cNvSpPr txBox="1"/>
          <p:nvPr/>
        </p:nvSpPr>
        <p:spPr>
          <a:xfrm>
            <a:off x="9211956" y="3375313"/>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Ã</a:t>
            </a:r>
          </a:p>
        </p:txBody>
      </p:sp>
      <p:sp>
        <p:nvSpPr>
          <p:cNvPr id="10521" name="Rectangle 15"/>
          <p:cNvSpPr txBox="1"/>
          <p:nvPr/>
        </p:nvSpPr>
        <p:spPr>
          <a:xfrm>
            <a:off x="7887806" y="2178520"/>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k</a:t>
            </a:r>
          </a:p>
        </p:txBody>
      </p:sp>
      <p:sp>
        <p:nvSpPr>
          <p:cNvPr id="10522" name="Rectangle 55"/>
          <p:cNvSpPr txBox="1"/>
          <p:nvPr/>
        </p:nvSpPr>
        <p:spPr>
          <a:xfrm>
            <a:off x="6551228" y="2914883"/>
            <a:ext cx="31603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é</a:t>
            </a:r>
          </a:p>
        </p:txBody>
      </p:sp>
      <p:sp>
        <p:nvSpPr>
          <p:cNvPr id="10523" name="TextBox 56"/>
          <p:cNvSpPr txBox="1"/>
          <p:nvPr/>
        </p:nvSpPr>
        <p:spPr>
          <a:xfrm>
            <a:off x="1007650" y="2008687"/>
            <a:ext cx="89430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000000">
                    <a:alpha val="20000"/>
                  </a:srgbClr>
                </a:solidFill>
              </a:defRPr>
            </a:lvl1pPr>
          </a:lstStyle>
          <a:p>
            <a:pPr/>
            <a:r>
              <a:t>80%</a:t>
            </a:r>
          </a:p>
        </p:txBody>
      </p:sp>
      <p:sp>
        <p:nvSpPr>
          <p:cNvPr id="10524" name="TextBox 57"/>
          <p:cNvSpPr txBox="1"/>
          <p:nvPr/>
        </p:nvSpPr>
        <p:spPr>
          <a:xfrm>
            <a:off x="1007650" y="2932230"/>
            <a:ext cx="89430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000000">
                    <a:alpha val="20000"/>
                  </a:srgbClr>
                </a:solidFill>
              </a:defRPr>
            </a:lvl1pPr>
          </a:lstStyle>
          <a:p>
            <a:pPr/>
            <a:r>
              <a:t>60%</a:t>
            </a:r>
          </a:p>
        </p:txBody>
      </p:sp>
      <p:sp>
        <p:nvSpPr>
          <p:cNvPr id="10525" name="TextBox 58"/>
          <p:cNvSpPr txBox="1"/>
          <p:nvPr/>
        </p:nvSpPr>
        <p:spPr>
          <a:xfrm>
            <a:off x="1007650" y="3910638"/>
            <a:ext cx="89430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000000">
                    <a:alpha val="20000"/>
                  </a:srgbClr>
                </a:solidFill>
              </a:defRPr>
            </a:lvl1pPr>
          </a:lstStyle>
          <a:p>
            <a:pPr/>
            <a:r>
              <a:t>40%</a:t>
            </a:r>
          </a:p>
        </p:txBody>
      </p:sp>
      <p:sp>
        <p:nvSpPr>
          <p:cNvPr id="10526" name="TextBox 59"/>
          <p:cNvSpPr txBox="1"/>
          <p:nvPr/>
        </p:nvSpPr>
        <p:spPr>
          <a:xfrm>
            <a:off x="1007650" y="4834182"/>
            <a:ext cx="89430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000000">
                    <a:alpha val="20000"/>
                  </a:srgbClr>
                </a:solidFill>
              </a:defRPr>
            </a:lvl1pPr>
          </a:lstStyle>
          <a:p>
            <a:pPr/>
            <a:r>
              <a:t>20%</a:t>
            </a:r>
          </a:p>
        </p:txBody>
      </p:sp>
      <p:sp>
        <p:nvSpPr>
          <p:cNvPr id="10527" name="Straight Connector 61"/>
          <p:cNvSpPr/>
          <p:nvPr/>
        </p:nvSpPr>
        <p:spPr>
          <a:xfrm>
            <a:off x="4125975" y="4818888"/>
            <a:ext cx="1" cy="566929"/>
          </a:xfrm>
          <a:prstGeom prst="line">
            <a:avLst/>
          </a:prstGeom>
          <a:ln w="7620">
            <a:solidFill>
              <a:srgbClr val="000000">
                <a:alpha val="35000"/>
              </a:srgbClr>
            </a:solidFill>
            <a:prstDash val="dash"/>
            <a:miter/>
            <a:headEnd type="triangle"/>
          </a:ln>
        </p:spPr>
        <p:txBody>
          <a:bodyPr lIns="45719" rIns="45719"/>
          <a:lstStyle/>
          <a:p>
            <a:pPr/>
          </a:p>
        </p:txBody>
      </p:sp>
      <p:sp>
        <p:nvSpPr>
          <p:cNvPr id="10528" name="Straight Connector 62"/>
          <p:cNvSpPr/>
          <p:nvPr/>
        </p:nvSpPr>
        <p:spPr>
          <a:xfrm>
            <a:off x="5460999" y="4133088"/>
            <a:ext cx="1" cy="1252729"/>
          </a:xfrm>
          <a:prstGeom prst="line">
            <a:avLst/>
          </a:prstGeom>
          <a:ln w="7620">
            <a:solidFill>
              <a:srgbClr val="000000">
                <a:alpha val="35000"/>
              </a:srgbClr>
            </a:solidFill>
            <a:prstDash val="dash"/>
            <a:miter/>
            <a:headEnd type="triangle"/>
          </a:ln>
        </p:spPr>
        <p:txBody>
          <a:bodyPr lIns="45719" rIns="45719"/>
          <a:lstStyle/>
          <a:p>
            <a:pPr/>
          </a:p>
        </p:txBody>
      </p:sp>
      <p:sp>
        <p:nvSpPr>
          <p:cNvPr id="10529" name="Straight Connector 63"/>
          <p:cNvSpPr/>
          <p:nvPr/>
        </p:nvSpPr>
        <p:spPr>
          <a:xfrm>
            <a:off x="6805168" y="3611880"/>
            <a:ext cx="1" cy="1773935"/>
          </a:xfrm>
          <a:prstGeom prst="line">
            <a:avLst/>
          </a:prstGeom>
          <a:ln w="7620">
            <a:solidFill>
              <a:srgbClr val="000000">
                <a:alpha val="35000"/>
              </a:srgbClr>
            </a:solidFill>
            <a:prstDash val="dash"/>
            <a:miter/>
            <a:headEnd type="triangle"/>
          </a:ln>
        </p:spPr>
        <p:txBody>
          <a:bodyPr lIns="45719" rIns="45719"/>
          <a:lstStyle/>
          <a:p>
            <a:pPr/>
          </a:p>
        </p:txBody>
      </p:sp>
      <p:sp>
        <p:nvSpPr>
          <p:cNvPr id="10530" name="Straight Connector 64"/>
          <p:cNvSpPr/>
          <p:nvPr/>
        </p:nvSpPr>
        <p:spPr>
          <a:xfrm>
            <a:off x="8149336" y="2926080"/>
            <a:ext cx="1" cy="2459736"/>
          </a:xfrm>
          <a:prstGeom prst="line">
            <a:avLst/>
          </a:prstGeom>
          <a:ln w="7620">
            <a:solidFill>
              <a:srgbClr val="000000">
                <a:alpha val="35000"/>
              </a:srgbClr>
            </a:solidFill>
            <a:prstDash val="dash"/>
            <a:miter/>
            <a:headEnd type="triangle"/>
          </a:ln>
        </p:spPr>
        <p:txBody>
          <a:bodyPr lIns="45719" rIns="45719"/>
          <a:lstStyle/>
          <a:p>
            <a:pPr/>
          </a:p>
        </p:txBody>
      </p:sp>
      <p:sp>
        <p:nvSpPr>
          <p:cNvPr id="10531" name="Straight Connector 65"/>
          <p:cNvSpPr/>
          <p:nvPr/>
        </p:nvSpPr>
        <p:spPr>
          <a:xfrm>
            <a:off x="9484359" y="4133088"/>
            <a:ext cx="1" cy="1252729"/>
          </a:xfrm>
          <a:prstGeom prst="line">
            <a:avLst/>
          </a:prstGeom>
          <a:ln w="7620">
            <a:solidFill>
              <a:srgbClr val="000000">
                <a:alpha val="35000"/>
              </a:srgbClr>
            </a:solidFill>
            <a:prstDash val="dash"/>
            <a:miter/>
            <a:headEnd type="triangle"/>
          </a:ln>
        </p:spPr>
        <p:txBody>
          <a:bodyPr lIns="45719" rIns="45719"/>
          <a:lstStyle/>
          <a:p>
            <a:pPr/>
          </a:p>
        </p:txBody>
      </p:sp>
      <p:sp>
        <p:nvSpPr>
          <p:cNvPr id="10532" name="Rectangular Callout 67"/>
          <p:cNvSpPr/>
          <p:nvPr/>
        </p:nvSpPr>
        <p:spPr>
          <a:xfrm>
            <a:off x="4226848" y="4806326"/>
            <a:ext cx="519885" cy="2228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37" y="0"/>
                </a:moveTo>
                <a:lnTo>
                  <a:pt x="21600" y="0"/>
                </a:lnTo>
                <a:lnTo>
                  <a:pt x="21600" y="21600"/>
                </a:lnTo>
                <a:lnTo>
                  <a:pt x="3837" y="21600"/>
                </a:lnTo>
                <a:lnTo>
                  <a:pt x="3837" y="9000"/>
                </a:lnTo>
                <a:lnTo>
                  <a:pt x="0" y="4593"/>
                </a:lnTo>
                <a:lnTo>
                  <a:pt x="3837" y="3600"/>
                </a:lnTo>
                <a:close/>
              </a:path>
            </a:pathLst>
          </a:custGeom>
          <a:solidFill>
            <a:srgbClr val="000000">
              <a:alpha val="80000"/>
            </a:srgbClr>
          </a:solidFill>
          <a:ln w="12700">
            <a:miter lim="400000"/>
          </a:ln>
        </p:spPr>
        <p:txBody>
          <a:bodyPr lIns="45719" rIns="45719" anchor="ctr"/>
          <a:lstStyle/>
          <a:p>
            <a:pPr algn="ctr">
              <a:defRPr>
                <a:solidFill>
                  <a:srgbClr val="FFFFFF"/>
                </a:solidFill>
              </a:defRPr>
            </a:pPr>
          </a:p>
        </p:txBody>
      </p:sp>
      <p:sp>
        <p:nvSpPr>
          <p:cNvPr id="10533" name="TextBox 66"/>
          <p:cNvSpPr txBox="1"/>
          <p:nvPr/>
        </p:nvSpPr>
        <p:spPr>
          <a:xfrm>
            <a:off x="4357404" y="4793569"/>
            <a:ext cx="380184"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FFFFFF"/>
                </a:solidFill>
              </a:defRPr>
            </a:lvl1pPr>
          </a:lstStyle>
          <a:p>
            <a:pPr/>
            <a:r>
              <a:t>36%</a:t>
            </a:r>
          </a:p>
        </p:txBody>
      </p:sp>
      <p:sp>
        <p:nvSpPr>
          <p:cNvPr id="10534" name="Rectangular Callout 69"/>
          <p:cNvSpPr/>
          <p:nvPr/>
        </p:nvSpPr>
        <p:spPr>
          <a:xfrm>
            <a:off x="5571016" y="4111381"/>
            <a:ext cx="519885" cy="2228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37" y="0"/>
                </a:moveTo>
                <a:lnTo>
                  <a:pt x="21600" y="0"/>
                </a:lnTo>
                <a:lnTo>
                  <a:pt x="21600" y="21600"/>
                </a:lnTo>
                <a:lnTo>
                  <a:pt x="3837" y="21600"/>
                </a:lnTo>
                <a:lnTo>
                  <a:pt x="3837" y="9000"/>
                </a:lnTo>
                <a:lnTo>
                  <a:pt x="0" y="4593"/>
                </a:lnTo>
                <a:lnTo>
                  <a:pt x="3837" y="3600"/>
                </a:lnTo>
                <a:close/>
              </a:path>
            </a:pathLst>
          </a:custGeom>
          <a:solidFill>
            <a:srgbClr val="000000">
              <a:alpha val="80000"/>
            </a:srgbClr>
          </a:solidFill>
          <a:ln w="12700">
            <a:miter lim="400000"/>
          </a:ln>
        </p:spPr>
        <p:txBody>
          <a:bodyPr lIns="45719" rIns="45719" anchor="ctr"/>
          <a:lstStyle/>
          <a:p>
            <a:pPr algn="ctr">
              <a:defRPr>
                <a:solidFill>
                  <a:srgbClr val="FFFFFF"/>
                </a:solidFill>
              </a:defRPr>
            </a:pPr>
          </a:p>
        </p:txBody>
      </p:sp>
      <p:sp>
        <p:nvSpPr>
          <p:cNvPr id="10535" name="TextBox 70"/>
          <p:cNvSpPr txBox="1"/>
          <p:nvPr/>
        </p:nvSpPr>
        <p:spPr>
          <a:xfrm>
            <a:off x="5701572" y="4098625"/>
            <a:ext cx="380184"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FFFFFF"/>
                </a:solidFill>
              </a:defRPr>
            </a:lvl1pPr>
          </a:lstStyle>
          <a:p>
            <a:pPr/>
            <a:r>
              <a:t>50%</a:t>
            </a:r>
          </a:p>
        </p:txBody>
      </p:sp>
      <p:sp>
        <p:nvSpPr>
          <p:cNvPr id="10536" name="Rectangular Callout 71"/>
          <p:cNvSpPr/>
          <p:nvPr/>
        </p:nvSpPr>
        <p:spPr>
          <a:xfrm>
            <a:off x="6895476" y="3603897"/>
            <a:ext cx="519885" cy="2228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37" y="0"/>
                </a:moveTo>
                <a:lnTo>
                  <a:pt x="21600" y="0"/>
                </a:lnTo>
                <a:lnTo>
                  <a:pt x="21600" y="21600"/>
                </a:lnTo>
                <a:lnTo>
                  <a:pt x="3837" y="21600"/>
                </a:lnTo>
                <a:lnTo>
                  <a:pt x="3837" y="9000"/>
                </a:lnTo>
                <a:lnTo>
                  <a:pt x="0" y="4593"/>
                </a:lnTo>
                <a:lnTo>
                  <a:pt x="3837" y="3600"/>
                </a:lnTo>
                <a:close/>
              </a:path>
            </a:pathLst>
          </a:custGeom>
          <a:solidFill>
            <a:srgbClr val="000000">
              <a:alpha val="80000"/>
            </a:srgbClr>
          </a:solidFill>
          <a:ln w="12700">
            <a:miter lim="400000"/>
          </a:ln>
        </p:spPr>
        <p:txBody>
          <a:bodyPr lIns="45719" rIns="45719" anchor="ctr"/>
          <a:lstStyle/>
          <a:p>
            <a:pPr algn="ctr">
              <a:defRPr>
                <a:solidFill>
                  <a:srgbClr val="FFFFFF"/>
                </a:solidFill>
              </a:defRPr>
            </a:pPr>
          </a:p>
        </p:txBody>
      </p:sp>
      <p:sp>
        <p:nvSpPr>
          <p:cNvPr id="10537" name="TextBox 72"/>
          <p:cNvSpPr txBox="1"/>
          <p:nvPr/>
        </p:nvSpPr>
        <p:spPr>
          <a:xfrm>
            <a:off x="7026032" y="3591140"/>
            <a:ext cx="380184"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FFFFFF"/>
                </a:solidFill>
              </a:defRPr>
            </a:lvl1pPr>
          </a:lstStyle>
          <a:p>
            <a:pPr/>
            <a:r>
              <a:t>62%</a:t>
            </a:r>
          </a:p>
        </p:txBody>
      </p:sp>
      <p:sp>
        <p:nvSpPr>
          <p:cNvPr id="10538" name="Rectangular Callout 73"/>
          <p:cNvSpPr/>
          <p:nvPr/>
        </p:nvSpPr>
        <p:spPr>
          <a:xfrm>
            <a:off x="8238142" y="2926079"/>
            <a:ext cx="519885" cy="2228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37" y="0"/>
                </a:moveTo>
                <a:lnTo>
                  <a:pt x="21600" y="0"/>
                </a:lnTo>
                <a:lnTo>
                  <a:pt x="21600" y="21600"/>
                </a:lnTo>
                <a:lnTo>
                  <a:pt x="3837" y="21600"/>
                </a:lnTo>
                <a:lnTo>
                  <a:pt x="3837" y="9000"/>
                </a:lnTo>
                <a:lnTo>
                  <a:pt x="0" y="4593"/>
                </a:lnTo>
                <a:lnTo>
                  <a:pt x="3837" y="3600"/>
                </a:lnTo>
                <a:close/>
              </a:path>
            </a:pathLst>
          </a:custGeom>
          <a:solidFill>
            <a:srgbClr val="000000">
              <a:alpha val="80000"/>
            </a:srgbClr>
          </a:solidFill>
          <a:ln w="12700">
            <a:miter lim="400000"/>
          </a:ln>
        </p:spPr>
        <p:txBody>
          <a:bodyPr lIns="45719" rIns="45719" anchor="ctr"/>
          <a:lstStyle/>
          <a:p>
            <a:pPr algn="ctr">
              <a:defRPr>
                <a:solidFill>
                  <a:srgbClr val="FFFFFF"/>
                </a:solidFill>
              </a:defRPr>
            </a:pPr>
          </a:p>
        </p:txBody>
      </p:sp>
      <p:sp>
        <p:nvSpPr>
          <p:cNvPr id="10539" name="TextBox 74"/>
          <p:cNvSpPr txBox="1"/>
          <p:nvPr/>
        </p:nvSpPr>
        <p:spPr>
          <a:xfrm>
            <a:off x="8368698" y="2913322"/>
            <a:ext cx="380184"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FFFFFF"/>
                </a:solidFill>
              </a:defRPr>
            </a:lvl1pPr>
          </a:lstStyle>
          <a:p>
            <a:pPr/>
            <a:r>
              <a:t>75%</a:t>
            </a:r>
          </a:p>
        </p:txBody>
      </p:sp>
      <p:sp>
        <p:nvSpPr>
          <p:cNvPr id="10540" name="Rectangular Callout 75"/>
          <p:cNvSpPr/>
          <p:nvPr/>
        </p:nvSpPr>
        <p:spPr>
          <a:xfrm>
            <a:off x="9610492" y="4102237"/>
            <a:ext cx="519885" cy="2228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37" y="0"/>
                </a:moveTo>
                <a:lnTo>
                  <a:pt x="21600" y="0"/>
                </a:lnTo>
                <a:lnTo>
                  <a:pt x="21600" y="21600"/>
                </a:lnTo>
                <a:lnTo>
                  <a:pt x="3837" y="21600"/>
                </a:lnTo>
                <a:lnTo>
                  <a:pt x="3837" y="9000"/>
                </a:lnTo>
                <a:lnTo>
                  <a:pt x="0" y="4593"/>
                </a:lnTo>
                <a:lnTo>
                  <a:pt x="3837" y="3600"/>
                </a:lnTo>
                <a:close/>
              </a:path>
            </a:pathLst>
          </a:custGeom>
          <a:solidFill>
            <a:srgbClr val="000000">
              <a:alpha val="80000"/>
            </a:srgbClr>
          </a:solidFill>
          <a:ln w="12700">
            <a:miter lim="400000"/>
          </a:ln>
        </p:spPr>
        <p:txBody>
          <a:bodyPr lIns="45719" rIns="45719" anchor="ctr"/>
          <a:lstStyle/>
          <a:p>
            <a:pPr algn="ctr">
              <a:defRPr>
                <a:solidFill>
                  <a:srgbClr val="FFFFFF"/>
                </a:solidFill>
              </a:defRPr>
            </a:pPr>
          </a:p>
        </p:txBody>
      </p:sp>
      <p:sp>
        <p:nvSpPr>
          <p:cNvPr id="10541" name="TextBox 76"/>
          <p:cNvSpPr txBox="1"/>
          <p:nvPr/>
        </p:nvSpPr>
        <p:spPr>
          <a:xfrm>
            <a:off x="9741048" y="4089481"/>
            <a:ext cx="380184"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FFFFFF"/>
                </a:solidFill>
              </a:defRPr>
            </a:lvl1pPr>
          </a:lstStyle>
          <a:p>
            <a:pPr/>
            <a:r>
              <a:t>51%</a:t>
            </a:r>
          </a:p>
        </p:txBody>
      </p:sp>
    </p:spTree>
  </p:cSld>
  <p:clrMapOvr>
    <a:masterClrMapping/>
  </p:clrMapOvr>
  <mc:AlternateContent xmlns:mc="http://schemas.openxmlformats.org/markup-compatibility/2006">
    <mc:Choice xmlns:p14="http://schemas.microsoft.com/office/powerpoint/2010/main" Requires="p14">
      <p:transition spd="med" advClick="1" p14:dur="1000">
        <p:pull dir="l"/>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0493"/>
                                        </p:tgtEl>
                                        <p:attrNameLst>
                                          <p:attrName>style.visibility</p:attrName>
                                        </p:attrNameLst>
                                      </p:cBhvr>
                                      <p:to>
                                        <p:strVal val="visible"/>
                                      </p:to>
                                    </p:set>
                                    <p:anim calcmode="lin" valueType="num">
                                      <p:cBhvr>
                                        <p:cTn id="7" dur="500" fill="hold"/>
                                        <p:tgtEl>
                                          <p:spTgt spid="10493"/>
                                        </p:tgtEl>
                                        <p:attrNameLst>
                                          <p:attrName>ppt_w</p:attrName>
                                        </p:attrNameLst>
                                      </p:cBhvr>
                                      <p:tavLst>
                                        <p:tav tm="0">
                                          <p:val>
                                            <p:fltVal val="0"/>
                                          </p:val>
                                        </p:tav>
                                        <p:tav tm="100000">
                                          <p:val>
                                            <p:strVal val="#ppt_w"/>
                                          </p:val>
                                        </p:tav>
                                      </p:tavLst>
                                    </p:anim>
                                    <p:anim calcmode="lin" valueType="num">
                                      <p:cBhvr>
                                        <p:cTn id="8" dur="500" fill="hold"/>
                                        <p:tgtEl>
                                          <p:spTgt spid="10493"/>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10498"/>
                                        </p:tgtEl>
                                        <p:attrNameLst>
                                          <p:attrName>style.visibility</p:attrName>
                                        </p:attrNameLst>
                                      </p:cBhvr>
                                      <p:to>
                                        <p:strVal val="visible"/>
                                      </p:to>
                                    </p:set>
                                    <p:anim calcmode="lin" valueType="num">
                                      <p:cBhvr>
                                        <p:cTn id="12" dur="500" fill="hold"/>
                                        <p:tgtEl>
                                          <p:spTgt spid="10498"/>
                                        </p:tgtEl>
                                        <p:attrNameLst>
                                          <p:attrName>ppt_w</p:attrName>
                                        </p:attrNameLst>
                                      </p:cBhvr>
                                      <p:tavLst>
                                        <p:tav tm="0">
                                          <p:val>
                                            <p:fltVal val="0"/>
                                          </p:val>
                                        </p:tav>
                                        <p:tav tm="100000">
                                          <p:val>
                                            <p:strVal val="#ppt_w"/>
                                          </p:val>
                                        </p:tav>
                                      </p:tavLst>
                                    </p:anim>
                                    <p:anim calcmode="lin" valueType="num">
                                      <p:cBhvr>
                                        <p:cTn id="13" dur="500" fill="hold"/>
                                        <p:tgtEl>
                                          <p:spTgt spid="10498"/>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10503"/>
                                        </p:tgtEl>
                                        <p:attrNameLst>
                                          <p:attrName>style.visibility</p:attrName>
                                        </p:attrNameLst>
                                      </p:cBhvr>
                                      <p:to>
                                        <p:strVal val="visible"/>
                                      </p:to>
                                    </p:set>
                                    <p:anim calcmode="lin" valueType="num">
                                      <p:cBhvr>
                                        <p:cTn id="17" dur="500" fill="hold"/>
                                        <p:tgtEl>
                                          <p:spTgt spid="10503"/>
                                        </p:tgtEl>
                                        <p:attrNameLst>
                                          <p:attrName>ppt_w</p:attrName>
                                        </p:attrNameLst>
                                      </p:cBhvr>
                                      <p:tavLst>
                                        <p:tav tm="0">
                                          <p:val>
                                            <p:fltVal val="0"/>
                                          </p:val>
                                        </p:tav>
                                        <p:tav tm="100000">
                                          <p:val>
                                            <p:strVal val="#ppt_w"/>
                                          </p:val>
                                        </p:tav>
                                      </p:tavLst>
                                    </p:anim>
                                    <p:anim calcmode="lin" valueType="num">
                                      <p:cBhvr>
                                        <p:cTn id="18" dur="500" fill="hold"/>
                                        <p:tgtEl>
                                          <p:spTgt spid="10503"/>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10504"/>
                                        </p:tgtEl>
                                        <p:attrNameLst>
                                          <p:attrName>style.visibility</p:attrName>
                                        </p:attrNameLst>
                                      </p:cBhvr>
                                      <p:to>
                                        <p:strVal val="visible"/>
                                      </p:to>
                                    </p:set>
                                    <p:anim calcmode="lin" valueType="num">
                                      <p:cBhvr>
                                        <p:cTn id="22" dur="500" fill="hold"/>
                                        <p:tgtEl>
                                          <p:spTgt spid="10504"/>
                                        </p:tgtEl>
                                        <p:attrNameLst>
                                          <p:attrName>ppt_w</p:attrName>
                                        </p:attrNameLst>
                                      </p:cBhvr>
                                      <p:tavLst>
                                        <p:tav tm="0">
                                          <p:val>
                                            <p:fltVal val="0"/>
                                          </p:val>
                                        </p:tav>
                                        <p:tav tm="100000">
                                          <p:val>
                                            <p:strVal val="#ppt_w"/>
                                          </p:val>
                                        </p:tav>
                                      </p:tavLst>
                                    </p:anim>
                                    <p:anim calcmode="lin" valueType="num">
                                      <p:cBhvr>
                                        <p:cTn id="23" dur="500" fill="hold"/>
                                        <p:tgtEl>
                                          <p:spTgt spid="10504"/>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10513"/>
                                        </p:tgtEl>
                                        <p:attrNameLst>
                                          <p:attrName>style.visibility</p:attrName>
                                        </p:attrNameLst>
                                      </p:cBhvr>
                                      <p:to>
                                        <p:strVal val="visible"/>
                                      </p:to>
                                    </p:set>
                                    <p:anim calcmode="lin" valueType="num">
                                      <p:cBhvr>
                                        <p:cTn id="27" dur="500" fill="hold"/>
                                        <p:tgtEl>
                                          <p:spTgt spid="10513"/>
                                        </p:tgtEl>
                                        <p:attrNameLst>
                                          <p:attrName>ppt_w</p:attrName>
                                        </p:attrNameLst>
                                      </p:cBhvr>
                                      <p:tavLst>
                                        <p:tav tm="0">
                                          <p:val>
                                            <p:fltVal val="0"/>
                                          </p:val>
                                        </p:tav>
                                        <p:tav tm="100000">
                                          <p:val>
                                            <p:strVal val="#ppt_w"/>
                                          </p:val>
                                        </p:tav>
                                      </p:tavLst>
                                    </p:anim>
                                    <p:anim calcmode="lin" valueType="num">
                                      <p:cBhvr>
                                        <p:cTn id="28" dur="500" fill="hold"/>
                                        <p:tgtEl>
                                          <p:spTgt spid="10513"/>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10518"/>
                                        </p:tgtEl>
                                        <p:attrNameLst>
                                          <p:attrName>style.visibility</p:attrName>
                                        </p:attrNameLst>
                                      </p:cBhvr>
                                      <p:to>
                                        <p:strVal val="visible"/>
                                      </p:to>
                                    </p:set>
                                    <p:anim calcmode="lin" valueType="num">
                                      <p:cBhvr>
                                        <p:cTn id="32" dur="500" fill="hold"/>
                                        <p:tgtEl>
                                          <p:spTgt spid="10518"/>
                                        </p:tgtEl>
                                        <p:attrNameLst>
                                          <p:attrName>ppt_w</p:attrName>
                                        </p:attrNameLst>
                                      </p:cBhvr>
                                      <p:tavLst>
                                        <p:tav tm="0">
                                          <p:val>
                                            <p:fltVal val="0"/>
                                          </p:val>
                                        </p:tav>
                                        <p:tav tm="100000">
                                          <p:val>
                                            <p:strVal val="#ppt_w"/>
                                          </p:val>
                                        </p:tav>
                                      </p:tavLst>
                                    </p:anim>
                                    <p:anim calcmode="lin" valueType="num">
                                      <p:cBhvr>
                                        <p:cTn id="33" dur="500" fill="hold"/>
                                        <p:tgtEl>
                                          <p:spTgt spid="10518"/>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Class="entr" nodeType="afterEffect" presetSubtype="16" presetID="23" grpId="7" fill="hold">
                                  <p:stCondLst>
                                    <p:cond delay="0"/>
                                  </p:stCondLst>
                                  <p:iterate type="el" backwards="0">
                                    <p:tmAbs val="0"/>
                                  </p:iterate>
                                  <p:childTnLst>
                                    <p:set>
                                      <p:cBhvr>
                                        <p:cTn id="36" fill="hold"/>
                                        <p:tgtEl>
                                          <p:spTgt spid="10527"/>
                                        </p:tgtEl>
                                        <p:attrNameLst>
                                          <p:attrName>style.visibility</p:attrName>
                                        </p:attrNameLst>
                                      </p:cBhvr>
                                      <p:to>
                                        <p:strVal val="visible"/>
                                      </p:to>
                                    </p:set>
                                    <p:anim calcmode="lin" valueType="num">
                                      <p:cBhvr>
                                        <p:cTn id="37" dur="500" fill="hold"/>
                                        <p:tgtEl>
                                          <p:spTgt spid="10527"/>
                                        </p:tgtEl>
                                        <p:attrNameLst>
                                          <p:attrName>ppt_w</p:attrName>
                                        </p:attrNameLst>
                                      </p:cBhvr>
                                      <p:tavLst>
                                        <p:tav tm="0">
                                          <p:val>
                                            <p:fltVal val="0"/>
                                          </p:val>
                                        </p:tav>
                                        <p:tav tm="100000">
                                          <p:val>
                                            <p:strVal val="#ppt_w"/>
                                          </p:val>
                                        </p:tav>
                                      </p:tavLst>
                                    </p:anim>
                                    <p:anim calcmode="lin" valueType="num">
                                      <p:cBhvr>
                                        <p:cTn id="38" dur="500" fill="hold"/>
                                        <p:tgtEl>
                                          <p:spTgt spid="10527"/>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Class="entr" nodeType="afterEffect" presetSubtype="16" presetID="23" grpId="8" fill="hold">
                                  <p:stCondLst>
                                    <p:cond delay="0"/>
                                  </p:stCondLst>
                                  <p:iterate type="el" backwards="0">
                                    <p:tmAbs val="0"/>
                                  </p:iterate>
                                  <p:childTnLst>
                                    <p:set>
                                      <p:cBhvr>
                                        <p:cTn id="41" fill="hold"/>
                                        <p:tgtEl>
                                          <p:spTgt spid="10532"/>
                                        </p:tgtEl>
                                        <p:attrNameLst>
                                          <p:attrName>style.visibility</p:attrName>
                                        </p:attrNameLst>
                                      </p:cBhvr>
                                      <p:to>
                                        <p:strVal val="visible"/>
                                      </p:to>
                                    </p:set>
                                    <p:anim calcmode="lin" valueType="num">
                                      <p:cBhvr>
                                        <p:cTn id="42" dur="500" fill="hold"/>
                                        <p:tgtEl>
                                          <p:spTgt spid="10532"/>
                                        </p:tgtEl>
                                        <p:attrNameLst>
                                          <p:attrName>ppt_w</p:attrName>
                                        </p:attrNameLst>
                                      </p:cBhvr>
                                      <p:tavLst>
                                        <p:tav tm="0">
                                          <p:val>
                                            <p:fltVal val="0"/>
                                          </p:val>
                                        </p:tav>
                                        <p:tav tm="100000">
                                          <p:val>
                                            <p:strVal val="#ppt_w"/>
                                          </p:val>
                                        </p:tav>
                                      </p:tavLst>
                                    </p:anim>
                                    <p:anim calcmode="lin" valueType="num">
                                      <p:cBhvr>
                                        <p:cTn id="43" dur="500" fill="hold"/>
                                        <p:tgtEl>
                                          <p:spTgt spid="10532"/>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Class="entr" nodeType="afterEffect" presetSubtype="16" presetID="23" grpId="9" fill="hold">
                                  <p:stCondLst>
                                    <p:cond delay="0"/>
                                  </p:stCondLst>
                                  <p:iterate type="el" backwards="0">
                                    <p:tmAbs val="0"/>
                                  </p:iterate>
                                  <p:childTnLst>
                                    <p:set>
                                      <p:cBhvr>
                                        <p:cTn id="46" fill="hold"/>
                                        <p:tgtEl>
                                          <p:spTgt spid="10533"/>
                                        </p:tgtEl>
                                        <p:attrNameLst>
                                          <p:attrName>style.visibility</p:attrName>
                                        </p:attrNameLst>
                                      </p:cBhvr>
                                      <p:to>
                                        <p:strVal val="visible"/>
                                      </p:to>
                                    </p:set>
                                    <p:anim calcmode="lin" valueType="num">
                                      <p:cBhvr>
                                        <p:cTn id="47" dur="500" fill="hold"/>
                                        <p:tgtEl>
                                          <p:spTgt spid="10533"/>
                                        </p:tgtEl>
                                        <p:attrNameLst>
                                          <p:attrName>ppt_w</p:attrName>
                                        </p:attrNameLst>
                                      </p:cBhvr>
                                      <p:tavLst>
                                        <p:tav tm="0">
                                          <p:val>
                                            <p:fltVal val="0"/>
                                          </p:val>
                                        </p:tav>
                                        <p:tav tm="100000">
                                          <p:val>
                                            <p:strVal val="#ppt_w"/>
                                          </p:val>
                                        </p:tav>
                                      </p:tavLst>
                                    </p:anim>
                                    <p:anim calcmode="lin" valueType="num">
                                      <p:cBhvr>
                                        <p:cTn id="48" dur="500" fill="hold"/>
                                        <p:tgtEl>
                                          <p:spTgt spid="10533"/>
                                        </p:tgtEl>
                                        <p:attrNameLst>
                                          <p:attrName>ppt_h</p:attrName>
                                        </p:attrNameLst>
                                      </p:cBhvr>
                                      <p:tavLst>
                                        <p:tav tm="0">
                                          <p:val>
                                            <p:fltVal val="0"/>
                                          </p:val>
                                        </p:tav>
                                        <p:tav tm="100000">
                                          <p:val>
                                            <p:strVal val="#ppt_h"/>
                                          </p:val>
                                        </p:tav>
                                      </p:tavLst>
                                    </p:anim>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4" presetID="2" grpId="10" fill="hold">
                                  <p:stCondLst>
                                    <p:cond delay="0"/>
                                  </p:stCondLst>
                                  <p:iterate type="el" backwards="0">
                                    <p:tmAbs val="0"/>
                                  </p:iterate>
                                  <p:childTnLst>
                                    <p:set>
                                      <p:cBhvr>
                                        <p:cTn id="52" fill="hold"/>
                                        <p:tgtEl>
                                          <p:spTgt spid="10494"/>
                                        </p:tgtEl>
                                        <p:attrNameLst>
                                          <p:attrName>style.visibility</p:attrName>
                                        </p:attrNameLst>
                                      </p:cBhvr>
                                      <p:to>
                                        <p:strVal val="visible"/>
                                      </p:to>
                                    </p:set>
                                    <p:anim calcmode="lin" valueType="num">
                                      <p:cBhvr>
                                        <p:cTn id="53" dur="500" fill="hold"/>
                                        <p:tgtEl>
                                          <p:spTgt spid="10494"/>
                                        </p:tgtEl>
                                        <p:attrNameLst>
                                          <p:attrName>ppt_x</p:attrName>
                                        </p:attrNameLst>
                                      </p:cBhvr>
                                      <p:tavLst>
                                        <p:tav tm="0">
                                          <p:val>
                                            <p:strVal val="#ppt_x"/>
                                          </p:val>
                                        </p:tav>
                                        <p:tav tm="100000">
                                          <p:val>
                                            <p:strVal val="#ppt_x"/>
                                          </p:val>
                                        </p:tav>
                                      </p:tavLst>
                                    </p:anim>
                                    <p:anim calcmode="lin" valueType="num">
                                      <p:cBhvr>
                                        <p:cTn id="54" dur="500" fill="hold"/>
                                        <p:tgtEl>
                                          <p:spTgt spid="10494"/>
                                        </p:tgtEl>
                                        <p:attrNameLst>
                                          <p:attrName>ppt_y</p:attrName>
                                        </p:attrNameLst>
                                      </p:cBhvr>
                                      <p:tavLst>
                                        <p:tav tm="0">
                                          <p:val>
                                            <p:strVal val="1+#ppt_h/2"/>
                                          </p:val>
                                        </p:tav>
                                        <p:tav tm="100000">
                                          <p:val>
                                            <p:strVal val="#ppt_y"/>
                                          </p:val>
                                        </p:tav>
                                      </p:tavLst>
                                    </p:anim>
                                  </p:childTnLst>
                                </p:cTn>
                              </p:par>
                            </p:childTnLst>
                          </p:cTn>
                        </p:par>
                        <p:par>
                          <p:cTn id="55" fill="hold">
                            <p:stCondLst>
                              <p:cond delay="500"/>
                            </p:stCondLst>
                            <p:childTnLst>
                              <p:par>
                                <p:cTn id="56" presetClass="entr" nodeType="afterEffect" presetSubtype="4" presetID="2" grpId="11" fill="hold">
                                  <p:stCondLst>
                                    <p:cond delay="0"/>
                                  </p:stCondLst>
                                  <p:iterate type="el" backwards="0">
                                    <p:tmAbs val="0"/>
                                  </p:iterate>
                                  <p:childTnLst>
                                    <p:set>
                                      <p:cBhvr>
                                        <p:cTn id="57" fill="hold"/>
                                        <p:tgtEl>
                                          <p:spTgt spid="10499"/>
                                        </p:tgtEl>
                                        <p:attrNameLst>
                                          <p:attrName>style.visibility</p:attrName>
                                        </p:attrNameLst>
                                      </p:cBhvr>
                                      <p:to>
                                        <p:strVal val="visible"/>
                                      </p:to>
                                    </p:set>
                                    <p:anim calcmode="lin" valueType="num">
                                      <p:cBhvr>
                                        <p:cTn id="58" dur="500" fill="hold"/>
                                        <p:tgtEl>
                                          <p:spTgt spid="10499"/>
                                        </p:tgtEl>
                                        <p:attrNameLst>
                                          <p:attrName>ppt_x</p:attrName>
                                        </p:attrNameLst>
                                      </p:cBhvr>
                                      <p:tavLst>
                                        <p:tav tm="0">
                                          <p:val>
                                            <p:strVal val="#ppt_x"/>
                                          </p:val>
                                        </p:tav>
                                        <p:tav tm="100000">
                                          <p:val>
                                            <p:strVal val="#ppt_x"/>
                                          </p:val>
                                        </p:tav>
                                      </p:tavLst>
                                    </p:anim>
                                    <p:anim calcmode="lin" valueType="num">
                                      <p:cBhvr>
                                        <p:cTn id="59" dur="500" fill="hold"/>
                                        <p:tgtEl>
                                          <p:spTgt spid="10499"/>
                                        </p:tgtEl>
                                        <p:attrNameLst>
                                          <p:attrName>ppt_y</p:attrName>
                                        </p:attrNameLst>
                                      </p:cBhvr>
                                      <p:tavLst>
                                        <p:tav tm="0">
                                          <p:val>
                                            <p:strVal val="1+#ppt_h/2"/>
                                          </p:val>
                                        </p:tav>
                                        <p:tav tm="100000">
                                          <p:val>
                                            <p:strVal val="#ppt_y"/>
                                          </p:val>
                                        </p:tav>
                                      </p:tavLst>
                                    </p:anim>
                                  </p:childTnLst>
                                </p:cTn>
                              </p:par>
                            </p:childTnLst>
                          </p:cTn>
                        </p:par>
                        <p:par>
                          <p:cTn id="60" fill="hold">
                            <p:stCondLst>
                              <p:cond delay="1000"/>
                            </p:stCondLst>
                            <p:childTnLst>
                              <p:par>
                                <p:cTn id="61" presetClass="entr" nodeType="afterEffect" presetSubtype="4" presetID="2" grpId="12" fill="hold">
                                  <p:stCondLst>
                                    <p:cond delay="0"/>
                                  </p:stCondLst>
                                  <p:iterate type="el" backwards="0">
                                    <p:tmAbs val="0"/>
                                  </p:iterate>
                                  <p:childTnLst>
                                    <p:set>
                                      <p:cBhvr>
                                        <p:cTn id="62" fill="hold"/>
                                        <p:tgtEl>
                                          <p:spTgt spid="10505"/>
                                        </p:tgtEl>
                                        <p:attrNameLst>
                                          <p:attrName>style.visibility</p:attrName>
                                        </p:attrNameLst>
                                      </p:cBhvr>
                                      <p:to>
                                        <p:strVal val="visible"/>
                                      </p:to>
                                    </p:set>
                                    <p:anim calcmode="lin" valueType="num">
                                      <p:cBhvr>
                                        <p:cTn id="63" dur="500" fill="hold"/>
                                        <p:tgtEl>
                                          <p:spTgt spid="10505"/>
                                        </p:tgtEl>
                                        <p:attrNameLst>
                                          <p:attrName>ppt_x</p:attrName>
                                        </p:attrNameLst>
                                      </p:cBhvr>
                                      <p:tavLst>
                                        <p:tav tm="0">
                                          <p:val>
                                            <p:strVal val="#ppt_x"/>
                                          </p:val>
                                        </p:tav>
                                        <p:tav tm="100000">
                                          <p:val>
                                            <p:strVal val="#ppt_x"/>
                                          </p:val>
                                        </p:tav>
                                      </p:tavLst>
                                    </p:anim>
                                    <p:anim calcmode="lin" valueType="num">
                                      <p:cBhvr>
                                        <p:cTn id="64" dur="500" fill="hold"/>
                                        <p:tgtEl>
                                          <p:spTgt spid="10505"/>
                                        </p:tgtEl>
                                        <p:attrNameLst>
                                          <p:attrName>ppt_y</p:attrName>
                                        </p:attrNameLst>
                                      </p:cBhvr>
                                      <p:tavLst>
                                        <p:tav tm="0">
                                          <p:val>
                                            <p:strVal val="1+#ppt_h/2"/>
                                          </p:val>
                                        </p:tav>
                                        <p:tav tm="100000">
                                          <p:val>
                                            <p:strVal val="#ppt_y"/>
                                          </p:val>
                                        </p:tav>
                                      </p:tavLst>
                                    </p:anim>
                                  </p:childTnLst>
                                </p:cTn>
                              </p:par>
                            </p:childTnLst>
                          </p:cTn>
                        </p:par>
                        <p:par>
                          <p:cTn id="65" fill="hold">
                            <p:stCondLst>
                              <p:cond delay="1500"/>
                            </p:stCondLst>
                            <p:childTnLst>
                              <p:par>
                                <p:cTn id="66" presetClass="entr" nodeType="afterEffect" presetSubtype="4" presetID="2" grpId="13" fill="hold">
                                  <p:stCondLst>
                                    <p:cond delay="0"/>
                                  </p:stCondLst>
                                  <p:iterate type="el" backwards="0">
                                    <p:tmAbs val="0"/>
                                  </p:iterate>
                                  <p:childTnLst>
                                    <p:set>
                                      <p:cBhvr>
                                        <p:cTn id="67" fill="hold"/>
                                        <p:tgtEl>
                                          <p:spTgt spid="10506"/>
                                        </p:tgtEl>
                                        <p:attrNameLst>
                                          <p:attrName>style.visibility</p:attrName>
                                        </p:attrNameLst>
                                      </p:cBhvr>
                                      <p:to>
                                        <p:strVal val="visible"/>
                                      </p:to>
                                    </p:set>
                                    <p:anim calcmode="lin" valueType="num">
                                      <p:cBhvr>
                                        <p:cTn id="68" dur="500" fill="hold"/>
                                        <p:tgtEl>
                                          <p:spTgt spid="10506"/>
                                        </p:tgtEl>
                                        <p:attrNameLst>
                                          <p:attrName>ppt_x</p:attrName>
                                        </p:attrNameLst>
                                      </p:cBhvr>
                                      <p:tavLst>
                                        <p:tav tm="0">
                                          <p:val>
                                            <p:strVal val="#ppt_x"/>
                                          </p:val>
                                        </p:tav>
                                        <p:tav tm="100000">
                                          <p:val>
                                            <p:strVal val="#ppt_x"/>
                                          </p:val>
                                        </p:tav>
                                      </p:tavLst>
                                    </p:anim>
                                    <p:anim calcmode="lin" valueType="num">
                                      <p:cBhvr>
                                        <p:cTn id="69" dur="500" fill="hold"/>
                                        <p:tgtEl>
                                          <p:spTgt spid="10506"/>
                                        </p:tgtEl>
                                        <p:attrNameLst>
                                          <p:attrName>ppt_y</p:attrName>
                                        </p:attrNameLst>
                                      </p:cBhvr>
                                      <p:tavLst>
                                        <p:tav tm="0">
                                          <p:val>
                                            <p:strVal val="1+#ppt_h/2"/>
                                          </p:val>
                                        </p:tav>
                                        <p:tav tm="100000">
                                          <p:val>
                                            <p:strVal val="#ppt_y"/>
                                          </p:val>
                                        </p:tav>
                                      </p:tavLst>
                                    </p:anim>
                                  </p:childTnLst>
                                </p:cTn>
                              </p:par>
                            </p:childTnLst>
                          </p:cTn>
                        </p:par>
                        <p:par>
                          <p:cTn id="70" fill="hold">
                            <p:stCondLst>
                              <p:cond delay="2000"/>
                            </p:stCondLst>
                            <p:childTnLst>
                              <p:par>
                                <p:cTn id="71" presetClass="entr" nodeType="afterEffect" presetSubtype="4" presetID="2" grpId="14" fill="hold">
                                  <p:stCondLst>
                                    <p:cond delay="0"/>
                                  </p:stCondLst>
                                  <p:iterate type="el" backwards="0">
                                    <p:tmAbs val="0"/>
                                  </p:iterate>
                                  <p:childTnLst>
                                    <p:set>
                                      <p:cBhvr>
                                        <p:cTn id="72" fill="hold"/>
                                        <p:tgtEl>
                                          <p:spTgt spid="10514"/>
                                        </p:tgtEl>
                                        <p:attrNameLst>
                                          <p:attrName>style.visibility</p:attrName>
                                        </p:attrNameLst>
                                      </p:cBhvr>
                                      <p:to>
                                        <p:strVal val="visible"/>
                                      </p:to>
                                    </p:set>
                                    <p:anim calcmode="lin" valueType="num">
                                      <p:cBhvr>
                                        <p:cTn id="73" dur="500" fill="hold"/>
                                        <p:tgtEl>
                                          <p:spTgt spid="10514"/>
                                        </p:tgtEl>
                                        <p:attrNameLst>
                                          <p:attrName>ppt_x</p:attrName>
                                        </p:attrNameLst>
                                      </p:cBhvr>
                                      <p:tavLst>
                                        <p:tav tm="0">
                                          <p:val>
                                            <p:strVal val="#ppt_x"/>
                                          </p:val>
                                        </p:tav>
                                        <p:tav tm="100000">
                                          <p:val>
                                            <p:strVal val="#ppt_x"/>
                                          </p:val>
                                        </p:tav>
                                      </p:tavLst>
                                    </p:anim>
                                    <p:anim calcmode="lin" valueType="num">
                                      <p:cBhvr>
                                        <p:cTn id="74" dur="500" fill="hold"/>
                                        <p:tgtEl>
                                          <p:spTgt spid="10514"/>
                                        </p:tgtEl>
                                        <p:attrNameLst>
                                          <p:attrName>ppt_y</p:attrName>
                                        </p:attrNameLst>
                                      </p:cBhvr>
                                      <p:tavLst>
                                        <p:tav tm="0">
                                          <p:val>
                                            <p:strVal val="1+#ppt_h/2"/>
                                          </p:val>
                                        </p:tav>
                                        <p:tav tm="100000">
                                          <p:val>
                                            <p:strVal val="#ppt_y"/>
                                          </p:val>
                                        </p:tav>
                                      </p:tavLst>
                                    </p:anim>
                                  </p:childTnLst>
                                </p:cTn>
                              </p:par>
                            </p:childTnLst>
                          </p:cTn>
                        </p:par>
                        <p:par>
                          <p:cTn id="75" fill="hold">
                            <p:stCondLst>
                              <p:cond delay="2500"/>
                            </p:stCondLst>
                            <p:childTnLst>
                              <p:par>
                                <p:cTn id="76" presetClass="entr" nodeType="afterEffect" presetSubtype="4" presetID="2" grpId="15" fill="hold">
                                  <p:stCondLst>
                                    <p:cond delay="0"/>
                                  </p:stCondLst>
                                  <p:iterate type="el" backwards="0">
                                    <p:tmAbs val="0"/>
                                  </p:iterate>
                                  <p:childTnLst>
                                    <p:set>
                                      <p:cBhvr>
                                        <p:cTn id="77" fill="hold"/>
                                        <p:tgtEl>
                                          <p:spTgt spid="10519"/>
                                        </p:tgtEl>
                                        <p:attrNameLst>
                                          <p:attrName>style.visibility</p:attrName>
                                        </p:attrNameLst>
                                      </p:cBhvr>
                                      <p:to>
                                        <p:strVal val="visible"/>
                                      </p:to>
                                    </p:set>
                                    <p:anim calcmode="lin" valueType="num">
                                      <p:cBhvr>
                                        <p:cTn id="78" dur="500" fill="hold"/>
                                        <p:tgtEl>
                                          <p:spTgt spid="10519"/>
                                        </p:tgtEl>
                                        <p:attrNameLst>
                                          <p:attrName>ppt_x</p:attrName>
                                        </p:attrNameLst>
                                      </p:cBhvr>
                                      <p:tavLst>
                                        <p:tav tm="0">
                                          <p:val>
                                            <p:strVal val="#ppt_x"/>
                                          </p:val>
                                        </p:tav>
                                        <p:tav tm="100000">
                                          <p:val>
                                            <p:strVal val="#ppt_x"/>
                                          </p:val>
                                        </p:tav>
                                      </p:tavLst>
                                    </p:anim>
                                    <p:anim calcmode="lin" valueType="num">
                                      <p:cBhvr>
                                        <p:cTn id="79" dur="500" fill="hold"/>
                                        <p:tgtEl>
                                          <p:spTgt spid="10519"/>
                                        </p:tgtEl>
                                        <p:attrNameLst>
                                          <p:attrName>ppt_y</p:attrName>
                                        </p:attrNameLst>
                                      </p:cBhvr>
                                      <p:tavLst>
                                        <p:tav tm="0">
                                          <p:val>
                                            <p:strVal val="1+#ppt_h/2"/>
                                          </p:val>
                                        </p:tav>
                                        <p:tav tm="100000">
                                          <p:val>
                                            <p:strVal val="#ppt_y"/>
                                          </p:val>
                                        </p:tav>
                                      </p:tavLst>
                                    </p:anim>
                                  </p:childTnLst>
                                </p:cTn>
                              </p:par>
                            </p:childTnLst>
                          </p:cTn>
                        </p:par>
                        <p:par>
                          <p:cTn id="80" fill="hold">
                            <p:stCondLst>
                              <p:cond delay="3000"/>
                            </p:stCondLst>
                            <p:childTnLst>
                              <p:par>
                                <p:cTn id="81" presetClass="entr" nodeType="afterEffect" presetSubtype="4" presetID="2" grpId="16" fill="hold">
                                  <p:stCondLst>
                                    <p:cond delay="0"/>
                                  </p:stCondLst>
                                  <p:iterate type="el" backwards="0">
                                    <p:tmAbs val="0"/>
                                  </p:iterate>
                                  <p:childTnLst>
                                    <p:set>
                                      <p:cBhvr>
                                        <p:cTn id="82" fill="hold"/>
                                        <p:tgtEl>
                                          <p:spTgt spid="10528"/>
                                        </p:tgtEl>
                                        <p:attrNameLst>
                                          <p:attrName>style.visibility</p:attrName>
                                        </p:attrNameLst>
                                      </p:cBhvr>
                                      <p:to>
                                        <p:strVal val="visible"/>
                                      </p:to>
                                    </p:set>
                                    <p:anim calcmode="lin" valueType="num">
                                      <p:cBhvr>
                                        <p:cTn id="83" dur="500" fill="hold"/>
                                        <p:tgtEl>
                                          <p:spTgt spid="10528"/>
                                        </p:tgtEl>
                                        <p:attrNameLst>
                                          <p:attrName>ppt_x</p:attrName>
                                        </p:attrNameLst>
                                      </p:cBhvr>
                                      <p:tavLst>
                                        <p:tav tm="0">
                                          <p:val>
                                            <p:strVal val="#ppt_x"/>
                                          </p:val>
                                        </p:tav>
                                        <p:tav tm="100000">
                                          <p:val>
                                            <p:strVal val="#ppt_x"/>
                                          </p:val>
                                        </p:tav>
                                      </p:tavLst>
                                    </p:anim>
                                    <p:anim calcmode="lin" valueType="num">
                                      <p:cBhvr>
                                        <p:cTn id="84" dur="500" fill="hold"/>
                                        <p:tgtEl>
                                          <p:spTgt spid="10528"/>
                                        </p:tgtEl>
                                        <p:attrNameLst>
                                          <p:attrName>ppt_y</p:attrName>
                                        </p:attrNameLst>
                                      </p:cBhvr>
                                      <p:tavLst>
                                        <p:tav tm="0">
                                          <p:val>
                                            <p:strVal val="1+#ppt_h/2"/>
                                          </p:val>
                                        </p:tav>
                                        <p:tav tm="100000">
                                          <p:val>
                                            <p:strVal val="#ppt_y"/>
                                          </p:val>
                                        </p:tav>
                                      </p:tavLst>
                                    </p:anim>
                                  </p:childTnLst>
                                </p:cTn>
                              </p:par>
                            </p:childTnLst>
                          </p:cTn>
                        </p:par>
                        <p:par>
                          <p:cTn id="85" fill="hold">
                            <p:stCondLst>
                              <p:cond delay="3500"/>
                            </p:stCondLst>
                            <p:childTnLst>
                              <p:par>
                                <p:cTn id="86" presetClass="entr" nodeType="afterEffect" presetSubtype="4" presetID="2" grpId="17" fill="hold">
                                  <p:stCondLst>
                                    <p:cond delay="0"/>
                                  </p:stCondLst>
                                  <p:iterate type="el" backwards="0">
                                    <p:tmAbs val="0"/>
                                  </p:iterate>
                                  <p:childTnLst>
                                    <p:set>
                                      <p:cBhvr>
                                        <p:cTn id="87" fill="hold"/>
                                        <p:tgtEl>
                                          <p:spTgt spid="10534"/>
                                        </p:tgtEl>
                                        <p:attrNameLst>
                                          <p:attrName>style.visibility</p:attrName>
                                        </p:attrNameLst>
                                      </p:cBhvr>
                                      <p:to>
                                        <p:strVal val="visible"/>
                                      </p:to>
                                    </p:set>
                                    <p:anim calcmode="lin" valueType="num">
                                      <p:cBhvr>
                                        <p:cTn id="88" dur="500" fill="hold"/>
                                        <p:tgtEl>
                                          <p:spTgt spid="10534"/>
                                        </p:tgtEl>
                                        <p:attrNameLst>
                                          <p:attrName>ppt_x</p:attrName>
                                        </p:attrNameLst>
                                      </p:cBhvr>
                                      <p:tavLst>
                                        <p:tav tm="0">
                                          <p:val>
                                            <p:strVal val="#ppt_x"/>
                                          </p:val>
                                        </p:tav>
                                        <p:tav tm="100000">
                                          <p:val>
                                            <p:strVal val="#ppt_x"/>
                                          </p:val>
                                        </p:tav>
                                      </p:tavLst>
                                    </p:anim>
                                    <p:anim calcmode="lin" valueType="num">
                                      <p:cBhvr>
                                        <p:cTn id="89" dur="500" fill="hold"/>
                                        <p:tgtEl>
                                          <p:spTgt spid="10534"/>
                                        </p:tgtEl>
                                        <p:attrNameLst>
                                          <p:attrName>ppt_y</p:attrName>
                                        </p:attrNameLst>
                                      </p:cBhvr>
                                      <p:tavLst>
                                        <p:tav tm="0">
                                          <p:val>
                                            <p:strVal val="1+#ppt_h/2"/>
                                          </p:val>
                                        </p:tav>
                                        <p:tav tm="100000">
                                          <p:val>
                                            <p:strVal val="#ppt_y"/>
                                          </p:val>
                                        </p:tav>
                                      </p:tavLst>
                                    </p:anim>
                                  </p:childTnLst>
                                </p:cTn>
                              </p:par>
                            </p:childTnLst>
                          </p:cTn>
                        </p:par>
                        <p:par>
                          <p:cTn id="90" fill="hold">
                            <p:stCondLst>
                              <p:cond delay="4000"/>
                            </p:stCondLst>
                            <p:childTnLst>
                              <p:par>
                                <p:cTn id="91" presetClass="entr" nodeType="afterEffect" presetSubtype="4" presetID="2" grpId="18" fill="hold">
                                  <p:stCondLst>
                                    <p:cond delay="0"/>
                                  </p:stCondLst>
                                  <p:iterate type="el" backwards="0">
                                    <p:tmAbs val="0"/>
                                  </p:iterate>
                                  <p:childTnLst>
                                    <p:set>
                                      <p:cBhvr>
                                        <p:cTn id="92" fill="hold"/>
                                        <p:tgtEl>
                                          <p:spTgt spid="10535"/>
                                        </p:tgtEl>
                                        <p:attrNameLst>
                                          <p:attrName>style.visibility</p:attrName>
                                        </p:attrNameLst>
                                      </p:cBhvr>
                                      <p:to>
                                        <p:strVal val="visible"/>
                                      </p:to>
                                    </p:set>
                                    <p:anim calcmode="lin" valueType="num">
                                      <p:cBhvr>
                                        <p:cTn id="93" dur="500" fill="hold"/>
                                        <p:tgtEl>
                                          <p:spTgt spid="10535"/>
                                        </p:tgtEl>
                                        <p:attrNameLst>
                                          <p:attrName>ppt_x</p:attrName>
                                        </p:attrNameLst>
                                      </p:cBhvr>
                                      <p:tavLst>
                                        <p:tav tm="0">
                                          <p:val>
                                            <p:strVal val="#ppt_x"/>
                                          </p:val>
                                        </p:tav>
                                        <p:tav tm="100000">
                                          <p:val>
                                            <p:strVal val="#ppt_x"/>
                                          </p:val>
                                        </p:tav>
                                      </p:tavLst>
                                    </p:anim>
                                    <p:anim calcmode="lin" valueType="num">
                                      <p:cBhvr>
                                        <p:cTn id="94" dur="500" fill="hold"/>
                                        <p:tgtEl>
                                          <p:spTgt spid="10535"/>
                                        </p:tgtEl>
                                        <p:attrNameLst>
                                          <p:attrName>ppt_y</p:attrName>
                                        </p:attrNameLst>
                                      </p:cBhvr>
                                      <p:tavLst>
                                        <p:tav tm="0">
                                          <p:val>
                                            <p:strVal val="1+#ppt_h/2"/>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Class="entr" nodeType="clickEffect" presetID="9" grpId="19" fill="hold">
                                  <p:stCondLst>
                                    <p:cond delay="0"/>
                                  </p:stCondLst>
                                  <p:iterate type="el" backwards="0">
                                    <p:tmAbs val="0"/>
                                  </p:iterate>
                                  <p:childTnLst>
                                    <p:set>
                                      <p:cBhvr>
                                        <p:cTn id="98" fill="hold"/>
                                        <p:tgtEl>
                                          <p:spTgt spid="10495"/>
                                        </p:tgtEl>
                                        <p:attrNameLst>
                                          <p:attrName>style.visibility</p:attrName>
                                        </p:attrNameLst>
                                      </p:cBhvr>
                                      <p:to>
                                        <p:strVal val="visible"/>
                                      </p:to>
                                    </p:set>
                                    <p:animEffect filter="dissolve" transition="in">
                                      <p:cBhvr>
                                        <p:cTn id="99" dur="500"/>
                                        <p:tgtEl>
                                          <p:spTgt spid="10495"/>
                                        </p:tgtEl>
                                      </p:cBhvr>
                                    </p:animEffect>
                                  </p:childTnLst>
                                </p:cTn>
                              </p:par>
                            </p:childTnLst>
                          </p:cTn>
                        </p:par>
                        <p:par>
                          <p:cTn id="100" fill="hold">
                            <p:stCondLst>
                              <p:cond delay="500"/>
                            </p:stCondLst>
                            <p:childTnLst>
                              <p:par>
                                <p:cTn id="101" presetClass="entr" nodeType="afterEffect" presetID="9" grpId="20" fill="hold">
                                  <p:stCondLst>
                                    <p:cond delay="0"/>
                                  </p:stCondLst>
                                  <p:iterate type="el" backwards="0">
                                    <p:tmAbs val="0"/>
                                  </p:iterate>
                                  <p:childTnLst>
                                    <p:set>
                                      <p:cBhvr>
                                        <p:cTn id="102" fill="hold"/>
                                        <p:tgtEl>
                                          <p:spTgt spid="10500"/>
                                        </p:tgtEl>
                                        <p:attrNameLst>
                                          <p:attrName>style.visibility</p:attrName>
                                        </p:attrNameLst>
                                      </p:cBhvr>
                                      <p:to>
                                        <p:strVal val="visible"/>
                                      </p:to>
                                    </p:set>
                                    <p:animEffect filter="dissolve" transition="in">
                                      <p:cBhvr>
                                        <p:cTn id="103" dur="500"/>
                                        <p:tgtEl>
                                          <p:spTgt spid="10500"/>
                                        </p:tgtEl>
                                      </p:cBhvr>
                                    </p:animEffect>
                                  </p:childTnLst>
                                </p:cTn>
                              </p:par>
                            </p:childTnLst>
                          </p:cTn>
                        </p:par>
                        <p:par>
                          <p:cTn id="104" fill="hold">
                            <p:stCondLst>
                              <p:cond delay="1000"/>
                            </p:stCondLst>
                            <p:childTnLst>
                              <p:par>
                                <p:cTn id="105" presetClass="entr" nodeType="afterEffect" presetID="9" grpId="21" fill="hold">
                                  <p:stCondLst>
                                    <p:cond delay="0"/>
                                  </p:stCondLst>
                                  <p:iterate type="el" backwards="0">
                                    <p:tmAbs val="0"/>
                                  </p:iterate>
                                  <p:childTnLst>
                                    <p:set>
                                      <p:cBhvr>
                                        <p:cTn id="106" fill="hold"/>
                                        <p:tgtEl>
                                          <p:spTgt spid="10507"/>
                                        </p:tgtEl>
                                        <p:attrNameLst>
                                          <p:attrName>style.visibility</p:attrName>
                                        </p:attrNameLst>
                                      </p:cBhvr>
                                      <p:to>
                                        <p:strVal val="visible"/>
                                      </p:to>
                                    </p:set>
                                    <p:animEffect filter="dissolve" transition="in">
                                      <p:cBhvr>
                                        <p:cTn id="107" dur="500"/>
                                        <p:tgtEl>
                                          <p:spTgt spid="10507"/>
                                        </p:tgtEl>
                                      </p:cBhvr>
                                    </p:animEffect>
                                  </p:childTnLst>
                                </p:cTn>
                              </p:par>
                            </p:childTnLst>
                          </p:cTn>
                        </p:par>
                        <p:par>
                          <p:cTn id="108" fill="hold">
                            <p:stCondLst>
                              <p:cond delay="1500"/>
                            </p:stCondLst>
                            <p:childTnLst>
                              <p:par>
                                <p:cTn id="109" presetClass="entr" nodeType="afterEffect" presetID="9" grpId="22" fill="hold">
                                  <p:stCondLst>
                                    <p:cond delay="0"/>
                                  </p:stCondLst>
                                  <p:iterate type="el" backwards="0">
                                    <p:tmAbs val="0"/>
                                  </p:iterate>
                                  <p:childTnLst>
                                    <p:set>
                                      <p:cBhvr>
                                        <p:cTn id="110" fill="hold"/>
                                        <p:tgtEl>
                                          <p:spTgt spid="10508"/>
                                        </p:tgtEl>
                                        <p:attrNameLst>
                                          <p:attrName>style.visibility</p:attrName>
                                        </p:attrNameLst>
                                      </p:cBhvr>
                                      <p:to>
                                        <p:strVal val="visible"/>
                                      </p:to>
                                    </p:set>
                                    <p:animEffect filter="dissolve" transition="in">
                                      <p:cBhvr>
                                        <p:cTn id="111" dur="500"/>
                                        <p:tgtEl>
                                          <p:spTgt spid="10508"/>
                                        </p:tgtEl>
                                      </p:cBhvr>
                                    </p:animEffect>
                                  </p:childTnLst>
                                </p:cTn>
                              </p:par>
                            </p:childTnLst>
                          </p:cTn>
                        </p:par>
                        <p:par>
                          <p:cTn id="112" fill="hold">
                            <p:stCondLst>
                              <p:cond delay="2000"/>
                            </p:stCondLst>
                            <p:childTnLst>
                              <p:par>
                                <p:cTn id="113" presetClass="entr" nodeType="afterEffect" presetID="9" grpId="23" fill="hold">
                                  <p:stCondLst>
                                    <p:cond delay="0"/>
                                  </p:stCondLst>
                                  <p:iterate type="el" backwards="0">
                                    <p:tmAbs val="0"/>
                                  </p:iterate>
                                  <p:childTnLst>
                                    <p:set>
                                      <p:cBhvr>
                                        <p:cTn id="114" fill="hold"/>
                                        <p:tgtEl>
                                          <p:spTgt spid="10515"/>
                                        </p:tgtEl>
                                        <p:attrNameLst>
                                          <p:attrName>style.visibility</p:attrName>
                                        </p:attrNameLst>
                                      </p:cBhvr>
                                      <p:to>
                                        <p:strVal val="visible"/>
                                      </p:to>
                                    </p:set>
                                    <p:animEffect filter="dissolve" transition="in">
                                      <p:cBhvr>
                                        <p:cTn id="115" dur="500"/>
                                        <p:tgtEl>
                                          <p:spTgt spid="10515"/>
                                        </p:tgtEl>
                                      </p:cBhvr>
                                    </p:animEffect>
                                  </p:childTnLst>
                                </p:cTn>
                              </p:par>
                            </p:childTnLst>
                          </p:cTn>
                        </p:par>
                        <p:par>
                          <p:cTn id="116" fill="hold">
                            <p:stCondLst>
                              <p:cond delay="2500"/>
                            </p:stCondLst>
                            <p:childTnLst>
                              <p:par>
                                <p:cTn id="117" presetClass="entr" nodeType="afterEffect" presetID="9" grpId="24" fill="hold">
                                  <p:stCondLst>
                                    <p:cond delay="0"/>
                                  </p:stCondLst>
                                  <p:iterate type="el" backwards="0">
                                    <p:tmAbs val="0"/>
                                  </p:iterate>
                                  <p:childTnLst>
                                    <p:set>
                                      <p:cBhvr>
                                        <p:cTn id="118" fill="hold"/>
                                        <p:tgtEl>
                                          <p:spTgt spid="10522"/>
                                        </p:tgtEl>
                                        <p:attrNameLst>
                                          <p:attrName>style.visibility</p:attrName>
                                        </p:attrNameLst>
                                      </p:cBhvr>
                                      <p:to>
                                        <p:strVal val="visible"/>
                                      </p:to>
                                    </p:set>
                                    <p:animEffect filter="dissolve" transition="in">
                                      <p:cBhvr>
                                        <p:cTn id="119" dur="500"/>
                                        <p:tgtEl>
                                          <p:spTgt spid="10522"/>
                                        </p:tgtEl>
                                      </p:cBhvr>
                                    </p:animEffect>
                                  </p:childTnLst>
                                </p:cTn>
                              </p:par>
                            </p:childTnLst>
                          </p:cTn>
                        </p:par>
                        <p:par>
                          <p:cTn id="120" fill="hold">
                            <p:stCondLst>
                              <p:cond delay="3000"/>
                            </p:stCondLst>
                            <p:childTnLst>
                              <p:par>
                                <p:cTn id="121" presetClass="entr" nodeType="afterEffect" presetID="9" grpId="25" fill="hold">
                                  <p:stCondLst>
                                    <p:cond delay="0"/>
                                  </p:stCondLst>
                                  <p:iterate type="el" backwards="0">
                                    <p:tmAbs val="0"/>
                                  </p:iterate>
                                  <p:childTnLst>
                                    <p:set>
                                      <p:cBhvr>
                                        <p:cTn id="122" fill="hold"/>
                                        <p:tgtEl>
                                          <p:spTgt spid="10529"/>
                                        </p:tgtEl>
                                        <p:attrNameLst>
                                          <p:attrName>style.visibility</p:attrName>
                                        </p:attrNameLst>
                                      </p:cBhvr>
                                      <p:to>
                                        <p:strVal val="visible"/>
                                      </p:to>
                                    </p:set>
                                    <p:animEffect filter="dissolve" transition="in">
                                      <p:cBhvr>
                                        <p:cTn id="123" dur="500"/>
                                        <p:tgtEl>
                                          <p:spTgt spid="10529"/>
                                        </p:tgtEl>
                                      </p:cBhvr>
                                    </p:animEffect>
                                  </p:childTnLst>
                                </p:cTn>
                              </p:par>
                            </p:childTnLst>
                          </p:cTn>
                        </p:par>
                        <p:par>
                          <p:cTn id="124" fill="hold">
                            <p:stCondLst>
                              <p:cond delay="3500"/>
                            </p:stCondLst>
                            <p:childTnLst>
                              <p:par>
                                <p:cTn id="125" presetClass="entr" nodeType="afterEffect" presetID="9" grpId="26" fill="hold">
                                  <p:stCondLst>
                                    <p:cond delay="0"/>
                                  </p:stCondLst>
                                  <p:iterate type="el" backwards="0">
                                    <p:tmAbs val="0"/>
                                  </p:iterate>
                                  <p:childTnLst>
                                    <p:set>
                                      <p:cBhvr>
                                        <p:cTn id="126" fill="hold"/>
                                        <p:tgtEl>
                                          <p:spTgt spid="10536"/>
                                        </p:tgtEl>
                                        <p:attrNameLst>
                                          <p:attrName>style.visibility</p:attrName>
                                        </p:attrNameLst>
                                      </p:cBhvr>
                                      <p:to>
                                        <p:strVal val="visible"/>
                                      </p:to>
                                    </p:set>
                                    <p:animEffect filter="dissolve" transition="in">
                                      <p:cBhvr>
                                        <p:cTn id="127" dur="500"/>
                                        <p:tgtEl>
                                          <p:spTgt spid="10536"/>
                                        </p:tgtEl>
                                      </p:cBhvr>
                                    </p:animEffect>
                                  </p:childTnLst>
                                </p:cTn>
                              </p:par>
                            </p:childTnLst>
                          </p:cTn>
                        </p:par>
                        <p:par>
                          <p:cTn id="128" fill="hold">
                            <p:stCondLst>
                              <p:cond delay="4000"/>
                            </p:stCondLst>
                            <p:childTnLst>
                              <p:par>
                                <p:cTn id="129" presetClass="entr" nodeType="afterEffect" presetID="9" grpId="27" fill="hold">
                                  <p:stCondLst>
                                    <p:cond delay="0"/>
                                  </p:stCondLst>
                                  <p:iterate type="el" backwards="0">
                                    <p:tmAbs val="0"/>
                                  </p:iterate>
                                  <p:childTnLst>
                                    <p:set>
                                      <p:cBhvr>
                                        <p:cTn id="130" fill="hold"/>
                                        <p:tgtEl>
                                          <p:spTgt spid="10537"/>
                                        </p:tgtEl>
                                        <p:attrNameLst>
                                          <p:attrName>style.visibility</p:attrName>
                                        </p:attrNameLst>
                                      </p:cBhvr>
                                      <p:to>
                                        <p:strVal val="visible"/>
                                      </p:to>
                                    </p:set>
                                    <p:animEffect filter="dissolve" transition="in">
                                      <p:cBhvr>
                                        <p:cTn id="131" dur="500"/>
                                        <p:tgtEl>
                                          <p:spTgt spid="10537"/>
                                        </p:tgtEl>
                                      </p:cBhvr>
                                    </p:animEffect>
                                  </p:childTnLst>
                                </p:cTn>
                              </p:par>
                            </p:childTnLst>
                          </p:cTn>
                        </p:par>
                      </p:childTnLst>
                    </p:cTn>
                  </p:par>
                  <p:par>
                    <p:cTn id="132" fill="hold">
                      <p:stCondLst>
                        <p:cond delay="indefinite"/>
                      </p:stCondLst>
                      <p:childTnLst>
                        <p:par>
                          <p:cTn id="133" fill="hold">
                            <p:stCondLst>
                              <p:cond delay="0"/>
                            </p:stCondLst>
                            <p:childTnLst>
                              <p:par>
                                <p:cTn id="134" presetClass="entr" nodeType="clickEffect" presetSubtype="4" presetID="22" grpId="28" fill="hold">
                                  <p:stCondLst>
                                    <p:cond delay="0"/>
                                  </p:stCondLst>
                                  <p:iterate type="el" backwards="0">
                                    <p:tmAbs val="0"/>
                                  </p:iterate>
                                  <p:childTnLst>
                                    <p:set>
                                      <p:cBhvr>
                                        <p:cTn id="135" fill="hold"/>
                                        <p:tgtEl>
                                          <p:spTgt spid="10496"/>
                                        </p:tgtEl>
                                        <p:attrNameLst>
                                          <p:attrName>style.visibility</p:attrName>
                                        </p:attrNameLst>
                                      </p:cBhvr>
                                      <p:to>
                                        <p:strVal val="visible"/>
                                      </p:to>
                                    </p:set>
                                    <p:animEffect filter="wipe(down)" transition="in">
                                      <p:cBhvr>
                                        <p:cTn id="136" dur="500"/>
                                        <p:tgtEl>
                                          <p:spTgt spid="10496"/>
                                        </p:tgtEl>
                                      </p:cBhvr>
                                    </p:animEffect>
                                  </p:childTnLst>
                                </p:cTn>
                              </p:par>
                            </p:childTnLst>
                          </p:cTn>
                        </p:par>
                        <p:par>
                          <p:cTn id="137" fill="hold">
                            <p:stCondLst>
                              <p:cond delay="500"/>
                            </p:stCondLst>
                            <p:childTnLst>
                              <p:par>
                                <p:cTn id="138" presetClass="entr" nodeType="afterEffect" presetSubtype="4" presetID="22" grpId="29" fill="hold">
                                  <p:stCondLst>
                                    <p:cond delay="0"/>
                                  </p:stCondLst>
                                  <p:iterate type="el" backwards="0">
                                    <p:tmAbs val="0"/>
                                  </p:iterate>
                                  <p:childTnLst>
                                    <p:set>
                                      <p:cBhvr>
                                        <p:cTn id="139" fill="hold"/>
                                        <p:tgtEl>
                                          <p:spTgt spid="10501"/>
                                        </p:tgtEl>
                                        <p:attrNameLst>
                                          <p:attrName>style.visibility</p:attrName>
                                        </p:attrNameLst>
                                      </p:cBhvr>
                                      <p:to>
                                        <p:strVal val="visible"/>
                                      </p:to>
                                    </p:set>
                                    <p:animEffect filter="wipe(down)" transition="in">
                                      <p:cBhvr>
                                        <p:cTn id="140" dur="500"/>
                                        <p:tgtEl>
                                          <p:spTgt spid="10501"/>
                                        </p:tgtEl>
                                      </p:cBhvr>
                                    </p:animEffect>
                                  </p:childTnLst>
                                </p:cTn>
                              </p:par>
                            </p:childTnLst>
                          </p:cTn>
                        </p:par>
                        <p:par>
                          <p:cTn id="141" fill="hold">
                            <p:stCondLst>
                              <p:cond delay="1000"/>
                            </p:stCondLst>
                            <p:childTnLst>
                              <p:par>
                                <p:cTn id="142" presetClass="entr" nodeType="afterEffect" presetSubtype="4" presetID="22" grpId="30" fill="hold">
                                  <p:stCondLst>
                                    <p:cond delay="0"/>
                                  </p:stCondLst>
                                  <p:iterate type="el" backwards="0">
                                    <p:tmAbs val="0"/>
                                  </p:iterate>
                                  <p:childTnLst>
                                    <p:set>
                                      <p:cBhvr>
                                        <p:cTn id="143" fill="hold"/>
                                        <p:tgtEl>
                                          <p:spTgt spid="10509"/>
                                        </p:tgtEl>
                                        <p:attrNameLst>
                                          <p:attrName>style.visibility</p:attrName>
                                        </p:attrNameLst>
                                      </p:cBhvr>
                                      <p:to>
                                        <p:strVal val="visible"/>
                                      </p:to>
                                    </p:set>
                                    <p:animEffect filter="wipe(down)" transition="in">
                                      <p:cBhvr>
                                        <p:cTn id="144" dur="500"/>
                                        <p:tgtEl>
                                          <p:spTgt spid="10509"/>
                                        </p:tgtEl>
                                      </p:cBhvr>
                                    </p:animEffect>
                                  </p:childTnLst>
                                </p:cTn>
                              </p:par>
                            </p:childTnLst>
                          </p:cTn>
                        </p:par>
                        <p:par>
                          <p:cTn id="145" fill="hold">
                            <p:stCondLst>
                              <p:cond delay="1500"/>
                            </p:stCondLst>
                            <p:childTnLst>
                              <p:par>
                                <p:cTn id="146" presetClass="entr" nodeType="afterEffect" presetSubtype="4" presetID="22" grpId="31" fill="hold">
                                  <p:stCondLst>
                                    <p:cond delay="0"/>
                                  </p:stCondLst>
                                  <p:iterate type="el" backwards="0">
                                    <p:tmAbs val="0"/>
                                  </p:iterate>
                                  <p:childTnLst>
                                    <p:set>
                                      <p:cBhvr>
                                        <p:cTn id="147" fill="hold"/>
                                        <p:tgtEl>
                                          <p:spTgt spid="10510"/>
                                        </p:tgtEl>
                                        <p:attrNameLst>
                                          <p:attrName>style.visibility</p:attrName>
                                        </p:attrNameLst>
                                      </p:cBhvr>
                                      <p:to>
                                        <p:strVal val="visible"/>
                                      </p:to>
                                    </p:set>
                                    <p:animEffect filter="wipe(down)" transition="in">
                                      <p:cBhvr>
                                        <p:cTn id="148" dur="500"/>
                                        <p:tgtEl>
                                          <p:spTgt spid="10510"/>
                                        </p:tgtEl>
                                      </p:cBhvr>
                                    </p:animEffect>
                                  </p:childTnLst>
                                </p:cTn>
                              </p:par>
                            </p:childTnLst>
                          </p:cTn>
                        </p:par>
                        <p:par>
                          <p:cTn id="149" fill="hold">
                            <p:stCondLst>
                              <p:cond delay="2000"/>
                            </p:stCondLst>
                            <p:childTnLst>
                              <p:par>
                                <p:cTn id="150" presetClass="entr" nodeType="afterEffect" presetSubtype="4" presetID="22" grpId="32" fill="hold">
                                  <p:stCondLst>
                                    <p:cond delay="0"/>
                                  </p:stCondLst>
                                  <p:iterate type="el" backwards="0">
                                    <p:tmAbs val="0"/>
                                  </p:iterate>
                                  <p:childTnLst>
                                    <p:set>
                                      <p:cBhvr>
                                        <p:cTn id="151" fill="hold"/>
                                        <p:tgtEl>
                                          <p:spTgt spid="10516"/>
                                        </p:tgtEl>
                                        <p:attrNameLst>
                                          <p:attrName>style.visibility</p:attrName>
                                        </p:attrNameLst>
                                      </p:cBhvr>
                                      <p:to>
                                        <p:strVal val="visible"/>
                                      </p:to>
                                    </p:set>
                                    <p:animEffect filter="wipe(down)" transition="in">
                                      <p:cBhvr>
                                        <p:cTn id="152" dur="500"/>
                                        <p:tgtEl>
                                          <p:spTgt spid="10516"/>
                                        </p:tgtEl>
                                      </p:cBhvr>
                                    </p:animEffect>
                                  </p:childTnLst>
                                </p:cTn>
                              </p:par>
                            </p:childTnLst>
                          </p:cTn>
                        </p:par>
                        <p:par>
                          <p:cTn id="153" fill="hold">
                            <p:stCondLst>
                              <p:cond delay="2500"/>
                            </p:stCondLst>
                            <p:childTnLst>
                              <p:par>
                                <p:cTn id="154" presetClass="entr" nodeType="afterEffect" presetSubtype="4" presetID="22" grpId="33" fill="hold">
                                  <p:stCondLst>
                                    <p:cond delay="0"/>
                                  </p:stCondLst>
                                  <p:iterate type="el" backwards="0">
                                    <p:tmAbs val="0"/>
                                  </p:iterate>
                                  <p:childTnLst>
                                    <p:set>
                                      <p:cBhvr>
                                        <p:cTn id="155" fill="hold"/>
                                        <p:tgtEl>
                                          <p:spTgt spid="10521"/>
                                        </p:tgtEl>
                                        <p:attrNameLst>
                                          <p:attrName>style.visibility</p:attrName>
                                        </p:attrNameLst>
                                      </p:cBhvr>
                                      <p:to>
                                        <p:strVal val="visible"/>
                                      </p:to>
                                    </p:set>
                                    <p:animEffect filter="wipe(down)" transition="in">
                                      <p:cBhvr>
                                        <p:cTn id="156" dur="500"/>
                                        <p:tgtEl>
                                          <p:spTgt spid="10521"/>
                                        </p:tgtEl>
                                      </p:cBhvr>
                                    </p:animEffect>
                                  </p:childTnLst>
                                </p:cTn>
                              </p:par>
                            </p:childTnLst>
                          </p:cTn>
                        </p:par>
                        <p:par>
                          <p:cTn id="157" fill="hold">
                            <p:stCondLst>
                              <p:cond delay="3000"/>
                            </p:stCondLst>
                            <p:childTnLst>
                              <p:par>
                                <p:cTn id="158" presetClass="entr" nodeType="afterEffect" presetSubtype="4" presetID="22" grpId="34" fill="hold">
                                  <p:stCondLst>
                                    <p:cond delay="0"/>
                                  </p:stCondLst>
                                  <p:iterate type="el" backwards="0">
                                    <p:tmAbs val="0"/>
                                  </p:iterate>
                                  <p:childTnLst>
                                    <p:set>
                                      <p:cBhvr>
                                        <p:cTn id="159" fill="hold"/>
                                        <p:tgtEl>
                                          <p:spTgt spid="10530"/>
                                        </p:tgtEl>
                                        <p:attrNameLst>
                                          <p:attrName>style.visibility</p:attrName>
                                        </p:attrNameLst>
                                      </p:cBhvr>
                                      <p:to>
                                        <p:strVal val="visible"/>
                                      </p:to>
                                    </p:set>
                                    <p:animEffect filter="wipe(down)" transition="in">
                                      <p:cBhvr>
                                        <p:cTn id="160" dur="500"/>
                                        <p:tgtEl>
                                          <p:spTgt spid="10530"/>
                                        </p:tgtEl>
                                      </p:cBhvr>
                                    </p:animEffect>
                                  </p:childTnLst>
                                </p:cTn>
                              </p:par>
                            </p:childTnLst>
                          </p:cTn>
                        </p:par>
                        <p:par>
                          <p:cTn id="161" fill="hold">
                            <p:stCondLst>
                              <p:cond delay="3500"/>
                            </p:stCondLst>
                            <p:childTnLst>
                              <p:par>
                                <p:cTn id="162" presetClass="entr" nodeType="afterEffect" presetSubtype="4" presetID="22" grpId="35" fill="hold">
                                  <p:stCondLst>
                                    <p:cond delay="0"/>
                                  </p:stCondLst>
                                  <p:iterate type="el" backwards="0">
                                    <p:tmAbs val="0"/>
                                  </p:iterate>
                                  <p:childTnLst>
                                    <p:set>
                                      <p:cBhvr>
                                        <p:cTn id="163" fill="hold"/>
                                        <p:tgtEl>
                                          <p:spTgt spid="10538"/>
                                        </p:tgtEl>
                                        <p:attrNameLst>
                                          <p:attrName>style.visibility</p:attrName>
                                        </p:attrNameLst>
                                      </p:cBhvr>
                                      <p:to>
                                        <p:strVal val="visible"/>
                                      </p:to>
                                    </p:set>
                                    <p:animEffect filter="wipe(down)" transition="in">
                                      <p:cBhvr>
                                        <p:cTn id="164" dur="500"/>
                                        <p:tgtEl>
                                          <p:spTgt spid="10538"/>
                                        </p:tgtEl>
                                      </p:cBhvr>
                                    </p:animEffect>
                                  </p:childTnLst>
                                </p:cTn>
                              </p:par>
                            </p:childTnLst>
                          </p:cTn>
                        </p:par>
                        <p:par>
                          <p:cTn id="165" fill="hold">
                            <p:stCondLst>
                              <p:cond delay="4000"/>
                            </p:stCondLst>
                            <p:childTnLst>
                              <p:par>
                                <p:cTn id="166" presetClass="entr" nodeType="afterEffect" presetSubtype="4" presetID="22" grpId="36" fill="hold">
                                  <p:stCondLst>
                                    <p:cond delay="0"/>
                                  </p:stCondLst>
                                  <p:iterate type="el" backwards="0">
                                    <p:tmAbs val="0"/>
                                  </p:iterate>
                                  <p:childTnLst>
                                    <p:set>
                                      <p:cBhvr>
                                        <p:cTn id="167" fill="hold"/>
                                        <p:tgtEl>
                                          <p:spTgt spid="10539"/>
                                        </p:tgtEl>
                                        <p:attrNameLst>
                                          <p:attrName>style.visibility</p:attrName>
                                        </p:attrNameLst>
                                      </p:cBhvr>
                                      <p:to>
                                        <p:strVal val="visible"/>
                                      </p:to>
                                    </p:set>
                                    <p:animEffect filter="wipe(down)" transition="in">
                                      <p:cBhvr>
                                        <p:cTn id="168" dur="500"/>
                                        <p:tgtEl>
                                          <p:spTgt spid="10539"/>
                                        </p:tgtEl>
                                      </p:cBhvr>
                                    </p:animEffect>
                                  </p:childTnLst>
                                </p:cTn>
                              </p:par>
                            </p:childTnLst>
                          </p:cTn>
                        </p:par>
                      </p:childTnLst>
                    </p:cTn>
                  </p:par>
                  <p:par>
                    <p:cTn id="169" fill="hold">
                      <p:stCondLst>
                        <p:cond delay="indefinite"/>
                      </p:stCondLst>
                      <p:childTnLst>
                        <p:par>
                          <p:cTn id="170" fill="hold">
                            <p:stCondLst>
                              <p:cond delay="0"/>
                            </p:stCondLst>
                            <p:childTnLst>
                              <p:par>
                                <p:cTn id="171" presetClass="entr" nodeType="clickEffect" presetID="9" grpId="37" fill="hold">
                                  <p:stCondLst>
                                    <p:cond delay="0"/>
                                  </p:stCondLst>
                                  <p:iterate type="el" backwards="0">
                                    <p:tmAbs val="0"/>
                                  </p:iterate>
                                  <p:childTnLst>
                                    <p:set>
                                      <p:cBhvr>
                                        <p:cTn id="172" fill="hold"/>
                                        <p:tgtEl>
                                          <p:spTgt spid="10497"/>
                                        </p:tgtEl>
                                        <p:attrNameLst>
                                          <p:attrName>style.visibility</p:attrName>
                                        </p:attrNameLst>
                                      </p:cBhvr>
                                      <p:to>
                                        <p:strVal val="visible"/>
                                      </p:to>
                                    </p:set>
                                    <p:animEffect filter="dissolve" transition="in">
                                      <p:cBhvr>
                                        <p:cTn id="173" dur="500"/>
                                        <p:tgtEl>
                                          <p:spTgt spid="10497"/>
                                        </p:tgtEl>
                                      </p:cBhvr>
                                    </p:animEffect>
                                  </p:childTnLst>
                                </p:cTn>
                              </p:par>
                            </p:childTnLst>
                          </p:cTn>
                        </p:par>
                        <p:par>
                          <p:cTn id="174" fill="hold">
                            <p:stCondLst>
                              <p:cond delay="500"/>
                            </p:stCondLst>
                            <p:childTnLst>
                              <p:par>
                                <p:cTn id="175" presetClass="entr" nodeType="afterEffect" presetID="9" grpId="38" fill="hold">
                                  <p:stCondLst>
                                    <p:cond delay="0"/>
                                  </p:stCondLst>
                                  <p:iterate type="el" backwards="0">
                                    <p:tmAbs val="0"/>
                                  </p:iterate>
                                  <p:childTnLst>
                                    <p:set>
                                      <p:cBhvr>
                                        <p:cTn id="176" fill="hold"/>
                                        <p:tgtEl>
                                          <p:spTgt spid="10502"/>
                                        </p:tgtEl>
                                        <p:attrNameLst>
                                          <p:attrName>style.visibility</p:attrName>
                                        </p:attrNameLst>
                                      </p:cBhvr>
                                      <p:to>
                                        <p:strVal val="visible"/>
                                      </p:to>
                                    </p:set>
                                    <p:animEffect filter="dissolve" transition="in">
                                      <p:cBhvr>
                                        <p:cTn id="177" dur="500"/>
                                        <p:tgtEl>
                                          <p:spTgt spid="10502"/>
                                        </p:tgtEl>
                                      </p:cBhvr>
                                    </p:animEffect>
                                  </p:childTnLst>
                                </p:cTn>
                              </p:par>
                            </p:childTnLst>
                          </p:cTn>
                        </p:par>
                        <p:par>
                          <p:cTn id="178" fill="hold">
                            <p:stCondLst>
                              <p:cond delay="1000"/>
                            </p:stCondLst>
                            <p:childTnLst>
                              <p:par>
                                <p:cTn id="179" presetClass="entr" nodeType="afterEffect" presetID="9" grpId="39" fill="hold">
                                  <p:stCondLst>
                                    <p:cond delay="0"/>
                                  </p:stCondLst>
                                  <p:iterate type="el" backwards="0">
                                    <p:tmAbs val="0"/>
                                  </p:iterate>
                                  <p:childTnLst>
                                    <p:set>
                                      <p:cBhvr>
                                        <p:cTn id="180" fill="hold"/>
                                        <p:tgtEl>
                                          <p:spTgt spid="10511"/>
                                        </p:tgtEl>
                                        <p:attrNameLst>
                                          <p:attrName>style.visibility</p:attrName>
                                        </p:attrNameLst>
                                      </p:cBhvr>
                                      <p:to>
                                        <p:strVal val="visible"/>
                                      </p:to>
                                    </p:set>
                                    <p:animEffect filter="dissolve" transition="in">
                                      <p:cBhvr>
                                        <p:cTn id="181" dur="500"/>
                                        <p:tgtEl>
                                          <p:spTgt spid="10511"/>
                                        </p:tgtEl>
                                      </p:cBhvr>
                                    </p:animEffect>
                                  </p:childTnLst>
                                </p:cTn>
                              </p:par>
                            </p:childTnLst>
                          </p:cTn>
                        </p:par>
                        <p:par>
                          <p:cTn id="182" fill="hold">
                            <p:stCondLst>
                              <p:cond delay="1500"/>
                            </p:stCondLst>
                            <p:childTnLst>
                              <p:par>
                                <p:cTn id="183" presetClass="entr" nodeType="afterEffect" presetID="9" grpId="40" fill="hold">
                                  <p:stCondLst>
                                    <p:cond delay="0"/>
                                  </p:stCondLst>
                                  <p:iterate type="el" backwards="0">
                                    <p:tmAbs val="0"/>
                                  </p:iterate>
                                  <p:childTnLst>
                                    <p:set>
                                      <p:cBhvr>
                                        <p:cTn id="184" fill="hold"/>
                                        <p:tgtEl>
                                          <p:spTgt spid="10512"/>
                                        </p:tgtEl>
                                        <p:attrNameLst>
                                          <p:attrName>style.visibility</p:attrName>
                                        </p:attrNameLst>
                                      </p:cBhvr>
                                      <p:to>
                                        <p:strVal val="visible"/>
                                      </p:to>
                                    </p:set>
                                    <p:animEffect filter="dissolve" transition="in">
                                      <p:cBhvr>
                                        <p:cTn id="185" dur="500"/>
                                        <p:tgtEl>
                                          <p:spTgt spid="10512"/>
                                        </p:tgtEl>
                                      </p:cBhvr>
                                    </p:animEffect>
                                  </p:childTnLst>
                                </p:cTn>
                              </p:par>
                            </p:childTnLst>
                          </p:cTn>
                        </p:par>
                        <p:par>
                          <p:cTn id="186" fill="hold">
                            <p:stCondLst>
                              <p:cond delay="2000"/>
                            </p:stCondLst>
                            <p:childTnLst>
                              <p:par>
                                <p:cTn id="187" presetClass="entr" nodeType="afterEffect" presetID="9" grpId="41" fill="hold">
                                  <p:stCondLst>
                                    <p:cond delay="0"/>
                                  </p:stCondLst>
                                  <p:iterate type="el" backwards="0">
                                    <p:tmAbs val="0"/>
                                  </p:iterate>
                                  <p:childTnLst>
                                    <p:set>
                                      <p:cBhvr>
                                        <p:cTn id="188" fill="hold"/>
                                        <p:tgtEl>
                                          <p:spTgt spid="10517"/>
                                        </p:tgtEl>
                                        <p:attrNameLst>
                                          <p:attrName>style.visibility</p:attrName>
                                        </p:attrNameLst>
                                      </p:cBhvr>
                                      <p:to>
                                        <p:strVal val="visible"/>
                                      </p:to>
                                    </p:set>
                                    <p:animEffect filter="dissolve" transition="in">
                                      <p:cBhvr>
                                        <p:cTn id="189" dur="500"/>
                                        <p:tgtEl>
                                          <p:spTgt spid="10517"/>
                                        </p:tgtEl>
                                      </p:cBhvr>
                                    </p:animEffect>
                                  </p:childTnLst>
                                </p:cTn>
                              </p:par>
                            </p:childTnLst>
                          </p:cTn>
                        </p:par>
                        <p:par>
                          <p:cTn id="190" fill="hold">
                            <p:stCondLst>
                              <p:cond delay="2500"/>
                            </p:stCondLst>
                            <p:childTnLst>
                              <p:par>
                                <p:cTn id="191" presetClass="entr" nodeType="afterEffect" presetID="9" grpId="42" fill="hold">
                                  <p:stCondLst>
                                    <p:cond delay="0"/>
                                  </p:stCondLst>
                                  <p:iterate type="el" backwards="0">
                                    <p:tmAbs val="0"/>
                                  </p:iterate>
                                  <p:childTnLst>
                                    <p:set>
                                      <p:cBhvr>
                                        <p:cTn id="192" fill="hold"/>
                                        <p:tgtEl>
                                          <p:spTgt spid="10520"/>
                                        </p:tgtEl>
                                        <p:attrNameLst>
                                          <p:attrName>style.visibility</p:attrName>
                                        </p:attrNameLst>
                                      </p:cBhvr>
                                      <p:to>
                                        <p:strVal val="visible"/>
                                      </p:to>
                                    </p:set>
                                    <p:animEffect filter="dissolve" transition="in">
                                      <p:cBhvr>
                                        <p:cTn id="193" dur="500"/>
                                        <p:tgtEl>
                                          <p:spTgt spid="10520"/>
                                        </p:tgtEl>
                                      </p:cBhvr>
                                    </p:animEffect>
                                  </p:childTnLst>
                                </p:cTn>
                              </p:par>
                            </p:childTnLst>
                          </p:cTn>
                        </p:par>
                        <p:par>
                          <p:cTn id="194" fill="hold">
                            <p:stCondLst>
                              <p:cond delay="3000"/>
                            </p:stCondLst>
                            <p:childTnLst>
                              <p:par>
                                <p:cTn id="195" presetClass="entr" nodeType="afterEffect" presetID="9" grpId="43" fill="hold">
                                  <p:stCondLst>
                                    <p:cond delay="0"/>
                                  </p:stCondLst>
                                  <p:iterate type="el" backwards="0">
                                    <p:tmAbs val="0"/>
                                  </p:iterate>
                                  <p:childTnLst>
                                    <p:set>
                                      <p:cBhvr>
                                        <p:cTn id="196" fill="hold"/>
                                        <p:tgtEl>
                                          <p:spTgt spid="10531"/>
                                        </p:tgtEl>
                                        <p:attrNameLst>
                                          <p:attrName>style.visibility</p:attrName>
                                        </p:attrNameLst>
                                      </p:cBhvr>
                                      <p:to>
                                        <p:strVal val="visible"/>
                                      </p:to>
                                    </p:set>
                                    <p:animEffect filter="dissolve" transition="in">
                                      <p:cBhvr>
                                        <p:cTn id="197" dur="500"/>
                                        <p:tgtEl>
                                          <p:spTgt spid="10531"/>
                                        </p:tgtEl>
                                      </p:cBhvr>
                                    </p:animEffect>
                                  </p:childTnLst>
                                </p:cTn>
                              </p:par>
                            </p:childTnLst>
                          </p:cTn>
                        </p:par>
                        <p:par>
                          <p:cTn id="198" fill="hold">
                            <p:stCondLst>
                              <p:cond delay="3500"/>
                            </p:stCondLst>
                            <p:childTnLst>
                              <p:par>
                                <p:cTn id="199" presetClass="entr" nodeType="afterEffect" presetID="9" grpId="44" fill="hold">
                                  <p:stCondLst>
                                    <p:cond delay="0"/>
                                  </p:stCondLst>
                                  <p:iterate type="el" backwards="0">
                                    <p:tmAbs val="0"/>
                                  </p:iterate>
                                  <p:childTnLst>
                                    <p:set>
                                      <p:cBhvr>
                                        <p:cTn id="200" fill="hold"/>
                                        <p:tgtEl>
                                          <p:spTgt spid="10540"/>
                                        </p:tgtEl>
                                        <p:attrNameLst>
                                          <p:attrName>style.visibility</p:attrName>
                                        </p:attrNameLst>
                                      </p:cBhvr>
                                      <p:to>
                                        <p:strVal val="visible"/>
                                      </p:to>
                                    </p:set>
                                    <p:animEffect filter="dissolve" transition="in">
                                      <p:cBhvr>
                                        <p:cTn id="201" dur="500"/>
                                        <p:tgtEl>
                                          <p:spTgt spid="10540"/>
                                        </p:tgtEl>
                                      </p:cBhvr>
                                    </p:animEffect>
                                  </p:childTnLst>
                                </p:cTn>
                              </p:par>
                            </p:childTnLst>
                          </p:cTn>
                        </p:par>
                        <p:par>
                          <p:cTn id="202" fill="hold">
                            <p:stCondLst>
                              <p:cond delay="4000"/>
                            </p:stCondLst>
                            <p:childTnLst>
                              <p:par>
                                <p:cTn id="203" presetClass="entr" nodeType="afterEffect" presetID="9" grpId="45" fill="hold">
                                  <p:stCondLst>
                                    <p:cond delay="0"/>
                                  </p:stCondLst>
                                  <p:iterate type="el" backwards="0">
                                    <p:tmAbs val="0"/>
                                  </p:iterate>
                                  <p:childTnLst>
                                    <p:set>
                                      <p:cBhvr>
                                        <p:cTn id="204" fill="hold"/>
                                        <p:tgtEl>
                                          <p:spTgt spid="10541"/>
                                        </p:tgtEl>
                                        <p:attrNameLst>
                                          <p:attrName>style.visibility</p:attrName>
                                        </p:attrNameLst>
                                      </p:cBhvr>
                                      <p:to>
                                        <p:strVal val="visible"/>
                                      </p:to>
                                    </p:set>
                                    <p:animEffect filter="dissolve" transition="in">
                                      <p:cBhvr>
                                        <p:cTn id="205" dur="500"/>
                                        <p:tgtEl>
                                          <p:spTgt spid="105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519" grpId="15"/>
      <p:bldP build="whole" bldLvl="1" animBg="1" rev="0" advAuto="0" spid="10502" grpId="38"/>
      <p:bldP build="whole" bldLvl="1" animBg="1" rev="0" advAuto="0" spid="10504" grpId="4"/>
      <p:bldP build="whole" bldLvl="1" animBg="1" rev="0" advAuto="0" spid="10507" grpId="21"/>
      <p:bldP build="whole" bldLvl="1" animBg="1" rev="0" advAuto="0" spid="10530" grpId="34"/>
      <p:bldP build="whole" bldLvl="1" animBg="1" rev="0" advAuto="0" spid="10515" grpId="23"/>
      <p:bldP build="whole" bldLvl="1" animBg="1" rev="0" advAuto="0" spid="10532" grpId="8"/>
      <p:bldP build="whole" bldLvl="1" animBg="1" rev="0" advAuto="0" spid="10493" grpId="1"/>
      <p:bldP build="whole" bldLvl="1" animBg="1" rev="0" advAuto="0" spid="10535" grpId="18"/>
      <p:bldP build="whole" bldLvl="1" animBg="1" rev="0" advAuto="0" spid="10540" grpId="44"/>
      <p:bldP build="whole" bldLvl="1" animBg="1" rev="0" advAuto="0" spid="10500" grpId="20"/>
      <p:bldP build="whole" bldLvl="1" animBg="1" rev="0" advAuto="0" spid="10528" grpId="16"/>
      <p:bldP build="whole" bldLvl="1" animBg="1" rev="0" advAuto="0" spid="10508" grpId="22"/>
      <p:bldP build="whole" bldLvl="1" animBg="1" rev="0" advAuto="0" spid="10511" grpId="39"/>
      <p:bldP build="whole" bldLvl="1" animBg="1" rev="0" advAuto="0" spid="10513" grpId="5"/>
      <p:bldP build="whole" bldLvl="1" animBg="1" rev="0" advAuto="0" spid="10496" grpId="28"/>
      <p:bldP build="whole" bldLvl="1" animBg="1" rev="0" advAuto="0" spid="10505" grpId="12"/>
      <p:bldP build="whole" bldLvl="1" animBg="1" rev="0" advAuto="0" spid="10531" grpId="43"/>
      <p:bldP build="whole" bldLvl="1" animBg="1" rev="0" advAuto="0" spid="10533" grpId="9"/>
      <p:bldP build="whole" bldLvl="1" animBg="1" rev="0" advAuto="0" spid="10516" grpId="32"/>
      <p:bldP build="whole" bldLvl="1" animBg="1" rev="0" advAuto="0" spid="10498" grpId="2"/>
      <p:bldP build="whole" bldLvl="1" animBg="1" rev="0" advAuto="0" spid="10538" grpId="35"/>
      <p:bldP build="whole" bldLvl="1" animBg="1" rev="0" advAuto="0" spid="10541" grpId="45"/>
      <p:bldP build="whole" bldLvl="1" animBg="1" rev="0" advAuto="0" spid="10512" grpId="40"/>
      <p:bldP build="whole" bldLvl="1" animBg="1" rev="0" advAuto="0" spid="10494" grpId="10"/>
      <p:bldP build="whole" bldLvl="1" animBg="1" rev="0" advAuto="0" spid="10518" grpId="6"/>
      <p:bldP build="whole" bldLvl="1" animBg="1" rev="0" advAuto="0" spid="10501" grpId="29"/>
      <p:bldP build="whole" bldLvl="1" animBg="1" rev="0" advAuto="0" spid="10520" grpId="42"/>
      <p:bldP build="whole" bldLvl="1" animBg="1" rev="0" advAuto="0" spid="10506" grpId="13"/>
      <p:bldP build="whole" bldLvl="1" animBg="1" rev="0" advAuto="0" spid="10529" grpId="25"/>
      <p:bldP build="whole" bldLvl="1" animBg="1" rev="0" advAuto="0" spid="10509" grpId="30"/>
      <p:bldP build="whole" bldLvl="1" animBg="1" rev="0" advAuto="0" spid="10514" grpId="14"/>
      <p:bldP build="whole" bldLvl="1" animBg="1" rev="0" advAuto="0" spid="10536" grpId="26"/>
      <p:bldP build="whole" bldLvl="1" animBg="1" rev="0" advAuto="0" spid="10539" grpId="36"/>
      <p:bldP build="whole" bldLvl="1" animBg="1" rev="0" advAuto="0" spid="10521" grpId="33"/>
      <p:bldP build="whole" bldLvl="1" animBg="1" rev="0" advAuto="0" spid="10503" grpId="3"/>
      <p:bldP build="whole" bldLvl="1" animBg="1" rev="0" advAuto="0" spid="10497" grpId="37"/>
      <p:bldP build="whole" bldLvl="1" animBg="1" rev="0" advAuto="0" spid="10517" grpId="41"/>
      <p:bldP build="whole" bldLvl="1" animBg="1" rev="0" advAuto="0" spid="10499" grpId="11"/>
      <p:bldP build="whole" bldLvl="1" animBg="1" rev="0" advAuto="0" spid="10522" grpId="24"/>
      <p:bldP build="whole" bldLvl="1" animBg="1" rev="0" advAuto="0" spid="10527" grpId="7"/>
      <p:bldP build="whole" bldLvl="1" animBg="1" rev="0" advAuto="0" spid="10510" grpId="31"/>
      <p:bldP build="whole" bldLvl="1" animBg="1" rev="0" advAuto="0" spid="10534" grpId="17"/>
      <p:bldP build="whole" bldLvl="1" animBg="1" rev="0" advAuto="0" spid="10495" grpId="19"/>
      <p:bldP build="whole" bldLvl="1" animBg="1" rev="0" advAuto="0" spid="10537" grpId="27"/>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7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2783" name="Group 38"/>
          <p:cNvGrpSpPr/>
          <p:nvPr/>
        </p:nvGrpSpPr>
        <p:grpSpPr>
          <a:xfrm>
            <a:off x="4621816" y="5121950"/>
            <a:ext cx="3795860" cy="1028511"/>
            <a:chOff x="0" y="0"/>
            <a:chExt cx="3795859" cy="1028509"/>
          </a:xfrm>
        </p:grpSpPr>
        <p:sp>
          <p:nvSpPr>
            <p:cNvPr id="2780" name="Shape 2295"/>
            <p:cNvSpPr/>
            <p:nvPr/>
          </p:nvSpPr>
          <p:spPr>
            <a:xfrm>
              <a:off x="0" y="171418"/>
              <a:ext cx="2415906" cy="8570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5" y="0"/>
                  </a:moveTo>
                  <a:lnTo>
                    <a:pt x="0" y="9515"/>
                  </a:lnTo>
                  <a:lnTo>
                    <a:pt x="21600" y="21600"/>
                  </a:lnTo>
                  <a:lnTo>
                    <a:pt x="21131" y="10863"/>
                  </a:lnTo>
                  <a:cubicBezTo>
                    <a:pt x="21131" y="10863"/>
                    <a:pt x="1715" y="0"/>
                    <a:pt x="1715" y="0"/>
                  </a:cubicBezTo>
                  <a:close/>
                </a:path>
              </a:pathLst>
            </a:custGeom>
            <a:gradFill flip="none" rotWithShape="1">
              <a:gsLst>
                <a:gs pos="0">
                  <a:srgbClr val="6491C8"/>
                </a:gs>
                <a:gs pos="100000">
                  <a:srgbClr val="3B6BA6"/>
                </a:gs>
              </a:gsLst>
              <a:path path="circle">
                <a:fillToRect l="62278" t="119636" r="37721" b="-19636"/>
              </a:path>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sp>
          <p:nvSpPr>
            <p:cNvPr id="2781" name="Shape 2296"/>
            <p:cNvSpPr/>
            <p:nvPr/>
          </p:nvSpPr>
          <p:spPr>
            <a:xfrm>
              <a:off x="2365567" y="171418"/>
              <a:ext cx="1430294" cy="8570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704" y="0"/>
                  </a:moveTo>
                  <a:lnTo>
                    <a:pt x="5" y="10862"/>
                  </a:lnTo>
                  <a:lnTo>
                    <a:pt x="0" y="10861"/>
                  </a:lnTo>
                  <a:lnTo>
                    <a:pt x="793" y="21600"/>
                  </a:lnTo>
                  <a:lnTo>
                    <a:pt x="21600" y="9513"/>
                  </a:lnTo>
                  <a:cubicBezTo>
                    <a:pt x="21600" y="9513"/>
                    <a:pt x="18704" y="0"/>
                    <a:pt x="18704" y="0"/>
                  </a:cubicBezTo>
                  <a:close/>
                </a:path>
              </a:pathLst>
            </a:custGeom>
            <a:gradFill flip="none" rotWithShape="1">
              <a:gsLst>
                <a:gs pos="0">
                  <a:srgbClr val="C1D3E9"/>
                </a:gs>
                <a:gs pos="100000">
                  <a:srgbClr val="6491C8"/>
                </a:gs>
              </a:gsLst>
              <a:lin ang="2700000" scaled="0"/>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sp>
          <p:nvSpPr>
            <p:cNvPr id="2782" name="Shape 2297"/>
            <p:cNvSpPr/>
            <p:nvPr/>
          </p:nvSpPr>
          <p:spPr>
            <a:xfrm>
              <a:off x="197131" y="-1"/>
              <a:ext cx="3410066" cy="6079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289"/>
                  </a:moveTo>
                  <a:lnTo>
                    <a:pt x="13755" y="21598"/>
                  </a:lnTo>
                  <a:lnTo>
                    <a:pt x="13757" y="21600"/>
                  </a:lnTo>
                  <a:lnTo>
                    <a:pt x="21600" y="6293"/>
                  </a:lnTo>
                  <a:lnTo>
                    <a:pt x="10800" y="0"/>
                  </a:lnTo>
                  <a:cubicBezTo>
                    <a:pt x="10800" y="0"/>
                    <a:pt x="0" y="6289"/>
                    <a:pt x="0" y="6289"/>
                  </a:cubicBezTo>
                  <a:close/>
                </a:path>
              </a:pathLst>
            </a:custGeom>
            <a:solidFill>
              <a:srgbClr val="27476F"/>
            </a:soli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grpSp>
      <p:grpSp>
        <p:nvGrpSpPr>
          <p:cNvPr id="2787" name="Group 43"/>
          <p:cNvGrpSpPr/>
          <p:nvPr/>
        </p:nvGrpSpPr>
        <p:grpSpPr>
          <a:xfrm>
            <a:off x="4861802" y="4592227"/>
            <a:ext cx="3309090" cy="986141"/>
            <a:chOff x="0" y="0"/>
            <a:chExt cx="3309088" cy="986140"/>
          </a:xfrm>
        </p:grpSpPr>
        <p:sp>
          <p:nvSpPr>
            <p:cNvPr id="2784" name="Shape 2301"/>
            <p:cNvSpPr/>
            <p:nvPr/>
          </p:nvSpPr>
          <p:spPr>
            <a:xfrm>
              <a:off x="-1" y="104594"/>
              <a:ext cx="2109613" cy="8815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598"/>
                  </a:moveTo>
                  <a:lnTo>
                    <a:pt x="20941" y="8800"/>
                  </a:lnTo>
                  <a:lnTo>
                    <a:pt x="2410" y="0"/>
                  </a:lnTo>
                  <a:lnTo>
                    <a:pt x="0" y="11344"/>
                  </a:lnTo>
                  <a:lnTo>
                    <a:pt x="21598" y="21600"/>
                  </a:lnTo>
                  <a:cubicBezTo>
                    <a:pt x="21598" y="21600"/>
                    <a:pt x="21600" y="21598"/>
                    <a:pt x="21600" y="21598"/>
                  </a:cubicBezTo>
                  <a:close/>
                </a:path>
              </a:pathLst>
            </a:custGeom>
            <a:gradFill flip="none" rotWithShape="1">
              <a:gsLst>
                <a:gs pos="0">
                  <a:schemeClr val="accent2"/>
                </a:gs>
                <a:gs pos="100000">
                  <a:srgbClr val="2D8F87"/>
                </a:gs>
              </a:gsLst>
              <a:path path="circle">
                <a:fillToRect l="62278" t="119636" r="37721" b="-19636"/>
              </a:path>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sp>
          <p:nvSpPr>
            <p:cNvPr id="2785" name="Shape 2302"/>
            <p:cNvSpPr/>
            <p:nvPr/>
          </p:nvSpPr>
          <p:spPr>
            <a:xfrm>
              <a:off x="2041617" y="104594"/>
              <a:ext cx="1267472" cy="8811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796"/>
                  </a:moveTo>
                  <a:lnTo>
                    <a:pt x="1097" y="21600"/>
                  </a:lnTo>
                  <a:lnTo>
                    <a:pt x="21600" y="11339"/>
                  </a:lnTo>
                  <a:lnTo>
                    <a:pt x="17593" y="0"/>
                  </a:lnTo>
                  <a:lnTo>
                    <a:pt x="10" y="8799"/>
                  </a:lnTo>
                  <a:cubicBezTo>
                    <a:pt x="10" y="8799"/>
                    <a:pt x="0" y="8796"/>
                    <a:pt x="0" y="8796"/>
                  </a:cubicBezTo>
                  <a:close/>
                </a:path>
              </a:pathLst>
            </a:custGeom>
            <a:gradFill flip="none" rotWithShape="1">
              <a:gsLst>
                <a:gs pos="0">
                  <a:srgbClr val="B0E6E2"/>
                </a:gs>
                <a:gs pos="100000">
                  <a:schemeClr val="accent2"/>
                </a:gs>
              </a:gsLst>
              <a:lin ang="2700000" scaled="0"/>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sp>
          <p:nvSpPr>
            <p:cNvPr id="2786" name="Shape 2303"/>
            <p:cNvSpPr/>
            <p:nvPr/>
          </p:nvSpPr>
          <p:spPr>
            <a:xfrm>
              <a:off x="239983" y="-1"/>
              <a:ext cx="2842206" cy="4694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071"/>
                  </a:moveTo>
                  <a:lnTo>
                    <a:pt x="13755" y="21595"/>
                  </a:lnTo>
                  <a:lnTo>
                    <a:pt x="13759" y="21600"/>
                  </a:lnTo>
                  <a:lnTo>
                    <a:pt x="21600" y="5084"/>
                  </a:lnTo>
                  <a:lnTo>
                    <a:pt x="11723" y="0"/>
                  </a:lnTo>
                  <a:cubicBezTo>
                    <a:pt x="11723" y="0"/>
                    <a:pt x="0" y="5071"/>
                    <a:pt x="0" y="5071"/>
                  </a:cubicBezTo>
                  <a:close/>
                </a:path>
              </a:pathLst>
            </a:custGeom>
            <a:solidFill>
              <a:srgbClr val="1E5F5A"/>
            </a:soli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grpSp>
      <p:grpSp>
        <p:nvGrpSpPr>
          <p:cNvPr id="2791" name="Group 48"/>
          <p:cNvGrpSpPr/>
          <p:nvPr/>
        </p:nvGrpSpPr>
        <p:grpSpPr>
          <a:xfrm>
            <a:off x="5153213" y="3979102"/>
            <a:ext cx="2743439" cy="952547"/>
            <a:chOff x="0" y="0"/>
            <a:chExt cx="2743438" cy="952545"/>
          </a:xfrm>
        </p:grpSpPr>
        <p:sp>
          <p:nvSpPr>
            <p:cNvPr id="2788" name="Shape 2307"/>
            <p:cNvSpPr/>
            <p:nvPr/>
          </p:nvSpPr>
          <p:spPr>
            <a:xfrm>
              <a:off x="0" y="130308"/>
              <a:ext cx="1748191" cy="8214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84" y="7507"/>
                  </a:moveTo>
                  <a:lnTo>
                    <a:pt x="20774" y="7514"/>
                  </a:lnTo>
                  <a:lnTo>
                    <a:pt x="2980" y="0"/>
                  </a:lnTo>
                  <a:lnTo>
                    <a:pt x="0" y="12478"/>
                  </a:lnTo>
                  <a:lnTo>
                    <a:pt x="21600" y="21600"/>
                  </a:lnTo>
                  <a:cubicBezTo>
                    <a:pt x="21600" y="21600"/>
                    <a:pt x="20784" y="7507"/>
                    <a:pt x="20784" y="7507"/>
                  </a:cubicBezTo>
                  <a:close/>
                </a:path>
              </a:pathLst>
            </a:custGeom>
            <a:gradFill flip="none" rotWithShape="1">
              <a:gsLst>
                <a:gs pos="0">
                  <a:schemeClr val="accent3"/>
                </a:gs>
                <a:gs pos="100000">
                  <a:srgbClr val="71982B"/>
                </a:gs>
              </a:gsLst>
              <a:path path="circle">
                <a:fillToRect l="62278" t="119636" r="37721" b="-19636"/>
              </a:path>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sp>
          <p:nvSpPr>
            <p:cNvPr id="2789" name="Shape 2308"/>
            <p:cNvSpPr/>
            <p:nvPr/>
          </p:nvSpPr>
          <p:spPr>
            <a:xfrm>
              <a:off x="1679893" y="130308"/>
              <a:ext cx="1063546" cy="8222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1" y="21590"/>
                  </a:moveTo>
                  <a:lnTo>
                    <a:pt x="1382" y="21600"/>
                  </a:lnTo>
                  <a:lnTo>
                    <a:pt x="21600" y="12501"/>
                  </a:lnTo>
                  <a:lnTo>
                    <a:pt x="16687" y="0"/>
                  </a:lnTo>
                  <a:lnTo>
                    <a:pt x="0" y="7510"/>
                  </a:lnTo>
                  <a:cubicBezTo>
                    <a:pt x="0" y="7510"/>
                    <a:pt x="1341" y="21590"/>
                    <a:pt x="1341" y="21590"/>
                  </a:cubicBezTo>
                  <a:close/>
                </a:path>
              </a:pathLst>
            </a:custGeom>
            <a:gradFill flip="none" rotWithShape="1">
              <a:gsLst>
                <a:gs pos="0">
                  <a:srgbClr val="D5E9B1"/>
                </a:gs>
                <a:gs pos="100000">
                  <a:schemeClr val="accent3"/>
                </a:gs>
              </a:gsLst>
              <a:lin ang="2700000" scaled="0"/>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sp>
          <p:nvSpPr>
            <p:cNvPr id="2790" name="Shape 2309"/>
            <p:cNvSpPr/>
            <p:nvPr/>
          </p:nvSpPr>
          <p:spPr>
            <a:xfrm>
              <a:off x="239985" y="0"/>
              <a:ext cx="2262566" cy="4229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006"/>
                  </a:moveTo>
                  <a:lnTo>
                    <a:pt x="13748" y="21600"/>
                  </a:lnTo>
                  <a:lnTo>
                    <a:pt x="13756" y="21586"/>
                  </a:lnTo>
                  <a:lnTo>
                    <a:pt x="21600" y="6986"/>
                  </a:lnTo>
                  <a:lnTo>
                    <a:pt x="11085" y="0"/>
                  </a:lnTo>
                  <a:cubicBezTo>
                    <a:pt x="11085" y="0"/>
                    <a:pt x="0" y="7006"/>
                    <a:pt x="0" y="7006"/>
                  </a:cubicBezTo>
                  <a:close/>
                </a:path>
              </a:pathLst>
            </a:custGeom>
            <a:solidFill>
              <a:srgbClr val="4B651D"/>
            </a:soli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grpSp>
      <p:grpSp>
        <p:nvGrpSpPr>
          <p:cNvPr id="2795" name="Group 53"/>
          <p:cNvGrpSpPr/>
          <p:nvPr/>
        </p:nvGrpSpPr>
        <p:grpSpPr>
          <a:xfrm>
            <a:off x="5444622" y="3317399"/>
            <a:ext cx="2160846" cy="945494"/>
            <a:chOff x="0" y="0"/>
            <a:chExt cx="2160845" cy="945492"/>
          </a:xfrm>
        </p:grpSpPr>
        <p:sp>
          <p:nvSpPr>
            <p:cNvPr id="2792" name="Shape 2313"/>
            <p:cNvSpPr/>
            <p:nvPr/>
          </p:nvSpPr>
          <p:spPr>
            <a:xfrm>
              <a:off x="0" y="85707"/>
              <a:ext cx="1377094" cy="859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586"/>
                  </a:moveTo>
                  <a:lnTo>
                    <a:pt x="20322" y="4972"/>
                  </a:lnTo>
                  <a:lnTo>
                    <a:pt x="4679" y="0"/>
                  </a:lnTo>
                  <a:lnTo>
                    <a:pt x="0" y="14743"/>
                  </a:lnTo>
                  <a:lnTo>
                    <a:pt x="21574" y="21600"/>
                  </a:lnTo>
                  <a:cubicBezTo>
                    <a:pt x="21574" y="21600"/>
                    <a:pt x="21600" y="21586"/>
                    <a:pt x="21600" y="21586"/>
                  </a:cubicBezTo>
                  <a:close/>
                </a:path>
              </a:pathLst>
            </a:custGeom>
            <a:gradFill flip="none" rotWithShape="1">
              <a:gsLst>
                <a:gs pos="0">
                  <a:schemeClr val="accent4"/>
                </a:gs>
                <a:gs pos="100000">
                  <a:srgbClr val="DD8B00"/>
                </a:gs>
              </a:gsLst>
              <a:path path="circle">
                <a:fillToRect l="62278" t="119636" r="37721" b="-19636"/>
              </a:path>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sp>
          <p:nvSpPr>
            <p:cNvPr id="2793" name="Shape 2314"/>
            <p:cNvSpPr/>
            <p:nvPr/>
          </p:nvSpPr>
          <p:spPr>
            <a:xfrm>
              <a:off x="1294205" y="85707"/>
              <a:ext cx="866641" cy="8591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4974"/>
                  </a:moveTo>
                  <a:lnTo>
                    <a:pt x="2031" y="21600"/>
                  </a:lnTo>
                  <a:lnTo>
                    <a:pt x="21600" y="14732"/>
                  </a:lnTo>
                  <a:lnTo>
                    <a:pt x="14176" y="0"/>
                  </a:lnTo>
                  <a:lnTo>
                    <a:pt x="3" y="4975"/>
                  </a:lnTo>
                  <a:cubicBezTo>
                    <a:pt x="3" y="4975"/>
                    <a:pt x="0" y="4974"/>
                    <a:pt x="0" y="4974"/>
                  </a:cubicBezTo>
                  <a:close/>
                </a:path>
              </a:pathLst>
            </a:custGeom>
            <a:gradFill flip="none" rotWithShape="1">
              <a:gsLst>
                <a:gs pos="0">
                  <a:srgbClr val="FFDFA9"/>
                </a:gs>
                <a:gs pos="100000">
                  <a:schemeClr val="accent4"/>
                </a:gs>
              </a:gsLst>
              <a:lin ang="2700000" scaled="0"/>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sp>
          <p:nvSpPr>
            <p:cNvPr id="2794" name="Shape 2315"/>
            <p:cNvSpPr/>
            <p:nvPr/>
          </p:nvSpPr>
          <p:spPr>
            <a:xfrm>
              <a:off x="291410" y="-1"/>
              <a:ext cx="1566064" cy="2825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467"/>
                  </a:moveTo>
                  <a:lnTo>
                    <a:pt x="13755" y="21598"/>
                  </a:lnTo>
                  <a:lnTo>
                    <a:pt x="13757" y="21600"/>
                  </a:lnTo>
                  <a:lnTo>
                    <a:pt x="21600" y="6471"/>
                  </a:lnTo>
                  <a:lnTo>
                    <a:pt x="10798" y="0"/>
                  </a:lnTo>
                  <a:cubicBezTo>
                    <a:pt x="10798" y="0"/>
                    <a:pt x="0" y="6467"/>
                    <a:pt x="0" y="6467"/>
                  </a:cubicBezTo>
                  <a:close/>
                </a:path>
              </a:pathLst>
            </a:custGeom>
            <a:solidFill>
              <a:srgbClr val="945D00"/>
            </a:soli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grpSp>
      <p:grpSp>
        <p:nvGrpSpPr>
          <p:cNvPr id="2798" name="Group 58"/>
          <p:cNvGrpSpPr/>
          <p:nvPr/>
        </p:nvGrpSpPr>
        <p:grpSpPr>
          <a:xfrm>
            <a:off x="5787458" y="1838608"/>
            <a:ext cx="1472290" cy="1632266"/>
            <a:chOff x="0" y="0"/>
            <a:chExt cx="1472289" cy="1632265"/>
          </a:xfrm>
        </p:grpSpPr>
        <p:sp>
          <p:nvSpPr>
            <p:cNvPr id="2796" name="Shape 2319"/>
            <p:cNvSpPr/>
            <p:nvPr/>
          </p:nvSpPr>
          <p:spPr>
            <a:xfrm>
              <a:off x="0" y="0"/>
              <a:ext cx="936433" cy="16322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599"/>
                  </a:moveTo>
                  <a:lnTo>
                    <a:pt x="16960" y="0"/>
                  </a:lnTo>
                  <a:lnTo>
                    <a:pt x="0" y="19142"/>
                  </a:lnTo>
                  <a:lnTo>
                    <a:pt x="21594" y="21600"/>
                  </a:lnTo>
                  <a:cubicBezTo>
                    <a:pt x="21594" y="21600"/>
                    <a:pt x="21600" y="21599"/>
                    <a:pt x="21600" y="21599"/>
                  </a:cubicBezTo>
                  <a:close/>
                </a:path>
              </a:pathLst>
            </a:custGeom>
            <a:gradFill flip="none" rotWithShape="1">
              <a:gsLst>
                <a:gs pos="0">
                  <a:schemeClr val="accent5"/>
                </a:gs>
                <a:gs pos="100000">
                  <a:srgbClr val="EA0619"/>
                </a:gs>
              </a:gsLst>
              <a:path path="circle">
                <a:fillToRect l="37721" t="-19636" r="62278" b="119636"/>
              </a:path>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sp>
          <p:nvSpPr>
            <p:cNvPr id="2797" name="Shape 2320"/>
            <p:cNvSpPr/>
            <p:nvPr/>
          </p:nvSpPr>
          <p:spPr>
            <a:xfrm>
              <a:off x="737095" y="0"/>
              <a:ext cx="735195" cy="16321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141"/>
                  </a:moveTo>
                  <a:lnTo>
                    <a:pt x="0" y="0"/>
                  </a:lnTo>
                  <a:lnTo>
                    <a:pt x="5911" y="21600"/>
                  </a:lnTo>
                  <a:cubicBezTo>
                    <a:pt x="5911" y="21600"/>
                    <a:pt x="21600" y="19141"/>
                    <a:pt x="21600" y="19141"/>
                  </a:cubicBezTo>
                  <a:close/>
                </a:path>
              </a:pathLst>
            </a:custGeom>
            <a:gradFill flip="none" rotWithShape="1">
              <a:gsLst>
                <a:gs pos="0">
                  <a:srgbClr val="FDB5BB"/>
                </a:gs>
                <a:gs pos="100000">
                  <a:schemeClr val="accent5"/>
                </a:gs>
              </a:gsLst>
              <a:lin ang="2700000" scaled="0"/>
            </a:gradFill>
            <a:ln w="12700" cap="flat">
              <a:noFill/>
              <a:miter lim="400000"/>
            </a:ln>
            <a:effectLst/>
          </p:spPr>
          <p:txBody>
            <a:bodyPr wrap="square" lIns="45719" tIns="45719" rIns="45719" bIns="45719" numCol="1" anchor="ctr">
              <a:noAutofit/>
            </a:bodyPr>
            <a:lstStyle/>
            <a:p>
              <a:pPr algn="ctr" defTabSz="457200">
                <a:defRPr sz="900">
                  <a:solidFill>
                    <a:srgbClr val="FFFFFF"/>
                  </a:solidFill>
                  <a:effectLst>
                    <a:outerShdw sx="100000" sy="100000" kx="0" ky="0" algn="b" rotWithShape="0" blurRad="38100" dist="12700" dir="5400000">
                      <a:srgbClr val="000000">
                        <a:alpha val="50000"/>
                      </a:srgbClr>
                    </a:outerShdw>
                  </a:effectLst>
                  <a:latin typeface="Lato"/>
                  <a:ea typeface="Lato"/>
                  <a:cs typeface="Lato"/>
                  <a:sym typeface="Lato"/>
                </a:defRPr>
              </a:pPr>
            </a:p>
          </p:txBody>
        </p:sp>
      </p:grpSp>
      <p:sp>
        <p:nvSpPr>
          <p:cNvPr id="2799" name="TextBox 6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11</a:t>
            </a:r>
          </a:p>
        </p:txBody>
      </p:sp>
      <p:sp>
        <p:nvSpPr>
          <p:cNvPr id="2800" name="TextBox 6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a:t>
            </a:r>
          </a:p>
        </p:txBody>
      </p:sp>
      <p:sp>
        <p:nvSpPr>
          <p:cNvPr id="2801" name="Straight Connector 112"/>
          <p:cNvSpPr/>
          <p:nvPr/>
        </p:nvSpPr>
        <p:spPr>
          <a:xfrm>
            <a:off x="6890967" y="1734854"/>
            <a:ext cx="1885416" cy="3845872"/>
          </a:xfrm>
          <a:prstGeom prst="line">
            <a:avLst/>
          </a:prstGeom>
          <a:ln w="12700">
            <a:solidFill>
              <a:srgbClr val="7D8287"/>
            </a:solidFill>
            <a:prstDash val="sysDot"/>
            <a:miter/>
            <a:headEnd type="oval"/>
            <a:tailEnd type="oval"/>
          </a:ln>
        </p:spPr>
        <p:txBody>
          <a:bodyPr lIns="45719" rIns="45719"/>
          <a:lstStyle/>
          <a:p>
            <a:pPr/>
          </a:p>
        </p:txBody>
      </p:sp>
      <p:sp>
        <p:nvSpPr>
          <p:cNvPr id="2802" name="Oval 113"/>
          <p:cNvSpPr/>
          <p:nvPr/>
        </p:nvSpPr>
        <p:spPr>
          <a:xfrm>
            <a:off x="7154944" y="2366128"/>
            <a:ext cx="169683" cy="169683"/>
          </a:xfrm>
          <a:prstGeom prst="ellipse">
            <a:avLst/>
          </a:prstGeom>
          <a:solidFill>
            <a:schemeClr val="accent5"/>
          </a:solidFill>
          <a:ln w="25400">
            <a:solidFill>
              <a:srgbClr val="000000"/>
            </a:solidFill>
            <a:miter/>
          </a:ln>
        </p:spPr>
        <p:txBody>
          <a:bodyPr lIns="45719" rIns="45719" anchor="ctr"/>
          <a:lstStyle/>
          <a:p>
            <a:pPr algn="ctr">
              <a:defRPr>
                <a:solidFill>
                  <a:srgbClr val="FFFFFF"/>
                </a:solidFill>
              </a:defRPr>
            </a:pPr>
          </a:p>
        </p:txBody>
      </p:sp>
      <p:sp>
        <p:nvSpPr>
          <p:cNvPr id="2803" name="Oval 114"/>
          <p:cNvSpPr/>
          <p:nvPr/>
        </p:nvSpPr>
        <p:spPr>
          <a:xfrm>
            <a:off x="7643175" y="3385477"/>
            <a:ext cx="169683" cy="169683"/>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2804" name="Oval 115"/>
          <p:cNvSpPr/>
          <p:nvPr/>
        </p:nvSpPr>
        <p:spPr>
          <a:xfrm>
            <a:off x="7981698" y="4072404"/>
            <a:ext cx="169683" cy="169683"/>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2805" name="Oval 116"/>
          <p:cNvSpPr/>
          <p:nvPr/>
        </p:nvSpPr>
        <p:spPr>
          <a:xfrm>
            <a:off x="8283812" y="4670802"/>
            <a:ext cx="169683" cy="169683"/>
          </a:xfrm>
          <a:prstGeom prst="ellipse">
            <a:avLst/>
          </a:prstGeom>
          <a:solidFill>
            <a:schemeClr val="accent2"/>
          </a:solidFill>
          <a:ln w="25400">
            <a:solidFill>
              <a:srgbClr val="000000"/>
            </a:solidFill>
            <a:miter/>
          </a:ln>
        </p:spPr>
        <p:txBody>
          <a:bodyPr lIns="45719" rIns="45719" anchor="ctr"/>
          <a:lstStyle/>
          <a:p>
            <a:pPr algn="ctr">
              <a:defRPr>
                <a:solidFill>
                  <a:srgbClr val="FFFFFF"/>
                </a:solidFill>
              </a:defRPr>
            </a:pPr>
          </a:p>
        </p:txBody>
      </p:sp>
      <p:sp>
        <p:nvSpPr>
          <p:cNvPr id="2806" name="Oval 117"/>
          <p:cNvSpPr/>
          <p:nvPr/>
        </p:nvSpPr>
        <p:spPr>
          <a:xfrm>
            <a:off x="8554345" y="5208528"/>
            <a:ext cx="169683" cy="169683"/>
          </a:xfrm>
          <a:prstGeom prst="ellipse">
            <a:avLst/>
          </a:prstGeom>
          <a:solidFill>
            <a:srgbClr val="6491C8"/>
          </a:solidFill>
          <a:ln w="25400">
            <a:solidFill>
              <a:srgbClr val="000000"/>
            </a:solidFill>
            <a:miter/>
          </a:ln>
        </p:spPr>
        <p:txBody>
          <a:bodyPr lIns="45719" rIns="45719" anchor="ctr"/>
          <a:lstStyle/>
          <a:p>
            <a:pPr algn="ctr">
              <a:defRPr>
                <a:solidFill>
                  <a:srgbClr val="FFFFFF"/>
                </a:solidFill>
              </a:defRPr>
            </a:pPr>
          </a:p>
        </p:txBody>
      </p:sp>
      <p:sp>
        <p:nvSpPr>
          <p:cNvPr id="2807" name="TextBox 119"/>
          <p:cNvSpPr txBox="1"/>
          <p:nvPr/>
        </p:nvSpPr>
        <p:spPr>
          <a:xfrm rot="834946">
            <a:off x="5470138" y="5516266"/>
            <a:ext cx="613083"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3%</a:t>
            </a:r>
          </a:p>
        </p:txBody>
      </p:sp>
      <p:sp>
        <p:nvSpPr>
          <p:cNvPr id="2808" name="TextBox 120"/>
          <p:cNvSpPr txBox="1"/>
          <p:nvPr/>
        </p:nvSpPr>
        <p:spPr>
          <a:xfrm rot="684185">
            <a:off x="5647687" y="4941229"/>
            <a:ext cx="613083"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8%</a:t>
            </a:r>
          </a:p>
        </p:txBody>
      </p:sp>
      <p:sp>
        <p:nvSpPr>
          <p:cNvPr id="2809" name="TextBox 121"/>
          <p:cNvSpPr txBox="1"/>
          <p:nvPr/>
        </p:nvSpPr>
        <p:spPr>
          <a:xfrm rot="684185">
            <a:off x="5760809" y="4319060"/>
            <a:ext cx="613083"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13%</a:t>
            </a:r>
          </a:p>
        </p:txBody>
      </p:sp>
      <p:sp>
        <p:nvSpPr>
          <p:cNvPr id="2810" name="TextBox 122"/>
          <p:cNvSpPr txBox="1"/>
          <p:nvPr/>
        </p:nvSpPr>
        <p:spPr>
          <a:xfrm rot="684185">
            <a:off x="5874117" y="3623178"/>
            <a:ext cx="613083"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18%</a:t>
            </a:r>
          </a:p>
        </p:txBody>
      </p:sp>
      <p:sp>
        <p:nvSpPr>
          <p:cNvPr id="2811" name="TextBox 123"/>
          <p:cNvSpPr txBox="1"/>
          <p:nvPr/>
        </p:nvSpPr>
        <p:spPr>
          <a:xfrm rot="684185">
            <a:off x="6004736" y="2955088"/>
            <a:ext cx="613083"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21%</a:t>
            </a:r>
          </a:p>
        </p:txBody>
      </p:sp>
      <p:sp>
        <p:nvSpPr>
          <p:cNvPr id="2812" name="Rectangle 124"/>
          <p:cNvSpPr txBox="1"/>
          <p:nvPr/>
        </p:nvSpPr>
        <p:spPr>
          <a:xfrm>
            <a:off x="7539292" y="2105809"/>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solidFill>
                  <a:schemeClr val="accent5"/>
                </a:solidFill>
                <a:latin typeface="FontAwesome"/>
                <a:ea typeface="FontAwesome"/>
                <a:cs typeface="FontAwesome"/>
                <a:sym typeface="FontAwesome"/>
              </a:defRPr>
            </a:lvl1pPr>
          </a:lstStyle>
          <a:p>
            <a:pPr/>
            <a:r>
              <a:t></a:t>
            </a:r>
          </a:p>
        </p:txBody>
      </p:sp>
      <p:sp>
        <p:nvSpPr>
          <p:cNvPr id="2813" name="Rectangle 125"/>
          <p:cNvSpPr txBox="1"/>
          <p:nvPr/>
        </p:nvSpPr>
        <p:spPr>
          <a:xfrm>
            <a:off x="7944646" y="2931759"/>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solidFill>
                  <a:schemeClr val="accent4"/>
                </a:solidFill>
                <a:latin typeface="FontAwesome"/>
                <a:ea typeface="FontAwesome"/>
                <a:cs typeface="FontAwesome"/>
                <a:sym typeface="FontAwesome"/>
              </a:defRPr>
            </a:lvl1pPr>
          </a:lstStyle>
          <a:p>
            <a:pPr/>
            <a:r>
              <a:t></a:t>
            </a:r>
          </a:p>
        </p:txBody>
      </p:sp>
      <p:sp>
        <p:nvSpPr>
          <p:cNvPr id="2814" name="Rectangle 126"/>
          <p:cNvSpPr txBox="1"/>
          <p:nvPr/>
        </p:nvSpPr>
        <p:spPr>
          <a:xfrm>
            <a:off x="9047582" y="5021135"/>
            <a:ext cx="512178" cy="46931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defRPr sz="2800">
                <a:solidFill>
                  <a:srgbClr val="6491C8"/>
                </a:solidFill>
                <a:latin typeface="FontAwesome"/>
                <a:ea typeface="FontAwesome"/>
                <a:cs typeface="FontAwesome"/>
                <a:sym typeface="FontAwesome"/>
              </a:defRPr>
            </a:lvl1pPr>
          </a:lstStyle>
          <a:p>
            <a:pPr/>
            <a:r>
              <a:t></a:t>
            </a:r>
          </a:p>
        </p:txBody>
      </p:sp>
      <p:sp>
        <p:nvSpPr>
          <p:cNvPr id="2815" name="Rectangle 127"/>
          <p:cNvSpPr txBox="1"/>
          <p:nvPr/>
        </p:nvSpPr>
        <p:spPr>
          <a:xfrm>
            <a:off x="8331144" y="3672866"/>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solidFill>
                  <a:schemeClr val="accent3"/>
                </a:solidFill>
                <a:latin typeface="FontAwesome"/>
                <a:ea typeface="FontAwesome"/>
                <a:cs typeface="FontAwesome"/>
                <a:sym typeface="FontAwesome"/>
              </a:defRPr>
            </a:lvl1pPr>
          </a:lstStyle>
          <a:p>
            <a:pPr/>
            <a:r>
              <a:t>Ã</a:t>
            </a:r>
          </a:p>
        </p:txBody>
      </p:sp>
      <p:sp>
        <p:nvSpPr>
          <p:cNvPr id="2816" name="Rectangle 128"/>
          <p:cNvSpPr txBox="1"/>
          <p:nvPr/>
        </p:nvSpPr>
        <p:spPr>
          <a:xfrm>
            <a:off x="8717644" y="4357411"/>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solidFill>
                  <a:schemeClr val="accent2"/>
                </a:solidFill>
                <a:latin typeface="FontAwesome"/>
                <a:ea typeface="FontAwesome"/>
                <a:cs typeface="FontAwesome"/>
                <a:sym typeface="FontAwesome"/>
              </a:defRPr>
            </a:lvl1pPr>
          </a:lstStyle>
          <a:p>
            <a:pPr/>
            <a:r>
              <a:t>k</a:t>
            </a:r>
          </a:p>
        </p:txBody>
      </p:sp>
      <p:sp>
        <p:nvSpPr>
          <p:cNvPr id="2817" name="TextBox 129"/>
          <p:cNvSpPr txBox="1"/>
          <p:nvPr/>
        </p:nvSpPr>
        <p:spPr>
          <a:xfrm>
            <a:off x="8095721" y="2204247"/>
            <a:ext cx="1082183"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818" name="TextBox 130"/>
          <p:cNvSpPr txBox="1"/>
          <p:nvPr/>
        </p:nvSpPr>
        <p:spPr>
          <a:xfrm>
            <a:off x="8501075" y="3043142"/>
            <a:ext cx="1082183"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819" name="TextBox 131"/>
          <p:cNvSpPr txBox="1"/>
          <p:nvPr/>
        </p:nvSpPr>
        <p:spPr>
          <a:xfrm>
            <a:off x="8887573" y="3814950"/>
            <a:ext cx="1082183"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820" name="TextBox 132"/>
          <p:cNvSpPr txBox="1"/>
          <p:nvPr/>
        </p:nvSpPr>
        <p:spPr>
          <a:xfrm>
            <a:off x="9274073" y="4494686"/>
            <a:ext cx="1082183"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821" name="TextBox 133"/>
          <p:cNvSpPr txBox="1"/>
          <p:nvPr/>
        </p:nvSpPr>
        <p:spPr>
          <a:xfrm>
            <a:off x="9604011" y="5089490"/>
            <a:ext cx="1082183"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822" name="Freeform 134"/>
          <p:cNvSpPr/>
          <p:nvPr/>
        </p:nvSpPr>
        <p:spPr>
          <a:xfrm>
            <a:off x="4336329" y="3657600"/>
            <a:ext cx="1187778" cy="12443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10236" y="21600"/>
                </a:lnTo>
              </a:path>
            </a:pathLst>
          </a:custGeom>
          <a:ln w="19050">
            <a:solidFill>
              <a:srgbClr val="7D8287"/>
            </a:solidFill>
            <a:prstDash val="sysDot"/>
            <a:miter/>
          </a:ln>
        </p:spPr>
        <p:txBody>
          <a:bodyPr lIns="45719" rIns="45719" anchor="ctr"/>
          <a:lstStyle/>
          <a:p>
            <a:pPr algn="ctr">
              <a:defRPr>
                <a:solidFill>
                  <a:srgbClr val="FFFFFF"/>
                </a:solidFill>
              </a:defRPr>
            </a:pPr>
          </a:p>
        </p:txBody>
      </p:sp>
      <p:sp>
        <p:nvSpPr>
          <p:cNvPr id="2823" name="Oval 135"/>
          <p:cNvSpPr/>
          <p:nvPr/>
        </p:nvSpPr>
        <p:spPr>
          <a:xfrm>
            <a:off x="3955169" y="3930898"/>
            <a:ext cx="758073" cy="758073"/>
          </a:xfrm>
          <a:prstGeom prst="ellipse">
            <a:avLst/>
          </a:prstGeom>
          <a:solidFill>
            <a:schemeClr val="accent1"/>
          </a:solidFill>
          <a:ln w="101600">
            <a:solidFill>
              <a:srgbClr val="FFFFFF"/>
            </a:solidFill>
            <a:miter/>
          </a:ln>
        </p:spPr>
        <p:txBody>
          <a:bodyPr lIns="45719" rIns="45719" anchor="ctr"/>
          <a:lstStyle/>
          <a:p>
            <a:pPr algn="ctr">
              <a:defRPr>
                <a:solidFill>
                  <a:srgbClr val="FFFFFF"/>
                </a:solidFill>
              </a:defRPr>
            </a:pPr>
          </a:p>
        </p:txBody>
      </p:sp>
      <p:sp>
        <p:nvSpPr>
          <p:cNvPr id="2824" name="Rectangle 136"/>
          <p:cNvSpPr txBox="1"/>
          <p:nvPr/>
        </p:nvSpPr>
        <p:spPr>
          <a:xfrm>
            <a:off x="4284950" y="4040809"/>
            <a:ext cx="186616"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2825" name="Oval 137"/>
          <p:cNvSpPr/>
          <p:nvPr/>
        </p:nvSpPr>
        <p:spPr>
          <a:xfrm>
            <a:off x="3144464" y="3930898"/>
            <a:ext cx="758073" cy="758073"/>
          </a:xfrm>
          <a:prstGeom prst="ellipse">
            <a:avLst/>
          </a:prstGeom>
          <a:solidFill>
            <a:schemeClr val="accent1">
              <a:alpha val="55000"/>
            </a:schemeClr>
          </a:solidFill>
          <a:ln w="101600">
            <a:solidFill>
              <a:srgbClr val="FFFFFF"/>
            </a:solidFill>
            <a:miter/>
          </a:ln>
        </p:spPr>
        <p:txBody>
          <a:bodyPr lIns="45719" rIns="45719" anchor="ctr"/>
          <a:lstStyle/>
          <a:p>
            <a:pPr algn="ctr">
              <a:defRPr>
                <a:solidFill>
                  <a:srgbClr val="FFFFFF"/>
                </a:solidFill>
              </a:defRPr>
            </a:pPr>
          </a:p>
        </p:txBody>
      </p:sp>
      <p:sp>
        <p:nvSpPr>
          <p:cNvPr id="2826" name="Oval 138"/>
          <p:cNvSpPr/>
          <p:nvPr/>
        </p:nvSpPr>
        <p:spPr>
          <a:xfrm>
            <a:off x="2352612" y="3930898"/>
            <a:ext cx="758073" cy="758073"/>
          </a:xfrm>
          <a:prstGeom prst="ellipse">
            <a:avLst/>
          </a:prstGeom>
          <a:solidFill>
            <a:schemeClr val="accent1">
              <a:alpha val="35000"/>
            </a:schemeClr>
          </a:solidFill>
          <a:ln w="101600">
            <a:solidFill>
              <a:srgbClr val="FFFFFF"/>
            </a:solidFill>
            <a:miter/>
          </a:ln>
        </p:spPr>
        <p:txBody>
          <a:bodyPr lIns="45719" rIns="45719" anchor="ctr"/>
          <a:lstStyle/>
          <a:p>
            <a:pPr algn="ctr">
              <a:defRPr>
                <a:solidFill>
                  <a:srgbClr val="FFFFFF"/>
                </a:solidFill>
              </a:defRPr>
            </a:pPr>
          </a:p>
        </p:txBody>
      </p:sp>
      <p:sp>
        <p:nvSpPr>
          <p:cNvPr id="2827" name="TextBox 139"/>
          <p:cNvSpPr txBox="1"/>
          <p:nvPr/>
        </p:nvSpPr>
        <p:spPr>
          <a:xfrm>
            <a:off x="3277308" y="4092792"/>
            <a:ext cx="541963"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2000">
                <a:solidFill>
                  <a:srgbClr val="FEFEFE"/>
                </a:solidFill>
              </a:defRPr>
            </a:lvl1pPr>
          </a:lstStyle>
          <a:p>
            <a:pPr/>
            <a:r>
              <a:t>9%</a:t>
            </a:r>
          </a:p>
        </p:txBody>
      </p:sp>
      <p:sp>
        <p:nvSpPr>
          <p:cNvPr id="2828" name="Rectangle 140"/>
          <p:cNvSpPr txBox="1"/>
          <p:nvPr/>
        </p:nvSpPr>
        <p:spPr>
          <a:xfrm>
            <a:off x="2496398" y="4046484"/>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2829" name="Rounded Rectangle 141"/>
          <p:cNvSpPr/>
          <p:nvPr/>
        </p:nvSpPr>
        <p:spPr>
          <a:xfrm>
            <a:off x="1385373" y="5263810"/>
            <a:ext cx="182881" cy="182881"/>
          </a:xfrm>
          <a:prstGeom prst="roundRect">
            <a:avLst>
              <a:gd name="adj" fmla="val 16667"/>
            </a:avLst>
          </a:prstGeom>
          <a:solidFill>
            <a:schemeClr val="accent5"/>
          </a:solidFill>
          <a:ln w="12700">
            <a:miter lim="400000"/>
          </a:ln>
        </p:spPr>
        <p:txBody>
          <a:bodyPr lIns="45719" rIns="45719" anchor="ctr"/>
          <a:lstStyle/>
          <a:p>
            <a:pPr algn="ctr">
              <a:defRPr>
                <a:solidFill>
                  <a:srgbClr val="FFFFFF"/>
                </a:solidFill>
              </a:defRPr>
            </a:pPr>
          </a:p>
        </p:txBody>
      </p:sp>
      <p:sp>
        <p:nvSpPr>
          <p:cNvPr id="2830" name="TextBox 142"/>
          <p:cNvSpPr txBox="1"/>
          <p:nvPr/>
        </p:nvSpPr>
        <p:spPr>
          <a:xfrm>
            <a:off x="1661958" y="5235291"/>
            <a:ext cx="846986" cy="2498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Text goes</a:t>
            </a:r>
          </a:p>
        </p:txBody>
      </p:sp>
      <p:sp>
        <p:nvSpPr>
          <p:cNvPr id="2831" name="Rounded Rectangle 143"/>
          <p:cNvSpPr/>
          <p:nvPr/>
        </p:nvSpPr>
        <p:spPr>
          <a:xfrm>
            <a:off x="1385373" y="5601161"/>
            <a:ext cx="182881" cy="182881"/>
          </a:xfrm>
          <a:prstGeom prst="roundRect">
            <a:avLst>
              <a:gd name="adj" fmla="val 16667"/>
            </a:avLst>
          </a:prstGeom>
          <a:solidFill>
            <a:schemeClr val="accent4"/>
          </a:solidFill>
          <a:ln w="12700">
            <a:miter lim="400000"/>
          </a:ln>
        </p:spPr>
        <p:txBody>
          <a:bodyPr lIns="45719" rIns="45719" anchor="ctr"/>
          <a:lstStyle/>
          <a:p>
            <a:pPr algn="ctr">
              <a:defRPr>
                <a:solidFill>
                  <a:srgbClr val="FFFFFF"/>
                </a:solidFill>
              </a:defRPr>
            </a:pPr>
          </a:p>
        </p:txBody>
      </p:sp>
      <p:sp>
        <p:nvSpPr>
          <p:cNvPr id="2832" name="TextBox 144"/>
          <p:cNvSpPr txBox="1"/>
          <p:nvPr/>
        </p:nvSpPr>
        <p:spPr>
          <a:xfrm>
            <a:off x="1661958" y="5572643"/>
            <a:ext cx="846986" cy="24980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Example text</a:t>
            </a:r>
          </a:p>
        </p:txBody>
      </p:sp>
      <p:sp>
        <p:nvSpPr>
          <p:cNvPr id="2833" name="Rounded Rectangle 145"/>
          <p:cNvSpPr/>
          <p:nvPr/>
        </p:nvSpPr>
        <p:spPr>
          <a:xfrm>
            <a:off x="1385373" y="5956360"/>
            <a:ext cx="182881" cy="182881"/>
          </a:xfrm>
          <a:prstGeom prst="roundRect">
            <a:avLst>
              <a:gd name="adj" fmla="val 16667"/>
            </a:avLst>
          </a:prstGeom>
          <a:solidFill>
            <a:schemeClr val="accent3"/>
          </a:solidFill>
          <a:ln w="12700">
            <a:miter lim="400000"/>
          </a:ln>
        </p:spPr>
        <p:txBody>
          <a:bodyPr lIns="45719" rIns="45719" anchor="ctr"/>
          <a:lstStyle/>
          <a:p>
            <a:pPr algn="ctr">
              <a:defRPr>
                <a:solidFill>
                  <a:srgbClr val="FFFFFF"/>
                </a:solidFill>
              </a:defRPr>
            </a:pPr>
          </a:p>
        </p:txBody>
      </p:sp>
      <p:sp>
        <p:nvSpPr>
          <p:cNvPr id="2834" name="TextBox 146"/>
          <p:cNvSpPr txBox="1"/>
          <p:nvPr/>
        </p:nvSpPr>
        <p:spPr>
          <a:xfrm>
            <a:off x="1661958" y="5927841"/>
            <a:ext cx="846986" cy="24980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Text goes</a:t>
            </a:r>
          </a:p>
        </p:txBody>
      </p:sp>
      <p:sp>
        <p:nvSpPr>
          <p:cNvPr id="2835" name="Rounded Rectangle 147"/>
          <p:cNvSpPr/>
          <p:nvPr/>
        </p:nvSpPr>
        <p:spPr>
          <a:xfrm>
            <a:off x="2789968" y="5256762"/>
            <a:ext cx="182881" cy="182881"/>
          </a:xfrm>
          <a:prstGeom prst="roundRect">
            <a:avLst>
              <a:gd name="adj" fmla="val 16667"/>
            </a:avLst>
          </a:prstGeom>
          <a:solidFill>
            <a:schemeClr val="accent2"/>
          </a:solidFill>
          <a:ln w="12700">
            <a:miter lim="400000"/>
          </a:ln>
        </p:spPr>
        <p:txBody>
          <a:bodyPr lIns="45719" rIns="45719" anchor="ctr"/>
          <a:lstStyle/>
          <a:p>
            <a:pPr algn="ctr">
              <a:defRPr>
                <a:solidFill>
                  <a:srgbClr val="FFFFFF"/>
                </a:solidFill>
              </a:defRPr>
            </a:pPr>
          </a:p>
        </p:txBody>
      </p:sp>
      <p:sp>
        <p:nvSpPr>
          <p:cNvPr id="2836" name="TextBox 148"/>
          <p:cNvSpPr txBox="1"/>
          <p:nvPr/>
        </p:nvSpPr>
        <p:spPr>
          <a:xfrm>
            <a:off x="3066552" y="5228243"/>
            <a:ext cx="846986" cy="24980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Sample</a:t>
            </a:r>
          </a:p>
        </p:txBody>
      </p:sp>
      <p:sp>
        <p:nvSpPr>
          <p:cNvPr id="2837" name="Rounded Rectangle 149"/>
          <p:cNvSpPr/>
          <p:nvPr/>
        </p:nvSpPr>
        <p:spPr>
          <a:xfrm>
            <a:off x="2789968" y="5605433"/>
            <a:ext cx="182881" cy="182881"/>
          </a:xfrm>
          <a:prstGeom prst="roundRect">
            <a:avLst>
              <a:gd name="adj" fmla="val 16667"/>
            </a:avLst>
          </a:prstGeom>
          <a:solidFill>
            <a:srgbClr val="6491C8"/>
          </a:solidFill>
          <a:ln w="12700">
            <a:miter lim="400000"/>
          </a:ln>
        </p:spPr>
        <p:txBody>
          <a:bodyPr lIns="45719" rIns="45719" anchor="ctr"/>
          <a:lstStyle/>
          <a:p>
            <a:pPr algn="ctr">
              <a:defRPr>
                <a:solidFill>
                  <a:srgbClr val="FFFFFF"/>
                </a:solidFill>
              </a:defRPr>
            </a:pPr>
          </a:p>
        </p:txBody>
      </p:sp>
      <p:sp>
        <p:nvSpPr>
          <p:cNvPr id="2838" name="TextBox 150"/>
          <p:cNvSpPr txBox="1"/>
          <p:nvPr/>
        </p:nvSpPr>
        <p:spPr>
          <a:xfrm>
            <a:off x="3066552" y="5576914"/>
            <a:ext cx="846986" cy="2498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Example text</a:t>
            </a:r>
          </a:p>
        </p:txBody>
      </p:sp>
      <p:sp>
        <p:nvSpPr>
          <p:cNvPr id="2839" name="TextBox 151"/>
          <p:cNvSpPr txBox="1"/>
          <p:nvPr/>
        </p:nvSpPr>
        <p:spPr>
          <a:xfrm>
            <a:off x="1359261" y="2800762"/>
            <a:ext cx="3440230"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a:t>
            </a:r>
          </a:p>
        </p:txBody>
      </p:sp>
      <p:sp>
        <p:nvSpPr>
          <p:cNvPr id="2840" name="TextBox 152"/>
          <p:cNvSpPr txBox="1"/>
          <p:nvPr/>
        </p:nvSpPr>
        <p:spPr>
          <a:xfrm>
            <a:off x="2702406" y="1886365"/>
            <a:ext cx="2097086"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000"/>
            </a:lvl1pPr>
          </a:lstStyle>
          <a:p>
            <a:pPr/>
            <a:r>
              <a:t>Saying fruitful were hath waters divided fill may days air bring is Signs first.</a:t>
            </a:r>
          </a:p>
        </p:txBody>
      </p:sp>
      <p:sp>
        <p:nvSpPr>
          <p:cNvPr id="2841" name="TextBox 153"/>
          <p:cNvSpPr txBox="1"/>
          <p:nvPr/>
        </p:nvSpPr>
        <p:spPr>
          <a:xfrm>
            <a:off x="1289612" y="1915056"/>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1"/>
                </a:solidFill>
              </a:defRPr>
            </a:lvl1pPr>
          </a:lstStyle>
          <a:p>
            <a:pPr/>
            <a:r>
              <a:t>83%</a:t>
            </a:r>
          </a:p>
        </p:txBody>
      </p:sp>
      <p:sp>
        <p:nvSpPr>
          <p:cNvPr id="2842" name="Straight Connector 155"/>
          <p:cNvSpPr/>
          <p:nvPr/>
        </p:nvSpPr>
        <p:spPr>
          <a:xfrm flipH="1">
            <a:off x="1419939" y="3591612"/>
            <a:ext cx="1" cy="1310327"/>
          </a:xfrm>
          <a:prstGeom prst="line">
            <a:avLst/>
          </a:prstGeom>
          <a:ln w="12700">
            <a:solidFill>
              <a:srgbClr val="7D8287"/>
            </a:solidFill>
            <a:prstDash val="sysDot"/>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blind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807"/>
                                        </p:tgtEl>
                                        <p:attrNameLst>
                                          <p:attrName>style.visibility</p:attrName>
                                        </p:attrNameLst>
                                      </p:cBhvr>
                                      <p:to>
                                        <p:strVal val="visible"/>
                                      </p:to>
                                    </p:set>
                                    <p:animEffect filter="dissolve" transition="in">
                                      <p:cBhvr>
                                        <p:cTn id="7" dur="500"/>
                                        <p:tgtEl>
                                          <p:spTgt spid="2807"/>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2783"/>
                                        </p:tgtEl>
                                        <p:attrNameLst>
                                          <p:attrName>style.visibility</p:attrName>
                                        </p:attrNameLst>
                                      </p:cBhvr>
                                      <p:to>
                                        <p:strVal val="visible"/>
                                      </p:to>
                                    </p:set>
                                    <p:animEffect filter="dissolve" transition="in">
                                      <p:cBhvr>
                                        <p:cTn id="11" dur="500"/>
                                        <p:tgtEl>
                                          <p:spTgt spid="2783"/>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8" presetID="2" grpId="3" fill="hold">
                                  <p:stCondLst>
                                    <p:cond delay="0"/>
                                  </p:stCondLst>
                                  <p:iterate type="el" backwards="0">
                                    <p:tmAbs val="0"/>
                                  </p:iterate>
                                  <p:childTnLst>
                                    <p:set>
                                      <p:cBhvr>
                                        <p:cTn id="15" fill="hold"/>
                                        <p:tgtEl>
                                          <p:spTgt spid="2806"/>
                                        </p:tgtEl>
                                        <p:attrNameLst>
                                          <p:attrName>style.visibility</p:attrName>
                                        </p:attrNameLst>
                                      </p:cBhvr>
                                      <p:to>
                                        <p:strVal val="visible"/>
                                      </p:to>
                                    </p:set>
                                    <p:anim calcmode="lin" valueType="num">
                                      <p:cBhvr>
                                        <p:cTn id="16" dur="500" fill="hold"/>
                                        <p:tgtEl>
                                          <p:spTgt spid="2806"/>
                                        </p:tgtEl>
                                        <p:attrNameLst>
                                          <p:attrName>ppt_x</p:attrName>
                                        </p:attrNameLst>
                                      </p:cBhvr>
                                      <p:tavLst>
                                        <p:tav tm="0">
                                          <p:val>
                                            <p:strVal val="0-#ppt_w/2"/>
                                          </p:val>
                                        </p:tav>
                                        <p:tav tm="100000">
                                          <p:val>
                                            <p:strVal val="#ppt_x"/>
                                          </p:val>
                                        </p:tav>
                                      </p:tavLst>
                                    </p:anim>
                                    <p:anim calcmode="lin" valueType="num">
                                      <p:cBhvr>
                                        <p:cTn id="17" dur="500" fill="hold"/>
                                        <p:tgtEl>
                                          <p:spTgt spid="2806"/>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Class="entr" nodeType="afterEffect" presetSubtype="8" presetID="2" grpId="4" fill="hold">
                                  <p:stCondLst>
                                    <p:cond delay="0"/>
                                  </p:stCondLst>
                                  <p:iterate type="el" backwards="0">
                                    <p:tmAbs val="0"/>
                                  </p:iterate>
                                  <p:childTnLst>
                                    <p:set>
                                      <p:cBhvr>
                                        <p:cTn id="20" fill="hold"/>
                                        <p:tgtEl>
                                          <p:spTgt spid="2814"/>
                                        </p:tgtEl>
                                        <p:attrNameLst>
                                          <p:attrName>style.visibility</p:attrName>
                                        </p:attrNameLst>
                                      </p:cBhvr>
                                      <p:to>
                                        <p:strVal val="visible"/>
                                      </p:to>
                                    </p:set>
                                    <p:anim calcmode="lin" valueType="num">
                                      <p:cBhvr>
                                        <p:cTn id="21" dur="500" fill="hold"/>
                                        <p:tgtEl>
                                          <p:spTgt spid="2814"/>
                                        </p:tgtEl>
                                        <p:attrNameLst>
                                          <p:attrName>ppt_x</p:attrName>
                                        </p:attrNameLst>
                                      </p:cBhvr>
                                      <p:tavLst>
                                        <p:tav tm="0">
                                          <p:val>
                                            <p:strVal val="0-#ppt_w/2"/>
                                          </p:val>
                                        </p:tav>
                                        <p:tav tm="100000">
                                          <p:val>
                                            <p:strVal val="#ppt_x"/>
                                          </p:val>
                                        </p:tav>
                                      </p:tavLst>
                                    </p:anim>
                                    <p:anim calcmode="lin" valueType="num">
                                      <p:cBhvr>
                                        <p:cTn id="22" dur="500" fill="hold"/>
                                        <p:tgtEl>
                                          <p:spTgt spid="2814"/>
                                        </p:tgtEl>
                                        <p:attrNameLst>
                                          <p:attrName>ppt_y</p:attrName>
                                        </p:attrNameLst>
                                      </p:cBhvr>
                                      <p:tavLst>
                                        <p:tav tm="0">
                                          <p:val>
                                            <p:strVal val="#ppt_y"/>
                                          </p:val>
                                        </p:tav>
                                        <p:tav tm="100000">
                                          <p:val>
                                            <p:strVal val="#ppt_y"/>
                                          </p:val>
                                        </p:tav>
                                      </p:tavLst>
                                    </p:anim>
                                  </p:childTnLst>
                                </p:cTn>
                              </p:par>
                            </p:childTnLst>
                          </p:cTn>
                        </p:par>
                        <p:par>
                          <p:cTn id="23" fill="hold">
                            <p:stCondLst>
                              <p:cond delay="1000"/>
                            </p:stCondLst>
                            <p:childTnLst>
                              <p:par>
                                <p:cTn id="24" presetClass="entr" nodeType="afterEffect" presetSubtype="8" presetID="2" grpId="5" fill="hold">
                                  <p:stCondLst>
                                    <p:cond delay="0"/>
                                  </p:stCondLst>
                                  <p:iterate type="el" backwards="0">
                                    <p:tmAbs val="0"/>
                                  </p:iterate>
                                  <p:childTnLst>
                                    <p:set>
                                      <p:cBhvr>
                                        <p:cTn id="25" fill="hold"/>
                                        <p:tgtEl>
                                          <p:spTgt spid="2821"/>
                                        </p:tgtEl>
                                        <p:attrNameLst>
                                          <p:attrName>style.visibility</p:attrName>
                                        </p:attrNameLst>
                                      </p:cBhvr>
                                      <p:to>
                                        <p:strVal val="visible"/>
                                      </p:to>
                                    </p:set>
                                    <p:anim calcmode="lin" valueType="num">
                                      <p:cBhvr>
                                        <p:cTn id="26" dur="500" fill="hold"/>
                                        <p:tgtEl>
                                          <p:spTgt spid="2821"/>
                                        </p:tgtEl>
                                        <p:attrNameLst>
                                          <p:attrName>ppt_x</p:attrName>
                                        </p:attrNameLst>
                                      </p:cBhvr>
                                      <p:tavLst>
                                        <p:tav tm="0">
                                          <p:val>
                                            <p:strVal val="0-#ppt_w/2"/>
                                          </p:val>
                                        </p:tav>
                                        <p:tav tm="100000">
                                          <p:val>
                                            <p:strVal val="#ppt_x"/>
                                          </p:val>
                                        </p:tav>
                                      </p:tavLst>
                                    </p:anim>
                                    <p:anim calcmode="lin" valueType="num">
                                      <p:cBhvr>
                                        <p:cTn id="27" dur="500" fill="hold"/>
                                        <p:tgtEl>
                                          <p:spTgt spid="2821"/>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Class="entr" nodeType="clickEffect" presetSubtype="4" presetID="2" grpId="6" fill="hold">
                                  <p:stCondLst>
                                    <p:cond delay="0"/>
                                  </p:stCondLst>
                                  <p:iterate type="el" backwards="0">
                                    <p:tmAbs val="0"/>
                                  </p:iterate>
                                  <p:childTnLst>
                                    <p:set>
                                      <p:cBhvr>
                                        <p:cTn id="31" fill="hold"/>
                                        <p:tgtEl>
                                          <p:spTgt spid="2808"/>
                                        </p:tgtEl>
                                        <p:attrNameLst>
                                          <p:attrName>style.visibility</p:attrName>
                                        </p:attrNameLst>
                                      </p:cBhvr>
                                      <p:to>
                                        <p:strVal val="visible"/>
                                      </p:to>
                                    </p:set>
                                    <p:anim calcmode="lin" valueType="num">
                                      <p:cBhvr>
                                        <p:cTn id="32" dur="500" fill="hold"/>
                                        <p:tgtEl>
                                          <p:spTgt spid="2808"/>
                                        </p:tgtEl>
                                        <p:attrNameLst>
                                          <p:attrName>ppt_x</p:attrName>
                                        </p:attrNameLst>
                                      </p:cBhvr>
                                      <p:tavLst>
                                        <p:tav tm="0">
                                          <p:val>
                                            <p:strVal val="#ppt_x"/>
                                          </p:val>
                                        </p:tav>
                                        <p:tav tm="100000">
                                          <p:val>
                                            <p:strVal val="#ppt_x"/>
                                          </p:val>
                                        </p:tav>
                                      </p:tavLst>
                                    </p:anim>
                                    <p:anim calcmode="lin" valueType="num">
                                      <p:cBhvr>
                                        <p:cTn id="33" dur="500" fill="hold"/>
                                        <p:tgtEl>
                                          <p:spTgt spid="2808"/>
                                        </p:tgtEl>
                                        <p:attrNameLst>
                                          <p:attrName>ppt_y</p:attrName>
                                        </p:attrNameLst>
                                      </p:cBhvr>
                                      <p:tavLst>
                                        <p:tav tm="0">
                                          <p:val>
                                            <p:strVal val="1+#ppt_h/2"/>
                                          </p:val>
                                        </p:tav>
                                        <p:tav tm="100000">
                                          <p:val>
                                            <p:strVal val="#ppt_y"/>
                                          </p:val>
                                        </p:tav>
                                      </p:tavLst>
                                    </p:anim>
                                  </p:childTnLst>
                                </p:cTn>
                              </p:par>
                            </p:childTnLst>
                          </p:cTn>
                        </p:par>
                        <p:par>
                          <p:cTn id="34" fill="hold">
                            <p:stCondLst>
                              <p:cond delay="500"/>
                            </p:stCondLst>
                            <p:childTnLst>
                              <p:par>
                                <p:cTn id="35" presetClass="entr" nodeType="afterEffect" presetSubtype="4" presetID="2" grpId="7" fill="hold">
                                  <p:stCondLst>
                                    <p:cond delay="0"/>
                                  </p:stCondLst>
                                  <p:iterate type="el" backwards="0">
                                    <p:tmAbs val="0"/>
                                  </p:iterate>
                                  <p:childTnLst>
                                    <p:set>
                                      <p:cBhvr>
                                        <p:cTn id="36" fill="hold"/>
                                        <p:tgtEl>
                                          <p:spTgt spid="2787"/>
                                        </p:tgtEl>
                                        <p:attrNameLst>
                                          <p:attrName>style.visibility</p:attrName>
                                        </p:attrNameLst>
                                      </p:cBhvr>
                                      <p:to>
                                        <p:strVal val="visible"/>
                                      </p:to>
                                    </p:set>
                                    <p:anim calcmode="lin" valueType="num">
                                      <p:cBhvr>
                                        <p:cTn id="37" dur="500" fill="hold"/>
                                        <p:tgtEl>
                                          <p:spTgt spid="2787"/>
                                        </p:tgtEl>
                                        <p:attrNameLst>
                                          <p:attrName>ppt_x</p:attrName>
                                        </p:attrNameLst>
                                      </p:cBhvr>
                                      <p:tavLst>
                                        <p:tav tm="0">
                                          <p:val>
                                            <p:strVal val="#ppt_x"/>
                                          </p:val>
                                        </p:tav>
                                        <p:tav tm="100000">
                                          <p:val>
                                            <p:strVal val="#ppt_x"/>
                                          </p:val>
                                        </p:tav>
                                      </p:tavLst>
                                    </p:anim>
                                    <p:anim calcmode="lin" valueType="num">
                                      <p:cBhvr>
                                        <p:cTn id="38" dur="500" fill="hold"/>
                                        <p:tgtEl>
                                          <p:spTgt spid="2787"/>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2" presetID="22" grpId="8" fill="hold">
                                  <p:stCondLst>
                                    <p:cond delay="0"/>
                                  </p:stCondLst>
                                  <p:iterate type="el" backwards="0">
                                    <p:tmAbs val="0"/>
                                  </p:iterate>
                                  <p:childTnLst>
                                    <p:set>
                                      <p:cBhvr>
                                        <p:cTn id="42" fill="hold"/>
                                        <p:tgtEl>
                                          <p:spTgt spid="2805"/>
                                        </p:tgtEl>
                                        <p:attrNameLst>
                                          <p:attrName>style.visibility</p:attrName>
                                        </p:attrNameLst>
                                      </p:cBhvr>
                                      <p:to>
                                        <p:strVal val="visible"/>
                                      </p:to>
                                    </p:set>
                                    <p:animEffect filter="wipe(right)" transition="in">
                                      <p:cBhvr>
                                        <p:cTn id="43" dur="500"/>
                                        <p:tgtEl>
                                          <p:spTgt spid="2805"/>
                                        </p:tgtEl>
                                      </p:cBhvr>
                                    </p:animEffect>
                                  </p:childTnLst>
                                </p:cTn>
                              </p:par>
                            </p:childTnLst>
                          </p:cTn>
                        </p:par>
                        <p:par>
                          <p:cTn id="44" fill="hold">
                            <p:stCondLst>
                              <p:cond delay="500"/>
                            </p:stCondLst>
                            <p:childTnLst>
                              <p:par>
                                <p:cTn id="45" presetClass="entr" nodeType="afterEffect" presetSubtype="2" presetID="22" grpId="9" fill="hold">
                                  <p:stCondLst>
                                    <p:cond delay="0"/>
                                  </p:stCondLst>
                                  <p:iterate type="el" backwards="0">
                                    <p:tmAbs val="0"/>
                                  </p:iterate>
                                  <p:childTnLst>
                                    <p:set>
                                      <p:cBhvr>
                                        <p:cTn id="46" fill="hold"/>
                                        <p:tgtEl>
                                          <p:spTgt spid="2816"/>
                                        </p:tgtEl>
                                        <p:attrNameLst>
                                          <p:attrName>style.visibility</p:attrName>
                                        </p:attrNameLst>
                                      </p:cBhvr>
                                      <p:to>
                                        <p:strVal val="visible"/>
                                      </p:to>
                                    </p:set>
                                    <p:animEffect filter="wipe(right)" transition="in">
                                      <p:cBhvr>
                                        <p:cTn id="47" dur="500"/>
                                        <p:tgtEl>
                                          <p:spTgt spid="2816"/>
                                        </p:tgtEl>
                                      </p:cBhvr>
                                    </p:animEffect>
                                  </p:childTnLst>
                                </p:cTn>
                              </p:par>
                            </p:childTnLst>
                          </p:cTn>
                        </p:par>
                        <p:par>
                          <p:cTn id="48" fill="hold">
                            <p:stCondLst>
                              <p:cond delay="1000"/>
                            </p:stCondLst>
                            <p:childTnLst>
                              <p:par>
                                <p:cTn id="49" presetClass="entr" nodeType="afterEffect" presetSubtype="2" presetID="22" grpId="10" fill="hold">
                                  <p:stCondLst>
                                    <p:cond delay="0"/>
                                  </p:stCondLst>
                                  <p:iterate type="el" backwards="0">
                                    <p:tmAbs val="0"/>
                                  </p:iterate>
                                  <p:childTnLst>
                                    <p:set>
                                      <p:cBhvr>
                                        <p:cTn id="50" fill="hold"/>
                                        <p:tgtEl>
                                          <p:spTgt spid="2820"/>
                                        </p:tgtEl>
                                        <p:attrNameLst>
                                          <p:attrName>style.visibility</p:attrName>
                                        </p:attrNameLst>
                                      </p:cBhvr>
                                      <p:to>
                                        <p:strVal val="visible"/>
                                      </p:to>
                                    </p:set>
                                    <p:animEffect filter="wipe(right)" transition="in">
                                      <p:cBhvr>
                                        <p:cTn id="51" dur="500"/>
                                        <p:tgtEl>
                                          <p:spTgt spid="2820"/>
                                        </p:tgtEl>
                                      </p:cBhvr>
                                    </p:animEffect>
                                  </p:childTnLst>
                                </p:cTn>
                              </p:par>
                            </p:childTnLst>
                          </p:cTn>
                        </p:par>
                      </p:childTnLst>
                    </p:cTn>
                  </p:par>
                  <p:par>
                    <p:cTn id="52" fill="hold">
                      <p:stCondLst>
                        <p:cond delay="indefinite"/>
                      </p:stCondLst>
                      <p:childTnLst>
                        <p:par>
                          <p:cTn id="53" fill="hold">
                            <p:stCondLst>
                              <p:cond delay="0"/>
                            </p:stCondLst>
                            <p:childTnLst>
                              <p:par>
                                <p:cTn id="54" presetClass="entr" nodeType="clickEffect" presetID="9" grpId="11" fill="hold">
                                  <p:stCondLst>
                                    <p:cond delay="0"/>
                                  </p:stCondLst>
                                  <p:iterate type="el" backwards="0">
                                    <p:tmAbs val="0"/>
                                  </p:iterate>
                                  <p:childTnLst>
                                    <p:set>
                                      <p:cBhvr>
                                        <p:cTn id="55" fill="hold"/>
                                        <p:tgtEl>
                                          <p:spTgt spid="2809"/>
                                        </p:tgtEl>
                                        <p:attrNameLst>
                                          <p:attrName>style.visibility</p:attrName>
                                        </p:attrNameLst>
                                      </p:cBhvr>
                                      <p:to>
                                        <p:strVal val="visible"/>
                                      </p:to>
                                    </p:set>
                                    <p:animEffect filter="dissolve" transition="in">
                                      <p:cBhvr>
                                        <p:cTn id="56" dur="500"/>
                                        <p:tgtEl>
                                          <p:spTgt spid="2809"/>
                                        </p:tgtEl>
                                      </p:cBhvr>
                                    </p:animEffect>
                                  </p:childTnLst>
                                </p:cTn>
                              </p:par>
                            </p:childTnLst>
                          </p:cTn>
                        </p:par>
                        <p:par>
                          <p:cTn id="57" fill="hold">
                            <p:stCondLst>
                              <p:cond delay="500"/>
                            </p:stCondLst>
                            <p:childTnLst>
                              <p:par>
                                <p:cTn id="58" presetClass="entr" nodeType="afterEffect" presetID="9" grpId="12" fill="hold">
                                  <p:stCondLst>
                                    <p:cond delay="0"/>
                                  </p:stCondLst>
                                  <p:iterate type="el" backwards="0">
                                    <p:tmAbs val="0"/>
                                  </p:iterate>
                                  <p:childTnLst>
                                    <p:set>
                                      <p:cBhvr>
                                        <p:cTn id="59" fill="hold"/>
                                        <p:tgtEl>
                                          <p:spTgt spid="2791"/>
                                        </p:tgtEl>
                                        <p:attrNameLst>
                                          <p:attrName>style.visibility</p:attrName>
                                        </p:attrNameLst>
                                      </p:cBhvr>
                                      <p:to>
                                        <p:strVal val="visible"/>
                                      </p:to>
                                    </p:set>
                                    <p:animEffect filter="dissolve" transition="in">
                                      <p:cBhvr>
                                        <p:cTn id="60" dur="500"/>
                                        <p:tgtEl>
                                          <p:spTgt spid="2791"/>
                                        </p:tgtEl>
                                      </p:cBhvr>
                                    </p:animEffect>
                                  </p:childTnLst>
                                </p:cTn>
                              </p:par>
                            </p:childTnLst>
                          </p:cTn>
                        </p:par>
                      </p:childTnLst>
                    </p:cTn>
                  </p:par>
                  <p:par>
                    <p:cTn id="61" fill="hold">
                      <p:stCondLst>
                        <p:cond delay="indefinite"/>
                      </p:stCondLst>
                      <p:childTnLst>
                        <p:par>
                          <p:cTn id="62" fill="hold">
                            <p:stCondLst>
                              <p:cond delay="0"/>
                            </p:stCondLst>
                            <p:childTnLst>
                              <p:par>
                                <p:cTn id="63" presetClass="entr" nodeType="clickEffect" presetSubtype="16" presetID="23" grpId="13" fill="hold">
                                  <p:stCondLst>
                                    <p:cond delay="0"/>
                                  </p:stCondLst>
                                  <p:iterate type="el" backwards="0">
                                    <p:tmAbs val="0"/>
                                  </p:iterate>
                                  <p:childTnLst>
                                    <p:set>
                                      <p:cBhvr>
                                        <p:cTn id="64" fill="hold"/>
                                        <p:tgtEl>
                                          <p:spTgt spid="2804"/>
                                        </p:tgtEl>
                                        <p:attrNameLst>
                                          <p:attrName>style.visibility</p:attrName>
                                        </p:attrNameLst>
                                      </p:cBhvr>
                                      <p:to>
                                        <p:strVal val="visible"/>
                                      </p:to>
                                    </p:set>
                                    <p:anim calcmode="lin" valueType="num">
                                      <p:cBhvr>
                                        <p:cTn id="65" dur="500" fill="hold"/>
                                        <p:tgtEl>
                                          <p:spTgt spid="2804"/>
                                        </p:tgtEl>
                                        <p:attrNameLst>
                                          <p:attrName>ppt_w</p:attrName>
                                        </p:attrNameLst>
                                      </p:cBhvr>
                                      <p:tavLst>
                                        <p:tav tm="0">
                                          <p:val>
                                            <p:fltVal val="0"/>
                                          </p:val>
                                        </p:tav>
                                        <p:tav tm="100000">
                                          <p:val>
                                            <p:strVal val="#ppt_w"/>
                                          </p:val>
                                        </p:tav>
                                      </p:tavLst>
                                    </p:anim>
                                    <p:anim calcmode="lin" valueType="num">
                                      <p:cBhvr>
                                        <p:cTn id="66" dur="500" fill="hold"/>
                                        <p:tgtEl>
                                          <p:spTgt spid="2804"/>
                                        </p:tgtEl>
                                        <p:attrNameLst>
                                          <p:attrName>ppt_h</p:attrName>
                                        </p:attrNameLst>
                                      </p:cBhvr>
                                      <p:tavLst>
                                        <p:tav tm="0">
                                          <p:val>
                                            <p:fltVal val="0"/>
                                          </p:val>
                                        </p:tav>
                                        <p:tav tm="100000">
                                          <p:val>
                                            <p:strVal val="#ppt_h"/>
                                          </p:val>
                                        </p:tav>
                                      </p:tavLst>
                                    </p:anim>
                                  </p:childTnLst>
                                </p:cTn>
                              </p:par>
                            </p:childTnLst>
                          </p:cTn>
                        </p:par>
                        <p:par>
                          <p:cTn id="67" fill="hold">
                            <p:stCondLst>
                              <p:cond delay="500"/>
                            </p:stCondLst>
                            <p:childTnLst>
                              <p:par>
                                <p:cTn id="68" presetClass="entr" nodeType="afterEffect" presetSubtype="16" presetID="23" grpId="14" fill="hold">
                                  <p:stCondLst>
                                    <p:cond delay="0"/>
                                  </p:stCondLst>
                                  <p:iterate type="el" backwards="0">
                                    <p:tmAbs val="0"/>
                                  </p:iterate>
                                  <p:childTnLst>
                                    <p:set>
                                      <p:cBhvr>
                                        <p:cTn id="69" fill="hold"/>
                                        <p:tgtEl>
                                          <p:spTgt spid="2815"/>
                                        </p:tgtEl>
                                        <p:attrNameLst>
                                          <p:attrName>style.visibility</p:attrName>
                                        </p:attrNameLst>
                                      </p:cBhvr>
                                      <p:to>
                                        <p:strVal val="visible"/>
                                      </p:to>
                                    </p:set>
                                    <p:anim calcmode="lin" valueType="num">
                                      <p:cBhvr>
                                        <p:cTn id="70" dur="500" fill="hold"/>
                                        <p:tgtEl>
                                          <p:spTgt spid="2815"/>
                                        </p:tgtEl>
                                        <p:attrNameLst>
                                          <p:attrName>ppt_w</p:attrName>
                                        </p:attrNameLst>
                                      </p:cBhvr>
                                      <p:tavLst>
                                        <p:tav tm="0">
                                          <p:val>
                                            <p:fltVal val="0"/>
                                          </p:val>
                                        </p:tav>
                                        <p:tav tm="100000">
                                          <p:val>
                                            <p:strVal val="#ppt_w"/>
                                          </p:val>
                                        </p:tav>
                                      </p:tavLst>
                                    </p:anim>
                                    <p:anim calcmode="lin" valueType="num">
                                      <p:cBhvr>
                                        <p:cTn id="71" dur="500" fill="hold"/>
                                        <p:tgtEl>
                                          <p:spTgt spid="2815"/>
                                        </p:tgtEl>
                                        <p:attrNameLst>
                                          <p:attrName>ppt_h</p:attrName>
                                        </p:attrNameLst>
                                      </p:cBhvr>
                                      <p:tavLst>
                                        <p:tav tm="0">
                                          <p:val>
                                            <p:fltVal val="0"/>
                                          </p:val>
                                        </p:tav>
                                        <p:tav tm="100000">
                                          <p:val>
                                            <p:strVal val="#ppt_h"/>
                                          </p:val>
                                        </p:tav>
                                      </p:tavLst>
                                    </p:anim>
                                  </p:childTnLst>
                                </p:cTn>
                              </p:par>
                            </p:childTnLst>
                          </p:cTn>
                        </p:par>
                        <p:par>
                          <p:cTn id="72" fill="hold">
                            <p:stCondLst>
                              <p:cond delay="1000"/>
                            </p:stCondLst>
                            <p:childTnLst>
                              <p:par>
                                <p:cTn id="73" presetClass="entr" nodeType="afterEffect" presetSubtype="16" presetID="23" grpId="15" fill="hold">
                                  <p:stCondLst>
                                    <p:cond delay="0"/>
                                  </p:stCondLst>
                                  <p:iterate type="el" backwards="0">
                                    <p:tmAbs val="0"/>
                                  </p:iterate>
                                  <p:childTnLst>
                                    <p:set>
                                      <p:cBhvr>
                                        <p:cTn id="74" fill="hold"/>
                                        <p:tgtEl>
                                          <p:spTgt spid="2819"/>
                                        </p:tgtEl>
                                        <p:attrNameLst>
                                          <p:attrName>style.visibility</p:attrName>
                                        </p:attrNameLst>
                                      </p:cBhvr>
                                      <p:to>
                                        <p:strVal val="visible"/>
                                      </p:to>
                                    </p:set>
                                    <p:anim calcmode="lin" valueType="num">
                                      <p:cBhvr>
                                        <p:cTn id="75" dur="500" fill="hold"/>
                                        <p:tgtEl>
                                          <p:spTgt spid="2819"/>
                                        </p:tgtEl>
                                        <p:attrNameLst>
                                          <p:attrName>ppt_w</p:attrName>
                                        </p:attrNameLst>
                                      </p:cBhvr>
                                      <p:tavLst>
                                        <p:tav tm="0">
                                          <p:val>
                                            <p:fltVal val="0"/>
                                          </p:val>
                                        </p:tav>
                                        <p:tav tm="100000">
                                          <p:val>
                                            <p:strVal val="#ppt_w"/>
                                          </p:val>
                                        </p:tav>
                                      </p:tavLst>
                                    </p:anim>
                                    <p:anim calcmode="lin" valueType="num">
                                      <p:cBhvr>
                                        <p:cTn id="76" dur="500" fill="hold"/>
                                        <p:tgtEl>
                                          <p:spTgt spid="2819"/>
                                        </p:tgtEl>
                                        <p:attrNameLst>
                                          <p:attrName>ppt_h</p:attrName>
                                        </p:attrNameLst>
                                      </p:cBhvr>
                                      <p:tavLst>
                                        <p:tav tm="0">
                                          <p:val>
                                            <p:fltVal val="0"/>
                                          </p:val>
                                        </p:tav>
                                        <p:tav tm="100000">
                                          <p:val>
                                            <p:strVal val="#ppt_h"/>
                                          </p:val>
                                        </p:tav>
                                      </p:tavLst>
                                    </p:anim>
                                  </p:childTnLst>
                                </p:cTn>
                              </p:par>
                            </p:childTnLst>
                          </p:cTn>
                        </p:par>
                      </p:childTnLst>
                    </p:cTn>
                  </p:par>
                  <p:par>
                    <p:cTn id="77" fill="hold">
                      <p:stCondLst>
                        <p:cond delay="indefinite"/>
                      </p:stCondLst>
                      <p:childTnLst>
                        <p:par>
                          <p:cTn id="78" fill="hold">
                            <p:stCondLst>
                              <p:cond delay="0"/>
                            </p:stCondLst>
                            <p:childTnLst>
                              <p:par>
                                <p:cTn id="79" presetClass="entr" nodeType="clickEffect" presetSubtype="16" presetID="23" grpId="16" fill="hold">
                                  <p:stCondLst>
                                    <p:cond delay="0"/>
                                  </p:stCondLst>
                                  <p:iterate type="el" backwards="0">
                                    <p:tmAbs val="0"/>
                                  </p:iterate>
                                  <p:childTnLst>
                                    <p:set>
                                      <p:cBhvr>
                                        <p:cTn id="80" fill="hold"/>
                                        <p:tgtEl>
                                          <p:spTgt spid="2810"/>
                                        </p:tgtEl>
                                        <p:attrNameLst>
                                          <p:attrName>style.visibility</p:attrName>
                                        </p:attrNameLst>
                                      </p:cBhvr>
                                      <p:to>
                                        <p:strVal val="visible"/>
                                      </p:to>
                                    </p:set>
                                    <p:anim calcmode="lin" valueType="num">
                                      <p:cBhvr>
                                        <p:cTn id="81" dur="500" fill="hold"/>
                                        <p:tgtEl>
                                          <p:spTgt spid="2810"/>
                                        </p:tgtEl>
                                        <p:attrNameLst>
                                          <p:attrName>ppt_w</p:attrName>
                                        </p:attrNameLst>
                                      </p:cBhvr>
                                      <p:tavLst>
                                        <p:tav tm="0">
                                          <p:val>
                                            <p:fltVal val="0"/>
                                          </p:val>
                                        </p:tav>
                                        <p:tav tm="100000">
                                          <p:val>
                                            <p:strVal val="#ppt_w"/>
                                          </p:val>
                                        </p:tav>
                                      </p:tavLst>
                                    </p:anim>
                                    <p:anim calcmode="lin" valueType="num">
                                      <p:cBhvr>
                                        <p:cTn id="82" dur="500" fill="hold"/>
                                        <p:tgtEl>
                                          <p:spTgt spid="2810"/>
                                        </p:tgtEl>
                                        <p:attrNameLst>
                                          <p:attrName>ppt_h</p:attrName>
                                        </p:attrNameLst>
                                      </p:cBhvr>
                                      <p:tavLst>
                                        <p:tav tm="0">
                                          <p:val>
                                            <p:fltVal val="0"/>
                                          </p:val>
                                        </p:tav>
                                        <p:tav tm="100000">
                                          <p:val>
                                            <p:strVal val="#ppt_h"/>
                                          </p:val>
                                        </p:tav>
                                      </p:tavLst>
                                    </p:anim>
                                  </p:childTnLst>
                                </p:cTn>
                              </p:par>
                            </p:childTnLst>
                          </p:cTn>
                        </p:par>
                        <p:par>
                          <p:cTn id="83" fill="hold">
                            <p:stCondLst>
                              <p:cond delay="500"/>
                            </p:stCondLst>
                            <p:childTnLst>
                              <p:par>
                                <p:cTn id="84" presetClass="entr" nodeType="afterEffect" presetSubtype="16" presetID="23" grpId="17" fill="hold">
                                  <p:stCondLst>
                                    <p:cond delay="0"/>
                                  </p:stCondLst>
                                  <p:iterate type="el" backwards="0">
                                    <p:tmAbs val="0"/>
                                  </p:iterate>
                                  <p:childTnLst>
                                    <p:set>
                                      <p:cBhvr>
                                        <p:cTn id="85" fill="hold"/>
                                        <p:tgtEl>
                                          <p:spTgt spid="2803"/>
                                        </p:tgtEl>
                                        <p:attrNameLst>
                                          <p:attrName>style.visibility</p:attrName>
                                        </p:attrNameLst>
                                      </p:cBhvr>
                                      <p:to>
                                        <p:strVal val="visible"/>
                                      </p:to>
                                    </p:set>
                                    <p:anim calcmode="lin" valueType="num">
                                      <p:cBhvr>
                                        <p:cTn id="86" dur="500" fill="hold"/>
                                        <p:tgtEl>
                                          <p:spTgt spid="2803"/>
                                        </p:tgtEl>
                                        <p:attrNameLst>
                                          <p:attrName>ppt_w</p:attrName>
                                        </p:attrNameLst>
                                      </p:cBhvr>
                                      <p:tavLst>
                                        <p:tav tm="0">
                                          <p:val>
                                            <p:fltVal val="0"/>
                                          </p:val>
                                        </p:tav>
                                        <p:tav tm="100000">
                                          <p:val>
                                            <p:strVal val="#ppt_w"/>
                                          </p:val>
                                        </p:tav>
                                      </p:tavLst>
                                    </p:anim>
                                    <p:anim calcmode="lin" valueType="num">
                                      <p:cBhvr>
                                        <p:cTn id="87" dur="500" fill="hold"/>
                                        <p:tgtEl>
                                          <p:spTgt spid="2803"/>
                                        </p:tgtEl>
                                        <p:attrNameLst>
                                          <p:attrName>ppt_h</p:attrName>
                                        </p:attrNameLst>
                                      </p:cBhvr>
                                      <p:tavLst>
                                        <p:tav tm="0">
                                          <p:val>
                                            <p:fltVal val="0"/>
                                          </p:val>
                                        </p:tav>
                                        <p:tav tm="100000">
                                          <p:val>
                                            <p:strVal val="#ppt_h"/>
                                          </p:val>
                                        </p:tav>
                                      </p:tavLst>
                                    </p:anim>
                                  </p:childTnLst>
                                </p:cTn>
                              </p:par>
                            </p:childTnLst>
                          </p:cTn>
                        </p:par>
                        <p:par>
                          <p:cTn id="88" fill="hold">
                            <p:stCondLst>
                              <p:cond delay="1000"/>
                            </p:stCondLst>
                            <p:childTnLst>
                              <p:par>
                                <p:cTn id="89" presetClass="entr" nodeType="afterEffect" presetSubtype="16" presetID="23" grpId="18" fill="hold">
                                  <p:stCondLst>
                                    <p:cond delay="0"/>
                                  </p:stCondLst>
                                  <p:iterate type="el" backwards="0">
                                    <p:tmAbs val="0"/>
                                  </p:iterate>
                                  <p:childTnLst>
                                    <p:set>
                                      <p:cBhvr>
                                        <p:cTn id="90" fill="hold"/>
                                        <p:tgtEl>
                                          <p:spTgt spid="2795"/>
                                        </p:tgtEl>
                                        <p:attrNameLst>
                                          <p:attrName>style.visibility</p:attrName>
                                        </p:attrNameLst>
                                      </p:cBhvr>
                                      <p:to>
                                        <p:strVal val="visible"/>
                                      </p:to>
                                    </p:set>
                                    <p:anim calcmode="lin" valueType="num">
                                      <p:cBhvr>
                                        <p:cTn id="91" dur="500" fill="hold"/>
                                        <p:tgtEl>
                                          <p:spTgt spid="2795"/>
                                        </p:tgtEl>
                                        <p:attrNameLst>
                                          <p:attrName>ppt_w</p:attrName>
                                        </p:attrNameLst>
                                      </p:cBhvr>
                                      <p:tavLst>
                                        <p:tav tm="0">
                                          <p:val>
                                            <p:fltVal val="0"/>
                                          </p:val>
                                        </p:tav>
                                        <p:tav tm="100000">
                                          <p:val>
                                            <p:strVal val="#ppt_w"/>
                                          </p:val>
                                        </p:tav>
                                      </p:tavLst>
                                    </p:anim>
                                    <p:anim calcmode="lin" valueType="num">
                                      <p:cBhvr>
                                        <p:cTn id="92" dur="500" fill="hold"/>
                                        <p:tgtEl>
                                          <p:spTgt spid="2795"/>
                                        </p:tgtEl>
                                        <p:attrNameLst>
                                          <p:attrName>ppt_h</p:attrName>
                                        </p:attrNameLst>
                                      </p:cBhvr>
                                      <p:tavLst>
                                        <p:tav tm="0">
                                          <p:val>
                                            <p:fltVal val="0"/>
                                          </p:val>
                                        </p:tav>
                                        <p:tav tm="100000">
                                          <p:val>
                                            <p:strVal val="#ppt_h"/>
                                          </p:val>
                                        </p:tav>
                                      </p:tavLst>
                                    </p:anim>
                                  </p:childTnLst>
                                </p:cTn>
                              </p:par>
                            </p:childTnLst>
                          </p:cTn>
                        </p:par>
                        <p:par>
                          <p:cTn id="93" fill="hold">
                            <p:stCondLst>
                              <p:cond delay="1500"/>
                            </p:stCondLst>
                            <p:childTnLst>
                              <p:par>
                                <p:cTn id="94" presetClass="entr" nodeType="afterEffect" presetSubtype="16" presetID="23" grpId="19" fill="hold">
                                  <p:stCondLst>
                                    <p:cond delay="0"/>
                                  </p:stCondLst>
                                  <p:iterate type="el" backwards="0">
                                    <p:tmAbs val="0"/>
                                  </p:iterate>
                                  <p:childTnLst>
                                    <p:set>
                                      <p:cBhvr>
                                        <p:cTn id="95" fill="hold"/>
                                        <p:tgtEl>
                                          <p:spTgt spid="2813"/>
                                        </p:tgtEl>
                                        <p:attrNameLst>
                                          <p:attrName>style.visibility</p:attrName>
                                        </p:attrNameLst>
                                      </p:cBhvr>
                                      <p:to>
                                        <p:strVal val="visible"/>
                                      </p:to>
                                    </p:set>
                                    <p:anim calcmode="lin" valueType="num">
                                      <p:cBhvr>
                                        <p:cTn id="96" dur="500" fill="hold"/>
                                        <p:tgtEl>
                                          <p:spTgt spid="2813"/>
                                        </p:tgtEl>
                                        <p:attrNameLst>
                                          <p:attrName>ppt_w</p:attrName>
                                        </p:attrNameLst>
                                      </p:cBhvr>
                                      <p:tavLst>
                                        <p:tav tm="0">
                                          <p:val>
                                            <p:fltVal val="0"/>
                                          </p:val>
                                        </p:tav>
                                        <p:tav tm="100000">
                                          <p:val>
                                            <p:strVal val="#ppt_w"/>
                                          </p:val>
                                        </p:tav>
                                      </p:tavLst>
                                    </p:anim>
                                    <p:anim calcmode="lin" valueType="num">
                                      <p:cBhvr>
                                        <p:cTn id="97" dur="500" fill="hold"/>
                                        <p:tgtEl>
                                          <p:spTgt spid="2813"/>
                                        </p:tgtEl>
                                        <p:attrNameLst>
                                          <p:attrName>ppt_h</p:attrName>
                                        </p:attrNameLst>
                                      </p:cBhvr>
                                      <p:tavLst>
                                        <p:tav tm="0">
                                          <p:val>
                                            <p:fltVal val="0"/>
                                          </p:val>
                                        </p:tav>
                                        <p:tav tm="100000">
                                          <p:val>
                                            <p:strVal val="#ppt_h"/>
                                          </p:val>
                                        </p:tav>
                                      </p:tavLst>
                                    </p:anim>
                                  </p:childTnLst>
                                </p:cTn>
                              </p:par>
                            </p:childTnLst>
                          </p:cTn>
                        </p:par>
                        <p:par>
                          <p:cTn id="98" fill="hold">
                            <p:stCondLst>
                              <p:cond delay="2000"/>
                            </p:stCondLst>
                            <p:childTnLst>
                              <p:par>
                                <p:cTn id="99" presetClass="entr" nodeType="afterEffect" presetSubtype="16" presetID="23" grpId="20" fill="hold">
                                  <p:stCondLst>
                                    <p:cond delay="0"/>
                                  </p:stCondLst>
                                  <p:iterate type="el" backwards="0">
                                    <p:tmAbs val="0"/>
                                  </p:iterate>
                                  <p:childTnLst>
                                    <p:set>
                                      <p:cBhvr>
                                        <p:cTn id="100" fill="hold"/>
                                        <p:tgtEl>
                                          <p:spTgt spid="2818"/>
                                        </p:tgtEl>
                                        <p:attrNameLst>
                                          <p:attrName>style.visibility</p:attrName>
                                        </p:attrNameLst>
                                      </p:cBhvr>
                                      <p:to>
                                        <p:strVal val="visible"/>
                                      </p:to>
                                    </p:set>
                                    <p:anim calcmode="lin" valueType="num">
                                      <p:cBhvr>
                                        <p:cTn id="101" dur="500" fill="hold"/>
                                        <p:tgtEl>
                                          <p:spTgt spid="2818"/>
                                        </p:tgtEl>
                                        <p:attrNameLst>
                                          <p:attrName>ppt_w</p:attrName>
                                        </p:attrNameLst>
                                      </p:cBhvr>
                                      <p:tavLst>
                                        <p:tav tm="0">
                                          <p:val>
                                            <p:fltVal val="0"/>
                                          </p:val>
                                        </p:tav>
                                        <p:tav tm="100000">
                                          <p:val>
                                            <p:strVal val="#ppt_w"/>
                                          </p:val>
                                        </p:tav>
                                      </p:tavLst>
                                    </p:anim>
                                    <p:anim calcmode="lin" valueType="num">
                                      <p:cBhvr>
                                        <p:cTn id="102" dur="500" fill="hold"/>
                                        <p:tgtEl>
                                          <p:spTgt spid="2818"/>
                                        </p:tgtEl>
                                        <p:attrNameLst>
                                          <p:attrName>ppt_h</p:attrName>
                                        </p:attrNameLst>
                                      </p:cBhvr>
                                      <p:tavLst>
                                        <p:tav tm="0">
                                          <p:val>
                                            <p:fltVal val="0"/>
                                          </p:val>
                                        </p:tav>
                                        <p:tav tm="100000">
                                          <p:val>
                                            <p:strVal val="#ppt_h"/>
                                          </p:val>
                                        </p:tav>
                                      </p:tavLst>
                                    </p:anim>
                                  </p:childTnLst>
                                </p:cTn>
                              </p:par>
                            </p:childTnLst>
                          </p:cTn>
                        </p:par>
                      </p:childTnLst>
                    </p:cTn>
                  </p:par>
                  <p:par>
                    <p:cTn id="103" fill="hold">
                      <p:stCondLst>
                        <p:cond delay="indefinite"/>
                      </p:stCondLst>
                      <p:childTnLst>
                        <p:par>
                          <p:cTn id="104" fill="hold">
                            <p:stCondLst>
                              <p:cond delay="0"/>
                            </p:stCondLst>
                            <p:childTnLst>
                              <p:par>
                                <p:cTn id="105" presetClass="entr" nodeType="clickEffect" presetID="9" grpId="21" fill="hold">
                                  <p:stCondLst>
                                    <p:cond delay="0"/>
                                  </p:stCondLst>
                                  <p:iterate type="el" backwards="0">
                                    <p:tmAbs val="0"/>
                                  </p:iterate>
                                  <p:childTnLst>
                                    <p:set>
                                      <p:cBhvr>
                                        <p:cTn id="106" fill="hold"/>
                                        <p:tgtEl>
                                          <p:spTgt spid="2811"/>
                                        </p:tgtEl>
                                        <p:attrNameLst>
                                          <p:attrName>style.visibility</p:attrName>
                                        </p:attrNameLst>
                                      </p:cBhvr>
                                      <p:to>
                                        <p:strVal val="visible"/>
                                      </p:to>
                                    </p:set>
                                    <p:animEffect filter="dissolve" transition="in">
                                      <p:cBhvr>
                                        <p:cTn id="107" dur="500"/>
                                        <p:tgtEl>
                                          <p:spTgt spid="2811"/>
                                        </p:tgtEl>
                                      </p:cBhvr>
                                    </p:animEffect>
                                  </p:childTnLst>
                                </p:cTn>
                              </p:par>
                            </p:childTnLst>
                          </p:cTn>
                        </p:par>
                        <p:par>
                          <p:cTn id="108" fill="hold">
                            <p:stCondLst>
                              <p:cond delay="500"/>
                            </p:stCondLst>
                            <p:childTnLst>
                              <p:par>
                                <p:cTn id="109" presetClass="entr" nodeType="afterEffect" presetID="9" grpId="22" fill="hold">
                                  <p:stCondLst>
                                    <p:cond delay="0"/>
                                  </p:stCondLst>
                                  <p:iterate type="el" backwards="0">
                                    <p:tmAbs val="0"/>
                                  </p:iterate>
                                  <p:childTnLst>
                                    <p:set>
                                      <p:cBhvr>
                                        <p:cTn id="110" fill="hold"/>
                                        <p:tgtEl>
                                          <p:spTgt spid="2798"/>
                                        </p:tgtEl>
                                        <p:attrNameLst>
                                          <p:attrName>style.visibility</p:attrName>
                                        </p:attrNameLst>
                                      </p:cBhvr>
                                      <p:to>
                                        <p:strVal val="visible"/>
                                      </p:to>
                                    </p:set>
                                    <p:animEffect filter="dissolve" transition="in">
                                      <p:cBhvr>
                                        <p:cTn id="111" dur="500"/>
                                        <p:tgtEl>
                                          <p:spTgt spid="2798"/>
                                        </p:tgtEl>
                                      </p:cBhvr>
                                    </p:animEffect>
                                  </p:childTnLst>
                                </p:cTn>
                              </p:par>
                            </p:childTnLst>
                          </p:cTn>
                        </p:par>
                        <p:par>
                          <p:cTn id="112" fill="hold">
                            <p:stCondLst>
                              <p:cond delay="1000"/>
                            </p:stCondLst>
                            <p:childTnLst>
                              <p:par>
                                <p:cTn id="113" presetClass="entr" nodeType="afterEffect" presetID="9" grpId="23" fill="hold">
                                  <p:stCondLst>
                                    <p:cond delay="0"/>
                                  </p:stCondLst>
                                  <p:iterate type="el" backwards="0">
                                    <p:tmAbs val="0"/>
                                  </p:iterate>
                                  <p:childTnLst>
                                    <p:set>
                                      <p:cBhvr>
                                        <p:cTn id="114" fill="hold"/>
                                        <p:tgtEl>
                                          <p:spTgt spid="2802"/>
                                        </p:tgtEl>
                                        <p:attrNameLst>
                                          <p:attrName>style.visibility</p:attrName>
                                        </p:attrNameLst>
                                      </p:cBhvr>
                                      <p:to>
                                        <p:strVal val="visible"/>
                                      </p:to>
                                    </p:set>
                                    <p:animEffect filter="dissolve" transition="in">
                                      <p:cBhvr>
                                        <p:cTn id="115" dur="500"/>
                                        <p:tgtEl>
                                          <p:spTgt spid="2802"/>
                                        </p:tgtEl>
                                      </p:cBhvr>
                                    </p:animEffect>
                                  </p:childTnLst>
                                </p:cTn>
                              </p:par>
                            </p:childTnLst>
                          </p:cTn>
                        </p:par>
                        <p:par>
                          <p:cTn id="116" fill="hold">
                            <p:stCondLst>
                              <p:cond delay="1500"/>
                            </p:stCondLst>
                            <p:childTnLst>
                              <p:par>
                                <p:cTn id="117" presetClass="entr" nodeType="afterEffect" presetID="9" grpId="24" fill="hold">
                                  <p:stCondLst>
                                    <p:cond delay="0"/>
                                  </p:stCondLst>
                                  <p:iterate type="el" backwards="0">
                                    <p:tmAbs val="0"/>
                                  </p:iterate>
                                  <p:childTnLst>
                                    <p:set>
                                      <p:cBhvr>
                                        <p:cTn id="118" fill="hold"/>
                                        <p:tgtEl>
                                          <p:spTgt spid="2812"/>
                                        </p:tgtEl>
                                        <p:attrNameLst>
                                          <p:attrName>style.visibility</p:attrName>
                                        </p:attrNameLst>
                                      </p:cBhvr>
                                      <p:to>
                                        <p:strVal val="visible"/>
                                      </p:to>
                                    </p:set>
                                    <p:animEffect filter="dissolve" transition="in">
                                      <p:cBhvr>
                                        <p:cTn id="119" dur="500"/>
                                        <p:tgtEl>
                                          <p:spTgt spid="2812"/>
                                        </p:tgtEl>
                                      </p:cBhvr>
                                    </p:animEffect>
                                  </p:childTnLst>
                                </p:cTn>
                              </p:par>
                            </p:childTnLst>
                          </p:cTn>
                        </p:par>
                        <p:par>
                          <p:cTn id="120" fill="hold">
                            <p:stCondLst>
                              <p:cond delay="2000"/>
                            </p:stCondLst>
                            <p:childTnLst>
                              <p:par>
                                <p:cTn id="121" presetClass="entr" nodeType="afterEffect" presetID="9" grpId="25" fill="hold">
                                  <p:stCondLst>
                                    <p:cond delay="0"/>
                                  </p:stCondLst>
                                  <p:iterate type="el" backwards="0">
                                    <p:tmAbs val="0"/>
                                  </p:iterate>
                                  <p:childTnLst>
                                    <p:set>
                                      <p:cBhvr>
                                        <p:cTn id="122" fill="hold"/>
                                        <p:tgtEl>
                                          <p:spTgt spid="2817"/>
                                        </p:tgtEl>
                                        <p:attrNameLst>
                                          <p:attrName>style.visibility</p:attrName>
                                        </p:attrNameLst>
                                      </p:cBhvr>
                                      <p:to>
                                        <p:strVal val="visible"/>
                                      </p:to>
                                    </p:set>
                                    <p:animEffect filter="dissolve" transition="in">
                                      <p:cBhvr>
                                        <p:cTn id="123" dur="500"/>
                                        <p:tgtEl>
                                          <p:spTgt spid="2817"/>
                                        </p:tgtEl>
                                      </p:cBhvr>
                                    </p:animEffect>
                                  </p:childTnLst>
                                </p:cTn>
                              </p:par>
                            </p:childTnLst>
                          </p:cTn>
                        </p:par>
                      </p:childTnLst>
                    </p:cTn>
                  </p:par>
                  <p:par>
                    <p:cTn id="124" fill="hold">
                      <p:stCondLst>
                        <p:cond delay="indefinite"/>
                      </p:stCondLst>
                      <p:childTnLst>
                        <p:par>
                          <p:cTn id="125" fill="hold">
                            <p:stCondLst>
                              <p:cond delay="0"/>
                            </p:stCondLst>
                            <p:childTnLst>
                              <p:par>
                                <p:cTn id="126" presetClass="entr" nodeType="clickEffect" presetID="9" grpId="26" fill="hold">
                                  <p:stCondLst>
                                    <p:cond delay="0"/>
                                  </p:stCondLst>
                                  <p:iterate type="el" backwards="0">
                                    <p:tmAbs val="0"/>
                                  </p:iterate>
                                  <p:childTnLst>
                                    <p:set>
                                      <p:cBhvr>
                                        <p:cTn id="127" fill="hold"/>
                                        <p:tgtEl>
                                          <p:spTgt spid="2801"/>
                                        </p:tgtEl>
                                        <p:attrNameLst>
                                          <p:attrName>style.visibility</p:attrName>
                                        </p:attrNameLst>
                                      </p:cBhvr>
                                      <p:to>
                                        <p:strVal val="visible"/>
                                      </p:to>
                                    </p:set>
                                    <p:animEffect filter="dissolve" transition="in">
                                      <p:cBhvr>
                                        <p:cTn id="128" dur="500"/>
                                        <p:tgtEl>
                                          <p:spTgt spid="2801"/>
                                        </p:tgtEl>
                                      </p:cBhvr>
                                    </p:animEffect>
                                  </p:childTnLst>
                                </p:cTn>
                              </p:par>
                            </p:childTnLst>
                          </p:cTn>
                        </p:par>
                        <p:par>
                          <p:cTn id="129" fill="hold">
                            <p:stCondLst>
                              <p:cond delay="500"/>
                            </p:stCondLst>
                            <p:childTnLst>
                              <p:par>
                                <p:cTn id="130" presetClass="entr" nodeType="afterEffect" presetID="9" grpId="27" fill="hold">
                                  <p:stCondLst>
                                    <p:cond delay="0"/>
                                  </p:stCondLst>
                                  <p:iterate type="el" backwards="0">
                                    <p:tmAbs val="0"/>
                                  </p:iterate>
                                  <p:childTnLst>
                                    <p:set>
                                      <p:cBhvr>
                                        <p:cTn id="131" fill="hold"/>
                                        <p:tgtEl>
                                          <p:spTgt spid="2822"/>
                                        </p:tgtEl>
                                        <p:attrNameLst>
                                          <p:attrName>style.visibility</p:attrName>
                                        </p:attrNameLst>
                                      </p:cBhvr>
                                      <p:to>
                                        <p:strVal val="visible"/>
                                      </p:to>
                                    </p:set>
                                    <p:animEffect filter="dissolve" transition="in">
                                      <p:cBhvr>
                                        <p:cTn id="132" dur="500"/>
                                        <p:tgtEl>
                                          <p:spTgt spid="2822"/>
                                        </p:tgtEl>
                                      </p:cBhvr>
                                    </p:animEffect>
                                  </p:childTnLst>
                                </p:cTn>
                              </p:par>
                            </p:childTnLst>
                          </p:cTn>
                        </p:par>
                        <p:par>
                          <p:cTn id="133" fill="hold">
                            <p:stCondLst>
                              <p:cond delay="1000"/>
                            </p:stCondLst>
                            <p:childTnLst>
                              <p:par>
                                <p:cTn id="134" presetClass="entr" nodeType="afterEffect" presetID="9" grpId="28" fill="hold">
                                  <p:stCondLst>
                                    <p:cond delay="0"/>
                                  </p:stCondLst>
                                  <p:iterate type="el" backwards="0">
                                    <p:tmAbs val="0"/>
                                  </p:iterate>
                                  <p:childTnLst>
                                    <p:set>
                                      <p:cBhvr>
                                        <p:cTn id="135" fill="hold"/>
                                        <p:tgtEl>
                                          <p:spTgt spid="2823"/>
                                        </p:tgtEl>
                                        <p:attrNameLst>
                                          <p:attrName>style.visibility</p:attrName>
                                        </p:attrNameLst>
                                      </p:cBhvr>
                                      <p:to>
                                        <p:strVal val="visible"/>
                                      </p:to>
                                    </p:set>
                                    <p:animEffect filter="dissolve" transition="in">
                                      <p:cBhvr>
                                        <p:cTn id="136" dur="500"/>
                                        <p:tgtEl>
                                          <p:spTgt spid="2823"/>
                                        </p:tgtEl>
                                      </p:cBhvr>
                                    </p:animEffect>
                                  </p:childTnLst>
                                </p:cTn>
                              </p:par>
                            </p:childTnLst>
                          </p:cTn>
                        </p:par>
                        <p:par>
                          <p:cTn id="137" fill="hold">
                            <p:stCondLst>
                              <p:cond delay="1500"/>
                            </p:stCondLst>
                            <p:childTnLst>
                              <p:par>
                                <p:cTn id="138" presetClass="entr" nodeType="afterEffect" presetID="9" grpId="29" fill="hold">
                                  <p:stCondLst>
                                    <p:cond delay="0"/>
                                  </p:stCondLst>
                                  <p:iterate type="el" backwards="0">
                                    <p:tmAbs val="0"/>
                                  </p:iterate>
                                  <p:childTnLst>
                                    <p:set>
                                      <p:cBhvr>
                                        <p:cTn id="139" fill="hold"/>
                                        <p:tgtEl>
                                          <p:spTgt spid="2824"/>
                                        </p:tgtEl>
                                        <p:attrNameLst>
                                          <p:attrName>style.visibility</p:attrName>
                                        </p:attrNameLst>
                                      </p:cBhvr>
                                      <p:to>
                                        <p:strVal val="visible"/>
                                      </p:to>
                                    </p:set>
                                    <p:animEffect filter="dissolve" transition="in">
                                      <p:cBhvr>
                                        <p:cTn id="140" dur="500"/>
                                        <p:tgtEl>
                                          <p:spTgt spid="2824"/>
                                        </p:tgtEl>
                                      </p:cBhvr>
                                    </p:animEffect>
                                  </p:childTnLst>
                                </p:cTn>
                              </p:par>
                            </p:childTnLst>
                          </p:cTn>
                        </p:par>
                        <p:par>
                          <p:cTn id="141" fill="hold">
                            <p:stCondLst>
                              <p:cond delay="2000"/>
                            </p:stCondLst>
                            <p:childTnLst>
                              <p:par>
                                <p:cTn id="142" presetClass="entr" nodeType="afterEffect" presetID="9" grpId="30" fill="hold">
                                  <p:stCondLst>
                                    <p:cond delay="0"/>
                                  </p:stCondLst>
                                  <p:iterate type="el" backwards="0">
                                    <p:tmAbs val="0"/>
                                  </p:iterate>
                                  <p:childTnLst>
                                    <p:set>
                                      <p:cBhvr>
                                        <p:cTn id="143" fill="hold"/>
                                        <p:tgtEl>
                                          <p:spTgt spid="2825"/>
                                        </p:tgtEl>
                                        <p:attrNameLst>
                                          <p:attrName>style.visibility</p:attrName>
                                        </p:attrNameLst>
                                      </p:cBhvr>
                                      <p:to>
                                        <p:strVal val="visible"/>
                                      </p:to>
                                    </p:set>
                                    <p:animEffect filter="dissolve" transition="in">
                                      <p:cBhvr>
                                        <p:cTn id="144" dur="500"/>
                                        <p:tgtEl>
                                          <p:spTgt spid="2825"/>
                                        </p:tgtEl>
                                      </p:cBhvr>
                                    </p:animEffect>
                                  </p:childTnLst>
                                </p:cTn>
                              </p:par>
                            </p:childTnLst>
                          </p:cTn>
                        </p:par>
                        <p:par>
                          <p:cTn id="145" fill="hold">
                            <p:stCondLst>
                              <p:cond delay="2500"/>
                            </p:stCondLst>
                            <p:childTnLst>
                              <p:par>
                                <p:cTn id="146" presetClass="entr" nodeType="afterEffect" presetID="9" grpId="31" fill="hold">
                                  <p:stCondLst>
                                    <p:cond delay="0"/>
                                  </p:stCondLst>
                                  <p:iterate type="el" backwards="0">
                                    <p:tmAbs val="0"/>
                                  </p:iterate>
                                  <p:childTnLst>
                                    <p:set>
                                      <p:cBhvr>
                                        <p:cTn id="147" fill="hold"/>
                                        <p:tgtEl>
                                          <p:spTgt spid="2827"/>
                                        </p:tgtEl>
                                        <p:attrNameLst>
                                          <p:attrName>style.visibility</p:attrName>
                                        </p:attrNameLst>
                                      </p:cBhvr>
                                      <p:to>
                                        <p:strVal val="visible"/>
                                      </p:to>
                                    </p:set>
                                    <p:animEffect filter="dissolve" transition="in">
                                      <p:cBhvr>
                                        <p:cTn id="148" dur="500"/>
                                        <p:tgtEl>
                                          <p:spTgt spid="2827"/>
                                        </p:tgtEl>
                                      </p:cBhvr>
                                    </p:animEffect>
                                  </p:childTnLst>
                                </p:cTn>
                              </p:par>
                            </p:childTnLst>
                          </p:cTn>
                        </p:par>
                        <p:par>
                          <p:cTn id="149" fill="hold">
                            <p:stCondLst>
                              <p:cond delay="3000"/>
                            </p:stCondLst>
                            <p:childTnLst>
                              <p:par>
                                <p:cTn id="150" presetClass="entr" nodeType="afterEffect" presetID="9" grpId="32" fill="hold">
                                  <p:stCondLst>
                                    <p:cond delay="0"/>
                                  </p:stCondLst>
                                  <p:iterate type="el" backwards="0">
                                    <p:tmAbs val="0"/>
                                  </p:iterate>
                                  <p:childTnLst>
                                    <p:set>
                                      <p:cBhvr>
                                        <p:cTn id="151" fill="hold"/>
                                        <p:tgtEl>
                                          <p:spTgt spid="2826"/>
                                        </p:tgtEl>
                                        <p:attrNameLst>
                                          <p:attrName>style.visibility</p:attrName>
                                        </p:attrNameLst>
                                      </p:cBhvr>
                                      <p:to>
                                        <p:strVal val="visible"/>
                                      </p:to>
                                    </p:set>
                                    <p:animEffect filter="dissolve" transition="in">
                                      <p:cBhvr>
                                        <p:cTn id="152" dur="500"/>
                                        <p:tgtEl>
                                          <p:spTgt spid="2826"/>
                                        </p:tgtEl>
                                      </p:cBhvr>
                                    </p:animEffect>
                                  </p:childTnLst>
                                </p:cTn>
                              </p:par>
                            </p:childTnLst>
                          </p:cTn>
                        </p:par>
                        <p:par>
                          <p:cTn id="153" fill="hold">
                            <p:stCondLst>
                              <p:cond delay="3500"/>
                            </p:stCondLst>
                            <p:childTnLst>
                              <p:par>
                                <p:cTn id="154" presetClass="entr" nodeType="afterEffect" presetID="9" grpId="33" fill="hold">
                                  <p:stCondLst>
                                    <p:cond delay="0"/>
                                  </p:stCondLst>
                                  <p:iterate type="el" backwards="0">
                                    <p:tmAbs val="0"/>
                                  </p:iterate>
                                  <p:childTnLst>
                                    <p:set>
                                      <p:cBhvr>
                                        <p:cTn id="155" fill="hold"/>
                                        <p:tgtEl>
                                          <p:spTgt spid="2828"/>
                                        </p:tgtEl>
                                        <p:attrNameLst>
                                          <p:attrName>style.visibility</p:attrName>
                                        </p:attrNameLst>
                                      </p:cBhvr>
                                      <p:to>
                                        <p:strVal val="visible"/>
                                      </p:to>
                                    </p:set>
                                    <p:animEffect filter="dissolve" transition="in">
                                      <p:cBhvr>
                                        <p:cTn id="156" dur="500"/>
                                        <p:tgtEl>
                                          <p:spTgt spid="2828"/>
                                        </p:tgtEl>
                                      </p:cBhvr>
                                    </p:animEffect>
                                  </p:childTnLst>
                                </p:cTn>
                              </p:par>
                            </p:childTnLst>
                          </p:cTn>
                        </p:par>
                      </p:childTnLst>
                    </p:cTn>
                  </p:par>
                  <p:par>
                    <p:cTn id="157" fill="hold">
                      <p:stCondLst>
                        <p:cond delay="indefinite"/>
                      </p:stCondLst>
                      <p:childTnLst>
                        <p:par>
                          <p:cTn id="158" fill="hold">
                            <p:stCondLst>
                              <p:cond delay="0"/>
                            </p:stCondLst>
                            <p:childTnLst>
                              <p:par>
                                <p:cTn id="159" presetClass="entr" nodeType="clickEffect" presetSubtype="1" presetID="22" grpId="34" fill="hold">
                                  <p:stCondLst>
                                    <p:cond delay="0"/>
                                  </p:stCondLst>
                                  <p:iterate type="el" backwards="0">
                                    <p:tmAbs val="0"/>
                                  </p:iterate>
                                  <p:childTnLst>
                                    <p:set>
                                      <p:cBhvr>
                                        <p:cTn id="160" fill="hold"/>
                                        <p:tgtEl>
                                          <p:spTgt spid="2842"/>
                                        </p:tgtEl>
                                        <p:attrNameLst>
                                          <p:attrName>style.visibility</p:attrName>
                                        </p:attrNameLst>
                                      </p:cBhvr>
                                      <p:to>
                                        <p:strVal val="visible"/>
                                      </p:to>
                                    </p:set>
                                    <p:animEffect filter="wipe(up)" transition="in">
                                      <p:cBhvr>
                                        <p:cTn id="161" dur="500"/>
                                        <p:tgtEl>
                                          <p:spTgt spid="2842"/>
                                        </p:tgtEl>
                                      </p:cBhvr>
                                    </p:animEffect>
                                  </p:childTnLst>
                                </p:cTn>
                              </p:par>
                            </p:childTnLst>
                          </p:cTn>
                        </p:par>
                        <p:par>
                          <p:cTn id="162" fill="hold">
                            <p:stCondLst>
                              <p:cond delay="500"/>
                            </p:stCondLst>
                            <p:childTnLst>
                              <p:par>
                                <p:cTn id="163" presetClass="entr" nodeType="afterEffect" presetSubtype="16" presetID="23" grpId="35" fill="hold">
                                  <p:stCondLst>
                                    <p:cond delay="0"/>
                                  </p:stCondLst>
                                  <p:iterate type="el" backwards="0">
                                    <p:tmAbs val="0"/>
                                  </p:iterate>
                                  <p:childTnLst>
                                    <p:set>
                                      <p:cBhvr>
                                        <p:cTn id="164" fill="hold"/>
                                        <p:tgtEl>
                                          <p:spTgt spid="2829"/>
                                        </p:tgtEl>
                                        <p:attrNameLst>
                                          <p:attrName>style.visibility</p:attrName>
                                        </p:attrNameLst>
                                      </p:cBhvr>
                                      <p:to>
                                        <p:strVal val="visible"/>
                                      </p:to>
                                    </p:set>
                                    <p:anim calcmode="lin" valueType="num">
                                      <p:cBhvr>
                                        <p:cTn id="165" dur="500" fill="hold"/>
                                        <p:tgtEl>
                                          <p:spTgt spid="2829"/>
                                        </p:tgtEl>
                                        <p:attrNameLst>
                                          <p:attrName>ppt_w</p:attrName>
                                        </p:attrNameLst>
                                      </p:cBhvr>
                                      <p:tavLst>
                                        <p:tav tm="0">
                                          <p:val>
                                            <p:fltVal val="0"/>
                                          </p:val>
                                        </p:tav>
                                        <p:tav tm="100000">
                                          <p:val>
                                            <p:strVal val="#ppt_w"/>
                                          </p:val>
                                        </p:tav>
                                      </p:tavLst>
                                    </p:anim>
                                    <p:anim calcmode="lin" valueType="num">
                                      <p:cBhvr>
                                        <p:cTn id="166" dur="500" fill="hold"/>
                                        <p:tgtEl>
                                          <p:spTgt spid="2829"/>
                                        </p:tgtEl>
                                        <p:attrNameLst>
                                          <p:attrName>ppt_h</p:attrName>
                                        </p:attrNameLst>
                                      </p:cBhvr>
                                      <p:tavLst>
                                        <p:tav tm="0">
                                          <p:val>
                                            <p:fltVal val="0"/>
                                          </p:val>
                                        </p:tav>
                                        <p:tav tm="100000">
                                          <p:val>
                                            <p:strVal val="#ppt_h"/>
                                          </p:val>
                                        </p:tav>
                                      </p:tavLst>
                                    </p:anim>
                                  </p:childTnLst>
                                </p:cTn>
                              </p:par>
                            </p:childTnLst>
                          </p:cTn>
                        </p:par>
                        <p:par>
                          <p:cTn id="167" fill="hold">
                            <p:stCondLst>
                              <p:cond delay="1000"/>
                            </p:stCondLst>
                            <p:childTnLst>
                              <p:par>
                                <p:cTn id="168" presetClass="entr" nodeType="afterEffect" presetSubtype="16" presetID="23" grpId="36" fill="hold">
                                  <p:stCondLst>
                                    <p:cond delay="0"/>
                                  </p:stCondLst>
                                  <p:iterate type="el" backwards="0">
                                    <p:tmAbs val="0"/>
                                  </p:iterate>
                                  <p:childTnLst>
                                    <p:set>
                                      <p:cBhvr>
                                        <p:cTn id="169" fill="hold"/>
                                        <p:tgtEl>
                                          <p:spTgt spid="2830"/>
                                        </p:tgtEl>
                                        <p:attrNameLst>
                                          <p:attrName>style.visibility</p:attrName>
                                        </p:attrNameLst>
                                      </p:cBhvr>
                                      <p:to>
                                        <p:strVal val="visible"/>
                                      </p:to>
                                    </p:set>
                                    <p:anim calcmode="lin" valueType="num">
                                      <p:cBhvr>
                                        <p:cTn id="170" dur="500" fill="hold"/>
                                        <p:tgtEl>
                                          <p:spTgt spid="2830"/>
                                        </p:tgtEl>
                                        <p:attrNameLst>
                                          <p:attrName>ppt_w</p:attrName>
                                        </p:attrNameLst>
                                      </p:cBhvr>
                                      <p:tavLst>
                                        <p:tav tm="0">
                                          <p:val>
                                            <p:fltVal val="0"/>
                                          </p:val>
                                        </p:tav>
                                        <p:tav tm="100000">
                                          <p:val>
                                            <p:strVal val="#ppt_w"/>
                                          </p:val>
                                        </p:tav>
                                      </p:tavLst>
                                    </p:anim>
                                    <p:anim calcmode="lin" valueType="num">
                                      <p:cBhvr>
                                        <p:cTn id="171" dur="500" fill="hold"/>
                                        <p:tgtEl>
                                          <p:spTgt spid="2830"/>
                                        </p:tgtEl>
                                        <p:attrNameLst>
                                          <p:attrName>ppt_h</p:attrName>
                                        </p:attrNameLst>
                                      </p:cBhvr>
                                      <p:tavLst>
                                        <p:tav tm="0">
                                          <p:val>
                                            <p:fltVal val="0"/>
                                          </p:val>
                                        </p:tav>
                                        <p:tav tm="100000">
                                          <p:val>
                                            <p:strVal val="#ppt_h"/>
                                          </p:val>
                                        </p:tav>
                                      </p:tavLst>
                                    </p:anim>
                                  </p:childTnLst>
                                </p:cTn>
                              </p:par>
                            </p:childTnLst>
                          </p:cTn>
                        </p:par>
                        <p:par>
                          <p:cTn id="172" fill="hold">
                            <p:stCondLst>
                              <p:cond delay="1500"/>
                            </p:stCondLst>
                            <p:childTnLst>
                              <p:par>
                                <p:cTn id="173" presetClass="entr" nodeType="afterEffect" presetSubtype="16" presetID="23" grpId="37" fill="hold">
                                  <p:stCondLst>
                                    <p:cond delay="0"/>
                                  </p:stCondLst>
                                  <p:iterate type="el" backwards="0">
                                    <p:tmAbs val="0"/>
                                  </p:iterate>
                                  <p:childTnLst>
                                    <p:set>
                                      <p:cBhvr>
                                        <p:cTn id="174" fill="hold"/>
                                        <p:tgtEl>
                                          <p:spTgt spid="2831"/>
                                        </p:tgtEl>
                                        <p:attrNameLst>
                                          <p:attrName>style.visibility</p:attrName>
                                        </p:attrNameLst>
                                      </p:cBhvr>
                                      <p:to>
                                        <p:strVal val="visible"/>
                                      </p:to>
                                    </p:set>
                                    <p:anim calcmode="lin" valueType="num">
                                      <p:cBhvr>
                                        <p:cTn id="175" dur="500" fill="hold"/>
                                        <p:tgtEl>
                                          <p:spTgt spid="2831"/>
                                        </p:tgtEl>
                                        <p:attrNameLst>
                                          <p:attrName>ppt_w</p:attrName>
                                        </p:attrNameLst>
                                      </p:cBhvr>
                                      <p:tavLst>
                                        <p:tav tm="0">
                                          <p:val>
                                            <p:fltVal val="0"/>
                                          </p:val>
                                        </p:tav>
                                        <p:tav tm="100000">
                                          <p:val>
                                            <p:strVal val="#ppt_w"/>
                                          </p:val>
                                        </p:tav>
                                      </p:tavLst>
                                    </p:anim>
                                    <p:anim calcmode="lin" valueType="num">
                                      <p:cBhvr>
                                        <p:cTn id="176" dur="500" fill="hold"/>
                                        <p:tgtEl>
                                          <p:spTgt spid="2831"/>
                                        </p:tgtEl>
                                        <p:attrNameLst>
                                          <p:attrName>ppt_h</p:attrName>
                                        </p:attrNameLst>
                                      </p:cBhvr>
                                      <p:tavLst>
                                        <p:tav tm="0">
                                          <p:val>
                                            <p:fltVal val="0"/>
                                          </p:val>
                                        </p:tav>
                                        <p:tav tm="100000">
                                          <p:val>
                                            <p:strVal val="#ppt_h"/>
                                          </p:val>
                                        </p:tav>
                                      </p:tavLst>
                                    </p:anim>
                                  </p:childTnLst>
                                </p:cTn>
                              </p:par>
                            </p:childTnLst>
                          </p:cTn>
                        </p:par>
                        <p:par>
                          <p:cTn id="177" fill="hold">
                            <p:stCondLst>
                              <p:cond delay="2000"/>
                            </p:stCondLst>
                            <p:childTnLst>
                              <p:par>
                                <p:cTn id="178" presetClass="entr" nodeType="afterEffect" presetSubtype="16" presetID="23" grpId="38" fill="hold">
                                  <p:stCondLst>
                                    <p:cond delay="0"/>
                                  </p:stCondLst>
                                  <p:iterate type="el" backwards="0">
                                    <p:tmAbs val="0"/>
                                  </p:iterate>
                                  <p:childTnLst>
                                    <p:set>
                                      <p:cBhvr>
                                        <p:cTn id="179" fill="hold"/>
                                        <p:tgtEl>
                                          <p:spTgt spid="2832"/>
                                        </p:tgtEl>
                                        <p:attrNameLst>
                                          <p:attrName>style.visibility</p:attrName>
                                        </p:attrNameLst>
                                      </p:cBhvr>
                                      <p:to>
                                        <p:strVal val="visible"/>
                                      </p:to>
                                    </p:set>
                                    <p:anim calcmode="lin" valueType="num">
                                      <p:cBhvr>
                                        <p:cTn id="180" dur="500" fill="hold"/>
                                        <p:tgtEl>
                                          <p:spTgt spid="2832"/>
                                        </p:tgtEl>
                                        <p:attrNameLst>
                                          <p:attrName>ppt_w</p:attrName>
                                        </p:attrNameLst>
                                      </p:cBhvr>
                                      <p:tavLst>
                                        <p:tav tm="0">
                                          <p:val>
                                            <p:fltVal val="0"/>
                                          </p:val>
                                        </p:tav>
                                        <p:tav tm="100000">
                                          <p:val>
                                            <p:strVal val="#ppt_w"/>
                                          </p:val>
                                        </p:tav>
                                      </p:tavLst>
                                    </p:anim>
                                    <p:anim calcmode="lin" valueType="num">
                                      <p:cBhvr>
                                        <p:cTn id="181" dur="500" fill="hold"/>
                                        <p:tgtEl>
                                          <p:spTgt spid="2832"/>
                                        </p:tgtEl>
                                        <p:attrNameLst>
                                          <p:attrName>ppt_h</p:attrName>
                                        </p:attrNameLst>
                                      </p:cBhvr>
                                      <p:tavLst>
                                        <p:tav tm="0">
                                          <p:val>
                                            <p:fltVal val="0"/>
                                          </p:val>
                                        </p:tav>
                                        <p:tav tm="100000">
                                          <p:val>
                                            <p:strVal val="#ppt_h"/>
                                          </p:val>
                                        </p:tav>
                                      </p:tavLst>
                                    </p:anim>
                                  </p:childTnLst>
                                </p:cTn>
                              </p:par>
                            </p:childTnLst>
                          </p:cTn>
                        </p:par>
                        <p:par>
                          <p:cTn id="182" fill="hold">
                            <p:stCondLst>
                              <p:cond delay="2500"/>
                            </p:stCondLst>
                            <p:childTnLst>
                              <p:par>
                                <p:cTn id="183" presetClass="entr" nodeType="afterEffect" presetSubtype="16" presetID="23" grpId="39" fill="hold">
                                  <p:stCondLst>
                                    <p:cond delay="0"/>
                                  </p:stCondLst>
                                  <p:iterate type="el" backwards="0">
                                    <p:tmAbs val="0"/>
                                  </p:iterate>
                                  <p:childTnLst>
                                    <p:set>
                                      <p:cBhvr>
                                        <p:cTn id="184" fill="hold"/>
                                        <p:tgtEl>
                                          <p:spTgt spid="2833"/>
                                        </p:tgtEl>
                                        <p:attrNameLst>
                                          <p:attrName>style.visibility</p:attrName>
                                        </p:attrNameLst>
                                      </p:cBhvr>
                                      <p:to>
                                        <p:strVal val="visible"/>
                                      </p:to>
                                    </p:set>
                                    <p:anim calcmode="lin" valueType="num">
                                      <p:cBhvr>
                                        <p:cTn id="185" dur="500" fill="hold"/>
                                        <p:tgtEl>
                                          <p:spTgt spid="2833"/>
                                        </p:tgtEl>
                                        <p:attrNameLst>
                                          <p:attrName>ppt_w</p:attrName>
                                        </p:attrNameLst>
                                      </p:cBhvr>
                                      <p:tavLst>
                                        <p:tav tm="0">
                                          <p:val>
                                            <p:fltVal val="0"/>
                                          </p:val>
                                        </p:tav>
                                        <p:tav tm="100000">
                                          <p:val>
                                            <p:strVal val="#ppt_w"/>
                                          </p:val>
                                        </p:tav>
                                      </p:tavLst>
                                    </p:anim>
                                    <p:anim calcmode="lin" valueType="num">
                                      <p:cBhvr>
                                        <p:cTn id="186" dur="500" fill="hold"/>
                                        <p:tgtEl>
                                          <p:spTgt spid="2833"/>
                                        </p:tgtEl>
                                        <p:attrNameLst>
                                          <p:attrName>ppt_h</p:attrName>
                                        </p:attrNameLst>
                                      </p:cBhvr>
                                      <p:tavLst>
                                        <p:tav tm="0">
                                          <p:val>
                                            <p:fltVal val="0"/>
                                          </p:val>
                                        </p:tav>
                                        <p:tav tm="100000">
                                          <p:val>
                                            <p:strVal val="#ppt_h"/>
                                          </p:val>
                                        </p:tav>
                                      </p:tavLst>
                                    </p:anim>
                                  </p:childTnLst>
                                </p:cTn>
                              </p:par>
                            </p:childTnLst>
                          </p:cTn>
                        </p:par>
                        <p:par>
                          <p:cTn id="187" fill="hold">
                            <p:stCondLst>
                              <p:cond delay="3000"/>
                            </p:stCondLst>
                            <p:childTnLst>
                              <p:par>
                                <p:cTn id="188" presetClass="entr" nodeType="afterEffect" presetSubtype="16" presetID="23" grpId="40" fill="hold">
                                  <p:stCondLst>
                                    <p:cond delay="0"/>
                                  </p:stCondLst>
                                  <p:iterate type="el" backwards="0">
                                    <p:tmAbs val="0"/>
                                  </p:iterate>
                                  <p:childTnLst>
                                    <p:set>
                                      <p:cBhvr>
                                        <p:cTn id="189" fill="hold"/>
                                        <p:tgtEl>
                                          <p:spTgt spid="2834"/>
                                        </p:tgtEl>
                                        <p:attrNameLst>
                                          <p:attrName>style.visibility</p:attrName>
                                        </p:attrNameLst>
                                      </p:cBhvr>
                                      <p:to>
                                        <p:strVal val="visible"/>
                                      </p:to>
                                    </p:set>
                                    <p:anim calcmode="lin" valueType="num">
                                      <p:cBhvr>
                                        <p:cTn id="190" dur="500" fill="hold"/>
                                        <p:tgtEl>
                                          <p:spTgt spid="2834"/>
                                        </p:tgtEl>
                                        <p:attrNameLst>
                                          <p:attrName>ppt_w</p:attrName>
                                        </p:attrNameLst>
                                      </p:cBhvr>
                                      <p:tavLst>
                                        <p:tav tm="0">
                                          <p:val>
                                            <p:fltVal val="0"/>
                                          </p:val>
                                        </p:tav>
                                        <p:tav tm="100000">
                                          <p:val>
                                            <p:strVal val="#ppt_w"/>
                                          </p:val>
                                        </p:tav>
                                      </p:tavLst>
                                    </p:anim>
                                    <p:anim calcmode="lin" valueType="num">
                                      <p:cBhvr>
                                        <p:cTn id="191" dur="500" fill="hold"/>
                                        <p:tgtEl>
                                          <p:spTgt spid="2834"/>
                                        </p:tgtEl>
                                        <p:attrNameLst>
                                          <p:attrName>ppt_h</p:attrName>
                                        </p:attrNameLst>
                                      </p:cBhvr>
                                      <p:tavLst>
                                        <p:tav tm="0">
                                          <p:val>
                                            <p:fltVal val="0"/>
                                          </p:val>
                                        </p:tav>
                                        <p:tav tm="100000">
                                          <p:val>
                                            <p:strVal val="#ppt_h"/>
                                          </p:val>
                                        </p:tav>
                                      </p:tavLst>
                                    </p:anim>
                                  </p:childTnLst>
                                </p:cTn>
                              </p:par>
                            </p:childTnLst>
                          </p:cTn>
                        </p:par>
                        <p:par>
                          <p:cTn id="192" fill="hold">
                            <p:stCondLst>
                              <p:cond delay="3500"/>
                            </p:stCondLst>
                            <p:childTnLst>
                              <p:par>
                                <p:cTn id="193" presetClass="entr" nodeType="afterEffect" presetSubtype="16" presetID="23" grpId="41" fill="hold">
                                  <p:stCondLst>
                                    <p:cond delay="0"/>
                                  </p:stCondLst>
                                  <p:iterate type="el" backwards="0">
                                    <p:tmAbs val="0"/>
                                  </p:iterate>
                                  <p:childTnLst>
                                    <p:set>
                                      <p:cBhvr>
                                        <p:cTn id="194" fill="hold"/>
                                        <p:tgtEl>
                                          <p:spTgt spid="2835"/>
                                        </p:tgtEl>
                                        <p:attrNameLst>
                                          <p:attrName>style.visibility</p:attrName>
                                        </p:attrNameLst>
                                      </p:cBhvr>
                                      <p:to>
                                        <p:strVal val="visible"/>
                                      </p:to>
                                    </p:set>
                                    <p:anim calcmode="lin" valueType="num">
                                      <p:cBhvr>
                                        <p:cTn id="195" dur="500" fill="hold"/>
                                        <p:tgtEl>
                                          <p:spTgt spid="2835"/>
                                        </p:tgtEl>
                                        <p:attrNameLst>
                                          <p:attrName>ppt_w</p:attrName>
                                        </p:attrNameLst>
                                      </p:cBhvr>
                                      <p:tavLst>
                                        <p:tav tm="0">
                                          <p:val>
                                            <p:fltVal val="0"/>
                                          </p:val>
                                        </p:tav>
                                        <p:tav tm="100000">
                                          <p:val>
                                            <p:strVal val="#ppt_w"/>
                                          </p:val>
                                        </p:tav>
                                      </p:tavLst>
                                    </p:anim>
                                    <p:anim calcmode="lin" valueType="num">
                                      <p:cBhvr>
                                        <p:cTn id="196" dur="500" fill="hold"/>
                                        <p:tgtEl>
                                          <p:spTgt spid="2835"/>
                                        </p:tgtEl>
                                        <p:attrNameLst>
                                          <p:attrName>ppt_h</p:attrName>
                                        </p:attrNameLst>
                                      </p:cBhvr>
                                      <p:tavLst>
                                        <p:tav tm="0">
                                          <p:val>
                                            <p:fltVal val="0"/>
                                          </p:val>
                                        </p:tav>
                                        <p:tav tm="100000">
                                          <p:val>
                                            <p:strVal val="#ppt_h"/>
                                          </p:val>
                                        </p:tav>
                                      </p:tavLst>
                                    </p:anim>
                                  </p:childTnLst>
                                </p:cTn>
                              </p:par>
                            </p:childTnLst>
                          </p:cTn>
                        </p:par>
                        <p:par>
                          <p:cTn id="197" fill="hold">
                            <p:stCondLst>
                              <p:cond delay="4000"/>
                            </p:stCondLst>
                            <p:childTnLst>
                              <p:par>
                                <p:cTn id="198" presetClass="entr" nodeType="afterEffect" presetSubtype="16" presetID="23" grpId="42" fill="hold">
                                  <p:stCondLst>
                                    <p:cond delay="0"/>
                                  </p:stCondLst>
                                  <p:iterate type="el" backwards="0">
                                    <p:tmAbs val="0"/>
                                  </p:iterate>
                                  <p:childTnLst>
                                    <p:set>
                                      <p:cBhvr>
                                        <p:cTn id="199" fill="hold"/>
                                        <p:tgtEl>
                                          <p:spTgt spid="2836"/>
                                        </p:tgtEl>
                                        <p:attrNameLst>
                                          <p:attrName>style.visibility</p:attrName>
                                        </p:attrNameLst>
                                      </p:cBhvr>
                                      <p:to>
                                        <p:strVal val="visible"/>
                                      </p:to>
                                    </p:set>
                                    <p:anim calcmode="lin" valueType="num">
                                      <p:cBhvr>
                                        <p:cTn id="200" dur="500" fill="hold"/>
                                        <p:tgtEl>
                                          <p:spTgt spid="2836"/>
                                        </p:tgtEl>
                                        <p:attrNameLst>
                                          <p:attrName>ppt_w</p:attrName>
                                        </p:attrNameLst>
                                      </p:cBhvr>
                                      <p:tavLst>
                                        <p:tav tm="0">
                                          <p:val>
                                            <p:fltVal val="0"/>
                                          </p:val>
                                        </p:tav>
                                        <p:tav tm="100000">
                                          <p:val>
                                            <p:strVal val="#ppt_w"/>
                                          </p:val>
                                        </p:tav>
                                      </p:tavLst>
                                    </p:anim>
                                    <p:anim calcmode="lin" valueType="num">
                                      <p:cBhvr>
                                        <p:cTn id="201" dur="500" fill="hold"/>
                                        <p:tgtEl>
                                          <p:spTgt spid="2836"/>
                                        </p:tgtEl>
                                        <p:attrNameLst>
                                          <p:attrName>ppt_h</p:attrName>
                                        </p:attrNameLst>
                                      </p:cBhvr>
                                      <p:tavLst>
                                        <p:tav tm="0">
                                          <p:val>
                                            <p:fltVal val="0"/>
                                          </p:val>
                                        </p:tav>
                                        <p:tav tm="100000">
                                          <p:val>
                                            <p:strVal val="#ppt_h"/>
                                          </p:val>
                                        </p:tav>
                                      </p:tavLst>
                                    </p:anim>
                                  </p:childTnLst>
                                </p:cTn>
                              </p:par>
                            </p:childTnLst>
                          </p:cTn>
                        </p:par>
                        <p:par>
                          <p:cTn id="202" fill="hold">
                            <p:stCondLst>
                              <p:cond delay="4500"/>
                            </p:stCondLst>
                            <p:childTnLst>
                              <p:par>
                                <p:cTn id="203" presetClass="entr" nodeType="afterEffect" presetSubtype="16" presetID="23" grpId="43" fill="hold">
                                  <p:stCondLst>
                                    <p:cond delay="0"/>
                                  </p:stCondLst>
                                  <p:iterate type="el" backwards="0">
                                    <p:tmAbs val="0"/>
                                  </p:iterate>
                                  <p:childTnLst>
                                    <p:set>
                                      <p:cBhvr>
                                        <p:cTn id="204" fill="hold"/>
                                        <p:tgtEl>
                                          <p:spTgt spid="2837"/>
                                        </p:tgtEl>
                                        <p:attrNameLst>
                                          <p:attrName>style.visibility</p:attrName>
                                        </p:attrNameLst>
                                      </p:cBhvr>
                                      <p:to>
                                        <p:strVal val="visible"/>
                                      </p:to>
                                    </p:set>
                                    <p:anim calcmode="lin" valueType="num">
                                      <p:cBhvr>
                                        <p:cTn id="205" dur="500" fill="hold"/>
                                        <p:tgtEl>
                                          <p:spTgt spid="2837"/>
                                        </p:tgtEl>
                                        <p:attrNameLst>
                                          <p:attrName>ppt_w</p:attrName>
                                        </p:attrNameLst>
                                      </p:cBhvr>
                                      <p:tavLst>
                                        <p:tav tm="0">
                                          <p:val>
                                            <p:fltVal val="0"/>
                                          </p:val>
                                        </p:tav>
                                        <p:tav tm="100000">
                                          <p:val>
                                            <p:strVal val="#ppt_w"/>
                                          </p:val>
                                        </p:tav>
                                      </p:tavLst>
                                    </p:anim>
                                    <p:anim calcmode="lin" valueType="num">
                                      <p:cBhvr>
                                        <p:cTn id="206" dur="500" fill="hold"/>
                                        <p:tgtEl>
                                          <p:spTgt spid="2837"/>
                                        </p:tgtEl>
                                        <p:attrNameLst>
                                          <p:attrName>ppt_h</p:attrName>
                                        </p:attrNameLst>
                                      </p:cBhvr>
                                      <p:tavLst>
                                        <p:tav tm="0">
                                          <p:val>
                                            <p:fltVal val="0"/>
                                          </p:val>
                                        </p:tav>
                                        <p:tav tm="100000">
                                          <p:val>
                                            <p:strVal val="#ppt_h"/>
                                          </p:val>
                                        </p:tav>
                                      </p:tavLst>
                                    </p:anim>
                                  </p:childTnLst>
                                </p:cTn>
                              </p:par>
                            </p:childTnLst>
                          </p:cTn>
                        </p:par>
                        <p:par>
                          <p:cTn id="207" fill="hold">
                            <p:stCondLst>
                              <p:cond delay="5000"/>
                            </p:stCondLst>
                            <p:childTnLst>
                              <p:par>
                                <p:cTn id="208" presetClass="entr" nodeType="afterEffect" presetSubtype="16" presetID="23" grpId="44" fill="hold">
                                  <p:stCondLst>
                                    <p:cond delay="0"/>
                                  </p:stCondLst>
                                  <p:iterate type="el" backwards="0">
                                    <p:tmAbs val="0"/>
                                  </p:iterate>
                                  <p:childTnLst>
                                    <p:set>
                                      <p:cBhvr>
                                        <p:cTn id="209" fill="hold"/>
                                        <p:tgtEl>
                                          <p:spTgt spid="2838"/>
                                        </p:tgtEl>
                                        <p:attrNameLst>
                                          <p:attrName>style.visibility</p:attrName>
                                        </p:attrNameLst>
                                      </p:cBhvr>
                                      <p:to>
                                        <p:strVal val="visible"/>
                                      </p:to>
                                    </p:set>
                                    <p:anim calcmode="lin" valueType="num">
                                      <p:cBhvr>
                                        <p:cTn id="210" dur="500" fill="hold"/>
                                        <p:tgtEl>
                                          <p:spTgt spid="2838"/>
                                        </p:tgtEl>
                                        <p:attrNameLst>
                                          <p:attrName>ppt_w</p:attrName>
                                        </p:attrNameLst>
                                      </p:cBhvr>
                                      <p:tavLst>
                                        <p:tav tm="0">
                                          <p:val>
                                            <p:fltVal val="0"/>
                                          </p:val>
                                        </p:tav>
                                        <p:tav tm="100000">
                                          <p:val>
                                            <p:strVal val="#ppt_w"/>
                                          </p:val>
                                        </p:tav>
                                      </p:tavLst>
                                    </p:anim>
                                    <p:anim calcmode="lin" valueType="num">
                                      <p:cBhvr>
                                        <p:cTn id="211" dur="500" fill="hold"/>
                                        <p:tgtEl>
                                          <p:spTgt spid="283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830" grpId="36"/>
      <p:bldP build="whole" bldLvl="1" animBg="1" rev="0" advAuto="0" spid="2816" grpId="9"/>
      <p:bldP build="whole" bldLvl="1" animBg="1" rev="0" advAuto="0" spid="2795" grpId="18"/>
      <p:bldP build="whole" bldLvl="1" animBg="1" rev="0" advAuto="0" spid="2804" grpId="13"/>
      <p:bldP build="whole" bldLvl="1" animBg="1" rev="0" advAuto="0" spid="2823" grpId="28"/>
      <p:bldP build="whole" bldLvl="1" animBg="1" rev="0" advAuto="0" spid="2820" grpId="10"/>
      <p:bldP build="whole" bldLvl="1" animBg="1" rev="0" advAuto="0" spid="2834" grpId="40"/>
      <p:bldP build="whole" bldLvl="1" animBg="1" rev="0" advAuto="0" spid="2838" grpId="44"/>
      <p:bldP build="whole" bldLvl="1" animBg="1" rev="0" advAuto="0" spid="2827" grpId="31"/>
      <p:bldP build="whole" bldLvl="1" animBg="1" rev="0" advAuto="0" spid="2805" grpId="8"/>
      <p:bldP build="whole" bldLvl="1" animBg="1" rev="0" advAuto="0" spid="2791" grpId="12"/>
      <p:bldP build="whole" bldLvl="1" animBg="1" rev="0" advAuto="0" spid="2821" grpId="5"/>
      <p:bldP build="whole" bldLvl="1" animBg="1" rev="0" advAuto="0" spid="2812" grpId="24"/>
      <p:bldP build="whole" bldLvl="1" animBg="1" rev="0" advAuto="0" spid="2809" grpId="11"/>
      <p:bldP build="whole" bldLvl="1" animBg="1" rev="0" advAuto="0" spid="2831" grpId="37"/>
      <p:bldP build="whole" bldLvl="1" animBg="1" rev="0" advAuto="0" spid="2835" grpId="41"/>
      <p:bldP build="whole" bldLvl="1" animBg="1" rev="0" advAuto="0" spid="2824" grpId="29"/>
      <p:bldP build="whole" bldLvl="1" animBg="1" rev="0" advAuto="0" spid="2828" grpId="33"/>
      <p:bldP build="whole" bldLvl="1" animBg="1" rev="0" advAuto="0" spid="2813" grpId="19"/>
      <p:bldP build="whole" bldLvl="1" animBg="1" rev="0" advAuto="0" spid="2806" grpId="3"/>
      <p:bldP build="whole" bldLvl="1" animBg="1" rev="0" advAuto="0" spid="2814" grpId="4"/>
      <p:bldP build="whole" bldLvl="1" animBg="1" rev="0" advAuto="0" spid="2832" grpId="38"/>
      <p:bldP build="whole" bldLvl="1" animBg="1" rev="0" advAuto="0" spid="2817" grpId="25"/>
      <p:bldP build="whole" bldLvl="1" animBg="1" rev="0" advAuto="0" spid="2836" grpId="42"/>
      <p:bldP build="whole" bldLvl="1" animBg="1" rev="0" advAuto="0" spid="2801" grpId="26"/>
      <p:bldP build="whole" bldLvl="1" animBg="1" rev="0" advAuto="0" spid="2825" grpId="30"/>
      <p:bldP build="whole" bldLvl="1" animBg="1" rev="0" advAuto="0" spid="2810" grpId="16"/>
      <p:bldP build="whole" bldLvl="1" animBg="1" rev="0" advAuto="0" spid="2807" grpId="1"/>
      <p:bldP build="whole" bldLvl="1" animBg="1" rev="0" advAuto="0" spid="2818" grpId="20"/>
      <p:bldP build="whole" bldLvl="1" animBg="1" rev="0" advAuto="0" spid="2829" grpId="35"/>
      <p:bldP build="whole" bldLvl="1" animBg="1" rev="0" advAuto="0" spid="2787" grpId="7"/>
      <p:bldP build="whole" bldLvl="1" animBg="1" rev="0" advAuto="0" spid="2833" grpId="39"/>
      <p:bldP build="whole" bldLvl="1" animBg="1" rev="0" advAuto="0" spid="2798" grpId="22"/>
      <p:bldP build="whole" bldLvl="1" animBg="1" rev="0" advAuto="0" spid="2822" grpId="27"/>
      <p:bldP build="whole" bldLvl="1" animBg="1" rev="0" advAuto="0" spid="2783" grpId="2"/>
      <p:bldP build="whole" bldLvl="1" animBg="1" rev="0" advAuto="0" spid="2802" grpId="23"/>
      <p:bldP build="whole" bldLvl="1" animBg="1" rev="0" advAuto="0" spid="2815" grpId="14"/>
      <p:bldP build="whole" bldLvl="1" animBg="1" rev="0" advAuto="0" spid="2803" grpId="17"/>
      <p:bldP build="whole" bldLvl="1" animBg="1" rev="0" advAuto="0" spid="2819" grpId="15"/>
      <p:bldP build="whole" bldLvl="1" animBg="1" rev="0" advAuto="0" spid="2826" grpId="32"/>
      <p:bldP build="whole" bldLvl="1" animBg="1" rev="0" advAuto="0" spid="2837" grpId="43"/>
      <p:bldP build="whole" bldLvl="1" animBg="1" rev="0" advAuto="0" spid="2811" grpId="21"/>
      <p:bldP build="whole" bldLvl="1" animBg="1" rev="0" advAuto="0" spid="2808" grpId="6"/>
      <p:bldP build="whole" bldLvl="1" animBg="1" rev="0" advAuto="0" spid="2842" grpId="34"/>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4"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45"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2846" name="Shape 6"/>
          <p:cNvSpPr/>
          <p:nvPr/>
        </p:nvSpPr>
        <p:spPr>
          <a:xfrm>
            <a:off x="1927187" y="3959254"/>
            <a:ext cx="3004362" cy="11123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rgbClr val="6491C8">
              <a:alpha val="8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47" name="Shape 6"/>
          <p:cNvSpPr/>
          <p:nvPr/>
        </p:nvSpPr>
        <p:spPr>
          <a:xfrm>
            <a:off x="7260452" y="3450206"/>
            <a:ext cx="3004361" cy="16214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5">
              <a:alpha val="85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48" name="Rectangle 11"/>
          <p:cNvSpPr/>
          <p:nvPr/>
        </p:nvSpPr>
        <p:spPr>
          <a:xfrm>
            <a:off x="-2" y="5071617"/>
            <a:ext cx="12192003" cy="763576"/>
          </a:xfrm>
          <a:prstGeom prst="rect">
            <a:avLst/>
          </a:prstGeom>
          <a:solidFill>
            <a:srgbClr val="000000">
              <a:alpha val="10000"/>
            </a:srgbClr>
          </a:solidFill>
          <a:ln w="12700">
            <a:miter lim="400000"/>
          </a:ln>
        </p:spPr>
        <p:txBody>
          <a:bodyPr lIns="45719" rIns="45719" anchor="ctr"/>
          <a:lstStyle/>
          <a:p>
            <a:pPr algn="ctr">
              <a:defRPr>
                <a:solidFill>
                  <a:srgbClr val="FFFFFF"/>
                </a:solidFill>
              </a:defRPr>
            </a:pPr>
          </a:p>
        </p:txBody>
      </p:sp>
      <p:sp>
        <p:nvSpPr>
          <p:cNvPr id="2849" name="Shape 6"/>
          <p:cNvSpPr/>
          <p:nvPr/>
        </p:nvSpPr>
        <p:spPr>
          <a:xfrm>
            <a:off x="5934307" y="3101414"/>
            <a:ext cx="3004361" cy="1970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4">
              <a:alpha val="85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50" name="Shape 6"/>
          <p:cNvSpPr/>
          <p:nvPr/>
        </p:nvSpPr>
        <p:spPr>
          <a:xfrm>
            <a:off x="4608162" y="2630074"/>
            <a:ext cx="3004361" cy="24415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3">
              <a:alpha val="85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51" name="Shape 6"/>
          <p:cNvSpPr/>
          <p:nvPr/>
        </p:nvSpPr>
        <p:spPr>
          <a:xfrm>
            <a:off x="3253332" y="3214536"/>
            <a:ext cx="3004361" cy="18570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2">
              <a:alpha val="85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52" name="TextBox 1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12</a:t>
            </a:r>
          </a:p>
        </p:txBody>
      </p:sp>
      <p:sp>
        <p:nvSpPr>
          <p:cNvPr id="2853" name="TextBox 1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grpSp>
        <p:nvGrpSpPr>
          <p:cNvPr id="2856" name="Group 18"/>
          <p:cNvGrpSpPr/>
          <p:nvPr/>
        </p:nvGrpSpPr>
        <p:grpSpPr>
          <a:xfrm>
            <a:off x="3114714" y="2988297"/>
            <a:ext cx="803947" cy="788569"/>
            <a:chOff x="0" y="0"/>
            <a:chExt cx="803945" cy="788568"/>
          </a:xfrm>
        </p:grpSpPr>
        <p:sp>
          <p:nvSpPr>
            <p:cNvPr id="2854" name="Oval Callout 15"/>
            <p:cNvSpPr/>
            <p:nvPr/>
          </p:nvSpPr>
          <p:spPr>
            <a:xfrm>
              <a:off x="0" y="0"/>
              <a:ext cx="803946" cy="788569"/>
            </a:xfrm>
            <a:prstGeom prst="wedgeEllipseCallout">
              <a:avLst>
                <a:gd name="adj1" fmla="val -5527"/>
                <a:gd name="adj2" fmla="val 67378"/>
              </a:avLst>
            </a:prstGeom>
            <a:solidFill>
              <a:srgbClr val="000000">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855" name="Oval 17"/>
            <p:cNvSpPr/>
            <p:nvPr/>
          </p:nvSpPr>
          <p:spPr>
            <a:xfrm>
              <a:off x="167269" y="154077"/>
              <a:ext cx="469409" cy="469409"/>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2859" name="Group 19"/>
          <p:cNvGrpSpPr/>
          <p:nvPr/>
        </p:nvGrpSpPr>
        <p:grpSpPr>
          <a:xfrm>
            <a:off x="4396761" y="2152641"/>
            <a:ext cx="803947" cy="788569"/>
            <a:chOff x="0" y="0"/>
            <a:chExt cx="803945" cy="788568"/>
          </a:xfrm>
        </p:grpSpPr>
        <p:sp>
          <p:nvSpPr>
            <p:cNvPr id="2857" name="Oval Callout 20"/>
            <p:cNvSpPr/>
            <p:nvPr/>
          </p:nvSpPr>
          <p:spPr>
            <a:xfrm>
              <a:off x="0" y="0"/>
              <a:ext cx="803946" cy="788569"/>
            </a:xfrm>
            <a:prstGeom prst="wedgeEllipseCallout">
              <a:avLst>
                <a:gd name="adj1" fmla="val -5527"/>
                <a:gd name="adj2" fmla="val 67378"/>
              </a:avLst>
            </a:prstGeom>
            <a:solidFill>
              <a:srgbClr val="000000">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858" name="Oval 21"/>
            <p:cNvSpPr/>
            <p:nvPr/>
          </p:nvSpPr>
          <p:spPr>
            <a:xfrm>
              <a:off x="167269" y="154077"/>
              <a:ext cx="469409" cy="469409"/>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2862" name="Group 22"/>
          <p:cNvGrpSpPr/>
          <p:nvPr/>
        </p:nvGrpSpPr>
        <p:grpSpPr>
          <a:xfrm>
            <a:off x="5727224" y="1583246"/>
            <a:ext cx="803947" cy="788569"/>
            <a:chOff x="0" y="0"/>
            <a:chExt cx="803945" cy="788568"/>
          </a:xfrm>
        </p:grpSpPr>
        <p:sp>
          <p:nvSpPr>
            <p:cNvPr id="2860" name="Oval Callout 23"/>
            <p:cNvSpPr/>
            <p:nvPr/>
          </p:nvSpPr>
          <p:spPr>
            <a:xfrm>
              <a:off x="0" y="0"/>
              <a:ext cx="803946" cy="788569"/>
            </a:xfrm>
            <a:prstGeom prst="wedgeEllipseCallout">
              <a:avLst>
                <a:gd name="adj1" fmla="val -5527"/>
                <a:gd name="adj2" fmla="val 67378"/>
              </a:avLst>
            </a:prstGeom>
            <a:solidFill>
              <a:srgbClr val="000000">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861" name="Oval 24"/>
            <p:cNvSpPr/>
            <p:nvPr/>
          </p:nvSpPr>
          <p:spPr>
            <a:xfrm>
              <a:off x="167269" y="154077"/>
              <a:ext cx="469409" cy="469409"/>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2865" name="Group 25"/>
          <p:cNvGrpSpPr/>
          <p:nvPr/>
        </p:nvGrpSpPr>
        <p:grpSpPr>
          <a:xfrm>
            <a:off x="7075257" y="2092294"/>
            <a:ext cx="803947" cy="788569"/>
            <a:chOff x="0" y="0"/>
            <a:chExt cx="803945" cy="788568"/>
          </a:xfrm>
        </p:grpSpPr>
        <p:sp>
          <p:nvSpPr>
            <p:cNvPr id="2863" name="Oval Callout 26"/>
            <p:cNvSpPr/>
            <p:nvPr/>
          </p:nvSpPr>
          <p:spPr>
            <a:xfrm>
              <a:off x="0" y="0"/>
              <a:ext cx="803946" cy="788569"/>
            </a:xfrm>
            <a:prstGeom prst="wedgeEllipseCallout">
              <a:avLst>
                <a:gd name="adj1" fmla="val -5527"/>
                <a:gd name="adj2" fmla="val 67378"/>
              </a:avLst>
            </a:prstGeom>
            <a:solidFill>
              <a:srgbClr val="000000">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864" name="Oval 27"/>
            <p:cNvSpPr/>
            <p:nvPr/>
          </p:nvSpPr>
          <p:spPr>
            <a:xfrm>
              <a:off x="167269" y="154077"/>
              <a:ext cx="469409" cy="469409"/>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2868" name="Group 28"/>
          <p:cNvGrpSpPr/>
          <p:nvPr/>
        </p:nvGrpSpPr>
        <p:grpSpPr>
          <a:xfrm>
            <a:off x="8399491" y="2452441"/>
            <a:ext cx="803947" cy="788569"/>
            <a:chOff x="0" y="0"/>
            <a:chExt cx="803945" cy="788568"/>
          </a:xfrm>
        </p:grpSpPr>
        <p:sp>
          <p:nvSpPr>
            <p:cNvPr id="2866" name="Oval Callout 29"/>
            <p:cNvSpPr/>
            <p:nvPr/>
          </p:nvSpPr>
          <p:spPr>
            <a:xfrm>
              <a:off x="0" y="0"/>
              <a:ext cx="803946" cy="788569"/>
            </a:xfrm>
            <a:prstGeom prst="wedgeEllipseCallout">
              <a:avLst>
                <a:gd name="adj1" fmla="val -5527"/>
                <a:gd name="adj2" fmla="val 67378"/>
              </a:avLst>
            </a:prstGeom>
            <a:solidFill>
              <a:srgbClr val="000000">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867" name="Oval 30"/>
            <p:cNvSpPr/>
            <p:nvPr/>
          </p:nvSpPr>
          <p:spPr>
            <a:xfrm>
              <a:off x="167269" y="154077"/>
              <a:ext cx="469409" cy="469409"/>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869" name="TextBox 31"/>
          <p:cNvSpPr txBox="1"/>
          <p:nvPr/>
        </p:nvSpPr>
        <p:spPr>
          <a:xfrm>
            <a:off x="3270748" y="3203208"/>
            <a:ext cx="511901"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400">
                <a:solidFill>
                  <a:srgbClr val="6491C8"/>
                </a:solidFill>
              </a:defRPr>
            </a:lvl1pPr>
          </a:lstStyle>
          <a:p>
            <a:pPr/>
            <a:r>
              <a:t>8%</a:t>
            </a:r>
          </a:p>
        </p:txBody>
      </p:sp>
      <p:sp>
        <p:nvSpPr>
          <p:cNvPr id="2870" name="TextBox 32"/>
          <p:cNvSpPr txBox="1"/>
          <p:nvPr/>
        </p:nvSpPr>
        <p:spPr>
          <a:xfrm>
            <a:off x="4550031" y="2364583"/>
            <a:ext cx="511901"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400">
                <a:solidFill>
                  <a:schemeClr val="accent2"/>
                </a:solidFill>
              </a:defRPr>
            </a:lvl1pPr>
          </a:lstStyle>
          <a:p>
            <a:pPr/>
            <a:r>
              <a:t>13%</a:t>
            </a:r>
          </a:p>
        </p:txBody>
      </p:sp>
      <p:sp>
        <p:nvSpPr>
          <p:cNvPr id="2871" name="TextBox 33"/>
          <p:cNvSpPr txBox="1"/>
          <p:nvPr/>
        </p:nvSpPr>
        <p:spPr>
          <a:xfrm>
            <a:off x="5880411" y="1798991"/>
            <a:ext cx="511902"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400">
                <a:solidFill>
                  <a:schemeClr val="accent3"/>
                </a:solidFill>
              </a:defRPr>
            </a:lvl1pPr>
          </a:lstStyle>
          <a:p>
            <a:pPr/>
            <a:r>
              <a:t>30%</a:t>
            </a:r>
          </a:p>
        </p:txBody>
      </p:sp>
      <p:sp>
        <p:nvSpPr>
          <p:cNvPr id="2872" name="TextBox 34"/>
          <p:cNvSpPr txBox="1"/>
          <p:nvPr/>
        </p:nvSpPr>
        <p:spPr>
          <a:xfrm>
            <a:off x="7232922" y="2310634"/>
            <a:ext cx="511901"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400">
                <a:solidFill>
                  <a:schemeClr val="accent4"/>
                </a:solidFill>
              </a:defRPr>
            </a:lvl1pPr>
          </a:lstStyle>
          <a:p>
            <a:pPr/>
            <a:r>
              <a:t>21%</a:t>
            </a:r>
          </a:p>
        </p:txBody>
      </p:sp>
      <p:sp>
        <p:nvSpPr>
          <p:cNvPr id="2873" name="TextBox 35"/>
          <p:cNvSpPr txBox="1"/>
          <p:nvPr/>
        </p:nvSpPr>
        <p:spPr>
          <a:xfrm>
            <a:off x="8564368" y="2669089"/>
            <a:ext cx="511901"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400">
                <a:solidFill>
                  <a:schemeClr val="accent5"/>
                </a:solidFill>
              </a:defRPr>
            </a:lvl1pPr>
          </a:lstStyle>
          <a:p>
            <a:pPr/>
            <a:r>
              <a:t>11%</a:t>
            </a:r>
          </a:p>
        </p:txBody>
      </p:sp>
      <p:sp>
        <p:nvSpPr>
          <p:cNvPr id="2874" name="Rectangle 36"/>
          <p:cNvSpPr txBox="1"/>
          <p:nvPr/>
        </p:nvSpPr>
        <p:spPr>
          <a:xfrm>
            <a:off x="5781746" y="4062052"/>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2875" name="Rectangle 37"/>
          <p:cNvSpPr txBox="1"/>
          <p:nvPr/>
        </p:nvSpPr>
        <p:spPr>
          <a:xfrm>
            <a:off x="4450829" y="4062052"/>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2876" name="Rectangle 38"/>
          <p:cNvSpPr txBox="1"/>
          <p:nvPr/>
        </p:nvSpPr>
        <p:spPr>
          <a:xfrm>
            <a:off x="3213071" y="4034699"/>
            <a:ext cx="400619"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Ã</a:t>
            </a:r>
          </a:p>
        </p:txBody>
      </p:sp>
      <p:sp>
        <p:nvSpPr>
          <p:cNvPr id="2877" name="Rectangle 39"/>
          <p:cNvSpPr txBox="1"/>
          <p:nvPr/>
        </p:nvSpPr>
        <p:spPr>
          <a:xfrm>
            <a:off x="8641982" y="4034699"/>
            <a:ext cx="32639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k</a:t>
            </a:r>
          </a:p>
        </p:txBody>
      </p:sp>
      <p:sp>
        <p:nvSpPr>
          <p:cNvPr id="2878" name="Rectangle 40"/>
          <p:cNvSpPr txBox="1"/>
          <p:nvPr/>
        </p:nvSpPr>
        <p:spPr>
          <a:xfrm>
            <a:off x="7278395" y="4047399"/>
            <a:ext cx="337225" cy="599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300">
                <a:solidFill>
                  <a:srgbClr val="FEFEFE"/>
                </a:solidFill>
                <a:latin typeface="FontAwesome"/>
                <a:ea typeface="FontAwesome"/>
                <a:cs typeface="FontAwesome"/>
                <a:sym typeface="FontAwesome"/>
              </a:defRPr>
            </a:lvl1pPr>
          </a:lstStyle>
          <a:p>
            <a:pPr/>
            <a:r>
              <a:t>ò</a:t>
            </a:r>
          </a:p>
        </p:txBody>
      </p:sp>
      <p:sp>
        <p:nvSpPr>
          <p:cNvPr id="2879" name="Straight Connector 41"/>
          <p:cNvSpPr/>
          <p:nvPr/>
        </p:nvSpPr>
        <p:spPr>
          <a:xfrm>
            <a:off x="3390141" y="4814020"/>
            <a:ext cx="1" cy="317239"/>
          </a:xfrm>
          <a:prstGeom prst="line">
            <a:avLst/>
          </a:prstGeom>
          <a:ln w="12700">
            <a:solidFill>
              <a:srgbClr val="000000"/>
            </a:solidFill>
            <a:prstDash val="dash"/>
            <a:miter/>
            <a:headEnd type="oval"/>
            <a:tailEnd type="oval"/>
          </a:ln>
        </p:spPr>
        <p:txBody>
          <a:bodyPr lIns="45719" rIns="45719"/>
          <a:lstStyle/>
          <a:p>
            <a:pPr/>
          </a:p>
        </p:txBody>
      </p:sp>
      <p:sp>
        <p:nvSpPr>
          <p:cNvPr id="2880" name="TextBox 43"/>
          <p:cNvSpPr txBox="1"/>
          <p:nvPr/>
        </p:nvSpPr>
        <p:spPr>
          <a:xfrm>
            <a:off x="2905332" y="5274907"/>
            <a:ext cx="95818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200"/>
              </a:lnSpc>
              <a:defRPr sz="900"/>
            </a:lvl1pPr>
          </a:lstStyle>
          <a:p>
            <a:pPr/>
            <a:r>
              <a:t>Saying fruitful were hath</a:t>
            </a:r>
          </a:p>
        </p:txBody>
      </p:sp>
      <p:sp>
        <p:nvSpPr>
          <p:cNvPr id="2881" name="Straight Connector 46"/>
          <p:cNvSpPr/>
          <p:nvPr/>
        </p:nvSpPr>
        <p:spPr>
          <a:xfrm>
            <a:off x="4728748" y="4814020"/>
            <a:ext cx="1" cy="317239"/>
          </a:xfrm>
          <a:prstGeom prst="line">
            <a:avLst/>
          </a:prstGeom>
          <a:ln w="12700">
            <a:solidFill>
              <a:srgbClr val="000000"/>
            </a:solidFill>
            <a:prstDash val="dash"/>
            <a:miter/>
            <a:headEnd type="oval"/>
            <a:tailEnd type="oval"/>
          </a:ln>
        </p:spPr>
        <p:txBody>
          <a:bodyPr lIns="45719" rIns="45719"/>
          <a:lstStyle/>
          <a:p>
            <a:pPr/>
          </a:p>
        </p:txBody>
      </p:sp>
      <p:sp>
        <p:nvSpPr>
          <p:cNvPr id="2882" name="TextBox 47"/>
          <p:cNvSpPr txBox="1"/>
          <p:nvPr/>
        </p:nvSpPr>
        <p:spPr>
          <a:xfrm>
            <a:off x="4243938" y="5274907"/>
            <a:ext cx="95818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200"/>
              </a:lnSpc>
              <a:defRPr sz="900"/>
            </a:lvl1pPr>
          </a:lstStyle>
          <a:p>
            <a:pPr/>
            <a:r>
              <a:t>Saying fruitful were hath</a:t>
            </a:r>
          </a:p>
        </p:txBody>
      </p:sp>
      <p:sp>
        <p:nvSpPr>
          <p:cNvPr id="2883" name="Straight Connector 48"/>
          <p:cNvSpPr/>
          <p:nvPr/>
        </p:nvSpPr>
        <p:spPr>
          <a:xfrm>
            <a:off x="6095634" y="4814020"/>
            <a:ext cx="1" cy="317239"/>
          </a:xfrm>
          <a:prstGeom prst="line">
            <a:avLst/>
          </a:prstGeom>
          <a:ln w="12700">
            <a:solidFill>
              <a:srgbClr val="000000"/>
            </a:solidFill>
            <a:prstDash val="dash"/>
            <a:miter/>
            <a:headEnd type="oval"/>
            <a:tailEnd type="oval"/>
          </a:ln>
        </p:spPr>
        <p:txBody>
          <a:bodyPr lIns="45719" rIns="45719"/>
          <a:lstStyle/>
          <a:p>
            <a:pPr/>
          </a:p>
        </p:txBody>
      </p:sp>
      <p:sp>
        <p:nvSpPr>
          <p:cNvPr id="2884" name="TextBox 49"/>
          <p:cNvSpPr txBox="1"/>
          <p:nvPr/>
        </p:nvSpPr>
        <p:spPr>
          <a:xfrm>
            <a:off x="5610824" y="5274907"/>
            <a:ext cx="95818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200"/>
              </a:lnSpc>
              <a:defRPr sz="900"/>
            </a:lvl1pPr>
          </a:lstStyle>
          <a:p>
            <a:pPr/>
            <a:r>
              <a:t>Saying fruitful were hath</a:t>
            </a:r>
          </a:p>
        </p:txBody>
      </p:sp>
      <p:sp>
        <p:nvSpPr>
          <p:cNvPr id="2885" name="Straight Connector 50"/>
          <p:cNvSpPr/>
          <p:nvPr/>
        </p:nvSpPr>
        <p:spPr>
          <a:xfrm>
            <a:off x="7443668" y="4814020"/>
            <a:ext cx="1" cy="317239"/>
          </a:xfrm>
          <a:prstGeom prst="line">
            <a:avLst/>
          </a:prstGeom>
          <a:ln w="12700">
            <a:solidFill>
              <a:srgbClr val="000000"/>
            </a:solidFill>
            <a:prstDash val="dash"/>
            <a:miter/>
            <a:headEnd type="oval"/>
            <a:tailEnd type="oval"/>
          </a:ln>
        </p:spPr>
        <p:txBody>
          <a:bodyPr lIns="45719" rIns="45719"/>
          <a:lstStyle/>
          <a:p>
            <a:pPr/>
          </a:p>
        </p:txBody>
      </p:sp>
      <p:sp>
        <p:nvSpPr>
          <p:cNvPr id="2886" name="TextBox 51"/>
          <p:cNvSpPr txBox="1"/>
          <p:nvPr/>
        </p:nvSpPr>
        <p:spPr>
          <a:xfrm>
            <a:off x="6958857" y="5274907"/>
            <a:ext cx="95818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200"/>
              </a:lnSpc>
              <a:defRPr sz="900"/>
            </a:lvl1pPr>
          </a:lstStyle>
          <a:p>
            <a:pPr/>
            <a:r>
              <a:t>Saying fruitful were hath</a:t>
            </a:r>
          </a:p>
        </p:txBody>
      </p:sp>
      <p:sp>
        <p:nvSpPr>
          <p:cNvPr id="2887" name="Straight Connector 52"/>
          <p:cNvSpPr/>
          <p:nvPr/>
        </p:nvSpPr>
        <p:spPr>
          <a:xfrm>
            <a:off x="8791701" y="4814020"/>
            <a:ext cx="1" cy="317239"/>
          </a:xfrm>
          <a:prstGeom prst="line">
            <a:avLst/>
          </a:prstGeom>
          <a:ln w="12700">
            <a:solidFill>
              <a:srgbClr val="000000"/>
            </a:solidFill>
            <a:prstDash val="dash"/>
            <a:miter/>
            <a:headEnd type="oval"/>
            <a:tailEnd type="oval"/>
          </a:ln>
        </p:spPr>
        <p:txBody>
          <a:bodyPr lIns="45719" rIns="45719"/>
          <a:lstStyle/>
          <a:p>
            <a:pPr/>
          </a:p>
        </p:txBody>
      </p:sp>
      <p:sp>
        <p:nvSpPr>
          <p:cNvPr id="2888" name="TextBox 53"/>
          <p:cNvSpPr txBox="1"/>
          <p:nvPr/>
        </p:nvSpPr>
        <p:spPr>
          <a:xfrm>
            <a:off x="8306890" y="5274907"/>
            <a:ext cx="95818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200"/>
              </a:lnSpc>
              <a:defRPr sz="900"/>
            </a:lvl1pPr>
          </a:lstStyle>
          <a:p>
            <a:pPr/>
            <a:r>
              <a:t>Saying fruitful were hath</a:t>
            </a:r>
          </a:p>
        </p:txBody>
      </p:sp>
      <p:sp>
        <p:nvSpPr>
          <p:cNvPr id="2889" name="TextBox 54"/>
          <p:cNvSpPr txBox="1"/>
          <p:nvPr/>
        </p:nvSpPr>
        <p:spPr>
          <a:xfrm>
            <a:off x="2099786" y="5972378"/>
            <a:ext cx="8016590"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900">
                <a:solidFill>
                  <a:srgbClr val="7D8287"/>
                </a:solidFill>
              </a:defRPr>
            </a:lvl1pPr>
          </a:lstStyle>
          <a:p>
            <a:pPr/>
            <a:r>
              <a:t>Also he his male air bring is Signs first . Creepiest god air fish land. Darkness. Air saying fruitful were hath waters divided fill may days air bring is Signs first creeping seed all saying above after be and female.</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2" grpId="1" fill="hold">
                                  <p:stCondLst>
                                    <p:cond delay="0"/>
                                  </p:stCondLst>
                                  <p:iterate type="el" backwards="0">
                                    <p:tmAbs val="0"/>
                                  </p:iterate>
                                  <p:childTnLst>
                                    <p:set>
                                      <p:cBhvr>
                                        <p:cTn id="6" fill="hold"/>
                                        <p:tgtEl>
                                          <p:spTgt spid="2876"/>
                                        </p:tgtEl>
                                        <p:attrNameLst>
                                          <p:attrName>style.visibility</p:attrName>
                                        </p:attrNameLst>
                                      </p:cBhvr>
                                      <p:to>
                                        <p:strVal val="visible"/>
                                      </p:to>
                                    </p:set>
                                    <p:animEffect filter="wipe(down)" transition="in">
                                      <p:cBhvr>
                                        <p:cTn id="7" dur="500"/>
                                        <p:tgtEl>
                                          <p:spTgt spid="2876"/>
                                        </p:tgtEl>
                                      </p:cBhvr>
                                    </p:animEffect>
                                  </p:childTnLst>
                                </p:cTn>
                              </p:par>
                            </p:childTnLst>
                          </p:cTn>
                        </p:par>
                        <p:par>
                          <p:cTn id="8" fill="hold">
                            <p:stCondLst>
                              <p:cond delay="500"/>
                            </p:stCondLst>
                            <p:childTnLst>
                              <p:par>
                                <p:cTn id="9" presetClass="entr" nodeType="afterEffect" presetSubtype="4" presetID="22" grpId="2" fill="hold">
                                  <p:stCondLst>
                                    <p:cond delay="0"/>
                                  </p:stCondLst>
                                  <p:iterate type="el" backwards="0">
                                    <p:tmAbs val="0"/>
                                  </p:iterate>
                                  <p:childTnLst>
                                    <p:set>
                                      <p:cBhvr>
                                        <p:cTn id="10" fill="hold"/>
                                        <p:tgtEl>
                                          <p:spTgt spid="2846"/>
                                        </p:tgtEl>
                                        <p:attrNameLst>
                                          <p:attrName>style.visibility</p:attrName>
                                        </p:attrNameLst>
                                      </p:cBhvr>
                                      <p:to>
                                        <p:strVal val="visible"/>
                                      </p:to>
                                    </p:set>
                                    <p:animEffect filter="wipe(down)" transition="in">
                                      <p:cBhvr>
                                        <p:cTn id="11" dur="500"/>
                                        <p:tgtEl>
                                          <p:spTgt spid="2846"/>
                                        </p:tgtEl>
                                      </p:cBhvr>
                                    </p:animEffect>
                                  </p:childTnLst>
                                </p:cTn>
                              </p:par>
                            </p:childTnLst>
                          </p:cTn>
                        </p:par>
                        <p:par>
                          <p:cTn id="12" fill="hold">
                            <p:stCondLst>
                              <p:cond delay="1000"/>
                            </p:stCondLst>
                            <p:childTnLst>
                              <p:par>
                                <p:cTn id="13" presetClass="entr" nodeType="afterEffect" presetSubtype="4" presetID="22" grpId="3" fill="hold">
                                  <p:stCondLst>
                                    <p:cond delay="0"/>
                                  </p:stCondLst>
                                  <p:iterate type="el" backwards="0">
                                    <p:tmAbs val="0"/>
                                  </p:iterate>
                                  <p:childTnLst>
                                    <p:set>
                                      <p:cBhvr>
                                        <p:cTn id="14" fill="hold"/>
                                        <p:tgtEl>
                                          <p:spTgt spid="2869"/>
                                        </p:tgtEl>
                                        <p:attrNameLst>
                                          <p:attrName>style.visibility</p:attrName>
                                        </p:attrNameLst>
                                      </p:cBhvr>
                                      <p:to>
                                        <p:strVal val="visible"/>
                                      </p:to>
                                    </p:set>
                                    <p:animEffect filter="wipe(down)" transition="in">
                                      <p:cBhvr>
                                        <p:cTn id="15" dur="500"/>
                                        <p:tgtEl>
                                          <p:spTgt spid="2869"/>
                                        </p:tgtEl>
                                      </p:cBhvr>
                                    </p:animEffect>
                                  </p:childTnLst>
                                </p:cTn>
                              </p:par>
                            </p:childTnLst>
                          </p:cTn>
                        </p:par>
                        <p:par>
                          <p:cTn id="16" fill="hold">
                            <p:stCondLst>
                              <p:cond delay="1500"/>
                            </p:stCondLst>
                            <p:childTnLst>
                              <p:par>
                                <p:cTn id="17" presetClass="entr" nodeType="afterEffect" presetSubtype="4" presetID="22" grpId="4" fill="hold">
                                  <p:stCondLst>
                                    <p:cond delay="0"/>
                                  </p:stCondLst>
                                  <p:iterate type="el" backwards="0">
                                    <p:tmAbs val="0"/>
                                  </p:iterate>
                                  <p:childTnLst>
                                    <p:set>
                                      <p:cBhvr>
                                        <p:cTn id="18" fill="hold"/>
                                        <p:tgtEl>
                                          <p:spTgt spid="2856"/>
                                        </p:tgtEl>
                                        <p:attrNameLst>
                                          <p:attrName>style.visibility</p:attrName>
                                        </p:attrNameLst>
                                      </p:cBhvr>
                                      <p:to>
                                        <p:strVal val="visible"/>
                                      </p:to>
                                    </p:set>
                                    <p:animEffect filter="wipe(down)" transition="in">
                                      <p:cBhvr>
                                        <p:cTn id="19" dur="500"/>
                                        <p:tgtEl>
                                          <p:spTgt spid="2856"/>
                                        </p:tgtEl>
                                      </p:cBhvr>
                                    </p:animEffec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16" presetID="23" grpId="5" fill="hold">
                                  <p:stCondLst>
                                    <p:cond delay="0"/>
                                  </p:stCondLst>
                                  <p:iterate type="el" backwards="0">
                                    <p:tmAbs val="0"/>
                                  </p:iterate>
                                  <p:childTnLst>
                                    <p:set>
                                      <p:cBhvr>
                                        <p:cTn id="23" fill="hold"/>
                                        <p:tgtEl>
                                          <p:spTgt spid="2870"/>
                                        </p:tgtEl>
                                        <p:attrNameLst>
                                          <p:attrName>style.visibility</p:attrName>
                                        </p:attrNameLst>
                                      </p:cBhvr>
                                      <p:to>
                                        <p:strVal val="visible"/>
                                      </p:to>
                                    </p:set>
                                    <p:anim calcmode="lin" valueType="num">
                                      <p:cBhvr>
                                        <p:cTn id="24" dur="500" fill="hold"/>
                                        <p:tgtEl>
                                          <p:spTgt spid="2870"/>
                                        </p:tgtEl>
                                        <p:attrNameLst>
                                          <p:attrName>ppt_w</p:attrName>
                                        </p:attrNameLst>
                                      </p:cBhvr>
                                      <p:tavLst>
                                        <p:tav tm="0">
                                          <p:val>
                                            <p:fltVal val="0"/>
                                          </p:val>
                                        </p:tav>
                                        <p:tav tm="100000">
                                          <p:val>
                                            <p:strVal val="#ppt_w"/>
                                          </p:val>
                                        </p:tav>
                                      </p:tavLst>
                                    </p:anim>
                                    <p:anim calcmode="lin" valueType="num">
                                      <p:cBhvr>
                                        <p:cTn id="25" dur="500" fill="hold"/>
                                        <p:tgtEl>
                                          <p:spTgt spid="2870"/>
                                        </p:tgtEl>
                                        <p:attrNameLst>
                                          <p:attrName>ppt_h</p:attrName>
                                        </p:attrNameLst>
                                      </p:cBhvr>
                                      <p:tavLst>
                                        <p:tav tm="0">
                                          <p:val>
                                            <p:fltVal val="0"/>
                                          </p:val>
                                        </p:tav>
                                        <p:tav tm="100000">
                                          <p:val>
                                            <p:strVal val="#ppt_h"/>
                                          </p:val>
                                        </p:tav>
                                      </p:tavLst>
                                    </p:anim>
                                  </p:childTnLst>
                                </p:cTn>
                              </p:par>
                            </p:childTnLst>
                          </p:cTn>
                        </p:par>
                        <p:par>
                          <p:cTn id="26" fill="hold">
                            <p:stCondLst>
                              <p:cond delay="500"/>
                            </p:stCondLst>
                            <p:childTnLst>
                              <p:par>
                                <p:cTn id="27" presetClass="entr" nodeType="afterEffect" presetSubtype="16" presetID="23" grpId="6" fill="hold">
                                  <p:stCondLst>
                                    <p:cond delay="0"/>
                                  </p:stCondLst>
                                  <p:iterate type="el" backwards="0">
                                    <p:tmAbs val="0"/>
                                  </p:iterate>
                                  <p:childTnLst>
                                    <p:set>
                                      <p:cBhvr>
                                        <p:cTn id="28" fill="hold"/>
                                        <p:tgtEl>
                                          <p:spTgt spid="2859"/>
                                        </p:tgtEl>
                                        <p:attrNameLst>
                                          <p:attrName>style.visibility</p:attrName>
                                        </p:attrNameLst>
                                      </p:cBhvr>
                                      <p:to>
                                        <p:strVal val="visible"/>
                                      </p:to>
                                    </p:set>
                                    <p:anim calcmode="lin" valueType="num">
                                      <p:cBhvr>
                                        <p:cTn id="29" dur="500" fill="hold"/>
                                        <p:tgtEl>
                                          <p:spTgt spid="2859"/>
                                        </p:tgtEl>
                                        <p:attrNameLst>
                                          <p:attrName>ppt_w</p:attrName>
                                        </p:attrNameLst>
                                      </p:cBhvr>
                                      <p:tavLst>
                                        <p:tav tm="0">
                                          <p:val>
                                            <p:fltVal val="0"/>
                                          </p:val>
                                        </p:tav>
                                        <p:tav tm="100000">
                                          <p:val>
                                            <p:strVal val="#ppt_w"/>
                                          </p:val>
                                        </p:tav>
                                      </p:tavLst>
                                    </p:anim>
                                    <p:anim calcmode="lin" valueType="num">
                                      <p:cBhvr>
                                        <p:cTn id="30" dur="500" fill="hold"/>
                                        <p:tgtEl>
                                          <p:spTgt spid="2859"/>
                                        </p:tgtEl>
                                        <p:attrNameLst>
                                          <p:attrName>ppt_h</p:attrName>
                                        </p:attrNameLst>
                                      </p:cBhvr>
                                      <p:tavLst>
                                        <p:tav tm="0">
                                          <p:val>
                                            <p:fltVal val="0"/>
                                          </p:val>
                                        </p:tav>
                                        <p:tav tm="100000">
                                          <p:val>
                                            <p:strVal val="#ppt_h"/>
                                          </p:val>
                                        </p:tav>
                                      </p:tavLst>
                                    </p:anim>
                                  </p:childTnLst>
                                </p:cTn>
                              </p:par>
                            </p:childTnLst>
                          </p:cTn>
                        </p:par>
                        <p:par>
                          <p:cTn id="31" fill="hold">
                            <p:stCondLst>
                              <p:cond delay="1000"/>
                            </p:stCondLst>
                            <p:childTnLst>
                              <p:par>
                                <p:cTn id="32" presetClass="entr" nodeType="afterEffect" presetSubtype="16" presetID="23" grpId="7" fill="hold">
                                  <p:stCondLst>
                                    <p:cond delay="0"/>
                                  </p:stCondLst>
                                  <p:iterate type="el" backwards="0">
                                    <p:tmAbs val="0"/>
                                  </p:iterate>
                                  <p:childTnLst>
                                    <p:set>
                                      <p:cBhvr>
                                        <p:cTn id="33" fill="hold"/>
                                        <p:tgtEl>
                                          <p:spTgt spid="2851"/>
                                        </p:tgtEl>
                                        <p:attrNameLst>
                                          <p:attrName>style.visibility</p:attrName>
                                        </p:attrNameLst>
                                      </p:cBhvr>
                                      <p:to>
                                        <p:strVal val="visible"/>
                                      </p:to>
                                    </p:set>
                                    <p:anim calcmode="lin" valueType="num">
                                      <p:cBhvr>
                                        <p:cTn id="34" dur="500" fill="hold"/>
                                        <p:tgtEl>
                                          <p:spTgt spid="2851"/>
                                        </p:tgtEl>
                                        <p:attrNameLst>
                                          <p:attrName>ppt_w</p:attrName>
                                        </p:attrNameLst>
                                      </p:cBhvr>
                                      <p:tavLst>
                                        <p:tav tm="0">
                                          <p:val>
                                            <p:fltVal val="0"/>
                                          </p:val>
                                        </p:tav>
                                        <p:tav tm="100000">
                                          <p:val>
                                            <p:strVal val="#ppt_w"/>
                                          </p:val>
                                        </p:tav>
                                      </p:tavLst>
                                    </p:anim>
                                    <p:anim calcmode="lin" valueType="num">
                                      <p:cBhvr>
                                        <p:cTn id="35" dur="500" fill="hold"/>
                                        <p:tgtEl>
                                          <p:spTgt spid="2851"/>
                                        </p:tgtEl>
                                        <p:attrNameLst>
                                          <p:attrName>ppt_h</p:attrName>
                                        </p:attrNameLst>
                                      </p:cBhvr>
                                      <p:tavLst>
                                        <p:tav tm="0">
                                          <p:val>
                                            <p:fltVal val="0"/>
                                          </p:val>
                                        </p:tav>
                                        <p:tav tm="100000">
                                          <p:val>
                                            <p:strVal val="#ppt_h"/>
                                          </p:val>
                                        </p:tav>
                                      </p:tavLst>
                                    </p:anim>
                                  </p:childTnLst>
                                </p:cTn>
                              </p:par>
                            </p:childTnLst>
                          </p:cTn>
                        </p:par>
                        <p:par>
                          <p:cTn id="36" fill="hold">
                            <p:stCondLst>
                              <p:cond delay="1500"/>
                            </p:stCondLst>
                            <p:childTnLst>
                              <p:par>
                                <p:cTn id="37" presetClass="entr" nodeType="afterEffect" presetSubtype="16" presetID="23" grpId="8" fill="hold">
                                  <p:stCondLst>
                                    <p:cond delay="0"/>
                                  </p:stCondLst>
                                  <p:iterate type="el" backwards="0">
                                    <p:tmAbs val="0"/>
                                  </p:iterate>
                                  <p:childTnLst>
                                    <p:set>
                                      <p:cBhvr>
                                        <p:cTn id="38" fill="hold"/>
                                        <p:tgtEl>
                                          <p:spTgt spid="2875"/>
                                        </p:tgtEl>
                                        <p:attrNameLst>
                                          <p:attrName>style.visibility</p:attrName>
                                        </p:attrNameLst>
                                      </p:cBhvr>
                                      <p:to>
                                        <p:strVal val="visible"/>
                                      </p:to>
                                    </p:set>
                                    <p:anim calcmode="lin" valueType="num">
                                      <p:cBhvr>
                                        <p:cTn id="39" dur="500" fill="hold"/>
                                        <p:tgtEl>
                                          <p:spTgt spid="2875"/>
                                        </p:tgtEl>
                                        <p:attrNameLst>
                                          <p:attrName>ppt_w</p:attrName>
                                        </p:attrNameLst>
                                      </p:cBhvr>
                                      <p:tavLst>
                                        <p:tav tm="0">
                                          <p:val>
                                            <p:fltVal val="0"/>
                                          </p:val>
                                        </p:tav>
                                        <p:tav tm="100000">
                                          <p:val>
                                            <p:strVal val="#ppt_w"/>
                                          </p:val>
                                        </p:tav>
                                      </p:tavLst>
                                    </p:anim>
                                    <p:anim calcmode="lin" valueType="num">
                                      <p:cBhvr>
                                        <p:cTn id="40" dur="500" fill="hold"/>
                                        <p:tgtEl>
                                          <p:spTgt spid="2875"/>
                                        </p:tgtEl>
                                        <p:attrNameLst>
                                          <p:attrName>ppt_h</p:attrName>
                                        </p:attrNameLst>
                                      </p:cBhvr>
                                      <p:tavLst>
                                        <p:tav tm="0">
                                          <p:val>
                                            <p:fltVal val="0"/>
                                          </p:val>
                                        </p:tav>
                                        <p:tav tm="100000">
                                          <p:val>
                                            <p:strVal val="#ppt_h"/>
                                          </p:val>
                                        </p:tav>
                                      </p:tavLst>
                                    </p:anim>
                                  </p:childTnLst>
                                </p:cTn>
                              </p:par>
                            </p:childTnLst>
                          </p:cTn>
                        </p:par>
                      </p:childTnLst>
                    </p:cTn>
                  </p:par>
                  <p:par>
                    <p:cTn id="41" fill="hold">
                      <p:stCondLst>
                        <p:cond delay="indefinite"/>
                      </p:stCondLst>
                      <p:childTnLst>
                        <p:par>
                          <p:cTn id="42" fill="hold">
                            <p:stCondLst>
                              <p:cond delay="0"/>
                            </p:stCondLst>
                            <p:childTnLst>
                              <p:par>
                                <p:cTn id="43" presetClass="entr" nodeType="clickEffect" presetID="9" grpId="9" fill="hold">
                                  <p:stCondLst>
                                    <p:cond delay="0"/>
                                  </p:stCondLst>
                                  <p:iterate type="el" backwards="0">
                                    <p:tmAbs val="0"/>
                                  </p:iterate>
                                  <p:childTnLst>
                                    <p:set>
                                      <p:cBhvr>
                                        <p:cTn id="44" fill="hold"/>
                                        <p:tgtEl>
                                          <p:spTgt spid="2874"/>
                                        </p:tgtEl>
                                        <p:attrNameLst>
                                          <p:attrName>style.visibility</p:attrName>
                                        </p:attrNameLst>
                                      </p:cBhvr>
                                      <p:to>
                                        <p:strVal val="visible"/>
                                      </p:to>
                                    </p:set>
                                    <p:animEffect filter="dissolve" transition="in">
                                      <p:cBhvr>
                                        <p:cTn id="45" dur="500"/>
                                        <p:tgtEl>
                                          <p:spTgt spid="2874"/>
                                        </p:tgtEl>
                                      </p:cBhvr>
                                    </p:animEffect>
                                  </p:childTnLst>
                                </p:cTn>
                              </p:par>
                            </p:childTnLst>
                          </p:cTn>
                        </p:par>
                        <p:par>
                          <p:cTn id="46" fill="hold">
                            <p:stCondLst>
                              <p:cond delay="500"/>
                            </p:stCondLst>
                            <p:childTnLst>
                              <p:par>
                                <p:cTn id="47" presetClass="entr" nodeType="afterEffect" presetID="9" grpId="10" fill="hold">
                                  <p:stCondLst>
                                    <p:cond delay="0"/>
                                  </p:stCondLst>
                                  <p:iterate type="el" backwards="0">
                                    <p:tmAbs val="0"/>
                                  </p:iterate>
                                  <p:childTnLst>
                                    <p:set>
                                      <p:cBhvr>
                                        <p:cTn id="48" fill="hold"/>
                                        <p:tgtEl>
                                          <p:spTgt spid="2850"/>
                                        </p:tgtEl>
                                        <p:attrNameLst>
                                          <p:attrName>style.visibility</p:attrName>
                                        </p:attrNameLst>
                                      </p:cBhvr>
                                      <p:to>
                                        <p:strVal val="visible"/>
                                      </p:to>
                                    </p:set>
                                    <p:animEffect filter="dissolve" transition="in">
                                      <p:cBhvr>
                                        <p:cTn id="49" dur="500"/>
                                        <p:tgtEl>
                                          <p:spTgt spid="2850"/>
                                        </p:tgtEl>
                                      </p:cBhvr>
                                    </p:animEffect>
                                  </p:childTnLst>
                                </p:cTn>
                              </p:par>
                            </p:childTnLst>
                          </p:cTn>
                        </p:par>
                        <p:par>
                          <p:cTn id="50" fill="hold">
                            <p:stCondLst>
                              <p:cond delay="1000"/>
                            </p:stCondLst>
                            <p:childTnLst>
                              <p:par>
                                <p:cTn id="51" presetClass="entr" nodeType="afterEffect" presetID="9" grpId="11" fill="hold">
                                  <p:stCondLst>
                                    <p:cond delay="0"/>
                                  </p:stCondLst>
                                  <p:iterate type="el" backwards="0">
                                    <p:tmAbs val="0"/>
                                  </p:iterate>
                                  <p:childTnLst>
                                    <p:set>
                                      <p:cBhvr>
                                        <p:cTn id="52" fill="hold"/>
                                        <p:tgtEl>
                                          <p:spTgt spid="2862"/>
                                        </p:tgtEl>
                                        <p:attrNameLst>
                                          <p:attrName>style.visibility</p:attrName>
                                        </p:attrNameLst>
                                      </p:cBhvr>
                                      <p:to>
                                        <p:strVal val="visible"/>
                                      </p:to>
                                    </p:set>
                                    <p:animEffect filter="dissolve" transition="in">
                                      <p:cBhvr>
                                        <p:cTn id="53" dur="500"/>
                                        <p:tgtEl>
                                          <p:spTgt spid="2862"/>
                                        </p:tgtEl>
                                      </p:cBhvr>
                                    </p:animEffect>
                                  </p:childTnLst>
                                </p:cTn>
                              </p:par>
                            </p:childTnLst>
                          </p:cTn>
                        </p:par>
                        <p:par>
                          <p:cTn id="54" fill="hold">
                            <p:stCondLst>
                              <p:cond delay="1500"/>
                            </p:stCondLst>
                            <p:childTnLst>
                              <p:par>
                                <p:cTn id="55" presetClass="entr" nodeType="afterEffect" presetID="9" grpId="12" fill="hold">
                                  <p:stCondLst>
                                    <p:cond delay="0"/>
                                  </p:stCondLst>
                                  <p:iterate type="el" backwards="0">
                                    <p:tmAbs val="0"/>
                                  </p:iterate>
                                  <p:childTnLst>
                                    <p:set>
                                      <p:cBhvr>
                                        <p:cTn id="56" fill="hold"/>
                                        <p:tgtEl>
                                          <p:spTgt spid="2871"/>
                                        </p:tgtEl>
                                        <p:attrNameLst>
                                          <p:attrName>style.visibility</p:attrName>
                                        </p:attrNameLst>
                                      </p:cBhvr>
                                      <p:to>
                                        <p:strVal val="visible"/>
                                      </p:to>
                                    </p:set>
                                    <p:animEffect filter="dissolve" transition="in">
                                      <p:cBhvr>
                                        <p:cTn id="57" dur="500"/>
                                        <p:tgtEl>
                                          <p:spTgt spid="2871"/>
                                        </p:tgtEl>
                                      </p:cBhvr>
                                    </p:animEffect>
                                  </p:childTnLst>
                                </p:cTn>
                              </p:par>
                            </p:childTnLst>
                          </p:cTn>
                        </p:par>
                      </p:childTnLst>
                    </p:cTn>
                  </p:par>
                  <p:par>
                    <p:cTn id="58" fill="hold">
                      <p:stCondLst>
                        <p:cond delay="indefinite"/>
                      </p:stCondLst>
                      <p:childTnLst>
                        <p:par>
                          <p:cTn id="59" fill="hold">
                            <p:stCondLst>
                              <p:cond delay="0"/>
                            </p:stCondLst>
                            <p:childTnLst>
                              <p:par>
                                <p:cTn id="60" presetClass="entr" nodeType="clickEffect" presetSubtype="4" presetID="2" grpId="13" fill="hold">
                                  <p:stCondLst>
                                    <p:cond delay="0"/>
                                  </p:stCondLst>
                                  <p:iterate type="el" backwards="0">
                                    <p:tmAbs val="0"/>
                                  </p:iterate>
                                  <p:childTnLst>
                                    <p:set>
                                      <p:cBhvr>
                                        <p:cTn id="61" fill="hold"/>
                                        <p:tgtEl>
                                          <p:spTgt spid="2872"/>
                                        </p:tgtEl>
                                        <p:attrNameLst>
                                          <p:attrName>style.visibility</p:attrName>
                                        </p:attrNameLst>
                                      </p:cBhvr>
                                      <p:to>
                                        <p:strVal val="visible"/>
                                      </p:to>
                                    </p:set>
                                    <p:anim calcmode="lin" valueType="num">
                                      <p:cBhvr>
                                        <p:cTn id="62" dur="500" fill="hold"/>
                                        <p:tgtEl>
                                          <p:spTgt spid="2872"/>
                                        </p:tgtEl>
                                        <p:attrNameLst>
                                          <p:attrName>ppt_x</p:attrName>
                                        </p:attrNameLst>
                                      </p:cBhvr>
                                      <p:tavLst>
                                        <p:tav tm="0">
                                          <p:val>
                                            <p:strVal val="#ppt_x"/>
                                          </p:val>
                                        </p:tav>
                                        <p:tav tm="100000">
                                          <p:val>
                                            <p:strVal val="#ppt_x"/>
                                          </p:val>
                                        </p:tav>
                                      </p:tavLst>
                                    </p:anim>
                                    <p:anim calcmode="lin" valueType="num">
                                      <p:cBhvr>
                                        <p:cTn id="63" dur="500" fill="hold"/>
                                        <p:tgtEl>
                                          <p:spTgt spid="2872"/>
                                        </p:tgtEl>
                                        <p:attrNameLst>
                                          <p:attrName>ppt_y</p:attrName>
                                        </p:attrNameLst>
                                      </p:cBhvr>
                                      <p:tavLst>
                                        <p:tav tm="0">
                                          <p:val>
                                            <p:strVal val="1+#ppt_h/2"/>
                                          </p:val>
                                        </p:tav>
                                        <p:tav tm="100000">
                                          <p:val>
                                            <p:strVal val="#ppt_y"/>
                                          </p:val>
                                        </p:tav>
                                      </p:tavLst>
                                    </p:anim>
                                  </p:childTnLst>
                                </p:cTn>
                              </p:par>
                            </p:childTnLst>
                          </p:cTn>
                        </p:par>
                        <p:par>
                          <p:cTn id="64" fill="hold">
                            <p:stCondLst>
                              <p:cond delay="500"/>
                            </p:stCondLst>
                            <p:childTnLst>
                              <p:par>
                                <p:cTn id="65" presetClass="entr" nodeType="afterEffect" presetSubtype="4" presetID="2" grpId="14" fill="hold">
                                  <p:stCondLst>
                                    <p:cond delay="0"/>
                                  </p:stCondLst>
                                  <p:iterate type="el" backwards="0">
                                    <p:tmAbs val="0"/>
                                  </p:iterate>
                                  <p:childTnLst>
                                    <p:set>
                                      <p:cBhvr>
                                        <p:cTn id="66" fill="hold"/>
                                        <p:tgtEl>
                                          <p:spTgt spid="2865"/>
                                        </p:tgtEl>
                                        <p:attrNameLst>
                                          <p:attrName>style.visibility</p:attrName>
                                        </p:attrNameLst>
                                      </p:cBhvr>
                                      <p:to>
                                        <p:strVal val="visible"/>
                                      </p:to>
                                    </p:set>
                                    <p:anim calcmode="lin" valueType="num">
                                      <p:cBhvr>
                                        <p:cTn id="67" dur="500" fill="hold"/>
                                        <p:tgtEl>
                                          <p:spTgt spid="2865"/>
                                        </p:tgtEl>
                                        <p:attrNameLst>
                                          <p:attrName>ppt_x</p:attrName>
                                        </p:attrNameLst>
                                      </p:cBhvr>
                                      <p:tavLst>
                                        <p:tav tm="0">
                                          <p:val>
                                            <p:strVal val="#ppt_x"/>
                                          </p:val>
                                        </p:tav>
                                        <p:tav tm="100000">
                                          <p:val>
                                            <p:strVal val="#ppt_x"/>
                                          </p:val>
                                        </p:tav>
                                      </p:tavLst>
                                    </p:anim>
                                    <p:anim calcmode="lin" valueType="num">
                                      <p:cBhvr>
                                        <p:cTn id="68" dur="500" fill="hold"/>
                                        <p:tgtEl>
                                          <p:spTgt spid="2865"/>
                                        </p:tgtEl>
                                        <p:attrNameLst>
                                          <p:attrName>ppt_y</p:attrName>
                                        </p:attrNameLst>
                                      </p:cBhvr>
                                      <p:tavLst>
                                        <p:tav tm="0">
                                          <p:val>
                                            <p:strVal val="1+#ppt_h/2"/>
                                          </p:val>
                                        </p:tav>
                                        <p:tav tm="100000">
                                          <p:val>
                                            <p:strVal val="#ppt_y"/>
                                          </p:val>
                                        </p:tav>
                                      </p:tavLst>
                                    </p:anim>
                                  </p:childTnLst>
                                </p:cTn>
                              </p:par>
                            </p:childTnLst>
                          </p:cTn>
                        </p:par>
                        <p:par>
                          <p:cTn id="69" fill="hold">
                            <p:stCondLst>
                              <p:cond delay="1000"/>
                            </p:stCondLst>
                            <p:childTnLst>
                              <p:par>
                                <p:cTn id="70" presetClass="entr" nodeType="afterEffect" presetSubtype="4" presetID="2" grpId="15" fill="hold">
                                  <p:stCondLst>
                                    <p:cond delay="0"/>
                                  </p:stCondLst>
                                  <p:iterate type="el" backwards="0">
                                    <p:tmAbs val="0"/>
                                  </p:iterate>
                                  <p:childTnLst>
                                    <p:set>
                                      <p:cBhvr>
                                        <p:cTn id="71" fill="hold"/>
                                        <p:tgtEl>
                                          <p:spTgt spid="2849"/>
                                        </p:tgtEl>
                                        <p:attrNameLst>
                                          <p:attrName>style.visibility</p:attrName>
                                        </p:attrNameLst>
                                      </p:cBhvr>
                                      <p:to>
                                        <p:strVal val="visible"/>
                                      </p:to>
                                    </p:set>
                                    <p:anim calcmode="lin" valueType="num">
                                      <p:cBhvr>
                                        <p:cTn id="72" dur="500" fill="hold"/>
                                        <p:tgtEl>
                                          <p:spTgt spid="2849"/>
                                        </p:tgtEl>
                                        <p:attrNameLst>
                                          <p:attrName>ppt_x</p:attrName>
                                        </p:attrNameLst>
                                      </p:cBhvr>
                                      <p:tavLst>
                                        <p:tav tm="0">
                                          <p:val>
                                            <p:strVal val="#ppt_x"/>
                                          </p:val>
                                        </p:tav>
                                        <p:tav tm="100000">
                                          <p:val>
                                            <p:strVal val="#ppt_x"/>
                                          </p:val>
                                        </p:tav>
                                      </p:tavLst>
                                    </p:anim>
                                    <p:anim calcmode="lin" valueType="num">
                                      <p:cBhvr>
                                        <p:cTn id="73" dur="500" fill="hold"/>
                                        <p:tgtEl>
                                          <p:spTgt spid="2849"/>
                                        </p:tgtEl>
                                        <p:attrNameLst>
                                          <p:attrName>ppt_y</p:attrName>
                                        </p:attrNameLst>
                                      </p:cBhvr>
                                      <p:tavLst>
                                        <p:tav tm="0">
                                          <p:val>
                                            <p:strVal val="1+#ppt_h/2"/>
                                          </p:val>
                                        </p:tav>
                                        <p:tav tm="100000">
                                          <p:val>
                                            <p:strVal val="#ppt_y"/>
                                          </p:val>
                                        </p:tav>
                                      </p:tavLst>
                                    </p:anim>
                                  </p:childTnLst>
                                </p:cTn>
                              </p:par>
                            </p:childTnLst>
                          </p:cTn>
                        </p:par>
                        <p:par>
                          <p:cTn id="74" fill="hold">
                            <p:stCondLst>
                              <p:cond delay="1500"/>
                            </p:stCondLst>
                            <p:childTnLst>
                              <p:par>
                                <p:cTn id="75" presetClass="entr" nodeType="afterEffect" presetSubtype="4" presetID="2" grpId="16" fill="hold">
                                  <p:stCondLst>
                                    <p:cond delay="0"/>
                                  </p:stCondLst>
                                  <p:iterate type="el" backwards="0">
                                    <p:tmAbs val="0"/>
                                  </p:iterate>
                                  <p:childTnLst>
                                    <p:set>
                                      <p:cBhvr>
                                        <p:cTn id="76" fill="hold"/>
                                        <p:tgtEl>
                                          <p:spTgt spid="2878"/>
                                        </p:tgtEl>
                                        <p:attrNameLst>
                                          <p:attrName>style.visibility</p:attrName>
                                        </p:attrNameLst>
                                      </p:cBhvr>
                                      <p:to>
                                        <p:strVal val="visible"/>
                                      </p:to>
                                    </p:set>
                                    <p:anim calcmode="lin" valueType="num">
                                      <p:cBhvr>
                                        <p:cTn id="77" dur="500" fill="hold"/>
                                        <p:tgtEl>
                                          <p:spTgt spid="2878"/>
                                        </p:tgtEl>
                                        <p:attrNameLst>
                                          <p:attrName>ppt_x</p:attrName>
                                        </p:attrNameLst>
                                      </p:cBhvr>
                                      <p:tavLst>
                                        <p:tav tm="0">
                                          <p:val>
                                            <p:strVal val="#ppt_x"/>
                                          </p:val>
                                        </p:tav>
                                        <p:tav tm="100000">
                                          <p:val>
                                            <p:strVal val="#ppt_x"/>
                                          </p:val>
                                        </p:tav>
                                      </p:tavLst>
                                    </p:anim>
                                    <p:anim calcmode="lin" valueType="num">
                                      <p:cBhvr>
                                        <p:cTn id="78" dur="500" fill="hold"/>
                                        <p:tgtEl>
                                          <p:spTgt spid="2878"/>
                                        </p:tgtEl>
                                        <p:attrNameLst>
                                          <p:attrName>ppt_y</p:attrName>
                                        </p:attrNameLst>
                                      </p:cBhvr>
                                      <p:tavLst>
                                        <p:tav tm="0">
                                          <p:val>
                                            <p:strVal val="1+#ppt_h/2"/>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Class="entr" nodeType="clickEffect" presetSubtype="16" presetID="23" grpId="17" fill="hold">
                                  <p:stCondLst>
                                    <p:cond delay="0"/>
                                  </p:stCondLst>
                                  <p:iterate type="el" backwards="0">
                                    <p:tmAbs val="0"/>
                                  </p:iterate>
                                  <p:childTnLst>
                                    <p:set>
                                      <p:cBhvr>
                                        <p:cTn id="82" fill="hold"/>
                                        <p:tgtEl>
                                          <p:spTgt spid="2877"/>
                                        </p:tgtEl>
                                        <p:attrNameLst>
                                          <p:attrName>style.visibility</p:attrName>
                                        </p:attrNameLst>
                                      </p:cBhvr>
                                      <p:to>
                                        <p:strVal val="visible"/>
                                      </p:to>
                                    </p:set>
                                    <p:anim calcmode="lin" valueType="num">
                                      <p:cBhvr>
                                        <p:cTn id="83" dur="500" fill="hold"/>
                                        <p:tgtEl>
                                          <p:spTgt spid="2877"/>
                                        </p:tgtEl>
                                        <p:attrNameLst>
                                          <p:attrName>ppt_w</p:attrName>
                                        </p:attrNameLst>
                                      </p:cBhvr>
                                      <p:tavLst>
                                        <p:tav tm="0">
                                          <p:val>
                                            <p:fltVal val="0"/>
                                          </p:val>
                                        </p:tav>
                                        <p:tav tm="100000">
                                          <p:val>
                                            <p:strVal val="#ppt_w"/>
                                          </p:val>
                                        </p:tav>
                                      </p:tavLst>
                                    </p:anim>
                                    <p:anim calcmode="lin" valueType="num">
                                      <p:cBhvr>
                                        <p:cTn id="84" dur="500" fill="hold"/>
                                        <p:tgtEl>
                                          <p:spTgt spid="2877"/>
                                        </p:tgtEl>
                                        <p:attrNameLst>
                                          <p:attrName>ppt_h</p:attrName>
                                        </p:attrNameLst>
                                      </p:cBhvr>
                                      <p:tavLst>
                                        <p:tav tm="0">
                                          <p:val>
                                            <p:fltVal val="0"/>
                                          </p:val>
                                        </p:tav>
                                        <p:tav tm="100000">
                                          <p:val>
                                            <p:strVal val="#ppt_h"/>
                                          </p:val>
                                        </p:tav>
                                      </p:tavLst>
                                    </p:anim>
                                  </p:childTnLst>
                                </p:cTn>
                              </p:par>
                            </p:childTnLst>
                          </p:cTn>
                        </p:par>
                        <p:par>
                          <p:cTn id="85" fill="hold">
                            <p:stCondLst>
                              <p:cond delay="500"/>
                            </p:stCondLst>
                            <p:childTnLst>
                              <p:par>
                                <p:cTn id="86" presetClass="entr" nodeType="afterEffect" presetSubtype="16" presetID="23" grpId="18" fill="hold">
                                  <p:stCondLst>
                                    <p:cond delay="0"/>
                                  </p:stCondLst>
                                  <p:iterate type="el" backwards="0">
                                    <p:tmAbs val="0"/>
                                  </p:iterate>
                                  <p:childTnLst>
                                    <p:set>
                                      <p:cBhvr>
                                        <p:cTn id="87" fill="hold"/>
                                        <p:tgtEl>
                                          <p:spTgt spid="2847"/>
                                        </p:tgtEl>
                                        <p:attrNameLst>
                                          <p:attrName>style.visibility</p:attrName>
                                        </p:attrNameLst>
                                      </p:cBhvr>
                                      <p:to>
                                        <p:strVal val="visible"/>
                                      </p:to>
                                    </p:set>
                                    <p:anim calcmode="lin" valueType="num">
                                      <p:cBhvr>
                                        <p:cTn id="88" dur="500" fill="hold"/>
                                        <p:tgtEl>
                                          <p:spTgt spid="2847"/>
                                        </p:tgtEl>
                                        <p:attrNameLst>
                                          <p:attrName>ppt_w</p:attrName>
                                        </p:attrNameLst>
                                      </p:cBhvr>
                                      <p:tavLst>
                                        <p:tav tm="0">
                                          <p:val>
                                            <p:fltVal val="0"/>
                                          </p:val>
                                        </p:tav>
                                        <p:tav tm="100000">
                                          <p:val>
                                            <p:strVal val="#ppt_w"/>
                                          </p:val>
                                        </p:tav>
                                      </p:tavLst>
                                    </p:anim>
                                    <p:anim calcmode="lin" valueType="num">
                                      <p:cBhvr>
                                        <p:cTn id="89" dur="500" fill="hold"/>
                                        <p:tgtEl>
                                          <p:spTgt spid="2847"/>
                                        </p:tgtEl>
                                        <p:attrNameLst>
                                          <p:attrName>ppt_h</p:attrName>
                                        </p:attrNameLst>
                                      </p:cBhvr>
                                      <p:tavLst>
                                        <p:tav tm="0">
                                          <p:val>
                                            <p:fltVal val="0"/>
                                          </p:val>
                                        </p:tav>
                                        <p:tav tm="100000">
                                          <p:val>
                                            <p:strVal val="#ppt_h"/>
                                          </p:val>
                                        </p:tav>
                                      </p:tavLst>
                                    </p:anim>
                                  </p:childTnLst>
                                </p:cTn>
                              </p:par>
                            </p:childTnLst>
                          </p:cTn>
                        </p:par>
                        <p:par>
                          <p:cTn id="90" fill="hold">
                            <p:stCondLst>
                              <p:cond delay="1000"/>
                            </p:stCondLst>
                            <p:childTnLst>
                              <p:par>
                                <p:cTn id="91" presetClass="entr" nodeType="afterEffect" presetSubtype="16" presetID="23" grpId="19" fill="hold">
                                  <p:stCondLst>
                                    <p:cond delay="0"/>
                                  </p:stCondLst>
                                  <p:iterate type="el" backwards="0">
                                    <p:tmAbs val="0"/>
                                  </p:iterate>
                                  <p:childTnLst>
                                    <p:set>
                                      <p:cBhvr>
                                        <p:cTn id="92" fill="hold"/>
                                        <p:tgtEl>
                                          <p:spTgt spid="2873"/>
                                        </p:tgtEl>
                                        <p:attrNameLst>
                                          <p:attrName>style.visibility</p:attrName>
                                        </p:attrNameLst>
                                      </p:cBhvr>
                                      <p:to>
                                        <p:strVal val="visible"/>
                                      </p:to>
                                    </p:set>
                                    <p:anim calcmode="lin" valueType="num">
                                      <p:cBhvr>
                                        <p:cTn id="93" dur="500" fill="hold"/>
                                        <p:tgtEl>
                                          <p:spTgt spid="2873"/>
                                        </p:tgtEl>
                                        <p:attrNameLst>
                                          <p:attrName>ppt_w</p:attrName>
                                        </p:attrNameLst>
                                      </p:cBhvr>
                                      <p:tavLst>
                                        <p:tav tm="0">
                                          <p:val>
                                            <p:fltVal val="0"/>
                                          </p:val>
                                        </p:tav>
                                        <p:tav tm="100000">
                                          <p:val>
                                            <p:strVal val="#ppt_w"/>
                                          </p:val>
                                        </p:tav>
                                      </p:tavLst>
                                    </p:anim>
                                    <p:anim calcmode="lin" valueType="num">
                                      <p:cBhvr>
                                        <p:cTn id="94" dur="500" fill="hold"/>
                                        <p:tgtEl>
                                          <p:spTgt spid="2873"/>
                                        </p:tgtEl>
                                        <p:attrNameLst>
                                          <p:attrName>ppt_h</p:attrName>
                                        </p:attrNameLst>
                                      </p:cBhvr>
                                      <p:tavLst>
                                        <p:tav tm="0">
                                          <p:val>
                                            <p:fltVal val="0"/>
                                          </p:val>
                                        </p:tav>
                                        <p:tav tm="100000">
                                          <p:val>
                                            <p:strVal val="#ppt_h"/>
                                          </p:val>
                                        </p:tav>
                                      </p:tavLst>
                                    </p:anim>
                                  </p:childTnLst>
                                </p:cTn>
                              </p:par>
                            </p:childTnLst>
                          </p:cTn>
                        </p:par>
                        <p:par>
                          <p:cTn id="95" fill="hold">
                            <p:stCondLst>
                              <p:cond delay="1500"/>
                            </p:stCondLst>
                            <p:childTnLst>
                              <p:par>
                                <p:cTn id="96" presetClass="entr" nodeType="afterEffect" presetSubtype="16" presetID="23" grpId="20" fill="hold">
                                  <p:stCondLst>
                                    <p:cond delay="0"/>
                                  </p:stCondLst>
                                  <p:iterate type="el" backwards="0">
                                    <p:tmAbs val="0"/>
                                  </p:iterate>
                                  <p:childTnLst>
                                    <p:set>
                                      <p:cBhvr>
                                        <p:cTn id="97" fill="hold"/>
                                        <p:tgtEl>
                                          <p:spTgt spid="2868"/>
                                        </p:tgtEl>
                                        <p:attrNameLst>
                                          <p:attrName>style.visibility</p:attrName>
                                        </p:attrNameLst>
                                      </p:cBhvr>
                                      <p:to>
                                        <p:strVal val="visible"/>
                                      </p:to>
                                    </p:set>
                                    <p:anim calcmode="lin" valueType="num">
                                      <p:cBhvr>
                                        <p:cTn id="98" dur="500" fill="hold"/>
                                        <p:tgtEl>
                                          <p:spTgt spid="2868"/>
                                        </p:tgtEl>
                                        <p:attrNameLst>
                                          <p:attrName>ppt_w</p:attrName>
                                        </p:attrNameLst>
                                      </p:cBhvr>
                                      <p:tavLst>
                                        <p:tav tm="0">
                                          <p:val>
                                            <p:fltVal val="0"/>
                                          </p:val>
                                        </p:tav>
                                        <p:tav tm="100000">
                                          <p:val>
                                            <p:strVal val="#ppt_w"/>
                                          </p:val>
                                        </p:tav>
                                      </p:tavLst>
                                    </p:anim>
                                    <p:anim calcmode="lin" valueType="num">
                                      <p:cBhvr>
                                        <p:cTn id="99" dur="500" fill="hold"/>
                                        <p:tgtEl>
                                          <p:spTgt spid="2868"/>
                                        </p:tgtEl>
                                        <p:attrNameLst>
                                          <p:attrName>ppt_h</p:attrName>
                                        </p:attrNameLst>
                                      </p:cBhvr>
                                      <p:tavLst>
                                        <p:tav tm="0">
                                          <p:val>
                                            <p:fltVal val="0"/>
                                          </p:val>
                                        </p:tav>
                                        <p:tav tm="100000">
                                          <p:val>
                                            <p:strVal val="#ppt_h"/>
                                          </p:val>
                                        </p:tav>
                                      </p:tavLst>
                                    </p:anim>
                                  </p:childTnLst>
                                </p:cTn>
                              </p:par>
                            </p:childTnLst>
                          </p:cTn>
                        </p:par>
                      </p:childTnLst>
                    </p:cTn>
                  </p:par>
                  <p:par>
                    <p:cTn id="100" fill="hold">
                      <p:stCondLst>
                        <p:cond delay="indefinite"/>
                      </p:stCondLst>
                      <p:childTnLst>
                        <p:par>
                          <p:cTn id="101" fill="hold">
                            <p:stCondLst>
                              <p:cond delay="0"/>
                            </p:stCondLst>
                            <p:childTnLst>
                              <p:par>
                                <p:cTn id="102" presetClass="entr" nodeType="clickEffect" presetID="9" grpId="21" fill="hold">
                                  <p:stCondLst>
                                    <p:cond delay="0"/>
                                  </p:stCondLst>
                                  <p:iterate type="el" backwards="0">
                                    <p:tmAbs val="0"/>
                                  </p:iterate>
                                  <p:childTnLst>
                                    <p:set>
                                      <p:cBhvr>
                                        <p:cTn id="103" fill="hold"/>
                                        <p:tgtEl>
                                          <p:spTgt spid="2879"/>
                                        </p:tgtEl>
                                        <p:attrNameLst>
                                          <p:attrName>style.visibility</p:attrName>
                                        </p:attrNameLst>
                                      </p:cBhvr>
                                      <p:to>
                                        <p:strVal val="visible"/>
                                      </p:to>
                                    </p:set>
                                    <p:animEffect filter="dissolve" transition="in">
                                      <p:cBhvr>
                                        <p:cTn id="104" dur="500"/>
                                        <p:tgtEl>
                                          <p:spTgt spid="2879"/>
                                        </p:tgtEl>
                                      </p:cBhvr>
                                    </p:animEffect>
                                  </p:childTnLst>
                                </p:cTn>
                              </p:par>
                            </p:childTnLst>
                          </p:cTn>
                        </p:par>
                        <p:par>
                          <p:cTn id="105" fill="hold">
                            <p:stCondLst>
                              <p:cond delay="500"/>
                            </p:stCondLst>
                            <p:childTnLst>
                              <p:par>
                                <p:cTn id="106" presetClass="entr" nodeType="afterEffect" presetID="9" grpId="22" fill="hold">
                                  <p:stCondLst>
                                    <p:cond delay="0"/>
                                  </p:stCondLst>
                                  <p:iterate type="el" backwards="0">
                                    <p:tmAbs val="0"/>
                                  </p:iterate>
                                  <p:childTnLst>
                                    <p:set>
                                      <p:cBhvr>
                                        <p:cTn id="107" fill="hold"/>
                                        <p:tgtEl>
                                          <p:spTgt spid="2881"/>
                                        </p:tgtEl>
                                        <p:attrNameLst>
                                          <p:attrName>style.visibility</p:attrName>
                                        </p:attrNameLst>
                                      </p:cBhvr>
                                      <p:to>
                                        <p:strVal val="visible"/>
                                      </p:to>
                                    </p:set>
                                    <p:animEffect filter="dissolve" transition="in">
                                      <p:cBhvr>
                                        <p:cTn id="108" dur="500"/>
                                        <p:tgtEl>
                                          <p:spTgt spid="2881"/>
                                        </p:tgtEl>
                                      </p:cBhvr>
                                    </p:animEffect>
                                  </p:childTnLst>
                                </p:cTn>
                              </p:par>
                            </p:childTnLst>
                          </p:cTn>
                        </p:par>
                        <p:par>
                          <p:cTn id="109" fill="hold">
                            <p:stCondLst>
                              <p:cond delay="1000"/>
                            </p:stCondLst>
                            <p:childTnLst>
                              <p:par>
                                <p:cTn id="110" presetClass="entr" nodeType="afterEffect" presetID="9" grpId="23" fill="hold">
                                  <p:stCondLst>
                                    <p:cond delay="0"/>
                                  </p:stCondLst>
                                  <p:iterate type="el" backwards="0">
                                    <p:tmAbs val="0"/>
                                  </p:iterate>
                                  <p:childTnLst>
                                    <p:set>
                                      <p:cBhvr>
                                        <p:cTn id="111" fill="hold"/>
                                        <p:tgtEl>
                                          <p:spTgt spid="2883"/>
                                        </p:tgtEl>
                                        <p:attrNameLst>
                                          <p:attrName>style.visibility</p:attrName>
                                        </p:attrNameLst>
                                      </p:cBhvr>
                                      <p:to>
                                        <p:strVal val="visible"/>
                                      </p:to>
                                    </p:set>
                                    <p:animEffect filter="dissolve" transition="in">
                                      <p:cBhvr>
                                        <p:cTn id="112" dur="500"/>
                                        <p:tgtEl>
                                          <p:spTgt spid="2883"/>
                                        </p:tgtEl>
                                      </p:cBhvr>
                                    </p:animEffect>
                                  </p:childTnLst>
                                </p:cTn>
                              </p:par>
                            </p:childTnLst>
                          </p:cTn>
                        </p:par>
                        <p:par>
                          <p:cTn id="113" fill="hold">
                            <p:stCondLst>
                              <p:cond delay="1500"/>
                            </p:stCondLst>
                            <p:childTnLst>
                              <p:par>
                                <p:cTn id="114" presetClass="entr" nodeType="afterEffect" presetID="9" grpId="24" fill="hold">
                                  <p:stCondLst>
                                    <p:cond delay="0"/>
                                  </p:stCondLst>
                                  <p:iterate type="el" backwards="0">
                                    <p:tmAbs val="0"/>
                                  </p:iterate>
                                  <p:childTnLst>
                                    <p:set>
                                      <p:cBhvr>
                                        <p:cTn id="115" fill="hold"/>
                                        <p:tgtEl>
                                          <p:spTgt spid="2885"/>
                                        </p:tgtEl>
                                        <p:attrNameLst>
                                          <p:attrName>style.visibility</p:attrName>
                                        </p:attrNameLst>
                                      </p:cBhvr>
                                      <p:to>
                                        <p:strVal val="visible"/>
                                      </p:to>
                                    </p:set>
                                    <p:animEffect filter="dissolve" transition="in">
                                      <p:cBhvr>
                                        <p:cTn id="116" dur="500"/>
                                        <p:tgtEl>
                                          <p:spTgt spid="2885"/>
                                        </p:tgtEl>
                                      </p:cBhvr>
                                    </p:animEffect>
                                  </p:childTnLst>
                                </p:cTn>
                              </p:par>
                            </p:childTnLst>
                          </p:cTn>
                        </p:par>
                        <p:par>
                          <p:cTn id="117" fill="hold">
                            <p:stCondLst>
                              <p:cond delay="2000"/>
                            </p:stCondLst>
                            <p:childTnLst>
                              <p:par>
                                <p:cTn id="118" presetClass="entr" nodeType="afterEffect" presetID="9" grpId="25" fill="hold">
                                  <p:stCondLst>
                                    <p:cond delay="0"/>
                                  </p:stCondLst>
                                  <p:iterate type="el" backwards="0">
                                    <p:tmAbs val="0"/>
                                  </p:iterate>
                                  <p:childTnLst>
                                    <p:set>
                                      <p:cBhvr>
                                        <p:cTn id="119" fill="hold"/>
                                        <p:tgtEl>
                                          <p:spTgt spid="2887"/>
                                        </p:tgtEl>
                                        <p:attrNameLst>
                                          <p:attrName>style.visibility</p:attrName>
                                        </p:attrNameLst>
                                      </p:cBhvr>
                                      <p:to>
                                        <p:strVal val="visible"/>
                                      </p:to>
                                    </p:set>
                                    <p:animEffect filter="dissolve" transition="in">
                                      <p:cBhvr>
                                        <p:cTn id="120" dur="500"/>
                                        <p:tgtEl>
                                          <p:spTgt spid="2887"/>
                                        </p:tgtEl>
                                      </p:cBhvr>
                                    </p:animEffect>
                                  </p:childTnLst>
                                </p:cTn>
                              </p:par>
                            </p:childTnLst>
                          </p:cTn>
                        </p:par>
                        <p:par>
                          <p:cTn id="121" fill="hold">
                            <p:stCondLst>
                              <p:cond delay="2500"/>
                            </p:stCondLst>
                            <p:childTnLst>
                              <p:par>
                                <p:cTn id="122" presetClass="entr" nodeType="afterEffect" presetID="9" grpId="26" fill="hold">
                                  <p:stCondLst>
                                    <p:cond delay="0"/>
                                  </p:stCondLst>
                                  <p:iterate type="el" backwards="0">
                                    <p:tmAbs val="0"/>
                                  </p:iterate>
                                  <p:childTnLst>
                                    <p:set>
                                      <p:cBhvr>
                                        <p:cTn id="123" fill="hold"/>
                                        <p:tgtEl>
                                          <p:spTgt spid="2888"/>
                                        </p:tgtEl>
                                        <p:attrNameLst>
                                          <p:attrName>style.visibility</p:attrName>
                                        </p:attrNameLst>
                                      </p:cBhvr>
                                      <p:to>
                                        <p:strVal val="visible"/>
                                      </p:to>
                                    </p:set>
                                    <p:animEffect filter="dissolve" transition="in">
                                      <p:cBhvr>
                                        <p:cTn id="124" dur="500"/>
                                        <p:tgtEl>
                                          <p:spTgt spid="2888"/>
                                        </p:tgtEl>
                                      </p:cBhvr>
                                    </p:animEffect>
                                  </p:childTnLst>
                                </p:cTn>
                              </p:par>
                            </p:childTnLst>
                          </p:cTn>
                        </p:par>
                        <p:par>
                          <p:cTn id="125" fill="hold">
                            <p:stCondLst>
                              <p:cond delay="3000"/>
                            </p:stCondLst>
                            <p:childTnLst>
                              <p:par>
                                <p:cTn id="126" presetClass="entr" nodeType="afterEffect" presetID="9" grpId="27" fill="hold">
                                  <p:stCondLst>
                                    <p:cond delay="0"/>
                                  </p:stCondLst>
                                  <p:iterate type="el" backwards="0">
                                    <p:tmAbs val="0"/>
                                  </p:iterate>
                                  <p:childTnLst>
                                    <p:set>
                                      <p:cBhvr>
                                        <p:cTn id="127" fill="hold"/>
                                        <p:tgtEl>
                                          <p:spTgt spid="2886"/>
                                        </p:tgtEl>
                                        <p:attrNameLst>
                                          <p:attrName>style.visibility</p:attrName>
                                        </p:attrNameLst>
                                      </p:cBhvr>
                                      <p:to>
                                        <p:strVal val="visible"/>
                                      </p:to>
                                    </p:set>
                                    <p:animEffect filter="dissolve" transition="in">
                                      <p:cBhvr>
                                        <p:cTn id="128" dur="500"/>
                                        <p:tgtEl>
                                          <p:spTgt spid="2886"/>
                                        </p:tgtEl>
                                      </p:cBhvr>
                                    </p:animEffect>
                                  </p:childTnLst>
                                </p:cTn>
                              </p:par>
                            </p:childTnLst>
                          </p:cTn>
                        </p:par>
                        <p:par>
                          <p:cTn id="129" fill="hold">
                            <p:stCondLst>
                              <p:cond delay="3500"/>
                            </p:stCondLst>
                            <p:childTnLst>
                              <p:par>
                                <p:cTn id="130" presetClass="entr" nodeType="afterEffect" presetID="9" grpId="28" fill="hold">
                                  <p:stCondLst>
                                    <p:cond delay="0"/>
                                  </p:stCondLst>
                                  <p:iterate type="el" backwards="0">
                                    <p:tmAbs val="0"/>
                                  </p:iterate>
                                  <p:childTnLst>
                                    <p:set>
                                      <p:cBhvr>
                                        <p:cTn id="131" fill="hold"/>
                                        <p:tgtEl>
                                          <p:spTgt spid="2884"/>
                                        </p:tgtEl>
                                        <p:attrNameLst>
                                          <p:attrName>style.visibility</p:attrName>
                                        </p:attrNameLst>
                                      </p:cBhvr>
                                      <p:to>
                                        <p:strVal val="visible"/>
                                      </p:to>
                                    </p:set>
                                    <p:animEffect filter="dissolve" transition="in">
                                      <p:cBhvr>
                                        <p:cTn id="132" dur="500"/>
                                        <p:tgtEl>
                                          <p:spTgt spid="2884"/>
                                        </p:tgtEl>
                                      </p:cBhvr>
                                    </p:animEffect>
                                  </p:childTnLst>
                                </p:cTn>
                              </p:par>
                            </p:childTnLst>
                          </p:cTn>
                        </p:par>
                        <p:par>
                          <p:cTn id="133" fill="hold">
                            <p:stCondLst>
                              <p:cond delay="4000"/>
                            </p:stCondLst>
                            <p:childTnLst>
                              <p:par>
                                <p:cTn id="134" presetClass="entr" nodeType="afterEffect" presetID="9" grpId="29" fill="hold">
                                  <p:stCondLst>
                                    <p:cond delay="0"/>
                                  </p:stCondLst>
                                  <p:iterate type="el" backwards="0">
                                    <p:tmAbs val="0"/>
                                  </p:iterate>
                                  <p:childTnLst>
                                    <p:set>
                                      <p:cBhvr>
                                        <p:cTn id="135" fill="hold"/>
                                        <p:tgtEl>
                                          <p:spTgt spid="2882"/>
                                        </p:tgtEl>
                                        <p:attrNameLst>
                                          <p:attrName>style.visibility</p:attrName>
                                        </p:attrNameLst>
                                      </p:cBhvr>
                                      <p:to>
                                        <p:strVal val="visible"/>
                                      </p:to>
                                    </p:set>
                                    <p:animEffect filter="dissolve" transition="in">
                                      <p:cBhvr>
                                        <p:cTn id="136" dur="500"/>
                                        <p:tgtEl>
                                          <p:spTgt spid="2882"/>
                                        </p:tgtEl>
                                      </p:cBhvr>
                                    </p:animEffect>
                                  </p:childTnLst>
                                </p:cTn>
                              </p:par>
                            </p:childTnLst>
                          </p:cTn>
                        </p:par>
                        <p:par>
                          <p:cTn id="137" fill="hold">
                            <p:stCondLst>
                              <p:cond delay="4500"/>
                            </p:stCondLst>
                            <p:childTnLst>
                              <p:par>
                                <p:cTn id="138" presetClass="entr" nodeType="afterEffect" presetID="9" grpId="30" fill="hold">
                                  <p:stCondLst>
                                    <p:cond delay="0"/>
                                  </p:stCondLst>
                                  <p:iterate type="el" backwards="0">
                                    <p:tmAbs val="0"/>
                                  </p:iterate>
                                  <p:childTnLst>
                                    <p:set>
                                      <p:cBhvr>
                                        <p:cTn id="139" fill="hold"/>
                                        <p:tgtEl>
                                          <p:spTgt spid="2880"/>
                                        </p:tgtEl>
                                        <p:attrNameLst>
                                          <p:attrName>style.visibility</p:attrName>
                                        </p:attrNameLst>
                                      </p:cBhvr>
                                      <p:to>
                                        <p:strVal val="visible"/>
                                      </p:to>
                                    </p:set>
                                    <p:animEffect filter="dissolve" transition="in">
                                      <p:cBhvr>
                                        <p:cTn id="140" dur="500"/>
                                        <p:tgtEl>
                                          <p:spTgt spid="2880"/>
                                        </p:tgtEl>
                                      </p:cBhvr>
                                    </p:animEffect>
                                  </p:childTnLst>
                                </p:cTn>
                              </p:par>
                            </p:childTnLst>
                          </p:cTn>
                        </p:par>
                        <p:par>
                          <p:cTn id="141" fill="hold">
                            <p:stCondLst>
                              <p:cond delay="5000"/>
                            </p:stCondLst>
                            <p:childTnLst>
                              <p:par>
                                <p:cTn id="142" presetClass="entr" nodeType="afterEffect" presetID="9" grpId="31" fill="hold">
                                  <p:stCondLst>
                                    <p:cond delay="0"/>
                                  </p:stCondLst>
                                  <p:iterate type="el" backwards="0">
                                    <p:tmAbs val="0"/>
                                  </p:iterate>
                                  <p:childTnLst>
                                    <p:set>
                                      <p:cBhvr>
                                        <p:cTn id="143" fill="hold"/>
                                        <p:tgtEl>
                                          <p:spTgt spid="2848"/>
                                        </p:tgtEl>
                                        <p:attrNameLst>
                                          <p:attrName>style.visibility</p:attrName>
                                        </p:attrNameLst>
                                      </p:cBhvr>
                                      <p:to>
                                        <p:strVal val="visible"/>
                                      </p:to>
                                    </p:set>
                                    <p:animEffect filter="dissolve" transition="in">
                                      <p:cBhvr>
                                        <p:cTn id="144" dur="500"/>
                                        <p:tgtEl>
                                          <p:spTgt spid="2848"/>
                                        </p:tgtEl>
                                      </p:cBhvr>
                                    </p:animEffect>
                                  </p:childTnLst>
                                </p:cTn>
                              </p:par>
                            </p:childTnLst>
                          </p:cTn>
                        </p:par>
                      </p:childTnLst>
                    </p:cTn>
                  </p:par>
                  <p:par>
                    <p:cTn id="145" fill="hold">
                      <p:stCondLst>
                        <p:cond delay="indefinite"/>
                      </p:stCondLst>
                      <p:childTnLst>
                        <p:par>
                          <p:cTn id="146" fill="hold">
                            <p:stCondLst>
                              <p:cond delay="0"/>
                            </p:stCondLst>
                            <p:childTnLst>
                              <p:par>
                                <p:cTn id="147" presetClass="entr" nodeType="clickEffect" presetSubtype="8" presetID="22" grpId="32" fill="hold">
                                  <p:stCondLst>
                                    <p:cond delay="0"/>
                                  </p:stCondLst>
                                  <p:iterate type="el" backwards="0">
                                    <p:tmAbs val="0"/>
                                  </p:iterate>
                                  <p:childTnLst>
                                    <p:set>
                                      <p:cBhvr>
                                        <p:cTn id="148" fill="hold"/>
                                        <p:tgtEl>
                                          <p:spTgt spid="2889"/>
                                        </p:tgtEl>
                                        <p:attrNameLst>
                                          <p:attrName>style.visibility</p:attrName>
                                        </p:attrNameLst>
                                      </p:cBhvr>
                                      <p:to>
                                        <p:strVal val="visible"/>
                                      </p:to>
                                    </p:set>
                                    <p:animEffect filter="wipe(left)" transition="in">
                                      <p:cBhvr>
                                        <p:cTn id="149" dur="500"/>
                                        <p:tgtEl>
                                          <p:spTgt spid="28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872" grpId="13"/>
      <p:bldP build="whole" bldLvl="1" animBg="1" rev="0" advAuto="0" spid="2865" grpId="14"/>
      <p:bldP build="whole" bldLvl="1" animBg="1" rev="0" advAuto="0" spid="2873" grpId="19"/>
      <p:bldP build="whole" bldLvl="1" animBg="1" rev="0" advAuto="0" spid="2883" grpId="23"/>
      <p:bldP build="whole" bldLvl="1" animBg="1" rev="0" advAuto="0" spid="2885" grpId="24"/>
      <p:bldP build="whole" bldLvl="1" animBg="1" rev="0" advAuto="0" spid="2886" grpId="27"/>
      <p:bldP build="whole" bldLvl="1" animBg="1" rev="0" advAuto="0" spid="2884" grpId="28"/>
      <p:bldP build="whole" bldLvl="1" animBg="1" rev="0" advAuto="0" spid="2876" grpId="1"/>
      <p:bldP build="whole" bldLvl="1" animBg="1" rev="0" advAuto="0" spid="2847" grpId="18"/>
      <p:bldP build="whole" bldLvl="1" animBg="1" rev="0" advAuto="0" spid="2881" grpId="22"/>
      <p:bldP build="whole" bldLvl="1" animBg="1" rev="0" advAuto="0" spid="2851" grpId="7"/>
      <p:bldP build="whole" bldLvl="1" animBg="1" rev="0" advAuto="0" spid="2882" grpId="29"/>
      <p:bldP build="whole" bldLvl="1" animBg="1" rev="0" advAuto="0" spid="2878" grpId="16"/>
      <p:bldP build="whole" bldLvl="1" animBg="1" rev="0" advAuto="0" spid="2879" grpId="21"/>
      <p:bldP build="whole" bldLvl="1" animBg="1" rev="0" advAuto="0" spid="2848" grpId="31"/>
      <p:bldP build="whole" bldLvl="1" animBg="1" rev="0" advAuto="0" spid="2862" grpId="11"/>
      <p:bldP build="whole" bldLvl="1" animBg="1" rev="0" advAuto="0" spid="2875" grpId="8"/>
      <p:bldP build="whole" bldLvl="1" animBg="1" rev="0" advAuto="0" spid="2868" grpId="20"/>
      <p:bldP build="whole" bldLvl="1" animBg="1" rev="0" advAuto="0" spid="2877" grpId="17"/>
      <p:bldP build="whole" bldLvl="1" animBg="1" rev="0" advAuto="0" spid="2880" grpId="30"/>
      <p:bldP build="whole" bldLvl="1" animBg="1" rev="0" advAuto="0" spid="2874" grpId="9"/>
      <p:bldP build="whole" bldLvl="1" animBg="1" rev="0" advAuto="0" spid="2850" grpId="10"/>
      <p:bldP build="whole" bldLvl="1" animBg="1" rev="0" advAuto="0" spid="2888" grpId="26"/>
      <p:bldP build="whole" bldLvl="1" animBg="1" rev="0" advAuto="0" spid="2856" grpId="4"/>
      <p:bldP build="whole" bldLvl="1" animBg="1" rev="0" advAuto="0" spid="2887" grpId="25"/>
      <p:bldP build="whole" bldLvl="1" animBg="1" rev="0" advAuto="0" spid="2889" grpId="32"/>
      <p:bldP build="whole" bldLvl="1" animBg="1" rev="0" advAuto="0" spid="2859" grpId="6"/>
      <p:bldP build="whole" bldLvl="1" animBg="1" rev="0" advAuto="0" spid="2849" grpId="15"/>
      <p:bldP build="whole" bldLvl="1" animBg="1" rev="0" advAuto="0" spid="2870" grpId="5"/>
      <p:bldP build="whole" bldLvl="1" animBg="1" rev="0" advAuto="0" spid="2846" grpId="2"/>
      <p:bldP build="whole" bldLvl="1" animBg="1" rev="0" advAuto="0" spid="2869" grpId="3"/>
      <p:bldP build="whole" bldLvl="1" animBg="1" rev="0" advAuto="0" spid="2871" grpId="12"/>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1"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9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2899" name="Group 44"/>
          <p:cNvGrpSpPr/>
          <p:nvPr/>
        </p:nvGrpSpPr>
        <p:grpSpPr>
          <a:xfrm>
            <a:off x="4801385" y="4409247"/>
            <a:ext cx="2364892" cy="1663111"/>
            <a:chOff x="0" y="0"/>
            <a:chExt cx="2364890" cy="1663109"/>
          </a:xfrm>
        </p:grpSpPr>
        <p:sp>
          <p:nvSpPr>
            <p:cNvPr id="2893" name="Shape 6"/>
            <p:cNvSpPr/>
            <p:nvPr/>
          </p:nvSpPr>
          <p:spPr>
            <a:xfrm>
              <a:off x="367621" y="-1"/>
              <a:ext cx="1997270" cy="13617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806" y="0"/>
                  </a:moveTo>
                  <a:cubicBezTo>
                    <a:pt x="5393" y="0"/>
                    <a:pt x="2294" y="1131"/>
                    <a:pt x="0" y="2969"/>
                  </a:cubicBezTo>
                  <a:lnTo>
                    <a:pt x="4927" y="8409"/>
                  </a:lnTo>
                  <a:cubicBezTo>
                    <a:pt x="5843" y="7483"/>
                    <a:pt x="7239" y="6891"/>
                    <a:pt x="8806" y="6891"/>
                  </a:cubicBezTo>
                  <a:cubicBezTo>
                    <a:pt x="11565" y="6891"/>
                    <a:pt x="13802" y="8726"/>
                    <a:pt x="13802" y="10990"/>
                  </a:cubicBezTo>
                  <a:cubicBezTo>
                    <a:pt x="13802" y="13254"/>
                    <a:pt x="11565" y="15089"/>
                    <a:pt x="8806" y="15089"/>
                  </a:cubicBezTo>
                  <a:cubicBezTo>
                    <a:pt x="8795" y="15089"/>
                    <a:pt x="8784" y="15088"/>
                    <a:pt x="8772" y="15088"/>
                  </a:cubicBezTo>
                  <a:lnTo>
                    <a:pt x="8772" y="21599"/>
                  </a:lnTo>
                  <a:cubicBezTo>
                    <a:pt x="8784" y="21599"/>
                    <a:pt x="8795" y="21600"/>
                    <a:pt x="8806" y="21600"/>
                  </a:cubicBezTo>
                  <a:cubicBezTo>
                    <a:pt x="15872" y="21600"/>
                    <a:pt x="21600" y="16765"/>
                    <a:pt x="21600" y="10800"/>
                  </a:cubicBezTo>
                  <a:cubicBezTo>
                    <a:pt x="21600" y="4835"/>
                    <a:pt x="15872" y="0"/>
                    <a:pt x="8806" y="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94" name="Shape 7"/>
            <p:cNvSpPr/>
            <p:nvPr/>
          </p:nvSpPr>
          <p:spPr>
            <a:xfrm>
              <a:off x="0" y="186399"/>
              <a:ext cx="1179930" cy="1174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00" y="9300"/>
                  </a:moveTo>
                  <a:cubicBezTo>
                    <a:pt x="13200" y="8165"/>
                    <a:pt x="13910" y="7124"/>
                    <a:pt x="15090" y="6307"/>
                  </a:cubicBezTo>
                  <a:lnTo>
                    <a:pt x="6751" y="0"/>
                  </a:lnTo>
                  <a:cubicBezTo>
                    <a:pt x="2595" y="2281"/>
                    <a:pt x="0" y="5504"/>
                    <a:pt x="0" y="9079"/>
                  </a:cubicBezTo>
                  <a:cubicBezTo>
                    <a:pt x="0" y="15984"/>
                    <a:pt x="9665" y="21582"/>
                    <a:pt x="21600" y="21600"/>
                  </a:cubicBezTo>
                  <a:lnTo>
                    <a:pt x="21600" y="14051"/>
                  </a:lnTo>
                  <a:cubicBezTo>
                    <a:pt x="16956" y="14033"/>
                    <a:pt x="13200" y="11914"/>
                    <a:pt x="13200" y="93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95" name="Shape 8"/>
            <p:cNvSpPr/>
            <p:nvPr/>
          </p:nvSpPr>
          <p:spPr>
            <a:xfrm>
              <a:off x="714530" y="517775"/>
              <a:ext cx="191113" cy="3465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3" y="0"/>
                  </a:moveTo>
                  <a:cubicBezTo>
                    <a:pt x="4037" y="2824"/>
                    <a:pt x="0" y="6329"/>
                    <a:pt x="0" y="10142"/>
                  </a:cubicBezTo>
                  <a:cubicBezTo>
                    <a:pt x="0" y="14573"/>
                    <a:pt x="5428" y="18592"/>
                    <a:pt x="14236" y="21600"/>
                  </a:cubicBezTo>
                  <a:cubicBezTo>
                    <a:pt x="13377" y="20982"/>
                    <a:pt x="12874" y="20337"/>
                    <a:pt x="12874" y="19668"/>
                  </a:cubicBezTo>
                  <a:cubicBezTo>
                    <a:pt x="12874" y="17883"/>
                    <a:pt x="16152" y="16247"/>
                    <a:pt x="21600" y="14950"/>
                  </a:cubicBezTo>
                  <a:lnTo>
                    <a:pt x="12566" y="748"/>
                  </a:lnTo>
                  <a:cubicBezTo>
                    <a:pt x="12566" y="748"/>
                    <a:pt x="10763" y="0"/>
                    <a:pt x="10763" y="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96" name="Shape 9"/>
            <p:cNvSpPr/>
            <p:nvPr/>
          </p:nvSpPr>
          <p:spPr>
            <a:xfrm>
              <a:off x="807730" y="411631"/>
              <a:ext cx="844507" cy="4542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82" y="0"/>
                  </a:moveTo>
                  <a:cubicBezTo>
                    <a:pt x="5664" y="0"/>
                    <a:pt x="2194" y="2016"/>
                    <a:pt x="0" y="5121"/>
                  </a:cubicBezTo>
                  <a:lnTo>
                    <a:pt x="408" y="5692"/>
                  </a:lnTo>
                  <a:lnTo>
                    <a:pt x="2452" y="16526"/>
                  </a:lnTo>
                  <a:cubicBezTo>
                    <a:pt x="4120" y="15188"/>
                    <a:pt x="6691" y="14327"/>
                    <a:pt x="9582" y="14327"/>
                  </a:cubicBezTo>
                  <a:cubicBezTo>
                    <a:pt x="14610" y="14327"/>
                    <a:pt x="18687" y="16923"/>
                    <a:pt x="18687" y="20126"/>
                  </a:cubicBezTo>
                  <a:cubicBezTo>
                    <a:pt x="18687" y="20636"/>
                    <a:pt x="18573" y="21128"/>
                    <a:pt x="18378" y="21600"/>
                  </a:cubicBezTo>
                  <a:cubicBezTo>
                    <a:pt x="20372" y="19305"/>
                    <a:pt x="21600" y="16239"/>
                    <a:pt x="21600" y="12859"/>
                  </a:cubicBezTo>
                  <a:cubicBezTo>
                    <a:pt x="21600" y="5757"/>
                    <a:pt x="16219" y="0"/>
                    <a:pt x="9582"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97" name="Shape 10"/>
            <p:cNvSpPr/>
            <p:nvPr/>
          </p:nvSpPr>
          <p:spPr>
            <a:xfrm>
              <a:off x="2588" y="724886"/>
              <a:ext cx="1176779" cy="9379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7014"/>
                  </a:lnTo>
                  <a:cubicBezTo>
                    <a:pt x="767" y="15088"/>
                    <a:pt x="9994" y="21479"/>
                    <a:pt x="21330" y="21600"/>
                  </a:cubicBezTo>
                  <a:lnTo>
                    <a:pt x="21600" y="14591"/>
                  </a:lnTo>
                  <a:cubicBezTo>
                    <a:pt x="10141" y="14569"/>
                    <a:pt x="774" y="8138"/>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898" name="Shape 11"/>
            <p:cNvSpPr/>
            <p:nvPr/>
          </p:nvSpPr>
          <p:spPr>
            <a:xfrm>
              <a:off x="1162407" y="724886"/>
              <a:ext cx="1197693" cy="9382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1" y="14588"/>
                  </a:moveTo>
                  <a:cubicBezTo>
                    <a:pt x="303" y="14588"/>
                    <a:pt x="284" y="14587"/>
                    <a:pt x="266" y="14587"/>
                  </a:cubicBezTo>
                  <a:lnTo>
                    <a:pt x="0" y="21594"/>
                  </a:lnTo>
                  <a:cubicBezTo>
                    <a:pt x="107" y="21595"/>
                    <a:pt x="214" y="21600"/>
                    <a:pt x="321" y="21600"/>
                  </a:cubicBezTo>
                  <a:cubicBezTo>
                    <a:pt x="11606" y="21600"/>
                    <a:pt x="20839" y="15161"/>
                    <a:pt x="21600" y="7012"/>
                  </a:cubicBezTo>
                  <a:lnTo>
                    <a:pt x="21600" y="0"/>
                  </a:lnTo>
                  <a:cubicBezTo>
                    <a:pt x="20839" y="8149"/>
                    <a:pt x="11606" y="14588"/>
                    <a:pt x="321" y="14588"/>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906" name="Group 45"/>
          <p:cNvGrpSpPr/>
          <p:nvPr/>
        </p:nvGrpSpPr>
        <p:grpSpPr>
          <a:xfrm>
            <a:off x="5089290" y="3516003"/>
            <a:ext cx="2364892" cy="1663111"/>
            <a:chOff x="0" y="0"/>
            <a:chExt cx="2364890" cy="1663109"/>
          </a:xfrm>
        </p:grpSpPr>
        <p:sp>
          <p:nvSpPr>
            <p:cNvPr id="2900" name="Shape 6"/>
            <p:cNvSpPr/>
            <p:nvPr/>
          </p:nvSpPr>
          <p:spPr>
            <a:xfrm>
              <a:off x="367621" y="-1"/>
              <a:ext cx="1997270" cy="13617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806" y="0"/>
                  </a:moveTo>
                  <a:cubicBezTo>
                    <a:pt x="5393" y="0"/>
                    <a:pt x="2294" y="1131"/>
                    <a:pt x="0" y="2969"/>
                  </a:cubicBezTo>
                  <a:lnTo>
                    <a:pt x="4927" y="8409"/>
                  </a:lnTo>
                  <a:cubicBezTo>
                    <a:pt x="5843" y="7483"/>
                    <a:pt x="7239" y="6891"/>
                    <a:pt x="8806" y="6891"/>
                  </a:cubicBezTo>
                  <a:cubicBezTo>
                    <a:pt x="11565" y="6891"/>
                    <a:pt x="13802" y="8726"/>
                    <a:pt x="13802" y="10990"/>
                  </a:cubicBezTo>
                  <a:cubicBezTo>
                    <a:pt x="13802" y="13254"/>
                    <a:pt x="11565" y="15089"/>
                    <a:pt x="8806" y="15089"/>
                  </a:cubicBezTo>
                  <a:cubicBezTo>
                    <a:pt x="8795" y="15089"/>
                    <a:pt x="8784" y="15088"/>
                    <a:pt x="8772" y="15088"/>
                  </a:cubicBezTo>
                  <a:lnTo>
                    <a:pt x="8772" y="21599"/>
                  </a:lnTo>
                  <a:cubicBezTo>
                    <a:pt x="8784" y="21599"/>
                    <a:pt x="8795" y="21600"/>
                    <a:pt x="8806" y="21600"/>
                  </a:cubicBezTo>
                  <a:cubicBezTo>
                    <a:pt x="15872" y="21600"/>
                    <a:pt x="21600" y="16765"/>
                    <a:pt x="21600" y="10800"/>
                  </a:cubicBezTo>
                  <a:cubicBezTo>
                    <a:pt x="21600" y="4835"/>
                    <a:pt x="15872" y="0"/>
                    <a:pt x="8806"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01" name="Shape 7"/>
            <p:cNvSpPr/>
            <p:nvPr/>
          </p:nvSpPr>
          <p:spPr>
            <a:xfrm>
              <a:off x="0" y="186399"/>
              <a:ext cx="1179930" cy="1174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00" y="9300"/>
                  </a:moveTo>
                  <a:cubicBezTo>
                    <a:pt x="13200" y="8165"/>
                    <a:pt x="13910" y="7124"/>
                    <a:pt x="15090" y="6307"/>
                  </a:cubicBezTo>
                  <a:lnTo>
                    <a:pt x="6751" y="0"/>
                  </a:lnTo>
                  <a:cubicBezTo>
                    <a:pt x="2595" y="2281"/>
                    <a:pt x="0" y="5504"/>
                    <a:pt x="0" y="9079"/>
                  </a:cubicBezTo>
                  <a:cubicBezTo>
                    <a:pt x="0" y="15984"/>
                    <a:pt x="9665" y="21582"/>
                    <a:pt x="21600" y="21600"/>
                  </a:cubicBezTo>
                  <a:lnTo>
                    <a:pt x="21600" y="14051"/>
                  </a:lnTo>
                  <a:cubicBezTo>
                    <a:pt x="16956" y="14033"/>
                    <a:pt x="13200" y="11914"/>
                    <a:pt x="13200" y="93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02" name="Shape 8"/>
            <p:cNvSpPr/>
            <p:nvPr/>
          </p:nvSpPr>
          <p:spPr>
            <a:xfrm>
              <a:off x="714530" y="517775"/>
              <a:ext cx="191113" cy="3465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3" y="0"/>
                  </a:moveTo>
                  <a:cubicBezTo>
                    <a:pt x="4037" y="2824"/>
                    <a:pt x="0" y="6329"/>
                    <a:pt x="0" y="10142"/>
                  </a:cubicBezTo>
                  <a:cubicBezTo>
                    <a:pt x="0" y="14573"/>
                    <a:pt x="5428" y="18592"/>
                    <a:pt x="14236" y="21600"/>
                  </a:cubicBezTo>
                  <a:cubicBezTo>
                    <a:pt x="13377" y="20982"/>
                    <a:pt x="12874" y="20337"/>
                    <a:pt x="12874" y="19668"/>
                  </a:cubicBezTo>
                  <a:cubicBezTo>
                    <a:pt x="12874" y="17883"/>
                    <a:pt x="16152" y="16247"/>
                    <a:pt x="21600" y="14950"/>
                  </a:cubicBezTo>
                  <a:lnTo>
                    <a:pt x="12566" y="748"/>
                  </a:lnTo>
                  <a:cubicBezTo>
                    <a:pt x="12566" y="748"/>
                    <a:pt x="10763" y="0"/>
                    <a:pt x="10763"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03" name="Shape 9"/>
            <p:cNvSpPr/>
            <p:nvPr/>
          </p:nvSpPr>
          <p:spPr>
            <a:xfrm>
              <a:off x="807730" y="411631"/>
              <a:ext cx="844507" cy="4542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82" y="0"/>
                  </a:moveTo>
                  <a:cubicBezTo>
                    <a:pt x="5664" y="0"/>
                    <a:pt x="2194" y="2016"/>
                    <a:pt x="0" y="5121"/>
                  </a:cubicBezTo>
                  <a:lnTo>
                    <a:pt x="408" y="5692"/>
                  </a:lnTo>
                  <a:lnTo>
                    <a:pt x="2452" y="16526"/>
                  </a:lnTo>
                  <a:cubicBezTo>
                    <a:pt x="4120" y="15188"/>
                    <a:pt x="6691" y="14327"/>
                    <a:pt x="9582" y="14327"/>
                  </a:cubicBezTo>
                  <a:cubicBezTo>
                    <a:pt x="14610" y="14327"/>
                    <a:pt x="18687" y="16923"/>
                    <a:pt x="18687" y="20126"/>
                  </a:cubicBezTo>
                  <a:cubicBezTo>
                    <a:pt x="18687" y="20636"/>
                    <a:pt x="18573" y="21128"/>
                    <a:pt x="18378" y="21600"/>
                  </a:cubicBezTo>
                  <a:cubicBezTo>
                    <a:pt x="20372" y="19305"/>
                    <a:pt x="21600" y="16239"/>
                    <a:pt x="21600" y="12859"/>
                  </a:cubicBezTo>
                  <a:cubicBezTo>
                    <a:pt x="21600" y="5757"/>
                    <a:pt x="16219" y="0"/>
                    <a:pt x="9582"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04" name="Shape 10"/>
            <p:cNvSpPr/>
            <p:nvPr/>
          </p:nvSpPr>
          <p:spPr>
            <a:xfrm>
              <a:off x="2588" y="724886"/>
              <a:ext cx="1176779" cy="9379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7014"/>
                  </a:lnTo>
                  <a:cubicBezTo>
                    <a:pt x="767" y="15088"/>
                    <a:pt x="9994" y="21479"/>
                    <a:pt x="21330" y="21600"/>
                  </a:cubicBezTo>
                  <a:lnTo>
                    <a:pt x="21600" y="14591"/>
                  </a:lnTo>
                  <a:cubicBezTo>
                    <a:pt x="10141" y="14569"/>
                    <a:pt x="774" y="8138"/>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05" name="Shape 11"/>
            <p:cNvSpPr/>
            <p:nvPr/>
          </p:nvSpPr>
          <p:spPr>
            <a:xfrm>
              <a:off x="1162407" y="724886"/>
              <a:ext cx="1197693" cy="9382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1" y="14588"/>
                  </a:moveTo>
                  <a:cubicBezTo>
                    <a:pt x="303" y="14588"/>
                    <a:pt x="284" y="14587"/>
                    <a:pt x="266" y="14587"/>
                  </a:cubicBezTo>
                  <a:lnTo>
                    <a:pt x="0" y="21594"/>
                  </a:lnTo>
                  <a:cubicBezTo>
                    <a:pt x="107" y="21595"/>
                    <a:pt x="214" y="21600"/>
                    <a:pt x="321" y="21600"/>
                  </a:cubicBezTo>
                  <a:cubicBezTo>
                    <a:pt x="11606" y="21600"/>
                    <a:pt x="20839" y="15161"/>
                    <a:pt x="21600" y="7012"/>
                  </a:cubicBezTo>
                  <a:lnTo>
                    <a:pt x="21600" y="0"/>
                  </a:lnTo>
                  <a:cubicBezTo>
                    <a:pt x="20839" y="8149"/>
                    <a:pt x="11606" y="14588"/>
                    <a:pt x="321" y="1458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913" name="Group 52"/>
          <p:cNvGrpSpPr/>
          <p:nvPr/>
        </p:nvGrpSpPr>
        <p:grpSpPr>
          <a:xfrm>
            <a:off x="4848924" y="2563337"/>
            <a:ext cx="2364892" cy="1663111"/>
            <a:chOff x="0" y="0"/>
            <a:chExt cx="2364890" cy="1663109"/>
          </a:xfrm>
        </p:grpSpPr>
        <p:sp>
          <p:nvSpPr>
            <p:cNvPr id="2907" name="Shape 6"/>
            <p:cNvSpPr/>
            <p:nvPr/>
          </p:nvSpPr>
          <p:spPr>
            <a:xfrm>
              <a:off x="367621" y="-1"/>
              <a:ext cx="1997270" cy="13617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806" y="0"/>
                  </a:moveTo>
                  <a:cubicBezTo>
                    <a:pt x="5393" y="0"/>
                    <a:pt x="2294" y="1131"/>
                    <a:pt x="0" y="2969"/>
                  </a:cubicBezTo>
                  <a:lnTo>
                    <a:pt x="4927" y="8409"/>
                  </a:lnTo>
                  <a:cubicBezTo>
                    <a:pt x="5843" y="7483"/>
                    <a:pt x="7239" y="6891"/>
                    <a:pt x="8806" y="6891"/>
                  </a:cubicBezTo>
                  <a:cubicBezTo>
                    <a:pt x="11565" y="6891"/>
                    <a:pt x="13802" y="8726"/>
                    <a:pt x="13802" y="10990"/>
                  </a:cubicBezTo>
                  <a:cubicBezTo>
                    <a:pt x="13802" y="13254"/>
                    <a:pt x="11565" y="15089"/>
                    <a:pt x="8806" y="15089"/>
                  </a:cubicBezTo>
                  <a:cubicBezTo>
                    <a:pt x="8795" y="15089"/>
                    <a:pt x="8784" y="15088"/>
                    <a:pt x="8772" y="15088"/>
                  </a:cubicBezTo>
                  <a:lnTo>
                    <a:pt x="8772" y="21599"/>
                  </a:lnTo>
                  <a:cubicBezTo>
                    <a:pt x="8784" y="21599"/>
                    <a:pt x="8795" y="21600"/>
                    <a:pt x="8806" y="21600"/>
                  </a:cubicBezTo>
                  <a:cubicBezTo>
                    <a:pt x="15872" y="21600"/>
                    <a:pt x="21600" y="16765"/>
                    <a:pt x="21600" y="10800"/>
                  </a:cubicBezTo>
                  <a:cubicBezTo>
                    <a:pt x="21600" y="4835"/>
                    <a:pt x="15872" y="0"/>
                    <a:pt x="8806" y="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08" name="Shape 7"/>
            <p:cNvSpPr/>
            <p:nvPr/>
          </p:nvSpPr>
          <p:spPr>
            <a:xfrm>
              <a:off x="0" y="186399"/>
              <a:ext cx="1179930" cy="1174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00" y="9300"/>
                  </a:moveTo>
                  <a:cubicBezTo>
                    <a:pt x="13200" y="8165"/>
                    <a:pt x="13910" y="7124"/>
                    <a:pt x="15090" y="6307"/>
                  </a:cubicBezTo>
                  <a:lnTo>
                    <a:pt x="6751" y="0"/>
                  </a:lnTo>
                  <a:cubicBezTo>
                    <a:pt x="2595" y="2281"/>
                    <a:pt x="0" y="5504"/>
                    <a:pt x="0" y="9079"/>
                  </a:cubicBezTo>
                  <a:cubicBezTo>
                    <a:pt x="0" y="15984"/>
                    <a:pt x="9665" y="21582"/>
                    <a:pt x="21600" y="21600"/>
                  </a:cubicBezTo>
                  <a:lnTo>
                    <a:pt x="21600" y="14051"/>
                  </a:lnTo>
                  <a:cubicBezTo>
                    <a:pt x="16956" y="14033"/>
                    <a:pt x="13200" y="11914"/>
                    <a:pt x="13200" y="93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09" name="Shape 8"/>
            <p:cNvSpPr/>
            <p:nvPr/>
          </p:nvSpPr>
          <p:spPr>
            <a:xfrm>
              <a:off x="714530" y="517775"/>
              <a:ext cx="191113" cy="3465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3" y="0"/>
                  </a:moveTo>
                  <a:cubicBezTo>
                    <a:pt x="4037" y="2824"/>
                    <a:pt x="0" y="6329"/>
                    <a:pt x="0" y="10142"/>
                  </a:cubicBezTo>
                  <a:cubicBezTo>
                    <a:pt x="0" y="14573"/>
                    <a:pt x="5428" y="18592"/>
                    <a:pt x="14236" y="21600"/>
                  </a:cubicBezTo>
                  <a:cubicBezTo>
                    <a:pt x="13377" y="20982"/>
                    <a:pt x="12874" y="20337"/>
                    <a:pt x="12874" y="19668"/>
                  </a:cubicBezTo>
                  <a:cubicBezTo>
                    <a:pt x="12874" y="17883"/>
                    <a:pt x="16152" y="16247"/>
                    <a:pt x="21600" y="14950"/>
                  </a:cubicBezTo>
                  <a:lnTo>
                    <a:pt x="12566" y="748"/>
                  </a:lnTo>
                  <a:cubicBezTo>
                    <a:pt x="12566" y="748"/>
                    <a:pt x="10763" y="0"/>
                    <a:pt x="10763" y="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10" name="Shape 9"/>
            <p:cNvSpPr/>
            <p:nvPr/>
          </p:nvSpPr>
          <p:spPr>
            <a:xfrm>
              <a:off x="807730" y="411631"/>
              <a:ext cx="844507" cy="4542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82" y="0"/>
                  </a:moveTo>
                  <a:cubicBezTo>
                    <a:pt x="5664" y="0"/>
                    <a:pt x="2194" y="2016"/>
                    <a:pt x="0" y="5121"/>
                  </a:cubicBezTo>
                  <a:lnTo>
                    <a:pt x="408" y="5692"/>
                  </a:lnTo>
                  <a:lnTo>
                    <a:pt x="2452" y="16526"/>
                  </a:lnTo>
                  <a:cubicBezTo>
                    <a:pt x="4120" y="15188"/>
                    <a:pt x="6691" y="14327"/>
                    <a:pt x="9582" y="14327"/>
                  </a:cubicBezTo>
                  <a:cubicBezTo>
                    <a:pt x="14610" y="14327"/>
                    <a:pt x="18687" y="16923"/>
                    <a:pt x="18687" y="20126"/>
                  </a:cubicBezTo>
                  <a:cubicBezTo>
                    <a:pt x="18687" y="20636"/>
                    <a:pt x="18573" y="21128"/>
                    <a:pt x="18378" y="21600"/>
                  </a:cubicBezTo>
                  <a:cubicBezTo>
                    <a:pt x="20372" y="19305"/>
                    <a:pt x="21600" y="16239"/>
                    <a:pt x="21600" y="12859"/>
                  </a:cubicBezTo>
                  <a:cubicBezTo>
                    <a:pt x="21600" y="5757"/>
                    <a:pt x="16219" y="0"/>
                    <a:pt x="9582"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11" name="Shape 10"/>
            <p:cNvSpPr/>
            <p:nvPr/>
          </p:nvSpPr>
          <p:spPr>
            <a:xfrm>
              <a:off x="2588" y="724886"/>
              <a:ext cx="1176779" cy="9379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7014"/>
                  </a:lnTo>
                  <a:cubicBezTo>
                    <a:pt x="767" y="15088"/>
                    <a:pt x="9994" y="21479"/>
                    <a:pt x="21330" y="21600"/>
                  </a:cubicBezTo>
                  <a:lnTo>
                    <a:pt x="21600" y="14591"/>
                  </a:lnTo>
                  <a:cubicBezTo>
                    <a:pt x="10141" y="14569"/>
                    <a:pt x="774" y="8138"/>
                    <a:pt x="0"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12" name="Shape 11"/>
            <p:cNvSpPr/>
            <p:nvPr/>
          </p:nvSpPr>
          <p:spPr>
            <a:xfrm>
              <a:off x="1162407" y="724886"/>
              <a:ext cx="1197693" cy="9382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1" y="14588"/>
                  </a:moveTo>
                  <a:cubicBezTo>
                    <a:pt x="303" y="14588"/>
                    <a:pt x="284" y="14587"/>
                    <a:pt x="266" y="14587"/>
                  </a:cubicBezTo>
                  <a:lnTo>
                    <a:pt x="0" y="21594"/>
                  </a:lnTo>
                  <a:cubicBezTo>
                    <a:pt x="107" y="21595"/>
                    <a:pt x="214" y="21600"/>
                    <a:pt x="321" y="21600"/>
                  </a:cubicBezTo>
                  <a:cubicBezTo>
                    <a:pt x="11606" y="21600"/>
                    <a:pt x="20839" y="15161"/>
                    <a:pt x="21600" y="7012"/>
                  </a:cubicBezTo>
                  <a:lnTo>
                    <a:pt x="21600" y="0"/>
                  </a:lnTo>
                  <a:cubicBezTo>
                    <a:pt x="20839" y="8149"/>
                    <a:pt x="11606" y="14588"/>
                    <a:pt x="321" y="14588"/>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920" name="Group 59"/>
          <p:cNvGrpSpPr/>
          <p:nvPr/>
        </p:nvGrpSpPr>
        <p:grpSpPr>
          <a:xfrm>
            <a:off x="5515917" y="1862739"/>
            <a:ext cx="2364892" cy="1663110"/>
            <a:chOff x="0" y="0"/>
            <a:chExt cx="2364890" cy="1663109"/>
          </a:xfrm>
        </p:grpSpPr>
        <p:sp>
          <p:nvSpPr>
            <p:cNvPr id="2914" name="Shape 6"/>
            <p:cNvSpPr/>
            <p:nvPr/>
          </p:nvSpPr>
          <p:spPr>
            <a:xfrm>
              <a:off x="367621" y="-1"/>
              <a:ext cx="1997270" cy="13617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806" y="0"/>
                  </a:moveTo>
                  <a:cubicBezTo>
                    <a:pt x="5393" y="0"/>
                    <a:pt x="2294" y="1131"/>
                    <a:pt x="0" y="2969"/>
                  </a:cubicBezTo>
                  <a:lnTo>
                    <a:pt x="4927" y="8409"/>
                  </a:lnTo>
                  <a:cubicBezTo>
                    <a:pt x="5843" y="7483"/>
                    <a:pt x="7239" y="6891"/>
                    <a:pt x="8806" y="6891"/>
                  </a:cubicBezTo>
                  <a:cubicBezTo>
                    <a:pt x="11565" y="6891"/>
                    <a:pt x="13802" y="8726"/>
                    <a:pt x="13802" y="10990"/>
                  </a:cubicBezTo>
                  <a:cubicBezTo>
                    <a:pt x="13802" y="13254"/>
                    <a:pt x="11565" y="15089"/>
                    <a:pt x="8806" y="15089"/>
                  </a:cubicBezTo>
                  <a:cubicBezTo>
                    <a:pt x="8795" y="15089"/>
                    <a:pt x="8784" y="15088"/>
                    <a:pt x="8772" y="15088"/>
                  </a:cubicBezTo>
                  <a:lnTo>
                    <a:pt x="8772" y="21599"/>
                  </a:lnTo>
                  <a:cubicBezTo>
                    <a:pt x="8784" y="21599"/>
                    <a:pt x="8795" y="21600"/>
                    <a:pt x="8806" y="21600"/>
                  </a:cubicBezTo>
                  <a:cubicBezTo>
                    <a:pt x="15872" y="21600"/>
                    <a:pt x="21600" y="16765"/>
                    <a:pt x="21600" y="10800"/>
                  </a:cubicBezTo>
                  <a:cubicBezTo>
                    <a:pt x="21600" y="4835"/>
                    <a:pt x="15872" y="0"/>
                    <a:pt x="8806"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15" name="Shape 7"/>
            <p:cNvSpPr/>
            <p:nvPr/>
          </p:nvSpPr>
          <p:spPr>
            <a:xfrm>
              <a:off x="0" y="186399"/>
              <a:ext cx="1179930" cy="1174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00" y="9300"/>
                  </a:moveTo>
                  <a:cubicBezTo>
                    <a:pt x="13200" y="8165"/>
                    <a:pt x="13910" y="7124"/>
                    <a:pt x="15090" y="6307"/>
                  </a:cubicBezTo>
                  <a:lnTo>
                    <a:pt x="6751" y="0"/>
                  </a:lnTo>
                  <a:cubicBezTo>
                    <a:pt x="2595" y="2281"/>
                    <a:pt x="0" y="5504"/>
                    <a:pt x="0" y="9079"/>
                  </a:cubicBezTo>
                  <a:cubicBezTo>
                    <a:pt x="0" y="15984"/>
                    <a:pt x="9665" y="21582"/>
                    <a:pt x="21600" y="21600"/>
                  </a:cubicBezTo>
                  <a:lnTo>
                    <a:pt x="21600" y="14051"/>
                  </a:lnTo>
                  <a:cubicBezTo>
                    <a:pt x="16956" y="14033"/>
                    <a:pt x="13200" y="11914"/>
                    <a:pt x="13200" y="93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16" name="Shape 8"/>
            <p:cNvSpPr/>
            <p:nvPr/>
          </p:nvSpPr>
          <p:spPr>
            <a:xfrm>
              <a:off x="714530" y="517775"/>
              <a:ext cx="191113" cy="3465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3" y="0"/>
                  </a:moveTo>
                  <a:cubicBezTo>
                    <a:pt x="4037" y="2824"/>
                    <a:pt x="0" y="6329"/>
                    <a:pt x="0" y="10142"/>
                  </a:cubicBezTo>
                  <a:cubicBezTo>
                    <a:pt x="0" y="14573"/>
                    <a:pt x="5428" y="18592"/>
                    <a:pt x="14236" y="21600"/>
                  </a:cubicBezTo>
                  <a:cubicBezTo>
                    <a:pt x="13377" y="20982"/>
                    <a:pt x="12874" y="20337"/>
                    <a:pt x="12874" y="19668"/>
                  </a:cubicBezTo>
                  <a:cubicBezTo>
                    <a:pt x="12874" y="17883"/>
                    <a:pt x="16152" y="16247"/>
                    <a:pt x="21600" y="14950"/>
                  </a:cubicBezTo>
                  <a:lnTo>
                    <a:pt x="12566" y="748"/>
                  </a:lnTo>
                  <a:cubicBezTo>
                    <a:pt x="12566" y="748"/>
                    <a:pt x="10763" y="0"/>
                    <a:pt x="10763"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17" name="Shape 9"/>
            <p:cNvSpPr/>
            <p:nvPr/>
          </p:nvSpPr>
          <p:spPr>
            <a:xfrm>
              <a:off x="807730" y="411631"/>
              <a:ext cx="844507" cy="4542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82" y="0"/>
                  </a:moveTo>
                  <a:cubicBezTo>
                    <a:pt x="5664" y="0"/>
                    <a:pt x="2194" y="2016"/>
                    <a:pt x="0" y="5121"/>
                  </a:cubicBezTo>
                  <a:lnTo>
                    <a:pt x="408" y="5692"/>
                  </a:lnTo>
                  <a:lnTo>
                    <a:pt x="2452" y="16526"/>
                  </a:lnTo>
                  <a:cubicBezTo>
                    <a:pt x="4120" y="15188"/>
                    <a:pt x="6691" y="14327"/>
                    <a:pt x="9582" y="14327"/>
                  </a:cubicBezTo>
                  <a:cubicBezTo>
                    <a:pt x="14610" y="14327"/>
                    <a:pt x="18687" y="16923"/>
                    <a:pt x="18687" y="20126"/>
                  </a:cubicBezTo>
                  <a:cubicBezTo>
                    <a:pt x="18687" y="20636"/>
                    <a:pt x="18573" y="21128"/>
                    <a:pt x="18378" y="21600"/>
                  </a:cubicBezTo>
                  <a:cubicBezTo>
                    <a:pt x="20372" y="19305"/>
                    <a:pt x="21600" y="16239"/>
                    <a:pt x="21600" y="12859"/>
                  </a:cubicBezTo>
                  <a:cubicBezTo>
                    <a:pt x="21600" y="5757"/>
                    <a:pt x="16219" y="0"/>
                    <a:pt x="9582"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18" name="Shape 10"/>
            <p:cNvSpPr/>
            <p:nvPr/>
          </p:nvSpPr>
          <p:spPr>
            <a:xfrm>
              <a:off x="2588" y="724886"/>
              <a:ext cx="1176779" cy="9379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7014"/>
                  </a:lnTo>
                  <a:cubicBezTo>
                    <a:pt x="767" y="15088"/>
                    <a:pt x="9994" y="21479"/>
                    <a:pt x="21330" y="21600"/>
                  </a:cubicBezTo>
                  <a:lnTo>
                    <a:pt x="21600" y="14591"/>
                  </a:lnTo>
                  <a:cubicBezTo>
                    <a:pt x="10141" y="14569"/>
                    <a:pt x="774" y="8138"/>
                    <a:pt x="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19" name="Shape 11"/>
            <p:cNvSpPr/>
            <p:nvPr/>
          </p:nvSpPr>
          <p:spPr>
            <a:xfrm>
              <a:off x="1162407" y="724886"/>
              <a:ext cx="1197693" cy="9382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1" y="14588"/>
                  </a:moveTo>
                  <a:cubicBezTo>
                    <a:pt x="303" y="14588"/>
                    <a:pt x="284" y="14587"/>
                    <a:pt x="266" y="14587"/>
                  </a:cubicBezTo>
                  <a:lnTo>
                    <a:pt x="0" y="21594"/>
                  </a:lnTo>
                  <a:cubicBezTo>
                    <a:pt x="107" y="21595"/>
                    <a:pt x="214" y="21600"/>
                    <a:pt x="321" y="21600"/>
                  </a:cubicBezTo>
                  <a:cubicBezTo>
                    <a:pt x="11606" y="21600"/>
                    <a:pt x="20839" y="15161"/>
                    <a:pt x="21600" y="7012"/>
                  </a:cubicBezTo>
                  <a:lnTo>
                    <a:pt x="21600" y="0"/>
                  </a:lnTo>
                  <a:cubicBezTo>
                    <a:pt x="20839" y="8149"/>
                    <a:pt x="11606" y="14588"/>
                    <a:pt x="321" y="14588"/>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921" name="TextBox 96"/>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13</a:t>
            </a:r>
          </a:p>
        </p:txBody>
      </p:sp>
      <p:sp>
        <p:nvSpPr>
          <p:cNvPr id="2922" name="TextBox 97"/>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sp>
        <p:nvSpPr>
          <p:cNvPr id="2923" name="Rounded Rectangle 40"/>
          <p:cNvSpPr/>
          <p:nvPr/>
        </p:nvSpPr>
        <p:spPr>
          <a:xfrm>
            <a:off x="8710004" y="4288671"/>
            <a:ext cx="182881" cy="182881"/>
          </a:xfrm>
          <a:prstGeom prst="roundRect">
            <a:avLst>
              <a:gd name="adj" fmla="val 16667"/>
            </a:avLst>
          </a:prstGeom>
          <a:solidFill>
            <a:schemeClr val="accent4"/>
          </a:solidFill>
          <a:ln w="12700">
            <a:miter lim="400000"/>
          </a:ln>
        </p:spPr>
        <p:txBody>
          <a:bodyPr lIns="45719" rIns="45719" anchor="ctr"/>
          <a:lstStyle/>
          <a:p>
            <a:pPr algn="ctr">
              <a:defRPr>
                <a:solidFill>
                  <a:srgbClr val="FFFFFF"/>
                </a:solidFill>
              </a:defRPr>
            </a:pPr>
          </a:p>
        </p:txBody>
      </p:sp>
      <p:sp>
        <p:nvSpPr>
          <p:cNvPr id="2924" name="TextBox 41"/>
          <p:cNvSpPr txBox="1"/>
          <p:nvPr/>
        </p:nvSpPr>
        <p:spPr>
          <a:xfrm>
            <a:off x="8986588" y="4260151"/>
            <a:ext cx="1132719" cy="2498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Text goes</a:t>
            </a:r>
          </a:p>
        </p:txBody>
      </p:sp>
      <p:sp>
        <p:nvSpPr>
          <p:cNvPr id="2925" name="Rounded Rectangle 42"/>
          <p:cNvSpPr/>
          <p:nvPr/>
        </p:nvSpPr>
        <p:spPr>
          <a:xfrm>
            <a:off x="8710004" y="4626021"/>
            <a:ext cx="182881" cy="182881"/>
          </a:xfrm>
          <a:prstGeom prst="roundRect">
            <a:avLst>
              <a:gd name="adj" fmla="val 16667"/>
            </a:avLst>
          </a:prstGeom>
          <a:solidFill>
            <a:schemeClr val="accent3"/>
          </a:solidFill>
          <a:ln w="12700">
            <a:miter lim="400000"/>
          </a:ln>
        </p:spPr>
        <p:txBody>
          <a:bodyPr lIns="45719" rIns="45719" anchor="ctr"/>
          <a:lstStyle/>
          <a:p>
            <a:pPr algn="ctr">
              <a:defRPr>
                <a:solidFill>
                  <a:srgbClr val="FFFFFF"/>
                </a:solidFill>
              </a:defRPr>
            </a:pPr>
          </a:p>
        </p:txBody>
      </p:sp>
      <p:sp>
        <p:nvSpPr>
          <p:cNvPr id="2926" name="TextBox 43"/>
          <p:cNvSpPr txBox="1"/>
          <p:nvPr/>
        </p:nvSpPr>
        <p:spPr>
          <a:xfrm>
            <a:off x="8986588" y="4597502"/>
            <a:ext cx="1132719" cy="2498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Example text goes</a:t>
            </a:r>
          </a:p>
        </p:txBody>
      </p:sp>
      <p:sp>
        <p:nvSpPr>
          <p:cNvPr id="2927" name="Rounded Rectangle 67"/>
          <p:cNvSpPr/>
          <p:nvPr/>
        </p:nvSpPr>
        <p:spPr>
          <a:xfrm>
            <a:off x="8710004" y="4981219"/>
            <a:ext cx="182881" cy="182881"/>
          </a:xfrm>
          <a:prstGeom prst="roundRect">
            <a:avLst>
              <a:gd name="adj" fmla="val 16667"/>
            </a:avLst>
          </a:prstGeom>
          <a:solidFill>
            <a:schemeClr val="accent2"/>
          </a:solidFill>
          <a:ln w="12700">
            <a:miter lim="400000"/>
          </a:ln>
        </p:spPr>
        <p:txBody>
          <a:bodyPr lIns="45719" rIns="45719" anchor="ctr"/>
          <a:lstStyle/>
          <a:p>
            <a:pPr algn="ctr">
              <a:defRPr>
                <a:solidFill>
                  <a:srgbClr val="FFFFFF"/>
                </a:solidFill>
              </a:defRPr>
            </a:pPr>
          </a:p>
        </p:txBody>
      </p:sp>
      <p:sp>
        <p:nvSpPr>
          <p:cNvPr id="2928" name="TextBox 68"/>
          <p:cNvSpPr txBox="1"/>
          <p:nvPr/>
        </p:nvSpPr>
        <p:spPr>
          <a:xfrm>
            <a:off x="8986588" y="4952701"/>
            <a:ext cx="1132719" cy="24980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Example text goes</a:t>
            </a:r>
          </a:p>
        </p:txBody>
      </p:sp>
      <p:sp>
        <p:nvSpPr>
          <p:cNvPr id="2929" name="Rounded Rectangle 69"/>
          <p:cNvSpPr/>
          <p:nvPr/>
        </p:nvSpPr>
        <p:spPr>
          <a:xfrm>
            <a:off x="8710004" y="5318571"/>
            <a:ext cx="182881" cy="182881"/>
          </a:xfrm>
          <a:prstGeom prst="roundRect">
            <a:avLst>
              <a:gd name="adj" fmla="val 16667"/>
            </a:avLst>
          </a:prstGeom>
          <a:solidFill>
            <a:srgbClr val="6491C8"/>
          </a:solidFill>
          <a:ln w="12700">
            <a:miter lim="400000"/>
          </a:ln>
        </p:spPr>
        <p:txBody>
          <a:bodyPr lIns="45719" rIns="45719" anchor="ctr"/>
          <a:lstStyle/>
          <a:p>
            <a:pPr algn="ctr">
              <a:defRPr>
                <a:solidFill>
                  <a:srgbClr val="FFFFFF"/>
                </a:solidFill>
              </a:defRPr>
            </a:pPr>
          </a:p>
        </p:txBody>
      </p:sp>
      <p:sp>
        <p:nvSpPr>
          <p:cNvPr id="2930" name="TextBox 70"/>
          <p:cNvSpPr txBox="1"/>
          <p:nvPr/>
        </p:nvSpPr>
        <p:spPr>
          <a:xfrm>
            <a:off x="8986588" y="5290051"/>
            <a:ext cx="1132719" cy="2498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Sample text goes</a:t>
            </a:r>
          </a:p>
        </p:txBody>
      </p:sp>
      <p:sp>
        <p:nvSpPr>
          <p:cNvPr id="2931" name="TextBox 73"/>
          <p:cNvSpPr txBox="1"/>
          <p:nvPr/>
        </p:nvSpPr>
        <p:spPr>
          <a:xfrm>
            <a:off x="8613518" y="3212969"/>
            <a:ext cx="2360697" cy="6502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a:t>
            </a:r>
          </a:p>
        </p:txBody>
      </p:sp>
      <p:sp>
        <p:nvSpPr>
          <p:cNvPr id="2932" name="TextBox 74"/>
          <p:cNvSpPr txBox="1"/>
          <p:nvPr/>
        </p:nvSpPr>
        <p:spPr>
          <a:xfrm>
            <a:off x="8613518" y="2418819"/>
            <a:ext cx="2360697"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Signs first Creepiest god air fish land</a:t>
            </a:r>
          </a:p>
        </p:txBody>
      </p:sp>
      <p:sp>
        <p:nvSpPr>
          <p:cNvPr id="2933" name="TextBox 76"/>
          <p:cNvSpPr txBox="1"/>
          <p:nvPr/>
        </p:nvSpPr>
        <p:spPr>
          <a:xfrm>
            <a:off x="5727412" y="2572561"/>
            <a:ext cx="511901"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400">
                <a:solidFill>
                  <a:srgbClr val="FEFEFE"/>
                </a:solidFill>
              </a:defRPr>
            </a:lvl1pPr>
          </a:lstStyle>
          <a:p>
            <a:pPr/>
            <a:r>
              <a:t>15%</a:t>
            </a:r>
          </a:p>
        </p:txBody>
      </p:sp>
      <p:sp>
        <p:nvSpPr>
          <p:cNvPr id="2934" name="TextBox 77"/>
          <p:cNvSpPr txBox="1"/>
          <p:nvPr/>
        </p:nvSpPr>
        <p:spPr>
          <a:xfrm>
            <a:off x="5013050" y="3224857"/>
            <a:ext cx="511901"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400">
                <a:solidFill>
                  <a:srgbClr val="FEFEFE"/>
                </a:solidFill>
              </a:defRPr>
            </a:lvl1pPr>
          </a:lstStyle>
          <a:p>
            <a:pPr/>
            <a:r>
              <a:t>11%</a:t>
            </a:r>
          </a:p>
        </p:txBody>
      </p:sp>
      <p:sp>
        <p:nvSpPr>
          <p:cNvPr id="2935" name="TextBox 78"/>
          <p:cNvSpPr txBox="1"/>
          <p:nvPr/>
        </p:nvSpPr>
        <p:spPr>
          <a:xfrm>
            <a:off x="5276708" y="4240669"/>
            <a:ext cx="511901"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400">
                <a:solidFill>
                  <a:srgbClr val="FEFEFE"/>
                </a:solidFill>
              </a:defRPr>
            </a:lvl1pPr>
          </a:lstStyle>
          <a:p>
            <a:pPr/>
            <a:r>
              <a:t>8%</a:t>
            </a:r>
          </a:p>
        </p:txBody>
      </p:sp>
      <p:sp>
        <p:nvSpPr>
          <p:cNvPr id="2936" name="TextBox 79"/>
          <p:cNvSpPr txBox="1"/>
          <p:nvPr/>
        </p:nvSpPr>
        <p:spPr>
          <a:xfrm>
            <a:off x="4960594" y="5077943"/>
            <a:ext cx="511901" cy="307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400">
                <a:solidFill>
                  <a:srgbClr val="FEFEFE"/>
                </a:solidFill>
              </a:defRPr>
            </a:lvl1pPr>
          </a:lstStyle>
          <a:p>
            <a:pPr/>
            <a:r>
              <a:t>5%</a:t>
            </a:r>
          </a:p>
        </p:txBody>
      </p:sp>
      <p:sp>
        <p:nvSpPr>
          <p:cNvPr id="2937" name="Straight Connector 80"/>
          <p:cNvSpPr/>
          <p:nvPr/>
        </p:nvSpPr>
        <p:spPr>
          <a:xfrm flipH="1" flipV="1">
            <a:off x="4381973" y="2426195"/>
            <a:ext cx="973941" cy="1444"/>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2938" name="Straight Connector 81"/>
          <p:cNvSpPr/>
          <p:nvPr/>
        </p:nvSpPr>
        <p:spPr>
          <a:xfrm flipH="1">
            <a:off x="4381973" y="3354620"/>
            <a:ext cx="324622"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2939" name="Straight Connector 82"/>
          <p:cNvSpPr/>
          <p:nvPr/>
        </p:nvSpPr>
        <p:spPr>
          <a:xfrm flipH="1">
            <a:off x="4381973" y="4281589"/>
            <a:ext cx="541401"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2940" name="Straight Connector 83"/>
          <p:cNvSpPr/>
          <p:nvPr/>
        </p:nvSpPr>
        <p:spPr>
          <a:xfrm flipH="1">
            <a:off x="4381973" y="5208559"/>
            <a:ext cx="266931"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2941" name="Rectangle 84"/>
          <p:cNvSpPr txBox="1"/>
          <p:nvPr/>
        </p:nvSpPr>
        <p:spPr>
          <a:xfrm>
            <a:off x="3780229" y="4023993"/>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2"/>
                </a:solidFill>
                <a:latin typeface="FontAwesome"/>
                <a:ea typeface="FontAwesome"/>
                <a:cs typeface="FontAwesome"/>
                <a:sym typeface="FontAwesome"/>
              </a:defRPr>
            </a:lvl1pPr>
          </a:lstStyle>
          <a:p>
            <a:pPr/>
            <a:r>
              <a:t></a:t>
            </a:r>
          </a:p>
        </p:txBody>
      </p:sp>
      <p:sp>
        <p:nvSpPr>
          <p:cNvPr id="2942" name="Rectangle 85"/>
          <p:cNvSpPr txBox="1"/>
          <p:nvPr/>
        </p:nvSpPr>
        <p:spPr>
          <a:xfrm>
            <a:off x="3874099" y="4933176"/>
            <a:ext cx="280720"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6491C8"/>
                </a:solidFill>
                <a:latin typeface="FontAwesome"/>
                <a:ea typeface="FontAwesome"/>
                <a:cs typeface="FontAwesome"/>
                <a:sym typeface="FontAwesome"/>
              </a:defRPr>
            </a:lvl1pPr>
          </a:lstStyle>
          <a:p>
            <a:pPr/>
            <a:r>
              <a:t>ò</a:t>
            </a:r>
          </a:p>
        </p:txBody>
      </p:sp>
      <p:sp>
        <p:nvSpPr>
          <p:cNvPr id="2943" name="Rectangle 86"/>
          <p:cNvSpPr txBox="1"/>
          <p:nvPr/>
        </p:nvSpPr>
        <p:spPr>
          <a:xfrm>
            <a:off x="3780229" y="3094367"/>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3"/>
                </a:solidFill>
                <a:latin typeface="FontAwesome"/>
                <a:ea typeface="FontAwesome"/>
                <a:cs typeface="FontAwesome"/>
                <a:sym typeface="FontAwesome"/>
              </a:defRPr>
            </a:lvl1pPr>
          </a:lstStyle>
          <a:p>
            <a:pPr/>
            <a:r>
              <a:t></a:t>
            </a:r>
          </a:p>
        </p:txBody>
      </p:sp>
      <p:sp>
        <p:nvSpPr>
          <p:cNvPr id="2944" name="Rectangle 87"/>
          <p:cNvSpPr txBox="1"/>
          <p:nvPr/>
        </p:nvSpPr>
        <p:spPr>
          <a:xfrm>
            <a:off x="3780229" y="2164740"/>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4"/>
                </a:solidFill>
                <a:latin typeface="FontAwesome"/>
                <a:ea typeface="FontAwesome"/>
                <a:cs typeface="FontAwesome"/>
                <a:sym typeface="FontAwesome"/>
              </a:defRPr>
            </a:lvl1pPr>
          </a:lstStyle>
          <a:p>
            <a:pPr/>
            <a:r>
              <a:t></a:t>
            </a:r>
          </a:p>
        </p:txBody>
      </p:sp>
      <p:sp>
        <p:nvSpPr>
          <p:cNvPr id="2945" name="TextBox 89"/>
          <p:cNvSpPr txBox="1"/>
          <p:nvPr/>
        </p:nvSpPr>
        <p:spPr>
          <a:xfrm>
            <a:off x="2008662" y="2220857"/>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2946" name="Oval 90"/>
          <p:cNvSpPr/>
          <p:nvPr/>
        </p:nvSpPr>
        <p:spPr>
          <a:xfrm>
            <a:off x="1426841" y="2224266"/>
            <a:ext cx="405597" cy="405597"/>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2947" name="TextBox 91"/>
          <p:cNvSpPr txBox="1"/>
          <p:nvPr/>
        </p:nvSpPr>
        <p:spPr>
          <a:xfrm>
            <a:off x="2008662" y="3154110"/>
            <a:ext cx="1565513"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2948" name="Oval 92"/>
          <p:cNvSpPr/>
          <p:nvPr/>
        </p:nvSpPr>
        <p:spPr>
          <a:xfrm>
            <a:off x="1426841" y="3157521"/>
            <a:ext cx="405597" cy="405597"/>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2949" name="TextBox 93"/>
          <p:cNvSpPr txBox="1"/>
          <p:nvPr/>
        </p:nvSpPr>
        <p:spPr>
          <a:xfrm>
            <a:off x="2008662" y="4059085"/>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2950" name="Oval 94"/>
          <p:cNvSpPr/>
          <p:nvPr/>
        </p:nvSpPr>
        <p:spPr>
          <a:xfrm>
            <a:off x="1426841" y="4062495"/>
            <a:ext cx="405597" cy="405597"/>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2951" name="TextBox 95"/>
          <p:cNvSpPr txBox="1"/>
          <p:nvPr/>
        </p:nvSpPr>
        <p:spPr>
          <a:xfrm>
            <a:off x="2008662" y="4992339"/>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2952" name="Oval 98"/>
          <p:cNvSpPr/>
          <p:nvPr/>
        </p:nvSpPr>
        <p:spPr>
          <a:xfrm>
            <a:off x="1426841" y="4995748"/>
            <a:ext cx="405597" cy="405597"/>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2953" name="TextBox 99"/>
          <p:cNvSpPr txBox="1"/>
          <p:nvPr/>
        </p:nvSpPr>
        <p:spPr>
          <a:xfrm>
            <a:off x="1470864" y="2257236"/>
            <a:ext cx="294292"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1</a:t>
            </a:r>
          </a:p>
        </p:txBody>
      </p:sp>
      <p:sp>
        <p:nvSpPr>
          <p:cNvPr id="2954" name="TextBox 100"/>
          <p:cNvSpPr txBox="1"/>
          <p:nvPr/>
        </p:nvSpPr>
        <p:spPr>
          <a:xfrm>
            <a:off x="1470864" y="3190488"/>
            <a:ext cx="294292"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2</a:t>
            </a:r>
          </a:p>
        </p:txBody>
      </p:sp>
      <p:sp>
        <p:nvSpPr>
          <p:cNvPr id="2955" name="TextBox 101"/>
          <p:cNvSpPr txBox="1"/>
          <p:nvPr/>
        </p:nvSpPr>
        <p:spPr>
          <a:xfrm>
            <a:off x="1470864" y="4076608"/>
            <a:ext cx="294292"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3</a:t>
            </a:r>
          </a:p>
        </p:txBody>
      </p:sp>
      <p:sp>
        <p:nvSpPr>
          <p:cNvPr id="2956" name="TextBox 102"/>
          <p:cNvSpPr txBox="1"/>
          <p:nvPr/>
        </p:nvSpPr>
        <p:spPr>
          <a:xfrm>
            <a:off x="1470864" y="5019288"/>
            <a:ext cx="294292"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500">
                <a:solidFill>
                  <a:srgbClr val="FEFEFE"/>
                </a:solidFill>
              </a:defRPr>
            </a:lvl1pPr>
          </a:lstStyle>
          <a:p>
            <a:pPr/>
            <a:r>
              <a:t>4</a:t>
            </a:r>
          </a:p>
        </p:txBody>
      </p:sp>
    </p:spTree>
  </p:cSld>
  <p:clrMapOvr>
    <a:masterClrMapping/>
  </p:clrMapOvr>
  <mc:AlternateContent xmlns:mc="http://schemas.openxmlformats.org/markup-compatibility/2006">
    <mc:Choice xmlns:p14="http://schemas.microsoft.com/office/powerpoint/2010/main" Requires="p14">
      <p:transition spd="med" advClick="1" p14:dur="1000">
        <p:pull dir="d"/>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936"/>
                                        </p:tgtEl>
                                        <p:attrNameLst>
                                          <p:attrName>style.visibility</p:attrName>
                                        </p:attrNameLst>
                                      </p:cBhvr>
                                      <p:to>
                                        <p:strVal val="visible"/>
                                      </p:to>
                                    </p:set>
                                    <p:animEffect filter="dissolve" transition="in">
                                      <p:cBhvr>
                                        <p:cTn id="7" dur="500"/>
                                        <p:tgtEl>
                                          <p:spTgt spid="2936"/>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2899"/>
                                        </p:tgtEl>
                                        <p:attrNameLst>
                                          <p:attrName>style.visibility</p:attrName>
                                        </p:attrNameLst>
                                      </p:cBhvr>
                                      <p:to>
                                        <p:strVal val="visible"/>
                                      </p:to>
                                    </p:set>
                                    <p:animEffect filter="dissolve" transition="in">
                                      <p:cBhvr>
                                        <p:cTn id="11" dur="500"/>
                                        <p:tgtEl>
                                          <p:spTgt spid="2899"/>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2940"/>
                                        </p:tgtEl>
                                        <p:attrNameLst>
                                          <p:attrName>style.visibility</p:attrName>
                                        </p:attrNameLst>
                                      </p:cBhvr>
                                      <p:to>
                                        <p:strVal val="visible"/>
                                      </p:to>
                                    </p:set>
                                    <p:animEffect filter="dissolve" transition="in">
                                      <p:cBhvr>
                                        <p:cTn id="15" dur="500"/>
                                        <p:tgtEl>
                                          <p:spTgt spid="2940"/>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2942"/>
                                        </p:tgtEl>
                                        <p:attrNameLst>
                                          <p:attrName>style.visibility</p:attrName>
                                        </p:attrNameLst>
                                      </p:cBhvr>
                                      <p:to>
                                        <p:strVal val="visible"/>
                                      </p:to>
                                    </p:set>
                                    <p:animEffect filter="dissolve" transition="in">
                                      <p:cBhvr>
                                        <p:cTn id="19" dur="500"/>
                                        <p:tgtEl>
                                          <p:spTgt spid="2942"/>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2951"/>
                                        </p:tgtEl>
                                        <p:attrNameLst>
                                          <p:attrName>style.visibility</p:attrName>
                                        </p:attrNameLst>
                                      </p:cBhvr>
                                      <p:to>
                                        <p:strVal val="visible"/>
                                      </p:to>
                                    </p:set>
                                    <p:animEffect filter="dissolve" transition="in">
                                      <p:cBhvr>
                                        <p:cTn id="23" dur="500"/>
                                        <p:tgtEl>
                                          <p:spTgt spid="2951"/>
                                        </p:tgtEl>
                                      </p:cBhvr>
                                    </p:animEffect>
                                  </p:childTnLst>
                                </p:cTn>
                              </p:par>
                            </p:childTnLst>
                          </p:cTn>
                        </p:par>
                        <p:par>
                          <p:cTn id="24" fill="hold">
                            <p:stCondLst>
                              <p:cond delay="2500"/>
                            </p:stCondLst>
                            <p:childTnLst>
                              <p:par>
                                <p:cTn id="25" presetClass="entr" nodeType="afterEffect" presetID="9" grpId="6" fill="hold">
                                  <p:stCondLst>
                                    <p:cond delay="0"/>
                                  </p:stCondLst>
                                  <p:iterate type="el" backwards="0">
                                    <p:tmAbs val="0"/>
                                  </p:iterate>
                                  <p:childTnLst>
                                    <p:set>
                                      <p:cBhvr>
                                        <p:cTn id="26" fill="hold"/>
                                        <p:tgtEl>
                                          <p:spTgt spid="2952"/>
                                        </p:tgtEl>
                                        <p:attrNameLst>
                                          <p:attrName>style.visibility</p:attrName>
                                        </p:attrNameLst>
                                      </p:cBhvr>
                                      <p:to>
                                        <p:strVal val="visible"/>
                                      </p:to>
                                    </p:set>
                                    <p:animEffect filter="dissolve" transition="in">
                                      <p:cBhvr>
                                        <p:cTn id="27" dur="500"/>
                                        <p:tgtEl>
                                          <p:spTgt spid="2952"/>
                                        </p:tgtEl>
                                      </p:cBhvr>
                                    </p:animEffect>
                                  </p:childTnLst>
                                </p:cTn>
                              </p:par>
                            </p:childTnLst>
                          </p:cTn>
                        </p:par>
                        <p:par>
                          <p:cTn id="28" fill="hold">
                            <p:stCondLst>
                              <p:cond delay="3000"/>
                            </p:stCondLst>
                            <p:childTnLst>
                              <p:par>
                                <p:cTn id="29" presetClass="entr" nodeType="afterEffect" presetID="9" grpId="7" fill="hold">
                                  <p:stCondLst>
                                    <p:cond delay="0"/>
                                  </p:stCondLst>
                                  <p:iterate type="el" backwards="0">
                                    <p:tmAbs val="0"/>
                                  </p:iterate>
                                  <p:childTnLst>
                                    <p:set>
                                      <p:cBhvr>
                                        <p:cTn id="30" fill="hold"/>
                                        <p:tgtEl>
                                          <p:spTgt spid="2956"/>
                                        </p:tgtEl>
                                        <p:attrNameLst>
                                          <p:attrName>style.visibility</p:attrName>
                                        </p:attrNameLst>
                                      </p:cBhvr>
                                      <p:to>
                                        <p:strVal val="visible"/>
                                      </p:to>
                                    </p:set>
                                    <p:animEffect filter="dissolve" transition="in">
                                      <p:cBhvr>
                                        <p:cTn id="31" dur="500"/>
                                        <p:tgtEl>
                                          <p:spTgt spid="2956"/>
                                        </p:tgtEl>
                                      </p:cBhvr>
                                    </p:animEffect>
                                  </p:childTnLst>
                                </p:cTn>
                              </p:par>
                            </p:childTnLst>
                          </p:cTn>
                        </p:par>
                      </p:childTnLst>
                    </p:cTn>
                  </p:par>
                  <p:par>
                    <p:cTn id="32" fill="hold">
                      <p:stCondLst>
                        <p:cond delay="indefinite"/>
                      </p:stCondLst>
                      <p:childTnLst>
                        <p:par>
                          <p:cTn id="33" fill="hold">
                            <p:stCondLst>
                              <p:cond delay="0"/>
                            </p:stCondLst>
                            <p:childTnLst>
                              <p:par>
                                <p:cTn id="34" presetClass="entr" nodeType="clickEffect" presetID="9" grpId="8" fill="hold">
                                  <p:stCondLst>
                                    <p:cond delay="0"/>
                                  </p:stCondLst>
                                  <p:iterate type="el" backwards="0">
                                    <p:tmAbs val="0"/>
                                  </p:iterate>
                                  <p:childTnLst>
                                    <p:set>
                                      <p:cBhvr>
                                        <p:cTn id="35" fill="hold"/>
                                        <p:tgtEl>
                                          <p:spTgt spid="2935"/>
                                        </p:tgtEl>
                                        <p:attrNameLst>
                                          <p:attrName>style.visibility</p:attrName>
                                        </p:attrNameLst>
                                      </p:cBhvr>
                                      <p:to>
                                        <p:strVal val="visible"/>
                                      </p:to>
                                    </p:set>
                                    <p:animEffect filter="dissolve" transition="in">
                                      <p:cBhvr>
                                        <p:cTn id="36" dur="500"/>
                                        <p:tgtEl>
                                          <p:spTgt spid="2935"/>
                                        </p:tgtEl>
                                      </p:cBhvr>
                                    </p:animEffect>
                                  </p:childTnLst>
                                </p:cTn>
                              </p:par>
                            </p:childTnLst>
                          </p:cTn>
                        </p:par>
                        <p:par>
                          <p:cTn id="37" fill="hold">
                            <p:stCondLst>
                              <p:cond delay="500"/>
                            </p:stCondLst>
                            <p:childTnLst>
                              <p:par>
                                <p:cTn id="38" presetClass="entr" nodeType="afterEffect" presetID="9" grpId="9" fill="hold">
                                  <p:stCondLst>
                                    <p:cond delay="0"/>
                                  </p:stCondLst>
                                  <p:iterate type="el" backwards="0">
                                    <p:tmAbs val="0"/>
                                  </p:iterate>
                                  <p:childTnLst>
                                    <p:set>
                                      <p:cBhvr>
                                        <p:cTn id="39" fill="hold"/>
                                        <p:tgtEl>
                                          <p:spTgt spid="2906"/>
                                        </p:tgtEl>
                                        <p:attrNameLst>
                                          <p:attrName>style.visibility</p:attrName>
                                        </p:attrNameLst>
                                      </p:cBhvr>
                                      <p:to>
                                        <p:strVal val="visible"/>
                                      </p:to>
                                    </p:set>
                                    <p:animEffect filter="dissolve" transition="in">
                                      <p:cBhvr>
                                        <p:cTn id="40" dur="500"/>
                                        <p:tgtEl>
                                          <p:spTgt spid="2906"/>
                                        </p:tgtEl>
                                      </p:cBhvr>
                                    </p:animEffect>
                                  </p:childTnLst>
                                </p:cTn>
                              </p:par>
                            </p:childTnLst>
                          </p:cTn>
                        </p:par>
                        <p:par>
                          <p:cTn id="41" fill="hold">
                            <p:stCondLst>
                              <p:cond delay="1000"/>
                            </p:stCondLst>
                            <p:childTnLst>
                              <p:par>
                                <p:cTn id="42" presetClass="entr" nodeType="afterEffect" presetID="9" grpId="10" fill="hold">
                                  <p:stCondLst>
                                    <p:cond delay="0"/>
                                  </p:stCondLst>
                                  <p:iterate type="el" backwards="0">
                                    <p:tmAbs val="0"/>
                                  </p:iterate>
                                  <p:childTnLst>
                                    <p:set>
                                      <p:cBhvr>
                                        <p:cTn id="43" fill="hold"/>
                                        <p:tgtEl>
                                          <p:spTgt spid="2939"/>
                                        </p:tgtEl>
                                        <p:attrNameLst>
                                          <p:attrName>style.visibility</p:attrName>
                                        </p:attrNameLst>
                                      </p:cBhvr>
                                      <p:to>
                                        <p:strVal val="visible"/>
                                      </p:to>
                                    </p:set>
                                    <p:animEffect filter="dissolve" transition="in">
                                      <p:cBhvr>
                                        <p:cTn id="44" dur="500"/>
                                        <p:tgtEl>
                                          <p:spTgt spid="2939"/>
                                        </p:tgtEl>
                                      </p:cBhvr>
                                    </p:animEffect>
                                  </p:childTnLst>
                                </p:cTn>
                              </p:par>
                            </p:childTnLst>
                          </p:cTn>
                        </p:par>
                        <p:par>
                          <p:cTn id="45" fill="hold">
                            <p:stCondLst>
                              <p:cond delay="1500"/>
                            </p:stCondLst>
                            <p:childTnLst>
                              <p:par>
                                <p:cTn id="46" presetClass="entr" nodeType="afterEffect" presetID="9" grpId="11" fill="hold">
                                  <p:stCondLst>
                                    <p:cond delay="0"/>
                                  </p:stCondLst>
                                  <p:iterate type="el" backwards="0">
                                    <p:tmAbs val="0"/>
                                  </p:iterate>
                                  <p:childTnLst>
                                    <p:set>
                                      <p:cBhvr>
                                        <p:cTn id="47" fill="hold"/>
                                        <p:tgtEl>
                                          <p:spTgt spid="2941"/>
                                        </p:tgtEl>
                                        <p:attrNameLst>
                                          <p:attrName>style.visibility</p:attrName>
                                        </p:attrNameLst>
                                      </p:cBhvr>
                                      <p:to>
                                        <p:strVal val="visible"/>
                                      </p:to>
                                    </p:set>
                                    <p:animEffect filter="dissolve" transition="in">
                                      <p:cBhvr>
                                        <p:cTn id="48" dur="500"/>
                                        <p:tgtEl>
                                          <p:spTgt spid="2941"/>
                                        </p:tgtEl>
                                      </p:cBhvr>
                                    </p:animEffect>
                                  </p:childTnLst>
                                </p:cTn>
                              </p:par>
                            </p:childTnLst>
                          </p:cTn>
                        </p:par>
                        <p:par>
                          <p:cTn id="49" fill="hold">
                            <p:stCondLst>
                              <p:cond delay="2000"/>
                            </p:stCondLst>
                            <p:childTnLst>
                              <p:par>
                                <p:cTn id="50" presetClass="entr" nodeType="afterEffect" presetID="9" grpId="12" fill="hold">
                                  <p:stCondLst>
                                    <p:cond delay="0"/>
                                  </p:stCondLst>
                                  <p:iterate type="el" backwards="0">
                                    <p:tmAbs val="0"/>
                                  </p:iterate>
                                  <p:childTnLst>
                                    <p:set>
                                      <p:cBhvr>
                                        <p:cTn id="51" fill="hold"/>
                                        <p:tgtEl>
                                          <p:spTgt spid="2949"/>
                                        </p:tgtEl>
                                        <p:attrNameLst>
                                          <p:attrName>style.visibility</p:attrName>
                                        </p:attrNameLst>
                                      </p:cBhvr>
                                      <p:to>
                                        <p:strVal val="visible"/>
                                      </p:to>
                                    </p:set>
                                    <p:animEffect filter="dissolve" transition="in">
                                      <p:cBhvr>
                                        <p:cTn id="52" dur="500"/>
                                        <p:tgtEl>
                                          <p:spTgt spid="2949"/>
                                        </p:tgtEl>
                                      </p:cBhvr>
                                    </p:animEffect>
                                  </p:childTnLst>
                                </p:cTn>
                              </p:par>
                            </p:childTnLst>
                          </p:cTn>
                        </p:par>
                        <p:par>
                          <p:cTn id="53" fill="hold">
                            <p:stCondLst>
                              <p:cond delay="2500"/>
                            </p:stCondLst>
                            <p:childTnLst>
                              <p:par>
                                <p:cTn id="54" presetClass="entr" nodeType="afterEffect" presetID="9" grpId="13" fill="hold">
                                  <p:stCondLst>
                                    <p:cond delay="0"/>
                                  </p:stCondLst>
                                  <p:iterate type="el" backwards="0">
                                    <p:tmAbs val="0"/>
                                  </p:iterate>
                                  <p:childTnLst>
                                    <p:set>
                                      <p:cBhvr>
                                        <p:cTn id="55" fill="hold"/>
                                        <p:tgtEl>
                                          <p:spTgt spid="2950"/>
                                        </p:tgtEl>
                                        <p:attrNameLst>
                                          <p:attrName>style.visibility</p:attrName>
                                        </p:attrNameLst>
                                      </p:cBhvr>
                                      <p:to>
                                        <p:strVal val="visible"/>
                                      </p:to>
                                    </p:set>
                                    <p:animEffect filter="dissolve" transition="in">
                                      <p:cBhvr>
                                        <p:cTn id="56" dur="500"/>
                                        <p:tgtEl>
                                          <p:spTgt spid="2950"/>
                                        </p:tgtEl>
                                      </p:cBhvr>
                                    </p:animEffect>
                                  </p:childTnLst>
                                </p:cTn>
                              </p:par>
                            </p:childTnLst>
                          </p:cTn>
                        </p:par>
                        <p:par>
                          <p:cTn id="57" fill="hold">
                            <p:stCondLst>
                              <p:cond delay="3000"/>
                            </p:stCondLst>
                            <p:childTnLst>
                              <p:par>
                                <p:cTn id="58" presetClass="entr" nodeType="afterEffect" presetID="9" grpId="14" fill="hold">
                                  <p:stCondLst>
                                    <p:cond delay="0"/>
                                  </p:stCondLst>
                                  <p:iterate type="el" backwards="0">
                                    <p:tmAbs val="0"/>
                                  </p:iterate>
                                  <p:childTnLst>
                                    <p:set>
                                      <p:cBhvr>
                                        <p:cTn id="59" fill="hold"/>
                                        <p:tgtEl>
                                          <p:spTgt spid="2955"/>
                                        </p:tgtEl>
                                        <p:attrNameLst>
                                          <p:attrName>style.visibility</p:attrName>
                                        </p:attrNameLst>
                                      </p:cBhvr>
                                      <p:to>
                                        <p:strVal val="visible"/>
                                      </p:to>
                                    </p:set>
                                    <p:animEffect filter="dissolve" transition="in">
                                      <p:cBhvr>
                                        <p:cTn id="60" dur="500"/>
                                        <p:tgtEl>
                                          <p:spTgt spid="2955"/>
                                        </p:tgtEl>
                                      </p:cBhvr>
                                    </p:animEffect>
                                  </p:childTnLst>
                                </p:cTn>
                              </p:par>
                            </p:childTnLst>
                          </p:cTn>
                        </p:par>
                      </p:childTnLst>
                    </p:cTn>
                  </p:par>
                  <p:par>
                    <p:cTn id="61" fill="hold">
                      <p:stCondLst>
                        <p:cond delay="indefinite"/>
                      </p:stCondLst>
                      <p:childTnLst>
                        <p:par>
                          <p:cTn id="62" fill="hold">
                            <p:stCondLst>
                              <p:cond delay="0"/>
                            </p:stCondLst>
                            <p:childTnLst>
                              <p:par>
                                <p:cTn id="63" presetClass="entr" nodeType="clickEffect" presetSubtype="8" presetID="2" grpId="15" fill="hold">
                                  <p:stCondLst>
                                    <p:cond delay="0"/>
                                  </p:stCondLst>
                                  <p:iterate type="el" backwards="0">
                                    <p:tmAbs val="0"/>
                                  </p:iterate>
                                  <p:childTnLst>
                                    <p:set>
                                      <p:cBhvr>
                                        <p:cTn id="64" fill="hold"/>
                                        <p:tgtEl>
                                          <p:spTgt spid="2913"/>
                                        </p:tgtEl>
                                        <p:attrNameLst>
                                          <p:attrName>style.visibility</p:attrName>
                                        </p:attrNameLst>
                                      </p:cBhvr>
                                      <p:to>
                                        <p:strVal val="visible"/>
                                      </p:to>
                                    </p:set>
                                    <p:anim calcmode="lin" valueType="num">
                                      <p:cBhvr>
                                        <p:cTn id="65" dur="500" fill="hold"/>
                                        <p:tgtEl>
                                          <p:spTgt spid="2913"/>
                                        </p:tgtEl>
                                        <p:attrNameLst>
                                          <p:attrName>ppt_x</p:attrName>
                                        </p:attrNameLst>
                                      </p:cBhvr>
                                      <p:tavLst>
                                        <p:tav tm="0">
                                          <p:val>
                                            <p:strVal val="0-#ppt_w/2"/>
                                          </p:val>
                                        </p:tav>
                                        <p:tav tm="100000">
                                          <p:val>
                                            <p:strVal val="#ppt_x"/>
                                          </p:val>
                                        </p:tav>
                                      </p:tavLst>
                                    </p:anim>
                                    <p:anim calcmode="lin" valueType="num">
                                      <p:cBhvr>
                                        <p:cTn id="66" dur="500" fill="hold"/>
                                        <p:tgtEl>
                                          <p:spTgt spid="2913"/>
                                        </p:tgtEl>
                                        <p:attrNameLst>
                                          <p:attrName>ppt_y</p:attrName>
                                        </p:attrNameLst>
                                      </p:cBhvr>
                                      <p:tavLst>
                                        <p:tav tm="0">
                                          <p:val>
                                            <p:strVal val="#ppt_y"/>
                                          </p:val>
                                        </p:tav>
                                        <p:tav tm="100000">
                                          <p:val>
                                            <p:strVal val="#ppt_y"/>
                                          </p:val>
                                        </p:tav>
                                      </p:tavLst>
                                    </p:anim>
                                  </p:childTnLst>
                                </p:cTn>
                              </p:par>
                            </p:childTnLst>
                          </p:cTn>
                        </p:par>
                        <p:par>
                          <p:cTn id="67" fill="hold">
                            <p:stCondLst>
                              <p:cond delay="500"/>
                            </p:stCondLst>
                            <p:childTnLst>
                              <p:par>
                                <p:cTn id="68" presetClass="entr" nodeType="afterEffect" presetSubtype="8" presetID="2" grpId="16" fill="hold">
                                  <p:stCondLst>
                                    <p:cond delay="0"/>
                                  </p:stCondLst>
                                  <p:iterate type="el" backwards="0">
                                    <p:tmAbs val="0"/>
                                  </p:iterate>
                                  <p:childTnLst>
                                    <p:set>
                                      <p:cBhvr>
                                        <p:cTn id="69" fill="hold"/>
                                        <p:tgtEl>
                                          <p:spTgt spid="2934"/>
                                        </p:tgtEl>
                                        <p:attrNameLst>
                                          <p:attrName>style.visibility</p:attrName>
                                        </p:attrNameLst>
                                      </p:cBhvr>
                                      <p:to>
                                        <p:strVal val="visible"/>
                                      </p:to>
                                    </p:set>
                                    <p:anim calcmode="lin" valueType="num">
                                      <p:cBhvr>
                                        <p:cTn id="70" dur="500" fill="hold"/>
                                        <p:tgtEl>
                                          <p:spTgt spid="2934"/>
                                        </p:tgtEl>
                                        <p:attrNameLst>
                                          <p:attrName>ppt_x</p:attrName>
                                        </p:attrNameLst>
                                      </p:cBhvr>
                                      <p:tavLst>
                                        <p:tav tm="0">
                                          <p:val>
                                            <p:strVal val="0-#ppt_w/2"/>
                                          </p:val>
                                        </p:tav>
                                        <p:tav tm="100000">
                                          <p:val>
                                            <p:strVal val="#ppt_x"/>
                                          </p:val>
                                        </p:tav>
                                      </p:tavLst>
                                    </p:anim>
                                    <p:anim calcmode="lin" valueType="num">
                                      <p:cBhvr>
                                        <p:cTn id="71" dur="500" fill="hold"/>
                                        <p:tgtEl>
                                          <p:spTgt spid="2934"/>
                                        </p:tgtEl>
                                        <p:attrNameLst>
                                          <p:attrName>ppt_y</p:attrName>
                                        </p:attrNameLst>
                                      </p:cBhvr>
                                      <p:tavLst>
                                        <p:tav tm="0">
                                          <p:val>
                                            <p:strVal val="#ppt_y"/>
                                          </p:val>
                                        </p:tav>
                                        <p:tav tm="100000">
                                          <p:val>
                                            <p:strVal val="#ppt_y"/>
                                          </p:val>
                                        </p:tav>
                                      </p:tavLst>
                                    </p:anim>
                                  </p:childTnLst>
                                </p:cTn>
                              </p:par>
                            </p:childTnLst>
                          </p:cTn>
                        </p:par>
                        <p:par>
                          <p:cTn id="72" fill="hold">
                            <p:stCondLst>
                              <p:cond delay="1000"/>
                            </p:stCondLst>
                            <p:childTnLst>
                              <p:par>
                                <p:cTn id="73" presetClass="entr" nodeType="afterEffect" presetSubtype="8" presetID="2" grpId="17" fill="hold">
                                  <p:stCondLst>
                                    <p:cond delay="0"/>
                                  </p:stCondLst>
                                  <p:iterate type="el" backwards="0">
                                    <p:tmAbs val="0"/>
                                  </p:iterate>
                                  <p:childTnLst>
                                    <p:set>
                                      <p:cBhvr>
                                        <p:cTn id="74" fill="hold"/>
                                        <p:tgtEl>
                                          <p:spTgt spid="2938"/>
                                        </p:tgtEl>
                                        <p:attrNameLst>
                                          <p:attrName>style.visibility</p:attrName>
                                        </p:attrNameLst>
                                      </p:cBhvr>
                                      <p:to>
                                        <p:strVal val="visible"/>
                                      </p:to>
                                    </p:set>
                                    <p:anim calcmode="lin" valueType="num">
                                      <p:cBhvr>
                                        <p:cTn id="75" dur="500" fill="hold"/>
                                        <p:tgtEl>
                                          <p:spTgt spid="2938"/>
                                        </p:tgtEl>
                                        <p:attrNameLst>
                                          <p:attrName>ppt_x</p:attrName>
                                        </p:attrNameLst>
                                      </p:cBhvr>
                                      <p:tavLst>
                                        <p:tav tm="0">
                                          <p:val>
                                            <p:strVal val="0-#ppt_w/2"/>
                                          </p:val>
                                        </p:tav>
                                        <p:tav tm="100000">
                                          <p:val>
                                            <p:strVal val="#ppt_x"/>
                                          </p:val>
                                        </p:tav>
                                      </p:tavLst>
                                    </p:anim>
                                    <p:anim calcmode="lin" valueType="num">
                                      <p:cBhvr>
                                        <p:cTn id="76" dur="500" fill="hold"/>
                                        <p:tgtEl>
                                          <p:spTgt spid="2938"/>
                                        </p:tgtEl>
                                        <p:attrNameLst>
                                          <p:attrName>ppt_y</p:attrName>
                                        </p:attrNameLst>
                                      </p:cBhvr>
                                      <p:tavLst>
                                        <p:tav tm="0">
                                          <p:val>
                                            <p:strVal val="#ppt_y"/>
                                          </p:val>
                                        </p:tav>
                                        <p:tav tm="100000">
                                          <p:val>
                                            <p:strVal val="#ppt_y"/>
                                          </p:val>
                                        </p:tav>
                                      </p:tavLst>
                                    </p:anim>
                                  </p:childTnLst>
                                </p:cTn>
                              </p:par>
                            </p:childTnLst>
                          </p:cTn>
                        </p:par>
                        <p:par>
                          <p:cTn id="77" fill="hold">
                            <p:stCondLst>
                              <p:cond delay="1500"/>
                            </p:stCondLst>
                            <p:childTnLst>
                              <p:par>
                                <p:cTn id="78" presetClass="entr" nodeType="afterEffect" presetSubtype="8" presetID="2" grpId="18" fill="hold">
                                  <p:stCondLst>
                                    <p:cond delay="0"/>
                                  </p:stCondLst>
                                  <p:iterate type="el" backwards="0">
                                    <p:tmAbs val="0"/>
                                  </p:iterate>
                                  <p:childTnLst>
                                    <p:set>
                                      <p:cBhvr>
                                        <p:cTn id="79" fill="hold"/>
                                        <p:tgtEl>
                                          <p:spTgt spid="2943"/>
                                        </p:tgtEl>
                                        <p:attrNameLst>
                                          <p:attrName>style.visibility</p:attrName>
                                        </p:attrNameLst>
                                      </p:cBhvr>
                                      <p:to>
                                        <p:strVal val="visible"/>
                                      </p:to>
                                    </p:set>
                                    <p:anim calcmode="lin" valueType="num">
                                      <p:cBhvr>
                                        <p:cTn id="80" dur="500" fill="hold"/>
                                        <p:tgtEl>
                                          <p:spTgt spid="2943"/>
                                        </p:tgtEl>
                                        <p:attrNameLst>
                                          <p:attrName>ppt_x</p:attrName>
                                        </p:attrNameLst>
                                      </p:cBhvr>
                                      <p:tavLst>
                                        <p:tav tm="0">
                                          <p:val>
                                            <p:strVal val="0-#ppt_w/2"/>
                                          </p:val>
                                        </p:tav>
                                        <p:tav tm="100000">
                                          <p:val>
                                            <p:strVal val="#ppt_x"/>
                                          </p:val>
                                        </p:tav>
                                      </p:tavLst>
                                    </p:anim>
                                    <p:anim calcmode="lin" valueType="num">
                                      <p:cBhvr>
                                        <p:cTn id="81" dur="500" fill="hold"/>
                                        <p:tgtEl>
                                          <p:spTgt spid="2943"/>
                                        </p:tgtEl>
                                        <p:attrNameLst>
                                          <p:attrName>ppt_y</p:attrName>
                                        </p:attrNameLst>
                                      </p:cBhvr>
                                      <p:tavLst>
                                        <p:tav tm="0">
                                          <p:val>
                                            <p:strVal val="#ppt_y"/>
                                          </p:val>
                                        </p:tav>
                                        <p:tav tm="100000">
                                          <p:val>
                                            <p:strVal val="#ppt_y"/>
                                          </p:val>
                                        </p:tav>
                                      </p:tavLst>
                                    </p:anim>
                                  </p:childTnLst>
                                </p:cTn>
                              </p:par>
                            </p:childTnLst>
                          </p:cTn>
                        </p:par>
                        <p:par>
                          <p:cTn id="82" fill="hold">
                            <p:stCondLst>
                              <p:cond delay="2000"/>
                            </p:stCondLst>
                            <p:childTnLst>
                              <p:par>
                                <p:cTn id="83" presetClass="entr" nodeType="afterEffect" presetSubtype="8" presetID="2" grpId="19" fill="hold">
                                  <p:stCondLst>
                                    <p:cond delay="0"/>
                                  </p:stCondLst>
                                  <p:iterate type="el" backwards="0">
                                    <p:tmAbs val="0"/>
                                  </p:iterate>
                                  <p:childTnLst>
                                    <p:set>
                                      <p:cBhvr>
                                        <p:cTn id="84" fill="hold"/>
                                        <p:tgtEl>
                                          <p:spTgt spid="2947"/>
                                        </p:tgtEl>
                                        <p:attrNameLst>
                                          <p:attrName>style.visibility</p:attrName>
                                        </p:attrNameLst>
                                      </p:cBhvr>
                                      <p:to>
                                        <p:strVal val="visible"/>
                                      </p:to>
                                    </p:set>
                                    <p:anim calcmode="lin" valueType="num">
                                      <p:cBhvr>
                                        <p:cTn id="85" dur="500" fill="hold"/>
                                        <p:tgtEl>
                                          <p:spTgt spid="2947"/>
                                        </p:tgtEl>
                                        <p:attrNameLst>
                                          <p:attrName>ppt_x</p:attrName>
                                        </p:attrNameLst>
                                      </p:cBhvr>
                                      <p:tavLst>
                                        <p:tav tm="0">
                                          <p:val>
                                            <p:strVal val="0-#ppt_w/2"/>
                                          </p:val>
                                        </p:tav>
                                        <p:tav tm="100000">
                                          <p:val>
                                            <p:strVal val="#ppt_x"/>
                                          </p:val>
                                        </p:tav>
                                      </p:tavLst>
                                    </p:anim>
                                    <p:anim calcmode="lin" valueType="num">
                                      <p:cBhvr>
                                        <p:cTn id="86" dur="500" fill="hold"/>
                                        <p:tgtEl>
                                          <p:spTgt spid="2947"/>
                                        </p:tgtEl>
                                        <p:attrNameLst>
                                          <p:attrName>ppt_y</p:attrName>
                                        </p:attrNameLst>
                                      </p:cBhvr>
                                      <p:tavLst>
                                        <p:tav tm="0">
                                          <p:val>
                                            <p:strVal val="#ppt_y"/>
                                          </p:val>
                                        </p:tav>
                                        <p:tav tm="100000">
                                          <p:val>
                                            <p:strVal val="#ppt_y"/>
                                          </p:val>
                                        </p:tav>
                                      </p:tavLst>
                                    </p:anim>
                                  </p:childTnLst>
                                </p:cTn>
                              </p:par>
                            </p:childTnLst>
                          </p:cTn>
                        </p:par>
                        <p:par>
                          <p:cTn id="87" fill="hold">
                            <p:stCondLst>
                              <p:cond delay="2500"/>
                            </p:stCondLst>
                            <p:childTnLst>
                              <p:par>
                                <p:cTn id="88" presetClass="entr" nodeType="afterEffect" presetSubtype="8" presetID="2" grpId="20" fill="hold">
                                  <p:stCondLst>
                                    <p:cond delay="0"/>
                                  </p:stCondLst>
                                  <p:iterate type="el" backwards="0">
                                    <p:tmAbs val="0"/>
                                  </p:iterate>
                                  <p:childTnLst>
                                    <p:set>
                                      <p:cBhvr>
                                        <p:cTn id="89" fill="hold"/>
                                        <p:tgtEl>
                                          <p:spTgt spid="2948"/>
                                        </p:tgtEl>
                                        <p:attrNameLst>
                                          <p:attrName>style.visibility</p:attrName>
                                        </p:attrNameLst>
                                      </p:cBhvr>
                                      <p:to>
                                        <p:strVal val="visible"/>
                                      </p:to>
                                    </p:set>
                                    <p:anim calcmode="lin" valueType="num">
                                      <p:cBhvr>
                                        <p:cTn id="90" dur="500" fill="hold"/>
                                        <p:tgtEl>
                                          <p:spTgt spid="2948"/>
                                        </p:tgtEl>
                                        <p:attrNameLst>
                                          <p:attrName>ppt_x</p:attrName>
                                        </p:attrNameLst>
                                      </p:cBhvr>
                                      <p:tavLst>
                                        <p:tav tm="0">
                                          <p:val>
                                            <p:strVal val="0-#ppt_w/2"/>
                                          </p:val>
                                        </p:tav>
                                        <p:tav tm="100000">
                                          <p:val>
                                            <p:strVal val="#ppt_x"/>
                                          </p:val>
                                        </p:tav>
                                      </p:tavLst>
                                    </p:anim>
                                    <p:anim calcmode="lin" valueType="num">
                                      <p:cBhvr>
                                        <p:cTn id="91" dur="500" fill="hold"/>
                                        <p:tgtEl>
                                          <p:spTgt spid="2948"/>
                                        </p:tgtEl>
                                        <p:attrNameLst>
                                          <p:attrName>ppt_y</p:attrName>
                                        </p:attrNameLst>
                                      </p:cBhvr>
                                      <p:tavLst>
                                        <p:tav tm="0">
                                          <p:val>
                                            <p:strVal val="#ppt_y"/>
                                          </p:val>
                                        </p:tav>
                                        <p:tav tm="100000">
                                          <p:val>
                                            <p:strVal val="#ppt_y"/>
                                          </p:val>
                                        </p:tav>
                                      </p:tavLst>
                                    </p:anim>
                                  </p:childTnLst>
                                </p:cTn>
                              </p:par>
                            </p:childTnLst>
                          </p:cTn>
                        </p:par>
                        <p:par>
                          <p:cTn id="92" fill="hold">
                            <p:stCondLst>
                              <p:cond delay="3000"/>
                            </p:stCondLst>
                            <p:childTnLst>
                              <p:par>
                                <p:cTn id="93" presetClass="entr" nodeType="afterEffect" presetSubtype="8" presetID="2" grpId="21" fill="hold">
                                  <p:stCondLst>
                                    <p:cond delay="0"/>
                                  </p:stCondLst>
                                  <p:iterate type="el" backwards="0">
                                    <p:tmAbs val="0"/>
                                  </p:iterate>
                                  <p:childTnLst>
                                    <p:set>
                                      <p:cBhvr>
                                        <p:cTn id="94" fill="hold"/>
                                        <p:tgtEl>
                                          <p:spTgt spid="2954"/>
                                        </p:tgtEl>
                                        <p:attrNameLst>
                                          <p:attrName>style.visibility</p:attrName>
                                        </p:attrNameLst>
                                      </p:cBhvr>
                                      <p:to>
                                        <p:strVal val="visible"/>
                                      </p:to>
                                    </p:set>
                                    <p:anim calcmode="lin" valueType="num">
                                      <p:cBhvr>
                                        <p:cTn id="95" dur="500" fill="hold"/>
                                        <p:tgtEl>
                                          <p:spTgt spid="2954"/>
                                        </p:tgtEl>
                                        <p:attrNameLst>
                                          <p:attrName>ppt_x</p:attrName>
                                        </p:attrNameLst>
                                      </p:cBhvr>
                                      <p:tavLst>
                                        <p:tav tm="0">
                                          <p:val>
                                            <p:strVal val="0-#ppt_w/2"/>
                                          </p:val>
                                        </p:tav>
                                        <p:tav tm="100000">
                                          <p:val>
                                            <p:strVal val="#ppt_x"/>
                                          </p:val>
                                        </p:tav>
                                      </p:tavLst>
                                    </p:anim>
                                    <p:anim calcmode="lin" valueType="num">
                                      <p:cBhvr>
                                        <p:cTn id="96" dur="500" fill="hold"/>
                                        <p:tgtEl>
                                          <p:spTgt spid="2954"/>
                                        </p:tgtEl>
                                        <p:attrNameLst>
                                          <p:attrName>ppt_y</p:attrName>
                                        </p:attrNameLst>
                                      </p:cBhvr>
                                      <p:tavLst>
                                        <p:tav tm="0">
                                          <p:val>
                                            <p:strVal val="#ppt_y"/>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16" presetID="23" grpId="22" fill="hold">
                                  <p:stCondLst>
                                    <p:cond delay="0"/>
                                  </p:stCondLst>
                                  <p:iterate type="el" backwards="0">
                                    <p:tmAbs val="0"/>
                                  </p:iterate>
                                  <p:childTnLst>
                                    <p:set>
                                      <p:cBhvr>
                                        <p:cTn id="100" fill="hold"/>
                                        <p:tgtEl>
                                          <p:spTgt spid="2944"/>
                                        </p:tgtEl>
                                        <p:attrNameLst>
                                          <p:attrName>style.visibility</p:attrName>
                                        </p:attrNameLst>
                                      </p:cBhvr>
                                      <p:to>
                                        <p:strVal val="visible"/>
                                      </p:to>
                                    </p:set>
                                    <p:anim calcmode="lin" valueType="num">
                                      <p:cBhvr>
                                        <p:cTn id="101" dur="500" fill="hold"/>
                                        <p:tgtEl>
                                          <p:spTgt spid="2944"/>
                                        </p:tgtEl>
                                        <p:attrNameLst>
                                          <p:attrName>ppt_w</p:attrName>
                                        </p:attrNameLst>
                                      </p:cBhvr>
                                      <p:tavLst>
                                        <p:tav tm="0">
                                          <p:val>
                                            <p:fltVal val="0"/>
                                          </p:val>
                                        </p:tav>
                                        <p:tav tm="100000">
                                          <p:val>
                                            <p:strVal val="#ppt_w"/>
                                          </p:val>
                                        </p:tav>
                                      </p:tavLst>
                                    </p:anim>
                                    <p:anim calcmode="lin" valueType="num">
                                      <p:cBhvr>
                                        <p:cTn id="102" dur="500" fill="hold"/>
                                        <p:tgtEl>
                                          <p:spTgt spid="2944"/>
                                        </p:tgtEl>
                                        <p:attrNameLst>
                                          <p:attrName>ppt_h</p:attrName>
                                        </p:attrNameLst>
                                      </p:cBhvr>
                                      <p:tavLst>
                                        <p:tav tm="0">
                                          <p:val>
                                            <p:fltVal val="0"/>
                                          </p:val>
                                        </p:tav>
                                        <p:tav tm="100000">
                                          <p:val>
                                            <p:strVal val="#ppt_h"/>
                                          </p:val>
                                        </p:tav>
                                      </p:tavLst>
                                    </p:anim>
                                  </p:childTnLst>
                                </p:cTn>
                              </p:par>
                            </p:childTnLst>
                          </p:cTn>
                        </p:par>
                        <p:par>
                          <p:cTn id="103" fill="hold">
                            <p:stCondLst>
                              <p:cond delay="500"/>
                            </p:stCondLst>
                            <p:childTnLst>
                              <p:par>
                                <p:cTn id="104" presetClass="entr" nodeType="afterEffect" presetSubtype="16" presetID="23" grpId="23" fill="hold">
                                  <p:stCondLst>
                                    <p:cond delay="0"/>
                                  </p:stCondLst>
                                  <p:iterate type="el" backwards="0">
                                    <p:tmAbs val="0"/>
                                  </p:iterate>
                                  <p:childTnLst>
                                    <p:set>
                                      <p:cBhvr>
                                        <p:cTn id="105" fill="hold"/>
                                        <p:tgtEl>
                                          <p:spTgt spid="2945"/>
                                        </p:tgtEl>
                                        <p:attrNameLst>
                                          <p:attrName>style.visibility</p:attrName>
                                        </p:attrNameLst>
                                      </p:cBhvr>
                                      <p:to>
                                        <p:strVal val="visible"/>
                                      </p:to>
                                    </p:set>
                                    <p:anim calcmode="lin" valueType="num">
                                      <p:cBhvr>
                                        <p:cTn id="106" dur="500" fill="hold"/>
                                        <p:tgtEl>
                                          <p:spTgt spid="2945"/>
                                        </p:tgtEl>
                                        <p:attrNameLst>
                                          <p:attrName>ppt_w</p:attrName>
                                        </p:attrNameLst>
                                      </p:cBhvr>
                                      <p:tavLst>
                                        <p:tav tm="0">
                                          <p:val>
                                            <p:fltVal val="0"/>
                                          </p:val>
                                        </p:tav>
                                        <p:tav tm="100000">
                                          <p:val>
                                            <p:strVal val="#ppt_w"/>
                                          </p:val>
                                        </p:tav>
                                      </p:tavLst>
                                    </p:anim>
                                    <p:anim calcmode="lin" valueType="num">
                                      <p:cBhvr>
                                        <p:cTn id="107" dur="500" fill="hold"/>
                                        <p:tgtEl>
                                          <p:spTgt spid="2945"/>
                                        </p:tgtEl>
                                        <p:attrNameLst>
                                          <p:attrName>ppt_h</p:attrName>
                                        </p:attrNameLst>
                                      </p:cBhvr>
                                      <p:tavLst>
                                        <p:tav tm="0">
                                          <p:val>
                                            <p:fltVal val="0"/>
                                          </p:val>
                                        </p:tav>
                                        <p:tav tm="100000">
                                          <p:val>
                                            <p:strVal val="#ppt_h"/>
                                          </p:val>
                                        </p:tav>
                                      </p:tavLst>
                                    </p:anim>
                                  </p:childTnLst>
                                </p:cTn>
                              </p:par>
                            </p:childTnLst>
                          </p:cTn>
                        </p:par>
                        <p:par>
                          <p:cTn id="108" fill="hold">
                            <p:stCondLst>
                              <p:cond delay="1000"/>
                            </p:stCondLst>
                            <p:childTnLst>
                              <p:par>
                                <p:cTn id="109" presetClass="entr" nodeType="afterEffect" presetSubtype="16" presetID="23" grpId="24" fill="hold">
                                  <p:stCondLst>
                                    <p:cond delay="0"/>
                                  </p:stCondLst>
                                  <p:iterate type="el" backwards="0">
                                    <p:tmAbs val="0"/>
                                  </p:iterate>
                                  <p:childTnLst>
                                    <p:set>
                                      <p:cBhvr>
                                        <p:cTn id="110" fill="hold"/>
                                        <p:tgtEl>
                                          <p:spTgt spid="2946"/>
                                        </p:tgtEl>
                                        <p:attrNameLst>
                                          <p:attrName>style.visibility</p:attrName>
                                        </p:attrNameLst>
                                      </p:cBhvr>
                                      <p:to>
                                        <p:strVal val="visible"/>
                                      </p:to>
                                    </p:set>
                                    <p:anim calcmode="lin" valueType="num">
                                      <p:cBhvr>
                                        <p:cTn id="111" dur="500" fill="hold"/>
                                        <p:tgtEl>
                                          <p:spTgt spid="2946"/>
                                        </p:tgtEl>
                                        <p:attrNameLst>
                                          <p:attrName>ppt_w</p:attrName>
                                        </p:attrNameLst>
                                      </p:cBhvr>
                                      <p:tavLst>
                                        <p:tav tm="0">
                                          <p:val>
                                            <p:fltVal val="0"/>
                                          </p:val>
                                        </p:tav>
                                        <p:tav tm="100000">
                                          <p:val>
                                            <p:strVal val="#ppt_w"/>
                                          </p:val>
                                        </p:tav>
                                      </p:tavLst>
                                    </p:anim>
                                    <p:anim calcmode="lin" valueType="num">
                                      <p:cBhvr>
                                        <p:cTn id="112" dur="500" fill="hold"/>
                                        <p:tgtEl>
                                          <p:spTgt spid="2946"/>
                                        </p:tgtEl>
                                        <p:attrNameLst>
                                          <p:attrName>ppt_h</p:attrName>
                                        </p:attrNameLst>
                                      </p:cBhvr>
                                      <p:tavLst>
                                        <p:tav tm="0">
                                          <p:val>
                                            <p:fltVal val="0"/>
                                          </p:val>
                                        </p:tav>
                                        <p:tav tm="100000">
                                          <p:val>
                                            <p:strVal val="#ppt_h"/>
                                          </p:val>
                                        </p:tav>
                                      </p:tavLst>
                                    </p:anim>
                                  </p:childTnLst>
                                </p:cTn>
                              </p:par>
                            </p:childTnLst>
                          </p:cTn>
                        </p:par>
                        <p:par>
                          <p:cTn id="113" fill="hold">
                            <p:stCondLst>
                              <p:cond delay="1500"/>
                            </p:stCondLst>
                            <p:childTnLst>
                              <p:par>
                                <p:cTn id="114" presetClass="entr" nodeType="afterEffect" presetSubtype="16" presetID="23" grpId="25" fill="hold">
                                  <p:stCondLst>
                                    <p:cond delay="0"/>
                                  </p:stCondLst>
                                  <p:iterate type="el" backwards="0">
                                    <p:tmAbs val="0"/>
                                  </p:iterate>
                                  <p:childTnLst>
                                    <p:set>
                                      <p:cBhvr>
                                        <p:cTn id="115" fill="hold"/>
                                        <p:tgtEl>
                                          <p:spTgt spid="2953"/>
                                        </p:tgtEl>
                                        <p:attrNameLst>
                                          <p:attrName>style.visibility</p:attrName>
                                        </p:attrNameLst>
                                      </p:cBhvr>
                                      <p:to>
                                        <p:strVal val="visible"/>
                                      </p:to>
                                    </p:set>
                                    <p:anim calcmode="lin" valueType="num">
                                      <p:cBhvr>
                                        <p:cTn id="116" dur="500" fill="hold"/>
                                        <p:tgtEl>
                                          <p:spTgt spid="2953"/>
                                        </p:tgtEl>
                                        <p:attrNameLst>
                                          <p:attrName>ppt_w</p:attrName>
                                        </p:attrNameLst>
                                      </p:cBhvr>
                                      <p:tavLst>
                                        <p:tav tm="0">
                                          <p:val>
                                            <p:fltVal val="0"/>
                                          </p:val>
                                        </p:tav>
                                        <p:tav tm="100000">
                                          <p:val>
                                            <p:strVal val="#ppt_w"/>
                                          </p:val>
                                        </p:tav>
                                      </p:tavLst>
                                    </p:anim>
                                    <p:anim calcmode="lin" valueType="num">
                                      <p:cBhvr>
                                        <p:cTn id="117" dur="500" fill="hold"/>
                                        <p:tgtEl>
                                          <p:spTgt spid="2953"/>
                                        </p:tgtEl>
                                        <p:attrNameLst>
                                          <p:attrName>ppt_h</p:attrName>
                                        </p:attrNameLst>
                                      </p:cBhvr>
                                      <p:tavLst>
                                        <p:tav tm="0">
                                          <p:val>
                                            <p:fltVal val="0"/>
                                          </p:val>
                                        </p:tav>
                                        <p:tav tm="100000">
                                          <p:val>
                                            <p:strVal val="#ppt_h"/>
                                          </p:val>
                                        </p:tav>
                                      </p:tavLst>
                                    </p:anim>
                                  </p:childTnLst>
                                </p:cTn>
                              </p:par>
                            </p:childTnLst>
                          </p:cTn>
                        </p:par>
                        <p:par>
                          <p:cTn id="118" fill="hold">
                            <p:stCondLst>
                              <p:cond delay="2000"/>
                            </p:stCondLst>
                            <p:childTnLst>
                              <p:par>
                                <p:cTn id="119" presetClass="entr" nodeType="afterEffect" presetSubtype="16" presetID="23" grpId="26" fill="hold">
                                  <p:stCondLst>
                                    <p:cond delay="0"/>
                                  </p:stCondLst>
                                  <p:iterate type="el" backwards="0">
                                    <p:tmAbs val="0"/>
                                  </p:iterate>
                                  <p:childTnLst>
                                    <p:set>
                                      <p:cBhvr>
                                        <p:cTn id="120" fill="hold"/>
                                        <p:tgtEl>
                                          <p:spTgt spid="2937"/>
                                        </p:tgtEl>
                                        <p:attrNameLst>
                                          <p:attrName>style.visibility</p:attrName>
                                        </p:attrNameLst>
                                      </p:cBhvr>
                                      <p:to>
                                        <p:strVal val="visible"/>
                                      </p:to>
                                    </p:set>
                                    <p:anim calcmode="lin" valueType="num">
                                      <p:cBhvr>
                                        <p:cTn id="121" dur="500" fill="hold"/>
                                        <p:tgtEl>
                                          <p:spTgt spid="2937"/>
                                        </p:tgtEl>
                                        <p:attrNameLst>
                                          <p:attrName>ppt_w</p:attrName>
                                        </p:attrNameLst>
                                      </p:cBhvr>
                                      <p:tavLst>
                                        <p:tav tm="0">
                                          <p:val>
                                            <p:fltVal val="0"/>
                                          </p:val>
                                        </p:tav>
                                        <p:tav tm="100000">
                                          <p:val>
                                            <p:strVal val="#ppt_w"/>
                                          </p:val>
                                        </p:tav>
                                      </p:tavLst>
                                    </p:anim>
                                    <p:anim calcmode="lin" valueType="num">
                                      <p:cBhvr>
                                        <p:cTn id="122" dur="500" fill="hold"/>
                                        <p:tgtEl>
                                          <p:spTgt spid="2937"/>
                                        </p:tgtEl>
                                        <p:attrNameLst>
                                          <p:attrName>ppt_h</p:attrName>
                                        </p:attrNameLst>
                                      </p:cBhvr>
                                      <p:tavLst>
                                        <p:tav tm="0">
                                          <p:val>
                                            <p:fltVal val="0"/>
                                          </p:val>
                                        </p:tav>
                                        <p:tav tm="100000">
                                          <p:val>
                                            <p:strVal val="#ppt_h"/>
                                          </p:val>
                                        </p:tav>
                                      </p:tavLst>
                                    </p:anim>
                                  </p:childTnLst>
                                </p:cTn>
                              </p:par>
                            </p:childTnLst>
                          </p:cTn>
                        </p:par>
                        <p:par>
                          <p:cTn id="123" fill="hold">
                            <p:stCondLst>
                              <p:cond delay="2500"/>
                            </p:stCondLst>
                            <p:childTnLst>
                              <p:par>
                                <p:cTn id="124" presetClass="entr" nodeType="afterEffect" presetSubtype="16" presetID="23" grpId="27" fill="hold">
                                  <p:stCondLst>
                                    <p:cond delay="0"/>
                                  </p:stCondLst>
                                  <p:iterate type="el" backwards="0">
                                    <p:tmAbs val="0"/>
                                  </p:iterate>
                                  <p:childTnLst>
                                    <p:set>
                                      <p:cBhvr>
                                        <p:cTn id="125" fill="hold"/>
                                        <p:tgtEl>
                                          <p:spTgt spid="2933"/>
                                        </p:tgtEl>
                                        <p:attrNameLst>
                                          <p:attrName>style.visibility</p:attrName>
                                        </p:attrNameLst>
                                      </p:cBhvr>
                                      <p:to>
                                        <p:strVal val="visible"/>
                                      </p:to>
                                    </p:set>
                                    <p:anim calcmode="lin" valueType="num">
                                      <p:cBhvr>
                                        <p:cTn id="126" dur="500" fill="hold"/>
                                        <p:tgtEl>
                                          <p:spTgt spid="2933"/>
                                        </p:tgtEl>
                                        <p:attrNameLst>
                                          <p:attrName>ppt_w</p:attrName>
                                        </p:attrNameLst>
                                      </p:cBhvr>
                                      <p:tavLst>
                                        <p:tav tm="0">
                                          <p:val>
                                            <p:fltVal val="0"/>
                                          </p:val>
                                        </p:tav>
                                        <p:tav tm="100000">
                                          <p:val>
                                            <p:strVal val="#ppt_w"/>
                                          </p:val>
                                        </p:tav>
                                      </p:tavLst>
                                    </p:anim>
                                    <p:anim calcmode="lin" valueType="num">
                                      <p:cBhvr>
                                        <p:cTn id="127" dur="500" fill="hold"/>
                                        <p:tgtEl>
                                          <p:spTgt spid="2933"/>
                                        </p:tgtEl>
                                        <p:attrNameLst>
                                          <p:attrName>ppt_h</p:attrName>
                                        </p:attrNameLst>
                                      </p:cBhvr>
                                      <p:tavLst>
                                        <p:tav tm="0">
                                          <p:val>
                                            <p:fltVal val="0"/>
                                          </p:val>
                                        </p:tav>
                                        <p:tav tm="100000">
                                          <p:val>
                                            <p:strVal val="#ppt_h"/>
                                          </p:val>
                                        </p:tav>
                                      </p:tavLst>
                                    </p:anim>
                                  </p:childTnLst>
                                </p:cTn>
                              </p:par>
                            </p:childTnLst>
                          </p:cTn>
                        </p:par>
                        <p:par>
                          <p:cTn id="128" fill="hold">
                            <p:stCondLst>
                              <p:cond delay="3000"/>
                            </p:stCondLst>
                            <p:childTnLst>
                              <p:par>
                                <p:cTn id="129" presetClass="entr" nodeType="afterEffect" presetSubtype="16" presetID="23" grpId="28" fill="hold">
                                  <p:stCondLst>
                                    <p:cond delay="0"/>
                                  </p:stCondLst>
                                  <p:iterate type="el" backwards="0">
                                    <p:tmAbs val="0"/>
                                  </p:iterate>
                                  <p:childTnLst>
                                    <p:set>
                                      <p:cBhvr>
                                        <p:cTn id="130" fill="hold"/>
                                        <p:tgtEl>
                                          <p:spTgt spid="2920"/>
                                        </p:tgtEl>
                                        <p:attrNameLst>
                                          <p:attrName>style.visibility</p:attrName>
                                        </p:attrNameLst>
                                      </p:cBhvr>
                                      <p:to>
                                        <p:strVal val="visible"/>
                                      </p:to>
                                    </p:set>
                                    <p:anim calcmode="lin" valueType="num">
                                      <p:cBhvr>
                                        <p:cTn id="131" dur="500" fill="hold"/>
                                        <p:tgtEl>
                                          <p:spTgt spid="2920"/>
                                        </p:tgtEl>
                                        <p:attrNameLst>
                                          <p:attrName>ppt_w</p:attrName>
                                        </p:attrNameLst>
                                      </p:cBhvr>
                                      <p:tavLst>
                                        <p:tav tm="0">
                                          <p:val>
                                            <p:fltVal val="0"/>
                                          </p:val>
                                        </p:tav>
                                        <p:tav tm="100000">
                                          <p:val>
                                            <p:strVal val="#ppt_w"/>
                                          </p:val>
                                        </p:tav>
                                      </p:tavLst>
                                    </p:anim>
                                    <p:anim calcmode="lin" valueType="num">
                                      <p:cBhvr>
                                        <p:cTn id="132" dur="500" fill="hold"/>
                                        <p:tgtEl>
                                          <p:spTgt spid="2920"/>
                                        </p:tgtEl>
                                        <p:attrNameLst>
                                          <p:attrName>ppt_h</p:attrName>
                                        </p:attrNameLst>
                                      </p:cBhvr>
                                      <p:tavLst>
                                        <p:tav tm="0">
                                          <p:val>
                                            <p:fltVal val="0"/>
                                          </p:val>
                                        </p:tav>
                                        <p:tav tm="100000">
                                          <p:val>
                                            <p:strVal val="#ppt_h"/>
                                          </p:val>
                                        </p:tav>
                                      </p:tavLst>
                                    </p:anim>
                                  </p:childTnLst>
                                </p:cTn>
                              </p:par>
                            </p:childTnLst>
                          </p:cTn>
                        </p:par>
                      </p:childTnLst>
                    </p:cTn>
                  </p:par>
                  <p:par>
                    <p:cTn id="133" fill="hold">
                      <p:stCondLst>
                        <p:cond delay="indefinite"/>
                      </p:stCondLst>
                      <p:childTnLst>
                        <p:par>
                          <p:cTn id="134" fill="hold">
                            <p:stCondLst>
                              <p:cond delay="0"/>
                            </p:stCondLst>
                            <p:childTnLst>
                              <p:par>
                                <p:cTn id="135" presetClass="entr" nodeType="clickEffect" presetSubtype="8" presetID="22" grpId="29" fill="hold">
                                  <p:stCondLst>
                                    <p:cond delay="0"/>
                                  </p:stCondLst>
                                  <p:iterate type="el" backwards="0">
                                    <p:tmAbs val="0"/>
                                  </p:iterate>
                                  <p:childTnLst>
                                    <p:set>
                                      <p:cBhvr>
                                        <p:cTn id="136" fill="hold"/>
                                        <p:tgtEl>
                                          <p:spTgt spid="2923"/>
                                        </p:tgtEl>
                                        <p:attrNameLst>
                                          <p:attrName>style.visibility</p:attrName>
                                        </p:attrNameLst>
                                      </p:cBhvr>
                                      <p:to>
                                        <p:strVal val="visible"/>
                                      </p:to>
                                    </p:set>
                                    <p:animEffect filter="wipe(left)" transition="in">
                                      <p:cBhvr>
                                        <p:cTn id="137" dur="500"/>
                                        <p:tgtEl>
                                          <p:spTgt spid="2923"/>
                                        </p:tgtEl>
                                      </p:cBhvr>
                                    </p:animEffect>
                                  </p:childTnLst>
                                </p:cTn>
                              </p:par>
                            </p:childTnLst>
                          </p:cTn>
                        </p:par>
                        <p:par>
                          <p:cTn id="138" fill="hold">
                            <p:stCondLst>
                              <p:cond delay="500"/>
                            </p:stCondLst>
                            <p:childTnLst>
                              <p:par>
                                <p:cTn id="139" presetClass="entr" nodeType="afterEffect" presetSubtype="8" presetID="22" grpId="30" fill="hold">
                                  <p:stCondLst>
                                    <p:cond delay="0"/>
                                  </p:stCondLst>
                                  <p:iterate type="el" backwards="0">
                                    <p:tmAbs val="0"/>
                                  </p:iterate>
                                  <p:childTnLst>
                                    <p:set>
                                      <p:cBhvr>
                                        <p:cTn id="140" fill="hold"/>
                                        <p:tgtEl>
                                          <p:spTgt spid="2924"/>
                                        </p:tgtEl>
                                        <p:attrNameLst>
                                          <p:attrName>style.visibility</p:attrName>
                                        </p:attrNameLst>
                                      </p:cBhvr>
                                      <p:to>
                                        <p:strVal val="visible"/>
                                      </p:to>
                                    </p:set>
                                    <p:animEffect filter="wipe(left)" transition="in">
                                      <p:cBhvr>
                                        <p:cTn id="141" dur="500"/>
                                        <p:tgtEl>
                                          <p:spTgt spid="2924"/>
                                        </p:tgtEl>
                                      </p:cBhvr>
                                    </p:animEffect>
                                  </p:childTnLst>
                                </p:cTn>
                              </p:par>
                            </p:childTnLst>
                          </p:cTn>
                        </p:par>
                        <p:par>
                          <p:cTn id="142" fill="hold">
                            <p:stCondLst>
                              <p:cond delay="1000"/>
                            </p:stCondLst>
                            <p:childTnLst>
                              <p:par>
                                <p:cTn id="143" presetClass="entr" nodeType="afterEffect" presetSubtype="8" presetID="22" grpId="31" fill="hold">
                                  <p:stCondLst>
                                    <p:cond delay="0"/>
                                  </p:stCondLst>
                                  <p:iterate type="el" backwards="0">
                                    <p:tmAbs val="0"/>
                                  </p:iterate>
                                  <p:childTnLst>
                                    <p:set>
                                      <p:cBhvr>
                                        <p:cTn id="144" fill="hold"/>
                                        <p:tgtEl>
                                          <p:spTgt spid="2925"/>
                                        </p:tgtEl>
                                        <p:attrNameLst>
                                          <p:attrName>style.visibility</p:attrName>
                                        </p:attrNameLst>
                                      </p:cBhvr>
                                      <p:to>
                                        <p:strVal val="visible"/>
                                      </p:to>
                                    </p:set>
                                    <p:animEffect filter="wipe(left)" transition="in">
                                      <p:cBhvr>
                                        <p:cTn id="145" dur="500"/>
                                        <p:tgtEl>
                                          <p:spTgt spid="2925"/>
                                        </p:tgtEl>
                                      </p:cBhvr>
                                    </p:animEffect>
                                  </p:childTnLst>
                                </p:cTn>
                              </p:par>
                            </p:childTnLst>
                          </p:cTn>
                        </p:par>
                        <p:par>
                          <p:cTn id="146" fill="hold">
                            <p:stCondLst>
                              <p:cond delay="1500"/>
                            </p:stCondLst>
                            <p:childTnLst>
                              <p:par>
                                <p:cTn id="147" presetClass="entr" nodeType="afterEffect" presetSubtype="8" presetID="22" grpId="32" fill="hold">
                                  <p:stCondLst>
                                    <p:cond delay="0"/>
                                  </p:stCondLst>
                                  <p:iterate type="el" backwards="0">
                                    <p:tmAbs val="0"/>
                                  </p:iterate>
                                  <p:childTnLst>
                                    <p:set>
                                      <p:cBhvr>
                                        <p:cTn id="148" fill="hold"/>
                                        <p:tgtEl>
                                          <p:spTgt spid="2926"/>
                                        </p:tgtEl>
                                        <p:attrNameLst>
                                          <p:attrName>style.visibility</p:attrName>
                                        </p:attrNameLst>
                                      </p:cBhvr>
                                      <p:to>
                                        <p:strVal val="visible"/>
                                      </p:to>
                                    </p:set>
                                    <p:animEffect filter="wipe(left)" transition="in">
                                      <p:cBhvr>
                                        <p:cTn id="149" dur="500"/>
                                        <p:tgtEl>
                                          <p:spTgt spid="2926"/>
                                        </p:tgtEl>
                                      </p:cBhvr>
                                    </p:animEffect>
                                  </p:childTnLst>
                                </p:cTn>
                              </p:par>
                            </p:childTnLst>
                          </p:cTn>
                        </p:par>
                        <p:par>
                          <p:cTn id="150" fill="hold">
                            <p:stCondLst>
                              <p:cond delay="2000"/>
                            </p:stCondLst>
                            <p:childTnLst>
                              <p:par>
                                <p:cTn id="151" presetClass="entr" nodeType="afterEffect" presetSubtype="8" presetID="22" grpId="33" fill="hold">
                                  <p:stCondLst>
                                    <p:cond delay="0"/>
                                  </p:stCondLst>
                                  <p:iterate type="el" backwards="0">
                                    <p:tmAbs val="0"/>
                                  </p:iterate>
                                  <p:childTnLst>
                                    <p:set>
                                      <p:cBhvr>
                                        <p:cTn id="152" fill="hold"/>
                                        <p:tgtEl>
                                          <p:spTgt spid="2927"/>
                                        </p:tgtEl>
                                        <p:attrNameLst>
                                          <p:attrName>style.visibility</p:attrName>
                                        </p:attrNameLst>
                                      </p:cBhvr>
                                      <p:to>
                                        <p:strVal val="visible"/>
                                      </p:to>
                                    </p:set>
                                    <p:animEffect filter="wipe(left)" transition="in">
                                      <p:cBhvr>
                                        <p:cTn id="153" dur="500"/>
                                        <p:tgtEl>
                                          <p:spTgt spid="2927"/>
                                        </p:tgtEl>
                                      </p:cBhvr>
                                    </p:animEffect>
                                  </p:childTnLst>
                                </p:cTn>
                              </p:par>
                            </p:childTnLst>
                          </p:cTn>
                        </p:par>
                        <p:par>
                          <p:cTn id="154" fill="hold">
                            <p:stCondLst>
                              <p:cond delay="2500"/>
                            </p:stCondLst>
                            <p:childTnLst>
                              <p:par>
                                <p:cTn id="155" presetClass="entr" nodeType="afterEffect" presetSubtype="8" presetID="22" grpId="34" fill="hold">
                                  <p:stCondLst>
                                    <p:cond delay="0"/>
                                  </p:stCondLst>
                                  <p:iterate type="el" backwards="0">
                                    <p:tmAbs val="0"/>
                                  </p:iterate>
                                  <p:childTnLst>
                                    <p:set>
                                      <p:cBhvr>
                                        <p:cTn id="156" fill="hold"/>
                                        <p:tgtEl>
                                          <p:spTgt spid="2928"/>
                                        </p:tgtEl>
                                        <p:attrNameLst>
                                          <p:attrName>style.visibility</p:attrName>
                                        </p:attrNameLst>
                                      </p:cBhvr>
                                      <p:to>
                                        <p:strVal val="visible"/>
                                      </p:to>
                                    </p:set>
                                    <p:animEffect filter="wipe(left)" transition="in">
                                      <p:cBhvr>
                                        <p:cTn id="157" dur="500"/>
                                        <p:tgtEl>
                                          <p:spTgt spid="2928"/>
                                        </p:tgtEl>
                                      </p:cBhvr>
                                    </p:animEffect>
                                  </p:childTnLst>
                                </p:cTn>
                              </p:par>
                            </p:childTnLst>
                          </p:cTn>
                        </p:par>
                        <p:par>
                          <p:cTn id="158" fill="hold">
                            <p:stCondLst>
                              <p:cond delay="3000"/>
                            </p:stCondLst>
                            <p:childTnLst>
                              <p:par>
                                <p:cTn id="159" presetClass="entr" nodeType="afterEffect" presetSubtype="8" presetID="22" grpId="35" fill="hold">
                                  <p:stCondLst>
                                    <p:cond delay="0"/>
                                  </p:stCondLst>
                                  <p:iterate type="el" backwards="0">
                                    <p:tmAbs val="0"/>
                                  </p:iterate>
                                  <p:childTnLst>
                                    <p:set>
                                      <p:cBhvr>
                                        <p:cTn id="160" fill="hold"/>
                                        <p:tgtEl>
                                          <p:spTgt spid="2929"/>
                                        </p:tgtEl>
                                        <p:attrNameLst>
                                          <p:attrName>style.visibility</p:attrName>
                                        </p:attrNameLst>
                                      </p:cBhvr>
                                      <p:to>
                                        <p:strVal val="visible"/>
                                      </p:to>
                                    </p:set>
                                    <p:animEffect filter="wipe(left)" transition="in">
                                      <p:cBhvr>
                                        <p:cTn id="161" dur="500"/>
                                        <p:tgtEl>
                                          <p:spTgt spid="2929"/>
                                        </p:tgtEl>
                                      </p:cBhvr>
                                    </p:animEffect>
                                  </p:childTnLst>
                                </p:cTn>
                              </p:par>
                            </p:childTnLst>
                          </p:cTn>
                        </p:par>
                        <p:par>
                          <p:cTn id="162" fill="hold">
                            <p:stCondLst>
                              <p:cond delay="3500"/>
                            </p:stCondLst>
                            <p:childTnLst>
                              <p:par>
                                <p:cTn id="163" presetClass="entr" nodeType="afterEffect" presetSubtype="8" presetID="22" grpId="36" fill="hold">
                                  <p:stCondLst>
                                    <p:cond delay="0"/>
                                  </p:stCondLst>
                                  <p:iterate type="el" backwards="0">
                                    <p:tmAbs val="0"/>
                                  </p:iterate>
                                  <p:childTnLst>
                                    <p:set>
                                      <p:cBhvr>
                                        <p:cTn id="164" fill="hold"/>
                                        <p:tgtEl>
                                          <p:spTgt spid="2930"/>
                                        </p:tgtEl>
                                        <p:attrNameLst>
                                          <p:attrName>style.visibility</p:attrName>
                                        </p:attrNameLst>
                                      </p:cBhvr>
                                      <p:to>
                                        <p:strVal val="visible"/>
                                      </p:to>
                                    </p:set>
                                    <p:animEffect filter="wipe(left)" transition="in">
                                      <p:cBhvr>
                                        <p:cTn id="165" dur="500"/>
                                        <p:tgtEl>
                                          <p:spTgt spid="2930"/>
                                        </p:tgtEl>
                                      </p:cBhvr>
                                    </p:animEffect>
                                  </p:childTnLst>
                                </p:cTn>
                              </p:par>
                            </p:childTnLst>
                          </p:cTn>
                        </p:par>
                        <p:par>
                          <p:cTn id="166" fill="hold">
                            <p:stCondLst>
                              <p:cond delay="4000"/>
                            </p:stCondLst>
                            <p:childTnLst>
                              <p:par>
                                <p:cTn id="167" presetClass="entr" nodeType="afterEffect" presetSubtype="8" presetID="22" grpId="37" fill="hold">
                                  <p:stCondLst>
                                    <p:cond delay="0"/>
                                  </p:stCondLst>
                                  <p:iterate type="el" backwards="0">
                                    <p:tmAbs val="0"/>
                                  </p:iterate>
                                  <p:childTnLst>
                                    <p:set>
                                      <p:cBhvr>
                                        <p:cTn id="168" fill="hold"/>
                                        <p:tgtEl>
                                          <p:spTgt spid="2931"/>
                                        </p:tgtEl>
                                        <p:attrNameLst>
                                          <p:attrName>style.visibility</p:attrName>
                                        </p:attrNameLst>
                                      </p:cBhvr>
                                      <p:to>
                                        <p:strVal val="visible"/>
                                      </p:to>
                                    </p:set>
                                    <p:animEffect filter="wipe(left)" transition="in">
                                      <p:cBhvr>
                                        <p:cTn id="169" dur="500"/>
                                        <p:tgtEl>
                                          <p:spTgt spid="2931"/>
                                        </p:tgtEl>
                                      </p:cBhvr>
                                    </p:animEffect>
                                  </p:childTnLst>
                                </p:cTn>
                              </p:par>
                            </p:childTnLst>
                          </p:cTn>
                        </p:par>
                        <p:par>
                          <p:cTn id="170" fill="hold">
                            <p:stCondLst>
                              <p:cond delay="4500"/>
                            </p:stCondLst>
                            <p:childTnLst>
                              <p:par>
                                <p:cTn id="171" presetClass="entr" nodeType="afterEffect" presetSubtype="8" presetID="22" grpId="38" fill="hold">
                                  <p:stCondLst>
                                    <p:cond delay="0"/>
                                  </p:stCondLst>
                                  <p:iterate type="el" backwards="0">
                                    <p:tmAbs val="0"/>
                                  </p:iterate>
                                  <p:childTnLst>
                                    <p:set>
                                      <p:cBhvr>
                                        <p:cTn id="172" fill="hold"/>
                                        <p:tgtEl>
                                          <p:spTgt spid="2932"/>
                                        </p:tgtEl>
                                        <p:attrNameLst>
                                          <p:attrName>style.visibility</p:attrName>
                                        </p:attrNameLst>
                                      </p:cBhvr>
                                      <p:to>
                                        <p:strVal val="visible"/>
                                      </p:to>
                                    </p:set>
                                    <p:animEffect filter="wipe(left)" transition="in">
                                      <p:cBhvr>
                                        <p:cTn id="173" dur="500"/>
                                        <p:tgtEl>
                                          <p:spTgt spid="29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930" grpId="36"/>
      <p:bldP build="whole" bldLvl="1" animBg="1" rev="0" advAuto="0" spid="2924" grpId="30"/>
      <p:bldP build="whole" bldLvl="1" animBg="1" rev="0" advAuto="0" spid="2955" grpId="14"/>
      <p:bldP build="whole" bldLvl="1" animBg="1" rev="0" advAuto="0" spid="2943" grpId="18"/>
      <p:bldP build="whole" bldLvl="1" animBg="1" rev="0" advAuto="0" spid="2936" grpId="1"/>
      <p:bldP build="whole" bldLvl="1" animBg="1" rev="0" advAuto="0" spid="2947" grpId="19"/>
      <p:bldP build="whole" bldLvl="1" animBg="1" rev="0" advAuto="0" spid="2940" grpId="3"/>
      <p:bldP build="whole" bldLvl="1" animBg="1" rev="0" advAuto="0" spid="2952" grpId="6"/>
      <p:bldP build="whole" bldLvl="1" animBg="1" rev="0" advAuto="0" spid="2923" grpId="29"/>
      <p:bldP build="whole" bldLvl="1" animBg="1" rev="0" advAuto="0" spid="2956" grpId="7"/>
      <p:bldP build="whole" bldLvl="1" animBg="1" rev="0" advAuto="0" spid="2927" grpId="33"/>
      <p:bldP build="whole" bldLvl="1" animBg="1" rev="0" advAuto="0" spid="2931" grpId="37"/>
      <p:bldP build="whole" bldLvl="1" animBg="1" rev="0" advAuto="0" spid="2948" grpId="20"/>
      <p:bldP build="whole" bldLvl="1" animBg="1" rev="0" advAuto="0" spid="2944" grpId="22"/>
      <p:bldP build="whole" bldLvl="1" animBg="1" rev="0" advAuto="0" spid="2941" grpId="11"/>
      <p:bldP build="whole" bldLvl="1" animBg="1" rev="0" advAuto="0" spid="2928" grpId="34"/>
      <p:bldP build="whole" bldLvl="1" animBg="1" rev="0" advAuto="0" spid="2949" grpId="12"/>
      <p:bldP build="whole" bldLvl="1" animBg="1" rev="0" advAuto="0" spid="2920" grpId="28"/>
      <p:bldP build="whole" bldLvl="1" animBg="1" rev="0" advAuto="0" spid="2913" grpId="15"/>
      <p:bldP build="whole" bldLvl="1" animBg="1" rev="0" advAuto="0" spid="2925" grpId="31"/>
      <p:bldP build="whole" bldLvl="1" animBg="1" rev="0" advAuto="0" spid="2932" grpId="38"/>
      <p:bldP build="whole" bldLvl="1" animBg="1" rev="0" advAuto="0" spid="2942" grpId="4"/>
      <p:bldP build="whole" bldLvl="1" animBg="1" rev="0" advAuto="0" spid="2945" grpId="23"/>
      <p:bldP build="whole" bldLvl="1" animBg="1" rev="0" advAuto="0" spid="2937" grpId="26"/>
      <p:bldP build="whole" bldLvl="1" animBg="1" rev="0" advAuto="0" spid="2906" grpId="9"/>
      <p:bldP build="whole" bldLvl="1" animBg="1" rev="0" advAuto="0" spid="2933" grpId="27"/>
      <p:bldP build="whole" bldLvl="1" animBg="1" rev="0" advAuto="0" spid="2926" grpId="32"/>
      <p:bldP build="whole" bldLvl="1" animBg="1" rev="0" advAuto="0" spid="2953" grpId="25"/>
      <p:bldP build="whole" bldLvl="1" animBg="1" rev="0" advAuto="0" spid="2934" grpId="16"/>
      <p:bldP build="whole" bldLvl="1" animBg="1" rev="0" advAuto="0" spid="2950" grpId="13"/>
      <p:bldP build="whole" bldLvl="1" animBg="1" rev="0" advAuto="0" spid="2938" grpId="17"/>
      <p:bldP build="whole" bldLvl="1" animBg="1" rev="0" advAuto="0" spid="2899" grpId="2"/>
      <p:bldP build="whole" bldLvl="1" animBg="1" rev="0" advAuto="0" spid="2929" grpId="35"/>
      <p:bldP build="whole" bldLvl="1" animBg="1" rev="0" advAuto="0" spid="2935" grpId="8"/>
      <p:bldP build="whole" bldLvl="1" animBg="1" rev="0" advAuto="0" spid="2946" grpId="24"/>
      <p:bldP build="whole" bldLvl="1" animBg="1" rev="0" advAuto="0" spid="2951" grpId="5"/>
      <p:bldP build="whole" bldLvl="1" animBg="1" rev="0" advAuto="0" spid="2954" grpId="21"/>
      <p:bldP build="whole" bldLvl="1" animBg="1" rev="0" advAuto="0" spid="2939" grpId="10"/>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95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2964" name="Group 12"/>
          <p:cNvGrpSpPr/>
          <p:nvPr/>
        </p:nvGrpSpPr>
        <p:grpSpPr>
          <a:xfrm>
            <a:off x="-106221" y="4549950"/>
            <a:ext cx="3520971" cy="3163133"/>
            <a:chOff x="0" y="0"/>
            <a:chExt cx="3520969" cy="3163132"/>
          </a:xfrm>
        </p:grpSpPr>
        <p:sp>
          <p:nvSpPr>
            <p:cNvPr id="2960" name="Shape 6"/>
            <p:cNvSpPr/>
            <p:nvPr/>
          </p:nvSpPr>
          <p:spPr>
            <a:xfrm rot="604863">
              <a:off x="230436" y="238618"/>
              <a:ext cx="2951013" cy="25463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751" y="21114"/>
                  </a:moveTo>
                  <a:lnTo>
                    <a:pt x="0" y="21600"/>
                  </a:lnTo>
                  <a:lnTo>
                    <a:pt x="9004" y="1716"/>
                  </a:lnTo>
                  <a:lnTo>
                    <a:pt x="21600" y="0"/>
                  </a:lnTo>
                  <a:cubicBezTo>
                    <a:pt x="21600" y="0"/>
                    <a:pt x="12751" y="21114"/>
                    <a:pt x="12751" y="21114"/>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61" name="Shape 7"/>
            <p:cNvSpPr/>
            <p:nvPr/>
          </p:nvSpPr>
          <p:spPr>
            <a:xfrm rot="604863">
              <a:off x="5953" y="2610276"/>
              <a:ext cx="1849988" cy="231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40" y="0"/>
                  </a:moveTo>
                  <a:lnTo>
                    <a:pt x="0" y="5354"/>
                  </a:lnTo>
                  <a:lnTo>
                    <a:pt x="1260" y="21600"/>
                  </a:lnTo>
                  <a:lnTo>
                    <a:pt x="21600" y="16246"/>
                  </a:lnTo>
                  <a:cubicBezTo>
                    <a:pt x="21600" y="16246"/>
                    <a:pt x="20340" y="0"/>
                    <a:pt x="20340" y="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62" name="Shape 8"/>
            <p:cNvSpPr/>
            <p:nvPr/>
          </p:nvSpPr>
          <p:spPr>
            <a:xfrm rot="604863">
              <a:off x="1946112" y="402436"/>
              <a:ext cx="1352238" cy="2662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4" y="21600"/>
                  </a:moveTo>
                  <a:lnTo>
                    <a:pt x="21600" y="830"/>
                  </a:lnTo>
                  <a:lnTo>
                    <a:pt x="19311" y="0"/>
                  </a:lnTo>
                  <a:lnTo>
                    <a:pt x="0" y="20189"/>
                  </a:lnTo>
                  <a:cubicBezTo>
                    <a:pt x="0" y="20189"/>
                    <a:pt x="1724" y="21600"/>
                    <a:pt x="1724" y="2160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63" name="Shape 9"/>
            <p:cNvSpPr/>
            <p:nvPr/>
          </p:nvSpPr>
          <p:spPr>
            <a:xfrm rot="604863">
              <a:off x="1316926" y="334689"/>
              <a:ext cx="1924361" cy="18028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83" y="2424"/>
                  </a:moveTo>
                  <a:lnTo>
                    <a:pt x="0" y="7068"/>
                  </a:lnTo>
                  <a:lnTo>
                    <a:pt x="11771" y="21600"/>
                  </a:lnTo>
                  <a:lnTo>
                    <a:pt x="21600" y="0"/>
                  </a:lnTo>
                  <a:cubicBezTo>
                    <a:pt x="21600" y="0"/>
                    <a:pt x="2283" y="2424"/>
                    <a:pt x="2283" y="2424"/>
                  </a:cubicBezTo>
                  <a:close/>
                </a:path>
              </a:pathLst>
            </a:custGeom>
            <a:solidFill>
              <a:srgbClr val="A2BDDE">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969" name="Group 13"/>
          <p:cNvGrpSpPr/>
          <p:nvPr/>
        </p:nvGrpSpPr>
        <p:grpSpPr>
          <a:xfrm>
            <a:off x="-263257" y="3785195"/>
            <a:ext cx="3520971" cy="3163134"/>
            <a:chOff x="0" y="0"/>
            <a:chExt cx="3520969" cy="3163132"/>
          </a:xfrm>
        </p:grpSpPr>
        <p:sp>
          <p:nvSpPr>
            <p:cNvPr id="2965" name="Shape 6"/>
            <p:cNvSpPr/>
            <p:nvPr/>
          </p:nvSpPr>
          <p:spPr>
            <a:xfrm rot="604863">
              <a:off x="230436" y="238618"/>
              <a:ext cx="2951013" cy="25463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751" y="21114"/>
                  </a:moveTo>
                  <a:lnTo>
                    <a:pt x="0" y="21600"/>
                  </a:lnTo>
                  <a:lnTo>
                    <a:pt x="9004" y="1716"/>
                  </a:lnTo>
                  <a:lnTo>
                    <a:pt x="21600" y="0"/>
                  </a:lnTo>
                  <a:cubicBezTo>
                    <a:pt x="21600" y="0"/>
                    <a:pt x="12751" y="21114"/>
                    <a:pt x="12751" y="21114"/>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66" name="Shape 7"/>
            <p:cNvSpPr/>
            <p:nvPr/>
          </p:nvSpPr>
          <p:spPr>
            <a:xfrm rot="604863">
              <a:off x="5953" y="2610276"/>
              <a:ext cx="1849988" cy="231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40" y="0"/>
                  </a:moveTo>
                  <a:lnTo>
                    <a:pt x="0" y="5354"/>
                  </a:lnTo>
                  <a:lnTo>
                    <a:pt x="1260" y="21600"/>
                  </a:lnTo>
                  <a:lnTo>
                    <a:pt x="21600" y="16246"/>
                  </a:lnTo>
                  <a:cubicBezTo>
                    <a:pt x="21600" y="16246"/>
                    <a:pt x="20340" y="0"/>
                    <a:pt x="20340" y="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67" name="Shape 8"/>
            <p:cNvSpPr/>
            <p:nvPr/>
          </p:nvSpPr>
          <p:spPr>
            <a:xfrm rot="604863">
              <a:off x="1946112" y="402436"/>
              <a:ext cx="1352238" cy="2662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4" y="21600"/>
                  </a:moveTo>
                  <a:lnTo>
                    <a:pt x="21600" y="830"/>
                  </a:lnTo>
                  <a:lnTo>
                    <a:pt x="19311" y="0"/>
                  </a:lnTo>
                  <a:lnTo>
                    <a:pt x="0" y="20189"/>
                  </a:lnTo>
                  <a:cubicBezTo>
                    <a:pt x="0" y="20189"/>
                    <a:pt x="1724" y="21600"/>
                    <a:pt x="1724" y="2160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68" name="Shape 9"/>
            <p:cNvSpPr/>
            <p:nvPr/>
          </p:nvSpPr>
          <p:spPr>
            <a:xfrm rot="604863">
              <a:off x="1316926" y="334689"/>
              <a:ext cx="1924361" cy="18028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83" y="2424"/>
                  </a:moveTo>
                  <a:lnTo>
                    <a:pt x="0" y="7068"/>
                  </a:lnTo>
                  <a:lnTo>
                    <a:pt x="11771" y="21600"/>
                  </a:lnTo>
                  <a:lnTo>
                    <a:pt x="21600" y="0"/>
                  </a:lnTo>
                  <a:cubicBezTo>
                    <a:pt x="21600" y="0"/>
                    <a:pt x="2283" y="2424"/>
                    <a:pt x="2283" y="2424"/>
                  </a:cubicBezTo>
                  <a:close/>
                </a:path>
              </a:pathLst>
            </a:custGeom>
            <a:solidFill>
              <a:srgbClr val="C0DE8A">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974" name="Group 18"/>
          <p:cNvGrpSpPr/>
          <p:nvPr/>
        </p:nvGrpSpPr>
        <p:grpSpPr>
          <a:xfrm>
            <a:off x="-504040" y="3020442"/>
            <a:ext cx="3520971" cy="3163134"/>
            <a:chOff x="0" y="0"/>
            <a:chExt cx="3520969" cy="3163132"/>
          </a:xfrm>
        </p:grpSpPr>
        <p:sp>
          <p:nvSpPr>
            <p:cNvPr id="2970" name="Shape 6"/>
            <p:cNvSpPr/>
            <p:nvPr/>
          </p:nvSpPr>
          <p:spPr>
            <a:xfrm rot="604863">
              <a:off x="230436" y="238618"/>
              <a:ext cx="2951013" cy="25463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751" y="21114"/>
                  </a:moveTo>
                  <a:lnTo>
                    <a:pt x="0" y="21600"/>
                  </a:lnTo>
                  <a:lnTo>
                    <a:pt x="9004" y="1716"/>
                  </a:lnTo>
                  <a:lnTo>
                    <a:pt x="21600" y="0"/>
                  </a:lnTo>
                  <a:cubicBezTo>
                    <a:pt x="21600" y="0"/>
                    <a:pt x="12751" y="21114"/>
                    <a:pt x="12751" y="21114"/>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71" name="Shape 7"/>
            <p:cNvSpPr/>
            <p:nvPr/>
          </p:nvSpPr>
          <p:spPr>
            <a:xfrm rot="604863">
              <a:off x="5953" y="2610276"/>
              <a:ext cx="1849988" cy="231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40" y="0"/>
                  </a:moveTo>
                  <a:lnTo>
                    <a:pt x="0" y="5354"/>
                  </a:lnTo>
                  <a:lnTo>
                    <a:pt x="1260" y="21600"/>
                  </a:lnTo>
                  <a:lnTo>
                    <a:pt x="21600" y="16246"/>
                  </a:lnTo>
                  <a:cubicBezTo>
                    <a:pt x="21600" y="16246"/>
                    <a:pt x="20340" y="0"/>
                    <a:pt x="2034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72" name="Shape 8"/>
            <p:cNvSpPr/>
            <p:nvPr/>
          </p:nvSpPr>
          <p:spPr>
            <a:xfrm rot="604863">
              <a:off x="1946112" y="402436"/>
              <a:ext cx="1352238" cy="2662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4" y="21600"/>
                  </a:moveTo>
                  <a:lnTo>
                    <a:pt x="21600" y="830"/>
                  </a:lnTo>
                  <a:lnTo>
                    <a:pt x="19311" y="0"/>
                  </a:lnTo>
                  <a:lnTo>
                    <a:pt x="0" y="20189"/>
                  </a:lnTo>
                  <a:cubicBezTo>
                    <a:pt x="0" y="20189"/>
                    <a:pt x="1724" y="21600"/>
                    <a:pt x="1724" y="216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73" name="Shape 9"/>
            <p:cNvSpPr/>
            <p:nvPr/>
          </p:nvSpPr>
          <p:spPr>
            <a:xfrm rot="604863">
              <a:off x="1316926" y="334689"/>
              <a:ext cx="1924361" cy="18028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83" y="2424"/>
                  </a:moveTo>
                  <a:lnTo>
                    <a:pt x="0" y="7068"/>
                  </a:lnTo>
                  <a:lnTo>
                    <a:pt x="11771" y="21600"/>
                  </a:lnTo>
                  <a:lnTo>
                    <a:pt x="21600" y="0"/>
                  </a:lnTo>
                  <a:cubicBezTo>
                    <a:pt x="21600" y="0"/>
                    <a:pt x="2283" y="2424"/>
                    <a:pt x="2283" y="2424"/>
                  </a:cubicBezTo>
                  <a:close/>
                </a:path>
              </a:pathLst>
            </a:custGeom>
            <a:solidFill>
              <a:srgbClr val="FFCF7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979" name="Group 23"/>
          <p:cNvGrpSpPr/>
          <p:nvPr/>
        </p:nvGrpSpPr>
        <p:grpSpPr>
          <a:xfrm>
            <a:off x="-713417" y="2255688"/>
            <a:ext cx="3520971" cy="3163134"/>
            <a:chOff x="0" y="0"/>
            <a:chExt cx="3520969" cy="3163132"/>
          </a:xfrm>
        </p:grpSpPr>
        <p:sp>
          <p:nvSpPr>
            <p:cNvPr id="2975" name="Shape 6"/>
            <p:cNvSpPr/>
            <p:nvPr/>
          </p:nvSpPr>
          <p:spPr>
            <a:xfrm rot="604863">
              <a:off x="230436" y="238618"/>
              <a:ext cx="2951013" cy="25463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751" y="21114"/>
                  </a:moveTo>
                  <a:lnTo>
                    <a:pt x="0" y="21600"/>
                  </a:lnTo>
                  <a:lnTo>
                    <a:pt x="9004" y="1716"/>
                  </a:lnTo>
                  <a:lnTo>
                    <a:pt x="21600" y="0"/>
                  </a:lnTo>
                  <a:cubicBezTo>
                    <a:pt x="21600" y="0"/>
                    <a:pt x="12751" y="21114"/>
                    <a:pt x="12751" y="21114"/>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76" name="Shape 7"/>
            <p:cNvSpPr/>
            <p:nvPr/>
          </p:nvSpPr>
          <p:spPr>
            <a:xfrm rot="604863">
              <a:off x="5953" y="2610276"/>
              <a:ext cx="1849988" cy="231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40" y="0"/>
                  </a:moveTo>
                  <a:lnTo>
                    <a:pt x="0" y="5354"/>
                  </a:lnTo>
                  <a:lnTo>
                    <a:pt x="1260" y="21600"/>
                  </a:lnTo>
                  <a:lnTo>
                    <a:pt x="21600" y="16246"/>
                  </a:lnTo>
                  <a:cubicBezTo>
                    <a:pt x="21600" y="16246"/>
                    <a:pt x="20340" y="0"/>
                    <a:pt x="20340"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77" name="Shape 8"/>
            <p:cNvSpPr/>
            <p:nvPr/>
          </p:nvSpPr>
          <p:spPr>
            <a:xfrm rot="604863">
              <a:off x="1946112" y="402436"/>
              <a:ext cx="1352238" cy="2662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4" y="21600"/>
                  </a:moveTo>
                  <a:lnTo>
                    <a:pt x="21600" y="830"/>
                  </a:lnTo>
                  <a:lnTo>
                    <a:pt x="19311" y="0"/>
                  </a:lnTo>
                  <a:lnTo>
                    <a:pt x="0" y="20189"/>
                  </a:lnTo>
                  <a:cubicBezTo>
                    <a:pt x="0" y="20189"/>
                    <a:pt x="1724" y="21600"/>
                    <a:pt x="1724" y="2160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78" name="Shape 9"/>
            <p:cNvSpPr/>
            <p:nvPr/>
          </p:nvSpPr>
          <p:spPr>
            <a:xfrm rot="604863">
              <a:off x="1316926" y="334689"/>
              <a:ext cx="1924361" cy="18028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83" y="2424"/>
                  </a:moveTo>
                  <a:lnTo>
                    <a:pt x="0" y="7068"/>
                  </a:lnTo>
                  <a:lnTo>
                    <a:pt x="11771" y="21600"/>
                  </a:lnTo>
                  <a:lnTo>
                    <a:pt x="21600" y="0"/>
                  </a:lnTo>
                  <a:cubicBezTo>
                    <a:pt x="21600" y="0"/>
                    <a:pt x="2283" y="2424"/>
                    <a:pt x="2283" y="2424"/>
                  </a:cubicBezTo>
                  <a:close/>
                </a:path>
              </a:pathLst>
            </a:custGeom>
            <a:solidFill>
              <a:srgbClr val="FC9099">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984" name="Group 28"/>
          <p:cNvGrpSpPr/>
          <p:nvPr/>
        </p:nvGrpSpPr>
        <p:grpSpPr>
          <a:xfrm>
            <a:off x="-922794" y="1490935"/>
            <a:ext cx="3520971" cy="3163134"/>
            <a:chOff x="0" y="0"/>
            <a:chExt cx="3520969" cy="3163132"/>
          </a:xfrm>
        </p:grpSpPr>
        <p:sp>
          <p:nvSpPr>
            <p:cNvPr id="2980" name="Shape 6"/>
            <p:cNvSpPr/>
            <p:nvPr/>
          </p:nvSpPr>
          <p:spPr>
            <a:xfrm rot="604863">
              <a:off x="230436" y="238618"/>
              <a:ext cx="2951013" cy="25463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751" y="21114"/>
                  </a:moveTo>
                  <a:lnTo>
                    <a:pt x="0" y="21600"/>
                  </a:lnTo>
                  <a:lnTo>
                    <a:pt x="9004" y="1716"/>
                  </a:lnTo>
                  <a:lnTo>
                    <a:pt x="21600" y="0"/>
                  </a:lnTo>
                  <a:cubicBezTo>
                    <a:pt x="21600" y="0"/>
                    <a:pt x="12751" y="21114"/>
                    <a:pt x="12751" y="21114"/>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81" name="Shape 7"/>
            <p:cNvSpPr/>
            <p:nvPr/>
          </p:nvSpPr>
          <p:spPr>
            <a:xfrm rot="604863">
              <a:off x="5953" y="2610276"/>
              <a:ext cx="1849988" cy="231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40" y="0"/>
                  </a:moveTo>
                  <a:lnTo>
                    <a:pt x="0" y="5354"/>
                  </a:lnTo>
                  <a:lnTo>
                    <a:pt x="1260" y="21600"/>
                  </a:lnTo>
                  <a:lnTo>
                    <a:pt x="21600" y="16246"/>
                  </a:lnTo>
                  <a:cubicBezTo>
                    <a:pt x="21600" y="16246"/>
                    <a:pt x="20340" y="0"/>
                    <a:pt x="20340" y="0"/>
                  </a:cubicBezTo>
                  <a:close/>
                </a:path>
              </a:pathLst>
            </a:custGeom>
            <a:solidFill>
              <a:srgbClr val="4836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82" name="Shape 8"/>
            <p:cNvSpPr/>
            <p:nvPr/>
          </p:nvSpPr>
          <p:spPr>
            <a:xfrm rot="604863">
              <a:off x="1946112" y="402436"/>
              <a:ext cx="1352238" cy="26629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4" y="21600"/>
                  </a:moveTo>
                  <a:lnTo>
                    <a:pt x="21600" y="830"/>
                  </a:lnTo>
                  <a:lnTo>
                    <a:pt x="19311" y="0"/>
                  </a:lnTo>
                  <a:lnTo>
                    <a:pt x="0" y="20189"/>
                  </a:lnTo>
                  <a:cubicBezTo>
                    <a:pt x="0" y="20189"/>
                    <a:pt x="1724" y="21600"/>
                    <a:pt x="1724" y="21600"/>
                  </a:cubicBezTo>
                  <a:close/>
                </a:path>
              </a:pathLst>
            </a:cu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983" name="Shape 9"/>
            <p:cNvSpPr/>
            <p:nvPr/>
          </p:nvSpPr>
          <p:spPr>
            <a:xfrm rot="604863">
              <a:off x="1316926" y="334689"/>
              <a:ext cx="1924361" cy="18028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83" y="2424"/>
                  </a:moveTo>
                  <a:lnTo>
                    <a:pt x="0" y="7068"/>
                  </a:lnTo>
                  <a:lnTo>
                    <a:pt x="11771" y="21600"/>
                  </a:lnTo>
                  <a:lnTo>
                    <a:pt x="21600" y="0"/>
                  </a:lnTo>
                  <a:cubicBezTo>
                    <a:pt x="21600" y="0"/>
                    <a:pt x="2283" y="2424"/>
                    <a:pt x="2283" y="2424"/>
                  </a:cubicBezTo>
                  <a:close/>
                </a:path>
              </a:pathLst>
            </a:custGeom>
            <a:solidFill>
              <a:srgbClr val="C9C0E4">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985" name="TextBox 35"/>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14</a:t>
            </a:r>
          </a:p>
        </p:txBody>
      </p:sp>
      <p:sp>
        <p:nvSpPr>
          <p:cNvPr id="2986" name="TextBox 36"/>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2987" name="TextBox 37"/>
          <p:cNvSpPr txBox="1"/>
          <p:nvPr/>
        </p:nvSpPr>
        <p:spPr>
          <a:xfrm rot="18337031">
            <a:off x="1604596" y="5781967"/>
            <a:ext cx="1597911"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Fact Name Here</a:t>
            </a:r>
          </a:p>
        </p:txBody>
      </p:sp>
      <p:sp>
        <p:nvSpPr>
          <p:cNvPr id="2988" name="TextBox 38"/>
          <p:cNvSpPr txBox="1"/>
          <p:nvPr/>
        </p:nvSpPr>
        <p:spPr>
          <a:xfrm rot="18337031">
            <a:off x="1333478" y="5068730"/>
            <a:ext cx="1597911"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Fact Name Here</a:t>
            </a:r>
          </a:p>
        </p:txBody>
      </p:sp>
      <p:sp>
        <p:nvSpPr>
          <p:cNvPr id="2989" name="TextBox 39"/>
          <p:cNvSpPr txBox="1"/>
          <p:nvPr/>
        </p:nvSpPr>
        <p:spPr>
          <a:xfrm rot="18337031">
            <a:off x="1069554" y="4343248"/>
            <a:ext cx="1597911"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Fact Name Here</a:t>
            </a:r>
          </a:p>
        </p:txBody>
      </p:sp>
      <p:sp>
        <p:nvSpPr>
          <p:cNvPr id="2990" name="TextBox 40"/>
          <p:cNvSpPr txBox="1"/>
          <p:nvPr/>
        </p:nvSpPr>
        <p:spPr>
          <a:xfrm rot="18337031">
            <a:off x="844320" y="3634411"/>
            <a:ext cx="1597911"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Fact Name Here</a:t>
            </a:r>
          </a:p>
        </p:txBody>
      </p:sp>
      <p:sp>
        <p:nvSpPr>
          <p:cNvPr id="2991" name="TextBox 41"/>
          <p:cNvSpPr txBox="1"/>
          <p:nvPr/>
        </p:nvSpPr>
        <p:spPr>
          <a:xfrm rot="18337031">
            <a:off x="646162" y="2852204"/>
            <a:ext cx="1597911"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300">
                <a:solidFill>
                  <a:srgbClr val="FEFEFE"/>
                </a:solidFill>
              </a:defRPr>
            </a:lvl1pPr>
          </a:lstStyle>
          <a:p>
            <a:pPr/>
            <a:r>
              <a:t>Fact Name Here</a:t>
            </a:r>
          </a:p>
        </p:txBody>
      </p:sp>
      <p:sp>
        <p:nvSpPr>
          <p:cNvPr id="2992" name="Rectangle 43"/>
          <p:cNvSpPr txBox="1"/>
          <p:nvPr/>
        </p:nvSpPr>
        <p:spPr>
          <a:xfrm>
            <a:off x="4092307" y="2822269"/>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000000">
                    <a:alpha val="30000"/>
                  </a:srgbClr>
                </a:solidFill>
                <a:latin typeface="FontAwesome"/>
                <a:ea typeface="FontAwesome"/>
                <a:cs typeface="FontAwesome"/>
                <a:sym typeface="FontAwesome"/>
              </a:defRPr>
            </a:lvl1pPr>
          </a:lstStyle>
          <a:p>
            <a:pPr/>
            <a:r>
              <a:t></a:t>
            </a:r>
          </a:p>
        </p:txBody>
      </p:sp>
      <p:sp>
        <p:nvSpPr>
          <p:cNvPr id="2993" name="Rectangle 44"/>
          <p:cNvSpPr txBox="1"/>
          <p:nvPr/>
        </p:nvSpPr>
        <p:spPr>
          <a:xfrm>
            <a:off x="4092307" y="3708565"/>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000000">
                    <a:alpha val="30000"/>
                  </a:srgbClr>
                </a:solidFill>
                <a:latin typeface="FontAwesome"/>
                <a:ea typeface="FontAwesome"/>
                <a:cs typeface="FontAwesome"/>
                <a:sym typeface="FontAwesome"/>
              </a:defRPr>
            </a:lvl1pPr>
          </a:lstStyle>
          <a:p>
            <a:pPr/>
            <a:r>
              <a:t></a:t>
            </a:r>
          </a:p>
        </p:txBody>
      </p:sp>
      <p:sp>
        <p:nvSpPr>
          <p:cNvPr id="2994" name="Rectangle 45"/>
          <p:cNvSpPr txBox="1"/>
          <p:nvPr/>
        </p:nvSpPr>
        <p:spPr>
          <a:xfrm>
            <a:off x="4178009" y="1992534"/>
            <a:ext cx="31591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000000">
                    <a:alpha val="30000"/>
                  </a:srgbClr>
                </a:solidFill>
                <a:latin typeface="FontAwesome"/>
                <a:ea typeface="FontAwesome"/>
                <a:cs typeface="FontAwesome"/>
                <a:sym typeface="FontAwesome"/>
              </a:defRPr>
            </a:lvl1pPr>
          </a:lstStyle>
          <a:p>
            <a:pPr/>
            <a:r>
              <a:t>Ã</a:t>
            </a:r>
          </a:p>
        </p:txBody>
      </p:sp>
      <p:sp>
        <p:nvSpPr>
          <p:cNvPr id="2995" name="Rectangle 46"/>
          <p:cNvSpPr txBox="1"/>
          <p:nvPr/>
        </p:nvSpPr>
        <p:spPr>
          <a:xfrm>
            <a:off x="4195091" y="4557152"/>
            <a:ext cx="26289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000000">
                    <a:alpha val="30000"/>
                  </a:srgbClr>
                </a:solidFill>
                <a:latin typeface="FontAwesome"/>
                <a:ea typeface="FontAwesome"/>
                <a:cs typeface="FontAwesome"/>
                <a:sym typeface="FontAwesome"/>
              </a:defRPr>
            </a:lvl1pPr>
          </a:lstStyle>
          <a:p>
            <a:pPr/>
            <a:r>
              <a:t>k</a:t>
            </a:r>
          </a:p>
        </p:txBody>
      </p:sp>
      <p:sp>
        <p:nvSpPr>
          <p:cNvPr id="2996" name="Oval 47"/>
          <p:cNvSpPr/>
          <p:nvPr/>
        </p:nvSpPr>
        <p:spPr>
          <a:xfrm>
            <a:off x="4053525" y="2001961"/>
            <a:ext cx="548641" cy="548641"/>
          </a:xfrm>
          <a:prstGeom prst="ellipse">
            <a:avLst/>
          </a:prstGeom>
          <a:ln w="25400">
            <a:solidFill>
              <a:srgbClr val="000000">
                <a:alpha val="30000"/>
              </a:srgbClr>
            </a:solidFill>
            <a:miter/>
          </a:ln>
        </p:spPr>
        <p:txBody>
          <a:bodyPr lIns="45719" rIns="45719" anchor="ctr"/>
          <a:lstStyle/>
          <a:p>
            <a:pPr algn="ctr">
              <a:defRPr sz="2500">
                <a:solidFill>
                  <a:srgbClr val="FFFFFF"/>
                </a:solidFill>
              </a:defRPr>
            </a:pPr>
          </a:p>
        </p:txBody>
      </p:sp>
      <p:sp>
        <p:nvSpPr>
          <p:cNvPr id="2997" name="Oval 48"/>
          <p:cNvSpPr/>
          <p:nvPr/>
        </p:nvSpPr>
        <p:spPr>
          <a:xfrm>
            <a:off x="4053525" y="2853514"/>
            <a:ext cx="548641" cy="548641"/>
          </a:xfrm>
          <a:prstGeom prst="ellipse">
            <a:avLst/>
          </a:prstGeom>
          <a:ln w="25400">
            <a:solidFill>
              <a:srgbClr val="000000">
                <a:alpha val="30000"/>
              </a:srgbClr>
            </a:solidFill>
            <a:miter/>
          </a:ln>
        </p:spPr>
        <p:txBody>
          <a:bodyPr lIns="45719" rIns="45719" anchor="ctr"/>
          <a:lstStyle/>
          <a:p>
            <a:pPr algn="ctr">
              <a:defRPr sz="2500">
                <a:solidFill>
                  <a:srgbClr val="FFFFFF"/>
                </a:solidFill>
              </a:defRPr>
            </a:pPr>
          </a:p>
        </p:txBody>
      </p:sp>
      <p:sp>
        <p:nvSpPr>
          <p:cNvPr id="2998" name="Oval 49"/>
          <p:cNvSpPr/>
          <p:nvPr/>
        </p:nvSpPr>
        <p:spPr>
          <a:xfrm>
            <a:off x="4053525" y="3705068"/>
            <a:ext cx="548641" cy="548641"/>
          </a:xfrm>
          <a:prstGeom prst="ellipse">
            <a:avLst/>
          </a:prstGeom>
          <a:ln w="25400">
            <a:solidFill>
              <a:srgbClr val="000000">
                <a:alpha val="30000"/>
              </a:srgbClr>
            </a:solidFill>
            <a:miter/>
          </a:ln>
        </p:spPr>
        <p:txBody>
          <a:bodyPr lIns="45719" rIns="45719" anchor="ctr"/>
          <a:lstStyle/>
          <a:p>
            <a:pPr algn="ctr">
              <a:defRPr sz="2500">
                <a:solidFill>
                  <a:srgbClr val="FFFFFF"/>
                </a:solidFill>
              </a:defRPr>
            </a:pPr>
          </a:p>
        </p:txBody>
      </p:sp>
      <p:sp>
        <p:nvSpPr>
          <p:cNvPr id="2999" name="Oval 50"/>
          <p:cNvSpPr/>
          <p:nvPr/>
        </p:nvSpPr>
        <p:spPr>
          <a:xfrm>
            <a:off x="4053525" y="4556619"/>
            <a:ext cx="548641" cy="548641"/>
          </a:xfrm>
          <a:prstGeom prst="ellipse">
            <a:avLst/>
          </a:prstGeom>
          <a:ln w="25400">
            <a:solidFill>
              <a:srgbClr val="000000">
                <a:alpha val="30000"/>
              </a:srgbClr>
            </a:solidFill>
            <a:miter/>
          </a:ln>
        </p:spPr>
        <p:txBody>
          <a:bodyPr lIns="45719" rIns="45719" anchor="ctr"/>
          <a:lstStyle/>
          <a:p>
            <a:pPr algn="ctr">
              <a:defRPr sz="2500">
                <a:solidFill>
                  <a:srgbClr val="FFFFFF"/>
                </a:solidFill>
              </a:defRPr>
            </a:pPr>
          </a:p>
        </p:txBody>
      </p:sp>
      <p:sp>
        <p:nvSpPr>
          <p:cNvPr id="3000" name="Rectangle 52"/>
          <p:cNvSpPr txBox="1"/>
          <p:nvPr/>
        </p:nvSpPr>
        <p:spPr>
          <a:xfrm>
            <a:off x="4263036" y="5436985"/>
            <a:ext cx="127001" cy="421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200">
                <a:solidFill>
                  <a:srgbClr val="000000">
                    <a:alpha val="30000"/>
                  </a:srgbClr>
                </a:solidFill>
                <a:latin typeface="FontAwesome"/>
                <a:ea typeface="FontAwesome"/>
                <a:cs typeface="FontAwesome"/>
                <a:sym typeface="FontAwesome"/>
              </a:defRPr>
            </a:lvl1pPr>
          </a:lstStyle>
          <a:p>
            <a:pPr/>
            <a:r>
              <a:t></a:t>
            </a:r>
          </a:p>
        </p:txBody>
      </p:sp>
      <p:sp>
        <p:nvSpPr>
          <p:cNvPr id="3001" name="Oval 53"/>
          <p:cNvSpPr/>
          <p:nvPr/>
        </p:nvSpPr>
        <p:spPr>
          <a:xfrm>
            <a:off x="4053525" y="5408171"/>
            <a:ext cx="548641" cy="548641"/>
          </a:xfrm>
          <a:prstGeom prst="ellipse">
            <a:avLst/>
          </a:prstGeom>
          <a:ln w="25400">
            <a:solidFill>
              <a:srgbClr val="000000">
                <a:alpha val="30000"/>
              </a:srgbClr>
            </a:solidFill>
            <a:miter/>
          </a:ln>
        </p:spPr>
        <p:txBody>
          <a:bodyPr lIns="45719" rIns="45719" anchor="ctr"/>
          <a:lstStyle/>
          <a:p>
            <a:pPr algn="ctr">
              <a:defRPr sz="2500">
                <a:solidFill>
                  <a:srgbClr val="FFFFFF"/>
                </a:solidFill>
              </a:defRPr>
            </a:pPr>
          </a:p>
        </p:txBody>
      </p:sp>
      <p:sp>
        <p:nvSpPr>
          <p:cNvPr id="3002" name="TextBox 55"/>
          <p:cNvSpPr txBox="1"/>
          <p:nvPr/>
        </p:nvSpPr>
        <p:spPr>
          <a:xfrm>
            <a:off x="5610736" y="2107962"/>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3003" name="TextBox 60"/>
          <p:cNvSpPr txBox="1"/>
          <p:nvPr/>
        </p:nvSpPr>
        <p:spPr>
          <a:xfrm>
            <a:off x="4781174" y="2051399"/>
            <a:ext cx="706639" cy="853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lvl1pPr>
          </a:lstStyle>
          <a:p>
            <a:pPr/>
            <a:r>
              <a:t>13%</a:t>
            </a:r>
          </a:p>
        </p:txBody>
      </p:sp>
      <p:sp>
        <p:nvSpPr>
          <p:cNvPr id="3004" name="TextBox 61"/>
          <p:cNvSpPr txBox="1"/>
          <p:nvPr/>
        </p:nvSpPr>
        <p:spPr>
          <a:xfrm>
            <a:off x="5610736" y="2984655"/>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He his male air bring is Signs first Creepiest.</a:t>
            </a:r>
          </a:p>
        </p:txBody>
      </p:sp>
      <p:sp>
        <p:nvSpPr>
          <p:cNvPr id="3005" name="TextBox 62"/>
          <p:cNvSpPr txBox="1"/>
          <p:nvPr/>
        </p:nvSpPr>
        <p:spPr>
          <a:xfrm>
            <a:off x="4781174" y="2928092"/>
            <a:ext cx="70663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lvl1pPr>
          </a:lstStyle>
          <a:p>
            <a:pPr/>
            <a:r>
              <a:t>8%</a:t>
            </a:r>
          </a:p>
        </p:txBody>
      </p:sp>
      <p:sp>
        <p:nvSpPr>
          <p:cNvPr id="3006" name="TextBox 63"/>
          <p:cNvSpPr txBox="1"/>
          <p:nvPr/>
        </p:nvSpPr>
        <p:spPr>
          <a:xfrm>
            <a:off x="5610736" y="3795359"/>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3007" name="TextBox 64"/>
          <p:cNvSpPr txBox="1"/>
          <p:nvPr/>
        </p:nvSpPr>
        <p:spPr>
          <a:xfrm>
            <a:off x="4781172" y="3738796"/>
            <a:ext cx="819762"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lvl1pPr>
          </a:lstStyle>
          <a:p>
            <a:pPr/>
            <a:r>
              <a:t>30%</a:t>
            </a:r>
          </a:p>
        </p:txBody>
      </p:sp>
      <p:sp>
        <p:nvSpPr>
          <p:cNvPr id="3008" name="TextBox 65"/>
          <p:cNvSpPr txBox="1"/>
          <p:nvPr/>
        </p:nvSpPr>
        <p:spPr>
          <a:xfrm>
            <a:off x="5610736" y="4672052"/>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Male air bring is Signs first Creepiest.</a:t>
            </a:r>
          </a:p>
        </p:txBody>
      </p:sp>
      <p:sp>
        <p:nvSpPr>
          <p:cNvPr id="3009" name="TextBox 66"/>
          <p:cNvSpPr txBox="1"/>
          <p:nvPr/>
        </p:nvSpPr>
        <p:spPr>
          <a:xfrm>
            <a:off x="4781174" y="4615489"/>
            <a:ext cx="70663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lvl1pPr>
          </a:lstStyle>
          <a:p>
            <a:pPr/>
            <a:r>
              <a:t>2%</a:t>
            </a:r>
          </a:p>
        </p:txBody>
      </p:sp>
      <p:sp>
        <p:nvSpPr>
          <p:cNvPr id="3010" name="TextBox 67"/>
          <p:cNvSpPr txBox="1"/>
          <p:nvPr/>
        </p:nvSpPr>
        <p:spPr>
          <a:xfrm>
            <a:off x="5610736" y="5520463"/>
            <a:ext cx="1565513"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3011" name="TextBox 68"/>
          <p:cNvSpPr txBox="1"/>
          <p:nvPr/>
        </p:nvSpPr>
        <p:spPr>
          <a:xfrm>
            <a:off x="4781172" y="5463902"/>
            <a:ext cx="791482"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lvl1pPr>
          </a:lstStyle>
          <a:p>
            <a:pPr/>
            <a:r>
              <a:t>91%</a:t>
            </a:r>
          </a:p>
        </p:txBody>
      </p:sp>
      <p:sp>
        <p:nvSpPr>
          <p:cNvPr id="3012" name="Straight Connector 69"/>
          <p:cNvSpPr/>
          <p:nvPr/>
        </p:nvSpPr>
        <p:spPr>
          <a:xfrm flipH="1">
            <a:off x="2881301" y="2292210"/>
            <a:ext cx="843775"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013" name="Straight Connector 71"/>
          <p:cNvSpPr/>
          <p:nvPr/>
        </p:nvSpPr>
        <p:spPr>
          <a:xfrm flipH="1">
            <a:off x="3090501" y="3140622"/>
            <a:ext cx="634576"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014" name="Straight Connector 72"/>
          <p:cNvSpPr/>
          <p:nvPr/>
        </p:nvSpPr>
        <p:spPr>
          <a:xfrm flipH="1">
            <a:off x="3156489" y="3998460"/>
            <a:ext cx="568588"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015" name="Straight Connector 73"/>
          <p:cNvSpPr/>
          <p:nvPr/>
        </p:nvSpPr>
        <p:spPr>
          <a:xfrm flipH="1">
            <a:off x="3345025" y="4846873"/>
            <a:ext cx="380052"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016" name="Straight Connector 74"/>
          <p:cNvSpPr/>
          <p:nvPr/>
        </p:nvSpPr>
        <p:spPr>
          <a:xfrm flipH="1">
            <a:off x="3373305" y="5723566"/>
            <a:ext cx="351772"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017" name="Straight Connector 79"/>
          <p:cNvSpPr/>
          <p:nvPr/>
        </p:nvSpPr>
        <p:spPr>
          <a:xfrm>
            <a:off x="7825284" y="2198352"/>
            <a:ext cx="1" cy="3646268"/>
          </a:xfrm>
          <a:prstGeom prst="line">
            <a:avLst/>
          </a:prstGeom>
          <a:ln w="12700">
            <a:solidFill>
              <a:srgbClr val="7D8287"/>
            </a:solidFill>
            <a:prstDash val="sysDot"/>
            <a:miter/>
          </a:ln>
        </p:spPr>
        <p:txBody>
          <a:bodyPr lIns="45719" rIns="45719"/>
          <a:lstStyle/>
          <a:p>
            <a:pPr/>
          </a:p>
        </p:txBody>
      </p:sp>
      <p:sp>
        <p:nvSpPr>
          <p:cNvPr id="3018" name="TextBox 81"/>
          <p:cNvSpPr txBox="1"/>
          <p:nvPr/>
        </p:nvSpPr>
        <p:spPr>
          <a:xfrm>
            <a:off x="8388117" y="2772961"/>
            <a:ext cx="2802915"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days air bring is Signs first creeping seed all saying above after be and female.</a:t>
            </a:r>
          </a:p>
        </p:txBody>
      </p:sp>
      <p:sp>
        <p:nvSpPr>
          <p:cNvPr id="3019" name="TextBox 82"/>
          <p:cNvSpPr txBox="1"/>
          <p:nvPr/>
        </p:nvSpPr>
        <p:spPr>
          <a:xfrm>
            <a:off x="9731263" y="2056531"/>
            <a:ext cx="145976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000"/>
            </a:lvl1pPr>
          </a:lstStyle>
          <a:p>
            <a:pPr/>
            <a:r>
              <a:t>Saying fruitful were hath waters divide.</a:t>
            </a:r>
          </a:p>
        </p:txBody>
      </p:sp>
      <p:sp>
        <p:nvSpPr>
          <p:cNvPr id="3020" name="TextBox 83"/>
          <p:cNvSpPr txBox="1"/>
          <p:nvPr/>
        </p:nvSpPr>
        <p:spPr>
          <a:xfrm>
            <a:off x="8318469" y="2000380"/>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5"/>
                </a:solidFill>
              </a:defRPr>
            </a:lvl1pPr>
          </a:lstStyle>
          <a:p>
            <a:pPr/>
            <a:r>
              <a:t>83%</a:t>
            </a:r>
          </a:p>
        </p:txBody>
      </p:sp>
      <p:sp>
        <p:nvSpPr>
          <p:cNvPr id="3021" name="TextBox 90"/>
          <p:cNvSpPr txBox="1"/>
          <p:nvPr/>
        </p:nvSpPr>
        <p:spPr>
          <a:xfrm>
            <a:off x="8388117" y="5007114"/>
            <a:ext cx="2802915"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days air bring is Signs first creeping seed all saying above after be and female.</a:t>
            </a:r>
          </a:p>
        </p:txBody>
      </p:sp>
      <p:sp>
        <p:nvSpPr>
          <p:cNvPr id="3022" name="TextBox 91"/>
          <p:cNvSpPr txBox="1"/>
          <p:nvPr/>
        </p:nvSpPr>
        <p:spPr>
          <a:xfrm>
            <a:off x="9731263" y="4290683"/>
            <a:ext cx="145976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000"/>
            </a:lvl1pPr>
          </a:lstStyle>
          <a:p>
            <a:pPr/>
            <a:r>
              <a:t>Saying fruitful were hath waters divide.</a:t>
            </a:r>
          </a:p>
        </p:txBody>
      </p:sp>
      <p:sp>
        <p:nvSpPr>
          <p:cNvPr id="3023" name="TextBox 92"/>
          <p:cNvSpPr txBox="1"/>
          <p:nvPr/>
        </p:nvSpPr>
        <p:spPr>
          <a:xfrm>
            <a:off x="8318469" y="4234533"/>
            <a:ext cx="1296981" cy="7010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3"/>
                </a:solidFill>
              </a:defRPr>
            </a:lvl1pPr>
          </a:lstStyle>
          <a:p>
            <a:pPr/>
            <a:r>
              <a:t>17%</a:t>
            </a:r>
          </a:p>
        </p:txBody>
      </p:sp>
      <p:sp>
        <p:nvSpPr>
          <p:cNvPr id="3024" name="Straight Connector 93"/>
          <p:cNvSpPr/>
          <p:nvPr/>
        </p:nvSpPr>
        <p:spPr>
          <a:xfrm>
            <a:off x="8495142" y="3978792"/>
            <a:ext cx="2534219" cy="1"/>
          </a:xfrm>
          <a:prstGeom prst="line">
            <a:avLst/>
          </a:prstGeom>
          <a:ln w="6350">
            <a:solidFill>
              <a:srgbClr val="7D8287">
                <a:alpha val="50000"/>
              </a:srgbClr>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wipe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2987"/>
                                        </p:tgtEl>
                                        <p:attrNameLst>
                                          <p:attrName>style.visibility</p:attrName>
                                        </p:attrNameLst>
                                      </p:cBhvr>
                                      <p:to>
                                        <p:strVal val="visible"/>
                                      </p:to>
                                    </p:set>
                                    <p:anim calcmode="lin" valueType="num">
                                      <p:cBhvr>
                                        <p:cTn id="7" dur="500" fill="hold"/>
                                        <p:tgtEl>
                                          <p:spTgt spid="2987"/>
                                        </p:tgtEl>
                                        <p:attrNameLst>
                                          <p:attrName>ppt_x</p:attrName>
                                        </p:attrNameLst>
                                      </p:cBhvr>
                                      <p:tavLst>
                                        <p:tav tm="0">
                                          <p:val>
                                            <p:strVal val="0-#ppt_w/2"/>
                                          </p:val>
                                        </p:tav>
                                        <p:tav tm="100000">
                                          <p:val>
                                            <p:strVal val="#ppt_x"/>
                                          </p:val>
                                        </p:tav>
                                      </p:tavLst>
                                    </p:anim>
                                    <p:anim calcmode="lin" valueType="num">
                                      <p:cBhvr>
                                        <p:cTn id="8" dur="500" fill="hold"/>
                                        <p:tgtEl>
                                          <p:spTgt spid="298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8" presetID="2" grpId="2" fill="hold">
                                  <p:stCondLst>
                                    <p:cond delay="0"/>
                                  </p:stCondLst>
                                  <p:iterate type="el" backwards="0">
                                    <p:tmAbs val="0"/>
                                  </p:iterate>
                                  <p:childTnLst>
                                    <p:set>
                                      <p:cBhvr>
                                        <p:cTn id="11" fill="hold"/>
                                        <p:tgtEl>
                                          <p:spTgt spid="2964"/>
                                        </p:tgtEl>
                                        <p:attrNameLst>
                                          <p:attrName>style.visibility</p:attrName>
                                        </p:attrNameLst>
                                      </p:cBhvr>
                                      <p:to>
                                        <p:strVal val="visible"/>
                                      </p:to>
                                    </p:set>
                                    <p:anim calcmode="lin" valueType="num">
                                      <p:cBhvr>
                                        <p:cTn id="12" dur="500" fill="hold"/>
                                        <p:tgtEl>
                                          <p:spTgt spid="2964"/>
                                        </p:tgtEl>
                                        <p:attrNameLst>
                                          <p:attrName>ppt_x</p:attrName>
                                        </p:attrNameLst>
                                      </p:cBhvr>
                                      <p:tavLst>
                                        <p:tav tm="0">
                                          <p:val>
                                            <p:strVal val="0-#ppt_w/2"/>
                                          </p:val>
                                        </p:tav>
                                        <p:tav tm="100000">
                                          <p:val>
                                            <p:strVal val="#ppt_x"/>
                                          </p:val>
                                        </p:tav>
                                      </p:tavLst>
                                    </p:anim>
                                    <p:anim calcmode="lin" valueType="num">
                                      <p:cBhvr>
                                        <p:cTn id="13" dur="500" fill="hold"/>
                                        <p:tgtEl>
                                          <p:spTgt spid="2964"/>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ID="9" grpId="3" fill="hold">
                                  <p:stCondLst>
                                    <p:cond delay="500"/>
                                  </p:stCondLst>
                                  <p:iterate type="el" backwards="0">
                                    <p:tmAbs val="0"/>
                                  </p:iterate>
                                  <p:childTnLst>
                                    <p:set>
                                      <p:cBhvr>
                                        <p:cTn id="16" fill="hold"/>
                                        <p:tgtEl>
                                          <p:spTgt spid="2988"/>
                                        </p:tgtEl>
                                        <p:attrNameLst>
                                          <p:attrName>style.visibility</p:attrName>
                                        </p:attrNameLst>
                                      </p:cBhvr>
                                      <p:to>
                                        <p:strVal val="visible"/>
                                      </p:to>
                                    </p:set>
                                    <p:animEffect filter="dissolve" transition="in">
                                      <p:cBhvr>
                                        <p:cTn id="17" dur="500"/>
                                        <p:tgtEl>
                                          <p:spTgt spid="2988"/>
                                        </p:tgtEl>
                                      </p:cBhvr>
                                    </p:animEffect>
                                  </p:childTnLst>
                                </p:cTn>
                              </p:par>
                            </p:childTnLst>
                          </p:cTn>
                        </p:par>
                        <p:par>
                          <p:cTn id="18" fill="hold">
                            <p:stCondLst>
                              <p:cond delay="2000"/>
                            </p:stCondLst>
                            <p:childTnLst>
                              <p:par>
                                <p:cTn id="19" presetClass="entr" nodeType="afterEffect" presetID="9" grpId="4" fill="hold">
                                  <p:stCondLst>
                                    <p:cond delay="500"/>
                                  </p:stCondLst>
                                  <p:iterate type="el" backwards="0">
                                    <p:tmAbs val="0"/>
                                  </p:iterate>
                                  <p:childTnLst>
                                    <p:set>
                                      <p:cBhvr>
                                        <p:cTn id="20" fill="hold"/>
                                        <p:tgtEl>
                                          <p:spTgt spid="2969"/>
                                        </p:tgtEl>
                                        <p:attrNameLst>
                                          <p:attrName>style.visibility</p:attrName>
                                        </p:attrNameLst>
                                      </p:cBhvr>
                                      <p:to>
                                        <p:strVal val="visible"/>
                                      </p:to>
                                    </p:set>
                                    <p:animEffect filter="dissolve" transition="in">
                                      <p:cBhvr>
                                        <p:cTn id="21" dur="500"/>
                                        <p:tgtEl>
                                          <p:spTgt spid="2969"/>
                                        </p:tgtEl>
                                      </p:cBhvr>
                                    </p:animEffect>
                                  </p:childTnLst>
                                </p:cTn>
                              </p:par>
                            </p:childTnLst>
                          </p:cTn>
                        </p:par>
                        <p:par>
                          <p:cTn id="22" fill="hold">
                            <p:stCondLst>
                              <p:cond delay="3000"/>
                            </p:stCondLst>
                            <p:childTnLst>
                              <p:par>
                                <p:cTn id="23" presetClass="entr" nodeType="afterEffect" presetSubtype="8" presetID="2" grpId="5" fill="hold">
                                  <p:stCondLst>
                                    <p:cond delay="500"/>
                                  </p:stCondLst>
                                  <p:iterate type="el" backwards="0">
                                    <p:tmAbs val="0"/>
                                  </p:iterate>
                                  <p:childTnLst>
                                    <p:set>
                                      <p:cBhvr>
                                        <p:cTn id="24" fill="hold"/>
                                        <p:tgtEl>
                                          <p:spTgt spid="2989"/>
                                        </p:tgtEl>
                                        <p:attrNameLst>
                                          <p:attrName>style.visibility</p:attrName>
                                        </p:attrNameLst>
                                      </p:cBhvr>
                                      <p:to>
                                        <p:strVal val="visible"/>
                                      </p:to>
                                    </p:set>
                                    <p:anim calcmode="lin" valueType="num">
                                      <p:cBhvr>
                                        <p:cTn id="25" dur="500" fill="hold"/>
                                        <p:tgtEl>
                                          <p:spTgt spid="2989"/>
                                        </p:tgtEl>
                                        <p:attrNameLst>
                                          <p:attrName>ppt_x</p:attrName>
                                        </p:attrNameLst>
                                      </p:cBhvr>
                                      <p:tavLst>
                                        <p:tav tm="0">
                                          <p:val>
                                            <p:strVal val="0-#ppt_w/2"/>
                                          </p:val>
                                        </p:tav>
                                        <p:tav tm="100000">
                                          <p:val>
                                            <p:strVal val="#ppt_x"/>
                                          </p:val>
                                        </p:tav>
                                      </p:tavLst>
                                    </p:anim>
                                    <p:anim calcmode="lin" valueType="num">
                                      <p:cBhvr>
                                        <p:cTn id="26" dur="500" fill="hold"/>
                                        <p:tgtEl>
                                          <p:spTgt spid="2989"/>
                                        </p:tgtEl>
                                        <p:attrNameLst>
                                          <p:attrName>ppt_y</p:attrName>
                                        </p:attrNameLst>
                                      </p:cBhvr>
                                      <p:tavLst>
                                        <p:tav tm="0">
                                          <p:val>
                                            <p:strVal val="#ppt_y"/>
                                          </p:val>
                                        </p:tav>
                                        <p:tav tm="100000">
                                          <p:val>
                                            <p:strVal val="#ppt_y"/>
                                          </p:val>
                                        </p:tav>
                                      </p:tavLst>
                                    </p:anim>
                                  </p:childTnLst>
                                </p:cTn>
                              </p:par>
                            </p:childTnLst>
                          </p:cTn>
                        </p:par>
                        <p:par>
                          <p:cTn id="27" fill="hold">
                            <p:stCondLst>
                              <p:cond delay="4000"/>
                            </p:stCondLst>
                            <p:childTnLst>
                              <p:par>
                                <p:cTn id="28" presetClass="entr" nodeType="afterEffect" presetSubtype="8" presetID="2" grpId="6" fill="hold">
                                  <p:stCondLst>
                                    <p:cond delay="500"/>
                                  </p:stCondLst>
                                  <p:iterate type="el" backwards="0">
                                    <p:tmAbs val="0"/>
                                  </p:iterate>
                                  <p:childTnLst>
                                    <p:set>
                                      <p:cBhvr>
                                        <p:cTn id="29" fill="hold"/>
                                        <p:tgtEl>
                                          <p:spTgt spid="2974"/>
                                        </p:tgtEl>
                                        <p:attrNameLst>
                                          <p:attrName>style.visibility</p:attrName>
                                        </p:attrNameLst>
                                      </p:cBhvr>
                                      <p:to>
                                        <p:strVal val="visible"/>
                                      </p:to>
                                    </p:set>
                                    <p:anim calcmode="lin" valueType="num">
                                      <p:cBhvr>
                                        <p:cTn id="30" dur="500" fill="hold"/>
                                        <p:tgtEl>
                                          <p:spTgt spid="2974"/>
                                        </p:tgtEl>
                                        <p:attrNameLst>
                                          <p:attrName>ppt_x</p:attrName>
                                        </p:attrNameLst>
                                      </p:cBhvr>
                                      <p:tavLst>
                                        <p:tav tm="0">
                                          <p:val>
                                            <p:strVal val="0-#ppt_w/2"/>
                                          </p:val>
                                        </p:tav>
                                        <p:tav tm="100000">
                                          <p:val>
                                            <p:strVal val="#ppt_x"/>
                                          </p:val>
                                        </p:tav>
                                      </p:tavLst>
                                    </p:anim>
                                    <p:anim calcmode="lin" valueType="num">
                                      <p:cBhvr>
                                        <p:cTn id="31" dur="500" fill="hold"/>
                                        <p:tgtEl>
                                          <p:spTgt spid="2974"/>
                                        </p:tgtEl>
                                        <p:attrNameLst>
                                          <p:attrName>ppt_y</p:attrName>
                                        </p:attrNameLst>
                                      </p:cBhvr>
                                      <p:tavLst>
                                        <p:tav tm="0">
                                          <p:val>
                                            <p:strVal val="#ppt_y"/>
                                          </p:val>
                                        </p:tav>
                                        <p:tav tm="100000">
                                          <p:val>
                                            <p:strVal val="#ppt_y"/>
                                          </p:val>
                                        </p:tav>
                                      </p:tavLst>
                                    </p:anim>
                                  </p:childTnLst>
                                </p:cTn>
                              </p:par>
                            </p:childTnLst>
                          </p:cTn>
                        </p:par>
                        <p:par>
                          <p:cTn id="32" fill="hold">
                            <p:stCondLst>
                              <p:cond delay="5000"/>
                            </p:stCondLst>
                            <p:childTnLst>
                              <p:par>
                                <p:cTn id="33" presetClass="entr" nodeType="afterEffect" presetID="9" grpId="7" fill="hold">
                                  <p:stCondLst>
                                    <p:cond delay="500"/>
                                  </p:stCondLst>
                                  <p:iterate type="el" backwards="0">
                                    <p:tmAbs val="0"/>
                                  </p:iterate>
                                  <p:childTnLst>
                                    <p:set>
                                      <p:cBhvr>
                                        <p:cTn id="34" fill="hold"/>
                                        <p:tgtEl>
                                          <p:spTgt spid="2990"/>
                                        </p:tgtEl>
                                        <p:attrNameLst>
                                          <p:attrName>style.visibility</p:attrName>
                                        </p:attrNameLst>
                                      </p:cBhvr>
                                      <p:to>
                                        <p:strVal val="visible"/>
                                      </p:to>
                                    </p:set>
                                    <p:animEffect filter="dissolve" transition="in">
                                      <p:cBhvr>
                                        <p:cTn id="35" dur="500"/>
                                        <p:tgtEl>
                                          <p:spTgt spid="2990"/>
                                        </p:tgtEl>
                                      </p:cBhvr>
                                    </p:animEffect>
                                  </p:childTnLst>
                                </p:cTn>
                              </p:par>
                            </p:childTnLst>
                          </p:cTn>
                        </p:par>
                        <p:par>
                          <p:cTn id="36" fill="hold">
                            <p:stCondLst>
                              <p:cond delay="6000"/>
                            </p:stCondLst>
                            <p:childTnLst>
                              <p:par>
                                <p:cTn id="37" presetClass="entr" nodeType="afterEffect" presetID="9" grpId="8" fill="hold">
                                  <p:stCondLst>
                                    <p:cond delay="500"/>
                                  </p:stCondLst>
                                  <p:iterate type="el" backwards="0">
                                    <p:tmAbs val="0"/>
                                  </p:iterate>
                                  <p:childTnLst>
                                    <p:set>
                                      <p:cBhvr>
                                        <p:cTn id="38" fill="hold"/>
                                        <p:tgtEl>
                                          <p:spTgt spid="2979"/>
                                        </p:tgtEl>
                                        <p:attrNameLst>
                                          <p:attrName>style.visibility</p:attrName>
                                        </p:attrNameLst>
                                      </p:cBhvr>
                                      <p:to>
                                        <p:strVal val="visible"/>
                                      </p:to>
                                    </p:set>
                                    <p:animEffect filter="dissolve" transition="in">
                                      <p:cBhvr>
                                        <p:cTn id="39" dur="500"/>
                                        <p:tgtEl>
                                          <p:spTgt spid="2979"/>
                                        </p:tgtEl>
                                      </p:cBhvr>
                                    </p:animEffect>
                                  </p:childTnLst>
                                </p:cTn>
                              </p:par>
                            </p:childTnLst>
                          </p:cTn>
                        </p:par>
                        <p:par>
                          <p:cTn id="40" fill="hold">
                            <p:stCondLst>
                              <p:cond delay="7000"/>
                            </p:stCondLst>
                            <p:childTnLst>
                              <p:par>
                                <p:cTn id="41" presetClass="entr" nodeType="afterEffect" presetSubtype="8" presetID="2" grpId="9" fill="hold">
                                  <p:stCondLst>
                                    <p:cond delay="500"/>
                                  </p:stCondLst>
                                  <p:iterate type="el" backwards="0">
                                    <p:tmAbs val="0"/>
                                  </p:iterate>
                                  <p:childTnLst>
                                    <p:set>
                                      <p:cBhvr>
                                        <p:cTn id="42" fill="hold"/>
                                        <p:tgtEl>
                                          <p:spTgt spid="2991"/>
                                        </p:tgtEl>
                                        <p:attrNameLst>
                                          <p:attrName>style.visibility</p:attrName>
                                        </p:attrNameLst>
                                      </p:cBhvr>
                                      <p:to>
                                        <p:strVal val="visible"/>
                                      </p:to>
                                    </p:set>
                                    <p:anim calcmode="lin" valueType="num">
                                      <p:cBhvr>
                                        <p:cTn id="43" dur="500" fill="hold"/>
                                        <p:tgtEl>
                                          <p:spTgt spid="2991"/>
                                        </p:tgtEl>
                                        <p:attrNameLst>
                                          <p:attrName>ppt_x</p:attrName>
                                        </p:attrNameLst>
                                      </p:cBhvr>
                                      <p:tavLst>
                                        <p:tav tm="0">
                                          <p:val>
                                            <p:strVal val="0-#ppt_w/2"/>
                                          </p:val>
                                        </p:tav>
                                        <p:tav tm="100000">
                                          <p:val>
                                            <p:strVal val="#ppt_x"/>
                                          </p:val>
                                        </p:tav>
                                      </p:tavLst>
                                    </p:anim>
                                    <p:anim calcmode="lin" valueType="num">
                                      <p:cBhvr>
                                        <p:cTn id="44" dur="500" fill="hold"/>
                                        <p:tgtEl>
                                          <p:spTgt spid="2991"/>
                                        </p:tgtEl>
                                        <p:attrNameLst>
                                          <p:attrName>ppt_y</p:attrName>
                                        </p:attrNameLst>
                                      </p:cBhvr>
                                      <p:tavLst>
                                        <p:tav tm="0">
                                          <p:val>
                                            <p:strVal val="#ppt_y"/>
                                          </p:val>
                                        </p:tav>
                                        <p:tav tm="100000">
                                          <p:val>
                                            <p:strVal val="#ppt_y"/>
                                          </p:val>
                                        </p:tav>
                                      </p:tavLst>
                                    </p:anim>
                                  </p:childTnLst>
                                </p:cTn>
                              </p:par>
                            </p:childTnLst>
                          </p:cTn>
                        </p:par>
                        <p:par>
                          <p:cTn id="45" fill="hold">
                            <p:stCondLst>
                              <p:cond delay="8000"/>
                            </p:stCondLst>
                            <p:childTnLst>
                              <p:par>
                                <p:cTn id="46" presetClass="entr" nodeType="afterEffect" presetSubtype="8" presetID="2" grpId="10" fill="hold">
                                  <p:stCondLst>
                                    <p:cond delay="500"/>
                                  </p:stCondLst>
                                  <p:iterate type="el" backwards="0">
                                    <p:tmAbs val="0"/>
                                  </p:iterate>
                                  <p:childTnLst>
                                    <p:set>
                                      <p:cBhvr>
                                        <p:cTn id="47" fill="hold"/>
                                        <p:tgtEl>
                                          <p:spTgt spid="2984"/>
                                        </p:tgtEl>
                                        <p:attrNameLst>
                                          <p:attrName>style.visibility</p:attrName>
                                        </p:attrNameLst>
                                      </p:cBhvr>
                                      <p:to>
                                        <p:strVal val="visible"/>
                                      </p:to>
                                    </p:set>
                                    <p:anim calcmode="lin" valueType="num">
                                      <p:cBhvr>
                                        <p:cTn id="48" dur="500" fill="hold"/>
                                        <p:tgtEl>
                                          <p:spTgt spid="2984"/>
                                        </p:tgtEl>
                                        <p:attrNameLst>
                                          <p:attrName>ppt_x</p:attrName>
                                        </p:attrNameLst>
                                      </p:cBhvr>
                                      <p:tavLst>
                                        <p:tav tm="0">
                                          <p:val>
                                            <p:strVal val="0-#ppt_w/2"/>
                                          </p:val>
                                        </p:tav>
                                        <p:tav tm="100000">
                                          <p:val>
                                            <p:strVal val="#ppt_x"/>
                                          </p:val>
                                        </p:tav>
                                      </p:tavLst>
                                    </p:anim>
                                    <p:anim calcmode="lin" valueType="num">
                                      <p:cBhvr>
                                        <p:cTn id="49" dur="500" fill="hold"/>
                                        <p:tgtEl>
                                          <p:spTgt spid="2984"/>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Class="entr" nodeType="clickEffect" presetSubtype="8" presetID="22" grpId="11" fill="hold">
                                  <p:stCondLst>
                                    <p:cond delay="0"/>
                                  </p:stCondLst>
                                  <p:iterate type="el" backwards="0">
                                    <p:tmAbs val="0"/>
                                  </p:iterate>
                                  <p:childTnLst>
                                    <p:set>
                                      <p:cBhvr>
                                        <p:cTn id="53" fill="hold"/>
                                        <p:tgtEl>
                                          <p:spTgt spid="3012"/>
                                        </p:tgtEl>
                                        <p:attrNameLst>
                                          <p:attrName>style.visibility</p:attrName>
                                        </p:attrNameLst>
                                      </p:cBhvr>
                                      <p:to>
                                        <p:strVal val="visible"/>
                                      </p:to>
                                    </p:set>
                                    <p:animEffect filter="wipe(left)" transition="in">
                                      <p:cBhvr>
                                        <p:cTn id="54" dur="500"/>
                                        <p:tgtEl>
                                          <p:spTgt spid="3012"/>
                                        </p:tgtEl>
                                      </p:cBhvr>
                                    </p:animEffect>
                                  </p:childTnLst>
                                </p:cTn>
                              </p:par>
                            </p:childTnLst>
                          </p:cTn>
                        </p:par>
                        <p:par>
                          <p:cTn id="55" fill="hold">
                            <p:stCondLst>
                              <p:cond delay="500"/>
                            </p:stCondLst>
                            <p:childTnLst>
                              <p:par>
                                <p:cTn id="56" presetClass="entr" nodeType="afterEffect" presetSubtype="8" presetID="22" grpId="12" fill="hold">
                                  <p:stCondLst>
                                    <p:cond delay="0"/>
                                  </p:stCondLst>
                                  <p:iterate type="el" backwards="0">
                                    <p:tmAbs val="0"/>
                                  </p:iterate>
                                  <p:childTnLst>
                                    <p:set>
                                      <p:cBhvr>
                                        <p:cTn id="57" fill="hold"/>
                                        <p:tgtEl>
                                          <p:spTgt spid="3013"/>
                                        </p:tgtEl>
                                        <p:attrNameLst>
                                          <p:attrName>style.visibility</p:attrName>
                                        </p:attrNameLst>
                                      </p:cBhvr>
                                      <p:to>
                                        <p:strVal val="visible"/>
                                      </p:to>
                                    </p:set>
                                    <p:animEffect filter="wipe(left)" transition="in">
                                      <p:cBhvr>
                                        <p:cTn id="58" dur="500"/>
                                        <p:tgtEl>
                                          <p:spTgt spid="3013"/>
                                        </p:tgtEl>
                                      </p:cBhvr>
                                    </p:animEffect>
                                  </p:childTnLst>
                                </p:cTn>
                              </p:par>
                            </p:childTnLst>
                          </p:cTn>
                        </p:par>
                        <p:par>
                          <p:cTn id="59" fill="hold">
                            <p:stCondLst>
                              <p:cond delay="1000"/>
                            </p:stCondLst>
                            <p:childTnLst>
                              <p:par>
                                <p:cTn id="60" presetClass="entr" nodeType="afterEffect" presetSubtype="8" presetID="22" grpId="13" fill="hold">
                                  <p:stCondLst>
                                    <p:cond delay="0"/>
                                  </p:stCondLst>
                                  <p:iterate type="el" backwards="0">
                                    <p:tmAbs val="0"/>
                                  </p:iterate>
                                  <p:childTnLst>
                                    <p:set>
                                      <p:cBhvr>
                                        <p:cTn id="61" fill="hold"/>
                                        <p:tgtEl>
                                          <p:spTgt spid="3014"/>
                                        </p:tgtEl>
                                        <p:attrNameLst>
                                          <p:attrName>style.visibility</p:attrName>
                                        </p:attrNameLst>
                                      </p:cBhvr>
                                      <p:to>
                                        <p:strVal val="visible"/>
                                      </p:to>
                                    </p:set>
                                    <p:animEffect filter="wipe(left)" transition="in">
                                      <p:cBhvr>
                                        <p:cTn id="62" dur="500"/>
                                        <p:tgtEl>
                                          <p:spTgt spid="3014"/>
                                        </p:tgtEl>
                                      </p:cBhvr>
                                    </p:animEffect>
                                  </p:childTnLst>
                                </p:cTn>
                              </p:par>
                            </p:childTnLst>
                          </p:cTn>
                        </p:par>
                        <p:par>
                          <p:cTn id="63" fill="hold">
                            <p:stCondLst>
                              <p:cond delay="1500"/>
                            </p:stCondLst>
                            <p:childTnLst>
                              <p:par>
                                <p:cTn id="64" presetClass="entr" nodeType="afterEffect" presetSubtype="8" presetID="22" grpId="14" fill="hold">
                                  <p:stCondLst>
                                    <p:cond delay="0"/>
                                  </p:stCondLst>
                                  <p:iterate type="el" backwards="0">
                                    <p:tmAbs val="0"/>
                                  </p:iterate>
                                  <p:childTnLst>
                                    <p:set>
                                      <p:cBhvr>
                                        <p:cTn id="65" fill="hold"/>
                                        <p:tgtEl>
                                          <p:spTgt spid="3015"/>
                                        </p:tgtEl>
                                        <p:attrNameLst>
                                          <p:attrName>style.visibility</p:attrName>
                                        </p:attrNameLst>
                                      </p:cBhvr>
                                      <p:to>
                                        <p:strVal val="visible"/>
                                      </p:to>
                                    </p:set>
                                    <p:animEffect filter="wipe(left)" transition="in">
                                      <p:cBhvr>
                                        <p:cTn id="66" dur="500"/>
                                        <p:tgtEl>
                                          <p:spTgt spid="3015"/>
                                        </p:tgtEl>
                                      </p:cBhvr>
                                    </p:animEffect>
                                  </p:childTnLst>
                                </p:cTn>
                              </p:par>
                            </p:childTnLst>
                          </p:cTn>
                        </p:par>
                        <p:par>
                          <p:cTn id="67" fill="hold">
                            <p:stCondLst>
                              <p:cond delay="2000"/>
                            </p:stCondLst>
                            <p:childTnLst>
                              <p:par>
                                <p:cTn id="68" presetClass="entr" nodeType="afterEffect" presetSubtype="8" presetID="22" grpId="15" fill="hold">
                                  <p:stCondLst>
                                    <p:cond delay="0"/>
                                  </p:stCondLst>
                                  <p:iterate type="el" backwards="0">
                                    <p:tmAbs val="0"/>
                                  </p:iterate>
                                  <p:childTnLst>
                                    <p:set>
                                      <p:cBhvr>
                                        <p:cTn id="69" fill="hold"/>
                                        <p:tgtEl>
                                          <p:spTgt spid="3016"/>
                                        </p:tgtEl>
                                        <p:attrNameLst>
                                          <p:attrName>style.visibility</p:attrName>
                                        </p:attrNameLst>
                                      </p:cBhvr>
                                      <p:to>
                                        <p:strVal val="visible"/>
                                      </p:to>
                                    </p:set>
                                    <p:animEffect filter="wipe(left)" transition="in">
                                      <p:cBhvr>
                                        <p:cTn id="70" dur="500"/>
                                        <p:tgtEl>
                                          <p:spTgt spid="3016"/>
                                        </p:tgtEl>
                                      </p:cBhvr>
                                    </p:animEffect>
                                  </p:childTnLst>
                                </p:cTn>
                              </p:par>
                            </p:childTnLst>
                          </p:cTn>
                        </p:par>
                        <p:par>
                          <p:cTn id="71" fill="hold">
                            <p:stCondLst>
                              <p:cond delay="2500"/>
                            </p:stCondLst>
                            <p:childTnLst>
                              <p:par>
                                <p:cTn id="72" presetClass="entr" nodeType="afterEffect" presetSubtype="8" presetID="22" grpId="16" fill="hold">
                                  <p:stCondLst>
                                    <p:cond delay="0"/>
                                  </p:stCondLst>
                                  <p:iterate type="el" backwards="0">
                                    <p:tmAbs val="0"/>
                                  </p:iterate>
                                  <p:childTnLst>
                                    <p:set>
                                      <p:cBhvr>
                                        <p:cTn id="73" fill="hold"/>
                                        <p:tgtEl>
                                          <p:spTgt spid="2992"/>
                                        </p:tgtEl>
                                        <p:attrNameLst>
                                          <p:attrName>style.visibility</p:attrName>
                                        </p:attrNameLst>
                                      </p:cBhvr>
                                      <p:to>
                                        <p:strVal val="visible"/>
                                      </p:to>
                                    </p:set>
                                    <p:animEffect filter="wipe(left)" transition="in">
                                      <p:cBhvr>
                                        <p:cTn id="74" dur="500"/>
                                        <p:tgtEl>
                                          <p:spTgt spid="2992"/>
                                        </p:tgtEl>
                                      </p:cBhvr>
                                    </p:animEffect>
                                  </p:childTnLst>
                                </p:cTn>
                              </p:par>
                            </p:childTnLst>
                          </p:cTn>
                        </p:par>
                        <p:par>
                          <p:cTn id="75" fill="hold">
                            <p:stCondLst>
                              <p:cond delay="3000"/>
                            </p:stCondLst>
                            <p:childTnLst>
                              <p:par>
                                <p:cTn id="76" presetClass="entr" nodeType="afterEffect" presetSubtype="8" presetID="22" grpId="17" fill="hold">
                                  <p:stCondLst>
                                    <p:cond delay="0"/>
                                  </p:stCondLst>
                                  <p:iterate type="el" backwards="0">
                                    <p:tmAbs val="0"/>
                                  </p:iterate>
                                  <p:childTnLst>
                                    <p:set>
                                      <p:cBhvr>
                                        <p:cTn id="77" fill="hold"/>
                                        <p:tgtEl>
                                          <p:spTgt spid="2993"/>
                                        </p:tgtEl>
                                        <p:attrNameLst>
                                          <p:attrName>style.visibility</p:attrName>
                                        </p:attrNameLst>
                                      </p:cBhvr>
                                      <p:to>
                                        <p:strVal val="visible"/>
                                      </p:to>
                                    </p:set>
                                    <p:animEffect filter="wipe(left)" transition="in">
                                      <p:cBhvr>
                                        <p:cTn id="78" dur="500"/>
                                        <p:tgtEl>
                                          <p:spTgt spid="2993"/>
                                        </p:tgtEl>
                                      </p:cBhvr>
                                    </p:animEffect>
                                  </p:childTnLst>
                                </p:cTn>
                              </p:par>
                            </p:childTnLst>
                          </p:cTn>
                        </p:par>
                        <p:par>
                          <p:cTn id="79" fill="hold">
                            <p:stCondLst>
                              <p:cond delay="3500"/>
                            </p:stCondLst>
                            <p:childTnLst>
                              <p:par>
                                <p:cTn id="80" presetClass="entr" nodeType="afterEffect" presetSubtype="8" presetID="22" grpId="18" fill="hold">
                                  <p:stCondLst>
                                    <p:cond delay="0"/>
                                  </p:stCondLst>
                                  <p:iterate type="el" backwards="0">
                                    <p:tmAbs val="0"/>
                                  </p:iterate>
                                  <p:childTnLst>
                                    <p:set>
                                      <p:cBhvr>
                                        <p:cTn id="81" fill="hold"/>
                                        <p:tgtEl>
                                          <p:spTgt spid="2994"/>
                                        </p:tgtEl>
                                        <p:attrNameLst>
                                          <p:attrName>style.visibility</p:attrName>
                                        </p:attrNameLst>
                                      </p:cBhvr>
                                      <p:to>
                                        <p:strVal val="visible"/>
                                      </p:to>
                                    </p:set>
                                    <p:animEffect filter="wipe(left)" transition="in">
                                      <p:cBhvr>
                                        <p:cTn id="82" dur="500"/>
                                        <p:tgtEl>
                                          <p:spTgt spid="2994"/>
                                        </p:tgtEl>
                                      </p:cBhvr>
                                    </p:animEffect>
                                  </p:childTnLst>
                                </p:cTn>
                              </p:par>
                            </p:childTnLst>
                          </p:cTn>
                        </p:par>
                        <p:par>
                          <p:cTn id="83" fill="hold">
                            <p:stCondLst>
                              <p:cond delay="4000"/>
                            </p:stCondLst>
                            <p:childTnLst>
                              <p:par>
                                <p:cTn id="84" presetClass="entr" nodeType="afterEffect" presetSubtype="8" presetID="22" grpId="19" fill="hold">
                                  <p:stCondLst>
                                    <p:cond delay="0"/>
                                  </p:stCondLst>
                                  <p:iterate type="el" backwards="0">
                                    <p:tmAbs val="0"/>
                                  </p:iterate>
                                  <p:childTnLst>
                                    <p:set>
                                      <p:cBhvr>
                                        <p:cTn id="85" fill="hold"/>
                                        <p:tgtEl>
                                          <p:spTgt spid="2995"/>
                                        </p:tgtEl>
                                        <p:attrNameLst>
                                          <p:attrName>style.visibility</p:attrName>
                                        </p:attrNameLst>
                                      </p:cBhvr>
                                      <p:to>
                                        <p:strVal val="visible"/>
                                      </p:to>
                                    </p:set>
                                    <p:animEffect filter="wipe(left)" transition="in">
                                      <p:cBhvr>
                                        <p:cTn id="86" dur="500"/>
                                        <p:tgtEl>
                                          <p:spTgt spid="2995"/>
                                        </p:tgtEl>
                                      </p:cBhvr>
                                    </p:animEffect>
                                  </p:childTnLst>
                                </p:cTn>
                              </p:par>
                            </p:childTnLst>
                          </p:cTn>
                        </p:par>
                        <p:par>
                          <p:cTn id="87" fill="hold">
                            <p:stCondLst>
                              <p:cond delay="4500"/>
                            </p:stCondLst>
                            <p:childTnLst>
                              <p:par>
                                <p:cTn id="88" presetClass="entr" nodeType="afterEffect" presetSubtype="8" presetID="22" grpId="20" fill="hold">
                                  <p:stCondLst>
                                    <p:cond delay="0"/>
                                  </p:stCondLst>
                                  <p:iterate type="el" backwards="0">
                                    <p:tmAbs val="0"/>
                                  </p:iterate>
                                  <p:childTnLst>
                                    <p:set>
                                      <p:cBhvr>
                                        <p:cTn id="89" fill="hold"/>
                                        <p:tgtEl>
                                          <p:spTgt spid="2996"/>
                                        </p:tgtEl>
                                        <p:attrNameLst>
                                          <p:attrName>style.visibility</p:attrName>
                                        </p:attrNameLst>
                                      </p:cBhvr>
                                      <p:to>
                                        <p:strVal val="visible"/>
                                      </p:to>
                                    </p:set>
                                    <p:animEffect filter="wipe(left)" transition="in">
                                      <p:cBhvr>
                                        <p:cTn id="90" dur="500"/>
                                        <p:tgtEl>
                                          <p:spTgt spid="2996"/>
                                        </p:tgtEl>
                                      </p:cBhvr>
                                    </p:animEffect>
                                  </p:childTnLst>
                                </p:cTn>
                              </p:par>
                            </p:childTnLst>
                          </p:cTn>
                        </p:par>
                        <p:par>
                          <p:cTn id="91" fill="hold">
                            <p:stCondLst>
                              <p:cond delay="5000"/>
                            </p:stCondLst>
                            <p:childTnLst>
                              <p:par>
                                <p:cTn id="92" presetClass="entr" nodeType="afterEffect" presetSubtype="8" presetID="22" grpId="21" fill="hold">
                                  <p:stCondLst>
                                    <p:cond delay="0"/>
                                  </p:stCondLst>
                                  <p:iterate type="el" backwards="0">
                                    <p:tmAbs val="0"/>
                                  </p:iterate>
                                  <p:childTnLst>
                                    <p:set>
                                      <p:cBhvr>
                                        <p:cTn id="93" fill="hold"/>
                                        <p:tgtEl>
                                          <p:spTgt spid="2997"/>
                                        </p:tgtEl>
                                        <p:attrNameLst>
                                          <p:attrName>style.visibility</p:attrName>
                                        </p:attrNameLst>
                                      </p:cBhvr>
                                      <p:to>
                                        <p:strVal val="visible"/>
                                      </p:to>
                                    </p:set>
                                    <p:animEffect filter="wipe(left)" transition="in">
                                      <p:cBhvr>
                                        <p:cTn id="94" dur="500"/>
                                        <p:tgtEl>
                                          <p:spTgt spid="2997"/>
                                        </p:tgtEl>
                                      </p:cBhvr>
                                    </p:animEffect>
                                  </p:childTnLst>
                                </p:cTn>
                              </p:par>
                            </p:childTnLst>
                          </p:cTn>
                        </p:par>
                        <p:par>
                          <p:cTn id="95" fill="hold">
                            <p:stCondLst>
                              <p:cond delay="5500"/>
                            </p:stCondLst>
                            <p:childTnLst>
                              <p:par>
                                <p:cTn id="96" presetClass="entr" nodeType="afterEffect" presetSubtype="8" presetID="22" grpId="22" fill="hold">
                                  <p:stCondLst>
                                    <p:cond delay="0"/>
                                  </p:stCondLst>
                                  <p:iterate type="el" backwards="0">
                                    <p:tmAbs val="0"/>
                                  </p:iterate>
                                  <p:childTnLst>
                                    <p:set>
                                      <p:cBhvr>
                                        <p:cTn id="97" fill="hold"/>
                                        <p:tgtEl>
                                          <p:spTgt spid="2998"/>
                                        </p:tgtEl>
                                        <p:attrNameLst>
                                          <p:attrName>style.visibility</p:attrName>
                                        </p:attrNameLst>
                                      </p:cBhvr>
                                      <p:to>
                                        <p:strVal val="visible"/>
                                      </p:to>
                                    </p:set>
                                    <p:animEffect filter="wipe(left)" transition="in">
                                      <p:cBhvr>
                                        <p:cTn id="98" dur="500"/>
                                        <p:tgtEl>
                                          <p:spTgt spid="2998"/>
                                        </p:tgtEl>
                                      </p:cBhvr>
                                    </p:animEffect>
                                  </p:childTnLst>
                                </p:cTn>
                              </p:par>
                            </p:childTnLst>
                          </p:cTn>
                        </p:par>
                        <p:par>
                          <p:cTn id="99" fill="hold">
                            <p:stCondLst>
                              <p:cond delay="6000"/>
                            </p:stCondLst>
                            <p:childTnLst>
                              <p:par>
                                <p:cTn id="100" presetClass="entr" nodeType="afterEffect" presetSubtype="8" presetID="22" grpId="23" fill="hold">
                                  <p:stCondLst>
                                    <p:cond delay="0"/>
                                  </p:stCondLst>
                                  <p:iterate type="el" backwards="0">
                                    <p:tmAbs val="0"/>
                                  </p:iterate>
                                  <p:childTnLst>
                                    <p:set>
                                      <p:cBhvr>
                                        <p:cTn id="101" fill="hold"/>
                                        <p:tgtEl>
                                          <p:spTgt spid="2999"/>
                                        </p:tgtEl>
                                        <p:attrNameLst>
                                          <p:attrName>style.visibility</p:attrName>
                                        </p:attrNameLst>
                                      </p:cBhvr>
                                      <p:to>
                                        <p:strVal val="visible"/>
                                      </p:to>
                                    </p:set>
                                    <p:animEffect filter="wipe(left)" transition="in">
                                      <p:cBhvr>
                                        <p:cTn id="102" dur="500"/>
                                        <p:tgtEl>
                                          <p:spTgt spid="2999"/>
                                        </p:tgtEl>
                                      </p:cBhvr>
                                    </p:animEffect>
                                  </p:childTnLst>
                                </p:cTn>
                              </p:par>
                            </p:childTnLst>
                          </p:cTn>
                        </p:par>
                        <p:par>
                          <p:cTn id="103" fill="hold">
                            <p:stCondLst>
                              <p:cond delay="6500"/>
                            </p:stCondLst>
                            <p:childTnLst>
                              <p:par>
                                <p:cTn id="104" presetClass="entr" nodeType="afterEffect" presetSubtype="8" presetID="22" grpId="24" fill="hold">
                                  <p:stCondLst>
                                    <p:cond delay="0"/>
                                  </p:stCondLst>
                                  <p:iterate type="el" backwards="0">
                                    <p:tmAbs val="0"/>
                                  </p:iterate>
                                  <p:childTnLst>
                                    <p:set>
                                      <p:cBhvr>
                                        <p:cTn id="105" fill="hold"/>
                                        <p:tgtEl>
                                          <p:spTgt spid="3000"/>
                                        </p:tgtEl>
                                        <p:attrNameLst>
                                          <p:attrName>style.visibility</p:attrName>
                                        </p:attrNameLst>
                                      </p:cBhvr>
                                      <p:to>
                                        <p:strVal val="visible"/>
                                      </p:to>
                                    </p:set>
                                    <p:animEffect filter="wipe(left)" transition="in">
                                      <p:cBhvr>
                                        <p:cTn id="106" dur="500"/>
                                        <p:tgtEl>
                                          <p:spTgt spid="3000"/>
                                        </p:tgtEl>
                                      </p:cBhvr>
                                    </p:animEffect>
                                  </p:childTnLst>
                                </p:cTn>
                              </p:par>
                            </p:childTnLst>
                          </p:cTn>
                        </p:par>
                        <p:par>
                          <p:cTn id="107" fill="hold">
                            <p:stCondLst>
                              <p:cond delay="7000"/>
                            </p:stCondLst>
                            <p:childTnLst>
                              <p:par>
                                <p:cTn id="108" presetClass="entr" nodeType="afterEffect" presetSubtype="8" presetID="22" grpId="25" fill="hold">
                                  <p:stCondLst>
                                    <p:cond delay="0"/>
                                  </p:stCondLst>
                                  <p:iterate type="el" backwards="0">
                                    <p:tmAbs val="0"/>
                                  </p:iterate>
                                  <p:childTnLst>
                                    <p:set>
                                      <p:cBhvr>
                                        <p:cTn id="109" fill="hold"/>
                                        <p:tgtEl>
                                          <p:spTgt spid="3001"/>
                                        </p:tgtEl>
                                        <p:attrNameLst>
                                          <p:attrName>style.visibility</p:attrName>
                                        </p:attrNameLst>
                                      </p:cBhvr>
                                      <p:to>
                                        <p:strVal val="visible"/>
                                      </p:to>
                                    </p:set>
                                    <p:animEffect filter="wipe(left)" transition="in">
                                      <p:cBhvr>
                                        <p:cTn id="110" dur="500"/>
                                        <p:tgtEl>
                                          <p:spTgt spid="3001"/>
                                        </p:tgtEl>
                                      </p:cBhvr>
                                    </p:animEffect>
                                  </p:childTnLst>
                                </p:cTn>
                              </p:par>
                            </p:childTnLst>
                          </p:cTn>
                        </p:par>
                        <p:par>
                          <p:cTn id="111" fill="hold">
                            <p:stCondLst>
                              <p:cond delay="7500"/>
                            </p:stCondLst>
                            <p:childTnLst>
                              <p:par>
                                <p:cTn id="112" presetClass="entr" nodeType="afterEffect" presetSubtype="8" presetID="22" grpId="26" fill="hold">
                                  <p:stCondLst>
                                    <p:cond delay="0"/>
                                  </p:stCondLst>
                                  <p:iterate type="el" backwards="0">
                                    <p:tmAbs val="0"/>
                                  </p:iterate>
                                  <p:childTnLst>
                                    <p:set>
                                      <p:cBhvr>
                                        <p:cTn id="113" fill="hold"/>
                                        <p:tgtEl>
                                          <p:spTgt spid="3002"/>
                                        </p:tgtEl>
                                        <p:attrNameLst>
                                          <p:attrName>style.visibility</p:attrName>
                                        </p:attrNameLst>
                                      </p:cBhvr>
                                      <p:to>
                                        <p:strVal val="visible"/>
                                      </p:to>
                                    </p:set>
                                    <p:animEffect filter="wipe(left)" transition="in">
                                      <p:cBhvr>
                                        <p:cTn id="114" dur="500"/>
                                        <p:tgtEl>
                                          <p:spTgt spid="3002"/>
                                        </p:tgtEl>
                                      </p:cBhvr>
                                    </p:animEffect>
                                  </p:childTnLst>
                                </p:cTn>
                              </p:par>
                            </p:childTnLst>
                          </p:cTn>
                        </p:par>
                        <p:par>
                          <p:cTn id="115" fill="hold">
                            <p:stCondLst>
                              <p:cond delay="8000"/>
                            </p:stCondLst>
                            <p:childTnLst>
                              <p:par>
                                <p:cTn id="116" presetClass="entr" nodeType="afterEffect" presetSubtype="8" presetID="22" grpId="27" fill="hold">
                                  <p:stCondLst>
                                    <p:cond delay="0"/>
                                  </p:stCondLst>
                                  <p:iterate type="el" backwards="0">
                                    <p:tmAbs val="0"/>
                                  </p:iterate>
                                  <p:childTnLst>
                                    <p:set>
                                      <p:cBhvr>
                                        <p:cTn id="117" fill="hold"/>
                                        <p:tgtEl>
                                          <p:spTgt spid="3003"/>
                                        </p:tgtEl>
                                        <p:attrNameLst>
                                          <p:attrName>style.visibility</p:attrName>
                                        </p:attrNameLst>
                                      </p:cBhvr>
                                      <p:to>
                                        <p:strVal val="visible"/>
                                      </p:to>
                                    </p:set>
                                    <p:animEffect filter="wipe(left)" transition="in">
                                      <p:cBhvr>
                                        <p:cTn id="118" dur="500"/>
                                        <p:tgtEl>
                                          <p:spTgt spid="3003"/>
                                        </p:tgtEl>
                                      </p:cBhvr>
                                    </p:animEffect>
                                  </p:childTnLst>
                                </p:cTn>
                              </p:par>
                            </p:childTnLst>
                          </p:cTn>
                        </p:par>
                        <p:par>
                          <p:cTn id="119" fill="hold">
                            <p:stCondLst>
                              <p:cond delay="8500"/>
                            </p:stCondLst>
                            <p:childTnLst>
                              <p:par>
                                <p:cTn id="120" presetClass="entr" nodeType="afterEffect" presetSubtype="8" presetID="22" grpId="28" fill="hold">
                                  <p:stCondLst>
                                    <p:cond delay="0"/>
                                  </p:stCondLst>
                                  <p:iterate type="el" backwards="0">
                                    <p:tmAbs val="0"/>
                                  </p:iterate>
                                  <p:childTnLst>
                                    <p:set>
                                      <p:cBhvr>
                                        <p:cTn id="121" fill="hold"/>
                                        <p:tgtEl>
                                          <p:spTgt spid="3004"/>
                                        </p:tgtEl>
                                        <p:attrNameLst>
                                          <p:attrName>style.visibility</p:attrName>
                                        </p:attrNameLst>
                                      </p:cBhvr>
                                      <p:to>
                                        <p:strVal val="visible"/>
                                      </p:to>
                                    </p:set>
                                    <p:animEffect filter="wipe(left)" transition="in">
                                      <p:cBhvr>
                                        <p:cTn id="122" dur="500"/>
                                        <p:tgtEl>
                                          <p:spTgt spid="3004"/>
                                        </p:tgtEl>
                                      </p:cBhvr>
                                    </p:animEffect>
                                  </p:childTnLst>
                                </p:cTn>
                              </p:par>
                            </p:childTnLst>
                          </p:cTn>
                        </p:par>
                        <p:par>
                          <p:cTn id="123" fill="hold">
                            <p:stCondLst>
                              <p:cond delay="9000"/>
                            </p:stCondLst>
                            <p:childTnLst>
                              <p:par>
                                <p:cTn id="124" presetClass="entr" nodeType="afterEffect" presetSubtype="8" presetID="22" grpId="29" fill="hold">
                                  <p:stCondLst>
                                    <p:cond delay="0"/>
                                  </p:stCondLst>
                                  <p:iterate type="el" backwards="0">
                                    <p:tmAbs val="0"/>
                                  </p:iterate>
                                  <p:childTnLst>
                                    <p:set>
                                      <p:cBhvr>
                                        <p:cTn id="125" fill="hold"/>
                                        <p:tgtEl>
                                          <p:spTgt spid="3005"/>
                                        </p:tgtEl>
                                        <p:attrNameLst>
                                          <p:attrName>style.visibility</p:attrName>
                                        </p:attrNameLst>
                                      </p:cBhvr>
                                      <p:to>
                                        <p:strVal val="visible"/>
                                      </p:to>
                                    </p:set>
                                    <p:animEffect filter="wipe(left)" transition="in">
                                      <p:cBhvr>
                                        <p:cTn id="126" dur="500"/>
                                        <p:tgtEl>
                                          <p:spTgt spid="3005"/>
                                        </p:tgtEl>
                                      </p:cBhvr>
                                    </p:animEffect>
                                  </p:childTnLst>
                                </p:cTn>
                              </p:par>
                            </p:childTnLst>
                          </p:cTn>
                        </p:par>
                        <p:par>
                          <p:cTn id="127" fill="hold">
                            <p:stCondLst>
                              <p:cond delay="9500"/>
                            </p:stCondLst>
                            <p:childTnLst>
                              <p:par>
                                <p:cTn id="128" presetClass="entr" nodeType="afterEffect" presetSubtype="8" presetID="22" grpId="30" fill="hold">
                                  <p:stCondLst>
                                    <p:cond delay="0"/>
                                  </p:stCondLst>
                                  <p:iterate type="el" backwards="0">
                                    <p:tmAbs val="0"/>
                                  </p:iterate>
                                  <p:childTnLst>
                                    <p:set>
                                      <p:cBhvr>
                                        <p:cTn id="129" fill="hold"/>
                                        <p:tgtEl>
                                          <p:spTgt spid="3006"/>
                                        </p:tgtEl>
                                        <p:attrNameLst>
                                          <p:attrName>style.visibility</p:attrName>
                                        </p:attrNameLst>
                                      </p:cBhvr>
                                      <p:to>
                                        <p:strVal val="visible"/>
                                      </p:to>
                                    </p:set>
                                    <p:animEffect filter="wipe(left)" transition="in">
                                      <p:cBhvr>
                                        <p:cTn id="130" dur="500"/>
                                        <p:tgtEl>
                                          <p:spTgt spid="3006"/>
                                        </p:tgtEl>
                                      </p:cBhvr>
                                    </p:animEffect>
                                  </p:childTnLst>
                                </p:cTn>
                              </p:par>
                            </p:childTnLst>
                          </p:cTn>
                        </p:par>
                        <p:par>
                          <p:cTn id="131" fill="hold">
                            <p:stCondLst>
                              <p:cond delay="10000"/>
                            </p:stCondLst>
                            <p:childTnLst>
                              <p:par>
                                <p:cTn id="132" presetClass="entr" nodeType="afterEffect" presetSubtype="8" presetID="22" grpId="31" fill="hold">
                                  <p:stCondLst>
                                    <p:cond delay="0"/>
                                  </p:stCondLst>
                                  <p:iterate type="el" backwards="0">
                                    <p:tmAbs val="0"/>
                                  </p:iterate>
                                  <p:childTnLst>
                                    <p:set>
                                      <p:cBhvr>
                                        <p:cTn id="133" fill="hold"/>
                                        <p:tgtEl>
                                          <p:spTgt spid="3007"/>
                                        </p:tgtEl>
                                        <p:attrNameLst>
                                          <p:attrName>style.visibility</p:attrName>
                                        </p:attrNameLst>
                                      </p:cBhvr>
                                      <p:to>
                                        <p:strVal val="visible"/>
                                      </p:to>
                                    </p:set>
                                    <p:animEffect filter="wipe(left)" transition="in">
                                      <p:cBhvr>
                                        <p:cTn id="134" dur="500"/>
                                        <p:tgtEl>
                                          <p:spTgt spid="3007"/>
                                        </p:tgtEl>
                                      </p:cBhvr>
                                    </p:animEffect>
                                  </p:childTnLst>
                                </p:cTn>
                              </p:par>
                            </p:childTnLst>
                          </p:cTn>
                        </p:par>
                        <p:par>
                          <p:cTn id="135" fill="hold">
                            <p:stCondLst>
                              <p:cond delay="10500"/>
                            </p:stCondLst>
                            <p:childTnLst>
                              <p:par>
                                <p:cTn id="136" presetClass="entr" nodeType="afterEffect" presetSubtype="8" presetID="22" grpId="32" fill="hold">
                                  <p:stCondLst>
                                    <p:cond delay="0"/>
                                  </p:stCondLst>
                                  <p:iterate type="el" backwards="0">
                                    <p:tmAbs val="0"/>
                                  </p:iterate>
                                  <p:childTnLst>
                                    <p:set>
                                      <p:cBhvr>
                                        <p:cTn id="137" fill="hold"/>
                                        <p:tgtEl>
                                          <p:spTgt spid="3008"/>
                                        </p:tgtEl>
                                        <p:attrNameLst>
                                          <p:attrName>style.visibility</p:attrName>
                                        </p:attrNameLst>
                                      </p:cBhvr>
                                      <p:to>
                                        <p:strVal val="visible"/>
                                      </p:to>
                                    </p:set>
                                    <p:animEffect filter="wipe(left)" transition="in">
                                      <p:cBhvr>
                                        <p:cTn id="138" dur="500"/>
                                        <p:tgtEl>
                                          <p:spTgt spid="3008"/>
                                        </p:tgtEl>
                                      </p:cBhvr>
                                    </p:animEffect>
                                  </p:childTnLst>
                                </p:cTn>
                              </p:par>
                            </p:childTnLst>
                          </p:cTn>
                        </p:par>
                        <p:par>
                          <p:cTn id="139" fill="hold">
                            <p:stCondLst>
                              <p:cond delay="11000"/>
                            </p:stCondLst>
                            <p:childTnLst>
                              <p:par>
                                <p:cTn id="140" presetClass="entr" nodeType="afterEffect" presetSubtype="8" presetID="22" grpId="33" fill="hold">
                                  <p:stCondLst>
                                    <p:cond delay="0"/>
                                  </p:stCondLst>
                                  <p:iterate type="el" backwards="0">
                                    <p:tmAbs val="0"/>
                                  </p:iterate>
                                  <p:childTnLst>
                                    <p:set>
                                      <p:cBhvr>
                                        <p:cTn id="141" fill="hold"/>
                                        <p:tgtEl>
                                          <p:spTgt spid="3009"/>
                                        </p:tgtEl>
                                        <p:attrNameLst>
                                          <p:attrName>style.visibility</p:attrName>
                                        </p:attrNameLst>
                                      </p:cBhvr>
                                      <p:to>
                                        <p:strVal val="visible"/>
                                      </p:to>
                                    </p:set>
                                    <p:animEffect filter="wipe(left)" transition="in">
                                      <p:cBhvr>
                                        <p:cTn id="142" dur="500"/>
                                        <p:tgtEl>
                                          <p:spTgt spid="3009"/>
                                        </p:tgtEl>
                                      </p:cBhvr>
                                    </p:animEffect>
                                  </p:childTnLst>
                                </p:cTn>
                              </p:par>
                            </p:childTnLst>
                          </p:cTn>
                        </p:par>
                        <p:par>
                          <p:cTn id="143" fill="hold">
                            <p:stCondLst>
                              <p:cond delay="11500"/>
                            </p:stCondLst>
                            <p:childTnLst>
                              <p:par>
                                <p:cTn id="144" presetClass="entr" nodeType="afterEffect" presetSubtype="8" presetID="22" grpId="34" fill="hold">
                                  <p:stCondLst>
                                    <p:cond delay="0"/>
                                  </p:stCondLst>
                                  <p:iterate type="el" backwards="0">
                                    <p:tmAbs val="0"/>
                                  </p:iterate>
                                  <p:childTnLst>
                                    <p:set>
                                      <p:cBhvr>
                                        <p:cTn id="145" fill="hold"/>
                                        <p:tgtEl>
                                          <p:spTgt spid="3010"/>
                                        </p:tgtEl>
                                        <p:attrNameLst>
                                          <p:attrName>style.visibility</p:attrName>
                                        </p:attrNameLst>
                                      </p:cBhvr>
                                      <p:to>
                                        <p:strVal val="visible"/>
                                      </p:to>
                                    </p:set>
                                    <p:animEffect filter="wipe(left)" transition="in">
                                      <p:cBhvr>
                                        <p:cTn id="146" dur="500"/>
                                        <p:tgtEl>
                                          <p:spTgt spid="3010"/>
                                        </p:tgtEl>
                                      </p:cBhvr>
                                    </p:animEffect>
                                  </p:childTnLst>
                                </p:cTn>
                              </p:par>
                            </p:childTnLst>
                          </p:cTn>
                        </p:par>
                        <p:par>
                          <p:cTn id="147" fill="hold">
                            <p:stCondLst>
                              <p:cond delay="12000"/>
                            </p:stCondLst>
                            <p:childTnLst>
                              <p:par>
                                <p:cTn id="148" presetClass="entr" nodeType="afterEffect" presetSubtype="8" presetID="22" grpId="35" fill="hold">
                                  <p:stCondLst>
                                    <p:cond delay="0"/>
                                  </p:stCondLst>
                                  <p:iterate type="el" backwards="0">
                                    <p:tmAbs val="0"/>
                                  </p:iterate>
                                  <p:childTnLst>
                                    <p:set>
                                      <p:cBhvr>
                                        <p:cTn id="149" fill="hold"/>
                                        <p:tgtEl>
                                          <p:spTgt spid="3011"/>
                                        </p:tgtEl>
                                        <p:attrNameLst>
                                          <p:attrName>style.visibility</p:attrName>
                                        </p:attrNameLst>
                                      </p:cBhvr>
                                      <p:to>
                                        <p:strVal val="visible"/>
                                      </p:to>
                                    </p:set>
                                    <p:animEffect filter="wipe(left)" transition="in">
                                      <p:cBhvr>
                                        <p:cTn id="150" dur="500"/>
                                        <p:tgtEl>
                                          <p:spTgt spid="3011"/>
                                        </p:tgtEl>
                                      </p:cBhvr>
                                    </p:animEffect>
                                  </p:childTnLst>
                                </p:cTn>
                              </p:par>
                            </p:childTnLst>
                          </p:cTn>
                        </p:par>
                      </p:childTnLst>
                    </p:cTn>
                  </p:par>
                  <p:par>
                    <p:cTn id="151" fill="hold">
                      <p:stCondLst>
                        <p:cond delay="indefinite"/>
                      </p:stCondLst>
                      <p:childTnLst>
                        <p:par>
                          <p:cTn id="152" fill="hold">
                            <p:stCondLst>
                              <p:cond delay="0"/>
                            </p:stCondLst>
                            <p:childTnLst>
                              <p:par>
                                <p:cTn id="153" presetClass="entr" nodeType="clickEffect" presetID="9" grpId="36" fill="hold">
                                  <p:stCondLst>
                                    <p:cond delay="0"/>
                                  </p:stCondLst>
                                  <p:iterate type="el" backwards="0">
                                    <p:tmAbs val="0"/>
                                  </p:iterate>
                                  <p:childTnLst>
                                    <p:set>
                                      <p:cBhvr>
                                        <p:cTn id="154" fill="hold"/>
                                        <p:tgtEl>
                                          <p:spTgt spid="3018"/>
                                        </p:tgtEl>
                                        <p:attrNameLst>
                                          <p:attrName>style.visibility</p:attrName>
                                        </p:attrNameLst>
                                      </p:cBhvr>
                                      <p:to>
                                        <p:strVal val="visible"/>
                                      </p:to>
                                    </p:set>
                                    <p:animEffect filter="dissolve" transition="in">
                                      <p:cBhvr>
                                        <p:cTn id="155" dur="500"/>
                                        <p:tgtEl>
                                          <p:spTgt spid="3018"/>
                                        </p:tgtEl>
                                      </p:cBhvr>
                                    </p:animEffect>
                                  </p:childTnLst>
                                </p:cTn>
                              </p:par>
                            </p:childTnLst>
                          </p:cTn>
                        </p:par>
                        <p:par>
                          <p:cTn id="156" fill="hold">
                            <p:stCondLst>
                              <p:cond delay="500"/>
                            </p:stCondLst>
                            <p:childTnLst>
                              <p:par>
                                <p:cTn id="157" presetClass="entr" nodeType="afterEffect" presetID="9" grpId="37" fill="hold">
                                  <p:stCondLst>
                                    <p:cond delay="0"/>
                                  </p:stCondLst>
                                  <p:iterate type="el" backwards="0">
                                    <p:tmAbs val="0"/>
                                  </p:iterate>
                                  <p:childTnLst>
                                    <p:set>
                                      <p:cBhvr>
                                        <p:cTn id="158" fill="hold"/>
                                        <p:tgtEl>
                                          <p:spTgt spid="3019"/>
                                        </p:tgtEl>
                                        <p:attrNameLst>
                                          <p:attrName>style.visibility</p:attrName>
                                        </p:attrNameLst>
                                      </p:cBhvr>
                                      <p:to>
                                        <p:strVal val="visible"/>
                                      </p:to>
                                    </p:set>
                                    <p:animEffect filter="dissolve" transition="in">
                                      <p:cBhvr>
                                        <p:cTn id="159" dur="500"/>
                                        <p:tgtEl>
                                          <p:spTgt spid="3019"/>
                                        </p:tgtEl>
                                      </p:cBhvr>
                                    </p:animEffect>
                                  </p:childTnLst>
                                </p:cTn>
                              </p:par>
                            </p:childTnLst>
                          </p:cTn>
                        </p:par>
                        <p:par>
                          <p:cTn id="160" fill="hold">
                            <p:stCondLst>
                              <p:cond delay="1000"/>
                            </p:stCondLst>
                            <p:childTnLst>
                              <p:par>
                                <p:cTn id="161" presetClass="entr" nodeType="afterEffect" presetID="9" grpId="38" fill="hold">
                                  <p:stCondLst>
                                    <p:cond delay="0"/>
                                  </p:stCondLst>
                                  <p:iterate type="el" backwards="0">
                                    <p:tmAbs val="0"/>
                                  </p:iterate>
                                  <p:childTnLst>
                                    <p:set>
                                      <p:cBhvr>
                                        <p:cTn id="162" fill="hold"/>
                                        <p:tgtEl>
                                          <p:spTgt spid="3020"/>
                                        </p:tgtEl>
                                        <p:attrNameLst>
                                          <p:attrName>style.visibility</p:attrName>
                                        </p:attrNameLst>
                                      </p:cBhvr>
                                      <p:to>
                                        <p:strVal val="visible"/>
                                      </p:to>
                                    </p:set>
                                    <p:animEffect filter="dissolve" transition="in">
                                      <p:cBhvr>
                                        <p:cTn id="163" dur="500"/>
                                        <p:tgtEl>
                                          <p:spTgt spid="3020"/>
                                        </p:tgtEl>
                                      </p:cBhvr>
                                    </p:animEffect>
                                  </p:childTnLst>
                                </p:cTn>
                              </p:par>
                            </p:childTnLst>
                          </p:cTn>
                        </p:par>
                        <p:par>
                          <p:cTn id="164" fill="hold">
                            <p:stCondLst>
                              <p:cond delay="1500"/>
                            </p:stCondLst>
                            <p:childTnLst>
                              <p:par>
                                <p:cTn id="165" presetClass="entr" nodeType="afterEffect" presetID="9" grpId="39" fill="hold">
                                  <p:stCondLst>
                                    <p:cond delay="0"/>
                                  </p:stCondLst>
                                  <p:iterate type="el" backwards="0">
                                    <p:tmAbs val="0"/>
                                  </p:iterate>
                                  <p:childTnLst>
                                    <p:set>
                                      <p:cBhvr>
                                        <p:cTn id="166" fill="hold"/>
                                        <p:tgtEl>
                                          <p:spTgt spid="3024"/>
                                        </p:tgtEl>
                                        <p:attrNameLst>
                                          <p:attrName>style.visibility</p:attrName>
                                        </p:attrNameLst>
                                      </p:cBhvr>
                                      <p:to>
                                        <p:strVal val="visible"/>
                                      </p:to>
                                    </p:set>
                                    <p:animEffect filter="dissolve" transition="in">
                                      <p:cBhvr>
                                        <p:cTn id="167" dur="500"/>
                                        <p:tgtEl>
                                          <p:spTgt spid="3024"/>
                                        </p:tgtEl>
                                      </p:cBhvr>
                                    </p:animEffect>
                                  </p:childTnLst>
                                </p:cTn>
                              </p:par>
                            </p:childTnLst>
                          </p:cTn>
                        </p:par>
                        <p:par>
                          <p:cTn id="168" fill="hold">
                            <p:stCondLst>
                              <p:cond delay="2000"/>
                            </p:stCondLst>
                            <p:childTnLst>
                              <p:par>
                                <p:cTn id="169" presetClass="entr" nodeType="afterEffect" presetID="9" grpId="40" fill="hold">
                                  <p:stCondLst>
                                    <p:cond delay="0"/>
                                  </p:stCondLst>
                                  <p:iterate type="el" backwards="0">
                                    <p:tmAbs val="0"/>
                                  </p:iterate>
                                  <p:childTnLst>
                                    <p:set>
                                      <p:cBhvr>
                                        <p:cTn id="170" fill="hold"/>
                                        <p:tgtEl>
                                          <p:spTgt spid="3017"/>
                                        </p:tgtEl>
                                        <p:attrNameLst>
                                          <p:attrName>style.visibility</p:attrName>
                                        </p:attrNameLst>
                                      </p:cBhvr>
                                      <p:to>
                                        <p:strVal val="visible"/>
                                      </p:to>
                                    </p:set>
                                    <p:animEffect filter="dissolve" transition="in">
                                      <p:cBhvr>
                                        <p:cTn id="171" dur="500"/>
                                        <p:tgtEl>
                                          <p:spTgt spid="3017"/>
                                        </p:tgtEl>
                                      </p:cBhvr>
                                    </p:animEffect>
                                  </p:childTnLst>
                                </p:cTn>
                              </p:par>
                            </p:childTnLst>
                          </p:cTn>
                        </p:par>
                      </p:childTnLst>
                    </p:cTn>
                  </p:par>
                  <p:par>
                    <p:cTn id="172" fill="hold">
                      <p:stCondLst>
                        <p:cond delay="indefinite"/>
                      </p:stCondLst>
                      <p:childTnLst>
                        <p:par>
                          <p:cTn id="173" fill="hold">
                            <p:stCondLst>
                              <p:cond delay="0"/>
                            </p:stCondLst>
                            <p:childTnLst>
                              <p:par>
                                <p:cTn id="174" presetClass="entr" nodeType="clickEffect" presetID="9" grpId="41" fill="hold">
                                  <p:stCondLst>
                                    <p:cond delay="0"/>
                                  </p:stCondLst>
                                  <p:iterate type="el" backwards="0">
                                    <p:tmAbs val="0"/>
                                  </p:iterate>
                                  <p:childTnLst>
                                    <p:set>
                                      <p:cBhvr>
                                        <p:cTn id="175" fill="hold"/>
                                        <p:tgtEl>
                                          <p:spTgt spid="3021"/>
                                        </p:tgtEl>
                                        <p:attrNameLst>
                                          <p:attrName>style.visibility</p:attrName>
                                        </p:attrNameLst>
                                      </p:cBhvr>
                                      <p:to>
                                        <p:strVal val="visible"/>
                                      </p:to>
                                    </p:set>
                                    <p:animEffect filter="dissolve" transition="in">
                                      <p:cBhvr>
                                        <p:cTn id="176" dur="500"/>
                                        <p:tgtEl>
                                          <p:spTgt spid="3021"/>
                                        </p:tgtEl>
                                      </p:cBhvr>
                                    </p:animEffect>
                                  </p:childTnLst>
                                </p:cTn>
                              </p:par>
                            </p:childTnLst>
                          </p:cTn>
                        </p:par>
                        <p:par>
                          <p:cTn id="177" fill="hold">
                            <p:stCondLst>
                              <p:cond delay="500"/>
                            </p:stCondLst>
                            <p:childTnLst>
                              <p:par>
                                <p:cTn id="178" presetClass="entr" nodeType="afterEffect" presetID="9" grpId="42" fill="hold">
                                  <p:stCondLst>
                                    <p:cond delay="0"/>
                                  </p:stCondLst>
                                  <p:iterate type="el" backwards="0">
                                    <p:tmAbs val="0"/>
                                  </p:iterate>
                                  <p:childTnLst>
                                    <p:set>
                                      <p:cBhvr>
                                        <p:cTn id="179" fill="hold"/>
                                        <p:tgtEl>
                                          <p:spTgt spid="3022"/>
                                        </p:tgtEl>
                                        <p:attrNameLst>
                                          <p:attrName>style.visibility</p:attrName>
                                        </p:attrNameLst>
                                      </p:cBhvr>
                                      <p:to>
                                        <p:strVal val="visible"/>
                                      </p:to>
                                    </p:set>
                                    <p:animEffect filter="dissolve" transition="in">
                                      <p:cBhvr>
                                        <p:cTn id="180" dur="500"/>
                                        <p:tgtEl>
                                          <p:spTgt spid="3022"/>
                                        </p:tgtEl>
                                      </p:cBhvr>
                                    </p:animEffect>
                                  </p:childTnLst>
                                </p:cTn>
                              </p:par>
                            </p:childTnLst>
                          </p:cTn>
                        </p:par>
                        <p:par>
                          <p:cTn id="181" fill="hold">
                            <p:stCondLst>
                              <p:cond delay="1000"/>
                            </p:stCondLst>
                            <p:childTnLst>
                              <p:par>
                                <p:cTn id="182" presetClass="entr" nodeType="afterEffect" presetID="9" grpId="43" fill="hold">
                                  <p:stCondLst>
                                    <p:cond delay="0"/>
                                  </p:stCondLst>
                                  <p:iterate type="el" backwards="0">
                                    <p:tmAbs val="0"/>
                                  </p:iterate>
                                  <p:childTnLst>
                                    <p:set>
                                      <p:cBhvr>
                                        <p:cTn id="183" fill="hold"/>
                                        <p:tgtEl>
                                          <p:spTgt spid="3023"/>
                                        </p:tgtEl>
                                        <p:attrNameLst>
                                          <p:attrName>style.visibility</p:attrName>
                                        </p:attrNameLst>
                                      </p:cBhvr>
                                      <p:to>
                                        <p:strVal val="visible"/>
                                      </p:to>
                                    </p:set>
                                    <p:animEffect filter="dissolve" transition="in">
                                      <p:cBhvr>
                                        <p:cTn id="184" dur="500"/>
                                        <p:tgtEl>
                                          <p:spTgt spid="30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005" grpId="29"/>
      <p:bldP build="whole" bldLvl="1" animBg="1" rev="0" advAuto="0" spid="2994" grpId="18"/>
      <p:bldP build="whole" bldLvl="1" animBg="1" rev="0" advAuto="0" spid="3020" grpId="38"/>
      <p:bldP build="whole" bldLvl="1" animBg="1" rev="0" advAuto="0" spid="3024" grpId="39"/>
      <p:bldP build="whole" bldLvl="1" animBg="1" rev="0" advAuto="0" spid="2964" grpId="2"/>
      <p:bldP build="whole" bldLvl="1" animBg="1" rev="0" advAuto="0" spid="2998" grpId="22"/>
      <p:bldP build="whole" bldLvl="1" animBg="1" rev="0" advAuto="0" spid="2974" grpId="6"/>
      <p:bldP build="whole" bldLvl="1" animBg="1" rev="0" advAuto="0" spid="2979" grpId="8"/>
      <p:bldP build="whole" bldLvl="1" animBg="1" rev="0" advAuto="0" spid="2984" grpId="10"/>
      <p:bldP build="whole" bldLvl="1" animBg="1" rev="0" advAuto="0" spid="3002" grpId="26"/>
      <p:bldP build="whole" bldLvl="1" animBg="1" rev="0" advAuto="0" spid="3014" grpId="13"/>
      <p:bldP build="whole" bldLvl="1" animBg="1" rev="0" advAuto="0" spid="3009" grpId="33"/>
      <p:bldP build="whole" bldLvl="1" animBg="1" rev="0" advAuto="0" spid="2991" grpId="9"/>
      <p:bldP build="whole" bldLvl="1" animBg="1" rev="0" advAuto="0" spid="2987" grpId="1"/>
      <p:bldP build="whole" bldLvl="1" animBg="1" rev="0" advAuto="0" spid="2969" grpId="4"/>
      <p:bldP build="whole" bldLvl="1" animBg="1" rev="0" advAuto="0" spid="2995" grpId="19"/>
      <p:bldP build="whole" bldLvl="1" animBg="1" rev="0" advAuto="0" spid="3017" grpId="40"/>
      <p:bldP build="whole" bldLvl="1" animBg="1" rev="0" advAuto="0" spid="3021" grpId="41"/>
      <p:bldP build="whole" bldLvl="1" animBg="1" rev="0" advAuto="0" spid="3006" grpId="30"/>
      <p:bldP build="whole" bldLvl="1" animBg="1" rev="0" advAuto="0" spid="2999" grpId="23"/>
      <p:bldP build="whole" bldLvl="1" animBg="1" rev="0" advAuto="0" spid="3015" grpId="14"/>
      <p:bldP build="whole" bldLvl="1" animBg="1" rev="0" advAuto="0" spid="3003" grpId="27"/>
      <p:bldP build="whole" bldLvl="1" animBg="1" rev="0" advAuto="0" spid="2988" grpId="3"/>
      <p:bldP build="whole" bldLvl="1" animBg="1" rev="0" advAuto="0" spid="3010" grpId="34"/>
      <p:bldP build="whole" bldLvl="1" animBg="1" rev="0" advAuto="0" spid="2992" grpId="16"/>
      <p:bldP build="whole" bldLvl="1" animBg="1" rev="0" advAuto="0" spid="3018" grpId="36"/>
      <p:bldP build="whole" bldLvl="1" animBg="1" rev="0" advAuto="0" spid="2989" grpId="5"/>
      <p:bldP build="whole" bldLvl="1" animBg="1" rev="0" advAuto="0" spid="2996" grpId="20"/>
      <p:bldP build="whole" bldLvl="1" animBg="1" rev="0" advAuto="0" spid="3022" grpId="42"/>
      <p:bldP build="whole" bldLvl="1" animBg="1" rev="0" advAuto="0" spid="3012" grpId="11"/>
      <p:bldP build="whole" bldLvl="1" animBg="1" rev="0" advAuto="0" spid="3000" grpId="24"/>
      <p:bldP build="whole" bldLvl="1" animBg="1" rev="0" advAuto="0" spid="3007" grpId="31"/>
      <p:bldP build="whole" bldLvl="1" animBg="1" rev="0" advAuto="0" spid="3016" grpId="15"/>
      <p:bldP build="whole" bldLvl="1" animBg="1" rev="0" advAuto="0" spid="3004" grpId="28"/>
      <p:bldP build="whole" bldLvl="1" animBg="1" rev="0" advAuto="0" spid="3011" grpId="35"/>
      <p:bldP build="whole" bldLvl="1" animBg="1" rev="0" advAuto="0" spid="2993" grpId="17"/>
      <p:bldP build="whole" bldLvl="1" animBg="1" rev="0" advAuto="0" spid="3019" grpId="37"/>
      <p:bldP build="whole" bldLvl="1" animBg="1" rev="0" advAuto="0" spid="2997" grpId="21"/>
      <p:bldP build="whole" bldLvl="1" animBg="1" rev="0" advAuto="0" spid="2990" grpId="7"/>
      <p:bldP build="whole" bldLvl="1" animBg="1" rev="0" advAuto="0" spid="3023" grpId="43"/>
      <p:bldP build="whole" bldLvl="1" animBg="1" rev="0" advAuto="0" spid="3013" grpId="12"/>
      <p:bldP build="whole" bldLvl="1" animBg="1" rev="0" advAuto="0" spid="3008" grpId="32"/>
      <p:bldP build="whole" bldLvl="1" animBg="1" rev="0" advAuto="0" spid="3001" grpId="25"/>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6"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027" name="Rectangle 42"/>
          <p:cNvSpPr/>
          <p:nvPr/>
        </p:nvSpPr>
        <p:spPr>
          <a:xfrm>
            <a:off x="-2" y="4694547"/>
            <a:ext cx="12192003" cy="2163453"/>
          </a:xfrm>
          <a:prstGeom prst="rect">
            <a:avLst/>
          </a:prstGeom>
          <a:solidFill>
            <a:srgbClr val="000000">
              <a:alpha val="80000"/>
            </a:srgbClr>
          </a:solidFill>
          <a:ln w="12700">
            <a:miter lim="400000"/>
          </a:ln>
        </p:spPr>
        <p:txBody>
          <a:bodyPr lIns="45719" rIns="45719" anchor="ctr"/>
          <a:lstStyle/>
          <a:p>
            <a:pPr algn="ctr">
              <a:defRPr>
                <a:solidFill>
                  <a:srgbClr val="FFFFFF"/>
                </a:solidFill>
              </a:defRPr>
            </a:pPr>
          </a:p>
        </p:txBody>
      </p:sp>
      <p:sp>
        <p:nvSpPr>
          <p:cNvPr id="3028" name="Rectangle 55"/>
          <p:cNvSpPr/>
          <p:nvPr/>
        </p:nvSpPr>
        <p:spPr>
          <a:xfrm>
            <a:off x="-65989" y="4515439"/>
            <a:ext cx="5740925" cy="857839"/>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302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3033" name="Group 7"/>
          <p:cNvGrpSpPr/>
          <p:nvPr/>
        </p:nvGrpSpPr>
        <p:grpSpPr>
          <a:xfrm>
            <a:off x="5675908" y="3256584"/>
            <a:ext cx="1890593" cy="1954836"/>
            <a:chOff x="0" y="0"/>
            <a:chExt cx="1890592" cy="1954834"/>
          </a:xfrm>
        </p:grpSpPr>
        <p:sp>
          <p:nvSpPr>
            <p:cNvPr id="3030" name="Shape 6"/>
            <p:cNvSpPr/>
            <p:nvPr/>
          </p:nvSpPr>
          <p:spPr>
            <a:xfrm>
              <a:off x="0" y="0"/>
              <a:ext cx="1890125" cy="10896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866" y="0"/>
                  </a:moveTo>
                  <a:lnTo>
                    <a:pt x="0" y="10233"/>
                  </a:lnTo>
                  <a:lnTo>
                    <a:pt x="12196" y="21600"/>
                  </a:lnTo>
                  <a:lnTo>
                    <a:pt x="21600" y="9204"/>
                  </a:lnTo>
                  <a:cubicBezTo>
                    <a:pt x="21600" y="9204"/>
                    <a:pt x="9866" y="0"/>
                    <a:pt x="9866" y="0"/>
                  </a:cubicBezTo>
                  <a:close/>
                </a:path>
              </a:pathLst>
            </a:custGeom>
            <a:gradFill flip="none" rotWithShape="1">
              <a:gsLst>
                <a:gs pos="23000">
                  <a:srgbClr val="A2BDDE"/>
                </a:gs>
                <a:gs pos="100000">
                  <a:srgbClr val="6491C8"/>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31" name="Shape 7"/>
            <p:cNvSpPr/>
            <p:nvPr/>
          </p:nvSpPr>
          <p:spPr>
            <a:xfrm>
              <a:off x="-1" y="515120"/>
              <a:ext cx="1067239" cy="14393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605"/>
                  </a:moveTo>
                  <a:lnTo>
                    <a:pt x="0" y="0"/>
                  </a:lnTo>
                  <a:lnTo>
                    <a:pt x="0" y="14644"/>
                  </a:lnTo>
                  <a:lnTo>
                    <a:pt x="21600" y="21600"/>
                  </a:lnTo>
                  <a:cubicBezTo>
                    <a:pt x="21600" y="21600"/>
                    <a:pt x="21600" y="8605"/>
                    <a:pt x="21600" y="8605"/>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32" name="Shape 8"/>
            <p:cNvSpPr/>
            <p:nvPr/>
          </p:nvSpPr>
          <p:spPr>
            <a:xfrm>
              <a:off x="1067704" y="463607"/>
              <a:ext cx="822888" cy="14912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4134"/>
                  </a:lnTo>
                  <a:lnTo>
                    <a:pt x="21600" y="0"/>
                  </a:lnTo>
                  <a:lnTo>
                    <a:pt x="0" y="9058"/>
                  </a:lnTo>
                  <a:cubicBezTo>
                    <a:pt x="0" y="9058"/>
                    <a:pt x="0" y="21600"/>
                    <a:pt x="0" y="2160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037" name="Group 8"/>
          <p:cNvGrpSpPr/>
          <p:nvPr/>
        </p:nvGrpSpPr>
        <p:grpSpPr>
          <a:xfrm>
            <a:off x="4608672" y="3883931"/>
            <a:ext cx="1890593" cy="1954836"/>
            <a:chOff x="0" y="0"/>
            <a:chExt cx="1890592" cy="1954834"/>
          </a:xfrm>
        </p:grpSpPr>
        <p:sp>
          <p:nvSpPr>
            <p:cNvPr id="3034" name="Shape 6"/>
            <p:cNvSpPr/>
            <p:nvPr/>
          </p:nvSpPr>
          <p:spPr>
            <a:xfrm>
              <a:off x="0" y="0"/>
              <a:ext cx="1890125" cy="10896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866" y="0"/>
                  </a:moveTo>
                  <a:lnTo>
                    <a:pt x="0" y="10233"/>
                  </a:lnTo>
                  <a:lnTo>
                    <a:pt x="12196" y="21600"/>
                  </a:lnTo>
                  <a:lnTo>
                    <a:pt x="21600" y="9204"/>
                  </a:lnTo>
                  <a:cubicBezTo>
                    <a:pt x="21600" y="9204"/>
                    <a:pt x="9866" y="0"/>
                    <a:pt x="9866" y="0"/>
                  </a:cubicBezTo>
                  <a:close/>
                </a:path>
              </a:pathLst>
            </a:custGeom>
            <a:gradFill flip="none" rotWithShape="1">
              <a:gsLst>
                <a:gs pos="23000">
                  <a:srgbClr val="72D2F3"/>
                </a:gs>
                <a:gs pos="100000">
                  <a:schemeClr val="accent1"/>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35" name="Shape 7"/>
            <p:cNvSpPr/>
            <p:nvPr/>
          </p:nvSpPr>
          <p:spPr>
            <a:xfrm>
              <a:off x="-1" y="515120"/>
              <a:ext cx="1067239" cy="14393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605"/>
                  </a:moveTo>
                  <a:lnTo>
                    <a:pt x="0" y="0"/>
                  </a:lnTo>
                  <a:lnTo>
                    <a:pt x="0" y="14644"/>
                  </a:lnTo>
                  <a:lnTo>
                    <a:pt x="21600" y="21600"/>
                  </a:lnTo>
                  <a:cubicBezTo>
                    <a:pt x="21600" y="21600"/>
                    <a:pt x="21600" y="8605"/>
                    <a:pt x="21600" y="8605"/>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36" name="Shape 8"/>
            <p:cNvSpPr/>
            <p:nvPr/>
          </p:nvSpPr>
          <p:spPr>
            <a:xfrm>
              <a:off x="1067704" y="463607"/>
              <a:ext cx="822888" cy="14912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4134"/>
                  </a:lnTo>
                  <a:lnTo>
                    <a:pt x="21600" y="0"/>
                  </a:lnTo>
                  <a:lnTo>
                    <a:pt x="0" y="9058"/>
                  </a:lnTo>
                  <a:cubicBezTo>
                    <a:pt x="0" y="9058"/>
                    <a:pt x="0" y="21600"/>
                    <a:pt x="0" y="2160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041" name="Group 16"/>
          <p:cNvGrpSpPr/>
          <p:nvPr/>
        </p:nvGrpSpPr>
        <p:grpSpPr>
          <a:xfrm>
            <a:off x="5721298" y="1953581"/>
            <a:ext cx="1890593" cy="1954836"/>
            <a:chOff x="0" y="0"/>
            <a:chExt cx="1890592" cy="1954834"/>
          </a:xfrm>
        </p:grpSpPr>
        <p:sp>
          <p:nvSpPr>
            <p:cNvPr id="3038" name="Shape 6"/>
            <p:cNvSpPr/>
            <p:nvPr/>
          </p:nvSpPr>
          <p:spPr>
            <a:xfrm>
              <a:off x="0" y="0"/>
              <a:ext cx="1890125" cy="10896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866" y="0"/>
                  </a:moveTo>
                  <a:lnTo>
                    <a:pt x="0" y="10233"/>
                  </a:lnTo>
                  <a:lnTo>
                    <a:pt x="12196" y="21600"/>
                  </a:lnTo>
                  <a:lnTo>
                    <a:pt x="21600" y="9204"/>
                  </a:lnTo>
                  <a:cubicBezTo>
                    <a:pt x="21600" y="9204"/>
                    <a:pt x="9866" y="0"/>
                    <a:pt x="9866" y="0"/>
                  </a:cubicBezTo>
                  <a:close/>
                </a:path>
              </a:pathLst>
            </a:custGeom>
            <a:gradFill flip="none" rotWithShape="1">
              <a:gsLst>
                <a:gs pos="23000">
                  <a:srgbClr val="88DAD3"/>
                </a:gs>
                <a:gs pos="100000">
                  <a:schemeClr val="accent2"/>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39" name="Shape 7"/>
            <p:cNvSpPr/>
            <p:nvPr/>
          </p:nvSpPr>
          <p:spPr>
            <a:xfrm>
              <a:off x="-1" y="515120"/>
              <a:ext cx="1067239" cy="14393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605"/>
                  </a:moveTo>
                  <a:lnTo>
                    <a:pt x="0" y="0"/>
                  </a:lnTo>
                  <a:lnTo>
                    <a:pt x="0" y="14644"/>
                  </a:lnTo>
                  <a:lnTo>
                    <a:pt x="21600" y="21600"/>
                  </a:lnTo>
                  <a:cubicBezTo>
                    <a:pt x="21600" y="21600"/>
                    <a:pt x="21600" y="8605"/>
                    <a:pt x="21600" y="8605"/>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40" name="Shape 8"/>
            <p:cNvSpPr/>
            <p:nvPr/>
          </p:nvSpPr>
          <p:spPr>
            <a:xfrm>
              <a:off x="1067704" y="463607"/>
              <a:ext cx="822888" cy="14912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4134"/>
                  </a:lnTo>
                  <a:lnTo>
                    <a:pt x="21600" y="0"/>
                  </a:lnTo>
                  <a:lnTo>
                    <a:pt x="0" y="9058"/>
                  </a:lnTo>
                  <a:cubicBezTo>
                    <a:pt x="0" y="9058"/>
                    <a:pt x="0" y="21600"/>
                    <a:pt x="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045" name="Group 20"/>
          <p:cNvGrpSpPr/>
          <p:nvPr/>
        </p:nvGrpSpPr>
        <p:grpSpPr>
          <a:xfrm>
            <a:off x="4631366" y="2592840"/>
            <a:ext cx="1890593" cy="1954836"/>
            <a:chOff x="0" y="0"/>
            <a:chExt cx="1890592" cy="1954834"/>
          </a:xfrm>
        </p:grpSpPr>
        <p:sp>
          <p:nvSpPr>
            <p:cNvPr id="3042" name="Shape 6"/>
            <p:cNvSpPr/>
            <p:nvPr/>
          </p:nvSpPr>
          <p:spPr>
            <a:xfrm>
              <a:off x="0" y="0"/>
              <a:ext cx="1890125" cy="10896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866" y="0"/>
                  </a:moveTo>
                  <a:lnTo>
                    <a:pt x="0" y="10233"/>
                  </a:lnTo>
                  <a:lnTo>
                    <a:pt x="12196" y="21600"/>
                  </a:lnTo>
                  <a:lnTo>
                    <a:pt x="21600" y="9204"/>
                  </a:lnTo>
                  <a:cubicBezTo>
                    <a:pt x="21600" y="9204"/>
                    <a:pt x="9866" y="0"/>
                    <a:pt x="9866" y="0"/>
                  </a:cubicBezTo>
                  <a:close/>
                </a:path>
              </a:pathLst>
            </a:custGeom>
            <a:gradFill flip="none" rotWithShape="1">
              <a:gsLst>
                <a:gs pos="23000">
                  <a:srgbClr val="C0DE8A"/>
                </a:gs>
                <a:gs pos="100000">
                  <a:schemeClr val="accent3"/>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43" name="Shape 7"/>
            <p:cNvSpPr/>
            <p:nvPr/>
          </p:nvSpPr>
          <p:spPr>
            <a:xfrm>
              <a:off x="-1" y="515120"/>
              <a:ext cx="1067239" cy="14393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605"/>
                  </a:moveTo>
                  <a:lnTo>
                    <a:pt x="0" y="0"/>
                  </a:lnTo>
                  <a:lnTo>
                    <a:pt x="0" y="14644"/>
                  </a:lnTo>
                  <a:lnTo>
                    <a:pt x="21600" y="21600"/>
                  </a:lnTo>
                  <a:cubicBezTo>
                    <a:pt x="21600" y="21600"/>
                    <a:pt x="21600" y="8605"/>
                    <a:pt x="21600" y="8605"/>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44" name="Shape 8"/>
            <p:cNvSpPr/>
            <p:nvPr/>
          </p:nvSpPr>
          <p:spPr>
            <a:xfrm>
              <a:off x="1067704" y="463607"/>
              <a:ext cx="822888" cy="14912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4134"/>
                  </a:lnTo>
                  <a:lnTo>
                    <a:pt x="21600" y="0"/>
                  </a:lnTo>
                  <a:lnTo>
                    <a:pt x="0" y="9058"/>
                  </a:lnTo>
                  <a:cubicBezTo>
                    <a:pt x="0" y="9058"/>
                    <a:pt x="0" y="21600"/>
                    <a:pt x="0" y="2160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046" name="Rectangle 24"/>
          <p:cNvSpPr txBox="1"/>
          <p:nvPr/>
        </p:nvSpPr>
        <p:spPr>
          <a:xfrm rot="766679">
            <a:off x="4839041" y="3525330"/>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3047" name="Rectangle 25"/>
          <p:cNvSpPr txBox="1"/>
          <p:nvPr/>
        </p:nvSpPr>
        <p:spPr>
          <a:xfrm rot="863632">
            <a:off x="4828873" y="4882038"/>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3048" name="Rectangle 26"/>
          <p:cNvSpPr txBox="1"/>
          <p:nvPr/>
        </p:nvSpPr>
        <p:spPr>
          <a:xfrm rot="21051161">
            <a:off x="7016591" y="4192250"/>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Ã</a:t>
            </a:r>
          </a:p>
        </p:txBody>
      </p:sp>
      <p:sp>
        <p:nvSpPr>
          <p:cNvPr id="3049" name="Rectangle 27"/>
          <p:cNvSpPr txBox="1"/>
          <p:nvPr/>
        </p:nvSpPr>
        <p:spPr>
          <a:xfrm rot="21117008">
            <a:off x="7082952" y="2870202"/>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k</a:t>
            </a:r>
          </a:p>
        </p:txBody>
      </p:sp>
      <p:sp>
        <p:nvSpPr>
          <p:cNvPr id="3050" name="TextBox 28"/>
          <p:cNvSpPr txBox="1"/>
          <p:nvPr/>
        </p:nvSpPr>
        <p:spPr>
          <a:xfrm>
            <a:off x="7984601" y="2913751"/>
            <a:ext cx="2904772"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7D8287"/>
                </a:solidFill>
              </a:defRPr>
            </a:lvl1pPr>
          </a:lstStyle>
          <a:p>
            <a:pPr/>
            <a:r>
              <a:t>Creepiest god air fish land. Darkness. Air saying fruitful were hath waters divided.</a:t>
            </a:r>
          </a:p>
        </p:txBody>
      </p:sp>
      <p:sp>
        <p:nvSpPr>
          <p:cNvPr id="3051" name="TextBox 29"/>
          <p:cNvSpPr txBox="1"/>
          <p:nvPr/>
        </p:nvSpPr>
        <p:spPr>
          <a:xfrm>
            <a:off x="8922393" y="2480126"/>
            <a:ext cx="1863283"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b="1" sz="1000"/>
            </a:lvl1pPr>
          </a:lstStyle>
          <a:p>
            <a:pPr/>
            <a:r>
              <a:t>Saying fruitful were hath waters divide</a:t>
            </a:r>
          </a:p>
        </p:txBody>
      </p:sp>
      <p:sp>
        <p:nvSpPr>
          <p:cNvPr id="3052" name="TextBox 30"/>
          <p:cNvSpPr txBox="1"/>
          <p:nvPr/>
        </p:nvSpPr>
        <p:spPr>
          <a:xfrm>
            <a:off x="7971513" y="2386267"/>
            <a:ext cx="98536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chemeClr val="accent2"/>
                </a:solidFill>
              </a:defRPr>
            </a:lvl1pPr>
          </a:lstStyle>
          <a:p>
            <a:pPr/>
            <a:r>
              <a:t>21%</a:t>
            </a:r>
          </a:p>
        </p:txBody>
      </p:sp>
      <p:sp>
        <p:nvSpPr>
          <p:cNvPr id="3053" name="TextBox 46"/>
          <p:cNvSpPr txBox="1"/>
          <p:nvPr/>
        </p:nvSpPr>
        <p:spPr>
          <a:xfrm>
            <a:off x="7984601" y="4167516"/>
            <a:ext cx="2904772"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7D8287"/>
                </a:solidFill>
              </a:defRPr>
            </a:lvl1pPr>
          </a:lstStyle>
          <a:p>
            <a:pPr/>
            <a:r>
              <a:t>Creepiest god air fish land. Darkness. Air saying fruitful were hath waters divided.</a:t>
            </a:r>
          </a:p>
        </p:txBody>
      </p:sp>
      <p:sp>
        <p:nvSpPr>
          <p:cNvPr id="3054" name="TextBox 47"/>
          <p:cNvSpPr txBox="1"/>
          <p:nvPr/>
        </p:nvSpPr>
        <p:spPr>
          <a:xfrm>
            <a:off x="8922393" y="3733891"/>
            <a:ext cx="1863283"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b="1" sz="1000"/>
            </a:lvl1pPr>
          </a:lstStyle>
          <a:p>
            <a:pPr/>
            <a:r>
              <a:t>Saying fruitful were hath waters divide</a:t>
            </a:r>
          </a:p>
        </p:txBody>
      </p:sp>
      <p:sp>
        <p:nvSpPr>
          <p:cNvPr id="3055" name="TextBox 48"/>
          <p:cNvSpPr txBox="1"/>
          <p:nvPr/>
        </p:nvSpPr>
        <p:spPr>
          <a:xfrm>
            <a:off x="7971513" y="3640032"/>
            <a:ext cx="98536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rgbClr val="6491C8"/>
                </a:solidFill>
              </a:defRPr>
            </a:lvl1pPr>
          </a:lstStyle>
          <a:p>
            <a:pPr/>
            <a:r>
              <a:t>18%</a:t>
            </a:r>
          </a:p>
        </p:txBody>
      </p:sp>
      <p:sp>
        <p:nvSpPr>
          <p:cNvPr id="3056" name="TextBox 49"/>
          <p:cNvSpPr txBox="1"/>
          <p:nvPr/>
        </p:nvSpPr>
        <p:spPr>
          <a:xfrm>
            <a:off x="1423542" y="3554769"/>
            <a:ext cx="2904773"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100"/>
              </a:lnSpc>
              <a:defRPr sz="800">
                <a:solidFill>
                  <a:srgbClr val="7D8287"/>
                </a:solidFill>
              </a:defRPr>
            </a:lvl1pPr>
          </a:lstStyle>
          <a:p>
            <a:pPr/>
            <a:r>
              <a:t>Creepiest god air fish land. Darkness. Air saying fruitful were hath waters divided.</a:t>
            </a:r>
          </a:p>
        </p:txBody>
      </p:sp>
      <p:sp>
        <p:nvSpPr>
          <p:cNvPr id="3057" name="TextBox 50"/>
          <p:cNvSpPr txBox="1"/>
          <p:nvPr/>
        </p:nvSpPr>
        <p:spPr>
          <a:xfrm>
            <a:off x="1541204" y="3121145"/>
            <a:ext cx="1863283"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1000"/>
            </a:lvl1pPr>
          </a:lstStyle>
          <a:p>
            <a:pPr/>
            <a:r>
              <a:t>Saying fruitful were hath waters divide</a:t>
            </a:r>
          </a:p>
        </p:txBody>
      </p:sp>
      <p:sp>
        <p:nvSpPr>
          <p:cNvPr id="3058" name="TextBox 51"/>
          <p:cNvSpPr txBox="1"/>
          <p:nvPr/>
        </p:nvSpPr>
        <p:spPr>
          <a:xfrm>
            <a:off x="3361804" y="3027286"/>
            <a:ext cx="98536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3000">
                <a:solidFill>
                  <a:schemeClr val="accent3"/>
                </a:solidFill>
              </a:defRPr>
            </a:lvl1pPr>
          </a:lstStyle>
          <a:p>
            <a:pPr/>
            <a:r>
              <a:t>9%</a:t>
            </a:r>
          </a:p>
        </p:txBody>
      </p:sp>
      <p:sp>
        <p:nvSpPr>
          <p:cNvPr id="3059" name="TextBox 52"/>
          <p:cNvSpPr txBox="1"/>
          <p:nvPr/>
        </p:nvSpPr>
        <p:spPr>
          <a:xfrm>
            <a:off x="1423542" y="4808535"/>
            <a:ext cx="2904773"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100"/>
              </a:lnSpc>
              <a:defRPr sz="800">
                <a:solidFill>
                  <a:srgbClr val="7D8287"/>
                </a:solidFill>
              </a:defRPr>
            </a:lvl1pPr>
          </a:lstStyle>
          <a:p>
            <a:pPr/>
            <a:r>
              <a:t>Creepiest god air fish land. Darkness. Air saying fruitful were hath waters divided.</a:t>
            </a:r>
          </a:p>
        </p:txBody>
      </p:sp>
      <p:sp>
        <p:nvSpPr>
          <p:cNvPr id="3060" name="TextBox 53"/>
          <p:cNvSpPr txBox="1"/>
          <p:nvPr/>
        </p:nvSpPr>
        <p:spPr>
          <a:xfrm>
            <a:off x="1541204" y="4374910"/>
            <a:ext cx="1863283"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1000"/>
            </a:lvl1pPr>
          </a:lstStyle>
          <a:p>
            <a:pPr/>
            <a:r>
              <a:t>Saying fruitful were hath waters divide</a:t>
            </a:r>
          </a:p>
        </p:txBody>
      </p:sp>
      <p:sp>
        <p:nvSpPr>
          <p:cNvPr id="3061" name="TextBox 54"/>
          <p:cNvSpPr txBox="1"/>
          <p:nvPr/>
        </p:nvSpPr>
        <p:spPr>
          <a:xfrm>
            <a:off x="3361804" y="4281051"/>
            <a:ext cx="98536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3000">
                <a:solidFill>
                  <a:schemeClr val="accent1"/>
                </a:solidFill>
              </a:defRPr>
            </a:lvl1pPr>
          </a:lstStyle>
          <a:p>
            <a:pPr/>
            <a:r>
              <a:t>13%</a:t>
            </a:r>
          </a:p>
        </p:txBody>
      </p:sp>
      <p:sp>
        <p:nvSpPr>
          <p:cNvPr id="3062" name="Rounded Rectangle 13"/>
          <p:cNvSpPr/>
          <p:nvPr/>
        </p:nvSpPr>
        <p:spPr>
          <a:xfrm>
            <a:off x="989816" y="5731495"/>
            <a:ext cx="2168421" cy="406448"/>
          </a:xfrm>
          <a:prstGeom prst="roundRect">
            <a:avLst>
              <a:gd name="adj" fmla="val 16667"/>
            </a:avLst>
          </a:prstGeom>
          <a:ln w="25400">
            <a:solidFill>
              <a:srgbClr val="FFFFFF">
                <a:alpha val="25000"/>
              </a:srgbClr>
            </a:solidFill>
            <a:miter/>
          </a:ln>
        </p:spPr>
        <p:txBody>
          <a:bodyPr lIns="45719" rIns="45719" anchor="ctr"/>
          <a:lstStyle/>
          <a:p>
            <a:pPr algn="ctr">
              <a:defRPr>
                <a:solidFill>
                  <a:srgbClr val="FFFFFF"/>
                </a:solidFill>
              </a:defRPr>
            </a:pPr>
          </a:p>
        </p:txBody>
      </p:sp>
      <p:sp>
        <p:nvSpPr>
          <p:cNvPr id="3063" name="Rounded Rectangle 56"/>
          <p:cNvSpPr/>
          <p:nvPr/>
        </p:nvSpPr>
        <p:spPr>
          <a:xfrm>
            <a:off x="3265254" y="5731495"/>
            <a:ext cx="411329" cy="406448"/>
          </a:xfrm>
          <a:prstGeom prst="roundRect">
            <a:avLst>
              <a:gd name="adj" fmla="val 16667"/>
            </a:avLst>
          </a:prstGeom>
          <a:ln w="25400">
            <a:solidFill>
              <a:schemeClr val="accent1"/>
            </a:solidFill>
            <a:miter/>
          </a:ln>
        </p:spPr>
        <p:txBody>
          <a:bodyPr lIns="45719" rIns="45719" anchor="ctr"/>
          <a:lstStyle/>
          <a:p>
            <a:pPr algn="ctr">
              <a:defRPr>
                <a:solidFill>
                  <a:srgbClr val="FFFFFF"/>
                </a:solidFill>
              </a:defRPr>
            </a:pPr>
          </a:p>
        </p:txBody>
      </p:sp>
      <p:sp>
        <p:nvSpPr>
          <p:cNvPr id="3064" name="Rounded Rectangle 57"/>
          <p:cNvSpPr/>
          <p:nvPr/>
        </p:nvSpPr>
        <p:spPr>
          <a:xfrm>
            <a:off x="3783600" y="5731495"/>
            <a:ext cx="411329" cy="406448"/>
          </a:xfrm>
          <a:prstGeom prst="roundRect">
            <a:avLst>
              <a:gd name="adj" fmla="val 16667"/>
            </a:avLst>
          </a:prstGeom>
          <a:ln w="25400">
            <a:solidFill>
              <a:schemeClr val="accent3"/>
            </a:solidFill>
            <a:miter/>
          </a:ln>
        </p:spPr>
        <p:txBody>
          <a:bodyPr lIns="45719" rIns="45719" anchor="ctr"/>
          <a:lstStyle/>
          <a:p>
            <a:pPr algn="ctr">
              <a:defRPr>
                <a:solidFill>
                  <a:srgbClr val="FFFFFF"/>
                </a:solidFill>
              </a:defRPr>
            </a:pPr>
          </a:p>
        </p:txBody>
      </p:sp>
      <p:sp>
        <p:nvSpPr>
          <p:cNvPr id="3065" name="Rounded Rectangle 58"/>
          <p:cNvSpPr/>
          <p:nvPr/>
        </p:nvSpPr>
        <p:spPr>
          <a:xfrm>
            <a:off x="9090735" y="5109326"/>
            <a:ext cx="2168421" cy="406448"/>
          </a:xfrm>
          <a:prstGeom prst="roundRect">
            <a:avLst>
              <a:gd name="adj" fmla="val 16667"/>
            </a:avLst>
          </a:prstGeom>
          <a:ln w="25400">
            <a:solidFill>
              <a:srgbClr val="FFFFFF">
                <a:alpha val="25000"/>
              </a:srgbClr>
            </a:solidFill>
            <a:miter/>
          </a:ln>
        </p:spPr>
        <p:txBody>
          <a:bodyPr lIns="45719" rIns="45719" anchor="ctr"/>
          <a:lstStyle/>
          <a:p>
            <a:pPr algn="ctr">
              <a:defRPr>
                <a:solidFill>
                  <a:srgbClr val="FFFFFF"/>
                </a:solidFill>
              </a:defRPr>
            </a:pPr>
          </a:p>
        </p:txBody>
      </p:sp>
      <p:sp>
        <p:nvSpPr>
          <p:cNvPr id="3066" name="Rounded Rectangle 59"/>
          <p:cNvSpPr/>
          <p:nvPr/>
        </p:nvSpPr>
        <p:spPr>
          <a:xfrm>
            <a:off x="8054071" y="5109326"/>
            <a:ext cx="411329" cy="406448"/>
          </a:xfrm>
          <a:prstGeom prst="roundRect">
            <a:avLst>
              <a:gd name="adj" fmla="val 16667"/>
            </a:avLst>
          </a:prstGeom>
          <a:ln w="25400">
            <a:solidFill>
              <a:schemeClr val="accent2"/>
            </a:solidFill>
            <a:miter/>
          </a:ln>
        </p:spPr>
        <p:txBody>
          <a:bodyPr lIns="45719" rIns="45719" anchor="ctr"/>
          <a:lstStyle/>
          <a:p>
            <a:pPr algn="ctr">
              <a:defRPr>
                <a:solidFill>
                  <a:srgbClr val="FFFFFF"/>
                </a:solidFill>
              </a:defRPr>
            </a:pPr>
          </a:p>
        </p:txBody>
      </p:sp>
      <p:sp>
        <p:nvSpPr>
          <p:cNvPr id="3067" name="Rounded Rectangle 60"/>
          <p:cNvSpPr/>
          <p:nvPr/>
        </p:nvSpPr>
        <p:spPr>
          <a:xfrm>
            <a:off x="8572417" y="5109326"/>
            <a:ext cx="411329" cy="406448"/>
          </a:xfrm>
          <a:prstGeom prst="roundRect">
            <a:avLst>
              <a:gd name="adj" fmla="val 16667"/>
            </a:avLst>
          </a:prstGeom>
          <a:ln w="25400">
            <a:solidFill>
              <a:srgbClr val="6491C8"/>
            </a:solidFill>
            <a:miter/>
          </a:ln>
        </p:spPr>
        <p:txBody>
          <a:bodyPr lIns="45719" rIns="45719" anchor="ctr"/>
          <a:lstStyle/>
          <a:p>
            <a:pPr algn="ctr">
              <a:defRPr>
                <a:solidFill>
                  <a:srgbClr val="FFFFFF"/>
                </a:solidFill>
              </a:defRPr>
            </a:pPr>
          </a:p>
        </p:txBody>
      </p:sp>
      <p:sp>
        <p:nvSpPr>
          <p:cNvPr id="3068" name="TextBox 61"/>
          <p:cNvSpPr txBox="1"/>
          <p:nvPr/>
        </p:nvSpPr>
        <p:spPr>
          <a:xfrm>
            <a:off x="3399512" y="5774697"/>
            <a:ext cx="14474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chemeClr val="accent1"/>
                </a:solidFill>
              </a:defRPr>
            </a:lvl1pPr>
          </a:lstStyle>
          <a:p>
            <a:pPr/>
            <a:r>
              <a:t>2</a:t>
            </a:r>
          </a:p>
        </p:txBody>
      </p:sp>
      <p:sp>
        <p:nvSpPr>
          <p:cNvPr id="3069" name="TextBox 62"/>
          <p:cNvSpPr txBox="1"/>
          <p:nvPr/>
        </p:nvSpPr>
        <p:spPr>
          <a:xfrm>
            <a:off x="3908560" y="5774697"/>
            <a:ext cx="14474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chemeClr val="accent3"/>
                </a:solidFill>
              </a:defRPr>
            </a:lvl1pPr>
          </a:lstStyle>
          <a:p>
            <a:pPr/>
            <a:r>
              <a:t>1</a:t>
            </a:r>
          </a:p>
        </p:txBody>
      </p:sp>
      <p:sp>
        <p:nvSpPr>
          <p:cNvPr id="3070" name="TextBox 63"/>
          <p:cNvSpPr txBox="1"/>
          <p:nvPr/>
        </p:nvSpPr>
        <p:spPr>
          <a:xfrm>
            <a:off x="8204031" y="5133577"/>
            <a:ext cx="14474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chemeClr val="accent2"/>
                </a:solidFill>
              </a:defRPr>
            </a:lvl1pPr>
          </a:lstStyle>
          <a:p>
            <a:pPr/>
            <a:r>
              <a:t>1</a:t>
            </a:r>
          </a:p>
        </p:txBody>
      </p:sp>
      <p:sp>
        <p:nvSpPr>
          <p:cNvPr id="3071" name="TextBox 64"/>
          <p:cNvSpPr txBox="1"/>
          <p:nvPr/>
        </p:nvSpPr>
        <p:spPr>
          <a:xfrm>
            <a:off x="8713079" y="5133577"/>
            <a:ext cx="144745"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6491C8"/>
                </a:solidFill>
              </a:defRPr>
            </a:lvl1pPr>
          </a:lstStyle>
          <a:p>
            <a:pPr/>
            <a:r>
              <a:t>2</a:t>
            </a:r>
          </a:p>
        </p:txBody>
      </p:sp>
      <p:sp>
        <p:nvSpPr>
          <p:cNvPr id="3072" name="TextBox 65"/>
          <p:cNvSpPr txBox="1"/>
          <p:nvPr/>
        </p:nvSpPr>
        <p:spPr>
          <a:xfrm>
            <a:off x="9242444" y="5180608"/>
            <a:ext cx="1731770" cy="2527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b="1" sz="1000">
                <a:solidFill>
                  <a:srgbClr val="FFFFFF"/>
                </a:solidFill>
              </a:defRPr>
            </a:lvl1pPr>
          </a:lstStyle>
          <a:p>
            <a:pPr/>
            <a:r>
              <a:t>Fruitful were hath water</a:t>
            </a:r>
          </a:p>
        </p:txBody>
      </p:sp>
      <p:sp>
        <p:nvSpPr>
          <p:cNvPr id="3073" name="TextBox 66"/>
          <p:cNvSpPr txBox="1"/>
          <p:nvPr/>
        </p:nvSpPr>
        <p:spPr>
          <a:xfrm>
            <a:off x="1239087" y="5802779"/>
            <a:ext cx="1731771" cy="2527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1000">
                <a:solidFill>
                  <a:srgbClr val="FFFFFF"/>
                </a:solidFill>
              </a:defRPr>
            </a:lvl1pPr>
          </a:lstStyle>
          <a:p>
            <a:pPr/>
            <a:r>
              <a:t>Fruitful were hath water</a:t>
            </a:r>
          </a:p>
        </p:txBody>
      </p:sp>
      <p:sp>
        <p:nvSpPr>
          <p:cNvPr id="3074" name="TextBox 6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15</a:t>
            </a:r>
          </a:p>
        </p:txBody>
      </p:sp>
      <p:sp>
        <p:nvSpPr>
          <p:cNvPr id="3075" name="TextBox 68"/>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3037"/>
                                        </p:tgtEl>
                                        <p:attrNameLst>
                                          <p:attrName>style.visibility</p:attrName>
                                        </p:attrNameLst>
                                      </p:cBhvr>
                                      <p:to>
                                        <p:strVal val="visible"/>
                                      </p:to>
                                    </p:set>
                                    <p:animEffect filter="dissolve" transition="in">
                                      <p:cBhvr>
                                        <p:cTn id="7" dur="500"/>
                                        <p:tgtEl>
                                          <p:spTgt spid="3037"/>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3047"/>
                                        </p:tgtEl>
                                        <p:attrNameLst>
                                          <p:attrName>style.visibility</p:attrName>
                                        </p:attrNameLst>
                                      </p:cBhvr>
                                      <p:to>
                                        <p:strVal val="visible"/>
                                      </p:to>
                                    </p:set>
                                    <p:animEffect filter="dissolve" transition="in">
                                      <p:cBhvr>
                                        <p:cTn id="11" dur="500"/>
                                        <p:tgtEl>
                                          <p:spTgt spid="3047"/>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8" presetID="2" grpId="3" fill="hold">
                                  <p:stCondLst>
                                    <p:cond delay="0"/>
                                  </p:stCondLst>
                                  <p:iterate type="el" backwards="0">
                                    <p:tmAbs val="0"/>
                                  </p:iterate>
                                  <p:childTnLst>
                                    <p:set>
                                      <p:cBhvr>
                                        <p:cTn id="15" fill="hold"/>
                                        <p:tgtEl>
                                          <p:spTgt spid="3060"/>
                                        </p:tgtEl>
                                        <p:attrNameLst>
                                          <p:attrName>style.visibility</p:attrName>
                                        </p:attrNameLst>
                                      </p:cBhvr>
                                      <p:to>
                                        <p:strVal val="visible"/>
                                      </p:to>
                                    </p:set>
                                    <p:anim calcmode="lin" valueType="num">
                                      <p:cBhvr>
                                        <p:cTn id="16" dur="500" fill="hold"/>
                                        <p:tgtEl>
                                          <p:spTgt spid="3060"/>
                                        </p:tgtEl>
                                        <p:attrNameLst>
                                          <p:attrName>ppt_x</p:attrName>
                                        </p:attrNameLst>
                                      </p:cBhvr>
                                      <p:tavLst>
                                        <p:tav tm="0">
                                          <p:val>
                                            <p:strVal val="0-#ppt_w/2"/>
                                          </p:val>
                                        </p:tav>
                                        <p:tav tm="100000">
                                          <p:val>
                                            <p:strVal val="#ppt_x"/>
                                          </p:val>
                                        </p:tav>
                                      </p:tavLst>
                                    </p:anim>
                                    <p:anim calcmode="lin" valueType="num">
                                      <p:cBhvr>
                                        <p:cTn id="17" dur="500" fill="hold"/>
                                        <p:tgtEl>
                                          <p:spTgt spid="3060"/>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Class="entr" nodeType="afterEffect" presetSubtype="8" presetID="2" grpId="4" fill="hold">
                                  <p:stCondLst>
                                    <p:cond delay="0"/>
                                  </p:stCondLst>
                                  <p:iterate type="el" backwards="0">
                                    <p:tmAbs val="0"/>
                                  </p:iterate>
                                  <p:childTnLst>
                                    <p:set>
                                      <p:cBhvr>
                                        <p:cTn id="20" fill="hold"/>
                                        <p:tgtEl>
                                          <p:spTgt spid="3061"/>
                                        </p:tgtEl>
                                        <p:attrNameLst>
                                          <p:attrName>style.visibility</p:attrName>
                                        </p:attrNameLst>
                                      </p:cBhvr>
                                      <p:to>
                                        <p:strVal val="visible"/>
                                      </p:to>
                                    </p:set>
                                    <p:anim calcmode="lin" valueType="num">
                                      <p:cBhvr>
                                        <p:cTn id="21" dur="500" fill="hold"/>
                                        <p:tgtEl>
                                          <p:spTgt spid="3061"/>
                                        </p:tgtEl>
                                        <p:attrNameLst>
                                          <p:attrName>ppt_x</p:attrName>
                                        </p:attrNameLst>
                                      </p:cBhvr>
                                      <p:tavLst>
                                        <p:tav tm="0">
                                          <p:val>
                                            <p:strVal val="0-#ppt_w/2"/>
                                          </p:val>
                                        </p:tav>
                                        <p:tav tm="100000">
                                          <p:val>
                                            <p:strVal val="#ppt_x"/>
                                          </p:val>
                                        </p:tav>
                                      </p:tavLst>
                                    </p:anim>
                                    <p:anim calcmode="lin" valueType="num">
                                      <p:cBhvr>
                                        <p:cTn id="22" dur="500" fill="hold"/>
                                        <p:tgtEl>
                                          <p:spTgt spid="3061"/>
                                        </p:tgtEl>
                                        <p:attrNameLst>
                                          <p:attrName>ppt_y</p:attrName>
                                        </p:attrNameLst>
                                      </p:cBhvr>
                                      <p:tavLst>
                                        <p:tav tm="0">
                                          <p:val>
                                            <p:strVal val="#ppt_y"/>
                                          </p:val>
                                        </p:tav>
                                        <p:tav tm="100000">
                                          <p:val>
                                            <p:strVal val="#ppt_y"/>
                                          </p:val>
                                        </p:tav>
                                      </p:tavLst>
                                    </p:anim>
                                  </p:childTnLst>
                                </p:cTn>
                              </p:par>
                            </p:childTnLst>
                          </p:cTn>
                        </p:par>
                        <p:par>
                          <p:cTn id="23" fill="hold">
                            <p:stCondLst>
                              <p:cond delay="1000"/>
                            </p:stCondLst>
                            <p:childTnLst>
                              <p:par>
                                <p:cTn id="24" presetClass="entr" nodeType="afterEffect" presetSubtype="8" presetID="2" grpId="5" fill="hold">
                                  <p:stCondLst>
                                    <p:cond delay="0"/>
                                  </p:stCondLst>
                                  <p:iterate type="el" backwards="0">
                                    <p:tmAbs val="0"/>
                                  </p:iterate>
                                  <p:childTnLst>
                                    <p:set>
                                      <p:cBhvr>
                                        <p:cTn id="25" fill="hold"/>
                                        <p:tgtEl>
                                          <p:spTgt spid="3059"/>
                                        </p:tgtEl>
                                        <p:attrNameLst>
                                          <p:attrName>style.visibility</p:attrName>
                                        </p:attrNameLst>
                                      </p:cBhvr>
                                      <p:to>
                                        <p:strVal val="visible"/>
                                      </p:to>
                                    </p:set>
                                    <p:anim calcmode="lin" valueType="num">
                                      <p:cBhvr>
                                        <p:cTn id="26" dur="500" fill="hold"/>
                                        <p:tgtEl>
                                          <p:spTgt spid="3059"/>
                                        </p:tgtEl>
                                        <p:attrNameLst>
                                          <p:attrName>ppt_x</p:attrName>
                                        </p:attrNameLst>
                                      </p:cBhvr>
                                      <p:tavLst>
                                        <p:tav tm="0">
                                          <p:val>
                                            <p:strVal val="0-#ppt_w/2"/>
                                          </p:val>
                                        </p:tav>
                                        <p:tav tm="100000">
                                          <p:val>
                                            <p:strVal val="#ppt_x"/>
                                          </p:val>
                                        </p:tav>
                                      </p:tavLst>
                                    </p:anim>
                                    <p:anim calcmode="lin" valueType="num">
                                      <p:cBhvr>
                                        <p:cTn id="27" dur="500" fill="hold"/>
                                        <p:tgtEl>
                                          <p:spTgt spid="3059"/>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Class="entr" nodeType="clickEffect" presetSubtype="16" presetID="23" grpId="6" fill="hold">
                                  <p:stCondLst>
                                    <p:cond delay="0"/>
                                  </p:stCondLst>
                                  <p:iterate type="el" backwards="0">
                                    <p:tmAbs val="0"/>
                                  </p:iterate>
                                  <p:childTnLst>
                                    <p:set>
                                      <p:cBhvr>
                                        <p:cTn id="31" fill="hold"/>
                                        <p:tgtEl>
                                          <p:spTgt spid="3033"/>
                                        </p:tgtEl>
                                        <p:attrNameLst>
                                          <p:attrName>style.visibility</p:attrName>
                                        </p:attrNameLst>
                                      </p:cBhvr>
                                      <p:to>
                                        <p:strVal val="visible"/>
                                      </p:to>
                                    </p:set>
                                    <p:anim calcmode="lin" valueType="num">
                                      <p:cBhvr>
                                        <p:cTn id="32" dur="500" fill="hold"/>
                                        <p:tgtEl>
                                          <p:spTgt spid="3033"/>
                                        </p:tgtEl>
                                        <p:attrNameLst>
                                          <p:attrName>ppt_w</p:attrName>
                                        </p:attrNameLst>
                                      </p:cBhvr>
                                      <p:tavLst>
                                        <p:tav tm="0">
                                          <p:val>
                                            <p:fltVal val="0"/>
                                          </p:val>
                                        </p:tav>
                                        <p:tav tm="100000">
                                          <p:val>
                                            <p:strVal val="#ppt_w"/>
                                          </p:val>
                                        </p:tav>
                                      </p:tavLst>
                                    </p:anim>
                                    <p:anim calcmode="lin" valueType="num">
                                      <p:cBhvr>
                                        <p:cTn id="33" dur="500" fill="hold"/>
                                        <p:tgtEl>
                                          <p:spTgt spid="3033"/>
                                        </p:tgtEl>
                                        <p:attrNameLst>
                                          <p:attrName>ppt_h</p:attrName>
                                        </p:attrNameLst>
                                      </p:cBhvr>
                                      <p:tavLst>
                                        <p:tav tm="0">
                                          <p:val>
                                            <p:fltVal val="0"/>
                                          </p:val>
                                        </p:tav>
                                        <p:tav tm="100000">
                                          <p:val>
                                            <p:strVal val="#ppt_h"/>
                                          </p:val>
                                        </p:tav>
                                      </p:tavLst>
                                    </p:anim>
                                  </p:childTnLst>
                                </p:cTn>
                              </p:par>
                            </p:childTnLst>
                          </p:cTn>
                        </p:par>
                        <p:par>
                          <p:cTn id="34" fill="hold">
                            <p:stCondLst>
                              <p:cond delay="500"/>
                            </p:stCondLst>
                            <p:childTnLst>
                              <p:par>
                                <p:cTn id="35" presetClass="entr" nodeType="afterEffect" presetSubtype="16" presetID="23" grpId="7" fill="hold">
                                  <p:stCondLst>
                                    <p:cond delay="0"/>
                                  </p:stCondLst>
                                  <p:iterate type="el" backwards="0">
                                    <p:tmAbs val="0"/>
                                  </p:iterate>
                                  <p:childTnLst>
                                    <p:set>
                                      <p:cBhvr>
                                        <p:cTn id="36" fill="hold"/>
                                        <p:tgtEl>
                                          <p:spTgt spid="3048"/>
                                        </p:tgtEl>
                                        <p:attrNameLst>
                                          <p:attrName>style.visibility</p:attrName>
                                        </p:attrNameLst>
                                      </p:cBhvr>
                                      <p:to>
                                        <p:strVal val="visible"/>
                                      </p:to>
                                    </p:set>
                                    <p:anim calcmode="lin" valueType="num">
                                      <p:cBhvr>
                                        <p:cTn id="37" dur="500" fill="hold"/>
                                        <p:tgtEl>
                                          <p:spTgt spid="3048"/>
                                        </p:tgtEl>
                                        <p:attrNameLst>
                                          <p:attrName>ppt_w</p:attrName>
                                        </p:attrNameLst>
                                      </p:cBhvr>
                                      <p:tavLst>
                                        <p:tav tm="0">
                                          <p:val>
                                            <p:fltVal val="0"/>
                                          </p:val>
                                        </p:tav>
                                        <p:tav tm="100000">
                                          <p:val>
                                            <p:strVal val="#ppt_w"/>
                                          </p:val>
                                        </p:tav>
                                      </p:tavLst>
                                    </p:anim>
                                    <p:anim calcmode="lin" valueType="num">
                                      <p:cBhvr>
                                        <p:cTn id="38" dur="500" fill="hold"/>
                                        <p:tgtEl>
                                          <p:spTgt spid="3048"/>
                                        </p:tgtEl>
                                        <p:attrNameLst>
                                          <p:attrName>ppt_h</p:attrName>
                                        </p:attrNameLst>
                                      </p:cBhvr>
                                      <p:tavLst>
                                        <p:tav tm="0">
                                          <p:val>
                                            <p:fltVal val="0"/>
                                          </p:val>
                                        </p:tav>
                                        <p:tav tm="100000">
                                          <p:val>
                                            <p:strVal val="#ppt_h"/>
                                          </p:val>
                                        </p:tav>
                                      </p:tavLst>
                                    </p:anim>
                                  </p:childTnLst>
                                </p:cTn>
                              </p:par>
                            </p:childTnLst>
                          </p:cTn>
                        </p:par>
                        <p:par>
                          <p:cTn id="39" fill="hold">
                            <p:stCondLst>
                              <p:cond delay="1000"/>
                            </p:stCondLst>
                            <p:childTnLst>
                              <p:par>
                                <p:cTn id="40" presetClass="entr" nodeType="afterEffect" presetSubtype="16" presetID="23" grpId="8" fill="hold">
                                  <p:stCondLst>
                                    <p:cond delay="0"/>
                                  </p:stCondLst>
                                  <p:iterate type="el" backwards="0">
                                    <p:tmAbs val="0"/>
                                  </p:iterate>
                                  <p:childTnLst>
                                    <p:set>
                                      <p:cBhvr>
                                        <p:cTn id="41" fill="hold"/>
                                        <p:tgtEl>
                                          <p:spTgt spid="3055"/>
                                        </p:tgtEl>
                                        <p:attrNameLst>
                                          <p:attrName>style.visibility</p:attrName>
                                        </p:attrNameLst>
                                      </p:cBhvr>
                                      <p:to>
                                        <p:strVal val="visible"/>
                                      </p:to>
                                    </p:set>
                                    <p:anim calcmode="lin" valueType="num">
                                      <p:cBhvr>
                                        <p:cTn id="42" dur="500" fill="hold"/>
                                        <p:tgtEl>
                                          <p:spTgt spid="3055"/>
                                        </p:tgtEl>
                                        <p:attrNameLst>
                                          <p:attrName>ppt_w</p:attrName>
                                        </p:attrNameLst>
                                      </p:cBhvr>
                                      <p:tavLst>
                                        <p:tav tm="0">
                                          <p:val>
                                            <p:fltVal val="0"/>
                                          </p:val>
                                        </p:tav>
                                        <p:tav tm="100000">
                                          <p:val>
                                            <p:strVal val="#ppt_w"/>
                                          </p:val>
                                        </p:tav>
                                      </p:tavLst>
                                    </p:anim>
                                    <p:anim calcmode="lin" valueType="num">
                                      <p:cBhvr>
                                        <p:cTn id="43" dur="500" fill="hold"/>
                                        <p:tgtEl>
                                          <p:spTgt spid="3055"/>
                                        </p:tgtEl>
                                        <p:attrNameLst>
                                          <p:attrName>ppt_h</p:attrName>
                                        </p:attrNameLst>
                                      </p:cBhvr>
                                      <p:tavLst>
                                        <p:tav tm="0">
                                          <p:val>
                                            <p:fltVal val="0"/>
                                          </p:val>
                                        </p:tav>
                                        <p:tav tm="100000">
                                          <p:val>
                                            <p:strVal val="#ppt_h"/>
                                          </p:val>
                                        </p:tav>
                                      </p:tavLst>
                                    </p:anim>
                                  </p:childTnLst>
                                </p:cTn>
                              </p:par>
                            </p:childTnLst>
                          </p:cTn>
                        </p:par>
                        <p:par>
                          <p:cTn id="44" fill="hold">
                            <p:stCondLst>
                              <p:cond delay="1500"/>
                            </p:stCondLst>
                            <p:childTnLst>
                              <p:par>
                                <p:cTn id="45" presetClass="entr" nodeType="afterEffect" presetSubtype="16" presetID="23" grpId="9" fill="hold">
                                  <p:stCondLst>
                                    <p:cond delay="0"/>
                                  </p:stCondLst>
                                  <p:iterate type="el" backwards="0">
                                    <p:tmAbs val="0"/>
                                  </p:iterate>
                                  <p:childTnLst>
                                    <p:set>
                                      <p:cBhvr>
                                        <p:cTn id="46" fill="hold"/>
                                        <p:tgtEl>
                                          <p:spTgt spid="3054"/>
                                        </p:tgtEl>
                                        <p:attrNameLst>
                                          <p:attrName>style.visibility</p:attrName>
                                        </p:attrNameLst>
                                      </p:cBhvr>
                                      <p:to>
                                        <p:strVal val="visible"/>
                                      </p:to>
                                    </p:set>
                                    <p:anim calcmode="lin" valueType="num">
                                      <p:cBhvr>
                                        <p:cTn id="47" dur="500" fill="hold"/>
                                        <p:tgtEl>
                                          <p:spTgt spid="3054"/>
                                        </p:tgtEl>
                                        <p:attrNameLst>
                                          <p:attrName>ppt_w</p:attrName>
                                        </p:attrNameLst>
                                      </p:cBhvr>
                                      <p:tavLst>
                                        <p:tav tm="0">
                                          <p:val>
                                            <p:fltVal val="0"/>
                                          </p:val>
                                        </p:tav>
                                        <p:tav tm="100000">
                                          <p:val>
                                            <p:strVal val="#ppt_w"/>
                                          </p:val>
                                        </p:tav>
                                      </p:tavLst>
                                    </p:anim>
                                    <p:anim calcmode="lin" valueType="num">
                                      <p:cBhvr>
                                        <p:cTn id="48" dur="500" fill="hold"/>
                                        <p:tgtEl>
                                          <p:spTgt spid="3054"/>
                                        </p:tgtEl>
                                        <p:attrNameLst>
                                          <p:attrName>ppt_h</p:attrName>
                                        </p:attrNameLst>
                                      </p:cBhvr>
                                      <p:tavLst>
                                        <p:tav tm="0">
                                          <p:val>
                                            <p:fltVal val="0"/>
                                          </p:val>
                                        </p:tav>
                                        <p:tav tm="100000">
                                          <p:val>
                                            <p:strVal val="#ppt_h"/>
                                          </p:val>
                                        </p:tav>
                                      </p:tavLst>
                                    </p:anim>
                                  </p:childTnLst>
                                </p:cTn>
                              </p:par>
                            </p:childTnLst>
                          </p:cTn>
                        </p:par>
                        <p:par>
                          <p:cTn id="49" fill="hold">
                            <p:stCondLst>
                              <p:cond delay="2000"/>
                            </p:stCondLst>
                            <p:childTnLst>
                              <p:par>
                                <p:cTn id="50" presetClass="entr" nodeType="afterEffect" presetSubtype="16" presetID="23" grpId="10" fill="hold">
                                  <p:stCondLst>
                                    <p:cond delay="0"/>
                                  </p:stCondLst>
                                  <p:iterate type="el" backwards="0">
                                    <p:tmAbs val="0"/>
                                  </p:iterate>
                                  <p:childTnLst>
                                    <p:set>
                                      <p:cBhvr>
                                        <p:cTn id="51" fill="hold"/>
                                        <p:tgtEl>
                                          <p:spTgt spid="3053"/>
                                        </p:tgtEl>
                                        <p:attrNameLst>
                                          <p:attrName>style.visibility</p:attrName>
                                        </p:attrNameLst>
                                      </p:cBhvr>
                                      <p:to>
                                        <p:strVal val="visible"/>
                                      </p:to>
                                    </p:set>
                                    <p:anim calcmode="lin" valueType="num">
                                      <p:cBhvr>
                                        <p:cTn id="52" dur="500" fill="hold"/>
                                        <p:tgtEl>
                                          <p:spTgt spid="3053"/>
                                        </p:tgtEl>
                                        <p:attrNameLst>
                                          <p:attrName>ppt_w</p:attrName>
                                        </p:attrNameLst>
                                      </p:cBhvr>
                                      <p:tavLst>
                                        <p:tav tm="0">
                                          <p:val>
                                            <p:fltVal val="0"/>
                                          </p:val>
                                        </p:tav>
                                        <p:tav tm="100000">
                                          <p:val>
                                            <p:strVal val="#ppt_w"/>
                                          </p:val>
                                        </p:tav>
                                      </p:tavLst>
                                    </p:anim>
                                    <p:anim calcmode="lin" valueType="num">
                                      <p:cBhvr>
                                        <p:cTn id="53" dur="500" fill="hold"/>
                                        <p:tgtEl>
                                          <p:spTgt spid="3053"/>
                                        </p:tgtEl>
                                        <p:attrNameLst>
                                          <p:attrName>ppt_h</p:attrName>
                                        </p:attrNameLst>
                                      </p:cBhvr>
                                      <p:tavLst>
                                        <p:tav tm="0">
                                          <p:val>
                                            <p:fltVal val="0"/>
                                          </p:val>
                                        </p:tav>
                                        <p:tav tm="100000">
                                          <p:val>
                                            <p:strVal val="#ppt_h"/>
                                          </p:val>
                                        </p:tav>
                                      </p:tavLst>
                                    </p:anim>
                                  </p:childTnLst>
                                </p:cTn>
                              </p:par>
                            </p:childTnLst>
                          </p:cTn>
                        </p:par>
                      </p:childTnLst>
                    </p:cTn>
                  </p:par>
                  <p:par>
                    <p:cTn id="54" fill="hold">
                      <p:stCondLst>
                        <p:cond delay="indefinite"/>
                      </p:stCondLst>
                      <p:childTnLst>
                        <p:par>
                          <p:cTn id="55" fill="hold">
                            <p:stCondLst>
                              <p:cond delay="0"/>
                            </p:stCondLst>
                            <p:childTnLst>
                              <p:par>
                                <p:cTn id="56" presetClass="entr" nodeType="clickEffect" presetID="9" grpId="11" fill="hold">
                                  <p:stCondLst>
                                    <p:cond delay="0"/>
                                  </p:stCondLst>
                                  <p:iterate type="el" backwards="0">
                                    <p:tmAbs val="0"/>
                                  </p:iterate>
                                  <p:childTnLst>
                                    <p:set>
                                      <p:cBhvr>
                                        <p:cTn id="57" fill="hold"/>
                                        <p:tgtEl>
                                          <p:spTgt spid="3045"/>
                                        </p:tgtEl>
                                        <p:attrNameLst>
                                          <p:attrName>style.visibility</p:attrName>
                                        </p:attrNameLst>
                                      </p:cBhvr>
                                      <p:to>
                                        <p:strVal val="visible"/>
                                      </p:to>
                                    </p:set>
                                    <p:animEffect filter="dissolve" transition="in">
                                      <p:cBhvr>
                                        <p:cTn id="58" dur="500"/>
                                        <p:tgtEl>
                                          <p:spTgt spid="3045"/>
                                        </p:tgtEl>
                                      </p:cBhvr>
                                    </p:animEffect>
                                  </p:childTnLst>
                                </p:cTn>
                              </p:par>
                            </p:childTnLst>
                          </p:cTn>
                        </p:par>
                        <p:par>
                          <p:cTn id="59" fill="hold">
                            <p:stCondLst>
                              <p:cond delay="500"/>
                            </p:stCondLst>
                            <p:childTnLst>
                              <p:par>
                                <p:cTn id="60" presetClass="entr" nodeType="afterEffect" presetID="9" grpId="12" fill="hold">
                                  <p:stCondLst>
                                    <p:cond delay="0"/>
                                  </p:stCondLst>
                                  <p:iterate type="el" backwards="0">
                                    <p:tmAbs val="0"/>
                                  </p:iterate>
                                  <p:childTnLst>
                                    <p:set>
                                      <p:cBhvr>
                                        <p:cTn id="61" fill="hold"/>
                                        <p:tgtEl>
                                          <p:spTgt spid="3046"/>
                                        </p:tgtEl>
                                        <p:attrNameLst>
                                          <p:attrName>style.visibility</p:attrName>
                                        </p:attrNameLst>
                                      </p:cBhvr>
                                      <p:to>
                                        <p:strVal val="visible"/>
                                      </p:to>
                                    </p:set>
                                    <p:animEffect filter="dissolve" transition="in">
                                      <p:cBhvr>
                                        <p:cTn id="62" dur="500"/>
                                        <p:tgtEl>
                                          <p:spTgt spid="3046"/>
                                        </p:tgtEl>
                                      </p:cBhvr>
                                    </p:animEffect>
                                  </p:childTnLst>
                                </p:cTn>
                              </p:par>
                            </p:childTnLst>
                          </p:cTn>
                        </p:par>
                        <p:par>
                          <p:cTn id="63" fill="hold">
                            <p:stCondLst>
                              <p:cond delay="1000"/>
                            </p:stCondLst>
                            <p:childTnLst>
                              <p:par>
                                <p:cTn id="64" presetClass="entr" nodeType="afterEffect" presetID="9" grpId="13" fill="hold">
                                  <p:stCondLst>
                                    <p:cond delay="0"/>
                                  </p:stCondLst>
                                  <p:iterate type="el" backwards="0">
                                    <p:tmAbs val="0"/>
                                  </p:iterate>
                                  <p:childTnLst>
                                    <p:set>
                                      <p:cBhvr>
                                        <p:cTn id="65" fill="hold"/>
                                        <p:tgtEl>
                                          <p:spTgt spid="3056"/>
                                        </p:tgtEl>
                                        <p:attrNameLst>
                                          <p:attrName>style.visibility</p:attrName>
                                        </p:attrNameLst>
                                      </p:cBhvr>
                                      <p:to>
                                        <p:strVal val="visible"/>
                                      </p:to>
                                    </p:set>
                                    <p:animEffect filter="dissolve" transition="in">
                                      <p:cBhvr>
                                        <p:cTn id="66" dur="500"/>
                                        <p:tgtEl>
                                          <p:spTgt spid="3056"/>
                                        </p:tgtEl>
                                      </p:cBhvr>
                                    </p:animEffect>
                                  </p:childTnLst>
                                </p:cTn>
                              </p:par>
                            </p:childTnLst>
                          </p:cTn>
                        </p:par>
                        <p:par>
                          <p:cTn id="67" fill="hold">
                            <p:stCondLst>
                              <p:cond delay="1500"/>
                            </p:stCondLst>
                            <p:childTnLst>
                              <p:par>
                                <p:cTn id="68" presetClass="entr" nodeType="afterEffect" presetID="9" grpId="14" fill="hold">
                                  <p:stCondLst>
                                    <p:cond delay="0"/>
                                  </p:stCondLst>
                                  <p:iterate type="el" backwards="0">
                                    <p:tmAbs val="0"/>
                                  </p:iterate>
                                  <p:childTnLst>
                                    <p:set>
                                      <p:cBhvr>
                                        <p:cTn id="69" fill="hold"/>
                                        <p:tgtEl>
                                          <p:spTgt spid="3058"/>
                                        </p:tgtEl>
                                        <p:attrNameLst>
                                          <p:attrName>style.visibility</p:attrName>
                                        </p:attrNameLst>
                                      </p:cBhvr>
                                      <p:to>
                                        <p:strVal val="visible"/>
                                      </p:to>
                                    </p:set>
                                    <p:animEffect filter="dissolve" transition="in">
                                      <p:cBhvr>
                                        <p:cTn id="70" dur="500"/>
                                        <p:tgtEl>
                                          <p:spTgt spid="3058"/>
                                        </p:tgtEl>
                                      </p:cBhvr>
                                    </p:animEffect>
                                  </p:childTnLst>
                                </p:cTn>
                              </p:par>
                            </p:childTnLst>
                          </p:cTn>
                        </p:par>
                        <p:par>
                          <p:cTn id="71" fill="hold">
                            <p:stCondLst>
                              <p:cond delay="2000"/>
                            </p:stCondLst>
                            <p:childTnLst>
                              <p:par>
                                <p:cTn id="72" presetClass="entr" nodeType="afterEffect" presetID="9" grpId="15" fill="hold">
                                  <p:stCondLst>
                                    <p:cond delay="0"/>
                                  </p:stCondLst>
                                  <p:iterate type="el" backwards="0">
                                    <p:tmAbs val="0"/>
                                  </p:iterate>
                                  <p:childTnLst>
                                    <p:set>
                                      <p:cBhvr>
                                        <p:cTn id="73" fill="hold"/>
                                        <p:tgtEl>
                                          <p:spTgt spid="3057"/>
                                        </p:tgtEl>
                                        <p:attrNameLst>
                                          <p:attrName>style.visibility</p:attrName>
                                        </p:attrNameLst>
                                      </p:cBhvr>
                                      <p:to>
                                        <p:strVal val="visible"/>
                                      </p:to>
                                    </p:set>
                                    <p:animEffect filter="dissolve" transition="in">
                                      <p:cBhvr>
                                        <p:cTn id="74" dur="500"/>
                                        <p:tgtEl>
                                          <p:spTgt spid="3057"/>
                                        </p:tgtEl>
                                      </p:cBhvr>
                                    </p:animEffect>
                                  </p:childTnLst>
                                </p:cTn>
                              </p:par>
                            </p:childTnLst>
                          </p:cTn>
                        </p:par>
                      </p:childTnLst>
                    </p:cTn>
                  </p:par>
                  <p:par>
                    <p:cTn id="75" fill="hold">
                      <p:stCondLst>
                        <p:cond delay="indefinite"/>
                      </p:stCondLst>
                      <p:childTnLst>
                        <p:par>
                          <p:cTn id="76" fill="hold">
                            <p:stCondLst>
                              <p:cond delay="0"/>
                            </p:stCondLst>
                            <p:childTnLst>
                              <p:par>
                                <p:cTn id="77" presetClass="entr" nodeType="clickEffect" presetSubtype="4" presetID="2" grpId="16" fill="hold">
                                  <p:stCondLst>
                                    <p:cond delay="0"/>
                                  </p:stCondLst>
                                  <p:iterate type="el" backwards="0">
                                    <p:tmAbs val="0"/>
                                  </p:iterate>
                                  <p:childTnLst>
                                    <p:set>
                                      <p:cBhvr>
                                        <p:cTn id="78" fill="hold"/>
                                        <p:tgtEl>
                                          <p:spTgt spid="3049"/>
                                        </p:tgtEl>
                                        <p:attrNameLst>
                                          <p:attrName>style.visibility</p:attrName>
                                        </p:attrNameLst>
                                      </p:cBhvr>
                                      <p:to>
                                        <p:strVal val="visible"/>
                                      </p:to>
                                    </p:set>
                                    <p:anim calcmode="lin" valueType="num">
                                      <p:cBhvr>
                                        <p:cTn id="79" dur="500" fill="hold"/>
                                        <p:tgtEl>
                                          <p:spTgt spid="3049"/>
                                        </p:tgtEl>
                                        <p:attrNameLst>
                                          <p:attrName>ppt_x</p:attrName>
                                        </p:attrNameLst>
                                      </p:cBhvr>
                                      <p:tavLst>
                                        <p:tav tm="0">
                                          <p:val>
                                            <p:strVal val="#ppt_x"/>
                                          </p:val>
                                        </p:tav>
                                        <p:tav tm="100000">
                                          <p:val>
                                            <p:strVal val="#ppt_x"/>
                                          </p:val>
                                        </p:tav>
                                      </p:tavLst>
                                    </p:anim>
                                    <p:anim calcmode="lin" valueType="num">
                                      <p:cBhvr>
                                        <p:cTn id="80" dur="500" fill="hold"/>
                                        <p:tgtEl>
                                          <p:spTgt spid="3049"/>
                                        </p:tgtEl>
                                        <p:attrNameLst>
                                          <p:attrName>ppt_y</p:attrName>
                                        </p:attrNameLst>
                                      </p:cBhvr>
                                      <p:tavLst>
                                        <p:tav tm="0">
                                          <p:val>
                                            <p:strVal val="1+#ppt_h/2"/>
                                          </p:val>
                                        </p:tav>
                                        <p:tav tm="100000">
                                          <p:val>
                                            <p:strVal val="#ppt_y"/>
                                          </p:val>
                                        </p:tav>
                                      </p:tavLst>
                                    </p:anim>
                                  </p:childTnLst>
                                </p:cTn>
                              </p:par>
                            </p:childTnLst>
                          </p:cTn>
                        </p:par>
                        <p:par>
                          <p:cTn id="81" fill="hold">
                            <p:stCondLst>
                              <p:cond delay="500"/>
                            </p:stCondLst>
                            <p:childTnLst>
                              <p:par>
                                <p:cTn id="82" presetClass="entr" nodeType="afterEffect" presetSubtype="4" presetID="2" grpId="17" fill="hold">
                                  <p:stCondLst>
                                    <p:cond delay="0"/>
                                  </p:stCondLst>
                                  <p:iterate type="el" backwards="0">
                                    <p:tmAbs val="0"/>
                                  </p:iterate>
                                  <p:childTnLst>
                                    <p:set>
                                      <p:cBhvr>
                                        <p:cTn id="83" fill="hold"/>
                                        <p:tgtEl>
                                          <p:spTgt spid="3041"/>
                                        </p:tgtEl>
                                        <p:attrNameLst>
                                          <p:attrName>style.visibility</p:attrName>
                                        </p:attrNameLst>
                                      </p:cBhvr>
                                      <p:to>
                                        <p:strVal val="visible"/>
                                      </p:to>
                                    </p:set>
                                    <p:anim calcmode="lin" valueType="num">
                                      <p:cBhvr>
                                        <p:cTn id="84" dur="500" fill="hold"/>
                                        <p:tgtEl>
                                          <p:spTgt spid="3041"/>
                                        </p:tgtEl>
                                        <p:attrNameLst>
                                          <p:attrName>ppt_x</p:attrName>
                                        </p:attrNameLst>
                                      </p:cBhvr>
                                      <p:tavLst>
                                        <p:tav tm="0">
                                          <p:val>
                                            <p:strVal val="#ppt_x"/>
                                          </p:val>
                                        </p:tav>
                                        <p:tav tm="100000">
                                          <p:val>
                                            <p:strVal val="#ppt_x"/>
                                          </p:val>
                                        </p:tav>
                                      </p:tavLst>
                                    </p:anim>
                                    <p:anim calcmode="lin" valueType="num">
                                      <p:cBhvr>
                                        <p:cTn id="85" dur="500" fill="hold"/>
                                        <p:tgtEl>
                                          <p:spTgt spid="3041"/>
                                        </p:tgtEl>
                                        <p:attrNameLst>
                                          <p:attrName>ppt_y</p:attrName>
                                        </p:attrNameLst>
                                      </p:cBhvr>
                                      <p:tavLst>
                                        <p:tav tm="0">
                                          <p:val>
                                            <p:strVal val="1+#ppt_h/2"/>
                                          </p:val>
                                        </p:tav>
                                        <p:tav tm="100000">
                                          <p:val>
                                            <p:strVal val="#ppt_y"/>
                                          </p:val>
                                        </p:tav>
                                      </p:tavLst>
                                    </p:anim>
                                  </p:childTnLst>
                                </p:cTn>
                              </p:par>
                            </p:childTnLst>
                          </p:cTn>
                        </p:par>
                        <p:par>
                          <p:cTn id="86" fill="hold">
                            <p:stCondLst>
                              <p:cond delay="1000"/>
                            </p:stCondLst>
                            <p:childTnLst>
                              <p:par>
                                <p:cTn id="87" presetClass="entr" nodeType="afterEffect" presetSubtype="4" presetID="2" grpId="18" fill="hold">
                                  <p:stCondLst>
                                    <p:cond delay="0"/>
                                  </p:stCondLst>
                                  <p:iterate type="el" backwards="0">
                                    <p:tmAbs val="0"/>
                                  </p:iterate>
                                  <p:childTnLst>
                                    <p:set>
                                      <p:cBhvr>
                                        <p:cTn id="88" fill="hold"/>
                                        <p:tgtEl>
                                          <p:spTgt spid="3052"/>
                                        </p:tgtEl>
                                        <p:attrNameLst>
                                          <p:attrName>style.visibility</p:attrName>
                                        </p:attrNameLst>
                                      </p:cBhvr>
                                      <p:to>
                                        <p:strVal val="visible"/>
                                      </p:to>
                                    </p:set>
                                    <p:anim calcmode="lin" valueType="num">
                                      <p:cBhvr>
                                        <p:cTn id="89" dur="500" fill="hold"/>
                                        <p:tgtEl>
                                          <p:spTgt spid="3052"/>
                                        </p:tgtEl>
                                        <p:attrNameLst>
                                          <p:attrName>ppt_x</p:attrName>
                                        </p:attrNameLst>
                                      </p:cBhvr>
                                      <p:tavLst>
                                        <p:tav tm="0">
                                          <p:val>
                                            <p:strVal val="#ppt_x"/>
                                          </p:val>
                                        </p:tav>
                                        <p:tav tm="100000">
                                          <p:val>
                                            <p:strVal val="#ppt_x"/>
                                          </p:val>
                                        </p:tav>
                                      </p:tavLst>
                                    </p:anim>
                                    <p:anim calcmode="lin" valueType="num">
                                      <p:cBhvr>
                                        <p:cTn id="90" dur="500" fill="hold"/>
                                        <p:tgtEl>
                                          <p:spTgt spid="3052"/>
                                        </p:tgtEl>
                                        <p:attrNameLst>
                                          <p:attrName>ppt_y</p:attrName>
                                        </p:attrNameLst>
                                      </p:cBhvr>
                                      <p:tavLst>
                                        <p:tav tm="0">
                                          <p:val>
                                            <p:strVal val="1+#ppt_h/2"/>
                                          </p:val>
                                        </p:tav>
                                        <p:tav tm="100000">
                                          <p:val>
                                            <p:strVal val="#ppt_y"/>
                                          </p:val>
                                        </p:tav>
                                      </p:tavLst>
                                    </p:anim>
                                  </p:childTnLst>
                                </p:cTn>
                              </p:par>
                            </p:childTnLst>
                          </p:cTn>
                        </p:par>
                        <p:par>
                          <p:cTn id="91" fill="hold">
                            <p:stCondLst>
                              <p:cond delay="1500"/>
                            </p:stCondLst>
                            <p:childTnLst>
                              <p:par>
                                <p:cTn id="92" presetClass="entr" nodeType="afterEffect" presetSubtype="4" presetID="2" grpId="19" fill="hold">
                                  <p:stCondLst>
                                    <p:cond delay="0"/>
                                  </p:stCondLst>
                                  <p:iterate type="el" backwards="0">
                                    <p:tmAbs val="0"/>
                                  </p:iterate>
                                  <p:childTnLst>
                                    <p:set>
                                      <p:cBhvr>
                                        <p:cTn id="93" fill="hold"/>
                                        <p:tgtEl>
                                          <p:spTgt spid="3051"/>
                                        </p:tgtEl>
                                        <p:attrNameLst>
                                          <p:attrName>style.visibility</p:attrName>
                                        </p:attrNameLst>
                                      </p:cBhvr>
                                      <p:to>
                                        <p:strVal val="visible"/>
                                      </p:to>
                                    </p:set>
                                    <p:anim calcmode="lin" valueType="num">
                                      <p:cBhvr>
                                        <p:cTn id="94" dur="500" fill="hold"/>
                                        <p:tgtEl>
                                          <p:spTgt spid="3051"/>
                                        </p:tgtEl>
                                        <p:attrNameLst>
                                          <p:attrName>ppt_x</p:attrName>
                                        </p:attrNameLst>
                                      </p:cBhvr>
                                      <p:tavLst>
                                        <p:tav tm="0">
                                          <p:val>
                                            <p:strVal val="#ppt_x"/>
                                          </p:val>
                                        </p:tav>
                                        <p:tav tm="100000">
                                          <p:val>
                                            <p:strVal val="#ppt_x"/>
                                          </p:val>
                                        </p:tav>
                                      </p:tavLst>
                                    </p:anim>
                                    <p:anim calcmode="lin" valueType="num">
                                      <p:cBhvr>
                                        <p:cTn id="95" dur="500" fill="hold"/>
                                        <p:tgtEl>
                                          <p:spTgt spid="3051"/>
                                        </p:tgtEl>
                                        <p:attrNameLst>
                                          <p:attrName>ppt_y</p:attrName>
                                        </p:attrNameLst>
                                      </p:cBhvr>
                                      <p:tavLst>
                                        <p:tav tm="0">
                                          <p:val>
                                            <p:strVal val="1+#ppt_h/2"/>
                                          </p:val>
                                        </p:tav>
                                        <p:tav tm="100000">
                                          <p:val>
                                            <p:strVal val="#ppt_y"/>
                                          </p:val>
                                        </p:tav>
                                      </p:tavLst>
                                    </p:anim>
                                  </p:childTnLst>
                                </p:cTn>
                              </p:par>
                            </p:childTnLst>
                          </p:cTn>
                        </p:par>
                        <p:par>
                          <p:cTn id="96" fill="hold">
                            <p:stCondLst>
                              <p:cond delay="2000"/>
                            </p:stCondLst>
                            <p:childTnLst>
                              <p:par>
                                <p:cTn id="97" presetClass="entr" nodeType="afterEffect" presetSubtype="4" presetID="2" grpId="20" fill="hold">
                                  <p:stCondLst>
                                    <p:cond delay="0"/>
                                  </p:stCondLst>
                                  <p:iterate type="el" backwards="0">
                                    <p:tmAbs val="0"/>
                                  </p:iterate>
                                  <p:childTnLst>
                                    <p:set>
                                      <p:cBhvr>
                                        <p:cTn id="98" fill="hold"/>
                                        <p:tgtEl>
                                          <p:spTgt spid="3050"/>
                                        </p:tgtEl>
                                        <p:attrNameLst>
                                          <p:attrName>style.visibility</p:attrName>
                                        </p:attrNameLst>
                                      </p:cBhvr>
                                      <p:to>
                                        <p:strVal val="visible"/>
                                      </p:to>
                                    </p:set>
                                    <p:anim calcmode="lin" valueType="num">
                                      <p:cBhvr>
                                        <p:cTn id="99" dur="500" fill="hold"/>
                                        <p:tgtEl>
                                          <p:spTgt spid="3050"/>
                                        </p:tgtEl>
                                        <p:attrNameLst>
                                          <p:attrName>ppt_x</p:attrName>
                                        </p:attrNameLst>
                                      </p:cBhvr>
                                      <p:tavLst>
                                        <p:tav tm="0">
                                          <p:val>
                                            <p:strVal val="#ppt_x"/>
                                          </p:val>
                                        </p:tav>
                                        <p:tav tm="100000">
                                          <p:val>
                                            <p:strVal val="#ppt_x"/>
                                          </p:val>
                                        </p:tav>
                                      </p:tavLst>
                                    </p:anim>
                                    <p:anim calcmode="lin" valueType="num">
                                      <p:cBhvr>
                                        <p:cTn id="100" dur="500" fill="hold"/>
                                        <p:tgtEl>
                                          <p:spTgt spid="3050"/>
                                        </p:tgtEl>
                                        <p:attrNameLst>
                                          <p:attrName>ppt_y</p:attrName>
                                        </p:attrNameLst>
                                      </p:cBhvr>
                                      <p:tavLst>
                                        <p:tav tm="0">
                                          <p:val>
                                            <p:strVal val="1+#ppt_h/2"/>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Class="entr" nodeType="clickEffect" presetID="9" grpId="21" fill="hold">
                                  <p:stCondLst>
                                    <p:cond delay="0"/>
                                  </p:stCondLst>
                                  <p:iterate type="el" backwards="0">
                                    <p:tmAbs val="0"/>
                                  </p:iterate>
                                  <p:childTnLst>
                                    <p:set>
                                      <p:cBhvr>
                                        <p:cTn id="104" fill="hold"/>
                                        <p:tgtEl>
                                          <p:spTgt spid="3028"/>
                                        </p:tgtEl>
                                        <p:attrNameLst>
                                          <p:attrName>style.visibility</p:attrName>
                                        </p:attrNameLst>
                                      </p:cBhvr>
                                      <p:to>
                                        <p:strVal val="visible"/>
                                      </p:to>
                                    </p:set>
                                    <p:animEffect filter="dissolve" transition="in">
                                      <p:cBhvr>
                                        <p:cTn id="105" dur="500"/>
                                        <p:tgtEl>
                                          <p:spTgt spid="3028"/>
                                        </p:tgtEl>
                                      </p:cBhvr>
                                    </p:animEffect>
                                  </p:childTnLst>
                                </p:cTn>
                              </p:par>
                            </p:childTnLst>
                          </p:cTn>
                        </p:par>
                        <p:par>
                          <p:cTn id="106" fill="hold">
                            <p:stCondLst>
                              <p:cond delay="500"/>
                            </p:stCondLst>
                            <p:childTnLst>
                              <p:par>
                                <p:cTn id="107" presetClass="entr" nodeType="afterEffect" presetID="9" grpId="22" fill="hold">
                                  <p:stCondLst>
                                    <p:cond delay="0"/>
                                  </p:stCondLst>
                                  <p:iterate type="el" backwards="0">
                                    <p:tmAbs val="0"/>
                                  </p:iterate>
                                  <p:childTnLst>
                                    <p:set>
                                      <p:cBhvr>
                                        <p:cTn id="108" fill="hold"/>
                                        <p:tgtEl>
                                          <p:spTgt spid="3027"/>
                                        </p:tgtEl>
                                        <p:attrNameLst>
                                          <p:attrName>style.visibility</p:attrName>
                                        </p:attrNameLst>
                                      </p:cBhvr>
                                      <p:to>
                                        <p:strVal val="visible"/>
                                      </p:to>
                                    </p:set>
                                    <p:animEffect filter="dissolve" transition="in">
                                      <p:cBhvr>
                                        <p:cTn id="109" dur="500"/>
                                        <p:tgtEl>
                                          <p:spTgt spid="3027"/>
                                        </p:tgtEl>
                                      </p:cBhvr>
                                    </p:animEffect>
                                  </p:childTnLst>
                                </p:cTn>
                              </p:par>
                            </p:childTnLst>
                          </p:cTn>
                        </p:par>
                        <p:par>
                          <p:cTn id="110" fill="hold">
                            <p:stCondLst>
                              <p:cond delay="1000"/>
                            </p:stCondLst>
                            <p:childTnLst>
                              <p:par>
                                <p:cTn id="111" presetClass="entr" nodeType="afterEffect" presetID="9" grpId="23" fill="hold">
                                  <p:stCondLst>
                                    <p:cond delay="0"/>
                                  </p:stCondLst>
                                  <p:iterate type="el" backwards="0">
                                    <p:tmAbs val="0"/>
                                  </p:iterate>
                                  <p:childTnLst>
                                    <p:set>
                                      <p:cBhvr>
                                        <p:cTn id="112" fill="hold"/>
                                        <p:tgtEl>
                                          <p:spTgt spid="3070"/>
                                        </p:tgtEl>
                                        <p:attrNameLst>
                                          <p:attrName>style.visibility</p:attrName>
                                        </p:attrNameLst>
                                      </p:cBhvr>
                                      <p:to>
                                        <p:strVal val="visible"/>
                                      </p:to>
                                    </p:set>
                                    <p:animEffect filter="dissolve" transition="in">
                                      <p:cBhvr>
                                        <p:cTn id="113" dur="500"/>
                                        <p:tgtEl>
                                          <p:spTgt spid="3070"/>
                                        </p:tgtEl>
                                      </p:cBhvr>
                                    </p:animEffect>
                                  </p:childTnLst>
                                </p:cTn>
                              </p:par>
                            </p:childTnLst>
                          </p:cTn>
                        </p:par>
                        <p:par>
                          <p:cTn id="114" fill="hold">
                            <p:stCondLst>
                              <p:cond delay="1500"/>
                            </p:stCondLst>
                            <p:childTnLst>
                              <p:par>
                                <p:cTn id="115" presetClass="entr" nodeType="afterEffect" presetID="9" grpId="24" fill="hold">
                                  <p:stCondLst>
                                    <p:cond delay="0"/>
                                  </p:stCondLst>
                                  <p:iterate type="el" backwards="0">
                                    <p:tmAbs val="0"/>
                                  </p:iterate>
                                  <p:childTnLst>
                                    <p:set>
                                      <p:cBhvr>
                                        <p:cTn id="116" fill="hold"/>
                                        <p:tgtEl>
                                          <p:spTgt spid="3071"/>
                                        </p:tgtEl>
                                        <p:attrNameLst>
                                          <p:attrName>style.visibility</p:attrName>
                                        </p:attrNameLst>
                                      </p:cBhvr>
                                      <p:to>
                                        <p:strVal val="visible"/>
                                      </p:to>
                                    </p:set>
                                    <p:animEffect filter="dissolve" transition="in">
                                      <p:cBhvr>
                                        <p:cTn id="117" dur="500"/>
                                        <p:tgtEl>
                                          <p:spTgt spid="3071"/>
                                        </p:tgtEl>
                                      </p:cBhvr>
                                    </p:animEffect>
                                  </p:childTnLst>
                                </p:cTn>
                              </p:par>
                            </p:childTnLst>
                          </p:cTn>
                        </p:par>
                        <p:par>
                          <p:cTn id="118" fill="hold">
                            <p:stCondLst>
                              <p:cond delay="2000"/>
                            </p:stCondLst>
                            <p:childTnLst>
                              <p:par>
                                <p:cTn id="119" presetClass="entr" nodeType="afterEffect" presetID="9" grpId="25" fill="hold">
                                  <p:stCondLst>
                                    <p:cond delay="0"/>
                                  </p:stCondLst>
                                  <p:iterate type="el" backwards="0">
                                    <p:tmAbs val="0"/>
                                  </p:iterate>
                                  <p:childTnLst>
                                    <p:set>
                                      <p:cBhvr>
                                        <p:cTn id="120" fill="hold"/>
                                        <p:tgtEl>
                                          <p:spTgt spid="3072"/>
                                        </p:tgtEl>
                                        <p:attrNameLst>
                                          <p:attrName>style.visibility</p:attrName>
                                        </p:attrNameLst>
                                      </p:cBhvr>
                                      <p:to>
                                        <p:strVal val="visible"/>
                                      </p:to>
                                    </p:set>
                                    <p:animEffect filter="dissolve" transition="in">
                                      <p:cBhvr>
                                        <p:cTn id="121" dur="500"/>
                                        <p:tgtEl>
                                          <p:spTgt spid="3072"/>
                                        </p:tgtEl>
                                      </p:cBhvr>
                                    </p:animEffect>
                                  </p:childTnLst>
                                </p:cTn>
                              </p:par>
                            </p:childTnLst>
                          </p:cTn>
                        </p:par>
                        <p:par>
                          <p:cTn id="122" fill="hold">
                            <p:stCondLst>
                              <p:cond delay="2500"/>
                            </p:stCondLst>
                            <p:childTnLst>
                              <p:par>
                                <p:cTn id="123" presetClass="entr" nodeType="afterEffect" presetID="9" grpId="26" fill="hold">
                                  <p:stCondLst>
                                    <p:cond delay="0"/>
                                  </p:stCondLst>
                                  <p:iterate type="el" backwards="0">
                                    <p:tmAbs val="0"/>
                                  </p:iterate>
                                  <p:childTnLst>
                                    <p:set>
                                      <p:cBhvr>
                                        <p:cTn id="124" fill="hold"/>
                                        <p:tgtEl>
                                          <p:spTgt spid="3065"/>
                                        </p:tgtEl>
                                        <p:attrNameLst>
                                          <p:attrName>style.visibility</p:attrName>
                                        </p:attrNameLst>
                                      </p:cBhvr>
                                      <p:to>
                                        <p:strVal val="visible"/>
                                      </p:to>
                                    </p:set>
                                    <p:animEffect filter="dissolve" transition="in">
                                      <p:cBhvr>
                                        <p:cTn id="125" dur="500"/>
                                        <p:tgtEl>
                                          <p:spTgt spid="3065"/>
                                        </p:tgtEl>
                                      </p:cBhvr>
                                    </p:animEffect>
                                  </p:childTnLst>
                                </p:cTn>
                              </p:par>
                            </p:childTnLst>
                          </p:cTn>
                        </p:par>
                        <p:par>
                          <p:cTn id="126" fill="hold">
                            <p:stCondLst>
                              <p:cond delay="3000"/>
                            </p:stCondLst>
                            <p:childTnLst>
                              <p:par>
                                <p:cTn id="127" presetClass="entr" nodeType="afterEffect" presetID="9" grpId="27" fill="hold">
                                  <p:stCondLst>
                                    <p:cond delay="0"/>
                                  </p:stCondLst>
                                  <p:iterate type="el" backwards="0">
                                    <p:tmAbs val="0"/>
                                  </p:iterate>
                                  <p:childTnLst>
                                    <p:set>
                                      <p:cBhvr>
                                        <p:cTn id="128" fill="hold"/>
                                        <p:tgtEl>
                                          <p:spTgt spid="3067"/>
                                        </p:tgtEl>
                                        <p:attrNameLst>
                                          <p:attrName>style.visibility</p:attrName>
                                        </p:attrNameLst>
                                      </p:cBhvr>
                                      <p:to>
                                        <p:strVal val="visible"/>
                                      </p:to>
                                    </p:set>
                                    <p:animEffect filter="dissolve" transition="in">
                                      <p:cBhvr>
                                        <p:cTn id="129" dur="500"/>
                                        <p:tgtEl>
                                          <p:spTgt spid="3067"/>
                                        </p:tgtEl>
                                      </p:cBhvr>
                                    </p:animEffect>
                                  </p:childTnLst>
                                </p:cTn>
                              </p:par>
                            </p:childTnLst>
                          </p:cTn>
                        </p:par>
                        <p:par>
                          <p:cTn id="130" fill="hold">
                            <p:stCondLst>
                              <p:cond delay="3500"/>
                            </p:stCondLst>
                            <p:childTnLst>
                              <p:par>
                                <p:cTn id="131" presetClass="entr" nodeType="afterEffect" presetID="9" grpId="28" fill="hold">
                                  <p:stCondLst>
                                    <p:cond delay="0"/>
                                  </p:stCondLst>
                                  <p:iterate type="el" backwards="0">
                                    <p:tmAbs val="0"/>
                                  </p:iterate>
                                  <p:childTnLst>
                                    <p:set>
                                      <p:cBhvr>
                                        <p:cTn id="132" fill="hold"/>
                                        <p:tgtEl>
                                          <p:spTgt spid="3066"/>
                                        </p:tgtEl>
                                        <p:attrNameLst>
                                          <p:attrName>style.visibility</p:attrName>
                                        </p:attrNameLst>
                                      </p:cBhvr>
                                      <p:to>
                                        <p:strVal val="visible"/>
                                      </p:to>
                                    </p:set>
                                    <p:animEffect filter="dissolve" transition="in">
                                      <p:cBhvr>
                                        <p:cTn id="133" dur="500"/>
                                        <p:tgtEl>
                                          <p:spTgt spid="3066"/>
                                        </p:tgtEl>
                                      </p:cBhvr>
                                    </p:animEffect>
                                  </p:childTnLst>
                                </p:cTn>
                              </p:par>
                            </p:childTnLst>
                          </p:cTn>
                        </p:par>
                        <p:par>
                          <p:cTn id="134" fill="hold">
                            <p:stCondLst>
                              <p:cond delay="4000"/>
                            </p:stCondLst>
                            <p:childTnLst>
                              <p:par>
                                <p:cTn id="135" presetClass="entr" nodeType="afterEffect" presetID="9" grpId="29" fill="hold">
                                  <p:stCondLst>
                                    <p:cond delay="0"/>
                                  </p:stCondLst>
                                  <p:iterate type="el" backwards="0">
                                    <p:tmAbs val="0"/>
                                  </p:iterate>
                                  <p:childTnLst>
                                    <p:set>
                                      <p:cBhvr>
                                        <p:cTn id="136" fill="hold"/>
                                        <p:tgtEl>
                                          <p:spTgt spid="3062"/>
                                        </p:tgtEl>
                                        <p:attrNameLst>
                                          <p:attrName>style.visibility</p:attrName>
                                        </p:attrNameLst>
                                      </p:cBhvr>
                                      <p:to>
                                        <p:strVal val="visible"/>
                                      </p:to>
                                    </p:set>
                                    <p:animEffect filter="dissolve" transition="in">
                                      <p:cBhvr>
                                        <p:cTn id="137" dur="500"/>
                                        <p:tgtEl>
                                          <p:spTgt spid="3062"/>
                                        </p:tgtEl>
                                      </p:cBhvr>
                                    </p:animEffect>
                                  </p:childTnLst>
                                </p:cTn>
                              </p:par>
                            </p:childTnLst>
                          </p:cTn>
                        </p:par>
                        <p:par>
                          <p:cTn id="138" fill="hold">
                            <p:stCondLst>
                              <p:cond delay="4500"/>
                            </p:stCondLst>
                            <p:childTnLst>
                              <p:par>
                                <p:cTn id="139" presetClass="entr" nodeType="afterEffect" presetID="9" grpId="30" fill="hold">
                                  <p:stCondLst>
                                    <p:cond delay="0"/>
                                  </p:stCondLst>
                                  <p:iterate type="el" backwards="0">
                                    <p:tmAbs val="0"/>
                                  </p:iterate>
                                  <p:childTnLst>
                                    <p:set>
                                      <p:cBhvr>
                                        <p:cTn id="140" fill="hold"/>
                                        <p:tgtEl>
                                          <p:spTgt spid="3063"/>
                                        </p:tgtEl>
                                        <p:attrNameLst>
                                          <p:attrName>style.visibility</p:attrName>
                                        </p:attrNameLst>
                                      </p:cBhvr>
                                      <p:to>
                                        <p:strVal val="visible"/>
                                      </p:to>
                                    </p:set>
                                    <p:animEffect filter="dissolve" transition="in">
                                      <p:cBhvr>
                                        <p:cTn id="141" dur="500"/>
                                        <p:tgtEl>
                                          <p:spTgt spid="3063"/>
                                        </p:tgtEl>
                                      </p:cBhvr>
                                    </p:animEffect>
                                  </p:childTnLst>
                                </p:cTn>
                              </p:par>
                            </p:childTnLst>
                          </p:cTn>
                        </p:par>
                        <p:par>
                          <p:cTn id="142" fill="hold">
                            <p:stCondLst>
                              <p:cond delay="5000"/>
                            </p:stCondLst>
                            <p:childTnLst>
                              <p:par>
                                <p:cTn id="143" presetClass="entr" nodeType="afterEffect" presetID="9" grpId="31" fill="hold">
                                  <p:stCondLst>
                                    <p:cond delay="0"/>
                                  </p:stCondLst>
                                  <p:iterate type="el" backwards="0">
                                    <p:tmAbs val="0"/>
                                  </p:iterate>
                                  <p:childTnLst>
                                    <p:set>
                                      <p:cBhvr>
                                        <p:cTn id="144" fill="hold"/>
                                        <p:tgtEl>
                                          <p:spTgt spid="3064"/>
                                        </p:tgtEl>
                                        <p:attrNameLst>
                                          <p:attrName>style.visibility</p:attrName>
                                        </p:attrNameLst>
                                      </p:cBhvr>
                                      <p:to>
                                        <p:strVal val="visible"/>
                                      </p:to>
                                    </p:set>
                                    <p:animEffect filter="dissolve" transition="in">
                                      <p:cBhvr>
                                        <p:cTn id="145" dur="500"/>
                                        <p:tgtEl>
                                          <p:spTgt spid="3064"/>
                                        </p:tgtEl>
                                      </p:cBhvr>
                                    </p:animEffect>
                                  </p:childTnLst>
                                </p:cTn>
                              </p:par>
                            </p:childTnLst>
                          </p:cTn>
                        </p:par>
                        <p:par>
                          <p:cTn id="146" fill="hold">
                            <p:stCondLst>
                              <p:cond delay="5500"/>
                            </p:stCondLst>
                            <p:childTnLst>
                              <p:par>
                                <p:cTn id="147" presetClass="entr" nodeType="afterEffect" presetID="9" grpId="32" fill="hold">
                                  <p:stCondLst>
                                    <p:cond delay="0"/>
                                  </p:stCondLst>
                                  <p:iterate type="el" backwards="0">
                                    <p:tmAbs val="0"/>
                                  </p:iterate>
                                  <p:childTnLst>
                                    <p:set>
                                      <p:cBhvr>
                                        <p:cTn id="148" fill="hold"/>
                                        <p:tgtEl>
                                          <p:spTgt spid="3068"/>
                                        </p:tgtEl>
                                        <p:attrNameLst>
                                          <p:attrName>style.visibility</p:attrName>
                                        </p:attrNameLst>
                                      </p:cBhvr>
                                      <p:to>
                                        <p:strVal val="visible"/>
                                      </p:to>
                                    </p:set>
                                    <p:animEffect filter="dissolve" transition="in">
                                      <p:cBhvr>
                                        <p:cTn id="149" dur="500"/>
                                        <p:tgtEl>
                                          <p:spTgt spid="3068"/>
                                        </p:tgtEl>
                                      </p:cBhvr>
                                    </p:animEffect>
                                  </p:childTnLst>
                                </p:cTn>
                              </p:par>
                            </p:childTnLst>
                          </p:cTn>
                        </p:par>
                        <p:par>
                          <p:cTn id="150" fill="hold">
                            <p:stCondLst>
                              <p:cond delay="6000"/>
                            </p:stCondLst>
                            <p:childTnLst>
                              <p:par>
                                <p:cTn id="151" presetClass="entr" nodeType="afterEffect" presetID="9" grpId="33" fill="hold">
                                  <p:stCondLst>
                                    <p:cond delay="0"/>
                                  </p:stCondLst>
                                  <p:iterate type="el" backwards="0">
                                    <p:tmAbs val="0"/>
                                  </p:iterate>
                                  <p:childTnLst>
                                    <p:set>
                                      <p:cBhvr>
                                        <p:cTn id="152" fill="hold"/>
                                        <p:tgtEl>
                                          <p:spTgt spid="3069"/>
                                        </p:tgtEl>
                                        <p:attrNameLst>
                                          <p:attrName>style.visibility</p:attrName>
                                        </p:attrNameLst>
                                      </p:cBhvr>
                                      <p:to>
                                        <p:strVal val="visible"/>
                                      </p:to>
                                    </p:set>
                                    <p:animEffect filter="dissolve" transition="in">
                                      <p:cBhvr>
                                        <p:cTn id="153" dur="500"/>
                                        <p:tgtEl>
                                          <p:spTgt spid="3069"/>
                                        </p:tgtEl>
                                      </p:cBhvr>
                                    </p:animEffect>
                                  </p:childTnLst>
                                </p:cTn>
                              </p:par>
                            </p:childTnLst>
                          </p:cTn>
                        </p:par>
                        <p:par>
                          <p:cTn id="154" fill="hold">
                            <p:stCondLst>
                              <p:cond delay="6500"/>
                            </p:stCondLst>
                            <p:childTnLst>
                              <p:par>
                                <p:cTn id="155" presetClass="entr" nodeType="afterEffect" presetID="9" grpId="34" fill="hold">
                                  <p:stCondLst>
                                    <p:cond delay="0"/>
                                  </p:stCondLst>
                                  <p:iterate type="el" backwards="0">
                                    <p:tmAbs val="0"/>
                                  </p:iterate>
                                  <p:childTnLst>
                                    <p:set>
                                      <p:cBhvr>
                                        <p:cTn id="156" fill="hold"/>
                                        <p:tgtEl>
                                          <p:spTgt spid="3073"/>
                                        </p:tgtEl>
                                        <p:attrNameLst>
                                          <p:attrName>style.visibility</p:attrName>
                                        </p:attrNameLst>
                                      </p:cBhvr>
                                      <p:to>
                                        <p:strVal val="visible"/>
                                      </p:to>
                                    </p:set>
                                    <p:animEffect filter="dissolve" transition="in">
                                      <p:cBhvr>
                                        <p:cTn id="157" dur="500"/>
                                        <p:tgtEl>
                                          <p:spTgt spid="30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060" grpId="3"/>
      <p:bldP build="whole" bldLvl="1" animBg="1" rev="0" advAuto="0" spid="3071" grpId="24"/>
      <p:bldP build="whole" bldLvl="1" animBg="1" rev="0" advAuto="0" spid="3067" grpId="27"/>
      <p:bldP build="whole" bldLvl="1" animBg="1" rev="0" advAuto="0" spid="3056" grpId="13"/>
      <p:bldP build="whole" bldLvl="1" animBg="1" rev="0" advAuto="0" spid="3063" grpId="30"/>
      <p:bldP build="whole" bldLvl="1" animBg="1" rev="0" advAuto="0" spid="3048" grpId="7"/>
      <p:bldP build="whole" bldLvl="1" animBg="1" rev="0" advAuto="0" spid="3052" grpId="18"/>
      <p:bldP build="whole" bldLvl="1" animBg="1" rev="0" advAuto="0" spid="3041" grpId="17"/>
      <p:bldP build="whole" bldLvl="1" animBg="1" rev="0" advAuto="0" spid="3061" grpId="4"/>
      <p:bldP build="whole" bldLvl="1" animBg="1" rev="0" advAuto="0" spid="3053" grpId="10"/>
      <p:bldP build="whole" bldLvl="1" animBg="1" rev="0" advAuto="0" spid="3072" grpId="25"/>
      <p:bldP build="whole" bldLvl="1" animBg="1" rev="0" advAuto="0" spid="3064" grpId="31"/>
      <p:bldP build="whole" bldLvl="1" animBg="1" rev="0" advAuto="0" spid="3057" grpId="15"/>
      <p:bldP build="whole" bldLvl="1" animBg="1" rev="0" advAuto="0" spid="3068" grpId="32"/>
      <p:bldP build="whole" bldLvl="1" animBg="1" rev="0" advAuto="0" spid="3045" grpId="11"/>
      <p:bldP build="whole" bldLvl="1" animBg="1" rev="0" advAuto="0" spid="3054" grpId="9"/>
      <p:bldP build="whole" bldLvl="1" animBg="1" rev="0" advAuto="0" spid="3033" grpId="6"/>
      <p:bldP build="whole" bldLvl="1" animBg="1" rev="0" advAuto="0" spid="3037" grpId="1"/>
      <p:bldP build="whole" bldLvl="1" animBg="1" rev="0" advAuto="0" spid="3065" grpId="26"/>
      <p:bldP build="whole" bldLvl="1" animBg="1" rev="0" advAuto="0" spid="3027" grpId="22"/>
      <p:bldP build="whole" bldLvl="1" animBg="1" rev="0" advAuto="0" spid="3058" grpId="14"/>
      <p:bldP build="whole" bldLvl="1" animBg="1" rev="0" advAuto="0" spid="3050" grpId="20"/>
      <p:bldP build="whole" bldLvl="1" animBg="1" rev="0" advAuto="0" spid="3046" grpId="12"/>
      <p:bldP build="whole" bldLvl="1" animBg="1" rev="0" advAuto="0" spid="3069" grpId="33"/>
      <p:bldP build="whole" bldLvl="1" animBg="1" rev="0" advAuto="0" spid="3073" grpId="34"/>
      <p:bldP build="whole" bldLvl="1" animBg="1" rev="0" advAuto="0" spid="3059" grpId="5"/>
      <p:bldP build="whole" bldLvl="1" animBg="1" rev="0" advAuto="0" spid="3055" grpId="8"/>
      <p:bldP build="whole" bldLvl="1" animBg="1" rev="0" advAuto="0" spid="3070" grpId="23"/>
      <p:bldP build="whole" bldLvl="1" animBg="1" rev="0" advAuto="0" spid="3047" grpId="2"/>
      <p:bldP build="whole" bldLvl="1" animBg="1" rev="0" advAuto="0" spid="3062" grpId="29"/>
      <p:bldP build="whole" bldLvl="1" animBg="1" rev="0" advAuto="0" spid="3028" grpId="21"/>
      <p:bldP build="whole" bldLvl="1" animBg="1" rev="0" advAuto="0" spid="3049" grpId="16"/>
      <p:bldP build="whole" bldLvl="1" animBg="1" rev="0" advAuto="0" spid="3066" grpId="28"/>
      <p:bldP build="whole" bldLvl="1" animBg="1" rev="0" advAuto="0" spid="3051" grpId="19"/>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078"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079" name="Shape 7"/>
          <p:cNvSpPr/>
          <p:nvPr/>
        </p:nvSpPr>
        <p:spPr>
          <a:xfrm>
            <a:off x="6844078" y="2811869"/>
            <a:ext cx="5366776" cy="24365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903" y="0"/>
                </a:moveTo>
                <a:cubicBezTo>
                  <a:pt x="2200" y="0"/>
                  <a:pt x="0" y="4845"/>
                  <a:pt x="0" y="10800"/>
                </a:cubicBezTo>
                <a:cubicBezTo>
                  <a:pt x="0" y="16755"/>
                  <a:pt x="2200" y="21600"/>
                  <a:pt x="4903" y="21600"/>
                </a:cubicBezTo>
                <a:lnTo>
                  <a:pt x="21600" y="21600"/>
                </a:lnTo>
                <a:lnTo>
                  <a:pt x="21600" y="17079"/>
                </a:lnTo>
                <a:lnTo>
                  <a:pt x="4903" y="17079"/>
                </a:lnTo>
                <a:cubicBezTo>
                  <a:pt x="3329" y="17079"/>
                  <a:pt x="2053" y="14268"/>
                  <a:pt x="2053" y="10800"/>
                </a:cubicBezTo>
                <a:cubicBezTo>
                  <a:pt x="2053" y="7332"/>
                  <a:pt x="3329" y="4521"/>
                  <a:pt x="4903" y="4521"/>
                </a:cubicBezTo>
                <a:cubicBezTo>
                  <a:pt x="6478" y="4521"/>
                  <a:pt x="7754" y="7332"/>
                  <a:pt x="7754" y="10800"/>
                </a:cubicBezTo>
                <a:lnTo>
                  <a:pt x="7754" y="12558"/>
                </a:lnTo>
                <a:lnTo>
                  <a:pt x="9807" y="12558"/>
                </a:lnTo>
                <a:lnTo>
                  <a:pt x="9807" y="10800"/>
                </a:lnTo>
                <a:cubicBezTo>
                  <a:pt x="9807" y="4845"/>
                  <a:pt x="7607" y="0"/>
                  <a:pt x="4903" y="0"/>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80" name="Shape 8"/>
          <p:cNvSpPr/>
          <p:nvPr/>
        </p:nvSpPr>
        <p:spPr>
          <a:xfrm>
            <a:off x="6333688" y="2301480"/>
            <a:ext cx="5876752" cy="3456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352" y="18413"/>
                </a:moveTo>
                <a:cubicBezTo>
                  <a:pt x="3879" y="18413"/>
                  <a:pt x="1874" y="15005"/>
                  <a:pt x="1874" y="10800"/>
                </a:cubicBezTo>
                <a:cubicBezTo>
                  <a:pt x="1874" y="6595"/>
                  <a:pt x="3879" y="3187"/>
                  <a:pt x="6352" y="3187"/>
                </a:cubicBezTo>
                <a:cubicBezTo>
                  <a:pt x="8825" y="3187"/>
                  <a:pt x="10830" y="6595"/>
                  <a:pt x="10830" y="10800"/>
                </a:cubicBezTo>
                <a:lnTo>
                  <a:pt x="10830" y="12039"/>
                </a:lnTo>
                <a:lnTo>
                  <a:pt x="12704" y="12039"/>
                </a:lnTo>
                <a:lnTo>
                  <a:pt x="12704" y="10800"/>
                </a:lnTo>
                <a:cubicBezTo>
                  <a:pt x="12704" y="4845"/>
                  <a:pt x="9855" y="0"/>
                  <a:pt x="6352" y="0"/>
                </a:cubicBezTo>
                <a:cubicBezTo>
                  <a:pt x="2850" y="0"/>
                  <a:pt x="0" y="4845"/>
                  <a:pt x="0" y="10800"/>
                </a:cubicBezTo>
                <a:cubicBezTo>
                  <a:pt x="0" y="16755"/>
                  <a:pt x="2850" y="21600"/>
                  <a:pt x="6352" y="21600"/>
                </a:cubicBezTo>
                <a:lnTo>
                  <a:pt x="21600" y="21600"/>
                </a:lnTo>
                <a:lnTo>
                  <a:pt x="21600" y="18413"/>
                </a:lnTo>
                <a:cubicBezTo>
                  <a:pt x="21600" y="18413"/>
                  <a:pt x="6352" y="18413"/>
                  <a:pt x="6352" y="18413"/>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81" name="Shape 9"/>
          <p:cNvSpPr/>
          <p:nvPr/>
        </p:nvSpPr>
        <p:spPr>
          <a:xfrm>
            <a:off x="5823299" y="1791091"/>
            <a:ext cx="6386726" cy="44764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70" y="19139"/>
                </a:moveTo>
                <a:cubicBezTo>
                  <a:pt x="4342" y="19139"/>
                  <a:pt x="1725" y="15406"/>
                  <a:pt x="1725" y="10800"/>
                </a:cubicBezTo>
                <a:cubicBezTo>
                  <a:pt x="1725" y="6194"/>
                  <a:pt x="4342" y="2461"/>
                  <a:pt x="7570" y="2461"/>
                </a:cubicBezTo>
                <a:cubicBezTo>
                  <a:pt x="10798" y="2461"/>
                  <a:pt x="13415" y="6194"/>
                  <a:pt x="13415" y="10800"/>
                </a:cubicBezTo>
                <a:lnTo>
                  <a:pt x="13415" y="11757"/>
                </a:lnTo>
                <a:lnTo>
                  <a:pt x="15139" y="11757"/>
                </a:lnTo>
                <a:lnTo>
                  <a:pt x="15139" y="10800"/>
                </a:lnTo>
                <a:cubicBezTo>
                  <a:pt x="15139" y="4835"/>
                  <a:pt x="11750" y="0"/>
                  <a:pt x="7570" y="0"/>
                </a:cubicBezTo>
                <a:cubicBezTo>
                  <a:pt x="3389" y="0"/>
                  <a:pt x="0" y="4835"/>
                  <a:pt x="0" y="10800"/>
                </a:cubicBezTo>
                <a:cubicBezTo>
                  <a:pt x="0" y="16765"/>
                  <a:pt x="3389" y="21600"/>
                  <a:pt x="7570" y="21600"/>
                </a:cubicBezTo>
                <a:lnTo>
                  <a:pt x="21600" y="21600"/>
                </a:lnTo>
                <a:lnTo>
                  <a:pt x="21600" y="19139"/>
                </a:lnTo>
                <a:cubicBezTo>
                  <a:pt x="21600" y="19139"/>
                  <a:pt x="7570" y="19139"/>
                  <a:pt x="7570" y="19139"/>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82" name="Shape 11"/>
          <p:cNvSpPr/>
          <p:nvPr/>
        </p:nvSpPr>
        <p:spPr>
          <a:xfrm>
            <a:off x="8060701" y="2811869"/>
            <a:ext cx="1218275" cy="14165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776"/>
                </a:moveTo>
                <a:cubicBezTo>
                  <a:pt x="6936" y="7776"/>
                  <a:pt x="12558" y="12611"/>
                  <a:pt x="12558" y="18576"/>
                </a:cubicBezTo>
                <a:lnTo>
                  <a:pt x="12558" y="21600"/>
                </a:lnTo>
                <a:lnTo>
                  <a:pt x="21600" y="21600"/>
                </a:lnTo>
                <a:lnTo>
                  <a:pt x="21600" y="18576"/>
                </a:lnTo>
                <a:cubicBezTo>
                  <a:pt x="21600" y="8333"/>
                  <a:pt x="11910" y="0"/>
                  <a:pt x="0" y="0"/>
                </a:cubicBezTo>
                <a:cubicBezTo>
                  <a:pt x="0" y="0"/>
                  <a:pt x="0" y="7776"/>
                  <a:pt x="0" y="7776"/>
                </a:cubicBezTo>
                <a:close/>
              </a:path>
            </a:pathLst>
          </a:custGeom>
          <a:gradFill>
            <a:gsLst>
              <a:gs pos="0">
                <a:srgbClr val="71982B"/>
              </a:gs>
              <a:gs pos="100000">
                <a:srgbClr val="4B651D"/>
              </a:gs>
            </a:gsLst>
            <a:lin ang="12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83" name="Shape 12"/>
          <p:cNvSpPr/>
          <p:nvPr/>
        </p:nvSpPr>
        <p:spPr>
          <a:xfrm>
            <a:off x="8060701" y="2301480"/>
            <a:ext cx="1728250" cy="19265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718"/>
                </a:moveTo>
                <a:cubicBezTo>
                  <a:pt x="8409" y="5718"/>
                  <a:pt x="15226" y="11833"/>
                  <a:pt x="15226" y="19376"/>
                </a:cubicBezTo>
                <a:lnTo>
                  <a:pt x="15226" y="21600"/>
                </a:lnTo>
                <a:lnTo>
                  <a:pt x="21600" y="21600"/>
                </a:lnTo>
                <a:lnTo>
                  <a:pt x="21600" y="19376"/>
                </a:lnTo>
                <a:cubicBezTo>
                  <a:pt x="21600" y="8692"/>
                  <a:pt x="11910" y="0"/>
                  <a:pt x="0" y="0"/>
                </a:cubicBezTo>
                <a:cubicBezTo>
                  <a:pt x="0" y="0"/>
                  <a:pt x="0" y="5718"/>
                  <a:pt x="0" y="5718"/>
                </a:cubicBezTo>
                <a:close/>
              </a:path>
            </a:pathLst>
          </a:custGeom>
          <a:gradFill>
            <a:gsLst>
              <a:gs pos="0">
                <a:srgbClr val="2D8F87"/>
              </a:gs>
              <a:gs pos="100000">
                <a:srgbClr val="1E5F5A"/>
              </a:gs>
            </a:gsLst>
            <a:lin ang="12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84" name="Shape 13"/>
          <p:cNvSpPr/>
          <p:nvPr/>
        </p:nvSpPr>
        <p:spPr>
          <a:xfrm>
            <a:off x="8051275" y="1800518"/>
            <a:ext cx="2238225" cy="2436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4521"/>
                </a:moveTo>
                <a:cubicBezTo>
                  <a:pt x="9211" y="4521"/>
                  <a:pt x="16678" y="11380"/>
                  <a:pt x="16678" y="19842"/>
                </a:cubicBezTo>
                <a:lnTo>
                  <a:pt x="16678" y="21600"/>
                </a:lnTo>
                <a:lnTo>
                  <a:pt x="21600" y="21600"/>
                </a:lnTo>
                <a:lnTo>
                  <a:pt x="21600" y="19842"/>
                </a:lnTo>
                <a:cubicBezTo>
                  <a:pt x="21600" y="8883"/>
                  <a:pt x="11929" y="0"/>
                  <a:pt x="0" y="0"/>
                </a:cubicBezTo>
                <a:cubicBezTo>
                  <a:pt x="0" y="0"/>
                  <a:pt x="0" y="4521"/>
                  <a:pt x="0" y="4521"/>
                </a:cubicBezTo>
                <a:close/>
              </a:path>
            </a:pathLst>
          </a:custGeom>
          <a:gradFill>
            <a:gsLst>
              <a:gs pos="0">
                <a:srgbClr val="3B6BA6"/>
              </a:gs>
              <a:gs pos="100000">
                <a:srgbClr val="27476F"/>
              </a:gs>
            </a:gsLst>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85" name="TextBox 3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16</a:t>
            </a:r>
          </a:p>
        </p:txBody>
      </p:sp>
      <p:sp>
        <p:nvSpPr>
          <p:cNvPr id="3086" name="TextBox 38"/>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3087" name="Shape 6"/>
          <p:cNvSpPr/>
          <p:nvPr/>
        </p:nvSpPr>
        <p:spPr>
          <a:xfrm>
            <a:off x="7348532" y="3322256"/>
            <a:ext cx="4856801" cy="1416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68" y="13824"/>
                </a:moveTo>
                <a:lnTo>
                  <a:pt x="3150" y="13824"/>
                </a:lnTo>
                <a:cubicBezTo>
                  <a:pt x="2664" y="13824"/>
                  <a:pt x="2268" y="12467"/>
                  <a:pt x="2268" y="10800"/>
                </a:cubicBezTo>
                <a:cubicBezTo>
                  <a:pt x="2268" y="9133"/>
                  <a:pt x="2664" y="7776"/>
                  <a:pt x="3150" y="7776"/>
                </a:cubicBezTo>
                <a:cubicBezTo>
                  <a:pt x="3636" y="7776"/>
                  <a:pt x="4032" y="9133"/>
                  <a:pt x="4032" y="10800"/>
                </a:cubicBezTo>
                <a:lnTo>
                  <a:pt x="4032" y="13824"/>
                </a:lnTo>
                <a:lnTo>
                  <a:pt x="6300" y="13824"/>
                </a:lnTo>
                <a:lnTo>
                  <a:pt x="6300" y="10800"/>
                </a:lnTo>
                <a:cubicBezTo>
                  <a:pt x="6300" y="4845"/>
                  <a:pt x="4887" y="0"/>
                  <a:pt x="3150" y="0"/>
                </a:cubicBezTo>
                <a:cubicBezTo>
                  <a:pt x="1413" y="0"/>
                  <a:pt x="0" y="4845"/>
                  <a:pt x="0" y="10800"/>
                </a:cubicBezTo>
                <a:cubicBezTo>
                  <a:pt x="0" y="16755"/>
                  <a:pt x="1413" y="21600"/>
                  <a:pt x="3150" y="21600"/>
                </a:cubicBezTo>
                <a:lnTo>
                  <a:pt x="21600" y="21600"/>
                </a:lnTo>
                <a:lnTo>
                  <a:pt x="21600" y="13824"/>
                </a:lnTo>
                <a:lnTo>
                  <a:pt x="10836" y="13824"/>
                </a:lnTo>
                <a:cubicBezTo>
                  <a:pt x="10836" y="13824"/>
                  <a:pt x="8568" y="13824"/>
                  <a:pt x="8568" y="13824"/>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88" name="Shape 10"/>
          <p:cNvSpPr/>
          <p:nvPr/>
        </p:nvSpPr>
        <p:spPr>
          <a:xfrm>
            <a:off x="8060701" y="3322256"/>
            <a:ext cx="708300" cy="9066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150"/>
                </a:moveTo>
                <a:cubicBezTo>
                  <a:pt x="3335" y="12150"/>
                  <a:pt x="6048" y="14270"/>
                  <a:pt x="6048" y="16875"/>
                </a:cubicBezTo>
                <a:lnTo>
                  <a:pt x="6048" y="21600"/>
                </a:lnTo>
                <a:lnTo>
                  <a:pt x="21600" y="21600"/>
                </a:lnTo>
                <a:lnTo>
                  <a:pt x="21600" y="16875"/>
                </a:lnTo>
                <a:cubicBezTo>
                  <a:pt x="21600" y="7570"/>
                  <a:pt x="11910" y="0"/>
                  <a:pt x="0" y="0"/>
                </a:cubicBezTo>
                <a:cubicBezTo>
                  <a:pt x="0" y="0"/>
                  <a:pt x="0" y="12150"/>
                  <a:pt x="0" y="12150"/>
                </a:cubicBezTo>
                <a:close/>
              </a:path>
            </a:pathLst>
          </a:custGeom>
          <a:gradFill>
            <a:gsLst>
              <a:gs pos="0">
                <a:srgbClr val="DD8B00"/>
              </a:gs>
              <a:gs pos="100000">
                <a:srgbClr val="945D00"/>
              </a:gs>
            </a:gsLst>
            <a:lin ang="42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089" name="Rectangle 39"/>
          <p:cNvSpPr txBox="1"/>
          <p:nvPr/>
        </p:nvSpPr>
        <p:spPr>
          <a:xfrm>
            <a:off x="8327118" y="4241951"/>
            <a:ext cx="410169" cy="38119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100">
                <a:solidFill>
                  <a:srgbClr val="FEFEFE"/>
                </a:solidFill>
                <a:latin typeface="FontAwesome"/>
                <a:ea typeface="FontAwesome"/>
                <a:cs typeface="FontAwesome"/>
                <a:sym typeface="FontAwesome"/>
              </a:defRPr>
            </a:lvl1pPr>
          </a:lstStyle>
          <a:p>
            <a:pPr/>
            <a:r>
              <a:t></a:t>
            </a:r>
          </a:p>
        </p:txBody>
      </p:sp>
      <p:sp>
        <p:nvSpPr>
          <p:cNvPr id="3090" name="Rectangle 40"/>
          <p:cNvSpPr txBox="1"/>
          <p:nvPr/>
        </p:nvSpPr>
        <p:spPr>
          <a:xfrm>
            <a:off x="8323911" y="4754860"/>
            <a:ext cx="410169" cy="38119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100">
                <a:solidFill>
                  <a:srgbClr val="FEFEFE"/>
                </a:solidFill>
                <a:latin typeface="FontAwesome"/>
                <a:ea typeface="FontAwesome"/>
                <a:cs typeface="FontAwesome"/>
                <a:sym typeface="FontAwesome"/>
              </a:defRPr>
            </a:lvl1pPr>
          </a:lstStyle>
          <a:p>
            <a:pPr/>
            <a:r>
              <a:t></a:t>
            </a:r>
          </a:p>
        </p:txBody>
      </p:sp>
      <p:sp>
        <p:nvSpPr>
          <p:cNvPr id="3091" name="Rectangle 41"/>
          <p:cNvSpPr txBox="1"/>
          <p:nvPr/>
        </p:nvSpPr>
        <p:spPr>
          <a:xfrm>
            <a:off x="8323911" y="5267769"/>
            <a:ext cx="410169" cy="38119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100">
                <a:solidFill>
                  <a:srgbClr val="FEFEFE"/>
                </a:solidFill>
                <a:latin typeface="FontAwesome"/>
                <a:ea typeface="FontAwesome"/>
                <a:cs typeface="FontAwesome"/>
                <a:sym typeface="FontAwesome"/>
              </a:defRPr>
            </a:lvl1pPr>
          </a:lstStyle>
          <a:p>
            <a:pPr/>
            <a:r>
              <a:t></a:t>
            </a:r>
          </a:p>
        </p:txBody>
      </p:sp>
      <p:sp>
        <p:nvSpPr>
          <p:cNvPr id="3092" name="Rectangle 42"/>
          <p:cNvSpPr txBox="1"/>
          <p:nvPr/>
        </p:nvSpPr>
        <p:spPr>
          <a:xfrm>
            <a:off x="8410250" y="5780678"/>
            <a:ext cx="237491" cy="408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100">
                <a:solidFill>
                  <a:srgbClr val="FEFEFE"/>
                </a:solidFill>
                <a:latin typeface="FontAwesome"/>
                <a:ea typeface="FontAwesome"/>
                <a:cs typeface="FontAwesome"/>
                <a:sym typeface="FontAwesome"/>
              </a:defRPr>
            </a:lvl1pPr>
          </a:lstStyle>
          <a:p>
            <a:pPr/>
            <a:r>
              <a:t>k</a:t>
            </a:r>
          </a:p>
        </p:txBody>
      </p:sp>
      <p:sp>
        <p:nvSpPr>
          <p:cNvPr id="3093" name="TextBox 43"/>
          <p:cNvSpPr txBox="1"/>
          <p:nvPr/>
        </p:nvSpPr>
        <p:spPr>
          <a:xfrm>
            <a:off x="8849026" y="4279012"/>
            <a:ext cx="2021494" cy="36918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100"/>
              </a:lnSpc>
              <a:defRPr b="1" sz="900">
                <a:solidFill>
                  <a:srgbClr val="FEFEFE"/>
                </a:solidFill>
                <a:latin typeface="Montserrat Light"/>
                <a:ea typeface="Montserrat Light"/>
                <a:cs typeface="Montserrat Light"/>
                <a:sym typeface="Montserrat Light"/>
              </a:defRPr>
            </a:lvl1pPr>
          </a:lstStyle>
          <a:p>
            <a:pPr/>
            <a:r>
              <a:t>Example text goes here with your own detailed summery.</a:t>
            </a:r>
          </a:p>
        </p:txBody>
      </p:sp>
      <p:sp>
        <p:nvSpPr>
          <p:cNvPr id="3094" name="TextBox 44"/>
          <p:cNvSpPr txBox="1"/>
          <p:nvPr/>
        </p:nvSpPr>
        <p:spPr>
          <a:xfrm>
            <a:off x="8849026" y="4806913"/>
            <a:ext cx="2021494" cy="36918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100"/>
              </a:lnSpc>
              <a:defRPr b="1" sz="900">
                <a:solidFill>
                  <a:srgbClr val="FEFEFE"/>
                </a:solidFill>
                <a:latin typeface="Montserrat Light"/>
                <a:ea typeface="Montserrat Light"/>
                <a:cs typeface="Montserrat Light"/>
                <a:sym typeface="Montserrat Light"/>
              </a:defRPr>
            </a:lvl1pPr>
          </a:lstStyle>
          <a:p>
            <a:pPr/>
            <a:r>
              <a:t>Text goes here with your own detailed summery.</a:t>
            </a:r>
          </a:p>
        </p:txBody>
      </p:sp>
      <p:sp>
        <p:nvSpPr>
          <p:cNvPr id="3095" name="TextBox 45"/>
          <p:cNvSpPr txBox="1"/>
          <p:nvPr/>
        </p:nvSpPr>
        <p:spPr>
          <a:xfrm>
            <a:off x="8849026" y="5315961"/>
            <a:ext cx="2021494" cy="36918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100"/>
              </a:lnSpc>
              <a:defRPr b="1" sz="900">
                <a:solidFill>
                  <a:srgbClr val="FEFEFE"/>
                </a:solidFill>
                <a:latin typeface="Montserrat Light"/>
                <a:ea typeface="Montserrat Light"/>
                <a:cs typeface="Montserrat Light"/>
                <a:sym typeface="Montserrat Light"/>
              </a:defRPr>
            </a:lvl1pPr>
          </a:lstStyle>
          <a:p>
            <a:pPr/>
            <a:r>
              <a:t>The example text goes here with your own detailed summery.</a:t>
            </a:r>
          </a:p>
        </p:txBody>
      </p:sp>
      <p:sp>
        <p:nvSpPr>
          <p:cNvPr id="3096" name="TextBox 46"/>
          <p:cNvSpPr txBox="1"/>
          <p:nvPr/>
        </p:nvSpPr>
        <p:spPr>
          <a:xfrm>
            <a:off x="8849026" y="5825009"/>
            <a:ext cx="2021494" cy="36918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100"/>
              </a:lnSpc>
              <a:defRPr b="1" sz="900">
                <a:solidFill>
                  <a:srgbClr val="FEFEFE"/>
                </a:solidFill>
                <a:latin typeface="Montserrat Light"/>
                <a:ea typeface="Montserrat Light"/>
                <a:cs typeface="Montserrat Light"/>
                <a:sym typeface="Montserrat Light"/>
              </a:defRPr>
            </a:lvl1pPr>
          </a:lstStyle>
          <a:p>
            <a:pPr/>
            <a:r>
              <a:t>Goes here with your own detailed summery.</a:t>
            </a:r>
          </a:p>
        </p:txBody>
      </p:sp>
      <p:sp>
        <p:nvSpPr>
          <p:cNvPr id="3097" name="Straight Connector 47"/>
          <p:cNvSpPr/>
          <p:nvPr/>
        </p:nvSpPr>
        <p:spPr>
          <a:xfrm flipH="1" flipV="1">
            <a:off x="5004143" y="4554642"/>
            <a:ext cx="2897008"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098" name="Straight Connector 49"/>
          <p:cNvSpPr/>
          <p:nvPr/>
        </p:nvSpPr>
        <p:spPr>
          <a:xfrm flipH="1">
            <a:off x="5004143" y="3803641"/>
            <a:ext cx="2095730"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099" name="Straight Connector 50"/>
          <p:cNvSpPr/>
          <p:nvPr/>
        </p:nvSpPr>
        <p:spPr>
          <a:xfrm flipH="1" flipV="1">
            <a:off x="5004143" y="3052639"/>
            <a:ext cx="1860060"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100" name="Straight Connector 51"/>
          <p:cNvSpPr/>
          <p:nvPr/>
        </p:nvSpPr>
        <p:spPr>
          <a:xfrm flipH="1" flipV="1">
            <a:off x="5004143" y="2301637"/>
            <a:ext cx="1916621"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101" name="TextBox 56"/>
          <p:cNvSpPr txBox="1"/>
          <p:nvPr/>
        </p:nvSpPr>
        <p:spPr>
          <a:xfrm>
            <a:off x="1805579" y="2090477"/>
            <a:ext cx="1863283" cy="4178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1000"/>
            </a:lvl1pPr>
          </a:lstStyle>
          <a:p>
            <a:pPr/>
            <a:r>
              <a:t>Saying fruitful were hath waters divide</a:t>
            </a:r>
          </a:p>
        </p:txBody>
      </p:sp>
      <p:sp>
        <p:nvSpPr>
          <p:cNvPr id="3102" name="TextBox 57"/>
          <p:cNvSpPr txBox="1"/>
          <p:nvPr/>
        </p:nvSpPr>
        <p:spPr>
          <a:xfrm>
            <a:off x="3729876" y="1996618"/>
            <a:ext cx="98536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3000">
                <a:solidFill>
                  <a:srgbClr val="6491C8"/>
                </a:solidFill>
              </a:defRPr>
            </a:lvl1pPr>
          </a:lstStyle>
          <a:p>
            <a:pPr/>
            <a:r>
              <a:t>2%</a:t>
            </a:r>
          </a:p>
        </p:txBody>
      </p:sp>
      <p:sp>
        <p:nvSpPr>
          <p:cNvPr id="3103" name="TextBox 58"/>
          <p:cNvSpPr txBox="1"/>
          <p:nvPr/>
        </p:nvSpPr>
        <p:spPr>
          <a:xfrm>
            <a:off x="2015918" y="2835193"/>
            <a:ext cx="1652945"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1000"/>
            </a:lvl1pPr>
          </a:lstStyle>
          <a:p>
            <a:pPr/>
            <a:r>
              <a:t>Saying fruitful were hath waters divide</a:t>
            </a:r>
          </a:p>
        </p:txBody>
      </p:sp>
      <p:sp>
        <p:nvSpPr>
          <p:cNvPr id="3104" name="TextBox 59"/>
          <p:cNvSpPr txBox="1"/>
          <p:nvPr/>
        </p:nvSpPr>
        <p:spPr>
          <a:xfrm>
            <a:off x="3729876" y="2741334"/>
            <a:ext cx="98536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3000">
                <a:solidFill>
                  <a:schemeClr val="accent2"/>
                </a:solidFill>
              </a:defRPr>
            </a:lvl1pPr>
          </a:lstStyle>
          <a:p>
            <a:pPr/>
            <a:r>
              <a:t>9%</a:t>
            </a:r>
          </a:p>
        </p:txBody>
      </p:sp>
      <p:sp>
        <p:nvSpPr>
          <p:cNvPr id="3105" name="TextBox 60"/>
          <p:cNvSpPr txBox="1"/>
          <p:nvPr/>
        </p:nvSpPr>
        <p:spPr>
          <a:xfrm>
            <a:off x="1805579" y="3608194"/>
            <a:ext cx="1863283"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1000"/>
            </a:lvl1pPr>
          </a:lstStyle>
          <a:p>
            <a:pPr/>
            <a:r>
              <a:t>Saying fruitful were hath waters divide</a:t>
            </a:r>
          </a:p>
        </p:txBody>
      </p:sp>
      <p:sp>
        <p:nvSpPr>
          <p:cNvPr id="3106" name="TextBox 61"/>
          <p:cNvSpPr txBox="1"/>
          <p:nvPr/>
        </p:nvSpPr>
        <p:spPr>
          <a:xfrm>
            <a:off x="3729876" y="3514335"/>
            <a:ext cx="98536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3000">
                <a:solidFill>
                  <a:schemeClr val="accent3"/>
                </a:solidFill>
              </a:defRPr>
            </a:lvl1pPr>
          </a:lstStyle>
          <a:p>
            <a:pPr/>
            <a:r>
              <a:t>11%</a:t>
            </a:r>
          </a:p>
        </p:txBody>
      </p:sp>
      <p:sp>
        <p:nvSpPr>
          <p:cNvPr id="3107" name="TextBox 62"/>
          <p:cNvSpPr txBox="1"/>
          <p:nvPr/>
        </p:nvSpPr>
        <p:spPr>
          <a:xfrm>
            <a:off x="2147894" y="4352911"/>
            <a:ext cx="1520969"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1000"/>
            </a:lvl1pPr>
          </a:lstStyle>
          <a:p>
            <a:pPr/>
            <a:r>
              <a:t>Saying fruitful were hath waters divide</a:t>
            </a:r>
          </a:p>
        </p:txBody>
      </p:sp>
      <p:sp>
        <p:nvSpPr>
          <p:cNvPr id="3108" name="TextBox 63"/>
          <p:cNvSpPr txBox="1"/>
          <p:nvPr/>
        </p:nvSpPr>
        <p:spPr>
          <a:xfrm>
            <a:off x="3729876" y="4259052"/>
            <a:ext cx="98536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3000">
                <a:solidFill>
                  <a:schemeClr val="accent4"/>
                </a:solidFill>
              </a:defRPr>
            </a:lvl1pPr>
          </a:lstStyle>
          <a:p>
            <a:pPr/>
            <a:r>
              <a:t>30%</a:t>
            </a:r>
          </a:p>
        </p:txBody>
      </p:sp>
      <p:sp>
        <p:nvSpPr>
          <p:cNvPr id="3109" name="TextBox 64"/>
          <p:cNvSpPr txBox="1"/>
          <p:nvPr/>
        </p:nvSpPr>
        <p:spPr>
          <a:xfrm>
            <a:off x="1619995" y="5340417"/>
            <a:ext cx="3018761"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900"/>
            </a:lvl1pPr>
          </a:lstStyle>
          <a:p>
            <a:pPr/>
            <a:r>
              <a:t>Also he his male air bring is Signs first . Creepiest god air fish land. Darkness. Air saying fruitful were.</a:t>
            </a:r>
          </a:p>
        </p:txBody>
      </p:sp>
      <p:sp>
        <p:nvSpPr>
          <p:cNvPr id="3110" name="Straight Connector 65"/>
          <p:cNvSpPr/>
          <p:nvPr/>
        </p:nvSpPr>
        <p:spPr>
          <a:xfrm>
            <a:off x="1611983" y="5156968"/>
            <a:ext cx="3004436" cy="1"/>
          </a:xfrm>
          <a:prstGeom prst="line">
            <a:avLst/>
          </a:prstGeom>
          <a:ln w="6350">
            <a:solidFill>
              <a:srgbClr val="7D8287">
                <a:alpha val="50000"/>
              </a:srgbClr>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3089"/>
                                        </p:tgtEl>
                                        <p:attrNameLst>
                                          <p:attrName>style.visibility</p:attrName>
                                        </p:attrNameLst>
                                      </p:cBhvr>
                                      <p:to>
                                        <p:strVal val="visible"/>
                                      </p:to>
                                    </p:set>
                                    <p:animEffect filter="dissolve" transition="in">
                                      <p:cBhvr>
                                        <p:cTn id="7" dur="500"/>
                                        <p:tgtEl>
                                          <p:spTgt spid="3089"/>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3093"/>
                                        </p:tgtEl>
                                        <p:attrNameLst>
                                          <p:attrName>style.visibility</p:attrName>
                                        </p:attrNameLst>
                                      </p:cBhvr>
                                      <p:to>
                                        <p:strVal val="visible"/>
                                      </p:to>
                                    </p:set>
                                    <p:animEffect filter="dissolve" transition="in">
                                      <p:cBhvr>
                                        <p:cTn id="11" dur="500"/>
                                        <p:tgtEl>
                                          <p:spTgt spid="3093"/>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3087"/>
                                        </p:tgtEl>
                                        <p:attrNameLst>
                                          <p:attrName>style.visibility</p:attrName>
                                        </p:attrNameLst>
                                      </p:cBhvr>
                                      <p:to>
                                        <p:strVal val="visible"/>
                                      </p:to>
                                    </p:set>
                                    <p:animEffect filter="dissolve" transition="in">
                                      <p:cBhvr>
                                        <p:cTn id="15" dur="500"/>
                                        <p:tgtEl>
                                          <p:spTgt spid="3087"/>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3088"/>
                                        </p:tgtEl>
                                        <p:attrNameLst>
                                          <p:attrName>style.visibility</p:attrName>
                                        </p:attrNameLst>
                                      </p:cBhvr>
                                      <p:to>
                                        <p:strVal val="visible"/>
                                      </p:to>
                                    </p:set>
                                    <p:animEffect filter="dissolve" transition="in">
                                      <p:cBhvr>
                                        <p:cTn id="19" dur="500"/>
                                        <p:tgtEl>
                                          <p:spTgt spid="3088"/>
                                        </p:tgtEl>
                                      </p:cBhvr>
                                    </p:animEffec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2" presetID="22" grpId="5" fill="hold">
                                  <p:stCondLst>
                                    <p:cond delay="0"/>
                                  </p:stCondLst>
                                  <p:iterate type="el" backwards="0">
                                    <p:tmAbs val="0"/>
                                  </p:iterate>
                                  <p:childTnLst>
                                    <p:set>
                                      <p:cBhvr>
                                        <p:cTn id="23" fill="hold"/>
                                        <p:tgtEl>
                                          <p:spTgt spid="3097"/>
                                        </p:tgtEl>
                                        <p:attrNameLst>
                                          <p:attrName>style.visibility</p:attrName>
                                        </p:attrNameLst>
                                      </p:cBhvr>
                                      <p:to>
                                        <p:strVal val="visible"/>
                                      </p:to>
                                    </p:set>
                                    <p:animEffect filter="wipe(right)" transition="in">
                                      <p:cBhvr>
                                        <p:cTn id="24" dur="500"/>
                                        <p:tgtEl>
                                          <p:spTgt spid="3097"/>
                                        </p:tgtEl>
                                      </p:cBhvr>
                                    </p:animEffect>
                                  </p:childTnLst>
                                </p:cTn>
                              </p:par>
                            </p:childTnLst>
                          </p:cTn>
                        </p:par>
                        <p:par>
                          <p:cTn id="25" fill="hold">
                            <p:stCondLst>
                              <p:cond delay="500"/>
                            </p:stCondLst>
                            <p:childTnLst>
                              <p:par>
                                <p:cTn id="26" presetClass="entr" nodeType="afterEffect" presetID="9" grpId="6" fill="hold">
                                  <p:stCondLst>
                                    <p:cond delay="0"/>
                                  </p:stCondLst>
                                  <p:iterate type="el" backwards="0">
                                    <p:tmAbs val="0"/>
                                  </p:iterate>
                                  <p:childTnLst>
                                    <p:set>
                                      <p:cBhvr>
                                        <p:cTn id="27" fill="hold"/>
                                        <p:tgtEl>
                                          <p:spTgt spid="3108"/>
                                        </p:tgtEl>
                                        <p:attrNameLst>
                                          <p:attrName>style.visibility</p:attrName>
                                        </p:attrNameLst>
                                      </p:cBhvr>
                                      <p:to>
                                        <p:strVal val="visible"/>
                                      </p:to>
                                    </p:set>
                                    <p:animEffect filter="dissolve" transition="in">
                                      <p:cBhvr>
                                        <p:cTn id="28" dur="500"/>
                                        <p:tgtEl>
                                          <p:spTgt spid="3108"/>
                                        </p:tgtEl>
                                      </p:cBhvr>
                                    </p:animEffect>
                                  </p:childTnLst>
                                </p:cTn>
                              </p:par>
                            </p:childTnLst>
                          </p:cTn>
                        </p:par>
                        <p:par>
                          <p:cTn id="29" fill="hold">
                            <p:stCondLst>
                              <p:cond delay="1000"/>
                            </p:stCondLst>
                            <p:childTnLst>
                              <p:par>
                                <p:cTn id="30" presetClass="entr" nodeType="afterEffect" presetID="9" grpId="7" fill="hold">
                                  <p:stCondLst>
                                    <p:cond delay="0"/>
                                  </p:stCondLst>
                                  <p:iterate type="el" backwards="0">
                                    <p:tmAbs val="0"/>
                                  </p:iterate>
                                  <p:childTnLst>
                                    <p:set>
                                      <p:cBhvr>
                                        <p:cTn id="31" fill="hold"/>
                                        <p:tgtEl>
                                          <p:spTgt spid="3107"/>
                                        </p:tgtEl>
                                        <p:attrNameLst>
                                          <p:attrName>style.visibility</p:attrName>
                                        </p:attrNameLst>
                                      </p:cBhvr>
                                      <p:to>
                                        <p:strVal val="visible"/>
                                      </p:to>
                                    </p:set>
                                    <p:animEffect filter="dissolve" transition="in">
                                      <p:cBhvr>
                                        <p:cTn id="32" dur="500"/>
                                        <p:tgtEl>
                                          <p:spTgt spid="3107"/>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2" presetID="22" grpId="8" fill="hold">
                                  <p:stCondLst>
                                    <p:cond delay="0"/>
                                  </p:stCondLst>
                                  <p:iterate type="el" backwards="0">
                                    <p:tmAbs val="0"/>
                                  </p:iterate>
                                  <p:childTnLst>
                                    <p:set>
                                      <p:cBhvr>
                                        <p:cTn id="36" fill="hold"/>
                                        <p:tgtEl>
                                          <p:spTgt spid="3090"/>
                                        </p:tgtEl>
                                        <p:attrNameLst>
                                          <p:attrName>style.visibility</p:attrName>
                                        </p:attrNameLst>
                                      </p:cBhvr>
                                      <p:to>
                                        <p:strVal val="visible"/>
                                      </p:to>
                                    </p:set>
                                    <p:animEffect filter="wipe(right)" transition="in">
                                      <p:cBhvr>
                                        <p:cTn id="37" dur="500"/>
                                        <p:tgtEl>
                                          <p:spTgt spid="3090"/>
                                        </p:tgtEl>
                                      </p:cBhvr>
                                    </p:animEffect>
                                  </p:childTnLst>
                                </p:cTn>
                              </p:par>
                            </p:childTnLst>
                          </p:cTn>
                        </p:par>
                        <p:par>
                          <p:cTn id="38" fill="hold">
                            <p:stCondLst>
                              <p:cond delay="500"/>
                            </p:stCondLst>
                            <p:childTnLst>
                              <p:par>
                                <p:cTn id="39" presetClass="entr" nodeType="afterEffect" presetSubtype="2" presetID="22" grpId="9" fill="hold">
                                  <p:stCondLst>
                                    <p:cond delay="0"/>
                                  </p:stCondLst>
                                  <p:iterate type="el" backwards="0">
                                    <p:tmAbs val="0"/>
                                  </p:iterate>
                                  <p:childTnLst>
                                    <p:set>
                                      <p:cBhvr>
                                        <p:cTn id="40" fill="hold"/>
                                        <p:tgtEl>
                                          <p:spTgt spid="3094"/>
                                        </p:tgtEl>
                                        <p:attrNameLst>
                                          <p:attrName>style.visibility</p:attrName>
                                        </p:attrNameLst>
                                      </p:cBhvr>
                                      <p:to>
                                        <p:strVal val="visible"/>
                                      </p:to>
                                    </p:set>
                                    <p:animEffect filter="wipe(right)" transition="in">
                                      <p:cBhvr>
                                        <p:cTn id="41" dur="500"/>
                                        <p:tgtEl>
                                          <p:spTgt spid="3094"/>
                                        </p:tgtEl>
                                      </p:cBhvr>
                                    </p:animEffect>
                                  </p:childTnLst>
                                </p:cTn>
                              </p:par>
                            </p:childTnLst>
                          </p:cTn>
                        </p:par>
                        <p:par>
                          <p:cTn id="42" fill="hold">
                            <p:stCondLst>
                              <p:cond delay="1000"/>
                            </p:stCondLst>
                            <p:childTnLst>
                              <p:par>
                                <p:cTn id="43" presetClass="entr" nodeType="afterEffect" presetSubtype="2" presetID="22" grpId="10" fill="hold">
                                  <p:stCondLst>
                                    <p:cond delay="0"/>
                                  </p:stCondLst>
                                  <p:iterate type="el" backwards="0">
                                    <p:tmAbs val="0"/>
                                  </p:iterate>
                                  <p:childTnLst>
                                    <p:set>
                                      <p:cBhvr>
                                        <p:cTn id="44" fill="hold"/>
                                        <p:tgtEl>
                                          <p:spTgt spid="3079"/>
                                        </p:tgtEl>
                                        <p:attrNameLst>
                                          <p:attrName>style.visibility</p:attrName>
                                        </p:attrNameLst>
                                      </p:cBhvr>
                                      <p:to>
                                        <p:strVal val="visible"/>
                                      </p:to>
                                    </p:set>
                                    <p:animEffect filter="wipe(right)" transition="in">
                                      <p:cBhvr>
                                        <p:cTn id="45" dur="500"/>
                                        <p:tgtEl>
                                          <p:spTgt spid="3079"/>
                                        </p:tgtEl>
                                      </p:cBhvr>
                                    </p:animEffect>
                                  </p:childTnLst>
                                </p:cTn>
                              </p:par>
                            </p:childTnLst>
                          </p:cTn>
                        </p:par>
                        <p:par>
                          <p:cTn id="46" fill="hold">
                            <p:stCondLst>
                              <p:cond delay="1500"/>
                            </p:stCondLst>
                            <p:childTnLst>
                              <p:par>
                                <p:cTn id="47" presetClass="entr" nodeType="afterEffect" presetSubtype="2" presetID="22" grpId="11" fill="hold">
                                  <p:stCondLst>
                                    <p:cond delay="0"/>
                                  </p:stCondLst>
                                  <p:iterate type="el" backwards="0">
                                    <p:tmAbs val="0"/>
                                  </p:iterate>
                                  <p:childTnLst>
                                    <p:set>
                                      <p:cBhvr>
                                        <p:cTn id="48" fill="hold"/>
                                        <p:tgtEl>
                                          <p:spTgt spid="3082"/>
                                        </p:tgtEl>
                                        <p:attrNameLst>
                                          <p:attrName>style.visibility</p:attrName>
                                        </p:attrNameLst>
                                      </p:cBhvr>
                                      <p:to>
                                        <p:strVal val="visible"/>
                                      </p:to>
                                    </p:set>
                                    <p:animEffect filter="wipe(right)" transition="in">
                                      <p:cBhvr>
                                        <p:cTn id="49" dur="500"/>
                                        <p:tgtEl>
                                          <p:spTgt spid="3082"/>
                                        </p:tgtEl>
                                      </p:cBhvr>
                                    </p:animEffect>
                                  </p:childTnLst>
                                </p:cTn>
                              </p:par>
                            </p:childTnLst>
                          </p:cTn>
                        </p:par>
                      </p:childTnLst>
                    </p:cTn>
                  </p:par>
                  <p:par>
                    <p:cTn id="50" fill="hold">
                      <p:stCondLst>
                        <p:cond delay="indefinite"/>
                      </p:stCondLst>
                      <p:childTnLst>
                        <p:par>
                          <p:cTn id="51" fill="hold">
                            <p:stCondLst>
                              <p:cond delay="0"/>
                            </p:stCondLst>
                            <p:childTnLst>
                              <p:par>
                                <p:cTn id="52" presetClass="entr" nodeType="clickEffect" presetID="9" grpId="12" fill="hold">
                                  <p:stCondLst>
                                    <p:cond delay="0"/>
                                  </p:stCondLst>
                                  <p:iterate type="el" backwards="0">
                                    <p:tmAbs val="0"/>
                                  </p:iterate>
                                  <p:childTnLst>
                                    <p:set>
                                      <p:cBhvr>
                                        <p:cTn id="53" fill="hold"/>
                                        <p:tgtEl>
                                          <p:spTgt spid="3098"/>
                                        </p:tgtEl>
                                        <p:attrNameLst>
                                          <p:attrName>style.visibility</p:attrName>
                                        </p:attrNameLst>
                                      </p:cBhvr>
                                      <p:to>
                                        <p:strVal val="visible"/>
                                      </p:to>
                                    </p:set>
                                    <p:animEffect filter="dissolve" transition="in">
                                      <p:cBhvr>
                                        <p:cTn id="54" dur="500"/>
                                        <p:tgtEl>
                                          <p:spTgt spid="3098"/>
                                        </p:tgtEl>
                                      </p:cBhvr>
                                    </p:animEffect>
                                  </p:childTnLst>
                                </p:cTn>
                              </p:par>
                            </p:childTnLst>
                          </p:cTn>
                        </p:par>
                        <p:par>
                          <p:cTn id="55" fill="hold">
                            <p:stCondLst>
                              <p:cond delay="500"/>
                            </p:stCondLst>
                            <p:childTnLst>
                              <p:par>
                                <p:cTn id="56" presetClass="entr" nodeType="afterEffect" presetID="9" grpId="13" fill="hold">
                                  <p:stCondLst>
                                    <p:cond delay="0"/>
                                  </p:stCondLst>
                                  <p:iterate type="el" backwards="0">
                                    <p:tmAbs val="0"/>
                                  </p:iterate>
                                  <p:childTnLst>
                                    <p:set>
                                      <p:cBhvr>
                                        <p:cTn id="57" fill="hold"/>
                                        <p:tgtEl>
                                          <p:spTgt spid="3106"/>
                                        </p:tgtEl>
                                        <p:attrNameLst>
                                          <p:attrName>style.visibility</p:attrName>
                                        </p:attrNameLst>
                                      </p:cBhvr>
                                      <p:to>
                                        <p:strVal val="visible"/>
                                      </p:to>
                                    </p:set>
                                    <p:animEffect filter="dissolve" transition="in">
                                      <p:cBhvr>
                                        <p:cTn id="58" dur="500"/>
                                        <p:tgtEl>
                                          <p:spTgt spid="3106"/>
                                        </p:tgtEl>
                                      </p:cBhvr>
                                    </p:animEffect>
                                  </p:childTnLst>
                                </p:cTn>
                              </p:par>
                            </p:childTnLst>
                          </p:cTn>
                        </p:par>
                        <p:par>
                          <p:cTn id="59" fill="hold">
                            <p:stCondLst>
                              <p:cond delay="1000"/>
                            </p:stCondLst>
                            <p:childTnLst>
                              <p:par>
                                <p:cTn id="60" presetClass="entr" nodeType="afterEffect" presetID="9" grpId="14" fill="hold">
                                  <p:stCondLst>
                                    <p:cond delay="0"/>
                                  </p:stCondLst>
                                  <p:iterate type="el" backwards="0">
                                    <p:tmAbs val="0"/>
                                  </p:iterate>
                                  <p:childTnLst>
                                    <p:set>
                                      <p:cBhvr>
                                        <p:cTn id="61" fill="hold"/>
                                        <p:tgtEl>
                                          <p:spTgt spid="3105"/>
                                        </p:tgtEl>
                                        <p:attrNameLst>
                                          <p:attrName>style.visibility</p:attrName>
                                        </p:attrNameLst>
                                      </p:cBhvr>
                                      <p:to>
                                        <p:strVal val="visible"/>
                                      </p:to>
                                    </p:set>
                                    <p:animEffect filter="dissolve" transition="in">
                                      <p:cBhvr>
                                        <p:cTn id="62" dur="500"/>
                                        <p:tgtEl>
                                          <p:spTgt spid="3105"/>
                                        </p:tgtEl>
                                      </p:cBhvr>
                                    </p:animEffect>
                                  </p:childTnLst>
                                </p:cTn>
                              </p:par>
                            </p:childTnLst>
                          </p:cTn>
                        </p:par>
                      </p:childTnLst>
                    </p:cTn>
                  </p:par>
                  <p:par>
                    <p:cTn id="63" fill="hold">
                      <p:stCondLst>
                        <p:cond delay="indefinite"/>
                      </p:stCondLst>
                      <p:childTnLst>
                        <p:par>
                          <p:cTn id="64" fill="hold">
                            <p:stCondLst>
                              <p:cond delay="0"/>
                            </p:stCondLst>
                            <p:childTnLst>
                              <p:par>
                                <p:cTn id="65" presetClass="entr" nodeType="clickEffect" presetSubtype="16" presetID="23" grpId="15" fill="hold">
                                  <p:stCondLst>
                                    <p:cond delay="0"/>
                                  </p:stCondLst>
                                  <p:iterate type="el" backwards="0">
                                    <p:tmAbs val="0"/>
                                  </p:iterate>
                                  <p:childTnLst>
                                    <p:set>
                                      <p:cBhvr>
                                        <p:cTn id="66" fill="hold"/>
                                        <p:tgtEl>
                                          <p:spTgt spid="3091"/>
                                        </p:tgtEl>
                                        <p:attrNameLst>
                                          <p:attrName>style.visibility</p:attrName>
                                        </p:attrNameLst>
                                      </p:cBhvr>
                                      <p:to>
                                        <p:strVal val="visible"/>
                                      </p:to>
                                    </p:set>
                                    <p:anim calcmode="lin" valueType="num">
                                      <p:cBhvr>
                                        <p:cTn id="67" dur="500" fill="hold"/>
                                        <p:tgtEl>
                                          <p:spTgt spid="3091"/>
                                        </p:tgtEl>
                                        <p:attrNameLst>
                                          <p:attrName>ppt_w</p:attrName>
                                        </p:attrNameLst>
                                      </p:cBhvr>
                                      <p:tavLst>
                                        <p:tav tm="0">
                                          <p:val>
                                            <p:fltVal val="0"/>
                                          </p:val>
                                        </p:tav>
                                        <p:tav tm="100000">
                                          <p:val>
                                            <p:strVal val="#ppt_w"/>
                                          </p:val>
                                        </p:tav>
                                      </p:tavLst>
                                    </p:anim>
                                    <p:anim calcmode="lin" valueType="num">
                                      <p:cBhvr>
                                        <p:cTn id="68" dur="500" fill="hold"/>
                                        <p:tgtEl>
                                          <p:spTgt spid="3091"/>
                                        </p:tgtEl>
                                        <p:attrNameLst>
                                          <p:attrName>ppt_h</p:attrName>
                                        </p:attrNameLst>
                                      </p:cBhvr>
                                      <p:tavLst>
                                        <p:tav tm="0">
                                          <p:val>
                                            <p:fltVal val="0"/>
                                          </p:val>
                                        </p:tav>
                                        <p:tav tm="100000">
                                          <p:val>
                                            <p:strVal val="#ppt_h"/>
                                          </p:val>
                                        </p:tav>
                                      </p:tavLst>
                                    </p:anim>
                                  </p:childTnLst>
                                </p:cTn>
                              </p:par>
                            </p:childTnLst>
                          </p:cTn>
                        </p:par>
                        <p:par>
                          <p:cTn id="69" fill="hold">
                            <p:stCondLst>
                              <p:cond delay="500"/>
                            </p:stCondLst>
                            <p:childTnLst>
                              <p:par>
                                <p:cTn id="70" presetClass="entr" nodeType="afterEffect" presetSubtype="16" presetID="23" grpId="16" fill="hold">
                                  <p:stCondLst>
                                    <p:cond delay="0"/>
                                  </p:stCondLst>
                                  <p:iterate type="el" backwards="0">
                                    <p:tmAbs val="0"/>
                                  </p:iterate>
                                  <p:childTnLst>
                                    <p:set>
                                      <p:cBhvr>
                                        <p:cTn id="71" fill="hold"/>
                                        <p:tgtEl>
                                          <p:spTgt spid="3095"/>
                                        </p:tgtEl>
                                        <p:attrNameLst>
                                          <p:attrName>style.visibility</p:attrName>
                                        </p:attrNameLst>
                                      </p:cBhvr>
                                      <p:to>
                                        <p:strVal val="visible"/>
                                      </p:to>
                                    </p:set>
                                    <p:anim calcmode="lin" valueType="num">
                                      <p:cBhvr>
                                        <p:cTn id="72" dur="500" fill="hold"/>
                                        <p:tgtEl>
                                          <p:spTgt spid="3095"/>
                                        </p:tgtEl>
                                        <p:attrNameLst>
                                          <p:attrName>ppt_w</p:attrName>
                                        </p:attrNameLst>
                                      </p:cBhvr>
                                      <p:tavLst>
                                        <p:tav tm="0">
                                          <p:val>
                                            <p:fltVal val="0"/>
                                          </p:val>
                                        </p:tav>
                                        <p:tav tm="100000">
                                          <p:val>
                                            <p:strVal val="#ppt_w"/>
                                          </p:val>
                                        </p:tav>
                                      </p:tavLst>
                                    </p:anim>
                                    <p:anim calcmode="lin" valueType="num">
                                      <p:cBhvr>
                                        <p:cTn id="73" dur="500" fill="hold"/>
                                        <p:tgtEl>
                                          <p:spTgt spid="3095"/>
                                        </p:tgtEl>
                                        <p:attrNameLst>
                                          <p:attrName>ppt_h</p:attrName>
                                        </p:attrNameLst>
                                      </p:cBhvr>
                                      <p:tavLst>
                                        <p:tav tm="0">
                                          <p:val>
                                            <p:fltVal val="0"/>
                                          </p:val>
                                        </p:tav>
                                        <p:tav tm="100000">
                                          <p:val>
                                            <p:strVal val="#ppt_h"/>
                                          </p:val>
                                        </p:tav>
                                      </p:tavLst>
                                    </p:anim>
                                  </p:childTnLst>
                                </p:cTn>
                              </p:par>
                            </p:childTnLst>
                          </p:cTn>
                        </p:par>
                        <p:par>
                          <p:cTn id="74" fill="hold">
                            <p:stCondLst>
                              <p:cond delay="1000"/>
                            </p:stCondLst>
                            <p:childTnLst>
                              <p:par>
                                <p:cTn id="75" presetClass="entr" nodeType="afterEffect" presetSubtype="16" presetID="23" grpId="17" fill="hold">
                                  <p:stCondLst>
                                    <p:cond delay="0"/>
                                  </p:stCondLst>
                                  <p:iterate type="el" backwards="0">
                                    <p:tmAbs val="0"/>
                                  </p:iterate>
                                  <p:childTnLst>
                                    <p:set>
                                      <p:cBhvr>
                                        <p:cTn id="76" fill="hold"/>
                                        <p:tgtEl>
                                          <p:spTgt spid="3080"/>
                                        </p:tgtEl>
                                        <p:attrNameLst>
                                          <p:attrName>style.visibility</p:attrName>
                                        </p:attrNameLst>
                                      </p:cBhvr>
                                      <p:to>
                                        <p:strVal val="visible"/>
                                      </p:to>
                                    </p:set>
                                    <p:anim calcmode="lin" valueType="num">
                                      <p:cBhvr>
                                        <p:cTn id="77" dur="500" fill="hold"/>
                                        <p:tgtEl>
                                          <p:spTgt spid="3080"/>
                                        </p:tgtEl>
                                        <p:attrNameLst>
                                          <p:attrName>ppt_w</p:attrName>
                                        </p:attrNameLst>
                                      </p:cBhvr>
                                      <p:tavLst>
                                        <p:tav tm="0">
                                          <p:val>
                                            <p:fltVal val="0"/>
                                          </p:val>
                                        </p:tav>
                                        <p:tav tm="100000">
                                          <p:val>
                                            <p:strVal val="#ppt_w"/>
                                          </p:val>
                                        </p:tav>
                                      </p:tavLst>
                                    </p:anim>
                                    <p:anim calcmode="lin" valueType="num">
                                      <p:cBhvr>
                                        <p:cTn id="78" dur="500" fill="hold"/>
                                        <p:tgtEl>
                                          <p:spTgt spid="3080"/>
                                        </p:tgtEl>
                                        <p:attrNameLst>
                                          <p:attrName>ppt_h</p:attrName>
                                        </p:attrNameLst>
                                      </p:cBhvr>
                                      <p:tavLst>
                                        <p:tav tm="0">
                                          <p:val>
                                            <p:fltVal val="0"/>
                                          </p:val>
                                        </p:tav>
                                        <p:tav tm="100000">
                                          <p:val>
                                            <p:strVal val="#ppt_h"/>
                                          </p:val>
                                        </p:tav>
                                      </p:tavLst>
                                    </p:anim>
                                  </p:childTnLst>
                                </p:cTn>
                              </p:par>
                            </p:childTnLst>
                          </p:cTn>
                        </p:par>
                        <p:par>
                          <p:cTn id="79" fill="hold">
                            <p:stCondLst>
                              <p:cond delay="1500"/>
                            </p:stCondLst>
                            <p:childTnLst>
                              <p:par>
                                <p:cTn id="80" presetClass="entr" nodeType="afterEffect" presetSubtype="16" presetID="23" grpId="18" fill="hold">
                                  <p:stCondLst>
                                    <p:cond delay="0"/>
                                  </p:stCondLst>
                                  <p:iterate type="el" backwards="0">
                                    <p:tmAbs val="0"/>
                                  </p:iterate>
                                  <p:childTnLst>
                                    <p:set>
                                      <p:cBhvr>
                                        <p:cTn id="81" fill="hold"/>
                                        <p:tgtEl>
                                          <p:spTgt spid="3083"/>
                                        </p:tgtEl>
                                        <p:attrNameLst>
                                          <p:attrName>style.visibility</p:attrName>
                                        </p:attrNameLst>
                                      </p:cBhvr>
                                      <p:to>
                                        <p:strVal val="visible"/>
                                      </p:to>
                                    </p:set>
                                    <p:anim calcmode="lin" valueType="num">
                                      <p:cBhvr>
                                        <p:cTn id="82" dur="500" fill="hold"/>
                                        <p:tgtEl>
                                          <p:spTgt spid="3083"/>
                                        </p:tgtEl>
                                        <p:attrNameLst>
                                          <p:attrName>ppt_w</p:attrName>
                                        </p:attrNameLst>
                                      </p:cBhvr>
                                      <p:tavLst>
                                        <p:tav tm="0">
                                          <p:val>
                                            <p:fltVal val="0"/>
                                          </p:val>
                                        </p:tav>
                                        <p:tav tm="100000">
                                          <p:val>
                                            <p:strVal val="#ppt_w"/>
                                          </p:val>
                                        </p:tav>
                                      </p:tavLst>
                                    </p:anim>
                                    <p:anim calcmode="lin" valueType="num">
                                      <p:cBhvr>
                                        <p:cTn id="83" dur="500" fill="hold"/>
                                        <p:tgtEl>
                                          <p:spTgt spid="3083"/>
                                        </p:tgtEl>
                                        <p:attrNameLst>
                                          <p:attrName>ppt_h</p:attrName>
                                        </p:attrNameLst>
                                      </p:cBhvr>
                                      <p:tavLst>
                                        <p:tav tm="0">
                                          <p:val>
                                            <p:fltVal val="0"/>
                                          </p:val>
                                        </p:tav>
                                        <p:tav tm="100000">
                                          <p:val>
                                            <p:strVal val="#ppt_h"/>
                                          </p:val>
                                        </p:tav>
                                      </p:tavLst>
                                    </p:anim>
                                  </p:childTnLst>
                                </p:cTn>
                              </p:par>
                            </p:childTnLst>
                          </p:cTn>
                        </p:par>
                      </p:childTnLst>
                    </p:cTn>
                  </p:par>
                  <p:par>
                    <p:cTn id="84" fill="hold">
                      <p:stCondLst>
                        <p:cond delay="indefinite"/>
                      </p:stCondLst>
                      <p:childTnLst>
                        <p:par>
                          <p:cTn id="85" fill="hold">
                            <p:stCondLst>
                              <p:cond delay="0"/>
                            </p:stCondLst>
                            <p:childTnLst>
                              <p:par>
                                <p:cTn id="86" presetClass="entr" nodeType="clickEffect" presetSubtype="2" presetID="22" grpId="19" fill="hold">
                                  <p:stCondLst>
                                    <p:cond delay="0"/>
                                  </p:stCondLst>
                                  <p:iterate type="el" backwards="0">
                                    <p:tmAbs val="0"/>
                                  </p:iterate>
                                  <p:childTnLst>
                                    <p:set>
                                      <p:cBhvr>
                                        <p:cTn id="87" fill="hold"/>
                                        <p:tgtEl>
                                          <p:spTgt spid="3099"/>
                                        </p:tgtEl>
                                        <p:attrNameLst>
                                          <p:attrName>style.visibility</p:attrName>
                                        </p:attrNameLst>
                                      </p:cBhvr>
                                      <p:to>
                                        <p:strVal val="visible"/>
                                      </p:to>
                                    </p:set>
                                    <p:animEffect filter="wipe(right)" transition="in">
                                      <p:cBhvr>
                                        <p:cTn id="88" dur="500"/>
                                        <p:tgtEl>
                                          <p:spTgt spid="3099"/>
                                        </p:tgtEl>
                                      </p:cBhvr>
                                    </p:animEffect>
                                  </p:childTnLst>
                                </p:cTn>
                              </p:par>
                            </p:childTnLst>
                          </p:cTn>
                        </p:par>
                        <p:par>
                          <p:cTn id="89" fill="hold">
                            <p:stCondLst>
                              <p:cond delay="500"/>
                            </p:stCondLst>
                            <p:childTnLst>
                              <p:par>
                                <p:cTn id="90" presetClass="entr" nodeType="afterEffect" presetID="9" grpId="20" fill="hold">
                                  <p:stCondLst>
                                    <p:cond delay="0"/>
                                  </p:stCondLst>
                                  <p:iterate type="el" backwards="0">
                                    <p:tmAbs val="0"/>
                                  </p:iterate>
                                  <p:childTnLst>
                                    <p:set>
                                      <p:cBhvr>
                                        <p:cTn id="91" fill="hold"/>
                                        <p:tgtEl>
                                          <p:spTgt spid="3104"/>
                                        </p:tgtEl>
                                        <p:attrNameLst>
                                          <p:attrName>style.visibility</p:attrName>
                                        </p:attrNameLst>
                                      </p:cBhvr>
                                      <p:to>
                                        <p:strVal val="visible"/>
                                      </p:to>
                                    </p:set>
                                    <p:animEffect filter="dissolve" transition="in">
                                      <p:cBhvr>
                                        <p:cTn id="92" dur="500"/>
                                        <p:tgtEl>
                                          <p:spTgt spid="3104"/>
                                        </p:tgtEl>
                                      </p:cBhvr>
                                    </p:animEffect>
                                  </p:childTnLst>
                                </p:cTn>
                              </p:par>
                            </p:childTnLst>
                          </p:cTn>
                        </p:par>
                        <p:par>
                          <p:cTn id="93" fill="hold">
                            <p:stCondLst>
                              <p:cond delay="1000"/>
                            </p:stCondLst>
                            <p:childTnLst>
                              <p:par>
                                <p:cTn id="94" presetClass="entr" nodeType="afterEffect" presetID="9" grpId="21" fill="hold">
                                  <p:stCondLst>
                                    <p:cond delay="0"/>
                                  </p:stCondLst>
                                  <p:iterate type="el" backwards="0">
                                    <p:tmAbs val="0"/>
                                  </p:iterate>
                                  <p:childTnLst>
                                    <p:set>
                                      <p:cBhvr>
                                        <p:cTn id="95" fill="hold"/>
                                        <p:tgtEl>
                                          <p:spTgt spid="3103"/>
                                        </p:tgtEl>
                                        <p:attrNameLst>
                                          <p:attrName>style.visibility</p:attrName>
                                        </p:attrNameLst>
                                      </p:cBhvr>
                                      <p:to>
                                        <p:strVal val="visible"/>
                                      </p:to>
                                    </p:set>
                                    <p:animEffect filter="dissolve" transition="in">
                                      <p:cBhvr>
                                        <p:cTn id="96" dur="500"/>
                                        <p:tgtEl>
                                          <p:spTgt spid="3103"/>
                                        </p:tgtEl>
                                      </p:cBhvr>
                                    </p:animEffect>
                                  </p:childTnLst>
                                </p:cTn>
                              </p:par>
                            </p:childTnLst>
                          </p:cTn>
                        </p:par>
                      </p:childTnLst>
                    </p:cTn>
                  </p:par>
                  <p:par>
                    <p:cTn id="97" fill="hold">
                      <p:stCondLst>
                        <p:cond delay="indefinite"/>
                      </p:stCondLst>
                      <p:childTnLst>
                        <p:par>
                          <p:cTn id="98" fill="hold">
                            <p:stCondLst>
                              <p:cond delay="0"/>
                            </p:stCondLst>
                            <p:childTnLst>
                              <p:par>
                                <p:cTn id="99" presetClass="entr" nodeType="clickEffect" presetID="9" grpId="22" fill="hold">
                                  <p:stCondLst>
                                    <p:cond delay="0"/>
                                  </p:stCondLst>
                                  <p:iterate type="el" backwards="0">
                                    <p:tmAbs val="0"/>
                                  </p:iterate>
                                  <p:childTnLst>
                                    <p:set>
                                      <p:cBhvr>
                                        <p:cTn id="100" fill="hold"/>
                                        <p:tgtEl>
                                          <p:spTgt spid="3092"/>
                                        </p:tgtEl>
                                        <p:attrNameLst>
                                          <p:attrName>style.visibility</p:attrName>
                                        </p:attrNameLst>
                                      </p:cBhvr>
                                      <p:to>
                                        <p:strVal val="visible"/>
                                      </p:to>
                                    </p:set>
                                    <p:animEffect filter="dissolve" transition="in">
                                      <p:cBhvr>
                                        <p:cTn id="101" dur="500"/>
                                        <p:tgtEl>
                                          <p:spTgt spid="3092"/>
                                        </p:tgtEl>
                                      </p:cBhvr>
                                    </p:animEffect>
                                  </p:childTnLst>
                                </p:cTn>
                              </p:par>
                            </p:childTnLst>
                          </p:cTn>
                        </p:par>
                        <p:par>
                          <p:cTn id="102" fill="hold">
                            <p:stCondLst>
                              <p:cond delay="500"/>
                            </p:stCondLst>
                            <p:childTnLst>
                              <p:par>
                                <p:cTn id="103" presetClass="entr" nodeType="afterEffect" presetID="9" grpId="23" fill="hold">
                                  <p:stCondLst>
                                    <p:cond delay="0"/>
                                  </p:stCondLst>
                                  <p:iterate type="el" backwards="0">
                                    <p:tmAbs val="0"/>
                                  </p:iterate>
                                  <p:childTnLst>
                                    <p:set>
                                      <p:cBhvr>
                                        <p:cTn id="104" fill="hold"/>
                                        <p:tgtEl>
                                          <p:spTgt spid="3096"/>
                                        </p:tgtEl>
                                        <p:attrNameLst>
                                          <p:attrName>style.visibility</p:attrName>
                                        </p:attrNameLst>
                                      </p:cBhvr>
                                      <p:to>
                                        <p:strVal val="visible"/>
                                      </p:to>
                                    </p:set>
                                    <p:animEffect filter="dissolve" transition="in">
                                      <p:cBhvr>
                                        <p:cTn id="105" dur="500"/>
                                        <p:tgtEl>
                                          <p:spTgt spid="3096"/>
                                        </p:tgtEl>
                                      </p:cBhvr>
                                    </p:animEffect>
                                  </p:childTnLst>
                                </p:cTn>
                              </p:par>
                            </p:childTnLst>
                          </p:cTn>
                        </p:par>
                        <p:par>
                          <p:cTn id="106" fill="hold">
                            <p:stCondLst>
                              <p:cond delay="1000"/>
                            </p:stCondLst>
                            <p:childTnLst>
                              <p:par>
                                <p:cTn id="107" presetClass="entr" nodeType="afterEffect" presetID="9" grpId="24" fill="hold">
                                  <p:stCondLst>
                                    <p:cond delay="0"/>
                                  </p:stCondLst>
                                  <p:iterate type="el" backwards="0">
                                    <p:tmAbs val="0"/>
                                  </p:iterate>
                                  <p:childTnLst>
                                    <p:set>
                                      <p:cBhvr>
                                        <p:cTn id="108" fill="hold"/>
                                        <p:tgtEl>
                                          <p:spTgt spid="3081"/>
                                        </p:tgtEl>
                                        <p:attrNameLst>
                                          <p:attrName>style.visibility</p:attrName>
                                        </p:attrNameLst>
                                      </p:cBhvr>
                                      <p:to>
                                        <p:strVal val="visible"/>
                                      </p:to>
                                    </p:set>
                                    <p:animEffect filter="dissolve" transition="in">
                                      <p:cBhvr>
                                        <p:cTn id="109" dur="500"/>
                                        <p:tgtEl>
                                          <p:spTgt spid="3081"/>
                                        </p:tgtEl>
                                      </p:cBhvr>
                                    </p:animEffect>
                                  </p:childTnLst>
                                </p:cTn>
                              </p:par>
                            </p:childTnLst>
                          </p:cTn>
                        </p:par>
                        <p:par>
                          <p:cTn id="110" fill="hold">
                            <p:stCondLst>
                              <p:cond delay="1500"/>
                            </p:stCondLst>
                            <p:childTnLst>
                              <p:par>
                                <p:cTn id="111" presetClass="entr" nodeType="afterEffect" presetID="9" grpId="25" fill="hold">
                                  <p:stCondLst>
                                    <p:cond delay="0"/>
                                  </p:stCondLst>
                                  <p:iterate type="el" backwards="0">
                                    <p:tmAbs val="0"/>
                                  </p:iterate>
                                  <p:childTnLst>
                                    <p:set>
                                      <p:cBhvr>
                                        <p:cTn id="112" fill="hold"/>
                                        <p:tgtEl>
                                          <p:spTgt spid="3084"/>
                                        </p:tgtEl>
                                        <p:attrNameLst>
                                          <p:attrName>style.visibility</p:attrName>
                                        </p:attrNameLst>
                                      </p:cBhvr>
                                      <p:to>
                                        <p:strVal val="visible"/>
                                      </p:to>
                                    </p:set>
                                    <p:animEffect filter="dissolve" transition="in">
                                      <p:cBhvr>
                                        <p:cTn id="113" dur="500"/>
                                        <p:tgtEl>
                                          <p:spTgt spid="3084"/>
                                        </p:tgtEl>
                                      </p:cBhvr>
                                    </p:animEffect>
                                  </p:childTnLst>
                                </p:cTn>
                              </p:par>
                            </p:childTnLst>
                          </p:cTn>
                        </p:par>
                      </p:childTnLst>
                    </p:cTn>
                  </p:par>
                  <p:par>
                    <p:cTn id="114" fill="hold">
                      <p:stCondLst>
                        <p:cond delay="indefinite"/>
                      </p:stCondLst>
                      <p:childTnLst>
                        <p:par>
                          <p:cTn id="115" fill="hold">
                            <p:stCondLst>
                              <p:cond delay="0"/>
                            </p:stCondLst>
                            <p:childTnLst>
                              <p:par>
                                <p:cTn id="116" presetClass="entr" nodeType="clickEffect" presetSubtype="16" presetID="23" grpId="26" fill="hold">
                                  <p:stCondLst>
                                    <p:cond delay="0"/>
                                  </p:stCondLst>
                                  <p:iterate type="el" backwards="0">
                                    <p:tmAbs val="0"/>
                                  </p:iterate>
                                  <p:childTnLst>
                                    <p:set>
                                      <p:cBhvr>
                                        <p:cTn id="117" fill="hold"/>
                                        <p:tgtEl>
                                          <p:spTgt spid="3100"/>
                                        </p:tgtEl>
                                        <p:attrNameLst>
                                          <p:attrName>style.visibility</p:attrName>
                                        </p:attrNameLst>
                                      </p:cBhvr>
                                      <p:to>
                                        <p:strVal val="visible"/>
                                      </p:to>
                                    </p:set>
                                    <p:anim calcmode="lin" valueType="num">
                                      <p:cBhvr>
                                        <p:cTn id="118" dur="500" fill="hold"/>
                                        <p:tgtEl>
                                          <p:spTgt spid="3100"/>
                                        </p:tgtEl>
                                        <p:attrNameLst>
                                          <p:attrName>ppt_w</p:attrName>
                                        </p:attrNameLst>
                                      </p:cBhvr>
                                      <p:tavLst>
                                        <p:tav tm="0">
                                          <p:val>
                                            <p:fltVal val="0"/>
                                          </p:val>
                                        </p:tav>
                                        <p:tav tm="100000">
                                          <p:val>
                                            <p:strVal val="#ppt_w"/>
                                          </p:val>
                                        </p:tav>
                                      </p:tavLst>
                                    </p:anim>
                                    <p:anim calcmode="lin" valueType="num">
                                      <p:cBhvr>
                                        <p:cTn id="119" dur="500" fill="hold"/>
                                        <p:tgtEl>
                                          <p:spTgt spid="3100"/>
                                        </p:tgtEl>
                                        <p:attrNameLst>
                                          <p:attrName>ppt_h</p:attrName>
                                        </p:attrNameLst>
                                      </p:cBhvr>
                                      <p:tavLst>
                                        <p:tav tm="0">
                                          <p:val>
                                            <p:fltVal val="0"/>
                                          </p:val>
                                        </p:tav>
                                        <p:tav tm="100000">
                                          <p:val>
                                            <p:strVal val="#ppt_h"/>
                                          </p:val>
                                        </p:tav>
                                      </p:tavLst>
                                    </p:anim>
                                  </p:childTnLst>
                                </p:cTn>
                              </p:par>
                            </p:childTnLst>
                          </p:cTn>
                        </p:par>
                        <p:par>
                          <p:cTn id="120" fill="hold">
                            <p:stCondLst>
                              <p:cond delay="500"/>
                            </p:stCondLst>
                            <p:childTnLst>
                              <p:par>
                                <p:cTn id="121" presetClass="entr" nodeType="afterEffect" presetSubtype="16" presetID="23" grpId="27" fill="hold">
                                  <p:stCondLst>
                                    <p:cond delay="0"/>
                                  </p:stCondLst>
                                  <p:iterate type="el" backwards="0">
                                    <p:tmAbs val="0"/>
                                  </p:iterate>
                                  <p:childTnLst>
                                    <p:set>
                                      <p:cBhvr>
                                        <p:cTn id="122" fill="hold"/>
                                        <p:tgtEl>
                                          <p:spTgt spid="3102"/>
                                        </p:tgtEl>
                                        <p:attrNameLst>
                                          <p:attrName>style.visibility</p:attrName>
                                        </p:attrNameLst>
                                      </p:cBhvr>
                                      <p:to>
                                        <p:strVal val="visible"/>
                                      </p:to>
                                    </p:set>
                                    <p:anim calcmode="lin" valueType="num">
                                      <p:cBhvr>
                                        <p:cTn id="123" dur="500" fill="hold"/>
                                        <p:tgtEl>
                                          <p:spTgt spid="3102"/>
                                        </p:tgtEl>
                                        <p:attrNameLst>
                                          <p:attrName>ppt_w</p:attrName>
                                        </p:attrNameLst>
                                      </p:cBhvr>
                                      <p:tavLst>
                                        <p:tav tm="0">
                                          <p:val>
                                            <p:fltVal val="0"/>
                                          </p:val>
                                        </p:tav>
                                        <p:tav tm="100000">
                                          <p:val>
                                            <p:strVal val="#ppt_w"/>
                                          </p:val>
                                        </p:tav>
                                      </p:tavLst>
                                    </p:anim>
                                    <p:anim calcmode="lin" valueType="num">
                                      <p:cBhvr>
                                        <p:cTn id="124" dur="500" fill="hold"/>
                                        <p:tgtEl>
                                          <p:spTgt spid="3102"/>
                                        </p:tgtEl>
                                        <p:attrNameLst>
                                          <p:attrName>ppt_h</p:attrName>
                                        </p:attrNameLst>
                                      </p:cBhvr>
                                      <p:tavLst>
                                        <p:tav tm="0">
                                          <p:val>
                                            <p:fltVal val="0"/>
                                          </p:val>
                                        </p:tav>
                                        <p:tav tm="100000">
                                          <p:val>
                                            <p:strVal val="#ppt_h"/>
                                          </p:val>
                                        </p:tav>
                                      </p:tavLst>
                                    </p:anim>
                                  </p:childTnLst>
                                </p:cTn>
                              </p:par>
                            </p:childTnLst>
                          </p:cTn>
                        </p:par>
                        <p:par>
                          <p:cTn id="125" fill="hold">
                            <p:stCondLst>
                              <p:cond delay="1000"/>
                            </p:stCondLst>
                            <p:childTnLst>
                              <p:par>
                                <p:cTn id="126" presetClass="entr" nodeType="afterEffect" presetSubtype="16" presetID="23" grpId="28" fill="hold">
                                  <p:stCondLst>
                                    <p:cond delay="0"/>
                                  </p:stCondLst>
                                  <p:iterate type="el" backwards="0">
                                    <p:tmAbs val="0"/>
                                  </p:iterate>
                                  <p:childTnLst>
                                    <p:set>
                                      <p:cBhvr>
                                        <p:cTn id="127" fill="hold"/>
                                        <p:tgtEl>
                                          <p:spTgt spid="3101"/>
                                        </p:tgtEl>
                                        <p:attrNameLst>
                                          <p:attrName>style.visibility</p:attrName>
                                        </p:attrNameLst>
                                      </p:cBhvr>
                                      <p:to>
                                        <p:strVal val="visible"/>
                                      </p:to>
                                    </p:set>
                                    <p:anim calcmode="lin" valueType="num">
                                      <p:cBhvr>
                                        <p:cTn id="128" dur="500" fill="hold"/>
                                        <p:tgtEl>
                                          <p:spTgt spid="3101"/>
                                        </p:tgtEl>
                                        <p:attrNameLst>
                                          <p:attrName>ppt_w</p:attrName>
                                        </p:attrNameLst>
                                      </p:cBhvr>
                                      <p:tavLst>
                                        <p:tav tm="0">
                                          <p:val>
                                            <p:fltVal val="0"/>
                                          </p:val>
                                        </p:tav>
                                        <p:tav tm="100000">
                                          <p:val>
                                            <p:strVal val="#ppt_w"/>
                                          </p:val>
                                        </p:tav>
                                      </p:tavLst>
                                    </p:anim>
                                    <p:anim calcmode="lin" valueType="num">
                                      <p:cBhvr>
                                        <p:cTn id="129" dur="500" fill="hold"/>
                                        <p:tgtEl>
                                          <p:spTgt spid="3101"/>
                                        </p:tgtEl>
                                        <p:attrNameLst>
                                          <p:attrName>ppt_h</p:attrName>
                                        </p:attrNameLst>
                                      </p:cBhvr>
                                      <p:tavLst>
                                        <p:tav tm="0">
                                          <p:val>
                                            <p:fltVal val="0"/>
                                          </p:val>
                                        </p:tav>
                                        <p:tav tm="100000">
                                          <p:val>
                                            <p:strVal val="#ppt_h"/>
                                          </p:val>
                                        </p:tav>
                                      </p:tavLst>
                                    </p:anim>
                                  </p:childTnLst>
                                </p:cTn>
                              </p:par>
                            </p:childTnLst>
                          </p:cTn>
                        </p:par>
                      </p:childTnLst>
                    </p:cTn>
                  </p:par>
                  <p:par>
                    <p:cTn id="130" fill="hold">
                      <p:stCondLst>
                        <p:cond delay="indefinite"/>
                      </p:stCondLst>
                      <p:childTnLst>
                        <p:par>
                          <p:cTn id="131" fill="hold">
                            <p:stCondLst>
                              <p:cond delay="0"/>
                            </p:stCondLst>
                            <p:childTnLst>
                              <p:par>
                                <p:cTn id="132" presetClass="entr" nodeType="clickEffect" presetID="9" grpId="29" fill="hold">
                                  <p:stCondLst>
                                    <p:cond delay="0"/>
                                  </p:stCondLst>
                                  <p:iterate type="el" backwards="0">
                                    <p:tmAbs val="0"/>
                                  </p:iterate>
                                  <p:childTnLst>
                                    <p:set>
                                      <p:cBhvr>
                                        <p:cTn id="133" fill="hold"/>
                                        <p:tgtEl>
                                          <p:spTgt spid="3110"/>
                                        </p:tgtEl>
                                        <p:attrNameLst>
                                          <p:attrName>style.visibility</p:attrName>
                                        </p:attrNameLst>
                                      </p:cBhvr>
                                      <p:to>
                                        <p:strVal val="visible"/>
                                      </p:to>
                                    </p:set>
                                    <p:animEffect filter="dissolve" transition="in">
                                      <p:cBhvr>
                                        <p:cTn id="134" dur="500"/>
                                        <p:tgtEl>
                                          <p:spTgt spid="3110"/>
                                        </p:tgtEl>
                                      </p:cBhvr>
                                    </p:animEffect>
                                  </p:childTnLst>
                                </p:cTn>
                              </p:par>
                            </p:childTnLst>
                          </p:cTn>
                        </p:par>
                        <p:par>
                          <p:cTn id="135" fill="hold">
                            <p:stCondLst>
                              <p:cond delay="500"/>
                            </p:stCondLst>
                            <p:childTnLst>
                              <p:par>
                                <p:cTn id="136" presetClass="entr" nodeType="afterEffect" presetID="9" grpId="30" fill="hold">
                                  <p:stCondLst>
                                    <p:cond delay="0"/>
                                  </p:stCondLst>
                                  <p:iterate type="el" backwards="0">
                                    <p:tmAbs val="0"/>
                                  </p:iterate>
                                  <p:childTnLst>
                                    <p:set>
                                      <p:cBhvr>
                                        <p:cTn id="137" fill="hold"/>
                                        <p:tgtEl>
                                          <p:spTgt spid="3109"/>
                                        </p:tgtEl>
                                        <p:attrNameLst>
                                          <p:attrName>style.visibility</p:attrName>
                                        </p:attrNameLst>
                                      </p:cBhvr>
                                      <p:to>
                                        <p:strVal val="visible"/>
                                      </p:to>
                                    </p:set>
                                    <p:animEffect filter="dissolve" transition="in">
                                      <p:cBhvr>
                                        <p:cTn id="138" dur="500"/>
                                        <p:tgtEl>
                                          <p:spTgt spid="3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091" grpId="15"/>
      <p:bldP build="whole" bldLvl="1" animBg="1" rev="0" advAuto="0" spid="3083" grpId="18"/>
      <p:bldP build="whole" bldLvl="1" animBg="1" rev="0" advAuto="0" spid="3096" grpId="23"/>
      <p:bldP build="whole" bldLvl="1" animBg="1" rev="0" advAuto="0" spid="3087" grpId="3"/>
      <p:bldP build="whole" bldLvl="1" animBg="1" rev="0" advAuto="0" spid="3084" grpId="25"/>
      <p:bldP build="whole" bldLvl="1" animBg="1" rev="0" advAuto="0" spid="3102" grpId="27"/>
      <p:bldP build="whole" bldLvl="1" animBg="1" rev="0" advAuto="0" spid="3109" grpId="30"/>
      <p:bldP build="whole" bldLvl="1" animBg="1" rev="0" advAuto="0" spid="3099" grpId="19"/>
      <p:bldP build="whole" bldLvl="1" animBg="1" rev="0" advAuto="0" spid="3079" grpId="10"/>
      <p:bldP build="whole" bldLvl="1" animBg="1" rev="0" advAuto="0" spid="3080" grpId="17"/>
      <p:bldP build="whole" bldLvl="1" animBg="1" rev="0" advAuto="0" spid="3093" grpId="2"/>
      <p:bldP build="whole" bldLvl="1" animBg="1" rev="0" advAuto="0" spid="3081" grpId="24"/>
      <p:bldP build="whole" bldLvl="1" animBg="1" rev="0" advAuto="0" spid="3098" grpId="12"/>
      <p:bldP build="whole" bldLvl="1" animBg="1" rev="0" advAuto="0" spid="3094" grpId="9"/>
      <p:bldP build="whole" bldLvl="1" animBg="1" rev="0" advAuto="0" spid="3110" grpId="29"/>
      <p:bldP build="whole" bldLvl="1" animBg="1" rev="0" advAuto="0" spid="3108" grpId="6"/>
      <p:bldP build="whole" bldLvl="1" animBg="1" rev="0" advAuto="0" spid="3088" grpId="4"/>
      <p:bldP build="whole" bldLvl="1" animBg="1" rev="0" advAuto="0" spid="3092" grpId="22"/>
      <p:bldP build="whole" bldLvl="1" animBg="1" rev="0" advAuto="0" spid="3107" grpId="7"/>
      <p:bldP build="whole" bldLvl="1" animBg="1" rev="0" advAuto="0" spid="3100" grpId="26"/>
      <p:bldP build="whole" bldLvl="1" animBg="1" rev="0" advAuto="0" spid="3106" grpId="13"/>
      <p:bldP build="whole" bldLvl="1" animBg="1" rev="0" advAuto="0" spid="3101" grpId="28"/>
      <p:bldP build="whole" bldLvl="1" animBg="1" rev="0" advAuto="0" spid="3090" grpId="8"/>
      <p:bldP build="whole" bldLvl="1" animBg="1" rev="0" advAuto="0" spid="3103" grpId="21"/>
      <p:bldP build="whole" bldLvl="1" animBg="1" rev="0" advAuto="0" spid="3095" grpId="16"/>
      <p:bldP build="whole" bldLvl="1" animBg="1" rev="0" advAuto="0" spid="3089" grpId="1"/>
      <p:bldP build="whole" bldLvl="1" animBg="1" rev="0" advAuto="0" spid="3105" grpId="14"/>
      <p:bldP build="whole" bldLvl="1" animBg="1" rev="0" advAuto="0" spid="3104" grpId="20"/>
      <p:bldP build="whole" bldLvl="1" animBg="1" rev="0" advAuto="0" spid="3097" grpId="5"/>
      <p:bldP build="whole" bldLvl="1" animBg="1" rev="0" advAuto="0" spid="3082" grpId="11"/>
    </p:bld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2"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113" name="Oval 77"/>
          <p:cNvSpPr/>
          <p:nvPr/>
        </p:nvSpPr>
        <p:spPr>
          <a:xfrm>
            <a:off x="2806993" y="5061956"/>
            <a:ext cx="584791" cy="584791"/>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311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115" name="TextBox 1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a:t>
            </a:r>
          </a:p>
        </p:txBody>
      </p:sp>
      <p:sp>
        <p:nvSpPr>
          <p:cNvPr id="3116" name="TextBox 1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3125" name="Group 26"/>
          <p:cNvGrpSpPr/>
          <p:nvPr/>
        </p:nvGrpSpPr>
        <p:grpSpPr>
          <a:xfrm>
            <a:off x="4298597" y="2028837"/>
            <a:ext cx="3594809" cy="3586995"/>
            <a:chOff x="25" y="24"/>
            <a:chExt cx="3594807" cy="3586993"/>
          </a:xfrm>
        </p:grpSpPr>
        <p:sp>
          <p:nvSpPr>
            <p:cNvPr id="3117" name="Shape 6"/>
            <p:cNvSpPr/>
            <p:nvPr/>
          </p:nvSpPr>
          <p:spPr>
            <a:xfrm>
              <a:off x="4280" y="1270932"/>
              <a:ext cx="1187282" cy="1359608"/>
            </a:xfrm>
            <a:custGeom>
              <a:avLst/>
              <a:gdLst/>
              <a:ahLst/>
              <a:cxnLst>
                <a:cxn ang="0">
                  <a:pos x="wd2" y="hd2"/>
                </a:cxn>
                <a:cxn ang="5400000">
                  <a:pos x="wd2" y="hd2"/>
                </a:cxn>
                <a:cxn ang="10800000">
                  <a:pos x="wd2" y="hd2"/>
                </a:cxn>
                <a:cxn ang="16200000">
                  <a:pos x="wd2" y="hd2"/>
                </a:cxn>
              </a:cxnLst>
              <a:rect l="0" t="0" r="r" b="b"/>
              <a:pathLst>
                <a:path w="21600" h="20132" fill="norm" stroke="1" extrusionOk="0">
                  <a:moveTo>
                    <a:pt x="13929" y="3851"/>
                  </a:moveTo>
                  <a:cubicBezTo>
                    <a:pt x="14600" y="1451"/>
                    <a:pt x="17626" y="-268"/>
                    <a:pt x="21600" y="376"/>
                  </a:cubicBezTo>
                  <a:cubicBezTo>
                    <a:pt x="21573" y="372"/>
                    <a:pt x="21544" y="364"/>
                    <a:pt x="21517" y="359"/>
                  </a:cubicBezTo>
                  <a:cubicBezTo>
                    <a:pt x="19214" y="-228"/>
                    <a:pt x="4602" y="-1468"/>
                    <a:pt x="0" y="9812"/>
                  </a:cubicBezTo>
                  <a:cubicBezTo>
                    <a:pt x="278" y="12533"/>
                    <a:pt x="886" y="15276"/>
                    <a:pt x="3578" y="20132"/>
                  </a:cubicBezTo>
                  <a:lnTo>
                    <a:pt x="15687" y="15236"/>
                  </a:lnTo>
                  <a:cubicBezTo>
                    <a:pt x="13277" y="10565"/>
                    <a:pt x="13027" y="6823"/>
                    <a:pt x="13929" y="3851"/>
                  </a:cubicBezTo>
                  <a:close/>
                </a:path>
              </a:pathLst>
            </a:custGeom>
            <a:gradFill flip="none" rotWithShape="1">
              <a:gsLst>
                <a:gs pos="32000">
                  <a:srgbClr val="945D00"/>
                </a:gs>
                <a:gs pos="76000">
                  <a:srgbClr val="DD8B00"/>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118" name="Shape 7"/>
            <p:cNvSpPr/>
            <p:nvPr/>
          </p:nvSpPr>
          <p:spPr>
            <a:xfrm>
              <a:off x="1275791" y="2396897"/>
              <a:ext cx="1359609" cy="1187281"/>
            </a:xfrm>
            <a:custGeom>
              <a:avLst/>
              <a:gdLst/>
              <a:ahLst/>
              <a:cxnLst>
                <a:cxn ang="0">
                  <a:pos x="wd2" y="hd2"/>
                </a:cxn>
                <a:cxn ang="5400000">
                  <a:pos x="wd2" y="hd2"/>
                </a:cxn>
                <a:cxn ang="10800000">
                  <a:pos x="wd2" y="hd2"/>
                </a:cxn>
                <a:cxn ang="16200000">
                  <a:pos x="wd2" y="hd2"/>
                </a:cxn>
              </a:cxnLst>
              <a:rect l="0" t="0" r="r" b="b"/>
              <a:pathLst>
                <a:path w="20132" h="21600" fill="norm" stroke="1" extrusionOk="0">
                  <a:moveTo>
                    <a:pt x="3851" y="7671"/>
                  </a:moveTo>
                  <a:cubicBezTo>
                    <a:pt x="1451" y="7000"/>
                    <a:pt x="-268" y="3974"/>
                    <a:pt x="376" y="0"/>
                  </a:cubicBezTo>
                  <a:cubicBezTo>
                    <a:pt x="372" y="27"/>
                    <a:pt x="364" y="56"/>
                    <a:pt x="359" y="83"/>
                  </a:cubicBezTo>
                  <a:cubicBezTo>
                    <a:pt x="-228" y="2386"/>
                    <a:pt x="-1468" y="16998"/>
                    <a:pt x="9812" y="21600"/>
                  </a:cubicBezTo>
                  <a:cubicBezTo>
                    <a:pt x="12533" y="21322"/>
                    <a:pt x="15276" y="20714"/>
                    <a:pt x="20132" y="18022"/>
                  </a:cubicBezTo>
                  <a:lnTo>
                    <a:pt x="15236" y="5913"/>
                  </a:lnTo>
                  <a:cubicBezTo>
                    <a:pt x="10565" y="8323"/>
                    <a:pt x="6823" y="8573"/>
                    <a:pt x="3851" y="7671"/>
                  </a:cubicBezTo>
                  <a:close/>
                </a:path>
              </a:pathLst>
            </a:custGeom>
            <a:gradFill flip="none" rotWithShape="1">
              <a:gsLst>
                <a:gs pos="18000">
                  <a:srgbClr val="1E5F5A"/>
                </a:gs>
                <a:gs pos="78000">
                  <a:srgbClr val="2D8F8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119" name="Shape 8"/>
            <p:cNvSpPr/>
            <p:nvPr/>
          </p:nvSpPr>
          <p:spPr>
            <a:xfrm>
              <a:off x="2401755" y="958989"/>
              <a:ext cx="1187282" cy="1359608"/>
            </a:xfrm>
            <a:custGeom>
              <a:avLst/>
              <a:gdLst/>
              <a:ahLst/>
              <a:cxnLst>
                <a:cxn ang="0">
                  <a:pos x="wd2" y="hd2"/>
                </a:cxn>
                <a:cxn ang="5400000">
                  <a:pos x="wd2" y="hd2"/>
                </a:cxn>
                <a:cxn ang="10800000">
                  <a:pos x="wd2" y="hd2"/>
                </a:cxn>
                <a:cxn ang="16200000">
                  <a:pos x="wd2" y="hd2"/>
                </a:cxn>
              </a:cxnLst>
              <a:rect l="0" t="0" r="r" b="b"/>
              <a:pathLst>
                <a:path w="21600" h="20132" fill="norm" stroke="1" extrusionOk="0">
                  <a:moveTo>
                    <a:pt x="7671" y="16281"/>
                  </a:moveTo>
                  <a:cubicBezTo>
                    <a:pt x="7000" y="18681"/>
                    <a:pt x="3974" y="20400"/>
                    <a:pt x="0" y="19756"/>
                  </a:cubicBezTo>
                  <a:cubicBezTo>
                    <a:pt x="27" y="19760"/>
                    <a:pt x="56" y="19768"/>
                    <a:pt x="83" y="19773"/>
                  </a:cubicBezTo>
                  <a:cubicBezTo>
                    <a:pt x="2386" y="20360"/>
                    <a:pt x="16998" y="21600"/>
                    <a:pt x="21600" y="10320"/>
                  </a:cubicBezTo>
                  <a:cubicBezTo>
                    <a:pt x="21322" y="7599"/>
                    <a:pt x="20714" y="4856"/>
                    <a:pt x="18022" y="0"/>
                  </a:cubicBezTo>
                  <a:lnTo>
                    <a:pt x="5913" y="4896"/>
                  </a:lnTo>
                  <a:cubicBezTo>
                    <a:pt x="8323" y="9567"/>
                    <a:pt x="8573" y="13309"/>
                    <a:pt x="7671" y="16281"/>
                  </a:cubicBezTo>
                  <a:close/>
                </a:path>
              </a:pathLst>
            </a:custGeom>
            <a:gradFill flip="none" rotWithShape="1">
              <a:gsLst>
                <a:gs pos="28000">
                  <a:srgbClr val="27476F"/>
                </a:gs>
                <a:gs pos="74000">
                  <a:srgbClr val="3B6BA6"/>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120" name="Shape 9"/>
            <p:cNvSpPr/>
            <p:nvPr/>
          </p:nvSpPr>
          <p:spPr>
            <a:xfrm>
              <a:off x="958902" y="3617"/>
              <a:ext cx="1359609" cy="1187280"/>
            </a:xfrm>
            <a:custGeom>
              <a:avLst/>
              <a:gdLst/>
              <a:ahLst/>
              <a:cxnLst>
                <a:cxn ang="0">
                  <a:pos x="wd2" y="hd2"/>
                </a:cxn>
                <a:cxn ang="5400000">
                  <a:pos x="wd2" y="hd2"/>
                </a:cxn>
                <a:cxn ang="10800000">
                  <a:pos x="wd2" y="hd2"/>
                </a:cxn>
                <a:cxn ang="16200000">
                  <a:pos x="wd2" y="hd2"/>
                </a:cxn>
              </a:cxnLst>
              <a:rect l="0" t="0" r="r" b="b"/>
              <a:pathLst>
                <a:path w="20132" h="21600" fill="norm" stroke="1" extrusionOk="0">
                  <a:moveTo>
                    <a:pt x="16281" y="13929"/>
                  </a:moveTo>
                  <a:cubicBezTo>
                    <a:pt x="18681" y="14600"/>
                    <a:pt x="20400" y="17626"/>
                    <a:pt x="19756" y="21600"/>
                  </a:cubicBezTo>
                  <a:cubicBezTo>
                    <a:pt x="19760" y="21573"/>
                    <a:pt x="19768" y="21544"/>
                    <a:pt x="19773" y="21517"/>
                  </a:cubicBezTo>
                  <a:cubicBezTo>
                    <a:pt x="20360" y="19214"/>
                    <a:pt x="21600" y="4602"/>
                    <a:pt x="10320" y="0"/>
                  </a:cubicBezTo>
                  <a:cubicBezTo>
                    <a:pt x="7599" y="278"/>
                    <a:pt x="4856" y="886"/>
                    <a:pt x="0" y="3578"/>
                  </a:cubicBezTo>
                  <a:lnTo>
                    <a:pt x="4896" y="15687"/>
                  </a:lnTo>
                  <a:cubicBezTo>
                    <a:pt x="9567" y="13277"/>
                    <a:pt x="13309" y="13027"/>
                    <a:pt x="16281" y="13929"/>
                  </a:cubicBezTo>
                  <a:close/>
                </a:path>
              </a:pathLst>
            </a:custGeom>
            <a:gradFill flip="none" rotWithShape="1">
              <a:gsLst>
                <a:gs pos="24000">
                  <a:srgbClr val="EA0619"/>
                </a:gs>
                <a:gs pos="66000">
                  <a:srgbClr val="9C0411"/>
                </a:gs>
              </a:gsLst>
              <a:lin ang="19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121" name="Shape 10"/>
            <p:cNvSpPr/>
            <p:nvPr/>
          </p:nvSpPr>
          <p:spPr>
            <a:xfrm>
              <a:off x="25" y="196358"/>
              <a:ext cx="1433577" cy="1739937"/>
            </a:xfrm>
            <a:custGeom>
              <a:avLst/>
              <a:gdLst/>
              <a:ahLst/>
              <a:cxnLst>
                <a:cxn ang="0">
                  <a:pos x="wd2" y="hd2"/>
                </a:cxn>
                <a:cxn ang="5400000">
                  <a:pos x="wd2" y="hd2"/>
                </a:cxn>
                <a:cxn ang="10800000">
                  <a:pos x="wd2" y="hd2"/>
                </a:cxn>
                <a:cxn ang="16200000">
                  <a:pos x="wd2" y="hd2"/>
                </a:cxn>
              </a:cxnLst>
              <a:rect l="0" t="0" r="r" b="b"/>
              <a:pathLst>
                <a:path w="20842" h="21600" fill="norm" stroke="1" extrusionOk="0">
                  <a:moveTo>
                    <a:pt x="18755" y="8290"/>
                  </a:moveTo>
                  <a:lnTo>
                    <a:pt x="13932" y="0"/>
                  </a:lnTo>
                  <a:cubicBezTo>
                    <a:pt x="4453" y="4270"/>
                    <a:pt x="-758" y="12901"/>
                    <a:pt x="90" y="21600"/>
                  </a:cubicBezTo>
                  <a:cubicBezTo>
                    <a:pt x="3767" y="12143"/>
                    <a:pt x="15444" y="13183"/>
                    <a:pt x="17285" y="13675"/>
                  </a:cubicBezTo>
                  <a:cubicBezTo>
                    <a:pt x="18392" y="13854"/>
                    <a:pt x="19594" y="14276"/>
                    <a:pt x="20842" y="15000"/>
                  </a:cubicBezTo>
                  <a:cubicBezTo>
                    <a:pt x="20781" y="13165"/>
                    <a:pt x="19921" y="10282"/>
                    <a:pt x="18755" y="8290"/>
                  </a:cubicBezTo>
                  <a:close/>
                </a:path>
              </a:pathLst>
            </a:custGeom>
            <a:gradFill flip="none" rotWithShape="1">
              <a:gsLst>
                <a:gs pos="24000">
                  <a:schemeClr val="accent4"/>
                </a:gs>
                <a:gs pos="66000">
                  <a:srgbClr val="DD8B00"/>
                </a:gs>
              </a:gsLst>
              <a:lin ang="1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122" name="Shape 11"/>
            <p:cNvSpPr/>
            <p:nvPr/>
          </p:nvSpPr>
          <p:spPr>
            <a:xfrm>
              <a:off x="201217" y="2153441"/>
              <a:ext cx="1739936" cy="1433578"/>
            </a:xfrm>
            <a:custGeom>
              <a:avLst/>
              <a:gdLst/>
              <a:ahLst/>
              <a:cxnLst>
                <a:cxn ang="0">
                  <a:pos x="wd2" y="hd2"/>
                </a:cxn>
                <a:cxn ang="5400000">
                  <a:pos x="wd2" y="hd2"/>
                </a:cxn>
                <a:cxn ang="10800000">
                  <a:pos x="wd2" y="hd2"/>
                </a:cxn>
                <a:cxn ang="16200000">
                  <a:pos x="wd2" y="hd2"/>
                </a:cxn>
              </a:cxnLst>
              <a:rect l="0" t="0" r="r" b="b"/>
              <a:pathLst>
                <a:path w="21600" h="20842" fill="norm" stroke="1" extrusionOk="0">
                  <a:moveTo>
                    <a:pt x="8290" y="2087"/>
                  </a:moveTo>
                  <a:lnTo>
                    <a:pt x="0" y="6910"/>
                  </a:lnTo>
                  <a:cubicBezTo>
                    <a:pt x="4270" y="16389"/>
                    <a:pt x="12901" y="21600"/>
                    <a:pt x="21600" y="20752"/>
                  </a:cubicBezTo>
                  <a:cubicBezTo>
                    <a:pt x="12143" y="17075"/>
                    <a:pt x="13183" y="5398"/>
                    <a:pt x="13675" y="3557"/>
                  </a:cubicBezTo>
                  <a:cubicBezTo>
                    <a:pt x="13854" y="2450"/>
                    <a:pt x="14276" y="1248"/>
                    <a:pt x="15000" y="0"/>
                  </a:cubicBezTo>
                  <a:cubicBezTo>
                    <a:pt x="13165" y="61"/>
                    <a:pt x="10282" y="921"/>
                    <a:pt x="8290" y="2087"/>
                  </a:cubicBezTo>
                  <a:close/>
                </a:path>
              </a:pathLst>
            </a:custGeom>
            <a:gradFill flip="none" rotWithShape="1">
              <a:gsLst>
                <a:gs pos="20000">
                  <a:srgbClr val="2D8F87"/>
                </a:gs>
                <a:gs pos="70000">
                  <a:schemeClr val="accent2"/>
                </a:gs>
              </a:gsLst>
              <a:lin ang="65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123" name="Shape 12"/>
            <p:cNvSpPr/>
            <p:nvPr/>
          </p:nvSpPr>
          <p:spPr>
            <a:xfrm>
              <a:off x="2161257" y="1653118"/>
              <a:ext cx="1433577" cy="1739937"/>
            </a:xfrm>
            <a:custGeom>
              <a:avLst/>
              <a:gdLst/>
              <a:ahLst/>
              <a:cxnLst>
                <a:cxn ang="0">
                  <a:pos x="wd2" y="hd2"/>
                </a:cxn>
                <a:cxn ang="5400000">
                  <a:pos x="wd2" y="hd2"/>
                </a:cxn>
                <a:cxn ang="10800000">
                  <a:pos x="wd2" y="hd2"/>
                </a:cxn>
                <a:cxn ang="16200000">
                  <a:pos x="wd2" y="hd2"/>
                </a:cxn>
              </a:cxnLst>
              <a:rect l="0" t="0" r="r" b="b"/>
              <a:pathLst>
                <a:path w="20842" h="21600" fill="norm" stroke="1" extrusionOk="0">
                  <a:moveTo>
                    <a:pt x="2087" y="13310"/>
                  </a:moveTo>
                  <a:lnTo>
                    <a:pt x="6910" y="21600"/>
                  </a:lnTo>
                  <a:cubicBezTo>
                    <a:pt x="16389" y="17330"/>
                    <a:pt x="21600" y="8699"/>
                    <a:pt x="20752" y="0"/>
                  </a:cubicBezTo>
                  <a:cubicBezTo>
                    <a:pt x="17075" y="9457"/>
                    <a:pt x="5398" y="8417"/>
                    <a:pt x="3557" y="7925"/>
                  </a:cubicBezTo>
                  <a:cubicBezTo>
                    <a:pt x="2450" y="7746"/>
                    <a:pt x="1248" y="7324"/>
                    <a:pt x="0" y="6600"/>
                  </a:cubicBezTo>
                  <a:cubicBezTo>
                    <a:pt x="61" y="8435"/>
                    <a:pt x="921" y="11318"/>
                    <a:pt x="2087" y="13310"/>
                  </a:cubicBezTo>
                  <a:close/>
                </a:path>
              </a:pathLst>
            </a:custGeom>
            <a:gradFill flip="none" rotWithShape="1">
              <a:gsLst>
                <a:gs pos="16000">
                  <a:srgbClr val="3B6BA6"/>
                </a:gs>
                <a:gs pos="70000">
                  <a:srgbClr val="6491C8"/>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124" name="Shape 13"/>
            <p:cNvSpPr/>
            <p:nvPr/>
          </p:nvSpPr>
          <p:spPr>
            <a:xfrm>
              <a:off x="1655987" y="24"/>
              <a:ext cx="1739937" cy="1433578"/>
            </a:xfrm>
            <a:custGeom>
              <a:avLst/>
              <a:gdLst/>
              <a:ahLst/>
              <a:cxnLst>
                <a:cxn ang="0">
                  <a:pos x="wd2" y="hd2"/>
                </a:cxn>
                <a:cxn ang="5400000">
                  <a:pos x="wd2" y="hd2"/>
                </a:cxn>
                <a:cxn ang="10800000">
                  <a:pos x="wd2" y="hd2"/>
                </a:cxn>
                <a:cxn ang="16200000">
                  <a:pos x="wd2" y="hd2"/>
                </a:cxn>
              </a:cxnLst>
              <a:rect l="0" t="0" r="r" b="b"/>
              <a:pathLst>
                <a:path w="21600" h="20842" fill="norm" stroke="1" extrusionOk="0">
                  <a:moveTo>
                    <a:pt x="13310" y="18755"/>
                  </a:moveTo>
                  <a:lnTo>
                    <a:pt x="21600" y="13932"/>
                  </a:lnTo>
                  <a:cubicBezTo>
                    <a:pt x="17330" y="4453"/>
                    <a:pt x="8699" y="-758"/>
                    <a:pt x="0" y="90"/>
                  </a:cubicBezTo>
                  <a:cubicBezTo>
                    <a:pt x="9457" y="3767"/>
                    <a:pt x="8417" y="15444"/>
                    <a:pt x="7925" y="17285"/>
                  </a:cubicBezTo>
                  <a:cubicBezTo>
                    <a:pt x="7746" y="18392"/>
                    <a:pt x="7324" y="19594"/>
                    <a:pt x="6600" y="20842"/>
                  </a:cubicBezTo>
                  <a:cubicBezTo>
                    <a:pt x="8435" y="20781"/>
                    <a:pt x="11318" y="19921"/>
                    <a:pt x="13310" y="18755"/>
                  </a:cubicBezTo>
                  <a:close/>
                </a:path>
              </a:pathLst>
            </a:custGeom>
            <a:gradFill flip="none" rotWithShape="1">
              <a:gsLst>
                <a:gs pos="16000">
                  <a:srgbClr val="EA0619"/>
                </a:gs>
                <a:gs pos="66000">
                  <a:schemeClr val="accent5"/>
                </a:gs>
              </a:gsLst>
              <a:lin ang="17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126" name="Oval 27"/>
          <p:cNvSpPr/>
          <p:nvPr/>
        </p:nvSpPr>
        <p:spPr>
          <a:xfrm>
            <a:off x="4072926" y="1808027"/>
            <a:ext cx="4028618" cy="4028615"/>
          </a:xfrm>
          <a:prstGeom prst="ellipse">
            <a:avLst/>
          </a:prstGeom>
          <a:ln w="12700">
            <a:solidFill>
              <a:srgbClr val="7D8287"/>
            </a:solidFill>
            <a:prstDash val="sysDot"/>
            <a:miter/>
          </a:ln>
        </p:spPr>
        <p:txBody>
          <a:bodyPr lIns="45719" rIns="45719" anchor="ctr"/>
          <a:lstStyle/>
          <a:p>
            <a:pPr algn="ctr">
              <a:defRPr>
                <a:solidFill>
                  <a:srgbClr val="FFFFFF"/>
                </a:solidFill>
              </a:defRPr>
            </a:pPr>
          </a:p>
        </p:txBody>
      </p:sp>
      <p:sp>
        <p:nvSpPr>
          <p:cNvPr id="3127" name="Oval 28"/>
          <p:cNvSpPr/>
          <p:nvPr/>
        </p:nvSpPr>
        <p:spPr>
          <a:xfrm>
            <a:off x="5991133" y="1686210"/>
            <a:ext cx="207649" cy="207647"/>
          </a:xfrm>
          <a:prstGeom prst="ellipse">
            <a:avLst/>
          </a:prstGeom>
          <a:solidFill>
            <a:schemeClr val="accent5"/>
          </a:solidFill>
          <a:ln w="50800">
            <a:solidFill>
              <a:srgbClr val="FFFFFF"/>
            </a:solidFill>
            <a:miter/>
          </a:ln>
        </p:spPr>
        <p:txBody>
          <a:bodyPr lIns="45719" rIns="45719" anchor="ctr"/>
          <a:lstStyle/>
          <a:p>
            <a:pPr algn="ctr">
              <a:defRPr>
                <a:solidFill>
                  <a:srgbClr val="FFFFFF"/>
                </a:solidFill>
              </a:defRPr>
            </a:pPr>
          </a:p>
        </p:txBody>
      </p:sp>
      <p:sp>
        <p:nvSpPr>
          <p:cNvPr id="3128" name="Oval 30"/>
          <p:cNvSpPr/>
          <p:nvPr/>
        </p:nvSpPr>
        <p:spPr>
          <a:xfrm>
            <a:off x="5991133" y="5720996"/>
            <a:ext cx="207649" cy="207647"/>
          </a:xfrm>
          <a:prstGeom prst="ellipse">
            <a:avLst/>
          </a:prstGeom>
          <a:solidFill>
            <a:schemeClr val="accent2"/>
          </a:solidFill>
          <a:ln w="50800">
            <a:solidFill>
              <a:srgbClr val="FFFFFF"/>
            </a:solidFill>
            <a:miter/>
          </a:ln>
        </p:spPr>
        <p:txBody>
          <a:bodyPr lIns="45719" rIns="45719" anchor="ctr"/>
          <a:lstStyle/>
          <a:p>
            <a:pPr algn="ctr">
              <a:defRPr>
                <a:solidFill>
                  <a:srgbClr val="FFFFFF"/>
                </a:solidFill>
              </a:defRPr>
            </a:pPr>
          </a:p>
        </p:txBody>
      </p:sp>
      <p:sp>
        <p:nvSpPr>
          <p:cNvPr id="3129" name="Oval 31"/>
          <p:cNvSpPr/>
          <p:nvPr/>
        </p:nvSpPr>
        <p:spPr>
          <a:xfrm rot="16200000">
            <a:off x="3974784" y="3665939"/>
            <a:ext cx="207647" cy="207647"/>
          </a:xfrm>
          <a:prstGeom prst="ellipse">
            <a:avLst/>
          </a:prstGeom>
          <a:solidFill>
            <a:schemeClr val="accent4"/>
          </a:solidFill>
          <a:ln w="50800">
            <a:solidFill>
              <a:srgbClr val="FFFFFF"/>
            </a:solidFill>
            <a:miter/>
          </a:ln>
        </p:spPr>
        <p:txBody>
          <a:bodyPr lIns="45719" rIns="45719" anchor="ctr"/>
          <a:lstStyle/>
          <a:p>
            <a:pPr algn="ctr">
              <a:defRPr>
                <a:solidFill>
                  <a:srgbClr val="FFFFFF"/>
                </a:solidFill>
              </a:defRPr>
            </a:pPr>
          </a:p>
        </p:txBody>
      </p:sp>
      <p:sp>
        <p:nvSpPr>
          <p:cNvPr id="3130" name="Oval 32"/>
          <p:cNvSpPr/>
          <p:nvPr/>
        </p:nvSpPr>
        <p:spPr>
          <a:xfrm rot="16200000">
            <a:off x="8009572" y="3665939"/>
            <a:ext cx="207647" cy="207647"/>
          </a:xfrm>
          <a:prstGeom prst="ellipse">
            <a:avLst/>
          </a:prstGeom>
          <a:solidFill>
            <a:srgbClr val="6491C8"/>
          </a:solidFill>
          <a:ln w="50800">
            <a:solidFill>
              <a:srgbClr val="FFFFFF"/>
            </a:solidFill>
            <a:miter/>
          </a:ln>
        </p:spPr>
        <p:txBody>
          <a:bodyPr lIns="45719" rIns="45719" anchor="ctr"/>
          <a:lstStyle/>
          <a:p>
            <a:pPr algn="ctr">
              <a:defRPr>
                <a:solidFill>
                  <a:srgbClr val="FFFFFF"/>
                </a:solidFill>
              </a:defRPr>
            </a:pPr>
          </a:p>
        </p:txBody>
      </p:sp>
      <p:sp>
        <p:nvSpPr>
          <p:cNvPr id="3131" name="Rectangle 36"/>
          <p:cNvSpPr txBox="1"/>
          <p:nvPr/>
        </p:nvSpPr>
        <p:spPr>
          <a:xfrm>
            <a:off x="4845531" y="2619743"/>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3132" name="Rectangle 37"/>
          <p:cNvSpPr txBox="1"/>
          <p:nvPr/>
        </p:nvSpPr>
        <p:spPr>
          <a:xfrm>
            <a:off x="4938018" y="4568047"/>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3133" name="Rectangle 38"/>
          <p:cNvSpPr txBox="1"/>
          <p:nvPr/>
        </p:nvSpPr>
        <p:spPr>
          <a:xfrm>
            <a:off x="6788084" y="4453635"/>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3134" name="Rectangle 39"/>
          <p:cNvSpPr txBox="1"/>
          <p:nvPr/>
        </p:nvSpPr>
        <p:spPr>
          <a:xfrm>
            <a:off x="6848337" y="2553774"/>
            <a:ext cx="26289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k</a:t>
            </a:r>
          </a:p>
        </p:txBody>
      </p:sp>
      <p:sp>
        <p:nvSpPr>
          <p:cNvPr id="3135" name="Straight Connector 61"/>
          <p:cNvSpPr/>
          <p:nvPr/>
        </p:nvSpPr>
        <p:spPr>
          <a:xfrm flipH="1" flipV="1">
            <a:off x="6249966" y="1754862"/>
            <a:ext cx="2386367"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136" name="Straight Connector 63"/>
          <p:cNvSpPr/>
          <p:nvPr/>
        </p:nvSpPr>
        <p:spPr>
          <a:xfrm flipH="1">
            <a:off x="8322597" y="3764415"/>
            <a:ext cx="313737"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137" name="Straight Connector 65"/>
          <p:cNvSpPr/>
          <p:nvPr/>
        </p:nvSpPr>
        <p:spPr>
          <a:xfrm flipH="1">
            <a:off x="3549297" y="5890926"/>
            <a:ext cx="2386367"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138" name="Straight Connector 66"/>
          <p:cNvSpPr/>
          <p:nvPr/>
        </p:nvSpPr>
        <p:spPr>
          <a:xfrm flipH="1">
            <a:off x="3549297" y="3764415"/>
            <a:ext cx="313737"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139" name="TextBox 70"/>
          <p:cNvSpPr txBox="1"/>
          <p:nvPr/>
        </p:nvSpPr>
        <p:spPr>
          <a:xfrm>
            <a:off x="1310991" y="5647368"/>
            <a:ext cx="2045706"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100"/>
              </a:lnSpc>
              <a:defRPr sz="800">
                <a:solidFill>
                  <a:srgbClr val="7D8287"/>
                </a:solidFill>
              </a:defRPr>
            </a:lvl1pPr>
          </a:lstStyle>
          <a:p>
            <a:pPr/>
            <a:r>
              <a:t>Creepiest god air fish land. Darkness. Air saying fruitful were hath water.</a:t>
            </a:r>
          </a:p>
        </p:txBody>
      </p:sp>
      <p:sp>
        <p:nvSpPr>
          <p:cNvPr id="3140" name="TextBox 71"/>
          <p:cNvSpPr txBox="1"/>
          <p:nvPr/>
        </p:nvSpPr>
        <p:spPr>
          <a:xfrm>
            <a:off x="1385414" y="5171211"/>
            <a:ext cx="1322693"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1000"/>
            </a:lvl1pPr>
          </a:lstStyle>
          <a:p>
            <a:pPr/>
            <a:r>
              <a:t>Fruitful were hath waters divide</a:t>
            </a:r>
          </a:p>
        </p:txBody>
      </p:sp>
      <p:sp>
        <p:nvSpPr>
          <p:cNvPr id="3141" name="TextBox 72"/>
          <p:cNvSpPr txBox="1"/>
          <p:nvPr/>
        </p:nvSpPr>
        <p:spPr>
          <a:xfrm>
            <a:off x="2916396" y="5090292"/>
            <a:ext cx="379167"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2500">
                <a:solidFill>
                  <a:srgbClr val="FEFEFE"/>
                </a:solidFill>
              </a:defRPr>
            </a:lvl1pPr>
          </a:lstStyle>
          <a:p>
            <a:pPr/>
            <a:r>
              <a:t>1</a:t>
            </a:r>
          </a:p>
        </p:txBody>
      </p:sp>
      <p:sp>
        <p:nvSpPr>
          <p:cNvPr id="3142" name="TextBox 73"/>
          <p:cNvSpPr txBox="1"/>
          <p:nvPr/>
        </p:nvSpPr>
        <p:spPr>
          <a:xfrm>
            <a:off x="5949070" y="4991175"/>
            <a:ext cx="57613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rgbClr val="FEFEFE"/>
                </a:solidFill>
              </a:defRPr>
            </a:lvl1pPr>
          </a:lstStyle>
          <a:p>
            <a:pPr/>
            <a:r>
              <a:t>13%</a:t>
            </a:r>
          </a:p>
        </p:txBody>
      </p:sp>
      <p:sp>
        <p:nvSpPr>
          <p:cNvPr id="3143" name="TextBox 74"/>
          <p:cNvSpPr txBox="1"/>
          <p:nvPr/>
        </p:nvSpPr>
        <p:spPr>
          <a:xfrm>
            <a:off x="4449639" y="3831994"/>
            <a:ext cx="48068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rgbClr val="FEFEFE"/>
                </a:solidFill>
              </a:defRPr>
            </a:lvl1pPr>
          </a:lstStyle>
          <a:p>
            <a:pPr/>
            <a:r>
              <a:t>8%</a:t>
            </a:r>
          </a:p>
        </p:txBody>
      </p:sp>
      <p:sp>
        <p:nvSpPr>
          <p:cNvPr id="3144" name="TextBox 75"/>
          <p:cNvSpPr txBox="1"/>
          <p:nvPr/>
        </p:nvSpPr>
        <p:spPr>
          <a:xfrm>
            <a:off x="5553386" y="2228951"/>
            <a:ext cx="642209"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rgbClr val="FEFEFE"/>
                </a:solidFill>
              </a:defRPr>
            </a:lvl1pPr>
          </a:lstStyle>
          <a:p>
            <a:pPr/>
            <a:r>
              <a:t>10%</a:t>
            </a:r>
          </a:p>
        </p:txBody>
      </p:sp>
      <p:sp>
        <p:nvSpPr>
          <p:cNvPr id="3145" name="TextBox 76"/>
          <p:cNvSpPr txBox="1"/>
          <p:nvPr/>
        </p:nvSpPr>
        <p:spPr>
          <a:xfrm>
            <a:off x="7264179" y="3299938"/>
            <a:ext cx="48068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rgbClr val="FEFEFE"/>
                </a:solidFill>
              </a:defRPr>
            </a:lvl1pPr>
          </a:lstStyle>
          <a:p>
            <a:pPr/>
            <a:r>
              <a:t>5%</a:t>
            </a:r>
          </a:p>
        </p:txBody>
      </p:sp>
      <p:sp>
        <p:nvSpPr>
          <p:cNvPr id="3146" name="Oval 78"/>
          <p:cNvSpPr/>
          <p:nvPr/>
        </p:nvSpPr>
        <p:spPr>
          <a:xfrm>
            <a:off x="2806993" y="2967342"/>
            <a:ext cx="584791" cy="584791"/>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3147" name="TextBox 79"/>
          <p:cNvSpPr txBox="1"/>
          <p:nvPr/>
        </p:nvSpPr>
        <p:spPr>
          <a:xfrm>
            <a:off x="1310991" y="3552754"/>
            <a:ext cx="2045706"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100"/>
              </a:lnSpc>
              <a:defRPr sz="800">
                <a:solidFill>
                  <a:srgbClr val="7D8287"/>
                </a:solidFill>
              </a:defRPr>
            </a:lvl1pPr>
          </a:lstStyle>
          <a:p>
            <a:pPr/>
            <a:r>
              <a:t>Creepiest god air fish land. Darkness. Air saying fruitful were hath water.</a:t>
            </a:r>
          </a:p>
        </p:txBody>
      </p:sp>
      <p:sp>
        <p:nvSpPr>
          <p:cNvPr id="3148" name="TextBox 80"/>
          <p:cNvSpPr txBox="1"/>
          <p:nvPr/>
        </p:nvSpPr>
        <p:spPr>
          <a:xfrm>
            <a:off x="1385414" y="3076598"/>
            <a:ext cx="1322693" cy="4178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1000"/>
            </a:lvl1pPr>
          </a:lstStyle>
          <a:p>
            <a:pPr/>
            <a:r>
              <a:t>Fruitful were hath waters divide</a:t>
            </a:r>
          </a:p>
        </p:txBody>
      </p:sp>
      <p:sp>
        <p:nvSpPr>
          <p:cNvPr id="3149" name="TextBox 81"/>
          <p:cNvSpPr txBox="1"/>
          <p:nvPr/>
        </p:nvSpPr>
        <p:spPr>
          <a:xfrm>
            <a:off x="2916396" y="2995678"/>
            <a:ext cx="379167"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2500">
                <a:solidFill>
                  <a:srgbClr val="FEFEFE"/>
                </a:solidFill>
              </a:defRPr>
            </a:lvl1pPr>
          </a:lstStyle>
          <a:p>
            <a:pPr/>
            <a:r>
              <a:t>2</a:t>
            </a:r>
          </a:p>
        </p:txBody>
      </p:sp>
      <p:sp>
        <p:nvSpPr>
          <p:cNvPr id="3150" name="Oval 82"/>
          <p:cNvSpPr/>
          <p:nvPr/>
        </p:nvSpPr>
        <p:spPr>
          <a:xfrm>
            <a:off x="8825021" y="3498972"/>
            <a:ext cx="584791" cy="584791"/>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3151" name="TextBox 83"/>
          <p:cNvSpPr txBox="1"/>
          <p:nvPr/>
        </p:nvSpPr>
        <p:spPr>
          <a:xfrm>
            <a:off x="8828210" y="4084382"/>
            <a:ext cx="2045706"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7D8287"/>
                </a:solidFill>
              </a:defRPr>
            </a:lvl1pPr>
          </a:lstStyle>
          <a:p>
            <a:pPr/>
            <a:r>
              <a:t>Creepiest god air fish land. Darkness. Air saying fruitful were hath water.</a:t>
            </a:r>
          </a:p>
        </p:txBody>
      </p:sp>
      <p:sp>
        <p:nvSpPr>
          <p:cNvPr id="3152" name="TextBox 84"/>
          <p:cNvSpPr txBox="1"/>
          <p:nvPr/>
        </p:nvSpPr>
        <p:spPr>
          <a:xfrm>
            <a:off x="9519327" y="3608227"/>
            <a:ext cx="1322692" cy="4178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b="1" sz="1000"/>
            </a:lvl1pPr>
          </a:lstStyle>
          <a:p>
            <a:pPr/>
            <a:r>
              <a:t>Fruitful were hath waters divide</a:t>
            </a:r>
          </a:p>
        </p:txBody>
      </p:sp>
      <p:sp>
        <p:nvSpPr>
          <p:cNvPr id="3153" name="TextBox 85"/>
          <p:cNvSpPr txBox="1"/>
          <p:nvPr/>
        </p:nvSpPr>
        <p:spPr>
          <a:xfrm>
            <a:off x="8934424" y="3527308"/>
            <a:ext cx="379167"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2500">
                <a:solidFill>
                  <a:srgbClr val="FEFEFE"/>
                </a:solidFill>
              </a:defRPr>
            </a:lvl1pPr>
          </a:lstStyle>
          <a:p>
            <a:pPr/>
            <a:r>
              <a:t>4</a:t>
            </a:r>
          </a:p>
        </p:txBody>
      </p:sp>
      <p:sp>
        <p:nvSpPr>
          <p:cNvPr id="3154" name="Oval 86"/>
          <p:cNvSpPr/>
          <p:nvPr/>
        </p:nvSpPr>
        <p:spPr>
          <a:xfrm>
            <a:off x="8825021" y="1500050"/>
            <a:ext cx="584791" cy="584792"/>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3155" name="TextBox 87"/>
          <p:cNvSpPr txBox="1"/>
          <p:nvPr/>
        </p:nvSpPr>
        <p:spPr>
          <a:xfrm>
            <a:off x="8828210" y="2085462"/>
            <a:ext cx="2045706"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7D8287"/>
                </a:solidFill>
              </a:defRPr>
            </a:lvl1pPr>
          </a:lstStyle>
          <a:p>
            <a:pPr/>
            <a:r>
              <a:t>Creepiest god air fish land. Darkness. Air saying fruitful were hath water.</a:t>
            </a:r>
          </a:p>
        </p:txBody>
      </p:sp>
      <p:sp>
        <p:nvSpPr>
          <p:cNvPr id="3156" name="TextBox 88"/>
          <p:cNvSpPr txBox="1"/>
          <p:nvPr/>
        </p:nvSpPr>
        <p:spPr>
          <a:xfrm>
            <a:off x="9519327" y="1609306"/>
            <a:ext cx="1322692" cy="4178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b="1" sz="1000"/>
            </a:lvl1pPr>
          </a:lstStyle>
          <a:p>
            <a:pPr/>
            <a:r>
              <a:t>Fruitful were hath waters divide</a:t>
            </a:r>
          </a:p>
        </p:txBody>
      </p:sp>
      <p:sp>
        <p:nvSpPr>
          <p:cNvPr id="3157" name="TextBox 89"/>
          <p:cNvSpPr txBox="1"/>
          <p:nvPr/>
        </p:nvSpPr>
        <p:spPr>
          <a:xfrm>
            <a:off x="8934424" y="1528387"/>
            <a:ext cx="379167"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2500">
                <a:solidFill>
                  <a:srgbClr val="FEFEFE"/>
                </a:solidFill>
              </a:defRPr>
            </a:lvl1pPr>
          </a:lstStyle>
          <a:p>
            <a:pPr/>
            <a:r>
              <a:t>3</a:t>
            </a:r>
          </a:p>
        </p:txBody>
      </p:sp>
      <p:sp>
        <p:nvSpPr>
          <p:cNvPr id="3158" name="Oval 91"/>
          <p:cNvSpPr/>
          <p:nvPr/>
        </p:nvSpPr>
        <p:spPr>
          <a:xfrm>
            <a:off x="8144536" y="4944998"/>
            <a:ext cx="967567" cy="967567"/>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3159" name="Freeform 90"/>
          <p:cNvSpPr/>
          <p:nvPr/>
        </p:nvSpPr>
        <p:spPr>
          <a:xfrm>
            <a:off x="8373660" y="5101485"/>
            <a:ext cx="727295" cy="4593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ln w="190500">
            <a:solidFill>
              <a:srgbClr val="FEFEFE"/>
            </a:solidFill>
            <a:miter/>
          </a:ln>
        </p:spPr>
        <p:txBody>
          <a:bodyPr lIns="45719" rIns="45719" anchor="ctr"/>
          <a:lstStyle/>
          <a:p>
            <a:pPr algn="ctr">
              <a:defRPr>
                <a:solidFill>
                  <a:srgbClr val="FFFFFF"/>
                </a:solidFill>
              </a:defRPr>
            </a:pPr>
          </a:p>
        </p:txBody>
      </p:sp>
      <p:sp>
        <p:nvSpPr>
          <p:cNvPr id="3160" name="Oval 92"/>
          <p:cNvSpPr/>
          <p:nvPr/>
        </p:nvSpPr>
        <p:spPr>
          <a:xfrm>
            <a:off x="8049704" y="4850167"/>
            <a:ext cx="1157229" cy="1157229"/>
          </a:xfrm>
          <a:prstGeom prst="ellipse">
            <a:avLst/>
          </a:prstGeom>
          <a:ln w="19050">
            <a:solidFill>
              <a:srgbClr val="4B651D"/>
            </a:solidFill>
            <a:prstDash val="sysDot"/>
            <a:miter/>
          </a:ln>
        </p:spPr>
        <p:txBody>
          <a:bodyPr lIns="45719" rIns="45719" anchor="ctr"/>
          <a:lstStyle/>
          <a:p>
            <a:pPr algn="ctr">
              <a:defRPr>
                <a:solidFill>
                  <a:srgbClr val="FFFFFF"/>
                </a:solidFill>
              </a:defRPr>
            </a:pPr>
          </a:p>
        </p:txBody>
      </p:sp>
      <p:sp>
        <p:nvSpPr>
          <p:cNvPr id="3161" name="TextBox 93"/>
          <p:cNvSpPr txBox="1"/>
          <p:nvPr/>
        </p:nvSpPr>
        <p:spPr>
          <a:xfrm>
            <a:off x="9402402" y="5017596"/>
            <a:ext cx="1599104" cy="8445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sz="1000"/>
            </a:lvl1pPr>
          </a:lstStyle>
          <a:p>
            <a:pPr/>
            <a:r>
              <a:t>Also he his male air bring is Signs first . Creepiest god air fish land. Darkness.</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3125"/>
                                        </p:tgtEl>
                                        <p:attrNameLst>
                                          <p:attrName>style.visibility</p:attrName>
                                        </p:attrNameLst>
                                      </p:cBhvr>
                                      <p:to>
                                        <p:strVal val="visible"/>
                                      </p:to>
                                    </p:set>
                                    <p:animEffect filter="dissolve" transition="in">
                                      <p:cBhvr>
                                        <p:cTn id="7" dur="500"/>
                                        <p:tgtEl>
                                          <p:spTgt spid="3125"/>
                                        </p:tgtEl>
                                      </p:cBhvr>
                                    </p:animEffect>
                                  </p:childTnLst>
                                </p:cTn>
                              </p:par>
                            </p:childTnLst>
                          </p:cTn>
                        </p:par>
                        <p:par>
                          <p:cTn id="8" fill="hold">
                            <p:stCondLst>
                              <p:cond delay="500"/>
                            </p:stCondLst>
                            <p:childTnLst>
                              <p:par>
                                <p:cTn id="9" presetClass="entr" nodeType="afterEffect" presetSubtype="32" presetID="23" grpId="2" fill="hold">
                                  <p:stCondLst>
                                    <p:cond delay="0"/>
                                  </p:stCondLst>
                                  <p:iterate type="el" backwards="0">
                                    <p:tmAbs val="0"/>
                                  </p:iterate>
                                  <p:childTnLst>
                                    <p:set>
                                      <p:cBhvr>
                                        <p:cTn id="10" fill="hold"/>
                                        <p:tgtEl>
                                          <p:spTgt spid="3126"/>
                                        </p:tgtEl>
                                        <p:attrNameLst>
                                          <p:attrName>style.visibility</p:attrName>
                                        </p:attrNameLst>
                                      </p:cBhvr>
                                      <p:to>
                                        <p:strVal val="visible"/>
                                      </p:to>
                                    </p:set>
                                    <p:anim calcmode="lin" valueType="num">
                                      <p:cBhvr>
                                        <p:cTn id="11" dur="500" fill="hold"/>
                                        <p:tgtEl>
                                          <p:spTgt spid="3126"/>
                                        </p:tgtEl>
                                        <p:attrNameLst>
                                          <p:attrName>ppt_w</p:attrName>
                                        </p:attrNameLst>
                                      </p:cBhvr>
                                      <p:tavLst>
                                        <p:tav tm="0">
                                          <p:val>
                                            <p:strVal val="4*#ppt_w"/>
                                          </p:val>
                                        </p:tav>
                                        <p:tav tm="100000">
                                          <p:val>
                                            <p:strVal val="#ppt_w"/>
                                          </p:val>
                                        </p:tav>
                                      </p:tavLst>
                                    </p:anim>
                                    <p:anim calcmode="lin" valueType="num">
                                      <p:cBhvr>
                                        <p:cTn id="12" dur="500" fill="hold"/>
                                        <p:tgtEl>
                                          <p:spTgt spid="3126"/>
                                        </p:tgtEl>
                                        <p:attrNameLst>
                                          <p:attrName>ppt_h</p:attrName>
                                        </p:attrNameLst>
                                      </p:cBhvr>
                                      <p:tavLst>
                                        <p:tav tm="0">
                                          <p:val>
                                            <p:strVal val="4*#ppt_h"/>
                                          </p:val>
                                        </p:tav>
                                        <p:tav tm="100000">
                                          <p:val>
                                            <p:strVal val="#ppt_h"/>
                                          </p:val>
                                        </p:tav>
                                      </p:tavLst>
                                    </p:anim>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16" presetID="23" grpId="3" fill="hold">
                                  <p:stCondLst>
                                    <p:cond delay="0"/>
                                  </p:stCondLst>
                                  <p:iterate type="el" backwards="0">
                                    <p:tmAbs val="0"/>
                                  </p:iterate>
                                  <p:childTnLst>
                                    <p:set>
                                      <p:cBhvr>
                                        <p:cTn id="16" fill="hold"/>
                                        <p:tgtEl>
                                          <p:spTgt spid="3131"/>
                                        </p:tgtEl>
                                        <p:attrNameLst>
                                          <p:attrName>style.visibility</p:attrName>
                                        </p:attrNameLst>
                                      </p:cBhvr>
                                      <p:to>
                                        <p:strVal val="visible"/>
                                      </p:to>
                                    </p:set>
                                    <p:anim calcmode="lin" valueType="num">
                                      <p:cBhvr>
                                        <p:cTn id="17" dur="500" fill="hold"/>
                                        <p:tgtEl>
                                          <p:spTgt spid="3131"/>
                                        </p:tgtEl>
                                        <p:attrNameLst>
                                          <p:attrName>ppt_w</p:attrName>
                                        </p:attrNameLst>
                                      </p:cBhvr>
                                      <p:tavLst>
                                        <p:tav tm="0">
                                          <p:val>
                                            <p:fltVal val="0"/>
                                          </p:val>
                                        </p:tav>
                                        <p:tav tm="100000">
                                          <p:val>
                                            <p:strVal val="#ppt_w"/>
                                          </p:val>
                                        </p:tav>
                                      </p:tavLst>
                                    </p:anim>
                                    <p:anim calcmode="lin" valueType="num">
                                      <p:cBhvr>
                                        <p:cTn id="18" dur="500" fill="hold"/>
                                        <p:tgtEl>
                                          <p:spTgt spid="3131"/>
                                        </p:tgtEl>
                                        <p:attrNameLst>
                                          <p:attrName>ppt_h</p:attrName>
                                        </p:attrNameLst>
                                      </p:cBhvr>
                                      <p:tavLst>
                                        <p:tav tm="0">
                                          <p:val>
                                            <p:fltVal val="0"/>
                                          </p:val>
                                        </p:tav>
                                        <p:tav tm="100000">
                                          <p:val>
                                            <p:strVal val="#ppt_h"/>
                                          </p:val>
                                        </p:tav>
                                      </p:tavLst>
                                    </p:anim>
                                  </p:childTnLst>
                                </p:cTn>
                              </p:par>
                            </p:childTnLst>
                          </p:cTn>
                        </p:par>
                        <p:par>
                          <p:cTn id="19" fill="hold">
                            <p:stCondLst>
                              <p:cond delay="500"/>
                            </p:stCondLst>
                            <p:childTnLst>
                              <p:par>
                                <p:cTn id="20" presetClass="entr" nodeType="afterEffect" presetSubtype="16" presetID="23" grpId="4" fill="hold">
                                  <p:stCondLst>
                                    <p:cond delay="0"/>
                                  </p:stCondLst>
                                  <p:iterate type="el" backwards="0">
                                    <p:tmAbs val="0"/>
                                  </p:iterate>
                                  <p:childTnLst>
                                    <p:set>
                                      <p:cBhvr>
                                        <p:cTn id="21" fill="hold"/>
                                        <p:tgtEl>
                                          <p:spTgt spid="3144"/>
                                        </p:tgtEl>
                                        <p:attrNameLst>
                                          <p:attrName>style.visibility</p:attrName>
                                        </p:attrNameLst>
                                      </p:cBhvr>
                                      <p:to>
                                        <p:strVal val="visible"/>
                                      </p:to>
                                    </p:set>
                                    <p:anim calcmode="lin" valueType="num">
                                      <p:cBhvr>
                                        <p:cTn id="22" dur="500" fill="hold"/>
                                        <p:tgtEl>
                                          <p:spTgt spid="3144"/>
                                        </p:tgtEl>
                                        <p:attrNameLst>
                                          <p:attrName>ppt_w</p:attrName>
                                        </p:attrNameLst>
                                      </p:cBhvr>
                                      <p:tavLst>
                                        <p:tav tm="0">
                                          <p:val>
                                            <p:fltVal val="0"/>
                                          </p:val>
                                        </p:tav>
                                        <p:tav tm="100000">
                                          <p:val>
                                            <p:strVal val="#ppt_w"/>
                                          </p:val>
                                        </p:tav>
                                      </p:tavLst>
                                    </p:anim>
                                    <p:anim calcmode="lin" valueType="num">
                                      <p:cBhvr>
                                        <p:cTn id="23" dur="500" fill="hold"/>
                                        <p:tgtEl>
                                          <p:spTgt spid="3144"/>
                                        </p:tgtEl>
                                        <p:attrNameLst>
                                          <p:attrName>ppt_h</p:attrName>
                                        </p:attrNameLst>
                                      </p:cBhvr>
                                      <p:tavLst>
                                        <p:tav tm="0">
                                          <p:val>
                                            <p:fltVal val="0"/>
                                          </p:val>
                                        </p:tav>
                                        <p:tav tm="100000">
                                          <p:val>
                                            <p:strVal val="#ppt_h"/>
                                          </p:val>
                                        </p:tav>
                                      </p:tavLst>
                                    </p:anim>
                                  </p:childTnLst>
                                </p:cTn>
                              </p:par>
                            </p:childTnLst>
                          </p:cTn>
                        </p:par>
                        <p:par>
                          <p:cTn id="24" fill="hold">
                            <p:stCondLst>
                              <p:cond delay="1000"/>
                            </p:stCondLst>
                            <p:childTnLst>
                              <p:par>
                                <p:cTn id="25" presetClass="entr" nodeType="afterEffect" presetSubtype="16" presetID="23" grpId="5" fill="hold">
                                  <p:stCondLst>
                                    <p:cond delay="0"/>
                                  </p:stCondLst>
                                  <p:iterate type="el" backwards="0">
                                    <p:tmAbs val="0"/>
                                  </p:iterate>
                                  <p:childTnLst>
                                    <p:set>
                                      <p:cBhvr>
                                        <p:cTn id="26" fill="hold"/>
                                        <p:tgtEl>
                                          <p:spTgt spid="3134"/>
                                        </p:tgtEl>
                                        <p:attrNameLst>
                                          <p:attrName>style.visibility</p:attrName>
                                        </p:attrNameLst>
                                      </p:cBhvr>
                                      <p:to>
                                        <p:strVal val="visible"/>
                                      </p:to>
                                    </p:set>
                                    <p:anim calcmode="lin" valueType="num">
                                      <p:cBhvr>
                                        <p:cTn id="27" dur="500" fill="hold"/>
                                        <p:tgtEl>
                                          <p:spTgt spid="3134"/>
                                        </p:tgtEl>
                                        <p:attrNameLst>
                                          <p:attrName>ppt_w</p:attrName>
                                        </p:attrNameLst>
                                      </p:cBhvr>
                                      <p:tavLst>
                                        <p:tav tm="0">
                                          <p:val>
                                            <p:fltVal val="0"/>
                                          </p:val>
                                        </p:tav>
                                        <p:tav tm="100000">
                                          <p:val>
                                            <p:strVal val="#ppt_w"/>
                                          </p:val>
                                        </p:tav>
                                      </p:tavLst>
                                    </p:anim>
                                    <p:anim calcmode="lin" valueType="num">
                                      <p:cBhvr>
                                        <p:cTn id="28" dur="500" fill="hold"/>
                                        <p:tgtEl>
                                          <p:spTgt spid="3134"/>
                                        </p:tgtEl>
                                        <p:attrNameLst>
                                          <p:attrName>ppt_h</p:attrName>
                                        </p:attrNameLst>
                                      </p:cBhvr>
                                      <p:tavLst>
                                        <p:tav tm="0">
                                          <p:val>
                                            <p:fltVal val="0"/>
                                          </p:val>
                                        </p:tav>
                                        <p:tav tm="100000">
                                          <p:val>
                                            <p:strVal val="#ppt_h"/>
                                          </p:val>
                                        </p:tav>
                                      </p:tavLst>
                                    </p:anim>
                                  </p:childTnLst>
                                </p:cTn>
                              </p:par>
                            </p:childTnLst>
                          </p:cTn>
                        </p:par>
                        <p:par>
                          <p:cTn id="29" fill="hold">
                            <p:stCondLst>
                              <p:cond delay="1500"/>
                            </p:stCondLst>
                            <p:childTnLst>
                              <p:par>
                                <p:cTn id="30" presetClass="entr" nodeType="afterEffect" presetSubtype="16" presetID="23" grpId="6" fill="hold">
                                  <p:stCondLst>
                                    <p:cond delay="0"/>
                                  </p:stCondLst>
                                  <p:iterate type="el" backwards="0">
                                    <p:tmAbs val="0"/>
                                  </p:iterate>
                                  <p:childTnLst>
                                    <p:set>
                                      <p:cBhvr>
                                        <p:cTn id="31" fill="hold"/>
                                        <p:tgtEl>
                                          <p:spTgt spid="3145"/>
                                        </p:tgtEl>
                                        <p:attrNameLst>
                                          <p:attrName>style.visibility</p:attrName>
                                        </p:attrNameLst>
                                      </p:cBhvr>
                                      <p:to>
                                        <p:strVal val="visible"/>
                                      </p:to>
                                    </p:set>
                                    <p:anim calcmode="lin" valueType="num">
                                      <p:cBhvr>
                                        <p:cTn id="32" dur="500" fill="hold"/>
                                        <p:tgtEl>
                                          <p:spTgt spid="3145"/>
                                        </p:tgtEl>
                                        <p:attrNameLst>
                                          <p:attrName>ppt_w</p:attrName>
                                        </p:attrNameLst>
                                      </p:cBhvr>
                                      <p:tavLst>
                                        <p:tav tm="0">
                                          <p:val>
                                            <p:fltVal val="0"/>
                                          </p:val>
                                        </p:tav>
                                        <p:tav tm="100000">
                                          <p:val>
                                            <p:strVal val="#ppt_w"/>
                                          </p:val>
                                        </p:tav>
                                      </p:tavLst>
                                    </p:anim>
                                    <p:anim calcmode="lin" valueType="num">
                                      <p:cBhvr>
                                        <p:cTn id="33" dur="500" fill="hold"/>
                                        <p:tgtEl>
                                          <p:spTgt spid="3145"/>
                                        </p:tgtEl>
                                        <p:attrNameLst>
                                          <p:attrName>ppt_h</p:attrName>
                                        </p:attrNameLst>
                                      </p:cBhvr>
                                      <p:tavLst>
                                        <p:tav tm="0">
                                          <p:val>
                                            <p:fltVal val="0"/>
                                          </p:val>
                                        </p:tav>
                                        <p:tav tm="100000">
                                          <p:val>
                                            <p:strVal val="#ppt_h"/>
                                          </p:val>
                                        </p:tav>
                                      </p:tavLst>
                                    </p:anim>
                                  </p:childTnLst>
                                </p:cTn>
                              </p:par>
                            </p:childTnLst>
                          </p:cTn>
                        </p:par>
                        <p:par>
                          <p:cTn id="34" fill="hold">
                            <p:stCondLst>
                              <p:cond delay="2000"/>
                            </p:stCondLst>
                            <p:childTnLst>
                              <p:par>
                                <p:cTn id="35" presetClass="entr" nodeType="afterEffect" presetSubtype="16" presetID="23" grpId="7" fill="hold">
                                  <p:stCondLst>
                                    <p:cond delay="0"/>
                                  </p:stCondLst>
                                  <p:iterate type="el" backwards="0">
                                    <p:tmAbs val="0"/>
                                  </p:iterate>
                                  <p:childTnLst>
                                    <p:set>
                                      <p:cBhvr>
                                        <p:cTn id="36" fill="hold"/>
                                        <p:tgtEl>
                                          <p:spTgt spid="3133"/>
                                        </p:tgtEl>
                                        <p:attrNameLst>
                                          <p:attrName>style.visibility</p:attrName>
                                        </p:attrNameLst>
                                      </p:cBhvr>
                                      <p:to>
                                        <p:strVal val="visible"/>
                                      </p:to>
                                    </p:set>
                                    <p:anim calcmode="lin" valueType="num">
                                      <p:cBhvr>
                                        <p:cTn id="37" dur="500" fill="hold"/>
                                        <p:tgtEl>
                                          <p:spTgt spid="3133"/>
                                        </p:tgtEl>
                                        <p:attrNameLst>
                                          <p:attrName>ppt_w</p:attrName>
                                        </p:attrNameLst>
                                      </p:cBhvr>
                                      <p:tavLst>
                                        <p:tav tm="0">
                                          <p:val>
                                            <p:fltVal val="0"/>
                                          </p:val>
                                        </p:tav>
                                        <p:tav tm="100000">
                                          <p:val>
                                            <p:strVal val="#ppt_w"/>
                                          </p:val>
                                        </p:tav>
                                      </p:tavLst>
                                    </p:anim>
                                    <p:anim calcmode="lin" valueType="num">
                                      <p:cBhvr>
                                        <p:cTn id="38" dur="500" fill="hold"/>
                                        <p:tgtEl>
                                          <p:spTgt spid="3133"/>
                                        </p:tgtEl>
                                        <p:attrNameLst>
                                          <p:attrName>ppt_h</p:attrName>
                                        </p:attrNameLst>
                                      </p:cBhvr>
                                      <p:tavLst>
                                        <p:tav tm="0">
                                          <p:val>
                                            <p:fltVal val="0"/>
                                          </p:val>
                                        </p:tav>
                                        <p:tav tm="100000">
                                          <p:val>
                                            <p:strVal val="#ppt_h"/>
                                          </p:val>
                                        </p:tav>
                                      </p:tavLst>
                                    </p:anim>
                                  </p:childTnLst>
                                </p:cTn>
                              </p:par>
                            </p:childTnLst>
                          </p:cTn>
                        </p:par>
                        <p:par>
                          <p:cTn id="39" fill="hold">
                            <p:stCondLst>
                              <p:cond delay="2500"/>
                            </p:stCondLst>
                            <p:childTnLst>
                              <p:par>
                                <p:cTn id="40" presetClass="entr" nodeType="afterEffect" presetSubtype="16" presetID="23" grpId="8" fill="hold">
                                  <p:stCondLst>
                                    <p:cond delay="0"/>
                                  </p:stCondLst>
                                  <p:iterate type="el" backwards="0">
                                    <p:tmAbs val="0"/>
                                  </p:iterate>
                                  <p:childTnLst>
                                    <p:set>
                                      <p:cBhvr>
                                        <p:cTn id="41" fill="hold"/>
                                        <p:tgtEl>
                                          <p:spTgt spid="3142"/>
                                        </p:tgtEl>
                                        <p:attrNameLst>
                                          <p:attrName>style.visibility</p:attrName>
                                        </p:attrNameLst>
                                      </p:cBhvr>
                                      <p:to>
                                        <p:strVal val="visible"/>
                                      </p:to>
                                    </p:set>
                                    <p:anim calcmode="lin" valueType="num">
                                      <p:cBhvr>
                                        <p:cTn id="42" dur="500" fill="hold"/>
                                        <p:tgtEl>
                                          <p:spTgt spid="3142"/>
                                        </p:tgtEl>
                                        <p:attrNameLst>
                                          <p:attrName>ppt_w</p:attrName>
                                        </p:attrNameLst>
                                      </p:cBhvr>
                                      <p:tavLst>
                                        <p:tav tm="0">
                                          <p:val>
                                            <p:fltVal val="0"/>
                                          </p:val>
                                        </p:tav>
                                        <p:tav tm="100000">
                                          <p:val>
                                            <p:strVal val="#ppt_w"/>
                                          </p:val>
                                        </p:tav>
                                      </p:tavLst>
                                    </p:anim>
                                    <p:anim calcmode="lin" valueType="num">
                                      <p:cBhvr>
                                        <p:cTn id="43" dur="500" fill="hold"/>
                                        <p:tgtEl>
                                          <p:spTgt spid="3142"/>
                                        </p:tgtEl>
                                        <p:attrNameLst>
                                          <p:attrName>ppt_h</p:attrName>
                                        </p:attrNameLst>
                                      </p:cBhvr>
                                      <p:tavLst>
                                        <p:tav tm="0">
                                          <p:val>
                                            <p:fltVal val="0"/>
                                          </p:val>
                                        </p:tav>
                                        <p:tav tm="100000">
                                          <p:val>
                                            <p:strVal val="#ppt_h"/>
                                          </p:val>
                                        </p:tav>
                                      </p:tavLst>
                                    </p:anim>
                                  </p:childTnLst>
                                </p:cTn>
                              </p:par>
                            </p:childTnLst>
                          </p:cTn>
                        </p:par>
                        <p:par>
                          <p:cTn id="44" fill="hold">
                            <p:stCondLst>
                              <p:cond delay="3000"/>
                            </p:stCondLst>
                            <p:childTnLst>
                              <p:par>
                                <p:cTn id="45" presetClass="entr" nodeType="afterEffect" presetSubtype="16" presetID="23" grpId="9" fill="hold">
                                  <p:stCondLst>
                                    <p:cond delay="0"/>
                                  </p:stCondLst>
                                  <p:iterate type="el" backwards="0">
                                    <p:tmAbs val="0"/>
                                  </p:iterate>
                                  <p:childTnLst>
                                    <p:set>
                                      <p:cBhvr>
                                        <p:cTn id="46" fill="hold"/>
                                        <p:tgtEl>
                                          <p:spTgt spid="3132"/>
                                        </p:tgtEl>
                                        <p:attrNameLst>
                                          <p:attrName>style.visibility</p:attrName>
                                        </p:attrNameLst>
                                      </p:cBhvr>
                                      <p:to>
                                        <p:strVal val="visible"/>
                                      </p:to>
                                    </p:set>
                                    <p:anim calcmode="lin" valueType="num">
                                      <p:cBhvr>
                                        <p:cTn id="47" dur="500" fill="hold"/>
                                        <p:tgtEl>
                                          <p:spTgt spid="3132"/>
                                        </p:tgtEl>
                                        <p:attrNameLst>
                                          <p:attrName>ppt_w</p:attrName>
                                        </p:attrNameLst>
                                      </p:cBhvr>
                                      <p:tavLst>
                                        <p:tav tm="0">
                                          <p:val>
                                            <p:fltVal val="0"/>
                                          </p:val>
                                        </p:tav>
                                        <p:tav tm="100000">
                                          <p:val>
                                            <p:strVal val="#ppt_w"/>
                                          </p:val>
                                        </p:tav>
                                      </p:tavLst>
                                    </p:anim>
                                    <p:anim calcmode="lin" valueType="num">
                                      <p:cBhvr>
                                        <p:cTn id="48" dur="500" fill="hold"/>
                                        <p:tgtEl>
                                          <p:spTgt spid="3132"/>
                                        </p:tgtEl>
                                        <p:attrNameLst>
                                          <p:attrName>ppt_h</p:attrName>
                                        </p:attrNameLst>
                                      </p:cBhvr>
                                      <p:tavLst>
                                        <p:tav tm="0">
                                          <p:val>
                                            <p:fltVal val="0"/>
                                          </p:val>
                                        </p:tav>
                                        <p:tav tm="100000">
                                          <p:val>
                                            <p:strVal val="#ppt_h"/>
                                          </p:val>
                                        </p:tav>
                                      </p:tavLst>
                                    </p:anim>
                                  </p:childTnLst>
                                </p:cTn>
                              </p:par>
                            </p:childTnLst>
                          </p:cTn>
                        </p:par>
                        <p:par>
                          <p:cTn id="49" fill="hold">
                            <p:stCondLst>
                              <p:cond delay="3500"/>
                            </p:stCondLst>
                            <p:childTnLst>
                              <p:par>
                                <p:cTn id="50" presetClass="entr" nodeType="afterEffect" presetSubtype="16" presetID="23" grpId="10" fill="hold">
                                  <p:stCondLst>
                                    <p:cond delay="0"/>
                                  </p:stCondLst>
                                  <p:iterate type="el" backwards="0">
                                    <p:tmAbs val="0"/>
                                  </p:iterate>
                                  <p:childTnLst>
                                    <p:set>
                                      <p:cBhvr>
                                        <p:cTn id="51" fill="hold"/>
                                        <p:tgtEl>
                                          <p:spTgt spid="3143"/>
                                        </p:tgtEl>
                                        <p:attrNameLst>
                                          <p:attrName>style.visibility</p:attrName>
                                        </p:attrNameLst>
                                      </p:cBhvr>
                                      <p:to>
                                        <p:strVal val="visible"/>
                                      </p:to>
                                    </p:set>
                                    <p:anim calcmode="lin" valueType="num">
                                      <p:cBhvr>
                                        <p:cTn id="52" dur="500" fill="hold"/>
                                        <p:tgtEl>
                                          <p:spTgt spid="3143"/>
                                        </p:tgtEl>
                                        <p:attrNameLst>
                                          <p:attrName>ppt_w</p:attrName>
                                        </p:attrNameLst>
                                      </p:cBhvr>
                                      <p:tavLst>
                                        <p:tav tm="0">
                                          <p:val>
                                            <p:fltVal val="0"/>
                                          </p:val>
                                        </p:tav>
                                        <p:tav tm="100000">
                                          <p:val>
                                            <p:strVal val="#ppt_w"/>
                                          </p:val>
                                        </p:tav>
                                      </p:tavLst>
                                    </p:anim>
                                    <p:anim calcmode="lin" valueType="num">
                                      <p:cBhvr>
                                        <p:cTn id="53" dur="500" fill="hold"/>
                                        <p:tgtEl>
                                          <p:spTgt spid="3143"/>
                                        </p:tgtEl>
                                        <p:attrNameLst>
                                          <p:attrName>ppt_h</p:attrName>
                                        </p:attrNameLst>
                                      </p:cBhvr>
                                      <p:tavLst>
                                        <p:tav tm="0">
                                          <p:val>
                                            <p:fltVal val="0"/>
                                          </p:val>
                                        </p:tav>
                                        <p:tav tm="100000">
                                          <p:val>
                                            <p:strVal val="#ppt_h"/>
                                          </p:val>
                                        </p:tav>
                                      </p:tavLst>
                                    </p:anim>
                                  </p:childTnLst>
                                </p:cTn>
                              </p:par>
                            </p:childTnLst>
                          </p:cTn>
                        </p:par>
                      </p:childTnLst>
                    </p:cTn>
                  </p:par>
                  <p:par>
                    <p:cTn id="54" fill="hold">
                      <p:stCondLst>
                        <p:cond delay="indefinite"/>
                      </p:stCondLst>
                      <p:childTnLst>
                        <p:par>
                          <p:cTn id="55" fill="hold">
                            <p:stCondLst>
                              <p:cond delay="0"/>
                            </p:stCondLst>
                            <p:childTnLst>
                              <p:par>
                                <p:cTn id="56" presetClass="entr" nodeType="clickEffect" presetSubtype="16" presetID="23" grpId="11" fill="hold">
                                  <p:stCondLst>
                                    <p:cond delay="0"/>
                                  </p:stCondLst>
                                  <p:iterate type="el" backwards="0">
                                    <p:tmAbs val="0"/>
                                  </p:iterate>
                                  <p:childTnLst>
                                    <p:set>
                                      <p:cBhvr>
                                        <p:cTn id="57" fill="hold"/>
                                        <p:tgtEl>
                                          <p:spTgt spid="3154"/>
                                        </p:tgtEl>
                                        <p:attrNameLst>
                                          <p:attrName>style.visibility</p:attrName>
                                        </p:attrNameLst>
                                      </p:cBhvr>
                                      <p:to>
                                        <p:strVal val="visible"/>
                                      </p:to>
                                    </p:set>
                                    <p:anim calcmode="lin" valueType="num">
                                      <p:cBhvr>
                                        <p:cTn id="58" dur="500" fill="hold"/>
                                        <p:tgtEl>
                                          <p:spTgt spid="3154"/>
                                        </p:tgtEl>
                                        <p:attrNameLst>
                                          <p:attrName>ppt_w</p:attrName>
                                        </p:attrNameLst>
                                      </p:cBhvr>
                                      <p:tavLst>
                                        <p:tav tm="0">
                                          <p:val>
                                            <p:fltVal val="0"/>
                                          </p:val>
                                        </p:tav>
                                        <p:tav tm="100000">
                                          <p:val>
                                            <p:strVal val="#ppt_w"/>
                                          </p:val>
                                        </p:tav>
                                      </p:tavLst>
                                    </p:anim>
                                    <p:anim calcmode="lin" valueType="num">
                                      <p:cBhvr>
                                        <p:cTn id="59" dur="500" fill="hold"/>
                                        <p:tgtEl>
                                          <p:spTgt spid="3154"/>
                                        </p:tgtEl>
                                        <p:attrNameLst>
                                          <p:attrName>ppt_h</p:attrName>
                                        </p:attrNameLst>
                                      </p:cBhvr>
                                      <p:tavLst>
                                        <p:tav tm="0">
                                          <p:val>
                                            <p:fltVal val="0"/>
                                          </p:val>
                                        </p:tav>
                                        <p:tav tm="100000">
                                          <p:val>
                                            <p:strVal val="#ppt_h"/>
                                          </p:val>
                                        </p:tav>
                                      </p:tavLst>
                                    </p:anim>
                                  </p:childTnLst>
                                </p:cTn>
                              </p:par>
                            </p:childTnLst>
                          </p:cTn>
                        </p:par>
                        <p:par>
                          <p:cTn id="60" fill="hold">
                            <p:stCondLst>
                              <p:cond delay="500"/>
                            </p:stCondLst>
                            <p:childTnLst>
                              <p:par>
                                <p:cTn id="61" presetClass="entr" nodeType="afterEffect" presetSubtype="16" presetID="23" grpId="12" fill="hold">
                                  <p:stCondLst>
                                    <p:cond delay="0"/>
                                  </p:stCondLst>
                                  <p:iterate type="el" backwards="0">
                                    <p:tmAbs val="0"/>
                                  </p:iterate>
                                  <p:childTnLst>
                                    <p:set>
                                      <p:cBhvr>
                                        <p:cTn id="62" fill="hold"/>
                                        <p:tgtEl>
                                          <p:spTgt spid="3155"/>
                                        </p:tgtEl>
                                        <p:attrNameLst>
                                          <p:attrName>style.visibility</p:attrName>
                                        </p:attrNameLst>
                                      </p:cBhvr>
                                      <p:to>
                                        <p:strVal val="visible"/>
                                      </p:to>
                                    </p:set>
                                    <p:anim calcmode="lin" valueType="num">
                                      <p:cBhvr>
                                        <p:cTn id="63" dur="500" fill="hold"/>
                                        <p:tgtEl>
                                          <p:spTgt spid="3155"/>
                                        </p:tgtEl>
                                        <p:attrNameLst>
                                          <p:attrName>ppt_w</p:attrName>
                                        </p:attrNameLst>
                                      </p:cBhvr>
                                      <p:tavLst>
                                        <p:tav tm="0">
                                          <p:val>
                                            <p:fltVal val="0"/>
                                          </p:val>
                                        </p:tav>
                                        <p:tav tm="100000">
                                          <p:val>
                                            <p:strVal val="#ppt_w"/>
                                          </p:val>
                                        </p:tav>
                                      </p:tavLst>
                                    </p:anim>
                                    <p:anim calcmode="lin" valueType="num">
                                      <p:cBhvr>
                                        <p:cTn id="64" dur="500" fill="hold"/>
                                        <p:tgtEl>
                                          <p:spTgt spid="3155"/>
                                        </p:tgtEl>
                                        <p:attrNameLst>
                                          <p:attrName>ppt_h</p:attrName>
                                        </p:attrNameLst>
                                      </p:cBhvr>
                                      <p:tavLst>
                                        <p:tav tm="0">
                                          <p:val>
                                            <p:fltVal val="0"/>
                                          </p:val>
                                        </p:tav>
                                        <p:tav tm="100000">
                                          <p:val>
                                            <p:strVal val="#ppt_h"/>
                                          </p:val>
                                        </p:tav>
                                      </p:tavLst>
                                    </p:anim>
                                  </p:childTnLst>
                                </p:cTn>
                              </p:par>
                            </p:childTnLst>
                          </p:cTn>
                        </p:par>
                        <p:par>
                          <p:cTn id="65" fill="hold">
                            <p:stCondLst>
                              <p:cond delay="1000"/>
                            </p:stCondLst>
                            <p:childTnLst>
                              <p:par>
                                <p:cTn id="66" presetClass="entr" nodeType="afterEffect" presetSubtype="16" presetID="23" grpId="13" fill="hold">
                                  <p:stCondLst>
                                    <p:cond delay="0"/>
                                  </p:stCondLst>
                                  <p:iterate type="el" backwards="0">
                                    <p:tmAbs val="0"/>
                                  </p:iterate>
                                  <p:childTnLst>
                                    <p:set>
                                      <p:cBhvr>
                                        <p:cTn id="67" fill="hold"/>
                                        <p:tgtEl>
                                          <p:spTgt spid="3156"/>
                                        </p:tgtEl>
                                        <p:attrNameLst>
                                          <p:attrName>style.visibility</p:attrName>
                                        </p:attrNameLst>
                                      </p:cBhvr>
                                      <p:to>
                                        <p:strVal val="visible"/>
                                      </p:to>
                                    </p:set>
                                    <p:anim calcmode="lin" valueType="num">
                                      <p:cBhvr>
                                        <p:cTn id="68" dur="500" fill="hold"/>
                                        <p:tgtEl>
                                          <p:spTgt spid="3156"/>
                                        </p:tgtEl>
                                        <p:attrNameLst>
                                          <p:attrName>ppt_w</p:attrName>
                                        </p:attrNameLst>
                                      </p:cBhvr>
                                      <p:tavLst>
                                        <p:tav tm="0">
                                          <p:val>
                                            <p:fltVal val="0"/>
                                          </p:val>
                                        </p:tav>
                                        <p:tav tm="100000">
                                          <p:val>
                                            <p:strVal val="#ppt_w"/>
                                          </p:val>
                                        </p:tav>
                                      </p:tavLst>
                                    </p:anim>
                                    <p:anim calcmode="lin" valueType="num">
                                      <p:cBhvr>
                                        <p:cTn id="69" dur="500" fill="hold"/>
                                        <p:tgtEl>
                                          <p:spTgt spid="3156"/>
                                        </p:tgtEl>
                                        <p:attrNameLst>
                                          <p:attrName>ppt_h</p:attrName>
                                        </p:attrNameLst>
                                      </p:cBhvr>
                                      <p:tavLst>
                                        <p:tav tm="0">
                                          <p:val>
                                            <p:fltVal val="0"/>
                                          </p:val>
                                        </p:tav>
                                        <p:tav tm="100000">
                                          <p:val>
                                            <p:strVal val="#ppt_h"/>
                                          </p:val>
                                        </p:tav>
                                      </p:tavLst>
                                    </p:anim>
                                  </p:childTnLst>
                                </p:cTn>
                              </p:par>
                            </p:childTnLst>
                          </p:cTn>
                        </p:par>
                        <p:par>
                          <p:cTn id="70" fill="hold">
                            <p:stCondLst>
                              <p:cond delay="1500"/>
                            </p:stCondLst>
                            <p:childTnLst>
                              <p:par>
                                <p:cTn id="71" presetClass="entr" nodeType="afterEffect" presetSubtype="16" presetID="23" grpId="14" fill="hold">
                                  <p:stCondLst>
                                    <p:cond delay="0"/>
                                  </p:stCondLst>
                                  <p:iterate type="el" backwards="0">
                                    <p:tmAbs val="0"/>
                                  </p:iterate>
                                  <p:childTnLst>
                                    <p:set>
                                      <p:cBhvr>
                                        <p:cTn id="72" fill="hold"/>
                                        <p:tgtEl>
                                          <p:spTgt spid="3157"/>
                                        </p:tgtEl>
                                        <p:attrNameLst>
                                          <p:attrName>style.visibility</p:attrName>
                                        </p:attrNameLst>
                                      </p:cBhvr>
                                      <p:to>
                                        <p:strVal val="visible"/>
                                      </p:to>
                                    </p:set>
                                    <p:anim calcmode="lin" valueType="num">
                                      <p:cBhvr>
                                        <p:cTn id="73" dur="500" fill="hold"/>
                                        <p:tgtEl>
                                          <p:spTgt spid="3157"/>
                                        </p:tgtEl>
                                        <p:attrNameLst>
                                          <p:attrName>ppt_w</p:attrName>
                                        </p:attrNameLst>
                                      </p:cBhvr>
                                      <p:tavLst>
                                        <p:tav tm="0">
                                          <p:val>
                                            <p:fltVal val="0"/>
                                          </p:val>
                                        </p:tav>
                                        <p:tav tm="100000">
                                          <p:val>
                                            <p:strVal val="#ppt_w"/>
                                          </p:val>
                                        </p:tav>
                                      </p:tavLst>
                                    </p:anim>
                                    <p:anim calcmode="lin" valueType="num">
                                      <p:cBhvr>
                                        <p:cTn id="74" dur="500" fill="hold"/>
                                        <p:tgtEl>
                                          <p:spTgt spid="3157"/>
                                        </p:tgtEl>
                                        <p:attrNameLst>
                                          <p:attrName>ppt_h</p:attrName>
                                        </p:attrNameLst>
                                      </p:cBhvr>
                                      <p:tavLst>
                                        <p:tav tm="0">
                                          <p:val>
                                            <p:fltVal val="0"/>
                                          </p:val>
                                        </p:tav>
                                        <p:tav tm="100000">
                                          <p:val>
                                            <p:strVal val="#ppt_h"/>
                                          </p:val>
                                        </p:tav>
                                      </p:tavLst>
                                    </p:anim>
                                  </p:childTnLst>
                                </p:cTn>
                              </p:par>
                            </p:childTnLst>
                          </p:cTn>
                        </p:par>
                        <p:par>
                          <p:cTn id="75" fill="hold">
                            <p:stCondLst>
                              <p:cond delay="2000"/>
                            </p:stCondLst>
                            <p:childTnLst>
                              <p:par>
                                <p:cTn id="76" presetClass="entr" nodeType="afterEffect" presetSubtype="16" presetID="23" grpId="15" fill="hold">
                                  <p:stCondLst>
                                    <p:cond delay="0"/>
                                  </p:stCondLst>
                                  <p:iterate type="el" backwards="0">
                                    <p:tmAbs val="0"/>
                                  </p:iterate>
                                  <p:childTnLst>
                                    <p:set>
                                      <p:cBhvr>
                                        <p:cTn id="77" fill="hold"/>
                                        <p:tgtEl>
                                          <p:spTgt spid="3150"/>
                                        </p:tgtEl>
                                        <p:attrNameLst>
                                          <p:attrName>style.visibility</p:attrName>
                                        </p:attrNameLst>
                                      </p:cBhvr>
                                      <p:to>
                                        <p:strVal val="visible"/>
                                      </p:to>
                                    </p:set>
                                    <p:anim calcmode="lin" valueType="num">
                                      <p:cBhvr>
                                        <p:cTn id="78" dur="500" fill="hold"/>
                                        <p:tgtEl>
                                          <p:spTgt spid="3150"/>
                                        </p:tgtEl>
                                        <p:attrNameLst>
                                          <p:attrName>ppt_w</p:attrName>
                                        </p:attrNameLst>
                                      </p:cBhvr>
                                      <p:tavLst>
                                        <p:tav tm="0">
                                          <p:val>
                                            <p:fltVal val="0"/>
                                          </p:val>
                                        </p:tav>
                                        <p:tav tm="100000">
                                          <p:val>
                                            <p:strVal val="#ppt_w"/>
                                          </p:val>
                                        </p:tav>
                                      </p:tavLst>
                                    </p:anim>
                                    <p:anim calcmode="lin" valueType="num">
                                      <p:cBhvr>
                                        <p:cTn id="79" dur="500" fill="hold"/>
                                        <p:tgtEl>
                                          <p:spTgt spid="3150"/>
                                        </p:tgtEl>
                                        <p:attrNameLst>
                                          <p:attrName>ppt_h</p:attrName>
                                        </p:attrNameLst>
                                      </p:cBhvr>
                                      <p:tavLst>
                                        <p:tav tm="0">
                                          <p:val>
                                            <p:fltVal val="0"/>
                                          </p:val>
                                        </p:tav>
                                        <p:tav tm="100000">
                                          <p:val>
                                            <p:strVal val="#ppt_h"/>
                                          </p:val>
                                        </p:tav>
                                      </p:tavLst>
                                    </p:anim>
                                  </p:childTnLst>
                                </p:cTn>
                              </p:par>
                            </p:childTnLst>
                          </p:cTn>
                        </p:par>
                        <p:par>
                          <p:cTn id="80" fill="hold">
                            <p:stCondLst>
                              <p:cond delay="2500"/>
                            </p:stCondLst>
                            <p:childTnLst>
                              <p:par>
                                <p:cTn id="81" presetClass="entr" nodeType="afterEffect" presetSubtype="16" presetID="23" grpId="16" fill="hold">
                                  <p:stCondLst>
                                    <p:cond delay="0"/>
                                  </p:stCondLst>
                                  <p:iterate type="el" backwards="0">
                                    <p:tmAbs val="0"/>
                                  </p:iterate>
                                  <p:childTnLst>
                                    <p:set>
                                      <p:cBhvr>
                                        <p:cTn id="82" fill="hold"/>
                                        <p:tgtEl>
                                          <p:spTgt spid="3151"/>
                                        </p:tgtEl>
                                        <p:attrNameLst>
                                          <p:attrName>style.visibility</p:attrName>
                                        </p:attrNameLst>
                                      </p:cBhvr>
                                      <p:to>
                                        <p:strVal val="visible"/>
                                      </p:to>
                                    </p:set>
                                    <p:anim calcmode="lin" valueType="num">
                                      <p:cBhvr>
                                        <p:cTn id="83" dur="500" fill="hold"/>
                                        <p:tgtEl>
                                          <p:spTgt spid="3151"/>
                                        </p:tgtEl>
                                        <p:attrNameLst>
                                          <p:attrName>ppt_w</p:attrName>
                                        </p:attrNameLst>
                                      </p:cBhvr>
                                      <p:tavLst>
                                        <p:tav tm="0">
                                          <p:val>
                                            <p:fltVal val="0"/>
                                          </p:val>
                                        </p:tav>
                                        <p:tav tm="100000">
                                          <p:val>
                                            <p:strVal val="#ppt_w"/>
                                          </p:val>
                                        </p:tav>
                                      </p:tavLst>
                                    </p:anim>
                                    <p:anim calcmode="lin" valueType="num">
                                      <p:cBhvr>
                                        <p:cTn id="84" dur="500" fill="hold"/>
                                        <p:tgtEl>
                                          <p:spTgt spid="3151"/>
                                        </p:tgtEl>
                                        <p:attrNameLst>
                                          <p:attrName>ppt_h</p:attrName>
                                        </p:attrNameLst>
                                      </p:cBhvr>
                                      <p:tavLst>
                                        <p:tav tm="0">
                                          <p:val>
                                            <p:fltVal val="0"/>
                                          </p:val>
                                        </p:tav>
                                        <p:tav tm="100000">
                                          <p:val>
                                            <p:strVal val="#ppt_h"/>
                                          </p:val>
                                        </p:tav>
                                      </p:tavLst>
                                    </p:anim>
                                  </p:childTnLst>
                                </p:cTn>
                              </p:par>
                            </p:childTnLst>
                          </p:cTn>
                        </p:par>
                        <p:par>
                          <p:cTn id="85" fill="hold">
                            <p:stCondLst>
                              <p:cond delay="3000"/>
                            </p:stCondLst>
                            <p:childTnLst>
                              <p:par>
                                <p:cTn id="86" presetClass="entr" nodeType="afterEffect" presetSubtype="16" presetID="23" grpId="17" fill="hold">
                                  <p:stCondLst>
                                    <p:cond delay="0"/>
                                  </p:stCondLst>
                                  <p:iterate type="el" backwards="0">
                                    <p:tmAbs val="0"/>
                                  </p:iterate>
                                  <p:childTnLst>
                                    <p:set>
                                      <p:cBhvr>
                                        <p:cTn id="87" fill="hold"/>
                                        <p:tgtEl>
                                          <p:spTgt spid="3152"/>
                                        </p:tgtEl>
                                        <p:attrNameLst>
                                          <p:attrName>style.visibility</p:attrName>
                                        </p:attrNameLst>
                                      </p:cBhvr>
                                      <p:to>
                                        <p:strVal val="visible"/>
                                      </p:to>
                                    </p:set>
                                    <p:anim calcmode="lin" valueType="num">
                                      <p:cBhvr>
                                        <p:cTn id="88" dur="500" fill="hold"/>
                                        <p:tgtEl>
                                          <p:spTgt spid="3152"/>
                                        </p:tgtEl>
                                        <p:attrNameLst>
                                          <p:attrName>ppt_w</p:attrName>
                                        </p:attrNameLst>
                                      </p:cBhvr>
                                      <p:tavLst>
                                        <p:tav tm="0">
                                          <p:val>
                                            <p:fltVal val="0"/>
                                          </p:val>
                                        </p:tav>
                                        <p:tav tm="100000">
                                          <p:val>
                                            <p:strVal val="#ppt_w"/>
                                          </p:val>
                                        </p:tav>
                                      </p:tavLst>
                                    </p:anim>
                                    <p:anim calcmode="lin" valueType="num">
                                      <p:cBhvr>
                                        <p:cTn id="89" dur="500" fill="hold"/>
                                        <p:tgtEl>
                                          <p:spTgt spid="3152"/>
                                        </p:tgtEl>
                                        <p:attrNameLst>
                                          <p:attrName>ppt_h</p:attrName>
                                        </p:attrNameLst>
                                      </p:cBhvr>
                                      <p:tavLst>
                                        <p:tav tm="0">
                                          <p:val>
                                            <p:fltVal val="0"/>
                                          </p:val>
                                        </p:tav>
                                        <p:tav tm="100000">
                                          <p:val>
                                            <p:strVal val="#ppt_h"/>
                                          </p:val>
                                        </p:tav>
                                      </p:tavLst>
                                    </p:anim>
                                  </p:childTnLst>
                                </p:cTn>
                              </p:par>
                            </p:childTnLst>
                          </p:cTn>
                        </p:par>
                        <p:par>
                          <p:cTn id="90" fill="hold">
                            <p:stCondLst>
                              <p:cond delay="3500"/>
                            </p:stCondLst>
                            <p:childTnLst>
                              <p:par>
                                <p:cTn id="91" presetClass="entr" nodeType="afterEffect" presetSubtype="16" presetID="23" grpId="18" fill="hold">
                                  <p:stCondLst>
                                    <p:cond delay="0"/>
                                  </p:stCondLst>
                                  <p:iterate type="el" backwards="0">
                                    <p:tmAbs val="0"/>
                                  </p:iterate>
                                  <p:childTnLst>
                                    <p:set>
                                      <p:cBhvr>
                                        <p:cTn id="92" fill="hold"/>
                                        <p:tgtEl>
                                          <p:spTgt spid="3153"/>
                                        </p:tgtEl>
                                        <p:attrNameLst>
                                          <p:attrName>style.visibility</p:attrName>
                                        </p:attrNameLst>
                                      </p:cBhvr>
                                      <p:to>
                                        <p:strVal val="visible"/>
                                      </p:to>
                                    </p:set>
                                    <p:anim calcmode="lin" valueType="num">
                                      <p:cBhvr>
                                        <p:cTn id="93" dur="500" fill="hold"/>
                                        <p:tgtEl>
                                          <p:spTgt spid="3153"/>
                                        </p:tgtEl>
                                        <p:attrNameLst>
                                          <p:attrName>ppt_w</p:attrName>
                                        </p:attrNameLst>
                                      </p:cBhvr>
                                      <p:tavLst>
                                        <p:tav tm="0">
                                          <p:val>
                                            <p:fltVal val="0"/>
                                          </p:val>
                                        </p:tav>
                                        <p:tav tm="100000">
                                          <p:val>
                                            <p:strVal val="#ppt_w"/>
                                          </p:val>
                                        </p:tav>
                                      </p:tavLst>
                                    </p:anim>
                                    <p:anim calcmode="lin" valueType="num">
                                      <p:cBhvr>
                                        <p:cTn id="94" dur="500" fill="hold"/>
                                        <p:tgtEl>
                                          <p:spTgt spid="3153"/>
                                        </p:tgtEl>
                                        <p:attrNameLst>
                                          <p:attrName>ppt_h</p:attrName>
                                        </p:attrNameLst>
                                      </p:cBhvr>
                                      <p:tavLst>
                                        <p:tav tm="0">
                                          <p:val>
                                            <p:fltVal val="0"/>
                                          </p:val>
                                        </p:tav>
                                        <p:tav tm="100000">
                                          <p:val>
                                            <p:strVal val="#ppt_h"/>
                                          </p:val>
                                        </p:tav>
                                      </p:tavLst>
                                    </p:anim>
                                  </p:childTnLst>
                                </p:cTn>
                              </p:par>
                            </p:childTnLst>
                          </p:cTn>
                        </p:par>
                        <p:par>
                          <p:cTn id="95" fill="hold">
                            <p:stCondLst>
                              <p:cond delay="4000"/>
                            </p:stCondLst>
                            <p:childTnLst>
                              <p:par>
                                <p:cTn id="96" presetClass="entr" nodeType="afterEffect" presetSubtype="16" presetID="23" grpId="19" fill="hold">
                                  <p:stCondLst>
                                    <p:cond delay="0"/>
                                  </p:stCondLst>
                                  <p:iterate type="el" backwards="0">
                                    <p:tmAbs val="0"/>
                                  </p:iterate>
                                  <p:childTnLst>
                                    <p:set>
                                      <p:cBhvr>
                                        <p:cTn id="97" fill="hold"/>
                                        <p:tgtEl>
                                          <p:spTgt spid="3146"/>
                                        </p:tgtEl>
                                        <p:attrNameLst>
                                          <p:attrName>style.visibility</p:attrName>
                                        </p:attrNameLst>
                                      </p:cBhvr>
                                      <p:to>
                                        <p:strVal val="visible"/>
                                      </p:to>
                                    </p:set>
                                    <p:anim calcmode="lin" valueType="num">
                                      <p:cBhvr>
                                        <p:cTn id="98" dur="500" fill="hold"/>
                                        <p:tgtEl>
                                          <p:spTgt spid="3146"/>
                                        </p:tgtEl>
                                        <p:attrNameLst>
                                          <p:attrName>ppt_w</p:attrName>
                                        </p:attrNameLst>
                                      </p:cBhvr>
                                      <p:tavLst>
                                        <p:tav tm="0">
                                          <p:val>
                                            <p:fltVal val="0"/>
                                          </p:val>
                                        </p:tav>
                                        <p:tav tm="100000">
                                          <p:val>
                                            <p:strVal val="#ppt_w"/>
                                          </p:val>
                                        </p:tav>
                                      </p:tavLst>
                                    </p:anim>
                                    <p:anim calcmode="lin" valueType="num">
                                      <p:cBhvr>
                                        <p:cTn id="99" dur="500" fill="hold"/>
                                        <p:tgtEl>
                                          <p:spTgt spid="3146"/>
                                        </p:tgtEl>
                                        <p:attrNameLst>
                                          <p:attrName>ppt_h</p:attrName>
                                        </p:attrNameLst>
                                      </p:cBhvr>
                                      <p:tavLst>
                                        <p:tav tm="0">
                                          <p:val>
                                            <p:fltVal val="0"/>
                                          </p:val>
                                        </p:tav>
                                        <p:tav tm="100000">
                                          <p:val>
                                            <p:strVal val="#ppt_h"/>
                                          </p:val>
                                        </p:tav>
                                      </p:tavLst>
                                    </p:anim>
                                  </p:childTnLst>
                                </p:cTn>
                              </p:par>
                            </p:childTnLst>
                          </p:cTn>
                        </p:par>
                        <p:par>
                          <p:cTn id="100" fill="hold">
                            <p:stCondLst>
                              <p:cond delay="4500"/>
                            </p:stCondLst>
                            <p:childTnLst>
                              <p:par>
                                <p:cTn id="101" presetClass="entr" nodeType="afterEffect" presetSubtype="16" presetID="23" grpId="20" fill="hold">
                                  <p:stCondLst>
                                    <p:cond delay="0"/>
                                  </p:stCondLst>
                                  <p:iterate type="el" backwards="0">
                                    <p:tmAbs val="0"/>
                                  </p:iterate>
                                  <p:childTnLst>
                                    <p:set>
                                      <p:cBhvr>
                                        <p:cTn id="102" fill="hold"/>
                                        <p:tgtEl>
                                          <p:spTgt spid="3147"/>
                                        </p:tgtEl>
                                        <p:attrNameLst>
                                          <p:attrName>style.visibility</p:attrName>
                                        </p:attrNameLst>
                                      </p:cBhvr>
                                      <p:to>
                                        <p:strVal val="visible"/>
                                      </p:to>
                                    </p:set>
                                    <p:anim calcmode="lin" valueType="num">
                                      <p:cBhvr>
                                        <p:cTn id="103" dur="500" fill="hold"/>
                                        <p:tgtEl>
                                          <p:spTgt spid="3147"/>
                                        </p:tgtEl>
                                        <p:attrNameLst>
                                          <p:attrName>ppt_w</p:attrName>
                                        </p:attrNameLst>
                                      </p:cBhvr>
                                      <p:tavLst>
                                        <p:tav tm="0">
                                          <p:val>
                                            <p:fltVal val="0"/>
                                          </p:val>
                                        </p:tav>
                                        <p:tav tm="100000">
                                          <p:val>
                                            <p:strVal val="#ppt_w"/>
                                          </p:val>
                                        </p:tav>
                                      </p:tavLst>
                                    </p:anim>
                                    <p:anim calcmode="lin" valueType="num">
                                      <p:cBhvr>
                                        <p:cTn id="104" dur="500" fill="hold"/>
                                        <p:tgtEl>
                                          <p:spTgt spid="3147"/>
                                        </p:tgtEl>
                                        <p:attrNameLst>
                                          <p:attrName>ppt_h</p:attrName>
                                        </p:attrNameLst>
                                      </p:cBhvr>
                                      <p:tavLst>
                                        <p:tav tm="0">
                                          <p:val>
                                            <p:fltVal val="0"/>
                                          </p:val>
                                        </p:tav>
                                        <p:tav tm="100000">
                                          <p:val>
                                            <p:strVal val="#ppt_h"/>
                                          </p:val>
                                        </p:tav>
                                      </p:tavLst>
                                    </p:anim>
                                  </p:childTnLst>
                                </p:cTn>
                              </p:par>
                            </p:childTnLst>
                          </p:cTn>
                        </p:par>
                        <p:par>
                          <p:cTn id="105" fill="hold">
                            <p:stCondLst>
                              <p:cond delay="5000"/>
                            </p:stCondLst>
                            <p:childTnLst>
                              <p:par>
                                <p:cTn id="106" presetClass="entr" nodeType="afterEffect" presetSubtype="16" presetID="23" grpId="21" fill="hold">
                                  <p:stCondLst>
                                    <p:cond delay="0"/>
                                  </p:stCondLst>
                                  <p:iterate type="el" backwards="0">
                                    <p:tmAbs val="0"/>
                                  </p:iterate>
                                  <p:childTnLst>
                                    <p:set>
                                      <p:cBhvr>
                                        <p:cTn id="107" fill="hold"/>
                                        <p:tgtEl>
                                          <p:spTgt spid="3148"/>
                                        </p:tgtEl>
                                        <p:attrNameLst>
                                          <p:attrName>style.visibility</p:attrName>
                                        </p:attrNameLst>
                                      </p:cBhvr>
                                      <p:to>
                                        <p:strVal val="visible"/>
                                      </p:to>
                                    </p:set>
                                    <p:anim calcmode="lin" valueType="num">
                                      <p:cBhvr>
                                        <p:cTn id="108" dur="500" fill="hold"/>
                                        <p:tgtEl>
                                          <p:spTgt spid="3148"/>
                                        </p:tgtEl>
                                        <p:attrNameLst>
                                          <p:attrName>ppt_w</p:attrName>
                                        </p:attrNameLst>
                                      </p:cBhvr>
                                      <p:tavLst>
                                        <p:tav tm="0">
                                          <p:val>
                                            <p:fltVal val="0"/>
                                          </p:val>
                                        </p:tav>
                                        <p:tav tm="100000">
                                          <p:val>
                                            <p:strVal val="#ppt_w"/>
                                          </p:val>
                                        </p:tav>
                                      </p:tavLst>
                                    </p:anim>
                                    <p:anim calcmode="lin" valueType="num">
                                      <p:cBhvr>
                                        <p:cTn id="109" dur="500" fill="hold"/>
                                        <p:tgtEl>
                                          <p:spTgt spid="3148"/>
                                        </p:tgtEl>
                                        <p:attrNameLst>
                                          <p:attrName>ppt_h</p:attrName>
                                        </p:attrNameLst>
                                      </p:cBhvr>
                                      <p:tavLst>
                                        <p:tav tm="0">
                                          <p:val>
                                            <p:fltVal val="0"/>
                                          </p:val>
                                        </p:tav>
                                        <p:tav tm="100000">
                                          <p:val>
                                            <p:strVal val="#ppt_h"/>
                                          </p:val>
                                        </p:tav>
                                      </p:tavLst>
                                    </p:anim>
                                  </p:childTnLst>
                                </p:cTn>
                              </p:par>
                            </p:childTnLst>
                          </p:cTn>
                        </p:par>
                        <p:par>
                          <p:cTn id="110" fill="hold">
                            <p:stCondLst>
                              <p:cond delay="5500"/>
                            </p:stCondLst>
                            <p:childTnLst>
                              <p:par>
                                <p:cTn id="111" presetClass="entr" nodeType="afterEffect" presetSubtype="16" presetID="23" grpId="22" fill="hold">
                                  <p:stCondLst>
                                    <p:cond delay="0"/>
                                  </p:stCondLst>
                                  <p:iterate type="el" backwards="0">
                                    <p:tmAbs val="0"/>
                                  </p:iterate>
                                  <p:childTnLst>
                                    <p:set>
                                      <p:cBhvr>
                                        <p:cTn id="112" fill="hold"/>
                                        <p:tgtEl>
                                          <p:spTgt spid="3149"/>
                                        </p:tgtEl>
                                        <p:attrNameLst>
                                          <p:attrName>style.visibility</p:attrName>
                                        </p:attrNameLst>
                                      </p:cBhvr>
                                      <p:to>
                                        <p:strVal val="visible"/>
                                      </p:to>
                                    </p:set>
                                    <p:anim calcmode="lin" valueType="num">
                                      <p:cBhvr>
                                        <p:cTn id="113" dur="500" fill="hold"/>
                                        <p:tgtEl>
                                          <p:spTgt spid="3149"/>
                                        </p:tgtEl>
                                        <p:attrNameLst>
                                          <p:attrName>ppt_w</p:attrName>
                                        </p:attrNameLst>
                                      </p:cBhvr>
                                      <p:tavLst>
                                        <p:tav tm="0">
                                          <p:val>
                                            <p:fltVal val="0"/>
                                          </p:val>
                                        </p:tav>
                                        <p:tav tm="100000">
                                          <p:val>
                                            <p:strVal val="#ppt_w"/>
                                          </p:val>
                                        </p:tav>
                                      </p:tavLst>
                                    </p:anim>
                                    <p:anim calcmode="lin" valueType="num">
                                      <p:cBhvr>
                                        <p:cTn id="114" dur="500" fill="hold"/>
                                        <p:tgtEl>
                                          <p:spTgt spid="3149"/>
                                        </p:tgtEl>
                                        <p:attrNameLst>
                                          <p:attrName>ppt_h</p:attrName>
                                        </p:attrNameLst>
                                      </p:cBhvr>
                                      <p:tavLst>
                                        <p:tav tm="0">
                                          <p:val>
                                            <p:fltVal val="0"/>
                                          </p:val>
                                        </p:tav>
                                        <p:tav tm="100000">
                                          <p:val>
                                            <p:strVal val="#ppt_h"/>
                                          </p:val>
                                        </p:tav>
                                      </p:tavLst>
                                    </p:anim>
                                  </p:childTnLst>
                                </p:cTn>
                              </p:par>
                            </p:childTnLst>
                          </p:cTn>
                        </p:par>
                        <p:par>
                          <p:cTn id="115" fill="hold">
                            <p:stCondLst>
                              <p:cond delay="6000"/>
                            </p:stCondLst>
                            <p:childTnLst>
                              <p:par>
                                <p:cTn id="116" presetClass="entr" nodeType="afterEffect" presetSubtype="16" presetID="23" grpId="23" fill="hold">
                                  <p:stCondLst>
                                    <p:cond delay="0"/>
                                  </p:stCondLst>
                                  <p:iterate type="el" backwards="0">
                                    <p:tmAbs val="0"/>
                                  </p:iterate>
                                  <p:childTnLst>
                                    <p:set>
                                      <p:cBhvr>
                                        <p:cTn id="117" fill="hold"/>
                                        <p:tgtEl>
                                          <p:spTgt spid="3113"/>
                                        </p:tgtEl>
                                        <p:attrNameLst>
                                          <p:attrName>style.visibility</p:attrName>
                                        </p:attrNameLst>
                                      </p:cBhvr>
                                      <p:to>
                                        <p:strVal val="visible"/>
                                      </p:to>
                                    </p:set>
                                    <p:anim calcmode="lin" valueType="num">
                                      <p:cBhvr>
                                        <p:cTn id="118" dur="500" fill="hold"/>
                                        <p:tgtEl>
                                          <p:spTgt spid="3113"/>
                                        </p:tgtEl>
                                        <p:attrNameLst>
                                          <p:attrName>ppt_w</p:attrName>
                                        </p:attrNameLst>
                                      </p:cBhvr>
                                      <p:tavLst>
                                        <p:tav tm="0">
                                          <p:val>
                                            <p:fltVal val="0"/>
                                          </p:val>
                                        </p:tav>
                                        <p:tav tm="100000">
                                          <p:val>
                                            <p:strVal val="#ppt_w"/>
                                          </p:val>
                                        </p:tav>
                                      </p:tavLst>
                                    </p:anim>
                                    <p:anim calcmode="lin" valueType="num">
                                      <p:cBhvr>
                                        <p:cTn id="119" dur="500" fill="hold"/>
                                        <p:tgtEl>
                                          <p:spTgt spid="3113"/>
                                        </p:tgtEl>
                                        <p:attrNameLst>
                                          <p:attrName>ppt_h</p:attrName>
                                        </p:attrNameLst>
                                      </p:cBhvr>
                                      <p:tavLst>
                                        <p:tav tm="0">
                                          <p:val>
                                            <p:fltVal val="0"/>
                                          </p:val>
                                        </p:tav>
                                        <p:tav tm="100000">
                                          <p:val>
                                            <p:strVal val="#ppt_h"/>
                                          </p:val>
                                        </p:tav>
                                      </p:tavLst>
                                    </p:anim>
                                  </p:childTnLst>
                                </p:cTn>
                              </p:par>
                            </p:childTnLst>
                          </p:cTn>
                        </p:par>
                        <p:par>
                          <p:cTn id="120" fill="hold">
                            <p:stCondLst>
                              <p:cond delay="6500"/>
                            </p:stCondLst>
                            <p:childTnLst>
                              <p:par>
                                <p:cTn id="121" presetClass="entr" nodeType="afterEffect" presetSubtype="16" presetID="23" grpId="24" fill="hold">
                                  <p:stCondLst>
                                    <p:cond delay="0"/>
                                  </p:stCondLst>
                                  <p:iterate type="el" backwards="0">
                                    <p:tmAbs val="0"/>
                                  </p:iterate>
                                  <p:childTnLst>
                                    <p:set>
                                      <p:cBhvr>
                                        <p:cTn id="122" fill="hold"/>
                                        <p:tgtEl>
                                          <p:spTgt spid="3139"/>
                                        </p:tgtEl>
                                        <p:attrNameLst>
                                          <p:attrName>style.visibility</p:attrName>
                                        </p:attrNameLst>
                                      </p:cBhvr>
                                      <p:to>
                                        <p:strVal val="visible"/>
                                      </p:to>
                                    </p:set>
                                    <p:anim calcmode="lin" valueType="num">
                                      <p:cBhvr>
                                        <p:cTn id="123" dur="500" fill="hold"/>
                                        <p:tgtEl>
                                          <p:spTgt spid="3139"/>
                                        </p:tgtEl>
                                        <p:attrNameLst>
                                          <p:attrName>ppt_w</p:attrName>
                                        </p:attrNameLst>
                                      </p:cBhvr>
                                      <p:tavLst>
                                        <p:tav tm="0">
                                          <p:val>
                                            <p:fltVal val="0"/>
                                          </p:val>
                                        </p:tav>
                                        <p:tav tm="100000">
                                          <p:val>
                                            <p:strVal val="#ppt_w"/>
                                          </p:val>
                                        </p:tav>
                                      </p:tavLst>
                                    </p:anim>
                                    <p:anim calcmode="lin" valueType="num">
                                      <p:cBhvr>
                                        <p:cTn id="124" dur="500" fill="hold"/>
                                        <p:tgtEl>
                                          <p:spTgt spid="3139"/>
                                        </p:tgtEl>
                                        <p:attrNameLst>
                                          <p:attrName>ppt_h</p:attrName>
                                        </p:attrNameLst>
                                      </p:cBhvr>
                                      <p:tavLst>
                                        <p:tav tm="0">
                                          <p:val>
                                            <p:fltVal val="0"/>
                                          </p:val>
                                        </p:tav>
                                        <p:tav tm="100000">
                                          <p:val>
                                            <p:strVal val="#ppt_h"/>
                                          </p:val>
                                        </p:tav>
                                      </p:tavLst>
                                    </p:anim>
                                  </p:childTnLst>
                                </p:cTn>
                              </p:par>
                            </p:childTnLst>
                          </p:cTn>
                        </p:par>
                        <p:par>
                          <p:cTn id="125" fill="hold">
                            <p:stCondLst>
                              <p:cond delay="7000"/>
                            </p:stCondLst>
                            <p:childTnLst>
                              <p:par>
                                <p:cTn id="126" presetClass="entr" nodeType="afterEffect" presetSubtype="16" presetID="23" grpId="25" fill="hold">
                                  <p:stCondLst>
                                    <p:cond delay="0"/>
                                  </p:stCondLst>
                                  <p:iterate type="el" backwards="0">
                                    <p:tmAbs val="0"/>
                                  </p:iterate>
                                  <p:childTnLst>
                                    <p:set>
                                      <p:cBhvr>
                                        <p:cTn id="127" fill="hold"/>
                                        <p:tgtEl>
                                          <p:spTgt spid="3140"/>
                                        </p:tgtEl>
                                        <p:attrNameLst>
                                          <p:attrName>style.visibility</p:attrName>
                                        </p:attrNameLst>
                                      </p:cBhvr>
                                      <p:to>
                                        <p:strVal val="visible"/>
                                      </p:to>
                                    </p:set>
                                    <p:anim calcmode="lin" valueType="num">
                                      <p:cBhvr>
                                        <p:cTn id="128" dur="500" fill="hold"/>
                                        <p:tgtEl>
                                          <p:spTgt spid="3140"/>
                                        </p:tgtEl>
                                        <p:attrNameLst>
                                          <p:attrName>ppt_w</p:attrName>
                                        </p:attrNameLst>
                                      </p:cBhvr>
                                      <p:tavLst>
                                        <p:tav tm="0">
                                          <p:val>
                                            <p:fltVal val="0"/>
                                          </p:val>
                                        </p:tav>
                                        <p:tav tm="100000">
                                          <p:val>
                                            <p:strVal val="#ppt_w"/>
                                          </p:val>
                                        </p:tav>
                                      </p:tavLst>
                                    </p:anim>
                                    <p:anim calcmode="lin" valueType="num">
                                      <p:cBhvr>
                                        <p:cTn id="129" dur="500" fill="hold"/>
                                        <p:tgtEl>
                                          <p:spTgt spid="3140"/>
                                        </p:tgtEl>
                                        <p:attrNameLst>
                                          <p:attrName>ppt_h</p:attrName>
                                        </p:attrNameLst>
                                      </p:cBhvr>
                                      <p:tavLst>
                                        <p:tav tm="0">
                                          <p:val>
                                            <p:fltVal val="0"/>
                                          </p:val>
                                        </p:tav>
                                        <p:tav tm="100000">
                                          <p:val>
                                            <p:strVal val="#ppt_h"/>
                                          </p:val>
                                        </p:tav>
                                      </p:tavLst>
                                    </p:anim>
                                  </p:childTnLst>
                                </p:cTn>
                              </p:par>
                            </p:childTnLst>
                          </p:cTn>
                        </p:par>
                        <p:par>
                          <p:cTn id="130" fill="hold">
                            <p:stCondLst>
                              <p:cond delay="7500"/>
                            </p:stCondLst>
                            <p:childTnLst>
                              <p:par>
                                <p:cTn id="131" presetClass="entr" nodeType="afterEffect" presetSubtype="16" presetID="23" grpId="26" fill="hold">
                                  <p:stCondLst>
                                    <p:cond delay="0"/>
                                  </p:stCondLst>
                                  <p:iterate type="el" backwards="0">
                                    <p:tmAbs val="0"/>
                                  </p:iterate>
                                  <p:childTnLst>
                                    <p:set>
                                      <p:cBhvr>
                                        <p:cTn id="132" fill="hold"/>
                                        <p:tgtEl>
                                          <p:spTgt spid="3141"/>
                                        </p:tgtEl>
                                        <p:attrNameLst>
                                          <p:attrName>style.visibility</p:attrName>
                                        </p:attrNameLst>
                                      </p:cBhvr>
                                      <p:to>
                                        <p:strVal val="visible"/>
                                      </p:to>
                                    </p:set>
                                    <p:anim calcmode="lin" valueType="num">
                                      <p:cBhvr>
                                        <p:cTn id="133" dur="500" fill="hold"/>
                                        <p:tgtEl>
                                          <p:spTgt spid="3141"/>
                                        </p:tgtEl>
                                        <p:attrNameLst>
                                          <p:attrName>ppt_w</p:attrName>
                                        </p:attrNameLst>
                                      </p:cBhvr>
                                      <p:tavLst>
                                        <p:tav tm="0">
                                          <p:val>
                                            <p:fltVal val="0"/>
                                          </p:val>
                                        </p:tav>
                                        <p:tav tm="100000">
                                          <p:val>
                                            <p:strVal val="#ppt_w"/>
                                          </p:val>
                                        </p:tav>
                                      </p:tavLst>
                                    </p:anim>
                                    <p:anim calcmode="lin" valueType="num">
                                      <p:cBhvr>
                                        <p:cTn id="134" dur="500" fill="hold"/>
                                        <p:tgtEl>
                                          <p:spTgt spid="3141"/>
                                        </p:tgtEl>
                                        <p:attrNameLst>
                                          <p:attrName>ppt_h</p:attrName>
                                        </p:attrNameLst>
                                      </p:cBhvr>
                                      <p:tavLst>
                                        <p:tav tm="0">
                                          <p:val>
                                            <p:fltVal val="0"/>
                                          </p:val>
                                        </p:tav>
                                        <p:tav tm="100000">
                                          <p:val>
                                            <p:strVal val="#ppt_h"/>
                                          </p:val>
                                        </p:tav>
                                      </p:tavLst>
                                    </p:anim>
                                  </p:childTnLst>
                                </p:cTn>
                              </p:par>
                            </p:childTnLst>
                          </p:cTn>
                        </p:par>
                        <p:par>
                          <p:cTn id="135" fill="hold">
                            <p:stCondLst>
                              <p:cond delay="8000"/>
                            </p:stCondLst>
                            <p:childTnLst>
                              <p:par>
                                <p:cTn id="136" presetClass="entr" nodeType="afterEffect" presetSubtype="8" presetID="22" grpId="27" fill="hold">
                                  <p:stCondLst>
                                    <p:cond delay="0"/>
                                  </p:stCondLst>
                                  <p:iterate type="el" backwards="0">
                                    <p:tmAbs val="0"/>
                                  </p:iterate>
                                  <p:childTnLst>
                                    <p:set>
                                      <p:cBhvr>
                                        <p:cTn id="137" fill="hold"/>
                                        <p:tgtEl>
                                          <p:spTgt spid="3135"/>
                                        </p:tgtEl>
                                        <p:attrNameLst>
                                          <p:attrName>style.visibility</p:attrName>
                                        </p:attrNameLst>
                                      </p:cBhvr>
                                      <p:to>
                                        <p:strVal val="visible"/>
                                      </p:to>
                                    </p:set>
                                    <p:animEffect filter="wipe(left)" transition="in">
                                      <p:cBhvr>
                                        <p:cTn id="138" dur="500"/>
                                        <p:tgtEl>
                                          <p:spTgt spid="3135"/>
                                        </p:tgtEl>
                                      </p:cBhvr>
                                    </p:animEffect>
                                  </p:childTnLst>
                                </p:cTn>
                              </p:par>
                            </p:childTnLst>
                          </p:cTn>
                        </p:par>
                        <p:par>
                          <p:cTn id="139" fill="hold">
                            <p:stCondLst>
                              <p:cond delay="8500"/>
                            </p:stCondLst>
                            <p:childTnLst>
                              <p:par>
                                <p:cTn id="140" presetClass="entr" nodeType="afterEffect" presetSubtype="8" presetID="22" grpId="28" fill="hold">
                                  <p:stCondLst>
                                    <p:cond delay="0"/>
                                  </p:stCondLst>
                                  <p:iterate type="el" backwards="0">
                                    <p:tmAbs val="0"/>
                                  </p:iterate>
                                  <p:childTnLst>
                                    <p:set>
                                      <p:cBhvr>
                                        <p:cTn id="141" fill="hold"/>
                                        <p:tgtEl>
                                          <p:spTgt spid="3136"/>
                                        </p:tgtEl>
                                        <p:attrNameLst>
                                          <p:attrName>style.visibility</p:attrName>
                                        </p:attrNameLst>
                                      </p:cBhvr>
                                      <p:to>
                                        <p:strVal val="visible"/>
                                      </p:to>
                                    </p:set>
                                    <p:animEffect filter="wipe(left)" transition="in">
                                      <p:cBhvr>
                                        <p:cTn id="142" dur="500"/>
                                        <p:tgtEl>
                                          <p:spTgt spid="3136"/>
                                        </p:tgtEl>
                                      </p:cBhvr>
                                    </p:animEffect>
                                  </p:childTnLst>
                                </p:cTn>
                              </p:par>
                            </p:childTnLst>
                          </p:cTn>
                        </p:par>
                        <p:par>
                          <p:cTn id="143" fill="hold">
                            <p:stCondLst>
                              <p:cond delay="9000"/>
                            </p:stCondLst>
                            <p:childTnLst>
                              <p:par>
                                <p:cTn id="144" presetClass="entr" nodeType="afterEffect" presetSubtype="2" presetID="22" grpId="29" fill="hold">
                                  <p:stCondLst>
                                    <p:cond delay="0"/>
                                  </p:stCondLst>
                                  <p:iterate type="el" backwards="0">
                                    <p:tmAbs val="0"/>
                                  </p:iterate>
                                  <p:childTnLst>
                                    <p:set>
                                      <p:cBhvr>
                                        <p:cTn id="145" fill="hold"/>
                                        <p:tgtEl>
                                          <p:spTgt spid="3138"/>
                                        </p:tgtEl>
                                        <p:attrNameLst>
                                          <p:attrName>style.visibility</p:attrName>
                                        </p:attrNameLst>
                                      </p:cBhvr>
                                      <p:to>
                                        <p:strVal val="visible"/>
                                      </p:to>
                                    </p:set>
                                    <p:animEffect filter="wipe(right)" transition="in">
                                      <p:cBhvr>
                                        <p:cTn id="146" dur="500"/>
                                        <p:tgtEl>
                                          <p:spTgt spid="3138"/>
                                        </p:tgtEl>
                                      </p:cBhvr>
                                    </p:animEffect>
                                  </p:childTnLst>
                                </p:cTn>
                              </p:par>
                            </p:childTnLst>
                          </p:cTn>
                        </p:par>
                        <p:par>
                          <p:cTn id="147" fill="hold">
                            <p:stCondLst>
                              <p:cond delay="9500"/>
                            </p:stCondLst>
                            <p:childTnLst>
                              <p:par>
                                <p:cTn id="148" presetClass="entr" nodeType="afterEffect" presetSubtype="2" presetID="22" grpId="30" fill="hold">
                                  <p:stCondLst>
                                    <p:cond delay="0"/>
                                  </p:stCondLst>
                                  <p:iterate type="el" backwards="0">
                                    <p:tmAbs val="0"/>
                                  </p:iterate>
                                  <p:childTnLst>
                                    <p:set>
                                      <p:cBhvr>
                                        <p:cTn id="149" fill="hold"/>
                                        <p:tgtEl>
                                          <p:spTgt spid="3137"/>
                                        </p:tgtEl>
                                        <p:attrNameLst>
                                          <p:attrName>style.visibility</p:attrName>
                                        </p:attrNameLst>
                                      </p:cBhvr>
                                      <p:to>
                                        <p:strVal val="visible"/>
                                      </p:to>
                                    </p:set>
                                    <p:animEffect filter="wipe(right)" transition="in">
                                      <p:cBhvr>
                                        <p:cTn id="150" dur="500"/>
                                        <p:tgtEl>
                                          <p:spTgt spid="3137"/>
                                        </p:tgtEl>
                                      </p:cBhvr>
                                    </p:animEffect>
                                  </p:childTnLst>
                                </p:cTn>
                              </p:par>
                            </p:childTnLst>
                          </p:cTn>
                        </p:par>
                      </p:childTnLst>
                    </p:cTn>
                  </p:par>
                  <p:par>
                    <p:cTn id="151" fill="hold">
                      <p:stCondLst>
                        <p:cond delay="indefinite"/>
                      </p:stCondLst>
                      <p:childTnLst>
                        <p:par>
                          <p:cTn id="152" fill="hold">
                            <p:stCondLst>
                              <p:cond delay="0"/>
                            </p:stCondLst>
                            <p:childTnLst>
                              <p:par>
                                <p:cTn id="153" presetClass="entr" nodeType="clickEffect" presetSubtype="2" presetID="2" grpId="31" fill="hold">
                                  <p:stCondLst>
                                    <p:cond delay="0"/>
                                  </p:stCondLst>
                                  <p:iterate type="el" backwards="0">
                                    <p:tmAbs val="0"/>
                                  </p:iterate>
                                  <p:childTnLst>
                                    <p:set>
                                      <p:cBhvr>
                                        <p:cTn id="154" fill="hold"/>
                                        <p:tgtEl>
                                          <p:spTgt spid="3158"/>
                                        </p:tgtEl>
                                        <p:attrNameLst>
                                          <p:attrName>style.visibility</p:attrName>
                                        </p:attrNameLst>
                                      </p:cBhvr>
                                      <p:to>
                                        <p:strVal val="visible"/>
                                      </p:to>
                                    </p:set>
                                    <p:anim calcmode="lin" valueType="num">
                                      <p:cBhvr>
                                        <p:cTn id="155" dur="500" fill="hold"/>
                                        <p:tgtEl>
                                          <p:spTgt spid="3158"/>
                                        </p:tgtEl>
                                        <p:attrNameLst>
                                          <p:attrName>ppt_x</p:attrName>
                                        </p:attrNameLst>
                                      </p:cBhvr>
                                      <p:tavLst>
                                        <p:tav tm="0">
                                          <p:val>
                                            <p:strVal val="1+#ppt_w/2"/>
                                          </p:val>
                                        </p:tav>
                                        <p:tav tm="100000">
                                          <p:val>
                                            <p:strVal val="#ppt_x"/>
                                          </p:val>
                                        </p:tav>
                                      </p:tavLst>
                                    </p:anim>
                                    <p:anim calcmode="lin" valueType="num">
                                      <p:cBhvr>
                                        <p:cTn id="156" dur="500" fill="hold"/>
                                        <p:tgtEl>
                                          <p:spTgt spid="3158"/>
                                        </p:tgtEl>
                                        <p:attrNameLst>
                                          <p:attrName>ppt_y</p:attrName>
                                        </p:attrNameLst>
                                      </p:cBhvr>
                                      <p:tavLst>
                                        <p:tav tm="0">
                                          <p:val>
                                            <p:strVal val="#ppt_y"/>
                                          </p:val>
                                        </p:tav>
                                        <p:tav tm="100000">
                                          <p:val>
                                            <p:strVal val="#ppt_y"/>
                                          </p:val>
                                        </p:tav>
                                      </p:tavLst>
                                    </p:anim>
                                  </p:childTnLst>
                                </p:cTn>
                              </p:par>
                            </p:childTnLst>
                          </p:cTn>
                        </p:par>
                        <p:par>
                          <p:cTn id="157" fill="hold">
                            <p:stCondLst>
                              <p:cond delay="500"/>
                            </p:stCondLst>
                            <p:childTnLst>
                              <p:par>
                                <p:cTn id="158" presetClass="entr" nodeType="afterEffect" presetSubtype="2" presetID="2" grpId="32" fill="hold">
                                  <p:stCondLst>
                                    <p:cond delay="0"/>
                                  </p:stCondLst>
                                  <p:iterate type="el" backwards="0">
                                    <p:tmAbs val="0"/>
                                  </p:iterate>
                                  <p:childTnLst>
                                    <p:set>
                                      <p:cBhvr>
                                        <p:cTn id="159" fill="hold"/>
                                        <p:tgtEl>
                                          <p:spTgt spid="3159"/>
                                        </p:tgtEl>
                                        <p:attrNameLst>
                                          <p:attrName>style.visibility</p:attrName>
                                        </p:attrNameLst>
                                      </p:cBhvr>
                                      <p:to>
                                        <p:strVal val="visible"/>
                                      </p:to>
                                    </p:set>
                                    <p:anim calcmode="lin" valueType="num">
                                      <p:cBhvr>
                                        <p:cTn id="160" dur="500" fill="hold"/>
                                        <p:tgtEl>
                                          <p:spTgt spid="3159"/>
                                        </p:tgtEl>
                                        <p:attrNameLst>
                                          <p:attrName>ppt_x</p:attrName>
                                        </p:attrNameLst>
                                      </p:cBhvr>
                                      <p:tavLst>
                                        <p:tav tm="0">
                                          <p:val>
                                            <p:strVal val="1+#ppt_w/2"/>
                                          </p:val>
                                        </p:tav>
                                        <p:tav tm="100000">
                                          <p:val>
                                            <p:strVal val="#ppt_x"/>
                                          </p:val>
                                        </p:tav>
                                      </p:tavLst>
                                    </p:anim>
                                    <p:anim calcmode="lin" valueType="num">
                                      <p:cBhvr>
                                        <p:cTn id="161" dur="500" fill="hold"/>
                                        <p:tgtEl>
                                          <p:spTgt spid="3159"/>
                                        </p:tgtEl>
                                        <p:attrNameLst>
                                          <p:attrName>ppt_y</p:attrName>
                                        </p:attrNameLst>
                                      </p:cBhvr>
                                      <p:tavLst>
                                        <p:tav tm="0">
                                          <p:val>
                                            <p:strVal val="#ppt_y"/>
                                          </p:val>
                                        </p:tav>
                                        <p:tav tm="100000">
                                          <p:val>
                                            <p:strVal val="#ppt_y"/>
                                          </p:val>
                                        </p:tav>
                                      </p:tavLst>
                                    </p:anim>
                                  </p:childTnLst>
                                </p:cTn>
                              </p:par>
                            </p:childTnLst>
                          </p:cTn>
                        </p:par>
                        <p:par>
                          <p:cTn id="162" fill="hold">
                            <p:stCondLst>
                              <p:cond delay="1000"/>
                            </p:stCondLst>
                            <p:childTnLst>
                              <p:par>
                                <p:cTn id="163" presetClass="entr" nodeType="afterEffect" presetSubtype="2" presetID="2" grpId="33" fill="hold">
                                  <p:stCondLst>
                                    <p:cond delay="0"/>
                                  </p:stCondLst>
                                  <p:iterate type="el" backwards="0">
                                    <p:tmAbs val="0"/>
                                  </p:iterate>
                                  <p:childTnLst>
                                    <p:set>
                                      <p:cBhvr>
                                        <p:cTn id="164" fill="hold"/>
                                        <p:tgtEl>
                                          <p:spTgt spid="3160"/>
                                        </p:tgtEl>
                                        <p:attrNameLst>
                                          <p:attrName>style.visibility</p:attrName>
                                        </p:attrNameLst>
                                      </p:cBhvr>
                                      <p:to>
                                        <p:strVal val="visible"/>
                                      </p:to>
                                    </p:set>
                                    <p:anim calcmode="lin" valueType="num">
                                      <p:cBhvr>
                                        <p:cTn id="165" dur="500" fill="hold"/>
                                        <p:tgtEl>
                                          <p:spTgt spid="3160"/>
                                        </p:tgtEl>
                                        <p:attrNameLst>
                                          <p:attrName>ppt_x</p:attrName>
                                        </p:attrNameLst>
                                      </p:cBhvr>
                                      <p:tavLst>
                                        <p:tav tm="0">
                                          <p:val>
                                            <p:strVal val="1+#ppt_w/2"/>
                                          </p:val>
                                        </p:tav>
                                        <p:tav tm="100000">
                                          <p:val>
                                            <p:strVal val="#ppt_x"/>
                                          </p:val>
                                        </p:tav>
                                      </p:tavLst>
                                    </p:anim>
                                    <p:anim calcmode="lin" valueType="num">
                                      <p:cBhvr>
                                        <p:cTn id="166" dur="500" fill="hold"/>
                                        <p:tgtEl>
                                          <p:spTgt spid="3160"/>
                                        </p:tgtEl>
                                        <p:attrNameLst>
                                          <p:attrName>ppt_y</p:attrName>
                                        </p:attrNameLst>
                                      </p:cBhvr>
                                      <p:tavLst>
                                        <p:tav tm="0">
                                          <p:val>
                                            <p:strVal val="#ppt_y"/>
                                          </p:val>
                                        </p:tav>
                                        <p:tav tm="100000">
                                          <p:val>
                                            <p:strVal val="#ppt_y"/>
                                          </p:val>
                                        </p:tav>
                                      </p:tavLst>
                                    </p:anim>
                                  </p:childTnLst>
                                </p:cTn>
                              </p:par>
                            </p:childTnLst>
                          </p:cTn>
                        </p:par>
                        <p:par>
                          <p:cTn id="167" fill="hold">
                            <p:stCondLst>
                              <p:cond delay="1500"/>
                            </p:stCondLst>
                            <p:childTnLst>
                              <p:par>
                                <p:cTn id="168" presetClass="entr" nodeType="afterEffect" presetSubtype="2" presetID="2" grpId="34" fill="hold">
                                  <p:stCondLst>
                                    <p:cond delay="0"/>
                                  </p:stCondLst>
                                  <p:iterate type="el" backwards="0">
                                    <p:tmAbs val="0"/>
                                  </p:iterate>
                                  <p:childTnLst>
                                    <p:set>
                                      <p:cBhvr>
                                        <p:cTn id="169" fill="hold"/>
                                        <p:tgtEl>
                                          <p:spTgt spid="3161"/>
                                        </p:tgtEl>
                                        <p:attrNameLst>
                                          <p:attrName>style.visibility</p:attrName>
                                        </p:attrNameLst>
                                      </p:cBhvr>
                                      <p:to>
                                        <p:strVal val="visible"/>
                                      </p:to>
                                    </p:set>
                                    <p:anim calcmode="lin" valueType="num">
                                      <p:cBhvr>
                                        <p:cTn id="170" dur="500" fill="hold"/>
                                        <p:tgtEl>
                                          <p:spTgt spid="3161"/>
                                        </p:tgtEl>
                                        <p:attrNameLst>
                                          <p:attrName>ppt_x</p:attrName>
                                        </p:attrNameLst>
                                      </p:cBhvr>
                                      <p:tavLst>
                                        <p:tav tm="0">
                                          <p:val>
                                            <p:strVal val="1+#ppt_w/2"/>
                                          </p:val>
                                        </p:tav>
                                        <p:tav tm="100000">
                                          <p:val>
                                            <p:strVal val="#ppt_x"/>
                                          </p:val>
                                        </p:tav>
                                      </p:tavLst>
                                    </p:anim>
                                    <p:anim calcmode="lin" valueType="num">
                                      <p:cBhvr>
                                        <p:cTn id="171" dur="500" fill="hold"/>
                                        <p:tgtEl>
                                          <p:spTgt spid="31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134" grpId="5"/>
      <p:bldP build="whole" bldLvl="1" animBg="1" rev="0" advAuto="0" spid="3149" grpId="22"/>
      <p:bldP build="whole" bldLvl="1" animBg="1" rev="0" advAuto="0" spid="3141" grpId="26"/>
      <p:bldP build="whole" bldLvl="1" animBg="1" rev="0" advAuto="0" spid="3157" grpId="14"/>
      <p:bldP build="whole" bldLvl="1" animBg="1" rev="0" advAuto="0" spid="3142" grpId="8"/>
      <p:bldP build="whole" bldLvl="1" animBg="1" rev="0" advAuto="0" spid="3137" grpId="30"/>
      <p:bldP build="whole" bldLvl="1" animBg="1" rev="0" advAuto="0" spid="3153" grpId="18"/>
      <p:bldP build="whole" bldLvl="1" animBg="1" rev="0" advAuto="0" spid="3160" grpId="33"/>
      <p:bldP build="whole" bldLvl="1" animBg="1" rev="0" advAuto="0" spid="3113" grpId="23"/>
      <p:bldP build="whole" bldLvl="1" animBg="1" rev="0" advAuto="0" spid="3131" grpId="3"/>
      <p:bldP build="whole" bldLvl="1" animBg="1" rev="0" advAuto="0" spid="3150" grpId="15"/>
      <p:bldP build="whole" bldLvl="1" animBg="1" rev="0" advAuto="0" spid="3146" grpId="19"/>
      <p:bldP build="whole" bldLvl="1" animBg="1" rev="0" advAuto="0" spid="3154" grpId="11"/>
      <p:bldP build="whole" bldLvl="1" animBg="1" rev="0" advAuto="0" spid="3143" grpId="10"/>
      <p:bldP build="whole" bldLvl="1" animBg="1" rev="0" advAuto="0" spid="3138" grpId="29"/>
      <p:bldP build="whole" bldLvl="1" animBg="1" rev="0" advAuto="0" spid="3161" grpId="34"/>
      <p:bldP build="whole" bldLvl="1" animBg="1" rev="0" advAuto="0" spid="3151" grpId="16"/>
      <p:bldP build="whole" bldLvl="1" animBg="1" rev="0" advAuto="0" spid="3147" grpId="20"/>
      <p:bldP build="whole" bldLvl="1" animBg="1" rev="0" advAuto="0" spid="3144" grpId="4"/>
      <p:bldP build="whole" bldLvl="1" animBg="1" rev="0" advAuto="0" spid="3139" grpId="24"/>
      <p:bldP build="whole" bldLvl="1" animBg="1" rev="0" advAuto="0" spid="3155" grpId="12"/>
      <p:bldP build="whole" bldLvl="1" animBg="1" rev="0" advAuto="0" spid="3132" grpId="9"/>
      <p:bldP build="whole" bldLvl="1" animBg="1" rev="0" advAuto="0" spid="3158" grpId="31"/>
      <p:bldP build="whole" bldLvl="1" animBg="1" rev="0" advAuto="0" spid="3135" grpId="27"/>
      <p:bldP build="whole" bldLvl="1" animBg="1" rev="0" advAuto="0" spid="3125" grpId="1"/>
      <p:bldP build="whole" bldLvl="1" animBg="1" rev="0" advAuto="0" spid="3148" grpId="21"/>
      <p:bldP build="whole" bldLvl="1" animBg="1" rev="0" advAuto="0" spid="3133" grpId="7"/>
      <p:bldP build="whole" bldLvl="1" animBg="1" rev="0" advAuto="0" spid="3140" grpId="25"/>
      <p:bldP build="whole" bldLvl="1" animBg="1" rev="0" advAuto="0" spid="3145" grpId="6"/>
      <p:bldP build="whole" bldLvl="1" animBg="1" rev="0" advAuto="0" spid="3156" grpId="13"/>
      <p:bldP build="whole" bldLvl="1" animBg="1" rev="0" advAuto="0" spid="3136" grpId="28"/>
      <p:bldP build="whole" bldLvl="1" animBg="1" rev="0" advAuto="0" spid="3159" grpId="32"/>
      <p:bldP build="whole" bldLvl="1" animBg="1" rev="0" advAuto="0" spid="3152" grpId="17"/>
      <p:bldP build="whole" bldLvl="1" animBg="1" rev="0" advAuto="0" spid="3126" grpId="2"/>
    </p:bld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3"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16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165" name="Oval 3"/>
          <p:cNvSpPr/>
          <p:nvPr/>
        </p:nvSpPr>
        <p:spPr>
          <a:xfrm rot="5400000">
            <a:off x="3855536" y="2181707"/>
            <a:ext cx="1837877" cy="1837875"/>
          </a:xfrm>
          <a:prstGeom prst="ellipse">
            <a:avLst/>
          </a:prstGeom>
          <a:solidFill>
            <a:schemeClr val="accent3">
              <a:alpha val="85000"/>
            </a:schemeClr>
          </a:solidFill>
          <a:ln w="12700">
            <a:miter lim="400000"/>
          </a:ln>
        </p:spPr>
        <p:txBody>
          <a:bodyPr lIns="45719" rIns="45719" anchor="ctr"/>
          <a:lstStyle/>
          <a:p>
            <a:pPr algn="ctr">
              <a:defRPr>
                <a:solidFill>
                  <a:srgbClr val="FFFFFF"/>
                </a:solidFill>
              </a:defRPr>
            </a:pPr>
          </a:p>
        </p:txBody>
      </p:sp>
      <p:sp>
        <p:nvSpPr>
          <p:cNvPr id="3166" name="Oval 4"/>
          <p:cNvSpPr/>
          <p:nvPr/>
        </p:nvSpPr>
        <p:spPr>
          <a:xfrm rot="5400000">
            <a:off x="2931063" y="3621006"/>
            <a:ext cx="2026093" cy="2026093"/>
          </a:xfrm>
          <a:prstGeom prst="ellipse">
            <a:avLst/>
          </a:prstGeom>
          <a:solidFill>
            <a:schemeClr val="accent5">
              <a:alpha val="85000"/>
            </a:schemeClr>
          </a:solidFill>
          <a:ln w="12700">
            <a:miter lim="400000"/>
          </a:ln>
        </p:spPr>
        <p:txBody>
          <a:bodyPr lIns="45719" rIns="45719" anchor="ctr"/>
          <a:lstStyle/>
          <a:p>
            <a:pPr algn="ctr">
              <a:defRPr>
                <a:solidFill>
                  <a:srgbClr val="FFFFFF"/>
                </a:solidFill>
              </a:defRPr>
            </a:pPr>
          </a:p>
        </p:txBody>
      </p:sp>
      <p:sp>
        <p:nvSpPr>
          <p:cNvPr id="3167" name="Oval 5"/>
          <p:cNvSpPr/>
          <p:nvPr/>
        </p:nvSpPr>
        <p:spPr>
          <a:xfrm rot="5400000">
            <a:off x="4503220" y="3579488"/>
            <a:ext cx="1644127" cy="1644127"/>
          </a:xfrm>
          <a:prstGeom prst="ellipse">
            <a:avLst/>
          </a:prstGeom>
          <a:solidFill>
            <a:srgbClr val="6491C8">
              <a:alpha val="85000"/>
            </a:srgbClr>
          </a:solidFill>
          <a:ln w="12700">
            <a:miter lim="400000"/>
          </a:ln>
        </p:spPr>
        <p:txBody>
          <a:bodyPr lIns="45719" rIns="45719" anchor="ctr"/>
          <a:lstStyle/>
          <a:p>
            <a:pPr algn="ctr">
              <a:defRPr>
                <a:solidFill>
                  <a:srgbClr val="FFFFFF"/>
                </a:solidFill>
              </a:defRPr>
            </a:pPr>
          </a:p>
        </p:txBody>
      </p:sp>
      <p:sp>
        <p:nvSpPr>
          <p:cNvPr id="3168" name="Oval 6"/>
          <p:cNvSpPr/>
          <p:nvPr/>
        </p:nvSpPr>
        <p:spPr>
          <a:xfrm rot="5400000">
            <a:off x="5693878" y="3102475"/>
            <a:ext cx="1037063" cy="1037063"/>
          </a:xfrm>
          <a:prstGeom prst="ellipse">
            <a:avLst/>
          </a:prstGeom>
          <a:solidFill>
            <a:schemeClr val="accent1">
              <a:alpha val="85000"/>
            </a:schemeClr>
          </a:solidFill>
          <a:ln w="12700">
            <a:miter lim="400000"/>
          </a:ln>
        </p:spPr>
        <p:txBody>
          <a:bodyPr lIns="45719" rIns="45719" anchor="ctr"/>
          <a:lstStyle/>
          <a:p>
            <a:pPr algn="ctr">
              <a:defRPr>
                <a:solidFill>
                  <a:srgbClr val="FFFFFF"/>
                </a:solidFill>
              </a:defRPr>
            </a:pPr>
          </a:p>
        </p:txBody>
      </p:sp>
      <p:sp>
        <p:nvSpPr>
          <p:cNvPr id="3169" name="Oval 7"/>
          <p:cNvSpPr/>
          <p:nvPr/>
        </p:nvSpPr>
        <p:spPr>
          <a:xfrm rot="5400000">
            <a:off x="4636080" y="5223612"/>
            <a:ext cx="739923" cy="739923"/>
          </a:xfrm>
          <a:prstGeom prst="ellipse">
            <a:avLst/>
          </a:prstGeom>
          <a:solidFill>
            <a:schemeClr val="accent2">
              <a:alpha val="85000"/>
            </a:schemeClr>
          </a:solidFill>
          <a:ln w="12700">
            <a:miter lim="400000"/>
          </a:ln>
        </p:spPr>
        <p:txBody>
          <a:bodyPr lIns="45719" rIns="45719" anchor="ctr"/>
          <a:lstStyle/>
          <a:p>
            <a:pPr algn="ctr">
              <a:defRPr>
                <a:solidFill>
                  <a:srgbClr val="FFFFFF"/>
                </a:solidFill>
              </a:defRPr>
            </a:pPr>
          </a:p>
        </p:txBody>
      </p:sp>
      <p:sp>
        <p:nvSpPr>
          <p:cNvPr id="3170" name="Oval 8"/>
          <p:cNvSpPr/>
          <p:nvPr/>
        </p:nvSpPr>
        <p:spPr>
          <a:xfrm rot="5400000">
            <a:off x="2561103" y="3869666"/>
            <a:ext cx="739923" cy="739923"/>
          </a:xfrm>
          <a:prstGeom prst="ellipse">
            <a:avLst/>
          </a:prstGeom>
          <a:solidFill>
            <a:schemeClr val="accent4">
              <a:alpha val="85000"/>
            </a:schemeClr>
          </a:solidFill>
          <a:ln w="12700">
            <a:miter lim="400000"/>
          </a:ln>
        </p:spPr>
        <p:txBody>
          <a:bodyPr lIns="45719" rIns="45719" anchor="ctr"/>
          <a:lstStyle/>
          <a:p>
            <a:pPr algn="ctr">
              <a:defRPr>
                <a:solidFill>
                  <a:srgbClr val="FFFFFF"/>
                </a:solidFill>
              </a:defRPr>
            </a:pPr>
          </a:p>
        </p:txBody>
      </p:sp>
      <p:sp>
        <p:nvSpPr>
          <p:cNvPr id="3171" name="Oval 9"/>
          <p:cNvSpPr/>
          <p:nvPr/>
        </p:nvSpPr>
        <p:spPr>
          <a:xfrm rot="5400000">
            <a:off x="2029163" y="3144931"/>
            <a:ext cx="952155" cy="952153"/>
          </a:xfrm>
          <a:prstGeom prst="ellipse">
            <a:avLst/>
          </a:prstGeom>
          <a:solidFill>
            <a:schemeClr val="accent6">
              <a:alpha val="85000"/>
            </a:schemeClr>
          </a:solidFill>
          <a:ln w="12700">
            <a:miter lim="400000"/>
          </a:ln>
        </p:spPr>
        <p:txBody>
          <a:bodyPr lIns="45719" rIns="45719" anchor="ctr"/>
          <a:lstStyle/>
          <a:p>
            <a:pPr algn="ctr">
              <a:defRPr>
                <a:solidFill>
                  <a:srgbClr val="FFFFFF"/>
                </a:solidFill>
              </a:defRPr>
            </a:pPr>
          </a:p>
        </p:txBody>
      </p:sp>
      <p:sp>
        <p:nvSpPr>
          <p:cNvPr id="3172" name="Oval 10"/>
          <p:cNvSpPr/>
          <p:nvPr/>
        </p:nvSpPr>
        <p:spPr>
          <a:xfrm rot="5400000">
            <a:off x="2937514" y="2859838"/>
            <a:ext cx="705813" cy="705813"/>
          </a:xfrm>
          <a:prstGeom prst="ellipse">
            <a:avLst/>
          </a:prstGeom>
          <a:solidFill>
            <a:srgbClr val="000000">
              <a:alpha val="10000"/>
            </a:srgbClr>
          </a:solidFill>
          <a:ln w="12700">
            <a:miter lim="400000"/>
          </a:ln>
        </p:spPr>
        <p:txBody>
          <a:bodyPr lIns="45719" rIns="45719" anchor="ctr"/>
          <a:lstStyle/>
          <a:p>
            <a:pPr algn="ctr">
              <a:defRPr>
                <a:solidFill>
                  <a:srgbClr val="FFFFFF"/>
                </a:solidFill>
              </a:defRPr>
            </a:pPr>
          </a:p>
        </p:txBody>
      </p:sp>
      <p:sp>
        <p:nvSpPr>
          <p:cNvPr id="3173" name="Oval 11"/>
          <p:cNvSpPr/>
          <p:nvPr/>
        </p:nvSpPr>
        <p:spPr>
          <a:xfrm rot="5400000">
            <a:off x="3931184" y="1828800"/>
            <a:ext cx="705813" cy="705813"/>
          </a:xfrm>
          <a:prstGeom prst="ellipse">
            <a:avLst/>
          </a:prstGeom>
          <a:solidFill>
            <a:schemeClr val="accent2">
              <a:alpha val="85000"/>
            </a:schemeClr>
          </a:solidFill>
          <a:ln w="12700">
            <a:miter lim="400000"/>
          </a:ln>
        </p:spPr>
        <p:txBody>
          <a:bodyPr lIns="45719" rIns="45719" anchor="ctr"/>
          <a:lstStyle/>
          <a:p>
            <a:pPr algn="ctr">
              <a:defRPr>
                <a:solidFill>
                  <a:srgbClr val="FFFFFF"/>
                </a:solidFill>
              </a:defRPr>
            </a:pPr>
          </a:p>
        </p:txBody>
      </p:sp>
      <p:sp>
        <p:nvSpPr>
          <p:cNvPr id="3174" name="Oval 12"/>
          <p:cNvSpPr/>
          <p:nvPr/>
        </p:nvSpPr>
        <p:spPr>
          <a:xfrm rot="5400000">
            <a:off x="3155916" y="1880658"/>
            <a:ext cx="685783" cy="685783"/>
          </a:xfrm>
          <a:prstGeom prst="ellipse">
            <a:avLst/>
          </a:prstGeom>
          <a:solidFill>
            <a:srgbClr val="7D8287">
              <a:alpha val="85000"/>
            </a:srgbClr>
          </a:solidFill>
          <a:ln w="12700">
            <a:miter lim="400000"/>
          </a:ln>
        </p:spPr>
        <p:txBody>
          <a:bodyPr lIns="45719" rIns="45719" anchor="ctr"/>
          <a:lstStyle/>
          <a:p>
            <a:pPr algn="ctr">
              <a:defRPr>
                <a:solidFill>
                  <a:srgbClr val="FFFFFF"/>
                </a:solidFill>
              </a:defRPr>
            </a:pPr>
          </a:p>
        </p:txBody>
      </p:sp>
      <p:sp>
        <p:nvSpPr>
          <p:cNvPr id="3175" name="Oval 13"/>
          <p:cNvSpPr/>
          <p:nvPr/>
        </p:nvSpPr>
        <p:spPr>
          <a:xfrm rot="5400000">
            <a:off x="3141421" y="5618753"/>
            <a:ext cx="554013" cy="554011"/>
          </a:xfrm>
          <a:prstGeom prst="ellipse">
            <a:avLst/>
          </a:prstGeom>
          <a:solidFill>
            <a:srgbClr val="7D8287">
              <a:alpha val="85000"/>
            </a:srgbClr>
          </a:solidFill>
          <a:ln w="12700">
            <a:miter lim="400000"/>
          </a:ln>
        </p:spPr>
        <p:txBody>
          <a:bodyPr lIns="45719" rIns="45719" anchor="ctr"/>
          <a:lstStyle/>
          <a:p>
            <a:pPr algn="ctr">
              <a:defRPr>
                <a:solidFill>
                  <a:srgbClr val="FFFFFF"/>
                </a:solidFill>
              </a:defRPr>
            </a:pPr>
          </a:p>
        </p:txBody>
      </p:sp>
      <p:sp>
        <p:nvSpPr>
          <p:cNvPr id="3176" name="Oval 14"/>
          <p:cNvSpPr/>
          <p:nvPr/>
        </p:nvSpPr>
        <p:spPr>
          <a:xfrm rot="5400000">
            <a:off x="6240958" y="4182007"/>
            <a:ext cx="656872" cy="656871"/>
          </a:xfrm>
          <a:prstGeom prst="ellipse">
            <a:avLst/>
          </a:prstGeom>
          <a:solidFill>
            <a:schemeClr val="accent6">
              <a:alpha val="85000"/>
            </a:schemeClr>
          </a:solidFill>
          <a:ln w="12700">
            <a:miter lim="400000"/>
          </a:ln>
        </p:spPr>
        <p:txBody>
          <a:bodyPr lIns="45719" rIns="45719" anchor="ctr"/>
          <a:lstStyle/>
          <a:p>
            <a:pPr algn="ctr">
              <a:defRPr>
                <a:solidFill>
                  <a:srgbClr val="FFFFFF"/>
                </a:solidFill>
              </a:defRPr>
            </a:pPr>
          </a:p>
        </p:txBody>
      </p:sp>
      <p:sp>
        <p:nvSpPr>
          <p:cNvPr id="3177" name="Oval 15"/>
          <p:cNvSpPr/>
          <p:nvPr/>
        </p:nvSpPr>
        <p:spPr>
          <a:xfrm rot="5400000">
            <a:off x="1852439" y="3642250"/>
            <a:ext cx="454833" cy="454833"/>
          </a:xfrm>
          <a:prstGeom prst="ellipse">
            <a:avLst/>
          </a:prstGeom>
          <a:solidFill>
            <a:schemeClr val="accent1">
              <a:alpha val="85000"/>
            </a:schemeClr>
          </a:solidFill>
          <a:ln w="12700">
            <a:miter lim="400000"/>
          </a:ln>
        </p:spPr>
        <p:txBody>
          <a:bodyPr lIns="45719" rIns="45719" anchor="ctr"/>
          <a:lstStyle/>
          <a:p>
            <a:pPr algn="ctr">
              <a:defRPr>
                <a:solidFill>
                  <a:srgbClr val="FFFFFF"/>
                </a:solidFill>
              </a:defRPr>
            </a:pPr>
          </a:p>
        </p:txBody>
      </p:sp>
      <p:sp>
        <p:nvSpPr>
          <p:cNvPr id="3178" name="Oval 16"/>
          <p:cNvSpPr/>
          <p:nvPr/>
        </p:nvSpPr>
        <p:spPr>
          <a:xfrm rot="5400000">
            <a:off x="1657836" y="3569823"/>
            <a:ext cx="297065" cy="297065"/>
          </a:xfrm>
          <a:prstGeom prst="ellipse">
            <a:avLst/>
          </a:prstGeom>
          <a:solidFill>
            <a:schemeClr val="accent3">
              <a:alpha val="85000"/>
            </a:schemeClr>
          </a:solidFill>
          <a:ln w="12700">
            <a:miter lim="400000"/>
          </a:ln>
        </p:spPr>
        <p:txBody>
          <a:bodyPr lIns="45719" rIns="45719" anchor="ctr"/>
          <a:lstStyle/>
          <a:p>
            <a:pPr algn="ctr">
              <a:defRPr>
                <a:solidFill>
                  <a:srgbClr val="FFFFFF"/>
                </a:solidFill>
              </a:defRPr>
            </a:pPr>
          </a:p>
        </p:txBody>
      </p:sp>
      <p:sp>
        <p:nvSpPr>
          <p:cNvPr id="3179" name="Oval 17"/>
          <p:cNvSpPr/>
          <p:nvPr/>
        </p:nvSpPr>
        <p:spPr>
          <a:xfrm rot="5400000">
            <a:off x="5441396" y="5499501"/>
            <a:ext cx="413315" cy="413315"/>
          </a:xfrm>
          <a:prstGeom prst="ellipse">
            <a:avLst/>
          </a:prstGeom>
          <a:solidFill>
            <a:schemeClr val="accent3">
              <a:alpha val="85000"/>
            </a:schemeClr>
          </a:solidFill>
          <a:ln w="12700">
            <a:miter lim="400000"/>
          </a:ln>
        </p:spPr>
        <p:txBody>
          <a:bodyPr lIns="45719" rIns="45719" anchor="ctr"/>
          <a:lstStyle/>
          <a:p>
            <a:pPr algn="ctr">
              <a:defRPr>
                <a:solidFill>
                  <a:srgbClr val="FFFFFF"/>
                </a:solidFill>
              </a:defRPr>
            </a:pPr>
          </a:p>
        </p:txBody>
      </p:sp>
      <p:sp>
        <p:nvSpPr>
          <p:cNvPr id="3180" name="Oval 18"/>
          <p:cNvSpPr/>
          <p:nvPr/>
        </p:nvSpPr>
        <p:spPr>
          <a:xfrm rot="5400000">
            <a:off x="5205191" y="5902487"/>
            <a:ext cx="335807" cy="335807"/>
          </a:xfrm>
          <a:prstGeom prst="ellipse">
            <a:avLst/>
          </a:prstGeom>
          <a:solidFill>
            <a:srgbClr val="FFCF7E">
              <a:alpha val="85000"/>
            </a:srgbClr>
          </a:solidFill>
          <a:ln w="12700">
            <a:miter lim="400000"/>
          </a:ln>
        </p:spPr>
        <p:txBody>
          <a:bodyPr lIns="45719" rIns="45719" anchor="ctr"/>
          <a:lstStyle/>
          <a:p>
            <a:pPr algn="ctr">
              <a:defRPr>
                <a:solidFill>
                  <a:srgbClr val="FFFFFF"/>
                </a:solidFill>
              </a:defRPr>
            </a:pPr>
          </a:p>
        </p:txBody>
      </p:sp>
      <p:sp>
        <p:nvSpPr>
          <p:cNvPr id="3181" name="Oval 19"/>
          <p:cNvSpPr/>
          <p:nvPr/>
        </p:nvSpPr>
        <p:spPr>
          <a:xfrm rot="5400000">
            <a:off x="5762392" y="2419826"/>
            <a:ext cx="503673" cy="503673"/>
          </a:xfrm>
          <a:prstGeom prst="ellipse">
            <a:avLst/>
          </a:prstGeom>
          <a:solidFill>
            <a:srgbClr val="0F87B0">
              <a:alpha val="85000"/>
            </a:srgbClr>
          </a:solidFill>
          <a:ln w="12700">
            <a:miter lim="400000"/>
          </a:ln>
        </p:spPr>
        <p:txBody>
          <a:bodyPr lIns="45719" rIns="45719" anchor="ctr"/>
          <a:lstStyle/>
          <a:p>
            <a:pPr algn="ctr">
              <a:defRPr>
                <a:solidFill>
                  <a:srgbClr val="FFFFFF"/>
                </a:solidFill>
              </a:defRPr>
            </a:pPr>
          </a:p>
        </p:txBody>
      </p:sp>
      <p:sp>
        <p:nvSpPr>
          <p:cNvPr id="3182" name="Oval 20"/>
          <p:cNvSpPr/>
          <p:nvPr/>
        </p:nvSpPr>
        <p:spPr>
          <a:xfrm rot="5400000">
            <a:off x="4680634" y="1849827"/>
            <a:ext cx="276523" cy="276523"/>
          </a:xfrm>
          <a:prstGeom prst="ellipse">
            <a:avLst/>
          </a:prstGeom>
          <a:solidFill>
            <a:schemeClr val="accent5">
              <a:alpha val="85000"/>
            </a:schemeClr>
          </a:solidFill>
          <a:ln w="12700">
            <a:miter lim="400000"/>
          </a:ln>
        </p:spPr>
        <p:txBody>
          <a:bodyPr lIns="45719" rIns="45719" anchor="ctr"/>
          <a:lstStyle/>
          <a:p>
            <a:pPr algn="ctr">
              <a:defRPr>
                <a:solidFill>
                  <a:srgbClr val="FFFFFF"/>
                </a:solidFill>
              </a:defRPr>
            </a:pPr>
          </a:p>
        </p:txBody>
      </p:sp>
      <p:sp>
        <p:nvSpPr>
          <p:cNvPr id="3183" name="Oval 21"/>
          <p:cNvSpPr/>
          <p:nvPr/>
        </p:nvSpPr>
        <p:spPr>
          <a:xfrm rot="5400000">
            <a:off x="3533070" y="2616796"/>
            <a:ext cx="317777" cy="317777"/>
          </a:xfrm>
          <a:prstGeom prst="ellipse">
            <a:avLst/>
          </a:prstGeom>
          <a:solidFill>
            <a:schemeClr val="accent4">
              <a:alpha val="85000"/>
            </a:schemeClr>
          </a:solidFill>
          <a:ln w="12700">
            <a:miter lim="400000"/>
          </a:ln>
        </p:spPr>
        <p:txBody>
          <a:bodyPr lIns="45719" rIns="45719" anchor="ctr"/>
          <a:lstStyle/>
          <a:p>
            <a:pPr algn="ctr">
              <a:defRPr>
                <a:solidFill>
                  <a:srgbClr val="FFFFFF"/>
                </a:solidFill>
              </a:defRPr>
            </a:pPr>
          </a:p>
        </p:txBody>
      </p:sp>
      <p:sp>
        <p:nvSpPr>
          <p:cNvPr id="3184" name="Arc 23"/>
          <p:cNvSpPr/>
          <p:nvPr/>
        </p:nvSpPr>
        <p:spPr>
          <a:xfrm>
            <a:off x="4599894" y="1862728"/>
            <a:ext cx="1600820" cy="11541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0"/>
                </a:lnTo>
                <a:cubicBezTo>
                  <a:pt x="9404" y="1551"/>
                  <a:pt x="17568" y="9715"/>
                  <a:pt x="21600" y="21600"/>
                </a:cubicBezTo>
              </a:path>
            </a:pathLst>
          </a:custGeom>
          <a:ln w="19050">
            <a:solidFill>
              <a:srgbClr val="000000">
                <a:alpha val="60000"/>
              </a:srgbClr>
            </a:solidFill>
            <a:prstDash val="sysDot"/>
            <a:miter/>
          </a:ln>
        </p:spPr>
        <p:txBody>
          <a:bodyPr lIns="45719" rIns="45719" anchor="ctr"/>
          <a:lstStyle/>
          <a:p>
            <a:pPr algn="ctr"/>
          </a:p>
        </p:txBody>
      </p:sp>
      <p:sp>
        <p:nvSpPr>
          <p:cNvPr id="3185" name="Arc 24"/>
          <p:cNvSpPr/>
          <p:nvPr/>
        </p:nvSpPr>
        <p:spPr>
          <a:xfrm>
            <a:off x="2506793" y="1890318"/>
            <a:ext cx="1460032" cy="1191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21600"/>
                </a:lnTo>
                <a:cubicBezTo>
                  <a:pt x="3879" y="10503"/>
                  <a:pt x="11947" y="2435"/>
                  <a:pt x="21600" y="0"/>
                </a:cubicBezTo>
              </a:path>
            </a:pathLst>
          </a:custGeom>
          <a:ln w="19050">
            <a:solidFill>
              <a:srgbClr val="000000">
                <a:alpha val="60000"/>
              </a:srgbClr>
            </a:solidFill>
            <a:prstDash val="sysDot"/>
            <a:miter/>
          </a:ln>
        </p:spPr>
        <p:txBody>
          <a:bodyPr lIns="45719" rIns="45719" anchor="ctr"/>
          <a:lstStyle/>
          <a:p>
            <a:pPr algn="ctr"/>
          </a:p>
        </p:txBody>
      </p:sp>
      <p:sp>
        <p:nvSpPr>
          <p:cNvPr id="3186" name="Arc 25"/>
          <p:cNvSpPr/>
          <p:nvPr/>
        </p:nvSpPr>
        <p:spPr>
          <a:xfrm>
            <a:off x="2355597" y="4121911"/>
            <a:ext cx="2287340" cy="1804774"/>
          </a:xfrm>
          <a:custGeom>
            <a:avLst/>
            <a:gdLst/>
            <a:ahLst/>
            <a:cxnLst>
              <a:cxn ang="0">
                <a:pos x="wd2" y="hd2"/>
              </a:cxn>
              <a:cxn ang="5400000">
                <a:pos x="wd2" y="hd2"/>
              </a:cxn>
              <a:cxn ang="10800000">
                <a:pos x="wd2" y="hd2"/>
              </a:cxn>
              <a:cxn ang="16200000">
                <a:pos x="wd2" y="hd2"/>
              </a:cxn>
            </a:cxnLst>
            <a:rect l="0" t="0" r="r" b="b"/>
            <a:pathLst>
              <a:path w="21600" h="20158" fill="norm" stroke="1" extrusionOk="0">
                <a:moveTo>
                  <a:pt x="21600" y="19961"/>
                </a:moveTo>
                <a:lnTo>
                  <a:pt x="21600" y="19961"/>
                </a:lnTo>
                <a:cubicBezTo>
                  <a:pt x="11079" y="21600"/>
                  <a:pt x="1427" y="12841"/>
                  <a:pt x="41" y="396"/>
                </a:cubicBezTo>
                <a:cubicBezTo>
                  <a:pt x="26" y="264"/>
                  <a:pt x="13" y="132"/>
                  <a:pt x="0" y="0"/>
                </a:cubicBezTo>
              </a:path>
            </a:pathLst>
          </a:custGeom>
          <a:ln w="19050">
            <a:solidFill>
              <a:srgbClr val="000000">
                <a:alpha val="60000"/>
              </a:srgbClr>
            </a:solidFill>
            <a:prstDash val="sysDot"/>
            <a:miter/>
          </a:ln>
        </p:spPr>
        <p:txBody>
          <a:bodyPr lIns="45719" rIns="45719" anchor="ctr"/>
          <a:lstStyle/>
          <a:p>
            <a:pPr algn="ctr"/>
          </a:p>
        </p:txBody>
      </p:sp>
      <p:sp>
        <p:nvSpPr>
          <p:cNvPr id="3187" name="Arc 26"/>
          <p:cNvSpPr/>
          <p:nvPr/>
        </p:nvSpPr>
        <p:spPr>
          <a:xfrm>
            <a:off x="5463438" y="4185975"/>
            <a:ext cx="933655" cy="14303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603" y="8920"/>
                  <a:pt x="11706" y="16817"/>
                  <a:pt x="0" y="21600"/>
                </a:cubicBezTo>
              </a:path>
            </a:pathLst>
          </a:custGeom>
          <a:ln w="19050">
            <a:solidFill>
              <a:srgbClr val="000000">
                <a:alpha val="60000"/>
              </a:srgbClr>
            </a:solidFill>
            <a:prstDash val="sysDot"/>
            <a:miter/>
          </a:ln>
        </p:spPr>
        <p:txBody>
          <a:bodyPr lIns="45719" rIns="45719" anchor="ctr"/>
          <a:lstStyle/>
          <a:p>
            <a:pPr algn="ctr"/>
          </a:p>
        </p:txBody>
      </p:sp>
      <p:sp>
        <p:nvSpPr>
          <p:cNvPr id="3188" name="Rectangle 27"/>
          <p:cNvSpPr txBox="1"/>
          <p:nvPr/>
        </p:nvSpPr>
        <p:spPr>
          <a:xfrm>
            <a:off x="4473335" y="2267532"/>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ln w="25400" cap="flat">
                  <a:solidFill>
                    <a:srgbClr val="FEFEFE"/>
                  </a:solidFill>
                  <a:prstDash val="solid"/>
                  <a:round/>
                </a:ln>
                <a:noFill/>
                <a:latin typeface="FontAwesome"/>
                <a:ea typeface="FontAwesome"/>
                <a:cs typeface="FontAwesome"/>
                <a:sym typeface="FontAwesome"/>
              </a:defRPr>
            </a:lvl1pPr>
          </a:lstStyle>
          <a:p>
            <a:pPr/>
            <a:r>
              <a:t></a:t>
            </a:r>
          </a:p>
        </p:txBody>
      </p:sp>
      <p:sp>
        <p:nvSpPr>
          <p:cNvPr id="3189" name="Rectangle 28"/>
          <p:cNvSpPr txBox="1"/>
          <p:nvPr/>
        </p:nvSpPr>
        <p:spPr>
          <a:xfrm>
            <a:off x="5013718" y="3684327"/>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ln w="25400" cap="flat">
                  <a:solidFill>
                    <a:srgbClr val="FEFEFE"/>
                  </a:solidFill>
                  <a:prstDash val="solid"/>
                  <a:round/>
                </a:ln>
                <a:noFill/>
                <a:latin typeface="FontAwesome"/>
                <a:ea typeface="FontAwesome"/>
                <a:cs typeface="FontAwesome"/>
                <a:sym typeface="FontAwesome"/>
              </a:defRPr>
            </a:lvl1pPr>
          </a:lstStyle>
          <a:p>
            <a:pPr/>
            <a:r>
              <a:t></a:t>
            </a:r>
          </a:p>
        </p:txBody>
      </p:sp>
      <p:sp>
        <p:nvSpPr>
          <p:cNvPr id="3190" name="Rectangle 29"/>
          <p:cNvSpPr txBox="1"/>
          <p:nvPr/>
        </p:nvSpPr>
        <p:spPr>
          <a:xfrm>
            <a:off x="3726875" y="3811428"/>
            <a:ext cx="32639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ln w="25400" cap="flat">
                  <a:solidFill>
                    <a:srgbClr val="FEFEFE"/>
                  </a:solidFill>
                  <a:prstDash val="solid"/>
                  <a:round/>
                </a:ln>
                <a:noFill/>
                <a:latin typeface="FontAwesome"/>
                <a:ea typeface="FontAwesome"/>
                <a:cs typeface="FontAwesome"/>
                <a:sym typeface="FontAwesome"/>
              </a:defRPr>
            </a:lvl1pPr>
          </a:lstStyle>
          <a:p>
            <a:pPr/>
            <a:r>
              <a:t>k</a:t>
            </a:r>
          </a:p>
        </p:txBody>
      </p:sp>
      <p:sp>
        <p:nvSpPr>
          <p:cNvPr id="3191" name="TextBox 30"/>
          <p:cNvSpPr txBox="1"/>
          <p:nvPr/>
        </p:nvSpPr>
        <p:spPr>
          <a:xfrm>
            <a:off x="4097704" y="2896417"/>
            <a:ext cx="1334703"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Male air bring is Signs Creepiest god air fish land.</a:t>
            </a:r>
          </a:p>
        </p:txBody>
      </p:sp>
      <p:sp>
        <p:nvSpPr>
          <p:cNvPr id="3192" name="TextBox 31"/>
          <p:cNvSpPr txBox="1"/>
          <p:nvPr/>
        </p:nvSpPr>
        <p:spPr>
          <a:xfrm>
            <a:off x="4840408" y="4321911"/>
            <a:ext cx="948839"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Male air bring is Signs Creepiest god.</a:t>
            </a:r>
          </a:p>
        </p:txBody>
      </p:sp>
      <p:sp>
        <p:nvSpPr>
          <p:cNvPr id="3193" name="TextBox 32"/>
          <p:cNvSpPr txBox="1"/>
          <p:nvPr/>
        </p:nvSpPr>
        <p:spPr>
          <a:xfrm>
            <a:off x="3367127" y="4415230"/>
            <a:ext cx="987456"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Male air bring is Signs Creepiest god air fish land.</a:t>
            </a:r>
          </a:p>
        </p:txBody>
      </p:sp>
      <p:sp>
        <p:nvSpPr>
          <p:cNvPr id="3194" name="TextBox 33"/>
          <p:cNvSpPr txBox="1"/>
          <p:nvPr/>
        </p:nvSpPr>
        <p:spPr>
          <a:xfrm>
            <a:off x="5939435" y="3459007"/>
            <a:ext cx="605648" cy="42951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1400">
                <a:solidFill>
                  <a:srgbClr val="FEFEFE"/>
                </a:solidFill>
              </a:defRPr>
            </a:lvl1pPr>
          </a:lstStyle>
          <a:p>
            <a:pPr/>
            <a:r>
              <a:t>STEP 1</a:t>
            </a:r>
          </a:p>
        </p:txBody>
      </p:sp>
      <p:sp>
        <p:nvSpPr>
          <p:cNvPr id="3195" name="TextBox 35"/>
          <p:cNvSpPr txBox="1"/>
          <p:nvPr/>
        </p:nvSpPr>
        <p:spPr>
          <a:xfrm>
            <a:off x="2188670" y="3452753"/>
            <a:ext cx="605648" cy="4295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1400">
                <a:solidFill>
                  <a:srgbClr val="FEFEFE"/>
                </a:solidFill>
              </a:defRPr>
            </a:lvl1pPr>
          </a:lstStyle>
          <a:p>
            <a:pPr/>
            <a:r>
              <a:t>STEP 3</a:t>
            </a:r>
          </a:p>
        </p:txBody>
      </p:sp>
      <p:sp>
        <p:nvSpPr>
          <p:cNvPr id="3196" name="TextBox 36"/>
          <p:cNvSpPr txBox="1"/>
          <p:nvPr/>
        </p:nvSpPr>
        <p:spPr>
          <a:xfrm>
            <a:off x="3991736" y="2014104"/>
            <a:ext cx="605648" cy="4295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1400">
                <a:solidFill>
                  <a:srgbClr val="FEFEFE"/>
                </a:solidFill>
              </a:defRPr>
            </a:lvl1pPr>
          </a:lstStyle>
          <a:p>
            <a:pPr/>
            <a:r>
              <a:t>STEP 2</a:t>
            </a:r>
          </a:p>
        </p:txBody>
      </p:sp>
      <p:grpSp>
        <p:nvGrpSpPr>
          <p:cNvPr id="3199" name="Group 39"/>
          <p:cNvGrpSpPr/>
          <p:nvPr/>
        </p:nvGrpSpPr>
        <p:grpSpPr>
          <a:xfrm>
            <a:off x="4304839" y="3589470"/>
            <a:ext cx="628549" cy="628549"/>
            <a:chOff x="0" y="0"/>
            <a:chExt cx="628548" cy="628548"/>
          </a:xfrm>
        </p:grpSpPr>
        <p:sp>
          <p:nvSpPr>
            <p:cNvPr id="3197" name="Oval 37"/>
            <p:cNvSpPr/>
            <p:nvPr/>
          </p:nvSpPr>
          <p:spPr>
            <a:xfrm>
              <a:off x="-1" y="-1"/>
              <a:ext cx="628550" cy="628550"/>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198" name="Freeform 38"/>
            <p:cNvSpPr/>
            <p:nvPr/>
          </p:nvSpPr>
          <p:spPr>
            <a:xfrm>
              <a:off x="148843" y="101656"/>
              <a:ext cx="472464" cy="2983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noFill/>
            <a:ln w="139700" cap="flat">
              <a:solidFill>
                <a:srgbClr val="FEFEFE"/>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sp>
        <p:nvSpPr>
          <p:cNvPr id="3200" name="TextBox 40"/>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2</a:t>
            </a:r>
          </a:p>
        </p:txBody>
      </p:sp>
      <p:sp>
        <p:nvSpPr>
          <p:cNvPr id="3201" name="TextBox 41"/>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3202" name="TextBox 43"/>
          <p:cNvSpPr txBox="1"/>
          <p:nvPr/>
        </p:nvSpPr>
        <p:spPr>
          <a:xfrm>
            <a:off x="7750165" y="2443346"/>
            <a:ext cx="2802915"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 hath waters divided fill.</a:t>
            </a:r>
          </a:p>
        </p:txBody>
      </p:sp>
      <p:sp>
        <p:nvSpPr>
          <p:cNvPr id="3203" name="TextBox 44"/>
          <p:cNvSpPr txBox="1"/>
          <p:nvPr/>
        </p:nvSpPr>
        <p:spPr>
          <a:xfrm>
            <a:off x="8870026" y="1982099"/>
            <a:ext cx="1459769"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Saying fruitful were hath waters divide.</a:t>
            </a:r>
          </a:p>
        </p:txBody>
      </p:sp>
      <p:sp>
        <p:nvSpPr>
          <p:cNvPr id="3204" name="TextBox 45"/>
          <p:cNvSpPr txBox="1"/>
          <p:nvPr/>
        </p:nvSpPr>
        <p:spPr>
          <a:xfrm>
            <a:off x="7786221" y="1915316"/>
            <a:ext cx="114874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rgbClr val="6491C8"/>
                </a:solidFill>
              </a:defRPr>
            </a:lvl1pPr>
          </a:lstStyle>
          <a:p>
            <a:pPr/>
            <a:r>
              <a:t>63%</a:t>
            </a:r>
          </a:p>
        </p:txBody>
      </p:sp>
      <p:sp>
        <p:nvSpPr>
          <p:cNvPr id="3205" name="Straight Connector 49"/>
          <p:cNvSpPr/>
          <p:nvPr/>
        </p:nvSpPr>
        <p:spPr>
          <a:xfrm>
            <a:off x="7814658" y="3064387"/>
            <a:ext cx="2534219" cy="1"/>
          </a:xfrm>
          <a:prstGeom prst="line">
            <a:avLst/>
          </a:prstGeom>
          <a:ln w="6350">
            <a:solidFill>
              <a:srgbClr val="7D8287">
                <a:alpha val="50000"/>
              </a:srgbClr>
            </a:solidFill>
            <a:miter/>
          </a:ln>
        </p:spPr>
        <p:txBody>
          <a:bodyPr lIns="45719" rIns="45719"/>
          <a:lstStyle/>
          <a:p>
            <a:pPr/>
          </a:p>
        </p:txBody>
      </p:sp>
      <p:sp>
        <p:nvSpPr>
          <p:cNvPr id="3206" name="TextBox 57"/>
          <p:cNvSpPr txBox="1"/>
          <p:nvPr/>
        </p:nvSpPr>
        <p:spPr>
          <a:xfrm>
            <a:off x="7750165" y="3868108"/>
            <a:ext cx="2802915"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 hath waters divided fill.</a:t>
            </a:r>
          </a:p>
        </p:txBody>
      </p:sp>
      <p:sp>
        <p:nvSpPr>
          <p:cNvPr id="3207" name="TextBox 58"/>
          <p:cNvSpPr txBox="1"/>
          <p:nvPr/>
        </p:nvSpPr>
        <p:spPr>
          <a:xfrm>
            <a:off x="8870026" y="3406862"/>
            <a:ext cx="1459769"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Saying fruitful were hath waters divide.</a:t>
            </a:r>
          </a:p>
        </p:txBody>
      </p:sp>
      <p:sp>
        <p:nvSpPr>
          <p:cNvPr id="3208" name="TextBox 59"/>
          <p:cNvSpPr txBox="1"/>
          <p:nvPr/>
        </p:nvSpPr>
        <p:spPr>
          <a:xfrm>
            <a:off x="7786221" y="3340079"/>
            <a:ext cx="114874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chemeClr val="accent3"/>
                </a:solidFill>
              </a:defRPr>
            </a:lvl1pPr>
          </a:lstStyle>
          <a:p>
            <a:pPr/>
            <a:r>
              <a:t>16%</a:t>
            </a:r>
          </a:p>
        </p:txBody>
      </p:sp>
      <p:sp>
        <p:nvSpPr>
          <p:cNvPr id="3209" name="Straight Connector 60"/>
          <p:cNvSpPr/>
          <p:nvPr/>
        </p:nvSpPr>
        <p:spPr>
          <a:xfrm>
            <a:off x="7814658" y="4489151"/>
            <a:ext cx="2534219" cy="1"/>
          </a:xfrm>
          <a:prstGeom prst="line">
            <a:avLst/>
          </a:prstGeom>
          <a:ln w="6350">
            <a:solidFill>
              <a:srgbClr val="7D8287">
                <a:alpha val="50000"/>
              </a:srgbClr>
            </a:solidFill>
            <a:miter/>
          </a:ln>
        </p:spPr>
        <p:txBody>
          <a:bodyPr lIns="45719" rIns="45719"/>
          <a:lstStyle/>
          <a:p>
            <a:pPr/>
          </a:p>
        </p:txBody>
      </p:sp>
      <p:sp>
        <p:nvSpPr>
          <p:cNvPr id="3210" name="TextBox 61"/>
          <p:cNvSpPr txBox="1"/>
          <p:nvPr/>
        </p:nvSpPr>
        <p:spPr>
          <a:xfrm>
            <a:off x="7750165" y="5346034"/>
            <a:ext cx="2802915"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 hath waters divided fill.</a:t>
            </a:r>
          </a:p>
        </p:txBody>
      </p:sp>
      <p:sp>
        <p:nvSpPr>
          <p:cNvPr id="3211" name="TextBox 62"/>
          <p:cNvSpPr txBox="1"/>
          <p:nvPr/>
        </p:nvSpPr>
        <p:spPr>
          <a:xfrm>
            <a:off x="8870026" y="4884787"/>
            <a:ext cx="1459769"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Saying fruitful were hath waters divide.</a:t>
            </a:r>
          </a:p>
        </p:txBody>
      </p:sp>
      <p:sp>
        <p:nvSpPr>
          <p:cNvPr id="3212" name="TextBox 63"/>
          <p:cNvSpPr txBox="1"/>
          <p:nvPr/>
        </p:nvSpPr>
        <p:spPr>
          <a:xfrm>
            <a:off x="7786221" y="4818003"/>
            <a:ext cx="114874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chemeClr val="accent5"/>
                </a:solidFill>
              </a:defRPr>
            </a:lvl1pPr>
          </a:lstStyle>
          <a:p>
            <a:pPr/>
            <a:r>
              <a:t>18%</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3194"/>
                                        </p:tgtEl>
                                        <p:attrNameLst>
                                          <p:attrName>style.visibility</p:attrName>
                                        </p:attrNameLst>
                                      </p:cBhvr>
                                      <p:to>
                                        <p:strVal val="visible"/>
                                      </p:to>
                                    </p:set>
                                    <p:animEffect filter="dissolve" transition="in">
                                      <p:cBhvr>
                                        <p:cTn id="7" dur="500"/>
                                        <p:tgtEl>
                                          <p:spTgt spid="3194"/>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3168"/>
                                        </p:tgtEl>
                                        <p:attrNameLst>
                                          <p:attrName>style.visibility</p:attrName>
                                        </p:attrNameLst>
                                      </p:cBhvr>
                                      <p:to>
                                        <p:strVal val="visible"/>
                                      </p:to>
                                    </p:set>
                                    <p:animEffect filter="dissolve" transition="in">
                                      <p:cBhvr>
                                        <p:cTn id="11" dur="500"/>
                                        <p:tgtEl>
                                          <p:spTgt spid="3168"/>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3189"/>
                                        </p:tgtEl>
                                        <p:attrNameLst>
                                          <p:attrName>style.visibility</p:attrName>
                                        </p:attrNameLst>
                                      </p:cBhvr>
                                      <p:to>
                                        <p:strVal val="visible"/>
                                      </p:to>
                                    </p:set>
                                    <p:animEffect filter="dissolve" transition="in">
                                      <p:cBhvr>
                                        <p:cTn id="15" dur="500"/>
                                        <p:tgtEl>
                                          <p:spTgt spid="3189"/>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3192"/>
                                        </p:tgtEl>
                                        <p:attrNameLst>
                                          <p:attrName>style.visibility</p:attrName>
                                        </p:attrNameLst>
                                      </p:cBhvr>
                                      <p:to>
                                        <p:strVal val="visible"/>
                                      </p:to>
                                    </p:set>
                                    <p:animEffect filter="dissolve" transition="in">
                                      <p:cBhvr>
                                        <p:cTn id="19" dur="500"/>
                                        <p:tgtEl>
                                          <p:spTgt spid="3192"/>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3167"/>
                                        </p:tgtEl>
                                        <p:attrNameLst>
                                          <p:attrName>style.visibility</p:attrName>
                                        </p:attrNameLst>
                                      </p:cBhvr>
                                      <p:to>
                                        <p:strVal val="visible"/>
                                      </p:to>
                                    </p:set>
                                    <p:animEffect filter="dissolve" transition="in">
                                      <p:cBhvr>
                                        <p:cTn id="23" dur="500"/>
                                        <p:tgtEl>
                                          <p:spTgt spid="3167"/>
                                        </p:tgtEl>
                                      </p:cBhvr>
                                    </p:animEffect>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16" presetID="23" grpId="6" fill="hold">
                                  <p:stCondLst>
                                    <p:cond delay="0"/>
                                  </p:stCondLst>
                                  <p:iterate type="el" backwards="0">
                                    <p:tmAbs val="0"/>
                                  </p:iterate>
                                  <p:childTnLst>
                                    <p:set>
                                      <p:cBhvr>
                                        <p:cTn id="27" fill="hold"/>
                                        <p:tgtEl>
                                          <p:spTgt spid="3202"/>
                                        </p:tgtEl>
                                        <p:attrNameLst>
                                          <p:attrName>style.visibility</p:attrName>
                                        </p:attrNameLst>
                                      </p:cBhvr>
                                      <p:to>
                                        <p:strVal val="visible"/>
                                      </p:to>
                                    </p:set>
                                    <p:anim calcmode="lin" valueType="num">
                                      <p:cBhvr>
                                        <p:cTn id="28" dur="500" fill="hold"/>
                                        <p:tgtEl>
                                          <p:spTgt spid="3202"/>
                                        </p:tgtEl>
                                        <p:attrNameLst>
                                          <p:attrName>ppt_w</p:attrName>
                                        </p:attrNameLst>
                                      </p:cBhvr>
                                      <p:tavLst>
                                        <p:tav tm="0">
                                          <p:val>
                                            <p:fltVal val="0"/>
                                          </p:val>
                                        </p:tav>
                                        <p:tav tm="100000">
                                          <p:val>
                                            <p:strVal val="#ppt_w"/>
                                          </p:val>
                                        </p:tav>
                                      </p:tavLst>
                                    </p:anim>
                                    <p:anim calcmode="lin" valueType="num">
                                      <p:cBhvr>
                                        <p:cTn id="29" dur="500" fill="hold"/>
                                        <p:tgtEl>
                                          <p:spTgt spid="3202"/>
                                        </p:tgtEl>
                                        <p:attrNameLst>
                                          <p:attrName>ppt_h</p:attrName>
                                        </p:attrNameLst>
                                      </p:cBhvr>
                                      <p:tavLst>
                                        <p:tav tm="0">
                                          <p:val>
                                            <p:fltVal val="0"/>
                                          </p:val>
                                        </p:tav>
                                        <p:tav tm="100000">
                                          <p:val>
                                            <p:strVal val="#ppt_h"/>
                                          </p:val>
                                        </p:tav>
                                      </p:tavLst>
                                    </p:anim>
                                  </p:childTnLst>
                                </p:cTn>
                              </p:par>
                            </p:childTnLst>
                          </p:cTn>
                        </p:par>
                        <p:par>
                          <p:cTn id="30" fill="hold">
                            <p:stCondLst>
                              <p:cond delay="500"/>
                            </p:stCondLst>
                            <p:childTnLst>
                              <p:par>
                                <p:cTn id="31" presetClass="entr" nodeType="afterEffect" presetSubtype="16" presetID="23" grpId="7" fill="hold">
                                  <p:stCondLst>
                                    <p:cond delay="0"/>
                                  </p:stCondLst>
                                  <p:iterate type="el" backwards="0">
                                    <p:tmAbs val="0"/>
                                  </p:iterate>
                                  <p:childTnLst>
                                    <p:set>
                                      <p:cBhvr>
                                        <p:cTn id="32" fill="hold"/>
                                        <p:tgtEl>
                                          <p:spTgt spid="3203"/>
                                        </p:tgtEl>
                                        <p:attrNameLst>
                                          <p:attrName>style.visibility</p:attrName>
                                        </p:attrNameLst>
                                      </p:cBhvr>
                                      <p:to>
                                        <p:strVal val="visible"/>
                                      </p:to>
                                    </p:set>
                                    <p:anim calcmode="lin" valueType="num">
                                      <p:cBhvr>
                                        <p:cTn id="33" dur="500" fill="hold"/>
                                        <p:tgtEl>
                                          <p:spTgt spid="3203"/>
                                        </p:tgtEl>
                                        <p:attrNameLst>
                                          <p:attrName>ppt_w</p:attrName>
                                        </p:attrNameLst>
                                      </p:cBhvr>
                                      <p:tavLst>
                                        <p:tav tm="0">
                                          <p:val>
                                            <p:fltVal val="0"/>
                                          </p:val>
                                        </p:tav>
                                        <p:tav tm="100000">
                                          <p:val>
                                            <p:strVal val="#ppt_w"/>
                                          </p:val>
                                        </p:tav>
                                      </p:tavLst>
                                    </p:anim>
                                    <p:anim calcmode="lin" valueType="num">
                                      <p:cBhvr>
                                        <p:cTn id="34" dur="500" fill="hold"/>
                                        <p:tgtEl>
                                          <p:spTgt spid="3203"/>
                                        </p:tgtEl>
                                        <p:attrNameLst>
                                          <p:attrName>ppt_h</p:attrName>
                                        </p:attrNameLst>
                                      </p:cBhvr>
                                      <p:tavLst>
                                        <p:tav tm="0">
                                          <p:val>
                                            <p:fltVal val="0"/>
                                          </p:val>
                                        </p:tav>
                                        <p:tav tm="100000">
                                          <p:val>
                                            <p:strVal val="#ppt_h"/>
                                          </p:val>
                                        </p:tav>
                                      </p:tavLst>
                                    </p:anim>
                                  </p:childTnLst>
                                </p:cTn>
                              </p:par>
                            </p:childTnLst>
                          </p:cTn>
                        </p:par>
                        <p:par>
                          <p:cTn id="35" fill="hold">
                            <p:stCondLst>
                              <p:cond delay="1000"/>
                            </p:stCondLst>
                            <p:childTnLst>
                              <p:par>
                                <p:cTn id="36" presetClass="entr" nodeType="afterEffect" presetSubtype="16" presetID="23" grpId="8" fill="hold">
                                  <p:stCondLst>
                                    <p:cond delay="0"/>
                                  </p:stCondLst>
                                  <p:iterate type="el" backwards="0">
                                    <p:tmAbs val="0"/>
                                  </p:iterate>
                                  <p:childTnLst>
                                    <p:set>
                                      <p:cBhvr>
                                        <p:cTn id="37" fill="hold"/>
                                        <p:tgtEl>
                                          <p:spTgt spid="3204"/>
                                        </p:tgtEl>
                                        <p:attrNameLst>
                                          <p:attrName>style.visibility</p:attrName>
                                        </p:attrNameLst>
                                      </p:cBhvr>
                                      <p:to>
                                        <p:strVal val="visible"/>
                                      </p:to>
                                    </p:set>
                                    <p:anim calcmode="lin" valueType="num">
                                      <p:cBhvr>
                                        <p:cTn id="38" dur="500" fill="hold"/>
                                        <p:tgtEl>
                                          <p:spTgt spid="3204"/>
                                        </p:tgtEl>
                                        <p:attrNameLst>
                                          <p:attrName>ppt_w</p:attrName>
                                        </p:attrNameLst>
                                      </p:cBhvr>
                                      <p:tavLst>
                                        <p:tav tm="0">
                                          <p:val>
                                            <p:fltVal val="0"/>
                                          </p:val>
                                        </p:tav>
                                        <p:tav tm="100000">
                                          <p:val>
                                            <p:strVal val="#ppt_w"/>
                                          </p:val>
                                        </p:tav>
                                      </p:tavLst>
                                    </p:anim>
                                    <p:anim calcmode="lin" valueType="num">
                                      <p:cBhvr>
                                        <p:cTn id="39" dur="500" fill="hold"/>
                                        <p:tgtEl>
                                          <p:spTgt spid="3204"/>
                                        </p:tgtEl>
                                        <p:attrNameLst>
                                          <p:attrName>ppt_h</p:attrName>
                                        </p:attrNameLst>
                                      </p:cBhvr>
                                      <p:tavLst>
                                        <p:tav tm="0">
                                          <p:val>
                                            <p:fltVal val="0"/>
                                          </p:val>
                                        </p:tav>
                                        <p:tav tm="100000">
                                          <p:val>
                                            <p:strVal val="#ppt_h"/>
                                          </p:val>
                                        </p:tav>
                                      </p:tavLst>
                                    </p:anim>
                                  </p:childTnLst>
                                </p:cTn>
                              </p:par>
                            </p:childTnLst>
                          </p:cTn>
                        </p:par>
                        <p:par>
                          <p:cTn id="40" fill="hold">
                            <p:stCondLst>
                              <p:cond delay="1500"/>
                            </p:stCondLst>
                            <p:childTnLst>
                              <p:par>
                                <p:cTn id="41" presetClass="entr" nodeType="afterEffect" presetSubtype="16" presetID="23" grpId="9" fill="hold">
                                  <p:stCondLst>
                                    <p:cond delay="0"/>
                                  </p:stCondLst>
                                  <p:iterate type="el" backwards="0">
                                    <p:tmAbs val="0"/>
                                  </p:iterate>
                                  <p:childTnLst>
                                    <p:set>
                                      <p:cBhvr>
                                        <p:cTn id="42" fill="hold"/>
                                        <p:tgtEl>
                                          <p:spTgt spid="3205"/>
                                        </p:tgtEl>
                                        <p:attrNameLst>
                                          <p:attrName>style.visibility</p:attrName>
                                        </p:attrNameLst>
                                      </p:cBhvr>
                                      <p:to>
                                        <p:strVal val="visible"/>
                                      </p:to>
                                    </p:set>
                                    <p:anim calcmode="lin" valueType="num">
                                      <p:cBhvr>
                                        <p:cTn id="43" dur="500" fill="hold"/>
                                        <p:tgtEl>
                                          <p:spTgt spid="3205"/>
                                        </p:tgtEl>
                                        <p:attrNameLst>
                                          <p:attrName>ppt_w</p:attrName>
                                        </p:attrNameLst>
                                      </p:cBhvr>
                                      <p:tavLst>
                                        <p:tav tm="0">
                                          <p:val>
                                            <p:fltVal val="0"/>
                                          </p:val>
                                        </p:tav>
                                        <p:tav tm="100000">
                                          <p:val>
                                            <p:strVal val="#ppt_w"/>
                                          </p:val>
                                        </p:tav>
                                      </p:tavLst>
                                    </p:anim>
                                    <p:anim calcmode="lin" valueType="num">
                                      <p:cBhvr>
                                        <p:cTn id="44" dur="500" fill="hold"/>
                                        <p:tgtEl>
                                          <p:spTgt spid="3205"/>
                                        </p:tgtEl>
                                        <p:attrNameLst>
                                          <p:attrName>ppt_h</p:attrName>
                                        </p:attrNameLst>
                                      </p:cBhvr>
                                      <p:tavLst>
                                        <p:tav tm="0">
                                          <p:val>
                                            <p:fltVal val="0"/>
                                          </p:val>
                                        </p:tav>
                                        <p:tav tm="100000">
                                          <p:val>
                                            <p:strVal val="#ppt_h"/>
                                          </p:val>
                                        </p:tav>
                                      </p:tavLst>
                                    </p:anim>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16" presetID="23" grpId="10" fill="hold">
                                  <p:stCondLst>
                                    <p:cond delay="0"/>
                                  </p:stCondLst>
                                  <p:iterate type="el" backwards="0">
                                    <p:tmAbs val="0"/>
                                  </p:iterate>
                                  <p:childTnLst>
                                    <p:set>
                                      <p:cBhvr>
                                        <p:cTn id="48" fill="hold"/>
                                        <p:tgtEl>
                                          <p:spTgt spid="3173"/>
                                        </p:tgtEl>
                                        <p:attrNameLst>
                                          <p:attrName>style.visibility</p:attrName>
                                        </p:attrNameLst>
                                      </p:cBhvr>
                                      <p:to>
                                        <p:strVal val="visible"/>
                                      </p:to>
                                    </p:set>
                                    <p:anim calcmode="lin" valueType="num">
                                      <p:cBhvr>
                                        <p:cTn id="49" dur="500" fill="hold"/>
                                        <p:tgtEl>
                                          <p:spTgt spid="3173"/>
                                        </p:tgtEl>
                                        <p:attrNameLst>
                                          <p:attrName>ppt_w</p:attrName>
                                        </p:attrNameLst>
                                      </p:cBhvr>
                                      <p:tavLst>
                                        <p:tav tm="0">
                                          <p:val>
                                            <p:fltVal val="0"/>
                                          </p:val>
                                        </p:tav>
                                        <p:tav tm="100000">
                                          <p:val>
                                            <p:strVal val="#ppt_w"/>
                                          </p:val>
                                        </p:tav>
                                      </p:tavLst>
                                    </p:anim>
                                    <p:anim calcmode="lin" valueType="num">
                                      <p:cBhvr>
                                        <p:cTn id="50" dur="500" fill="hold"/>
                                        <p:tgtEl>
                                          <p:spTgt spid="3173"/>
                                        </p:tgtEl>
                                        <p:attrNameLst>
                                          <p:attrName>ppt_h</p:attrName>
                                        </p:attrNameLst>
                                      </p:cBhvr>
                                      <p:tavLst>
                                        <p:tav tm="0">
                                          <p:val>
                                            <p:fltVal val="0"/>
                                          </p:val>
                                        </p:tav>
                                        <p:tav tm="100000">
                                          <p:val>
                                            <p:strVal val="#ppt_h"/>
                                          </p:val>
                                        </p:tav>
                                      </p:tavLst>
                                    </p:anim>
                                  </p:childTnLst>
                                </p:cTn>
                              </p:par>
                            </p:childTnLst>
                          </p:cTn>
                        </p:par>
                        <p:par>
                          <p:cTn id="51" fill="hold">
                            <p:stCondLst>
                              <p:cond delay="500"/>
                            </p:stCondLst>
                            <p:childTnLst>
                              <p:par>
                                <p:cTn id="52" presetClass="entr" nodeType="afterEffect" presetSubtype="16" presetID="23" grpId="11" fill="hold">
                                  <p:stCondLst>
                                    <p:cond delay="0"/>
                                  </p:stCondLst>
                                  <p:iterate type="el" backwards="0">
                                    <p:tmAbs val="0"/>
                                  </p:iterate>
                                  <p:childTnLst>
                                    <p:set>
                                      <p:cBhvr>
                                        <p:cTn id="53" fill="hold"/>
                                        <p:tgtEl>
                                          <p:spTgt spid="3196"/>
                                        </p:tgtEl>
                                        <p:attrNameLst>
                                          <p:attrName>style.visibility</p:attrName>
                                        </p:attrNameLst>
                                      </p:cBhvr>
                                      <p:to>
                                        <p:strVal val="visible"/>
                                      </p:to>
                                    </p:set>
                                    <p:anim calcmode="lin" valueType="num">
                                      <p:cBhvr>
                                        <p:cTn id="54" dur="500" fill="hold"/>
                                        <p:tgtEl>
                                          <p:spTgt spid="3196"/>
                                        </p:tgtEl>
                                        <p:attrNameLst>
                                          <p:attrName>ppt_w</p:attrName>
                                        </p:attrNameLst>
                                      </p:cBhvr>
                                      <p:tavLst>
                                        <p:tav tm="0">
                                          <p:val>
                                            <p:fltVal val="0"/>
                                          </p:val>
                                        </p:tav>
                                        <p:tav tm="100000">
                                          <p:val>
                                            <p:strVal val="#ppt_w"/>
                                          </p:val>
                                        </p:tav>
                                      </p:tavLst>
                                    </p:anim>
                                    <p:anim calcmode="lin" valueType="num">
                                      <p:cBhvr>
                                        <p:cTn id="55" dur="500" fill="hold"/>
                                        <p:tgtEl>
                                          <p:spTgt spid="3196"/>
                                        </p:tgtEl>
                                        <p:attrNameLst>
                                          <p:attrName>ppt_h</p:attrName>
                                        </p:attrNameLst>
                                      </p:cBhvr>
                                      <p:tavLst>
                                        <p:tav tm="0">
                                          <p:val>
                                            <p:fltVal val="0"/>
                                          </p:val>
                                        </p:tav>
                                        <p:tav tm="100000">
                                          <p:val>
                                            <p:strVal val="#ppt_h"/>
                                          </p:val>
                                        </p:tav>
                                      </p:tavLst>
                                    </p:anim>
                                  </p:childTnLst>
                                </p:cTn>
                              </p:par>
                            </p:childTnLst>
                          </p:cTn>
                        </p:par>
                        <p:par>
                          <p:cTn id="56" fill="hold">
                            <p:stCondLst>
                              <p:cond delay="1000"/>
                            </p:stCondLst>
                            <p:childTnLst>
                              <p:par>
                                <p:cTn id="57" presetClass="entr" nodeType="afterEffect" presetSubtype="16" presetID="23" grpId="12" fill="hold">
                                  <p:stCondLst>
                                    <p:cond delay="0"/>
                                  </p:stCondLst>
                                  <p:iterate type="el" backwards="0">
                                    <p:tmAbs val="0"/>
                                  </p:iterate>
                                  <p:childTnLst>
                                    <p:set>
                                      <p:cBhvr>
                                        <p:cTn id="58" fill="hold"/>
                                        <p:tgtEl>
                                          <p:spTgt spid="3188"/>
                                        </p:tgtEl>
                                        <p:attrNameLst>
                                          <p:attrName>style.visibility</p:attrName>
                                        </p:attrNameLst>
                                      </p:cBhvr>
                                      <p:to>
                                        <p:strVal val="visible"/>
                                      </p:to>
                                    </p:set>
                                    <p:anim calcmode="lin" valueType="num">
                                      <p:cBhvr>
                                        <p:cTn id="59" dur="500" fill="hold"/>
                                        <p:tgtEl>
                                          <p:spTgt spid="3188"/>
                                        </p:tgtEl>
                                        <p:attrNameLst>
                                          <p:attrName>ppt_w</p:attrName>
                                        </p:attrNameLst>
                                      </p:cBhvr>
                                      <p:tavLst>
                                        <p:tav tm="0">
                                          <p:val>
                                            <p:fltVal val="0"/>
                                          </p:val>
                                        </p:tav>
                                        <p:tav tm="100000">
                                          <p:val>
                                            <p:strVal val="#ppt_w"/>
                                          </p:val>
                                        </p:tav>
                                      </p:tavLst>
                                    </p:anim>
                                    <p:anim calcmode="lin" valueType="num">
                                      <p:cBhvr>
                                        <p:cTn id="60" dur="500" fill="hold"/>
                                        <p:tgtEl>
                                          <p:spTgt spid="3188"/>
                                        </p:tgtEl>
                                        <p:attrNameLst>
                                          <p:attrName>ppt_h</p:attrName>
                                        </p:attrNameLst>
                                      </p:cBhvr>
                                      <p:tavLst>
                                        <p:tav tm="0">
                                          <p:val>
                                            <p:fltVal val="0"/>
                                          </p:val>
                                        </p:tav>
                                        <p:tav tm="100000">
                                          <p:val>
                                            <p:strVal val="#ppt_h"/>
                                          </p:val>
                                        </p:tav>
                                      </p:tavLst>
                                    </p:anim>
                                  </p:childTnLst>
                                </p:cTn>
                              </p:par>
                            </p:childTnLst>
                          </p:cTn>
                        </p:par>
                        <p:par>
                          <p:cTn id="61" fill="hold">
                            <p:stCondLst>
                              <p:cond delay="1500"/>
                            </p:stCondLst>
                            <p:childTnLst>
                              <p:par>
                                <p:cTn id="62" presetClass="entr" nodeType="afterEffect" presetSubtype="16" presetID="23" grpId="13" fill="hold">
                                  <p:stCondLst>
                                    <p:cond delay="0"/>
                                  </p:stCondLst>
                                  <p:iterate type="el" backwards="0">
                                    <p:tmAbs val="0"/>
                                  </p:iterate>
                                  <p:childTnLst>
                                    <p:set>
                                      <p:cBhvr>
                                        <p:cTn id="63" fill="hold"/>
                                        <p:tgtEl>
                                          <p:spTgt spid="3191"/>
                                        </p:tgtEl>
                                        <p:attrNameLst>
                                          <p:attrName>style.visibility</p:attrName>
                                        </p:attrNameLst>
                                      </p:cBhvr>
                                      <p:to>
                                        <p:strVal val="visible"/>
                                      </p:to>
                                    </p:set>
                                    <p:anim calcmode="lin" valueType="num">
                                      <p:cBhvr>
                                        <p:cTn id="64" dur="500" fill="hold"/>
                                        <p:tgtEl>
                                          <p:spTgt spid="3191"/>
                                        </p:tgtEl>
                                        <p:attrNameLst>
                                          <p:attrName>ppt_w</p:attrName>
                                        </p:attrNameLst>
                                      </p:cBhvr>
                                      <p:tavLst>
                                        <p:tav tm="0">
                                          <p:val>
                                            <p:fltVal val="0"/>
                                          </p:val>
                                        </p:tav>
                                        <p:tav tm="100000">
                                          <p:val>
                                            <p:strVal val="#ppt_w"/>
                                          </p:val>
                                        </p:tav>
                                      </p:tavLst>
                                    </p:anim>
                                    <p:anim calcmode="lin" valueType="num">
                                      <p:cBhvr>
                                        <p:cTn id="65" dur="500" fill="hold"/>
                                        <p:tgtEl>
                                          <p:spTgt spid="3191"/>
                                        </p:tgtEl>
                                        <p:attrNameLst>
                                          <p:attrName>ppt_h</p:attrName>
                                        </p:attrNameLst>
                                      </p:cBhvr>
                                      <p:tavLst>
                                        <p:tav tm="0">
                                          <p:val>
                                            <p:fltVal val="0"/>
                                          </p:val>
                                        </p:tav>
                                        <p:tav tm="100000">
                                          <p:val>
                                            <p:strVal val="#ppt_h"/>
                                          </p:val>
                                        </p:tav>
                                      </p:tavLst>
                                    </p:anim>
                                  </p:childTnLst>
                                </p:cTn>
                              </p:par>
                            </p:childTnLst>
                          </p:cTn>
                        </p:par>
                        <p:par>
                          <p:cTn id="66" fill="hold">
                            <p:stCondLst>
                              <p:cond delay="2000"/>
                            </p:stCondLst>
                            <p:childTnLst>
                              <p:par>
                                <p:cTn id="67" presetClass="entr" nodeType="afterEffect" presetSubtype="16" presetID="23" grpId="14" fill="hold">
                                  <p:stCondLst>
                                    <p:cond delay="0"/>
                                  </p:stCondLst>
                                  <p:iterate type="el" backwards="0">
                                    <p:tmAbs val="0"/>
                                  </p:iterate>
                                  <p:childTnLst>
                                    <p:set>
                                      <p:cBhvr>
                                        <p:cTn id="68" fill="hold"/>
                                        <p:tgtEl>
                                          <p:spTgt spid="3165"/>
                                        </p:tgtEl>
                                        <p:attrNameLst>
                                          <p:attrName>style.visibility</p:attrName>
                                        </p:attrNameLst>
                                      </p:cBhvr>
                                      <p:to>
                                        <p:strVal val="visible"/>
                                      </p:to>
                                    </p:set>
                                    <p:anim calcmode="lin" valueType="num">
                                      <p:cBhvr>
                                        <p:cTn id="69" dur="500" fill="hold"/>
                                        <p:tgtEl>
                                          <p:spTgt spid="3165"/>
                                        </p:tgtEl>
                                        <p:attrNameLst>
                                          <p:attrName>ppt_w</p:attrName>
                                        </p:attrNameLst>
                                      </p:cBhvr>
                                      <p:tavLst>
                                        <p:tav tm="0">
                                          <p:val>
                                            <p:fltVal val="0"/>
                                          </p:val>
                                        </p:tav>
                                        <p:tav tm="100000">
                                          <p:val>
                                            <p:strVal val="#ppt_w"/>
                                          </p:val>
                                        </p:tav>
                                      </p:tavLst>
                                    </p:anim>
                                    <p:anim calcmode="lin" valueType="num">
                                      <p:cBhvr>
                                        <p:cTn id="70" dur="500" fill="hold"/>
                                        <p:tgtEl>
                                          <p:spTgt spid="3165"/>
                                        </p:tgtEl>
                                        <p:attrNameLst>
                                          <p:attrName>ppt_h</p:attrName>
                                        </p:attrNameLst>
                                      </p:cBhvr>
                                      <p:tavLst>
                                        <p:tav tm="0">
                                          <p:val>
                                            <p:fltVal val="0"/>
                                          </p:val>
                                        </p:tav>
                                        <p:tav tm="100000">
                                          <p:val>
                                            <p:strVal val="#ppt_h"/>
                                          </p:val>
                                        </p:tav>
                                      </p:tavLst>
                                    </p:anim>
                                  </p:childTnLst>
                                </p:cTn>
                              </p:par>
                            </p:childTnLst>
                          </p:cTn>
                        </p:par>
                      </p:childTnLst>
                    </p:cTn>
                  </p:par>
                  <p:par>
                    <p:cTn id="71" fill="hold">
                      <p:stCondLst>
                        <p:cond delay="indefinite"/>
                      </p:stCondLst>
                      <p:childTnLst>
                        <p:par>
                          <p:cTn id="72" fill="hold">
                            <p:stCondLst>
                              <p:cond delay="0"/>
                            </p:stCondLst>
                            <p:childTnLst>
                              <p:par>
                                <p:cTn id="73" presetClass="entr" nodeType="clickEffect" presetID="9" grpId="15" fill="hold">
                                  <p:stCondLst>
                                    <p:cond delay="0"/>
                                  </p:stCondLst>
                                  <p:iterate type="el" backwards="0">
                                    <p:tmAbs val="0"/>
                                  </p:iterate>
                                  <p:childTnLst>
                                    <p:set>
                                      <p:cBhvr>
                                        <p:cTn id="74" fill="hold"/>
                                        <p:tgtEl>
                                          <p:spTgt spid="3206"/>
                                        </p:tgtEl>
                                        <p:attrNameLst>
                                          <p:attrName>style.visibility</p:attrName>
                                        </p:attrNameLst>
                                      </p:cBhvr>
                                      <p:to>
                                        <p:strVal val="visible"/>
                                      </p:to>
                                    </p:set>
                                    <p:animEffect filter="dissolve" transition="in">
                                      <p:cBhvr>
                                        <p:cTn id="75" dur="500"/>
                                        <p:tgtEl>
                                          <p:spTgt spid="3206"/>
                                        </p:tgtEl>
                                      </p:cBhvr>
                                    </p:animEffect>
                                  </p:childTnLst>
                                </p:cTn>
                              </p:par>
                            </p:childTnLst>
                          </p:cTn>
                        </p:par>
                        <p:par>
                          <p:cTn id="76" fill="hold">
                            <p:stCondLst>
                              <p:cond delay="500"/>
                            </p:stCondLst>
                            <p:childTnLst>
                              <p:par>
                                <p:cTn id="77" presetClass="entr" nodeType="afterEffect" presetID="9" grpId="16" fill="hold">
                                  <p:stCondLst>
                                    <p:cond delay="0"/>
                                  </p:stCondLst>
                                  <p:iterate type="el" backwards="0">
                                    <p:tmAbs val="0"/>
                                  </p:iterate>
                                  <p:childTnLst>
                                    <p:set>
                                      <p:cBhvr>
                                        <p:cTn id="78" fill="hold"/>
                                        <p:tgtEl>
                                          <p:spTgt spid="3207"/>
                                        </p:tgtEl>
                                        <p:attrNameLst>
                                          <p:attrName>style.visibility</p:attrName>
                                        </p:attrNameLst>
                                      </p:cBhvr>
                                      <p:to>
                                        <p:strVal val="visible"/>
                                      </p:to>
                                    </p:set>
                                    <p:animEffect filter="dissolve" transition="in">
                                      <p:cBhvr>
                                        <p:cTn id="79" dur="500"/>
                                        <p:tgtEl>
                                          <p:spTgt spid="3207"/>
                                        </p:tgtEl>
                                      </p:cBhvr>
                                    </p:animEffect>
                                  </p:childTnLst>
                                </p:cTn>
                              </p:par>
                            </p:childTnLst>
                          </p:cTn>
                        </p:par>
                        <p:par>
                          <p:cTn id="80" fill="hold">
                            <p:stCondLst>
                              <p:cond delay="1000"/>
                            </p:stCondLst>
                            <p:childTnLst>
                              <p:par>
                                <p:cTn id="81" presetClass="entr" nodeType="afterEffect" presetID="9" grpId="17" fill="hold">
                                  <p:stCondLst>
                                    <p:cond delay="0"/>
                                  </p:stCondLst>
                                  <p:iterate type="el" backwards="0">
                                    <p:tmAbs val="0"/>
                                  </p:iterate>
                                  <p:childTnLst>
                                    <p:set>
                                      <p:cBhvr>
                                        <p:cTn id="82" fill="hold"/>
                                        <p:tgtEl>
                                          <p:spTgt spid="3208"/>
                                        </p:tgtEl>
                                        <p:attrNameLst>
                                          <p:attrName>style.visibility</p:attrName>
                                        </p:attrNameLst>
                                      </p:cBhvr>
                                      <p:to>
                                        <p:strVal val="visible"/>
                                      </p:to>
                                    </p:set>
                                    <p:animEffect filter="dissolve" transition="in">
                                      <p:cBhvr>
                                        <p:cTn id="83" dur="500"/>
                                        <p:tgtEl>
                                          <p:spTgt spid="3208"/>
                                        </p:tgtEl>
                                      </p:cBhvr>
                                    </p:animEffect>
                                  </p:childTnLst>
                                </p:cTn>
                              </p:par>
                            </p:childTnLst>
                          </p:cTn>
                        </p:par>
                        <p:par>
                          <p:cTn id="84" fill="hold">
                            <p:stCondLst>
                              <p:cond delay="1500"/>
                            </p:stCondLst>
                            <p:childTnLst>
                              <p:par>
                                <p:cTn id="85" presetClass="entr" nodeType="afterEffect" presetID="9" grpId="18" fill="hold">
                                  <p:stCondLst>
                                    <p:cond delay="0"/>
                                  </p:stCondLst>
                                  <p:iterate type="el" backwards="0">
                                    <p:tmAbs val="0"/>
                                  </p:iterate>
                                  <p:childTnLst>
                                    <p:set>
                                      <p:cBhvr>
                                        <p:cTn id="86" fill="hold"/>
                                        <p:tgtEl>
                                          <p:spTgt spid="3209"/>
                                        </p:tgtEl>
                                        <p:attrNameLst>
                                          <p:attrName>style.visibility</p:attrName>
                                        </p:attrNameLst>
                                      </p:cBhvr>
                                      <p:to>
                                        <p:strVal val="visible"/>
                                      </p:to>
                                    </p:set>
                                    <p:animEffect filter="dissolve" transition="in">
                                      <p:cBhvr>
                                        <p:cTn id="87" dur="500"/>
                                        <p:tgtEl>
                                          <p:spTgt spid="3209"/>
                                        </p:tgtEl>
                                      </p:cBhvr>
                                    </p:animEffect>
                                  </p:childTnLst>
                                </p:cTn>
                              </p:par>
                            </p:childTnLst>
                          </p:cTn>
                        </p:par>
                      </p:childTnLst>
                    </p:cTn>
                  </p:par>
                  <p:par>
                    <p:cTn id="88" fill="hold">
                      <p:stCondLst>
                        <p:cond delay="indefinite"/>
                      </p:stCondLst>
                      <p:childTnLst>
                        <p:par>
                          <p:cTn id="89" fill="hold">
                            <p:stCondLst>
                              <p:cond delay="0"/>
                            </p:stCondLst>
                            <p:childTnLst>
                              <p:par>
                                <p:cTn id="90" presetClass="entr" nodeType="clickEffect" presetSubtype="8" presetID="2" grpId="19" fill="hold">
                                  <p:stCondLst>
                                    <p:cond delay="0"/>
                                  </p:stCondLst>
                                  <p:iterate type="el" backwards="0">
                                    <p:tmAbs val="0"/>
                                  </p:iterate>
                                  <p:childTnLst>
                                    <p:set>
                                      <p:cBhvr>
                                        <p:cTn id="91" fill="hold"/>
                                        <p:tgtEl>
                                          <p:spTgt spid="3171"/>
                                        </p:tgtEl>
                                        <p:attrNameLst>
                                          <p:attrName>style.visibility</p:attrName>
                                        </p:attrNameLst>
                                      </p:cBhvr>
                                      <p:to>
                                        <p:strVal val="visible"/>
                                      </p:to>
                                    </p:set>
                                    <p:anim calcmode="lin" valueType="num">
                                      <p:cBhvr>
                                        <p:cTn id="92" dur="500" fill="hold"/>
                                        <p:tgtEl>
                                          <p:spTgt spid="3171"/>
                                        </p:tgtEl>
                                        <p:attrNameLst>
                                          <p:attrName>ppt_x</p:attrName>
                                        </p:attrNameLst>
                                      </p:cBhvr>
                                      <p:tavLst>
                                        <p:tav tm="0">
                                          <p:val>
                                            <p:strVal val="0-#ppt_w/2"/>
                                          </p:val>
                                        </p:tav>
                                        <p:tav tm="100000">
                                          <p:val>
                                            <p:strVal val="#ppt_x"/>
                                          </p:val>
                                        </p:tav>
                                      </p:tavLst>
                                    </p:anim>
                                    <p:anim calcmode="lin" valueType="num">
                                      <p:cBhvr>
                                        <p:cTn id="93" dur="500" fill="hold"/>
                                        <p:tgtEl>
                                          <p:spTgt spid="3171"/>
                                        </p:tgtEl>
                                        <p:attrNameLst>
                                          <p:attrName>ppt_y</p:attrName>
                                        </p:attrNameLst>
                                      </p:cBhvr>
                                      <p:tavLst>
                                        <p:tav tm="0">
                                          <p:val>
                                            <p:strVal val="#ppt_y"/>
                                          </p:val>
                                        </p:tav>
                                        <p:tav tm="100000">
                                          <p:val>
                                            <p:strVal val="#ppt_y"/>
                                          </p:val>
                                        </p:tav>
                                      </p:tavLst>
                                    </p:anim>
                                  </p:childTnLst>
                                </p:cTn>
                              </p:par>
                            </p:childTnLst>
                          </p:cTn>
                        </p:par>
                        <p:par>
                          <p:cTn id="94" fill="hold">
                            <p:stCondLst>
                              <p:cond delay="500"/>
                            </p:stCondLst>
                            <p:childTnLst>
                              <p:par>
                                <p:cTn id="95" presetClass="entr" nodeType="afterEffect" presetSubtype="8" presetID="2" grpId="20" fill="hold">
                                  <p:stCondLst>
                                    <p:cond delay="0"/>
                                  </p:stCondLst>
                                  <p:iterate type="el" backwards="0">
                                    <p:tmAbs val="0"/>
                                  </p:iterate>
                                  <p:childTnLst>
                                    <p:set>
                                      <p:cBhvr>
                                        <p:cTn id="96" fill="hold"/>
                                        <p:tgtEl>
                                          <p:spTgt spid="3195"/>
                                        </p:tgtEl>
                                        <p:attrNameLst>
                                          <p:attrName>style.visibility</p:attrName>
                                        </p:attrNameLst>
                                      </p:cBhvr>
                                      <p:to>
                                        <p:strVal val="visible"/>
                                      </p:to>
                                    </p:set>
                                    <p:anim calcmode="lin" valueType="num">
                                      <p:cBhvr>
                                        <p:cTn id="97" dur="500" fill="hold"/>
                                        <p:tgtEl>
                                          <p:spTgt spid="3195"/>
                                        </p:tgtEl>
                                        <p:attrNameLst>
                                          <p:attrName>ppt_x</p:attrName>
                                        </p:attrNameLst>
                                      </p:cBhvr>
                                      <p:tavLst>
                                        <p:tav tm="0">
                                          <p:val>
                                            <p:strVal val="0-#ppt_w/2"/>
                                          </p:val>
                                        </p:tav>
                                        <p:tav tm="100000">
                                          <p:val>
                                            <p:strVal val="#ppt_x"/>
                                          </p:val>
                                        </p:tav>
                                      </p:tavLst>
                                    </p:anim>
                                    <p:anim calcmode="lin" valueType="num">
                                      <p:cBhvr>
                                        <p:cTn id="98" dur="500" fill="hold"/>
                                        <p:tgtEl>
                                          <p:spTgt spid="3195"/>
                                        </p:tgtEl>
                                        <p:attrNameLst>
                                          <p:attrName>ppt_y</p:attrName>
                                        </p:attrNameLst>
                                      </p:cBhvr>
                                      <p:tavLst>
                                        <p:tav tm="0">
                                          <p:val>
                                            <p:strVal val="#ppt_y"/>
                                          </p:val>
                                        </p:tav>
                                        <p:tav tm="100000">
                                          <p:val>
                                            <p:strVal val="#ppt_y"/>
                                          </p:val>
                                        </p:tav>
                                      </p:tavLst>
                                    </p:anim>
                                  </p:childTnLst>
                                </p:cTn>
                              </p:par>
                            </p:childTnLst>
                          </p:cTn>
                        </p:par>
                        <p:par>
                          <p:cTn id="99" fill="hold">
                            <p:stCondLst>
                              <p:cond delay="1000"/>
                            </p:stCondLst>
                            <p:childTnLst>
                              <p:par>
                                <p:cTn id="100" presetClass="entr" nodeType="afterEffect" presetSubtype="8" presetID="2" grpId="21" fill="hold">
                                  <p:stCondLst>
                                    <p:cond delay="0"/>
                                  </p:stCondLst>
                                  <p:iterate type="el" backwards="0">
                                    <p:tmAbs val="0"/>
                                  </p:iterate>
                                  <p:childTnLst>
                                    <p:set>
                                      <p:cBhvr>
                                        <p:cTn id="101" fill="hold"/>
                                        <p:tgtEl>
                                          <p:spTgt spid="3190"/>
                                        </p:tgtEl>
                                        <p:attrNameLst>
                                          <p:attrName>style.visibility</p:attrName>
                                        </p:attrNameLst>
                                      </p:cBhvr>
                                      <p:to>
                                        <p:strVal val="visible"/>
                                      </p:to>
                                    </p:set>
                                    <p:anim calcmode="lin" valueType="num">
                                      <p:cBhvr>
                                        <p:cTn id="102" dur="500" fill="hold"/>
                                        <p:tgtEl>
                                          <p:spTgt spid="3190"/>
                                        </p:tgtEl>
                                        <p:attrNameLst>
                                          <p:attrName>ppt_x</p:attrName>
                                        </p:attrNameLst>
                                      </p:cBhvr>
                                      <p:tavLst>
                                        <p:tav tm="0">
                                          <p:val>
                                            <p:strVal val="0-#ppt_w/2"/>
                                          </p:val>
                                        </p:tav>
                                        <p:tav tm="100000">
                                          <p:val>
                                            <p:strVal val="#ppt_x"/>
                                          </p:val>
                                        </p:tav>
                                      </p:tavLst>
                                    </p:anim>
                                    <p:anim calcmode="lin" valueType="num">
                                      <p:cBhvr>
                                        <p:cTn id="103" dur="500" fill="hold"/>
                                        <p:tgtEl>
                                          <p:spTgt spid="3190"/>
                                        </p:tgtEl>
                                        <p:attrNameLst>
                                          <p:attrName>ppt_y</p:attrName>
                                        </p:attrNameLst>
                                      </p:cBhvr>
                                      <p:tavLst>
                                        <p:tav tm="0">
                                          <p:val>
                                            <p:strVal val="#ppt_y"/>
                                          </p:val>
                                        </p:tav>
                                        <p:tav tm="100000">
                                          <p:val>
                                            <p:strVal val="#ppt_y"/>
                                          </p:val>
                                        </p:tav>
                                      </p:tavLst>
                                    </p:anim>
                                  </p:childTnLst>
                                </p:cTn>
                              </p:par>
                            </p:childTnLst>
                          </p:cTn>
                        </p:par>
                        <p:par>
                          <p:cTn id="104" fill="hold">
                            <p:stCondLst>
                              <p:cond delay="1500"/>
                            </p:stCondLst>
                            <p:childTnLst>
                              <p:par>
                                <p:cTn id="105" presetClass="entr" nodeType="afterEffect" presetSubtype="8" presetID="2" grpId="22" fill="hold">
                                  <p:stCondLst>
                                    <p:cond delay="0"/>
                                  </p:stCondLst>
                                  <p:iterate type="el" backwards="0">
                                    <p:tmAbs val="0"/>
                                  </p:iterate>
                                  <p:childTnLst>
                                    <p:set>
                                      <p:cBhvr>
                                        <p:cTn id="106" fill="hold"/>
                                        <p:tgtEl>
                                          <p:spTgt spid="3193"/>
                                        </p:tgtEl>
                                        <p:attrNameLst>
                                          <p:attrName>style.visibility</p:attrName>
                                        </p:attrNameLst>
                                      </p:cBhvr>
                                      <p:to>
                                        <p:strVal val="visible"/>
                                      </p:to>
                                    </p:set>
                                    <p:anim calcmode="lin" valueType="num">
                                      <p:cBhvr>
                                        <p:cTn id="107" dur="500" fill="hold"/>
                                        <p:tgtEl>
                                          <p:spTgt spid="3193"/>
                                        </p:tgtEl>
                                        <p:attrNameLst>
                                          <p:attrName>ppt_x</p:attrName>
                                        </p:attrNameLst>
                                      </p:cBhvr>
                                      <p:tavLst>
                                        <p:tav tm="0">
                                          <p:val>
                                            <p:strVal val="0-#ppt_w/2"/>
                                          </p:val>
                                        </p:tav>
                                        <p:tav tm="100000">
                                          <p:val>
                                            <p:strVal val="#ppt_x"/>
                                          </p:val>
                                        </p:tav>
                                      </p:tavLst>
                                    </p:anim>
                                    <p:anim calcmode="lin" valueType="num">
                                      <p:cBhvr>
                                        <p:cTn id="108" dur="500" fill="hold"/>
                                        <p:tgtEl>
                                          <p:spTgt spid="3193"/>
                                        </p:tgtEl>
                                        <p:attrNameLst>
                                          <p:attrName>ppt_y</p:attrName>
                                        </p:attrNameLst>
                                      </p:cBhvr>
                                      <p:tavLst>
                                        <p:tav tm="0">
                                          <p:val>
                                            <p:strVal val="#ppt_y"/>
                                          </p:val>
                                        </p:tav>
                                        <p:tav tm="100000">
                                          <p:val>
                                            <p:strVal val="#ppt_y"/>
                                          </p:val>
                                        </p:tav>
                                      </p:tavLst>
                                    </p:anim>
                                  </p:childTnLst>
                                </p:cTn>
                              </p:par>
                            </p:childTnLst>
                          </p:cTn>
                        </p:par>
                        <p:par>
                          <p:cTn id="109" fill="hold">
                            <p:stCondLst>
                              <p:cond delay="2000"/>
                            </p:stCondLst>
                            <p:childTnLst>
                              <p:par>
                                <p:cTn id="110" presetClass="entr" nodeType="afterEffect" presetSubtype="8" presetID="2" grpId="23" fill="hold">
                                  <p:stCondLst>
                                    <p:cond delay="0"/>
                                  </p:stCondLst>
                                  <p:iterate type="el" backwards="0">
                                    <p:tmAbs val="0"/>
                                  </p:iterate>
                                  <p:childTnLst>
                                    <p:set>
                                      <p:cBhvr>
                                        <p:cTn id="111" fill="hold"/>
                                        <p:tgtEl>
                                          <p:spTgt spid="3166"/>
                                        </p:tgtEl>
                                        <p:attrNameLst>
                                          <p:attrName>style.visibility</p:attrName>
                                        </p:attrNameLst>
                                      </p:cBhvr>
                                      <p:to>
                                        <p:strVal val="visible"/>
                                      </p:to>
                                    </p:set>
                                    <p:anim calcmode="lin" valueType="num">
                                      <p:cBhvr>
                                        <p:cTn id="112" dur="500" fill="hold"/>
                                        <p:tgtEl>
                                          <p:spTgt spid="3166"/>
                                        </p:tgtEl>
                                        <p:attrNameLst>
                                          <p:attrName>ppt_x</p:attrName>
                                        </p:attrNameLst>
                                      </p:cBhvr>
                                      <p:tavLst>
                                        <p:tav tm="0">
                                          <p:val>
                                            <p:strVal val="0-#ppt_w/2"/>
                                          </p:val>
                                        </p:tav>
                                        <p:tav tm="100000">
                                          <p:val>
                                            <p:strVal val="#ppt_x"/>
                                          </p:val>
                                        </p:tav>
                                      </p:tavLst>
                                    </p:anim>
                                    <p:anim calcmode="lin" valueType="num">
                                      <p:cBhvr>
                                        <p:cTn id="113" dur="500" fill="hold"/>
                                        <p:tgtEl>
                                          <p:spTgt spid="3166"/>
                                        </p:tgtEl>
                                        <p:attrNameLst>
                                          <p:attrName>ppt_y</p:attrName>
                                        </p:attrNameLst>
                                      </p:cBhvr>
                                      <p:tavLst>
                                        <p:tav tm="0">
                                          <p:val>
                                            <p:strVal val="#ppt_y"/>
                                          </p:val>
                                        </p:tav>
                                        <p:tav tm="100000">
                                          <p:val>
                                            <p:strVal val="#ppt_y"/>
                                          </p:val>
                                        </p:tav>
                                      </p:tavLst>
                                    </p:anim>
                                  </p:childTnLst>
                                </p:cTn>
                              </p:par>
                            </p:childTnLst>
                          </p:cTn>
                        </p:par>
                      </p:childTnLst>
                    </p:cTn>
                  </p:par>
                  <p:par>
                    <p:cTn id="114" fill="hold">
                      <p:stCondLst>
                        <p:cond delay="indefinite"/>
                      </p:stCondLst>
                      <p:childTnLst>
                        <p:par>
                          <p:cTn id="115" fill="hold">
                            <p:stCondLst>
                              <p:cond delay="0"/>
                            </p:stCondLst>
                            <p:childTnLst>
                              <p:par>
                                <p:cTn id="116" presetClass="entr" nodeType="clickEffect" presetSubtype="16" presetID="23" grpId="24" fill="hold">
                                  <p:stCondLst>
                                    <p:cond delay="0"/>
                                  </p:stCondLst>
                                  <p:iterate type="el" backwards="0">
                                    <p:tmAbs val="0"/>
                                  </p:iterate>
                                  <p:childTnLst>
                                    <p:set>
                                      <p:cBhvr>
                                        <p:cTn id="117" fill="hold"/>
                                        <p:tgtEl>
                                          <p:spTgt spid="3210"/>
                                        </p:tgtEl>
                                        <p:attrNameLst>
                                          <p:attrName>style.visibility</p:attrName>
                                        </p:attrNameLst>
                                      </p:cBhvr>
                                      <p:to>
                                        <p:strVal val="visible"/>
                                      </p:to>
                                    </p:set>
                                    <p:anim calcmode="lin" valueType="num">
                                      <p:cBhvr>
                                        <p:cTn id="118" dur="500" fill="hold"/>
                                        <p:tgtEl>
                                          <p:spTgt spid="3210"/>
                                        </p:tgtEl>
                                        <p:attrNameLst>
                                          <p:attrName>ppt_w</p:attrName>
                                        </p:attrNameLst>
                                      </p:cBhvr>
                                      <p:tavLst>
                                        <p:tav tm="0">
                                          <p:val>
                                            <p:fltVal val="0"/>
                                          </p:val>
                                        </p:tav>
                                        <p:tav tm="100000">
                                          <p:val>
                                            <p:strVal val="#ppt_w"/>
                                          </p:val>
                                        </p:tav>
                                      </p:tavLst>
                                    </p:anim>
                                    <p:anim calcmode="lin" valueType="num">
                                      <p:cBhvr>
                                        <p:cTn id="119" dur="500" fill="hold"/>
                                        <p:tgtEl>
                                          <p:spTgt spid="3210"/>
                                        </p:tgtEl>
                                        <p:attrNameLst>
                                          <p:attrName>ppt_h</p:attrName>
                                        </p:attrNameLst>
                                      </p:cBhvr>
                                      <p:tavLst>
                                        <p:tav tm="0">
                                          <p:val>
                                            <p:fltVal val="0"/>
                                          </p:val>
                                        </p:tav>
                                        <p:tav tm="100000">
                                          <p:val>
                                            <p:strVal val="#ppt_h"/>
                                          </p:val>
                                        </p:tav>
                                      </p:tavLst>
                                    </p:anim>
                                  </p:childTnLst>
                                </p:cTn>
                              </p:par>
                            </p:childTnLst>
                          </p:cTn>
                        </p:par>
                        <p:par>
                          <p:cTn id="120" fill="hold">
                            <p:stCondLst>
                              <p:cond delay="500"/>
                            </p:stCondLst>
                            <p:childTnLst>
                              <p:par>
                                <p:cTn id="121" presetClass="entr" nodeType="afterEffect" presetSubtype="16" presetID="23" grpId="25" fill="hold">
                                  <p:stCondLst>
                                    <p:cond delay="0"/>
                                  </p:stCondLst>
                                  <p:iterate type="el" backwards="0">
                                    <p:tmAbs val="0"/>
                                  </p:iterate>
                                  <p:childTnLst>
                                    <p:set>
                                      <p:cBhvr>
                                        <p:cTn id="122" fill="hold"/>
                                        <p:tgtEl>
                                          <p:spTgt spid="3211"/>
                                        </p:tgtEl>
                                        <p:attrNameLst>
                                          <p:attrName>style.visibility</p:attrName>
                                        </p:attrNameLst>
                                      </p:cBhvr>
                                      <p:to>
                                        <p:strVal val="visible"/>
                                      </p:to>
                                    </p:set>
                                    <p:anim calcmode="lin" valueType="num">
                                      <p:cBhvr>
                                        <p:cTn id="123" dur="500" fill="hold"/>
                                        <p:tgtEl>
                                          <p:spTgt spid="3211"/>
                                        </p:tgtEl>
                                        <p:attrNameLst>
                                          <p:attrName>ppt_w</p:attrName>
                                        </p:attrNameLst>
                                      </p:cBhvr>
                                      <p:tavLst>
                                        <p:tav tm="0">
                                          <p:val>
                                            <p:fltVal val="0"/>
                                          </p:val>
                                        </p:tav>
                                        <p:tav tm="100000">
                                          <p:val>
                                            <p:strVal val="#ppt_w"/>
                                          </p:val>
                                        </p:tav>
                                      </p:tavLst>
                                    </p:anim>
                                    <p:anim calcmode="lin" valueType="num">
                                      <p:cBhvr>
                                        <p:cTn id="124" dur="500" fill="hold"/>
                                        <p:tgtEl>
                                          <p:spTgt spid="3211"/>
                                        </p:tgtEl>
                                        <p:attrNameLst>
                                          <p:attrName>ppt_h</p:attrName>
                                        </p:attrNameLst>
                                      </p:cBhvr>
                                      <p:tavLst>
                                        <p:tav tm="0">
                                          <p:val>
                                            <p:fltVal val="0"/>
                                          </p:val>
                                        </p:tav>
                                        <p:tav tm="100000">
                                          <p:val>
                                            <p:strVal val="#ppt_h"/>
                                          </p:val>
                                        </p:tav>
                                      </p:tavLst>
                                    </p:anim>
                                  </p:childTnLst>
                                </p:cTn>
                              </p:par>
                            </p:childTnLst>
                          </p:cTn>
                        </p:par>
                        <p:par>
                          <p:cTn id="125" fill="hold">
                            <p:stCondLst>
                              <p:cond delay="1000"/>
                            </p:stCondLst>
                            <p:childTnLst>
                              <p:par>
                                <p:cTn id="126" presetClass="entr" nodeType="afterEffect" presetSubtype="16" presetID="23" grpId="26" fill="hold">
                                  <p:stCondLst>
                                    <p:cond delay="0"/>
                                  </p:stCondLst>
                                  <p:iterate type="el" backwards="0">
                                    <p:tmAbs val="0"/>
                                  </p:iterate>
                                  <p:childTnLst>
                                    <p:set>
                                      <p:cBhvr>
                                        <p:cTn id="127" fill="hold"/>
                                        <p:tgtEl>
                                          <p:spTgt spid="3212"/>
                                        </p:tgtEl>
                                        <p:attrNameLst>
                                          <p:attrName>style.visibility</p:attrName>
                                        </p:attrNameLst>
                                      </p:cBhvr>
                                      <p:to>
                                        <p:strVal val="visible"/>
                                      </p:to>
                                    </p:set>
                                    <p:anim calcmode="lin" valueType="num">
                                      <p:cBhvr>
                                        <p:cTn id="128" dur="500" fill="hold"/>
                                        <p:tgtEl>
                                          <p:spTgt spid="3212"/>
                                        </p:tgtEl>
                                        <p:attrNameLst>
                                          <p:attrName>ppt_w</p:attrName>
                                        </p:attrNameLst>
                                      </p:cBhvr>
                                      <p:tavLst>
                                        <p:tav tm="0">
                                          <p:val>
                                            <p:fltVal val="0"/>
                                          </p:val>
                                        </p:tav>
                                        <p:tav tm="100000">
                                          <p:val>
                                            <p:strVal val="#ppt_w"/>
                                          </p:val>
                                        </p:tav>
                                      </p:tavLst>
                                    </p:anim>
                                    <p:anim calcmode="lin" valueType="num">
                                      <p:cBhvr>
                                        <p:cTn id="129" dur="500" fill="hold"/>
                                        <p:tgtEl>
                                          <p:spTgt spid="3212"/>
                                        </p:tgtEl>
                                        <p:attrNameLst>
                                          <p:attrName>ppt_h</p:attrName>
                                        </p:attrNameLst>
                                      </p:cBhvr>
                                      <p:tavLst>
                                        <p:tav tm="0">
                                          <p:val>
                                            <p:fltVal val="0"/>
                                          </p:val>
                                        </p:tav>
                                        <p:tav tm="100000">
                                          <p:val>
                                            <p:strVal val="#ppt_h"/>
                                          </p:val>
                                        </p:tav>
                                      </p:tavLst>
                                    </p:anim>
                                  </p:childTnLst>
                                </p:cTn>
                              </p:par>
                            </p:childTnLst>
                          </p:cTn>
                        </p:par>
                        <p:par>
                          <p:cTn id="130" fill="hold">
                            <p:stCondLst>
                              <p:cond delay="1500"/>
                            </p:stCondLst>
                            <p:childTnLst>
                              <p:par>
                                <p:cTn id="131" presetClass="entr" nodeType="afterEffect" presetSubtype="16" presetID="23" grpId="27" fill="hold">
                                  <p:stCondLst>
                                    <p:cond delay="0"/>
                                  </p:stCondLst>
                                  <p:iterate type="el" backwards="0">
                                    <p:tmAbs val="0"/>
                                  </p:iterate>
                                  <p:childTnLst>
                                    <p:set>
                                      <p:cBhvr>
                                        <p:cTn id="132" fill="hold"/>
                                        <p:tgtEl>
                                          <p:spTgt spid="3199"/>
                                        </p:tgtEl>
                                        <p:attrNameLst>
                                          <p:attrName>style.visibility</p:attrName>
                                        </p:attrNameLst>
                                      </p:cBhvr>
                                      <p:to>
                                        <p:strVal val="visible"/>
                                      </p:to>
                                    </p:set>
                                    <p:anim calcmode="lin" valueType="num">
                                      <p:cBhvr>
                                        <p:cTn id="133" dur="500" fill="hold"/>
                                        <p:tgtEl>
                                          <p:spTgt spid="3199"/>
                                        </p:tgtEl>
                                        <p:attrNameLst>
                                          <p:attrName>ppt_w</p:attrName>
                                        </p:attrNameLst>
                                      </p:cBhvr>
                                      <p:tavLst>
                                        <p:tav tm="0">
                                          <p:val>
                                            <p:fltVal val="0"/>
                                          </p:val>
                                        </p:tav>
                                        <p:tav tm="100000">
                                          <p:val>
                                            <p:strVal val="#ppt_w"/>
                                          </p:val>
                                        </p:tav>
                                      </p:tavLst>
                                    </p:anim>
                                    <p:anim calcmode="lin" valueType="num">
                                      <p:cBhvr>
                                        <p:cTn id="134" dur="500" fill="hold"/>
                                        <p:tgtEl>
                                          <p:spTgt spid="319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166" grpId="23"/>
      <p:bldP build="whole" bldLvl="1" animBg="1" rev="0" advAuto="0" spid="3195" grpId="20"/>
      <p:bldP build="whole" bldLvl="1" animBg="1" rev="0" advAuto="0" spid="3212" grpId="26"/>
      <p:bldP build="whole" bldLvl="1" animBg="1" rev="0" advAuto="0" spid="3202" grpId="6"/>
      <p:bldP build="whole" bldLvl="1" animBg="1" rev="0" advAuto="0" spid="3211" grpId="25"/>
      <p:bldP build="whole" bldLvl="1" animBg="1" rev="0" advAuto="0" spid="3209" grpId="18"/>
      <p:bldP build="whole" bldLvl="1" animBg="1" rev="0" advAuto="0" spid="3189" grpId="3"/>
      <p:bldP build="whole" bldLvl="1" animBg="1" rev="0" advAuto="0" spid="3168" grpId="2"/>
      <p:bldP build="whole" bldLvl="1" animBg="1" rev="0" advAuto="0" spid="3191" grpId="13"/>
      <p:bldP build="whole" bldLvl="1" animBg="1" rev="0" advAuto="0" spid="3193" grpId="22"/>
      <p:bldP build="whole" bldLvl="1" animBg="1" rev="0" advAuto="0" spid="3171" grpId="19"/>
      <p:bldP build="whole" bldLvl="1" animBg="1" rev="0" advAuto="0" spid="3210" grpId="24"/>
      <p:bldP build="whole" bldLvl="1" animBg="1" rev="0" advAuto="0" spid="3199" grpId="27"/>
      <p:bldP build="whole" bldLvl="1" animBg="1" rev="0" advAuto="0" spid="3167" grpId="5"/>
      <p:bldP build="whole" bldLvl="1" animBg="1" rev="0" advAuto="0" spid="3204" grpId="8"/>
      <p:bldP build="whole" bldLvl="1" animBg="1" rev="0" advAuto="0" spid="3205" grpId="9"/>
      <p:bldP build="whole" bldLvl="1" animBg="1" rev="0" advAuto="0" spid="3188" grpId="12"/>
      <p:bldP build="whole" bldLvl="1" animBg="1" rev="0" advAuto="0" spid="3190" grpId="21"/>
      <p:bldP build="whole" bldLvl="1" animBg="1" rev="0" advAuto="0" spid="3194" grpId="1"/>
      <p:bldP build="whole" bldLvl="1" animBg="1" rev="0" advAuto="0" spid="3203" grpId="7"/>
      <p:bldP build="whole" bldLvl="1" animBg="1" rev="0" advAuto="0" spid="3196" grpId="11"/>
      <p:bldP build="whole" bldLvl="1" animBg="1" rev="0" advAuto="0" spid="3165" grpId="14"/>
      <p:bldP build="whole" bldLvl="1" animBg="1" rev="0" advAuto="0" spid="3206" grpId="15"/>
      <p:bldP build="whole" bldLvl="1" animBg="1" rev="0" advAuto="0" spid="3207" grpId="16"/>
      <p:bldP build="whole" bldLvl="1" animBg="1" rev="0" advAuto="0" spid="3173" grpId="10"/>
      <p:bldP build="whole" bldLvl="1" animBg="1" rev="0" advAuto="0" spid="3208" grpId="17"/>
      <p:bldP build="whole" bldLvl="1" animBg="1" rev="0" advAuto="0" spid="3192" grpId="4"/>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1" name="Slide Number Placeholder 5"/>
          <p:cNvSpPr txBox="1"/>
          <p:nvPr>
            <p:ph type="sldNum" sz="quarter" idx="2"/>
          </p:nvPr>
        </p:nvSpPr>
        <p:spPr>
          <a:xfrm>
            <a:off x="11766828" y="159940"/>
            <a:ext cx="16064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62" name="Oval 120"/>
          <p:cNvSpPr/>
          <p:nvPr/>
        </p:nvSpPr>
        <p:spPr>
          <a:xfrm>
            <a:off x="8447471" y="2202622"/>
            <a:ext cx="714758" cy="714757"/>
          </a:xfrm>
          <a:prstGeom prst="ellipse">
            <a:avLst/>
          </a:prstGeom>
          <a:solidFill>
            <a:schemeClr val="accent2"/>
          </a:solidFill>
          <a:ln w="12700">
            <a:miter lim="400000"/>
          </a:ln>
        </p:spPr>
        <p:txBody>
          <a:bodyPr lIns="45719" rIns="45719" anchor="ctr"/>
          <a:lstStyle/>
          <a:p>
            <a:pPr algn="ctr">
              <a:defRPr>
                <a:solidFill>
                  <a:srgbClr val="FFFFFF"/>
                </a:solidFill>
              </a:defRPr>
            </a:pPr>
          </a:p>
        </p:txBody>
      </p:sp>
      <p:grpSp>
        <p:nvGrpSpPr>
          <p:cNvPr id="2067" name="Group 16"/>
          <p:cNvGrpSpPr/>
          <p:nvPr/>
        </p:nvGrpSpPr>
        <p:grpSpPr>
          <a:xfrm>
            <a:off x="-9428" y="4274206"/>
            <a:ext cx="5942052" cy="1459084"/>
            <a:chOff x="0" y="0"/>
            <a:chExt cx="5942050" cy="1459083"/>
          </a:xfrm>
        </p:grpSpPr>
        <p:sp>
          <p:nvSpPr>
            <p:cNvPr id="2063" name="Shape 7"/>
            <p:cNvSpPr/>
            <p:nvPr/>
          </p:nvSpPr>
          <p:spPr>
            <a:xfrm>
              <a:off x="-1" y="638460"/>
              <a:ext cx="811408" cy="8206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64" name="Shape 8"/>
            <p:cNvSpPr/>
            <p:nvPr/>
          </p:nvSpPr>
          <p:spPr>
            <a:xfrm>
              <a:off x="1805210" y="-1"/>
              <a:ext cx="995477" cy="1457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9438"/>
                  </a:lnTo>
                  <a:lnTo>
                    <a:pt x="21600" y="21600"/>
                  </a:lnTo>
                  <a:lnTo>
                    <a:pt x="0" y="12162"/>
                  </a:lnTo>
                  <a:cubicBezTo>
                    <a:pt x="0" y="12162"/>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65" name="Shape 9"/>
            <p:cNvSpPr/>
            <p:nvPr/>
          </p:nvSpPr>
          <p:spPr>
            <a:xfrm>
              <a:off x="2796254" y="637622"/>
              <a:ext cx="3145797" cy="820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161" y="0"/>
                  </a:lnTo>
                  <a:lnTo>
                    <a:pt x="21600" y="10753"/>
                  </a:lnTo>
                  <a:lnTo>
                    <a:pt x="19161" y="21600"/>
                  </a:lnTo>
                  <a:lnTo>
                    <a:pt x="0" y="21600"/>
                  </a:lnTo>
                  <a:cubicBezTo>
                    <a:pt x="0" y="21600"/>
                    <a:pt x="0" y="0"/>
                    <a:pt x="0" y="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66" name="Shape 10"/>
            <p:cNvSpPr/>
            <p:nvPr/>
          </p:nvSpPr>
          <p:spPr>
            <a:xfrm>
              <a:off x="811339" y="-1"/>
              <a:ext cx="995477" cy="1457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438"/>
                  </a:moveTo>
                  <a:lnTo>
                    <a:pt x="21600" y="0"/>
                  </a:lnTo>
                  <a:lnTo>
                    <a:pt x="21600" y="12162"/>
                  </a:lnTo>
                  <a:lnTo>
                    <a:pt x="0" y="21600"/>
                  </a:lnTo>
                  <a:cubicBezTo>
                    <a:pt x="0" y="21600"/>
                    <a:pt x="0" y="9438"/>
                    <a:pt x="0" y="9438"/>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073" name="Group 22"/>
          <p:cNvGrpSpPr/>
          <p:nvPr/>
        </p:nvGrpSpPr>
        <p:grpSpPr>
          <a:xfrm>
            <a:off x="-9427" y="3454689"/>
            <a:ext cx="7078541" cy="1536670"/>
            <a:chOff x="0" y="0"/>
            <a:chExt cx="7078540" cy="1536668"/>
          </a:xfrm>
        </p:grpSpPr>
        <p:sp>
          <p:nvSpPr>
            <p:cNvPr id="2068" name="Shape 6"/>
            <p:cNvSpPr/>
            <p:nvPr/>
          </p:nvSpPr>
          <p:spPr>
            <a:xfrm>
              <a:off x="811338" y="819516"/>
              <a:ext cx="5130712" cy="717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91" y="0"/>
                  </a:moveTo>
                  <a:lnTo>
                    <a:pt x="0" y="19182"/>
                  </a:lnTo>
                  <a:lnTo>
                    <a:pt x="4266" y="6125"/>
                  </a:lnTo>
                  <a:lnTo>
                    <a:pt x="8382" y="19182"/>
                  </a:lnTo>
                  <a:lnTo>
                    <a:pt x="20368" y="21600"/>
                  </a:lnTo>
                  <a:lnTo>
                    <a:pt x="21600" y="19182"/>
                  </a:lnTo>
                  <a:lnTo>
                    <a:pt x="8382" y="19182"/>
                  </a:lnTo>
                  <a:cubicBezTo>
                    <a:pt x="8382" y="19182"/>
                    <a:pt x="4191" y="0"/>
                    <a:pt x="4191" y="0"/>
                  </a:cubicBezTo>
                  <a:close/>
                </a:path>
              </a:pathLst>
            </a:custGeom>
            <a:solidFill>
              <a:srgbClr val="000000">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69" name="Shape 7"/>
            <p:cNvSpPr/>
            <p:nvPr/>
          </p:nvSpPr>
          <p:spPr>
            <a:xfrm>
              <a:off x="0" y="638460"/>
              <a:ext cx="811408" cy="820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70" name="Shape 8"/>
            <p:cNvSpPr/>
            <p:nvPr/>
          </p:nvSpPr>
          <p:spPr>
            <a:xfrm>
              <a:off x="1805209" y="0"/>
              <a:ext cx="995477" cy="14574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9438"/>
                  </a:lnTo>
                  <a:lnTo>
                    <a:pt x="21600" y="21600"/>
                  </a:lnTo>
                  <a:lnTo>
                    <a:pt x="0" y="12162"/>
                  </a:lnTo>
                  <a:cubicBezTo>
                    <a:pt x="0" y="12162"/>
                    <a:pt x="0" y="0"/>
                    <a:pt x="0" y="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71" name="Shape 9"/>
            <p:cNvSpPr/>
            <p:nvPr/>
          </p:nvSpPr>
          <p:spPr>
            <a:xfrm>
              <a:off x="2796253" y="637623"/>
              <a:ext cx="4282288" cy="820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450" y="0"/>
                  </a:lnTo>
                  <a:lnTo>
                    <a:pt x="21600" y="10525"/>
                  </a:lnTo>
                  <a:lnTo>
                    <a:pt x="19450" y="21600"/>
                  </a:lnTo>
                  <a:lnTo>
                    <a:pt x="0" y="21600"/>
                  </a:lnTo>
                  <a:lnTo>
                    <a:pt x="0" y="0"/>
                  </a:ln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72" name="Shape 10"/>
            <p:cNvSpPr/>
            <p:nvPr/>
          </p:nvSpPr>
          <p:spPr>
            <a:xfrm>
              <a:off x="811338" y="0"/>
              <a:ext cx="995477" cy="14574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438"/>
                  </a:moveTo>
                  <a:lnTo>
                    <a:pt x="21600" y="0"/>
                  </a:lnTo>
                  <a:lnTo>
                    <a:pt x="21600" y="12162"/>
                  </a:lnTo>
                  <a:lnTo>
                    <a:pt x="0" y="21600"/>
                  </a:lnTo>
                  <a:cubicBezTo>
                    <a:pt x="0" y="21600"/>
                    <a:pt x="0" y="9438"/>
                    <a:pt x="0" y="9438"/>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07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 This is Master Style</a:t>
            </a:r>
          </a:p>
        </p:txBody>
      </p:sp>
      <p:sp>
        <p:nvSpPr>
          <p:cNvPr id="2075"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2</a:t>
            </a:r>
          </a:p>
        </p:txBody>
      </p:sp>
      <p:sp>
        <p:nvSpPr>
          <p:cNvPr id="2076"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grpSp>
        <p:nvGrpSpPr>
          <p:cNvPr id="2082" name="Group 10"/>
          <p:cNvGrpSpPr/>
          <p:nvPr/>
        </p:nvGrpSpPr>
        <p:grpSpPr>
          <a:xfrm>
            <a:off x="-9427" y="2639173"/>
            <a:ext cx="6335631" cy="1536670"/>
            <a:chOff x="0" y="0"/>
            <a:chExt cx="6335630" cy="1536668"/>
          </a:xfrm>
        </p:grpSpPr>
        <p:sp>
          <p:nvSpPr>
            <p:cNvPr id="2077" name="Shape 6"/>
            <p:cNvSpPr/>
            <p:nvPr/>
          </p:nvSpPr>
          <p:spPr>
            <a:xfrm>
              <a:off x="811338" y="819516"/>
              <a:ext cx="5130713" cy="717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91" y="0"/>
                  </a:moveTo>
                  <a:lnTo>
                    <a:pt x="0" y="19182"/>
                  </a:lnTo>
                  <a:lnTo>
                    <a:pt x="4266" y="6125"/>
                  </a:lnTo>
                  <a:lnTo>
                    <a:pt x="8382" y="19182"/>
                  </a:lnTo>
                  <a:lnTo>
                    <a:pt x="20368" y="21600"/>
                  </a:lnTo>
                  <a:lnTo>
                    <a:pt x="21600" y="19182"/>
                  </a:lnTo>
                  <a:lnTo>
                    <a:pt x="8382" y="19182"/>
                  </a:lnTo>
                  <a:cubicBezTo>
                    <a:pt x="8382" y="19182"/>
                    <a:pt x="4191" y="0"/>
                    <a:pt x="4191" y="0"/>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78" name="Shape 7"/>
            <p:cNvSpPr/>
            <p:nvPr/>
          </p:nvSpPr>
          <p:spPr>
            <a:xfrm>
              <a:off x="0" y="638460"/>
              <a:ext cx="811408" cy="820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79" name="Shape 8"/>
            <p:cNvSpPr/>
            <p:nvPr/>
          </p:nvSpPr>
          <p:spPr>
            <a:xfrm>
              <a:off x="1805210" y="0"/>
              <a:ext cx="995477" cy="14574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9438"/>
                  </a:lnTo>
                  <a:lnTo>
                    <a:pt x="21600" y="21600"/>
                  </a:lnTo>
                  <a:lnTo>
                    <a:pt x="0" y="12162"/>
                  </a:lnTo>
                  <a:cubicBezTo>
                    <a:pt x="0" y="12162"/>
                    <a:pt x="0" y="0"/>
                    <a:pt x="0"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80" name="Shape 9"/>
            <p:cNvSpPr/>
            <p:nvPr/>
          </p:nvSpPr>
          <p:spPr>
            <a:xfrm>
              <a:off x="2796253" y="637623"/>
              <a:ext cx="3539378" cy="820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161" y="0"/>
                  </a:lnTo>
                  <a:lnTo>
                    <a:pt x="21600" y="10753"/>
                  </a:lnTo>
                  <a:lnTo>
                    <a:pt x="19161" y="21600"/>
                  </a:lnTo>
                  <a:lnTo>
                    <a:pt x="0" y="21600"/>
                  </a:lnTo>
                  <a:cubicBezTo>
                    <a:pt x="0" y="21600"/>
                    <a:pt x="0" y="0"/>
                    <a:pt x="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81" name="Shape 10"/>
            <p:cNvSpPr/>
            <p:nvPr/>
          </p:nvSpPr>
          <p:spPr>
            <a:xfrm>
              <a:off x="811339" y="0"/>
              <a:ext cx="995477" cy="14574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438"/>
                  </a:moveTo>
                  <a:lnTo>
                    <a:pt x="21600" y="0"/>
                  </a:lnTo>
                  <a:lnTo>
                    <a:pt x="21600" y="12162"/>
                  </a:lnTo>
                  <a:lnTo>
                    <a:pt x="0" y="21600"/>
                  </a:lnTo>
                  <a:cubicBezTo>
                    <a:pt x="0" y="21600"/>
                    <a:pt x="0" y="9438"/>
                    <a:pt x="0" y="943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088" name="Group 9"/>
          <p:cNvGrpSpPr/>
          <p:nvPr/>
        </p:nvGrpSpPr>
        <p:grpSpPr>
          <a:xfrm>
            <a:off x="-9428" y="1819659"/>
            <a:ext cx="5942052" cy="1535799"/>
            <a:chOff x="0" y="0"/>
            <a:chExt cx="5942049" cy="1535798"/>
          </a:xfrm>
        </p:grpSpPr>
        <p:sp>
          <p:nvSpPr>
            <p:cNvPr id="2083" name="Shape 6"/>
            <p:cNvSpPr/>
            <p:nvPr/>
          </p:nvSpPr>
          <p:spPr>
            <a:xfrm>
              <a:off x="811338" y="818646"/>
              <a:ext cx="5130712" cy="717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91" y="0"/>
                  </a:moveTo>
                  <a:lnTo>
                    <a:pt x="0" y="19182"/>
                  </a:lnTo>
                  <a:lnTo>
                    <a:pt x="4266" y="6125"/>
                  </a:lnTo>
                  <a:lnTo>
                    <a:pt x="8382" y="19182"/>
                  </a:lnTo>
                  <a:lnTo>
                    <a:pt x="20368" y="21600"/>
                  </a:lnTo>
                  <a:lnTo>
                    <a:pt x="21600" y="19182"/>
                  </a:lnTo>
                  <a:lnTo>
                    <a:pt x="8382" y="19182"/>
                  </a:lnTo>
                  <a:cubicBezTo>
                    <a:pt x="8382" y="19182"/>
                    <a:pt x="4191" y="0"/>
                    <a:pt x="4191" y="0"/>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84" name="Shape 7"/>
            <p:cNvSpPr/>
            <p:nvPr/>
          </p:nvSpPr>
          <p:spPr>
            <a:xfrm>
              <a:off x="-1" y="638461"/>
              <a:ext cx="811409" cy="8206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85" name="Shape 8"/>
            <p:cNvSpPr/>
            <p:nvPr/>
          </p:nvSpPr>
          <p:spPr>
            <a:xfrm>
              <a:off x="1805209" y="0"/>
              <a:ext cx="995477" cy="1457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9438"/>
                  </a:lnTo>
                  <a:lnTo>
                    <a:pt x="21600" y="21600"/>
                  </a:lnTo>
                  <a:lnTo>
                    <a:pt x="0" y="12162"/>
                  </a:lnTo>
                  <a:cubicBezTo>
                    <a:pt x="0" y="12162"/>
                    <a:pt x="0" y="0"/>
                    <a:pt x="0" y="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86" name="Shape 9"/>
            <p:cNvSpPr/>
            <p:nvPr/>
          </p:nvSpPr>
          <p:spPr>
            <a:xfrm>
              <a:off x="2796252" y="637624"/>
              <a:ext cx="2697117" cy="820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8854" y="0"/>
                  </a:lnTo>
                  <a:lnTo>
                    <a:pt x="21600" y="10753"/>
                  </a:lnTo>
                  <a:lnTo>
                    <a:pt x="18854" y="21600"/>
                  </a:lnTo>
                  <a:lnTo>
                    <a:pt x="0" y="21600"/>
                  </a:lnTo>
                  <a:lnTo>
                    <a:pt x="0" y="0"/>
                  </a:ln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087" name="Shape 10"/>
            <p:cNvSpPr/>
            <p:nvPr/>
          </p:nvSpPr>
          <p:spPr>
            <a:xfrm>
              <a:off x="811339" y="0"/>
              <a:ext cx="995477" cy="1457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438"/>
                  </a:moveTo>
                  <a:lnTo>
                    <a:pt x="21600" y="0"/>
                  </a:lnTo>
                  <a:lnTo>
                    <a:pt x="21600" y="12162"/>
                  </a:lnTo>
                  <a:lnTo>
                    <a:pt x="0" y="21600"/>
                  </a:lnTo>
                  <a:cubicBezTo>
                    <a:pt x="0" y="21600"/>
                    <a:pt x="0" y="9438"/>
                    <a:pt x="0" y="9438"/>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089" name="Rectangle 34"/>
          <p:cNvSpPr txBox="1"/>
          <p:nvPr/>
        </p:nvSpPr>
        <p:spPr>
          <a:xfrm>
            <a:off x="3016272" y="3411902"/>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2090" name="Rectangle 35"/>
          <p:cNvSpPr txBox="1"/>
          <p:nvPr/>
        </p:nvSpPr>
        <p:spPr>
          <a:xfrm>
            <a:off x="3168415" y="4241186"/>
            <a:ext cx="186617"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2091" name="Rectangle 36"/>
          <p:cNvSpPr txBox="1"/>
          <p:nvPr/>
        </p:nvSpPr>
        <p:spPr>
          <a:xfrm>
            <a:off x="3016272" y="2637231"/>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2092" name="Rectangle 37"/>
          <p:cNvSpPr txBox="1"/>
          <p:nvPr/>
        </p:nvSpPr>
        <p:spPr>
          <a:xfrm>
            <a:off x="3042721" y="5035303"/>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2093" name="TextBox 38"/>
          <p:cNvSpPr txBox="1"/>
          <p:nvPr/>
        </p:nvSpPr>
        <p:spPr>
          <a:xfrm rot="1851302">
            <a:off x="2069779" y="2400477"/>
            <a:ext cx="516453" cy="294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300">
                <a:solidFill>
                  <a:srgbClr val="71982B"/>
                </a:solidFill>
              </a:defRPr>
            </a:lvl1pPr>
          </a:lstStyle>
          <a:p>
            <a:pPr/>
            <a:r>
              <a:t>10%</a:t>
            </a:r>
          </a:p>
        </p:txBody>
      </p:sp>
      <p:sp>
        <p:nvSpPr>
          <p:cNvPr id="2094" name="TextBox 39"/>
          <p:cNvSpPr txBox="1"/>
          <p:nvPr/>
        </p:nvSpPr>
        <p:spPr>
          <a:xfrm rot="1851302">
            <a:off x="2069779" y="3255610"/>
            <a:ext cx="516453" cy="294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300">
                <a:solidFill>
                  <a:srgbClr val="2D8F87"/>
                </a:solidFill>
              </a:defRPr>
            </a:lvl1pPr>
          </a:lstStyle>
          <a:p>
            <a:pPr/>
            <a:r>
              <a:t>13%</a:t>
            </a:r>
          </a:p>
        </p:txBody>
      </p:sp>
      <p:sp>
        <p:nvSpPr>
          <p:cNvPr id="2095" name="TextBox 40"/>
          <p:cNvSpPr txBox="1"/>
          <p:nvPr/>
        </p:nvSpPr>
        <p:spPr>
          <a:xfrm rot="1851302">
            <a:off x="2069778" y="4059943"/>
            <a:ext cx="516453" cy="294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300">
                <a:solidFill>
                  <a:srgbClr val="3B6BA6"/>
                </a:solidFill>
              </a:defRPr>
            </a:lvl1pPr>
          </a:lstStyle>
          <a:p>
            <a:pPr/>
            <a:r>
              <a:t>18%</a:t>
            </a:r>
          </a:p>
        </p:txBody>
      </p:sp>
      <p:sp>
        <p:nvSpPr>
          <p:cNvPr id="2096" name="TextBox 41"/>
          <p:cNvSpPr txBox="1"/>
          <p:nvPr/>
        </p:nvSpPr>
        <p:spPr>
          <a:xfrm rot="1851302">
            <a:off x="2069778" y="4915076"/>
            <a:ext cx="516453" cy="294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300">
                <a:solidFill>
                  <a:srgbClr val="010101"/>
                </a:solidFill>
              </a:defRPr>
            </a:lvl1pPr>
          </a:lstStyle>
          <a:p>
            <a:pPr/>
            <a:r>
              <a:t>12%</a:t>
            </a:r>
          </a:p>
        </p:txBody>
      </p:sp>
      <p:sp>
        <p:nvSpPr>
          <p:cNvPr id="2097" name="TextBox 42"/>
          <p:cNvSpPr txBox="1"/>
          <p:nvPr/>
        </p:nvSpPr>
        <p:spPr>
          <a:xfrm>
            <a:off x="3599658" y="2668304"/>
            <a:ext cx="1434071"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FEFEFE"/>
                </a:solidFill>
                <a:latin typeface="Montserrat Light"/>
                <a:ea typeface="Montserrat Light"/>
                <a:cs typeface="Montserrat Light"/>
                <a:sym typeface="Montserrat Light"/>
              </a:defRPr>
            </a:lvl1pPr>
          </a:lstStyle>
          <a:p>
            <a:pPr/>
            <a:r>
              <a:t>Example text goes here with your own.</a:t>
            </a:r>
          </a:p>
        </p:txBody>
      </p:sp>
      <p:sp>
        <p:nvSpPr>
          <p:cNvPr id="2098" name="TextBox 43"/>
          <p:cNvSpPr txBox="1"/>
          <p:nvPr/>
        </p:nvSpPr>
        <p:spPr>
          <a:xfrm>
            <a:off x="3599657" y="3506504"/>
            <a:ext cx="1984406"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FEFEFE"/>
                </a:solidFill>
                <a:latin typeface="Montserrat Light"/>
                <a:ea typeface="Montserrat Light"/>
                <a:cs typeface="Montserrat Light"/>
                <a:sym typeface="Montserrat Light"/>
              </a:defRPr>
            </a:lvl1pPr>
          </a:lstStyle>
          <a:p>
            <a:pPr/>
            <a:r>
              <a:t>The example text goes here with your own detailed.</a:t>
            </a:r>
          </a:p>
        </p:txBody>
      </p:sp>
      <p:sp>
        <p:nvSpPr>
          <p:cNvPr id="2099" name="TextBox 44"/>
          <p:cNvSpPr txBox="1"/>
          <p:nvPr/>
        </p:nvSpPr>
        <p:spPr>
          <a:xfrm>
            <a:off x="3599657" y="4310837"/>
            <a:ext cx="2229940"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FEFEFE"/>
                </a:solidFill>
                <a:latin typeface="Montserrat Light"/>
                <a:ea typeface="Montserrat Light"/>
                <a:cs typeface="Montserrat Light"/>
                <a:sym typeface="Montserrat Light"/>
              </a:defRPr>
            </a:lvl1pPr>
          </a:lstStyle>
          <a:p>
            <a:pPr/>
            <a:r>
              <a:t>The example text goes here with your own detailed.</a:t>
            </a:r>
          </a:p>
        </p:txBody>
      </p:sp>
      <p:sp>
        <p:nvSpPr>
          <p:cNvPr id="2100" name="TextBox 45"/>
          <p:cNvSpPr txBox="1"/>
          <p:nvPr/>
        </p:nvSpPr>
        <p:spPr>
          <a:xfrm>
            <a:off x="3599658" y="5115170"/>
            <a:ext cx="1544139"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FEFEFE"/>
                </a:solidFill>
                <a:latin typeface="Montserrat Light"/>
                <a:ea typeface="Montserrat Light"/>
                <a:cs typeface="Montserrat Light"/>
                <a:sym typeface="Montserrat Light"/>
              </a:defRPr>
            </a:lvl1pPr>
          </a:lstStyle>
          <a:p>
            <a:pPr/>
            <a:r>
              <a:t>Example text goes here with your own detailed.</a:t>
            </a:r>
          </a:p>
        </p:txBody>
      </p:sp>
      <p:sp>
        <p:nvSpPr>
          <p:cNvPr id="2101" name="TextBox 46"/>
          <p:cNvSpPr txBox="1"/>
          <p:nvPr/>
        </p:nvSpPr>
        <p:spPr>
          <a:xfrm>
            <a:off x="7720529" y="4762927"/>
            <a:ext cx="3440231"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 divided fill may days air bring is Signs first creeping seed all saying above after be and female.</a:t>
            </a:r>
          </a:p>
        </p:txBody>
      </p:sp>
      <p:sp>
        <p:nvSpPr>
          <p:cNvPr id="2102" name="TextBox 47"/>
          <p:cNvSpPr txBox="1"/>
          <p:nvPr/>
        </p:nvSpPr>
        <p:spPr>
          <a:xfrm>
            <a:off x="9063674" y="3848529"/>
            <a:ext cx="2097086"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000"/>
            </a:lvl1pPr>
          </a:lstStyle>
          <a:p>
            <a:pPr/>
            <a:r>
              <a:t>Saying fruitful were hath waters divided fill may days air bring is Signs first.</a:t>
            </a:r>
          </a:p>
        </p:txBody>
      </p:sp>
      <p:sp>
        <p:nvSpPr>
          <p:cNvPr id="2103" name="TextBox 48"/>
          <p:cNvSpPr txBox="1"/>
          <p:nvPr/>
        </p:nvSpPr>
        <p:spPr>
          <a:xfrm>
            <a:off x="7650881" y="3877221"/>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2"/>
                </a:solidFill>
              </a:defRPr>
            </a:lvl1pPr>
          </a:lstStyle>
          <a:p>
            <a:pPr/>
            <a:r>
              <a:t>83%</a:t>
            </a:r>
          </a:p>
        </p:txBody>
      </p:sp>
      <p:grpSp>
        <p:nvGrpSpPr>
          <p:cNvPr id="2128" name="Group 116"/>
          <p:cNvGrpSpPr/>
          <p:nvPr/>
        </p:nvGrpSpPr>
        <p:grpSpPr>
          <a:xfrm>
            <a:off x="7728664" y="2320644"/>
            <a:ext cx="757289" cy="988553"/>
            <a:chOff x="0" y="0"/>
            <a:chExt cx="757287" cy="988551"/>
          </a:xfrm>
        </p:grpSpPr>
        <p:sp>
          <p:nvSpPr>
            <p:cNvPr id="2104" name="Shape 8"/>
            <p:cNvSpPr/>
            <p:nvPr/>
          </p:nvSpPr>
          <p:spPr>
            <a:xfrm>
              <a:off x="275437" y="411269"/>
              <a:ext cx="205943" cy="1653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0"/>
                  </a:lnTo>
                  <a:lnTo>
                    <a:pt x="0" y="17929"/>
                  </a:lnTo>
                  <a:cubicBezTo>
                    <a:pt x="0" y="19957"/>
                    <a:pt x="4835" y="21600"/>
                    <a:pt x="10800" y="21600"/>
                  </a:cubicBezTo>
                  <a:cubicBezTo>
                    <a:pt x="16765" y="21600"/>
                    <a:pt x="21600" y="19957"/>
                    <a:pt x="21600" y="17929"/>
                  </a:cubicBezTo>
                  <a:lnTo>
                    <a:pt x="21600" y="0"/>
                  </a:lnTo>
                  <a:cubicBezTo>
                    <a:pt x="21600" y="0"/>
                    <a:pt x="10800" y="0"/>
                    <a:pt x="10800" y="0"/>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05" name="Shape 9"/>
            <p:cNvSpPr/>
            <p:nvPr/>
          </p:nvSpPr>
          <p:spPr>
            <a:xfrm>
              <a:off x="224500" y="60369"/>
              <a:ext cx="308922" cy="4274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988" y="21448"/>
                  </a:moveTo>
                  <a:cubicBezTo>
                    <a:pt x="9577" y="21547"/>
                    <a:pt x="10182" y="21600"/>
                    <a:pt x="10800" y="21600"/>
                  </a:cubicBezTo>
                  <a:cubicBezTo>
                    <a:pt x="11418" y="21600"/>
                    <a:pt x="12023" y="21547"/>
                    <a:pt x="12612" y="21448"/>
                  </a:cubicBezTo>
                  <a:cubicBezTo>
                    <a:pt x="15311" y="20855"/>
                    <a:pt x="20737" y="15011"/>
                    <a:pt x="20739" y="15031"/>
                  </a:cubicBezTo>
                  <a:cubicBezTo>
                    <a:pt x="21293" y="13732"/>
                    <a:pt x="21600" y="12302"/>
                    <a:pt x="21600" y="10800"/>
                  </a:cubicBezTo>
                  <a:cubicBezTo>
                    <a:pt x="21600" y="4835"/>
                    <a:pt x="16765" y="0"/>
                    <a:pt x="10800" y="0"/>
                  </a:cubicBezTo>
                  <a:cubicBezTo>
                    <a:pt x="4835" y="0"/>
                    <a:pt x="0" y="4835"/>
                    <a:pt x="0" y="10800"/>
                  </a:cubicBezTo>
                  <a:cubicBezTo>
                    <a:pt x="0" y="12302"/>
                    <a:pt x="307" y="13732"/>
                    <a:pt x="861" y="15031"/>
                  </a:cubicBezTo>
                  <a:cubicBezTo>
                    <a:pt x="863" y="15011"/>
                    <a:pt x="6289" y="20855"/>
                    <a:pt x="8988" y="21448"/>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06" name="Shape 10"/>
            <p:cNvSpPr/>
            <p:nvPr/>
          </p:nvSpPr>
          <p:spPr>
            <a:xfrm>
              <a:off x="201860" y="226384"/>
              <a:ext cx="36939" cy="76822"/>
            </a:xfrm>
            <a:custGeom>
              <a:avLst/>
              <a:gdLst/>
              <a:ahLst/>
              <a:cxnLst>
                <a:cxn ang="0">
                  <a:pos x="wd2" y="hd2"/>
                </a:cxn>
                <a:cxn ang="5400000">
                  <a:pos x="wd2" y="hd2"/>
                </a:cxn>
                <a:cxn ang="10800000">
                  <a:pos x="wd2" y="hd2"/>
                </a:cxn>
                <a:cxn ang="16200000">
                  <a:pos x="wd2" y="hd2"/>
                </a:cxn>
              </a:cxnLst>
              <a:rect l="0" t="0" r="r" b="b"/>
              <a:pathLst>
                <a:path w="18999" h="20501" fill="norm" stroke="1" extrusionOk="0">
                  <a:moveTo>
                    <a:pt x="18211" y="9146"/>
                  </a:moveTo>
                  <a:cubicBezTo>
                    <a:pt x="20299" y="14773"/>
                    <a:pt x="18091" y="19830"/>
                    <a:pt x="13280" y="20441"/>
                  </a:cubicBezTo>
                  <a:cubicBezTo>
                    <a:pt x="8468" y="21051"/>
                    <a:pt x="2875" y="16984"/>
                    <a:pt x="787" y="11356"/>
                  </a:cubicBezTo>
                  <a:cubicBezTo>
                    <a:pt x="-1301" y="5729"/>
                    <a:pt x="907" y="672"/>
                    <a:pt x="5718" y="61"/>
                  </a:cubicBezTo>
                  <a:cubicBezTo>
                    <a:pt x="10530" y="-549"/>
                    <a:pt x="16123" y="3518"/>
                    <a:pt x="18211" y="9146"/>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07" name="Shape 11"/>
            <p:cNvSpPr/>
            <p:nvPr/>
          </p:nvSpPr>
          <p:spPr>
            <a:xfrm>
              <a:off x="516917" y="226384"/>
              <a:ext cx="36938" cy="76822"/>
            </a:xfrm>
            <a:custGeom>
              <a:avLst/>
              <a:gdLst/>
              <a:ahLst/>
              <a:cxnLst>
                <a:cxn ang="0">
                  <a:pos x="wd2" y="hd2"/>
                </a:cxn>
                <a:cxn ang="5400000">
                  <a:pos x="wd2" y="hd2"/>
                </a:cxn>
                <a:cxn ang="10800000">
                  <a:pos x="wd2" y="hd2"/>
                </a:cxn>
                <a:cxn ang="16200000">
                  <a:pos x="wd2" y="hd2"/>
                </a:cxn>
              </a:cxnLst>
              <a:rect l="0" t="0" r="r" b="b"/>
              <a:pathLst>
                <a:path w="18999" h="20501" fill="norm" stroke="1" extrusionOk="0">
                  <a:moveTo>
                    <a:pt x="787" y="9146"/>
                  </a:moveTo>
                  <a:cubicBezTo>
                    <a:pt x="-1301" y="14773"/>
                    <a:pt x="907" y="19830"/>
                    <a:pt x="5719" y="20441"/>
                  </a:cubicBezTo>
                  <a:cubicBezTo>
                    <a:pt x="10530" y="21051"/>
                    <a:pt x="16123" y="16984"/>
                    <a:pt x="18211" y="11356"/>
                  </a:cubicBezTo>
                  <a:cubicBezTo>
                    <a:pt x="20299" y="5729"/>
                    <a:pt x="18091" y="672"/>
                    <a:pt x="13279" y="61"/>
                  </a:cubicBezTo>
                  <a:cubicBezTo>
                    <a:pt x="8468" y="-549"/>
                    <a:pt x="2875" y="3518"/>
                    <a:pt x="787" y="9146"/>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08" name="Shape 12"/>
            <p:cNvSpPr/>
            <p:nvPr/>
          </p:nvSpPr>
          <p:spPr>
            <a:xfrm>
              <a:off x="215066" y="47164"/>
              <a:ext cx="327811" cy="2350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7152"/>
                    <a:pt x="0" y="15975"/>
                  </a:cubicBezTo>
                  <a:cubicBezTo>
                    <a:pt x="0" y="16146"/>
                    <a:pt x="2" y="16317"/>
                    <a:pt x="6" y="16487"/>
                  </a:cubicBezTo>
                  <a:cubicBezTo>
                    <a:pt x="75" y="16502"/>
                    <a:pt x="753" y="16705"/>
                    <a:pt x="807" y="18986"/>
                  </a:cubicBezTo>
                  <a:cubicBezTo>
                    <a:pt x="839" y="20343"/>
                    <a:pt x="835" y="20765"/>
                    <a:pt x="825" y="20876"/>
                  </a:cubicBezTo>
                  <a:lnTo>
                    <a:pt x="1715" y="21600"/>
                  </a:lnTo>
                  <a:cubicBezTo>
                    <a:pt x="1715" y="21600"/>
                    <a:pt x="1829" y="12940"/>
                    <a:pt x="6183" y="12675"/>
                  </a:cubicBezTo>
                  <a:lnTo>
                    <a:pt x="15417" y="12675"/>
                  </a:lnTo>
                  <a:cubicBezTo>
                    <a:pt x="19771" y="12940"/>
                    <a:pt x="19885" y="21600"/>
                    <a:pt x="19885" y="21600"/>
                  </a:cubicBezTo>
                  <a:lnTo>
                    <a:pt x="20775" y="20876"/>
                  </a:lnTo>
                  <a:cubicBezTo>
                    <a:pt x="20765" y="20765"/>
                    <a:pt x="20761" y="20343"/>
                    <a:pt x="20793" y="18986"/>
                  </a:cubicBezTo>
                  <a:cubicBezTo>
                    <a:pt x="20847" y="16705"/>
                    <a:pt x="21525" y="16502"/>
                    <a:pt x="21594" y="16487"/>
                  </a:cubicBezTo>
                  <a:cubicBezTo>
                    <a:pt x="21598" y="16317"/>
                    <a:pt x="21600" y="16146"/>
                    <a:pt x="21600" y="15975"/>
                  </a:cubicBezTo>
                  <a:cubicBezTo>
                    <a:pt x="21600" y="7152"/>
                    <a:pt x="16765" y="0"/>
                    <a:pt x="10800" y="0"/>
                  </a:cubicBezTo>
                  <a:close/>
                </a:path>
              </a:pathLst>
            </a:custGeom>
            <a:solidFill>
              <a:srgbClr val="24210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09" name="Shape 13"/>
            <p:cNvSpPr/>
            <p:nvPr/>
          </p:nvSpPr>
          <p:spPr>
            <a:xfrm>
              <a:off x="254685" y="488618"/>
              <a:ext cx="247014" cy="4298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10800" y="2426"/>
                  </a:lnTo>
                  <a:cubicBezTo>
                    <a:pt x="10800" y="2426"/>
                    <a:pt x="0" y="0"/>
                    <a:pt x="0" y="0"/>
                  </a:cubicBezTo>
                  <a:close/>
                </a:path>
              </a:pathLst>
            </a:custGeom>
            <a:solidFill>
              <a:srgbClr val="F1F1F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0" name="Shape 14"/>
            <p:cNvSpPr/>
            <p:nvPr/>
          </p:nvSpPr>
          <p:spPr>
            <a:xfrm>
              <a:off x="341466" y="537669"/>
              <a:ext cx="37704" cy="339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36"/>
                  </a:moveTo>
                  <a:lnTo>
                    <a:pt x="12087" y="2639"/>
                  </a:lnTo>
                  <a:lnTo>
                    <a:pt x="6218" y="3900"/>
                  </a:lnTo>
                  <a:lnTo>
                    <a:pt x="2798" y="14182"/>
                  </a:lnTo>
                  <a:lnTo>
                    <a:pt x="21600" y="21600"/>
                  </a:lnTo>
                  <a:lnTo>
                    <a:pt x="21600" y="0"/>
                  </a:lnTo>
                  <a:cubicBezTo>
                    <a:pt x="21600" y="0"/>
                    <a:pt x="0" y="1036"/>
                    <a:pt x="0" y="1036"/>
                  </a:cubicBezTo>
                  <a:close/>
                </a:path>
              </a:pathLst>
            </a:custGeom>
            <a:solidFill>
              <a:srgbClr val="FC762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1" name="Shape 15"/>
            <p:cNvSpPr/>
            <p:nvPr/>
          </p:nvSpPr>
          <p:spPr>
            <a:xfrm>
              <a:off x="379198" y="537669"/>
              <a:ext cx="37703" cy="339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36"/>
                  </a:moveTo>
                  <a:lnTo>
                    <a:pt x="9513" y="2639"/>
                  </a:lnTo>
                  <a:lnTo>
                    <a:pt x="15381" y="3900"/>
                  </a:lnTo>
                  <a:lnTo>
                    <a:pt x="18802" y="14182"/>
                  </a:lnTo>
                  <a:lnTo>
                    <a:pt x="0" y="21600"/>
                  </a:lnTo>
                  <a:lnTo>
                    <a:pt x="0" y="0"/>
                  </a:lnTo>
                  <a:cubicBezTo>
                    <a:pt x="0" y="0"/>
                    <a:pt x="21600" y="1036"/>
                    <a:pt x="21600" y="1036"/>
                  </a:cubicBezTo>
                  <a:close/>
                </a:path>
              </a:pathLst>
            </a:custGeom>
            <a:solidFill>
              <a:srgbClr val="E5551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2" name="Shape 16"/>
            <p:cNvSpPr/>
            <p:nvPr/>
          </p:nvSpPr>
          <p:spPr>
            <a:xfrm>
              <a:off x="341466" y="537669"/>
              <a:ext cx="37704" cy="339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36"/>
                  </a:moveTo>
                  <a:lnTo>
                    <a:pt x="12087" y="2639"/>
                  </a:lnTo>
                  <a:lnTo>
                    <a:pt x="6218" y="3900"/>
                  </a:lnTo>
                  <a:lnTo>
                    <a:pt x="2798" y="14182"/>
                  </a:lnTo>
                  <a:lnTo>
                    <a:pt x="21600" y="21600"/>
                  </a:lnTo>
                  <a:lnTo>
                    <a:pt x="21600" y="0"/>
                  </a:lnTo>
                  <a:cubicBezTo>
                    <a:pt x="21600" y="0"/>
                    <a:pt x="0" y="1036"/>
                    <a:pt x="0" y="103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3" name="Shape 17"/>
            <p:cNvSpPr/>
            <p:nvPr/>
          </p:nvSpPr>
          <p:spPr>
            <a:xfrm>
              <a:off x="379198" y="537669"/>
              <a:ext cx="37703" cy="339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36"/>
                  </a:moveTo>
                  <a:lnTo>
                    <a:pt x="9513" y="2639"/>
                  </a:lnTo>
                  <a:lnTo>
                    <a:pt x="15381" y="3900"/>
                  </a:lnTo>
                  <a:lnTo>
                    <a:pt x="18802" y="14182"/>
                  </a:lnTo>
                  <a:lnTo>
                    <a:pt x="0" y="21600"/>
                  </a:lnTo>
                  <a:lnTo>
                    <a:pt x="0" y="0"/>
                  </a:lnTo>
                  <a:cubicBezTo>
                    <a:pt x="0" y="0"/>
                    <a:pt x="21600" y="1036"/>
                    <a:pt x="21600" y="1036"/>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4" name="Shape 18"/>
            <p:cNvSpPr/>
            <p:nvPr/>
          </p:nvSpPr>
          <p:spPr>
            <a:xfrm>
              <a:off x="215066" y="488618"/>
              <a:ext cx="163906" cy="1246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65"/>
                  </a:moveTo>
                  <a:lnTo>
                    <a:pt x="5324" y="0"/>
                  </a:lnTo>
                  <a:lnTo>
                    <a:pt x="0" y="4869"/>
                  </a:lnTo>
                  <a:lnTo>
                    <a:pt x="6843" y="21600"/>
                  </a:lnTo>
                  <a:cubicBezTo>
                    <a:pt x="6843" y="21600"/>
                    <a:pt x="21600" y="8365"/>
                    <a:pt x="21600" y="836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5" name="Shape 19"/>
            <p:cNvSpPr/>
            <p:nvPr/>
          </p:nvSpPr>
          <p:spPr>
            <a:xfrm>
              <a:off x="379198" y="488618"/>
              <a:ext cx="163905" cy="1196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718"/>
                  </a:moveTo>
                  <a:lnTo>
                    <a:pt x="16276" y="0"/>
                  </a:lnTo>
                  <a:lnTo>
                    <a:pt x="21600" y="5075"/>
                  </a:lnTo>
                  <a:lnTo>
                    <a:pt x="14774" y="21600"/>
                  </a:lnTo>
                  <a:cubicBezTo>
                    <a:pt x="14774" y="21600"/>
                    <a:pt x="0" y="8718"/>
                    <a:pt x="0" y="8718"/>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6" name="Shape 20"/>
            <p:cNvSpPr/>
            <p:nvPr/>
          </p:nvSpPr>
          <p:spPr>
            <a:xfrm>
              <a:off x="0" y="516917"/>
              <a:ext cx="757288" cy="47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44" y="21485"/>
                  </a:moveTo>
                  <a:lnTo>
                    <a:pt x="18371" y="15211"/>
                  </a:lnTo>
                  <a:lnTo>
                    <a:pt x="18524" y="21600"/>
                  </a:lnTo>
                  <a:lnTo>
                    <a:pt x="21600" y="21600"/>
                  </a:lnTo>
                  <a:cubicBezTo>
                    <a:pt x="21600" y="21600"/>
                    <a:pt x="21271" y="11814"/>
                    <a:pt x="21148" y="6534"/>
                  </a:cubicBezTo>
                  <a:cubicBezTo>
                    <a:pt x="21037" y="1781"/>
                    <a:pt x="19208" y="933"/>
                    <a:pt x="18844" y="811"/>
                  </a:cubicBezTo>
                  <a:lnTo>
                    <a:pt x="18844" y="792"/>
                  </a:lnTo>
                  <a:lnTo>
                    <a:pt x="15475" y="0"/>
                  </a:lnTo>
                  <a:lnTo>
                    <a:pt x="10800" y="15912"/>
                  </a:lnTo>
                  <a:lnTo>
                    <a:pt x="6125" y="0"/>
                  </a:lnTo>
                  <a:lnTo>
                    <a:pt x="2756" y="792"/>
                  </a:lnTo>
                  <a:lnTo>
                    <a:pt x="2756" y="811"/>
                  </a:lnTo>
                  <a:cubicBezTo>
                    <a:pt x="2392" y="933"/>
                    <a:pt x="563" y="1781"/>
                    <a:pt x="452" y="6534"/>
                  </a:cubicBezTo>
                  <a:cubicBezTo>
                    <a:pt x="329" y="11814"/>
                    <a:pt x="0" y="21600"/>
                    <a:pt x="0" y="21600"/>
                  </a:cubicBezTo>
                  <a:lnTo>
                    <a:pt x="3139" y="21600"/>
                  </a:lnTo>
                  <a:lnTo>
                    <a:pt x="3228" y="15239"/>
                  </a:lnTo>
                  <a:lnTo>
                    <a:pt x="3556" y="21534"/>
                  </a:lnTo>
                  <a:cubicBezTo>
                    <a:pt x="3556" y="21534"/>
                    <a:pt x="18044" y="21485"/>
                    <a:pt x="18044" y="21485"/>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7" name="Shape 21"/>
            <p:cNvSpPr/>
            <p:nvPr/>
          </p:nvSpPr>
          <p:spPr>
            <a:xfrm>
              <a:off x="203748" y="516917"/>
              <a:ext cx="175009" cy="3474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70" y="0"/>
                  </a:moveTo>
                  <a:lnTo>
                    <a:pt x="16210" y="10803"/>
                  </a:lnTo>
                  <a:lnTo>
                    <a:pt x="21600" y="21600"/>
                  </a:lnTo>
                  <a:lnTo>
                    <a:pt x="6966" y="13368"/>
                  </a:lnTo>
                  <a:lnTo>
                    <a:pt x="8172" y="10061"/>
                  </a:lnTo>
                  <a:lnTo>
                    <a:pt x="0" y="7497"/>
                  </a:lnTo>
                  <a:cubicBezTo>
                    <a:pt x="0" y="7497"/>
                    <a:pt x="1370" y="0"/>
                    <a:pt x="137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8" name="Shape 22"/>
            <p:cNvSpPr/>
            <p:nvPr/>
          </p:nvSpPr>
          <p:spPr>
            <a:xfrm>
              <a:off x="379198" y="516917"/>
              <a:ext cx="175009" cy="3474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230" y="0"/>
                  </a:moveTo>
                  <a:lnTo>
                    <a:pt x="5390" y="10803"/>
                  </a:lnTo>
                  <a:lnTo>
                    <a:pt x="0" y="21600"/>
                  </a:lnTo>
                  <a:lnTo>
                    <a:pt x="14634" y="13368"/>
                  </a:lnTo>
                  <a:lnTo>
                    <a:pt x="13428" y="10061"/>
                  </a:lnTo>
                  <a:lnTo>
                    <a:pt x="21600" y="7497"/>
                  </a:lnTo>
                  <a:cubicBezTo>
                    <a:pt x="21600" y="7497"/>
                    <a:pt x="20230" y="0"/>
                    <a:pt x="2023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19" name="Shape 27"/>
            <p:cNvSpPr/>
            <p:nvPr/>
          </p:nvSpPr>
          <p:spPr>
            <a:xfrm>
              <a:off x="196201" y="-1"/>
              <a:ext cx="184660" cy="19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9" y="4296"/>
                  </a:moveTo>
                  <a:cubicBezTo>
                    <a:pt x="4412" y="7727"/>
                    <a:pt x="25" y="14188"/>
                    <a:pt x="0" y="21600"/>
                  </a:cubicBezTo>
                  <a:lnTo>
                    <a:pt x="21600" y="21600"/>
                  </a:lnTo>
                  <a:lnTo>
                    <a:pt x="21600" y="0"/>
                  </a:lnTo>
                  <a:cubicBezTo>
                    <a:pt x="17381" y="0"/>
                    <a:pt x="13581" y="1653"/>
                    <a:pt x="10909" y="4296"/>
                  </a:cubicBezTo>
                  <a:close/>
                </a:path>
              </a:pathLst>
            </a:custGeom>
            <a:solidFill>
              <a:srgbClr val="FCE16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20" name="Shape 28"/>
            <p:cNvSpPr/>
            <p:nvPr/>
          </p:nvSpPr>
          <p:spPr>
            <a:xfrm>
              <a:off x="381084" y="-1"/>
              <a:ext cx="184660" cy="19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1" y="4296"/>
                  </a:moveTo>
                  <a:cubicBezTo>
                    <a:pt x="17188" y="7727"/>
                    <a:pt x="21575" y="14188"/>
                    <a:pt x="21600" y="21600"/>
                  </a:cubicBezTo>
                  <a:lnTo>
                    <a:pt x="0" y="21600"/>
                  </a:lnTo>
                  <a:lnTo>
                    <a:pt x="0" y="0"/>
                  </a:lnTo>
                  <a:cubicBezTo>
                    <a:pt x="4219" y="0"/>
                    <a:pt x="8019" y="1653"/>
                    <a:pt x="10691" y="4296"/>
                  </a:cubicBezTo>
                  <a:close/>
                </a:path>
              </a:pathLst>
            </a:custGeom>
            <a:solidFill>
              <a:srgbClr val="F7C21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21" name="Shape 29"/>
            <p:cNvSpPr/>
            <p:nvPr/>
          </p:nvSpPr>
          <p:spPr>
            <a:xfrm>
              <a:off x="196201" y="-1"/>
              <a:ext cx="184660" cy="19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9" y="4296"/>
                  </a:moveTo>
                  <a:cubicBezTo>
                    <a:pt x="4412" y="7727"/>
                    <a:pt x="25" y="14188"/>
                    <a:pt x="0" y="21600"/>
                  </a:cubicBezTo>
                  <a:lnTo>
                    <a:pt x="21600" y="21600"/>
                  </a:lnTo>
                  <a:lnTo>
                    <a:pt x="21600" y="0"/>
                  </a:lnTo>
                  <a:cubicBezTo>
                    <a:pt x="17381" y="0"/>
                    <a:pt x="13581" y="1653"/>
                    <a:pt x="10909" y="4296"/>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22" name="Shape 30"/>
            <p:cNvSpPr/>
            <p:nvPr/>
          </p:nvSpPr>
          <p:spPr>
            <a:xfrm>
              <a:off x="381084" y="-1"/>
              <a:ext cx="184660" cy="19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1" y="4296"/>
                  </a:moveTo>
                  <a:cubicBezTo>
                    <a:pt x="17188" y="7727"/>
                    <a:pt x="21575" y="14188"/>
                    <a:pt x="21600" y="21600"/>
                  </a:cubicBezTo>
                  <a:lnTo>
                    <a:pt x="0" y="21600"/>
                  </a:lnTo>
                  <a:lnTo>
                    <a:pt x="0" y="0"/>
                  </a:lnTo>
                  <a:cubicBezTo>
                    <a:pt x="4219" y="0"/>
                    <a:pt x="8019" y="1653"/>
                    <a:pt x="10691" y="429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23" name="Shape 31"/>
            <p:cNvSpPr/>
            <p:nvPr/>
          </p:nvSpPr>
          <p:spPr>
            <a:xfrm>
              <a:off x="190541" y="192429"/>
              <a:ext cx="375835" cy="139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CE16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24" name="Shape 32"/>
            <p:cNvSpPr/>
            <p:nvPr/>
          </p:nvSpPr>
          <p:spPr>
            <a:xfrm>
              <a:off x="190541" y="205634"/>
              <a:ext cx="375835" cy="139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F7C21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25" name="Shape 33"/>
            <p:cNvSpPr/>
            <p:nvPr/>
          </p:nvSpPr>
          <p:spPr>
            <a:xfrm>
              <a:off x="190541" y="192429"/>
              <a:ext cx="375835" cy="139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26" name="Shape 34"/>
            <p:cNvSpPr/>
            <p:nvPr/>
          </p:nvSpPr>
          <p:spPr>
            <a:xfrm>
              <a:off x="190541" y="205634"/>
              <a:ext cx="375835" cy="139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27" name="Freeform 79"/>
            <p:cNvSpPr/>
            <p:nvPr/>
          </p:nvSpPr>
          <p:spPr>
            <a:xfrm>
              <a:off x="303735" y="286756"/>
              <a:ext cx="149424" cy="127043"/>
            </a:xfrm>
            <a:custGeom>
              <a:avLst/>
              <a:gdLst/>
              <a:ahLst/>
              <a:cxnLst>
                <a:cxn ang="0">
                  <a:pos x="wd2" y="hd2"/>
                </a:cxn>
                <a:cxn ang="5400000">
                  <a:pos x="wd2" y="hd2"/>
                </a:cxn>
                <a:cxn ang="10800000">
                  <a:pos x="wd2" y="hd2"/>
                </a:cxn>
                <a:cxn ang="16200000">
                  <a:pos x="wd2" y="hd2"/>
                </a:cxn>
              </a:cxnLst>
              <a:rect l="0" t="0" r="r" b="b"/>
              <a:pathLst>
                <a:path w="21600" h="20202" fill="norm" stroke="1" extrusionOk="0">
                  <a:moveTo>
                    <a:pt x="15150" y="17174"/>
                  </a:moveTo>
                  <a:cubicBezTo>
                    <a:pt x="15700" y="17295"/>
                    <a:pt x="15847" y="17582"/>
                    <a:pt x="15325" y="18156"/>
                  </a:cubicBezTo>
                  <a:cubicBezTo>
                    <a:pt x="13238" y="20452"/>
                    <a:pt x="3845" y="21600"/>
                    <a:pt x="6454" y="17295"/>
                  </a:cubicBezTo>
                  <a:cubicBezTo>
                    <a:pt x="8215" y="17941"/>
                    <a:pt x="13499" y="16810"/>
                    <a:pt x="15150" y="17174"/>
                  </a:cubicBezTo>
                  <a:close/>
                  <a:moveTo>
                    <a:pt x="18436" y="0"/>
                  </a:moveTo>
                  <a:cubicBezTo>
                    <a:pt x="20184" y="0"/>
                    <a:pt x="21600" y="1558"/>
                    <a:pt x="21600" y="3481"/>
                  </a:cubicBezTo>
                  <a:cubicBezTo>
                    <a:pt x="21600" y="5403"/>
                    <a:pt x="20184" y="6961"/>
                    <a:pt x="18436" y="6961"/>
                  </a:cubicBezTo>
                  <a:cubicBezTo>
                    <a:pt x="16688" y="6961"/>
                    <a:pt x="15272" y="5403"/>
                    <a:pt x="15272" y="3481"/>
                  </a:cubicBezTo>
                  <a:cubicBezTo>
                    <a:pt x="15272" y="1558"/>
                    <a:pt x="16688" y="0"/>
                    <a:pt x="18436" y="0"/>
                  </a:cubicBezTo>
                  <a:close/>
                  <a:moveTo>
                    <a:pt x="3164" y="0"/>
                  </a:moveTo>
                  <a:cubicBezTo>
                    <a:pt x="4912" y="0"/>
                    <a:pt x="6328" y="1558"/>
                    <a:pt x="6328" y="3481"/>
                  </a:cubicBezTo>
                  <a:cubicBezTo>
                    <a:pt x="6328" y="5403"/>
                    <a:pt x="4912" y="6961"/>
                    <a:pt x="3164" y="6961"/>
                  </a:cubicBezTo>
                  <a:cubicBezTo>
                    <a:pt x="1416" y="6961"/>
                    <a:pt x="0" y="5403"/>
                    <a:pt x="0" y="3481"/>
                  </a:cubicBezTo>
                  <a:cubicBezTo>
                    <a:pt x="0" y="1558"/>
                    <a:pt x="1416" y="0"/>
                    <a:pt x="3164"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146" name="Group 117"/>
          <p:cNvGrpSpPr/>
          <p:nvPr/>
        </p:nvGrpSpPr>
        <p:grpSpPr>
          <a:xfrm>
            <a:off x="9697763" y="2415237"/>
            <a:ext cx="698453" cy="893961"/>
            <a:chOff x="5" y="0"/>
            <a:chExt cx="698452" cy="893960"/>
          </a:xfrm>
        </p:grpSpPr>
        <p:sp>
          <p:nvSpPr>
            <p:cNvPr id="2129" name="Shape 12"/>
            <p:cNvSpPr/>
            <p:nvPr/>
          </p:nvSpPr>
          <p:spPr>
            <a:xfrm>
              <a:off x="101323" y="-1"/>
              <a:ext cx="503499" cy="683642"/>
            </a:xfrm>
            <a:custGeom>
              <a:avLst/>
              <a:gdLst/>
              <a:ahLst/>
              <a:cxnLst>
                <a:cxn ang="0">
                  <a:pos x="wd2" y="hd2"/>
                </a:cxn>
                <a:cxn ang="5400000">
                  <a:pos x="wd2" y="hd2"/>
                </a:cxn>
                <a:cxn ang="10800000">
                  <a:pos x="wd2" y="hd2"/>
                </a:cxn>
                <a:cxn ang="16200000">
                  <a:pos x="wd2" y="hd2"/>
                </a:cxn>
              </a:cxnLst>
              <a:rect l="0" t="0" r="r" b="b"/>
              <a:pathLst>
                <a:path w="13721" h="21600" fill="norm" stroke="1" extrusionOk="0">
                  <a:moveTo>
                    <a:pt x="6850" y="0"/>
                  </a:moveTo>
                  <a:cubicBezTo>
                    <a:pt x="-3950" y="0"/>
                    <a:pt x="-458" y="21600"/>
                    <a:pt x="6873" y="21600"/>
                  </a:cubicBezTo>
                  <a:cubicBezTo>
                    <a:pt x="14204" y="21600"/>
                    <a:pt x="17650" y="0"/>
                    <a:pt x="6850"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0" name="Shape 15"/>
            <p:cNvSpPr/>
            <p:nvPr/>
          </p:nvSpPr>
          <p:spPr>
            <a:xfrm>
              <a:off x="463703" y="571177"/>
              <a:ext cx="234756" cy="302251"/>
            </a:xfrm>
            <a:custGeom>
              <a:avLst/>
              <a:gdLst/>
              <a:ahLst/>
              <a:cxnLst>
                <a:cxn ang="0">
                  <a:pos x="wd2" y="hd2"/>
                </a:cxn>
                <a:cxn ang="5400000">
                  <a:pos x="wd2" y="hd2"/>
                </a:cxn>
                <a:cxn ang="10800000">
                  <a:pos x="wd2" y="hd2"/>
                </a:cxn>
                <a:cxn ang="16200000">
                  <a:pos x="wd2" y="hd2"/>
                </a:cxn>
              </a:cxnLst>
              <a:rect l="0" t="0" r="r" b="b"/>
              <a:pathLst>
                <a:path w="17783" h="17884" fill="norm" stroke="1" extrusionOk="0">
                  <a:moveTo>
                    <a:pt x="1030" y="5413"/>
                  </a:moveTo>
                  <a:lnTo>
                    <a:pt x="12855" y="17412"/>
                  </a:lnTo>
                  <a:cubicBezTo>
                    <a:pt x="14536" y="19117"/>
                    <a:pt x="18833" y="15781"/>
                    <a:pt x="17547" y="14094"/>
                  </a:cubicBezTo>
                  <a:lnTo>
                    <a:pt x="8263" y="1911"/>
                  </a:lnTo>
                  <a:cubicBezTo>
                    <a:pt x="4915" y="-2483"/>
                    <a:pt x="-2767" y="1560"/>
                    <a:pt x="1030" y="5413"/>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1" name="Shape 16"/>
            <p:cNvSpPr/>
            <p:nvPr/>
          </p:nvSpPr>
          <p:spPr>
            <a:xfrm>
              <a:off x="5" y="571177"/>
              <a:ext cx="234906" cy="300585"/>
            </a:xfrm>
            <a:custGeom>
              <a:avLst/>
              <a:gdLst/>
              <a:ahLst/>
              <a:cxnLst>
                <a:cxn ang="0">
                  <a:pos x="wd2" y="hd2"/>
                </a:cxn>
                <a:cxn ang="5400000">
                  <a:pos x="wd2" y="hd2"/>
                </a:cxn>
                <a:cxn ang="10800000">
                  <a:pos x="wd2" y="hd2"/>
                </a:cxn>
                <a:cxn ang="16200000">
                  <a:pos x="wd2" y="hd2"/>
                </a:cxn>
              </a:cxnLst>
              <a:rect l="0" t="0" r="r" b="b"/>
              <a:pathLst>
                <a:path w="17774" h="17871" fill="norm" stroke="1" extrusionOk="0">
                  <a:moveTo>
                    <a:pt x="16737" y="5434"/>
                  </a:moveTo>
                  <a:lnTo>
                    <a:pt x="4925" y="17399"/>
                  </a:lnTo>
                  <a:cubicBezTo>
                    <a:pt x="3239" y="19108"/>
                    <a:pt x="-1052" y="15757"/>
                    <a:pt x="239" y="14066"/>
                  </a:cubicBezTo>
                  <a:lnTo>
                    <a:pt x="9512" y="1914"/>
                  </a:lnTo>
                  <a:cubicBezTo>
                    <a:pt x="12876" y="-2492"/>
                    <a:pt x="20548" y="1572"/>
                    <a:pt x="16737" y="5434"/>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2" name="Shape 19"/>
            <p:cNvSpPr/>
            <p:nvPr/>
          </p:nvSpPr>
          <p:spPr>
            <a:xfrm>
              <a:off x="73700" y="571180"/>
              <a:ext cx="161209" cy="185407"/>
            </a:xfrm>
            <a:custGeom>
              <a:avLst/>
              <a:gdLst/>
              <a:ahLst/>
              <a:cxnLst>
                <a:cxn ang="0">
                  <a:pos x="wd2" y="hd2"/>
                </a:cxn>
                <a:cxn ang="5400000">
                  <a:pos x="wd2" y="hd2"/>
                </a:cxn>
                <a:cxn ang="10800000">
                  <a:pos x="wd2" y="hd2"/>
                </a:cxn>
                <a:cxn ang="16200000">
                  <a:pos x="wd2" y="hd2"/>
                </a:cxn>
              </a:cxnLst>
              <a:rect l="0" t="0" r="r" b="b"/>
              <a:pathLst>
                <a:path w="21600" h="19267" fill="norm" stroke="1" extrusionOk="0">
                  <a:moveTo>
                    <a:pt x="0" y="12649"/>
                  </a:moveTo>
                  <a:lnTo>
                    <a:pt x="7194" y="3346"/>
                  </a:lnTo>
                  <a:cubicBezTo>
                    <a:pt x="11584" y="-2333"/>
                    <a:pt x="20125" y="38"/>
                    <a:pt x="21600" y="4382"/>
                  </a:cubicBezTo>
                  <a:lnTo>
                    <a:pt x="14831" y="14651"/>
                  </a:lnTo>
                  <a:lnTo>
                    <a:pt x="10214" y="19267"/>
                  </a:lnTo>
                  <a:cubicBezTo>
                    <a:pt x="10214" y="19267"/>
                    <a:pt x="0" y="12649"/>
                    <a:pt x="0" y="12649"/>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3" name="Shape 20"/>
            <p:cNvSpPr/>
            <p:nvPr/>
          </p:nvSpPr>
          <p:spPr>
            <a:xfrm>
              <a:off x="469839" y="571180"/>
              <a:ext cx="161210" cy="185407"/>
            </a:xfrm>
            <a:custGeom>
              <a:avLst/>
              <a:gdLst/>
              <a:ahLst/>
              <a:cxnLst>
                <a:cxn ang="0">
                  <a:pos x="wd2" y="hd2"/>
                </a:cxn>
                <a:cxn ang="5400000">
                  <a:pos x="wd2" y="hd2"/>
                </a:cxn>
                <a:cxn ang="10800000">
                  <a:pos x="wd2" y="hd2"/>
                </a:cxn>
                <a:cxn ang="16200000">
                  <a:pos x="wd2" y="hd2"/>
                </a:cxn>
              </a:cxnLst>
              <a:rect l="0" t="0" r="r" b="b"/>
              <a:pathLst>
                <a:path w="21600" h="19267" fill="norm" stroke="1" extrusionOk="0">
                  <a:moveTo>
                    <a:pt x="21600" y="12649"/>
                  </a:moveTo>
                  <a:lnTo>
                    <a:pt x="14406" y="3346"/>
                  </a:lnTo>
                  <a:cubicBezTo>
                    <a:pt x="10016" y="-2333"/>
                    <a:pt x="1475" y="38"/>
                    <a:pt x="0" y="4382"/>
                  </a:cubicBezTo>
                  <a:lnTo>
                    <a:pt x="6769" y="14651"/>
                  </a:lnTo>
                  <a:lnTo>
                    <a:pt x="11386" y="19267"/>
                  </a:lnTo>
                  <a:cubicBezTo>
                    <a:pt x="11386" y="19267"/>
                    <a:pt x="21600" y="12649"/>
                    <a:pt x="21600" y="12649"/>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4" name="Shape 21"/>
            <p:cNvSpPr/>
            <p:nvPr/>
          </p:nvSpPr>
          <p:spPr>
            <a:xfrm>
              <a:off x="175037" y="568106"/>
              <a:ext cx="353312" cy="3258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9871" y="21600"/>
                  </a:lnTo>
                  <a:lnTo>
                    <a:pt x="1728" y="21600"/>
                  </a:lnTo>
                  <a:lnTo>
                    <a:pt x="0" y="0"/>
                  </a:lnTo>
                  <a:cubicBezTo>
                    <a:pt x="0" y="0"/>
                    <a:pt x="21600" y="0"/>
                    <a:pt x="21600"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5" name="Shape 22"/>
            <p:cNvSpPr/>
            <p:nvPr/>
          </p:nvSpPr>
          <p:spPr>
            <a:xfrm>
              <a:off x="267162" y="451414"/>
              <a:ext cx="170765" cy="199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39" y="0"/>
                    <a:pt x="21600" y="2330"/>
                    <a:pt x="21600" y="5178"/>
                  </a:cubicBezTo>
                  <a:lnTo>
                    <a:pt x="21600" y="16422"/>
                  </a:lnTo>
                  <a:cubicBezTo>
                    <a:pt x="21600" y="19270"/>
                    <a:pt x="16739" y="21600"/>
                    <a:pt x="10800" y="21600"/>
                  </a:cubicBezTo>
                  <a:cubicBezTo>
                    <a:pt x="4861" y="21600"/>
                    <a:pt x="0" y="19270"/>
                    <a:pt x="0" y="16422"/>
                  </a:cubicBezTo>
                  <a:lnTo>
                    <a:pt x="0" y="5178"/>
                  </a:lnTo>
                  <a:cubicBezTo>
                    <a:pt x="0" y="2330"/>
                    <a:pt x="4861" y="0"/>
                    <a:pt x="10800"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6" name="Shape 23"/>
            <p:cNvSpPr/>
            <p:nvPr/>
          </p:nvSpPr>
          <p:spPr>
            <a:xfrm>
              <a:off x="267162" y="451413"/>
              <a:ext cx="170765" cy="106927"/>
            </a:xfrm>
            <a:prstGeom prst="ellipse">
              <a:avLst/>
            </a:prstGeom>
            <a:solidFill>
              <a:srgbClr val="945D00">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7" name="Shape 26"/>
            <p:cNvSpPr/>
            <p:nvPr/>
          </p:nvSpPr>
          <p:spPr>
            <a:xfrm>
              <a:off x="113634" y="6144"/>
              <a:ext cx="479509" cy="327413"/>
            </a:xfrm>
            <a:custGeom>
              <a:avLst/>
              <a:gdLst/>
              <a:ahLst/>
              <a:cxnLst>
                <a:cxn ang="0">
                  <a:pos x="wd2" y="hd2"/>
                </a:cxn>
                <a:cxn ang="5400000">
                  <a:pos x="wd2" y="hd2"/>
                </a:cxn>
                <a:cxn ang="10800000">
                  <a:pos x="wd2" y="hd2"/>
                </a:cxn>
                <a:cxn ang="16200000">
                  <a:pos x="wd2" y="hd2"/>
                </a:cxn>
              </a:cxnLst>
              <a:rect l="0" t="0" r="r" b="b"/>
              <a:pathLst>
                <a:path w="21439" h="19857" fill="norm" stroke="1" extrusionOk="0">
                  <a:moveTo>
                    <a:pt x="21420" y="12230"/>
                  </a:moveTo>
                  <a:cubicBezTo>
                    <a:pt x="21406" y="11956"/>
                    <a:pt x="21314" y="11658"/>
                    <a:pt x="21168" y="11360"/>
                  </a:cubicBezTo>
                  <a:cubicBezTo>
                    <a:pt x="20878" y="6471"/>
                    <a:pt x="17738" y="2387"/>
                    <a:pt x="15059" y="1403"/>
                  </a:cubicBezTo>
                  <a:cubicBezTo>
                    <a:pt x="12579" y="-619"/>
                    <a:pt x="8479" y="-427"/>
                    <a:pt x="5272" y="1797"/>
                  </a:cubicBezTo>
                  <a:cubicBezTo>
                    <a:pt x="2403" y="3787"/>
                    <a:pt x="328" y="8651"/>
                    <a:pt x="96" y="11798"/>
                  </a:cubicBezTo>
                  <a:cubicBezTo>
                    <a:pt x="52" y="11946"/>
                    <a:pt x="25" y="12091"/>
                    <a:pt x="18" y="12230"/>
                  </a:cubicBezTo>
                  <a:cubicBezTo>
                    <a:pt x="-81" y="14191"/>
                    <a:pt x="232" y="15942"/>
                    <a:pt x="673" y="17679"/>
                  </a:cubicBezTo>
                  <a:cubicBezTo>
                    <a:pt x="1113" y="19417"/>
                    <a:pt x="1832" y="20981"/>
                    <a:pt x="1705" y="18765"/>
                  </a:cubicBezTo>
                  <a:cubicBezTo>
                    <a:pt x="1641" y="17649"/>
                    <a:pt x="1580" y="16283"/>
                    <a:pt x="1773" y="14921"/>
                  </a:cubicBezTo>
                  <a:cubicBezTo>
                    <a:pt x="5447" y="16089"/>
                    <a:pt x="11926" y="12747"/>
                    <a:pt x="15242" y="8840"/>
                  </a:cubicBezTo>
                  <a:cubicBezTo>
                    <a:pt x="16627" y="11614"/>
                    <a:pt x="18311" y="14067"/>
                    <a:pt x="19685" y="15072"/>
                  </a:cubicBezTo>
                  <a:cubicBezTo>
                    <a:pt x="19853" y="16384"/>
                    <a:pt x="19794" y="17690"/>
                    <a:pt x="19733" y="18765"/>
                  </a:cubicBezTo>
                  <a:cubicBezTo>
                    <a:pt x="19606" y="20981"/>
                    <a:pt x="20325" y="19417"/>
                    <a:pt x="20765" y="17679"/>
                  </a:cubicBezTo>
                  <a:cubicBezTo>
                    <a:pt x="21206" y="15942"/>
                    <a:pt x="21519" y="14191"/>
                    <a:pt x="21420" y="1223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8" name="Shape 27"/>
            <p:cNvSpPr/>
            <p:nvPr/>
          </p:nvSpPr>
          <p:spPr>
            <a:xfrm>
              <a:off x="89055" y="150470"/>
              <a:ext cx="527419" cy="369588"/>
            </a:xfrm>
            <a:custGeom>
              <a:avLst/>
              <a:gdLst/>
              <a:ahLst/>
              <a:cxnLst>
                <a:cxn ang="0">
                  <a:pos x="wd2" y="hd2"/>
                </a:cxn>
                <a:cxn ang="5400000">
                  <a:pos x="wd2" y="hd2"/>
                </a:cxn>
                <a:cxn ang="10800000">
                  <a:pos x="wd2" y="hd2"/>
                </a:cxn>
                <a:cxn ang="16200000">
                  <a:pos x="wd2" y="hd2"/>
                </a:cxn>
              </a:cxnLst>
              <a:rect l="0" t="0" r="r" b="b"/>
              <a:pathLst>
                <a:path w="21190" h="21600" fill="norm" stroke="1" extrusionOk="0">
                  <a:moveTo>
                    <a:pt x="20385" y="5265"/>
                  </a:moveTo>
                  <a:cubicBezTo>
                    <a:pt x="20317" y="5240"/>
                    <a:pt x="20248" y="5231"/>
                    <a:pt x="20177" y="5235"/>
                  </a:cubicBezTo>
                  <a:cubicBezTo>
                    <a:pt x="20085" y="6368"/>
                    <a:pt x="19879" y="7446"/>
                    <a:pt x="19626" y="8518"/>
                  </a:cubicBezTo>
                  <a:cubicBezTo>
                    <a:pt x="19230" y="10193"/>
                    <a:pt x="18584" y="11700"/>
                    <a:pt x="18698" y="9564"/>
                  </a:cubicBezTo>
                  <a:cubicBezTo>
                    <a:pt x="18753" y="8528"/>
                    <a:pt x="18805" y="7270"/>
                    <a:pt x="18655" y="6006"/>
                  </a:cubicBezTo>
                  <a:cubicBezTo>
                    <a:pt x="17420" y="5037"/>
                    <a:pt x="15907" y="2674"/>
                    <a:pt x="14662" y="0"/>
                  </a:cubicBezTo>
                  <a:cubicBezTo>
                    <a:pt x="11682" y="3765"/>
                    <a:pt x="5861" y="6986"/>
                    <a:pt x="2559" y="5860"/>
                  </a:cubicBezTo>
                  <a:cubicBezTo>
                    <a:pt x="2386" y="7173"/>
                    <a:pt x="2441" y="8489"/>
                    <a:pt x="2498" y="9564"/>
                  </a:cubicBezTo>
                  <a:cubicBezTo>
                    <a:pt x="2612" y="11700"/>
                    <a:pt x="1966" y="10193"/>
                    <a:pt x="1570" y="8518"/>
                  </a:cubicBezTo>
                  <a:cubicBezTo>
                    <a:pt x="1317" y="7446"/>
                    <a:pt x="1111" y="6368"/>
                    <a:pt x="1019" y="5236"/>
                  </a:cubicBezTo>
                  <a:cubicBezTo>
                    <a:pt x="946" y="5231"/>
                    <a:pt x="875" y="5239"/>
                    <a:pt x="805" y="5265"/>
                  </a:cubicBezTo>
                  <a:cubicBezTo>
                    <a:pt x="87" y="5524"/>
                    <a:pt x="-205" y="7341"/>
                    <a:pt x="153" y="9324"/>
                  </a:cubicBezTo>
                  <a:cubicBezTo>
                    <a:pt x="511" y="11307"/>
                    <a:pt x="1384" y="12704"/>
                    <a:pt x="2102" y="12445"/>
                  </a:cubicBezTo>
                  <a:cubicBezTo>
                    <a:pt x="2183" y="12416"/>
                    <a:pt x="2258" y="12366"/>
                    <a:pt x="2328" y="12299"/>
                  </a:cubicBezTo>
                  <a:cubicBezTo>
                    <a:pt x="2385" y="12463"/>
                    <a:pt x="2443" y="12621"/>
                    <a:pt x="2503" y="12770"/>
                  </a:cubicBezTo>
                  <a:cubicBezTo>
                    <a:pt x="5378" y="20000"/>
                    <a:pt x="9245" y="21600"/>
                    <a:pt x="10593" y="21600"/>
                  </a:cubicBezTo>
                  <a:cubicBezTo>
                    <a:pt x="11941" y="21600"/>
                    <a:pt x="15808" y="20000"/>
                    <a:pt x="18683" y="12770"/>
                  </a:cubicBezTo>
                  <a:cubicBezTo>
                    <a:pt x="18742" y="12619"/>
                    <a:pt x="18801" y="12461"/>
                    <a:pt x="18858" y="12295"/>
                  </a:cubicBezTo>
                  <a:cubicBezTo>
                    <a:pt x="18929" y="12364"/>
                    <a:pt x="19006" y="12415"/>
                    <a:pt x="19088" y="12445"/>
                  </a:cubicBezTo>
                  <a:cubicBezTo>
                    <a:pt x="19807" y="12704"/>
                    <a:pt x="20679" y="11307"/>
                    <a:pt x="21037" y="9324"/>
                  </a:cubicBezTo>
                  <a:cubicBezTo>
                    <a:pt x="21395" y="7341"/>
                    <a:pt x="21103" y="5524"/>
                    <a:pt x="20385" y="5265"/>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39" name="Shape 32"/>
            <p:cNvSpPr/>
            <p:nvPr/>
          </p:nvSpPr>
          <p:spPr>
            <a:xfrm>
              <a:off x="184250" y="568106"/>
              <a:ext cx="337080" cy="1492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21" y="163"/>
                  </a:moveTo>
                  <a:lnTo>
                    <a:pt x="10810" y="12014"/>
                  </a:lnTo>
                  <a:lnTo>
                    <a:pt x="16282" y="0"/>
                  </a:lnTo>
                  <a:lnTo>
                    <a:pt x="21600" y="21600"/>
                  </a:lnTo>
                  <a:lnTo>
                    <a:pt x="0" y="20796"/>
                  </a:lnTo>
                  <a:cubicBezTo>
                    <a:pt x="0" y="20796"/>
                    <a:pt x="5021" y="163"/>
                    <a:pt x="5021" y="163"/>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40" name="Freeform 108"/>
            <p:cNvSpPr/>
            <p:nvPr/>
          </p:nvSpPr>
          <p:spPr>
            <a:xfrm>
              <a:off x="245667" y="543540"/>
              <a:ext cx="215700" cy="106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87" y="0"/>
                  </a:moveTo>
                  <a:cubicBezTo>
                    <a:pt x="2287" y="0"/>
                    <a:pt x="7545" y="8965"/>
                    <a:pt x="7545" y="8965"/>
                  </a:cubicBezTo>
                  <a:lnTo>
                    <a:pt x="10800" y="21458"/>
                  </a:lnTo>
                  <a:lnTo>
                    <a:pt x="14055" y="8965"/>
                  </a:lnTo>
                  <a:cubicBezTo>
                    <a:pt x="14055" y="8965"/>
                    <a:pt x="19313" y="0"/>
                    <a:pt x="19313" y="0"/>
                  </a:cubicBezTo>
                  <a:lnTo>
                    <a:pt x="21600" y="5074"/>
                  </a:lnTo>
                  <a:lnTo>
                    <a:pt x="10816" y="21519"/>
                  </a:lnTo>
                  <a:lnTo>
                    <a:pt x="10837" y="21600"/>
                  </a:lnTo>
                  <a:lnTo>
                    <a:pt x="10800" y="21544"/>
                  </a:lnTo>
                  <a:lnTo>
                    <a:pt x="10763" y="21600"/>
                  </a:lnTo>
                  <a:lnTo>
                    <a:pt x="10784" y="21519"/>
                  </a:lnTo>
                  <a:lnTo>
                    <a:pt x="0" y="5074"/>
                  </a:ln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41" name="Shape 35"/>
            <p:cNvSpPr/>
            <p:nvPr/>
          </p:nvSpPr>
          <p:spPr>
            <a:xfrm>
              <a:off x="245667" y="543540"/>
              <a:ext cx="216439" cy="119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321" y="0"/>
                  </a:moveTo>
                  <a:lnTo>
                    <a:pt x="21600" y="4535"/>
                  </a:lnTo>
                  <a:lnTo>
                    <a:pt x="19420" y="21600"/>
                  </a:lnTo>
                  <a:lnTo>
                    <a:pt x="14081" y="8012"/>
                  </a:lnTo>
                  <a:cubicBezTo>
                    <a:pt x="14081" y="8012"/>
                    <a:pt x="19321" y="0"/>
                    <a:pt x="19321" y="0"/>
                  </a:cubicBezTo>
                  <a:close/>
                  <a:moveTo>
                    <a:pt x="2279" y="0"/>
                  </a:moveTo>
                  <a:lnTo>
                    <a:pt x="0" y="4535"/>
                  </a:lnTo>
                  <a:lnTo>
                    <a:pt x="2180" y="21600"/>
                  </a:lnTo>
                  <a:lnTo>
                    <a:pt x="7519" y="8012"/>
                  </a:lnTo>
                  <a:lnTo>
                    <a:pt x="2279" y="0"/>
                  </a:lnTo>
                  <a:cubicBezTo>
                    <a:pt x="2279" y="0"/>
                    <a:pt x="2279" y="0"/>
                    <a:pt x="2279" y="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42" name="Shape 38"/>
            <p:cNvSpPr/>
            <p:nvPr/>
          </p:nvSpPr>
          <p:spPr>
            <a:xfrm>
              <a:off x="408422" y="257951"/>
              <a:ext cx="34087" cy="607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21600"/>
                  </a:moveTo>
                  <a:cubicBezTo>
                    <a:pt x="16751" y="21600"/>
                    <a:pt x="21600" y="16749"/>
                    <a:pt x="21600" y="10800"/>
                  </a:cubicBezTo>
                  <a:cubicBezTo>
                    <a:pt x="21600" y="4851"/>
                    <a:pt x="16751" y="0"/>
                    <a:pt x="10803" y="0"/>
                  </a:cubicBezTo>
                  <a:cubicBezTo>
                    <a:pt x="4849" y="0"/>
                    <a:pt x="0" y="4851"/>
                    <a:pt x="0" y="10800"/>
                  </a:cubicBezTo>
                  <a:cubicBezTo>
                    <a:pt x="0" y="16749"/>
                    <a:pt x="4849" y="21600"/>
                    <a:pt x="10803"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43" name="Shape 39"/>
            <p:cNvSpPr/>
            <p:nvPr/>
          </p:nvSpPr>
          <p:spPr>
            <a:xfrm>
              <a:off x="261021" y="257951"/>
              <a:ext cx="34098" cy="607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52" y="21600"/>
                    <a:pt x="21600" y="16749"/>
                    <a:pt x="21600" y="10800"/>
                  </a:cubicBezTo>
                  <a:cubicBezTo>
                    <a:pt x="21600" y="4851"/>
                    <a:pt x="16752" y="0"/>
                    <a:pt x="10800" y="0"/>
                  </a:cubicBezTo>
                  <a:cubicBezTo>
                    <a:pt x="4854" y="0"/>
                    <a:pt x="0" y="4851"/>
                    <a:pt x="0" y="10800"/>
                  </a:cubicBezTo>
                  <a:cubicBezTo>
                    <a:pt x="0" y="16749"/>
                    <a:pt x="4854" y="21600"/>
                    <a:pt x="108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44" name="Shape 40"/>
            <p:cNvSpPr/>
            <p:nvPr/>
          </p:nvSpPr>
          <p:spPr>
            <a:xfrm>
              <a:off x="178118" y="251812"/>
              <a:ext cx="350078" cy="107325"/>
            </a:xfrm>
            <a:custGeom>
              <a:avLst/>
              <a:gdLst/>
              <a:ahLst/>
              <a:cxnLst>
                <a:cxn ang="0">
                  <a:pos x="wd2" y="hd2"/>
                </a:cxn>
                <a:cxn ang="5400000">
                  <a:pos x="wd2" y="hd2"/>
                </a:cxn>
                <a:cxn ang="10800000">
                  <a:pos x="wd2" y="hd2"/>
                </a:cxn>
                <a:cxn ang="16200000">
                  <a:pos x="wd2" y="hd2"/>
                </a:cxn>
              </a:cxnLst>
              <a:rect l="0" t="0" r="r" b="b"/>
              <a:pathLst>
                <a:path w="21561" h="21282" fill="norm" stroke="1" extrusionOk="0">
                  <a:moveTo>
                    <a:pt x="4985" y="315"/>
                  </a:moveTo>
                  <a:cubicBezTo>
                    <a:pt x="3271" y="28"/>
                    <a:pt x="990" y="641"/>
                    <a:pt x="575" y="1059"/>
                  </a:cubicBezTo>
                  <a:cubicBezTo>
                    <a:pt x="43" y="1593"/>
                    <a:pt x="27" y="1729"/>
                    <a:pt x="4" y="2995"/>
                  </a:cubicBezTo>
                  <a:cubicBezTo>
                    <a:pt x="-20" y="4260"/>
                    <a:pt x="47" y="5346"/>
                    <a:pt x="360" y="5674"/>
                  </a:cubicBezTo>
                  <a:cubicBezTo>
                    <a:pt x="789" y="6121"/>
                    <a:pt x="793" y="7813"/>
                    <a:pt x="1074" y="12671"/>
                  </a:cubicBezTo>
                  <a:cubicBezTo>
                    <a:pt x="1331" y="17096"/>
                    <a:pt x="1955" y="20596"/>
                    <a:pt x="4641" y="21231"/>
                  </a:cubicBezTo>
                  <a:cubicBezTo>
                    <a:pt x="4759" y="21259"/>
                    <a:pt x="4874" y="21275"/>
                    <a:pt x="4985" y="21280"/>
                  </a:cubicBezTo>
                  <a:lnTo>
                    <a:pt x="4985" y="20046"/>
                  </a:lnTo>
                  <a:cubicBezTo>
                    <a:pt x="3767" y="20034"/>
                    <a:pt x="2414" y="18670"/>
                    <a:pt x="1930" y="15946"/>
                  </a:cubicBezTo>
                  <a:cubicBezTo>
                    <a:pt x="1243" y="12074"/>
                    <a:pt x="1072" y="4251"/>
                    <a:pt x="1954" y="2621"/>
                  </a:cubicBezTo>
                  <a:cubicBezTo>
                    <a:pt x="2338" y="1912"/>
                    <a:pt x="3639" y="1431"/>
                    <a:pt x="4985" y="1626"/>
                  </a:cubicBezTo>
                  <a:cubicBezTo>
                    <a:pt x="4985" y="1626"/>
                    <a:pt x="4985" y="315"/>
                    <a:pt x="4985" y="315"/>
                  </a:cubicBezTo>
                  <a:close/>
                  <a:moveTo>
                    <a:pt x="10970" y="2845"/>
                  </a:moveTo>
                  <a:cubicBezTo>
                    <a:pt x="10376" y="2887"/>
                    <a:pt x="7066" y="834"/>
                    <a:pt x="5332" y="389"/>
                  </a:cubicBezTo>
                  <a:cubicBezTo>
                    <a:pt x="5219" y="360"/>
                    <a:pt x="5103" y="336"/>
                    <a:pt x="4985" y="315"/>
                  </a:cubicBezTo>
                  <a:lnTo>
                    <a:pt x="4985" y="1626"/>
                  </a:lnTo>
                  <a:cubicBezTo>
                    <a:pt x="6384" y="1829"/>
                    <a:pt x="7832" y="2761"/>
                    <a:pt x="8352" y="4929"/>
                  </a:cubicBezTo>
                  <a:cubicBezTo>
                    <a:pt x="9208" y="8502"/>
                    <a:pt x="7829" y="17212"/>
                    <a:pt x="6521" y="19147"/>
                  </a:cubicBezTo>
                  <a:cubicBezTo>
                    <a:pt x="6111" y="19752"/>
                    <a:pt x="5564" y="20051"/>
                    <a:pt x="4985" y="20046"/>
                  </a:cubicBezTo>
                  <a:lnTo>
                    <a:pt x="4985" y="21280"/>
                  </a:lnTo>
                  <a:cubicBezTo>
                    <a:pt x="7356" y="21386"/>
                    <a:pt x="8174" y="16465"/>
                    <a:pt x="8447" y="14829"/>
                  </a:cubicBezTo>
                  <a:cubicBezTo>
                    <a:pt x="8956" y="11777"/>
                    <a:pt x="9658" y="7569"/>
                    <a:pt x="10990" y="7569"/>
                  </a:cubicBezTo>
                  <a:cubicBezTo>
                    <a:pt x="12321" y="7569"/>
                    <a:pt x="12628" y="11460"/>
                    <a:pt x="13136" y="14512"/>
                  </a:cubicBezTo>
                  <a:cubicBezTo>
                    <a:pt x="13409" y="16147"/>
                    <a:pt x="14206" y="21137"/>
                    <a:pt x="16575" y="21037"/>
                  </a:cubicBezTo>
                  <a:lnTo>
                    <a:pt x="16575" y="19804"/>
                  </a:lnTo>
                  <a:cubicBezTo>
                    <a:pt x="15996" y="19809"/>
                    <a:pt x="15448" y="19510"/>
                    <a:pt x="15039" y="18905"/>
                  </a:cubicBezTo>
                  <a:cubicBezTo>
                    <a:pt x="13731" y="16970"/>
                    <a:pt x="12351" y="8260"/>
                    <a:pt x="13208" y="4687"/>
                  </a:cubicBezTo>
                  <a:cubicBezTo>
                    <a:pt x="13727" y="2519"/>
                    <a:pt x="15176" y="1587"/>
                    <a:pt x="16575" y="1384"/>
                  </a:cubicBezTo>
                  <a:lnTo>
                    <a:pt x="16575" y="74"/>
                  </a:lnTo>
                  <a:cubicBezTo>
                    <a:pt x="16457" y="94"/>
                    <a:pt x="16340" y="117"/>
                    <a:pt x="16228" y="147"/>
                  </a:cubicBezTo>
                  <a:cubicBezTo>
                    <a:pt x="14676" y="546"/>
                    <a:pt x="12369" y="2749"/>
                    <a:pt x="10970" y="2845"/>
                  </a:cubicBezTo>
                  <a:close/>
                  <a:moveTo>
                    <a:pt x="16575" y="21037"/>
                  </a:moveTo>
                  <a:cubicBezTo>
                    <a:pt x="16686" y="21032"/>
                    <a:pt x="16801" y="21017"/>
                    <a:pt x="16918" y="20989"/>
                  </a:cubicBezTo>
                  <a:cubicBezTo>
                    <a:pt x="19605" y="20352"/>
                    <a:pt x="20229" y="16853"/>
                    <a:pt x="20486" y="12428"/>
                  </a:cubicBezTo>
                  <a:cubicBezTo>
                    <a:pt x="20767" y="7570"/>
                    <a:pt x="20771" y="5878"/>
                    <a:pt x="21199" y="5432"/>
                  </a:cubicBezTo>
                  <a:cubicBezTo>
                    <a:pt x="21513" y="5104"/>
                    <a:pt x="21580" y="4018"/>
                    <a:pt x="21556" y="2752"/>
                  </a:cubicBezTo>
                  <a:cubicBezTo>
                    <a:pt x="21533" y="1486"/>
                    <a:pt x="21517" y="1350"/>
                    <a:pt x="20985" y="816"/>
                  </a:cubicBezTo>
                  <a:cubicBezTo>
                    <a:pt x="20570" y="398"/>
                    <a:pt x="18289" y="-214"/>
                    <a:pt x="16575" y="74"/>
                  </a:cubicBezTo>
                  <a:lnTo>
                    <a:pt x="16575" y="1384"/>
                  </a:lnTo>
                  <a:cubicBezTo>
                    <a:pt x="17921" y="1189"/>
                    <a:pt x="19222" y="1669"/>
                    <a:pt x="19606" y="2379"/>
                  </a:cubicBezTo>
                  <a:cubicBezTo>
                    <a:pt x="20488" y="4008"/>
                    <a:pt x="20317" y="11832"/>
                    <a:pt x="19630" y="15704"/>
                  </a:cubicBezTo>
                  <a:cubicBezTo>
                    <a:pt x="19146" y="18429"/>
                    <a:pt x="17793" y="19792"/>
                    <a:pt x="16575" y="19804"/>
                  </a:cubicBezTo>
                  <a:cubicBezTo>
                    <a:pt x="16575" y="19804"/>
                    <a:pt x="16575" y="21037"/>
                    <a:pt x="16575" y="21037"/>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45" name="Shape 41"/>
            <p:cNvSpPr/>
            <p:nvPr/>
          </p:nvSpPr>
          <p:spPr>
            <a:xfrm>
              <a:off x="264092" y="389997"/>
              <a:ext cx="177357" cy="5087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21600" y="0"/>
                  </a:moveTo>
                  <a:cubicBezTo>
                    <a:pt x="17455" y="21600"/>
                    <a:pt x="4145" y="21600"/>
                    <a:pt x="0" y="0"/>
                  </a:cubicBezTo>
                  <a:cubicBezTo>
                    <a:pt x="6225" y="8734"/>
                    <a:pt x="15375" y="8734"/>
                    <a:pt x="21600" y="0"/>
                  </a:cubicBezTo>
                  <a:close/>
                </a:path>
              </a:pathLst>
            </a:custGeom>
            <a:solidFill>
              <a:srgbClr val="945D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147" name="TextBox 119"/>
          <p:cNvSpPr txBox="1"/>
          <p:nvPr/>
        </p:nvSpPr>
        <p:spPr>
          <a:xfrm>
            <a:off x="8555201" y="2347093"/>
            <a:ext cx="52819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8%</a:t>
            </a:r>
          </a:p>
        </p:txBody>
      </p:sp>
      <p:sp>
        <p:nvSpPr>
          <p:cNvPr id="2148" name="TextBox 121"/>
          <p:cNvSpPr txBox="1"/>
          <p:nvPr/>
        </p:nvSpPr>
        <p:spPr>
          <a:xfrm>
            <a:off x="8542250" y="2998078"/>
            <a:ext cx="782482"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800"/>
            </a:lvl1pPr>
          </a:lstStyle>
          <a:p>
            <a:pPr/>
            <a:r>
              <a:t>Fruitful were hath waters</a:t>
            </a:r>
          </a:p>
        </p:txBody>
      </p:sp>
      <p:sp>
        <p:nvSpPr>
          <p:cNvPr id="2149" name="Oval 122"/>
          <p:cNvSpPr/>
          <p:nvPr/>
        </p:nvSpPr>
        <p:spPr>
          <a:xfrm>
            <a:off x="10355250" y="2202622"/>
            <a:ext cx="714757" cy="714757"/>
          </a:xfrm>
          <a:prstGeom prst="ellipse">
            <a:avLst/>
          </a:prstGeom>
          <a:solidFill>
            <a:srgbClr val="EA0619"/>
          </a:solidFill>
          <a:ln w="12700">
            <a:miter lim="400000"/>
          </a:ln>
        </p:spPr>
        <p:txBody>
          <a:bodyPr lIns="45719" rIns="45719" anchor="ctr"/>
          <a:lstStyle/>
          <a:p>
            <a:pPr algn="ctr">
              <a:defRPr>
                <a:solidFill>
                  <a:srgbClr val="FFFFFF"/>
                </a:solidFill>
              </a:defRPr>
            </a:pPr>
          </a:p>
        </p:txBody>
      </p:sp>
      <p:sp>
        <p:nvSpPr>
          <p:cNvPr id="2150" name="TextBox 123"/>
          <p:cNvSpPr txBox="1"/>
          <p:nvPr/>
        </p:nvSpPr>
        <p:spPr>
          <a:xfrm>
            <a:off x="10462980" y="2347093"/>
            <a:ext cx="52819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8%</a:t>
            </a:r>
          </a:p>
        </p:txBody>
      </p:sp>
      <p:sp>
        <p:nvSpPr>
          <p:cNvPr id="2151" name="TextBox 124"/>
          <p:cNvSpPr txBox="1"/>
          <p:nvPr/>
        </p:nvSpPr>
        <p:spPr>
          <a:xfrm>
            <a:off x="10450029" y="2998078"/>
            <a:ext cx="782482"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800"/>
            </a:lvl1pPr>
          </a:lstStyle>
          <a:p>
            <a:pPr/>
            <a:r>
              <a:t>Were hath waters</a:t>
            </a:r>
          </a:p>
        </p:txBody>
      </p:sp>
      <p:sp>
        <p:nvSpPr>
          <p:cNvPr id="2152" name="Straight Connector 125"/>
          <p:cNvSpPr/>
          <p:nvPr/>
        </p:nvSpPr>
        <p:spPr>
          <a:xfrm>
            <a:off x="7729979" y="3642800"/>
            <a:ext cx="3445017" cy="1"/>
          </a:xfrm>
          <a:prstGeom prst="line">
            <a:avLst/>
          </a:prstGeom>
          <a:ln w="6350">
            <a:solidFill>
              <a:srgbClr val="7D8287">
                <a:alpha val="50000"/>
              </a:srgbClr>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med" advClick="1" p14:dur="1000">
        <p:pull dir="r"/>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2088"/>
                                        </p:tgtEl>
                                        <p:attrNameLst>
                                          <p:attrName>style.visibility</p:attrName>
                                        </p:attrNameLst>
                                      </p:cBhvr>
                                      <p:to>
                                        <p:strVal val="visible"/>
                                      </p:to>
                                    </p:set>
                                    <p:anim calcmode="lin" valueType="num">
                                      <p:cBhvr>
                                        <p:cTn id="7" dur="500" fill="hold"/>
                                        <p:tgtEl>
                                          <p:spTgt spid="2088"/>
                                        </p:tgtEl>
                                        <p:attrNameLst>
                                          <p:attrName>ppt_x</p:attrName>
                                        </p:attrNameLst>
                                      </p:cBhvr>
                                      <p:tavLst>
                                        <p:tav tm="0">
                                          <p:val>
                                            <p:strVal val="0-#ppt_w/2"/>
                                          </p:val>
                                        </p:tav>
                                        <p:tav tm="100000">
                                          <p:val>
                                            <p:strVal val="#ppt_x"/>
                                          </p:val>
                                        </p:tav>
                                      </p:tavLst>
                                    </p:anim>
                                    <p:anim calcmode="lin" valueType="num">
                                      <p:cBhvr>
                                        <p:cTn id="8" dur="500" fill="hold"/>
                                        <p:tgtEl>
                                          <p:spTgt spid="208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8" presetID="2" grpId="2" fill="hold">
                                  <p:stCondLst>
                                    <p:cond delay="0"/>
                                  </p:stCondLst>
                                  <p:iterate type="el" backwards="0">
                                    <p:tmAbs val="0"/>
                                  </p:iterate>
                                  <p:childTnLst>
                                    <p:set>
                                      <p:cBhvr>
                                        <p:cTn id="11" fill="hold"/>
                                        <p:tgtEl>
                                          <p:spTgt spid="2091"/>
                                        </p:tgtEl>
                                        <p:attrNameLst>
                                          <p:attrName>style.visibility</p:attrName>
                                        </p:attrNameLst>
                                      </p:cBhvr>
                                      <p:to>
                                        <p:strVal val="visible"/>
                                      </p:to>
                                    </p:set>
                                    <p:anim calcmode="lin" valueType="num">
                                      <p:cBhvr>
                                        <p:cTn id="12" dur="500" fill="hold"/>
                                        <p:tgtEl>
                                          <p:spTgt spid="2091"/>
                                        </p:tgtEl>
                                        <p:attrNameLst>
                                          <p:attrName>ppt_x</p:attrName>
                                        </p:attrNameLst>
                                      </p:cBhvr>
                                      <p:tavLst>
                                        <p:tav tm="0">
                                          <p:val>
                                            <p:strVal val="0-#ppt_w/2"/>
                                          </p:val>
                                        </p:tav>
                                        <p:tav tm="100000">
                                          <p:val>
                                            <p:strVal val="#ppt_x"/>
                                          </p:val>
                                        </p:tav>
                                      </p:tavLst>
                                    </p:anim>
                                    <p:anim calcmode="lin" valueType="num">
                                      <p:cBhvr>
                                        <p:cTn id="13" dur="500" fill="hold"/>
                                        <p:tgtEl>
                                          <p:spTgt spid="2091"/>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8" presetID="2" grpId="3" fill="hold">
                                  <p:stCondLst>
                                    <p:cond delay="0"/>
                                  </p:stCondLst>
                                  <p:iterate type="el" backwards="0">
                                    <p:tmAbs val="0"/>
                                  </p:iterate>
                                  <p:childTnLst>
                                    <p:set>
                                      <p:cBhvr>
                                        <p:cTn id="16" fill="hold"/>
                                        <p:tgtEl>
                                          <p:spTgt spid="2093"/>
                                        </p:tgtEl>
                                        <p:attrNameLst>
                                          <p:attrName>style.visibility</p:attrName>
                                        </p:attrNameLst>
                                      </p:cBhvr>
                                      <p:to>
                                        <p:strVal val="visible"/>
                                      </p:to>
                                    </p:set>
                                    <p:anim calcmode="lin" valueType="num">
                                      <p:cBhvr>
                                        <p:cTn id="17" dur="500" fill="hold"/>
                                        <p:tgtEl>
                                          <p:spTgt spid="2093"/>
                                        </p:tgtEl>
                                        <p:attrNameLst>
                                          <p:attrName>ppt_x</p:attrName>
                                        </p:attrNameLst>
                                      </p:cBhvr>
                                      <p:tavLst>
                                        <p:tav tm="0">
                                          <p:val>
                                            <p:strVal val="0-#ppt_w/2"/>
                                          </p:val>
                                        </p:tav>
                                        <p:tav tm="100000">
                                          <p:val>
                                            <p:strVal val="#ppt_x"/>
                                          </p:val>
                                        </p:tav>
                                      </p:tavLst>
                                    </p:anim>
                                    <p:anim calcmode="lin" valueType="num">
                                      <p:cBhvr>
                                        <p:cTn id="18" dur="500" fill="hold"/>
                                        <p:tgtEl>
                                          <p:spTgt spid="209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Class="entr" nodeType="afterEffect" presetSubtype="8" presetID="2" grpId="4" fill="hold">
                                  <p:stCondLst>
                                    <p:cond delay="0"/>
                                  </p:stCondLst>
                                  <p:iterate type="el" backwards="0">
                                    <p:tmAbs val="0"/>
                                  </p:iterate>
                                  <p:childTnLst>
                                    <p:set>
                                      <p:cBhvr>
                                        <p:cTn id="21" fill="hold"/>
                                        <p:tgtEl>
                                          <p:spTgt spid="2097"/>
                                        </p:tgtEl>
                                        <p:attrNameLst>
                                          <p:attrName>style.visibility</p:attrName>
                                        </p:attrNameLst>
                                      </p:cBhvr>
                                      <p:to>
                                        <p:strVal val="visible"/>
                                      </p:to>
                                    </p:set>
                                    <p:anim calcmode="lin" valueType="num">
                                      <p:cBhvr>
                                        <p:cTn id="22" dur="500" fill="hold"/>
                                        <p:tgtEl>
                                          <p:spTgt spid="2097"/>
                                        </p:tgtEl>
                                        <p:attrNameLst>
                                          <p:attrName>ppt_x</p:attrName>
                                        </p:attrNameLst>
                                      </p:cBhvr>
                                      <p:tavLst>
                                        <p:tav tm="0">
                                          <p:val>
                                            <p:strVal val="0-#ppt_w/2"/>
                                          </p:val>
                                        </p:tav>
                                        <p:tav tm="100000">
                                          <p:val>
                                            <p:strVal val="#ppt_x"/>
                                          </p:val>
                                        </p:tav>
                                      </p:tavLst>
                                    </p:anim>
                                    <p:anim calcmode="lin" valueType="num">
                                      <p:cBhvr>
                                        <p:cTn id="23" dur="500" fill="hold"/>
                                        <p:tgtEl>
                                          <p:spTgt spid="2097"/>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Class="entr" nodeType="afterEffect" presetSubtype="8" presetID="2" grpId="5" fill="hold">
                                  <p:stCondLst>
                                    <p:cond delay="1000"/>
                                  </p:stCondLst>
                                  <p:iterate type="el" backwards="0">
                                    <p:tmAbs val="0"/>
                                  </p:iterate>
                                  <p:childTnLst>
                                    <p:set>
                                      <p:cBhvr>
                                        <p:cTn id="26" fill="hold"/>
                                        <p:tgtEl>
                                          <p:spTgt spid="2067"/>
                                        </p:tgtEl>
                                        <p:attrNameLst>
                                          <p:attrName>style.visibility</p:attrName>
                                        </p:attrNameLst>
                                      </p:cBhvr>
                                      <p:to>
                                        <p:strVal val="visible"/>
                                      </p:to>
                                    </p:set>
                                    <p:anim calcmode="lin" valueType="num">
                                      <p:cBhvr>
                                        <p:cTn id="27" dur="500" fill="hold"/>
                                        <p:tgtEl>
                                          <p:spTgt spid="2067"/>
                                        </p:tgtEl>
                                        <p:attrNameLst>
                                          <p:attrName>ppt_x</p:attrName>
                                        </p:attrNameLst>
                                      </p:cBhvr>
                                      <p:tavLst>
                                        <p:tav tm="0">
                                          <p:val>
                                            <p:strVal val="0-#ppt_w/2"/>
                                          </p:val>
                                        </p:tav>
                                        <p:tav tm="100000">
                                          <p:val>
                                            <p:strVal val="#ppt_x"/>
                                          </p:val>
                                        </p:tav>
                                      </p:tavLst>
                                    </p:anim>
                                    <p:anim calcmode="lin" valueType="num">
                                      <p:cBhvr>
                                        <p:cTn id="28" dur="500" fill="hold"/>
                                        <p:tgtEl>
                                          <p:spTgt spid="2067"/>
                                        </p:tgtEl>
                                        <p:attrNameLst>
                                          <p:attrName>ppt_y</p:attrName>
                                        </p:attrNameLst>
                                      </p:cBhvr>
                                      <p:tavLst>
                                        <p:tav tm="0">
                                          <p:val>
                                            <p:strVal val="#ppt_y"/>
                                          </p:val>
                                        </p:tav>
                                        <p:tav tm="100000">
                                          <p:val>
                                            <p:strVal val="#ppt_y"/>
                                          </p:val>
                                        </p:tav>
                                      </p:tavLst>
                                    </p:anim>
                                  </p:childTnLst>
                                </p:cTn>
                              </p:par>
                            </p:childTnLst>
                          </p:cTn>
                        </p:par>
                        <p:par>
                          <p:cTn id="29" fill="hold">
                            <p:stCondLst>
                              <p:cond delay="3500"/>
                            </p:stCondLst>
                            <p:childTnLst>
                              <p:par>
                                <p:cTn id="30" presetClass="entr" nodeType="afterEffect" presetSubtype="8" presetID="2" grpId="6" fill="hold">
                                  <p:stCondLst>
                                    <p:cond delay="500"/>
                                  </p:stCondLst>
                                  <p:iterate type="el" backwards="0">
                                    <p:tmAbs val="0"/>
                                  </p:iterate>
                                  <p:childTnLst>
                                    <p:set>
                                      <p:cBhvr>
                                        <p:cTn id="31" fill="hold"/>
                                        <p:tgtEl>
                                          <p:spTgt spid="2073"/>
                                        </p:tgtEl>
                                        <p:attrNameLst>
                                          <p:attrName>style.visibility</p:attrName>
                                        </p:attrNameLst>
                                      </p:cBhvr>
                                      <p:to>
                                        <p:strVal val="visible"/>
                                      </p:to>
                                    </p:set>
                                    <p:anim calcmode="lin" valueType="num">
                                      <p:cBhvr>
                                        <p:cTn id="32" dur="500" fill="hold"/>
                                        <p:tgtEl>
                                          <p:spTgt spid="2073"/>
                                        </p:tgtEl>
                                        <p:attrNameLst>
                                          <p:attrName>ppt_x</p:attrName>
                                        </p:attrNameLst>
                                      </p:cBhvr>
                                      <p:tavLst>
                                        <p:tav tm="0">
                                          <p:val>
                                            <p:strVal val="0-#ppt_w/2"/>
                                          </p:val>
                                        </p:tav>
                                        <p:tav tm="100000">
                                          <p:val>
                                            <p:strVal val="#ppt_x"/>
                                          </p:val>
                                        </p:tav>
                                      </p:tavLst>
                                    </p:anim>
                                    <p:anim calcmode="lin" valueType="num">
                                      <p:cBhvr>
                                        <p:cTn id="33" dur="500" fill="hold"/>
                                        <p:tgtEl>
                                          <p:spTgt spid="2073"/>
                                        </p:tgtEl>
                                        <p:attrNameLst>
                                          <p:attrName>ppt_y</p:attrName>
                                        </p:attrNameLst>
                                      </p:cBhvr>
                                      <p:tavLst>
                                        <p:tav tm="0">
                                          <p:val>
                                            <p:strVal val="#ppt_y"/>
                                          </p:val>
                                        </p:tav>
                                        <p:tav tm="100000">
                                          <p:val>
                                            <p:strVal val="#ppt_y"/>
                                          </p:val>
                                        </p:tav>
                                      </p:tavLst>
                                    </p:anim>
                                  </p:childTnLst>
                                </p:cTn>
                              </p:par>
                            </p:childTnLst>
                          </p:cTn>
                        </p:par>
                        <p:par>
                          <p:cTn id="34" fill="hold">
                            <p:stCondLst>
                              <p:cond delay="4500"/>
                            </p:stCondLst>
                            <p:childTnLst>
                              <p:par>
                                <p:cTn id="35" presetClass="entr" nodeType="afterEffect" presetSubtype="8" presetID="2" grpId="7" fill="hold">
                                  <p:stCondLst>
                                    <p:cond delay="0"/>
                                  </p:stCondLst>
                                  <p:iterate type="el" backwards="0">
                                    <p:tmAbs val="0"/>
                                  </p:iterate>
                                  <p:childTnLst>
                                    <p:set>
                                      <p:cBhvr>
                                        <p:cTn id="36" fill="hold"/>
                                        <p:tgtEl>
                                          <p:spTgt spid="2089"/>
                                        </p:tgtEl>
                                        <p:attrNameLst>
                                          <p:attrName>style.visibility</p:attrName>
                                        </p:attrNameLst>
                                      </p:cBhvr>
                                      <p:to>
                                        <p:strVal val="visible"/>
                                      </p:to>
                                    </p:set>
                                    <p:anim calcmode="lin" valueType="num">
                                      <p:cBhvr>
                                        <p:cTn id="37" dur="500" fill="hold"/>
                                        <p:tgtEl>
                                          <p:spTgt spid="2089"/>
                                        </p:tgtEl>
                                        <p:attrNameLst>
                                          <p:attrName>ppt_x</p:attrName>
                                        </p:attrNameLst>
                                      </p:cBhvr>
                                      <p:tavLst>
                                        <p:tav tm="0">
                                          <p:val>
                                            <p:strVal val="0-#ppt_w/2"/>
                                          </p:val>
                                        </p:tav>
                                        <p:tav tm="100000">
                                          <p:val>
                                            <p:strVal val="#ppt_x"/>
                                          </p:val>
                                        </p:tav>
                                      </p:tavLst>
                                    </p:anim>
                                    <p:anim calcmode="lin" valueType="num">
                                      <p:cBhvr>
                                        <p:cTn id="38" dur="500" fill="hold"/>
                                        <p:tgtEl>
                                          <p:spTgt spid="2089"/>
                                        </p:tgtEl>
                                        <p:attrNameLst>
                                          <p:attrName>ppt_y</p:attrName>
                                        </p:attrNameLst>
                                      </p:cBhvr>
                                      <p:tavLst>
                                        <p:tav tm="0">
                                          <p:val>
                                            <p:strVal val="#ppt_y"/>
                                          </p:val>
                                        </p:tav>
                                        <p:tav tm="100000">
                                          <p:val>
                                            <p:strVal val="#ppt_y"/>
                                          </p:val>
                                        </p:tav>
                                      </p:tavLst>
                                    </p:anim>
                                  </p:childTnLst>
                                </p:cTn>
                              </p:par>
                            </p:childTnLst>
                          </p:cTn>
                        </p:par>
                        <p:par>
                          <p:cTn id="39" fill="hold">
                            <p:stCondLst>
                              <p:cond delay="5000"/>
                            </p:stCondLst>
                            <p:childTnLst>
                              <p:par>
                                <p:cTn id="40" presetClass="entr" nodeType="afterEffect" presetSubtype="8" presetID="2" grpId="8" fill="hold">
                                  <p:stCondLst>
                                    <p:cond delay="500"/>
                                  </p:stCondLst>
                                  <p:iterate type="el" backwards="0">
                                    <p:tmAbs val="0"/>
                                  </p:iterate>
                                  <p:childTnLst>
                                    <p:set>
                                      <p:cBhvr>
                                        <p:cTn id="41" fill="hold"/>
                                        <p:tgtEl>
                                          <p:spTgt spid="2090"/>
                                        </p:tgtEl>
                                        <p:attrNameLst>
                                          <p:attrName>style.visibility</p:attrName>
                                        </p:attrNameLst>
                                      </p:cBhvr>
                                      <p:to>
                                        <p:strVal val="visible"/>
                                      </p:to>
                                    </p:set>
                                    <p:anim calcmode="lin" valueType="num">
                                      <p:cBhvr>
                                        <p:cTn id="42" dur="500" fill="hold"/>
                                        <p:tgtEl>
                                          <p:spTgt spid="2090"/>
                                        </p:tgtEl>
                                        <p:attrNameLst>
                                          <p:attrName>ppt_x</p:attrName>
                                        </p:attrNameLst>
                                      </p:cBhvr>
                                      <p:tavLst>
                                        <p:tav tm="0">
                                          <p:val>
                                            <p:strVal val="0-#ppt_w/2"/>
                                          </p:val>
                                        </p:tav>
                                        <p:tav tm="100000">
                                          <p:val>
                                            <p:strVal val="#ppt_x"/>
                                          </p:val>
                                        </p:tav>
                                      </p:tavLst>
                                    </p:anim>
                                    <p:anim calcmode="lin" valueType="num">
                                      <p:cBhvr>
                                        <p:cTn id="43" dur="500" fill="hold"/>
                                        <p:tgtEl>
                                          <p:spTgt spid="2090"/>
                                        </p:tgtEl>
                                        <p:attrNameLst>
                                          <p:attrName>ppt_y</p:attrName>
                                        </p:attrNameLst>
                                      </p:cBhvr>
                                      <p:tavLst>
                                        <p:tav tm="0">
                                          <p:val>
                                            <p:strVal val="#ppt_y"/>
                                          </p:val>
                                        </p:tav>
                                        <p:tav tm="100000">
                                          <p:val>
                                            <p:strVal val="#ppt_y"/>
                                          </p:val>
                                        </p:tav>
                                      </p:tavLst>
                                    </p:anim>
                                  </p:childTnLst>
                                </p:cTn>
                              </p:par>
                            </p:childTnLst>
                          </p:cTn>
                        </p:par>
                        <p:par>
                          <p:cTn id="44" fill="hold">
                            <p:stCondLst>
                              <p:cond delay="6000"/>
                            </p:stCondLst>
                            <p:childTnLst>
                              <p:par>
                                <p:cTn id="45" presetClass="entr" nodeType="afterEffect" presetSubtype="8" presetID="2" grpId="9" fill="hold">
                                  <p:stCondLst>
                                    <p:cond delay="0"/>
                                  </p:stCondLst>
                                  <p:iterate type="el" backwards="0">
                                    <p:tmAbs val="0"/>
                                  </p:iterate>
                                  <p:childTnLst>
                                    <p:set>
                                      <p:cBhvr>
                                        <p:cTn id="46" fill="hold"/>
                                        <p:tgtEl>
                                          <p:spTgt spid="2092"/>
                                        </p:tgtEl>
                                        <p:attrNameLst>
                                          <p:attrName>style.visibility</p:attrName>
                                        </p:attrNameLst>
                                      </p:cBhvr>
                                      <p:to>
                                        <p:strVal val="visible"/>
                                      </p:to>
                                    </p:set>
                                    <p:anim calcmode="lin" valueType="num">
                                      <p:cBhvr>
                                        <p:cTn id="47" dur="500" fill="hold"/>
                                        <p:tgtEl>
                                          <p:spTgt spid="2092"/>
                                        </p:tgtEl>
                                        <p:attrNameLst>
                                          <p:attrName>ppt_x</p:attrName>
                                        </p:attrNameLst>
                                      </p:cBhvr>
                                      <p:tavLst>
                                        <p:tav tm="0">
                                          <p:val>
                                            <p:strVal val="0-#ppt_w/2"/>
                                          </p:val>
                                        </p:tav>
                                        <p:tav tm="100000">
                                          <p:val>
                                            <p:strVal val="#ppt_x"/>
                                          </p:val>
                                        </p:tav>
                                      </p:tavLst>
                                    </p:anim>
                                    <p:anim calcmode="lin" valueType="num">
                                      <p:cBhvr>
                                        <p:cTn id="48" dur="500" fill="hold"/>
                                        <p:tgtEl>
                                          <p:spTgt spid="2092"/>
                                        </p:tgtEl>
                                        <p:attrNameLst>
                                          <p:attrName>ppt_y</p:attrName>
                                        </p:attrNameLst>
                                      </p:cBhvr>
                                      <p:tavLst>
                                        <p:tav tm="0">
                                          <p:val>
                                            <p:strVal val="#ppt_y"/>
                                          </p:val>
                                        </p:tav>
                                        <p:tav tm="100000">
                                          <p:val>
                                            <p:strVal val="#ppt_y"/>
                                          </p:val>
                                        </p:tav>
                                      </p:tavLst>
                                    </p:anim>
                                  </p:childTnLst>
                                </p:cTn>
                              </p:par>
                            </p:childTnLst>
                          </p:cTn>
                        </p:par>
                        <p:par>
                          <p:cTn id="49" fill="hold">
                            <p:stCondLst>
                              <p:cond delay="6500"/>
                            </p:stCondLst>
                            <p:childTnLst>
                              <p:par>
                                <p:cTn id="50" presetClass="entr" nodeType="afterEffect" presetSubtype="8" presetID="2" grpId="10" fill="hold">
                                  <p:stCondLst>
                                    <p:cond delay="1000"/>
                                  </p:stCondLst>
                                  <p:iterate type="el" backwards="0">
                                    <p:tmAbs val="0"/>
                                  </p:iterate>
                                  <p:childTnLst>
                                    <p:set>
                                      <p:cBhvr>
                                        <p:cTn id="51" fill="hold"/>
                                        <p:tgtEl>
                                          <p:spTgt spid="2094"/>
                                        </p:tgtEl>
                                        <p:attrNameLst>
                                          <p:attrName>style.visibility</p:attrName>
                                        </p:attrNameLst>
                                      </p:cBhvr>
                                      <p:to>
                                        <p:strVal val="visible"/>
                                      </p:to>
                                    </p:set>
                                    <p:anim calcmode="lin" valueType="num">
                                      <p:cBhvr>
                                        <p:cTn id="52" dur="500" fill="hold"/>
                                        <p:tgtEl>
                                          <p:spTgt spid="2094"/>
                                        </p:tgtEl>
                                        <p:attrNameLst>
                                          <p:attrName>ppt_x</p:attrName>
                                        </p:attrNameLst>
                                      </p:cBhvr>
                                      <p:tavLst>
                                        <p:tav tm="0">
                                          <p:val>
                                            <p:strVal val="0-#ppt_w/2"/>
                                          </p:val>
                                        </p:tav>
                                        <p:tav tm="100000">
                                          <p:val>
                                            <p:strVal val="#ppt_x"/>
                                          </p:val>
                                        </p:tav>
                                      </p:tavLst>
                                    </p:anim>
                                    <p:anim calcmode="lin" valueType="num">
                                      <p:cBhvr>
                                        <p:cTn id="53" dur="500" fill="hold"/>
                                        <p:tgtEl>
                                          <p:spTgt spid="2094"/>
                                        </p:tgtEl>
                                        <p:attrNameLst>
                                          <p:attrName>ppt_y</p:attrName>
                                        </p:attrNameLst>
                                      </p:cBhvr>
                                      <p:tavLst>
                                        <p:tav tm="0">
                                          <p:val>
                                            <p:strVal val="#ppt_y"/>
                                          </p:val>
                                        </p:tav>
                                        <p:tav tm="100000">
                                          <p:val>
                                            <p:strVal val="#ppt_y"/>
                                          </p:val>
                                        </p:tav>
                                      </p:tavLst>
                                    </p:anim>
                                  </p:childTnLst>
                                </p:cTn>
                              </p:par>
                            </p:childTnLst>
                          </p:cTn>
                        </p:par>
                        <p:par>
                          <p:cTn id="54" fill="hold">
                            <p:stCondLst>
                              <p:cond delay="8000"/>
                            </p:stCondLst>
                            <p:childTnLst>
                              <p:par>
                                <p:cTn id="55" presetClass="entr" nodeType="afterEffect" presetSubtype="8" presetID="2" grpId="11" fill="hold">
                                  <p:stCondLst>
                                    <p:cond delay="0"/>
                                  </p:stCondLst>
                                  <p:iterate type="el" backwards="0">
                                    <p:tmAbs val="0"/>
                                  </p:iterate>
                                  <p:childTnLst>
                                    <p:set>
                                      <p:cBhvr>
                                        <p:cTn id="56" fill="hold"/>
                                        <p:tgtEl>
                                          <p:spTgt spid="2095"/>
                                        </p:tgtEl>
                                        <p:attrNameLst>
                                          <p:attrName>style.visibility</p:attrName>
                                        </p:attrNameLst>
                                      </p:cBhvr>
                                      <p:to>
                                        <p:strVal val="visible"/>
                                      </p:to>
                                    </p:set>
                                    <p:anim calcmode="lin" valueType="num">
                                      <p:cBhvr>
                                        <p:cTn id="57" dur="500" fill="hold"/>
                                        <p:tgtEl>
                                          <p:spTgt spid="2095"/>
                                        </p:tgtEl>
                                        <p:attrNameLst>
                                          <p:attrName>ppt_x</p:attrName>
                                        </p:attrNameLst>
                                      </p:cBhvr>
                                      <p:tavLst>
                                        <p:tav tm="0">
                                          <p:val>
                                            <p:strVal val="0-#ppt_w/2"/>
                                          </p:val>
                                        </p:tav>
                                        <p:tav tm="100000">
                                          <p:val>
                                            <p:strVal val="#ppt_x"/>
                                          </p:val>
                                        </p:tav>
                                      </p:tavLst>
                                    </p:anim>
                                    <p:anim calcmode="lin" valueType="num">
                                      <p:cBhvr>
                                        <p:cTn id="58" dur="500" fill="hold"/>
                                        <p:tgtEl>
                                          <p:spTgt spid="2095"/>
                                        </p:tgtEl>
                                        <p:attrNameLst>
                                          <p:attrName>ppt_y</p:attrName>
                                        </p:attrNameLst>
                                      </p:cBhvr>
                                      <p:tavLst>
                                        <p:tav tm="0">
                                          <p:val>
                                            <p:strVal val="#ppt_y"/>
                                          </p:val>
                                        </p:tav>
                                        <p:tav tm="100000">
                                          <p:val>
                                            <p:strVal val="#ppt_y"/>
                                          </p:val>
                                        </p:tav>
                                      </p:tavLst>
                                    </p:anim>
                                  </p:childTnLst>
                                </p:cTn>
                              </p:par>
                            </p:childTnLst>
                          </p:cTn>
                        </p:par>
                        <p:par>
                          <p:cTn id="59" fill="hold">
                            <p:stCondLst>
                              <p:cond delay="8500"/>
                            </p:stCondLst>
                            <p:childTnLst>
                              <p:par>
                                <p:cTn id="60" presetClass="entr" nodeType="afterEffect" presetSubtype="8" presetID="2" grpId="12" fill="hold">
                                  <p:stCondLst>
                                    <p:cond delay="500"/>
                                  </p:stCondLst>
                                  <p:iterate type="el" backwards="0">
                                    <p:tmAbs val="0"/>
                                  </p:iterate>
                                  <p:childTnLst>
                                    <p:set>
                                      <p:cBhvr>
                                        <p:cTn id="61" fill="hold"/>
                                        <p:tgtEl>
                                          <p:spTgt spid="2096"/>
                                        </p:tgtEl>
                                        <p:attrNameLst>
                                          <p:attrName>style.visibility</p:attrName>
                                        </p:attrNameLst>
                                      </p:cBhvr>
                                      <p:to>
                                        <p:strVal val="visible"/>
                                      </p:to>
                                    </p:set>
                                    <p:anim calcmode="lin" valueType="num">
                                      <p:cBhvr>
                                        <p:cTn id="62" dur="500" fill="hold"/>
                                        <p:tgtEl>
                                          <p:spTgt spid="2096"/>
                                        </p:tgtEl>
                                        <p:attrNameLst>
                                          <p:attrName>ppt_x</p:attrName>
                                        </p:attrNameLst>
                                      </p:cBhvr>
                                      <p:tavLst>
                                        <p:tav tm="0">
                                          <p:val>
                                            <p:strVal val="0-#ppt_w/2"/>
                                          </p:val>
                                        </p:tav>
                                        <p:tav tm="100000">
                                          <p:val>
                                            <p:strVal val="#ppt_x"/>
                                          </p:val>
                                        </p:tav>
                                      </p:tavLst>
                                    </p:anim>
                                    <p:anim calcmode="lin" valueType="num">
                                      <p:cBhvr>
                                        <p:cTn id="63" dur="500" fill="hold"/>
                                        <p:tgtEl>
                                          <p:spTgt spid="2096"/>
                                        </p:tgtEl>
                                        <p:attrNameLst>
                                          <p:attrName>ppt_y</p:attrName>
                                        </p:attrNameLst>
                                      </p:cBhvr>
                                      <p:tavLst>
                                        <p:tav tm="0">
                                          <p:val>
                                            <p:strVal val="#ppt_y"/>
                                          </p:val>
                                        </p:tav>
                                        <p:tav tm="100000">
                                          <p:val>
                                            <p:strVal val="#ppt_y"/>
                                          </p:val>
                                        </p:tav>
                                      </p:tavLst>
                                    </p:anim>
                                  </p:childTnLst>
                                </p:cTn>
                              </p:par>
                            </p:childTnLst>
                          </p:cTn>
                        </p:par>
                        <p:par>
                          <p:cTn id="64" fill="hold">
                            <p:stCondLst>
                              <p:cond delay="9500"/>
                            </p:stCondLst>
                            <p:childTnLst>
                              <p:par>
                                <p:cTn id="65" presetClass="entr" nodeType="afterEffect" presetSubtype="8" presetID="2" grpId="13" fill="hold">
                                  <p:stCondLst>
                                    <p:cond delay="500"/>
                                  </p:stCondLst>
                                  <p:iterate type="el" backwards="0">
                                    <p:tmAbs val="0"/>
                                  </p:iterate>
                                  <p:childTnLst>
                                    <p:set>
                                      <p:cBhvr>
                                        <p:cTn id="66" fill="hold"/>
                                        <p:tgtEl>
                                          <p:spTgt spid="2098"/>
                                        </p:tgtEl>
                                        <p:attrNameLst>
                                          <p:attrName>style.visibility</p:attrName>
                                        </p:attrNameLst>
                                      </p:cBhvr>
                                      <p:to>
                                        <p:strVal val="visible"/>
                                      </p:to>
                                    </p:set>
                                    <p:anim calcmode="lin" valueType="num">
                                      <p:cBhvr>
                                        <p:cTn id="67" dur="500" fill="hold"/>
                                        <p:tgtEl>
                                          <p:spTgt spid="2098"/>
                                        </p:tgtEl>
                                        <p:attrNameLst>
                                          <p:attrName>ppt_x</p:attrName>
                                        </p:attrNameLst>
                                      </p:cBhvr>
                                      <p:tavLst>
                                        <p:tav tm="0">
                                          <p:val>
                                            <p:strVal val="0-#ppt_w/2"/>
                                          </p:val>
                                        </p:tav>
                                        <p:tav tm="100000">
                                          <p:val>
                                            <p:strVal val="#ppt_x"/>
                                          </p:val>
                                        </p:tav>
                                      </p:tavLst>
                                    </p:anim>
                                    <p:anim calcmode="lin" valueType="num">
                                      <p:cBhvr>
                                        <p:cTn id="68" dur="500" fill="hold"/>
                                        <p:tgtEl>
                                          <p:spTgt spid="2098"/>
                                        </p:tgtEl>
                                        <p:attrNameLst>
                                          <p:attrName>ppt_y</p:attrName>
                                        </p:attrNameLst>
                                      </p:cBhvr>
                                      <p:tavLst>
                                        <p:tav tm="0">
                                          <p:val>
                                            <p:strVal val="#ppt_y"/>
                                          </p:val>
                                        </p:tav>
                                        <p:tav tm="100000">
                                          <p:val>
                                            <p:strVal val="#ppt_y"/>
                                          </p:val>
                                        </p:tav>
                                      </p:tavLst>
                                    </p:anim>
                                  </p:childTnLst>
                                </p:cTn>
                              </p:par>
                            </p:childTnLst>
                          </p:cTn>
                        </p:par>
                        <p:par>
                          <p:cTn id="69" fill="hold">
                            <p:stCondLst>
                              <p:cond delay="10500"/>
                            </p:stCondLst>
                            <p:childTnLst>
                              <p:par>
                                <p:cTn id="70" presetClass="entr" nodeType="afterEffect" presetSubtype="8" presetID="2" grpId="14" fill="hold">
                                  <p:stCondLst>
                                    <p:cond delay="0"/>
                                  </p:stCondLst>
                                  <p:iterate type="el" backwards="0">
                                    <p:tmAbs val="0"/>
                                  </p:iterate>
                                  <p:childTnLst>
                                    <p:set>
                                      <p:cBhvr>
                                        <p:cTn id="71" fill="hold"/>
                                        <p:tgtEl>
                                          <p:spTgt spid="2099"/>
                                        </p:tgtEl>
                                        <p:attrNameLst>
                                          <p:attrName>style.visibility</p:attrName>
                                        </p:attrNameLst>
                                      </p:cBhvr>
                                      <p:to>
                                        <p:strVal val="visible"/>
                                      </p:to>
                                    </p:set>
                                    <p:anim calcmode="lin" valueType="num">
                                      <p:cBhvr>
                                        <p:cTn id="72" dur="500" fill="hold"/>
                                        <p:tgtEl>
                                          <p:spTgt spid="2099"/>
                                        </p:tgtEl>
                                        <p:attrNameLst>
                                          <p:attrName>ppt_x</p:attrName>
                                        </p:attrNameLst>
                                      </p:cBhvr>
                                      <p:tavLst>
                                        <p:tav tm="0">
                                          <p:val>
                                            <p:strVal val="0-#ppt_w/2"/>
                                          </p:val>
                                        </p:tav>
                                        <p:tav tm="100000">
                                          <p:val>
                                            <p:strVal val="#ppt_x"/>
                                          </p:val>
                                        </p:tav>
                                      </p:tavLst>
                                    </p:anim>
                                    <p:anim calcmode="lin" valueType="num">
                                      <p:cBhvr>
                                        <p:cTn id="73" dur="500" fill="hold"/>
                                        <p:tgtEl>
                                          <p:spTgt spid="2099"/>
                                        </p:tgtEl>
                                        <p:attrNameLst>
                                          <p:attrName>ppt_y</p:attrName>
                                        </p:attrNameLst>
                                      </p:cBhvr>
                                      <p:tavLst>
                                        <p:tav tm="0">
                                          <p:val>
                                            <p:strVal val="#ppt_y"/>
                                          </p:val>
                                        </p:tav>
                                        <p:tav tm="100000">
                                          <p:val>
                                            <p:strVal val="#ppt_y"/>
                                          </p:val>
                                        </p:tav>
                                      </p:tavLst>
                                    </p:anim>
                                  </p:childTnLst>
                                </p:cTn>
                              </p:par>
                            </p:childTnLst>
                          </p:cTn>
                        </p:par>
                        <p:par>
                          <p:cTn id="74" fill="hold">
                            <p:stCondLst>
                              <p:cond delay="11000"/>
                            </p:stCondLst>
                            <p:childTnLst>
                              <p:par>
                                <p:cTn id="75" presetClass="entr" nodeType="afterEffect" presetSubtype="8" presetID="2" grpId="15" fill="hold">
                                  <p:stCondLst>
                                    <p:cond delay="500"/>
                                  </p:stCondLst>
                                  <p:iterate type="el" backwards="0">
                                    <p:tmAbs val="0"/>
                                  </p:iterate>
                                  <p:childTnLst>
                                    <p:set>
                                      <p:cBhvr>
                                        <p:cTn id="76" fill="hold"/>
                                        <p:tgtEl>
                                          <p:spTgt spid="2100"/>
                                        </p:tgtEl>
                                        <p:attrNameLst>
                                          <p:attrName>style.visibility</p:attrName>
                                        </p:attrNameLst>
                                      </p:cBhvr>
                                      <p:to>
                                        <p:strVal val="visible"/>
                                      </p:to>
                                    </p:set>
                                    <p:anim calcmode="lin" valueType="num">
                                      <p:cBhvr>
                                        <p:cTn id="77" dur="500" fill="hold"/>
                                        <p:tgtEl>
                                          <p:spTgt spid="2100"/>
                                        </p:tgtEl>
                                        <p:attrNameLst>
                                          <p:attrName>ppt_x</p:attrName>
                                        </p:attrNameLst>
                                      </p:cBhvr>
                                      <p:tavLst>
                                        <p:tav tm="0">
                                          <p:val>
                                            <p:strVal val="0-#ppt_w/2"/>
                                          </p:val>
                                        </p:tav>
                                        <p:tav tm="100000">
                                          <p:val>
                                            <p:strVal val="#ppt_x"/>
                                          </p:val>
                                        </p:tav>
                                      </p:tavLst>
                                    </p:anim>
                                    <p:anim calcmode="lin" valueType="num">
                                      <p:cBhvr>
                                        <p:cTn id="78" dur="500" fill="hold"/>
                                        <p:tgtEl>
                                          <p:spTgt spid="2100"/>
                                        </p:tgtEl>
                                        <p:attrNameLst>
                                          <p:attrName>ppt_y</p:attrName>
                                        </p:attrNameLst>
                                      </p:cBhvr>
                                      <p:tavLst>
                                        <p:tav tm="0">
                                          <p:val>
                                            <p:strVal val="#ppt_y"/>
                                          </p:val>
                                        </p:tav>
                                        <p:tav tm="100000">
                                          <p:val>
                                            <p:strVal val="#ppt_y"/>
                                          </p:val>
                                        </p:tav>
                                      </p:tavLst>
                                    </p:anim>
                                  </p:childTnLst>
                                </p:cTn>
                              </p:par>
                            </p:childTnLst>
                          </p:cTn>
                        </p:par>
                        <p:par>
                          <p:cTn id="79" fill="hold">
                            <p:stCondLst>
                              <p:cond delay="12000"/>
                            </p:stCondLst>
                            <p:childTnLst>
                              <p:par>
                                <p:cTn id="80" presetClass="entr" nodeType="afterEffect" presetSubtype="8" presetID="2" grpId="16" fill="hold">
                                  <p:stCondLst>
                                    <p:cond delay="0"/>
                                  </p:stCondLst>
                                  <p:iterate type="el" backwards="0">
                                    <p:tmAbs val="0"/>
                                  </p:iterate>
                                  <p:childTnLst>
                                    <p:set>
                                      <p:cBhvr>
                                        <p:cTn id="81" fill="hold"/>
                                        <p:tgtEl>
                                          <p:spTgt spid="2082"/>
                                        </p:tgtEl>
                                        <p:attrNameLst>
                                          <p:attrName>style.visibility</p:attrName>
                                        </p:attrNameLst>
                                      </p:cBhvr>
                                      <p:to>
                                        <p:strVal val="visible"/>
                                      </p:to>
                                    </p:set>
                                    <p:anim calcmode="lin" valueType="num">
                                      <p:cBhvr>
                                        <p:cTn id="82" dur="500" fill="hold"/>
                                        <p:tgtEl>
                                          <p:spTgt spid="2082"/>
                                        </p:tgtEl>
                                        <p:attrNameLst>
                                          <p:attrName>ppt_x</p:attrName>
                                        </p:attrNameLst>
                                      </p:cBhvr>
                                      <p:tavLst>
                                        <p:tav tm="0">
                                          <p:val>
                                            <p:strVal val="0-#ppt_w/2"/>
                                          </p:val>
                                        </p:tav>
                                        <p:tav tm="100000">
                                          <p:val>
                                            <p:strVal val="#ppt_x"/>
                                          </p:val>
                                        </p:tav>
                                      </p:tavLst>
                                    </p:anim>
                                    <p:anim calcmode="lin" valueType="num">
                                      <p:cBhvr>
                                        <p:cTn id="83" dur="500" fill="hold"/>
                                        <p:tgtEl>
                                          <p:spTgt spid="2082"/>
                                        </p:tgtEl>
                                        <p:attrNameLst>
                                          <p:attrName>ppt_y</p:attrName>
                                        </p:attrNameLst>
                                      </p:cBhvr>
                                      <p:tavLst>
                                        <p:tav tm="0">
                                          <p:val>
                                            <p:strVal val="#ppt_y"/>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Class="entr" nodeType="clickEffect" presetSubtype="16" presetID="23" grpId="17" fill="hold">
                                  <p:stCondLst>
                                    <p:cond delay="0"/>
                                  </p:stCondLst>
                                  <p:iterate type="el" backwards="0">
                                    <p:tmAbs val="0"/>
                                  </p:iterate>
                                  <p:childTnLst>
                                    <p:set>
                                      <p:cBhvr>
                                        <p:cTn id="87" fill="hold"/>
                                        <p:tgtEl>
                                          <p:spTgt spid="2062"/>
                                        </p:tgtEl>
                                        <p:attrNameLst>
                                          <p:attrName>style.visibility</p:attrName>
                                        </p:attrNameLst>
                                      </p:cBhvr>
                                      <p:to>
                                        <p:strVal val="visible"/>
                                      </p:to>
                                    </p:set>
                                    <p:anim calcmode="lin" valueType="num">
                                      <p:cBhvr>
                                        <p:cTn id="88" dur="500" fill="hold"/>
                                        <p:tgtEl>
                                          <p:spTgt spid="2062"/>
                                        </p:tgtEl>
                                        <p:attrNameLst>
                                          <p:attrName>ppt_w</p:attrName>
                                        </p:attrNameLst>
                                      </p:cBhvr>
                                      <p:tavLst>
                                        <p:tav tm="0">
                                          <p:val>
                                            <p:fltVal val="0"/>
                                          </p:val>
                                        </p:tav>
                                        <p:tav tm="100000">
                                          <p:val>
                                            <p:strVal val="#ppt_w"/>
                                          </p:val>
                                        </p:tav>
                                      </p:tavLst>
                                    </p:anim>
                                    <p:anim calcmode="lin" valueType="num">
                                      <p:cBhvr>
                                        <p:cTn id="89" dur="500" fill="hold"/>
                                        <p:tgtEl>
                                          <p:spTgt spid="2062"/>
                                        </p:tgtEl>
                                        <p:attrNameLst>
                                          <p:attrName>ppt_h</p:attrName>
                                        </p:attrNameLst>
                                      </p:cBhvr>
                                      <p:tavLst>
                                        <p:tav tm="0">
                                          <p:val>
                                            <p:fltVal val="0"/>
                                          </p:val>
                                        </p:tav>
                                        <p:tav tm="100000">
                                          <p:val>
                                            <p:strVal val="#ppt_h"/>
                                          </p:val>
                                        </p:tav>
                                      </p:tavLst>
                                    </p:anim>
                                  </p:childTnLst>
                                </p:cTn>
                              </p:par>
                            </p:childTnLst>
                          </p:cTn>
                        </p:par>
                        <p:par>
                          <p:cTn id="90" fill="hold">
                            <p:stCondLst>
                              <p:cond delay="500"/>
                            </p:stCondLst>
                            <p:childTnLst>
                              <p:par>
                                <p:cTn id="91" presetClass="entr" nodeType="afterEffect" presetSubtype="16" presetID="23" grpId="18" fill="hold">
                                  <p:stCondLst>
                                    <p:cond delay="0"/>
                                  </p:stCondLst>
                                  <p:iterate type="el" backwards="0">
                                    <p:tmAbs val="0"/>
                                  </p:iterate>
                                  <p:childTnLst>
                                    <p:set>
                                      <p:cBhvr>
                                        <p:cTn id="92" fill="hold"/>
                                        <p:tgtEl>
                                          <p:spTgt spid="2128"/>
                                        </p:tgtEl>
                                        <p:attrNameLst>
                                          <p:attrName>style.visibility</p:attrName>
                                        </p:attrNameLst>
                                      </p:cBhvr>
                                      <p:to>
                                        <p:strVal val="visible"/>
                                      </p:to>
                                    </p:set>
                                    <p:anim calcmode="lin" valueType="num">
                                      <p:cBhvr>
                                        <p:cTn id="93" dur="500" fill="hold"/>
                                        <p:tgtEl>
                                          <p:spTgt spid="2128"/>
                                        </p:tgtEl>
                                        <p:attrNameLst>
                                          <p:attrName>ppt_w</p:attrName>
                                        </p:attrNameLst>
                                      </p:cBhvr>
                                      <p:tavLst>
                                        <p:tav tm="0">
                                          <p:val>
                                            <p:fltVal val="0"/>
                                          </p:val>
                                        </p:tav>
                                        <p:tav tm="100000">
                                          <p:val>
                                            <p:strVal val="#ppt_w"/>
                                          </p:val>
                                        </p:tav>
                                      </p:tavLst>
                                    </p:anim>
                                    <p:anim calcmode="lin" valueType="num">
                                      <p:cBhvr>
                                        <p:cTn id="94" dur="500" fill="hold"/>
                                        <p:tgtEl>
                                          <p:spTgt spid="2128"/>
                                        </p:tgtEl>
                                        <p:attrNameLst>
                                          <p:attrName>ppt_h</p:attrName>
                                        </p:attrNameLst>
                                      </p:cBhvr>
                                      <p:tavLst>
                                        <p:tav tm="0">
                                          <p:val>
                                            <p:fltVal val="0"/>
                                          </p:val>
                                        </p:tav>
                                        <p:tav tm="100000">
                                          <p:val>
                                            <p:strVal val="#ppt_h"/>
                                          </p:val>
                                        </p:tav>
                                      </p:tavLst>
                                    </p:anim>
                                  </p:childTnLst>
                                </p:cTn>
                              </p:par>
                            </p:childTnLst>
                          </p:cTn>
                        </p:par>
                        <p:par>
                          <p:cTn id="95" fill="hold">
                            <p:stCondLst>
                              <p:cond delay="1000"/>
                            </p:stCondLst>
                            <p:childTnLst>
                              <p:par>
                                <p:cTn id="96" presetClass="entr" nodeType="afterEffect" presetSubtype="16" presetID="23" grpId="19" fill="hold">
                                  <p:stCondLst>
                                    <p:cond delay="0"/>
                                  </p:stCondLst>
                                  <p:iterate type="el" backwards="0">
                                    <p:tmAbs val="0"/>
                                  </p:iterate>
                                  <p:childTnLst>
                                    <p:set>
                                      <p:cBhvr>
                                        <p:cTn id="97" fill="hold"/>
                                        <p:tgtEl>
                                          <p:spTgt spid="2146"/>
                                        </p:tgtEl>
                                        <p:attrNameLst>
                                          <p:attrName>style.visibility</p:attrName>
                                        </p:attrNameLst>
                                      </p:cBhvr>
                                      <p:to>
                                        <p:strVal val="visible"/>
                                      </p:to>
                                    </p:set>
                                    <p:anim calcmode="lin" valueType="num">
                                      <p:cBhvr>
                                        <p:cTn id="98" dur="500" fill="hold"/>
                                        <p:tgtEl>
                                          <p:spTgt spid="2146"/>
                                        </p:tgtEl>
                                        <p:attrNameLst>
                                          <p:attrName>ppt_w</p:attrName>
                                        </p:attrNameLst>
                                      </p:cBhvr>
                                      <p:tavLst>
                                        <p:tav tm="0">
                                          <p:val>
                                            <p:fltVal val="0"/>
                                          </p:val>
                                        </p:tav>
                                        <p:tav tm="100000">
                                          <p:val>
                                            <p:strVal val="#ppt_w"/>
                                          </p:val>
                                        </p:tav>
                                      </p:tavLst>
                                    </p:anim>
                                    <p:anim calcmode="lin" valueType="num">
                                      <p:cBhvr>
                                        <p:cTn id="99" dur="500" fill="hold"/>
                                        <p:tgtEl>
                                          <p:spTgt spid="2146"/>
                                        </p:tgtEl>
                                        <p:attrNameLst>
                                          <p:attrName>ppt_h</p:attrName>
                                        </p:attrNameLst>
                                      </p:cBhvr>
                                      <p:tavLst>
                                        <p:tav tm="0">
                                          <p:val>
                                            <p:fltVal val="0"/>
                                          </p:val>
                                        </p:tav>
                                        <p:tav tm="100000">
                                          <p:val>
                                            <p:strVal val="#ppt_h"/>
                                          </p:val>
                                        </p:tav>
                                      </p:tavLst>
                                    </p:anim>
                                  </p:childTnLst>
                                </p:cTn>
                              </p:par>
                            </p:childTnLst>
                          </p:cTn>
                        </p:par>
                        <p:par>
                          <p:cTn id="100" fill="hold">
                            <p:stCondLst>
                              <p:cond delay="1500"/>
                            </p:stCondLst>
                            <p:childTnLst>
                              <p:par>
                                <p:cTn id="101" presetClass="entr" nodeType="afterEffect" presetSubtype="16" presetID="23" grpId="20" fill="hold">
                                  <p:stCondLst>
                                    <p:cond delay="0"/>
                                  </p:stCondLst>
                                  <p:iterate type="el" backwards="0">
                                    <p:tmAbs val="0"/>
                                  </p:iterate>
                                  <p:childTnLst>
                                    <p:set>
                                      <p:cBhvr>
                                        <p:cTn id="102" fill="hold"/>
                                        <p:tgtEl>
                                          <p:spTgt spid="2147"/>
                                        </p:tgtEl>
                                        <p:attrNameLst>
                                          <p:attrName>style.visibility</p:attrName>
                                        </p:attrNameLst>
                                      </p:cBhvr>
                                      <p:to>
                                        <p:strVal val="visible"/>
                                      </p:to>
                                    </p:set>
                                    <p:anim calcmode="lin" valueType="num">
                                      <p:cBhvr>
                                        <p:cTn id="103" dur="500" fill="hold"/>
                                        <p:tgtEl>
                                          <p:spTgt spid="2147"/>
                                        </p:tgtEl>
                                        <p:attrNameLst>
                                          <p:attrName>ppt_w</p:attrName>
                                        </p:attrNameLst>
                                      </p:cBhvr>
                                      <p:tavLst>
                                        <p:tav tm="0">
                                          <p:val>
                                            <p:fltVal val="0"/>
                                          </p:val>
                                        </p:tav>
                                        <p:tav tm="100000">
                                          <p:val>
                                            <p:strVal val="#ppt_w"/>
                                          </p:val>
                                        </p:tav>
                                      </p:tavLst>
                                    </p:anim>
                                    <p:anim calcmode="lin" valueType="num">
                                      <p:cBhvr>
                                        <p:cTn id="104" dur="500" fill="hold"/>
                                        <p:tgtEl>
                                          <p:spTgt spid="2147"/>
                                        </p:tgtEl>
                                        <p:attrNameLst>
                                          <p:attrName>ppt_h</p:attrName>
                                        </p:attrNameLst>
                                      </p:cBhvr>
                                      <p:tavLst>
                                        <p:tav tm="0">
                                          <p:val>
                                            <p:fltVal val="0"/>
                                          </p:val>
                                        </p:tav>
                                        <p:tav tm="100000">
                                          <p:val>
                                            <p:strVal val="#ppt_h"/>
                                          </p:val>
                                        </p:tav>
                                      </p:tavLst>
                                    </p:anim>
                                  </p:childTnLst>
                                </p:cTn>
                              </p:par>
                            </p:childTnLst>
                          </p:cTn>
                        </p:par>
                        <p:par>
                          <p:cTn id="105" fill="hold">
                            <p:stCondLst>
                              <p:cond delay="2000"/>
                            </p:stCondLst>
                            <p:childTnLst>
                              <p:par>
                                <p:cTn id="106" presetClass="entr" nodeType="afterEffect" presetSubtype="16" presetID="23" grpId="21" fill="hold">
                                  <p:stCondLst>
                                    <p:cond delay="0"/>
                                  </p:stCondLst>
                                  <p:iterate type="el" backwards="0">
                                    <p:tmAbs val="0"/>
                                  </p:iterate>
                                  <p:childTnLst>
                                    <p:set>
                                      <p:cBhvr>
                                        <p:cTn id="107" fill="hold"/>
                                        <p:tgtEl>
                                          <p:spTgt spid="2148"/>
                                        </p:tgtEl>
                                        <p:attrNameLst>
                                          <p:attrName>style.visibility</p:attrName>
                                        </p:attrNameLst>
                                      </p:cBhvr>
                                      <p:to>
                                        <p:strVal val="visible"/>
                                      </p:to>
                                    </p:set>
                                    <p:anim calcmode="lin" valueType="num">
                                      <p:cBhvr>
                                        <p:cTn id="108" dur="500" fill="hold"/>
                                        <p:tgtEl>
                                          <p:spTgt spid="2148"/>
                                        </p:tgtEl>
                                        <p:attrNameLst>
                                          <p:attrName>ppt_w</p:attrName>
                                        </p:attrNameLst>
                                      </p:cBhvr>
                                      <p:tavLst>
                                        <p:tav tm="0">
                                          <p:val>
                                            <p:fltVal val="0"/>
                                          </p:val>
                                        </p:tav>
                                        <p:tav tm="100000">
                                          <p:val>
                                            <p:strVal val="#ppt_w"/>
                                          </p:val>
                                        </p:tav>
                                      </p:tavLst>
                                    </p:anim>
                                    <p:anim calcmode="lin" valueType="num">
                                      <p:cBhvr>
                                        <p:cTn id="109" dur="500" fill="hold"/>
                                        <p:tgtEl>
                                          <p:spTgt spid="2148"/>
                                        </p:tgtEl>
                                        <p:attrNameLst>
                                          <p:attrName>ppt_h</p:attrName>
                                        </p:attrNameLst>
                                      </p:cBhvr>
                                      <p:tavLst>
                                        <p:tav tm="0">
                                          <p:val>
                                            <p:fltVal val="0"/>
                                          </p:val>
                                        </p:tav>
                                        <p:tav tm="100000">
                                          <p:val>
                                            <p:strVal val="#ppt_h"/>
                                          </p:val>
                                        </p:tav>
                                      </p:tavLst>
                                    </p:anim>
                                  </p:childTnLst>
                                </p:cTn>
                              </p:par>
                            </p:childTnLst>
                          </p:cTn>
                        </p:par>
                        <p:par>
                          <p:cTn id="110" fill="hold">
                            <p:stCondLst>
                              <p:cond delay="2500"/>
                            </p:stCondLst>
                            <p:childTnLst>
                              <p:par>
                                <p:cTn id="111" presetClass="entr" nodeType="afterEffect" presetSubtype="16" presetID="23" grpId="22" fill="hold">
                                  <p:stCondLst>
                                    <p:cond delay="0"/>
                                  </p:stCondLst>
                                  <p:iterate type="el" backwards="0">
                                    <p:tmAbs val="0"/>
                                  </p:iterate>
                                  <p:childTnLst>
                                    <p:set>
                                      <p:cBhvr>
                                        <p:cTn id="112" fill="hold"/>
                                        <p:tgtEl>
                                          <p:spTgt spid="2149"/>
                                        </p:tgtEl>
                                        <p:attrNameLst>
                                          <p:attrName>style.visibility</p:attrName>
                                        </p:attrNameLst>
                                      </p:cBhvr>
                                      <p:to>
                                        <p:strVal val="visible"/>
                                      </p:to>
                                    </p:set>
                                    <p:anim calcmode="lin" valueType="num">
                                      <p:cBhvr>
                                        <p:cTn id="113" dur="500" fill="hold"/>
                                        <p:tgtEl>
                                          <p:spTgt spid="2149"/>
                                        </p:tgtEl>
                                        <p:attrNameLst>
                                          <p:attrName>ppt_w</p:attrName>
                                        </p:attrNameLst>
                                      </p:cBhvr>
                                      <p:tavLst>
                                        <p:tav tm="0">
                                          <p:val>
                                            <p:fltVal val="0"/>
                                          </p:val>
                                        </p:tav>
                                        <p:tav tm="100000">
                                          <p:val>
                                            <p:strVal val="#ppt_w"/>
                                          </p:val>
                                        </p:tav>
                                      </p:tavLst>
                                    </p:anim>
                                    <p:anim calcmode="lin" valueType="num">
                                      <p:cBhvr>
                                        <p:cTn id="114" dur="500" fill="hold"/>
                                        <p:tgtEl>
                                          <p:spTgt spid="2149"/>
                                        </p:tgtEl>
                                        <p:attrNameLst>
                                          <p:attrName>ppt_h</p:attrName>
                                        </p:attrNameLst>
                                      </p:cBhvr>
                                      <p:tavLst>
                                        <p:tav tm="0">
                                          <p:val>
                                            <p:fltVal val="0"/>
                                          </p:val>
                                        </p:tav>
                                        <p:tav tm="100000">
                                          <p:val>
                                            <p:strVal val="#ppt_h"/>
                                          </p:val>
                                        </p:tav>
                                      </p:tavLst>
                                    </p:anim>
                                  </p:childTnLst>
                                </p:cTn>
                              </p:par>
                            </p:childTnLst>
                          </p:cTn>
                        </p:par>
                        <p:par>
                          <p:cTn id="115" fill="hold">
                            <p:stCondLst>
                              <p:cond delay="3000"/>
                            </p:stCondLst>
                            <p:childTnLst>
                              <p:par>
                                <p:cTn id="116" presetClass="entr" nodeType="afterEffect" presetSubtype="16" presetID="23" grpId="23" fill="hold">
                                  <p:stCondLst>
                                    <p:cond delay="0"/>
                                  </p:stCondLst>
                                  <p:iterate type="el" backwards="0">
                                    <p:tmAbs val="0"/>
                                  </p:iterate>
                                  <p:childTnLst>
                                    <p:set>
                                      <p:cBhvr>
                                        <p:cTn id="117" fill="hold"/>
                                        <p:tgtEl>
                                          <p:spTgt spid="2150"/>
                                        </p:tgtEl>
                                        <p:attrNameLst>
                                          <p:attrName>style.visibility</p:attrName>
                                        </p:attrNameLst>
                                      </p:cBhvr>
                                      <p:to>
                                        <p:strVal val="visible"/>
                                      </p:to>
                                    </p:set>
                                    <p:anim calcmode="lin" valueType="num">
                                      <p:cBhvr>
                                        <p:cTn id="118" dur="500" fill="hold"/>
                                        <p:tgtEl>
                                          <p:spTgt spid="2150"/>
                                        </p:tgtEl>
                                        <p:attrNameLst>
                                          <p:attrName>ppt_w</p:attrName>
                                        </p:attrNameLst>
                                      </p:cBhvr>
                                      <p:tavLst>
                                        <p:tav tm="0">
                                          <p:val>
                                            <p:fltVal val="0"/>
                                          </p:val>
                                        </p:tav>
                                        <p:tav tm="100000">
                                          <p:val>
                                            <p:strVal val="#ppt_w"/>
                                          </p:val>
                                        </p:tav>
                                      </p:tavLst>
                                    </p:anim>
                                    <p:anim calcmode="lin" valueType="num">
                                      <p:cBhvr>
                                        <p:cTn id="119" dur="500" fill="hold"/>
                                        <p:tgtEl>
                                          <p:spTgt spid="2150"/>
                                        </p:tgtEl>
                                        <p:attrNameLst>
                                          <p:attrName>ppt_h</p:attrName>
                                        </p:attrNameLst>
                                      </p:cBhvr>
                                      <p:tavLst>
                                        <p:tav tm="0">
                                          <p:val>
                                            <p:fltVal val="0"/>
                                          </p:val>
                                        </p:tav>
                                        <p:tav tm="100000">
                                          <p:val>
                                            <p:strVal val="#ppt_h"/>
                                          </p:val>
                                        </p:tav>
                                      </p:tavLst>
                                    </p:anim>
                                  </p:childTnLst>
                                </p:cTn>
                              </p:par>
                            </p:childTnLst>
                          </p:cTn>
                        </p:par>
                        <p:par>
                          <p:cTn id="120" fill="hold">
                            <p:stCondLst>
                              <p:cond delay="3500"/>
                            </p:stCondLst>
                            <p:childTnLst>
                              <p:par>
                                <p:cTn id="121" presetClass="entr" nodeType="afterEffect" presetSubtype="16" presetID="23" grpId="24" fill="hold">
                                  <p:stCondLst>
                                    <p:cond delay="0"/>
                                  </p:stCondLst>
                                  <p:iterate type="el" backwards="0">
                                    <p:tmAbs val="0"/>
                                  </p:iterate>
                                  <p:childTnLst>
                                    <p:set>
                                      <p:cBhvr>
                                        <p:cTn id="122" fill="hold"/>
                                        <p:tgtEl>
                                          <p:spTgt spid="2151"/>
                                        </p:tgtEl>
                                        <p:attrNameLst>
                                          <p:attrName>style.visibility</p:attrName>
                                        </p:attrNameLst>
                                      </p:cBhvr>
                                      <p:to>
                                        <p:strVal val="visible"/>
                                      </p:to>
                                    </p:set>
                                    <p:anim calcmode="lin" valueType="num">
                                      <p:cBhvr>
                                        <p:cTn id="123" dur="500" fill="hold"/>
                                        <p:tgtEl>
                                          <p:spTgt spid="2151"/>
                                        </p:tgtEl>
                                        <p:attrNameLst>
                                          <p:attrName>ppt_w</p:attrName>
                                        </p:attrNameLst>
                                      </p:cBhvr>
                                      <p:tavLst>
                                        <p:tav tm="0">
                                          <p:val>
                                            <p:fltVal val="0"/>
                                          </p:val>
                                        </p:tav>
                                        <p:tav tm="100000">
                                          <p:val>
                                            <p:strVal val="#ppt_w"/>
                                          </p:val>
                                        </p:tav>
                                      </p:tavLst>
                                    </p:anim>
                                    <p:anim calcmode="lin" valueType="num">
                                      <p:cBhvr>
                                        <p:cTn id="124" dur="500" fill="hold"/>
                                        <p:tgtEl>
                                          <p:spTgt spid="2151"/>
                                        </p:tgtEl>
                                        <p:attrNameLst>
                                          <p:attrName>ppt_h</p:attrName>
                                        </p:attrNameLst>
                                      </p:cBhvr>
                                      <p:tavLst>
                                        <p:tav tm="0">
                                          <p:val>
                                            <p:fltVal val="0"/>
                                          </p:val>
                                        </p:tav>
                                        <p:tav tm="100000">
                                          <p:val>
                                            <p:strVal val="#ppt_h"/>
                                          </p:val>
                                        </p:tav>
                                      </p:tavLst>
                                    </p:anim>
                                  </p:childTnLst>
                                </p:cTn>
                              </p:par>
                            </p:childTnLst>
                          </p:cTn>
                        </p:par>
                        <p:par>
                          <p:cTn id="125" fill="hold">
                            <p:stCondLst>
                              <p:cond delay="4000"/>
                            </p:stCondLst>
                            <p:childTnLst>
                              <p:par>
                                <p:cTn id="126" presetClass="entr" nodeType="afterEffect" presetSubtype="16" presetID="23" grpId="25" fill="hold">
                                  <p:stCondLst>
                                    <p:cond delay="0"/>
                                  </p:stCondLst>
                                  <p:iterate type="el" backwards="0">
                                    <p:tmAbs val="0"/>
                                  </p:iterate>
                                  <p:childTnLst>
                                    <p:set>
                                      <p:cBhvr>
                                        <p:cTn id="127" fill="hold"/>
                                        <p:tgtEl>
                                          <p:spTgt spid="2152"/>
                                        </p:tgtEl>
                                        <p:attrNameLst>
                                          <p:attrName>style.visibility</p:attrName>
                                        </p:attrNameLst>
                                      </p:cBhvr>
                                      <p:to>
                                        <p:strVal val="visible"/>
                                      </p:to>
                                    </p:set>
                                    <p:anim calcmode="lin" valueType="num">
                                      <p:cBhvr>
                                        <p:cTn id="128" dur="500" fill="hold"/>
                                        <p:tgtEl>
                                          <p:spTgt spid="2152"/>
                                        </p:tgtEl>
                                        <p:attrNameLst>
                                          <p:attrName>ppt_w</p:attrName>
                                        </p:attrNameLst>
                                      </p:cBhvr>
                                      <p:tavLst>
                                        <p:tav tm="0">
                                          <p:val>
                                            <p:fltVal val="0"/>
                                          </p:val>
                                        </p:tav>
                                        <p:tav tm="100000">
                                          <p:val>
                                            <p:strVal val="#ppt_w"/>
                                          </p:val>
                                        </p:tav>
                                      </p:tavLst>
                                    </p:anim>
                                    <p:anim calcmode="lin" valueType="num">
                                      <p:cBhvr>
                                        <p:cTn id="129" dur="500" fill="hold"/>
                                        <p:tgtEl>
                                          <p:spTgt spid="2152"/>
                                        </p:tgtEl>
                                        <p:attrNameLst>
                                          <p:attrName>ppt_h</p:attrName>
                                        </p:attrNameLst>
                                      </p:cBhvr>
                                      <p:tavLst>
                                        <p:tav tm="0">
                                          <p:val>
                                            <p:fltVal val="0"/>
                                          </p:val>
                                        </p:tav>
                                        <p:tav tm="100000">
                                          <p:val>
                                            <p:strVal val="#ppt_h"/>
                                          </p:val>
                                        </p:tav>
                                      </p:tavLst>
                                    </p:anim>
                                  </p:childTnLst>
                                </p:cTn>
                              </p:par>
                            </p:childTnLst>
                          </p:cTn>
                        </p:par>
                      </p:childTnLst>
                    </p:cTn>
                  </p:par>
                  <p:par>
                    <p:cTn id="130" fill="hold">
                      <p:stCondLst>
                        <p:cond delay="indefinite"/>
                      </p:stCondLst>
                      <p:childTnLst>
                        <p:par>
                          <p:cTn id="131" fill="hold">
                            <p:stCondLst>
                              <p:cond delay="0"/>
                            </p:stCondLst>
                            <p:childTnLst>
                              <p:par>
                                <p:cTn id="132" presetClass="entr" nodeType="clickEffect" presetID="9" grpId="26" fill="hold">
                                  <p:stCondLst>
                                    <p:cond delay="0"/>
                                  </p:stCondLst>
                                  <p:iterate type="el" backwards="0">
                                    <p:tmAbs val="0"/>
                                  </p:iterate>
                                  <p:childTnLst>
                                    <p:set>
                                      <p:cBhvr>
                                        <p:cTn id="133" fill="hold"/>
                                        <p:tgtEl>
                                          <p:spTgt spid="2101"/>
                                        </p:tgtEl>
                                        <p:attrNameLst>
                                          <p:attrName>style.visibility</p:attrName>
                                        </p:attrNameLst>
                                      </p:cBhvr>
                                      <p:to>
                                        <p:strVal val="visible"/>
                                      </p:to>
                                    </p:set>
                                    <p:animEffect filter="dissolve" transition="in">
                                      <p:cBhvr>
                                        <p:cTn id="134" dur="500"/>
                                        <p:tgtEl>
                                          <p:spTgt spid="2101"/>
                                        </p:tgtEl>
                                      </p:cBhvr>
                                    </p:animEffect>
                                  </p:childTnLst>
                                </p:cTn>
                              </p:par>
                            </p:childTnLst>
                          </p:cTn>
                        </p:par>
                        <p:par>
                          <p:cTn id="135" fill="hold">
                            <p:stCondLst>
                              <p:cond delay="500"/>
                            </p:stCondLst>
                            <p:childTnLst>
                              <p:par>
                                <p:cTn id="136" presetClass="entr" nodeType="afterEffect" presetID="9" grpId="27" fill="hold">
                                  <p:stCondLst>
                                    <p:cond delay="0"/>
                                  </p:stCondLst>
                                  <p:iterate type="el" backwards="0">
                                    <p:tmAbs val="0"/>
                                  </p:iterate>
                                  <p:childTnLst>
                                    <p:set>
                                      <p:cBhvr>
                                        <p:cTn id="137" fill="hold"/>
                                        <p:tgtEl>
                                          <p:spTgt spid="2102"/>
                                        </p:tgtEl>
                                        <p:attrNameLst>
                                          <p:attrName>style.visibility</p:attrName>
                                        </p:attrNameLst>
                                      </p:cBhvr>
                                      <p:to>
                                        <p:strVal val="visible"/>
                                      </p:to>
                                    </p:set>
                                    <p:animEffect filter="dissolve" transition="in">
                                      <p:cBhvr>
                                        <p:cTn id="138" dur="500"/>
                                        <p:tgtEl>
                                          <p:spTgt spid="2102"/>
                                        </p:tgtEl>
                                      </p:cBhvr>
                                    </p:animEffect>
                                  </p:childTnLst>
                                </p:cTn>
                              </p:par>
                            </p:childTnLst>
                          </p:cTn>
                        </p:par>
                        <p:par>
                          <p:cTn id="139" fill="hold">
                            <p:stCondLst>
                              <p:cond delay="1000"/>
                            </p:stCondLst>
                            <p:childTnLst>
                              <p:par>
                                <p:cTn id="140" presetClass="entr" nodeType="afterEffect" presetID="9" grpId="28" fill="hold">
                                  <p:stCondLst>
                                    <p:cond delay="0"/>
                                  </p:stCondLst>
                                  <p:iterate type="el" backwards="0">
                                    <p:tmAbs val="0"/>
                                  </p:iterate>
                                  <p:childTnLst>
                                    <p:set>
                                      <p:cBhvr>
                                        <p:cTn id="141" fill="hold"/>
                                        <p:tgtEl>
                                          <p:spTgt spid="2103"/>
                                        </p:tgtEl>
                                        <p:attrNameLst>
                                          <p:attrName>style.visibility</p:attrName>
                                        </p:attrNameLst>
                                      </p:cBhvr>
                                      <p:to>
                                        <p:strVal val="visible"/>
                                      </p:to>
                                    </p:set>
                                    <p:animEffect filter="dissolve" transition="in">
                                      <p:cBhvr>
                                        <p:cTn id="142" dur="500"/>
                                        <p:tgtEl>
                                          <p:spTgt spid="2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00" grpId="15"/>
      <p:bldP build="whole" bldLvl="1" animBg="1" rev="0" advAuto="0" spid="2090" grpId="8"/>
      <p:bldP build="whole" bldLvl="1" animBg="1" rev="0" advAuto="0" spid="2096" grpId="12"/>
      <p:bldP build="whole" bldLvl="1" animBg="1" rev="0" advAuto="0" spid="2097" grpId="4"/>
      <p:bldP build="whole" bldLvl="1" animBg="1" rev="0" advAuto="0" spid="2101" grpId="26"/>
      <p:bldP build="whole" bldLvl="1" animBg="1" rev="0" advAuto="0" spid="2073" grpId="6"/>
      <p:bldP build="whole" bldLvl="1" animBg="1" rev="0" advAuto="0" spid="2092" grpId="9"/>
      <p:bldP build="whole" bldLvl="1" animBg="1" rev="0" advAuto="0" spid="2089" grpId="7"/>
      <p:bldP build="whole" bldLvl="1" animBg="1" rev="0" advAuto="0" spid="2062" grpId="17"/>
      <p:bldP build="whole" bldLvl="1" animBg="1" rev="0" advAuto="0" spid="2128" grpId="18"/>
      <p:bldP build="whole" bldLvl="1" animBg="1" rev="0" advAuto="0" spid="2093" grpId="3"/>
      <p:bldP build="whole" bldLvl="1" animBg="1" rev="0" advAuto="0" spid="2067" grpId="5"/>
      <p:bldP build="whole" bldLvl="1" animBg="1" rev="0" advAuto="0" spid="2152" grpId="25"/>
      <p:bldP build="whole" bldLvl="1" animBg="1" rev="0" advAuto="0" spid="2151" grpId="24"/>
      <p:bldP build="whole" bldLvl="1" animBg="1" rev="0" advAuto="0" spid="2150" grpId="23"/>
      <p:bldP build="whole" bldLvl="1" animBg="1" rev="0" advAuto="0" spid="2098" grpId="13"/>
      <p:bldP build="whole" bldLvl="1" animBg="1" rev="0" advAuto="0" spid="2094" grpId="10"/>
      <p:bldP build="whole" bldLvl="1" animBg="1" rev="0" advAuto="0" spid="2091" grpId="2"/>
      <p:bldP build="whole" bldLvl="1" animBg="1" rev="0" advAuto="0" spid="2095" grpId="11"/>
      <p:bldP build="whole" bldLvl="1" animBg="1" rev="0" advAuto="0" spid="2088" grpId="1"/>
      <p:bldP build="whole" bldLvl="1" animBg="1" rev="0" advAuto="0" spid="2146" grpId="19"/>
      <p:bldP build="whole" bldLvl="1" animBg="1" rev="0" advAuto="0" spid="2148" grpId="21"/>
      <p:bldP build="whole" bldLvl="1" animBg="1" rev="0" advAuto="0" spid="2147" grpId="20"/>
      <p:bldP build="whole" bldLvl="1" animBg="1" rev="0" advAuto="0" spid="2149" grpId="22"/>
      <p:bldP build="whole" bldLvl="1" animBg="1" rev="0" advAuto="0" spid="2099" grpId="14"/>
      <p:bldP build="whole" bldLvl="1" animBg="1" rev="0" advAuto="0" spid="2103" grpId="28"/>
      <p:bldP build="whole" bldLvl="1" animBg="1" rev="0" advAuto="0" spid="2102" grpId="27"/>
      <p:bldP build="whole" bldLvl="1" animBg="1" rev="0" advAuto="0" spid="2082" grpId="16"/>
    </p:bldLst>
  </p:timing>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4"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215"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216" name="Freeform 37"/>
          <p:cNvSpPr/>
          <p:nvPr/>
        </p:nvSpPr>
        <p:spPr>
          <a:xfrm>
            <a:off x="1519449" y="2077891"/>
            <a:ext cx="9153102" cy="40315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40" y="14548"/>
                </a:moveTo>
                <a:cubicBezTo>
                  <a:pt x="6173" y="14548"/>
                  <a:pt x="6525" y="15345"/>
                  <a:pt x="6525" y="16328"/>
                </a:cubicBezTo>
                <a:cubicBezTo>
                  <a:pt x="6525" y="17312"/>
                  <a:pt x="6173" y="18109"/>
                  <a:pt x="5740" y="18109"/>
                </a:cubicBezTo>
                <a:cubicBezTo>
                  <a:pt x="5307" y="18109"/>
                  <a:pt x="4956" y="17312"/>
                  <a:pt x="4956" y="16328"/>
                </a:cubicBezTo>
                <a:cubicBezTo>
                  <a:pt x="4956" y="15345"/>
                  <a:pt x="5307" y="14548"/>
                  <a:pt x="5740" y="14548"/>
                </a:cubicBezTo>
                <a:close/>
                <a:moveTo>
                  <a:pt x="13614" y="13413"/>
                </a:moveTo>
                <a:cubicBezTo>
                  <a:pt x="14610" y="13413"/>
                  <a:pt x="15417" y="15245"/>
                  <a:pt x="15417" y="17506"/>
                </a:cubicBezTo>
                <a:cubicBezTo>
                  <a:pt x="15417" y="19767"/>
                  <a:pt x="14610" y="21600"/>
                  <a:pt x="13614" y="21600"/>
                </a:cubicBezTo>
                <a:cubicBezTo>
                  <a:pt x="12618" y="21600"/>
                  <a:pt x="11811" y="19767"/>
                  <a:pt x="11811" y="17506"/>
                </a:cubicBezTo>
                <a:cubicBezTo>
                  <a:pt x="11811" y="15245"/>
                  <a:pt x="12618" y="13413"/>
                  <a:pt x="13614" y="13413"/>
                </a:cubicBezTo>
                <a:close/>
                <a:moveTo>
                  <a:pt x="15051" y="11275"/>
                </a:moveTo>
                <a:lnTo>
                  <a:pt x="15063" y="11500"/>
                </a:lnTo>
                <a:lnTo>
                  <a:pt x="15078" y="11580"/>
                </a:lnTo>
                <a:close/>
                <a:moveTo>
                  <a:pt x="16726" y="10049"/>
                </a:moveTo>
                <a:lnTo>
                  <a:pt x="16743" y="10124"/>
                </a:lnTo>
                <a:lnTo>
                  <a:pt x="16738" y="10088"/>
                </a:lnTo>
                <a:close/>
                <a:moveTo>
                  <a:pt x="3499" y="9331"/>
                </a:moveTo>
                <a:lnTo>
                  <a:pt x="3418" y="9670"/>
                </a:lnTo>
                <a:lnTo>
                  <a:pt x="3471" y="9479"/>
                </a:lnTo>
                <a:close/>
                <a:moveTo>
                  <a:pt x="3611" y="8648"/>
                </a:moveTo>
                <a:lnTo>
                  <a:pt x="3564" y="8987"/>
                </a:lnTo>
                <a:lnTo>
                  <a:pt x="3586" y="8872"/>
                </a:lnTo>
                <a:close/>
                <a:moveTo>
                  <a:pt x="3668" y="7933"/>
                </a:moveTo>
                <a:lnTo>
                  <a:pt x="3654" y="8257"/>
                </a:lnTo>
                <a:lnTo>
                  <a:pt x="3658" y="8220"/>
                </a:lnTo>
                <a:close/>
                <a:moveTo>
                  <a:pt x="20697" y="5937"/>
                </a:moveTo>
                <a:cubicBezTo>
                  <a:pt x="21196" y="5937"/>
                  <a:pt x="21600" y="6854"/>
                  <a:pt x="21600" y="7986"/>
                </a:cubicBezTo>
                <a:cubicBezTo>
                  <a:pt x="21600" y="9118"/>
                  <a:pt x="21196" y="10036"/>
                  <a:pt x="20697" y="10036"/>
                </a:cubicBezTo>
                <a:cubicBezTo>
                  <a:pt x="20199" y="10036"/>
                  <a:pt x="19795" y="9118"/>
                  <a:pt x="19795" y="7986"/>
                </a:cubicBezTo>
                <a:cubicBezTo>
                  <a:pt x="19795" y="6854"/>
                  <a:pt x="20199" y="5937"/>
                  <a:pt x="20697" y="5937"/>
                </a:cubicBezTo>
                <a:close/>
                <a:moveTo>
                  <a:pt x="8339" y="1459"/>
                </a:moveTo>
                <a:cubicBezTo>
                  <a:pt x="8864" y="1459"/>
                  <a:pt x="9327" y="2063"/>
                  <a:pt x="9600" y="2982"/>
                </a:cubicBezTo>
                <a:lnTo>
                  <a:pt x="9686" y="3340"/>
                </a:lnTo>
                <a:lnTo>
                  <a:pt x="10006" y="3585"/>
                </a:lnTo>
                <a:cubicBezTo>
                  <a:pt x="10771" y="4092"/>
                  <a:pt x="11511" y="4039"/>
                  <a:pt x="12210" y="3383"/>
                </a:cubicBezTo>
                <a:lnTo>
                  <a:pt x="12528" y="3036"/>
                </a:lnTo>
                <a:lnTo>
                  <a:pt x="12602" y="2832"/>
                </a:lnTo>
                <a:cubicBezTo>
                  <a:pt x="12860" y="2246"/>
                  <a:pt x="13217" y="1883"/>
                  <a:pt x="13611" y="1883"/>
                </a:cubicBezTo>
                <a:cubicBezTo>
                  <a:pt x="14399" y="1883"/>
                  <a:pt x="15038" y="3334"/>
                  <a:pt x="15038" y="5123"/>
                </a:cubicBezTo>
                <a:cubicBezTo>
                  <a:pt x="15038" y="6912"/>
                  <a:pt x="14399" y="8362"/>
                  <a:pt x="13611" y="8362"/>
                </a:cubicBezTo>
                <a:lnTo>
                  <a:pt x="13485" y="8341"/>
                </a:lnTo>
                <a:lnTo>
                  <a:pt x="13230" y="8446"/>
                </a:lnTo>
                <a:cubicBezTo>
                  <a:pt x="12508" y="8819"/>
                  <a:pt x="11962" y="9589"/>
                  <a:pt x="11698" y="10752"/>
                </a:cubicBezTo>
                <a:lnTo>
                  <a:pt x="11599" y="11311"/>
                </a:lnTo>
                <a:lnTo>
                  <a:pt x="11610" y="11391"/>
                </a:lnTo>
                <a:lnTo>
                  <a:pt x="12062" y="11587"/>
                </a:lnTo>
                <a:cubicBezTo>
                  <a:pt x="13047" y="11874"/>
                  <a:pt x="14152" y="11378"/>
                  <a:pt x="14833" y="10573"/>
                </a:cubicBezTo>
                <a:lnTo>
                  <a:pt x="15094" y="10217"/>
                </a:lnTo>
                <a:lnTo>
                  <a:pt x="15096" y="10192"/>
                </a:lnTo>
                <a:cubicBezTo>
                  <a:pt x="15233" y="9456"/>
                  <a:pt x="15554" y="8940"/>
                  <a:pt x="15928" y="8940"/>
                </a:cubicBezTo>
                <a:cubicBezTo>
                  <a:pt x="15990" y="8940"/>
                  <a:pt x="16051" y="8954"/>
                  <a:pt x="16110" y="8982"/>
                </a:cubicBezTo>
                <a:lnTo>
                  <a:pt x="16199" y="9044"/>
                </a:lnTo>
                <a:lnTo>
                  <a:pt x="16485" y="8928"/>
                </a:lnTo>
                <a:cubicBezTo>
                  <a:pt x="17163" y="8554"/>
                  <a:pt x="17391" y="7689"/>
                  <a:pt x="17612" y="6685"/>
                </a:cubicBezTo>
                <a:lnTo>
                  <a:pt x="17616" y="6713"/>
                </a:lnTo>
                <a:lnTo>
                  <a:pt x="17597" y="6266"/>
                </a:lnTo>
                <a:cubicBezTo>
                  <a:pt x="17597" y="4888"/>
                  <a:pt x="18089" y="3771"/>
                  <a:pt x="18695" y="3771"/>
                </a:cubicBezTo>
                <a:cubicBezTo>
                  <a:pt x="19302" y="3771"/>
                  <a:pt x="19794" y="4888"/>
                  <a:pt x="19794" y="6266"/>
                </a:cubicBezTo>
                <a:cubicBezTo>
                  <a:pt x="19794" y="7644"/>
                  <a:pt x="19302" y="8761"/>
                  <a:pt x="18695" y="8761"/>
                </a:cubicBezTo>
                <a:cubicBezTo>
                  <a:pt x="18620" y="8761"/>
                  <a:pt x="18546" y="8744"/>
                  <a:pt x="18474" y="8710"/>
                </a:cubicBezTo>
                <a:lnTo>
                  <a:pt x="18347" y="8621"/>
                </a:lnTo>
                <a:lnTo>
                  <a:pt x="17916" y="8890"/>
                </a:lnTo>
                <a:cubicBezTo>
                  <a:pt x="17466" y="9214"/>
                  <a:pt x="17046" y="9692"/>
                  <a:pt x="16823" y="10629"/>
                </a:cubicBezTo>
                <a:lnTo>
                  <a:pt x="16767" y="10273"/>
                </a:lnTo>
                <a:lnTo>
                  <a:pt x="16831" y="10990"/>
                </a:lnTo>
                <a:cubicBezTo>
                  <a:pt x="16831" y="12122"/>
                  <a:pt x="16426" y="13039"/>
                  <a:pt x="15928" y="13039"/>
                </a:cubicBezTo>
                <a:cubicBezTo>
                  <a:pt x="15803" y="13039"/>
                  <a:pt x="15685" y="12982"/>
                  <a:pt x="15577" y="12878"/>
                </a:cubicBezTo>
                <a:lnTo>
                  <a:pt x="15426" y="12692"/>
                </a:lnTo>
                <a:lnTo>
                  <a:pt x="15024" y="12508"/>
                </a:lnTo>
                <a:cubicBezTo>
                  <a:pt x="13983" y="12136"/>
                  <a:pt x="12699" y="12376"/>
                  <a:pt x="11776" y="13185"/>
                </a:cubicBezTo>
                <a:lnTo>
                  <a:pt x="11388" y="13591"/>
                </a:lnTo>
                <a:lnTo>
                  <a:pt x="11325" y="13764"/>
                </a:lnTo>
                <a:cubicBezTo>
                  <a:pt x="11126" y="14216"/>
                  <a:pt x="10852" y="14495"/>
                  <a:pt x="10548" y="14495"/>
                </a:cubicBezTo>
                <a:cubicBezTo>
                  <a:pt x="9941" y="14495"/>
                  <a:pt x="9449" y="13378"/>
                  <a:pt x="9449" y="12000"/>
                </a:cubicBezTo>
                <a:cubicBezTo>
                  <a:pt x="9449" y="10622"/>
                  <a:pt x="9941" y="9505"/>
                  <a:pt x="10548" y="9505"/>
                </a:cubicBezTo>
                <a:cubicBezTo>
                  <a:pt x="10662" y="9505"/>
                  <a:pt x="10772" y="9544"/>
                  <a:pt x="10875" y="9617"/>
                </a:cubicBezTo>
                <a:lnTo>
                  <a:pt x="11017" y="9744"/>
                </a:lnTo>
                <a:lnTo>
                  <a:pt x="11015" y="9742"/>
                </a:lnTo>
                <a:cubicBezTo>
                  <a:pt x="10921" y="9635"/>
                  <a:pt x="10819" y="9558"/>
                  <a:pt x="10712" y="9515"/>
                </a:cubicBezTo>
                <a:cubicBezTo>
                  <a:pt x="11488" y="9027"/>
                  <a:pt x="12077" y="7976"/>
                  <a:pt x="12271" y="6210"/>
                </a:cubicBezTo>
                <a:lnTo>
                  <a:pt x="12275" y="6226"/>
                </a:lnTo>
                <a:lnTo>
                  <a:pt x="12266" y="6164"/>
                </a:lnTo>
                <a:lnTo>
                  <a:pt x="11978" y="5819"/>
                </a:lnTo>
                <a:cubicBezTo>
                  <a:pt x="11317" y="5174"/>
                  <a:pt x="10560" y="5253"/>
                  <a:pt x="10001" y="5676"/>
                </a:cubicBezTo>
                <a:lnTo>
                  <a:pt x="9794" y="5860"/>
                </a:lnTo>
                <a:lnTo>
                  <a:pt x="9740" y="6257"/>
                </a:lnTo>
                <a:cubicBezTo>
                  <a:pt x="9509" y="7496"/>
                  <a:pt x="8969" y="8366"/>
                  <a:pt x="8339" y="8366"/>
                </a:cubicBezTo>
                <a:cubicBezTo>
                  <a:pt x="8129" y="8366"/>
                  <a:pt x="7929" y="8269"/>
                  <a:pt x="7747" y="8094"/>
                </a:cubicBezTo>
                <a:lnTo>
                  <a:pt x="7671" y="8001"/>
                </a:lnTo>
                <a:lnTo>
                  <a:pt x="7398" y="8104"/>
                </a:lnTo>
                <a:cubicBezTo>
                  <a:pt x="7206" y="8210"/>
                  <a:pt x="7060" y="8386"/>
                  <a:pt x="6958" y="8737"/>
                </a:cubicBezTo>
                <a:lnTo>
                  <a:pt x="6881" y="9104"/>
                </a:lnTo>
                <a:lnTo>
                  <a:pt x="6968" y="9468"/>
                </a:lnTo>
                <a:cubicBezTo>
                  <a:pt x="7035" y="9829"/>
                  <a:pt x="7072" y="10225"/>
                  <a:pt x="7072" y="10641"/>
                </a:cubicBezTo>
                <a:cubicBezTo>
                  <a:pt x="7072" y="12306"/>
                  <a:pt x="6478" y="13656"/>
                  <a:pt x="5745" y="13656"/>
                </a:cubicBezTo>
                <a:cubicBezTo>
                  <a:pt x="5103" y="13656"/>
                  <a:pt x="4568" y="12623"/>
                  <a:pt x="4444" y="11249"/>
                </a:cubicBezTo>
                <a:lnTo>
                  <a:pt x="4417" y="10650"/>
                </a:lnTo>
                <a:lnTo>
                  <a:pt x="4304" y="10472"/>
                </a:lnTo>
                <a:cubicBezTo>
                  <a:pt x="4009" y="10068"/>
                  <a:pt x="3668" y="9980"/>
                  <a:pt x="3318" y="10031"/>
                </a:cubicBezTo>
                <a:lnTo>
                  <a:pt x="3339" y="9955"/>
                </a:lnTo>
                <a:lnTo>
                  <a:pt x="3146" y="10486"/>
                </a:lnTo>
                <a:cubicBezTo>
                  <a:pt x="2813" y="11243"/>
                  <a:pt x="2352" y="11711"/>
                  <a:pt x="1843" y="11711"/>
                </a:cubicBezTo>
                <a:cubicBezTo>
                  <a:pt x="825" y="11711"/>
                  <a:pt x="0" y="9838"/>
                  <a:pt x="0" y="7527"/>
                </a:cubicBezTo>
                <a:cubicBezTo>
                  <a:pt x="0" y="5216"/>
                  <a:pt x="825" y="3343"/>
                  <a:pt x="1843" y="3343"/>
                </a:cubicBezTo>
                <a:cubicBezTo>
                  <a:pt x="2861" y="3343"/>
                  <a:pt x="3686" y="5216"/>
                  <a:pt x="3686" y="7527"/>
                </a:cubicBezTo>
                <a:lnTo>
                  <a:pt x="3685" y="7540"/>
                </a:lnTo>
                <a:lnTo>
                  <a:pt x="3852" y="7957"/>
                </a:lnTo>
                <a:cubicBezTo>
                  <a:pt x="4047" y="8325"/>
                  <a:pt x="4318" y="8525"/>
                  <a:pt x="4628" y="8551"/>
                </a:cubicBezTo>
                <a:lnTo>
                  <a:pt x="4792" y="8548"/>
                </a:lnTo>
                <a:lnTo>
                  <a:pt x="4806" y="8510"/>
                </a:lnTo>
                <a:cubicBezTo>
                  <a:pt x="5046" y="7964"/>
                  <a:pt x="5378" y="7627"/>
                  <a:pt x="5745" y="7627"/>
                </a:cubicBezTo>
                <a:cubicBezTo>
                  <a:pt x="5836" y="7627"/>
                  <a:pt x="5926" y="7648"/>
                  <a:pt x="6012" y="7688"/>
                </a:cubicBezTo>
                <a:lnTo>
                  <a:pt x="6259" y="7862"/>
                </a:lnTo>
                <a:lnTo>
                  <a:pt x="6467" y="7653"/>
                </a:lnTo>
                <a:cubicBezTo>
                  <a:pt x="6664" y="7387"/>
                  <a:pt x="6775" y="6994"/>
                  <a:pt x="6852" y="6309"/>
                </a:cubicBezTo>
                <a:lnTo>
                  <a:pt x="6890" y="5910"/>
                </a:lnTo>
                <a:lnTo>
                  <a:pt x="6849" y="5608"/>
                </a:lnTo>
                <a:cubicBezTo>
                  <a:pt x="6829" y="5384"/>
                  <a:pt x="6818" y="5151"/>
                  <a:pt x="6818" y="4913"/>
                </a:cubicBezTo>
                <a:cubicBezTo>
                  <a:pt x="6818" y="3005"/>
                  <a:pt x="7499" y="1459"/>
                  <a:pt x="8339" y="1459"/>
                </a:cubicBezTo>
                <a:close/>
                <a:moveTo>
                  <a:pt x="16654" y="94"/>
                </a:moveTo>
                <a:cubicBezTo>
                  <a:pt x="17152" y="94"/>
                  <a:pt x="17556" y="1012"/>
                  <a:pt x="17556" y="2144"/>
                </a:cubicBezTo>
                <a:cubicBezTo>
                  <a:pt x="17556" y="3276"/>
                  <a:pt x="17152" y="4193"/>
                  <a:pt x="16654" y="4193"/>
                </a:cubicBezTo>
                <a:cubicBezTo>
                  <a:pt x="16155" y="4193"/>
                  <a:pt x="15751" y="3276"/>
                  <a:pt x="15751" y="2144"/>
                </a:cubicBezTo>
                <a:cubicBezTo>
                  <a:pt x="15751" y="1012"/>
                  <a:pt x="16155" y="94"/>
                  <a:pt x="16654" y="94"/>
                </a:cubicBezTo>
                <a:close/>
                <a:moveTo>
                  <a:pt x="3906" y="0"/>
                </a:moveTo>
                <a:cubicBezTo>
                  <a:pt x="4403" y="0"/>
                  <a:pt x="4805" y="914"/>
                  <a:pt x="4805" y="2042"/>
                </a:cubicBezTo>
                <a:cubicBezTo>
                  <a:pt x="4805" y="3169"/>
                  <a:pt x="4403" y="4083"/>
                  <a:pt x="3906" y="4083"/>
                </a:cubicBezTo>
                <a:cubicBezTo>
                  <a:pt x="3409" y="4083"/>
                  <a:pt x="3007" y="3169"/>
                  <a:pt x="3007" y="2042"/>
                </a:cubicBezTo>
                <a:cubicBezTo>
                  <a:pt x="3007" y="914"/>
                  <a:pt x="3409" y="0"/>
                  <a:pt x="3906" y="0"/>
                </a:cubicBezTo>
                <a:close/>
              </a:path>
            </a:pathLst>
          </a:custGeom>
          <a:solidFill>
            <a:srgbClr val="000000">
              <a:alpha val="8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17" name="Shape 16"/>
          <p:cNvSpPr/>
          <p:nvPr/>
        </p:nvSpPr>
        <p:spPr>
          <a:xfrm>
            <a:off x="9063948" y="2869668"/>
            <a:ext cx="745053" cy="745052"/>
          </a:xfrm>
          <a:prstGeom prst="ellipse">
            <a:avLst/>
          </a:pr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18" name="Shape 17"/>
          <p:cNvSpPr/>
          <p:nvPr/>
        </p:nvSpPr>
        <p:spPr>
          <a:xfrm>
            <a:off x="7965547" y="3816830"/>
            <a:ext cx="612028" cy="612029"/>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19" name="Shape 20"/>
          <p:cNvSpPr/>
          <p:nvPr/>
        </p:nvSpPr>
        <p:spPr>
          <a:xfrm>
            <a:off x="9195755" y="1937297"/>
            <a:ext cx="449894" cy="449893"/>
          </a:xfrm>
          <a:prstGeom prst="ellipse">
            <a:avLst/>
          </a:prstGeom>
          <a:solidFill>
            <a:srgbClr val="000000">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0" name="Shape 21"/>
          <p:cNvSpPr/>
          <p:nvPr/>
        </p:nvSpPr>
        <p:spPr>
          <a:xfrm>
            <a:off x="6146596" y="3369612"/>
            <a:ext cx="229192" cy="229192"/>
          </a:xfrm>
          <a:prstGeom prst="ellipse">
            <a:avLst/>
          </a:prstGeom>
          <a:solidFill>
            <a:srgbClr val="000000">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1" name="Shape 22"/>
          <p:cNvSpPr/>
          <p:nvPr/>
        </p:nvSpPr>
        <p:spPr>
          <a:xfrm>
            <a:off x="3883207" y="2947826"/>
            <a:ext cx="449895" cy="449895"/>
          </a:xfrm>
          <a:prstGeom prst="ellipse">
            <a:avLst/>
          </a:prstGeom>
          <a:solidFill>
            <a:srgbClr val="000000">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2" name="Shape 26"/>
          <p:cNvSpPr/>
          <p:nvPr/>
        </p:nvSpPr>
        <p:spPr>
          <a:xfrm>
            <a:off x="9977815" y="3265092"/>
            <a:ext cx="612028" cy="612028"/>
          </a:xfrm>
          <a:prstGeom prst="ellipse">
            <a:avLst/>
          </a:prstGeom>
          <a:solidFill>
            <a:srgbClr val="000000">
              <a:alpha val="7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3" name="Shape 27"/>
          <p:cNvSpPr/>
          <p:nvPr/>
        </p:nvSpPr>
        <p:spPr>
          <a:xfrm>
            <a:off x="8273099" y="2174550"/>
            <a:ext cx="612028" cy="612029"/>
          </a:xfrm>
          <a:prstGeom prst="ellipse">
            <a:avLst/>
          </a:prstGeom>
          <a:solidFill>
            <a:srgbClr val="FFFFFF"/>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4" name="Shape 28"/>
          <p:cNvSpPr/>
          <p:nvPr/>
        </p:nvSpPr>
        <p:spPr>
          <a:xfrm>
            <a:off x="2863891" y="2156977"/>
            <a:ext cx="609672" cy="609672"/>
          </a:xfrm>
          <a:prstGeom prst="ellipse">
            <a:avLst/>
          </a:prstGeom>
          <a:solidFill>
            <a:srgbClr val="EA0619"/>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5" name="Shape 29"/>
          <p:cNvSpPr/>
          <p:nvPr/>
        </p:nvSpPr>
        <p:spPr>
          <a:xfrm>
            <a:off x="3689887" y="4854650"/>
            <a:ext cx="531750" cy="531750"/>
          </a:xfrm>
          <a:prstGeom prst="ellipse">
            <a:avLst/>
          </a:prstGeom>
          <a:solidFill>
            <a:srgbClr val="A2BDDE"/>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6" name="Shape 30"/>
          <p:cNvSpPr/>
          <p:nvPr/>
        </p:nvSpPr>
        <p:spPr>
          <a:xfrm>
            <a:off x="6673828" y="4730701"/>
            <a:ext cx="1222500" cy="1222500"/>
          </a:xfrm>
          <a:prstGeom prst="ellipse">
            <a:avLst/>
          </a:prstGeom>
          <a:solidFill>
            <a:srgbClr val="000000"/>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7" name="Shape 31"/>
          <p:cNvSpPr/>
          <p:nvPr/>
        </p:nvSpPr>
        <p:spPr>
          <a:xfrm>
            <a:off x="1668831" y="2859952"/>
            <a:ext cx="1249569" cy="1249571"/>
          </a:xfrm>
          <a:prstGeom prst="ellipse">
            <a:avLst/>
          </a:prstGeom>
          <a:solidFill>
            <a:schemeClr val="accent6"/>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8" name="Shape 32"/>
          <p:cNvSpPr/>
          <p:nvPr/>
        </p:nvSpPr>
        <p:spPr>
          <a:xfrm>
            <a:off x="3505356" y="3615654"/>
            <a:ext cx="900247" cy="900247"/>
          </a:xfrm>
          <a:prstGeom prst="ellipse">
            <a:avLst/>
          </a:pr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29" name="Shape 33"/>
          <p:cNvSpPr/>
          <p:nvPr/>
        </p:nvSpPr>
        <p:spPr>
          <a:xfrm>
            <a:off x="4531605" y="2473317"/>
            <a:ext cx="1031198" cy="1031198"/>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30" name="Shape 34"/>
          <p:cNvSpPr/>
          <p:nvPr/>
        </p:nvSpPr>
        <p:spPr>
          <a:xfrm>
            <a:off x="6796848" y="2552401"/>
            <a:ext cx="967464" cy="967464"/>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31" name="Shape 35"/>
          <p:cNvSpPr/>
          <p:nvPr/>
        </p:nvSpPr>
        <p:spPr>
          <a:xfrm>
            <a:off x="5620291" y="3939852"/>
            <a:ext cx="745052" cy="745052"/>
          </a:xfrm>
          <a:prstGeom prst="ellipse">
            <a:avLst/>
          </a:pr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232" name="TextBox 39"/>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3</a:t>
            </a:r>
          </a:p>
        </p:txBody>
      </p:sp>
      <p:sp>
        <p:nvSpPr>
          <p:cNvPr id="3233" name="TextBox 40"/>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3234" name="Rectangle 20"/>
          <p:cNvSpPr txBox="1"/>
          <p:nvPr/>
        </p:nvSpPr>
        <p:spPr>
          <a:xfrm>
            <a:off x="9251534" y="2892776"/>
            <a:ext cx="424741" cy="3937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200">
                <a:solidFill>
                  <a:srgbClr val="FEFEFE"/>
                </a:solidFill>
                <a:latin typeface="FontAwesome"/>
                <a:ea typeface="FontAwesome"/>
                <a:cs typeface="FontAwesome"/>
                <a:sym typeface="FontAwesome"/>
              </a:defRPr>
            </a:lvl1pPr>
          </a:lstStyle>
          <a:p>
            <a:pPr/>
            <a:r>
              <a:t></a:t>
            </a:r>
          </a:p>
        </p:txBody>
      </p:sp>
      <p:sp>
        <p:nvSpPr>
          <p:cNvPr id="3235" name="Rectangle 21"/>
          <p:cNvSpPr txBox="1"/>
          <p:nvPr/>
        </p:nvSpPr>
        <p:spPr>
          <a:xfrm>
            <a:off x="3680875" y="3647199"/>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3236" name="Rectangle 32"/>
          <p:cNvSpPr txBox="1"/>
          <p:nvPr/>
        </p:nvSpPr>
        <p:spPr>
          <a:xfrm>
            <a:off x="2092070" y="2903856"/>
            <a:ext cx="421982" cy="777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500">
                <a:solidFill>
                  <a:srgbClr val="FEFEFE"/>
                </a:solidFill>
                <a:latin typeface="FontAwesome"/>
                <a:ea typeface="FontAwesome"/>
                <a:cs typeface="FontAwesome"/>
                <a:sym typeface="FontAwesome"/>
              </a:defRPr>
            </a:lvl1pPr>
          </a:lstStyle>
          <a:p>
            <a:pPr/>
            <a:r>
              <a:t>ò</a:t>
            </a:r>
          </a:p>
        </p:txBody>
      </p:sp>
      <p:sp>
        <p:nvSpPr>
          <p:cNvPr id="3237" name="Rectangle 33"/>
          <p:cNvSpPr txBox="1"/>
          <p:nvPr/>
        </p:nvSpPr>
        <p:spPr>
          <a:xfrm>
            <a:off x="4747645" y="2472865"/>
            <a:ext cx="614187" cy="57013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238" name="Rectangle 34"/>
          <p:cNvSpPr txBox="1"/>
          <p:nvPr/>
        </p:nvSpPr>
        <p:spPr>
          <a:xfrm>
            <a:off x="7019768" y="2582437"/>
            <a:ext cx="541324" cy="50719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3239" name="Rectangle 35"/>
          <p:cNvSpPr txBox="1"/>
          <p:nvPr/>
        </p:nvSpPr>
        <p:spPr>
          <a:xfrm>
            <a:off x="8100358" y="3830263"/>
            <a:ext cx="366451" cy="34343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a:solidFill>
                  <a:srgbClr val="FEFEFE"/>
                </a:solidFill>
                <a:latin typeface="FontAwesome"/>
                <a:ea typeface="FontAwesome"/>
                <a:cs typeface="FontAwesome"/>
                <a:sym typeface="FontAwesome"/>
              </a:defRPr>
            </a:lvl1pPr>
          </a:lstStyle>
          <a:p>
            <a:pPr/>
            <a:r>
              <a:t></a:t>
            </a:r>
          </a:p>
        </p:txBody>
      </p:sp>
      <p:sp>
        <p:nvSpPr>
          <p:cNvPr id="3240" name="Rectangle 36"/>
          <p:cNvSpPr txBox="1"/>
          <p:nvPr/>
        </p:nvSpPr>
        <p:spPr>
          <a:xfrm>
            <a:off x="5769217" y="3930005"/>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3241" name="TextBox 38"/>
          <p:cNvSpPr txBox="1"/>
          <p:nvPr/>
        </p:nvSpPr>
        <p:spPr>
          <a:xfrm>
            <a:off x="6822582" y="4937764"/>
            <a:ext cx="935698" cy="78409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800"/>
              </a:lnSpc>
              <a:defRPr b="1">
                <a:solidFill>
                  <a:srgbClr val="FFFFFF"/>
                </a:solidFill>
              </a:defRPr>
            </a:lvl1pPr>
          </a:lstStyle>
          <a:p>
            <a:pPr/>
            <a:r>
              <a:t>Hath waters divide</a:t>
            </a:r>
          </a:p>
        </p:txBody>
      </p:sp>
      <p:sp>
        <p:nvSpPr>
          <p:cNvPr id="3242" name="TextBox 41"/>
          <p:cNvSpPr txBox="1"/>
          <p:nvPr/>
        </p:nvSpPr>
        <p:spPr>
          <a:xfrm>
            <a:off x="2076521" y="3698549"/>
            <a:ext cx="390163" cy="2818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1300">
                <a:solidFill>
                  <a:srgbClr val="FEFEFE"/>
                </a:solidFill>
              </a:defRPr>
            </a:lvl1pPr>
          </a:lstStyle>
          <a:p>
            <a:pPr/>
            <a:r>
              <a:t>01</a:t>
            </a:r>
          </a:p>
        </p:txBody>
      </p:sp>
      <p:sp>
        <p:nvSpPr>
          <p:cNvPr id="3243" name="TextBox 42"/>
          <p:cNvSpPr txBox="1"/>
          <p:nvPr/>
        </p:nvSpPr>
        <p:spPr>
          <a:xfrm>
            <a:off x="3758701" y="4122844"/>
            <a:ext cx="390163" cy="2818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1300">
                <a:solidFill>
                  <a:srgbClr val="FEFEFE"/>
                </a:solidFill>
              </a:defRPr>
            </a:lvl1pPr>
          </a:lstStyle>
          <a:p>
            <a:pPr/>
            <a:r>
              <a:t>02</a:t>
            </a:r>
          </a:p>
        </p:txBody>
      </p:sp>
      <p:sp>
        <p:nvSpPr>
          <p:cNvPr id="3244" name="TextBox 43"/>
          <p:cNvSpPr txBox="1"/>
          <p:nvPr/>
        </p:nvSpPr>
        <p:spPr>
          <a:xfrm>
            <a:off x="4867714" y="3113204"/>
            <a:ext cx="390163" cy="28181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1300">
                <a:solidFill>
                  <a:srgbClr val="FEFEFE"/>
                </a:solidFill>
              </a:defRPr>
            </a:lvl1pPr>
          </a:lstStyle>
          <a:p>
            <a:pPr/>
            <a:r>
              <a:t>03</a:t>
            </a:r>
          </a:p>
        </p:txBody>
      </p:sp>
      <p:sp>
        <p:nvSpPr>
          <p:cNvPr id="3245" name="TextBox 44"/>
          <p:cNvSpPr txBox="1"/>
          <p:nvPr/>
        </p:nvSpPr>
        <p:spPr>
          <a:xfrm>
            <a:off x="7073334" y="3101392"/>
            <a:ext cx="390163" cy="2818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1300">
                <a:solidFill>
                  <a:srgbClr val="FEFEFE"/>
                </a:solidFill>
              </a:defRPr>
            </a:lvl1pPr>
          </a:lstStyle>
          <a:p>
            <a:pPr/>
            <a:r>
              <a:t>04</a:t>
            </a:r>
          </a:p>
        </p:txBody>
      </p:sp>
      <p:sp>
        <p:nvSpPr>
          <p:cNvPr id="3246" name="TextBox 45"/>
          <p:cNvSpPr txBox="1"/>
          <p:nvPr/>
        </p:nvSpPr>
        <p:spPr>
          <a:xfrm>
            <a:off x="5797732" y="4330777"/>
            <a:ext cx="390163" cy="2818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1300">
                <a:solidFill>
                  <a:srgbClr val="FEFEFE"/>
                </a:solidFill>
              </a:defRPr>
            </a:lvl1pPr>
          </a:lstStyle>
          <a:p>
            <a:pPr/>
            <a:r>
              <a:t>05</a:t>
            </a:r>
          </a:p>
        </p:txBody>
      </p:sp>
      <p:sp>
        <p:nvSpPr>
          <p:cNvPr id="3247" name="TextBox 46"/>
          <p:cNvSpPr txBox="1"/>
          <p:nvPr/>
        </p:nvSpPr>
        <p:spPr>
          <a:xfrm>
            <a:off x="8079077" y="4116542"/>
            <a:ext cx="390163" cy="2818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1300">
                <a:solidFill>
                  <a:srgbClr val="FEFEFE"/>
                </a:solidFill>
              </a:defRPr>
            </a:lvl1pPr>
          </a:lstStyle>
          <a:p>
            <a:pPr/>
            <a:r>
              <a:t>06</a:t>
            </a:r>
          </a:p>
        </p:txBody>
      </p:sp>
      <p:sp>
        <p:nvSpPr>
          <p:cNvPr id="3248" name="TextBox 47"/>
          <p:cNvSpPr txBox="1"/>
          <p:nvPr/>
        </p:nvSpPr>
        <p:spPr>
          <a:xfrm>
            <a:off x="9265919" y="3255373"/>
            <a:ext cx="390163" cy="2818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sz="1300">
                <a:solidFill>
                  <a:srgbClr val="FEFEFE"/>
                </a:solidFill>
              </a:defRPr>
            </a:lvl1pPr>
          </a:lstStyle>
          <a:p>
            <a:pPr/>
            <a:r>
              <a:t>07</a:t>
            </a:r>
          </a:p>
        </p:txBody>
      </p:sp>
      <p:sp>
        <p:nvSpPr>
          <p:cNvPr id="3249" name="TextBox 48"/>
          <p:cNvSpPr txBox="1"/>
          <p:nvPr/>
        </p:nvSpPr>
        <p:spPr>
          <a:xfrm>
            <a:off x="1674250" y="4743803"/>
            <a:ext cx="1541492"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Saying fruitful were hath waters divide.</a:t>
            </a:r>
          </a:p>
        </p:txBody>
      </p:sp>
      <p:sp>
        <p:nvSpPr>
          <p:cNvPr id="3250" name="TextBox 49"/>
          <p:cNvSpPr txBox="1"/>
          <p:nvPr/>
        </p:nvSpPr>
        <p:spPr>
          <a:xfrm>
            <a:off x="1664334" y="4379307"/>
            <a:ext cx="75396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6"/>
                </a:solidFill>
              </a:defRPr>
            </a:lvl1pPr>
          </a:lstStyle>
          <a:p>
            <a:pPr/>
            <a:r>
              <a:t>2%</a:t>
            </a:r>
          </a:p>
        </p:txBody>
      </p:sp>
      <p:sp>
        <p:nvSpPr>
          <p:cNvPr id="3251" name="TextBox 50"/>
          <p:cNvSpPr txBox="1"/>
          <p:nvPr/>
        </p:nvSpPr>
        <p:spPr>
          <a:xfrm>
            <a:off x="3414262" y="5503845"/>
            <a:ext cx="1239609"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Saying fruitful were hath waters divide.</a:t>
            </a:r>
          </a:p>
        </p:txBody>
      </p:sp>
      <p:sp>
        <p:nvSpPr>
          <p:cNvPr id="3252" name="TextBox 51"/>
          <p:cNvSpPr txBox="1"/>
          <p:nvPr/>
        </p:nvSpPr>
        <p:spPr>
          <a:xfrm>
            <a:off x="2766394" y="5490224"/>
            <a:ext cx="75396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5"/>
                </a:solidFill>
              </a:defRPr>
            </a:lvl1pPr>
          </a:lstStyle>
          <a:p>
            <a:pPr/>
            <a:r>
              <a:t>8%</a:t>
            </a:r>
          </a:p>
        </p:txBody>
      </p:sp>
      <p:sp>
        <p:nvSpPr>
          <p:cNvPr id="3253" name="TextBox 52"/>
          <p:cNvSpPr txBox="1"/>
          <p:nvPr/>
        </p:nvSpPr>
        <p:spPr>
          <a:xfrm>
            <a:off x="5213179" y="5199019"/>
            <a:ext cx="928543" cy="5444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Saying fruitful were hath waters divide.</a:t>
            </a:r>
          </a:p>
        </p:txBody>
      </p:sp>
      <p:sp>
        <p:nvSpPr>
          <p:cNvPr id="3254" name="TextBox 53"/>
          <p:cNvSpPr txBox="1"/>
          <p:nvPr/>
        </p:nvSpPr>
        <p:spPr>
          <a:xfrm>
            <a:off x="5203262" y="4834525"/>
            <a:ext cx="75396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2"/>
                </a:solidFill>
              </a:defRPr>
            </a:lvl1pPr>
          </a:lstStyle>
          <a:p>
            <a:pPr/>
            <a:r>
              <a:t>16%</a:t>
            </a:r>
          </a:p>
        </p:txBody>
      </p:sp>
      <p:sp>
        <p:nvSpPr>
          <p:cNvPr id="3255" name="TextBox 54"/>
          <p:cNvSpPr txBox="1"/>
          <p:nvPr/>
        </p:nvSpPr>
        <p:spPr>
          <a:xfrm>
            <a:off x="4507014" y="1857654"/>
            <a:ext cx="1239609"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Saying fruitful were hath waters divide.</a:t>
            </a:r>
          </a:p>
        </p:txBody>
      </p:sp>
      <p:sp>
        <p:nvSpPr>
          <p:cNvPr id="3256" name="TextBox 55"/>
          <p:cNvSpPr txBox="1"/>
          <p:nvPr/>
        </p:nvSpPr>
        <p:spPr>
          <a:xfrm>
            <a:off x="3859145" y="1844032"/>
            <a:ext cx="75396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4"/>
                </a:solidFill>
              </a:defRPr>
            </a:lvl1pPr>
          </a:lstStyle>
          <a:p>
            <a:pPr/>
            <a:r>
              <a:t>9%</a:t>
            </a:r>
          </a:p>
        </p:txBody>
      </p:sp>
      <p:sp>
        <p:nvSpPr>
          <p:cNvPr id="3257" name="TextBox 56"/>
          <p:cNvSpPr txBox="1"/>
          <p:nvPr/>
        </p:nvSpPr>
        <p:spPr>
          <a:xfrm>
            <a:off x="8274178" y="5034524"/>
            <a:ext cx="1211094"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Saying fruitful were hath waters divide.</a:t>
            </a:r>
          </a:p>
        </p:txBody>
      </p:sp>
      <p:sp>
        <p:nvSpPr>
          <p:cNvPr id="3258" name="TextBox 57"/>
          <p:cNvSpPr txBox="1"/>
          <p:nvPr/>
        </p:nvSpPr>
        <p:spPr>
          <a:xfrm>
            <a:off x="8264263" y="4670028"/>
            <a:ext cx="75396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1"/>
                </a:solidFill>
              </a:defRPr>
            </a:lvl1pPr>
          </a:lstStyle>
          <a:p>
            <a:pPr/>
            <a:r>
              <a:t>21%</a:t>
            </a:r>
          </a:p>
        </p:txBody>
      </p:sp>
      <p:sp>
        <p:nvSpPr>
          <p:cNvPr id="3259" name="TextBox 58"/>
          <p:cNvSpPr txBox="1"/>
          <p:nvPr/>
        </p:nvSpPr>
        <p:spPr>
          <a:xfrm>
            <a:off x="9598454" y="4414294"/>
            <a:ext cx="1211094"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Saying fruitful were hath waters divide.</a:t>
            </a:r>
          </a:p>
        </p:txBody>
      </p:sp>
      <p:sp>
        <p:nvSpPr>
          <p:cNvPr id="3260" name="TextBox 59"/>
          <p:cNvSpPr txBox="1"/>
          <p:nvPr/>
        </p:nvSpPr>
        <p:spPr>
          <a:xfrm>
            <a:off x="9588538" y="4049798"/>
            <a:ext cx="75396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6491C8"/>
                </a:solidFill>
              </a:defRPr>
            </a:lvl1pPr>
          </a:lstStyle>
          <a:p>
            <a:pPr/>
            <a:r>
              <a:t>33%</a:t>
            </a:r>
          </a:p>
        </p:txBody>
      </p:sp>
      <p:sp>
        <p:nvSpPr>
          <p:cNvPr id="3261" name="TextBox 60"/>
          <p:cNvSpPr txBox="1"/>
          <p:nvPr/>
        </p:nvSpPr>
        <p:spPr>
          <a:xfrm>
            <a:off x="7016297" y="1857654"/>
            <a:ext cx="1239609"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Saying fruitful were hath waters divide.</a:t>
            </a:r>
          </a:p>
        </p:txBody>
      </p:sp>
      <p:sp>
        <p:nvSpPr>
          <p:cNvPr id="3262" name="TextBox 61"/>
          <p:cNvSpPr txBox="1"/>
          <p:nvPr/>
        </p:nvSpPr>
        <p:spPr>
          <a:xfrm>
            <a:off x="6368429" y="1844032"/>
            <a:ext cx="75396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3"/>
                </a:solidFill>
              </a:defRPr>
            </a:lvl1pPr>
          </a:lstStyle>
          <a:p>
            <a:pPr/>
            <a:r>
              <a:t>11%</a:t>
            </a:r>
          </a:p>
        </p:txBody>
      </p:sp>
      <p:sp>
        <p:nvSpPr>
          <p:cNvPr id="3263" name="Freeform 3"/>
          <p:cNvSpPr/>
          <p:nvPr/>
        </p:nvSpPr>
        <p:spPr>
          <a:xfrm>
            <a:off x="1314675" y="3778417"/>
            <a:ext cx="341527" cy="918084"/>
          </a:xfrm>
          <a:custGeom>
            <a:avLst/>
            <a:gdLst/>
            <a:ahLst/>
            <a:cxnLst>
              <a:cxn ang="0">
                <a:pos x="wd2" y="hd2"/>
              </a:cxn>
              <a:cxn ang="5400000">
                <a:pos x="wd2" y="hd2"/>
              </a:cxn>
              <a:cxn ang="10800000">
                <a:pos x="wd2" y="hd2"/>
              </a:cxn>
              <a:cxn ang="16200000">
                <a:pos x="wd2" y="hd2"/>
              </a:cxn>
            </a:cxnLst>
            <a:rect l="0" t="0" r="r" b="b"/>
            <a:pathLst>
              <a:path w="21581" h="21591" fill="norm" stroke="1" extrusionOk="0">
                <a:moveTo>
                  <a:pt x="12067" y="0"/>
                </a:moveTo>
                <a:cubicBezTo>
                  <a:pt x="8393" y="1215"/>
                  <a:pt x="11373" y="137"/>
                  <a:pt x="8586" y="1382"/>
                </a:cubicBezTo>
                <a:cubicBezTo>
                  <a:pt x="7920" y="1679"/>
                  <a:pt x="7084" y="1925"/>
                  <a:pt x="6498" y="2245"/>
                </a:cubicBezTo>
                <a:cubicBezTo>
                  <a:pt x="5913" y="2565"/>
                  <a:pt x="5620" y="2946"/>
                  <a:pt x="5105" y="3282"/>
                </a:cubicBezTo>
                <a:cubicBezTo>
                  <a:pt x="4690" y="3552"/>
                  <a:pt x="4103" y="3784"/>
                  <a:pt x="3713" y="4059"/>
                </a:cubicBezTo>
                <a:cubicBezTo>
                  <a:pt x="3325" y="4333"/>
                  <a:pt x="3113" y="4638"/>
                  <a:pt x="2785" y="4923"/>
                </a:cubicBezTo>
                <a:cubicBezTo>
                  <a:pt x="2184" y="5444"/>
                  <a:pt x="1547" y="5959"/>
                  <a:pt x="928" y="6477"/>
                </a:cubicBezTo>
                <a:cubicBezTo>
                  <a:pt x="858" y="6727"/>
                  <a:pt x="-19" y="9774"/>
                  <a:pt x="0" y="9932"/>
                </a:cubicBezTo>
                <a:cubicBezTo>
                  <a:pt x="160" y="11263"/>
                  <a:pt x="437" y="12600"/>
                  <a:pt x="1160" y="13905"/>
                </a:cubicBezTo>
                <a:cubicBezTo>
                  <a:pt x="1454" y="14434"/>
                  <a:pt x="2284" y="14906"/>
                  <a:pt x="3017" y="15373"/>
                </a:cubicBezTo>
                <a:cubicBezTo>
                  <a:pt x="3867" y="15915"/>
                  <a:pt x="7835" y="17981"/>
                  <a:pt x="9050" y="18482"/>
                </a:cubicBezTo>
                <a:cubicBezTo>
                  <a:pt x="10114" y="18920"/>
                  <a:pt x="11336" y="19302"/>
                  <a:pt x="12531" y="19691"/>
                </a:cubicBezTo>
                <a:cubicBezTo>
                  <a:pt x="16168" y="20875"/>
                  <a:pt x="13085" y="19869"/>
                  <a:pt x="16244" y="20555"/>
                </a:cubicBezTo>
                <a:cubicBezTo>
                  <a:pt x="16672" y="20647"/>
                  <a:pt x="16998" y="20794"/>
                  <a:pt x="17404" y="20900"/>
                </a:cubicBezTo>
                <a:cubicBezTo>
                  <a:pt x="18399" y="21159"/>
                  <a:pt x="19521" y="21347"/>
                  <a:pt x="20653" y="21505"/>
                </a:cubicBezTo>
                <a:cubicBezTo>
                  <a:pt x="21337" y="21600"/>
                  <a:pt x="21131" y="21591"/>
                  <a:pt x="21581" y="21591"/>
                </a:cubicBezTo>
              </a:path>
            </a:pathLst>
          </a:custGeom>
          <a:ln w="15875">
            <a:solidFill>
              <a:srgbClr val="7D8287">
                <a:alpha val="50000"/>
              </a:srgbClr>
            </a:solidFill>
            <a:prstDash val="sysDot"/>
            <a:miter/>
            <a:headEnd type="oval"/>
            <a:tailEnd type="stealth"/>
          </a:ln>
        </p:spPr>
        <p:txBody>
          <a:bodyPr lIns="45719" rIns="45719" anchor="ctr"/>
          <a:lstStyle/>
          <a:p>
            <a:pPr algn="ctr">
              <a:defRPr>
                <a:solidFill>
                  <a:srgbClr val="FFFFFF"/>
                </a:solidFill>
              </a:defRPr>
            </a:pPr>
          </a:p>
        </p:txBody>
      </p:sp>
      <p:sp>
        <p:nvSpPr>
          <p:cNvPr id="3264" name="Freeform 7"/>
          <p:cNvSpPr/>
          <p:nvPr/>
        </p:nvSpPr>
        <p:spPr>
          <a:xfrm>
            <a:off x="3209336" y="4578977"/>
            <a:ext cx="360854" cy="925418"/>
          </a:xfrm>
          <a:custGeom>
            <a:avLst/>
            <a:gdLst/>
            <a:ahLst/>
            <a:cxnLst>
              <a:cxn ang="0">
                <a:pos x="wd2" y="hd2"/>
              </a:cxn>
              <a:cxn ang="5400000">
                <a:pos x="wd2" y="hd2"/>
              </a:cxn>
              <a:cxn ang="10800000">
                <a:pos x="wd2" y="hd2"/>
              </a:cxn>
              <a:cxn ang="16200000">
                <a:pos x="wd2" y="hd2"/>
              </a:cxn>
            </a:cxnLst>
            <a:rect l="0" t="0" r="r" b="b"/>
            <a:pathLst>
              <a:path w="21367" h="21600" fill="norm" stroke="1" extrusionOk="0">
                <a:moveTo>
                  <a:pt x="21310" y="0"/>
                </a:moveTo>
                <a:cubicBezTo>
                  <a:pt x="21455" y="3771"/>
                  <a:pt x="21600" y="7543"/>
                  <a:pt x="18048" y="11143"/>
                </a:cubicBezTo>
                <a:cubicBezTo>
                  <a:pt x="14497" y="14743"/>
                  <a:pt x="0" y="21600"/>
                  <a:pt x="0" y="21600"/>
                </a:cubicBezTo>
              </a:path>
            </a:pathLst>
          </a:custGeom>
          <a:ln w="15875">
            <a:solidFill>
              <a:srgbClr val="7D8287">
                <a:alpha val="50000"/>
              </a:srgbClr>
            </a:solidFill>
            <a:prstDash val="sysDot"/>
            <a:miter/>
            <a:headEnd type="oval"/>
            <a:tailEnd type="stealth"/>
          </a:ln>
        </p:spPr>
        <p:txBody>
          <a:bodyPr lIns="45719" rIns="45719" anchor="ctr"/>
          <a:lstStyle/>
          <a:p>
            <a:pPr algn="ctr">
              <a:defRPr>
                <a:solidFill>
                  <a:srgbClr val="FFFFFF"/>
                </a:solidFill>
              </a:defRPr>
            </a:pPr>
          </a:p>
        </p:txBody>
      </p:sp>
      <p:sp>
        <p:nvSpPr>
          <p:cNvPr id="3265" name="Freeform 8"/>
          <p:cNvSpPr/>
          <p:nvPr/>
        </p:nvSpPr>
        <p:spPr>
          <a:xfrm>
            <a:off x="5126516" y="4465135"/>
            <a:ext cx="356213" cy="635867"/>
          </a:xfrm>
          <a:custGeom>
            <a:avLst/>
            <a:gdLst/>
            <a:ahLst/>
            <a:cxnLst>
              <a:cxn ang="0">
                <a:pos x="wd2" y="hd2"/>
              </a:cxn>
              <a:cxn ang="5400000">
                <a:pos x="wd2" y="hd2"/>
              </a:cxn>
              <a:cxn ang="10800000">
                <a:pos x="wd2" y="hd2"/>
              </a:cxn>
              <a:cxn ang="16200000">
                <a:pos x="wd2" y="hd2"/>
              </a:cxn>
            </a:cxnLst>
            <a:rect l="0" t="0" r="r" b="b"/>
            <a:pathLst>
              <a:path w="21600" h="21576" fill="norm" stroke="1" extrusionOk="0">
                <a:moveTo>
                  <a:pt x="21600" y="0"/>
                </a:moveTo>
                <a:cubicBezTo>
                  <a:pt x="20190" y="249"/>
                  <a:pt x="18692" y="378"/>
                  <a:pt x="17369" y="748"/>
                </a:cubicBezTo>
                <a:cubicBezTo>
                  <a:pt x="15671" y="1223"/>
                  <a:pt x="13331" y="1838"/>
                  <a:pt x="12025" y="2492"/>
                </a:cubicBezTo>
                <a:cubicBezTo>
                  <a:pt x="10614" y="3198"/>
                  <a:pt x="8894" y="3749"/>
                  <a:pt x="7794" y="4611"/>
                </a:cubicBezTo>
                <a:cubicBezTo>
                  <a:pt x="4929" y="6855"/>
                  <a:pt x="4762" y="6698"/>
                  <a:pt x="3118" y="8723"/>
                </a:cubicBezTo>
                <a:cubicBezTo>
                  <a:pt x="2330" y="9692"/>
                  <a:pt x="2078" y="10198"/>
                  <a:pt x="1559" y="11215"/>
                </a:cubicBezTo>
                <a:cubicBezTo>
                  <a:pt x="1326" y="11670"/>
                  <a:pt x="1057" y="12121"/>
                  <a:pt x="891" y="12585"/>
                </a:cubicBezTo>
                <a:cubicBezTo>
                  <a:pt x="537" y="13576"/>
                  <a:pt x="0" y="15576"/>
                  <a:pt x="0" y="15576"/>
                </a:cubicBezTo>
                <a:cubicBezTo>
                  <a:pt x="74" y="16698"/>
                  <a:pt x="51" y="17822"/>
                  <a:pt x="223" y="18941"/>
                </a:cubicBezTo>
                <a:cubicBezTo>
                  <a:pt x="269" y="19241"/>
                  <a:pt x="868" y="20342"/>
                  <a:pt x="1113" y="20685"/>
                </a:cubicBezTo>
                <a:cubicBezTo>
                  <a:pt x="1345" y="21009"/>
                  <a:pt x="1660" y="21367"/>
                  <a:pt x="2227" y="21557"/>
                </a:cubicBezTo>
                <a:cubicBezTo>
                  <a:pt x="2354" y="21600"/>
                  <a:pt x="2524" y="21557"/>
                  <a:pt x="2672" y="21557"/>
                </a:cubicBezTo>
              </a:path>
            </a:pathLst>
          </a:custGeom>
          <a:ln w="15875">
            <a:solidFill>
              <a:srgbClr val="7D8287">
                <a:alpha val="50000"/>
              </a:srgbClr>
            </a:solidFill>
            <a:prstDash val="sysDot"/>
            <a:miter/>
            <a:headEnd type="oval"/>
            <a:tailEnd type="stealth"/>
          </a:ln>
        </p:spPr>
        <p:txBody>
          <a:bodyPr lIns="45719" rIns="45719" anchor="ctr"/>
          <a:lstStyle/>
          <a:p>
            <a:pPr algn="ctr">
              <a:defRPr>
                <a:solidFill>
                  <a:srgbClr val="FFFFFF"/>
                </a:solidFill>
              </a:defRPr>
            </a:pPr>
          </a:p>
        </p:txBody>
      </p:sp>
      <p:sp>
        <p:nvSpPr>
          <p:cNvPr id="3266" name="Freeform 9"/>
          <p:cNvSpPr/>
          <p:nvPr/>
        </p:nvSpPr>
        <p:spPr>
          <a:xfrm>
            <a:off x="4072568" y="2214022"/>
            <a:ext cx="235027" cy="503115"/>
          </a:xfrm>
          <a:custGeom>
            <a:avLst/>
            <a:gdLst/>
            <a:ahLst/>
            <a:cxnLst>
              <a:cxn ang="0">
                <a:pos x="wd2" y="hd2"/>
              </a:cxn>
              <a:cxn ang="5400000">
                <a:pos x="wd2" y="hd2"/>
              </a:cxn>
              <a:cxn ang="10800000">
                <a:pos x="wd2" y="hd2"/>
              </a:cxn>
              <a:cxn ang="16200000">
                <a:pos x="wd2" y="hd2"/>
              </a:cxn>
            </a:cxnLst>
            <a:rect l="0" t="0" r="r" b="b"/>
            <a:pathLst>
              <a:path w="21293" h="21584" fill="norm" stroke="1" extrusionOk="0">
                <a:moveTo>
                  <a:pt x="1331" y="0"/>
                </a:moveTo>
                <a:cubicBezTo>
                  <a:pt x="1109" y="473"/>
                  <a:pt x="825" y="940"/>
                  <a:pt x="666" y="1418"/>
                </a:cubicBezTo>
                <a:cubicBezTo>
                  <a:pt x="-307" y="4335"/>
                  <a:pt x="847" y="2019"/>
                  <a:pt x="0" y="3624"/>
                </a:cubicBezTo>
                <a:cubicBezTo>
                  <a:pt x="111" y="4884"/>
                  <a:pt x="3" y="6153"/>
                  <a:pt x="333" y="7405"/>
                </a:cubicBezTo>
                <a:cubicBezTo>
                  <a:pt x="450" y="7850"/>
                  <a:pt x="1041" y="8238"/>
                  <a:pt x="1331" y="8665"/>
                </a:cubicBezTo>
                <a:cubicBezTo>
                  <a:pt x="2040" y="9709"/>
                  <a:pt x="2292" y="10835"/>
                  <a:pt x="3327" y="11816"/>
                </a:cubicBezTo>
                <a:cubicBezTo>
                  <a:pt x="4071" y="12520"/>
                  <a:pt x="6192" y="14608"/>
                  <a:pt x="7320" y="15439"/>
                </a:cubicBezTo>
                <a:cubicBezTo>
                  <a:pt x="8318" y="16174"/>
                  <a:pt x="9132" y="16973"/>
                  <a:pt x="10314" y="17645"/>
                </a:cubicBezTo>
                <a:cubicBezTo>
                  <a:pt x="11423" y="18275"/>
                  <a:pt x="12416" y="18955"/>
                  <a:pt x="13641" y="19535"/>
                </a:cubicBezTo>
                <a:cubicBezTo>
                  <a:pt x="14306" y="19850"/>
                  <a:pt x="14934" y="20185"/>
                  <a:pt x="15637" y="20481"/>
                </a:cubicBezTo>
                <a:cubicBezTo>
                  <a:pt x="15936" y="20606"/>
                  <a:pt x="16288" y="20702"/>
                  <a:pt x="16635" y="20796"/>
                </a:cubicBezTo>
                <a:cubicBezTo>
                  <a:pt x="18006" y="21167"/>
                  <a:pt x="18325" y="21167"/>
                  <a:pt x="19962" y="21426"/>
                </a:cubicBezTo>
                <a:cubicBezTo>
                  <a:pt x="21066" y="21600"/>
                  <a:pt x="20610" y="21583"/>
                  <a:pt x="21293" y="21583"/>
                </a:cubicBezTo>
              </a:path>
            </a:pathLst>
          </a:custGeom>
          <a:ln w="15875">
            <a:solidFill>
              <a:srgbClr val="7D8287">
                <a:alpha val="50000"/>
              </a:srgbClr>
            </a:solidFill>
            <a:prstDash val="sysDot"/>
            <a:miter/>
            <a:headEnd type="stealth"/>
            <a:tailEnd type="oval"/>
          </a:ln>
        </p:spPr>
        <p:txBody>
          <a:bodyPr lIns="45719" rIns="45719" anchor="ctr"/>
          <a:lstStyle/>
          <a:p>
            <a:pPr algn="ctr">
              <a:defRPr>
                <a:solidFill>
                  <a:srgbClr val="FFFFFF"/>
                </a:solidFill>
              </a:defRPr>
            </a:pPr>
          </a:p>
        </p:txBody>
      </p:sp>
      <p:sp>
        <p:nvSpPr>
          <p:cNvPr id="3267" name="Freeform 10"/>
          <p:cNvSpPr/>
          <p:nvPr/>
        </p:nvSpPr>
        <p:spPr>
          <a:xfrm>
            <a:off x="6555036" y="2228712"/>
            <a:ext cx="187288" cy="3341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82" y="2690"/>
                  <a:pt x="151" y="5404"/>
                  <a:pt x="847" y="8070"/>
                </a:cubicBezTo>
                <a:cubicBezTo>
                  <a:pt x="1012" y="8701"/>
                  <a:pt x="2032" y="9161"/>
                  <a:pt x="2541" y="9732"/>
                </a:cubicBezTo>
                <a:cubicBezTo>
                  <a:pt x="3163" y="10429"/>
                  <a:pt x="3643" y="11163"/>
                  <a:pt x="4235" y="11868"/>
                </a:cubicBezTo>
                <a:cubicBezTo>
                  <a:pt x="6367" y="14407"/>
                  <a:pt x="5117" y="13081"/>
                  <a:pt x="7623" y="14954"/>
                </a:cubicBezTo>
                <a:cubicBezTo>
                  <a:pt x="8352" y="15498"/>
                  <a:pt x="8882" y="16134"/>
                  <a:pt x="9741" y="16615"/>
                </a:cubicBezTo>
                <a:cubicBezTo>
                  <a:pt x="11300" y="17489"/>
                  <a:pt x="13264" y="18115"/>
                  <a:pt x="14823" y="18989"/>
                </a:cubicBezTo>
                <a:cubicBezTo>
                  <a:pt x="15980" y="19637"/>
                  <a:pt x="17456" y="20588"/>
                  <a:pt x="19059" y="20888"/>
                </a:cubicBezTo>
                <a:lnTo>
                  <a:pt x="20329" y="21125"/>
                </a:lnTo>
                <a:lnTo>
                  <a:pt x="21600" y="21600"/>
                </a:lnTo>
              </a:path>
            </a:pathLst>
          </a:custGeom>
          <a:ln w="15875">
            <a:solidFill>
              <a:srgbClr val="7D8287">
                <a:alpha val="50000"/>
              </a:srgbClr>
            </a:solidFill>
            <a:prstDash val="sysDot"/>
            <a:miter/>
            <a:headEnd type="stealth"/>
            <a:tailEnd type="oval"/>
          </a:ln>
        </p:spPr>
        <p:txBody>
          <a:bodyPr lIns="45719" rIns="45719" anchor="ctr"/>
          <a:lstStyle/>
          <a:p>
            <a:pPr algn="ctr">
              <a:defRPr>
                <a:solidFill>
                  <a:srgbClr val="FFFFFF"/>
                </a:solidFill>
              </a:defRPr>
            </a:pPr>
          </a:p>
        </p:txBody>
      </p:sp>
      <p:sp>
        <p:nvSpPr>
          <p:cNvPr id="3268" name="Freeform 11"/>
          <p:cNvSpPr/>
          <p:nvPr/>
        </p:nvSpPr>
        <p:spPr>
          <a:xfrm>
            <a:off x="8692308" y="4336605"/>
            <a:ext cx="319491" cy="591240"/>
          </a:xfrm>
          <a:custGeom>
            <a:avLst/>
            <a:gdLst/>
            <a:ahLst/>
            <a:cxnLst>
              <a:cxn ang="0">
                <a:pos x="wd2" y="hd2"/>
              </a:cxn>
              <a:cxn ang="5400000">
                <a:pos x="wd2" y="hd2"/>
              </a:cxn>
              <a:cxn ang="10800000">
                <a:pos x="wd2" y="hd2"/>
              </a:cxn>
              <a:cxn ang="16200000">
                <a:pos x="wd2" y="hd2"/>
              </a:cxn>
            </a:cxnLst>
            <a:rect l="0" t="0" r="r" b="b"/>
            <a:pathLst>
              <a:path w="21575" h="21600" fill="norm" stroke="1" extrusionOk="0">
                <a:moveTo>
                  <a:pt x="0" y="0"/>
                </a:moveTo>
                <a:cubicBezTo>
                  <a:pt x="3141" y="637"/>
                  <a:pt x="4504" y="825"/>
                  <a:pt x="7688" y="2415"/>
                </a:cubicBezTo>
                <a:cubicBezTo>
                  <a:pt x="8762" y="2952"/>
                  <a:pt x="9788" y="3518"/>
                  <a:pt x="10911" y="4025"/>
                </a:cubicBezTo>
                <a:cubicBezTo>
                  <a:pt x="11775" y="4414"/>
                  <a:pt x="12761" y="4718"/>
                  <a:pt x="13639" y="5098"/>
                </a:cubicBezTo>
                <a:cubicBezTo>
                  <a:pt x="14417" y="5435"/>
                  <a:pt x="15228" y="5760"/>
                  <a:pt x="15871" y="6171"/>
                </a:cubicBezTo>
                <a:cubicBezTo>
                  <a:pt x="17057" y="6929"/>
                  <a:pt x="19095" y="8586"/>
                  <a:pt x="19095" y="8586"/>
                </a:cubicBezTo>
                <a:cubicBezTo>
                  <a:pt x="19260" y="8989"/>
                  <a:pt x="19376" y="9398"/>
                  <a:pt x="19591" y="9794"/>
                </a:cubicBezTo>
                <a:cubicBezTo>
                  <a:pt x="20781" y="11983"/>
                  <a:pt x="19996" y="9647"/>
                  <a:pt x="21079" y="12343"/>
                </a:cubicBezTo>
                <a:cubicBezTo>
                  <a:pt x="21293" y="12874"/>
                  <a:pt x="21410" y="13416"/>
                  <a:pt x="21575" y="13953"/>
                </a:cubicBezTo>
                <a:cubicBezTo>
                  <a:pt x="21492" y="15473"/>
                  <a:pt x="21600" y="17000"/>
                  <a:pt x="21327" y="18514"/>
                </a:cubicBezTo>
                <a:cubicBezTo>
                  <a:pt x="21266" y="18853"/>
                  <a:pt x="20795" y="19133"/>
                  <a:pt x="20583" y="19453"/>
                </a:cubicBezTo>
                <a:cubicBezTo>
                  <a:pt x="20381" y="19760"/>
                  <a:pt x="20370" y="20105"/>
                  <a:pt x="20087" y="20393"/>
                </a:cubicBezTo>
                <a:cubicBezTo>
                  <a:pt x="19493" y="20995"/>
                  <a:pt x="19047" y="21223"/>
                  <a:pt x="18351" y="21600"/>
                </a:cubicBezTo>
              </a:path>
            </a:pathLst>
          </a:custGeom>
          <a:ln w="15875">
            <a:solidFill>
              <a:srgbClr val="7D8287">
                <a:alpha val="50000"/>
              </a:srgbClr>
            </a:solidFill>
            <a:prstDash val="sysDot"/>
            <a:miter/>
            <a:headEnd type="oval"/>
            <a:tailEnd type="stealth"/>
          </a:ln>
        </p:spPr>
        <p:txBody>
          <a:bodyPr lIns="45719" rIns="45719" anchor="ctr"/>
          <a:lstStyle/>
          <a:p>
            <a:pPr algn="ctr">
              <a:defRPr>
                <a:solidFill>
                  <a:srgbClr val="FFFFFF"/>
                </a:solidFill>
              </a:defRPr>
            </a:pPr>
          </a:p>
        </p:txBody>
      </p:sp>
      <p:sp>
        <p:nvSpPr>
          <p:cNvPr id="3269" name="Freeform 14"/>
          <p:cNvSpPr/>
          <p:nvPr/>
        </p:nvSpPr>
        <p:spPr>
          <a:xfrm>
            <a:off x="9312925" y="3784048"/>
            <a:ext cx="206996" cy="5441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1" y="396"/>
                  <a:pt x="284" y="790"/>
                  <a:pt x="332" y="1187"/>
                </a:cubicBezTo>
                <a:cubicBezTo>
                  <a:pt x="702" y="4220"/>
                  <a:pt x="176" y="4886"/>
                  <a:pt x="1329" y="7358"/>
                </a:cubicBezTo>
                <a:cubicBezTo>
                  <a:pt x="1884" y="8547"/>
                  <a:pt x="3338" y="10485"/>
                  <a:pt x="4320" y="11512"/>
                </a:cubicBezTo>
                <a:cubicBezTo>
                  <a:pt x="5091" y="12319"/>
                  <a:pt x="6031" y="13104"/>
                  <a:pt x="6978" y="13886"/>
                </a:cubicBezTo>
                <a:cubicBezTo>
                  <a:pt x="7805" y="14568"/>
                  <a:pt x="8599" y="15259"/>
                  <a:pt x="9637" y="15903"/>
                </a:cubicBezTo>
                <a:cubicBezTo>
                  <a:pt x="10710" y="16569"/>
                  <a:pt x="12129" y="17156"/>
                  <a:pt x="13292" y="17802"/>
                </a:cubicBezTo>
                <a:cubicBezTo>
                  <a:pt x="16883" y="19797"/>
                  <a:pt x="14224" y="18641"/>
                  <a:pt x="17945" y="20413"/>
                </a:cubicBezTo>
                <a:cubicBezTo>
                  <a:pt x="19163" y="20994"/>
                  <a:pt x="19425" y="21122"/>
                  <a:pt x="20935" y="21481"/>
                </a:cubicBezTo>
                <a:cubicBezTo>
                  <a:pt x="21141" y="21530"/>
                  <a:pt x="21378" y="21560"/>
                  <a:pt x="21600" y="21600"/>
                </a:cubicBezTo>
              </a:path>
            </a:pathLst>
          </a:custGeom>
          <a:ln w="15875">
            <a:solidFill>
              <a:srgbClr val="7D8287">
                <a:alpha val="50000"/>
              </a:srgbClr>
            </a:solidFill>
            <a:prstDash val="sysDot"/>
            <a:miter/>
            <a:headEnd type="oval"/>
            <a:tailEnd type="stealth"/>
          </a:ln>
        </p:spPr>
        <p:txBody>
          <a:bodyPr lIns="45719" rIns="45719" anchor="ctr"/>
          <a:lstStyle/>
          <a:p>
            <a:pPr algn="ctr">
              <a:defRPr>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pull dir="l"/>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236"/>
                                        </p:tgtEl>
                                        <p:attrNameLst>
                                          <p:attrName>style.visibility</p:attrName>
                                        </p:attrNameLst>
                                      </p:cBhvr>
                                      <p:to>
                                        <p:strVal val="visible"/>
                                      </p:to>
                                    </p:set>
                                    <p:anim calcmode="lin" valueType="num">
                                      <p:cBhvr>
                                        <p:cTn id="7" dur="500" fill="hold"/>
                                        <p:tgtEl>
                                          <p:spTgt spid="3236"/>
                                        </p:tgtEl>
                                        <p:attrNameLst>
                                          <p:attrName>ppt_w</p:attrName>
                                        </p:attrNameLst>
                                      </p:cBhvr>
                                      <p:tavLst>
                                        <p:tav tm="0">
                                          <p:val>
                                            <p:fltVal val="0"/>
                                          </p:val>
                                        </p:tav>
                                        <p:tav tm="100000">
                                          <p:val>
                                            <p:strVal val="#ppt_w"/>
                                          </p:val>
                                        </p:tav>
                                      </p:tavLst>
                                    </p:anim>
                                    <p:anim calcmode="lin" valueType="num">
                                      <p:cBhvr>
                                        <p:cTn id="8" dur="500" fill="hold"/>
                                        <p:tgtEl>
                                          <p:spTgt spid="323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3242"/>
                                        </p:tgtEl>
                                        <p:attrNameLst>
                                          <p:attrName>style.visibility</p:attrName>
                                        </p:attrNameLst>
                                      </p:cBhvr>
                                      <p:to>
                                        <p:strVal val="visible"/>
                                      </p:to>
                                    </p:set>
                                    <p:anim calcmode="lin" valueType="num">
                                      <p:cBhvr>
                                        <p:cTn id="12" dur="500" fill="hold"/>
                                        <p:tgtEl>
                                          <p:spTgt spid="3242"/>
                                        </p:tgtEl>
                                        <p:attrNameLst>
                                          <p:attrName>ppt_w</p:attrName>
                                        </p:attrNameLst>
                                      </p:cBhvr>
                                      <p:tavLst>
                                        <p:tav tm="0">
                                          <p:val>
                                            <p:fltVal val="0"/>
                                          </p:val>
                                        </p:tav>
                                        <p:tav tm="100000">
                                          <p:val>
                                            <p:strVal val="#ppt_w"/>
                                          </p:val>
                                        </p:tav>
                                      </p:tavLst>
                                    </p:anim>
                                    <p:anim calcmode="lin" valueType="num">
                                      <p:cBhvr>
                                        <p:cTn id="13" dur="500" fill="hold"/>
                                        <p:tgtEl>
                                          <p:spTgt spid="3242"/>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3227"/>
                                        </p:tgtEl>
                                        <p:attrNameLst>
                                          <p:attrName>style.visibility</p:attrName>
                                        </p:attrNameLst>
                                      </p:cBhvr>
                                      <p:to>
                                        <p:strVal val="visible"/>
                                      </p:to>
                                    </p:set>
                                    <p:anim calcmode="lin" valueType="num">
                                      <p:cBhvr>
                                        <p:cTn id="17" dur="500" fill="hold"/>
                                        <p:tgtEl>
                                          <p:spTgt spid="3227"/>
                                        </p:tgtEl>
                                        <p:attrNameLst>
                                          <p:attrName>ppt_w</p:attrName>
                                        </p:attrNameLst>
                                      </p:cBhvr>
                                      <p:tavLst>
                                        <p:tav tm="0">
                                          <p:val>
                                            <p:fltVal val="0"/>
                                          </p:val>
                                        </p:tav>
                                        <p:tav tm="100000">
                                          <p:val>
                                            <p:strVal val="#ppt_w"/>
                                          </p:val>
                                        </p:tav>
                                      </p:tavLst>
                                    </p:anim>
                                    <p:anim calcmode="lin" valueType="num">
                                      <p:cBhvr>
                                        <p:cTn id="18" dur="500" fill="hold"/>
                                        <p:tgtEl>
                                          <p:spTgt spid="3227"/>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3263"/>
                                        </p:tgtEl>
                                        <p:attrNameLst>
                                          <p:attrName>style.visibility</p:attrName>
                                        </p:attrNameLst>
                                      </p:cBhvr>
                                      <p:to>
                                        <p:strVal val="visible"/>
                                      </p:to>
                                    </p:set>
                                    <p:anim calcmode="lin" valueType="num">
                                      <p:cBhvr>
                                        <p:cTn id="22" dur="500" fill="hold"/>
                                        <p:tgtEl>
                                          <p:spTgt spid="3263"/>
                                        </p:tgtEl>
                                        <p:attrNameLst>
                                          <p:attrName>ppt_w</p:attrName>
                                        </p:attrNameLst>
                                      </p:cBhvr>
                                      <p:tavLst>
                                        <p:tav tm="0">
                                          <p:val>
                                            <p:fltVal val="0"/>
                                          </p:val>
                                        </p:tav>
                                        <p:tav tm="100000">
                                          <p:val>
                                            <p:strVal val="#ppt_w"/>
                                          </p:val>
                                        </p:tav>
                                      </p:tavLst>
                                    </p:anim>
                                    <p:anim calcmode="lin" valueType="num">
                                      <p:cBhvr>
                                        <p:cTn id="23" dur="500" fill="hold"/>
                                        <p:tgtEl>
                                          <p:spTgt spid="3263"/>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3250"/>
                                        </p:tgtEl>
                                        <p:attrNameLst>
                                          <p:attrName>style.visibility</p:attrName>
                                        </p:attrNameLst>
                                      </p:cBhvr>
                                      <p:to>
                                        <p:strVal val="visible"/>
                                      </p:to>
                                    </p:set>
                                    <p:anim calcmode="lin" valueType="num">
                                      <p:cBhvr>
                                        <p:cTn id="27" dur="500" fill="hold"/>
                                        <p:tgtEl>
                                          <p:spTgt spid="3250"/>
                                        </p:tgtEl>
                                        <p:attrNameLst>
                                          <p:attrName>ppt_w</p:attrName>
                                        </p:attrNameLst>
                                      </p:cBhvr>
                                      <p:tavLst>
                                        <p:tav tm="0">
                                          <p:val>
                                            <p:fltVal val="0"/>
                                          </p:val>
                                        </p:tav>
                                        <p:tav tm="100000">
                                          <p:val>
                                            <p:strVal val="#ppt_w"/>
                                          </p:val>
                                        </p:tav>
                                      </p:tavLst>
                                    </p:anim>
                                    <p:anim calcmode="lin" valueType="num">
                                      <p:cBhvr>
                                        <p:cTn id="28" dur="500" fill="hold"/>
                                        <p:tgtEl>
                                          <p:spTgt spid="3250"/>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3249"/>
                                        </p:tgtEl>
                                        <p:attrNameLst>
                                          <p:attrName>style.visibility</p:attrName>
                                        </p:attrNameLst>
                                      </p:cBhvr>
                                      <p:to>
                                        <p:strVal val="visible"/>
                                      </p:to>
                                    </p:set>
                                    <p:anim calcmode="lin" valueType="num">
                                      <p:cBhvr>
                                        <p:cTn id="32" dur="500" fill="hold"/>
                                        <p:tgtEl>
                                          <p:spTgt spid="3249"/>
                                        </p:tgtEl>
                                        <p:attrNameLst>
                                          <p:attrName>ppt_w</p:attrName>
                                        </p:attrNameLst>
                                      </p:cBhvr>
                                      <p:tavLst>
                                        <p:tav tm="0">
                                          <p:val>
                                            <p:fltVal val="0"/>
                                          </p:val>
                                        </p:tav>
                                        <p:tav tm="100000">
                                          <p:val>
                                            <p:strVal val="#ppt_w"/>
                                          </p:val>
                                        </p:tav>
                                      </p:tavLst>
                                    </p:anim>
                                    <p:anim calcmode="lin" valueType="num">
                                      <p:cBhvr>
                                        <p:cTn id="33" dur="500" fill="hold"/>
                                        <p:tgtEl>
                                          <p:spTgt spid="3249"/>
                                        </p:tgtEl>
                                        <p:attrNameLst>
                                          <p:attrName>ppt_h</p:attrName>
                                        </p:attrNameLst>
                                      </p:cBhvr>
                                      <p:tavLst>
                                        <p:tav tm="0">
                                          <p:val>
                                            <p:fltVal val="0"/>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Class="entr" nodeType="clickEffect" presetSubtype="4" presetID="2" grpId="7" fill="hold">
                                  <p:stCondLst>
                                    <p:cond delay="0"/>
                                  </p:stCondLst>
                                  <p:iterate type="el" backwards="0">
                                    <p:tmAbs val="0"/>
                                  </p:iterate>
                                  <p:childTnLst>
                                    <p:set>
                                      <p:cBhvr>
                                        <p:cTn id="37" fill="hold"/>
                                        <p:tgtEl>
                                          <p:spTgt spid="3235"/>
                                        </p:tgtEl>
                                        <p:attrNameLst>
                                          <p:attrName>style.visibility</p:attrName>
                                        </p:attrNameLst>
                                      </p:cBhvr>
                                      <p:to>
                                        <p:strVal val="visible"/>
                                      </p:to>
                                    </p:set>
                                    <p:anim calcmode="lin" valueType="num">
                                      <p:cBhvr>
                                        <p:cTn id="38" dur="500" fill="hold"/>
                                        <p:tgtEl>
                                          <p:spTgt spid="3235"/>
                                        </p:tgtEl>
                                        <p:attrNameLst>
                                          <p:attrName>ppt_x</p:attrName>
                                        </p:attrNameLst>
                                      </p:cBhvr>
                                      <p:tavLst>
                                        <p:tav tm="0">
                                          <p:val>
                                            <p:strVal val="#ppt_x"/>
                                          </p:val>
                                        </p:tav>
                                        <p:tav tm="100000">
                                          <p:val>
                                            <p:strVal val="#ppt_x"/>
                                          </p:val>
                                        </p:tav>
                                      </p:tavLst>
                                    </p:anim>
                                    <p:anim calcmode="lin" valueType="num">
                                      <p:cBhvr>
                                        <p:cTn id="39" dur="500" fill="hold"/>
                                        <p:tgtEl>
                                          <p:spTgt spid="3235"/>
                                        </p:tgtEl>
                                        <p:attrNameLst>
                                          <p:attrName>ppt_y</p:attrName>
                                        </p:attrNameLst>
                                      </p:cBhvr>
                                      <p:tavLst>
                                        <p:tav tm="0">
                                          <p:val>
                                            <p:strVal val="1+#ppt_h/2"/>
                                          </p:val>
                                        </p:tav>
                                        <p:tav tm="100000">
                                          <p:val>
                                            <p:strVal val="#ppt_y"/>
                                          </p:val>
                                        </p:tav>
                                      </p:tavLst>
                                    </p:anim>
                                  </p:childTnLst>
                                </p:cTn>
                              </p:par>
                            </p:childTnLst>
                          </p:cTn>
                        </p:par>
                        <p:par>
                          <p:cTn id="40" fill="hold">
                            <p:stCondLst>
                              <p:cond delay="500"/>
                            </p:stCondLst>
                            <p:childTnLst>
                              <p:par>
                                <p:cTn id="41" presetClass="entr" nodeType="afterEffect" presetSubtype="4" presetID="2" grpId="8" fill="hold">
                                  <p:stCondLst>
                                    <p:cond delay="0"/>
                                  </p:stCondLst>
                                  <p:iterate type="el" backwards="0">
                                    <p:tmAbs val="0"/>
                                  </p:iterate>
                                  <p:childTnLst>
                                    <p:set>
                                      <p:cBhvr>
                                        <p:cTn id="42" fill="hold"/>
                                        <p:tgtEl>
                                          <p:spTgt spid="3228"/>
                                        </p:tgtEl>
                                        <p:attrNameLst>
                                          <p:attrName>style.visibility</p:attrName>
                                        </p:attrNameLst>
                                      </p:cBhvr>
                                      <p:to>
                                        <p:strVal val="visible"/>
                                      </p:to>
                                    </p:set>
                                    <p:anim calcmode="lin" valueType="num">
                                      <p:cBhvr>
                                        <p:cTn id="43" dur="500" fill="hold"/>
                                        <p:tgtEl>
                                          <p:spTgt spid="3228"/>
                                        </p:tgtEl>
                                        <p:attrNameLst>
                                          <p:attrName>ppt_x</p:attrName>
                                        </p:attrNameLst>
                                      </p:cBhvr>
                                      <p:tavLst>
                                        <p:tav tm="0">
                                          <p:val>
                                            <p:strVal val="#ppt_x"/>
                                          </p:val>
                                        </p:tav>
                                        <p:tav tm="100000">
                                          <p:val>
                                            <p:strVal val="#ppt_x"/>
                                          </p:val>
                                        </p:tav>
                                      </p:tavLst>
                                    </p:anim>
                                    <p:anim calcmode="lin" valueType="num">
                                      <p:cBhvr>
                                        <p:cTn id="44" dur="500" fill="hold"/>
                                        <p:tgtEl>
                                          <p:spTgt spid="3228"/>
                                        </p:tgtEl>
                                        <p:attrNameLst>
                                          <p:attrName>ppt_y</p:attrName>
                                        </p:attrNameLst>
                                      </p:cBhvr>
                                      <p:tavLst>
                                        <p:tav tm="0">
                                          <p:val>
                                            <p:strVal val="1+#ppt_h/2"/>
                                          </p:val>
                                        </p:tav>
                                        <p:tav tm="100000">
                                          <p:val>
                                            <p:strVal val="#ppt_y"/>
                                          </p:val>
                                        </p:tav>
                                      </p:tavLst>
                                    </p:anim>
                                  </p:childTnLst>
                                </p:cTn>
                              </p:par>
                            </p:childTnLst>
                          </p:cTn>
                        </p:par>
                        <p:par>
                          <p:cTn id="45" fill="hold">
                            <p:stCondLst>
                              <p:cond delay="1000"/>
                            </p:stCondLst>
                            <p:childTnLst>
                              <p:par>
                                <p:cTn id="46" presetClass="entr" nodeType="afterEffect" presetSubtype="4" presetID="2" grpId="9" fill="hold">
                                  <p:stCondLst>
                                    <p:cond delay="0"/>
                                  </p:stCondLst>
                                  <p:iterate type="el" backwards="0">
                                    <p:tmAbs val="0"/>
                                  </p:iterate>
                                  <p:childTnLst>
                                    <p:set>
                                      <p:cBhvr>
                                        <p:cTn id="47" fill="hold"/>
                                        <p:tgtEl>
                                          <p:spTgt spid="3243"/>
                                        </p:tgtEl>
                                        <p:attrNameLst>
                                          <p:attrName>style.visibility</p:attrName>
                                        </p:attrNameLst>
                                      </p:cBhvr>
                                      <p:to>
                                        <p:strVal val="visible"/>
                                      </p:to>
                                    </p:set>
                                    <p:anim calcmode="lin" valueType="num">
                                      <p:cBhvr>
                                        <p:cTn id="48" dur="500" fill="hold"/>
                                        <p:tgtEl>
                                          <p:spTgt spid="3243"/>
                                        </p:tgtEl>
                                        <p:attrNameLst>
                                          <p:attrName>ppt_x</p:attrName>
                                        </p:attrNameLst>
                                      </p:cBhvr>
                                      <p:tavLst>
                                        <p:tav tm="0">
                                          <p:val>
                                            <p:strVal val="#ppt_x"/>
                                          </p:val>
                                        </p:tav>
                                        <p:tav tm="100000">
                                          <p:val>
                                            <p:strVal val="#ppt_x"/>
                                          </p:val>
                                        </p:tav>
                                      </p:tavLst>
                                    </p:anim>
                                    <p:anim calcmode="lin" valueType="num">
                                      <p:cBhvr>
                                        <p:cTn id="49" dur="500" fill="hold"/>
                                        <p:tgtEl>
                                          <p:spTgt spid="3243"/>
                                        </p:tgtEl>
                                        <p:attrNameLst>
                                          <p:attrName>ppt_y</p:attrName>
                                        </p:attrNameLst>
                                      </p:cBhvr>
                                      <p:tavLst>
                                        <p:tav tm="0">
                                          <p:val>
                                            <p:strVal val="1+#ppt_h/2"/>
                                          </p:val>
                                        </p:tav>
                                        <p:tav tm="100000">
                                          <p:val>
                                            <p:strVal val="#ppt_y"/>
                                          </p:val>
                                        </p:tav>
                                      </p:tavLst>
                                    </p:anim>
                                  </p:childTnLst>
                                </p:cTn>
                              </p:par>
                            </p:childTnLst>
                          </p:cTn>
                        </p:par>
                        <p:par>
                          <p:cTn id="50" fill="hold">
                            <p:stCondLst>
                              <p:cond delay="1500"/>
                            </p:stCondLst>
                            <p:childTnLst>
                              <p:par>
                                <p:cTn id="51" presetClass="entr" nodeType="afterEffect" presetSubtype="4" presetID="2" grpId="10" fill="hold">
                                  <p:stCondLst>
                                    <p:cond delay="0"/>
                                  </p:stCondLst>
                                  <p:iterate type="el" backwards="0">
                                    <p:tmAbs val="0"/>
                                  </p:iterate>
                                  <p:childTnLst>
                                    <p:set>
                                      <p:cBhvr>
                                        <p:cTn id="52" fill="hold"/>
                                        <p:tgtEl>
                                          <p:spTgt spid="3264"/>
                                        </p:tgtEl>
                                        <p:attrNameLst>
                                          <p:attrName>style.visibility</p:attrName>
                                        </p:attrNameLst>
                                      </p:cBhvr>
                                      <p:to>
                                        <p:strVal val="visible"/>
                                      </p:to>
                                    </p:set>
                                    <p:anim calcmode="lin" valueType="num">
                                      <p:cBhvr>
                                        <p:cTn id="53" dur="500" fill="hold"/>
                                        <p:tgtEl>
                                          <p:spTgt spid="3264"/>
                                        </p:tgtEl>
                                        <p:attrNameLst>
                                          <p:attrName>ppt_x</p:attrName>
                                        </p:attrNameLst>
                                      </p:cBhvr>
                                      <p:tavLst>
                                        <p:tav tm="0">
                                          <p:val>
                                            <p:strVal val="#ppt_x"/>
                                          </p:val>
                                        </p:tav>
                                        <p:tav tm="100000">
                                          <p:val>
                                            <p:strVal val="#ppt_x"/>
                                          </p:val>
                                        </p:tav>
                                      </p:tavLst>
                                    </p:anim>
                                    <p:anim calcmode="lin" valueType="num">
                                      <p:cBhvr>
                                        <p:cTn id="54" dur="500" fill="hold"/>
                                        <p:tgtEl>
                                          <p:spTgt spid="3264"/>
                                        </p:tgtEl>
                                        <p:attrNameLst>
                                          <p:attrName>ppt_y</p:attrName>
                                        </p:attrNameLst>
                                      </p:cBhvr>
                                      <p:tavLst>
                                        <p:tav tm="0">
                                          <p:val>
                                            <p:strVal val="1+#ppt_h/2"/>
                                          </p:val>
                                        </p:tav>
                                        <p:tav tm="100000">
                                          <p:val>
                                            <p:strVal val="#ppt_y"/>
                                          </p:val>
                                        </p:tav>
                                      </p:tavLst>
                                    </p:anim>
                                  </p:childTnLst>
                                </p:cTn>
                              </p:par>
                            </p:childTnLst>
                          </p:cTn>
                        </p:par>
                        <p:par>
                          <p:cTn id="55" fill="hold">
                            <p:stCondLst>
                              <p:cond delay="2000"/>
                            </p:stCondLst>
                            <p:childTnLst>
                              <p:par>
                                <p:cTn id="56" presetClass="entr" nodeType="afterEffect" presetSubtype="4" presetID="2" grpId="11" fill="hold">
                                  <p:stCondLst>
                                    <p:cond delay="0"/>
                                  </p:stCondLst>
                                  <p:iterate type="el" backwards="0">
                                    <p:tmAbs val="0"/>
                                  </p:iterate>
                                  <p:childTnLst>
                                    <p:set>
                                      <p:cBhvr>
                                        <p:cTn id="57" fill="hold"/>
                                        <p:tgtEl>
                                          <p:spTgt spid="3251"/>
                                        </p:tgtEl>
                                        <p:attrNameLst>
                                          <p:attrName>style.visibility</p:attrName>
                                        </p:attrNameLst>
                                      </p:cBhvr>
                                      <p:to>
                                        <p:strVal val="visible"/>
                                      </p:to>
                                    </p:set>
                                    <p:anim calcmode="lin" valueType="num">
                                      <p:cBhvr>
                                        <p:cTn id="58" dur="500" fill="hold"/>
                                        <p:tgtEl>
                                          <p:spTgt spid="3251"/>
                                        </p:tgtEl>
                                        <p:attrNameLst>
                                          <p:attrName>ppt_x</p:attrName>
                                        </p:attrNameLst>
                                      </p:cBhvr>
                                      <p:tavLst>
                                        <p:tav tm="0">
                                          <p:val>
                                            <p:strVal val="#ppt_x"/>
                                          </p:val>
                                        </p:tav>
                                        <p:tav tm="100000">
                                          <p:val>
                                            <p:strVal val="#ppt_x"/>
                                          </p:val>
                                        </p:tav>
                                      </p:tavLst>
                                    </p:anim>
                                    <p:anim calcmode="lin" valueType="num">
                                      <p:cBhvr>
                                        <p:cTn id="59" dur="500" fill="hold"/>
                                        <p:tgtEl>
                                          <p:spTgt spid="3251"/>
                                        </p:tgtEl>
                                        <p:attrNameLst>
                                          <p:attrName>ppt_y</p:attrName>
                                        </p:attrNameLst>
                                      </p:cBhvr>
                                      <p:tavLst>
                                        <p:tav tm="0">
                                          <p:val>
                                            <p:strVal val="1+#ppt_h/2"/>
                                          </p:val>
                                        </p:tav>
                                        <p:tav tm="100000">
                                          <p:val>
                                            <p:strVal val="#ppt_y"/>
                                          </p:val>
                                        </p:tav>
                                      </p:tavLst>
                                    </p:anim>
                                  </p:childTnLst>
                                </p:cTn>
                              </p:par>
                            </p:childTnLst>
                          </p:cTn>
                        </p:par>
                        <p:par>
                          <p:cTn id="60" fill="hold">
                            <p:stCondLst>
                              <p:cond delay="2500"/>
                            </p:stCondLst>
                            <p:childTnLst>
                              <p:par>
                                <p:cTn id="61" presetClass="entr" nodeType="afterEffect" presetSubtype="4" presetID="2" grpId="12" fill="hold">
                                  <p:stCondLst>
                                    <p:cond delay="0"/>
                                  </p:stCondLst>
                                  <p:iterate type="el" backwards="0">
                                    <p:tmAbs val="0"/>
                                  </p:iterate>
                                  <p:childTnLst>
                                    <p:set>
                                      <p:cBhvr>
                                        <p:cTn id="62" fill="hold"/>
                                        <p:tgtEl>
                                          <p:spTgt spid="3252"/>
                                        </p:tgtEl>
                                        <p:attrNameLst>
                                          <p:attrName>style.visibility</p:attrName>
                                        </p:attrNameLst>
                                      </p:cBhvr>
                                      <p:to>
                                        <p:strVal val="visible"/>
                                      </p:to>
                                    </p:set>
                                    <p:anim calcmode="lin" valueType="num">
                                      <p:cBhvr>
                                        <p:cTn id="63" dur="500" fill="hold"/>
                                        <p:tgtEl>
                                          <p:spTgt spid="3252"/>
                                        </p:tgtEl>
                                        <p:attrNameLst>
                                          <p:attrName>ppt_x</p:attrName>
                                        </p:attrNameLst>
                                      </p:cBhvr>
                                      <p:tavLst>
                                        <p:tav tm="0">
                                          <p:val>
                                            <p:strVal val="#ppt_x"/>
                                          </p:val>
                                        </p:tav>
                                        <p:tav tm="100000">
                                          <p:val>
                                            <p:strVal val="#ppt_x"/>
                                          </p:val>
                                        </p:tav>
                                      </p:tavLst>
                                    </p:anim>
                                    <p:anim calcmode="lin" valueType="num">
                                      <p:cBhvr>
                                        <p:cTn id="64" dur="500" fill="hold"/>
                                        <p:tgtEl>
                                          <p:spTgt spid="3252"/>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Class="entr" nodeType="clickEffect" presetID="9" grpId="13" fill="hold">
                                  <p:stCondLst>
                                    <p:cond delay="0"/>
                                  </p:stCondLst>
                                  <p:iterate type="el" backwards="0">
                                    <p:tmAbs val="0"/>
                                  </p:iterate>
                                  <p:childTnLst>
                                    <p:set>
                                      <p:cBhvr>
                                        <p:cTn id="68" fill="hold"/>
                                        <p:tgtEl>
                                          <p:spTgt spid="3256"/>
                                        </p:tgtEl>
                                        <p:attrNameLst>
                                          <p:attrName>style.visibility</p:attrName>
                                        </p:attrNameLst>
                                      </p:cBhvr>
                                      <p:to>
                                        <p:strVal val="visible"/>
                                      </p:to>
                                    </p:set>
                                    <p:animEffect filter="dissolve" transition="in">
                                      <p:cBhvr>
                                        <p:cTn id="69" dur="500"/>
                                        <p:tgtEl>
                                          <p:spTgt spid="3256"/>
                                        </p:tgtEl>
                                      </p:cBhvr>
                                    </p:animEffect>
                                  </p:childTnLst>
                                </p:cTn>
                              </p:par>
                            </p:childTnLst>
                          </p:cTn>
                        </p:par>
                        <p:par>
                          <p:cTn id="70" fill="hold">
                            <p:stCondLst>
                              <p:cond delay="500"/>
                            </p:stCondLst>
                            <p:childTnLst>
                              <p:par>
                                <p:cTn id="71" presetClass="entr" nodeType="afterEffect" presetID="9" grpId="14" fill="hold">
                                  <p:stCondLst>
                                    <p:cond delay="0"/>
                                  </p:stCondLst>
                                  <p:iterate type="el" backwards="0">
                                    <p:tmAbs val="0"/>
                                  </p:iterate>
                                  <p:childTnLst>
                                    <p:set>
                                      <p:cBhvr>
                                        <p:cTn id="72" fill="hold"/>
                                        <p:tgtEl>
                                          <p:spTgt spid="3255"/>
                                        </p:tgtEl>
                                        <p:attrNameLst>
                                          <p:attrName>style.visibility</p:attrName>
                                        </p:attrNameLst>
                                      </p:cBhvr>
                                      <p:to>
                                        <p:strVal val="visible"/>
                                      </p:to>
                                    </p:set>
                                    <p:animEffect filter="dissolve" transition="in">
                                      <p:cBhvr>
                                        <p:cTn id="73" dur="500"/>
                                        <p:tgtEl>
                                          <p:spTgt spid="3255"/>
                                        </p:tgtEl>
                                      </p:cBhvr>
                                    </p:animEffect>
                                  </p:childTnLst>
                                </p:cTn>
                              </p:par>
                            </p:childTnLst>
                          </p:cTn>
                        </p:par>
                        <p:par>
                          <p:cTn id="74" fill="hold">
                            <p:stCondLst>
                              <p:cond delay="1000"/>
                            </p:stCondLst>
                            <p:childTnLst>
                              <p:par>
                                <p:cTn id="75" presetClass="entr" nodeType="afterEffect" presetID="9" grpId="15" fill="hold">
                                  <p:stCondLst>
                                    <p:cond delay="0"/>
                                  </p:stCondLst>
                                  <p:iterate type="el" backwards="0">
                                    <p:tmAbs val="0"/>
                                  </p:iterate>
                                  <p:childTnLst>
                                    <p:set>
                                      <p:cBhvr>
                                        <p:cTn id="76" fill="hold"/>
                                        <p:tgtEl>
                                          <p:spTgt spid="3266"/>
                                        </p:tgtEl>
                                        <p:attrNameLst>
                                          <p:attrName>style.visibility</p:attrName>
                                        </p:attrNameLst>
                                      </p:cBhvr>
                                      <p:to>
                                        <p:strVal val="visible"/>
                                      </p:to>
                                    </p:set>
                                    <p:animEffect filter="dissolve" transition="in">
                                      <p:cBhvr>
                                        <p:cTn id="77" dur="500"/>
                                        <p:tgtEl>
                                          <p:spTgt spid="3266"/>
                                        </p:tgtEl>
                                      </p:cBhvr>
                                    </p:animEffect>
                                  </p:childTnLst>
                                </p:cTn>
                              </p:par>
                            </p:childTnLst>
                          </p:cTn>
                        </p:par>
                        <p:par>
                          <p:cTn id="78" fill="hold">
                            <p:stCondLst>
                              <p:cond delay="1500"/>
                            </p:stCondLst>
                            <p:childTnLst>
                              <p:par>
                                <p:cTn id="79" presetClass="entr" nodeType="afterEffect" presetID="9" grpId="16" fill="hold">
                                  <p:stCondLst>
                                    <p:cond delay="0"/>
                                  </p:stCondLst>
                                  <p:iterate type="el" backwards="0">
                                    <p:tmAbs val="0"/>
                                  </p:iterate>
                                  <p:childTnLst>
                                    <p:set>
                                      <p:cBhvr>
                                        <p:cTn id="80" fill="hold"/>
                                        <p:tgtEl>
                                          <p:spTgt spid="3237"/>
                                        </p:tgtEl>
                                        <p:attrNameLst>
                                          <p:attrName>style.visibility</p:attrName>
                                        </p:attrNameLst>
                                      </p:cBhvr>
                                      <p:to>
                                        <p:strVal val="visible"/>
                                      </p:to>
                                    </p:set>
                                    <p:animEffect filter="dissolve" transition="in">
                                      <p:cBhvr>
                                        <p:cTn id="81" dur="500"/>
                                        <p:tgtEl>
                                          <p:spTgt spid="3237"/>
                                        </p:tgtEl>
                                      </p:cBhvr>
                                    </p:animEffect>
                                  </p:childTnLst>
                                </p:cTn>
                              </p:par>
                            </p:childTnLst>
                          </p:cTn>
                        </p:par>
                        <p:par>
                          <p:cTn id="82" fill="hold">
                            <p:stCondLst>
                              <p:cond delay="2000"/>
                            </p:stCondLst>
                            <p:childTnLst>
                              <p:par>
                                <p:cTn id="83" presetClass="entr" nodeType="afterEffect" presetID="9" grpId="17" fill="hold">
                                  <p:stCondLst>
                                    <p:cond delay="0"/>
                                  </p:stCondLst>
                                  <p:iterate type="el" backwards="0">
                                    <p:tmAbs val="0"/>
                                  </p:iterate>
                                  <p:childTnLst>
                                    <p:set>
                                      <p:cBhvr>
                                        <p:cTn id="84" fill="hold"/>
                                        <p:tgtEl>
                                          <p:spTgt spid="3244"/>
                                        </p:tgtEl>
                                        <p:attrNameLst>
                                          <p:attrName>style.visibility</p:attrName>
                                        </p:attrNameLst>
                                      </p:cBhvr>
                                      <p:to>
                                        <p:strVal val="visible"/>
                                      </p:to>
                                    </p:set>
                                    <p:animEffect filter="dissolve" transition="in">
                                      <p:cBhvr>
                                        <p:cTn id="85" dur="500"/>
                                        <p:tgtEl>
                                          <p:spTgt spid="3244"/>
                                        </p:tgtEl>
                                      </p:cBhvr>
                                    </p:animEffect>
                                  </p:childTnLst>
                                </p:cTn>
                              </p:par>
                            </p:childTnLst>
                          </p:cTn>
                        </p:par>
                        <p:par>
                          <p:cTn id="86" fill="hold">
                            <p:stCondLst>
                              <p:cond delay="2500"/>
                            </p:stCondLst>
                            <p:childTnLst>
                              <p:par>
                                <p:cTn id="87" presetClass="entr" nodeType="afterEffect" presetID="9" grpId="18" fill="hold">
                                  <p:stCondLst>
                                    <p:cond delay="0"/>
                                  </p:stCondLst>
                                  <p:iterate type="el" backwards="0">
                                    <p:tmAbs val="0"/>
                                  </p:iterate>
                                  <p:childTnLst>
                                    <p:set>
                                      <p:cBhvr>
                                        <p:cTn id="88" fill="hold"/>
                                        <p:tgtEl>
                                          <p:spTgt spid="3229"/>
                                        </p:tgtEl>
                                        <p:attrNameLst>
                                          <p:attrName>style.visibility</p:attrName>
                                        </p:attrNameLst>
                                      </p:cBhvr>
                                      <p:to>
                                        <p:strVal val="visible"/>
                                      </p:to>
                                    </p:set>
                                    <p:animEffect filter="dissolve" transition="in">
                                      <p:cBhvr>
                                        <p:cTn id="89" dur="500"/>
                                        <p:tgtEl>
                                          <p:spTgt spid="3229"/>
                                        </p:tgtEl>
                                      </p:cBhvr>
                                    </p:animEffect>
                                  </p:childTnLst>
                                </p:cTn>
                              </p:par>
                            </p:childTnLst>
                          </p:cTn>
                        </p:par>
                      </p:childTnLst>
                    </p:cTn>
                  </p:par>
                  <p:par>
                    <p:cTn id="90" fill="hold">
                      <p:stCondLst>
                        <p:cond delay="indefinite"/>
                      </p:stCondLst>
                      <p:childTnLst>
                        <p:par>
                          <p:cTn id="91" fill="hold">
                            <p:stCondLst>
                              <p:cond delay="0"/>
                            </p:stCondLst>
                            <p:childTnLst>
                              <p:par>
                                <p:cTn id="92" presetClass="entr" nodeType="clickEffect" presetSubtype="8" presetID="22" grpId="19" fill="hold">
                                  <p:stCondLst>
                                    <p:cond delay="0"/>
                                  </p:stCondLst>
                                  <p:iterate type="el" backwards="0">
                                    <p:tmAbs val="0"/>
                                  </p:iterate>
                                  <p:childTnLst>
                                    <p:set>
                                      <p:cBhvr>
                                        <p:cTn id="93" fill="hold"/>
                                        <p:tgtEl>
                                          <p:spTgt spid="3230"/>
                                        </p:tgtEl>
                                        <p:attrNameLst>
                                          <p:attrName>style.visibility</p:attrName>
                                        </p:attrNameLst>
                                      </p:cBhvr>
                                      <p:to>
                                        <p:strVal val="visible"/>
                                      </p:to>
                                    </p:set>
                                    <p:animEffect filter="wipe(left)" transition="in">
                                      <p:cBhvr>
                                        <p:cTn id="94" dur="500"/>
                                        <p:tgtEl>
                                          <p:spTgt spid="3230"/>
                                        </p:tgtEl>
                                      </p:cBhvr>
                                    </p:animEffect>
                                  </p:childTnLst>
                                </p:cTn>
                              </p:par>
                            </p:childTnLst>
                          </p:cTn>
                        </p:par>
                        <p:par>
                          <p:cTn id="95" fill="hold">
                            <p:stCondLst>
                              <p:cond delay="500"/>
                            </p:stCondLst>
                            <p:childTnLst>
                              <p:par>
                                <p:cTn id="96" presetClass="entr" nodeType="afterEffect" presetSubtype="8" presetID="22" grpId="20" fill="hold">
                                  <p:stCondLst>
                                    <p:cond delay="0"/>
                                  </p:stCondLst>
                                  <p:iterate type="el" backwards="0">
                                    <p:tmAbs val="0"/>
                                  </p:iterate>
                                  <p:childTnLst>
                                    <p:set>
                                      <p:cBhvr>
                                        <p:cTn id="97" fill="hold"/>
                                        <p:tgtEl>
                                          <p:spTgt spid="3238"/>
                                        </p:tgtEl>
                                        <p:attrNameLst>
                                          <p:attrName>style.visibility</p:attrName>
                                        </p:attrNameLst>
                                      </p:cBhvr>
                                      <p:to>
                                        <p:strVal val="visible"/>
                                      </p:to>
                                    </p:set>
                                    <p:animEffect filter="wipe(left)" transition="in">
                                      <p:cBhvr>
                                        <p:cTn id="98" dur="500"/>
                                        <p:tgtEl>
                                          <p:spTgt spid="3238"/>
                                        </p:tgtEl>
                                      </p:cBhvr>
                                    </p:animEffect>
                                  </p:childTnLst>
                                </p:cTn>
                              </p:par>
                            </p:childTnLst>
                          </p:cTn>
                        </p:par>
                        <p:par>
                          <p:cTn id="99" fill="hold">
                            <p:stCondLst>
                              <p:cond delay="1000"/>
                            </p:stCondLst>
                            <p:childTnLst>
                              <p:par>
                                <p:cTn id="100" presetClass="entr" nodeType="afterEffect" presetSubtype="8" presetID="22" grpId="21" fill="hold">
                                  <p:stCondLst>
                                    <p:cond delay="0"/>
                                  </p:stCondLst>
                                  <p:iterate type="el" backwards="0">
                                    <p:tmAbs val="0"/>
                                  </p:iterate>
                                  <p:childTnLst>
                                    <p:set>
                                      <p:cBhvr>
                                        <p:cTn id="101" fill="hold"/>
                                        <p:tgtEl>
                                          <p:spTgt spid="3245"/>
                                        </p:tgtEl>
                                        <p:attrNameLst>
                                          <p:attrName>style.visibility</p:attrName>
                                        </p:attrNameLst>
                                      </p:cBhvr>
                                      <p:to>
                                        <p:strVal val="visible"/>
                                      </p:to>
                                    </p:set>
                                    <p:animEffect filter="wipe(left)" transition="in">
                                      <p:cBhvr>
                                        <p:cTn id="102" dur="500"/>
                                        <p:tgtEl>
                                          <p:spTgt spid="3245"/>
                                        </p:tgtEl>
                                      </p:cBhvr>
                                    </p:animEffect>
                                  </p:childTnLst>
                                </p:cTn>
                              </p:par>
                            </p:childTnLst>
                          </p:cTn>
                        </p:par>
                        <p:par>
                          <p:cTn id="103" fill="hold">
                            <p:stCondLst>
                              <p:cond delay="1500"/>
                            </p:stCondLst>
                            <p:childTnLst>
                              <p:par>
                                <p:cTn id="104" presetClass="entr" nodeType="afterEffect" presetSubtype="8" presetID="22" grpId="22" fill="hold">
                                  <p:stCondLst>
                                    <p:cond delay="0"/>
                                  </p:stCondLst>
                                  <p:iterate type="el" backwards="0">
                                    <p:tmAbs val="0"/>
                                  </p:iterate>
                                  <p:childTnLst>
                                    <p:set>
                                      <p:cBhvr>
                                        <p:cTn id="105" fill="hold"/>
                                        <p:tgtEl>
                                          <p:spTgt spid="3261"/>
                                        </p:tgtEl>
                                        <p:attrNameLst>
                                          <p:attrName>style.visibility</p:attrName>
                                        </p:attrNameLst>
                                      </p:cBhvr>
                                      <p:to>
                                        <p:strVal val="visible"/>
                                      </p:to>
                                    </p:set>
                                    <p:animEffect filter="wipe(left)" transition="in">
                                      <p:cBhvr>
                                        <p:cTn id="106" dur="500"/>
                                        <p:tgtEl>
                                          <p:spTgt spid="3261"/>
                                        </p:tgtEl>
                                      </p:cBhvr>
                                    </p:animEffect>
                                  </p:childTnLst>
                                </p:cTn>
                              </p:par>
                            </p:childTnLst>
                          </p:cTn>
                        </p:par>
                        <p:par>
                          <p:cTn id="107" fill="hold">
                            <p:stCondLst>
                              <p:cond delay="2000"/>
                            </p:stCondLst>
                            <p:childTnLst>
                              <p:par>
                                <p:cTn id="108" presetClass="entr" nodeType="afterEffect" presetSubtype="8" presetID="22" grpId="23" fill="hold">
                                  <p:stCondLst>
                                    <p:cond delay="0"/>
                                  </p:stCondLst>
                                  <p:iterate type="el" backwards="0">
                                    <p:tmAbs val="0"/>
                                  </p:iterate>
                                  <p:childTnLst>
                                    <p:set>
                                      <p:cBhvr>
                                        <p:cTn id="109" fill="hold"/>
                                        <p:tgtEl>
                                          <p:spTgt spid="3262"/>
                                        </p:tgtEl>
                                        <p:attrNameLst>
                                          <p:attrName>style.visibility</p:attrName>
                                        </p:attrNameLst>
                                      </p:cBhvr>
                                      <p:to>
                                        <p:strVal val="visible"/>
                                      </p:to>
                                    </p:set>
                                    <p:animEffect filter="wipe(left)" transition="in">
                                      <p:cBhvr>
                                        <p:cTn id="110" dur="500"/>
                                        <p:tgtEl>
                                          <p:spTgt spid="3262"/>
                                        </p:tgtEl>
                                      </p:cBhvr>
                                    </p:animEffect>
                                  </p:childTnLst>
                                </p:cTn>
                              </p:par>
                            </p:childTnLst>
                          </p:cTn>
                        </p:par>
                        <p:par>
                          <p:cTn id="111" fill="hold">
                            <p:stCondLst>
                              <p:cond delay="2500"/>
                            </p:stCondLst>
                            <p:childTnLst>
                              <p:par>
                                <p:cTn id="112" presetClass="entr" nodeType="afterEffect" presetSubtype="8" presetID="22" grpId="24" fill="hold">
                                  <p:stCondLst>
                                    <p:cond delay="0"/>
                                  </p:stCondLst>
                                  <p:iterate type="el" backwards="0">
                                    <p:tmAbs val="0"/>
                                  </p:iterate>
                                  <p:childTnLst>
                                    <p:set>
                                      <p:cBhvr>
                                        <p:cTn id="113" fill="hold"/>
                                        <p:tgtEl>
                                          <p:spTgt spid="3267"/>
                                        </p:tgtEl>
                                        <p:attrNameLst>
                                          <p:attrName>style.visibility</p:attrName>
                                        </p:attrNameLst>
                                      </p:cBhvr>
                                      <p:to>
                                        <p:strVal val="visible"/>
                                      </p:to>
                                    </p:set>
                                    <p:animEffect filter="wipe(left)" transition="in">
                                      <p:cBhvr>
                                        <p:cTn id="114" dur="500"/>
                                        <p:tgtEl>
                                          <p:spTgt spid="3267"/>
                                        </p:tgtEl>
                                      </p:cBhvr>
                                    </p:animEffect>
                                  </p:childTnLst>
                                </p:cTn>
                              </p:par>
                            </p:childTnLst>
                          </p:cTn>
                        </p:par>
                      </p:childTnLst>
                    </p:cTn>
                  </p:par>
                  <p:par>
                    <p:cTn id="115" fill="hold">
                      <p:stCondLst>
                        <p:cond delay="indefinite"/>
                      </p:stCondLst>
                      <p:childTnLst>
                        <p:par>
                          <p:cTn id="116" fill="hold">
                            <p:stCondLst>
                              <p:cond delay="0"/>
                            </p:stCondLst>
                            <p:childTnLst>
                              <p:par>
                                <p:cTn id="117" presetClass="entr" nodeType="clickEffect" presetSubtype="8" presetID="2" grpId="25" fill="hold">
                                  <p:stCondLst>
                                    <p:cond delay="0"/>
                                  </p:stCondLst>
                                  <p:iterate type="el" backwards="0">
                                    <p:tmAbs val="0"/>
                                  </p:iterate>
                                  <p:childTnLst>
                                    <p:set>
                                      <p:cBhvr>
                                        <p:cTn id="118" fill="hold"/>
                                        <p:tgtEl>
                                          <p:spTgt spid="3240"/>
                                        </p:tgtEl>
                                        <p:attrNameLst>
                                          <p:attrName>style.visibility</p:attrName>
                                        </p:attrNameLst>
                                      </p:cBhvr>
                                      <p:to>
                                        <p:strVal val="visible"/>
                                      </p:to>
                                    </p:set>
                                    <p:anim calcmode="lin" valueType="num">
                                      <p:cBhvr>
                                        <p:cTn id="119" dur="500" fill="hold"/>
                                        <p:tgtEl>
                                          <p:spTgt spid="3240"/>
                                        </p:tgtEl>
                                        <p:attrNameLst>
                                          <p:attrName>ppt_x</p:attrName>
                                        </p:attrNameLst>
                                      </p:cBhvr>
                                      <p:tavLst>
                                        <p:tav tm="0">
                                          <p:val>
                                            <p:strVal val="0-#ppt_w/2"/>
                                          </p:val>
                                        </p:tav>
                                        <p:tav tm="100000">
                                          <p:val>
                                            <p:strVal val="#ppt_x"/>
                                          </p:val>
                                        </p:tav>
                                      </p:tavLst>
                                    </p:anim>
                                    <p:anim calcmode="lin" valueType="num">
                                      <p:cBhvr>
                                        <p:cTn id="120" dur="500" fill="hold"/>
                                        <p:tgtEl>
                                          <p:spTgt spid="3240"/>
                                        </p:tgtEl>
                                        <p:attrNameLst>
                                          <p:attrName>ppt_y</p:attrName>
                                        </p:attrNameLst>
                                      </p:cBhvr>
                                      <p:tavLst>
                                        <p:tav tm="0">
                                          <p:val>
                                            <p:strVal val="#ppt_y"/>
                                          </p:val>
                                        </p:tav>
                                        <p:tav tm="100000">
                                          <p:val>
                                            <p:strVal val="#ppt_y"/>
                                          </p:val>
                                        </p:tav>
                                      </p:tavLst>
                                    </p:anim>
                                  </p:childTnLst>
                                </p:cTn>
                              </p:par>
                            </p:childTnLst>
                          </p:cTn>
                        </p:par>
                        <p:par>
                          <p:cTn id="121" fill="hold">
                            <p:stCondLst>
                              <p:cond delay="500"/>
                            </p:stCondLst>
                            <p:childTnLst>
                              <p:par>
                                <p:cTn id="122" presetClass="entr" nodeType="afterEffect" presetSubtype="8" presetID="2" grpId="26" fill="hold">
                                  <p:stCondLst>
                                    <p:cond delay="0"/>
                                  </p:stCondLst>
                                  <p:iterate type="el" backwards="0">
                                    <p:tmAbs val="0"/>
                                  </p:iterate>
                                  <p:childTnLst>
                                    <p:set>
                                      <p:cBhvr>
                                        <p:cTn id="123" fill="hold"/>
                                        <p:tgtEl>
                                          <p:spTgt spid="3246"/>
                                        </p:tgtEl>
                                        <p:attrNameLst>
                                          <p:attrName>style.visibility</p:attrName>
                                        </p:attrNameLst>
                                      </p:cBhvr>
                                      <p:to>
                                        <p:strVal val="visible"/>
                                      </p:to>
                                    </p:set>
                                    <p:anim calcmode="lin" valueType="num">
                                      <p:cBhvr>
                                        <p:cTn id="124" dur="500" fill="hold"/>
                                        <p:tgtEl>
                                          <p:spTgt spid="3246"/>
                                        </p:tgtEl>
                                        <p:attrNameLst>
                                          <p:attrName>ppt_x</p:attrName>
                                        </p:attrNameLst>
                                      </p:cBhvr>
                                      <p:tavLst>
                                        <p:tav tm="0">
                                          <p:val>
                                            <p:strVal val="0-#ppt_w/2"/>
                                          </p:val>
                                        </p:tav>
                                        <p:tav tm="100000">
                                          <p:val>
                                            <p:strVal val="#ppt_x"/>
                                          </p:val>
                                        </p:tav>
                                      </p:tavLst>
                                    </p:anim>
                                    <p:anim calcmode="lin" valueType="num">
                                      <p:cBhvr>
                                        <p:cTn id="125" dur="500" fill="hold"/>
                                        <p:tgtEl>
                                          <p:spTgt spid="3246"/>
                                        </p:tgtEl>
                                        <p:attrNameLst>
                                          <p:attrName>ppt_y</p:attrName>
                                        </p:attrNameLst>
                                      </p:cBhvr>
                                      <p:tavLst>
                                        <p:tav tm="0">
                                          <p:val>
                                            <p:strVal val="#ppt_y"/>
                                          </p:val>
                                        </p:tav>
                                        <p:tav tm="100000">
                                          <p:val>
                                            <p:strVal val="#ppt_y"/>
                                          </p:val>
                                        </p:tav>
                                      </p:tavLst>
                                    </p:anim>
                                  </p:childTnLst>
                                </p:cTn>
                              </p:par>
                            </p:childTnLst>
                          </p:cTn>
                        </p:par>
                        <p:par>
                          <p:cTn id="126" fill="hold">
                            <p:stCondLst>
                              <p:cond delay="1000"/>
                            </p:stCondLst>
                            <p:childTnLst>
                              <p:par>
                                <p:cTn id="127" presetClass="entr" nodeType="afterEffect" presetSubtype="8" presetID="2" grpId="27" fill="hold">
                                  <p:stCondLst>
                                    <p:cond delay="0"/>
                                  </p:stCondLst>
                                  <p:iterate type="el" backwards="0">
                                    <p:tmAbs val="0"/>
                                  </p:iterate>
                                  <p:childTnLst>
                                    <p:set>
                                      <p:cBhvr>
                                        <p:cTn id="128" fill="hold"/>
                                        <p:tgtEl>
                                          <p:spTgt spid="3231"/>
                                        </p:tgtEl>
                                        <p:attrNameLst>
                                          <p:attrName>style.visibility</p:attrName>
                                        </p:attrNameLst>
                                      </p:cBhvr>
                                      <p:to>
                                        <p:strVal val="visible"/>
                                      </p:to>
                                    </p:set>
                                    <p:anim calcmode="lin" valueType="num">
                                      <p:cBhvr>
                                        <p:cTn id="129" dur="500" fill="hold"/>
                                        <p:tgtEl>
                                          <p:spTgt spid="3231"/>
                                        </p:tgtEl>
                                        <p:attrNameLst>
                                          <p:attrName>ppt_x</p:attrName>
                                        </p:attrNameLst>
                                      </p:cBhvr>
                                      <p:tavLst>
                                        <p:tav tm="0">
                                          <p:val>
                                            <p:strVal val="0-#ppt_w/2"/>
                                          </p:val>
                                        </p:tav>
                                        <p:tav tm="100000">
                                          <p:val>
                                            <p:strVal val="#ppt_x"/>
                                          </p:val>
                                        </p:tav>
                                      </p:tavLst>
                                    </p:anim>
                                    <p:anim calcmode="lin" valueType="num">
                                      <p:cBhvr>
                                        <p:cTn id="130" dur="500" fill="hold"/>
                                        <p:tgtEl>
                                          <p:spTgt spid="3231"/>
                                        </p:tgtEl>
                                        <p:attrNameLst>
                                          <p:attrName>ppt_y</p:attrName>
                                        </p:attrNameLst>
                                      </p:cBhvr>
                                      <p:tavLst>
                                        <p:tav tm="0">
                                          <p:val>
                                            <p:strVal val="#ppt_y"/>
                                          </p:val>
                                        </p:tav>
                                        <p:tav tm="100000">
                                          <p:val>
                                            <p:strVal val="#ppt_y"/>
                                          </p:val>
                                        </p:tav>
                                      </p:tavLst>
                                    </p:anim>
                                  </p:childTnLst>
                                </p:cTn>
                              </p:par>
                            </p:childTnLst>
                          </p:cTn>
                        </p:par>
                        <p:par>
                          <p:cTn id="131" fill="hold">
                            <p:stCondLst>
                              <p:cond delay="1500"/>
                            </p:stCondLst>
                            <p:childTnLst>
                              <p:par>
                                <p:cTn id="132" presetClass="entr" nodeType="afterEffect" presetSubtype="8" presetID="2" grpId="28" fill="hold">
                                  <p:stCondLst>
                                    <p:cond delay="0"/>
                                  </p:stCondLst>
                                  <p:iterate type="el" backwards="0">
                                    <p:tmAbs val="0"/>
                                  </p:iterate>
                                  <p:childTnLst>
                                    <p:set>
                                      <p:cBhvr>
                                        <p:cTn id="133" fill="hold"/>
                                        <p:tgtEl>
                                          <p:spTgt spid="3265"/>
                                        </p:tgtEl>
                                        <p:attrNameLst>
                                          <p:attrName>style.visibility</p:attrName>
                                        </p:attrNameLst>
                                      </p:cBhvr>
                                      <p:to>
                                        <p:strVal val="visible"/>
                                      </p:to>
                                    </p:set>
                                    <p:anim calcmode="lin" valueType="num">
                                      <p:cBhvr>
                                        <p:cTn id="134" dur="500" fill="hold"/>
                                        <p:tgtEl>
                                          <p:spTgt spid="3265"/>
                                        </p:tgtEl>
                                        <p:attrNameLst>
                                          <p:attrName>ppt_x</p:attrName>
                                        </p:attrNameLst>
                                      </p:cBhvr>
                                      <p:tavLst>
                                        <p:tav tm="0">
                                          <p:val>
                                            <p:strVal val="0-#ppt_w/2"/>
                                          </p:val>
                                        </p:tav>
                                        <p:tav tm="100000">
                                          <p:val>
                                            <p:strVal val="#ppt_x"/>
                                          </p:val>
                                        </p:tav>
                                      </p:tavLst>
                                    </p:anim>
                                    <p:anim calcmode="lin" valueType="num">
                                      <p:cBhvr>
                                        <p:cTn id="135" dur="500" fill="hold"/>
                                        <p:tgtEl>
                                          <p:spTgt spid="3265"/>
                                        </p:tgtEl>
                                        <p:attrNameLst>
                                          <p:attrName>ppt_y</p:attrName>
                                        </p:attrNameLst>
                                      </p:cBhvr>
                                      <p:tavLst>
                                        <p:tav tm="0">
                                          <p:val>
                                            <p:strVal val="#ppt_y"/>
                                          </p:val>
                                        </p:tav>
                                        <p:tav tm="100000">
                                          <p:val>
                                            <p:strVal val="#ppt_y"/>
                                          </p:val>
                                        </p:tav>
                                      </p:tavLst>
                                    </p:anim>
                                  </p:childTnLst>
                                </p:cTn>
                              </p:par>
                            </p:childTnLst>
                          </p:cTn>
                        </p:par>
                        <p:par>
                          <p:cTn id="136" fill="hold">
                            <p:stCondLst>
                              <p:cond delay="2000"/>
                            </p:stCondLst>
                            <p:childTnLst>
                              <p:par>
                                <p:cTn id="137" presetClass="entr" nodeType="afterEffect" presetSubtype="8" presetID="2" grpId="29" fill="hold">
                                  <p:stCondLst>
                                    <p:cond delay="0"/>
                                  </p:stCondLst>
                                  <p:iterate type="el" backwards="0">
                                    <p:tmAbs val="0"/>
                                  </p:iterate>
                                  <p:childTnLst>
                                    <p:set>
                                      <p:cBhvr>
                                        <p:cTn id="138" fill="hold"/>
                                        <p:tgtEl>
                                          <p:spTgt spid="3254"/>
                                        </p:tgtEl>
                                        <p:attrNameLst>
                                          <p:attrName>style.visibility</p:attrName>
                                        </p:attrNameLst>
                                      </p:cBhvr>
                                      <p:to>
                                        <p:strVal val="visible"/>
                                      </p:to>
                                    </p:set>
                                    <p:anim calcmode="lin" valueType="num">
                                      <p:cBhvr>
                                        <p:cTn id="139" dur="500" fill="hold"/>
                                        <p:tgtEl>
                                          <p:spTgt spid="3254"/>
                                        </p:tgtEl>
                                        <p:attrNameLst>
                                          <p:attrName>ppt_x</p:attrName>
                                        </p:attrNameLst>
                                      </p:cBhvr>
                                      <p:tavLst>
                                        <p:tav tm="0">
                                          <p:val>
                                            <p:strVal val="0-#ppt_w/2"/>
                                          </p:val>
                                        </p:tav>
                                        <p:tav tm="100000">
                                          <p:val>
                                            <p:strVal val="#ppt_x"/>
                                          </p:val>
                                        </p:tav>
                                      </p:tavLst>
                                    </p:anim>
                                    <p:anim calcmode="lin" valueType="num">
                                      <p:cBhvr>
                                        <p:cTn id="140" dur="500" fill="hold"/>
                                        <p:tgtEl>
                                          <p:spTgt spid="3254"/>
                                        </p:tgtEl>
                                        <p:attrNameLst>
                                          <p:attrName>ppt_y</p:attrName>
                                        </p:attrNameLst>
                                      </p:cBhvr>
                                      <p:tavLst>
                                        <p:tav tm="0">
                                          <p:val>
                                            <p:strVal val="#ppt_y"/>
                                          </p:val>
                                        </p:tav>
                                        <p:tav tm="100000">
                                          <p:val>
                                            <p:strVal val="#ppt_y"/>
                                          </p:val>
                                        </p:tav>
                                      </p:tavLst>
                                    </p:anim>
                                  </p:childTnLst>
                                </p:cTn>
                              </p:par>
                            </p:childTnLst>
                          </p:cTn>
                        </p:par>
                        <p:par>
                          <p:cTn id="141" fill="hold">
                            <p:stCondLst>
                              <p:cond delay="2500"/>
                            </p:stCondLst>
                            <p:childTnLst>
                              <p:par>
                                <p:cTn id="142" presetClass="entr" nodeType="afterEffect" presetSubtype="8" presetID="2" grpId="30" fill="hold">
                                  <p:stCondLst>
                                    <p:cond delay="0"/>
                                  </p:stCondLst>
                                  <p:iterate type="el" backwards="0">
                                    <p:tmAbs val="0"/>
                                  </p:iterate>
                                  <p:childTnLst>
                                    <p:set>
                                      <p:cBhvr>
                                        <p:cTn id="143" fill="hold"/>
                                        <p:tgtEl>
                                          <p:spTgt spid="3253"/>
                                        </p:tgtEl>
                                        <p:attrNameLst>
                                          <p:attrName>style.visibility</p:attrName>
                                        </p:attrNameLst>
                                      </p:cBhvr>
                                      <p:to>
                                        <p:strVal val="visible"/>
                                      </p:to>
                                    </p:set>
                                    <p:anim calcmode="lin" valueType="num">
                                      <p:cBhvr>
                                        <p:cTn id="144" dur="500" fill="hold"/>
                                        <p:tgtEl>
                                          <p:spTgt spid="3253"/>
                                        </p:tgtEl>
                                        <p:attrNameLst>
                                          <p:attrName>ppt_x</p:attrName>
                                        </p:attrNameLst>
                                      </p:cBhvr>
                                      <p:tavLst>
                                        <p:tav tm="0">
                                          <p:val>
                                            <p:strVal val="0-#ppt_w/2"/>
                                          </p:val>
                                        </p:tav>
                                        <p:tav tm="100000">
                                          <p:val>
                                            <p:strVal val="#ppt_x"/>
                                          </p:val>
                                        </p:tav>
                                      </p:tavLst>
                                    </p:anim>
                                    <p:anim calcmode="lin" valueType="num">
                                      <p:cBhvr>
                                        <p:cTn id="145" dur="500" fill="hold"/>
                                        <p:tgtEl>
                                          <p:spTgt spid="3253"/>
                                        </p:tgtEl>
                                        <p:attrNameLst>
                                          <p:attrName>ppt_y</p:attrName>
                                        </p:attrNameLst>
                                      </p:cBhvr>
                                      <p:tavLst>
                                        <p:tav tm="0">
                                          <p:val>
                                            <p:strVal val="#ppt_y"/>
                                          </p:val>
                                        </p:tav>
                                        <p:tav tm="100000">
                                          <p:val>
                                            <p:strVal val="#ppt_y"/>
                                          </p:val>
                                        </p:tav>
                                      </p:tavLst>
                                    </p:anim>
                                  </p:childTnLst>
                                </p:cTn>
                              </p:par>
                            </p:childTnLst>
                          </p:cTn>
                        </p:par>
                      </p:childTnLst>
                    </p:cTn>
                  </p:par>
                  <p:par>
                    <p:cTn id="146" fill="hold">
                      <p:stCondLst>
                        <p:cond delay="indefinite"/>
                      </p:stCondLst>
                      <p:childTnLst>
                        <p:par>
                          <p:cTn id="147" fill="hold">
                            <p:stCondLst>
                              <p:cond delay="0"/>
                            </p:stCondLst>
                            <p:childTnLst>
                              <p:par>
                                <p:cTn id="148" presetClass="entr" nodeType="clickEffect" presetSubtype="16" presetID="23" grpId="31" fill="hold">
                                  <p:stCondLst>
                                    <p:cond delay="0"/>
                                  </p:stCondLst>
                                  <p:iterate type="el" backwards="0">
                                    <p:tmAbs val="0"/>
                                  </p:iterate>
                                  <p:childTnLst>
                                    <p:set>
                                      <p:cBhvr>
                                        <p:cTn id="149" fill="hold"/>
                                        <p:tgtEl>
                                          <p:spTgt spid="3218"/>
                                        </p:tgtEl>
                                        <p:attrNameLst>
                                          <p:attrName>style.visibility</p:attrName>
                                        </p:attrNameLst>
                                      </p:cBhvr>
                                      <p:to>
                                        <p:strVal val="visible"/>
                                      </p:to>
                                    </p:set>
                                    <p:anim calcmode="lin" valueType="num">
                                      <p:cBhvr>
                                        <p:cTn id="150" dur="500" fill="hold"/>
                                        <p:tgtEl>
                                          <p:spTgt spid="3218"/>
                                        </p:tgtEl>
                                        <p:attrNameLst>
                                          <p:attrName>ppt_w</p:attrName>
                                        </p:attrNameLst>
                                      </p:cBhvr>
                                      <p:tavLst>
                                        <p:tav tm="0">
                                          <p:val>
                                            <p:fltVal val="0"/>
                                          </p:val>
                                        </p:tav>
                                        <p:tav tm="100000">
                                          <p:val>
                                            <p:strVal val="#ppt_w"/>
                                          </p:val>
                                        </p:tav>
                                      </p:tavLst>
                                    </p:anim>
                                    <p:anim calcmode="lin" valueType="num">
                                      <p:cBhvr>
                                        <p:cTn id="151" dur="500" fill="hold"/>
                                        <p:tgtEl>
                                          <p:spTgt spid="3218"/>
                                        </p:tgtEl>
                                        <p:attrNameLst>
                                          <p:attrName>ppt_h</p:attrName>
                                        </p:attrNameLst>
                                      </p:cBhvr>
                                      <p:tavLst>
                                        <p:tav tm="0">
                                          <p:val>
                                            <p:fltVal val="0"/>
                                          </p:val>
                                        </p:tav>
                                        <p:tav tm="100000">
                                          <p:val>
                                            <p:strVal val="#ppt_h"/>
                                          </p:val>
                                        </p:tav>
                                      </p:tavLst>
                                    </p:anim>
                                  </p:childTnLst>
                                </p:cTn>
                              </p:par>
                            </p:childTnLst>
                          </p:cTn>
                        </p:par>
                        <p:par>
                          <p:cTn id="152" fill="hold">
                            <p:stCondLst>
                              <p:cond delay="500"/>
                            </p:stCondLst>
                            <p:childTnLst>
                              <p:par>
                                <p:cTn id="153" presetClass="entr" nodeType="afterEffect" presetSubtype="16" presetID="23" grpId="32" fill="hold">
                                  <p:stCondLst>
                                    <p:cond delay="0"/>
                                  </p:stCondLst>
                                  <p:iterate type="el" backwards="0">
                                    <p:tmAbs val="0"/>
                                  </p:iterate>
                                  <p:childTnLst>
                                    <p:set>
                                      <p:cBhvr>
                                        <p:cTn id="154" fill="hold"/>
                                        <p:tgtEl>
                                          <p:spTgt spid="3239"/>
                                        </p:tgtEl>
                                        <p:attrNameLst>
                                          <p:attrName>style.visibility</p:attrName>
                                        </p:attrNameLst>
                                      </p:cBhvr>
                                      <p:to>
                                        <p:strVal val="visible"/>
                                      </p:to>
                                    </p:set>
                                    <p:anim calcmode="lin" valueType="num">
                                      <p:cBhvr>
                                        <p:cTn id="155" dur="500" fill="hold"/>
                                        <p:tgtEl>
                                          <p:spTgt spid="3239"/>
                                        </p:tgtEl>
                                        <p:attrNameLst>
                                          <p:attrName>ppt_w</p:attrName>
                                        </p:attrNameLst>
                                      </p:cBhvr>
                                      <p:tavLst>
                                        <p:tav tm="0">
                                          <p:val>
                                            <p:fltVal val="0"/>
                                          </p:val>
                                        </p:tav>
                                        <p:tav tm="100000">
                                          <p:val>
                                            <p:strVal val="#ppt_w"/>
                                          </p:val>
                                        </p:tav>
                                      </p:tavLst>
                                    </p:anim>
                                    <p:anim calcmode="lin" valueType="num">
                                      <p:cBhvr>
                                        <p:cTn id="156" dur="500" fill="hold"/>
                                        <p:tgtEl>
                                          <p:spTgt spid="3239"/>
                                        </p:tgtEl>
                                        <p:attrNameLst>
                                          <p:attrName>ppt_h</p:attrName>
                                        </p:attrNameLst>
                                      </p:cBhvr>
                                      <p:tavLst>
                                        <p:tav tm="0">
                                          <p:val>
                                            <p:fltVal val="0"/>
                                          </p:val>
                                        </p:tav>
                                        <p:tav tm="100000">
                                          <p:val>
                                            <p:strVal val="#ppt_h"/>
                                          </p:val>
                                        </p:tav>
                                      </p:tavLst>
                                    </p:anim>
                                  </p:childTnLst>
                                </p:cTn>
                              </p:par>
                            </p:childTnLst>
                          </p:cTn>
                        </p:par>
                        <p:par>
                          <p:cTn id="157" fill="hold">
                            <p:stCondLst>
                              <p:cond delay="1000"/>
                            </p:stCondLst>
                            <p:childTnLst>
                              <p:par>
                                <p:cTn id="158" presetClass="entr" nodeType="afterEffect" presetSubtype="16" presetID="23" grpId="33" fill="hold">
                                  <p:stCondLst>
                                    <p:cond delay="0"/>
                                  </p:stCondLst>
                                  <p:iterate type="el" backwards="0">
                                    <p:tmAbs val="0"/>
                                  </p:iterate>
                                  <p:childTnLst>
                                    <p:set>
                                      <p:cBhvr>
                                        <p:cTn id="159" fill="hold"/>
                                        <p:tgtEl>
                                          <p:spTgt spid="3247"/>
                                        </p:tgtEl>
                                        <p:attrNameLst>
                                          <p:attrName>style.visibility</p:attrName>
                                        </p:attrNameLst>
                                      </p:cBhvr>
                                      <p:to>
                                        <p:strVal val="visible"/>
                                      </p:to>
                                    </p:set>
                                    <p:anim calcmode="lin" valueType="num">
                                      <p:cBhvr>
                                        <p:cTn id="160" dur="500" fill="hold"/>
                                        <p:tgtEl>
                                          <p:spTgt spid="3247"/>
                                        </p:tgtEl>
                                        <p:attrNameLst>
                                          <p:attrName>ppt_w</p:attrName>
                                        </p:attrNameLst>
                                      </p:cBhvr>
                                      <p:tavLst>
                                        <p:tav tm="0">
                                          <p:val>
                                            <p:fltVal val="0"/>
                                          </p:val>
                                        </p:tav>
                                        <p:tav tm="100000">
                                          <p:val>
                                            <p:strVal val="#ppt_w"/>
                                          </p:val>
                                        </p:tav>
                                      </p:tavLst>
                                    </p:anim>
                                    <p:anim calcmode="lin" valueType="num">
                                      <p:cBhvr>
                                        <p:cTn id="161" dur="500" fill="hold"/>
                                        <p:tgtEl>
                                          <p:spTgt spid="3247"/>
                                        </p:tgtEl>
                                        <p:attrNameLst>
                                          <p:attrName>ppt_h</p:attrName>
                                        </p:attrNameLst>
                                      </p:cBhvr>
                                      <p:tavLst>
                                        <p:tav tm="0">
                                          <p:val>
                                            <p:fltVal val="0"/>
                                          </p:val>
                                        </p:tav>
                                        <p:tav tm="100000">
                                          <p:val>
                                            <p:strVal val="#ppt_h"/>
                                          </p:val>
                                        </p:tav>
                                      </p:tavLst>
                                    </p:anim>
                                  </p:childTnLst>
                                </p:cTn>
                              </p:par>
                            </p:childTnLst>
                          </p:cTn>
                        </p:par>
                        <p:par>
                          <p:cTn id="162" fill="hold">
                            <p:stCondLst>
                              <p:cond delay="1500"/>
                            </p:stCondLst>
                            <p:childTnLst>
                              <p:par>
                                <p:cTn id="163" presetClass="entr" nodeType="afterEffect" presetSubtype="16" presetID="23" grpId="34" fill="hold">
                                  <p:stCondLst>
                                    <p:cond delay="0"/>
                                  </p:stCondLst>
                                  <p:iterate type="el" backwards="0">
                                    <p:tmAbs val="0"/>
                                  </p:iterate>
                                  <p:childTnLst>
                                    <p:set>
                                      <p:cBhvr>
                                        <p:cTn id="164" fill="hold"/>
                                        <p:tgtEl>
                                          <p:spTgt spid="3268"/>
                                        </p:tgtEl>
                                        <p:attrNameLst>
                                          <p:attrName>style.visibility</p:attrName>
                                        </p:attrNameLst>
                                      </p:cBhvr>
                                      <p:to>
                                        <p:strVal val="visible"/>
                                      </p:to>
                                    </p:set>
                                    <p:anim calcmode="lin" valueType="num">
                                      <p:cBhvr>
                                        <p:cTn id="165" dur="500" fill="hold"/>
                                        <p:tgtEl>
                                          <p:spTgt spid="3268"/>
                                        </p:tgtEl>
                                        <p:attrNameLst>
                                          <p:attrName>ppt_w</p:attrName>
                                        </p:attrNameLst>
                                      </p:cBhvr>
                                      <p:tavLst>
                                        <p:tav tm="0">
                                          <p:val>
                                            <p:fltVal val="0"/>
                                          </p:val>
                                        </p:tav>
                                        <p:tav tm="100000">
                                          <p:val>
                                            <p:strVal val="#ppt_w"/>
                                          </p:val>
                                        </p:tav>
                                      </p:tavLst>
                                    </p:anim>
                                    <p:anim calcmode="lin" valueType="num">
                                      <p:cBhvr>
                                        <p:cTn id="166" dur="500" fill="hold"/>
                                        <p:tgtEl>
                                          <p:spTgt spid="3268"/>
                                        </p:tgtEl>
                                        <p:attrNameLst>
                                          <p:attrName>ppt_h</p:attrName>
                                        </p:attrNameLst>
                                      </p:cBhvr>
                                      <p:tavLst>
                                        <p:tav tm="0">
                                          <p:val>
                                            <p:fltVal val="0"/>
                                          </p:val>
                                        </p:tav>
                                        <p:tav tm="100000">
                                          <p:val>
                                            <p:strVal val="#ppt_h"/>
                                          </p:val>
                                        </p:tav>
                                      </p:tavLst>
                                    </p:anim>
                                  </p:childTnLst>
                                </p:cTn>
                              </p:par>
                            </p:childTnLst>
                          </p:cTn>
                        </p:par>
                        <p:par>
                          <p:cTn id="167" fill="hold">
                            <p:stCondLst>
                              <p:cond delay="2000"/>
                            </p:stCondLst>
                            <p:childTnLst>
                              <p:par>
                                <p:cTn id="168" presetClass="entr" nodeType="afterEffect" presetSubtype="16" presetID="23" grpId="35" fill="hold">
                                  <p:stCondLst>
                                    <p:cond delay="0"/>
                                  </p:stCondLst>
                                  <p:iterate type="el" backwards="0">
                                    <p:tmAbs val="0"/>
                                  </p:iterate>
                                  <p:childTnLst>
                                    <p:set>
                                      <p:cBhvr>
                                        <p:cTn id="169" fill="hold"/>
                                        <p:tgtEl>
                                          <p:spTgt spid="3258"/>
                                        </p:tgtEl>
                                        <p:attrNameLst>
                                          <p:attrName>style.visibility</p:attrName>
                                        </p:attrNameLst>
                                      </p:cBhvr>
                                      <p:to>
                                        <p:strVal val="visible"/>
                                      </p:to>
                                    </p:set>
                                    <p:anim calcmode="lin" valueType="num">
                                      <p:cBhvr>
                                        <p:cTn id="170" dur="500" fill="hold"/>
                                        <p:tgtEl>
                                          <p:spTgt spid="3258"/>
                                        </p:tgtEl>
                                        <p:attrNameLst>
                                          <p:attrName>ppt_w</p:attrName>
                                        </p:attrNameLst>
                                      </p:cBhvr>
                                      <p:tavLst>
                                        <p:tav tm="0">
                                          <p:val>
                                            <p:fltVal val="0"/>
                                          </p:val>
                                        </p:tav>
                                        <p:tav tm="100000">
                                          <p:val>
                                            <p:strVal val="#ppt_w"/>
                                          </p:val>
                                        </p:tav>
                                      </p:tavLst>
                                    </p:anim>
                                    <p:anim calcmode="lin" valueType="num">
                                      <p:cBhvr>
                                        <p:cTn id="171" dur="500" fill="hold"/>
                                        <p:tgtEl>
                                          <p:spTgt spid="3258"/>
                                        </p:tgtEl>
                                        <p:attrNameLst>
                                          <p:attrName>ppt_h</p:attrName>
                                        </p:attrNameLst>
                                      </p:cBhvr>
                                      <p:tavLst>
                                        <p:tav tm="0">
                                          <p:val>
                                            <p:fltVal val="0"/>
                                          </p:val>
                                        </p:tav>
                                        <p:tav tm="100000">
                                          <p:val>
                                            <p:strVal val="#ppt_h"/>
                                          </p:val>
                                        </p:tav>
                                      </p:tavLst>
                                    </p:anim>
                                  </p:childTnLst>
                                </p:cTn>
                              </p:par>
                            </p:childTnLst>
                          </p:cTn>
                        </p:par>
                        <p:par>
                          <p:cTn id="172" fill="hold">
                            <p:stCondLst>
                              <p:cond delay="2500"/>
                            </p:stCondLst>
                            <p:childTnLst>
                              <p:par>
                                <p:cTn id="173" presetClass="entr" nodeType="afterEffect" presetSubtype="16" presetID="23" grpId="36" fill="hold">
                                  <p:stCondLst>
                                    <p:cond delay="0"/>
                                  </p:stCondLst>
                                  <p:iterate type="el" backwards="0">
                                    <p:tmAbs val="0"/>
                                  </p:iterate>
                                  <p:childTnLst>
                                    <p:set>
                                      <p:cBhvr>
                                        <p:cTn id="174" fill="hold"/>
                                        <p:tgtEl>
                                          <p:spTgt spid="3257"/>
                                        </p:tgtEl>
                                        <p:attrNameLst>
                                          <p:attrName>style.visibility</p:attrName>
                                        </p:attrNameLst>
                                      </p:cBhvr>
                                      <p:to>
                                        <p:strVal val="visible"/>
                                      </p:to>
                                    </p:set>
                                    <p:anim calcmode="lin" valueType="num">
                                      <p:cBhvr>
                                        <p:cTn id="175" dur="500" fill="hold"/>
                                        <p:tgtEl>
                                          <p:spTgt spid="3257"/>
                                        </p:tgtEl>
                                        <p:attrNameLst>
                                          <p:attrName>ppt_w</p:attrName>
                                        </p:attrNameLst>
                                      </p:cBhvr>
                                      <p:tavLst>
                                        <p:tav tm="0">
                                          <p:val>
                                            <p:fltVal val="0"/>
                                          </p:val>
                                        </p:tav>
                                        <p:tav tm="100000">
                                          <p:val>
                                            <p:strVal val="#ppt_w"/>
                                          </p:val>
                                        </p:tav>
                                      </p:tavLst>
                                    </p:anim>
                                    <p:anim calcmode="lin" valueType="num">
                                      <p:cBhvr>
                                        <p:cTn id="176" dur="500" fill="hold"/>
                                        <p:tgtEl>
                                          <p:spTgt spid="3257"/>
                                        </p:tgtEl>
                                        <p:attrNameLst>
                                          <p:attrName>ppt_h</p:attrName>
                                        </p:attrNameLst>
                                      </p:cBhvr>
                                      <p:tavLst>
                                        <p:tav tm="0">
                                          <p:val>
                                            <p:fltVal val="0"/>
                                          </p:val>
                                        </p:tav>
                                        <p:tav tm="100000">
                                          <p:val>
                                            <p:strVal val="#ppt_h"/>
                                          </p:val>
                                        </p:tav>
                                      </p:tavLst>
                                    </p:anim>
                                  </p:childTnLst>
                                </p:cTn>
                              </p:par>
                            </p:childTnLst>
                          </p:cTn>
                        </p:par>
                      </p:childTnLst>
                    </p:cTn>
                  </p:par>
                  <p:par>
                    <p:cTn id="177" fill="hold">
                      <p:stCondLst>
                        <p:cond delay="indefinite"/>
                      </p:stCondLst>
                      <p:childTnLst>
                        <p:par>
                          <p:cTn id="178" fill="hold">
                            <p:stCondLst>
                              <p:cond delay="0"/>
                            </p:stCondLst>
                            <p:childTnLst>
                              <p:par>
                                <p:cTn id="179" presetClass="entr" nodeType="clickEffect" presetID="9" grpId="37" fill="hold">
                                  <p:stCondLst>
                                    <p:cond delay="0"/>
                                  </p:stCondLst>
                                  <p:iterate type="el" backwards="0">
                                    <p:tmAbs val="0"/>
                                  </p:iterate>
                                  <p:childTnLst>
                                    <p:set>
                                      <p:cBhvr>
                                        <p:cTn id="180" fill="hold"/>
                                        <p:tgtEl>
                                          <p:spTgt spid="3217"/>
                                        </p:tgtEl>
                                        <p:attrNameLst>
                                          <p:attrName>style.visibility</p:attrName>
                                        </p:attrNameLst>
                                      </p:cBhvr>
                                      <p:to>
                                        <p:strVal val="visible"/>
                                      </p:to>
                                    </p:set>
                                    <p:animEffect filter="dissolve" transition="in">
                                      <p:cBhvr>
                                        <p:cTn id="181" dur="500"/>
                                        <p:tgtEl>
                                          <p:spTgt spid="3217"/>
                                        </p:tgtEl>
                                      </p:cBhvr>
                                    </p:animEffect>
                                  </p:childTnLst>
                                </p:cTn>
                              </p:par>
                            </p:childTnLst>
                          </p:cTn>
                        </p:par>
                        <p:par>
                          <p:cTn id="182" fill="hold">
                            <p:stCondLst>
                              <p:cond delay="500"/>
                            </p:stCondLst>
                            <p:childTnLst>
                              <p:par>
                                <p:cTn id="183" presetClass="entr" nodeType="afterEffect" presetID="9" grpId="38" fill="hold">
                                  <p:stCondLst>
                                    <p:cond delay="0"/>
                                  </p:stCondLst>
                                  <p:iterate type="el" backwards="0">
                                    <p:tmAbs val="0"/>
                                  </p:iterate>
                                  <p:childTnLst>
                                    <p:set>
                                      <p:cBhvr>
                                        <p:cTn id="184" fill="hold"/>
                                        <p:tgtEl>
                                          <p:spTgt spid="3234"/>
                                        </p:tgtEl>
                                        <p:attrNameLst>
                                          <p:attrName>style.visibility</p:attrName>
                                        </p:attrNameLst>
                                      </p:cBhvr>
                                      <p:to>
                                        <p:strVal val="visible"/>
                                      </p:to>
                                    </p:set>
                                    <p:animEffect filter="dissolve" transition="in">
                                      <p:cBhvr>
                                        <p:cTn id="185" dur="500"/>
                                        <p:tgtEl>
                                          <p:spTgt spid="3234"/>
                                        </p:tgtEl>
                                      </p:cBhvr>
                                    </p:animEffect>
                                  </p:childTnLst>
                                </p:cTn>
                              </p:par>
                            </p:childTnLst>
                          </p:cTn>
                        </p:par>
                        <p:par>
                          <p:cTn id="186" fill="hold">
                            <p:stCondLst>
                              <p:cond delay="1000"/>
                            </p:stCondLst>
                            <p:childTnLst>
                              <p:par>
                                <p:cTn id="187" presetClass="entr" nodeType="afterEffect" presetID="9" grpId="39" fill="hold">
                                  <p:stCondLst>
                                    <p:cond delay="0"/>
                                  </p:stCondLst>
                                  <p:iterate type="el" backwards="0">
                                    <p:tmAbs val="0"/>
                                  </p:iterate>
                                  <p:childTnLst>
                                    <p:set>
                                      <p:cBhvr>
                                        <p:cTn id="188" fill="hold"/>
                                        <p:tgtEl>
                                          <p:spTgt spid="3248"/>
                                        </p:tgtEl>
                                        <p:attrNameLst>
                                          <p:attrName>style.visibility</p:attrName>
                                        </p:attrNameLst>
                                      </p:cBhvr>
                                      <p:to>
                                        <p:strVal val="visible"/>
                                      </p:to>
                                    </p:set>
                                    <p:animEffect filter="dissolve" transition="in">
                                      <p:cBhvr>
                                        <p:cTn id="189" dur="500"/>
                                        <p:tgtEl>
                                          <p:spTgt spid="3248"/>
                                        </p:tgtEl>
                                      </p:cBhvr>
                                    </p:animEffect>
                                  </p:childTnLst>
                                </p:cTn>
                              </p:par>
                            </p:childTnLst>
                          </p:cTn>
                        </p:par>
                        <p:par>
                          <p:cTn id="190" fill="hold">
                            <p:stCondLst>
                              <p:cond delay="1500"/>
                            </p:stCondLst>
                            <p:childTnLst>
                              <p:par>
                                <p:cTn id="191" presetClass="entr" nodeType="afterEffect" presetID="9" grpId="40" fill="hold">
                                  <p:stCondLst>
                                    <p:cond delay="0"/>
                                  </p:stCondLst>
                                  <p:iterate type="el" backwards="0">
                                    <p:tmAbs val="0"/>
                                  </p:iterate>
                                  <p:childTnLst>
                                    <p:set>
                                      <p:cBhvr>
                                        <p:cTn id="192" fill="hold"/>
                                        <p:tgtEl>
                                          <p:spTgt spid="3269"/>
                                        </p:tgtEl>
                                        <p:attrNameLst>
                                          <p:attrName>style.visibility</p:attrName>
                                        </p:attrNameLst>
                                      </p:cBhvr>
                                      <p:to>
                                        <p:strVal val="visible"/>
                                      </p:to>
                                    </p:set>
                                    <p:animEffect filter="dissolve" transition="in">
                                      <p:cBhvr>
                                        <p:cTn id="193" dur="500"/>
                                        <p:tgtEl>
                                          <p:spTgt spid="3269"/>
                                        </p:tgtEl>
                                      </p:cBhvr>
                                    </p:animEffect>
                                  </p:childTnLst>
                                </p:cTn>
                              </p:par>
                            </p:childTnLst>
                          </p:cTn>
                        </p:par>
                        <p:par>
                          <p:cTn id="194" fill="hold">
                            <p:stCondLst>
                              <p:cond delay="2000"/>
                            </p:stCondLst>
                            <p:childTnLst>
                              <p:par>
                                <p:cTn id="195" presetClass="entr" nodeType="afterEffect" presetID="9" grpId="41" fill="hold">
                                  <p:stCondLst>
                                    <p:cond delay="0"/>
                                  </p:stCondLst>
                                  <p:iterate type="el" backwards="0">
                                    <p:tmAbs val="0"/>
                                  </p:iterate>
                                  <p:childTnLst>
                                    <p:set>
                                      <p:cBhvr>
                                        <p:cTn id="196" fill="hold"/>
                                        <p:tgtEl>
                                          <p:spTgt spid="3260"/>
                                        </p:tgtEl>
                                        <p:attrNameLst>
                                          <p:attrName>style.visibility</p:attrName>
                                        </p:attrNameLst>
                                      </p:cBhvr>
                                      <p:to>
                                        <p:strVal val="visible"/>
                                      </p:to>
                                    </p:set>
                                    <p:animEffect filter="dissolve" transition="in">
                                      <p:cBhvr>
                                        <p:cTn id="197" dur="500"/>
                                        <p:tgtEl>
                                          <p:spTgt spid="3260"/>
                                        </p:tgtEl>
                                      </p:cBhvr>
                                    </p:animEffect>
                                  </p:childTnLst>
                                </p:cTn>
                              </p:par>
                            </p:childTnLst>
                          </p:cTn>
                        </p:par>
                        <p:par>
                          <p:cTn id="198" fill="hold">
                            <p:stCondLst>
                              <p:cond delay="2500"/>
                            </p:stCondLst>
                            <p:childTnLst>
                              <p:par>
                                <p:cTn id="199" presetClass="entr" nodeType="afterEffect" presetID="9" grpId="42" fill="hold">
                                  <p:stCondLst>
                                    <p:cond delay="0"/>
                                  </p:stCondLst>
                                  <p:iterate type="el" backwards="0">
                                    <p:tmAbs val="0"/>
                                  </p:iterate>
                                  <p:childTnLst>
                                    <p:set>
                                      <p:cBhvr>
                                        <p:cTn id="200" fill="hold"/>
                                        <p:tgtEl>
                                          <p:spTgt spid="3259"/>
                                        </p:tgtEl>
                                        <p:attrNameLst>
                                          <p:attrName>style.visibility</p:attrName>
                                        </p:attrNameLst>
                                      </p:cBhvr>
                                      <p:to>
                                        <p:strVal val="visible"/>
                                      </p:to>
                                    </p:set>
                                    <p:animEffect filter="dissolve" transition="in">
                                      <p:cBhvr>
                                        <p:cTn id="201" dur="500"/>
                                        <p:tgtEl>
                                          <p:spTgt spid="3259"/>
                                        </p:tgtEl>
                                      </p:cBhvr>
                                    </p:animEffect>
                                  </p:childTnLst>
                                </p:cTn>
                              </p:par>
                            </p:childTnLst>
                          </p:cTn>
                        </p:par>
                        <p:par>
                          <p:cTn id="202" fill="hold">
                            <p:stCondLst>
                              <p:cond delay="3000"/>
                            </p:stCondLst>
                            <p:childTnLst>
                              <p:par>
                                <p:cTn id="203" presetClass="entr" nodeType="afterEffect" presetID="9" grpId="43" fill="hold">
                                  <p:stCondLst>
                                    <p:cond delay="0"/>
                                  </p:stCondLst>
                                  <p:iterate type="el" backwards="0">
                                    <p:tmAbs val="0"/>
                                  </p:iterate>
                                  <p:childTnLst>
                                    <p:set>
                                      <p:cBhvr>
                                        <p:cTn id="204" fill="hold"/>
                                        <p:tgtEl>
                                          <p:spTgt spid="3226"/>
                                        </p:tgtEl>
                                        <p:attrNameLst>
                                          <p:attrName>style.visibility</p:attrName>
                                        </p:attrNameLst>
                                      </p:cBhvr>
                                      <p:to>
                                        <p:strVal val="visible"/>
                                      </p:to>
                                    </p:set>
                                    <p:animEffect filter="dissolve" transition="in">
                                      <p:cBhvr>
                                        <p:cTn id="205" dur="500"/>
                                        <p:tgtEl>
                                          <p:spTgt spid="3226"/>
                                        </p:tgtEl>
                                      </p:cBhvr>
                                    </p:animEffect>
                                  </p:childTnLst>
                                </p:cTn>
                              </p:par>
                            </p:childTnLst>
                          </p:cTn>
                        </p:par>
                        <p:par>
                          <p:cTn id="206" fill="hold">
                            <p:stCondLst>
                              <p:cond delay="3500"/>
                            </p:stCondLst>
                            <p:childTnLst>
                              <p:par>
                                <p:cTn id="207" presetClass="entr" nodeType="afterEffect" presetID="9" grpId="44" fill="hold">
                                  <p:stCondLst>
                                    <p:cond delay="0"/>
                                  </p:stCondLst>
                                  <p:iterate type="el" backwards="0">
                                    <p:tmAbs val="0"/>
                                  </p:iterate>
                                  <p:childTnLst>
                                    <p:set>
                                      <p:cBhvr>
                                        <p:cTn id="208" fill="hold"/>
                                        <p:tgtEl>
                                          <p:spTgt spid="3241"/>
                                        </p:tgtEl>
                                        <p:attrNameLst>
                                          <p:attrName>style.visibility</p:attrName>
                                        </p:attrNameLst>
                                      </p:cBhvr>
                                      <p:to>
                                        <p:strVal val="visible"/>
                                      </p:to>
                                    </p:set>
                                    <p:animEffect filter="dissolve" transition="in">
                                      <p:cBhvr>
                                        <p:cTn id="209" dur="500"/>
                                        <p:tgtEl>
                                          <p:spTgt spid="3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217" grpId="37"/>
      <p:bldP build="whole" bldLvl="1" animBg="1" rev="0" advAuto="0" spid="3247" grpId="33"/>
      <p:bldP build="whole" bldLvl="1" animBg="1" rev="0" advAuto="0" spid="3244" grpId="17"/>
      <p:bldP build="whole" bldLvl="1" animBg="1" rev="0" advAuto="0" spid="3259" grpId="42"/>
      <p:bldP build="whole" bldLvl="1" animBg="1" rev="0" advAuto="0" spid="3240" grpId="25"/>
      <p:bldP build="whole" bldLvl="1" animBg="1" rev="0" advAuto="0" spid="3249" grpId="6"/>
      <p:bldP build="whole" bldLvl="1" animBg="1" rev="0" advAuto="0" spid="3256" grpId="13"/>
      <p:bldP build="whole" bldLvl="1" animBg="1" rev="0" advAuto="0" spid="3268" grpId="34"/>
      <p:bldP build="whole" bldLvl="1" animBg="1" rev="0" advAuto="0" spid="3229" grpId="18"/>
      <p:bldP build="whole" bldLvl="1" animBg="1" rev="0" advAuto="0" spid="3261" grpId="22"/>
      <p:bldP build="whole" bldLvl="1" animBg="1" rev="0" advAuto="0" spid="3237" grpId="16"/>
      <p:bldP build="whole" bldLvl="1" animBg="1" rev="0" advAuto="0" spid="3257" grpId="36"/>
      <p:bldP build="whole" bldLvl="1" animBg="1" rev="0" advAuto="0" spid="3260" grpId="41"/>
      <p:bldP build="whole" bldLvl="1" animBg="1" rev="0" advAuto="0" spid="3242" grpId="2"/>
      <p:bldP build="whole" bldLvl="1" animBg="1" rev="0" advAuto="0" spid="3245" grpId="21"/>
      <p:bldP build="whole" bldLvl="1" animBg="1" rev="0" advAuto="0" spid="3265" grpId="28"/>
      <p:bldP build="whole" bldLvl="1" animBg="1" rev="0" advAuto="0" spid="3218" grpId="31"/>
      <p:bldP build="whole" bldLvl="1" animBg="1" rev="0" advAuto="0" spid="3250" grpId="5"/>
      <p:bldP build="whole" bldLvl="1" animBg="1" rev="0" advAuto="0" spid="3258" grpId="35"/>
      <p:bldP build="whole" bldLvl="1" animBg="1" rev="0" advAuto="0" spid="3248" grpId="39"/>
      <p:bldP build="whole" bldLvl="1" animBg="1" rev="0" advAuto="0" spid="3266" grpId="15"/>
      <p:bldP build="whole" bldLvl="1" animBg="1" rev="0" advAuto="0" spid="3253" grpId="30"/>
      <p:bldP build="whole" bldLvl="1" animBg="1" rev="0" advAuto="0" spid="3230" grpId="19"/>
      <p:bldP build="whole" bldLvl="1" animBg="1" rev="0" advAuto="0" spid="3262" grpId="23"/>
      <p:bldP build="whole" bldLvl="1" animBg="1" rev="0" advAuto="0" spid="3263" grpId="4"/>
      <p:bldP build="whole" bldLvl="1" animBg="1" rev="0" advAuto="0" spid="3238" grpId="20"/>
      <p:bldP build="whole" bldLvl="1" animBg="1" rev="0" advAuto="0" spid="3235" grpId="7"/>
      <p:bldP build="whole" bldLvl="1" animBg="1" rev="0" advAuto="0" spid="3227" grpId="3"/>
      <p:bldP build="whole" bldLvl="1" animBg="1" rev="0" advAuto="0" spid="3243" grpId="9"/>
      <p:bldP build="whole" bldLvl="1" animBg="1" rev="0" advAuto="0" spid="3246" grpId="26"/>
      <p:bldP build="whole" bldLvl="1" animBg="1" rev="0" advAuto="0" spid="3269" grpId="40"/>
      <p:bldP build="whole" bldLvl="1" animBg="1" rev="0" advAuto="0" spid="3241" grpId="44"/>
      <p:bldP build="whole" bldLvl="1" animBg="1" rev="0" advAuto="0" spid="3251" grpId="11"/>
      <p:bldP build="whole" bldLvl="1" animBg="1" rev="0" advAuto="0" spid="3254" grpId="29"/>
      <p:bldP build="whole" bldLvl="1" animBg="1" rev="0" advAuto="0" spid="3236" grpId="1"/>
      <p:bldP build="whole" bldLvl="1" animBg="1" rev="0" advAuto="0" spid="3234" grpId="38"/>
      <p:bldP build="whole" bldLvl="1" animBg="1" rev="0" advAuto="0" spid="3267" grpId="24"/>
      <p:bldP build="whole" bldLvl="1" animBg="1" rev="0" advAuto="0" spid="3228" grpId="8"/>
      <p:bldP build="whole" bldLvl="1" animBg="1" rev="0" advAuto="0" spid="3255" grpId="14"/>
      <p:bldP build="whole" bldLvl="1" animBg="1" rev="0" advAuto="0" spid="3231" grpId="27"/>
      <p:bldP build="whole" bldLvl="1" animBg="1" rev="0" advAuto="0" spid="3264" grpId="10"/>
      <p:bldP build="whole" bldLvl="1" animBg="1" rev="0" advAuto="0" spid="3226" grpId="43"/>
      <p:bldP build="whole" bldLvl="1" animBg="1" rev="0" advAuto="0" spid="3239" grpId="32"/>
      <p:bldP build="whole" bldLvl="1" animBg="1" rev="0" advAuto="0" spid="3252" grpId="12"/>
    </p:bld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1"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27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273" name="TextBox 1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4</a:t>
            </a:r>
          </a:p>
        </p:txBody>
      </p:sp>
      <p:sp>
        <p:nvSpPr>
          <p:cNvPr id="3274" name="TextBox 1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3275" name="Oval 18"/>
          <p:cNvSpPr/>
          <p:nvPr/>
        </p:nvSpPr>
        <p:spPr>
          <a:xfrm>
            <a:off x="7226335" y="4896391"/>
            <a:ext cx="879673" cy="879673"/>
          </a:xfrm>
          <a:prstGeom prst="ellipse">
            <a:avLst/>
          </a:prstGeom>
          <a:solidFill>
            <a:srgbClr val="6491C8">
              <a:alpha val="85000"/>
            </a:srgbClr>
          </a:solidFill>
          <a:ln w="12700">
            <a:miter lim="400000"/>
          </a:ln>
        </p:spPr>
        <p:txBody>
          <a:bodyPr lIns="45719" rIns="45719" anchor="ctr"/>
          <a:lstStyle/>
          <a:p>
            <a:pPr algn="ctr">
              <a:defRPr>
                <a:solidFill>
                  <a:srgbClr val="FFFFFF"/>
                </a:solidFill>
              </a:defRPr>
            </a:pPr>
          </a:p>
        </p:txBody>
      </p:sp>
      <p:sp>
        <p:nvSpPr>
          <p:cNvPr id="3276" name="Oval 16"/>
          <p:cNvSpPr/>
          <p:nvPr/>
        </p:nvSpPr>
        <p:spPr>
          <a:xfrm>
            <a:off x="8069654" y="2999277"/>
            <a:ext cx="1257455" cy="1257455"/>
          </a:xfrm>
          <a:prstGeom prst="ellipse">
            <a:avLst/>
          </a:prstGeom>
          <a:solidFill>
            <a:srgbClr val="6491C8">
              <a:alpha val="85000"/>
            </a:srgbClr>
          </a:solidFill>
          <a:ln w="12700">
            <a:miter lim="400000"/>
          </a:ln>
        </p:spPr>
        <p:txBody>
          <a:bodyPr lIns="45719" rIns="45719" anchor="ctr"/>
          <a:lstStyle/>
          <a:p>
            <a:pPr algn="ctr">
              <a:defRPr>
                <a:solidFill>
                  <a:srgbClr val="FFFFFF"/>
                </a:solidFill>
              </a:defRPr>
            </a:pPr>
          </a:p>
        </p:txBody>
      </p:sp>
      <p:sp>
        <p:nvSpPr>
          <p:cNvPr id="3277" name="Oval 3"/>
          <p:cNvSpPr/>
          <p:nvPr/>
        </p:nvSpPr>
        <p:spPr>
          <a:xfrm>
            <a:off x="5778903" y="2359616"/>
            <a:ext cx="2536777" cy="2536777"/>
          </a:xfrm>
          <a:prstGeom prst="ellipse">
            <a:avLst/>
          </a:prstGeom>
          <a:solidFill>
            <a:schemeClr val="accent2">
              <a:alpha val="85000"/>
            </a:schemeClr>
          </a:solidFill>
          <a:ln w="12700">
            <a:miter lim="400000"/>
          </a:ln>
        </p:spPr>
        <p:txBody>
          <a:bodyPr lIns="45719" rIns="45719" anchor="ctr"/>
          <a:lstStyle/>
          <a:p>
            <a:pPr algn="ctr">
              <a:defRPr>
                <a:solidFill>
                  <a:srgbClr val="FFFFFF"/>
                </a:solidFill>
              </a:defRPr>
            </a:pPr>
          </a:p>
        </p:txBody>
      </p:sp>
      <p:sp>
        <p:nvSpPr>
          <p:cNvPr id="3278" name="Oval 4"/>
          <p:cNvSpPr/>
          <p:nvPr/>
        </p:nvSpPr>
        <p:spPr>
          <a:xfrm>
            <a:off x="4964291" y="2999277"/>
            <a:ext cx="1257456" cy="1257455"/>
          </a:xfrm>
          <a:prstGeom prst="ellipse">
            <a:avLst/>
          </a:prstGeom>
          <a:solidFill>
            <a:schemeClr val="accent3">
              <a:alpha val="85000"/>
            </a:schemeClr>
          </a:solidFill>
          <a:ln w="12700">
            <a:miter lim="400000"/>
          </a:ln>
        </p:spPr>
        <p:txBody>
          <a:bodyPr lIns="45719" rIns="45719" anchor="ctr"/>
          <a:lstStyle/>
          <a:p>
            <a:pPr algn="ctr">
              <a:defRPr>
                <a:solidFill>
                  <a:srgbClr val="FFFFFF"/>
                </a:solidFill>
              </a:defRPr>
            </a:pPr>
          </a:p>
        </p:txBody>
      </p:sp>
      <p:sp>
        <p:nvSpPr>
          <p:cNvPr id="3279" name="Oval 5"/>
          <p:cNvSpPr/>
          <p:nvPr/>
        </p:nvSpPr>
        <p:spPr>
          <a:xfrm>
            <a:off x="3600227" y="3125023"/>
            <a:ext cx="1771371" cy="1771370"/>
          </a:xfrm>
          <a:prstGeom prst="ellipse">
            <a:avLst/>
          </a:prstGeom>
          <a:solidFill>
            <a:schemeClr val="accent4">
              <a:alpha val="85000"/>
            </a:schemeClr>
          </a:solidFill>
          <a:ln w="12700">
            <a:miter lim="400000"/>
          </a:ln>
        </p:spPr>
        <p:txBody>
          <a:bodyPr lIns="45719" rIns="45719" anchor="ctr"/>
          <a:lstStyle/>
          <a:p>
            <a:pPr algn="ctr">
              <a:defRPr>
                <a:solidFill>
                  <a:srgbClr val="FFFFFF"/>
                </a:solidFill>
              </a:defRPr>
            </a:pPr>
          </a:p>
        </p:txBody>
      </p:sp>
      <p:sp>
        <p:nvSpPr>
          <p:cNvPr id="3280" name="Oval 6"/>
          <p:cNvSpPr/>
          <p:nvPr/>
        </p:nvSpPr>
        <p:spPr>
          <a:xfrm>
            <a:off x="5362852" y="2157873"/>
            <a:ext cx="1028921" cy="1028919"/>
          </a:xfrm>
          <a:prstGeom prst="ellipse">
            <a:avLst/>
          </a:prstGeom>
          <a:solidFill>
            <a:schemeClr val="accent1">
              <a:alpha val="85000"/>
            </a:schemeClr>
          </a:solidFill>
          <a:ln w="12700">
            <a:miter lim="400000"/>
          </a:ln>
        </p:spPr>
        <p:txBody>
          <a:bodyPr lIns="45719" rIns="45719" anchor="ctr"/>
          <a:lstStyle/>
          <a:p>
            <a:pPr algn="ctr">
              <a:defRPr>
                <a:solidFill>
                  <a:srgbClr val="FFFFFF"/>
                </a:solidFill>
              </a:defRPr>
            </a:pPr>
          </a:p>
        </p:txBody>
      </p:sp>
      <p:sp>
        <p:nvSpPr>
          <p:cNvPr id="3281" name="Oval 7"/>
          <p:cNvSpPr/>
          <p:nvPr/>
        </p:nvSpPr>
        <p:spPr>
          <a:xfrm>
            <a:off x="6560167" y="1798415"/>
            <a:ext cx="460333" cy="460333"/>
          </a:xfrm>
          <a:prstGeom prst="ellipse">
            <a:avLst/>
          </a:prstGeom>
          <a:solidFill>
            <a:schemeClr val="accent4">
              <a:alpha val="85000"/>
            </a:schemeClr>
          </a:solidFill>
          <a:ln w="12700">
            <a:miter lim="400000"/>
          </a:ln>
        </p:spPr>
        <p:txBody>
          <a:bodyPr lIns="45719" rIns="45719" anchor="ctr"/>
          <a:lstStyle/>
          <a:p>
            <a:pPr algn="ctr">
              <a:defRPr>
                <a:solidFill>
                  <a:srgbClr val="FFFFFF"/>
                </a:solidFill>
              </a:defRPr>
            </a:pPr>
          </a:p>
        </p:txBody>
      </p:sp>
      <p:sp>
        <p:nvSpPr>
          <p:cNvPr id="3282" name="Oval 8"/>
          <p:cNvSpPr/>
          <p:nvPr/>
        </p:nvSpPr>
        <p:spPr>
          <a:xfrm>
            <a:off x="6216550" y="4961997"/>
            <a:ext cx="1147567" cy="1147567"/>
          </a:xfrm>
          <a:prstGeom prst="ellipse">
            <a:avLst/>
          </a:prstGeom>
          <a:solidFill>
            <a:schemeClr val="accent6">
              <a:alpha val="85000"/>
            </a:schemeClr>
          </a:solidFill>
          <a:ln w="12700">
            <a:miter lim="400000"/>
          </a:ln>
        </p:spPr>
        <p:txBody>
          <a:bodyPr lIns="45719" rIns="45719" anchor="ctr"/>
          <a:lstStyle/>
          <a:p>
            <a:pPr algn="ctr">
              <a:defRPr>
                <a:solidFill>
                  <a:srgbClr val="FFFFFF"/>
                </a:solidFill>
              </a:defRPr>
            </a:pPr>
          </a:p>
        </p:txBody>
      </p:sp>
      <p:sp>
        <p:nvSpPr>
          <p:cNvPr id="3283" name="Oval 9"/>
          <p:cNvSpPr/>
          <p:nvPr/>
        </p:nvSpPr>
        <p:spPr>
          <a:xfrm>
            <a:off x="4975226" y="4579023"/>
            <a:ext cx="1038223" cy="1038223"/>
          </a:xfrm>
          <a:prstGeom prst="ellipse">
            <a:avLst/>
          </a:prstGeom>
          <a:solidFill>
            <a:schemeClr val="accent4">
              <a:alpha val="85000"/>
            </a:schemeClr>
          </a:solidFill>
          <a:ln w="12700">
            <a:miter lim="400000"/>
          </a:ln>
        </p:spPr>
        <p:txBody>
          <a:bodyPr lIns="45719" rIns="45719" anchor="ctr"/>
          <a:lstStyle/>
          <a:p>
            <a:pPr algn="ctr">
              <a:defRPr>
                <a:solidFill>
                  <a:srgbClr val="FFFFFF"/>
                </a:solidFill>
              </a:defRPr>
            </a:pPr>
          </a:p>
        </p:txBody>
      </p:sp>
      <p:sp>
        <p:nvSpPr>
          <p:cNvPr id="3284" name="Oval 10"/>
          <p:cNvSpPr/>
          <p:nvPr/>
        </p:nvSpPr>
        <p:spPr>
          <a:xfrm>
            <a:off x="4964291" y="5439833"/>
            <a:ext cx="354825" cy="354825"/>
          </a:xfrm>
          <a:prstGeom prst="ellipse">
            <a:avLst/>
          </a:prstGeom>
          <a:solidFill>
            <a:schemeClr val="accent3">
              <a:alpha val="85000"/>
            </a:schemeClr>
          </a:solidFill>
          <a:ln w="12700">
            <a:miter lim="400000"/>
          </a:ln>
        </p:spPr>
        <p:txBody>
          <a:bodyPr lIns="45719" rIns="45719" anchor="ctr"/>
          <a:lstStyle/>
          <a:p>
            <a:pPr algn="ctr">
              <a:defRPr>
                <a:solidFill>
                  <a:srgbClr val="FFFFFF"/>
                </a:solidFill>
              </a:defRPr>
            </a:pPr>
          </a:p>
        </p:txBody>
      </p:sp>
      <p:sp>
        <p:nvSpPr>
          <p:cNvPr id="3285" name="Oval 11"/>
          <p:cNvSpPr/>
          <p:nvPr/>
        </p:nvSpPr>
        <p:spPr>
          <a:xfrm>
            <a:off x="5389360" y="4896391"/>
            <a:ext cx="879673" cy="879673"/>
          </a:xfrm>
          <a:prstGeom prst="ellipse">
            <a:avLst/>
          </a:prstGeom>
          <a:solidFill>
            <a:schemeClr val="accent5">
              <a:alpha val="85000"/>
            </a:schemeClr>
          </a:solidFill>
          <a:ln w="12700">
            <a:miter lim="400000"/>
          </a:ln>
        </p:spPr>
        <p:txBody>
          <a:bodyPr lIns="45719" rIns="45719" anchor="ctr"/>
          <a:lstStyle/>
          <a:p>
            <a:pPr algn="ctr">
              <a:defRPr>
                <a:solidFill>
                  <a:srgbClr val="FFFFFF"/>
                </a:solidFill>
              </a:defRPr>
            </a:pPr>
          </a:p>
        </p:txBody>
      </p:sp>
      <p:sp>
        <p:nvSpPr>
          <p:cNvPr id="3286" name="Oval 12"/>
          <p:cNvSpPr/>
          <p:nvPr/>
        </p:nvSpPr>
        <p:spPr>
          <a:xfrm>
            <a:off x="3085615" y="3521928"/>
            <a:ext cx="712935" cy="712935"/>
          </a:xfrm>
          <a:prstGeom prst="ellipse">
            <a:avLst/>
          </a:prstGeom>
          <a:solidFill>
            <a:schemeClr val="accent5">
              <a:alpha val="85000"/>
            </a:schemeClr>
          </a:solidFill>
          <a:ln w="12700">
            <a:miter lim="400000"/>
          </a:ln>
        </p:spPr>
        <p:txBody>
          <a:bodyPr lIns="45719" rIns="45719" anchor="ctr"/>
          <a:lstStyle/>
          <a:p>
            <a:pPr algn="ctr">
              <a:defRPr>
                <a:solidFill>
                  <a:srgbClr val="FFFFFF"/>
                </a:solidFill>
              </a:defRPr>
            </a:pPr>
          </a:p>
        </p:txBody>
      </p:sp>
      <p:sp>
        <p:nvSpPr>
          <p:cNvPr id="3287" name="Rectangle 13"/>
          <p:cNvSpPr/>
          <p:nvPr/>
        </p:nvSpPr>
        <p:spPr>
          <a:xfrm>
            <a:off x="0" y="4010707"/>
            <a:ext cx="12192000" cy="132552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3288" name="Freeform 19"/>
          <p:cNvSpPr/>
          <p:nvPr/>
        </p:nvSpPr>
        <p:spPr>
          <a:xfrm>
            <a:off x="8550792" y="3194656"/>
            <a:ext cx="759917" cy="4799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ln w="190500">
            <a:solidFill>
              <a:srgbClr val="FEFEFE"/>
            </a:solidFill>
            <a:miter/>
          </a:ln>
        </p:spPr>
        <p:txBody>
          <a:bodyPr lIns="45719" rIns="45719" anchor="ctr"/>
          <a:lstStyle/>
          <a:p>
            <a:pPr algn="ctr">
              <a:defRPr>
                <a:solidFill>
                  <a:srgbClr val="FFFFFF"/>
                </a:solidFill>
              </a:defRPr>
            </a:pPr>
          </a:p>
        </p:txBody>
      </p:sp>
      <p:sp>
        <p:nvSpPr>
          <p:cNvPr id="3289" name="TextBox 20"/>
          <p:cNvSpPr txBox="1"/>
          <p:nvPr/>
        </p:nvSpPr>
        <p:spPr>
          <a:xfrm>
            <a:off x="3186932" y="3674602"/>
            <a:ext cx="522051" cy="29641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a:solidFill>
                  <a:srgbClr val="FEFEFE"/>
                </a:solidFill>
              </a:defRPr>
            </a:lvl1pPr>
          </a:lstStyle>
          <a:p>
            <a:pPr/>
            <a:r>
              <a:t>#1</a:t>
            </a:r>
          </a:p>
        </p:txBody>
      </p:sp>
      <p:sp>
        <p:nvSpPr>
          <p:cNvPr id="3290" name="TextBox 21"/>
          <p:cNvSpPr txBox="1"/>
          <p:nvPr/>
        </p:nvSpPr>
        <p:spPr>
          <a:xfrm>
            <a:off x="4247567" y="3674602"/>
            <a:ext cx="522051" cy="29641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a:solidFill>
                  <a:srgbClr val="FEFEFE"/>
                </a:solidFill>
              </a:defRPr>
            </a:lvl1pPr>
          </a:lstStyle>
          <a:p>
            <a:pPr/>
            <a:r>
              <a:t>#2</a:t>
            </a:r>
          </a:p>
        </p:txBody>
      </p:sp>
      <p:sp>
        <p:nvSpPr>
          <p:cNvPr id="3291" name="TextBox 22"/>
          <p:cNvSpPr txBox="1"/>
          <p:nvPr/>
        </p:nvSpPr>
        <p:spPr>
          <a:xfrm>
            <a:off x="5417546" y="3674602"/>
            <a:ext cx="522051" cy="29641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a:solidFill>
                  <a:srgbClr val="FEFEFE"/>
                </a:solidFill>
              </a:defRPr>
            </a:lvl1pPr>
          </a:lstStyle>
          <a:p>
            <a:pPr/>
            <a:r>
              <a:t>#3</a:t>
            </a:r>
          </a:p>
        </p:txBody>
      </p:sp>
      <p:sp>
        <p:nvSpPr>
          <p:cNvPr id="3292" name="TextBox 23"/>
          <p:cNvSpPr txBox="1"/>
          <p:nvPr/>
        </p:nvSpPr>
        <p:spPr>
          <a:xfrm>
            <a:off x="6828079" y="3674602"/>
            <a:ext cx="522051" cy="29641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500"/>
              </a:lnSpc>
              <a:defRPr>
                <a:solidFill>
                  <a:srgbClr val="FEFEFE"/>
                </a:solidFill>
              </a:defRPr>
            </a:lvl1pPr>
          </a:lstStyle>
          <a:p>
            <a:pPr/>
            <a:r>
              <a:t>#4</a:t>
            </a:r>
          </a:p>
        </p:txBody>
      </p:sp>
      <p:sp>
        <p:nvSpPr>
          <p:cNvPr id="3293" name="Rectangle 24"/>
          <p:cNvSpPr txBox="1"/>
          <p:nvPr/>
        </p:nvSpPr>
        <p:spPr>
          <a:xfrm>
            <a:off x="3216357" y="2886623"/>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000">
                <a:solidFill>
                  <a:schemeClr val="accent5"/>
                </a:solidFill>
                <a:latin typeface="FontAwesome"/>
                <a:ea typeface="FontAwesome"/>
                <a:cs typeface="FontAwesome"/>
                <a:sym typeface="FontAwesome"/>
              </a:defRPr>
            </a:lvl1pPr>
          </a:lstStyle>
          <a:p>
            <a:pPr/>
            <a:r>
              <a:t></a:t>
            </a:r>
          </a:p>
        </p:txBody>
      </p:sp>
      <p:sp>
        <p:nvSpPr>
          <p:cNvPr id="3294" name="Rectangle 25"/>
          <p:cNvSpPr txBox="1"/>
          <p:nvPr/>
        </p:nvSpPr>
        <p:spPr>
          <a:xfrm>
            <a:off x="4415966" y="2522878"/>
            <a:ext cx="20311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000">
                <a:solidFill>
                  <a:schemeClr val="accent4"/>
                </a:solidFill>
                <a:latin typeface="FontAwesome"/>
                <a:ea typeface="FontAwesome"/>
                <a:cs typeface="FontAwesome"/>
                <a:sym typeface="FontAwesome"/>
              </a:defRPr>
            </a:lvl1pPr>
          </a:lstStyle>
          <a:p>
            <a:pPr/>
            <a:r>
              <a:t>|</a:t>
            </a:r>
          </a:p>
        </p:txBody>
      </p:sp>
      <p:sp>
        <p:nvSpPr>
          <p:cNvPr id="3295" name="Rectangle 26"/>
          <p:cNvSpPr txBox="1"/>
          <p:nvPr/>
        </p:nvSpPr>
        <p:spPr>
          <a:xfrm>
            <a:off x="7023705" y="1704855"/>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000">
                <a:solidFill>
                  <a:schemeClr val="accent2"/>
                </a:solidFill>
                <a:latin typeface="FontAwesome"/>
                <a:ea typeface="FontAwesome"/>
                <a:cs typeface="FontAwesome"/>
                <a:sym typeface="FontAwesome"/>
              </a:defRPr>
            </a:lvl1pPr>
          </a:lstStyle>
          <a:p>
            <a:pPr/>
            <a:r>
              <a:t></a:t>
            </a:r>
          </a:p>
        </p:txBody>
      </p:sp>
      <p:sp>
        <p:nvSpPr>
          <p:cNvPr id="3296" name="Rectangle 27"/>
          <p:cNvSpPr txBox="1"/>
          <p:nvPr/>
        </p:nvSpPr>
        <p:spPr>
          <a:xfrm>
            <a:off x="5617586" y="2329065"/>
            <a:ext cx="541323" cy="50719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3297" name="TextBox 28"/>
          <p:cNvSpPr txBox="1"/>
          <p:nvPr/>
        </p:nvSpPr>
        <p:spPr>
          <a:xfrm>
            <a:off x="6687022" y="4548058"/>
            <a:ext cx="818402" cy="3691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sz="900">
                <a:solidFill>
                  <a:srgbClr val="7D8287"/>
                </a:solidFill>
              </a:defRPr>
            </a:lvl1pPr>
          </a:lstStyle>
          <a:p>
            <a:pPr/>
            <a:r>
              <a:t>Fruitful were hath waters.</a:t>
            </a:r>
          </a:p>
        </p:txBody>
      </p:sp>
      <p:sp>
        <p:nvSpPr>
          <p:cNvPr id="3298" name="TextBox 29"/>
          <p:cNvSpPr txBox="1"/>
          <p:nvPr/>
        </p:nvSpPr>
        <p:spPr>
          <a:xfrm>
            <a:off x="6687022" y="4155783"/>
            <a:ext cx="81840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chemeClr val="accent2"/>
                </a:solidFill>
              </a:defRPr>
            </a:lvl1pPr>
          </a:lstStyle>
          <a:p>
            <a:pPr/>
            <a:r>
              <a:t>18%</a:t>
            </a:r>
          </a:p>
        </p:txBody>
      </p:sp>
      <p:sp>
        <p:nvSpPr>
          <p:cNvPr id="3299" name="TextBox 36"/>
          <p:cNvSpPr txBox="1"/>
          <p:nvPr/>
        </p:nvSpPr>
        <p:spPr>
          <a:xfrm>
            <a:off x="5287421" y="4548058"/>
            <a:ext cx="818402" cy="3691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sz="900">
                <a:solidFill>
                  <a:srgbClr val="7D8287"/>
                </a:solidFill>
              </a:defRPr>
            </a:lvl1pPr>
          </a:lstStyle>
          <a:p>
            <a:pPr/>
            <a:r>
              <a:t>Fruitful were hath waters.</a:t>
            </a:r>
          </a:p>
        </p:txBody>
      </p:sp>
      <p:sp>
        <p:nvSpPr>
          <p:cNvPr id="3300" name="TextBox 37"/>
          <p:cNvSpPr txBox="1"/>
          <p:nvPr/>
        </p:nvSpPr>
        <p:spPr>
          <a:xfrm>
            <a:off x="5287422" y="4155783"/>
            <a:ext cx="81840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chemeClr val="accent3"/>
                </a:solidFill>
              </a:defRPr>
            </a:lvl1pPr>
          </a:lstStyle>
          <a:p>
            <a:pPr/>
            <a:r>
              <a:t>13%</a:t>
            </a:r>
          </a:p>
        </p:txBody>
      </p:sp>
      <p:sp>
        <p:nvSpPr>
          <p:cNvPr id="3301" name="TextBox 38"/>
          <p:cNvSpPr txBox="1"/>
          <p:nvPr/>
        </p:nvSpPr>
        <p:spPr>
          <a:xfrm>
            <a:off x="4117443" y="4548058"/>
            <a:ext cx="818402" cy="3691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sz="900">
                <a:solidFill>
                  <a:srgbClr val="7D8287"/>
                </a:solidFill>
              </a:defRPr>
            </a:lvl1pPr>
          </a:lstStyle>
          <a:p>
            <a:pPr/>
            <a:r>
              <a:t>Fruitful were hath waters.</a:t>
            </a:r>
          </a:p>
        </p:txBody>
      </p:sp>
      <p:sp>
        <p:nvSpPr>
          <p:cNvPr id="3302" name="TextBox 39"/>
          <p:cNvSpPr txBox="1"/>
          <p:nvPr/>
        </p:nvSpPr>
        <p:spPr>
          <a:xfrm>
            <a:off x="4117444" y="4155783"/>
            <a:ext cx="81840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chemeClr val="accent4"/>
                </a:solidFill>
              </a:defRPr>
            </a:lvl1pPr>
          </a:lstStyle>
          <a:p>
            <a:pPr/>
            <a:r>
              <a:t>8%</a:t>
            </a:r>
          </a:p>
        </p:txBody>
      </p:sp>
      <p:sp>
        <p:nvSpPr>
          <p:cNvPr id="3303" name="TextBox 40"/>
          <p:cNvSpPr txBox="1"/>
          <p:nvPr/>
        </p:nvSpPr>
        <p:spPr>
          <a:xfrm>
            <a:off x="3024005" y="4548058"/>
            <a:ext cx="818402" cy="3691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sz="900">
                <a:solidFill>
                  <a:srgbClr val="7D8287"/>
                </a:solidFill>
              </a:defRPr>
            </a:lvl1pPr>
          </a:lstStyle>
          <a:p>
            <a:pPr/>
            <a:r>
              <a:t>Fruitful were hath waters.</a:t>
            </a:r>
          </a:p>
        </p:txBody>
      </p:sp>
      <p:sp>
        <p:nvSpPr>
          <p:cNvPr id="3304" name="TextBox 41"/>
          <p:cNvSpPr txBox="1"/>
          <p:nvPr/>
        </p:nvSpPr>
        <p:spPr>
          <a:xfrm>
            <a:off x="3024006" y="4155783"/>
            <a:ext cx="81840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chemeClr val="accent5"/>
                </a:solidFill>
              </a:defRPr>
            </a:lvl1pPr>
          </a:lstStyle>
          <a:p>
            <a:pPr/>
            <a:r>
              <a:t>3%</a:t>
            </a:r>
          </a:p>
        </p:txBody>
      </p:sp>
      <p:sp>
        <p:nvSpPr>
          <p:cNvPr id="3305" name="TextBox 42"/>
          <p:cNvSpPr txBox="1"/>
          <p:nvPr/>
        </p:nvSpPr>
        <p:spPr>
          <a:xfrm>
            <a:off x="8370915" y="4548058"/>
            <a:ext cx="818402" cy="3691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sz="900">
                <a:solidFill>
                  <a:srgbClr val="7D8287"/>
                </a:solidFill>
              </a:defRPr>
            </a:lvl1pPr>
          </a:lstStyle>
          <a:p>
            <a:pPr/>
            <a:r>
              <a:t>Fruitful were hath waters.</a:t>
            </a:r>
          </a:p>
        </p:txBody>
      </p:sp>
      <p:sp>
        <p:nvSpPr>
          <p:cNvPr id="3306" name="TextBox 43"/>
          <p:cNvSpPr txBox="1"/>
          <p:nvPr/>
        </p:nvSpPr>
        <p:spPr>
          <a:xfrm>
            <a:off x="8370916" y="4155783"/>
            <a:ext cx="818402"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rgbClr val="6491C8"/>
                </a:solidFill>
              </a:defRPr>
            </a:lvl1pPr>
          </a:lstStyle>
          <a:p>
            <a:pPr/>
            <a:r>
              <a:t>23%</a:t>
            </a:r>
          </a:p>
        </p:txBody>
      </p:sp>
      <p:sp>
        <p:nvSpPr>
          <p:cNvPr id="3307" name="TextBox 44"/>
          <p:cNvSpPr txBox="1"/>
          <p:nvPr/>
        </p:nvSpPr>
        <p:spPr>
          <a:xfrm>
            <a:off x="6569518" y="2678369"/>
            <a:ext cx="1013985" cy="78409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800"/>
              </a:lnSpc>
              <a:defRPr b="1">
                <a:solidFill>
                  <a:srgbClr val="FFFFFF"/>
                </a:solidFill>
              </a:defRPr>
            </a:lvl1pPr>
          </a:lstStyle>
          <a:p>
            <a:pPr/>
            <a:r>
              <a:t>Hath waters divide</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3293"/>
                                        </p:tgtEl>
                                        <p:attrNameLst>
                                          <p:attrName>style.visibility</p:attrName>
                                        </p:attrNameLst>
                                      </p:cBhvr>
                                      <p:to>
                                        <p:strVal val="visible"/>
                                      </p:to>
                                    </p:set>
                                    <p:animEffect filter="dissolve" transition="in">
                                      <p:cBhvr>
                                        <p:cTn id="7" dur="500"/>
                                        <p:tgtEl>
                                          <p:spTgt spid="3293"/>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3289"/>
                                        </p:tgtEl>
                                        <p:attrNameLst>
                                          <p:attrName>style.visibility</p:attrName>
                                        </p:attrNameLst>
                                      </p:cBhvr>
                                      <p:to>
                                        <p:strVal val="visible"/>
                                      </p:to>
                                    </p:set>
                                    <p:animEffect filter="dissolve" transition="in">
                                      <p:cBhvr>
                                        <p:cTn id="11" dur="500"/>
                                        <p:tgtEl>
                                          <p:spTgt spid="3289"/>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3286"/>
                                        </p:tgtEl>
                                        <p:attrNameLst>
                                          <p:attrName>style.visibility</p:attrName>
                                        </p:attrNameLst>
                                      </p:cBhvr>
                                      <p:to>
                                        <p:strVal val="visible"/>
                                      </p:to>
                                    </p:set>
                                    <p:animEffect filter="dissolve" transition="in">
                                      <p:cBhvr>
                                        <p:cTn id="15" dur="500"/>
                                        <p:tgtEl>
                                          <p:spTgt spid="3286"/>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3304"/>
                                        </p:tgtEl>
                                        <p:attrNameLst>
                                          <p:attrName>style.visibility</p:attrName>
                                        </p:attrNameLst>
                                      </p:cBhvr>
                                      <p:to>
                                        <p:strVal val="visible"/>
                                      </p:to>
                                    </p:set>
                                    <p:animEffect filter="dissolve" transition="in">
                                      <p:cBhvr>
                                        <p:cTn id="19" dur="500"/>
                                        <p:tgtEl>
                                          <p:spTgt spid="3304"/>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3303"/>
                                        </p:tgtEl>
                                        <p:attrNameLst>
                                          <p:attrName>style.visibility</p:attrName>
                                        </p:attrNameLst>
                                      </p:cBhvr>
                                      <p:to>
                                        <p:strVal val="visible"/>
                                      </p:to>
                                    </p:set>
                                    <p:animEffect filter="dissolve" transition="in">
                                      <p:cBhvr>
                                        <p:cTn id="23" dur="500"/>
                                        <p:tgtEl>
                                          <p:spTgt spid="3303"/>
                                        </p:tgtEl>
                                      </p:cBhvr>
                                    </p:animEffect>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8" presetID="2" grpId="6" fill="hold">
                                  <p:stCondLst>
                                    <p:cond delay="0"/>
                                  </p:stCondLst>
                                  <p:iterate type="el" backwards="0">
                                    <p:tmAbs val="0"/>
                                  </p:iterate>
                                  <p:childTnLst>
                                    <p:set>
                                      <p:cBhvr>
                                        <p:cTn id="27" fill="hold"/>
                                        <p:tgtEl>
                                          <p:spTgt spid="3294"/>
                                        </p:tgtEl>
                                        <p:attrNameLst>
                                          <p:attrName>style.visibility</p:attrName>
                                        </p:attrNameLst>
                                      </p:cBhvr>
                                      <p:to>
                                        <p:strVal val="visible"/>
                                      </p:to>
                                    </p:set>
                                    <p:anim calcmode="lin" valueType="num">
                                      <p:cBhvr>
                                        <p:cTn id="28" dur="500" fill="hold"/>
                                        <p:tgtEl>
                                          <p:spTgt spid="3294"/>
                                        </p:tgtEl>
                                        <p:attrNameLst>
                                          <p:attrName>ppt_x</p:attrName>
                                        </p:attrNameLst>
                                      </p:cBhvr>
                                      <p:tavLst>
                                        <p:tav tm="0">
                                          <p:val>
                                            <p:strVal val="0-#ppt_w/2"/>
                                          </p:val>
                                        </p:tav>
                                        <p:tav tm="100000">
                                          <p:val>
                                            <p:strVal val="#ppt_x"/>
                                          </p:val>
                                        </p:tav>
                                      </p:tavLst>
                                    </p:anim>
                                    <p:anim calcmode="lin" valueType="num">
                                      <p:cBhvr>
                                        <p:cTn id="29" dur="500" fill="hold"/>
                                        <p:tgtEl>
                                          <p:spTgt spid="3294"/>
                                        </p:tgtEl>
                                        <p:attrNameLst>
                                          <p:attrName>ppt_y</p:attrName>
                                        </p:attrNameLst>
                                      </p:cBhvr>
                                      <p:tavLst>
                                        <p:tav tm="0">
                                          <p:val>
                                            <p:strVal val="#ppt_y"/>
                                          </p:val>
                                        </p:tav>
                                        <p:tav tm="100000">
                                          <p:val>
                                            <p:strVal val="#ppt_y"/>
                                          </p:val>
                                        </p:tav>
                                      </p:tavLst>
                                    </p:anim>
                                  </p:childTnLst>
                                </p:cTn>
                              </p:par>
                            </p:childTnLst>
                          </p:cTn>
                        </p:par>
                        <p:par>
                          <p:cTn id="30" fill="hold">
                            <p:stCondLst>
                              <p:cond delay="500"/>
                            </p:stCondLst>
                            <p:childTnLst>
                              <p:par>
                                <p:cTn id="31" presetClass="entr" nodeType="afterEffect" presetSubtype="8" presetID="2" grpId="7" fill="hold">
                                  <p:stCondLst>
                                    <p:cond delay="0"/>
                                  </p:stCondLst>
                                  <p:iterate type="el" backwards="0">
                                    <p:tmAbs val="0"/>
                                  </p:iterate>
                                  <p:childTnLst>
                                    <p:set>
                                      <p:cBhvr>
                                        <p:cTn id="32" fill="hold"/>
                                        <p:tgtEl>
                                          <p:spTgt spid="3279"/>
                                        </p:tgtEl>
                                        <p:attrNameLst>
                                          <p:attrName>style.visibility</p:attrName>
                                        </p:attrNameLst>
                                      </p:cBhvr>
                                      <p:to>
                                        <p:strVal val="visible"/>
                                      </p:to>
                                    </p:set>
                                    <p:anim calcmode="lin" valueType="num">
                                      <p:cBhvr>
                                        <p:cTn id="33" dur="500" fill="hold"/>
                                        <p:tgtEl>
                                          <p:spTgt spid="3279"/>
                                        </p:tgtEl>
                                        <p:attrNameLst>
                                          <p:attrName>ppt_x</p:attrName>
                                        </p:attrNameLst>
                                      </p:cBhvr>
                                      <p:tavLst>
                                        <p:tav tm="0">
                                          <p:val>
                                            <p:strVal val="0-#ppt_w/2"/>
                                          </p:val>
                                        </p:tav>
                                        <p:tav tm="100000">
                                          <p:val>
                                            <p:strVal val="#ppt_x"/>
                                          </p:val>
                                        </p:tav>
                                      </p:tavLst>
                                    </p:anim>
                                    <p:anim calcmode="lin" valueType="num">
                                      <p:cBhvr>
                                        <p:cTn id="34" dur="500" fill="hold"/>
                                        <p:tgtEl>
                                          <p:spTgt spid="3279"/>
                                        </p:tgtEl>
                                        <p:attrNameLst>
                                          <p:attrName>ppt_y</p:attrName>
                                        </p:attrNameLst>
                                      </p:cBhvr>
                                      <p:tavLst>
                                        <p:tav tm="0">
                                          <p:val>
                                            <p:strVal val="#ppt_y"/>
                                          </p:val>
                                        </p:tav>
                                        <p:tav tm="100000">
                                          <p:val>
                                            <p:strVal val="#ppt_y"/>
                                          </p:val>
                                        </p:tav>
                                      </p:tavLst>
                                    </p:anim>
                                  </p:childTnLst>
                                </p:cTn>
                              </p:par>
                            </p:childTnLst>
                          </p:cTn>
                        </p:par>
                        <p:par>
                          <p:cTn id="35" fill="hold">
                            <p:stCondLst>
                              <p:cond delay="1000"/>
                            </p:stCondLst>
                            <p:childTnLst>
                              <p:par>
                                <p:cTn id="36" presetClass="entr" nodeType="afterEffect" presetSubtype="8" presetID="2" grpId="8" fill="hold">
                                  <p:stCondLst>
                                    <p:cond delay="0"/>
                                  </p:stCondLst>
                                  <p:iterate type="el" backwards="0">
                                    <p:tmAbs val="0"/>
                                  </p:iterate>
                                  <p:childTnLst>
                                    <p:set>
                                      <p:cBhvr>
                                        <p:cTn id="37" fill="hold"/>
                                        <p:tgtEl>
                                          <p:spTgt spid="3290"/>
                                        </p:tgtEl>
                                        <p:attrNameLst>
                                          <p:attrName>style.visibility</p:attrName>
                                        </p:attrNameLst>
                                      </p:cBhvr>
                                      <p:to>
                                        <p:strVal val="visible"/>
                                      </p:to>
                                    </p:set>
                                    <p:anim calcmode="lin" valueType="num">
                                      <p:cBhvr>
                                        <p:cTn id="38" dur="500" fill="hold"/>
                                        <p:tgtEl>
                                          <p:spTgt spid="3290"/>
                                        </p:tgtEl>
                                        <p:attrNameLst>
                                          <p:attrName>ppt_x</p:attrName>
                                        </p:attrNameLst>
                                      </p:cBhvr>
                                      <p:tavLst>
                                        <p:tav tm="0">
                                          <p:val>
                                            <p:strVal val="0-#ppt_w/2"/>
                                          </p:val>
                                        </p:tav>
                                        <p:tav tm="100000">
                                          <p:val>
                                            <p:strVal val="#ppt_x"/>
                                          </p:val>
                                        </p:tav>
                                      </p:tavLst>
                                    </p:anim>
                                    <p:anim calcmode="lin" valueType="num">
                                      <p:cBhvr>
                                        <p:cTn id="39" dur="500" fill="hold"/>
                                        <p:tgtEl>
                                          <p:spTgt spid="3290"/>
                                        </p:tgtEl>
                                        <p:attrNameLst>
                                          <p:attrName>ppt_y</p:attrName>
                                        </p:attrNameLst>
                                      </p:cBhvr>
                                      <p:tavLst>
                                        <p:tav tm="0">
                                          <p:val>
                                            <p:strVal val="#ppt_y"/>
                                          </p:val>
                                        </p:tav>
                                        <p:tav tm="100000">
                                          <p:val>
                                            <p:strVal val="#ppt_y"/>
                                          </p:val>
                                        </p:tav>
                                      </p:tavLst>
                                    </p:anim>
                                  </p:childTnLst>
                                </p:cTn>
                              </p:par>
                            </p:childTnLst>
                          </p:cTn>
                        </p:par>
                        <p:par>
                          <p:cTn id="40" fill="hold">
                            <p:stCondLst>
                              <p:cond delay="1500"/>
                            </p:stCondLst>
                            <p:childTnLst>
                              <p:par>
                                <p:cTn id="41" presetClass="entr" nodeType="afterEffect" presetSubtype="8" presetID="2" grpId="9" fill="hold">
                                  <p:stCondLst>
                                    <p:cond delay="0"/>
                                  </p:stCondLst>
                                  <p:iterate type="el" backwards="0">
                                    <p:tmAbs val="0"/>
                                  </p:iterate>
                                  <p:childTnLst>
                                    <p:set>
                                      <p:cBhvr>
                                        <p:cTn id="42" fill="hold"/>
                                        <p:tgtEl>
                                          <p:spTgt spid="3302"/>
                                        </p:tgtEl>
                                        <p:attrNameLst>
                                          <p:attrName>style.visibility</p:attrName>
                                        </p:attrNameLst>
                                      </p:cBhvr>
                                      <p:to>
                                        <p:strVal val="visible"/>
                                      </p:to>
                                    </p:set>
                                    <p:anim calcmode="lin" valueType="num">
                                      <p:cBhvr>
                                        <p:cTn id="43" dur="500" fill="hold"/>
                                        <p:tgtEl>
                                          <p:spTgt spid="3302"/>
                                        </p:tgtEl>
                                        <p:attrNameLst>
                                          <p:attrName>ppt_x</p:attrName>
                                        </p:attrNameLst>
                                      </p:cBhvr>
                                      <p:tavLst>
                                        <p:tav tm="0">
                                          <p:val>
                                            <p:strVal val="0-#ppt_w/2"/>
                                          </p:val>
                                        </p:tav>
                                        <p:tav tm="100000">
                                          <p:val>
                                            <p:strVal val="#ppt_x"/>
                                          </p:val>
                                        </p:tav>
                                      </p:tavLst>
                                    </p:anim>
                                    <p:anim calcmode="lin" valueType="num">
                                      <p:cBhvr>
                                        <p:cTn id="44" dur="500" fill="hold"/>
                                        <p:tgtEl>
                                          <p:spTgt spid="3302"/>
                                        </p:tgtEl>
                                        <p:attrNameLst>
                                          <p:attrName>ppt_y</p:attrName>
                                        </p:attrNameLst>
                                      </p:cBhvr>
                                      <p:tavLst>
                                        <p:tav tm="0">
                                          <p:val>
                                            <p:strVal val="#ppt_y"/>
                                          </p:val>
                                        </p:tav>
                                        <p:tav tm="100000">
                                          <p:val>
                                            <p:strVal val="#ppt_y"/>
                                          </p:val>
                                        </p:tav>
                                      </p:tavLst>
                                    </p:anim>
                                  </p:childTnLst>
                                </p:cTn>
                              </p:par>
                            </p:childTnLst>
                          </p:cTn>
                        </p:par>
                        <p:par>
                          <p:cTn id="45" fill="hold">
                            <p:stCondLst>
                              <p:cond delay="2000"/>
                            </p:stCondLst>
                            <p:childTnLst>
                              <p:par>
                                <p:cTn id="46" presetClass="entr" nodeType="afterEffect" presetSubtype="8" presetID="2" grpId="10" fill="hold">
                                  <p:stCondLst>
                                    <p:cond delay="0"/>
                                  </p:stCondLst>
                                  <p:iterate type="el" backwards="0">
                                    <p:tmAbs val="0"/>
                                  </p:iterate>
                                  <p:childTnLst>
                                    <p:set>
                                      <p:cBhvr>
                                        <p:cTn id="47" fill="hold"/>
                                        <p:tgtEl>
                                          <p:spTgt spid="3301"/>
                                        </p:tgtEl>
                                        <p:attrNameLst>
                                          <p:attrName>style.visibility</p:attrName>
                                        </p:attrNameLst>
                                      </p:cBhvr>
                                      <p:to>
                                        <p:strVal val="visible"/>
                                      </p:to>
                                    </p:set>
                                    <p:anim calcmode="lin" valueType="num">
                                      <p:cBhvr>
                                        <p:cTn id="48" dur="500" fill="hold"/>
                                        <p:tgtEl>
                                          <p:spTgt spid="3301"/>
                                        </p:tgtEl>
                                        <p:attrNameLst>
                                          <p:attrName>ppt_x</p:attrName>
                                        </p:attrNameLst>
                                      </p:cBhvr>
                                      <p:tavLst>
                                        <p:tav tm="0">
                                          <p:val>
                                            <p:strVal val="0-#ppt_w/2"/>
                                          </p:val>
                                        </p:tav>
                                        <p:tav tm="100000">
                                          <p:val>
                                            <p:strVal val="#ppt_x"/>
                                          </p:val>
                                        </p:tav>
                                      </p:tavLst>
                                    </p:anim>
                                    <p:anim calcmode="lin" valueType="num">
                                      <p:cBhvr>
                                        <p:cTn id="49" dur="500" fill="hold"/>
                                        <p:tgtEl>
                                          <p:spTgt spid="3301"/>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Class="entr" nodeType="clickEffect" presetSubtype="16" presetID="23" grpId="11" fill="hold">
                                  <p:stCondLst>
                                    <p:cond delay="0"/>
                                  </p:stCondLst>
                                  <p:iterate type="el" backwards="0">
                                    <p:tmAbs val="0"/>
                                  </p:iterate>
                                  <p:childTnLst>
                                    <p:set>
                                      <p:cBhvr>
                                        <p:cTn id="53" fill="hold"/>
                                        <p:tgtEl>
                                          <p:spTgt spid="3278"/>
                                        </p:tgtEl>
                                        <p:attrNameLst>
                                          <p:attrName>style.visibility</p:attrName>
                                        </p:attrNameLst>
                                      </p:cBhvr>
                                      <p:to>
                                        <p:strVal val="visible"/>
                                      </p:to>
                                    </p:set>
                                    <p:anim calcmode="lin" valueType="num">
                                      <p:cBhvr>
                                        <p:cTn id="54" dur="500" fill="hold"/>
                                        <p:tgtEl>
                                          <p:spTgt spid="3278"/>
                                        </p:tgtEl>
                                        <p:attrNameLst>
                                          <p:attrName>ppt_w</p:attrName>
                                        </p:attrNameLst>
                                      </p:cBhvr>
                                      <p:tavLst>
                                        <p:tav tm="0">
                                          <p:val>
                                            <p:fltVal val="0"/>
                                          </p:val>
                                        </p:tav>
                                        <p:tav tm="100000">
                                          <p:val>
                                            <p:strVal val="#ppt_w"/>
                                          </p:val>
                                        </p:tav>
                                      </p:tavLst>
                                    </p:anim>
                                    <p:anim calcmode="lin" valueType="num">
                                      <p:cBhvr>
                                        <p:cTn id="55" dur="500" fill="hold"/>
                                        <p:tgtEl>
                                          <p:spTgt spid="3278"/>
                                        </p:tgtEl>
                                        <p:attrNameLst>
                                          <p:attrName>ppt_h</p:attrName>
                                        </p:attrNameLst>
                                      </p:cBhvr>
                                      <p:tavLst>
                                        <p:tav tm="0">
                                          <p:val>
                                            <p:fltVal val="0"/>
                                          </p:val>
                                        </p:tav>
                                        <p:tav tm="100000">
                                          <p:val>
                                            <p:strVal val="#ppt_h"/>
                                          </p:val>
                                        </p:tav>
                                      </p:tavLst>
                                    </p:anim>
                                  </p:childTnLst>
                                </p:cTn>
                              </p:par>
                            </p:childTnLst>
                          </p:cTn>
                        </p:par>
                        <p:par>
                          <p:cTn id="56" fill="hold">
                            <p:stCondLst>
                              <p:cond delay="500"/>
                            </p:stCondLst>
                            <p:childTnLst>
                              <p:par>
                                <p:cTn id="57" presetClass="entr" nodeType="afterEffect" presetSubtype="16" presetID="23" grpId="12" fill="hold">
                                  <p:stCondLst>
                                    <p:cond delay="0"/>
                                  </p:stCondLst>
                                  <p:iterate type="el" backwards="0">
                                    <p:tmAbs val="0"/>
                                  </p:iterate>
                                  <p:childTnLst>
                                    <p:set>
                                      <p:cBhvr>
                                        <p:cTn id="58" fill="hold"/>
                                        <p:tgtEl>
                                          <p:spTgt spid="3291"/>
                                        </p:tgtEl>
                                        <p:attrNameLst>
                                          <p:attrName>style.visibility</p:attrName>
                                        </p:attrNameLst>
                                      </p:cBhvr>
                                      <p:to>
                                        <p:strVal val="visible"/>
                                      </p:to>
                                    </p:set>
                                    <p:anim calcmode="lin" valueType="num">
                                      <p:cBhvr>
                                        <p:cTn id="59" dur="500" fill="hold"/>
                                        <p:tgtEl>
                                          <p:spTgt spid="3291"/>
                                        </p:tgtEl>
                                        <p:attrNameLst>
                                          <p:attrName>ppt_w</p:attrName>
                                        </p:attrNameLst>
                                      </p:cBhvr>
                                      <p:tavLst>
                                        <p:tav tm="0">
                                          <p:val>
                                            <p:fltVal val="0"/>
                                          </p:val>
                                        </p:tav>
                                        <p:tav tm="100000">
                                          <p:val>
                                            <p:strVal val="#ppt_w"/>
                                          </p:val>
                                        </p:tav>
                                      </p:tavLst>
                                    </p:anim>
                                    <p:anim calcmode="lin" valueType="num">
                                      <p:cBhvr>
                                        <p:cTn id="60" dur="500" fill="hold"/>
                                        <p:tgtEl>
                                          <p:spTgt spid="3291"/>
                                        </p:tgtEl>
                                        <p:attrNameLst>
                                          <p:attrName>ppt_h</p:attrName>
                                        </p:attrNameLst>
                                      </p:cBhvr>
                                      <p:tavLst>
                                        <p:tav tm="0">
                                          <p:val>
                                            <p:fltVal val="0"/>
                                          </p:val>
                                        </p:tav>
                                        <p:tav tm="100000">
                                          <p:val>
                                            <p:strVal val="#ppt_h"/>
                                          </p:val>
                                        </p:tav>
                                      </p:tavLst>
                                    </p:anim>
                                  </p:childTnLst>
                                </p:cTn>
                              </p:par>
                            </p:childTnLst>
                          </p:cTn>
                        </p:par>
                        <p:par>
                          <p:cTn id="61" fill="hold">
                            <p:stCondLst>
                              <p:cond delay="1000"/>
                            </p:stCondLst>
                            <p:childTnLst>
                              <p:par>
                                <p:cTn id="62" presetClass="entr" nodeType="afterEffect" presetSubtype="16" presetID="23" grpId="13" fill="hold">
                                  <p:stCondLst>
                                    <p:cond delay="0"/>
                                  </p:stCondLst>
                                  <p:iterate type="el" backwards="0">
                                    <p:tmAbs val="0"/>
                                  </p:iterate>
                                  <p:childTnLst>
                                    <p:set>
                                      <p:cBhvr>
                                        <p:cTn id="63" fill="hold"/>
                                        <p:tgtEl>
                                          <p:spTgt spid="3296"/>
                                        </p:tgtEl>
                                        <p:attrNameLst>
                                          <p:attrName>style.visibility</p:attrName>
                                        </p:attrNameLst>
                                      </p:cBhvr>
                                      <p:to>
                                        <p:strVal val="visible"/>
                                      </p:to>
                                    </p:set>
                                    <p:anim calcmode="lin" valueType="num">
                                      <p:cBhvr>
                                        <p:cTn id="64" dur="500" fill="hold"/>
                                        <p:tgtEl>
                                          <p:spTgt spid="3296"/>
                                        </p:tgtEl>
                                        <p:attrNameLst>
                                          <p:attrName>ppt_w</p:attrName>
                                        </p:attrNameLst>
                                      </p:cBhvr>
                                      <p:tavLst>
                                        <p:tav tm="0">
                                          <p:val>
                                            <p:fltVal val="0"/>
                                          </p:val>
                                        </p:tav>
                                        <p:tav tm="100000">
                                          <p:val>
                                            <p:strVal val="#ppt_w"/>
                                          </p:val>
                                        </p:tav>
                                      </p:tavLst>
                                    </p:anim>
                                    <p:anim calcmode="lin" valueType="num">
                                      <p:cBhvr>
                                        <p:cTn id="65" dur="500" fill="hold"/>
                                        <p:tgtEl>
                                          <p:spTgt spid="3296"/>
                                        </p:tgtEl>
                                        <p:attrNameLst>
                                          <p:attrName>ppt_h</p:attrName>
                                        </p:attrNameLst>
                                      </p:cBhvr>
                                      <p:tavLst>
                                        <p:tav tm="0">
                                          <p:val>
                                            <p:fltVal val="0"/>
                                          </p:val>
                                        </p:tav>
                                        <p:tav tm="100000">
                                          <p:val>
                                            <p:strVal val="#ppt_h"/>
                                          </p:val>
                                        </p:tav>
                                      </p:tavLst>
                                    </p:anim>
                                  </p:childTnLst>
                                </p:cTn>
                              </p:par>
                            </p:childTnLst>
                          </p:cTn>
                        </p:par>
                        <p:par>
                          <p:cTn id="66" fill="hold">
                            <p:stCondLst>
                              <p:cond delay="1500"/>
                            </p:stCondLst>
                            <p:childTnLst>
                              <p:par>
                                <p:cTn id="67" presetClass="entr" nodeType="afterEffect" presetSubtype="16" presetID="23" grpId="14" fill="hold">
                                  <p:stCondLst>
                                    <p:cond delay="0"/>
                                  </p:stCondLst>
                                  <p:iterate type="el" backwards="0">
                                    <p:tmAbs val="0"/>
                                  </p:iterate>
                                  <p:childTnLst>
                                    <p:set>
                                      <p:cBhvr>
                                        <p:cTn id="68" fill="hold"/>
                                        <p:tgtEl>
                                          <p:spTgt spid="3280"/>
                                        </p:tgtEl>
                                        <p:attrNameLst>
                                          <p:attrName>style.visibility</p:attrName>
                                        </p:attrNameLst>
                                      </p:cBhvr>
                                      <p:to>
                                        <p:strVal val="visible"/>
                                      </p:to>
                                    </p:set>
                                    <p:anim calcmode="lin" valueType="num">
                                      <p:cBhvr>
                                        <p:cTn id="69" dur="500" fill="hold"/>
                                        <p:tgtEl>
                                          <p:spTgt spid="3280"/>
                                        </p:tgtEl>
                                        <p:attrNameLst>
                                          <p:attrName>ppt_w</p:attrName>
                                        </p:attrNameLst>
                                      </p:cBhvr>
                                      <p:tavLst>
                                        <p:tav tm="0">
                                          <p:val>
                                            <p:fltVal val="0"/>
                                          </p:val>
                                        </p:tav>
                                        <p:tav tm="100000">
                                          <p:val>
                                            <p:strVal val="#ppt_w"/>
                                          </p:val>
                                        </p:tav>
                                      </p:tavLst>
                                    </p:anim>
                                    <p:anim calcmode="lin" valueType="num">
                                      <p:cBhvr>
                                        <p:cTn id="70" dur="500" fill="hold"/>
                                        <p:tgtEl>
                                          <p:spTgt spid="3280"/>
                                        </p:tgtEl>
                                        <p:attrNameLst>
                                          <p:attrName>ppt_h</p:attrName>
                                        </p:attrNameLst>
                                      </p:cBhvr>
                                      <p:tavLst>
                                        <p:tav tm="0">
                                          <p:val>
                                            <p:fltVal val="0"/>
                                          </p:val>
                                        </p:tav>
                                        <p:tav tm="100000">
                                          <p:val>
                                            <p:strVal val="#ppt_h"/>
                                          </p:val>
                                        </p:tav>
                                      </p:tavLst>
                                    </p:anim>
                                  </p:childTnLst>
                                </p:cTn>
                              </p:par>
                            </p:childTnLst>
                          </p:cTn>
                        </p:par>
                        <p:par>
                          <p:cTn id="71" fill="hold">
                            <p:stCondLst>
                              <p:cond delay="2000"/>
                            </p:stCondLst>
                            <p:childTnLst>
                              <p:par>
                                <p:cTn id="72" presetClass="entr" nodeType="afterEffect" presetSubtype="16" presetID="23" grpId="15" fill="hold">
                                  <p:stCondLst>
                                    <p:cond delay="0"/>
                                  </p:stCondLst>
                                  <p:iterate type="el" backwards="0">
                                    <p:tmAbs val="0"/>
                                  </p:iterate>
                                  <p:childTnLst>
                                    <p:set>
                                      <p:cBhvr>
                                        <p:cTn id="73" fill="hold"/>
                                        <p:tgtEl>
                                          <p:spTgt spid="3300"/>
                                        </p:tgtEl>
                                        <p:attrNameLst>
                                          <p:attrName>style.visibility</p:attrName>
                                        </p:attrNameLst>
                                      </p:cBhvr>
                                      <p:to>
                                        <p:strVal val="visible"/>
                                      </p:to>
                                    </p:set>
                                    <p:anim calcmode="lin" valueType="num">
                                      <p:cBhvr>
                                        <p:cTn id="74" dur="500" fill="hold"/>
                                        <p:tgtEl>
                                          <p:spTgt spid="3300"/>
                                        </p:tgtEl>
                                        <p:attrNameLst>
                                          <p:attrName>ppt_w</p:attrName>
                                        </p:attrNameLst>
                                      </p:cBhvr>
                                      <p:tavLst>
                                        <p:tav tm="0">
                                          <p:val>
                                            <p:fltVal val="0"/>
                                          </p:val>
                                        </p:tav>
                                        <p:tav tm="100000">
                                          <p:val>
                                            <p:strVal val="#ppt_w"/>
                                          </p:val>
                                        </p:tav>
                                      </p:tavLst>
                                    </p:anim>
                                    <p:anim calcmode="lin" valueType="num">
                                      <p:cBhvr>
                                        <p:cTn id="75" dur="500" fill="hold"/>
                                        <p:tgtEl>
                                          <p:spTgt spid="3300"/>
                                        </p:tgtEl>
                                        <p:attrNameLst>
                                          <p:attrName>ppt_h</p:attrName>
                                        </p:attrNameLst>
                                      </p:cBhvr>
                                      <p:tavLst>
                                        <p:tav tm="0">
                                          <p:val>
                                            <p:fltVal val="0"/>
                                          </p:val>
                                        </p:tav>
                                        <p:tav tm="100000">
                                          <p:val>
                                            <p:strVal val="#ppt_h"/>
                                          </p:val>
                                        </p:tav>
                                      </p:tavLst>
                                    </p:anim>
                                  </p:childTnLst>
                                </p:cTn>
                              </p:par>
                            </p:childTnLst>
                          </p:cTn>
                        </p:par>
                        <p:par>
                          <p:cTn id="76" fill="hold">
                            <p:stCondLst>
                              <p:cond delay="2500"/>
                            </p:stCondLst>
                            <p:childTnLst>
                              <p:par>
                                <p:cTn id="77" presetClass="entr" nodeType="afterEffect" presetSubtype="16" presetID="23" grpId="16" fill="hold">
                                  <p:stCondLst>
                                    <p:cond delay="0"/>
                                  </p:stCondLst>
                                  <p:iterate type="el" backwards="0">
                                    <p:tmAbs val="0"/>
                                  </p:iterate>
                                  <p:childTnLst>
                                    <p:set>
                                      <p:cBhvr>
                                        <p:cTn id="78" fill="hold"/>
                                        <p:tgtEl>
                                          <p:spTgt spid="3299"/>
                                        </p:tgtEl>
                                        <p:attrNameLst>
                                          <p:attrName>style.visibility</p:attrName>
                                        </p:attrNameLst>
                                      </p:cBhvr>
                                      <p:to>
                                        <p:strVal val="visible"/>
                                      </p:to>
                                    </p:set>
                                    <p:anim calcmode="lin" valueType="num">
                                      <p:cBhvr>
                                        <p:cTn id="79" dur="500" fill="hold"/>
                                        <p:tgtEl>
                                          <p:spTgt spid="3299"/>
                                        </p:tgtEl>
                                        <p:attrNameLst>
                                          <p:attrName>ppt_w</p:attrName>
                                        </p:attrNameLst>
                                      </p:cBhvr>
                                      <p:tavLst>
                                        <p:tav tm="0">
                                          <p:val>
                                            <p:fltVal val="0"/>
                                          </p:val>
                                        </p:tav>
                                        <p:tav tm="100000">
                                          <p:val>
                                            <p:strVal val="#ppt_w"/>
                                          </p:val>
                                        </p:tav>
                                      </p:tavLst>
                                    </p:anim>
                                    <p:anim calcmode="lin" valueType="num">
                                      <p:cBhvr>
                                        <p:cTn id="80" dur="500" fill="hold"/>
                                        <p:tgtEl>
                                          <p:spTgt spid="3299"/>
                                        </p:tgtEl>
                                        <p:attrNameLst>
                                          <p:attrName>ppt_h</p:attrName>
                                        </p:attrNameLst>
                                      </p:cBhvr>
                                      <p:tavLst>
                                        <p:tav tm="0">
                                          <p:val>
                                            <p:fltVal val="0"/>
                                          </p:val>
                                        </p:tav>
                                        <p:tav tm="100000">
                                          <p:val>
                                            <p:strVal val="#ppt_h"/>
                                          </p:val>
                                        </p:tav>
                                      </p:tavLst>
                                    </p:anim>
                                  </p:childTnLst>
                                </p:cTn>
                              </p:par>
                            </p:childTnLst>
                          </p:cTn>
                        </p:par>
                      </p:childTnLst>
                    </p:cTn>
                  </p:par>
                  <p:par>
                    <p:cTn id="81" fill="hold">
                      <p:stCondLst>
                        <p:cond delay="indefinite"/>
                      </p:stCondLst>
                      <p:childTnLst>
                        <p:par>
                          <p:cTn id="82" fill="hold">
                            <p:stCondLst>
                              <p:cond delay="0"/>
                            </p:stCondLst>
                            <p:childTnLst>
                              <p:par>
                                <p:cTn id="83" presetClass="entr" nodeType="clickEffect" presetSubtype="4" presetID="2" grpId="17" fill="hold">
                                  <p:stCondLst>
                                    <p:cond delay="0"/>
                                  </p:stCondLst>
                                  <p:iterate type="el" backwards="0">
                                    <p:tmAbs val="0"/>
                                  </p:iterate>
                                  <p:childTnLst>
                                    <p:set>
                                      <p:cBhvr>
                                        <p:cTn id="84" fill="hold"/>
                                        <p:tgtEl>
                                          <p:spTgt spid="3307"/>
                                        </p:tgtEl>
                                        <p:attrNameLst>
                                          <p:attrName>style.visibility</p:attrName>
                                        </p:attrNameLst>
                                      </p:cBhvr>
                                      <p:to>
                                        <p:strVal val="visible"/>
                                      </p:to>
                                    </p:set>
                                    <p:anim calcmode="lin" valueType="num">
                                      <p:cBhvr>
                                        <p:cTn id="85" dur="500" fill="hold"/>
                                        <p:tgtEl>
                                          <p:spTgt spid="3307"/>
                                        </p:tgtEl>
                                        <p:attrNameLst>
                                          <p:attrName>ppt_x</p:attrName>
                                        </p:attrNameLst>
                                      </p:cBhvr>
                                      <p:tavLst>
                                        <p:tav tm="0">
                                          <p:val>
                                            <p:strVal val="#ppt_x"/>
                                          </p:val>
                                        </p:tav>
                                        <p:tav tm="100000">
                                          <p:val>
                                            <p:strVal val="#ppt_x"/>
                                          </p:val>
                                        </p:tav>
                                      </p:tavLst>
                                    </p:anim>
                                    <p:anim calcmode="lin" valueType="num">
                                      <p:cBhvr>
                                        <p:cTn id="86" dur="500" fill="hold"/>
                                        <p:tgtEl>
                                          <p:spTgt spid="3307"/>
                                        </p:tgtEl>
                                        <p:attrNameLst>
                                          <p:attrName>ppt_y</p:attrName>
                                        </p:attrNameLst>
                                      </p:cBhvr>
                                      <p:tavLst>
                                        <p:tav tm="0">
                                          <p:val>
                                            <p:strVal val="1+#ppt_h/2"/>
                                          </p:val>
                                        </p:tav>
                                        <p:tav tm="100000">
                                          <p:val>
                                            <p:strVal val="#ppt_y"/>
                                          </p:val>
                                        </p:tav>
                                      </p:tavLst>
                                    </p:anim>
                                  </p:childTnLst>
                                </p:cTn>
                              </p:par>
                            </p:childTnLst>
                          </p:cTn>
                        </p:par>
                        <p:par>
                          <p:cTn id="87" fill="hold">
                            <p:stCondLst>
                              <p:cond delay="500"/>
                            </p:stCondLst>
                            <p:childTnLst>
                              <p:par>
                                <p:cTn id="88" presetClass="entr" nodeType="afterEffect" presetSubtype="4" presetID="2" grpId="18" fill="hold">
                                  <p:stCondLst>
                                    <p:cond delay="0"/>
                                  </p:stCondLst>
                                  <p:iterate type="el" backwards="0">
                                    <p:tmAbs val="0"/>
                                  </p:iterate>
                                  <p:childTnLst>
                                    <p:set>
                                      <p:cBhvr>
                                        <p:cTn id="89" fill="hold"/>
                                        <p:tgtEl>
                                          <p:spTgt spid="3277"/>
                                        </p:tgtEl>
                                        <p:attrNameLst>
                                          <p:attrName>style.visibility</p:attrName>
                                        </p:attrNameLst>
                                      </p:cBhvr>
                                      <p:to>
                                        <p:strVal val="visible"/>
                                      </p:to>
                                    </p:set>
                                    <p:anim calcmode="lin" valueType="num">
                                      <p:cBhvr>
                                        <p:cTn id="90" dur="500" fill="hold"/>
                                        <p:tgtEl>
                                          <p:spTgt spid="3277"/>
                                        </p:tgtEl>
                                        <p:attrNameLst>
                                          <p:attrName>ppt_x</p:attrName>
                                        </p:attrNameLst>
                                      </p:cBhvr>
                                      <p:tavLst>
                                        <p:tav tm="0">
                                          <p:val>
                                            <p:strVal val="#ppt_x"/>
                                          </p:val>
                                        </p:tav>
                                        <p:tav tm="100000">
                                          <p:val>
                                            <p:strVal val="#ppt_x"/>
                                          </p:val>
                                        </p:tav>
                                      </p:tavLst>
                                    </p:anim>
                                    <p:anim calcmode="lin" valueType="num">
                                      <p:cBhvr>
                                        <p:cTn id="91" dur="500" fill="hold"/>
                                        <p:tgtEl>
                                          <p:spTgt spid="3277"/>
                                        </p:tgtEl>
                                        <p:attrNameLst>
                                          <p:attrName>ppt_y</p:attrName>
                                        </p:attrNameLst>
                                      </p:cBhvr>
                                      <p:tavLst>
                                        <p:tav tm="0">
                                          <p:val>
                                            <p:strVal val="1+#ppt_h/2"/>
                                          </p:val>
                                        </p:tav>
                                        <p:tav tm="100000">
                                          <p:val>
                                            <p:strVal val="#ppt_y"/>
                                          </p:val>
                                        </p:tav>
                                      </p:tavLst>
                                    </p:anim>
                                  </p:childTnLst>
                                </p:cTn>
                              </p:par>
                            </p:childTnLst>
                          </p:cTn>
                        </p:par>
                        <p:par>
                          <p:cTn id="92" fill="hold">
                            <p:stCondLst>
                              <p:cond delay="1000"/>
                            </p:stCondLst>
                            <p:childTnLst>
                              <p:par>
                                <p:cTn id="93" presetClass="entr" nodeType="afterEffect" presetSubtype="4" presetID="2" grpId="19" fill="hold">
                                  <p:stCondLst>
                                    <p:cond delay="0"/>
                                  </p:stCondLst>
                                  <p:iterate type="el" backwards="0">
                                    <p:tmAbs val="0"/>
                                  </p:iterate>
                                  <p:childTnLst>
                                    <p:set>
                                      <p:cBhvr>
                                        <p:cTn id="94" fill="hold"/>
                                        <p:tgtEl>
                                          <p:spTgt spid="3292"/>
                                        </p:tgtEl>
                                        <p:attrNameLst>
                                          <p:attrName>style.visibility</p:attrName>
                                        </p:attrNameLst>
                                      </p:cBhvr>
                                      <p:to>
                                        <p:strVal val="visible"/>
                                      </p:to>
                                    </p:set>
                                    <p:anim calcmode="lin" valueType="num">
                                      <p:cBhvr>
                                        <p:cTn id="95" dur="500" fill="hold"/>
                                        <p:tgtEl>
                                          <p:spTgt spid="3292"/>
                                        </p:tgtEl>
                                        <p:attrNameLst>
                                          <p:attrName>ppt_x</p:attrName>
                                        </p:attrNameLst>
                                      </p:cBhvr>
                                      <p:tavLst>
                                        <p:tav tm="0">
                                          <p:val>
                                            <p:strVal val="#ppt_x"/>
                                          </p:val>
                                        </p:tav>
                                        <p:tav tm="100000">
                                          <p:val>
                                            <p:strVal val="#ppt_x"/>
                                          </p:val>
                                        </p:tav>
                                      </p:tavLst>
                                    </p:anim>
                                    <p:anim calcmode="lin" valueType="num">
                                      <p:cBhvr>
                                        <p:cTn id="96" dur="500" fill="hold"/>
                                        <p:tgtEl>
                                          <p:spTgt spid="3292"/>
                                        </p:tgtEl>
                                        <p:attrNameLst>
                                          <p:attrName>ppt_y</p:attrName>
                                        </p:attrNameLst>
                                      </p:cBhvr>
                                      <p:tavLst>
                                        <p:tav tm="0">
                                          <p:val>
                                            <p:strVal val="1+#ppt_h/2"/>
                                          </p:val>
                                        </p:tav>
                                        <p:tav tm="100000">
                                          <p:val>
                                            <p:strVal val="#ppt_y"/>
                                          </p:val>
                                        </p:tav>
                                      </p:tavLst>
                                    </p:anim>
                                  </p:childTnLst>
                                </p:cTn>
                              </p:par>
                            </p:childTnLst>
                          </p:cTn>
                        </p:par>
                        <p:par>
                          <p:cTn id="97" fill="hold">
                            <p:stCondLst>
                              <p:cond delay="1500"/>
                            </p:stCondLst>
                            <p:childTnLst>
                              <p:par>
                                <p:cTn id="98" presetClass="entr" nodeType="afterEffect" presetSubtype="4" presetID="2" grpId="20" fill="hold">
                                  <p:stCondLst>
                                    <p:cond delay="0"/>
                                  </p:stCondLst>
                                  <p:iterate type="el" backwards="0">
                                    <p:tmAbs val="0"/>
                                  </p:iterate>
                                  <p:childTnLst>
                                    <p:set>
                                      <p:cBhvr>
                                        <p:cTn id="99" fill="hold"/>
                                        <p:tgtEl>
                                          <p:spTgt spid="3298"/>
                                        </p:tgtEl>
                                        <p:attrNameLst>
                                          <p:attrName>style.visibility</p:attrName>
                                        </p:attrNameLst>
                                      </p:cBhvr>
                                      <p:to>
                                        <p:strVal val="visible"/>
                                      </p:to>
                                    </p:set>
                                    <p:anim calcmode="lin" valueType="num">
                                      <p:cBhvr>
                                        <p:cTn id="100" dur="500" fill="hold"/>
                                        <p:tgtEl>
                                          <p:spTgt spid="3298"/>
                                        </p:tgtEl>
                                        <p:attrNameLst>
                                          <p:attrName>ppt_x</p:attrName>
                                        </p:attrNameLst>
                                      </p:cBhvr>
                                      <p:tavLst>
                                        <p:tav tm="0">
                                          <p:val>
                                            <p:strVal val="#ppt_x"/>
                                          </p:val>
                                        </p:tav>
                                        <p:tav tm="100000">
                                          <p:val>
                                            <p:strVal val="#ppt_x"/>
                                          </p:val>
                                        </p:tav>
                                      </p:tavLst>
                                    </p:anim>
                                    <p:anim calcmode="lin" valueType="num">
                                      <p:cBhvr>
                                        <p:cTn id="101" dur="500" fill="hold"/>
                                        <p:tgtEl>
                                          <p:spTgt spid="3298"/>
                                        </p:tgtEl>
                                        <p:attrNameLst>
                                          <p:attrName>ppt_y</p:attrName>
                                        </p:attrNameLst>
                                      </p:cBhvr>
                                      <p:tavLst>
                                        <p:tav tm="0">
                                          <p:val>
                                            <p:strVal val="1+#ppt_h/2"/>
                                          </p:val>
                                        </p:tav>
                                        <p:tav tm="100000">
                                          <p:val>
                                            <p:strVal val="#ppt_y"/>
                                          </p:val>
                                        </p:tav>
                                      </p:tavLst>
                                    </p:anim>
                                  </p:childTnLst>
                                </p:cTn>
                              </p:par>
                            </p:childTnLst>
                          </p:cTn>
                        </p:par>
                        <p:par>
                          <p:cTn id="102" fill="hold">
                            <p:stCondLst>
                              <p:cond delay="2000"/>
                            </p:stCondLst>
                            <p:childTnLst>
                              <p:par>
                                <p:cTn id="103" presetClass="entr" nodeType="afterEffect" presetSubtype="4" presetID="2" grpId="21" fill="hold">
                                  <p:stCondLst>
                                    <p:cond delay="0"/>
                                  </p:stCondLst>
                                  <p:iterate type="el" backwards="0">
                                    <p:tmAbs val="0"/>
                                  </p:iterate>
                                  <p:childTnLst>
                                    <p:set>
                                      <p:cBhvr>
                                        <p:cTn id="104" fill="hold"/>
                                        <p:tgtEl>
                                          <p:spTgt spid="3297"/>
                                        </p:tgtEl>
                                        <p:attrNameLst>
                                          <p:attrName>style.visibility</p:attrName>
                                        </p:attrNameLst>
                                      </p:cBhvr>
                                      <p:to>
                                        <p:strVal val="visible"/>
                                      </p:to>
                                    </p:set>
                                    <p:anim calcmode="lin" valueType="num">
                                      <p:cBhvr>
                                        <p:cTn id="105" dur="500" fill="hold"/>
                                        <p:tgtEl>
                                          <p:spTgt spid="3297"/>
                                        </p:tgtEl>
                                        <p:attrNameLst>
                                          <p:attrName>ppt_x</p:attrName>
                                        </p:attrNameLst>
                                      </p:cBhvr>
                                      <p:tavLst>
                                        <p:tav tm="0">
                                          <p:val>
                                            <p:strVal val="#ppt_x"/>
                                          </p:val>
                                        </p:tav>
                                        <p:tav tm="100000">
                                          <p:val>
                                            <p:strVal val="#ppt_x"/>
                                          </p:val>
                                        </p:tav>
                                      </p:tavLst>
                                    </p:anim>
                                    <p:anim calcmode="lin" valueType="num">
                                      <p:cBhvr>
                                        <p:cTn id="106" dur="500" fill="hold"/>
                                        <p:tgtEl>
                                          <p:spTgt spid="3297"/>
                                        </p:tgtEl>
                                        <p:attrNameLst>
                                          <p:attrName>ppt_y</p:attrName>
                                        </p:attrNameLst>
                                      </p:cBhvr>
                                      <p:tavLst>
                                        <p:tav tm="0">
                                          <p:val>
                                            <p:strVal val="1+#ppt_h/2"/>
                                          </p:val>
                                        </p:tav>
                                        <p:tav tm="100000">
                                          <p:val>
                                            <p:strVal val="#ppt_y"/>
                                          </p:val>
                                        </p:tav>
                                      </p:tavLst>
                                    </p:anim>
                                  </p:childTnLst>
                                </p:cTn>
                              </p:par>
                            </p:childTnLst>
                          </p:cTn>
                        </p:par>
                        <p:par>
                          <p:cTn id="107" fill="hold">
                            <p:stCondLst>
                              <p:cond delay="2500"/>
                            </p:stCondLst>
                            <p:childTnLst>
                              <p:par>
                                <p:cTn id="108" presetClass="entr" nodeType="afterEffect" presetSubtype="4" presetID="2" grpId="22" fill="hold">
                                  <p:stCondLst>
                                    <p:cond delay="0"/>
                                  </p:stCondLst>
                                  <p:iterate type="el" backwards="0">
                                    <p:tmAbs val="0"/>
                                  </p:iterate>
                                  <p:childTnLst>
                                    <p:set>
                                      <p:cBhvr>
                                        <p:cTn id="109" fill="hold"/>
                                        <p:tgtEl>
                                          <p:spTgt spid="3295"/>
                                        </p:tgtEl>
                                        <p:attrNameLst>
                                          <p:attrName>style.visibility</p:attrName>
                                        </p:attrNameLst>
                                      </p:cBhvr>
                                      <p:to>
                                        <p:strVal val="visible"/>
                                      </p:to>
                                    </p:set>
                                    <p:anim calcmode="lin" valueType="num">
                                      <p:cBhvr>
                                        <p:cTn id="110" dur="500" fill="hold"/>
                                        <p:tgtEl>
                                          <p:spTgt spid="3295"/>
                                        </p:tgtEl>
                                        <p:attrNameLst>
                                          <p:attrName>ppt_x</p:attrName>
                                        </p:attrNameLst>
                                      </p:cBhvr>
                                      <p:tavLst>
                                        <p:tav tm="0">
                                          <p:val>
                                            <p:strVal val="#ppt_x"/>
                                          </p:val>
                                        </p:tav>
                                        <p:tav tm="100000">
                                          <p:val>
                                            <p:strVal val="#ppt_x"/>
                                          </p:val>
                                        </p:tav>
                                      </p:tavLst>
                                    </p:anim>
                                    <p:anim calcmode="lin" valueType="num">
                                      <p:cBhvr>
                                        <p:cTn id="111" dur="500" fill="hold"/>
                                        <p:tgtEl>
                                          <p:spTgt spid="3295"/>
                                        </p:tgtEl>
                                        <p:attrNameLst>
                                          <p:attrName>ppt_y</p:attrName>
                                        </p:attrNameLst>
                                      </p:cBhvr>
                                      <p:tavLst>
                                        <p:tav tm="0">
                                          <p:val>
                                            <p:strVal val="1+#ppt_h/2"/>
                                          </p:val>
                                        </p:tav>
                                        <p:tav tm="100000">
                                          <p:val>
                                            <p:strVal val="#ppt_y"/>
                                          </p:val>
                                        </p:tav>
                                      </p:tavLst>
                                    </p:anim>
                                  </p:childTnLst>
                                </p:cTn>
                              </p:par>
                            </p:childTnLst>
                          </p:cTn>
                        </p:par>
                      </p:childTnLst>
                    </p:cTn>
                  </p:par>
                  <p:par>
                    <p:cTn id="112" fill="hold">
                      <p:stCondLst>
                        <p:cond delay="indefinite"/>
                      </p:stCondLst>
                      <p:childTnLst>
                        <p:par>
                          <p:cTn id="113" fill="hold">
                            <p:stCondLst>
                              <p:cond delay="0"/>
                            </p:stCondLst>
                            <p:childTnLst>
                              <p:par>
                                <p:cTn id="114" presetClass="entr" nodeType="clickEffect" presetSubtype="16" presetID="23" grpId="23" fill="hold">
                                  <p:stCondLst>
                                    <p:cond delay="0"/>
                                  </p:stCondLst>
                                  <p:iterate type="el" backwards="0">
                                    <p:tmAbs val="0"/>
                                  </p:iterate>
                                  <p:childTnLst>
                                    <p:set>
                                      <p:cBhvr>
                                        <p:cTn id="115" fill="hold"/>
                                        <p:tgtEl>
                                          <p:spTgt spid="3276"/>
                                        </p:tgtEl>
                                        <p:attrNameLst>
                                          <p:attrName>style.visibility</p:attrName>
                                        </p:attrNameLst>
                                      </p:cBhvr>
                                      <p:to>
                                        <p:strVal val="visible"/>
                                      </p:to>
                                    </p:set>
                                    <p:anim calcmode="lin" valueType="num">
                                      <p:cBhvr>
                                        <p:cTn id="116" dur="500" fill="hold"/>
                                        <p:tgtEl>
                                          <p:spTgt spid="3276"/>
                                        </p:tgtEl>
                                        <p:attrNameLst>
                                          <p:attrName>ppt_w</p:attrName>
                                        </p:attrNameLst>
                                      </p:cBhvr>
                                      <p:tavLst>
                                        <p:tav tm="0">
                                          <p:val>
                                            <p:fltVal val="0"/>
                                          </p:val>
                                        </p:tav>
                                        <p:tav tm="100000">
                                          <p:val>
                                            <p:strVal val="#ppt_w"/>
                                          </p:val>
                                        </p:tav>
                                      </p:tavLst>
                                    </p:anim>
                                    <p:anim calcmode="lin" valueType="num">
                                      <p:cBhvr>
                                        <p:cTn id="117" dur="500" fill="hold"/>
                                        <p:tgtEl>
                                          <p:spTgt spid="3276"/>
                                        </p:tgtEl>
                                        <p:attrNameLst>
                                          <p:attrName>ppt_h</p:attrName>
                                        </p:attrNameLst>
                                      </p:cBhvr>
                                      <p:tavLst>
                                        <p:tav tm="0">
                                          <p:val>
                                            <p:fltVal val="0"/>
                                          </p:val>
                                        </p:tav>
                                        <p:tav tm="100000">
                                          <p:val>
                                            <p:strVal val="#ppt_h"/>
                                          </p:val>
                                        </p:tav>
                                      </p:tavLst>
                                    </p:anim>
                                  </p:childTnLst>
                                </p:cTn>
                              </p:par>
                            </p:childTnLst>
                          </p:cTn>
                        </p:par>
                        <p:par>
                          <p:cTn id="118" fill="hold">
                            <p:stCondLst>
                              <p:cond delay="500"/>
                            </p:stCondLst>
                            <p:childTnLst>
                              <p:par>
                                <p:cTn id="119" presetClass="entr" nodeType="afterEffect" presetSubtype="16" presetID="23" grpId="24" fill="hold">
                                  <p:stCondLst>
                                    <p:cond delay="0"/>
                                  </p:stCondLst>
                                  <p:iterate type="el" backwards="0">
                                    <p:tmAbs val="0"/>
                                  </p:iterate>
                                  <p:childTnLst>
                                    <p:set>
                                      <p:cBhvr>
                                        <p:cTn id="120" fill="hold"/>
                                        <p:tgtEl>
                                          <p:spTgt spid="3288"/>
                                        </p:tgtEl>
                                        <p:attrNameLst>
                                          <p:attrName>style.visibility</p:attrName>
                                        </p:attrNameLst>
                                      </p:cBhvr>
                                      <p:to>
                                        <p:strVal val="visible"/>
                                      </p:to>
                                    </p:set>
                                    <p:anim calcmode="lin" valueType="num">
                                      <p:cBhvr>
                                        <p:cTn id="121" dur="500" fill="hold"/>
                                        <p:tgtEl>
                                          <p:spTgt spid="3288"/>
                                        </p:tgtEl>
                                        <p:attrNameLst>
                                          <p:attrName>ppt_w</p:attrName>
                                        </p:attrNameLst>
                                      </p:cBhvr>
                                      <p:tavLst>
                                        <p:tav tm="0">
                                          <p:val>
                                            <p:fltVal val="0"/>
                                          </p:val>
                                        </p:tav>
                                        <p:tav tm="100000">
                                          <p:val>
                                            <p:strVal val="#ppt_w"/>
                                          </p:val>
                                        </p:tav>
                                      </p:tavLst>
                                    </p:anim>
                                    <p:anim calcmode="lin" valueType="num">
                                      <p:cBhvr>
                                        <p:cTn id="122" dur="500" fill="hold"/>
                                        <p:tgtEl>
                                          <p:spTgt spid="3288"/>
                                        </p:tgtEl>
                                        <p:attrNameLst>
                                          <p:attrName>ppt_h</p:attrName>
                                        </p:attrNameLst>
                                      </p:cBhvr>
                                      <p:tavLst>
                                        <p:tav tm="0">
                                          <p:val>
                                            <p:fltVal val="0"/>
                                          </p:val>
                                        </p:tav>
                                        <p:tav tm="100000">
                                          <p:val>
                                            <p:strVal val="#ppt_h"/>
                                          </p:val>
                                        </p:tav>
                                      </p:tavLst>
                                    </p:anim>
                                  </p:childTnLst>
                                </p:cTn>
                              </p:par>
                            </p:childTnLst>
                          </p:cTn>
                        </p:par>
                        <p:par>
                          <p:cTn id="123" fill="hold">
                            <p:stCondLst>
                              <p:cond delay="1000"/>
                            </p:stCondLst>
                            <p:childTnLst>
                              <p:par>
                                <p:cTn id="124" presetClass="entr" nodeType="afterEffect" presetSubtype="16" presetID="23" grpId="25" fill="hold">
                                  <p:stCondLst>
                                    <p:cond delay="0"/>
                                  </p:stCondLst>
                                  <p:iterate type="el" backwards="0">
                                    <p:tmAbs val="0"/>
                                  </p:iterate>
                                  <p:childTnLst>
                                    <p:set>
                                      <p:cBhvr>
                                        <p:cTn id="125" fill="hold"/>
                                        <p:tgtEl>
                                          <p:spTgt spid="3306"/>
                                        </p:tgtEl>
                                        <p:attrNameLst>
                                          <p:attrName>style.visibility</p:attrName>
                                        </p:attrNameLst>
                                      </p:cBhvr>
                                      <p:to>
                                        <p:strVal val="visible"/>
                                      </p:to>
                                    </p:set>
                                    <p:anim calcmode="lin" valueType="num">
                                      <p:cBhvr>
                                        <p:cTn id="126" dur="500" fill="hold"/>
                                        <p:tgtEl>
                                          <p:spTgt spid="3306"/>
                                        </p:tgtEl>
                                        <p:attrNameLst>
                                          <p:attrName>ppt_w</p:attrName>
                                        </p:attrNameLst>
                                      </p:cBhvr>
                                      <p:tavLst>
                                        <p:tav tm="0">
                                          <p:val>
                                            <p:fltVal val="0"/>
                                          </p:val>
                                        </p:tav>
                                        <p:tav tm="100000">
                                          <p:val>
                                            <p:strVal val="#ppt_w"/>
                                          </p:val>
                                        </p:tav>
                                      </p:tavLst>
                                    </p:anim>
                                    <p:anim calcmode="lin" valueType="num">
                                      <p:cBhvr>
                                        <p:cTn id="127" dur="500" fill="hold"/>
                                        <p:tgtEl>
                                          <p:spTgt spid="3306"/>
                                        </p:tgtEl>
                                        <p:attrNameLst>
                                          <p:attrName>ppt_h</p:attrName>
                                        </p:attrNameLst>
                                      </p:cBhvr>
                                      <p:tavLst>
                                        <p:tav tm="0">
                                          <p:val>
                                            <p:fltVal val="0"/>
                                          </p:val>
                                        </p:tav>
                                        <p:tav tm="100000">
                                          <p:val>
                                            <p:strVal val="#ppt_h"/>
                                          </p:val>
                                        </p:tav>
                                      </p:tavLst>
                                    </p:anim>
                                  </p:childTnLst>
                                </p:cTn>
                              </p:par>
                            </p:childTnLst>
                          </p:cTn>
                        </p:par>
                        <p:par>
                          <p:cTn id="128" fill="hold">
                            <p:stCondLst>
                              <p:cond delay="1500"/>
                            </p:stCondLst>
                            <p:childTnLst>
                              <p:par>
                                <p:cTn id="129" presetClass="entr" nodeType="afterEffect" presetSubtype="16" presetID="23" grpId="26" fill="hold">
                                  <p:stCondLst>
                                    <p:cond delay="0"/>
                                  </p:stCondLst>
                                  <p:iterate type="el" backwards="0">
                                    <p:tmAbs val="0"/>
                                  </p:iterate>
                                  <p:childTnLst>
                                    <p:set>
                                      <p:cBhvr>
                                        <p:cTn id="130" fill="hold"/>
                                        <p:tgtEl>
                                          <p:spTgt spid="3305"/>
                                        </p:tgtEl>
                                        <p:attrNameLst>
                                          <p:attrName>style.visibility</p:attrName>
                                        </p:attrNameLst>
                                      </p:cBhvr>
                                      <p:to>
                                        <p:strVal val="visible"/>
                                      </p:to>
                                    </p:set>
                                    <p:anim calcmode="lin" valueType="num">
                                      <p:cBhvr>
                                        <p:cTn id="131" dur="500" fill="hold"/>
                                        <p:tgtEl>
                                          <p:spTgt spid="3305"/>
                                        </p:tgtEl>
                                        <p:attrNameLst>
                                          <p:attrName>ppt_w</p:attrName>
                                        </p:attrNameLst>
                                      </p:cBhvr>
                                      <p:tavLst>
                                        <p:tav tm="0">
                                          <p:val>
                                            <p:fltVal val="0"/>
                                          </p:val>
                                        </p:tav>
                                        <p:tav tm="100000">
                                          <p:val>
                                            <p:strVal val="#ppt_w"/>
                                          </p:val>
                                        </p:tav>
                                      </p:tavLst>
                                    </p:anim>
                                    <p:anim calcmode="lin" valueType="num">
                                      <p:cBhvr>
                                        <p:cTn id="132" dur="500" fill="hold"/>
                                        <p:tgtEl>
                                          <p:spTgt spid="3305"/>
                                        </p:tgtEl>
                                        <p:attrNameLst>
                                          <p:attrName>ppt_h</p:attrName>
                                        </p:attrNameLst>
                                      </p:cBhvr>
                                      <p:tavLst>
                                        <p:tav tm="0">
                                          <p:val>
                                            <p:fltVal val="0"/>
                                          </p:val>
                                        </p:tav>
                                        <p:tav tm="100000">
                                          <p:val>
                                            <p:strVal val="#ppt_h"/>
                                          </p:val>
                                        </p:tav>
                                      </p:tavLst>
                                    </p:anim>
                                  </p:childTnLst>
                                </p:cTn>
                              </p:par>
                            </p:childTnLst>
                          </p:cTn>
                        </p:par>
                        <p:par>
                          <p:cTn id="133" fill="hold">
                            <p:stCondLst>
                              <p:cond delay="2000"/>
                            </p:stCondLst>
                            <p:childTnLst>
                              <p:par>
                                <p:cTn id="134" presetClass="entr" nodeType="afterEffect" presetSubtype="16" presetID="23" grpId="27" fill="hold">
                                  <p:stCondLst>
                                    <p:cond delay="0"/>
                                  </p:stCondLst>
                                  <p:iterate type="el" backwards="0">
                                    <p:tmAbs val="0"/>
                                  </p:iterate>
                                  <p:childTnLst>
                                    <p:set>
                                      <p:cBhvr>
                                        <p:cTn id="135" fill="hold"/>
                                        <p:tgtEl>
                                          <p:spTgt spid="3282"/>
                                        </p:tgtEl>
                                        <p:attrNameLst>
                                          <p:attrName>style.visibility</p:attrName>
                                        </p:attrNameLst>
                                      </p:cBhvr>
                                      <p:to>
                                        <p:strVal val="visible"/>
                                      </p:to>
                                    </p:set>
                                    <p:anim calcmode="lin" valueType="num">
                                      <p:cBhvr>
                                        <p:cTn id="136" dur="500" fill="hold"/>
                                        <p:tgtEl>
                                          <p:spTgt spid="3282"/>
                                        </p:tgtEl>
                                        <p:attrNameLst>
                                          <p:attrName>ppt_w</p:attrName>
                                        </p:attrNameLst>
                                      </p:cBhvr>
                                      <p:tavLst>
                                        <p:tav tm="0">
                                          <p:val>
                                            <p:fltVal val="0"/>
                                          </p:val>
                                        </p:tav>
                                        <p:tav tm="100000">
                                          <p:val>
                                            <p:strVal val="#ppt_w"/>
                                          </p:val>
                                        </p:tav>
                                      </p:tavLst>
                                    </p:anim>
                                    <p:anim calcmode="lin" valueType="num">
                                      <p:cBhvr>
                                        <p:cTn id="137" dur="500" fill="hold"/>
                                        <p:tgtEl>
                                          <p:spTgt spid="3282"/>
                                        </p:tgtEl>
                                        <p:attrNameLst>
                                          <p:attrName>ppt_h</p:attrName>
                                        </p:attrNameLst>
                                      </p:cBhvr>
                                      <p:tavLst>
                                        <p:tav tm="0">
                                          <p:val>
                                            <p:fltVal val="0"/>
                                          </p:val>
                                        </p:tav>
                                        <p:tav tm="100000">
                                          <p:val>
                                            <p:strVal val="#ppt_h"/>
                                          </p:val>
                                        </p:tav>
                                      </p:tavLst>
                                    </p:anim>
                                  </p:childTnLst>
                                </p:cTn>
                              </p:par>
                            </p:childTnLst>
                          </p:cTn>
                        </p:par>
                        <p:par>
                          <p:cTn id="138" fill="hold">
                            <p:stCondLst>
                              <p:cond delay="2500"/>
                            </p:stCondLst>
                            <p:childTnLst>
                              <p:par>
                                <p:cTn id="139" presetClass="entr" nodeType="afterEffect" presetSubtype="16" presetID="23" grpId="28" fill="hold">
                                  <p:stCondLst>
                                    <p:cond delay="0"/>
                                  </p:stCondLst>
                                  <p:iterate type="el" backwards="0">
                                    <p:tmAbs val="0"/>
                                  </p:iterate>
                                  <p:childTnLst>
                                    <p:set>
                                      <p:cBhvr>
                                        <p:cTn id="140" fill="hold"/>
                                        <p:tgtEl>
                                          <p:spTgt spid="3284"/>
                                        </p:tgtEl>
                                        <p:attrNameLst>
                                          <p:attrName>style.visibility</p:attrName>
                                        </p:attrNameLst>
                                      </p:cBhvr>
                                      <p:to>
                                        <p:strVal val="visible"/>
                                      </p:to>
                                    </p:set>
                                    <p:anim calcmode="lin" valueType="num">
                                      <p:cBhvr>
                                        <p:cTn id="141" dur="500" fill="hold"/>
                                        <p:tgtEl>
                                          <p:spTgt spid="3284"/>
                                        </p:tgtEl>
                                        <p:attrNameLst>
                                          <p:attrName>ppt_w</p:attrName>
                                        </p:attrNameLst>
                                      </p:cBhvr>
                                      <p:tavLst>
                                        <p:tav tm="0">
                                          <p:val>
                                            <p:fltVal val="0"/>
                                          </p:val>
                                        </p:tav>
                                        <p:tav tm="100000">
                                          <p:val>
                                            <p:strVal val="#ppt_w"/>
                                          </p:val>
                                        </p:tav>
                                      </p:tavLst>
                                    </p:anim>
                                    <p:anim calcmode="lin" valueType="num">
                                      <p:cBhvr>
                                        <p:cTn id="142" dur="500" fill="hold"/>
                                        <p:tgtEl>
                                          <p:spTgt spid="328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277" grpId="18"/>
      <p:bldP build="whole" bldLvl="1" animBg="1" rev="0" advAuto="0" spid="3298" grpId="20"/>
      <p:bldP build="whole" bldLvl="1" animBg="1" rev="0" advAuto="0" spid="3293" grpId="1"/>
      <p:bldP build="whole" bldLvl="1" animBg="1" rev="0" advAuto="0" spid="3307" grpId="17"/>
      <p:bldP build="whole" bldLvl="1" animBg="1" rev="0" advAuto="0" spid="3294" grpId="6"/>
      <p:bldP build="whole" bldLvl="1" animBg="1" rev="0" advAuto="0" spid="3296" grpId="13"/>
      <p:bldP build="whole" bldLvl="1" animBg="1" rev="0" advAuto="0" spid="3304" grpId="4"/>
      <p:bldP build="whole" bldLvl="1" animBg="1" rev="0" advAuto="0" spid="3303" grpId="5"/>
      <p:bldP build="whole" bldLvl="1" animBg="1" rev="0" advAuto="0" spid="3297" grpId="21"/>
      <p:bldP build="whole" bldLvl="1" animBg="1" rev="0" advAuto="0" spid="3276" grpId="23"/>
      <p:bldP build="whole" bldLvl="1" animBg="1" rev="0" advAuto="0" spid="3288" grpId="24"/>
      <p:bldP build="whole" bldLvl="1" animBg="1" rev="0" advAuto="0" spid="3282" grpId="27"/>
      <p:bldP build="whole" bldLvl="1" animBg="1" rev="0" advAuto="0" spid="3302" grpId="9"/>
      <p:bldP build="whole" bldLvl="1" animBg="1" rev="0" advAuto="0" spid="3295" grpId="22"/>
      <p:bldP build="whole" bldLvl="1" animBg="1" rev="0" advAuto="0" spid="3306" grpId="25"/>
      <p:bldP build="whole" bldLvl="1" animBg="1" rev="0" advAuto="0" spid="3289" grpId="2"/>
      <p:bldP build="whole" bldLvl="1" animBg="1" rev="0" advAuto="0" spid="3301" grpId="10"/>
      <p:bldP build="whole" bldLvl="1" animBg="1" rev="0" advAuto="0" spid="3279" grpId="7"/>
      <p:bldP build="whole" bldLvl="1" animBg="1" rev="0" advAuto="0" spid="3290" grpId="8"/>
      <p:bldP build="whole" bldLvl="1" animBg="1" rev="0" advAuto="0" spid="3291" grpId="12"/>
      <p:bldP build="whole" bldLvl="1" animBg="1" rev="0" advAuto="0" spid="3292" grpId="19"/>
      <p:bldP build="whole" bldLvl="1" animBg="1" rev="0" advAuto="0" spid="3280" grpId="14"/>
      <p:bldP build="whole" bldLvl="1" animBg="1" rev="0" advAuto="0" spid="3305" grpId="26"/>
      <p:bldP build="whole" bldLvl="1" animBg="1" rev="0" advAuto="0" spid="3284" grpId="28"/>
      <p:bldP build="whole" bldLvl="1" animBg="1" rev="0" advAuto="0" spid="3300" grpId="15"/>
      <p:bldP build="whole" bldLvl="1" animBg="1" rev="0" advAuto="0" spid="3278" grpId="11"/>
      <p:bldP build="whole" bldLvl="1" animBg="1" rev="0" advAuto="0" spid="3286" grpId="3"/>
      <p:bldP build="whole" bldLvl="1" animBg="1" rev="0" advAuto="0" spid="3299" grpId="16"/>
    </p:bld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9"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310"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311" name="TextBox 16"/>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5</a:t>
            </a:r>
          </a:p>
        </p:txBody>
      </p:sp>
      <p:sp>
        <p:nvSpPr>
          <p:cNvPr id="3312" name="TextBox 17"/>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3329" name="Group 79"/>
          <p:cNvGrpSpPr/>
          <p:nvPr/>
        </p:nvGrpSpPr>
        <p:grpSpPr>
          <a:xfrm>
            <a:off x="7496574" y="2028426"/>
            <a:ext cx="887630" cy="1535856"/>
            <a:chOff x="-12" y="0"/>
            <a:chExt cx="887628" cy="1535854"/>
          </a:xfrm>
        </p:grpSpPr>
        <p:sp>
          <p:nvSpPr>
            <p:cNvPr id="3313" name="Shape 13"/>
            <p:cNvSpPr/>
            <p:nvPr/>
          </p:nvSpPr>
          <p:spPr>
            <a:xfrm>
              <a:off x="29753" y="0"/>
              <a:ext cx="857864" cy="1535855"/>
            </a:xfrm>
            <a:custGeom>
              <a:avLst/>
              <a:gdLst/>
              <a:ahLst/>
              <a:cxnLst>
                <a:cxn ang="0">
                  <a:pos x="wd2" y="hd2"/>
                </a:cxn>
                <a:cxn ang="5400000">
                  <a:pos x="wd2" y="hd2"/>
                </a:cxn>
                <a:cxn ang="10800000">
                  <a:pos x="wd2" y="hd2"/>
                </a:cxn>
                <a:cxn ang="16200000">
                  <a:pos x="wd2" y="hd2"/>
                </a:cxn>
              </a:cxnLst>
              <a:rect l="0" t="0" r="r" b="b"/>
              <a:pathLst>
                <a:path w="21118" h="21600" fill="norm" stroke="1" extrusionOk="0">
                  <a:moveTo>
                    <a:pt x="20563" y="16573"/>
                  </a:moveTo>
                  <a:cubicBezTo>
                    <a:pt x="19854" y="16046"/>
                    <a:pt x="19135" y="13985"/>
                    <a:pt x="19130" y="13972"/>
                  </a:cubicBezTo>
                  <a:lnTo>
                    <a:pt x="19130" y="13971"/>
                  </a:lnTo>
                  <a:cubicBezTo>
                    <a:pt x="19130" y="13230"/>
                    <a:pt x="18079" y="12629"/>
                    <a:pt x="16782" y="12629"/>
                  </a:cubicBezTo>
                  <a:lnTo>
                    <a:pt x="14064" y="12629"/>
                  </a:lnTo>
                  <a:cubicBezTo>
                    <a:pt x="14055" y="12626"/>
                    <a:pt x="13877" y="12558"/>
                    <a:pt x="13653" y="12421"/>
                  </a:cubicBezTo>
                  <a:cubicBezTo>
                    <a:pt x="14821" y="11919"/>
                    <a:pt x="15600" y="11141"/>
                    <a:pt x="15698" y="10256"/>
                  </a:cubicBezTo>
                  <a:cubicBezTo>
                    <a:pt x="17160" y="9473"/>
                    <a:pt x="18075" y="8360"/>
                    <a:pt x="18075" y="7125"/>
                  </a:cubicBezTo>
                  <a:cubicBezTo>
                    <a:pt x="18075" y="7001"/>
                    <a:pt x="18063" y="6879"/>
                    <a:pt x="18046" y="6758"/>
                  </a:cubicBezTo>
                  <a:cubicBezTo>
                    <a:pt x="18055" y="6758"/>
                    <a:pt x="18065" y="6759"/>
                    <a:pt x="18074" y="6759"/>
                  </a:cubicBezTo>
                  <a:cubicBezTo>
                    <a:pt x="18074" y="6759"/>
                    <a:pt x="18378" y="4470"/>
                    <a:pt x="15095" y="3338"/>
                  </a:cubicBezTo>
                  <a:lnTo>
                    <a:pt x="17254" y="1138"/>
                  </a:lnTo>
                  <a:cubicBezTo>
                    <a:pt x="17254" y="1138"/>
                    <a:pt x="14504" y="0"/>
                    <a:pt x="10559" y="0"/>
                  </a:cubicBezTo>
                  <a:cubicBezTo>
                    <a:pt x="10545" y="0"/>
                    <a:pt x="10532" y="0"/>
                    <a:pt x="10519" y="0"/>
                  </a:cubicBezTo>
                  <a:cubicBezTo>
                    <a:pt x="10518" y="0"/>
                    <a:pt x="10518" y="0"/>
                    <a:pt x="10517" y="0"/>
                  </a:cubicBezTo>
                  <a:cubicBezTo>
                    <a:pt x="7085" y="7"/>
                    <a:pt x="4566" y="873"/>
                    <a:pt x="3990" y="1090"/>
                  </a:cubicBezTo>
                  <a:cubicBezTo>
                    <a:pt x="3907" y="1121"/>
                    <a:pt x="3864" y="1138"/>
                    <a:pt x="3864" y="1138"/>
                  </a:cubicBezTo>
                  <a:lnTo>
                    <a:pt x="6024" y="3338"/>
                  </a:lnTo>
                  <a:cubicBezTo>
                    <a:pt x="6024" y="3338"/>
                    <a:pt x="6023" y="3338"/>
                    <a:pt x="6023" y="3338"/>
                  </a:cubicBezTo>
                  <a:cubicBezTo>
                    <a:pt x="5966" y="3358"/>
                    <a:pt x="5913" y="3378"/>
                    <a:pt x="5858" y="3399"/>
                  </a:cubicBezTo>
                  <a:cubicBezTo>
                    <a:pt x="5797" y="3421"/>
                    <a:pt x="5736" y="3444"/>
                    <a:pt x="5678" y="3467"/>
                  </a:cubicBezTo>
                  <a:cubicBezTo>
                    <a:pt x="5621" y="3490"/>
                    <a:pt x="5566" y="3513"/>
                    <a:pt x="5512" y="3537"/>
                  </a:cubicBezTo>
                  <a:cubicBezTo>
                    <a:pt x="5459" y="3560"/>
                    <a:pt x="5407" y="3583"/>
                    <a:pt x="5356" y="3606"/>
                  </a:cubicBezTo>
                  <a:cubicBezTo>
                    <a:pt x="5305" y="3630"/>
                    <a:pt x="5253" y="3654"/>
                    <a:pt x="5204" y="3678"/>
                  </a:cubicBezTo>
                  <a:cubicBezTo>
                    <a:pt x="5139" y="3710"/>
                    <a:pt x="5077" y="3743"/>
                    <a:pt x="5016" y="3777"/>
                  </a:cubicBezTo>
                  <a:cubicBezTo>
                    <a:pt x="4950" y="3813"/>
                    <a:pt x="4886" y="3849"/>
                    <a:pt x="4823" y="3886"/>
                  </a:cubicBezTo>
                  <a:cubicBezTo>
                    <a:pt x="4782" y="3911"/>
                    <a:pt x="4741" y="3936"/>
                    <a:pt x="4701" y="3961"/>
                  </a:cubicBezTo>
                  <a:cubicBezTo>
                    <a:pt x="4658" y="3988"/>
                    <a:pt x="4615" y="4017"/>
                    <a:pt x="4574" y="4045"/>
                  </a:cubicBezTo>
                  <a:cubicBezTo>
                    <a:pt x="4537" y="4069"/>
                    <a:pt x="4503" y="4094"/>
                    <a:pt x="4468" y="4119"/>
                  </a:cubicBezTo>
                  <a:cubicBezTo>
                    <a:pt x="4429" y="4147"/>
                    <a:pt x="4389" y="4176"/>
                    <a:pt x="4352" y="4204"/>
                  </a:cubicBezTo>
                  <a:cubicBezTo>
                    <a:pt x="4314" y="4233"/>
                    <a:pt x="4280" y="4263"/>
                    <a:pt x="4244" y="4292"/>
                  </a:cubicBezTo>
                  <a:cubicBezTo>
                    <a:pt x="4186" y="4339"/>
                    <a:pt x="4131" y="4387"/>
                    <a:pt x="4079" y="4435"/>
                  </a:cubicBezTo>
                  <a:cubicBezTo>
                    <a:pt x="4052" y="4460"/>
                    <a:pt x="4024" y="4485"/>
                    <a:pt x="3999" y="4510"/>
                  </a:cubicBezTo>
                  <a:cubicBezTo>
                    <a:pt x="3967" y="4541"/>
                    <a:pt x="3937" y="4572"/>
                    <a:pt x="3908" y="4603"/>
                  </a:cubicBezTo>
                  <a:cubicBezTo>
                    <a:pt x="3884" y="4627"/>
                    <a:pt x="3861" y="4652"/>
                    <a:pt x="3839" y="4677"/>
                  </a:cubicBezTo>
                  <a:cubicBezTo>
                    <a:pt x="3811" y="4707"/>
                    <a:pt x="3783" y="4738"/>
                    <a:pt x="3757" y="4769"/>
                  </a:cubicBezTo>
                  <a:cubicBezTo>
                    <a:pt x="3735" y="4795"/>
                    <a:pt x="3714" y="4822"/>
                    <a:pt x="3693" y="4848"/>
                  </a:cubicBezTo>
                  <a:cubicBezTo>
                    <a:pt x="3652" y="4900"/>
                    <a:pt x="3613" y="4952"/>
                    <a:pt x="3577" y="5004"/>
                  </a:cubicBezTo>
                  <a:cubicBezTo>
                    <a:pt x="3559" y="5028"/>
                    <a:pt x="3542" y="5053"/>
                    <a:pt x="3526" y="5078"/>
                  </a:cubicBezTo>
                  <a:cubicBezTo>
                    <a:pt x="3505" y="5108"/>
                    <a:pt x="3486" y="5138"/>
                    <a:pt x="3468" y="5169"/>
                  </a:cubicBezTo>
                  <a:cubicBezTo>
                    <a:pt x="3453" y="5193"/>
                    <a:pt x="3438" y="5217"/>
                    <a:pt x="3424" y="5242"/>
                  </a:cubicBezTo>
                  <a:cubicBezTo>
                    <a:pt x="3407" y="5271"/>
                    <a:pt x="3390" y="5300"/>
                    <a:pt x="3375" y="5330"/>
                  </a:cubicBezTo>
                  <a:cubicBezTo>
                    <a:pt x="3360" y="5356"/>
                    <a:pt x="3348" y="5382"/>
                    <a:pt x="3335" y="5409"/>
                  </a:cubicBezTo>
                  <a:cubicBezTo>
                    <a:pt x="3311" y="5456"/>
                    <a:pt x="3289" y="5504"/>
                    <a:pt x="3269" y="5550"/>
                  </a:cubicBezTo>
                  <a:cubicBezTo>
                    <a:pt x="3258" y="5574"/>
                    <a:pt x="3248" y="5598"/>
                    <a:pt x="3238" y="5621"/>
                  </a:cubicBezTo>
                  <a:cubicBezTo>
                    <a:pt x="3227" y="5649"/>
                    <a:pt x="3217" y="5676"/>
                    <a:pt x="3207" y="5703"/>
                  </a:cubicBezTo>
                  <a:cubicBezTo>
                    <a:pt x="3198" y="5726"/>
                    <a:pt x="3190" y="5749"/>
                    <a:pt x="3183" y="5772"/>
                  </a:cubicBezTo>
                  <a:cubicBezTo>
                    <a:pt x="3174" y="5797"/>
                    <a:pt x="3165" y="5823"/>
                    <a:pt x="3157" y="5848"/>
                  </a:cubicBezTo>
                  <a:cubicBezTo>
                    <a:pt x="3149" y="5875"/>
                    <a:pt x="3142" y="5901"/>
                    <a:pt x="3135" y="5927"/>
                  </a:cubicBezTo>
                  <a:cubicBezTo>
                    <a:pt x="3124" y="5963"/>
                    <a:pt x="3115" y="5999"/>
                    <a:pt x="3107" y="6034"/>
                  </a:cubicBezTo>
                  <a:cubicBezTo>
                    <a:pt x="3102" y="6057"/>
                    <a:pt x="3096" y="6080"/>
                    <a:pt x="3091" y="6102"/>
                  </a:cubicBezTo>
                  <a:cubicBezTo>
                    <a:pt x="3087" y="6124"/>
                    <a:pt x="3083" y="6145"/>
                    <a:pt x="3079" y="6166"/>
                  </a:cubicBezTo>
                  <a:cubicBezTo>
                    <a:pt x="3075" y="6187"/>
                    <a:pt x="3072" y="6207"/>
                    <a:pt x="3069" y="6226"/>
                  </a:cubicBezTo>
                  <a:cubicBezTo>
                    <a:pt x="3066" y="6246"/>
                    <a:pt x="3062" y="6265"/>
                    <a:pt x="3060" y="6283"/>
                  </a:cubicBezTo>
                  <a:cubicBezTo>
                    <a:pt x="3056" y="6308"/>
                    <a:pt x="3054" y="6332"/>
                    <a:pt x="3051" y="6355"/>
                  </a:cubicBezTo>
                  <a:cubicBezTo>
                    <a:pt x="3049" y="6377"/>
                    <a:pt x="3047" y="6398"/>
                    <a:pt x="3045" y="6419"/>
                  </a:cubicBezTo>
                  <a:cubicBezTo>
                    <a:pt x="3043" y="6440"/>
                    <a:pt x="3042" y="6460"/>
                    <a:pt x="3040" y="6478"/>
                  </a:cubicBezTo>
                  <a:cubicBezTo>
                    <a:pt x="3040" y="6492"/>
                    <a:pt x="3039" y="6505"/>
                    <a:pt x="3039" y="6518"/>
                  </a:cubicBezTo>
                  <a:cubicBezTo>
                    <a:pt x="3038" y="6534"/>
                    <a:pt x="3037" y="6550"/>
                    <a:pt x="3037" y="6565"/>
                  </a:cubicBezTo>
                  <a:cubicBezTo>
                    <a:pt x="3037" y="6576"/>
                    <a:pt x="3037" y="6587"/>
                    <a:pt x="3037" y="6597"/>
                  </a:cubicBezTo>
                  <a:cubicBezTo>
                    <a:pt x="3037" y="6616"/>
                    <a:pt x="3037" y="6634"/>
                    <a:pt x="3037" y="6650"/>
                  </a:cubicBezTo>
                  <a:cubicBezTo>
                    <a:pt x="3037" y="6657"/>
                    <a:pt x="3038" y="6664"/>
                    <a:pt x="3038" y="6671"/>
                  </a:cubicBezTo>
                  <a:cubicBezTo>
                    <a:pt x="3038" y="6685"/>
                    <a:pt x="3039" y="6697"/>
                    <a:pt x="3040" y="6708"/>
                  </a:cubicBezTo>
                  <a:cubicBezTo>
                    <a:pt x="3040" y="6714"/>
                    <a:pt x="3040" y="6718"/>
                    <a:pt x="3041" y="6723"/>
                  </a:cubicBezTo>
                  <a:cubicBezTo>
                    <a:pt x="3041" y="6731"/>
                    <a:pt x="3042" y="6738"/>
                    <a:pt x="3042" y="6744"/>
                  </a:cubicBezTo>
                  <a:cubicBezTo>
                    <a:pt x="3043" y="6746"/>
                    <a:pt x="3043" y="6748"/>
                    <a:pt x="3043" y="6750"/>
                  </a:cubicBezTo>
                  <a:cubicBezTo>
                    <a:pt x="3043" y="6755"/>
                    <a:pt x="3044" y="6758"/>
                    <a:pt x="3044" y="6759"/>
                  </a:cubicBezTo>
                  <a:cubicBezTo>
                    <a:pt x="3054" y="6759"/>
                    <a:pt x="3063" y="6758"/>
                    <a:pt x="3073" y="6758"/>
                  </a:cubicBezTo>
                  <a:cubicBezTo>
                    <a:pt x="3072" y="6761"/>
                    <a:pt x="3072" y="6764"/>
                    <a:pt x="3072" y="6766"/>
                  </a:cubicBezTo>
                  <a:cubicBezTo>
                    <a:pt x="3064" y="6823"/>
                    <a:pt x="3057" y="6879"/>
                    <a:pt x="3052" y="6936"/>
                  </a:cubicBezTo>
                  <a:cubicBezTo>
                    <a:pt x="3047" y="6999"/>
                    <a:pt x="3044" y="7061"/>
                    <a:pt x="3044" y="7125"/>
                  </a:cubicBezTo>
                  <a:cubicBezTo>
                    <a:pt x="3044" y="7200"/>
                    <a:pt x="3048" y="7275"/>
                    <a:pt x="3054" y="7350"/>
                  </a:cubicBezTo>
                  <a:cubicBezTo>
                    <a:pt x="3056" y="7373"/>
                    <a:pt x="3061" y="7396"/>
                    <a:pt x="3064" y="7419"/>
                  </a:cubicBezTo>
                  <a:cubicBezTo>
                    <a:pt x="3070" y="7471"/>
                    <a:pt x="3076" y="7522"/>
                    <a:pt x="3085" y="7573"/>
                  </a:cubicBezTo>
                  <a:cubicBezTo>
                    <a:pt x="3090" y="7599"/>
                    <a:pt x="3097" y="7625"/>
                    <a:pt x="3102" y="7651"/>
                  </a:cubicBezTo>
                  <a:cubicBezTo>
                    <a:pt x="3112" y="7698"/>
                    <a:pt x="3122" y="7746"/>
                    <a:pt x="3135" y="7793"/>
                  </a:cubicBezTo>
                  <a:cubicBezTo>
                    <a:pt x="3142" y="7819"/>
                    <a:pt x="3151" y="7844"/>
                    <a:pt x="3159" y="7870"/>
                  </a:cubicBezTo>
                  <a:cubicBezTo>
                    <a:pt x="3174" y="7917"/>
                    <a:pt x="3188" y="7964"/>
                    <a:pt x="3205" y="8011"/>
                  </a:cubicBezTo>
                  <a:cubicBezTo>
                    <a:pt x="3214" y="8035"/>
                    <a:pt x="3225" y="8059"/>
                    <a:pt x="3234" y="8084"/>
                  </a:cubicBezTo>
                  <a:cubicBezTo>
                    <a:pt x="3253" y="8131"/>
                    <a:pt x="3272" y="8178"/>
                    <a:pt x="3294" y="8224"/>
                  </a:cubicBezTo>
                  <a:cubicBezTo>
                    <a:pt x="3304" y="8247"/>
                    <a:pt x="3316" y="8270"/>
                    <a:pt x="3328" y="8292"/>
                  </a:cubicBezTo>
                  <a:cubicBezTo>
                    <a:pt x="3351" y="8340"/>
                    <a:pt x="3375" y="8387"/>
                    <a:pt x="3401" y="8434"/>
                  </a:cubicBezTo>
                  <a:cubicBezTo>
                    <a:pt x="3413" y="8455"/>
                    <a:pt x="3426" y="8475"/>
                    <a:pt x="3438" y="8496"/>
                  </a:cubicBezTo>
                  <a:cubicBezTo>
                    <a:pt x="3466" y="8544"/>
                    <a:pt x="3495" y="8592"/>
                    <a:pt x="3527" y="8640"/>
                  </a:cubicBezTo>
                  <a:cubicBezTo>
                    <a:pt x="3539" y="8658"/>
                    <a:pt x="3552" y="8677"/>
                    <a:pt x="3565" y="8695"/>
                  </a:cubicBezTo>
                  <a:cubicBezTo>
                    <a:pt x="3599" y="8744"/>
                    <a:pt x="3634" y="8793"/>
                    <a:pt x="3671" y="8841"/>
                  </a:cubicBezTo>
                  <a:cubicBezTo>
                    <a:pt x="3683" y="8857"/>
                    <a:pt x="3696" y="8873"/>
                    <a:pt x="3708" y="8889"/>
                  </a:cubicBezTo>
                  <a:cubicBezTo>
                    <a:pt x="3748" y="8939"/>
                    <a:pt x="3789" y="8989"/>
                    <a:pt x="3832" y="9038"/>
                  </a:cubicBezTo>
                  <a:cubicBezTo>
                    <a:pt x="3844" y="9052"/>
                    <a:pt x="3856" y="9065"/>
                    <a:pt x="3868" y="9079"/>
                  </a:cubicBezTo>
                  <a:cubicBezTo>
                    <a:pt x="3914" y="9130"/>
                    <a:pt x="3961" y="9181"/>
                    <a:pt x="4011" y="9231"/>
                  </a:cubicBezTo>
                  <a:cubicBezTo>
                    <a:pt x="4022" y="9241"/>
                    <a:pt x="4033" y="9252"/>
                    <a:pt x="4044" y="9263"/>
                  </a:cubicBezTo>
                  <a:cubicBezTo>
                    <a:pt x="4096" y="9315"/>
                    <a:pt x="4150" y="9367"/>
                    <a:pt x="4207" y="9418"/>
                  </a:cubicBezTo>
                  <a:cubicBezTo>
                    <a:pt x="4216" y="9426"/>
                    <a:pt x="4225" y="9434"/>
                    <a:pt x="4234" y="9442"/>
                  </a:cubicBezTo>
                  <a:cubicBezTo>
                    <a:pt x="4294" y="9495"/>
                    <a:pt x="4356" y="9547"/>
                    <a:pt x="4419" y="9599"/>
                  </a:cubicBezTo>
                  <a:cubicBezTo>
                    <a:pt x="4426" y="9604"/>
                    <a:pt x="4433" y="9610"/>
                    <a:pt x="4440" y="9616"/>
                  </a:cubicBezTo>
                  <a:cubicBezTo>
                    <a:pt x="4507" y="9670"/>
                    <a:pt x="4577" y="9722"/>
                    <a:pt x="4648" y="9774"/>
                  </a:cubicBezTo>
                  <a:cubicBezTo>
                    <a:pt x="4652" y="9777"/>
                    <a:pt x="4657" y="9781"/>
                    <a:pt x="4661" y="9784"/>
                  </a:cubicBezTo>
                  <a:cubicBezTo>
                    <a:pt x="4736" y="9838"/>
                    <a:pt x="4813" y="9891"/>
                    <a:pt x="4892" y="9943"/>
                  </a:cubicBezTo>
                  <a:cubicBezTo>
                    <a:pt x="4894" y="9944"/>
                    <a:pt x="4895" y="9945"/>
                    <a:pt x="4896" y="9946"/>
                  </a:cubicBezTo>
                  <a:cubicBezTo>
                    <a:pt x="5061" y="10053"/>
                    <a:pt x="5234" y="10156"/>
                    <a:pt x="5415" y="10253"/>
                  </a:cubicBezTo>
                  <a:cubicBezTo>
                    <a:pt x="5418" y="10279"/>
                    <a:pt x="5423" y="10304"/>
                    <a:pt x="5427" y="10329"/>
                  </a:cubicBezTo>
                  <a:cubicBezTo>
                    <a:pt x="5431" y="10352"/>
                    <a:pt x="5434" y="10374"/>
                    <a:pt x="5438" y="10396"/>
                  </a:cubicBezTo>
                  <a:cubicBezTo>
                    <a:pt x="5453" y="10475"/>
                    <a:pt x="5474" y="10552"/>
                    <a:pt x="5500" y="10628"/>
                  </a:cubicBezTo>
                  <a:cubicBezTo>
                    <a:pt x="5507" y="10651"/>
                    <a:pt x="5515" y="10674"/>
                    <a:pt x="5524" y="10697"/>
                  </a:cubicBezTo>
                  <a:cubicBezTo>
                    <a:pt x="5553" y="10772"/>
                    <a:pt x="5586" y="10847"/>
                    <a:pt x="5625" y="10920"/>
                  </a:cubicBezTo>
                  <a:cubicBezTo>
                    <a:pt x="5636" y="10941"/>
                    <a:pt x="5648" y="10961"/>
                    <a:pt x="5659" y="10982"/>
                  </a:cubicBezTo>
                  <a:cubicBezTo>
                    <a:pt x="5702" y="11056"/>
                    <a:pt x="5748" y="11130"/>
                    <a:pt x="5801" y="11202"/>
                  </a:cubicBezTo>
                  <a:cubicBezTo>
                    <a:pt x="5812" y="11217"/>
                    <a:pt x="5824" y="11232"/>
                    <a:pt x="5836" y="11247"/>
                  </a:cubicBezTo>
                  <a:cubicBezTo>
                    <a:pt x="5888" y="11315"/>
                    <a:pt x="5944" y="11382"/>
                    <a:pt x="6005" y="11448"/>
                  </a:cubicBezTo>
                  <a:cubicBezTo>
                    <a:pt x="6015" y="11459"/>
                    <a:pt x="6025" y="11471"/>
                    <a:pt x="6036" y="11482"/>
                  </a:cubicBezTo>
                  <a:cubicBezTo>
                    <a:pt x="6103" y="11552"/>
                    <a:pt x="6177" y="11620"/>
                    <a:pt x="6254" y="11687"/>
                  </a:cubicBezTo>
                  <a:cubicBezTo>
                    <a:pt x="6271" y="11702"/>
                    <a:pt x="6288" y="11717"/>
                    <a:pt x="6305" y="11732"/>
                  </a:cubicBezTo>
                  <a:cubicBezTo>
                    <a:pt x="6382" y="11796"/>
                    <a:pt x="6464" y="11858"/>
                    <a:pt x="6550" y="11918"/>
                  </a:cubicBezTo>
                  <a:cubicBezTo>
                    <a:pt x="6571" y="11933"/>
                    <a:pt x="6592" y="11948"/>
                    <a:pt x="6614" y="11963"/>
                  </a:cubicBezTo>
                  <a:cubicBezTo>
                    <a:pt x="6701" y="12022"/>
                    <a:pt x="6792" y="12080"/>
                    <a:pt x="6887" y="12135"/>
                  </a:cubicBezTo>
                  <a:cubicBezTo>
                    <a:pt x="6910" y="12148"/>
                    <a:pt x="6933" y="12161"/>
                    <a:pt x="6956" y="12173"/>
                  </a:cubicBezTo>
                  <a:cubicBezTo>
                    <a:pt x="7054" y="12229"/>
                    <a:pt x="7156" y="12282"/>
                    <a:pt x="7263" y="12333"/>
                  </a:cubicBezTo>
                  <a:cubicBezTo>
                    <a:pt x="7282" y="12342"/>
                    <a:pt x="7303" y="12351"/>
                    <a:pt x="7323" y="12360"/>
                  </a:cubicBezTo>
                  <a:cubicBezTo>
                    <a:pt x="7369" y="12381"/>
                    <a:pt x="7414" y="12403"/>
                    <a:pt x="7461" y="12423"/>
                  </a:cubicBezTo>
                  <a:cubicBezTo>
                    <a:pt x="7458" y="12425"/>
                    <a:pt x="7455" y="12428"/>
                    <a:pt x="7452" y="12429"/>
                  </a:cubicBezTo>
                  <a:cubicBezTo>
                    <a:pt x="7438" y="12438"/>
                    <a:pt x="7425" y="12445"/>
                    <a:pt x="7412" y="12453"/>
                  </a:cubicBezTo>
                  <a:cubicBezTo>
                    <a:pt x="7387" y="12468"/>
                    <a:pt x="7362" y="12482"/>
                    <a:pt x="7338" y="12495"/>
                  </a:cubicBezTo>
                  <a:cubicBezTo>
                    <a:pt x="7323" y="12503"/>
                    <a:pt x="7309" y="12511"/>
                    <a:pt x="7295" y="12518"/>
                  </a:cubicBezTo>
                  <a:cubicBezTo>
                    <a:pt x="7270" y="12531"/>
                    <a:pt x="7247" y="12543"/>
                    <a:pt x="7225" y="12554"/>
                  </a:cubicBezTo>
                  <a:cubicBezTo>
                    <a:pt x="7214" y="12559"/>
                    <a:pt x="7204" y="12564"/>
                    <a:pt x="7194" y="12569"/>
                  </a:cubicBezTo>
                  <a:cubicBezTo>
                    <a:pt x="7171" y="12580"/>
                    <a:pt x="7149" y="12590"/>
                    <a:pt x="7131" y="12598"/>
                  </a:cubicBezTo>
                  <a:cubicBezTo>
                    <a:pt x="7124" y="12601"/>
                    <a:pt x="7119" y="12603"/>
                    <a:pt x="7113" y="12605"/>
                  </a:cubicBezTo>
                  <a:cubicBezTo>
                    <a:pt x="7098" y="12612"/>
                    <a:pt x="7085" y="12617"/>
                    <a:pt x="7075" y="12621"/>
                  </a:cubicBezTo>
                  <a:cubicBezTo>
                    <a:pt x="7074" y="12622"/>
                    <a:pt x="7071" y="12623"/>
                    <a:pt x="7069" y="12624"/>
                  </a:cubicBezTo>
                  <a:cubicBezTo>
                    <a:pt x="7061" y="12627"/>
                    <a:pt x="7056" y="12629"/>
                    <a:pt x="7055" y="12629"/>
                  </a:cubicBezTo>
                  <a:lnTo>
                    <a:pt x="4337" y="12629"/>
                  </a:lnTo>
                  <a:cubicBezTo>
                    <a:pt x="3040" y="12629"/>
                    <a:pt x="1988" y="13230"/>
                    <a:pt x="1988" y="13971"/>
                  </a:cubicBezTo>
                  <a:cubicBezTo>
                    <a:pt x="1988" y="13971"/>
                    <a:pt x="1410" y="15633"/>
                    <a:pt x="778" y="16360"/>
                  </a:cubicBezTo>
                  <a:cubicBezTo>
                    <a:pt x="704" y="16445"/>
                    <a:pt x="630" y="16518"/>
                    <a:pt x="555" y="16573"/>
                  </a:cubicBezTo>
                  <a:cubicBezTo>
                    <a:pt x="547" y="16579"/>
                    <a:pt x="540" y="16587"/>
                    <a:pt x="532" y="16593"/>
                  </a:cubicBezTo>
                  <a:cubicBezTo>
                    <a:pt x="497" y="16623"/>
                    <a:pt x="462" y="16658"/>
                    <a:pt x="429" y="16701"/>
                  </a:cubicBezTo>
                  <a:cubicBezTo>
                    <a:pt x="421" y="16711"/>
                    <a:pt x="414" y="16723"/>
                    <a:pt x="406" y="16733"/>
                  </a:cubicBezTo>
                  <a:cubicBezTo>
                    <a:pt x="387" y="16761"/>
                    <a:pt x="368" y="16790"/>
                    <a:pt x="350" y="16821"/>
                  </a:cubicBezTo>
                  <a:cubicBezTo>
                    <a:pt x="326" y="16862"/>
                    <a:pt x="303" y="16906"/>
                    <a:pt x="282" y="16953"/>
                  </a:cubicBezTo>
                  <a:cubicBezTo>
                    <a:pt x="67" y="17417"/>
                    <a:pt x="-50" y="18173"/>
                    <a:pt x="21" y="18915"/>
                  </a:cubicBezTo>
                  <a:cubicBezTo>
                    <a:pt x="22" y="18922"/>
                    <a:pt x="22" y="18930"/>
                    <a:pt x="23" y="18937"/>
                  </a:cubicBezTo>
                  <a:cubicBezTo>
                    <a:pt x="51" y="19210"/>
                    <a:pt x="105" y="19481"/>
                    <a:pt x="188" y="19734"/>
                  </a:cubicBezTo>
                  <a:cubicBezTo>
                    <a:pt x="222" y="19839"/>
                    <a:pt x="262" y="19941"/>
                    <a:pt x="307" y="20039"/>
                  </a:cubicBezTo>
                  <a:cubicBezTo>
                    <a:pt x="327" y="20083"/>
                    <a:pt x="349" y="20126"/>
                    <a:pt x="371" y="20168"/>
                  </a:cubicBezTo>
                  <a:cubicBezTo>
                    <a:pt x="408" y="20236"/>
                    <a:pt x="446" y="20301"/>
                    <a:pt x="489" y="20364"/>
                  </a:cubicBezTo>
                  <a:cubicBezTo>
                    <a:pt x="500" y="20381"/>
                    <a:pt x="512" y="20399"/>
                    <a:pt x="524" y="20415"/>
                  </a:cubicBezTo>
                  <a:cubicBezTo>
                    <a:pt x="713" y="20678"/>
                    <a:pt x="959" y="20886"/>
                    <a:pt x="1272" y="21005"/>
                  </a:cubicBezTo>
                  <a:cubicBezTo>
                    <a:pt x="1272" y="21005"/>
                    <a:pt x="1273" y="21005"/>
                    <a:pt x="1273" y="21006"/>
                  </a:cubicBezTo>
                  <a:cubicBezTo>
                    <a:pt x="1368" y="21042"/>
                    <a:pt x="1467" y="21074"/>
                    <a:pt x="1567" y="21105"/>
                  </a:cubicBezTo>
                  <a:cubicBezTo>
                    <a:pt x="1597" y="21114"/>
                    <a:pt x="1627" y="21122"/>
                    <a:pt x="1657" y="21131"/>
                  </a:cubicBezTo>
                  <a:cubicBezTo>
                    <a:pt x="1735" y="21153"/>
                    <a:pt x="1814" y="21174"/>
                    <a:pt x="1894" y="21193"/>
                  </a:cubicBezTo>
                  <a:cubicBezTo>
                    <a:pt x="1923" y="21199"/>
                    <a:pt x="1951" y="21207"/>
                    <a:pt x="1980" y="21213"/>
                  </a:cubicBezTo>
                  <a:cubicBezTo>
                    <a:pt x="2083" y="21236"/>
                    <a:pt x="2188" y="21256"/>
                    <a:pt x="2294" y="21274"/>
                  </a:cubicBezTo>
                  <a:cubicBezTo>
                    <a:pt x="2326" y="21279"/>
                    <a:pt x="2357" y="21283"/>
                    <a:pt x="2389" y="21288"/>
                  </a:cubicBezTo>
                  <a:cubicBezTo>
                    <a:pt x="2466" y="21300"/>
                    <a:pt x="2544" y="21311"/>
                    <a:pt x="2623" y="21320"/>
                  </a:cubicBezTo>
                  <a:cubicBezTo>
                    <a:pt x="2668" y="21325"/>
                    <a:pt x="2712" y="21330"/>
                    <a:pt x="2757" y="21335"/>
                  </a:cubicBezTo>
                  <a:cubicBezTo>
                    <a:pt x="2827" y="21341"/>
                    <a:pt x="2896" y="21347"/>
                    <a:pt x="2966" y="21352"/>
                  </a:cubicBezTo>
                  <a:cubicBezTo>
                    <a:pt x="3034" y="21357"/>
                    <a:pt x="3102" y="21361"/>
                    <a:pt x="3170" y="21364"/>
                  </a:cubicBezTo>
                  <a:cubicBezTo>
                    <a:pt x="3242" y="21367"/>
                    <a:pt x="3315" y="21369"/>
                    <a:pt x="3388" y="21370"/>
                  </a:cubicBezTo>
                  <a:cubicBezTo>
                    <a:pt x="3452" y="21371"/>
                    <a:pt x="3516" y="21371"/>
                    <a:pt x="3580" y="21370"/>
                  </a:cubicBezTo>
                  <a:cubicBezTo>
                    <a:pt x="3621" y="21370"/>
                    <a:pt x="3661" y="21369"/>
                    <a:pt x="3701" y="21368"/>
                  </a:cubicBezTo>
                  <a:cubicBezTo>
                    <a:pt x="3772" y="21366"/>
                    <a:pt x="3843" y="21364"/>
                    <a:pt x="3913" y="21360"/>
                  </a:cubicBezTo>
                  <a:cubicBezTo>
                    <a:pt x="3924" y="21360"/>
                    <a:pt x="3934" y="21359"/>
                    <a:pt x="3944" y="21358"/>
                  </a:cubicBezTo>
                  <a:cubicBezTo>
                    <a:pt x="4114" y="21348"/>
                    <a:pt x="4280" y="21333"/>
                    <a:pt x="4443" y="21312"/>
                  </a:cubicBezTo>
                  <a:cubicBezTo>
                    <a:pt x="4445" y="21311"/>
                    <a:pt x="4448" y="21311"/>
                    <a:pt x="4450" y="21311"/>
                  </a:cubicBezTo>
                  <a:cubicBezTo>
                    <a:pt x="4534" y="21300"/>
                    <a:pt x="4617" y="21287"/>
                    <a:pt x="4699" y="21273"/>
                  </a:cubicBezTo>
                  <a:cubicBezTo>
                    <a:pt x="4702" y="21273"/>
                    <a:pt x="4706" y="21272"/>
                    <a:pt x="4709" y="21271"/>
                  </a:cubicBezTo>
                  <a:cubicBezTo>
                    <a:pt x="4958" y="21228"/>
                    <a:pt x="5191" y="21172"/>
                    <a:pt x="5404" y="21103"/>
                  </a:cubicBezTo>
                  <a:cubicBezTo>
                    <a:pt x="5404" y="21103"/>
                    <a:pt x="5405" y="21103"/>
                    <a:pt x="5405" y="21102"/>
                  </a:cubicBezTo>
                  <a:lnTo>
                    <a:pt x="5405" y="21600"/>
                  </a:lnTo>
                  <a:lnTo>
                    <a:pt x="15714" y="21600"/>
                  </a:lnTo>
                  <a:lnTo>
                    <a:pt x="15714" y="21103"/>
                  </a:lnTo>
                  <a:cubicBezTo>
                    <a:pt x="16861" y="21476"/>
                    <a:pt x="18614" y="21476"/>
                    <a:pt x="19847" y="21005"/>
                  </a:cubicBezTo>
                  <a:cubicBezTo>
                    <a:pt x="21550" y="20355"/>
                    <a:pt x="21275" y="17102"/>
                    <a:pt x="20563" y="16573"/>
                  </a:cubicBezTo>
                  <a:close/>
                </a:path>
              </a:pathLst>
            </a:custGeom>
            <a:solidFill>
              <a:srgbClr val="010101">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14" name="Shape 14"/>
            <p:cNvSpPr/>
            <p:nvPr/>
          </p:nvSpPr>
          <p:spPr>
            <a:xfrm>
              <a:off x="1169" y="896686"/>
              <a:ext cx="857855" cy="621677"/>
            </a:xfrm>
            <a:custGeom>
              <a:avLst/>
              <a:gdLst/>
              <a:ahLst/>
              <a:cxnLst>
                <a:cxn ang="0">
                  <a:pos x="wd2" y="hd2"/>
                </a:cxn>
                <a:cxn ang="5400000">
                  <a:pos x="wd2" y="hd2"/>
                </a:cxn>
                <a:cxn ang="10800000">
                  <a:pos x="wd2" y="hd2"/>
                </a:cxn>
                <a:cxn ang="16200000">
                  <a:pos x="wd2" y="hd2"/>
                </a:cxn>
              </a:cxnLst>
              <a:rect l="0" t="0" r="r" b="b"/>
              <a:pathLst>
                <a:path w="20752" h="20923" fill="norm" stroke="1" extrusionOk="0">
                  <a:moveTo>
                    <a:pt x="20206" y="9438"/>
                  </a:moveTo>
                  <a:cubicBezTo>
                    <a:pt x="19509" y="8177"/>
                    <a:pt x="18803" y="3243"/>
                    <a:pt x="18798" y="3212"/>
                  </a:cubicBezTo>
                  <a:lnTo>
                    <a:pt x="18798" y="3211"/>
                  </a:lnTo>
                  <a:cubicBezTo>
                    <a:pt x="18798" y="1438"/>
                    <a:pt x="17765" y="0"/>
                    <a:pt x="16491" y="0"/>
                  </a:cubicBezTo>
                  <a:lnTo>
                    <a:pt x="4262" y="0"/>
                  </a:lnTo>
                  <a:cubicBezTo>
                    <a:pt x="2987" y="0"/>
                    <a:pt x="1954" y="1438"/>
                    <a:pt x="1954" y="3211"/>
                  </a:cubicBezTo>
                  <a:cubicBezTo>
                    <a:pt x="1954" y="3211"/>
                    <a:pt x="1245" y="8173"/>
                    <a:pt x="546" y="9438"/>
                  </a:cubicBezTo>
                  <a:cubicBezTo>
                    <a:pt x="-154" y="10703"/>
                    <a:pt x="-424" y="18487"/>
                    <a:pt x="1250" y="20043"/>
                  </a:cubicBezTo>
                  <a:cubicBezTo>
                    <a:pt x="2923" y="21600"/>
                    <a:pt x="5581" y="21016"/>
                    <a:pt x="6280" y="18876"/>
                  </a:cubicBezTo>
                  <a:lnTo>
                    <a:pt x="14472" y="18876"/>
                  </a:lnTo>
                  <a:cubicBezTo>
                    <a:pt x="15171" y="21016"/>
                    <a:pt x="17829" y="21600"/>
                    <a:pt x="19502" y="20043"/>
                  </a:cubicBezTo>
                  <a:cubicBezTo>
                    <a:pt x="21176" y="18487"/>
                    <a:pt x="20906" y="10703"/>
                    <a:pt x="20206" y="9438"/>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15" name="Shape 15"/>
            <p:cNvSpPr/>
            <p:nvPr/>
          </p:nvSpPr>
          <p:spPr>
            <a:xfrm>
              <a:off x="86903" y="1328953"/>
              <a:ext cx="187556" cy="175631"/>
            </a:xfrm>
            <a:prstGeom prst="ellipse">
              <a:avLst/>
            </a:pr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16" name="Shape 16"/>
            <p:cNvSpPr/>
            <p:nvPr/>
          </p:nvSpPr>
          <p:spPr>
            <a:xfrm>
              <a:off x="587047" y="1328953"/>
              <a:ext cx="187557" cy="175631"/>
            </a:xfrm>
            <a:prstGeom prst="ellipse">
              <a:avLst/>
            </a:pr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17" name="Shape 17"/>
            <p:cNvSpPr/>
            <p:nvPr/>
          </p:nvSpPr>
          <p:spPr>
            <a:xfrm>
              <a:off x="158351" y="0"/>
              <a:ext cx="543916" cy="2587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436" y="0"/>
                    <a:pt x="0" y="6758"/>
                    <a:pt x="0" y="6758"/>
                  </a:cubicBezTo>
                  <a:lnTo>
                    <a:pt x="3961" y="21600"/>
                  </a:lnTo>
                  <a:lnTo>
                    <a:pt x="17639" y="21600"/>
                  </a:lnTo>
                  <a:lnTo>
                    <a:pt x="21600" y="6758"/>
                  </a:lnTo>
                  <a:cubicBezTo>
                    <a:pt x="21600" y="6758"/>
                    <a:pt x="17164" y="0"/>
                    <a:pt x="10800" y="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18" name="Shape 18"/>
            <p:cNvSpPr/>
            <p:nvPr/>
          </p:nvSpPr>
          <p:spPr>
            <a:xfrm>
              <a:off x="376272" y="46442"/>
              <a:ext cx="104078" cy="1040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97" y="12853"/>
                  </a:moveTo>
                  <a:lnTo>
                    <a:pt x="12853" y="12853"/>
                  </a:lnTo>
                  <a:lnTo>
                    <a:pt x="12853" y="18297"/>
                  </a:lnTo>
                  <a:lnTo>
                    <a:pt x="8747" y="18297"/>
                  </a:lnTo>
                  <a:lnTo>
                    <a:pt x="8747" y="12853"/>
                  </a:lnTo>
                  <a:lnTo>
                    <a:pt x="3302" y="12853"/>
                  </a:lnTo>
                  <a:lnTo>
                    <a:pt x="3302" y="8747"/>
                  </a:lnTo>
                  <a:lnTo>
                    <a:pt x="8747" y="8747"/>
                  </a:lnTo>
                  <a:lnTo>
                    <a:pt x="8747" y="3303"/>
                  </a:lnTo>
                  <a:lnTo>
                    <a:pt x="12853" y="3303"/>
                  </a:lnTo>
                  <a:lnTo>
                    <a:pt x="12853" y="8747"/>
                  </a:lnTo>
                  <a:lnTo>
                    <a:pt x="18297" y="8747"/>
                  </a:lnTo>
                  <a:cubicBezTo>
                    <a:pt x="18297" y="8747"/>
                    <a:pt x="18297" y="12853"/>
                    <a:pt x="18297" y="12853"/>
                  </a:cubicBezTo>
                  <a:close/>
                  <a:moveTo>
                    <a:pt x="10799" y="0"/>
                  </a:moveTo>
                  <a:cubicBezTo>
                    <a:pt x="4835" y="0"/>
                    <a:pt x="0" y="4835"/>
                    <a:pt x="0" y="10800"/>
                  </a:cubicBezTo>
                  <a:cubicBezTo>
                    <a:pt x="0" y="16765"/>
                    <a:pt x="4835" y="21600"/>
                    <a:pt x="10799" y="21600"/>
                  </a:cubicBezTo>
                  <a:cubicBezTo>
                    <a:pt x="16764" y="21600"/>
                    <a:pt x="21600" y="16765"/>
                    <a:pt x="21600" y="10800"/>
                  </a:cubicBezTo>
                  <a:cubicBezTo>
                    <a:pt x="21600" y="4835"/>
                    <a:pt x="16764" y="0"/>
                    <a:pt x="10799"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19" name="Shape 19"/>
            <p:cNvSpPr/>
            <p:nvPr/>
          </p:nvSpPr>
          <p:spPr>
            <a:xfrm>
              <a:off x="219084" y="503715"/>
              <a:ext cx="418799" cy="418798"/>
            </a:xfrm>
            <a:prstGeom prst="ellipse">
              <a:avLst/>
            </a:pr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20" name="Shape 20"/>
            <p:cNvSpPr/>
            <p:nvPr/>
          </p:nvSpPr>
          <p:spPr>
            <a:xfrm>
              <a:off x="286960" y="746643"/>
              <a:ext cx="284942" cy="2202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97" y="0"/>
                  </a:moveTo>
                  <a:lnTo>
                    <a:pt x="3703" y="0"/>
                  </a:lnTo>
                  <a:cubicBezTo>
                    <a:pt x="5348" y="10096"/>
                    <a:pt x="0" y="14557"/>
                    <a:pt x="0" y="14557"/>
                  </a:cubicBezTo>
                  <a:cubicBezTo>
                    <a:pt x="0" y="14557"/>
                    <a:pt x="3703" y="21600"/>
                    <a:pt x="10800" y="21600"/>
                  </a:cubicBezTo>
                  <a:cubicBezTo>
                    <a:pt x="17897" y="21600"/>
                    <a:pt x="21600" y="14557"/>
                    <a:pt x="21600" y="14557"/>
                  </a:cubicBezTo>
                  <a:cubicBezTo>
                    <a:pt x="21600" y="14557"/>
                    <a:pt x="16252" y="10096"/>
                    <a:pt x="17897"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21" name="Shape 21"/>
            <p:cNvSpPr/>
            <p:nvPr/>
          </p:nvSpPr>
          <p:spPr>
            <a:xfrm>
              <a:off x="122626" y="200057"/>
              <a:ext cx="610581" cy="610579"/>
            </a:xfrm>
            <a:prstGeom prst="ellipse">
              <a:avLst/>
            </a:pr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22" name="Shape 22"/>
            <p:cNvSpPr/>
            <p:nvPr/>
          </p:nvSpPr>
          <p:spPr>
            <a:xfrm>
              <a:off x="122626" y="192912"/>
              <a:ext cx="611210" cy="287313"/>
            </a:xfrm>
            <a:custGeom>
              <a:avLst/>
              <a:gdLst/>
              <a:ahLst/>
              <a:cxnLst>
                <a:cxn ang="0">
                  <a:pos x="wd2" y="hd2"/>
                </a:cxn>
                <a:cxn ang="5400000">
                  <a:pos x="wd2" y="hd2"/>
                </a:cxn>
                <a:cxn ang="10800000">
                  <a:pos x="wd2" y="hd2"/>
                </a:cxn>
                <a:cxn ang="16200000">
                  <a:pos x="wd2" y="hd2"/>
                </a:cxn>
              </a:cxnLst>
              <a:rect l="0" t="0" r="r" b="b"/>
              <a:pathLst>
                <a:path w="20178" h="21600" fill="norm" stroke="1" extrusionOk="0">
                  <a:moveTo>
                    <a:pt x="10089" y="0"/>
                  </a:moveTo>
                  <a:cubicBezTo>
                    <a:pt x="-711" y="0"/>
                    <a:pt x="10" y="21600"/>
                    <a:pt x="10" y="21600"/>
                  </a:cubicBezTo>
                  <a:cubicBezTo>
                    <a:pt x="6970" y="21600"/>
                    <a:pt x="10089" y="12805"/>
                    <a:pt x="10089" y="12805"/>
                  </a:cubicBezTo>
                  <a:cubicBezTo>
                    <a:pt x="10089" y="12805"/>
                    <a:pt x="13208" y="21600"/>
                    <a:pt x="20168" y="21600"/>
                  </a:cubicBezTo>
                  <a:cubicBezTo>
                    <a:pt x="20168" y="21600"/>
                    <a:pt x="20889" y="0"/>
                    <a:pt x="10089" y="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23" name="Shape 23"/>
            <p:cNvSpPr/>
            <p:nvPr/>
          </p:nvSpPr>
          <p:spPr>
            <a:xfrm>
              <a:off x="219084" y="1057446"/>
              <a:ext cx="418791" cy="4770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24" name="Shape 24"/>
            <p:cNvSpPr/>
            <p:nvPr/>
          </p:nvSpPr>
          <p:spPr>
            <a:xfrm>
              <a:off x="104769" y="1318235"/>
              <a:ext cx="239291" cy="150957"/>
            </a:xfrm>
            <a:custGeom>
              <a:avLst/>
              <a:gdLst/>
              <a:ahLst/>
              <a:cxnLst>
                <a:cxn ang="0">
                  <a:pos x="wd2" y="hd2"/>
                </a:cxn>
                <a:cxn ang="5400000">
                  <a:pos x="wd2" y="hd2"/>
                </a:cxn>
                <a:cxn ang="10800000">
                  <a:pos x="wd2" y="hd2"/>
                </a:cxn>
                <a:cxn ang="16200000">
                  <a:pos x="wd2" y="hd2"/>
                </a:cxn>
              </a:cxnLst>
              <a:rect l="0" t="0" r="r" b="b"/>
              <a:pathLst>
                <a:path w="15280" h="18009" fill="norm" stroke="1" extrusionOk="0">
                  <a:moveTo>
                    <a:pt x="757" y="13711"/>
                  </a:moveTo>
                  <a:cubicBezTo>
                    <a:pt x="1932" y="18316"/>
                    <a:pt x="9549" y="21471"/>
                    <a:pt x="14188" y="10994"/>
                  </a:cubicBezTo>
                  <a:cubicBezTo>
                    <a:pt x="18826" y="518"/>
                    <a:pt x="7198" y="2717"/>
                    <a:pt x="7198" y="2717"/>
                  </a:cubicBezTo>
                  <a:lnTo>
                    <a:pt x="7198" y="0"/>
                  </a:lnTo>
                  <a:cubicBezTo>
                    <a:pt x="7198" y="0"/>
                    <a:pt x="-2774" y="-129"/>
                    <a:pt x="757" y="13711"/>
                  </a:cubicBezTo>
                  <a:close/>
                </a:path>
              </a:pathLst>
            </a:cu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25" name="Shape 25"/>
            <p:cNvSpPr/>
            <p:nvPr/>
          </p:nvSpPr>
          <p:spPr>
            <a:xfrm>
              <a:off x="512015" y="1318235"/>
              <a:ext cx="239292" cy="150957"/>
            </a:xfrm>
            <a:custGeom>
              <a:avLst/>
              <a:gdLst/>
              <a:ahLst/>
              <a:cxnLst>
                <a:cxn ang="0">
                  <a:pos x="wd2" y="hd2"/>
                </a:cxn>
                <a:cxn ang="5400000">
                  <a:pos x="wd2" y="hd2"/>
                </a:cxn>
                <a:cxn ang="10800000">
                  <a:pos x="wd2" y="hd2"/>
                </a:cxn>
                <a:cxn ang="16200000">
                  <a:pos x="wd2" y="hd2"/>
                </a:cxn>
              </a:cxnLst>
              <a:rect l="0" t="0" r="r" b="b"/>
              <a:pathLst>
                <a:path w="15280" h="18009" fill="norm" stroke="1" extrusionOk="0">
                  <a:moveTo>
                    <a:pt x="14524" y="13711"/>
                  </a:moveTo>
                  <a:cubicBezTo>
                    <a:pt x="13349" y="18316"/>
                    <a:pt x="5732" y="21471"/>
                    <a:pt x="1093" y="10994"/>
                  </a:cubicBezTo>
                  <a:cubicBezTo>
                    <a:pt x="-3545" y="518"/>
                    <a:pt x="8083" y="2717"/>
                    <a:pt x="8083" y="2717"/>
                  </a:cubicBezTo>
                  <a:lnTo>
                    <a:pt x="8083" y="0"/>
                  </a:lnTo>
                  <a:cubicBezTo>
                    <a:pt x="8083" y="0"/>
                    <a:pt x="18055" y="-129"/>
                    <a:pt x="14524" y="13711"/>
                  </a:cubicBezTo>
                  <a:close/>
                </a:path>
              </a:pathLst>
            </a:cu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26" name="Shape 26"/>
            <p:cNvSpPr/>
            <p:nvPr/>
          </p:nvSpPr>
          <p:spPr>
            <a:xfrm>
              <a:off x="308395" y="543012"/>
              <a:ext cx="42529" cy="63335"/>
            </a:xfrm>
            <a:prstGeom prst="ellipse">
              <a:avLst/>
            </a:pr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27" name="Shape 27"/>
            <p:cNvSpPr/>
            <p:nvPr/>
          </p:nvSpPr>
          <p:spPr>
            <a:xfrm>
              <a:off x="504881" y="543012"/>
              <a:ext cx="42529" cy="63335"/>
            </a:xfrm>
            <a:prstGeom prst="ellipse">
              <a:avLst/>
            </a:pr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28" name="Shape 28"/>
            <p:cNvSpPr/>
            <p:nvPr/>
          </p:nvSpPr>
          <p:spPr>
            <a:xfrm>
              <a:off x="-13" y="-1"/>
              <a:ext cx="427296" cy="1535830"/>
            </a:xfrm>
            <a:custGeom>
              <a:avLst/>
              <a:gdLst/>
              <a:ahLst/>
              <a:cxnLst>
                <a:cxn ang="0">
                  <a:pos x="wd2" y="hd2"/>
                </a:cxn>
                <a:cxn ang="5400000">
                  <a:pos x="wd2" y="hd2"/>
                </a:cxn>
                <a:cxn ang="10800000">
                  <a:pos x="wd2" y="hd2"/>
                </a:cxn>
                <a:cxn ang="16200000">
                  <a:pos x="wd2" y="hd2"/>
                </a:cxn>
              </a:cxnLst>
              <a:rect l="0" t="0" r="r" b="b"/>
              <a:pathLst>
                <a:path w="20749" h="21600" fill="norm" stroke="1" extrusionOk="0">
                  <a:moveTo>
                    <a:pt x="7623" y="1138"/>
                  </a:moveTo>
                  <a:lnTo>
                    <a:pt x="11883" y="3337"/>
                  </a:lnTo>
                  <a:cubicBezTo>
                    <a:pt x="5406" y="4470"/>
                    <a:pt x="6005" y="6758"/>
                    <a:pt x="6005" y="6758"/>
                  </a:cubicBezTo>
                  <a:cubicBezTo>
                    <a:pt x="6024" y="6758"/>
                    <a:pt x="6043" y="6758"/>
                    <a:pt x="6062" y="6758"/>
                  </a:cubicBezTo>
                  <a:cubicBezTo>
                    <a:pt x="6027" y="6879"/>
                    <a:pt x="6005" y="7001"/>
                    <a:pt x="6005" y="7124"/>
                  </a:cubicBezTo>
                  <a:cubicBezTo>
                    <a:pt x="6005" y="8358"/>
                    <a:pt x="7805" y="9470"/>
                    <a:pt x="10683" y="10253"/>
                  </a:cubicBezTo>
                  <a:cubicBezTo>
                    <a:pt x="10871" y="11140"/>
                    <a:pt x="12413" y="11920"/>
                    <a:pt x="14720" y="12423"/>
                  </a:cubicBezTo>
                  <a:cubicBezTo>
                    <a:pt x="14293" y="12556"/>
                    <a:pt x="13951" y="12623"/>
                    <a:pt x="13916" y="12629"/>
                  </a:cubicBezTo>
                  <a:lnTo>
                    <a:pt x="8555" y="12629"/>
                  </a:lnTo>
                  <a:cubicBezTo>
                    <a:pt x="5997" y="12629"/>
                    <a:pt x="3922" y="13230"/>
                    <a:pt x="3922" y="13971"/>
                  </a:cubicBezTo>
                  <a:cubicBezTo>
                    <a:pt x="3922" y="13971"/>
                    <a:pt x="2500" y="16045"/>
                    <a:pt x="1096" y="16573"/>
                  </a:cubicBezTo>
                  <a:cubicBezTo>
                    <a:pt x="-309" y="17102"/>
                    <a:pt x="-851" y="20355"/>
                    <a:pt x="2509" y="21005"/>
                  </a:cubicBezTo>
                  <a:cubicBezTo>
                    <a:pt x="4940" y="21476"/>
                    <a:pt x="8400" y="21476"/>
                    <a:pt x="10661" y="21102"/>
                  </a:cubicBezTo>
                  <a:lnTo>
                    <a:pt x="10661" y="21600"/>
                  </a:lnTo>
                  <a:lnTo>
                    <a:pt x="20749" y="21600"/>
                  </a:lnTo>
                  <a:lnTo>
                    <a:pt x="20749" y="0"/>
                  </a:lnTo>
                  <a:cubicBezTo>
                    <a:pt x="13010" y="8"/>
                    <a:pt x="7623" y="1138"/>
                    <a:pt x="7623" y="1138"/>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346" name="Group 18"/>
          <p:cNvGrpSpPr/>
          <p:nvPr/>
        </p:nvGrpSpPr>
        <p:grpSpPr>
          <a:xfrm>
            <a:off x="5662252" y="2086485"/>
            <a:ext cx="836241" cy="1150661"/>
            <a:chOff x="0" y="0"/>
            <a:chExt cx="836240" cy="1150660"/>
          </a:xfrm>
        </p:grpSpPr>
        <p:sp>
          <p:nvSpPr>
            <p:cNvPr id="3330" name="Shape 6"/>
            <p:cNvSpPr/>
            <p:nvPr/>
          </p:nvSpPr>
          <p:spPr>
            <a:xfrm>
              <a:off x="137190" y="847452"/>
              <a:ext cx="572552" cy="3021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39" y="176"/>
                  </a:moveTo>
                  <a:cubicBezTo>
                    <a:pt x="17934" y="58"/>
                    <a:pt x="17809" y="0"/>
                    <a:pt x="17809" y="0"/>
                  </a:cubicBezTo>
                  <a:lnTo>
                    <a:pt x="3387" y="0"/>
                  </a:lnTo>
                  <a:cubicBezTo>
                    <a:pt x="3387" y="3"/>
                    <a:pt x="1325" y="7496"/>
                    <a:pt x="0" y="21600"/>
                  </a:cubicBezTo>
                  <a:lnTo>
                    <a:pt x="21600" y="21600"/>
                  </a:lnTo>
                  <a:cubicBezTo>
                    <a:pt x="20742" y="12930"/>
                    <a:pt x="19603" y="4707"/>
                    <a:pt x="18139" y="17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31" name="Shape 7"/>
            <p:cNvSpPr/>
            <p:nvPr/>
          </p:nvSpPr>
          <p:spPr>
            <a:xfrm>
              <a:off x="81619" y="199706"/>
              <a:ext cx="678876" cy="703666"/>
            </a:xfrm>
            <a:custGeom>
              <a:avLst/>
              <a:gdLst/>
              <a:ahLst/>
              <a:cxnLst>
                <a:cxn ang="0">
                  <a:pos x="wd2" y="hd2"/>
                </a:cxn>
                <a:cxn ang="5400000">
                  <a:pos x="wd2" y="hd2"/>
                </a:cxn>
                <a:cxn ang="10800000">
                  <a:pos x="wd2" y="hd2"/>
                </a:cxn>
                <a:cxn ang="16200000">
                  <a:pos x="wd2" y="hd2"/>
                </a:cxn>
              </a:cxnLst>
              <a:rect l="0" t="0" r="r" b="b"/>
              <a:pathLst>
                <a:path w="21600" h="21135" fill="norm" stroke="1" extrusionOk="0">
                  <a:moveTo>
                    <a:pt x="19749" y="8731"/>
                  </a:moveTo>
                  <a:lnTo>
                    <a:pt x="19749" y="7875"/>
                  </a:lnTo>
                  <a:cubicBezTo>
                    <a:pt x="19749" y="3526"/>
                    <a:pt x="15742" y="0"/>
                    <a:pt x="10800" y="0"/>
                  </a:cubicBezTo>
                  <a:lnTo>
                    <a:pt x="9808" y="194"/>
                  </a:lnTo>
                  <a:cubicBezTo>
                    <a:pt x="3703" y="-465"/>
                    <a:pt x="1851" y="3526"/>
                    <a:pt x="1851" y="7875"/>
                  </a:cubicBezTo>
                  <a:lnTo>
                    <a:pt x="1851" y="8731"/>
                  </a:lnTo>
                  <a:cubicBezTo>
                    <a:pt x="829" y="8731"/>
                    <a:pt x="0" y="9484"/>
                    <a:pt x="0" y="10413"/>
                  </a:cubicBezTo>
                  <a:lnTo>
                    <a:pt x="0" y="10574"/>
                  </a:lnTo>
                  <a:cubicBezTo>
                    <a:pt x="0" y="11503"/>
                    <a:pt x="829" y="12256"/>
                    <a:pt x="1851" y="12256"/>
                  </a:cubicBezTo>
                  <a:cubicBezTo>
                    <a:pt x="1910" y="12256"/>
                    <a:pt x="1967" y="12253"/>
                    <a:pt x="2024" y="12248"/>
                  </a:cubicBezTo>
                  <a:cubicBezTo>
                    <a:pt x="3039" y="15801"/>
                    <a:pt x="4947" y="17755"/>
                    <a:pt x="7932" y="18463"/>
                  </a:cubicBezTo>
                  <a:lnTo>
                    <a:pt x="7932" y="19465"/>
                  </a:lnTo>
                  <a:lnTo>
                    <a:pt x="11003" y="21135"/>
                  </a:lnTo>
                  <a:lnTo>
                    <a:pt x="14073" y="19465"/>
                  </a:lnTo>
                  <a:lnTo>
                    <a:pt x="14073" y="18337"/>
                  </a:lnTo>
                  <a:cubicBezTo>
                    <a:pt x="16825" y="17486"/>
                    <a:pt x="18522" y="15407"/>
                    <a:pt x="19550" y="12246"/>
                  </a:cubicBezTo>
                  <a:cubicBezTo>
                    <a:pt x="19616" y="12252"/>
                    <a:pt x="19682" y="12256"/>
                    <a:pt x="19749" y="12256"/>
                  </a:cubicBezTo>
                  <a:cubicBezTo>
                    <a:pt x="20771" y="12256"/>
                    <a:pt x="21600" y="11503"/>
                    <a:pt x="21600" y="10574"/>
                  </a:cubicBezTo>
                  <a:lnTo>
                    <a:pt x="21600" y="10413"/>
                  </a:lnTo>
                  <a:cubicBezTo>
                    <a:pt x="21600" y="9484"/>
                    <a:pt x="20771" y="8731"/>
                    <a:pt x="19749" y="8731"/>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32" name="Shape 8"/>
            <p:cNvSpPr/>
            <p:nvPr/>
          </p:nvSpPr>
          <p:spPr>
            <a:xfrm>
              <a:off x="88565" y="-1"/>
              <a:ext cx="659847" cy="5103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83" y="13066"/>
                  </a:moveTo>
                  <a:cubicBezTo>
                    <a:pt x="17309" y="13096"/>
                    <a:pt x="17337" y="13130"/>
                    <a:pt x="17365" y="13164"/>
                  </a:cubicBezTo>
                  <a:cubicBezTo>
                    <a:pt x="17337" y="13130"/>
                    <a:pt x="17309" y="13096"/>
                    <a:pt x="17283" y="13066"/>
                  </a:cubicBezTo>
                  <a:close/>
                  <a:moveTo>
                    <a:pt x="17119" y="12872"/>
                  </a:moveTo>
                  <a:cubicBezTo>
                    <a:pt x="17154" y="12914"/>
                    <a:pt x="17192" y="12958"/>
                    <a:pt x="17238" y="13013"/>
                  </a:cubicBezTo>
                  <a:cubicBezTo>
                    <a:pt x="17192" y="12958"/>
                    <a:pt x="17154" y="12914"/>
                    <a:pt x="17119" y="12872"/>
                  </a:cubicBezTo>
                  <a:close/>
                  <a:moveTo>
                    <a:pt x="16954" y="12676"/>
                  </a:moveTo>
                  <a:cubicBezTo>
                    <a:pt x="16903" y="12616"/>
                    <a:pt x="16892" y="12602"/>
                    <a:pt x="16954" y="12676"/>
                  </a:cubicBezTo>
                  <a:cubicBezTo>
                    <a:pt x="16954" y="12676"/>
                    <a:pt x="16954" y="12676"/>
                    <a:pt x="16954" y="12676"/>
                  </a:cubicBezTo>
                  <a:close/>
                  <a:moveTo>
                    <a:pt x="20052" y="20766"/>
                  </a:moveTo>
                  <a:cubicBezTo>
                    <a:pt x="20481" y="20766"/>
                    <a:pt x="20875" y="20945"/>
                    <a:pt x="21193" y="21242"/>
                  </a:cubicBezTo>
                  <a:cubicBezTo>
                    <a:pt x="21458" y="20204"/>
                    <a:pt x="21600" y="19060"/>
                    <a:pt x="21600" y="17810"/>
                  </a:cubicBezTo>
                  <a:lnTo>
                    <a:pt x="21600" y="14587"/>
                  </a:lnTo>
                  <a:cubicBezTo>
                    <a:pt x="21600" y="8996"/>
                    <a:pt x="19841" y="4218"/>
                    <a:pt x="15523" y="2280"/>
                  </a:cubicBezTo>
                  <a:lnTo>
                    <a:pt x="15539" y="2282"/>
                  </a:lnTo>
                  <a:cubicBezTo>
                    <a:pt x="15925" y="1517"/>
                    <a:pt x="15539" y="677"/>
                    <a:pt x="15539" y="677"/>
                  </a:cubicBezTo>
                  <a:cubicBezTo>
                    <a:pt x="15471" y="1580"/>
                    <a:pt x="14383" y="1354"/>
                    <a:pt x="14383" y="1354"/>
                  </a:cubicBezTo>
                  <a:cubicBezTo>
                    <a:pt x="14646" y="935"/>
                    <a:pt x="14383" y="0"/>
                    <a:pt x="14383" y="0"/>
                  </a:cubicBezTo>
                  <a:cubicBezTo>
                    <a:pt x="13703" y="1241"/>
                    <a:pt x="9825" y="1354"/>
                    <a:pt x="9825" y="1354"/>
                  </a:cubicBezTo>
                  <a:lnTo>
                    <a:pt x="9984" y="1380"/>
                  </a:lnTo>
                  <a:cubicBezTo>
                    <a:pt x="2954" y="1791"/>
                    <a:pt x="0" y="7546"/>
                    <a:pt x="0" y="14587"/>
                  </a:cubicBezTo>
                  <a:lnTo>
                    <a:pt x="107" y="17417"/>
                  </a:lnTo>
                  <a:cubicBezTo>
                    <a:pt x="107" y="18782"/>
                    <a:pt x="277" y="20030"/>
                    <a:pt x="584" y="21163"/>
                  </a:cubicBezTo>
                  <a:cubicBezTo>
                    <a:pt x="886" y="20913"/>
                    <a:pt x="1249" y="20766"/>
                    <a:pt x="1639" y="20766"/>
                  </a:cubicBezTo>
                  <a:cubicBezTo>
                    <a:pt x="2165" y="20766"/>
                    <a:pt x="2641" y="21031"/>
                    <a:pt x="2985" y="21460"/>
                  </a:cubicBezTo>
                  <a:cubicBezTo>
                    <a:pt x="2788" y="19740"/>
                    <a:pt x="2370" y="15107"/>
                    <a:pt x="3305" y="13063"/>
                  </a:cubicBezTo>
                  <a:cubicBezTo>
                    <a:pt x="3774" y="12040"/>
                    <a:pt x="17444" y="18074"/>
                    <a:pt x="17427" y="13237"/>
                  </a:cubicBezTo>
                  <a:cubicBezTo>
                    <a:pt x="17413" y="13220"/>
                    <a:pt x="17404" y="13209"/>
                    <a:pt x="17390" y="13193"/>
                  </a:cubicBezTo>
                  <a:cubicBezTo>
                    <a:pt x="17412" y="13219"/>
                    <a:pt x="17427" y="13237"/>
                    <a:pt x="17427" y="13237"/>
                  </a:cubicBezTo>
                  <a:cubicBezTo>
                    <a:pt x="18849" y="14922"/>
                    <a:pt x="18440" y="16845"/>
                    <a:pt x="18603" y="21600"/>
                  </a:cubicBezTo>
                  <a:cubicBezTo>
                    <a:pt x="18953" y="21090"/>
                    <a:pt x="19472" y="20766"/>
                    <a:pt x="20052" y="2076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33" name="Shape 9"/>
            <p:cNvSpPr/>
            <p:nvPr/>
          </p:nvSpPr>
          <p:spPr>
            <a:xfrm>
              <a:off x="618224" y="850925"/>
              <a:ext cx="218017" cy="2997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383" y="15357"/>
                    <a:pt x="16262" y="8392"/>
                    <a:pt x="10895" y="4511"/>
                  </a:cubicBezTo>
                  <a:cubicBezTo>
                    <a:pt x="7108" y="1772"/>
                    <a:pt x="2002" y="442"/>
                    <a:pt x="0" y="0"/>
                  </a:cubicBezTo>
                  <a:cubicBezTo>
                    <a:pt x="3847" y="4568"/>
                    <a:pt x="6838" y="12859"/>
                    <a:pt x="9090" y="21600"/>
                  </a:cubicBezTo>
                  <a:cubicBezTo>
                    <a:pt x="9090" y="21600"/>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34" name="Shape 10"/>
            <p:cNvSpPr/>
            <p:nvPr/>
          </p:nvSpPr>
          <p:spPr>
            <a:xfrm>
              <a:off x="0" y="847452"/>
              <a:ext cx="226756" cy="3021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0"/>
                    <a:pt x="14913" y="1202"/>
                    <a:pt x="10292" y="4650"/>
                  </a:cubicBezTo>
                  <a:cubicBezTo>
                    <a:pt x="5133" y="8500"/>
                    <a:pt x="2131" y="15408"/>
                    <a:pt x="0" y="21600"/>
                  </a:cubicBezTo>
                  <a:lnTo>
                    <a:pt x="13047" y="21600"/>
                  </a:lnTo>
                  <a:cubicBezTo>
                    <a:pt x="16394" y="7496"/>
                    <a:pt x="21598" y="3"/>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35" name="Shape 11"/>
            <p:cNvSpPr/>
            <p:nvPr/>
          </p:nvSpPr>
          <p:spPr>
            <a:xfrm>
              <a:off x="324741" y="644272"/>
              <a:ext cx="211699" cy="66428"/>
            </a:xfrm>
            <a:custGeom>
              <a:avLst/>
              <a:gdLst/>
              <a:ahLst/>
              <a:cxnLst>
                <a:cxn ang="0">
                  <a:pos x="wd2" y="hd2"/>
                </a:cxn>
                <a:cxn ang="5400000">
                  <a:pos x="wd2" y="hd2"/>
                </a:cxn>
                <a:cxn ang="10800000">
                  <a:pos x="wd2" y="hd2"/>
                </a:cxn>
                <a:cxn ang="16200000">
                  <a:pos x="wd2" y="hd2"/>
                </a:cxn>
              </a:cxnLst>
              <a:rect l="0" t="0" r="r" b="b"/>
              <a:pathLst>
                <a:path w="21600" h="21440" fill="norm" stroke="1" extrusionOk="0">
                  <a:moveTo>
                    <a:pt x="0" y="0"/>
                  </a:moveTo>
                  <a:cubicBezTo>
                    <a:pt x="0" y="0"/>
                    <a:pt x="347" y="593"/>
                    <a:pt x="955" y="1632"/>
                  </a:cubicBezTo>
                  <a:cubicBezTo>
                    <a:pt x="1247" y="2173"/>
                    <a:pt x="1631" y="2663"/>
                    <a:pt x="2030" y="3376"/>
                  </a:cubicBezTo>
                  <a:cubicBezTo>
                    <a:pt x="2456" y="3951"/>
                    <a:pt x="2909" y="4717"/>
                    <a:pt x="3424" y="5351"/>
                  </a:cubicBezTo>
                  <a:cubicBezTo>
                    <a:pt x="3928" y="6069"/>
                    <a:pt x="4476" y="6750"/>
                    <a:pt x="5057" y="7375"/>
                  </a:cubicBezTo>
                  <a:cubicBezTo>
                    <a:pt x="5623" y="8138"/>
                    <a:pt x="6253" y="8506"/>
                    <a:pt x="6868" y="9175"/>
                  </a:cubicBezTo>
                  <a:cubicBezTo>
                    <a:pt x="7508" y="9482"/>
                    <a:pt x="8142" y="10203"/>
                    <a:pt x="8807" y="10315"/>
                  </a:cubicBezTo>
                  <a:cubicBezTo>
                    <a:pt x="9136" y="10449"/>
                    <a:pt x="9467" y="10583"/>
                    <a:pt x="9799" y="10718"/>
                  </a:cubicBezTo>
                  <a:lnTo>
                    <a:pt x="10800" y="10737"/>
                  </a:lnTo>
                  <a:cubicBezTo>
                    <a:pt x="11470" y="10990"/>
                    <a:pt x="12129" y="10422"/>
                    <a:pt x="12790" y="10364"/>
                  </a:cubicBezTo>
                  <a:cubicBezTo>
                    <a:pt x="13447" y="10140"/>
                    <a:pt x="14080" y="9485"/>
                    <a:pt x="14717" y="9174"/>
                  </a:cubicBezTo>
                  <a:cubicBezTo>
                    <a:pt x="15340" y="8645"/>
                    <a:pt x="15932" y="7871"/>
                    <a:pt x="16519" y="7340"/>
                  </a:cubicBezTo>
                  <a:cubicBezTo>
                    <a:pt x="16819" y="7124"/>
                    <a:pt x="17088" y="6691"/>
                    <a:pt x="17354" y="6293"/>
                  </a:cubicBezTo>
                  <a:cubicBezTo>
                    <a:pt x="17624" y="5914"/>
                    <a:pt x="17885" y="5547"/>
                    <a:pt x="18135" y="5196"/>
                  </a:cubicBezTo>
                  <a:cubicBezTo>
                    <a:pt x="18641" y="4493"/>
                    <a:pt x="19138" y="3987"/>
                    <a:pt x="19530" y="3201"/>
                  </a:cubicBezTo>
                  <a:cubicBezTo>
                    <a:pt x="19930" y="2472"/>
                    <a:pt x="20302" y="1916"/>
                    <a:pt x="20607" y="1432"/>
                  </a:cubicBezTo>
                  <a:cubicBezTo>
                    <a:pt x="21219" y="476"/>
                    <a:pt x="21600" y="0"/>
                    <a:pt x="21600" y="0"/>
                  </a:cubicBezTo>
                  <a:cubicBezTo>
                    <a:pt x="21600" y="0"/>
                    <a:pt x="21387" y="1175"/>
                    <a:pt x="20960" y="3110"/>
                  </a:cubicBezTo>
                  <a:cubicBezTo>
                    <a:pt x="20745" y="4071"/>
                    <a:pt x="20485" y="5270"/>
                    <a:pt x="20162" y="6555"/>
                  </a:cubicBezTo>
                  <a:cubicBezTo>
                    <a:pt x="19860" y="7947"/>
                    <a:pt x="19444" y="9174"/>
                    <a:pt x="18983" y="10533"/>
                  </a:cubicBezTo>
                  <a:cubicBezTo>
                    <a:pt x="18511" y="11811"/>
                    <a:pt x="18036" y="13499"/>
                    <a:pt x="17426" y="14645"/>
                  </a:cubicBezTo>
                  <a:cubicBezTo>
                    <a:pt x="16821" y="15804"/>
                    <a:pt x="16188" y="17184"/>
                    <a:pt x="15484" y="18205"/>
                  </a:cubicBezTo>
                  <a:cubicBezTo>
                    <a:pt x="15121" y="18633"/>
                    <a:pt x="14753" y="19068"/>
                    <a:pt x="14380" y="19509"/>
                  </a:cubicBezTo>
                  <a:cubicBezTo>
                    <a:pt x="14003" y="19906"/>
                    <a:pt x="13628" y="20468"/>
                    <a:pt x="13225" y="20590"/>
                  </a:cubicBezTo>
                  <a:cubicBezTo>
                    <a:pt x="12428" y="20969"/>
                    <a:pt x="11614" y="21600"/>
                    <a:pt x="10792" y="21403"/>
                  </a:cubicBezTo>
                  <a:lnTo>
                    <a:pt x="9563" y="21254"/>
                  </a:lnTo>
                  <a:cubicBezTo>
                    <a:pt x="9160" y="21063"/>
                    <a:pt x="8761" y="20765"/>
                    <a:pt x="8365" y="20520"/>
                  </a:cubicBezTo>
                  <a:cubicBezTo>
                    <a:pt x="7967" y="20304"/>
                    <a:pt x="7579" y="19989"/>
                    <a:pt x="7209" y="19502"/>
                  </a:cubicBezTo>
                  <a:cubicBezTo>
                    <a:pt x="6835" y="19074"/>
                    <a:pt x="6468" y="18649"/>
                    <a:pt x="6111" y="18188"/>
                  </a:cubicBezTo>
                  <a:cubicBezTo>
                    <a:pt x="5423" y="17040"/>
                    <a:pt x="4745" y="16055"/>
                    <a:pt x="4169" y="14678"/>
                  </a:cubicBezTo>
                  <a:cubicBezTo>
                    <a:pt x="3880" y="14015"/>
                    <a:pt x="3599" y="13370"/>
                    <a:pt x="3327" y="12747"/>
                  </a:cubicBezTo>
                  <a:cubicBezTo>
                    <a:pt x="3072" y="12034"/>
                    <a:pt x="2827" y="11346"/>
                    <a:pt x="2591" y="10685"/>
                  </a:cubicBezTo>
                  <a:cubicBezTo>
                    <a:pt x="2118" y="9396"/>
                    <a:pt x="1746" y="7905"/>
                    <a:pt x="1402" y="6715"/>
                  </a:cubicBezTo>
                  <a:cubicBezTo>
                    <a:pt x="1074" y="5434"/>
                    <a:pt x="801" y="4297"/>
                    <a:pt x="597" y="3279"/>
                  </a:cubicBezTo>
                  <a:cubicBezTo>
                    <a:pt x="175" y="1305"/>
                    <a:pt x="0" y="0"/>
                    <a:pt x="0"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36" name="Shape 12"/>
            <p:cNvSpPr/>
            <p:nvPr/>
          </p:nvSpPr>
          <p:spPr>
            <a:xfrm>
              <a:off x="329951" y="903023"/>
              <a:ext cx="192254" cy="86932"/>
            </a:xfrm>
            <a:custGeom>
              <a:avLst/>
              <a:gdLst/>
              <a:ahLst/>
              <a:cxnLst>
                <a:cxn ang="0">
                  <a:pos x="wd2" y="hd2"/>
                </a:cxn>
                <a:cxn ang="5400000">
                  <a:pos x="wd2" y="hd2"/>
                </a:cxn>
                <a:cxn ang="10800000">
                  <a:pos x="wd2" y="hd2"/>
                </a:cxn>
                <a:cxn ang="16200000">
                  <a:pos x="wd2" y="hd2"/>
                </a:cxn>
              </a:cxnLst>
              <a:rect l="0" t="0" r="r" b="b"/>
              <a:pathLst>
                <a:path w="21600" h="14251" fill="norm" stroke="1" extrusionOk="0">
                  <a:moveTo>
                    <a:pt x="0" y="8530"/>
                  </a:moveTo>
                  <a:cubicBezTo>
                    <a:pt x="0" y="8530"/>
                    <a:pt x="10626" y="21600"/>
                    <a:pt x="21600" y="8231"/>
                  </a:cubicBezTo>
                  <a:lnTo>
                    <a:pt x="10820" y="0"/>
                  </a:lnTo>
                  <a:cubicBezTo>
                    <a:pt x="10820" y="0"/>
                    <a:pt x="0" y="8530"/>
                    <a:pt x="0" y="853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37" name="Shape 13"/>
            <p:cNvSpPr/>
            <p:nvPr/>
          </p:nvSpPr>
          <p:spPr>
            <a:xfrm>
              <a:off x="303902" y="831823"/>
              <a:ext cx="246657" cy="1402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744" y="11005"/>
                  </a:lnTo>
                  <a:lnTo>
                    <a:pt x="0" y="112"/>
                  </a:lnTo>
                  <a:lnTo>
                    <a:pt x="0" y="21486"/>
                  </a:lnTo>
                  <a:lnTo>
                    <a:pt x="10743" y="11018"/>
                  </a:lnTo>
                  <a:lnTo>
                    <a:pt x="21600" y="21600"/>
                  </a:lnTo>
                  <a:cubicBezTo>
                    <a:pt x="21600" y="21600"/>
                    <a:pt x="21600" y="0"/>
                    <a:pt x="21600"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38" name="Shape 14"/>
            <p:cNvSpPr/>
            <p:nvPr/>
          </p:nvSpPr>
          <p:spPr>
            <a:xfrm>
              <a:off x="303902" y="833559"/>
              <a:ext cx="26266" cy="151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0"/>
                  </a:lnTo>
                  <a:lnTo>
                    <a:pt x="0" y="0"/>
                  </a:lnTo>
                  <a:cubicBezTo>
                    <a:pt x="0" y="0"/>
                    <a:pt x="21600" y="21600"/>
                    <a:pt x="21600" y="2160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39" name="Shape 15"/>
            <p:cNvSpPr/>
            <p:nvPr/>
          </p:nvSpPr>
          <p:spPr>
            <a:xfrm>
              <a:off x="522712" y="833559"/>
              <a:ext cx="26276" cy="151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0"/>
                  </a:lnTo>
                  <a:cubicBezTo>
                    <a:pt x="21600" y="0"/>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40" name="Shape 16"/>
            <p:cNvSpPr/>
            <p:nvPr/>
          </p:nvSpPr>
          <p:spPr>
            <a:xfrm>
              <a:off x="107668" y="534867"/>
              <a:ext cx="20148" cy="36083"/>
            </a:xfrm>
            <a:custGeom>
              <a:avLst/>
              <a:gdLst/>
              <a:ahLst/>
              <a:cxnLst>
                <a:cxn ang="0">
                  <a:pos x="wd2" y="hd2"/>
                </a:cxn>
                <a:cxn ang="5400000">
                  <a:pos x="wd2" y="hd2"/>
                </a:cxn>
                <a:cxn ang="10800000">
                  <a:pos x="wd2" y="hd2"/>
                </a:cxn>
                <a:cxn ang="16200000">
                  <a:pos x="wd2" y="hd2"/>
                </a:cxn>
              </a:cxnLst>
              <a:rect l="0" t="0" r="r" b="b"/>
              <a:pathLst>
                <a:path w="21426" h="21575" fill="norm" stroke="1" extrusionOk="0">
                  <a:moveTo>
                    <a:pt x="19111" y="17166"/>
                  </a:moveTo>
                  <a:cubicBezTo>
                    <a:pt x="18802" y="16593"/>
                    <a:pt x="18488" y="16001"/>
                    <a:pt x="18063" y="15456"/>
                  </a:cubicBezTo>
                  <a:cubicBezTo>
                    <a:pt x="17805" y="14870"/>
                    <a:pt x="17534" y="14299"/>
                    <a:pt x="17160" y="13771"/>
                  </a:cubicBezTo>
                  <a:cubicBezTo>
                    <a:pt x="16623" y="12674"/>
                    <a:pt x="16183" y="11707"/>
                    <a:pt x="15876" y="10781"/>
                  </a:cubicBezTo>
                  <a:cubicBezTo>
                    <a:pt x="15196" y="9018"/>
                    <a:pt x="14840" y="6840"/>
                    <a:pt x="14853" y="4447"/>
                  </a:cubicBezTo>
                  <a:cubicBezTo>
                    <a:pt x="14979" y="1779"/>
                    <a:pt x="15062" y="0"/>
                    <a:pt x="15062" y="0"/>
                  </a:cubicBezTo>
                  <a:cubicBezTo>
                    <a:pt x="15062" y="0"/>
                    <a:pt x="11042" y="59"/>
                    <a:pt x="6969" y="1968"/>
                  </a:cubicBezTo>
                  <a:cubicBezTo>
                    <a:pt x="4817" y="2864"/>
                    <a:pt x="2872" y="4295"/>
                    <a:pt x="1452" y="6117"/>
                  </a:cubicBezTo>
                  <a:cubicBezTo>
                    <a:pt x="866" y="7057"/>
                    <a:pt x="233" y="8057"/>
                    <a:pt x="143" y="9156"/>
                  </a:cubicBezTo>
                  <a:cubicBezTo>
                    <a:pt x="-174" y="10242"/>
                    <a:pt x="99" y="11359"/>
                    <a:pt x="365" y="12471"/>
                  </a:cubicBezTo>
                  <a:cubicBezTo>
                    <a:pt x="1144" y="14679"/>
                    <a:pt x="3083" y="16639"/>
                    <a:pt x="5396" y="18057"/>
                  </a:cubicBezTo>
                  <a:cubicBezTo>
                    <a:pt x="6603" y="18727"/>
                    <a:pt x="7850" y="19319"/>
                    <a:pt x="9050" y="19826"/>
                  </a:cubicBezTo>
                  <a:cubicBezTo>
                    <a:pt x="10338" y="20251"/>
                    <a:pt x="11644" y="20577"/>
                    <a:pt x="12832" y="20850"/>
                  </a:cubicBezTo>
                  <a:cubicBezTo>
                    <a:pt x="15113" y="21470"/>
                    <a:pt x="17445" y="21479"/>
                    <a:pt x="18944" y="21565"/>
                  </a:cubicBezTo>
                  <a:cubicBezTo>
                    <a:pt x="20498" y="21600"/>
                    <a:pt x="21426" y="21533"/>
                    <a:pt x="21426" y="21533"/>
                  </a:cubicBezTo>
                  <a:cubicBezTo>
                    <a:pt x="21426" y="21533"/>
                    <a:pt x="21239" y="20976"/>
                    <a:pt x="20842" y="20155"/>
                  </a:cubicBezTo>
                  <a:cubicBezTo>
                    <a:pt x="20496" y="19316"/>
                    <a:pt x="19693" y="18321"/>
                    <a:pt x="19111" y="17166"/>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41" name="Shape 17"/>
            <p:cNvSpPr/>
            <p:nvPr/>
          </p:nvSpPr>
          <p:spPr>
            <a:xfrm>
              <a:off x="717210" y="519238"/>
              <a:ext cx="20151" cy="36085"/>
            </a:xfrm>
            <a:custGeom>
              <a:avLst/>
              <a:gdLst/>
              <a:ahLst/>
              <a:cxnLst>
                <a:cxn ang="0">
                  <a:pos x="wd2" y="hd2"/>
                </a:cxn>
                <a:cxn ang="5400000">
                  <a:pos x="wd2" y="hd2"/>
                </a:cxn>
                <a:cxn ang="10800000">
                  <a:pos x="wd2" y="hd2"/>
                </a:cxn>
                <a:cxn ang="16200000">
                  <a:pos x="wd2" y="hd2"/>
                </a:cxn>
              </a:cxnLst>
              <a:rect l="0" t="0" r="r" b="b"/>
              <a:pathLst>
                <a:path w="21426" h="21575" fill="norm" stroke="1" extrusionOk="0">
                  <a:moveTo>
                    <a:pt x="21061" y="9103"/>
                  </a:moveTo>
                  <a:cubicBezTo>
                    <a:pt x="20281" y="6896"/>
                    <a:pt x="18342" y="4935"/>
                    <a:pt x="16029" y="3518"/>
                  </a:cubicBezTo>
                  <a:cubicBezTo>
                    <a:pt x="14822" y="2848"/>
                    <a:pt x="13575" y="2256"/>
                    <a:pt x="12375" y="1749"/>
                  </a:cubicBezTo>
                  <a:cubicBezTo>
                    <a:pt x="11087" y="1324"/>
                    <a:pt x="9781" y="999"/>
                    <a:pt x="8594" y="725"/>
                  </a:cubicBezTo>
                  <a:cubicBezTo>
                    <a:pt x="6312" y="105"/>
                    <a:pt x="3980" y="96"/>
                    <a:pt x="2482" y="11"/>
                  </a:cubicBezTo>
                  <a:cubicBezTo>
                    <a:pt x="928" y="-25"/>
                    <a:pt x="0" y="42"/>
                    <a:pt x="0" y="42"/>
                  </a:cubicBezTo>
                  <a:cubicBezTo>
                    <a:pt x="0" y="42"/>
                    <a:pt x="187" y="599"/>
                    <a:pt x="584" y="1420"/>
                  </a:cubicBezTo>
                  <a:cubicBezTo>
                    <a:pt x="930" y="2259"/>
                    <a:pt x="1732" y="3254"/>
                    <a:pt x="2315" y="4408"/>
                  </a:cubicBezTo>
                  <a:cubicBezTo>
                    <a:pt x="2623" y="4981"/>
                    <a:pt x="2938" y="5574"/>
                    <a:pt x="3363" y="6119"/>
                  </a:cubicBezTo>
                  <a:cubicBezTo>
                    <a:pt x="3620" y="6705"/>
                    <a:pt x="3892" y="7276"/>
                    <a:pt x="4265" y="7804"/>
                  </a:cubicBezTo>
                  <a:cubicBezTo>
                    <a:pt x="4804" y="8901"/>
                    <a:pt x="5247" y="9869"/>
                    <a:pt x="5551" y="10794"/>
                  </a:cubicBezTo>
                  <a:cubicBezTo>
                    <a:pt x="6234" y="12558"/>
                    <a:pt x="6590" y="14736"/>
                    <a:pt x="6576" y="17129"/>
                  </a:cubicBezTo>
                  <a:cubicBezTo>
                    <a:pt x="6452" y="19796"/>
                    <a:pt x="6368" y="21575"/>
                    <a:pt x="6368" y="21575"/>
                  </a:cubicBezTo>
                  <a:cubicBezTo>
                    <a:pt x="6368" y="21575"/>
                    <a:pt x="10389" y="21516"/>
                    <a:pt x="14462" y="19607"/>
                  </a:cubicBezTo>
                  <a:cubicBezTo>
                    <a:pt x="16613" y="18711"/>
                    <a:pt x="18556" y="17279"/>
                    <a:pt x="19976" y="15457"/>
                  </a:cubicBezTo>
                  <a:cubicBezTo>
                    <a:pt x="20562" y="14517"/>
                    <a:pt x="21195" y="13517"/>
                    <a:pt x="21285" y="12418"/>
                  </a:cubicBezTo>
                  <a:cubicBezTo>
                    <a:pt x="21600" y="11332"/>
                    <a:pt x="21327" y="10215"/>
                    <a:pt x="21061" y="9103"/>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42" name="Shape 18"/>
            <p:cNvSpPr/>
            <p:nvPr/>
          </p:nvSpPr>
          <p:spPr>
            <a:xfrm>
              <a:off x="192761" y="65990"/>
              <a:ext cx="328247" cy="2171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6" y="20746"/>
                  </a:moveTo>
                  <a:cubicBezTo>
                    <a:pt x="877" y="12692"/>
                    <a:pt x="3587" y="5980"/>
                    <a:pt x="10282" y="4149"/>
                  </a:cubicBezTo>
                  <a:cubicBezTo>
                    <a:pt x="16206" y="2529"/>
                    <a:pt x="21600" y="0"/>
                    <a:pt x="21600" y="0"/>
                  </a:cubicBezTo>
                  <a:cubicBezTo>
                    <a:pt x="12115" y="2319"/>
                    <a:pt x="6217" y="3661"/>
                    <a:pt x="3268" y="7932"/>
                  </a:cubicBezTo>
                  <a:cubicBezTo>
                    <a:pt x="319" y="12203"/>
                    <a:pt x="239" y="20014"/>
                    <a:pt x="0" y="21600"/>
                  </a:cubicBezTo>
                  <a:cubicBezTo>
                    <a:pt x="558" y="21356"/>
                    <a:pt x="1036" y="20746"/>
                    <a:pt x="1036" y="20746"/>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43" name="Shape 19"/>
            <p:cNvSpPr/>
            <p:nvPr/>
          </p:nvSpPr>
          <p:spPr>
            <a:xfrm>
              <a:off x="293483" y="435882"/>
              <a:ext cx="84754" cy="94687"/>
            </a:xfrm>
            <a:prstGeom prst="ellipse">
              <a:avLst/>
            </a:pr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44" name="Shape 20"/>
            <p:cNvSpPr/>
            <p:nvPr/>
          </p:nvSpPr>
          <p:spPr>
            <a:xfrm>
              <a:off x="470615" y="435882"/>
              <a:ext cx="84754" cy="94687"/>
            </a:xfrm>
            <a:prstGeom prst="ellipse">
              <a:avLst/>
            </a:pr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45" name="Shape 21"/>
            <p:cNvSpPr/>
            <p:nvPr/>
          </p:nvSpPr>
          <p:spPr>
            <a:xfrm>
              <a:off x="274377" y="109404"/>
              <a:ext cx="183341" cy="172330"/>
            </a:xfrm>
            <a:custGeom>
              <a:avLst/>
              <a:gdLst/>
              <a:ahLst/>
              <a:cxnLst>
                <a:cxn ang="0">
                  <a:pos x="wd2" y="hd2"/>
                </a:cxn>
                <a:cxn ang="5400000">
                  <a:pos x="wd2" y="hd2"/>
                </a:cxn>
                <a:cxn ang="10800000">
                  <a:pos x="wd2" y="hd2"/>
                </a:cxn>
                <a:cxn ang="16200000">
                  <a:pos x="wd2" y="hd2"/>
                </a:cxn>
              </a:cxnLst>
              <a:rect l="0" t="0" r="r" b="b"/>
              <a:pathLst>
                <a:path w="19581" h="21600" fill="norm" stroke="1" extrusionOk="0">
                  <a:moveTo>
                    <a:pt x="755" y="21600"/>
                  </a:moveTo>
                  <a:cubicBezTo>
                    <a:pt x="-236" y="13004"/>
                    <a:pt x="5313" y="4849"/>
                    <a:pt x="19581" y="0"/>
                  </a:cubicBezTo>
                  <a:cubicBezTo>
                    <a:pt x="2539" y="3747"/>
                    <a:pt x="-2019" y="11461"/>
                    <a:pt x="755" y="216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361" name="Group 35"/>
          <p:cNvGrpSpPr/>
          <p:nvPr/>
        </p:nvGrpSpPr>
        <p:grpSpPr>
          <a:xfrm>
            <a:off x="3872381" y="2125148"/>
            <a:ext cx="745815" cy="1090375"/>
            <a:chOff x="0" y="-10"/>
            <a:chExt cx="745814" cy="1090373"/>
          </a:xfrm>
        </p:grpSpPr>
        <p:sp>
          <p:nvSpPr>
            <p:cNvPr id="3347" name="Shape 22"/>
            <p:cNvSpPr/>
            <p:nvPr/>
          </p:nvSpPr>
          <p:spPr>
            <a:xfrm>
              <a:off x="-1" y="842240"/>
              <a:ext cx="709452" cy="248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124" y="0"/>
                  </a:moveTo>
                  <a:lnTo>
                    <a:pt x="16129" y="77"/>
                  </a:lnTo>
                  <a:cubicBezTo>
                    <a:pt x="16113" y="30"/>
                    <a:pt x="16102" y="0"/>
                    <a:pt x="16102" y="0"/>
                  </a:cubicBezTo>
                  <a:lnTo>
                    <a:pt x="5476" y="0"/>
                  </a:lnTo>
                  <a:cubicBezTo>
                    <a:pt x="5476" y="0"/>
                    <a:pt x="2378" y="4987"/>
                    <a:pt x="0" y="21600"/>
                  </a:cubicBezTo>
                  <a:lnTo>
                    <a:pt x="2611" y="21600"/>
                  </a:lnTo>
                  <a:cubicBezTo>
                    <a:pt x="2887" y="19736"/>
                    <a:pt x="3188" y="17917"/>
                    <a:pt x="3517" y="16164"/>
                  </a:cubicBezTo>
                  <a:cubicBezTo>
                    <a:pt x="3575" y="17672"/>
                    <a:pt x="3731" y="19150"/>
                    <a:pt x="4023" y="20528"/>
                  </a:cubicBezTo>
                  <a:cubicBezTo>
                    <a:pt x="4096" y="20870"/>
                    <a:pt x="4171" y="21231"/>
                    <a:pt x="4247" y="21600"/>
                  </a:cubicBezTo>
                  <a:lnTo>
                    <a:pt x="17758" y="21600"/>
                  </a:lnTo>
                  <a:cubicBezTo>
                    <a:pt x="17821" y="21237"/>
                    <a:pt x="17879" y="20878"/>
                    <a:pt x="17925" y="20528"/>
                  </a:cubicBezTo>
                  <a:cubicBezTo>
                    <a:pt x="18081" y="19328"/>
                    <a:pt x="18181" y="18155"/>
                    <a:pt x="18240" y="17013"/>
                  </a:cubicBezTo>
                  <a:cubicBezTo>
                    <a:pt x="18509" y="18501"/>
                    <a:pt x="18758" y="20035"/>
                    <a:pt x="18989" y="21600"/>
                  </a:cubicBezTo>
                  <a:lnTo>
                    <a:pt x="21600" y="21600"/>
                  </a:lnTo>
                  <a:cubicBezTo>
                    <a:pt x="19222" y="4987"/>
                    <a:pt x="16124" y="0"/>
                    <a:pt x="16124"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48" name="Shape 23"/>
            <p:cNvSpPr/>
            <p:nvPr/>
          </p:nvSpPr>
          <p:spPr>
            <a:xfrm>
              <a:off x="265696" y="761542"/>
              <a:ext cx="175668" cy="125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2860"/>
                  </a:lnTo>
                  <a:lnTo>
                    <a:pt x="10797" y="21600"/>
                  </a:lnTo>
                  <a:lnTo>
                    <a:pt x="21600" y="12850"/>
                  </a:lnTo>
                  <a:lnTo>
                    <a:pt x="21600" y="0"/>
                  </a:lnTo>
                  <a:cubicBezTo>
                    <a:pt x="21600" y="0"/>
                    <a:pt x="0" y="0"/>
                    <a:pt x="0" y="0"/>
                  </a:cubicBezTo>
                  <a:close/>
                </a:path>
              </a:pathLst>
            </a:custGeom>
            <a:solidFill>
              <a:srgbClr val="F0D39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49" name="Shape 24"/>
            <p:cNvSpPr/>
            <p:nvPr/>
          </p:nvSpPr>
          <p:spPr>
            <a:xfrm>
              <a:off x="246594" y="883918"/>
              <a:ext cx="213910" cy="96713"/>
            </a:xfrm>
            <a:custGeom>
              <a:avLst/>
              <a:gdLst/>
              <a:ahLst/>
              <a:cxnLst>
                <a:cxn ang="0">
                  <a:pos x="wd2" y="hd2"/>
                </a:cxn>
                <a:cxn ang="5400000">
                  <a:pos x="wd2" y="hd2"/>
                </a:cxn>
                <a:cxn ang="10800000">
                  <a:pos x="wd2" y="hd2"/>
                </a:cxn>
                <a:cxn ang="16200000">
                  <a:pos x="wd2" y="hd2"/>
                </a:cxn>
              </a:cxnLst>
              <a:rect l="0" t="0" r="r" b="b"/>
              <a:pathLst>
                <a:path w="21600" h="14252" fill="norm" stroke="1" extrusionOk="0">
                  <a:moveTo>
                    <a:pt x="0" y="8532"/>
                  </a:moveTo>
                  <a:cubicBezTo>
                    <a:pt x="0" y="8532"/>
                    <a:pt x="10627" y="21600"/>
                    <a:pt x="21600" y="8230"/>
                  </a:cubicBezTo>
                  <a:lnTo>
                    <a:pt x="10820" y="0"/>
                  </a:lnTo>
                  <a:cubicBezTo>
                    <a:pt x="10820" y="0"/>
                    <a:pt x="0" y="8532"/>
                    <a:pt x="0" y="8532"/>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0" name="Shape 25"/>
            <p:cNvSpPr/>
            <p:nvPr/>
          </p:nvSpPr>
          <p:spPr>
            <a:xfrm>
              <a:off x="217072" y="805772"/>
              <a:ext cx="274453" cy="1560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744" y="11008"/>
                  </a:lnTo>
                  <a:lnTo>
                    <a:pt x="0" y="112"/>
                  </a:lnTo>
                  <a:lnTo>
                    <a:pt x="0" y="21489"/>
                  </a:lnTo>
                  <a:lnTo>
                    <a:pt x="10744" y="11020"/>
                  </a:lnTo>
                  <a:lnTo>
                    <a:pt x="21600" y="21600"/>
                  </a:lnTo>
                  <a:cubicBezTo>
                    <a:pt x="21600" y="21600"/>
                    <a:pt x="21600" y="0"/>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1" name="Shape 26"/>
            <p:cNvSpPr/>
            <p:nvPr/>
          </p:nvSpPr>
          <p:spPr>
            <a:xfrm>
              <a:off x="217072" y="805772"/>
              <a:ext cx="48783" cy="280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cubicBezTo>
                    <a:pt x="21600" y="21600"/>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2" name="Shape 27"/>
            <p:cNvSpPr/>
            <p:nvPr/>
          </p:nvSpPr>
          <p:spPr>
            <a:xfrm>
              <a:off x="440170" y="805772"/>
              <a:ext cx="47948" cy="280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cubicBezTo>
                    <a:pt x="0" y="21600"/>
                    <a:pt x="21600" y="0"/>
                    <a:pt x="2160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3" name="Shape 28"/>
            <p:cNvSpPr/>
            <p:nvPr/>
          </p:nvSpPr>
          <p:spPr>
            <a:xfrm>
              <a:off x="241384" y="-11"/>
              <a:ext cx="504431" cy="822637"/>
            </a:xfrm>
            <a:custGeom>
              <a:avLst/>
              <a:gdLst/>
              <a:ahLst/>
              <a:cxnLst>
                <a:cxn ang="0">
                  <a:pos x="wd2" y="hd2"/>
                </a:cxn>
                <a:cxn ang="5400000">
                  <a:pos x="wd2" y="hd2"/>
                </a:cxn>
                <a:cxn ang="10800000">
                  <a:pos x="wd2" y="hd2"/>
                </a:cxn>
                <a:cxn ang="16200000">
                  <a:pos x="wd2" y="hd2"/>
                </a:cxn>
              </a:cxnLst>
              <a:rect l="0" t="0" r="r" b="b"/>
              <a:pathLst>
                <a:path w="21600" h="20814" fill="norm" stroke="1" extrusionOk="0">
                  <a:moveTo>
                    <a:pt x="0" y="2356"/>
                  </a:moveTo>
                  <a:cubicBezTo>
                    <a:pt x="0" y="2356"/>
                    <a:pt x="650" y="370"/>
                    <a:pt x="5230" y="69"/>
                  </a:cubicBezTo>
                  <a:cubicBezTo>
                    <a:pt x="9810" y="-231"/>
                    <a:pt x="14345" y="370"/>
                    <a:pt x="16719" y="3327"/>
                  </a:cubicBezTo>
                  <a:cubicBezTo>
                    <a:pt x="18812" y="5933"/>
                    <a:pt x="18094" y="7426"/>
                    <a:pt x="18094" y="7426"/>
                  </a:cubicBezTo>
                  <a:cubicBezTo>
                    <a:pt x="18094" y="7426"/>
                    <a:pt x="15186" y="15204"/>
                    <a:pt x="18104" y="18311"/>
                  </a:cubicBezTo>
                  <a:cubicBezTo>
                    <a:pt x="18490" y="18721"/>
                    <a:pt x="20412" y="20754"/>
                    <a:pt x="21600" y="20754"/>
                  </a:cubicBezTo>
                  <a:cubicBezTo>
                    <a:pt x="21600" y="20754"/>
                    <a:pt x="12901" y="21369"/>
                    <a:pt x="10272" y="18663"/>
                  </a:cubicBezTo>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4" name="Shape 29"/>
            <p:cNvSpPr/>
            <p:nvPr/>
          </p:nvSpPr>
          <p:spPr>
            <a:xfrm>
              <a:off x="26048" y="201443"/>
              <a:ext cx="647024" cy="607737"/>
            </a:xfrm>
            <a:custGeom>
              <a:avLst/>
              <a:gdLst/>
              <a:ahLst/>
              <a:cxnLst>
                <a:cxn ang="0">
                  <a:pos x="wd2" y="hd2"/>
                </a:cxn>
                <a:cxn ang="5400000">
                  <a:pos x="wd2" y="hd2"/>
                </a:cxn>
                <a:cxn ang="10800000">
                  <a:pos x="wd2" y="hd2"/>
                </a:cxn>
                <a:cxn ang="16200000">
                  <a:pos x="wd2" y="hd2"/>
                </a:cxn>
              </a:cxnLst>
              <a:rect l="0" t="0" r="r" b="b"/>
              <a:pathLst>
                <a:path w="21600" h="20995" fill="norm" stroke="1" extrusionOk="0">
                  <a:moveTo>
                    <a:pt x="19749" y="9945"/>
                  </a:moveTo>
                  <a:lnTo>
                    <a:pt x="19749" y="8970"/>
                  </a:lnTo>
                  <a:cubicBezTo>
                    <a:pt x="19749" y="4016"/>
                    <a:pt x="15742" y="0"/>
                    <a:pt x="10800" y="0"/>
                  </a:cubicBezTo>
                  <a:lnTo>
                    <a:pt x="9808" y="221"/>
                  </a:lnTo>
                  <a:cubicBezTo>
                    <a:pt x="3703" y="-530"/>
                    <a:pt x="1851" y="4016"/>
                    <a:pt x="1851" y="8970"/>
                  </a:cubicBezTo>
                  <a:lnTo>
                    <a:pt x="1851" y="9945"/>
                  </a:lnTo>
                  <a:cubicBezTo>
                    <a:pt x="829" y="9945"/>
                    <a:pt x="0" y="10803"/>
                    <a:pt x="0" y="11861"/>
                  </a:cubicBezTo>
                  <a:lnTo>
                    <a:pt x="0" y="12044"/>
                  </a:lnTo>
                  <a:cubicBezTo>
                    <a:pt x="0" y="13101"/>
                    <a:pt x="829" y="13959"/>
                    <a:pt x="1851" y="13959"/>
                  </a:cubicBezTo>
                  <a:cubicBezTo>
                    <a:pt x="1913" y="13959"/>
                    <a:pt x="1975" y="13956"/>
                    <a:pt x="2035" y="13950"/>
                  </a:cubicBezTo>
                  <a:cubicBezTo>
                    <a:pt x="3483" y="19175"/>
                    <a:pt x="7763" y="21070"/>
                    <a:pt x="10924" y="20993"/>
                  </a:cubicBezTo>
                  <a:cubicBezTo>
                    <a:pt x="13486" y="21070"/>
                    <a:pt x="17971" y="18743"/>
                    <a:pt x="19535" y="13945"/>
                  </a:cubicBezTo>
                  <a:cubicBezTo>
                    <a:pt x="19605" y="13954"/>
                    <a:pt x="19676" y="13959"/>
                    <a:pt x="19749" y="13959"/>
                  </a:cubicBezTo>
                  <a:cubicBezTo>
                    <a:pt x="20771" y="13959"/>
                    <a:pt x="21600" y="13101"/>
                    <a:pt x="21600" y="12044"/>
                  </a:cubicBezTo>
                  <a:lnTo>
                    <a:pt x="21600" y="11861"/>
                  </a:lnTo>
                  <a:cubicBezTo>
                    <a:pt x="21600" y="10803"/>
                    <a:pt x="20771" y="9945"/>
                    <a:pt x="19749" y="9945"/>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5" name="Shape 30"/>
            <p:cNvSpPr/>
            <p:nvPr/>
          </p:nvSpPr>
          <p:spPr>
            <a:xfrm>
              <a:off x="265696" y="679002"/>
              <a:ext cx="176559" cy="53409"/>
            </a:xfrm>
            <a:custGeom>
              <a:avLst/>
              <a:gdLst/>
              <a:ahLst/>
              <a:cxnLst>
                <a:cxn ang="0">
                  <a:pos x="wd2" y="hd2"/>
                </a:cxn>
                <a:cxn ang="5400000">
                  <a:pos x="wd2" y="hd2"/>
                </a:cxn>
                <a:cxn ang="10800000">
                  <a:pos x="wd2" y="hd2"/>
                </a:cxn>
                <a:cxn ang="16200000">
                  <a:pos x="wd2" y="hd2"/>
                </a:cxn>
              </a:cxnLst>
              <a:rect l="0" t="0" r="r" b="b"/>
              <a:pathLst>
                <a:path w="21600" h="21438" fill="norm" stroke="1" extrusionOk="0">
                  <a:moveTo>
                    <a:pt x="10766" y="8108"/>
                  </a:moveTo>
                  <a:cubicBezTo>
                    <a:pt x="9281" y="4499"/>
                    <a:pt x="1" y="0"/>
                    <a:pt x="0" y="0"/>
                  </a:cubicBezTo>
                  <a:cubicBezTo>
                    <a:pt x="0" y="1"/>
                    <a:pt x="168" y="1286"/>
                    <a:pt x="581" y="3242"/>
                  </a:cubicBezTo>
                  <a:cubicBezTo>
                    <a:pt x="780" y="4250"/>
                    <a:pt x="1048" y="5382"/>
                    <a:pt x="1372" y="6652"/>
                  </a:cubicBezTo>
                  <a:cubicBezTo>
                    <a:pt x="1710" y="7843"/>
                    <a:pt x="2078" y="9313"/>
                    <a:pt x="2546" y="10610"/>
                  </a:cubicBezTo>
                  <a:cubicBezTo>
                    <a:pt x="2781" y="11270"/>
                    <a:pt x="3025" y="11957"/>
                    <a:pt x="3278" y="12668"/>
                  </a:cubicBezTo>
                  <a:cubicBezTo>
                    <a:pt x="3542" y="13324"/>
                    <a:pt x="3828" y="13938"/>
                    <a:pt x="4118" y="14607"/>
                  </a:cubicBezTo>
                  <a:cubicBezTo>
                    <a:pt x="4691" y="15999"/>
                    <a:pt x="5374" y="16975"/>
                    <a:pt x="6063" y="18146"/>
                  </a:cubicBezTo>
                  <a:cubicBezTo>
                    <a:pt x="6422" y="18610"/>
                    <a:pt x="6793" y="19038"/>
                    <a:pt x="7170" y="19469"/>
                  </a:cubicBezTo>
                  <a:cubicBezTo>
                    <a:pt x="7542" y="19959"/>
                    <a:pt x="7933" y="20291"/>
                    <a:pt x="8336" y="20504"/>
                  </a:cubicBezTo>
                  <a:cubicBezTo>
                    <a:pt x="8736" y="20753"/>
                    <a:pt x="9139" y="21049"/>
                    <a:pt x="9548" y="21249"/>
                  </a:cubicBezTo>
                  <a:lnTo>
                    <a:pt x="10791" y="21400"/>
                  </a:lnTo>
                  <a:cubicBezTo>
                    <a:pt x="11624" y="21600"/>
                    <a:pt x="12447" y="20957"/>
                    <a:pt x="13253" y="20576"/>
                  </a:cubicBezTo>
                  <a:cubicBezTo>
                    <a:pt x="13662" y="20453"/>
                    <a:pt x="14038" y="19871"/>
                    <a:pt x="14419" y="19477"/>
                  </a:cubicBezTo>
                  <a:cubicBezTo>
                    <a:pt x="14798" y="19044"/>
                    <a:pt x="15171" y="18627"/>
                    <a:pt x="15532" y="18163"/>
                  </a:cubicBezTo>
                  <a:cubicBezTo>
                    <a:pt x="16237" y="17113"/>
                    <a:pt x="16872" y="15745"/>
                    <a:pt x="17478" y="14578"/>
                  </a:cubicBezTo>
                  <a:cubicBezTo>
                    <a:pt x="18085" y="13406"/>
                    <a:pt x="18557" y="11741"/>
                    <a:pt x="19026" y="10460"/>
                  </a:cubicBezTo>
                  <a:cubicBezTo>
                    <a:pt x="19484" y="9112"/>
                    <a:pt x="19894" y="7873"/>
                    <a:pt x="20190" y="6495"/>
                  </a:cubicBezTo>
                  <a:cubicBezTo>
                    <a:pt x="20509" y="5220"/>
                    <a:pt x="20763" y="4032"/>
                    <a:pt x="20974" y="3080"/>
                  </a:cubicBezTo>
                  <a:cubicBezTo>
                    <a:pt x="21393" y="1163"/>
                    <a:pt x="21600" y="0"/>
                    <a:pt x="21600" y="0"/>
                  </a:cubicBezTo>
                  <a:cubicBezTo>
                    <a:pt x="12241" y="3397"/>
                    <a:pt x="10766" y="8108"/>
                    <a:pt x="10766" y="8108"/>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6" name="Shape 31"/>
            <p:cNvSpPr/>
            <p:nvPr/>
          </p:nvSpPr>
          <p:spPr>
            <a:xfrm>
              <a:off x="22575" y="76409"/>
              <a:ext cx="656705" cy="428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6910"/>
                    <a:pt x="0" y="15432"/>
                  </a:cubicBezTo>
                  <a:lnTo>
                    <a:pt x="0" y="16104"/>
                  </a:lnTo>
                  <a:cubicBezTo>
                    <a:pt x="0" y="17735"/>
                    <a:pt x="180" y="19304"/>
                    <a:pt x="509" y="20779"/>
                  </a:cubicBezTo>
                  <a:lnTo>
                    <a:pt x="507" y="20801"/>
                  </a:lnTo>
                  <a:cubicBezTo>
                    <a:pt x="507" y="20801"/>
                    <a:pt x="510" y="20802"/>
                    <a:pt x="514" y="20804"/>
                  </a:cubicBezTo>
                  <a:cubicBezTo>
                    <a:pt x="574" y="21072"/>
                    <a:pt x="638" y="21338"/>
                    <a:pt x="707" y="21600"/>
                  </a:cubicBezTo>
                  <a:cubicBezTo>
                    <a:pt x="919" y="21283"/>
                    <a:pt x="1181" y="21045"/>
                    <a:pt x="1473" y="20914"/>
                  </a:cubicBezTo>
                  <a:cubicBezTo>
                    <a:pt x="1731" y="20911"/>
                    <a:pt x="2025" y="20881"/>
                    <a:pt x="2331" y="20801"/>
                  </a:cubicBezTo>
                  <a:cubicBezTo>
                    <a:pt x="3308" y="20547"/>
                    <a:pt x="4481" y="11869"/>
                    <a:pt x="4481" y="11869"/>
                  </a:cubicBezTo>
                  <a:cubicBezTo>
                    <a:pt x="4481" y="11869"/>
                    <a:pt x="4220" y="16458"/>
                    <a:pt x="4155" y="18153"/>
                  </a:cubicBezTo>
                  <a:lnTo>
                    <a:pt x="7933" y="17654"/>
                  </a:lnTo>
                  <a:lnTo>
                    <a:pt x="8112" y="10673"/>
                  </a:lnTo>
                  <a:lnTo>
                    <a:pt x="8414" y="17554"/>
                  </a:lnTo>
                  <a:lnTo>
                    <a:pt x="13796" y="17381"/>
                  </a:lnTo>
                  <a:lnTo>
                    <a:pt x="14188" y="10772"/>
                  </a:lnTo>
                  <a:lnTo>
                    <a:pt x="14578" y="17455"/>
                  </a:lnTo>
                  <a:cubicBezTo>
                    <a:pt x="14578" y="17455"/>
                    <a:pt x="17380" y="17854"/>
                    <a:pt x="17771" y="17953"/>
                  </a:cubicBezTo>
                  <a:lnTo>
                    <a:pt x="17793" y="12168"/>
                  </a:lnTo>
                  <a:cubicBezTo>
                    <a:pt x="17793" y="12168"/>
                    <a:pt x="18400" y="19833"/>
                    <a:pt x="19616" y="20801"/>
                  </a:cubicBezTo>
                  <a:cubicBezTo>
                    <a:pt x="20113" y="20801"/>
                    <a:pt x="20563" y="21107"/>
                    <a:pt x="20892" y="21600"/>
                  </a:cubicBezTo>
                  <a:cubicBezTo>
                    <a:pt x="21348" y="19892"/>
                    <a:pt x="21600" y="18041"/>
                    <a:pt x="21600" y="16104"/>
                  </a:cubicBezTo>
                  <a:lnTo>
                    <a:pt x="21600" y="15432"/>
                  </a:lnTo>
                  <a:cubicBezTo>
                    <a:pt x="21600" y="6910"/>
                    <a:pt x="16764" y="0"/>
                    <a:pt x="1080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7" name="Shape 32"/>
            <p:cNvSpPr/>
            <p:nvPr/>
          </p:nvSpPr>
          <p:spPr>
            <a:xfrm>
              <a:off x="208389" y="468876"/>
              <a:ext cx="85853" cy="80997"/>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13609" y="1594"/>
                  </a:moveTo>
                  <a:cubicBezTo>
                    <a:pt x="13540" y="1594"/>
                    <a:pt x="13475" y="1617"/>
                    <a:pt x="13406" y="1619"/>
                  </a:cubicBezTo>
                  <a:cubicBezTo>
                    <a:pt x="12443" y="1218"/>
                    <a:pt x="7506" y="-676"/>
                    <a:pt x="2135" y="254"/>
                  </a:cubicBezTo>
                  <a:cubicBezTo>
                    <a:pt x="2135" y="254"/>
                    <a:pt x="3701" y="1007"/>
                    <a:pt x="6434" y="2246"/>
                  </a:cubicBezTo>
                  <a:cubicBezTo>
                    <a:pt x="6434" y="2246"/>
                    <a:pt x="4421" y="4059"/>
                    <a:pt x="0" y="5848"/>
                  </a:cubicBezTo>
                  <a:cubicBezTo>
                    <a:pt x="0" y="5848"/>
                    <a:pt x="2482" y="5028"/>
                    <a:pt x="7317" y="5367"/>
                  </a:cubicBezTo>
                  <a:cubicBezTo>
                    <a:pt x="6268" y="7002"/>
                    <a:pt x="5619" y="9030"/>
                    <a:pt x="5619" y="11259"/>
                  </a:cubicBezTo>
                  <a:cubicBezTo>
                    <a:pt x="5619" y="16597"/>
                    <a:pt x="9196" y="20924"/>
                    <a:pt x="13609" y="20924"/>
                  </a:cubicBezTo>
                  <a:cubicBezTo>
                    <a:pt x="18023" y="20924"/>
                    <a:pt x="21600" y="16597"/>
                    <a:pt x="21600" y="11259"/>
                  </a:cubicBezTo>
                  <a:cubicBezTo>
                    <a:pt x="21600" y="5921"/>
                    <a:pt x="18023" y="1594"/>
                    <a:pt x="13609"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8" name="Shape 33"/>
            <p:cNvSpPr/>
            <p:nvPr/>
          </p:nvSpPr>
          <p:spPr>
            <a:xfrm>
              <a:off x="399413" y="468876"/>
              <a:ext cx="85853" cy="80997"/>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7991" y="1594"/>
                  </a:moveTo>
                  <a:cubicBezTo>
                    <a:pt x="8060" y="1594"/>
                    <a:pt x="8125" y="1617"/>
                    <a:pt x="8194" y="1619"/>
                  </a:cubicBezTo>
                  <a:cubicBezTo>
                    <a:pt x="9157" y="1218"/>
                    <a:pt x="14094" y="-676"/>
                    <a:pt x="19465" y="254"/>
                  </a:cubicBezTo>
                  <a:cubicBezTo>
                    <a:pt x="19465" y="254"/>
                    <a:pt x="17899" y="1007"/>
                    <a:pt x="15166" y="2246"/>
                  </a:cubicBezTo>
                  <a:cubicBezTo>
                    <a:pt x="15166" y="2246"/>
                    <a:pt x="17179" y="4059"/>
                    <a:pt x="21600" y="5848"/>
                  </a:cubicBezTo>
                  <a:cubicBezTo>
                    <a:pt x="21600" y="5848"/>
                    <a:pt x="19118" y="5028"/>
                    <a:pt x="14283" y="5367"/>
                  </a:cubicBezTo>
                  <a:cubicBezTo>
                    <a:pt x="15332" y="7002"/>
                    <a:pt x="15981" y="9030"/>
                    <a:pt x="15981" y="11259"/>
                  </a:cubicBezTo>
                  <a:cubicBezTo>
                    <a:pt x="15981" y="16597"/>
                    <a:pt x="12404" y="20924"/>
                    <a:pt x="7991" y="20924"/>
                  </a:cubicBezTo>
                  <a:cubicBezTo>
                    <a:pt x="3577" y="20924"/>
                    <a:pt x="0" y="16597"/>
                    <a:pt x="0" y="11259"/>
                  </a:cubicBezTo>
                  <a:cubicBezTo>
                    <a:pt x="0" y="5921"/>
                    <a:pt x="3577" y="1594"/>
                    <a:pt x="7991"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59" name="Shape 34"/>
            <p:cNvSpPr/>
            <p:nvPr/>
          </p:nvSpPr>
          <p:spPr>
            <a:xfrm>
              <a:off x="303901" y="590436"/>
              <a:ext cx="93824" cy="35629"/>
            </a:xfrm>
            <a:custGeom>
              <a:avLst/>
              <a:gdLst/>
              <a:ahLst/>
              <a:cxnLst>
                <a:cxn ang="0">
                  <a:pos x="wd2" y="hd2"/>
                </a:cxn>
                <a:cxn ang="5400000">
                  <a:pos x="wd2" y="hd2"/>
                </a:cxn>
                <a:cxn ang="10800000">
                  <a:pos x="wd2" y="hd2"/>
                </a:cxn>
                <a:cxn ang="16200000">
                  <a:pos x="wd2" y="hd2"/>
                </a:cxn>
              </a:cxnLst>
              <a:rect l="0" t="0" r="r" b="b"/>
              <a:pathLst>
                <a:path w="21600" h="21467" fill="norm" stroke="1" extrusionOk="0">
                  <a:moveTo>
                    <a:pt x="20469" y="1076"/>
                  </a:moveTo>
                  <a:cubicBezTo>
                    <a:pt x="19770" y="1728"/>
                    <a:pt x="18914" y="3034"/>
                    <a:pt x="17837" y="3942"/>
                  </a:cubicBezTo>
                  <a:cubicBezTo>
                    <a:pt x="17300" y="4386"/>
                    <a:pt x="16786" y="5139"/>
                    <a:pt x="16205" y="5509"/>
                  </a:cubicBezTo>
                  <a:cubicBezTo>
                    <a:pt x="15625" y="5852"/>
                    <a:pt x="15064" y="6458"/>
                    <a:pt x="14478" y="6787"/>
                  </a:cubicBezTo>
                  <a:cubicBezTo>
                    <a:pt x="13879" y="6915"/>
                    <a:pt x="13314" y="7514"/>
                    <a:pt x="12717" y="7521"/>
                  </a:cubicBezTo>
                  <a:cubicBezTo>
                    <a:pt x="12124" y="7595"/>
                    <a:pt x="11540" y="7877"/>
                    <a:pt x="10939" y="7662"/>
                  </a:cubicBezTo>
                  <a:cubicBezTo>
                    <a:pt x="10343" y="7796"/>
                    <a:pt x="9741" y="7393"/>
                    <a:pt x="9129" y="7298"/>
                  </a:cubicBezTo>
                  <a:cubicBezTo>
                    <a:pt x="8525" y="6989"/>
                    <a:pt x="7906" y="6747"/>
                    <a:pt x="7299" y="6337"/>
                  </a:cubicBezTo>
                  <a:cubicBezTo>
                    <a:pt x="6076" y="5597"/>
                    <a:pt x="4896" y="4480"/>
                    <a:pt x="3804" y="3605"/>
                  </a:cubicBezTo>
                  <a:cubicBezTo>
                    <a:pt x="1521" y="1446"/>
                    <a:pt x="0" y="0"/>
                    <a:pt x="0" y="0"/>
                  </a:cubicBezTo>
                  <a:cubicBezTo>
                    <a:pt x="0" y="0"/>
                    <a:pt x="360" y="4715"/>
                    <a:pt x="2036" y="9983"/>
                  </a:cubicBezTo>
                  <a:cubicBezTo>
                    <a:pt x="2868" y="12606"/>
                    <a:pt x="4004" y="15425"/>
                    <a:pt x="5508" y="17577"/>
                  </a:cubicBezTo>
                  <a:cubicBezTo>
                    <a:pt x="6243" y="18688"/>
                    <a:pt x="7091" y="19582"/>
                    <a:pt x="7970" y="20295"/>
                  </a:cubicBezTo>
                  <a:cubicBezTo>
                    <a:pt x="8875" y="20887"/>
                    <a:pt x="9805" y="21452"/>
                    <a:pt x="10785" y="21425"/>
                  </a:cubicBezTo>
                  <a:cubicBezTo>
                    <a:pt x="11754" y="21600"/>
                    <a:pt x="12720" y="21210"/>
                    <a:pt x="13651" y="20658"/>
                  </a:cubicBezTo>
                  <a:cubicBezTo>
                    <a:pt x="14596" y="20275"/>
                    <a:pt x="15416" y="18997"/>
                    <a:pt x="16226" y="18116"/>
                  </a:cubicBezTo>
                  <a:cubicBezTo>
                    <a:pt x="17005" y="17053"/>
                    <a:pt x="17644" y="15593"/>
                    <a:pt x="18264" y="14368"/>
                  </a:cubicBezTo>
                  <a:cubicBezTo>
                    <a:pt x="18883" y="13131"/>
                    <a:pt x="19282" y="11469"/>
                    <a:pt x="19706" y="10158"/>
                  </a:cubicBezTo>
                  <a:cubicBezTo>
                    <a:pt x="20582" y="7595"/>
                    <a:pt x="20929" y="4749"/>
                    <a:pt x="21230" y="2960"/>
                  </a:cubicBezTo>
                  <a:cubicBezTo>
                    <a:pt x="21500" y="1103"/>
                    <a:pt x="21600" y="0"/>
                    <a:pt x="21600" y="0"/>
                  </a:cubicBezTo>
                  <a:cubicBezTo>
                    <a:pt x="21600" y="0"/>
                    <a:pt x="21155" y="363"/>
                    <a:pt x="20469" y="1076"/>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60" name="Shape 35"/>
            <p:cNvSpPr/>
            <p:nvPr/>
          </p:nvSpPr>
          <p:spPr>
            <a:xfrm>
              <a:off x="52097" y="533129"/>
              <a:ext cx="19370" cy="35711"/>
            </a:xfrm>
            <a:custGeom>
              <a:avLst/>
              <a:gdLst/>
              <a:ahLst/>
              <a:cxnLst>
                <a:cxn ang="0">
                  <a:pos x="wd2" y="hd2"/>
                </a:cxn>
                <a:cxn ang="5400000">
                  <a:pos x="wd2" y="hd2"/>
                </a:cxn>
                <a:cxn ang="10800000">
                  <a:pos x="wd2" y="hd2"/>
                </a:cxn>
                <a:cxn ang="16200000">
                  <a:pos x="wd2" y="hd2"/>
                </a:cxn>
              </a:cxnLst>
              <a:rect l="0" t="0" r="r" b="b"/>
              <a:pathLst>
                <a:path w="21437" h="21569" fill="norm" stroke="1" extrusionOk="0">
                  <a:moveTo>
                    <a:pt x="19214" y="17209"/>
                  </a:moveTo>
                  <a:cubicBezTo>
                    <a:pt x="18925" y="16637"/>
                    <a:pt x="18604" y="16052"/>
                    <a:pt x="18213" y="15505"/>
                  </a:cubicBezTo>
                  <a:cubicBezTo>
                    <a:pt x="17978" y="14920"/>
                    <a:pt x="17704" y="14352"/>
                    <a:pt x="17336" y="13826"/>
                  </a:cubicBezTo>
                  <a:cubicBezTo>
                    <a:pt x="17070" y="13280"/>
                    <a:pt x="16976" y="12741"/>
                    <a:pt x="16600" y="12259"/>
                  </a:cubicBezTo>
                  <a:cubicBezTo>
                    <a:pt x="16561" y="11742"/>
                    <a:pt x="16170" y="11285"/>
                    <a:pt x="16100" y="10798"/>
                  </a:cubicBezTo>
                  <a:cubicBezTo>
                    <a:pt x="15411" y="8974"/>
                    <a:pt x="15067" y="6770"/>
                    <a:pt x="15020" y="4404"/>
                  </a:cubicBezTo>
                  <a:cubicBezTo>
                    <a:pt x="15074" y="1760"/>
                    <a:pt x="15113" y="0"/>
                    <a:pt x="15113" y="0"/>
                  </a:cubicBezTo>
                  <a:cubicBezTo>
                    <a:pt x="15113" y="0"/>
                    <a:pt x="11028" y="111"/>
                    <a:pt x="6951" y="2037"/>
                  </a:cubicBezTo>
                  <a:cubicBezTo>
                    <a:pt x="4791" y="2943"/>
                    <a:pt x="2866" y="4365"/>
                    <a:pt x="1449" y="6155"/>
                  </a:cubicBezTo>
                  <a:cubicBezTo>
                    <a:pt x="878" y="7077"/>
                    <a:pt x="236" y="8056"/>
                    <a:pt x="150" y="9128"/>
                  </a:cubicBezTo>
                  <a:cubicBezTo>
                    <a:pt x="-163" y="10187"/>
                    <a:pt x="72" y="11281"/>
                    <a:pt x="338" y="12365"/>
                  </a:cubicBezTo>
                  <a:cubicBezTo>
                    <a:pt x="690" y="13437"/>
                    <a:pt x="1418" y="14458"/>
                    <a:pt x="2169" y="15424"/>
                  </a:cubicBezTo>
                  <a:cubicBezTo>
                    <a:pt x="3100" y="16316"/>
                    <a:pt x="4110" y="17188"/>
                    <a:pt x="5245" y="17901"/>
                  </a:cubicBezTo>
                  <a:cubicBezTo>
                    <a:pt x="6450" y="18580"/>
                    <a:pt x="7702" y="19174"/>
                    <a:pt x="8900" y="19691"/>
                  </a:cubicBezTo>
                  <a:cubicBezTo>
                    <a:pt x="10183" y="20143"/>
                    <a:pt x="11513" y="20472"/>
                    <a:pt x="12711" y="20759"/>
                  </a:cubicBezTo>
                  <a:cubicBezTo>
                    <a:pt x="15004" y="21408"/>
                    <a:pt x="17391" y="21442"/>
                    <a:pt x="18909" y="21545"/>
                  </a:cubicBezTo>
                  <a:cubicBezTo>
                    <a:pt x="20490" y="21600"/>
                    <a:pt x="21437" y="21545"/>
                    <a:pt x="21437" y="21545"/>
                  </a:cubicBezTo>
                  <a:cubicBezTo>
                    <a:pt x="21437" y="21545"/>
                    <a:pt x="21265" y="20994"/>
                    <a:pt x="20881" y="20178"/>
                  </a:cubicBezTo>
                  <a:cubicBezTo>
                    <a:pt x="20560" y="19345"/>
                    <a:pt x="19762" y="18358"/>
                    <a:pt x="19214" y="17209"/>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390" name="Group 50"/>
          <p:cNvGrpSpPr/>
          <p:nvPr/>
        </p:nvGrpSpPr>
        <p:grpSpPr>
          <a:xfrm>
            <a:off x="1721282" y="2122990"/>
            <a:ext cx="1196606" cy="1562029"/>
            <a:chOff x="0" y="0"/>
            <a:chExt cx="1196604" cy="1562028"/>
          </a:xfrm>
        </p:grpSpPr>
        <p:sp>
          <p:nvSpPr>
            <p:cNvPr id="3362" name="Shape 8"/>
            <p:cNvSpPr/>
            <p:nvPr/>
          </p:nvSpPr>
          <p:spPr>
            <a:xfrm>
              <a:off x="435223" y="649854"/>
              <a:ext cx="325414" cy="2612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0"/>
                  </a:lnTo>
                  <a:lnTo>
                    <a:pt x="0" y="17929"/>
                  </a:lnTo>
                  <a:cubicBezTo>
                    <a:pt x="0" y="19957"/>
                    <a:pt x="4835" y="21600"/>
                    <a:pt x="10800" y="21600"/>
                  </a:cubicBezTo>
                  <a:cubicBezTo>
                    <a:pt x="16765" y="21600"/>
                    <a:pt x="21600" y="19957"/>
                    <a:pt x="21600" y="17929"/>
                  </a:cubicBezTo>
                  <a:lnTo>
                    <a:pt x="21600" y="0"/>
                  </a:lnTo>
                  <a:cubicBezTo>
                    <a:pt x="21600" y="0"/>
                    <a:pt x="10800" y="0"/>
                    <a:pt x="10800" y="0"/>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63" name="Shape 9"/>
            <p:cNvSpPr/>
            <p:nvPr/>
          </p:nvSpPr>
          <p:spPr>
            <a:xfrm>
              <a:off x="354736" y="95391"/>
              <a:ext cx="488133" cy="6754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988" y="21448"/>
                  </a:moveTo>
                  <a:cubicBezTo>
                    <a:pt x="9577" y="21547"/>
                    <a:pt x="10182" y="21600"/>
                    <a:pt x="10800" y="21600"/>
                  </a:cubicBezTo>
                  <a:cubicBezTo>
                    <a:pt x="11418" y="21600"/>
                    <a:pt x="12023" y="21547"/>
                    <a:pt x="12612" y="21448"/>
                  </a:cubicBezTo>
                  <a:cubicBezTo>
                    <a:pt x="15311" y="20855"/>
                    <a:pt x="20737" y="15011"/>
                    <a:pt x="20739" y="15031"/>
                  </a:cubicBezTo>
                  <a:cubicBezTo>
                    <a:pt x="21293" y="13732"/>
                    <a:pt x="21600" y="12302"/>
                    <a:pt x="21600" y="10800"/>
                  </a:cubicBezTo>
                  <a:cubicBezTo>
                    <a:pt x="21600" y="4835"/>
                    <a:pt x="16765" y="0"/>
                    <a:pt x="10800" y="0"/>
                  </a:cubicBezTo>
                  <a:cubicBezTo>
                    <a:pt x="4835" y="0"/>
                    <a:pt x="0" y="4835"/>
                    <a:pt x="0" y="10800"/>
                  </a:cubicBezTo>
                  <a:cubicBezTo>
                    <a:pt x="0" y="12302"/>
                    <a:pt x="307" y="13732"/>
                    <a:pt x="861" y="15031"/>
                  </a:cubicBezTo>
                  <a:cubicBezTo>
                    <a:pt x="863" y="15011"/>
                    <a:pt x="6289" y="20855"/>
                    <a:pt x="8988" y="21448"/>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64" name="Shape 10"/>
            <p:cNvSpPr/>
            <p:nvPr/>
          </p:nvSpPr>
          <p:spPr>
            <a:xfrm>
              <a:off x="318964" y="357713"/>
              <a:ext cx="58366" cy="121388"/>
            </a:xfrm>
            <a:custGeom>
              <a:avLst/>
              <a:gdLst/>
              <a:ahLst/>
              <a:cxnLst>
                <a:cxn ang="0">
                  <a:pos x="wd2" y="hd2"/>
                </a:cxn>
                <a:cxn ang="5400000">
                  <a:pos x="wd2" y="hd2"/>
                </a:cxn>
                <a:cxn ang="10800000">
                  <a:pos x="wd2" y="hd2"/>
                </a:cxn>
                <a:cxn ang="16200000">
                  <a:pos x="wd2" y="hd2"/>
                </a:cxn>
              </a:cxnLst>
              <a:rect l="0" t="0" r="r" b="b"/>
              <a:pathLst>
                <a:path w="18999" h="20501" fill="norm" stroke="1" extrusionOk="0">
                  <a:moveTo>
                    <a:pt x="18211" y="9146"/>
                  </a:moveTo>
                  <a:cubicBezTo>
                    <a:pt x="20299" y="14773"/>
                    <a:pt x="18091" y="19830"/>
                    <a:pt x="13280" y="20441"/>
                  </a:cubicBezTo>
                  <a:cubicBezTo>
                    <a:pt x="8468" y="21051"/>
                    <a:pt x="2875" y="16984"/>
                    <a:pt x="787" y="11356"/>
                  </a:cubicBezTo>
                  <a:cubicBezTo>
                    <a:pt x="-1301" y="5729"/>
                    <a:pt x="907" y="672"/>
                    <a:pt x="5718" y="61"/>
                  </a:cubicBezTo>
                  <a:cubicBezTo>
                    <a:pt x="10530" y="-549"/>
                    <a:pt x="16123" y="3518"/>
                    <a:pt x="18211" y="9146"/>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65" name="Shape 11"/>
            <p:cNvSpPr/>
            <p:nvPr/>
          </p:nvSpPr>
          <p:spPr>
            <a:xfrm>
              <a:off x="816791" y="357713"/>
              <a:ext cx="58365" cy="121388"/>
            </a:xfrm>
            <a:custGeom>
              <a:avLst/>
              <a:gdLst/>
              <a:ahLst/>
              <a:cxnLst>
                <a:cxn ang="0">
                  <a:pos x="wd2" y="hd2"/>
                </a:cxn>
                <a:cxn ang="5400000">
                  <a:pos x="wd2" y="hd2"/>
                </a:cxn>
                <a:cxn ang="10800000">
                  <a:pos x="wd2" y="hd2"/>
                </a:cxn>
                <a:cxn ang="16200000">
                  <a:pos x="wd2" y="hd2"/>
                </a:cxn>
              </a:cxnLst>
              <a:rect l="0" t="0" r="r" b="b"/>
              <a:pathLst>
                <a:path w="18999" h="20501" fill="norm" stroke="1" extrusionOk="0">
                  <a:moveTo>
                    <a:pt x="787" y="9146"/>
                  </a:moveTo>
                  <a:cubicBezTo>
                    <a:pt x="-1301" y="14773"/>
                    <a:pt x="907" y="19830"/>
                    <a:pt x="5719" y="20441"/>
                  </a:cubicBezTo>
                  <a:cubicBezTo>
                    <a:pt x="10530" y="21051"/>
                    <a:pt x="16123" y="16984"/>
                    <a:pt x="18211" y="11356"/>
                  </a:cubicBezTo>
                  <a:cubicBezTo>
                    <a:pt x="20299" y="5729"/>
                    <a:pt x="18091" y="672"/>
                    <a:pt x="13279" y="61"/>
                  </a:cubicBezTo>
                  <a:cubicBezTo>
                    <a:pt x="8468" y="-549"/>
                    <a:pt x="2875" y="3518"/>
                    <a:pt x="787" y="9146"/>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66" name="Shape 12"/>
            <p:cNvSpPr/>
            <p:nvPr/>
          </p:nvSpPr>
          <p:spPr>
            <a:xfrm>
              <a:off x="339831" y="74524"/>
              <a:ext cx="517979" cy="371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7152"/>
                    <a:pt x="0" y="15975"/>
                  </a:cubicBezTo>
                  <a:cubicBezTo>
                    <a:pt x="0" y="16146"/>
                    <a:pt x="2" y="16317"/>
                    <a:pt x="6" y="16487"/>
                  </a:cubicBezTo>
                  <a:cubicBezTo>
                    <a:pt x="75" y="16502"/>
                    <a:pt x="753" y="16705"/>
                    <a:pt x="807" y="18986"/>
                  </a:cubicBezTo>
                  <a:cubicBezTo>
                    <a:pt x="839" y="20343"/>
                    <a:pt x="835" y="20765"/>
                    <a:pt x="825" y="20876"/>
                  </a:cubicBezTo>
                  <a:lnTo>
                    <a:pt x="1715" y="21600"/>
                  </a:lnTo>
                  <a:cubicBezTo>
                    <a:pt x="1715" y="21600"/>
                    <a:pt x="1829" y="12940"/>
                    <a:pt x="6183" y="12675"/>
                  </a:cubicBezTo>
                  <a:lnTo>
                    <a:pt x="15417" y="12675"/>
                  </a:lnTo>
                  <a:cubicBezTo>
                    <a:pt x="19771" y="12940"/>
                    <a:pt x="19885" y="21600"/>
                    <a:pt x="19885" y="21600"/>
                  </a:cubicBezTo>
                  <a:lnTo>
                    <a:pt x="20775" y="20876"/>
                  </a:lnTo>
                  <a:cubicBezTo>
                    <a:pt x="20765" y="20765"/>
                    <a:pt x="20761" y="20343"/>
                    <a:pt x="20793" y="18986"/>
                  </a:cubicBezTo>
                  <a:cubicBezTo>
                    <a:pt x="20847" y="16705"/>
                    <a:pt x="21525" y="16502"/>
                    <a:pt x="21594" y="16487"/>
                  </a:cubicBezTo>
                  <a:cubicBezTo>
                    <a:pt x="21598" y="16317"/>
                    <a:pt x="21600" y="16146"/>
                    <a:pt x="21600" y="15975"/>
                  </a:cubicBezTo>
                  <a:cubicBezTo>
                    <a:pt x="21600" y="7152"/>
                    <a:pt x="16765" y="0"/>
                    <a:pt x="10800" y="0"/>
                  </a:cubicBezTo>
                  <a:close/>
                </a:path>
              </a:pathLst>
            </a:custGeom>
            <a:solidFill>
              <a:srgbClr val="24210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67" name="Shape 13"/>
            <p:cNvSpPr/>
            <p:nvPr/>
          </p:nvSpPr>
          <p:spPr>
            <a:xfrm>
              <a:off x="402432" y="772074"/>
              <a:ext cx="390312" cy="6791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10800" y="2426"/>
                  </a:lnTo>
                  <a:cubicBezTo>
                    <a:pt x="10800" y="2426"/>
                    <a:pt x="0" y="0"/>
                    <a:pt x="0" y="0"/>
                  </a:cubicBezTo>
                  <a:close/>
                </a:path>
              </a:pathLst>
            </a:custGeom>
            <a:solidFill>
              <a:srgbClr val="F1F1F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68" name="Shape 14"/>
            <p:cNvSpPr/>
            <p:nvPr/>
          </p:nvSpPr>
          <p:spPr>
            <a:xfrm>
              <a:off x="539558" y="849580"/>
              <a:ext cx="59575" cy="5368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36"/>
                  </a:moveTo>
                  <a:lnTo>
                    <a:pt x="12087" y="2639"/>
                  </a:lnTo>
                  <a:lnTo>
                    <a:pt x="6218" y="3900"/>
                  </a:lnTo>
                  <a:lnTo>
                    <a:pt x="2798" y="14182"/>
                  </a:lnTo>
                  <a:lnTo>
                    <a:pt x="21600" y="21600"/>
                  </a:lnTo>
                  <a:lnTo>
                    <a:pt x="21600" y="0"/>
                  </a:lnTo>
                  <a:cubicBezTo>
                    <a:pt x="21600" y="0"/>
                    <a:pt x="0" y="1036"/>
                    <a:pt x="0" y="1036"/>
                  </a:cubicBezTo>
                  <a:close/>
                </a:path>
              </a:pathLst>
            </a:custGeom>
            <a:solidFill>
              <a:srgbClr val="FC762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69" name="Shape 15"/>
            <p:cNvSpPr/>
            <p:nvPr/>
          </p:nvSpPr>
          <p:spPr>
            <a:xfrm>
              <a:off x="599177" y="849580"/>
              <a:ext cx="59576" cy="5368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36"/>
                  </a:moveTo>
                  <a:lnTo>
                    <a:pt x="9513" y="2639"/>
                  </a:lnTo>
                  <a:lnTo>
                    <a:pt x="15381" y="3900"/>
                  </a:lnTo>
                  <a:lnTo>
                    <a:pt x="18802" y="14182"/>
                  </a:lnTo>
                  <a:lnTo>
                    <a:pt x="0" y="21600"/>
                  </a:lnTo>
                  <a:lnTo>
                    <a:pt x="0" y="0"/>
                  </a:lnTo>
                  <a:cubicBezTo>
                    <a:pt x="0" y="0"/>
                    <a:pt x="21600" y="1036"/>
                    <a:pt x="21600" y="1036"/>
                  </a:cubicBezTo>
                  <a:close/>
                </a:path>
              </a:pathLst>
            </a:custGeom>
            <a:solidFill>
              <a:srgbClr val="E5551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0" name="Shape 16"/>
            <p:cNvSpPr/>
            <p:nvPr/>
          </p:nvSpPr>
          <p:spPr>
            <a:xfrm>
              <a:off x="539558" y="849580"/>
              <a:ext cx="59575" cy="5368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36"/>
                  </a:moveTo>
                  <a:lnTo>
                    <a:pt x="12087" y="2639"/>
                  </a:lnTo>
                  <a:lnTo>
                    <a:pt x="6218" y="3900"/>
                  </a:lnTo>
                  <a:lnTo>
                    <a:pt x="2798" y="14182"/>
                  </a:lnTo>
                  <a:lnTo>
                    <a:pt x="21600" y="21600"/>
                  </a:lnTo>
                  <a:lnTo>
                    <a:pt x="21600" y="0"/>
                  </a:lnTo>
                  <a:cubicBezTo>
                    <a:pt x="21600" y="0"/>
                    <a:pt x="0" y="1036"/>
                    <a:pt x="0" y="103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1" name="Shape 17"/>
            <p:cNvSpPr/>
            <p:nvPr/>
          </p:nvSpPr>
          <p:spPr>
            <a:xfrm>
              <a:off x="599177" y="849580"/>
              <a:ext cx="59576" cy="5368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36"/>
                  </a:moveTo>
                  <a:lnTo>
                    <a:pt x="9513" y="2639"/>
                  </a:lnTo>
                  <a:lnTo>
                    <a:pt x="15381" y="3900"/>
                  </a:lnTo>
                  <a:lnTo>
                    <a:pt x="18802" y="14182"/>
                  </a:lnTo>
                  <a:lnTo>
                    <a:pt x="0" y="21600"/>
                  </a:lnTo>
                  <a:lnTo>
                    <a:pt x="0" y="0"/>
                  </a:lnTo>
                  <a:cubicBezTo>
                    <a:pt x="0" y="0"/>
                    <a:pt x="21600" y="1036"/>
                    <a:pt x="21600" y="1036"/>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2" name="Shape 18"/>
            <p:cNvSpPr/>
            <p:nvPr/>
          </p:nvSpPr>
          <p:spPr>
            <a:xfrm>
              <a:off x="339831" y="772074"/>
              <a:ext cx="258990" cy="196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65"/>
                  </a:moveTo>
                  <a:lnTo>
                    <a:pt x="5324" y="0"/>
                  </a:lnTo>
                  <a:lnTo>
                    <a:pt x="0" y="4869"/>
                  </a:lnTo>
                  <a:lnTo>
                    <a:pt x="6843" y="21600"/>
                  </a:lnTo>
                  <a:cubicBezTo>
                    <a:pt x="6843" y="21600"/>
                    <a:pt x="21600" y="8365"/>
                    <a:pt x="21600" y="836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3" name="Shape 19"/>
            <p:cNvSpPr/>
            <p:nvPr/>
          </p:nvSpPr>
          <p:spPr>
            <a:xfrm>
              <a:off x="599178" y="772074"/>
              <a:ext cx="258989" cy="188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718"/>
                  </a:moveTo>
                  <a:lnTo>
                    <a:pt x="16276" y="0"/>
                  </a:lnTo>
                  <a:lnTo>
                    <a:pt x="21600" y="5075"/>
                  </a:lnTo>
                  <a:lnTo>
                    <a:pt x="14774" y="21600"/>
                  </a:lnTo>
                  <a:cubicBezTo>
                    <a:pt x="14774" y="21600"/>
                    <a:pt x="0" y="8718"/>
                    <a:pt x="0" y="8718"/>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4" name="Shape 20"/>
            <p:cNvSpPr/>
            <p:nvPr/>
          </p:nvSpPr>
          <p:spPr>
            <a:xfrm>
              <a:off x="0" y="816789"/>
              <a:ext cx="1196605" cy="7452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44" y="21485"/>
                  </a:moveTo>
                  <a:lnTo>
                    <a:pt x="18371" y="15211"/>
                  </a:lnTo>
                  <a:lnTo>
                    <a:pt x="18524" y="21600"/>
                  </a:lnTo>
                  <a:lnTo>
                    <a:pt x="21600" y="21600"/>
                  </a:lnTo>
                  <a:cubicBezTo>
                    <a:pt x="21600" y="21600"/>
                    <a:pt x="21271" y="11814"/>
                    <a:pt x="21148" y="6534"/>
                  </a:cubicBezTo>
                  <a:cubicBezTo>
                    <a:pt x="21037" y="1781"/>
                    <a:pt x="19208" y="933"/>
                    <a:pt x="18844" y="811"/>
                  </a:cubicBezTo>
                  <a:lnTo>
                    <a:pt x="18844" y="792"/>
                  </a:lnTo>
                  <a:lnTo>
                    <a:pt x="15475" y="0"/>
                  </a:lnTo>
                  <a:lnTo>
                    <a:pt x="10800" y="15912"/>
                  </a:lnTo>
                  <a:lnTo>
                    <a:pt x="6125" y="0"/>
                  </a:lnTo>
                  <a:lnTo>
                    <a:pt x="2756" y="792"/>
                  </a:lnTo>
                  <a:lnTo>
                    <a:pt x="2756" y="811"/>
                  </a:lnTo>
                  <a:cubicBezTo>
                    <a:pt x="2392" y="933"/>
                    <a:pt x="563" y="1781"/>
                    <a:pt x="452" y="6534"/>
                  </a:cubicBezTo>
                  <a:cubicBezTo>
                    <a:pt x="329" y="11814"/>
                    <a:pt x="0" y="21600"/>
                    <a:pt x="0" y="21600"/>
                  </a:cubicBezTo>
                  <a:lnTo>
                    <a:pt x="3139" y="21600"/>
                  </a:lnTo>
                  <a:lnTo>
                    <a:pt x="3228" y="15239"/>
                  </a:lnTo>
                  <a:lnTo>
                    <a:pt x="3556" y="21534"/>
                  </a:lnTo>
                  <a:cubicBezTo>
                    <a:pt x="3556" y="21534"/>
                    <a:pt x="18044" y="21485"/>
                    <a:pt x="18044" y="21485"/>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5" name="Shape 21"/>
            <p:cNvSpPr/>
            <p:nvPr/>
          </p:nvSpPr>
          <p:spPr>
            <a:xfrm>
              <a:off x="321946" y="816789"/>
              <a:ext cx="276535" cy="5490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70" y="0"/>
                  </a:moveTo>
                  <a:lnTo>
                    <a:pt x="16210" y="10803"/>
                  </a:lnTo>
                  <a:lnTo>
                    <a:pt x="21600" y="21600"/>
                  </a:lnTo>
                  <a:lnTo>
                    <a:pt x="6966" y="13368"/>
                  </a:lnTo>
                  <a:lnTo>
                    <a:pt x="8172" y="10061"/>
                  </a:lnTo>
                  <a:lnTo>
                    <a:pt x="0" y="7497"/>
                  </a:lnTo>
                  <a:cubicBezTo>
                    <a:pt x="0" y="7497"/>
                    <a:pt x="1370" y="0"/>
                    <a:pt x="137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6" name="Shape 22"/>
            <p:cNvSpPr/>
            <p:nvPr/>
          </p:nvSpPr>
          <p:spPr>
            <a:xfrm>
              <a:off x="599177" y="816789"/>
              <a:ext cx="276536" cy="5490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230" y="0"/>
                  </a:moveTo>
                  <a:lnTo>
                    <a:pt x="5390" y="10803"/>
                  </a:lnTo>
                  <a:lnTo>
                    <a:pt x="0" y="21600"/>
                  </a:lnTo>
                  <a:lnTo>
                    <a:pt x="14634" y="13368"/>
                  </a:lnTo>
                  <a:lnTo>
                    <a:pt x="13428" y="10061"/>
                  </a:lnTo>
                  <a:lnTo>
                    <a:pt x="21600" y="7497"/>
                  </a:lnTo>
                  <a:cubicBezTo>
                    <a:pt x="21600" y="7497"/>
                    <a:pt x="20230" y="0"/>
                    <a:pt x="2023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7" name="Shape 23"/>
            <p:cNvSpPr/>
            <p:nvPr/>
          </p:nvSpPr>
          <p:spPr>
            <a:xfrm>
              <a:off x="778036" y="1204316"/>
              <a:ext cx="174855" cy="967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8" y="0"/>
                  </a:moveTo>
                  <a:cubicBezTo>
                    <a:pt x="36" y="430"/>
                    <a:pt x="0" y="877"/>
                    <a:pt x="0" y="1341"/>
                  </a:cubicBezTo>
                  <a:lnTo>
                    <a:pt x="0" y="19961"/>
                  </a:lnTo>
                  <a:cubicBezTo>
                    <a:pt x="0" y="20863"/>
                    <a:pt x="408" y="21600"/>
                    <a:pt x="907" y="21600"/>
                  </a:cubicBezTo>
                  <a:lnTo>
                    <a:pt x="20693" y="21600"/>
                  </a:lnTo>
                  <a:cubicBezTo>
                    <a:pt x="21192" y="21600"/>
                    <a:pt x="21600" y="20862"/>
                    <a:pt x="21600" y="19961"/>
                  </a:cubicBezTo>
                  <a:lnTo>
                    <a:pt x="21600" y="1043"/>
                  </a:lnTo>
                  <a:cubicBezTo>
                    <a:pt x="21600" y="685"/>
                    <a:pt x="21579" y="337"/>
                    <a:pt x="21539" y="0"/>
                  </a:cubicBezTo>
                  <a:cubicBezTo>
                    <a:pt x="21539" y="0"/>
                    <a:pt x="98" y="0"/>
                    <a:pt x="98"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8" name="Shape 24"/>
            <p:cNvSpPr/>
            <p:nvPr/>
          </p:nvSpPr>
          <p:spPr>
            <a:xfrm>
              <a:off x="795029" y="1222898"/>
              <a:ext cx="44716" cy="467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79" name="Shape 25"/>
            <p:cNvSpPr/>
            <p:nvPr/>
          </p:nvSpPr>
          <p:spPr>
            <a:xfrm>
              <a:off x="852561" y="1180469"/>
              <a:ext cx="22276" cy="353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60" y="0"/>
                    <a:pt x="0" y="3060"/>
                    <a:pt x="0" y="6800"/>
                  </a:cubicBezTo>
                  <a:lnTo>
                    <a:pt x="0" y="14799"/>
                  </a:lnTo>
                  <a:cubicBezTo>
                    <a:pt x="0" y="18540"/>
                    <a:pt x="4860" y="21600"/>
                    <a:pt x="10801" y="21600"/>
                  </a:cubicBezTo>
                  <a:cubicBezTo>
                    <a:pt x="16740" y="21600"/>
                    <a:pt x="21600" y="18540"/>
                    <a:pt x="21600" y="14799"/>
                  </a:cubicBezTo>
                  <a:lnTo>
                    <a:pt x="21600" y="6800"/>
                  </a:lnTo>
                  <a:cubicBezTo>
                    <a:pt x="21600" y="3060"/>
                    <a:pt x="16740" y="0"/>
                    <a:pt x="10801"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0" name="Shape 26"/>
            <p:cNvSpPr/>
            <p:nvPr/>
          </p:nvSpPr>
          <p:spPr>
            <a:xfrm>
              <a:off x="602158" y="1472605"/>
              <a:ext cx="37733" cy="37734"/>
            </a:xfrm>
            <a:prstGeom prst="ellipse">
              <a:avLst/>
            </a:pr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1" name="Shape 27"/>
            <p:cNvSpPr/>
            <p:nvPr/>
          </p:nvSpPr>
          <p:spPr>
            <a:xfrm>
              <a:off x="310021" y="-1"/>
              <a:ext cx="291784" cy="3153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9" y="4296"/>
                  </a:moveTo>
                  <a:cubicBezTo>
                    <a:pt x="4412" y="7727"/>
                    <a:pt x="25" y="14188"/>
                    <a:pt x="0" y="21600"/>
                  </a:cubicBezTo>
                  <a:lnTo>
                    <a:pt x="21600" y="21600"/>
                  </a:lnTo>
                  <a:lnTo>
                    <a:pt x="21600" y="0"/>
                  </a:lnTo>
                  <a:cubicBezTo>
                    <a:pt x="17381" y="0"/>
                    <a:pt x="13581" y="1653"/>
                    <a:pt x="10909" y="4296"/>
                  </a:cubicBezTo>
                  <a:close/>
                </a:path>
              </a:pathLst>
            </a:custGeom>
            <a:solidFill>
              <a:srgbClr val="FCE16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2" name="Shape 28"/>
            <p:cNvSpPr/>
            <p:nvPr/>
          </p:nvSpPr>
          <p:spPr>
            <a:xfrm>
              <a:off x="602158" y="-1"/>
              <a:ext cx="291784" cy="3153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1" y="4296"/>
                  </a:moveTo>
                  <a:cubicBezTo>
                    <a:pt x="17188" y="7727"/>
                    <a:pt x="21575" y="14188"/>
                    <a:pt x="21600" y="21600"/>
                  </a:cubicBezTo>
                  <a:lnTo>
                    <a:pt x="0" y="21600"/>
                  </a:lnTo>
                  <a:lnTo>
                    <a:pt x="0" y="0"/>
                  </a:lnTo>
                  <a:cubicBezTo>
                    <a:pt x="4219" y="0"/>
                    <a:pt x="8019" y="1653"/>
                    <a:pt x="10691" y="4296"/>
                  </a:cubicBezTo>
                  <a:close/>
                </a:path>
              </a:pathLst>
            </a:custGeom>
            <a:solidFill>
              <a:srgbClr val="F7C21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3" name="Shape 29"/>
            <p:cNvSpPr/>
            <p:nvPr/>
          </p:nvSpPr>
          <p:spPr>
            <a:xfrm>
              <a:off x="310021" y="-1"/>
              <a:ext cx="291784" cy="3153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9" y="4296"/>
                  </a:moveTo>
                  <a:cubicBezTo>
                    <a:pt x="4412" y="7727"/>
                    <a:pt x="25" y="14188"/>
                    <a:pt x="0" y="21600"/>
                  </a:cubicBezTo>
                  <a:lnTo>
                    <a:pt x="21600" y="21600"/>
                  </a:lnTo>
                  <a:lnTo>
                    <a:pt x="21600" y="0"/>
                  </a:lnTo>
                  <a:cubicBezTo>
                    <a:pt x="17381" y="0"/>
                    <a:pt x="13581" y="1653"/>
                    <a:pt x="10909" y="4296"/>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4" name="Shape 30"/>
            <p:cNvSpPr/>
            <p:nvPr/>
          </p:nvSpPr>
          <p:spPr>
            <a:xfrm>
              <a:off x="602158" y="-1"/>
              <a:ext cx="291784" cy="3153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1" y="4296"/>
                  </a:moveTo>
                  <a:cubicBezTo>
                    <a:pt x="17188" y="7727"/>
                    <a:pt x="21575" y="14188"/>
                    <a:pt x="21600" y="21600"/>
                  </a:cubicBezTo>
                  <a:lnTo>
                    <a:pt x="0" y="21600"/>
                  </a:lnTo>
                  <a:lnTo>
                    <a:pt x="0" y="0"/>
                  </a:lnTo>
                  <a:cubicBezTo>
                    <a:pt x="4219" y="0"/>
                    <a:pt x="8019" y="1653"/>
                    <a:pt x="10691" y="429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5" name="Shape 31"/>
            <p:cNvSpPr/>
            <p:nvPr/>
          </p:nvSpPr>
          <p:spPr>
            <a:xfrm>
              <a:off x="301078" y="304060"/>
              <a:ext cx="593864" cy="220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CE16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6" name="Shape 32"/>
            <p:cNvSpPr/>
            <p:nvPr/>
          </p:nvSpPr>
          <p:spPr>
            <a:xfrm>
              <a:off x="301078" y="324926"/>
              <a:ext cx="593864" cy="220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F7C21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7" name="Shape 33"/>
            <p:cNvSpPr/>
            <p:nvPr/>
          </p:nvSpPr>
          <p:spPr>
            <a:xfrm>
              <a:off x="301078" y="304060"/>
              <a:ext cx="593864" cy="220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8" name="Shape 34"/>
            <p:cNvSpPr/>
            <p:nvPr/>
          </p:nvSpPr>
          <p:spPr>
            <a:xfrm>
              <a:off x="301078" y="324926"/>
              <a:ext cx="593864" cy="220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89" name="Freeform 78"/>
            <p:cNvSpPr/>
            <p:nvPr/>
          </p:nvSpPr>
          <p:spPr>
            <a:xfrm>
              <a:off x="479937" y="453109"/>
              <a:ext cx="236108" cy="200741"/>
            </a:xfrm>
            <a:custGeom>
              <a:avLst/>
              <a:gdLst/>
              <a:ahLst/>
              <a:cxnLst>
                <a:cxn ang="0">
                  <a:pos x="wd2" y="hd2"/>
                </a:cxn>
                <a:cxn ang="5400000">
                  <a:pos x="wd2" y="hd2"/>
                </a:cxn>
                <a:cxn ang="10800000">
                  <a:pos x="wd2" y="hd2"/>
                </a:cxn>
                <a:cxn ang="16200000">
                  <a:pos x="wd2" y="hd2"/>
                </a:cxn>
              </a:cxnLst>
              <a:rect l="0" t="0" r="r" b="b"/>
              <a:pathLst>
                <a:path w="21600" h="20202" fill="norm" stroke="1" extrusionOk="0">
                  <a:moveTo>
                    <a:pt x="15150" y="17174"/>
                  </a:moveTo>
                  <a:cubicBezTo>
                    <a:pt x="15700" y="17295"/>
                    <a:pt x="15847" y="17582"/>
                    <a:pt x="15325" y="18156"/>
                  </a:cubicBezTo>
                  <a:cubicBezTo>
                    <a:pt x="13238" y="20452"/>
                    <a:pt x="3845" y="21600"/>
                    <a:pt x="6454" y="17295"/>
                  </a:cubicBezTo>
                  <a:cubicBezTo>
                    <a:pt x="8215" y="17941"/>
                    <a:pt x="13499" y="16810"/>
                    <a:pt x="15150" y="17174"/>
                  </a:cubicBezTo>
                  <a:close/>
                  <a:moveTo>
                    <a:pt x="18436" y="0"/>
                  </a:moveTo>
                  <a:cubicBezTo>
                    <a:pt x="20184" y="0"/>
                    <a:pt x="21600" y="1558"/>
                    <a:pt x="21600" y="3481"/>
                  </a:cubicBezTo>
                  <a:cubicBezTo>
                    <a:pt x="21600" y="5403"/>
                    <a:pt x="20184" y="6961"/>
                    <a:pt x="18436" y="6961"/>
                  </a:cubicBezTo>
                  <a:cubicBezTo>
                    <a:pt x="16688" y="6961"/>
                    <a:pt x="15272" y="5403"/>
                    <a:pt x="15272" y="3481"/>
                  </a:cubicBezTo>
                  <a:cubicBezTo>
                    <a:pt x="15272" y="1558"/>
                    <a:pt x="16688" y="0"/>
                    <a:pt x="18436" y="0"/>
                  </a:cubicBezTo>
                  <a:close/>
                  <a:moveTo>
                    <a:pt x="3164" y="0"/>
                  </a:moveTo>
                  <a:cubicBezTo>
                    <a:pt x="4912" y="0"/>
                    <a:pt x="6328" y="1558"/>
                    <a:pt x="6328" y="3481"/>
                  </a:cubicBezTo>
                  <a:cubicBezTo>
                    <a:pt x="6328" y="5403"/>
                    <a:pt x="4912" y="6961"/>
                    <a:pt x="3164" y="6961"/>
                  </a:cubicBezTo>
                  <a:cubicBezTo>
                    <a:pt x="1416" y="6961"/>
                    <a:pt x="0" y="5403"/>
                    <a:pt x="0" y="3481"/>
                  </a:cubicBezTo>
                  <a:cubicBezTo>
                    <a:pt x="0" y="1558"/>
                    <a:pt x="1416" y="0"/>
                    <a:pt x="3164" y="0"/>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391" name="Shape 6"/>
          <p:cNvSpPr/>
          <p:nvPr/>
        </p:nvSpPr>
        <p:spPr>
          <a:xfrm>
            <a:off x="8749927" y="3046588"/>
            <a:ext cx="823438" cy="14821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10800"/>
                </a:lnTo>
                <a:cubicBezTo>
                  <a:pt x="21600" y="10800"/>
                  <a:pt x="0" y="0"/>
                  <a:pt x="0" y="0"/>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92" name="Shape 7"/>
          <p:cNvSpPr/>
          <p:nvPr/>
        </p:nvSpPr>
        <p:spPr>
          <a:xfrm>
            <a:off x="6990319" y="3195176"/>
            <a:ext cx="1763705" cy="11908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8102" y="10800"/>
                </a:lnTo>
                <a:lnTo>
                  <a:pt x="0" y="21600"/>
                </a:lnTo>
                <a:lnTo>
                  <a:pt x="21600" y="21600"/>
                </a:lnTo>
                <a:cubicBezTo>
                  <a:pt x="21600" y="21600"/>
                  <a:pt x="21600" y="0"/>
                  <a:pt x="21600" y="0"/>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93" name="Shape 8"/>
          <p:cNvSpPr/>
          <p:nvPr/>
        </p:nvSpPr>
        <p:spPr>
          <a:xfrm>
            <a:off x="6849550" y="3046588"/>
            <a:ext cx="823437" cy="14821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10800"/>
                </a:lnTo>
                <a:cubicBezTo>
                  <a:pt x="21600" y="10800"/>
                  <a:pt x="0" y="0"/>
                  <a:pt x="0" y="0"/>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94" name="Shape 9"/>
          <p:cNvSpPr/>
          <p:nvPr/>
        </p:nvSpPr>
        <p:spPr>
          <a:xfrm>
            <a:off x="5089943" y="3195176"/>
            <a:ext cx="1763705" cy="11908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8102" y="10800"/>
                </a:lnTo>
                <a:lnTo>
                  <a:pt x="0" y="21600"/>
                </a:lnTo>
                <a:lnTo>
                  <a:pt x="21600" y="21600"/>
                </a:lnTo>
                <a:cubicBezTo>
                  <a:pt x="21600" y="21600"/>
                  <a:pt x="21600" y="0"/>
                  <a:pt x="21600" y="0"/>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95" name="Shape 10"/>
          <p:cNvSpPr/>
          <p:nvPr/>
        </p:nvSpPr>
        <p:spPr>
          <a:xfrm>
            <a:off x="4933532" y="3046588"/>
            <a:ext cx="823437" cy="14821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10800"/>
                </a:lnTo>
                <a:cubicBezTo>
                  <a:pt x="21600" y="10800"/>
                  <a:pt x="0" y="0"/>
                  <a:pt x="0" y="0"/>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96" name="Shape 11"/>
          <p:cNvSpPr/>
          <p:nvPr/>
        </p:nvSpPr>
        <p:spPr>
          <a:xfrm>
            <a:off x="3173924" y="3195176"/>
            <a:ext cx="1763705" cy="11908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8102" y="10800"/>
                </a:lnTo>
                <a:lnTo>
                  <a:pt x="0" y="21600"/>
                </a:lnTo>
                <a:lnTo>
                  <a:pt x="21600" y="21600"/>
                </a:lnTo>
                <a:cubicBezTo>
                  <a:pt x="21600" y="21600"/>
                  <a:pt x="21600" y="0"/>
                  <a:pt x="21600" y="0"/>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404" name="Group 15"/>
          <p:cNvGrpSpPr/>
          <p:nvPr/>
        </p:nvGrpSpPr>
        <p:grpSpPr>
          <a:xfrm>
            <a:off x="-665933" y="2295820"/>
            <a:ext cx="4506884" cy="2981877"/>
            <a:chOff x="0" y="0"/>
            <a:chExt cx="4506882" cy="2981875"/>
          </a:xfrm>
        </p:grpSpPr>
        <p:sp>
          <p:nvSpPr>
            <p:cNvPr id="3397" name="Shape 12"/>
            <p:cNvSpPr/>
            <p:nvPr/>
          </p:nvSpPr>
          <p:spPr>
            <a:xfrm>
              <a:off x="-1" y="1861273"/>
              <a:ext cx="2318293" cy="11206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934" y="0"/>
                  </a:moveTo>
                  <a:cubicBezTo>
                    <a:pt x="11490" y="4778"/>
                    <a:pt x="9564" y="10123"/>
                    <a:pt x="6781" y="10123"/>
                  </a:cubicBezTo>
                  <a:lnTo>
                    <a:pt x="0" y="10123"/>
                  </a:lnTo>
                  <a:lnTo>
                    <a:pt x="0" y="21600"/>
                  </a:lnTo>
                  <a:lnTo>
                    <a:pt x="6781" y="21600"/>
                  </a:lnTo>
                  <a:cubicBezTo>
                    <a:pt x="14736" y="21600"/>
                    <a:pt x="15403" y="4123"/>
                    <a:pt x="21600" y="4123"/>
                  </a:cubicBezTo>
                  <a:cubicBezTo>
                    <a:pt x="18723" y="3671"/>
                    <a:pt x="16546" y="3724"/>
                    <a:pt x="13934" y="0"/>
                  </a:cubicBezTo>
                  <a:close/>
                </a:path>
              </a:pathLst>
            </a:custGeom>
            <a:solidFill>
              <a:srgbClr val="000000">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98" name="Shape 13"/>
            <p:cNvSpPr/>
            <p:nvPr/>
          </p:nvSpPr>
          <p:spPr>
            <a:xfrm>
              <a:off x="-1" y="-1"/>
              <a:ext cx="2318293" cy="11206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934" y="21600"/>
                  </a:moveTo>
                  <a:cubicBezTo>
                    <a:pt x="11490" y="16822"/>
                    <a:pt x="9564" y="11477"/>
                    <a:pt x="6781" y="11477"/>
                  </a:cubicBezTo>
                  <a:lnTo>
                    <a:pt x="0" y="11477"/>
                  </a:lnTo>
                  <a:lnTo>
                    <a:pt x="0" y="0"/>
                  </a:lnTo>
                  <a:lnTo>
                    <a:pt x="6781" y="0"/>
                  </a:lnTo>
                  <a:cubicBezTo>
                    <a:pt x="14736" y="0"/>
                    <a:pt x="15403" y="17477"/>
                    <a:pt x="21600" y="17477"/>
                  </a:cubicBezTo>
                  <a:cubicBezTo>
                    <a:pt x="18723" y="17929"/>
                    <a:pt x="16546" y="17876"/>
                    <a:pt x="13934" y="21600"/>
                  </a:cubicBezTo>
                  <a:close/>
                </a:path>
              </a:pathLst>
            </a:custGeom>
            <a:solidFill>
              <a:srgbClr val="000000">
                <a:alpha val="7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399" name="Shape 14"/>
            <p:cNvSpPr/>
            <p:nvPr/>
          </p:nvSpPr>
          <p:spPr>
            <a:xfrm>
              <a:off x="2033324" y="899354"/>
              <a:ext cx="1652983" cy="1190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0"/>
                  </a:lnTo>
                  <a:lnTo>
                    <a:pt x="0" y="0"/>
                  </a:lnTo>
                  <a:lnTo>
                    <a:pt x="0" y="21600"/>
                  </a:lnTo>
                  <a:cubicBezTo>
                    <a:pt x="0" y="21600"/>
                    <a:pt x="21600" y="21600"/>
                    <a:pt x="21600" y="2160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400" name="Shape 15"/>
            <p:cNvSpPr/>
            <p:nvPr/>
          </p:nvSpPr>
          <p:spPr>
            <a:xfrm>
              <a:off x="3683446" y="750766"/>
              <a:ext cx="823437" cy="14821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10800"/>
                  </a:lnTo>
                  <a:cubicBezTo>
                    <a:pt x="21600" y="10800"/>
                    <a:pt x="0" y="0"/>
                    <a:pt x="0"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401" name="Shape 16"/>
            <p:cNvSpPr/>
            <p:nvPr/>
          </p:nvSpPr>
          <p:spPr>
            <a:xfrm>
              <a:off x="-1" y="813330"/>
              <a:ext cx="2036653" cy="12763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524"/>
                  </a:moveTo>
                  <a:cubicBezTo>
                    <a:pt x="12999" y="11524"/>
                    <a:pt x="14359" y="0"/>
                    <a:pt x="6046" y="0"/>
                  </a:cubicBezTo>
                  <a:lnTo>
                    <a:pt x="0" y="0"/>
                  </a:lnTo>
                  <a:lnTo>
                    <a:pt x="0" y="10076"/>
                  </a:lnTo>
                  <a:lnTo>
                    <a:pt x="6046" y="10076"/>
                  </a:lnTo>
                  <a:cubicBezTo>
                    <a:pt x="14359" y="10076"/>
                    <a:pt x="12999" y="21600"/>
                    <a:pt x="21600" y="21600"/>
                  </a:cubicBezTo>
                  <a:cubicBezTo>
                    <a:pt x="21600" y="21600"/>
                    <a:pt x="21600" y="11524"/>
                    <a:pt x="21600" y="11524"/>
                  </a:cubicBezTo>
                  <a:close/>
                </a:path>
              </a:pathLst>
            </a:custGeom>
            <a:gradFill flip="none" rotWithShape="1">
              <a:gsLst>
                <a:gs pos="0">
                  <a:srgbClr val="9C0411"/>
                </a:gs>
                <a:gs pos="100000">
                  <a:schemeClr val="accent5"/>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402" name="Shape 17"/>
            <p:cNvSpPr/>
            <p:nvPr/>
          </p:nvSpPr>
          <p:spPr>
            <a:xfrm>
              <a:off x="875894" y="1141789"/>
              <a:ext cx="1024868" cy="6756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488" y="0"/>
                  </a:moveTo>
                  <a:cubicBezTo>
                    <a:pt x="8149" y="512"/>
                    <a:pt x="7815" y="1024"/>
                    <a:pt x="7488" y="1529"/>
                  </a:cubicBezTo>
                  <a:cubicBezTo>
                    <a:pt x="5243" y="4995"/>
                    <a:pt x="3187" y="8149"/>
                    <a:pt x="0" y="9958"/>
                  </a:cubicBezTo>
                  <a:cubicBezTo>
                    <a:pt x="5004" y="12482"/>
                    <a:pt x="6914" y="17009"/>
                    <a:pt x="10175" y="21600"/>
                  </a:cubicBezTo>
                  <a:cubicBezTo>
                    <a:pt x="11922" y="18777"/>
                    <a:pt x="15911" y="12634"/>
                    <a:pt x="21600" y="11021"/>
                  </a:cubicBezTo>
                  <a:cubicBezTo>
                    <a:pt x="14849" y="9938"/>
                    <a:pt x="11679" y="4924"/>
                    <a:pt x="8488"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403" name="Shape 18"/>
            <p:cNvSpPr/>
            <p:nvPr/>
          </p:nvSpPr>
          <p:spPr>
            <a:xfrm>
              <a:off x="-1" y="899354"/>
              <a:ext cx="2036653" cy="12763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076"/>
                  </a:moveTo>
                  <a:cubicBezTo>
                    <a:pt x="12999" y="10076"/>
                    <a:pt x="14359" y="21600"/>
                    <a:pt x="6046" y="21600"/>
                  </a:cubicBezTo>
                  <a:lnTo>
                    <a:pt x="0" y="21600"/>
                  </a:lnTo>
                  <a:lnTo>
                    <a:pt x="0" y="11524"/>
                  </a:lnTo>
                  <a:lnTo>
                    <a:pt x="6046" y="11524"/>
                  </a:lnTo>
                  <a:cubicBezTo>
                    <a:pt x="14359" y="11524"/>
                    <a:pt x="12999" y="0"/>
                    <a:pt x="21600" y="0"/>
                  </a:cubicBezTo>
                  <a:cubicBezTo>
                    <a:pt x="21600" y="0"/>
                    <a:pt x="21600" y="10076"/>
                    <a:pt x="21600" y="1007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405" name="TextBox 96"/>
          <p:cNvSpPr txBox="1"/>
          <p:nvPr/>
        </p:nvSpPr>
        <p:spPr>
          <a:xfrm>
            <a:off x="2296458" y="3535571"/>
            <a:ext cx="82159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solidFill>
                  <a:srgbClr val="FFFFFF"/>
                </a:solidFill>
              </a:defRPr>
            </a:lvl1pPr>
          </a:lstStyle>
          <a:p>
            <a:pPr/>
            <a:r>
              <a:t>3.5K</a:t>
            </a:r>
          </a:p>
        </p:txBody>
      </p:sp>
      <p:sp>
        <p:nvSpPr>
          <p:cNvPr id="3406" name="Rectangle 97"/>
          <p:cNvSpPr txBox="1"/>
          <p:nvPr/>
        </p:nvSpPr>
        <p:spPr>
          <a:xfrm>
            <a:off x="1768868" y="3443717"/>
            <a:ext cx="348095"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407" name="Rectangle 98"/>
          <p:cNvSpPr txBox="1"/>
          <p:nvPr/>
        </p:nvSpPr>
        <p:spPr>
          <a:xfrm>
            <a:off x="6037320" y="3443717"/>
            <a:ext cx="252163"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408" name="Rectangle 99"/>
          <p:cNvSpPr txBox="1"/>
          <p:nvPr/>
        </p:nvSpPr>
        <p:spPr>
          <a:xfrm>
            <a:off x="7934082" y="3443717"/>
            <a:ext cx="35135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ú</a:t>
            </a:r>
          </a:p>
        </p:txBody>
      </p:sp>
      <p:sp>
        <p:nvSpPr>
          <p:cNvPr id="3409" name="Rectangle 100"/>
          <p:cNvSpPr txBox="1"/>
          <p:nvPr/>
        </p:nvSpPr>
        <p:spPr>
          <a:xfrm>
            <a:off x="4214276" y="3443717"/>
            <a:ext cx="12700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410" name="TextBox 102"/>
          <p:cNvSpPr txBox="1"/>
          <p:nvPr/>
        </p:nvSpPr>
        <p:spPr>
          <a:xfrm>
            <a:off x="4629508" y="3535571"/>
            <a:ext cx="670470"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solidFill>
                  <a:srgbClr val="FFFFFF"/>
                </a:solidFill>
              </a:defRPr>
            </a:lvl1pPr>
          </a:lstStyle>
          <a:p>
            <a:pPr/>
            <a:r>
              <a:t>2K</a:t>
            </a:r>
          </a:p>
        </p:txBody>
      </p:sp>
      <p:sp>
        <p:nvSpPr>
          <p:cNvPr id="3411" name="TextBox 103"/>
          <p:cNvSpPr txBox="1"/>
          <p:nvPr/>
        </p:nvSpPr>
        <p:spPr>
          <a:xfrm>
            <a:off x="6509174" y="3535571"/>
            <a:ext cx="670470"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solidFill>
                  <a:srgbClr val="FFFFFF"/>
                </a:solidFill>
              </a:defRPr>
            </a:lvl1pPr>
          </a:lstStyle>
          <a:p>
            <a:pPr/>
            <a:r>
              <a:t>4K</a:t>
            </a:r>
          </a:p>
        </p:txBody>
      </p:sp>
      <p:sp>
        <p:nvSpPr>
          <p:cNvPr id="3412" name="TextBox 104"/>
          <p:cNvSpPr txBox="1"/>
          <p:nvPr/>
        </p:nvSpPr>
        <p:spPr>
          <a:xfrm>
            <a:off x="8454958" y="3535571"/>
            <a:ext cx="670470"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solidFill>
                  <a:srgbClr val="FFFFFF"/>
                </a:solidFill>
              </a:defRPr>
            </a:lvl1pPr>
          </a:lstStyle>
          <a:p>
            <a:pPr/>
            <a:r>
              <a:t>1K</a:t>
            </a:r>
          </a:p>
        </p:txBody>
      </p:sp>
      <p:sp>
        <p:nvSpPr>
          <p:cNvPr id="3413" name="Straight Connector 105"/>
          <p:cNvSpPr/>
          <p:nvPr/>
        </p:nvSpPr>
        <p:spPr>
          <a:xfrm flipH="1" flipV="1">
            <a:off x="2030300" y="4765016"/>
            <a:ext cx="7580325"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414" name="Oval 107"/>
          <p:cNvSpPr/>
          <p:nvPr/>
        </p:nvSpPr>
        <p:spPr>
          <a:xfrm>
            <a:off x="1934041" y="4680851"/>
            <a:ext cx="157751" cy="157751"/>
          </a:xfrm>
          <a:prstGeom prst="ellipse">
            <a:avLst/>
          </a:prstGeom>
          <a:solidFill>
            <a:schemeClr val="accent5"/>
          </a:solidFill>
          <a:ln w="25400">
            <a:solidFill>
              <a:srgbClr val="000000"/>
            </a:solidFill>
            <a:miter/>
          </a:ln>
        </p:spPr>
        <p:txBody>
          <a:bodyPr lIns="45719" rIns="45719" anchor="ctr"/>
          <a:lstStyle/>
          <a:p>
            <a:pPr algn="ctr">
              <a:defRPr>
                <a:solidFill>
                  <a:srgbClr val="FFFFFF"/>
                </a:solidFill>
              </a:defRPr>
            </a:pPr>
          </a:p>
        </p:txBody>
      </p:sp>
      <p:sp>
        <p:nvSpPr>
          <p:cNvPr id="3415" name="Oval 108"/>
          <p:cNvSpPr/>
          <p:nvPr/>
        </p:nvSpPr>
        <p:spPr>
          <a:xfrm>
            <a:off x="4229310" y="4680851"/>
            <a:ext cx="157751" cy="157751"/>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3416" name="Oval 109"/>
          <p:cNvSpPr/>
          <p:nvPr/>
        </p:nvSpPr>
        <p:spPr>
          <a:xfrm>
            <a:off x="6099530" y="4680851"/>
            <a:ext cx="157751" cy="157751"/>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3417" name="Oval 110"/>
          <p:cNvSpPr/>
          <p:nvPr/>
        </p:nvSpPr>
        <p:spPr>
          <a:xfrm>
            <a:off x="8064203" y="4680851"/>
            <a:ext cx="157751" cy="157751"/>
          </a:xfrm>
          <a:prstGeom prst="ellipse">
            <a:avLst/>
          </a:prstGeom>
          <a:solidFill>
            <a:schemeClr val="accent2"/>
          </a:solidFill>
          <a:ln w="25400">
            <a:solidFill>
              <a:srgbClr val="000000"/>
            </a:solidFill>
            <a:miter/>
          </a:ln>
        </p:spPr>
        <p:txBody>
          <a:bodyPr lIns="45719" rIns="45719" anchor="ctr"/>
          <a:lstStyle/>
          <a:p>
            <a:pPr algn="ctr">
              <a:defRPr>
                <a:solidFill>
                  <a:srgbClr val="FFFFFF"/>
                </a:solidFill>
              </a:defRPr>
            </a:pPr>
          </a:p>
        </p:txBody>
      </p:sp>
      <p:sp>
        <p:nvSpPr>
          <p:cNvPr id="3418" name="TextBox 111"/>
          <p:cNvSpPr txBox="1"/>
          <p:nvPr/>
        </p:nvSpPr>
        <p:spPr>
          <a:xfrm>
            <a:off x="7936376" y="5264965"/>
            <a:ext cx="1078664"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Fruitful were hath waters divide</a:t>
            </a:r>
          </a:p>
        </p:txBody>
      </p:sp>
      <p:sp>
        <p:nvSpPr>
          <p:cNvPr id="3419" name="TextBox 112"/>
          <p:cNvSpPr txBox="1"/>
          <p:nvPr/>
        </p:nvSpPr>
        <p:spPr>
          <a:xfrm>
            <a:off x="7927156" y="4926100"/>
            <a:ext cx="1052327"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2"/>
                </a:solidFill>
              </a:defRPr>
            </a:lvl1pPr>
          </a:lstStyle>
          <a:p>
            <a:pPr/>
            <a:r>
              <a:t>5%</a:t>
            </a:r>
          </a:p>
        </p:txBody>
      </p:sp>
      <p:sp>
        <p:nvSpPr>
          <p:cNvPr id="3420" name="TextBox 113"/>
          <p:cNvSpPr txBox="1"/>
          <p:nvPr/>
        </p:nvSpPr>
        <p:spPr>
          <a:xfrm>
            <a:off x="5990593" y="5264965"/>
            <a:ext cx="954007" cy="5444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Fruitful were hath waters divide</a:t>
            </a:r>
          </a:p>
        </p:txBody>
      </p:sp>
      <p:sp>
        <p:nvSpPr>
          <p:cNvPr id="3421" name="TextBox 114"/>
          <p:cNvSpPr txBox="1"/>
          <p:nvPr/>
        </p:nvSpPr>
        <p:spPr>
          <a:xfrm>
            <a:off x="5981374" y="4926100"/>
            <a:ext cx="1052327"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3"/>
                </a:solidFill>
              </a:defRPr>
            </a:lvl1pPr>
          </a:lstStyle>
          <a:p>
            <a:pPr/>
            <a:r>
              <a:t>20%</a:t>
            </a:r>
          </a:p>
        </p:txBody>
      </p:sp>
      <p:sp>
        <p:nvSpPr>
          <p:cNvPr id="3422" name="TextBox 115"/>
          <p:cNvSpPr txBox="1"/>
          <p:nvPr/>
        </p:nvSpPr>
        <p:spPr>
          <a:xfrm>
            <a:off x="4158156" y="5264965"/>
            <a:ext cx="1043106"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Fruitful were hath waters divide</a:t>
            </a:r>
          </a:p>
        </p:txBody>
      </p:sp>
      <p:sp>
        <p:nvSpPr>
          <p:cNvPr id="3423" name="TextBox 116"/>
          <p:cNvSpPr txBox="1"/>
          <p:nvPr/>
        </p:nvSpPr>
        <p:spPr>
          <a:xfrm>
            <a:off x="4148935" y="4926100"/>
            <a:ext cx="1052327"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4"/>
                </a:solidFill>
              </a:defRPr>
            </a:lvl1pPr>
          </a:lstStyle>
          <a:p>
            <a:pPr/>
            <a:r>
              <a:t>10%</a:t>
            </a:r>
          </a:p>
        </p:txBody>
      </p:sp>
      <p:sp>
        <p:nvSpPr>
          <p:cNvPr id="3424" name="TextBox 117"/>
          <p:cNvSpPr txBox="1"/>
          <p:nvPr/>
        </p:nvSpPr>
        <p:spPr>
          <a:xfrm>
            <a:off x="1900668" y="5264965"/>
            <a:ext cx="1085945"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Fruitful were hath waters divide</a:t>
            </a:r>
          </a:p>
        </p:txBody>
      </p:sp>
      <p:sp>
        <p:nvSpPr>
          <p:cNvPr id="3425" name="TextBox 118"/>
          <p:cNvSpPr txBox="1"/>
          <p:nvPr/>
        </p:nvSpPr>
        <p:spPr>
          <a:xfrm>
            <a:off x="1891448" y="4926100"/>
            <a:ext cx="1052327"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5"/>
                </a:solidFill>
              </a:defRPr>
            </a:lvl1pPr>
          </a:lstStyle>
          <a:p>
            <a:pPr/>
            <a:r>
              <a:t>17.5%</a:t>
            </a:r>
          </a:p>
        </p:txBody>
      </p:sp>
      <p:grpSp>
        <p:nvGrpSpPr>
          <p:cNvPr id="3432" name="Group 157"/>
          <p:cNvGrpSpPr/>
          <p:nvPr/>
        </p:nvGrpSpPr>
        <p:grpSpPr>
          <a:xfrm>
            <a:off x="9888662" y="3083108"/>
            <a:ext cx="1453072" cy="1315269"/>
            <a:chOff x="1" y="0"/>
            <a:chExt cx="1453071" cy="1315267"/>
          </a:xfrm>
        </p:grpSpPr>
        <p:sp>
          <p:nvSpPr>
            <p:cNvPr id="3426" name="Shape 6"/>
            <p:cNvSpPr/>
            <p:nvPr/>
          </p:nvSpPr>
          <p:spPr>
            <a:xfrm>
              <a:off x="668463" y="300428"/>
              <a:ext cx="784610" cy="503658"/>
            </a:xfrm>
            <a:custGeom>
              <a:avLst/>
              <a:gdLst/>
              <a:ahLst/>
              <a:cxnLst>
                <a:cxn ang="0">
                  <a:pos x="wd2" y="hd2"/>
                </a:cxn>
                <a:cxn ang="5400000">
                  <a:pos x="wd2" y="hd2"/>
                </a:cxn>
                <a:cxn ang="10800000">
                  <a:pos x="wd2" y="hd2"/>
                </a:cxn>
                <a:cxn ang="16200000">
                  <a:pos x="wd2" y="hd2"/>
                </a:cxn>
              </a:cxnLst>
              <a:rect l="0" t="0" r="r" b="b"/>
              <a:pathLst>
                <a:path w="20378" h="19504" fill="norm" stroke="1" extrusionOk="0">
                  <a:moveTo>
                    <a:pt x="1526" y="0"/>
                  </a:moveTo>
                  <a:cubicBezTo>
                    <a:pt x="2926" y="1960"/>
                    <a:pt x="6884" y="-1770"/>
                    <a:pt x="10502" y="1518"/>
                  </a:cubicBezTo>
                  <a:cubicBezTo>
                    <a:pt x="14121" y="4806"/>
                    <a:pt x="14460" y="8768"/>
                    <a:pt x="19945" y="9442"/>
                  </a:cubicBezTo>
                  <a:cubicBezTo>
                    <a:pt x="20510" y="9442"/>
                    <a:pt x="20793" y="9948"/>
                    <a:pt x="19040" y="10538"/>
                  </a:cubicBezTo>
                  <a:cubicBezTo>
                    <a:pt x="17287" y="11128"/>
                    <a:pt x="14178" y="11466"/>
                    <a:pt x="10333" y="10791"/>
                  </a:cubicBezTo>
                  <a:cubicBezTo>
                    <a:pt x="6488" y="10117"/>
                    <a:pt x="3604" y="18041"/>
                    <a:pt x="608" y="19474"/>
                  </a:cubicBezTo>
                  <a:cubicBezTo>
                    <a:pt x="-807" y="19830"/>
                    <a:pt x="565" y="17198"/>
                    <a:pt x="1526"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427" name="Shape 7"/>
            <p:cNvSpPr/>
            <p:nvPr/>
          </p:nvSpPr>
          <p:spPr>
            <a:xfrm>
              <a:off x="1" y="1274487"/>
              <a:ext cx="625123" cy="40781"/>
            </a:xfrm>
            <a:custGeom>
              <a:avLst/>
              <a:gdLst/>
              <a:ahLst/>
              <a:cxnLst>
                <a:cxn ang="0">
                  <a:pos x="wd2" y="hd2"/>
                </a:cxn>
                <a:cxn ang="5400000">
                  <a:pos x="wd2" y="hd2"/>
                </a:cxn>
                <a:cxn ang="10800000">
                  <a:pos x="wd2" y="hd2"/>
                </a:cxn>
                <a:cxn ang="16200000">
                  <a:pos x="wd2" y="hd2"/>
                </a:cxn>
              </a:cxnLst>
              <a:rect l="0" t="0" r="r" b="b"/>
              <a:pathLst>
                <a:path w="17977" h="13488" fill="norm" stroke="1" extrusionOk="0">
                  <a:moveTo>
                    <a:pt x="335" y="1540"/>
                  </a:moveTo>
                  <a:cubicBezTo>
                    <a:pt x="-291" y="4420"/>
                    <a:pt x="-1856" y="20980"/>
                    <a:pt x="15862" y="9460"/>
                  </a:cubicBezTo>
                  <a:cubicBezTo>
                    <a:pt x="19744" y="5140"/>
                    <a:pt x="17928" y="5140"/>
                    <a:pt x="13295" y="2260"/>
                  </a:cubicBezTo>
                  <a:cubicBezTo>
                    <a:pt x="8662" y="-620"/>
                    <a:pt x="1650" y="-620"/>
                    <a:pt x="335" y="1540"/>
                  </a:cubicBez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428" name="Shape 8"/>
            <p:cNvSpPr/>
            <p:nvPr/>
          </p:nvSpPr>
          <p:spPr>
            <a:xfrm>
              <a:off x="67594" y="56318"/>
              <a:ext cx="665054" cy="765099"/>
            </a:xfrm>
            <a:custGeom>
              <a:avLst/>
              <a:gdLst/>
              <a:ahLst/>
              <a:cxnLst>
                <a:cxn ang="0">
                  <a:pos x="wd2" y="hd2"/>
                </a:cxn>
                <a:cxn ang="5400000">
                  <a:pos x="wd2" y="hd2"/>
                </a:cxn>
                <a:cxn ang="10800000">
                  <a:pos x="wd2" y="hd2"/>
                </a:cxn>
                <a:cxn ang="16200000">
                  <a:pos x="wd2" y="hd2"/>
                </a:cxn>
              </a:cxnLst>
              <a:rect l="0" t="0" r="r" b="b"/>
              <a:pathLst>
                <a:path w="21423" h="20029" fill="norm" stroke="1" extrusionOk="0">
                  <a:moveTo>
                    <a:pt x="0" y="1375"/>
                  </a:moveTo>
                  <a:cubicBezTo>
                    <a:pt x="2174" y="-50"/>
                    <a:pt x="5751" y="-962"/>
                    <a:pt x="10099" y="1717"/>
                  </a:cubicBezTo>
                  <a:cubicBezTo>
                    <a:pt x="14447" y="4395"/>
                    <a:pt x="17813" y="6903"/>
                    <a:pt x="19706" y="6504"/>
                  </a:cubicBezTo>
                  <a:cubicBezTo>
                    <a:pt x="21600" y="6105"/>
                    <a:pt x="21530" y="6162"/>
                    <a:pt x="21319" y="8841"/>
                  </a:cubicBezTo>
                  <a:cubicBezTo>
                    <a:pt x="21109" y="11519"/>
                    <a:pt x="20758" y="18890"/>
                    <a:pt x="20618" y="19403"/>
                  </a:cubicBezTo>
                  <a:cubicBezTo>
                    <a:pt x="20197" y="20087"/>
                    <a:pt x="16200" y="20638"/>
                    <a:pt x="11010" y="18643"/>
                  </a:cubicBezTo>
                  <a:cubicBezTo>
                    <a:pt x="5821" y="16649"/>
                    <a:pt x="1894" y="17788"/>
                    <a:pt x="210" y="18415"/>
                  </a:cubicBezTo>
                  <a:cubicBezTo>
                    <a:pt x="281" y="14141"/>
                    <a:pt x="0" y="1375"/>
                    <a:pt x="0" y="1375"/>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429" name="Shape 9"/>
            <p:cNvSpPr/>
            <p:nvPr/>
          </p:nvSpPr>
          <p:spPr>
            <a:xfrm>
              <a:off x="7510" y="0"/>
              <a:ext cx="75180" cy="12996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209"/>
                  </a:moveTo>
                  <a:cubicBezTo>
                    <a:pt x="21600" y="21425"/>
                    <a:pt x="16765" y="21600"/>
                    <a:pt x="10800" y="21600"/>
                  </a:cubicBezTo>
                  <a:cubicBezTo>
                    <a:pt x="4835" y="21600"/>
                    <a:pt x="0" y="21425"/>
                    <a:pt x="0" y="21209"/>
                  </a:cubicBezTo>
                  <a:lnTo>
                    <a:pt x="0" y="391"/>
                  </a:lnTo>
                  <a:cubicBezTo>
                    <a:pt x="0" y="175"/>
                    <a:pt x="4835" y="0"/>
                    <a:pt x="10800" y="0"/>
                  </a:cubicBezTo>
                  <a:cubicBezTo>
                    <a:pt x="16765" y="0"/>
                    <a:pt x="21600" y="175"/>
                    <a:pt x="21600" y="391"/>
                  </a:cubicBezTo>
                  <a:cubicBezTo>
                    <a:pt x="21600" y="391"/>
                    <a:pt x="21600" y="21209"/>
                    <a:pt x="21600" y="21209"/>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430" name="Shape 10"/>
            <p:cNvSpPr/>
            <p:nvPr/>
          </p:nvSpPr>
          <p:spPr>
            <a:xfrm>
              <a:off x="647" y="63846"/>
              <a:ext cx="88267" cy="712461"/>
            </a:xfrm>
            <a:custGeom>
              <a:avLst/>
              <a:gdLst/>
              <a:ahLst/>
              <a:cxnLst>
                <a:cxn ang="0">
                  <a:pos x="wd2" y="hd2"/>
                </a:cxn>
                <a:cxn ang="5400000">
                  <a:pos x="wd2" y="hd2"/>
                </a:cxn>
                <a:cxn ang="10800000">
                  <a:pos x="wd2" y="hd2"/>
                </a:cxn>
                <a:cxn ang="16200000">
                  <a:pos x="wd2" y="hd2"/>
                </a:cxn>
              </a:cxnLst>
              <a:rect l="0" t="0" r="r" b="b"/>
              <a:pathLst>
                <a:path w="20794" h="21292" fill="norm" stroke="1" extrusionOk="0">
                  <a:moveTo>
                    <a:pt x="154" y="733"/>
                  </a:moveTo>
                  <a:cubicBezTo>
                    <a:pt x="2554" y="-308"/>
                    <a:pt x="18394" y="-178"/>
                    <a:pt x="20794" y="733"/>
                  </a:cubicBezTo>
                  <a:lnTo>
                    <a:pt x="19834" y="20381"/>
                  </a:lnTo>
                  <a:cubicBezTo>
                    <a:pt x="19834" y="21162"/>
                    <a:pt x="19834" y="20706"/>
                    <a:pt x="16474" y="20381"/>
                  </a:cubicBezTo>
                  <a:cubicBezTo>
                    <a:pt x="13114" y="20056"/>
                    <a:pt x="1114" y="19926"/>
                    <a:pt x="2074" y="21292"/>
                  </a:cubicBezTo>
                  <a:cubicBezTo>
                    <a:pt x="-806" y="21227"/>
                    <a:pt x="154" y="20121"/>
                    <a:pt x="154" y="18039"/>
                  </a:cubicBezTo>
                  <a:cubicBezTo>
                    <a:pt x="154" y="18039"/>
                    <a:pt x="154" y="733"/>
                    <a:pt x="154" y="733"/>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431" name="Shape 11"/>
            <p:cNvSpPr/>
            <p:nvPr/>
          </p:nvSpPr>
          <p:spPr>
            <a:xfrm>
              <a:off x="251021" y="318814"/>
              <a:ext cx="290048" cy="2758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14137" y="7110"/>
                  </a:lnTo>
                  <a:lnTo>
                    <a:pt x="21600" y="8250"/>
                  </a:lnTo>
                  <a:lnTo>
                    <a:pt x="16200" y="13785"/>
                  </a:lnTo>
                  <a:lnTo>
                    <a:pt x="17475" y="21600"/>
                  </a:lnTo>
                  <a:lnTo>
                    <a:pt x="10800" y="17910"/>
                  </a:lnTo>
                  <a:lnTo>
                    <a:pt x="4125" y="21600"/>
                  </a:lnTo>
                  <a:lnTo>
                    <a:pt x="5400" y="13785"/>
                  </a:lnTo>
                  <a:lnTo>
                    <a:pt x="0" y="8250"/>
                  </a:lnTo>
                  <a:lnTo>
                    <a:pt x="7463" y="7110"/>
                  </a:lnTo>
                  <a:cubicBezTo>
                    <a:pt x="7463" y="7110"/>
                    <a:pt x="10800" y="0"/>
                    <a:pt x="10800"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433" name="TextBox 159"/>
          <p:cNvSpPr txBox="1"/>
          <p:nvPr/>
        </p:nvSpPr>
        <p:spPr>
          <a:xfrm>
            <a:off x="9823645" y="5006964"/>
            <a:ext cx="1599104"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sz="1000"/>
            </a:lvl1pPr>
          </a:lstStyle>
          <a:p>
            <a:pPr/>
            <a:r>
              <a:t>He his male air bring is Signs first creepier.</a:t>
            </a:r>
          </a:p>
        </p:txBody>
      </p:sp>
      <p:sp>
        <p:nvSpPr>
          <p:cNvPr id="3434" name="TextBox 160"/>
          <p:cNvSpPr txBox="1"/>
          <p:nvPr/>
        </p:nvSpPr>
        <p:spPr>
          <a:xfrm>
            <a:off x="9823645" y="4497677"/>
            <a:ext cx="133492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1"/>
                </a:solidFill>
              </a:defRPr>
            </a:lvl1pPr>
          </a:lstStyle>
          <a:p>
            <a:pPr/>
            <a:r>
              <a:t>Result</a:t>
            </a:r>
          </a:p>
        </p:txBody>
      </p:sp>
      <p:sp>
        <p:nvSpPr>
          <p:cNvPr id="3435" name="Oval 162"/>
          <p:cNvSpPr/>
          <p:nvPr/>
        </p:nvSpPr>
        <p:spPr>
          <a:xfrm>
            <a:off x="9568912" y="4680851"/>
            <a:ext cx="157751" cy="157751"/>
          </a:xfrm>
          <a:prstGeom prst="ellipse">
            <a:avLst/>
          </a:prstGeom>
          <a:solidFill>
            <a:schemeClr val="accent1"/>
          </a:solidFill>
          <a:ln w="25400">
            <a:solidFill>
              <a:srgbClr val="000000"/>
            </a:solidFill>
            <a:miter/>
          </a:ln>
        </p:spPr>
        <p:txBody>
          <a:bodyPr lIns="45719" rIns="45719" anchor="ctr"/>
          <a:lstStyle/>
          <a:p>
            <a:pPr algn="ctr">
              <a:defRPr>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pull dir="r"/>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3404"/>
                                        </p:tgtEl>
                                        <p:attrNameLst>
                                          <p:attrName>style.visibility</p:attrName>
                                        </p:attrNameLst>
                                      </p:cBhvr>
                                      <p:to>
                                        <p:strVal val="visible"/>
                                      </p:to>
                                    </p:set>
                                    <p:anim calcmode="lin" valueType="num">
                                      <p:cBhvr>
                                        <p:cTn id="7" dur="500" fill="hold"/>
                                        <p:tgtEl>
                                          <p:spTgt spid="3404"/>
                                        </p:tgtEl>
                                        <p:attrNameLst>
                                          <p:attrName>ppt_x</p:attrName>
                                        </p:attrNameLst>
                                      </p:cBhvr>
                                      <p:tavLst>
                                        <p:tav tm="0">
                                          <p:val>
                                            <p:strVal val="0-#ppt_w/2"/>
                                          </p:val>
                                        </p:tav>
                                        <p:tav tm="100000">
                                          <p:val>
                                            <p:strVal val="#ppt_x"/>
                                          </p:val>
                                        </p:tav>
                                      </p:tavLst>
                                    </p:anim>
                                    <p:anim calcmode="lin" valueType="num">
                                      <p:cBhvr>
                                        <p:cTn id="8" dur="500" fill="hold"/>
                                        <p:tgtEl>
                                          <p:spTgt spid="340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8" presetID="2" grpId="2" fill="hold">
                                  <p:stCondLst>
                                    <p:cond delay="0"/>
                                  </p:stCondLst>
                                  <p:iterate type="el" backwards="0">
                                    <p:tmAbs val="0"/>
                                  </p:iterate>
                                  <p:childTnLst>
                                    <p:set>
                                      <p:cBhvr>
                                        <p:cTn id="11" fill="hold"/>
                                        <p:tgtEl>
                                          <p:spTgt spid="3406"/>
                                        </p:tgtEl>
                                        <p:attrNameLst>
                                          <p:attrName>style.visibility</p:attrName>
                                        </p:attrNameLst>
                                      </p:cBhvr>
                                      <p:to>
                                        <p:strVal val="visible"/>
                                      </p:to>
                                    </p:set>
                                    <p:anim calcmode="lin" valueType="num">
                                      <p:cBhvr>
                                        <p:cTn id="12" dur="500" fill="hold"/>
                                        <p:tgtEl>
                                          <p:spTgt spid="3406"/>
                                        </p:tgtEl>
                                        <p:attrNameLst>
                                          <p:attrName>ppt_x</p:attrName>
                                        </p:attrNameLst>
                                      </p:cBhvr>
                                      <p:tavLst>
                                        <p:tav tm="0">
                                          <p:val>
                                            <p:strVal val="0-#ppt_w/2"/>
                                          </p:val>
                                        </p:tav>
                                        <p:tav tm="100000">
                                          <p:val>
                                            <p:strVal val="#ppt_x"/>
                                          </p:val>
                                        </p:tav>
                                      </p:tavLst>
                                    </p:anim>
                                    <p:anim calcmode="lin" valueType="num">
                                      <p:cBhvr>
                                        <p:cTn id="13" dur="500" fill="hold"/>
                                        <p:tgtEl>
                                          <p:spTgt spid="340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8" presetID="2" grpId="3" fill="hold">
                                  <p:stCondLst>
                                    <p:cond delay="0"/>
                                  </p:stCondLst>
                                  <p:iterate type="el" backwards="0">
                                    <p:tmAbs val="0"/>
                                  </p:iterate>
                                  <p:childTnLst>
                                    <p:set>
                                      <p:cBhvr>
                                        <p:cTn id="16" fill="hold"/>
                                        <p:tgtEl>
                                          <p:spTgt spid="3405"/>
                                        </p:tgtEl>
                                        <p:attrNameLst>
                                          <p:attrName>style.visibility</p:attrName>
                                        </p:attrNameLst>
                                      </p:cBhvr>
                                      <p:to>
                                        <p:strVal val="visible"/>
                                      </p:to>
                                    </p:set>
                                    <p:anim calcmode="lin" valueType="num">
                                      <p:cBhvr>
                                        <p:cTn id="17" dur="500" fill="hold"/>
                                        <p:tgtEl>
                                          <p:spTgt spid="3405"/>
                                        </p:tgtEl>
                                        <p:attrNameLst>
                                          <p:attrName>ppt_x</p:attrName>
                                        </p:attrNameLst>
                                      </p:cBhvr>
                                      <p:tavLst>
                                        <p:tav tm="0">
                                          <p:val>
                                            <p:strVal val="0-#ppt_w/2"/>
                                          </p:val>
                                        </p:tav>
                                        <p:tav tm="100000">
                                          <p:val>
                                            <p:strVal val="#ppt_x"/>
                                          </p:val>
                                        </p:tav>
                                      </p:tavLst>
                                    </p:anim>
                                    <p:anim calcmode="lin" valueType="num">
                                      <p:cBhvr>
                                        <p:cTn id="18" dur="500" fill="hold"/>
                                        <p:tgtEl>
                                          <p:spTgt spid="3405"/>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4" presetID="2" grpId="4" fill="hold">
                                  <p:stCondLst>
                                    <p:cond delay="0"/>
                                  </p:stCondLst>
                                  <p:iterate type="el" backwards="0">
                                    <p:tmAbs val="0"/>
                                  </p:iterate>
                                  <p:childTnLst>
                                    <p:set>
                                      <p:cBhvr>
                                        <p:cTn id="22" fill="hold"/>
                                        <p:tgtEl>
                                          <p:spTgt spid="3390"/>
                                        </p:tgtEl>
                                        <p:attrNameLst>
                                          <p:attrName>style.visibility</p:attrName>
                                        </p:attrNameLst>
                                      </p:cBhvr>
                                      <p:to>
                                        <p:strVal val="visible"/>
                                      </p:to>
                                    </p:set>
                                    <p:anim calcmode="lin" valueType="num">
                                      <p:cBhvr>
                                        <p:cTn id="23" dur="500" fill="hold"/>
                                        <p:tgtEl>
                                          <p:spTgt spid="3390"/>
                                        </p:tgtEl>
                                        <p:attrNameLst>
                                          <p:attrName>ppt_x</p:attrName>
                                        </p:attrNameLst>
                                      </p:cBhvr>
                                      <p:tavLst>
                                        <p:tav tm="0">
                                          <p:val>
                                            <p:strVal val="#ppt_x"/>
                                          </p:val>
                                        </p:tav>
                                        <p:tav tm="100000">
                                          <p:val>
                                            <p:strVal val="#ppt_x"/>
                                          </p:val>
                                        </p:tav>
                                      </p:tavLst>
                                    </p:anim>
                                    <p:anim calcmode="lin" valueType="num">
                                      <p:cBhvr>
                                        <p:cTn id="24" dur="500" fill="hold"/>
                                        <p:tgtEl>
                                          <p:spTgt spid="3390"/>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Class="entr" nodeType="clickEffect" presetID="9" grpId="5" fill="hold">
                                  <p:stCondLst>
                                    <p:cond delay="0"/>
                                  </p:stCondLst>
                                  <p:iterate type="el" backwards="0">
                                    <p:tmAbs val="0"/>
                                  </p:iterate>
                                  <p:childTnLst>
                                    <p:set>
                                      <p:cBhvr>
                                        <p:cTn id="28" fill="hold"/>
                                        <p:tgtEl>
                                          <p:spTgt spid="3396"/>
                                        </p:tgtEl>
                                        <p:attrNameLst>
                                          <p:attrName>style.visibility</p:attrName>
                                        </p:attrNameLst>
                                      </p:cBhvr>
                                      <p:to>
                                        <p:strVal val="visible"/>
                                      </p:to>
                                    </p:set>
                                    <p:animEffect filter="dissolve" transition="in">
                                      <p:cBhvr>
                                        <p:cTn id="29" dur="500"/>
                                        <p:tgtEl>
                                          <p:spTgt spid="3396"/>
                                        </p:tgtEl>
                                      </p:cBhvr>
                                    </p:animEffect>
                                  </p:childTnLst>
                                </p:cTn>
                              </p:par>
                            </p:childTnLst>
                          </p:cTn>
                        </p:par>
                        <p:par>
                          <p:cTn id="30" fill="hold">
                            <p:stCondLst>
                              <p:cond delay="500"/>
                            </p:stCondLst>
                            <p:childTnLst>
                              <p:par>
                                <p:cTn id="31" presetClass="entr" nodeType="afterEffect" presetID="9" grpId="6" fill="hold">
                                  <p:stCondLst>
                                    <p:cond delay="0"/>
                                  </p:stCondLst>
                                  <p:iterate type="el" backwards="0">
                                    <p:tmAbs val="0"/>
                                  </p:iterate>
                                  <p:childTnLst>
                                    <p:set>
                                      <p:cBhvr>
                                        <p:cTn id="32" fill="hold"/>
                                        <p:tgtEl>
                                          <p:spTgt spid="3409"/>
                                        </p:tgtEl>
                                        <p:attrNameLst>
                                          <p:attrName>style.visibility</p:attrName>
                                        </p:attrNameLst>
                                      </p:cBhvr>
                                      <p:to>
                                        <p:strVal val="visible"/>
                                      </p:to>
                                    </p:set>
                                    <p:animEffect filter="dissolve" transition="in">
                                      <p:cBhvr>
                                        <p:cTn id="33" dur="500"/>
                                        <p:tgtEl>
                                          <p:spTgt spid="3409"/>
                                        </p:tgtEl>
                                      </p:cBhvr>
                                    </p:animEffect>
                                  </p:childTnLst>
                                </p:cTn>
                              </p:par>
                            </p:childTnLst>
                          </p:cTn>
                        </p:par>
                        <p:par>
                          <p:cTn id="34" fill="hold">
                            <p:stCondLst>
                              <p:cond delay="1000"/>
                            </p:stCondLst>
                            <p:childTnLst>
                              <p:par>
                                <p:cTn id="35" presetClass="entr" nodeType="afterEffect" presetID="9" grpId="7" fill="hold">
                                  <p:stCondLst>
                                    <p:cond delay="0"/>
                                  </p:stCondLst>
                                  <p:iterate type="el" backwards="0">
                                    <p:tmAbs val="0"/>
                                  </p:iterate>
                                  <p:childTnLst>
                                    <p:set>
                                      <p:cBhvr>
                                        <p:cTn id="36" fill="hold"/>
                                        <p:tgtEl>
                                          <p:spTgt spid="3410"/>
                                        </p:tgtEl>
                                        <p:attrNameLst>
                                          <p:attrName>style.visibility</p:attrName>
                                        </p:attrNameLst>
                                      </p:cBhvr>
                                      <p:to>
                                        <p:strVal val="visible"/>
                                      </p:to>
                                    </p:set>
                                    <p:animEffect filter="dissolve" transition="in">
                                      <p:cBhvr>
                                        <p:cTn id="37" dur="500"/>
                                        <p:tgtEl>
                                          <p:spTgt spid="3410"/>
                                        </p:tgtEl>
                                      </p:cBhvr>
                                    </p:animEffect>
                                  </p:childTnLst>
                                </p:cTn>
                              </p:par>
                            </p:childTnLst>
                          </p:cTn>
                        </p:par>
                        <p:par>
                          <p:cTn id="38" fill="hold">
                            <p:stCondLst>
                              <p:cond delay="1500"/>
                            </p:stCondLst>
                            <p:childTnLst>
                              <p:par>
                                <p:cTn id="39" presetClass="entr" nodeType="afterEffect" presetID="9" grpId="8" fill="hold">
                                  <p:stCondLst>
                                    <p:cond delay="0"/>
                                  </p:stCondLst>
                                  <p:iterate type="el" backwards="0">
                                    <p:tmAbs val="0"/>
                                  </p:iterate>
                                  <p:childTnLst>
                                    <p:set>
                                      <p:cBhvr>
                                        <p:cTn id="40" fill="hold"/>
                                        <p:tgtEl>
                                          <p:spTgt spid="3395"/>
                                        </p:tgtEl>
                                        <p:attrNameLst>
                                          <p:attrName>style.visibility</p:attrName>
                                        </p:attrNameLst>
                                      </p:cBhvr>
                                      <p:to>
                                        <p:strVal val="visible"/>
                                      </p:to>
                                    </p:set>
                                    <p:animEffect filter="dissolve" transition="in">
                                      <p:cBhvr>
                                        <p:cTn id="41" dur="500"/>
                                        <p:tgtEl>
                                          <p:spTgt spid="3395"/>
                                        </p:tgtEl>
                                      </p:cBhvr>
                                    </p:animEffect>
                                  </p:childTnLst>
                                </p:cTn>
                              </p:par>
                            </p:childTnLst>
                          </p:cTn>
                        </p:par>
                      </p:childTnLst>
                    </p:cTn>
                  </p:par>
                  <p:par>
                    <p:cTn id="42" fill="hold">
                      <p:stCondLst>
                        <p:cond delay="indefinite"/>
                      </p:stCondLst>
                      <p:childTnLst>
                        <p:par>
                          <p:cTn id="43" fill="hold">
                            <p:stCondLst>
                              <p:cond delay="0"/>
                            </p:stCondLst>
                            <p:childTnLst>
                              <p:par>
                                <p:cTn id="44" presetClass="entr" nodeType="clickEffect" presetSubtype="4" presetID="2" grpId="9" fill="hold">
                                  <p:stCondLst>
                                    <p:cond delay="0"/>
                                  </p:stCondLst>
                                  <p:iterate type="el" backwards="0">
                                    <p:tmAbs val="0"/>
                                  </p:iterate>
                                  <p:childTnLst>
                                    <p:set>
                                      <p:cBhvr>
                                        <p:cTn id="45" fill="hold"/>
                                        <p:tgtEl>
                                          <p:spTgt spid="3361"/>
                                        </p:tgtEl>
                                        <p:attrNameLst>
                                          <p:attrName>style.visibility</p:attrName>
                                        </p:attrNameLst>
                                      </p:cBhvr>
                                      <p:to>
                                        <p:strVal val="visible"/>
                                      </p:to>
                                    </p:set>
                                    <p:anim calcmode="lin" valueType="num">
                                      <p:cBhvr>
                                        <p:cTn id="46" dur="500" fill="hold"/>
                                        <p:tgtEl>
                                          <p:spTgt spid="3361"/>
                                        </p:tgtEl>
                                        <p:attrNameLst>
                                          <p:attrName>ppt_x</p:attrName>
                                        </p:attrNameLst>
                                      </p:cBhvr>
                                      <p:tavLst>
                                        <p:tav tm="0">
                                          <p:val>
                                            <p:strVal val="#ppt_x"/>
                                          </p:val>
                                        </p:tav>
                                        <p:tav tm="100000">
                                          <p:val>
                                            <p:strVal val="#ppt_x"/>
                                          </p:val>
                                        </p:tav>
                                      </p:tavLst>
                                    </p:anim>
                                    <p:anim calcmode="lin" valueType="num">
                                      <p:cBhvr>
                                        <p:cTn id="47" dur="500" fill="hold"/>
                                        <p:tgtEl>
                                          <p:spTgt spid="3361"/>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Class="entr" nodeType="clickEffect" presetSubtype="8" presetID="2" grpId="10" fill="hold">
                                  <p:stCondLst>
                                    <p:cond delay="0"/>
                                  </p:stCondLst>
                                  <p:iterate type="el" backwards="0">
                                    <p:tmAbs val="0"/>
                                  </p:iterate>
                                  <p:childTnLst>
                                    <p:set>
                                      <p:cBhvr>
                                        <p:cTn id="51" fill="hold"/>
                                        <p:tgtEl>
                                          <p:spTgt spid="3407"/>
                                        </p:tgtEl>
                                        <p:attrNameLst>
                                          <p:attrName>style.visibility</p:attrName>
                                        </p:attrNameLst>
                                      </p:cBhvr>
                                      <p:to>
                                        <p:strVal val="visible"/>
                                      </p:to>
                                    </p:set>
                                    <p:anim calcmode="lin" valueType="num">
                                      <p:cBhvr>
                                        <p:cTn id="52" dur="500" fill="hold"/>
                                        <p:tgtEl>
                                          <p:spTgt spid="3407"/>
                                        </p:tgtEl>
                                        <p:attrNameLst>
                                          <p:attrName>ppt_x</p:attrName>
                                        </p:attrNameLst>
                                      </p:cBhvr>
                                      <p:tavLst>
                                        <p:tav tm="0">
                                          <p:val>
                                            <p:strVal val="0-#ppt_w/2"/>
                                          </p:val>
                                        </p:tav>
                                        <p:tav tm="100000">
                                          <p:val>
                                            <p:strVal val="#ppt_x"/>
                                          </p:val>
                                        </p:tav>
                                      </p:tavLst>
                                    </p:anim>
                                    <p:anim calcmode="lin" valueType="num">
                                      <p:cBhvr>
                                        <p:cTn id="53" dur="500" fill="hold"/>
                                        <p:tgtEl>
                                          <p:spTgt spid="3407"/>
                                        </p:tgtEl>
                                        <p:attrNameLst>
                                          <p:attrName>ppt_y</p:attrName>
                                        </p:attrNameLst>
                                      </p:cBhvr>
                                      <p:tavLst>
                                        <p:tav tm="0">
                                          <p:val>
                                            <p:strVal val="#ppt_y"/>
                                          </p:val>
                                        </p:tav>
                                        <p:tav tm="100000">
                                          <p:val>
                                            <p:strVal val="#ppt_y"/>
                                          </p:val>
                                        </p:tav>
                                      </p:tavLst>
                                    </p:anim>
                                  </p:childTnLst>
                                </p:cTn>
                              </p:par>
                            </p:childTnLst>
                          </p:cTn>
                        </p:par>
                        <p:par>
                          <p:cTn id="54" fill="hold">
                            <p:stCondLst>
                              <p:cond delay="500"/>
                            </p:stCondLst>
                            <p:childTnLst>
                              <p:par>
                                <p:cTn id="55" presetClass="entr" nodeType="afterEffect" presetSubtype="8" presetID="2" grpId="11" fill="hold">
                                  <p:stCondLst>
                                    <p:cond delay="0"/>
                                  </p:stCondLst>
                                  <p:iterate type="el" backwards="0">
                                    <p:tmAbs val="0"/>
                                  </p:iterate>
                                  <p:childTnLst>
                                    <p:set>
                                      <p:cBhvr>
                                        <p:cTn id="56" fill="hold"/>
                                        <p:tgtEl>
                                          <p:spTgt spid="3411"/>
                                        </p:tgtEl>
                                        <p:attrNameLst>
                                          <p:attrName>style.visibility</p:attrName>
                                        </p:attrNameLst>
                                      </p:cBhvr>
                                      <p:to>
                                        <p:strVal val="visible"/>
                                      </p:to>
                                    </p:set>
                                    <p:anim calcmode="lin" valueType="num">
                                      <p:cBhvr>
                                        <p:cTn id="57" dur="500" fill="hold"/>
                                        <p:tgtEl>
                                          <p:spTgt spid="3411"/>
                                        </p:tgtEl>
                                        <p:attrNameLst>
                                          <p:attrName>ppt_x</p:attrName>
                                        </p:attrNameLst>
                                      </p:cBhvr>
                                      <p:tavLst>
                                        <p:tav tm="0">
                                          <p:val>
                                            <p:strVal val="0-#ppt_w/2"/>
                                          </p:val>
                                        </p:tav>
                                        <p:tav tm="100000">
                                          <p:val>
                                            <p:strVal val="#ppt_x"/>
                                          </p:val>
                                        </p:tav>
                                      </p:tavLst>
                                    </p:anim>
                                    <p:anim calcmode="lin" valueType="num">
                                      <p:cBhvr>
                                        <p:cTn id="58" dur="500" fill="hold"/>
                                        <p:tgtEl>
                                          <p:spTgt spid="3411"/>
                                        </p:tgtEl>
                                        <p:attrNameLst>
                                          <p:attrName>ppt_y</p:attrName>
                                        </p:attrNameLst>
                                      </p:cBhvr>
                                      <p:tavLst>
                                        <p:tav tm="0">
                                          <p:val>
                                            <p:strVal val="#ppt_y"/>
                                          </p:val>
                                        </p:tav>
                                        <p:tav tm="100000">
                                          <p:val>
                                            <p:strVal val="#ppt_y"/>
                                          </p:val>
                                        </p:tav>
                                      </p:tavLst>
                                    </p:anim>
                                  </p:childTnLst>
                                </p:cTn>
                              </p:par>
                            </p:childTnLst>
                          </p:cTn>
                        </p:par>
                        <p:par>
                          <p:cTn id="59" fill="hold">
                            <p:stCondLst>
                              <p:cond delay="1000"/>
                            </p:stCondLst>
                            <p:childTnLst>
                              <p:par>
                                <p:cTn id="60" presetClass="entr" nodeType="afterEffect" presetSubtype="8" presetID="2" grpId="12" fill="hold">
                                  <p:stCondLst>
                                    <p:cond delay="0"/>
                                  </p:stCondLst>
                                  <p:iterate type="el" backwards="0">
                                    <p:tmAbs val="0"/>
                                  </p:iterate>
                                  <p:childTnLst>
                                    <p:set>
                                      <p:cBhvr>
                                        <p:cTn id="61" fill="hold"/>
                                        <p:tgtEl>
                                          <p:spTgt spid="3393"/>
                                        </p:tgtEl>
                                        <p:attrNameLst>
                                          <p:attrName>style.visibility</p:attrName>
                                        </p:attrNameLst>
                                      </p:cBhvr>
                                      <p:to>
                                        <p:strVal val="visible"/>
                                      </p:to>
                                    </p:set>
                                    <p:anim calcmode="lin" valueType="num">
                                      <p:cBhvr>
                                        <p:cTn id="62" dur="500" fill="hold"/>
                                        <p:tgtEl>
                                          <p:spTgt spid="3393"/>
                                        </p:tgtEl>
                                        <p:attrNameLst>
                                          <p:attrName>ppt_x</p:attrName>
                                        </p:attrNameLst>
                                      </p:cBhvr>
                                      <p:tavLst>
                                        <p:tav tm="0">
                                          <p:val>
                                            <p:strVal val="0-#ppt_w/2"/>
                                          </p:val>
                                        </p:tav>
                                        <p:tav tm="100000">
                                          <p:val>
                                            <p:strVal val="#ppt_x"/>
                                          </p:val>
                                        </p:tav>
                                      </p:tavLst>
                                    </p:anim>
                                    <p:anim calcmode="lin" valueType="num">
                                      <p:cBhvr>
                                        <p:cTn id="63" dur="500" fill="hold"/>
                                        <p:tgtEl>
                                          <p:spTgt spid="3393"/>
                                        </p:tgtEl>
                                        <p:attrNameLst>
                                          <p:attrName>ppt_y</p:attrName>
                                        </p:attrNameLst>
                                      </p:cBhvr>
                                      <p:tavLst>
                                        <p:tav tm="0">
                                          <p:val>
                                            <p:strVal val="#ppt_y"/>
                                          </p:val>
                                        </p:tav>
                                        <p:tav tm="100000">
                                          <p:val>
                                            <p:strVal val="#ppt_y"/>
                                          </p:val>
                                        </p:tav>
                                      </p:tavLst>
                                    </p:anim>
                                  </p:childTnLst>
                                </p:cTn>
                              </p:par>
                            </p:childTnLst>
                          </p:cTn>
                        </p:par>
                        <p:par>
                          <p:cTn id="64" fill="hold">
                            <p:stCondLst>
                              <p:cond delay="1500"/>
                            </p:stCondLst>
                            <p:childTnLst>
                              <p:par>
                                <p:cTn id="65" presetClass="entr" nodeType="afterEffect" presetSubtype="8" presetID="2" grpId="13" fill="hold">
                                  <p:stCondLst>
                                    <p:cond delay="0"/>
                                  </p:stCondLst>
                                  <p:iterate type="el" backwards="0">
                                    <p:tmAbs val="0"/>
                                  </p:iterate>
                                  <p:childTnLst>
                                    <p:set>
                                      <p:cBhvr>
                                        <p:cTn id="66" fill="hold"/>
                                        <p:tgtEl>
                                          <p:spTgt spid="3394"/>
                                        </p:tgtEl>
                                        <p:attrNameLst>
                                          <p:attrName>style.visibility</p:attrName>
                                        </p:attrNameLst>
                                      </p:cBhvr>
                                      <p:to>
                                        <p:strVal val="visible"/>
                                      </p:to>
                                    </p:set>
                                    <p:anim calcmode="lin" valueType="num">
                                      <p:cBhvr>
                                        <p:cTn id="67" dur="500" fill="hold"/>
                                        <p:tgtEl>
                                          <p:spTgt spid="3394"/>
                                        </p:tgtEl>
                                        <p:attrNameLst>
                                          <p:attrName>ppt_x</p:attrName>
                                        </p:attrNameLst>
                                      </p:cBhvr>
                                      <p:tavLst>
                                        <p:tav tm="0">
                                          <p:val>
                                            <p:strVal val="0-#ppt_w/2"/>
                                          </p:val>
                                        </p:tav>
                                        <p:tav tm="100000">
                                          <p:val>
                                            <p:strVal val="#ppt_x"/>
                                          </p:val>
                                        </p:tav>
                                      </p:tavLst>
                                    </p:anim>
                                    <p:anim calcmode="lin" valueType="num">
                                      <p:cBhvr>
                                        <p:cTn id="68" dur="500" fill="hold"/>
                                        <p:tgtEl>
                                          <p:spTgt spid="3394"/>
                                        </p:tgtEl>
                                        <p:attrNameLst>
                                          <p:attrName>ppt_y</p:attrName>
                                        </p:attrNameLst>
                                      </p:cBhvr>
                                      <p:tavLst>
                                        <p:tav tm="0">
                                          <p:val>
                                            <p:strVal val="#ppt_y"/>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Class="entr" nodeType="clickEffect" presetID="9" grpId="14" fill="hold">
                                  <p:stCondLst>
                                    <p:cond delay="0"/>
                                  </p:stCondLst>
                                  <p:iterate type="el" backwards="0">
                                    <p:tmAbs val="0"/>
                                  </p:iterate>
                                  <p:childTnLst>
                                    <p:set>
                                      <p:cBhvr>
                                        <p:cTn id="72" fill="hold"/>
                                        <p:tgtEl>
                                          <p:spTgt spid="3346"/>
                                        </p:tgtEl>
                                        <p:attrNameLst>
                                          <p:attrName>style.visibility</p:attrName>
                                        </p:attrNameLst>
                                      </p:cBhvr>
                                      <p:to>
                                        <p:strVal val="visible"/>
                                      </p:to>
                                    </p:set>
                                    <p:animEffect filter="dissolve" transition="in">
                                      <p:cBhvr>
                                        <p:cTn id="73" dur="500"/>
                                        <p:tgtEl>
                                          <p:spTgt spid="3346"/>
                                        </p:tgtEl>
                                      </p:cBhvr>
                                    </p:animEffect>
                                  </p:childTnLst>
                                </p:cTn>
                              </p:par>
                            </p:childTnLst>
                          </p:cTn>
                        </p:par>
                      </p:childTnLst>
                    </p:cTn>
                  </p:par>
                  <p:par>
                    <p:cTn id="74" fill="hold">
                      <p:stCondLst>
                        <p:cond delay="indefinite"/>
                      </p:stCondLst>
                      <p:childTnLst>
                        <p:par>
                          <p:cTn id="75" fill="hold">
                            <p:stCondLst>
                              <p:cond delay="0"/>
                            </p:stCondLst>
                            <p:childTnLst>
                              <p:par>
                                <p:cTn id="76" presetClass="entr" nodeType="clickEffect" presetSubtype="8" presetID="2" grpId="15" fill="hold">
                                  <p:stCondLst>
                                    <p:cond delay="0"/>
                                  </p:stCondLst>
                                  <p:iterate type="el" backwards="0">
                                    <p:tmAbs val="0"/>
                                  </p:iterate>
                                  <p:childTnLst>
                                    <p:set>
                                      <p:cBhvr>
                                        <p:cTn id="77" fill="hold"/>
                                        <p:tgtEl>
                                          <p:spTgt spid="3391"/>
                                        </p:tgtEl>
                                        <p:attrNameLst>
                                          <p:attrName>style.visibility</p:attrName>
                                        </p:attrNameLst>
                                      </p:cBhvr>
                                      <p:to>
                                        <p:strVal val="visible"/>
                                      </p:to>
                                    </p:set>
                                    <p:anim calcmode="lin" valueType="num">
                                      <p:cBhvr>
                                        <p:cTn id="78" dur="500" fill="hold"/>
                                        <p:tgtEl>
                                          <p:spTgt spid="3391"/>
                                        </p:tgtEl>
                                        <p:attrNameLst>
                                          <p:attrName>ppt_x</p:attrName>
                                        </p:attrNameLst>
                                      </p:cBhvr>
                                      <p:tavLst>
                                        <p:tav tm="0">
                                          <p:val>
                                            <p:strVal val="0-#ppt_w/2"/>
                                          </p:val>
                                        </p:tav>
                                        <p:tav tm="100000">
                                          <p:val>
                                            <p:strVal val="#ppt_x"/>
                                          </p:val>
                                        </p:tav>
                                      </p:tavLst>
                                    </p:anim>
                                    <p:anim calcmode="lin" valueType="num">
                                      <p:cBhvr>
                                        <p:cTn id="79" dur="500" fill="hold"/>
                                        <p:tgtEl>
                                          <p:spTgt spid="3391"/>
                                        </p:tgtEl>
                                        <p:attrNameLst>
                                          <p:attrName>ppt_y</p:attrName>
                                        </p:attrNameLst>
                                      </p:cBhvr>
                                      <p:tavLst>
                                        <p:tav tm="0">
                                          <p:val>
                                            <p:strVal val="#ppt_y"/>
                                          </p:val>
                                        </p:tav>
                                        <p:tav tm="100000">
                                          <p:val>
                                            <p:strVal val="#ppt_y"/>
                                          </p:val>
                                        </p:tav>
                                      </p:tavLst>
                                    </p:anim>
                                  </p:childTnLst>
                                </p:cTn>
                              </p:par>
                            </p:childTnLst>
                          </p:cTn>
                        </p:par>
                        <p:par>
                          <p:cTn id="80" fill="hold">
                            <p:stCondLst>
                              <p:cond delay="500"/>
                            </p:stCondLst>
                            <p:childTnLst>
                              <p:par>
                                <p:cTn id="81" presetClass="entr" nodeType="afterEffect" presetSubtype="8" presetID="2" grpId="16" fill="hold">
                                  <p:stCondLst>
                                    <p:cond delay="0"/>
                                  </p:stCondLst>
                                  <p:iterate type="el" backwards="0">
                                    <p:tmAbs val="0"/>
                                  </p:iterate>
                                  <p:childTnLst>
                                    <p:set>
                                      <p:cBhvr>
                                        <p:cTn id="82" fill="hold"/>
                                        <p:tgtEl>
                                          <p:spTgt spid="3392"/>
                                        </p:tgtEl>
                                        <p:attrNameLst>
                                          <p:attrName>style.visibility</p:attrName>
                                        </p:attrNameLst>
                                      </p:cBhvr>
                                      <p:to>
                                        <p:strVal val="visible"/>
                                      </p:to>
                                    </p:set>
                                    <p:anim calcmode="lin" valueType="num">
                                      <p:cBhvr>
                                        <p:cTn id="83" dur="500" fill="hold"/>
                                        <p:tgtEl>
                                          <p:spTgt spid="3392"/>
                                        </p:tgtEl>
                                        <p:attrNameLst>
                                          <p:attrName>ppt_x</p:attrName>
                                        </p:attrNameLst>
                                      </p:cBhvr>
                                      <p:tavLst>
                                        <p:tav tm="0">
                                          <p:val>
                                            <p:strVal val="0-#ppt_w/2"/>
                                          </p:val>
                                        </p:tav>
                                        <p:tav tm="100000">
                                          <p:val>
                                            <p:strVal val="#ppt_x"/>
                                          </p:val>
                                        </p:tav>
                                      </p:tavLst>
                                    </p:anim>
                                    <p:anim calcmode="lin" valueType="num">
                                      <p:cBhvr>
                                        <p:cTn id="84" dur="500" fill="hold"/>
                                        <p:tgtEl>
                                          <p:spTgt spid="3392"/>
                                        </p:tgtEl>
                                        <p:attrNameLst>
                                          <p:attrName>ppt_y</p:attrName>
                                        </p:attrNameLst>
                                      </p:cBhvr>
                                      <p:tavLst>
                                        <p:tav tm="0">
                                          <p:val>
                                            <p:strVal val="#ppt_y"/>
                                          </p:val>
                                        </p:tav>
                                        <p:tav tm="100000">
                                          <p:val>
                                            <p:strVal val="#ppt_y"/>
                                          </p:val>
                                        </p:tav>
                                      </p:tavLst>
                                    </p:anim>
                                  </p:childTnLst>
                                </p:cTn>
                              </p:par>
                            </p:childTnLst>
                          </p:cTn>
                        </p:par>
                        <p:par>
                          <p:cTn id="85" fill="hold">
                            <p:stCondLst>
                              <p:cond delay="1000"/>
                            </p:stCondLst>
                            <p:childTnLst>
                              <p:par>
                                <p:cTn id="86" presetClass="entr" nodeType="afterEffect" presetSubtype="8" presetID="2" grpId="17" fill="hold">
                                  <p:stCondLst>
                                    <p:cond delay="0"/>
                                  </p:stCondLst>
                                  <p:iterate type="el" backwards="0">
                                    <p:tmAbs val="0"/>
                                  </p:iterate>
                                  <p:childTnLst>
                                    <p:set>
                                      <p:cBhvr>
                                        <p:cTn id="87" fill="hold"/>
                                        <p:tgtEl>
                                          <p:spTgt spid="3408"/>
                                        </p:tgtEl>
                                        <p:attrNameLst>
                                          <p:attrName>style.visibility</p:attrName>
                                        </p:attrNameLst>
                                      </p:cBhvr>
                                      <p:to>
                                        <p:strVal val="visible"/>
                                      </p:to>
                                    </p:set>
                                    <p:anim calcmode="lin" valueType="num">
                                      <p:cBhvr>
                                        <p:cTn id="88" dur="500" fill="hold"/>
                                        <p:tgtEl>
                                          <p:spTgt spid="3408"/>
                                        </p:tgtEl>
                                        <p:attrNameLst>
                                          <p:attrName>ppt_x</p:attrName>
                                        </p:attrNameLst>
                                      </p:cBhvr>
                                      <p:tavLst>
                                        <p:tav tm="0">
                                          <p:val>
                                            <p:strVal val="0-#ppt_w/2"/>
                                          </p:val>
                                        </p:tav>
                                        <p:tav tm="100000">
                                          <p:val>
                                            <p:strVal val="#ppt_x"/>
                                          </p:val>
                                        </p:tav>
                                      </p:tavLst>
                                    </p:anim>
                                    <p:anim calcmode="lin" valueType="num">
                                      <p:cBhvr>
                                        <p:cTn id="89" dur="500" fill="hold"/>
                                        <p:tgtEl>
                                          <p:spTgt spid="3408"/>
                                        </p:tgtEl>
                                        <p:attrNameLst>
                                          <p:attrName>ppt_y</p:attrName>
                                        </p:attrNameLst>
                                      </p:cBhvr>
                                      <p:tavLst>
                                        <p:tav tm="0">
                                          <p:val>
                                            <p:strVal val="#ppt_y"/>
                                          </p:val>
                                        </p:tav>
                                        <p:tav tm="100000">
                                          <p:val>
                                            <p:strVal val="#ppt_y"/>
                                          </p:val>
                                        </p:tav>
                                      </p:tavLst>
                                    </p:anim>
                                  </p:childTnLst>
                                </p:cTn>
                              </p:par>
                            </p:childTnLst>
                          </p:cTn>
                        </p:par>
                        <p:par>
                          <p:cTn id="90" fill="hold">
                            <p:stCondLst>
                              <p:cond delay="1500"/>
                            </p:stCondLst>
                            <p:childTnLst>
                              <p:par>
                                <p:cTn id="91" presetClass="entr" nodeType="afterEffect" presetSubtype="8" presetID="2" grpId="18" fill="hold">
                                  <p:stCondLst>
                                    <p:cond delay="0"/>
                                  </p:stCondLst>
                                  <p:iterate type="el" backwards="0">
                                    <p:tmAbs val="0"/>
                                  </p:iterate>
                                  <p:childTnLst>
                                    <p:set>
                                      <p:cBhvr>
                                        <p:cTn id="92" fill="hold"/>
                                        <p:tgtEl>
                                          <p:spTgt spid="3412"/>
                                        </p:tgtEl>
                                        <p:attrNameLst>
                                          <p:attrName>style.visibility</p:attrName>
                                        </p:attrNameLst>
                                      </p:cBhvr>
                                      <p:to>
                                        <p:strVal val="visible"/>
                                      </p:to>
                                    </p:set>
                                    <p:anim calcmode="lin" valueType="num">
                                      <p:cBhvr>
                                        <p:cTn id="93" dur="500" fill="hold"/>
                                        <p:tgtEl>
                                          <p:spTgt spid="3412"/>
                                        </p:tgtEl>
                                        <p:attrNameLst>
                                          <p:attrName>ppt_x</p:attrName>
                                        </p:attrNameLst>
                                      </p:cBhvr>
                                      <p:tavLst>
                                        <p:tav tm="0">
                                          <p:val>
                                            <p:strVal val="0-#ppt_w/2"/>
                                          </p:val>
                                        </p:tav>
                                        <p:tav tm="100000">
                                          <p:val>
                                            <p:strVal val="#ppt_x"/>
                                          </p:val>
                                        </p:tav>
                                      </p:tavLst>
                                    </p:anim>
                                    <p:anim calcmode="lin" valueType="num">
                                      <p:cBhvr>
                                        <p:cTn id="94" dur="500" fill="hold"/>
                                        <p:tgtEl>
                                          <p:spTgt spid="3412"/>
                                        </p:tgtEl>
                                        <p:attrNameLst>
                                          <p:attrName>ppt_y</p:attrName>
                                        </p:attrNameLst>
                                      </p:cBhvr>
                                      <p:tavLst>
                                        <p:tav tm="0">
                                          <p:val>
                                            <p:strVal val="#ppt_y"/>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Class="entr" nodeType="clickEffect" presetSubtype="16" presetID="23" grpId="19" fill="hold">
                                  <p:stCondLst>
                                    <p:cond delay="0"/>
                                  </p:stCondLst>
                                  <p:iterate type="el" backwards="0">
                                    <p:tmAbs val="0"/>
                                  </p:iterate>
                                  <p:childTnLst>
                                    <p:set>
                                      <p:cBhvr>
                                        <p:cTn id="98" fill="hold"/>
                                        <p:tgtEl>
                                          <p:spTgt spid="3329"/>
                                        </p:tgtEl>
                                        <p:attrNameLst>
                                          <p:attrName>style.visibility</p:attrName>
                                        </p:attrNameLst>
                                      </p:cBhvr>
                                      <p:to>
                                        <p:strVal val="visible"/>
                                      </p:to>
                                    </p:set>
                                    <p:anim calcmode="lin" valueType="num">
                                      <p:cBhvr>
                                        <p:cTn id="99" dur="500" fill="hold"/>
                                        <p:tgtEl>
                                          <p:spTgt spid="3329"/>
                                        </p:tgtEl>
                                        <p:attrNameLst>
                                          <p:attrName>ppt_w</p:attrName>
                                        </p:attrNameLst>
                                      </p:cBhvr>
                                      <p:tavLst>
                                        <p:tav tm="0">
                                          <p:val>
                                            <p:fltVal val="0"/>
                                          </p:val>
                                        </p:tav>
                                        <p:tav tm="100000">
                                          <p:val>
                                            <p:strVal val="#ppt_w"/>
                                          </p:val>
                                        </p:tav>
                                      </p:tavLst>
                                    </p:anim>
                                    <p:anim calcmode="lin" valueType="num">
                                      <p:cBhvr>
                                        <p:cTn id="100" dur="500" fill="hold"/>
                                        <p:tgtEl>
                                          <p:spTgt spid="3329"/>
                                        </p:tgtEl>
                                        <p:attrNameLst>
                                          <p:attrName>ppt_h</p:attrName>
                                        </p:attrNameLst>
                                      </p:cBhvr>
                                      <p:tavLst>
                                        <p:tav tm="0">
                                          <p:val>
                                            <p:fltVal val="0"/>
                                          </p:val>
                                        </p:tav>
                                        <p:tav tm="100000">
                                          <p:val>
                                            <p:strVal val="#ppt_h"/>
                                          </p:val>
                                        </p:tav>
                                      </p:tavLst>
                                    </p:anim>
                                  </p:childTnLst>
                                </p:cTn>
                              </p:par>
                            </p:childTnLst>
                          </p:cTn>
                        </p:par>
                      </p:childTnLst>
                    </p:cTn>
                  </p:par>
                  <p:par>
                    <p:cTn id="101" fill="hold">
                      <p:stCondLst>
                        <p:cond delay="indefinite"/>
                      </p:stCondLst>
                      <p:childTnLst>
                        <p:par>
                          <p:cTn id="102" fill="hold">
                            <p:stCondLst>
                              <p:cond delay="0"/>
                            </p:stCondLst>
                            <p:childTnLst>
                              <p:par>
                                <p:cTn id="103" presetClass="entr" nodeType="clickEffect" presetID="9" grpId="20" fill="hold">
                                  <p:stCondLst>
                                    <p:cond delay="0"/>
                                  </p:stCondLst>
                                  <p:iterate type="el" backwards="0">
                                    <p:tmAbs val="0"/>
                                  </p:iterate>
                                  <p:childTnLst>
                                    <p:set>
                                      <p:cBhvr>
                                        <p:cTn id="104" fill="hold"/>
                                        <p:tgtEl>
                                          <p:spTgt spid="3414"/>
                                        </p:tgtEl>
                                        <p:attrNameLst>
                                          <p:attrName>style.visibility</p:attrName>
                                        </p:attrNameLst>
                                      </p:cBhvr>
                                      <p:to>
                                        <p:strVal val="visible"/>
                                      </p:to>
                                    </p:set>
                                    <p:animEffect filter="dissolve" transition="in">
                                      <p:cBhvr>
                                        <p:cTn id="105" dur="500"/>
                                        <p:tgtEl>
                                          <p:spTgt spid="3414"/>
                                        </p:tgtEl>
                                      </p:cBhvr>
                                    </p:animEffect>
                                  </p:childTnLst>
                                </p:cTn>
                              </p:par>
                            </p:childTnLst>
                          </p:cTn>
                        </p:par>
                        <p:par>
                          <p:cTn id="106" fill="hold">
                            <p:stCondLst>
                              <p:cond delay="500"/>
                            </p:stCondLst>
                            <p:childTnLst>
                              <p:par>
                                <p:cTn id="107" presetClass="entr" nodeType="afterEffect" presetID="9" grpId="21" fill="hold">
                                  <p:stCondLst>
                                    <p:cond delay="0"/>
                                  </p:stCondLst>
                                  <p:iterate type="el" backwards="0">
                                    <p:tmAbs val="0"/>
                                  </p:iterate>
                                  <p:childTnLst>
                                    <p:set>
                                      <p:cBhvr>
                                        <p:cTn id="108" fill="hold"/>
                                        <p:tgtEl>
                                          <p:spTgt spid="3415"/>
                                        </p:tgtEl>
                                        <p:attrNameLst>
                                          <p:attrName>style.visibility</p:attrName>
                                        </p:attrNameLst>
                                      </p:cBhvr>
                                      <p:to>
                                        <p:strVal val="visible"/>
                                      </p:to>
                                    </p:set>
                                    <p:animEffect filter="dissolve" transition="in">
                                      <p:cBhvr>
                                        <p:cTn id="109" dur="500"/>
                                        <p:tgtEl>
                                          <p:spTgt spid="3415"/>
                                        </p:tgtEl>
                                      </p:cBhvr>
                                    </p:animEffect>
                                  </p:childTnLst>
                                </p:cTn>
                              </p:par>
                            </p:childTnLst>
                          </p:cTn>
                        </p:par>
                        <p:par>
                          <p:cTn id="110" fill="hold">
                            <p:stCondLst>
                              <p:cond delay="1000"/>
                            </p:stCondLst>
                            <p:childTnLst>
                              <p:par>
                                <p:cTn id="111" presetClass="entr" nodeType="afterEffect" presetID="9" grpId="22" fill="hold">
                                  <p:stCondLst>
                                    <p:cond delay="0"/>
                                  </p:stCondLst>
                                  <p:iterate type="el" backwards="0">
                                    <p:tmAbs val="0"/>
                                  </p:iterate>
                                  <p:childTnLst>
                                    <p:set>
                                      <p:cBhvr>
                                        <p:cTn id="112" fill="hold"/>
                                        <p:tgtEl>
                                          <p:spTgt spid="3416"/>
                                        </p:tgtEl>
                                        <p:attrNameLst>
                                          <p:attrName>style.visibility</p:attrName>
                                        </p:attrNameLst>
                                      </p:cBhvr>
                                      <p:to>
                                        <p:strVal val="visible"/>
                                      </p:to>
                                    </p:set>
                                    <p:animEffect filter="dissolve" transition="in">
                                      <p:cBhvr>
                                        <p:cTn id="113" dur="500"/>
                                        <p:tgtEl>
                                          <p:spTgt spid="3416"/>
                                        </p:tgtEl>
                                      </p:cBhvr>
                                    </p:animEffect>
                                  </p:childTnLst>
                                </p:cTn>
                              </p:par>
                            </p:childTnLst>
                          </p:cTn>
                        </p:par>
                        <p:par>
                          <p:cTn id="114" fill="hold">
                            <p:stCondLst>
                              <p:cond delay="1500"/>
                            </p:stCondLst>
                            <p:childTnLst>
                              <p:par>
                                <p:cTn id="115" presetClass="entr" nodeType="afterEffect" presetID="9" grpId="23" fill="hold">
                                  <p:stCondLst>
                                    <p:cond delay="0"/>
                                  </p:stCondLst>
                                  <p:iterate type="el" backwards="0">
                                    <p:tmAbs val="0"/>
                                  </p:iterate>
                                  <p:childTnLst>
                                    <p:set>
                                      <p:cBhvr>
                                        <p:cTn id="116" fill="hold"/>
                                        <p:tgtEl>
                                          <p:spTgt spid="3417"/>
                                        </p:tgtEl>
                                        <p:attrNameLst>
                                          <p:attrName>style.visibility</p:attrName>
                                        </p:attrNameLst>
                                      </p:cBhvr>
                                      <p:to>
                                        <p:strVal val="visible"/>
                                      </p:to>
                                    </p:set>
                                    <p:animEffect filter="dissolve" transition="in">
                                      <p:cBhvr>
                                        <p:cTn id="117" dur="500"/>
                                        <p:tgtEl>
                                          <p:spTgt spid="3417"/>
                                        </p:tgtEl>
                                      </p:cBhvr>
                                    </p:animEffect>
                                  </p:childTnLst>
                                </p:cTn>
                              </p:par>
                            </p:childTnLst>
                          </p:cTn>
                        </p:par>
                        <p:par>
                          <p:cTn id="118" fill="hold">
                            <p:stCondLst>
                              <p:cond delay="2000"/>
                            </p:stCondLst>
                            <p:childTnLst>
                              <p:par>
                                <p:cTn id="119" presetClass="entr" nodeType="afterEffect" presetID="9" grpId="24" fill="hold">
                                  <p:stCondLst>
                                    <p:cond delay="0"/>
                                  </p:stCondLst>
                                  <p:iterate type="el" backwards="0">
                                    <p:tmAbs val="0"/>
                                  </p:iterate>
                                  <p:childTnLst>
                                    <p:set>
                                      <p:cBhvr>
                                        <p:cTn id="120" fill="hold"/>
                                        <p:tgtEl>
                                          <p:spTgt spid="3435"/>
                                        </p:tgtEl>
                                        <p:attrNameLst>
                                          <p:attrName>style.visibility</p:attrName>
                                        </p:attrNameLst>
                                      </p:cBhvr>
                                      <p:to>
                                        <p:strVal val="visible"/>
                                      </p:to>
                                    </p:set>
                                    <p:animEffect filter="dissolve" transition="in">
                                      <p:cBhvr>
                                        <p:cTn id="121" dur="500"/>
                                        <p:tgtEl>
                                          <p:spTgt spid="3435"/>
                                        </p:tgtEl>
                                      </p:cBhvr>
                                    </p:animEffect>
                                  </p:childTnLst>
                                </p:cTn>
                              </p:par>
                            </p:childTnLst>
                          </p:cTn>
                        </p:par>
                        <p:par>
                          <p:cTn id="122" fill="hold">
                            <p:stCondLst>
                              <p:cond delay="2500"/>
                            </p:stCondLst>
                            <p:childTnLst>
                              <p:par>
                                <p:cTn id="123" presetClass="entr" nodeType="afterEffect" presetID="9" grpId="25" fill="hold">
                                  <p:stCondLst>
                                    <p:cond delay="0"/>
                                  </p:stCondLst>
                                  <p:iterate type="el" backwards="0">
                                    <p:tmAbs val="0"/>
                                  </p:iterate>
                                  <p:childTnLst>
                                    <p:set>
                                      <p:cBhvr>
                                        <p:cTn id="124" fill="hold"/>
                                        <p:tgtEl>
                                          <p:spTgt spid="3413"/>
                                        </p:tgtEl>
                                        <p:attrNameLst>
                                          <p:attrName>style.visibility</p:attrName>
                                        </p:attrNameLst>
                                      </p:cBhvr>
                                      <p:to>
                                        <p:strVal val="visible"/>
                                      </p:to>
                                    </p:set>
                                    <p:animEffect filter="dissolve" transition="in">
                                      <p:cBhvr>
                                        <p:cTn id="125" dur="500"/>
                                        <p:tgtEl>
                                          <p:spTgt spid="3413"/>
                                        </p:tgtEl>
                                      </p:cBhvr>
                                    </p:animEffect>
                                  </p:childTnLst>
                                </p:cTn>
                              </p:par>
                            </p:childTnLst>
                          </p:cTn>
                        </p:par>
                      </p:childTnLst>
                    </p:cTn>
                  </p:par>
                  <p:par>
                    <p:cTn id="126" fill="hold">
                      <p:stCondLst>
                        <p:cond delay="indefinite"/>
                      </p:stCondLst>
                      <p:childTnLst>
                        <p:par>
                          <p:cTn id="127" fill="hold">
                            <p:stCondLst>
                              <p:cond delay="0"/>
                            </p:stCondLst>
                            <p:childTnLst>
                              <p:par>
                                <p:cTn id="128" presetClass="entr" nodeType="clickEffect" presetSubtype="16" presetID="23" grpId="26" fill="hold">
                                  <p:stCondLst>
                                    <p:cond delay="0"/>
                                  </p:stCondLst>
                                  <p:iterate type="el" backwards="0">
                                    <p:tmAbs val="0"/>
                                  </p:iterate>
                                  <p:childTnLst>
                                    <p:set>
                                      <p:cBhvr>
                                        <p:cTn id="129" fill="hold"/>
                                        <p:tgtEl>
                                          <p:spTgt spid="3418"/>
                                        </p:tgtEl>
                                        <p:attrNameLst>
                                          <p:attrName>style.visibility</p:attrName>
                                        </p:attrNameLst>
                                      </p:cBhvr>
                                      <p:to>
                                        <p:strVal val="visible"/>
                                      </p:to>
                                    </p:set>
                                    <p:anim calcmode="lin" valueType="num">
                                      <p:cBhvr>
                                        <p:cTn id="130" dur="500" fill="hold"/>
                                        <p:tgtEl>
                                          <p:spTgt spid="3418"/>
                                        </p:tgtEl>
                                        <p:attrNameLst>
                                          <p:attrName>ppt_w</p:attrName>
                                        </p:attrNameLst>
                                      </p:cBhvr>
                                      <p:tavLst>
                                        <p:tav tm="0">
                                          <p:val>
                                            <p:fltVal val="0"/>
                                          </p:val>
                                        </p:tav>
                                        <p:tav tm="100000">
                                          <p:val>
                                            <p:strVal val="#ppt_w"/>
                                          </p:val>
                                        </p:tav>
                                      </p:tavLst>
                                    </p:anim>
                                    <p:anim calcmode="lin" valueType="num">
                                      <p:cBhvr>
                                        <p:cTn id="131" dur="500" fill="hold"/>
                                        <p:tgtEl>
                                          <p:spTgt spid="3418"/>
                                        </p:tgtEl>
                                        <p:attrNameLst>
                                          <p:attrName>ppt_h</p:attrName>
                                        </p:attrNameLst>
                                      </p:cBhvr>
                                      <p:tavLst>
                                        <p:tav tm="0">
                                          <p:val>
                                            <p:fltVal val="0"/>
                                          </p:val>
                                        </p:tav>
                                        <p:tav tm="100000">
                                          <p:val>
                                            <p:strVal val="#ppt_h"/>
                                          </p:val>
                                        </p:tav>
                                      </p:tavLst>
                                    </p:anim>
                                  </p:childTnLst>
                                </p:cTn>
                              </p:par>
                            </p:childTnLst>
                          </p:cTn>
                        </p:par>
                        <p:par>
                          <p:cTn id="132" fill="hold">
                            <p:stCondLst>
                              <p:cond delay="500"/>
                            </p:stCondLst>
                            <p:childTnLst>
                              <p:par>
                                <p:cTn id="133" presetClass="entr" nodeType="afterEffect" presetSubtype="16" presetID="23" grpId="27" fill="hold">
                                  <p:stCondLst>
                                    <p:cond delay="0"/>
                                  </p:stCondLst>
                                  <p:iterate type="el" backwards="0">
                                    <p:tmAbs val="0"/>
                                  </p:iterate>
                                  <p:childTnLst>
                                    <p:set>
                                      <p:cBhvr>
                                        <p:cTn id="134" fill="hold"/>
                                        <p:tgtEl>
                                          <p:spTgt spid="3419"/>
                                        </p:tgtEl>
                                        <p:attrNameLst>
                                          <p:attrName>style.visibility</p:attrName>
                                        </p:attrNameLst>
                                      </p:cBhvr>
                                      <p:to>
                                        <p:strVal val="visible"/>
                                      </p:to>
                                    </p:set>
                                    <p:anim calcmode="lin" valueType="num">
                                      <p:cBhvr>
                                        <p:cTn id="135" dur="500" fill="hold"/>
                                        <p:tgtEl>
                                          <p:spTgt spid="3419"/>
                                        </p:tgtEl>
                                        <p:attrNameLst>
                                          <p:attrName>ppt_w</p:attrName>
                                        </p:attrNameLst>
                                      </p:cBhvr>
                                      <p:tavLst>
                                        <p:tav tm="0">
                                          <p:val>
                                            <p:fltVal val="0"/>
                                          </p:val>
                                        </p:tav>
                                        <p:tav tm="100000">
                                          <p:val>
                                            <p:strVal val="#ppt_w"/>
                                          </p:val>
                                        </p:tav>
                                      </p:tavLst>
                                    </p:anim>
                                    <p:anim calcmode="lin" valueType="num">
                                      <p:cBhvr>
                                        <p:cTn id="136" dur="500" fill="hold"/>
                                        <p:tgtEl>
                                          <p:spTgt spid="3419"/>
                                        </p:tgtEl>
                                        <p:attrNameLst>
                                          <p:attrName>ppt_h</p:attrName>
                                        </p:attrNameLst>
                                      </p:cBhvr>
                                      <p:tavLst>
                                        <p:tav tm="0">
                                          <p:val>
                                            <p:fltVal val="0"/>
                                          </p:val>
                                        </p:tav>
                                        <p:tav tm="100000">
                                          <p:val>
                                            <p:strVal val="#ppt_h"/>
                                          </p:val>
                                        </p:tav>
                                      </p:tavLst>
                                    </p:anim>
                                  </p:childTnLst>
                                </p:cTn>
                              </p:par>
                            </p:childTnLst>
                          </p:cTn>
                        </p:par>
                        <p:par>
                          <p:cTn id="137" fill="hold">
                            <p:stCondLst>
                              <p:cond delay="1000"/>
                            </p:stCondLst>
                            <p:childTnLst>
                              <p:par>
                                <p:cTn id="138" presetClass="entr" nodeType="afterEffect" presetSubtype="16" presetID="23" grpId="28" fill="hold">
                                  <p:stCondLst>
                                    <p:cond delay="0"/>
                                  </p:stCondLst>
                                  <p:iterate type="el" backwards="0">
                                    <p:tmAbs val="0"/>
                                  </p:iterate>
                                  <p:childTnLst>
                                    <p:set>
                                      <p:cBhvr>
                                        <p:cTn id="139" fill="hold"/>
                                        <p:tgtEl>
                                          <p:spTgt spid="3420"/>
                                        </p:tgtEl>
                                        <p:attrNameLst>
                                          <p:attrName>style.visibility</p:attrName>
                                        </p:attrNameLst>
                                      </p:cBhvr>
                                      <p:to>
                                        <p:strVal val="visible"/>
                                      </p:to>
                                    </p:set>
                                    <p:anim calcmode="lin" valueType="num">
                                      <p:cBhvr>
                                        <p:cTn id="140" dur="500" fill="hold"/>
                                        <p:tgtEl>
                                          <p:spTgt spid="3420"/>
                                        </p:tgtEl>
                                        <p:attrNameLst>
                                          <p:attrName>ppt_w</p:attrName>
                                        </p:attrNameLst>
                                      </p:cBhvr>
                                      <p:tavLst>
                                        <p:tav tm="0">
                                          <p:val>
                                            <p:fltVal val="0"/>
                                          </p:val>
                                        </p:tav>
                                        <p:tav tm="100000">
                                          <p:val>
                                            <p:strVal val="#ppt_w"/>
                                          </p:val>
                                        </p:tav>
                                      </p:tavLst>
                                    </p:anim>
                                    <p:anim calcmode="lin" valueType="num">
                                      <p:cBhvr>
                                        <p:cTn id="141" dur="500" fill="hold"/>
                                        <p:tgtEl>
                                          <p:spTgt spid="3420"/>
                                        </p:tgtEl>
                                        <p:attrNameLst>
                                          <p:attrName>ppt_h</p:attrName>
                                        </p:attrNameLst>
                                      </p:cBhvr>
                                      <p:tavLst>
                                        <p:tav tm="0">
                                          <p:val>
                                            <p:fltVal val="0"/>
                                          </p:val>
                                        </p:tav>
                                        <p:tav tm="100000">
                                          <p:val>
                                            <p:strVal val="#ppt_h"/>
                                          </p:val>
                                        </p:tav>
                                      </p:tavLst>
                                    </p:anim>
                                  </p:childTnLst>
                                </p:cTn>
                              </p:par>
                            </p:childTnLst>
                          </p:cTn>
                        </p:par>
                        <p:par>
                          <p:cTn id="142" fill="hold">
                            <p:stCondLst>
                              <p:cond delay="1500"/>
                            </p:stCondLst>
                            <p:childTnLst>
                              <p:par>
                                <p:cTn id="143" presetClass="entr" nodeType="afterEffect" presetSubtype="16" presetID="23" grpId="29" fill="hold">
                                  <p:stCondLst>
                                    <p:cond delay="0"/>
                                  </p:stCondLst>
                                  <p:iterate type="el" backwards="0">
                                    <p:tmAbs val="0"/>
                                  </p:iterate>
                                  <p:childTnLst>
                                    <p:set>
                                      <p:cBhvr>
                                        <p:cTn id="144" fill="hold"/>
                                        <p:tgtEl>
                                          <p:spTgt spid="3421"/>
                                        </p:tgtEl>
                                        <p:attrNameLst>
                                          <p:attrName>style.visibility</p:attrName>
                                        </p:attrNameLst>
                                      </p:cBhvr>
                                      <p:to>
                                        <p:strVal val="visible"/>
                                      </p:to>
                                    </p:set>
                                    <p:anim calcmode="lin" valueType="num">
                                      <p:cBhvr>
                                        <p:cTn id="145" dur="500" fill="hold"/>
                                        <p:tgtEl>
                                          <p:spTgt spid="3421"/>
                                        </p:tgtEl>
                                        <p:attrNameLst>
                                          <p:attrName>ppt_w</p:attrName>
                                        </p:attrNameLst>
                                      </p:cBhvr>
                                      <p:tavLst>
                                        <p:tav tm="0">
                                          <p:val>
                                            <p:fltVal val="0"/>
                                          </p:val>
                                        </p:tav>
                                        <p:tav tm="100000">
                                          <p:val>
                                            <p:strVal val="#ppt_w"/>
                                          </p:val>
                                        </p:tav>
                                      </p:tavLst>
                                    </p:anim>
                                    <p:anim calcmode="lin" valueType="num">
                                      <p:cBhvr>
                                        <p:cTn id="146" dur="500" fill="hold"/>
                                        <p:tgtEl>
                                          <p:spTgt spid="3421"/>
                                        </p:tgtEl>
                                        <p:attrNameLst>
                                          <p:attrName>ppt_h</p:attrName>
                                        </p:attrNameLst>
                                      </p:cBhvr>
                                      <p:tavLst>
                                        <p:tav tm="0">
                                          <p:val>
                                            <p:fltVal val="0"/>
                                          </p:val>
                                        </p:tav>
                                        <p:tav tm="100000">
                                          <p:val>
                                            <p:strVal val="#ppt_h"/>
                                          </p:val>
                                        </p:tav>
                                      </p:tavLst>
                                    </p:anim>
                                  </p:childTnLst>
                                </p:cTn>
                              </p:par>
                            </p:childTnLst>
                          </p:cTn>
                        </p:par>
                        <p:par>
                          <p:cTn id="147" fill="hold">
                            <p:stCondLst>
                              <p:cond delay="2000"/>
                            </p:stCondLst>
                            <p:childTnLst>
                              <p:par>
                                <p:cTn id="148" presetClass="entr" nodeType="afterEffect" presetSubtype="16" presetID="23" grpId="30" fill="hold">
                                  <p:stCondLst>
                                    <p:cond delay="0"/>
                                  </p:stCondLst>
                                  <p:iterate type="el" backwards="0">
                                    <p:tmAbs val="0"/>
                                  </p:iterate>
                                  <p:childTnLst>
                                    <p:set>
                                      <p:cBhvr>
                                        <p:cTn id="149" fill="hold"/>
                                        <p:tgtEl>
                                          <p:spTgt spid="3422"/>
                                        </p:tgtEl>
                                        <p:attrNameLst>
                                          <p:attrName>style.visibility</p:attrName>
                                        </p:attrNameLst>
                                      </p:cBhvr>
                                      <p:to>
                                        <p:strVal val="visible"/>
                                      </p:to>
                                    </p:set>
                                    <p:anim calcmode="lin" valueType="num">
                                      <p:cBhvr>
                                        <p:cTn id="150" dur="500" fill="hold"/>
                                        <p:tgtEl>
                                          <p:spTgt spid="3422"/>
                                        </p:tgtEl>
                                        <p:attrNameLst>
                                          <p:attrName>ppt_w</p:attrName>
                                        </p:attrNameLst>
                                      </p:cBhvr>
                                      <p:tavLst>
                                        <p:tav tm="0">
                                          <p:val>
                                            <p:fltVal val="0"/>
                                          </p:val>
                                        </p:tav>
                                        <p:tav tm="100000">
                                          <p:val>
                                            <p:strVal val="#ppt_w"/>
                                          </p:val>
                                        </p:tav>
                                      </p:tavLst>
                                    </p:anim>
                                    <p:anim calcmode="lin" valueType="num">
                                      <p:cBhvr>
                                        <p:cTn id="151" dur="500" fill="hold"/>
                                        <p:tgtEl>
                                          <p:spTgt spid="3422"/>
                                        </p:tgtEl>
                                        <p:attrNameLst>
                                          <p:attrName>ppt_h</p:attrName>
                                        </p:attrNameLst>
                                      </p:cBhvr>
                                      <p:tavLst>
                                        <p:tav tm="0">
                                          <p:val>
                                            <p:fltVal val="0"/>
                                          </p:val>
                                        </p:tav>
                                        <p:tav tm="100000">
                                          <p:val>
                                            <p:strVal val="#ppt_h"/>
                                          </p:val>
                                        </p:tav>
                                      </p:tavLst>
                                    </p:anim>
                                  </p:childTnLst>
                                </p:cTn>
                              </p:par>
                            </p:childTnLst>
                          </p:cTn>
                        </p:par>
                        <p:par>
                          <p:cTn id="152" fill="hold">
                            <p:stCondLst>
                              <p:cond delay="2500"/>
                            </p:stCondLst>
                            <p:childTnLst>
                              <p:par>
                                <p:cTn id="153" presetClass="entr" nodeType="afterEffect" presetSubtype="16" presetID="23" grpId="31" fill="hold">
                                  <p:stCondLst>
                                    <p:cond delay="0"/>
                                  </p:stCondLst>
                                  <p:iterate type="el" backwards="0">
                                    <p:tmAbs val="0"/>
                                  </p:iterate>
                                  <p:childTnLst>
                                    <p:set>
                                      <p:cBhvr>
                                        <p:cTn id="154" fill="hold"/>
                                        <p:tgtEl>
                                          <p:spTgt spid="3423"/>
                                        </p:tgtEl>
                                        <p:attrNameLst>
                                          <p:attrName>style.visibility</p:attrName>
                                        </p:attrNameLst>
                                      </p:cBhvr>
                                      <p:to>
                                        <p:strVal val="visible"/>
                                      </p:to>
                                    </p:set>
                                    <p:anim calcmode="lin" valueType="num">
                                      <p:cBhvr>
                                        <p:cTn id="155" dur="500" fill="hold"/>
                                        <p:tgtEl>
                                          <p:spTgt spid="3423"/>
                                        </p:tgtEl>
                                        <p:attrNameLst>
                                          <p:attrName>ppt_w</p:attrName>
                                        </p:attrNameLst>
                                      </p:cBhvr>
                                      <p:tavLst>
                                        <p:tav tm="0">
                                          <p:val>
                                            <p:fltVal val="0"/>
                                          </p:val>
                                        </p:tav>
                                        <p:tav tm="100000">
                                          <p:val>
                                            <p:strVal val="#ppt_w"/>
                                          </p:val>
                                        </p:tav>
                                      </p:tavLst>
                                    </p:anim>
                                    <p:anim calcmode="lin" valueType="num">
                                      <p:cBhvr>
                                        <p:cTn id="156" dur="500" fill="hold"/>
                                        <p:tgtEl>
                                          <p:spTgt spid="3423"/>
                                        </p:tgtEl>
                                        <p:attrNameLst>
                                          <p:attrName>ppt_h</p:attrName>
                                        </p:attrNameLst>
                                      </p:cBhvr>
                                      <p:tavLst>
                                        <p:tav tm="0">
                                          <p:val>
                                            <p:fltVal val="0"/>
                                          </p:val>
                                        </p:tav>
                                        <p:tav tm="100000">
                                          <p:val>
                                            <p:strVal val="#ppt_h"/>
                                          </p:val>
                                        </p:tav>
                                      </p:tavLst>
                                    </p:anim>
                                  </p:childTnLst>
                                </p:cTn>
                              </p:par>
                            </p:childTnLst>
                          </p:cTn>
                        </p:par>
                        <p:par>
                          <p:cTn id="157" fill="hold">
                            <p:stCondLst>
                              <p:cond delay="3000"/>
                            </p:stCondLst>
                            <p:childTnLst>
                              <p:par>
                                <p:cTn id="158" presetClass="entr" nodeType="afterEffect" presetSubtype="16" presetID="23" grpId="32" fill="hold">
                                  <p:stCondLst>
                                    <p:cond delay="0"/>
                                  </p:stCondLst>
                                  <p:iterate type="el" backwards="0">
                                    <p:tmAbs val="0"/>
                                  </p:iterate>
                                  <p:childTnLst>
                                    <p:set>
                                      <p:cBhvr>
                                        <p:cTn id="159" fill="hold"/>
                                        <p:tgtEl>
                                          <p:spTgt spid="3424"/>
                                        </p:tgtEl>
                                        <p:attrNameLst>
                                          <p:attrName>style.visibility</p:attrName>
                                        </p:attrNameLst>
                                      </p:cBhvr>
                                      <p:to>
                                        <p:strVal val="visible"/>
                                      </p:to>
                                    </p:set>
                                    <p:anim calcmode="lin" valueType="num">
                                      <p:cBhvr>
                                        <p:cTn id="160" dur="500" fill="hold"/>
                                        <p:tgtEl>
                                          <p:spTgt spid="3424"/>
                                        </p:tgtEl>
                                        <p:attrNameLst>
                                          <p:attrName>ppt_w</p:attrName>
                                        </p:attrNameLst>
                                      </p:cBhvr>
                                      <p:tavLst>
                                        <p:tav tm="0">
                                          <p:val>
                                            <p:fltVal val="0"/>
                                          </p:val>
                                        </p:tav>
                                        <p:tav tm="100000">
                                          <p:val>
                                            <p:strVal val="#ppt_w"/>
                                          </p:val>
                                        </p:tav>
                                      </p:tavLst>
                                    </p:anim>
                                    <p:anim calcmode="lin" valueType="num">
                                      <p:cBhvr>
                                        <p:cTn id="161" dur="500" fill="hold"/>
                                        <p:tgtEl>
                                          <p:spTgt spid="3424"/>
                                        </p:tgtEl>
                                        <p:attrNameLst>
                                          <p:attrName>ppt_h</p:attrName>
                                        </p:attrNameLst>
                                      </p:cBhvr>
                                      <p:tavLst>
                                        <p:tav tm="0">
                                          <p:val>
                                            <p:fltVal val="0"/>
                                          </p:val>
                                        </p:tav>
                                        <p:tav tm="100000">
                                          <p:val>
                                            <p:strVal val="#ppt_h"/>
                                          </p:val>
                                        </p:tav>
                                      </p:tavLst>
                                    </p:anim>
                                  </p:childTnLst>
                                </p:cTn>
                              </p:par>
                            </p:childTnLst>
                          </p:cTn>
                        </p:par>
                        <p:par>
                          <p:cTn id="162" fill="hold">
                            <p:stCondLst>
                              <p:cond delay="3500"/>
                            </p:stCondLst>
                            <p:childTnLst>
                              <p:par>
                                <p:cTn id="163" presetClass="entr" nodeType="afterEffect" presetSubtype="16" presetID="23" grpId="33" fill="hold">
                                  <p:stCondLst>
                                    <p:cond delay="0"/>
                                  </p:stCondLst>
                                  <p:iterate type="el" backwards="0">
                                    <p:tmAbs val="0"/>
                                  </p:iterate>
                                  <p:childTnLst>
                                    <p:set>
                                      <p:cBhvr>
                                        <p:cTn id="164" fill="hold"/>
                                        <p:tgtEl>
                                          <p:spTgt spid="3425"/>
                                        </p:tgtEl>
                                        <p:attrNameLst>
                                          <p:attrName>style.visibility</p:attrName>
                                        </p:attrNameLst>
                                      </p:cBhvr>
                                      <p:to>
                                        <p:strVal val="visible"/>
                                      </p:to>
                                    </p:set>
                                    <p:anim calcmode="lin" valueType="num">
                                      <p:cBhvr>
                                        <p:cTn id="165" dur="500" fill="hold"/>
                                        <p:tgtEl>
                                          <p:spTgt spid="3425"/>
                                        </p:tgtEl>
                                        <p:attrNameLst>
                                          <p:attrName>ppt_w</p:attrName>
                                        </p:attrNameLst>
                                      </p:cBhvr>
                                      <p:tavLst>
                                        <p:tav tm="0">
                                          <p:val>
                                            <p:fltVal val="0"/>
                                          </p:val>
                                        </p:tav>
                                        <p:tav tm="100000">
                                          <p:val>
                                            <p:strVal val="#ppt_w"/>
                                          </p:val>
                                        </p:tav>
                                      </p:tavLst>
                                    </p:anim>
                                    <p:anim calcmode="lin" valueType="num">
                                      <p:cBhvr>
                                        <p:cTn id="166" dur="500" fill="hold"/>
                                        <p:tgtEl>
                                          <p:spTgt spid="3425"/>
                                        </p:tgtEl>
                                        <p:attrNameLst>
                                          <p:attrName>ppt_h</p:attrName>
                                        </p:attrNameLst>
                                      </p:cBhvr>
                                      <p:tavLst>
                                        <p:tav tm="0">
                                          <p:val>
                                            <p:fltVal val="0"/>
                                          </p:val>
                                        </p:tav>
                                        <p:tav tm="100000">
                                          <p:val>
                                            <p:strVal val="#ppt_h"/>
                                          </p:val>
                                        </p:tav>
                                      </p:tavLst>
                                    </p:anim>
                                  </p:childTnLst>
                                </p:cTn>
                              </p:par>
                            </p:childTnLst>
                          </p:cTn>
                        </p:par>
                        <p:par>
                          <p:cTn id="167" fill="hold">
                            <p:stCondLst>
                              <p:cond delay="4000"/>
                            </p:stCondLst>
                            <p:childTnLst>
                              <p:par>
                                <p:cTn id="168" presetClass="entr" nodeType="afterEffect" presetSubtype="16" presetID="23" grpId="34" fill="hold">
                                  <p:stCondLst>
                                    <p:cond delay="0"/>
                                  </p:stCondLst>
                                  <p:iterate type="el" backwards="0">
                                    <p:tmAbs val="0"/>
                                  </p:iterate>
                                  <p:childTnLst>
                                    <p:set>
                                      <p:cBhvr>
                                        <p:cTn id="169" fill="hold"/>
                                        <p:tgtEl>
                                          <p:spTgt spid="3432"/>
                                        </p:tgtEl>
                                        <p:attrNameLst>
                                          <p:attrName>style.visibility</p:attrName>
                                        </p:attrNameLst>
                                      </p:cBhvr>
                                      <p:to>
                                        <p:strVal val="visible"/>
                                      </p:to>
                                    </p:set>
                                    <p:anim calcmode="lin" valueType="num">
                                      <p:cBhvr>
                                        <p:cTn id="170" dur="500" fill="hold"/>
                                        <p:tgtEl>
                                          <p:spTgt spid="3432"/>
                                        </p:tgtEl>
                                        <p:attrNameLst>
                                          <p:attrName>ppt_w</p:attrName>
                                        </p:attrNameLst>
                                      </p:cBhvr>
                                      <p:tavLst>
                                        <p:tav tm="0">
                                          <p:val>
                                            <p:fltVal val="0"/>
                                          </p:val>
                                        </p:tav>
                                        <p:tav tm="100000">
                                          <p:val>
                                            <p:strVal val="#ppt_w"/>
                                          </p:val>
                                        </p:tav>
                                      </p:tavLst>
                                    </p:anim>
                                    <p:anim calcmode="lin" valueType="num">
                                      <p:cBhvr>
                                        <p:cTn id="171" dur="500" fill="hold"/>
                                        <p:tgtEl>
                                          <p:spTgt spid="3432"/>
                                        </p:tgtEl>
                                        <p:attrNameLst>
                                          <p:attrName>ppt_h</p:attrName>
                                        </p:attrNameLst>
                                      </p:cBhvr>
                                      <p:tavLst>
                                        <p:tav tm="0">
                                          <p:val>
                                            <p:fltVal val="0"/>
                                          </p:val>
                                        </p:tav>
                                        <p:tav tm="100000">
                                          <p:val>
                                            <p:strVal val="#ppt_h"/>
                                          </p:val>
                                        </p:tav>
                                      </p:tavLst>
                                    </p:anim>
                                  </p:childTnLst>
                                </p:cTn>
                              </p:par>
                            </p:childTnLst>
                          </p:cTn>
                        </p:par>
                        <p:par>
                          <p:cTn id="172" fill="hold">
                            <p:stCondLst>
                              <p:cond delay="4500"/>
                            </p:stCondLst>
                            <p:childTnLst>
                              <p:par>
                                <p:cTn id="173" presetClass="entr" nodeType="afterEffect" presetSubtype="16" presetID="23" grpId="35" fill="hold">
                                  <p:stCondLst>
                                    <p:cond delay="0"/>
                                  </p:stCondLst>
                                  <p:iterate type="el" backwards="0">
                                    <p:tmAbs val="0"/>
                                  </p:iterate>
                                  <p:childTnLst>
                                    <p:set>
                                      <p:cBhvr>
                                        <p:cTn id="174" fill="hold"/>
                                        <p:tgtEl>
                                          <p:spTgt spid="3434"/>
                                        </p:tgtEl>
                                        <p:attrNameLst>
                                          <p:attrName>style.visibility</p:attrName>
                                        </p:attrNameLst>
                                      </p:cBhvr>
                                      <p:to>
                                        <p:strVal val="visible"/>
                                      </p:to>
                                    </p:set>
                                    <p:anim calcmode="lin" valueType="num">
                                      <p:cBhvr>
                                        <p:cTn id="175" dur="500" fill="hold"/>
                                        <p:tgtEl>
                                          <p:spTgt spid="3434"/>
                                        </p:tgtEl>
                                        <p:attrNameLst>
                                          <p:attrName>ppt_w</p:attrName>
                                        </p:attrNameLst>
                                      </p:cBhvr>
                                      <p:tavLst>
                                        <p:tav tm="0">
                                          <p:val>
                                            <p:fltVal val="0"/>
                                          </p:val>
                                        </p:tav>
                                        <p:tav tm="100000">
                                          <p:val>
                                            <p:strVal val="#ppt_w"/>
                                          </p:val>
                                        </p:tav>
                                      </p:tavLst>
                                    </p:anim>
                                    <p:anim calcmode="lin" valueType="num">
                                      <p:cBhvr>
                                        <p:cTn id="176" dur="500" fill="hold"/>
                                        <p:tgtEl>
                                          <p:spTgt spid="3434"/>
                                        </p:tgtEl>
                                        <p:attrNameLst>
                                          <p:attrName>ppt_h</p:attrName>
                                        </p:attrNameLst>
                                      </p:cBhvr>
                                      <p:tavLst>
                                        <p:tav tm="0">
                                          <p:val>
                                            <p:fltVal val="0"/>
                                          </p:val>
                                        </p:tav>
                                        <p:tav tm="100000">
                                          <p:val>
                                            <p:strVal val="#ppt_h"/>
                                          </p:val>
                                        </p:tav>
                                      </p:tavLst>
                                    </p:anim>
                                  </p:childTnLst>
                                </p:cTn>
                              </p:par>
                            </p:childTnLst>
                          </p:cTn>
                        </p:par>
                        <p:par>
                          <p:cTn id="177" fill="hold">
                            <p:stCondLst>
                              <p:cond delay="5000"/>
                            </p:stCondLst>
                            <p:childTnLst>
                              <p:par>
                                <p:cTn id="178" presetClass="entr" nodeType="afterEffect" presetSubtype="16" presetID="23" grpId="36" fill="hold">
                                  <p:stCondLst>
                                    <p:cond delay="0"/>
                                  </p:stCondLst>
                                  <p:iterate type="el" backwards="0">
                                    <p:tmAbs val="0"/>
                                  </p:iterate>
                                  <p:childTnLst>
                                    <p:set>
                                      <p:cBhvr>
                                        <p:cTn id="179" fill="hold"/>
                                        <p:tgtEl>
                                          <p:spTgt spid="3433"/>
                                        </p:tgtEl>
                                        <p:attrNameLst>
                                          <p:attrName>style.visibility</p:attrName>
                                        </p:attrNameLst>
                                      </p:cBhvr>
                                      <p:to>
                                        <p:strVal val="visible"/>
                                      </p:to>
                                    </p:set>
                                    <p:anim calcmode="lin" valueType="num">
                                      <p:cBhvr>
                                        <p:cTn id="180" dur="500" fill="hold"/>
                                        <p:tgtEl>
                                          <p:spTgt spid="3433"/>
                                        </p:tgtEl>
                                        <p:attrNameLst>
                                          <p:attrName>ppt_w</p:attrName>
                                        </p:attrNameLst>
                                      </p:cBhvr>
                                      <p:tavLst>
                                        <p:tav tm="0">
                                          <p:val>
                                            <p:fltVal val="0"/>
                                          </p:val>
                                        </p:tav>
                                        <p:tav tm="100000">
                                          <p:val>
                                            <p:strVal val="#ppt_w"/>
                                          </p:val>
                                        </p:tav>
                                      </p:tavLst>
                                    </p:anim>
                                    <p:anim calcmode="lin" valueType="num">
                                      <p:cBhvr>
                                        <p:cTn id="181" dur="500" fill="hold"/>
                                        <p:tgtEl>
                                          <p:spTgt spid="343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424" grpId="32"/>
      <p:bldP build="whole" bldLvl="1" animBg="1" rev="0" advAuto="0" spid="3406" grpId="2"/>
      <p:bldP build="whole" bldLvl="1" animBg="1" rev="0" advAuto="0" spid="3435" grpId="24"/>
      <p:bldP build="whole" bldLvl="1" animBg="1" rev="0" advAuto="0" spid="3417" grpId="23"/>
      <p:bldP build="whole" bldLvl="1" animBg="1" rev="0" advAuto="0" spid="3410" grpId="7"/>
      <p:bldP build="whole" bldLvl="1" animBg="1" rev="0" advAuto="0" spid="3413" grpId="25"/>
      <p:bldP build="whole" bldLvl="1" animBg="1" rev="0" advAuto="0" spid="3421" grpId="29"/>
      <p:bldP build="whole" bldLvl="1" animBg="1" rev="0" advAuto="0" spid="3425" grpId="33"/>
      <p:bldP build="whole" bldLvl="1" animBg="1" rev="0" advAuto="0" spid="3414" grpId="20"/>
      <p:bldP build="whole" bldLvl="1" animBg="1" rev="0" advAuto="0" spid="3361" grpId="9"/>
      <p:bldP build="whole" bldLvl="1" animBg="1" rev="0" advAuto="0" spid="3346" grpId="14"/>
      <p:bldP build="whole" bldLvl="1" animBg="1" rev="0" advAuto="0" spid="3394" grpId="13"/>
      <p:bldP build="whole" bldLvl="1" animBg="1" rev="0" advAuto="0" spid="3407" grpId="10"/>
      <p:bldP build="whole" bldLvl="1" animBg="1" rev="0" advAuto="0" spid="3418" grpId="26"/>
      <p:bldP build="whole" bldLvl="1" animBg="1" rev="0" advAuto="0" spid="3411" grpId="11"/>
      <p:bldP build="whole" bldLvl="1" animBg="1" rev="0" advAuto="0" spid="3422" grpId="30"/>
      <p:bldP build="whole" bldLvl="1" animBg="1" rev="0" advAuto="0" spid="3329" grpId="19"/>
      <p:bldP build="whole" bldLvl="1" animBg="1" rev="0" advAuto="0" spid="3391" grpId="15"/>
      <p:bldP build="whole" bldLvl="1" animBg="1" rev="0" advAuto="0" spid="3390" grpId="4"/>
      <p:bldP build="whole" bldLvl="1" animBg="1" rev="0" advAuto="0" spid="3395" grpId="8"/>
      <p:bldP build="whole" bldLvl="1" animBg="1" rev="0" advAuto="0" spid="3415" grpId="21"/>
      <p:bldP build="whole" bldLvl="1" animBg="1" rev="0" advAuto="0" spid="3433" grpId="36"/>
      <p:bldP build="whole" bldLvl="1" animBg="1" rev="0" advAuto="0" spid="3419" grpId="27"/>
      <p:bldP build="whole" bldLvl="1" animBg="1" rev="0" advAuto="0" spid="3423" grpId="31"/>
      <p:bldP build="whole" bldLvl="1" animBg="1" rev="0" advAuto="0" spid="3408" grpId="17"/>
      <p:bldP build="whole" bldLvl="1" animBg="1" rev="0" advAuto="0" spid="3412" grpId="18"/>
      <p:bldP build="whole" bldLvl="1" animBg="1" rev="0" advAuto="0" spid="3392" grpId="16"/>
      <p:bldP build="whole" bldLvl="1" animBg="1" rev="0" advAuto="0" spid="3405" grpId="3"/>
      <p:bldP build="whole" bldLvl="1" animBg="1" rev="0" advAuto="0" spid="3404" grpId="1"/>
      <p:bldP build="whole" bldLvl="1" animBg="1" rev="0" advAuto="0" spid="3416" grpId="22"/>
      <p:bldP build="whole" bldLvl="1" animBg="1" rev="0" advAuto="0" spid="3409" grpId="6"/>
      <p:bldP build="whole" bldLvl="1" animBg="1" rev="0" advAuto="0" spid="3432" grpId="34"/>
      <p:bldP build="whole" bldLvl="1" animBg="1" rev="0" advAuto="0" spid="3396" grpId="5"/>
      <p:bldP build="whole" bldLvl="1" animBg="1" rev="0" advAuto="0" spid="3420" grpId="28"/>
      <p:bldP build="whole" bldLvl="1" animBg="1" rev="0" advAuto="0" spid="3434" grpId="35"/>
      <p:bldP build="whole" bldLvl="1" animBg="1" rev="0" advAuto="0" spid="3393" grpId="12"/>
    </p:bld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3441" name="Group 5"/>
          <p:cNvGrpSpPr/>
          <p:nvPr/>
        </p:nvGrpSpPr>
        <p:grpSpPr>
          <a:xfrm>
            <a:off x="7730605" y="4258785"/>
            <a:ext cx="4486795" cy="1585571"/>
            <a:chOff x="0" y="0"/>
            <a:chExt cx="4486793" cy="1585570"/>
          </a:xfrm>
        </p:grpSpPr>
        <p:sp>
          <p:nvSpPr>
            <p:cNvPr id="3438" name="Rectangle 30"/>
            <p:cNvSpPr/>
            <p:nvPr/>
          </p:nvSpPr>
          <p:spPr>
            <a:xfrm>
              <a:off x="1905517" y="0"/>
              <a:ext cx="2581277" cy="1245521"/>
            </a:xfrm>
            <a:prstGeom prst="rect">
              <a:avLst/>
            </a:prstGeom>
            <a:solidFill>
              <a:srgbClr val="000000">
                <a:alpha val="7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439" name="Freeform 28"/>
            <p:cNvSpPr/>
            <p:nvPr/>
          </p:nvSpPr>
          <p:spPr>
            <a:xfrm rot="1350681">
              <a:off x="154042" y="257120"/>
              <a:ext cx="1238481" cy="10511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6478" y="7178"/>
                  </a:lnTo>
                  <a:lnTo>
                    <a:pt x="21600" y="21600"/>
                  </a:lnTo>
                  <a:lnTo>
                    <a:pt x="5158" y="14438"/>
                  </a:lnTo>
                  <a:lnTo>
                    <a:pt x="0" y="0"/>
                  </a:lnTo>
                  <a:close/>
                </a:path>
              </a:pathLst>
            </a:custGeom>
            <a:solidFill>
              <a:srgbClr val="72D2F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440" name="Freeform 29"/>
            <p:cNvSpPr/>
            <p:nvPr/>
          </p:nvSpPr>
          <p:spPr>
            <a:xfrm flipH="1" rot="9304069">
              <a:off x="880058" y="229470"/>
              <a:ext cx="1337777" cy="1126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93"/>
                  </a:moveTo>
                  <a:lnTo>
                    <a:pt x="13141" y="0"/>
                  </a:lnTo>
                  <a:lnTo>
                    <a:pt x="21600" y="21600"/>
                  </a:lnTo>
                  <a:lnTo>
                    <a:pt x="5171" y="14979"/>
                  </a:lnTo>
                  <a:lnTo>
                    <a:pt x="0" y="1693"/>
                  </a:lnTo>
                  <a:close/>
                </a:path>
              </a:pathLst>
            </a:custGeom>
            <a:solidFill>
              <a:srgbClr val="D9D9D9"/>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3445" name="Group 4"/>
          <p:cNvGrpSpPr/>
          <p:nvPr/>
        </p:nvGrpSpPr>
        <p:grpSpPr>
          <a:xfrm>
            <a:off x="7730605" y="2734785"/>
            <a:ext cx="4486795" cy="1585571"/>
            <a:chOff x="0" y="0"/>
            <a:chExt cx="4486793" cy="1585570"/>
          </a:xfrm>
        </p:grpSpPr>
        <p:sp>
          <p:nvSpPr>
            <p:cNvPr id="3442" name="Rectangle 27"/>
            <p:cNvSpPr/>
            <p:nvPr/>
          </p:nvSpPr>
          <p:spPr>
            <a:xfrm>
              <a:off x="1905517" y="0"/>
              <a:ext cx="2581277" cy="1245521"/>
            </a:xfrm>
            <a:prstGeom prst="rect">
              <a:avLst/>
            </a:prstGeom>
            <a:solidFill>
              <a:srgbClr val="000000">
                <a:alpha val="7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443" name="Freeform 23"/>
            <p:cNvSpPr/>
            <p:nvPr/>
          </p:nvSpPr>
          <p:spPr>
            <a:xfrm rot="1350681">
              <a:off x="154042" y="257120"/>
              <a:ext cx="1238481" cy="10511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6478" y="7178"/>
                  </a:lnTo>
                  <a:lnTo>
                    <a:pt x="21600" y="21600"/>
                  </a:lnTo>
                  <a:lnTo>
                    <a:pt x="5158" y="14438"/>
                  </a:lnTo>
                  <a:lnTo>
                    <a:pt x="0" y="0"/>
                  </a:lnTo>
                  <a:close/>
                </a:path>
              </a:pathLst>
            </a:custGeom>
            <a:solidFill>
              <a:srgbClr val="A2BDD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444" name="Freeform 26"/>
            <p:cNvSpPr/>
            <p:nvPr/>
          </p:nvSpPr>
          <p:spPr>
            <a:xfrm flipH="1" rot="9304069">
              <a:off x="880058" y="229470"/>
              <a:ext cx="1337777" cy="1126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93"/>
                  </a:moveTo>
                  <a:lnTo>
                    <a:pt x="13141" y="0"/>
                  </a:lnTo>
                  <a:lnTo>
                    <a:pt x="21600" y="21600"/>
                  </a:lnTo>
                  <a:lnTo>
                    <a:pt x="5171" y="14979"/>
                  </a:lnTo>
                  <a:lnTo>
                    <a:pt x="0" y="1693"/>
                  </a:lnTo>
                  <a:close/>
                </a:path>
              </a:pathLst>
            </a:custGeom>
            <a:solidFill>
              <a:srgbClr val="D9D9D9"/>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3449" name="Group 3"/>
          <p:cNvGrpSpPr/>
          <p:nvPr/>
        </p:nvGrpSpPr>
        <p:grpSpPr>
          <a:xfrm>
            <a:off x="-12701" y="2029705"/>
            <a:ext cx="4586728" cy="1585571"/>
            <a:chOff x="0" y="0"/>
            <a:chExt cx="4586726" cy="1585569"/>
          </a:xfrm>
        </p:grpSpPr>
        <p:sp>
          <p:nvSpPr>
            <p:cNvPr id="3446" name="Rectangle 36"/>
            <p:cNvSpPr/>
            <p:nvPr/>
          </p:nvSpPr>
          <p:spPr>
            <a:xfrm rot="10800000">
              <a:off x="0" y="340048"/>
              <a:ext cx="2681209" cy="1245522"/>
            </a:xfrm>
            <a:prstGeom prst="rect">
              <a:avLst/>
            </a:prstGeom>
            <a:solidFill>
              <a:srgbClr val="000000">
                <a:alpha val="7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447" name="Freeform 34"/>
            <p:cNvSpPr/>
            <p:nvPr/>
          </p:nvSpPr>
          <p:spPr>
            <a:xfrm rot="12150682">
              <a:off x="3194205" y="277291"/>
              <a:ext cx="1238479" cy="10511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6478" y="7178"/>
                  </a:lnTo>
                  <a:lnTo>
                    <a:pt x="21600" y="21600"/>
                  </a:lnTo>
                  <a:lnTo>
                    <a:pt x="5158" y="14438"/>
                  </a:lnTo>
                  <a:lnTo>
                    <a:pt x="0" y="0"/>
                  </a:lnTo>
                  <a:close/>
                </a:path>
              </a:pathLst>
            </a:custGeom>
            <a:solidFill>
              <a:srgbClr val="FFCF7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448" name="Freeform 35"/>
            <p:cNvSpPr/>
            <p:nvPr/>
          </p:nvSpPr>
          <p:spPr>
            <a:xfrm flipH="1" rot="20104069">
              <a:off x="2368892" y="229469"/>
              <a:ext cx="1337776" cy="1126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93"/>
                  </a:moveTo>
                  <a:lnTo>
                    <a:pt x="13141" y="0"/>
                  </a:lnTo>
                  <a:lnTo>
                    <a:pt x="21600" y="21600"/>
                  </a:lnTo>
                  <a:lnTo>
                    <a:pt x="5171" y="14979"/>
                  </a:lnTo>
                  <a:lnTo>
                    <a:pt x="0" y="1693"/>
                  </a:lnTo>
                  <a:close/>
                </a:path>
              </a:pathLst>
            </a:custGeom>
            <a:solidFill>
              <a:srgbClr val="D9D9D9"/>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3450"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451" name="Hexagon 11"/>
          <p:cNvSpPr/>
          <p:nvPr/>
        </p:nvSpPr>
        <p:spPr>
          <a:xfrm rot="1800000">
            <a:off x="5389767" y="4801215"/>
            <a:ext cx="1526788" cy="1316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7" y="0"/>
                </a:lnTo>
                <a:lnTo>
                  <a:pt x="16193" y="0"/>
                </a:lnTo>
                <a:lnTo>
                  <a:pt x="21600" y="10800"/>
                </a:lnTo>
                <a:lnTo>
                  <a:pt x="16193" y="21600"/>
                </a:lnTo>
                <a:lnTo>
                  <a:pt x="5407" y="21600"/>
                </a:ln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3452" name="Hexagon 2"/>
          <p:cNvSpPr/>
          <p:nvPr/>
        </p:nvSpPr>
        <p:spPr>
          <a:xfrm rot="1800000">
            <a:off x="5383612" y="1753478"/>
            <a:ext cx="1526788" cy="1316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7" y="0"/>
                </a:lnTo>
                <a:lnTo>
                  <a:pt x="16193" y="0"/>
                </a:lnTo>
                <a:lnTo>
                  <a:pt x="21600" y="10800"/>
                </a:lnTo>
                <a:lnTo>
                  <a:pt x="16193" y="21600"/>
                </a:lnTo>
                <a:lnTo>
                  <a:pt x="5407" y="21600"/>
                </a:lnTo>
                <a:close/>
              </a:path>
            </a:pathLst>
          </a:custGeom>
          <a:solidFill>
            <a:schemeClr val="accent5"/>
          </a:solidFill>
          <a:ln w="12700">
            <a:miter lim="400000"/>
          </a:ln>
        </p:spPr>
        <p:txBody>
          <a:bodyPr lIns="45719" rIns="45719" anchor="ctr"/>
          <a:lstStyle/>
          <a:p>
            <a:pPr algn="ctr">
              <a:defRPr>
                <a:solidFill>
                  <a:srgbClr val="FFFFFF"/>
                </a:solidFill>
              </a:defRPr>
            </a:pPr>
          </a:p>
        </p:txBody>
      </p:sp>
      <p:sp>
        <p:nvSpPr>
          <p:cNvPr id="3453" name="Hexagon 9"/>
          <p:cNvSpPr/>
          <p:nvPr/>
        </p:nvSpPr>
        <p:spPr>
          <a:xfrm rot="1800000">
            <a:off x="6713535" y="2516951"/>
            <a:ext cx="1526788" cy="1316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7" y="0"/>
                </a:lnTo>
                <a:lnTo>
                  <a:pt x="16193" y="0"/>
                </a:lnTo>
                <a:lnTo>
                  <a:pt x="21600" y="10800"/>
                </a:lnTo>
                <a:lnTo>
                  <a:pt x="16193" y="21600"/>
                </a:lnTo>
                <a:lnTo>
                  <a:pt x="5407" y="21600"/>
                </a:lnTo>
                <a:close/>
              </a:path>
            </a:pathLst>
          </a:custGeom>
          <a:solidFill>
            <a:srgbClr val="6491C8"/>
          </a:solidFill>
          <a:ln w="12700">
            <a:miter lim="400000"/>
          </a:ln>
        </p:spPr>
        <p:txBody>
          <a:bodyPr lIns="45719" rIns="45719" anchor="ctr"/>
          <a:lstStyle/>
          <a:p>
            <a:pPr algn="ctr">
              <a:defRPr>
                <a:solidFill>
                  <a:srgbClr val="FFFFFF"/>
                </a:solidFill>
              </a:defRPr>
            </a:pPr>
          </a:p>
        </p:txBody>
      </p:sp>
      <p:sp>
        <p:nvSpPr>
          <p:cNvPr id="3454" name="Hexagon 10"/>
          <p:cNvSpPr/>
          <p:nvPr/>
        </p:nvSpPr>
        <p:spPr>
          <a:xfrm rot="1800000">
            <a:off x="6713535" y="4043900"/>
            <a:ext cx="1526788" cy="1316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7" y="0"/>
                </a:lnTo>
                <a:lnTo>
                  <a:pt x="16193" y="0"/>
                </a:lnTo>
                <a:lnTo>
                  <a:pt x="21600" y="10800"/>
                </a:lnTo>
                <a:lnTo>
                  <a:pt x="16193" y="21600"/>
                </a:lnTo>
                <a:lnTo>
                  <a:pt x="5407" y="21600"/>
                </a:lnTo>
                <a:close/>
              </a:path>
            </a:pathLst>
          </a:custGeom>
          <a:solidFill>
            <a:schemeClr val="accent1"/>
          </a:solidFill>
          <a:ln w="12700">
            <a:miter lim="400000"/>
          </a:ln>
        </p:spPr>
        <p:txBody>
          <a:bodyPr lIns="45719" rIns="45719" anchor="ctr"/>
          <a:lstStyle/>
          <a:p>
            <a:pPr algn="ctr">
              <a:defRPr>
                <a:solidFill>
                  <a:srgbClr val="FFFFFF"/>
                </a:solidFill>
              </a:defRPr>
            </a:pPr>
          </a:p>
        </p:txBody>
      </p:sp>
      <p:sp>
        <p:nvSpPr>
          <p:cNvPr id="3455" name="Hexagon 13"/>
          <p:cNvSpPr/>
          <p:nvPr/>
        </p:nvSpPr>
        <p:spPr>
          <a:xfrm rot="1800000">
            <a:off x="4059847" y="2516952"/>
            <a:ext cx="1526788" cy="1316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7" y="0"/>
                </a:lnTo>
                <a:lnTo>
                  <a:pt x="16193" y="0"/>
                </a:lnTo>
                <a:lnTo>
                  <a:pt x="21600" y="10800"/>
                </a:lnTo>
                <a:lnTo>
                  <a:pt x="16193" y="21600"/>
                </a:lnTo>
                <a:lnTo>
                  <a:pt x="5407" y="21600"/>
                </a:lnTo>
                <a:close/>
              </a:path>
            </a:pathLst>
          </a:custGeom>
          <a:solidFill>
            <a:schemeClr val="accent4"/>
          </a:solidFill>
          <a:ln w="12700">
            <a:miter lim="400000"/>
          </a:ln>
        </p:spPr>
        <p:txBody>
          <a:bodyPr lIns="45719" rIns="45719" anchor="ctr"/>
          <a:lstStyle/>
          <a:p>
            <a:pPr algn="ctr">
              <a:defRPr>
                <a:solidFill>
                  <a:srgbClr val="FFFFFF"/>
                </a:solidFill>
              </a:defRPr>
            </a:pPr>
          </a:p>
        </p:txBody>
      </p:sp>
      <p:sp>
        <p:nvSpPr>
          <p:cNvPr id="3456" name="Hexagon 14"/>
          <p:cNvSpPr/>
          <p:nvPr/>
        </p:nvSpPr>
        <p:spPr>
          <a:xfrm rot="1800000">
            <a:off x="4059845" y="4043900"/>
            <a:ext cx="1526789" cy="1316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7" y="0"/>
                </a:lnTo>
                <a:lnTo>
                  <a:pt x="16193" y="0"/>
                </a:lnTo>
                <a:lnTo>
                  <a:pt x="21600" y="10800"/>
                </a:lnTo>
                <a:lnTo>
                  <a:pt x="16193" y="21600"/>
                </a:lnTo>
                <a:lnTo>
                  <a:pt x="5407" y="21600"/>
                </a:lnTo>
                <a:close/>
              </a:path>
            </a:pathLst>
          </a:custGeom>
          <a:solidFill>
            <a:schemeClr val="accent3"/>
          </a:solidFill>
          <a:ln w="12700">
            <a:miter lim="400000"/>
          </a:ln>
        </p:spPr>
        <p:txBody>
          <a:bodyPr lIns="45719" rIns="45719" anchor="ctr"/>
          <a:lstStyle/>
          <a:p>
            <a:pPr algn="ctr">
              <a:defRPr>
                <a:solidFill>
                  <a:srgbClr val="FFFFFF"/>
                </a:solidFill>
              </a:defRPr>
            </a:pPr>
          </a:p>
        </p:txBody>
      </p:sp>
      <p:grpSp>
        <p:nvGrpSpPr>
          <p:cNvPr id="3460" name="Group 62"/>
          <p:cNvGrpSpPr/>
          <p:nvPr/>
        </p:nvGrpSpPr>
        <p:grpSpPr>
          <a:xfrm>
            <a:off x="-12701" y="3553705"/>
            <a:ext cx="4586728" cy="1585571"/>
            <a:chOff x="0" y="0"/>
            <a:chExt cx="4586726" cy="1585569"/>
          </a:xfrm>
        </p:grpSpPr>
        <p:sp>
          <p:nvSpPr>
            <p:cNvPr id="3457" name="Rectangle 33"/>
            <p:cNvSpPr/>
            <p:nvPr/>
          </p:nvSpPr>
          <p:spPr>
            <a:xfrm rot="10800000">
              <a:off x="0" y="340048"/>
              <a:ext cx="2681209" cy="1245522"/>
            </a:xfrm>
            <a:prstGeom prst="rect">
              <a:avLst/>
            </a:prstGeom>
            <a:solidFill>
              <a:srgbClr val="000000">
                <a:alpha val="7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458" name="Freeform 31"/>
            <p:cNvSpPr/>
            <p:nvPr/>
          </p:nvSpPr>
          <p:spPr>
            <a:xfrm rot="12150682">
              <a:off x="3194205" y="277291"/>
              <a:ext cx="1238479" cy="10511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6478" y="7178"/>
                  </a:lnTo>
                  <a:lnTo>
                    <a:pt x="21600" y="21600"/>
                  </a:lnTo>
                  <a:lnTo>
                    <a:pt x="5158" y="14438"/>
                  </a:lnTo>
                  <a:lnTo>
                    <a:pt x="0" y="0"/>
                  </a:lnTo>
                  <a:close/>
                </a:path>
              </a:pathLst>
            </a:custGeom>
            <a:solidFill>
              <a:srgbClr val="C0DE8A"/>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459" name="Freeform 32"/>
            <p:cNvSpPr/>
            <p:nvPr/>
          </p:nvSpPr>
          <p:spPr>
            <a:xfrm flipH="1" rot="20104069">
              <a:off x="2368892" y="229469"/>
              <a:ext cx="1337776" cy="1126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93"/>
                  </a:moveTo>
                  <a:lnTo>
                    <a:pt x="13141" y="0"/>
                  </a:lnTo>
                  <a:lnTo>
                    <a:pt x="21600" y="21600"/>
                  </a:lnTo>
                  <a:lnTo>
                    <a:pt x="5171" y="14979"/>
                  </a:lnTo>
                  <a:lnTo>
                    <a:pt x="0" y="1693"/>
                  </a:lnTo>
                  <a:close/>
                </a:path>
              </a:pathLst>
            </a:custGeom>
            <a:solidFill>
              <a:srgbClr val="D9D9D9"/>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3461" name="TextBox 46"/>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6</a:t>
            </a:r>
          </a:p>
        </p:txBody>
      </p:sp>
      <p:sp>
        <p:nvSpPr>
          <p:cNvPr id="3462" name="TextBox 47"/>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3463" name="Freeform 48"/>
          <p:cNvSpPr/>
          <p:nvPr/>
        </p:nvSpPr>
        <p:spPr>
          <a:xfrm>
            <a:off x="5944136" y="3418518"/>
            <a:ext cx="462199" cy="2919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ln w="152400">
            <a:solidFill>
              <a:schemeClr val="accent2"/>
            </a:solidFill>
            <a:miter/>
          </a:ln>
        </p:spPr>
        <p:txBody>
          <a:bodyPr lIns="45719" rIns="45719" anchor="ctr"/>
          <a:lstStyle/>
          <a:p>
            <a:pPr algn="ctr">
              <a:defRPr>
                <a:solidFill>
                  <a:srgbClr val="FFFFFF"/>
                </a:solidFill>
              </a:defRPr>
            </a:pPr>
          </a:p>
        </p:txBody>
      </p:sp>
      <p:sp>
        <p:nvSpPr>
          <p:cNvPr id="3464" name="TextBox 49"/>
          <p:cNvSpPr txBox="1"/>
          <p:nvPr/>
        </p:nvSpPr>
        <p:spPr>
          <a:xfrm>
            <a:off x="5457257" y="3862644"/>
            <a:ext cx="1241859"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chemeClr val="accent2"/>
                </a:solidFill>
              </a:defRPr>
            </a:lvl1pPr>
          </a:lstStyle>
          <a:p>
            <a:pPr/>
            <a:r>
              <a:t>RESULTS</a:t>
            </a:r>
          </a:p>
        </p:txBody>
      </p:sp>
      <p:sp>
        <p:nvSpPr>
          <p:cNvPr id="3465" name="Rectangle 50"/>
          <p:cNvSpPr txBox="1"/>
          <p:nvPr/>
        </p:nvSpPr>
        <p:spPr>
          <a:xfrm>
            <a:off x="5671318" y="4863412"/>
            <a:ext cx="976781" cy="570134"/>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466" name="Rectangle 51"/>
          <p:cNvSpPr txBox="1"/>
          <p:nvPr/>
        </p:nvSpPr>
        <p:spPr>
          <a:xfrm>
            <a:off x="7059869" y="2592210"/>
            <a:ext cx="1033233"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467" name="Rectangle 52"/>
          <p:cNvSpPr txBox="1"/>
          <p:nvPr/>
        </p:nvSpPr>
        <p:spPr>
          <a:xfrm>
            <a:off x="6988537" y="4179947"/>
            <a:ext cx="976781" cy="570134"/>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468" name="Rectangle 53"/>
          <p:cNvSpPr txBox="1"/>
          <p:nvPr/>
        </p:nvSpPr>
        <p:spPr>
          <a:xfrm>
            <a:off x="5740474" y="1848672"/>
            <a:ext cx="920325" cy="570134"/>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469" name="Rectangle 54"/>
          <p:cNvSpPr txBox="1"/>
          <p:nvPr/>
        </p:nvSpPr>
        <p:spPr>
          <a:xfrm>
            <a:off x="4391293" y="4090786"/>
            <a:ext cx="863872" cy="570134"/>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470" name="Rectangle 55"/>
          <p:cNvSpPr txBox="1"/>
          <p:nvPr/>
        </p:nvSpPr>
        <p:spPr>
          <a:xfrm>
            <a:off x="4395059" y="2611554"/>
            <a:ext cx="863871" cy="570134"/>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471" name="TextBox 56"/>
          <p:cNvSpPr txBox="1"/>
          <p:nvPr/>
        </p:nvSpPr>
        <p:spPr>
          <a:xfrm>
            <a:off x="6986090" y="3177168"/>
            <a:ext cx="1042225" cy="4178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1000">
                <a:solidFill>
                  <a:srgbClr val="FEFEFE"/>
                </a:solidFill>
              </a:defRPr>
            </a:lvl1pPr>
          </a:lstStyle>
          <a:p>
            <a:pPr/>
            <a:r>
              <a:t>Creepiest god air fish land.</a:t>
            </a:r>
          </a:p>
        </p:txBody>
      </p:sp>
      <p:sp>
        <p:nvSpPr>
          <p:cNvPr id="3472" name="TextBox 57"/>
          <p:cNvSpPr txBox="1"/>
          <p:nvPr/>
        </p:nvSpPr>
        <p:spPr>
          <a:xfrm>
            <a:off x="6986090" y="4739268"/>
            <a:ext cx="1042225" cy="4178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1000">
                <a:solidFill>
                  <a:srgbClr val="FEFEFE"/>
                </a:solidFill>
              </a:defRPr>
            </a:lvl1pPr>
          </a:lstStyle>
          <a:p>
            <a:pPr/>
            <a:r>
              <a:t>Creepiest god air fish land.</a:t>
            </a:r>
          </a:p>
        </p:txBody>
      </p:sp>
      <p:sp>
        <p:nvSpPr>
          <p:cNvPr id="3473" name="TextBox 58"/>
          <p:cNvSpPr txBox="1"/>
          <p:nvPr/>
        </p:nvSpPr>
        <p:spPr>
          <a:xfrm>
            <a:off x="5639891" y="5488568"/>
            <a:ext cx="1042225" cy="4178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1000">
                <a:solidFill>
                  <a:srgbClr val="FEFEFE"/>
                </a:solidFill>
              </a:defRPr>
            </a:lvl1pPr>
          </a:lstStyle>
          <a:p>
            <a:pPr/>
            <a:r>
              <a:t>Creepiest god air fish land.</a:t>
            </a:r>
          </a:p>
        </p:txBody>
      </p:sp>
      <p:sp>
        <p:nvSpPr>
          <p:cNvPr id="3474" name="TextBox 59"/>
          <p:cNvSpPr txBox="1"/>
          <p:nvPr/>
        </p:nvSpPr>
        <p:spPr>
          <a:xfrm>
            <a:off x="4298270" y="4726216"/>
            <a:ext cx="1042226"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1000">
                <a:solidFill>
                  <a:srgbClr val="FEFEFE"/>
                </a:solidFill>
              </a:defRPr>
            </a:lvl1pPr>
          </a:lstStyle>
          <a:p>
            <a:pPr/>
            <a:r>
              <a:t>Creepiest god air fish land.</a:t>
            </a:r>
          </a:p>
        </p:txBody>
      </p:sp>
      <p:sp>
        <p:nvSpPr>
          <p:cNvPr id="3475" name="TextBox 60"/>
          <p:cNvSpPr txBox="1"/>
          <p:nvPr/>
        </p:nvSpPr>
        <p:spPr>
          <a:xfrm>
            <a:off x="4298270" y="3189516"/>
            <a:ext cx="1042226" cy="417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1000">
                <a:solidFill>
                  <a:srgbClr val="FEFEFE"/>
                </a:solidFill>
              </a:defRPr>
            </a:lvl1pPr>
          </a:lstStyle>
          <a:p>
            <a:pPr/>
            <a:r>
              <a:t>Creepiest god air fish land.</a:t>
            </a:r>
          </a:p>
        </p:txBody>
      </p:sp>
      <p:sp>
        <p:nvSpPr>
          <p:cNvPr id="3476" name="TextBox 61"/>
          <p:cNvSpPr txBox="1"/>
          <p:nvPr/>
        </p:nvSpPr>
        <p:spPr>
          <a:xfrm>
            <a:off x="5631615" y="2435010"/>
            <a:ext cx="1042225" cy="4178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1000">
                <a:solidFill>
                  <a:srgbClr val="FEFEFE"/>
                </a:solidFill>
              </a:defRPr>
            </a:lvl1pPr>
          </a:lstStyle>
          <a:p>
            <a:pPr/>
            <a:r>
              <a:t>Creepiest god air fish land.</a:t>
            </a:r>
          </a:p>
        </p:txBody>
      </p:sp>
      <p:sp>
        <p:nvSpPr>
          <p:cNvPr id="3477" name="Half Frame 63"/>
          <p:cNvSpPr/>
          <p:nvPr/>
        </p:nvSpPr>
        <p:spPr>
          <a:xfrm rot="8100000">
            <a:off x="2140411" y="2863650"/>
            <a:ext cx="216393" cy="2163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17095" y="4505"/>
                </a:lnTo>
                <a:lnTo>
                  <a:pt x="4804" y="4505"/>
                </a:lnTo>
                <a:lnTo>
                  <a:pt x="4804" y="16796"/>
                </a:lnTo>
                <a:lnTo>
                  <a:pt x="0" y="21600"/>
                </a:lnTo>
                <a:close/>
              </a:path>
            </a:pathLst>
          </a:custGeom>
          <a:solidFill>
            <a:schemeClr val="accent4"/>
          </a:solidFill>
          <a:ln w="12700">
            <a:miter lim="400000"/>
          </a:ln>
        </p:spPr>
        <p:txBody>
          <a:bodyPr lIns="45719" rIns="45719" anchor="ctr"/>
          <a:lstStyle/>
          <a:p>
            <a:pPr algn="ctr"/>
          </a:p>
        </p:txBody>
      </p:sp>
      <p:sp>
        <p:nvSpPr>
          <p:cNvPr id="3478" name="TextBox 64"/>
          <p:cNvSpPr txBox="1"/>
          <p:nvPr/>
        </p:nvSpPr>
        <p:spPr>
          <a:xfrm>
            <a:off x="645112" y="2825564"/>
            <a:ext cx="1426939"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latin typeface="Montserrat Light"/>
                <a:ea typeface="Montserrat Light"/>
                <a:cs typeface="Montserrat Light"/>
                <a:sym typeface="Montserrat Light"/>
              </a:defRPr>
            </a:lvl1pPr>
          </a:lstStyle>
          <a:p>
            <a:pPr/>
            <a:r>
              <a:t>Creepiest god air fish land darkness. Sample air saying fruitful.</a:t>
            </a:r>
          </a:p>
        </p:txBody>
      </p:sp>
      <p:sp>
        <p:nvSpPr>
          <p:cNvPr id="3479" name="TextBox 65"/>
          <p:cNvSpPr txBox="1"/>
          <p:nvPr/>
        </p:nvSpPr>
        <p:spPr>
          <a:xfrm>
            <a:off x="802818" y="2516975"/>
            <a:ext cx="1269233"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300"/>
            </a:lvl1pPr>
          </a:lstStyle>
          <a:p>
            <a:pPr/>
            <a:r>
              <a:t>Headline Text</a:t>
            </a:r>
          </a:p>
        </p:txBody>
      </p:sp>
      <p:sp>
        <p:nvSpPr>
          <p:cNvPr id="3480" name="Half Frame 66"/>
          <p:cNvSpPr/>
          <p:nvPr/>
        </p:nvSpPr>
        <p:spPr>
          <a:xfrm rot="8100000">
            <a:off x="2140411" y="4412034"/>
            <a:ext cx="216393" cy="2163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17095" y="4505"/>
                </a:lnTo>
                <a:lnTo>
                  <a:pt x="4804" y="4505"/>
                </a:lnTo>
                <a:lnTo>
                  <a:pt x="4804" y="16796"/>
                </a:lnTo>
                <a:lnTo>
                  <a:pt x="0" y="21600"/>
                </a:lnTo>
                <a:close/>
              </a:path>
            </a:pathLst>
          </a:custGeom>
          <a:solidFill>
            <a:schemeClr val="accent3"/>
          </a:solidFill>
          <a:ln w="12700">
            <a:miter lim="400000"/>
          </a:ln>
        </p:spPr>
        <p:txBody>
          <a:bodyPr lIns="45719" rIns="45719" anchor="ctr"/>
          <a:lstStyle/>
          <a:p>
            <a:pPr algn="ctr">
              <a:defRPr>
                <a:solidFill>
                  <a:schemeClr val="accent3"/>
                </a:solidFill>
              </a:defRPr>
            </a:pPr>
          </a:p>
        </p:txBody>
      </p:sp>
      <p:sp>
        <p:nvSpPr>
          <p:cNvPr id="3481" name="TextBox 67"/>
          <p:cNvSpPr txBox="1"/>
          <p:nvPr/>
        </p:nvSpPr>
        <p:spPr>
          <a:xfrm>
            <a:off x="645112" y="4373948"/>
            <a:ext cx="1426939"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latin typeface="Montserrat Light"/>
                <a:ea typeface="Montserrat Light"/>
                <a:cs typeface="Montserrat Light"/>
                <a:sym typeface="Montserrat Light"/>
              </a:defRPr>
            </a:lvl1pPr>
          </a:lstStyle>
          <a:p>
            <a:pPr/>
            <a:r>
              <a:t>Creepiest god air fish land darkness. Sample air saying fruitful.</a:t>
            </a:r>
          </a:p>
        </p:txBody>
      </p:sp>
      <p:sp>
        <p:nvSpPr>
          <p:cNvPr id="3482" name="TextBox 68"/>
          <p:cNvSpPr txBox="1"/>
          <p:nvPr/>
        </p:nvSpPr>
        <p:spPr>
          <a:xfrm>
            <a:off x="802818" y="4065358"/>
            <a:ext cx="1269233"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300"/>
            </a:lvl1pPr>
          </a:lstStyle>
          <a:p>
            <a:pPr/>
            <a:r>
              <a:t>Headline Text</a:t>
            </a:r>
          </a:p>
        </p:txBody>
      </p:sp>
      <p:sp>
        <p:nvSpPr>
          <p:cNvPr id="3483" name="TextBox 69"/>
          <p:cNvSpPr txBox="1"/>
          <p:nvPr/>
        </p:nvSpPr>
        <p:spPr>
          <a:xfrm>
            <a:off x="10215833" y="3191324"/>
            <a:ext cx="1426938"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latin typeface="Montserrat Light"/>
                <a:ea typeface="Montserrat Light"/>
                <a:cs typeface="Montserrat Light"/>
                <a:sym typeface="Montserrat Light"/>
              </a:defRPr>
            </a:lvl1pPr>
          </a:lstStyle>
          <a:p>
            <a:pPr/>
            <a:r>
              <a:t>Creepiest god air fish land darkness. Sample air saying fruitful.</a:t>
            </a:r>
          </a:p>
        </p:txBody>
      </p:sp>
      <p:sp>
        <p:nvSpPr>
          <p:cNvPr id="3484" name="TextBox 70"/>
          <p:cNvSpPr txBox="1"/>
          <p:nvPr/>
        </p:nvSpPr>
        <p:spPr>
          <a:xfrm>
            <a:off x="10215833" y="2882735"/>
            <a:ext cx="1269233"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lvl1pPr>
          </a:lstStyle>
          <a:p>
            <a:pPr/>
            <a:r>
              <a:t>Headline Text</a:t>
            </a:r>
          </a:p>
        </p:txBody>
      </p:sp>
      <p:sp>
        <p:nvSpPr>
          <p:cNvPr id="3485" name="TextBox 71"/>
          <p:cNvSpPr txBox="1"/>
          <p:nvPr/>
        </p:nvSpPr>
        <p:spPr>
          <a:xfrm>
            <a:off x="10215833" y="4739709"/>
            <a:ext cx="1426938"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latin typeface="Montserrat Light"/>
                <a:ea typeface="Montserrat Light"/>
                <a:cs typeface="Montserrat Light"/>
                <a:sym typeface="Montserrat Light"/>
              </a:defRPr>
            </a:lvl1pPr>
          </a:lstStyle>
          <a:p>
            <a:pPr/>
            <a:r>
              <a:t>Creepiest god air fish land darkness. Sample air saying fruitful.</a:t>
            </a:r>
          </a:p>
        </p:txBody>
      </p:sp>
      <p:sp>
        <p:nvSpPr>
          <p:cNvPr id="3486" name="TextBox 72"/>
          <p:cNvSpPr txBox="1"/>
          <p:nvPr/>
        </p:nvSpPr>
        <p:spPr>
          <a:xfrm>
            <a:off x="10215833" y="4431119"/>
            <a:ext cx="1269233"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lvl1pPr>
          </a:lstStyle>
          <a:p>
            <a:pPr/>
            <a:r>
              <a:t>Headline Text</a:t>
            </a:r>
          </a:p>
        </p:txBody>
      </p:sp>
      <p:sp>
        <p:nvSpPr>
          <p:cNvPr id="3487" name="Half Frame 73"/>
          <p:cNvSpPr/>
          <p:nvPr/>
        </p:nvSpPr>
        <p:spPr>
          <a:xfrm flipH="1" rot="13500000">
            <a:off x="9881723" y="3251162"/>
            <a:ext cx="200757" cy="2163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17421" y="4179"/>
                </a:lnTo>
                <a:lnTo>
                  <a:pt x="4804" y="4179"/>
                </a:lnTo>
                <a:lnTo>
                  <a:pt x="4804" y="16796"/>
                </a:lnTo>
                <a:lnTo>
                  <a:pt x="0" y="21600"/>
                </a:lnTo>
                <a:close/>
              </a:path>
            </a:pathLst>
          </a:custGeom>
          <a:solidFill>
            <a:srgbClr val="6491C8"/>
          </a:solidFill>
          <a:ln w="12700">
            <a:miter lim="400000"/>
          </a:ln>
        </p:spPr>
        <p:txBody>
          <a:bodyPr lIns="45719" rIns="45719" anchor="ctr"/>
          <a:lstStyle/>
          <a:p>
            <a:pPr algn="ctr"/>
          </a:p>
        </p:txBody>
      </p:sp>
      <p:sp>
        <p:nvSpPr>
          <p:cNvPr id="3488" name="Half Frame 74"/>
          <p:cNvSpPr/>
          <p:nvPr/>
        </p:nvSpPr>
        <p:spPr>
          <a:xfrm flipH="1" rot="13500000">
            <a:off x="9881723" y="4799546"/>
            <a:ext cx="200757" cy="2163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17421" y="4179"/>
                </a:lnTo>
                <a:lnTo>
                  <a:pt x="4804" y="4179"/>
                </a:lnTo>
                <a:lnTo>
                  <a:pt x="4804" y="16796"/>
                </a:lnTo>
                <a:lnTo>
                  <a:pt x="0" y="21600"/>
                </a:lnTo>
                <a:close/>
              </a:path>
            </a:pathLst>
          </a:custGeom>
          <a:solidFill>
            <a:schemeClr val="accent1"/>
          </a:solidFill>
          <a:ln w="12700">
            <a:miter lim="400000"/>
          </a:ln>
        </p:spPr>
        <p:txBody>
          <a:bodyPr lIns="45719" rIns="45719" anchor="ctr"/>
          <a:lstStyle/>
          <a:p>
            <a:pPr algn="ctr">
              <a:defRPr>
                <a:solidFill>
                  <a:schemeClr val="accent3"/>
                </a:solidFill>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3470"/>
                                        </p:tgtEl>
                                        <p:attrNameLst>
                                          <p:attrName>style.visibility</p:attrName>
                                        </p:attrNameLst>
                                      </p:cBhvr>
                                      <p:to>
                                        <p:strVal val="visible"/>
                                      </p:to>
                                    </p:set>
                                    <p:animEffect filter="dissolve" transition="in">
                                      <p:cBhvr>
                                        <p:cTn id="7" dur="500"/>
                                        <p:tgtEl>
                                          <p:spTgt spid="3470"/>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3475"/>
                                        </p:tgtEl>
                                        <p:attrNameLst>
                                          <p:attrName>style.visibility</p:attrName>
                                        </p:attrNameLst>
                                      </p:cBhvr>
                                      <p:to>
                                        <p:strVal val="visible"/>
                                      </p:to>
                                    </p:set>
                                    <p:animEffect filter="dissolve" transition="in">
                                      <p:cBhvr>
                                        <p:cTn id="11" dur="500"/>
                                        <p:tgtEl>
                                          <p:spTgt spid="3475"/>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3455"/>
                                        </p:tgtEl>
                                        <p:attrNameLst>
                                          <p:attrName>style.visibility</p:attrName>
                                        </p:attrNameLst>
                                      </p:cBhvr>
                                      <p:to>
                                        <p:strVal val="visible"/>
                                      </p:to>
                                    </p:set>
                                    <p:animEffect filter="dissolve" transition="in">
                                      <p:cBhvr>
                                        <p:cTn id="15" dur="500"/>
                                        <p:tgtEl>
                                          <p:spTgt spid="3455"/>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2" presetID="2" grpId="4" fill="hold">
                                  <p:stCondLst>
                                    <p:cond delay="0"/>
                                  </p:stCondLst>
                                  <p:iterate type="el" backwards="0">
                                    <p:tmAbs val="0"/>
                                  </p:iterate>
                                  <p:childTnLst>
                                    <p:set>
                                      <p:cBhvr>
                                        <p:cTn id="19" fill="hold"/>
                                        <p:tgtEl>
                                          <p:spTgt spid="3449"/>
                                        </p:tgtEl>
                                        <p:attrNameLst>
                                          <p:attrName>style.visibility</p:attrName>
                                        </p:attrNameLst>
                                      </p:cBhvr>
                                      <p:to>
                                        <p:strVal val="visible"/>
                                      </p:to>
                                    </p:set>
                                    <p:anim calcmode="lin" valueType="num">
                                      <p:cBhvr>
                                        <p:cTn id="20" dur="500" fill="hold"/>
                                        <p:tgtEl>
                                          <p:spTgt spid="3449"/>
                                        </p:tgtEl>
                                        <p:attrNameLst>
                                          <p:attrName>ppt_x</p:attrName>
                                        </p:attrNameLst>
                                      </p:cBhvr>
                                      <p:tavLst>
                                        <p:tav tm="0">
                                          <p:val>
                                            <p:strVal val="1+#ppt_w/2"/>
                                          </p:val>
                                        </p:tav>
                                        <p:tav tm="100000">
                                          <p:val>
                                            <p:strVal val="#ppt_x"/>
                                          </p:val>
                                        </p:tav>
                                      </p:tavLst>
                                    </p:anim>
                                    <p:anim calcmode="lin" valueType="num">
                                      <p:cBhvr>
                                        <p:cTn id="21" dur="500" fill="hold"/>
                                        <p:tgtEl>
                                          <p:spTgt spid="3449"/>
                                        </p:tgtEl>
                                        <p:attrNameLst>
                                          <p:attrName>ppt_y</p:attrName>
                                        </p:attrNameLst>
                                      </p:cBhvr>
                                      <p:tavLst>
                                        <p:tav tm="0">
                                          <p:val>
                                            <p:strVal val="#ppt_y"/>
                                          </p:val>
                                        </p:tav>
                                        <p:tav tm="100000">
                                          <p:val>
                                            <p:strVal val="#ppt_y"/>
                                          </p:val>
                                        </p:tav>
                                      </p:tavLst>
                                    </p:anim>
                                  </p:childTnLst>
                                </p:cTn>
                              </p:par>
                            </p:childTnLst>
                          </p:cTn>
                        </p:par>
                        <p:par>
                          <p:cTn id="22" fill="hold">
                            <p:stCondLst>
                              <p:cond delay="500"/>
                            </p:stCondLst>
                            <p:childTnLst>
                              <p:par>
                                <p:cTn id="23" presetClass="entr" nodeType="afterEffect" presetID="9" grpId="5" fill="hold">
                                  <p:stCondLst>
                                    <p:cond delay="0"/>
                                  </p:stCondLst>
                                  <p:iterate type="el" backwards="0">
                                    <p:tmAbs val="0"/>
                                  </p:iterate>
                                  <p:childTnLst>
                                    <p:set>
                                      <p:cBhvr>
                                        <p:cTn id="24" fill="hold"/>
                                        <p:tgtEl>
                                          <p:spTgt spid="3479"/>
                                        </p:tgtEl>
                                        <p:attrNameLst>
                                          <p:attrName>style.visibility</p:attrName>
                                        </p:attrNameLst>
                                      </p:cBhvr>
                                      <p:to>
                                        <p:strVal val="visible"/>
                                      </p:to>
                                    </p:set>
                                    <p:animEffect filter="dissolve" transition="in">
                                      <p:cBhvr>
                                        <p:cTn id="25" dur="500"/>
                                        <p:tgtEl>
                                          <p:spTgt spid="3479"/>
                                        </p:tgtEl>
                                      </p:cBhvr>
                                    </p:animEffect>
                                  </p:childTnLst>
                                </p:cTn>
                              </p:par>
                            </p:childTnLst>
                          </p:cTn>
                        </p:par>
                        <p:par>
                          <p:cTn id="26" fill="hold">
                            <p:stCondLst>
                              <p:cond delay="1000"/>
                            </p:stCondLst>
                            <p:childTnLst>
                              <p:par>
                                <p:cTn id="27" presetClass="entr" nodeType="afterEffect" presetID="9" grpId="6" fill="hold">
                                  <p:stCondLst>
                                    <p:cond delay="0"/>
                                  </p:stCondLst>
                                  <p:iterate type="el" backwards="0">
                                    <p:tmAbs val="0"/>
                                  </p:iterate>
                                  <p:childTnLst>
                                    <p:set>
                                      <p:cBhvr>
                                        <p:cTn id="28" fill="hold"/>
                                        <p:tgtEl>
                                          <p:spTgt spid="3478"/>
                                        </p:tgtEl>
                                        <p:attrNameLst>
                                          <p:attrName>style.visibility</p:attrName>
                                        </p:attrNameLst>
                                      </p:cBhvr>
                                      <p:to>
                                        <p:strVal val="visible"/>
                                      </p:to>
                                    </p:set>
                                    <p:animEffect filter="dissolve" transition="in">
                                      <p:cBhvr>
                                        <p:cTn id="29" dur="500"/>
                                        <p:tgtEl>
                                          <p:spTgt spid="3478"/>
                                        </p:tgtEl>
                                      </p:cBhvr>
                                    </p:animEffect>
                                  </p:childTnLst>
                                </p:cTn>
                              </p:par>
                            </p:childTnLst>
                          </p:cTn>
                        </p:par>
                        <p:par>
                          <p:cTn id="30" fill="hold">
                            <p:stCondLst>
                              <p:cond delay="1500"/>
                            </p:stCondLst>
                            <p:childTnLst>
                              <p:par>
                                <p:cTn id="31" presetClass="entr" nodeType="afterEffect" presetID="9" grpId="7" fill="hold">
                                  <p:stCondLst>
                                    <p:cond delay="0"/>
                                  </p:stCondLst>
                                  <p:iterate type="el" backwards="0">
                                    <p:tmAbs val="0"/>
                                  </p:iterate>
                                  <p:childTnLst>
                                    <p:set>
                                      <p:cBhvr>
                                        <p:cTn id="32" fill="hold"/>
                                        <p:tgtEl>
                                          <p:spTgt spid="3477"/>
                                        </p:tgtEl>
                                        <p:attrNameLst>
                                          <p:attrName>style.visibility</p:attrName>
                                        </p:attrNameLst>
                                      </p:cBhvr>
                                      <p:to>
                                        <p:strVal val="visible"/>
                                      </p:to>
                                    </p:set>
                                    <p:animEffect filter="dissolve" transition="in">
                                      <p:cBhvr>
                                        <p:cTn id="33" dur="500"/>
                                        <p:tgtEl>
                                          <p:spTgt spid="3477"/>
                                        </p:tgtEl>
                                      </p:cBhvr>
                                    </p:animEffect>
                                  </p:childTnLst>
                                </p:cTn>
                              </p:par>
                            </p:childTnLst>
                          </p:cTn>
                        </p:par>
                      </p:childTnLst>
                    </p:cTn>
                  </p:par>
                  <p:par>
                    <p:cTn id="34" fill="hold">
                      <p:stCondLst>
                        <p:cond delay="indefinite"/>
                      </p:stCondLst>
                      <p:childTnLst>
                        <p:par>
                          <p:cTn id="35" fill="hold">
                            <p:stCondLst>
                              <p:cond delay="0"/>
                            </p:stCondLst>
                            <p:childTnLst>
                              <p:par>
                                <p:cTn id="36" presetClass="entr" nodeType="clickEffect" presetSubtype="16" presetID="23" grpId="8" fill="hold">
                                  <p:stCondLst>
                                    <p:cond delay="0"/>
                                  </p:stCondLst>
                                  <p:iterate type="el" backwards="0">
                                    <p:tmAbs val="0"/>
                                  </p:iterate>
                                  <p:childTnLst>
                                    <p:set>
                                      <p:cBhvr>
                                        <p:cTn id="37" fill="hold"/>
                                        <p:tgtEl>
                                          <p:spTgt spid="3456"/>
                                        </p:tgtEl>
                                        <p:attrNameLst>
                                          <p:attrName>style.visibility</p:attrName>
                                        </p:attrNameLst>
                                      </p:cBhvr>
                                      <p:to>
                                        <p:strVal val="visible"/>
                                      </p:to>
                                    </p:set>
                                    <p:anim calcmode="lin" valueType="num">
                                      <p:cBhvr>
                                        <p:cTn id="38" dur="500" fill="hold"/>
                                        <p:tgtEl>
                                          <p:spTgt spid="3456"/>
                                        </p:tgtEl>
                                        <p:attrNameLst>
                                          <p:attrName>ppt_w</p:attrName>
                                        </p:attrNameLst>
                                      </p:cBhvr>
                                      <p:tavLst>
                                        <p:tav tm="0">
                                          <p:val>
                                            <p:fltVal val="0"/>
                                          </p:val>
                                        </p:tav>
                                        <p:tav tm="100000">
                                          <p:val>
                                            <p:strVal val="#ppt_w"/>
                                          </p:val>
                                        </p:tav>
                                      </p:tavLst>
                                    </p:anim>
                                    <p:anim calcmode="lin" valueType="num">
                                      <p:cBhvr>
                                        <p:cTn id="39" dur="500" fill="hold"/>
                                        <p:tgtEl>
                                          <p:spTgt spid="3456"/>
                                        </p:tgtEl>
                                        <p:attrNameLst>
                                          <p:attrName>ppt_h</p:attrName>
                                        </p:attrNameLst>
                                      </p:cBhvr>
                                      <p:tavLst>
                                        <p:tav tm="0">
                                          <p:val>
                                            <p:fltVal val="0"/>
                                          </p:val>
                                        </p:tav>
                                        <p:tav tm="100000">
                                          <p:val>
                                            <p:strVal val="#ppt_h"/>
                                          </p:val>
                                        </p:tav>
                                      </p:tavLst>
                                    </p:anim>
                                  </p:childTnLst>
                                </p:cTn>
                              </p:par>
                            </p:childTnLst>
                          </p:cTn>
                        </p:par>
                        <p:par>
                          <p:cTn id="40" fill="hold">
                            <p:stCondLst>
                              <p:cond delay="500"/>
                            </p:stCondLst>
                            <p:childTnLst>
                              <p:par>
                                <p:cTn id="41" presetClass="entr" nodeType="afterEffect" presetSubtype="16" presetID="23" grpId="9" fill="hold">
                                  <p:stCondLst>
                                    <p:cond delay="0"/>
                                  </p:stCondLst>
                                  <p:iterate type="el" backwards="0">
                                    <p:tmAbs val="0"/>
                                  </p:iterate>
                                  <p:childTnLst>
                                    <p:set>
                                      <p:cBhvr>
                                        <p:cTn id="42" fill="hold"/>
                                        <p:tgtEl>
                                          <p:spTgt spid="3469"/>
                                        </p:tgtEl>
                                        <p:attrNameLst>
                                          <p:attrName>style.visibility</p:attrName>
                                        </p:attrNameLst>
                                      </p:cBhvr>
                                      <p:to>
                                        <p:strVal val="visible"/>
                                      </p:to>
                                    </p:set>
                                    <p:anim calcmode="lin" valueType="num">
                                      <p:cBhvr>
                                        <p:cTn id="43" dur="500" fill="hold"/>
                                        <p:tgtEl>
                                          <p:spTgt spid="3469"/>
                                        </p:tgtEl>
                                        <p:attrNameLst>
                                          <p:attrName>ppt_w</p:attrName>
                                        </p:attrNameLst>
                                      </p:cBhvr>
                                      <p:tavLst>
                                        <p:tav tm="0">
                                          <p:val>
                                            <p:fltVal val="0"/>
                                          </p:val>
                                        </p:tav>
                                        <p:tav tm="100000">
                                          <p:val>
                                            <p:strVal val="#ppt_w"/>
                                          </p:val>
                                        </p:tav>
                                      </p:tavLst>
                                    </p:anim>
                                    <p:anim calcmode="lin" valueType="num">
                                      <p:cBhvr>
                                        <p:cTn id="44" dur="500" fill="hold"/>
                                        <p:tgtEl>
                                          <p:spTgt spid="3469"/>
                                        </p:tgtEl>
                                        <p:attrNameLst>
                                          <p:attrName>ppt_h</p:attrName>
                                        </p:attrNameLst>
                                      </p:cBhvr>
                                      <p:tavLst>
                                        <p:tav tm="0">
                                          <p:val>
                                            <p:fltVal val="0"/>
                                          </p:val>
                                        </p:tav>
                                        <p:tav tm="100000">
                                          <p:val>
                                            <p:strVal val="#ppt_h"/>
                                          </p:val>
                                        </p:tav>
                                      </p:tavLst>
                                    </p:anim>
                                  </p:childTnLst>
                                </p:cTn>
                              </p:par>
                            </p:childTnLst>
                          </p:cTn>
                        </p:par>
                        <p:par>
                          <p:cTn id="45" fill="hold">
                            <p:stCondLst>
                              <p:cond delay="1000"/>
                            </p:stCondLst>
                            <p:childTnLst>
                              <p:par>
                                <p:cTn id="46" presetClass="entr" nodeType="afterEffect" presetSubtype="16" presetID="23" grpId="10" fill="hold">
                                  <p:stCondLst>
                                    <p:cond delay="0"/>
                                  </p:stCondLst>
                                  <p:iterate type="el" backwards="0">
                                    <p:tmAbs val="0"/>
                                  </p:iterate>
                                  <p:childTnLst>
                                    <p:set>
                                      <p:cBhvr>
                                        <p:cTn id="47" fill="hold"/>
                                        <p:tgtEl>
                                          <p:spTgt spid="3474"/>
                                        </p:tgtEl>
                                        <p:attrNameLst>
                                          <p:attrName>style.visibility</p:attrName>
                                        </p:attrNameLst>
                                      </p:cBhvr>
                                      <p:to>
                                        <p:strVal val="visible"/>
                                      </p:to>
                                    </p:set>
                                    <p:anim calcmode="lin" valueType="num">
                                      <p:cBhvr>
                                        <p:cTn id="48" dur="500" fill="hold"/>
                                        <p:tgtEl>
                                          <p:spTgt spid="3474"/>
                                        </p:tgtEl>
                                        <p:attrNameLst>
                                          <p:attrName>ppt_w</p:attrName>
                                        </p:attrNameLst>
                                      </p:cBhvr>
                                      <p:tavLst>
                                        <p:tav tm="0">
                                          <p:val>
                                            <p:fltVal val="0"/>
                                          </p:val>
                                        </p:tav>
                                        <p:tav tm="100000">
                                          <p:val>
                                            <p:strVal val="#ppt_w"/>
                                          </p:val>
                                        </p:tav>
                                      </p:tavLst>
                                    </p:anim>
                                    <p:anim calcmode="lin" valueType="num">
                                      <p:cBhvr>
                                        <p:cTn id="49" dur="500" fill="hold"/>
                                        <p:tgtEl>
                                          <p:spTgt spid="3474"/>
                                        </p:tgtEl>
                                        <p:attrNameLst>
                                          <p:attrName>ppt_h</p:attrName>
                                        </p:attrNameLst>
                                      </p:cBhvr>
                                      <p:tavLst>
                                        <p:tav tm="0">
                                          <p:val>
                                            <p:fltVal val="0"/>
                                          </p:val>
                                        </p:tav>
                                        <p:tav tm="100000">
                                          <p:val>
                                            <p:strVal val="#ppt_h"/>
                                          </p:val>
                                        </p:tav>
                                      </p:tavLst>
                                    </p:anim>
                                  </p:childTnLst>
                                </p:cTn>
                              </p:par>
                            </p:childTnLst>
                          </p:cTn>
                        </p:par>
                        <p:par>
                          <p:cTn id="50" fill="hold">
                            <p:stCondLst>
                              <p:cond delay="1500"/>
                            </p:stCondLst>
                            <p:childTnLst>
                              <p:par>
                                <p:cTn id="51" presetClass="entr" nodeType="afterEffect" presetSubtype="16" presetID="23" grpId="11" fill="hold">
                                  <p:stCondLst>
                                    <p:cond delay="0"/>
                                  </p:stCondLst>
                                  <p:iterate type="el" backwards="0">
                                    <p:tmAbs val="0"/>
                                  </p:iterate>
                                  <p:childTnLst>
                                    <p:set>
                                      <p:cBhvr>
                                        <p:cTn id="52" fill="hold"/>
                                        <p:tgtEl>
                                          <p:spTgt spid="3480"/>
                                        </p:tgtEl>
                                        <p:attrNameLst>
                                          <p:attrName>style.visibility</p:attrName>
                                        </p:attrNameLst>
                                      </p:cBhvr>
                                      <p:to>
                                        <p:strVal val="visible"/>
                                      </p:to>
                                    </p:set>
                                    <p:anim calcmode="lin" valueType="num">
                                      <p:cBhvr>
                                        <p:cTn id="53" dur="500" fill="hold"/>
                                        <p:tgtEl>
                                          <p:spTgt spid="3480"/>
                                        </p:tgtEl>
                                        <p:attrNameLst>
                                          <p:attrName>ppt_w</p:attrName>
                                        </p:attrNameLst>
                                      </p:cBhvr>
                                      <p:tavLst>
                                        <p:tav tm="0">
                                          <p:val>
                                            <p:fltVal val="0"/>
                                          </p:val>
                                        </p:tav>
                                        <p:tav tm="100000">
                                          <p:val>
                                            <p:strVal val="#ppt_w"/>
                                          </p:val>
                                        </p:tav>
                                      </p:tavLst>
                                    </p:anim>
                                    <p:anim calcmode="lin" valueType="num">
                                      <p:cBhvr>
                                        <p:cTn id="54" dur="500" fill="hold"/>
                                        <p:tgtEl>
                                          <p:spTgt spid="3480"/>
                                        </p:tgtEl>
                                        <p:attrNameLst>
                                          <p:attrName>ppt_h</p:attrName>
                                        </p:attrNameLst>
                                      </p:cBhvr>
                                      <p:tavLst>
                                        <p:tav tm="0">
                                          <p:val>
                                            <p:fltVal val="0"/>
                                          </p:val>
                                        </p:tav>
                                        <p:tav tm="100000">
                                          <p:val>
                                            <p:strVal val="#ppt_h"/>
                                          </p:val>
                                        </p:tav>
                                      </p:tavLst>
                                    </p:anim>
                                  </p:childTnLst>
                                </p:cTn>
                              </p:par>
                            </p:childTnLst>
                          </p:cTn>
                        </p:par>
                        <p:par>
                          <p:cTn id="55" fill="hold">
                            <p:stCondLst>
                              <p:cond delay="2000"/>
                            </p:stCondLst>
                            <p:childTnLst>
                              <p:par>
                                <p:cTn id="56" presetClass="entr" nodeType="afterEffect" presetSubtype="16" presetID="23" grpId="12" fill="hold">
                                  <p:stCondLst>
                                    <p:cond delay="0"/>
                                  </p:stCondLst>
                                  <p:iterate type="el" backwards="0">
                                    <p:tmAbs val="0"/>
                                  </p:iterate>
                                  <p:childTnLst>
                                    <p:set>
                                      <p:cBhvr>
                                        <p:cTn id="57" fill="hold"/>
                                        <p:tgtEl>
                                          <p:spTgt spid="3482"/>
                                        </p:tgtEl>
                                        <p:attrNameLst>
                                          <p:attrName>style.visibility</p:attrName>
                                        </p:attrNameLst>
                                      </p:cBhvr>
                                      <p:to>
                                        <p:strVal val="visible"/>
                                      </p:to>
                                    </p:set>
                                    <p:anim calcmode="lin" valueType="num">
                                      <p:cBhvr>
                                        <p:cTn id="58" dur="500" fill="hold"/>
                                        <p:tgtEl>
                                          <p:spTgt spid="3482"/>
                                        </p:tgtEl>
                                        <p:attrNameLst>
                                          <p:attrName>ppt_w</p:attrName>
                                        </p:attrNameLst>
                                      </p:cBhvr>
                                      <p:tavLst>
                                        <p:tav tm="0">
                                          <p:val>
                                            <p:fltVal val="0"/>
                                          </p:val>
                                        </p:tav>
                                        <p:tav tm="100000">
                                          <p:val>
                                            <p:strVal val="#ppt_w"/>
                                          </p:val>
                                        </p:tav>
                                      </p:tavLst>
                                    </p:anim>
                                    <p:anim calcmode="lin" valueType="num">
                                      <p:cBhvr>
                                        <p:cTn id="59" dur="500" fill="hold"/>
                                        <p:tgtEl>
                                          <p:spTgt spid="3482"/>
                                        </p:tgtEl>
                                        <p:attrNameLst>
                                          <p:attrName>ppt_h</p:attrName>
                                        </p:attrNameLst>
                                      </p:cBhvr>
                                      <p:tavLst>
                                        <p:tav tm="0">
                                          <p:val>
                                            <p:fltVal val="0"/>
                                          </p:val>
                                        </p:tav>
                                        <p:tav tm="100000">
                                          <p:val>
                                            <p:strVal val="#ppt_h"/>
                                          </p:val>
                                        </p:tav>
                                      </p:tavLst>
                                    </p:anim>
                                  </p:childTnLst>
                                </p:cTn>
                              </p:par>
                            </p:childTnLst>
                          </p:cTn>
                        </p:par>
                        <p:par>
                          <p:cTn id="60" fill="hold">
                            <p:stCondLst>
                              <p:cond delay="2500"/>
                            </p:stCondLst>
                            <p:childTnLst>
                              <p:par>
                                <p:cTn id="61" presetClass="entr" nodeType="afterEffect" presetSubtype="16" presetID="23" grpId="13" fill="hold">
                                  <p:stCondLst>
                                    <p:cond delay="0"/>
                                  </p:stCondLst>
                                  <p:iterate type="el" backwards="0">
                                    <p:tmAbs val="0"/>
                                  </p:iterate>
                                  <p:childTnLst>
                                    <p:set>
                                      <p:cBhvr>
                                        <p:cTn id="62" fill="hold"/>
                                        <p:tgtEl>
                                          <p:spTgt spid="3481"/>
                                        </p:tgtEl>
                                        <p:attrNameLst>
                                          <p:attrName>style.visibility</p:attrName>
                                        </p:attrNameLst>
                                      </p:cBhvr>
                                      <p:to>
                                        <p:strVal val="visible"/>
                                      </p:to>
                                    </p:set>
                                    <p:anim calcmode="lin" valueType="num">
                                      <p:cBhvr>
                                        <p:cTn id="63" dur="500" fill="hold"/>
                                        <p:tgtEl>
                                          <p:spTgt spid="3481"/>
                                        </p:tgtEl>
                                        <p:attrNameLst>
                                          <p:attrName>ppt_w</p:attrName>
                                        </p:attrNameLst>
                                      </p:cBhvr>
                                      <p:tavLst>
                                        <p:tav tm="0">
                                          <p:val>
                                            <p:fltVal val="0"/>
                                          </p:val>
                                        </p:tav>
                                        <p:tav tm="100000">
                                          <p:val>
                                            <p:strVal val="#ppt_w"/>
                                          </p:val>
                                        </p:tav>
                                      </p:tavLst>
                                    </p:anim>
                                    <p:anim calcmode="lin" valueType="num">
                                      <p:cBhvr>
                                        <p:cTn id="64" dur="500" fill="hold"/>
                                        <p:tgtEl>
                                          <p:spTgt spid="3481"/>
                                        </p:tgtEl>
                                        <p:attrNameLst>
                                          <p:attrName>ppt_h</p:attrName>
                                        </p:attrNameLst>
                                      </p:cBhvr>
                                      <p:tavLst>
                                        <p:tav tm="0">
                                          <p:val>
                                            <p:fltVal val="0"/>
                                          </p:val>
                                        </p:tav>
                                        <p:tav tm="100000">
                                          <p:val>
                                            <p:strVal val="#ppt_h"/>
                                          </p:val>
                                        </p:tav>
                                      </p:tavLst>
                                    </p:anim>
                                  </p:childTnLst>
                                </p:cTn>
                              </p:par>
                            </p:childTnLst>
                          </p:cTn>
                        </p:par>
                        <p:par>
                          <p:cTn id="65" fill="hold">
                            <p:stCondLst>
                              <p:cond delay="3000"/>
                            </p:stCondLst>
                            <p:childTnLst>
                              <p:par>
                                <p:cTn id="66" presetClass="entr" nodeType="afterEffect" presetSubtype="16" presetID="23" grpId="14" fill="hold">
                                  <p:stCondLst>
                                    <p:cond delay="0"/>
                                  </p:stCondLst>
                                  <p:iterate type="el" backwards="0">
                                    <p:tmAbs val="0"/>
                                  </p:iterate>
                                  <p:childTnLst>
                                    <p:set>
                                      <p:cBhvr>
                                        <p:cTn id="67" fill="hold"/>
                                        <p:tgtEl>
                                          <p:spTgt spid="3460"/>
                                        </p:tgtEl>
                                        <p:attrNameLst>
                                          <p:attrName>style.visibility</p:attrName>
                                        </p:attrNameLst>
                                      </p:cBhvr>
                                      <p:to>
                                        <p:strVal val="visible"/>
                                      </p:to>
                                    </p:set>
                                    <p:anim calcmode="lin" valueType="num">
                                      <p:cBhvr>
                                        <p:cTn id="68" dur="500" fill="hold"/>
                                        <p:tgtEl>
                                          <p:spTgt spid="3460"/>
                                        </p:tgtEl>
                                        <p:attrNameLst>
                                          <p:attrName>ppt_w</p:attrName>
                                        </p:attrNameLst>
                                      </p:cBhvr>
                                      <p:tavLst>
                                        <p:tav tm="0">
                                          <p:val>
                                            <p:fltVal val="0"/>
                                          </p:val>
                                        </p:tav>
                                        <p:tav tm="100000">
                                          <p:val>
                                            <p:strVal val="#ppt_w"/>
                                          </p:val>
                                        </p:tav>
                                      </p:tavLst>
                                    </p:anim>
                                    <p:anim calcmode="lin" valueType="num">
                                      <p:cBhvr>
                                        <p:cTn id="69" dur="500" fill="hold"/>
                                        <p:tgtEl>
                                          <p:spTgt spid="3460"/>
                                        </p:tgtEl>
                                        <p:attrNameLst>
                                          <p:attrName>ppt_h</p:attrName>
                                        </p:attrNameLst>
                                      </p:cBhvr>
                                      <p:tavLst>
                                        <p:tav tm="0">
                                          <p:val>
                                            <p:fltVal val="0"/>
                                          </p:val>
                                        </p:tav>
                                        <p:tav tm="100000">
                                          <p:val>
                                            <p:strVal val="#ppt_h"/>
                                          </p:val>
                                        </p:tav>
                                      </p:tavLst>
                                    </p:anim>
                                  </p:childTnLst>
                                </p:cTn>
                              </p:par>
                            </p:childTnLst>
                          </p:cTn>
                        </p:par>
                      </p:childTnLst>
                    </p:cTn>
                  </p:par>
                  <p:par>
                    <p:cTn id="70" fill="hold">
                      <p:stCondLst>
                        <p:cond delay="indefinite"/>
                      </p:stCondLst>
                      <p:childTnLst>
                        <p:par>
                          <p:cTn id="71" fill="hold">
                            <p:stCondLst>
                              <p:cond delay="0"/>
                            </p:stCondLst>
                            <p:childTnLst>
                              <p:par>
                                <p:cTn id="72" presetClass="entr" nodeType="clickEffect" presetID="9" grpId="15" fill="hold">
                                  <p:stCondLst>
                                    <p:cond delay="0"/>
                                  </p:stCondLst>
                                  <p:iterate type="el" backwards="0">
                                    <p:tmAbs val="0"/>
                                  </p:iterate>
                                  <p:childTnLst>
                                    <p:set>
                                      <p:cBhvr>
                                        <p:cTn id="73" fill="hold"/>
                                        <p:tgtEl>
                                          <p:spTgt spid="3468"/>
                                        </p:tgtEl>
                                        <p:attrNameLst>
                                          <p:attrName>style.visibility</p:attrName>
                                        </p:attrNameLst>
                                      </p:cBhvr>
                                      <p:to>
                                        <p:strVal val="visible"/>
                                      </p:to>
                                    </p:set>
                                    <p:animEffect filter="dissolve" transition="in">
                                      <p:cBhvr>
                                        <p:cTn id="74" dur="500"/>
                                        <p:tgtEl>
                                          <p:spTgt spid="3468"/>
                                        </p:tgtEl>
                                      </p:cBhvr>
                                    </p:animEffect>
                                  </p:childTnLst>
                                </p:cTn>
                              </p:par>
                            </p:childTnLst>
                          </p:cTn>
                        </p:par>
                        <p:par>
                          <p:cTn id="75" fill="hold">
                            <p:stCondLst>
                              <p:cond delay="500"/>
                            </p:stCondLst>
                            <p:childTnLst>
                              <p:par>
                                <p:cTn id="76" presetClass="entr" nodeType="afterEffect" presetID="9" grpId="16" fill="hold">
                                  <p:stCondLst>
                                    <p:cond delay="0"/>
                                  </p:stCondLst>
                                  <p:iterate type="el" backwards="0">
                                    <p:tmAbs val="0"/>
                                  </p:iterate>
                                  <p:childTnLst>
                                    <p:set>
                                      <p:cBhvr>
                                        <p:cTn id="77" fill="hold"/>
                                        <p:tgtEl>
                                          <p:spTgt spid="3476"/>
                                        </p:tgtEl>
                                        <p:attrNameLst>
                                          <p:attrName>style.visibility</p:attrName>
                                        </p:attrNameLst>
                                      </p:cBhvr>
                                      <p:to>
                                        <p:strVal val="visible"/>
                                      </p:to>
                                    </p:set>
                                    <p:animEffect filter="dissolve" transition="in">
                                      <p:cBhvr>
                                        <p:cTn id="78" dur="500"/>
                                        <p:tgtEl>
                                          <p:spTgt spid="3476"/>
                                        </p:tgtEl>
                                      </p:cBhvr>
                                    </p:animEffect>
                                  </p:childTnLst>
                                </p:cTn>
                              </p:par>
                            </p:childTnLst>
                          </p:cTn>
                        </p:par>
                        <p:par>
                          <p:cTn id="79" fill="hold">
                            <p:stCondLst>
                              <p:cond delay="1000"/>
                            </p:stCondLst>
                            <p:childTnLst>
                              <p:par>
                                <p:cTn id="80" presetClass="entr" nodeType="afterEffect" presetID="9" grpId="17" fill="hold">
                                  <p:stCondLst>
                                    <p:cond delay="0"/>
                                  </p:stCondLst>
                                  <p:iterate type="el" backwards="0">
                                    <p:tmAbs val="0"/>
                                  </p:iterate>
                                  <p:childTnLst>
                                    <p:set>
                                      <p:cBhvr>
                                        <p:cTn id="81" fill="hold"/>
                                        <p:tgtEl>
                                          <p:spTgt spid="3465"/>
                                        </p:tgtEl>
                                        <p:attrNameLst>
                                          <p:attrName>style.visibility</p:attrName>
                                        </p:attrNameLst>
                                      </p:cBhvr>
                                      <p:to>
                                        <p:strVal val="visible"/>
                                      </p:to>
                                    </p:set>
                                    <p:animEffect filter="dissolve" transition="in">
                                      <p:cBhvr>
                                        <p:cTn id="82" dur="500"/>
                                        <p:tgtEl>
                                          <p:spTgt spid="3465"/>
                                        </p:tgtEl>
                                      </p:cBhvr>
                                    </p:animEffect>
                                  </p:childTnLst>
                                </p:cTn>
                              </p:par>
                            </p:childTnLst>
                          </p:cTn>
                        </p:par>
                        <p:par>
                          <p:cTn id="83" fill="hold">
                            <p:stCondLst>
                              <p:cond delay="1500"/>
                            </p:stCondLst>
                            <p:childTnLst>
                              <p:par>
                                <p:cTn id="84" presetClass="entr" nodeType="afterEffect" presetID="9" grpId="18" fill="hold">
                                  <p:stCondLst>
                                    <p:cond delay="0"/>
                                  </p:stCondLst>
                                  <p:iterate type="el" backwards="0">
                                    <p:tmAbs val="0"/>
                                  </p:iterate>
                                  <p:childTnLst>
                                    <p:set>
                                      <p:cBhvr>
                                        <p:cTn id="85" fill="hold"/>
                                        <p:tgtEl>
                                          <p:spTgt spid="3473"/>
                                        </p:tgtEl>
                                        <p:attrNameLst>
                                          <p:attrName>style.visibility</p:attrName>
                                        </p:attrNameLst>
                                      </p:cBhvr>
                                      <p:to>
                                        <p:strVal val="visible"/>
                                      </p:to>
                                    </p:set>
                                    <p:animEffect filter="dissolve" transition="in">
                                      <p:cBhvr>
                                        <p:cTn id="86" dur="500"/>
                                        <p:tgtEl>
                                          <p:spTgt spid="3473"/>
                                        </p:tgtEl>
                                      </p:cBhvr>
                                    </p:animEffect>
                                  </p:childTnLst>
                                </p:cTn>
                              </p:par>
                            </p:childTnLst>
                          </p:cTn>
                        </p:par>
                        <p:par>
                          <p:cTn id="87" fill="hold">
                            <p:stCondLst>
                              <p:cond delay="2000"/>
                            </p:stCondLst>
                            <p:childTnLst>
                              <p:par>
                                <p:cTn id="88" presetClass="entr" nodeType="afterEffect" presetID="9" grpId="19" fill="hold">
                                  <p:stCondLst>
                                    <p:cond delay="0"/>
                                  </p:stCondLst>
                                  <p:iterate type="el" backwards="0">
                                    <p:tmAbs val="0"/>
                                  </p:iterate>
                                  <p:childTnLst>
                                    <p:set>
                                      <p:cBhvr>
                                        <p:cTn id="89" fill="hold"/>
                                        <p:tgtEl>
                                          <p:spTgt spid="3451"/>
                                        </p:tgtEl>
                                        <p:attrNameLst>
                                          <p:attrName>style.visibility</p:attrName>
                                        </p:attrNameLst>
                                      </p:cBhvr>
                                      <p:to>
                                        <p:strVal val="visible"/>
                                      </p:to>
                                    </p:set>
                                    <p:animEffect filter="dissolve" transition="in">
                                      <p:cBhvr>
                                        <p:cTn id="90" dur="500"/>
                                        <p:tgtEl>
                                          <p:spTgt spid="3451"/>
                                        </p:tgtEl>
                                      </p:cBhvr>
                                    </p:animEffect>
                                  </p:childTnLst>
                                </p:cTn>
                              </p:par>
                            </p:childTnLst>
                          </p:cTn>
                        </p:par>
                        <p:par>
                          <p:cTn id="91" fill="hold">
                            <p:stCondLst>
                              <p:cond delay="2500"/>
                            </p:stCondLst>
                            <p:childTnLst>
                              <p:par>
                                <p:cTn id="92" presetClass="entr" nodeType="afterEffect" presetID="9" grpId="20" fill="hold">
                                  <p:stCondLst>
                                    <p:cond delay="0"/>
                                  </p:stCondLst>
                                  <p:iterate type="el" backwards="0">
                                    <p:tmAbs val="0"/>
                                  </p:iterate>
                                  <p:childTnLst>
                                    <p:set>
                                      <p:cBhvr>
                                        <p:cTn id="93" fill="hold"/>
                                        <p:tgtEl>
                                          <p:spTgt spid="3452"/>
                                        </p:tgtEl>
                                        <p:attrNameLst>
                                          <p:attrName>style.visibility</p:attrName>
                                        </p:attrNameLst>
                                      </p:cBhvr>
                                      <p:to>
                                        <p:strVal val="visible"/>
                                      </p:to>
                                    </p:set>
                                    <p:animEffect filter="dissolve" transition="in">
                                      <p:cBhvr>
                                        <p:cTn id="94" dur="500"/>
                                        <p:tgtEl>
                                          <p:spTgt spid="3452"/>
                                        </p:tgtEl>
                                      </p:cBhvr>
                                    </p:animEffect>
                                  </p:childTnLst>
                                </p:cTn>
                              </p:par>
                            </p:childTnLst>
                          </p:cTn>
                        </p:par>
                      </p:childTnLst>
                    </p:cTn>
                  </p:par>
                  <p:par>
                    <p:cTn id="95" fill="hold">
                      <p:stCondLst>
                        <p:cond delay="indefinite"/>
                      </p:stCondLst>
                      <p:childTnLst>
                        <p:par>
                          <p:cTn id="96" fill="hold">
                            <p:stCondLst>
                              <p:cond delay="0"/>
                            </p:stCondLst>
                            <p:childTnLst>
                              <p:par>
                                <p:cTn id="97" presetClass="entr" nodeType="clickEffect" presetSubtype="16" presetID="23" grpId="21" fill="hold">
                                  <p:stCondLst>
                                    <p:cond delay="0"/>
                                  </p:stCondLst>
                                  <p:iterate type="el" backwards="0">
                                    <p:tmAbs val="0"/>
                                  </p:iterate>
                                  <p:childTnLst>
                                    <p:set>
                                      <p:cBhvr>
                                        <p:cTn id="98" fill="hold"/>
                                        <p:tgtEl>
                                          <p:spTgt spid="3466"/>
                                        </p:tgtEl>
                                        <p:attrNameLst>
                                          <p:attrName>style.visibility</p:attrName>
                                        </p:attrNameLst>
                                      </p:cBhvr>
                                      <p:to>
                                        <p:strVal val="visible"/>
                                      </p:to>
                                    </p:set>
                                    <p:anim calcmode="lin" valueType="num">
                                      <p:cBhvr>
                                        <p:cTn id="99" dur="500" fill="hold"/>
                                        <p:tgtEl>
                                          <p:spTgt spid="3466"/>
                                        </p:tgtEl>
                                        <p:attrNameLst>
                                          <p:attrName>ppt_w</p:attrName>
                                        </p:attrNameLst>
                                      </p:cBhvr>
                                      <p:tavLst>
                                        <p:tav tm="0">
                                          <p:val>
                                            <p:fltVal val="0"/>
                                          </p:val>
                                        </p:tav>
                                        <p:tav tm="100000">
                                          <p:val>
                                            <p:strVal val="#ppt_w"/>
                                          </p:val>
                                        </p:tav>
                                      </p:tavLst>
                                    </p:anim>
                                    <p:anim calcmode="lin" valueType="num">
                                      <p:cBhvr>
                                        <p:cTn id="100" dur="500" fill="hold"/>
                                        <p:tgtEl>
                                          <p:spTgt spid="3466"/>
                                        </p:tgtEl>
                                        <p:attrNameLst>
                                          <p:attrName>ppt_h</p:attrName>
                                        </p:attrNameLst>
                                      </p:cBhvr>
                                      <p:tavLst>
                                        <p:tav tm="0">
                                          <p:val>
                                            <p:fltVal val="0"/>
                                          </p:val>
                                        </p:tav>
                                        <p:tav tm="100000">
                                          <p:val>
                                            <p:strVal val="#ppt_h"/>
                                          </p:val>
                                        </p:tav>
                                      </p:tavLst>
                                    </p:anim>
                                  </p:childTnLst>
                                </p:cTn>
                              </p:par>
                            </p:childTnLst>
                          </p:cTn>
                        </p:par>
                        <p:par>
                          <p:cTn id="101" fill="hold">
                            <p:stCondLst>
                              <p:cond delay="500"/>
                            </p:stCondLst>
                            <p:childTnLst>
                              <p:par>
                                <p:cTn id="102" presetClass="entr" nodeType="afterEffect" presetSubtype="16" presetID="23" grpId="22" fill="hold">
                                  <p:stCondLst>
                                    <p:cond delay="0"/>
                                  </p:stCondLst>
                                  <p:iterate type="el" backwards="0">
                                    <p:tmAbs val="0"/>
                                  </p:iterate>
                                  <p:childTnLst>
                                    <p:set>
                                      <p:cBhvr>
                                        <p:cTn id="103" fill="hold"/>
                                        <p:tgtEl>
                                          <p:spTgt spid="3471"/>
                                        </p:tgtEl>
                                        <p:attrNameLst>
                                          <p:attrName>style.visibility</p:attrName>
                                        </p:attrNameLst>
                                      </p:cBhvr>
                                      <p:to>
                                        <p:strVal val="visible"/>
                                      </p:to>
                                    </p:set>
                                    <p:anim calcmode="lin" valueType="num">
                                      <p:cBhvr>
                                        <p:cTn id="104" dur="500" fill="hold"/>
                                        <p:tgtEl>
                                          <p:spTgt spid="3471"/>
                                        </p:tgtEl>
                                        <p:attrNameLst>
                                          <p:attrName>ppt_w</p:attrName>
                                        </p:attrNameLst>
                                      </p:cBhvr>
                                      <p:tavLst>
                                        <p:tav tm="0">
                                          <p:val>
                                            <p:fltVal val="0"/>
                                          </p:val>
                                        </p:tav>
                                        <p:tav tm="100000">
                                          <p:val>
                                            <p:strVal val="#ppt_w"/>
                                          </p:val>
                                        </p:tav>
                                      </p:tavLst>
                                    </p:anim>
                                    <p:anim calcmode="lin" valueType="num">
                                      <p:cBhvr>
                                        <p:cTn id="105" dur="500" fill="hold"/>
                                        <p:tgtEl>
                                          <p:spTgt spid="3471"/>
                                        </p:tgtEl>
                                        <p:attrNameLst>
                                          <p:attrName>ppt_h</p:attrName>
                                        </p:attrNameLst>
                                      </p:cBhvr>
                                      <p:tavLst>
                                        <p:tav tm="0">
                                          <p:val>
                                            <p:fltVal val="0"/>
                                          </p:val>
                                        </p:tav>
                                        <p:tav tm="100000">
                                          <p:val>
                                            <p:strVal val="#ppt_h"/>
                                          </p:val>
                                        </p:tav>
                                      </p:tavLst>
                                    </p:anim>
                                  </p:childTnLst>
                                </p:cTn>
                              </p:par>
                            </p:childTnLst>
                          </p:cTn>
                        </p:par>
                        <p:par>
                          <p:cTn id="106" fill="hold">
                            <p:stCondLst>
                              <p:cond delay="1000"/>
                            </p:stCondLst>
                            <p:childTnLst>
                              <p:par>
                                <p:cTn id="107" presetClass="entr" nodeType="afterEffect" presetSubtype="16" presetID="23" grpId="23" fill="hold">
                                  <p:stCondLst>
                                    <p:cond delay="0"/>
                                  </p:stCondLst>
                                  <p:iterate type="el" backwards="0">
                                    <p:tmAbs val="0"/>
                                  </p:iterate>
                                  <p:childTnLst>
                                    <p:set>
                                      <p:cBhvr>
                                        <p:cTn id="108" fill="hold"/>
                                        <p:tgtEl>
                                          <p:spTgt spid="3453"/>
                                        </p:tgtEl>
                                        <p:attrNameLst>
                                          <p:attrName>style.visibility</p:attrName>
                                        </p:attrNameLst>
                                      </p:cBhvr>
                                      <p:to>
                                        <p:strVal val="visible"/>
                                      </p:to>
                                    </p:set>
                                    <p:anim calcmode="lin" valueType="num">
                                      <p:cBhvr>
                                        <p:cTn id="109" dur="500" fill="hold"/>
                                        <p:tgtEl>
                                          <p:spTgt spid="3453"/>
                                        </p:tgtEl>
                                        <p:attrNameLst>
                                          <p:attrName>ppt_w</p:attrName>
                                        </p:attrNameLst>
                                      </p:cBhvr>
                                      <p:tavLst>
                                        <p:tav tm="0">
                                          <p:val>
                                            <p:fltVal val="0"/>
                                          </p:val>
                                        </p:tav>
                                        <p:tav tm="100000">
                                          <p:val>
                                            <p:strVal val="#ppt_w"/>
                                          </p:val>
                                        </p:tav>
                                      </p:tavLst>
                                    </p:anim>
                                    <p:anim calcmode="lin" valueType="num">
                                      <p:cBhvr>
                                        <p:cTn id="110" dur="500" fill="hold"/>
                                        <p:tgtEl>
                                          <p:spTgt spid="3453"/>
                                        </p:tgtEl>
                                        <p:attrNameLst>
                                          <p:attrName>ppt_h</p:attrName>
                                        </p:attrNameLst>
                                      </p:cBhvr>
                                      <p:tavLst>
                                        <p:tav tm="0">
                                          <p:val>
                                            <p:fltVal val="0"/>
                                          </p:val>
                                        </p:tav>
                                        <p:tav tm="100000">
                                          <p:val>
                                            <p:strVal val="#ppt_h"/>
                                          </p:val>
                                        </p:tav>
                                      </p:tavLst>
                                    </p:anim>
                                  </p:childTnLst>
                                </p:cTn>
                              </p:par>
                            </p:childTnLst>
                          </p:cTn>
                        </p:par>
                      </p:childTnLst>
                    </p:cTn>
                  </p:par>
                  <p:par>
                    <p:cTn id="111" fill="hold">
                      <p:stCondLst>
                        <p:cond delay="indefinite"/>
                      </p:stCondLst>
                      <p:childTnLst>
                        <p:par>
                          <p:cTn id="112" fill="hold">
                            <p:stCondLst>
                              <p:cond delay="0"/>
                            </p:stCondLst>
                            <p:childTnLst>
                              <p:par>
                                <p:cTn id="113" presetClass="entr" nodeType="clickEffect" presetSubtype="8" presetID="22" grpId="24" fill="hold">
                                  <p:stCondLst>
                                    <p:cond delay="0"/>
                                  </p:stCondLst>
                                  <p:iterate type="el" backwards="0">
                                    <p:tmAbs val="0"/>
                                  </p:iterate>
                                  <p:childTnLst>
                                    <p:set>
                                      <p:cBhvr>
                                        <p:cTn id="114" fill="hold"/>
                                        <p:tgtEl>
                                          <p:spTgt spid="3445"/>
                                        </p:tgtEl>
                                        <p:attrNameLst>
                                          <p:attrName>style.visibility</p:attrName>
                                        </p:attrNameLst>
                                      </p:cBhvr>
                                      <p:to>
                                        <p:strVal val="visible"/>
                                      </p:to>
                                    </p:set>
                                    <p:animEffect filter="wipe(left)" transition="in">
                                      <p:cBhvr>
                                        <p:cTn id="115" dur="500"/>
                                        <p:tgtEl>
                                          <p:spTgt spid="3445"/>
                                        </p:tgtEl>
                                      </p:cBhvr>
                                    </p:animEffect>
                                  </p:childTnLst>
                                </p:cTn>
                              </p:par>
                            </p:childTnLst>
                          </p:cTn>
                        </p:par>
                        <p:par>
                          <p:cTn id="116" fill="hold">
                            <p:stCondLst>
                              <p:cond delay="500"/>
                            </p:stCondLst>
                            <p:childTnLst>
                              <p:par>
                                <p:cTn id="117" presetClass="entr" nodeType="afterEffect" presetSubtype="8" presetID="22" grpId="25" fill="hold">
                                  <p:stCondLst>
                                    <p:cond delay="0"/>
                                  </p:stCondLst>
                                  <p:iterate type="el" backwards="0">
                                    <p:tmAbs val="0"/>
                                  </p:iterate>
                                  <p:childTnLst>
                                    <p:set>
                                      <p:cBhvr>
                                        <p:cTn id="118" fill="hold"/>
                                        <p:tgtEl>
                                          <p:spTgt spid="3483"/>
                                        </p:tgtEl>
                                        <p:attrNameLst>
                                          <p:attrName>style.visibility</p:attrName>
                                        </p:attrNameLst>
                                      </p:cBhvr>
                                      <p:to>
                                        <p:strVal val="visible"/>
                                      </p:to>
                                    </p:set>
                                    <p:animEffect filter="wipe(left)" transition="in">
                                      <p:cBhvr>
                                        <p:cTn id="119" dur="500"/>
                                        <p:tgtEl>
                                          <p:spTgt spid="3483"/>
                                        </p:tgtEl>
                                      </p:cBhvr>
                                    </p:animEffect>
                                  </p:childTnLst>
                                </p:cTn>
                              </p:par>
                            </p:childTnLst>
                          </p:cTn>
                        </p:par>
                        <p:par>
                          <p:cTn id="120" fill="hold">
                            <p:stCondLst>
                              <p:cond delay="1000"/>
                            </p:stCondLst>
                            <p:childTnLst>
                              <p:par>
                                <p:cTn id="121" presetClass="entr" nodeType="afterEffect" presetSubtype="8" presetID="22" grpId="26" fill="hold">
                                  <p:stCondLst>
                                    <p:cond delay="0"/>
                                  </p:stCondLst>
                                  <p:iterate type="el" backwards="0">
                                    <p:tmAbs val="0"/>
                                  </p:iterate>
                                  <p:childTnLst>
                                    <p:set>
                                      <p:cBhvr>
                                        <p:cTn id="122" fill="hold"/>
                                        <p:tgtEl>
                                          <p:spTgt spid="3484"/>
                                        </p:tgtEl>
                                        <p:attrNameLst>
                                          <p:attrName>style.visibility</p:attrName>
                                        </p:attrNameLst>
                                      </p:cBhvr>
                                      <p:to>
                                        <p:strVal val="visible"/>
                                      </p:to>
                                    </p:set>
                                    <p:animEffect filter="wipe(left)" transition="in">
                                      <p:cBhvr>
                                        <p:cTn id="123" dur="500"/>
                                        <p:tgtEl>
                                          <p:spTgt spid="3484"/>
                                        </p:tgtEl>
                                      </p:cBhvr>
                                    </p:animEffect>
                                  </p:childTnLst>
                                </p:cTn>
                              </p:par>
                            </p:childTnLst>
                          </p:cTn>
                        </p:par>
                        <p:par>
                          <p:cTn id="124" fill="hold">
                            <p:stCondLst>
                              <p:cond delay="1500"/>
                            </p:stCondLst>
                            <p:childTnLst>
                              <p:par>
                                <p:cTn id="125" presetClass="entr" nodeType="afterEffect" presetSubtype="8" presetID="22" grpId="27" fill="hold">
                                  <p:stCondLst>
                                    <p:cond delay="0"/>
                                  </p:stCondLst>
                                  <p:iterate type="el" backwards="0">
                                    <p:tmAbs val="0"/>
                                  </p:iterate>
                                  <p:childTnLst>
                                    <p:set>
                                      <p:cBhvr>
                                        <p:cTn id="126" fill="hold"/>
                                        <p:tgtEl>
                                          <p:spTgt spid="3487"/>
                                        </p:tgtEl>
                                        <p:attrNameLst>
                                          <p:attrName>style.visibility</p:attrName>
                                        </p:attrNameLst>
                                      </p:cBhvr>
                                      <p:to>
                                        <p:strVal val="visible"/>
                                      </p:to>
                                    </p:set>
                                    <p:animEffect filter="wipe(left)" transition="in">
                                      <p:cBhvr>
                                        <p:cTn id="127" dur="500"/>
                                        <p:tgtEl>
                                          <p:spTgt spid="3487"/>
                                        </p:tgtEl>
                                      </p:cBhvr>
                                    </p:animEffect>
                                  </p:childTnLst>
                                </p:cTn>
                              </p:par>
                            </p:childTnLst>
                          </p:cTn>
                        </p:par>
                      </p:childTnLst>
                    </p:cTn>
                  </p:par>
                  <p:par>
                    <p:cTn id="128" fill="hold">
                      <p:stCondLst>
                        <p:cond delay="indefinite"/>
                      </p:stCondLst>
                      <p:childTnLst>
                        <p:par>
                          <p:cTn id="129" fill="hold">
                            <p:stCondLst>
                              <p:cond delay="0"/>
                            </p:stCondLst>
                            <p:childTnLst>
                              <p:par>
                                <p:cTn id="130" presetClass="entr" nodeType="clickEffect" presetSubtype="16" presetID="23" grpId="28" fill="hold">
                                  <p:stCondLst>
                                    <p:cond delay="0"/>
                                  </p:stCondLst>
                                  <p:iterate type="el" backwards="0">
                                    <p:tmAbs val="0"/>
                                  </p:iterate>
                                  <p:childTnLst>
                                    <p:set>
                                      <p:cBhvr>
                                        <p:cTn id="131" fill="hold"/>
                                        <p:tgtEl>
                                          <p:spTgt spid="3467"/>
                                        </p:tgtEl>
                                        <p:attrNameLst>
                                          <p:attrName>style.visibility</p:attrName>
                                        </p:attrNameLst>
                                      </p:cBhvr>
                                      <p:to>
                                        <p:strVal val="visible"/>
                                      </p:to>
                                    </p:set>
                                    <p:anim calcmode="lin" valueType="num">
                                      <p:cBhvr>
                                        <p:cTn id="132" dur="500" fill="hold"/>
                                        <p:tgtEl>
                                          <p:spTgt spid="3467"/>
                                        </p:tgtEl>
                                        <p:attrNameLst>
                                          <p:attrName>ppt_w</p:attrName>
                                        </p:attrNameLst>
                                      </p:cBhvr>
                                      <p:tavLst>
                                        <p:tav tm="0">
                                          <p:val>
                                            <p:fltVal val="0"/>
                                          </p:val>
                                        </p:tav>
                                        <p:tav tm="100000">
                                          <p:val>
                                            <p:strVal val="#ppt_w"/>
                                          </p:val>
                                        </p:tav>
                                      </p:tavLst>
                                    </p:anim>
                                    <p:anim calcmode="lin" valueType="num">
                                      <p:cBhvr>
                                        <p:cTn id="133" dur="500" fill="hold"/>
                                        <p:tgtEl>
                                          <p:spTgt spid="3467"/>
                                        </p:tgtEl>
                                        <p:attrNameLst>
                                          <p:attrName>ppt_h</p:attrName>
                                        </p:attrNameLst>
                                      </p:cBhvr>
                                      <p:tavLst>
                                        <p:tav tm="0">
                                          <p:val>
                                            <p:fltVal val="0"/>
                                          </p:val>
                                        </p:tav>
                                        <p:tav tm="100000">
                                          <p:val>
                                            <p:strVal val="#ppt_h"/>
                                          </p:val>
                                        </p:tav>
                                      </p:tavLst>
                                    </p:anim>
                                  </p:childTnLst>
                                </p:cTn>
                              </p:par>
                            </p:childTnLst>
                          </p:cTn>
                        </p:par>
                        <p:par>
                          <p:cTn id="134" fill="hold">
                            <p:stCondLst>
                              <p:cond delay="500"/>
                            </p:stCondLst>
                            <p:childTnLst>
                              <p:par>
                                <p:cTn id="135" presetClass="entr" nodeType="afterEffect" presetSubtype="16" presetID="23" grpId="29" fill="hold">
                                  <p:stCondLst>
                                    <p:cond delay="0"/>
                                  </p:stCondLst>
                                  <p:iterate type="el" backwards="0">
                                    <p:tmAbs val="0"/>
                                  </p:iterate>
                                  <p:childTnLst>
                                    <p:set>
                                      <p:cBhvr>
                                        <p:cTn id="136" fill="hold"/>
                                        <p:tgtEl>
                                          <p:spTgt spid="3472"/>
                                        </p:tgtEl>
                                        <p:attrNameLst>
                                          <p:attrName>style.visibility</p:attrName>
                                        </p:attrNameLst>
                                      </p:cBhvr>
                                      <p:to>
                                        <p:strVal val="visible"/>
                                      </p:to>
                                    </p:set>
                                    <p:anim calcmode="lin" valueType="num">
                                      <p:cBhvr>
                                        <p:cTn id="137" dur="500" fill="hold"/>
                                        <p:tgtEl>
                                          <p:spTgt spid="3472"/>
                                        </p:tgtEl>
                                        <p:attrNameLst>
                                          <p:attrName>ppt_w</p:attrName>
                                        </p:attrNameLst>
                                      </p:cBhvr>
                                      <p:tavLst>
                                        <p:tav tm="0">
                                          <p:val>
                                            <p:fltVal val="0"/>
                                          </p:val>
                                        </p:tav>
                                        <p:tav tm="100000">
                                          <p:val>
                                            <p:strVal val="#ppt_w"/>
                                          </p:val>
                                        </p:tav>
                                      </p:tavLst>
                                    </p:anim>
                                    <p:anim calcmode="lin" valueType="num">
                                      <p:cBhvr>
                                        <p:cTn id="138" dur="500" fill="hold"/>
                                        <p:tgtEl>
                                          <p:spTgt spid="3472"/>
                                        </p:tgtEl>
                                        <p:attrNameLst>
                                          <p:attrName>ppt_h</p:attrName>
                                        </p:attrNameLst>
                                      </p:cBhvr>
                                      <p:tavLst>
                                        <p:tav tm="0">
                                          <p:val>
                                            <p:fltVal val="0"/>
                                          </p:val>
                                        </p:tav>
                                        <p:tav tm="100000">
                                          <p:val>
                                            <p:strVal val="#ppt_h"/>
                                          </p:val>
                                        </p:tav>
                                      </p:tavLst>
                                    </p:anim>
                                  </p:childTnLst>
                                </p:cTn>
                              </p:par>
                            </p:childTnLst>
                          </p:cTn>
                        </p:par>
                        <p:par>
                          <p:cTn id="139" fill="hold">
                            <p:stCondLst>
                              <p:cond delay="1000"/>
                            </p:stCondLst>
                            <p:childTnLst>
                              <p:par>
                                <p:cTn id="140" presetClass="entr" nodeType="afterEffect" presetSubtype="16" presetID="23" grpId="30" fill="hold">
                                  <p:stCondLst>
                                    <p:cond delay="0"/>
                                  </p:stCondLst>
                                  <p:iterate type="el" backwards="0">
                                    <p:tmAbs val="0"/>
                                  </p:iterate>
                                  <p:childTnLst>
                                    <p:set>
                                      <p:cBhvr>
                                        <p:cTn id="141" fill="hold"/>
                                        <p:tgtEl>
                                          <p:spTgt spid="3454"/>
                                        </p:tgtEl>
                                        <p:attrNameLst>
                                          <p:attrName>style.visibility</p:attrName>
                                        </p:attrNameLst>
                                      </p:cBhvr>
                                      <p:to>
                                        <p:strVal val="visible"/>
                                      </p:to>
                                    </p:set>
                                    <p:anim calcmode="lin" valueType="num">
                                      <p:cBhvr>
                                        <p:cTn id="142" dur="500" fill="hold"/>
                                        <p:tgtEl>
                                          <p:spTgt spid="3454"/>
                                        </p:tgtEl>
                                        <p:attrNameLst>
                                          <p:attrName>ppt_w</p:attrName>
                                        </p:attrNameLst>
                                      </p:cBhvr>
                                      <p:tavLst>
                                        <p:tav tm="0">
                                          <p:val>
                                            <p:fltVal val="0"/>
                                          </p:val>
                                        </p:tav>
                                        <p:tav tm="100000">
                                          <p:val>
                                            <p:strVal val="#ppt_w"/>
                                          </p:val>
                                        </p:tav>
                                      </p:tavLst>
                                    </p:anim>
                                    <p:anim calcmode="lin" valueType="num">
                                      <p:cBhvr>
                                        <p:cTn id="143" dur="500" fill="hold"/>
                                        <p:tgtEl>
                                          <p:spTgt spid="3454"/>
                                        </p:tgtEl>
                                        <p:attrNameLst>
                                          <p:attrName>ppt_h</p:attrName>
                                        </p:attrNameLst>
                                      </p:cBhvr>
                                      <p:tavLst>
                                        <p:tav tm="0">
                                          <p:val>
                                            <p:fltVal val="0"/>
                                          </p:val>
                                        </p:tav>
                                        <p:tav tm="100000">
                                          <p:val>
                                            <p:strVal val="#ppt_h"/>
                                          </p:val>
                                        </p:tav>
                                      </p:tavLst>
                                    </p:anim>
                                  </p:childTnLst>
                                </p:cTn>
                              </p:par>
                            </p:childTnLst>
                          </p:cTn>
                        </p:par>
                      </p:childTnLst>
                    </p:cTn>
                  </p:par>
                  <p:par>
                    <p:cTn id="144" fill="hold">
                      <p:stCondLst>
                        <p:cond delay="indefinite"/>
                      </p:stCondLst>
                      <p:childTnLst>
                        <p:par>
                          <p:cTn id="145" fill="hold">
                            <p:stCondLst>
                              <p:cond delay="0"/>
                            </p:stCondLst>
                            <p:childTnLst>
                              <p:par>
                                <p:cTn id="146" presetClass="entr" nodeType="clickEffect" presetSubtype="2" presetID="2" grpId="31" fill="hold">
                                  <p:stCondLst>
                                    <p:cond delay="0"/>
                                  </p:stCondLst>
                                  <p:iterate type="el" backwards="0">
                                    <p:tmAbs val="0"/>
                                  </p:iterate>
                                  <p:childTnLst>
                                    <p:set>
                                      <p:cBhvr>
                                        <p:cTn id="147" fill="hold"/>
                                        <p:tgtEl>
                                          <p:spTgt spid="3441"/>
                                        </p:tgtEl>
                                        <p:attrNameLst>
                                          <p:attrName>style.visibility</p:attrName>
                                        </p:attrNameLst>
                                      </p:cBhvr>
                                      <p:to>
                                        <p:strVal val="visible"/>
                                      </p:to>
                                    </p:set>
                                    <p:anim calcmode="lin" valueType="num">
                                      <p:cBhvr>
                                        <p:cTn id="148" dur="500" fill="hold"/>
                                        <p:tgtEl>
                                          <p:spTgt spid="3441"/>
                                        </p:tgtEl>
                                        <p:attrNameLst>
                                          <p:attrName>ppt_x</p:attrName>
                                        </p:attrNameLst>
                                      </p:cBhvr>
                                      <p:tavLst>
                                        <p:tav tm="0">
                                          <p:val>
                                            <p:strVal val="1+#ppt_w/2"/>
                                          </p:val>
                                        </p:tav>
                                        <p:tav tm="100000">
                                          <p:val>
                                            <p:strVal val="#ppt_x"/>
                                          </p:val>
                                        </p:tav>
                                      </p:tavLst>
                                    </p:anim>
                                    <p:anim calcmode="lin" valueType="num">
                                      <p:cBhvr>
                                        <p:cTn id="149" dur="500" fill="hold"/>
                                        <p:tgtEl>
                                          <p:spTgt spid="3441"/>
                                        </p:tgtEl>
                                        <p:attrNameLst>
                                          <p:attrName>ppt_y</p:attrName>
                                        </p:attrNameLst>
                                      </p:cBhvr>
                                      <p:tavLst>
                                        <p:tav tm="0">
                                          <p:val>
                                            <p:strVal val="#ppt_y"/>
                                          </p:val>
                                        </p:tav>
                                        <p:tav tm="100000">
                                          <p:val>
                                            <p:strVal val="#ppt_y"/>
                                          </p:val>
                                        </p:tav>
                                      </p:tavLst>
                                    </p:anim>
                                  </p:childTnLst>
                                </p:cTn>
                              </p:par>
                            </p:childTnLst>
                          </p:cTn>
                        </p:par>
                        <p:par>
                          <p:cTn id="150" fill="hold">
                            <p:stCondLst>
                              <p:cond delay="500"/>
                            </p:stCondLst>
                            <p:childTnLst>
                              <p:par>
                                <p:cTn id="151" presetClass="entr" nodeType="afterEffect" presetID="9" grpId="32" fill="hold">
                                  <p:stCondLst>
                                    <p:cond delay="0"/>
                                  </p:stCondLst>
                                  <p:iterate type="el" backwards="0">
                                    <p:tmAbs val="0"/>
                                  </p:iterate>
                                  <p:childTnLst>
                                    <p:set>
                                      <p:cBhvr>
                                        <p:cTn id="152" fill="hold"/>
                                        <p:tgtEl>
                                          <p:spTgt spid="3485"/>
                                        </p:tgtEl>
                                        <p:attrNameLst>
                                          <p:attrName>style.visibility</p:attrName>
                                        </p:attrNameLst>
                                      </p:cBhvr>
                                      <p:to>
                                        <p:strVal val="visible"/>
                                      </p:to>
                                    </p:set>
                                    <p:animEffect filter="dissolve" transition="in">
                                      <p:cBhvr>
                                        <p:cTn id="153" dur="500"/>
                                        <p:tgtEl>
                                          <p:spTgt spid="3485"/>
                                        </p:tgtEl>
                                      </p:cBhvr>
                                    </p:animEffect>
                                  </p:childTnLst>
                                </p:cTn>
                              </p:par>
                            </p:childTnLst>
                          </p:cTn>
                        </p:par>
                        <p:par>
                          <p:cTn id="154" fill="hold">
                            <p:stCondLst>
                              <p:cond delay="1000"/>
                            </p:stCondLst>
                            <p:childTnLst>
                              <p:par>
                                <p:cTn id="155" presetClass="entr" nodeType="afterEffect" presetID="9" grpId="33" fill="hold">
                                  <p:stCondLst>
                                    <p:cond delay="0"/>
                                  </p:stCondLst>
                                  <p:iterate type="el" backwards="0">
                                    <p:tmAbs val="0"/>
                                  </p:iterate>
                                  <p:childTnLst>
                                    <p:set>
                                      <p:cBhvr>
                                        <p:cTn id="156" fill="hold"/>
                                        <p:tgtEl>
                                          <p:spTgt spid="3486"/>
                                        </p:tgtEl>
                                        <p:attrNameLst>
                                          <p:attrName>style.visibility</p:attrName>
                                        </p:attrNameLst>
                                      </p:cBhvr>
                                      <p:to>
                                        <p:strVal val="visible"/>
                                      </p:to>
                                    </p:set>
                                    <p:animEffect filter="dissolve" transition="in">
                                      <p:cBhvr>
                                        <p:cTn id="157" dur="500"/>
                                        <p:tgtEl>
                                          <p:spTgt spid="3486"/>
                                        </p:tgtEl>
                                      </p:cBhvr>
                                    </p:animEffect>
                                  </p:childTnLst>
                                </p:cTn>
                              </p:par>
                            </p:childTnLst>
                          </p:cTn>
                        </p:par>
                        <p:par>
                          <p:cTn id="158" fill="hold">
                            <p:stCondLst>
                              <p:cond delay="1500"/>
                            </p:stCondLst>
                            <p:childTnLst>
                              <p:par>
                                <p:cTn id="159" presetClass="entr" nodeType="afterEffect" presetID="9" grpId="34" fill="hold">
                                  <p:stCondLst>
                                    <p:cond delay="0"/>
                                  </p:stCondLst>
                                  <p:iterate type="el" backwards="0">
                                    <p:tmAbs val="0"/>
                                  </p:iterate>
                                  <p:childTnLst>
                                    <p:set>
                                      <p:cBhvr>
                                        <p:cTn id="160" fill="hold"/>
                                        <p:tgtEl>
                                          <p:spTgt spid="3488"/>
                                        </p:tgtEl>
                                        <p:attrNameLst>
                                          <p:attrName>style.visibility</p:attrName>
                                        </p:attrNameLst>
                                      </p:cBhvr>
                                      <p:to>
                                        <p:strVal val="visible"/>
                                      </p:to>
                                    </p:set>
                                    <p:animEffect filter="dissolve" transition="in">
                                      <p:cBhvr>
                                        <p:cTn id="161" dur="500"/>
                                        <p:tgtEl>
                                          <p:spTgt spid="3488"/>
                                        </p:tgtEl>
                                      </p:cBhvr>
                                    </p:animEffect>
                                  </p:childTnLst>
                                </p:cTn>
                              </p:par>
                            </p:childTnLst>
                          </p:cTn>
                        </p:par>
                      </p:childTnLst>
                    </p:cTn>
                  </p:par>
                  <p:par>
                    <p:cTn id="162" fill="hold">
                      <p:stCondLst>
                        <p:cond delay="indefinite"/>
                      </p:stCondLst>
                      <p:childTnLst>
                        <p:par>
                          <p:cTn id="163" fill="hold">
                            <p:stCondLst>
                              <p:cond delay="0"/>
                            </p:stCondLst>
                            <p:childTnLst>
                              <p:par>
                                <p:cTn id="164" presetClass="entr" nodeType="clickEffect" presetSubtype="16" presetID="23" grpId="35" fill="hold">
                                  <p:stCondLst>
                                    <p:cond delay="0"/>
                                  </p:stCondLst>
                                  <p:iterate type="el" backwards="0">
                                    <p:tmAbs val="0"/>
                                  </p:iterate>
                                  <p:childTnLst>
                                    <p:set>
                                      <p:cBhvr>
                                        <p:cTn id="165" fill="hold"/>
                                        <p:tgtEl>
                                          <p:spTgt spid="3463"/>
                                        </p:tgtEl>
                                        <p:attrNameLst>
                                          <p:attrName>style.visibility</p:attrName>
                                        </p:attrNameLst>
                                      </p:cBhvr>
                                      <p:to>
                                        <p:strVal val="visible"/>
                                      </p:to>
                                    </p:set>
                                    <p:anim calcmode="lin" valueType="num">
                                      <p:cBhvr>
                                        <p:cTn id="166" dur="500" fill="hold"/>
                                        <p:tgtEl>
                                          <p:spTgt spid="3463"/>
                                        </p:tgtEl>
                                        <p:attrNameLst>
                                          <p:attrName>ppt_w</p:attrName>
                                        </p:attrNameLst>
                                      </p:cBhvr>
                                      <p:tavLst>
                                        <p:tav tm="0">
                                          <p:val>
                                            <p:fltVal val="0"/>
                                          </p:val>
                                        </p:tav>
                                        <p:tav tm="100000">
                                          <p:val>
                                            <p:strVal val="#ppt_w"/>
                                          </p:val>
                                        </p:tav>
                                      </p:tavLst>
                                    </p:anim>
                                    <p:anim calcmode="lin" valueType="num">
                                      <p:cBhvr>
                                        <p:cTn id="167" dur="500" fill="hold"/>
                                        <p:tgtEl>
                                          <p:spTgt spid="3463"/>
                                        </p:tgtEl>
                                        <p:attrNameLst>
                                          <p:attrName>ppt_h</p:attrName>
                                        </p:attrNameLst>
                                      </p:cBhvr>
                                      <p:tavLst>
                                        <p:tav tm="0">
                                          <p:val>
                                            <p:fltVal val="0"/>
                                          </p:val>
                                        </p:tav>
                                        <p:tav tm="100000">
                                          <p:val>
                                            <p:strVal val="#ppt_h"/>
                                          </p:val>
                                        </p:tav>
                                      </p:tavLst>
                                    </p:anim>
                                  </p:childTnLst>
                                </p:cTn>
                              </p:par>
                            </p:childTnLst>
                          </p:cTn>
                        </p:par>
                        <p:par>
                          <p:cTn id="168" fill="hold">
                            <p:stCondLst>
                              <p:cond delay="500"/>
                            </p:stCondLst>
                            <p:childTnLst>
                              <p:par>
                                <p:cTn id="169" presetClass="entr" nodeType="afterEffect" presetSubtype="16" presetID="23" grpId="36" fill="hold">
                                  <p:stCondLst>
                                    <p:cond delay="0"/>
                                  </p:stCondLst>
                                  <p:iterate type="el" backwards="0">
                                    <p:tmAbs val="0"/>
                                  </p:iterate>
                                  <p:childTnLst>
                                    <p:set>
                                      <p:cBhvr>
                                        <p:cTn id="170" fill="hold"/>
                                        <p:tgtEl>
                                          <p:spTgt spid="3464"/>
                                        </p:tgtEl>
                                        <p:attrNameLst>
                                          <p:attrName>style.visibility</p:attrName>
                                        </p:attrNameLst>
                                      </p:cBhvr>
                                      <p:to>
                                        <p:strVal val="visible"/>
                                      </p:to>
                                    </p:set>
                                    <p:anim calcmode="lin" valueType="num">
                                      <p:cBhvr>
                                        <p:cTn id="171" dur="500" fill="hold"/>
                                        <p:tgtEl>
                                          <p:spTgt spid="3464"/>
                                        </p:tgtEl>
                                        <p:attrNameLst>
                                          <p:attrName>ppt_w</p:attrName>
                                        </p:attrNameLst>
                                      </p:cBhvr>
                                      <p:tavLst>
                                        <p:tav tm="0">
                                          <p:val>
                                            <p:fltVal val="0"/>
                                          </p:val>
                                        </p:tav>
                                        <p:tav tm="100000">
                                          <p:val>
                                            <p:strVal val="#ppt_w"/>
                                          </p:val>
                                        </p:tav>
                                      </p:tavLst>
                                    </p:anim>
                                    <p:anim calcmode="lin" valueType="num">
                                      <p:cBhvr>
                                        <p:cTn id="172" dur="500" fill="hold"/>
                                        <p:tgtEl>
                                          <p:spTgt spid="346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482" grpId="12"/>
      <p:bldP build="whole" bldLvl="1" animBg="1" rev="0" advAuto="0" spid="3479" grpId="5"/>
      <p:bldP build="whole" bldLvl="1" animBg="1" rev="0" advAuto="0" spid="3485" grpId="32"/>
      <p:bldP build="whole" bldLvl="1" animBg="1" rev="0" advAuto="0" spid="3456" grpId="8"/>
      <p:bldP build="whole" bldLvl="1" animBg="1" rev="0" advAuto="0" spid="3454" grpId="30"/>
      <p:bldP build="whole" bldLvl="1" animBg="1" rev="0" advAuto="0" spid="3449" grpId="4"/>
      <p:bldP build="whole" bldLvl="1" animBg="1" rev="0" advAuto="0" spid="3472" grpId="29"/>
      <p:bldP build="whole" bldLvl="1" animBg="1" rev="0" advAuto="0" spid="3471" grpId="22"/>
      <p:bldP build="whole" bldLvl="1" animBg="1" rev="0" advAuto="0" spid="3452" grpId="20"/>
      <p:bldP build="whole" bldLvl="1" animBg="1" rev="0" advAuto="0" spid="3453" grpId="23"/>
      <p:bldP build="whole" bldLvl="1" animBg="1" rev="0" advAuto="0" spid="3476" grpId="16"/>
      <p:bldP build="whole" bldLvl="1" animBg="1" rev="0" advAuto="0" spid="3486" grpId="33"/>
      <p:bldP build="whole" bldLvl="1" animBg="1" rev="0" advAuto="0" spid="3460" grpId="14"/>
      <p:bldP build="whole" bldLvl="1" animBg="1" rev="0" advAuto="0" spid="3463" grpId="35"/>
      <p:bldP build="whole" bldLvl="1" animBg="1" rev="0" advAuto="0" spid="3469" grpId="9"/>
      <p:bldP build="whole" bldLvl="1" animBg="1" rev="0" advAuto="0" spid="3451" grpId="19"/>
      <p:bldP build="whole" bldLvl="1" animBg="1" rev="0" advAuto="0" spid="3480" grpId="11"/>
      <p:bldP build="whole" bldLvl="1" animBg="1" rev="0" advAuto="0" spid="3477" grpId="7"/>
      <p:bldP build="whole" bldLvl="1" animBg="1" rev="0" advAuto="0" spid="3483" grpId="25"/>
      <p:bldP build="whole" bldLvl="1" animBg="1" rev="0" advAuto="0" spid="3487" grpId="27"/>
      <p:bldP build="whole" bldLvl="1" animBg="1" rev="0" advAuto="0" spid="3468" grpId="15"/>
      <p:bldP build="whole" bldLvl="1" animBg="1" rev="0" advAuto="0" spid="3441" grpId="31"/>
      <p:bldP build="whole" bldLvl="1" animBg="1" rev="0" advAuto="0" spid="3473" grpId="18"/>
      <p:bldP build="whole" bldLvl="1" animBg="1" rev="0" advAuto="0" spid="3455" grpId="3"/>
      <p:bldP build="whole" bldLvl="1" animBg="1" rev="0" advAuto="0" spid="3481" grpId="13"/>
      <p:bldP build="whole" bldLvl="1" animBg="1" rev="0" advAuto="0" spid="3478" grpId="6"/>
      <p:bldP build="whole" bldLvl="1" animBg="1" rev="0" advAuto="0" spid="3474" grpId="10"/>
      <p:bldP build="whole" bldLvl="1" animBg="1" rev="0" advAuto="0" spid="3484" grpId="26"/>
      <p:bldP build="whole" bldLvl="1" animBg="1" rev="0" advAuto="0" spid="3465" grpId="17"/>
      <p:bldP build="whole" bldLvl="1" animBg="1" rev="0" advAuto="0" spid="3466" grpId="21"/>
      <p:bldP build="whole" bldLvl="1" animBg="1" rev="0" advAuto="0" spid="3464" grpId="36"/>
      <p:bldP build="whole" bldLvl="1" animBg="1" rev="0" advAuto="0" spid="3470" grpId="1"/>
      <p:bldP build="whole" bldLvl="1" animBg="1" rev="0" advAuto="0" spid="3467" grpId="28"/>
      <p:bldP build="whole" bldLvl="1" animBg="1" rev="0" advAuto="0" spid="3475" grpId="2"/>
      <p:bldP build="whole" bldLvl="1" animBg="1" rev="0" advAuto="0" spid="3488" grpId="34"/>
      <p:bldP build="whole" bldLvl="1" animBg="1" rev="0" advAuto="0" spid="3445" grpId="24"/>
    </p:bld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13000">
              <a:schemeClr val="accent6"/>
            </a:gs>
            <a:gs pos="91000">
              <a:srgbClr val="6491C8"/>
            </a:gs>
          </a:gsLst>
          <a:lin ang="3000000" scaled="0"/>
        </a:gradFill>
      </p:bgPr>
    </p:bg>
    <p:spTree>
      <p:nvGrpSpPr>
        <p:cNvPr id="1" name=""/>
        <p:cNvGrpSpPr/>
        <p:nvPr/>
      </p:nvGrpSpPr>
      <p:grpSpPr>
        <a:xfrm>
          <a:off x="0" y="0"/>
          <a:ext cx="0" cy="0"/>
          <a:chOff x="0" y="0"/>
          <a:chExt cx="0" cy="0"/>
        </a:xfrm>
      </p:grpSpPr>
      <p:sp>
        <p:nvSpPr>
          <p:cNvPr id="349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491" name="Arc 110"/>
          <p:cNvSpPr/>
          <p:nvPr/>
        </p:nvSpPr>
        <p:spPr>
          <a:xfrm>
            <a:off x="3879660" y="2237193"/>
            <a:ext cx="1562036" cy="14831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21600"/>
                </a:lnTo>
                <a:cubicBezTo>
                  <a:pt x="4812" y="12145"/>
                  <a:pt x="12386" y="4572"/>
                  <a:pt x="21600" y="0"/>
                </a:cubicBezTo>
              </a:path>
            </a:pathLst>
          </a:custGeom>
          <a:ln w="6350">
            <a:solidFill>
              <a:srgbClr val="010101"/>
            </a:solidFill>
            <a:prstDash val="dash"/>
            <a:miter/>
          </a:ln>
        </p:spPr>
        <p:txBody>
          <a:bodyPr lIns="45719" rIns="45719" anchor="ctr"/>
          <a:lstStyle/>
          <a:p>
            <a:pPr algn="ctr"/>
          </a:p>
        </p:txBody>
      </p:sp>
      <p:sp>
        <p:nvSpPr>
          <p:cNvPr id="3492" name="Arc 109"/>
          <p:cNvSpPr/>
          <p:nvPr/>
        </p:nvSpPr>
        <p:spPr>
          <a:xfrm>
            <a:off x="6702117" y="1921481"/>
            <a:ext cx="1835207" cy="413422"/>
          </a:xfrm>
          <a:custGeom>
            <a:avLst/>
            <a:gdLst/>
            <a:ahLst/>
            <a:cxnLst>
              <a:cxn ang="0">
                <a:pos x="wd2" y="hd2"/>
              </a:cxn>
              <a:cxn ang="5400000">
                <a:pos x="wd2" y="hd2"/>
              </a:cxn>
              <a:cxn ang="10800000">
                <a:pos x="wd2" y="hd2"/>
              </a:cxn>
              <a:cxn ang="16200000">
                <a:pos x="wd2" y="hd2"/>
              </a:cxn>
            </a:cxnLst>
            <a:rect l="0" t="0" r="r" b="b"/>
            <a:pathLst>
              <a:path w="21600" h="20063" fill="norm" stroke="1" extrusionOk="0">
                <a:moveTo>
                  <a:pt x="0" y="290"/>
                </a:moveTo>
                <a:lnTo>
                  <a:pt x="0" y="290"/>
                </a:lnTo>
                <a:cubicBezTo>
                  <a:pt x="7506" y="-1537"/>
                  <a:pt x="14987" y="5311"/>
                  <a:pt x="21600" y="20063"/>
                </a:cubicBezTo>
              </a:path>
            </a:pathLst>
          </a:custGeom>
          <a:ln w="6350">
            <a:solidFill>
              <a:srgbClr val="010101"/>
            </a:solidFill>
            <a:prstDash val="dash"/>
            <a:miter/>
          </a:ln>
        </p:spPr>
        <p:txBody>
          <a:bodyPr lIns="45719" rIns="45719" anchor="ctr"/>
          <a:lstStyle/>
          <a:p>
            <a:pPr algn="ctr"/>
          </a:p>
        </p:txBody>
      </p:sp>
      <p:sp>
        <p:nvSpPr>
          <p:cNvPr id="3493" name="Arc 111"/>
          <p:cNvSpPr/>
          <p:nvPr/>
        </p:nvSpPr>
        <p:spPr>
          <a:xfrm>
            <a:off x="3472515" y="5285196"/>
            <a:ext cx="348093" cy="1585729"/>
          </a:xfrm>
          <a:custGeom>
            <a:avLst/>
            <a:gdLst/>
            <a:ahLst/>
            <a:cxnLst>
              <a:cxn ang="0">
                <a:pos x="wd2" y="hd2"/>
              </a:cxn>
              <a:cxn ang="5400000">
                <a:pos x="wd2" y="hd2"/>
              </a:cxn>
              <a:cxn ang="10800000">
                <a:pos x="wd2" y="hd2"/>
              </a:cxn>
              <a:cxn ang="16200000">
                <a:pos x="wd2" y="hd2"/>
              </a:cxn>
            </a:cxnLst>
            <a:rect l="0" t="0" r="r" b="b"/>
            <a:pathLst>
              <a:path w="20890" h="21600" fill="norm" stroke="1" extrusionOk="0">
                <a:moveTo>
                  <a:pt x="20890" y="21600"/>
                </a:moveTo>
                <a:lnTo>
                  <a:pt x="20890" y="21600"/>
                </a:lnTo>
                <a:cubicBezTo>
                  <a:pt x="6435" y="14882"/>
                  <a:pt x="-710" y="7475"/>
                  <a:pt x="55" y="0"/>
                </a:cubicBezTo>
              </a:path>
            </a:pathLst>
          </a:custGeom>
          <a:ln w="6350">
            <a:solidFill>
              <a:srgbClr val="010101"/>
            </a:solidFill>
            <a:prstDash val="dash"/>
            <a:miter/>
          </a:ln>
        </p:spPr>
        <p:txBody>
          <a:bodyPr lIns="45719" rIns="45719" anchor="ctr"/>
          <a:lstStyle/>
          <a:p>
            <a:pPr algn="ctr"/>
          </a:p>
        </p:txBody>
      </p:sp>
      <p:sp>
        <p:nvSpPr>
          <p:cNvPr id="3494" name="Text Placeholder 1"/>
          <p:cNvSpPr txBox="1"/>
          <p:nvPr>
            <p:ph type="body" sz="quarter" idx="1"/>
          </p:nvPr>
        </p:nvSpPr>
        <p:spPr>
          <a:prstGeom prst="rect">
            <a:avLst/>
          </a:prstGeom>
        </p:spPr>
        <p:txBody>
          <a:bodyPr/>
          <a:lstStyle>
            <a:lvl1pPr defTabSz="813816">
              <a:spcBef>
                <a:spcPts val="800"/>
              </a:spcBef>
              <a:defRPr sz="712">
                <a:solidFill>
                  <a:srgbClr val="FEFEFE"/>
                </a:solidFill>
              </a:defRPr>
            </a:lvl1pPr>
          </a:lstStyle>
          <a:p>
            <a:pPr/>
            <a:r>
              <a:t>Here is your custom footer</a:t>
            </a:r>
          </a:p>
        </p:txBody>
      </p:sp>
      <p:sp>
        <p:nvSpPr>
          <p:cNvPr id="3495" name="TextBox 2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FEFEFE"/>
                </a:solidFill>
                <a:latin typeface="Montserrat"/>
                <a:ea typeface="Montserrat"/>
                <a:cs typeface="Montserrat"/>
                <a:sym typeface="Montserrat"/>
              </a:rPr>
              <a:t>Process 7</a:t>
            </a:r>
          </a:p>
        </p:txBody>
      </p:sp>
      <p:sp>
        <p:nvSpPr>
          <p:cNvPr id="3496" name="TextBox 2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FEFEFE"/>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3499" name="Group 26"/>
          <p:cNvGrpSpPr/>
          <p:nvPr/>
        </p:nvGrpSpPr>
        <p:grpSpPr>
          <a:xfrm>
            <a:off x="5542977" y="1759931"/>
            <a:ext cx="1106048" cy="1095029"/>
            <a:chOff x="0" y="0"/>
            <a:chExt cx="1106046" cy="1095027"/>
          </a:xfrm>
        </p:grpSpPr>
        <p:sp>
          <p:nvSpPr>
            <p:cNvPr id="3497" name="Oval 25"/>
            <p:cNvSpPr/>
            <p:nvPr/>
          </p:nvSpPr>
          <p:spPr>
            <a:xfrm>
              <a:off x="45099" y="34081"/>
              <a:ext cx="1060948" cy="1060947"/>
            </a:xfrm>
            <a:prstGeom prst="ellipse">
              <a:avLst/>
            </a:prstGeom>
            <a:solidFill>
              <a:srgbClr val="010101">
                <a:alpha val="2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498" name="Oval 24"/>
            <p:cNvSpPr/>
            <p:nvPr/>
          </p:nvSpPr>
          <p:spPr>
            <a:xfrm>
              <a:off x="0" y="0"/>
              <a:ext cx="1060948" cy="1060947"/>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3502" name="Group 27"/>
          <p:cNvGrpSpPr/>
          <p:nvPr/>
        </p:nvGrpSpPr>
        <p:grpSpPr>
          <a:xfrm>
            <a:off x="8707119" y="1989903"/>
            <a:ext cx="873761" cy="865057"/>
            <a:chOff x="0" y="0"/>
            <a:chExt cx="873759" cy="865056"/>
          </a:xfrm>
        </p:grpSpPr>
        <p:sp>
          <p:nvSpPr>
            <p:cNvPr id="3500" name="Oval 28"/>
            <p:cNvSpPr/>
            <p:nvPr/>
          </p:nvSpPr>
          <p:spPr>
            <a:xfrm>
              <a:off x="35627" y="26924"/>
              <a:ext cx="838133" cy="838133"/>
            </a:xfrm>
            <a:prstGeom prst="ellipse">
              <a:avLst/>
            </a:prstGeom>
            <a:solidFill>
              <a:srgbClr val="010101">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501" name="Oval 29"/>
            <p:cNvSpPr/>
            <p:nvPr/>
          </p:nvSpPr>
          <p:spPr>
            <a:xfrm>
              <a:off x="0" y="0"/>
              <a:ext cx="838133" cy="838132"/>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3505" name="Group 30"/>
          <p:cNvGrpSpPr/>
          <p:nvPr/>
        </p:nvGrpSpPr>
        <p:grpSpPr>
          <a:xfrm>
            <a:off x="2575492" y="1989903"/>
            <a:ext cx="873760" cy="865057"/>
            <a:chOff x="0" y="0"/>
            <a:chExt cx="873759" cy="865056"/>
          </a:xfrm>
        </p:grpSpPr>
        <p:sp>
          <p:nvSpPr>
            <p:cNvPr id="3503" name="Oval 31"/>
            <p:cNvSpPr/>
            <p:nvPr/>
          </p:nvSpPr>
          <p:spPr>
            <a:xfrm>
              <a:off x="35627" y="26924"/>
              <a:ext cx="838133" cy="838133"/>
            </a:xfrm>
            <a:prstGeom prst="ellipse">
              <a:avLst/>
            </a:prstGeom>
            <a:solidFill>
              <a:srgbClr val="010101">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504" name="Oval 32"/>
            <p:cNvSpPr/>
            <p:nvPr/>
          </p:nvSpPr>
          <p:spPr>
            <a:xfrm>
              <a:off x="0" y="0"/>
              <a:ext cx="838133" cy="838132"/>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3506" name="Straight Connector 34"/>
          <p:cNvSpPr/>
          <p:nvPr/>
        </p:nvSpPr>
        <p:spPr>
          <a:xfrm>
            <a:off x="6096000" y="3517899"/>
            <a:ext cx="1" cy="243873"/>
          </a:xfrm>
          <a:prstGeom prst="line">
            <a:avLst/>
          </a:prstGeom>
          <a:ln w="38100">
            <a:solidFill>
              <a:srgbClr val="FEFEFE"/>
            </a:solidFill>
            <a:miter/>
          </a:ln>
        </p:spPr>
        <p:txBody>
          <a:bodyPr lIns="45719" rIns="45719"/>
          <a:lstStyle/>
          <a:p>
            <a:pPr/>
          </a:p>
        </p:txBody>
      </p:sp>
      <p:sp>
        <p:nvSpPr>
          <p:cNvPr id="3507" name="Straight Connector 44"/>
          <p:cNvSpPr/>
          <p:nvPr/>
        </p:nvSpPr>
        <p:spPr>
          <a:xfrm>
            <a:off x="3188825" y="2930579"/>
            <a:ext cx="233680" cy="873761"/>
          </a:xfrm>
          <a:prstGeom prst="line">
            <a:avLst/>
          </a:prstGeom>
          <a:ln w="38100">
            <a:solidFill>
              <a:srgbClr val="FEFEFE"/>
            </a:solidFill>
            <a:miter/>
          </a:ln>
        </p:spPr>
        <p:txBody>
          <a:bodyPr lIns="45719" rIns="45719"/>
          <a:lstStyle/>
          <a:p>
            <a:pPr/>
          </a:p>
        </p:txBody>
      </p:sp>
      <p:grpSp>
        <p:nvGrpSpPr>
          <p:cNvPr id="3512" name="Group 46"/>
          <p:cNvGrpSpPr/>
          <p:nvPr/>
        </p:nvGrpSpPr>
        <p:grpSpPr>
          <a:xfrm>
            <a:off x="3040224" y="3881844"/>
            <a:ext cx="1277777" cy="1300200"/>
            <a:chOff x="10" y="5"/>
            <a:chExt cx="1277775" cy="1300198"/>
          </a:xfrm>
        </p:grpSpPr>
        <p:sp>
          <p:nvSpPr>
            <p:cNvPr id="3508" name="Freeform 47"/>
            <p:cNvSpPr/>
            <p:nvPr/>
          </p:nvSpPr>
          <p:spPr>
            <a:xfrm>
              <a:off x="44880" y="67304"/>
              <a:ext cx="1232907" cy="1232901"/>
            </a:xfrm>
            <a:custGeom>
              <a:avLst/>
              <a:gdLst/>
              <a:ahLst/>
              <a:cxnLst>
                <a:cxn ang="0">
                  <a:pos x="wd2" y="hd2"/>
                </a:cxn>
                <a:cxn ang="5400000">
                  <a:pos x="wd2" y="hd2"/>
                </a:cxn>
                <a:cxn ang="10800000">
                  <a:pos x="wd2" y="hd2"/>
                </a:cxn>
                <a:cxn ang="16200000">
                  <a:pos x="wd2" y="hd2"/>
                </a:cxn>
              </a:cxnLst>
              <a:rect l="0" t="0" r="r" b="b"/>
              <a:pathLst>
                <a:path w="19506" h="20465" fill="norm" stroke="1" extrusionOk="0">
                  <a:moveTo>
                    <a:pt x="14314" y="1218"/>
                  </a:moveTo>
                  <a:cubicBezTo>
                    <a:pt x="14366" y="1246"/>
                    <a:pt x="14417" y="1276"/>
                    <a:pt x="14469" y="1304"/>
                  </a:cubicBezTo>
                  <a:lnTo>
                    <a:pt x="14469" y="1304"/>
                  </a:lnTo>
                  <a:close/>
                  <a:moveTo>
                    <a:pt x="9433" y="6"/>
                  </a:moveTo>
                  <a:cubicBezTo>
                    <a:pt x="10682" y="-37"/>
                    <a:pt x="11939" y="169"/>
                    <a:pt x="13129" y="628"/>
                  </a:cubicBezTo>
                  <a:lnTo>
                    <a:pt x="14427" y="1287"/>
                  </a:lnTo>
                  <a:lnTo>
                    <a:pt x="14469" y="1304"/>
                  </a:lnTo>
                  <a:lnTo>
                    <a:pt x="14564" y="1357"/>
                  </a:lnTo>
                  <a:lnTo>
                    <a:pt x="14854" y="1505"/>
                  </a:lnTo>
                  <a:lnTo>
                    <a:pt x="15148" y="1740"/>
                  </a:lnTo>
                  <a:lnTo>
                    <a:pt x="15198" y="1770"/>
                  </a:lnTo>
                  <a:lnTo>
                    <a:pt x="15154" y="1745"/>
                  </a:lnTo>
                  <a:lnTo>
                    <a:pt x="15235" y="1810"/>
                  </a:lnTo>
                  <a:lnTo>
                    <a:pt x="15236" y="1810"/>
                  </a:lnTo>
                  <a:lnTo>
                    <a:pt x="15236" y="1810"/>
                  </a:lnTo>
                  <a:lnTo>
                    <a:pt x="15354" y="1905"/>
                  </a:lnTo>
                  <a:lnTo>
                    <a:pt x="15443" y="1970"/>
                  </a:lnTo>
                  <a:lnTo>
                    <a:pt x="15427" y="1963"/>
                  </a:lnTo>
                  <a:lnTo>
                    <a:pt x="16424" y="2762"/>
                  </a:lnTo>
                  <a:cubicBezTo>
                    <a:pt x="20351" y="6619"/>
                    <a:pt x="20553" y="13109"/>
                    <a:pt x="16874" y="17231"/>
                  </a:cubicBezTo>
                  <a:cubicBezTo>
                    <a:pt x="13197" y="21350"/>
                    <a:pt x="7011" y="21563"/>
                    <a:pt x="3084" y="17705"/>
                  </a:cubicBezTo>
                  <a:cubicBezTo>
                    <a:pt x="-843" y="13847"/>
                    <a:pt x="-1047" y="7357"/>
                    <a:pt x="2630" y="3236"/>
                  </a:cubicBezTo>
                  <a:cubicBezTo>
                    <a:pt x="4469" y="1175"/>
                    <a:pt x="6936" y="92"/>
                    <a:pt x="9433" y="6"/>
                  </a:cubicBezTo>
                  <a:close/>
                </a:path>
              </a:pathLst>
            </a:custGeom>
            <a:solidFill>
              <a:srgbClr val="010101">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511" name="Group 48"/>
            <p:cNvGrpSpPr/>
            <p:nvPr/>
          </p:nvGrpSpPr>
          <p:grpSpPr>
            <a:xfrm>
              <a:off x="10" y="5"/>
              <a:ext cx="1232906" cy="1232901"/>
              <a:chOff x="10" y="5"/>
              <a:chExt cx="1232905" cy="1232900"/>
            </a:xfrm>
          </p:grpSpPr>
          <p:sp>
            <p:nvSpPr>
              <p:cNvPr id="3509" name="Shape 10"/>
              <p:cNvSpPr/>
              <p:nvPr/>
            </p:nvSpPr>
            <p:spPr>
              <a:xfrm>
                <a:off x="10" y="5"/>
                <a:ext cx="1232906" cy="1232901"/>
              </a:xfrm>
              <a:custGeom>
                <a:avLst/>
                <a:gdLst/>
                <a:ahLst/>
                <a:cxnLst>
                  <a:cxn ang="0">
                    <a:pos x="wd2" y="hd2"/>
                  </a:cxn>
                  <a:cxn ang="5400000">
                    <a:pos x="wd2" y="hd2"/>
                  </a:cxn>
                  <a:cxn ang="10800000">
                    <a:pos x="wd2" y="hd2"/>
                  </a:cxn>
                  <a:cxn ang="16200000">
                    <a:pos x="wd2" y="hd2"/>
                  </a:cxn>
                </a:cxnLst>
                <a:rect l="0" t="0" r="r" b="b"/>
                <a:pathLst>
                  <a:path w="19506" h="19506" fill="norm" stroke="1" extrusionOk="0">
                    <a:moveTo>
                      <a:pt x="16424" y="2632"/>
                    </a:moveTo>
                    <a:cubicBezTo>
                      <a:pt x="12496" y="-1047"/>
                      <a:pt x="6308" y="-844"/>
                      <a:pt x="2630" y="3084"/>
                    </a:cubicBezTo>
                    <a:cubicBezTo>
                      <a:pt x="-1047" y="7012"/>
                      <a:pt x="-843" y="13198"/>
                      <a:pt x="3084" y="16876"/>
                    </a:cubicBezTo>
                    <a:cubicBezTo>
                      <a:pt x="7011" y="20553"/>
                      <a:pt x="13197" y="20350"/>
                      <a:pt x="16874" y="16424"/>
                    </a:cubicBezTo>
                    <a:cubicBezTo>
                      <a:pt x="20553" y="12495"/>
                      <a:pt x="20351" y="6309"/>
                      <a:pt x="16424" y="2632"/>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10" name="Freeform 50"/>
              <p:cNvSpPr/>
              <p:nvPr/>
            </p:nvSpPr>
            <p:spPr>
              <a:xfrm>
                <a:off x="61134" y="8150"/>
                <a:ext cx="1163256" cy="939408"/>
              </a:xfrm>
              <a:custGeom>
                <a:avLst/>
                <a:gdLst/>
                <a:ahLst/>
                <a:cxnLst>
                  <a:cxn ang="0">
                    <a:pos x="wd2" y="hd2"/>
                  </a:cxn>
                  <a:cxn ang="5400000">
                    <a:pos x="wd2" y="hd2"/>
                  </a:cxn>
                  <a:cxn ang="10800000">
                    <a:pos x="wd2" y="hd2"/>
                  </a:cxn>
                  <a:cxn ang="16200000">
                    <a:pos x="wd2" y="hd2"/>
                  </a:cxn>
                </a:cxnLst>
                <a:rect l="0" t="0" r="r" b="b"/>
                <a:pathLst>
                  <a:path w="21542" h="21579" fill="norm" stroke="1" extrusionOk="0">
                    <a:moveTo>
                      <a:pt x="17638" y="20408"/>
                    </a:moveTo>
                    <a:cubicBezTo>
                      <a:pt x="17673" y="20471"/>
                      <a:pt x="17675" y="20481"/>
                      <a:pt x="17669" y="20476"/>
                    </a:cubicBezTo>
                    <a:cubicBezTo>
                      <a:pt x="17674" y="20472"/>
                      <a:pt x="17679" y="20468"/>
                      <a:pt x="17683" y="20463"/>
                    </a:cubicBezTo>
                    <a:cubicBezTo>
                      <a:pt x="17718" y="20527"/>
                      <a:pt x="17720" y="20537"/>
                      <a:pt x="17714" y="20532"/>
                    </a:cubicBezTo>
                    <a:cubicBezTo>
                      <a:pt x="17754" y="20628"/>
                      <a:pt x="17731" y="20654"/>
                      <a:pt x="17654" y="20547"/>
                    </a:cubicBezTo>
                    <a:cubicBezTo>
                      <a:pt x="17638" y="20532"/>
                      <a:pt x="17617" y="20507"/>
                      <a:pt x="17588" y="20463"/>
                    </a:cubicBezTo>
                    <a:lnTo>
                      <a:pt x="17585" y="20459"/>
                    </a:lnTo>
                    <a:cubicBezTo>
                      <a:pt x="17602" y="20445"/>
                      <a:pt x="17622" y="20425"/>
                      <a:pt x="17638" y="20408"/>
                    </a:cubicBezTo>
                    <a:close/>
                    <a:moveTo>
                      <a:pt x="906" y="18629"/>
                    </a:moveTo>
                    <a:cubicBezTo>
                      <a:pt x="921" y="18652"/>
                      <a:pt x="921" y="18652"/>
                      <a:pt x="926" y="18656"/>
                    </a:cubicBezTo>
                    <a:cubicBezTo>
                      <a:pt x="924" y="18660"/>
                      <a:pt x="915" y="18660"/>
                      <a:pt x="909" y="18663"/>
                    </a:cubicBezTo>
                    <a:cubicBezTo>
                      <a:pt x="909" y="18652"/>
                      <a:pt x="907" y="18640"/>
                      <a:pt x="906" y="18629"/>
                    </a:cubicBezTo>
                    <a:close/>
                    <a:moveTo>
                      <a:pt x="830" y="18536"/>
                    </a:moveTo>
                    <a:cubicBezTo>
                      <a:pt x="846" y="18558"/>
                      <a:pt x="846" y="18558"/>
                      <a:pt x="850" y="18562"/>
                    </a:cubicBezTo>
                    <a:cubicBezTo>
                      <a:pt x="849" y="18566"/>
                      <a:pt x="840" y="18567"/>
                      <a:pt x="833" y="18569"/>
                    </a:cubicBezTo>
                    <a:cubicBezTo>
                      <a:pt x="834" y="18559"/>
                      <a:pt x="832" y="18546"/>
                      <a:pt x="830" y="18536"/>
                    </a:cubicBezTo>
                    <a:close/>
                    <a:moveTo>
                      <a:pt x="831" y="18442"/>
                    </a:moveTo>
                    <a:lnTo>
                      <a:pt x="831" y="18442"/>
                    </a:lnTo>
                    <a:lnTo>
                      <a:pt x="831" y="18442"/>
                    </a:lnTo>
                    <a:lnTo>
                      <a:pt x="835" y="18455"/>
                    </a:lnTo>
                    <a:lnTo>
                      <a:pt x="833" y="18442"/>
                    </a:lnTo>
                    <a:lnTo>
                      <a:pt x="833" y="18442"/>
                    </a:lnTo>
                    <a:lnTo>
                      <a:pt x="833" y="18442"/>
                    </a:lnTo>
                    <a:cubicBezTo>
                      <a:pt x="835" y="18439"/>
                      <a:pt x="842" y="18468"/>
                      <a:pt x="846" y="18486"/>
                    </a:cubicBezTo>
                    <a:lnTo>
                      <a:pt x="846" y="18488"/>
                    </a:lnTo>
                    <a:lnTo>
                      <a:pt x="850" y="18500"/>
                    </a:lnTo>
                    <a:lnTo>
                      <a:pt x="849" y="18502"/>
                    </a:lnTo>
                    <a:lnTo>
                      <a:pt x="849" y="18502"/>
                    </a:lnTo>
                    <a:lnTo>
                      <a:pt x="848" y="18499"/>
                    </a:lnTo>
                    <a:lnTo>
                      <a:pt x="848" y="18502"/>
                    </a:lnTo>
                    <a:lnTo>
                      <a:pt x="848" y="18502"/>
                    </a:lnTo>
                    <a:lnTo>
                      <a:pt x="848" y="18502"/>
                    </a:lnTo>
                    <a:lnTo>
                      <a:pt x="845" y="18493"/>
                    </a:lnTo>
                    <a:lnTo>
                      <a:pt x="839" y="18479"/>
                    </a:lnTo>
                    <a:cubicBezTo>
                      <a:pt x="835" y="18468"/>
                      <a:pt x="831" y="18458"/>
                      <a:pt x="831" y="18458"/>
                    </a:cubicBezTo>
                    <a:cubicBezTo>
                      <a:pt x="831" y="18458"/>
                      <a:pt x="830" y="18447"/>
                      <a:pt x="831" y="18442"/>
                    </a:cubicBezTo>
                    <a:close/>
                    <a:moveTo>
                      <a:pt x="830" y="18255"/>
                    </a:moveTo>
                    <a:cubicBezTo>
                      <a:pt x="854" y="18295"/>
                      <a:pt x="867" y="18338"/>
                      <a:pt x="864" y="18391"/>
                    </a:cubicBezTo>
                    <a:cubicBezTo>
                      <a:pt x="860" y="18382"/>
                      <a:pt x="842" y="18305"/>
                      <a:pt x="830" y="18255"/>
                    </a:cubicBezTo>
                    <a:close/>
                    <a:moveTo>
                      <a:pt x="755" y="18255"/>
                    </a:moveTo>
                    <a:cubicBezTo>
                      <a:pt x="779" y="18295"/>
                      <a:pt x="792" y="18338"/>
                      <a:pt x="789" y="18391"/>
                    </a:cubicBezTo>
                    <a:cubicBezTo>
                      <a:pt x="785" y="18382"/>
                      <a:pt x="767" y="18305"/>
                      <a:pt x="755" y="18255"/>
                    </a:cubicBezTo>
                    <a:close/>
                    <a:moveTo>
                      <a:pt x="830" y="18161"/>
                    </a:moveTo>
                    <a:cubicBezTo>
                      <a:pt x="852" y="18215"/>
                      <a:pt x="863" y="18273"/>
                      <a:pt x="860" y="18334"/>
                    </a:cubicBezTo>
                    <a:cubicBezTo>
                      <a:pt x="854" y="18325"/>
                      <a:pt x="834" y="18184"/>
                      <a:pt x="830" y="18161"/>
                    </a:cubicBezTo>
                    <a:close/>
                    <a:moveTo>
                      <a:pt x="755" y="18161"/>
                    </a:moveTo>
                    <a:cubicBezTo>
                      <a:pt x="777" y="18215"/>
                      <a:pt x="787" y="18273"/>
                      <a:pt x="785" y="18334"/>
                    </a:cubicBezTo>
                    <a:cubicBezTo>
                      <a:pt x="779" y="18325"/>
                      <a:pt x="759" y="18184"/>
                      <a:pt x="755" y="18161"/>
                    </a:cubicBezTo>
                    <a:close/>
                    <a:moveTo>
                      <a:pt x="945" y="17974"/>
                    </a:moveTo>
                    <a:cubicBezTo>
                      <a:pt x="1010" y="18050"/>
                      <a:pt x="905" y="18028"/>
                      <a:pt x="906" y="18026"/>
                    </a:cubicBezTo>
                    <a:cubicBezTo>
                      <a:pt x="920" y="18008"/>
                      <a:pt x="933" y="17990"/>
                      <a:pt x="945" y="17974"/>
                    </a:cubicBezTo>
                    <a:close/>
                    <a:moveTo>
                      <a:pt x="869" y="17880"/>
                    </a:moveTo>
                    <a:cubicBezTo>
                      <a:pt x="935" y="17957"/>
                      <a:pt x="829" y="17934"/>
                      <a:pt x="830" y="17932"/>
                    </a:cubicBezTo>
                    <a:cubicBezTo>
                      <a:pt x="844" y="17914"/>
                      <a:pt x="858" y="17897"/>
                      <a:pt x="869" y="17880"/>
                    </a:cubicBezTo>
                    <a:close/>
                    <a:moveTo>
                      <a:pt x="16301" y="17239"/>
                    </a:moveTo>
                    <a:cubicBezTo>
                      <a:pt x="16244" y="17249"/>
                      <a:pt x="16181" y="17263"/>
                      <a:pt x="16137" y="17278"/>
                    </a:cubicBezTo>
                    <a:cubicBezTo>
                      <a:pt x="16191" y="17291"/>
                      <a:pt x="16245" y="17286"/>
                      <a:pt x="16301" y="17239"/>
                    </a:cubicBezTo>
                    <a:close/>
                    <a:moveTo>
                      <a:pt x="16309" y="17238"/>
                    </a:moveTo>
                    <a:cubicBezTo>
                      <a:pt x="16306" y="17238"/>
                      <a:pt x="16304" y="17239"/>
                      <a:pt x="16302" y="17239"/>
                    </a:cubicBezTo>
                    <a:cubicBezTo>
                      <a:pt x="16282" y="17256"/>
                      <a:pt x="16254" y="17286"/>
                      <a:pt x="16309" y="17238"/>
                    </a:cubicBezTo>
                    <a:close/>
                    <a:moveTo>
                      <a:pt x="951" y="16905"/>
                    </a:moveTo>
                    <a:lnTo>
                      <a:pt x="950" y="16908"/>
                    </a:lnTo>
                    <a:cubicBezTo>
                      <a:pt x="950" y="16908"/>
                      <a:pt x="950" y="16908"/>
                      <a:pt x="951" y="16908"/>
                    </a:cubicBezTo>
                    <a:cubicBezTo>
                      <a:pt x="951" y="16907"/>
                      <a:pt x="951" y="16906"/>
                      <a:pt x="951" y="16905"/>
                    </a:cubicBezTo>
                    <a:close/>
                    <a:moveTo>
                      <a:pt x="907" y="16757"/>
                    </a:moveTo>
                    <a:lnTo>
                      <a:pt x="938" y="16768"/>
                    </a:lnTo>
                    <a:lnTo>
                      <a:pt x="981" y="16788"/>
                    </a:lnTo>
                    <a:lnTo>
                      <a:pt x="973" y="16820"/>
                    </a:lnTo>
                    <a:lnTo>
                      <a:pt x="983" y="16823"/>
                    </a:lnTo>
                    <a:lnTo>
                      <a:pt x="1026" y="16844"/>
                    </a:lnTo>
                    <a:lnTo>
                      <a:pt x="995" y="16964"/>
                    </a:lnTo>
                    <a:cubicBezTo>
                      <a:pt x="1008" y="16972"/>
                      <a:pt x="1022" y="16976"/>
                      <a:pt x="1035" y="16979"/>
                    </a:cubicBezTo>
                    <a:cubicBezTo>
                      <a:pt x="1036" y="17104"/>
                      <a:pt x="1037" y="17228"/>
                      <a:pt x="1037" y="17347"/>
                    </a:cubicBezTo>
                    <a:cubicBezTo>
                      <a:pt x="1018" y="17341"/>
                      <a:pt x="1004" y="17316"/>
                      <a:pt x="993" y="17285"/>
                    </a:cubicBezTo>
                    <a:cubicBezTo>
                      <a:pt x="993" y="17287"/>
                      <a:pt x="993" y="17289"/>
                      <a:pt x="993" y="17292"/>
                    </a:cubicBezTo>
                    <a:cubicBezTo>
                      <a:pt x="898" y="17262"/>
                      <a:pt x="904" y="16835"/>
                      <a:pt x="907" y="16757"/>
                    </a:cubicBezTo>
                    <a:close/>
                    <a:moveTo>
                      <a:pt x="3488" y="16307"/>
                    </a:moveTo>
                    <a:cubicBezTo>
                      <a:pt x="3419" y="16310"/>
                      <a:pt x="3362" y="16320"/>
                      <a:pt x="3316" y="16332"/>
                    </a:cubicBezTo>
                    <a:cubicBezTo>
                      <a:pt x="3407" y="16348"/>
                      <a:pt x="3478" y="16402"/>
                      <a:pt x="3506" y="16458"/>
                    </a:cubicBezTo>
                    <a:cubicBezTo>
                      <a:pt x="3544" y="16494"/>
                      <a:pt x="3569" y="16535"/>
                      <a:pt x="3566" y="16569"/>
                    </a:cubicBezTo>
                    <a:cubicBezTo>
                      <a:pt x="3578" y="16555"/>
                      <a:pt x="3591" y="16541"/>
                      <a:pt x="3603" y="16527"/>
                    </a:cubicBezTo>
                    <a:cubicBezTo>
                      <a:pt x="3637" y="16538"/>
                      <a:pt x="3686" y="16549"/>
                      <a:pt x="3720" y="16562"/>
                    </a:cubicBezTo>
                    <a:cubicBezTo>
                      <a:pt x="3784" y="16477"/>
                      <a:pt x="3769" y="16408"/>
                      <a:pt x="3733" y="16325"/>
                    </a:cubicBezTo>
                    <a:cubicBezTo>
                      <a:pt x="3638" y="16309"/>
                      <a:pt x="3557" y="16304"/>
                      <a:pt x="3488" y="16307"/>
                    </a:cubicBezTo>
                    <a:close/>
                    <a:moveTo>
                      <a:pt x="11998" y="16178"/>
                    </a:moveTo>
                    <a:cubicBezTo>
                      <a:pt x="11999" y="16183"/>
                      <a:pt x="12002" y="16193"/>
                      <a:pt x="12001" y="16197"/>
                    </a:cubicBezTo>
                    <a:cubicBezTo>
                      <a:pt x="12003" y="16201"/>
                      <a:pt x="12006" y="16206"/>
                      <a:pt x="12008" y="16212"/>
                    </a:cubicBezTo>
                    <a:cubicBezTo>
                      <a:pt x="12009" y="16212"/>
                      <a:pt x="12010" y="16212"/>
                      <a:pt x="12011" y="16213"/>
                    </a:cubicBezTo>
                    <a:cubicBezTo>
                      <a:pt x="12006" y="16200"/>
                      <a:pt x="12003" y="16190"/>
                      <a:pt x="11998" y="16178"/>
                    </a:cubicBezTo>
                    <a:close/>
                    <a:moveTo>
                      <a:pt x="12198" y="14136"/>
                    </a:moveTo>
                    <a:cubicBezTo>
                      <a:pt x="12212" y="14158"/>
                      <a:pt x="12216" y="14176"/>
                      <a:pt x="12223" y="14195"/>
                    </a:cubicBezTo>
                    <a:cubicBezTo>
                      <a:pt x="12231" y="14193"/>
                      <a:pt x="12238" y="14191"/>
                      <a:pt x="12243" y="14191"/>
                    </a:cubicBezTo>
                    <a:cubicBezTo>
                      <a:pt x="12416" y="14471"/>
                      <a:pt x="11991" y="14459"/>
                      <a:pt x="11969" y="14459"/>
                    </a:cubicBezTo>
                    <a:cubicBezTo>
                      <a:pt x="11989" y="14433"/>
                      <a:pt x="12001" y="14420"/>
                      <a:pt x="12018" y="14399"/>
                    </a:cubicBezTo>
                    <a:cubicBezTo>
                      <a:pt x="11970" y="14404"/>
                      <a:pt x="11931" y="14404"/>
                      <a:pt x="11924" y="14404"/>
                    </a:cubicBezTo>
                    <a:cubicBezTo>
                      <a:pt x="12126" y="14141"/>
                      <a:pt x="12173" y="14136"/>
                      <a:pt x="12198" y="14136"/>
                    </a:cubicBezTo>
                    <a:close/>
                    <a:moveTo>
                      <a:pt x="11297" y="14136"/>
                    </a:moveTo>
                    <a:cubicBezTo>
                      <a:pt x="11257" y="14176"/>
                      <a:pt x="11215" y="14229"/>
                      <a:pt x="11172" y="14286"/>
                    </a:cubicBezTo>
                    <a:cubicBezTo>
                      <a:pt x="11228" y="14245"/>
                      <a:pt x="11285" y="14212"/>
                      <a:pt x="11342" y="14191"/>
                    </a:cubicBezTo>
                    <a:cubicBezTo>
                      <a:pt x="11082" y="14456"/>
                      <a:pt x="10722" y="15152"/>
                      <a:pt x="10686" y="15120"/>
                    </a:cubicBezTo>
                    <a:cubicBezTo>
                      <a:pt x="10687" y="15090"/>
                      <a:pt x="10690" y="15053"/>
                      <a:pt x="10707" y="14992"/>
                    </a:cubicBezTo>
                    <a:cubicBezTo>
                      <a:pt x="10674" y="15040"/>
                      <a:pt x="10649" y="15071"/>
                      <a:pt x="10641" y="15064"/>
                    </a:cubicBezTo>
                    <a:cubicBezTo>
                      <a:pt x="10643" y="15010"/>
                      <a:pt x="10648" y="14943"/>
                      <a:pt x="10737" y="14720"/>
                    </a:cubicBezTo>
                    <a:cubicBezTo>
                      <a:pt x="10720" y="14758"/>
                      <a:pt x="10715" y="14767"/>
                      <a:pt x="10767" y="14643"/>
                    </a:cubicBezTo>
                    <a:cubicBezTo>
                      <a:pt x="10786" y="14603"/>
                      <a:pt x="10785" y="14606"/>
                      <a:pt x="10778" y="14624"/>
                    </a:cubicBezTo>
                    <a:cubicBezTo>
                      <a:pt x="10863" y="14456"/>
                      <a:pt x="11086" y="14211"/>
                      <a:pt x="11297" y="14136"/>
                    </a:cubicBezTo>
                    <a:close/>
                    <a:moveTo>
                      <a:pt x="11458" y="14044"/>
                    </a:moveTo>
                    <a:cubicBezTo>
                      <a:pt x="11498" y="14036"/>
                      <a:pt x="11530" y="14055"/>
                      <a:pt x="11553" y="14106"/>
                    </a:cubicBezTo>
                    <a:cubicBezTo>
                      <a:pt x="11580" y="14120"/>
                      <a:pt x="11604" y="14147"/>
                      <a:pt x="11617" y="14208"/>
                    </a:cubicBezTo>
                    <a:cubicBezTo>
                      <a:pt x="11544" y="14156"/>
                      <a:pt x="11456" y="14160"/>
                      <a:pt x="11365" y="14192"/>
                    </a:cubicBezTo>
                    <a:cubicBezTo>
                      <a:pt x="11400" y="14157"/>
                      <a:pt x="11432" y="14133"/>
                      <a:pt x="11462" y="14116"/>
                    </a:cubicBezTo>
                    <a:cubicBezTo>
                      <a:pt x="11416" y="14112"/>
                      <a:pt x="11369" y="14119"/>
                      <a:pt x="11321" y="14136"/>
                    </a:cubicBezTo>
                    <a:cubicBezTo>
                      <a:pt x="11372" y="14084"/>
                      <a:pt x="11419" y="14051"/>
                      <a:pt x="11458" y="14044"/>
                    </a:cubicBezTo>
                    <a:close/>
                    <a:moveTo>
                      <a:pt x="12139" y="13670"/>
                    </a:moveTo>
                    <a:cubicBezTo>
                      <a:pt x="12168" y="13658"/>
                      <a:pt x="12158" y="13698"/>
                      <a:pt x="12133" y="13758"/>
                    </a:cubicBezTo>
                    <a:cubicBezTo>
                      <a:pt x="12150" y="13748"/>
                      <a:pt x="12166" y="13735"/>
                      <a:pt x="12183" y="13725"/>
                    </a:cubicBezTo>
                    <a:cubicBezTo>
                      <a:pt x="12283" y="13684"/>
                      <a:pt x="11957" y="14231"/>
                      <a:pt x="11917" y="14230"/>
                    </a:cubicBezTo>
                    <a:cubicBezTo>
                      <a:pt x="11910" y="14222"/>
                      <a:pt x="11902" y="14207"/>
                      <a:pt x="11920" y="14123"/>
                    </a:cubicBezTo>
                    <a:cubicBezTo>
                      <a:pt x="11898" y="14153"/>
                      <a:pt x="11879" y="14174"/>
                      <a:pt x="11872" y="14174"/>
                    </a:cubicBezTo>
                    <a:cubicBezTo>
                      <a:pt x="11867" y="14168"/>
                      <a:pt x="11862" y="14156"/>
                      <a:pt x="11867" y="14119"/>
                    </a:cubicBezTo>
                    <a:cubicBezTo>
                      <a:pt x="11751" y="14237"/>
                      <a:pt x="11703" y="14250"/>
                      <a:pt x="11673" y="14216"/>
                    </a:cubicBezTo>
                    <a:cubicBezTo>
                      <a:pt x="11672" y="14204"/>
                      <a:pt x="11672" y="14189"/>
                      <a:pt x="11672" y="14175"/>
                    </a:cubicBezTo>
                    <a:cubicBezTo>
                      <a:pt x="11654" y="14177"/>
                      <a:pt x="11639" y="14173"/>
                      <a:pt x="11628" y="14160"/>
                    </a:cubicBezTo>
                    <a:cubicBezTo>
                      <a:pt x="11626" y="14116"/>
                      <a:pt x="11622" y="14053"/>
                      <a:pt x="11623" y="14006"/>
                    </a:cubicBezTo>
                    <a:cubicBezTo>
                      <a:pt x="11623" y="14017"/>
                      <a:pt x="11622" y="14035"/>
                      <a:pt x="11623" y="14000"/>
                    </a:cubicBezTo>
                    <a:cubicBezTo>
                      <a:pt x="11788" y="13874"/>
                      <a:pt x="11959" y="13764"/>
                      <a:pt x="12139" y="13670"/>
                    </a:cubicBezTo>
                    <a:close/>
                    <a:moveTo>
                      <a:pt x="12758" y="13481"/>
                    </a:moveTo>
                    <a:cubicBezTo>
                      <a:pt x="12843" y="13514"/>
                      <a:pt x="12733" y="13474"/>
                      <a:pt x="12758" y="13481"/>
                    </a:cubicBezTo>
                    <a:close/>
                    <a:moveTo>
                      <a:pt x="12358" y="13200"/>
                    </a:moveTo>
                    <a:cubicBezTo>
                      <a:pt x="12368" y="13223"/>
                      <a:pt x="12369" y="13250"/>
                      <a:pt x="12373" y="13277"/>
                    </a:cubicBezTo>
                    <a:cubicBezTo>
                      <a:pt x="12367" y="13300"/>
                      <a:pt x="12315" y="13295"/>
                      <a:pt x="12302" y="13274"/>
                    </a:cubicBezTo>
                    <a:cubicBezTo>
                      <a:pt x="12321" y="13249"/>
                      <a:pt x="12338" y="13226"/>
                      <a:pt x="12358" y="13200"/>
                    </a:cubicBezTo>
                    <a:close/>
                    <a:moveTo>
                      <a:pt x="12283" y="13200"/>
                    </a:moveTo>
                    <a:cubicBezTo>
                      <a:pt x="12293" y="13223"/>
                      <a:pt x="12293" y="13250"/>
                      <a:pt x="12297" y="13277"/>
                    </a:cubicBezTo>
                    <a:cubicBezTo>
                      <a:pt x="12291" y="13300"/>
                      <a:pt x="12239" y="13295"/>
                      <a:pt x="12226" y="13274"/>
                    </a:cubicBezTo>
                    <a:cubicBezTo>
                      <a:pt x="12246" y="13249"/>
                      <a:pt x="12263" y="13226"/>
                      <a:pt x="12283" y="13200"/>
                    </a:cubicBezTo>
                    <a:close/>
                    <a:moveTo>
                      <a:pt x="12011" y="13106"/>
                    </a:moveTo>
                    <a:cubicBezTo>
                      <a:pt x="12024" y="13151"/>
                      <a:pt x="12020" y="13172"/>
                      <a:pt x="12011" y="13186"/>
                    </a:cubicBezTo>
                    <a:lnTo>
                      <a:pt x="12056" y="13162"/>
                    </a:lnTo>
                    <a:cubicBezTo>
                      <a:pt x="12088" y="13273"/>
                      <a:pt x="12035" y="13255"/>
                      <a:pt x="11969" y="13277"/>
                    </a:cubicBezTo>
                    <a:lnTo>
                      <a:pt x="11978" y="13207"/>
                    </a:lnTo>
                    <a:cubicBezTo>
                      <a:pt x="11963" y="13211"/>
                      <a:pt x="11945" y="13215"/>
                      <a:pt x="11924" y="13221"/>
                    </a:cubicBezTo>
                    <a:lnTo>
                      <a:pt x="11934" y="13147"/>
                    </a:lnTo>
                    <a:close/>
                    <a:moveTo>
                      <a:pt x="12373" y="12919"/>
                    </a:moveTo>
                    <a:cubicBezTo>
                      <a:pt x="12380" y="12920"/>
                      <a:pt x="12391" y="12928"/>
                      <a:pt x="12409" y="12947"/>
                    </a:cubicBezTo>
                    <a:lnTo>
                      <a:pt x="12302" y="13054"/>
                    </a:lnTo>
                    <a:cubicBezTo>
                      <a:pt x="12344" y="12958"/>
                      <a:pt x="12359" y="12938"/>
                      <a:pt x="12360" y="12925"/>
                    </a:cubicBezTo>
                    <a:cubicBezTo>
                      <a:pt x="12363" y="12922"/>
                      <a:pt x="12366" y="12918"/>
                      <a:pt x="12373" y="12919"/>
                    </a:cubicBezTo>
                    <a:close/>
                    <a:moveTo>
                      <a:pt x="12449" y="12919"/>
                    </a:moveTo>
                    <a:cubicBezTo>
                      <a:pt x="12456" y="12920"/>
                      <a:pt x="12467" y="12928"/>
                      <a:pt x="12485" y="12947"/>
                    </a:cubicBezTo>
                    <a:lnTo>
                      <a:pt x="12377" y="13054"/>
                    </a:lnTo>
                    <a:cubicBezTo>
                      <a:pt x="12419" y="12958"/>
                      <a:pt x="12434" y="12938"/>
                      <a:pt x="12436" y="12925"/>
                    </a:cubicBezTo>
                    <a:cubicBezTo>
                      <a:pt x="12438" y="12922"/>
                      <a:pt x="12442" y="12918"/>
                      <a:pt x="12449" y="12919"/>
                    </a:cubicBezTo>
                    <a:close/>
                    <a:moveTo>
                      <a:pt x="5537" y="12831"/>
                    </a:moveTo>
                    <a:cubicBezTo>
                      <a:pt x="5548" y="12848"/>
                      <a:pt x="5555" y="12859"/>
                      <a:pt x="5564" y="12872"/>
                    </a:cubicBezTo>
                    <a:cubicBezTo>
                      <a:pt x="5592" y="12898"/>
                      <a:pt x="5625" y="12911"/>
                      <a:pt x="5701" y="12937"/>
                    </a:cubicBezTo>
                    <a:cubicBezTo>
                      <a:pt x="5699" y="12940"/>
                      <a:pt x="5697" y="12943"/>
                      <a:pt x="5695" y="12945"/>
                    </a:cubicBezTo>
                    <a:cubicBezTo>
                      <a:pt x="5711" y="12924"/>
                      <a:pt x="5727" y="12903"/>
                      <a:pt x="5743" y="12881"/>
                    </a:cubicBezTo>
                    <a:cubicBezTo>
                      <a:pt x="5689" y="12883"/>
                      <a:pt x="5630" y="12857"/>
                      <a:pt x="5537" y="12831"/>
                    </a:cubicBezTo>
                    <a:close/>
                    <a:moveTo>
                      <a:pt x="12907" y="12825"/>
                    </a:moveTo>
                    <a:cubicBezTo>
                      <a:pt x="12950" y="12891"/>
                      <a:pt x="13002" y="12913"/>
                      <a:pt x="13061" y="12901"/>
                    </a:cubicBezTo>
                    <a:cubicBezTo>
                      <a:pt x="13061" y="12911"/>
                      <a:pt x="13056" y="12928"/>
                      <a:pt x="13048" y="12950"/>
                    </a:cubicBezTo>
                    <a:cubicBezTo>
                      <a:pt x="13067" y="12955"/>
                      <a:pt x="13085" y="12960"/>
                      <a:pt x="13106" y="12956"/>
                    </a:cubicBezTo>
                    <a:cubicBezTo>
                      <a:pt x="13103" y="13034"/>
                      <a:pt x="12863" y="13505"/>
                      <a:pt x="12778" y="13472"/>
                    </a:cubicBezTo>
                    <a:cubicBezTo>
                      <a:pt x="12624" y="13459"/>
                      <a:pt x="12529" y="13546"/>
                      <a:pt x="12497" y="13737"/>
                    </a:cubicBezTo>
                    <a:cubicBezTo>
                      <a:pt x="12498" y="13654"/>
                      <a:pt x="12511" y="13579"/>
                      <a:pt x="12525" y="13506"/>
                    </a:cubicBezTo>
                    <a:cubicBezTo>
                      <a:pt x="12491" y="13549"/>
                      <a:pt x="12466" y="13605"/>
                      <a:pt x="12453" y="13682"/>
                    </a:cubicBezTo>
                    <a:cubicBezTo>
                      <a:pt x="12457" y="13267"/>
                      <a:pt x="12631" y="12973"/>
                      <a:pt x="12907" y="12825"/>
                    </a:cubicBezTo>
                    <a:close/>
                    <a:moveTo>
                      <a:pt x="3904" y="12658"/>
                    </a:moveTo>
                    <a:cubicBezTo>
                      <a:pt x="3781" y="12826"/>
                      <a:pt x="3620" y="13083"/>
                      <a:pt x="3637" y="13205"/>
                    </a:cubicBezTo>
                    <a:cubicBezTo>
                      <a:pt x="3652" y="13211"/>
                      <a:pt x="3663" y="13221"/>
                      <a:pt x="3688" y="13219"/>
                    </a:cubicBezTo>
                    <a:cubicBezTo>
                      <a:pt x="3754" y="13053"/>
                      <a:pt x="3832" y="12850"/>
                      <a:pt x="3904" y="12658"/>
                    </a:cubicBezTo>
                    <a:close/>
                    <a:moveTo>
                      <a:pt x="3280" y="12549"/>
                    </a:moveTo>
                    <a:cubicBezTo>
                      <a:pt x="3192" y="12685"/>
                      <a:pt x="3077" y="12785"/>
                      <a:pt x="2931" y="12844"/>
                    </a:cubicBezTo>
                    <a:cubicBezTo>
                      <a:pt x="2952" y="12851"/>
                      <a:pt x="2977" y="12859"/>
                      <a:pt x="3011" y="12870"/>
                    </a:cubicBezTo>
                    <a:cubicBezTo>
                      <a:pt x="3007" y="12883"/>
                      <a:pt x="3001" y="12894"/>
                      <a:pt x="2998" y="12907"/>
                    </a:cubicBezTo>
                    <a:cubicBezTo>
                      <a:pt x="3016" y="12912"/>
                      <a:pt x="3031" y="12917"/>
                      <a:pt x="3056" y="12925"/>
                    </a:cubicBezTo>
                    <a:cubicBezTo>
                      <a:pt x="3028" y="13027"/>
                      <a:pt x="2987" y="13124"/>
                      <a:pt x="2948" y="13221"/>
                    </a:cubicBezTo>
                    <a:cubicBezTo>
                      <a:pt x="2962" y="13215"/>
                      <a:pt x="2977" y="13206"/>
                      <a:pt x="2989" y="13203"/>
                    </a:cubicBezTo>
                    <a:cubicBezTo>
                      <a:pt x="2975" y="13219"/>
                      <a:pt x="2957" y="13225"/>
                      <a:pt x="2941" y="13238"/>
                    </a:cubicBezTo>
                    <a:cubicBezTo>
                      <a:pt x="2937" y="13249"/>
                      <a:pt x="2934" y="13260"/>
                      <a:pt x="2930" y="13270"/>
                    </a:cubicBezTo>
                    <a:cubicBezTo>
                      <a:pt x="3052" y="13216"/>
                      <a:pt x="3041" y="13192"/>
                      <a:pt x="2989" y="13203"/>
                    </a:cubicBezTo>
                    <a:cubicBezTo>
                      <a:pt x="3124" y="13059"/>
                      <a:pt x="3211" y="12800"/>
                      <a:pt x="3280" y="12549"/>
                    </a:cubicBezTo>
                    <a:close/>
                    <a:moveTo>
                      <a:pt x="13392" y="12544"/>
                    </a:moveTo>
                    <a:cubicBezTo>
                      <a:pt x="13527" y="12548"/>
                      <a:pt x="13264" y="12720"/>
                      <a:pt x="13284" y="12715"/>
                    </a:cubicBezTo>
                    <a:cubicBezTo>
                      <a:pt x="13315" y="12656"/>
                      <a:pt x="13354" y="12596"/>
                      <a:pt x="13392" y="12544"/>
                    </a:cubicBezTo>
                    <a:close/>
                    <a:moveTo>
                      <a:pt x="13392" y="12451"/>
                    </a:moveTo>
                    <a:cubicBezTo>
                      <a:pt x="13527" y="12454"/>
                      <a:pt x="13264" y="12626"/>
                      <a:pt x="13284" y="12621"/>
                    </a:cubicBezTo>
                    <a:cubicBezTo>
                      <a:pt x="13315" y="12562"/>
                      <a:pt x="13354" y="12502"/>
                      <a:pt x="13392" y="12451"/>
                    </a:cubicBezTo>
                    <a:close/>
                    <a:moveTo>
                      <a:pt x="5392" y="12366"/>
                    </a:moveTo>
                    <a:cubicBezTo>
                      <a:pt x="5368" y="12398"/>
                      <a:pt x="5345" y="12430"/>
                      <a:pt x="5340" y="12495"/>
                    </a:cubicBezTo>
                    <a:cubicBezTo>
                      <a:pt x="5352" y="12526"/>
                      <a:pt x="5361" y="12546"/>
                      <a:pt x="5371" y="12566"/>
                    </a:cubicBezTo>
                    <a:cubicBezTo>
                      <a:pt x="5410" y="12594"/>
                      <a:pt x="5473" y="12600"/>
                      <a:pt x="5620" y="12606"/>
                    </a:cubicBezTo>
                    <a:cubicBezTo>
                      <a:pt x="5629" y="12581"/>
                      <a:pt x="5646" y="12550"/>
                      <a:pt x="5655" y="12526"/>
                    </a:cubicBezTo>
                    <a:cubicBezTo>
                      <a:pt x="5766" y="12546"/>
                      <a:pt x="5766" y="12546"/>
                      <a:pt x="5908" y="12663"/>
                    </a:cubicBezTo>
                    <a:cubicBezTo>
                      <a:pt x="5922" y="12644"/>
                      <a:pt x="5936" y="12625"/>
                      <a:pt x="5950" y="12606"/>
                    </a:cubicBezTo>
                    <a:cubicBezTo>
                      <a:pt x="5945" y="12597"/>
                      <a:pt x="5940" y="12588"/>
                      <a:pt x="5935" y="12580"/>
                    </a:cubicBezTo>
                    <a:cubicBezTo>
                      <a:pt x="5932" y="12584"/>
                      <a:pt x="5930" y="12587"/>
                      <a:pt x="5927" y="12590"/>
                    </a:cubicBezTo>
                    <a:cubicBezTo>
                      <a:pt x="5913" y="12563"/>
                      <a:pt x="5900" y="12541"/>
                      <a:pt x="5887" y="12520"/>
                    </a:cubicBezTo>
                    <a:cubicBezTo>
                      <a:pt x="5817" y="12450"/>
                      <a:pt x="5705" y="12425"/>
                      <a:pt x="5392" y="12366"/>
                    </a:cubicBezTo>
                    <a:close/>
                    <a:moveTo>
                      <a:pt x="2199" y="12343"/>
                    </a:moveTo>
                    <a:cubicBezTo>
                      <a:pt x="2199" y="12344"/>
                      <a:pt x="2199" y="12346"/>
                      <a:pt x="2199" y="12348"/>
                    </a:cubicBezTo>
                    <a:cubicBezTo>
                      <a:pt x="2212" y="12350"/>
                      <a:pt x="2223" y="12351"/>
                      <a:pt x="2239" y="12356"/>
                    </a:cubicBezTo>
                    <a:cubicBezTo>
                      <a:pt x="2242" y="12375"/>
                      <a:pt x="2244" y="12398"/>
                      <a:pt x="2247" y="12427"/>
                    </a:cubicBezTo>
                    <a:cubicBezTo>
                      <a:pt x="2203" y="12403"/>
                      <a:pt x="2175" y="12384"/>
                      <a:pt x="2157" y="12370"/>
                    </a:cubicBezTo>
                    <a:cubicBezTo>
                      <a:pt x="2113" y="12457"/>
                      <a:pt x="2075" y="12547"/>
                      <a:pt x="2041" y="12640"/>
                    </a:cubicBezTo>
                    <a:cubicBezTo>
                      <a:pt x="2070" y="12597"/>
                      <a:pt x="2106" y="12572"/>
                      <a:pt x="2166" y="12597"/>
                    </a:cubicBezTo>
                    <a:cubicBezTo>
                      <a:pt x="2155" y="12613"/>
                      <a:pt x="2152" y="12632"/>
                      <a:pt x="2143" y="12648"/>
                    </a:cubicBezTo>
                    <a:cubicBezTo>
                      <a:pt x="2162" y="12643"/>
                      <a:pt x="2183" y="12641"/>
                      <a:pt x="2210" y="12653"/>
                    </a:cubicBezTo>
                    <a:cubicBezTo>
                      <a:pt x="2160" y="12728"/>
                      <a:pt x="2133" y="12815"/>
                      <a:pt x="2119" y="12907"/>
                    </a:cubicBezTo>
                    <a:cubicBezTo>
                      <a:pt x="2166" y="12825"/>
                      <a:pt x="2206" y="12740"/>
                      <a:pt x="2235" y="12645"/>
                    </a:cubicBezTo>
                    <a:cubicBezTo>
                      <a:pt x="2238" y="12643"/>
                      <a:pt x="2239" y="12646"/>
                      <a:pt x="2239" y="12646"/>
                    </a:cubicBezTo>
                    <a:cubicBezTo>
                      <a:pt x="2249" y="12693"/>
                      <a:pt x="2232" y="12745"/>
                      <a:pt x="2242" y="12795"/>
                    </a:cubicBezTo>
                    <a:cubicBezTo>
                      <a:pt x="2245" y="12789"/>
                      <a:pt x="2247" y="12784"/>
                      <a:pt x="2249" y="12779"/>
                    </a:cubicBezTo>
                    <a:cubicBezTo>
                      <a:pt x="2256" y="12660"/>
                      <a:pt x="2280" y="12549"/>
                      <a:pt x="2327" y="12447"/>
                    </a:cubicBezTo>
                    <a:cubicBezTo>
                      <a:pt x="2480" y="12480"/>
                      <a:pt x="2560" y="12491"/>
                      <a:pt x="2595" y="12489"/>
                    </a:cubicBezTo>
                    <a:cubicBezTo>
                      <a:pt x="2485" y="12434"/>
                      <a:pt x="2274" y="12359"/>
                      <a:pt x="2199" y="12343"/>
                    </a:cubicBezTo>
                    <a:close/>
                    <a:moveTo>
                      <a:pt x="18291" y="11894"/>
                    </a:moveTo>
                    <a:cubicBezTo>
                      <a:pt x="18348" y="11881"/>
                      <a:pt x="18400" y="11892"/>
                      <a:pt x="18449" y="11924"/>
                    </a:cubicBezTo>
                    <a:cubicBezTo>
                      <a:pt x="18496" y="11913"/>
                      <a:pt x="18514" y="11909"/>
                      <a:pt x="18449" y="11924"/>
                    </a:cubicBezTo>
                    <a:cubicBezTo>
                      <a:pt x="18484" y="11947"/>
                      <a:pt x="18516" y="11984"/>
                      <a:pt x="18546" y="12027"/>
                    </a:cubicBezTo>
                    <a:cubicBezTo>
                      <a:pt x="19209" y="12714"/>
                      <a:pt x="19030" y="17595"/>
                      <a:pt x="18339" y="18199"/>
                    </a:cubicBezTo>
                    <a:cubicBezTo>
                      <a:pt x="18372" y="18226"/>
                      <a:pt x="18424" y="18262"/>
                      <a:pt x="18516" y="18312"/>
                    </a:cubicBezTo>
                    <a:cubicBezTo>
                      <a:pt x="18516" y="18321"/>
                      <a:pt x="18513" y="18330"/>
                      <a:pt x="18512" y="18339"/>
                    </a:cubicBezTo>
                    <a:cubicBezTo>
                      <a:pt x="18529" y="18349"/>
                      <a:pt x="18540" y="18356"/>
                      <a:pt x="18561" y="18368"/>
                    </a:cubicBezTo>
                    <a:cubicBezTo>
                      <a:pt x="18551" y="18815"/>
                      <a:pt x="18071" y="19295"/>
                      <a:pt x="18212" y="19719"/>
                    </a:cubicBezTo>
                    <a:cubicBezTo>
                      <a:pt x="18256" y="19699"/>
                      <a:pt x="18280" y="19627"/>
                      <a:pt x="18337" y="19643"/>
                    </a:cubicBezTo>
                    <a:cubicBezTo>
                      <a:pt x="18335" y="19663"/>
                      <a:pt x="18331" y="19690"/>
                      <a:pt x="18328" y="19714"/>
                    </a:cubicBezTo>
                    <a:cubicBezTo>
                      <a:pt x="18343" y="19701"/>
                      <a:pt x="18360" y="19692"/>
                      <a:pt x="18382" y="19698"/>
                    </a:cubicBezTo>
                    <a:cubicBezTo>
                      <a:pt x="18366" y="19861"/>
                      <a:pt x="18322" y="20145"/>
                      <a:pt x="18242" y="20306"/>
                    </a:cubicBezTo>
                    <a:cubicBezTo>
                      <a:pt x="18228" y="20324"/>
                      <a:pt x="18223" y="20339"/>
                      <a:pt x="18223" y="20352"/>
                    </a:cubicBezTo>
                    <a:cubicBezTo>
                      <a:pt x="18280" y="20378"/>
                      <a:pt x="18374" y="20383"/>
                      <a:pt x="18391" y="20387"/>
                    </a:cubicBezTo>
                    <a:cubicBezTo>
                      <a:pt x="18391" y="20404"/>
                      <a:pt x="18391" y="20420"/>
                      <a:pt x="18392" y="20437"/>
                    </a:cubicBezTo>
                    <a:cubicBezTo>
                      <a:pt x="18412" y="20439"/>
                      <a:pt x="18430" y="20441"/>
                      <a:pt x="18435" y="20443"/>
                    </a:cubicBezTo>
                    <a:cubicBezTo>
                      <a:pt x="18439" y="20680"/>
                      <a:pt x="18444" y="20919"/>
                      <a:pt x="18449" y="21158"/>
                    </a:cubicBezTo>
                    <a:cubicBezTo>
                      <a:pt x="18516" y="21168"/>
                      <a:pt x="18582" y="21163"/>
                      <a:pt x="18647" y="21132"/>
                    </a:cubicBezTo>
                    <a:cubicBezTo>
                      <a:pt x="18629" y="21167"/>
                      <a:pt x="18601" y="21188"/>
                      <a:pt x="18580" y="21219"/>
                    </a:cubicBezTo>
                    <a:cubicBezTo>
                      <a:pt x="18618" y="21214"/>
                      <a:pt x="18655" y="21205"/>
                      <a:pt x="18692" y="21188"/>
                    </a:cubicBezTo>
                    <a:cubicBezTo>
                      <a:pt x="18590" y="21388"/>
                      <a:pt x="18438" y="21518"/>
                      <a:pt x="18235" y="21579"/>
                    </a:cubicBezTo>
                    <a:cubicBezTo>
                      <a:pt x="18251" y="21556"/>
                      <a:pt x="18264" y="21539"/>
                      <a:pt x="18277" y="21521"/>
                    </a:cubicBezTo>
                    <a:cubicBezTo>
                      <a:pt x="18242" y="21533"/>
                      <a:pt x="18202" y="21540"/>
                      <a:pt x="18155" y="21540"/>
                    </a:cubicBezTo>
                    <a:cubicBezTo>
                      <a:pt x="18078" y="21503"/>
                      <a:pt x="18025" y="21454"/>
                      <a:pt x="17982" y="21399"/>
                    </a:cubicBezTo>
                    <a:cubicBezTo>
                      <a:pt x="17890" y="21317"/>
                      <a:pt x="17853" y="21207"/>
                      <a:pt x="17860" y="21072"/>
                    </a:cubicBezTo>
                    <a:cubicBezTo>
                      <a:pt x="17855" y="21078"/>
                      <a:pt x="17853" y="21079"/>
                      <a:pt x="17846" y="21087"/>
                    </a:cubicBezTo>
                    <a:cubicBezTo>
                      <a:pt x="17845" y="21086"/>
                      <a:pt x="17832" y="21055"/>
                      <a:pt x="17816" y="21016"/>
                    </a:cubicBezTo>
                    <a:cubicBezTo>
                      <a:pt x="17811" y="21022"/>
                      <a:pt x="17809" y="21023"/>
                      <a:pt x="17801" y="21032"/>
                    </a:cubicBezTo>
                    <a:cubicBezTo>
                      <a:pt x="17799" y="21030"/>
                      <a:pt x="17710" y="20828"/>
                      <a:pt x="17707" y="20730"/>
                    </a:cubicBezTo>
                    <a:cubicBezTo>
                      <a:pt x="17746" y="20705"/>
                      <a:pt x="17785" y="20715"/>
                      <a:pt x="17825" y="20758"/>
                    </a:cubicBezTo>
                    <a:cubicBezTo>
                      <a:pt x="17513" y="20072"/>
                      <a:pt x="17168" y="19181"/>
                      <a:pt x="16694" y="18532"/>
                    </a:cubicBezTo>
                    <a:cubicBezTo>
                      <a:pt x="16545" y="18337"/>
                      <a:pt x="16385" y="18163"/>
                      <a:pt x="16208" y="18030"/>
                    </a:cubicBezTo>
                    <a:cubicBezTo>
                      <a:pt x="15361" y="17392"/>
                      <a:pt x="14497" y="18181"/>
                      <a:pt x="14044" y="17509"/>
                    </a:cubicBezTo>
                    <a:cubicBezTo>
                      <a:pt x="13999" y="17454"/>
                      <a:pt x="13956" y="17392"/>
                      <a:pt x="13918" y="17310"/>
                    </a:cubicBezTo>
                    <a:cubicBezTo>
                      <a:pt x="13920" y="17309"/>
                      <a:pt x="13920" y="17308"/>
                      <a:pt x="13921" y="17307"/>
                    </a:cubicBezTo>
                    <a:cubicBezTo>
                      <a:pt x="13918" y="17303"/>
                      <a:pt x="13917" y="17300"/>
                      <a:pt x="13914" y="17295"/>
                    </a:cubicBezTo>
                    <a:cubicBezTo>
                      <a:pt x="13915" y="17292"/>
                      <a:pt x="13916" y="17292"/>
                      <a:pt x="13917" y="17291"/>
                    </a:cubicBezTo>
                    <a:cubicBezTo>
                      <a:pt x="13920" y="17295"/>
                      <a:pt x="13922" y="17299"/>
                      <a:pt x="13923" y="17304"/>
                    </a:cubicBezTo>
                    <a:cubicBezTo>
                      <a:pt x="13925" y="17301"/>
                      <a:pt x="13932" y="17293"/>
                      <a:pt x="13935" y="17289"/>
                    </a:cubicBezTo>
                    <a:cubicBezTo>
                      <a:pt x="13932" y="17285"/>
                      <a:pt x="13930" y="17280"/>
                      <a:pt x="13928" y="17276"/>
                    </a:cubicBezTo>
                    <a:cubicBezTo>
                      <a:pt x="13926" y="17279"/>
                      <a:pt x="13919" y="17288"/>
                      <a:pt x="13917" y="17291"/>
                    </a:cubicBezTo>
                    <a:cubicBezTo>
                      <a:pt x="13741" y="16933"/>
                      <a:pt x="13515" y="16400"/>
                      <a:pt x="13236" y="16039"/>
                    </a:cubicBezTo>
                    <a:cubicBezTo>
                      <a:pt x="13146" y="15931"/>
                      <a:pt x="13051" y="15839"/>
                      <a:pt x="12950" y="15780"/>
                    </a:cubicBezTo>
                    <a:cubicBezTo>
                      <a:pt x="12955" y="15776"/>
                      <a:pt x="12958" y="15772"/>
                      <a:pt x="12963" y="15768"/>
                    </a:cubicBezTo>
                    <a:lnTo>
                      <a:pt x="12920" y="15736"/>
                    </a:lnTo>
                    <a:lnTo>
                      <a:pt x="12799" y="15843"/>
                    </a:lnTo>
                    <a:cubicBezTo>
                      <a:pt x="12805" y="15772"/>
                      <a:pt x="12822" y="15729"/>
                      <a:pt x="12845" y="15707"/>
                    </a:cubicBezTo>
                    <a:cubicBezTo>
                      <a:pt x="12815" y="15734"/>
                      <a:pt x="12785" y="15759"/>
                      <a:pt x="12755" y="15788"/>
                    </a:cubicBezTo>
                    <a:cubicBezTo>
                      <a:pt x="12767" y="15637"/>
                      <a:pt x="12823" y="15607"/>
                      <a:pt x="12904" y="15655"/>
                    </a:cubicBezTo>
                    <a:cubicBezTo>
                      <a:pt x="12887" y="15669"/>
                      <a:pt x="12870" y="15686"/>
                      <a:pt x="12852" y="15701"/>
                    </a:cubicBezTo>
                    <a:lnTo>
                      <a:pt x="12921" y="15707"/>
                    </a:lnTo>
                    <a:lnTo>
                      <a:pt x="13066" y="15549"/>
                    </a:lnTo>
                    <a:cubicBezTo>
                      <a:pt x="13337" y="15146"/>
                      <a:pt x="12965" y="14780"/>
                      <a:pt x="13406" y="14194"/>
                    </a:cubicBezTo>
                    <a:cubicBezTo>
                      <a:pt x="13409" y="14229"/>
                      <a:pt x="13423" y="14251"/>
                      <a:pt x="13430" y="14281"/>
                    </a:cubicBezTo>
                    <a:cubicBezTo>
                      <a:pt x="13437" y="14270"/>
                      <a:pt x="13443" y="14261"/>
                      <a:pt x="13451" y="14250"/>
                    </a:cubicBezTo>
                    <a:cubicBezTo>
                      <a:pt x="13457" y="14332"/>
                      <a:pt x="13477" y="14399"/>
                      <a:pt x="13507" y="14457"/>
                    </a:cubicBezTo>
                    <a:cubicBezTo>
                      <a:pt x="13537" y="14494"/>
                      <a:pt x="13566" y="14533"/>
                      <a:pt x="13610" y="14555"/>
                    </a:cubicBezTo>
                    <a:cubicBezTo>
                      <a:pt x="13776" y="14515"/>
                      <a:pt x="13463" y="14240"/>
                      <a:pt x="13690" y="13955"/>
                    </a:cubicBezTo>
                    <a:cubicBezTo>
                      <a:pt x="14005" y="14071"/>
                      <a:pt x="14467" y="13379"/>
                      <a:pt x="14534" y="13062"/>
                    </a:cubicBezTo>
                    <a:cubicBezTo>
                      <a:pt x="14754" y="13077"/>
                      <a:pt x="14981" y="13012"/>
                      <a:pt x="15173" y="12897"/>
                    </a:cubicBezTo>
                    <a:cubicBezTo>
                      <a:pt x="15221" y="12937"/>
                      <a:pt x="15221" y="12937"/>
                      <a:pt x="15265" y="12959"/>
                    </a:cubicBezTo>
                    <a:cubicBezTo>
                      <a:pt x="15331" y="12915"/>
                      <a:pt x="15318" y="12844"/>
                      <a:pt x="15378" y="12915"/>
                    </a:cubicBezTo>
                    <a:cubicBezTo>
                      <a:pt x="15782" y="12892"/>
                      <a:pt x="15922" y="12364"/>
                      <a:pt x="16332" y="12217"/>
                    </a:cubicBezTo>
                    <a:cubicBezTo>
                      <a:pt x="16719" y="12497"/>
                      <a:pt x="16736" y="12481"/>
                      <a:pt x="16730" y="12519"/>
                    </a:cubicBezTo>
                    <a:cubicBezTo>
                      <a:pt x="16821" y="12581"/>
                      <a:pt x="16729" y="12543"/>
                      <a:pt x="16814" y="12773"/>
                    </a:cubicBezTo>
                    <a:cubicBezTo>
                      <a:pt x="17178" y="12304"/>
                      <a:pt x="17790" y="12006"/>
                      <a:pt x="18291" y="11894"/>
                    </a:cubicBezTo>
                    <a:close/>
                    <a:moveTo>
                      <a:pt x="21509" y="11891"/>
                    </a:moveTo>
                    <a:cubicBezTo>
                      <a:pt x="21511" y="11919"/>
                      <a:pt x="21523" y="12383"/>
                      <a:pt x="21542" y="13196"/>
                    </a:cubicBezTo>
                    <a:cubicBezTo>
                      <a:pt x="21517" y="12268"/>
                      <a:pt x="21508" y="11862"/>
                      <a:pt x="21509" y="11891"/>
                    </a:cubicBezTo>
                    <a:close/>
                    <a:moveTo>
                      <a:pt x="18501" y="11796"/>
                    </a:moveTo>
                    <a:cubicBezTo>
                      <a:pt x="18504" y="11795"/>
                      <a:pt x="18464" y="11804"/>
                      <a:pt x="18344" y="11831"/>
                    </a:cubicBezTo>
                    <a:cubicBezTo>
                      <a:pt x="18100" y="11885"/>
                      <a:pt x="18492" y="11797"/>
                      <a:pt x="18501" y="11796"/>
                    </a:cubicBezTo>
                    <a:close/>
                    <a:moveTo>
                      <a:pt x="7869" y="11617"/>
                    </a:moveTo>
                    <a:cubicBezTo>
                      <a:pt x="7795" y="11744"/>
                      <a:pt x="7791" y="11942"/>
                      <a:pt x="7790" y="12126"/>
                    </a:cubicBezTo>
                    <a:cubicBezTo>
                      <a:pt x="7856" y="11822"/>
                      <a:pt x="7867" y="11674"/>
                      <a:pt x="7869" y="11617"/>
                    </a:cubicBezTo>
                    <a:close/>
                    <a:moveTo>
                      <a:pt x="1742" y="11515"/>
                    </a:moveTo>
                    <a:cubicBezTo>
                      <a:pt x="1558" y="11620"/>
                      <a:pt x="1744" y="11513"/>
                      <a:pt x="1742" y="11515"/>
                    </a:cubicBezTo>
                    <a:close/>
                    <a:moveTo>
                      <a:pt x="10148" y="11331"/>
                    </a:moveTo>
                    <a:cubicBezTo>
                      <a:pt x="10156" y="11339"/>
                      <a:pt x="10166" y="11358"/>
                      <a:pt x="10177" y="11390"/>
                    </a:cubicBezTo>
                    <a:cubicBezTo>
                      <a:pt x="10195" y="11364"/>
                      <a:pt x="10225" y="11427"/>
                      <a:pt x="10271" y="11623"/>
                    </a:cubicBezTo>
                    <a:cubicBezTo>
                      <a:pt x="10234" y="11607"/>
                      <a:pt x="10196" y="11602"/>
                      <a:pt x="10158" y="11597"/>
                    </a:cubicBezTo>
                    <a:cubicBezTo>
                      <a:pt x="10158" y="11581"/>
                      <a:pt x="10158" y="11567"/>
                      <a:pt x="10158" y="11552"/>
                    </a:cubicBezTo>
                    <a:cubicBezTo>
                      <a:pt x="10143" y="11549"/>
                      <a:pt x="10129" y="11544"/>
                      <a:pt x="10113" y="11542"/>
                    </a:cubicBezTo>
                    <a:cubicBezTo>
                      <a:pt x="10112" y="11391"/>
                      <a:pt x="10123" y="11308"/>
                      <a:pt x="10148" y="11331"/>
                    </a:cubicBezTo>
                    <a:close/>
                    <a:moveTo>
                      <a:pt x="8925" y="11254"/>
                    </a:moveTo>
                    <a:cubicBezTo>
                      <a:pt x="8820" y="11430"/>
                      <a:pt x="8617" y="11780"/>
                      <a:pt x="8563" y="11963"/>
                    </a:cubicBezTo>
                    <a:cubicBezTo>
                      <a:pt x="8772" y="11819"/>
                      <a:pt x="8891" y="11583"/>
                      <a:pt x="8925" y="11254"/>
                    </a:cubicBezTo>
                    <a:close/>
                    <a:moveTo>
                      <a:pt x="8937" y="11233"/>
                    </a:moveTo>
                    <a:cubicBezTo>
                      <a:pt x="8935" y="11349"/>
                      <a:pt x="8936" y="11301"/>
                      <a:pt x="8937" y="11234"/>
                    </a:cubicBezTo>
                    <a:cubicBezTo>
                      <a:pt x="8937" y="11233"/>
                      <a:pt x="8937" y="11233"/>
                      <a:pt x="8937" y="11233"/>
                    </a:cubicBezTo>
                    <a:close/>
                    <a:moveTo>
                      <a:pt x="8393" y="10974"/>
                    </a:moveTo>
                    <a:cubicBezTo>
                      <a:pt x="8378" y="10977"/>
                      <a:pt x="8401" y="10992"/>
                      <a:pt x="8438" y="11006"/>
                    </a:cubicBezTo>
                    <a:cubicBezTo>
                      <a:pt x="7852" y="11014"/>
                      <a:pt x="7174" y="11752"/>
                      <a:pt x="6995" y="12408"/>
                    </a:cubicBezTo>
                    <a:cubicBezTo>
                      <a:pt x="7334" y="12156"/>
                      <a:pt x="7517" y="11730"/>
                      <a:pt x="7858" y="11469"/>
                    </a:cubicBezTo>
                    <a:lnTo>
                      <a:pt x="7824" y="11562"/>
                    </a:lnTo>
                    <a:cubicBezTo>
                      <a:pt x="7815" y="11578"/>
                      <a:pt x="7813" y="11602"/>
                      <a:pt x="7806" y="11620"/>
                    </a:cubicBezTo>
                    <a:cubicBezTo>
                      <a:pt x="7839" y="11589"/>
                      <a:pt x="7867" y="11552"/>
                      <a:pt x="7903" y="11525"/>
                    </a:cubicBezTo>
                    <a:lnTo>
                      <a:pt x="7876" y="11597"/>
                    </a:lnTo>
                    <a:cubicBezTo>
                      <a:pt x="7882" y="11610"/>
                      <a:pt x="7893" y="11631"/>
                      <a:pt x="7914" y="11655"/>
                    </a:cubicBezTo>
                    <a:cubicBezTo>
                      <a:pt x="7914" y="11632"/>
                      <a:pt x="7915" y="11643"/>
                      <a:pt x="7930" y="11670"/>
                    </a:cubicBezTo>
                    <a:cubicBezTo>
                      <a:pt x="7981" y="11718"/>
                      <a:pt x="8074" y="11767"/>
                      <a:pt x="8254" y="11759"/>
                    </a:cubicBezTo>
                    <a:cubicBezTo>
                      <a:pt x="8305" y="11706"/>
                      <a:pt x="8308" y="11619"/>
                      <a:pt x="8340" y="11552"/>
                    </a:cubicBezTo>
                    <a:cubicBezTo>
                      <a:pt x="8378" y="11585"/>
                      <a:pt x="8425" y="11630"/>
                      <a:pt x="8463" y="11666"/>
                    </a:cubicBezTo>
                    <a:cubicBezTo>
                      <a:pt x="8561" y="11578"/>
                      <a:pt x="8396" y="11243"/>
                      <a:pt x="8351" y="11175"/>
                    </a:cubicBezTo>
                    <a:cubicBezTo>
                      <a:pt x="8493" y="11150"/>
                      <a:pt x="8568" y="11104"/>
                      <a:pt x="8578" y="11041"/>
                    </a:cubicBezTo>
                    <a:cubicBezTo>
                      <a:pt x="8541" y="11041"/>
                      <a:pt x="8482" y="11025"/>
                      <a:pt x="8438" y="11006"/>
                    </a:cubicBezTo>
                    <a:cubicBezTo>
                      <a:pt x="8484" y="11006"/>
                      <a:pt x="8531" y="11007"/>
                      <a:pt x="8577" y="11014"/>
                    </a:cubicBezTo>
                    <a:cubicBezTo>
                      <a:pt x="8577" y="11012"/>
                      <a:pt x="8576" y="11010"/>
                      <a:pt x="8575" y="11008"/>
                    </a:cubicBezTo>
                    <a:cubicBezTo>
                      <a:pt x="8460" y="10979"/>
                      <a:pt x="8408" y="10971"/>
                      <a:pt x="8393" y="10974"/>
                    </a:cubicBezTo>
                    <a:close/>
                    <a:moveTo>
                      <a:pt x="9061" y="10611"/>
                    </a:moveTo>
                    <a:cubicBezTo>
                      <a:pt x="9105" y="10629"/>
                      <a:pt x="9101" y="10662"/>
                      <a:pt x="9086" y="10683"/>
                    </a:cubicBezTo>
                    <a:cubicBezTo>
                      <a:pt x="8983" y="10728"/>
                      <a:pt x="8910" y="10808"/>
                      <a:pt x="8865" y="10924"/>
                    </a:cubicBezTo>
                    <a:cubicBezTo>
                      <a:pt x="8812" y="11047"/>
                      <a:pt x="8777" y="11123"/>
                      <a:pt x="8784" y="11197"/>
                    </a:cubicBezTo>
                    <a:cubicBezTo>
                      <a:pt x="8849" y="11092"/>
                      <a:pt x="9111" y="10762"/>
                      <a:pt x="9108" y="10621"/>
                    </a:cubicBezTo>
                    <a:cubicBezTo>
                      <a:pt x="9094" y="10616"/>
                      <a:pt x="9084" y="10609"/>
                      <a:pt x="9061" y="10611"/>
                    </a:cubicBezTo>
                    <a:close/>
                    <a:moveTo>
                      <a:pt x="3172" y="10297"/>
                    </a:moveTo>
                    <a:cubicBezTo>
                      <a:pt x="3139" y="10310"/>
                      <a:pt x="3112" y="10330"/>
                      <a:pt x="3072" y="10337"/>
                    </a:cubicBezTo>
                    <a:cubicBezTo>
                      <a:pt x="3058" y="10401"/>
                      <a:pt x="3024" y="10521"/>
                      <a:pt x="2978" y="10651"/>
                    </a:cubicBezTo>
                    <a:cubicBezTo>
                      <a:pt x="3034" y="10514"/>
                      <a:pt x="3098" y="10406"/>
                      <a:pt x="3172" y="10297"/>
                    </a:cubicBezTo>
                    <a:close/>
                    <a:moveTo>
                      <a:pt x="1993" y="9830"/>
                    </a:moveTo>
                    <a:cubicBezTo>
                      <a:pt x="1982" y="9865"/>
                      <a:pt x="1970" y="9896"/>
                      <a:pt x="1962" y="9939"/>
                    </a:cubicBezTo>
                    <a:cubicBezTo>
                      <a:pt x="1962" y="9936"/>
                      <a:pt x="1972" y="9892"/>
                      <a:pt x="1993" y="9830"/>
                    </a:cubicBezTo>
                    <a:close/>
                    <a:moveTo>
                      <a:pt x="1917" y="9830"/>
                    </a:moveTo>
                    <a:cubicBezTo>
                      <a:pt x="1907" y="9865"/>
                      <a:pt x="1895" y="9896"/>
                      <a:pt x="1887" y="9939"/>
                    </a:cubicBezTo>
                    <a:cubicBezTo>
                      <a:pt x="1887" y="9936"/>
                      <a:pt x="1896" y="9892"/>
                      <a:pt x="1917" y="9830"/>
                    </a:cubicBezTo>
                    <a:close/>
                    <a:moveTo>
                      <a:pt x="1887" y="9737"/>
                    </a:moveTo>
                    <a:cubicBezTo>
                      <a:pt x="1888" y="9737"/>
                      <a:pt x="1886" y="9735"/>
                      <a:pt x="1888" y="9737"/>
                    </a:cubicBezTo>
                    <a:cubicBezTo>
                      <a:pt x="1888" y="9737"/>
                      <a:pt x="1887" y="9738"/>
                      <a:pt x="1887" y="9739"/>
                    </a:cubicBezTo>
                    <a:cubicBezTo>
                      <a:pt x="1887" y="9738"/>
                      <a:pt x="1887" y="9738"/>
                      <a:pt x="1887" y="9737"/>
                    </a:cubicBezTo>
                    <a:close/>
                    <a:moveTo>
                      <a:pt x="1886" y="9736"/>
                    </a:moveTo>
                    <a:cubicBezTo>
                      <a:pt x="1773" y="10077"/>
                      <a:pt x="1801" y="9851"/>
                      <a:pt x="1886" y="9736"/>
                    </a:cubicBezTo>
                    <a:close/>
                    <a:moveTo>
                      <a:pt x="2963" y="9362"/>
                    </a:moveTo>
                    <a:cubicBezTo>
                      <a:pt x="3017" y="9362"/>
                      <a:pt x="3014" y="9370"/>
                      <a:pt x="2837" y="9396"/>
                    </a:cubicBezTo>
                    <a:cubicBezTo>
                      <a:pt x="2837" y="9396"/>
                      <a:pt x="2753" y="9389"/>
                      <a:pt x="2753" y="9389"/>
                    </a:cubicBezTo>
                    <a:cubicBezTo>
                      <a:pt x="2625" y="9385"/>
                      <a:pt x="2873" y="9361"/>
                      <a:pt x="2963" y="9362"/>
                    </a:cubicBezTo>
                    <a:close/>
                    <a:moveTo>
                      <a:pt x="2452" y="9174"/>
                    </a:moveTo>
                    <a:cubicBezTo>
                      <a:pt x="2457" y="9177"/>
                      <a:pt x="2462" y="9179"/>
                      <a:pt x="2466" y="9186"/>
                    </a:cubicBezTo>
                    <a:cubicBezTo>
                      <a:pt x="2457" y="9217"/>
                      <a:pt x="2437" y="9248"/>
                      <a:pt x="2415" y="9277"/>
                    </a:cubicBezTo>
                    <a:cubicBezTo>
                      <a:pt x="2428" y="9243"/>
                      <a:pt x="2440" y="9209"/>
                      <a:pt x="2452" y="9174"/>
                    </a:cubicBezTo>
                    <a:close/>
                    <a:moveTo>
                      <a:pt x="1901" y="9174"/>
                    </a:moveTo>
                    <a:cubicBezTo>
                      <a:pt x="1884" y="9196"/>
                      <a:pt x="1882" y="9228"/>
                      <a:pt x="1885" y="9264"/>
                    </a:cubicBezTo>
                    <a:cubicBezTo>
                      <a:pt x="1904" y="9251"/>
                      <a:pt x="1921" y="9236"/>
                      <a:pt x="1946" y="9230"/>
                    </a:cubicBezTo>
                    <a:cubicBezTo>
                      <a:pt x="1911" y="9275"/>
                      <a:pt x="1933" y="9362"/>
                      <a:pt x="1949" y="9447"/>
                    </a:cubicBezTo>
                    <a:cubicBezTo>
                      <a:pt x="2014" y="9263"/>
                      <a:pt x="2244" y="9345"/>
                      <a:pt x="2361" y="9189"/>
                    </a:cubicBezTo>
                    <a:cubicBezTo>
                      <a:pt x="2346" y="9231"/>
                      <a:pt x="2331" y="9271"/>
                      <a:pt x="2316" y="9311"/>
                    </a:cubicBezTo>
                    <a:cubicBezTo>
                      <a:pt x="2348" y="9295"/>
                      <a:pt x="2381" y="9278"/>
                      <a:pt x="2405" y="9245"/>
                    </a:cubicBezTo>
                    <a:cubicBezTo>
                      <a:pt x="2359" y="9374"/>
                      <a:pt x="2310" y="9503"/>
                      <a:pt x="2269" y="9605"/>
                    </a:cubicBezTo>
                    <a:lnTo>
                      <a:pt x="2256" y="9607"/>
                    </a:lnTo>
                    <a:lnTo>
                      <a:pt x="2208" y="9719"/>
                    </a:lnTo>
                    <a:cubicBezTo>
                      <a:pt x="2178" y="9787"/>
                      <a:pt x="2186" y="9769"/>
                      <a:pt x="2213" y="9702"/>
                    </a:cubicBezTo>
                    <a:lnTo>
                      <a:pt x="2251" y="9608"/>
                    </a:lnTo>
                    <a:lnTo>
                      <a:pt x="2203" y="9614"/>
                    </a:lnTo>
                    <a:cubicBezTo>
                      <a:pt x="2121" y="9805"/>
                      <a:pt x="2140" y="9761"/>
                      <a:pt x="2199" y="9615"/>
                    </a:cubicBezTo>
                    <a:cubicBezTo>
                      <a:pt x="2125" y="9625"/>
                      <a:pt x="2061" y="9661"/>
                      <a:pt x="2015" y="9740"/>
                    </a:cubicBezTo>
                    <a:cubicBezTo>
                      <a:pt x="2024" y="9721"/>
                      <a:pt x="2031" y="9704"/>
                      <a:pt x="2042" y="9685"/>
                    </a:cubicBezTo>
                    <a:lnTo>
                      <a:pt x="1971" y="9762"/>
                    </a:lnTo>
                    <a:cubicBezTo>
                      <a:pt x="1984" y="9729"/>
                      <a:pt x="1989" y="9695"/>
                      <a:pt x="1992" y="9661"/>
                    </a:cubicBezTo>
                    <a:cubicBezTo>
                      <a:pt x="1986" y="9671"/>
                      <a:pt x="1977" y="9674"/>
                      <a:pt x="1970" y="9684"/>
                    </a:cubicBezTo>
                    <a:cubicBezTo>
                      <a:pt x="1974" y="9676"/>
                      <a:pt x="1978" y="9669"/>
                      <a:pt x="1982" y="9661"/>
                    </a:cubicBezTo>
                    <a:cubicBezTo>
                      <a:pt x="1981" y="9662"/>
                      <a:pt x="1978" y="9665"/>
                      <a:pt x="1977" y="9665"/>
                    </a:cubicBezTo>
                    <a:cubicBezTo>
                      <a:pt x="1979" y="9664"/>
                      <a:pt x="1980" y="9662"/>
                      <a:pt x="1982" y="9661"/>
                    </a:cubicBezTo>
                    <a:cubicBezTo>
                      <a:pt x="1986" y="9653"/>
                      <a:pt x="1989" y="9645"/>
                      <a:pt x="1994" y="9637"/>
                    </a:cubicBezTo>
                    <a:cubicBezTo>
                      <a:pt x="1994" y="9636"/>
                      <a:pt x="1994" y="9635"/>
                      <a:pt x="1994" y="9634"/>
                    </a:cubicBezTo>
                    <a:lnTo>
                      <a:pt x="1926" y="9707"/>
                    </a:lnTo>
                    <a:cubicBezTo>
                      <a:pt x="1937" y="9678"/>
                      <a:pt x="1942" y="9647"/>
                      <a:pt x="1945" y="9617"/>
                    </a:cubicBezTo>
                    <a:cubicBezTo>
                      <a:pt x="1931" y="9645"/>
                      <a:pt x="1906" y="9666"/>
                      <a:pt x="1859" y="9672"/>
                    </a:cubicBezTo>
                    <a:cubicBezTo>
                      <a:pt x="1857" y="9650"/>
                      <a:pt x="1854" y="9627"/>
                      <a:pt x="1852" y="9603"/>
                    </a:cubicBezTo>
                    <a:cubicBezTo>
                      <a:pt x="1847" y="9605"/>
                      <a:pt x="1841" y="9607"/>
                      <a:pt x="1835" y="9609"/>
                    </a:cubicBezTo>
                    <a:cubicBezTo>
                      <a:pt x="1828" y="9649"/>
                      <a:pt x="1822" y="9690"/>
                      <a:pt x="1814" y="9730"/>
                    </a:cubicBezTo>
                    <a:cubicBezTo>
                      <a:pt x="1823" y="9715"/>
                      <a:pt x="1831" y="9700"/>
                      <a:pt x="1841" y="9687"/>
                    </a:cubicBezTo>
                    <a:cubicBezTo>
                      <a:pt x="1826" y="9732"/>
                      <a:pt x="1814" y="9766"/>
                      <a:pt x="1804" y="9793"/>
                    </a:cubicBezTo>
                    <a:cubicBezTo>
                      <a:pt x="1795" y="9845"/>
                      <a:pt x="1784" y="9897"/>
                      <a:pt x="1776" y="9950"/>
                    </a:cubicBezTo>
                    <a:cubicBezTo>
                      <a:pt x="1724" y="9962"/>
                      <a:pt x="1690" y="10000"/>
                      <a:pt x="1676" y="10067"/>
                    </a:cubicBezTo>
                    <a:cubicBezTo>
                      <a:pt x="1661" y="10087"/>
                      <a:pt x="1649" y="10103"/>
                      <a:pt x="1630" y="10123"/>
                    </a:cubicBezTo>
                    <a:cubicBezTo>
                      <a:pt x="1665" y="10077"/>
                      <a:pt x="1683" y="10002"/>
                      <a:pt x="1697" y="9915"/>
                    </a:cubicBezTo>
                    <a:cubicBezTo>
                      <a:pt x="1666" y="9934"/>
                      <a:pt x="1642" y="9963"/>
                      <a:pt x="1631" y="10012"/>
                    </a:cubicBezTo>
                    <a:cubicBezTo>
                      <a:pt x="1616" y="10032"/>
                      <a:pt x="1605" y="10047"/>
                      <a:pt x="1585" y="10068"/>
                    </a:cubicBezTo>
                    <a:cubicBezTo>
                      <a:pt x="1723" y="9885"/>
                      <a:pt x="1610" y="9245"/>
                      <a:pt x="1901" y="9174"/>
                    </a:cubicBezTo>
                    <a:close/>
                    <a:moveTo>
                      <a:pt x="2854" y="8710"/>
                    </a:moveTo>
                    <a:cubicBezTo>
                      <a:pt x="2871" y="8731"/>
                      <a:pt x="2858" y="8834"/>
                      <a:pt x="2809" y="8873"/>
                    </a:cubicBezTo>
                    <a:cubicBezTo>
                      <a:pt x="2782" y="8807"/>
                      <a:pt x="2788" y="8758"/>
                      <a:pt x="2827" y="8721"/>
                    </a:cubicBezTo>
                    <a:cubicBezTo>
                      <a:pt x="2839" y="8705"/>
                      <a:pt x="2848" y="8703"/>
                      <a:pt x="2854" y="8710"/>
                    </a:cubicBezTo>
                    <a:close/>
                    <a:moveTo>
                      <a:pt x="2779" y="8710"/>
                    </a:moveTo>
                    <a:cubicBezTo>
                      <a:pt x="2796" y="8731"/>
                      <a:pt x="2782" y="8834"/>
                      <a:pt x="2734" y="8873"/>
                    </a:cubicBezTo>
                    <a:cubicBezTo>
                      <a:pt x="2707" y="8807"/>
                      <a:pt x="2713" y="8758"/>
                      <a:pt x="2752" y="8721"/>
                    </a:cubicBezTo>
                    <a:cubicBezTo>
                      <a:pt x="2764" y="8705"/>
                      <a:pt x="2773" y="8703"/>
                      <a:pt x="2779" y="8710"/>
                    </a:cubicBezTo>
                    <a:close/>
                    <a:moveTo>
                      <a:pt x="6039" y="8651"/>
                    </a:moveTo>
                    <a:lnTo>
                      <a:pt x="6039" y="8654"/>
                    </a:lnTo>
                    <a:lnTo>
                      <a:pt x="6039" y="8653"/>
                    </a:lnTo>
                    <a:close/>
                    <a:moveTo>
                      <a:pt x="2460" y="8619"/>
                    </a:moveTo>
                    <a:cubicBezTo>
                      <a:pt x="2482" y="8615"/>
                      <a:pt x="2488" y="8642"/>
                      <a:pt x="2483" y="8688"/>
                    </a:cubicBezTo>
                    <a:cubicBezTo>
                      <a:pt x="2574" y="8627"/>
                      <a:pt x="2517" y="8848"/>
                      <a:pt x="2426" y="9111"/>
                    </a:cubicBezTo>
                    <a:cubicBezTo>
                      <a:pt x="2407" y="9104"/>
                      <a:pt x="2385" y="9119"/>
                      <a:pt x="2367" y="9120"/>
                    </a:cubicBezTo>
                    <a:cubicBezTo>
                      <a:pt x="2359" y="9133"/>
                      <a:pt x="2355" y="9146"/>
                      <a:pt x="2345" y="9159"/>
                    </a:cubicBezTo>
                    <a:cubicBezTo>
                      <a:pt x="2353" y="9139"/>
                      <a:pt x="2360" y="9118"/>
                      <a:pt x="2367" y="9098"/>
                    </a:cubicBezTo>
                    <a:cubicBezTo>
                      <a:pt x="2369" y="9084"/>
                      <a:pt x="2369" y="9069"/>
                      <a:pt x="2375" y="9056"/>
                    </a:cubicBezTo>
                    <a:cubicBezTo>
                      <a:pt x="2357" y="9054"/>
                      <a:pt x="2337" y="9066"/>
                      <a:pt x="2320" y="9065"/>
                    </a:cubicBezTo>
                    <a:cubicBezTo>
                      <a:pt x="2311" y="9046"/>
                      <a:pt x="2317" y="9033"/>
                      <a:pt x="2324" y="9020"/>
                    </a:cubicBezTo>
                    <a:cubicBezTo>
                      <a:pt x="2319" y="9018"/>
                      <a:pt x="2314" y="9019"/>
                      <a:pt x="2309" y="9015"/>
                    </a:cubicBezTo>
                    <a:cubicBezTo>
                      <a:pt x="2313" y="8998"/>
                      <a:pt x="2316" y="8988"/>
                      <a:pt x="2320" y="8974"/>
                    </a:cubicBezTo>
                    <a:cubicBezTo>
                      <a:pt x="2301" y="8972"/>
                      <a:pt x="2282" y="8975"/>
                      <a:pt x="2264" y="8959"/>
                    </a:cubicBezTo>
                    <a:cubicBezTo>
                      <a:pt x="2307" y="8786"/>
                      <a:pt x="2324" y="8760"/>
                      <a:pt x="2326" y="8752"/>
                    </a:cubicBezTo>
                    <a:cubicBezTo>
                      <a:pt x="2528" y="8484"/>
                      <a:pt x="2388" y="8674"/>
                      <a:pt x="2341" y="8734"/>
                    </a:cubicBezTo>
                    <a:cubicBezTo>
                      <a:pt x="2400" y="8658"/>
                      <a:pt x="2438" y="8624"/>
                      <a:pt x="2460" y="8619"/>
                    </a:cubicBezTo>
                    <a:close/>
                    <a:moveTo>
                      <a:pt x="6119" y="8613"/>
                    </a:moveTo>
                    <a:cubicBezTo>
                      <a:pt x="6108" y="8770"/>
                      <a:pt x="6116" y="8608"/>
                      <a:pt x="6119" y="8613"/>
                    </a:cubicBezTo>
                    <a:close/>
                    <a:moveTo>
                      <a:pt x="6051" y="8519"/>
                    </a:moveTo>
                    <a:cubicBezTo>
                      <a:pt x="6059" y="8528"/>
                      <a:pt x="6067" y="8538"/>
                      <a:pt x="6071" y="8543"/>
                    </a:cubicBezTo>
                    <a:lnTo>
                      <a:pt x="6041" y="8645"/>
                    </a:lnTo>
                    <a:lnTo>
                      <a:pt x="6041" y="8651"/>
                    </a:lnTo>
                    <a:lnTo>
                      <a:pt x="6095" y="8574"/>
                    </a:lnTo>
                    <a:cubicBezTo>
                      <a:pt x="6104" y="8584"/>
                      <a:pt x="6112" y="8594"/>
                      <a:pt x="6116" y="8598"/>
                    </a:cubicBezTo>
                    <a:cubicBezTo>
                      <a:pt x="6104" y="8755"/>
                      <a:pt x="5926" y="8935"/>
                      <a:pt x="5932" y="8909"/>
                    </a:cubicBezTo>
                    <a:cubicBezTo>
                      <a:pt x="5941" y="8852"/>
                      <a:pt x="5959" y="8803"/>
                      <a:pt x="5980" y="8754"/>
                    </a:cubicBezTo>
                    <a:cubicBezTo>
                      <a:pt x="5932" y="8822"/>
                      <a:pt x="5884" y="8868"/>
                      <a:pt x="5887" y="8854"/>
                    </a:cubicBezTo>
                    <a:cubicBezTo>
                      <a:pt x="5909" y="8716"/>
                      <a:pt x="5966" y="8603"/>
                      <a:pt x="6051" y="8519"/>
                    </a:cubicBezTo>
                    <a:close/>
                    <a:moveTo>
                      <a:pt x="2233" y="8433"/>
                    </a:moveTo>
                    <a:cubicBezTo>
                      <a:pt x="2246" y="8421"/>
                      <a:pt x="2253" y="8422"/>
                      <a:pt x="2247" y="8442"/>
                    </a:cubicBezTo>
                    <a:lnTo>
                      <a:pt x="2240" y="8461"/>
                    </a:lnTo>
                    <a:lnTo>
                      <a:pt x="2249" y="8449"/>
                    </a:lnTo>
                    <a:cubicBezTo>
                      <a:pt x="2296" y="8397"/>
                      <a:pt x="2304" y="8419"/>
                      <a:pt x="2192" y="8629"/>
                    </a:cubicBezTo>
                    <a:cubicBezTo>
                      <a:pt x="2212" y="8639"/>
                      <a:pt x="2232" y="8650"/>
                      <a:pt x="2229" y="8669"/>
                    </a:cubicBezTo>
                    <a:cubicBezTo>
                      <a:pt x="2228" y="8673"/>
                      <a:pt x="2226" y="8675"/>
                      <a:pt x="2224" y="8679"/>
                    </a:cubicBezTo>
                    <a:cubicBezTo>
                      <a:pt x="2248" y="8689"/>
                      <a:pt x="2277" y="8701"/>
                      <a:pt x="2274" y="8725"/>
                    </a:cubicBezTo>
                    <a:lnTo>
                      <a:pt x="2136" y="8990"/>
                    </a:lnTo>
                    <a:lnTo>
                      <a:pt x="2137" y="8988"/>
                    </a:lnTo>
                    <a:lnTo>
                      <a:pt x="2135" y="8991"/>
                    </a:lnTo>
                    <a:lnTo>
                      <a:pt x="2135" y="8992"/>
                    </a:lnTo>
                    <a:lnTo>
                      <a:pt x="2135" y="8992"/>
                    </a:lnTo>
                    <a:lnTo>
                      <a:pt x="2114" y="9020"/>
                    </a:lnTo>
                    <a:cubicBezTo>
                      <a:pt x="2111" y="9022"/>
                      <a:pt x="2118" y="9012"/>
                      <a:pt x="2125" y="9003"/>
                    </a:cubicBezTo>
                    <a:lnTo>
                      <a:pt x="2134" y="8992"/>
                    </a:lnTo>
                    <a:lnTo>
                      <a:pt x="2112" y="9001"/>
                    </a:lnTo>
                    <a:cubicBezTo>
                      <a:pt x="2103" y="8999"/>
                      <a:pt x="2092" y="8987"/>
                      <a:pt x="2083" y="8950"/>
                    </a:cubicBezTo>
                    <a:cubicBezTo>
                      <a:pt x="2083" y="8946"/>
                      <a:pt x="2085" y="8944"/>
                      <a:pt x="2085" y="8940"/>
                    </a:cubicBezTo>
                    <a:cubicBezTo>
                      <a:pt x="2074" y="8948"/>
                      <a:pt x="2054" y="8958"/>
                      <a:pt x="2038" y="8894"/>
                    </a:cubicBezTo>
                    <a:cubicBezTo>
                      <a:pt x="2047" y="8815"/>
                      <a:pt x="2072" y="8751"/>
                      <a:pt x="2105" y="8692"/>
                    </a:cubicBezTo>
                    <a:cubicBezTo>
                      <a:pt x="2093" y="8698"/>
                      <a:pt x="2080" y="8705"/>
                      <a:pt x="2072" y="8709"/>
                    </a:cubicBezTo>
                    <a:lnTo>
                      <a:pt x="2091" y="8677"/>
                    </a:lnTo>
                    <a:lnTo>
                      <a:pt x="2038" y="8710"/>
                    </a:lnTo>
                    <a:cubicBezTo>
                      <a:pt x="2088" y="8615"/>
                      <a:pt x="2192" y="8467"/>
                      <a:pt x="2233" y="8433"/>
                    </a:cubicBezTo>
                    <a:close/>
                    <a:moveTo>
                      <a:pt x="3415" y="8428"/>
                    </a:moveTo>
                    <a:cubicBezTo>
                      <a:pt x="3429" y="8436"/>
                      <a:pt x="3438" y="8456"/>
                      <a:pt x="3443" y="8483"/>
                    </a:cubicBezTo>
                    <a:cubicBezTo>
                      <a:pt x="3483" y="8477"/>
                      <a:pt x="3495" y="8551"/>
                      <a:pt x="3494" y="8627"/>
                    </a:cubicBezTo>
                    <a:cubicBezTo>
                      <a:pt x="3527" y="8600"/>
                      <a:pt x="3564" y="8584"/>
                      <a:pt x="3592" y="8606"/>
                    </a:cubicBezTo>
                    <a:lnTo>
                      <a:pt x="3616" y="8656"/>
                    </a:lnTo>
                    <a:cubicBezTo>
                      <a:pt x="3623" y="8658"/>
                      <a:pt x="3630" y="8657"/>
                      <a:pt x="3636" y="8662"/>
                    </a:cubicBezTo>
                    <a:lnTo>
                      <a:pt x="3689" y="8769"/>
                    </a:lnTo>
                    <a:cubicBezTo>
                      <a:pt x="3714" y="8827"/>
                      <a:pt x="3593" y="9129"/>
                      <a:pt x="3554" y="9180"/>
                    </a:cubicBezTo>
                    <a:cubicBezTo>
                      <a:pt x="3488" y="9175"/>
                      <a:pt x="3227" y="9062"/>
                      <a:pt x="3156" y="8929"/>
                    </a:cubicBezTo>
                    <a:cubicBezTo>
                      <a:pt x="3069" y="8836"/>
                      <a:pt x="3051" y="8727"/>
                      <a:pt x="3264" y="8632"/>
                    </a:cubicBezTo>
                    <a:cubicBezTo>
                      <a:pt x="3312" y="8586"/>
                      <a:pt x="3343" y="8526"/>
                      <a:pt x="3357" y="8454"/>
                    </a:cubicBezTo>
                    <a:cubicBezTo>
                      <a:pt x="3382" y="8427"/>
                      <a:pt x="3401" y="8421"/>
                      <a:pt x="3415" y="8428"/>
                    </a:cubicBezTo>
                    <a:close/>
                    <a:moveTo>
                      <a:pt x="6541" y="8427"/>
                    </a:moveTo>
                    <a:cubicBezTo>
                      <a:pt x="6552" y="8414"/>
                      <a:pt x="6475" y="8499"/>
                      <a:pt x="6493" y="8478"/>
                    </a:cubicBezTo>
                    <a:cubicBezTo>
                      <a:pt x="6524" y="8445"/>
                      <a:pt x="6537" y="8431"/>
                      <a:pt x="6541" y="8427"/>
                    </a:cubicBezTo>
                    <a:close/>
                    <a:moveTo>
                      <a:pt x="5981" y="8258"/>
                    </a:moveTo>
                    <a:cubicBezTo>
                      <a:pt x="5975" y="8259"/>
                      <a:pt x="5969" y="8266"/>
                      <a:pt x="5964" y="8265"/>
                    </a:cubicBezTo>
                    <a:cubicBezTo>
                      <a:pt x="5963" y="8266"/>
                      <a:pt x="5962" y="8268"/>
                      <a:pt x="5961" y="8269"/>
                    </a:cubicBezTo>
                    <a:cubicBezTo>
                      <a:pt x="5967" y="8266"/>
                      <a:pt x="5974" y="8262"/>
                      <a:pt x="5981" y="8258"/>
                    </a:cubicBezTo>
                    <a:close/>
                    <a:moveTo>
                      <a:pt x="6381" y="8243"/>
                    </a:moveTo>
                    <a:cubicBezTo>
                      <a:pt x="6402" y="8252"/>
                      <a:pt x="6422" y="8272"/>
                      <a:pt x="6427" y="8301"/>
                    </a:cubicBezTo>
                    <a:cubicBezTo>
                      <a:pt x="6474" y="8317"/>
                      <a:pt x="6513" y="8378"/>
                      <a:pt x="6432" y="8466"/>
                    </a:cubicBezTo>
                    <a:cubicBezTo>
                      <a:pt x="6407" y="8493"/>
                      <a:pt x="6332" y="8483"/>
                      <a:pt x="6312" y="8482"/>
                    </a:cubicBezTo>
                    <a:cubicBezTo>
                      <a:pt x="6309" y="8463"/>
                      <a:pt x="6313" y="8446"/>
                      <a:pt x="6315" y="8429"/>
                    </a:cubicBezTo>
                    <a:cubicBezTo>
                      <a:pt x="6296" y="8428"/>
                      <a:pt x="6276" y="8427"/>
                      <a:pt x="6267" y="8427"/>
                    </a:cubicBezTo>
                    <a:cubicBezTo>
                      <a:pt x="6256" y="8361"/>
                      <a:pt x="6274" y="8303"/>
                      <a:pt x="6323" y="8256"/>
                    </a:cubicBezTo>
                    <a:cubicBezTo>
                      <a:pt x="6336" y="8237"/>
                      <a:pt x="6359" y="8234"/>
                      <a:pt x="6381" y="8243"/>
                    </a:cubicBezTo>
                    <a:close/>
                    <a:moveTo>
                      <a:pt x="2544" y="8239"/>
                    </a:moveTo>
                    <a:cubicBezTo>
                      <a:pt x="2568" y="8234"/>
                      <a:pt x="2599" y="8245"/>
                      <a:pt x="2635" y="8272"/>
                    </a:cubicBezTo>
                    <a:cubicBezTo>
                      <a:pt x="2633" y="8274"/>
                      <a:pt x="2635" y="8292"/>
                      <a:pt x="2632" y="8310"/>
                    </a:cubicBezTo>
                    <a:cubicBezTo>
                      <a:pt x="2648" y="8316"/>
                      <a:pt x="2661" y="8313"/>
                      <a:pt x="2680" y="8327"/>
                    </a:cubicBezTo>
                    <a:cubicBezTo>
                      <a:pt x="2678" y="8330"/>
                      <a:pt x="2680" y="8349"/>
                      <a:pt x="2677" y="8369"/>
                    </a:cubicBezTo>
                    <a:cubicBezTo>
                      <a:pt x="2647" y="8417"/>
                      <a:pt x="2654" y="8402"/>
                      <a:pt x="2663" y="8386"/>
                    </a:cubicBezTo>
                    <a:cubicBezTo>
                      <a:pt x="2618" y="8447"/>
                      <a:pt x="2575" y="8443"/>
                      <a:pt x="2535" y="8358"/>
                    </a:cubicBezTo>
                    <a:cubicBezTo>
                      <a:pt x="2536" y="8356"/>
                      <a:pt x="2537" y="8357"/>
                      <a:pt x="2538" y="8355"/>
                    </a:cubicBezTo>
                    <a:cubicBezTo>
                      <a:pt x="2522" y="8345"/>
                      <a:pt x="2506" y="8335"/>
                      <a:pt x="2491" y="8302"/>
                    </a:cubicBezTo>
                    <a:cubicBezTo>
                      <a:pt x="2502" y="8265"/>
                      <a:pt x="2520" y="8244"/>
                      <a:pt x="2544" y="8239"/>
                    </a:cubicBezTo>
                    <a:close/>
                    <a:moveTo>
                      <a:pt x="6053" y="8145"/>
                    </a:moveTo>
                    <a:cubicBezTo>
                      <a:pt x="6048" y="8191"/>
                      <a:pt x="6034" y="8218"/>
                      <a:pt x="6019" y="8237"/>
                    </a:cubicBezTo>
                    <a:cubicBezTo>
                      <a:pt x="6037" y="8224"/>
                      <a:pt x="6061" y="8211"/>
                      <a:pt x="6097" y="8200"/>
                    </a:cubicBezTo>
                    <a:cubicBezTo>
                      <a:pt x="6087" y="8300"/>
                      <a:pt x="6040" y="8327"/>
                      <a:pt x="6008" y="8320"/>
                    </a:cubicBezTo>
                    <a:cubicBezTo>
                      <a:pt x="5839" y="8586"/>
                      <a:pt x="5481" y="9183"/>
                      <a:pt x="5406" y="9148"/>
                    </a:cubicBezTo>
                    <a:cubicBezTo>
                      <a:pt x="5425" y="9103"/>
                      <a:pt x="5448" y="9055"/>
                      <a:pt x="5468" y="9009"/>
                    </a:cubicBezTo>
                    <a:cubicBezTo>
                      <a:pt x="5419" y="9068"/>
                      <a:pt x="5381" y="9102"/>
                      <a:pt x="5361" y="9093"/>
                    </a:cubicBezTo>
                    <a:cubicBezTo>
                      <a:pt x="5386" y="9034"/>
                      <a:pt x="5417" y="8968"/>
                      <a:pt x="5441" y="8915"/>
                    </a:cubicBezTo>
                    <a:cubicBezTo>
                      <a:pt x="5423" y="8897"/>
                      <a:pt x="5407" y="8878"/>
                      <a:pt x="5394" y="8858"/>
                    </a:cubicBezTo>
                    <a:cubicBezTo>
                      <a:pt x="5305" y="8761"/>
                      <a:pt x="5268" y="8644"/>
                      <a:pt x="5289" y="8502"/>
                    </a:cubicBezTo>
                    <a:cubicBezTo>
                      <a:pt x="5553" y="8489"/>
                      <a:pt x="5754" y="8283"/>
                      <a:pt x="5974" y="8182"/>
                    </a:cubicBezTo>
                    <a:cubicBezTo>
                      <a:pt x="5992" y="8169"/>
                      <a:pt x="6016" y="8156"/>
                      <a:pt x="6053" y="8145"/>
                    </a:cubicBezTo>
                    <a:close/>
                    <a:moveTo>
                      <a:pt x="3020" y="7967"/>
                    </a:moveTo>
                    <a:cubicBezTo>
                      <a:pt x="3035" y="7946"/>
                      <a:pt x="3061" y="7961"/>
                      <a:pt x="3087" y="7993"/>
                    </a:cubicBezTo>
                    <a:cubicBezTo>
                      <a:pt x="3094" y="7983"/>
                      <a:pt x="3094" y="7984"/>
                      <a:pt x="3087" y="7993"/>
                    </a:cubicBezTo>
                    <a:cubicBezTo>
                      <a:pt x="3095" y="8003"/>
                      <a:pt x="3102" y="8014"/>
                      <a:pt x="3110" y="8027"/>
                    </a:cubicBezTo>
                    <a:cubicBezTo>
                      <a:pt x="3203" y="8100"/>
                      <a:pt x="3343" y="8504"/>
                      <a:pt x="3051" y="8527"/>
                    </a:cubicBezTo>
                    <a:cubicBezTo>
                      <a:pt x="3034" y="8510"/>
                      <a:pt x="3041" y="8483"/>
                      <a:pt x="3047" y="8459"/>
                    </a:cubicBezTo>
                    <a:cubicBezTo>
                      <a:pt x="3033" y="8463"/>
                      <a:pt x="3024" y="8471"/>
                      <a:pt x="3007" y="8472"/>
                    </a:cubicBezTo>
                    <a:cubicBezTo>
                      <a:pt x="3006" y="8472"/>
                      <a:pt x="3007" y="8471"/>
                      <a:pt x="3006" y="8471"/>
                    </a:cubicBezTo>
                    <a:cubicBezTo>
                      <a:pt x="2962" y="8561"/>
                      <a:pt x="2889" y="8664"/>
                      <a:pt x="2837" y="8621"/>
                    </a:cubicBezTo>
                    <a:cubicBezTo>
                      <a:pt x="2845" y="8611"/>
                      <a:pt x="2858" y="8580"/>
                      <a:pt x="2874" y="8541"/>
                    </a:cubicBezTo>
                    <a:cubicBezTo>
                      <a:pt x="2860" y="8554"/>
                      <a:pt x="2845" y="8566"/>
                      <a:pt x="2832" y="8571"/>
                    </a:cubicBezTo>
                    <a:lnTo>
                      <a:pt x="2793" y="8566"/>
                    </a:lnTo>
                    <a:lnTo>
                      <a:pt x="2790" y="8576"/>
                    </a:lnTo>
                    <a:cubicBezTo>
                      <a:pt x="2774" y="8557"/>
                      <a:pt x="2762" y="8535"/>
                      <a:pt x="2754" y="8507"/>
                    </a:cubicBezTo>
                    <a:cubicBezTo>
                      <a:pt x="2753" y="8508"/>
                      <a:pt x="2753" y="8508"/>
                      <a:pt x="2753" y="8508"/>
                    </a:cubicBezTo>
                    <a:cubicBezTo>
                      <a:pt x="2750" y="8512"/>
                      <a:pt x="2749" y="8517"/>
                      <a:pt x="2745" y="8520"/>
                    </a:cubicBezTo>
                    <a:cubicBezTo>
                      <a:pt x="2744" y="8519"/>
                      <a:pt x="2743" y="8516"/>
                      <a:pt x="2742" y="8515"/>
                    </a:cubicBezTo>
                    <a:cubicBezTo>
                      <a:pt x="2723" y="8526"/>
                      <a:pt x="2707" y="8549"/>
                      <a:pt x="2686" y="8517"/>
                    </a:cubicBezTo>
                    <a:cubicBezTo>
                      <a:pt x="2711" y="8490"/>
                      <a:pt x="2721" y="8484"/>
                      <a:pt x="2726" y="8484"/>
                    </a:cubicBezTo>
                    <a:cubicBezTo>
                      <a:pt x="2720" y="8473"/>
                      <a:pt x="2713" y="8465"/>
                      <a:pt x="2709" y="8452"/>
                    </a:cubicBezTo>
                    <a:cubicBezTo>
                      <a:pt x="2683" y="8456"/>
                      <a:pt x="2666" y="8500"/>
                      <a:pt x="2642" y="8462"/>
                    </a:cubicBezTo>
                    <a:cubicBezTo>
                      <a:pt x="2681" y="8417"/>
                      <a:pt x="2689" y="8421"/>
                      <a:pt x="2685" y="8434"/>
                    </a:cubicBezTo>
                    <a:cubicBezTo>
                      <a:pt x="2737" y="8410"/>
                      <a:pt x="2774" y="8447"/>
                      <a:pt x="2768" y="8484"/>
                    </a:cubicBezTo>
                    <a:cubicBezTo>
                      <a:pt x="2790" y="8487"/>
                      <a:pt x="2806" y="8502"/>
                      <a:pt x="2811" y="8520"/>
                    </a:cubicBezTo>
                    <a:lnTo>
                      <a:pt x="2798" y="8553"/>
                    </a:lnTo>
                    <a:lnTo>
                      <a:pt x="2837" y="8465"/>
                    </a:lnTo>
                    <a:cubicBezTo>
                      <a:pt x="2896" y="8312"/>
                      <a:pt x="2988" y="8038"/>
                      <a:pt x="3020" y="7967"/>
                    </a:cubicBezTo>
                    <a:close/>
                    <a:moveTo>
                      <a:pt x="3048" y="7865"/>
                    </a:moveTo>
                    <a:cubicBezTo>
                      <a:pt x="3056" y="7854"/>
                      <a:pt x="3016" y="7912"/>
                      <a:pt x="3019" y="7903"/>
                    </a:cubicBezTo>
                    <a:cubicBezTo>
                      <a:pt x="3037" y="7880"/>
                      <a:pt x="3045" y="7869"/>
                      <a:pt x="3048" y="7865"/>
                    </a:cubicBezTo>
                    <a:close/>
                    <a:moveTo>
                      <a:pt x="2685" y="7688"/>
                    </a:moveTo>
                    <a:cubicBezTo>
                      <a:pt x="2763" y="7667"/>
                      <a:pt x="2838" y="7679"/>
                      <a:pt x="2899" y="7690"/>
                    </a:cubicBezTo>
                    <a:cubicBezTo>
                      <a:pt x="2903" y="7700"/>
                      <a:pt x="2896" y="7717"/>
                      <a:pt x="2884" y="7738"/>
                    </a:cubicBezTo>
                    <a:cubicBezTo>
                      <a:pt x="2904" y="7740"/>
                      <a:pt x="2925" y="7742"/>
                      <a:pt x="2944" y="7745"/>
                    </a:cubicBezTo>
                    <a:cubicBezTo>
                      <a:pt x="2968" y="7802"/>
                      <a:pt x="2679" y="8063"/>
                      <a:pt x="2623" y="8129"/>
                    </a:cubicBezTo>
                    <a:cubicBezTo>
                      <a:pt x="2605" y="8152"/>
                      <a:pt x="2514" y="8266"/>
                      <a:pt x="2618" y="8133"/>
                    </a:cubicBezTo>
                    <a:cubicBezTo>
                      <a:pt x="2543" y="8229"/>
                      <a:pt x="2558" y="8150"/>
                      <a:pt x="2584" y="8067"/>
                    </a:cubicBezTo>
                    <a:cubicBezTo>
                      <a:pt x="2582" y="8069"/>
                      <a:pt x="2579" y="8072"/>
                      <a:pt x="2578" y="8073"/>
                    </a:cubicBezTo>
                    <a:cubicBezTo>
                      <a:pt x="2560" y="8096"/>
                      <a:pt x="2469" y="8211"/>
                      <a:pt x="2574" y="8078"/>
                    </a:cubicBezTo>
                    <a:cubicBezTo>
                      <a:pt x="2499" y="8172"/>
                      <a:pt x="2513" y="8097"/>
                      <a:pt x="2538" y="8016"/>
                    </a:cubicBezTo>
                    <a:cubicBezTo>
                      <a:pt x="2484" y="8055"/>
                      <a:pt x="2437" y="8073"/>
                      <a:pt x="2480" y="7970"/>
                    </a:cubicBezTo>
                    <a:cubicBezTo>
                      <a:pt x="2426" y="8006"/>
                      <a:pt x="2383" y="8016"/>
                      <a:pt x="2447" y="7885"/>
                    </a:cubicBezTo>
                    <a:cubicBezTo>
                      <a:pt x="2524" y="7763"/>
                      <a:pt x="2607" y="7709"/>
                      <a:pt x="2685" y="7688"/>
                    </a:cubicBezTo>
                    <a:close/>
                    <a:moveTo>
                      <a:pt x="3362" y="7305"/>
                    </a:moveTo>
                    <a:cubicBezTo>
                      <a:pt x="3330" y="7459"/>
                      <a:pt x="3265" y="7529"/>
                      <a:pt x="3170" y="7513"/>
                    </a:cubicBezTo>
                    <a:cubicBezTo>
                      <a:pt x="3188" y="7498"/>
                      <a:pt x="3358" y="7273"/>
                      <a:pt x="3362" y="7305"/>
                    </a:cubicBezTo>
                    <a:close/>
                    <a:moveTo>
                      <a:pt x="2584" y="7303"/>
                    </a:moveTo>
                    <a:cubicBezTo>
                      <a:pt x="2583" y="7305"/>
                      <a:pt x="2579" y="7312"/>
                      <a:pt x="2576" y="7316"/>
                    </a:cubicBezTo>
                    <a:cubicBezTo>
                      <a:pt x="2594" y="7294"/>
                      <a:pt x="2638" y="7340"/>
                      <a:pt x="2634" y="7371"/>
                    </a:cubicBezTo>
                    <a:cubicBezTo>
                      <a:pt x="2667" y="7370"/>
                      <a:pt x="2725" y="7455"/>
                      <a:pt x="2635" y="7451"/>
                    </a:cubicBezTo>
                    <a:cubicBezTo>
                      <a:pt x="2621" y="7449"/>
                      <a:pt x="2620" y="7451"/>
                      <a:pt x="2617" y="7447"/>
                    </a:cubicBezTo>
                    <a:cubicBezTo>
                      <a:pt x="2608" y="7429"/>
                      <a:pt x="2611" y="7405"/>
                      <a:pt x="2615" y="7387"/>
                    </a:cubicBezTo>
                    <a:cubicBezTo>
                      <a:pt x="2608" y="7391"/>
                      <a:pt x="2605" y="7396"/>
                      <a:pt x="2590" y="7396"/>
                    </a:cubicBezTo>
                    <a:cubicBezTo>
                      <a:pt x="2576" y="7394"/>
                      <a:pt x="2575" y="7395"/>
                      <a:pt x="2572" y="7392"/>
                    </a:cubicBezTo>
                    <a:cubicBezTo>
                      <a:pt x="2561" y="7368"/>
                      <a:pt x="2568" y="7331"/>
                      <a:pt x="2574" y="7316"/>
                    </a:cubicBezTo>
                    <a:cubicBezTo>
                      <a:pt x="2583" y="7302"/>
                      <a:pt x="2585" y="7300"/>
                      <a:pt x="2584" y="7303"/>
                    </a:cubicBezTo>
                    <a:close/>
                    <a:moveTo>
                      <a:pt x="5869" y="7295"/>
                    </a:moveTo>
                    <a:cubicBezTo>
                      <a:pt x="5869" y="7296"/>
                      <a:pt x="5870" y="7296"/>
                      <a:pt x="5870" y="7297"/>
                    </a:cubicBezTo>
                    <a:cubicBezTo>
                      <a:pt x="5870" y="7297"/>
                      <a:pt x="5870" y="7296"/>
                      <a:pt x="5870" y="7295"/>
                    </a:cubicBezTo>
                    <a:cubicBezTo>
                      <a:pt x="5870" y="7295"/>
                      <a:pt x="5869" y="7295"/>
                      <a:pt x="5869" y="7295"/>
                    </a:cubicBezTo>
                    <a:close/>
                    <a:moveTo>
                      <a:pt x="2791" y="7211"/>
                    </a:moveTo>
                    <a:cubicBezTo>
                      <a:pt x="2810" y="7220"/>
                      <a:pt x="2818" y="7248"/>
                      <a:pt x="2797" y="7281"/>
                    </a:cubicBezTo>
                    <a:cubicBezTo>
                      <a:pt x="2845" y="7243"/>
                      <a:pt x="2900" y="7300"/>
                      <a:pt x="2824" y="7364"/>
                    </a:cubicBezTo>
                    <a:cubicBezTo>
                      <a:pt x="2771" y="7413"/>
                      <a:pt x="2750" y="7396"/>
                      <a:pt x="2767" y="7316"/>
                    </a:cubicBezTo>
                    <a:cubicBezTo>
                      <a:pt x="2768" y="7314"/>
                      <a:pt x="2770" y="7314"/>
                      <a:pt x="2771" y="7312"/>
                    </a:cubicBezTo>
                    <a:cubicBezTo>
                      <a:pt x="2726" y="7349"/>
                      <a:pt x="2706" y="7335"/>
                      <a:pt x="2723" y="7261"/>
                    </a:cubicBezTo>
                    <a:cubicBezTo>
                      <a:pt x="2743" y="7214"/>
                      <a:pt x="2772" y="7202"/>
                      <a:pt x="2791" y="7211"/>
                    </a:cubicBezTo>
                    <a:close/>
                    <a:moveTo>
                      <a:pt x="3096" y="7208"/>
                    </a:moveTo>
                    <a:cubicBezTo>
                      <a:pt x="3213" y="7299"/>
                      <a:pt x="3220" y="7318"/>
                      <a:pt x="3194" y="7308"/>
                    </a:cubicBezTo>
                    <a:cubicBezTo>
                      <a:pt x="3198" y="7311"/>
                      <a:pt x="3203" y="7315"/>
                      <a:pt x="3206" y="7318"/>
                    </a:cubicBezTo>
                    <a:cubicBezTo>
                      <a:pt x="3254" y="7260"/>
                      <a:pt x="3301" y="7206"/>
                      <a:pt x="3303" y="7224"/>
                    </a:cubicBezTo>
                    <a:cubicBezTo>
                      <a:pt x="3291" y="7283"/>
                      <a:pt x="3272" y="7326"/>
                      <a:pt x="3250" y="7360"/>
                    </a:cubicBezTo>
                    <a:cubicBezTo>
                      <a:pt x="3251" y="7362"/>
                      <a:pt x="3249" y="7362"/>
                      <a:pt x="3249" y="7362"/>
                    </a:cubicBezTo>
                    <a:cubicBezTo>
                      <a:pt x="3237" y="7380"/>
                      <a:pt x="3225" y="7394"/>
                      <a:pt x="3211" y="7404"/>
                    </a:cubicBezTo>
                    <a:cubicBezTo>
                      <a:pt x="3172" y="7519"/>
                      <a:pt x="2872" y="7558"/>
                      <a:pt x="2917" y="7471"/>
                    </a:cubicBezTo>
                    <a:cubicBezTo>
                      <a:pt x="2919" y="7468"/>
                      <a:pt x="2918" y="7464"/>
                      <a:pt x="2919" y="7461"/>
                    </a:cubicBezTo>
                    <a:cubicBezTo>
                      <a:pt x="2881" y="7458"/>
                      <a:pt x="2858" y="7444"/>
                      <a:pt x="2872" y="7416"/>
                    </a:cubicBezTo>
                    <a:cubicBezTo>
                      <a:pt x="2890" y="7379"/>
                      <a:pt x="2897" y="7341"/>
                      <a:pt x="2895" y="7303"/>
                    </a:cubicBezTo>
                    <a:cubicBezTo>
                      <a:pt x="2954" y="7274"/>
                      <a:pt x="3034" y="7239"/>
                      <a:pt x="3096" y="7208"/>
                    </a:cubicBezTo>
                    <a:close/>
                    <a:moveTo>
                      <a:pt x="5937" y="6928"/>
                    </a:moveTo>
                    <a:cubicBezTo>
                      <a:pt x="5964" y="6925"/>
                      <a:pt x="5993" y="6941"/>
                      <a:pt x="6022" y="6985"/>
                    </a:cubicBezTo>
                    <a:cubicBezTo>
                      <a:pt x="6021" y="6988"/>
                      <a:pt x="6020" y="6990"/>
                      <a:pt x="6020" y="6993"/>
                    </a:cubicBezTo>
                    <a:cubicBezTo>
                      <a:pt x="6035" y="7002"/>
                      <a:pt x="6051" y="7016"/>
                      <a:pt x="6066" y="7040"/>
                    </a:cubicBezTo>
                    <a:cubicBezTo>
                      <a:pt x="6054" y="7152"/>
                      <a:pt x="6018" y="7248"/>
                      <a:pt x="5960" y="7326"/>
                    </a:cubicBezTo>
                    <a:cubicBezTo>
                      <a:pt x="5942" y="7361"/>
                      <a:pt x="5916" y="7364"/>
                      <a:pt x="5882" y="7340"/>
                    </a:cubicBezTo>
                    <a:cubicBezTo>
                      <a:pt x="5871" y="7316"/>
                      <a:pt x="5865" y="7302"/>
                      <a:pt x="5861" y="7292"/>
                    </a:cubicBezTo>
                    <a:cubicBezTo>
                      <a:pt x="5853" y="7290"/>
                      <a:pt x="5846" y="7291"/>
                      <a:pt x="5838" y="7285"/>
                    </a:cubicBezTo>
                    <a:cubicBezTo>
                      <a:pt x="5798" y="7203"/>
                      <a:pt x="5811" y="7216"/>
                      <a:pt x="5826" y="7242"/>
                    </a:cubicBezTo>
                    <a:cubicBezTo>
                      <a:pt x="5798" y="7120"/>
                      <a:pt x="5857" y="6937"/>
                      <a:pt x="5937" y="6928"/>
                    </a:cubicBezTo>
                    <a:close/>
                    <a:moveTo>
                      <a:pt x="11290" y="6652"/>
                    </a:moveTo>
                    <a:cubicBezTo>
                      <a:pt x="11321" y="6663"/>
                      <a:pt x="11347" y="6691"/>
                      <a:pt x="11362" y="6726"/>
                    </a:cubicBezTo>
                    <a:cubicBezTo>
                      <a:pt x="11435" y="6783"/>
                      <a:pt x="11461" y="6934"/>
                      <a:pt x="11313" y="6998"/>
                    </a:cubicBezTo>
                    <a:cubicBezTo>
                      <a:pt x="11278" y="6975"/>
                      <a:pt x="11255" y="6947"/>
                      <a:pt x="11238" y="6916"/>
                    </a:cubicBezTo>
                    <a:cubicBezTo>
                      <a:pt x="11171" y="6857"/>
                      <a:pt x="11151" y="6777"/>
                      <a:pt x="11187" y="6682"/>
                    </a:cubicBezTo>
                    <a:cubicBezTo>
                      <a:pt x="11187" y="6682"/>
                      <a:pt x="11187" y="6682"/>
                      <a:pt x="11189" y="6679"/>
                    </a:cubicBezTo>
                    <a:cubicBezTo>
                      <a:pt x="11223" y="6646"/>
                      <a:pt x="11259" y="6641"/>
                      <a:pt x="11290" y="6652"/>
                    </a:cubicBezTo>
                    <a:close/>
                    <a:moveTo>
                      <a:pt x="11227" y="6556"/>
                    </a:moveTo>
                    <a:cubicBezTo>
                      <a:pt x="11246" y="6538"/>
                      <a:pt x="11168" y="6612"/>
                      <a:pt x="11170" y="6610"/>
                    </a:cubicBezTo>
                    <a:cubicBezTo>
                      <a:pt x="11204" y="6577"/>
                      <a:pt x="11221" y="6562"/>
                      <a:pt x="11227" y="6556"/>
                    </a:cubicBezTo>
                    <a:close/>
                    <a:moveTo>
                      <a:pt x="10951" y="6459"/>
                    </a:moveTo>
                    <a:cubicBezTo>
                      <a:pt x="10968" y="6479"/>
                      <a:pt x="10978" y="6495"/>
                      <a:pt x="10986" y="6508"/>
                    </a:cubicBezTo>
                    <a:cubicBezTo>
                      <a:pt x="10999" y="6497"/>
                      <a:pt x="11017" y="6486"/>
                      <a:pt x="11047" y="6474"/>
                    </a:cubicBezTo>
                    <a:cubicBezTo>
                      <a:pt x="11068" y="6491"/>
                      <a:pt x="11076" y="6513"/>
                      <a:pt x="11082" y="6535"/>
                    </a:cubicBezTo>
                    <a:cubicBezTo>
                      <a:pt x="11087" y="6533"/>
                      <a:pt x="11087" y="6532"/>
                      <a:pt x="11092" y="6530"/>
                    </a:cubicBezTo>
                    <a:cubicBezTo>
                      <a:pt x="11186" y="6606"/>
                      <a:pt x="11094" y="6764"/>
                      <a:pt x="11114" y="6847"/>
                    </a:cubicBezTo>
                    <a:cubicBezTo>
                      <a:pt x="11005" y="7131"/>
                      <a:pt x="10837" y="7302"/>
                      <a:pt x="10611" y="7360"/>
                    </a:cubicBezTo>
                    <a:cubicBezTo>
                      <a:pt x="10598" y="7344"/>
                      <a:pt x="10587" y="7320"/>
                      <a:pt x="10575" y="7301"/>
                    </a:cubicBezTo>
                    <a:cubicBezTo>
                      <a:pt x="10572" y="7302"/>
                      <a:pt x="10569" y="7304"/>
                      <a:pt x="10566" y="7305"/>
                    </a:cubicBezTo>
                    <a:cubicBezTo>
                      <a:pt x="10422" y="7125"/>
                      <a:pt x="10297" y="6736"/>
                      <a:pt x="10353" y="6473"/>
                    </a:cubicBezTo>
                    <a:cubicBezTo>
                      <a:pt x="10397" y="6483"/>
                      <a:pt x="10388" y="6487"/>
                      <a:pt x="10374" y="6486"/>
                    </a:cubicBezTo>
                    <a:cubicBezTo>
                      <a:pt x="10413" y="6500"/>
                      <a:pt x="10438" y="6530"/>
                      <a:pt x="10457" y="6569"/>
                    </a:cubicBezTo>
                    <a:cubicBezTo>
                      <a:pt x="10493" y="6596"/>
                      <a:pt x="10520" y="6634"/>
                      <a:pt x="10526" y="6699"/>
                    </a:cubicBezTo>
                    <a:cubicBezTo>
                      <a:pt x="10530" y="6736"/>
                      <a:pt x="10537" y="6757"/>
                      <a:pt x="10544" y="6778"/>
                    </a:cubicBezTo>
                    <a:cubicBezTo>
                      <a:pt x="10629" y="6777"/>
                      <a:pt x="10778" y="6464"/>
                      <a:pt x="10951" y="6459"/>
                    </a:cubicBezTo>
                    <a:close/>
                    <a:moveTo>
                      <a:pt x="3347" y="6366"/>
                    </a:moveTo>
                    <a:cubicBezTo>
                      <a:pt x="3384" y="6408"/>
                      <a:pt x="3407" y="6437"/>
                      <a:pt x="3424" y="6459"/>
                    </a:cubicBezTo>
                    <a:cubicBezTo>
                      <a:pt x="3511" y="6563"/>
                      <a:pt x="3500" y="6567"/>
                      <a:pt x="3555" y="6639"/>
                    </a:cubicBezTo>
                    <a:cubicBezTo>
                      <a:pt x="3568" y="6655"/>
                      <a:pt x="3581" y="6671"/>
                      <a:pt x="3599" y="6691"/>
                    </a:cubicBezTo>
                    <a:cubicBezTo>
                      <a:pt x="3599" y="6692"/>
                      <a:pt x="3598" y="6692"/>
                      <a:pt x="3598" y="6693"/>
                    </a:cubicBezTo>
                    <a:cubicBezTo>
                      <a:pt x="3611" y="6709"/>
                      <a:pt x="3625" y="6725"/>
                      <a:pt x="3643" y="6746"/>
                    </a:cubicBezTo>
                    <a:cubicBezTo>
                      <a:pt x="3627" y="6833"/>
                      <a:pt x="3575" y="6936"/>
                      <a:pt x="3516" y="7017"/>
                    </a:cubicBezTo>
                    <a:cubicBezTo>
                      <a:pt x="3560" y="6970"/>
                      <a:pt x="3628" y="6998"/>
                      <a:pt x="3610" y="7048"/>
                    </a:cubicBezTo>
                    <a:cubicBezTo>
                      <a:pt x="3665" y="7047"/>
                      <a:pt x="3703" y="7117"/>
                      <a:pt x="3562" y="7180"/>
                    </a:cubicBezTo>
                    <a:cubicBezTo>
                      <a:pt x="3535" y="7190"/>
                      <a:pt x="3527" y="7159"/>
                      <a:pt x="3543" y="7110"/>
                    </a:cubicBezTo>
                    <a:cubicBezTo>
                      <a:pt x="3534" y="7115"/>
                      <a:pt x="3528" y="7120"/>
                      <a:pt x="3517" y="7124"/>
                    </a:cubicBezTo>
                    <a:cubicBezTo>
                      <a:pt x="3486" y="7135"/>
                      <a:pt x="3475" y="7100"/>
                      <a:pt x="3502" y="7037"/>
                    </a:cubicBezTo>
                    <a:cubicBezTo>
                      <a:pt x="3419" y="7144"/>
                      <a:pt x="3331" y="7195"/>
                      <a:pt x="3303" y="7095"/>
                    </a:cubicBezTo>
                    <a:cubicBezTo>
                      <a:pt x="3264" y="7092"/>
                      <a:pt x="3244" y="7037"/>
                      <a:pt x="3252" y="6919"/>
                    </a:cubicBezTo>
                    <a:cubicBezTo>
                      <a:pt x="3211" y="6971"/>
                      <a:pt x="3172" y="7026"/>
                      <a:pt x="3124" y="7070"/>
                    </a:cubicBezTo>
                    <a:cubicBezTo>
                      <a:pt x="3130" y="7064"/>
                      <a:pt x="3132" y="7063"/>
                      <a:pt x="3120" y="7073"/>
                    </a:cubicBezTo>
                    <a:cubicBezTo>
                      <a:pt x="2904" y="7252"/>
                      <a:pt x="3069" y="7114"/>
                      <a:pt x="3117" y="7075"/>
                    </a:cubicBezTo>
                    <a:cubicBezTo>
                      <a:pt x="3059" y="7121"/>
                      <a:pt x="3026" y="7112"/>
                      <a:pt x="3007" y="7074"/>
                    </a:cubicBezTo>
                    <a:cubicBezTo>
                      <a:pt x="2944" y="7127"/>
                      <a:pt x="2968" y="7106"/>
                      <a:pt x="3007" y="7074"/>
                    </a:cubicBezTo>
                    <a:cubicBezTo>
                      <a:pt x="3003" y="7067"/>
                      <a:pt x="3002" y="7057"/>
                      <a:pt x="2999" y="7048"/>
                    </a:cubicBezTo>
                    <a:cubicBezTo>
                      <a:pt x="2887" y="7033"/>
                      <a:pt x="2974" y="6599"/>
                      <a:pt x="3001" y="6525"/>
                    </a:cubicBezTo>
                    <a:cubicBezTo>
                      <a:pt x="3023" y="6485"/>
                      <a:pt x="3326" y="6364"/>
                      <a:pt x="3347" y="6366"/>
                    </a:cubicBezTo>
                    <a:close/>
                    <a:moveTo>
                      <a:pt x="4583" y="6275"/>
                    </a:moveTo>
                    <a:cubicBezTo>
                      <a:pt x="4614" y="6268"/>
                      <a:pt x="4644" y="6273"/>
                      <a:pt x="4670" y="6294"/>
                    </a:cubicBezTo>
                    <a:cubicBezTo>
                      <a:pt x="4673" y="6305"/>
                      <a:pt x="4665" y="6327"/>
                      <a:pt x="4665" y="6342"/>
                    </a:cubicBezTo>
                    <a:cubicBezTo>
                      <a:pt x="4682" y="6345"/>
                      <a:pt x="4700" y="6338"/>
                      <a:pt x="4715" y="6349"/>
                    </a:cubicBezTo>
                    <a:cubicBezTo>
                      <a:pt x="4793" y="6607"/>
                      <a:pt x="3860" y="7802"/>
                      <a:pt x="3687" y="7666"/>
                    </a:cubicBezTo>
                    <a:cubicBezTo>
                      <a:pt x="3686" y="7645"/>
                      <a:pt x="3688" y="7632"/>
                      <a:pt x="3695" y="7607"/>
                    </a:cubicBezTo>
                    <a:cubicBezTo>
                      <a:pt x="3677" y="7609"/>
                      <a:pt x="3654" y="7620"/>
                      <a:pt x="3643" y="7611"/>
                    </a:cubicBezTo>
                    <a:cubicBezTo>
                      <a:pt x="3640" y="7581"/>
                      <a:pt x="3640" y="7581"/>
                      <a:pt x="3659" y="7519"/>
                    </a:cubicBezTo>
                    <a:cubicBezTo>
                      <a:pt x="3660" y="7514"/>
                      <a:pt x="3660" y="7515"/>
                      <a:pt x="3662" y="7510"/>
                    </a:cubicBezTo>
                    <a:cubicBezTo>
                      <a:pt x="3661" y="7510"/>
                      <a:pt x="3661" y="7510"/>
                      <a:pt x="3661" y="7510"/>
                    </a:cubicBezTo>
                    <a:cubicBezTo>
                      <a:pt x="3660" y="7512"/>
                      <a:pt x="3659" y="7516"/>
                      <a:pt x="3659" y="7518"/>
                    </a:cubicBezTo>
                    <a:cubicBezTo>
                      <a:pt x="3660" y="7514"/>
                      <a:pt x="3657" y="7513"/>
                      <a:pt x="3658" y="7510"/>
                    </a:cubicBezTo>
                    <a:cubicBezTo>
                      <a:pt x="3529" y="7513"/>
                      <a:pt x="3183" y="7745"/>
                      <a:pt x="3217" y="7650"/>
                    </a:cubicBezTo>
                    <a:cubicBezTo>
                      <a:pt x="3225" y="7640"/>
                      <a:pt x="3249" y="7615"/>
                      <a:pt x="3279" y="7584"/>
                    </a:cubicBezTo>
                    <a:cubicBezTo>
                      <a:pt x="3209" y="7616"/>
                      <a:pt x="3159" y="7633"/>
                      <a:pt x="3172" y="7595"/>
                    </a:cubicBezTo>
                    <a:cubicBezTo>
                      <a:pt x="3219" y="7534"/>
                      <a:pt x="3723" y="7043"/>
                      <a:pt x="3763" y="7130"/>
                    </a:cubicBezTo>
                    <a:cubicBezTo>
                      <a:pt x="3755" y="7159"/>
                      <a:pt x="3736" y="7183"/>
                      <a:pt x="3717" y="7207"/>
                    </a:cubicBezTo>
                    <a:cubicBezTo>
                      <a:pt x="3763" y="7179"/>
                      <a:pt x="3798" y="7166"/>
                      <a:pt x="3808" y="7185"/>
                    </a:cubicBezTo>
                    <a:cubicBezTo>
                      <a:pt x="3806" y="7192"/>
                      <a:pt x="3800" y="7196"/>
                      <a:pt x="3798" y="7202"/>
                    </a:cubicBezTo>
                    <a:cubicBezTo>
                      <a:pt x="4041" y="6987"/>
                      <a:pt x="4364" y="6326"/>
                      <a:pt x="4583" y="6275"/>
                    </a:cubicBezTo>
                    <a:close/>
                    <a:moveTo>
                      <a:pt x="19544" y="5851"/>
                    </a:moveTo>
                    <a:cubicBezTo>
                      <a:pt x="19560" y="5880"/>
                      <a:pt x="19576" y="5909"/>
                      <a:pt x="19592" y="5938"/>
                    </a:cubicBezTo>
                    <a:cubicBezTo>
                      <a:pt x="19582" y="5907"/>
                      <a:pt x="19573" y="5875"/>
                      <a:pt x="19550" y="5858"/>
                    </a:cubicBezTo>
                    <a:cubicBezTo>
                      <a:pt x="19548" y="5857"/>
                      <a:pt x="19546" y="5853"/>
                      <a:pt x="19544" y="5851"/>
                    </a:cubicBezTo>
                    <a:close/>
                    <a:moveTo>
                      <a:pt x="19486" y="5782"/>
                    </a:moveTo>
                    <a:cubicBezTo>
                      <a:pt x="19507" y="5817"/>
                      <a:pt x="19528" y="5851"/>
                      <a:pt x="19547" y="5883"/>
                    </a:cubicBezTo>
                    <a:cubicBezTo>
                      <a:pt x="19537" y="5852"/>
                      <a:pt x="19528" y="5820"/>
                      <a:pt x="19505" y="5803"/>
                    </a:cubicBezTo>
                    <a:cubicBezTo>
                      <a:pt x="19498" y="5798"/>
                      <a:pt x="19492" y="5790"/>
                      <a:pt x="19486" y="5782"/>
                    </a:cubicBezTo>
                    <a:close/>
                    <a:moveTo>
                      <a:pt x="19446" y="5709"/>
                    </a:moveTo>
                    <a:cubicBezTo>
                      <a:pt x="19450" y="5716"/>
                      <a:pt x="19455" y="5725"/>
                      <a:pt x="19459" y="5733"/>
                    </a:cubicBezTo>
                    <a:cubicBezTo>
                      <a:pt x="19456" y="5726"/>
                      <a:pt x="19452" y="5719"/>
                      <a:pt x="19449" y="5712"/>
                    </a:cubicBezTo>
                    <a:cubicBezTo>
                      <a:pt x="19448" y="5711"/>
                      <a:pt x="19447" y="5710"/>
                      <a:pt x="19446" y="5709"/>
                    </a:cubicBezTo>
                    <a:close/>
                    <a:moveTo>
                      <a:pt x="3796" y="5588"/>
                    </a:moveTo>
                    <a:cubicBezTo>
                      <a:pt x="3680" y="5770"/>
                      <a:pt x="3730" y="5734"/>
                      <a:pt x="3768" y="5708"/>
                    </a:cubicBezTo>
                    <a:cubicBezTo>
                      <a:pt x="3777" y="5667"/>
                      <a:pt x="3784" y="5627"/>
                      <a:pt x="3796" y="5588"/>
                    </a:cubicBezTo>
                    <a:close/>
                    <a:moveTo>
                      <a:pt x="7326" y="5430"/>
                    </a:moveTo>
                    <a:cubicBezTo>
                      <a:pt x="7356" y="5428"/>
                      <a:pt x="7382" y="5434"/>
                      <a:pt x="7402" y="5452"/>
                    </a:cubicBezTo>
                    <a:cubicBezTo>
                      <a:pt x="7413" y="5465"/>
                      <a:pt x="7418" y="5485"/>
                      <a:pt x="7426" y="5502"/>
                    </a:cubicBezTo>
                    <a:cubicBezTo>
                      <a:pt x="7433" y="5505"/>
                      <a:pt x="7442" y="5502"/>
                      <a:pt x="7447" y="5507"/>
                    </a:cubicBezTo>
                    <a:cubicBezTo>
                      <a:pt x="7531" y="5605"/>
                      <a:pt x="7518" y="5848"/>
                      <a:pt x="7495" y="5972"/>
                    </a:cubicBezTo>
                    <a:cubicBezTo>
                      <a:pt x="7489" y="5993"/>
                      <a:pt x="7431" y="6023"/>
                      <a:pt x="7318" y="6021"/>
                    </a:cubicBezTo>
                    <a:cubicBezTo>
                      <a:pt x="7295" y="6022"/>
                      <a:pt x="7299" y="6022"/>
                      <a:pt x="7310" y="6022"/>
                    </a:cubicBezTo>
                    <a:cubicBezTo>
                      <a:pt x="7236" y="6030"/>
                      <a:pt x="6932" y="6149"/>
                      <a:pt x="6938" y="6322"/>
                    </a:cubicBezTo>
                    <a:cubicBezTo>
                      <a:pt x="7190" y="6207"/>
                      <a:pt x="7446" y="6203"/>
                      <a:pt x="7708" y="6301"/>
                    </a:cubicBezTo>
                    <a:cubicBezTo>
                      <a:pt x="7702" y="6317"/>
                      <a:pt x="7692" y="6324"/>
                      <a:pt x="7686" y="6338"/>
                    </a:cubicBezTo>
                    <a:cubicBezTo>
                      <a:pt x="7708" y="6345"/>
                      <a:pt x="7730" y="6348"/>
                      <a:pt x="7752" y="6357"/>
                    </a:cubicBezTo>
                    <a:cubicBezTo>
                      <a:pt x="7713" y="6470"/>
                      <a:pt x="7647" y="6526"/>
                      <a:pt x="7574" y="6566"/>
                    </a:cubicBezTo>
                    <a:cubicBezTo>
                      <a:pt x="7609" y="6563"/>
                      <a:pt x="7644" y="6563"/>
                      <a:pt x="7681" y="6577"/>
                    </a:cubicBezTo>
                    <a:cubicBezTo>
                      <a:pt x="7680" y="6591"/>
                      <a:pt x="7668" y="6610"/>
                      <a:pt x="7663" y="6626"/>
                    </a:cubicBezTo>
                    <a:cubicBezTo>
                      <a:pt x="7684" y="6628"/>
                      <a:pt x="7704" y="6625"/>
                      <a:pt x="7726" y="6632"/>
                    </a:cubicBezTo>
                    <a:cubicBezTo>
                      <a:pt x="7677" y="6977"/>
                      <a:pt x="6797" y="7860"/>
                      <a:pt x="6516" y="7871"/>
                    </a:cubicBezTo>
                    <a:cubicBezTo>
                      <a:pt x="6465" y="7873"/>
                      <a:pt x="6433" y="7846"/>
                      <a:pt x="6413" y="7800"/>
                    </a:cubicBezTo>
                    <a:cubicBezTo>
                      <a:pt x="6235" y="7691"/>
                      <a:pt x="6461" y="6978"/>
                      <a:pt x="6324" y="6724"/>
                    </a:cubicBezTo>
                    <a:cubicBezTo>
                      <a:pt x="6249" y="6663"/>
                      <a:pt x="6120" y="6674"/>
                      <a:pt x="5895" y="6810"/>
                    </a:cubicBezTo>
                    <a:cubicBezTo>
                      <a:pt x="5875" y="6892"/>
                      <a:pt x="5837" y="6988"/>
                      <a:pt x="5761" y="6971"/>
                    </a:cubicBezTo>
                    <a:cubicBezTo>
                      <a:pt x="5756" y="6951"/>
                      <a:pt x="5758" y="6931"/>
                      <a:pt x="5758" y="6910"/>
                    </a:cubicBezTo>
                    <a:cubicBezTo>
                      <a:pt x="5745" y="6915"/>
                      <a:pt x="5733" y="6919"/>
                      <a:pt x="5717" y="6915"/>
                    </a:cubicBezTo>
                    <a:cubicBezTo>
                      <a:pt x="5715" y="6907"/>
                      <a:pt x="5716" y="6898"/>
                      <a:pt x="5715" y="6889"/>
                    </a:cubicBezTo>
                    <a:cubicBezTo>
                      <a:pt x="5525" y="6950"/>
                      <a:pt x="5289" y="7282"/>
                      <a:pt x="5057" y="7600"/>
                    </a:cubicBezTo>
                    <a:cubicBezTo>
                      <a:pt x="5175" y="7543"/>
                      <a:pt x="5291" y="7514"/>
                      <a:pt x="5293" y="7514"/>
                    </a:cubicBezTo>
                    <a:cubicBezTo>
                      <a:pt x="5287" y="7537"/>
                      <a:pt x="5280" y="7562"/>
                      <a:pt x="5273" y="7588"/>
                    </a:cubicBezTo>
                    <a:cubicBezTo>
                      <a:pt x="5309" y="7577"/>
                      <a:pt x="5336" y="7570"/>
                      <a:pt x="5337" y="7570"/>
                    </a:cubicBezTo>
                    <a:cubicBezTo>
                      <a:pt x="5327" y="7616"/>
                      <a:pt x="5311" y="7671"/>
                      <a:pt x="5297" y="7720"/>
                    </a:cubicBezTo>
                    <a:cubicBezTo>
                      <a:pt x="5326" y="7730"/>
                      <a:pt x="5362" y="7739"/>
                      <a:pt x="5462" y="7765"/>
                    </a:cubicBezTo>
                    <a:cubicBezTo>
                      <a:pt x="5463" y="7780"/>
                      <a:pt x="5461" y="7793"/>
                      <a:pt x="5461" y="7809"/>
                    </a:cubicBezTo>
                    <a:cubicBezTo>
                      <a:pt x="5476" y="7812"/>
                      <a:pt x="5488" y="7815"/>
                      <a:pt x="5507" y="7820"/>
                    </a:cubicBezTo>
                    <a:cubicBezTo>
                      <a:pt x="5526" y="8204"/>
                      <a:pt x="5318" y="8432"/>
                      <a:pt x="5162" y="8568"/>
                    </a:cubicBezTo>
                    <a:cubicBezTo>
                      <a:pt x="5165" y="8587"/>
                      <a:pt x="5167" y="8604"/>
                      <a:pt x="5169" y="8622"/>
                    </a:cubicBezTo>
                    <a:cubicBezTo>
                      <a:pt x="5182" y="8622"/>
                      <a:pt x="5195" y="8622"/>
                      <a:pt x="5206" y="8620"/>
                    </a:cubicBezTo>
                    <a:cubicBezTo>
                      <a:pt x="5298" y="9067"/>
                      <a:pt x="5110" y="9282"/>
                      <a:pt x="5062" y="9676"/>
                    </a:cubicBezTo>
                    <a:cubicBezTo>
                      <a:pt x="5068" y="9678"/>
                      <a:pt x="5074" y="9681"/>
                      <a:pt x="5080" y="9683"/>
                    </a:cubicBezTo>
                    <a:cubicBezTo>
                      <a:pt x="5077" y="9696"/>
                      <a:pt x="5076" y="9704"/>
                      <a:pt x="5074" y="9717"/>
                    </a:cubicBezTo>
                    <a:cubicBezTo>
                      <a:pt x="5090" y="9725"/>
                      <a:pt x="5108" y="9734"/>
                      <a:pt x="5124" y="9738"/>
                    </a:cubicBezTo>
                    <a:cubicBezTo>
                      <a:pt x="4978" y="10605"/>
                      <a:pt x="4971" y="10665"/>
                      <a:pt x="5123" y="10939"/>
                    </a:cubicBezTo>
                    <a:cubicBezTo>
                      <a:pt x="5270" y="10937"/>
                      <a:pt x="5360" y="10746"/>
                      <a:pt x="5511" y="10772"/>
                    </a:cubicBezTo>
                    <a:cubicBezTo>
                      <a:pt x="5522" y="10788"/>
                      <a:pt x="5536" y="10808"/>
                      <a:pt x="5550" y="10828"/>
                    </a:cubicBezTo>
                    <a:cubicBezTo>
                      <a:pt x="5552" y="10828"/>
                      <a:pt x="5554" y="10827"/>
                      <a:pt x="5556" y="10827"/>
                    </a:cubicBezTo>
                    <a:cubicBezTo>
                      <a:pt x="5570" y="10850"/>
                      <a:pt x="5590" y="10878"/>
                      <a:pt x="5610" y="10905"/>
                    </a:cubicBezTo>
                    <a:cubicBezTo>
                      <a:pt x="5618" y="10915"/>
                      <a:pt x="5627" y="10926"/>
                      <a:pt x="5634" y="10935"/>
                    </a:cubicBezTo>
                    <a:cubicBezTo>
                      <a:pt x="5946" y="10453"/>
                      <a:pt x="6501" y="9984"/>
                      <a:pt x="6989" y="9860"/>
                    </a:cubicBezTo>
                    <a:cubicBezTo>
                      <a:pt x="7087" y="9962"/>
                      <a:pt x="7109" y="9987"/>
                      <a:pt x="7202" y="10103"/>
                    </a:cubicBezTo>
                    <a:cubicBezTo>
                      <a:pt x="7217" y="10121"/>
                      <a:pt x="7239" y="10148"/>
                      <a:pt x="7261" y="10175"/>
                    </a:cubicBezTo>
                    <a:cubicBezTo>
                      <a:pt x="7411" y="10143"/>
                      <a:pt x="7561" y="10110"/>
                      <a:pt x="7713" y="10079"/>
                    </a:cubicBezTo>
                    <a:cubicBezTo>
                      <a:pt x="7712" y="10077"/>
                      <a:pt x="7711" y="10076"/>
                      <a:pt x="7710" y="10075"/>
                    </a:cubicBezTo>
                    <a:cubicBezTo>
                      <a:pt x="7577" y="10013"/>
                      <a:pt x="7457" y="9082"/>
                      <a:pt x="7446" y="8827"/>
                    </a:cubicBezTo>
                    <a:cubicBezTo>
                      <a:pt x="7220" y="8890"/>
                      <a:pt x="7071" y="8867"/>
                      <a:pt x="6991" y="8767"/>
                    </a:cubicBezTo>
                    <a:cubicBezTo>
                      <a:pt x="6896" y="8705"/>
                      <a:pt x="6862" y="8576"/>
                      <a:pt x="6880" y="8389"/>
                    </a:cubicBezTo>
                    <a:cubicBezTo>
                      <a:pt x="6698" y="8356"/>
                      <a:pt x="6678" y="8340"/>
                      <a:pt x="6525" y="8152"/>
                    </a:cubicBezTo>
                    <a:cubicBezTo>
                      <a:pt x="6525" y="8152"/>
                      <a:pt x="6526" y="8152"/>
                      <a:pt x="6527" y="8152"/>
                    </a:cubicBezTo>
                    <a:cubicBezTo>
                      <a:pt x="6511" y="8133"/>
                      <a:pt x="6499" y="8120"/>
                      <a:pt x="6480" y="8097"/>
                    </a:cubicBezTo>
                    <a:cubicBezTo>
                      <a:pt x="7545" y="8072"/>
                      <a:pt x="8884" y="5203"/>
                      <a:pt x="10141" y="6364"/>
                    </a:cubicBezTo>
                    <a:cubicBezTo>
                      <a:pt x="10151" y="6375"/>
                      <a:pt x="10153" y="6390"/>
                      <a:pt x="10162" y="6402"/>
                    </a:cubicBezTo>
                    <a:cubicBezTo>
                      <a:pt x="10170" y="6409"/>
                      <a:pt x="10177" y="6412"/>
                      <a:pt x="10185" y="6420"/>
                    </a:cubicBezTo>
                    <a:cubicBezTo>
                      <a:pt x="10362" y="6607"/>
                      <a:pt x="10290" y="6905"/>
                      <a:pt x="10120" y="7218"/>
                    </a:cubicBezTo>
                    <a:cubicBezTo>
                      <a:pt x="10128" y="7209"/>
                      <a:pt x="10134" y="7200"/>
                      <a:pt x="10141" y="7191"/>
                    </a:cubicBezTo>
                    <a:cubicBezTo>
                      <a:pt x="10028" y="7490"/>
                      <a:pt x="9918" y="7792"/>
                      <a:pt x="9810" y="8095"/>
                    </a:cubicBezTo>
                    <a:cubicBezTo>
                      <a:pt x="9824" y="8103"/>
                      <a:pt x="9838" y="8104"/>
                      <a:pt x="9853" y="8118"/>
                    </a:cubicBezTo>
                    <a:cubicBezTo>
                      <a:pt x="9852" y="8131"/>
                      <a:pt x="9851" y="8138"/>
                      <a:pt x="9850" y="8148"/>
                    </a:cubicBezTo>
                    <a:cubicBezTo>
                      <a:pt x="9866" y="8157"/>
                      <a:pt x="9881" y="8159"/>
                      <a:pt x="9898" y="8174"/>
                    </a:cubicBezTo>
                    <a:cubicBezTo>
                      <a:pt x="9892" y="8240"/>
                      <a:pt x="9888" y="8267"/>
                      <a:pt x="9870" y="8308"/>
                    </a:cubicBezTo>
                    <a:cubicBezTo>
                      <a:pt x="9887" y="8299"/>
                      <a:pt x="9904" y="8290"/>
                      <a:pt x="9933" y="8274"/>
                    </a:cubicBezTo>
                    <a:cubicBezTo>
                      <a:pt x="9940" y="8295"/>
                      <a:pt x="9946" y="8318"/>
                      <a:pt x="9954" y="8343"/>
                    </a:cubicBezTo>
                    <a:cubicBezTo>
                      <a:pt x="9961" y="8338"/>
                      <a:pt x="9968" y="8335"/>
                      <a:pt x="9978" y="8329"/>
                    </a:cubicBezTo>
                    <a:cubicBezTo>
                      <a:pt x="9985" y="8351"/>
                      <a:pt x="9991" y="8375"/>
                      <a:pt x="9999" y="8399"/>
                    </a:cubicBezTo>
                    <a:cubicBezTo>
                      <a:pt x="10493" y="8450"/>
                      <a:pt x="10306" y="8049"/>
                      <a:pt x="10508" y="7738"/>
                    </a:cubicBezTo>
                    <a:cubicBezTo>
                      <a:pt x="10586" y="7730"/>
                      <a:pt x="10656" y="7753"/>
                      <a:pt x="10718" y="7805"/>
                    </a:cubicBezTo>
                    <a:cubicBezTo>
                      <a:pt x="10716" y="7814"/>
                      <a:pt x="10713" y="7823"/>
                      <a:pt x="10712" y="7832"/>
                    </a:cubicBezTo>
                    <a:cubicBezTo>
                      <a:pt x="10728" y="7841"/>
                      <a:pt x="10747" y="7847"/>
                      <a:pt x="10763" y="7861"/>
                    </a:cubicBezTo>
                    <a:cubicBezTo>
                      <a:pt x="10671" y="8282"/>
                      <a:pt x="10517" y="8668"/>
                      <a:pt x="10292" y="9014"/>
                    </a:cubicBezTo>
                    <a:cubicBezTo>
                      <a:pt x="10289" y="9004"/>
                      <a:pt x="10285" y="8955"/>
                      <a:pt x="10285" y="8894"/>
                    </a:cubicBezTo>
                    <a:cubicBezTo>
                      <a:pt x="10272" y="8915"/>
                      <a:pt x="10261" y="8937"/>
                      <a:pt x="10247" y="8959"/>
                    </a:cubicBezTo>
                    <a:cubicBezTo>
                      <a:pt x="10243" y="8944"/>
                      <a:pt x="10231" y="8857"/>
                      <a:pt x="10248" y="8743"/>
                    </a:cubicBezTo>
                    <a:cubicBezTo>
                      <a:pt x="9927" y="9469"/>
                      <a:pt x="10086" y="10845"/>
                      <a:pt x="9833" y="11096"/>
                    </a:cubicBezTo>
                    <a:cubicBezTo>
                      <a:pt x="9853" y="11103"/>
                      <a:pt x="9874" y="11109"/>
                      <a:pt x="9892" y="11115"/>
                    </a:cubicBezTo>
                    <a:cubicBezTo>
                      <a:pt x="9890" y="11131"/>
                      <a:pt x="9886" y="11140"/>
                      <a:pt x="9884" y="11153"/>
                    </a:cubicBezTo>
                    <a:cubicBezTo>
                      <a:pt x="9902" y="11160"/>
                      <a:pt x="9921" y="11166"/>
                      <a:pt x="9937" y="11170"/>
                    </a:cubicBezTo>
                    <a:cubicBezTo>
                      <a:pt x="9918" y="11309"/>
                      <a:pt x="9877" y="11331"/>
                      <a:pt x="9812" y="11364"/>
                    </a:cubicBezTo>
                    <a:cubicBezTo>
                      <a:pt x="9798" y="11350"/>
                      <a:pt x="9783" y="11329"/>
                      <a:pt x="9768" y="11309"/>
                    </a:cubicBezTo>
                    <a:cubicBezTo>
                      <a:pt x="9751" y="11292"/>
                      <a:pt x="9735" y="11269"/>
                      <a:pt x="9718" y="11247"/>
                    </a:cubicBezTo>
                    <a:cubicBezTo>
                      <a:pt x="9710" y="11408"/>
                      <a:pt x="9709" y="11435"/>
                      <a:pt x="9716" y="11501"/>
                    </a:cubicBezTo>
                    <a:cubicBezTo>
                      <a:pt x="9837" y="11555"/>
                      <a:pt x="9965" y="11536"/>
                      <a:pt x="10089" y="11548"/>
                    </a:cubicBezTo>
                    <a:cubicBezTo>
                      <a:pt x="10089" y="11563"/>
                      <a:pt x="10090" y="11585"/>
                      <a:pt x="10091" y="11602"/>
                    </a:cubicBezTo>
                    <a:cubicBezTo>
                      <a:pt x="10105" y="11602"/>
                      <a:pt x="10119" y="11602"/>
                      <a:pt x="10134" y="11604"/>
                    </a:cubicBezTo>
                    <a:cubicBezTo>
                      <a:pt x="10138" y="12097"/>
                      <a:pt x="10275" y="13301"/>
                      <a:pt x="10474" y="13889"/>
                    </a:cubicBezTo>
                    <a:cubicBezTo>
                      <a:pt x="10603" y="13889"/>
                      <a:pt x="10733" y="13860"/>
                      <a:pt x="10859" y="13889"/>
                    </a:cubicBezTo>
                    <a:cubicBezTo>
                      <a:pt x="10852" y="13909"/>
                      <a:pt x="10845" y="13924"/>
                      <a:pt x="10837" y="13942"/>
                    </a:cubicBezTo>
                    <a:cubicBezTo>
                      <a:pt x="10859" y="13944"/>
                      <a:pt x="10882" y="13940"/>
                      <a:pt x="10904" y="13944"/>
                    </a:cubicBezTo>
                    <a:cubicBezTo>
                      <a:pt x="10789" y="14266"/>
                      <a:pt x="10679" y="14285"/>
                      <a:pt x="10579" y="14130"/>
                    </a:cubicBezTo>
                    <a:cubicBezTo>
                      <a:pt x="10540" y="14092"/>
                      <a:pt x="10503" y="14027"/>
                      <a:pt x="10468" y="13941"/>
                    </a:cubicBezTo>
                    <a:cubicBezTo>
                      <a:pt x="10427" y="13938"/>
                      <a:pt x="10386" y="13933"/>
                      <a:pt x="10344" y="13919"/>
                    </a:cubicBezTo>
                    <a:cubicBezTo>
                      <a:pt x="10339" y="13905"/>
                      <a:pt x="10341" y="13887"/>
                      <a:pt x="10338" y="13870"/>
                    </a:cubicBezTo>
                    <a:cubicBezTo>
                      <a:pt x="10325" y="13867"/>
                      <a:pt x="10312" y="13868"/>
                      <a:pt x="10300" y="13864"/>
                    </a:cubicBezTo>
                    <a:cubicBezTo>
                      <a:pt x="10292" y="13845"/>
                      <a:pt x="10294" y="13820"/>
                      <a:pt x="10291" y="13796"/>
                    </a:cubicBezTo>
                    <a:cubicBezTo>
                      <a:pt x="9757" y="13918"/>
                      <a:pt x="8347" y="15398"/>
                      <a:pt x="8607" y="16267"/>
                    </a:cubicBezTo>
                    <a:lnTo>
                      <a:pt x="9057" y="16950"/>
                    </a:lnTo>
                    <a:cubicBezTo>
                      <a:pt x="10567" y="17704"/>
                      <a:pt x="9636" y="15888"/>
                      <a:pt x="10587" y="15467"/>
                    </a:cubicBezTo>
                    <a:cubicBezTo>
                      <a:pt x="10588" y="15489"/>
                      <a:pt x="10591" y="15518"/>
                      <a:pt x="10595" y="15545"/>
                    </a:cubicBezTo>
                    <a:cubicBezTo>
                      <a:pt x="10608" y="15538"/>
                      <a:pt x="10618" y="15529"/>
                      <a:pt x="10632" y="15522"/>
                    </a:cubicBezTo>
                    <a:cubicBezTo>
                      <a:pt x="10633" y="15749"/>
                      <a:pt x="10797" y="16243"/>
                      <a:pt x="10943" y="16453"/>
                    </a:cubicBezTo>
                    <a:cubicBezTo>
                      <a:pt x="11211" y="16097"/>
                      <a:pt x="11544" y="15479"/>
                      <a:pt x="11852" y="15935"/>
                    </a:cubicBezTo>
                    <a:cubicBezTo>
                      <a:pt x="11875" y="15962"/>
                      <a:pt x="11899" y="15996"/>
                      <a:pt x="11922" y="16036"/>
                    </a:cubicBezTo>
                    <a:cubicBezTo>
                      <a:pt x="11880" y="15906"/>
                      <a:pt x="11921" y="15973"/>
                      <a:pt x="11958" y="16058"/>
                    </a:cubicBezTo>
                    <a:cubicBezTo>
                      <a:pt x="11928" y="15946"/>
                      <a:pt x="12031" y="16156"/>
                      <a:pt x="12043" y="16231"/>
                    </a:cubicBezTo>
                    <a:cubicBezTo>
                      <a:pt x="12133" y="16272"/>
                      <a:pt x="12235" y="16272"/>
                      <a:pt x="12324" y="16311"/>
                    </a:cubicBezTo>
                    <a:cubicBezTo>
                      <a:pt x="12319" y="16322"/>
                      <a:pt x="12311" y="16335"/>
                      <a:pt x="12306" y="16347"/>
                    </a:cubicBezTo>
                    <a:cubicBezTo>
                      <a:pt x="12316" y="16350"/>
                      <a:pt x="12326" y="16353"/>
                      <a:pt x="12336" y="16356"/>
                    </a:cubicBezTo>
                    <a:cubicBezTo>
                      <a:pt x="12388" y="16181"/>
                      <a:pt x="12562" y="15980"/>
                      <a:pt x="12749" y="15806"/>
                    </a:cubicBezTo>
                    <a:cubicBezTo>
                      <a:pt x="12746" y="15836"/>
                      <a:pt x="12745" y="15870"/>
                      <a:pt x="12746" y="15908"/>
                    </a:cubicBezTo>
                    <a:cubicBezTo>
                      <a:pt x="12762" y="15893"/>
                      <a:pt x="12777" y="15877"/>
                      <a:pt x="12793" y="15862"/>
                    </a:cubicBezTo>
                    <a:cubicBezTo>
                      <a:pt x="12790" y="15903"/>
                      <a:pt x="12791" y="15954"/>
                      <a:pt x="12794" y="16013"/>
                    </a:cubicBezTo>
                    <a:cubicBezTo>
                      <a:pt x="12817" y="16005"/>
                      <a:pt x="12840" y="16007"/>
                      <a:pt x="12861" y="16028"/>
                    </a:cubicBezTo>
                    <a:cubicBezTo>
                      <a:pt x="12860" y="16034"/>
                      <a:pt x="12841" y="16054"/>
                      <a:pt x="12816" y="16079"/>
                    </a:cubicBezTo>
                    <a:cubicBezTo>
                      <a:pt x="12849" y="16058"/>
                      <a:pt x="12879" y="16055"/>
                      <a:pt x="12906" y="16084"/>
                    </a:cubicBezTo>
                    <a:cubicBezTo>
                      <a:pt x="12897" y="16117"/>
                      <a:pt x="12438" y="16533"/>
                      <a:pt x="12364" y="16570"/>
                    </a:cubicBezTo>
                    <a:cubicBezTo>
                      <a:pt x="12353" y="16532"/>
                      <a:pt x="12353" y="16509"/>
                      <a:pt x="12357" y="16492"/>
                    </a:cubicBezTo>
                    <a:cubicBezTo>
                      <a:pt x="12357" y="16491"/>
                      <a:pt x="12357" y="16490"/>
                      <a:pt x="12357" y="16489"/>
                    </a:cubicBezTo>
                    <a:cubicBezTo>
                      <a:pt x="12341" y="16500"/>
                      <a:pt x="12327" y="16511"/>
                      <a:pt x="12319" y="16515"/>
                    </a:cubicBezTo>
                    <a:cubicBezTo>
                      <a:pt x="12313" y="16493"/>
                      <a:pt x="12315" y="16484"/>
                      <a:pt x="12315" y="16470"/>
                    </a:cubicBezTo>
                    <a:cubicBezTo>
                      <a:pt x="12253" y="16572"/>
                      <a:pt x="12149" y="16676"/>
                      <a:pt x="11937" y="16654"/>
                    </a:cubicBezTo>
                    <a:cubicBezTo>
                      <a:pt x="11934" y="16634"/>
                      <a:pt x="11939" y="16614"/>
                      <a:pt x="11941" y="16595"/>
                    </a:cubicBezTo>
                    <a:cubicBezTo>
                      <a:pt x="11923" y="16595"/>
                      <a:pt x="11911" y="16601"/>
                      <a:pt x="11892" y="16599"/>
                    </a:cubicBezTo>
                    <a:cubicBezTo>
                      <a:pt x="11884" y="16538"/>
                      <a:pt x="11899" y="16481"/>
                      <a:pt x="11910" y="16423"/>
                    </a:cubicBezTo>
                    <a:cubicBezTo>
                      <a:pt x="10683" y="16218"/>
                      <a:pt x="9476" y="19177"/>
                      <a:pt x="8436" y="18329"/>
                    </a:cubicBezTo>
                    <a:cubicBezTo>
                      <a:pt x="8164" y="18107"/>
                      <a:pt x="6626" y="17950"/>
                      <a:pt x="6290" y="18128"/>
                    </a:cubicBezTo>
                    <a:cubicBezTo>
                      <a:pt x="6283" y="18145"/>
                      <a:pt x="6277" y="18169"/>
                      <a:pt x="6271" y="18191"/>
                    </a:cubicBezTo>
                    <a:cubicBezTo>
                      <a:pt x="6408" y="18267"/>
                      <a:pt x="6816" y="18443"/>
                      <a:pt x="7804" y="18568"/>
                    </a:cubicBezTo>
                    <a:cubicBezTo>
                      <a:pt x="7776" y="18582"/>
                      <a:pt x="7754" y="18593"/>
                      <a:pt x="7728" y="18606"/>
                    </a:cubicBezTo>
                    <a:cubicBezTo>
                      <a:pt x="7770" y="18611"/>
                      <a:pt x="7805" y="18618"/>
                      <a:pt x="7849" y="18623"/>
                    </a:cubicBezTo>
                    <a:cubicBezTo>
                      <a:pt x="7580" y="18760"/>
                      <a:pt x="7448" y="18832"/>
                      <a:pt x="7311" y="18755"/>
                    </a:cubicBezTo>
                    <a:cubicBezTo>
                      <a:pt x="7307" y="18741"/>
                      <a:pt x="7301" y="18724"/>
                      <a:pt x="7295" y="18708"/>
                    </a:cubicBezTo>
                    <a:cubicBezTo>
                      <a:pt x="7286" y="18704"/>
                      <a:pt x="7276" y="18705"/>
                      <a:pt x="7266" y="18699"/>
                    </a:cubicBezTo>
                    <a:cubicBezTo>
                      <a:pt x="7258" y="18670"/>
                      <a:pt x="7244" y="18635"/>
                      <a:pt x="7231" y="18600"/>
                    </a:cubicBezTo>
                    <a:cubicBezTo>
                      <a:pt x="6429" y="18380"/>
                      <a:pt x="4688" y="18543"/>
                      <a:pt x="3934" y="17524"/>
                    </a:cubicBezTo>
                    <a:cubicBezTo>
                      <a:pt x="3752" y="17299"/>
                      <a:pt x="3622" y="17011"/>
                      <a:pt x="3565" y="16644"/>
                    </a:cubicBezTo>
                    <a:cubicBezTo>
                      <a:pt x="3562" y="16624"/>
                      <a:pt x="3556" y="16607"/>
                      <a:pt x="3553" y="16587"/>
                    </a:cubicBezTo>
                    <a:cubicBezTo>
                      <a:pt x="3538" y="16615"/>
                      <a:pt x="3505" y="16635"/>
                      <a:pt x="3433" y="16627"/>
                    </a:cubicBezTo>
                    <a:cubicBezTo>
                      <a:pt x="3470" y="16632"/>
                      <a:pt x="3547" y="16641"/>
                      <a:pt x="3565" y="16644"/>
                    </a:cubicBezTo>
                    <a:cubicBezTo>
                      <a:pt x="3554" y="16643"/>
                      <a:pt x="3518" y="16639"/>
                      <a:pt x="3428" y="16628"/>
                    </a:cubicBezTo>
                    <a:cubicBezTo>
                      <a:pt x="3323" y="16612"/>
                      <a:pt x="3094" y="16750"/>
                      <a:pt x="3035" y="16583"/>
                    </a:cubicBezTo>
                    <a:cubicBezTo>
                      <a:pt x="3035" y="16580"/>
                      <a:pt x="3034" y="16575"/>
                      <a:pt x="3034" y="16573"/>
                    </a:cubicBezTo>
                    <a:cubicBezTo>
                      <a:pt x="3018" y="16560"/>
                      <a:pt x="2999" y="16552"/>
                      <a:pt x="2990" y="16527"/>
                    </a:cubicBezTo>
                    <a:cubicBezTo>
                      <a:pt x="2991" y="16517"/>
                      <a:pt x="2986" y="16508"/>
                      <a:pt x="2986" y="16491"/>
                    </a:cubicBezTo>
                    <a:cubicBezTo>
                      <a:pt x="2984" y="16494"/>
                      <a:pt x="2979" y="16495"/>
                      <a:pt x="2979" y="16495"/>
                    </a:cubicBezTo>
                    <a:cubicBezTo>
                      <a:pt x="3061" y="16387"/>
                      <a:pt x="3148" y="16340"/>
                      <a:pt x="3228" y="16328"/>
                    </a:cubicBezTo>
                    <a:cubicBezTo>
                      <a:pt x="3241" y="16311"/>
                      <a:pt x="3253" y="16295"/>
                      <a:pt x="3265" y="16278"/>
                    </a:cubicBezTo>
                    <a:cubicBezTo>
                      <a:pt x="3215" y="16292"/>
                      <a:pt x="3173" y="16306"/>
                      <a:pt x="3151" y="16315"/>
                    </a:cubicBezTo>
                    <a:cubicBezTo>
                      <a:pt x="3170" y="16289"/>
                      <a:pt x="3191" y="16263"/>
                      <a:pt x="3211" y="16236"/>
                    </a:cubicBezTo>
                    <a:cubicBezTo>
                      <a:pt x="2910" y="16382"/>
                      <a:pt x="2634" y="16348"/>
                      <a:pt x="2415" y="16024"/>
                    </a:cubicBezTo>
                    <a:cubicBezTo>
                      <a:pt x="2375" y="15973"/>
                      <a:pt x="2337" y="15914"/>
                      <a:pt x="2301" y="15845"/>
                    </a:cubicBezTo>
                    <a:cubicBezTo>
                      <a:pt x="2220" y="15852"/>
                      <a:pt x="2125" y="15862"/>
                      <a:pt x="2023" y="15874"/>
                    </a:cubicBezTo>
                    <a:cubicBezTo>
                      <a:pt x="2101" y="15883"/>
                      <a:pt x="2184" y="15954"/>
                      <a:pt x="2257" y="16044"/>
                    </a:cubicBezTo>
                    <a:cubicBezTo>
                      <a:pt x="2457" y="16256"/>
                      <a:pt x="2604" y="16652"/>
                      <a:pt x="2365" y="16376"/>
                    </a:cubicBezTo>
                    <a:lnTo>
                      <a:pt x="2361" y="16377"/>
                    </a:lnTo>
                    <a:cubicBezTo>
                      <a:pt x="2335" y="16372"/>
                      <a:pt x="2310" y="16343"/>
                      <a:pt x="2286" y="16303"/>
                    </a:cubicBezTo>
                    <a:cubicBezTo>
                      <a:pt x="2221" y="16247"/>
                      <a:pt x="2160" y="16068"/>
                      <a:pt x="2085" y="15953"/>
                    </a:cubicBezTo>
                    <a:cubicBezTo>
                      <a:pt x="2074" y="15943"/>
                      <a:pt x="2063" y="15931"/>
                      <a:pt x="2052" y="15925"/>
                    </a:cubicBezTo>
                    <a:cubicBezTo>
                      <a:pt x="2057" y="15925"/>
                      <a:pt x="2062" y="15929"/>
                      <a:pt x="2068" y="15930"/>
                    </a:cubicBezTo>
                    <a:cubicBezTo>
                      <a:pt x="2051" y="15907"/>
                      <a:pt x="2033" y="15888"/>
                      <a:pt x="2014" y="15875"/>
                    </a:cubicBezTo>
                    <a:cubicBezTo>
                      <a:pt x="2010" y="15876"/>
                      <a:pt x="2007" y="15876"/>
                      <a:pt x="2002" y="15877"/>
                    </a:cubicBezTo>
                    <a:cubicBezTo>
                      <a:pt x="2029" y="15925"/>
                      <a:pt x="2053" y="15980"/>
                      <a:pt x="2058" y="16020"/>
                    </a:cubicBezTo>
                    <a:cubicBezTo>
                      <a:pt x="2058" y="16035"/>
                      <a:pt x="1950" y="15954"/>
                      <a:pt x="1872" y="15892"/>
                    </a:cubicBezTo>
                    <a:cubicBezTo>
                      <a:pt x="1564" y="15927"/>
                      <a:pt x="1225" y="15962"/>
                      <a:pt x="991" y="15932"/>
                    </a:cubicBezTo>
                    <a:cubicBezTo>
                      <a:pt x="995" y="16200"/>
                      <a:pt x="996" y="16374"/>
                      <a:pt x="938" y="16491"/>
                    </a:cubicBezTo>
                    <a:cubicBezTo>
                      <a:pt x="917" y="16487"/>
                      <a:pt x="891" y="16481"/>
                      <a:pt x="869" y="16476"/>
                    </a:cubicBezTo>
                    <a:cubicBezTo>
                      <a:pt x="867" y="16461"/>
                      <a:pt x="867" y="16445"/>
                      <a:pt x="866" y="16430"/>
                    </a:cubicBezTo>
                    <a:cubicBezTo>
                      <a:pt x="853" y="16427"/>
                      <a:pt x="840" y="16424"/>
                      <a:pt x="828" y="16421"/>
                    </a:cubicBezTo>
                    <a:cubicBezTo>
                      <a:pt x="861" y="16971"/>
                      <a:pt x="971" y="17523"/>
                      <a:pt x="793" y="18066"/>
                    </a:cubicBezTo>
                    <a:cubicBezTo>
                      <a:pt x="790" y="17992"/>
                      <a:pt x="790" y="17918"/>
                      <a:pt x="790" y="17845"/>
                    </a:cubicBezTo>
                    <a:cubicBezTo>
                      <a:pt x="777" y="17900"/>
                      <a:pt x="766" y="17955"/>
                      <a:pt x="748" y="18010"/>
                    </a:cubicBezTo>
                    <a:cubicBezTo>
                      <a:pt x="735" y="17690"/>
                      <a:pt x="765" y="17372"/>
                      <a:pt x="718" y="17054"/>
                    </a:cubicBezTo>
                    <a:cubicBezTo>
                      <a:pt x="710" y="17050"/>
                      <a:pt x="703" y="17046"/>
                      <a:pt x="695" y="17042"/>
                    </a:cubicBezTo>
                    <a:cubicBezTo>
                      <a:pt x="694" y="17068"/>
                      <a:pt x="687" y="17105"/>
                      <a:pt x="684" y="17136"/>
                    </a:cubicBezTo>
                    <a:cubicBezTo>
                      <a:pt x="664" y="17146"/>
                      <a:pt x="638" y="17164"/>
                      <a:pt x="618" y="17174"/>
                    </a:cubicBezTo>
                    <a:cubicBezTo>
                      <a:pt x="609" y="17152"/>
                      <a:pt x="603" y="17129"/>
                      <a:pt x="595" y="17106"/>
                    </a:cubicBezTo>
                    <a:cubicBezTo>
                      <a:pt x="587" y="17110"/>
                      <a:pt x="579" y="17115"/>
                      <a:pt x="573" y="17118"/>
                    </a:cubicBezTo>
                    <a:cubicBezTo>
                      <a:pt x="399" y="16702"/>
                      <a:pt x="445" y="16118"/>
                      <a:pt x="269" y="15709"/>
                    </a:cubicBezTo>
                    <a:cubicBezTo>
                      <a:pt x="264" y="15733"/>
                      <a:pt x="260" y="15758"/>
                      <a:pt x="256" y="15778"/>
                    </a:cubicBezTo>
                    <a:cubicBezTo>
                      <a:pt x="235" y="15787"/>
                      <a:pt x="204" y="15799"/>
                      <a:pt x="183" y="15809"/>
                    </a:cubicBezTo>
                    <a:cubicBezTo>
                      <a:pt x="177" y="15788"/>
                      <a:pt x="175" y="15762"/>
                      <a:pt x="169" y="15740"/>
                    </a:cubicBezTo>
                    <a:cubicBezTo>
                      <a:pt x="159" y="15745"/>
                      <a:pt x="147" y="15749"/>
                      <a:pt x="138" y="15753"/>
                    </a:cubicBezTo>
                    <a:cubicBezTo>
                      <a:pt x="-39" y="15105"/>
                      <a:pt x="-58" y="14158"/>
                      <a:pt x="156" y="13518"/>
                    </a:cubicBezTo>
                    <a:cubicBezTo>
                      <a:pt x="237" y="13481"/>
                      <a:pt x="251" y="13476"/>
                      <a:pt x="365" y="13533"/>
                    </a:cubicBezTo>
                    <a:cubicBezTo>
                      <a:pt x="357" y="13552"/>
                      <a:pt x="1597" y="12333"/>
                      <a:pt x="1401" y="12376"/>
                    </a:cubicBezTo>
                    <a:cubicBezTo>
                      <a:pt x="1402" y="12249"/>
                      <a:pt x="1426" y="12098"/>
                      <a:pt x="1489" y="11989"/>
                    </a:cubicBezTo>
                    <a:cubicBezTo>
                      <a:pt x="1541" y="12013"/>
                      <a:pt x="1609" y="12056"/>
                      <a:pt x="1656" y="12098"/>
                    </a:cubicBezTo>
                    <a:cubicBezTo>
                      <a:pt x="1692" y="12018"/>
                      <a:pt x="1688" y="11919"/>
                      <a:pt x="1738" y="11848"/>
                    </a:cubicBezTo>
                    <a:cubicBezTo>
                      <a:pt x="1753" y="11866"/>
                      <a:pt x="1777" y="11893"/>
                      <a:pt x="1791" y="11910"/>
                    </a:cubicBezTo>
                    <a:lnTo>
                      <a:pt x="2512" y="11268"/>
                    </a:lnTo>
                    <a:cubicBezTo>
                      <a:pt x="2517" y="11296"/>
                      <a:pt x="2516" y="11330"/>
                      <a:pt x="2512" y="11364"/>
                    </a:cubicBezTo>
                    <a:lnTo>
                      <a:pt x="2557" y="11323"/>
                    </a:lnTo>
                    <a:cubicBezTo>
                      <a:pt x="2566" y="11373"/>
                      <a:pt x="2556" y="11442"/>
                      <a:pt x="2542" y="11495"/>
                    </a:cubicBezTo>
                    <a:cubicBezTo>
                      <a:pt x="2543" y="11497"/>
                      <a:pt x="2546" y="11499"/>
                      <a:pt x="2547" y="11500"/>
                    </a:cubicBezTo>
                    <a:cubicBezTo>
                      <a:pt x="2694" y="11338"/>
                      <a:pt x="3014" y="10951"/>
                      <a:pt x="3098" y="10660"/>
                    </a:cubicBezTo>
                    <a:cubicBezTo>
                      <a:pt x="3073" y="10689"/>
                      <a:pt x="3044" y="10714"/>
                      <a:pt x="3006" y="10740"/>
                    </a:cubicBezTo>
                    <a:cubicBezTo>
                      <a:pt x="3039" y="10654"/>
                      <a:pt x="3074" y="10587"/>
                      <a:pt x="3112" y="10521"/>
                    </a:cubicBezTo>
                    <a:cubicBezTo>
                      <a:pt x="3070" y="10592"/>
                      <a:pt x="3032" y="10634"/>
                      <a:pt x="2968" y="10679"/>
                    </a:cubicBezTo>
                    <a:cubicBezTo>
                      <a:pt x="2881" y="10914"/>
                      <a:pt x="2753" y="11175"/>
                      <a:pt x="2617" y="11212"/>
                    </a:cubicBezTo>
                    <a:cubicBezTo>
                      <a:pt x="2606" y="11184"/>
                      <a:pt x="2594" y="11170"/>
                      <a:pt x="2581" y="11151"/>
                    </a:cubicBezTo>
                    <a:cubicBezTo>
                      <a:pt x="2579" y="11153"/>
                      <a:pt x="2576" y="11156"/>
                      <a:pt x="2573" y="11157"/>
                    </a:cubicBezTo>
                    <a:cubicBezTo>
                      <a:pt x="2564" y="11135"/>
                      <a:pt x="2554" y="11126"/>
                      <a:pt x="2545" y="11110"/>
                    </a:cubicBezTo>
                    <a:cubicBezTo>
                      <a:pt x="2483" y="11072"/>
                      <a:pt x="2409" y="11136"/>
                      <a:pt x="2321" y="11317"/>
                    </a:cubicBezTo>
                    <a:cubicBezTo>
                      <a:pt x="2365" y="11228"/>
                      <a:pt x="2402" y="11135"/>
                      <a:pt x="2442" y="11044"/>
                    </a:cubicBezTo>
                    <a:cubicBezTo>
                      <a:pt x="2394" y="11062"/>
                      <a:pt x="2339" y="11134"/>
                      <a:pt x="2277" y="11261"/>
                    </a:cubicBezTo>
                    <a:cubicBezTo>
                      <a:pt x="2351" y="11112"/>
                      <a:pt x="2415" y="10957"/>
                      <a:pt x="2480" y="10803"/>
                    </a:cubicBezTo>
                    <a:cubicBezTo>
                      <a:pt x="2363" y="10913"/>
                      <a:pt x="2241" y="11016"/>
                      <a:pt x="2115" y="11104"/>
                    </a:cubicBezTo>
                    <a:cubicBezTo>
                      <a:pt x="2151" y="11052"/>
                      <a:pt x="2193" y="10989"/>
                      <a:pt x="2226" y="10929"/>
                    </a:cubicBezTo>
                    <a:cubicBezTo>
                      <a:pt x="2174" y="10970"/>
                      <a:pt x="2123" y="11012"/>
                      <a:pt x="2070" y="11048"/>
                    </a:cubicBezTo>
                    <a:cubicBezTo>
                      <a:pt x="2079" y="11036"/>
                      <a:pt x="2089" y="11021"/>
                      <a:pt x="2098" y="11006"/>
                    </a:cubicBezTo>
                    <a:cubicBezTo>
                      <a:pt x="2068" y="11030"/>
                      <a:pt x="2041" y="11042"/>
                      <a:pt x="2025" y="11023"/>
                    </a:cubicBezTo>
                    <a:cubicBezTo>
                      <a:pt x="2017" y="11014"/>
                      <a:pt x="2015" y="10992"/>
                      <a:pt x="2015" y="10965"/>
                    </a:cubicBezTo>
                    <a:cubicBezTo>
                      <a:pt x="2011" y="10966"/>
                      <a:pt x="2007" y="10966"/>
                      <a:pt x="2004" y="10966"/>
                    </a:cubicBezTo>
                    <a:cubicBezTo>
                      <a:pt x="1944" y="11226"/>
                      <a:pt x="1874" y="11467"/>
                      <a:pt x="1775" y="11558"/>
                    </a:cubicBezTo>
                    <a:cubicBezTo>
                      <a:pt x="1769" y="11556"/>
                      <a:pt x="1759" y="11543"/>
                      <a:pt x="1734" y="11498"/>
                    </a:cubicBezTo>
                    <a:cubicBezTo>
                      <a:pt x="1732" y="11499"/>
                      <a:pt x="1731" y="11502"/>
                      <a:pt x="1730" y="11503"/>
                    </a:cubicBezTo>
                    <a:cubicBezTo>
                      <a:pt x="1726" y="11501"/>
                      <a:pt x="1721" y="11496"/>
                      <a:pt x="1711" y="11482"/>
                    </a:cubicBezTo>
                    <a:cubicBezTo>
                      <a:pt x="1710" y="11483"/>
                      <a:pt x="1707" y="11483"/>
                      <a:pt x="1705" y="11484"/>
                    </a:cubicBezTo>
                    <a:cubicBezTo>
                      <a:pt x="1707" y="11483"/>
                      <a:pt x="1707" y="11479"/>
                      <a:pt x="1708" y="11476"/>
                    </a:cubicBezTo>
                    <a:cubicBezTo>
                      <a:pt x="1701" y="11464"/>
                      <a:pt x="1693" y="11452"/>
                      <a:pt x="1677" y="11422"/>
                    </a:cubicBezTo>
                    <a:cubicBezTo>
                      <a:pt x="1672" y="11421"/>
                      <a:pt x="1663" y="11426"/>
                      <a:pt x="1661" y="11428"/>
                    </a:cubicBezTo>
                    <a:lnTo>
                      <a:pt x="1661" y="11424"/>
                    </a:lnTo>
                    <a:lnTo>
                      <a:pt x="1589" y="11465"/>
                    </a:lnTo>
                    <a:cubicBezTo>
                      <a:pt x="1572" y="11475"/>
                      <a:pt x="1613" y="11451"/>
                      <a:pt x="1642" y="11435"/>
                    </a:cubicBezTo>
                    <a:lnTo>
                      <a:pt x="1661" y="11424"/>
                    </a:lnTo>
                    <a:lnTo>
                      <a:pt x="1666" y="11372"/>
                    </a:lnTo>
                    <a:cubicBezTo>
                      <a:pt x="1647" y="11147"/>
                      <a:pt x="1459" y="10325"/>
                      <a:pt x="2134" y="10167"/>
                    </a:cubicBezTo>
                    <a:cubicBezTo>
                      <a:pt x="2127" y="10188"/>
                      <a:pt x="2119" y="10219"/>
                      <a:pt x="2112" y="10244"/>
                    </a:cubicBezTo>
                    <a:cubicBezTo>
                      <a:pt x="2131" y="10238"/>
                      <a:pt x="2149" y="10231"/>
                      <a:pt x="2169" y="10226"/>
                    </a:cubicBezTo>
                    <a:cubicBezTo>
                      <a:pt x="2187" y="10195"/>
                      <a:pt x="2204" y="10172"/>
                      <a:pt x="2218" y="10165"/>
                    </a:cubicBezTo>
                    <a:cubicBezTo>
                      <a:pt x="2251" y="10195"/>
                      <a:pt x="2226" y="10235"/>
                      <a:pt x="2218" y="10273"/>
                    </a:cubicBezTo>
                    <a:cubicBezTo>
                      <a:pt x="2235" y="10246"/>
                      <a:pt x="2250" y="10227"/>
                      <a:pt x="2263" y="10220"/>
                    </a:cubicBezTo>
                    <a:cubicBezTo>
                      <a:pt x="2269" y="10226"/>
                      <a:pt x="2269" y="10232"/>
                      <a:pt x="2271" y="10238"/>
                    </a:cubicBezTo>
                    <a:cubicBezTo>
                      <a:pt x="2343" y="10120"/>
                      <a:pt x="2426" y="10016"/>
                      <a:pt x="2527" y="9937"/>
                    </a:cubicBezTo>
                    <a:cubicBezTo>
                      <a:pt x="2519" y="9909"/>
                      <a:pt x="2507" y="9878"/>
                      <a:pt x="2498" y="9853"/>
                    </a:cubicBezTo>
                    <a:cubicBezTo>
                      <a:pt x="2584" y="9917"/>
                      <a:pt x="2673" y="9922"/>
                      <a:pt x="2759" y="9871"/>
                    </a:cubicBezTo>
                    <a:cubicBezTo>
                      <a:pt x="2754" y="9865"/>
                      <a:pt x="2750" y="9856"/>
                      <a:pt x="2745" y="9848"/>
                    </a:cubicBezTo>
                    <a:cubicBezTo>
                      <a:pt x="2684" y="9788"/>
                      <a:pt x="2608" y="9626"/>
                      <a:pt x="2606" y="9582"/>
                    </a:cubicBezTo>
                    <a:cubicBezTo>
                      <a:pt x="2606" y="9581"/>
                      <a:pt x="2714" y="9512"/>
                      <a:pt x="2790" y="9483"/>
                    </a:cubicBezTo>
                    <a:lnTo>
                      <a:pt x="2753" y="9480"/>
                    </a:lnTo>
                    <a:cubicBezTo>
                      <a:pt x="2550" y="9473"/>
                      <a:pt x="3272" y="9419"/>
                      <a:pt x="2861" y="9483"/>
                    </a:cubicBezTo>
                    <a:cubicBezTo>
                      <a:pt x="2905" y="9520"/>
                      <a:pt x="2942" y="9562"/>
                      <a:pt x="2970" y="9614"/>
                    </a:cubicBezTo>
                    <a:cubicBezTo>
                      <a:pt x="3008" y="9665"/>
                      <a:pt x="3038" y="9724"/>
                      <a:pt x="3058" y="9791"/>
                    </a:cubicBezTo>
                    <a:cubicBezTo>
                      <a:pt x="3160" y="9801"/>
                      <a:pt x="3382" y="9617"/>
                      <a:pt x="3463" y="9573"/>
                    </a:cubicBezTo>
                    <a:cubicBezTo>
                      <a:pt x="3470" y="9564"/>
                      <a:pt x="3421" y="9634"/>
                      <a:pt x="3374" y="9718"/>
                    </a:cubicBezTo>
                    <a:cubicBezTo>
                      <a:pt x="3428" y="9680"/>
                      <a:pt x="3478" y="9644"/>
                      <a:pt x="3508" y="9628"/>
                    </a:cubicBezTo>
                    <a:cubicBezTo>
                      <a:pt x="3518" y="9614"/>
                      <a:pt x="3392" y="9790"/>
                      <a:pt x="3354" y="9918"/>
                    </a:cubicBezTo>
                    <a:cubicBezTo>
                      <a:pt x="3377" y="9894"/>
                      <a:pt x="3402" y="9872"/>
                      <a:pt x="3420" y="9840"/>
                    </a:cubicBezTo>
                    <a:cubicBezTo>
                      <a:pt x="3412" y="9901"/>
                      <a:pt x="3395" y="9953"/>
                      <a:pt x="3376" y="10000"/>
                    </a:cubicBezTo>
                    <a:cubicBezTo>
                      <a:pt x="3409" y="9971"/>
                      <a:pt x="3441" y="9939"/>
                      <a:pt x="3464" y="9896"/>
                    </a:cubicBezTo>
                    <a:cubicBezTo>
                      <a:pt x="3463" y="9912"/>
                      <a:pt x="3456" y="9923"/>
                      <a:pt x="3453" y="9939"/>
                    </a:cubicBezTo>
                    <a:lnTo>
                      <a:pt x="3754" y="9695"/>
                    </a:lnTo>
                    <a:lnTo>
                      <a:pt x="3782" y="9605"/>
                    </a:lnTo>
                    <a:cubicBezTo>
                      <a:pt x="3754" y="9628"/>
                      <a:pt x="3729" y="9657"/>
                      <a:pt x="3698" y="9676"/>
                    </a:cubicBezTo>
                    <a:cubicBezTo>
                      <a:pt x="3750" y="9567"/>
                      <a:pt x="3767" y="9450"/>
                      <a:pt x="3754" y="9323"/>
                    </a:cubicBezTo>
                    <a:cubicBezTo>
                      <a:pt x="3756" y="9321"/>
                      <a:pt x="3756" y="9321"/>
                      <a:pt x="3754" y="9319"/>
                    </a:cubicBezTo>
                    <a:cubicBezTo>
                      <a:pt x="3882" y="9277"/>
                      <a:pt x="3955" y="9267"/>
                      <a:pt x="3996" y="9268"/>
                    </a:cubicBezTo>
                    <a:cubicBezTo>
                      <a:pt x="4037" y="9270"/>
                      <a:pt x="4046" y="9283"/>
                      <a:pt x="4046" y="9287"/>
                    </a:cubicBezTo>
                    <a:cubicBezTo>
                      <a:pt x="4038" y="9302"/>
                      <a:pt x="4028" y="9312"/>
                      <a:pt x="4020" y="9326"/>
                    </a:cubicBezTo>
                    <a:cubicBezTo>
                      <a:pt x="4074" y="9324"/>
                      <a:pt x="4090" y="9338"/>
                      <a:pt x="4091" y="9343"/>
                    </a:cubicBezTo>
                    <a:cubicBezTo>
                      <a:pt x="4046" y="9427"/>
                      <a:pt x="3995" y="9501"/>
                      <a:pt x="3937" y="9566"/>
                    </a:cubicBezTo>
                    <a:lnTo>
                      <a:pt x="3835" y="9653"/>
                    </a:lnTo>
                    <a:lnTo>
                      <a:pt x="4154" y="9544"/>
                    </a:lnTo>
                    <a:cubicBezTo>
                      <a:pt x="4141" y="9403"/>
                      <a:pt x="4185" y="9220"/>
                      <a:pt x="4167" y="9082"/>
                    </a:cubicBezTo>
                    <a:cubicBezTo>
                      <a:pt x="4156" y="9088"/>
                      <a:pt x="4144" y="9093"/>
                      <a:pt x="4134" y="9099"/>
                    </a:cubicBezTo>
                    <a:cubicBezTo>
                      <a:pt x="4126" y="9071"/>
                      <a:pt x="3910" y="8916"/>
                      <a:pt x="3748" y="8710"/>
                    </a:cubicBezTo>
                    <a:cubicBezTo>
                      <a:pt x="3579" y="8518"/>
                      <a:pt x="3440" y="8269"/>
                      <a:pt x="3586" y="8030"/>
                    </a:cubicBezTo>
                    <a:cubicBezTo>
                      <a:pt x="3775" y="7793"/>
                      <a:pt x="3815" y="7771"/>
                      <a:pt x="3899" y="7716"/>
                    </a:cubicBezTo>
                    <a:cubicBezTo>
                      <a:pt x="3899" y="7753"/>
                      <a:pt x="3891" y="7778"/>
                      <a:pt x="3888" y="7810"/>
                    </a:cubicBezTo>
                    <a:cubicBezTo>
                      <a:pt x="3906" y="7797"/>
                      <a:pt x="3924" y="7785"/>
                      <a:pt x="3944" y="7772"/>
                    </a:cubicBezTo>
                    <a:cubicBezTo>
                      <a:pt x="3940" y="8103"/>
                      <a:pt x="3795" y="8209"/>
                      <a:pt x="3838" y="8490"/>
                    </a:cubicBezTo>
                    <a:cubicBezTo>
                      <a:pt x="4133" y="8500"/>
                      <a:pt x="4138" y="8500"/>
                      <a:pt x="4168" y="8510"/>
                    </a:cubicBezTo>
                    <a:cubicBezTo>
                      <a:pt x="4170" y="8524"/>
                      <a:pt x="4170" y="8542"/>
                      <a:pt x="4171" y="8557"/>
                    </a:cubicBezTo>
                    <a:cubicBezTo>
                      <a:pt x="4194" y="8559"/>
                      <a:pt x="4201" y="8562"/>
                      <a:pt x="4213" y="8565"/>
                    </a:cubicBezTo>
                    <a:cubicBezTo>
                      <a:pt x="4218" y="8601"/>
                      <a:pt x="4218" y="8643"/>
                      <a:pt x="4220" y="8684"/>
                    </a:cubicBezTo>
                    <a:cubicBezTo>
                      <a:pt x="4324" y="8650"/>
                      <a:pt x="4437" y="8707"/>
                      <a:pt x="4536" y="8635"/>
                    </a:cubicBezTo>
                    <a:cubicBezTo>
                      <a:pt x="4485" y="8506"/>
                      <a:pt x="4493" y="8487"/>
                      <a:pt x="4542" y="8389"/>
                    </a:cubicBezTo>
                    <a:cubicBezTo>
                      <a:pt x="4587" y="8379"/>
                      <a:pt x="4651" y="8382"/>
                      <a:pt x="4694" y="8390"/>
                    </a:cubicBezTo>
                    <a:cubicBezTo>
                      <a:pt x="4697" y="8405"/>
                      <a:pt x="4700" y="8424"/>
                      <a:pt x="4703" y="8442"/>
                    </a:cubicBezTo>
                    <a:cubicBezTo>
                      <a:pt x="4715" y="8443"/>
                      <a:pt x="4728" y="8443"/>
                      <a:pt x="4739" y="8445"/>
                    </a:cubicBezTo>
                    <a:cubicBezTo>
                      <a:pt x="4742" y="8461"/>
                      <a:pt x="4745" y="8479"/>
                      <a:pt x="4747" y="8496"/>
                    </a:cubicBezTo>
                    <a:cubicBezTo>
                      <a:pt x="4823" y="8542"/>
                      <a:pt x="4841" y="8541"/>
                      <a:pt x="4929" y="8529"/>
                    </a:cubicBezTo>
                    <a:cubicBezTo>
                      <a:pt x="4973" y="8428"/>
                      <a:pt x="4967" y="8123"/>
                      <a:pt x="4880" y="7972"/>
                    </a:cubicBezTo>
                    <a:cubicBezTo>
                      <a:pt x="4869" y="7962"/>
                      <a:pt x="4857" y="7951"/>
                      <a:pt x="4844" y="7946"/>
                    </a:cubicBezTo>
                    <a:cubicBezTo>
                      <a:pt x="4845" y="7939"/>
                      <a:pt x="4848" y="7933"/>
                      <a:pt x="4850" y="7927"/>
                    </a:cubicBezTo>
                    <a:cubicBezTo>
                      <a:pt x="4841" y="7918"/>
                      <a:pt x="4831" y="7913"/>
                      <a:pt x="4821" y="7906"/>
                    </a:cubicBezTo>
                    <a:cubicBezTo>
                      <a:pt x="4640" y="8128"/>
                      <a:pt x="4473" y="8275"/>
                      <a:pt x="4352" y="8179"/>
                    </a:cubicBezTo>
                    <a:cubicBezTo>
                      <a:pt x="4355" y="8166"/>
                      <a:pt x="4358" y="8157"/>
                      <a:pt x="4368" y="8140"/>
                    </a:cubicBezTo>
                    <a:cubicBezTo>
                      <a:pt x="4355" y="8137"/>
                      <a:pt x="4343" y="8137"/>
                      <a:pt x="4332" y="8130"/>
                    </a:cubicBezTo>
                    <a:cubicBezTo>
                      <a:pt x="4302" y="8153"/>
                      <a:pt x="4272" y="8175"/>
                      <a:pt x="4239" y="8189"/>
                    </a:cubicBezTo>
                    <a:cubicBezTo>
                      <a:pt x="4198" y="8159"/>
                      <a:pt x="4169" y="8122"/>
                      <a:pt x="4147" y="8082"/>
                    </a:cubicBezTo>
                    <a:cubicBezTo>
                      <a:pt x="3936" y="7845"/>
                      <a:pt x="4146" y="7415"/>
                      <a:pt x="4249" y="7243"/>
                    </a:cubicBezTo>
                    <a:cubicBezTo>
                      <a:pt x="4252" y="7261"/>
                      <a:pt x="4266" y="7287"/>
                      <a:pt x="4284" y="7316"/>
                    </a:cubicBezTo>
                    <a:cubicBezTo>
                      <a:pt x="4287" y="7310"/>
                      <a:pt x="4291" y="7303"/>
                      <a:pt x="4294" y="7299"/>
                    </a:cubicBezTo>
                    <a:cubicBezTo>
                      <a:pt x="4298" y="7325"/>
                      <a:pt x="4323" y="7366"/>
                      <a:pt x="4356" y="7411"/>
                    </a:cubicBezTo>
                    <a:cubicBezTo>
                      <a:pt x="4409" y="7474"/>
                      <a:pt x="4470" y="7532"/>
                      <a:pt x="4516" y="7560"/>
                    </a:cubicBezTo>
                    <a:cubicBezTo>
                      <a:pt x="4519" y="7543"/>
                      <a:pt x="4521" y="7532"/>
                      <a:pt x="4523" y="7520"/>
                    </a:cubicBezTo>
                    <a:cubicBezTo>
                      <a:pt x="4485" y="7525"/>
                      <a:pt x="4482" y="7523"/>
                      <a:pt x="4469" y="7514"/>
                    </a:cubicBezTo>
                    <a:cubicBezTo>
                      <a:pt x="4474" y="7489"/>
                      <a:pt x="4477" y="7473"/>
                      <a:pt x="4481" y="7456"/>
                    </a:cubicBezTo>
                    <a:cubicBezTo>
                      <a:pt x="4469" y="7459"/>
                      <a:pt x="4460" y="7457"/>
                      <a:pt x="4445" y="7453"/>
                    </a:cubicBezTo>
                    <a:cubicBezTo>
                      <a:pt x="4439" y="7437"/>
                      <a:pt x="4442" y="7417"/>
                      <a:pt x="4442" y="7398"/>
                    </a:cubicBezTo>
                    <a:cubicBezTo>
                      <a:pt x="4428" y="7402"/>
                      <a:pt x="4418" y="7402"/>
                      <a:pt x="4400" y="7397"/>
                    </a:cubicBezTo>
                    <a:cubicBezTo>
                      <a:pt x="4260" y="7003"/>
                      <a:pt x="6051" y="5678"/>
                      <a:pt x="6470" y="5815"/>
                    </a:cubicBezTo>
                    <a:cubicBezTo>
                      <a:pt x="6461" y="5835"/>
                      <a:pt x="6456" y="5848"/>
                      <a:pt x="6449" y="5864"/>
                    </a:cubicBezTo>
                    <a:cubicBezTo>
                      <a:pt x="6473" y="5864"/>
                      <a:pt x="6497" y="5864"/>
                      <a:pt x="6515" y="5870"/>
                    </a:cubicBezTo>
                    <a:cubicBezTo>
                      <a:pt x="6489" y="5930"/>
                      <a:pt x="6475" y="5964"/>
                      <a:pt x="6465" y="5989"/>
                    </a:cubicBezTo>
                    <a:cubicBezTo>
                      <a:pt x="6696" y="5915"/>
                      <a:pt x="7115" y="5450"/>
                      <a:pt x="7326" y="5430"/>
                    </a:cubicBezTo>
                    <a:close/>
                    <a:moveTo>
                      <a:pt x="4570" y="3933"/>
                    </a:moveTo>
                    <a:cubicBezTo>
                      <a:pt x="4602" y="3929"/>
                      <a:pt x="4633" y="3933"/>
                      <a:pt x="4661" y="3947"/>
                    </a:cubicBezTo>
                    <a:cubicBezTo>
                      <a:pt x="4662" y="3965"/>
                      <a:pt x="4655" y="3978"/>
                      <a:pt x="4653" y="3995"/>
                    </a:cubicBezTo>
                    <a:cubicBezTo>
                      <a:pt x="4671" y="3996"/>
                      <a:pt x="4690" y="3994"/>
                      <a:pt x="4706" y="4002"/>
                    </a:cubicBezTo>
                    <a:cubicBezTo>
                      <a:pt x="4710" y="4109"/>
                      <a:pt x="4656" y="4184"/>
                      <a:pt x="4609" y="4263"/>
                    </a:cubicBezTo>
                    <a:cubicBezTo>
                      <a:pt x="4612" y="4262"/>
                      <a:pt x="4614" y="4261"/>
                      <a:pt x="4616" y="4260"/>
                    </a:cubicBezTo>
                    <a:cubicBezTo>
                      <a:pt x="4619" y="4267"/>
                      <a:pt x="4617" y="4302"/>
                      <a:pt x="4612" y="4358"/>
                    </a:cubicBezTo>
                    <a:cubicBezTo>
                      <a:pt x="4644" y="4322"/>
                      <a:pt x="4650" y="4318"/>
                      <a:pt x="4661" y="4316"/>
                    </a:cubicBezTo>
                    <a:cubicBezTo>
                      <a:pt x="4681" y="4369"/>
                      <a:pt x="4403" y="6360"/>
                      <a:pt x="4402" y="6363"/>
                    </a:cubicBezTo>
                    <a:cubicBezTo>
                      <a:pt x="4395" y="6363"/>
                      <a:pt x="4389" y="6368"/>
                      <a:pt x="4382" y="6367"/>
                    </a:cubicBezTo>
                    <a:cubicBezTo>
                      <a:pt x="4376" y="6357"/>
                      <a:pt x="4371" y="6340"/>
                      <a:pt x="4365" y="6329"/>
                    </a:cubicBezTo>
                    <a:cubicBezTo>
                      <a:pt x="3787" y="6607"/>
                      <a:pt x="4151" y="6857"/>
                      <a:pt x="3672" y="6772"/>
                    </a:cubicBezTo>
                    <a:cubicBezTo>
                      <a:pt x="3688" y="6758"/>
                      <a:pt x="3701" y="6741"/>
                      <a:pt x="3716" y="6727"/>
                    </a:cubicBezTo>
                    <a:cubicBezTo>
                      <a:pt x="3688" y="6724"/>
                      <a:pt x="3664" y="6723"/>
                      <a:pt x="3627" y="6716"/>
                    </a:cubicBezTo>
                    <a:cubicBezTo>
                      <a:pt x="3739" y="6616"/>
                      <a:pt x="3841" y="6507"/>
                      <a:pt x="3944" y="6394"/>
                    </a:cubicBezTo>
                    <a:cubicBezTo>
                      <a:pt x="3834" y="6387"/>
                      <a:pt x="3642" y="6387"/>
                      <a:pt x="3508" y="6232"/>
                    </a:cubicBezTo>
                    <a:cubicBezTo>
                      <a:pt x="3512" y="6225"/>
                      <a:pt x="3514" y="6222"/>
                      <a:pt x="3518" y="6216"/>
                    </a:cubicBezTo>
                    <a:cubicBezTo>
                      <a:pt x="3500" y="6201"/>
                      <a:pt x="3480" y="6195"/>
                      <a:pt x="3464" y="6176"/>
                    </a:cubicBezTo>
                    <a:cubicBezTo>
                      <a:pt x="3609" y="5938"/>
                      <a:pt x="3619" y="5927"/>
                      <a:pt x="3792" y="5847"/>
                    </a:cubicBezTo>
                    <a:cubicBezTo>
                      <a:pt x="3793" y="5842"/>
                      <a:pt x="3795" y="5837"/>
                      <a:pt x="3796" y="5832"/>
                    </a:cubicBezTo>
                    <a:cubicBezTo>
                      <a:pt x="3777" y="5826"/>
                      <a:pt x="3756" y="5823"/>
                      <a:pt x="3742" y="5814"/>
                    </a:cubicBezTo>
                    <a:cubicBezTo>
                      <a:pt x="3745" y="5796"/>
                      <a:pt x="3751" y="5780"/>
                      <a:pt x="3754" y="5763"/>
                    </a:cubicBezTo>
                    <a:cubicBezTo>
                      <a:pt x="3730" y="5798"/>
                      <a:pt x="3693" y="5848"/>
                      <a:pt x="3638" y="5921"/>
                    </a:cubicBezTo>
                    <a:cubicBezTo>
                      <a:pt x="3435" y="6189"/>
                      <a:pt x="3331" y="6329"/>
                      <a:pt x="3064" y="6318"/>
                    </a:cubicBezTo>
                    <a:cubicBezTo>
                      <a:pt x="3067" y="6303"/>
                      <a:pt x="3075" y="6279"/>
                      <a:pt x="3084" y="6256"/>
                    </a:cubicBezTo>
                    <a:cubicBezTo>
                      <a:pt x="3061" y="6257"/>
                      <a:pt x="3044" y="6264"/>
                      <a:pt x="3019" y="6263"/>
                    </a:cubicBezTo>
                    <a:cubicBezTo>
                      <a:pt x="3090" y="5959"/>
                      <a:pt x="4078" y="3998"/>
                      <a:pt x="4570" y="3933"/>
                    </a:cubicBezTo>
                    <a:close/>
                    <a:moveTo>
                      <a:pt x="16733" y="2528"/>
                    </a:moveTo>
                    <a:cubicBezTo>
                      <a:pt x="17042" y="2745"/>
                      <a:pt x="17329" y="3015"/>
                      <a:pt x="17636" y="3231"/>
                    </a:cubicBezTo>
                    <a:cubicBezTo>
                      <a:pt x="17814" y="3418"/>
                      <a:pt x="17986" y="3613"/>
                      <a:pt x="18154" y="3813"/>
                    </a:cubicBezTo>
                    <a:cubicBezTo>
                      <a:pt x="19236" y="5090"/>
                      <a:pt x="20085" y="6624"/>
                      <a:pt x="20701" y="8415"/>
                    </a:cubicBezTo>
                    <a:cubicBezTo>
                      <a:pt x="20699" y="8417"/>
                      <a:pt x="20691" y="8427"/>
                      <a:pt x="20680" y="8439"/>
                    </a:cubicBezTo>
                    <a:cubicBezTo>
                      <a:pt x="20680" y="8440"/>
                      <a:pt x="20680" y="8441"/>
                      <a:pt x="20680" y="8442"/>
                    </a:cubicBezTo>
                    <a:cubicBezTo>
                      <a:pt x="20691" y="8427"/>
                      <a:pt x="20699" y="8417"/>
                      <a:pt x="20701" y="8415"/>
                    </a:cubicBezTo>
                    <a:cubicBezTo>
                      <a:pt x="21102" y="9617"/>
                      <a:pt x="21341" y="10878"/>
                      <a:pt x="21447" y="12154"/>
                    </a:cubicBezTo>
                    <a:cubicBezTo>
                      <a:pt x="21436" y="11689"/>
                      <a:pt x="21438" y="11727"/>
                      <a:pt x="21450" y="12181"/>
                    </a:cubicBezTo>
                    <a:cubicBezTo>
                      <a:pt x="21456" y="12249"/>
                      <a:pt x="21466" y="12317"/>
                      <a:pt x="21470" y="12385"/>
                    </a:cubicBezTo>
                    <a:cubicBezTo>
                      <a:pt x="21465" y="12322"/>
                      <a:pt x="21457" y="12259"/>
                      <a:pt x="21450" y="12195"/>
                    </a:cubicBezTo>
                    <a:cubicBezTo>
                      <a:pt x="21456" y="12416"/>
                      <a:pt x="21464" y="12729"/>
                      <a:pt x="21473" y="13128"/>
                    </a:cubicBezTo>
                    <a:cubicBezTo>
                      <a:pt x="21461" y="12698"/>
                      <a:pt x="21453" y="12385"/>
                      <a:pt x="21448" y="12170"/>
                    </a:cubicBezTo>
                    <a:cubicBezTo>
                      <a:pt x="21347" y="11162"/>
                      <a:pt x="21156" y="10149"/>
                      <a:pt x="20963" y="9419"/>
                    </a:cubicBezTo>
                    <a:cubicBezTo>
                      <a:pt x="21203" y="10368"/>
                      <a:pt x="21356" y="11345"/>
                      <a:pt x="21426" y="12330"/>
                    </a:cubicBezTo>
                    <a:cubicBezTo>
                      <a:pt x="21283" y="10670"/>
                      <a:pt x="20867" y="8922"/>
                      <a:pt x="20599" y="8435"/>
                    </a:cubicBezTo>
                    <a:cubicBezTo>
                      <a:pt x="20604" y="8428"/>
                      <a:pt x="20607" y="8424"/>
                      <a:pt x="20612" y="8418"/>
                    </a:cubicBezTo>
                    <a:cubicBezTo>
                      <a:pt x="20610" y="8415"/>
                      <a:pt x="20609" y="8411"/>
                      <a:pt x="20608" y="8408"/>
                    </a:cubicBezTo>
                    <a:cubicBezTo>
                      <a:pt x="20602" y="8413"/>
                      <a:pt x="20599" y="8417"/>
                      <a:pt x="20592" y="8422"/>
                    </a:cubicBezTo>
                    <a:cubicBezTo>
                      <a:pt x="20406" y="8071"/>
                      <a:pt x="20368" y="7616"/>
                      <a:pt x="20135" y="7290"/>
                    </a:cubicBezTo>
                    <a:cubicBezTo>
                      <a:pt x="20128" y="7371"/>
                      <a:pt x="20127" y="7375"/>
                      <a:pt x="20117" y="7399"/>
                    </a:cubicBezTo>
                    <a:cubicBezTo>
                      <a:pt x="20021" y="7395"/>
                      <a:pt x="19934" y="7328"/>
                      <a:pt x="19838" y="7327"/>
                    </a:cubicBezTo>
                    <a:cubicBezTo>
                      <a:pt x="19812" y="7436"/>
                      <a:pt x="19887" y="7537"/>
                      <a:pt x="19847" y="7647"/>
                    </a:cubicBezTo>
                    <a:cubicBezTo>
                      <a:pt x="19146" y="7784"/>
                      <a:pt x="18594" y="7474"/>
                      <a:pt x="18156" y="6947"/>
                    </a:cubicBezTo>
                    <a:cubicBezTo>
                      <a:pt x="17199" y="5847"/>
                      <a:pt x="16784" y="3696"/>
                      <a:pt x="16603" y="2735"/>
                    </a:cubicBezTo>
                    <a:cubicBezTo>
                      <a:pt x="16641" y="2734"/>
                      <a:pt x="16677" y="2744"/>
                      <a:pt x="16713" y="2740"/>
                    </a:cubicBezTo>
                    <a:cubicBezTo>
                      <a:pt x="16699" y="2683"/>
                      <a:pt x="16663" y="2638"/>
                      <a:pt x="16647" y="2581"/>
                    </a:cubicBezTo>
                    <a:cubicBezTo>
                      <a:pt x="16671" y="2595"/>
                      <a:pt x="16696" y="2605"/>
                      <a:pt x="16723" y="2610"/>
                    </a:cubicBezTo>
                    <a:cubicBezTo>
                      <a:pt x="16725" y="2584"/>
                      <a:pt x="16728" y="2554"/>
                      <a:pt x="16733" y="2528"/>
                    </a:cubicBezTo>
                    <a:close/>
                    <a:moveTo>
                      <a:pt x="16715" y="2340"/>
                    </a:moveTo>
                    <a:cubicBezTo>
                      <a:pt x="16796" y="2397"/>
                      <a:pt x="16876" y="2465"/>
                      <a:pt x="16944" y="2539"/>
                    </a:cubicBezTo>
                    <a:cubicBezTo>
                      <a:pt x="16926" y="2530"/>
                      <a:pt x="16912" y="2523"/>
                      <a:pt x="16898" y="2516"/>
                    </a:cubicBezTo>
                    <a:cubicBezTo>
                      <a:pt x="16928" y="2543"/>
                      <a:pt x="16962" y="2565"/>
                      <a:pt x="16988" y="2594"/>
                    </a:cubicBezTo>
                    <a:cubicBezTo>
                      <a:pt x="16887" y="2545"/>
                      <a:pt x="16853" y="2525"/>
                      <a:pt x="16740" y="2439"/>
                    </a:cubicBezTo>
                    <a:cubicBezTo>
                      <a:pt x="16752" y="2438"/>
                      <a:pt x="16752" y="2438"/>
                      <a:pt x="16753" y="2437"/>
                    </a:cubicBezTo>
                    <a:cubicBezTo>
                      <a:pt x="16747" y="2428"/>
                      <a:pt x="16740" y="2420"/>
                      <a:pt x="16734" y="2412"/>
                    </a:cubicBezTo>
                    <a:cubicBezTo>
                      <a:pt x="16721" y="2403"/>
                      <a:pt x="16711" y="2395"/>
                      <a:pt x="16696" y="2384"/>
                    </a:cubicBezTo>
                    <a:cubicBezTo>
                      <a:pt x="16707" y="2383"/>
                      <a:pt x="16707" y="2383"/>
                      <a:pt x="16708" y="2381"/>
                    </a:cubicBezTo>
                    <a:cubicBezTo>
                      <a:pt x="16699" y="2368"/>
                      <a:pt x="16689" y="2355"/>
                      <a:pt x="16679" y="2344"/>
                    </a:cubicBezTo>
                    <a:cubicBezTo>
                      <a:pt x="16700" y="2335"/>
                      <a:pt x="16707" y="2372"/>
                      <a:pt x="16726" y="2357"/>
                    </a:cubicBezTo>
                    <a:cubicBezTo>
                      <a:pt x="16724" y="2355"/>
                      <a:pt x="16717" y="2351"/>
                      <a:pt x="16715" y="2340"/>
                    </a:cubicBezTo>
                    <a:close/>
                    <a:moveTo>
                      <a:pt x="16152" y="2062"/>
                    </a:moveTo>
                    <a:lnTo>
                      <a:pt x="16153" y="2063"/>
                    </a:lnTo>
                    <a:lnTo>
                      <a:pt x="16226" y="2079"/>
                    </a:lnTo>
                    <a:cubicBezTo>
                      <a:pt x="16318" y="2128"/>
                      <a:pt x="16445" y="2251"/>
                      <a:pt x="16458" y="2283"/>
                    </a:cubicBezTo>
                    <a:cubicBezTo>
                      <a:pt x="16543" y="2371"/>
                      <a:pt x="16538" y="2408"/>
                      <a:pt x="16201" y="2124"/>
                    </a:cubicBezTo>
                    <a:cubicBezTo>
                      <a:pt x="16198" y="2120"/>
                      <a:pt x="16198" y="2119"/>
                      <a:pt x="16195" y="2118"/>
                    </a:cubicBezTo>
                    <a:cubicBezTo>
                      <a:pt x="16201" y="2115"/>
                      <a:pt x="16208" y="2116"/>
                      <a:pt x="16215" y="2116"/>
                    </a:cubicBezTo>
                    <a:lnTo>
                      <a:pt x="16158" y="2070"/>
                    </a:lnTo>
                    <a:lnTo>
                      <a:pt x="16175" y="2095"/>
                    </a:lnTo>
                    <a:cubicBezTo>
                      <a:pt x="16173" y="2093"/>
                      <a:pt x="16165" y="2082"/>
                      <a:pt x="16159" y="2073"/>
                    </a:cubicBezTo>
                    <a:lnTo>
                      <a:pt x="16156" y="2068"/>
                    </a:lnTo>
                    <a:lnTo>
                      <a:pt x="16151" y="2062"/>
                    </a:lnTo>
                    <a:lnTo>
                      <a:pt x="16153" y="2063"/>
                    </a:lnTo>
                    <a:close/>
                    <a:moveTo>
                      <a:pt x="16077" y="1968"/>
                    </a:moveTo>
                    <a:cubicBezTo>
                      <a:pt x="16080" y="1972"/>
                      <a:pt x="16087" y="1982"/>
                      <a:pt x="16100" y="2001"/>
                    </a:cubicBezTo>
                    <a:cubicBezTo>
                      <a:pt x="16095" y="1999"/>
                      <a:pt x="16068" y="1956"/>
                      <a:pt x="16077" y="1968"/>
                    </a:cubicBezTo>
                    <a:close/>
                    <a:moveTo>
                      <a:pt x="16226" y="1966"/>
                    </a:moveTo>
                    <a:cubicBezTo>
                      <a:pt x="16383" y="2044"/>
                      <a:pt x="16536" y="2129"/>
                      <a:pt x="16657" y="2262"/>
                    </a:cubicBezTo>
                    <a:cubicBezTo>
                      <a:pt x="16602" y="2221"/>
                      <a:pt x="16554" y="2188"/>
                      <a:pt x="16505" y="2153"/>
                    </a:cubicBezTo>
                    <a:cubicBezTo>
                      <a:pt x="16576" y="2200"/>
                      <a:pt x="16643" y="2253"/>
                      <a:pt x="16702" y="2318"/>
                    </a:cubicBezTo>
                    <a:cubicBezTo>
                      <a:pt x="16532" y="2191"/>
                      <a:pt x="16390" y="2095"/>
                      <a:pt x="16271" y="2021"/>
                    </a:cubicBezTo>
                    <a:cubicBezTo>
                      <a:pt x="16348" y="2060"/>
                      <a:pt x="16424" y="2100"/>
                      <a:pt x="16496" y="2147"/>
                    </a:cubicBezTo>
                    <a:cubicBezTo>
                      <a:pt x="16397" y="2077"/>
                      <a:pt x="16304" y="2014"/>
                      <a:pt x="16226" y="1966"/>
                    </a:cubicBezTo>
                    <a:close/>
                    <a:moveTo>
                      <a:pt x="15924" y="1872"/>
                    </a:moveTo>
                    <a:cubicBezTo>
                      <a:pt x="15999" y="1899"/>
                      <a:pt x="16064" y="1953"/>
                      <a:pt x="16115" y="2030"/>
                    </a:cubicBezTo>
                    <a:cubicBezTo>
                      <a:pt x="16112" y="2030"/>
                      <a:pt x="16111" y="2027"/>
                      <a:pt x="16108" y="2027"/>
                    </a:cubicBezTo>
                    <a:cubicBezTo>
                      <a:pt x="16126" y="2046"/>
                      <a:pt x="16145" y="2062"/>
                      <a:pt x="16160" y="2085"/>
                    </a:cubicBezTo>
                    <a:cubicBezTo>
                      <a:pt x="16090" y="2075"/>
                      <a:pt x="16043" y="2036"/>
                      <a:pt x="16007" y="1984"/>
                    </a:cubicBezTo>
                    <a:cubicBezTo>
                      <a:pt x="15971" y="1957"/>
                      <a:pt x="15942" y="1922"/>
                      <a:pt x="15924" y="1872"/>
                    </a:cubicBezTo>
                    <a:close/>
                    <a:moveTo>
                      <a:pt x="15924" y="1872"/>
                    </a:moveTo>
                    <a:cubicBezTo>
                      <a:pt x="16004" y="1906"/>
                      <a:pt x="16114" y="1960"/>
                      <a:pt x="16267" y="2054"/>
                    </a:cubicBezTo>
                    <a:cubicBezTo>
                      <a:pt x="16150" y="1996"/>
                      <a:pt x="16036" y="1936"/>
                      <a:pt x="15924" y="1872"/>
                    </a:cubicBezTo>
                    <a:close/>
                    <a:moveTo>
                      <a:pt x="15849" y="1779"/>
                    </a:moveTo>
                    <a:cubicBezTo>
                      <a:pt x="15929" y="1812"/>
                      <a:pt x="16039" y="1867"/>
                      <a:pt x="16191" y="1961"/>
                    </a:cubicBezTo>
                    <a:cubicBezTo>
                      <a:pt x="16075" y="1902"/>
                      <a:pt x="15960" y="1842"/>
                      <a:pt x="15849" y="1779"/>
                    </a:cubicBezTo>
                    <a:close/>
                    <a:moveTo>
                      <a:pt x="9404" y="1593"/>
                    </a:moveTo>
                    <a:cubicBezTo>
                      <a:pt x="9325" y="1615"/>
                      <a:pt x="9227" y="1582"/>
                      <a:pt x="9166" y="1656"/>
                    </a:cubicBezTo>
                    <a:cubicBezTo>
                      <a:pt x="9183" y="1652"/>
                      <a:pt x="9205" y="1646"/>
                      <a:pt x="9244" y="1635"/>
                    </a:cubicBezTo>
                    <a:cubicBezTo>
                      <a:pt x="9252" y="1670"/>
                      <a:pt x="9254" y="1685"/>
                      <a:pt x="9255" y="1700"/>
                    </a:cubicBezTo>
                    <a:cubicBezTo>
                      <a:pt x="9266" y="1697"/>
                      <a:pt x="9274" y="1695"/>
                      <a:pt x="9288" y="1691"/>
                    </a:cubicBezTo>
                    <a:cubicBezTo>
                      <a:pt x="9290" y="1697"/>
                      <a:pt x="9290" y="1698"/>
                      <a:pt x="9291" y="1703"/>
                    </a:cubicBezTo>
                    <a:cubicBezTo>
                      <a:pt x="9331" y="1671"/>
                      <a:pt x="9367" y="1632"/>
                      <a:pt x="9404" y="1593"/>
                    </a:cubicBezTo>
                    <a:close/>
                    <a:moveTo>
                      <a:pt x="12953" y="1501"/>
                    </a:moveTo>
                    <a:cubicBezTo>
                      <a:pt x="12992" y="1508"/>
                      <a:pt x="13029" y="1532"/>
                      <a:pt x="13064" y="1572"/>
                    </a:cubicBezTo>
                    <a:cubicBezTo>
                      <a:pt x="13065" y="1567"/>
                      <a:pt x="13047" y="1569"/>
                      <a:pt x="13022" y="1572"/>
                    </a:cubicBezTo>
                    <a:cubicBezTo>
                      <a:pt x="13052" y="1583"/>
                      <a:pt x="13081" y="1596"/>
                      <a:pt x="13109" y="1628"/>
                    </a:cubicBezTo>
                    <a:cubicBezTo>
                      <a:pt x="13113" y="1611"/>
                      <a:pt x="12916" y="1659"/>
                      <a:pt x="12883" y="1642"/>
                    </a:cubicBezTo>
                    <a:cubicBezTo>
                      <a:pt x="12872" y="1609"/>
                      <a:pt x="12876" y="1596"/>
                      <a:pt x="12877" y="1589"/>
                    </a:cubicBezTo>
                    <a:cubicBezTo>
                      <a:pt x="12861" y="1589"/>
                      <a:pt x="12844" y="1590"/>
                      <a:pt x="12838" y="1587"/>
                    </a:cubicBezTo>
                    <a:cubicBezTo>
                      <a:pt x="12826" y="1549"/>
                      <a:pt x="12831" y="1532"/>
                      <a:pt x="12831" y="1526"/>
                    </a:cubicBezTo>
                    <a:cubicBezTo>
                      <a:pt x="12874" y="1502"/>
                      <a:pt x="12915" y="1493"/>
                      <a:pt x="12953" y="1501"/>
                    </a:cubicBezTo>
                    <a:close/>
                    <a:moveTo>
                      <a:pt x="15622" y="1498"/>
                    </a:moveTo>
                    <a:cubicBezTo>
                      <a:pt x="15766" y="1543"/>
                      <a:pt x="15891" y="1622"/>
                      <a:pt x="15992" y="1742"/>
                    </a:cubicBezTo>
                    <a:cubicBezTo>
                      <a:pt x="15969" y="1725"/>
                      <a:pt x="15945" y="1711"/>
                      <a:pt x="15922" y="1695"/>
                    </a:cubicBezTo>
                    <a:cubicBezTo>
                      <a:pt x="15962" y="1727"/>
                      <a:pt x="16002" y="1756"/>
                      <a:pt x="16037" y="1797"/>
                    </a:cubicBezTo>
                    <a:cubicBezTo>
                      <a:pt x="15915" y="1711"/>
                      <a:pt x="15791" y="1632"/>
                      <a:pt x="15667" y="1553"/>
                    </a:cubicBezTo>
                    <a:cubicBezTo>
                      <a:pt x="15716" y="1569"/>
                      <a:pt x="15759" y="1594"/>
                      <a:pt x="15803" y="1617"/>
                    </a:cubicBezTo>
                    <a:cubicBezTo>
                      <a:pt x="15743" y="1578"/>
                      <a:pt x="15683" y="1536"/>
                      <a:pt x="15622" y="1498"/>
                    </a:cubicBezTo>
                    <a:close/>
                    <a:moveTo>
                      <a:pt x="9512" y="1498"/>
                    </a:moveTo>
                    <a:cubicBezTo>
                      <a:pt x="9512" y="1498"/>
                      <a:pt x="9510" y="1500"/>
                      <a:pt x="9510" y="1500"/>
                    </a:cubicBezTo>
                    <a:cubicBezTo>
                      <a:pt x="9509" y="1499"/>
                      <a:pt x="9509" y="1499"/>
                      <a:pt x="9509" y="1499"/>
                    </a:cubicBezTo>
                    <a:close/>
                    <a:moveTo>
                      <a:pt x="7877" y="1218"/>
                    </a:moveTo>
                    <a:cubicBezTo>
                      <a:pt x="7950" y="1215"/>
                      <a:pt x="8003" y="1218"/>
                      <a:pt x="8019" y="1230"/>
                    </a:cubicBezTo>
                    <a:cubicBezTo>
                      <a:pt x="8006" y="1243"/>
                      <a:pt x="7996" y="1258"/>
                      <a:pt x="7986" y="1274"/>
                    </a:cubicBezTo>
                    <a:cubicBezTo>
                      <a:pt x="8023" y="1275"/>
                      <a:pt x="8053" y="1278"/>
                      <a:pt x="8063" y="1286"/>
                    </a:cubicBezTo>
                    <a:cubicBezTo>
                      <a:pt x="8041" y="1308"/>
                      <a:pt x="8029" y="1344"/>
                      <a:pt x="8006" y="1362"/>
                    </a:cubicBezTo>
                    <a:cubicBezTo>
                      <a:pt x="8006" y="1362"/>
                      <a:pt x="8006" y="1362"/>
                      <a:pt x="8006" y="1362"/>
                    </a:cubicBezTo>
                    <a:cubicBezTo>
                      <a:pt x="8235" y="1335"/>
                      <a:pt x="8449" y="1168"/>
                      <a:pt x="8686" y="1246"/>
                    </a:cubicBezTo>
                    <a:cubicBezTo>
                      <a:pt x="8668" y="1268"/>
                      <a:pt x="8660" y="1281"/>
                      <a:pt x="8652" y="1293"/>
                    </a:cubicBezTo>
                    <a:cubicBezTo>
                      <a:pt x="8678" y="1297"/>
                      <a:pt x="8704" y="1292"/>
                      <a:pt x="8730" y="1301"/>
                    </a:cubicBezTo>
                    <a:cubicBezTo>
                      <a:pt x="8722" y="1313"/>
                      <a:pt x="8719" y="1317"/>
                      <a:pt x="8713" y="1325"/>
                    </a:cubicBezTo>
                    <a:cubicBezTo>
                      <a:pt x="8744" y="1309"/>
                      <a:pt x="8756" y="1300"/>
                      <a:pt x="8766" y="1289"/>
                    </a:cubicBezTo>
                    <a:cubicBezTo>
                      <a:pt x="8790" y="1309"/>
                      <a:pt x="8801" y="1329"/>
                      <a:pt x="8806" y="1350"/>
                    </a:cubicBezTo>
                    <a:cubicBezTo>
                      <a:pt x="8807" y="1348"/>
                      <a:pt x="8809" y="1346"/>
                      <a:pt x="8811" y="1344"/>
                    </a:cubicBezTo>
                    <a:cubicBezTo>
                      <a:pt x="8846" y="1374"/>
                      <a:pt x="8860" y="1404"/>
                      <a:pt x="8855" y="1435"/>
                    </a:cubicBezTo>
                    <a:cubicBezTo>
                      <a:pt x="8913" y="1419"/>
                      <a:pt x="8973" y="1406"/>
                      <a:pt x="9015" y="1412"/>
                    </a:cubicBezTo>
                    <a:cubicBezTo>
                      <a:pt x="9018" y="1416"/>
                      <a:pt x="9024" y="1425"/>
                      <a:pt x="9028" y="1437"/>
                    </a:cubicBezTo>
                    <a:cubicBezTo>
                      <a:pt x="9017" y="1454"/>
                      <a:pt x="9004" y="1466"/>
                      <a:pt x="8990" y="1475"/>
                    </a:cubicBezTo>
                    <a:cubicBezTo>
                      <a:pt x="9014" y="1472"/>
                      <a:pt x="9041" y="1465"/>
                      <a:pt x="9059" y="1467"/>
                    </a:cubicBezTo>
                    <a:cubicBezTo>
                      <a:pt x="9063" y="1472"/>
                      <a:pt x="9069" y="1480"/>
                      <a:pt x="9072" y="1492"/>
                    </a:cubicBezTo>
                    <a:cubicBezTo>
                      <a:pt x="9067" y="1502"/>
                      <a:pt x="9059" y="1506"/>
                      <a:pt x="9052" y="1513"/>
                    </a:cubicBezTo>
                    <a:cubicBezTo>
                      <a:pt x="9442" y="1418"/>
                      <a:pt x="9444" y="1422"/>
                      <a:pt x="9452" y="1449"/>
                    </a:cubicBezTo>
                    <a:cubicBezTo>
                      <a:pt x="9444" y="1468"/>
                      <a:pt x="9435" y="1481"/>
                      <a:pt x="9425" y="1494"/>
                    </a:cubicBezTo>
                    <a:cubicBezTo>
                      <a:pt x="9488" y="1482"/>
                      <a:pt x="9493" y="1490"/>
                      <a:pt x="9496" y="1504"/>
                    </a:cubicBezTo>
                    <a:cubicBezTo>
                      <a:pt x="9495" y="1508"/>
                      <a:pt x="9493" y="1510"/>
                      <a:pt x="9491" y="1514"/>
                    </a:cubicBezTo>
                    <a:cubicBezTo>
                      <a:pt x="9511" y="1499"/>
                      <a:pt x="9531" y="1484"/>
                      <a:pt x="9554" y="1475"/>
                    </a:cubicBezTo>
                    <a:cubicBezTo>
                      <a:pt x="9581" y="1493"/>
                      <a:pt x="9598" y="1517"/>
                      <a:pt x="9612" y="1543"/>
                    </a:cubicBezTo>
                    <a:cubicBezTo>
                      <a:pt x="9762" y="1669"/>
                      <a:pt x="9640" y="1984"/>
                      <a:pt x="9537" y="2240"/>
                    </a:cubicBezTo>
                    <a:cubicBezTo>
                      <a:pt x="9509" y="2234"/>
                      <a:pt x="9469" y="2230"/>
                      <a:pt x="9442" y="2230"/>
                    </a:cubicBezTo>
                    <a:cubicBezTo>
                      <a:pt x="9720" y="2636"/>
                      <a:pt x="9670" y="2737"/>
                      <a:pt x="9550" y="2978"/>
                    </a:cubicBezTo>
                    <a:cubicBezTo>
                      <a:pt x="9505" y="2932"/>
                      <a:pt x="9505" y="2932"/>
                      <a:pt x="9483" y="2929"/>
                    </a:cubicBezTo>
                    <a:cubicBezTo>
                      <a:pt x="9475" y="2946"/>
                      <a:pt x="9465" y="2969"/>
                      <a:pt x="9461" y="2988"/>
                    </a:cubicBezTo>
                    <a:cubicBezTo>
                      <a:pt x="9508" y="3041"/>
                      <a:pt x="9547" y="3215"/>
                      <a:pt x="9514" y="3312"/>
                    </a:cubicBezTo>
                    <a:cubicBezTo>
                      <a:pt x="9539" y="3325"/>
                      <a:pt x="9549" y="3348"/>
                      <a:pt x="9565" y="3373"/>
                    </a:cubicBezTo>
                    <a:cubicBezTo>
                      <a:pt x="9579" y="3383"/>
                      <a:pt x="9590" y="3396"/>
                      <a:pt x="9599" y="3412"/>
                    </a:cubicBezTo>
                    <a:cubicBezTo>
                      <a:pt x="9603" y="3415"/>
                      <a:pt x="9604" y="3419"/>
                      <a:pt x="9609" y="3422"/>
                    </a:cubicBezTo>
                    <a:cubicBezTo>
                      <a:pt x="9671" y="3402"/>
                      <a:pt x="9671" y="3402"/>
                      <a:pt x="9676" y="3402"/>
                    </a:cubicBezTo>
                    <a:cubicBezTo>
                      <a:pt x="9677" y="3426"/>
                      <a:pt x="9685" y="3444"/>
                      <a:pt x="9688" y="3466"/>
                    </a:cubicBezTo>
                    <a:cubicBezTo>
                      <a:pt x="9708" y="3460"/>
                      <a:pt x="9717" y="3457"/>
                      <a:pt x="9720" y="3458"/>
                    </a:cubicBezTo>
                    <a:cubicBezTo>
                      <a:pt x="9730" y="3597"/>
                      <a:pt x="9768" y="3709"/>
                      <a:pt x="9828" y="3799"/>
                    </a:cubicBezTo>
                    <a:cubicBezTo>
                      <a:pt x="9896" y="3875"/>
                      <a:pt x="9983" y="3931"/>
                      <a:pt x="10097" y="3961"/>
                    </a:cubicBezTo>
                    <a:cubicBezTo>
                      <a:pt x="10102" y="3973"/>
                      <a:pt x="10096" y="3986"/>
                      <a:pt x="10097" y="3998"/>
                    </a:cubicBezTo>
                    <a:cubicBezTo>
                      <a:pt x="10113" y="4003"/>
                      <a:pt x="10125" y="4012"/>
                      <a:pt x="10141" y="4017"/>
                    </a:cubicBezTo>
                    <a:cubicBezTo>
                      <a:pt x="10323" y="4488"/>
                      <a:pt x="7775" y="4912"/>
                      <a:pt x="7490" y="4371"/>
                    </a:cubicBezTo>
                    <a:cubicBezTo>
                      <a:pt x="7460" y="4340"/>
                      <a:pt x="7440" y="4304"/>
                      <a:pt x="7430" y="4264"/>
                    </a:cubicBezTo>
                    <a:cubicBezTo>
                      <a:pt x="7414" y="4268"/>
                      <a:pt x="7399" y="4270"/>
                      <a:pt x="7382" y="4275"/>
                    </a:cubicBezTo>
                    <a:cubicBezTo>
                      <a:pt x="7371" y="4249"/>
                      <a:pt x="7370" y="4229"/>
                      <a:pt x="7374" y="4212"/>
                    </a:cubicBezTo>
                    <a:cubicBezTo>
                      <a:pt x="7361" y="4214"/>
                      <a:pt x="7350" y="4216"/>
                      <a:pt x="7337" y="4220"/>
                    </a:cubicBezTo>
                    <a:cubicBezTo>
                      <a:pt x="7272" y="4065"/>
                      <a:pt x="7504" y="4081"/>
                      <a:pt x="7540" y="3948"/>
                    </a:cubicBezTo>
                    <a:cubicBezTo>
                      <a:pt x="6540" y="3825"/>
                      <a:pt x="5916" y="4691"/>
                      <a:pt x="5064" y="5246"/>
                    </a:cubicBezTo>
                    <a:cubicBezTo>
                      <a:pt x="5077" y="5197"/>
                      <a:pt x="5106" y="5155"/>
                      <a:pt x="5131" y="5111"/>
                    </a:cubicBezTo>
                    <a:cubicBezTo>
                      <a:pt x="5094" y="5137"/>
                      <a:pt x="5058" y="5166"/>
                      <a:pt x="5019" y="5191"/>
                    </a:cubicBezTo>
                    <a:cubicBezTo>
                      <a:pt x="5035" y="5128"/>
                      <a:pt x="5075" y="5078"/>
                      <a:pt x="5103" y="5021"/>
                    </a:cubicBezTo>
                    <a:cubicBezTo>
                      <a:pt x="5001" y="5153"/>
                      <a:pt x="4885" y="5263"/>
                      <a:pt x="4751" y="5333"/>
                    </a:cubicBezTo>
                    <a:cubicBezTo>
                      <a:pt x="4744" y="5306"/>
                      <a:pt x="4745" y="5280"/>
                      <a:pt x="4741" y="5253"/>
                    </a:cubicBezTo>
                    <a:cubicBezTo>
                      <a:pt x="4729" y="5260"/>
                      <a:pt x="4719" y="5271"/>
                      <a:pt x="4706" y="5278"/>
                    </a:cubicBezTo>
                    <a:cubicBezTo>
                      <a:pt x="4651" y="5054"/>
                      <a:pt x="4682" y="4832"/>
                      <a:pt x="4795" y="4611"/>
                    </a:cubicBezTo>
                    <a:cubicBezTo>
                      <a:pt x="4786" y="4618"/>
                      <a:pt x="4782" y="4621"/>
                      <a:pt x="4773" y="4629"/>
                    </a:cubicBezTo>
                    <a:cubicBezTo>
                      <a:pt x="4772" y="4591"/>
                      <a:pt x="4776" y="4564"/>
                      <a:pt x="4778" y="4531"/>
                    </a:cubicBezTo>
                    <a:cubicBezTo>
                      <a:pt x="4762" y="4545"/>
                      <a:pt x="4750" y="4555"/>
                      <a:pt x="4728" y="4574"/>
                    </a:cubicBezTo>
                    <a:cubicBezTo>
                      <a:pt x="4723" y="4283"/>
                      <a:pt x="4792" y="4183"/>
                      <a:pt x="4873" y="4075"/>
                    </a:cubicBezTo>
                    <a:cubicBezTo>
                      <a:pt x="4853" y="4070"/>
                      <a:pt x="4830" y="4072"/>
                      <a:pt x="4803" y="4083"/>
                    </a:cubicBezTo>
                    <a:cubicBezTo>
                      <a:pt x="4810" y="4060"/>
                      <a:pt x="4820" y="4042"/>
                      <a:pt x="4828" y="4019"/>
                    </a:cubicBezTo>
                    <a:cubicBezTo>
                      <a:pt x="4808" y="4015"/>
                      <a:pt x="4785" y="4017"/>
                      <a:pt x="4758" y="4028"/>
                    </a:cubicBezTo>
                    <a:cubicBezTo>
                      <a:pt x="4899" y="3570"/>
                      <a:pt x="5136" y="3238"/>
                      <a:pt x="5460" y="3022"/>
                    </a:cubicBezTo>
                    <a:cubicBezTo>
                      <a:pt x="5458" y="3016"/>
                      <a:pt x="5459" y="3005"/>
                      <a:pt x="5458" y="2997"/>
                    </a:cubicBezTo>
                    <a:cubicBezTo>
                      <a:pt x="5395" y="2999"/>
                      <a:pt x="5393" y="2905"/>
                      <a:pt x="5460" y="2705"/>
                    </a:cubicBezTo>
                    <a:lnTo>
                      <a:pt x="5555" y="2597"/>
                    </a:lnTo>
                    <a:cubicBezTo>
                      <a:pt x="5541" y="2574"/>
                      <a:pt x="5528" y="2547"/>
                      <a:pt x="5516" y="2525"/>
                    </a:cubicBezTo>
                    <a:cubicBezTo>
                      <a:pt x="5641" y="2364"/>
                      <a:pt x="6167" y="1541"/>
                      <a:pt x="6371" y="1695"/>
                    </a:cubicBezTo>
                    <a:cubicBezTo>
                      <a:pt x="6375" y="1712"/>
                      <a:pt x="6373" y="1727"/>
                      <a:pt x="6372" y="1743"/>
                    </a:cubicBezTo>
                    <a:cubicBezTo>
                      <a:pt x="6387" y="1745"/>
                      <a:pt x="6403" y="1741"/>
                      <a:pt x="6416" y="1750"/>
                    </a:cubicBezTo>
                    <a:cubicBezTo>
                      <a:pt x="6419" y="1766"/>
                      <a:pt x="6418" y="1780"/>
                      <a:pt x="6417" y="1795"/>
                    </a:cubicBezTo>
                    <a:cubicBezTo>
                      <a:pt x="6653" y="1495"/>
                      <a:pt x="6963" y="1145"/>
                      <a:pt x="7062" y="1247"/>
                    </a:cubicBezTo>
                    <a:cubicBezTo>
                      <a:pt x="7059" y="1262"/>
                      <a:pt x="7061" y="1281"/>
                      <a:pt x="7062" y="1296"/>
                    </a:cubicBezTo>
                    <a:cubicBezTo>
                      <a:pt x="7078" y="1297"/>
                      <a:pt x="7096" y="1291"/>
                      <a:pt x="7107" y="1302"/>
                    </a:cubicBezTo>
                    <a:cubicBezTo>
                      <a:pt x="7107" y="1303"/>
                      <a:pt x="7107" y="1303"/>
                      <a:pt x="7107" y="1304"/>
                    </a:cubicBezTo>
                    <a:cubicBezTo>
                      <a:pt x="7256" y="1287"/>
                      <a:pt x="7658" y="1227"/>
                      <a:pt x="7877" y="1218"/>
                    </a:cubicBezTo>
                    <a:close/>
                    <a:moveTo>
                      <a:pt x="8597" y="375"/>
                    </a:moveTo>
                    <a:cubicBezTo>
                      <a:pt x="8594" y="376"/>
                      <a:pt x="8592" y="377"/>
                      <a:pt x="8589" y="380"/>
                    </a:cubicBezTo>
                    <a:cubicBezTo>
                      <a:pt x="8594" y="380"/>
                      <a:pt x="8595" y="380"/>
                      <a:pt x="8597" y="383"/>
                    </a:cubicBezTo>
                    <a:cubicBezTo>
                      <a:pt x="8361" y="458"/>
                      <a:pt x="8124" y="529"/>
                      <a:pt x="7887" y="597"/>
                    </a:cubicBezTo>
                    <a:cubicBezTo>
                      <a:pt x="7923" y="581"/>
                      <a:pt x="7960" y="573"/>
                      <a:pt x="7994" y="557"/>
                    </a:cubicBezTo>
                    <a:cubicBezTo>
                      <a:pt x="7981" y="560"/>
                      <a:pt x="7969" y="565"/>
                      <a:pt x="7955" y="568"/>
                    </a:cubicBezTo>
                    <a:cubicBezTo>
                      <a:pt x="7963" y="562"/>
                      <a:pt x="7974" y="557"/>
                      <a:pt x="7983" y="555"/>
                    </a:cubicBezTo>
                    <a:cubicBezTo>
                      <a:pt x="7935" y="567"/>
                      <a:pt x="7894" y="582"/>
                      <a:pt x="7849" y="597"/>
                    </a:cubicBezTo>
                    <a:cubicBezTo>
                      <a:pt x="7865" y="576"/>
                      <a:pt x="8207" y="479"/>
                      <a:pt x="8597" y="375"/>
                    </a:cubicBezTo>
                    <a:close/>
                    <a:moveTo>
                      <a:pt x="8833" y="281"/>
                    </a:moveTo>
                    <a:lnTo>
                      <a:pt x="8833" y="281"/>
                    </a:lnTo>
                    <a:lnTo>
                      <a:pt x="8833" y="281"/>
                    </a:lnTo>
                    <a:cubicBezTo>
                      <a:pt x="8762" y="302"/>
                      <a:pt x="8693" y="323"/>
                      <a:pt x="8623" y="328"/>
                    </a:cubicBezTo>
                    <a:cubicBezTo>
                      <a:pt x="8591" y="337"/>
                      <a:pt x="8560" y="345"/>
                      <a:pt x="8528" y="354"/>
                    </a:cubicBezTo>
                    <a:cubicBezTo>
                      <a:pt x="8530" y="353"/>
                      <a:pt x="8532" y="351"/>
                      <a:pt x="8534" y="350"/>
                    </a:cubicBezTo>
                    <a:lnTo>
                      <a:pt x="8611" y="330"/>
                    </a:lnTo>
                    <a:lnTo>
                      <a:pt x="8590" y="333"/>
                    </a:lnTo>
                    <a:cubicBezTo>
                      <a:pt x="8610" y="328"/>
                      <a:pt x="8631" y="324"/>
                      <a:pt x="8651" y="320"/>
                    </a:cubicBezTo>
                    <a:cubicBezTo>
                      <a:pt x="8687" y="311"/>
                      <a:pt x="8725" y="301"/>
                      <a:pt x="8759" y="292"/>
                    </a:cubicBezTo>
                    <a:lnTo>
                      <a:pt x="8759" y="292"/>
                    </a:lnTo>
                    <a:lnTo>
                      <a:pt x="8759" y="292"/>
                    </a:lnTo>
                    <a:lnTo>
                      <a:pt x="8673" y="315"/>
                    </a:lnTo>
                    <a:close/>
                    <a:moveTo>
                      <a:pt x="8522" y="281"/>
                    </a:moveTo>
                    <a:cubicBezTo>
                      <a:pt x="8519" y="282"/>
                      <a:pt x="8516" y="283"/>
                      <a:pt x="8514" y="287"/>
                    </a:cubicBezTo>
                    <a:cubicBezTo>
                      <a:pt x="8519" y="286"/>
                      <a:pt x="8520" y="287"/>
                      <a:pt x="8522" y="290"/>
                    </a:cubicBezTo>
                    <a:cubicBezTo>
                      <a:pt x="8286" y="364"/>
                      <a:pt x="8049" y="435"/>
                      <a:pt x="7812" y="503"/>
                    </a:cubicBezTo>
                    <a:cubicBezTo>
                      <a:pt x="7847" y="488"/>
                      <a:pt x="7884" y="480"/>
                      <a:pt x="7919" y="463"/>
                    </a:cubicBezTo>
                    <a:cubicBezTo>
                      <a:pt x="7905" y="467"/>
                      <a:pt x="7894" y="472"/>
                      <a:pt x="7879" y="474"/>
                    </a:cubicBezTo>
                    <a:cubicBezTo>
                      <a:pt x="7887" y="468"/>
                      <a:pt x="7899" y="463"/>
                      <a:pt x="7907" y="462"/>
                    </a:cubicBezTo>
                    <a:cubicBezTo>
                      <a:pt x="7860" y="473"/>
                      <a:pt x="7819" y="488"/>
                      <a:pt x="7774" y="503"/>
                    </a:cubicBezTo>
                    <a:cubicBezTo>
                      <a:pt x="7789" y="482"/>
                      <a:pt x="8132" y="385"/>
                      <a:pt x="8522" y="281"/>
                    </a:cubicBezTo>
                    <a:close/>
                    <a:moveTo>
                      <a:pt x="9746" y="97"/>
                    </a:moveTo>
                    <a:cubicBezTo>
                      <a:pt x="9693" y="111"/>
                      <a:pt x="9429" y="179"/>
                      <a:pt x="8830" y="332"/>
                    </a:cubicBezTo>
                    <a:cubicBezTo>
                      <a:pt x="9338" y="198"/>
                      <a:pt x="9835" y="73"/>
                      <a:pt x="9746" y="97"/>
                    </a:cubicBezTo>
                    <a:close/>
                    <a:moveTo>
                      <a:pt x="11170" y="94"/>
                    </a:moveTo>
                    <a:cubicBezTo>
                      <a:pt x="11706" y="127"/>
                      <a:pt x="12248" y="198"/>
                      <a:pt x="12769" y="322"/>
                    </a:cubicBezTo>
                    <a:cubicBezTo>
                      <a:pt x="12851" y="345"/>
                      <a:pt x="12934" y="366"/>
                      <a:pt x="13011" y="387"/>
                    </a:cubicBezTo>
                    <a:cubicBezTo>
                      <a:pt x="13004" y="387"/>
                      <a:pt x="12990" y="385"/>
                      <a:pt x="12977" y="386"/>
                    </a:cubicBezTo>
                    <a:cubicBezTo>
                      <a:pt x="13252" y="435"/>
                      <a:pt x="13518" y="530"/>
                      <a:pt x="13776" y="671"/>
                    </a:cubicBezTo>
                    <a:cubicBezTo>
                      <a:pt x="13722" y="659"/>
                      <a:pt x="13668" y="645"/>
                      <a:pt x="13613" y="633"/>
                    </a:cubicBezTo>
                    <a:cubicBezTo>
                      <a:pt x="13683" y="663"/>
                      <a:pt x="13753" y="689"/>
                      <a:pt x="13821" y="726"/>
                    </a:cubicBezTo>
                    <a:cubicBezTo>
                      <a:pt x="13785" y="718"/>
                      <a:pt x="13749" y="709"/>
                      <a:pt x="13712" y="701"/>
                    </a:cubicBezTo>
                    <a:cubicBezTo>
                      <a:pt x="13823" y="739"/>
                      <a:pt x="13932" y="785"/>
                      <a:pt x="14045" y="816"/>
                    </a:cubicBezTo>
                    <a:cubicBezTo>
                      <a:pt x="14043" y="805"/>
                      <a:pt x="14038" y="800"/>
                      <a:pt x="14040" y="787"/>
                    </a:cubicBezTo>
                    <a:cubicBezTo>
                      <a:pt x="14043" y="786"/>
                      <a:pt x="14048" y="789"/>
                      <a:pt x="14051" y="790"/>
                    </a:cubicBezTo>
                    <a:cubicBezTo>
                      <a:pt x="14034" y="780"/>
                      <a:pt x="14018" y="772"/>
                      <a:pt x="13992" y="758"/>
                    </a:cubicBezTo>
                    <a:cubicBezTo>
                      <a:pt x="14019" y="769"/>
                      <a:pt x="14046" y="783"/>
                      <a:pt x="14073" y="795"/>
                    </a:cubicBezTo>
                    <a:cubicBezTo>
                      <a:pt x="14083" y="798"/>
                      <a:pt x="14092" y="800"/>
                      <a:pt x="14102" y="789"/>
                    </a:cubicBezTo>
                    <a:cubicBezTo>
                      <a:pt x="14100" y="786"/>
                      <a:pt x="14100" y="786"/>
                      <a:pt x="13947" y="702"/>
                    </a:cubicBezTo>
                    <a:cubicBezTo>
                      <a:pt x="14519" y="928"/>
                      <a:pt x="15071" y="1214"/>
                      <a:pt x="15604" y="1556"/>
                    </a:cubicBezTo>
                    <a:cubicBezTo>
                      <a:pt x="15576" y="1546"/>
                      <a:pt x="15546" y="1537"/>
                      <a:pt x="15516" y="1530"/>
                    </a:cubicBezTo>
                    <a:cubicBezTo>
                      <a:pt x="15515" y="1531"/>
                      <a:pt x="15515" y="1532"/>
                      <a:pt x="15514" y="1533"/>
                    </a:cubicBezTo>
                    <a:cubicBezTo>
                      <a:pt x="15559" y="1560"/>
                      <a:pt x="15605" y="1583"/>
                      <a:pt x="15649" y="1611"/>
                    </a:cubicBezTo>
                    <a:cubicBezTo>
                      <a:pt x="15621" y="1601"/>
                      <a:pt x="15591" y="1592"/>
                      <a:pt x="15560" y="1586"/>
                    </a:cubicBezTo>
                    <a:cubicBezTo>
                      <a:pt x="15559" y="1587"/>
                      <a:pt x="15558" y="1589"/>
                      <a:pt x="15556" y="1591"/>
                    </a:cubicBezTo>
                    <a:cubicBezTo>
                      <a:pt x="15638" y="1679"/>
                      <a:pt x="15733" y="1750"/>
                      <a:pt x="15837" y="1809"/>
                    </a:cubicBezTo>
                    <a:cubicBezTo>
                      <a:pt x="15797" y="1793"/>
                      <a:pt x="15774" y="1786"/>
                      <a:pt x="15749" y="1778"/>
                    </a:cubicBezTo>
                    <a:cubicBezTo>
                      <a:pt x="15792" y="1809"/>
                      <a:pt x="15836" y="1838"/>
                      <a:pt x="15882" y="1865"/>
                    </a:cubicBezTo>
                    <a:cubicBezTo>
                      <a:pt x="15769" y="1818"/>
                      <a:pt x="15718" y="1812"/>
                      <a:pt x="15718" y="1812"/>
                    </a:cubicBezTo>
                    <a:cubicBezTo>
                      <a:pt x="15722" y="1837"/>
                      <a:pt x="15731" y="1856"/>
                      <a:pt x="15742" y="1873"/>
                    </a:cubicBezTo>
                    <a:cubicBezTo>
                      <a:pt x="15766" y="1898"/>
                      <a:pt x="15791" y="1923"/>
                      <a:pt x="15811" y="1954"/>
                    </a:cubicBezTo>
                    <a:cubicBezTo>
                      <a:pt x="15834" y="1977"/>
                      <a:pt x="15857" y="2000"/>
                      <a:pt x="15872" y="2033"/>
                    </a:cubicBezTo>
                    <a:cubicBezTo>
                      <a:pt x="15742" y="2045"/>
                      <a:pt x="15709" y="2048"/>
                      <a:pt x="15698" y="2057"/>
                    </a:cubicBezTo>
                    <a:cubicBezTo>
                      <a:pt x="15838" y="2171"/>
                      <a:pt x="15991" y="2319"/>
                      <a:pt x="16130" y="2489"/>
                    </a:cubicBezTo>
                    <a:cubicBezTo>
                      <a:pt x="16284" y="2668"/>
                      <a:pt x="16423" y="2869"/>
                      <a:pt x="16499" y="3067"/>
                    </a:cubicBezTo>
                    <a:cubicBezTo>
                      <a:pt x="16472" y="3117"/>
                      <a:pt x="16434" y="3184"/>
                      <a:pt x="16405" y="3236"/>
                    </a:cubicBezTo>
                    <a:cubicBezTo>
                      <a:pt x="16456" y="3320"/>
                      <a:pt x="16457" y="3333"/>
                      <a:pt x="16456" y="3367"/>
                    </a:cubicBezTo>
                    <a:cubicBezTo>
                      <a:pt x="15974" y="3419"/>
                      <a:pt x="14888" y="2342"/>
                      <a:pt x="14050" y="1425"/>
                    </a:cubicBezTo>
                    <a:lnTo>
                      <a:pt x="13838" y="1188"/>
                    </a:lnTo>
                    <a:lnTo>
                      <a:pt x="13830" y="1184"/>
                    </a:lnTo>
                    <a:lnTo>
                      <a:pt x="13827" y="1175"/>
                    </a:lnTo>
                    <a:lnTo>
                      <a:pt x="13657" y="985"/>
                    </a:lnTo>
                    <a:cubicBezTo>
                      <a:pt x="13535" y="847"/>
                      <a:pt x="13424" y="719"/>
                      <a:pt x="13328" y="607"/>
                    </a:cubicBezTo>
                    <a:cubicBezTo>
                      <a:pt x="13330" y="608"/>
                      <a:pt x="13331" y="608"/>
                      <a:pt x="13333" y="609"/>
                    </a:cubicBezTo>
                    <a:cubicBezTo>
                      <a:pt x="13331" y="607"/>
                      <a:pt x="13330" y="606"/>
                      <a:pt x="13329" y="604"/>
                    </a:cubicBezTo>
                    <a:cubicBezTo>
                      <a:pt x="13252" y="583"/>
                      <a:pt x="13176" y="561"/>
                      <a:pt x="13101" y="536"/>
                    </a:cubicBezTo>
                    <a:cubicBezTo>
                      <a:pt x="13208" y="616"/>
                      <a:pt x="13213" y="623"/>
                      <a:pt x="13210" y="640"/>
                    </a:cubicBezTo>
                    <a:cubicBezTo>
                      <a:pt x="13210" y="640"/>
                      <a:pt x="13209" y="640"/>
                      <a:pt x="13209" y="640"/>
                    </a:cubicBezTo>
                    <a:cubicBezTo>
                      <a:pt x="13252" y="674"/>
                      <a:pt x="13257" y="683"/>
                      <a:pt x="13255" y="696"/>
                    </a:cubicBezTo>
                    <a:cubicBezTo>
                      <a:pt x="13247" y="695"/>
                      <a:pt x="12356" y="566"/>
                      <a:pt x="12206" y="391"/>
                    </a:cubicBezTo>
                    <a:cubicBezTo>
                      <a:pt x="12094" y="261"/>
                      <a:pt x="11550" y="184"/>
                      <a:pt x="11214" y="149"/>
                    </a:cubicBezTo>
                    <a:cubicBezTo>
                      <a:pt x="11447" y="164"/>
                      <a:pt x="11679" y="189"/>
                      <a:pt x="11912" y="219"/>
                    </a:cubicBezTo>
                    <a:cubicBezTo>
                      <a:pt x="11693" y="157"/>
                      <a:pt x="11388" y="116"/>
                      <a:pt x="11170" y="94"/>
                    </a:cubicBezTo>
                    <a:close/>
                    <a:moveTo>
                      <a:pt x="11019" y="94"/>
                    </a:moveTo>
                    <a:cubicBezTo>
                      <a:pt x="11040" y="94"/>
                      <a:pt x="11146" y="102"/>
                      <a:pt x="11283" y="116"/>
                    </a:cubicBezTo>
                    <a:cubicBezTo>
                      <a:pt x="11195" y="111"/>
                      <a:pt x="11106" y="97"/>
                      <a:pt x="11019" y="94"/>
                    </a:cubicBezTo>
                    <a:close/>
                    <a:moveTo>
                      <a:pt x="9671" y="3"/>
                    </a:moveTo>
                    <a:cubicBezTo>
                      <a:pt x="9618" y="18"/>
                      <a:pt x="9354" y="86"/>
                      <a:pt x="8755" y="238"/>
                    </a:cubicBezTo>
                    <a:cubicBezTo>
                      <a:pt x="9262" y="104"/>
                      <a:pt x="9760" y="-21"/>
                      <a:pt x="9671" y="3"/>
                    </a:cubicBezTo>
                    <a:close/>
                    <a:moveTo>
                      <a:pt x="10943" y="0"/>
                    </a:moveTo>
                    <a:cubicBezTo>
                      <a:pt x="10965" y="0"/>
                      <a:pt x="11070" y="8"/>
                      <a:pt x="11208" y="22"/>
                    </a:cubicBezTo>
                    <a:cubicBezTo>
                      <a:pt x="11119" y="17"/>
                      <a:pt x="11031" y="3"/>
                      <a:pt x="10943" y="0"/>
                    </a:cubicBezTo>
                    <a:close/>
                  </a:path>
                </a:pathLst>
              </a:custGeom>
              <a:solidFill>
                <a:schemeClr val="accent1">
                  <a:alpha val="4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3513" name="Straight Connector 53"/>
          <p:cNvSpPr/>
          <p:nvPr/>
        </p:nvSpPr>
        <p:spPr>
          <a:xfrm>
            <a:off x="3854422" y="5221397"/>
            <a:ext cx="115695" cy="484921"/>
          </a:xfrm>
          <a:prstGeom prst="line">
            <a:avLst/>
          </a:prstGeom>
          <a:ln w="38100">
            <a:solidFill>
              <a:srgbClr val="FEFEFE"/>
            </a:solidFill>
            <a:miter/>
          </a:ln>
        </p:spPr>
        <p:txBody>
          <a:bodyPr lIns="45719" rIns="45719"/>
          <a:lstStyle/>
          <a:p>
            <a:pPr/>
          </a:p>
        </p:txBody>
      </p:sp>
      <p:sp>
        <p:nvSpPr>
          <p:cNvPr id="3514" name="Oval 57"/>
          <p:cNvSpPr/>
          <p:nvPr/>
        </p:nvSpPr>
        <p:spPr>
          <a:xfrm>
            <a:off x="3896840" y="5806218"/>
            <a:ext cx="398889" cy="398889"/>
          </a:xfrm>
          <a:prstGeom prst="ellipse">
            <a:avLst/>
          </a:prstGeom>
          <a:solidFill>
            <a:schemeClr val="accent4"/>
          </a:solidFill>
          <a:ln w="38100">
            <a:solidFill>
              <a:srgbClr val="FEFEFE"/>
            </a:solidFill>
            <a:miter/>
          </a:ln>
        </p:spPr>
        <p:txBody>
          <a:bodyPr lIns="45719" rIns="45719" anchor="ctr"/>
          <a:lstStyle/>
          <a:p>
            <a:pPr algn="ctr">
              <a:defRPr>
                <a:solidFill>
                  <a:srgbClr val="FFFFFF"/>
                </a:solidFill>
              </a:defRPr>
            </a:pPr>
          </a:p>
        </p:txBody>
      </p:sp>
      <p:sp>
        <p:nvSpPr>
          <p:cNvPr id="3515" name="Straight Connector 61"/>
          <p:cNvSpPr/>
          <p:nvPr/>
        </p:nvSpPr>
        <p:spPr>
          <a:xfrm>
            <a:off x="4173928" y="6313415"/>
            <a:ext cx="168347" cy="593136"/>
          </a:xfrm>
          <a:prstGeom prst="line">
            <a:avLst/>
          </a:prstGeom>
          <a:ln w="38100">
            <a:solidFill>
              <a:srgbClr val="FEFEFE"/>
            </a:solidFill>
            <a:miter/>
          </a:ln>
        </p:spPr>
        <p:txBody>
          <a:bodyPr lIns="45719" rIns="45719"/>
          <a:lstStyle/>
          <a:p>
            <a:pPr/>
          </a:p>
        </p:txBody>
      </p:sp>
      <p:sp>
        <p:nvSpPr>
          <p:cNvPr id="3516" name="Oval 68"/>
          <p:cNvSpPr/>
          <p:nvPr/>
        </p:nvSpPr>
        <p:spPr>
          <a:xfrm>
            <a:off x="5903440" y="2986818"/>
            <a:ext cx="398889" cy="398889"/>
          </a:xfrm>
          <a:prstGeom prst="ellipse">
            <a:avLst/>
          </a:prstGeom>
          <a:solidFill>
            <a:schemeClr val="accent5"/>
          </a:solidFill>
          <a:ln w="38100">
            <a:solidFill>
              <a:srgbClr val="FEFEFE"/>
            </a:solidFill>
            <a:miter/>
          </a:ln>
        </p:spPr>
        <p:txBody>
          <a:bodyPr lIns="45719" rIns="45719" anchor="ctr"/>
          <a:lstStyle/>
          <a:p>
            <a:pPr algn="ctr">
              <a:defRPr>
                <a:solidFill>
                  <a:srgbClr val="FFFFFF"/>
                </a:solidFill>
              </a:defRPr>
            </a:pPr>
          </a:p>
        </p:txBody>
      </p:sp>
      <p:grpSp>
        <p:nvGrpSpPr>
          <p:cNvPr id="3530" name="Group 69"/>
          <p:cNvGrpSpPr/>
          <p:nvPr/>
        </p:nvGrpSpPr>
        <p:grpSpPr>
          <a:xfrm>
            <a:off x="5237312" y="3774045"/>
            <a:ext cx="1852557" cy="1600788"/>
            <a:chOff x="0" y="0"/>
            <a:chExt cx="1852555" cy="1600786"/>
          </a:xfrm>
        </p:grpSpPr>
        <p:grpSp>
          <p:nvGrpSpPr>
            <p:cNvPr id="3523" name="Group 70"/>
            <p:cNvGrpSpPr/>
            <p:nvPr/>
          </p:nvGrpSpPr>
          <p:grpSpPr>
            <a:xfrm>
              <a:off x="302994" y="0"/>
              <a:ext cx="1549562" cy="1600787"/>
              <a:chOff x="0" y="0"/>
              <a:chExt cx="1549561" cy="1600786"/>
            </a:xfrm>
          </p:grpSpPr>
          <p:sp>
            <p:nvSpPr>
              <p:cNvPr id="3517" name="Freeform 77"/>
              <p:cNvSpPr/>
              <p:nvPr/>
            </p:nvSpPr>
            <p:spPr>
              <a:xfrm>
                <a:off x="45728" y="96923"/>
                <a:ext cx="1503834" cy="15038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35" y="0"/>
                    </a:moveTo>
                    <a:lnTo>
                      <a:pt x="11338" y="1790"/>
                    </a:lnTo>
                    <a:cubicBezTo>
                      <a:pt x="11761" y="1816"/>
                      <a:pt x="12182" y="1872"/>
                      <a:pt x="12596" y="1956"/>
                    </a:cubicBezTo>
                    <a:lnTo>
                      <a:pt x="13639" y="380"/>
                    </a:lnTo>
                    <a:lnTo>
                      <a:pt x="14938" y="824"/>
                    </a:lnTo>
                    <a:lnTo>
                      <a:pt x="14797" y="2709"/>
                    </a:lnTo>
                    <a:cubicBezTo>
                      <a:pt x="15141" y="2879"/>
                      <a:pt x="15475" y="3070"/>
                      <a:pt x="15796" y="3284"/>
                    </a:cubicBezTo>
                    <a:lnTo>
                      <a:pt x="17355" y="2217"/>
                    </a:lnTo>
                    <a:lnTo>
                      <a:pt x="18391" y="3118"/>
                    </a:lnTo>
                    <a:lnTo>
                      <a:pt x="17551" y="4809"/>
                    </a:lnTo>
                    <a:cubicBezTo>
                      <a:pt x="17830" y="5123"/>
                      <a:pt x="18089" y="5459"/>
                      <a:pt x="18325" y="5817"/>
                    </a:cubicBezTo>
                    <a:lnTo>
                      <a:pt x="20196" y="5430"/>
                    </a:lnTo>
                    <a:lnTo>
                      <a:pt x="20800" y="6662"/>
                    </a:lnTo>
                    <a:lnTo>
                      <a:pt x="19348" y="7904"/>
                    </a:lnTo>
                    <a:cubicBezTo>
                      <a:pt x="19473" y="8272"/>
                      <a:pt x="19573" y="8644"/>
                      <a:pt x="19649" y="9018"/>
                    </a:cubicBezTo>
                    <a:lnTo>
                      <a:pt x="21505" y="9366"/>
                    </a:lnTo>
                    <a:lnTo>
                      <a:pt x="21600" y="10736"/>
                    </a:lnTo>
                    <a:lnTo>
                      <a:pt x="19810" y="11337"/>
                    </a:lnTo>
                    <a:cubicBezTo>
                      <a:pt x="19784" y="11762"/>
                      <a:pt x="19728" y="12182"/>
                      <a:pt x="19644" y="12596"/>
                    </a:cubicBezTo>
                    <a:lnTo>
                      <a:pt x="21220" y="13639"/>
                    </a:lnTo>
                    <a:lnTo>
                      <a:pt x="20776" y="14938"/>
                    </a:lnTo>
                    <a:lnTo>
                      <a:pt x="18891" y="14797"/>
                    </a:lnTo>
                    <a:cubicBezTo>
                      <a:pt x="18722" y="15141"/>
                      <a:pt x="18530" y="15475"/>
                      <a:pt x="18316" y="15796"/>
                    </a:cubicBezTo>
                    <a:lnTo>
                      <a:pt x="19383" y="17355"/>
                    </a:lnTo>
                    <a:lnTo>
                      <a:pt x="18483" y="18391"/>
                    </a:lnTo>
                    <a:lnTo>
                      <a:pt x="16791" y="17551"/>
                    </a:lnTo>
                    <a:cubicBezTo>
                      <a:pt x="16477" y="17830"/>
                      <a:pt x="16141" y="18089"/>
                      <a:pt x="15783" y="18325"/>
                    </a:cubicBezTo>
                    <a:lnTo>
                      <a:pt x="16171" y="20196"/>
                    </a:lnTo>
                    <a:lnTo>
                      <a:pt x="14938" y="20800"/>
                    </a:lnTo>
                    <a:lnTo>
                      <a:pt x="13697" y="19348"/>
                    </a:lnTo>
                    <a:cubicBezTo>
                      <a:pt x="13328" y="19473"/>
                      <a:pt x="12956" y="19573"/>
                      <a:pt x="12582" y="19649"/>
                    </a:cubicBezTo>
                    <a:lnTo>
                      <a:pt x="12234" y="21505"/>
                    </a:lnTo>
                    <a:lnTo>
                      <a:pt x="10865" y="21600"/>
                    </a:lnTo>
                    <a:lnTo>
                      <a:pt x="10262" y="19810"/>
                    </a:lnTo>
                    <a:cubicBezTo>
                      <a:pt x="9839" y="19784"/>
                      <a:pt x="9418" y="19728"/>
                      <a:pt x="9004" y="19644"/>
                    </a:cubicBezTo>
                    <a:lnTo>
                      <a:pt x="7961" y="21220"/>
                    </a:lnTo>
                    <a:lnTo>
                      <a:pt x="6662" y="20776"/>
                    </a:lnTo>
                    <a:lnTo>
                      <a:pt x="6803" y="18891"/>
                    </a:lnTo>
                    <a:cubicBezTo>
                      <a:pt x="6459" y="18721"/>
                      <a:pt x="6125" y="18530"/>
                      <a:pt x="5804" y="18317"/>
                    </a:cubicBezTo>
                    <a:lnTo>
                      <a:pt x="4245" y="19383"/>
                    </a:lnTo>
                    <a:lnTo>
                      <a:pt x="3209" y="18482"/>
                    </a:lnTo>
                    <a:lnTo>
                      <a:pt x="4049" y="16791"/>
                    </a:lnTo>
                    <a:cubicBezTo>
                      <a:pt x="3770" y="16477"/>
                      <a:pt x="3511" y="16141"/>
                      <a:pt x="3275" y="15783"/>
                    </a:cubicBezTo>
                    <a:lnTo>
                      <a:pt x="1404" y="16171"/>
                    </a:lnTo>
                    <a:lnTo>
                      <a:pt x="800" y="14938"/>
                    </a:lnTo>
                    <a:lnTo>
                      <a:pt x="2252" y="13697"/>
                    </a:lnTo>
                    <a:cubicBezTo>
                      <a:pt x="2127" y="13328"/>
                      <a:pt x="2027" y="12956"/>
                      <a:pt x="1951" y="12582"/>
                    </a:cubicBezTo>
                    <a:lnTo>
                      <a:pt x="95" y="12234"/>
                    </a:lnTo>
                    <a:lnTo>
                      <a:pt x="0" y="10865"/>
                    </a:lnTo>
                    <a:lnTo>
                      <a:pt x="1790" y="10262"/>
                    </a:lnTo>
                    <a:cubicBezTo>
                      <a:pt x="1816" y="9839"/>
                      <a:pt x="1872" y="9418"/>
                      <a:pt x="1956" y="9004"/>
                    </a:cubicBezTo>
                    <a:lnTo>
                      <a:pt x="379" y="7961"/>
                    </a:lnTo>
                    <a:lnTo>
                      <a:pt x="824" y="6662"/>
                    </a:lnTo>
                    <a:lnTo>
                      <a:pt x="2709" y="6803"/>
                    </a:lnTo>
                    <a:cubicBezTo>
                      <a:pt x="2879" y="6459"/>
                      <a:pt x="3070" y="6126"/>
                      <a:pt x="3284" y="5804"/>
                    </a:cubicBezTo>
                    <a:lnTo>
                      <a:pt x="2216" y="4245"/>
                    </a:lnTo>
                    <a:lnTo>
                      <a:pt x="3118" y="3209"/>
                    </a:lnTo>
                    <a:lnTo>
                      <a:pt x="4809" y="4049"/>
                    </a:lnTo>
                    <a:cubicBezTo>
                      <a:pt x="5123" y="3771"/>
                      <a:pt x="5459" y="3512"/>
                      <a:pt x="5817" y="3275"/>
                    </a:cubicBezTo>
                    <a:lnTo>
                      <a:pt x="5429" y="1404"/>
                    </a:lnTo>
                    <a:lnTo>
                      <a:pt x="6662" y="800"/>
                    </a:lnTo>
                    <a:lnTo>
                      <a:pt x="7903" y="2252"/>
                    </a:lnTo>
                    <a:cubicBezTo>
                      <a:pt x="8272" y="2127"/>
                      <a:pt x="8644" y="2027"/>
                      <a:pt x="9018" y="1951"/>
                    </a:cubicBezTo>
                    <a:lnTo>
                      <a:pt x="9366" y="96"/>
                    </a:lnTo>
                    <a:close/>
                  </a:path>
                </a:pathLst>
              </a:custGeom>
              <a:solidFill>
                <a:srgbClr val="000000">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522" name="Group 78"/>
              <p:cNvGrpSpPr/>
              <p:nvPr/>
            </p:nvGrpSpPr>
            <p:grpSpPr>
              <a:xfrm>
                <a:off x="-1" y="0"/>
                <a:ext cx="1503835" cy="1503863"/>
                <a:chOff x="0" y="0"/>
                <a:chExt cx="1503833" cy="1503862"/>
              </a:xfrm>
            </p:grpSpPr>
            <p:sp>
              <p:nvSpPr>
                <p:cNvPr id="3518" name="Shape 16"/>
                <p:cNvSpPr/>
                <p:nvPr/>
              </p:nvSpPr>
              <p:spPr>
                <a:xfrm>
                  <a:off x="-1" y="0"/>
                  <a:ext cx="1503835" cy="15038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gradFill flip="none" rotWithShape="1">
                  <a:gsLst>
                    <a:gs pos="0">
                      <a:srgbClr val="B1B4B7"/>
                    </a:gs>
                    <a:gs pos="100000">
                      <a:srgbClr val="5E6265"/>
                    </a:gs>
                  </a:gsLst>
                  <a:lin ang="4200000" scaled="0"/>
                </a:gradFill>
                <a:ln w="7048" cap="flat">
                  <a:solidFill>
                    <a:srgbClr val="FEFEFE"/>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19" name="Shape 17"/>
                <p:cNvSpPr/>
                <p:nvPr/>
              </p:nvSpPr>
              <p:spPr>
                <a:xfrm>
                  <a:off x="242167" y="247011"/>
                  <a:ext cx="1014385" cy="10143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4" y="21600"/>
                        <a:pt x="21600" y="16754"/>
                        <a:pt x="21600" y="10800"/>
                      </a:cubicBezTo>
                      <a:cubicBezTo>
                        <a:pt x="21600" y="4845"/>
                        <a:pt x="16754" y="0"/>
                        <a:pt x="10800" y="0"/>
                      </a:cubicBezTo>
                    </a:path>
                  </a:pathLst>
                </a:custGeom>
                <a:gradFill flip="none" rotWithShape="1">
                  <a:gsLst>
                    <a:gs pos="0">
                      <a:srgbClr val="D9D9D9"/>
                    </a:gs>
                    <a:gs pos="90000">
                      <a:srgbClr val="BFBFBF"/>
                    </a:gs>
                  </a:gsLst>
                  <a:lin ang="4200000" scaled="0"/>
                </a:gradFill>
                <a:ln w="7048" cap="flat">
                  <a:solidFill>
                    <a:srgbClr val="80808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20" name="Shape 18"/>
                <p:cNvSpPr/>
                <p:nvPr/>
              </p:nvSpPr>
              <p:spPr>
                <a:xfrm>
                  <a:off x="508552" y="513395"/>
                  <a:ext cx="483767" cy="4837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5" y="21600"/>
                        <a:pt x="21600" y="16754"/>
                        <a:pt x="21600" y="10800"/>
                      </a:cubicBezTo>
                      <a:cubicBezTo>
                        <a:pt x="21600" y="4845"/>
                        <a:pt x="16755" y="0"/>
                        <a:pt x="10800" y="0"/>
                      </a:cubicBezTo>
                    </a:path>
                  </a:pathLst>
                </a:custGeom>
                <a:gradFill flip="none" rotWithShape="1">
                  <a:gsLst>
                    <a:gs pos="0">
                      <a:srgbClr val="FFFFFF"/>
                    </a:gs>
                    <a:gs pos="90000">
                      <a:srgbClr val="D9D9D9"/>
                    </a:gs>
                  </a:gsLst>
                  <a:lin ang="4200000" scaled="0"/>
                </a:gradFill>
                <a:ln w="7048" cap="flat">
                  <a:solidFill>
                    <a:srgbClr val="7D828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21" name="Shape 19"/>
                <p:cNvSpPr/>
                <p:nvPr/>
              </p:nvSpPr>
              <p:spPr>
                <a:xfrm>
                  <a:off x="626913" y="631756"/>
                  <a:ext cx="245292" cy="245286"/>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3529" name="Group 71"/>
            <p:cNvGrpSpPr/>
            <p:nvPr/>
          </p:nvGrpSpPr>
          <p:grpSpPr>
            <a:xfrm>
              <a:off x="0" y="159966"/>
              <a:ext cx="1129169" cy="1123488"/>
              <a:chOff x="0" y="0"/>
              <a:chExt cx="1129168" cy="1123486"/>
            </a:xfrm>
          </p:grpSpPr>
          <p:sp>
            <p:nvSpPr>
              <p:cNvPr id="3524" name="Freeform 72"/>
              <p:cNvSpPr/>
              <p:nvPr/>
            </p:nvSpPr>
            <p:spPr>
              <a:xfrm>
                <a:off x="59763" y="54082"/>
                <a:ext cx="1069406" cy="10694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6856"/>
                    </a:moveTo>
                    <a:cubicBezTo>
                      <a:pt x="8960" y="6890"/>
                      <a:pt x="7323" y="8218"/>
                      <a:pt x="6972" y="10104"/>
                    </a:cubicBezTo>
                    <a:cubicBezTo>
                      <a:pt x="6572" y="12259"/>
                      <a:pt x="8000" y="14339"/>
                      <a:pt x="10155" y="14740"/>
                    </a:cubicBezTo>
                    <a:cubicBezTo>
                      <a:pt x="12310" y="15140"/>
                      <a:pt x="14390" y="13712"/>
                      <a:pt x="14790" y="11557"/>
                    </a:cubicBezTo>
                    <a:cubicBezTo>
                      <a:pt x="15191" y="9403"/>
                      <a:pt x="13764" y="7323"/>
                      <a:pt x="11609" y="6923"/>
                    </a:cubicBezTo>
                    <a:cubicBezTo>
                      <a:pt x="11339" y="6872"/>
                      <a:pt x="11071" y="6851"/>
                      <a:pt x="10807" y="6856"/>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rgbClr val="000000">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528" name="Group 73"/>
              <p:cNvGrpSpPr/>
              <p:nvPr/>
            </p:nvGrpSpPr>
            <p:grpSpPr>
              <a:xfrm>
                <a:off x="0" y="0"/>
                <a:ext cx="1069406" cy="1069405"/>
                <a:chOff x="0" y="0"/>
                <a:chExt cx="1069405" cy="1069404"/>
              </a:xfrm>
            </p:grpSpPr>
            <p:sp>
              <p:nvSpPr>
                <p:cNvPr id="3525" name="Shape 13"/>
                <p:cNvSpPr/>
                <p:nvPr/>
              </p:nvSpPr>
              <p:spPr>
                <a:xfrm>
                  <a:off x="-1" y="0"/>
                  <a:ext cx="1069407" cy="10694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29" y="17634"/>
                      </a:moveTo>
                      <a:cubicBezTo>
                        <a:pt x="5755" y="16932"/>
                        <a:pt x="3264" y="13303"/>
                        <a:pt x="3966" y="9529"/>
                      </a:cubicBezTo>
                      <a:cubicBezTo>
                        <a:pt x="4668" y="5755"/>
                        <a:pt x="8297" y="3264"/>
                        <a:pt x="12071" y="3966"/>
                      </a:cubicBezTo>
                      <a:cubicBezTo>
                        <a:pt x="15845" y="4668"/>
                        <a:pt x="18336" y="8297"/>
                        <a:pt x="17634" y="12071"/>
                      </a:cubicBezTo>
                      <a:cubicBezTo>
                        <a:pt x="16932" y="15845"/>
                        <a:pt x="13303" y="18336"/>
                        <a:pt x="9529" y="17634"/>
                      </a:cubicBezTo>
                      <a:moveTo>
                        <a:pt x="19571" y="12978"/>
                      </a:moveTo>
                      <a:lnTo>
                        <a:pt x="21443" y="12713"/>
                      </a:lnTo>
                      <a:lnTo>
                        <a:pt x="21600" y="11348"/>
                      </a:lnTo>
                      <a:lnTo>
                        <a:pt x="19837" y="10665"/>
                      </a:lnTo>
                      <a:cubicBezTo>
                        <a:pt x="19831" y="10284"/>
                        <a:pt x="19801" y="9899"/>
                        <a:pt x="19745" y="9513"/>
                      </a:cubicBezTo>
                      <a:lnTo>
                        <a:pt x="21402" y="8557"/>
                      </a:lnTo>
                      <a:lnTo>
                        <a:pt x="21032" y="7233"/>
                      </a:lnTo>
                      <a:lnTo>
                        <a:pt x="19120" y="7272"/>
                      </a:lnTo>
                      <a:cubicBezTo>
                        <a:pt x="18953" y="6876"/>
                        <a:pt x="18759" y="6498"/>
                        <a:pt x="18543" y="6138"/>
                      </a:cubicBezTo>
                      <a:lnTo>
                        <a:pt x="19679" y="4627"/>
                      </a:lnTo>
                      <a:lnTo>
                        <a:pt x="18824" y="3551"/>
                      </a:lnTo>
                      <a:lnTo>
                        <a:pt x="17094" y="4315"/>
                      </a:lnTo>
                      <a:cubicBezTo>
                        <a:pt x="16817" y="4047"/>
                        <a:pt x="16523" y="3797"/>
                        <a:pt x="16215" y="3567"/>
                      </a:cubicBezTo>
                      <a:lnTo>
                        <a:pt x="16699" y="1737"/>
                      </a:lnTo>
                      <a:lnTo>
                        <a:pt x="15502" y="1062"/>
                      </a:lnTo>
                      <a:lnTo>
                        <a:pt x="14187" y="2423"/>
                      </a:lnTo>
                      <a:cubicBezTo>
                        <a:pt x="13795" y="2264"/>
                        <a:pt x="13391" y="2132"/>
                        <a:pt x="12978" y="2029"/>
                      </a:cubicBezTo>
                      <a:lnTo>
                        <a:pt x="12713" y="157"/>
                      </a:lnTo>
                      <a:lnTo>
                        <a:pt x="11348" y="0"/>
                      </a:lnTo>
                      <a:lnTo>
                        <a:pt x="10666" y="1763"/>
                      </a:lnTo>
                      <a:cubicBezTo>
                        <a:pt x="10283" y="1769"/>
                        <a:pt x="9899" y="1799"/>
                        <a:pt x="9513" y="1855"/>
                      </a:cubicBezTo>
                      <a:lnTo>
                        <a:pt x="8557" y="199"/>
                      </a:lnTo>
                      <a:lnTo>
                        <a:pt x="7233" y="568"/>
                      </a:lnTo>
                      <a:lnTo>
                        <a:pt x="7272" y="2480"/>
                      </a:lnTo>
                      <a:cubicBezTo>
                        <a:pt x="6877" y="2648"/>
                        <a:pt x="6498" y="2841"/>
                        <a:pt x="6138" y="3057"/>
                      </a:cubicBezTo>
                      <a:lnTo>
                        <a:pt x="4627" y="1921"/>
                      </a:lnTo>
                      <a:lnTo>
                        <a:pt x="3550" y="2776"/>
                      </a:lnTo>
                      <a:lnTo>
                        <a:pt x="4316" y="4506"/>
                      </a:lnTo>
                      <a:cubicBezTo>
                        <a:pt x="4047" y="4784"/>
                        <a:pt x="3797" y="5077"/>
                        <a:pt x="3567" y="5385"/>
                      </a:cubicBezTo>
                      <a:lnTo>
                        <a:pt x="1737" y="4901"/>
                      </a:lnTo>
                      <a:lnTo>
                        <a:pt x="1062" y="6098"/>
                      </a:lnTo>
                      <a:lnTo>
                        <a:pt x="2423" y="7413"/>
                      </a:lnTo>
                      <a:cubicBezTo>
                        <a:pt x="2264" y="7805"/>
                        <a:pt x="2132" y="8209"/>
                        <a:pt x="2029" y="8622"/>
                      </a:cubicBezTo>
                      <a:lnTo>
                        <a:pt x="157" y="8887"/>
                      </a:lnTo>
                      <a:lnTo>
                        <a:pt x="0" y="10253"/>
                      </a:lnTo>
                      <a:lnTo>
                        <a:pt x="1763" y="10934"/>
                      </a:lnTo>
                      <a:cubicBezTo>
                        <a:pt x="1769" y="11316"/>
                        <a:pt x="1799" y="11701"/>
                        <a:pt x="1855" y="12087"/>
                      </a:cubicBezTo>
                      <a:lnTo>
                        <a:pt x="199" y="13043"/>
                      </a:lnTo>
                      <a:lnTo>
                        <a:pt x="568" y="14367"/>
                      </a:lnTo>
                      <a:lnTo>
                        <a:pt x="2480" y="14328"/>
                      </a:lnTo>
                      <a:cubicBezTo>
                        <a:pt x="2648" y="14723"/>
                        <a:pt x="2841" y="15102"/>
                        <a:pt x="3058" y="15462"/>
                      </a:cubicBezTo>
                      <a:lnTo>
                        <a:pt x="1922" y="16973"/>
                      </a:lnTo>
                      <a:lnTo>
                        <a:pt x="2776" y="18049"/>
                      </a:lnTo>
                      <a:lnTo>
                        <a:pt x="4506" y="17285"/>
                      </a:lnTo>
                      <a:cubicBezTo>
                        <a:pt x="4783" y="17553"/>
                        <a:pt x="5077" y="17803"/>
                        <a:pt x="5385" y="18033"/>
                      </a:cubicBezTo>
                      <a:lnTo>
                        <a:pt x="4901" y="19863"/>
                      </a:lnTo>
                      <a:lnTo>
                        <a:pt x="6098" y="20538"/>
                      </a:lnTo>
                      <a:lnTo>
                        <a:pt x="7413" y="19177"/>
                      </a:lnTo>
                      <a:cubicBezTo>
                        <a:pt x="7805" y="19336"/>
                        <a:pt x="8209" y="19468"/>
                        <a:pt x="8622" y="19571"/>
                      </a:cubicBezTo>
                      <a:lnTo>
                        <a:pt x="8887" y="21443"/>
                      </a:lnTo>
                      <a:lnTo>
                        <a:pt x="10253" y="21600"/>
                      </a:lnTo>
                      <a:lnTo>
                        <a:pt x="10935" y="19837"/>
                      </a:lnTo>
                      <a:cubicBezTo>
                        <a:pt x="11317" y="19831"/>
                        <a:pt x="11701" y="19801"/>
                        <a:pt x="12087" y="19745"/>
                      </a:cubicBezTo>
                      <a:lnTo>
                        <a:pt x="13043" y="21402"/>
                      </a:lnTo>
                      <a:lnTo>
                        <a:pt x="14367" y="21032"/>
                      </a:lnTo>
                      <a:lnTo>
                        <a:pt x="14328" y="19120"/>
                      </a:lnTo>
                      <a:cubicBezTo>
                        <a:pt x="14724" y="18953"/>
                        <a:pt x="15102" y="18759"/>
                        <a:pt x="15462" y="18542"/>
                      </a:cubicBezTo>
                      <a:lnTo>
                        <a:pt x="16973" y="19679"/>
                      </a:lnTo>
                      <a:lnTo>
                        <a:pt x="18049" y="18824"/>
                      </a:lnTo>
                      <a:lnTo>
                        <a:pt x="17285" y="17094"/>
                      </a:lnTo>
                      <a:cubicBezTo>
                        <a:pt x="17553" y="16817"/>
                        <a:pt x="17803" y="16523"/>
                        <a:pt x="18033" y="16215"/>
                      </a:cubicBezTo>
                      <a:lnTo>
                        <a:pt x="19863" y="16699"/>
                      </a:lnTo>
                      <a:lnTo>
                        <a:pt x="20538" y="15502"/>
                      </a:lnTo>
                      <a:lnTo>
                        <a:pt x="19177" y="14187"/>
                      </a:lnTo>
                      <a:cubicBezTo>
                        <a:pt x="19336" y="13794"/>
                        <a:pt x="19468" y="13391"/>
                        <a:pt x="19571" y="12978"/>
                      </a:cubicBezTo>
                    </a:path>
                  </a:pathLst>
                </a:custGeom>
                <a:gradFill flip="none" rotWithShape="1">
                  <a:gsLst>
                    <a:gs pos="0">
                      <a:srgbClr val="FEFEFE"/>
                    </a:gs>
                    <a:gs pos="100000">
                      <a:srgbClr val="D7F3F0"/>
                    </a:gs>
                  </a:gsLst>
                  <a:lin ang="2126292" scaled="0"/>
                </a:gradFill>
                <a:ln w="3810" cap="flat">
                  <a:solidFill>
                    <a:srgbClr val="2D8F8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26" name="Shape 14"/>
                <p:cNvSpPr/>
                <p:nvPr/>
              </p:nvSpPr>
              <p:spPr>
                <a:xfrm>
                  <a:off x="179087" y="170039"/>
                  <a:ext cx="722346" cy="722352"/>
                </a:xfrm>
                <a:custGeom>
                  <a:avLst/>
                  <a:gdLst/>
                  <a:ahLst/>
                  <a:cxnLst>
                    <a:cxn ang="0">
                      <a:pos x="wd2" y="hd2"/>
                    </a:cxn>
                    <a:cxn ang="5400000">
                      <a:pos x="wd2" y="hd2"/>
                    </a:cxn>
                    <a:cxn ang="10800000">
                      <a:pos x="wd2" y="hd2"/>
                    </a:cxn>
                    <a:cxn ang="16200000">
                      <a:pos x="wd2" y="hd2"/>
                    </a:cxn>
                  </a:cxnLst>
                  <a:rect l="0" t="0" r="r" b="b"/>
                  <a:pathLst>
                    <a:path w="19930" h="19930" fill="norm" stroke="1" extrusionOk="0">
                      <a:moveTo>
                        <a:pt x="8768" y="16401"/>
                      </a:moveTo>
                      <a:cubicBezTo>
                        <a:pt x="5220" y="15741"/>
                        <a:pt x="2869" y="12316"/>
                        <a:pt x="3529" y="8768"/>
                      </a:cubicBezTo>
                      <a:cubicBezTo>
                        <a:pt x="4188" y="5219"/>
                        <a:pt x="7613" y="2869"/>
                        <a:pt x="11161" y="3529"/>
                      </a:cubicBezTo>
                      <a:cubicBezTo>
                        <a:pt x="14710" y="4189"/>
                        <a:pt x="17061" y="7613"/>
                        <a:pt x="16401" y="11161"/>
                      </a:cubicBezTo>
                      <a:cubicBezTo>
                        <a:pt x="15741" y="14709"/>
                        <a:pt x="12317" y="17061"/>
                        <a:pt x="8768" y="16401"/>
                      </a:cubicBezTo>
                      <a:moveTo>
                        <a:pt x="11786" y="169"/>
                      </a:moveTo>
                      <a:cubicBezTo>
                        <a:pt x="6385" y="-835"/>
                        <a:pt x="1174" y="2742"/>
                        <a:pt x="169" y="8143"/>
                      </a:cubicBezTo>
                      <a:cubicBezTo>
                        <a:pt x="-835" y="13544"/>
                        <a:pt x="2742" y="18756"/>
                        <a:pt x="8143" y="19761"/>
                      </a:cubicBezTo>
                      <a:cubicBezTo>
                        <a:pt x="13544" y="20765"/>
                        <a:pt x="18756" y="17187"/>
                        <a:pt x="19761" y="11786"/>
                      </a:cubicBezTo>
                      <a:cubicBezTo>
                        <a:pt x="20765" y="6385"/>
                        <a:pt x="17187" y="1174"/>
                        <a:pt x="11786" y="169"/>
                      </a:cubicBezTo>
                    </a:path>
                  </a:pathLst>
                </a:custGeom>
                <a:gradFill flip="none" rotWithShape="1">
                  <a:gsLst>
                    <a:gs pos="0">
                      <a:srgbClr val="D7F3F0"/>
                    </a:gs>
                    <a:gs pos="100000">
                      <a:srgbClr val="B0E6E2"/>
                    </a:gs>
                  </a:gsLst>
                  <a:lin ang="1807757" scaled="0"/>
                </a:gradFill>
                <a:ln w="3810" cap="flat">
                  <a:solidFill>
                    <a:schemeClr val="accent2"/>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27" name="Shape 15"/>
                <p:cNvSpPr/>
                <p:nvPr/>
              </p:nvSpPr>
              <p:spPr>
                <a:xfrm>
                  <a:off x="290261" y="287752"/>
                  <a:ext cx="496958" cy="496982"/>
                </a:xfrm>
                <a:custGeom>
                  <a:avLst/>
                  <a:gdLst/>
                  <a:ahLst/>
                  <a:cxnLst>
                    <a:cxn ang="0">
                      <a:pos x="wd2" y="hd2"/>
                    </a:cxn>
                    <a:cxn ang="5400000">
                      <a:pos x="wd2" y="hd2"/>
                    </a:cxn>
                    <a:cxn ang="10800000">
                      <a:pos x="wd2" y="hd2"/>
                    </a:cxn>
                    <a:cxn ang="16200000">
                      <a:pos x="wd2" y="hd2"/>
                    </a:cxn>
                  </a:cxnLst>
                  <a:rect l="0" t="0" r="r" b="b"/>
                  <a:pathLst>
                    <a:path w="19929" h="19930" fill="norm" stroke="1" extrusionOk="0">
                      <a:moveTo>
                        <a:pt x="8522" y="17725"/>
                      </a:moveTo>
                      <a:cubicBezTo>
                        <a:pt x="4244" y="16929"/>
                        <a:pt x="1409" y="12799"/>
                        <a:pt x="2203" y="8521"/>
                      </a:cubicBezTo>
                      <a:cubicBezTo>
                        <a:pt x="2999" y="4243"/>
                        <a:pt x="7130" y="1409"/>
                        <a:pt x="11408" y="2205"/>
                      </a:cubicBezTo>
                      <a:cubicBezTo>
                        <a:pt x="15687" y="3000"/>
                        <a:pt x="18521" y="7129"/>
                        <a:pt x="17725" y="11407"/>
                      </a:cubicBezTo>
                      <a:cubicBezTo>
                        <a:pt x="16930" y="15685"/>
                        <a:pt x="12801" y="18520"/>
                        <a:pt x="8522" y="17725"/>
                      </a:cubicBezTo>
                      <a:moveTo>
                        <a:pt x="11786" y="169"/>
                      </a:moveTo>
                      <a:cubicBezTo>
                        <a:pt x="6385" y="-835"/>
                        <a:pt x="1174" y="2742"/>
                        <a:pt x="169" y="8143"/>
                      </a:cubicBezTo>
                      <a:cubicBezTo>
                        <a:pt x="-835" y="13544"/>
                        <a:pt x="2742" y="18756"/>
                        <a:pt x="8143" y="19761"/>
                      </a:cubicBezTo>
                      <a:cubicBezTo>
                        <a:pt x="13544" y="20765"/>
                        <a:pt x="18756" y="17187"/>
                        <a:pt x="19760" y="11786"/>
                      </a:cubicBezTo>
                      <a:cubicBezTo>
                        <a:pt x="20765" y="6385"/>
                        <a:pt x="17187" y="1173"/>
                        <a:pt x="11786" y="169"/>
                      </a:cubicBezTo>
                    </a:path>
                  </a:pathLst>
                </a:custGeom>
                <a:gradFill flip="none" rotWithShape="1">
                  <a:gsLst>
                    <a:gs pos="0">
                      <a:schemeClr val="accent2"/>
                    </a:gs>
                    <a:gs pos="100000">
                      <a:srgbClr val="2D8F87"/>
                    </a:gs>
                  </a:gsLst>
                  <a:lin ang="1807757" scaled="0"/>
                </a:gradFill>
                <a:ln w="3810" cap="flat">
                  <a:solidFill>
                    <a:srgbClr val="2D8F8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sp>
        <p:nvSpPr>
          <p:cNvPr id="3531" name="Straight Connector 83"/>
          <p:cNvSpPr/>
          <p:nvPr/>
        </p:nvSpPr>
        <p:spPr>
          <a:xfrm>
            <a:off x="6095999" y="6285053"/>
            <a:ext cx="1" cy="572948"/>
          </a:xfrm>
          <a:prstGeom prst="line">
            <a:avLst/>
          </a:prstGeom>
          <a:ln w="38100">
            <a:solidFill>
              <a:srgbClr val="FEFEFE"/>
            </a:solidFill>
            <a:miter/>
          </a:ln>
        </p:spPr>
        <p:txBody>
          <a:bodyPr lIns="45719" rIns="45719"/>
          <a:lstStyle/>
          <a:p>
            <a:pPr/>
          </a:p>
        </p:txBody>
      </p:sp>
      <p:sp>
        <p:nvSpPr>
          <p:cNvPr id="3532" name="Oval 85"/>
          <p:cNvSpPr/>
          <p:nvPr/>
        </p:nvSpPr>
        <p:spPr>
          <a:xfrm>
            <a:off x="7770776" y="4252062"/>
            <a:ext cx="1098985" cy="1098985"/>
          </a:xfrm>
          <a:prstGeom prst="ellipse">
            <a:avLst/>
          </a:prstGeom>
          <a:solidFill>
            <a:schemeClr val="accent3"/>
          </a:solidFill>
          <a:ln w="38100">
            <a:solidFill>
              <a:srgbClr val="FEFEFE"/>
            </a:solidFill>
            <a:miter/>
          </a:ln>
        </p:spPr>
        <p:txBody>
          <a:bodyPr lIns="45719" rIns="45719" anchor="ctr"/>
          <a:lstStyle/>
          <a:p>
            <a:pPr algn="ctr">
              <a:defRPr>
                <a:solidFill>
                  <a:srgbClr val="FFFFFF"/>
                </a:solidFill>
              </a:defRPr>
            </a:pPr>
          </a:p>
        </p:txBody>
      </p:sp>
      <p:sp>
        <p:nvSpPr>
          <p:cNvPr id="3533" name="Straight Connector 86"/>
          <p:cNvSpPr/>
          <p:nvPr/>
        </p:nvSpPr>
        <p:spPr>
          <a:xfrm flipH="1">
            <a:off x="8518967" y="2926079"/>
            <a:ext cx="368494" cy="1252382"/>
          </a:xfrm>
          <a:prstGeom prst="line">
            <a:avLst/>
          </a:prstGeom>
          <a:ln w="38100">
            <a:solidFill>
              <a:srgbClr val="FEFEFE"/>
            </a:solidFill>
            <a:miter/>
          </a:ln>
        </p:spPr>
        <p:txBody>
          <a:bodyPr lIns="45719" rIns="45719"/>
          <a:lstStyle/>
          <a:p>
            <a:pPr/>
          </a:p>
        </p:txBody>
      </p:sp>
      <p:sp>
        <p:nvSpPr>
          <p:cNvPr id="3534" name="Oval 88"/>
          <p:cNvSpPr/>
          <p:nvPr/>
        </p:nvSpPr>
        <p:spPr>
          <a:xfrm>
            <a:off x="7729112" y="6031062"/>
            <a:ext cx="398889" cy="398889"/>
          </a:xfrm>
          <a:prstGeom prst="ellipse">
            <a:avLst/>
          </a:prstGeom>
          <a:solidFill>
            <a:schemeClr val="accent2"/>
          </a:solidFill>
          <a:ln w="38100">
            <a:solidFill>
              <a:srgbClr val="FEFEFE"/>
            </a:solidFill>
            <a:miter/>
          </a:ln>
        </p:spPr>
        <p:txBody>
          <a:bodyPr lIns="45719" rIns="45719" anchor="ctr"/>
          <a:lstStyle/>
          <a:p>
            <a:pPr algn="ctr">
              <a:defRPr>
                <a:solidFill>
                  <a:srgbClr val="FFFFFF"/>
                </a:solidFill>
              </a:defRPr>
            </a:pPr>
          </a:p>
        </p:txBody>
      </p:sp>
      <p:sp>
        <p:nvSpPr>
          <p:cNvPr id="3535" name="Straight Connector 89"/>
          <p:cNvSpPr/>
          <p:nvPr/>
        </p:nvSpPr>
        <p:spPr>
          <a:xfrm flipH="1">
            <a:off x="7998106" y="5415279"/>
            <a:ext cx="140055" cy="534108"/>
          </a:xfrm>
          <a:prstGeom prst="line">
            <a:avLst/>
          </a:prstGeom>
          <a:ln w="38100">
            <a:solidFill>
              <a:srgbClr val="FEFEFE"/>
            </a:solidFill>
            <a:miter/>
          </a:ln>
        </p:spPr>
        <p:txBody>
          <a:bodyPr lIns="45719" rIns="45719"/>
          <a:lstStyle/>
          <a:p>
            <a:pPr/>
          </a:p>
        </p:txBody>
      </p:sp>
      <p:sp>
        <p:nvSpPr>
          <p:cNvPr id="3536" name="Straight Connector 91"/>
          <p:cNvSpPr/>
          <p:nvPr/>
        </p:nvSpPr>
        <p:spPr>
          <a:xfrm flipH="1">
            <a:off x="7697324" y="6516805"/>
            <a:ext cx="137161" cy="464820"/>
          </a:xfrm>
          <a:prstGeom prst="line">
            <a:avLst/>
          </a:prstGeom>
          <a:ln w="38100">
            <a:solidFill>
              <a:srgbClr val="FEFEFE"/>
            </a:solidFill>
            <a:miter/>
          </a:ln>
        </p:spPr>
        <p:txBody>
          <a:bodyPr lIns="45719" rIns="45719"/>
          <a:lstStyle/>
          <a:p>
            <a:pPr/>
          </a:p>
        </p:txBody>
      </p:sp>
      <p:sp>
        <p:nvSpPr>
          <p:cNvPr id="3537" name="Rectangle 94"/>
          <p:cNvSpPr txBox="1"/>
          <p:nvPr/>
        </p:nvSpPr>
        <p:spPr>
          <a:xfrm>
            <a:off x="2951358" y="2114909"/>
            <a:ext cx="203112"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5"/>
                </a:solidFill>
                <a:latin typeface="FontAwesome"/>
                <a:ea typeface="FontAwesome"/>
                <a:cs typeface="FontAwesome"/>
                <a:sym typeface="FontAwesome"/>
              </a:defRPr>
            </a:lvl1pPr>
          </a:lstStyle>
          <a:p>
            <a:pPr/>
            <a:r>
              <a:t>|</a:t>
            </a:r>
          </a:p>
        </p:txBody>
      </p:sp>
      <p:sp>
        <p:nvSpPr>
          <p:cNvPr id="3538" name="Rectangle 95"/>
          <p:cNvSpPr txBox="1"/>
          <p:nvPr/>
        </p:nvSpPr>
        <p:spPr>
          <a:xfrm>
            <a:off x="8829668" y="2118922"/>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1"/>
                </a:solidFill>
                <a:latin typeface="FontAwesome"/>
                <a:ea typeface="FontAwesome"/>
                <a:cs typeface="FontAwesome"/>
                <a:sym typeface="FontAwesome"/>
              </a:defRPr>
            </a:lvl1pPr>
          </a:lstStyle>
          <a:p>
            <a:pPr/>
            <a:r>
              <a:t></a:t>
            </a:r>
          </a:p>
        </p:txBody>
      </p:sp>
      <p:sp>
        <p:nvSpPr>
          <p:cNvPr id="3539" name="Rectangle 96"/>
          <p:cNvSpPr txBox="1"/>
          <p:nvPr/>
        </p:nvSpPr>
        <p:spPr>
          <a:xfrm>
            <a:off x="5766319" y="1952184"/>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3540" name="Rectangle 97"/>
          <p:cNvSpPr txBox="1"/>
          <p:nvPr/>
        </p:nvSpPr>
        <p:spPr>
          <a:xfrm>
            <a:off x="8143609" y="4380574"/>
            <a:ext cx="35814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k</a:t>
            </a:r>
          </a:p>
        </p:txBody>
      </p:sp>
      <p:sp>
        <p:nvSpPr>
          <p:cNvPr id="3541" name="TextBox 98"/>
          <p:cNvSpPr txBox="1"/>
          <p:nvPr/>
        </p:nvSpPr>
        <p:spPr>
          <a:xfrm>
            <a:off x="3915759" y="5845516"/>
            <a:ext cx="36922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3</a:t>
            </a:r>
          </a:p>
        </p:txBody>
      </p:sp>
      <p:sp>
        <p:nvSpPr>
          <p:cNvPr id="3542" name="TextBox 99"/>
          <p:cNvSpPr txBox="1"/>
          <p:nvPr/>
        </p:nvSpPr>
        <p:spPr>
          <a:xfrm>
            <a:off x="5924089" y="3037378"/>
            <a:ext cx="36922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1</a:t>
            </a:r>
          </a:p>
        </p:txBody>
      </p:sp>
      <p:sp>
        <p:nvSpPr>
          <p:cNvPr id="3543" name="TextBox 100"/>
          <p:cNvSpPr txBox="1"/>
          <p:nvPr/>
        </p:nvSpPr>
        <p:spPr>
          <a:xfrm>
            <a:off x="7741920" y="6068922"/>
            <a:ext cx="36922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3</a:t>
            </a:r>
          </a:p>
        </p:txBody>
      </p:sp>
      <p:sp>
        <p:nvSpPr>
          <p:cNvPr id="3544" name="TextBox 101"/>
          <p:cNvSpPr txBox="1"/>
          <p:nvPr/>
        </p:nvSpPr>
        <p:spPr>
          <a:xfrm>
            <a:off x="1075866" y="4353185"/>
            <a:ext cx="1726815"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FEFEFE"/>
                </a:solidFill>
              </a:defRPr>
            </a:lvl1pPr>
          </a:lstStyle>
          <a:p>
            <a:pPr/>
            <a:r>
              <a:t>Creepiest god air fish land. Darkness. Air saying fruitful were hath waters.</a:t>
            </a:r>
          </a:p>
        </p:txBody>
      </p:sp>
      <p:sp>
        <p:nvSpPr>
          <p:cNvPr id="3545" name="TextBox 102"/>
          <p:cNvSpPr txBox="1"/>
          <p:nvPr/>
        </p:nvSpPr>
        <p:spPr>
          <a:xfrm>
            <a:off x="1110588" y="3996111"/>
            <a:ext cx="1692093"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500">
                <a:solidFill>
                  <a:srgbClr val="FEFEFE"/>
                </a:solidFill>
              </a:defRPr>
            </a:lvl1pPr>
          </a:lstStyle>
          <a:p>
            <a:pPr/>
            <a:r>
              <a:t>Headline Text</a:t>
            </a:r>
          </a:p>
        </p:txBody>
      </p:sp>
      <p:sp>
        <p:nvSpPr>
          <p:cNvPr id="3546" name="TextBox 105"/>
          <p:cNvSpPr txBox="1"/>
          <p:nvPr/>
        </p:nvSpPr>
        <p:spPr>
          <a:xfrm>
            <a:off x="9081427" y="4702392"/>
            <a:ext cx="1726815"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Creepiest god air fish land. Darkness. Air saying fruitful were hath waters.</a:t>
            </a:r>
          </a:p>
        </p:txBody>
      </p:sp>
      <p:sp>
        <p:nvSpPr>
          <p:cNvPr id="3547" name="TextBox 106"/>
          <p:cNvSpPr txBox="1"/>
          <p:nvPr/>
        </p:nvSpPr>
        <p:spPr>
          <a:xfrm>
            <a:off x="9081427" y="4345316"/>
            <a:ext cx="1692092"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rgbClr val="FEFEFE"/>
                </a:solidFill>
              </a:defRPr>
            </a:lvl1pPr>
          </a:lstStyle>
          <a:p>
            <a:pPr/>
            <a:r>
              <a:t>Headline Text</a:t>
            </a:r>
          </a:p>
        </p:txBody>
      </p:sp>
      <p:sp>
        <p:nvSpPr>
          <p:cNvPr id="3548" name="TextBox 107"/>
          <p:cNvSpPr txBox="1"/>
          <p:nvPr/>
        </p:nvSpPr>
        <p:spPr>
          <a:xfrm>
            <a:off x="5276958" y="5752379"/>
            <a:ext cx="1726815"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Creepiest god air fish land. Darkness. Air saying..</a:t>
            </a:r>
          </a:p>
        </p:txBody>
      </p:sp>
      <p:sp>
        <p:nvSpPr>
          <p:cNvPr id="3549" name="TextBox 108"/>
          <p:cNvSpPr txBox="1"/>
          <p:nvPr/>
        </p:nvSpPr>
        <p:spPr>
          <a:xfrm>
            <a:off x="5276958" y="5418454"/>
            <a:ext cx="1692093"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Headline Text</a:t>
            </a:r>
          </a:p>
        </p:txBody>
      </p:sp>
      <p:sp>
        <p:nvSpPr>
          <p:cNvPr id="3550" name="TextBox 116"/>
          <p:cNvSpPr txBox="1"/>
          <p:nvPr/>
        </p:nvSpPr>
        <p:spPr>
          <a:xfrm>
            <a:off x="1284212" y="2124669"/>
            <a:ext cx="1160254"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500">
                <a:solidFill>
                  <a:srgbClr val="010101"/>
                </a:solidFill>
              </a:defRPr>
            </a:lvl1pPr>
          </a:lstStyle>
          <a:p>
            <a:pPr/>
            <a:r>
              <a:t>Start Text Goes Here</a:t>
            </a:r>
          </a:p>
        </p:txBody>
      </p:sp>
      <p:sp>
        <p:nvSpPr>
          <p:cNvPr id="3551" name="TextBox 117"/>
          <p:cNvSpPr txBox="1"/>
          <p:nvPr/>
        </p:nvSpPr>
        <p:spPr>
          <a:xfrm>
            <a:off x="6734106" y="2124169"/>
            <a:ext cx="1160253"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rgbClr val="010101"/>
                </a:solidFill>
              </a:defRPr>
            </a:lvl1pPr>
          </a:lstStyle>
          <a:p>
            <a:pPr/>
            <a:r>
              <a:t>Start Text Goes Here</a:t>
            </a:r>
          </a:p>
        </p:txBody>
      </p:sp>
      <p:sp>
        <p:nvSpPr>
          <p:cNvPr id="3552" name="TextBox 118"/>
          <p:cNvSpPr txBox="1"/>
          <p:nvPr/>
        </p:nvSpPr>
        <p:spPr>
          <a:xfrm>
            <a:off x="9692699" y="2170970"/>
            <a:ext cx="1160253"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rgbClr val="010101"/>
                </a:solidFill>
              </a:defRPr>
            </a:lvl1pPr>
          </a:lstStyle>
          <a:p>
            <a:pPr/>
            <a:r>
              <a:t>Start Text Goes Here</a:t>
            </a:r>
          </a:p>
        </p:txBody>
      </p:sp>
    </p:spTree>
  </p:cSld>
  <p:clrMapOvr>
    <a:masterClrMapping/>
  </p:clrMapOvr>
  <mc:AlternateContent xmlns:mc="http://schemas.openxmlformats.org/markup-compatibility/2006">
    <mc:Choice xmlns:p14="http://schemas.microsoft.com/office/powerpoint/2010/main" Requires="p14">
      <p:transition spd="slow" advClick="1" p14:dur="1200">
        <p:blind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505"/>
                                        </p:tgtEl>
                                        <p:attrNameLst>
                                          <p:attrName>style.visibility</p:attrName>
                                        </p:attrNameLst>
                                      </p:cBhvr>
                                      <p:to>
                                        <p:strVal val="visible"/>
                                      </p:to>
                                    </p:set>
                                    <p:anim calcmode="lin" valueType="num">
                                      <p:cBhvr>
                                        <p:cTn id="7" dur="500" fill="hold"/>
                                        <p:tgtEl>
                                          <p:spTgt spid="3505"/>
                                        </p:tgtEl>
                                        <p:attrNameLst>
                                          <p:attrName>ppt_w</p:attrName>
                                        </p:attrNameLst>
                                      </p:cBhvr>
                                      <p:tavLst>
                                        <p:tav tm="0">
                                          <p:val>
                                            <p:fltVal val="0"/>
                                          </p:val>
                                        </p:tav>
                                        <p:tav tm="100000">
                                          <p:val>
                                            <p:strVal val="#ppt_w"/>
                                          </p:val>
                                        </p:tav>
                                      </p:tavLst>
                                    </p:anim>
                                    <p:anim calcmode="lin" valueType="num">
                                      <p:cBhvr>
                                        <p:cTn id="8" dur="500" fill="hold"/>
                                        <p:tgtEl>
                                          <p:spTgt spid="350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3537"/>
                                        </p:tgtEl>
                                        <p:attrNameLst>
                                          <p:attrName>style.visibility</p:attrName>
                                        </p:attrNameLst>
                                      </p:cBhvr>
                                      <p:to>
                                        <p:strVal val="visible"/>
                                      </p:to>
                                    </p:set>
                                    <p:anim calcmode="lin" valueType="num">
                                      <p:cBhvr>
                                        <p:cTn id="12" dur="500" fill="hold"/>
                                        <p:tgtEl>
                                          <p:spTgt spid="3537"/>
                                        </p:tgtEl>
                                        <p:attrNameLst>
                                          <p:attrName>ppt_w</p:attrName>
                                        </p:attrNameLst>
                                      </p:cBhvr>
                                      <p:tavLst>
                                        <p:tav tm="0">
                                          <p:val>
                                            <p:fltVal val="0"/>
                                          </p:val>
                                        </p:tav>
                                        <p:tav tm="100000">
                                          <p:val>
                                            <p:strVal val="#ppt_w"/>
                                          </p:val>
                                        </p:tav>
                                      </p:tavLst>
                                    </p:anim>
                                    <p:anim calcmode="lin" valueType="num">
                                      <p:cBhvr>
                                        <p:cTn id="13" dur="500" fill="hold"/>
                                        <p:tgtEl>
                                          <p:spTgt spid="3537"/>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3550"/>
                                        </p:tgtEl>
                                        <p:attrNameLst>
                                          <p:attrName>style.visibility</p:attrName>
                                        </p:attrNameLst>
                                      </p:cBhvr>
                                      <p:to>
                                        <p:strVal val="visible"/>
                                      </p:to>
                                    </p:set>
                                    <p:anim calcmode="lin" valueType="num">
                                      <p:cBhvr>
                                        <p:cTn id="17" dur="500" fill="hold"/>
                                        <p:tgtEl>
                                          <p:spTgt spid="3550"/>
                                        </p:tgtEl>
                                        <p:attrNameLst>
                                          <p:attrName>ppt_w</p:attrName>
                                        </p:attrNameLst>
                                      </p:cBhvr>
                                      <p:tavLst>
                                        <p:tav tm="0">
                                          <p:val>
                                            <p:fltVal val="0"/>
                                          </p:val>
                                        </p:tav>
                                        <p:tav tm="100000">
                                          <p:val>
                                            <p:strVal val="#ppt_w"/>
                                          </p:val>
                                        </p:tav>
                                      </p:tavLst>
                                    </p:anim>
                                    <p:anim calcmode="lin" valueType="num">
                                      <p:cBhvr>
                                        <p:cTn id="18" dur="500" fill="hold"/>
                                        <p:tgtEl>
                                          <p:spTgt spid="3550"/>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4" presetID="2" grpId="4" fill="hold">
                                  <p:stCondLst>
                                    <p:cond delay="0"/>
                                  </p:stCondLst>
                                  <p:iterate type="el" backwards="0">
                                    <p:tmAbs val="0"/>
                                  </p:iterate>
                                  <p:childTnLst>
                                    <p:set>
                                      <p:cBhvr>
                                        <p:cTn id="22" fill="hold"/>
                                        <p:tgtEl>
                                          <p:spTgt spid="3499"/>
                                        </p:tgtEl>
                                        <p:attrNameLst>
                                          <p:attrName>style.visibility</p:attrName>
                                        </p:attrNameLst>
                                      </p:cBhvr>
                                      <p:to>
                                        <p:strVal val="visible"/>
                                      </p:to>
                                    </p:set>
                                    <p:anim calcmode="lin" valueType="num">
                                      <p:cBhvr>
                                        <p:cTn id="23" dur="500" fill="hold"/>
                                        <p:tgtEl>
                                          <p:spTgt spid="3499"/>
                                        </p:tgtEl>
                                        <p:attrNameLst>
                                          <p:attrName>ppt_x</p:attrName>
                                        </p:attrNameLst>
                                      </p:cBhvr>
                                      <p:tavLst>
                                        <p:tav tm="0">
                                          <p:val>
                                            <p:strVal val="#ppt_x"/>
                                          </p:val>
                                        </p:tav>
                                        <p:tav tm="100000">
                                          <p:val>
                                            <p:strVal val="#ppt_x"/>
                                          </p:val>
                                        </p:tav>
                                      </p:tavLst>
                                    </p:anim>
                                    <p:anim calcmode="lin" valueType="num">
                                      <p:cBhvr>
                                        <p:cTn id="24" dur="500" fill="hold"/>
                                        <p:tgtEl>
                                          <p:spTgt spid="3499"/>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Class="entr" nodeType="afterEffect" presetSubtype="4" presetID="2" grpId="5" fill="hold">
                                  <p:stCondLst>
                                    <p:cond delay="0"/>
                                  </p:stCondLst>
                                  <p:iterate type="el" backwards="0">
                                    <p:tmAbs val="0"/>
                                  </p:iterate>
                                  <p:childTnLst>
                                    <p:set>
                                      <p:cBhvr>
                                        <p:cTn id="27" fill="hold"/>
                                        <p:tgtEl>
                                          <p:spTgt spid="3539"/>
                                        </p:tgtEl>
                                        <p:attrNameLst>
                                          <p:attrName>style.visibility</p:attrName>
                                        </p:attrNameLst>
                                      </p:cBhvr>
                                      <p:to>
                                        <p:strVal val="visible"/>
                                      </p:to>
                                    </p:set>
                                    <p:anim calcmode="lin" valueType="num">
                                      <p:cBhvr>
                                        <p:cTn id="28" dur="500" fill="hold"/>
                                        <p:tgtEl>
                                          <p:spTgt spid="3539"/>
                                        </p:tgtEl>
                                        <p:attrNameLst>
                                          <p:attrName>ppt_x</p:attrName>
                                        </p:attrNameLst>
                                      </p:cBhvr>
                                      <p:tavLst>
                                        <p:tav tm="0">
                                          <p:val>
                                            <p:strVal val="#ppt_x"/>
                                          </p:val>
                                        </p:tav>
                                        <p:tav tm="100000">
                                          <p:val>
                                            <p:strVal val="#ppt_x"/>
                                          </p:val>
                                        </p:tav>
                                      </p:tavLst>
                                    </p:anim>
                                    <p:anim calcmode="lin" valueType="num">
                                      <p:cBhvr>
                                        <p:cTn id="29" dur="500" fill="hold"/>
                                        <p:tgtEl>
                                          <p:spTgt spid="3539"/>
                                        </p:tgtEl>
                                        <p:attrNameLst>
                                          <p:attrName>ppt_y</p:attrName>
                                        </p:attrNameLst>
                                      </p:cBhvr>
                                      <p:tavLst>
                                        <p:tav tm="0">
                                          <p:val>
                                            <p:strVal val="1+#ppt_h/2"/>
                                          </p:val>
                                        </p:tav>
                                        <p:tav tm="100000">
                                          <p:val>
                                            <p:strVal val="#ppt_y"/>
                                          </p:val>
                                        </p:tav>
                                      </p:tavLst>
                                    </p:anim>
                                  </p:childTnLst>
                                </p:cTn>
                              </p:par>
                            </p:childTnLst>
                          </p:cTn>
                        </p:par>
                        <p:par>
                          <p:cTn id="30" fill="hold">
                            <p:stCondLst>
                              <p:cond delay="1000"/>
                            </p:stCondLst>
                            <p:childTnLst>
                              <p:par>
                                <p:cTn id="31" presetClass="entr" nodeType="afterEffect" presetSubtype="4" presetID="2" grpId="6" fill="hold">
                                  <p:stCondLst>
                                    <p:cond delay="0"/>
                                  </p:stCondLst>
                                  <p:iterate type="el" backwards="0">
                                    <p:tmAbs val="0"/>
                                  </p:iterate>
                                  <p:childTnLst>
                                    <p:set>
                                      <p:cBhvr>
                                        <p:cTn id="32" fill="hold"/>
                                        <p:tgtEl>
                                          <p:spTgt spid="3551"/>
                                        </p:tgtEl>
                                        <p:attrNameLst>
                                          <p:attrName>style.visibility</p:attrName>
                                        </p:attrNameLst>
                                      </p:cBhvr>
                                      <p:to>
                                        <p:strVal val="visible"/>
                                      </p:to>
                                    </p:set>
                                    <p:anim calcmode="lin" valueType="num">
                                      <p:cBhvr>
                                        <p:cTn id="33" dur="500" fill="hold"/>
                                        <p:tgtEl>
                                          <p:spTgt spid="3551"/>
                                        </p:tgtEl>
                                        <p:attrNameLst>
                                          <p:attrName>ppt_x</p:attrName>
                                        </p:attrNameLst>
                                      </p:cBhvr>
                                      <p:tavLst>
                                        <p:tav tm="0">
                                          <p:val>
                                            <p:strVal val="#ppt_x"/>
                                          </p:val>
                                        </p:tav>
                                        <p:tav tm="100000">
                                          <p:val>
                                            <p:strVal val="#ppt_x"/>
                                          </p:val>
                                        </p:tav>
                                      </p:tavLst>
                                    </p:anim>
                                    <p:anim calcmode="lin" valueType="num">
                                      <p:cBhvr>
                                        <p:cTn id="34" dur="500" fill="hold"/>
                                        <p:tgtEl>
                                          <p:spTgt spid="3551"/>
                                        </p:tgtEl>
                                        <p:attrNameLst>
                                          <p:attrName>ppt_y</p:attrName>
                                        </p:attrNameLst>
                                      </p:cBhvr>
                                      <p:tavLst>
                                        <p:tav tm="0">
                                          <p:val>
                                            <p:strVal val="1+#ppt_h/2"/>
                                          </p:val>
                                        </p:tav>
                                        <p:tav tm="100000">
                                          <p:val>
                                            <p:strVal val="#ppt_y"/>
                                          </p:val>
                                        </p:tav>
                                      </p:tavLst>
                                    </p:anim>
                                  </p:childTnLst>
                                </p:cTn>
                              </p:par>
                            </p:childTnLst>
                          </p:cTn>
                        </p:par>
                        <p:par>
                          <p:cTn id="35" fill="hold">
                            <p:stCondLst>
                              <p:cond delay="1500"/>
                            </p:stCondLst>
                            <p:childTnLst>
                              <p:par>
                                <p:cTn id="36" presetClass="entr" nodeType="afterEffect" presetSubtype="4" presetID="2" grpId="7" fill="hold">
                                  <p:stCondLst>
                                    <p:cond delay="0"/>
                                  </p:stCondLst>
                                  <p:iterate type="el" backwards="0">
                                    <p:tmAbs val="0"/>
                                  </p:iterate>
                                  <p:childTnLst>
                                    <p:set>
                                      <p:cBhvr>
                                        <p:cTn id="37" fill="hold"/>
                                        <p:tgtEl>
                                          <p:spTgt spid="3516"/>
                                        </p:tgtEl>
                                        <p:attrNameLst>
                                          <p:attrName>style.visibility</p:attrName>
                                        </p:attrNameLst>
                                      </p:cBhvr>
                                      <p:to>
                                        <p:strVal val="visible"/>
                                      </p:to>
                                    </p:set>
                                    <p:anim calcmode="lin" valueType="num">
                                      <p:cBhvr>
                                        <p:cTn id="38" dur="500" fill="hold"/>
                                        <p:tgtEl>
                                          <p:spTgt spid="3516"/>
                                        </p:tgtEl>
                                        <p:attrNameLst>
                                          <p:attrName>ppt_x</p:attrName>
                                        </p:attrNameLst>
                                      </p:cBhvr>
                                      <p:tavLst>
                                        <p:tav tm="0">
                                          <p:val>
                                            <p:strVal val="#ppt_x"/>
                                          </p:val>
                                        </p:tav>
                                        <p:tav tm="100000">
                                          <p:val>
                                            <p:strVal val="#ppt_x"/>
                                          </p:val>
                                        </p:tav>
                                      </p:tavLst>
                                    </p:anim>
                                    <p:anim calcmode="lin" valueType="num">
                                      <p:cBhvr>
                                        <p:cTn id="39" dur="500" fill="hold"/>
                                        <p:tgtEl>
                                          <p:spTgt spid="3516"/>
                                        </p:tgtEl>
                                        <p:attrNameLst>
                                          <p:attrName>ppt_y</p:attrName>
                                        </p:attrNameLst>
                                      </p:cBhvr>
                                      <p:tavLst>
                                        <p:tav tm="0">
                                          <p:val>
                                            <p:strVal val="1+#ppt_h/2"/>
                                          </p:val>
                                        </p:tav>
                                        <p:tav tm="100000">
                                          <p:val>
                                            <p:strVal val="#ppt_y"/>
                                          </p:val>
                                        </p:tav>
                                      </p:tavLst>
                                    </p:anim>
                                  </p:childTnLst>
                                </p:cTn>
                              </p:par>
                            </p:childTnLst>
                          </p:cTn>
                        </p:par>
                        <p:par>
                          <p:cTn id="40" fill="hold">
                            <p:stCondLst>
                              <p:cond delay="2000"/>
                            </p:stCondLst>
                            <p:childTnLst>
                              <p:par>
                                <p:cTn id="41" presetClass="entr" nodeType="afterEffect" presetSubtype="4" presetID="2" grpId="8" fill="hold">
                                  <p:stCondLst>
                                    <p:cond delay="0"/>
                                  </p:stCondLst>
                                  <p:iterate type="el" backwards="0">
                                    <p:tmAbs val="0"/>
                                  </p:iterate>
                                  <p:childTnLst>
                                    <p:set>
                                      <p:cBhvr>
                                        <p:cTn id="42" fill="hold"/>
                                        <p:tgtEl>
                                          <p:spTgt spid="3542"/>
                                        </p:tgtEl>
                                        <p:attrNameLst>
                                          <p:attrName>style.visibility</p:attrName>
                                        </p:attrNameLst>
                                      </p:cBhvr>
                                      <p:to>
                                        <p:strVal val="visible"/>
                                      </p:to>
                                    </p:set>
                                    <p:anim calcmode="lin" valueType="num">
                                      <p:cBhvr>
                                        <p:cTn id="43" dur="500" fill="hold"/>
                                        <p:tgtEl>
                                          <p:spTgt spid="3542"/>
                                        </p:tgtEl>
                                        <p:attrNameLst>
                                          <p:attrName>ppt_x</p:attrName>
                                        </p:attrNameLst>
                                      </p:cBhvr>
                                      <p:tavLst>
                                        <p:tav tm="0">
                                          <p:val>
                                            <p:strVal val="#ppt_x"/>
                                          </p:val>
                                        </p:tav>
                                        <p:tav tm="100000">
                                          <p:val>
                                            <p:strVal val="#ppt_x"/>
                                          </p:val>
                                        </p:tav>
                                      </p:tavLst>
                                    </p:anim>
                                    <p:anim calcmode="lin" valueType="num">
                                      <p:cBhvr>
                                        <p:cTn id="44" dur="500" fill="hold"/>
                                        <p:tgtEl>
                                          <p:spTgt spid="3542"/>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Class="entr" nodeType="clickEffect" presetID="9" grpId="9" fill="hold">
                                  <p:stCondLst>
                                    <p:cond delay="0"/>
                                  </p:stCondLst>
                                  <p:iterate type="el" backwards="0">
                                    <p:tmAbs val="0"/>
                                  </p:iterate>
                                  <p:childTnLst>
                                    <p:set>
                                      <p:cBhvr>
                                        <p:cTn id="48" fill="hold"/>
                                        <p:tgtEl>
                                          <p:spTgt spid="3502"/>
                                        </p:tgtEl>
                                        <p:attrNameLst>
                                          <p:attrName>style.visibility</p:attrName>
                                        </p:attrNameLst>
                                      </p:cBhvr>
                                      <p:to>
                                        <p:strVal val="visible"/>
                                      </p:to>
                                    </p:set>
                                    <p:animEffect filter="dissolve" transition="in">
                                      <p:cBhvr>
                                        <p:cTn id="49" dur="500"/>
                                        <p:tgtEl>
                                          <p:spTgt spid="3502"/>
                                        </p:tgtEl>
                                      </p:cBhvr>
                                    </p:animEffect>
                                  </p:childTnLst>
                                </p:cTn>
                              </p:par>
                            </p:childTnLst>
                          </p:cTn>
                        </p:par>
                        <p:par>
                          <p:cTn id="50" fill="hold">
                            <p:stCondLst>
                              <p:cond delay="500"/>
                            </p:stCondLst>
                            <p:childTnLst>
                              <p:par>
                                <p:cTn id="51" presetClass="entr" nodeType="afterEffect" presetID="9" grpId="10" fill="hold">
                                  <p:stCondLst>
                                    <p:cond delay="0"/>
                                  </p:stCondLst>
                                  <p:iterate type="el" backwards="0">
                                    <p:tmAbs val="0"/>
                                  </p:iterate>
                                  <p:childTnLst>
                                    <p:set>
                                      <p:cBhvr>
                                        <p:cTn id="52" fill="hold"/>
                                        <p:tgtEl>
                                          <p:spTgt spid="3538"/>
                                        </p:tgtEl>
                                        <p:attrNameLst>
                                          <p:attrName>style.visibility</p:attrName>
                                        </p:attrNameLst>
                                      </p:cBhvr>
                                      <p:to>
                                        <p:strVal val="visible"/>
                                      </p:to>
                                    </p:set>
                                    <p:animEffect filter="dissolve" transition="in">
                                      <p:cBhvr>
                                        <p:cTn id="53" dur="500"/>
                                        <p:tgtEl>
                                          <p:spTgt spid="3538"/>
                                        </p:tgtEl>
                                      </p:cBhvr>
                                    </p:animEffect>
                                  </p:childTnLst>
                                </p:cTn>
                              </p:par>
                            </p:childTnLst>
                          </p:cTn>
                        </p:par>
                        <p:par>
                          <p:cTn id="54" fill="hold">
                            <p:stCondLst>
                              <p:cond delay="1000"/>
                            </p:stCondLst>
                            <p:childTnLst>
                              <p:par>
                                <p:cTn id="55" presetClass="entr" nodeType="afterEffect" presetID="9" grpId="11" fill="hold">
                                  <p:stCondLst>
                                    <p:cond delay="0"/>
                                  </p:stCondLst>
                                  <p:iterate type="el" backwards="0">
                                    <p:tmAbs val="0"/>
                                  </p:iterate>
                                  <p:childTnLst>
                                    <p:set>
                                      <p:cBhvr>
                                        <p:cTn id="56" fill="hold"/>
                                        <p:tgtEl>
                                          <p:spTgt spid="3552"/>
                                        </p:tgtEl>
                                        <p:attrNameLst>
                                          <p:attrName>style.visibility</p:attrName>
                                        </p:attrNameLst>
                                      </p:cBhvr>
                                      <p:to>
                                        <p:strVal val="visible"/>
                                      </p:to>
                                    </p:set>
                                    <p:animEffect filter="dissolve" transition="in">
                                      <p:cBhvr>
                                        <p:cTn id="57" dur="500"/>
                                        <p:tgtEl>
                                          <p:spTgt spid="3552"/>
                                        </p:tgtEl>
                                      </p:cBhvr>
                                    </p:animEffect>
                                  </p:childTnLst>
                                </p:cTn>
                              </p:par>
                            </p:childTnLst>
                          </p:cTn>
                        </p:par>
                      </p:childTnLst>
                    </p:cTn>
                  </p:par>
                  <p:par>
                    <p:cTn id="58" fill="hold">
                      <p:stCondLst>
                        <p:cond delay="indefinite"/>
                      </p:stCondLst>
                      <p:childTnLst>
                        <p:par>
                          <p:cTn id="59" fill="hold">
                            <p:stCondLst>
                              <p:cond delay="0"/>
                            </p:stCondLst>
                            <p:childTnLst>
                              <p:par>
                                <p:cTn id="60" presetClass="entr" nodeType="clickEffect" presetSubtype="1" presetID="22" grpId="12" fill="hold">
                                  <p:stCondLst>
                                    <p:cond delay="0"/>
                                  </p:stCondLst>
                                  <p:iterate type="el" backwards="0">
                                    <p:tmAbs val="0"/>
                                  </p:iterate>
                                  <p:childTnLst>
                                    <p:set>
                                      <p:cBhvr>
                                        <p:cTn id="61" fill="hold"/>
                                        <p:tgtEl>
                                          <p:spTgt spid="3507"/>
                                        </p:tgtEl>
                                        <p:attrNameLst>
                                          <p:attrName>style.visibility</p:attrName>
                                        </p:attrNameLst>
                                      </p:cBhvr>
                                      <p:to>
                                        <p:strVal val="visible"/>
                                      </p:to>
                                    </p:set>
                                    <p:animEffect filter="wipe(up)" transition="in">
                                      <p:cBhvr>
                                        <p:cTn id="62" dur="500"/>
                                        <p:tgtEl>
                                          <p:spTgt spid="3507"/>
                                        </p:tgtEl>
                                      </p:cBhvr>
                                    </p:animEffect>
                                  </p:childTnLst>
                                </p:cTn>
                              </p:par>
                            </p:childTnLst>
                          </p:cTn>
                        </p:par>
                        <p:par>
                          <p:cTn id="63" fill="hold">
                            <p:stCondLst>
                              <p:cond delay="500"/>
                            </p:stCondLst>
                            <p:childTnLst>
                              <p:par>
                                <p:cTn id="64" presetClass="entr" nodeType="afterEffect" presetSubtype="1" presetID="22" grpId="13" fill="hold">
                                  <p:stCondLst>
                                    <p:cond delay="0"/>
                                  </p:stCondLst>
                                  <p:iterate type="el" backwards="0">
                                    <p:tmAbs val="0"/>
                                  </p:iterate>
                                  <p:childTnLst>
                                    <p:set>
                                      <p:cBhvr>
                                        <p:cTn id="65" fill="hold"/>
                                        <p:tgtEl>
                                          <p:spTgt spid="3506"/>
                                        </p:tgtEl>
                                        <p:attrNameLst>
                                          <p:attrName>style.visibility</p:attrName>
                                        </p:attrNameLst>
                                      </p:cBhvr>
                                      <p:to>
                                        <p:strVal val="visible"/>
                                      </p:to>
                                    </p:set>
                                    <p:animEffect filter="wipe(up)" transition="in">
                                      <p:cBhvr>
                                        <p:cTn id="66" dur="500"/>
                                        <p:tgtEl>
                                          <p:spTgt spid="3506"/>
                                        </p:tgtEl>
                                      </p:cBhvr>
                                    </p:animEffect>
                                  </p:childTnLst>
                                </p:cTn>
                              </p:par>
                            </p:childTnLst>
                          </p:cTn>
                        </p:par>
                        <p:par>
                          <p:cTn id="67" fill="hold">
                            <p:stCondLst>
                              <p:cond delay="1000"/>
                            </p:stCondLst>
                            <p:childTnLst>
                              <p:par>
                                <p:cTn id="68" presetClass="entr" nodeType="afterEffect" presetSubtype="1" presetID="22" grpId="14" fill="hold">
                                  <p:stCondLst>
                                    <p:cond delay="0"/>
                                  </p:stCondLst>
                                  <p:iterate type="el" backwards="0">
                                    <p:tmAbs val="0"/>
                                  </p:iterate>
                                  <p:childTnLst>
                                    <p:set>
                                      <p:cBhvr>
                                        <p:cTn id="69" fill="hold"/>
                                        <p:tgtEl>
                                          <p:spTgt spid="3533"/>
                                        </p:tgtEl>
                                        <p:attrNameLst>
                                          <p:attrName>style.visibility</p:attrName>
                                        </p:attrNameLst>
                                      </p:cBhvr>
                                      <p:to>
                                        <p:strVal val="visible"/>
                                      </p:to>
                                    </p:set>
                                    <p:animEffect filter="wipe(up)" transition="in">
                                      <p:cBhvr>
                                        <p:cTn id="70" dur="500"/>
                                        <p:tgtEl>
                                          <p:spTgt spid="3533"/>
                                        </p:tgtEl>
                                      </p:cBhvr>
                                    </p:animEffect>
                                  </p:childTnLst>
                                </p:cTn>
                              </p:par>
                            </p:childTnLst>
                          </p:cTn>
                        </p:par>
                      </p:childTnLst>
                    </p:cTn>
                  </p:par>
                  <p:par>
                    <p:cTn id="71" fill="hold">
                      <p:stCondLst>
                        <p:cond delay="indefinite"/>
                      </p:stCondLst>
                      <p:childTnLst>
                        <p:par>
                          <p:cTn id="72" fill="hold">
                            <p:stCondLst>
                              <p:cond delay="0"/>
                            </p:stCondLst>
                            <p:childTnLst>
                              <p:par>
                                <p:cTn id="73" presetClass="entr" nodeType="clickEffect" presetSubtype="16" presetID="23" grpId="15" fill="hold">
                                  <p:stCondLst>
                                    <p:cond delay="0"/>
                                  </p:stCondLst>
                                  <p:iterate type="el" backwards="0">
                                    <p:tmAbs val="0"/>
                                  </p:iterate>
                                  <p:childTnLst>
                                    <p:set>
                                      <p:cBhvr>
                                        <p:cTn id="74" fill="hold"/>
                                        <p:tgtEl>
                                          <p:spTgt spid="3544"/>
                                        </p:tgtEl>
                                        <p:attrNameLst>
                                          <p:attrName>style.visibility</p:attrName>
                                        </p:attrNameLst>
                                      </p:cBhvr>
                                      <p:to>
                                        <p:strVal val="visible"/>
                                      </p:to>
                                    </p:set>
                                    <p:anim calcmode="lin" valueType="num">
                                      <p:cBhvr>
                                        <p:cTn id="75" dur="500" fill="hold"/>
                                        <p:tgtEl>
                                          <p:spTgt spid="3544"/>
                                        </p:tgtEl>
                                        <p:attrNameLst>
                                          <p:attrName>ppt_w</p:attrName>
                                        </p:attrNameLst>
                                      </p:cBhvr>
                                      <p:tavLst>
                                        <p:tav tm="0">
                                          <p:val>
                                            <p:fltVal val="0"/>
                                          </p:val>
                                        </p:tav>
                                        <p:tav tm="100000">
                                          <p:val>
                                            <p:strVal val="#ppt_w"/>
                                          </p:val>
                                        </p:tav>
                                      </p:tavLst>
                                    </p:anim>
                                    <p:anim calcmode="lin" valueType="num">
                                      <p:cBhvr>
                                        <p:cTn id="76" dur="500" fill="hold"/>
                                        <p:tgtEl>
                                          <p:spTgt spid="3544"/>
                                        </p:tgtEl>
                                        <p:attrNameLst>
                                          <p:attrName>ppt_h</p:attrName>
                                        </p:attrNameLst>
                                      </p:cBhvr>
                                      <p:tavLst>
                                        <p:tav tm="0">
                                          <p:val>
                                            <p:fltVal val="0"/>
                                          </p:val>
                                        </p:tav>
                                        <p:tav tm="100000">
                                          <p:val>
                                            <p:strVal val="#ppt_h"/>
                                          </p:val>
                                        </p:tav>
                                      </p:tavLst>
                                    </p:anim>
                                  </p:childTnLst>
                                </p:cTn>
                              </p:par>
                            </p:childTnLst>
                          </p:cTn>
                        </p:par>
                        <p:par>
                          <p:cTn id="77" fill="hold">
                            <p:stCondLst>
                              <p:cond delay="500"/>
                            </p:stCondLst>
                            <p:childTnLst>
                              <p:par>
                                <p:cTn id="78" presetClass="entr" nodeType="afterEffect" presetSubtype="16" presetID="23" grpId="16" fill="hold">
                                  <p:stCondLst>
                                    <p:cond delay="0"/>
                                  </p:stCondLst>
                                  <p:iterate type="el" backwards="0">
                                    <p:tmAbs val="0"/>
                                  </p:iterate>
                                  <p:childTnLst>
                                    <p:set>
                                      <p:cBhvr>
                                        <p:cTn id="79" fill="hold"/>
                                        <p:tgtEl>
                                          <p:spTgt spid="3545"/>
                                        </p:tgtEl>
                                        <p:attrNameLst>
                                          <p:attrName>style.visibility</p:attrName>
                                        </p:attrNameLst>
                                      </p:cBhvr>
                                      <p:to>
                                        <p:strVal val="visible"/>
                                      </p:to>
                                    </p:set>
                                    <p:anim calcmode="lin" valueType="num">
                                      <p:cBhvr>
                                        <p:cTn id="80" dur="500" fill="hold"/>
                                        <p:tgtEl>
                                          <p:spTgt spid="3545"/>
                                        </p:tgtEl>
                                        <p:attrNameLst>
                                          <p:attrName>ppt_w</p:attrName>
                                        </p:attrNameLst>
                                      </p:cBhvr>
                                      <p:tavLst>
                                        <p:tav tm="0">
                                          <p:val>
                                            <p:fltVal val="0"/>
                                          </p:val>
                                        </p:tav>
                                        <p:tav tm="100000">
                                          <p:val>
                                            <p:strVal val="#ppt_w"/>
                                          </p:val>
                                        </p:tav>
                                      </p:tavLst>
                                    </p:anim>
                                    <p:anim calcmode="lin" valueType="num">
                                      <p:cBhvr>
                                        <p:cTn id="81" dur="500" fill="hold"/>
                                        <p:tgtEl>
                                          <p:spTgt spid="3545"/>
                                        </p:tgtEl>
                                        <p:attrNameLst>
                                          <p:attrName>ppt_h</p:attrName>
                                        </p:attrNameLst>
                                      </p:cBhvr>
                                      <p:tavLst>
                                        <p:tav tm="0">
                                          <p:val>
                                            <p:fltVal val="0"/>
                                          </p:val>
                                        </p:tav>
                                        <p:tav tm="100000">
                                          <p:val>
                                            <p:strVal val="#ppt_h"/>
                                          </p:val>
                                        </p:tav>
                                      </p:tavLst>
                                    </p:anim>
                                  </p:childTnLst>
                                </p:cTn>
                              </p:par>
                            </p:childTnLst>
                          </p:cTn>
                        </p:par>
                        <p:par>
                          <p:cTn id="82" fill="hold">
                            <p:stCondLst>
                              <p:cond delay="1000"/>
                            </p:stCondLst>
                            <p:childTnLst>
                              <p:par>
                                <p:cTn id="83" presetClass="entr" nodeType="afterEffect" presetSubtype="16" presetID="23" grpId="17" fill="hold">
                                  <p:stCondLst>
                                    <p:cond delay="0"/>
                                  </p:stCondLst>
                                  <p:iterate type="el" backwards="0">
                                    <p:tmAbs val="0"/>
                                  </p:iterate>
                                  <p:childTnLst>
                                    <p:set>
                                      <p:cBhvr>
                                        <p:cTn id="84" fill="hold"/>
                                        <p:tgtEl>
                                          <p:spTgt spid="3512"/>
                                        </p:tgtEl>
                                        <p:attrNameLst>
                                          <p:attrName>style.visibility</p:attrName>
                                        </p:attrNameLst>
                                      </p:cBhvr>
                                      <p:to>
                                        <p:strVal val="visible"/>
                                      </p:to>
                                    </p:set>
                                    <p:anim calcmode="lin" valueType="num">
                                      <p:cBhvr>
                                        <p:cTn id="85" dur="500" fill="hold"/>
                                        <p:tgtEl>
                                          <p:spTgt spid="3512"/>
                                        </p:tgtEl>
                                        <p:attrNameLst>
                                          <p:attrName>ppt_w</p:attrName>
                                        </p:attrNameLst>
                                      </p:cBhvr>
                                      <p:tavLst>
                                        <p:tav tm="0">
                                          <p:val>
                                            <p:fltVal val="0"/>
                                          </p:val>
                                        </p:tav>
                                        <p:tav tm="100000">
                                          <p:val>
                                            <p:strVal val="#ppt_w"/>
                                          </p:val>
                                        </p:tav>
                                      </p:tavLst>
                                    </p:anim>
                                    <p:anim calcmode="lin" valueType="num">
                                      <p:cBhvr>
                                        <p:cTn id="86" dur="500" fill="hold"/>
                                        <p:tgtEl>
                                          <p:spTgt spid="3512"/>
                                        </p:tgtEl>
                                        <p:attrNameLst>
                                          <p:attrName>ppt_h</p:attrName>
                                        </p:attrNameLst>
                                      </p:cBhvr>
                                      <p:tavLst>
                                        <p:tav tm="0">
                                          <p:val>
                                            <p:fltVal val="0"/>
                                          </p:val>
                                        </p:tav>
                                        <p:tav tm="100000">
                                          <p:val>
                                            <p:strVal val="#ppt_h"/>
                                          </p:val>
                                        </p:tav>
                                      </p:tavLst>
                                    </p:anim>
                                  </p:childTnLst>
                                </p:cTn>
                              </p:par>
                            </p:childTnLst>
                          </p:cTn>
                        </p:par>
                        <p:par>
                          <p:cTn id="87" fill="hold">
                            <p:stCondLst>
                              <p:cond delay="1500"/>
                            </p:stCondLst>
                            <p:childTnLst>
                              <p:par>
                                <p:cTn id="88" presetClass="entr" nodeType="afterEffect" presetSubtype="16" presetID="23" grpId="18" fill="hold">
                                  <p:stCondLst>
                                    <p:cond delay="0"/>
                                  </p:stCondLst>
                                  <p:iterate type="el" backwards="0">
                                    <p:tmAbs val="0"/>
                                  </p:iterate>
                                  <p:childTnLst>
                                    <p:set>
                                      <p:cBhvr>
                                        <p:cTn id="89" fill="hold"/>
                                        <p:tgtEl>
                                          <p:spTgt spid="3530"/>
                                        </p:tgtEl>
                                        <p:attrNameLst>
                                          <p:attrName>style.visibility</p:attrName>
                                        </p:attrNameLst>
                                      </p:cBhvr>
                                      <p:to>
                                        <p:strVal val="visible"/>
                                      </p:to>
                                    </p:set>
                                    <p:anim calcmode="lin" valueType="num">
                                      <p:cBhvr>
                                        <p:cTn id="90" dur="500" fill="hold"/>
                                        <p:tgtEl>
                                          <p:spTgt spid="3530"/>
                                        </p:tgtEl>
                                        <p:attrNameLst>
                                          <p:attrName>ppt_w</p:attrName>
                                        </p:attrNameLst>
                                      </p:cBhvr>
                                      <p:tavLst>
                                        <p:tav tm="0">
                                          <p:val>
                                            <p:fltVal val="0"/>
                                          </p:val>
                                        </p:tav>
                                        <p:tav tm="100000">
                                          <p:val>
                                            <p:strVal val="#ppt_w"/>
                                          </p:val>
                                        </p:tav>
                                      </p:tavLst>
                                    </p:anim>
                                    <p:anim calcmode="lin" valueType="num">
                                      <p:cBhvr>
                                        <p:cTn id="91" dur="500" fill="hold"/>
                                        <p:tgtEl>
                                          <p:spTgt spid="3530"/>
                                        </p:tgtEl>
                                        <p:attrNameLst>
                                          <p:attrName>ppt_h</p:attrName>
                                        </p:attrNameLst>
                                      </p:cBhvr>
                                      <p:tavLst>
                                        <p:tav tm="0">
                                          <p:val>
                                            <p:fltVal val="0"/>
                                          </p:val>
                                        </p:tav>
                                        <p:tav tm="100000">
                                          <p:val>
                                            <p:strVal val="#ppt_h"/>
                                          </p:val>
                                        </p:tav>
                                      </p:tavLst>
                                    </p:anim>
                                  </p:childTnLst>
                                </p:cTn>
                              </p:par>
                            </p:childTnLst>
                          </p:cTn>
                        </p:par>
                        <p:par>
                          <p:cTn id="92" fill="hold">
                            <p:stCondLst>
                              <p:cond delay="2000"/>
                            </p:stCondLst>
                            <p:childTnLst>
                              <p:par>
                                <p:cTn id="93" presetClass="entr" nodeType="afterEffect" presetSubtype="16" presetID="23" grpId="19" fill="hold">
                                  <p:stCondLst>
                                    <p:cond delay="0"/>
                                  </p:stCondLst>
                                  <p:iterate type="el" backwards="0">
                                    <p:tmAbs val="0"/>
                                  </p:iterate>
                                  <p:childTnLst>
                                    <p:set>
                                      <p:cBhvr>
                                        <p:cTn id="94" fill="hold"/>
                                        <p:tgtEl>
                                          <p:spTgt spid="3549"/>
                                        </p:tgtEl>
                                        <p:attrNameLst>
                                          <p:attrName>style.visibility</p:attrName>
                                        </p:attrNameLst>
                                      </p:cBhvr>
                                      <p:to>
                                        <p:strVal val="visible"/>
                                      </p:to>
                                    </p:set>
                                    <p:anim calcmode="lin" valueType="num">
                                      <p:cBhvr>
                                        <p:cTn id="95" dur="500" fill="hold"/>
                                        <p:tgtEl>
                                          <p:spTgt spid="3549"/>
                                        </p:tgtEl>
                                        <p:attrNameLst>
                                          <p:attrName>ppt_w</p:attrName>
                                        </p:attrNameLst>
                                      </p:cBhvr>
                                      <p:tavLst>
                                        <p:tav tm="0">
                                          <p:val>
                                            <p:fltVal val="0"/>
                                          </p:val>
                                        </p:tav>
                                        <p:tav tm="100000">
                                          <p:val>
                                            <p:strVal val="#ppt_w"/>
                                          </p:val>
                                        </p:tav>
                                      </p:tavLst>
                                    </p:anim>
                                    <p:anim calcmode="lin" valueType="num">
                                      <p:cBhvr>
                                        <p:cTn id="96" dur="500" fill="hold"/>
                                        <p:tgtEl>
                                          <p:spTgt spid="3549"/>
                                        </p:tgtEl>
                                        <p:attrNameLst>
                                          <p:attrName>ppt_h</p:attrName>
                                        </p:attrNameLst>
                                      </p:cBhvr>
                                      <p:tavLst>
                                        <p:tav tm="0">
                                          <p:val>
                                            <p:fltVal val="0"/>
                                          </p:val>
                                        </p:tav>
                                        <p:tav tm="100000">
                                          <p:val>
                                            <p:strVal val="#ppt_h"/>
                                          </p:val>
                                        </p:tav>
                                      </p:tavLst>
                                    </p:anim>
                                  </p:childTnLst>
                                </p:cTn>
                              </p:par>
                            </p:childTnLst>
                          </p:cTn>
                        </p:par>
                        <p:par>
                          <p:cTn id="97" fill="hold">
                            <p:stCondLst>
                              <p:cond delay="2500"/>
                            </p:stCondLst>
                            <p:childTnLst>
                              <p:par>
                                <p:cTn id="98" presetClass="entr" nodeType="afterEffect" presetSubtype="16" presetID="23" grpId="20" fill="hold">
                                  <p:stCondLst>
                                    <p:cond delay="0"/>
                                  </p:stCondLst>
                                  <p:iterate type="el" backwards="0">
                                    <p:tmAbs val="0"/>
                                  </p:iterate>
                                  <p:childTnLst>
                                    <p:set>
                                      <p:cBhvr>
                                        <p:cTn id="99" fill="hold"/>
                                        <p:tgtEl>
                                          <p:spTgt spid="3548"/>
                                        </p:tgtEl>
                                        <p:attrNameLst>
                                          <p:attrName>style.visibility</p:attrName>
                                        </p:attrNameLst>
                                      </p:cBhvr>
                                      <p:to>
                                        <p:strVal val="visible"/>
                                      </p:to>
                                    </p:set>
                                    <p:anim calcmode="lin" valueType="num">
                                      <p:cBhvr>
                                        <p:cTn id="100" dur="500" fill="hold"/>
                                        <p:tgtEl>
                                          <p:spTgt spid="3548"/>
                                        </p:tgtEl>
                                        <p:attrNameLst>
                                          <p:attrName>ppt_w</p:attrName>
                                        </p:attrNameLst>
                                      </p:cBhvr>
                                      <p:tavLst>
                                        <p:tav tm="0">
                                          <p:val>
                                            <p:fltVal val="0"/>
                                          </p:val>
                                        </p:tav>
                                        <p:tav tm="100000">
                                          <p:val>
                                            <p:strVal val="#ppt_w"/>
                                          </p:val>
                                        </p:tav>
                                      </p:tavLst>
                                    </p:anim>
                                    <p:anim calcmode="lin" valueType="num">
                                      <p:cBhvr>
                                        <p:cTn id="101" dur="500" fill="hold"/>
                                        <p:tgtEl>
                                          <p:spTgt spid="3548"/>
                                        </p:tgtEl>
                                        <p:attrNameLst>
                                          <p:attrName>ppt_h</p:attrName>
                                        </p:attrNameLst>
                                      </p:cBhvr>
                                      <p:tavLst>
                                        <p:tav tm="0">
                                          <p:val>
                                            <p:fltVal val="0"/>
                                          </p:val>
                                        </p:tav>
                                        <p:tav tm="100000">
                                          <p:val>
                                            <p:strVal val="#ppt_h"/>
                                          </p:val>
                                        </p:tav>
                                      </p:tavLst>
                                    </p:anim>
                                  </p:childTnLst>
                                </p:cTn>
                              </p:par>
                            </p:childTnLst>
                          </p:cTn>
                        </p:par>
                        <p:par>
                          <p:cTn id="102" fill="hold">
                            <p:stCondLst>
                              <p:cond delay="3000"/>
                            </p:stCondLst>
                            <p:childTnLst>
                              <p:par>
                                <p:cTn id="103" presetClass="entr" nodeType="afterEffect" presetSubtype="16" presetID="23" grpId="21" fill="hold">
                                  <p:stCondLst>
                                    <p:cond delay="0"/>
                                  </p:stCondLst>
                                  <p:iterate type="el" backwards="0">
                                    <p:tmAbs val="0"/>
                                  </p:iterate>
                                  <p:childTnLst>
                                    <p:set>
                                      <p:cBhvr>
                                        <p:cTn id="104" fill="hold"/>
                                        <p:tgtEl>
                                          <p:spTgt spid="3532"/>
                                        </p:tgtEl>
                                        <p:attrNameLst>
                                          <p:attrName>style.visibility</p:attrName>
                                        </p:attrNameLst>
                                      </p:cBhvr>
                                      <p:to>
                                        <p:strVal val="visible"/>
                                      </p:to>
                                    </p:set>
                                    <p:anim calcmode="lin" valueType="num">
                                      <p:cBhvr>
                                        <p:cTn id="105" dur="500" fill="hold"/>
                                        <p:tgtEl>
                                          <p:spTgt spid="3532"/>
                                        </p:tgtEl>
                                        <p:attrNameLst>
                                          <p:attrName>ppt_w</p:attrName>
                                        </p:attrNameLst>
                                      </p:cBhvr>
                                      <p:tavLst>
                                        <p:tav tm="0">
                                          <p:val>
                                            <p:fltVal val="0"/>
                                          </p:val>
                                        </p:tav>
                                        <p:tav tm="100000">
                                          <p:val>
                                            <p:strVal val="#ppt_w"/>
                                          </p:val>
                                        </p:tav>
                                      </p:tavLst>
                                    </p:anim>
                                    <p:anim calcmode="lin" valueType="num">
                                      <p:cBhvr>
                                        <p:cTn id="106" dur="500" fill="hold"/>
                                        <p:tgtEl>
                                          <p:spTgt spid="3532"/>
                                        </p:tgtEl>
                                        <p:attrNameLst>
                                          <p:attrName>ppt_h</p:attrName>
                                        </p:attrNameLst>
                                      </p:cBhvr>
                                      <p:tavLst>
                                        <p:tav tm="0">
                                          <p:val>
                                            <p:fltVal val="0"/>
                                          </p:val>
                                        </p:tav>
                                        <p:tav tm="100000">
                                          <p:val>
                                            <p:strVal val="#ppt_h"/>
                                          </p:val>
                                        </p:tav>
                                      </p:tavLst>
                                    </p:anim>
                                  </p:childTnLst>
                                </p:cTn>
                              </p:par>
                            </p:childTnLst>
                          </p:cTn>
                        </p:par>
                        <p:par>
                          <p:cTn id="107" fill="hold">
                            <p:stCondLst>
                              <p:cond delay="3500"/>
                            </p:stCondLst>
                            <p:childTnLst>
                              <p:par>
                                <p:cTn id="108" presetClass="entr" nodeType="afterEffect" presetSubtype="16" presetID="23" grpId="22" fill="hold">
                                  <p:stCondLst>
                                    <p:cond delay="0"/>
                                  </p:stCondLst>
                                  <p:iterate type="el" backwards="0">
                                    <p:tmAbs val="0"/>
                                  </p:iterate>
                                  <p:childTnLst>
                                    <p:set>
                                      <p:cBhvr>
                                        <p:cTn id="109" fill="hold"/>
                                        <p:tgtEl>
                                          <p:spTgt spid="3540"/>
                                        </p:tgtEl>
                                        <p:attrNameLst>
                                          <p:attrName>style.visibility</p:attrName>
                                        </p:attrNameLst>
                                      </p:cBhvr>
                                      <p:to>
                                        <p:strVal val="visible"/>
                                      </p:to>
                                    </p:set>
                                    <p:anim calcmode="lin" valueType="num">
                                      <p:cBhvr>
                                        <p:cTn id="110" dur="500" fill="hold"/>
                                        <p:tgtEl>
                                          <p:spTgt spid="3540"/>
                                        </p:tgtEl>
                                        <p:attrNameLst>
                                          <p:attrName>ppt_w</p:attrName>
                                        </p:attrNameLst>
                                      </p:cBhvr>
                                      <p:tavLst>
                                        <p:tav tm="0">
                                          <p:val>
                                            <p:fltVal val="0"/>
                                          </p:val>
                                        </p:tav>
                                        <p:tav tm="100000">
                                          <p:val>
                                            <p:strVal val="#ppt_w"/>
                                          </p:val>
                                        </p:tav>
                                      </p:tavLst>
                                    </p:anim>
                                    <p:anim calcmode="lin" valueType="num">
                                      <p:cBhvr>
                                        <p:cTn id="111" dur="500" fill="hold"/>
                                        <p:tgtEl>
                                          <p:spTgt spid="3540"/>
                                        </p:tgtEl>
                                        <p:attrNameLst>
                                          <p:attrName>ppt_h</p:attrName>
                                        </p:attrNameLst>
                                      </p:cBhvr>
                                      <p:tavLst>
                                        <p:tav tm="0">
                                          <p:val>
                                            <p:fltVal val="0"/>
                                          </p:val>
                                        </p:tav>
                                        <p:tav tm="100000">
                                          <p:val>
                                            <p:strVal val="#ppt_h"/>
                                          </p:val>
                                        </p:tav>
                                      </p:tavLst>
                                    </p:anim>
                                  </p:childTnLst>
                                </p:cTn>
                              </p:par>
                            </p:childTnLst>
                          </p:cTn>
                        </p:par>
                        <p:par>
                          <p:cTn id="112" fill="hold">
                            <p:stCondLst>
                              <p:cond delay="4000"/>
                            </p:stCondLst>
                            <p:childTnLst>
                              <p:par>
                                <p:cTn id="113" presetClass="entr" nodeType="afterEffect" presetSubtype="16" presetID="23" grpId="23" fill="hold">
                                  <p:stCondLst>
                                    <p:cond delay="0"/>
                                  </p:stCondLst>
                                  <p:iterate type="el" backwards="0">
                                    <p:tmAbs val="0"/>
                                  </p:iterate>
                                  <p:childTnLst>
                                    <p:set>
                                      <p:cBhvr>
                                        <p:cTn id="114" fill="hold"/>
                                        <p:tgtEl>
                                          <p:spTgt spid="3546"/>
                                        </p:tgtEl>
                                        <p:attrNameLst>
                                          <p:attrName>style.visibility</p:attrName>
                                        </p:attrNameLst>
                                      </p:cBhvr>
                                      <p:to>
                                        <p:strVal val="visible"/>
                                      </p:to>
                                    </p:set>
                                    <p:anim calcmode="lin" valueType="num">
                                      <p:cBhvr>
                                        <p:cTn id="115" dur="500" fill="hold"/>
                                        <p:tgtEl>
                                          <p:spTgt spid="3546"/>
                                        </p:tgtEl>
                                        <p:attrNameLst>
                                          <p:attrName>ppt_w</p:attrName>
                                        </p:attrNameLst>
                                      </p:cBhvr>
                                      <p:tavLst>
                                        <p:tav tm="0">
                                          <p:val>
                                            <p:fltVal val="0"/>
                                          </p:val>
                                        </p:tav>
                                        <p:tav tm="100000">
                                          <p:val>
                                            <p:strVal val="#ppt_w"/>
                                          </p:val>
                                        </p:tav>
                                      </p:tavLst>
                                    </p:anim>
                                    <p:anim calcmode="lin" valueType="num">
                                      <p:cBhvr>
                                        <p:cTn id="116" dur="500" fill="hold"/>
                                        <p:tgtEl>
                                          <p:spTgt spid="3546"/>
                                        </p:tgtEl>
                                        <p:attrNameLst>
                                          <p:attrName>ppt_h</p:attrName>
                                        </p:attrNameLst>
                                      </p:cBhvr>
                                      <p:tavLst>
                                        <p:tav tm="0">
                                          <p:val>
                                            <p:fltVal val="0"/>
                                          </p:val>
                                        </p:tav>
                                        <p:tav tm="100000">
                                          <p:val>
                                            <p:strVal val="#ppt_h"/>
                                          </p:val>
                                        </p:tav>
                                      </p:tavLst>
                                    </p:anim>
                                  </p:childTnLst>
                                </p:cTn>
                              </p:par>
                            </p:childTnLst>
                          </p:cTn>
                        </p:par>
                        <p:par>
                          <p:cTn id="117" fill="hold">
                            <p:stCondLst>
                              <p:cond delay="4500"/>
                            </p:stCondLst>
                            <p:childTnLst>
                              <p:par>
                                <p:cTn id="118" presetClass="entr" nodeType="afterEffect" presetSubtype="16" presetID="23" grpId="24" fill="hold">
                                  <p:stCondLst>
                                    <p:cond delay="0"/>
                                  </p:stCondLst>
                                  <p:iterate type="el" backwards="0">
                                    <p:tmAbs val="0"/>
                                  </p:iterate>
                                  <p:childTnLst>
                                    <p:set>
                                      <p:cBhvr>
                                        <p:cTn id="119" fill="hold"/>
                                        <p:tgtEl>
                                          <p:spTgt spid="3547"/>
                                        </p:tgtEl>
                                        <p:attrNameLst>
                                          <p:attrName>style.visibility</p:attrName>
                                        </p:attrNameLst>
                                      </p:cBhvr>
                                      <p:to>
                                        <p:strVal val="visible"/>
                                      </p:to>
                                    </p:set>
                                    <p:anim calcmode="lin" valueType="num">
                                      <p:cBhvr>
                                        <p:cTn id="120" dur="500" fill="hold"/>
                                        <p:tgtEl>
                                          <p:spTgt spid="3547"/>
                                        </p:tgtEl>
                                        <p:attrNameLst>
                                          <p:attrName>ppt_w</p:attrName>
                                        </p:attrNameLst>
                                      </p:cBhvr>
                                      <p:tavLst>
                                        <p:tav tm="0">
                                          <p:val>
                                            <p:fltVal val="0"/>
                                          </p:val>
                                        </p:tav>
                                        <p:tav tm="100000">
                                          <p:val>
                                            <p:strVal val="#ppt_w"/>
                                          </p:val>
                                        </p:tav>
                                      </p:tavLst>
                                    </p:anim>
                                    <p:anim calcmode="lin" valueType="num">
                                      <p:cBhvr>
                                        <p:cTn id="121" dur="500" fill="hold"/>
                                        <p:tgtEl>
                                          <p:spTgt spid="3547"/>
                                        </p:tgtEl>
                                        <p:attrNameLst>
                                          <p:attrName>ppt_h</p:attrName>
                                        </p:attrNameLst>
                                      </p:cBhvr>
                                      <p:tavLst>
                                        <p:tav tm="0">
                                          <p:val>
                                            <p:fltVal val="0"/>
                                          </p:val>
                                        </p:tav>
                                        <p:tav tm="100000">
                                          <p:val>
                                            <p:strVal val="#ppt_h"/>
                                          </p:val>
                                        </p:tav>
                                      </p:tavLst>
                                    </p:anim>
                                  </p:childTnLst>
                                </p:cTn>
                              </p:par>
                            </p:childTnLst>
                          </p:cTn>
                        </p:par>
                      </p:childTnLst>
                    </p:cTn>
                  </p:par>
                  <p:par>
                    <p:cTn id="122" fill="hold">
                      <p:stCondLst>
                        <p:cond delay="indefinite"/>
                      </p:stCondLst>
                      <p:childTnLst>
                        <p:par>
                          <p:cTn id="123" fill="hold">
                            <p:stCondLst>
                              <p:cond delay="0"/>
                            </p:stCondLst>
                            <p:childTnLst>
                              <p:par>
                                <p:cTn id="124" presetClass="entr" nodeType="clickEffect" presetSubtype="1" presetID="22" grpId="25" fill="hold">
                                  <p:stCondLst>
                                    <p:cond delay="0"/>
                                  </p:stCondLst>
                                  <p:iterate type="el" backwards="0">
                                    <p:tmAbs val="0"/>
                                  </p:iterate>
                                  <p:childTnLst>
                                    <p:set>
                                      <p:cBhvr>
                                        <p:cTn id="125" fill="hold"/>
                                        <p:tgtEl>
                                          <p:spTgt spid="3513"/>
                                        </p:tgtEl>
                                        <p:attrNameLst>
                                          <p:attrName>style.visibility</p:attrName>
                                        </p:attrNameLst>
                                      </p:cBhvr>
                                      <p:to>
                                        <p:strVal val="visible"/>
                                      </p:to>
                                    </p:set>
                                    <p:animEffect filter="wipe(up)" transition="in">
                                      <p:cBhvr>
                                        <p:cTn id="126" dur="500"/>
                                        <p:tgtEl>
                                          <p:spTgt spid="3513"/>
                                        </p:tgtEl>
                                      </p:cBhvr>
                                    </p:animEffect>
                                  </p:childTnLst>
                                </p:cTn>
                              </p:par>
                            </p:childTnLst>
                          </p:cTn>
                        </p:par>
                        <p:par>
                          <p:cTn id="127" fill="hold">
                            <p:stCondLst>
                              <p:cond delay="500"/>
                            </p:stCondLst>
                            <p:childTnLst>
                              <p:par>
                                <p:cTn id="128" presetClass="entr" nodeType="afterEffect" presetSubtype="1" presetID="22" grpId="26" fill="hold">
                                  <p:stCondLst>
                                    <p:cond delay="0"/>
                                  </p:stCondLst>
                                  <p:iterate type="el" backwards="0">
                                    <p:tmAbs val="0"/>
                                  </p:iterate>
                                  <p:childTnLst>
                                    <p:set>
                                      <p:cBhvr>
                                        <p:cTn id="129" fill="hold"/>
                                        <p:tgtEl>
                                          <p:spTgt spid="3514"/>
                                        </p:tgtEl>
                                        <p:attrNameLst>
                                          <p:attrName>style.visibility</p:attrName>
                                        </p:attrNameLst>
                                      </p:cBhvr>
                                      <p:to>
                                        <p:strVal val="visible"/>
                                      </p:to>
                                    </p:set>
                                    <p:animEffect filter="wipe(up)" transition="in">
                                      <p:cBhvr>
                                        <p:cTn id="130" dur="500"/>
                                        <p:tgtEl>
                                          <p:spTgt spid="3514"/>
                                        </p:tgtEl>
                                      </p:cBhvr>
                                    </p:animEffect>
                                  </p:childTnLst>
                                </p:cTn>
                              </p:par>
                            </p:childTnLst>
                          </p:cTn>
                        </p:par>
                        <p:par>
                          <p:cTn id="131" fill="hold">
                            <p:stCondLst>
                              <p:cond delay="1000"/>
                            </p:stCondLst>
                            <p:childTnLst>
                              <p:par>
                                <p:cTn id="132" presetClass="entr" nodeType="afterEffect" presetSubtype="1" presetID="22" grpId="27" fill="hold">
                                  <p:stCondLst>
                                    <p:cond delay="0"/>
                                  </p:stCondLst>
                                  <p:iterate type="el" backwards="0">
                                    <p:tmAbs val="0"/>
                                  </p:iterate>
                                  <p:childTnLst>
                                    <p:set>
                                      <p:cBhvr>
                                        <p:cTn id="133" fill="hold"/>
                                        <p:tgtEl>
                                          <p:spTgt spid="3541"/>
                                        </p:tgtEl>
                                        <p:attrNameLst>
                                          <p:attrName>style.visibility</p:attrName>
                                        </p:attrNameLst>
                                      </p:cBhvr>
                                      <p:to>
                                        <p:strVal val="visible"/>
                                      </p:to>
                                    </p:set>
                                    <p:animEffect filter="wipe(up)" transition="in">
                                      <p:cBhvr>
                                        <p:cTn id="134" dur="500"/>
                                        <p:tgtEl>
                                          <p:spTgt spid="3541"/>
                                        </p:tgtEl>
                                      </p:cBhvr>
                                    </p:animEffect>
                                  </p:childTnLst>
                                </p:cTn>
                              </p:par>
                            </p:childTnLst>
                          </p:cTn>
                        </p:par>
                        <p:par>
                          <p:cTn id="135" fill="hold">
                            <p:stCondLst>
                              <p:cond delay="1500"/>
                            </p:stCondLst>
                            <p:childTnLst>
                              <p:par>
                                <p:cTn id="136" presetClass="entr" nodeType="afterEffect" presetSubtype="1" presetID="22" grpId="28" fill="hold">
                                  <p:stCondLst>
                                    <p:cond delay="0"/>
                                  </p:stCondLst>
                                  <p:iterate type="el" backwards="0">
                                    <p:tmAbs val="0"/>
                                  </p:iterate>
                                  <p:childTnLst>
                                    <p:set>
                                      <p:cBhvr>
                                        <p:cTn id="137" fill="hold"/>
                                        <p:tgtEl>
                                          <p:spTgt spid="3515"/>
                                        </p:tgtEl>
                                        <p:attrNameLst>
                                          <p:attrName>style.visibility</p:attrName>
                                        </p:attrNameLst>
                                      </p:cBhvr>
                                      <p:to>
                                        <p:strVal val="visible"/>
                                      </p:to>
                                    </p:set>
                                    <p:animEffect filter="wipe(up)" transition="in">
                                      <p:cBhvr>
                                        <p:cTn id="138" dur="500"/>
                                        <p:tgtEl>
                                          <p:spTgt spid="3515"/>
                                        </p:tgtEl>
                                      </p:cBhvr>
                                    </p:animEffect>
                                  </p:childTnLst>
                                </p:cTn>
                              </p:par>
                            </p:childTnLst>
                          </p:cTn>
                        </p:par>
                        <p:par>
                          <p:cTn id="139" fill="hold">
                            <p:stCondLst>
                              <p:cond delay="2000"/>
                            </p:stCondLst>
                            <p:childTnLst>
                              <p:par>
                                <p:cTn id="140" presetClass="entr" nodeType="afterEffect" presetSubtype="1" presetID="22" grpId="29" fill="hold">
                                  <p:stCondLst>
                                    <p:cond delay="0"/>
                                  </p:stCondLst>
                                  <p:iterate type="el" backwards="0">
                                    <p:tmAbs val="0"/>
                                  </p:iterate>
                                  <p:childTnLst>
                                    <p:set>
                                      <p:cBhvr>
                                        <p:cTn id="141" fill="hold"/>
                                        <p:tgtEl>
                                          <p:spTgt spid="3531"/>
                                        </p:tgtEl>
                                        <p:attrNameLst>
                                          <p:attrName>style.visibility</p:attrName>
                                        </p:attrNameLst>
                                      </p:cBhvr>
                                      <p:to>
                                        <p:strVal val="visible"/>
                                      </p:to>
                                    </p:set>
                                    <p:animEffect filter="wipe(up)" transition="in">
                                      <p:cBhvr>
                                        <p:cTn id="142" dur="500"/>
                                        <p:tgtEl>
                                          <p:spTgt spid="3531"/>
                                        </p:tgtEl>
                                      </p:cBhvr>
                                    </p:animEffect>
                                  </p:childTnLst>
                                </p:cTn>
                              </p:par>
                            </p:childTnLst>
                          </p:cTn>
                        </p:par>
                        <p:par>
                          <p:cTn id="143" fill="hold">
                            <p:stCondLst>
                              <p:cond delay="2500"/>
                            </p:stCondLst>
                            <p:childTnLst>
                              <p:par>
                                <p:cTn id="144" presetClass="entr" nodeType="afterEffect" presetSubtype="1" presetID="22" grpId="30" fill="hold">
                                  <p:stCondLst>
                                    <p:cond delay="0"/>
                                  </p:stCondLst>
                                  <p:iterate type="el" backwards="0">
                                    <p:tmAbs val="0"/>
                                  </p:iterate>
                                  <p:childTnLst>
                                    <p:set>
                                      <p:cBhvr>
                                        <p:cTn id="145" fill="hold"/>
                                        <p:tgtEl>
                                          <p:spTgt spid="3534"/>
                                        </p:tgtEl>
                                        <p:attrNameLst>
                                          <p:attrName>style.visibility</p:attrName>
                                        </p:attrNameLst>
                                      </p:cBhvr>
                                      <p:to>
                                        <p:strVal val="visible"/>
                                      </p:to>
                                    </p:set>
                                    <p:animEffect filter="wipe(up)" transition="in">
                                      <p:cBhvr>
                                        <p:cTn id="146" dur="500"/>
                                        <p:tgtEl>
                                          <p:spTgt spid="3534"/>
                                        </p:tgtEl>
                                      </p:cBhvr>
                                    </p:animEffect>
                                  </p:childTnLst>
                                </p:cTn>
                              </p:par>
                            </p:childTnLst>
                          </p:cTn>
                        </p:par>
                        <p:par>
                          <p:cTn id="147" fill="hold">
                            <p:stCondLst>
                              <p:cond delay="3000"/>
                            </p:stCondLst>
                            <p:childTnLst>
                              <p:par>
                                <p:cTn id="148" presetClass="entr" nodeType="afterEffect" presetSubtype="1" presetID="22" grpId="31" fill="hold">
                                  <p:stCondLst>
                                    <p:cond delay="0"/>
                                  </p:stCondLst>
                                  <p:iterate type="el" backwards="0">
                                    <p:tmAbs val="0"/>
                                  </p:iterate>
                                  <p:childTnLst>
                                    <p:set>
                                      <p:cBhvr>
                                        <p:cTn id="149" fill="hold"/>
                                        <p:tgtEl>
                                          <p:spTgt spid="3543"/>
                                        </p:tgtEl>
                                        <p:attrNameLst>
                                          <p:attrName>style.visibility</p:attrName>
                                        </p:attrNameLst>
                                      </p:cBhvr>
                                      <p:to>
                                        <p:strVal val="visible"/>
                                      </p:to>
                                    </p:set>
                                    <p:animEffect filter="wipe(up)" transition="in">
                                      <p:cBhvr>
                                        <p:cTn id="150" dur="500"/>
                                        <p:tgtEl>
                                          <p:spTgt spid="3543"/>
                                        </p:tgtEl>
                                      </p:cBhvr>
                                    </p:animEffect>
                                  </p:childTnLst>
                                </p:cTn>
                              </p:par>
                            </p:childTnLst>
                          </p:cTn>
                        </p:par>
                        <p:par>
                          <p:cTn id="151" fill="hold">
                            <p:stCondLst>
                              <p:cond delay="3500"/>
                            </p:stCondLst>
                            <p:childTnLst>
                              <p:par>
                                <p:cTn id="152" presetClass="entr" nodeType="afterEffect" presetSubtype="1" presetID="22" grpId="32" fill="hold">
                                  <p:stCondLst>
                                    <p:cond delay="0"/>
                                  </p:stCondLst>
                                  <p:iterate type="el" backwards="0">
                                    <p:tmAbs val="0"/>
                                  </p:iterate>
                                  <p:childTnLst>
                                    <p:set>
                                      <p:cBhvr>
                                        <p:cTn id="153" fill="hold"/>
                                        <p:tgtEl>
                                          <p:spTgt spid="3535"/>
                                        </p:tgtEl>
                                        <p:attrNameLst>
                                          <p:attrName>style.visibility</p:attrName>
                                        </p:attrNameLst>
                                      </p:cBhvr>
                                      <p:to>
                                        <p:strVal val="visible"/>
                                      </p:to>
                                    </p:set>
                                    <p:animEffect filter="wipe(up)" transition="in">
                                      <p:cBhvr>
                                        <p:cTn id="154" dur="500"/>
                                        <p:tgtEl>
                                          <p:spTgt spid="3535"/>
                                        </p:tgtEl>
                                      </p:cBhvr>
                                    </p:animEffect>
                                  </p:childTnLst>
                                </p:cTn>
                              </p:par>
                            </p:childTnLst>
                          </p:cTn>
                        </p:par>
                        <p:par>
                          <p:cTn id="155" fill="hold">
                            <p:stCondLst>
                              <p:cond delay="4000"/>
                            </p:stCondLst>
                            <p:childTnLst>
                              <p:par>
                                <p:cTn id="156" presetClass="entr" nodeType="afterEffect" presetSubtype="1" presetID="22" grpId="33" fill="hold">
                                  <p:stCondLst>
                                    <p:cond delay="0"/>
                                  </p:stCondLst>
                                  <p:iterate type="el" backwards="0">
                                    <p:tmAbs val="0"/>
                                  </p:iterate>
                                  <p:childTnLst>
                                    <p:set>
                                      <p:cBhvr>
                                        <p:cTn id="157" fill="hold"/>
                                        <p:tgtEl>
                                          <p:spTgt spid="3536"/>
                                        </p:tgtEl>
                                        <p:attrNameLst>
                                          <p:attrName>style.visibility</p:attrName>
                                        </p:attrNameLst>
                                      </p:cBhvr>
                                      <p:to>
                                        <p:strVal val="visible"/>
                                      </p:to>
                                    </p:set>
                                    <p:animEffect filter="wipe(up)" transition="in">
                                      <p:cBhvr>
                                        <p:cTn id="158" dur="500"/>
                                        <p:tgtEl>
                                          <p:spTgt spid="3536"/>
                                        </p:tgtEl>
                                      </p:cBhvr>
                                    </p:animEffect>
                                  </p:childTnLst>
                                </p:cTn>
                              </p:par>
                            </p:childTnLst>
                          </p:cTn>
                        </p:par>
                        <p:par>
                          <p:cTn id="159" fill="hold">
                            <p:stCondLst>
                              <p:cond delay="4500"/>
                            </p:stCondLst>
                            <p:childTnLst>
                              <p:par>
                                <p:cTn id="160" presetClass="entr" nodeType="afterEffect" presetSubtype="1" presetID="22" grpId="34" fill="hold">
                                  <p:stCondLst>
                                    <p:cond delay="0"/>
                                  </p:stCondLst>
                                  <p:iterate type="el" backwards="0">
                                    <p:tmAbs val="0"/>
                                  </p:iterate>
                                  <p:childTnLst>
                                    <p:set>
                                      <p:cBhvr>
                                        <p:cTn id="161" fill="hold"/>
                                        <p:tgtEl>
                                          <p:spTgt spid="3493"/>
                                        </p:tgtEl>
                                        <p:attrNameLst>
                                          <p:attrName>style.visibility</p:attrName>
                                        </p:attrNameLst>
                                      </p:cBhvr>
                                      <p:to>
                                        <p:strVal val="visible"/>
                                      </p:to>
                                    </p:set>
                                    <p:animEffect filter="wipe(up)" transition="in">
                                      <p:cBhvr>
                                        <p:cTn id="162" dur="500"/>
                                        <p:tgtEl>
                                          <p:spTgt spid="3493"/>
                                        </p:tgtEl>
                                      </p:cBhvr>
                                    </p:animEffect>
                                  </p:childTnLst>
                                </p:cTn>
                              </p:par>
                            </p:childTnLst>
                          </p:cTn>
                        </p:par>
                        <p:par>
                          <p:cTn id="163" fill="hold">
                            <p:stCondLst>
                              <p:cond delay="5000"/>
                            </p:stCondLst>
                            <p:childTnLst>
                              <p:par>
                                <p:cTn id="164" presetClass="entr" nodeType="afterEffect" presetSubtype="1" presetID="22" grpId="35" fill="hold">
                                  <p:stCondLst>
                                    <p:cond delay="0"/>
                                  </p:stCondLst>
                                  <p:iterate type="el" backwards="0">
                                    <p:tmAbs val="0"/>
                                  </p:iterate>
                                  <p:childTnLst>
                                    <p:set>
                                      <p:cBhvr>
                                        <p:cTn id="165" fill="hold"/>
                                        <p:tgtEl>
                                          <p:spTgt spid="3491"/>
                                        </p:tgtEl>
                                        <p:attrNameLst>
                                          <p:attrName>style.visibility</p:attrName>
                                        </p:attrNameLst>
                                      </p:cBhvr>
                                      <p:to>
                                        <p:strVal val="visible"/>
                                      </p:to>
                                    </p:set>
                                    <p:animEffect filter="wipe(up)" transition="in">
                                      <p:cBhvr>
                                        <p:cTn id="166" dur="500"/>
                                        <p:tgtEl>
                                          <p:spTgt spid="3491"/>
                                        </p:tgtEl>
                                      </p:cBhvr>
                                    </p:animEffect>
                                  </p:childTnLst>
                                </p:cTn>
                              </p:par>
                            </p:childTnLst>
                          </p:cTn>
                        </p:par>
                        <p:par>
                          <p:cTn id="167" fill="hold">
                            <p:stCondLst>
                              <p:cond delay="5500"/>
                            </p:stCondLst>
                            <p:childTnLst>
                              <p:par>
                                <p:cTn id="168" presetClass="entr" nodeType="afterEffect" presetSubtype="1" presetID="22" grpId="36" fill="hold">
                                  <p:stCondLst>
                                    <p:cond delay="0"/>
                                  </p:stCondLst>
                                  <p:iterate type="el" backwards="0">
                                    <p:tmAbs val="0"/>
                                  </p:iterate>
                                  <p:childTnLst>
                                    <p:set>
                                      <p:cBhvr>
                                        <p:cTn id="169" fill="hold"/>
                                        <p:tgtEl>
                                          <p:spTgt spid="3492"/>
                                        </p:tgtEl>
                                        <p:attrNameLst>
                                          <p:attrName>style.visibility</p:attrName>
                                        </p:attrNameLst>
                                      </p:cBhvr>
                                      <p:to>
                                        <p:strVal val="visible"/>
                                      </p:to>
                                    </p:set>
                                    <p:animEffect filter="wipe(up)" transition="in">
                                      <p:cBhvr>
                                        <p:cTn id="170" dur="500"/>
                                        <p:tgtEl>
                                          <p:spTgt spid="34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491" grpId="35"/>
      <p:bldP build="whole" bldLvl="1" animBg="1" rev="0" advAuto="0" spid="3548" grpId="20"/>
      <p:bldP build="whole" bldLvl="1" animBg="1" rev="0" advAuto="0" spid="3552" grpId="11"/>
      <p:bldP build="whole" bldLvl="1" animBg="1" rev="0" advAuto="0" spid="3544" grpId="15"/>
      <p:bldP build="whole" bldLvl="1" animBg="1" rev="0" advAuto="0" spid="3535" grpId="32"/>
      <p:bldP build="whole" bldLvl="1" animBg="1" rev="0" advAuto="0" spid="3534" grpId="30"/>
      <p:bldP build="whole" bldLvl="1" animBg="1" rev="0" advAuto="0" spid="3539" grpId="5"/>
      <p:bldP build="whole" bldLvl="1" animBg="1" rev="0" advAuto="0" spid="3532" grpId="21"/>
      <p:bldP build="whole" bldLvl="1" animBg="1" rev="0" advAuto="0" spid="3513" grpId="25"/>
      <p:bldP build="whole" bldLvl="1" animBg="1" rev="0" advAuto="0" spid="3507" grpId="12"/>
      <p:bldP build="whole" bldLvl="1" animBg="1" rev="0" advAuto="0" spid="3545" grpId="16"/>
      <p:bldP build="whole" bldLvl="1" animBg="1" rev="0" advAuto="0" spid="3512" grpId="17"/>
      <p:bldP build="whole" bldLvl="1" animBg="1" rev="0" advAuto="0" spid="3538" grpId="10"/>
      <p:bldP build="whole" bldLvl="1" animBg="1" rev="0" advAuto="0" spid="3536" grpId="33"/>
      <p:bldP build="whole" bldLvl="1" animBg="1" rev="0" advAuto="0" spid="3549" grpId="19"/>
      <p:bldP build="whole" bldLvl="1" animBg="1" rev="0" advAuto="0" spid="3492" grpId="36"/>
      <p:bldP build="whole" bldLvl="1" animBg="1" rev="0" advAuto="0" spid="3502" grpId="9"/>
      <p:bldP build="whole" bldLvl="1" animBg="1" rev="0" advAuto="0" spid="3533" grpId="14"/>
      <p:bldP build="whole" bldLvl="1" animBg="1" rev="0" advAuto="0" spid="3540" grpId="22"/>
      <p:bldP build="whole" bldLvl="1" animBg="1" rev="0" advAuto="0" spid="3550" grpId="3"/>
      <p:bldP build="whole" bldLvl="1" animBg="1" rev="0" advAuto="0" spid="3514" grpId="26"/>
      <p:bldP build="whole" bldLvl="1" animBg="1" rev="0" advAuto="0" spid="3530" grpId="18"/>
      <p:bldP build="whole" bldLvl="1" animBg="1" rev="0" advAuto="0" spid="3542" grpId="8"/>
      <p:bldP build="whole" bldLvl="1" animBg="1" rev="0" advAuto="0" spid="3493" grpId="34"/>
      <p:bldP build="whole" bldLvl="1" animBg="1" rev="0" advAuto="0" spid="3546" grpId="23"/>
      <p:bldP build="whole" bldLvl="1" animBg="1" rev="0" advAuto="0" spid="3537" grpId="2"/>
      <p:bldP build="whole" bldLvl="1" animBg="1" rev="0" advAuto="0" spid="3505" grpId="1"/>
      <p:bldP build="whole" bldLvl="1" animBg="1" rev="0" advAuto="0" spid="3516" grpId="7"/>
      <p:bldP build="whole" bldLvl="1" animBg="1" rev="0" advAuto="0" spid="3551" grpId="6"/>
      <p:bldP build="whole" bldLvl="1" animBg="1" rev="0" advAuto="0" spid="3515" grpId="28"/>
      <p:bldP build="whole" bldLvl="1" animBg="1" rev="0" advAuto="0" spid="3541" grpId="27"/>
      <p:bldP build="whole" bldLvl="1" animBg="1" rev="0" advAuto="0" spid="3499" grpId="4"/>
      <p:bldP build="whole" bldLvl="1" animBg="1" rev="0" advAuto="0" spid="3543" grpId="31"/>
      <p:bldP build="whole" bldLvl="1" animBg="1" rev="0" advAuto="0" spid="3547" grpId="24"/>
      <p:bldP build="whole" bldLvl="1" animBg="1" rev="0" advAuto="0" spid="3506" grpId="13"/>
      <p:bldP build="whole" bldLvl="1" animBg="1" rev="0" advAuto="0" spid="3531" grpId="29"/>
    </p:bld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2"/>
            </a:gs>
            <a:gs pos="100000">
              <a:srgbClr val="6491C8"/>
            </a:gs>
          </a:gsLst>
          <a:lin ang="19200000" scaled="0"/>
        </a:gradFill>
      </p:bgPr>
    </p:bg>
    <p:spTree>
      <p:nvGrpSpPr>
        <p:cNvPr id="1" name=""/>
        <p:cNvGrpSpPr/>
        <p:nvPr/>
      </p:nvGrpSpPr>
      <p:grpSpPr>
        <a:xfrm>
          <a:off x="0" y="0"/>
          <a:ext cx="0" cy="0"/>
          <a:chOff x="0" y="0"/>
          <a:chExt cx="0" cy="0"/>
        </a:xfrm>
      </p:grpSpPr>
      <p:sp>
        <p:nvSpPr>
          <p:cNvPr id="3554"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55" name="Oval 189"/>
          <p:cNvSpPr/>
          <p:nvPr/>
        </p:nvSpPr>
        <p:spPr>
          <a:xfrm>
            <a:off x="2371201" y="561834"/>
            <a:ext cx="1539351" cy="1539352"/>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3556" name="Arc 163"/>
          <p:cNvSpPr/>
          <p:nvPr/>
        </p:nvSpPr>
        <p:spPr>
          <a:xfrm>
            <a:off x="3884036" y="-38795"/>
            <a:ext cx="288479" cy="5027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21600"/>
                </a:lnTo>
                <a:cubicBezTo>
                  <a:pt x="13351" y="14762"/>
                  <a:pt x="6125" y="7537"/>
                  <a:pt x="0" y="0"/>
                </a:cubicBezTo>
              </a:path>
            </a:pathLst>
          </a:custGeom>
          <a:ln w="6350">
            <a:solidFill>
              <a:srgbClr val="010101"/>
            </a:solidFill>
            <a:prstDash val="dash"/>
            <a:miter/>
          </a:ln>
        </p:spPr>
        <p:txBody>
          <a:bodyPr lIns="45719" rIns="45719" anchor="ctr"/>
          <a:lstStyle/>
          <a:p>
            <a:pPr algn="ctr"/>
          </a:p>
        </p:txBody>
      </p:sp>
      <p:sp>
        <p:nvSpPr>
          <p:cNvPr id="3557" name="Arc 167"/>
          <p:cNvSpPr/>
          <p:nvPr/>
        </p:nvSpPr>
        <p:spPr>
          <a:xfrm>
            <a:off x="7569255" y="1233462"/>
            <a:ext cx="1565652" cy="6847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312" y="11249"/>
                  <a:pt x="7881" y="18679"/>
                  <a:pt x="0" y="21600"/>
                </a:cubicBezTo>
              </a:path>
            </a:pathLst>
          </a:custGeom>
          <a:ln w="6350">
            <a:solidFill>
              <a:srgbClr val="010101"/>
            </a:solidFill>
            <a:prstDash val="dash"/>
            <a:miter/>
          </a:ln>
        </p:spPr>
        <p:txBody>
          <a:bodyPr lIns="45719" rIns="45719" anchor="ctr"/>
          <a:lstStyle/>
          <a:p>
            <a:pPr algn="ctr"/>
          </a:p>
        </p:txBody>
      </p:sp>
      <p:sp>
        <p:nvSpPr>
          <p:cNvPr id="3558" name="Oval 13"/>
          <p:cNvSpPr/>
          <p:nvPr/>
        </p:nvSpPr>
        <p:spPr>
          <a:xfrm>
            <a:off x="2476897" y="3240154"/>
            <a:ext cx="7218432" cy="7218432"/>
          </a:xfrm>
          <a:prstGeom prst="ellipse">
            <a:avLst/>
          </a:prstGeom>
          <a:solidFill>
            <a:srgbClr val="FFFFFF">
              <a:alpha val="10000"/>
            </a:srgbClr>
          </a:solidFill>
          <a:ln w="12700">
            <a:miter lim="400000"/>
          </a:ln>
        </p:spPr>
        <p:txBody>
          <a:bodyPr lIns="45719" rIns="45719" anchor="ctr"/>
          <a:lstStyle/>
          <a:p>
            <a:pPr algn="ctr">
              <a:defRPr>
                <a:solidFill>
                  <a:srgbClr val="FFFFFF"/>
                </a:solidFill>
              </a:defRPr>
            </a:pPr>
          </a:p>
        </p:txBody>
      </p:sp>
      <p:sp>
        <p:nvSpPr>
          <p:cNvPr id="3559" name="Text Placeholder 1"/>
          <p:cNvSpPr txBox="1"/>
          <p:nvPr>
            <p:ph type="body" sz="quarter" idx="1"/>
          </p:nvPr>
        </p:nvSpPr>
        <p:spPr>
          <a:prstGeom prst="rect">
            <a:avLst/>
          </a:prstGeom>
        </p:spPr>
        <p:txBody>
          <a:bodyPr/>
          <a:lstStyle>
            <a:lvl1pPr defTabSz="813816">
              <a:spcBef>
                <a:spcPts val="800"/>
              </a:spcBef>
              <a:defRPr sz="712">
                <a:solidFill>
                  <a:srgbClr val="FEFEFE"/>
                </a:solidFill>
              </a:defRPr>
            </a:lvl1pPr>
          </a:lstStyle>
          <a:p>
            <a:pPr/>
            <a:r>
              <a:t>Here is your custom footer</a:t>
            </a:r>
          </a:p>
        </p:txBody>
      </p:sp>
      <p:grpSp>
        <p:nvGrpSpPr>
          <p:cNvPr id="3568" name="Group 55"/>
          <p:cNvGrpSpPr/>
          <p:nvPr/>
        </p:nvGrpSpPr>
        <p:grpSpPr>
          <a:xfrm>
            <a:off x="5158702" y="6153954"/>
            <a:ext cx="1897745" cy="1670532"/>
            <a:chOff x="0" y="0"/>
            <a:chExt cx="1897744" cy="1670530"/>
          </a:xfrm>
        </p:grpSpPr>
        <p:sp>
          <p:nvSpPr>
            <p:cNvPr id="3560" name="Freeform 54"/>
            <p:cNvSpPr/>
            <p:nvPr/>
          </p:nvSpPr>
          <p:spPr>
            <a:xfrm>
              <a:off x="53355" y="136135"/>
              <a:ext cx="1844390" cy="15343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8" y="0"/>
                  </a:moveTo>
                  <a:lnTo>
                    <a:pt x="21062" y="0"/>
                  </a:lnTo>
                  <a:cubicBezTo>
                    <a:pt x="21359" y="0"/>
                    <a:pt x="21600" y="289"/>
                    <a:pt x="21600" y="647"/>
                  </a:cubicBezTo>
                  <a:lnTo>
                    <a:pt x="21600" y="18204"/>
                  </a:lnTo>
                  <a:cubicBezTo>
                    <a:pt x="21600" y="18562"/>
                    <a:pt x="21359" y="18851"/>
                    <a:pt x="21062" y="18851"/>
                  </a:cubicBezTo>
                  <a:lnTo>
                    <a:pt x="13560" y="18851"/>
                  </a:lnTo>
                  <a:lnTo>
                    <a:pt x="13989" y="20959"/>
                  </a:lnTo>
                  <a:lnTo>
                    <a:pt x="14416" y="20959"/>
                  </a:lnTo>
                  <a:cubicBezTo>
                    <a:pt x="14598" y="20959"/>
                    <a:pt x="14746" y="21167"/>
                    <a:pt x="14746" y="21425"/>
                  </a:cubicBezTo>
                  <a:lnTo>
                    <a:pt x="14746" y="21600"/>
                  </a:lnTo>
                  <a:lnTo>
                    <a:pt x="6903" y="21600"/>
                  </a:lnTo>
                  <a:lnTo>
                    <a:pt x="6903" y="21425"/>
                  </a:lnTo>
                  <a:cubicBezTo>
                    <a:pt x="6903" y="21167"/>
                    <a:pt x="7051" y="20959"/>
                    <a:pt x="7233" y="20959"/>
                  </a:cubicBezTo>
                  <a:lnTo>
                    <a:pt x="7641" y="20959"/>
                  </a:lnTo>
                  <a:lnTo>
                    <a:pt x="8070" y="18851"/>
                  </a:lnTo>
                  <a:lnTo>
                    <a:pt x="538" y="18851"/>
                  </a:lnTo>
                  <a:cubicBezTo>
                    <a:pt x="240" y="18851"/>
                    <a:pt x="0" y="18562"/>
                    <a:pt x="0" y="18204"/>
                  </a:cubicBezTo>
                  <a:lnTo>
                    <a:pt x="0" y="647"/>
                  </a:lnTo>
                  <a:cubicBezTo>
                    <a:pt x="0" y="289"/>
                    <a:pt x="240" y="0"/>
                    <a:pt x="538"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567" name="Group 11"/>
            <p:cNvGrpSpPr/>
            <p:nvPr/>
          </p:nvGrpSpPr>
          <p:grpSpPr>
            <a:xfrm>
              <a:off x="-1" y="0"/>
              <a:ext cx="1844390" cy="1534395"/>
              <a:chOff x="0" y="0"/>
              <a:chExt cx="1844388" cy="1534394"/>
            </a:xfrm>
          </p:grpSpPr>
          <p:sp>
            <p:nvSpPr>
              <p:cNvPr id="3561" name="Shape 135"/>
              <p:cNvSpPr/>
              <p:nvPr/>
            </p:nvSpPr>
            <p:spPr>
              <a:xfrm>
                <a:off x="650555" y="1257449"/>
                <a:ext cx="545825" cy="2391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14" y="0"/>
                    </a:moveTo>
                    <a:cubicBezTo>
                      <a:pt x="1542" y="7200"/>
                      <a:pt x="771" y="14398"/>
                      <a:pt x="0" y="21600"/>
                    </a:cubicBezTo>
                    <a:cubicBezTo>
                      <a:pt x="7199" y="21600"/>
                      <a:pt x="14399" y="21600"/>
                      <a:pt x="21600" y="21600"/>
                    </a:cubicBezTo>
                    <a:cubicBezTo>
                      <a:pt x="20828" y="14398"/>
                      <a:pt x="20056" y="7200"/>
                      <a:pt x="19285" y="0"/>
                    </a:cubicBezTo>
                    <a:cubicBezTo>
                      <a:pt x="13628" y="0"/>
                      <a:pt x="7972" y="0"/>
                      <a:pt x="2314" y="0"/>
                    </a:cubicBezTo>
                    <a:close/>
                  </a:path>
                </a:pathLst>
              </a:custGeom>
              <a:solidFill>
                <a:srgbClr val="C1D3E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62" name="Shape 136"/>
              <p:cNvSpPr/>
              <p:nvPr/>
            </p:nvSpPr>
            <p:spPr>
              <a:xfrm>
                <a:off x="589430" y="1488855"/>
                <a:ext cx="669678" cy="455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91" y="0"/>
                    </a:moveTo>
                    <a:lnTo>
                      <a:pt x="909" y="0"/>
                    </a:lnTo>
                    <a:cubicBezTo>
                      <a:pt x="407" y="0"/>
                      <a:pt x="0" y="7019"/>
                      <a:pt x="0" y="15712"/>
                    </a:cubicBezTo>
                    <a:lnTo>
                      <a:pt x="0" y="21600"/>
                    </a:lnTo>
                    <a:lnTo>
                      <a:pt x="21600" y="21600"/>
                    </a:lnTo>
                    <a:lnTo>
                      <a:pt x="21600" y="15712"/>
                    </a:lnTo>
                    <a:cubicBezTo>
                      <a:pt x="21600" y="7019"/>
                      <a:pt x="21192" y="0"/>
                      <a:pt x="20691"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63" name="Shape 137"/>
              <p:cNvSpPr/>
              <p:nvPr/>
            </p:nvSpPr>
            <p:spPr>
              <a:xfrm>
                <a:off x="0" y="1161394"/>
                <a:ext cx="1844389" cy="1776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6021"/>
                    </a:lnTo>
                    <a:cubicBezTo>
                      <a:pt x="0" y="19105"/>
                      <a:pt x="240" y="21600"/>
                      <a:pt x="538" y="21600"/>
                    </a:cubicBezTo>
                    <a:lnTo>
                      <a:pt x="21062" y="21600"/>
                    </a:lnTo>
                    <a:cubicBezTo>
                      <a:pt x="21359" y="21600"/>
                      <a:pt x="21600" y="19105"/>
                      <a:pt x="21600" y="16021"/>
                    </a:cubicBezTo>
                    <a:lnTo>
                      <a:pt x="21600" y="0"/>
                    </a:lnTo>
                    <a:cubicBezTo>
                      <a:pt x="21600" y="0"/>
                      <a:pt x="0" y="0"/>
                      <a:pt x="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64" name="Shape 138"/>
              <p:cNvSpPr/>
              <p:nvPr/>
            </p:nvSpPr>
            <p:spPr>
              <a:xfrm>
                <a:off x="0" y="0"/>
                <a:ext cx="1844389" cy="11616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854"/>
                    </a:lnTo>
                    <a:cubicBezTo>
                      <a:pt x="21600" y="382"/>
                      <a:pt x="21359" y="0"/>
                      <a:pt x="21062" y="0"/>
                    </a:cubicBezTo>
                    <a:lnTo>
                      <a:pt x="538" y="0"/>
                    </a:lnTo>
                    <a:cubicBezTo>
                      <a:pt x="240" y="0"/>
                      <a:pt x="0" y="382"/>
                      <a:pt x="0" y="854"/>
                    </a:cubicBezTo>
                    <a:lnTo>
                      <a:pt x="0" y="21600"/>
                    </a:lnTo>
                    <a:cubicBezTo>
                      <a:pt x="0" y="21600"/>
                      <a:pt x="21600" y="21600"/>
                      <a:pt x="216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65" name="Shape 139"/>
              <p:cNvSpPr/>
              <p:nvPr/>
            </p:nvSpPr>
            <p:spPr>
              <a:xfrm>
                <a:off x="78590" y="74224"/>
                <a:ext cx="1693282" cy="10137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lnTo>
                      <a:pt x="21600" y="21600"/>
                    </a:lnTo>
                    <a:cubicBezTo>
                      <a:pt x="21600" y="21600"/>
                      <a:pt x="0" y="21600"/>
                      <a:pt x="0"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66" name="Shape 140"/>
              <p:cNvSpPr/>
              <p:nvPr/>
            </p:nvSpPr>
            <p:spPr>
              <a:xfrm>
                <a:off x="598166" y="253236"/>
                <a:ext cx="653782" cy="591720"/>
              </a:xfrm>
              <a:custGeom>
                <a:avLst/>
                <a:gdLst/>
                <a:ahLst/>
                <a:cxnLst>
                  <a:cxn ang="0">
                    <a:pos x="wd2" y="hd2"/>
                  </a:cxn>
                  <a:cxn ang="5400000">
                    <a:pos x="wd2" y="hd2"/>
                  </a:cxn>
                  <a:cxn ang="10800000">
                    <a:pos x="wd2" y="hd2"/>
                  </a:cxn>
                  <a:cxn ang="16200000">
                    <a:pos x="wd2" y="hd2"/>
                  </a:cxn>
                </a:cxnLst>
                <a:rect l="0" t="0" r="r" b="b"/>
                <a:pathLst>
                  <a:path w="21289" h="21600" fill="norm" stroke="1" extrusionOk="0">
                    <a:moveTo>
                      <a:pt x="8507" y="18054"/>
                    </a:moveTo>
                    <a:cubicBezTo>
                      <a:pt x="7966" y="18054"/>
                      <a:pt x="7535" y="18537"/>
                      <a:pt x="7535" y="19136"/>
                    </a:cubicBezTo>
                    <a:cubicBezTo>
                      <a:pt x="7535" y="19735"/>
                      <a:pt x="7966" y="20226"/>
                      <a:pt x="8507" y="20226"/>
                    </a:cubicBezTo>
                    <a:cubicBezTo>
                      <a:pt x="9041" y="20226"/>
                      <a:pt x="9476" y="19735"/>
                      <a:pt x="9476" y="19136"/>
                    </a:cubicBezTo>
                    <a:cubicBezTo>
                      <a:pt x="9476" y="18537"/>
                      <a:pt x="9041" y="18054"/>
                      <a:pt x="8507" y="18054"/>
                    </a:cubicBezTo>
                    <a:cubicBezTo>
                      <a:pt x="8507" y="18054"/>
                      <a:pt x="8507" y="18054"/>
                      <a:pt x="8507" y="18054"/>
                    </a:cubicBezTo>
                    <a:close/>
                    <a:moveTo>
                      <a:pt x="17809" y="18054"/>
                    </a:moveTo>
                    <a:cubicBezTo>
                      <a:pt x="17272" y="18054"/>
                      <a:pt x="16840" y="18537"/>
                      <a:pt x="16840" y="19136"/>
                    </a:cubicBezTo>
                    <a:cubicBezTo>
                      <a:pt x="16840" y="19735"/>
                      <a:pt x="17272" y="20226"/>
                      <a:pt x="17809" y="20226"/>
                    </a:cubicBezTo>
                    <a:cubicBezTo>
                      <a:pt x="18347" y="20226"/>
                      <a:pt x="18778" y="19735"/>
                      <a:pt x="18778" y="19136"/>
                    </a:cubicBezTo>
                    <a:cubicBezTo>
                      <a:pt x="18778" y="18537"/>
                      <a:pt x="18347" y="18054"/>
                      <a:pt x="17809" y="18054"/>
                    </a:cubicBezTo>
                    <a:cubicBezTo>
                      <a:pt x="17809" y="18054"/>
                      <a:pt x="17809" y="18054"/>
                      <a:pt x="17809" y="18054"/>
                    </a:cubicBezTo>
                    <a:close/>
                    <a:moveTo>
                      <a:pt x="20545" y="4813"/>
                    </a:moveTo>
                    <a:cubicBezTo>
                      <a:pt x="15882" y="4813"/>
                      <a:pt x="11212" y="4813"/>
                      <a:pt x="6542" y="4813"/>
                    </a:cubicBezTo>
                    <a:cubicBezTo>
                      <a:pt x="5909" y="4813"/>
                      <a:pt x="5731" y="4636"/>
                      <a:pt x="5583" y="3961"/>
                    </a:cubicBezTo>
                    <a:cubicBezTo>
                      <a:pt x="5337" y="2879"/>
                      <a:pt x="5094" y="1796"/>
                      <a:pt x="4850" y="714"/>
                    </a:cubicBezTo>
                    <a:cubicBezTo>
                      <a:pt x="4710" y="123"/>
                      <a:pt x="4577" y="0"/>
                      <a:pt x="4012" y="0"/>
                    </a:cubicBezTo>
                    <a:cubicBezTo>
                      <a:pt x="2813" y="0"/>
                      <a:pt x="1615" y="0"/>
                      <a:pt x="420" y="0"/>
                    </a:cubicBezTo>
                    <a:cubicBezTo>
                      <a:pt x="-220" y="0"/>
                      <a:pt x="-90" y="1673"/>
                      <a:pt x="551" y="1673"/>
                    </a:cubicBezTo>
                    <a:cubicBezTo>
                      <a:pt x="1526" y="1673"/>
                      <a:pt x="2502" y="1673"/>
                      <a:pt x="3474" y="1673"/>
                    </a:cubicBezTo>
                    <a:cubicBezTo>
                      <a:pt x="4032" y="1673"/>
                      <a:pt x="4090" y="1781"/>
                      <a:pt x="4227" y="2395"/>
                    </a:cubicBezTo>
                    <a:cubicBezTo>
                      <a:pt x="5296" y="7116"/>
                      <a:pt x="6165" y="11284"/>
                      <a:pt x="7292" y="15981"/>
                    </a:cubicBezTo>
                    <a:cubicBezTo>
                      <a:pt x="7480" y="16764"/>
                      <a:pt x="7377" y="16956"/>
                      <a:pt x="6991" y="17394"/>
                    </a:cubicBezTo>
                    <a:cubicBezTo>
                      <a:pt x="6583" y="17847"/>
                      <a:pt x="6326" y="18468"/>
                      <a:pt x="6326" y="19159"/>
                    </a:cubicBezTo>
                    <a:cubicBezTo>
                      <a:pt x="6326" y="20510"/>
                      <a:pt x="7302" y="21600"/>
                      <a:pt x="8507" y="21600"/>
                    </a:cubicBezTo>
                    <a:cubicBezTo>
                      <a:pt x="9311" y="21600"/>
                      <a:pt x="10017" y="21116"/>
                      <a:pt x="10393" y="20387"/>
                    </a:cubicBezTo>
                    <a:cubicBezTo>
                      <a:pt x="10647" y="19888"/>
                      <a:pt x="10869" y="19696"/>
                      <a:pt x="11304" y="19696"/>
                    </a:cubicBezTo>
                    <a:cubicBezTo>
                      <a:pt x="12513" y="19696"/>
                      <a:pt x="13725" y="19696"/>
                      <a:pt x="14930" y="19696"/>
                    </a:cubicBezTo>
                    <a:cubicBezTo>
                      <a:pt x="15454" y="19696"/>
                      <a:pt x="15638" y="19873"/>
                      <a:pt x="15889" y="20356"/>
                    </a:cubicBezTo>
                    <a:cubicBezTo>
                      <a:pt x="16272" y="21093"/>
                      <a:pt x="16974" y="21600"/>
                      <a:pt x="17792" y="21600"/>
                    </a:cubicBezTo>
                    <a:cubicBezTo>
                      <a:pt x="19000" y="21600"/>
                      <a:pt x="19976" y="20510"/>
                      <a:pt x="19976" y="19159"/>
                    </a:cubicBezTo>
                    <a:cubicBezTo>
                      <a:pt x="19976" y="17808"/>
                      <a:pt x="19000" y="16711"/>
                      <a:pt x="17792" y="16711"/>
                    </a:cubicBezTo>
                    <a:cubicBezTo>
                      <a:pt x="17049" y="16711"/>
                      <a:pt x="16395" y="17125"/>
                      <a:pt x="15998" y="17762"/>
                    </a:cubicBezTo>
                    <a:cubicBezTo>
                      <a:pt x="15601" y="18399"/>
                      <a:pt x="15358" y="18614"/>
                      <a:pt x="14971" y="18614"/>
                    </a:cubicBezTo>
                    <a:cubicBezTo>
                      <a:pt x="13759" y="18614"/>
                      <a:pt x="12540" y="18614"/>
                      <a:pt x="11321" y="18614"/>
                    </a:cubicBezTo>
                    <a:cubicBezTo>
                      <a:pt x="10859" y="18614"/>
                      <a:pt x="10654" y="18407"/>
                      <a:pt x="10318" y="17793"/>
                    </a:cubicBezTo>
                    <a:cubicBezTo>
                      <a:pt x="10051" y="17317"/>
                      <a:pt x="9623" y="16979"/>
                      <a:pt x="9137" y="16818"/>
                    </a:cubicBezTo>
                    <a:cubicBezTo>
                      <a:pt x="8627" y="16641"/>
                      <a:pt x="8411" y="16511"/>
                      <a:pt x="8288" y="15981"/>
                    </a:cubicBezTo>
                    <a:cubicBezTo>
                      <a:pt x="8233" y="15728"/>
                      <a:pt x="8178" y="15474"/>
                      <a:pt x="8120" y="15221"/>
                    </a:cubicBezTo>
                    <a:cubicBezTo>
                      <a:pt x="7983" y="14630"/>
                      <a:pt x="8093" y="14500"/>
                      <a:pt x="8689" y="14500"/>
                    </a:cubicBezTo>
                    <a:cubicBezTo>
                      <a:pt x="11845" y="14500"/>
                      <a:pt x="15002" y="14500"/>
                      <a:pt x="18158" y="14500"/>
                    </a:cubicBezTo>
                    <a:cubicBezTo>
                      <a:pt x="19000" y="14500"/>
                      <a:pt x="19254" y="14338"/>
                      <a:pt x="19401" y="13801"/>
                    </a:cubicBezTo>
                    <a:cubicBezTo>
                      <a:pt x="19637" y="12972"/>
                      <a:pt x="19524" y="12888"/>
                      <a:pt x="18847" y="12888"/>
                    </a:cubicBezTo>
                    <a:lnTo>
                      <a:pt x="8713" y="12888"/>
                    </a:lnTo>
                    <a:cubicBezTo>
                      <a:pt x="8298" y="12888"/>
                      <a:pt x="8291" y="12182"/>
                      <a:pt x="8706" y="12182"/>
                    </a:cubicBezTo>
                    <a:cubicBezTo>
                      <a:pt x="12160" y="12182"/>
                      <a:pt x="15615" y="12182"/>
                      <a:pt x="19069" y="12182"/>
                    </a:cubicBezTo>
                    <a:cubicBezTo>
                      <a:pt x="19706" y="12182"/>
                      <a:pt x="19791" y="12113"/>
                      <a:pt x="19915" y="11568"/>
                    </a:cubicBezTo>
                    <a:cubicBezTo>
                      <a:pt x="20041" y="10984"/>
                      <a:pt x="19963" y="10923"/>
                      <a:pt x="19346" y="10923"/>
                    </a:cubicBezTo>
                    <a:lnTo>
                      <a:pt x="8271" y="10923"/>
                    </a:lnTo>
                    <a:cubicBezTo>
                      <a:pt x="7857" y="10923"/>
                      <a:pt x="7846" y="10217"/>
                      <a:pt x="8260" y="10217"/>
                    </a:cubicBezTo>
                    <a:cubicBezTo>
                      <a:pt x="12013" y="10217"/>
                      <a:pt x="15758" y="10217"/>
                      <a:pt x="19508" y="10217"/>
                    </a:cubicBezTo>
                    <a:cubicBezTo>
                      <a:pt x="20134" y="10217"/>
                      <a:pt x="20233" y="10163"/>
                      <a:pt x="20353" y="9610"/>
                    </a:cubicBezTo>
                    <a:cubicBezTo>
                      <a:pt x="20476" y="9081"/>
                      <a:pt x="20404" y="8996"/>
                      <a:pt x="19733" y="8996"/>
                    </a:cubicBezTo>
                    <a:lnTo>
                      <a:pt x="7839" y="8996"/>
                    </a:lnTo>
                    <a:cubicBezTo>
                      <a:pt x="7422" y="8996"/>
                      <a:pt x="7415" y="8282"/>
                      <a:pt x="7832" y="8282"/>
                    </a:cubicBezTo>
                    <a:cubicBezTo>
                      <a:pt x="11869" y="8282"/>
                      <a:pt x="15909" y="8282"/>
                      <a:pt x="19949" y="8282"/>
                    </a:cubicBezTo>
                    <a:cubicBezTo>
                      <a:pt x="20545" y="8282"/>
                      <a:pt x="20671" y="8213"/>
                      <a:pt x="20795" y="7661"/>
                    </a:cubicBezTo>
                    <a:cubicBezTo>
                      <a:pt x="20907" y="7169"/>
                      <a:pt x="20867" y="7047"/>
                      <a:pt x="20192" y="7047"/>
                    </a:cubicBezTo>
                    <a:lnTo>
                      <a:pt x="7405" y="7047"/>
                    </a:lnTo>
                    <a:cubicBezTo>
                      <a:pt x="6987" y="7047"/>
                      <a:pt x="6980" y="6332"/>
                      <a:pt x="7391" y="6332"/>
                    </a:cubicBezTo>
                    <a:cubicBezTo>
                      <a:pt x="11715" y="6332"/>
                      <a:pt x="16036" y="6332"/>
                      <a:pt x="20353" y="6332"/>
                    </a:cubicBezTo>
                    <a:cubicBezTo>
                      <a:pt x="21021" y="6332"/>
                      <a:pt x="21127" y="6279"/>
                      <a:pt x="21247" y="5665"/>
                    </a:cubicBezTo>
                    <a:cubicBezTo>
                      <a:pt x="21380" y="4959"/>
                      <a:pt x="21216" y="4813"/>
                      <a:pt x="20545" y="4813"/>
                    </a:cubicBezTo>
                    <a:cubicBezTo>
                      <a:pt x="20545" y="4813"/>
                      <a:pt x="20545" y="4813"/>
                      <a:pt x="20545" y="481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3569" name="Straight Connector 92"/>
          <p:cNvSpPr/>
          <p:nvPr/>
        </p:nvSpPr>
        <p:spPr>
          <a:xfrm>
            <a:off x="6096000" y="-23144"/>
            <a:ext cx="1" cy="982149"/>
          </a:xfrm>
          <a:prstGeom prst="line">
            <a:avLst/>
          </a:prstGeom>
          <a:ln w="38100">
            <a:solidFill>
              <a:srgbClr val="FEFEFE"/>
            </a:solidFill>
            <a:miter/>
          </a:ln>
        </p:spPr>
        <p:txBody>
          <a:bodyPr lIns="45719" rIns="45719"/>
          <a:lstStyle/>
          <a:p>
            <a:pPr/>
          </a:p>
        </p:txBody>
      </p:sp>
      <p:sp>
        <p:nvSpPr>
          <p:cNvPr id="3570" name="Straight Connector 95"/>
          <p:cNvSpPr/>
          <p:nvPr/>
        </p:nvSpPr>
        <p:spPr>
          <a:xfrm flipH="1">
            <a:off x="6251657" y="5752617"/>
            <a:ext cx="69449" cy="300943"/>
          </a:xfrm>
          <a:prstGeom prst="line">
            <a:avLst/>
          </a:prstGeom>
          <a:ln w="38100">
            <a:solidFill>
              <a:srgbClr val="FEFEFE"/>
            </a:solidFill>
            <a:miter/>
          </a:ln>
        </p:spPr>
        <p:txBody>
          <a:bodyPr lIns="45719" rIns="45719"/>
          <a:lstStyle/>
          <a:p>
            <a:pPr/>
          </a:p>
        </p:txBody>
      </p:sp>
      <p:sp>
        <p:nvSpPr>
          <p:cNvPr id="3571" name="Straight Connector 100"/>
          <p:cNvSpPr/>
          <p:nvPr/>
        </p:nvSpPr>
        <p:spPr>
          <a:xfrm>
            <a:off x="5496645" y="4340505"/>
            <a:ext cx="439838" cy="1713054"/>
          </a:xfrm>
          <a:prstGeom prst="line">
            <a:avLst/>
          </a:prstGeom>
          <a:ln w="38100">
            <a:solidFill>
              <a:srgbClr val="FEFEFE"/>
            </a:solidFill>
            <a:miter/>
          </a:ln>
        </p:spPr>
        <p:txBody>
          <a:bodyPr lIns="45719" rIns="45719"/>
          <a:lstStyle/>
          <a:p>
            <a:pPr/>
          </a:p>
        </p:txBody>
      </p:sp>
      <p:sp>
        <p:nvSpPr>
          <p:cNvPr id="3572" name="Oval 103"/>
          <p:cNvSpPr/>
          <p:nvPr/>
        </p:nvSpPr>
        <p:spPr>
          <a:xfrm>
            <a:off x="4014411" y="390213"/>
            <a:ext cx="1098985" cy="1098984"/>
          </a:xfrm>
          <a:prstGeom prst="ellipse">
            <a:avLst/>
          </a:prstGeom>
          <a:solidFill>
            <a:schemeClr val="accent3"/>
          </a:solidFill>
          <a:ln w="38100">
            <a:solidFill>
              <a:srgbClr val="FEFEFE"/>
            </a:solidFill>
            <a:miter/>
          </a:ln>
        </p:spPr>
        <p:txBody>
          <a:bodyPr lIns="45719" rIns="45719" anchor="ctr"/>
          <a:lstStyle/>
          <a:p>
            <a:pPr algn="ctr">
              <a:defRPr>
                <a:solidFill>
                  <a:srgbClr val="FFFFFF"/>
                </a:solidFill>
              </a:defRPr>
            </a:pPr>
          </a:p>
        </p:txBody>
      </p:sp>
      <p:sp>
        <p:nvSpPr>
          <p:cNvPr id="3573" name="Straight Connector 104"/>
          <p:cNvSpPr/>
          <p:nvPr/>
        </p:nvSpPr>
        <p:spPr>
          <a:xfrm>
            <a:off x="4380732" y="-57874"/>
            <a:ext cx="92599" cy="358817"/>
          </a:xfrm>
          <a:prstGeom prst="line">
            <a:avLst/>
          </a:prstGeom>
          <a:ln w="38100">
            <a:solidFill>
              <a:srgbClr val="FEFEFE"/>
            </a:solidFill>
            <a:miter/>
          </a:ln>
        </p:spPr>
        <p:txBody>
          <a:bodyPr lIns="45719" rIns="45719"/>
          <a:lstStyle/>
          <a:p>
            <a:pPr/>
          </a:p>
        </p:txBody>
      </p:sp>
      <p:grpSp>
        <p:nvGrpSpPr>
          <p:cNvPr id="3582" name="Group 108"/>
          <p:cNvGrpSpPr/>
          <p:nvPr/>
        </p:nvGrpSpPr>
        <p:grpSpPr>
          <a:xfrm>
            <a:off x="5359036" y="788562"/>
            <a:ext cx="1644139" cy="1602043"/>
            <a:chOff x="0" y="0"/>
            <a:chExt cx="1644138" cy="1602042"/>
          </a:xfrm>
        </p:grpSpPr>
        <p:sp>
          <p:nvSpPr>
            <p:cNvPr id="3574" name="Freeform 109"/>
            <p:cNvSpPr/>
            <p:nvPr/>
          </p:nvSpPr>
          <p:spPr>
            <a:xfrm rot="584771">
              <a:off x="142081" y="108058"/>
              <a:ext cx="1394816" cy="1385926"/>
            </a:xfrm>
            <a:custGeom>
              <a:avLst/>
              <a:gdLst/>
              <a:ahLst/>
              <a:cxnLst>
                <a:cxn ang="0">
                  <a:pos x="wd2" y="hd2"/>
                </a:cxn>
                <a:cxn ang="5400000">
                  <a:pos x="wd2" y="hd2"/>
                </a:cxn>
                <a:cxn ang="10800000">
                  <a:pos x="wd2" y="hd2"/>
                </a:cxn>
                <a:cxn ang="16200000">
                  <a:pos x="wd2" y="hd2"/>
                </a:cxn>
              </a:cxnLst>
              <a:rect l="0" t="0" r="r" b="b"/>
              <a:pathLst>
                <a:path w="21497" h="21559" fill="norm" stroke="1" extrusionOk="0">
                  <a:moveTo>
                    <a:pt x="21419" y="7364"/>
                  </a:moveTo>
                  <a:cubicBezTo>
                    <a:pt x="21419" y="7364"/>
                    <a:pt x="21497" y="7873"/>
                    <a:pt x="21497" y="7873"/>
                  </a:cubicBezTo>
                  <a:lnTo>
                    <a:pt x="18018" y="8418"/>
                  </a:lnTo>
                  <a:lnTo>
                    <a:pt x="17940" y="7909"/>
                  </a:lnTo>
                  <a:close/>
                  <a:moveTo>
                    <a:pt x="20487" y="4651"/>
                  </a:moveTo>
                  <a:cubicBezTo>
                    <a:pt x="20487" y="4651"/>
                    <a:pt x="20679" y="5128"/>
                    <a:pt x="20679" y="5128"/>
                  </a:cubicBezTo>
                  <a:lnTo>
                    <a:pt x="17419" y="6470"/>
                  </a:lnTo>
                  <a:lnTo>
                    <a:pt x="17226" y="5994"/>
                  </a:lnTo>
                  <a:close/>
                  <a:moveTo>
                    <a:pt x="18515" y="1883"/>
                  </a:moveTo>
                  <a:cubicBezTo>
                    <a:pt x="18515" y="1883"/>
                    <a:pt x="18897" y="2223"/>
                    <a:pt x="18897" y="2223"/>
                  </a:cubicBezTo>
                  <a:lnTo>
                    <a:pt x="16566" y="4887"/>
                  </a:lnTo>
                  <a:lnTo>
                    <a:pt x="16184" y="4547"/>
                  </a:lnTo>
                  <a:close/>
                  <a:moveTo>
                    <a:pt x="10460" y="1559"/>
                  </a:moveTo>
                  <a:cubicBezTo>
                    <a:pt x="10585" y="1583"/>
                    <a:pt x="10702" y="1654"/>
                    <a:pt x="10780" y="1768"/>
                  </a:cubicBezTo>
                  <a:lnTo>
                    <a:pt x="13310" y="5494"/>
                  </a:lnTo>
                  <a:lnTo>
                    <a:pt x="13608" y="5319"/>
                  </a:lnTo>
                  <a:cubicBezTo>
                    <a:pt x="13884" y="5224"/>
                    <a:pt x="14165" y="5190"/>
                    <a:pt x="14438" y="5210"/>
                  </a:cubicBezTo>
                  <a:cubicBezTo>
                    <a:pt x="15257" y="5270"/>
                    <a:pt x="16000" y="5813"/>
                    <a:pt x="16280" y="6647"/>
                  </a:cubicBezTo>
                  <a:cubicBezTo>
                    <a:pt x="16561" y="7481"/>
                    <a:pt x="16300" y="8369"/>
                    <a:pt x="15687" y="8920"/>
                  </a:cubicBezTo>
                  <a:lnTo>
                    <a:pt x="15663" y="8934"/>
                  </a:lnTo>
                  <a:lnTo>
                    <a:pt x="17835" y="12133"/>
                  </a:lnTo>
                  <a:cubicBezTo>
                    <a:pt x="17989" y="12361"/>
                    <a:pt x="17931" y="12677"/>
                    <a:pt x="17705" y="12833"/>
                  </a:cubicBezTo>
                  <a:lnTo>
                    <a:pt x="17491" y="12982"/>
                  </a:lnTo>
                  <a:cubicBezTo>
                    <a:pt x="17378" y="13060"/>
                    <a:pt x="17243" y="13084"/>
                    <a:pt x="17118" y="13060"/>
                  </a:cubicBezTo>
                  <a:lnTo>
                    <a:pt x="17114" y="13058"/>
                  </a:lnTo>
                  <a:lnTo>
                    <a:pt x="17101" y="13060"/>
                  </a:lnTo>
                  <a:cubicBezTo>
                    <a:pt x="16976" y="13037"/>
                    <a:pt x="16859" y="12965"/>
                    <a:pt x="16782" y="12851"/>
                  </a:cubicBezTo>
                  <a:lnTo>
                    <a:pt x="16628" y="12624"/>
                  </a:lnTo>
                  <a:lnTo>
                    <a:pt x="16025" y="12606"/>
                  </a:lnTo>
                  <a:cubicBezTo>
                    <a:pt x="15780" y="12605"/>
                    <a:pt x="15500" y="12609"/>
                    <a:pt x="15189" y="12624"/>
                  </a:cubicBezTo>
                  <a:lnTo>
                    <a:pt x="14176" y="12705"/>
                  </a:lnTo>
                  <a:lnTo>
                    <a:pt x="14143" y="12709"/>
                  </a:lnTo>
                  <a:lnTo>
                    <a:pt x="13085" y="12863"/>
                  </a:lnTo>
                  <a:lnTo>
                    <a:pt x="12859" y="12904"/>
                  </a:lnTo>
                  <a:lnTo>
                    <a:pt x="11865" y="13122"/>
                  </a:lnTo>
                  <a:lnTo>
                    <a:pt x="11527" y="13208"/>
                  </a:lnTo>
                  <a:lnTo>
                    <a:pt x="10529" y="13512"/>
                  </a:lnTo>
                  <a:lnTo>
                    <a:pt x="10136" y="13643"/>
                  </a:lnTo>
                  <a:lnTo>
                    <a:pt x="9063" y="14075"/>
                  </a:lnTo>
                  <a:lnTo>
                    <a:pt x="8698" y="14230"/>
                  </a:lnTo>
                  <a:lnTo>
                    <a:pt x="7225" y="14994"/>
                  </a:lnTo>
                  <a:lnTo>
                    <a:pt x="6976" y="14628"/>
                  </a:lnTo>
                  <a:lnTo>
                    <a:pt x="7184" y="14934"/>
                  </a:lnTo>
                  <a:lnTo>
                    <a:pt x="7185" y="14936"/>
                  </a:lnTo>
                  <a:lnTo>
                    <a:pt x="7191" y="14946"/>
                  </a:lnTo>
                  <a:cubicBezTo>
                    <a:pt x="7377" y="15220"/>
                    <a:pt x="7308" y="15598"/>
                    <a:pt x="7036" y="15785"/>
                  </a:cubicBezTo>
                  <a:lnTo>
                    <a:pt x="6957" y="15840"/>
                  </a:lnTo>
                  <a:lnTo>
                    <a:pt x="6986" y="15950"/>
                  </a:lnTo>
                  <a:cubicBezTo>
                    <a:pt x="6984" y="16009"/>
                    <a:pt x="6964" y="16068"/>
                    <a:pt x="6926" y="16119"/>
                  </a:cubicBezTo>
                  <a:lnTo>
                    <a:pt x="6533" y="16645"/>
                  </a:lnTo>
                  <a:cubicBezTo>
                    <a:pt x="6873" y="17145"/>
                    <a:pt x="7086" y="17429"/>
                    <a:pt x="7474" y="17999"/>
                  </a:cubicBezTo>
                  <a:cubicBezTo>
                    <a:pt x="7782" y="18453"/>
                    <a:pt x="8578" y="19414"/>
                    <a:pt x="8578" y="19414"/>
                  </a:cubicBezTo>
                  <a:cubicBezTo>
                    <a:pt x="8708" y="19325"/>
                    <a:pt x="8901" y="19356"/>
                    <a:pt x="8994" y="19492"/>
                  </a:cubicBezTo>
                  <a:cubicBezTo>
                    <a:pt x="8994" y="19492"/>
                    <a:pt x="9249" y="19868"/>
                    <a:pt x="9249" y="19868"/>
                  </a:cubicBezTo>
                  <a:cubicBezTo>
                    <a:pt x="9342" y="20005"/>
                    <a:pt x="9307" y="20194"/>
                    <a:pt x="9172" y="20287"/>
                  </a:cubicBezTo>
                  <a:lnTo>
                    <a:pt x="8320" y="20876"/>
                  </a:lnTo>
                  <a:lnTo>
                    <a:pt x="8344" y="20911"/>
                  </a:lnTo>
                  <a:lnTo>
                    <a:pt x="7484" y="21506"/>
                  </a:lnTo>
                  <a:cubicBezTo>
                    <a:pt x="7349" y="21600"/>
                    <a:pt x="7162" y="21565"/>
                    <a:pt x="7069" y="21428"/>
                  </a:cubicBezTo>
                  <a:lnTo>
                    <a:pt x="6906" y="21188"/>
                  </a:lnTo>
                  <a:lnTo>
                    <a:pt x="6814" y="21053"/>
                  </a:lnTo>
                  <a:lnTo>
                    <a:pt x="5166" y="18533"/>
                  </a:lnTo>
                  <a:cubicBezTo>
                    <a:pt x="5066" y="18661"/>
                    <a:pt x="4881" y="18686"/>
                    <a:pt x="4752" y="18588"/>
                  </a:cubicBezTo>
                  <a:lnTo>
                    <a:pt x="3953" y="17979"/>
                  </a:lnTo>
                  <a:cubicBezTo>
                    <a:pt x="3935" y="17966"/>
                    <a:pt x="3924" y="17946"/>
                    <a:pt x="3910" y="17930"/>
                  </a:cubicBezTo>
                  <a:lnTo>
                    <a:pt x="3923" y="17921"/>
                  </a:lnTo>
                  <a:lnTo>
                    <a:pt x="3909" y="17905"/>
                  </a:lnTo>
                  <a:lnTo>
                    <a:pt x="3854" y="17929"/>
                  </a:lnTo>
                  <a:lnTo>
                    <a:pt x="3731" y="17918"/>
                  </a:lnTo>
                  <a:lnTo>
                    <a:pt x="3617" y="17918"/>
                  </a:lnTo>
                  <a:lnTo>
                    <a:pt x="3597" y="17906"/>
                  </a:lnTo>
                  <a:lnTo>
                    <a:pt x="3514" y="17898"/>
                  </a:lnTo>
                  <a:cubicBezTo>
                    <a:pt x="3406" y="17856"/>
                    <a:pt x="3310" y="17781"/>
                    <a:pt x="3241" y="17679"/>
                  </a:cubicBezTo>
                  <a:lnTo>
                    <a:pt x="3220" y="17648"/>
                  </a:lnTo>
                  <a:lnTo>
                    <a:pt x="2540" y="17782"/>
                  </a:lnTo>
                  <a:cubicBezTo>
                    <a:pt x="1837" y="17802"/>
                    <a:pt x="1138" y="17476"/>
                    <a:pt x="713" y="16850"/>
                  </a:cubicBezTo>
                  <a:lnTo>
                    <a:pt x="439" y="16447"/>
                  </a:lnTo>
                  <a:lnTo>
                    <a:pt x="446" y="16447"/>
                  </a:lnTo>
                  <a:lnTo>
                    <a:pt x="371" y="16337"/>
                  </a:lnTo>
                  <a:cubicBezTo>
                    <a:pt x="-54" y="15711"/>
                    <a:pt x="-103" y="14936"/>
                    <a:pt x="169" y="14281"/>
                  </a:cubicBezTo>
                  <a:lnTo>
                    <a:pt x="535" y="13695"/>
                  </a:lnTo>
                  <a:lnTo>
                    <a:pt x="488" y="13626"/>
                  </a:lnTo>
                  <a:cubicBezTo>
                    <a:pt x="302" y="13352"/>
                    <a:pt x="372" y="12975"/>
                    <a:pt x="644" y="12787"/>
                  </a:cubicBezTo>
                  <a:lnTo>
                    <a:pt x="3607" y="10736"/>
                  </a:lnTo>
                  <a:cubicBezTo>
                    <a:pt x="3743" y="10642"/>
                    <a:pt x="3905" y="10613"/>
                    <a:pt x="4055" y="10642"/>
                  </a:cubicBezTo>
                  <a:cubicBezTo>
                    <a:pt x="4206" y="10670"/>
                    <a:pt x="4346" y="10756"/>
                    <a:pt x="4439" y="10893"/>
                  </a:cubicBezTo>
                  <a:cubicBezTo>
                    <a:pt x="4439" y="10893"/>
                    <a:pt x="5127" y="11906"/>
                    <a:pt x="5815" y="12919"/>
                  </a:cubicBezTo>
                  <a:lnTo>
                    <a:pt x="5980" y="13163"/>
                  </a:lnTo>
                  <a:lnTo>
                    <a:pt x="5981" y="13162"/>
                  </a:lnTo>
                  <a:lnTo>
                    <a:pt x="5987" y="13172"/>
                  </a:lnTo>
                  <a:lnTo>
                    <a:pt x="5998" y="13164"/>
                  </a:lnTo>
                  <a:lnTo>
                    <a:pt x="4444" y="10875"/>
                  </a:lnTo>
                  <a:cubicBezTo>
                    <a:pt x="7650" y="8245"/>
                    <a:pt x="9135" y="5004"/>
                    <a:pt x="9728" y="3329"/>
                  </a:cubicBezTo>
                  <a:lnTo>
                    <a:pt x="9919" y="2746"/>
                  </a:lnTo>
                  <a:lnTo>
                    <a:pt x="9742" y="2486"/>
                  </a:lnTo>
                  <a:cubicBezTo>
                    <a:pt x="9588" y="2258"/>
                    <a:pt x="9646" y="1943"/>
                    <a:pt x="9872" y="1786"/>
                  </a:cubicBezTo>
                  <a:lnTo>
                    <a:pt x="10087" y="1638"/>
                  </a:lnTo>
                  <a:cubicBezTo>
                    <a:pt x="10200" y="1560"/>
                    <a:pt x="10334" y="1535"/>
                    <a:pt x="10460" y="1559"/>
                  </a:cubicBezTo>
                  <a:close/>
                  <a:moveTo>
                    <a:pt x="15609" y="0"/>
                  </a:moveTo>
                  <a:lnTo>
                    <a:pt x="16092" y="164"/>
                  </a:lnTo>
                  <a:lnTo>
                    <a:pt x="14967" y="3532"/>
                  </a:lnTo>
                  <a:lnTo>
                    <a:pt x="14483" y="3367"/>
                  </a:lnTo>
                  <a:cubicBezTo>
                    <a:pt x="14483" y="3367"/>
                    <a:pt x="15609" y="0"/>
                    <a:pt x="15609"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581" name="Group 110"/>
            <p:cNvGrpSpPr/>
            <p:nvPr/>
          </p:nvGrpSpPr>
          <p:grpSpPr>
            <a:xfrm>
              <a:off x="0" y="122702"/>
              <a:ext cx="1608848" cy="1403686"/>
              <a:chOff x="0" y="0"/>
              <a:chExt cx="1608847" cy="1403684"/>
            </a:xfrm>
          </p:grpSpPr>
          <p:sp>
            <p:nvSpPr>
              <p:cNvPr id="3575" name="Freeform 111"/>
              <p:cNvSpPr/>
              <p:nvPr/>
            </p:nvSpPr>
            <p:spPr>
              <a:xfrm rot="584771">
                <a:off x="81085" y="253146"/>
                <a:ext cx="1063648" cy="1048666"/>
              </a:xfrm>
              <a:custGeom>
                <a:avLst/>
                <a:gdLst/>
                <a:ahLst/>
                <a:cxnLst>
                  <a:cxn ang="0">
                    <a:pos x="wd2" y="hd2"/>
                  </a:cxn>
                  <a:cxn ang="5400000">
                    <a:pos x="wd2" y="hd2"/>
                  </a:cxn>
                  <a:cxn ang="10800000">
                    <a:pos x="wd2" y="hd2"/>
                  </a:cxn>
                  <a:cxn ang="16200000">
                    <a:pos x="wd2" y="hd2"/>
                  </a:cxn>
                </a:cxnLst>
                <a:rect l="0" t="0" r="r" b="b"/>
                <a:pathLst>
                  <a:path w="21013" h="21527" fill="norm" stroke="1" extrusionOk="0">
                    <a:moveTo>
                      <a:pt x="8899" y="13957"/>
                    </a:moveTo>
                    <a:cubicBezTo>
                      <a:pt x="8977" y="14092"/>
                      <a:pt x="8976" y="14269"/>
                      <a:pt x="8878" y="14403"/>
                    </a:cubicBezTo>
                    <a:lnTo>
                      <a:pt x="8375" y="15097"/>
                    </a:lnTo>
                    <a:cubicBezTo>
                      <a:pt x="8810" y="15757"/>
                      <a:pt x="9083" y="16131"/>
                      <a:pt x="9581" y="16884"/>
                    </a:cubicBezTo>
                    <a:cubicBezTo>
                      <a:pt x="9975" y="17483"/>
                      <a:pt x="10996" y="18751"/>
                      <a:pt x="10996" y="18751"/>
                    </a:cubicBezTo>
                    <a:cubicBezTo>
                      <a:pt x="11162" y="18634"/>
                      <a:pt x="11410" y="18674"/>
                      <a:pt x="11529" y="18854"/>
                    </a:cubicBezTo>
                    <a:cubicBezTo>
                      <a:pt x="11529" y="18854"/>
                      <a:pt x="11856" y="19350"/>
                      <a:pt x="11856" y="19350"/>
                    </a:cubicBezTo>
                    <a:cubicBezTo>
                      <a:pt x="11975" y="19531"/>
                      <a:pt x="11930" y="19780"/>
                      <a:pt x="11756" y="19904"/>
                    </a:cubicBezTo>
                    <a:lnTo>
                      <a:pt x="9575" y="21458"/>
                    </a:lnTo>
                    <a:cubicBezTo>
                      <a:pt x="9401" y="21581"/>
                      <a:pt x="9161" y="21535"/>
                      <a:pt x="9042" y="21354"/>
                    </a:cubicBezTo>
                    <a:lnTo>
                      <a:pt x="8832" y="21036"/>
                    </a:lnTo>
                    <a:lnTo>
                      <a:pt x="8715" y="20858"/>
                    </a:lnTo>
                    <a:lnTo>
                      <a:pt x="6602" y="17533"/>
                    </a:lnTo>
                    <a:cubicBezTo>
                      <a:pt x="6474" y="17702"/>
                      <a:pt x="6238" y="17736"/>
                      <a:pt x="6072" y="17606"/>
                    </a:cubicBezTo>
                    <a:lnTo>
                      <a:pt x="5047" y="16802"/>
                    </a:lnTo>
                    <a:cubicBezTo>
                      <a:pt x="5025" y="16785"/>
                      <a:pt x="5011" y="16760"/>
                      <a:pt x="4993" y="16739"/>
                    </a:cubicBezTo>
                    <a:close/>
                    <a:moveTo>
                      <a:pt x="701" y="11180"/>
                    </a:moveTo>
                    <a:lnTo>
                      <a:pt x="4124" y="16370"/>
                    </a:lnTo>
                    <a:cubicBezTo>
                      <a:pt x="2968" y="16820"/>
                      <a:pt x="1618" y="16423"/>
                      <a:pt x="892" y="15321"/>
                    </a:cubicBezTo>
                    <a:lnTo>
                      <a:pt x="476" y="14691"/>
                    </a:lnTo>
                    <a:cubicBezTo>
                      <a:pt x="-251" y="13589"/>
                      <a:pt x="-120" y="12138"/>
                      <a:pt x="701" y="11180"/>
                    </a:cubicBezTo>
                    <a:close/>
                    <a:moveTo>
                      <a:pt x="18507" y="7"/>
                    </a:moveTo>
                    <a:cubicBezTo>
                      <a:pt x="19556" y="87"/>
                      <a:pt x="20509" y="803"/>
                      <a:pt x="20869" y="1903"/>
                    </a:cubicBezTo>
                    <a:cubicBezTo>
                      <a:pt x="21349" y="3371"/>
                      <a:pt x="20594" y="4964"/>
                      <a:pt x="19182" y="5463"/>
                    </a:cubicBezTo>
                    <a:cubicBezTo>
                      <a:pt x="17770" y="5962"/>
                      <a:pt x="16236" y="5177"/>
                      <a:pt x="15756" y="3709"/>
                    </a:cubicBezTo>
                    <a:cubicBezTo>
                      <a:pt x="15276" y="2242"/>
                      <a:pt x="16032" y="649"/>
                      <a:pt x="17444" y="150"/>
                    </a:cubicBezTo>
                    <a:cubicBezTo>
                      <a:pt x="17797" y="25"/>
                      <a:pt x="18157" y="-19"/>
                      <a:pt x="18507" y="7"/>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76" name="Shape 111"/>
              <p:cNvSpPr/>
              <p:nvPr/>
            </p:nvSpPr>
            <p:spPr>
              <a:xfrm rot="584771">
                <a:off x="768206" y="85153"/>
                <a:ext cx="535286" cy="740494"/>
              </a:xfrm>
              <a:custGeom>
                <a:avLst/>
                <a:gdLst/>
                <a:ahLst/>
                <a:cxnLst>
                  <a:cxn ang="0">
                    <a:pos x="wd2" y="hd2"/>
                  </a:cxn>
                  <a:cxn ang="5400000">
                    <a:pos x="wd2" y="hd2"/>
                  </a:cxn>
                  <a:cxn ang="10800000">
                    <a:pos x="wd2" y="hd2"/>
                  </a:cxn>
                  <a:cxn ang="16200000">
                    <a:pos x="wd2" y="hd2"/>
                  </a:cxn>
                </a:cxnLst>
                <a:rect l="0" t="0" r="r" b="b"/>
                <a:pathLst>
                  <a:path w="21250" h="21345" fill="norm" stroke="1" extrusionOk="0">
                    <a:moveTo>
                      <a:pt x="21027" y="19611"/>
                    </a:moveTo>
                    <a:lnTo>
                      <a:pt x="2895" y="404"/>
                    </a:lnTo>
                    <a:cubicBezTo>
                      <a:pt x="2496" y="-19"/>
                      <a:pt x="1692" y="-128"/>
                      <a:pt x="1110" y="162"/>
                    </a:cubicBezTo>
                    <a:lnTo>
                      <a:pt x="556" y="437"/>
                    </a:lnTo>
                    <a:cubicBezTo>
                      <a:pt x="-26" y="727"/>
                      <a:pt x="-175" y="1311"/>
                      <a:pt x="223" y="1733"/>
                    </a:cubicBezTo>
                    <a:lnTo>
                      <a:pt x="18355" y="20941"/>
                    </a:lnTo>
                    <a:cubicBezTo>
                      <a:pt x="18754" y="21363"/>
                      <a:pt x="19558" y="21472"/>
                      <a:pt x="20140" y="21183"/>
                    </a:cubicBezTo>
                    <a:lnTo>
                      <a:pt x="20693" y="20907"/>
                    </a:lnTo>
                    <a:cubicBezTo>
                      <a:pt x="21276" y="20618"/>
                      <a:pt x="21425" y="20034"/>
                      <a:pt x="21027" y="1961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77" name="Shape 112"/>
              <p:cNvSpPr/>
              <p:nvPr/>
            </p:nvSpPr>
            <p:spPr>
              <a:xfrm rot="584771">
                <a:off x="100010" y="553275"/>
                <a:ext cx="448441" cy="469892"/>
              </a:xfrm>
              <a:custGeom>
                <a:avLst/>
                <a:gdLst/>
                <a:ahLst/>
                <a:cxnLst>
                  <a:cxn ang="0">
                    <a:pos x="wd2" y="hd2"/>
                  </a:cxn>
                  <a:cxn ang="5400000">
                    <a:pos x="wd2" y="hd2"/>
                  </a:cxn>
                  <a:cxn ang="10800000">
                    <a:pos x="wd2" y="hd2"/>
                  </a:cxn>
                  <a:cxn ang="16200000">
                    <a:pos x="wd2" y="hd2"/>
                  </a:cxn>
                </a:cxnLst>
                <a:rect l="0" t="0" r="r" b="b"/>
                <a:pathLst>
                  <a:path w="21101" h="21123" fill="norm" stroke="1" extrusionOk="0">
                    <a:moveTo>
                      <a:pt x="20782" y="12467"/>
                    </a:moveTo>
                    <a:cubicBezTo>
                      <a:pt x="21350" y="13259"/>
                      <a:pt x="21138" y="14351"/>
                      <a:pt x="20310" y="14893"/>
                    </a:cubicBezTo>
                    <a:lnTo>
                      <a:pt x="11260" y="20818"/>
                    </a:lnTo>
                    <a:cubicBezTo>
                      <a:pt x="10432" y="21361"/>
                      <a:pt x="9288" y="21157"/>
                      <a:pt x="8721" y="20365"/>
                    </a:cubicBezTo>
                    <a:lnTo>
                      <a:pt x="318" y="8655"/>
                    </a:lnTo>
                    <a:cubicBezTo>
                      <a:pt x="-250" y="7863"/>
                      <a:pt x="-37" y="6772"/>
                      <a:pt x="792" y="6229"/>
                    </a:cubicBezTo>
                    <a:lnTo>
                      <a:pt x="9841" y="303"/>
                    </a:lnTo>
                    <a:cubicBezTo>
                      <a:pt x="10670" y="-239"/>
                      <a:pt x="11812" y="-35"/>
                      <a:pt x="12380" y="756"/>
                    </a:cubicBezTo>
                    <a:cubicBezTo>
                      <a:pt x="12380" y="756"/>
                      <a:pt x="20782" y="12467"/>
                      <a:pt x="20782" y="1246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78" name="Shape 113"/>
              <p:cNvSpPr/>
              <p:nvPr/>
            </p:nvSpPr>
            <p:spPr>
              <a:xfrm rot="584771">
                <a:off x="416300" y="123007"/>
                <a:ext cx="792404" cy="7890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363"/>
                    </a:moveTo>
                    <a:lnTo>
                      <a:pt x="4940" y="21600"/>
                    </a:lnTo>
                    <a:cubicBezTo>
                      <a:pt x="12247" y="17359"/>
                      <a:pt x="19233" y="17298"/>
                      <a:pt x="21600" y="17431"/>
                    </a:cubicBezTo>
                    <a:lnTo>
                      <a:pt x="9703" y="0"/>
                    </a:lnTo>
                    <a:cubicBezTo>
                      <a:pt x="8985" y="2379"/>
                      <a:pt x="6480" y="9073"/>
                      <a:pt x="0" y="1436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79" name="Freeform 115"/>
              <p:cNvSpPr/>
              <p:nvPr/>
            </p:nvSpPr>
            <p:spPr>
              <a:xfrm rot="584771">
                <a:off x="97265" y="394695"/>
                <a:ext cx="1134339" cy="919614"/>
              </a:xfrm>
              <a:custGeom>
                <a:avLst/>
                <a:gdLst/>
                <a:ahLst/>
                <a:cxnLst>
                  <a:cxn ang="0">
                    <a:pos x="wd2" y="hd2"/>
                  </a:cxn>
                  <a:cxn ang="5400000">
                    <a:pos x="wd2" y="hd2"/>
                  </a:cxn>
                  <a:cxn ang="10800000">
                    <a:pos x="wd2" y="hd2"/>
                  </a:cxn>
                  <a:cxn ang="16200000">
                    <a:pos x="wd2" y="hd2"/>
                  </a:cxn>
                </a:cxnLst>
                <a:rect l="0" t="0" r="r" b="b"/>
                <a:pathLst>
                  <a:path w="21516" h="21538" fill="norm" stroke="1" extrusionOk="0">
                    <a:moveTo>
                      <a:pt x="17332" y="0"/>
                    </a:moveTo>
                    <a:lnTo>
                      <a:pt x="21410" y="7347"/>
                    </a:lnTo>
                    <a:cubicBezTo>
                      <a:pt x="21600" y="7690"/>
                      <a:pt x="21528" y="8165"/>
                      <a:pt x="21250" y="8400"/>
                    </a:cubicBezTo>
                    <a:lnTo>
                      <a:pt x="20986" y="8624"/>
                    </a:lnTo>
                    <a:cubicBezTo>
                      <a:pt x="20708" y="8859"/>
                      <a:pt x="20324" y="8771"/>
                      <a:pt x="20133" y="8427"/>
                    </a:cubicBezTo>
                    <a:lnTo>
                      <a:pt x="19944" y="8087"/>
                    </a:lnTo>
                    <a:cubicBezTo>
                      <a:pt x="18297" y="7973"/>
                      <a:pt x="13436" y="8026"/>
                      <a:pt x="8352" y="11654"/>
                    </a:cubicBezTo>
                    <a:lnTo>
                      <a:pt x="8045" y="11103"/>
                    </a:lnTo>
                    <a:lnTo>
                      <a:pt x="8301" y="11563"/>
                    </a:lnTo>
                    <a:cubicBezTo>
                      <a:pt x="8530" y="11975"/>
                      <a:pt x="8444" y="12545"/>
                      <a:pt x="8111" y="12827"/>
                    </a:cubicBezTo>
                    <a:lnTo>
                      <a:pt x="6267" y="14387"/>
                    </a:lnTo>
                    <a:lnTo>
                      <a:pt x="9729" y="20563"/>
                    </a:lnTo>
                    <a:lnTo>
                      <a:pt x="8671" y="21459"/>
                    </a:lnTo>
                    <a:cubicBezTo>
                      <a:pt x="8504" y="21600"/>
                      <a:pt x="8274" y="21547"/>
                      <a:pt x="8160" y="21341"/>
                    </a:cubicBezTo>
                    <a:lnTo>
                      <a:pt x="7959" y="20979"/>
                    </a:lnTo>
                    <a:lnTo>
                      <a:pt x="7846" y="20776"/>
                    </a:lnTo>
                    <a:lnTo>
                      <a:pt x="5817" y="16982"/>
                    </a:lnTo>
                    <a:cubicBezTo>
                      <a:pt x="5695" y="17175"/>
                      <a:pt x="5467" y="17213"/>
                      <a:pt x="5308" y="17065"/>
                    </a:cubicBezTo>
                    <a:lnTo>
                      <a:pt x="4324" y="16148"/>
                    </a:lnTo>
                    <a:cubicBezTo>
                      <a:pt x="4302" y="16128"/>
                      <a:pt x="4290" y="16099"/>
                      <a:pt x="4272" y="16075"/>
                    </a:cubicBezTo>
                    <a:lnTo>
                      <a:pt x="4461" y="15915"/>
                    </a:lnTo>
                    <a:cubicBezTo>
                      <a:pt x="4128" y="16197"/>
                      <a:pt x="3668" y="16090"/>
                      <a:pt x="3438" y="15678"/>
                    </a:cubicBezTo>
                    <a:lnTo>
                      <a:pt x="3423" y="15650"/>
                    </a:lnTo>
                    <a:lnTo>
                      <a:pt x="2585" y="15852"/>
                    </a:lnTo>
                    <a:cubicBezTo>
                      <a:pt x="1720" y="15882"/>
                      <a:pt x="860" y="15392"/>
                      <a:pt x="337" y="14449"/>
                    </a:cubicBezTo>
                    <a:lnTo>
                      <a:pt x="0" y="13842"/>
                    </a:lnTo>
                    <a:cubicBezTo>
                      <a:pt x="810" y="13853"/>
                      <a:pt x="1520" y="13374"/>
                      <a:pt x="1821" y="13136"/>
                    </a:cubicBezTo>
                    <a:lnTo>
                      <a:pt x="1961" y="13017"/>
                    </a:lnTo>
                    <a:lnTo>
                      <a:pt x="1958" y="13011"/>
                    </a:lnTo>
                    <a:lnTo>
                      <a:pt x="6820" y="8896"/>
                    </a:lnTo>
                    <a:lnTo>
                      <a:pt x="6829" y="8910"/>
                    </a:lnTo>
                    <a:cubicBezTo>
                      <a:pt x="7834" y="8009"/>
                      <a:pt x="12828" y="3768"/>
                      <a:pt x="17624" y="3908"/>
                    </a:cubicBezTo>
                    <a:lnTo>
                      <a:pt x="16055" y="1080"/>
                    </a:ln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80" name="Freeform 116"/>
              <p:cNvSpPr/>
              <p:nvPr/>
            </p:nvSpPr>
            <p:spPr>
              <a:xfrm rot="584771">
                <a:off x="1111257" y="34613"/>
                <a:ext cx="455073" cy="5411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60" y="18898"/>
                    </a:moveTo>
                    <a:cubicBezTo>
                      <a:pt x="21360" y="18898"/>
                      <a:pt x="21600" y="20202"/>
                      <a:pt x="21600" y="20202"/>
                    </a:cubicBezTo>
                    <a:lnTo>
                      <a:pt x="10885" y="21600"/>
                    </a:lnTo>
                    <a:lnTo>
                      <a:pt x="10644" y="20295"/>
                    </a:lnTo>
                    <a:close/>
                    <a:moveTo>
                      <a:pt x="18488" y="11935"/>
                    </a:moveTo>
                    <a:cubicBezTo>
                      <a:pt x="18488" y="11935"/>
                      <a:pt x="19081" y="13158"/>
                      <a:pt x="19081" y="13158"/>
                    </a:cubicBezTo>
                    <a:lnTo>
                      <a:pt x="9041" y="16603"/>
                    </a:lnTo>
                    <a:lnTo>
                      <a:pt x="8448" y="15380"/>
                    </a:lnTo>
                    <a:close/>
                    <a:moveTo>
                      <a:pt x="12415" y="4831"/>
                    </a:moveTo>
                    <a:cubicBezTo>
                      <a:pt x="12415" y="4831"/>
                      <a:pt x="13592" y="5706"/>
                      <a:pt x="13592" y="5706"/>
                    </a:cubicBezTo>
                    <a:lnTo>
                      <a:pt x="6415" y="12541"/>
                    </a:lnTo>
                    <a:lnTo>
                      <a:pt x="5238" y="11667"/>
                    </a:lnTo>
                    <a:close/>
                    <a:moveTo>
                      <a:pt x="3466" y="0"/>
                    </a:moveTo>
                    <a:lnTo>
                      <a:pt x="4954" y="422"/>
                    </a:lnTo>
                    <a:lnTo>
                      <a:pt x="1488" y="9063"/>
                    </a:lnTo>
                    <a:lnTo>
                      <a:pt x="0" y="8641"/>
                    </a:lnTo>
                    <a:cubicBezTo>
                      <a:pt x="0" y="8641"/>
                      <a:pt x="3466" y="0"/>
                      <a:pt x="3466"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3591" name="Group 117"/>
          <p:cNvGrpSpPr/>
          <p:nvPr/>
        </p:nvGrpSpPr>
        <p:grpSpPr>
          <a:xfrm>
            <a:off x="4654103" y="3127199"/>
            <a:ext cx="1086941" cy="1087749"/>
            <a:chOff x="0" y="0"/>
            <a:chExt cx="1086939" cy="1087748"/>
          </a:xfrm>
        </p:grpSpPr>
        <p:sp>
          <p:nvSpPr>
            <p:cNvPr id="3583" name="Freeform 118"/>
            <p:cNvSpPr/>
            <p:nvPr/>
          </p:nvSpPr>
          <p:spPr>
            <a:xfrm>
              <a:off x="44904" y="44923"/>
              <a:ext cx="1042036" cy="10428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 y="20967"/>
                  </a:moveTo>
                  <a:lnTo>
                    <a:pt x="191" y="20986"/>
                  </a:lnTo>
                  <a:lnTo>
                    <a:pt x="188" y="20988"/>
                  </a:lnTo>
                  <a:close/>
                  <a:moveTo>
                    <a:pt x="126" y="20758"/>
                  </a:moveTo>
                  <a:lnTo>
                    <a:pt x="182" y="20967"/>
                  </a:lnTo>
                  <a:lnTo>
                    <a:pt x="95" y="20784"/>
                  </a:lnTo>
                  <a:close/>
                  <a:moveTo>
                    <a:pt x="3870" y="0"/>
                  </a:moveTo>
                  <a:lnTo>
                    <a:pt x="17729" y="0"/>
                  </a:lnTo>
                  <a:cubicBezTo>
                    <a:pt x="18505" y="0"/>
                    <a:pt x="19140" y="635"/>
                    <a:pt x="19140" y="1411"/>
                  </a:cubicBezTo>
                  <a:lnTo>
                    <a:pt x="19140" y="5605"/>
                  </a:lnTo>
                  <a:lnTo>
                    <a:pt x="19270" y="5604"/>
                  </a:lnTo>
                  <a:lnTo>
                    <a:pt x="21549" y="6489"/>
                  </a:lnTo>
                  <a:lnTo>
                    <a:pt x="21600" y="6448"/>
                  </a:lnTo>
                  <a:lnTo>
                    <a:pt x="21600" y="6509"/>
                  </a:lnTo>
                  <a:lnTo>
                    <a:pt x="21600" y="6509"/>
                  </a:lnTo>
                  <a:lnTo>
                    <a:pt x="21600" y="20196"/>
                  </a:lnTo>
                  <a:lnTo>
                    <a:pt x="21509" y="20647"/>
                  </a:lnTo>
                  <a:lnTo>
                    <a:pt x="21563" y="20693"/>
                  </a:lnTo>
                  <a:cubicBezTo>
                    <a:pt x="21364" y="21222"/>
                    <a:pt x="20854" y="21600"/>
                    <a:pt x="20254" y="21600"/>
                  </a:cubicBezTo>
                  <a:lnTo>
                    <a:pt x="1463" y="21600"/>
                  </a:lnTo>
                  <a:lnTo>
                    <a:pt x="1463" y="21600"/>
                  </a:lnTo>
                  <a:lnTo>
                    <a:pt x="1404" y="21600"/>
                  </a:lnTo>
                  <a:lnTo>
                    <a:pt x="1198" y="21559"/>
                  </a:lnTo>
                  <a:lnTo>
                    <a:pt x="1033" y="21533"/>
                  </a:lnTo>
                  <a:lnTo>
                    <a:pt x="1008" y="21520"/>
                  </a:lnTo>
                  <a:lnTo>
                    <a:pt x="857" y="21490"/>
                  </a:lnTo>
                  <a:cubicBezTo>
                    <a:pt x="605" y="21383"/>
                    <a:pt x="391" y="21205"/>
                    <a:pt x="240" y="20981"/>
                  </a:cubicBezTo>
                  <a:lnTo>
                    <a:pt x="131" y="20754"/>
                  </a:lnTo>
                  <a:lnTo>
                    <a:pt x="126" y="20758"/>
                  </a:lnTo>
                  <a:lnTo>
                    <a:pt x="118" y="20729"/>
                  </a:lnTo>
                  <a:lnTo>
                    <a:pt x="63" y="20614"/>
                  </a:lnTo>
                  <a:lnTo>
                    <a:pt x="31" y="20404"/>
                  </a:lnTo>
                  <a:lnTo>
                    <a:pt x="0" y="20287"/>
                  </a:lnTo>
                  <a:lnTo>
                    <a:pt x="0" y="6509"/>
                  </a:lnTo>
                  <a:lnTo>
                    <a:pt x="2330" y="5798"/>
                  </a:lnTo>
                  <a:lnTo>
                    <a:pt x="2458" y="5796"/>
                  </a:lnTo>
                  <a:lnTo>
                    <a:pt x="2458" y="1411"/>
                  </a:lnTo>
                  <a:cubicBezTo>
                    <a:pt x="2458" y="635"/>
                    <a:pt x="3094" y="0"/>
                    <a:pt x="387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590" name="Group 119"/>
            <p:cNvGrpSpPr/>
            <p:nvPr/>
          </p:nvGrpSpPr>
          <p:grpSpPr>
            <a:xfrm>
              <a:off x="-1" y="-1"/>
              <a:ext cx="1042037" cy="1042826"/>
              <a:chOff x="0" y="0"/>
              <a:chExt cx="1042035" cy="1042824"/>
            </a:xfrm>
          </p:grpSpPr>
          <p:sp>
            <p:nvSpPr>
              <p:cNvPr id="3584" name="Shape 124"/>
              <p:cNvSpPr/>
              <p:nvPr/>
            </p:nvSpPr>
            <p:spPr>
              <a:xfrm>
                <a:off x="-1" y="270549"/>
                <a:ext cx="1042037" cy="772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70" y="0"/>
                    </a:moveTo>
                    <a:lnTo>
                      <a:pt x="21600" y="1222"/>
                    </a:lnTo>
                    <a:lnTo>
                      <a:pt x="21600" y="19704"/>
                    </a:lnTo>
                    <a:cubicBezTo>
                      <a:pt x="21600" y="20752"/>
                      <a:pt x="20971" y="21600"/>
                      <a:pt x="20196" y="21600"/>
                    </a:cubicBezTo>
                    <a:lnTo>
                      <a:pt x="1404" y="21600"/>
                    </a:lnTo>
                    <a:cubicBezTo>
                      <a:pt x="628" y="21600"/>
                      <a:pt x="0" y="20752"/>
                      <a:pt x="0" y="19704"/>
                    </a:cubicBezTo>
                    <a:lnTo>
                      <a:pt x="0" y="1222"/>
                    </a:lnTo>
                    <a:lnTo>
                      <a:pt x="2330" y="262"/>
                    </a:lnTo>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85" name="Shape 125"/>
              <p:cNvSpPr/>
              <p:nvPr/>
            </p:nvSpPr>
            <p:spPr>
              <a:xfrm>
                <a:off x="118596" y="-1"/>
                <a:ext cx="804779" cy="7287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8" y="21600"/>
                    </a:moveTo>
                    <a:cubicBezTo>
                      <a:pt x="823" y="21600"/>
                      <a:pt x="0" y="20692"/>
                      <a:pt x="0" y="19581"/>
                    </a:cubicBezTo>
                    <a:lnTo>
                      <a:pt x="0" y="2019"/>
                    </a:lnTo>
                    <a:cubicBezTo>
                      <a:pt x="0" y="909"/>
                      <a:pt x="823" y="0"/>
                      <a:pt x="1828" y="0"/>
                    </a:cubicBezTo>
                    <a:lnTo>
                      <a:pt x="19772" y="0"/>
                    </a:lnTo>
                    <a:cubicBezTo>
                      <a:pt x="20777" y="0"/>
                      <a:pt x="21600" y="909"/>
                      <a:pt x="21600" y="2019"/>
                    </a:cubicBezTo>
                    <a:lnTo>
                      <a:pt x="21600" y="19581"/>
                    </a:lnTo>
                    <a:cubicBezTo>
                      <a:pt x="21600" y="20692"/>
                      <a:pt x="20777" y="21600"/>
                      <a:pt x="19772" y="21600"/>
                    </a:cubicBezTo>
                    <a:cubicBezTo>
                      <a:pt x="19772" y="21600"/>
                      <a:pt x="1828" y="21600"/>
                      <a:pt x="1828"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86" name="Freeform 122"/>
              <p:cNvSpPr/>
              <p:nvPr/>
            </p:nvSpPr>
            <p:spPr>
              <a:xfrm>
                <a:off x="196426" y="155658"/>
                <a:ext cx="618376" cy="422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267"/>
                    </a:moveTo>
                    <a:lnTo>
                      <a:pt x="21600" y="20267"/>
                    </a:lnTo>
                    <a:cubicBezTo>
                      <a:pt x="21600" y="20267"/>
                      <a:pt x="21600" y="21600"/>
                      <a:pt x="21600" y="21600"/>
                    </a:cubicBezTo>
                    <a:lnTo>
                      <a:pt x="0" y="21600"/>
                    </a:lnTo>
                    <a:close/>
                    <a:moveTo>
                      <a:pt x="0" y="15343"/>
                    </a:moveTo>
                    <a:lnTo>
                      <a:pt x="21600" y="15343"/>
                    </a:lnTo>
                    <a:cubicBezTo>
                      <a:pt x="21600" y="15343"/>
                      <a:pt x="21600" y="16676"/>
                      <a:pt x="21600" y="16676"/>
                    </a:cubicBezTo>
                    <a:lnTo>
                      <a:pt x="0" y="16676"/>
                    </a:lnTo>
                    <a:close/>
                    <a:moveTo>
                      <a:pt x="0" y="10228"/>
                    </a:moveTo>
                    <a:lnTo>
                      <a:pt x="21600" y="10228"/>
                    </a:lnTo>
                    <a:cubicBezTo>
                      <a:pt x="21600" y="10228"/>
                      <a:pt x="21600" y="11560"/>
                      <a:pt x="21600" y="11560"/>
                    </a:cubicBezTo>
                    <a:lnTo>
                      <a:pt x="0" y="11560"/>
                    </a:lnTo>
                    <a:close/>
                    <a:moveTo>
                      <a:pt x="6991" y="5114"/>
                    </a:moveTo>
                    <a:lnTo>
                      <a:pt x="21586" y="5114"/>
                    </a:lnTo>
                    <a:cubicBezTo>
                      <a:pt x="21586" y="5114"/>
                      <a:pt x="21586" y="6448"/>
                      <a:pt x="21586" y="6448"/>
                    </a:cubicBezTo>
                    <a:lnTo>
                      <a:pt x="6991" y="6448"/>
                    </a:lnTo>
                    <a:close/>
                    <a:moveTo>
                      <a:pt x="6991" y="0"/>
                    </a:moveTo>
                    <a:lnTo>
                      <a:pt x="16415" y="0"/>
                    </a:lnTo>
                    <a:cubicBezTo>
                      <a:pt x="16415" y="0"/>
                      <a:pt x="16415" y="1334"/>
                      <a:pt x="16415" y="1334"/>
                    </a:cubicBezTo>
                    <a:lnTo>
                      <a:pt x="6991" y="1334"/>
                    </a:lnTo>
                    <a:close/>
                    <a:moveTo>
                      <a:pt x="0" y="0"/>
                    </a:moveTo>
                    <a:lnTo>
                      <a:pt x="4353" y="0"/>
                    </a:lnTo>
                    <a:lnTo>
                      <a:pt x="4353" y="6369"/>
                    </a:lnTo>
                    <a:lnTo>
                      <a:pt x="0" y="6369"/>
                    </a:lnTo>
                    <a:cubicBezTo>
                      <a:pt x="0" y="6369"/>
                      <a:pt x="0" y="0"/>
                      <a:pt x="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87" name="Shape 131"/>
              <p:cNvSpPr/>
              <p:nvPr/>
            </p:nvSpPr>
            <p:spPr>
              <a:xfrm>
                <a:off x="7412" y="648577"/>
                <a:ext cx="1032848" cy="3942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87" y="0"/>
                    </a:moveTo>
                    <a:lnTo>
                      <a:pt x="0" y="19200"/>
                    </a:lnTo>
                    <a:cubicBezTo>
                      <a:pt x="201" y="20599"/>
                      <a:pt x="715" y="21600"/>
                      <a:pt x="1321" y="21600"/>
                    </a:cubicBezTo>
                    <a:lnTo>
                      <a:pt x="20279" y="21600"/>
                    </a:lnTo>
                    <a:cubicBezTo>
                      <a:pt x="20885" y="21600"/>
                      <a:pt x="21399" y="20599"/>
                      <a:pt x="21600" y="19200"/>
                    </a:cubicBezTo>
                    <a:lnTo>
                      <a:pt x="12972" y="0"/>
                    </a:lnTo>
                    <a:cubicBezTo>
                      <a:pt x="12972" y="0"/>
                      <a:pt x="8787" y="0"/>
                      <a:pt x="8787"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88" name="Shape 132"/>
              <p:cNvSpPr/>
              <p:nvPr/>
            </p:nvSpPr>
            <p:spPr>
              <a:xfrm>
                <a:off x="622634" y="311317"/>
                <a:ext cx="419381" cy="6945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51"/>
                    </a:moveTo>
                    <a:lnTo>
                      <a:pt x="21363" y="21293"/>
                    </a:lnTo>
                    <a:cubicBezTo>
                      <a:pt x="21297" y="21398"/>
                      <a:pt x="21216" y="21499"/>
                      <a:pt x="21125" y="21596"/>
                    </a:cubicBezTo>
                    <a:lnTo>
                      <a:pt x="21130" y="21600"/>
                    </a:lnTo>
                    <a:cubicBezTo>
                      <a:pt x="21427" y="21290"/>
                      <a:pt x="21600" y="20932"/>
                      <a:pt x="21600" y="20547"/>
                    </a:cubicBezTo>
                    <a:lnTo>
                      <a:pt x="21600" y="0"/>
                    </a:lnTo>
                    <a:cubicBezTo>
                      <a:pt x="21600" y="0"/>
                      <a:pt x="0" y="10451"/>
                      <a:pt x="0" y="10451"/>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589" name="Shape 133"/>
              <p:cNvSpPr/>
              <p:nvPr/>
            </p:nvSpPr>
            <p:spPr>
              <a:xfrm>
                <a:off x="-1" y="318729"/>
                <a:ext cx="422758" cy="6945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4" y="21293"/>
                    </a:moveTo>
                    <a:lnTo>
                      <a:pt x="21600" y="10451"/>
                    </a:lnTo>
                    <a:lnTo>
                      <a:pt x="0" y="0"/>
                    </a:lnTo>
                    <a:lnTo>
                      <a:pt x="0" y="20547"/>
                    </a:lnTo>
                    <a:cubicBezTo>
                      <a:pt x="0" y="20932"/>
                      <a:pt x="172" y="21290"/>
                      <a:pt x="463" y="21600"/>
                    </a:cubicBezTo>
                    <a:lnTo>
                      <a:pt x="471" y="21596"/>
                    </a:lnTo>
                    <a:cubicBezTo>
                      <a:pt x="380" y="21499"/>
                      <a:pt x="300" y="21398"/>
                      <a:pt x="234" y="2129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3592" name="Straight Connector 126"/>
          <p:cNvSpPr/>
          <p:nvPr/>
        </p:nvSpPr>
        <p:spPr>
          <a:xfrm>
            <a:off x="4775601" y="1585731"/>
            <a:ext cx="347241" cy="1412112"/>
          </a:xfrm>
          <a:prstGeom prst="line">
            <a:avLst/>
          </a:prstGeom>
          <a:ln w="38100">
            <a:solidFill>
              <a:srgbClr val="FEFEFE"/>
            </a:solidFill>
            <a:miter/>
          </a:ln>
        </p:spPr>
        <p:txBody>
          <a:bodyPr lIns="45719" rIns="45719"/>
          <a:lstStyle/>
          <a:p>
            <a:pPr/>
          </a:p>
        </p:txBody>
      </p:sp>
      <p:sp>
        <p:nvSpPr>
          <p:cNvPr id="3593" name="Oval 133"/>
          <p:cNvSpPr/>
          <p:nvPr/>
        </p:nvSpPr>
        <p:spPr>
          <a:xfrm>
            <a:off x="6198377" y="5280554"/>
            <a:ext cx="398889" cy="398889"/>
          </a:xfrm>
          <a:prstGeom prst="ellipse">
            <a:avLst/>
          </a:prstGeom>
          <a:solidFill>
            <a:schemeClr val="accent6"/>
          </a:solidFill>
          <a:ln w="38100">
            <a:solidFill>
              <a:srgbClr val="FEFEFE"/>
            </a:solidFill>
            <a:miter/>
          </a:ln>
        </p:spPr>
        <p:txBody>
          <a:bodyPr lIns="45719" rIns="45719" anchor="ctr"/>
          <a:lstStyle/>
          <a:p>
            <a:pPr algn="ctr">
              <a:defRPr>
                <a:solidFill>
                  <a:srgbClr val="FFFFFF"/>
                </a:solidFill>
              </a:defRPr>
            </a:pPr>
          </a:p>
        </p:txBody>
      </p:sp>
      <p:sp>
        <p:nvSpPr>
          <p:cNvPr id="3594" name="Oval 135"/>
          <p:cNvSpPr/>
          <p:nvPr/>
        </p:nvSpPr>
        <p:spPr>
          <a:xfrm>
            <a:off x="5909895" y="2755561"/>
            <a:ext cx="398889" cy="398889"/>
          </a:xfrm>
          <a:prstGeom prst="ellipse">
            <a:avLst/>
          </a:prstGeom>
          <a:solidFill>
            <a:schemeClr val="accent2"/>
          </a:solidFill>
          <a:ln w="38100">
            <a:solidFill>
              <a:srgbClr val="FEFEFE"/>
            </a:solidFill>
            <a:miter/>
          </a:ln>
        </p:spPr>
        <p:txBody>
          <a:bodyPr lIns="45719" rIns="45719" anchor="ctr"/>
          <a:lstStyle/>
          <a:p>
            <a:pPr algn="ctr">
              <a:defRPr>
                <a:solidFill>
                  <a:srgbClr val="FFFFFF"/>
                </a:solidFill>
              </a:defRPr>
            </a:pPr>
          </a:p>
        </p:txBody>
      </p:sp>
      <p:sp>
        <p:nvSpPr>
          <p:cNvPr id="3595" name="Straight Connector 136"/>
          <p:cNvSpPr/>
          <p:nvPr/>
        </p:nvSpPr>
        <p:spPr>
          <a:xfrm>
            <a:off x="6096000" y="1973765"/>
            <a:ext cx="1" cy="642113"/>
          </a:xfrm>
          <a:prstGeom prst="line">
            <a:avLst/>
          </a:prstGeom>
          <a:ln w="38100">
            <a:solidFill>
              <a:srgbClr val="FEFEFE"/>
            </a:solidFill>
            <a:miter/>
          </a:ln>
        </p:spPr>
        <p:txBody>
          <a:bodyPr lIns="45719" rIns="45719"/>
          <a:lstStyle/>
          <a:p>
            <a:pPr/>
          </a:p>
        </p:txBody>
      </p:sp>
      <p:sp>
        <p:nvSpPr>
          <p:cNvPr id="3596" name="Straight Connector 139"/>
          <p:cNvSpPr/>
          <p:nvPr/>
        </p:nvSpPr>
        <p:spPr>
          <a:xfrm flipH="1">
            <a:off x="6095999" y="3287216"/>
            <a:ext cx="1" cy="2754770"/>
          </a:xfrm>
          <a:prstGeom prst="line">
            <a:avLst/>
          </a:prstGeom>
          <a:ln w="38100">
            <a:solidFill>
              <a:srgbClr val="FEFEFE"/>
            </a:solidFill>
            <a:miter/>
          </a:ln>
        </p:spPr>
        <p:txBody>
          <a:bodyPr lIns="45719" rIns="45719"/>
          <a:lstStyle/>
          <a:p>
            <a:pPr/>
          </a:p>
        </p:txBody>
      </p:sp>
      <p:sp>
        <p:nvSpPr>
          <p:cNvPr id="3597" name="Oval 142"/>
          <p:cNvSpPr/>
          <p:nvPr/>
        </p:nvSpPr>
        <p:spPr>
          <a:xfrm>
            <a:off x="6607415" y="1916240"/>
            <a:ext cx="1098985" cy="1098985"/>
          </a:xfrm>
          <a:prstGeom prst="ellipse">
            <a:avLst/>
          </a:prstGeom>
          <a:solidFill>
            <a:schemeClr val="accent5"/>
          </a:solidFill>
          <a:ln w="38100">
            <a:solidFill>
              <a:srgbClr val="FEFEFE"/>
            </a:solidFill>
            <a:miter/>
          </a:ln>
        </p:spPr>
        <p:txBody>
          <a:bodyPr lIns="45719" rIns="45719" anchor="ctr"/>
          <a:lstStyle/>
          <a:p>
            <a:pPr algn="ctr">
              <a:defRPr>
                <a:solidFill>
                  <a:srgbClr val="FFFFFF"/>
                </a:solidFill>
              </a:defRPr>
            </a:pPr>
          </a:p>
        </p:txBody>
      </p:sp>
      <p:sp>
        <p:nvSpPr>
          <p:cNvPr id="3598" name="Straight Connector 143"/>
          <p:cNvSpPr/>
          <p:nvPr/>
        </p:nvSpPr>
        <p:spPr>
          <a:xfrm flipH="1">
            <a:off x="7235503" y="-69448"/>
            <a:ext cx="474566" cy="1932971"/>
          </a:xfrm>
          <a:prstGeom prst="line">
            <a:avLst/>
          </a:prstGeom>
          <a:ln w="38100">
            <a:solidFill>
              <a:srgbClr val="FEFEFE"/>
            </a:solidFill>
            <a:miter/>
          </a:ln>
        </p:spPr>
        <p:txBody>
          <a:bodyPr lIns="45719" rIns="45719"/>
          <a:lstStyle/>
          <a:p>
            <a:pPr/>
          </a:p>
        </p:txBody>
      </p:sp>
      <p:sp>
        <p:nvSpPr>
          <p:cNvPr id="3599" name="Straight Connector 146"/>
          <p:cNvSpPr/>
          <p:nvPr/>
        </p:nvSpPr>
        <p:spPr>
          <a:xfrm flipH="1">
            <a:off x="6463416" y="3090440"/>
            <a:ext cx="509287" cy="2129743"/>
          </a:xfrm>
          <a:prstGeom prst="line">
            <a:avLst/>
          </a:prstGeom>
          <a:ln w="38100">
            <a:solidFill>
              <a:srgbClr val="FEFEFE"/>
            </a:solidFill>
            <a:miter/>
          </a:ln>
        </p:spPr>
        <p:txBody>
          <a:bodyPr lIns="45719" rIns="45719"/>
          <a:lstStyle/>
          <a:p>
            <a:pPr/>
          </a:p>
        </p:txBody>
      </p:sp>
      <p:sp>
        <p:nvSpPr>
          <p:cNvPr id="3600" name="Rectangle 160"/>
          <p:cNvSpPr txBox="1"/>
          <p:nvPr/>
        </p:nvSpPr>
        <p:spPr>
          <a:xfrm>
            <a:off x="6837237" y="2076054"/>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3601" name="Rectangle 162"/>
          <p:cNvSpPr txBox="1"/>
          <p:nvPr/>
        </p:nvSpPr>
        <p:spPr>
          <a:xfrm>
            <a:off x="4234182" y="578256"/>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3602" name="Arc 164"/>
          <p:cNvSpPr/>
          <p:nvPr/>
        </p:nvSpPr>
        <p:spPr>
          <a:xfrm>
            <a:off x="5066640" y="1352887"/>
            <a:ext cx="351028" cy="2086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21600"/>
                </a:lnTo>
                <a:cubicBezTo>
                  <a:pt x="14152" y="15128"/>
                  <a:pt x="6939" y="7915"/>
                  <a:pt x="0" y="0"/>
                </a:cubicBezTo>
              </a:path>
            </a:pathLst>
          </a:custGeom>
          <a:ln w="6350">
            <a:solidFill>
              <a:srgbClr val="010101"/>
            </a:solidFill>
            <a:prstDash val="dash"/>
            <a:miter/>
          </a:ln>
        </p:spPr>
        <p:txBody>
          <a:bodyPr lIns="45719" rIns="45719" anchor="ctr"/>
          <a:lstStyle/>
          <a:p>
            <a:pPr algn="ctr"/>
          </a:p>
        </p:txBody>
      </p:sp>
      <p:sp>
        <p:nvSpPr>
          <p:cNvPr id="3603" name="Arc 165"/>
          <p:cNvSpPr/>
          <p:nvPr/>
        </p:nvSpPr>
        <p:spPr>
          <a:xfrm>
            <a:off x="6108244" y="1830100"/>
            <a:ext cx="630319" cy="1118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21600"/>
                </a:lnTo>
                <a:cubicBezTo>
                  <a:pt x="14296" y="18208"/>
                  <a:pt x="7065" y="10976"/>
                  <a:pt x="0" y="0"/>
                </a:cubicBezTo>
              </a:path>
            </a:pathLst>
          </a:custGeom>
          <a:ln w="6350">
            <a:solidFill>
              <a:srgbClr val="010101"/>
            </a:solidFill>
            <a:prstDash val="dash"/>
            <a:miter/>
          </a:ln>
        </p:spPr>
        <p:txBody>
          <a:bodyPr lIns="45719" rIns="45719" anchor="ctr"/>
          <a:lstStyle/>
          <a:p>
            <a:pPr algn="ctr"/>
          </a:p>
        </p:txBody>
      </p:sp>
      <p:grpSp>
        <p:nvGrpSpPr>
          <p:cNvPr id="3611" name="Group 182"/>
          <p:cNvGrpSpPr/>
          <p:nvPr/>
        </p:nvGrpSpPr>
        <p:grpSpPr>
          <a:xfrm>
            <a:off x="8978098" y="489064"/>
            <a:ext cx="694674" cy="901273"/>
            <a:chOff x="4" y="-6"/>
            <a:chExt cx="694673" cy="901271"/>
          </a:xfrm>
        </p:grpSpPr>
        <p:sp>
          <p:nvSpPr>
            <p:cNvPr id="3604" name="Shape 12"/>
            <p:cNvSpPr/>
            <p:nvPr/>
          </p:nvSpPr>
          <p:spPr>
            <a:xfrm>
              <a:off x="4" y="12630"/>
              <a:ext cx="616760" cy="888636"/>
            </a:xfrm>
            <a:custGeom>
              <a:avLst/>
              <a:gdLst/>
              <a:ahLst/>
              <a:cxnLst>
                <a:cxn ang="0">
                  <a:pos x="wd2" y="hd2"/>
                </a:cxn>
                <a:cxn ang="5400000">
                  <a:pos x="wd2" y="hd2"/>
                </a:cxn>
                <a:cxn ang="10800000">
                  <a:pos x="wd2" y="hd2"/>
                </a:cxn>
                <a:cxn ang="16200000">
                  <a:pos x="wd2" y="hd2"/>
                </a:cxn>
              </a:cxnLst>
              <a:rect l="0" t="0" r="r" b="b"/>
              <a:pathLst>
                <a:path w="20956" h="21309" fill="norm" stroke="1" extrusionOk="0">
                  <a:moveTo>
                    <a:pt x="20779" y="6030"/>
                  </a:moveTo>
                  <a:cubicBezTo>
                    <a:pt x="20264" y="4084"/>
                    <a:pt x="18620" y="2334"/>
                    <a:pt x="16285" y="1236"/>
                  </a:cubicBezTo>
                  <a:lnTo>
                    <a:pt x="13846" y="391"/>
                  </a:lnTo>
                  <a:cubicBezTo>
                    <a:pt x="12110" y="-18"/>
                    <a:pt x="10342" y="-106"/>
                    <a:pt x="8543" y="126"/>
                  </a:cubicBezTo>
                  <a:cubicBezTo>
                    <a:pt x="7681" y="324"/>
                    <a:pt x="6820" y="522"/>
                    <a:pt x="5959" y="720"/>
                  </a:cubicBezTo>
                  <a:cubicBezTo>
                    <a:pt x="4229" y="1313"/>
                    <a:pt x="2826" y="2173"/>
                    <a:pt x="1751" y="3298"/>
                  </a:cubicBezTo>
                  <a:cubicBezTo>
                    <a:pt x="245" y="4893"/>
                    <a:pt x="-322" y="6878"/>
                    <a:pt x="177" y="8761"/>
                  </a:cubicBezTo>
                  <a:cubicBezTo>
                    <a:pt x="692" y="10708"/>
                    <a:pt x="2336" y="12457"/>
                    <a:pt x="4671" y="13555"/>
                  </a:cubicBezTo>
                  <a:lnTo>
                    <a:pt x="7110" y="14401"/>
                  </a:lnTo>
                  <a:cubicBezTo>
                    <a:pt x="7124" y="14405"/>
                    <a:pt x="7140" y="14407"/>
                    <a:pt x="7155" y="14410"/>
                  </a:cubicBezTo>
                  <a:cubicBezTo>
                    <a:pt x="7162" y="14442"/>
                    <a:pt x="7168" y="14473"/>
                    <a:pt x="7176" y="14505"/>
                  </a:cubicBezTo>
                  <a:cubicBezTo>
                    <a:pt x="7448" y="15532"/>
                    <a:pt x="8369" y="16487"/>
                    <a:pt x="9601" y="17118"/>
                  </a:cubicBezTo>
                  <a:cubicBezTo>
                    <a:pt x="9601" y="17118"/>
                    <a:pt x="9600" y="17118"/>
                    <a:pt x="9599" y="17118"/>
                  </a:cubicBezTo>
                  <a:cubicBezTo>
                    <a:pt x="9599" y="17118"/>
                    <a:pt x="9171" y="17802"/>
                    <a:pt x="10319" y="18459"/>
                  </a:cubicBezTo>
                  <a:cubicBezTo>
                    <a:pt x="10319" y="18459"/>
                    <a:pt x="10324" y="18459"/>
                    <a:pt x="10330" y="18459"/>
                  </a:cubicBezTo>
                  <a:cubicBezTo>
                    <a:pt x="10332" y="18683"/>
                    <a:pt x="10451" y="19003"/>
                    <a:pt x="10956" y="19323"/>
                  </a:cubicBezTo>
                  <a:cubicBezTo>
                    <a:pt x="10954" y="19545"/>
                    <a:pt x="11069" y="19876"/>
                    <a:pt x="11635" y="20199"/>
                  </a:cubicBezTo>
                  <a:cubicBezTo>
                    <a:pt x="11635" y="20199"/>
                    <a:pt x="11784" y="20215"/>
                    <a:pt x="12046" y="20227"/>
                  </a:cubicBezTo>
                  <a:cubicBezTo>
                    <a:pt x="12806" y="20994"/>
                    <a:pt x="14166" y="21494"/>
                    <a:pt x="15491" y="21244"/>
                  </a:cubicBezTo>
                  <a:cubicBezTo>
                    <a:pt x="17016" y="20957"/>
                    <a:pt x="18171" y="20115"/>
                    <a:pt x="18278" y="19038"/>
                  </a:cubicBezTo>
                  <a:cubicBezTo>
                    <a:pt x="18415" y="18968"/>
                    <a:pt x="18550" y="18896"/>
                    <a:pt x="18684" y="18819"/>
                  </a:cubicBezTo>
                  <a:cubicBezTo>
                    <a:pt x="18684" y="18819"/>
                    <a:pt x="19047" y="18254"/>
                    <a:pt x="18661" y="17806"/>
                  </a:cubicBezTo>
                  <a:cubicBezTo>
                    <a:pt x="18751" y="17616"/>
                    <a:pt x="18891" y="17192"/>
                    <a:pt x="18592" y="16834"/>
                  </a:cubicBezTo>
                  <a:cubicBezTo>
                    <a:pt x="18627" y="16778"/>
                    <a:pt x="19165" y="15885"/>
                    <a:pt x="18209" y="15374"/>
                  </a:cubicBezTo>
                  <a:cubicBezTo>
                    <a:pt x="18209" y="15374"/>
                    <a:pt x="18202" y="15377"/>
                    <a:pt x="18202" y="15377"/>
                  </a:cubicBezTo>
                  <a:cubicBezTo>
                    <a:pt x="18658" y="14631"/>
                    <a:pt x="18799" y="13795"/>
                    <a:pt x="18585" y="12992"/>
                  </a:cubicBezTo>
                  <a:cubicBezTo>
                    <a:pt x="18524" y="12760"/>
                    <a:pt x="18428" y="12533"/>
                    <a:pt x="18305" y="12312"/>
                  </a:cubicBezTo>
                  <a:cubicBezTo>
                    <a:pt x="18627" y="12056"/>
                    <a:pt x="18928" y="11784"/>
                    <a:pt x="19205" y="11494"/>
                  </a:cubicBezTo>
                  <a:cubicBezTo>
                    <a:pt x="20711" y="9898"/>
                    <a:pt x="21278" y="7913"/>
                    <a:pt x="20779" y="603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05" name="Shape 13"/>
            <p:cNvSpPr/>
            <p:nvPr/>
          </p:nvSpPr>
          <p:spPr>
            <a:xfrm>
              <a:off x="77918" y="-7"/>
              <a:ext cx="616760" cy="745790"/>
            </a:xfrm>
            <a:custGeom>
              <a:avLst/>
              <a:gdLst/>
              <a:ahLst/>
              <a:cxnLst>
                <a:cxn ang="0">
                  <a:pos x="wd2" y="hd2"/>
                </a:cxn>
                <a:cxn ang="5400000">
                  <a:pos x="wd2" y="hd2"/>
                </a:cxn>
                <a:cxn ang="10800000">
                  <a:pos x="wd2" y="hd2"/>
                </a:cxn>
                <a:cxn ang="16200000">
                  <a:pos x="wd2" y="hd2"/>
                </a:cxn>
              </a:cxnLst>
              <a:rect l="0" t="0" r="r" b="b"/>
              <a:pathLst>
                <a:path w="20956" h="20931" fill="norm" stroke="1" extrusionOk="0">
                  <a:moveTo>
                    <a:pt x="16285" y="1447"/>
                  </a:moveTo>
                  <a:lnTo>
                    <a:pt x="13846" y="458"/>
                  </a:lnTo>
                  <a:cubicBezTo>
                    <a:pt x="12110" y="-21"/>
                    <a:pt x="10342" y="-124"/>
                    <a:pt x="8543" y="147"/>
                  </a:cubicBezTo>
                  <a:cubicBezTo>
                    <a:pt x="7681" y="379"/>
                    <a:pt x="6820" y="611"/>
                    <a:pt x="5959" y="843"/>
                  </a:cubicBezTo>
                  <a:cubicBezTo>
                    <a:pt x="4229" y="1537"/>
                    <a:pt x="2826" y="2543"/>
                    <a:pt x="1751" y="3859"/>
                  </a:cubicBezTo>
                  <a:cubicBezTo>
                    <a:pt x="245" y="5727"/>
                    <a:pt x="-322" y="8050"/>
                    <a:pt x="177" y="10254"/>
                  </a:cubicBezTo>
                  <a:cubicBezTo>
                    <a:pt x="692" y="12532"/>
                    <a:pt x="2336" y="14580"/>
                    <a:pt x="4671" y="15864"/>
                  </a:cubicBezTo>
                  <a:lnTo>
                    <a:pt x="7110" y="16854"/>
                  </a:lnTo>
                  <a:cubicBezTo>
                    <a:pt x="7124" y="16858"/>
                    <a:pt x="7140" y="16861"/>
                    <a:pt x="7155" y="16865"/>
                  </a:cubicBezTo>
                  <a:cubicBezTo>
                    <a:pt x="7162" y="16902"/>
                    <a:pt x="7168" y="16939"/>
                    <a:pt x="7176" y="16976"/>
                  </a:cubicBezTo>
                  <a:cubicBezTo>
                    <a:pt x="7724" y="19397"/>
                    <a:pt x="10898" y="21476"/>
                    <a:pt x="13953" y="20802"/>
                  </a:cubicBezTo>
                  <a:cubicBezTo>
                    <a:pt x="15505" y="20460"/>
                    <a:pt x="16799" y="19881"/>
                    <a:pt x="17714" y="18746"/>
                  </a:cubicBezTo>
                  <a:cubicBezTo>
                    <a:pt x="18548" y="17712"/>
                    <a:pt x="18862" y="16426"/>
                    <a:pt x="18585" y="15205"/>
                  </a:cubicBezTo>
                  <a:cubicBezTo>
                    <a:pt x="18524" y="14934"/>
                    <a:pt x="18428" y="14668"/>
                    <a:pt x="18305" y="14409"/>
                  </a:cubicBezTo>
                  <a:cubicBezTo>
                    <a:pt x="18627" y="14110"/>
                    <a:pt x="18928" y="13792"/>
                    <a:pt x="19205" y="13452"/>
                  </a:cubicBezTo>
                  <a:cubicBezTo>
                    <a:pt x="20711" y="11585"/>
                    <a:pt x="21278" y="9261"/>
                    <a:pt x="20779" y="7057"/>
                  </a:cubicBezTo>
                  <a:cubicBezTo>
                    <a:pt x="20264" y="4780"/>
                    <a:pt x="18620" y="2732"/>
                    <a:pt x="16285" y="1447"/>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06" name="Shape 14"/>
            <p:cNvSpPr/>
            <p:nvPr/>
          </p:nvSpPr>
          <p:spPr>
            <a:xfrm>
              <a:off x="566455" y="357985"/>
              <a:ext cx="63290" cy="88509"/>
            </a:xfrm>
            <a:custGeom>
              <a:avLst/>
              <a:gdLst/>
              <a:ahLst/>
              <a:cxnLst>
                <a:cxn ang="0">
                  <a:pos x="wd2" y="hd2"/>
                </a:cxn>
                <a:cxn ang="5400000">
                  <a:pos x="wd2" y="hd2"/>
                </a:cxn>
                <a:cxn ang="10800000">
                  <a:pos x="wd2" y="hd2"/>
                </a:cxn>
                <a:cxn ang="16200000">
                  <a:pos x="wd2" y="hd2"/>
                </a:cxn>
              </a:cxnLst>
              <a:rect l="0" t="0" r="r" b="b"/>
              <a:pathLst>
                <a:path w="17749" h="19162" fill="norm" stroke="1" extrusionOk="0">
                  <a:moveTo>
                    <a:pt x="12313" y="268"/>
                  </a:moveTo>
                  <a:cubicBezTo>
                    <a:pt x="17322" y="1834"/>
                    <a:pt x="19210" y="7239"/>
                    <a:pt x="16531" y="12338"/>
                  </a:cubicBezTo>
                  <a:cubicBezTo>
                    <a:pt x="13853" y="17437"/>
                    <a:pt x="7627" y="20300"/>
                    <a:pt x="2615" y="18733"/>
                  </a:cubicBezTo>
                  <a:cubicBezTo>
                    <a:pt x="-2390" y="17166"/>
                    <a:pt x="856" y="14494"/>
                    <a:pt x="3534" y="9395"/>
                  </a:cubicBezTo>
                  <a:cubicBezTo>
                    <a:pt x="6212" y="4297"/>
                    <a:pt x="7307" y="-1300"/>
                    <a:pt x="12313" y="268"/>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07" name="Shape 15"/>
            <p:cNvSpPr/>
            <p:nvPr/>
          </p:nvSpPr>
          <p:spPr>
            <a:xfrm>
              <a:off x="109500" y="63173"/>
              <a:ext cx="339355" cy="363793"/>
            </a:xfrm>
            <a:custGeom>
              <a:avLst/>
              <a:gdLst/>
              <a:ahLst/>
              <a:cxnLst>
                <a:cxn ang="0">
                  <a:pos x="wd2" y="hd2"/>
                </a:cxn>
                <a:cxn ang="5400000">
                  <a:pos x="wd2" y="hd2"/>
                </a:cxn>
                <a:cxn ang="10800000">
                  <a:pos x="wd2" y="hd2"/>
                </a:cxn>
                <a:cxn ang="16200000">
                  <a:pos x="wd2" y="hd2"/>
                </a:cxn>
              </a:cxnLst>
              <a:rect l="0" t="0" r="r" b="b"/>
              <a:pathLst>
                <a:path w="19638" h="18916" fill="norm" stroke="1" extrusionOk="0">
                  <a:moveTo>
                    <a:pt x="16813" y="1290"/>
                  </a:moveTo>
                  <a:cubicBezTo>
                    <a:pt x="20619" y="3920"/>
                    <a:pt x="20573" y="9712"/>
                    <a:pt x="16710" y="14223"/>
                  </a:cubicBezTo>
                  <a:cubicBezTo>
                    <a:pt x="12847" y="18734"/>
                    <a:pt x="6630" y="20258"/>
                    <a:pt x="2825" y="17627"/>
                  </a:cubicBezTo>
                  <a:cubicBezTo>
                    <a:pt x="-981" y="14995"/>
                    <a:pt x="-936" y="9204"/>
                    <a:pt x="2928" y="4693"/>
                  </a:cubicBezTo>
                  <a:cubicBezTo>
                    <a:pt x="6790" y="182"/>
                    <a:pt x="13008" y="-1342"/>
                    <a:pt x="16813" y="1290"/>
                  </a:cubicBezTo>
                  <a:close/>
                </a:path>
              </a:pathLst>
            </a:custGeom>
            <a:solidFill>
              <a:schemeClr val="accent4">
                <a:alpha val="25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08" name="Shape 16"/>
            <p:cNvSpPr/>
            <p:nvPr/>
          </p:nvSpPr>
          <p:spPr>
            <a:xfrm>
              <a:off x="178992" y="153722"/>
              <a:ext cx="115002" cy="133027"/>
            </a:xfrm>
            <a:custGeom>
              <a:avLst/>
              <a:gdLst/>
              <a:ahLst/>
              <a:cxnLst>
                <a:cxn ang="0">
                  <a:pos x="wd2" y="hd2"/>
                </a:cxn>
                <a:cxn ang="5400000">
                  <a:pos x="wd2" y="hd2"/>
                </a:cxn>
                <a:cxn ang="10800000">
                  <a:pos x="wd2" y="hd2"/>
                </a:cxn>
                <a:cxn ang="16200000">
                  <a:pos x="wd2" y="hd2"/>
                </a:cxn>
              </a:cxnLst>
              <a:rect l="0" t="0" r="r" b="b"/>
              <a:pathLst>
                <a:path w="19000" h="19046" fill="norm" stroke="1" extrusionOk="0">
                  <a:moveTo>
                    <a:pt x="17329" y="704"/>
                  </a:moveTo>
                  <a:cubicBezTo>
                    <a:pt x="20300" y="2684"/>
                    <a:pt x="19202" y="8239"/>
                    <a:pt x="14878" y="13109"/>
                  </a:cubicBezTo>
                  <a:cubicBezTo>
                    <a:pt x="10554" y="17980"/>
                    <a:pt x="4640" y="20323"/>
                    <a:pt x="1670" y="18342"/>
                  </a:cubicBezTo>
                  <a:cubicBezTo>
                    <a:pt x="-1300" y="16362"/>
                    <a:pt x="-203" y="10807"/>
                    <a:pt x="4122" y="5936"/>
                  </a:cubicBezTo>
                  <a:cubicBezTo>
                    <a:pt x="8445" y="1066"/>
                    <a:pt x="14360" y="-1277"/>
                    <a:pt x="17329" y="704"/>
                  </a:cubicBezTo>
                  <a:close/>
                </a:path>
              </a:pathLst>
            </a:custGeom>
            <a:solidFill>
              <a:schemeClr val="accent5">
                <a:alpha val="3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09" name="Shape 17"/>
            <p:cNvSpPr/>
            <p:nvPr/>
          </p:nvSpPr>
          <p:spPr>
            <a:xfrm>
              <a:off x="221107" y="246376"/>
              <a:ext cx="343627" cy="474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396"/>
                  </a:moveTo>
                  <a:lnTo>
                    <a:pt x="18099" y="2835"/>
                  </a:lnTo>
                  <a:cubicBezTo>
                    <a:pt x="18143" y="2809"/>
                    <a:pt x="18191" y="2780"/>
                    <a:pt x="18235" y="2754"/>
                  </a:cubicBezTo>
                  <a:cubicBezTo>
                    <a:pt x="18651" y="2507"/>
                    <a:pt x="19038" y="2286"/>
                    <a:pt x="19352" y="2066"/>
                  </a:cubicBezTo>
                  <a:cubicBezTo>
                    <a:pt x="19657" y="1841"/>
                    <a:pt x="19924" y="1644"/>
                    <a:pt x="20143" y="1483"/>
                  </a:cubicBezTo>
                  <a:cubicBezTo>
                    <a:pt x="20579" y="1158"/>
                    <a:pt x="20816" y="967"/>
                    <a:pt x="20816" y="967"/>
                  </a:cubicBezTo>
                  <a:cubicBezTo>
                    <a:pt x="20816" y="967"/>
                    <a:pt x="20521" y="1116"/>
                    <a:pt x="20025" y="1386"/>
                  </a:cubicBezTo>
                  <a:cubicBezTo>
                    <a:pt x="19779" y="1522"/>
                    <a:pt x="19480" y="1686"/>
                    <a:pt x="19137" y="1875"/>
                  </a:cubicBezTo>
                  <a:cubicBezTo>
                    <a:pt x="18811" y="2043"/>
                    <a:pt x="18420" y="2209"/>
                    <a:pt x="18017" y="2404"/>
                  </a:cubicBezTo>
                  <a:lnTo>
                    <a:pt x="17564" y="0"/>
                  </a:lnTo>
                  <a:lnTo>
                    <a:pt x="17921" y="2449"/>
                  </a:lnTo>
                  <a:cubicBezTo>
                    <a:pt x="17703" y="2553"/>
                    <a:pt x="17477" y="2660"/>
                    <a:pt x="17242" y="2771"/>
                  </a:cubicBezTo>
                  <a:cubicBezTo>
                    <a:pt x="16995" y="2872"/>
                    <a:pt x="16739" y="2975"/>
                    <a:pt x="16476" y="3082"/>
                  </a:cubicBezTo>
                  <a:cubicBezTo>
                    <a:pt x="15950" y="3294"/>
                    <a:pt x="15406" y="3528"/>
                    <a:pt x="14806" y="3722"/>
                  </a:cubicBezTo>
                  <a:cubicBezTo>
                    <a:pt x="14216" y="3929"/>
                    <a:pt x="13609" y="4143"/>
                    <a:pt x="12967" y="4322"/>
                  </a:cubicBezTo>
                  <a:cubicBezTo>
                    <a:pt x="12335" y="4518"/>
                    <a:pt x="11686" y="4702"/>
                    <a:pt x="11018" y="4851"/>
                  </a:cubicBezTo>
                  <a:cubicBezTo>
                    <a:pt x="10365" y="5031"/>
                    <a:pt x="9691" y="5165"/>
                    <a:pt x="9029" y="5300"/>
                  </a:cubicBezTo>
                  <a:cubicBezTo>
                    <a:pt x="8369" y="5443"/>
                    <a:pt x="7704" y="5541"/>
                    <a:pt x="7068" y="5659"/>
                  </a:cubicBezTo>
                  <a:cubicBezTo>
                    <a:pt x="6422" y="5741"/>
                    <a:pt x="5804" y="5853"/>
                    <a:pt x="5207" y="5917"/>
                  </a:cubicBezTo>
                  <a:cubicBezTo>
                    <a:pt x="4686" y="5978"/>
                    <a:pt x="4196" y="6035"/>
                    <a:pt x="3729" y="6079"/>
                  </a:cubicBezTo>
                  <a:lnTo>
                    <a:pt x="2406" y="4257"/>
                  </a:lnTo>
                  <a:lnTo>
                    <a:pt x="3627" y="6089"/>
                  </a:lnTo>
                  <a:cubicBezTo>
                    <a:pt x="3594" y="6092"/>
                    <a:pt x="3557" y="6097"/>
                    <a:pt x="3523" y="6100"/>
                  </a:cubicBezTo>
                  <a:cubicBezTo>
                    <a:pt x="2476" y="6199"/>
                    <a:pt x="1595" y="6263"/>
                    <a:pt x="976" y="6285"/>
                  </a:cubicBezTo>
                  <a:cubicBezTo>
                    <a:pt x="357" y="6314"/>
                    <a:pt x="0" y="6319"/>
                    <a:pt x="0" y="6319"/>
                  </a:cubicBezTo>
                  <a:cubicBezTo>
                    <a:pt x="0" y="6319"/>
                    <a:pt x="350" y="6372"/>
                    <a:pt x="972" y="6413"/>
                  </a:cubicBezTo>
                  <a:cubicBezTo>
                    <a:pt x="1594" y="6448"/>
                    <a:pt x="2488" y="6503"/>
                    <a:pt x="3562" y="6477"/>
                  </a:cubicBezTo>
                  <a:cubicBezTo>
                    <a:pt x="3664" y="6477"/>
                    <a:pt x="3775" y="6472"/>
                    <a:pt x="3881" y="6469"/>
                  </a:cubicBezTo>
                  <a:lnTo>
                    <a:pt x="13966" y="21600"/>
                  </a:lnTo>
                  <a:lnTo>
                    <a:pt x="14782" y="21302"/>
                  </a:lnTo>
                  <a:lnTo>
                    <a:pt x="4010" y="6466"/>
                  </a:lnTo>
                  <a:cubicBezTo>
                    <a:pt x="4420" y="6455"/>
                    <a:pt x="4845" y="6437"/>
                    <a:pt x="5295" y="6406"/>
                  </a:cubicBezTo>
                  <a:cubicBezTo>
                    <a:pt x="5910" y="6373"/>
                    <a:pt x="6553" y="6299"/>
                    <a:pt x="7220" y="6230"/>
                  </a:cubicBezTo>
                  <a:cubicBezTo>
                    <a:pt x="7877" y="6127"/>
                    <a:pt x="8572" y="6063"/>
                    <a:pt x="9252" y="5919"/>
                  </a:cubicBezTo>
                  <a:cubicBezTo>
                    <a:pt x="9937" y="5787"/>
                    <a:pt x="10634" y="5656"/>
                    <a:pt x="11313" y="5478"/>
                  </a:cubicBezTo>
                  <a:cubicBezTo>
                    <a:pt x="11998" y="5317"/>
                    <a:pt x="12665" y="5119"/>
                    <a:pt x="13314" y="4910"/>
                  </a:cubicBezTo>
                  <a:cubicBezTo>
                    <a:pt x="13976" y="4725"/>
                    <a:pt x="14581" y="4468"/>
                    <a:pt x="15178" y="4239"/>
                  </a:cubicBezTo>
                  <a:cubicBezTo>
                    <a:pt x="15785" y="4024"/>
                    <a:pt x="16320" y="3748"/>
                    <a:pt x="16835" y="3502"/>
                  </a:cubicBezTo>
                  <a:cubicBezTo>
                    <a:pt x="17092" y="3378"/>
                    <a:pt x="17341" y="3257"/>
                    <a:pt x="17583" y="3140"/>
                  </a:cubicBezTo>
                  <a:cubicBezTo>
                    <a:pt x="17722" y="3057"/>
                    <a:pt x="17853" y="2980"/>
                    <a:pt x="17987" y="2901"/>
                  </a:cubicBezTo>
                  <a:lnTo>
                    <a:pt x="20693" y="21475"/>
                  </a:lnTo>
                  <a:cubicBezTo>
                    <a:pt x="20693" y="21475"/>
                    <a:pt x="21600" y="21396"/>
                    <a:pt x="21600" y="21396"/>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10" name="Shape 18"/>
            <p:cNvSpPr/>
            <p:nvPr/>
          </p:nvSpPr>
          <p:spPr>
            <a:xfrm>
              <a:off x="360092" y="642263"/>
              <a:ext cx="274220" cy="247518"/>
            </a:xfrm>
            <a:custGeom>
              <a:avLst/>
              <a:gdLst/>
              <a:ahLst/>
              <a:cxnLst>
                <a:cxn ang="0">
                  <a:pos x="wd2" y="hd2"/>
                </a:cxn>
                <a:cxn ang="5400000">
                  <a:pos x="wd2" y="hd2"/>
                </a:cxn>
                <a:cxn ang="10800000">
                  <a:pos x="wd2" y="hd2"/>
                </a:cxn>
                <a:cxn ang="16200000">
                  <a:pos x="wd2" y="hd2"/>
                </a:cxn>
              </a:cxnLst>
              <a:rect l="0" t="0" r="r" b="b"/>
              <a:pathLst>
                <a:path w="20139" h="20947" fill="norm" stroke="1" extrusionOk="0">
                  <a:moveTo>
                    <a:pt x="18623" y="9836"/>
                  </a:moveTo>
                  <a:cubicBezTo>
                    <a:pt x="18965" y="9554"/>
                    <a:pt x="19305" y="9261"/>
                    <a:pt x="19639" y="8943"/>
                  </a:cubicBezTo>
                  <a:cubicBezTo>
                    <a:pt x="19305" y="9261"/>
                    <a:pt x="18965" y="9554"/>
                    <a:pt x="18623" y="9836"/>
                  </a:cubicBezTo>
                  <a:close/>
                  <a:moveTo>
                    <a:pt x="19410" y="8062"/>
                  </a:moveTo>
                  <a:cubicBezTo>
                    <a:pt x="19318" y="7954"/>
                    <a:pt x="19217" y="7849"/>
                    <a:pt x="19103" y="7750"/>
                  </a:cubicBezTo>
                  <a:cubicBezTo>
                    <a:pt x="19217" y="7849"/>
                    <a:pt x="19318" y="7954"/>
                    <a:pt x="19410" y="8062"/>
                  </a:cubicBezTo>
                  <a:close/>
                  <a:moveTo>
                    <a:pt x="19756" y="8585"/>
                  </a:moveTo>
                  <a:cubicBezTo>
                    <a:pt x="19951" y="7915"/>
                    <a:pt x="20254" y="6418"/>
                    <a:pt x="19607" y="5152"/>
                  </a:cubicBezTo>
                  <a:cubicBezTo>
                    <a:pt x="19682" y="4957"/>
                    <a:pt x="20844" y="1806"/>
                    <a:pt x="18778" y="0"/>
                  </a:cubicBezTo>
                  <a:cubicBezTo>
                    <a:pt x="18778" y="0"/>
                    <a:pt x="11189" y="6850"/>
                    <a:pt x="169" y="6157"/>
                  </a:cubicBezTo>
                  <a:cubicBezTo>
                    <a:pt x="169" y="6157"/>
                    <a:pt x="-756" y="8571"/>
                    <a:pt x="1725" y="10887"/>
                  </a:cubicBezTo>
                  <a:cubicBezTo>
                    <a:pt x="1725" y="10887"/>
                    <a:pt x="1736" y="10889"/>
                    <a:pt x="1748" y="10891"/>
                  </a:cubicBezTo>
                  <a:cubicBezTo>
                    <a:pt x="1752" y="11678"/>
                    <a:pt x="2009" y="12808"/>
                    <a:pt x="3102" y="13938"/>
                  </a:cubicBezTo>
                  <a:cubicBezTo>
                    <a:pt x="3096" y="14722"/>
                    <a:pt x="3347" y="15889"/>
                    <a:pt x="4569" y="17031"/>
                  </a:cubicBezTo>
                  <a:cubicBezTo>
                    <a:pt x="4569" y="17031"/>
                    <a:pt x="4892" y="17086"/>
                    <a:pt x="5457" y="17130"/>
                  </a:cubicBezTo>
                  <a:cubicBezTo>
                    <a:pt x="7100" y="19834"/>
                    <a:pt x="10040" y="21600"/>
                    <a:pt x="12904" y="20718"/>
                  </a:cubicBezTo>
                  <a:cubicBezTo>
                    <a:pt x="16200" y="19705"/>
                    <a:pt x="18696" y="16734"/>
                    <a:pt x="18929" y="12931"/>
                  </a:cubicBezTo>
                  <a:cubicBezTo>
                    <a:pt x="19224" y="12685"/>
                    <a:pt x="19516" y="12432"/>
                    <a:pt x="19805" y="12158"/>
                  </a:cubicBezTo>
                  <a:cubicBezTo>
                    <a:pt x="19805" y="12158"/>
                    <a:pt x="20589" y="10164"/>
                    <a:pt x="19756" y="8585"/>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612" name="TextBox 184"/>
          <p:cNvSpPr txBox="1"/>
          <p:nvPr/>
        </p:nvSpPr>
        <p:spPr>
          <a:xfrm>
            <a:off x="2514921" y="3558706"/>
            <a:ext cx="1726815"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FEFEFE"/>
                </a:solidFill>
              </a:defRPr>
            </a:lvl1pPr>
          </a:lstStyle>
          <a:p>
            <a:pPr/>
            <a:r>
              <a:t>Creepiest god air fish land. Darkness. Air saying fruitful were hath waters.</a:t>
            </a:r>
          </a:p>
        </p:txBody>
      </p:sp>
      <p:sp>
        <p:nvSpPr>
          <p:cNvPr id="3613" name="TextBox 185"/>
          <p:cNvSpPr txBox="1"/>
          <p:nvPr/>
        </p:nvSpPr>
        <p:spPr>
          <a:xfrm>
            <a:off x="2549643" y="3201632"/>
            <a:ext cx="1692092"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500">
                <a:solidFill>
                  <a:srgbClr val="FEFEFE"/>
                </a:solidFill>
              </a:defRPr>
            </a:lvl1pPr>
          </a:lstStyle>
          <a:p>
            <a:pPr/>
            <a:r>
              <a:t>Headline Text</a:t>
            </a:r>
          </a:p>
        </p:txBody>
      </p:sp>
      <p:sp>
        <p:nvSpPr>
          <p:cNvPr id="3614" name="TextBox 186"/>
          <p:cNvSpPr txBox="1"/>
          <p:nvPr/>
        </p:nvSpPr>
        <p:spPr>
          <a:xfrm>
            <a:off x="9050467" y="1928139"/>
            <a:ext cx="1726815"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Creepiest god air fish land. Darkness. Air saying fruitful were hath waters.</a:t>
            </a:r>
          </a:p>
        </p:txBody>
      </p:sp>
      <p:sp>
        <p:nvSpPr>
          <p:cNvPr id="3615" name="TextBox 187"/>
          <p:cNvSpPr txBox="1"/>
          <p:nvPr/>
        </p:nvSpPr>
        <p:spPr>
          <a:xfrm>
            <a:off x="9085190" y="1571063"/>
            <a:ext cx="1692092"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rgbClr val="FEFEFE"/>
                </a:solidFill>
              </a:defRPr>
            </a:lvl1pPr>
          </a:lstStyle>
          <a:p>
            <a:pPr/>
            <a:r>
              <a:t>Headline Text</a:t>
            </a:r>
          </a:p>
        </p:txBody>
      </p:sp>
      <p:sp>
        <p:nvSpPr>
          <p:cNvPr id="3616" name="TextBox 188"/>
          <p:cNvSpPr txBox="1"/>
          <p:nvPr/>
        </p:nvSpPr>
        <p:spPr>
          <a:xfrm>
            <a:off x="2578812" y="930817"/>
            <a:ext cx="1087419"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5"/>
                </a:solidFill>
              </a:defRPr>
            </a:lvl1pPr>
          </a:lstStyle>
          <a:p>
            <a:pPr/>
            <a:r>
              <a:t>9%</a:t>
            </a:r>
          </a:p>
        </p:txBody>
      </p:sp>
      <p:sp>
        <p:nvSpPr>
          <p:cNvPr id="3617" name="TextBox 191"/>
          <p:cNvSpPr txBox="1"/>
          <p:nvPr/>
        </p:nvSpPr>
        <p:spPr>
          <a:xfrm>
            <a:off x="7312802" y="3511524"/>
            <a:ext cx="1726815"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Creepiest god air fish land. Darkness. Air saying fruitful were hath waters.</a:t>
            </a:r>
          </a:p>
        </p:txBody>
      </p:sp>
      <p:sp>
        <p:nvSpPr>
          <p:cNvPr id="3618" name="TextBox 192"/>
          <p:cNvSpPr txBox="1"/>
          <p:nvPr/>
        </p:nvSpPr>
        <p:spPr>
          <a:xfrm>
            <a:off x="7347525" y="3154448"/>
            <a:ext cx="1692093"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rgbClr val="FEFEFE"/>
                </a:solidFill>
              </a:defRPr>
            </a:lvl1pPr>
          </a:lstStyle>
          <a:p>
            <a:pPr/>
            <a:r>
              <a:t>Headline Text</a:t>
            </a:r>
          </a:p>
        </p:txBody>
      </p:sp>
      <p:sp>
        <p:nvSpPr>
          <p:cNvPr id="3619" name="TextBox 193"/>
          <p:cNvSpPr txBox="1"/>
          <p:nvPr/>
        </p:nvSpPr>
        <p:spPr>
          <a:xfrm>
            <a:off x="5939509" y="2773501"/>
            <a:ext cx="36922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4</a:t>
            </a:r>
          </a:p>
        </p:txBody>
      </p:sp>
      <p:sp>
        <p:nvSpPr>
          <p:cNvPr id="3620" name="TextBox 194"/>
          <p:cNvSpPr txBox="1"/>
          <p:nvPr/>
        </p:nvSpPr>
        <p:spPr>
          <a:xfrm>
            <a:off x="6226021" y="5295544"/>
            <a:ext cx="36922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5</a:t>
            </a:r>
          </a:p>
        </p:txBody>
      </p:sp>
      <p:sp>
        <p:nvSpPr>
          <p:cNvPr id="3621" name="TextBox 195"/>
          <p:cNvSpPr txBox="1"/>
          <p:nvPr/>
        </p:nvSpPr>
        <p:spPr>
          <a:xfrm>
            <a:off x="6177715" y="413913"/>
            <a:ext cx="77197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010101"/>
                </a:solidFill>
              </a:defRPr>
            </a:lvl1pPr>
          </a:lstStyle>
          <a:p>
            <a:pPr/>
            <a:r>
              <a:t>Start Text Goes Here</a:t>
            </a:r>
          </a:p>
        </p:txBody>
      </p:sp>
    </p:spTree>
  </p:cSld>
  <p:clrMapOvr>
    <a:masterClrMapping/>
  </p:clrMapOvr>
  <mc:AlternateContent xmlns:mc="http://schemas.openxmlformats.org/markup-compatibility/2006">
    <mc:Choice xmlns:p14="http://schemas.microsoft.com/office/powerpoint/2010/main" Requires="p14">
      <p:transition spd="med" advClick="1" p14:dur="1000">
        <p:pull dir="l"/>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2" grpId="1" fill="hold">
                                  <p:stCondLst>
                                    <p:cond delay="0"/>
                                  </p:stCondLst>
                                  <p:iterate type="el" backwards="0">
                                    <p:tmAbs val="0"/>
                                  </p:iterate>
                                  <p:childTnLst>
                                    <p:set>
                                      <p:cBhvr>
                                        <p:cTn id="6" fill="hold"/>
                                        <p:tgtEl>
                                          <p:spTgt spid="3573"/>
                                        </p:tgtEl>
                                        <p:attrNameLst>
                                          <p:attrName>style.visibility</p:attrName>
                                        </p:attrNameLst>
                                      </p:cBhvr>
                                      <p:to>
                                        <p:strVal val="visible"/>
                                      </p:to>
                                    </p:set>
                                    <p:animEffect filter="wipe(up)" transition="in">
                                      <p:cBhvr>
                                        <p:cTn id="7" dur="500"/>
                                        <p:tgtEl>
                                          <p:spTgt spid="3573"/>
                                        </p:tgtEl>
                                      </p:cBhvr>
                                    </p:animEffect>
                                  </p:childTnLst>
                                </p:cTn>
                              </p:par>
                            </p:childTnLst>
                          </p:cTn>
                        </p:par>
                        <p:par>
                          <p:cTn id="8" fill="hold">
                            <p:stCondLst>
                              <p:cond delay="500"/>
                            </p:stCondLst>
                            <p:childTnLst>
                              <p:par>
                                <p:cTn id="9" presetClass="entr" nodeType="afterEffect" presetSubtype="1" presetID="22" grpId="2" fill="hold">
                                  <p:stCondLst>
                                    <p:cond delay="0"/>
                                  </p:stCondLst>
                                  <p:iterate type="el" backwards="0">
                                    <p:tmAbs val="0"/>
                                  </p:iterate>
                                  <p:childTnLst>
                                    <p:set>
                                      <p:cBhvr>
                                        <p:cTn id="10" fill="hold"/>
                                        <p:tgtEl>
                                          <p:spTgt spid="3569"/>
                                        </p:tgtEl>
                                        <p:attrNameLst>
                                          <p:attrName>style.visibility</p:attrName>
                                        </p:attrNameLst>
                                      </p:cBhvr>
                                      <p:to>
                                        <p:strVal val="visible"/>
                                      </p:to>
                                    </p:set>
                                    <p:animEffect filter="wipe(up)" transition="in">
                                      <p:cBhvr>
                                        <p:cTn id="11" dur="500"/>
                                        <p:tgtEl>
                                          <p:spTgt spid="3569"/>
                                        </p:tgtEl>
                                      </p:cBhvr>
                                    </p:animEffect>
                                  </p:childTnLst>
                                </p:cTn>
                              </p:par>
                            </p:childTnLst>
                          </p:cTn>
                        </p:par>
                        <p:par>
                          <p:cTn id="12" fill="hold">
                            <p:stCondLst>
                              <p:cond delay="1000"/>
                            </p:stCondLst>
                            <p:childTnLst>
                              <p:par>
                                <p:cTn id="13" presetClass="entr" nodeType="afterEffect" presetSubtype="1" presetID="22" grpId="3" fill="hold">
                                  <p:stCondLst>
                                    <p:cond delay="0"/>
                                  </p:stCondLst>
                                  <p:iterate type="el" backwards="0">
                                    <p:tmAbs val="0"/>
                                  </p:iterate>
                                  <p:childTnLst>
                                    <p:set>
                                      <p:cBhvr>
                                        <p:cTn id="14" fill="hold"/>
                                        <p:tgtEl>
                                          <p:spTgt spid="3598"/>
                                        </p:tgtEl>
                                        <p:attrNameLst>
                                          <p:attrName>style.visibility</p:attrName>
                                        </p:attrNameLst>
                                      </p:cBhvr>
                                      <p:to>
                                        <p:strVal val="visible"/>
                                      </p:to>
                                    </p:set>
                                    <p:animEffect filter="wipe(up)" transition="in">
                                      <p:cBhvr>
                                        <p:cTn id="15" dur="500"/>
                                        <p:tgtEl>
                                          <p:spTgt spid="3598"/>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9" grpId="4" fill="hold">
                                  <p:stCondLst>
                                    <p:cond delay="0"/>
                                  </p:stCondLst>
                                  <p:iterate type="el" backwards="0">
                                    <p:tmAbs val="0"/>
                                  </p:iterate>
                                  <p:childTnLst>
                                    <p:set>
                                      <p:cBhvr>
                                        <p:cTn id="19" fill="hold"/>
                                        <p:tgtEl>
                                          <p:spTgt spid="3555"/>
                                        </p:tgtEl>
                                        <p:attrNameLst>
                                          <p:attrName>style.visibility</p:attrName>
                                        </p:attrNameLst>
                                      </p:cBhvr>
                                      <p:to>
                                        <p:strVal val="visible"/>
                                      </p:to>
                                    </p:set>
                                    <p:animEffect filter="dissolve" transition="in">
                                      <p:cBhvr>
                                        <p:cTn id="20" dur="500"/>
                                        <p:tgtEl>
                                          <p:spTgt spid="3555"/>
                                        </p:tgtEl>
                                      </p:cBhvr>
                                    </p:animEffect>
                                  </p:childTnLst>
                                </p:cTn>
                              </p:par>
                            </p:childTnLst>
                          </p:cTn>
                        </p:par>
                        <p:par>
                          <p:cTn id="21" fill="hold">
                            <p:stCondLst>
                              <p:cond delay="500"/>
                            </p:stCondLst>
                            <p:childTnLst>
                              <p:par>
                                <p:cTn id="22" presetClass="entr" nodeType="afterEffect" presetID="9" grpId="5" fill="hold">
                                  <p:stCondLst>
                                    <p:cond delay="0"/>
                                  </p:stCondLst>
                                  <p:iterate type="el" backwards="0">
                                    <p:tmAbs val="0"/>
                                  </p:iterate>
                                  <p:childTnLst>
                                    <p:set>
                                      <p:cBhvr>
                                        <p:cTn id="23" fill="hold"/>
                                        <p:tgtEl>
                                          <p:spTgt spid="3616"/>
                                        </p:tgtEl>
                                        <p:attrNameLst>
                                          <p:attrName>style.visibility</p:attrName>
                                        </p:attrNameLst>
                                      </p:cBhvr>
                                      <p:to>
                                        <p:strVal val="visible"/>
                                      </p:to>
                                    </p:set>
                                    <p:animEffect filter="dissolve" transition="in">
                                      <p:cBhvr>
                                        <p:cTn id="24" dur="500"/>
                                        <p:tgtEl>
                                          <p:spTgt spid="3616"/>
                                        </p:tgtEl>
                                      </p:cBhvr>
                                    </p:animEffect>
                                  </p:childTnLst>
                                </p:cTn>
                              </p:par>
                            </p:childTnLst>
                          </p:cTn>
                        </p:par>
                        <p:par>
                          <p:cTn id="25" fill="hold">
                            <p:stCondLst>
                              <p:cond delay="1000"/>
                            </p:stCondLst>
                            <p:childTnLst>
                              <p:par>
                                <p:cTn id="26" presetClass="entr" nodeType="afterEffect" presetID="9" grpId="6" fill="hold">
                                  <p:stCondLst>
                                    <p:cond delay="0"/>
                                  </p:stCondLst>
                                  <p:iterate type="el" backwards="0">
                                    <p:tmAbs val="0"/>
                                  </p:iterate>
                                  <p:childTnLst>
                                    <p:set>
                                      <p:cBhvr>
                                        <p:cTn id="27" fill="hold"/>
                                        <p:tgtEl>
                                          <p:spTgt spid="3572"/>
                                        </p:tgtEl>
                                        <p:attrNameLst>
                                          <p:attrName>style.visibility</p:attrName>
                                        </p:attrNameLst>
                                      </p:cBhvr>
                                      <p:to>
                                        <p:strVal val="visible"/>
                                      </p:to>
                                    </p:set>
                                    <p:animEffect filter="dissolve" transition="in">
                                      <p:cBhvr>
                                        <p:cTn id="28" dur="500"/>
                                        <p:tgtEl>
                                          <p:spTgt spid="3572"/>
                                        </p:tgtEl>
                                      </p:cBhvr>
                                    </p:animEffect>
                                  </p:childTnLst>
                                </p:cTn>
                              </p:par>
                            </p:childTnLst>
                          </p:cTn>
                        </p:par>
                        <p:par>
                          <p:cTn id="29" fill="hold">
                            <p:stCondLst>
                              <p:cond delay="1500"/>
                            </p:stCondLst>
                            <p:childTnLst>
                              <p:par>
                                <p:cTn id="30" presetClass="entr" nodeType="afterEffect" presetID="9" grpId="7" fill="hold">
                                  <p:stCondLst>
                                    <p:cond delay="0"/>
                                  </p:stCondLst>
                                  <p:iterate type="el" backwards="0">
                                    <p:tmAbs val="0"/>
                                  </p:iterate>
                                  <p:childTnLst>
                                    <p:set>
                                      <p:cBhvr>
                                        <p:cTn id="31" fill="hold"/>
                                        <p:tgtEl>
                                          <p:spTgt spid="3601"/>
                                        </p:tgtEl>
                                        <p:attrNameLst>
                                          <p:attrName>style.visibility</p:attrName>
                                        </p:attrNameLst>
                                      </p:cBhvr>
                                      <p:to>
                                        <p:strVal val="visible"/>
                                      </p:to>
                                    </p:set>
                                    <p:animEffect filter="dissolve" transition="in">
                                      <p:cBhvr>
                                        <p:cTn id="32" dur="500"/>
                                        <p:tgtEl>
                                          <p:spTgt spid="3601"/>
                                        </p:tgtEl>
                                      </p:cBhvr>
                                    </p:animEffect>
                                  </p:childTnLst>
                                </p:cTn>
                              </p:par>
                            </p:childTnLst>
                          </p:cTn>
                        </p:par>
                        <p:par>
                          <p:cTn id="33" fill="hold">
                            <p:stCondLst>
                              <p:cond delay="2000"/>
                            </p:stCondLst>
                            <p:childTnLst>
                              <p:par>
                                <p:cTn id="34" presetClass="entr" nodeType="afterEffect" presetID="9" grpId="8" fill="hold">
                                  <p:stCondLst>
                                    <p:cond delay="0"/>
                                  </p:stCondLst>
                                  <p:iterate type="el" backwards="0">
                                    <p:tmAbs val="0"/>
                                  </p:iterate>
                                  <p:childTnLst>
                                    <p:set>
                                      <p:cBhvr>
                                        <p:cTn id="35" fill="hold"/>
                                        <p:tgtEl>
                                          <p:spTgt spid="3582"/>
                                        </p:tgtEl>
                                        <p:attrNameLst>
                                          <p:attrName>style.visibility</p:attrName>
                                        </p:attrNameLst>
                                      </p:cBhvr>
                                      <p:to>
                                        <p:strVal val="visible"/>
                                      </p:to>
                                    </p:set>
                                    <p:animEffect filter="dissolve" transition="in">
                                      <p:cBhvr>
                                        <p:cTn id="36" dur="500"/>
                                        <p:tgtEl>
                                          <p:spTgt spid="3582"/>
                                        </p:tgtEl>
                                      </p:cBhvr>
                                    </p:animEffect>
                                  </p:childTnLst>
                                </p:cTn>
                              </p:par>
                            </p:childTnLst>
                          </p:cTn>
                        </p:par>
                        <p:par>
                          <p:cTn id="37" fill="hold">
                            <p:stCondLst>
                              <p:cond delay="2500"/>
                            </p:stCondLst>
                            <p:childTnLst>
                              <p:par>
                                <p:cTn id="38" presetClass="entr" nodeType="afterEffect" presetID="9" grpId="9" fill="hold">
                                  <p:stCondLst>
                                    <p:cond delay="0"/>
                                  </p:stCondLst>
                                  <p:iterate type="el" backwards="0">
                                    <p:tmAbs val="0"/>
                                  </p:iterate>
                                  <p:childTnLst>
                                    <p:set>
                                      <p:cBhvr>
                                        <p:cTn id="39" fill="hold"/>
                                        <p:tgtEl>
                                          <p:spTgt spid="3597"/>
                                        </p:tgtEl>
                                        <p:attrNameLst>
                                          <p:attrName>style.visibility</p:attrName>
                                        </p:attrNameLst>
                                      </p:cBhvr>
                                      <p:to>
                                        <p:strVal val="visible"/>
                                      </p:to>
                                    </p:set>
                                    <p:animEffect filter="dissolve" transition="in">
                                      <p:cBhvr>
                                        <p:cTn id="40" dur="500"/>
                                        <p:tgtEl>
                                          <p:spTgt spid="3597"/>
                                        </p:tgtEl>
                                      </p:cBhvr>
                                    </p:animEffect>
                                  </p:childTnLst>
                                </p:cTn>
                              </p:par>
                            </p:childTnLst>
                          </p:cTn>
                        </p:par>
                        <p:par>
                          <p:cTn id="41" fill="hold">
                            <p:stCondLst>
                              <p:cond delay="3000"/>
                            </p:stCondLst>
                            <p:childTnLst>
                              <p:par>
                                <p:cTn id="42" presetClass="entr" nodeType="afterEffect" presetID="9" grpId="10" fill="hold">
                                  <p:stCondLst>
                                    <p:cond delay="0"/>
                                  </p:stCondLst>
                                  <p:iterate type="el" backwards="0">
                                    <p:tmAbs val="0"/>
                                  </p:iterate>
                                  <p:childTnLst>
                                    <p:set>
                                      <p:cBhvr>
                                        <p:cTn id="43" fill="hold"/>
                                        <p:tgtEl>
                                          <p:spTgt spid="3600"/>
                                        </p:tgtEl>
                                        <p:attrNameLst>
                                          <p:attrName>style.visibility</p:attrName>
                                        </p:attrNameLst>
                                      </p:cBhvr>
                                      <p:to>
                                        <p:strVal val="visible"/>
                                      </p:to>
                                    </p:set>
                                    <p:animEffect filter="dissolve" transition="in">
                                      <p:cBhvr>
                                        <p:cTn id="44" dur="500"/>
                                        <p:tgtEl>
                                          <p:spTgt spid="3600"/>
                                        </p:tgtEl>
                                      </p:cBhvr>
                                    </p:animEffect>
                                  </p:childTnLst>
                                </p:cTn>
                              </p:par>
                            </p:childTnLst>
                          </p:cTn>
                        </p:par>
                        <p:par>
                          <p:cTn id="45" fill="hold">
                            <p:stCondLst>
                              <p:cond delay="3500"/>
                            </p:stCondLst>
                            <p:childTnLst>
                              <p:par>
                                <p:cTn id="46" presetClass="entr" nodeType="afterEffect" presetID="9" grpId="11" fill="hold">
                                  <p:stCondLst>
                                    <p:cond delay="0"/>
                                  </p:stCondLst>
                                  <p:iterate type="el" backwards="0">
                                    <p:tmAbs val="0"/>
                                  </p:iterate>
                                  <p:childTnLst>
                                    <p:set>
                                      <p:cBhvr>
                                        <p:cTn id="47" fill="hold"/>
                                        <p:tgtEl>
                                          <p:spTgt spid="3618"/>
                                        </p:tgtEl>
                                        <p:attrNameLst>
                                          <p:attrName>style.visibility</p:attrName>
                                        </p:attrNameLst>
                                      </p:cBhvr>
                                      <p:to>
                                        <p:strVal val="visible"/>
                                      </p:to>
                                    </p:set>
                                    <p:animEffect filter="dissolve" transition="in">
                                      <p:cBhvr>
                                        <p:cTn id="48" dur="500"/>
                                        <p:tgtEl>
                                          <p:spTgt spid="3618"/>
                                        </p:tgtEl>
                                      </p:cBhvr>
                                    </p:animEffect>
                                  </p:childTnLst>
                                </p:cTn>
                              </p:par>
                            </p:childTnLst>
                          </p:cTn>
                        </p:par>
                        <p:par>
                          <p:cTn id="49" fill="hold">
                            <p:stCondLst>
                              <p:cond delay="4000"/>
                            </p:stCondLst>
                            <p:childTnLst>
                              <p:par>
                                <p:cTn id="50" presetClass="entr" nodeType="afterEffect" presetID="9" grpId="12" fill="hold">
                                  <p:stCondLst>
                                    <p:cond delay="0"/>
                                  </p:stCondLst>
                                  <p:iterate type="el" backwards="0">
                                    <p:tmAbs val="0"/>
                                  </p:iterate>
                                  <p:childTnLst>
                                    <p:set>
                                      <p:cBhvr>
                                        <p:cTn id="51" fill="hold"/>
                                        <p:tgtEl>
                                          <p:spTgt spid="3617"/>
                                        </p:tgtEl>
                                        <p:attrNameLst>
                                          <p:attrName>style.visibility</p:attrName>
                                        </p:attrNameLst>
                                      </p:cBhvr>
                                      <p:to>
                                        <p:strVal val="visible"/>
                                      </p:to>
                                    </p:set>
                                    <p:animEffect filter="dissolve" transition="in">
                                      <p:cBhvr>
                                        <p:cTn id="52" dur="500"/>
                                        <p:tgtEl>
                                          <p:spTgt spid="3617"/>
                                        </p:tgtEl>
                                      </p:cBhvr>
                                    </p:animEffect>
                                  </p:childTnLst>
                                </p:cTn>
                              </p:par>
                            </p:childTnLst>
                          </p:cTn>
                        </p:par>
                        <p:par>
                          <p:cTn id="53" fill="hold">
                            <p:stCondLst>
                              <p:cond delay="4500"/>
                            </p:stCondLst>
                            <p:childTnLst>
                              <p:par>
                                <p:cTn id="54" presetClass="entr" nodeType="afterEffect" presetID="9" grpId="13" fill="hold">
                                  <p:stCondLst>
                                    <p:cond delay="0"/>
                                  </p:stCondLst>
                                  <p:iterate type="el" backwards="0">
                                    <p:tmAbs val="0"/>
                                  </p:iterate>
                                  <p:childTnLst>
                                    <p:set>
                                      <p:cBhvr>
                                        <p:cTn id="55" fill="hold"/>
                                        <p:tgtEl>
                                          <p:spTgt spid="3594"/>
                                        </p:tgtEl>
                                        <p:attrNameLst>
                                          <p:attrName>style.visibility</p:attrName>
                                        </p:attrNameLst>
                                      </p:cBhvr>
                                      <p:to>
                                        <p:strVal val="visible"/>
                                      </p:to>
                                    </p:set>
                                    <p:animEffect filter="dissolve" transition="in">
                                      <p:cBhvr>
                                        <p:cTn id="56" dur="500"/>
                                        <p:tgtEl>
                                          <p:spTgt spid="3594"/>
                                        </p:tgtEl>
                                      </p:cBhvr>
                                    </p:animEffect>
                                  </p:childTnLst>
                                </p:cTn>
                              </p:par>
                            </p:childTnLst>
                          </p:cTn>
                        </p:par>
                        <p:par>
                          <p:cTn id="57" fill="hold">
                            <p:stCondLst>
                              <p:cond delay="5000"/>
                            </p:stCondLst>
                            <p:childTnLst>
                              <p:par>
                                <p:cTn id="58" presetClass="entr" nodeType="afterEffect" presetID="9" grpId="14" fill="hold">
                                  <p:stCondLst>
                                    <p:cond delay="0"/>
                                  </p:stCondLst>
                                  <p:iterate type="el" backwards="0">
                                    <p:tmAbs val="0"/>
                                  </p:iterate>
                                  <p:childTnLst>
                                    <p:set>
                                      <p:cBhvr>
                                        <p:cTn id="59" fill="hold"/>
                                        <p:tgtEl>
                                          <p:spTgt spid="3619"/>
                                        </p:tgtEl>
                                        <p:attrNameLst>
                                          <p:attrName>style.visibility</p:attrName>
                                        </p:attrNameLst>
                                      </p:cBhvr>
                                      <p:to>
                                        <p:strVal val="visible"/>
                                      </p:to>
                                    </p:set>
                                    <p:animEffect filter="dissolve" transition="in">
                                      <p:cBhvr>
                                        <p:cTn id="60" dur="500"/>
                                        <p:tgtEl>
                                          <p:spTgt spid="3619"/>
                                        </p:tgtEl>
                                      </p:cBhvr>
                                    </p:animEffect>
                                  </p:childTnLst>
                                </p:cTn>
                              </p:par>
                            </p:childTnLst>
                          </p:cTn>
                        </p:par>
                        <p:par>
                          <p:cTn id="61" fill="hold">
                            <p:stCondLst>
                              <p:cond delay="5500"/>
                            </p:stCondLst>
                            <p:childTnLst>
                              <p:par>
                                <p:cTn id="62" presetClass="entr" nodeType="afterEffect" presetID="9" grpId="15" fill="hold">
                                  <p:stCondLst>
                                    <p:cond delay="0"/>
                                  </p:stCondLst>
                                  <p:iterate type="el" backwards="0">
                                    <p:tmAbs val="0"/>
                                  </p:iterate>
                                  <p:childTnLst>
                                    <p:set>
                                      <p:cBhvr>
                                        <p:cTn id="63" fill="hold"/>
                                        <p:tgtEl>
                                          <p:spTgt spid="3621"/>
                                        </p:tgtEl>
                                        <p:attrNameLst>
                                          <p:attrName>style.visibility</p:attrName>
                                        </p:attrNameLst>
                                      </p:cBhvr>
                                      <p:to>
                                        <p:strVal val="visible"/>
                                      </p:to>
                                    </p:set>
                                    <p:animEffect filter="dissolve" transition="in">
                                      <p:cBhvr>
                                        <p:cTn id="64" dur="500"/>
                                        <p:tgtEl>
                                          <p:spTgt spid="3621"/>
                                        </p:tgtEl>
                                      </p:cBhvr>
                                    </p:animEffect>
                                  </p:childTnLst>
                                </p:cTn>
                              </p:par>
                            </p:childTnLst>
                          </p:cTn>
                        </p:par>
                      </p:childTnLst>
                    </p:cTn>
                  </p:par>
                  <p:par>
                    <p:cTn id="65" fill="hold">
                      <p:stCondLst>
                        <p:cond delay="indefinite"/>
                      </p:stCondLst>
                      <p:childTnLst>
                        <p:par>
                          <p:cTn id="66" fill="hold">
                            <p:stCondLst>
                              <p:cond delay="0"/>
                            </p:stCondLst>
                            <p:childTnLst>
                              <p:par>
                                <p:cTn id="67" presetClass="entr" nodeType="clickEffect" presetID="9" grpId="16" fill="hold">
                                  <p:stCondLst>
                                    <p:cond delay="0"/>
                                  </p:stCondLst>
                                  <p:iterate type="el" backwards="0">
                                    <p:tmAbs val="0"/>
                                  </p:iterate>
                                  <p:childTnLst>
                                    <p:set>
                                      <p:cBhvr>
                                        <p:cTn id="68" fill="hold"/>
                                        <p:tgtEl>
                                          <p:spTgt spid="3603"/>
                                        </p:tgtEl>
                                        <p:attrNameLst>
                                          <p:attrName>style.visibility</p:attrName>
                                        </p:attrNameLst>
                                      </p:cBhvr>
                                      <p:to>
                                        <p:strVal val="visible"/>
                                      </p:to>
                                    </p:set>
                                    <p:animEffect filter="dissolve" transition="in">
                                      <p:cBhvr>
                                        <p:cTn id="69" dur="500"/>
                                        <p:tgtEl>
                                          <p:spTgt spid="3603"/>
                                        </p:tgtEl>
                                      </p:cBhvr>
                                    </p:animEffect>
                                  </p:childTnLst>
                                </p:cTn>
                              </p:par>
                            </p:childTnLst>
                          </p:cTn>
                        </p:par>
                        <p:par>
                          <p:cTn id="70" fill="hold">
                            <p:stCondLst>
                              <p:cond delay="500"/>
                            </p:stCondLst>
                            <p:childTnLst>
                              <p:par>
                                <p:cTn id="71" presetClass="entr" nodeType="afterEffect" presetID="9" grpId="17" fill="hold">
                                  <p:stCondLst>
                                    <p:cond delay="0"/>
                                  </p:stCondLst>
                                  <p:iterate type="el" backwards="0">
                                    <p:tmAbs val="0"/>
                                  </p:iterate>
                                  <p:childTnLst>
                                    <p:set>
                                      <p:cBhvr>
                                        <p:cTn id="72" fill="hold"/>
                                        <p:tgtEl>
                                          <p:spTgt spid="3557"/>
                                        </p:tgtEl>
                                        <p:attrNameLst>
                                          <p:attrName>style.visibility</p:attrName>
                                        </p:attrNameLst>
                                      </p:cBhvr>
                                      <p:to>
                                        <p:strVal val="visible"/>
                                      </p:to>
                                    </p:set>
                                    <p:animEffect filter="dissolve" transition="in">
                                      <p:cBhvr>
                                        <p:cTn id="73" dur="500"/>
                                        <p:tgtEl>
                                          <p:spTgt spid="3557"/>
                                        </p:tgtEl>
                                      </p:cBhvr>
                                    </p:animEffect>
                                  </p:childTnLst>
                                </p:cTn>
                              </p:par>
                            </p:childTnLst>
                          </p:cTn>
                        </p:par>
                        <p:par>
                          <p:cTn id="74" fill="hold">
                            <p:stCondLst>
                              <p:cond delay="1000"/>
                            </p:stCondLst>
                            <p:childTnLst>
                              <p:par>
                                <p:cTn id="75" presetClass="entr" nodeType="afterEffect" presetID="9" grpId="18" fill="hold">
                                  <p:stCondLst>
                                    <p:cond delay="0"/>
                                  </p:stCondLst>
                                  <p:iterate type="el" backwards="0">
                                    <p:tmAbs val="0"/>
                                  </p:iterate>
                                  <p:childTnLst>
                                    <p:set>
                                      <p:cBhvr>
                                        <p:cTn id="76" fill="hold"/>
                                        <p:tgtEl>
                                          <p:spTgt spid="3602"/>
                                        </p:tgtEl>
                                        <p:attrNameLst>
                                          <p:attrName>style.visibility</p:attrName>
                                        </p:attrNameLst>
                                      </p:cBhvr>
                                      <p:to>
                                        <p:strVal val="visible"/>
                                      </p:to>
                                    </p:set>
                                    <p:animEffect filter="dissolve" transition="in">
                                      <p:cBhvr>
                                        <p:cTn id="77" dur="500"/>
                                        <p:tgtEl>
                                          <p:spTgt spid="3602"/>
                                        </p:tgtEl>
                                      </p:cBhvr>
                                    </p:animEffect>
                                  </p:childTnLst>
                                </p:cTn>
                              </p:par>
                            </p:childTnLst>
                          </p:cTn>
                        </p:par>
                        <p:par>
                          <p:cTn id="78" fill="hold">
                            <p:stCondLst>
                              <p:cond delay="1500"/>
                            </p:stCondLst>
                            <p:childTnLst>
                              <p:par>
                                <p:cTn id="79" presetClass="entr" nodeType="afterEffect" presetID="9" grpId="19" fill="hold">
                                  <p:stCondLst>
                                    <p:cond delay="0"/>
                                  </p:stCondLst>
                                  <p:iterate type="el" backwards="0">
                                    <p:tmAbs val="0"/>
                                  </p:iterate>
                                  <p:childTnLst>
                                    <p:set>
                                      <p:cBhvr>
                                        <p:cTn id="80" fill="hold"/>
                                        <p:tgtEl>
                                          <p:spTgt spid="3556"/>
                                        </p:tgtEl>
                                        <p:attrNameLst>
                                          <p:attrName>style.visibility</p:attrName>
                                        </p:attrNameLst>
                                      </p:cBhvr>
                                      <p:to>
                                        <p:strVal val="visible"/>
                                      </p:to>
                                    </p:set>
                                    <p:animEffect filter="dissolve" transition="in">
                                      <p:cBhvr>
                                        <p:cTn id="81" dur="500"/>
                                        <p:tgtEl>
                                          <p:spTgt spid="3556"/>
                                        </p:tgtEl>
                                      </p:cBhvr>
                                    </p:animEffect>
                                  </p:childTnLst>
                                </p:cTn>
                              </p:par>
                            </p:childTnLst>
                          </p:cTn>
                        </p:par>
                        <p:par>
                          <p:cTn id="82" fill="hold">
                            <p:stCondLst>
                              <p:cond delay="2000"/>
                            </p:stCondLst>
                            <p:childTnLst>
                              <p:par>
                                <p:cTn id="83" presetClass="entr" nodeType="afterEffect" presetSubtype="16" presetID="23" grpId="20" fill="hold">
                                  <p:stCondLst>
                                    <p:cond delay="0"/>
                                  </p:stCondLst>
                                  <p:iterate type="el" backwards="0">
                                    <p:tmAbs val="0"/>
                                  </p:iterate>
                                  <p:childTnLst>
                                    <p:set>
                                      <p:cBhvr>
                                        <p:cTn id="84" fill="hold"/>
                                        <p:tgtEl>
                                          <p:spTgt spid="3611"/>
                                        </p:tgtEl>
                                        <p:attrNameLst>
                                          <p:attrName>style.visibility</p:attrName>
                                        </p:attrNameLst>
                                      </p:cBhvr>
                                      <p:to>
                                        <p:strVal val="visible"/>
                                      </p:to>
                                    </p:set>
                                    <p:anim calcmode="lin" valueType="num">
                                      <p:cBhvr>
                                        <p:cTn id="85" dur="500" fill="hold"/>
                                        <p:tgtEl>
                                          <p:spTgt spid="3611"/>
                                        </p:tgtEl>
                                        <p:attrNameLst>
                                          <p:attrName>ppt_w</p:attrName>
                                        </p:attrNameLst>
                                      </p:cBhvr>
                                      <p:tavLst>
                                        <p:tav tm="0">
                                          <p:val>
                                            <p:fltVal val="0"/>
                                          </p:val>
                                        </p:tav>
                                        <p:tav tm="100000">
                                          <p:val>
                                            <p:strVal val="#ppt_w"/>
                                          </p:val>
                                        </p:tav>
                                      </p:tavLst>
                                    </p:anim>
                                    <p:anim calcmode="lin" valueType="num">
                                      <p:cBhvr>
                                        <p:cTn id="86" dur="500" fill="hold"/>
                                        <p:tgtEl>
                                          <p:spTgt spid="3611"/>
                                        </p:tgtEl>
                                        <p:attrNameLst>
                                          <p:attrName>ppt_h</p:attrName>
                                        </p:attrNameLst>
                                      </p:cBhvr>
                                      <p:tavLst>
                                        <p:tav tm="0">
                                          <p:val>
                                            <p:fltVal val="0"/>
                                          </p:val>
                                        </p:tav>
                                        <p:tav tm="100000">
                                          <p:val>
                                            <p:strVal val="#ppt_h"/>
                                          </p:val>
                                        </p:tav>
                                      </p:tavLst>
                                    </p:anim>
                                  </p:childTnLst>
                                </p:cTn>
                              </p:par>
                            </p:childTnLst>
                          </p:cTn>
                        </p:par>
                        <p:par>
                          <p:cTn id="87" fill="hold">
                            <p:stCondLst>
                              <p:cond delay="2500"/>
                            </p:stCondLst>
                            <p:childTnLst>
                              <p:par>
                                <p:cTn id="88" presetClass="entr" nodeType="afterEffect" presetSubtype="16" presetID="23" grpId="21" fill="hold">
                                  <p:stCondLst>
                                    <p:cond delay="0"/>
                                  </p:stCondLst>
                                  <p:iterate type="el" backwards="0">
                                    <p:tmAbs val="0"/>
                                  </p:iterate>
                                  <p:childTnLst>
                                    <p:set>
                                      <p:cBhvr>
                                        <p:cTn id="89" fill="hold"/>
                                        <p:tgtEl>
                                          <p:spTgt spid="3615"/>
                                        </p:tgtEl>
                                        <p:attrNameLst>
                                          <p:attrName>style.visibility</p:attrName>
                                        </p:attrNameLst>
                                      </p:cBhvr>
                                      <p:to>
                                        <p:strVal val="visible"/>
                                      </p:to>
                                    </p:set>
                                    <p:anim calcmode="lin" valueType="num">
                                      <p:cBhvr>
                                        <p:cTn id="90" dur="500" fill="hold"/>
                                        <p:tgtEl>
                                          <p:spTgt spid="3615"/>
                                        </p:tgtEl>
                                        <p:attrNameLst>
                                          <p:attrName>ppt_w</p:attrName>
                                        </p:attrNameLst>
                                      </p:cBhvr>
                                      <p:tavLst>
                                        <p:tav tm="0">
                                          <p:val>
                                            <p:fltVal val="0"/>
                                          </p:val>
                                        </p:tav>
                                        <p:tav tm="100000">
                                          <p:val>
                                            <p:strVal val="#ppt_w"/>
                                          </p:val>
                                        </p:tav>
                                      </p:tavLst>
                                    </p:anim>
                                    <p:anim calcmode="lin" valueType="num">
                                      <p:cBhvr>
                                        <p:cTn id="91" dur="500" fill="hold"/>
                                        <p:tgtEl>
                                          <p:spTgt spid="3615"/>
                                        </p:tgtEl>
                                        <p:attrNameLst>
                                          <p:attrName>ppt_h</p:attrName>
                                        </p:attrNameLst>
                                      </p:cBhvr>
                                      <p:tavLst>
                                        <p:tav tm="0">
                                          <p:val>
                                            <p:fltVal val="0"/>
                                          </p:val>
                                        </p:tav>
                                        <p:tav tm="100000">
                                          <p:val>
                                            <p:strVal val="#ppt_h"/>
                                          </p:val>
                                        </p:tav>
                                      </p:tavLst>
                                    </p:anim>
                                  </p:childTnLst>
                                </p:cTn>
                              </p:par>
                            </p:childTnLst>
                          </p:cTn>
                        </p:par>
                        <p:par>
                          <p:cTn id="92" fill="hold">
                            <p:stCondLst>
                              <p:cond delay="3000"/>
                            </p:stCondLst>
                            <p:childTnLst>
                              <p:par>
                                <p:cTn id="93" presetClass="entr" nodeType="afterEffect" presetSubtype="16" presetID="23" grpId="22" fill="hold">
                                  <p:stCondLst>
                                    <p:cond delay="0"/>
                                  </p:stCondLst>
                                  <p:iterate type="el" backwards="0">
                                    <p:tmAbs val="0"/>
                                  </p:iterate>
                                  <p:childTnLst>
                                    <p:set>
                                      <p:cBhvr>
                                        <p:cTn id="94" fill="hold"/>
                                        <p:tgtEl>
                                          <p:spTgt spid="3614"/>
                                        </p:tgtEl>
                                        <p:attrNameLst>
                                          <p:attrName>style.visibility</p:attrName>
                                        </p:attrNameLst>
                                      </p:cBhvr>
                                      <p:to>
                                        <p:strVal val="visible"/>
                                      </p:to>
                                    </p:set>
                                    <p:anim calcmode="lin" valueType="num">
                                      <p:cBhvr>
                                        <p:cTn id="95" dur="500" fill="hold"/>
                                        <p:tgtEl>
                                          <p:spTgt spid="3614"/>
                                        </p:tgtEl>
                                        <p:attrNameLst>
                                          <p:attrName>ppt_w</p:attrName>
                                        </p:attrNameLst>
                                      </p:cBhvr>
                                      <p:tavLst>
                                        <p:tav tm="0">
                                          <p:val>
                                            <p:fltVal val="0"/>
                                          </p:val>
                                        </p:tav>
                                        <p:tav tm="100000">
                                          <p:val>
                                            <p:strVal val="#ppt_w"/>
                                          </p:val>
                                        </p:tav>
                                      </p:tavLst>
                                    </p:anim>
                                    <p:anim calcmode="lin" valueType="num">
                                      <p:cBhvr>
                                        <p:cTn id="96" dur="500" fill="hold"/>
                                        <p:tgtEl>
                                          <p:spTgt spid="3614"/>
                                        </p:tgtEl>
                                        <p:attrNameLst>
                                          <p:attrName>ppt_h</p:attrName>
                                        </p:attrNameLst>
                                      </p:cBhvr>
                                      <p:tavLst>
                                        <p:tav tm="0">
                                          <p:val>
                                            <p:fltVal val="0"/>
                                          </p:val>
                                        </p:tav>
                                        <p:tav tm="100000">
                                          <p:val>
                                            <p:strVal val="#ppt_h"/>
                                          </p:val>
                                        </p:tav>
                                      </p:tavLst>
                                    </p:anim>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1" presetID="22" grpId="23" fill="hold">
                                  <p:stCondLst>
                                    <p:cond delay="0"/>
                                  </p:stCondLst>
                                  <p:iterate type="el" backwards="0">
                                    <p:tmAbs val="0"/>
                                  </p:iterate>
                                  <p:childTnLst>
                                    <p:set>
                                      <p:cBhvr>
                                        <p:cTn id="100" fill="hold"/>
                                        <p:tgtEl>
                                          <p:spTgt spid="3595"/>
                                        </p:tgtEl>
                                        <p:attrNameLst>
                                          <p:attrName>style.visibility</p:attrName>
                                        </p:attrNameLst>
                                      </p:cBhvr>
                                      <p:to>
                                        <p:strVal val="visible"/>
                                      </p:to>
                                    </p:set>
                                    <p:animEffect filter="wipe(up)" transition="in">
                                      <p:cBhvr>
                                        <p:cTn id="101" dur="500"/>
                                        <p:tgtEl>
                                          <p:spTgt spid="3595"/>
                                        </p:tgtEl>
                                      </p:cBhvr>
                                    </p:animEffect>
                                  </p:childTnLst>
                                </p:cTn>
                              </p:par>
                            </p:childTnLst>
                          </p:cTn>
                        </p:par>
                        <p:par>
                          <p:cTn id="102" fill="hold">
                            <p:stCondLst>
                              <p:cond delay="500"/>
                            </p:stCondLst>
                            <p:childTnLst>
                              <p:par>
                                <p:cTn id="103" presetClass="entr" nodeType="afterEffect" presetSubtype="1" presetID="22" grpId="24" fill="hold">
                                  <p:stCondLst>
                                    <p:cond delay="0"/>
                                  </p:stCondLst>
                                  <p:iterate type="el" backwards="0">
                                    <p:tmAbs val="0"/>
                                  </p:iterate>
                                  <p:childTnLst>
                                    <p:set>
                                      <p:cBhvr>
                                        <p:cTn id="104" fill="hold"/>
                                        <p:tgtEl>
                                          <p:spTgt spid="3592"/>
                                        </p:tgtEl>
                                        <p:attrNameLst>
                                          <p:attrName>style.visibility</p:attrName>
                                        </p:attrNameLst>
                                      </p:cBhvr>
                                      <p:to>
                                        <p:strVal val="visible"/>
                                      </p:to>
                                    </p:set>
                                    <p:animEffect filter="wipe(up)" transition="in">
                                      <p:cBhvr>
                                        <p:cTn id="105" dur="500"/>
                                        <p:tgtEl>
                                          <p:spTgt spid="3592"/>
                                        </p:tgtEl>
                                      </p:cBhvr>
                                    </p:animEffect>
                                  </p:childTnLst>
                                </p:cTn>
                              </p:par>
                            </p:childTnLst>
                          </p:cTn>
                        </p:par>
                        <p:par>
                          <p:cTn id="106" fill="hold">
                            <p:stCondLst>
                              <p:cond delay="1000"/>
                            </p:stCondLst>
                            <p:childTnLst>
                              <p:par>
                                <p:cTn id="107" presetClass="entr" nodeType="afterEffect" presetSubtype="1" presetID="22" grpId="25" fill="hold">
                                  <p:stCondLst>
                                    <p:cond delay="0"/>
                                  </p:stCondLst>
                                  <p:iterate type="el" backwards="0">
                                    <p:tmAbs val="0"/>
                                  </p:iterate>
                                  <p:childTnLst>
                                    <p:set>
                                      <p:cBhvr>
                                        <p:cTn id="108" fill="hold"/>
                                        <p:tgtEl>
                                          <p:spTgt spid="3596"/>
                                        </p:tgtEl>
                                        <p:attrNameLst>
                                          <p:attrName>style.visibility</p:attrName>
                                        </p:attrNameLst>
                                      </p:cBhvr>
                                      <p:to>
                                        <p:strVal val="visible"/>
                                      </p:to>
                                    </p:set>
                                    <p:animEffect filter="wipe(up)" transition="in">
                                      <p:cBhvr>
                                        <p:cTn id="109" dur="500"/>
                                        <p:tgtEl>
                                          <p:spTgt spid="3596"/>
                                        </p:tgtEl>
                                      </p:cBhvr>
                                    </p:animEffect>
                                  </p:childTnLst>
                                </p:cTn>
                              </p:par>
                            </p:childTnLst>
                          </p:cTn>
                        </p:par>
                        <p:par>
                          <p:cTn id="110" fill="hold">
                            <p:stCondLst>
                              <p:cond delay="1500"/>
                            </p:stCondLst>
                            <p:childTnLst>
                              <p:par>
                                <p:cTn id="111" presetClass="entr" nodeType="afterEffect" presetSubtype="1" presetID="22" grpId="26" fill="hold">
                                  <p:stCondLst>
                                    <p:cond delay="0"/>
                                  </p:stCondLst>
                                  <p:iterate type="el" backwards="0">
                                    <p:tmAbs val="0"/>
                                  </p:iterate>
                                  <p:childTnLst>
                                    <p:set>
                                      <p:cBhvr>
                                        <p:cTn id="112" fill="hold"/>
                                        <p:tgtEl>
                                          <p:spTgt spid="3599"/>
                                        </p:tgtEl>
                                        <p:attrNameLst>
                                          <p:attrName>style.visibility</p:attrName>
                                        </p:attrNameLst>
                                      </p:cBhvr>
                                      <p:to>
                                        <p:strVal val="visible"/>
                                      </p:to>
                                    </p:set>
                                    <p:animEffect filter="wipe(up)" transition="in">
                                      <p:cBhvr>
                                        <p:cTn id="113" dur="500"/>
                                        <p:tgtEl>
                                          <p:spTgt spid="3599"/>
                                        </p:tgtEl>
                                      </p:cBhvr>
                                    </p:animEffect>
                                  </p:childTnLst>
                                </p:cTn>
                              </p:par>
                            </p:childTnLst>
                          </p:cTn>
                        </p:par>
                        <p:par>
                          <p:cTn id="114" fill="hold">
                            <p:stCondLst>
                              <p:cond delay="2000"/>
                            </p:stCondLst>
                            <p:childTnLst>
                              <p:par>
                                <p:cTn id="115" presetClass="entr" nodeType="afterEffect" presetSubtype="1" presetID="22" grpId="27" fill="hold">
                                  <p:stCondLst>
                                    <p:cond delay="0"/>
                                  </p:stCondLst>
                                  <p:iterate type="el" backwards="0">
                                    <p:tmAbs val="0"/>
                                  </p:iterate>
                                  <p:childTnLst>
                                    <p:set>
                                      <p:cBhvr>
                                        <p:cTn id="116" fill="hold"/>
                                        <p:tgtEl>
                                          <p:spTgt spid="3571"/>
                                        </p:tgtEl>
                                        <p:attrNameLst>
                                          <p:attrName>style.visibility</p:attrName>
                                        </p:attrNameLst>
                                      </p:cBhvr>
                                      <p:to>
                                        <p:strVal val="visible"/>
                                      </p:to>
                                    </p:set>
                                    <p:animEffect filter="wipe(up)" transition="in">
                                      <p:cBhvr>
                                        <p:cTn id="117" dur="500"/>
                                        <p:tgtEl>
                                          <p:spTgt spid="3571"/>
                                        </p:tgtEl>
                                      </p:cBhvr>
                                    </p:animEffect>
                                  </p:childTnLst>
                                </p:cTn>
                              </p:par>
                            </p:childTnLst>
                          </p:cTn>
                        </p:par>
                      </p:childTnLst>
                    </p:cTn>
                  </p:par>
                  <p:par>
                    <p:cTn id="118" fill="hold">
                      <p:stCondLst>
                        <p:cond delay="indefinite"/>
                      </p:stCondLst>
                      <p:childTnLst>
                        <p:par>
                          <p:cTn id="119" fill="hold">
                            <p:stCondLst>
                              <p:cond delay="0"/>
                            </p:stCondLst>
                            <p:childTnLst>
                              <p:par>
                                <p:cTn id="120" presetClass="entr" nodeType="clickEffect" presetSubtype="16" presetID="23" grpId="28" fill="hold">
                                  <p:stCondLst>
                                    <p:cond delay="0"/>
                                  </p:stCondLst>
                                  <p:iterate type="el" backwards="0">
                                    <p:tmAbs val="0"/>
                                  </p:iterate>
                                  <p:childTnLst>
                                    <p:set>
                                      <p:cBhvr>
                                        <p:cTn id="121" fill="hold"/>
                                        <p:tgtEl>
                                          <p:spTgt spid="3593"/>
                                        </p:tgtEl>
                                        <p:attrNameLst>
                                          <p:attrName>style.visibility</p:attrName>
                                        </p:attrNameLst>
                                      </p:cBhvr>
                                      <p:to>
                                        <p:strVal val="visible"/>
                                      </p:to>
                                    </p:set>
                                    <p:anim calcmode="lin" valueType="num">
                                      <p:cBhvr>
                                        <p:cTn id="122" dur="500" fill="hold"/>
                                        <p:tgtEl>
                                          <p:spTgt spid="3593"/>
                                        </p:tgtEl>
                                        <p:attrNameLst>
                                          <p:attrName>ppt_w</p:attrName>
                                        </p:attrNameLst>
                                      </p:cBhvr>
                                      <p:tavLst>
                                        <p:tav tm="0">
                                          <p:val>
                                            <p:fltVal val="0"/>
                                          </p:val>
                                        </p:tav>
                                        <p:tav tm="100000">
                                          <p:val>
                                            <p:strVal val="#ppt_w"/>
                                          </p:val>
                                        </p:tav>
                                      </p:tavLst>
                                    </p:anim>
                                    <p:anim calcmode="lin" valueType="num">
                                      <p:cBhvr>
                                        <p:cTn id="123" dur="500" fill="hold"/>
                                        <p:tgtEl>
                                          <p:spTgt spid="3593"/>
                                        </p:tgtEl>
                                        <p:attrNameLst>
                                          <p:attrName>ppt_h</p:attrName>
                                        </p:attrNameLst>
                                      </p:cBhvr>
                                      <p:tavLst>
                                        <p:tav tm="0">
                                          <p:val>
                                            <p:fltVal val="0"/>
                                          </p:val>
                                        </p:tav>
                                        <p:tav tm="100000">
                                          <p:val>
                                            <p:strVal val="#ppt_h"/>
                                          </p:val>
                                        </p:tav>
                                      </p:tavLst>
                                    </p:anim>
                                  </p:childTnLst>
                                </p:cTn>
                              </p:par>
                            </p:childTnLst>
                          </p:cTn>
                        </p:par>
                        <p:par>
                          <p:cTn id="124" fill="hold">
                            <p:stCondLst>
                              <p:cond delay="500"/>
                            </p:stCondLst>
                            <p:childTnLst>
                              <p:par>
                                <p:cTn id="125" presetClass="entr" nodeType="afterEffect" presetSubtype="16" presetID="23" grpId="29" fill="hold">
                                  <p:stCondLst>
                                    <p:cond delay="0"/>
                                  </p:stCondLst>
                                  <p:iterate type="el" backwards="0">
                                    <p:tmAbs val="0"/>
                                  </p:iterate>
                                  <p:childTnLst>
                                    <p:set>
                                      <p:cBhvr>
                                        <p:cTn id="126" fill="hold"/>
                                        <p:tgtEl>
                                          <p:spTgt spid="3620"/>
                                        </p:tgtEl>
                                        <p:attrNameLst>
                                          <p:attrName>style.visibility</p:attrName>
                                        </p:attrNameLst>
                                      </p:cBhvr>
                                      <p:to>
                                        <p:strVal val="visible"/>
                                      </p:to>
                                    </p:set>
                                    <p:anim calcmode="lin" valueType="num">
                                      <p:cBhvr>
                                        <p:cTn id="127" dur="500" fill="hold"/>
                                        <p:tgtEl>
                                          <p:spTgt spid="3620"/>
                                        </p:tgtEl>
                                        <p:attrNameLst>
                                          <p:attrName>ppt_w</p:attrName>
                                        </p:attrNameLst>
                                      </p:cBhvr>
                                      <p:tavLst>
                                        <p:tav tm="0">
                                          <p:val>
                                            <p:fltVal val="0"/>
                                          </p:val>
                                        </p:tav>
                                        <p:tav tm="100000">
                                          <p:val>
                                            <p:strVal val="#ppt_w"/>
                                          </p:val>
                                        </p:tav>
                                      </p:tavLst>
                                    </p:anim>
                                    <p:anim calcmode="lin" valueType="num">
                                      <p:cBhvr>
                                        <p:cTn id="128" dur="500" fill="hold"/>
                                        <p:tgtEl>
                                          <p:spTgt spid="3620"/>
                                        </p:tgtEl>
                                        <p:attrNameLst>
                                          <p:attrName>ppt_h</p:attrName>
                                        </p:attrNameLst>
                                      </p:cBhvr>
                                      <p:tavLst>
                                        <p:tav tm="0">
                                          <p:val>
                                            <p:fltVal val="0"/>
                                          </p:val>
                                        </p:tav>
                                        <p:tav tm="100000">
                                          <p:val>
                                            <p:strVal val="#ppt_h"/>
                                          </p:val>
                                        </p:tav>
                                      </p:tavLst>
                                    </p:anim>
                                  </p:childTnLst>
                                </p:cTn>
                              </p:par>
                            </p:childTnLst>
                          </p:cTn>
                        </p:par>
                        <p:par>
                          <p:cTn id="129" fill="hold">
                            <p:stCondLst>
                              <p:cond delay="1000"/>
                            </p:stCondLst>
                            <p:childTnLst>
                              <p:par>
                                <p:cTn id="130" presetClass="entr" nodeType="afterEffect" presetSubtype="16" presetID="23" grpId="30" fill="hold">
                                  <p:stCondLst>
                                    <p:cond delay="0"/>
                                  </p:stCondLst>
                                  <p:iterate type="el" backwards="0">
                                    <p:tmAbs val="0"/>
                                  </p:iterate>
                                  <p:childTnLst>
                                    <p:set>
                                      <p:cBhvr>
                                        <p:cTn id="131" fill="hold"/>
                                        <p:tgtEl>
                                          <p:spTgt spid="3570"/>
                                        </p:tgtEl>
                                        <p:attrNameLst>
                                          <p:attrName>style.visibility</p:attrName>
                                        </p:attrNameLst>
                                      </p:cBhvr>
                                      <p:to>
                                        <p:strVal val="visible"/>
                                      </p:to>
                                    </p:set>
                                    <p:anim calcmode="lin" valueType="num">
                                      <p:cBhvr>
                                        <p:cTn id="132" dur="500" fill="hold"/>
                                        <p:tgtEl>
                                          <p:spTgt spid="3570"/>
                                        </p:tgtEl>
                                        <p:attrNameLst>
                                          <p:attrName>ppt_w</p:attrName>
                                        </p:attrNameLst>
                                      </p:cBhvr>
                                      <p:tavLst>
                                        <p:tav tm="0">
                                          <p:val>
                                            <p:fltVal val="0"/>
                                          </p:val>
                                        </p:tav>
                                        <p:tav tm="100000">
                                          <p:val>
                                            <p:strVal val="#ppt_w"/>
                                          </p:val>
                                        </p:tav>
                                      </p:tavLst>
                                    </p:anim>
                                    <p:anim calcmode="lin" valueType="num">
                                      <p:cBhvr>
                                        <p:cTn id="133" dur="500" fill="hold"/>
                                        <p:tgtEl>
                                          <p:spTgt spid="3570"/>
                                        </p:tgtEl>
                                        <p:attrNameLst>
                                          <p:attrName>ppt_h</p:attrName>
                                        </p:attrNameLst>
                                      </p:cBhvr>
                                      <p:tavLst>
                                        <p:tav tm="0">
                                          <p:val>
                                            <p:fltVal val="0"/>
                                          </p:val>
                                        </p:tav>
                                        <p:tav tm="100000">
                                          <p:val>
                                            <p:strVal val="#ppt_h"/>
                                          </p:val>
                                        </p:tav>
                                      </p:tavLst>
                                    </p:anim>
                                  </p:childTnLst>
                                </p:cTn>
                              </p:par>
                            </p:childTnLst>
                          </p:cTn>
                        </p:par>
                        <p:par>
                          <p:cTn id="134" fill="hold">
                            <p:stCondLst>
                              <p:cond delay="1500"/>
                            </p:stCondLst>
                            <p:childTnLst>
                              <p:par>
                                <p:cTn id="135" presetClass="entr" nodeType="afterEffect" presetSubtype="16" presetID="23" grpId="31" fill="hold">
                                  <p:stCondLst>
                                    <p:cond delay="0"/>
                                  </p:stCondLst>
                                  <p:iterate type="el" backwards="0">
                                    <p:tmAbs val="0"/>
                                  </p:iterate>
                                  <p:childTnLst>
                                    <p:set>
                                      <p:cBhvr>
                                        <p:cTn id="136" fill="hold"/>
                                        <p:tgtEl>
                                          <p:spTgt spid="3591"/>
                                        </p:tgtEl>
                                        <p:attrNameLst>
                                          <p:attrName>style.visibility</p:attrName>
                                        </p:attrNameLst>
                                      </p:cBhvr>
                                      <p:to>
                                        <p:strVal val="visible"/>
                                      </p:to>
                                    </p:set>
                                    <p:anim calcmode="lin" valueType="num">
                                      <p:cBhvr>
                                        <p:cTn id="137" dur="500" fill="hold"/>
                                        <p:tgtEl>
                                          <p:spTgt spid="3591"/>
                                        </p:tgtEl>
                                        <p:attrNameLst>
                                          <p:attrName>ppt_w</p:attrName>
                                        </p:attrNameLst>
                                      </p:cBhvr>
                                      <p:tavLst>
                                        <p:tav tm="0">
                                          <p:val>
                                            <p:fltVal val="0"/>
                                          </p:val>
                                        </p:tav>
                                        <p:tav tm="100000">
                                          <p:val>
                                            <p:strVal val="#ppt_w"/>
                                          </p:val>
                                        </p:tav>
                                      </p:tavLst>
                                    </p:anim>
                                    <p:anim calcmode="lin" valueType="num">
                                      <p:cBhvr>
                                        <p:cTn id="138" dur="500" fill="hold"/>
                                        <p:tgtEl>
                                          <p:spTgt spid="3591"/>
                                        </p:tgtEl>
                                        <p:attrNameLst>
                                          <p:attrName>ppt_h</p:attrName>
                                        </p:attrNameLst>
                                      </p:cBhvr>
                                      <p:tavLst>
                                        <p:tav tm="0">
                                          <p:val>
                                            <p:fltVal val="0"/>
                                          </p:val>
                                        </p:tav>
                                        <p:tav tm="100000">
                                          <p:val>
                                            <p:strVal val="#ppt_h"/>
                                          </p:val>
                                        </p:tav>
                                      </p:tavLst>
                                    </p:anim>
                                  </p:childTnLst>
                                </p:cTn>
                              </p:par>
                            </p:childTnLst>
                          </p:cTn>
                        </p:par>
                        <p:par>
                          <p:cTn id="139" fill="hold">
                            <p:stCondLst>
                              <p:cond delay="2000"/>
                            </p:stCondLst>
                            <p:childTnLst>
                              <p:par>
                                <p:cTn id="140" presetClass="entr" nodeType="afterEffect" presetSubtype="16" presetID="23" grpId="32" fill="hold">
                                  <p:stCondLst>
                                    <p:cond delay="0"/>
                                  </p:stCondLst>
                                  <p:iterate type="el" backwards="0">
                                    <p:tmAbs val="0"/>
                                  </p:iterate>
                                  <p:childTnLst>
                                    <p:set>
                                      <p:cBhvr>
                                        <p:cTn id="141" fill="hold"/>
                                        <p:tgtEl>
                                          <p:spTgt spid="3613"/>
                                        </p:tgtEl>
                                        <p:attrNameLst>
                                          <p:attrName>style.visibility</p:attrName>
                                        </p:attrNameLst>
                                      </p:cBhvr>
                                      <p:to>
                                        <p:strVal val="visible"/>
                                      </p:to>
                                    </p:set>
                                    <p:anim calcmode="lin" valueType="num">
                                      <p:cBhvr>
                                        <p:cTn id="142" dur="500" fill="hold"/>
                                        <p:tgtEl>
                                          <p:spTgt spid="3613"/>
                                        </p:tgtEl>
                                        <p:attrNameLst>
                                          <p:attrName>ppt_w</p:attrName>
                                        </p:attrNameLst>
                                      </p:cBhvr>
                                      <p:tavLst>
                                        <p:tav tm="0">
                                          <p:val>
                                            <p:fltVal val="0"/>
                                          </p:val>
                                        </p:tav>
                                        <p:tav tm="100000">
                                          <p:val>
                                            <p:strVal val="#ppt_w"/>
                                          </p:val>
                                        </p:tav>
                                      </p:tavLst>
                                    </p:anim>
                                    <p:anim calcmode="lin" valueType="num">
                                      <p:cBhvr>
                                        <p:cTn id="143" dur="500" fill="hold"/>
                                        <p:tgtEl>
                                          <p:spTgt spid="3613"/>
                                        </p:tgtEl>
                                        <p:attrNameLst>
                                          <p:attrName>ppt_h</p:attrName>
                                        </p:attrNameLst>
                                      </p:cBhvr>
                                      <p:tavLst>
                                        <p:tav tm="0">
                                          <p:val>
                                            <p:fltVal val="0"/>
                                          </p:val>
                                        </p:tav>
                                        <p:tav tm="100000">
                                          <p:val>
                                            <p:strVal val="#ppt_h"/>
                                          </p:val>
                                        </p:tav>
                                      </p:tavLst>
                                    </p:anim>
                                  </p:childTnLst>
                                </p:cTn>
                              </p:par>
                            </p:childTnLst>
                          </p:cTn>
                        </p:par>
                        <p:par>
                          <p:cTn id="144" fill="hold">
                            <p:stCondLst>
                              <p:cond delay="2500"/>
                            </p:stCondLst>
                            <p:childTnLst>
                              <p:par>
                                <p:cTn id="145" presetClass="entr" nodeType="afterEffect" presetSubtype="16" presetID="23" grpId="33" fill="hold">
                                  <p:stCondLst>
                                    <p:cond delay="0"/>
                                  </p:stCondLst>
                                  <p:iterate type="el" backwards="0">
                                    <p:tmAbs val="0"/>
                                  </p:iterate>
                                  <p:childTnLst>
                                    <p:set>
                                      <p:cBhvr>
                                        <p:cTn id="146" fill="hold"/>
                                        <p:tgtEl>
                                          <p:spTgt spid="3612"/>
                                        </p:tgtEl>
                                        <p:attrNameLst>
                                          <p:attrName>style.visibility</p:attrName>
                                        </p:attrNameLst>
                                      </p:cBhvr>
                                      <p:to>
                                        <p:strVal val="visible"/>
                                      </p:to>
                                    </p:set>
                                    <p:anim calcmode="lin" valueType="num">
                                      <p:cBhvr>
                                        <p:cTn id="147" dur="500" fill="hold"/>
                                        <p:tgtEl>
                                          <p:spTgt spid="3612"/>
                                        </p:tgtEl>
                                        <p:attrNameLst>
                                          <p:attrName>ppt_w</p:attrName>
                                        </p:attrNameLst>
                                      </p:cBhvr>
                                      <p:tavLst>
                                        <p:tav tm="0">
                                          <p:val>
                                            <p:fltVal val="0"/>
                                          </p:val>
                                        </p:tav>
                                        <p:tav tm="100000">
                                          <p:val>
                                            <p:strVal val="#ppt_w"/>
                                          </p:val>
                                        </p:tav>
                                      </p:tavLst>
                                    </p:anim>
                                    <p:anim calcmode="lin" valueType="num">
                                      <p:cBhvr>
                                        <p:cTn id="148" dur="500" fill="hold"/>
                                        <p:tgtEl>
                                          <p:spTgt spid="3612"/>
                                        </p:tgtEl>
                                        <p:attrNameLst>
                                          <p:attrName>ppt_h</p:attrName>
                                        </p:attrNameLst>
                                      </p:cBhvr>
                                      <p:tavLst>
                                        <p:tav tm="0">
                                          <p:val>
                                            <p:fltVal val="0"/>
                                          </p:val>
                                        </p:tav>
                                        <p:tav tm="100000">
                                          <p:val>
                                            <p:strVal val="#ppt_h"/>
                                          </p:val>
                                        </p:tav>
                                      </p:tavLst>
                                    </p:anim>
                                  </p:childTnLst>
                                </p:cTn>
                              </p:par>
                            </p:childTnLst>
                          </p:cTn>
                        </p:par>
                        <p:par>
                          <p:cTn id="149" fill="hold">
                            <p:stCondLst>
                              <p:cond delay="3000"/>
                            </p:stCondLst>
                            <p:childTnLst>
                              <p:par>
                                <p:cTn id="150" presetClass="entr" nodeType="afterEffect" presetSubtype="4" presetID="2" grpId="34" fill="hold">
                                  <p:stCondLst>
                                    <p:cond delay="0"/>
                                  </p:stCondLst>
                                  <p:iterate type="el" backwards="0">
                                    <p:tmAbs val="0"/>
                                  </p:iterate>
                                  <p:childTnLst>
                                    <p:set>
                                      <p:cBhvr>
                                        <p:cTn id="151" fill="hold"/>
                                        <p:tgtEl>
                                          <p:spTgt spid="3568"/>
                                        </p:tgtEl>
                                        <p:attrNameLst>
                                          <p:attrName>style.visibility</p:attrName>
                                        </p:attrNameLst>
                                      </p:cBhvr>
                                      <p:to>
                                        <p:strVal val="visible"/>
                                      </p:to>
                                    </p:set>
                                    <p:anim calcmode="lin" valueType="num">
                                      <p:cBhvr>
                                        <p:cTn id="152" dur="500" fill="hold"/>
                                        <p:tgtEl>
                                          <p:spTgt spid="3568"/>
                                        </p:tgtEl>
                                        <p:attrNameLst>
                                          <p:attrName>ppt_x</p:attrName>
                                        </p:attrNameLst>
                                      </p:cBhvr>
                                      <p:tavLst>
                                        <p:tav tm="0">
                                          <p:val>
                                            <p:strVal val="#ppt_x"/>
                                          </p:val>
                                        </p:tav>
                                        <p:tav tm="100000">
                                          <p:val>
                                            <p:strVal val="#ppt_x"/>
                                          </p:val>
                                        </p:tav>
                                      </p:tavLst>
                                    </p:anim>
                                    <p:anim calcmode="lin" valueType="num">
                                      <p:cBhvr>
                                        <p:cTn id="153" dur="500" fill="hold"/>
                                        <p:tgtEl>
                                          <p:spTgt spid="356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556" grpId="19"/>
      <p:bldP build="whole" bldLvl="1" animBg="1" rev="0" advAuto="0" spid="3618" grpId="11"/>
      <p:bldP build="whole" bldLvl="1" animBg="1" rev="0" advAuto="0" spid="3613" grpId="32"/>
      <p:bldP build="whole" bldLvl="1" animBg="1" rev="0" advAuto="0" spid="3593" grpId="28"/>
      <p:bldP build="whole" bldLvl="1" animBg="1" rev="0" advAuto="0" spid="3568" grpId="34"/>
      <p:bldP build="whole" bldLvl="1" animBg="1" rev="0" advAuto="0" spid="3594" grpId="13"/>
      <p:bldP build="whole" bldLvl="1" animBg="1" rev="0" advAuto="0" spid="3573" grpId="1"/>
      <p:bldP build="whole" bldLvl="1" animBg="1" rev="0" advAuto="0" spid="3582" grpId="8"/>
      <p:bldP build="whole" bldLvl="1" animBg="1" rev="0" advAuto="0" spid="3614" grpId="22"/>
      <p:bldP build="whole" bldLvl="1" animBg="1" rev="0" advAuto="0" spid="3602" grpId="18"/>
      <p:bldP build="whole" bldLvl="1" animBg="1" rev="0" advAuto="0" spid="3557" grpId="17"/>
      <p:bldP build="whole" bldLvl="1" animBg="1" rev="0" advAuto="0" spid="3591" grpId="31"/>
      <p:bldP build="whole" bldLvl="1" animBg="1" rev="0" advAuto="0" spid="3619" grpId="14"/>
      <p:bldP build="whole" bldLvl="1" animBg="1" rev="0" advAuto="0" spid="3615" grpId="21"/>
      <p:bldP build="whole" bldLvl="1" animBg="1" rev="0" advAuto="0" spid="3603" grpId="16"/>
      <p:bldP build="whole" bldLvl="1" animBg="1" rev="0" advAuto="0" spid="3616" grpId="5"/>
      <p:bldP build="whole" bldLvl="1" animBg="1" rev="0" advAuto="0" spid="3595" grpId="23"/>
      <p:bldP build="whole" bldLvl="1" animBg="1" rev="0" advAuto="0" spid="3599" grpId="26"/>
      <p:bldP build="whole" bldLvl="1" animBg="1" rev="0" advAuto="0" spid="3555" grpId="4"/>
      <p:bldP build="whole" bldLvl="1" animBg="1" rev="0" advAuto="0" spid="3600" grpId="10"/>
      <p:bldP build="whole" bldLvl="1" animBg="1" rev="0" advAuto="0" spid="3592" grpId="24"/>
      <p:bldP build="whole" bldLvl="1" animBg="1" rev="0" advAuto="0" spid="3570" grpId="30"/>
      <p:bldP build="whole" bldLvl="1" animBg="1" rev="0" advAuto="0" spid="3620" grpId="29"/>
      <p:bldP build="whole" bldLvl="1" animBg="1" rev="0" advAuto="0" spid="3596" grpId="25"/>
      <p:bldP build="whole" bldLvl="1" animBg="1" rev="0" advAuto="0" spid="3612" grpId="33"/>
      <p:bldP build="whole" bldLvl="1" animBg="1" rev="0" advAuto="0" spid="3601" grpId="7"/>
      <p:bldP build="whole" bldLvl="1" animBg="1" rev="0" advAuto="0" spid="3621" grpId="15"/>
      <p:bldP build="whole" bldLvl="1" animBg="1" rev="0" advAuto="0" spid="3597" grpId="9"/>
      <p:bldP build="whole" bldLvl="1" animBg="1" rev="0" advAuto="0" spid="3611" grpId="20"/>
      <p:bldP build="whole" bldLvl="1" animBg="1" rev="0" advAuto="0" spid="3617" grpId="12"/>
      <p:bldP build="whole" bldLvl="1" animBg="1" rev="0" advAuto="0" spid="3572" grpId="6"/>
      <p:bldP build="whole" bldLvl="1" animBg="1" rev="0" advAuto="0" spid="3598" grpId="3"/>
      <p:bldP build="whole" bldLvl="1" animBg="1" rev="0" advAuto="0" spid="3571" grpId="27"/>
      <p:bldP build="whole" bldLvl="1" animBg="1" rev="0" advAuto="0" spid="3569" grpId="2"/>
    </p:bld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2"/>
            </a:gs>
            <a:gs pos="74000">
              <a:schemeClr val="accent3"/>
            </a:gs>
          </a:gsLst>
          <a:lin ang="3000000" scaled="0"/>
        </a:gradFill>
      </p:bgPr>
    </p:bg>
    <p:spTree>
      <p:nvGrpSpPr>
        <p:cNvPr id="1" name=""/>
        <p:cNvGrpSpPr/>
        <p:nvPr/>
      </p:nvGrpSpPr>
      <p:grpSpPr>
        <a:xfrm>
          <a:off x="0" y="0"/>
          <a:ext cx="0" cy="0"/>
          <a:chOff x="0" y="0"/>
          <a:chExt cx="0" cy="0"/>
        </a:xfrm>
      </p:grpSpPr>
      <p:sp>
        <p:nvSpPr>
          <p:cNvPr id="3623"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624" name="Rectangle 257"/>
          <p:cNvSpPr/>
          <p:nvPr/>
        </p:nvSpPr>
        <p:spPr>
          <a:xfrm>
            <a:off x="2141034" y="4658917"/>
            <a:ext cx="1672684" cy="336829"/>
          </a:xfrm>
          <a:prstGeom prst="rect">
            <a:avLst/>
          </a:prstGeom>
          <a:solidFill>
            <a:srgbClr val="FEFEFE"/>
          </a:solidFill>
          <a:ln w="12700">
            <a:miter lim="400000"/>
          </a:ln>
        </p:spPr>
        <p:txBody>
          <a:bodyPr lIns="45719" rIns="45719" anchor="ctr"/>
          <a:lstStyle/>
          <a:p>
            <a:pPr algn="ctr">
              <a:defRPr>
                <a:solidFill>
                  <a:srgbClr val="FFFFFF"/>
                </a:solidFill>
              </a:defRPr>
            </a:pPr>
          </a:p>
        </p:txBody>
      </p:sp>
      <p:sp>
        <p:nvSpPr>
          <p:cNvPr id="3625" name="Rectangle 256"/>
          <p:cNvSpPr/>
          <p:nvPr/>
        </p:nvSpPr>
        <p:spPr>
          <a:xfrm>
            <a:off x="1750741" y="4293218"/>
            <a:ext cx="2062977" cy="336829"/>
          </a:xfrm>
          <a:prstGeom prst="rect">
            <a:avLst/>
          </a:prstGeom>
          <a:solidFill>
            <a:srgbClr val="FEFEFE"/>
          </a:solidFill>
          <a:ln w="12700">
            <a:miter lim="400000"/>
          </a:ln>
        </p:spPr>
        <p:txBody>
          <a:bodyPr lIns="45719" rIns="45719" anchor="ctr"/>
          <a:lstStyle/>
          <a:p>
            <a:pPr algn="ctr">
              <a:defRPr>
                <a:solidFill>
                  <a:srgbClr val="FFFFFF"/>
                </a:solidFill>
              </a:defRPr>
            </a:pPr>
          </a:p>
        </p:txBody>
      </p:sp>
      <p:sp>
        <p:nvSpPr>
          <p:cNvPr id="3626" name="Text Placeholder 1"/>
          <p:cNvSpPr txBox="1"/>
          <p:nvPr>
            <p:ph type="body" sz="quarter" idx="1"/>
          </p:nvPr>
        </p:nvSpPr>
        <p:spPr>
          <a:prstGeom prst="rect">
            <a:avLst/>
          </a:prstGeom>
        </p:spPr>
        <p:txBody>
          <a:bodyPr/>
          <a:lstStyle>
            <a:lvl1pPr defTabSz="813816">
              <a:spcBef>
                <a:spcPts val="800"/>
              </a:spcBef>
              <a:defRPr sz="712">
                <a:solidFill>
                  <a:srgbClr val="FEFEFE"/>
                </a:solidFill>
              </a:defRPr>
            </a:lvl1pPr>
          </a:lstStyle>
          <a:p>
            <a:pPr/>
            <a:r>
              <a:t>Here is your custom footer</a:t>
            </a:r>
          </a:p>
        </p:txBody>
      </p:sp>
      <p:sp>
        <p:nvSpPr>
          <p:cNvPr id="3627" name="Oval 2"/>
          <p:cNvSpPr/>
          <p:nvPr/>
        </p:nvSpPr>
        <p:spPr>
          <a:xfrm>
            <a:off x="2476897" y="-3607686"/>
            <a:ext cx="7218432" cy="7218432"/>
          </a:xfrm>
          <a:prstGeom prst="ellipse">
            <a:avLst/>
          </a:prstGeom>
          <a:solidFill>
            <a:srgbClr val="FFFFFF">
              <a:alpha val="10000"/>
            </a:srgbClr>
          </a:solidFill>
          <a:ln w="12700">
            <a:miter lim="400000"/>
          </a:ln>
        </p:spPr>
        <p:txBody>
          <a:bodyPr lIns="45719" rIns="45719" anchor="ctr"/>
          <a:lstStyle/>
          <a:p>
            <a:pPr algn="ctr">
              <a:defRPr>
                <a:solidFill>
                  <a:srgbClr val="FFFFFF"/>
                </a:solidFill>
              </a:defRPr>
            </a:pPr>
          </a:p>
        </p:txBody>
      </p:sp>
      <p:sp>
        <p:nvSpPr>
          <p:cNvPr id="3628" name="Straight Connector 146"/>
          <p:cNvSpPr/>
          <p:nvPr/>
        </p:nvSpPr>
        <p:spPr>
          <a:xfrm>
            <a:off x="6096000" y="1070517"/>
            <a:ext cx="1" cy="278782"/>
          </a:xfrm>
          <a:prstGeom prst="line">
            <a:avLst/>
          </a:prstGeom>
          <a:ln w="38100">
            <a:solidFill>
              <a:srgbClr val="FEFEFE"/>
            </a:solidFill>
            <a:miter/>
          </a:ln>
        </p:spPr>
        <p:txBody>
          <a:bodyPr lIns="45719" rIns="45719"/>
          <a:lstStyle/>
          <a:p>
            <a:pPr/>
          </a:p>
        </p:txBody>
      </p:sp>
      <p:grpSp>
        <p:nvGrpSpPr>
          <p:cNvPr id="3637" name="Group 148"/>
          <p:cNvGrpSpPr/>
          <p:nvPr/>
        </p:nvGrpSpPr>
        <p:grpSpPr>
          <a:xfrm>
            <a:off x="5158702" y="-705505"/>
            <a:ext cx="1897745" cy="1670531"/>
            <a:chOff x="0" y="0"/>
            <a:chExt cx="1897744" cy="1670530"/>
          </a:xfrm>
        </p:grpSpPr>
        <p:sp>
          <p:nvSpPr>
            <p:cNvPr id="3629" name="Freeform 149"/>
            <p:cNvSpPr/>
            <p:nvPr/>
          </p:nvSpPr>
          <p:spPr>
            <a:xfrm>
              <a:off x="53355" y="136135"/>
              <a:ext cx="1844390" cy="15343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8" y="0"/>
                  </a:moveTo>
                  <a:lnTo>
                    <a:pt x="21062" y="0"/>
                  </a:lnTo>
                  <a:cubicBezTo>
                    <a:pt x="21359" y="0"/>
                    <a:pt x="21600" y="289"/>
                    <a:pt x="21600" y="647"/>
                  </a:cubicBezTo>
                  <a:lnTo>
                    <a:pt x="21600" y="18204"/>
                  </a:lnTo>
                  <a:cubicBezTo>
                    <a:pt x="21600" y="18562"/>
                    <a:pt x="21359" y="18851"/>
                    <a:pt x="21062" y="18851"/>
                  </a:cubicBezTo>
                  <a:lnTo>
                    <a:pt x="13560" y="18851"/>
                  </a:lnTo>
                  <a:lnTo>
                    <a:pt x="13989" y="20959"/>
                  </a:lnTo>
                  <a:lnTo>
                    <a:pt x="14416" y="20959"/>
                  </a:lnTo>
                  <a:cubicBezTo>
                    <a:pt x="14598" y="20959"/>
                    <a:pt x="14746" y="21167"/>
                    <a:pt x="14746" y="21425"/>
                  </a:cubicBezTo>
                  <a:lnTo>
                    <a:pt x="14746" y="21600"/>
                  </a:lnTo>
                  <a:lnTo>
                    <a:pt x="6903" y="21600"/>
                  </a:lnTo>
                  <a:lnTo>
                    <a:pt x="6903" y="21425"/>
                  </a:lnTo>
                  <a:cubicBezTo>
                    <a:pt x="6903" y="21167"/>
                    <a:pt x="7051" y="20959"/>
                    <a:pt x="7233" y="20959"/>
                  </a:cubicBezTo>
                  <a:lnTo>
                    <a:pt x="7641" y="20959"/>
                  </a:lnTo>
                  <a:lnTo>
                    <a:pt x="8070" y="18851"/>
                  </a:lnTo>
                  <a:lnTo>
                    <a:pt x="538" y="18851"/>
                  </a:lnTo>
                  <a:cubicBezTo>
                    <a:pt x="240" y="18851"/>
                    <a:pt x="0" y="18562"/>
                    <a:pt x="0" y="18204"/>
                  </a:cubicBezTo>
                  <a:lnTo>
                    <a:pt x="0" y="647"/>
                  </a:lnTo>
                  <a:cubicBezTo>
                    <a:pt x="0" y="289"/>
                    <a:pt x="240" y="0"/>
                    <a:pt x="538"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636" name="Group 150"/>
            <p:cNvGrpSpPr/>
            <p:nvPr/>
          </p:nvGrpSpPr>
          <p:grpSpPr>
            <a:xfrm>
              <a:off x="-1" y="0"/>
              <a:ext cx="1844390" cy="1534395"/>
              <a:chOff x="0" y="0"/>
              <a:chExt cx="1844388" cy="1534394"/>
            </a:xfrm>
          </p:grpSpPr>
          <p:sp>
            <p:nvSpPr>
              <p:cNvPr id="3630" name="Shape 135"/>
              <p:cNvSpPr/>
              <p:nvPr/>
            </p:nvSpPr>
            <p:spPr>
              <a:xfrm>
                <a:off x="650555" y="1257449"/>
                <a:ext cx="545825" cy="2391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14" y="0"/>
                    </a:moveTo>
                    <a:cubicBezTo>
                      <a:pt x="1542" y="7200"/>
                      <a:pt x="771" y="14398"/>
                      <a:pt x="0" y="21600"/>
                    </a:cubicBezTo>
                    <a:cubicBezTo>
                      <a:pt x="7199" y="21600"/>
                      <a:pt x="14399" y="21600"/>
                      <a:pt x="21600" y="21600"/>
                    </a:cubicBezTo>
                    <a:cubicBezTo>
                      <a:pt x="20828" y="14398"/>
                      <a:pt x="20056" y="7200"/>
                      <a:pt x="19285" y="0"/>
                    </a:cubicBezTo>
                    <a:cubicBezTo>
                      <a:pt x="13628" y="0"/>
                      <a:pt x="7972" y="0"/>
                      <a:pt x="2314" y="0"/>
                    </a:cubicBezTo>
                    <a:close/>
                  </a:path>
                </a:pathLst>
              </a:custGeom>
              <a:solidFill>
                <a:srgbClr val="C1D3E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31" name="Shape 136"/>
              <p:cNvSpPr/>
              <p:nvPr/>
            </p:nvSpPr>
            <p:spPr>
              <a:xfrm>
                <a:off x="589430" y="1488855"/>
                <a:ext cx="669678" cy="455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91" y="0"/>
                    </a:moveTo>
                    <a:lnTo>
                      <a:pt x="909" y="0"/>
                    </a:lnTo>
                    <a:cubicBezTo>
                      <a:pt x="407" y="0"/>
                      <a:pt x="0" y="7019"/>
                      <a:pt x="0" y="15712"/>
                    </a:cubicBezTo>
                    <a:lnTo>
                      <a:pt x="0" y="21600"/>
                    </a:lnTo>
                    <a:lnTo>
                      <a:pt x="21600" y="21600"/>
                    </a:lnTo>
                    <a:lnTo>
                      <a:pt x="21600" y="15712"/>
                    </a:lnTo>
                    <a:cubicBezTo>
                      <a:pt x="21600" y="7019"/>
                      <a:pt x="21192" y="0"/>
                      <a:pt x="20691"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32" name="Shape 137"/>
              <p:cNvSpPr/>
              <p:nvPr/>
            </p:nvSpPr>
            <p:spPr>
              <a:xfrm>
                <a:off x="0" y="1161394"/>
                <a:ext cx="1844389" cy="1776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6021"/>
                    </a:lnTo>
                    <a:cubicBezTo>
                      <a:pt x="0" y="19105"/>
                      <a:pt x="240" y="21600"/>
                      <a:pt x="538" y="21600"/>
                    </a:cubicBezTo>
                    <a:lnTo>
                      <a:pt x="21062" y="21600"/>
                    </a:lnTo>
                    <a:cubicBezTo>
                      <a:pt x="21359" y="21600"/>
                      <a:pt x="21600" y="19105"/>
                      <a:pt x="21600" y="16021"/>
                    </a:cubicBezTo>
                    <a:lnTo>
                      <a:pt x="21600" y="0"/>
                    </a:lnTo>
                    <a:cubicBezTo>
                      <a:pt x="21600" y="0"/>
                      <a:pt x="0" y="0"/>
                      <a:pt x="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33" name="Shape 138"/>
              <p:cNvSpPr/>
              <p:nvPr/>
            </p:nvSpPr>
            <p:spPr>
              <a:xfrm>
                <a:off x="0" y="0"/>
                <a:ext cx="1844389" cy="11616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854"/>
                    </a:lnTo>
                    <a:cubicBezTo>
                      <a:pt x="21600" y="382"/>
                      <a:pt x="21359" y="0"/>
                      <a:pt x="21062" y="0"/>
                    </a:cubicBezTo>
                    <a:lnTo>
                      <a:pt x="538" y="0"/>
                    </a:lnTo>
                    <a:cubicBezTo>
                      <a:pt x="240" y="0"/>
                      <a:pt x="0" y="382"/>
                      <a:pt x="0" y="854"/>
                    </a:cubicBezTo>
                    <a:lnTo>
                      <a:pt x="0" y="21600"/>
                    </a:lnTo>
                    <a:cubicBezTo>
                      <a:pt x="0" y="21600"/>
                      <a:pt x="21600" y="21600"/>
                      <a:pt x="216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34" name="Shape 139"/>
              <p:cNvSpPr/>
              <p:nvPr/>
            </p:nvSpPr>
            <p:spPr>
              <a:xfrm>
                <a:off x="78590" y="74224"/>
                <a:ext cx="1693282" cy="10137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lnTo>
                      <a:pt x="21600" y="21600"/>
                    </a:lnTo>
                    <a:cubicBezTo>
                      <a:pt x="21600" y="21600"/>
                      <a:pt x="0" y="21600"/>
                      <a:pt x="0"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35" name="Shape 140"/>
              <p:cNvSpPr/>
              <p:nvPr/>
            </p:nvSpPr>
            <p:spPr>
              <a:xfrm>
                <a:off x="598166" y="253236"/>
                <a:ext cx="653782" cy="591720"/>
              </a:xfrm>
              <a:custGeom>
                <a:avLst/>
                <a:gdLst/>
                <a:ahLst/>
                <a:cxnLst>
                  <a:cxn ang="0">
                    <a:pos x="wd2" y="hd2"/>
                  </a:cxn>
                  <a:cxn ang="5400000">
                    <a:pos x="wd2" y="hd2"/>
                  </a:cxn>
                  <a:cxn ang="10800000">
                    <a:pos x="wd2" y="hd2"/>
                  </a:cxn>
                  <a:cxn ang="16200000">
                    <a:pos x="wd2" y="hd2"/>
                  </a:cxn>
                </a:cxnLst>
                <a:rect l="0" t="0" r="r" b="b"/>
                <a:pathLst>
                  <a:path w="21289" h="21600" fill="norm" stroke="1" extrusionOk="0">
                    <a:moveTo>
                      <a:pt x="8507" y="18054"/>
                    </a:moveTo>
                    <a:cubicBezTo>
                      <a:pt x="7966" y="18054"/>
                      <a:pt x="7535" y="18537"/>
                      <a:pt x="7535" y="19136"/>
                    </a:cubicBezTo>
                    <a:cubicBezTo>
                      <a:pt x="7535" y="19735"/>
                      <a:pt x="7966" y="20226"/>
                      <a:pt x="8507" y="20226"/>
                    </a:cubicBezTo>
                    <a:cubicBezTo>
                      <a:pt x="9041" y="20226"/>
                      <a:pt x="9476" y="19735"/>
                      <a:pt x="9476" y="19136"/>
                    </a:cubicBezTo>
                    <a:cubicBezTo>
                      <a:pt x="9476" y="18537"/>
                      <a:pt x="9041" y="18054"/>
                      <a:pt x="8507" y="18054"/>
                    </a:cubicBezTo>
                    <a:cubicBezTo>
                      <a:pt x="8507" y="18054"/>
                      <a:pt x="8507" y="18054"/>
                      <a:pt x="8507" y="18054"/>
                    </a:cubicBezTo>
                    <a:close/>
                    <a:moveTo>
                      <a:pt x="17809" y="18054"/>
                    </a:moveTo>
                    <a:cubicBezTo>
                      <a:pt x="17272" y="18054"/>
                      <a:pt x="16840" y="18537"/>
                      <a:pt x="16840" y="19136"/>
                    </a:cubicBezTo>
                    <a:cubicBezTo>
                      <a:pt x="16840" y="19735"/>
                      <a:pt x="17272" y="20226"/>
                      <a:pt x="17809" y="20226"/>
                    </a:cubicBezTo>
                    <a:cubicBezTo>
                      <a:pt x="18347" y="20226"/>
                      <a:pt x="18778" y="19735"/>
                      <a:pt x="18778" y="19136"/>
                    </a:cubicBezTo>
                    <a:cubicBezTo>
                      <a:pt x="18778" y="18537"/>
                      <a:pt x="18347" y="18054"/>
                      <a:pt x="17809" y="18054"/>
                    </a:cubicBezTo>
                    <a:cubicBezTo>
                      <a:pt x="17809" y="18054"/>
                      <a:pt x="17809" y="18054"/>
                      <a:pt x="17809" y="18054"/>
                    </a:cubicBezTo>
                    <a:close/>
                    <a:moveTo>
                      <a:pt x="20545" y="4813"/>
                    </a:moveTo>
                    <a:cubicBezTo>
                      <a:pt x="15882" y="4813"/>
                      <a:pt x="11212" y="4813"/>
                      <a:pt x="6542" y="4813"/>
                    </a:cubicBezTo>
                    <a:cubicBezTo>
                      <a:pt x="5909" y="4813"/>
                      <a:pt x="5731" y="4636"/>
                      <a:pt x="5583" y="3961"/>
                    </a:cubicBezTo>
                    <a:cubicBezTo>
                      <a:pt x="5337" y="2879"/>
                      <a:pt x="5094" y="1796"/>
                      <a:pt x="4850" y="714"/>
                    </a:cubicBezTo>
                    <a:cubicBezTo>
                      <a:pt x="4710" y="123"/>
                      <a:pt x="4577" y="0"/>
                      <a:pt x="4012" y="0"/>
                    </a:cubicBezTo>
                    <a:cubicBezTo>
                      <a:pt x="2813" y="0"/>
                      <a:pt x="1615" y="0"/>
                      <a:pt x="420" y="0"/>
                    </a:cubicBezTo>
                    <a:cubicBezTo>
                      <a:pt x="-220" y="0"/>
                      <a:pt x="-90" y="1673"/>
                      <a:pt x="551" y="1673"/>
                    </a:cubicBezTo>
                    <a:cubicBezTo>
                      <a:pt x="1526" y="1673"/>
                      <a:pt x="2502" y="1673"/>
                      <a:pt x="3474" y="1673"/>
                    </a:cubicBezTo>
                    <a:cubicBezTo>
                      <a:pt x="4032" y="1673"/>
                      <a:pt x="4090" y="1781"/>
                      <a:pt x="4227" y="2395"/>
                    </a:cubicBezTo>
                    <a:cubicBezTo>
                      <a:pt x="5296" y="7116"/>
                      <a:pt x="6165" y="11284"/>
                      <a:pt x="7292" y="15981"/>
                    </a:cubicBezTo>
                    <a:cubicBezTo>
                      <a:pt x="7480" y="16764"/>
                      <a:pt x="7377" y="16956"/>
                      <a:pt x="6991" y="17394"/>
                    </a:cubicBezTo>
                    <a:cubicBezTo>
                      <a:pt x="6583" y="17847"/>
                      <a:pt x="6326" y="18468"/>
                      <a:pt x="6326" y="19159"/>
                    </a:cubicBezTo>
                    <a:cubicBezTo>
                      <a:pt x="6326" y="20510"/>
                      <a:pt x="7302" y="21600"/>
                      <a:pt x="8507" y="21600"/>
                    </a:cubicBezTo>
                    <a:cubicBezTo>
                      <a:pt x="9311" y="21600"/>
                      <a:pt x="10017" y="21116"/>
                      <a:pt x="10393" y="20387"/>
                    </a:cubicBezTo>
                    <a:cubicBezTo>
                      <a:pt x="10647" y="19888"/>
                      <a:pt x="10869" y="19696"/>
                      <a:pt x="11304" y="19696"/>
                    </a:cubicBezTo>
                    <a:cubicBezTo>
                      <a:pt x="12513" y="19696"/>
                      <a:pt x="13725" y="19696"/>
                      <a:pt x="14930" y="19696"/>
                    </a:cubicBezTo>
                    <a:cubicBezTo>
                      <a:pt x="15454" y="19696"/>
                      <a:pt x="15638" y="19873"/>
                      <a:pt x="15889" y="20356"/>
                    </a:cubicBezTo>
                    <a:cubicBezTo>
                      <a:pt x="16272" y="21093"/>
                      <a:pt x="16974" y="21600"/>
                      <a:pt x="17792" y="21600"/>
                    </a:cubicBezTo>
                    <a:cubicBezTo>
                      <a:pt x="19000" y="21600"/>
                      <a:pt x="19976" y="20510"/>
                      <a:pt x="19976" y="19159"/>
                    </a:cubicBezTo>
                    <a:cubicBezTo>
                      <a:pt x="19976" y="17808"/>
                      <a:pt x="19000" y="16711"/>
                      <a:pt x="17792" y="16711"/>
                    </a:cubicBezTo>
                    <a:cubicBezTo>
                      <a:pt x="17049" y="16711"/>
                      <a:pt x="16395" y="17125"/>
                      <a:pt x="15998" y="17762"/>
                    </a:cubicBezTo>
                    <a:cubicBezTo>
                      <a:pt x="15601" y="18399"/>
                      <a:pt x="15358" y="18614"/>
                      <a:pt x="14971" y="18614"/>
                    </a:cubicBezTo>
                    <a:cubicBezTo>
                      <a:pt x="13759" y="18614"/>
                      <a:pt x="12540" y="18614"/>
                      <a:pt x="11321" y="18614"/>
                    </a:cubicBezTo>
                    <a:cubicBezTo>
                      <a:pt x="10859" y="18614"/>
                      <a:pt x="10654" y="18407"/>
                      <a:pt x="10318" y="17793"/>
                    </a:cubicBezTo>
                    <a:cubicBezTo>
                      <a:pt x="10051" y="17317"/>
                      <a:pt x="9623" y="16979"/>
                      <a:pt x="9137" y="16818"/>
                    </a:cubicBezTo>
                    <a:cubicBezTo>
                      <a:pt x="8627" y="16641"/>
                      <a:pt x="8411" y="16511"/>
                      <a:pt x="8288" y="15981"/>
                    </a:cubicBezTo>
                    <a:cubicBezTo>
                      <a:pt x="8233" y="15728"/>
                      <a:pt x="8178" y="15474"/>
                      <a:pt x="8120" y="15221"/>
                    </a:cubicBezTo>
                    <a:cubicBezTo>
                      <a:pt x="7983" y="14630"/>
                      <a:pt x="8093" y="14500"/>
                      <a:pt x="8689" y="14500"/>
                    </a:cubicBezTo>
                    <a:cubicBezTo>
                      <a:pt x="11845" y="14500"/>
                      <a:pt x="15002" y="14500"/>
                      <a:pt x="18158" y="14500"/>
                    </a:cubicBezTo>
                    <a:cubicBezTo>
                      <a:pt x="19000" y="14500"/>
                      <a:pt x="19254" y="14338"/>
                      <a:pt x="19401" y="13801"/>
                    </a:cubicBezTo>
                    <a:cubicBezTo>
                      <a:pt x="19637" y="12972"/>
                      <a:pt x="19524" y="12888"/>
                      <a:pt x="18847" y="12888"/>
                    </a:cubicBezTo>
                    <a:lnTo>
                      <a:pt x="8713" y="12888"/>
                    </a:lnTo>
                    <a:cubicBezTo>
                      <a:pt x="8298" y="12888"/>
                      <a:pt x="8291" y="12182"/>
                      <a:pt x="8706" y="12182"/>
                    </a:cubicBezTo>
                    <a:cubicBezTo>
                      <a:pt x="12160" y="12182"/>
                      <a:pt x="15615" y="12182"/>
                      <a:pt x="19069" y="12182"/>
                    </a:cubicBezTo>
                    <a:cubicBezTo>
                      <a:pt x="19706" y="12182"/>
                      <a:pt x="19791" y="12113"/>
                      <a:pt x="19915" y="11568"/>
                    </a:cubicBezTo>
                    <a:cubicBezTo>
                      <a:pt x="20041" y="10984"/>
                      <a:pt x="19963" y="10923"/>
                      <a:pt x="19346" y="10923"/>
                    </a:cubicBezTo>
                    <a:lnTo>
                      <a:pt x="8271" y="10923"/>
                    </a:lnTo>
                    <a:cubicBezTo>
                      <a:pt x="7857" y="10923"/>
                      <a:pt x="7846" y="10217"/>
                      <a:pt x="8260" y="10217"/>
                    </a:cubicBezTo>
                    <a:cubicBezTo>
                      <a:pt x="12013" y="10217"/>
                      <a:pt x="15758" y="10217"/>
                      <a:pt x="19508" y="10217"/>
                    </a:cubicBezTo>
                    <a:cubicBezTo>
                      <a:pt x="20134" y="10217"/>
                      <a:pt x="20233" y="10163"/>
                      <a:pt x="20353" y="9610"/>
                    </a:cubicBezTo>
                    <a:cubicBezTo>
                      <a:pt x="20476" y="9081"/>
                      <a:pt x="20404" y="8996"/>
                      <a:pt x="19733" y="8996"/>
                    </a:cubicBezTo>
                    <a:lnTo>
                      <a:pt x="7839" y="8996"/>
                    </a:lnTo>
                    <a:cubicBezTo>
                      <a:pt x="7422" y="8996"/>
                      <a:pt x="7415" y="8282"/>
                      <a:pt x="7832" y="8282"/>
                    </a:cubicBezTo>
                    <a:cubicBezTo>
                      <a:pt x="11869" y="8282"/>
                      <a:pt x="15909" y="8282"/>
                      <a:pt x="19949" y="8282"/>
                    </a:cubicBezTo>
                    <a:cubicBezTo>
                      <a:pt x="20545" y="8282"/>
                      <a:pt x="20671" y="8213"/>
                      <a:pt x="20795" y="7661"/>
                    </a:cubicBezTo>
                    <a:cubicBezTo>
                      <a:pt x="20907" y="7169"/>
                      <a:pt x="20867" y="7047"/>
                      <a:pt x="20192" y="7047"/>
                    </a:cubicBezTo>
                    <a:lnTo>
                      <a:pt x="7405" y="7047"/>
                    </a:lnTo>
                    <a:cubicBezTo>
                      <a:pt x="6987" y="7047"/>
                      <a:pt x="6980" y="6332"/>
                      <a:pt x="7391" y="6332"/>
                    </a:cubicBezTo>
                    <a:cubicBezTo>
                      <a:pt x="11715" y="6332"/>
                      <a:pt x="16036" y="6332"/>
                      <a:pt x="20353" y="6332"/>
                    </a:cubicBezTo>
                    <a:cubicBezTo>
                      <a:pt x="21021" y="6332"/>
                      <a:pt x="21127" y="6279"/>
                      <a:pt x="21247" y="5665"/>
                    </a:cubicBezTo>
                    <a:cubicBezTo>
                      <a:pt x="21380" y="4959"/>
                      <a:pt x="21216" y="4813"/>
                      <a:pt x="20545" y="4813"/>
                    </a:cubicBezTo>
                    <a:cubicBezTo>
                      <a:pt x="20545" y="4813"/>
                      <a:pt x="20545" y="4813"/>
                      <a:pt x="20545" y="481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3638" name="Freeform 118"/>
          <p:cNvSpPr/>
          <p:nvPr/>
        </p:nvSpPr>
        <p:spPr>
          <a:xfrm rot="21084095">
            <a:off x="4638250" y="5246859"/>
            <a:ext cx="3103671" cy="19268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475" y="1608"/>
                </a:moveTo>
                <a:cubicBezTo>
                  <a:pt x="11475" y="1608"/>
                  <a:pt x="18602" y="6419"/>
                  <a:pt x="18602" y="6419"/>
                </a:cubicBezTo>
                <a:lnTo>
                  <a:pt x="18321" y="6513"/>
                </a:lnTo>
                <a:lnTo>
                  <a:pt x="18610" y="6432"/>
                </a:lnTo>
                <a:lnTo>
                  <a:pt x="18618" y="6445"/>
                </a:lnTo>
                <a:lnTo>
                  <a:pt x="18664" y="6432"/>
                </a:lnTo>
                <a:lnTo>
                  <a:pt x="18657" y="6513"/>
                </a:lnTo>
                <a:lnTo>
                  <a:pt x="21600" y="11610"/>
                </a:lnTo>
                <a:lnTo>
                  <a:pt x="18097" y="12588"/>
                </a:lnTo>
                <a:lnTo>
                  <a:pt x="17465" y="19440"/>
                </a:lnTo>
                <a:lnTo>
                  <a:pt x="9603" y="21588"/>
                </a:lnTo>
                <a:cubicBezTo>
                  <a:pt x="9603" y="21588"/>
                  <a:pt x="10519" y="11624"/>
                  <a:pt x="10748" y="9133"/>
                </a:cubicBezTo>
                <a:lnTo>
                  <a:pt x="10761" y="8985"/>
                </a:lnTo>
                <a:lnTo>
                  <a:pt x="10754" y="8979"/>
                </a:lnTo>
                <a:lnTo>
                  <a:pt x="10739" y="9145"/>
                </a:lnTo>
                <a:cubicBezTo>
                  <a:pt x="10510" y="11636"/>
                  <a:pt x="9594" y="21600"/>
                  <a:pt x="9594" y="21600"/>
                </a:cubicBezTo>
                <a:lnTo>
                  <a:pt x="2520" y="15879"/>
                </a:lnTo>
                <a:lnTo>
                  <a:pt x="3155" y="8985"/>
                </a:lnTo>
                <a:lnTo>
                  <a:pt x="0" y="6426"/>
                </a:lnTo>
                <a:lnTo>
                  <a:pt x="3712" y="2949"/>
                </a:lnTo>
                <a:lnTo>
                  <a:pt x="3719" y="2872"/>
                </a:lnTo>
                <a:lnTo>
                  <a:pt x="3760" y="2904"/>
                </a:lnTo>
                <a:lnTo>
                  <a:pt x="3786" y="2880"/>
                </a:lnTo>
                <a:lnTo>
                  <a:pt x="3780" y="2875"/>
                </a:lnTo>
                <a:lnTo>
                  <a:pt x="3794" y="2872"/>
                </a:lnTo>
                <a:lnTo>
                  <a:pt x="3795" y="2872"/>
                </a:lnTo>
                <a:lnTo>
                  <a:pt x="3795" y="2872"/>
                </a:lnTo>
                <a:lnTo>
                  <a:pt x="11467" y="1608"/>
                </a:lnTo>
                <a:lnTo>
                  <a:pt x="11469" y="1609"/>
                </a:lnTo>
                <a:close/>
                <a:moveTo>
                  <a:pt x="14592" y="1455"/>
                </a:moveTo>
                <a:lnTo>
                  <a:pt x="21386" y="6328"/>
                </a:lnTo>
                <a:lnTo>
                  <a:pt x="18585" y="6399"/>
                </a:lnTo>
                <a:lnTo>
                  <a:pt x="11468" y="1596"/>
                </a:lnTo>
                <a:lnTo>
                  <a:pt x="3785" y="2862"/>
                </a:lnTo>
                <a:lnTo>
                  <a:pt x="1117" y="1483"/>
                </a:lnTo>
                <a:lnTo>
                  <a:pt x="8497" y="0"/>
                </a:lnTo>
                <a:cubicBezTo>
                  <a:pt x="8497" y="0"/>
                  <a:pt x="10775" y="1221"/>
                  <a:pt x="11345" y="1527"/>
                </a:cubicBezTo>
                <a:lnTo>
                  <a:pt x="11460" y="1588"/>
                </a:lnTo>
                <a:lnTo>
                  <a:pt x="11592" y="1583"/>
                </a:lnTo>
                <a:cubicBezTo>
                  <a:pt x="12192" y="1557"/>
                  <a:pt x="14592" y="1455"/>
                  <a:pt x="14592" y="1455"/>
                </a:cubicBezTo>
                <a:close/>
              </a:path>
            </a:pathLst>
          </a:custGeom>
          <a:solidFill>
            <a:srgbClr val="010101">
              <a:alpha val="1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643" name="Group 223"/>
          <p:cNvGrpSpPr/>
          <p:nvPr/>
        </p:nvGrpSpPr>
        <p:grpSpPr>
          <a:xfrm>
            <a:off x="4602122" y="5212737"/>
            <a:ext cx="2965016" cy="1046425"/>
            <a:chOff x="0" y="0"/>
            <a:chExt cx="2965015" cy="1046423"/>
          </a:xfrm>
        </p:grpSpPr>
        <p:sp>
          <p:nvSpPr>
            <p:cNvPr id="3639" name="Shape 6"/>
            <p:cNvSpPr/>
            <p:nvPr/>
          </p:nvSpPr>
          <p:spPr>
            <a:xfrm rot="21084095">
              <a:off x="437229" y="228893"/>
              <a:ext cx="2128706" cy="662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86"/>
                  </a:moveTo>
                  <a:lnTo>
                    <a:pt x="11209" y="0"/>
                  </a:lnTo>
                  <a:lnTo>
                    <a:pt x="21600" y="14000"/>
                  </a:lnTo>
                  <a:lnTo>
                    <a:pt x="10255" y="21600"/>
                  </a:lnTo>
                  <a:cubicBezTo>
                    <a:pt x="10255" y="21600"/>
                    <a:pt x="0" y="3686"/>
                    <a:pt x="0" y="3686"/>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40" name="Shape 7"/>
            <p:cNvSpPr/>
            <p:nvPr/>
          </p:nvSpPr>
          <p:spPr>
            <a:xfrm rot="21084095">
              <a:off x="1432373" y="153993"/>
              <a:ext cx="1129094" cy="662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9" y="0"/>
                  </a:moveTo>
                  <a:lnTo>
                    <a:pt x="1862" y="26"/>
                  </a:lnTo>
                  <a:lnTo>
                    <a:pt x="0" y="21405"/>
                  </a:lnTo>
                  <a:lnTo>
                    <a:pt x="210" y="21600"/>
                  </a:lnTo>
                  <a:lnTo>
                    <a:pt x="21600" y="14000"/>
                  </a:lnTo>
                  <a:cubicBezTo>
                    <a:pt x="21600" y="14000"/>
                    <a:pt x="2009" y="0"/>
                    <a:pt x="2009"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41" name="Shape 8"/>
            <p:cNvSpPr/>
            <p:nvPr/>
          </p:nvSpPr>
          <p:spPr>
            <a:xfrm rot="21084095">
              <a:off x="10720" y="194430"/>
              <a:ext cx="1487926" cy="2552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94" y="0"/>
                  </a:moveTo>
                  <a:lnTo>
                    <a:pt x="0" y="11191"/>
                  </a:lnTo>
                  <a:lnTo>
                    <a:pt x="5564" y="21600"/>
                  </a:lnTo>
                  <a:lnTo>
                    <a:pt x="21600" y="12040"/>
                  </a:lnTo>
                  <a:cubicBezTo>
                    <a:pt x="21600" y="12040"/>
                    <a:pt x="15394" y="0"/>
                    <a:pt x="15394"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42" name="Shape 9"/>
            <p:cNvSpPr/>
            <p:nvPr/>
          </p:nvSpPr>
          <p:spPr>
            <a:xfrm rot="21084095">
              <a:off x="1513448" y="104166"/>
              <a:ext cx="1426616" cy="441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820" y="0"/>
                  </a:moveTo>
                  <a:lnTo>
                    <a:pt x="21600" y="21291"/>
                  </a:lnTo>
                  <a:lnTo>
                    <a:pt x="15506" y="21600"/>
                  </a:lnTo>
                  <a:lnTo>
                    <a:pt x="0" y="583"/>
                  </a:lnTo>
                  <a:cubicBezTo>
                    <a:pt x="0" y="583"/>
                    <a:pt x="6820" y="0"/>
                    <a:pt x="682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650" name="Group 108"/>
          <p:cNvGrpSpPr/>
          <p:nvPr/>
        </p:nvGrpSpPr>
        <p:grpSpPr>
          <a:xfrm>
            <a:off x="6181907" y="4563627"/>
            <a:ext cx="1215011" cy="1481253"/>
            <a:chOff x="0" y="0"/>
            <a:chExt cx="1215010" cy="1481252"/>
          </a:xfrm>
        </p:grpSpPr>
        <p:sp>
          <p:nvSpPr>
            <p:cNvPr id="3644" name="Freeform 107"/>
            <p:cNvSpPr/>
            <p:nvPr/>
          </p:nvSpPr>
          <p:spPr>
            <a:xfrm rot="1927676">
              <a:off x="287516" y="201269"/>
              <a:ext cx="659988" cy="1196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79" y="0"/>
                  </a:moveTo>
                  <a:lnTo>
                    <a:pt x="20622" y="0"/>
                  </a:lnTo>
                  <a:cubicBezTo>
                    <a:pt x="21162" y="0"/>
                    <a:pt x="21600" y="242"/>
                    <a:pt x="21600" y="540"/>
                  </a:cubicBezTo>
                  <a:cubicBezTo>
                    <a:pt x="21600" y="540"/>
                    <a:pt x="21600" y="21060"/>
                    <a:pt x="21600" y="21060"/>
                  </a:cubicBezTo>
                  <a:cubicBezTo>
                    <a:pt x="21600" y="21358"/>
                    <a:pt x="21162" y="21600"/>
                    <a:pt x="20622" y="21600"/>
                  </a:cubicBezTo>
                  <a:lnTo>
                    <a:pt x="979" y="21600"/>
                  </a:lnTo>
                  <a:cubicBezTo>
                    <a:pt x="439" y="21600"/>
                    <a:pt x="0" y="21358"/>
                    <a:pt x="0" y="21060"/>
                  </a:cubicBezTo>
                  <a:lnTo>
                    <a:pt x="0" y="540"/>
                  </a:lnTo>
                  <a:cubicBezTo>
                    <a:pt x="0" y="242"/>
                    <a:pt x="439" y="0"/>
                    <a:pt x="979" y="0"/>
                  </a:cubicBezTo>
                  <a:close/>
                </a:path>
              </a:pathLst>
            </a:custGeom>
            <a:solidFill>
              <a:srgbClr val="010101">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649" name="Group 102"/>
            <p:cNvGrpSpPr/>
            <p:nvPr/>
          </p:nvGrpSpPr>
          <p:grpSpPr>
            <a:xfrm>
              <a:off x="-1" y="-1"/>
              <a:ext cx="1195003" cy="1363897"/>
              <a:chOff x="0" y="0"/>
              <a:chExt cx="1195001" cy="1363895"/>
            </a:xfrm>
          </p:grpSpPr>
          <p:sp>
            <p:nvSpPr>
              <p:cNvPr id="3645" name="Shape 6"/>
              <p:cNvSpPr/>
              <p:nvPr/>
            </p:nvSpPr>
            <p:spPr>
              <a:xfrm rot="1927676">
                <a:off x="267507" y="83912"/>
                <a:ext cx="659988" cy="1196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060"/>
                    </a:moveTo>
                    <a:cubicBezTo>
                      <a:pt x="21600" y="21358"/>
                      <a:pt x="21162" y="21600"/>
                      <a:pt x="20622" y="21600"/>
                    </a:cubicBezTo>
                    <a:lnTo>
                      <a:pt x="979" y="21600"/>
                    </a:lnTo>
                    <a:cubicBezTo>
                      <a:pt x="439" y="21600"/>
                      <a:pt x="0" y="21358"/>
                      <a:pt x="0" y="21060"/>
                    </a:cubicBezTo>
                    <a:lnTo>
                      <a:pt x="0" y="540"/>
                    </a:lnTo>
                    <a:cubicBezTo>
                      <a:pt x="0" y="242"/>
                      <a:pt x="439" y="0"/>
                      <a:pt x="979" y="0"/>
                    </a:cubicBezTo>
                    <a:lnTo>
                      <a:pt x="20622" y="0"/>
                    </a:lnTo>
                    <a:cubicBezTo>
                      <a:pt x="21162" y="0"/>
                      <a:pt x="21600" y="242"/>
                      <a:pt x="21600" y="540"/>
                    </a:cubicBezTo>
                    <a:cubicBezTo>
                      <a:pt x="21600" y="540"/>
                      <a:pt x="21600" y="21060"/>
                      <a:pt x="21600" y="2106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46" name="Shape 7"/>
              <p:cNvSpPr/>
              <p:nvPr/>
            </p:nvSpPr>
            <p:spPr>
              <a:xfrm rot="1927676">
                <a:off x="314852" y="209834"/>
                <a:ext cx="567081" cy="9394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gradFill flip="none" rotWithShape="1">
                <a:gsLst>
                  <a:gs pos="0">
                    <a:schemeClr val="accent1"/>
                  </a:gs>
                  <a:gs pos="100000">
                    <a:schemeClr val="accent6"/>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47" name="Shape 8"/>
              <p:cNvSpPr/>
              <p:nvPr/>
            </p:nvSpPr>
            <p:spPr>
              <a:xfrm rot="1927676">
                <a:off x="278163" y="1091175"/>
                <a:ext cx="76001" cy="75967"/>
              </a:xfrm>
              <a:prstGeom prst="ellipse">
                <a:avLst/>
              </a:pr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48" name="Shape 9"/>
              <p:cNvSpPr/>
              <p:nvPr/>
            </p:nvSpPr>
            <p:spPr>
              <a:xfrm rot="1927676">
                <a:off x="866369" y="210514"/>
                <a:ext cx="34670" cy="346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90"/>
                    </a:moveTo>
                    <a:cubicBezTo>
                      <a:pt x="21600" y="4831"/>
                      <a:pt x="16769" y="0"/>
                      <a:pt x="10789" y="0"/>
                    </a:cubicBezTo>
                    <a:cubicBezTo>
                      <a:pt x="4809" y="0"/>
                      <a:pt x="0" y="4831"/>
                      <a:pt x="0" y="10790"/>
                    </a:cubicBezTo>
                    <a:cubicBezTo>
                      <a:pt x="0" y="16759"/>
                      <a:pt x="4809" y="21600"/>
                      <a:pt x="10789" y="21600"/>
                    </a:cubicBezTo>
                    <a:cubicBezTo>
                      <a:pt x="16769" y="21600"/>
                      <a:pt x="21600" y="16759"/>
                      <a:pt x="21600" y="1079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3657" name="Group 220"/>
          <p:cNvGrpSpPr/>
          <p:nvPr/>
        </p:nvGrpSpPr>
        <p:grpSpPr>
          <a:xfrm>
            <a:off x="4763303" y="4497267"/>
            <a:ext cx="1544961" cy="1545798"/>
            <a:chOff x="0" y="0"/>
            <a:chExt cx="1544959" cy="1545796"/>
          </a:xfrm>
        </p:grpSpPr>
        <p:sp>
          <p:nvSpPr>
            <p:cNvPr id="3651" name="Shape 6"/>
            <p:cNvSpPr/>
            <p:nvPr/>
          </p:nvSpPr>
          <p:spPr>
            <a:xfrm rot="18941501">
              <a:off x="238321" y="214229"/>
              <a:ext cx="1068317" cy="11173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78" y="21600"/>
                  </a:moveTo>
                  <a:lnTo>
                    <a:pt x="0" y="17840"/>
                  </a:lnTo>
                  <a:lnTo>
                    <a:pt x="4222" y="0"/>
                  </a:lnTo>
                  <a:lnTo>
                    <a:pt x="21600" y="3760"/>
                  </a:lnTo>
                  <a:cubicBezTo>
                    <a:pt x="21600" y="3760"/>
                    <a:pt x="17378" y="21600"/>
                    <a:pt x="17378"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52" name="Shape 7"/>
            <p:cNvSpPr/>
            <p:nvPr/>
          </p:nvSpPr>
          <p:spPr>
            <a:xfrm rot="18941501">
              <a:off x="261509" y="290153"/>
              <a:ext cx="895611" cy="7552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22" y="21600"/>
                  </a:moveTo>
                  <a:lnTo>
                    <a:pt x="0" y="16656"/>
                  </a:lnTo>
                  <a:lnTo>
                    <a:pt x="3178" y="0"/>
                  </a:lnTo>
                  <a:lnTo>
                    <a:pt x="21600" y="4944"/>
                  </a:lnTo>
                  <a:cubicBezTo>
                    <a:pt x="21600" y="4944"/>
                    <a:pt x="18422" y="21600"/>
                    <a:pt x="18422"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53" name="Shape 8"/>
            <p:cNvSpPr/>
            <p:nvPr/>
          </p:nvSpPr>
          <p:spPr>
            <a:xfrm rot="18941501">
              <a:off x="742237" y="386419"/>
              <a:ext cx="197624" cy="197648"/>
            </a:xfrm>
            <a:custGeom>
              <a:avLst/>
              <a:gdLst/>
              <a:ahLst/>
              <a:cxnLst>
                <a:cxn ang="0">
                  <a:pos x="wd2" y="hd2"/>
                </a:cxn>
                <a:cxn ang="5400000">
                  <a:pos x="wd2" y="hd2"/>
                </a:cxn>
                <a:cxn ang="10800000">
                  <a:pos x="wd2" y="hd2"/>
                </a:cxn>
                <a:cxn ang="16200000">
                  <a:pos x="wd2" y="hd2"/>
                </a:cxn>
              </a:cxnLst>
              <a:rect l="0" t="0" r="r" b="b"/>
              <a:pathLst>
                <a:path w="19690" h="19690" fill="norm" stroke="1" extrusionOk="0">
                  <a:moveTo>
                    <a:pt x="19445" y="12017"/>
                  </a:moveTo>
                  <a:cubicBezTo>
                    <a:pt x="20645" y="6716"/>
                    <a:pt x="17322" y="1446"/>
                    <a:pt x="12018" y="245"/>
                  </a:cubicBezTo>
                  <a:cubicBezTo>
                    <a:pt x="6716" y="-954"/>
                    <a:pt x="1444" y="2372"/>
                    <a:pt x="245" y="7673"/>
                  </a:cubicBezTo>
                  <a:cubicBezTo>
                    <a:pt x="-955" y="12976"/>
                    <a:pt x="2370" y="18246"/>
                    <a:pt x="7673" y="19445"/>
                  </a:cubicBezTo>
                  <a:cubicBezTo>
                    <a:pt x="12977" y="20646"/>
                    <a:pt x="18245" y="17321"/>
                    <a:pt x="19445" y="12017"/>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54" name="Shape 9"/>
            <p:cNvSpPr/>
            <p:nvPr/>
          </p:nvSpPr>
          <p:spPr>
            <a:xfrm rot="18941501">
              <a:off x="423129" y="687892"/>
              <a:ext cx="763822" cy="3445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763"/>
                  </a:moveTo>
                  <a:lnTo>
                    <a:pt x="7696" y="0"/>
                  </a:lnTo>
                  <a:lnTo>
                    <a:pt x="10550" y="8743"/>
                  </a:lnTo>
                  <a:lnTo>
                    <a:pt x="14157" y="6509"/>
                  </a:lnTo>
                  <a:lnTo>
                    <a:pt x="21600" y="21600"/>
                  </a:lnTo>
                  <a:cubicBezTo>
                    <a:pt x="21600" y="21600"/>
                    <a:pt x="0" y="10763"/>
                    <a:pt x="0" y="10763"/>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55" name="Shape 10"/>
            <p:cNvSpPr/>
            <p:nvPr/>
          </p:nvSpPr>
          <p:spPr>
            <a:xfrm rot="18941501">
              <a:off x="305849" y="380659"/>
              <a:ext cx="1068317" cy="9228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7378" y="21600"/>
                  </a:lnTo>
                  <a:lnTo>
                    <a:pt x="0" y="17047"/>
                  </a:lnTo>
                  <a:cubicBezTo>
                    <a:pt x="0" y="17047"/>
                    <a:pt x="21600" y="0"/>
                    <a:pt x="2160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56" name="Shape 11"/>
            <p:cNvSpPr/>
            <p:nvPr/>
          </p:nvSpPr>
          <p:spPr>
            <a:xfrm rot="18941501">
              <a:off x="322533" y="270012"/>
              <a:ext cx="386723" cy="1686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519" y="21600"/>
                  </a:moveTo>
                  <a:lnTo>
                    <a:pt x="0" y="10955"/>
                  </a:lnTo>
                  <a:lnTo>
                    <a:pt x="1081" y="0"/>
                  </a:lnTo>
                  <a:lnTo>
                    <a:pt x="21600" y="10647"/>
                  </a:lnTo>
                  <a:cubicBezTo>
                    <a:pt x="21600" y="10647"/>
                    <a:pt x="20519" y="21600"/>
                    <a:pt x="20519" y="21600"/>
                  </a:cubicBezTo>
                  <a:close/>
                </a:path>
              </a:pathLst>
            </a:cu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669" name="Group 219"/>
          <p:cNvGrpSpPr/>
          <p:nvPr/>
        </p:nvGrpSpPr>
        <p:grpSpPr>
          <a:xfrm>
            <a:off x="5125463" y="5040352"/>
            <a:ext cx="1002802" cy="918309"/>
            <a:chOff x="-15" y="0"/>
            <a:chExt cx="1002801" cy="918307"/>
          </a:xfrm>
        </p:grpSpPr>
        <p:sp>
          <p:nvSpPr>
            <p:cNvPr id="3658" name="Shape 29"/>
            <p:cNvSpPr/>
            <p:nvPr/>
          </p:nvSpPr>
          <p:spPr>
            <a:xfrm>
              <a:off x="406592" y="132011"/>
              <a:ext cx="596194" cy="7780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7" y="17789"/>
                  </a:moveTo>
                  <a:lnTo>
                    <a:pt x="21600" y="42"/>
                  </a:lnTo>
                  <a:lnTo>
                    <a:pt x="0" y="0"/>
                  </a:lnTo>
                  <a:lnTo>
                    <a:pt x="8" y="18125"/>
                  </a:lnTo>
                  <a:lnTo>
                    <a:pt x="48" y="18124"/>
                  </a:lnTo>
                  <a:cubicBezTo>
                    <a:pt x="483" y="20065"/>
                    <a:pt x="5127" y="21594"/>
                    <a:pt x="10804" y="21600"/>
                  </a:cubicBezTo>
                  <a:cubicBezTo>
                    <a:pt x="16768" y="21593"/>
                    <a:pt x="21598" y="19907"/>
                    <a:pt x="21598" y="17827"/>
                  </a:cubicBezTo>
                  <a:cubicBezTo>
                    <a:pt x="21598" y="17814"/>
                    <a:pt x="21595" y="17802"/>
                    <a:pt x="21595" y="17789"/>
                  </a:cubicBezTo>
                  <a:cubicBezTo>
                    <a:pt x="21595" y="17789"/>
                    <a:pt x="21597" y="17789"/>
                    <a:pt x="21597" y="17789"/>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59" name="Freeform 180"/>
            <p:cNvSpPr/>
            <p:nvPr/>
          </p:nvSpPr>
          <p:spPr>
            <a:xfrm>
              <a:off x="406592" y="227058"/>
              <a:ext cx="596113" cy="6109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362"/>
                  </a:moveTo>
                  <a:cubicBezTo>
                    <a:pt x="356" y="17972"/>
                    <a:pt x="979" y="18543"/>
                    <a:pt x="1808" y="19048"/>
                  </a:cubicBezTo>
                  <a:cubicBezTo>
                    <a:pt x="2380" y="19397"/>
                    <a:pt x="3051" y="19713"/>
                    <a:pt x="3801" y="19988"/>
                  </a:cubicBezTo>
                  <a:cubicBezTo>
                    <a:pt x="4416" y="20213"/>
                    <a:pt x="5085" y="20411"/>
                    <a:pt x="5795" y="20575"/>
                  </a:cubicBezTo>
                  <a:cubicBezTo>
                    <a:pt x="6429" y="20722"/>
                    <a:pt x="7095" y="20843"/>
                    <a:pt x="7789" y="20934"/>
                  </a:cubicBezTo>
                  <a:cubicBezTo>
                    <a:pt x="8433" y="21018"/>
                    <a:pt x="9099" y="21077"/>
                    <a:pt x="9783" y="21107"/>
                  </a:cubicBezTo>
                  <a:cubicBezTo>
                    <a:pt x="10120" y="21122"/>
                    <a:pt x="10460" y="21129"/>
                    <a:pt x="10803" y="21131"/>
                  </a:cubicBezTo>
                  <a:cubicBezTo>
                    <a:pt x="11131" y="21129"/>
                    <a:pt x="11456" y="21122"/>
                    <a:pt x="11777" y="21109"/>
                  </a:cubicBezTo>
                  <a:cubicBezTo>
                    <a:pt x="12460" y="21080"/>
                    <a:pt x="13127" y="21023"/>
                    <a:pt x="13771" y="20939"/>
                  </a:cubicBezTo>
                  <a:cubicBezTo>
                    <a:pt x="14464" y="20851"/>
                    <a:pt x="15131" y="20731"/>
                    <a:pt x="15764" y="20587"/>
                  </a:cubicBezTo>
                  <a:cubicBezTo>
                    <a:pt x="16475" y="20423"/>
                    <a:pt x="17143" y="20228"/>
                    <a:pt x="17758" y="20005"/>
                  </a:cubicBezTo>
                  <a:cubicBezTo>
                    <a:pt x="18508" y="19733"/>
                    <a:pt x="19178" y="19420"/>
                    <a:pt x="19752" y="19075"/>
                  </a:cubicBezTo>
                  <a:cubicBezTo>
                    <a:pt x="20599" y="18567"/>
                    <a:pt x="21235" y="17991"/>
                    <a:pt x="21600" y="17374"/>
                  </a:cubicBezTo>
                  <a:lnTo>
                    <a:pt x="21600" y="17863"/>
                  </a:lnTo>
                  <a:cubicBezTo>
                    <a:pt x="21599" y="17864"/>
                    <a:pt x="21599" y="17865"/>
                    <a:pt x="21598" y="17866"/>
                  </a:cubicBezTo>
                  <a:cubicBezTo>
                    <a:pt x="21598" y="17756"/>
                    <a:pt x="21598" y="17654"/>
                    <a:pt x="21598" y="17566"/>
                  </a:cubicBezTo>
                  <a:cubicBezTo>
                    <a:pt x="21318" y="18327"/>
                    <a:pt x="20627" y="19028"/>
                    <a:pt x="19631" y="19626"/>
                  </a:cubicBezTo>
                  <a:cubicBezTo>
                    <a:pt x="19068" y="19964"/>
                    <a:pt x="18406" y="20268"/>
                    <a:pt x="17664" y="20532"/>
                  </a:cubicBezTo>
                  <a:cubicBezTo>
                    <a:pt x="17058" y="20745"/>
                    <a:pt x="16400" y="20932"/>
                    <a:pt x="15697" y="21088"/>
                  </a:cubicBezTo>
                  <a:cubicBezTo>
                    <a:pt x="15073" y="21225"/>
                    <a:pt x="14416" y="21339"/>
                    <a:pt x="13730" y="21423"/>
                  </a:cubicBezTo>
                  <a:cubicBezTo>
                    <a:pt x="13096" y="21500"/>
                    <a:pt x="12439" y="21553"/>
                    <a:pt x="11764" y="21580"/>
                  </a:cubicBezTo>
                  <a:cubicBezTo>
                    <a:pt x="11447" y="21593"/>
                    <a:pt x="11127" y="21600"/>
                    <a:pt x="10803" y="21600"/>
                  </a:cubicBezTo>
                  <a:cubicBezTo>
                    <a:pt x="10464" y="21599"/>
                    <a:pt x="10128" y="21592"/>
                    <a:pt x="9797" y="21579"/>
                  </a:cubicBezTo>
                  <a:cubicBezTo>
                    <a:pt x="9122" y="21551"/>
                    <a:pt x="8464" y="21496"/>
                    <a:pt x="7830" y="21417"/>
                  </a:cubicBezTo>
                  <a:cubicBezTo>
                    <a:pt x="7144" y="21331"/>
                    <a:pt x="6487" y="21217"/>
                    <a:pt x="5863" y="21077"/>
                  </a:cubicBezTo>
                  <a:cubicBezTo>
                    <a:pt x="5160" y="20921"/>
                    <a:pt x="4502" y="20731"/>
                    <a:pt x="3896" y="20514"/>
                  </a:cubicBezTo>
                  <a:cubicBezTo>
                    <a:pt x="3153" y="20248"/>
                    <a:pt x="2491" y="19939"/>
                    <a:pt x="1930" y="19598"/>
                  </a:cubicBezTo>
                  <a:cubicBezTo>
                    <a:pt x="958" y="19006"/>
                    <a:pt x="284" y="18315"/>
                    <a:pt x="9" y="17566"/>
                  </a:cubicBezTo>
                  <a:cubicBezTo>
                    <a:pt x="9" y="17654"/>
                    <a:pt x="9" y="17757"/>
                    <a:pt x="9" y="17866"/>
                  </a:cubicBezTo>
                  <a:cubicBezTo>
                    <a:pt x="6" y="17861"/>
                    <a:pt x="3" y="17856"/>
                    <a:pt x="0" y="17851"/>
                  </a:cubicBezTo>
                  <a:close/>
                  <a:moveTo>
                    <a:pt x="0" y="14469"/>
                  </a:moveTo>
                  <a:cubicBezTo>
                    <a:pt x="356" y="15078"/>
                    <a:pt x="979" y="15650"/>
                    <a:pt x="1808" y="16154"/>
                  </a:cubicBezTo>
                  <a:cubicBezTo>
                    <a:pt x="2380" y="16503"/>
                    <a:pt x="3051" y="16819"/>
                    <a:pt x="3801" y="17094"/>
                  </a:cubicBezTo>
                  <a:cubicBezTo>
                    <a:pt x="4416" y="17319"/>
                    <a:pt x="5085" y="17517"/>
                    <a:pt x="5795" y="17681"/>
                  </a:cubicBezTo>
                  <a:cubicBezTo>
                    <a:pt x="6429" y="17828"/>
                    <a:pt x="7095" y="17949"/>
                    <a:pt x="7789" y="18040"/>
                  </a:cubicBezTo>
                  <a:cubicBezTo>
                    <a:pt x="8433" y="18124"/>
                    <a:pt x="9099" y="18183"/>
                    <a:pt x="9783" y="18213"/>
                  </a:cubicBezTo>
                  <a:cubicBezTo>
                    <a:pt x="10120" y="18228"/>
                    <a:pt x="10460" y="18235"/>
                    <a:pt x="10803" y="18237"/>
                  </a:cubicBezTo>
                  <a:cubicBezTo>
                    <a:pt x="11131" y="18235"/>
                    <a:pt x="11456" y="18229"/>
                    <a:pt x="11777" y="18215"/>
                  </a:cubicBezTo>
                  <a:cubicBezTo>
                    <a:pt x="12460" y="18186"/>
                    <a:pt x="13127" y="18130"/>
                    <a:pt x="13771" y="18046"/>
                  </a:cubicBezTo>
                  <a:cubicBezTo>
                    <a:pt x="14464" y="17957"/>
                    <a:pt x="15131" y="17838"/>
                    <a:pt x="15764" y="17693"/>
                  </a:cubicBezTo>
                  <a:cubicBezTo>
                    <a:pt x="16475" y="17530"/>
                    <a:pt x="17143" y="17335"/>
                    <a:pt x="17758" y="17111"/>
                  </a:cubicBezTo>
                  <a:cubicBezTo>
                    <a:pt x="18508" y="16840"/>
                    <a:pt x="19178" y="16527"/>
                    <a:pt x="19752" y="16182"/>
                  </a:cubicBezTo>
                  <a:cubicBezTo>
                    <a:pt x="20599" y="15674"/>
                    <a:pt x="21235" y="15097"/>
                    <a:pt x="21600" y="14480"/>
                  </a:cubicBezTo>
                  <a:lnTo>
                    <a:pt x="21600" y="14970"/>
                  </a:lnTo>
                  <a:cubicBezTo>
                    <a:pt x="21599" y="14971"/>
                    <a:pt x="21599" y="14971"/>
                    <a:pt x="21598" y="14972"/>
                  </a:cubicBezTo>
                  <a:cubicBezTo>
                    <a:pt x="21598" y="14863"/>
                    <a:pt x="21598" y="14760"/>
                    <a:pt x="21598" y="14672"/>
                  </a:cubicBezTo>
                  <a:cubicBezTo>
                    <a:pt x="21318" y="15433"/>
                    <a:pt x="20627" y="16135"/>
                    <a:pt x="19631" y="16732"/>
                  </a:cubicBezTo>
                  <a:cubicBezTo>
                    <a:pt x="19068" y="17070"/>
                    <a:pt x="18406" y="17375"/>
                    <a:pt x="17664" y="17638"/>
                  </a:cubicBezTo>
                  <a:cubicBezTo>
                    <a:pt x="17058" y="17852"/>
                    <a:pt x="16400" y="18039"/>
                    <a:pt x="15697" y="18194"/>
                  </a:cubicBezTo>
                  <a:cubicBezTo>
                    <a:pt x="15073" y="18332"/>
                    <a:pt x="14416" y="18445"/>
                    <a:pt x="13730" y="18529"/>
                  </a:cubicBezTo>
                  <a:cubicBezTo>
                    <a:pt x="13096" y="18606"/>
                    <a:pt x="12439" y="18660"/>
                    <a:pt x="11764" y="18687"/>
                  </a:cubicBezTo>
                  <a:cubicBezTo>
                    <a:pt x="11447" y="18699"/>
                    <a:pt x="11127" y="18706"/>
                    <a:pt x="10803" y="18706"/>
                  </a:cubicBezTo>
                  <a:cubicBezTo>
                    <a:pt x="10464" y="18705"/>
                    <a:pt x="10128" y="18698"/>
                    <a:pt x="9797" y="18685"/>
                  </a:cubicBezTo>
                  <a:cubicBezTo>
                    <a:pt x="9122" y="18657"/>
                    <a:pt x="8464" y="18602"/>
                    <a:pt x="7830" y="18523"/>
                  </a:cubicBezTo>
                  <a:cubicBezTo>
                    <a:pt x="7144" y="18438"/>
                    <a:pt x="6487" y="18323"/>
                    <a:pt x="5863" y="18184"/>
                  </a:cubicBezTo>
                  <a:cubicBezTo>
                    <a:pt x="5160" y="18027"/>
                    <a:pt x="4502" y="17837"/>
                    <a:pt x="3896" y="17620"/>
                  </a:cubicBezTo>
                  <a:cubicBezTo>
                    <a:pt x="3153" y="17354"/>
                    <a:pt x="2491" y="17045"/>
                    <a:pt x="1930" y="16704"/>
                  </a:cubicBezTo>
                  <a:cubicBezTo>
                    <a:pt x="958" y="16112"/>
                    <a:pt x="284" y="15422"/>
                    <a:pt x="9" y="14672"/>
                  </a:cubicBezTo>
                  <a:cubicBezTo>
                    <a:pt x="9" y="14760"/>
                    <a:pt x="9" y="14863"/>
                    <a:pt x="9" y="14973"/>
                  </a:cubicBezTo>
                  <a:cubicBezTo>
                    <a:pt x="6" y="14968"/>
                    <a:pt x="3" y="14962"/>
                    <a:pt x="0" y="14957"/>
                  </a:cubicBezTo>
                  <a:close/>
                  <a:moveTo>
                    <a:pt x="0" y="11575"/>
                  </a:moveTo>
                  <a:cubicBezTo>
                    <a:pt x="356" y="12184"/>
                    <a:pt x="979" y="12756"/>
                    <a:pt x="1808" y="13260"/>
                  </a:cubicBezTo>
                  <a:cubicBezTo>
                    <a:pt x="2380" y="13609"/>
                    <a:pt x="3051" y="13925"/>
                    <a:pt x="3801" y="14200"/>
                  </a:cubicBezTo>
                  <a:cubicBezTo>
                    <a:pt x="4416" y="14426"/>
                    <a:pt x="5085" y="14624"/>
                    <a:pt x="5795" y="14788"/>
                  </a:cubicBezTo>
                  <a:cubicBezTo>
                    <a:pt x="6429" y="14935"/>
                    <a:pt x="7095" y="15056"/>
                    <a:pt x="7789" y="15147"/>
                  </a:cubicBezTo>
                  <a:cubicBezTo>
                    <a:pt x="8433" y="15230"/>
                    <a:pt x="9099" y="15289"/>
                    <a:pt x="9783" y="15320"/>
                  </a:cubicBezTo>
                  <a:cubicBezTo>
                    <a:pt x="10120" y="15334"/>
                    <a:pt x="10460" y="15342"/>
                    <a:pt x="10803" y="15343"/>
                  </a:cubicBezTo>
                  <a:cubicBezTo>
                    <a:pt x="11131" y="15342"/>
                    <a:pt x="11456" y="15335"/>
                    <a:pt x="11777" y="15321"/>
                  </a:cubicBezTo>
                  <a:cubicBezTo>
                    <a:pt x="12460" y="15293"/>
                    <a:pt x="13127" y="15236"/>
                    <a:pt x="13771" y="15152"/>
                  </a:cubicBezTo>
                  <a:cubicBezTo>
                    <a:pt x="14464" y="15064"/>
                    <a:pt x="15131" y="14944"/>
                    <a:pt x="15764" y="14799"/>
                  </a:cubicBezTo>
                  <a:cubicBezTo>
                    <a:pt x="16475" y="14636"/>
                    <a:pt x="17143" y="14441"/>
                    <a:pt x="17758" y="14217"/>
                  </a:cubicBezTo>
                  <a:cubicBezTo>
                    <a:pt x="18508" y="13946"/>
                    <a:pt x="19178" y="13633"/>
                    <a:pt x="19752" y="13288"/>
                  </a:cubicBezTo>
                  <a:cubicBezTo>
                    <a:pt x="20599" y="12780"/>
                    <a:pt x="21235" y="12203"/>
                    <a:pt x="21600" y="11586"/>
                  </a:cubicBezTo>
                  <a:lnTo>
                    <a:pt x="21600" y="12076"/>
                  </a:lnTo>
                  <a:cubicBezTo>
                    <a:pt x="21599" y="12077"/>
                    <a:pt x="21599" y="12078"/>
                    <a:pt x="21598" y="12079"/>
                  </a:cubicBezTo>
                  <a:cubicBezTo>
                    <a:pt x="21598" y="11969"/>
                    <a:pt x="21598" y="11866"/>
                    <a:pt x="21598" y="11778"/>
                  </a:cubicBezTo>
                  <a:cubicBezTo>
                    <a:pt x="21318" y="12540"/>
                    <a:pt x="20627" y="13241"/>
                    <a:pt x="19631" y="13838"/>
                  </a:cubicBezTo>
                  <a:cubicBezTo>
                    <a:pt x="19068" y="14176"/>
                    <a:pt x="18406" y="14481"/>
                    <a:pt x="17664" y="14744"/>
                  </a:cubicBezTo>
                  <a:cubicBezTo>
                    <a:pt x="17058" y="14958"/>
                    <a:pt x="16400" y="15145"/>
                    <a:pt x="15697" y="15300"/>
                  </a:cubicBezTo>
                  <a:cubicBezTo>
                    <a:pt x="15073" y="15438"/>
                    <a:pt x="14416" y="15551"/>
                    <a:pt x="13730" y="15635"/>
                  </a:cubicBezTo>
                  <a:cubicBezTo>
                    <a:pt x="13096" y="15713"/>
                    <a:pt x="12439" y="15766"/>
                    <a:pt x="11764" y="15793"/>
                  </a:cubicBezTo>
                  <a:cubicBezTo>
                    <a:pt x="11447" y="15805"/>
                    <a:pt x="11127" y="15813"/>
                    <a:pt x="10803" y="15813"/>
                  </a:cubicBezTo>
                  <a:cubicBezTo>
                    <a:pt x="10464" y="15812"/>
                    <a:pt x="10128" y="15805"/>
                    <a:pt x="9797" y="15791"/>
                  </a:cubicBezTo>
                  <a:cubicBezTo>
                    <a:pt x="9122" y="15763"/>
                    <a:pt x="8464" y="15709"/>
                    <a:pt x="7830" y="15629"/>
                  </a:cubicBezTo>
                  <a:cubicBezTo>
                    <a:pt x="7144" y="15544"/>
                    <a:pt x="6487" y="15429"/>
                    <a:pt x="5863" y="15290"/>
                  </a:cubicBezTo>
                  <a:cubicBezTo>
                    <a:pt x="5160" y="15133"/>
                    <a:pt x="4502" y="14944"/>
                    <a:pt x="3896" y="14727"/>
                  </a:cubicBezTo>
                  <a:cubicBezTo>
                    <a:pt x="3153" y="14460"/>
                    <a:pt x="2491" y="14152"/>
                    <a:pt x="1930" y="13810"/>
                  </a:cubicBezTo>
                  <a:cubicBezTo>
                    <a:pt x="958" y="13219"/>
                    <a:pt x="284" y="12528"/>
                    <a:pt x="9" y="11778"/>
                  </a:cubicBezTo>
                  <a:cubicBezTo>
                    <a:pt x="9" y="11866"/>
                    <a:pt x="9" y="11969"/>
                    <a:pt x="9" y="12079"/>
                  </a:cubicBezTo>
                  <a:cubicBezTo>
                    <a:pt x="6" y="12074"/>
                    <a:pt x="3" y="12069"/>
                    <a:pt x="0" y="12063"/>
                  </a:cubicBezTo>
                  <a:close/>
                  <a:moveTo>
                    <a:pt x="0" y="8681"/>
                  </a:moveTo>
                  <a:cubicBezTo>
                    <a:pt x="356" y="9291"/>
                    <a:pt x="979" y="9862"/>
                    <a:pt x="1808" y="10367"/>
                  </a:cubicBezTo>
                  <a:cubicBezTo>
                    <a:pt x="2380" y="10716"/>
                    <a:pt x="3051" y="11032"/>
                    <a:pt x="3801" y="11307"/>
                  </a:cubicBezTo>
                  <a:cubicBezTo>
                    <a:pt x="4416" y="11532"/>
                    <a:pt x="5085" y="11730"/>
                    <a:pt x="5795" y="11894"/>
                  </a:cubicBezTo>
                  <a:cubicBezTo>
                    <a:pt x="6429" y="12041"/>
                    <a:pt x="7095" y="12162"/>
                    <a:pt x="7789" y="12253"/>
                  </a:cubicBezTo>
                  <a:cubicBezTo>
                    <a:pt x="8433" y="12337"/>
                    <a:pt x="9099" y="12396"/>
                    <a:pt x="9783" y="12426"/>
                  </a:cubicBezTo>
                  <a:cubicBezTo>
                    <a:pt x="10120" y="12440"/>
                    <a:pt x="10460" y="12448"/>
                    <a:pt x="10803" y="12449"/>
                  </a:cubicBezTo>
                  <a:cubicBezTo>
                    <a:pt x="11131" y="12448"/>
                    <a:pt x="11456" y="12441"/>
                    <a:pt x="11777" y="12427"/>
                  </a:cubicBezTo>
                  <a:cubicBezTo>
                    <a:pt x="12460" y="12399"/>
                    <a:pt x="13127" y="12342"/>
                    <a:pt x="13771" y="12258"/>
                  </a:cubicBezTo>
                  <a:cubicBezTo>
                    <a:pt x="14464" y="12170"/>
                    <a:pt x="15131" y="12050"/>
                    <a:pt x="15764" y="11906"/>
                  </a:cubicBezTo>
                  <a:cubicBezTo>
                    <a:pt x="16475" y="11742"/>
                    <a:pt x="17143" y="11547"/>
                    <a:pt x="17758" y="11324"/>
                  </a:cubicBezTo>
                  <a:cubicBezTo>
                    <a:pt x="18508" y="11052"/>
                    <a:pt x="19178" y="10739"/>
                    <a:pt x="19752" y="10394"/>
                  </a:cubicBezTo>
                  <a:cubicBezTo>
                    <a:pt x="20599" y="9886"/>
                    <a:pt x="21235" y="9310"/>
                    <a:pt x="21600" y="8693"/>
                  </a:cubicBezTo>
                  <a:lnTo>
                    <a:pt x="21600" y="9182"/>
                  </a:lnTo>
                  <a:cubicBezTo>
                    <a:pt x="21599" y="9183"/>
                    <a:pt x="21599" y="9184"/>
                    <a:pt x="21598" y="9185"/>
                  </a:cubicBezTo>
                  <a:cubicBezTo>
                    <a:pt x="21598" y="9075"/>
                    <a:pt x="21598" y="8973"/>
                    <a:pt x="21598" y="8884"/>
                  </a:cubicBezTo>
                  <a:cubicBezTo>
                    <a:pt x="21318" y="9646"/>
                    <a:pt x="20627" y="10347"/>
                    <a:pt x="19631" y="10944"/>
                  </a:cubicBezTo>
                  <a:cubicBezTo>
                    <a:pt x="19068" y="11283"/>
                    <a:pt x="18406" y="11587"/>
                    <a:pt x="17664" y="11850"/>
                  </a:cubicBezTo>
                  <a:cubicBezTo>
                    <a:pt x="17058" y="12064"/>
                    <a:pt x="16400" y="12251"/>
                    <a:pt x="15697" y="12407"/>
                  </a:cubicBezTo>
                  <a:cubicBezTo>
                    <a:pt x="15073" y="12544"/>
                    <a:pt x="14416" y="12658"/>
                    <a:pt x="13730" y="12741"/>
                  </a:cubicBezTo>
                  <a:cubicBezTo>
                    <a:pt x="13096" y="12819"/>
                    <a:pt x="12439" y="12872"/>
                    <a:pt x="11764" y="12899"/>
                  </a:cubicBezTo>
                  <a:cubicBezTo>
                    <a:pt x="11447" y="12912"/>
                    <a:pt x="11127" y="12919"/>
                    <a:pt x="10803" y="12919"/>
                  </a:cubicBezTo>
                  <a:cubicBezTo>
                    <a:pt x="10464" y="12918"/>
                    <a:pt x="10128" y="12911"/>
                    <a:pt x="9797" y="12898"/>
                  </a:cubicBezTo>
                  <a:cubicBezTo>
                    <a:pt x="9122" y="12869"/>
                    <a:pt x="8464" y="12815"/>
                    <a:pt x="7830" y="12735"/>
                  </a:cubicBezTo>
                  <a:cubicBezTo>
                    <a:pt x="7144" y="12650"/>
                    <a:pt x="6487" y="12535"/>
                    <a:pt x="5863" y="12396"/>
                  </a:cubicBezTo>
                  <a:cubicBezTo>
                    <a:pt x="5160" y="12240"/>
                    <a:pt x="4502" y="12050"/>
                    <a:pt x="3896" y="11833"/>
                  </a:cubicBezTo>
                  <a:cubicBezTo>
                    <a:pt x="3153" y="11567"/>
                    <a:pt x="2491" y="11258"/>
                    <a:pt x="1930" y="10916"/>
                  </a:cubicBezTo>
                  <a:cubicBezTo>
                    <a:pt x="958" y="10325"/>
                    <a:pt x="284" y="9634"/>
                    <a:pt x="9" y="8884"/>
                  </a:cubicBezTo>
                  <a:cubicBezTo>
                    <a:pt x="9" y="8973"/>
                    <a:pt x="9" y="9075"/>
                    <a:pt x="9" y="9185"/>
                  </a:cubicBezTo>
                  <a:cubicBezTo>
                    <a:pt x="6" y="9180"/>
                    <a:pt x="3" y="9175"/>
                    <a:pt x="0" y="9170"/>
                  </a:cubicBezTo>
                  <a:close/>
                  <a:moveTo>
                    <a:pt x="0" y="5787"/>
                  </a:moveTo>
                  <a:cubicBezTo>
                    <a:pt x="356" y="6397"/>
                    <a:pt x="979" y="6969"/>
                    <a:pt x="1808" y="7473"/>
                  </a:cubicBezTo>
                  <a:cubicBezTo>
                    <a:pt x="2380" y="7822"/>
                    <a:pt x="3051" y="8138"/>
                    <a:pt x="3801" y="8413"/>
                  </a:cubicBezTo>
                  <a:cubicBezTo>
                    <a:pt x="4416" y="8638"/>
                    <a:pt x="5085" y="8836"/>
                    <a:pt x="5795" y="9000"/>
                  </a:cubicBezTo>
                  <a:cubicBezTo>
                    <a:pt x="6429" y="9147"/>
                    <a:pt x="7095" y="9268"/>
                    <a:pt x="7789" y="9359"/>
                  </a:cubicBezTo>
                  <a:cubicBezTo>
                    <a:pt x="8433" y="9443"/>
                    <a:pt x="9099" y="9502"/>
                    <a:pt x="9783" y="9532"/>
                  </a:cubicBezTo>
                  <a:cubicBezTo>
                    <a:pt x="10120" y="9547"/>
                    <a:pt x="10460" y="9554"/>
                    <a:pt x="10803" y="9556"/>
                  </a:cubicBezTo>
                  <a:cubicBezTo>
                    <a:pt x="11131" y="9554"/>
                    <a:pt x="11456" y="9547"/>
                    <a:pt x="11777" y="9534"/>
                  </a:cubicBezTo>
                  <a:cubicBezTo>
                    <a:pt x="12460" y="9505"/>
                    <a:pt x="13127" y="9449"/>
                    <a:pt x="13771" y="9365"/>
                  </a:cubicBezTo>
                  <a:cubicBezTo>
                    <a:pt x="14464" y="9276"/>
                    <a:pt x="15131" y="9157"/>
                    <a:pt x="15764" y="9012"/>
                  </a:cubicBezTo>
                  <a:cubicBezTo>
                    <a:pt x="16475" y="8849"/>
                    <a:pt x="17143" y="8653"/>
                    <a:pt x="17758" y="8430"/>
                  </a:cubicBezTo>
                  <a:cubicBezTo>
                    <a:pt x="18508" y="8158"/>
                    <a:pt x="19178" y="7845"/>
                    <a:pt x="19752" y="7501"/>
                  </a:cubicBezTo>
                  <a:cubicBezTo>
                    <a:pt x="20599" y="6992"/>
                    <a:pt x="21235" y="6416"/>
                    <a:pt x="21600" y="5799"/>
                  </a:cubicBezTo>
                  <a:lnTo>
                    <a:pt x="21600" y="6289"/>
                  </a:lnTo>
                  <a:cubicBezTo>
                    <a:pt x="21599" y="6290"/>
                    <a:pt x="21599" y="6290"/>
                    <a:pt x="21598" y="6291"/>
                  </a:cubicBezTo>
                  <a:cubicBezTo>
                    <a:pt x="21598" y="6181"/>
                    <a:pt x="21598" y="6079"/>
                    <a:pt x="21598" y="5991"/>
                  </a:cubicBezTo>
                  <a:cubicBezTo>
                    <a:pt x="21318" y="6752"/>
                    <a:pt x="20627" y="7453"/>
                    <a:pt x="19631" y="8051"/>
                  </a:cubicBezTo>
                  <a:cubicBezTo>
                    <a:pt x="19068" y="8389"/>
                    <a:pt x="18406" y="8693"/>
                    <a:pt x="17664" y="8957"/>
                  </a:cubicBezTo>
                  <a:cubicBezTo>
                    <a:pt x="17058" y="9170"/>
                    <a:pt x="16400" y="9357"/>
                    <a:pt x="15697" y="9513"/>
                  </a:cubicBezTo>
                  <a:cubicBezTo>
                    <a:pt x="15073" y="9650"/>
                    <a:pt x="14416" y="9764"/>
                    <a:pt x="13730" y="9848"/>
                  </a:cubicBezTo>
                  <a:cubicBezTo>
                    <a:pt x="13096" y="9925"/>
                    <a:pt x="12439" y="9978"/>
                    <a:pt x="11764" y="10005"/>
                  </a:cubicBezTo>
                  <a:cubicBezTo>
                    <a:pt x="11447" y="10018"/>
                    <a:pt x="11127" y="10025"/>
                    <a:pt x="10803" y="10025"/>
                  </a:cubicBezTo>
                  <a:cubicBezTo>
                    <a:pt x="10464" y="10024"/>
                    <a:pt x="10128" y="10017"/>
                    <a:pt x="9797" y="10004"/>
                  </a:cubicBezTo>
                  <a:cubicBezTo>
                    <a:pt x="9122" y="9976"/>
                    <a:pt x="8464" y="9921"/>
                    <a:pt x="7830" y="9842"/>
                  </a:cubicBezTo>
                  <a:cubicBezTo>
                    <a:pt x="7144" y="9757"/>
                    <a:pt x="6487" y="9642"/>
                    <a:pt x="5863" y="9502"/>
                  </a:cubicBezTo>
                  <a:cubicBezTo>
                    <a:pt x="5160" y="9346"/>
                    <a:pt x="4502" y="9156"/>
                    <a:pt x="3896" y="8939"/>
                  </a:cubicBezTo>
                  <a:cubicBezTo>
                    <a:pt x="3153" y="8673"/>
                    <a:pt x="2491" y="8364"/>
                    <a:pt x="1930" y="8023"/>
                  </a:cubicBezTo>
                  <a:cubicBezTo>
                    <a:pt x="958" y="7431"/>
                    <a:pt x="284" y="6741"/>
                    <a:pt x="9" y="5991"/>
                  </a:cubicBezTo>
                  <a:cubicBezTo>
                    <a:pt x="9" y="6079"/>
                    <a:pt x="9" y="6182"/>
                    <a:pt x="9" y="6291"/>
                  </a:cubicBezTo>
                  <a:cubicBezTo>
                    <a:pt x="6" y="6286"/>
                    <a:pt x="3" y="6281"/>
                    <a:pt x="0" y="6276"/>
                  </a:cubicBezTo>
                  <a:close/>
                  <a:moveTo>
                    <a:pt x="0" y="2894"/>
                  </a:moveTo>
                  <a:cubicBezTo>
                    <a:pt x="356" y="3503"/>
                    <a:pt x="979" y="4075"/>
                    <a:pt x="1808" y="4579"/>
                  </a:cubicBezTo>
                  <a:cubicBezTo>
                    <a:pt x="2380" y="4928"/>
                    <a:pt x="3051" y="5244"/>
                    <a:pt x="3801" y="5519"/>
                  </a:cubicBezTo>
                  <a:cubicBezTo>
                    <a:pt x="4416" y="5745"/>
                    <a:pt x="5085" y="5942"/>
                    <a:pt x="5795" y="6106"/>
                  </a:cubicBezTo>
                  <a:cubicBezTo>
                    <a:pt x="6429" y="6253"/>
                    <a:pt x="7095" y="6374"/>
                    <a:pt x="7789" y="6465"/>
                  </a:cubicBezTo>
                  <a:cubicBezTo>
                    <a:pt x="8433" y="6549"/>
                    <a:pt x="9099" y="6608"/>
                    <a:pt x="9783" y="6638"/>
                  </a:cubicBezTo>
                  <a:cubicBezTo>
                    <a:pt x="10120" y="6653"/>
                    <a:pt x="10460" y="6661"/>
                    <a:pt x="10803" y="6662"/>
                  </a:cubicBezTo>
                  <a:cubicBezTo>
                    <a:pt x="11131" y="6661"/>
                    <a:pt x="11456" y="6654"/>
                    <a:pt x="11777" y="6640"/>
                  </a:cubicBezTo>
                  <a:cubicBezTo>
                    <a:pt x="12460" y="6611"/>
                    <a:pt x="13127" y="6555"/>
                    <a:pt x="13771" y="6471"/>
                  </a:cubicBezTo>
                  <a:cubicBezTo>
                    <a:pt x="14464" y="6383"/>
                    <a:pt x="15131" y="6263"/>
                    <a:pt x="15764" y="6118"/>
                  </a:cubicBezTo>
                  <a:cubicBezTo>
                    <a:pt x="16475" y="5955"/>
                    <a:pt x="17143" y="5760"/>
                    <a:pt x="17758" y="5536"/>
                  </a:cubicBezTo>
                  <a:cubicBezTo>
                    <a:pt x="18508" y="5265"/>
                    <a:pt x="19178" y="4952"/>
                    <a:pt x="19752" y="4607"/>
                  </a:cubicBezTo>
                  <a:cubicBezTo>
                    <a:pt x="20599" y="4099"/>
                    <a:pt x="21235" y="3522"/>
                    <a:pt x="21600" y="2905"/>
                  </a:cubicBezTo>
                  <a:lnTo>
                    <a:pt x="21600" y="3395"/>
                  </a:lnTo>
                  <a:cubicBezTo>
                    <a:pt x="21599" y="3396"/>
                    <a:pt x="21599" y="3397"/>
                    <a:pt x="21598" y="3397"/>
                  </a:cubicBezTo>
                  <a:cubicBezTo>
                    <a:pt x="21598" y="3288"/>
                    <a:pt x="21598" y="3185"/>
                    <a:pt x="21598" y="3097"/>
                  </a:cubicBezTo>
                  <a:cubicBezTo>
                    <a:pt x="21318" y="3859"/>
                    <a:pt x="20627" y="4560"/>
                    <a:pt x="19631" y="5157"/>
                  </a:cubicBezTo>
                  <a:cubicBezTo>
                    <a:pt x="19068" y="5495"/>
                    <a:pt x="18406" y="5800"/>
                    <a:pt x="17664" y="6063"/>
                  </a:cubicBezTo>
                  <a:cubicBezTo>
                    <a:pt x="17058" y="6277"/>
                    <a:pt x="16400" y="6464"/>
                    <a:pt x="15697" y="6619"/>
                  </a:cubicBezTo>
                  <a:cubicBezTo>
                    <a:pt x="15073" y="6757"/>
                    <a:pt x="14416" y="6870"/>
                    <a:pt x="13730" y="6954"/>
                  </a:cubicBezTo>
                  <a:cubicBezTo>
                    <a:pt x="13096" y="7031"/>
                    <a:pt x="12439" y="7085"/>
                    <a:pt x="11764" y="7112"/>
                  </a:cubicBezTo>
                  <a:cubicBezTo>
                    <a:pt x="11447" y="7124"/>
                    <a:pt x="11127" y="7131"/>
                    <a:pt x="10803" y="7131"/>
                  </a:cubicBezTo>
                  <a:cubicBezTo>
                    <a:pt x="10464" y="7130"/>
                    <a:pt x="10128" y="7124"/>
                    <a:pt x="9797" y="7110"/>
                  </a:cubicBezTo>
                  <a:cubicBezTo>
                    <a:pt x="9122" y="7082"/>
                    <a:pt x="8464" y="7027"/>
                    <a:pt x="7830" y="6948"/>
                  </a:cubicBezTo>
                  <a:cubicBezTo>
                    <a:pt x="7144" y="6863"/>
                    <a:pt x="6487" y="6748"/>
                    <a:pt x="5863" y="6609"/>
                  </a:cubicBezTo>
                  <a:cubicBezTo>
                    <a:pt x="5160" y="6452"/>
                    <a:pt x="4502" y="6262"/>
                    <a:pt x="3896" y="6045"/>
                  </a:cubicBezTo>
                  <a:cubicBezTo>
                    <a:pt x="3153" y="5779"/>
                    <a:pt x="2491" y="5470"/>
                    <a:pt x="1930" y="5129"/>
                  </a:cubicBezTo>
                  <a:cubicBezTo>
                    <a:pt x="958" y="4537"/>
                    <a:pt x="284" y="3847"/>
                    <a:pt x="9" y="3097"/>
                  </a:cubicBezTo>
                  <a:cubicBezTo>
                    <a:pt x="9" y="3185"/>
                    <a:pt x="9" y="3288"/>
                    <a:pt x="9" y="3398"/>
                  </a:cubicBezTo>
                  <a:cubicBezTo>
                    <a:pt x="6" y="3393"/>
                    <a:pt x="3" y="3388"/>
                    <a:pt x="0" y="3382"/>
                  </a:cubicBezTo>
                  <a:close/>
                  <a:moveTo>
                    <a:pt x="0" y="0"/>
                  </a:moveTo>
                  <a:cubicBezTo>
                    <a:pt x="356" y="610"/>
                    <a:pt x="979" y="1181"/>
                    <a:pt x="1808" y="1685"/>
                  </a:cubicBezTo>
                  <a:cubicBezTo>
                    <a:pt x="2380" y="2034"/>
                    <a:pt x="3051" y="2350"/>
                    <a:pt x="3801" y="2625"/>
                  </a:cubicBezTo>
                  <a:cubicBezTo>
                    <a:pt x="4416" y="2851"/>
                    <a:pt x="5085" y="3049"/>
                    <a:pt x="5795" y="3213"/>
                  </a:cubicBezTo>
                  <a:cubicBezTo>
                    <a:pt x="6429" y="3360"/>
                    <a:pt x="7095" y="3481"/>
                    <a:pt x="7789" y="3572"/>
                  </a:cubicBezTo>
                  <a:cubicBezTo>
                    <a:pt x="8433" y="3656"/>
                    <a:pt x="9099" y="3714"/>
                    <a:pt x="9783" y="3745"/>
                  </a:cubicBezTo>
                  <a:cubicBezTo>
                    <a:pt x="10120" y="3759"/>
                    <a:pt x="10460" y="3767"/>
                    <a:pt x="10803" y="3768"/>
                  </a:cubicBezTo>
                  <a:cubicBezTo>
                    <a:pt x="11131" y="3767"/>
                    <a:pt x="11456" y="3760"/>
                    <a:pt x="11777" y="3746"/>
                  </a:cubicBezTo>
                  <a:cubicBezTo>
                    <a:pt x="12460" y="3718"/>
                    <a:pt x="13127" y="3661"/>
                    <a:pt x="13771" y="3577"/>
                  </a:cubicBezTo>
                  <a:cubicBezTo>
                    <a:pt x="14464" y="3489"/>
                    <a:pt x="15131" y="3369"/>
                    <a:pt x="15764" y="3225"/>
                  </a:cubicBezTo>
                  <a:cubicBezTo>
                    <a:pt x="16475" y="3061"/>
                    <a:pt x="17143" y="2866"/>
                    <a:pt x="17758" y="2642"/>
                  </a:cubicBezTo>
                  <a:cubicBezTo>
                    <a:pt x="18508" y="2371"/>
                    <a:pt x="19178" y="2058"/>
                    <a:pt x="19752" y="1713"/>
                  </a:cubicBezTo>
                  <a:cubicBezTo>
                    <a:pt x="20599" y="1205"/>
                    <a:pt x="21235" y="628"/>
                    <a:pt x="21600" y="12"/>
                  </a:cubicBezTo>
                  <a:lnTo>
                    <a:pt x="21600" y="501"/>
                  </a:lnTo>
                  <a:cubicBezTo>
                    <a:pt x="21599" y="502"/>
                    <a:pt x="21599" y="503"/>
                    <a:pt x="21598" y="504"/>
                  </a:cubicBezTo>
                  <a:cubicBezTo>
                    <a:pt x="21598" y="394"/>
                    <a:pt x="21598" y="292"/>
                    <a:pt x="21598" y="203"/>
                  </a:cubicBezTo>
                  <a:cubicBezTo>
                    <a:pt x="21318" y="965"/>
                    <a:pt x="20627" y="1666"/>
                    <a:pt x="19631" y="2263"/>
                  </a:cubicBezTo>
                  <a:cubicBezTo>
                    <a:pt x="19068" y="2601"/>
                    <a:pt x="18406" y="2906"/>
                    <a:pt x="17664" y="3169"/>
                  </a:cubicBezTo>
                  <a:cubicBezTo>
                    <a:pt x="17058" y="3383"/>
                    <a:pt x="16400" y="3570"/>
                    <a:pt x="15697" y="3725"/>
                  </a:cubicBezTo>
                  <a:cubicBezTo>
                    <a:pt x="15073" y="3863"/>
                    <a:pt x="14416" y="3976"/>
                    <a:pt x="13730" y="4060"/>
                  </a:cubicBezTo>
                  <a:cubicBezTo>
                    <a:pt x="13096" y="4138"/>
                    <a:pt x="12439" y="4191"/>
                    <a:pt x="11764" y="4218"/>
                  </a:cubicBezTo>
                  <a:cubicBezTo>
                    <a:pt x="11447" y="4230"/>
                    <a:pt x="11127" y="4238"/>
                    <a:pt x="10803" y="4238"/>
                  </a:cubicBezTo>
                  <a:cubicBezTo>
                    <a:pt x="10464" y="4237"/>
                    <a:pt x="10128" y="4230"/>
                    <a:pt x="9797" y="4216"/>
                  </a:cubicBezTo>
                  <a:cubicBezTo>
                    <a:pt x="9122" y="4188"/>
                    <a:pt x="8464" y="4134"/>
                    <a:pt x="7830" y="4054"/>
                  </a:cubicBezTo>
                  <a:cubicBezTo>
                    <a:pt x="7144" y="3969"/>
                    <a:pt x="6487" y="3854"/>
                    <a:pt x="5863" y="3715"/>
                  </a:cubicBezTo>
                  <a:cubicBezTo>
                    <a:pt x="5160" y="3558"/>
                    <a:pt x="4502" y="3369"/>
                    <a:pt x="3896" y="3152"/>
                  </a:cubicBezTo>
                  <a:cubicBezTo>
                    <a:pt x="3153" y="2885"/>
                    <a:pt x="2491" y="2577"/>
                    <a:pt x="1930" y="2235"/>
                  </a:cubicBezTo>
                  <a:cubicBezTo>
                    <a:pt x="958" y="1644"/>
                    <a:pt x="284" y="953"/>
                    <a:pt x="9" y="203"/>
                  </a:cubicBezTo>
                  <a:cubicBezTo>
                    <a:pt x="9" y="292"/>
                    <a:pt x="9" y="394"/>
                    <a:pt x="9" y="504"/>
                  </a:cubicBezTo>
                  <a:cubicBezTo>
                    <a:pt x="6" y="499"/>
                    <a:pt x="3" y="494"/>
                    <a:pt x="0" y="489"/>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60" name="Shape 37"/>
            <p:cNvSpPr/>
            <p:nvPr/>
          </p:nvSpPr>
          <p:spPr>
            <a:xfrm>
              <a:off x="406592" y="0"/>
              <a:ext cx="595817" cy="2717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1" y="17"/>
                    <a:pt x="0" y="4845"/>
                    <a:pt x="0" y="10799"/>
                  </a:cubicBezTo>
                  <a:cubicBezTo>
                    <a:pt x="0" y="16753"/>
                    <a:pt x="4831" y="21581"/>
                    <a:pt x="10800" y="21600"/>
                  </a:cubicBezTo>
                  <a:cubicBezTo>
                    <a:pt x="16767" y="21581"/>
                    <a:pt x="21600" y="16753"/>
                    <a:pt x="21600" y="10799"/>
                  </a:cubicBezTo>
                  <a:cubicBezTo>
                    <a:pt x="21600" y="4845"/>
                    <a:pt x="16767" y="17"/>
                    <a:pt x="10800"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61" name="Shape 38"/>
            <p:cNvSpPr/>
            <p:nvPr/>
          </p:nvSpPr>
          <p:spPr>
            <a:xfrm>
              <a:off x="456756" y="21122"/>
              <a:ext cx="496410" cy="2021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2" y="17"/>
                    <a:pt x="0" y="4846"/>
                    <a:pt x="0" y="10800"/>
                  </a:cubicBezTo>
                  <a:cubicBezTo>
                    <a:pt x="0" y="16753"/>
                    <a:pt x="4832" y="21582"/>
                    <a:pt x="10800" y="21600"/>
                  </a:cubicBezTo>
                  <a:cubicBezTo>
                    <a:pt x="16768" y="21582"/>
                    <a:pt x="21600" y="16753"/>
                    <a:pt x="21600" y="10800"/>
                  </a:cubicBezTo>
                  <a:cubicBezTo>
                    <a:pt x="21600" y="4846"/>
                    <a:pt x="16768" y="17"/>
                    <a:pt x="10800" y="0"/>
                  </a:cubicBezTo>
                  <a:close/>
                </a:path>
              </a:pathLst>
            </a:custGeom>
            <a:solidFill>
              <a:srgbClr val="FFDFA9">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62" name="Shape 39"/>
            <p:cNvSpPr/>
            <p:nvPr/>
          </p:nvSpPr>
          <p:spPr>
            <a:xfrm>
              <a:off x="456756" y="21122"/>
              <a:ext cx="497563" cy="21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8599"/>
                  </a:moveTo>
                  <a:cubicBezTo>
                    <a:pt x="5188" y="18583"/>
                    <a:pt x="1277" y="14476"/>
                    <a:pt x="1277" y="10800"/>
                  </a:cubicBezTo>
                  <a:cubicBezTo>
                    <a:pt x="1277" y="7123"/>
                    <a:pt x="5188" y="3017"/>
                    <a:pt x="10799" y="3001"/>
                  </a:cubicBezTo>
                  <a:cubicBezTo>
                    <a:pt x="16412" y="3017"/>
                    <a:pt x="20324" y="7123"/>
                    <a:pt x="20324" y="10800"/>
                  </a:cubicBezTo>
                  <a:cubicBezTo>
                    <a:pt x="20324" y="14476"/>
                    <a:pt x="16412" y="18583"/>
                    <a:pt x="10800" y="18599"/>
                  </a:cubicBezTo>
                  <a:close/>
                  <a:moveTo>
                    <a:pt x="10799" y="0"/>
                  </a:moveTo>
                  <a:cubicBezTo>
                    <a:pt x="5564" y="14"/>
                    <a:pt x="0" y="3805"/>
                    <a:pt x="0" y="10800"/>
                  </a:cubicBezTo>
                  <a:cubicBezTo>
                    <a:pt x="0" y="17795"/>
                    <a:pt x="5564" y="21585"/>
                    <a:pt x="10799" y="21600"/>
                  </a:cubicBezTo>
                  <a:lnTo>
                    <a:pt x="10801" y="21600"/>
                  </a:lnTo>
                  <a:cubicBezTo>
                    <a:pt x="16036" y="21585"/>
                    <a:pt x="21600" y="17795"/>
                    <a:pt x="21600" y="10800"/>
                  </a:cubicBezTo>
                  <a:cubicBezTo>
                    <a:pt x="21600" y="3805"/>
                    <a:pt x="16036" y="14"/>
                    <a:pt x="10799"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63" name="Shape 40"/>
            <p:cNvSpPr/>
            <p:nvPr/>
          </p:nvSpPr>
          <p:spPr>
            <a:xfrm>
              <a:off x="620449" y="76568"/>
              <a:ext cx="200537" cy="92982"/>
            </a:xfrm>
            <a:custGeom>
              <a:avLst/>
              <a:gdLst/>
              <a:ahLst/>
              <a:cxnLst>
                <a:cxn ang="0">
                  <a:pos x="wd2" y="hd2"/>
                </a:cxn>
                <a:cxn ang="5400000">
                  <a:pos x="wd2" y="hd2"/>
                </a:cxn>
                <a:cxn ang="10800000">
                  <a:pos x="wd2" y="hd2"/>
                </a:cxn>
                <a:cxn ang="16200000">
                  <a:pos x="wd2" y="hd2"/>
                </a:cxn>
              </a:cxnLst>
              <a:rect l="0" t="0" r="r" b="b"/>
              <a:pathLst>
                <a:path w="21546" h="21478" fill="norm" stroke="1" extrusionOk="0">
                  <a:moveTo>
                    <a:pt x="19731" y="3277"/>
                  </a:moveTo>
                  <a:lnTo>
                    <a:pt x="20854" y="2148"/>
                  </a:lnTo>
                  <a:lnTo>
                    <a:pt x="18978" y="506"/>
                  </a:lnTo>
                  <a:lnTo>
                    <a:pt x="17855" y="1608"/>
                  </a:lnTo>
                  <a:cubicBezTo>
                    <a:pt x="16365" y="544"/>
                    <a:pt x="14996" y="13"/>
                    <a:pt x="13727" y="0"/>
                  </a:cubicBezTo>
                  <a:cubicBezTo>
                    <a:pt x="12459" y="-16"/>
                    <a:pt x="11276" y="488"/>
                    <a:pt x="10163" y="1519"/>
                  </a:cubicBezTo>
                  <a:cubicBezTo>
                    <a:pt x="9383" y="2240"/>
                    <a:pt x="8831" y="3038"/>
                    <a:pt x="8506" y="3920"/>
                  </a:cubicBezTo>
                  <a:cubicBezTo>
                    <a:pt x="8179" y="4812"/>
                    <a:pt x="8048" y="5636"/>
                    <a:pt x="8119" y="6391"/>
                  </a:cubicBezTo>
                  <a:cubicBezTo>
                    <a:pt x="8191" y="7155"/>
                    <a:pt x="8447" y="8508"/>
                    <a:pt x="8896" y="10491"/>
                  </a:cubicBezTo>
                  <a:cubicBezTo>
                    <a:pt x="9176" y="11702"/>
                    <a:pt x="9183" y="12581"/>
                    <a:pt x="8915" y="13112"/>
                  </a:cubicBezTo>
                  <a:cubicBezTo>
                    <a:pt x="8644" y="13645"/>
                    <a:pt x="8038" y="14384"/>
                    <a:pt x="7091" y="15336"/>
                  </a:cubicBezTo>
                  <a:cubicBezTo>
                    <a:pt x="6710" y="15715"/>
                    <a:pt x="6355" y="15932"/>
                    <a:pt x="6024" y="15981"/>
                  </a:cubicBezTo>
                  <a:cubicBezTo>
                    <a:pt x="5693" y="16028"/>
                    <a:pt x="5388" y="15905"/>
                    <a:pt x="5113" y="15607"/>
                  </a:cubicBezTo>
                  <a:cubicBezTo>
                    <a:pt x="4792" y="15260"/>
                    <a:pt x="4730" y="14904"/>
                    <a:pt x="4928" y="14536"/>
                  </a:cubicBezTo>
                  <a:cubicBezTo>
                    <a:pt x="5124" y="14174"/>
                    <a:pt x="5793" y="13432"/>
                    <a:pt x="6923" y="12325"/>
                  </a:cubicBezTo>
                  <a:lnTo>
                    <a:pt x="7937" y="11331"/>
                  </a:lnTo>
                  <a:lnTo>
                    <a:pt x="4022" y="7312"/>
                  </a:lnTo>
                  <a:lnTo>
                    <a:pt x="3217" y="8058"/>
                  </a:lnTo>
                  <a:cubicBezTo>
                    <a:pt x="1345" y="9789"/>
                    <a:pt x="385" y="11445"/>
                    <a:pt x="370" y="13011"/>
                  </a:cubicBezTo>
                  <a:cubicBezTo>
                    <a:pt x="353" y="14615"/>
                    <a:pt x="814" y="16078"/>
                    <a:pt x="1760" y="17386"/>
                  </a:cubicBezTo>
                  <a:lnTo>
                    <a:pt x="0" y="19113"/>
                  </a:lnTo>
                  <a:lnTo>
                    <a:pt x="1873" y="21270"/>
                  </a:lnTo>
                  <a:lnTo>
                    <a:pt x="3579" y="19550"/>
                  </a:lnTo>
                  <a:cubicBezTo>
                    <a:pt x="5228" y="20941"/>
                    <a:pt x="6885" y="21584"/>
                    <a:pt x="8523" y="21463"/>
                  </a:cubicBezTo>
                  <a:cubicBezTo>
                    <a:pt x="10159" y="21340"/>
                    <a:pt x="11738" y="20457"/>
                    <a:pt x="13241" y="18844"/>
                  </a:cubicBezTo>
                  <a:cubicBezTo>
                    <a:pt x="14163" y="17854"/>
                    <a:pt x="14783" y="16895"/>
                    <a:pt x="15108" y="15966"/>
                  </a:cubicBezTo>
                  <a:cubicBezTo>
                    <a:pt x="15429" y="15049"/>
                    <a:pt x="15550" y="14223"/>
                    <a:pt x="15473" y="13486"/>
                  </a:cubicBezTo>
                  <a:cubicBezTo>
                    <a:pt x="15396" y="12753"/>
                    <a:pt x="15115" y="11550"/>
                    <a:pt x="14640" y="9895"/>
                  </a:cubicBezTo>
                  <a:cubicBezTo>
                    <a:pt x="14100" y="7995"/>
                    <a:pt x="13831" y="6828"/>
                    <a:pt x="13820" y="6355"/>
                  </a:cubicBezTo>
                  <a:cubicBezTo>
                    <a:pt x="13805" y="5880"/>
                    <a:pt x="14091" y="5356"/>
                    <a:pt x="14679" y="4780"/>
                  </a:cubicBezTo>
                  <a:cubicBezTo>
                    <a:pt x="15029" y="4438"/>
                    <a:pt x="15350" y="4238"/>
                    <a:pt x="15647" y="4180"/>
                  </a:cubicBezTo>
                  <a:cubicBezTo>
                    <a:pt x="15944" y="4124"/>
                    <a:pt x="16216" y="4209"/>
                    <a:pt x="16465" y="4438"/>
                  </a:cubicBezTo>
                  <a:cubicBezTo>
                    <a:pt x="16774" y="4722"/>
                    <a:pt x="16876" y="5009"/>
                    <a:pt x="16771" y="5296"/>
                  </a:cubicBezTo>
                  <a:cubicBezTo>
                    <a:pt x="16665" y="5585"/>
                    <a:pt x="16285" y="6057"/>
                    <a:pt x="15625" y="6718"/>
                  </a:cubicBezTo>
                  <a:lnTo>
                    <a:pt x="15000" y="7345"/>
                  </a:lnTo>
                  <a:lnTo>
                    <a:pt x="19243" y="11369"/>
                  </a:lnTo>
                  <a:cubicBezTo>
                    <a:pt x="19589" y="11057"/>
                    <a:pt x="19839" y="10820"/>
                    <a:pt x="19993" y="10654"/>
                  </a:cubicBezTo>
                  <a:cubicBezTo>
                    <a:pt x="21089" y="9487"/>
                    <a:pt x="21600" y="8282"/>
                    <a:pt x="21542" y="7038"/>
                  </a:cubicBezTo>
                  <a:cubicBezTo>
                    <a:pt x="21485" y="5820"/>
                    <a:pt x="20877" y="4565"/>
                    <a:pt x="19731" y="327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64" name="Shape 41"/>
            <p:cNvSpPr/>
            <p:nvPr/>
          </p:nvSpPr>
          <p:spPr>
            <a:xfrm>
              <a:off x="42227" y="356411"/>
              <a:ext cx="561897" cy="561897"/>
            </a:xfrm>
            <a:prstGeom prst="ellipse">
              <a:avLst/>
            </a:pr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65" name="Shape 42"/>
            <p:cNvSpPr/>
            <p:nvPr/>
          </p:nvSpPr>
          <p:spPr>
            <a:xfrm>
              <a:off x="-16" y="348490"/>
              <a:ext cx="561898" cy="561897"/>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66" name="Shape 43"/>
            <p:cNvSpPr/>
            <p:nvPr/>
          </p:nvSpPr>
          <p:spPr>
            <a:xfrm>
              <a:off x="89775" y="438283"/>
              <a:ext cx="382565" cy="382564"/>
            </a:xfrm>
            <a:prstGeom prst="ellipse">
              <a:avLst/>
            </a:prstGeom>
            <a:solidFill>
              <a:srgbClr val="FFDFA9">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67" name="Shape 44"/>
            <p:cNvSpPr/>
            <p:nvPr/>
          </p:nvSpPr>
          <p:spPr>
            <a:xfrm>
              <a:off x="52802" y="401317"/>
              <a:ext cx="454094" cy="454099"/>
            </a:xfrm>
            <a:custGeom>
              <a:avLst/>
              <a:gdLst/>
              <a:ahLst/>
              <a:cxnLst>
                <a:cxn ang="0">
                  <a:pos x="wd2" y="hd2"/>
                </a:cxn>
                <a:cxn ang="5400000">
                  <a:pos x="wd2" y="hd2"/>
                </a:cxn>
                <a:cxn ang="10800000">
                  <a:pos x="wd2" y="hd2"/>
                </a:cxn>
                <a:cxn ang="16200000">
                  <a:pos x="wd2" y="hd2"/>
                </a:cxn>
              </a:cxnLst>
              <a:rect l="0" t="0" r="r" b="b"/>
              <a:pathLst>
                <a:path w="19030" h="19030" fill="norm" stroke="1" extrusionOk="0">
                  <a:moveTo>
                    <a:pt x="16053" y="14151"/>
                  </a:moveTo>
                  <a:cubicBezTo>
                    <a:pt x="13497" y="17756"/>
                    <a:pt x="8484" y="18610"/>
                    <a:pt x="4879" y="16053"/>
                  </a:cubicBezTo>
                  <a:cubicBezTo>
                    <a:pt x="1274" y="13497"/>
                    <a:pt x="420" y="8484"/>
                    <a:pt x="2977" y="4879"/>
                  </a:cubicBezTo>
                  <a:cubicBezTo>
                    <a:pt x="5533" y="1274"/>
                    <a:pt x="10546" y="420"/>
                    <a:pt x="14151" y="2977"/>
                  </a:cubicBezTo>
                  <a:cubicBezTo>
                    <a:pt x="17756" y="5533"/>
                    <a:pt x="18609" y="10546"/>
                    <a:pt x="16053" y="14151"/>
                  </a:cubicBezTo>
                  <a:close/>
                  <a:moveTo>
                    <a:pt x="15020" y="1750"/>
                  </a:moveTo>
                  <a:cubicBezTo>
                    <a:pt x="10739" y="-1285"/>
                    <a:pt x="4786" y="-271"/>
                    <a:pt x="1750" y="4010"/>
                  </a:cubicBezTo>
                  <a:cubicBezTo>
                    <a:pt x="-1285" y="8291"/>
                    <a:pt x="-272" y="14244"/>
                    <a:pt x="4010" y="17280"/>
                  </a:cubicBezTo>
                  <a:cubicBezTo>
                    <a:pt x="8291" y="20315"/>
                    <a:pt x="14244" y="19302"/>
                    <a:pt x="17279" y="15020"/>
                  </a:cubicBezTo>
                  <a:cubicBezTo>
                    <a:pt x="20315" y="10739"/>
                    <a:pt x="19301" y="4786"/>
                    <a:pt x="15020" y="175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68" name="Shape 45"/>
            <p:cNvSpPr/>
            <p:nvPr/>
          </p:nvSpPr>
          <p:spPr>
            <a:xfrm>
              <a:off x="158412" y="525395"/>
              <a:ext cx="242910" cy="206211"/>
            </a:xfrm>
            <a:custGeom>
              <a:avLst/>
              <a:gdLst/>
              <a:ahLst/>
              <a:cxnLst>
                <a:cxn ang="0">
                  <a:pos x="wd2" y="hd2"/>
                </a:cxn>
                <a:cxn ang="5400000">
                  <a:pos x="wd2" y="hd2"/>
                </a:cxn>
                <a:cxn ang="10800000">
                  <a:pos x="wd2" y="hd2"/>
                </a:cxn>
                <a:cxn ang="16200000">
                  <a:pos x="wd2" y="hd2"/>
                </a:cxn>
              </a:cxnLst>
              <a:rect l="0" t="0" r="r" b="b"/>
              <a:pathLst>
                <a:path w="21600" h="21207" fill="norm" stroke="1" extrusionOk="0">
                  <a:moveTo>
                    <a:pt x="21200" y="11727"/>
                  </a:moveTo>
                  <a:cubicBezTo>
                    <a:pt x="20987" y="10301"/>
                    <a:pt x="20244" y="9066"/>
                    <a:pt x="18972" y="8023"/>
                  </a:cubicBezTo>
                  <a:cubicBezTo>
                    <a:pt x="18094" y="7303"/>
                    <a:pt x="17185" y="6854"/>
                    <a:pt x="16247" y="6678"/>
                  </a:cubicBezTo>
                  <a:cubicBezTo>
                    <a:pt x="15311" y="6502"/>
                    <a:pt x="14484" y="6526"/>
                    <a:pt x="13770" y="6753"/>
                  </a:cubicBezTo>
                  <a:cubicBezTo>
                    <a:pt x="13056" y="6980"/>
                    <a:pt x="11830" y="7510"/>
                    <a:pt x="10093" y="8345"/>
                  </a:cubicBezTo>
                  <a:cubicBezTo>
                    <a:pt x="9054" y="8850"/>
                    <a:pt x="8282" y="9012"/>
                    <a:pt x="7777" y="8828"/>
                  </a:cubicBezTo>
                  <a:cubicBezTo>
                    <a:pt x="7272" y="8646"/>
                    <a:pt x="6540" y="8162"/>
                    <a:pt x="5585" y="7379"/>
                  </a:cubicBezTo>
                  <a:cubicBezTo>
                    <a:pt x="5205" y="7067"/>
                    <a:pt x="4969" y="6752"/>
                    <a:pt x="4874" y="6430"/>
                  </a:cubicBezTo>
                  <a:cubicBezTo>
                    <a:pt x="4781" y="6109"/>
                    <a:pt x="4836" y="5782"/>
                    <a:pt x="5041" y="5449"/>
                  </a:cubicBezTo>
                  <a:cubicBezTo>
                    <a:pt x="5279" y="5059"/>
                    <a:pt x="5569" y="4926"/>
                    <a:pt x="5909" y="5053"/>
                  </a:cubicBezTo>
                  <a:cubicBezTo>
                    <a:pt x="6250" y="5179"/>
                    <a:pt x="6992" y="5711"/>
                    <a:pt x="8137" y="6651"/>
                  </a:cubicBezTo>
                  <a:lnTo>
                    <a:pt x="9181" y="7506"/>
                  </a:lnTo>
                  <a:lnTo>
                    <a:pt x="12201" y="2581"/>
                  </a:lnTo>
                  <a:lnTo>
                    <a:pt x="11368" y="1898"/>
                  </a:lnTo>
                  <a:cubicBezTo>
                    <a:pt x="9471" y="341"/>
                    <a:pt x="7839" y="-257"/>
                    <a:pt x="6474" y="101"/>
                  </a:cubicBezTo>
                  <a:cubicBezTo>
                    <a:pt x="5108" y="459"/>
                    <a:pt x="3965" y="1251"/>
                    <a:pt x="3046" y="2476"/>
                  </a:cubicBezTo>
                  <a:lnTo>
                    <a:pt x="1390" y="1117"/>
                  </a:lnTo>
                  <a:lnTo>
                    <a:pt x="0" y="3385"/>
                  </a:lnTo>
                  <a:lnTo>
                    <a:pt x="1602" y="4700"/>
                  </a:lnTo>
                  <a:cubicBezTo>
                    <a:pt x="770" y="6557"/>
                    <a:pt x="527" y="8263"/>
                    <a:pt x="873" y="9818"/>
                  </a:cubicBezTo>
                  <a:cubicBezTo>
                    <a:pt x="1219" y="11372"/>
                    <a:pt x="2151" y="12772"/>
                    <a:pt x="3669" y="14017"/>
                  </a:cubicBezTo>
                  <a:cubicBezTo>
                    <a:pt x="4618" y="14794"/>
                    <a:pt x="5507" y="15288"/>
                    <a:pt x="6335" y="15497"/>
                  </a:cubicBezTo>
                  <a:cubicBezTo>
                    <a:pt x="7163" y="15705"/>
                    <a:pt x="7889" y="15725"/>
                    <a:pt x="8517" y="15555"/>
                  </a:cubicBezTo>
                  <a:cubicBezTo>
                    <a:pt x="9144" y="15385"/>
                    <a:pt x="10168" y="14942"/>
                    <a:pt x="11589" y="14226"/>
                  </a:cubicBezTo>
                  <a:cubicBezTo>
                    <a:pt x="13264" y="13389"/>
                    <a:pt x="14328" y="12929"/>
                    <a:pt x="14778" y="12848"/>
                  </a:cubicBezTo>
                  <a:cubicBezTo>
                    <a:pt x="15235" y="12758"/>
                    <a:pt x="15797" y="12987"/>
                    <a:pt x="16465" y="13535"/>
                  </a:cubicBezTo>
                  <a:cubicBezTo>
                    <a:pt x="16865" y="13863"/>
                    <a:pt x="17120" y="14184"/>
                    <a:pt x="17229" y="14499"/>
                  </a:cubicBezTo>
                  <a:cubicBezTo>
                    <a:pt x="17336" y="14813"/>
                    <a:pt x="17298" y="15120"/>
                    <a:pt x="17113" y="15422"/>
                  </a:cubicBezTo>
                  <a:cubicBezTo>
                    <a:pt x="16884" y="15796"/>
                    <a:pt x="16619" y="15944"/>
                    <a:pt x="16317" y="15868"/>
                  </a:cubicBezTo>
                  <a:cubicBezTo>
                    <a:pt x="16016" y="15791"/>
                    <a:pt x="15488" y="15446"/>
                    <a:pt x="14736" y="14828"/>
                  </a:cubicBezTo>
                  <a:lnTo>
                    <a:pt x="14030" y="14249"/>
                  </a:lnTo>
                  <a:lnTo>
                    <a:pt x="11010" y="19176"/>
                  </a:lnTo>
                  <a:cubicBezTo>
                    <a:pt x="11349" y="19502"/>
                    <a:pt x="11606" y="19737"/>
                    <a:pt x="11782" y="19881"/>
                  </a:cubicBezTo>
                  <a:cubicBezTo>
                    <a:pt x="13039" y="20912"/>
                    <a:pt x="14257" y="21343"/>
                    <a:pt x="15434" y="21171"/>
                  </a:cubicBezTo>
                  <a:cubicBezTo>
                    <a:pt x="16611" y="21001"/>
                    <a:pt x="17750" y="20225"/>
                    <a:pt x="18850" y="18844"/>
                  </a:cubicBezTo>
                  <a:lnTo>
                    <a:pt x="20210" y="19959"/>
                  </a:lnTo>
                  <a:lnTo>
                    <a:pt x="21600" y="17691"/>
                  </a:lnTo>
                  <a:lnTo>
                    <a:pt x="20240" y="16576"/>
                  </a:lnTo>
                  <a:cubicBezTo>
                    <a:pt x="21094" y="14770"/>
                    <a:pt x="21413" y="13155"/>
                    <a:pt x="21200" y="1172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674" name="Group 221"/>
          <p:cNvGrpSpPr/>
          <p:nvPr/>
        </p:nvGrpSpPr>
        <p:grpSpPr>
          <a:xfrm>
            <a:off x="5667094" y="4906898"/>
            <a:ext cx="1528758" cy="1518180"/>
            <a:chOff x="0" y="0"/>
            <a:chExt cx="1528756" cy="1518178"/>
          </a:xfrm>
        </p:grpSpPr>
        <p:sp>
          <p:nvSpPr>
            <p:cNvPr id="3670" name="Freeform 199"/>
            <p:cNvSpPr/>
            <p:nvPr/>
          </p:nvSpPr>
          <p:spPr>
            <a:xfrm rot="20874970">
              <a:off x="949673" y="43671"/>
              <a:ext cx="501397" cy="795273"/>
            </a:xfrm>
            <a:custGeom>
              <a:avLst/>
              <a:gdLst/>
              <a:ahLst/>
              <a:cxnLst>
                <a:cxn ang="0">
                  <a:pos x="wd2" y="hd2"/>
                </a:cxn>
                <a:cxn ang="5400000">
                  <a:pos x="wd2" y="hd2"/>
                </a:cxn>
                <a:cxn ang="10800000">
                  <a:pos x="wd2" y="hd2"/>
                </a:cxn>
                <a:cxn ang="16200000">
                  <a:pos x="wd2" y="hd2"/>
                </a:cxn>
              </a:cxnLst>
              <a:rect l="0" t="0" r="r" b="b"/>
              <a:pathLst>
                <a:path w="21063" h="21600" fill="norm" stroke="1" extrusionOk="0">
                  <a:moveTo>
                    <a:pt x="15596" y="14344"/>
                  </a:moveTo>
                  <a:cubicBezTo>
                    <a:pt x="18398" y="14295"/>
                    <a:pt x="21063" y="14610"/>
                    <a:pt x="21063" y="14610"/>
                  </a:cubicBezTo>
                  <a:cubicBezTo>
                    <a:pt x="21063" y="14610"/>
                    <a:pt x="18483" y="18774"/>
                    <a:pt x="15194" y="19947"/>
                  </a:cubicBezTo>
                  <a:cubicBezTo>
                    <a:pt x="12228" y="21005"/>
                    <a:pt x="8999" y="20976"/>
                    <a:pt x="7533" y="19954"/>
                  </a:cubicBezTo>
                  <a:cubicBezTo>
                    <a:pt x="5013" y="20794"/>
                    <a:pt x="3288" y="21210"/>
                    <a:pt x="1749" y="21531"/>
                  </a:cubicBezTo>
                  <a:cubicBezTo>
                    <a:pt x="1631" y="21553"/>
                    <a:pt x="1568" y="21565"/>
                    <a:pt x="1568" y="21565"/>
                  </a:cubicBezTo>
                  <a:cubicBezTo>
                    <a:pt x="1568" y="21565"/>
                    <a:pt x="1617" y="21537"/>
                    <a:pt x="1708" y="21484"/>
                  </a:cubicBezTo>
                  <a:cubicBezTo>
                    <a:pt x="5677" y="19342"/>
                    <a:pt x="11347" y="17407"/>
                    <a:pt x="15669" y="16504"/>
                  </a:cubicBezTo>
                  <a:cubicBezTo>
                    <a:pt x="15788" y="16482"/>
                    <a:pt x="15850" y="16470"/>
                    <a:pt x="15850" y="16470"/>
                  </a:cubicBezTo>
                  <a:cubicBezTo>
                    <a:pt x="15850" y="16470"/>
                    <a:pt x="15782" y="16469"/>
                    <a:pt x="15656" y="16471"/>
                  </a:cubicBezTo>
                  <a:cubicBezTo>
                    <a:pt x="12638" y="16564"/>
                    <a:pt x="9467" y="17378"/>
                    <a:pt x="6786" y="18292"/>
                  </a:cubicBezTo>
                  <a:cubicBezTo>
                    <a:pt x="7041" y="17117"/>
                    <a:pt x="8591" y="15817"/>
                    <a:pt x="10950" y="14975"/>
                  </a:cubicBezTo>
                  <a:cubicBezTo>
                    <a:pt x="12184" y="14535"/>
                    <a:pt x="13914" y="14374"/>
                    <a:pt x="15596" y="14344"/>
                  </a:cubicBezTo>
                  <a:close/>
                  <a:moveTo>
                    <a:pt x="11176" y="0"/>
                  </a:moveTo>
                  <a:cubicBezTo>
                    <a:pt x="11176" y="0"/>
                    <a:pt x="15437" y="6440"/>
                    <a:pt x="13809" y="10084"/>
                  </a:cubicBezTo>
                  <a:cubicBezTo>
                    <a:pt x="12342" y="13370"/>
                    <a:pt x="8726" y="15644"/>
                    <a:pt x="5362" y="15562"/>
                  </a:cubicBezTo>
                  <a:cubicBezTo>
                    <a:pt x="4013" y="18289"/>
                    <a:pt x="2819" y="19979"/>
                    <a:pt x="1668" y="21434"/>
                  </a:cubicBezTo>
                  <a:cubicBezTo>
                    <a:pt x="1575" y="21542"/>
                    <a:pt x="1526" y="21600"/>
                    <a:pt x="1526" y="21600"/>
                  </a:cubicBezTo>
                  <a:cubicBezTo>
                    <a:pt x="1526" y="21600"/>
                    <a:pt x="1532" y="21534"/>
                    <a:pt x="1542" y="21411"/>
                  </a:cubicBezTo>
                  <a:cubicBezTo>
                    <a:pt x="2267" y="16210"/>
                    <a:pt x="5224" y="10026"/>
                    <a:pt x="8454" y="5942"/>
                  </a:cubicBezTo>
                  <a:cubicBezTo>
                    <a:pt x="8546" y="5833"/>
                    <a:pt x="8596" y="5776"/>
                    <a:pt x="8596" y="5776"/>
                  </a:cubicBezTo>
                  <a:cubicBezTo>
                    <a:pt x="8596" y="5776"/>
                    <a:pt x="8518" y="5823"/>
                    <a:pt x="8383" y="5915"/>
                  </a:cubicBezTo>
                  <a:cubicBezTo>
                    <a:pt x="5207" y="8173"/>
                    <a:pt x="3096" y="11336"/>
                    <a:pt x="1696" y="14260"/>
                  </a:cubicBezTo>
                  <a:cubicBezTo>
                    <a:pt x="-28" y="12780"/>
                    <a:pt x="-537" y="10238"/>
                    <a:pt x="631" y="7624"/>
                  </a:cubicBezTo>
                  <a:cubicBezTo>
                    <a:pt x="2260" y="3979"/>
                    <a:pt x="11176" y="0"/>
                    <a:pt x="11176"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71" name="Shape 8"/>
            <p:cNvSpPr/>
            <p:nvPr/>
          </p:nvSpPr>
          <p:spPr>
            <a:xfrm rot="20874970">
              <a:off x="69499" y="596360"/>
              <a:ext cx="1171371" cy="7879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306"/>
                  </a:moveTo>
                  <a:cubicBezTo>
                    <a:pt x="21600" y="20573"/>
                    <a:pt x="20910" y="21600"/>
                    <a:pt x="20057" y="21600"/>
                  </a:cubicBezTo>
                  <a:lnTo>
                    <a:pt x="1543" y="21600"/>
                  </a:lnTo>
                  <a:cubicBezTo>
                    <a:pt x="691" y="21600"/>
                    <a:pt x="0" y="20573"/>
                    <a:pt x="0" y="19306"/>
                  </a:cubicBezTo>
                  <a:lnTo>
                    <a:pt x="0" y="2293"/>
                  </a:lnTo>
                  <a:cubicBezTo>
                    <a:pt x="0" y="1027"/>
                    <a:pt x="691" y="0"/>
                    <a:pt x="1543" y="0"/>
                  </a:cubicBezTo>
                  <a:lnTo>
                    <a:pt x="20057" y="0"/>
                  </a:lnTo>
                  <a:cubicBezTo>
                    <a:pt x="20910" y="0"/>
                    <a:pt x="21600" y="1027"/>
                    <a:pt x="21600" y="2293"/>
                  </a:cubicBezTo>
                  <a:cubicBezTo>
                    <a:pt x="21600" y="2293"/>
                    <a:pt x="21600" y="19306"/>
                    <a:pt x="21600" y="19306"/>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72" name="Freeform 201"/>
            <p:cNvSpPr/>
            <p:nvPr/>
          </p:nvSpPr>
          <p:spPr>
            <a:xfrm rot="20874970">
              <a:off x="151760" y="359388"/>
              <a:ext cx="968236" cy="1069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392" y="20709"/>
                  </a:moveTo>
                  <a:lnTo>
                    <a:pt x="21600" y="20709"/>
                  </a:lnTo>
                  <a:cubicBezTo>
                    <a:pt x="21600" y="20709"/>
                    <a:pt x="21600" y="21600"/>
                    <a:pt x="21600" y="21600"/>
                  </a:cubicBezTo>
                  <a:lnTo>
                    <a:pt x="19392" y="21600"/>
                  </a:lnTo>
                  <a:close/>
                  <a:moveTo>
                    <a:pt x="0" y="20709"/>
                  </a:moveTo>
                  <a:lnTo>
                    <a:pt x="2208" y="20709"/>
                  </a:lnTo>
                  <a:cubicBezTo>
                    <a:pt x="2208" y="20709"/>
                    <a:pt x="2208" y="21600"/>
                    <a:pt x="2208" y="21600"/>
                  </a:cubicBezTo>
                  <a:lnTo>
                    <a:pt x="0" y="21600"/>
                  </a:lnTo>
                  <a:close/>
                  <a:moveTo>
                    <a:pt x="7002" y="0"/>
                  </a:moveTo>
                  <a:lnTo>
                    <a:pt x="14425" y="0"/>
                  </a:lnTo>
                  <a:cubicBezTo>
                    <a:pt x="15959" y="0"/>
                    <a:pt x="17207" y="1131"/>
                    <a:pt x="17207" y="2521"/>
                  </a:cubicBezTo>
                  <a:lnTo>
                    <a:pt x="17207" y="4812"/>
                  </a:lnTo>
                  <a:lnTo>
                    <a:pt x="15689" y="4812"/>
                  </a:lnTo>
                  <a:lnTo>
                    <a:pt x="15689" y="2521"/>
                  </a:lnTo>
                  <a:cubicBezTo>
                    <a:pt x="15689" y="1888"/>
                    <a:pt x="15122" y="1375"/>
                    <a:pt x="14425" y="1375"/>
                  </a:cubicBezTo>
                  <a:lnTo>
                    <a:pt x="7002" y="1375"/>
                  </a:lnTo>
                  <a:cubicBezTo>
                    <a:pt x="6305" y="1375"/>
                    <a:pt x="5737" y="1888"/>
                    <a:pt x="5737" y="2521"/>
                  </a:cubicBezTo>
                  <a:lnTo>
                    <a:pt x="5737" y="4812"/>
                  </a:lnTo>
                  <a:cubicBezTo>
                    <a:pt x="5737" y="4812"/>
                    <a:pt x="4219" y="4812"/>
                    <a:pt x="4219" y="4812"/>
                  </a:cubicBezTo>
                  <a:lnTo>
                    <a:pt x="4219" y="2521"/>
                  </a:lnTo>
                  <a:cubicBezTo>
                    <a:pt x="4219" y="1131"/>
                    <a:pt x="5467" y="0"/>
                    <a:pt x="7002" y="0"/>
                  </a:cubicBezTo>
                  <a:close/>
                </a:path>
              </a:pathLst>
            </a:custGeom>
            <a:solidFill>
              <a:srgbClr val="010101">
                <a:alpha val="7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73" name="Shape 12"/>
            <p:cNvSpPr/>
            <p:nvPr/>
          </p:nvSpPr>
          <p:spPr>
            <a:xfrm rot="20874970">
              <a:off x="384363" y="719346"/>
              <a:ext cx="539159" cy="539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3" y="12278"/>
                  </a:moveTo>
                  <a:lnTo>
                    <a:pt x="12279" y="12278"/>
                  </a:lnTo>
                  <a:lnTo>
                    <a:pt x="12279" y="16972"/>
                  </a:lnTo>
                  <a:lnTo>
                    <a:pt x="9323" y="16972"/>
                  </a:lnTo>
                  <a:lnTo>
                    <a:pt x="9323" y="12278"/>
                  </a:lnTo>
                  <a:lnTo>
                    <a:pt x="4628" y="12278"/>
                  </a:lnTo>
                  <a:lnTo>
                    <a:pt x="4628" y="9322"/>
                  </a:lnTo>
                  <a:lnTo>
                    <a:pt x="9323" y="9322"/>
                  </a:lnTo>
                  <a:lnTo>
                    <a:pt x="9323" y="4628"/>
                  </a:lnTo>
                  <a:lnTo>
                    <a:pt x="12279" y="4628"/>
                  </a:lnTo>
                  <a:lnTo>
                    <a:pt x="12279" y="9322"/>
                  </a:lnTo>
                  <a:lnTo>
                    <a:pt x="16973" y="9322"/>
                  </a:lnTo>
                  <a:cubicBezTo>
                    <a:pt x="16973" y="9322"/>
                    <a:pt x="16973" y="12278"/>
                    <a:pt x="16973" y="12278"/>
                  </a:cubicBezTo>
                  <a:close/>
                  <a:moveTo>
                    <a:pt x="10799" y="0"/>
                  </a:moveTo>
                  <a:cubicBezTo>
                    <a:pt x="4834" y="0"/>
                    <a:pt x="0" y="4835"/>
                    <a:pt x="0" y="10800"/>
                  </a:cubicBezTo>
                  <a:cubicBezTo>
                    <a:pt x="0" y="16765"/>
                    <a:pt x="4834" y="21600"/>
                    <a:pt x="10799" y="21600"/>
                  </a:cubicBezTo>
                  <a:cubicBezTo>
                    <a:pt x="16765" y="21600"/>
                    <a:pt x="21600" y="16765"/>
                    <a:pt x="21600" y="10800"/>
                  </a:cubicBezTo>
                  <a:cubicBezTo>
                    <a:pt x="21600" y="4835"/>
                    <a:pt x="16765" y="0"/>
                    <a:pt x="10799"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679" name="Group 224"/>
          <p:cNvGrpSpPr/>
          <p:nvPr/>
        </p:nvGrpSpPr>
        <p:grpSpPr>
          <a:xfrm>
            <a:off x="4481693" y="5564283"/>
            <a:ext cx="3214261" cy="1830646"/>
            <a:chOff x="0" y="0"/>
            <a:chExt cx="3214260" cy="1830645"/>
          </a:xfrm>
        </p:grpSpPr>
        <p:sp>
          <p:nvSpPr>
            <p:cNvPr id="3675" name="Shape 10"/>
            <p:cNvSpPr/>
            <p:nvPr/>
          </p:nvSpPr>
          <p:spPr>
            <a:xfrm rot="21084095">
              <a:off x="1505638" y="235693"/>
              <a:ext cx="1301927" cy="13519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8741" y="18539"/>
                  </a:lnTo>
                  <a:lnTo>
                    <a:pt x="21600" y="0"/>
                  </a:lnTo>
                  <a:lnTo>
                    <a:pt x="2850" y="3052"/>
                  </a:lnTo>
                  <a:cubicBezTo>
                    <a:pt x="2850" y="3052"/>
                    <a:pt x="0" y="21600"/>
                    <a:pt x="0" y="2160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76" name="Shape 11"/>
            <p:cNvSpPr/>
            <p:nvPr/>
          </p:nvSpPr>
          <p:spPr>
            <a:xfrm rot="21084095">
              <a:off x="476200" y="80489"/>
              <a:ext cx="1188345" cy="16707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77" y="21600"/>
                  </a:moveTo>
                  <a:lnTo>
                    <a:pt x="0" y="15002"/>
                  </a:lnTo>
                  <a:lnTo>
                    <a:pt x="3132" y="0"/>
                  </a:lnTo>
                  <a:lnTo>
                    <a:pt x="21600" y="6590"/>
                  </a:lnTo>
                  <a:cubicBezTo>
                    <a:pt x="21600" y="6590"/>
                    <a:pt x="18477" y="21600"/>
                    <a:pt x="18477"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77" name="Shape 12"/>
            <p:cNvSpPr/>
            <p:nvPr/>
          </p:nvSpPr>
          <p:spPr>
            <a:xfrm rot="21084095">
              <a:off x="53051" y="111774"/>
              <a:ext cx="1557389" cy="826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38" y="21600"/>
                  </a:moveTo>
                  <a:lnTo>
                    <a:pt x="0" y="8284"/>
                  </a:lnTo>
                  <a:lnTo>
                    <a:pt x="7562" y="0"/>
                  </a:lnTo>
                  <a:lnTo>
                    <a:pt x="21600" y="13316"/>
                  </a:lnTo>
                  <a:cubicBezTo>
                    <a:pt x="21600" y="13316"/>
                    <a:pt x="14038" y="21600"/>
                    <a:pt x="14038"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78" name="Shape 13"/>
            <p:cNvSpPr/>
            <p:nvPr/>
          </p:nvSpPr>
          <p:spPr>
            <a:xfrm rot="21084095">
              <a:off x="1627808" y="194797"/>
              <a:ext cx="1546150" cy="6553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001" y="21600"/>
                  </a:moveTo>
                  <a:lnTo>
                    <a:pt x="21600" y="15221"/>
                  </a:lnTo>
                  <a:lnTo>
                    <a:pt x="15599" y="0"/>
                  </a:lnTo>
                  <a:lnTo>
                    <a:pt x="0" y="6379"/>
                  </a:lnTo>
                  <a:cubicBezTo>
                    <a:pt x="0" y="6379"/>
                    <a:pt x="6001" y="21600"/>
                    <a:pt x="6001"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680" name="Oval 225"/>
          <p:cNvSpPr/>
          <p:nvPr/>
        </p:nvSpPr>
        <p:spPr>
          <a:xfrm>
            <a:off x="5547614" y="1415039"/>
            <a:ext cx="1098985" cy="1098985"/>
          </a:xfrm>
          <a:prstGeom prst="ellipse">
            <a:avLst/>
          </a:prstGeom>
          <a:solidFill>
            <a:srgbClr val="6491C8"/>
          </a:solidFill>
          <a:ln w="38100">
            <a:solidFill>
              <a:srgbClr val="FEFEFE"/>
            </a:solidFill>
            <a:miter/>
          </a:ln>
        </p:spPr>
        <p:txBody>
          <a:bodyPr lIns="45719" rIns="45719" anchor="ctr"/>
          <a:lstStyle/>
          <a:p>
            <a:pPr algn="ctr">
              <a:defRPr>
                <a:solidFill>
                  <a:srgbClr val="FFFFFF"/>
                </a:solidFill>
              </a:defRPr>
            </a:pPr>
          </a:p>
        </p:txBody>
      </p:sp>
      <p:sp>
        <p:nvSpPr>
          <p:cNvPr id="3681" name="Straight Connector 228"/>
          <p:cNvSpPr/>
          <p:nvPr/>
        </p:nvSpPr>
        <p:spPr>
          <a:xfrm>
            <a:off x="6095999" y="2598234"/>
            <a:ext cx="1" cy="512957"/>
          </a:xfrm>
          <a:prstGeom prst="line">
            <a:avLst/>
          </a:prstGeom>
          <a:ln w="38100">
            <a:solidFill>
              <a:srgbClr val="FEFEFE"/>
            </a:solidFill>
            <a:miter/>
          </a:ln>
        </p:spPr>
        <p:txBody>
          <a:bodyPr lIns="45719" rIns="45719"/>
          <a:lstStyle/>
          <a:p>
            <a:pPr/>
          </a:p>
        </p:txBody>
      </p:sp>
      <p:sp>
        <p:nvSpPr>
          <p:cNvPr id="3682" name="Oval 230"/>
          <p:cNvSpPr/>
          <p:nvPr/>
        </p:nvSpPr>
        <p:spPr>
          <a:xfrm>
            <a:off x="5719881" y="3215383"/>
            <a:ext cx="754453" cy="754453"/>
          </a:xfrm>
          <a:prstGeom prst="ellipse">
            <a:avLst/>
          </a:prstGeom>
          <a:solidFill>
            <a:schemeClr val="accent5"/>
          </a:solidFill>
          <a:ln w="12700">
            <a:miter lim="400000"/>
          </a:ln>
        </p:spPr>
        <p:txBody>
          <a:bodyPr lIns="45719" rIns="45719" anchor="ctr"/>
          <a:lstStyle/>
          <a:p>
            <a:pPr algn="ctr">
              <a:defRPr>
                <a:solidFill>
                  <a:srgbClr val="FFFFFF"/>
                </a:solidFill>
              </a:defRPr>
            </a:pPr>
          </a:p>
        </p:txBody>
      </p:sp>
      <p:grpSp>
        <p:nvGrpSpPr>
          <p:cNvPr id="3690" name="Group 138"/>
          <p:cNvGrpSpPr/>
          <p:nvPr/>
        </p:nvGrpSpPr>
        <p:grpSpPr>
          <a:xfrm>
            <a:off x="5584074" y="3161942"/>
            <a:ext cx="1369310" cy="1031844"/>
            <a:chOff x="0" y="0"/>
            <a:chExt cx="1369309" cy="1031842"/>
          </a:xfrm>
        </p:grpSpPr>
        <p:sp>
          <p:nvSpPr>
            <p:cNvPr id="3683" name="Freeform 139"/>
            <p:cNvSpPr/>
            <p:nvPr/>
          </p:nvSpPr>
          <p:spPr>
            <a:xfrm rot="327294">
              <a:off x="85136" y="73539"/>
              <a:ext cx="1244156" cy="9012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62" y="27"/>
                  </a:lnTo>
                  <a:cubicBezTo>
                    <a:pt x="1329" y="587"/>
                    <a:pt x="21600" y="9544"/>
                    <a:pt x="21600" y="9544"/>
                  </a:cubicBezTo>
                  <a:lnTo>
                    <a:pt x="16350" y="13348"/>
                  </a:lnTo>
                  <a:lnTo>
                    <a:pt x="16350" y="21600"/>
                  </a:lnTo>
                  <a:cubicBezTo>
                    <a:pt x="16350" y="21600"/>
                    <a:pt x="15452" y="20413"/>
                    <a:pt x="14077" y="18597"/>
                  </a:cubicBezTo>
                  <a:lnTo>
                    <a:pt x="13926" y="18397"/>
                  </a:lnTo>
                  <a:lnTo>
                    <a:pt x="12558" y="16590"/>
                  </a:lnTo>
                  <a:lnTo>
                    <a:pt x="8175" y="20595"/>
                  </a:ln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689" name="Group 140"/>
            <p:cNvGrpSpPr/>
            <p:nvPr/>
          </p:nvGrpSpPr>
          <p:grpSpPr>
            <a:xfrm>
              <a:off x="-1" y="-1"/>
              <a:ext cx="1324192" cy="986654"/>
              <a:chOff x="0" y="0"/>
              <a:chExt cx="1324190" cy="986652"/>
            </a:xfrm>
          </p:grpSpPr>
          <p:sp>
            <p:nvSpPr>
              <p:cNvPr id="3684" name="Shape 121"/>
              <p:cNvSpPr/>
              <p:nvPr/>
            </p:nvSpPr>
            <p:spPr>
              <a:xfrm rot="327294">
                <a:off x="40702" y="42722"/>
                <a:ext cx="941775" cy="9012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3348"/>
                    </a:moveTo>
                    <a:lnTo>
                      <a:pt x="21600" y="21600"/>
                    </a:lnTo>
                    <a:lnTo>
                      <a:pt x="0" y="0"/>
                    </a:lnTo>
                    <a:cubicBezTo>
                      <a:pt x="0" y="0"/>
                      <a:pt x="21600" y="13348"/>
                      <a:pt x="21600" y="13348"/>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688" name="Group 142"/>
              <p:cNvGrpSpPr/>
              <p:nvPr/>
            </p:nvGrpSpPr>
            <p:grpSpPr>
              <a:xfrm>
                <a:off x="-1" y="-1"/>
                <a:ext cx="1324192" cy="986654"/>
                <a:chOff x="0" y="0"/>
                <a:chExt cx="1324190" cy="986652"/>
              </a:xfrm>
            </p:grpSpPr>
            <p:sp>
              <p:nvSpPr>
                <p:cNvPr id="3685" name="Shape 120"/>
                <p:cNvSpPr/>
                <p:nvPr/>
              </p:nvSpPr>
              <p:spPr>
                <a:xfrm rot="327294">
                  <a:off x="56382" y="57874"/>
                  <a:ext cx="1244155" cy="556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444"/>
                      </a:moveTo>
                      <a:lnTo>
                        <a:pt x="16350" y="21600"/>
                      </a:lnTo>
                      <a:lnTo>
                        <a:pt x="0" y="0"/>
                      </a:lnTo>
                      <a:cubicBezTo>
                        <a:pt x="0" y="0"/>
                        <a:pt x="21600" y="15444"/>
                        <a:pt x="21600" y="15444"/>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86" name="Shape 122"/>
                <p:cNvSpPr/>
                <p:nvPr/>
              </p:nvSpPr>
              <p:spPr>
                <a:xfrm rot="327294">
                  <a:off x="40702" y="42722"/>
                  <a:ext cx="941775" cy="9012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8373" y="15356"/>
                      </a:lnTo>
                      <a:lnTo>
                        <a:pt x="0" y="0"/>
                      </a:lnTo>
                      <a:cubicBezTo>
                        <a:pt x="0" y="0"/>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687" name="Shape 123"/>
                <p:cNvSpPr/>
                <p:nvPr/>
              </p:nvSpPr>
              <p:spPr>
                <a:xfrm rot="327294">
                  <a:off x="43014" y="36129"/>
                  <a:ext cx="801054" cy="859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106"/>
                      </a:moveTo>
                      <a:lnTo>
                        <a:pt x="12697" y="21600"/>
                      </a:lnTo>
                      <a:lnTo>
                        <a:pt x="0" y="0"/>
                      </a:lnTo>
                      <a:cubicBezTo>
                        <a:pt x="0" y="0"/>
                        <a:pt x="21600" y="16106"/>
                        <a:pt x="21600" y="16106"/>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sp>
        <p:nvSpPr>
          <p:cNvPr id="3691" name="Straight Connector 231"/>
          <p:cNvSpPr/>
          <p:nvPr/>
        </p:nvSpPr>
        <p:spPr>
          <a:xfrm>
            <a:off x="6096000" y="4181707"/>
            <a:ext cx="1" cy="791738"/>
          </a:xfrm>
          <a:prstGeom prst="line">
            <a:avLst/>
          </a:prstGeom>
          <a:ln w="38100">
            <a:solidFill>
              <a:srgbClr val="FEFEFE"/>
            </a:solidFill>
            <a:miter/>
          </a:ln>
        </p:spPr>
        <p:txBody>
          <a:bodyPr lIns="45719" rIns="45719"/>
          <a:lstStyle/>
          <a:p>
            <a:pPr/>
          </a:p>
        </p:txBody>
      </p:sp>
      <p:sp>
        <p:nvSpPr>
          <p:cNvPr id="3692" name="Rectangle 249"/>
          <p:cNvSpPr txBox="1"/>
          <p:nvPr/>
        </p:nvSpPr>
        <p:spPr>
          <a:xfrm>
            <a:off x="6027118" y="1636340"/>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3693" name="TextBox 251"/>
          <p:cNvSpPr txBox="1"/>
          <p:nvPr/>
        </p:nvSpPr>
        <p:spPr>
          <a:xfrm>
            <a:off x="6919262" y="1863775"/>
            <a:ext cx="1726815"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010101"/>
                </a:solidFill>
              </a:defRPr>
            </a:lvl1pPr>
          </a:lstStyle>
          <a:p>
            <a:pPr/>
            <a:r>
              <a:t>Creepiest god air fish land. Darkness. Air saying fruitful were hath waters.</a:t>
            </a:r>
          </a:p>
        </p:txBody>
      </p:sp>
      <p:sp>
        <p:nvSpPr>
          <p:cNvPr id="3694" name="TextBox 252"/>
          <p:cNvSpPr txBox="1"/>
          <p:nvPr/>
        </p:nvSpPr>
        <p:spPr>
          <a:xfrm>
            <a:off x="6953985" y="1506700"/>
            <a:ext cx="1692092"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rgbClr val="010101"/>
                </a:solidFill>
              </a:defRPr>
            </a:lvl1pPr>
          </a:lstStyle>
          <a:p>
            <a:pPr/>
            <a:r>
              <a:t>Headline Text</a:t>
            </a:r>
          </a:p>
        </p:txBody>
      </p:sp>
      <p:sp>
        <p:nvSpPr>
          <p:cNvPr id="3695" name="TextBox 253"/>
          <p:cNvSpPr txBox="1"/>
          <p:nvPr/>
        </p:nvSpPr>
        <p:spPr>
          <a:xfrm>
            <a:off x="1618041" y="5244908"/>
            <a:ext cx="2135792"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900">
                <a:solidFill>
                  <a:srgbClr val="010101"/>
                </a:solidFill>
              </a:defRPr>
            </a:lvl1pPr>
          </a:lstStyle>
          <a:p>
            <a:pPr/>
            <a:r>
              <a:t>Creepiest god air fish land. Darkness. Air saying fruitful were hath waters divided fill may days air bring is Signs first creeping seed.</a:t>
            </a:r>
          </a:p>
        </p:txBody>
      </p:sp>
      <p:sp>
        <p:nvSpPr>
          <p:cNvPr id="3696" name="TextBox 254"/>
          <p:cNvSpPr txBox="1"/>
          <p:nvPr/>
        </p:nvSpPr>
        <p:spPr>
          <a:xfrm>
            <a:off x="1766026" y="4216243"/>
            <a:ext cx="1987807" cy="662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b="1" sz="1500">
                <a:solidFill>
                  <a:schemeClr val="accent5"/>
                </a:solidFill>
              </a:defRPr>
            </a:lvl1pPr>
          </a:lstStyle>
          <a:p>
            <a:pPr/>
            <a:r>
              <a:t>Fruitful were hath waters divide.</a:t>
            </a:r>
          </a:p>
        </p:txBody>
      </p:sp>
      <p:sp>
        <p:nvSpPr>
          <p:cNvPr id="3697" name="TextBox 255"/>
          <p:cNvSpPr txBox="1"/>
          <p:nvPr/>
        </p:nvSpPr>
        <p:spPr>
          <a:xfrm>
            <a:off x="2456853" y="3468716"/>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4000">
                <a:solidFill>
                  <a:srgbClr val="010101"/>
                </a:solidFill>
              </a:defRPr>
            </a:lvl1pPr>
          </a:lstStyle>
          <a:p>
            <a:pPr/>
            <a:r>
              <a:t>83%</a:t>
            </a:r>
          </a:p>
        </p:txBody>
      </p:sp>
    </p:spTree>
  </p:cSld>
  <p:clrMapOvr>
    <a:masterClrMapping/>
  </p:clrMapOvr>
  <mc:AlternateContent xmlns:mc="http://schemas.openxmlformats.org/markup-compatibility/2006">
    <mc:Choice xmlns:p14="http://schemas.microsoft.com/office/powerpoint/2010/main" Requires="p14">
      <p:transition spd="med" advClick="1" p14:dur="1000">
        <p:pull dir="r"/>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3637"/>
                                        </p:tgtEl>
                                        <p:attrNameLst>
                                          <p:attrName>style.visibility</p:attrName>
                                        </p:attrNameLst>
                                      </p:cBhvr>
                                      <p:to>
                                        <p:strVal val="visible"/>
                                      </p:to>
                                    </p:set>
                                    <p:anim calcmode="lin" valueType="num">
                                      <p:cBhvr>
                                        <p:cTn id="7" dur="500" fill="hold"/>
                                        <p:tgtEl>
                                          <p:spTgt spid="3637"/>
                                        </p:tgtEl>
                                        <p:attrNameLst>
                                          <p:attrName>ppt_x</p:attrName>
                                        </p:attrNameLst>
                                      </p:cBhvr>
                                      <p:tavLst>
                                        <p:tav tm="0">
                                          <p:val>
                                            <p:strVal val="#ppt_x"/>
                                          </p:val>
                                        </p:tav>
                                        <p:tav tm="100000">
                                          <p:val>
                                            <p:strVal val="#ppt_x"/>
                                          </p:val>
                                        </p:tav>
                                      </p:tavLst>
                                    </p:anim>
                                    <p:anim calcmode="lin" valueType="num">
                                      <p:cBhvr>
                                        <p:cTn id="8" dur="500" fill="hold"/>
                                        <p:tgtEl>
                                          <p:spTgt spid="363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6" presetID="23" grpId="2" fill="hold">
                                  <p:stCondLst>
                                    <p:cond delay="0"/>
                                  </p:stCondLst>
                                  <p:iterate type="el" backwards="0">
                                    <p:tmAbs val="0"/>
                                  </p:iterate>
                                  <p:childTnLst>
                                    <p:set>
                                      <p:cBhvr>
                                        <p:cTn id="12" fill="hold"/>
                                        <p:tgtEl>
                                          <p:spTgt spid="3628"/>
                                        </p:tgtEl>
                                        <p:attrNameLst>
                                          <p:attrName>style.visibility</p:attrName>
                                        </p:attrNameLst>
                                      </p:cBhvr>
                                      <p:to>
                                        <p:strVal val="visible"/>
                                      </p:to>
                                    </p:set>
                                    <p:anim calcmode="lin" valueType="num">
                                      <p:cBhvr>
                                        <p:cTn id="13" dur="500" fill="hold"/>
                                        <p:tgtEl>
                                          <p:spTgt spid="3628"/>
                                        </p:tgtEl>
                                        <p:attrNameLst>
                                          <p:attrName>ppt_w</p:attrName>
                                        </p:attrNameLst>
                                      </p:cBhvr>
                                      <p:tavLst>
                                        <p:tav tm="0">
                                          <p:val>
                                            <p:fltVal val="0"/>
                                          </p:val>
                                        </p:tav>
                                        <p:tav tm="100000">
                                          <p:val>
                                            <p:strVal val="#ppt_w"/>
                                          </p:val>
                                        </p:tav>
                                      </p:tavLst>
                                    </p:anim>
                                    <p:anim calcmode="lin" valueType="num">
                                      <p:cBhvr>
                                        <p:cTn id="14" dur="500" fill="hold"/>
                                        <p:tgtEl>
                                          <p:spTgt spid="3628"/>
                                        </p:tgtEl>
                                        <p:attrNameLst>
                                          <p:attrName>ppt_h</p:attrName>
                                        </p:attrNameLst>
                                      </p:cBhvr>
                                      <p:tavLst>
                                        <p:tav tm="0">
                                          <p:val>
                                            <p:fltVal val="0"/>
                                          </p:val>
                                        </p:tav>
                                        <p:tav tm="100000">
                                          <p:val>
                                            <p:strVal val="#ppt_h"/>
                                          </p:val>
                                        </p:tav>
                                      </p:tavLst>
                                    </p:anim>
                                  </p:childTnLst>
                                </p:cTn>
                              </p:par>
                            </p:childTnLst>
                          </p:cTn>
                        </p:par>
                        <p:par>
                          <p:cTn id="15" fill="hold">
                            <p:stCondLst>
                              <p:cond delay="500"/>
                            </p:stCondLst>
                            <p:childTnLst>
                              <p:par>
                                <p:cTn id="16" presetClass="entr" nodeType="afterEffect" presetSubtype="16" presetID="23" grpId="3" fill="hold">
                                  <p:stCondLst>
                                    <p:cond delay="0"/>
                                  </p:stCondLst>
                                  <p:iterate type="el" backwards="0">
                                    <p:tmAbs val="0"/>
                                  </p:iterate>
                                  <p:childTnLst>
                                    <p:set>
                                      <p:cBhvr>
                                        <p:cTn id="17" fill="hold"/>
                                        <p:tgtEl>
                                          <p:spTgt spid="3680"/>
                                        </p:tgtEl>
                                        <p:attrNameLst>
                                          <p:attrName>style.visibility</p:attrName>
                                        </p:attrNameLst>
                                      </p:cBhvr>
                                      <p:to>
                                        <p:strVal val="visible"/>
                                      </p:to>
                                    </p:set>
                                    <p:anim calcmode="lin" valueType="num">
                                      <p:cBhvr>
                                        <p:cTn id="18" dur="500" fill="hold"/>
                                        <p:tgtEl>
                                          <p:spTgt spid="3680"/>
                                        </p:tgtEl>
                                        <p:attrNameLst>
                                          <p:attrName>ppt_w</p:attrName>
                                        </p:attrNameLst>
                                      </p:cBhvr>
                                      <p:tavLst>
                                        <p:tav tm="0">
                                          <p:val>
                                            <p:fltVal val="0"/>
                                          </p:val>
                                        </p:tav>
                                        <p:tav tm="100000">
                                          <p:val>
                                            <p:strVal val="#ppt_w"/>
                                          </p:val>
                                        </p:tav>
                                      </p:tavLst>
                                    </p:anim>
                                    <p:anim calcmode="lin" valueType="num">
                                      <p:cBhvr>
                                        <p:cTn id="19" dur="500" fill="hold"/>
                                        <p:tgtEl>
                                          <p:spTgt spid="3680"/>
                                        </p:tgtEl>
                                        <p:attrNameLst>
                                          <p:attrName>ppt_h</p:attrName>
                                        </p:attrNameLst>
                                      </p:cBhvr>
                                      <p:tavLst>
                                        <p:tav tm="0">
                                          <p:val>
                                            <p:fltVal val="0"/>
                                          </p:val>
                                        </p:tav>
                                        <p:tav tm="100000">
                                          <p:val>
                                            <p:strVal val="#ppt_h"/>
                                          </p:val>
                                        </p:tav>
                                      </p:tavLst>
                                    </p:anim>
                                  </p:childTnLst>
                                </p:cTn>
                              </p:par>
                            </p:childTnLst>
                          </p:cTn>
                        </p:par>
                        <p:par>
                          <p:cTn id="20" fill="hold">
                            <p:stCondLst>
                              <p:cond delay="1000"/>
                            </p:stCondLst>
                            <p:childTnLst>
                              <p:par>
                                <p:cTn id="21" presetClass="entr" nodeType="afterEffect" presetSubtype="16" presetID="23" grpId="4" fill="hold">
                                  <p:stCondLst>
                                    <p:cond delay="0"/>
                                  </p:stCondLst>
                                  <p:iterate type="el" backwards="0">
                                    <p:tmAbs val="0"/>
                                  </p:iterate>
                                  <p:childTnLst>
                                    <p:set>
                                      <p:cBhvr>
                                        <p:cTn id="22" fill="hold"/>
                                        <p:tgtEl>
                                          <p:spTgt spid="3692"/>
                                        </p:tgtEl>
                                        <p:attrNameLst>
                                          <p:attrName>style.visibility</p:attrName>
                                        </p:attrNameLst>
                                      </p:cBhvr>
                                      <p:to>
                                        <p:strVal val="visible"/>
                                      </p:to>
                                    </p:set>
                                    <p:anim calcmode="lin" valueType="num">
                                      <p:cBhvr>
                                        <p:cTn id="23" dur="500" fill="hold"/>
                                        <p:tgtEl>
                                          <p:spTgt spid="3692"/>
                                        </p:tgtEl>
                                        <p:attrNameLst>
                                          <p:attrName>ppt_w</p:attrName>
                                        </p:attrNameLst>
                                      </p:cBhvr>
                                      <p:tavLst>
                                        <p:tav tm="0">
                                          <p:val>
                                            <p:fltVal val="0"/>
                                          </p:val>
                                        </p:tav>
                                        <p:tav tm="100000">
                                          <p:val>
                                            <p:strVal val="#ppt_w"/>
                                          </p:val>
                                        </p:tav>
                                      </p:tavLst>
                                    </p:anim>
                                    <p:anim calcmode="lin" valueType="num">
                                      <p:cBhvr>
                                        <p:cTn id="24" dur="500" fill="hold"/>
                                        <p:tgtEl>
                                          <p:spTgt spid="3692"/>
                                        </p:tgtEl>
                                        <p:attrNameLst>
                                          <p:attrName>ppt_h</p:attrName>
                                        </p:attrNameLst>
                                      </p:cBhvr>
                                      <p:tavLst>
                                        <p:tav tm="0">
                                          <p:val>
                                            <p:fltVal val="0"/>
                                          </p:val>
                                        </p:tav>
                                        <p:tav tm="100000">
                                          <p:val>
                                            <p:strVal val="#ppt_h"/>
                                          </p:val>
                                        </p:tav>
                                      </p:tavLst>
                                    </p:anim>
                                  </p:childTnLst>
                                </p:cTn>
                              </p:par>
                            </p:childTnLst>
                          </p:cTn>
                        </p:par>
                        <p:par>
                          <p:cTn id="25" fill="hold">
                            <p:stCondLst>
                              <p:cond delay="1500"/>
                            </p:stCondLst>
                            <p:childTnLst>
                              <p:par>
                                <p:cTn id="26" presetClass="entr" nodeType="afterEffect" presetSubtype="16" presetID="23" grpId="5" fill="hold">
                                  <p:stCondLst>
                                    <p:cond delay="0"/>
                                  </p:stCondLst>
                                  <p:iterate type="el" backwards="0">
                                    <p:tmAbs val="0"/>
                                  </p:iterate>
                                  <p:childTnLst>
                                    <p:set>
                                      <p:cBhvr>
                                        <p:cTn id="27" fill="hold"/>
                                        <p:tgtEl>
                                          <p:spTgt spid="3694"/>
                                        </p:tgtEl>
                                        <p:attrNameLst>
                                          <p:attrName>style.visibility</p:attrName>
                                        </p:attrNameLst>
                                      </p:cBhvr>
                                      <p:to>
                                        <p:strVal val="visible"/>
                                      </p:to>
                                    </p:set>
                                    <p:anim calcmode="lin" valueType="num">
                                      <p:cBhvr>
                                        <p:cTn id="28" dur="500" fill="hold"/>
                                        <p:tgtEl>
                                          <p:spTgt spid="3694"/>
                                        </p:tgtEl>
                                        <p:attrNameLst>
                                          <p:attrName>ppt_w</p:attrName>
                                        </p:attrNameLst>
                                      </p:cBhvr>
                                      <p:tavLst>
                                        <p:tav tm="0">
                                          <p:val>
                                            <p:fltVal val="0"/>
                                          </p:val>
                                        </p:tav>
                                        <p:tav tm="100000">
                                          <p:val>
                                            <p:strVal val="#ppt_w"/>
                                          </p:val>
                                        </p:tav>
                                      </p:tavLst>
                                    </p:anim>
                                    <p:anim calcmode="lin" valueType="num">
                                      <p:cBhvr>
                                        <p:cTn id="29" dur="500" fill="hold"/>
                                        <p:tgtEl>
                                          <p:spTgt spid="3694"/>
                                        </p:tgtEl>
                                        <p:attrNameLst>
                                          <p:attrName>ppt_h</p:attrName>
                                        </p:attrNameLst>
                                      </p:cBhvr>
                                      <p:tavLst>
                                        <p:tav tm="0">
                                          <p:val>
                                            <p:fltVal val="0"/>
                                          </p:val>
                                        </p:tav>
                                        <p:tav tm="100000">
                                          <p:val>
                                            <p:strVal val="#ppt_h"/>
                                          </p:val>
                                        </p:tav>
                                      </p:tavLst>
                                    </p:anim>
                                  </p:childTnLst>
                                </p:cTn>
                              </p:par>
                            </p:childTnLst>
                          </p:cTn>
                        </p:par>
                        <p:par>
                          <p:cTn id="30" fill="hold">
                            <p:stCondLst>
                              <p:cond delay="2000"/>
                            </p:stCondLst>
                            <p:childTnLst>
                              <p:par>
                                <p:cTn id="31" presetClass="entr" nodeType="afterEffect" presetSubtype="16" presetID="23" grpId="6" fill="hold">
                                  <p:stCondLst>
                                    <p:cond delay="0"/>
                                  </p:stCondLst>
                                  <p:iterate type="el" backwards="0">
                                    <p:tmAbs val="0"/>
                                  </p:iterate>
                                  <p:childTnLst>
                                    <p:set>
                                      <p:cBhvr>
                                        <p:cTn id="32" fill="hold"/>
                                        <p:tgtEl>
                                          <p:spTgt spid="3693"/>
                                        </p:tgtEl>
                                        <p:attrNameLst>
                                          <p:attrName>style.visibility</p:attrName>
                                        </p:attrNameLst>
                                      </p:cBhvr>
                                      <p:to>
                                        <p:strVal val="visible"/>
                                      </p:to>
                                    </p:set>
                                    <p:anim calcmode="lin" valueType="num">
                                      <p:cBhvr>
                                        <p:cTn id="33" dur="500" fill="hold"/>
                                        <p:tgtEl>
                                          <p:spTgt spid="3693"/>
                                        </p:tgtEl>
                                        <p:attrNameLst>
                                          <p:attrName>ppt_w</p:attrName>
                                        </p:attrNameLst>
                                      </p:cBhvr>
                                      <p:tavLst>
                                        <p:tav tm="0">
                                          <p:val>
                                            <p:fltVal val="0"/>
                                          </p:val>
                                        </p:tav>
                                        <p:tav tm="100000">
                                          <p:val>
                                            <p:strVal val="#ppt_w"/>
                                          </p:val>
                                        </p:tav>
                                      </p:tavLst>
                                    </p:anim>
                                    <p:anim calcmode="lin" valueType="num">
                                      <p:cBhvr>
                                        <p:cTn id="34" dur="500" fill="hold"/>
                                        <p:tgtEl>
                                          <p:spTgt spid="3693"/>
                                        </p:tgtEl>
                                        <p:attrNameLst>
                                          <p:attrName>ppt_h</p:attrName>
                                        </p:attrNameLst>
                                      </p:cBhvr>
                                      <p:tavLst>
                                        <p:tav tm="0">
                                          <p:val>
                                            <p:fltVal val="0"/>
                                          </p:val>
                                        </p:tav>
                                        <p:tav tm="100000">
                                          <p:val>
                                            <p:strVal val="#ppt_h"/>
                                          </p:val>
                                        </p:tav>
                                      </p:tavLst>
                                    </p:anim>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1" presetID="22" grpId="7" fill="hold">
                                  <p:stCondLst>
                                    <p:cond delay="0"/>
                                  </p:stCondLst>
                                  <p:iterate type="el" backwards="0">
                                    <p:tmAbs val="0"/>
                                  </p:iterate>
                                  <p:childTnLst>
                                    <p:set>
                                      <p:cBhvr>
                                        <p:cTn id="38" fill="hold"/>
                                        <p:tgtEl>
                                          <p:spTgt spid="3681"/>
                                        </p:tgtEl>
                                        <p:attrNameLst>
                                          <p:attrName>style.visibility</p:attrName>
                                        </p:attrNameLst>
                                      </p:cBhvr>
                                      <p:to>
                                        <p:strVal val="visible"/>
                                      </p:to>
                                    </p:set>
                                    <p:animEffect filter="wipe(up)" transition="in">
                                      <p:cBhvr>
                                        <p:cTn id="39" dur="500"/>
                                        <p:tgtEl>
                                          <p:spTgt spid="3681"/>
                                        </p:tgtEl>
                                      </p:cBhvr>
                                    </p:animEffect>
                                  </p:childTnLst>
                                </p:cTn>
                              </p:par>
                            </p:childTnLst>
                          </p:cTn>
                        </p:par>
                        <p:par>
                          <p:cTn id="40" fill="hold">
                            <p:stCondLst>
                              <p:cond delay="500"/>
                            </p:stCondLst>
                            <p:childTnLst>
                              <p:par>
                                <p:cTn id="41" presetClass="entr" nodeType="afterEffect" presetID="9" grpId="8" fill="hold">
                                  <p:stCondLst>
                                    <p:cond delay="500"/>
                                  </p:stCondLst>
                                  <p:iterate type="el" backwards="0">
                                    <p:tmAbs val="0"/>
                                  </p:iterate>
                                  <p:childTnLst>
                                    <p:set>
                                      <p:cBhvr>
                                        <p:cTn id="42" fill="hold"/>
                                        <p:tgtEl>
                                          <p:spTgt spid="3682"/>
                                        </p:tgtEl>
                                        <p:attrNameLst>
                                          <p:attrName>style.visibility</p:attrName>
                                        </p:attrNameLst>
                                      </p:cBhvr>
                                      <p:to>
                                        <p:strVal val="visible"/>
                                      </p:to>
                                    </p:set>
                                    <p:animEffect filter="dissolve" transition="in">
                                      <p:cBhvr>
                                        <p:cTn id="43" dur="500"/>
                                        <p:tgtEl>
                                          <p:spTgt spid="3682"/>
                                        </p:tgtEl>
                                      </p:cBhvr>
                                    </p:animEffect>
                                  </p:childTnLst>
                                </p:cTn>
                              </p:par>
                            </p:childTnLst>
                          </p:cTn>
                        </p:par>
                        <p:par>
                          <p:cTn id="44" fill="hold">
                            <p:stCondLst>
                              <p:cond delay="1500"/>
                            </p:stCondLst>
                            <p:childTnLst>
                              <p:par>
                                <p:cTn id="45" presetClass="entr" nodeType="afterEffect" presetID="9" grpId="9" fill="hold">
                                  <p:stCondLst>
                                    <p:cond delay="500"/>
                                  </p:stCondLst>
                                  <p:iterate type="el" backwards="0">
                                    <p:tmAbs val="0"/>
                                  </p:iterate>
                                  <p:childTnLst>
                                    <p:set>
                                      <p:cBhvr>
                                        <p:cTn id="46" fill="hold"/>
                                        <p:tgtEl>
                                          <p:spTgt spid="3690"/>
                                        </p:tgtEl>
                                        <p:attrNameLst>
                                          <p:attrName>style.visibility</p:attrName>
                                        </p:attrNameLst>
                                      </p:cBhvr>
                                      <p:to>
                                        <p:strVal val="visible"/>
                                      </p:to>
                                    </p:set>
                                    <p:animEffect filter="dissolve" transition="in">
                                      <p:cBhvr>
                                        <p:cTn id="47" dur="500"/>
                                        <p:tgtEl>
                                          <p:spTgt spid="3690"/>
                                        </p:tgtEl>
                                      </p:cBhvr>
                                    </p:animEffect>
                                  </p:childTnLst>
                                </p:cTn>
                              </p:par>
                            </p:childTnLst>
                          </p:cTn>
                        </p:par>
                        <p:par>
                          <p:cTn id="48" fill="hold">
                            <p:stCondLst>
                              <p:cond delay="2500"/>
                            </p:stCondLst>
                            <p:childTnLst>
                              <p:par>
                                <p:cTn id="49" presetClass="entr" nodeType="afterEffect" presetSubtype="1" presetID="22" grpId="10" fill="hold">
                                  <p:stCondLst>
                                    <p:cond delay="500"/>
                                  </p:stCondLst>
                                  <p:iterate type="el" backwards="0">
                                    <p:tmAbs val="0"/>
                                  </p:iterate>
                                  <p:childTnLst>
                                    <p:set>
                                      <p:cBhvr>
                                        <p:cTn id="50" fill="hold"/>
                                        <p:tgtEl>
                                          <p:spTgt spid="3691"/>
                                        </p:tgtEl>
                                        <p:attrNameLst>
                                          <p:attrName>style.visibility</p:attrName>
                                        </p:attrNameLst>
                                      </p:cBhvr>
                                      <p:to>
                                        <p:strVal val="visible"/>
                                      </p:to>
                                    </p:set>
                                    <p:animEffect filter="wipe(up)" transition="in">
                                      <p:cBhvr>
                                        <p:cTn id="51" dur="500"/>
                                        <p:tgtEl>
                                          <p:spTgt spid="3691"/>
                                        </p:tgtEl>
                                      </p:cBhvr>
                                    </p:animEffect>
                                  </p:childTnLst>
                                </p:cTn>
                              </p:par>
                            </p:childTnLst>
                          </p:cTn>
                        </p:par>
                      </p:childTnLst>
                    </p:cTn>
                  </p:par>
                  <p:par>
                    <p:cTn id="52" fill="hold">
                      <p:stCondLst>
                        <p:cond delay="indefinite"/>
                      </p:stCondLst>
                      <p:childTnLst>
                        <p:par>
                          <p:cTn id="53" fill="hold">
                            <p:stCondLst>
                              <p:cond delay="0"/>
                            </p:stCondLst>
                            <p:childTnLst>
                              <p:par>
                                <p:cTn id="54" presetClass="entr" nodeType="clickEffect" presetSubtype="4" presetID="2" grpId="11" fill="hold">
                                  <p:stCondLst>
                                    <p:cond delay="0"/>
                                  </p:stCondLst>
                                  <p:iterate type="el" backwards="0">
                                    <p:tmAbs val="0"/>
                                  </p:iterate>
                                  <p:childTnLst>
                                    <p:set>
                                      <p:cBhvr>
                                        <p:cTn id="55" fill="hold"/>
                                        <p:tgtEl>
                                          <p:spTgt spid="3679"/>
                                        </p:tgtEl>
                                        <p:attrNameLst>
                                          <p:attrName>style.visibility</p:attrName>
                                        </p:attrNameLst>
                                      </p:cBhvr>
                                      <p:to>
                                        <p:strVal val="visible"/>
                                      </p:to>
                                    </p:set>
                                    <p:anim calcmode="lin" valueType="num">
                                      <p:cBhvr>
                                        <p:cTn id="56" dur="500" fill="hold"/>
                                        <p:tgtEl>
                                          <p:spTgt spid="3679"/>
                                        </p:tgtEl>
                                        <p:attrNameLst>
                                          <p:attrName>ppt_x</p:attrName>
                                        </p:attrNameLst>
                                      </p:cBhvr>
                                      <p:tavLst>
                                        <p:tav tm="0">
                                          <p:val>
                                            <p:strVal val="#ppt_x"/>
                                          </p:val>
                                        </p:tav>
                                        <p:tav tm="100000">
                                          <p:val>
                                            <p:strVal val="#ppt_x"/>
                                          </p:val>
                                        </p:tav>
                                      </p:tavLst>
                                    </p:anim>
                                    <p:anim calcmode="lin" valueType="num">
                                      <p:cBhvr>
                                        <p:cTn id="57" dur="500" fill="hold"/>
                                        <p:tgtEl>
                                          <p:spTgt spid="3679"/>
                                        </p:tgtEl>
                                        <p:attrNameLst>
                                          <p:attrName>ppt_y</p:attrName>
                                        </p:attrNameLst>
                                      </p:cBhvr>
                                      <p:tavLst>
                                        <p:tav tm="0">
                                          <p:val>
                                            <p:strVal val="1+#ppt_h/2"/>
                                          </p:val>
                                        </p:tav>
                                        <p:tav tm="100000">
                                          <p:val>
                                            <p:strVal val="#ppt_y"/>
                                          </p:val>
                                        </p:tav>
                                      </p:tavLst>
                                    </p:anim>
                                  </p:childTnLst>
                                </p:cTn>
                              </p:par>
                            </p:childTnLst>
                          </p:cTn>
                        </p:par>
                        <p:par>
                          <p:cTn id="58" fill="hold">
                            <p:stCondLst>
                              <p:cond delay="500"/>
                            </p:stCondLst>
                            <p:childTnLst>
                              <p:par>
                                <p:cTn id="59" presetClass="entr" nodeType="afterEffect" presetSubtype="4" presetID="2" grpId="12" fill="hold">
                                  <p:stCondLst>
                                    <p:cond delay="0"/>
                                  </p:stCondLst>
                                  <p:iterate type="el" backwards="0">
                                    <p:tmAbs val="0"/>
                                  </p:iterate>
                                  <p:childTnLst>
                                    <p:set>
                                      <p:cBhvr>
                                        <p:cTn id="60" fill="hold"/>
                                        <p:tgtEl>
                                          <p:spTgt spid="3643"/>
                                        </p:tgtEl>
                                        <p:attrNameLst>
                                          <p:attrName>style.visibility</p:attrName>
                                        </p:attrNameLst>
                                      </p:cBhvr>
                                      <p:to>
                                        <p:strVal val="visible"/>
                                      </p:to>
                                    </p:set>
                                    <p:anim calcmode="lin" valueType="num">
                                      <p:cBhvr>
                                        <p:cTn id="61" dur="500" fill="hold"/>
                                        <p:tgtEl>
                                          <p:spTgt spid="3643"/>
                                        </p:tgtEl>
                                        <p:attrNameLst>
                                          <p:attrName>ppt_x</p:attrName>
                                        </p:attrNameLst>
                                      </p:cBhvr>
                                      <p:tavLst>
                                        <p:tav tm="0">
                                          <p:val>
                                            <p:strVal val="#ppt_x"/>
                                          </p:val>
                                        </p:tav>
                                        <p:tav tm="100000">
                                          <p:val>
                                            <p:strVal val="#ppt_x"/>
                                          </p:val>
                                        </p:tav>
                                      </p:tavLst>
                                    </p:anim>
                                    <p:anim calcmode="lin" valueType="num">
                                      <p:cBhvr>
                                        <p:cTn id="62" dur="500" fill="hold"/>
                                        <p:tgtEl>
                                          <p:spTgt spid="3643"/>
                                        </p:tgtEl>
                                        <p:attrNameLst>
                                          <p:attrName>ppt_y</p:attrName>
                                        </p:attrNameLst>
                                      </p:cBhvr>
                                      <p:tavLst>
                                        <p:tav tm="0">
                                          <p:val>
                                            <p:strVal val="1+#ppt_h/2"/>
                                          </p:val>
                                        </p:tav>
                                        <p:tav tm="100000">
                                          <p:val>
                                            <p:strVal val="#ppt_y"/>
                                          </p:val>
                                        </p:tav>
                                      </p:tavLst>
                                    </p:anim>
                                  </p:childTnLst>
                                </p:cTn>
                              </p:par>
                            </p:childTnLst>
                          </p:cTn>
                        </p:par>
                        <p:par>
                          <p:cTn id="63" fill="hold">
                            <p:stCondLst>
                              <p:cond delay="1000"/>
                            </p:stCondLst>
                            <p:childTnLst>
                              <p:par>
                                <p:cTn id="64" presetClass="entr" nodeType="afterEffect" presetSubtype="4" presetID="2" grpId="13" fill="hold">
                                  <p:stCondLst>
                                    <p:cond delay="0"/>
                                  </p:stCondLst>
                                  <p:iterate type="el" backwards="0">
                                    <p:tmAbs val="0"/>
                                  </p:iterate>
                                  <p:childTnLst>
                                    <p:set>
                                      <p:cBhvr>
                                        <p:cTn id="65" fill="hold"/>
                                        <p:tgtEl>
                                          <p:spTgt spid="3638"/>
                                        </p:tgtEl>
                                        <p:attrNameLst>
                                          <p:attrName>style.visibility</p:attrName>
                                        </p:attrNameLst>
                                      </p:cBhvr>
                                      <p:to>
                                        <p:strVal val="visible"/>
                                      </p:to>
                                    </p:set>
                                    <p:anim calcmode="lin" valueType="num">
                                      <p:cBhvr>
                                        <p:cTn id="66" dur="500" fill="hold"/>
                                        <p:tgtEl>
                                          <p:spTgt spid="3638"/>
                                        </p:tgtEl>
                                        <p:attrNameLst>
                                          <p:attrName>ppt_x</p:attrName>
                                        </p:attrNameLst>
                                      </p:cBhvr>
                                      <p:tavLst>
                                        <p:tav tm="0">
                                          <p:val>
                                            <p:strVal val="#ppt_x"/>
                                          </p:val>
                                        </p:tav>
                                        <p:tav tm="100000">
                                          <p:val>
                                            <p:strVal val="#ppt_x"/>
                                          </p:val>
                                        </p:tav>
                                      </p:tavLst>
                                    </p:anim>
                                    <p:anim calcmode="lin" valueType="num">
                                      <p:cBhvr>
                                        <p:cTn id="67" dur="500" fill="hold"/>
                                        <p:tgtEl>
                                          <p:spTgt spid="3638"/>
                                        </p:tgtEl>
                                        <p:attrNameLst>
                                          <p:attrName>ppt_y</p:attrName>
                                        </p:attrNameLst>
                                      </p:cBhvr>
                                      <p:tavLst>
                                        <p:tav tm="0">
                                          <p:val>
                                            <p:strVal val="1+#ppt_h/2"/>
                                          </p:val>
                                        </p:tav>
                                        <p:tav tm="100000">
                                          <p:val>
                                            <p:strVal val="#ppt_y"/>
                                          </p:val>
                                        </p:tav>
                                      </p:tavLst>
                                    </p:anim>
                                  </p:childTnLst>
                                </p:cTn>
                              </p:par>
                            </p:childTnLst>
                          </p:cTn>
                        </p:par>
                        <p:par>
                          <p:cTn id="68" fill="hold">
                            <p:stCondLst>
                              <p:cond delay="1500"/>
                            </p:stCondLst>
                            <p:childTnLst>
                              <p:par>
                                <p:cTn id="69" presetClass="entr" nodeType="afterEffect" presetID="9" grpId="14" fill="hold">
                                  <p:stCondLst>
                                    <p:cond delay="500"/>
                                  </p:stCondLst>
                                  <p:iterate type="el" backwards="0">
                                    <p:tmAbs val="0"/>
                                  </p:iterate>
                                  <p:childTnLst>
                                    <p:set>
                                      <p:cBhvr>
                                        <p:cTn id="70" fill="hold"/>
                                        <p:tgtEl>
                                          <p:spTgt spid="3624"/>
                                        </p:tgtEl>
                                        <p:attrNameLst>
                                          <p:attrName>style.visibility</p:attrName>
                                        </p:attrNameLst>
                                      </p:cBhvr>
                                      <p:to>
                                        <p:strVal val="visible"/>
                                      </p:to>
                                    </p:set>
                                    <p:animEffect filter="dissolve" transition="in">
                                      <p:cBhvr>
                                        <p:cTn id="71" dur="500"/>
                                        <p:tgtEl>
                                          <p:spTgt spid="3624"/>
                                        </p:tgtEl>
                                      </p:cBhvr>
                                    </p:animEffect>
                                  </p:childTnLst>
                                </p:cTn>
                              </p:par>
                            </p:childTnLst>
                          </p:cTn>
                        </p:par>
                        <p:par>
                          <p:cTn id="72" fill="hold">
                            <p:stCondLst>
                              <p:cond delay="2500"/>
                            </p:stCondLst>
                            <p:childTnLst>
                              <p:par>
                                <p:cTn id="73" presetClass="entr" nodeType="afterEffect" presetID="9" grpId="15" fill="hold">
                                  <p:stCondLst>
                                    <p:cond delay="500"/>
                                  </p:stCondLst>
                                  <p:iterate type="el" backwards="0">
                                    <p:tmAbs val="0"/>
                                  </p:iterate>
                                  <p:childTnLst>
                                    <p:set>
                                      <p:cBhvr>
                                        <p:cTn id="74" fill="hold"/>
                                        <p:tgtEl>
                                          <p:spTgt spid="3625"/>
                                        </p:tgtEl>
                                        <p:attrNameLst>
                                          <p:attrName>style.visibility</p:attrName>
                                        </p:attrNameLst>
                                      </p:cBhvr>
                                      <p:to>
                                        <p:strVal val="visible"/>
                                      </p:to>
                                    </p:set>
                                    <p:animEffect filter="dissolve" transition="in">
                                      <p:cBhvr>
                                        <p:cTn id="75" dur="500"/>
                                        <p:tgtEl>
                                          <p:spTgt spid="3625"/>
                                        </p:tgtEl>
                                      </p:cBhvr>
                                    </p:animEffect>
                                  </p:childTnLst>
                                </p:cTn>
                              </p:par>
                            </p:childTnLst>
                          </p:cTn>
                        </p:par>
                        <p:par>
                          <p:cTn id="76" fill="hold">
                            <p:stCondLst>
                              <p:cond delay="3500"/>
                            </p:stCondLst>
                            <p:childTnLst>
                              <p:par>
                                <p:cTn id="77" presetClass="entr" nodeType="afterEffect" presetID="9" grpId="16" fill="hold">
                                  <p:stCondLst>
                                    <p:cond delay="500"/>
                                  </p:stCondLst>
                                  <p:iterate type="el" backwards="0">
                                    <p:tmAbs val="0"/>
                                  </p:iterate>
                                  <p:childTnLst>
                                    <p:set>
                                      <p:cBhvr>
                                        <p:cTn id="78" fill="hold"/>
                                        <p:tgtEl>
                                          <p:spTgt spid="3695"/>
                                        </p:tgtEl>
                                        <p:attrNameLst>
                                          <p:attrName>style.visibility</p:attrName>
                                        </p:attrNameLst>
                                      </p:cBhvr>
                                      <p:to>
                                        <p:strVal val="visible"/>
                                      </p:to>
                                    </p:set>
                                    <p:animEffect filter="dissolve" transition="in">
                                      <p:cBhvr>
                                        <p:cTn id="79" dur="500"/>
                                        <p:tgtEl>
                                          <p:spTgt spid="3695"/>
                                        </p:tgtEl>
                                      </p:cBhvr>
                                    </p:animEffect>
                                  </p:childTnLst>
                                </p:cTn>
                              </p:par>
                            </p:childTnLst>
                          </p:cTn>
                        </p:par>
                        <p:par>
                          <p:cTn id="80" fill="hold">
                            <p:stCondLst>
                              <p:cond delay="4500"/>
                            </p:stCondLst>
                            <p:childTnLst>
                              <p:par>
                                <p:cTn id="81" presetClass="entr" nodeType="afterEffect" presetID="9" grpId="17" fill="hold">
                                  <p:stCondLst>
                                    <p:cond delay="500"/>
                                  </p:stCondLst>
                                  <p:iterate type="el" backwards="0">
                                    <p:tmAbs val="0"/>
                                  </p:iterate>
                                  <p:childTnLst>
                                    <p:set>
                                      <p:cBhvr>
                                        <p:cTn id="82" fill="hold"/>
                                        <p:tgtEl>
                                          <p:spTgt spid="3696"/>
                                        </p:tgtEl>
                                        <p:attrNameLst>
                                          <p:attrName>style.visibility</p:attrName>
                                        </p:attrNameLst>
                                      </p:cBhvr>
                                      <p:to>
                                        <p:strVal val="visible"/>
                                      </p:to>
                                    </p:set>
                                    <p:animEffect filter="dissolve" transition="in">
                                      <p:cBhvr>
                                        <p:cTn id="83" dur="500"/>
                                        <p:tgtEl>
                                          <p:spTgt spid="3696"/>
                                        </p:tgtEl>
                                      </p:cBhvr>
                                    </p:animEffect>
                                  </p:childTnLst>
                                </p:cTn>
                              </p:par>
                            </p:childTnLst>
                          </p:cTn>
                        </p:par>
                        <p:par>
                          <p:cTn id="84" fill="hold">
                            <p:stCondLst>
                              <p:cond delay="5500"/>
                            </p:stCondLst>
                            <p:childTnLst>
                              <p:par>
                                <p:cTn id="85" presetClass="entr" nodeType="afterEffect" presetID="9" grpId="18" fill="hold">
                                  <p:stCondLst>
                                    <p:cond delay="500"/>
                                  </p:stCondLst>
                                  <p:iterate type="el" backwards="0">
                                    <p:tmAbs val="0"/>
                                  </p:iterate>
                                  <p:childTnLst>
                                    <p:set>
                                      <p:cBhvr>
                                        <p:cTn id="86" fill="hold"/>
                                        <p:tgtEl>
                                          <p:spTgt spid="3697"/>
                                        </p:tgtEl>
                                        <p:attrNameLst>
                                          <p:attrName>style.visibility</p:attrName>
                                        </p:attrNameLst>
                                      </p:cBhvr>
                                      <p:to>
                                        <p:strVal val="visible"/>
                                      </p:to>
                                    </p:set>
                                    <p:animEffect filter="dissolve" transition="in">
                                      <p:cBhvr>
                                        <p:cTn id="87" dur="500"/>
                                        <p:tgtEl>
                                          <p:spTgt spid="3697"/>
                                        </p:tgtEl>
                                      </p:cBhvr>
                                    </p:animEffect>
                                  </p:childTnLst>
                                </p:cTn>
                              </p:par>
                            </p:childTnLst>
                          </p:cTn>
                        </p:par>
                        <p:par>
                          <p:cTn id="88" fill="hold">
                            <p:stCondLst>
                              <p:cond delay="6500"/>
                            </p:stCondLst>
                            <p:childTnLst>
                              <p:par>
                                <p:cTn id="89" presetClass="entr" nodeType="afterEffect" presetSubtype="4" presetID="2" grpId="19" fill="hold">
                                  <p:stCondLst>
                                    <p:cond delay="500"/>
                                  </p:stCondLst>
                                  <p:iterate type="el" backwards="0">
                                    <p:tmAbs val="0"/>
                                  </p:iterate>
                                  <p:childTnLst>
                                    <p:set>
                                      <p:cBhvr>
                                        <p:cTn id="90" fill="hold"/>
                                        <p:tgtEl>
                                          <p:spTgt spid="3674"/>
                                        </p:tgtEl>
                                        <p:attrNameLst>
                                          <p:attrName>style.visibility</p:attrName>
                                        </p:attrNameLst>
                                      </p:cBhvr>
                                      <p:to>
                                        <p:strVal val="visible"/>
                                      </p:to>
                                    </p:set>
                                    <p:anim calcmode="lin" valueType="num">
                                      <p:cBhvr>
                                        <p:cTn id="91" dur="500" fill="hold"/>
                                        <p:tgtEl>
                                          <p:spTgt spid="3674"/>
                                        </p:tgtEl>
                                        <p:attrNameLst>
                                          <p:attrName>ppt_x</p:attrName>
                                        </p:attrNameLst>
                                      </p:cBhvr>
                                      <p:tavLst>
                                        <p:tav tm="0">
                                          <p:val>
                                            <p:strVal val="#ppt_x"/>
                                          </p:val>
                                        </p:tav>
                                        <p:tav tm="100000">
                                          <p:val>
                                            <p:strVal val="#ppt_x"/>
                                          </p:val>
                                        </p:tav>
                                      </p:tavLst>
                                    </p:anim>
                                    <p:anim calcmode="lin" valueType="num">
                                      <p:cBhvr>
                                        <p:cTn id="92" dur="500" fill="hold"/>
                                        <p:tgtEl>
                                          <p:spTgt spid="3674"/>
                                        </p:tgtEl>
                                        <p:attrNameLst>
                                          <p:attrName>ppt_y</p:attrName>
                                        </p:attrNameLst>
                                      </p:cBhvr>
                                      <p:tavLst>
                                        <p:tav tm="0">
                                          <p:val>
                                            <p:strVal val="1+#ppt_h/2"/>
                                          </p:val>
                                        </p:tav>
                                        <p:tav tm="100000">
                                          <p:val>
                                            <p:strVal val="#ppt_y"/>
                                          </p:val>
                                        </p:tav>
                                      </p:tavLst>
                                    </p:anim>
                                  </p:childTnLst>
                                </p:cTn>
                              </p:par>
                            </p:childTnLst>
                          </p:cTn>
                        </p:par>
                        <p:par>
                          <p:cTn id="93" fill="hold">
                            <p:stCondLst>
                              <p:cond delay="7500"/>
                            </p:stCondLst>
                            <p:childTnLst>
                              <p:par>
                                <p:cTn id="94" presetClass="entr" nodeType="afterEffect" presetSubtype="4" presetID="2" grpId="20" fill="hold">
                                  <p:stCondLst>
                                    <p:cond delay="500"/>
                                  </p:stCondLst>
                                  <p:iterate type="el" backwards="0">
                                    <p:tmAbs val="0"/>
                                  </p:iterate>
                                  <p:childTnLst>
                                    <p:set>
                                      <p:cBhvr>
                                        <p:cTn id="95" fill="hold"/>
                                        <p:tgtEl>
                                          <p:spTgt spid="3669"/>
                                        </p:tgtEl>
                                        <p:attrNameLst>
                                          <p:attrName>style.visibility</p:attrName>
                                        </p:attrNameLst>
                                      </p:cBhvr>
                                      <p:to>
                                        <p:strVal val="visible"/>
                                      </p:to>
                                    </p:set>
                                    <p:anim calcmode="lin" valueType="num">
                                      <p:cBhvr>
                                        <p:cTn id="96" dur="500" fill="hold"/>
                                        <p:tgtEl>
                                          <p:spTgt spid="3669"/>
                                        </p:tgtEl>
                                        <p:attrNameLst>
                                          <p:attrName>ppt_x</p:attrName>
                                        </p:attrNameLst>
                                      </p:cBhvr>
                                      <p:tavLst>
                                        <p:tav tm="0">
                                          <p:val>
                                            <p:strVal val="#ppt_x"/>
                                          </p:val>
                                        </p:tav>
                                        <p:tav tm="100000">
                                          <p:val>
                                            <p:strVal val="#ppt_x"/>
                                          </p:val>
                                        </p:tav>
                                      </p:tavLst>
                                    </p:anim>
                                    <p:anim calcmode="lin" valueType="num">
                                      <p:cBhvr>
                                        <p:cTn id="97" dur="500" fill="hold"/>
                                        <p:tgtEl>
                                          <p:spTgt spid="3669"/>
                                        </p:tgtEl>
                                        <p:attrNameLst>
                                          <p:attrName>ppt_y</p:attrName>
                                        </p:attrNameLst>
                                      </p:cBhvr>
                                      <p:tavLst>
                                        <p:tav tm="0">
                                          <p:val>
                                            <p:strVal val="1+#ppt_h/2"/>
                                          </p:val>
                                        </p:tav>
                                        <p:tav tm="100000">
                                          <p:val>
                                            <p:strVal val="#ppt_y"/>
                                          </p:val>
                                        </p:tav>
                                      </p:tavLst>
                                    </p:anim>
                                  </p:childTnLst>
                                </p:cTn>
                              </p:par>
                            </p:childTnLst>
                          </p:cTn>
                        </p:par>
                        <p:par>
                          <p:cTn id="98" fill="hold">
                            <p:stCondLst>
                              <p:cond delay="8500"/>
                            </p:stCondLst>
                            <p:childTnLst>
                              <p:par>
                                <p:cTn id="99" presetClass="entr" nodeType="afterEffect" presetSubtype="4" presetID="2" grpId="21" fill="hold">
                                  <p:stCondLst>
                                    <p:cond delay="500"/>
                                  </p:stCondLst>
                                  <p:iterate type="el" backwards="0">
                                    <p:tmAbs val="0"/>
                                  </p:iterate>
                                  <p:childTnLst>
                                    <p:set>
                                      <p:cBhvr>
                                        <p:cTn id="100" fill="hold"/>
                                        <p:tgtEl>
                                          <p:spTgt spid="3657"/>
                                        </p:tgtEl>
                                        <p:attrNameLst>
                                          <p:attrName>style.visibility</p:attrName>
                                        </p:attrNameLst>
                                      </p:cBhvr>
                                      <p:to>
                                        <p:strVal val="visible"/>
                                      </p:to>
                                    </p:set>
                                    <p:anim calcmode="lin" valueType="num">
                                      <p:cBhvr>
                                        <p:cTn id="101" dur="500" fill="hold"/>
                                        <p:tgtEl>
                                          <p:spTgt spid="3657"/>
                                        </p:tgtEl>
                                        <p:attrNameLst>
                                          <p:attrName>ppt_x</p:attrName>
                                        </p:attrNameLst>
                                      </p:cBhvr>
                                      <p:tavLst>
                                        <p:tav tm="0">
                                          <p:val>
                                            <p:strVal val="#ppt_x"/>
                                          </p:val>
                                        </p:tav>
                                        <p:tav tm="100000">
                                          <p:val>
                                            <p:strVal val="#ppt_x"/>
                                          </p:val>
                                        </p:tav>
                                      </p:tavLst>
                                    </p:anim>
                                    <p:anim calcmode="lin" valueType="num">
                                      <p:cBhvr>
                                        <p:cTn id="102" dur="500" fill="hold"/>
                                        <p:tgtEl>
                                          <p:spTgt spid="3657"/>
                                        </p:tgtEl>
                                        <p:attrNameLst>
                                          <p:attrName>ppt_y</p:attrName>
                                        </p:attrNameLst>
                                      </p:cBhvr>
                                      <p:tavLst>
                                        <p:tav tm="0">
                                          <p:val>
                                            <p:strVal val="1+#ppt_h/2"/>
                                          </p:val>
                                        </p:tav>
                                        <p:tav tm="100000">
                                          <p:val>
                                            <p:strVal val="#ppt_y"/>
                                          </p:val>
                                        </p:tav>
                                      </p:tavLst>
                                    </p:anim>
                                  </p:childTnLst>
                                </p:cTn>
                              </p:par>
                            </p:childTnLst>
                          </p:cTn>
                        </p:par>
                        <p:par>
                          <p:cTn id="103" fill="hold">
                            <p:stCondLst>
                              <p:cond delay="9500"/>
                            </p:stCondLst>
                            <p:childTnLst>
                              <p:par>
                                <p:cTn id="104" presetClass="entr" nodeType="afterEffect" presetSubtype="4" presetID="2" grpId="22" fill="hold">
                                  <p:stCondLst>
                                    <p:cond delay="500"/>
                                  </p:stCondLst>
                                  <p:iterate type="el" backwards="0">
                                    <p:tmAbs val="0"/>
                                  </p:iterate>
                                  <p:childTnLst>
                                    <p:set>
                                      <p:cBhvr>
                                        <p:cTn id="105" fill="hold"/>
                                        <p:tgtEl>
                                          <p:spTgt spid="3650"/>
                                        </p:tgtEl>
                                        <p:attrNameLst>
                                          <p:attrName>style.visibility</p:attrName>
                                        </p:attrNameLst>
                                      </p:cBhvr>
                                      <p:to>
                                        <p:strVal val="visible"/>
                                      </p:to>
                                    </p:set>
                                    <p:anim calcmode="lin" valueType="num">
                                      <p:cBhvr>
                                        <p:cTn id="106" dur="500" fill="hold"/>
                                        <p:tgtEl>
                                          <p:spTgt spid="3650"/>
                                        </p:tgtEl>
                                        <p:attrNameLst>
                                          <p:attrName>ppt_x</p:attrName>
                                        </p:attrNameLst>
                                      </p:cBhvr>
                                      <p:tavLst>
                                        <p:tav tm="0">
                                          <p:val>
                                            <p:strVal val="#ppt_x"/>
                                          </p:val>
                                        </p:tav>
                                        <p:tav tm="100000">
                                          <p:val>
                                            <p:strVal val="#ppt_x"/>
                                          </p:val>
                                        </p:tav>
                                      </p:tavLst>
                                    </p:anim>
                                    <p:anim calcmode="lin" valueType="num">
                                      <p:cBhvr>
                                        <p:cTn id="107" dur="500" fill="hold"/>
                                        <p:tgtEl>
                                          <p:spTgt spid="36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696" grpId="17"/>
      <p:bldP build="whole" bldLvl="1" animBg="1" rev="0" advAuto="0" spid="3693" grpId="6"/>
      <p:bldP build="whole" bldLvl="1" animBg="1" rev="0" advAuto="0" spid="3669" grpId="20"/>
      <p:bldP build="whole" bldLvl="1" animBg="1" rev="0" advAuto="0" spid="3692" grpId="4"/>
      <p:bldP build="whole" bldLvl="1" animBg="1" rev="0" advAuto="0" spid="3637" grpId="1"/>
      <p:bldP build="whole" bldLvl="1" animBg="1" rev="0" advAuto="0" spid="3679" grpId="11"/>
      <p:bldP build="whole" bldLvl="1" animBg="1" rev="0" advAuto="0" spid="3695" grpId="16"/>
      <p:bldP build="whole" bldLvl="1" animBg="1" rev="0" advAuto="0" spid="3624" grpId="14"/>
      <p:bldP build="whole" bldLvl="1" animBg="1" rev="0" advAuto="0" spid="3657" grpId="21"/>
      <p:bldP build="whole" bldLvl="1" animBg="1" rev="0" advAuto="0" spid="3691" grpId="10"/>
      <p:bldP build="whole" bldLvl="1" animBg="1" rev="0" advAuto="0" spid="3628" grpId="2"/>
      <p:bldP build="whole" bldLvl="1" animBg="1" rev="0" advAuto="0" spid="3682" grpId="8"/>
      <p:bldP build="whole" bldLvl="1" animBg="1" rev="0" advAuto="0" spid="3674" grpId="19"/>
      <p:bldP build="whole" bldLvl="1" animBg="1" rev="0" advAuto="0" spid="3680" grpId="3"/>
      <p:bldP build="whole" bldLvl="1" animBg="1" rev="0" advAuto="0" spid="3681" grpId="7"/>
      <p:bldP build="whole" bldLvl="1" animBg="1" rev="0" advAuto="0" spid="3638" grpId="13"/>
      <p:bldP build="whole" bldLvl="1" animBg="1" rev="0" advAuto="0" spid="3690" grpId="9"/>
      <p:bldP build="whole" bldLvl="1" animBg="1" rev="0" advAuto="0" spid="3650" grpId="22"/>
      <p:bldP build="whole" bldLvl="1" animBg="1" rev="0" advAuto="0" spid="3694" grpId="5"/>
      <p:bldP build="whole" bldLvl="1" animBg="1" rev="0" advAuto="0" spid="3697" grpId="18"/>
      <p:bldP build="whole" bldLvl="1" animBg="1" rev="0" advAuto="0" spid="3625" grpId="15"/>
      <p:bldP build="whole" bldLvl="1" animBg="1" rev="0" advAuto="0" spid="3643" grpId="12"/>
    </p:bld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99"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700"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701"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7</a:t>
            </a:r>
          </a:p>
        </p:txBody>
      </p:sp>
      <p:sp>
        <p:nvSpPr>
          <p:cNvPr id="3702"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3705" name="Group 4"/>
          <p:cNvGrpSpPr/>
          <p:nvPr/>
        </p:nvGrpSpPr>
        <p:grpSpPr>
          <a:xfrm>
            <a:off x="4512054" y="2369548"/>
            <a:ext cx="2585676" cy="2549589"/>
            <a:chOff x="0" y="0"/>
            <a:chExt cx="2585674" cy="2549587"/>
          </a:xfrm>
        </p:grpSpPr>
        <p:sp>
          <p:nvSpPr>
            <p:cNvPr id="3703" name="Shape 16"/>
            <p:cNvSpPr/>
            <p:nvPr/>
          </p:nvSpPr>
          <p:spPr>
            <a:xfrm>
              <a:off x="108411" y="72276"/>
              <a:ext cx="2477264" cy="24773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04" name="Shape 16"/>
            <p:cNvSpPr/>
            <p:nvPr/>
          </p:nvSpPr>
          <p:spPr>
            <a:xfrm>
              <a:off x="-1" y="0"/>
              <a:ext cx="2477264" cy="24773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10000"/>
              </a:srgbClr>
            </a:solidFill>
            <a:ln w="16510" cap="flat">
              <a:solidFill>
                <a:srgbClr val="000000">
                  <a:alpha val="20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706" name="Oval 19"/>
          <p:cNvSpPr/>
          <p:nvPr/>
        </p:nvSpPr>
        <p:spPr>
          <a:xfrm>
            <a:off x="4909503" y="2767021"/>
            <a:ext cx="1682367" cy="1682367"/>
          </a:xfrm>
          <a:prstGeom prst="ellipse">
            <a:avLst/>
          </a:prstGeom>
          <a:gradFill>
            <a:gsLst>
              <a:gs pos="0">
                <a:srgbClr val="6491C8"/>
              </a:gs>
              <a:gs pos="100000">
                <a:srgbClr val="27476F"/>
              </a:gs>
            </a:gsLst>
            <a:lin ang="4200000"/>
          </a:gradFill>
          <a:ln w="12700">
            <a:miter lim="400000"/>
          </a:ln>
        </p:spPr>
        <p:txBody>
          <a:bodyPr lIns="45719" rIns="45719" anchor="ctr"/>
          <a:lstStyle/>
          <a:p>
            <a:pPr algn="ctr">
              <a:defRPr>
                <a:solidFill>
                  <a:srgbClr val="FFFFFF"/>
                </a:solidFill>
              </a:defRPr>
            </a:pPr>
          </a:p>
        </p:txBody>
      </p:sp>
      <p:grpSp>
        <p:nvGrpSpPr>
          <p:cNvPr id="3709" name="Group 5"/>
          <p:cNvGrpSpPr/>
          <p:nvPr/>
        </p:nvGrpSpPr>
        <p:grpSpPr>
          <a:xfrm>
            <a:off x="6808086" y="1926037"/>
            <a:ext cx="1917571" cy="1890811"/>
            <a:chOff x="0" y="0"/>
            <a:chExt cx="1917570" cy="1890809"/>
          </a:xfrm>
        </p:grpSpPr>
        <p:sp>
          <p:nvSpPr>
            <p:cNvPr id="3707" name="Shape 16"/>
            <p:cNvSpPr/>
            <p:nvPr/>
          </p:nvSpPr>
          <p:spPr>
            <a:xfrm>
              <a:off x="80400" y="53600"/>
              <a:ext cx="1837171" cy="1837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08" name="Shape 16"/>
            <p:cNvSpPr/>
            <p:nvPr/>
          </p:nvSpPr>
          <p:spPr>
            <a:xfrm>
              <a:off x="0" y="-1"/>
              <a:ext cx="1837171" cy="1837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FFFFFF">
                <a:alpha val="25000"/>
              </a:srgbClr>
            </a:solidFill>
            <a:ln w="16510" cap="flat">
              <a:solidFill>
                <a:srgbClr val="000000">
                  <a:alpha val="20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710" name="Oval 33"/>
          <p:cNvSpPr/>
          <p:nvPr/>
        </p:nvSpPr>
        <p:spPr>
          <a:xfrm>
            <a:off x="7102839" y="2220808"/>
            <a:ext cx="1247667" cy="1247667"/>
          </a:xfrm>
          <a:prstGeom prst="ellipse">
            <a:avLst/>
          </a:prstGeom>
          <a:gradFill>
            <a:gsLst>
              <a:gs pos="0">
                <a:schemeClr val="accent3"/>
              </a:gs>
              <a:gs pos="100000">
                <a:srgbClr val="71982B"/>
              </a:gs>
            </a:gsLst>
            <a:lin ang="4200000"/>
          </a:gradFill>
          <a:ln w="12700">
            <a:miter lim="400000"/>
          </a:ln>
        </p:spPr>
        <p:txBody>
          <a:bodyPr lIns="45719" rIns="45719" anchor="ctr"/>
          <a:lstStyle/>
          <a:p>
            <a:pPr algn="ctr">
              <a:defRPr>
                <a:solidFill>
                  <a:srgbClr val="FFFFFF"/>
                </a:solidFill>
              </a:defRPr>
            </a:pPr>
          </a:p>
        </p:txBody>
      </p:sp>
      <p:grpSp>
        <p:nvGrpSpPr>
          <p:cNvPr id="3713" name="Group 7"/>
          <p:cNvGrpSpPr/>
          <p:nvPr/>
        </p:nvGrpSpPr>
        <p:grpSpPr>
          <a:xfrm>
            <a:off x="6591869" y="3735242"/>
            <a:ext cx="2242899" cy="2211599"/>
            <a:chOff x="0" y="0"/>
            <a:chExt cx="2242898" cy="2211597"/>
          </a:xfrm>
        </p:grpSpPr>
        <p:sp>
          <p:nvSpPr>
            <p:cNvPr id="3711" name="Shape 16"/>
            <p:cNvSpPr/>
            <p:nvPr/>
          </p:nvSpPr>
          <p:spPr>
            <a:xfrm>
              <a:off x="94040" y="62695"/>
              <a:ext cx="2148860" cy="21489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12" name="Shape 16"/>
            <p:cNvSpPr/>
            <p:nvPr/>
          </p:nvSpPr>
          <p:spPr>
            <a:xfrm>
              <a:off x="0" y="0"/>
              <a:ext cx="2148860" cy="21489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10000"/>
              </a:srgbClr>
            </a:solidFill>
            <a:ln w="16510" cap="flat">
              <a:solidFill>
                <a:srgbClr val="000000">
                  <a:alpha val="20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714" name="Oval 37"/>
          <p:cNvSpPr/>
          <p:nvPr/>
        </p:nvSpPr>
        <p:spPr>
          <a:xfrm>
            <a:off x="6936627" y="4080023"/>
            <a:ext cx="1459341" cy="1459341"/>
          </a:xfrm>
          <a:prstGeom prst="ellipse">
            <a:avLst/>
          </a:prstGeom>
          <a:gradFill>
            <a:gsLst>
              <a:gs pos="0">
                <a:schemeClr val="accent4"/>
              </a:gs>
              <a:gs pos="100000">
                <a:srgbClr val="DD8B00"/>
              </a:gs>
            </a:gsLst>
            <a:lin ang="4200000"/>
          </a:gradFill>
          <a:ln w="12700">
            <a:miter lim="400000"/>
          </a:ln>
        </p:spPr>
        <p:txBody>
          <a:bodyPr lIns="45719" rIns="45719" anchor="ctr"/>
          <a:lstStyle/>
          <a:p>
            <a:pPr algn="ctr">
              <a:defRPr>
                <a:solidFill>
                  <a:srgbClr val="FFFFFF"/>
                </a:solidFill>
              </a:defRPr>
            </a:pPr>
          </a:p>
        </p:txBody>
      </p:sp>
      <p:grpSp>
        <p:nvGrpSpPr>
          <p:cNvPr id="3717" name="Group 6"/>
          <p:cNvGrpSpPr/>
          <p:nvPr/>
        </p:nvGrpSpPr>
        <p:grpSpPr>
          <a:xfrm>
            <a:off x="8419024" y="2437495"/>
            <a:ext cx="2585675" cy="2549589"/>
            <a:chOff x="0" y="0"/>
            <a:chExt cx="2585674" cy="2549587"/>
          </a:xfrm>
        </p:grpSpPr>
        <p:sp>
          <p:nvSpPr>
            <p:cNvPr id="3715" name="Shape 16"/>
            <p:cNvSpPr/>
            <p:nvPr/>
          </p:nvSpPr>
          <p:spPr>
            <a:xfrm>
              <a:off x="108411" y="72276"/>
              <a:ext cx="2477264" cy="24773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16" name="Shape 16"/>
            <p:cNvSpPr/>
            <p:nvPr/>
          </p:nvSpPr>
          <p:spPr>
            <a:xfrm>
              <a:off x="-1" y="0"/>
              <a:ext cx="2477264" cy="24773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FFFFFF">
                <a:alpha val="35000"/>
              </a:srgbClr>
            </a:solidFill>
            <a:ln w="16510" cap="flat">
              <a:solidFill>
                <a:srgbClr val="000000">
                  <a:alpha val="20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718" name="Oval 41"/>
          <p:cNvSpPr/>
          <p:nvPr/>
        </p:nvSpPr>
        <p:spPr>
          <a:xfrm>
            <a:off x="8816471" y="2834969"/>
            <a:ext cx="1682368" cy="1682366"/>
          </a:xfrm>
          <a:prstGeom prst="ellipse">
            <a:avLst/>
          </a:prstGeom>
          <a:gradFill>
            <a:gsLst>
              <a:gs pos="0">
                <a:schemeClr val="accent5"/>
              </a:gs>
              <a:gs pos="100000">
                <a:srgbClr val="EA0619"/>
              </a:gs>
            </a:gsLst>
            <a:lin ang="4200000"/>
          </a:gradFill>
          <a:ln w="12700">
            <a:miter lim="400000"/>
          </a:ln>
        </p:spPr>
        <p:txBody>
          <a:bodyPr lIns="45719" rIns="45719" anchor="ctr"/>
          <a:lstStyle/>
          <a:p>
            <a:pPr algn="ctr">
              <a:defRPr>
                <a:solidFill>
                  <a:srgbClr val="FFFFFF"/>
                </a:solidFill>
              </a:defRPr>
            </a:pPr>
          </a:p>
        </p:txBody>
      </p:sp>
      <p:sp>
        <p:nvSpPr>
          <p:cNvPr id="3719" name="TextBox 51"/>
          <p:cNvSpPr txBox="1"/>
          <p:nvPr/>
        </p:nvSpPr>
        <p:spPr>
          <a:xfrm>
            <a:off x="1434425" y="2996245"/>
            <a:ext cx="238824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days air bring.</a:t>
            </a:r>
          </a:p>
        </p:txBody>
      </p:sp>
      <p:sp>
        <p:nvSpPr>
          <p:cNvPr id="3720" name="TextBox 52"/>
          <p:cNvSpPr txBox="1"/>
          <p:nvPr/>
        </p:nvSpPr>
        <p:spPr>
          <a:xfrm>
            <a:off x="2362901" y="2441998"/>
            <a:ext cx="1459769" cy="4635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vl1pPr>
          </a:lstStyle>
          <a:p>
            <a:pPr/>
            <a:r>
              <a:t>Saying fruitful were hath waters divide.</a:t>
            </a:r>
          </a:p>
        </p:txBody>
      </p:sp>
      <p:sp>
        <p:nvSpPr>
          <p:cNvPr id="3721" name="TextBox 53"/>
          <p:cNvSpPr txBox="1"/>
          <p:nvPr/>
        </p:nvSpPr>
        <p:spPr>
          <a:xfrm>
            <a:off x="1364776" y="2340622"/>
            <a:ext cx="1013727"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chemeClr val="accent5"/>
                </a:solidFill>
              </a:defRPr>
            </a:lvl1pPr>
          </a:lstStyle>
          <a:p>
            <a:pPr/>
            <a:r>
              <a:t>83%</a:t>
            </a:r>
          </a:p>
        </p:txBody>
      </p:sp>
      <p:sp>
        <p:nvSpPr>
          <p:cNvPr id="3722" name="TextBox 55"/>
          <p:cNvSpPr txBox="1"/>
          <p:nvPr/>
        </p:nvSpPr>
        <p:spPr>
          <a:xfrm>
            <a:off x="2362901" y="4410337"/>
            <a:ext cx="1459769" cy="4635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vl1pPr>
          </a:lstStyle>
          <a:p>
            <a:pPr/>
            <a:r>
              <a:t>Saying fruitful were hath waters divide.</a:t>
            </a:r>
          </a:p>
        </p:txBody>
      </p:sp>
      <p:sp>
        <p:nvSpPr>
          <p:cNvPr id="3723" name="TextBox 56"/>
          <p:cNvSpPr txBox="1"/>
          <p:nvPr/>
        </p:nvSpPr>
        <p:spPr>
          <a:xfrm>
            <a:off x="1364776" y="4308961"/>
            <a:ext cx="1013727"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chemeClr val="accent3"/>
                </a:solidFill>
              </a:defRPr>
            </a:lvl1pPr>
          </a:lstStyle>
          <a:p>
            <a:pPr/>
            <a:r>
              <a:t>17%</a:t>
            </a:r>
          </a:p>
        </p:txBody>
      </p:sp>
      <p:sp>
        <p:nvSpPr>
          <p:cNvPr id="3724" name="Straight Connector 57"/>
          <p:cNvSpPr/>
          <p:nvPr/>
        </p:nvSpPr>
        <p:spPr>
          <a:xfrm>
            <a:off x="1541450" y="4053220"/>
            <a:ext cx="2534218" cy="1"/>
          </a:xfrm>
          <a:prstGeom prst="line">
            <a:avLst/>
          </a:prstGeom>
          <a:ln w="6350">
            <a:solidFill>
              <a:srgbClr val="7D8287">
                <a:alpha val="50000"/>
              </a:srgbClr>
            </a:solidFill>
            <a:miter/>
          </a:ln>
        </p:spPr>
        <p:txBody>
          <a:bodyPr lIns="45719" rIns="45719"/>
          <a:lstStyle/>
          <a:p>
            <a:pPr/>
          </a:p>
        </p:txBody>
      </p:sp>
      <p:sp>
        <p:nvSpPr>
          <p:cNvPr id="3725" name="TextBox 60"/>
          <p:cNvSpPr txBox="1"/>
          <p:nvPr/>
        </p:nvSpPr>
        <p:spPr>
          <a:xfrm>
            <a:off x="1434425" y="4983286"/>
            <a:ext cx="238824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days air bring.</a:t>
            </a:r>
          </a:p>
        </p:txBody>
      </p:sp>
      <p:sp>
        <p:nvSpPr>
          <p:cNvPr id="3726" name="Rectangle 61"/>
          <p:cNvSpPr txBox="1"/>
          <p:nvPr/>
        </p:nvSpPr>
        <p:spPr>
          <a:xfrm>
            <a:off x="9517350" y="3009123"/>
            <a:ext cx="330161" cy="574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rgbClr val="FEFEFE"/>
                </a:solidFill>
                <a:latin typeface="FontAwesome"/>
                <a:ea typeface="FontAwesome"/>
                <a:cs typeface="FontAwesome"/>
                <a:sym typeface="FontAwesome"/>
              </a:defRPr>
            </a:lvl1pPr>
          </a:lstStyle>
          <a:p>
            <a:pPr/>
            <a:r>
              <a:t>ò</a:t>
            </a:r>
          </a:p>
        </p:txBody>
      </p:sp>
      <p:sp>
        <p:nvSpPr>
          <p:cNvPr id="3727" name="Rectangle 62"/>
          <p:cNvSpPr txBox="1"/>
          <p:nvPr/>
        </p:nvSpPr>
        <p:spPr>
          <a:xfrm>
            <a:off x="5463997" y="2922727"/>
            <a:ext cx="570469" cy="53236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rgbClr val="FEFEFE"/>
                </a:solidFill>
                <a:latin typeface="FontAwesome"/>
                <a:ea typeface="FontAwesome"/>
                <a:cs typeface="FontAwesome"/>
                <a:sym typeface="FontAwesome"/>
              </a:defRPr>
            </a:lvl1pPr>
          </a:lstStyle>
          <a:p>
            <a:pPr/>
            <a:r>
              <a:t></a:t>
            </a:r>
          </a:p>
        </p:txBody>
      </p:sp>
      <p:sp>
        <p:nvSpPr>
          <p:cNvPr id="3728" name="Rectangle 63"/>
          <p:cNvSpPr txBox="1"/>
          <p:nvPr/>
        </p:nvSpPr>
        <p:spPr>
          <a:xfrm>
            <a:off x="7454360" y="2304487"/>
            <a:ext cx="570469" cy="53236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rgbClr val="FEFEFE"/>
                </a:solidFill>
                <a:latin typeface="FontAwesome"/>
                <a:ea typeface="FontAwesome"/>
                <a:cs typeface="FontAwesome"/>
                <a:sym typeface="FontAwesome"/>
              </a:defRPr>
            </a:lvl1pPr>
          </a:lstStyle>
          <a:p>
            <a:pPr/>
            <a:r>
              <a:t></a:t>
            </a:r>
          </a:p>
        </p:txBody>
      </p:sp>
      <p:sp>
        <p:nvSpPr>
          <p:cNvPr id="3729" name="Rectangle 64"/>
          <p:cNvSpPr txBox="1"/>
          <p:nvPr/>
        </p:nvSpPr>
        <p:spPr>
          <a:xfrm>
            <a:off x="7525818" y="4222619"/>
            <a:ext cx="307341" cy="574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rgbClr val="FEFEFE"/>
                </a:solidFill>
                <a:latin typeface="FontAwesome"/>
                <a:ea typeface="FontAwesome"/>
                <a:cs typeface="FontAwesome"/>
                <a:sym typeface="FontAwesome"/>
              </a:defRPr>
            </a:lvl1pPr>
          </a:lstStyle>
          <a:p>
            <a:pPr/>
            <a:r>
              <a:t>k</a:t>
            </a:r>
          </a:p>
        </p:txBody>
      </p:sp>
      <p:sp>
        <p:nvSpPr>
          <p:cNvPr id="3730" name="TextBox 65"/>
          <p:cNvSpPr txBox="1"/>
          <p:nvPr/>
        </p:nvSpPr>
        <p:spPr>
          <a:xfrm>
            <a:off x="5067618" y="3526843"/>
            <a:ext cx="1298791"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The example text goes here with your own detailed.</a:t>
            </a:r>
          </a:p>
        </p:txBody>
      </p:sp>
      <p:sp>
        <p:nvSpPr>
          <p:cNvPr id="3731" name="TextBox 66"/>
          <p:cNvSpPr txBox="1"/>
          <p:nvPr/>
        </p:nvSpPr>
        <p:spPr>
          <a:xfrm>
            <a:off x="9115203" y="3664192"/>
            <a:ext cx="113139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The example text goes here with</a:t>
            </a:r>
          </a:p>
        </p:txBody>
      </p:sp>
      <p:sp>
        <p:nvSpPr>
          <p:cNvPr id="3732" name="TextBox 67"/>
          <p:cNvSpPr txBox="1"/>
          <p:nvPr/>
        </p:nvSpPr>
        <p:spPr>
          <a:xfrm>
            <a:off x="7205988" y="2840394"/>
            <a:ext cx="100334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The example text goes</a:t>
            </a:r>
          </a:p>
        </p:txBody>
      </p:sp>
      <p:sp>
        <p:nvSpPr>
          <p:cNvPr id="3733" name="TextBox 68"/>
          <p:cNvSpPr txBox="1"/>
          <p:nvPr/>
        </p:nvSpPr>
        <p:spPr>
          <a:xfrm>
            <a:off x="7205988" y="4818051"/>
            <a:ext cx="100334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The example text goes</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3719"/>
                                        </p:tgtEl>
                                        <p:attrNameLst>
                                          <p:attrName>style.visibility</p:attrName>
                                        </p:attrNameLst>
                                      </p:cBhvr>
                                      <p:to>
                                        <p:strVal val="visible"/>
                                      </p:to>
                                    </p:set>
                                    <p:anim calcmode="lin" valueType="num">
                                      <p:cBhvr>
                                        <p:cTn id="7" dur="500" fill="hold"/>
                                        <p:tgtEl>
                                          <p:spTgt spid="3719"/>
                                        </p:tgtEl>
                                        <p:attrNameLst>
                                          <p:attrName>ppt_x</p:attrName>
                                        </p:attrNameLst>
                                      </p:cBhvr>
                                      <p:tavLst>
                                        <p:tav tm="0">
                                          <p:val>
                                            <p:strVal val="0-#ppt_w/2"/>
                                          </p:val>
                                        </p:tav>
                                        <p:tav tm="100000">
                                          <p:val>
                                            <p:strVal val="#ppt_x"/>
                                          </p:val>
                                        </p:tav>
                                      </p:tavLst>
                                    </p:anim>
                                    <p:anim calcmode="lin" valueType="num">
                                      <p:cBhvr>
                                        <p:cTn id="8" dur="500" fill="hold"/>
                                        <p:tgtEl>
                                          <p:spTgt spid="37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8" presetID="2" grpId="2" fill="hold">
                                  <p:stCondLst>
                                    <p:cond delay="0"/>
                                  </p:stCondLst>
                                  <p:iterate type="el" backwards="0">
                                    <p:tmAbs val="0"/>
                                  </p:iterate>
                                  <p:childTnLst>
                                    <p:set>
                                      <p:cBhvr>
                                        <p:cTn id="11" fill="hold"/>
                                        <p:tgtEl>
                                          <p:spTgt spid="3720"/>
                                        </p:tgtEl>
                                        <p:attrNameLst>
                                          <p:attrName>style.visibility</p:attrName>
                                        </p:attrNameLst>
                                      </p:cBhvr>
                                      <p:to>
                                        <p:strVal val="visible"/>
                                      </p:to>
                                    </p:set>
                                    <p:anim calcmode="lin" valueType="num">
                                      <p:cBhvr>
                                        <p:cTn id="12" dur="500" fill="hold"/>
                                        <p:tgtEl>
                                          <p:spTgt spid="3720"/>
                                        </p:tgtEl>
                                        <p:attrNameLst>
                                          <p:attrName>ppt_x</p:attrName>
                                        </p:attrNameLst>
                                      </p:cBhvr>
                                      <p:tavLst>
                                        <p:tav tm="0">
                                          <p:val>
                                            <p:strVal val="0-#ppt_w/2"/>
                                          </p:val>
                                        </p:tav>
                                        <p:tav tm="100000">
                                          <p:val>
                                            <p:strVal val="#ppt_x"/>
                                          </p:val>
                                        </p:tav>
                                      </p:tavLst>
                                    </p:anim>
                                    <p:anim calcmode="lin" valueType="num">
                                      <p:cBhvr>
                                        <p:cTn id="13" dur="500" fill="hold"/>
                                        <p:tgtEl>
                                          <p:spTgt spid="3720"/>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8" presetID="2" grpId="3" fill="hold">
                                  <p:stCondLst>
                                    <p:cond delay="0"/>
                                  </p:stCondLst>
                                  <p:iterate type="el" backwards="0">
                                    <p:tmAbs val="0"/>
                                  </p:iterate>
                                  <p:childTnLst>
                                    <p:set>
                                      <p:cBhvr>
                                        <p:cTn id="16" fill="hold"/>
                                        <p:tgtEl>
                                          <p:spTgt spid="3721"/>
                                        </p:tgtEl>
                                        <p:attrNameLst>
                                          <p:attrName>style.visibility</p:attrName>
                                        </p:attrNameLst>
                                      </p:cBhvr>
                                      <p:to>
                                        <p:strVal val="visible"/>
                                      </p:to>
                                    </p:set>
                                    <p:anim calcmode="lin" valueType="num">
                                      <p:cBhvr>
                                        <p:cTn id="17" dur="500" fill="hold"/>
                                        <p:tgtEl>
                                          <p:spTgt spid="3721"/>
                                        </p:tgtEl>
                                        <p:attrNameLst>
                                          <p:attrName>ppt_x</p:attrName>
                                        </p:attrNameLst>
                                      </p:cBhvr>
                                      <p:tavLst>
                                        <p:tav tm="0">
                                          <p:val>
                                            <p:strVal val="0-#ppt_w/2"/>
                                          </p:val>
                                        </p:tav>
                                        <p:tav tm="100000">
                                          <p:val>
                                            <p:strVal val="#ppt_x"/>
                                          </p:val>
                                        </p:tav>
                                      </p:tavLst>
                                    </p:anim>
                                    <p:anim calcmode="lin" valueType="num">
                                      <p:cBhvr>
                                        <p:cTn id="18" dur="500" fill="hold"/>
                                        <p:tgtEl>
                                          <p:spTgt spid="372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ID="9" grpId="4" fill="hold">
                                  <p:stCondLst>
                                    <p:cond delay="0"/>
                                  </p:stCondLst>
                                  <p:iterate type="el" backwards="0">
                                    <p:tmAbs val="0"/>
                                  </p:iterate>
                                  <p:childTnLst>
                                    <p:set>
                                      <p:cBhvr>
                                        <p:cTn id="22" fill="hold"/>
                                        <p:tgtEl>
                                          <p:spTgt spid="3724"/>
                                        </p:tgtEl>
                                        <p:attrNameLst>
                                          <p:attrName>style.visibility</p:attrName>
                                        </p:attrNameLst>
                                      </p:cBhvr>
                                      <p:to>
                                        <p:strVal val="visible"/>
                                      </p:to>
                                    </p:set>
                                    <p:animEffect filter="dissolve" transition="in">
                                      <p:cBhvr>
                                        <p:cTn id="23" dur="500"/>
                                        <p:tgtEl>
                                          <p:spTgt spid="3724"/>
                                        </p:tgtEl>
                                      </p:cBhvr>
                                    </p:animEffect>
                                  </p:childTnLst>
                                </p:cTn>
                              </p:par>
                            </p:childTnLst>
                          </p:cTn>
                        </p:par>
                        <p:par>
                          <p:cTn id="24" fill="hold">
                            <p:stCondLst>
                              <p:cond delay="500"/>
                            </p:stCondLst>
                            <p:childTnLst>
                              <p:par>
                                <p:cTn id="25" presetClass="entr" nodeType="afterEffect" presetID="9" grpId="5" fill="hold">
                                  <p:stCondLst>
                                    <p:cond delay="0"/>
                                  </p:stCondLst>
                                  <p:iterate type="el" backwards="0">
                                    <p:tmAbs val="0"/>
                                  </p:iterate>
                                  <p:childTnLst>
                                    <p:set>
                                      <p:cBhvr>
                                        <p:cTn id="26" fill="hold"/>
                                        <p:tgtEl>
                                          <p:spTgt spid="3722"/>
                                        </p:tgtEl>
                                        <p:attrNameLst>
                                          <p:attrName>style.visibility</p:attrName>
                                        </p:attrNameLst>
                                      </p:cBhvr>
                                      <p:to>
                                        <p:strVal val="visible"/>
                                      </p:to>
                                    </p:set>
                                    <p:animEffect filter="dissolve" transition="in">
                                      <p:cBhvr>
                                        <p:cTn id="27" dur="500"/>
                                        <p:tgtEl>
                                          <p:spTgt spid="3722"/>
                                        </p:tgtEl>
                                      </p:cBhvr>
                                    </p:animEffect>
                                  </p:childTnLst>
                                </p:cTn>
                              </p:par>
                            </p:childTnLst>
                          </p:cTn>
                        </p:par>
                        <p:par>
                          <p:cTn id="28" fill="hold">
                            <p:stCondLst>
                              <p:cond delay="1000"/>
                            </p:stCondLst>
                            <p:childTnLst>
                              <p:par>
                                <p:cTn id="29" presetClass="entr" nodeType="afterEffect" presetID="9" grpId="6" fill="hold">
                                  <p:stCondLst>
                                    <p:cond delay="0"/>
                                  </p:stCondLst>
                                  <p:iterate type="el" backwards="0">
                                    <p:tmAbs val="0"/>
                                  </p:iterate>
                                  <p:childTnLst>
                                    <p:set>
                                      <p:cBhvr>
                                        <p:cTn id="30" fill="hold"/>
                                        <p:tgtEl>
                                          <p:spTgt spid="3723"/>
                                        </p:tgtEl>
                                        <p:attrNameLst>
                                          <p:attrName>style.visibility</p:attrName>
                                        </p:attrNameLst>
                                      </p:cBhvr>
                                      <p:to>
                                        <p:strVal val="visible"/>
                                      </p:to>
                                    </p:set>
                                    <p:animEffect filter="dissolve" transition="in">
                                      <p:cBhvr>
                                        <p:cTn id="31" dur="500"/>
                                        <p:tgtEl>
                                          <p:spTgt spid="3723"/>
                                        </p:tgtEl>
                                      </p:cBhvr>
                                    </p:animEffect>
                                  </p:childTnLst>
                                </p:cTn>
                              </p:par>
                            </p:childTnLst>
                          </p:cTn>
                        </p:par>
                        <p:par>
                          <p:cTn id="32" fill="hold">
                            <p:stCondLst>
                              <p:cond delay="1500"/>
                            </p:stCondLst>
                            <p:childTnLst>
                              <p:par>
                                <p:cTn id="33" presetClass="entr" nodeType="afterEffect" presetID="9" grpId="7" fill="hold">
                                  <p:stCondLst>
                                    <p:cond delay="0"/>
                                  </p:stCondLst>
                                  <p:iterate type="el" backwards="0">
                                    <p:tmAbs val="0"/>
                                  </p:iterate>
                                  <p:childTnLst>
                                    <p:set>
                                      <p:cBhvr>
                                        <p:cTn id="34" fill="hold"/>
                                        <p:tgtEl>
                                          <p:spTgt spid="3725"/>
                                        </p:tgtEl>
                                        <p:attrNameLst>
                                          <p:attrName>style.visibility</p:attrName>
                                        </p:attrNameLst>
                                      </p:cBhvr>
                                      <p:to>
                                        <p:strVal val="visible"/>
                                      </p:to>
                                    </p:set>
                                    <p:animEffect filter="dissolve" transition="in">
                                      <p:cBhvr>
                                        <p:cTn id="35" dur="500"/>
                                        <p:tgtEl>
                                          <p:spTgt spid="3725"/>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Subtype="16" presetID="23" grpId="8" fill="hold">
                                  <p:stCondLst>
                                    <p:cond delay="0"/>
                                  </p:stCondLst>
                                  <p:iterate type="el" backwards="0">
                                    <p:tmAbs val="0"/>
                                  </p:iterate>
                                  <p:childTnLst>
                                    <p:set>
                                      <p:cBhvr>
                                        <p:cTn id="39" fill="hold"/>
                                        <p:tgtEl>
                                          <p:spTgt spid="3727"/>
                                        </p:tgtEl>
                                        <p:attrNameLst>
                                          <p:attrName>style.visibility</p:attrName>
                                        </p:attrNameLst>
                                      </p:cBhvr>
                                      <p:to>
                                        <p:strVal val="visible"/>
                                      </p:to>
                                    </p:set>
                                    <p:anim calcmode="lin" valueType="num">
                                      <p:cBhvr>
                                        <p:cTn id="40" dur="500" fill="hold"/>
                                        <p:tgtEl>
                                          <p:spTgt spid="3727"/>
                                        </p:tgtEl>
                                        <p:attrNameLst>
                                          <p:attrName>ppt_w</p:attrName>
                                        </p:attrNameLst>
                                      </p:cBhvr>
                                      <p:tavLst>
                                        <p:tav tm="0">
                                          <p:val>
                                            <p:fltVal val="0"/>
                                          </p:val>
                                        </p:tav>
                                        <p:tav tm="100000">
                                          <p:val>
                                            <p:strVal val="#ppt_w"/>
                                          </p:val>
                                        </p:tav>
                                      </p:tavLst>
                                    </p:anim>
                                    <p:anim calcmode="lin" valueType="num">
                                      <p:cBhvr>
                                        <p:cTn id="41" dur="500" fill="hold"/>
                                        <p:tgtEl>
                                          <p:spTgt spid="3727"/>
                                        </p:tgtEl>
                                        <p:attrNameLst>
                                          <p:attrName>ppt_h</p:attrName>
                                        </p:attrNameLst>
                                      </p:cBhvr>
                                      <p:tavLst>
                                        <p:tav tm="0">
                                          <p:val>
                                            <p:fltVal val="0"/>
                                          </p:val>
                                        </p:tav>
                                        <p:tav tm="100000">
                                          <p:val>
                                            <p:strVal val="#ppt_h"/>
                                          </p:val>
                                        </p:tav>
                                      </p:tavLst>
                                    </p:anim>
                                  </p:childTnLst>
                                </p:cTn>
                              </p:par>
                            </p:childTnLst>
                          </p:cTn>
                        </p:par>
                        <p:par>
                          <p:cTn id="42" fill="hold">
                            <p:stCondLst>
                              <p:cond delay="500"/>
                            </p:stCondLst>
                            <p:childTnLst>
                              <p:par>
                                <p:cTn id="43" presetClass="entr" nodeType="afterEffect" presetSubtype="16" presetID="23" grpId="9" fill="hold">
                                  <p:stCondLst>
                                    <p:cond delay="0"/>
                                  </p:stCondLst>
                                  <p:iterate type="el" backwards="0">
                                    <p:tmAbs val="0"/>
                                  </p:iterate>
                                  <p:childTnLst>
                                    <p:set>
                                      <p:cBhvr>
                                        <p:cTn id="44" fill="hold"/>
                                        <p:tgtEl>
                                          <p:spTgt spid="3730"/>
                                        </p:tgtEl>
                                        <p:attrNameLst>
                                          <p:attrName>style.visibility</p:attrName>
                                        </p:attrNameLst>
                                      </p:cBhvr>
                                      <p:to>
                                        <p:strVal val="visible"/>
                                      </p:to>
                                    </p:set>
                                    <p:anim calcmode="lin" valueType="num">
                                      <p:cBhvr>
                                        <p:cTn id="45" dur="500" fill="hold"/>
                                        <p:tgtEl>
                                          <p:spTgt spid="3730"/>
                                        </p:tgtEl>
                                        <p:attrNameLst>
                                          <p:attrName>ppt_w</p:attrName>
                                        </p:attrNameLst>
                                      </p:cBhvr>
                                      <p:tavLst>
                                        <p:tav tm="0">
                                          <p:val>
                                            <p:fltVal val="0"/>
                                          </p:val>
                                        </p:tav>
                                        <p:tav tm="100000">
                                          <p:val>
                                            <p:strVal val="#ppt_w"/>
                                          </p:val>
                                        </p:tav>
                                      </p:tavLst>
                                    </p:anim>
                                    <p:anim calcmode="lin" valueType="num">
                                      <p:cBhvr>
                                        <p:cTn id="46" dur="500" fill="hold"/>
                                        <p:tgtEl>
                                          <p:spTgt spid="3730"/>
                                        </p:tgtEl>
                                        <p:attrNameLst>
                                          <p:attrName>ppt_h</p:attrName>
                                        </p:attrNameLst>
                                      </p:cBhvr>
                                      <p:tavLst>
                                        <p:tav tm="0">
                                          <p:val>
                                            <p:fltVal val="0"/>
                                          </p:val>
                                        </p:tav>
                                        <p:tav tm="100000">
                                          <p:val>
                                            <p:strVal val="#ppt_h"/>
                                          </p:val>
                                        </p:tav>
                                      </p:tavLst>
                                    </p:anim>
                                  </p:childTnLst>
                                </p:cTn>
                              </p:par>
                            </p:childTnLst>
                          </p:cTn>
                        </p:par>
                        <p:par>
                          <p:cTn id="47" fill="hold">
                            <p:stCondLst>
                              <p:cond delay="1000"/>
                            </p:stCondLst>
                            <p:childTnLst>
                              <p:par>
                                <p:cTn id="48" presetClass="entr" nodeType="afterEffect" presetSubtype="16" presetID="23" grpId="10" fill="hold">
                                  <p:stCondLst>
                                    <p:cond delay="0"/>
                                  </p:stCondLst>
                                  <p:iterate type="el" backwards="0">
                                    <p:tmAbs val="0"/>
                                  </p:iterate>
                                  <p:childTnLst>
                                    <p:set>
                                      <p:cBhvr>
                                        <p:cTn id="49" fill="hold"/>
                                        <p:tgtEl>
                                          <p:spTgt spid="3706"/>
                                        </p:tgtEl>
                                        <p:attrNameLst>
                                          <p:attrName>style.visibility</p:attrName>
                                        </p:attrNameLst>
                                      </p:cBhvr>
                                      <p:to>
                                        <p:strVal val="visible"/>
                                      </p:to>
                                    </p:set>
                                    <p:anim calcmode="lin" valueType="num">
                                      <p:cBhvr>
                                        <p:cTn id="50" dur="500" fill="hold"/>
                                        <p:tgtEl>
                                          <p:spTgt spid="3706"/>
                                        </p:tgtEl>
                                        <p:attrNameLst>
                                          <p:attrName>ppt_w</p:attrName>
                                        </p:attrNameLst>
                                      </p:cBhvr>
                                      <p:tavLst>
                                        <p:tav tm="0">
                                          <p:val>
                                            <p:fltVal val="0"/>
                                          </p:val>
                                        </p:tav>
                                        <p:tav tm="100000">
                                          <p:val>
                                            <p:strVal val="#ppt_w"/>
                                          </p:val>
                                        </p:tav>
                                      </p:tavLst>
                                    </p:anim>
                                    <p:anim calcmode="lin" valueType="num">
                                      <p:cBhvr>
                                        <p:cTn id="51" dur="500" fill="hold"/>
                                        <p:tgtEl>
                                          <p:spTgt spid="3706"/>
                                        </p:tgtEl>
                                        <p:attrNameLst>
                                          <p:attrName>ppt_h</p:attrName>
                                        </p:attrNameLst>
                                      </p:cBhvr>
                                      <p:tavLst>
                                        <p:tav tm="0">
                                          <p:val>
                                            <p:fltVal val="0"/>
                                          </p:val>
                                        </p:tav>
                                        <p:tav tm="100000">
                                          <p:val>
                                            <p:strVal val="#ppt_h"/>
                                          </p:val>
                                        </p:tav>
                                      </p:tavLst>
                                    </p:anim>
                                  </p:childTnLst>
                                </p:cTn>
                              </p:par>
                            </p:childTnLst>
                          </p:cTn>
                        </p:par>
                        <p:par>
                          <p:cTn id="52" fill="hold">
                            <p:stCondLst>
                              <p:cond delay="1500"/>
                            </p:stCondLst>
                            <p:childTnLst>
                              <p:par>
                                <p:cTn id="53" presetClass="entr" nodeType="afterEffect" presetSubtype="16" presetID="23" grpId="11" fill="hold">
                                  <p:stCondLst>
                                    <p:cond delay="0"/>
                                  </p:stCondLst>
                                  <p:iterate type="el" backwards="0">
                                    <p:tmAbs val="0"/>
                                  </p:iterate>
                                  <p:childTnLst>
                                    <p:set>
                                      <p:cBhvr>
                                        <p:cTn id="54" fill="hold"/>
                                        <p:tgtEl>
                                          <p:spTgt spid="3728"/>
                                        </p:tgtEl>
                                        <p:attrNameLst>
                                          <p:attrName>style.visibility</p:attrName>
                                        </p:attrNameLst>
                                      </p:cBhvr>
                                      <p:to>
                                        <p:strVal val="visible"/>
                                      </p:to>
                                    </p:set>
                                    <p:anim calcmode="lin" valueType="num">
                                      <p:cBhvr>
                                        <p:cTn id="55" dur="500" fill="hold"/>
                                        <p:tgtEl>
                                          <p:spTgt spid="3728"/>
                                        </p:tgtEl>
                                        <p:attrNameLst>
                                          <p:attrName>ppt_w</p:attrName>
                                        </p:attrNameLst>
                                      </p:cBhvr>
                                      <p:tavLst>
                                        <p:tav tm="0">
                                          <p:val>
                                            <p:fltVal val="0"/>
                                          </p:val>
                                        </p:tav>
                                        <p:tav tm="100000">
                                          <p:val>
                                            <p:strVal val="#ppt_w"/>
                                          </p:val>
                                        </p:tav>
                                      </p:tavLst>
                                    </p:anim>
                                    <p:anim calcmode="lin" valueType="num">
                                      <p:cBhvr>
                                        <p:cTn id="56" dur="500" fill="hold"/>
                                        <p:tgtEl>
                                          <p:spTgt spid="3728"/>
                                        </p:tgtEl>
                                        <p:attrNameLst>
                                          <p:attrName>ppt_h</p:attrName>
                                        </p:attrNameLst>
                                      </p:cBhvr>
                                      <p:tavLst>
                                        <p:tav tm="0">
                                          <p:val>
                                            <p:fltVal val="0"/>
                                          </p:val>
                                        </p:tav>
                                        <p:tav tm="100000">
                                          <p:val>
                                            <p:strVal val="#ppt_h"/>
                                          </p:val>
                                        </p:tav>
                                      </p:tavLst>
                                    </p:anim>
                                  </p:childTnLst>
                                </p:cTn>
                              </p:par>
                            </p:childTnLst>
                          </p:cTn>
                        </p:par>
                        <p:par>
                          <p:cTn id="57" fill="hold">
                            <p:stCondLst>
                              <p:cond delay="2000"/>
                            </p:stCondLst>
                            <p:childTnLst>
                              <p:par>
                                <p:cTn id="58" presetClass="entr" nodeType="afterEffect" presetSubtype="16" presetID="23" grpId="12" fill="hold">
                                  <p:stCondLst>
                                    <p:cond delay="0"/>
                                  </p:stCondLst>
                                  <p:iterate type="el" backwards="0">
                                    <p:tmAbs val="0"/>
                                  </p:iterate>
                                  <p:childTnLst>
                                    <p:set>
                                      <p:cBhvr>
                                        <p:cTn id="59" fill="hold"/>
                                        <p:tgtEl>
                                          <p:spTgt spid="3732"/>
                                        </p:tgtEl>
                                        <p:attrNameLst>
                                          <p:attrName>style.visibility</p:attrName>
                                        </p:attrNameLst>
                                      </p:cBhvr>
                                      <p:to>
                                        <p:strVal val="visible"/>
                                      </p:to>
                                    </p:set>
                                    <p:anim calcmode="lin" valueType="num">
                                      <p:cBhvr>
                                        <p:cTn id="60" dur="500" fill="hold"/>
                                        <p:tgtEl>
                                          <p:spTgt spid="3732"/>
                                        </p:tgtEl>
                                        <p:attrNameLst>
                                          <p:attrName>ppt_w</p:attrName>
                                        </p:attrNameLst>
                                      </p:cBhvr>
                                      <p:tavLst>
                                        <p:tav tm="0">
                                          <p:val>
                                            <p:fltVal val="0"/>
                                          </p:val>
                                        </p:tav>
                                        <p:tav tm="100000">
                                          <p:val>
                                            <p:strVal val="#ppt_w"/>
                                          </p:val>
                                        </p:tav>
                                      </p:tavLst>
                                    </p:anim>
                                    <p:anim calcmode="lin" valueType="num">
                                      <p:cBhvr>
                                        <p:cTn id="61" dur="500" fill="hold"/>
                                        <p:tgtEl>
                                          <p:spTgt spid="3732"/>
                                        </p:tgtEl>
                                        <p:attrNameLst>
                                          <p:attrName>ppt_h</p:attrName>
                                        </p:attrNameLst>
                                      </p:cBhvr>
                                      <p:tavLst>
                                        <p:tav tm="0">
                                          <p:val>
                                            <p:fltVal val="0"/>
                                          </p:val>
                                        </p:tav>
                                        <p:tav tm="100000">
                                          <p:val>
                                            <p:strVal val="#ppt_h"/>
                                          </p:val>
                                        </p:tav>
                                      </p:tavLst>
                                    </p:anim>
                                  </p:childTnLst>
                                </p:cTn>
                              </p:par>
                            </p:childTnLst>
                          </p:cTn>
                        </p:par>
                        <p:par>
                          <p:cTn id="62" fill="hold">
                            <p:stCondLst>
                              <p:cond delay="2500"/>
                            </p:stCondLst>
                            <p:childTnLst>
                              <p:par>
                                <p:cTn id="63" presetClass="entr" nodeType="afterEffect" presetSubtype="16" presetID="23" grpId="13" fill="hold">
                                  <p:stCondLst>
                                    <p:cond delay="0"/>
                                  </p:stCondLst>
                                  <p:iterate type="el" backwards="0">
                                    <p:tmAbs val="0"/>
                                  </p:iterate>
                                  <p:childTnLst>
                                    <p:set>
                                      <p:cBhvr>
                                        <p:cTn id="64" fill="hold"/>
                                        <p:tgtEl>
                                          <p:spTgt spid="3710"/>
                                        </p:tgtEl>
                                        <p:attrNameLst>
                                          <p:attrName>style.visibility</p:attrName>
                                        </p:attrNameLst>
                                      </p:cBhvr>
                                      <p:to>
                                        <p:strVal val="visible"/>
                                      </p:to>
                                    </p:set>
                                    <p:anim calcmode="lin" valueType="num">
                                      <p:cBhvr>
                                        <p:cTn id="65" dur="500" fill="hold"/>
                                        <p:tgtEl>
                                          <p:spTgt spid="3710"/>
                                        </p:tgtEl>
                                        <p:attrNameLst>
                                          <p:attrName>ppt_w</p:attrName>
                                        </p:attrNameLst>
                                      </p:cBhvr>
                                      <p:tavLst>
                                        <p:tav tm="0">
                                          <p:val>
                                            <p:fltVal val="0"/>
                                          </p:val>
                                        </p:tav>
                                        <p:tav tm="100000">
                                          <p:val>
                                            <p:strVal val="#ppt_w"/>
                                          </p:val>
                                        </p:tav>
                                      </p:tavLst>
                                    </p:anim>
                                    <p:anim calcmode="lin" valueType="num">
                                      <p:cBhvr>
                                        <p:cTn id="66" dur="500" fill="hold"/>
                                        <p:tgtEl>
                                          <p:spTgt spid="3710"/>
                                        </p:tgtEl>
                                        <p:attrNameLst>
                                          <p:attrName>ppt_h</p:attrName>
                                        </p:attrNameLst>
                                      </p:cBhvr>
                                      <p:tavLst>
                                        <p:tav tm="0">
                                          <p:val>
                                            <p:fltVal val="0"/>
                                          </p:val>
                                        </p:tav>
                                        <p:tav tm="100000">
                                          <p:val>
                                            <p:strVal val="#ppt_h"/>
                                          </p:val>
                                        </p:tav>
                                      </p:tavLst>
                                    </p:anim>
                                  </p:childTnLst>
                                </p:cTn>
                              </p:par>
                            </p:childTnLst>
                          </p:cTn>
                        </p:par>
                        <p:par>
                          <p:cTn id="67" fill="hold">
                            <p:stCondLst>
                              <p:cond delay="3000"/>
                            </p:stCondLst>
                            <p:childTnLst>
                              <p:par>
                                <p:cTn id="68" presetClass="entr" nodeType="afterEffect" presetSubtype="16" presetID="23" grpId="14" fill="hold">
                                  <p:stCondLst>
                                    <p:cond delay="0"/>
                                  </p:stCondLst>
                                  <p:iterate type="el" backwards="0">
                                    <p:tmAbs val="0"/>
                                  </p:iterate>
                                  <p:childTnLst>
                                    <p:set>
                                      <p:cBhvr>
                                        <p:cTn id="69" fill="hold"/>
                                        <p:tgtEl>
                                          <p:spTgt spid="3726"/>
                                        </p:tgtEl>
                                        <p:attrNameLst>
                                          <p:attrName>style.visibility</p:attrName>
                                        </p:attrNameLst>
                                      </p:cBhvr>
                                      <p:to>
                                        <p:strVal val="visible"/>
                                      </p:to>
                                    </p:set>
                                    <p:anim calcmode="lin" valueType="num">
                                      <p:cBhvr>
                                        <p:cTn id="70" dur="500" fill="hold"/>
                                        <p:tgtEl>
                                          <p:spTgt spid="3726"/>
                                        </p:tgtEl>
                                        <p:attrNameLst>
                                          <p:attrName>ppt_w</p:attrName>
                                        </p:attrNameLst>
                                      </p:cBhvr>
                                      <p:tavLst>
                                        <p:tav tm="0">
                                          <p:val>
                                            <p:fltVal val="0"/>
                                          </p:val>
                                        </p:tav>
                                        <p:tav tm="100000">
                                          <p:val>
                                            <p:strVal val="#ppt_w"/>
                                          </p:val>
                                        </p:tav>
                                      </p:tavLst>
                                    </p:anim>
                                    <p:anim calcmode="lin" valueType="num">
                                      <p:cBhvr>
                                        <p:cTn id="71" dur="500" fill="hold"/>
                                        <p:tgtEl>
                                          <p:spTgt spid="3726"/>
                                        </p:tgtEl>
                                        <p:attrNameLst>
                                          <p:attrName>ppt_h</p:attrName>
                                        </p:attrNameLst>
                                      </p:cBhvr>
                                      <p:tavLst>
                                        <p:tav tm="0">
                                          <p:val>
                                            <p:fltVal val="0"/>
                                          </p:val>
                                        </p:tav>
                                        <p:tav tm="100000">
                                          <p:val>
                                            <p:strVal val="#ppt_h"/>
                                          </p:val>
                                        </p:tav>
                                      </p:tavLst>
                                    </p:anim>
                                  </p:childTnLst>
                                </p:cTn>
                              </p:par>
                            </p:childTnLst>
                          </p:cTn>
                        </p:par>
                        <p:par>
                          <p:cTn id="72" fill="hold">
                            <p:stCondLst>
                              <p:cond delay="3500"/>
                            </p:stCondLst>
                            <p:childTnLst>
                              <p:par>
                                <p:cTn id="73" presetClass="entr" nodeType="afterEffect" presetSubtype="16" presetID="23" grpId="15" fill="hold">
                                  <p:stCondLst>
                                    <p:cond delay="0"/>
                                  </p:stCondLst>
                                  <p:iterate type="el" backwards="0">
                                    <p:tmAbs val="0"/>
                                  </p:iterate>
                                  <p:childTnLst>
                                    <p:set>
                                      <p:cBhvr>
                                        <p:cTn id="74" fill="hold"/>
                                        <p:tgtEl>
                                          <p:spTgt spid="3731"/>
                                        </p:tgtEl>
                                        <p:attrNameLst>
                                          <p:attrName>style.visibility</p:attrName>
                                        </p:attrNameLst>
                                      </p:cBhvr>
                                      <p:to>
                                        <p:strVal val="visible"/>
                                      </p:to>
                                    </p:set>
                                    <p:anim calcmode="lin" valueType="num">
                                      <p:cBhvr>
                                        <p:cTn id="75" dur="500" fill="hold"/>
                                        <p:tgtEl>
                                          <p:spTgt spid="3731"/>
                                        </p:tgtEl>
                                        <p:attrNameLst>
                                          <p:attrName>ppt_w</p:attrName>
                                        </p:attrNameLst>
                                      </p:cBhvr>
                                      <p:tavLst>
                                        <p:tav tm="0">
                                          <p:val>
                                            <p:fltVal val="0"/>
                                          </p:val>
                                        </p:tav>
                                        <p:tav tm="100000">
                                          <p:val>
                                            <p:strVal val="#ppt_w"/>
                                          </p:val>
                                        </p:tav>
                                      </p:tavLst>
                                    </p:anim>
                                    <p:anim calcmode="lin" valueType="num">
                                      <p:cBhvr>
                                        <p:cTn id="76" dur="500" fill="hold"/>
                                        <p:tgtEl>
                                          <p:spTgt spid="3731"/>
                                        </p:tgtEl>
                                        <p:attrNameLst>
                                          <p:attrName>ppt_h</p:attrName>
                                        </p:attrNameLst>
                                      </p:cBhvr>
                                      <p:tavLst>
                                        <p:tav tm="0">
                                          <p:val>
                                            <p:fltVal val="0"/>
                                          </p:val>
                                        </p:tav>
                                        <p:tav tm="100000">
                                          <p:val>
                                            <p:strVal val="#ppt_h"/>
                                          </p:val>
                                        </p:tav>
                                      </p:tavLst>
                                    </p:anim>
                                  </p:childTnLst>
                                </p:cTn>
                              </p:par>
                            </p:childTnLst>
                          </p:cTn>
                        </p:par>
                        <p:par>
                          <p:cTn id="77" fill="hold">
                            <p:stCondLst>
                              <p:cond delay="4000"/>
                            </p:stCondLst>
                            <p:childTnLst>
                              <p:par>
                                <p:cTn id="78" presetClass="entr" nodeType="afterEffect" presetSubtype="16" presetID="23" grpId="16" fill="hold">
                                  <p:stCondLst>
                                    <p:cond delay="0"/>
                                  </p:stCondLst>
                                  <p:iterate type="el" backwards="0">
                                    <p:tmAbs val="0"/>
                                  </p:iterate>
                                  <p:childTnLst>
                                    <p:set>
                                      <p:cBhvr>
                                        <p:cTn id="79" fill="hold"/>
                                        <p:tgtEl>
                                          <p:spTgt spid="3718"/>
                                        </p:tgtEl>
                                        <p:attrNameLst>
                                          <p:attrName>style.visibility</p:attrName>
                                        </p:attrNameLst>
                                      </p:cBhvr>
                                      <p:to>
                                        <p:strVal val="visible"/>
                                      </p:to>
                                    </p:set>
                                    <p:anim calcmode="lin" valueType="num">
                                      <p:cBhvr>
                                        <p:cTn id="80" dur="500" fill="hold"/>
                                        <p:tgtEl>
                                          <p:spTgt spid="3718"/>
                                        </p:tgtEl>
                                        <p:attrNameLst>
                                          <p:attrName>ppt_w</p:attrName>
                                        </p:attrNameLst>
                                      </p:cBhvr>
                                      <p:tavLst>
                                        <p:tav tm="0">
                                          <p:val>
                                            <p:fltVal val="0"/>
                                          </p:val>
                                        </p:tav>
                                        <p:tav tm="100000">
                                          <p:val>
                                            <p:strVal val="#ppt_w"/>
                                          </p:val>
                                        </p:tav>
                                      </p:tavLst>
                                    </p:anim>
                                    <p:anim calcmode="lin" valueType="num">
                                      <p:cBhvr>
                                        <p:cTn id="81" dur="500" fill="hold"/>
                                        <p:tgtEl>
                                          <p:spTgt spid="3718"/>
                                        </p:tgtEl>
                                        <p:attrNameLst>
                                          <p:attrName>ppt_h</p:attrName>
                                        </p:attrNameLst>
                                      </p:cBhvr>
                                      <p:tavLst>
                                        <p:tav tm="0">
                                          <p:val>
                                            <p:fltVal val="0"/>
                                          </p:val>
                                        </p:tav>
                                        <p:tav tm="100000">
                                          <p:val>
                                            <p:strVal val="#ppt_h"/>
                                          </p:val>
                                        </p:tav>
                                      </p:tavLst>
                                    </p:anim>
                                  </p:childTnLst>
                                </p:cTn>
                              </p:par>
                            </p:childTnLst>
                          </p:cTn>
                        </p:par>
                        <p:par>
                          <p:cTn id="82" fill="hold">
                            <p:stCondLst>
                              <p:cond delay="4500"/>
                            </p:stCondLst>
                            <p:childTnLst>
                              <p:par>
                                <p:cTn id="83" presetClass="entr" nodeType="afterEffect" presetSubtype="16" presetID="23" grpId="17" fill="hold">
                                  <p:stCondLst>
                                    <p:cond delay="0"/>
                                  </p:stCondLst>
                                  <p:iterate type="el" backwards="0">
                                    <p:tmAbs val="0"/>
                                  </p:iterate>
                                  <p:childTnLst>
                                    <p:set>
                                      <p:cBhvr>
                                        <p:cTn id="84" fill="hold"/>
                                        <p:tgtEl>
                                          <p:spTgt spid="3729"/>
                                        </p:tgtEl>
                                        <p:attrNameLst>
                                          <p:attrName>style.visibility</p:attrName>
                                        </p:attrNameLst>
                                      </p:cBhvr>
                                      <p:to>
                                        <p:strVal val="visible"/>
                                      </p:to>
                                    </p:set>
                                    <p:anim calcmode="lin" valueType="num">
                                      <p:cBhvr>
                                        <p:cTn id="85" dur="500" fill="hold"/>
                                        <p:tgtEl>
                                          <p:spTgt spid="3729"/>
                                        </p:tgtEl>
                                        <p:attrNameLst>
                                          <p:attrName>ppt_w</p:attrName>
                                        </p:attrNameLst>
                                      </p:cBhvr>
                                      <p:tavLst>
                                        <p:tav tm="0">
                                          <p:val>
                                            <p:fltVal val="0"/>
                                          </p:val>
                                        </p:tav>
                                        <p:tav tm="100000">
                                          <p:val>
                                            <p:strVal val="#ppt_w"/>
                                          </p:val>
                                        </p:tav>
                                      </p:tavLst>
                                    </p:anim>
                                    <p:anim calcmode="lin" valueType="num">
                                      <p:cBhvr>
                                        <p:cTn id="86" dur="500" fill="hold"/>
                                        <p:tgtEl>
                                          <p:spTgt spid="3729"/>
                                        </p:tgtEl>
                                        <p:attrNameLst>
                                          <p:attrName>ppt_h</p:attrName>
                                        </p:attrNameLst>
                                      </p:cBhvr>
                                      <p:tavLst>
                                        <p:tav tm="0">
                                          <p:val>
                                            <p:fltVal val="0"/>
                                          </p:val>
                                        </p:tav>
                                        <p:tav tm="100000">
                                          <p:val>
                                            <p:strVal val="#ppt_h"/>
                                          </p:val>
                                        </p:tav>
                                      </p:tavLst>
                                    </p:anim>
                                  </p:childTnLst>
                                </p:cTn>
                              </p:par>
                            </p:childTnLst>
                          </p:cTn>
                        </p:par>
                        <p:par>
                          <p:cTn id="87" fill="hold">
                            <p:stCondLst>
                              <p:cond delay="5000"/>
                            </p:stCondLst>
                            <p:childTnLst>
                              <p:par>
                                <p:cTn id="88" presetClass="entr" nodeType="afterEffect" presetSubtype="16" presetID="23" grpId="18" fill="hold">
                                  <p:stCondLst>
                                    <p:cond delay="0"/>
                                  </p:stCondLst>
                                  <p:iterate type="el" backwards="0">
                                    <p:tmAbs val="0"/>
                                  </p:iterate>
                                  <p:childTnLst>
                                    <p:set>
                                      <p:cBhvr>
                                        <p:cTn id="89" fill="hold"/>
                                        <p:tgtEl>
                                          <p:spTgt spid="3733"/>
                                        </p:tgtEl>
                                        <p:attrNameLst>
                                          <p:attrName>style.visibility</p:attrName>
                                        </p:attrNameLst>
                                      </p:cBhvr>
                                      <p:to>
                                        <p:strVal val="visible"/>
                                      </p:to>
                                    </p:set>
                                    <p:anim calcmode="lin" valueType="num">
                                      <p:cBhvr>
                                        <p:cTn id="90" dur="500" fill="hold"/>
                                        <p:tgtEl>
                                          <p:spTgt spid="3733"/>
                                        </p:tgtEl>
                                        <p:attrNameLst>
                                          <p:attrName>ppt_w</p:attrName>
                                        </p:attrNameLst>
                                      </p:cBhvr>
                                      <p:tavLst>
                                        <p:tav tm="0">
                                          <p:val>
                                            <p:fltVal val="0"/>
                                          </p:val>
                                        </p:tav>
                                        <p:tav tm="100000">
                                          <p:val>
                                            <p:strVal val="#ppt_w"/>
                                          </p:val>
                                        </p:tav>
                                      </p:tavLst>
                                    </p:anim>
                                    <p:anim calcmode="lin" valueType="num">
                                      <p:cBhvr>
                                        <p:cTn id="91" dur="500" fill="hold"/>
                                        <p:tgtEl>
                                          <p:spTgt spid="3733"/>
                                        </p:tgtEl>
                                        <p:attrNameLst>
                                          <p:attrName>ppt_h</p:attrName>
                                        </p:attrNameLst>
                                      </p:cBhvr>
                                      <p:tavLst>
                                        <p:tav tm="0">
                                          <p:val>
                                            <p:fltVal val="0"/>
                                          </p:val>
                                        </p:tav>
                                        <p:tav tm="100000">
                                          <p:val>
                                            <p:strVal val="#ppt_h"/>
                                          </p:val>
                                        </p:tav>
                                      </p:tavLst>
                                    </p:anim>
                                  </p:childTnLst>
                                </p:cTn>
                              </p:par>
                            </p:childTnLst>
                          </p:cTn>
                        </p:par>
                        <p:par>
                          <p:cTn id="92" fill="hold">
                            <p:stCondLst>
                              <p:cond delay="5500"/>
                            </p:stCondLst>
                            <p:childTnLst>
                              <p:par>
                                <p:cTn id="93" presetClass="entr" nodeType="afterEffect" presetSubtype="16" presetID="23" grpId="19" fill="hold">
                                  <p:stCondLst>
                                    <p:cond delay="0"/>
                                  </p:stCondLst>
                                  <p:iterate type="el" backwards="0">
                                    <p:tmAbs val="0"/>
                                  </p:iterate>
                                  <p:childTnLst>
                                    <p:set>
                                      <p:cBhvr>
                                        <p:cTn id="94" fill="hold"/>
                                        <p:tgtEl>
                                          <p:spTgt spid="3714"/>
                                        </p:tgtEl>
                                        <p:attrNameLst>
                                          <p:attrName>style.visibility</p:attrName>
                                        </p:attrNameLst>
                                      </p:cBhvr>
                                      <p:to>
                                        <p:strVal val="visible"/>
                                      </p:to>
                                    </p:set>
                                    <p:anim calcmode="lin" valueType="num">
                                      <p:cBhvr>
                                        <p:cTn id="95" dur="500" fill="hold"/>
                                        <p:tgtEl>
                                          <p:spTgt spid="3714"/>
                                        </p:tgtEl>
                                        <p:attrNameLst>
                                          <p:attrName>ppt_w</p:attrName>
                                        </p:attrNameLst>
                                      </p:cBhvr>
                                      <p:tavLst>
                                        <p:tav tm="0">
                                          <p:val>
                                            <p:fltVal val="0"/>
                                          </p:val>
                                        </p:tav>
                                        <p:tav tm="100000">
                                          <p:val>
                                            <p:strVal val="#ppt_w"/>
                                          </p:val>
                                        </p:tav>
                                      </p:tavLst>
                                    </p:anim>
                                    <p:anim calcmode="lin" valueType="num">
                                      <p:cBhvr>
                                        <p:cTn id="96" dur="500" fill="hold"/>
                                        <p:tgtEl>
                                          <p:spTgt spid="3714"/>
                                        </p:tgtEl>
                                        <p:attrNameLst>
                                          <p:attrName>ppt_h</p:attrName>
                                        </p:attrNameLst>
                                      </p:cBhvr>
                                      <p:tavLst>
                                        <p:tav tm="0">
                                          <p:val>
                                            <p:fltVal val="0"/>
                                          </p:val>
                                        </p:tav>
                                        <p:tav tm="100000">
                                          <p:val>
                                            <p:strVal val="#ppt_h"/>
                                          </p:val>
                                        </p:tav>
                                      </p:tavLst>
                                    </p:anim>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2" presetID="2" grpId="20" fill="hold">
                                  <p:stCondLst>
                                    <p:cond delay="0"/>
                                  </p:stCondLst>
                                  <p:iterate type="el" backwards="0">
                                    <p:tmAbs val="0"/>
                                  </p:iterate>
                                  <p:childTnLst>
                                    <p:set>
                                      <p:cBhvr>
                                        <p:cTn id="100" fill="hold"/>
                                        <p:tgtEl>
                                          <p:spTgt spid="3709"/>
                                        </p:tgtEl>
                                        <p:attrNameLst>
                                          <p:attrName>style.visibility</p:attrName>
                                        </p:attrNameLst>
                                      </p:cBhvr>
                                      <p:to>
                                        <p:strVal val="visible"/>
                                      </p:to>
                                    </p:set>
                                    <p:anim calcmode="lin" valueType="num">
                                      <p:cBhvr>
                                        <p:cTn id="101" dur="500" fill="hold"/>
                                        <p:tgtEl>
                                          <p:spTgt spid="3709"/>
                                        </p:tgtEl>
                                        <p:attrNameLst>
                                          <p:attrName>ppt_x</p:attrName>
                                        </p:attrNameLst>
                                      </p:cBhvr>
                                      <p:tavLst>
                                        <p:tav tm="0">
                                          <p:val>
                                            <p:strVal val="1+#ppt_w/2"/>
                                          </p:val>
                                        </p:tav>
                                        <p:tav tm="100000">
                                          <p:val>
                                            <p:strVal val="#ppt_x"/>
                                          </p:val>
                                        </p:tav>
                                      </p:tavLst>
                                    </p:anim>
                                    <p:anim calcmode="lin" valueType="num">
                                      <p:cBhvr>
                                        <p:cTn id="102" dur="500" fill="hold"/>
                                        <p:tgtEl>
                                          <p:spTgt spid="3709"/>
                                        </p:tgtEl>
                                        <p:attrNameLst>
                                          <p:attrName>ppt_y</p:attrName>
                                        </p:attrNameLst>
                                      </p:cBhvr>
                                      <p:tavLst>
                                        <p:tav tm="0">
                                          <p:val>
                                            <p:strVal val="#ppt_y"/>
                                          </p:val>
                                        </p:tav>
                                        <p:tav tm="100000">
                                          <p:val>
                                            <p:strVal val="#ppt_y"/>
                                          </p:val>
                                        </p:tav>
                                      </p:tavLst>
                                    </p:anim>
                                  </p:childTnLst>
                                </p:cTn>
                              </p:par>
                            </p:childTnLst>
                          </p:cTn>
                        </p:par>
                        <p:par>
                          <p:cTn id="103" fill="hold">
                            <p:stCondLst>
                              <p:cond delay="500"/>
                            </p:stCondLst>
                            <p:childTnLst>
                              <p:par>
                                <p:cTn id="104" presetClass="entr" nodeType="afterEffect" presetSubtype="8" presetID="2" grpId="21" fill="hold">
                                  <p:stCondLst>
                                    <p:cond delay="0"/>
                                  </p:stCondLst>
                                  <p:iterate type="el" backwards="0">
                                    <p:tmAbs val="0"/>
                                  </p:iterate>
                                  <p:childTnLst>
                                    <p:set>
                                      <p:cBhvr>
                                        <p:cTn id="105" fill="hold"/>
                                        <p:tgtEl>
                                          <p:spTgt spid="3705"/>
                                        </p:tgtEl>
                                        <p:attrNameLst>
                                          <p:attrName>style.visibility</p:attrName>
                                        </p:attrNameLst>
                                      </p:cBhvr>
                                      <p:to>
                                        <p:strVal val="visible"/>
                                      </p:to>
                                    </p:set>
                                    <p:anim calcmode="lin" valueType="num">
                                      <p:cBhvr>
                                        <p:cTn id="106" dur="500" fill="hold"/>
                                        <p:tgtEl>
                                          <p:spTgt spid="3705"/>
                                        </p:tgtEl>
                                        <p:attrNameLst>
                                          <p:attrName>ppt_x</p:attrName>
                                        </p:attrNameLst>
                                      </p:cBhvr>
                                      <p:tavLst>
                                        <p:tav tm="0">
                                          <p:val>
                                            <p:strVal val="0-#ppt_w/2"/>
                                          </p:val>
                                        </p:tav>
                                        <p:tav tm="100000">
                                          <p:val>
                                            <p:strVal val="#ppt_x"/>
                                          </p:val>
                                        </p:tav>
                                      </p:tavLst>
                                    </p:anim>
                                    <p:anim calcmode="lin" valueType="num">
                                      <p:cBhvr>
                                        <p:cTn id="107" dur="500" fill="hold"/>
                                        <p:tgtEl>
                                          <p:spTgt spid="3705"/>
                                        </p:tgtEl>
                                        <p:attrNameLst>
                                          <p:attrName>ppt_y</p:attrName>
                                        </p:attrNameLst>
                                      </p:cBhvr>
                                      <p:tavLst>
                                        <p:tav tm="0">
                                          <p:val>
                                            <p:strVal val="#ppt_y"/>
                                          </p:val>
                                        </p:tav>
                                        <p:tav tm="100000">
                                          <p:val>
                                            <p:strVal val="#ppt_y"/>
                                          </p:val>
                                        </p:tav>
                                      </p:tavLst>
                                    </p:anim>
                                  </p:childTnLst>
                                </p:cTn>
                              </p:par>
                            </p:childTnLst>
                          </p:cTn>
                        </p:par>
                        <p:par>
                          <p:cTn id="108" fill="hold">
                            <p:stCondLst>
                              <p:cond delay="1000"/>
                            </p:stCondLst>
                            <p:childTnLst>
                              <p:par>
                                <p:cTn id="109" presetClass="entr" nodeType="afterEffect" presetSubtype="2" presetID="2" grpId="22" fill="hold">
                                  <p:stCondLst>
                                    <p:cond delay="0"/>
                                  </p:stCondLst>
                                  <p:iterate type="el" backwards="0">
                                    <p:tmAbs val="0"/>
                                  </p:iterate>
                                  <p:childTnLst>
                                    <p:set>
                                      <p:cBhvr>
                                        <p:cTn id="110" fill="hold"/>
                                        <p:tgtEl>
                                          <p:spTgt spid="3717"/>
                                        </p:tgtEl>
                                        <p:attrNameLst>
                                          <p:attrName>style.visibility</p:attrName>
                                        </p:attrNameLst>
                                      </p:cBhvr>
                                      <p:to>
                                        <p:strVal val="visible"/>
                                      </p:to>
                                    </p:set>
                                    <p:anim calcmode="lin" valueType="num">
                                      <p:cBhvr>
                                        <p:cTn id="111" dur="500" fill="hold"/>
                                        <p:tgtEl>
                                          <p:spTgt spid="3717"/>
                                        </p:tgtEl>
                                        <p:attrNameLst>
                                          <p:attrName>ppt_x</p:attrName>
                                        </p:attrNameLst>
                                      </p:cBhvr>
                                      <p:tavLst>
                                        <p:tav tm="0">
                                          <p:val>
                                            <p:strVal val="1+#ppt_w/2"/>
                                          </p:val>
                                        </p:tav>
                                        <p:tav tm="100000">
                                          <p:val>
                                            <p:strVal val="#ppt_x"/>
                                          </p:val>
                                        </p:tav>
                                      </p:tavLst>
                                    </p:anim>
                                    <p:anim calcmode="lin" valueType="num">
                                      <p:cBhvr>
                                        <p:cTn id="112" dur="500" fill="hold"/>
                                        <p:tgtEl>
                                          <p:spTgt spid="3717"/>
                                        </p:tgtEl>
                                        <p:attrNameLst>
                                          <p:attrName>ppt_y</p:attrName>
                                        </p:attrNameLst>
                                      </p:cBhvr>
                                      <p:tavLst>
                                        <p:tav tm="0">
                                          <p:val>
                                            <p:strVal val="#ppt_y"/>
                                          </p:val>
                                        </p:tav>
                                        <p:tav tm="100000">
                                          <p:val>
                                            <p:strVal val="#ppt_y"/>
                                          </p:val>
                                        </p:tav>
                                      </p:tavLst>
                                    </p:anim>
                                  </p:childTnLst>
                                </p:cTn>
                              </p:par>
                            </p:childTnLst>
                          </p:cTn>
                        </p:par>
                        <p:par>
                          <p:cTn id="113" fill="hold">
                            <p:stCondLst>
                              <p:cond delay="1500"/>
                            </p:stCondLst>
                            <p:childTnLst>
                              <p:par>
                                <p:cTn id="114" presetClass="entr" nodeType="afterEffect" presetSubtype="8" presetID="2" grpId="23" fill="hold">
                                  <p:stCondLst>
                                    <p:cond delay="0"/>
                                  </p:stCondLst>
                                  <p:iterate type="el" backwards="0">
                                    <p:tmAbs val="0"/>
                                  </p:iterate>
                                  <p:childTnLst>
                                    <p:set>
                                      <p:cBhvr>
                                        <p:cTn id="115" fill="hold"/>
                                        <p:tgtEl>
                                          <p:spTgt spid="3713"/>
                                        </p:tgtEl>
                                        <p:attrNameLst>
                                          <p:attrName>style.visibility</p:attrName>
                                        </p:attrNameLst>
                                      </p:cBhvr>
                                      <p:to>
                                        <p:strVal val="visible"/>
                                      </p:to>
                                    </p:set>
                                    <p:anim calcmode="lin" valueType="num">
                                      <p:cBhvr>
                                        <p:cTn id="116" dur="500" fill="hold"/>
                                        <p:tgtEl>
                                          <p:spTgt spid="3713"/>
                                        </p:tgtEl>
                                        <p:attrNameLst>
                                          <p:attrName>ppt_x</p:attrName>
                                        </p:attrNameLst>
                                      </p:cBhvr>
                                      <p:tavLst>
                                        <p:tav tm="0">
                                          <p:val>
                                            <p:strVal val="0-#ppt_w/2"/>
                                          </p:val>
                                        </p:tav>
                                        <p:tav tm="100000">
                                          <p:val>
                                            <p:strVal val="#ppt_x"/>
                                          </p:val>
                                        </p:tav>
                                      </p:tavLst>
                                    </p:anim>
                                    <p:anim calcmode="lin" valueType="num">
                                      <p:cBhvr>
                                        <p:cTn id="117" dur="500" fill="hold"/>
                                        <p:tgtEl>
                                          <p:spTgt spid="3713"/>
                                        </p:tgtEl>
                                        <p:attrNameLst>
                                          <p:attrName>ppt_y</p:attrName>
                                        </p:attrNameLst>
                                      </p:cBhvr>
                                      <p:tavLst>
                                        <p:tav tm="0">
                                          <p:val>
                                            <p:strVal val="#ppt_y"/>
                                          </p:val>
                                        </p:tav>
                                        <p:tav tm="100000">
                                          <p:val>
                                            <p:strVal val="#ppt_y"/>
                                          </p:val>
                                        </p:tav>
                                      </p:tavLst>
                                    </p:anim>
                                  </p:childTnLst>
                                </p:cTn>
                              </p:par>
                            </p:childTnLst>
                          </p:cTn>
                        </p:par>
                        <p:par>
                          <p:cTn id="118" fill="hold">
                            <p:stCondLst>
                              <p:cond delay="0"/>
                            </p:stCondLst>
                            <p:childTnLst>
                              <p:par>
                                <p:cTn id="119" presetClass="emph" nodeType="afterEffect" presetSubtype="0" presetID="8" grpId="24" fill="hold">
                                  <p:stCondLst>
                                    <p:cond delay="0"/>
                                  </p:stCondLst>
                                  <p:childTnLst>
                                    <p:animRot by="5400000">
                                      <p:cBhvr>
                                        <p:cTn id="120" dur="1000" fill="hold"/>
                                        <p:tgtEl>
                                          <p:spTgt spid="3717"/>
                                        </p:tgtEl>
                                        <p:attrNameLst>
                                          <p:attrName>r</p:attrName>
                                        </p:attrNameLst>
                                      </p:cBhvr>
                                    </p:animRot>
                                  </p:childTnLst>
                                </p:cTn>
                              </p:par>
                            </p:childTnLst>
                          </p:cTn>
                        </p:par>
                        <p:par>
                          <p:cTn id="121" fill="hold">
                            <p:stCondLst>
                              <p:cond delay="0"/>
                            </p:stCondLst>
                            <p:childTnLst>
                              <p:par>
                                <p:cTn id="122" presetClass="emph" nodeType="afterEffect" presetSubtype="0" presetID="8" grpId="25" fill="hold">
                                  <p:stCondLst>
                                    <p:cond delay="0"/>
                                  </p:stCondLst>
                                  <p:childTnLst>
                                    <p:animRot by="5400000">
                                      <p:cBhvr>
                                        <p:cTn id="123" dur="1000" fill="hold"/>
                                        <p:tgtEl>
                                          <p:spTgt spid="3713"/>
                                        </p:tgtEl>
                                        <p:attrNameLst>
                                          <p:attrName>r</p:attrName>
                                        </p:attrNameLst>
                                      </p:cBhvr>
                                    </p:animRot>
                                  </p:childTnLst>
                                </p:cTn>
                              </p:par>
                            </p:childTnLst>
                          </p:cTn>
                        </p:par>
                        <p:par>
                          <p:cTn id="124" fill="hold">
                            <p:stCondLst>
                              <p:cond delay="0"/>
                            </p:stCondLst>
                            <p:childTnLst>
                              <p:par>
                                <p:cTn id="125" presetClass="emph" nodeType="afterEffect" presetSubtype="0" presetID="8" grpId="26" fill="hold">
                                  <p:stCondLst>
                                    <p:cond delay="0"/>
                                  </p:stCondLst>
                                  <p:childTnLst>
                                    <p:animRot by="5400000">
                                      <p:cBhvr>
                                        <p:cTn id="126" dur="1000" fill="hold"/>
                                        <p:tgtEl>
                                          <p:spTgt spid="3705"/>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725" grpId="7"/>
      <p:bldP build="whole" bldLvl="1" animBg="1" rev="0" advAuto="0" spid="3724" grpId="4"/>
      <p:bldP build="whole" bldLvl="1" animBg="1" rev="0" advAuto="0" spid="3726" grpId="14"/>
      <p:bldP build="whole" bldLvl="1" animBg="1" rev="0" advAuto="0" spid="3714" grpId="19"/>
      <p:bldP build="whole" bldLvl="1" animBg="1" rev="0" advAuto="0" spid="3713" grpId="23"/>
      <p:bldP build="whole" bldLvl="1" animBg="1" rev="0" advAuto="0" spid="3723" grpId="6"/>
      <p:bldP build="whole" bldLvl="1" animBg="1" rev="0" advAuto="0" spid="3713" grpId="25"/>
      <p:bldP build="whole" bldLvl="1" animBg="1" rev="0" advAuto="0" spid="3722" grpId="5"/>
      <p:bldP build="whole" bldLvl="1" animBg="1" rev="0" advAuto="0" spid="3721" grpId="3"/>
      <p:bldP build="whole" bldLvl="1" animBg="1" rev="0" advAuto="0" spid="3720" grpId="2"/>
      <p:bldP build="whole" bldLvl="1" animBg="1" rev="0" advAuto="0" spid="3709" grpId="20"/>
      <p:bldP build="whole" bldLvl="1" animBg="1" rev="0" advAuto="0" spid="3718" grpId="16"/>
      <p:bldP build="whole" bldLvl="1" animBg="1" rev="0" advAuto="0" spid="3732" grpId="12"/>
      <p:bldP build="whole" bldLvl="1" animBg="1" rev="0" advAuto="0" spid="3733" grpId="18"/>
      <p:bldP build="whole" bldLvl="1" animBg="1" rev="0" advAuto="0" spid="3710" grpId="13"/>
      <p:bldP build="whole" bldLvl="1" animBg="1" rev="0" advAuto="0" spid="3719" grpId="1"/>
      <p:bldP build="whole" bldLvl="1" animBg="1" rev="0" advAuto="0" spid="3706" grpId="10"/>
      <p:bldP build="whole" bldLvl="1" animBg="1" rev="0" advAuto="0" spid="3730" grpId="9"/>
      <p:bldP build="whole" bldLvl="1" animBg="1" rev="0" advAuto="0" spid="3705" grpId="21"/>
      <p:bldP build="whole" bldLvl="1" animBg="1" rev="0" advAuto="0" spid="3731" grpId="15"/>
      <p:bldP build="whole" bldLvl="1" animBg="1" rev="0" advAuto="0" spid="3705" grpId="26"/>
      <p:bldP build="whole" bldLvl="1" animBg="1" rev="0" advAuto="0" spid="3728" grpId="11"/>
      <p:bldP build="whole" bldLvl="1" animBg="1" rev="0" advAuto="0" spid="3727" grpId="8"/>
      <p:bldP build="whole" bldLvl="1" animBg="1" rev="0" advAuto="0" spid="3729" grpId="17"/>
      <p:bldP build="whole" bldLvl="1" animBg="1" rev="0" advAuto="0" spid="3717" grpId="22"/>
      <p:bldP build="whole" bldLvl="1" animBg="1" rev="0" advAuto="0" spid="3717" grpId="24"/>
    </p:bld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73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737" name="Straight Connector 21"/>
          <p:cNvSpPr/>
          <p:nvPr/>
        </p:nvSpPr>
        <p:spPr>
          <a:xfrm flipH="1" flipV="1">
            <a:off x="2301479" y="4699720"/>
            <a:ext cx="7791648" cy="1"/>
          </a:xfrm>
          <a:prstGeom prst="line">
            <a:avLst/>
          </a:prstGeom>
          <a:ln w="31750">
            <a:solidFill>
              <a:srgbClr val="000000"/>
            </a:solidFill>
            <a:miter/>
            <a:headEnd type="oval"/>
            <a:tailEnd type="oval"/>
          </a:ln>
        </p:spPr>
        <p:txBody>
          <a:bodyPr lIns="45719" rIns="45719"/>
          <a:lstStyle/>
          <a:p>
            <a:pPr/>
          </a:p>
        </p:txBody>
      </p:sp>
      <p:sp>
        <p:nvSpPr>
          <p:cNvPr id="3738" name="Oval 2"/>
          <p:cNvSpPr/>
          <p:nvPr/>
        </p:nvSpPr>
        <p:spPr>
          <a:xfrm>
            <a:off x="2000288" y="4423288"/>
            <a:ext cx="531485" cy="531485"/>
          </a:xfrm>
          <a:prstGeom prst="ellipse">
            <a:avLst/>
          </a:prstGeom>
          <a:solidFill>
            <a:srgbClr val="6491C8"/>
          </a:solidFill>
          <a:ln w="31750">
            <a:solidFill>
              <a:srgbClr val="000000"/>
            </a:solidFill>
            <a:miter/>
          </a:ln>
        </p:spPr>
        <p:txBody>
          <a:bodyPr lIns="45719" rIns="45719" anchor="ctr"/>
          <a:lstStyle/>
          <a:p>
            <a:pPr algn="ctr">
              <a:defRPr>
                <a:solidFill>
                  <a:srgbClr val="FFFFFF"/>
                </a:solidFill>
              </a:defRPr>
            </a:pPr>
          </a:p>
        </p:txBody>
      </p:sp>
      <p:sp>
        <p:nvSpPr>
          <p:cNvPr id="3739" name="Straight Connector 8"/>
          <p:cNvSpPr/>
          <p:nvPr/>
        </p:nvSpPr>
        <p:spPr>
          <a:xfrm>
            <a:off x="2273025" y="3891803"/>
            <a:ext cx="1" cy="398614"/>
          </a:xfrm>
          <a:prstGeom prst="line">
            <a:avLst/>
          </a:prstGeom>
          <a:ln w="19050">
            <a:solidFill>
              <a:srgbClr val="7D8287"/>
            </a:solidFill>
            <a:prstDash val="sysDot"/>
            <a:miter/>
          </a:ln>
        </p:spPr>
        <p:txBody>
          <a:bodyPr lIns="45719" rIns="45719"/>
          <a:lstStyle/>
          <a:p>
            <a:pPr/>
          </a:p>
        </p:txBody>
      </p:sp>
      <p:sp>
        <p:nvSpPr>
          <p:cNvPr id="3740" name="Shape 16"/>
          <p:cNvSpPr/>
          <p:nvPr/>
        </p:nvSpPr>
        <p:spPr>
          <a:xfrm>
            <a:off x="1443468" y="2058260"/>
            <a:ext cx="1735043" cy="1735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41" name="Shape 16"/>
          <p:cNvSpPr/>
          <p:nvPr/>
        </p:nvSpPr>
        <p:spPr>
          <a:xfrm>
            <a:off x="1367539" y="2007639"/>
            <a:ext cx="1735042" cy="1735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FFFFFF">
              <a:alpha val="35000"/>
            </a:srgbClr>
          </a:solidFill>
          <a:ln w="16510">
            <a:solidFill>
              <a:srgbClr val="6491C8"/>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42" name="Oval 19"/>
          <p:cNvSpPr/>
          <p:nvPr/>
        </p:nvSpPr>
        <p:spPr>
          <a:xfrm>
            <a:off x="1645905" y="2286023"/>
            <a:ext cx="1178309" cy="1178307"/>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3743" name="Oval 22"/>
          <p:cNvSpPr/>
          <p:nvPr/>
        </p:nvSpPr>
        <p:spPr>
          <a:xfrm>
            <a:off x="4003573" y="4423288"/>
            <a:ext cx="531485" cy="531485"/>
          </a:xfrm>
          <a:prstGeom prst="ellipse">
            <a:avLst/>
          </a:prstGeom>
          <a:solidFill>
            <a:schemeClr val="accent1"/>
          </a:solidFill>
          <a:ln w="31750">
            <a:solidFill>
              <a:srgbClr val="000000"/>
            </a:solidFill>
            <a:miter/>
          </a:ln>
        </p:spPr>
        <p:txBody>
          <a:bodyPr lIns="45719" rIns="45719" anchor="ctr"/>
          <a:lstStyle/>
          <a:p>
            <a:pPr algn="ctr">
              <a:defRPr>
                <a:solidFill>
                  <a:srgbClr val="FFFFFF"/>
                </a:solidFill>
              </a:defRPr>
            </a:pPr>
          </a:p>
        </p:txBody>
      </p:sp>
      <p:sp>
        <p:nvSpPr>
          <p:cNvPr id="3744" name="Straight Connector 23"/>
          <p:cNvSpPr/>
          <p:nvPr/>
        </p:nvSpPr>
        <p:spPr>
          <a:xfrm>
            <a:off x="4276309" y="3953128"/>
            <a:ext cx="1" cy="337289"/>
          </a:xfrm>
          <a:prstGeom prst="line">
            <a:avLst/>
          </a:prstGeom>
          <a:ln w="19050">
            <a:solidFill>
              <a:srgbClr val="7D8287"/>
            </a:solidFill>
            <a:prstDash val="sysDot"/>
            <a:miter/>
          </a:ln>
        </p:spPr>
        <p:txBody>
          <a:bodyPr lIns="45719" rIns="45719"/>
          <a:lstStyle/>
          <a:p>
            <a:pPr/>
          </a:p>
        </p:txBody>
      </p:sp>
      <p:sp>
        <p:nvSpPr>
          <p:cNvPr id="3745" name="Shape 16"/>
          <p:cNvSpPr/>
          <p:nvPr/>
        </p:nvSpPr>
        <p:spPr>
          <a:xfrm>
            <a:off x="3623966" y="2473257"/>
            <a:ext cx="1364396" cy="1364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46" name="Shape 16"/>
          <p:cNvSpPr/>
          <p:nvPr/>
        </p:nvSpPr>
        <p:spPr>
          <a:xfrm>
            <a:off x="3564256" y="2433451"/>
            <a:ext cx="1364397" cy="1364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FFFFFF">
              <a:alpha val="35000"/>
            </a:srgbClr>
          </a:solidFill>
          <a:ln w="16510">
            <a:solidFill>
              <a:schemeClr val="accent1"/>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47" name="Oval 27"/>
          <p:cNvSpPr/>
          <p:nvPr/>
        </p:nvSpPr>
        <p:spPr>
          <a:xfrm>
            <a:off x="3783157" y="2652366"/>
            <a:ext cx="926593" cy="926592"/>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3748" name="Oval 34"/>
          <p:cNvSpPr/>
          <p:nvPr/>
        </p:nvSpPr>
        <p:spPr>
          <a:xfrm>
            <a:off x="5925091" y="4423288"/>
            <a:ext cx="531485" cy="531485"/>
          </a:xfrm>
          <a:prstGeom prst="ellipse">
            <a:avLst/>
          </a:prstGeom>
          <a:solidFill>
            <a:srgbClr val="5E6265"/>
          </a:solidFill>
          <a:ln w="31750">
            <a:solidFill>
              <a:srgbClr val="000000"/>
            </a:solidFill>
            <a:miter/>
          </a:ln>
        </p:spPr>
        <p:txBody>
          <a:bodyPr lIns="45719" rIns="45719" anchor="ctr"/>
          <a:lstStyle/>
          <a:p>
            <a:pPr algn="ctr">
              <a:defRPr>
                <a:solidFill>
                  <a:srgbClr val="FFFFFF"/>
                </a:solidFill>
              </a:defRPr>
            </a:pPr>
          </a:p>
        </p:txBody>
      </p:sp>
      <p:sp>
        <p:nvSpPr>
          <p:cNvPr id="3749" name="Straight Connector 35"/>
          <p:cNvSpPr/>
          <p:nvPr/>
        </p:nvSpPr>
        <p:spPr>
          <a:xfrm>
            <a:off x="6197827" y="3748711"/>
            <a:ext cx="1" cy="541706"/>
          </a:xfrm>
          <a:prstGeom prst="line">
            <a:avLst/>
          </a:prstGeom>
          <a:ln w="19050">
            <a:solidFill>
              <a:srgbClr val="7D8287"/>
            </a:solidFill>
            <a:prstDash val="sysDot"/>
            <a:miter/>
          </a:ln>
        </p:spPr>
        <p:txBody>
          <a:bodyPr lIns="45719" rIns="45719"/>
          <a:lstStyle/>
          <a:p>
            <a:pPr/>
          </a:p>
        </p:txBody>
      </p:sp>
      <p:sp>
        <p:nvSpPr>
          <p:cNvPr id="3750" name="Shape 16"/>
          <p:cNvSpPr/>
          <p:nvPr/>
        </p:nvSpPr>
        <p:spPr>
          <a:xfrm>
            <a:off x="5352558" y="1838967"/>
            <a:ext cx="1767905" cy="1767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51" name="Shape 16"/>
          <p:cNvSpPr/>
          <p:nvPr/>
        </p:nvSpPr>
        <p:spPr>
          <a:xfrm>
            <a:off x="5275191" y="1787387"/>
            <a:ext cx="1767905" cy="1767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FFFFFF">
              <a:alpha val="35000"/>
            </a:srgbClr>
          </a:solidFill>
          <a:ln w="16510">
            <a:solidFill>
              <a:srgbClr val="3E4144"/>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52" name="Oval 39"/>
          <p:cNvSpPr/>
          <p:nvPr/>
        </p:nvSpPr>
        <p:spPr>
          <a:xfrm>
            <a:off x="5558830" y="2071043"/>
            <a:ext cx="1200625" cy="1200625"/>
          </a:xfrm>
          <a:prstGeom prst="ellipse">
            <a:avLst/>
          </a:prstGeom>
          <a:solidFill>
            <a:srgbClr val="3E4144"/>
          </a:solidFill>
          <a:ln w="12700">
            <a:miter lim="400000"/>
          </a:ln>
        </p:spPr>
        <p:txBody>
          <a:bodyPr lIns="45719" rIns="45719" anchor="ctr"/>
          <a:lstStyle/>
          <a:p>
            <a:pPr algn="ctr">
              <a:defRPr>
                <a:solidFill>
                  <a:srgbClr val="FFFFFF"/>
                </a:solidFill>
              </a:defRPr>
            </a:pPr>
          </a:p>
        </p:txBody>
      </p:sp>
      <p:sp>
        <p:nvSpPr>
          <p:cNvPr id="3753" name="Oval 43"/>
          <p:cNvSpPr/>
          <p:nvPr/>
        </p:nvSpPr>
        <p:spPr>
          <a:xfrm>
            <a:off x="7979480" y="4423288"/>
            <a:ext cx="531485" cy="531485"/>
          </a:xfrm>
          <a:prstGeom prst="ellipse">
            <a:avLst/>
          </a:prstGeom>
          <a:solidFill>
            <a:schemeClr val="accent2"/>
          </a:solidFill>
          <a:ln w="31750">
            <a:solidFill>
              <a:srgbClr val="000000"/>
            </a:solidFill>
            <a:miter/>
          </a:ln>
        </p:spPr>
        <p:txBody>
          <a:bodyPr lIns="45719" rIns="45719" anchor="ctr"/>
          <a:lstStyle/>
          <a:p>
            <a:pPr algn="ctr">
              <a:defRPr>
                <a:solidFill>
                  <a:srgbClr val="FFFFFF"/>
                </a:solidFill>
              </a:defRPr>
            </a:pPr>
          </a:p>
        </p:txBody>
      </p:sp>
      <p:sp>
        <p:nvSpPr>
          <p:cNvPr id="3754" name="Straight Connector 44"/>
          <p:cNvSpPr/>
          <p:nvPr/>
        </p:nvSpPr>
        <p:spPr>
          <a:xfrm>
            <a:off x="8252214" y="3891803"/>
            <a:ext cx="1" cy="398614"/>
          </a:xfrm>
          <a:prstGeom prst="line">
            <a:avLst/>
          </a:prstGeom>
          <a:ln w="19050">
            <a:solidFill>
              <a:srgbClr val="7D8287"/>
            </a:solidFill>
            <a:prstDash val="sysDot"/>
            <a:miter/>
          </a:ln>
        </p:spPr>
        <p:txBody>
          <a:bodyPr lIns="45719" rIns="45719"/>
          <a:lstStyle/>
          <a:p>
            <a:pPr/>
          </a:p>
        </p:txBody>
      </p:sp>
      <p:sp>
        <p:nvSpPr>
          <p:cNvPr id="3755" name="Shape 16"/>
          <p:cNvSpPr/>
          <p:nvPr/>
        </p:nvSpPr>
        <p:spPr>
          <a:xfrm>
            <a:off x="7422659" y="2058260"/>
            <a:ext cx="1735043" cy="1735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56" name="Shape 16"/>
          <p:cNvSpPr/>
          <p:nvPr/>
        </p:nvSpPr>
        <p:spPr>
          <a:xfrm>
            <a:off x="7346729" y="2007639"/>
            <a:ext cx="1735043" cy="1735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FFFFFF">
              <a:alpha val="35000"/>
            </a:srgbClr>
          </a:solidFill>
          <a:ln w="16510">
            <a:solidFill>
              <a:schemeClr val="accent2"/>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57" name="Oval 48"/>
          <p:cNvSpPr/>
          <p:nvPr/>
        </p:nvSpPr>
        <p:spPr>
          <a:xfrm>
            <a:off x="7625095" y="2286023"/>
            <a:ext cx="1178309" cy="1178307"/>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3758" name="Oval 49"/>
          <p:cNvSpPr/>
          <p:nvPr/>
        </p:nvSpPr>
        <p:spPr>
          <a:xfrm>
            <a:off x="9839673" y="4423288"/>
            <a:ext cx="531485" cy="531485"/>
          </a:xfrm>
          <a:prstGeom prst="ellipse">
            <a:avLst/>
          </a:prstGeom>
          <a:solidFill>
            <a:schemeClr val="accent3"/>
          </a:solidFill>
          <a:ln w="31750">
            <a:solidFill>
              <a:srgbClr val="000000"/>
            </a:solidFill>
            <a:miter/>
          </a:ln>
        </p:spPr>
        <p:txBody>
          <a:bodyPr lIns="45719" rIns="45719" anchor="ctr"/>
          <a:lstStyle/>
          <a:p>
            <a:pPr algn="ctr">
              <a:defRPr>
                <a:solidFill>
                  <a:srgbClr val="FFFFFF"/>
                </a:solidFill>
              </a:defRPr>
            </a:pPr>
          </a:p>
        </p:txBody>
      </p:sp>
      <p:sp>
        <p:nvSpPr>
          <p:cNvPr id="3759" name="Straight Connector 50"/>
          <p:cNvSpPr/>
          <p:nvPr/>
        </p:nvSpPr>
        <p:spPr>
          <a:xfrm>
            <a:off x="10112408" y="3953128"/>
            <a:ext cx="1" cy="337289"/>
          </a:xfrm>
          <a:prstGeom prst="line">
            <a:avLst/>
          </a:prstGeom>
          <a:ln w="19050">
            <a:solidFill>
              <a:srgbClr val="7D8287"/>
            </a:solidFill>
            <a:prstDash val="sysDot"/>
            <a:miter/>
          </a:ln>
        </p:spPr>
        <p:txBody>
          <a:bodyPr lIns="45719" rIns="45719"/>
          <a:lstStyle/>
          <a:p>
            <a:pPr/>
          </a:p>
        </p:txBody>
      </p:sp>
      <p:sp>
        <p:nvSpPr>
          <p:cNvPr id="3760" name="Shape 16"/>
          <p:cNvSpPr/>
          <p:nvPr/>
        </p:nvSpPr>
        <p:spPr>
          <a:xfrm>
            <a:off x="9460065" y="2473257"/>
            <a:ext cx="1364397" cy="1364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61" name="Shape 16"/>
          <p:cNvSpPr/>
          <p:nvPr/>
        </p:nvSpPr>
        <p:spPr>
          <a:xfrm>
            <a:off x="9400354" y="2433451"/>
            <a:ext cx="1364397" cy="1364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FFFFFF">
              <a:alpha val="35000"/>
            </a:srgbClr>
          </a:solidFill>
          <a:ln w="16510">
            <a:solidFill>
              <a:schemeClr val="accent3"/>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62" name="Oval 54"/>
          <p:cNvSpPr/>
          <p:nvPr/>
        </p:nvSpPr>
        <p:spPr>
          <a:xfrm>
            <a:off x="9619256" y="2652366"/>
            <a:ext cx="926593" cy="926592"/>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3763" name="TextBox 5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8</a:t>
            </a:r>
          </a:p>
        </p:txBody>
      </p:sp>
      <p:sp>
        <p:nvSpPr>
          <p:cNvPr id="3764" name="TextBox 58"/>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3765" name="TextBox 59"/>
          <p:cNvSpPr txBox="1"/>
          <p:nvPr/>
        </p:nvSpPr>
        <p:spPr>
          <a:xfrm>
            <a:off x="6006431" y="4495546"/>
            <a:ext cx="36922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solidFill>
                  <a:srgbClr val="FEFEFE"/>
                </a:solidFill>
              </a:defRPr>
            </a:lvl1pPr>
          </a:lstStyle>
          <a:p>
            <a:pPr/>
            <a:r>
              <a:t>3</a:t>
            </a:r>
          </a:p>
        </p:txBody>
      </p:sp>
      <p:sp>
        <p:nvSpPr>
          <p:cNvPr id="3766" name="TextBox 60"/>
          <p:cNvSpPr txBox="1"/>
          <p:nvPr/>
        </p:nvSpPr>
        <p:spPr>
          <a:xfrm>
            <a:off x="4092571" y="4495546"/>
            <a:ext cx="36922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solidFill>
                  <a:srgbClr val="FEFEFE"/>
                </a:solidFill>
              </a:defRPr>
            </a:lvl1pPr>
          </a:lstStyle>
          <a:p>
            <a:pPr/>
            <a:r>
              <a:t>2</a:t>
            </a:r>
          </a:p>
        </p:txBody>
      </p:sp>
      <p:sp>
        <p:nvSpPr>
          <p:cNvPr id="3767" name="TextBox 61"/>
          <p:cNvSpPr txBox="1"/>
          <p:nvPr/>
        </p:nvSpPr>
        <p:spPr>
          <a:xfrm>
            <a:off x="2083017" y="4495546"/>
            <a:ext cx="36922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solidFill>
                  <a:srgbClr val="FEFEFE"/>
                </a:solidFill>
              </a:defRPr>
            </a:lvl1pPr>
          </a:lstStyle>
          <a:p>
            <a:pPr/>
            <a:r>
              <a:t>1</a:t>
            </a:r>
          </a:p>
        </p:txBody>
      </p:sp>
      <p:sp>
        <p:nvSpPr>
          <p:cNvPr id="3768" name="TextBox 62"/>
          <p:cNvSpPr txBox="1"/>
          <p:nvPr/>
        </p:nvSpPr>
        <p:spPr>
          <a:xfrm>
            <a:off x="8047881" y="4495546"/>
            <a:ext cx="36922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solidFill>
                  <a:srgbClr val="FEFEFE"/>
                </a:solidFill>
              </a:defRPr>
            </a:lvl1pPr>
          </a:lstStyle>
          <a:p>
            <a:pPr/>
            <a:r>
              <a:t>4</a:t>
            </a:r>
          </a:p>
        </p:txBody>
      </p:sp>
      <p:sp>
        <p:nvSpPr>
          <p:cNvPr id="3769" name="TextBox 63"/>
          <p:cNvSpPr txBox="1"/>
          <p:nvPr/>
        </p:nvSpPr>
        <p:spPr>
          <a:xfrm>
            <a:off x="9919211" y="4495546"/>
            <a:ext cx="369221"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solidFill>
                  <a:srgbClr val="FEFEFE"/>
                </a:solidFill>
              </a:defRPr>
            </a:lvl1pPr>
          </a:lstStyle>
          <a:p>
            <a:pPr/>
            <a:r>
              <a:t>5</a:t>
            </a:r>
          </a:p>
        </p:txBody>
      </p:sp>
      <p:sp>
        <p:nvSpPr>
          <p:cNvPr id="3770" name="Rectangle 64"/>
          <p:cNvSpPr txBox="1"/>
          <p:nvPr/>
        </p:nvSpPr>
        <p:spPr>
          <a:xfrm>
            <a:off x="2057284" y="2308753"/>
            <a:ext cx="375207" cy="574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rgbClr val="FEFEFE"/>
                </a:solidFill>
                <a:latin typeface="FontAwesome"/>
                <a:ea typeface="FontAwesome"/>
                <a:cs typeface="FontAwesome"/>
                <a:sym typeface="FontAwesome"/>
              </a:defRPr>
            </a:lvl1pPr>
          </a:lstStyle>
          <a:p>
            <a:pPr/>
            <a:r>
              <a:t>Ã</a:t>
            </a:r>
          </a:p>
        </p:txBody>
      </p:sp>
      <p:sp>
        <p:nvSpPr>
          <p:cNvPr id="3771" name="TextBox 65"/>
          <p:cNvSpPr txBox="1"/>
          <p:nvPr/>
        </p:nvSpPr>
        <p:spPr>
          <a:xfrm>
            <a:off x="1711281" y="2865496"/>
            <a:ext cx="100334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The example text goes</a:t>
            </a:r>
          </a:p>
        </p:txBody>
      </p:sp>
      <p:sp>
        <p:nvSpPr>
          <p:cNvPr id="3772" name="Rectangle 66"/>
          <p:cNvSpPr txBox="1"/>
          <p:nvPr/>
        </p:nvSpPr>
        <p:spPr>
          <a:xfrm>
            <a:off x="5827657" y="2127569"/>
            <a:ext cx="570469" cy="53236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rgbClr val="FEFEFE"/>
                </a:solidFill>
                <a:latin typeface="FontAwesome"/>
                <a:ea typeface="FontAwesome"/>
                <a:cs typeface="FontAwesome"/>
                <a:sym typeface="FontAwesome"/>
              </a:defRPr>
            </a:lvl1pPr>
          </a:lstStyle>
          <a:p>
            <a:pPr/>
            <a:r>
              <a:t></a:t>
            </a:r>
          </a:p>
        </p:txBody>
      </p:sp>
      <p:sp>
        <p:nvSpPr>
          <p:cNvPr id="3773" name="TextBox 67"/>
          <p:cNvSpPr txBox="1"/>
          <p:nvPr/>
        </p:nvSpPr>
        <p:spPr>
          <a:xfrm>
            <a:off x="5634694" y="2674109"/>
            <a:ext cx="100334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The example text goes</a:t>
            </a:r>
          </a:p>
        </p:txBody>
      </p:sp>
      <p:sp>
        <p:nvSpPr>
          <p:cNvPr id="3774" name="Rectangle 68"/>
          <p:cNvSpPr txBox="1"/>
          <p:nvPr/>
        </p:nvSpPr>
        <p:spPr>
          <a:xfrm>
            <a:off x="7938844" y="2342438"/>
            <a:ext cx="570469" cy="53236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rgbClr val="FEFEFE"/>
                </a:solidFill>
                <a:latin typeface="FontAwesome"/>
                <a:ea typeface="FontAwesome"/>
                <a:cs typeface="FontAwesome"/>
                <a:sym typeface="FontAwesome"/>
              </a:defRPr>
            </a:lvl1pPr>
          </a:lstStyle>
          <a:p>
            <a:pPr/>
            <a:r>
              <a:t></a:t>
            </a:r>
          </a:p>
        </p:txBody>
      </p:sp>
      <p:sp>
        <p:nvSpPr>
          <p:cNvPr id="3775" name="TextBox 69"/>
          <p:cNvSpPr txBox="1"/>
          <p:nvPr/>
        </p:nvSpPr>
        <p:spPr>
          <a:xfrm>
            <a:off x="7690471" y="2878345"/>
            <a:ext cx="100334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The example text goes</a:t>
            </a:r>
          </a:p>
        </p:txBody>
      </p:sp>
      <p:sp>
        <p:nvSpPr>
          <p:cNvPr id="3776" name="Rectangle 70"/>
          <p:cNvSpPr txBox="1"/>
          <p:nvPr/>
        </p:nvSpPr>
        <p:spPr>
          <a:xfrm>
            <a:off x="4017753" y="2678904"/>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3777" name="TextBox 71"/>
          <p:cNvSpPr txBox="1"/>
          <p:nvPr/>
        </p:nvSpPr>
        <p:spPr>
          <a:xfrm>
            <a:off x="3924970" y="3089971"/>
            <a:ext cx="61753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Example text</a:t>
            </a:r>
          </a:p>
        </p:txBody>
      </p:sp>
      <p:sp>
        <p:nvSpPr>
          <p:cNvPr id="3778" name="Rectangle 72"/>
          <p:cNvSpPr txBox="1"/>
          <p:nvPr/>
        </p:nvSpPr>
        <p:spPr>
          <a:xfrm>
            <a:off x="10036389" y="2658458"/>
            <a:ext cx="12700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3779" name="TextBox 73"/>
          <p:cNvSpPr txBox="1"/>
          <p:nvPr/>
        </p:nvSpPr>
        <p:spPr>
          <a:xfrm>
            <a:off x="9772876" y="3089971"/>
            <a:ext cx="61753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Example text</a:t>
            </a:r>
          </a:p>
        </p:txBody>
      </p:sp>
      <p:sp>
        <p:nvSpPr>
          <p:cNvPr id="3780" name="TextBox 79"/>
          <p:cNvSpPr txBox="1"/>
          <p:nvPr/>
        </p:nvSpPr>
        <p:spPr>
          <a:xfrm>
            <a:off x="1777678" y="5171954"/>
            <a:ext cx="127918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
        <p:nvSpPr>
          <p:cNvPr id="3781" name="TextBox 80"/>
          <p:cNvSpPr txBox="1"/>
          <p:nvPr/>
        </p:nvSpPr>
        <p:spPr>
          <a:xfrm>
            <a:off x="3851026" y="5171954"/>
            <a:ext cx="127918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a:t>
            </a:r>
          </a:p>
        </p:txBody>
      </p:sp>
      <p:sp>
        <p:nvSpPr>
          <p:cNvPr id="3782" name="TextBox 81"/>
          <p:cNvSpPr txBox="1"/>
          <p:nvPr/>
        </p:nvSpPr>
        <p:spPr>
          <a:xfrm>
            <a:off x="5860580" y="5171954"/>
            <a:ext cx="127918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a:t>
            </a:r>
          </a:p>
        </p:txBody>
      </p:sp>
      <p:sp>
        <p:nvSpPr>
          <p:cNvPr id="3783" name="TextBox 82"/>
          <p:cNvSpPr txBox="1"/>
          <p:nvPr/>
        </p:nvSpPr>
        <p:spPr>
          <a:xfrm>
            <a:off x="7933928" y="5171954"/>
            <a:ext cx="127918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
        <p:nvSpPr>
          <p:cNvPr id="3784" name="TextBox 83"/>
          <p:cNvSpPr txBox="1"/>
          <p:nvPr/>
        </p:nvSpPr>
        <p:spPr>
          <a:xfrm>
            <a:off x="9752096" y="5171954"/>
            <a:ext cx="127918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3740"/>
                                        </p:tgtEl>
                                        <p:attrNameLst>
                                          <p:attrName>style.visibility</p:attrName>
                                        </p:attrNameLst>
                                      </p:cBhvr>
                                      <p:to>
                                        <p:strVal val="visible"/>
                                      </p:to>
                                    </p:set>
                                    <p:animEffect filter="dissolve" transition="in">
                                      <p:cBhvr>
                                        <p:cTn id="7" dur="500"/>
                                        <p:tgtEl>
                                          <p:spTgt spid="3740"/>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3741"/>
                                        </p:tgtEl>
                                        <p:attrNameLst>
                                          <p:attrName>style.visibility</p:attrName>
                                        </p:attrNameLst>
                                      </p:cBhvr>
                                      <p:to>
                                        <p:strVal val="visible"/>
                                      </p:to>
                                    </p:set>
                                    <p:animEffect filter="dissolve" transition="in">
                                      <p:cBhvr>
                                        <p:cTn id="11" dur="500"/>
                                        <p:tgtEl>
                                          <p:spTgt spid="3741"/>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3742"/>
                                        </p:tgtEl>
                                        <p:attrNameLst>
                                          <p:attrName>style.visibility</p:attrName>
                                        </p:attrNameLst>
                                      </p:cBhvr>
                                      <p:to>
                                        <p:strVal val="visible"/>
                                      </p:to>
                                    </p:set>
                                    <p:animEffect filter="dissolve" transition="in">
                                      <p:cBhvr>
                                        <p:cTn id="15" dur="500"/>
                                        <p:tgtEl>
                                          <p:spTgt spid="3742"/>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3770"/>
                                        </p:tgtEl>
                                        <p:attrNameLst>
                                          <p:attrName>style.visibility</p:attrName>
                                        </p:attrNameLst>
                                      </p:cBhvr>
                                      <p:to>
                                        <p:strVal val="visible"/>
                                      </p:to>
                                    </p:set>
                                    <p:animEffect filter="dissolve" transition="in">
                                      <p:cBhvr>
                                        <p:cTn id="19" dur="500"/>
                                        <p:tgtEl>
                                          <p:spTgt spid="3770"/>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3771"/>
                                        </p:tgtEl>
                                        <p:attrNameLst>
                                          <p:attrName>style.visibility</p:attrName>
                                        </p:attrNameLst>
                                      </p:cBhvr>
                                      <p:to>
                                        <p:strVal val="visible"/>
                                      </p:to>
                                    </p:set>
                                    <p:animEffect filter="dissolve" transition="in">
                                      <p:cBhvr>
                                        <p:cTn id="23" dur="500"/>
                                        <p:tgtEl>
                                          <p:spTgt spid="3771"/>
                                        </p:tgtEl>
                                      </p:cBhvr>
                                    </p:animEffect>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16" presetID="23" grpId="6" fill="hold">
                                  <p:stCondLst>
                                    <p:cond delay="0"/>
                                  </p:stCondLst>
                                  <p:iterate type="el" backwards="0">
                                    <p:tmAbs val="0"/>
                                  </p:iterate>
                                  <p:childTnLst>
                                    <p:set>
                                      <p:cBhvr>
                                        <p:cTn id="27" fill="hold"/>
                                        <p:tgtEl>
                                          <p:spTgt spid="3745"/>
                                        </p:tgtEl>
                                        <p:attrNameLst>
                                          <p:attrName>style.visibility</p:attrName>
                                        </p:attrNameLst>
                                      </p:cBhvr>
                                      <p:to>
                                        <p:strVal val="visible"/>
                                      </p:to>
                                    </p:set>
                                    <p:anim calcmode="lin" valueType="num">
                                      <p:cBhvr>
                                        <p:cTn id="28" dur="500" fill="hold"/>
                                        <p:tgtEl>
                                          <p:spTgt spid="3745"/>
                                        </p:tgtEl>
                                        <p:attrNameLst>
                                          <p:attrName>ppt_w</p:attrName>
                                        </p:attrNameLst>
                                      </p:cBhvr>
                                      <p:tavLst>
                                        <p:tav tm="0">
                                          <p:val>
                                            <p:fltVal val="0"/>
                                          </p:val>
                                        </p:tav>
                                        <p:tav tm="100000">
                                          <p:val>
                                            <p:strVal val="#ppt_w"/>
                                          </p:val>
                                        </p:tav>
                                      </p:tavLst>
                                    </p:anim>
                                    <p:anim calcmode="lin" valueType="num">
                                      <p:cBhvr>
                                        <p:cTn id="29" dur="500" fill="hold"/>
                                        <p:tgtEl>
                                          <p:spTgt spid="3745"/>
                                        </p:tgtEl>
                                        <p:attrNameLst>
                                          <p:attrName>ppt_h</p:attrName>
                                        </p:attrNameLst>
                                      </p:cBhvr>
                                      <p:tavLst>
                                        <p:tav tm="0">
                                          <p:val>
                                            <p:fltVal val="0"/>
                                          </p:val>
                                        </p:tav>
                                        <p:tav tm="100000">
                                          <p:val>
                                            <p:strVal val="#ppt_h"/>
                                          </p:val>
                                        </p:tav>
                                      </p:tavLst>
                                    </p:anim>
                                  </p:childTnLst>
                                </p:cTn>
                              </p:par>
                            </p:childTnLst>
                          </p:cTn>
                        </p:par>
                        <p:par>
                          <p:cTn id="30" fill="hold">
                            <p:stCondLst>
                              <p:cond delay="500"/>
                            </p:stCondLst>
                            <p:childTnLst>
                              <p:par>
                                <p:cTn id="31" presetClass="entr" nodeType="afterEffect" presetSubtype="16" presetID="23" grpId="7" fill="hold">
                                  <p:stCondLst>
                                    <p:cond delay="0"/>
                                  </p:stCondLst>
                                  <p:iterate type="el" backwards="0">
                                    <p:tmAbs val="0"/>
                                  </p:iterate>
                                  <p:childTnLst>
                                    <p:set>
                                      <p:cBhvr>
                                        <p:cTn id="32" fill="hold"/>
                                        <p:tgtEl>
                                          <p:spTgt spid="3746"/>
                                        </p:tgtEl>
                                        <p:attrNameLst>
                                          <p:attrName>style.visibility</p:attrName>
                                        </p:attrNameLst>
                                      </p:cBhvr>
                                      <p:to>
                                        <p:strVal val="visible"/>
                                      </p:to>
                                    </p:set>
                                    <p:anim calcmode="lin" valueType="num">
                                      <p:cBhvr>
                                        <p:cTn id="33" dur="500" fill="hold"/>
                                        <p:tgtEl>
                                          <p:spTgt spid="3746"/>
                                        </p:tgtEl>
                                        <p:attrNameLst>
                                          <p:attrName>ppt_w</p:attrName>
                                        </p:attrNameLst>
                                      </p:cBhvr>
                                      <p:tavLst>
                                        <p:tav tm="0">
                                          <p:val>
                                            <p:fltVal val="0"/>
                                          </p:val>
                                        </p:tav>
                                        <p:tav tm="100000">
                                          <p:val>
                                            <p:strVal val="#ppt_w"/>
                                          </p:val>
                                        </p:tav>
                                      </p:tavLst>
                                    </p:anim>
                                    <p:anim calcmode="lin" valueType="num">
                                      <p:cBhvr>
                                        <p:cTn id="34" dur="500" fill="hold"/>
                                        <p:tgtEl>
                                          <p:spTgt spid="3746"/>
                                        </p:tgtEl>
                                        <p:attrNameLst>
                                          <p:attrName>ppt_h</p:attrName>
                                        </p:attrNameLst>
                                      </p:cBhvr>
                                      <p:tavLst>
                                        <p:tav tm="0">
                                          <p:val>
                                            <p:fltVal val="0"/>
                                          </p:val>
                                        </p:tav>
                                        <p:tav tm="100000">
                                          <p:val>
                                            <p:strVal val="#ppt_h"/>
                                          </p:val>
                                        </p:tav>
                                      </p:tavLst>
                                    </p:anim>
                                  </p:childTnLst>
                                </p:cTn>
                              </p:par>
                            </p:childTnLst>
                          </p:cTn>
                        </p:par>
                        <p:par>
                          <p:cTn id="35" fill="hold">
                            <p:stCondLst>
                              <p:cond delay="1000"/>
                            </p:stCondLst>
                            <p:childTnLst>
                              <p:par>
                                <p:cTn id="36" presetClass="entr" nodeType="afterEffect" presetSubtype="16" presetID="23" grpId="8" fill="hold">
                                  <p:stCondLst>
                                    <p:cond delay="0"/>
                                  </p:stCondLst>
                                  <p:iterate type="el" backwards="0">
                                    <p:tmAbs val="0"/>
                                  </p:iterate>
                                  <p:childTnLst>
                                    <p:set>
                                      <p:cBhvr>
                                        <p:cTn id="37" fill="hold"/>
                                        <p:tgtEl>
                                          <p:spTgt spid="3747"/>
                                        </p:tgtEl>
                                        <p:attrNameLst>
                                          <p:attrName>style.visibility</p:attrName>
                                        </p:attrNameLst>
                                      </p:cBhvr>
                                      <p:to>
                                        <p:strVal val="visible"/>
                                      </p:to>
                                    </p:set>
                                    <p:anim calcmode="lin" valueType="num">
                                      <p:cBhvr>
                                        <p:cTn id="38" dur="500" fill="hold"/>
                                        <p:tgtEl>
                                          <p:spTgt spid="3747"/>
                                        </p:tgtEl>
                                        <p:attrNameLst>
                                          <p:attrName>ppt_w</p:attrName>
                                        </p:attrNameLst>
                                      </p:cBhvr>
                                      <p:tavLst>
                                        <p:tav tm="0">
                                          <p:val>
                                            <p:fltVal val="0"/>
                                          </p:val>
                                        </p:tav>
                                        <p:tav tm="100000">
                                          <p:val>
                                            <p:strVal val="#ppt_w"/>
                                          </p:val>
                                        </p:tav>
                                      </p:tavLst>
                                    </p:anim>
                                    <p:anim calcmode="lin" valueType="num">
                                      <p:cBhvr>
                                        <p:cTn id="39" dur="500" fill="hold"/>
                                        <p:tgtEl>
                                          <p:spTgt spid="3747"/>
                                        </p:tgtEl>
                                        <p:attrNameLst>
                                          <p:attrName>ppt_h</p:attrName>
                                        </p:attrNameLst>
                                      </p:cBhvr>
                                      <p:tavLst>
                                        <p:tav tm="0">
                                          <p:val>
                                            <p:fltVal val="0"/>
                                          </p:val>
                                        </p:tav>
                                        <p:tav tm="100000">
                                          <p:val>
                                            <p:strVal val="#ppt_h"/>
                                          </p:val>
                                        </p:tav>
                                      </p:tavLst>
                                    </p:anim>
                                  </p:childTnLst>
                                </p:cTn>
                              </p:par>
                            </p:childTnLst>
                          </p:cTn>
                        </p:par>
                        <p:par>
                          <p:cTn id="40" fill="hold">
                            <p:stCondLst>
                              <p:cond delay="1500"/>
                            </p:stCondLst>
                            <p:childTnLst>
                              <p:par>
                                <p:cTn id="41" presetClass="entr" nodeType="afterEffect" presetSubtype="16" presetID="23" grpId="9" fill="hold">
                                  <p:stCondLst>
                                    <p:cond delay="0"/>
                                  </p:stCondLst>
                                  <p:iterate type="el" backwards="0">
                                    <p:tmAbs val="0"/>
                                  </p:iterate>
                                  <p:childTnLst>
                                    <p:set>
                                      <p:cBhvr>
                                        <p:cTn id="42" fill="hold"/>
                                        <p:tgtEl>
                                          <p:spTgt spid="3776"/>
                                        </p:tgtEl>
                                        <p:attrNameLst>
                                          <p:attrName>style.visibility</p:attrName>
                                        </p:attrNameLst>
                                      </p:cBhvr>
                                      <p:to>
                                        <p:strVal val="visible"/>
                                      </p:to>
                                    </p:set>
                                    <p:anim calcmode="lin" valueType="num">
                                      <p:cBhvr>
                                        <p:cTn id="43" dur="500" fill="hold"/>
                                        <p:tgtEl>
                                          <p:spTgt spid="3776"/>
                                        </p:tgtEl>
                                        <p:attrNameLst>
                                          <p:attrName>ppt_w</p:attrName>
                                        </p:attrNameLst>
                                      </p:cBhvr>
                                      <p:tavLst>
                                        <p:tav tm="0">
                                          <p:val>
                                            <p:fltVal val="0"/>
                                          </p:val>
                                        </p:tav>
                                        <p:tav tm="100000">
                                          <p:val>
                                            <p:strVal val="#ppt_w"/>
                                          </p:val>
                                        </p:tav>
                                      </p:tavLst>
                                    </p:anim>
                                    <p:anim calcmode="lin" valueType="num">
                                      <p:cBhvr>
                                        <p:cTn id="44" dur="500" fill="hold"/>
                                        <p:tgtEl>
                                          <p:spTgt spid="3776"/>
                                        </p:tgtEl>
                                        <p:attrNameLst>
                                          <p:attrName>ppt_h</p:attrName>
                                        </p:attrNameLst>
                                      </p:cBhvr>
                                      <p:tavLst>
                                        <p:tav tm="0">
                                          <p:val>
                                            <p:fltVal val="0"/>
                                          </p:val>
                                        </p:tav>
                                        <p:tav tm="100000">
                                          <p:val>
                                            <p:strVal val="#ppt_h"/>
                                          </p:val>
                                        </p:tav>
                                      </p:tavLst>
                                    </p:anim>
                                  </p:childTnLst>
                                </p:cTn>
                              </p:par>
                            </p:childTnLst>
                          </p:cTn>
                        </p:par>
                        <p:par>
                          <p:cTn id="45" fill="hold">
                            <p:stCondLst>
                              <p:cond delay="2000"/>
                            </p:stCondLst>
                            <p:childTnLst>
                              <p:par>
                                <p:cTn id="46" presetClass="entr" nodeType="afterEffect" presetSubtype="16" presetID="23" grpId="10" fill="hold">
                                  <p:stCondLst>
                                    <p:cond delay="0"/>
                                  </p:stCondLst>
                                  <p:iterate type="el" backwards="0">
                                    <p:tmAbs val="0"/>
                                  </p:iterate>
                                  <p:childTnLst>
                                    <p:set>
                                      <p:cBhvr>
                                        <p:cTn id="47" fill="hold"/>
                                        <p:tgtEl>
                                          <p:spTgt spid="3777"/>
                                        </p:tgtEl>
                                        <p:attrNameLst>
                                          <p:attrName>style.visibility</p:attrName>
                                        </p:attrNameLst>
                                      </p:cBhvr>
                                      <p:to>
                                        <p:strVal val="visible"/>
                                      </p:to>
                                    </p:set>
                                    <p:anim calcmode="lin" valueType="num">
                                      <p:cBhvr>
                                        <p:cTn id="48" dur="500" fill="hold"/>
                                        <p:tgtEl>
                                          <p:spTgt spid="3777"/>
                                        </p:tgtEl>
                                        <p:attrNameLst>
                                          <p:attrName>ppt_w</p:attrName>
                                        </p:attrNameLst>
                                      </p:cBhvr>
                                      <p:tavLst>
                                        <p:tav tm="0">
                                          <p:val>
                                            <p:fltVal val="0"/>
                                          </p:val>
                                        </p:tav>
                                        <p:tav tm="100000">
                                          <p:val>
                                            <p:strVal val="#ppt_w"/>
                                          </p:val>
                                        </p:tav>
                                      </p:tavLst>
                                    </p:anim>
                                    <p:anim calcmode="lin" valueType="num">
                                      <p:cBhvr>
                                        <p:cTn id="49" dur="500" fill="hold"/>
                                        <p:tgtEl>
                                          <p:spTgt spid="3777"/>
                                        </p:tgtEl>
                                        <p:attrNameLst>
                                          <p:attrName>ppt_h</p:attrName>
                                        </p:attrNameLst>
                                      </p:cBhvr>
                                      <p:tavLst>
                                        <p:tav tm="0">
                                          <p:val>
                                            <p:fltVal val="0"/>
                                          </p:val>
                                        </p:tav>
                                        <p:tav tm="100000">
                                          <p:val>
                                            <p:strVal val="#ppt_h"/>
                                          </p:val>
                                        </p:tav>
                                      </p:tavLst>
                                    </p:anim>
                                  </p:childTnLst>
                                </p:cTn>
                              </p:par>
                            </p:childTnLst>
                          </p:cTn>
                        </p:par>
                      </p:childTnLst>
                    </p:cTn>
                  </p:par>
                  <p:par>
                    <p:cTn id="50" fill="hold">
                      <p:stCondLst>
                        <p:cond delay="indefinite"/>
                      </p:stCondLst>
                      <p:childTnLst>
                        <p:par>
                          <p:cTn id="51" fill="hold">
                            <p:stCondLst>
                              <p:cond delay="0"/>
                            </p:stCondLst>
                            <p:childTnLst>
                              <p:par>
                                <p:cTn id="52" presetClass="entr" nodeType="clickEffect" presetID="9" grpId="11" fill="hold">
                                  <p:stCondLst>
                                    <p:cond delay="0"/>
                                  </p:stCondLst>
                                  <p:iterate type="el" backwards="0">
                                    <p:tmAbs val="0"/>
                                  </p:iterate>
                                  <p:childTnLst>
                                    <p:set>
                                      <p:cBhvr>
                                        <p:cTn id="53" fill="hold"/>
                                        <p:tgtEl>
                                          <p:spTgt spid="3750"/>
                                        </p:tgtEl>
                                        <p:attrNameLst>
                                          <p:attrName>style.visibility</p:attrName>
                                        </p:attrNameLst>
                                      </p:cBhvr>
                                      <p:to>
                                        <p:strVal val="visible"/>
                                      </p:to>
                                    </p:set>
                                    <p:animEffect filter="dissolve" transition="in">
                                      <p:cBhvr>
                                        <p:cTn id="54" dur="500"/>
                                        <p:tgtEl>
                                          <p:spTgt spid="3750"/>
                                        </p:tgtEl>
                                      </p:cBhvr>
                                    </p:animEffect>
                                  </p:childTnLst>
                                </p:cTn>
                              </p:par>
                            </p:childTnLst>
                          </p:cTn>
                        </p:par>
                        <p:par>
                          <p:cTn id="55" fill="hold">
                            <p:stCondLst>
                              <p:cond delay="500"/>
                            </p:stCondLst>
                            <p:childTnLst>
                              <p:par>
                                <p:cTn id="56" presetClass="entr" nodeType="afterEffect" presetID="9" grpId="12" fill="hold">
                                  <p:stCondLst>
                                    <p:cond delay="0"/>
                                  </p:stCondLst>
                                  <p:iterate type="el" backwards="0">
                                    <p:tmAbs val="0"/>
                                  </p:iterate>
                                  <p:childTnLst>
                                    <p:set>
                                      <p:cBhvr>
                                        <p:cTn id="57" fill="hold"/>
                                        <p:tgtEl>
                                          <p:spTgt spid="3751"/>
                                        </p:tgtEl>
                                        <p:attrNameLst>
                                          <p:attrName>style.visibility</p:attrName>
                                        </p:attrNameLst>
                                      </p:cBhvr>
                                      <p:to>
                                        <p:strVal val="visible"/>
                                      </p:to>
                                    </p:set>
                                    <p:animEffect filter="dissolve" transition="in">
                                      <p:cBhvr>
                                        <p:cTn id="58" dur="500"/>
                                        <p:tgtEl>
                                          <p:spTgt spid="3751"/>
                                        </p:tgtEl>
                                      </p:cBhvr>
                                    </p:animEffect>
                                  </p:childTnLst>
                                </p:cTn>
                              </p:par>
                            </p:childTnLst>
                          </p:cTn>
                        </p:par>
                        <p:par>
                          <p:cTn id="59" fill="hold">
                            <p:stCondLst>
                              <p:cond delay="1000"/>
                            </p:stCondLst>
                            <p:childTnLst>
                              <p:par>
                                <p:cTn id="60" presetClass="entr" nodeType="afterEffect" presetID="9" grpId="13" fill="hold">
                                  <p:stCondLst>
                                    <p:cond delay="0"/>
                                  </p:stCondLst>
                                  <p:iterate type="el" backwards="0">
                                    <p:tmAbs val="0"/>
                                  </p:iterate>
                                  <p:childTnLst>
                                    <p:set>
                                      <p:cBhvr>
                                        <p:cTn id="61" fill="hold"/>
                                        <p:tgtEl>
                                          <p:spTgt spid="3752"/>
                                        </p:tgtEl>
                                        <p:attrNameLst>
                                          <p:attrName>style.visibility</p:attrName>
                                        </p:attrNameLst>
                                      </p:cBhvr>
                                      <p:to>
                                        <p:strVal val="visible"/>
                                      </p:to>
                                    </p:set>
                                    <p:animEffect filter="dissolve" transition="in">
                                      <p:cBhvr>
                                        <p:cTn id="62" dur="500"/>
                                        <p:tgtEl>
                                          <p:spTgt spid="3752"/>
                                        </p:tgtEl>
                                      </p:cBhvr>
                                    </p:animEffect>
                                  </p:childTnLst>
                                </p:cTn>
                              </p:par>
                            </p:childTnLst>
                          </p:cTn>
                        </p:par>
                        <p:par>
                          <p:cTn id="63" fill="hold">
                            <p:stCondLst>
                              <p:cond delay="1500"/>
                            </p:stCondLst>
                            <p:childTnLst>
                              <p:par>
                                <p:cTn id="64" presetClass="entr" nodeType="afterEffect" presetID="9" grpId="14" fill="hold">
                                  <p:stCondLst>
                                    <p:cond delay="0"/>
                                  </p:stCondLst>
                                  <p:iterate type="el" backwards="0">
                                    <p:tmAbs val="0"/>
                                  </p:iterate>
                                  <p:childTnLst>
                                    <p:set>
                                      <p:cBhvr>
                                        <p:cTn id="65" fill="hold"/>
                                        <p:tgtEl>
                                          <p:spTgt spid="3772"/>
                                        </p:tgtEl>
                                        <p:attrNameLst>
                                          <p:attrName>style.visibility</p:attrName>
                                        </p:attrNameLst>
                                      </p:cBhvr>
                                      <p:to>
                                        <p:strVal val="visible"/>
                                      </p:to>
                                    </p:set>
                                    <p:animEffect filter="dissolve" transition="in">
                                      <p:cBhvr>
                                        <p:cTn id="66" dur="500"/>
                                        <p:tgtEl>
                                          <p:spTgt spid="3772"/>
                                        </p:tgtEl>
                                      </p:cBhvr>
                                    </p:animEffect>
                                  </p:childTnLst>
                                </p:cTn>
                              </p:par>
                            </p:childTnLst>
                          </p:cTn>
                        </p:par>
                        <p:par>
                          <p:cTn id="67" fill="hold">
                            <p:stCondLst>
                              <p:cond delay="2000"/>
                            </p:stCondLst>
                            <p:childTnLst>
                              <p:par>
                                <p:cTn id="68" presetClass="entr" nodeType="afterEffect" presetID="9" grpId="15" fill="hold">
                                  <p:stCondLst>
                                    <p:cond delay="0"/>
                                  </p:stCondLst>
                                  <p:iterate type="el" backwards="0">
                                    <p:tmAbs val="0"/>
                                  </p:iterate>
                                  <p:childTnLst>
                                    <p:set>
                                      <p:cBhvr>
                                        <p:cTn id="69" fill="hold"/>
                                        <p:tgtEl>
                                          <p:spTgt spid="3773"/>
                                        </p:tgtEl>
                                        <p:attrNameLst>
                                          <p:attrName>style.visibility</p:attrName>
                                        </p:attrNameLst>
                                      </p:cBhvr>
                                      <p:to>
                                        <p:strVal val="visible"/>
                                      </p:to>
                                    </p:set>
                                    <p:animEffect filter="dissolve" transition="in">
                                      <p:cBhvr>
                                        <p:cTn id="70" dur="500"/>
                                        <p:tgtEl>
                                          <p:spTgt spid="3773"/>
                                        </p:tgtEl>
                                      </p:cBhvr>
                                    </p:animEffect>
                                  </p:childTnLst>
                                </p:cTn>
                              </p:par>
                            </p:childTnLst>
                          </p:cTn>
                        </p:par>
                      </p:childTnLst>
                    </p:cTn>
                  </p:par>
                  <p:par>
                    <p:cTn id="71" fill="hold">
                      <p:stCondLst>
                        <p:cond delay="indefinite"/>
                      </p:stCondLst>
                      <p:childTnLst>
                        <p:par>
                          <p:cTn id="72" fill="hold">
                            <p:stCondLst>
                              <p:cond delay="0"/>
                            </p:stCondLst>
                            <p:childTnLst>
                              <p:par>
                                <p:cTn id="73" presetClass="entr" nodeType="clickEffect" presetSubtype="8" presetID="2" grpId="16" fill="hold">
                                  <p:stCondLst>
                                    <p:cond delay="0"/>
                                  </p:stCondLst>
                                  <p:iterate type="el" backwards="0">
                                    <p:tmAbs val="0"/>
                                  </p:iterate>
                                  <p:childTnLst>
                                    <p:set>
                                      <p:cBhvr>
                                        <p:cTn id="74" fill="hold"/>
                                        <p:tgtEl>
                                          <p:spTgt spid="3755"/>
                                        </p:tgtEl>
                                        <p:attrNameLst>
                                          <p:attrName>style.visibility</p:attrName>
                                        </p:attrNameLst>
                                      </p:cBhvr>
                                      <p:to>
                                        <p:strVal val="visible"/>
                                      </p:to>
                                    </p:set>
                                    <p:anim calcmode="lin" valueType="num">
                                      <p:cBhvr>
                                        <p:cTn id="75" dur="500" fill="hold"/>
                                        <p:tgtEl>
                                          <p:spTgt spid="3755"/>
                                        </p:tgtEl>
                                        <p:attrNameLst>
                                          <p:attrName>ppt_x</p:attrName>
                                        </p:attrNameLst>
                                      </p:cBhvr>
                                      <p:tavLst>
                                        <p:tav tm="0">
                                          <p:val>
                                            <p:strVal val="0-#ppt_w/2"/>
                                          </p:val>
                                        </p:tav>
                                        <p:tav tm="100000">
                                          <p:val>
                                            <p:strVal val="#ppt_x"/>
                                          </p:val>
                                        </p:tav>
                                      </p:tavLst>
                                    </p:anim>
                                    <p:anim calcmode="lin" valueType="num">
                                      <p:cBhvr>
                                        <p:cTn id="76" dur="500" fill="hold"/>
                                        <p:tgtEl>
                                          <p:spTgt spid="3755"/>
                                        </p:tgtEl>
                                        <p:attrNameLst>
                                          <p:attrName>ppt_y</p:attrName>
                                        </p:attrNameLst>
                                      </p:cBhvr>
                                      <p:tavLst>
                                        <p:tav tm="0">
                                          <p:val>
                                            <p:strVal val="#ppt_y"/>
                                          </p:val>
                                        </p:tav>
                                        <p:tav tm="100000">
                                          <p:val>
                                            <p:strVal val="#ppt_y"/>
                                          </p:val>
                                        </p:tav>
                                      </p:tavLst>
                                    </p:anim>
                                  </p:childTnLst>
                                </p:cTn>
                              </p:par>
                            </p:childTnLst>
                          </p:cTn>
                        </p:par>
                        <p:par>
                          <p:cTn id="77" fill="hold">
                            <p:stCondLst>
                              <p:cond delay="500"/>
                            </p:stCondLst>
                            <p:childTnLst>
                              <p:par>
                                <p:cTn id="78" presetClass="entr" nodeType="afterEffect" presetSubtype="8" presetID="2" grpId="17" fill="hold">
                                  <p:stCondLst>
                                    <p:cond delay="0"/>
                                  </p:stCondLst>
                                  <p:iterate type="el" backwards="0">
                                    <p:tmAbs val="0"/>
                                  </p:iterate>
                                  <p:childTnLst>
                                    <p:set>
                                      <p:cBhvr>
                                        <p:cTn id="79" fill="hold"/>
                                        <p:tgtEl>
                                          <p:spTgt spid="3756"/>
                                        </p:tgtEl>
                                        <p:attrNameLst>
                                          <p:attrName>style.visibility</p:attrName>
                                        </p:attrNameLst>
                                      </p:cBhvr>
                                      <p:to>
                                        <p:strVal val="visible"/>
                                      </p:to>
                                    </p:set>
                                    <p:anim calcmode="lin" valueType="num">
                                      <p:cBhvr>
                                        <p:cTn id="80" dur="500" fill="hold"/>
                                        <p:tgtEl>
                                          <p:spTgt spid="3756"/>
                                        </p:tgtEl>
                                        <p:attrNameLst>
                                          <p:attrName>ppt_x</p:attrName>
                                        </p:attrNameLst>
                                      </p:cBhvr>
                                      <p:tavLst>
                                        <p:tav tm="0">
                                          <p:val>
                                            <p:strVal val="0-#ppt_w/2"/>
                                          </p:val>
                                        </p:tav>
                                        <p:tav tm="100000">
                                          <p:val>
                                            <p:strVal val="#ppt_x"/>
                                          </p:val>
                                        </p:tav>
                                      </p:tavLst>
                                    </p:anim>
                                    <p:anim calcmode="lin" valueType="num">
                                      <p:cBhvr>
                                        <p:cTn id="81" dur="500" fill="hold"/>
                                        <p:tgtEl>
                                          <p:spTgt spid="3756"/>
                                        </p:tgtEl>
                                        <p:attrNameLst>
                                          <p:attrName>ppt_y</p:attrName>
                                        </p:attrNameLst>
                                      </p:cBhvr>
                                      <p:tavLst>
                                        <p:tav tm="0">
                                          <p:val>
                                            <p:strVal val="#ppt_y"/>
                                          </p:val>
                                        </p:tav>
                                        <p:tav tm="100000">
                                          <p:val>
                                            <p:strVal val="#ppt_y"/>
                                          </p:val>
                                        </p:tav>
                                      </p:tavLst>
                                    </p:anim>
                                  </p:childTnLst>
                                </p:cTn>
                              </p:par>
                            </p:childTnLst>
                          </p:cTn>
                        </p:par>
                        <p:par>
                          <p:cTn id="82" fill="hold">
                            <p:stCondLst>
                              <p:cond delay="1000"/>
                            </p:stCondLst>
                            <p:childTnLst>
                              <p:par>
                                <p:cTn id="83" presetClass="entr" nodeType="afterEffect" presetSubtype="8" presetID="2" grpId="18" fill="hold">
                                  <p:stCondLst>
                                    <p:cond delay="0"/>
                                  </p:stCondLst>
                                  <p:iterate type="el" backwards="0">
                                    <p:tmAbs val="0"/>
                                  </p:iterate>
                                  <p:childTnLst>
                                    <p:set>
                                      <p:cBhvr>
                                        <p:cTn id="84" fill="hold"/>
                                        <p:tgtEl>
                                          <p:spTgt spid="3757"/>
                                        </p:tgtEl>
                                        <p:attrNameLst>
                                          <p:attrName>style.visibility</p:attrName>
                                        </p:attrNameLst>
                                      </p:cBhvr>
                                      <p:to>
                                        <p:strVal val="visible"/>
                                      </p:to>
                                    </p:set>
                                    <p:anim calcmode="lin" valueType="num">
                                      <p:cBhvr>
                                        <p:cTn id="85" dur="500" fill="hold"/>
                                        <p:tgtEl>
                                          <p:spTgt spid="3757"/>
                                        </p:tgtEl>
                                        <p:attrNameLst>
                                          <p:attrName>ppt_x</p:attrName>
                                        </p:attrNameLst>
                                      </p:cBhvr>
                                      <p:tavLst>
                                        <p:tav tm="0">
                                          <p:val>
                                            <p:strVal val="0-#ppt_w/2"/>
                                          </p:val>
                                        </p:tav>
                                        <p:tav tm="100000">
                                          <p:val>
                                            <p:strVal val="#ppt_x"/>
                                          </p:val>
                                        </p:tav>
                                      </p:tavLst>
                                    </p:anim>
                                    <p:anim calcmode="lin" valueType="num">
                                      <p:cBhvr>
                                        <p:cTn id="86" dur="500" fill="hold"/>
                                        <p:tgtEl>
                                          <p:spTgt spid="3757"/>
                                        </p:tgtEl>
                                        <p:attrNameLst>
                                          <p:attrName>ppt_y</p:attrName>
                                        </p:attrNameLst>
                                      </p:cBhvr>
                                      <p:tavLst>
                                        <p:tav tm="0">
                                          <p:val>
                                            <p:strVal val="#ppt_y"/>
                                          </p:val>
                                        </p:tav>
                                        <p:tav tm="100000">
                                          <p:val>
                                            <p:strVal val="#ppt_y"/>
                                          </p:val>
                                        </p:tav>
                                      </p:tavLst>
                                    </p:anim>
                                  </p:childTnLst>
                                </p:cTn>
                              </p:par>
                            </p:childTnLst>
                          </p:cTn>
                        </p:par>
                        <p:par>
                          <p:cTn id="87" fill="hold">
                            <p:stCondLst>
                              <p:cond delay="1500"/>
                            </p:stCondLst>
                            <p:childTnLst>
                              <p:par>
                                <p:cTn id="88" presetClass="entr" nodeType="afterEffect" presetSubtype="8" presetID="2" grpId="19" fill="hold">
                                  <p:stCondLst>
                                    <p:cond delay="0"/>
                                  </p:stCondLst>
                                  <p:iterate type="el" backwards="0">
                                    <p:tmAbs val="0"/>
                                  </p:iterate>
                                  <p:childTnLst>
                                    <p:set>
                                      <p:cBhvr>
                                        <p:cTn id="89" fill="hold"/>
                                        <p:tgtEl>
                                          <p:spTgt spid="3774"/>
                                        </p:tgtEl>
                                        <p:attrNameLst>
                                          <p:attrName>style.visibility</p:attrName>
                                        </p:attrNameLst>
                                      </p:cBhvr>
                                      <p:to>
                                        <p:strVal val="visible"/>
                                      </p:to>
                                    </p:set>
                                    <p:anim calcmode="lin" valueType="num">
                                      <p:cBhvr>
                                        <p:cTn id="90" dur="500" fill="hold"/>
                                        <p:tgtEl>
                                          <p:spTgt spid="3774"/>
                                        </p:tgtEl>
                                        <p:attrNameLst>
                                          <p:attrName>ppt_x</p:attrName>
                                        </p:attrNameLst>
                                      </p:cBhvr>
                                      <p:tavLst>
                                        <p:tav tm="0">
                                          <p:val>
                                            <p:strVal val="0-#ppt_w/2"/>
                                          </p:val>
                                        </p:tav>
                                        <p:tav tm="100000">
                                          <p:val>
                                            <p:strVal val="#ppt_x"/>
                                          </p:val>
                                        </p:tav>
                                      </p:tavLst>
                                    </p:anim>
                                    <p:anim calcmode="lin" valueType="num">
                                      <p:cBhvr>
                                        <p:cTn id="91" dur="500" fill="hold"/>
                                        <p:tgtEl>
                                          <p:spTgt spid="3774"/>
                                        </p:tgtEl>
                                        <p:attrNameLst>
                                          <p:attrName>ppt_y</p:attrName>
                                        </p:attrNameLst>
                                      </p:cBhvr>
                                      <p:tavLst>
                                        <p:tav tm="0">
                                          <p:val>
                                            <p:strVal val="#ppt_y"/>
                                          </p:val>
                                        </p:tav>
                                        <p:tav tm="100000">
                                          <p:val>
                                            <p:strVal val="#ppt_y"/>
                                          </p:val>
                                        </p:tav>
                                      </p:tavLst>
                                    </p:anim>
                                  </p:childTnLst>
                                </p:cTn>
                              </p:par>
                            </p:childTnLst>
                          </p:cTn>
                        </p:par>
                        <p:par>
                          <p:cTn id="92" fill="hold">
                            <p:stCondLst>
                              <p:cond delay="2000"/>
                            </p:stCondLst>
                            <p:childTnLst>
                              <p:par>
                                <p:cTn id="93" presetClass="entr" nodeType="afterEffect" presetSubtype="8" presetID="2" grpId="20" fill="hold">
                                  <p:stCondLst>
                                    <p:cond delay="0"/>
                                  </p:stCondLst>
                                  <p:iterate type="el" backwards="0">
                                    <p:tmAbs val="0"/>
                                  </p:iterate>
                                  <p:childTnLst>
                                    <p:set>
                                      <p:cBhvr>
                                        <p:cTn id="94" fill="hold"/>
                                        <p:tgtEl>
                                          <p:spTgt spid="3775"/>
                                        </p:tgtEl>
                                        <p:attrNameLst>
                                          <p:attrName>style.visibility</p:attrName>
                                        </p:attrNameLst>
                                      </p:cBhvr>
                                      <p:to>
                                        <p:strVal val="visible"/>
                                      </p:to>
                                    </p:set>
                                    <p:anim calcmode="lin" valueType="num">
                                      <p:cBhvr>
                                        <p:cTn id="95" dur="500" fill="hold"/>
                                        <p:tgtEl>
                                          <p:spTgt spid="3775"/>
                                        </p:tgtEl>
                                        <p:attrNameLst>
                                          <p:attrName>ppt_x</p:attrName>
                                        </p:attrNameLst>
                                      </p:cBhvr>
                                      <p:tavLst>
                                        <p:tav tm="0">
                                          <p:val>
                                            <p:strVal val="0-#ppt_w/2"/>
                                          </p:val>
                                        </p:tav>
                                        <p:tav tm="100000">
                                          <p:val>
                                            <p:strVal val="#ppt_x"/>
                                          </p:val>
                                        </p:tav>
                                      </p:tavLst>
                                    </p:anim>
                                    <p:anim calcmode="lin" valueType="num">
                                      <p:cBhvr>
                                        <p:cTn id="96" dur="500" fill="hold"/>
                                        <p:tgtEl>
                                          <p:spTgt spid="3775"/>
                                        </p:tgtEl>
                                        <p:attrNameLst>
                                          <p:attrName>ppt_y</p:attrName>
                                        </p:attrNameLst>
                                      </p:cBhvr>
                                      <p:tavLst>
                                        <p:tav tm="0">
                                          <p:val>
                                            <p:strVal val="#ppt_y"/>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2" presetID="2" grpId="21" fill="hold">
                                  <p:stCondLst>
                                    <p:cond delay="0"/>
                                  </p:stCondLst>
                                  <p:iterate type="el" backwards="0">
                                    <p:tmAbs val="0"/>
                                  </p:iterate>
                                  <p:childTnLst>
                                    <p:set>
                                      <p:cBhvr>
                                        <p:cTn id="100" fill="hold"/>
                                        <p:tgtEl>
                                          <p:spTgt spid="3760"/>
                                        </p:tgtEl>
                                        <p:attrNameLst>
                                          <p:attrName>style.visibility</p:attrName>
                                        </p:attrNameLst>
                                      </p:cBhvr>
                                      <p:to>
                                        <p:strVal val="visible"/>
                                      </p:to>
                                    </p:set>
                                    <p:anim calcmode="lin" valueType="num">
                                      <p:cBhvr>
                                        <p:cTn id="101" dur="500" fill="hold"/>
                                        <p:tgtEl>
                                          <p:spTgt spid="3760"/>
                                        </p:tgtEl>
                                        <p:attrNameLst>
                                          <p:attrName>ppt_x</p:attrName>
                                        </p:attrNameLst>
                                      </p:cBhvr>
                                      <p:tavLst>
                                        <p:tav tm="0">
                                          <p:val>
                                            <p:strVal val="1+#ppt_w/2"/>
                                          </p:val>
                                        </p:tav>
                                        <p:tav tm="100000">
                                          <p:val>
                                            <p:strVal val="#ppt_x"/>
                                          </p:val>
                                        </p:tav>
                                      </p:tavLst>
                                    </p:anim>
                                    <p:anim calcmode="lin" valueType="num">
                                      <p:cBhvr>
                                        <p:cTn id="102" dur="500" fill="hold"/>
                                        <p:tgtEl>
                                          <p:spTgt spid="3760"/>
                                        </p:tgtEl>
                                        <p:attrNameLst>
                                          <p:attrName>ppt_y</p:attrName>
                                        </p:attrNameLst>
                                      </p:cBhvr>
                                      <p:tavLst>
                                        <p:tav tm="0">
                                          <p:val>
                                            <p:strVal val="#ppt_y"/>
                                          </p:val>
                                        </p:tav>
                                        <p:tav tm="100000">
                                          <p:val>
                                            <p:strVal val="#ppt_y"/>
                                          </p:val>
                                        </p:tav>
                                      </p:tavLst>
                                    </p:anim>
                                  </p:childTnLst>
                                </p:cTn>
                              </p:par>
                            </p:childTnLst>
                          </p:cTn>
                        </p:par>
                        <p:par>
                          <p:cTn id="103" fill="hold">
                            <p:stCondLst>
                              <p:cond delay="500"/>
                            </p:stCondLst>
                            <p:childTnLst>
                              <p:par>
                                <p:cTn id="104" presetClass="entr" nodeType="afterEffect" presetSubtype="2" presetID="2" grpId="22" fill="hold">
                                  <p:stCondLst>
                                    <p:cond delay="0"/>
                                  </p:stCondLst>
                                  <p:iterate type="el" backwards="0">
                                    <p:tmAbs val="0"/>
                                  </p:iterate>
                                  <p:childTnLst>
                                    <p:set>
                                      <p:cBhvr>
                                        <p:cTn id="105" fill="hold"/>
                                        <p:tgtEl>
                                          <p:spTgt spid="3761"/>
                                        </p:tgtEl>
                                        <p:attrNameLst>
                                          <p:attrName>style.visibility</p:attrName>
                                        </p:attrNameLst>
                                      </p:cBhvr>
                                      <p:to>
                                        <p:strVal val="visible"/>
                                      </p:to>
                                    </p:set>
                                    <p:anim calcmode="lin" valueType="num">
                                      <p:cBhvr>
                                        <p:cTn id="106" dur="500" fill="hold"/>
                                        <p:tgtEl>
                                          <p:spTgt spid="3761"/>
                                        </p:tgtEl>
                                        <p:attrNameLst>
                                          <p:attrName>ppt_x</p:attrName>
                                        </p:attrNameLst>
                                      </p:cBhvr>
                                      <p:tavLst>
                                        <p:tav tm="0">
                                          <p:val>
                                            <p:strVal val="1+#ppt_w/2"/>
                                          </p:val>
                                        </p:tav>
                                        <p:tav tm="100000">
                                          <p:val>
                                            <p:strVal val="#ppt_x"/>
                                          </p:val>
                                        </p:tav>
                                      </p:tavLst>
                                    </p:anim>
                                    <p:anim calcmode="lin" valueType="num">
                                      <p:cBhvr>
                                        <p:cTn id="107" dur="500" fill="hold"/>
                                        <p:tgtEl>
                                          <p:spTgt spid="3761"/>
                                        </p:tgtEl>
                                        <p:attrNameLst>
                                          <p:attrName>ppt_y</p:attrName>
                                        </p:attrNameLst>
                                      </p:cBhvr>
                                      <p:tavLst>
                                        <p:tav tm="0">
                                          <p:val>
                                            <p:strVal val="#ppt_y"/>
                                          </p:val>
                                        </p:tav>
                                        <p:tav tm="100000">
                                          <p:val>
                                            <p:strVal val="#ppt_y"/>
                                          </p:val>
                                        </p:tav>
                                      </p:tavLst>
                                    </p:anim>
                                  </p:childTnLst>
                                </p:cTn>
                              </p:par>
                            </p:childTnLst>
                          </p:cTn>
                        </p:par>
                        <p:par>
                          <p:cTn id="108" fill="hold">
                            <p:stCondLst>
                              <p:cond delay="1000"/>
                            </p:stCondLst>
                            <p:childTnLst>
                              <p:par>
                                <p:cTn id="109" presetClass="entr" nodeType="afterEffect" presetSubtype="2" presetID="2" grpId="23" fill="hold">
                                  <p:stCondLst>
                                    <p:cond delay="0"/>
                                  </p:stCondLst>
                                  <p:iterate type="el" backwards="0">
                                    <p:tmAbs val="0"/>
                                  </p:iterate>
                                  <p:childTnLst>
                                    <p:set>
                                      <p:cBhvr>
                                        <p:cTn id="110" fill="hold"/>
                                        <p:tgtEl>
                                          <p:spTgt spid="3762"/>
                                        </p:tgtEl>
                                        <p:attrNameLst>
                                          <p:attrName>style.visibility</p:attrName>
                                        </p:attrNameLst>
                                      </p:cBhvr>
                                      <p:to>
                                        <p:strVal val="visible"/>
                                      </p:to>
                                    </p:set>
                                    <p:anim calcmode="lin" valueType="num">
                                      <p:cBhvr>
                                        <p:cTn id="111" dur="500" fill="hold"/>
                                        <p:tgtEl>
                                          <p:spTgt spid="3762"/>
                                        </p:tgtEl>
                                        <p:attrNameLst>
                                          <p:attrName>ppt_x</p:attrName>
                                        </p:attrNameLst>
                                      </p:cBhvr>
                                      <p:tavLst>
                                        <p:tav tm="0">
                                          <p:val>
                                            <p:strVal val="1+#ppt_w/2"/>
                                          </p:val>
                                        </p:tav>
                                        <p:tav tm="100000">
                                          <p:val>
                                            <p:strVal val="#ppt_x"/>
                                          </p:val>
                                        </p:tav>
                                      </p:tavLst>
                                    </p:anim>
                                    <p:anim calcmode="lin" valueType="num">
                                      <p:cBhvr>
                                        <p:cTn id="112" dur="500" fill="hold"/>
                                        <p:tgtEl>
                                          <p:spTgt spid="3762"/>
                                        </p:tgtEl>
                                        <p:attrNameLst>
                                          <p:attrName>ppt_y</p:attrName>
                                        </p:attrNameLst>
                                      </p:cBhvr>
                                      <p:tavLst>
                                        <p:tav tm="0">
                                          <p:val>
                                            <p:strVal val="#ppt_y"/>
                                          </p:val>
                                        </p:tav>
                                        <p:tav tm="100000">
                                          <p:val>
                                            <p:strVal val="#ppt_y"/>
                                          </p:val>
                                        </p:tav>
                                      </p:tavLst>
                                    </p:anim>
                                  </p:childTnLst>
                                </p:cTn>
                              </p:par>
                            </p:childTnLst>
                          </p:cTn>
                        </p:par>
                        <p:par>
                          <p:cTn id="113" fill="hold">
                            <p:stCondLst>
                              <p:cond delay="1500"/>
                            </p:stCondLst>
                            <p:childTnLst>
                              <p:par>
                                <p:cTn id="114" presetClass="entr" nodeType="afterEffect" presetSubtype="2" presetID="2" grpId="24" fill="hold">
                                  <p:stCondLst>
                                    <p:cond delay="0"/>
                                  </p:stCondLst>
                                  <p:iterate type="el" backwards="0">
                                    <p:tmAbs val="0"/>
                                  </p:iterate>
                                  <p:childTnLst>
                                    <p:set>
                                      <p:cBhvr>
                                        <p:cTn id="115" fill="hold"/>
                                        <p:tgtEl>
                                          <p:spTgt spid="3778"/>
                                        </p:tgtEl>
                                        <p:attrNameLst>
                                          <p:attrName>style.visibility</p:attrName>
                                        </p:attrNameLst>
                                      </p:cBhvr>
                                      <p:to>
                                        <p:strVal val="visible"/>
                                      </p:to>
                                    </p:set>
                                    <p:anim calcmode="lin" valueType="num">
                                      <p:cBhvr>
                                        <p:cTn id="116" dur="500" fill="hold"/>
                                        <p:tgtEl>
                                          <p:spTgt spid="3778"/>
                                        </p:tgtEl>
                                        <p:attrNameLst>
                                          <p:attrName>ppt_x</p:attrName>
                                        </p:attrNameLst>
                                      </p:cBhvr>
                                      <p:tavLst>
                                        <p:tav tm="0">
                                          <p:val>
                                            <p:strVal val="1+#ppt_w/2"/>
                                          </p:val>
                                        </p:tav>
                                        <p:tav tm="100000">
                                          <p:val>
                                            <p:strVal val="#ppt_x"/>
                                          </p:val>
                                        </p:tav>
                                      </p:tavLst>
                                    </p:anim>
                                    <p:anim calcmode="lin" valueType="num">
                                      <p:cBhvr>
                                        <p:cTn id="117" dur="500" fill="hold"/>
                                        <p:tgtEl>
                                          <p:spTgt spid="3778"/>
                                        </p:tgtEl>
                                        <p:attrNameLst>
                                          <p:attrName>ppt_y</p:attrName>
                                        </p:attrNameLst>
                                      </p:cBhvr>
                                      <p:tavLst>
                                        <p:tav tm="0">
                                          <p:val>
                                            <p:strVal val="#ppt_y"/>
                                          </p:val>
                                        </p:tav>
                                        <p:tav tm="100000">
                                          <p:val>
                                            <p:strVal val="#ppt_y"/>
                                          </p:val>
                                        </p:tav>
                                      </p:tavLst>
                                    </p:anim>
                                  </p:childTnLst>
                                </p:cTn>
                              </p:par>
                            </p:childTnLst>
                          </p:cTn>
                        </p:par>
                        <p:par>
                          <p:cTn id="118" fill="hold">
                            <p:stCondLst>
                              <p:cond delay="2000"/>
                            </p:stCondLst>
                            <p:childTnLst>
                              <p:par>
                                <p:cTn id="119" presetClass="entr" nodeType="afterEffect" presetSubtype="2" presetID="2" grpId="25" fill="hold">
                                  <p:stCondLst>
                                    <p:cond delay="0"/>
                                  </p:stCondLst>
                                  <p:iterate type="el" backwards="0">
                                    <p:tmAbs val="0"/>
                                  </p:iterate>
                                  <p:childTnLst>
                                    <p:set>
                                      <p:cBhvr>
                                        <p:cTn id="120" fill="hold"/>
                                        <p:tgtEl>
                                          <p:spTgt spid="3779"/>
                                        </p:tgtEl>
                                        <p:attrNameLst>
                                          <p:attrName>style.visibility</p:attrName>
                                        </p:attrNameLst>
                                      </p:cBhvr>
                                      <p:to>
                                        <p:strVal val="visible"/>
                                      </p:to>
                                    </p:set>
                                    <p:anim calcmode="lin" valueType="num">
                                      <p:cBhvr>
                                        <p:cTn id="121" dur="500" fill="hold"/>
                                        <p:tgtEl>
                                          <p:spTgt spid="3779"/>
                                        </p:tgtEl>
                                        <p:attrNameLst>
                                          <p:attrName>ppt_x</p:attrName>
                                        </p:attrNameLst>
                                      </p:cBhvr>
                                      <p:tavLst>
                                        <p:tav tm="0">
                                          <p:val>
                                            <p:strVal val="1+#ppt_w/2"/>
                                          </p:val>
                                        </p:tav>
                                        <p:tav tm="100000">
                                          <p:val>
                                            <p:strVal val="#ppt_x"/>
                                          </p:val>
                                        </p:tav>
                                      </p:tavLst>
                                    </p:anim>
                                    <p:anim calcmode="lin" valueType="num">
                                      <p:cBhvr>
                                        <p:cTn id="122" dur="500" fill="hold"/>
                                        <p:tgtEl>
                                          <p:spTgt spid="3779"/>
                                        </p:tgtEl>
                                        <p:attrNameLst>
                                          <p:attrName>ppt_y</p:attrName>
                                        </p:attrNameLst>
                                      </p:cBhvr>
                                      <p:tavLst>
                                        <p:tav tm="0">
                                          <p:val>
                                            <p:strVal val="#ppt_y"/>
                                          </p:val>
                                        </p:tav>
                                        <p:tav tm="100000">
                                          <p:val>
                                            <p:strVal val="#ppt_y"/>
                                          </p:val>
                                        </p:tav>
                                      </p:tavLst>
                                    </p:anim>
                                  </p:childTnLst>
                                </p:cTn>
                              </p:par>
                            </p:childTnLst>
                          </p:cTn>
                        </p:par>
                      </p:childTnLst>
                    </p:cTn>
                  </p:par>
                  <p:par>
                    <p:cTn id="123" fill="hold">
                      <p:stCondLst>
                        <p:cond delay="indefinite"/>
                      </p:stCondLst>
                      <p:childTnLst>
                        <p:par>
                          <p:cTn id="124" fill="hold">
                            <p:stCondLst>
                              <p:cond delay="0"/>
                            </p:stCondLst>
                            <p:childTnLst>
                              <p:par>
                                <p:cTn id="125" presetClass="entr" nodeType="clickEffect" presetSubtype="16" presetID="23" grpId="26" fill="hold">
                                  <p:stCondLst>
                                    <p:cond delay="0"/>
                                  </p:stCondLst>
                                  <p:iterate type="el" backwards="0">
                                    <p:tmAbs val="0"/>
                                  </p:iterate>
                                  <p:childTnLst>
                                    <p:set>
                                      <p:cBhvr>
                                        <p:cTn id="126" fill="hold"/>
                                        <p:tgtEl>
                                          <p:spTgt spid="3737"/>
                                        </p:tgtEl>
                                        <p:attrNameLst>
                                          <p:attrName>style.visibility</p:attrName>
                                        </p:attrNameLst>
                                      </p:cBhvr>
                                      <p:to>
                                        <p:strVal val="visible"/>
                                      </p:to>
                                    </p:set>
                                    <p:anim calcmode="lin" valueType="num">
                                      <p:cBhvr>
                                        <p:cTn id="127" dur="500" fill="hold"/>
                                        <p:tgtEl>
                                          <p:spTgt spid="3737"/>
                                        </p:tgtEl>
                                        <p:attrNameLst>
                                          <p:attrName>ppt_w</p:attrName>
                                        </p:attrNameLst>
                                      </p:cBhvr>
                                      <p:tavLst>
                                        <p:tav tm="0">
                                          <p:val>
                                            <p:fltVal val="0"/>
                                          </p:val>
                                        </p:tav>
                                        <p:tav tm="100000">
                                          <p:val>
                                            <p:strVal val="#ppt_w"/>
                                          </p:val>
                                        </p:tav>
                                      </p:tavLst>
                                    </p:anim>
                                    <p:anim calcmode="lin" valueType="num">
                                      <p:cBhvr>
                                        <p:cTn id="128" dur="500" fill="hold"/>
                                        <p:tgtEl>
                                          <p:spTgt spid="3737"/>
                                        </p:tgtEl>
                                        <p:attrNameLst>
                                          <p:attrName>ppt_h</p:attrName>
                                        </p:attrNameLst>
                                      </p:cBhvr>
                                      <p:tavLst>
                                        <p:tav tm="0">
                                          <p:val>
                                            <p:fltVal val="0"/>
                                          </p:val>
                                        </p:tav>
                                        <p:tav tm="100000">
                                          <p:val>
                                            <p:strVal val="#ppt_h"/>
                                          </p:val>
                                        </p:tav>
                                      </p:tavLst>
                                    </p:anim>
                                  </p:childTnLst>
                                </p:cTn>
                              </p:par>
                            </p:childTnLst>
                          </p:cTn>
                        </p:par>
                        <p:par>
                          <p:cTn id="129" fill="hold">
                            <p:stCondLst>
                              <p:cond delay="500"/>
                            </p:stCondLst>
                            <p:childTnLst>
                              <p:par>
                                <p:cTn id="130" presetClass="entr" nodeType="afterEffect" presetSubtype="16" presetID="23" grpId="27" fill="hold">
                                  <p:stCondLst>
                                    <p:cond delay="0"/>
                                  </p:stCondLst>
                                  <p:iterate type="el" backwards="0">
                                    <p:tmAbs val="0"/>
                                  </p:iterate>
                                  <p:childTnLst>
                                    <p:set>
                                      <p:cBhvr>
                                        <p:cTn id="131" fill="hold"/>
                                        <p:tgtEl>
                                          <p:spTgt spid="3738"/>
                                        </p:tgtEl>
                                        <p:attrNameLst>
                                          <p:attrName>style.visibility</p:attrName>
                                        </p:attrNameLst>
                                      </p:cBhvr>
                                      <p:to>
                                        <p:strVal val="visible"/>
                                      </p:to>
                                    </p:set>
                                    <p:anim calcmode="lin" valueType="num">
                                      <p:cBhvr>
                                        <p:cTn id="132" dur="500" fill="hold"/>
                                        <p:tgtEl>
                                          <p:spTgt spid="3738"/>
                                        </p:tgtEl>
                                        <p:attrNameLst>
                                          <p:attrName>ppt_w</p:attrName>
                                        </p:attrNameLst>
                                      </p:cBhvr>
                                      <p:tavLst>
                                        <p:tav tm="0">
                                          <p:val>
                                            <p:fltVal val="0"/>
                                          </p:val>
                                        </p:tav>
                                        <p:tav tm="100000">
                                          <p:val>
                                            <p:strVal val="#ppt_w"/>
                                          </p:val>
                                        </p:tav>
                                      </p:tavLst>
                                    </p:anim>
                                    <p:anim calcmode="lin" valueType="num">
                                      <p:cBhvr>
                                        <p:cTn id="133" dur="500" fill="hold"/>
                                        <p:tgtEl>
                                          <p:spTgt spid="3738"/>
                                        </p:tgtEl>
                                        <p:attrNameLst>
                                          <p:attrName>ppt_h</p:attrName>
                                        </p:attrNameLst>
                                      </p:cBhvr>
                                      <p:tavLst>
                                        <p:tav tm="0">
                                          <p:val>
                                            <p:fltVal val="0"/>
                                          </p:val>
                                        </p:tav>
                                        <p:tav tm="100000">
                                          <p:val>
                                            <p:strVal val="#ppt_h"/>
                                          </p:val>
                                        </p:tav>
                                      </p:tavLst>
                                    </p:anim>
                                  </p:childTnLst>
                                </p:cTn>
                              </p:par>
                            </p:childTnLst>
                          </p:cTn>
                        </p:par>
                        <p:par>
                          <p:cTn id="134" fill="hold">
                            <p:stCondLst>
                              <p:cond delay="1000"/>
                            </p:stCondLst>
                            <p:childTnLst>
                              <p:par>
                                <p:cTn id="135" presetClass="entr" nodeType="afterEffect" presetSubtype="16" presetID="23" grpId="28" fill="hold">
                                  <p:stCondLst>
                                    <p:cond delay="0"/>
                                  </p:stCondLst>
                                  <p:iterate type="el" backwards="0">
                                    <p:tmAbs val="0"/>
                                  </p:iterate>
                                  <p:childTnLst>
                                    <p:set>
                                      <p:cBhvr>
                                        <p:cTn id="136" fill="hold"/>
                                        <p:tgtEl>
                                          <p:spTgt spid="3739"/>
                                        </p:tgtEl>
                                        <p:attrNameLst>
                                          <p:attrName>style.visibility</p:attrName>
                                        </p:attrNameLst>
                                      </p:cBhvr>
                                      <p:to>
                                        <p:strVal val="visible"/>
                                      </p:to>
                                    </p:set>
                                    <p:anim calcmode="lin" valueType="num">
                                      <p:cBhvr>
                                        <p:cTn id="137" dur="500" fill="hold"/>
                                        <p:tgtEl>
                                          <p:spTgt spid="3739"/>
                                        </p:tgtEl>
                                        <p:attrNameLst>
                                          <p:attrName>ppt_w</p:attrName>
                                        </p:attrNameLst>
                                      </p:cBhvr>
                                      <p:tavLst>
                                        <p:tav tm="0">
                                          <p:val>
                                            <p:fltVal val="0"/>
                                          </p:val>
                                        </p:tav>
                                        <p:tav tm="100000">
                                          <p:val>
                                            <p:strVal val="#ppt_w"/>
                                          </p:val>
                                        </p:tav>
                                      </p:tavLst>
                                    </p:anim>
                                    <p:anim calcmode="lin" valueType="num">
                                      <p:cBhvr>
                                        <p:cTn id="138" dur="500" fill="hold"/>
                                        <p:tgtEl>
                                          <p:spTgt spid="3739"/>
                                        </p:tgtEl>
                                        <p:attrNameLst>
                                          <p:attrName>ppt_h</p:attrName>
                                        </p:attrNameLst>
                                      </p:cBhvr>
                                      <p:tavLst>
                                        <p:tav tm="0">
                                          <p:val>
                                            <p:fltVal val="0"/>
                                          </p:val>
                                        </p:tav>
                                        <p:tav tm="100000">
                                          <p:val>
                                            <p:strVal val="#ppt_h"/>
                                          </p:val>
                                        </p:tav>
                                      </p:tavLst>
                                    </p:anim>
                                  </p:childTnLst>
                                </p:cTn>
                              </p:par>
                            </p:childTnLst>
                          </p:cTn>
                        </p:par>
                        <p:par>
                          <p:cTn id="139" fill="hold">
                            <p:stCondLst>
                              <p:cond delay="1500"/>
                            </p:stCondLst>
                            <p:childTnLst>
                              <p:par>
                                <p:cTn id="140" presetClass="entr" nodeType="afterEffect" presetSubtype="16" presetID="23" grpId="29" fill="hold">
                                  <p:stCondLst>
                                    <p:cond delay="0"/>
                                  </p:stCondLst>
                                  <p:iterate type="el" backwards="0">
                                    <p:tmAbs val="0"/>
                                  </p:iterate>
                                  <p:childTnLst>
                                    <p:set>
                                      <p:cBhvr>
                                        <p:cTn id="141" fill="hold"/>
                                        <p:tgtEl>
                                          <p:spTgt spid="3743"/>
                                        </p:tgtEl>
                                        <p:attrNameLst>
                                          <p:attrName>style.visibility</p:attrName>
                                        </p:attrNameLst>
                                      </p:cBhvr>
                                      <p:to>
                                        <p:strVal val="visible"/>
                                      </p:to>
                                    </p:set>
                                    <p:anim calcmode="lin" valueType="num">
                                      <p:cBhvr>
                                        <p:cTn id="142" dur="500" fill="hold"/>
                                        <p:tgtEl>
                                          <p:spTgt spid="3743"/>
                                        </p:tgtEl>
                                        <p:attrNameLst>
                                          <p:attrName>ppt_w</p:attrName>
                                        </p:attrNameLst>
                                      </p:cBhvr>
                                      <p:tavLst>
                                        <p:tav tm="0">
                                          <p:val>
                                            <p:fltVal val="0"/>
                                          </p:val>
                                        </p:tav>
                                        <p:tav tm="100000">
                                          <p:val>
                                            <p:strVal val="#ppt_w"/>
                                          </p:val>
                                        </p:tav>
                                      </p:tavLst>
                                    </p:anim>
                                    <p:anim calcmode="lin" valueType="num">
                                      <p:cBhvr>
                                        <p:cTn id="143" dur="500" fill="hold"/>
                                        <p:tgtEl>
                                          <p:spTgt spid="3743"/>
                                        </p:tgtEl>
                                        <p:attrNameLst>
                                          <p:attrName>ppt_h</p:attrName>
                                        </p:attrNameLst>
                                      </p:cBhvr>
                                      <p:tavLst>
                                        <p:tav tm="0">
                                          <p:val>
                                            <p:fltVal val="0"/>
                                          </p:val>
                                        </p:tav>
                                        <p:tav tm="100000">
                                          <p:val>
                                            <p:strVal val="#ppt_h"/>
                                          </p:val>
                                        </p:tav>
                                      </p:tavLst>
                                    </p:anim>
                                  </p:childTnLst>
                                </p:cTn>
                              </p:par>
                            </p:childTnLst>
                          </p:cTn>
                        </p:par>
                        <p:par>
                          <p:cTn id="144" fill="hold">
                            <p:stCondLst>
                              <p:cond delay="2000"/>
                            </p:stCondLst>
                            <p:childTnLst>
                              <p:par>
                                <p:cTn id="145" presetClass="entr" nodeType="afterEffect" presetSubtype="16" presetID="23" grpId="30" fill="hold">
                                  <p:stCondLst>
                                    <p:cond delay="0"/>
                                  </p:stCondLst>
                                  <p:iterate type="el" backwards="0">
                                    <p:tmAbs val="0"/>
                                  </p:iterate>
                                  <p:childTnLst>
                                    <p:set>
                                      <p:cBhvr>
                                        <p:cTn id="146" fill="hold"/>
                                        <p:tgtEl>
                                          <p:spTgt spid="3744"/>
                                        </p:tgtEl>
                                        <p:attrNameLst>
                                          <p:attrName>style.visibility</p:attrName>
                                        </p:attrNameLst>
                                      </p:cBhvr>
                                      <p:to>
                                        <p:strVal val="visible"/>
                                      </p:to>
                                    </p:set>
                                    <p:anim calcmode="lin" valueType="num">
                                      <p:cBhvr>
                                        <p:cTn id="147" dur="500" fill="hold"/>
                                        <p:tgtEl>
                                          <p:spTgt spid="3744"/>
                                        </p:tgtEl>
                                        <p:attrNameLst>
                                          <p:attrName>ppt_w</p:attrName>
                                        </p:attrNameLst>
                                      </p:cBhvr>
                                      <p:tavLst>
                                        <p:tav tm="0">
                                          <p:val>
                                            <p:fltVal val="0"/>
                                          </p:val>
                                        </p:tav>
                                        <p:tav tm="100000">
                                          <p:val>
                                            <p:strVal val="#ppt_w"/>
                                          </p:val>
                                        </p:tav>
                                      </p:tavLst>
                                    </p:anim>
                                    <p:anim calcmode="lin" valueType="num">
                                      <p:cBhvr>
                                        <p:cTn id="148" dur="500" fill="hold"/>
                                        <p:tgtEl>
                                          <p:spTgt spid="3744"/>
                                        </p:tgtEl>
                                        <p:attrNameLst>
                                          <p:attrName>ppt_h</p:attrName>
                                        </p:attrNameLst>
                                      </p:cBhvr>
                                      <p:tavLst>
                                        <p:tav tm="0">
                                          <p:val>
                                            <p:fltVal val="0"/>
                                          </p:val>
                                        </p:tav>
                                        <p:tav tm="100000">
                                          <p:val>
                                            <p:strVal val="#ppt_h"/>
                                          </p:val>
                                        </p:tav>
                                      </p:tavLst>
                                    </p:anim>
                                  </p:childTnLst>
                                </p:cTn>
                              </p:par>
                            </p:childTnLst>
                          </p:cTn>
                        </p:par>
                        <p:par>
                          <p:cTn id="149" fill="hold">
                            <p:stCondLst>
                              <p:cond delay="2500"/>
                            </p:stCondLst>
                            <p:childTnLst>
                              <p:par>
                                <p:cTn id="150" presetClass="entr" nodeType="afterEffect" presetSubtype="16" presetID="23" grpId="31" fill="hold">
                                  <p:stCondLst>
                                    <p:cond delay="0"/>
                                  </p:stCondLst>
                                  <p:iterate type="el" backwards="0">
                                    <p:tmAbs val="0"/>
                                  </p:iterate>
                                  <p:childTnLst>
                                    <p:set>
                                      <p:cBhvr>
                                        <p:cTn id="151" fill="hold"/>
                                        <p:tgtEl>
                                          <p:spTgt spid="3748"/>
                                        </p:tgtEl>
                                        <p:attrNameLst>
                                          <p:attrName>style.visibility</p:attrName>
                                        </p:attrNameLst>
                                      </p:cBhvr>
                                      <p:to>
                                        <p:strVal val="visible"/>
                                      </p:to>
                                    </p:set>
                                    <p:anim calcmode="lin" valueType="num">
                                      <p:cBhvr>
                                        <p:cTn id="152" dur="500" fill="hold"/>
                                        <p:tgtEl>
                                          <p:spTgt spid="3748"/>
                                        </p:tgtEl>
                                        <p:attrNameLst>
                                          <p:attrName>ppt_w</p:attrName>
                                        </p:attrNameLst>
                                      </p:cBhvr>
                                      <p:tavLst>
                                        <p:tav tm="0">
                                          <p:val>
                                            <p:fltVal val="0"/>
                                          </p:val>
                                        </p:tav>
                                        <p:tav tm="100000">
                                          <p:val>
                                            <p:strVal val="#ppt_w"/>
                                          </p:val>
                                        </p:tav>
                                      </p:tavLst>
                                    </p:anim>
                                    <p:anim calcmode="lin" valueType="num">
                                      <p:cBhvr>
                                        <p:cTn id="153" dur="500" fill="hold"/>
                                        <p:tgtEl>
                                          <p:spTgt spid="3748"/>
                                        </p:tgtEl>
                                        <p:attrNameLst>
                                          <p:attrName>ppt_h</p:attrName>
                                        </p:attrNameLst>
                                      </p:cBhvr>
                                      <p:tavLst>
                                        <p:tav tm="0">
                                          <p:val>
                                            <p:fltVal val="0"/>
                                          </p:val>
                                        </p:tav>
                                        <p:tav tm="100000">
                                          <p:val>
                                            <p:strVal val="#ppt_h"/>
                                          </p:val>
                                        </p:tav>
                                      </p:tavLst>
                                    </p:anim>
                                  </p:childTnLst>
                                </p:cTn>
                              </p:par>
                            </p:childTnLst>
                          </p:cTn>
                        </p:par>
                        <p:par>
                          <p:cTn id="154" fill="hold">
                            <p:stCondLst>
                              <p:cond delay="3000"/>
                            </p:stCondLst>
                            <p:childTnLst>
                              <p:par>
                                <p:cTn id="155" presetClass="entr" nodeType="afterEffect" presetSubtype="16" presetID="23" grpId="32" fill="hold">
                                  <p:stCondLst>
                                    <p:cond delay="0"/>
                                  </p:stCondLst>
                                  <p:iterate type="el" backwards="0">
                                    <p:tmAbs val="0"/>
                                  </p:iterate>
                                  <p:childTnLst>
                                    <p:set>
                                      <p:cBhvr>
                                        <p:cTn id="156" fill="hold"/>
                                        <p:tgtEl>
                                          <p:spTgt spid="3749"/>
                                        </p:tgtEl>
                                        <p:attrNameLst>
                                          <p:attrName>style.visibility</p:attrName>
                                        </p:attrNameLst>
                                      </p:cBhvr>
                                      <p:to>
                                        <p:strVal val="visible"/>
                                      </p:to>
                                    </p:set>
                                    <p:anim calcmode="lin" valueType="num">
                                      <p:cBhvr>
                                        <p:cTn id="157" dur="500" fill="hold"/>
                                        <p:tgtEl>
                                          <p:spTgt spid="3749"/>
                                        </p:tgtEl>
                                        <p:attrNameLst>
                                          <p:attrName>ppt_w</p:attrName>
                                        </p:attrNameLst>
                                      </p:cBhvr>
                                      <p:tavLst>
                                        <p:tav tm="0">
                                          <p:val>
                                            <p:fltVal val="0"/>
                                          </p:val>
                                        </p:tav>
                                        <p:tav tm="100000">
                                          <p:val>
                                            <p:strVal val="#ppt_w"/>
                                          </p:val>
                                        </p:tav>
                                      </p:tavLst>
                                    </p:anim>
                                    <p:anim calcmode="lin" valueType="num">
                                      <p:cBhvr>
                                        <p:cTn id="158" dur="500" fill="hold"/>
                                        <p:tgtEl>
                                          <p:spTgt spid="3749"/>
                                        </p:tgtEl>
                                        <p:attrNameLst>
                                          <p:attrName>ppt_h</p:attrName>
                                        </p:attrNameLst>
                                      </p:cBhvr>
                                      <p:tavLst>
                                        <p:tav tm="0">
                                          <p:val>
                                            <p:fltVal val="0"/>
                                          </p:val>
                                        </p:tav>
                                        <p:tav tm="100000">
                                          <p:val>
                                            <p:strVal val="#ppt_h"/>
                                          </p:val>
                                        </p:tav>
                                      </p:tavLst>
                                    </p:anim>
                                  </p:childTnLst>
                                </p:cTn>
                              </p:par>
                            </p:childTnLst>
                          </p:cTn>
                        </p:par>
                        <p:par>
                          <p:cTn id="159" fill="hold">
                            <p:stCondLst>
                              <p:cond delay="3500"/>
                            </p:stCondLst>
                            <p:childTnLst>
                              <p:par>
                                <p:cTn id="160" presetClass="entr" nodeType="afterEffect" presetSubtype="16" presetID="23" grpId="33" fill="hold">
                                  <p:stCondLst>
                                    <p:cond delay="0"/>
                                  </p:stCondLst>
                                  <p:iterate type="el" backwards="0">
                                    <p:tmAbs val="0"/>
                                  </p:iterate>
                                  <p:childTnLst>
                                    <p:set>
                                      <p:cBhvr>
                                        <p:cTn id="161" fill="hold"/>
                                        <p:tgtEl>
                                          <p:spTgt spid="3753"/>
                                        </p:tgtEl>
                                        <p:attrNameLst>
                                          <p:attrName>style.visibility</p:attrName>
                                        </p:attrNameLst>
                                      </p:cBhvr>
                                      <p:to>
                                        <p:strVal val="visible"/>
                                      </p:to>
                                    </p:set>
                                    <p:anim calcmode="lin" valueType="num">
                                      <p:cBhvr>
                                        <p:cTn id="162" dur="500" fill="hold"/>
                                        <p:tgtEl>
                                          <p:spTgt spid="3753"/>
                                        </p:tgtEl>
                                        <p:attrNameLst>
                                          <p:attrName>ppt_w</p:attrName>
                                        </p:attrNameLst>
                                      </p:cBhvr>
                                      <p:tavLst>
                                        <p:tav tm="0">
                                          <p:val>
                                            <p:fltVal val="0"/>
                                          </p:val>
                                        </p:tav>
                                        <p:tav tm="100000">
                                          <p:val>
                                            <p:strVal val="#ppt_w"/>
                                          </p:val>
                                        </p:tav>
                                      </p:tavLst>
                                    </p:anim>
                                    <p:anim calcmode="lin" valueType="num">
                                      <p:cBhvr>
                                        <p:cTn id="163" dur="500" fill="hold"/>
                                        <p:tgtEl>
                                          <p:spTgt spid="3753"/>
                                        </p:tgtEl>
                                        <p:attrNameLst>
                                          <p:attrName>ppt_h</p:attrName>
                                        </p:attrNameLst>
                                      </p:cBhvr>
                                      <p:tavLst>
                                        <p:tav tm="0">
                                          <p:val>
                                            <p:fltVal val="0"/>
                                          </p:val>
                                        </p:tav>
                                        <p:tav tm="100000">
                                          <p:val>
                                            <p:strVal val="#ppt_h"/>
                                          </p:val>
                                        </p:tav>
                                      </p:tavLst>
                                    </p:anim>
                                  </p:childTnLst>
                                </p:cTn>
                              </p:par>
                            </p:childTnLst>
                          </p:cTn>
                        </p:par>
                        <p:par>
                          <p:cTn id="164" fill="hold">
                            <p:stCondLst>
                              <p:cond delay="4000"/>
                            </p:stCondLst>
                            <p:childTnLst>
                              <p:par>
                                <p:cTn id="165" presetClass="entr" nodeType="afterEffect" presetSubtype="16" presetID="23" grpId="34" fill="hold">
                                  <p:stCondLst>
                                    <p:cond delay="0"/>
                                  </p:stCondLst>
                                  <p:iterate type="el" backwards="0">
                                    <p:tmAbs val="0"/>
                                  </p:iterate>
                                  <p:childTnLst>
                                    <p:set>
                                      <p:cBhvr>
                                        <p:cTn id="166" fill="hold"/>
                                        <p:tgtEl>
                                          <p:spTgt spid="3754"/>
                                        </p:tgtEl>
                                        <p:attrNameLst>
                                          <p:attrName>style.visibility</p:attrName>
                                        </p:attrNameLst>
                                      </p:cBhvr>
                                      <p:to>
                                        <p:strVal val="visible"/>
                                      </p:to>
                                    </p:set>
                                    <p:anim calcmode="lin" valueType="num">
                                      <p:cBhvr>
                                        <p:cTn id="167" dur="500" fill="hold"/>
                                        <p:tgtEl>
                                          <p:spTgt spid="3754"/>
                                        </p:tgtEl>
                                        <p:attrNameLst>
                                          <p:attrName>ppt_w</p:attrName>
                                        </p:attrNameLst>
                                      </p:cBhvr>
                                      <p:tavLst>
                                        <p:tav tm="0">
                                          <p:val>
                                            <p:fltVal val="0"/>
                                          </p:val>
                                        </p:tav>
                                        <p:tav tm="100000">
                                          <p:val>
                                            <p:strVal val="#ppt_w"/>
                                          </p:val>
                                        </p:tav>
                                      </p:tavLst>
                                    </p:anim>
                                    <p:anim calcmode="lin" valueType="num">
                                      <p:cBhvr>
                                        <p:cTn id="168" dur="500" fill="hold"/>
                                        <p:tgtEl>
                                          <p:spTgt spid="3754"/>
                                        </p:tgtEl>
                                        <p:attrNameLst>
                                          <p:attrName>ppt_h</p:attrName>
                                        </p:attrNameLst>
                                      </p:cBhvr>
                                      <p:tavLst>
                                        <p:tav tm="0">
                                          <p:val>
                                            <p:fltVal val="0"/>
                                          </p:val>
                                        </p:tav>
                                        <p:tav tm="100000">
                                          <p:val>
                                            <p:strVal val="#ppt_h"/>
                                          </p:val>
                                        </p:tav>
                                      </p:tavLst>
                                    </p:anim>
                                  </p:childTnLst>
                                </p:cTn>
                              </p:par>
                            </p:childTnLst>
                          </p:cTn>
                        </p:par>
                        <p:par>
                          <p:cTn id="169" fill="hold">
                            <p:stCondLst>
                              <p:cond delay="4500"/>
                            </p:stCondLst>
                            <p:childTnLst>
                              <p:par>
                                <p:cTn id="170" presetClass="entr" nodeType="afterEffect" presetSubtype="16" presetID="23" grpId="35" fill="hold">
                                  <p:stCondLst>
                                    <p:cond delay="0"/>
                                  </p:stCondLst>
                                  <p:iterate type="el" backwards="0">
                                    <p:tmAbs val="0"/>
                                  </p:iterate>
                                  <p:childTnLst>
                                    <p:set>
                                      <p:cBhvr>
                                        <p:cTn id="171" fill="hold"/>
                                        <p:tgtEl>
                                          <p:spTgt spid="3758"/>
                                        </p:tgtEl>
                                        <p:attrNameLst>
                                          <p:attrName>style.visibility</p:attrName>
                                        </p:attrNameLst>
                                      </p:cBhvr>
                                      <p:to>
                                        <p:strVal val="visible"/>
                                      </p:to>
                                    </p:set>
                                    <p:anim calcmode="lin" valueType="num">
                                      <p:cBhvr>
                                        <p:cTn id="172" dur="500" fill="hold"/>
                                        <p:tgtEl>
                                          <p:spTgt spid="3758"/>
                                        </p:tgtEl>
                                        <p:attrNameLst>
                                          <p:attrName>ppt_w</p:attrName>
                                        </p:attrNameLst>
                                      </p:cBhvr>
                                      <p:tavLst>
                                        <p:tav tm="0">
                                          <p:val>
                                            <p:fltVal val="0"/>
                                          </p:val>
                                        </p:tav>
                                        <p:tav tm="100000">
                                          <p:val>
                                            <p:strVal val="#ppt_w"/>
                                          </p:val>
                                        </p:tav>
                                      </p:tavLst>
                                    </p:anim>
                                    <p:anim calcmode="lin" valueType="num">
                                      <p:cBhvr>
                                        <p:cTn id="173" dur="500" fill="hold"/>
                                        <p:tgtEl>
                                          <p:spTgt spid="3758"/>
                                        </p:tgtEl>
                                        <p:attrNameLst>
                                          <p:attrName>ppt_h</p:attrName>
                                        </p:attrNameLst>
                                      </p:cBhvr>
                                      <p:tavLst>
                                        <p:tav tm="0">
                                          <p:val>
                                            <p:fltVal val="0"/>
                                          </p:val>
                                        </p:tav>
                                        <p:tav tm="100000">
                                          <p:val>
                                            <p:strVal val="#ppt_h"/>
                                          </p:val>
                                        </p:tav>
                                      </p:tavLst>
                                    </p:anim>
                                  </p:childTnLst>
                                </p:cTn>
                              </p:par>
                            </p:childTnLst>
                          </p:cTn>
                        </p:par>
                        <p:par>
                          <p:cTn id="174" fill="hold">
                            <p:stCondLst>
                              <p:cond delay="5000"/>
                            </p:stCondLst>
                            <p:childTnLst>
                              <p:par>
                                <p:cTn id="175" presetClass="entr" nodeType="afterEffect" presetSubtype="16" presetID="23" grpId="36" fill="hold">
                                  <p:stCondLst>
                                    <p:cond delay="0"/>
                                  </p:stCondLst>
                                  <p:iterate type="el" backwards="0">
                                    <p:tmAbs val="0"/>
                                  </p:iterate>
                                  <p:childTnLst>
                                    <p:set>
                                      <p:cBhvr>
                                        <p:cTn id="176" fill="hold"/>
                                        <p:tgtEl>
                                          <p:spTgt spid="3759"/>
                                        </p:tgtEl>
                                        <p:attrNameLst>
                                          <p:attrName>style.visibility</p:attrName>
                                        </p:attrNameLst>
                                      </p:cBhvr>
                                      <p:to>
                                        <p:strVal val="visible"/>
                                      </p:to>
                                    </p:set>
                                    <p:anim calcmode="lin" valueType="num">
                                      <p:cBhvr>
                                        <p:cTn id="177" dur="500" fill="hold"/>
                                        <p:tgtEl>
                                          <p:spTgt spid="3759"/>
                                        </p:tgtEl>
                                        <p:attrNameLst>
                                          <p:attrName>ppt_w</p:attrName>
                                        </p:attrNameLst>
                                      </p:cBhvr>
                                      <p:tavLst>
                                        <p:tav tm="0">
                                          <p:val>
                                            <p:fltVal val="0"/>
                                          </p:val>
                                        </p:tav>
                                        <p:tav tm="100000">
                                          <p:val>
                                            <p:strVal val="#ppt_w"/>
                                          </p:val>
                                        </p:tav>
                                      </p:tavLst>
                                    </p:anim>
                                    <p:anim calcmode="lin" valueType="num">
                                      <p:cBhvr>
                                        <p:cTn id="178" dur="500" fill="hold"/>
                                        <p:tgtEl>
                                          <p:spTgt spid="3759"/>
                                        </p:tgtEl>
                                        <p:attrNameLst>
                                          <p:attrName>ppt_h</p:attrName>
                                        </p:attrNameLst>
                                      </p:cBhvr>
                                      <p:tavLst>
                                        <p:tav tm="0">
                                          <p:val>
                                            <p:fltVal val="0"/>
                                          </p:val>
                                        </p:tav>
                                        <p:tav tm="100000">
                                          <p:val>
                                            <p:strVal val="#ppt_h"/>
                                          </p:val>
                                        </p:tav>
                                      </p:tavLst>
                                    </p:anim>
                                  </p:childTnLst>
                                </p:cTn>
                              </p:par>
                            </p:childTnLst>
                          </p:cTn>
                        </p:par>
                        <p:par>
                          <p:cTn id="179" fill="hold">
                            <p:stCondLst>
                              <p:cond delay="5500"/>
                            </p:stCondLst>
                            <p:childTnLst>
                              <p:par>
                                <p:cTn id="180" presetClass="entr" nodeType="afterEffect" presetSubtype="16" presetID="23" grpId="37" fill="hold">
                                  <p:stCondLst>
                                    <p:cond delay="0"/>
                                  </p:stCondLst>
                                  <p:iterate type="el" backwards="0">
                                    <p:tmAbs val="0"/>
                                  </p:iterate>
                                  <p:childTnLst>
                                    <p:set>
                                      <p:cBhvr>
                                        <p:cTn id="181" fill="hold"/>
                                        <p:tgtEl>
                                          <p:spTgt spid="3765"/>
                                        </p:tgtEl>
                                        <p:attrNameLst>
                                          <p:attrName>style.visibility</p:attrName>
                                        </p:attrNameLst>
                                      </p:cBhvr>
                                      <p:to>
                                        <p:strVal val="visible"/>
                                      </p:to>
                                    </p:set>
                                    <p:anim calcmode="lin" valueType="num">
                                      <p:cBhvr>
                                        <p:cTn id="182" dur="500" fill="hold"/>
                                        <p:tgtEl>
                                          <p:spTgt spid="3765"/>
                                        </p:tgtEl>
                                        <p:attrNameLst>
                                          <p:attrName>ppt_w</p:attrName>
                                        </p:attrNameLst>
                                      </p:cBhvr>
                                      <p:tavLst>
                                        <p:tav tm="0">
                                          <p:val>
                                            <p:fltVal val="0"/>
                                          </p:val>
                                        </p:tav>
                                        <p:tav tm="100000">
                                          <p:val>
                                            <p:strVal val="#ppt_w"/>
                                          </p:val>
                                        </p:tav>
                                      </p:tavLst>
                                    </p:anim>
                                    <p:anim calcmode="lin" valueType="num">
                                      <p:cBhvr>
                                        <p:cTn id="183" dur="500" fill="hold"/>
                                        <p:tgtEl>
                                          <p:spTgt spid="3765"/>
                                        </p:tgtEl>
                                        <p:attrNameLst>
                                          <p:attrName>ppt_h</p:attrName>
                                        </p:attrNameLst>
                                      </p:cBhvr>
                                      <p:tavLst>
                                        <p:tav tm="0">
                                          <p:val>
                                            <p:fltVal val="0"/>
                                          </p:val>
                                        </p:tav>
                                        <p:tav tm="100000">
                                          <p:val>
                                            <p:strVal val="#ppt_h"/>
                                          </p:val>
                                        </p:tav>
                                      </p:tavLst>
                                    </p:anim>
                                  </p:childTnLst>
                                </p:cTn>
                              </p:par>
                            </p:childTnLst>
                          </p:cTn>
                        </p:par>
                        <p:par>
                          <p:cTn id="184" fill="hold">
                            <p:stCondLst>
                              <p:cond delay="6000"/>
                            </p:stCondLst>
                            <p:childTnLst>
                              <p:par>
                                <p:cTn id="185" presetClass="entr" nodeType="afterEffect" presetSubtype="16" presetID="23" grpId="38" fill="hold">
                                  <p:stCondLst>
                                    <p:cond delay="0"/>
                                  </p:stCondLst>
                                  <p:iterate type="el" backwards="0">
                                    <p:tmAbs val="0"/>
                                  </p:iterate>
                                  <p:childTnLst>
                                    <p:set>
                                      <p:cBhvr>
                                        <p:cTn id="186" fill="hold"/>
                                        <p:tgtEl>
                                          <p:spTgt spid="3766"/>
                                        </p:tgtEl>
                                        <p:attrNameLst>
                                          <p:attrName>style.visibility</p:attrName>
                                        </p:attrNameLst>
                                      </p:cBhvr>
                                      <p:to>
                                        <p:strVal val="visible"/>
                                      </p:to>
                                    </p:set>
                                    <p:anim calcmode="lin" valueType="num">
                                      <p:cBhvr>
                                        <p:cTn id="187" dur="500" fill="hold"/>
                                        <p:tgtEl>
                                          <p:spTgt spid="3766"/>
                                        </p:tgtEl>
                                        <p:attrNameLst>
                                          <p:attrName>ppt_w</p:attrName>
                                        </p:attrNameLst>
                                      </p:cBhvr>
                                      <p:tavLst>
                                        <p:tav tm="0">
                                          <p:val>
                                            <p:fltVal val="0"/>
                                          </p:val>
                                        </p:tav>
                                        <p:tav tm="100000">
                                          <p:val>
                                            <p:strVal val="#ppt_w"/>
                                          </p:val>
                                        </p:tav>
                                      </p:tavLst>
                                    </p:anim>
                                    <p:anim calcmode="lin" valueType="num">
                                      <p:cBhvr>
                                        <p:cTn id="188" dur="500" fill="hold"/>
                                        <p:tgtEl>
                                          <p:spTgt spid="3766"/>
                                        </p:tgtEl>
                                        <p:attrNameLst>
                                          <p:attrName>ppt_h</p:attrName>
                                        </p:attrNameLst>
                                      </p:cBhvr>
                                      <p:tavLst>
                                        <p:tav tm="0">
                                          <p:val>
                                            <p:fltVal val="0"/>
                                          </p:val>
                                        </p:tav>
                                        <p:tav tm="100000">
                                          <p:val>
                                            <p:strVal val="#ppt_h"/>
                                          </p:val>
                                        </p:tav>
                                      </p:tavLst>
                                    </p:anim>
                                  </p:childTnLst>
                                </p:cTn>
                              </p:par>
                            </p:childTnLst>
                          </p:cTn>
                        </p:par>
                        <p:par>
                          <p:cTn id="189" fill="hold">
                            <p:stCondLst>
                              <p:cond delay="6500"/>
                            </p:stCondLst>
                            <p:childTnLst>
                              <p:par>
                                <p:cTn id="190" presetClass="entr" nodeType="afterEffect" presetSubtype="16" presetID="23" grpId="39" fill="hold">
                                  <p:stCondLst>
                                    <p:cond delay="0"/>
                                  </p:stCondLst>
                                  <p:iterate type="el" backwards="0">
                                    <p:tmAbs val="0"/>
                                  </p:iterate>
                                  <p:childTnLst>
                                    <p:set>
                                      <p:cBhvr>
                                        <p:cTn id="191" fill="hold"/>
                                        <p:tgtEl>
                                          <p:spTgt spid="3767"/>
                                        </p:tgtEl>
                                        <p:attrNameLst>
                                          <p:attrName>style.visibility</p:attrName>
                                        </p:attrNameLst>
                                      </p:cBhvr>
                                      <p:to>
                                        <p:strVal val="visible"/>
                                      </p:to>
                                    </p:set>
                                    <p:anim calcmode="lin" valueType="num">
                                      <p:cBhvr>
                                        <p:cTn id="192" dur="500" fill="hold"/>
                                        <p:tgtEl>
                                          <p:spTgt spid="3767"/>
                                        </p:tgtEl>
                                        <p:attrNameLst>
                                          <p:attrName>ppt_w</p:attrName>
                                        </p:attrNameLst>
                                      </p:cBhvr>
                                      <p:tavLst>
                                        <p:tav tm="0">
                                          <p:val>
                                            <p:fltVal val="0"/>
                                          </p:val>
                                        </p:tav>
                                        <p:tav tm="100000">
                                          <p:val>
                                            <p:strVal val="#ppt_w"/>
                                          </p:val>
                                        </p:tav>
                                      </p:tavLst>
                                    </p:anim>
                                    <p:anim calcmode="lin" valueType="num">
                                      <p:cBhvr>
                                        <p:cTn id="193" dur="500" fill="hold"/>
                                        <p:tgtEl>
                                          <p:spTgt spid="3767"/>
                                        </p:tgtEl>
                                        <p:attrNameLst>
                                          <p:attrName>ppt_h</p:attrName>
                                        </p:attrNameLst>
                                      </p:cBhvr>
                                      <p:tavLst>
                                        <p:tav tm="0">
                                          <p:val>
                                            <p:fltVal val="0"/>
                                          </p:val>
                                        </p:tav>
                                        <p:tav tm="100000">
                                          <p:val>
                                            <p:strVal val="#ppt_h"/>
                                          </p:val>
                                        </p:tav>
                                      </p:tavLst>
                                    </p:anim>
                                  </p:childTnLst>
                                </p:cTn>
                              </p:par>
                            </p:childTnLst>
                          </p:cTn>
                        </p:par>
                        <p:par>
                          <p:cTn id="194" fill="hold">
                            <p:stCondLst>
                              <p:cond delay="7000"/>
                            </p:stCondLst>
                            <p:childTnLst>
                              <p:par>
                                <p:cTn id="195" presetClass="entr" nodeType="afterEffect" presetSubtype="16" presetID="23" grpId="40" fill="hold">
                                  <p:stCondLst>
                                    <p:cond delay="0"/>
                                  </p:stCondLst>
                                  <p:iterate type="el" backwards="0">
                                    <p:tmAbs val="0"/>
                                  </p:iterate>
                                  <p:childTnLst>
                                    <p:set>
                                      <p:cBhvr>
                                        <p:cTn id="196" fill="hold"/>
                                        <p:tgtEl>
                                          <p:spTgt spid="3768"/>
                                        </p:tgtEl>
                                        <p:attrNameLst>
                                          <p:attrName>style.visibility</p:attrName>
                                        </p:attrNameLst>
                                      </p:cBhvr>
                                      <p:to>
                                        <p:strVal val="visible"/>
                                      </p:to>
                                    </p:set>
                                    <p:anim calcmode="lin" valueType="num">
                                      <p:cBhvr>
                                        <p:cTn id="197" dur="500" fill="hold"/>
                                        <p:tgtEl>
                                          <p:spTgt spid="3768"/>
                                        </p:tgtEl>
                                        <p:attrNameLst>
                                          <p:attrName>ppt_w</p:attrName>
                                        </p:attrNameLst>
                                      </p:cBhvr>
                                      <p:tavLst>
                                        <p:tav tm="0">
                                          <p:val>
                                            <p:fltVal val="0"/>
                                          </p:val>
                                        </p:tav>
                                        <p:tav tm="100000">
                                          <p:val>
                                            <p:strVal val="#ppt_w"/>
                                          </p:val>
                                        </p:tav>
                                      </p:tavLst>
                                    </p:anim>
                                    <p:anim calcmode="lin" valueType="num">
                                      <p:cBhvr>
                                        <p:cTn id="198" dur="500" fill="hold"/>
                                        <p:tgtEl>
                                          <p:spTgt spid="3768"/>
                                        </p:tgtEl>
                                        <p:attrNameLst>
                                          <p:attrName>ppt_h</p:attrName>
                                        </p:attrNameLst>
                                      </p:cBhvr>
                                      <p:tavLst>
                                        <p:tav tm="0">
                                          <p:val>
                                            <p:fltVal val="0"/>
                                          </p:val>
                                        </p:tav>
                                        <p:tav tm="100000">
                                          <p:val>
                                            <p:strVal val="#ppt_h"/>
                                          </p:val>
                                        </p:tav>
                                      </p:tavLst>
                                    </p:anim>
                                  </p:childTnLst>
                                </p:cTn>
                              </p:par>
                            </p:childTnLst>
                          </p:cTn>
                        </p:par>
                        <p:par>
                          <p:cTn id="199" fill="hold">
                            <p:stCondLst>
                              <p:cond delay="7500"/>
                            </p:stCondLst>
                            <p:childTnLst>
                              <p:par>
                                <p:cTn id="200" presetClass="entr" nodeType="afterEffect" presetSubtype="16" presetID="23" grpId="41" fill="hold">
                                  <p:stCondLst>
                                    <p:cond delay="0"/>
                                  </p:stCondLst>
                                  <p:iterate type="el" backwards="0">
                                    <p:tmAbs val="0"/>
                                  </p:iterate>
                                  <p:childTnLst>
                                    <p:set>
                                      <p:cBhvr>
                                        <p:cTn id="201" fill="hold"/>
                                        <p:tgtEl>
                                          <p:spTgt spid="3769"/>
                                        </p:tgtEl>
                                        <p:attrNameLst>
                                          <p:attrName>style.visibility</p:attrName>
                                        </p:attrNameLst>
                                      </p:cBhvr>
                                      <p:to>
                                        <p:strVal val="visible"/>
                                      </p:to>
                                    </p:set>
                                    <p:anim calcmode="lin" valueType="num">
                                      <p:cBhvr>
                                        <p:cTn id="202" dur="500" fill="hold"/>
                                        <p:tgtEl>
                                          <p:spTgt spid="3769"/>
                                        </p:tgtEl>
                                        <p:attrNameLst>
                                          <p:attrName>ppt_w</p:attrName>
                                        </p:attrNameLst>
                                      </p:cBhvr>
                                      <p:tavLst>
                                        <p:tav tm="0">
                                          <p:val>
                                            <p:fltVal val="0"/>
                                          </p:val>
                                        </p:tav>
                                        <p:tav tm="100000">
                                          <p:val>
                                            <p:strVal val="#ppt_w"/>
                                          </p:val>
                                        </p:tav>
                                      </p:tavLst>
                                    </p:anim>
                                    <p:anim calcmode="lin" valueType="num">
                                      <p:cBhvr>
                                        <p:cTn id="203" dur="500" fill="hold"/>
                                        <p:tgtEl>
                                          <p:spTgt spid="3769"/>
                                        </p:tgtEl>
                                        <p:attrNameLst>
                                          <p:attrName>ppt_h</p:attrName>
                                        </p:attrNameLst>
                                      </p:cBhvr>
                                      <p:tavLst>
                                        <p:tav tm="0">
                                          <p:val>
                                            <p:fltVal val="0"/>
                                          </p:val>
                                        </p:tav>
                                        <p:tav tm="100000">
                                          <p:val>
                                            <p:strVal val="#ppt_h"/>
                                          </p:val>
                                        </p:tav>
                                      </p:tavLst>
                                    </p:anim>
                                  </p:childTnLst>
                                </p:cTn>
                              </p:par>
                            </p:childTnLst>
                          </p:cTn>
                        </p:par>
                      </p:childTnLst>
                    </p:cTn>
                  </p:par>
                  <p:par>
                    <p:cTn id="204" fill="hold">
                      <p:stCondLst>
                        <p:cond delay="indefinite"/>
                      </p:stCondLst>
                      <p:childTnLst>
                        <p:par>
                          <p:cTn id="205" fill="hold">
                            <p:stCondLst>
                              <p:cond delay="0"/>
                            </p:stCondLst>
                            <p:childTnLst>
                              <p:par>
                                <p:cTn id="206" presetClass="entr" nodeType="clickEffect" presetID="9" grpId="42" fill="hold">
                                  <p:stCondLst>
                                    <p:cond delay="0"/>
                                  </p:stCondLst>
                                  <p:iterate type="el" backwards="0">
                                    <p:tmAbs val="0"/>
                                  </p:iterate>
                                  <p:childTnLst>
                                    <p:set>
                                      <p:cBhvr>
                                        <p:cTn id="207" fill="hold"/>
                                        <p:tgtEl>
                                          <p:spTgt spid="3780"/>
                                        </p:tgtEl>
                                        <p:attrNameLst>
                                          <p:attrName>style.visibility</p:attrName>
                                        </p:attrNameLst>
                                      </p:cBhvr>
                                      <p:to>
                                        <p:strVal val="visible"/>
                                      </p:to>
                                    </p:set>
                                    <p:animEffect filter="dissolve" transition="in">
                                      <p:cBhvr>
                                        <p:cTn id="208" dur="500"/>
                                        <p:tgtEl>
                                          <p:spTgt spid="3780"/>
                                        </p:tgtEl>
                                      </p:cBhvr>
                                    </p:animEffect>
                                  </p:childTnLst>
                                </p:cTn>
                              </p:par>
                            </p:childTnLst>
                          </p:cTn>
                        </p:par>
                        <p:par>
                          <p:cTn id="209" fill="hold">
                            <p:stCondLst>
                              <p:cond delay="500"/>
                            </p:stCondLst>
                            <p:childTnLst>
                              <p:par>
                                <p:cTn id="210" presetClass="entr" nodeType="afterEffect" presetID="9" grpId="43" fill="hold">
                                  <p:stCondLst>
                                    <p:cond delay="0"/>
                                  </p:stCondLst>
                                  <p:iterate type="el" backwards="0">
                                    <p:tmAbs val="0"/>
                                  </p:iterate>
                                  <p:childTnLst>
                                    <p:set>
                                      <p:cBhvr>
                                        <p:cTn id="211" fill="hold"/>
                                        <p:tgtEl>
                                          <p:spTgt spid="3781"/>
                                        </p:tgtEl>
                                        <p:attrNameLst>
                                          <p:attrName>style.visibility</p:attrName>
                                        </p:attrNameLst>
                                      </p:cBhvr>
                                      <p:to>
                                        <p:strVal val="visible"/>
                                      </p:to>
                                    </p:set>
                                    <p:animEffect filter="dissolve" transition="in">
                                      <p:cBhvr>
                                        <p:cTn id="212" dur="500"/>
                                        <p:tgtEl>
                                          <p:spTgt spid="3781"/>
                                        </p:tgtEl>
                                      </p:cBhvr>
                                    </p:animEffect>
                                  </p:childTnLst>
                                </p:cTn>
                              </p:par>
                            </p:childTnLst>
                          </p:cTn>
                        </p:par>
                        <p:par>
                          <p:cTn id="213" fill="hold">
                            <p:stCondLst>
                              <p:cond delay="1000"/>
                            </p:stCondLst>
                            <p:childTnLst>
                              <p:par>
                                <p:cTn id="214" presetClass="entr" nodeType="afterEffect" presetID="9" grpId="44" fill="hold">
                                  <p:stCondLst>
                                    <p:cond delay="0"/>
                                  </p:stCondLst>
                                  <p:iterate type="el" backwards="0">
                                    <p:tmAbs val="0"/>
                                  </p:iterate>
                                  <p:childTnLst>
                                    <p:set>
                                      <p:cBhvr>
                                        <p:cTn id="215" fill="hold"/>
                                        <p:tgtEl>
                                          <p:spTgt spid="3782"/>
                                        </p:tgtEl>
                                        <p:attrNameLst>
                                          <p:attrName>style.visibility</p:attrName>
                                        </p:attrNameLst>
                                      </p:cBhvr>
                                      <p:to>
                                        <p:strVal val="visible"/>
                                      </p:to>
                                    </p:set>
                                    <p:animEffect filter="dissolve" transition="in">
                                      <p:cBhvr>
                                        <p:cTn id="216" dur="500"/>
                                        <p:tgtEl>
                                          <p:spTgt spid="3782"/>
                                        </p:tgtEl>
                                      </p:cBhvr>
                                    </p:animEffect>
                                  </p:childTnLst>
                                </p:cTn>
                              </p:par>
                            </p:childTnLst>
                          </p:cTn>
                        </p:par>
                        <p:par>
                          <p:cTn id="217" fill="hold">
                            <p:stCondLst>
                              <p:cond delay="1500"/>
                            </p:stCondLst>
                            <p:childTnLst>
                              <p:par>
                                <p:cTn id="218" presetClass="entr" nodeType="afterEffect" presetID="9" grpId="45" fill="hold">
                                  <p:stCondLst>
                                    <p:cond delay="0"/>
                                  </p:stCondLst>
                                  <p:iterate type="el" backwards="0">
                                    <p:tmAbs val="0"/>
                                  </p:iterate>
                                  <p:childTnLst>
                                    <p:set>
                                      <p:cBhvr>
                                        <p:cTn id="219" fill="hold"/>
                                        <p:tgtEl>
                                          <p:spTgt spid="3783"/>
                                        </p:tgtEl>
                                        <p:attrNameLst>
                                          <p:attrName>style.visibility</p:attrName>
                                        </p:attrNameLst>
                                      </p:cBhvr>
                                      <p:to>
                                        <p:strVal val="visible"/>
                                      </p:to>
                                    </p:set>
                                    <p:animEffect filter="dissolve" transition="in">
                                      <p:cBhvr>
                                        <p:cTn id="220" dur="500"/>
                                        <p:tgtEl>
                                          <p:spTgt spid="3783"/>
                                        </p:tgtEl>
                                      </p:cBhvr>
                                    </p:animEffect>
                                  </p:childTnLst>
                                </p:cTn>
                              </p:par>
                            </p:childTnLst>
                          </p:cTn>
                        </p:par>
                        <p:par>
                          <p:cTn id="221" fill="hold">
                            <p:stCondLst>
                              <p:cond delay="2000"/>
                            </p:stCondLst>
                            <p:childTnLst>
                              <p:par>
                                <p:cTn id="222" presetClass="entr" nodeType="afterEffect" presetID="9" grpId="46" fill="hold">
                                  <p:stCondLst>
                                    <p:cond delay="0"/>
                                  </p:stCondLst>
                                  <p:iterate type="el" backwards="0">
                                    <p:tmAbs val="0"/>
                                  </p:iterate>
                                  <p:childTnLst>
                                    <p:set>
                                      <p:cBhvr>
                                        <p:cTn id="223" fill="hold"/>
                                        <p:tgtEl>
                                          <p:spTgt spid="3784"/>
                                        </p:tgtEl>
                                        <p:attrNameLst>
                                          <p:attrName>style.visibility</p:attrName>
                                        </p:attrNameLst>
                                      </p:cBhvr>
                                      <p:to>
                                        <p:strVal val="visible"/>
                                      </p:to>
                                    </p:set>
                                    <p:animEffect filter="dissolve" transition="in">
                                      <p:cBhvr>
                                        <p:cTn id="224" dur="500"/>
                                        <p:tgtEl>
                                          <p:spTgt spid="37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774" grpId="19"/>
      <p:bldP build="whole" bldLvl="1" animBg="1" rev="0" advAuto="0" spid="3754" grpId="34"/>
      <p:bldP build="whole" bldLvl="1" animBg="1" rev="0" advAuto="0" spid="3765" grpId="37"/>
      <p:bldP build="whole" bldLvl="1" animBg="1" rev="0" advAuto="0" spid="3771" grpId="5"/>
      <p:bldP build="whole" bldLvl="1" animBg="1" rev="0" advAuto="0" spid="3758" grpId="35"/>
      <p:bldP build="whole" bldLvl="1" animBg="1" rev="0" advAuto="0" spid="3769" grpId="41"/>
      <p:bldP build="whole" bldLvl="1" animBg="1" rev="0" advAuto="0" spid="3778" grpId="24"/>
      <p:bldP build="whole" bldLvl="1" animBg="1" rev="0" advAuto="0" spid="3781" grpId="43"/>
      <p:bldP build="whole" bldLvl="1" animBg="1" rev="0" advAuto="0" spid="3740" grpId="1"/>
      <p:bldP build="whole" bldLvl="1" animBg="1" rev="0" advAuto="0" spid="3747" grpId="8"/>
      <p:bldP build="whole" bldLvl="1" animBg="1" rev="0" advAuto="0" spid="3755" grpId="16"/>
      <p:bldP build="whole" bldLvl="1" animBg="1" rev="0" advAuto="0" spid="3784" grpId="46"/>
      <p:bldP build="whole" bldLvl="1" animBg="1" rev="0" advAuto="0" spid="3751" grpId="12"/>
      <p:bldP build="whole" bldLvl="1" animBg="1" rev="0" advAuto="0" spid="3766" grpId="38"/>
      <p:bldP build="whole" bldLvl="1" animBg="1" rev="0" advAuto="0" spid="3739" grpId="28"/>
      <p:bldP build="whole" bldLvl="1" animBg="1" rev="0" advAuto="0" spid="3775" grpId="20"/>
      <p:bldP build="whole" bldLvl="1" animBg="1" rev="0" advAuto="0" spid="3762" grpId="23"/>
      <p:bldP build="whole" bldLvl="1" animBg="1" rev="0" advAuto="0" spid="3759" grpId="36"/>
      <p:bldP build="whole" bldLvl="1" animBg="1" rev="0" advAuto="0" spid="3779" grpId="25"/>
      <p:bldP build="whole" bldLvl="1" animBg="1" rev="0" advAuto="0" spid="3776" grpId="9"/>
      <p:bldP build="whole" bldLvl="1" animBg="1" rev="0" advAuto="0" spid="3782" grpId="44"/>
      <p:bldP build="whole" bldLvl="1" animBg="1" rev="0" advAuto="0" spid="3772" grpId="14"/>
      <p:bldP build="whole" bldLvl="1" animBg="1" rev="0" advAuto="0" spid="3760" grpId="21"/>
      <p:bldP build="whole" bldLvl="1" animBg="1" rev="0" advAuto="0" spid="3767" grpId="39"/>
      <p:bldP build="whole" bldLvl="1" animBg="1" rev="0" advAuto="0" spid="3741" grpId="2"/>
      <p:bldP build="whole" bldLvl="1" animBg="1" rev="0" advAuto="0" spid="3743" grpId="29"/>
      <p:bldP build="whole" bldLvl="1" animBg="1" rev="0" advAuto="0" spid="3756" grpId="17"/>
      <p:bldP build="whole" bldLvl="1" animBg="1" rev="0" advAuto="0" spid="3752" grpId="13"/>
      <p:bldP build="whole" bldLvl="1" animBg="1" rev="0" advAuto="0" spid="3749" grpId="32"/>
      <p:bldP build="whole" bldLvl="1" animBg="1" rev="0" advAuto="0" spid="3745" grpId="6"/>
      <p:bldP build="whole" bldLvl="1" animBg="1" rev="0" advAuto="0" spid="3777" grpId="10"/>
      <p:bldP build="whole" bldLvl="1" animBg="1" rev="0" advAuto="0" spid="3742" grpId="3"/>
      <p:bldP build="whole" bldLvl="1" animBg="1" rev="0" advAuto="0" spid="3744" grpId="30"/>
      <p:bldP build="whole" bldLvl="1" animBg="1" rev="0" advAuto="0" spid="3773" grpId="15"/>
      <p:bldP build="whole" bldLvl="1" animBg="1" rev="0" advAuto="0" spid="3748" grpId="31"/>
      <p:bldP build="whole" bldLvl="1" animBg="1" rev="0" advAuto="0" spid="3737" grpId="26"/>
      <p:bldP build="whole" bldLvl="1" animBg="1" rev="0" advAuto="0" spid="3753" grpId="33"/>
      <p:bldP build="whole" bldLvl="1" animBg="1" rev="0" advAuto="0" spid="3770" grpId="4"/>
      <p:bldP build="whole" bldLvl="1" animBg="1" rev="0" advAuto="0" spid="3768" grpId="40"/>
      <p:bldP build="whole" bldLvl="1" animBg="1" rev="0" advAuto="0" spid="3750" grpId="11"/>
      <p:bldP build="whole" bldLvl="1" animBg="1" rev="0" advAuto="0" spid="3783" grpId="45"/>
      <p:bldP build="whole" bldLvl="1" animBg="1" rev="0" advAuto="0" spid="3780" grpId="42"/>
      <p:bldP build="whole" bldLvl="1" animBg="1" rev="0" advAuto="0" spid="3761" grpId="22"/>
      <p:bldP build="whole" bldLvl="1" animBg="1" rev="0" advAuto="0" spid="3757" grpId="18"/>
      <p:bldP build="whole" bldLvl="1" animBg="1" rev="0" advAuto="0" spid="3746" grpId="7"/>
      <p:bldP build="whole" bldLvl="1" animBg="1" rev="0" advAuto="0" spid="3738" grpId="27"/>
    </p:bld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86"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3789" name="Group 4"/>
          <p:cNvGrpSpPr/>
          <p:nvPr/>
        </p:nvGrpSpPr>
        <p:grpSpPr>
          <a:xfrm>
            <a:off x="-1" y="2436568"/>
            <a:ext cx="6732593" cy="749200"/>
            <a:chOff x="0" y="0"/>
            <a:chExt cx="6732591" cy="749198"/>
          </a:xfrm>
        </p:grpSpPr>
        <p:sp>
          <p:nvSpPr>
            <p:cNvPr id="3787" name="Rectangle 79"/>
            <p:cNvSpPr/>
            <p:nvPr/>
          </p:nvSpPr>
          <p:spPr>
            <a:xfrm>
              <a:off x="0" y="0"/>
              <a:ext cx="3246813" cy="749199"/>
            </a:xfrm>
            <a:prstGeom prst="rect">
              <a:avLst/>
            </a:prstGeom>
            <a:solidFill>
              <a:srgbClr val="5E6265">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788" name="Rectangle 49"/>
            <p:cNvSpPr/>
            <p:nvPr/>
          </p:nvSpPr>
          <p:spPr>
            <a:xfrm>
              <a:off x="3240801" y="0"/>
              <a:ext cx="3491791" cy="749199"/>
            </a:xfrm>
            <a:prstGeom prst="rect">
              <a:avLst/>
            </a:prstGeom>
            <a:solidFill>
              <a:srgbClr val="5E626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3794" name="Group 9"/>
          <p:cNvGrpSpPr/>
          <p:nvPr/>
        </p:nvGrpSpPr>
        <p:grpSpPr>
          <a:xfrm>
            <a:off x="6400622" y="1694695"/>
            <a:ext cx="1188898" cy="3865691"/>
            <a:chOff x="0" y="0"/>
            <a:chExt cx="1188897" cy="3865690"/>
          </a:xfrm>
        </p:grpSpPr>
        <p:sp>
          <p:nvSpPr>
            <p:cNvPr id="3790" name="Shape 6"/>
            <p:cNvSpPr/>
            <p:nvPr/>
          </p:nvSpPr>
          <p:spPr>
            <a:xfrm>
              <a:off x="197402" y="740262"/>
              <a:ext cx="509593" cy="3123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0834"/>
                  </a:lnTo>
                  <a:lnTo>
                    <a:pt x="0" y="0"/>
                  </a:lnTo>
                  <a:lnTo>
                    <a:pt x="21600" y="766"/>
                  </a:lnTo>
                  <a:cubicBezTo>
                    <a:pt x="21600" y="766"/>
                    <a:pt x="21600" y="21600"/>
                    <a:pt x="21600" y="2160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91" name="Shape 7"/>
            <p:cNvSpPr/>
            <p:nvPr/>
          </p:nvSpPr>
          <p:spPr>
            <a:xfrm>
              <a:off x="703250" y="727925"/>
              <a:ext cx="335112" cy="31377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0742"/>
                  </a:moveTo>
                  <a:lnTo>
                    <a:pt x="21600" y="0"/>
                  </a:lnTo>
                  <a:lnTo>
                    <a:pt x="0" y="858"/>
                  </a:lnTo>
                  <a:lnTo>
                    <a:pt x="0" y="21600"/>
                  </a:lnTo>
                  <a:cubicBezTo>
                    <a:pt x="0" y="21600"/>
                    <a:pt x="21600" y="20742"/>
                    <a:pt x="21600" y="20742"/>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92" name="Shape 20"/>
            <p:cNvSpPr/>
            <p:nvPr/>
          </p:nvSpPr>
          <p:spPr>
            <a:xfrm>
              <a:off x="-1" y="61687"/>
              <a:ext cx="874398" cy="8890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755"/>
                  </a:moveTo>
                  <a:lnTo>
                    <a:pt x="21600" y="21600"/>
                  </a:lnTo>
                  <a:lnTo>
                    <a:pt x="12569" y="0"/>
                  </a:lnTo>
                  <a:cubicBezTo>
                    <a:pt x="12569" y="0"/>
                    <a:pt x="0" y="16755"/>
                    <a:pt x="0" y="1675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793" name="Shape 21"/>
            <p:cNvSpPr/>
            <p:nvPr/>
          </p:nvSpPr>
          <p:spPr>
            <a:xfrm>
              <a:off x="505846" y="0"/>
              <a:ext cx="683052" cy="9492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819"/>
                  </a:moveTo>
                  <a:lnTo>
                    <a:pt x="10274" y="0"/>
                  </a:lnTo>
                  <a:lnTo>
                    <a:pt x="0" y="1370"/>
                  </a:lnTo>
                  <a:lnTo>
                    <a:pt x="11561" y="21600"/>
                  </a:lnTo>
                  <a:cubicBezTo>
                    <a:pt x="11561" y="21600"/>
                    <a:pt x="21600" y="19819"/>
                    <a:pt x="21600" y="19819"/>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795"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796" name="Rectangle 50"/>
          <p:cNvSpPr/>
          <p:nvPr/>
        </p:nvSpPr>
        <p:spPr>
          <a:xfrm>
            <a:off x="3240801" y="3185833"/>
            <a:ext cx="3311681" cy="731187"/>
          </a:xfrm>
          <a:prstGeom prst="rect">
            <a:avLst/>
          </a:prstGeom>
          <a:solidFill>
            <a:srgbClr val="6491C8"/>
          </a:solidFill>
          <a:ln w="12700">
            <a:miter lim="400000"/>
          </a:ln>
        </p:spPr>
        <p:txBody>
          <a:bodyPr lIns="45719" rIns="45719" anchor="ctr"/>
          <a:lstStyle/>
          <a:p>
            <a:pPr algn="ctr">
              <a:defRPr>
                <a:solidFill>
                  <a:srgbClr val="FFFFFF"/>
                </a:solidFill>
              </a:defRPr>
            </a:pPr>
          </a:p>
        </p:txBody>
      </p:sp>
      <p:grpSp>
        <p:nvGrpSpPr>
          <p:cNvPr id="3799" name="Group 3"/>
          <p:cNvGrpSpPr/>
          <p:nvPr/>
        </p:nvGrpSpPr>
        <p:grpSpPr>
          <a:xfrm>
            <a:off x="-1" y="3915485"/>
            <a:ext cx="6100335" cy="719734"/>
            <a:chOff x="0" y="0"/>
            <a:chExt cx="6100333" cy="719733"/>
          </a:xfrm>
        </p:grpSpPr>
        <p:sp>
          <p:nvSpPr>
            <p:cNvPr id="3797" name="Rectangle 81"/>
            <p:cNvSpPr/>
            <p:nvPr/>
          </p:nvSpPr>
          <p:spPr>
            <a:xfrm>
              <a:off x="-1" y="-1"/>
              <a:ext cx="3246814" cy="719735"/>
            </a:xfrm>
            <a:prstGeom prst="rect">
              <a:avLst/>
            </a:prstGeom>
            <a:solidFill>
              <a:schemeClr val="accent2">
                <a:alpha val="1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798" name="Rectangle 51"/>
            <p:cNvSpPr/>
            <p:nvPr/>
          </p:nvSpPr>
          <p:spPr>
            <a:xfrm>
              <a:off x="3240801" y="-1"/>
              <a:ext cx="2859533" cy="719735"/>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3800" name="Rectangle 52"/>
          <p:cNvSpPr/>
          <p:nvPr/>
        </p:nvSpPr>
        <p:spPr>
          <a:xfrm>
            <a:off x="3240800" y="4635668"/>
            <a:ext cx="2419498" cy="715678"/>
          </a:xfrm>
          <a:prstGeom prst="rect">
            <a:avLst/>
          </a:prstGeom>
          <a:solidFill>
            <a:schemeClr val="accent4"/>
          </a:solidFill>
          <a:ln w="12700">
            <a:miter lim="400000"/>
          </a:ln>
        </p:spPr>
        <p:txBody>
          <a:bodyPr lIns="45719" rIns="45719" anchor="ctr"/>
          <a:lstStyle/>
          <a:p>
            <a:pPr algn="ctr">
              <a:defRPr>
                <a:solidFill>
                  <a:srgbClr val="FFFFFF"/>
                </a:solidFill>
              </a:defRPr>
            </a:pPr>
          </a:p>
        </p:txBody>
      </p:sp>
      <p:grpSp>
        <p:nvGrpSpPr>
          <p:cNvPr id="3803" name="Group 2"/>
          <p:cNvGrpSpPr/>
          <p:nvPr/>
        </p:nvGrpSpPr>
        <p:grpSpPr>
          <a:xfrm>
            <a:off x="0" y="5350771"/>
            <a:ext cx="5327179" cy="595259"/>
            <a:chOff x="0" y="0"/>
            <a:chExt cx="5327177" cy="595257"/>
          </a:xfrm>
        </p:grpSpPr>
        <p:sp>
          <p:nvSpPr>
            <p:cNvPr id="3801" name="Rectangle 83"/>
            <p:cNvSpPr/>
            <p:nvPr/>
          </p:nvSpPr>
          <p:spPr>
            <a:xfrm>
              <a:off x="-1" y="0"/>
              <a:ext cx="3246814" cy="595258"/>
            </a:xfrm>
            <a:prstGeom prst="rect">
              <a:avLst/>
            </a:prstGeom>
            <a:solidFill>
              <a:schemeClr val="accent5">
                <a:alpha val="1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802" name="Rectangle 53"/>
            <p:cNvSpPr/>
            <p:nvPr/>
          </p:nvSpPr>
          <p:spPr>
            <a:xfrm>
              <a:off x="3243290" y="0"/>
              <a:ext cx="2083888" cy="595258"/>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3807" name="Group 8"/>
          <p:cNvGrpSpPr/>
          <p:nvPr/>
        </p:nvGrpSpPr>
        <p:grpSpPr>
          <a:xfrm>
            <a:off x="6264907" y="3060346"/>
            <a:ext cx="847128" cy="2623834"/>
            <a:chOff x="0" y="0"/>
            <a:chExt cx="847127" cy="2623832"/>
          </a:xfrm>
        </p:grpSpPr>
        <p:sp>
          <p:nvSpPr>
            <p:cNvPr id="3804" name="Shape 8"/>
            <p:cNvSpPr/>
            <p:nvPr/>
          </p:nvSpPr>
          <p:spPr>
            <a:xfrm>
              <a:off x="3602" y="123610"/>
              <a:ext cx="509591" cy="25002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0643"/>
                  </a:lnTo>
                  <a:lnTo>
                    <a:pt x="0" y="0"/>
                  </a:lnTo>
                  <a:lnTo>
                    <a:pt x="21600" y="957"/>
                  </a:lnTo>
                  <a:cubicBezTo>
                    <a:pt x="21600" y="957"/>
                    <a:pt x="21600" y="21600"/>
                    <a:pt x="21600" y="2160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05" name="Shape 9"/>
            <p:cNvSpPr/>
            <p:nvPr/>
          </p:nvSpPr>
          <p:spPr>
            <a:xfrm>
              <a:off x="512015" y="108706"/>
              <a:ext cx="335112" cy="2514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0529"/>
                  </a:moveTo>
                  <a:lnTo>
                    <a:pt x="21600" y="0"/>
                  </a:lnTo>
                  <a:lnTo>
                    <a:pt x="0" y="1071"/>
                  </a:lnTo>
                  <a:lnTo>
                    <a:pt x="0" y="21600"/>
                  </a:lnTo>
                  <a:cubicBezTo>
                    <a:pt x="0" y="21600"/>
                    <a:pt x="21600" y="20529"/>
                    <a:pt x="21600" y="20529"/>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06" name="Shape 10"/>
            <p:cNvSpPr/>
            <p:nvPr/>
          </p:nvSpPr>
          <p:spPr>
            <a:xfrm>
              <a:off x="-1" y="0"/>
              <a:ext cx="844703" cy="2354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31" y="21600"/>
                  </a:moveTo>
                  <a:lnTo>
                    <a:pt x="0" y="11435"/>
                  </a:lnTo>
                  <a:lnTo>
                    <a:pt x="8569" y="0"/>
                  </a:lnTo>
                  <a:lnTo>
                    <a:pt x="21600" y="10165"/>
                  </a:lnTo>
                  <a:lnTo>
                    <a:pt x="13031" y="21600"/>
                  </a:lnTo>
                </a:path>
              </a:pathLst>
            </a:custGeom>
            <a:solidFill>
              <a:srgbClr val="E0E9F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811" name="Group 7"/>
          <p:cNvGrpSpPr/>
          <p:nvPr/>
        </p:nvGrpSpPr>
        <p:grpSpPr>
          <a:xfrm>
            <a:off x="5931789" y="3792108"/>
            <a:ext cx="844703" cy="2018909"/>
            <a:chOff x="0" y="0"/>
            <a:chExt cx="844702" cy="2018908"/>
          </a:xfrm>
        </p:grpSpPr>
        <p:sp>
          <p:nvSpPr>
            <p:cNvPr id="3808" name="Shape 11"/>
            <p:cNvSpPr/>
            <p:nvPr/>
          </p:nvSpPr>
          <p:spPr>
            <a:xfrm>
              <a:off x="0" y="123377"/>
              <a:ext cx="509591" cy="18955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0338"/>
                  </a:lnTo>
                  <a:lnTo>
                    <a:pt x="0" y="0"/>
                  </a:lnTo>
                  <a:lnTo>
                    <a:pt x="21600" y="1262"/>
                  </a:lnTo>
                  <a:cubicBezTo>
                    <a:pt x="21600" y="1262"/>
                    <a:pt x="21600" y="21600"/>
                    <a:pt x="21600" y="2160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09" name="Shape 12"/>
            <p:cNvSpPr/>
            <p:nvPr/>
          </p:nvSpPr>
          <p:spPr>
            <a:xfrm>
              <a:off x="508414" y="104871"/>
              <a:ext cx="335112" cy="19093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0190"/>
                  </a:moveTo>
                  <a:lnTo>
                    <a:pt x="21600" y="0"/>
                  </a:lnTo>
                  <a:lnTo>
                    <a:pt x="0" y="1410"/>
                  </a:lnTo>
                  <a:lnTo>
                    <a:pt x="0" y="21600"/>
                  </a:lnTo>
                  <a:cubicBezTo>
                    <a:pt x="0" y="21600"/>
                    <a:pt x="21600" y="20190"/>
                    <a:pt x="21600" y="2019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10" name="Shape 13"/>
            <p:cNvSpPr/>
            <p:nvPr/>
          </p:nvSpPr>
          <p:spPr>
            <a:xfrm>
              <a:off x="-1" y="-1"/>
              <a:ext cx="844704" cy="2354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31" y="21600"/>
                  </a:moveTo>
                  <a:lnTo>
                    <a:pt x="0" y="11435"/>
                  </a:lnTo>
                  <a:lnTo>
                    <a:pt x="8569" y="0"/>
                  </a:lnTo>
                  <a:lnTo>
                    <a:pt x="21600" y="10165"/>
                  </a:lnTo>
                  <a:lnTo>
                    <a:pt x="13031" y="21600"/>
                  </a:lnTo>
                </a:path>
              </a:pathLst>
            </a:custGeom>
            <a:solidFill>
              <a:srgbClr val="D7F3F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815" name="Group 6"/>
          <p:cNvGrpSpPr/>
          <p:nvPr/>
        </p:nvGrpSpPr>
        <p:grpSpPr>
          <a:xfrm>
            <a:off x="5598669" y="4513865"/>
            <a:ext cx="844703" cy="1419265"/>
            <a:chOff x="0" y="0"/>
            <a:chExt cx="844702" cy="1419264"/>
          </a:xfrm>
        </p:grpSpPr>
        <p:sp>
          <p:nvSpPr>
            <p:cNvPr id="3812" name="Shape 14"/>
            <p:cNvSpPr/>
            <p:nvPr/>
          </p:nvSpPr>
          <p:spPr>
            <a:xfrm>
              <a:off x="0" y="123378"/>
              <a:ext cx="509593" cy="12943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9751"/>
                  </a:lnTo>
                  <a:lnTo>
                    <a:pt x="0" y="0"/>
                  </a:lnTo>
                  <a:lnTo>
                    <a:pt x="21600" y="1849"/>
                  </a:lnTo>
                  <a:cubicBezTo>
                    <a:pt x="21600" y="1849"/>
                    <a:pt x="21600" y="21600"/>
                    <a:pt x="21600" y="2160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13" name="Shape 15"/>
            <p:cNvSpPr/>
            <p:nvPr/>
          </p:nvSpPr>
          <p:spPr>
            <a:xfrm>
              <a:off x="508472" y="111040"/>
              <a:ext cx="335111" cy="1308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542"/>
                  </a:moveTo>
                  <a:lnTo>
                    <a:pt x="21600" y="0"/>
                  </a:lnTo>
                  <a:lnTo>
                    <a:pt x="0" y="2058"/>
                  </a:lnTo>
                  <a:lnTo>
                    <a:pt x="0" y="21600"/>
                  </a:lnTo>
                  <a:cubicBezTo>
                    <a:pt x="0" y="21600"/>
                    <a:pt x="21600" y="19542"/>
                    <a:pt x="21600" y="1954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14" name="Shape 16"/>
            <p:cNvSpPr/>
            <p:nvPr/>
          </p:nvSpPr>
          <p:spPr>
            <a:xfrm>
              <a:off x="-1" y="0"/>
              <a:ext cx="844704" cy="2354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31" y="21600"/>
                  </a:moveTo>
                  <a:lnTo>
                    <a:pt x="0" y="11435"/>
                  </a:lnTo>
                  <a:lnTo>
                    <a:pt x="8569" y="0"/>
                  </a:lnTo>
                  <a:lnTo>
                    <a:pt x="21600" y="10165"/>
                  </a:lnTo>
                  <a:lnTo>
                    <a:pt x="13031" y="21600"/>
                  </a:lnTo>
                </a:path>
              </a:pathLst>
            </a:cu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819" name="Group 5"/>
          <p:cNvGrpSpPr/>
          <p:nvPr/>
        </p:nvGrpSpPr>
        <p:grpSpPr>
          <a:xfrm>
            <a:off x="5265551" y="5223285"/>
            <a:ext cx="844703" cy="834343"/>
            <a:chOff x="0" y="0"/>
            <a:chExt cx="844702" cy="834342"/>
          </a:xfrm>
        </p:grpSpPr>
        <p:sp>
          <p:nvSpPr>
            <p:cNvPr id="3816" name="Shape 17"/>
            <p:cNvSpPr/>
            <p:nvPr/>
          </p:nvSpPr>
          <p:spPr>
            <a:xfrm>
              <a:off x="0" y="123377"/>
              <a:ext cx="509591" cy="7094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8227"/>
                  </a:lnTo>
                  <a:lnTo>
                    <a:pt x="0" y="0"/>
                  </a:lnTo>
                  <a:lnTo>
                    <a:pt x="21600" y="3373"/>
                  </a:lnTo>
                  <a:cubicBezTo>
                    <a:pt x="21600" y="3373"/>
                    <a:pt x="21600" y="21600"/>
                    <a:pt x="21600" y="2160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17" name="Shape 18"/>
            <p:cNvSpPr/>
            <p:nvPr/>
          </p:nvSpPr>
          <p:spPr>
            <a:xfrm>
              <a:off x="505847" y="111039"/>
              <a:ext cx="335112" cy="7233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878"/>
                  </a:moveTo>
                  <a:lnTo>
                    <a:pt x="21600" y="0"/>
                  </a:lnTo>
                  <a:lnTo>
                    <a:pt x="0" y="3722"/>
                  </a:lnTo>
                  <a:lnTo>
                    <a:pt x="0" y="21600"/>
                  </a:lnTo>
                  <a:cubicBezTo>
                    <a:pt x="0" y="21600"/>
                    <a:pt x="21600" y="17878"/>
                    <a:pt x="21600" y="17878"/>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18" name="Shape 19"/>
            <p:cNvSpPr/>
            <p:nvPr/>
          </p:nvSpPr>
          <p:spPr>
            <a:xfrm>
              <a:off x="-1" y="-1"/>
              <a:ext cx="844704" cy="2354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31" y="21600"/>
                  </a:moveTo>
                  <a:lnTo>
                    <a:pt x="0" y="11435"/>
                  </a:lnTo>
                  <a:lnTo>
                    <a:pt x="8569" y="0"/>
                  </a:lnTo>
                  <a:lnTo>
                    <a:pt x="21600" y="10165"/>
                  </a:lnTo>
                  <a:lnTo>
                    <a:pt x="13031" y="21600"/>
                  </a:lnTo>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820" name="TextBox 2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9</a:t>
            </a:r>
          </a:p>
        </p:txBody>
      </p:sp>
      <p:sp>
        <p:nvSpPr>
          <p:cNvPr id="3821" name="TextBox 2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3822" name="TextBox 27"/>
          <p:cNvSpPr txBox="1"/>
          <p:nvPr/>
        </p:nvSpPr>
        <p:spPr>
          <a:xfrm>
            <a:off x="5409575" y="5571549"/>
            <a:ext cx="224147" cy="28765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500"/>
              </a:lnSpc>
              <a:defRPr sz="1500">
                <a:solidFill>
                  <a:srgbClr val="FEFEFE"/>
                </a:solidFill>
              </a:defRPr>
            </a:lvl1pPr>
          </a:lstStyle>
          <a:p>
            <a:pPr/>
            <a:r>
              <a:t>1</a:t>
            </a:r>
          </a:p>
        </p:txBody>
      </p:sp>
      <p:sp>
        <p:nvSpPr>
          <p:cNvPr id="3823" name="TextBox 28"/>
          <p:cNvSpPr txBox="1"/>
          <p:nvPr/>
        </p:nvSpPr>
        <p:spPr>
          <a:xfrm>
            <a:off x="5741273" y="4829869"/>
            <a:ext cx="224147" cy="28765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500"/>
              </a:lnSpc>
              <a:defRPr sz="1500">
                <a:solidFill>
                  <a:srgbClr val="FEFEFE"/>
                </a:solidFill>
              </a:defRPr>
            </a:lvl1pPr>
          </a:lstStyle>
          <a:p>
            <a:pPr/>
            <a:r>
              <a:t>2</a:t>
            </a:r>
          </a:p>
        </p:txBody>
      </p:sp>
      <p:sp>
        <p:nvSpPr>
          <p:cNvPr id="3824" name="TextBox 29"/>
          <p:cNvSpPr txBox="1"/>
          <p:nvPr/>
        </p:nvSpPr>
        <p:spPr>
          <a:xfrm>
            <a:off x="6069395" y="4098349"/>
            <a:ext cx="224147" cy="28765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500"/>
              </a:lnSpc>
              <a:defRPr sz="1500">
                <a:solidFill>
                  <a:srgbClr val="FEFEFE"/>
                </a:solidFill>
              </a:defRPr>
            </a:lvl1pPr>
          </a:lstStyle>
          <a:p>
            <a:pPr/>
            <a:r>
              <a:t>3</a:t>
            </a:r>
          </a:p>
        </p:txBody>
      </p:sp>
      <p:sp>
        <p:nvSpPr>
          <p:cNvPr id="3825" name="TextBox 30"/>
          <p:cNvSpPr txBox="1"/>
          <p:nvPr/>
        </p:nvSpPr>
        <p:spPr>
          <a:xfrm>
            <a:off x="6397588" y="3397040"/>
            <a:ext cx="224147" cy="287653"/>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500"/>
              </a:lnSpc>
              <a:defRPr sz="1500">
                <a:solidFill>
                  <a:srgbClr val="FEFEFE"/>
                </a:solidFill>
              </a:defRPr>
            </a:lvl1pPr>
          </a:lstStyle>
          <a:p>
            <a:pPr/>
            <a:r>
              <a:t>4</a:t>
            </a:r>
          </a:p>
        </p:txBody>
      </p:sp>
      <p:sp>
        <p:nvSpPr>
          <p:cNvPr id="3826" name="TextBox 31"/>
          <p:cNvSpPr txBox="1"/>
          <p:nvPr/>
        </p:nvSpPr>
        <p:spPr>
          <a:xfrm>
            <a:off x="6742694" y="2677654"/>
            <a:ext cx="224147" cy="287653"/>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500"/>
              </a:lnSpc>
              <a:defRPr sz="1500">
                <a:solidFill>
                  <a:srgbClr val="FEFEFE"/>
                </a:solidFill>
              </a:defRPr>
            </a:lvl1pPr>
          </a:lstStyle>
          <a:p>
            <a:pPr/>
            <a:r>
              <a:t>5</a:t>
            </a:r>
          </a:p>
        </p:txBody>
      </p:sp>
      <p:sp>
        <p:nvSpPr>
          <p:cNvPr id="3827" name="Rectangle 32"/>
          <p:cNvSpPr txBox="1"/>
          <p:nvPr/>
        </p:nvSpPr>
        <p:spPr>
          <a:xfrm>
            <a:off x="848462" y="2483418"/>
            <a:ext cx="541323" cy="50719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000">
                <a:solidFill>
                  <a:srgbClr val="000000">
                    <a:alpha val="35000"/>
                  </a:srgbClr>
                </a:solidFill>
                <a:latin typeface="FontAwesome"/>
                <a:ea typeface="FontAwesome"/>
                <a:cs typeface="FontAwesome"/>
                <a:sym typeface="FontAwesome"/>
              </a:defRPr>
            </a:lvl1pPr>
          </a:lstStyle>
          <a:p>
            <a:pPr/>
            <a:r>
              <a:t></a:t>
            </a:r>
          </a:p>
        </p:txBody>
      </p:sp>
      <p:sp>
        <p:nvSpPr>
          <p:cNvPr id="3828" name="Rectangle 33"/>
          <p:cNvSpPr txBox="1"/>
          <p:nvPr/>
        </p:nvSpPr>
        <p:spPr>
          <a:xfrm>
            <a:off x="821211" y="3199302"/>
            <a:ext cx="541323" cy="50719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000">
                <a:solidFill>
                  <a:srgbClr val="000000">
                    <a:alpha val="35000"/>
                  </a:srgbClr>
                </a:solidFill>
                <a:latin typeface="FontAwesome"/>
                <a:ea typeface="FontAwesome"/>
                <a:cs typeface="FontAwesome"/>
                <a:sym typeface="FontAwesome"/>
              </a:defRPr>
            </a:lvl1pPr>
          </a:lstStyle>
          <a:p>
            <a:pPr/>
            <a:r>
              <a:t></a:t>
            </a:r>
          </a:p>
        </p:txBody>
      </p:sp>
      <p:sp>
        <p:nvSpPr>
          <p:cNvPr id="3829" name="Rectangle 34"/>
          <p:cNvSpPr txBox="1"/>
          <p:nvPr/>
        </p:nvSpPr>
        <p:spPr>
          <a:xfrm>
            <a:off x="850210" y="5373908"/>
            <a:ext cx="512178" cy="46931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800">
                <a:solidFill>
                  <a:srgbClr val="000000">
                    <a:alpha val="35000"/>
                  </a:srgbClr>
                </a:solidFill>
                <a:latin typeface="FontAwesome"/>
                <a:ea typeface="FontAwesome"/>
                <a:cs typeface="FontAwesome"/>
                <a:sym typeface="FontAwesome"/>
              </a:defRPr>
            </a:lvl1pPr>
          </a:lstStyle>
          <a:p>
            <a:pPr/>
            <a:r>
              <a:t></a:t>
            </a:r>
          </a:p>
        </p:txBody>
      </p:sp>
      <p:sp>
        <p:nvSpPr>
          <p:cNvPr id="3830" name="Rectangle 35"/>
          <p:cNvSpPr txBox="1"/>
          <p:nvPr/>
        </p:nvSpPr>
        <p:spPr>
          <a:xfrm>
            <a:off x="926366" y="3915186"/>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000">
                <a:solidFill>
                  <a:srgbClr val="000000">
                    <a:alpha val="35000"/>
                  </a:srgbClr>
                </a:solidFill>
                <a:latin typeface="FontAwesome"/>
                <a:ea typeface="FontAwesome"/>
                <a:cs typeface="FontAwesome"/>
                <a:sym typeface="FontAwesome"/>
              </a:defRPr>
            </a:lvl1pPr>
          </a:lstStyle>
          <a:p>
            <a:pPr/>
            <a:r>
              <a:t>Ã</a:t>
            </a:r>
          </a:p>
        </p:txBody>
      </p:sp>
      <p:sp>
        <p:nvSpPr>
          <p:cNvPr id="3831" name="Rectangle 36"/>
          <p:cNvSpPr txBox="1"/>
          <p:nvPr/>
        </p:nvSpPr>
        <p:spPr>
          <a:xfrm>
            <a:off x="944552" y="4631070"/>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000">
                <a:solidFill>
                  <a:srgbClr val="000000">
                    <a:alpha val="35000"/>
                  </a:srgbClr>
                </a:solidFill>
                <a:latin typeface="FontAwesome"/>
                <a:ea typeface="FontAwesome"/>
                <a:cs typeface="FontAwesome"/>
                <a:sym typeface="FontAwesome"/>
              </a:defRPr>
            </a:lvl1pPr>
          </a:lstStyle>
          <a:p>
            <a:pPr/>
            <a:r>
              <a:t>k</a:t>
            </a:r>
          </a:p>
        </p:txBody>
      </p:sp>
      <p:sp>
        <p:nvSpPr>
          <p:cNvPr id="3832" name="TextBox 42"/>
          <p:cNvSpPr txBox="1"/>
          <p:nvPr/>
        </p:nvSpPr>
        <p:spPr>
          <a:xfrm>
            <a:off x="1559308" y="2561537"/>
            <a:ext cx="1474406" cy="4723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300"/>
            </a:lvl1pPr>
          </a:lstStyle>
          <a:p>
            <a:pPr/>
            <a:r>
              <a:t>Saying fruitful were hath</a:t>
            </a:r>
          </a:p>
        </p:txBody>
      </p:sp>
      <p:sp>
        <p:nvSpPr>
          <p:cNvPr id="3833" name="TextBox 43"/>
          <p:cNvSpPr txBox="1"/>
          <p:nvPr/>
        </p:nvSpPr>
        <p:spPr>
          <a:xfrm>
            <a:off x="1559308" y="3285904"/>
            <a:ext cx="1474406" cy="4723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300"/>
            </a:lvl1pPr>
          </a:lstStyle>
          <a:p>
            <a:pPr/>
            <a:r>
              <a:t>Fruitful were hath waters</a:t>
            </a:r>
          </a:p>
        </p:txBody>
      </p:sp>
      <p:sp>
        <p:nvSpPr>
          <p:cNvPr id="3834" name="TextBox 44"/>
          <p:cNvSpPr txBox="1"/>
          <p:nvPr/>
        </p:nvSpPr>
        <p:spPr>
          <a:xfrm>
            <a:off x="1559308" y="4010271"/>
            <a:ext cx="1474406" cy="4723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300"/>
            </a:lvl1pPr>
          </a:lstStyle>
          <a:p>
            <a:pPr/>
            <a:r>
              <a:t>Were hath waters Example</a:t>
            </a:r>
          </a:p>
        </p:txBody>
      </p:sp>
      <p:sp>
        <p:nvSpPr>
          <p:cNvPr id="3835" name="TextBox 45"/>
          <p:cNvSpPr txBox="1"/>
          <p:nvPr/>
        </p:nvSpPr>
        <p:spPr>
          <a:xfrm>
            <a:off x="1559308" y="4734638"/>
            <a:ext cx="1366773" cy="4723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300"/>
            </a:lvl1pPr>
          </a:lstStyle>
          <a:p>
            <a:pPr/>
            <a:r>
              <a:t>Saying fruitful hath waters</a:t>
            </a:r>
          </a:p>
        </p:txBody>
      </p:sp>
      <p:sp>
        <p:nvSpPr>
          <p:cNvPr id="3836" name="TextBox 46"/>
          <p:cNvSpPr txBox="1"/>
          <p:nvPr/>
        </p:nvSpPr>
        <p:spPr>
          <a:xfrm>
            <a:off x="1559308" y="5398046"/>
            <a:ext cx="1366773" cy="4723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300"/>
            </a:lvl1pPr>
          </a:lstStyle>
          <a:p>
            <a:pPr/>
            <a:r>
              <a:t>Fruitful were hath waters.</a:t>
            </a:r>
          </a:p>
        </p:txBody>
      </p:sp>
      <p:sp>
        <p:nvSpPr>
          <p:cNvPr id="3837" name="TextBox 47"/>
          <p:cNvSpPr txBox="1"/>
          <p:nvPr/>
        </p:nvSpPr>
        <p:spPr>
          <a:xfrm>
            <a:off x="3569901" y="2586953"/>
            <a:ext cx="2023180"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FEFEFE"/>
                </a:solidFill>
              </a:defRPr>
            </a:lvl1pPr>
          </a:lstStyle>
          <a:p>
            <a:pPr/>
            <a:r>
              <a:t>Air saying fruitful were hath waters divided fill may.</a:t>
            </a:r>
          </a:p>
        </p:txBody>
      </p:sp>
      <p:sp>
        <p:nvSpPr>
          <p:cNvPr id="3838" name="TextBox 48"/>
          <p:cNvSpPr txBox="1"/>
          <p:nvPr/>
        </p:nvSpPr>
        <p:spPr>
          <a:xfrm>
            <a:off x="3569901" y="3298154"/>
            <a:ext cx="2023180"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FEFEFE"/>
                </a:solidFill>
              </a:defRPr>
            </a:lvl1pPr>
          </a:lstStyle>
          <a:p>
            <a:pPr/>
            <a:r>
              <a:t>Air fish land. Air saying fruitful were hath waters divided fill.</a:t>
            </a:r>
          </a:p>
        </p:txBody>
      </p:sp>
      <p:sp>
        <p:nvSpPr>
          <p:cNvPr id="3839" name="TextBox 71"/>
          <p:cNvSpPr txBox="1"/>
          <p:nvPr/>
        </p:nvSpPr>
        <p:spPr>
          <a:xfrm>
            <a:off x="3569901" y="4049993"/>
            <a:ext cx="2023180"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FEFEFE"/>
                </a:solidFill>
              </a:defRPr>
            </a:lvl1pPr>
          </a:lstStyle>
          <a:p>
            <a:pPr/>
            <a:r>
              <a:t>Air saying fruitful were hath waters divided fill may.</a:t>
            </a:r>
          </a:p>
        </p:txBody>
      </p:sp>
      <p:sp>
        <p:nvSpPr>
          <p:cNvPr id="3840" name="TextBox 72"/>
          <p:cNvSpPr txBox="1"/>
          <p:nvPr/>
        </p:nvSpPr>
        <p:spPr>
          <a:xfrm>
            <a:off x="3569901" y="4761193"/>
            <a:ext cx="1649060"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FEFEFE"/>
                </a:solidFill>
              </a:defRPr>
            </a:lvl1pPr>
          </a:lstStyle>
          <a:p>
            <a:pPr/>
            <a:r>
              <a:t>Air fish land. Air saying fruitful were hath water.</a:t>
            </a:r>
          </a:p>
        </p:txBody>
      </p:sp>
      <p:sp>
        <p:nvSpPr>
          <p:cNvPr id="3841" name="TextBox 73"/>
          <p:cNvSpPr txBox="1"/>
          <p:nvPr/>
        </p:nvSpPr>
        <p:spPr>
          <a:xfrm>
            <a:off x="3569902" y="5421593"/>
            <a:ext cx="1403419"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FEFEFE"/>
                </a:solidFill>
              </a:defRPr>
            </a:lvl1pPr>
          </a:lstStyle>
          <a:p>
            <a:pPr/>
            <a:r>
              <a:t>Air saying fruitful were hath waters.</a:t>
            </a:r>
          </a:p>
        </p:txBody>
      </p:sp>
      <p:sp>
        <p:nvSpPr>
          <p:cNvPr id="3842" name="Rectangle 84"/>
          <p:cNvSpPr/>
          <p:nvPr/>
        </p:nvSpPr>
        <p:spPr>
          <a:xfrm>
            <a:off x="8161670" y="3893896"/>
            <a:ext cx="964490" cy="964491"/>
          </a:xfrm>
          <a:prstGeom prst="rect">
            <a:avLst/>
          </a:prstGeom>
          <a:solidFill>
            <a:srgbClr val="5E6265"/>
          </a:solidFill>
          <a:ln w="12700">
            <a:miter lim="400000"/>
          </a:ln>
        </p:spPr>
        <p:txBody>
          <a:bodyPr lIns="45719" rIns="45719" anchor="ctr"/>
          <a:lstStyle/>
          <a:p>
            <a:pPr algn="ctr">
              <a:defRPr>
                <a:solidFill>
                  <a:srgbClr val="FFFFFF"/>
                </a:solidFill>
              </a:defRPr>
            </a:pPr>
          </a:p>
        </p:txBody>
      </p:sp>
      <p:sp>
        <p:nvSpPr>
          <p:cNvPr id="3843" name="Rectangle 85"/>
          <p:cNvSpPr/>
          <p:nvPr/>
        </p:nvSpPr>
        <p:spPr>
          <a:xfrm>
            <a:off x="9191669" y="3893896"/>
            <a:ext cx="964490" cy="964491"/>
          </a:xfrm>
          <a:prstGeom prst="rect">
            <a:avLst/>
          </a:prstGeom>
          <a:solidFill>
            <a:srgbClr val="6491C8"/>
          </a:solidFill>
          <a:ln w="12700">
            <a:miter lim="400000"/>
          </a:ln>
        </p:spPr>
        <p:txBody>
          <a:bodyPr lIns="45719" rIns="45719" anchor="ctr"/>
          <a:lstStyle/>
          <a:p>
            <a:pPr algn="ctr">
              <a:defRPr>
                <a:solidFill>
                  <a:srgbClr val="FFFFFF"/>
                </a:solidFill>
              </a:defRPr>
            </a:pPr>
          </a:p>
        </p:txBody>
      </p:sp>
      <p:sp>
        <p:nvSpPr>
          <p:cNvPr id="3844" name="Rectangle 86"/>
          <p:cNvSpPr/>
          <p:nvPr/>
        </p:nvSpPr>
        <p:spPr>
          <a:xfrm>
            <a:off x="10221669" y="3893896"/>
            <a:ext cx="964490" cy="964491"/>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3845" name="Rectangle 87"/>
          <p:cNvSpPr/>
          <p:nvPr/>
        </p:nvSpPr>
        <p:spPr>
          <a:xfrm>
            <a:off x="8161670" y="4926314"/>
            <a:ext cx="964490" cy="964491"/>
          </a:xfrm>
          <a:prstGeom prst="rect">
            <a:avLst/>
          </a:prstGeom>
          <a:solidFill>
            <a:schemeClr val="accent4"/>
          </a:solidFill>
          <a:ln w="12700">
            <a:miter lim="400000"/>
          </a:ln>
        </p:spPr>
        <p:txBody>
          <a:bodyPr lIns="45719" rIns="45719" anchor="ctr"/>
          <a:lstStyle/>
          <a:p>
            <a:pPr algn="ctr">
              <a:defRPr>
                <a:solidFill>
                  <a:srgbClr val="FFFFFF"/>
                </a:solidFill>
              </a:defRPr>
            </a:pPr>
          </a:p>
        </p:txBody>
      </p:sp>
      <p:sp>
        <p:nvSpPr>
          <p:cNvPr id="3846" name="Rectangle 88"/>
          <p:cNvSpPr/>
          <p:nvPr/>
        </p:nvSpPr>
        <p:spPr>
          <a:xfrm>
            <a:off x="9191669" y="4926314"/>
            <a:ext cx="964490" cy="964491"/>
          </a:xfrm>
          <a:prstGeom prst="rect">
            <a:avLst/>
          </a:prstGeom>
          <a:solidFill>
            <a:schemeClr val="accent5"/>
          </a:solidFill>
          <a:ln w="12700">
            <a:miter lim="400000"/>
          </a:ln>
        </p:spPr>
        <p:txBody>
          <a:bodyPr lIns="45719" rIns="45719" anchor="ctr"/>
          <a:lstStyle/>
          <a:p>
            <a:pPr algn="ctr">
              <a:defRPr>
                <a:solidFill>
                  <a:srgbClr val="FFFFFF"/>
                </a:solidFill>
              </a:defRPr>
            </a:pPr>
          </a:p>
        </p:txBody>
      </p:sp>
      <p:sp>
        <p:nvSpPr>
          <p:cNvPr id="3847" name="TextBox 90"/>
          <p:cNvSpPr txBox="1"/>
          <p:nvPr/>
        </p:nvSpPr>
        <p:spPr>
          <a:xfrm>
            <a:off x="8328856" y="4114612"/>
            <a:ext cx="670470" cy="607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2000"/>
              </a:lnSpc>
              <a:defRPr sz="3000">
                <a:solidFill>
                  <a:srgbClr val="FFFFFF"/>
                </a:solidFill>
              </a:defRPr>
            </a:pPr>
            <a:r>
              <a:t>50</a:t>
            </a:r>
          </a:p>
          <a:p>
            <a:pPr algn="ctr">
              <a:lnSpc>
                <a:spcPts val="2000"/>
              </a:lnSpc>
              <a:defRPr sz="2000">
                <a:solidFill>
                  <a:srgbClr val="FFFFFF"/>
                </a:solidFill>
              </a:defRPr>
            </a:pPr>
            <a:r>
              <a:t>M</a:t>
            </a:r>
          </a:p>
        </p:txBody>
      </p:sp>
      <p:sp>
        <p:nvSpPr>
          <p:cNvPr id="3848" name="TextBox 91"/>
          <p:cNvSpPr txBox="1"/>
          <p:nvPr/>
        </p:nvSpPr>
        <p:spPr>
          <a:xfrm>
            <a:off x="9385496" y="4114612"/>
            <a:ext cx="670470" cy="607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2000"/>
              </a:lnSpc>
              <a:defRPr sz="3000">
                <a:solidFill>
                  <a:srgbClr val="FFFFFF"/>
                </a:solidFill>
              </a:defRPr>
            </a:pPr>
            <a:r>
              <a:t>3</a:t>
            </a:r>
          </a:p>
          <a:p>
            <a:pPr algn="ctr">
              <a:lnSpc>
                <a:spcPts val="2000"/>
              </a:lnSpc>
              <a:defRPr sz="2000">
                <a:solidFill>
                  <a:srgbClr val="FFFFFF"/>
                </a:solidFill>
              </a:defRPr>
            </a:pPr>
            <a:r>
              <a:t>K</a:t>
            </a:r>
          </a:p>
        </p:txBody>
      </p:sp>
      <p:sp>
        <p:nvSpPr>
          <p:cNvPr id="3849" name="TextBox 92"/>
          <p:cNvSpPr txBox="1"/>
          <p:nvPr/>
        </p:nvSpPr>
        <p:spPr>
          <a:xfrm>
            <a:off x="8328856" y="5140771"/>
            <a:ext cx="670470" cy="607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2000"/>
              </a:lnSpc>
              <a:defRPr sz="3000">
                <a:solidFill>
                  <a:srgbClr val="FFFFFF"/>
                </a:solidFill>
              </a:defRPr>
            </a:pPr>
            <a:r>
              <a:t>9</a:t>
            </a:r>
          </a:p>
          <a:p>
            <a:pPr algn="ctr">
              <a:lnSpc>
                <a:spcPts val="2000"/>
              </a:lnSpc>
              <a:defRPr sz="2000">
                <a:solidFill>
                  <a:srgbClr val="FFFFFF"/>
                </a:solidFill>
              </a:defRPr>
            </a:pPr>
            <a:r>
              <a:t>K</a:t>
            </a:r>
          </a:p>
        </p:txBody>
      </p:sp>
      <p:sp>
        <p:nvSpPr>
          <p:cNvPr id="3850" name="TextBox 93"/>
          <p:cNvSpPr txBox="1"/>
          <p:nvPr/>
        </p:nvSpPr>
        <p:spPr>
          <a:xfrm>
            <a:off x="9385496" y="5140771"/>
            <a:ext cx="670470" cy="607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2000"/>
              </a:lnSpc>
              <a:defRPr sz="3000">
                <a:solidFill>
                  <a:srgbClr val="FFFFFF"/>
                </a:solidFill>
              </a:defRPr>
            </a:pPr>
            <a:r>
              <a:t>18</a:t>
            </a:r>
          </a:p>
          <a:p>
            <a:pPr algn="ctr">
              <a:lnSpc>
                <a:spcPts val="2000"/>
              </a:lnSpc>
              <a:defRPr sz="2000">
                <a:solidFill>
                  <a:srgbClr val="FFFFFF"/>
                </a:solidFill>
              </a:defRPr>
            </a:pPr>
            <a:r>
              <a:t>M</a:t>
            </a:r>
          </a:p>
        </p:txBody>
      </p:sp>
      <p:sp>
        <p:nvSpPr>
          <p:cNvPr id="3851" name="TextBox 94"/>
          <p:cNvSpPr txBox="1"/>
          <p:nvPr/>
        </p:nvSpPr>
        <p:spPr>
          <a:xfrm>
            <a:off x="10371016" y="4114612"/>
            <a:ext cx="670470" cy="607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2000"/>
              </a:lnSpc>
              <a:defRPr sz="3000">
                <a:solidFill>
                  <a:srgbClr val="FFFFFF"/>
                </a:solidFill>
              </a:defRPr>
            </a:pPr>
            <a:r>
              <a:t>13</a:t>
            </a:r>
          </a:p>
          <a:p>
            <a:pPr algn="ctr">
              <a:lnSpc>
                <a:spcPts val="2000"/>
              </a:lnSpc>
              <a:defRPr sz="2000">
                <a:solidFill>
                  <a:srgbClr val="FFFFFF"/>
                </a:solidFill>
              </a:defRPr>
            </a:pPr>
            <a:r>
              <a:t>S</a:t>
            </a:r>
          </a:p>
        </p:txBody>
      </p:sp>
      <p:sp>
        <p:nvSpPr>
          <p:cNvPr id="3852" name="TextBox 95"/>
          <p:cNvSpPr txBox="1"/>
          <p:nvPr/>
        </p:nvSpPr>
        <p:spPr>
          <a:xfrm>
            <a:off x="9090845" y="2339683"/>
            <a:ext cx="2059755" cy="4635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vl1pPr>
          </a:lstStyle>
          <a:p>
            <a:pPr/>
            <a:r>
              <a:t>Saying fruitful were hath waters divide.</a:t>
            </a:r>
          </a:p>
        </p:txBody>
      </p:sp>
      <p:sp>
        <p:nvSpPr>
          <p:cNvPr id="3853" name="TextBox 96"/>
          <p:cNvSpPr txBox="1"/>
          <p:nvPr/>
        </p:nvSpPr>
        <p:spPr>
          <a:xfrm>
            <a:off x="8092721" y="2289106"/>
            <a:ext cx="1013727"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lvl1pPr>
          </a:lstStyle>
          <a:p>
            <a:pPr/>
            <a:r>
              <a:t>17%</a:t>
            </a:r>
          </a:p>
        </p:txBody>
      </p:sp>
      <p:sp>
        <p:nvSpPr>
          <p:cNvPr id="3854" name="TextBox 97"/>
          <p:cNvSpPr txBox="1"/>
          <p:nvPr/>
        </p:nvSpPr>
        <p:spPr>
          <a:xfrm>
            <a:off x="8121729" y="2912631"/>
            <a:ext cx="2988231"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3803"/>
                                        </p:tgtEl>
                                        <p:attrNameLst>
                                          <p:attrName>style.visibility</p:attrName>
                                        </p:attrNameLst>
                                      </p:cBhvr>
                                      <p:to>
                                        <p:strVal val="visible"/>
                                      </p:to>
                                    </p:set>
                                    <p:animEffect filter="wipe(left)" transition="in">
                                      <p:cBhvr>
                                        <p:cTn id="7" dur="500"/>
                                        <p:tgtEl>
                                          <p:spTgt spid="3803"/>
                                        </p:tgtEl>
                                      </p:cBhvr>
                                    </p:animEffect>
                                  </p:childTnLst>
                                </p:cTn>
                              </p:par>
                            </p:childTnLst>
                          </p:cTn>
                        </p:par>
                        <p:par>
                          <p:cTn id="8" fill="hold">
                            <p:stCondLst>
                              <p:cond delay="500"/>
                            </p:stCondLst>
                            <p:childTnLst>
                              <p:par>
                                <p:cTn id="9" presetClass="entr" nodeType="afterEffect" presetSubtype="8" presetID="2" grpId="2" fill="hold">
                                  <p:stCondLst>
                                    <p:cond delay="500"/>
                                  </p:stCondLst>
                                  <p:iterate type="el" backwards="0">
                                    <p:tmAbs val="0"/>
                                  </p:iterate>
                                  <p:childTnLst>
                                    <p:set>
                                      <p:cBhvr>
                                        <p:cTn id="10" fill="hold"/>
                                        <p:tgtEl>
                                          <p:spTgt spid="3829"/>
                                        </p:tgtEl>
                                        <p:attrNameLst>
                                          <p:attrName>style.visibility</p:attrName>
                                        </p:attrNameLst>
                                      </p:cBhvr>
                                      <p:to>
                                        <p:strVal val="visible"/>
                                      </p:to>
                                    </p:set>
                                    <p:anim calcmode="lin" valueType="num">
                                      <p:cBhvr>
                                        <p:cTn id="11" dur="500" fill="hold"/>
                                        <p:tgtEl>
                                          <p:spTgt spid="3829"/>
                                        </p:tgtEl>
                                        <p:attrNameLst>
                                          <p:attrName>ppt_x</p:attrName>
                                        </p:attrNameLst>
                                      </p:cBhvr>
                                      <p:tavLst>
                                        <p:tav tm="0">
                                          <p:val>
                                            <p:strVal val="0-#ppt_w/2"/>
                                          </p:val>
                                        </p:tav>
                                        <p:tav tm="100000">
                                          <p:val>
                                            <p:strVal val="#ppt_x"/>
                                          </p:val>
                                        </p:tav>
                                      </p:tavLst>
                                    </p:anim>
                                    <p:anim calcmode="lin" valueType="num">
                                      <p:cBhvr>
                                        <p:cTn id="12" dur="500" fill="hold"/>
                                        <p:tgtEl>
                                          <p:spTgt spid="3829"/>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Class="entr" nodeType="afterEffect" presetSubtype="8" presetID="2" grpId="3" fill="hold">
                                  <p:stCondLst>
                                    <p:cond delay="500"/>
                                  </p:stCondLst>
                                  <p:iterate type="el" backwards="0">
                                    <p:tmAbs val="0"/>
                                  </p:iterate>
                                  <p:childTnLst>
                                    <p:set>
                                      <p:cBhvr>
                                        <p:cTn id="15" fill="hold"/>
                                        <p:tgtEl>
                                          <p:spTgt spid="3836"/>
                                        </p:tgtEl>
                                        <p:attrNameLst>
                                          <p:attrName>style.visibility</p:attrName>
                                        </p:attrNameLst>
                                      </p:cBhvr>
                                      <p:to>
                                        <p:strVal val="visible"/>
                                      </p:to>
                                    </p:set>
                                    <p:anim calcmode="lin" valueType="num">
                                      <p:cBhvr>
                                        <p:cTn id="16" dur="500" fill="hold"/>
                                        <p:tgtEl>
                                          <p:spTgt spid="3836"/>
                                        </p:tgtEl>
                                        <p:attrNameLst>
                                          <p:attrName>ppt_x</p:attrName>
                                        </p:attrNameLst>
                                      </p:cBhvr>
                                      <p:tavLst>
                                        <p:tav tm="0">
                                          <p:val>
                                            <p:strVal val="0-#ppt_w/2"/>
                                          </p:val>
                                        </p:tav>
                                        <p:tav tm="100000">
                                          <p:val>
                                            <p:strVal val="#ppt_x"/>
                                          </p:val>
                                        </p:tav>
                                      </p:tavLst>
                                    </p:anim>
                                    <p:anim calcmode="lin" valueType="num">
                                      <p:cBhvr>
                                        <p:cTn id="17" dur="500" fill="hold"/>
                                        <p:tgtEl>
                                          <p:spTgt spid="3836"/>
                                        </p:tgtEl>
                                        <p:attrNameLst>
                                          <p:attrName>ppt_y</p:attrName>
                                        </p:attrNameLst>
                                      </p:cBhvr>
                                      <p:tavLst>
                                        <p:tav tm="0">
                                          <p:val>
                                            <p:strVal val="#ppt_y"/>
                                          </p:val>
                                        </p:tav>
                                        <p:tav tm="100000">
                                          <p:val>
                                            <p:strVal val="#ppt_y"/>
                                          </p:val>
                                        </p:tav>
                                      </p:tavLst>
                                    </p:anim>
                                  </p:childTnLst>
                                </p:cTn>
                              </p:par>
                            </p:childTnLst>
                          </p:cTn>
                        </p:par>
                        <p:par>
                          <p:cTn id="18" fill="hold">
                            <p:stCondLst>
                              <p:cond delay="2500"/>
                            </p:stCondLst>
                            <p:childTnLst>
                              <p:par>
                                <p:cTn id="19" presetClass="entr" nodeType="afterEffect" presetSubtype="8" presetID="2" grpId="4" fill="hold">
                                  <p:stCondLst>
                                    <p:cond delay="500"/>
                                  </p:stCondLst>
                                  <p:iterate type="el" backwards="0">
                                    <p:tmAbs val="0"/>
                                  </p:iterate>
                                  <p:childTnLst>
                                    <p:set>
                                      <p:cBhvr>
                                        <p:cTn id="20" fill="hold"/>
                                        <p:tgtEl>
                                          <p:spTgt spid="3841"/>
                                        </p:tgtEl>
                                        <p:attrNameLst>
                                          <p:attrName>style.visibility</p:attrName>
                                        </p:attrNameLst>
                                      </p:cBhvr>
                                      <p:to>
                                        <p:strVal val="visible"/>
                                      </p:to>
                                    </p:set>
                                    <p:anim calcmode="lin" valueType="num">
                                      <p:cBhvr>
                                        <p:cTn id="21" dur="500" fill="hold"/>
                                        <p:tgtEl>
                                          <p:spTgt spid="3841"/>
                                        </p:tgtEl>
                                        <p:attrNameLst>
                                          <p:attrName>ppt_x</p:attrName>
                                        </p:attrNameLst>
                                      </p:cBhvr>
                                      <p:tavLst>
                                        <p:tav tm="0">
                                          <p:val>
                                            <p:strVal val="0-#ppt_w/2"/>
                                          </p:val>
                                        </p:tav>
                                        <p:tav tm="100000">
                                          <p:val>
                                            <p:strVal val="#ppt_x"/>
                                          </p:val>
                                        </p:tav>
                                      </p:tavLst>
                                    </p:anim>
                                    <p:anim calcmode="lin" valueType="num">
                                      <p:cBhvr>
                                        <p:cTn id="22" dur="500" fill="hold"/>
                                        <p:tgtEl>
                                          <p:spTgt spid="3841"/>
                                        </p:tgtEl>
                                        <p:attrNameLst>
                                          <p:attrName>ppt_y</p:attrName>
                                        </p:attrNameLst>
                                      </p:cBhvr>
                                      <p:tavLst>
                                        <p:tav tm="0">
                                          <p:val>
                                            <p:strVal val="#ppt_y"/>
                                          </p:val>
                                        </p:tav>
                                        <p:tav tm="100000">
                                          <p:val>
                                            <p:strVal val="#ppt_y"/>
                                          </p:val>
                                        </p:tav>
                                      </p:tavLst>
                                    </p:anim>
                                  </p:childTnLst>
                                </p:cTn>
                              </p:par>
                            </p:childTnLst>
                          </p:cTn>
                        </p:par>
                        <p:par>
                          <p:cTn id="23" fill="hold">
                            <p:stCondLst>
                              <p:cond delay="3500"/>
                            </p:stCondLst>
                            <p:childTnLst>
                              <p:par>
                                <p:cTn id="24" presetClass="entr" nodeType="afterEffect" presetSubtype="4" presetID="2" grpId="5" fill="hold">
                                  <p:stCondLst>
                                    <p:cond delay="500"/>
                                  </p:stCondLst>
                                  <p:iterate type="el" backwards="0">
                                    <p:tmAbs val="0"/>
                                  </p:iterate>
                                  <p:childTnLst>
                                    <p:set>
                                      <p:cBhvr>
                                        <p:cTn id="25" fill="hold"/>
                                        <p:tgtEl>
                                          <p:spTgt spid="3819"/>
                                        </p:tgtEl>
                                        <p:attrNameLst>
                                          <p:attrName>style.visibility</p:attrName>
                                        </p:attrNameLst>
                                      </p:cBhvr>
                                      <p:to>
                                        <p:strVal val="visible"/>
                                      </p:to>
                                    </p:set>
                                    <p:anim calcmode="lin" valueType="num">
                                      <p:cBhvr>
                                        <p:cTn id="26" dur="500" fill="hold"/>
                                        <p:tgtEl>
                                          <p:spTgt spid="3819"/>
                                        </p:tgtEl>
                                        <p:attrNameLst>
                                          <p:attrName>ppt_x</p:attrName>
                                        </p:attrNameLst>
                                      </p:cBhvr>
                                      <p:tavLst>
                                        <p:tav tm="0">
                                          <p:val>
                                            <p:strVal val="#ppt_x"/>
                                          </p:val>
                                        </p:tav>
                                        <p:tav tm="100000">
                                          <p:val>
                                            <p:strVal val="#ppt_x"/>
                                          </p:val>
                                        </p:tav>
                                      </p:tavLst>
                                    </p:anim>
                                    <p:anim calcmode="lin" valueType="num">
                                      <p:cBhvr>
                                        <p:cTn id="27" dur="500" fill="hold"/>
                                        <p:tgtEl>
                                          <p:spTgt spid="3819"/>
                                        </p:tgtEl>
                                        <p:attrNameLst>
                                          <p:attrName>ppt_y</p:attrName>
                                        </p:attrNameLst>
                                      </p:cBhvr>
                                      <p:tavLst>
                                        <p:tav tm="0">
                                          <p:val>
                                            <p:strVal val="1+#ppt_h/2"/>
                                          </p:val>
                                        </p:tav>
                                        <p:tav tm="100000">
                                          <p:val>
                                            <p:strVal val="#ppt_y"/>
                                          </p:val>
                                        </p:tav>
                                      </p:tavLst>
                                    </p:anim>
                                  </p:childTnLst>
                                </p:cTn>
                              </p:par>
                            </p:childTnLst>
                          </p:cTn>
                        </p:par>
                        <p:par>
                          <p:cTn id="28" fill="hold">
                            <p:stCondLst>
                              <p:cond delay="4500"/>
                            </p:stCondLst>
                            <p:childTnLst>
                              <p:par>
                                <p:cTn id="29" presetClass="entr" nodeType="afterEffect" presetSubtype="4" presetID="2" grpId="6" fill="hold">
                                  <p:stCondLst>
                                    <p:cond delay="500"/>
                                  </p:stCondLst>
                                  <p:iterate type="el" backwards="0">
                                    <p:tmAbs val="0"/>
                                  </p:iterate>
                                  <p:childTnLst>
                                    <p:set>
                                      <p:cBhvr>
                                        <p:cTn id="30" fill="hold"/>
                                        <p:tgtEl>
                                          <p:spTgt spid="3822"/>
                                        </p:tgtEl>
                                        <p:attrNameLst>
                                          <p:attrName>style.visibility</p:attrName>
                                        </p:attrNameLst>
                                      </p:cBhvr>
                                      <p:to>
                                        <p:strVal val="visible"/>
                                      </p:to>
                                    </p:set>
                                    <p:anim calcmode="lin" valueType="num">
                                      <p:cBhvr>
                                        <p:cTn id="31" dur="500" fill="hold"/>
                                        <p:tgtEl>
                                          <p:spTgt spid="3822"/>
                                        </p:tgtEl>
                                        <p:attrNameLst>
                                          <p:attrName>ppt_x</p:attrName>
                                        </p:attrNameLst>
                                      </p:cBhvr>
                                      <p:tavLst>
                                        <p:tav tm="0">
                                          <p:val>
                                            <p:strVal val="#ppt_x"/>
                                          </p:val>
                                        </p:tav>
                                        <p:tav tm="100000">
                                          <p:val>
                                            <p:strVal val="#ppt_x"/>
                                          </p:val>
                                        </p:tav>
                                      </p:tavLst>
                                    </p:anim>
                                    <p:anim calcmode="lin" valueType="num">
                                      <p:cBhvr>
                                        <p:cTn id="32" dur="500" fill="hold"/>
                                        <p:tgtEl>
                                          <p:spTgt spid="382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16" presetID="23" grpId="7" fill="hold">
                                  <p:stCondLst>
                                    <p:cond delay="0"/>
                                  </p:stCondLst>
                                  <p:iterate type="el" backwards="0">
                                    <p:tmAbs val="0"/>
                                  </p:iterate>
                                  <p:childTnLst>
                                    <p:set>
                                      <p:cBhvr>
                                        <p:cTn id="36" fill="hold"/>
                                        <p:tgtEl>
                                          <p:spTgt spid="3831"/>
                                        </p:tgtEl>
                                        <p:attrNameLst>
                                          <p:attrName>style.visibility</p:attrName>
                                        </p:attrNameLst>
                                      </p:cBhvr>
                                      <p:to>
                                        <p:strVal val="visible"/>
                                      </p:to>
                                    </p:set>
                                    <p:anim calcmode="lin" valueType="num">
                                      <p:cBhvr>
                                        <p:cTn id="37" dur="500" fill="hold"/>
                                        <p:tgtEl>
                                          <p:spTgt spid="3831"/>
                                        </p:tgtEl>
                                        <p:attrNameLst>
                                          <p:attrName>ppt_w</p:attrName>
                                        </p:attrNameLst>
                                      </p:cBhvr>
                                      <p:tavLst>
                                        <p:tav tm="0">
                                          <p:val>
                                            <p:fltVal val="0"/>
                                          </p:val>
                                        </p:tav>
                                        <p:tav tm="100000">
                                          <p:val>
                                            <p:strVal val="#ppt_w"/>
                                          </p:val>
                                        </p:tav>
                                      </p:tavLst>
                                    </p:anim>
                                    <p:anim calcmode="lin" valueType="num">
                                      <p:cBhvr>
                                        <p:cTn id="38" dur="500" fill="hold"/>
                                        <p:tgtEl>
                                          <p:spTgt spid="3831"/>
                                        </p:tgtEl>
                                        <p:attrNameLst>
                                          <p:attrName>ppt_h</p:attrName>
                                        </p:attrNameLst>
                                      </p:cBhvr>
                                      <p:tavLst>
                                        <p:tav tm="0">
                                          <p:val>
                                            <p:fltVal val="0"/>
                                          </p:val>
                                        </p:tav>
                                        <p:tav tm="100000">
                                          <p:val>
                                            <p:strVal val="#ppt_h"/>
                                          </p:val>
                                        </p:tav>
                                      </p:tavLst>
                                    </p:anim>
                                  </p:childTnLst>
                                </p:cTn>
                              </p:par>
                            </p:childTnLst>
                          </p:cTn>
                        </p:par>
                        <p:par>
                          <p:cTn id="39" fill="hold">
                            <p:stCondLst>
                              <p:cond delay="500"/>
                            </p:stCondLst>
                            <p:childTnLst>
                              <p:par>
                                <p:cTn id="40" presetClass="entr" nodeType="afterEffect" presetSubtype="16" presetID="23" grpId="8" fill="hold">
                                  <p:stCondLst>
                                    <p:cond delay="0"/>
                                  </p:stCondLst>
                                  <p:iterate type="el" backwards="0">
                                    <p:tmAbs val="0"/>
                                  </p:iterate>
                                  <p:childTnLst>
                                    <p:set>
                                      <p:cBhvr>
                                        <p:cTn id="41" fill="hold"/>
                                        <p:tgtEl>
                                          <p:spTgt spid="3835"/>
                                        </p:tgtEl>
                                        <p:attrNameLst>
                                          <p:attrName>style.visibility</p:attrName>
                                        </p:attrNameLst>
                                      </p:cBhvr>
                                      <p:to>
                                        <p:strVal val="visible"/>
                                      </p:to>
                                    </p:set>
                                    <p:anim calcmode="lin" valueType="num">
                                      <p:cBhvr>
                                        <p:cTn id="42" dur="500" fill="hold"/>
                                        <p:tgtEl>
                                          <p:spTgt spid="3835"/>
                                        </p:tgtEl>
                                        <p:attrNameLst>
                                          <p:attrName>ppt_w</p:attrName>
                                        </p:attrNameLst>
                                      </p:cBhvr>
                                      <p:tavLst>
                                        <p:tav tm="0">
                                          <p:val>
                                            <p:fltVal val="0"/>
                                          </p:val>
                                        </p:tav>
                                        <p:tav tm="100000">
                                          <p:val>
                                            <p:strVal val="#ppt_w"/>
                                          </p:val>
                                        </p:tav>
                                      </p:tavLst>
                                    </p:anim>
                                    <p:anim calcmode="lin" valueType="num">
                                      <p:cBhvr>
                                        <p:cTn id="43" dur="500" fill="hold"/>
                                        <p:tgtEl>
                                          <p:spTgt spid="3835"/>
                                        </p:tgtEl>
                                        <p:attrNameLst>
                                          <p:attrName>ppt_h</p:attrName>
                                        </p:attrNameLst>
                                      </p:cBhvr>
                                      <p:tavLst>
                                        <p:tav tm="0">
                                          <p:val>
                                            <p:fltVal val="0"/>
                                          </p:val>
                                        </p:tav>
                                        <p:tav tm="100000">
                                          <p:val>
                                            <p:strVal val="#ppt_h"/>
                                          </p:val>
                                        </p:tav>
                                      </p:tavLst>
                                    </p:anim>
                                  </p:childTnLst>
                                </p:cTn>
                              </p:par>
                            </p:childTnLst>
                          </p:cTn>
                        </p:par>
                        <p:par>
                          <p:cTn id="44" fill="hold">
                            <p:stCondLst>
                              <p:cond delay="1000"/>
                            </p:stCondLst>
                            <p:childTnLst>
                              <p:par>
                                <p:cTn id="45" presetClass="entr" nodeType="afterEffect" presetSubtype="16" presetID="23" grpId="9" fill="hold">
                                  <p:stCondLst>
                                    <p:cond delay="0"/>
                                  </p:stCondLst>
                                  <p:iterate type="el" backwards="0">
                                    <p:tmAbs val="0"/>
                                  </p:iterate>
                                  <p:childTnLst>
                                    <p:set>
                                      <p:cBhvr>
                                        <p:cTn id="46" fill="hold"/>
                                        <p:tgtEl>
                                          <p:spTgt spid="3840"/>
                                        </p:tgtEl>
                                        <p:attrNameLst>
                                          <p:attrName>style.visibility</p:attrName>
                                        </p:attrNameLst>
                                      </p:cBhvr>
                                      <p:to>
                                        <p:strVal val="visible"/>
                                      </p:to>
                                    </p:set>
                                    <p:anim calcmode="lin" valueType="num">
                                      <p:cBhvr>
                                        <p:cTn id="47" dur="500" fill="hold"/>
                                        <p:tgtEl>
                                          <p:spTgt spid="3840"/>
                                        </p:tgtEl>
                                        <p:attrNameLst>
                                          <p:attrName>ppt_w</p:attrName>
                                        </p:attrNameLst>
                                      </p:cBhvr>
                                      <p:tavLst>
                                        <p:tav tm="0">
                                          <p:val>
                                            <p:fltVal val="0"/>
                                          </p:val>
                                        </p:tav>
                                        <p:tav tm="100000">
                                          <p:val>
                                            <p:strVal val="#ppt_w"/>
                                          </p:val>
                                        </p:tav>
                                      </p:tavLst>
                                    </p:anim>
                                    <p:anim calcmode="lin" valueType="num">
                                      <p:cBhvr>
                                        <p:cTn id="48" dur="500" fill="hold"/>
                                        <p:tgtEl>
                                          <p:spTgt spid="3840"/>
                                        </p:tgtEl>
                                        <p:attrNameLst>
                                          <p:attrName>ppt_h</p:attrName>
                                        </p:attrNameLst>
                                      </p:cBhvr>
                                      <p:tavLst>
                                        <p:tav tm="0">
                                          <p:val>
                                            <p:fltVal val="0"/>
                                          </p:val>
                                        </p:tav>
                                        <p:tav tm="100000">
                                          <p:val>
                                            <p:strVal val="#ppt_h"/>
                                          </p:val>
                                        </p:tav>
                                      </p:tavLst>
                                    </p:anim>
                                  </p:childTnLst>
                                </p:cTn>
                              </p:par>
                            </p:childTnLst>
                          </p:cTn>
                        </p:par>
                        <p:par>
                          <p:cTn id="49" fill="hold">
                            <p:stCondLst>
                              <p:cond delay="1500"/>
                            </p:stCondLst>
                            <p:childTnLst>
                              <p:par>
                                <p:cTn id="50" presetClass="entr" nodeType="afterEffect" presetSubtype="16" presetID="23" grpId="10" fill="hold">
                                  <p:stCondLst>
                                    <p:cond delay="0"/>
                                  </p:stCondLst>
                                  <p:iterate type="el" backwards="0">
                                    <p:tmAbs val="0"/>
                                  </p:iterate>
                                  <p:childTnLst>
                                    <p:set>
                                      <p:cBhvr>
                                        <p:cTn id="51" fill="hold"/>
                                        <p:tgtEl>
                                          <p:spTgt spid="3800"/>
                                        </p:tgtEl>
                                        <p:attrNameLst>
                                          <p:attrName>style.visibility</p:attrName>
                                        </p:attrNameLst>
                                      </p:cBhvr>
                                      <p:to>
                                        <p:strVal val="visible"/>
                                      </p:to>
                                    </p:set>
                                    <p:anim calcmode="lin" valueType="num">
                                      <p:cBhvr>
                                        <p:cTn id="52" dur="500" fill="hold"/>
                                        <p:tgtEl>
                                          <p:spTgt spid="3800"/>
                                        </p:tgtEl>
                                        <p:attrNameLst>
                                          <p:attrName>ppt_w</p:attrName>
                                        </p:attrNameLst>
                                      </p:cBhvr>
                                      <p:tavLst>
                                        <p:tav tm="0">
                                          <p:val>
                                            <p:fltVal val="0"/>
                                          </p:val>
                                        </p:tav>
                                        <p:tav tm="100000">
                                          <p:val>
                                            <p:strVal val="#ppt_w"/>
                                          </p:val>
                                        </p:tav>
                                      </p:tavLst>
                                    </p:anim>
                                    <p:anim calcmode="lin" valueType="num">
                                      <p:cBhvr>
                                        <p:cTn id="53" dur="500" fill="hold"/>
                                        <p:tgtEl>
                                          <p:spTgt spid="3800"/>
                                        </p:tgtEl>
                                        <p:attrNameLst>
                                          <p:attrName>ppt_h</p:attrName>
                                        </p:attrNameLst>
                                      </p:cBhvr>
                                      <p:tavLst>
                                        <p:tav tm="0">
                                          <p:val>
                                            <p:fltVal val="0"/>
                                          </p:val>
                                        </p:tav>
                                        <p:tav tm="100000">
                                          <p:val>
                                            <p:strVal val="#ppt_h"/>
                                          </p:val>
                                        </p:tav>
                                      </p:tavLst>
                                    </p:anim>
                                  </p:childTnLst>
                                </p:cTn>
                              </p:par>
                            </p:childTnLst>
                          </p:cTn>
                        </p:par>
                        <p:par>
                          <p:cTn id="54" fill="hold">
                            <p:stCondLst>
                              <p:cond delay="2000"/>
                            </p:stCondLst>
                            <p:childTnLst>
                              <p:par>
                                <p:cTn id="55" presetClass="entr" nodeType="afterEffect" presetSubtype="4" presetID="22" grpId="11" fill="hold">
                                  <p:stCondLst>
                                    <p:cond delay="0"/>
                                  </p:stCondLst>
                                  <p:iterate type="el" backwards="0">
                                    <p:tmAbs val="0"/>
                                  </p:iterate>
                                  <p:childTnLst>
                                    <p:set>
                                      <p:cBhvr>
                                        <p:cTn id="56" fill="hold"/>
                                        <p:tgtEl>
                                          <p:spTgt spid="3815"/>
                                        </p:tgtEl>
                                        <p:attrNameLst>
                                          <p:attrName>style.visibility</p:attrName>
                                        </p:attrNameLst>
                                      </p:cBhvr>
                                      <p:to>
                                        <p:strVal val="visible"/>
                                      </p:to>
                                    </p:set>
                                    <p:animEffect filter="wipe(down)" transition="in">
                                      <p:cBhvr>
                                        <p:cTn id="57" dur="500"/>
                                        <p:tgtEl>
                                          <p:spTgt spid="3815"/>
                                        </p:tgtEl>
                                      </p:cBhvr>
                                    </p:animEffect>
                                  </p:childTnLst>
                                </p:cTn>
                              </p:par>
                            </p:childTnLst>
                          </p:cTn>
                        </p:par>
                        <p:par>
                          <p:cTn id="58" fill="hold">
                            <p:stCondLst>
                              <p:cond delay="2500"/>
                            </p:stCondLst>
                            <p:childTnLst>
                              <p:par>
                                <p:cTn id="59" presetClass="entr" nodeType="afterEffect" presetID="9" grpId="12" fill="hold">
                                  <p:stCondLst>
                                    <p:cond delay="0"/>
                                  </p:stCondLst>
                                  <p:iterate type="el" backwards="0">
                                    <p:tmAbs val="0"/>
                                  </p:iterate>
                                  <p:childTnLst>
                                    <p:set>
                                      <p:cBhvr>
                                        <p:cTn id="60" fill="hold"/>
                                        <p:tgtEl>
                                          <p:spTgt spid="3823"/>
                                        </p:tgtEl>
                                        <p:attrNameLst>
                                          <p:attrName>style.visibility</p:attrName>
                                        </p:attrNameLst>
                                      </p:cBhvr>
                                      <p:to>
                                        <p:strVal val="visible"/>
                                      </p:to>
                                    </p:set>
                                    <p:animEffect filter="dissolve" transition="in">
                                      <p:cBhvr>
                                        <p:cTn id="61" dur="500"/>
                                        <p:tgtEl>
                                          <p:spTgt spid="3823"/>
                                        </p:tgtEl>
                                      </p:cBhvr>
                                    </p:animEffect>
                                  </p:childTnLst>
                                </p:cTn>
                              </p:par>
                            </p:childTnLst>
                          </p:cTn>
                        </p:par>
                      </p:childTnLst>
                    </p:cTn>
                  </p:par>
                  <p:par>
                    <p:cTn id="62" fill="hold">
                      <p:stCondLst>
                        <p:cond delay="indefinite"/>
                      </p:stCondLst>
                      <p:childTnLst>
                        <p:par>
                          <p:cTn id="63" fill="hold">
                            <p:stCondLst>
                              <p:cond delay="0"/>
                            </p:stCondLst>
                            <p:childTnLst>
                              <p:par>
                                <p:cTn id="64" presetClass="entr" nodeType="clickEffect" presetSubtype="8" presetID="22" grpId="13" fill="hold">
                                  <p:stCondLst>
                                    <p:cond delay="0"/>
                                  </p:stCondLst>
                                  <p:iterate type="el" backwards="0">
                                    <p:tmAbs val="0"/>
                                  </p:iterate>
                                  <p:childTnLst>
                                    <p:set>
                                      <p:cBhvr>
                                        <p:cTn id="65" fill="hold"/>
                                        <p:tgtEl>
                                          <p:spTgt spid="3799"/>
                                        </p:tgtEl>
                                        <p:attrNameLst>
                                          <p:attrName>style.visibility</p:attrName>
                                        </p:attrNameLst>
                                      </p:cBhvr>
                                      <p:to>
                                        <p:strVal val="visible"/>
                                      </p:to>
                                    </p:set>
                                    <p:animEffect filter="wipe(left)" transition="in">
                                      <p:cBhvr>
                                        <p:cTn id="66" dur="500"/>
                                        <p:tgtEl>
                                          <p:spTgt spid="3799"/>
                                        </p:tgtEl>
                                      </p:cBhvr>
                                    </p:animEffect>
                                  </p:childTnLst>
                                </p:cTn>
                              </p:par>
                            </p:childTnLst>
                          </p:cTn>
                        </p:par>
                        <p:par>
                          <p:cTn id="67" fill="hold">
                            <p:stCondLst>
                              <p:cond delay="500"/>
                            </p:stCondLst>
                            <p:childTnLst>
                              <p:par>
                                <p:cTn id="68" presetClass="entr" nodeType="afterEffect" presetID="9" grpId="14" fill="hold">
                                  <p:stCondLst>
                                    <p:cond delay="500"/>
                                  </p:stCondLst>
                                  <p:iterate type="el" backwards="0">
                                    <p:tmAbs val="0"/>
                                  </p:iterate>
                                  <p:childTnLst>
                                    <p:set>
                                      <p:cBhvr>
                                        <p:cTn id="69" fill="hold"/>
                                        <p:tgtEl>
                                          <p:spTgt spid="3830"/>
                                        </p:tgtEl>
                                        <p:attrNameLst>
                                          <p:attrName>style.visibility</p:attrName>
                                        </p:attrNameLst>
                                      </p:cBhvr>
                                      <p:to>
                                        <p:strVal val="visible"/>
                                      </p:to>
                                    </p:set>
                                    <p:animEffect filter="dissolve" transition="in">
                                      <p:cBhvr>
                                        <p:cTn id="70" dur="500"/>
                                        <p:tgtEl>
                                          <p:spTgt spid="3830"/>
                                        </p:tgtEl>
                                      </p:cBhvr>
                                    </p:animEffect>
                                  </p:childTnLst>
                                </p:cTn>
                              </p:par>
                            </p:childTnLst>
                          </p:cTn>
                        </p:par>
                        <p:par>
                          <p:cTn id="71" fill="hold">
                            <p:stCondLst>
                              <p:cond delay="1500"/>
                            </p:stCondLst>
                            <p:childTnLst>
                              <p:par>
                                <p:cTn id="72" presetClass="entr" nodeType="afterEffect" presetID="9" grpId="15" fill="hold">
                                  <p:stCondLst>
                                    <p:cond delay="500"/>
                                  </p:stCondLst>
                                  <p:iterate type="el" backwards="0">
                                    <p:tmAbs val="0"/>
                                  </p:iterate>
                                  <p:childTnLst>
                                    <p:set>
                                      <p:cBhvr>
                                        <p:cTn id="73" fill="hold"/>
                                        <p:tgtEl>
                                          <p:spTgt spid="3834"/>
                                        </p:tgtEl>
                                        <p:attrNameLst>
                                          <p:attrName>style.visibility</p:attrName>
                                        </p:attrNameLst>
                                      </p:cBhvr>
                                      <p:to>
                                        <p:strVal val="visible"/>
                                      </p:to>
                                    </p:set>
                                    <p:animEffect filter="dissolve" transition="in">
                                      <p:cBhvr>
                                        <p:cTn id="74" dur="500"/>
                                        <p:tgtEl>
                                          <p:spTgt spid="3834"/>
                                        </p:tgtEl>
                                      </p:cBhvr>
                                    </p:animEffect>
                                  </p:childTnLst>
                                </p:cTn>
                              </p:par>
                            </p:childTnLst>
                          </p:cTn>
                        </p:par>
                        <p:par>
                          <p:cTn id="75" fill="hold">
                            <p:stCondLst>
                              <p:cond delay="2500"/>
                            </p:stCondLst>
                            <p:childTnLst>
                              <p:par>
                                <p:cTn id="76" presetClass="entr" nodeType="afterEffect" presetID="9" grpId="16" fill="hold">
                                  <p:stCondLst>
                                    <p:cond delay="500"/>
                                  </p:stCondLst>
                                  <p:iterate type="el" backwards="0">
                                    <p:tmAbs val="0"/>
                                  </p:iterate>
                                  <p:childTnLst>
                                    <p:set>
                                      <p:cBhvr>
                                        <p:cTn id="77" fill="hold"/>
                                        <p:tgtEl>
                                          <p:spTgt spid="3839"/>
                                        </p:tgtEl>
                                        <p:attrNameLst>
                                          <p:attrName>style.visibility</p:attrName>
                                        </p:attrNameLst>
                                      </p:cBhvr>
                                      <p:to>
                                        <p:strVal val="visible"/>
                                      </p:to>
                                    </p:set>
                                    <p:animEffect filter="dissolve" transition="in">
                                      <p:cBhvr>
                                        <p:cTn id="78" dur="500"/>
                                        <p:tgtEl>
                                          <p:spTgt spid="3839"/>
                                        </p:tgtEl>
                                      </p:cBhvr>
                                    </p:animEffect>
                                  </p:childTnLst>
                                </p:cTn>
                              </p:par>
                            </p:childTnLst>
                          </p:cTn>
                        </p:par>
                        <p:par>
                          <p:cTn id="79" fill="hold">
                            <p:stCondLst>
                              <p:cond delay="3500"/>
                            </p:stCondLst>
                            <p:childTnLst>
                              <p:par>
                                <p:cTn id="80" presetClass="entr" nodeType="afterEffect" presetSubtype="4" presetID="2" grpId="17" fill="hold">
                                  <p:stCondLst>
                                    <p:cond delay="500"/>
                                  </p:stCondLst>
                                  <p:iterate type="el" backwards="0">
                                    <p:tmAbs val="0"/>
                                  </p:iterate>
                                  <p:childTnLst>
                                    <p:set>
                                      <p:cBhvr>
                                        <p:cTn id="81" fill="hold"/>
                                        <p:tgtEl>
                                          <p:spTgt spid="3811"/>
                                        </p:tgtEl>
                                        <p:attrNameLst>
                                          <p:attrName>style.visibility</p:attrName>
                                        </p:attrNameLst>
                                      </p:cBhvr>
                                      <p:to>
                                        <p:strVal val="visible"/>
                                      </p:to>
                                    </p:set>
                                    <p:anim calcmode="lin" valueType="num">
                                      <p:cBhvr>
                                        <p:cTn id="82" dur="500" fill="hold"/>
                                        <p:tgtEl>
                                          <p:spTgt spid="3811"/>
                                        </p:tgtEl>
                                        <p:attrNameLst>
                                          <p:attrName>ppt_x</p:attrName>
                                        </p:attrNameLst>
                                      </p:cBhvr>
                                      <p:tavLst>
                                        <p:tav tm="0">
                                          <p:val>
                                            <p:strVal val="#ppt_x"/>
                                          </p:val>
                                        </p:tav>
                                        <p:tav tm="100000">
                                          <p:val>
                                            <p:strVal val="#ppt_x"/>
                                          </p:val>
                                        </p:tav>
                                      </p:tavLst>
                                    </p:anim>
                                    <p:anim calcmode="lin" valueType="num">
                                      <p:cBhvr>
                                        <p:cTn id="83" dur="500" fill="hold"/>
                                        <p:tgtEl>
                                          <p:spTgt spid="3811"/>
                                        </p:tgtEl>
                                        <p:attrNameLst>
                                          <p:attrName>ppt_y</p:attrName>
                                        </p:attrNameLst>
                                      </p:cBhvr>
                                      <p:tavLst>
                                        <p:tav tm="0">
                                          <p:val>
                                            <p:strVal val="1+#ppt_h/2"/>
                                          </p:val>
                                        </p:tav>
                                        <p:tav tm="100000">
                                          <p:val>
                                            <p:strVal val="#ppt_y"/>
                                          </p:val>
                                        </p:tav>
                                      </p:tavLst>
                                    </p:anim>
                                  </p:childTnLst>
                                </p:cTn>
                              </p:par>
                            </p:childTnLst>
                          </p:cTn>
                        </p:par>
                        <p:par>
                          <p:cTn id="84" fill="hold">
                            <p:stCondLst>
                              <p:cond delay="4500"/>
                            </p:stCondLst>
                            <p:childTnLst>
                              <p:par>
                                <p:cTn id="85" presetClass="entr" nodeType="afterEffect" presetID="9" grpId="18" fill="hold">
                                  <p:stCondLst>
                                    <p:cond delay="0"/>
                                  </p:stCondLst>
                                  <p:iterate type="el" backwards="0">
                                    <p:tmAbs val="0"/>
                                  </p:iterate>
                                  <p:childTnLst>
                                    <p:set>
                                      <p:cBhvr>
                                        <p:cTn id="86" fill="hold"/>
                                        <p:tgtEl>
                                          <p:spTgt spid="3824"/>
                                        </p:tgtEl>
                                        <p:attrNameLst>
                                          <p:attrName>style.visibility</p:attrName>
                                        </p:attrNameLst>
                                      </p:cBhvr>
                                      <p:to>
                                        <p:strVal val="visible"/>
                                      </p:to>
                                    </p:set>
                                    <p:animEffect filter="dissolve" transition="in">
                                      <p:cBhvr>
                                        <p:cTn id="87" dur="500"/>
                                        <p:tgtEl>
                                          <p:spTgt spid="3824"/>
                                        </p:tgtEl>
                                      </p:cBhvr>
                                    </p:animEffect>
                                  </p:childTnLst>
                                </p:cTn>
                              </p:par>
                            </p:childTnLst>
                          </p:cTn>
                        </p:par>
                        <p:par>
                          <p:cTn id="88" fill="hold">
                            <p:stCondLst>
                              <p:cond delay="5000"/>
                            </p:stCondLst>
                            <p:childTnLst>
                              <p:par>
                                <p:cTn id="89" presetClass="entr" nodeType="afterEffect" presetSubtype="4" presetID="2" grpId="19" fill="hold">
                                  <p:stCondLst>
                                    <p:cond delay="500"/>
                                  </p:stCondLst>
                                  <p:iterate type="el" backwards="0">
                                    <p:tmAbs val="0"/>
                                  </p:iterate>
                                  <p:childTnLst>
                                    <p:set>
                                      <p:cBhvr>
                                        <p:cTn id="90" fill="hold"/>
                                        <p:tgtEl>
                                          <p:spTgt spid="3838"/>
                                        </p:tgtEl>
                                        <p:attrNameLst>
                                          <p:attrName>style.visibility</p:attrName>
                                        </p:attrNameLst>
                                      </p:cBhvr>
                                      <p:to>
                                        <p:strVal val="visible"/>
                                      </p:to>
                                    </p:set>
                                    <p:anim calcmode="lin" valueType="num">
                                      <p:cBhvr>
                                        <p:cTn id="91" dur="500" fill="hold"/>
                                        <p:tgtEl>
                                          <p:spTgt spid="3838"/>
                                        </p:tgtEl>
                                        <p:attrNameLst>
                                          <p:attrName>ppt_x</p:attrName>
                                        </p:attrNameLst>
                                      </p:cBhvr>
                                      <p:tavLst>
                                        <p:tav tm="0">
                                          <p:val>
                                            <p:strVal val="#ppt_x"/>
                                          </p:val>
                                        </p:tav>
                                        <p:tav tm="100000">
                                          <p:val>
                                            <p:strVal val="#ppt_x"/>
                                          </p:val>
                                        </p:tav>
                                      </p:tavLst>
                                    </p:anim>
                                    <p:anim calcmode="lin" valueType="num">
                                      <p:cBhvr>
                                        <p:cTn id="92" dur="500" fill="hold"/>
                                        <p:tgtEl>
                                          <p:spTgt spid="3838"/>
                                        </p:tgtEl>
                                        <p:attrNameLst>
                                          <p:attrName>ppt_y</p:attrName>
                                        </p:attrNameLst>
                                      </p:cBhvr>
                                      <p:tavLst>
                                        <p:tav tm="0">
                                          <p:val>
                                            <p:strVal val="1+#ppt_h/2"/>
                                          </p:val>
                                        </p:tav>
                                        <p:tav tm="100000">
                                          <p:val>
                                            <p:strVal val="#ppt_y"/>
                                          </p:val>
                                        </p:tav>
                                      </p:tavLst>
                                    </p:anim>
                                  </p:childTnLst>
                                </p:cTn>
                              </p:par>
                            </p:childTnLst>
                          </p:cTn>
                        </p:par>
                        <p:par>
                          <p:cTn id="93" fill="hold">
                            <p:stCondLst>
                              <p:cond delay="6000"/>
                            </p:stCondLst>
                            <p:childTnLst>
                              <p:par>
                                <p:cTn id="94" presetClass="entr" nodeType="afterEffect" presetSubtype="4" presetID="2" grpId="20" fill="hold">
                                  <p:stCondLst>
                                    <p:cond delay="0"/>
                                  </p:stCondLst>
                                  <p:iterate type="el" backwards="0">
                                    <p:tmAbs val="0"/>
                                  </p:iterate>
                                  <p:childTnLst>
                                    <p:set>
                                      <p:cBhvr>
                                        <p:cTn id="95" fill="hold"/>
                                        <p:tgtEl>
                                          <p:spTgt spid="3796"/>
                                        </p:tgtEl>
                                        <p:attrNameLst>
                                          <p:attrName>style.visibility</p:attrName>
                                        </p:attrNameLst>
                                      </p:cBhvr>
                                      <p:to>
                                        <p:strVal val="visible"/>
                                      </p:to>
                                    </p:set>
                                    <p:anim calcmode="lin" valueType="num">
                                      <p:cBhvr>
                                        <p:cTn id="96" dur="500" fill="hold"/>
                                        <p:tgtEl>
                                          <p:spTgt spid="3796"/>
                                        </p:tgtEl>
                                        <p:attrNameLst>
                                          <p:attrName>ppt_x</p:attrName>
                                        </p:attrNameLst>
                                      </p:cBhvr>
                                      <p:tavLst>
                                        <p:tav tm="0">
                                          <p:val>
                                            <p:strVal val="#ppt_x"/>
                                          </p:val>
                                        </p:tav>
                                        <p:tav tm="100000">
                                          <p:val>
                                            <p:strVal val="#ppt_x"/>
                                          </p:val>
                                        </p:tav>
                                      </p:tavLst>
                                    </p:anim>
                                    <p:anim calcmode="lin" valueType="num">
                                      <p:cBhvr>
                                        <p:cTn id="97" dur="500" fill="hold"/>
                                        <p:tgtEl>
                                          <p:spTgt spid="3796"/>
                                        </p:tgtEl>
                                        <p:attrNameLst>
                                          <p:attrName>ppt_y</p:attrName>
                                        </p:attrNameLst>
                                      </p:cBhvr>
                                      <p:tavLst>
                                        <p:tav tm="0">
                                          <p:val>
                                            <p:strVal val="1+#ppt_h/2"/>
                                          </p:val>
                                        </p:tav>
                                        <p:tav tm="100000">
                                          <p:val>
                                            <p:strVal val="#ppt_y"/>
                                          </p:val>
                                        </p:tav>
                                      </p:tavLst>
                                    </p:anim>
                                  </p:childTnLst>
                                </p:cTn>
                              </p:par>
                            </p:childTnLst>
                          </p:cTn>
                        </p:par>
                        <p:par>
                          <p:cTn id="98" fill="hold">
                            <p:stCondLst>
                              <p:cond delay="6500"/>
                            </p:stCondLst>
                            <p:childTnLst>
                              <p:par>
                                <p:cTn id="99" presetClass="entr" nodeType="afterEffect" presetSubtype="4" presetID="2" grpId="21" fill="hold">
                                  <p:stCondLst>
                                    <p:cond delay="500"/>
                                  </p:stCondLst>
                                  <p:iterate type="el" backwards="0">
                                    <p:tmAbs val="0"/>
                                  </p:iterate>
                                  <p:childTnLst>
                                    <p:set>
                                      <p:cBhvr>
                                        <p:cTn id="100" fill="hold"/>
                                        <p:tgtEl>
                                          <p:spTgt spid="3833"/>
                                        </p:tgtEl>
                                        <p:attrNameLst>
                                          <p:attrName>style.visibility</p:attrName>
                                        </p:attrNameLst>
                                      </p:cBhvr>
                                      <p:to>
                                        <p:strVal val="visible"/>
                                      </p:to>
                                    </p:set>
                                    <p:anim calcmode="lin" valueType="num">
                                      <p:cBhvr>
                                        <p:cTn id="101" dur="500" fill="hold"/>
                                        <p:tgtEl>
                                          <p:spTgt spid="3833"/>
                                        </p:tgtEl>
                                        <p:attrNameLst>
                                          <p:attrName>ppt_x</p:attrName>
                                        </p:attrNameLst>
                                      </p:cBhvr>
                                      <p:tavLst>
                                        <p:tav tm="0">
                                          <p:val>
                                            <p:strVal val="#ppt_x"/>
                                          </p:val>
                                        </p:tav>
                                        <p:tav tm="100000">
                                          <p:val>
                                            <p:strVal val="#ppt_x"/>
                                          </p:val>
                                        </p:tav>
                                      </p:tavLst>
                                    </p:anim>
                                    <p:anim calcmode="lin" valueType="num">
                                      <p:cBhvr>
                                        <p:cTn id="102" dur="500" fill="hold"/>
                                        <p:tgtEl>
                                          <p:spTgt spid="3833"/>
                                        </p:tgtEl>
                                        <p:attrNameLst>
                                          <p:attrName>ppt_y</p:attrName>
                                        </p:attrNameLst>
                                      </p:cBhvr>
                                      <p:tavLst>
                                        <p:tav tm="0">
                                          <p:val>
                                            <p:strVal val="1+#ppt_h/2"/>
                                          </p:val>
                                        </p:tav>
                                        <p:tav tm="100000">
                                          <p:val>
                                            <p:strVal val="#ppt_y"/>
                                          </p:val>
                                        </p:tav>
                                      </p:tavLst>
                                    </p:anim>
                                  </p:childTnLst>
                                </p:cTn>
                              </p:par>
                            </p:childTnLst>
                          </p:cTn>
                        </p:par>
                        <p:par>
                          <p:cTn id="103" fill="hold">
                            <p:stCondLst>
                              <p:cond delay="7500"/>
                            </p:stCondLst>
                            <p:childTnLst>
                              <p:par>
                                <p:cTn id="104" presetClass="entr" nodeType="afterEffect" presetSubtype="4" presetID="2" grpId="22" fill="hold">
                                  <p:stCondLst>
                                    <p:cond delay="500"/>
                                  </p:stCondLst>
                                  <p:iterate type="el" backwards="0">
                                    <p:tmAbs val="0"/>
                                  </p:iterate>
                                  <p:childTnLst>
                                    <p:set>
                                      <p:cBhvr>
                                        <p:cTn id="105" fill="hold"/>
                                        <p:tgtEl>
                                          <p:spTgt spid="3828"/>
                                        </p:tgtEl>
                                        <p:attrNameLst>
                                          <p:attrName>style.visibility</p:attrName>
                                        </p:attrNameLst>
                                      </p:cBhvr>
                                      <p:to>
                                        <p:strVal val="visible"/>
                                      </p:to>
                                    </p:set>
                                    <p:anim calcmode="lin" valueType="num">
                                      <p:cBhvr>
                                        <p:cTn id="106" dur="500" fill="hold"/>
                                        <p:tgtEl>
                                          <p:spTgt spid="3828"/>
                                        </p:tgtEl>
                                        <p:attrNameLst>
                                          <p:attrName>ppt_x</p:attrName>
                                        </p:attrNameLst>
                                      </p:cBhvr>
                                      <p:tavLst>
                                        <p:tav tm="0">
                                          <p:val>
                                            <p:strVal val="#ppt_x"/>
                                          </p:val>
                                        </p:tav>
                                        <p:tav tm="100000">
                                          <p:val>
                                            <p:strVal val="#ppt_x"/>
                                          </p:val>
                                        </p:tav>
                                      </p:tavLst>
                                    </p:anim>
                                    <p:anim calcmode="lin" valueType="num">
                                      <p:cBhvr>
                                        <p:cTn id="107" dur="500" fill="hold"/>
                                        <p:tgtEl>
                                          <p:spTgt spid="3828"/>
                                        </p:tgtEl>
                                        <p:attrNameLst>
                                          <p:attrName>ppt_y</p:attrName>
                                        </p:attrNameLst>
                                      </p:cBhvr>
                                      <p:tavLst>
                                        <p:tav tm="0">
                                          <p:val>
                                            <p:strVal val="1+#ppt_h/2"/>
                                          </p:val>
                                        </p:tav>
                                        <p:tav tm="100000">
                                          <p:val>
                                            <p:strVal val="#ppt_y"/>
                                          </p:val>
                                        </p:tav>
                                      </p:tavLst>
                                    </p:anim>
                                  </p:childTnLst>
                                </p:cTn>
                              </p:par>
                            </p:childTnLst>
                          </p:cTn>
                        </p:par>
                        <p:par>
                          <p:cTn id="108" fill="hold">
                            <p:stCondLst>
                              <p:cond delay="8500"/>
                            </p:stCondLst>
                            <p:childTnLst>
                              <p:par>
                                <p:cTn id="109" presetClass="entr" nodeType="afterEffect" presetID="9" grpId="23" fill="hold">
                                  <p:stCondLst>
                                    <p:cond delay="500"/>
                                  </p:stCondLst>
                                  <p:iterate type="el" backwards="0">
                                    <p:tmAbs val="0"/>
                                  </p:iterate>
                                  <p:childTnLst>
                                    <p:set>
                                      <p:cBhvr>
                                        <p:cTn id="110" fill="hold"/>
                                        <p:tgtEl>
                                          <p:spTgt spid="3807"/>
                                        </p:tgtEl>
                                        <p:attrNameLst>
                                          <p:attrName>style.visibility</p:attrName>
                                        </p:attrNameLst>
                                      </p:cBhvr>
                                      <p:to>
                                        <p:strVal val="visible"/>
                                      </p:to>
                                    </p:set>
                                    <p:animEffect filter="dissolve" transition="in">
                                      <p:cBhvr>
                                        <p:cTn id="111" dur="500"/>
                                        <p:tgtEl>
                                          <p:spTgt spid="3807"/>
                                        </p:tgtEl>
                                      </p:cBhvr>
                                    </p:animEffect>
                                  </p:childTnLst>
                                </p:cTn>
                              </p:par>
                            </p:childTnLst>
                          </p:cTn>
                        </p:par>
                        <p:par>
                          <p:cTn id="112" fill="hold">
                            <p:stCondLst>
                              <p:cond delay="9500"/>
                            </p:stCondLst>
                            <p:childTnLst>
                              <p:par>
                                <p:cTn id="113" presetClass="entr" nodeType="afterEffect" presetID="9" grpId="24" fill="hold">
                                  <p:stCondLst>
                                    <p:cond delay="500"/>
                                  </p:stCondLst>
                                  <p:iterate type="el" backwards="0">
                                    <p:tmAbs val="0"/>
                                  </p:iterate>
                                  <p:childTnLst>
                                    <p:set>
                                      <p:cBhvr>
                                        <p:cTn id="114" fill="hold"/>
                                        <p:tgtEl>
                                          <p:spTgt spid="3825"/>
                                        </p:tgtEl>
                                        <p:attrNameLst>
                                          <p:attrName>style.visibility</p:attrName>
                                        </p:attrNameLst>
                                      </p:cBhvr>
                                      <p:to>
                                        <p:strVal val="visible"/>
                                      </p:to>
                                    </p:set>
                                    <p:animEffect filter="dissolve" transition="in">
                                      <p:cBhvr>
                                        <p:cTn id="115" dur="500"/>
                                        <p:tgtEl>
                                          <p:spTgt spid="3825"/>
                                        </p:tgtEl>
                                      </p:cBhvr>
                                    </p:animEffect>
                                  </p:childTnLst>
                                </p:cTn>
                              </p:par>
                            </p:childTnLst>
                          </p:cTn>
                        </p:par>
                      </p:childTnLst>
                    </p:cTn>
                  </p:par>
                  <p:par>
                    <p:cTn id="116" fill="hold">
                      <p:stCondLst>
                        <p:cond delay="indefinite"/>
                      </p:stCondLst>
                      <p:childTnLst>
                        <p:par>
                          <p:cTn id="117" fill="hold">
                            <p:stCondLst>
                              <p:cond delay="0"/>
                            </p:stCondLst>
                            <p:childTnLst>
                              <p:par>
                                <p:cTn id="118" presetClass="entr" nodeType="clickEffect" presetSubtype="8" presetID="2" grpId="25" fill="hold">
                                  <p:stCondLst>
                                    <p:cond delay="0"/>
                                  </p:stCondLst>
                                  <p:iterate type="el" backwards="0">
                                    <p:tmAbs val="0"/>
                                  </p:iterate>
                                  <p:childTnLst>
                                    <p:set>
                                      <p:cBhvr>
                                        <p:cTn id="119" fill="hold"/>
                                        <p:tgtEl>
                                          <p:spTgt spid="3789"/>
                                        </p:tgtEl>
                                        <p:attrNameLst>
                                          <p:attrName>style.visibility</p:attrName>
                                        </p:attrNameLst>
                                      </p:cBhvr>
                                      <p:to>
                                        <p:strVal val="visible"/>
                                      </p:to>
                                    </p:set>
                                    <p:anim calcmode="lin" valueType="num">
                                      <p:cBhvr>
                                        <p:cTn id="120" dur="500" fill="hold"/>
                                        <p:tgtEl>
                                          <p:spTgt spid="3789"/>
                                        </p:tgtEl>
                                        <p:attrNameLst>
                                          <p:attrName>ppt_x</p:attrName>
                                        </p:attrNameLst>
                                      </p:cBhvr>
                                      <p:tavLst>
                                        <p:tav tm="0">
                                          <p:val>
                                            <p:strVal val="0-#ppt_w/2"/>
                                          </p:val>
                                        </p:tav>
                                        <p:tav tm="100000">
                                          <p:val>
                                            <p:strVal val="#ppt_x"/>
                                          </p:val>
                                        </p:tav>
                                      </p:tavLst>
                                    </p:anim>
                                    <p:anim calcmode="lin" valueType="num">
                                      <p:cBhvr>
                                        <p:cTn id="121" dur="500" fill="hold"/>
                                        <p:tgtEl>
                                          <p:spTgt spid="3789"/>
                                        </p:tgtEl>
                                        <p:attrNameLst>
                                          <p:attrName>ppt_y</p:attrName>
                                        </p:attrNameLst>
                                      </p:cBhvr>
                                      <p:tavLst>
                                        <p:tav tm="0">
                                          <p:val>
                                            <p:strVal val="#ppt_y"/>
                                          </p:val>
                                        </p:tav>
                                        <p:tav tm="100000">
                                          <p:val>
                                            <p:strVal val="#ppt_y"/>
                                          </p:val>
                                        </p:tav>
                                      </p:tavLst>
                                    </p:anim>
                                  </p:childTnLst>
                                </p:cTn>
                              </p:par>
                            </p:childTnLst>
                          </p:cTn>
                        </p:par>
                        <p:par>
                          <p:cTn id="122" fill="hold">
                            <p:stCondLst>
                              <p:cond delay="500"/>
                            </p:stCondLst>
                            <p:childTnLst>
                              <p:par>
                                <p:cTn id="123" presetClass="entr" nodeType="afterEffect" presetSubtype="16" presetID="23" grpId="26" fill="hold">
                                  <p:stCondLst>
                                    <p:cond delay="500"/>
                                  </p:stCondLst>
                                  <p:iterate type="el" backwards="0">
                                    <p:tmAbs val="0"/>
                                  </p:iterate>
                                  <p:childTnLst>
                                    <p:set>
                                      <p:cBhvr>
                                        <p:cTn id="124" fill="hold"/>
                                        <p:tgtEl>
                                          <p:spTgt spid="3827"/>
                                        </p:tgtEl>
                                        <p:attrNameLst>
                                          <p:attrName>style.visibility</p:attrName>
                                        </p:attrNameLst>
                                      </p:cBhvr>
                                      <p:to>
                                        <p:strVal val="visible"/>
                                      </p:to>
                                    </p:set>
                                    <p:anim calcmode="lin" valueType="num">
                                      <p:cBhvr>
                                        <p:cTn id="125" dur="500" fill="hold"/>
                                        <p:tgtEl>
                                          <p:spTgt spid="3827"/>
                                        </p:tgtEl>
                                        <p:attrNameLst>
                                          <p:attrName>ppt_w</p:attrName>
                                        </p:attrNameLst>
                                      </p:cBhvr>
                                      <p:tavLst>
                                        <p:tav tm="0">
                                          <p:val>
                                            <p:fltVal val="0"/>
                                          </p:val>
                                        </p:tav>
                                        <p:tav tm="100000">
                                          <p:val>
                                            <p:strVal val="#ppt_w"/>
                                          </p:val>
                                        </p:tav>
                                      </p:tavLst>
                                    </p:anim>
                                    <p:anim calcmode="lin" valueType="num">
                                      <p:cBhvr>
                                        <p:cTn id="126" dur="500" fill="hold"/>
                                        <p:tgtEl>
                                          <p:spTgt spid="3827"/>
                                        </p:tgtEl>
                                        <p:attrNameLst>
                                          <p:attrName>ppt_h</p:attrName>
                                        </p:attrNameLst>
                                      </p:cBhvr>
                                      <p:tavLst>
                                        <p:tav tm="0">
                                          <p:val>
                                            <p:fltVal val="0"/>
                                          </p:val>
                                        </p:tav>
                                        <p:tav tm="100000">
                                          <p:val>
                                            <p:strVal val="#ppt_h"/>
                                          </p:val>
                                        </p:tav>
                                      </p:tavLst>
                                    </p:anim>
                                  </p:childTnLst>
                                </p:cTn>
                              </p:par>
                            </p:childTnLst>
                          </p:cTn>
                        </p:par>
                        <p:par>
                          <p:cTn id="127" fill="hold">
                            <p:stCondLst>
                              <p:cond delay="1500"/>
                            </p:stCondLst>
                            <p:childTnLst>
                              <p:par>
                                <p:cTn id="128" presetClass="entr" nodeType="afterEffect" presetSubtype="16" presetID="23" grpId="27" fill="hold">
                                  <p:stCondLst>
                                    <p:cond delay="500"/>
                                  </p:stCondLst>
                                  <p:iterate type="el" backwards="0">
                                    <p:tmAbs val="0"/>
                                  </p:iterate>
                                  <p:childTnLst>
                                    <p:set>
                                      <p:cBhvr>
                                        <p:cTn id="129" fill="hold"/>
                                        <p:tgtEl>
                                          <p:spTgt spid="3832"/>
                                        </p:tgtEl>
                                        <p:attrNameLst>
                                          <p:attrName>style.visibility</p:attrName>
                                        </p:attrNameLst>
                                      </p:cBhvr>
                                      <p:to>
                                        <p:strVal val="visible"/>
                                      </p:to>
                                    </p:set>
                                    <p:anim calcmode="lin" valueType="num">
                                      <p:cBhvr>
                                        <p:cTn id="130" dur="500" fill="hold"/>
                                        <p:tgtEl>
                                          <p:spTgt spid="3832"/>
                                        </p:tgtEl>
                                        <p:attrNameLst>
                                          <p:attrName>ppt_w</p:attrName>
                                        </p:attrNameLst>
                                      </p:cBhvr>
                                      <p:tavLst>
                                        <p:tav tm="0">
                                          <p:val>
                                            <p:fltVal val="0"/>
                                          </p:val>
                                        </p:tav>
                                        <p:tav tm="100000">
                                          <p:val>
                                            <p:strVal val="#ppt_w"/>
                                          </p:val>
                                        </p:tav>
                                      </p:tavLst>
                                    </p:anim>
                                    <p:anim calcmode="lin" valueType="num">
                                      <p:cBhvr>
                                        <p:cTn id="131" dur="500" fill="hold"/>
                                        <p:tgtEl>
                                          <p:spTgt spid="3832"/>
                                        </p:tgtEl>
                                        <p:attrNameLst>
                                          <p:attrName>ppt_h</p:attrName>
                                        </p:attrNameLst>
                                      </p:cBhvr>
                                      <p:tavLst>
                                        <p:tav tm="0">
                                          <p:val>
                                            <p:fltVal val="0"/>
                                          </p:val>
                                        </p:tav>
                                        <p:tav tm="100000">
                                          <p:val>
                                            <p:strVal val="#ppt_h"/>
                                          </p:val>
                                        </p:tav>
                                      </p:tavLst>
                                    </p:anim>
                                  </p:childTnLst>
                                </p:cTn>
                              </p:par>
                            </p:childTnLst>
                          </p:cTn>
                        </p:par>
                        <p:par>
                          <p:cTn id="132" fill="hold">
                            <p:stCondLst>
                              <p:cond delay="2500"/>
                            </p:stCondLst>
                            <p:childTnLst>
                              <p:par>
                                <p:cTn id="133" presetClass="entr" nodeType="afterEffect" presetSubtype="16" presetID="23" grpId="28" fill="hold">
                                  <p:stCondLst>
                                    <p:cond delay="500"/>
                                  </p:stCondLst>
                                  <p:iterate type="el" backwards="0">
                                    <p:tmAbs val="0"/>
                                  </p:iterate>
                                  <p:childTnLst>
                                    <p:set>
                                      <p:cBhvr>
                                        <p:cTn id="134" fill="hold"/>
                                        <p:tgtEl>
                                          <p:spTgt spid="3837"/>
                                        </p:tgtEl>
                                        <p:attrNameLst>
                                          <p:attrName>style.visibility</p:attrName>
                                        </p:attrNameLst>
                                      </p:cBhvr>
                                      <p:to>
                                        <p:strVal val="visible"/>
                                      </p:to>
                                    </p:set>
                                    <p:anim calcmode="lin" valueType="num">
                                      <p:cBhvr>
                                        <p:cTn id="135" dur="500" fill="hold"/>
                                        <p:tgtEl>
                                          <p:spTgt spid="3837"/>
                                        </p:tgtEl>
                                        <p:attrNameLst>
                                          <p:attrName>ppt_w</p:attrName>
                                        </p:attrNameLst>
                                      </p:cBhvr>
                                      <p:tavLst>
                                        <p:tav tm="0">
                                          <p:val>
                                            <p:fltVal val="0"/>
                                          </p:val>
                                        </p:tav>
                                        <p:tav tm="100000">
                                          <p:val>
                                            <p:strVal val="#ppt_w"/>
                                          </p:val>
                                        </p:tav>
                                      </p:tavLst>
                                    </p:anim>
                                    <p:anim calcmode="lin" valueType="num">
                                      <p:cBhvr>
                                        <p:cTn id="136" dur="500" fill="hold"/>
                                        <p:tgtEl>
                                          <p:spTgt spid="3837"/>
                                        </p:tgtEl>
                                        <p:attrNameLst>
                                          <p:attrName>ppt_h</p:attrName>
                                        </p:attrNameLst>
                                      </p:cBhvr>
                                      <p:tavLst>
                                        <p:tav tm="0">
                                          <p:val>
                                            <p:fltVal val="0"/>
                                          </p:val>
                                        </p:tav>
                                        <p:tav tm="100000">
                                          <p:val>
                                            <p:strVal val="#ppt_h"/>
                                          </p:val>
                                        </p:tav>
                                      </p:tavLst>
                                    </p:anim>
                                  </p:childTnLst>
                                </p:cTn>
                              </p:par>
                            </p:childTnLst>
                          </p:cTn>
                        </p:par>
                      </p:childTnLst>
                    </p:cTn>
                  </p:par>
                  <p:par>
                    <p:cTn id="137" fill="hold">
                      <p:stCondLst>
                        <p:cond delay="indefinite"/>
                      </p:stCondLst>
                      <p:childTnLst>
                        <p:par>
                          <p:cTn id="138" fill="hold">
                            <p:stCondLst>
                              <p:cond delay="0"/>
                            </p:stCondLst>
                            <p:childTnLst>
                              <p:par>
                                <p:cTn id="139" presetClass="entr" nodeType="clickEffect" presetSubtype="4" presetID="22" grpId="29" fill="hold">
                                  <p:stCondLst>
                                    <p:cond delay="0"/>
                                  </p:stCondLst>
                                  <p:iterate type="el" backwards="0">
                                    <p:tmAbs val="0"/>
                                  </p:iterate>
                                  <p:childTnLst>
                                    <p:set>
                                      <p:cBhvr>
                                        <p:cTn id="140" fill="hold"/>
                                        <p:tgtEl>
                                          <p:spTgt spid="3794"/>
                                        </p:tgtEl>
                                        <p:attrNameLst>
                                          <p:attrName>style.visibility</p:attrName>
                                        </p:attrNameLst>
                                      </p:cBhvr>
                                      <p:to>
                                        <p:strVal val="visible"/>
                                      </p:to>
                                    </p:set>
                                    <p:animEffect filter="wipe(down)" transition="in">
                                      <p:cBhvr>
                                        <p:cTn id="141" dur="500"/>
                                        <p:tgtEl>
                                          <p:spTgt spid="3794"/>
                                        </p:tgtEl>
                                      </p:cBhvr>
                                    </p:animEffect>
                                  </p:childTnLst>
                                </p:cTn>
                              </p:par>
                            </p:childTnLst>
                          </p:cTn>
                        </p:par>
                        <p:par>
                          <p:cTn id="142" fill="hold">
                            <p:stCondLst>
                              <p:cond delay="500"/>
                            </p:stCondLst>
                            <p:childTnLst>
                              <p:par>
                                <p:cTn id="143" presetClass="entr" nodeType="afterEffect" presetID="9" grpId="30" fill="hold">
                                  <p:stCondLst>
                                    <p:cond delay="0"/>
                                  </p:stCondLst>
                                  <p:iterate type="el" backwards="0">
                                    <p:tmAbs val="0"/>
                                  </p:iterate>
                                  <p:childTnLst>
                                    <p:set>
                                      <p:cBhvr>
                                        <p:cTn id="144" fill="hold"/>
                                        <p:tgtEl>
                                          <p:spTgt spid="3826"/>
                                        </p:tgtEl>
                                        <p:attrNameLst>
                                          <p:attrName>style.visibility</p:attrName>
                                        </p:attrNameLst>
                                      </p:cBhvr>
                                      <p:to>
                                        <p:strVal val="visible"/>
                                      </p:to>
                                    </p:set>
                                    <p:animEffect filter="dissolve" transition="in">
                                      <p:cBhvr>
                                        <p:cTn id="145" dur="500"/>
                                        <p:tgtEl>
                                          <p:spTgt spid="3826"/>
                                        </p:tgtEl>
                                      </p:cBhvr>
                                    </p:animEffect>
                                  </p:childTnLst>
                                </p:cTn>
                              </p:par>
                            </p:childTnLst>
                          </p:cTn>
                        </p:par>
                      </p:childTnLst>
                    </p:cTn>
                  </p:par>
                  <p:par>
                    <p:cTn id="146" fill="hold">
                      <p:stCondLst>
                        <p:cond delay="indefinite"/>
                      </p:stCondLst>
                      <p:childTnLst>
                        <p:par>
                          <p:cTn id="147" fill="hold">
                            <p:stCondLst>
                              <p:cond delay="0"/>
                            </p:stCondLst>
                            <p:childTnLst>
                              <p:par>
                                <p:cTn id="148" presetClass="entr" nodeType="clickEffect" presetID="9" grpId="31" fill="hold">
                                  <p:stCondLst>
                                    <p:cond delay="0"/>
                                  </p:stCondLst>
                                  <p:iterate type="el" backwards="0">
                                    <p:tmAbs val="0"/>
                                  </p:iterate>
                                  <p:childTnLst>
                                    <p:set>
                                      <p:cBhvr>
                                        <p:cTn id="149" fill="hold"/>
                                        <p:tgtEl>
                                          <p:spTgt spid="3852"/>
                                        </p:tgtEl>
                                        <p:attrNameLst>
                                          <p:attrName>style.visibility</p:attrName>
                                        </p:attrNameLst>
                                      </p:cBhvr>
                                      <p:to>
                                        <p:strVal val="visible"/>
                                      </p:to>
                                    </p:set>
                                    <p:animEffect filter="dissolve" transition="in">
                                      <p:cBhvr>
                                        <p:cTn id="150" dur="500"/>
                                        <p:tgtEl>
                                          <p:spTgt spid="3852"/>
                                        </p:tgtEl>
                                      </p:cBhvr>
                                    </p:animEffect>
                                  </p:childTnLst>
                                </p:cTn>
                              </p:par>
                            </p:childTnLst>
                          </p:cTn>
                        </p:par>
                        <p:par>
                          <p:cTn id="151" fill="hold">
                            <p:stCondLst>
                              <p:cond delay="500"/>
                            </p:stCondLst>
                            <p:childTnLst>
                              <p:par>
                                <p:cTn id="152" presetClass="entr" nodeType="afterEffect" presetID="9" grpId="32" fill="hold">
                                  <p:stCondLst>
                                    <p:cond delay="0"/>
                                  </p:stCondLst>
                                  <p:iterate type="el" backwards="0">
                                    <p:tmAbs val="0"/>
                                  </p:iterate>
                                  <p:childTnLst>
                                    <p:set>
                                      <p:cBhvr>
                                        <p:cTn id="153" fill="hold"/>
                                        <p:tgtEl>
                                          <p:spTgt spid="3853"/>
                                        </p:tgtEl>
                                        <p:attrNameLst>
                                          <p:attrName>style.visibility</p:attrName>
                                        </p:attrNameLst>
                                      </p:cBhvr>
                                      <p:to>
                                        <p:strVal val="visible"/>
                                      </p:to>
                                    </p:set>
                                    <p:animEffect filter="dissolve" transition="in">
                                      <p:cBhvr>
                                        <p:cTn id="154" dur="500"/>
                                        <p:tgtEl>
                                          <p:spTgt spid="3853"/>
                                        </p:tgtEl>
                                      </p:cBhvr>
                                    </p:animEffect>
                                  </p:childTnLst>
                                </p:cTn>
                              </p:par>
                            </p:childTnLst>
                          </p:cTn>
                        </p:par>
                        <p:par>
                          <p:cTn id="155" fill="hold">
                            <p:stCondLst>
                              <p:cond delay="1000"/>
                            </p:stCondLst>
                            <p:childTnLst>
                              <p:par>
                                <p:cTn id="156" presetClass="entr" nodeType="afterEffect" presetID="9" grpId="33" fill="hold">
                                  <p:stCondLst>
                                    <p:cond delay="0"/>
                                  </p:stCondLst>
                                  <p:iterate type="el" backwards="0">
                                    <p:tmAbs val="0"/>
                                  </p:iterate>
                                  <p:childTnLst>
                                    <p:set>
                                      <p:cBhvr>
                                        <p:cTn id="157" fill="hold"/>
                                        <p:tgtEl>
                                          <p:spTgt spid="3854"/>
                                        </p:tgtEl>
                                        <p:attrNameLst>
                                          <p:attrName>style.visibility</p:attrName>
                                        </p:attrNameLst>
                                      </p:cBhvr>
                                      <p:to>
                                        <p:strVal val="visible"/>
                                      </p:to>
                                    </p:set>
                                    <p:animEffect filter="dissolve" transition="in">
                                      <p:cBhvr>
                                        <p:cTn id="158" dur="500"/>
                                        <p:tgtEl>
                                          <p:spTgt spid="3854"/>
                                        </p:tgtEl>
                                      </p:cBhvr>
                                    </p:animEffect>
                                  </p:childTnLst>
                                </p:cTn>
                              </p:par>
                            </p:childTnLst>
                          </p:cTn>
                        </p:par>
                      </p:childTnLst>
                    </p:cTn>
                  </p:par>
                  <p:par>
                    <p:cTn id="159" fill="hold">
                      <p:stCondLst>
                        <p:cond delay="indefinite"/>
                      </p:stCondLst>
                      <p:childTnLst>
                        <p:par>
                          <p:cTn id="160" fill="hold">
                            <p:stCondLst>
                              <p:cond delay="0"/>
                            </p:stCondLst>
                            <p:childTnLst>
                              <p:par>
                                <p:cTn id="161" presetClass="entr" nodeType="clickEffect" presetSubtype="16" presetID="23" grpId="34" fill="hold">
                                  <p:stCondLst>
                                    <p:cond delay="0"/>
                                  </p:stCondLst>
                                  <p:iterate type="el" backwards="0">
                                    <p:tmAbs val="0"/>
                                  </p:iterate>
                                  <p:childTnLst>
                                    <p:set>
                                      <p:cBhvr>
                                        <p:cTn id="162" fill="hold"/>
                                        <p:tgtEl>
                                          <p:spTgt spid="3842"/>
                                        </p:tgtEl>
                                        <p:attrNameLst>
                                          <p:attrName>style.visibility</p:attrName>
                                        </p:attrNameLst>
                                      </p:cBhvr>
                                      <p:to>
                                        <p:strVal val="visible"/>
                                      </p:to>
                                    </p:set>
                                    <p:anim calcmode="lin" valueType="num">
                                      <p:cBhvr>
                                        <p:cTn id="163" dur="500" fill="hold"/>
                                        <p:tgtEl>
                                          <p:spTgt spid="3842"/>
                                        </p:tgtEl>
                                        <p:attrNameLst>
                                          <p:attrName>ppt_w</p:attrName>
                                        </p:attrNameLst>
                                      </p:cBhvr>
                                      <p:tavLst>
                                        <p:tav tm="0">
                                          <p:val>
                                            <p:fltVal val="0"/>
                                          </p:val>
                                        </p:tav>
                                        <p:tav tm="100000">
                                          <p:val>
                                            <p:strVal val="#ppt_w"/>
                                          </p:val>
                                        </p:tav>
                                      </p:tavLst>
                                    </p:anim>
                                    <p:anim calcmode="lin" valueType="num">
                                      <p:cBhvr>
                                        <p:cTn id="164" dur="500" fill="hold"/>
                                        <p:tgtEl>
                                          <p:spTgt spid="3842"/>
                                        </p:tgtEl>
                                        <p:attrNameLst>
                                          <p:attrName>ppt_h</p:attrName>
                                        </p:attrNameLst>
                                      </p:cBhvr>
                                      <p:tavLst>
                                        <p:tav tm="0">
                                          <p:val>
                                            <p:fltVal val="0"/>
                                          </p:val>
                                        </p:tav>
                                        <p:tav tm="100000">
                                          <p:val>
                                            <p:strVal val="#ppt_h"/>
                                          </p:val>
                                        </p:tav>
                                      </p:tavLst>
                                    </p:anim>
                                  </p:childTnLst>
                                </p:cTn>
                              </p:par>
                            </p:childTnLst>
                          </p:cTn>
                        </p:par>
                        <p:par>
                          <p:cTn id="165" fill="hold">
                            <p:stCondLst>
                              <p:cond delay="500"/>
                            </p:stCondLst>
                            <p:childTnLst>
                              <p:par>
                                <p:cTn id="166" presetClass="entr" nodeType="afterEffect" presetSubtype="16" presetID="23" grpId="35" fill="hold">
                                  <p:stCondLst>
                                    <p:cond delay="0"/>
                                  </p:stCondLst>
                                  <p:iterate type="el" backwards="0">
                                    <p:tmAbs val="0"/>
                                  </p:iterate>
                                  <p:childTnLst>
                                    <p:set>
                                      <p:cBhvr>
                                        <p:cTn id="167" fill="hold"/>
                                        <p:tgtEl>
                                          <p:spTgt spid="3843"/>
                                        </p:tgtEl>
                                        <p:attrNameLst>
                                          <p:attrName>style.visibility</p:attrName>
                                        </p:attrNameLst>
                                      </p:cBhvr>
                                      <p:to>
                                        <p:strVal val="visible"/>
                                      </p:to>
                                    </p:set>
                                    <p:anim calcmode="lin" valueType="num">
                                      <p:cBhvr>
                                        <p:cTn id="168" dur="500" fill="hold"/>
                                        <p:tgtEl>
                                          <p:spTgt spid="3843"/>
                                        </p:tgtEl>
                                        <p:attrNameLst>
                                          <p:attrName>ppt_w</p:attrName>
                                        </p:attrNameLst>
                                      </p:cBhvr>
                                      <p:tavLst>
                                        <p:tav tm="0">
                                          <p:val>
                                            <p:fltVal val="0"/>
                                          </p:val>
                                        </p:tav>
                                        <p:tav tm="100000">
                                          <p:val>
                                            <p:strVal val="#ppt_w"/>
                                          </p:val>
                                        </p:tav>
                                      </p:tavLst>
                                    </p:anim>
                                    <p:anim calcmode="lin" valueType="num">
                                      <p:cBhvr>
                                        <p:cTn id="169" dur="500" fill="hold"/>
                                        <p:tgtEl>
                                          <p:spTgt spid="3843"/>
                                        </p:tgtEl>
                                        <p:attrNameLst>
                                          <p:attrName>ppt_h</p:attrName>
                                        </p:attrNameLst>
                                      </p:cBhvr>
                                      <p:tavLst>
                                        <p:tav tm="0">
                                          <p:val>
                                            <p:fltVal val="0"/>
                                          </p:val>
                                        </p:tav>
                                        <p:tav tm="100000">
                                          <p:val>
                                            <p:strVal val="#ppt_h"/>
                                          </p:val>
                                        </p:tav>
                                      </p:tavLst>
                                    </p:anim>
                                  </p:childTnLst>
                                </p:cTn>
                              </p:par>
                            </p:childTnLst>
                          </p:cTn>
                        </p:par>
                        <p:par>
                          <p:cTn id="170" fill="hold">
                            <p:stCondLst>
                              <p:cond delay="1000"/>
                            </p:stCondLst>
                            <p:childTnLst>
                              <p:par>
                                <p:cTn id="171" presetClass="entr" nodeType="afterEffect" presetSubtype="16" presetID="23" grpId="36" fill="hold">
                                  <p:stCondLst>
                                    <p:cond delay="0"/>
                                  </p:stCondLst>
                                  <p:iterate type="el" backwards="0">
                                    <p:tmAbs val="0"/>
                                  </p:iterate>
                                  <p:childTnLst>
                                    <p:set>
                                      <p:cBhvr>
                                        <p:cTn id="172" fill="hold"/>
                                        <p:tgtEl>
                                          <p:spTgt spid="3844"/>
                                        </p:tgtEl>
                                        <p:attrNameLst>
                                          <p:attrName>style.visibility</p:attrName>
                                        </p:attrNameLst>
                                      </p:cBhvr>
                                      <p:to>
                                        <p:strVal val="visible"/>
                                      </p:to>
                                    </p:set>
                                    <p:anim calcmode="lin" valueType="num">
                                      <p:cBhvr>
                                        <p:cTn id="173" dur="500" fill="hold"/>
                                        <p:tgtEl>
                                          <p:spTgt spid="3844"/>
                                        </p:tgtEl>
                                        <p:attrNameLst>
                                          <p:attrName>ppt_w</p:attrName>
                                        </p:attrNameLst>
                                      </p:cBhvr>
                                      <p:tavLst>
                                        <p:tav tm="0">
                                          <p:val>
                                            <p:fltVal val="0"/>
                                          </p:val>
                                        </p:tav>
                                        <p:tav tm="100000">
                                          <p:val>
                                            <p:strVal val="#ppt_w"/>
                                          </p:val>
                                        </p:tav>
                                      </p:tavLst>
                                    </p:anim>
                                    <p:anim calcmode="lin" valueType="num">
                                      <p:cBhvr>
                                        <p:cTn id="174" dur="500" fill="hold"/>
                                        <p:tgtEl>
                                          <p:spTgt spid="3844"/>
                                        </p:tgtEl>
                                        <p:attrNameLst>
                                          <p:attrName>ppt_h</p:attrName>
                                        </p:attrNameLst>
                                      </p:cBhvr>
                                      <p:tavLst>
                                        <p:tav tm="0">
                                          <p:val>
                                            <p:fltVal val="0"/>
                                          </p:val>
                                        </p:tav>
                                        <p:tav tm="100000">
                                          <p:val>
                                            <p:strVal val="#ppt_h"/>
                                          </p:val>
                                        </p:tav>
                                      </p:tavLst>
                                    </p:anim>
                                  </p:childTnLst>
                                </p:cTn>
                              </p:par>
                            </p:childTnLst>
                          </p:cTn>
                        </p:par>
                        <p:par>
                          <p:cTn id="175" fill="hold">
                            <p:stCondLst>
                              <p:cond delay="1500"/>
                            </p:stCondLst>
                            <p:childTnLst>
                              <p:par>
                                <p:cTn id="176" presetClass="entr" nodeType="afterEffect" presetSubtype="16" presetID="23" grpId="37" fill="hold">
                                  <p:stCondLst>
                                    <p:cond delay="0"/>
                                  </p:stCondLst>
                                  <p:iterate type="el" backwards="0">
                                    <p:tmAbs val="0"/>
                                  </p:iterate>
                                  <p:childTnLst>
                                    <p:set>
                                      <p:cBhvr>
                                        <p:cTn id="177" fill="hold"/>
                                        <p:tgtEl>
                                          <p:spTgt spid="3845"/>
                                        </p:tgtEl>
                                        <p:attrNameLst>
                                          <p:attrName>style.visibility</p:attrName>
                                        </p:attrNameLst>
                                      </p:cBhvr>
                                      <p:to>
                                        <p:strVal val="visible"/>
                                      </p:to>
                                    </p:set>
                                    <p:anim calcmode="lin" valueType="num">
                                      <p:cBhvr>
                                        <p:cTn id="178" dur="500" fill="hold"/>
                                        <p:tgtEl>
                                          <p:spTgt spid="3845"/>
                                        </p:tgtEl>
                                        <p:attrNameLst>
                                          <p:attrName>ppt_w</p:attrName>
                                        </p:attrNameLst>
                                      </p:cBhvr>
                                      <p:tavLst>
                                        <p:tav tm="0">
                                          <p:val>
                                            <p:fltVal val="0"/>
                                          </p:val>
                                        </p:tav>
                                        <p:tav tm="100000">
                                          <p:val>
                                            <p:strVal val="#ppt_w"/>
                                          </p:val>
                                        </p:tav>
                                      </p:tavLst>
                                    </p:anim>
                                    <p:anim calcmode="lin" valueType="num">
                                      <p:cBhvr>
                                        <p:cTn id="179" dur="500" fill="hold"/>
                                        <p:tgtEl>
                                          <p:spTgt spid="3845"/>
                                        </p:tgtEl>
                                        <p:attrNameLst>
                                          <p:attrName>ppt_h</p:attrName>
                                        </p:attrNameLst>
                                      </p:cBhvr>
                                      <p:tavLst>
                                        <p:tav tm="0">
                                          <p:val>
                                            <p:fltVal val="0"/>
                                          </p:val>
                                        </p:tav>
                                        <p:tav tm="100000">
                                          <p:val>
                                            <p:strVal val="#ppt_h"/>
                                          </p:val>
                                        </p:tav>
                                      </p:tavLst>
                                    </p:anim>
                                  </p:childTnLst>
                                </p:cTn>
                              </p:par>
                            </p:childTnLst>
                          </p:cTn>
                        </p:par>
                        <p:par>
                          <p:cTn id="180" fill="hold">
                            <p:stCondLst>
                              <p:cond delay="2000"/>
                            </p:stCondLst>
                            <p:childTnLst>
                              <p:par>
                                <p:cTn id="181" presetClass="entr" nodeType="afterEffect" presetSubtype="16" presetID="23" grpId="38" fill="hold">
                                  <p:stCondLst>
                                    <p:cond delay="0"/>
                                  </p:stCondLst>
                                  <p:iterate type="el" backwards="0">
                                    <p:tmAbs val="0"/>
                                  </p:iterate>
                                  <p:childTnLst>
                                    <p:set>
                                      <p:cBhvr>
                                        <p:cTn id="182" fill="hold"/>
                                        <p:tgtEl>
                                          <p:spTgt spid="3846"/>
                                        </p:tgtEl>
                                        <p:attrNameLst>
                                          <p:attrName>style.visibility</p:attrName>
                                        </p:attrNameLst>
                                      </p:cBhvr>
                                      <p:to>
                                        <p:strVal val="visible"/>
                                      </p:to>
                                    </p:set>
                                    <p:anim calcmode="lin" valueType="num">
                                      <p:cBhvr>
                                        <p:cTn id="183" dur="500" fill="hold"/>
                                        <p:tgtEl>
                                          <p:spTgt spid="3846"/>
                                        </p:tgtEl>
                                        <p:attrNameLst>
                                          <p:attrName>ppt_w</p:attrName>
                                        </p:attrNameLst>
                                      </p:cBhvr>
                                      <p:tavLst>
                                        <p:tav tm="0">
                                          <p:val>
                                            <p:fltVal val="0"/>
                                          </p:val>
                                        </p:tav>
                                        <p:tav tm="100000">
                                          <p:val>
                                            <p:strVal val="#ppt_w"/>
                                          </p:val>
                                        </p:tav>
                                      </p:tavLst>
                                    </p:anim>
                                    <p:anim calcmode="lin" valueType="num">
                                      <p:cBhvr>
                                        <p:cTn id="184" dur="500" fill="hold"/>
                                        <p:tgtEl>
                                          <p:spTgt spid="3846"/>
                                        </p:tgtEl>
                                        <p:attrNameLst>
                                          <p:attrName>ppt_h</p:attrName>
                                        </p:attrNameLst>
                                      </p:cBhvr>
                                      <p:tavLst>
                                        <p:tav tm="0">
                                          <p:val>
                                            <p:fltVal val="0"/>
                                          </p:val>
                                        </p:tav>
                                        <p:tav tm="100000">
                                          <p:val>
                                            <p:strVal val="#ppt_h"/>
                                          </p:val>
                                        </p:tav>
                                      </p:tavLst>
                                    </p:anim>
                                  </p:childTnLst>
                                </p:cTn>
                              </p:par>
                            </p:childTnLst>
                          </p:cTn>
                        </p:par>
                        <p:par>
                          <p:cTn id="185" fill="hold">
                            <p:stCondLst>
                              <p:cond delay="2500"/>
                            </p:stCondLst>
                            <p:childTnLst>
                              <p:par>
                                <p:cTn id="186" presetClass="entr" nodeType="afterEffect" presetSubtype="16" presetID="23" grpId="39" fill="hold">
                                  <p:stCondLst>
                                    <p:cond delay="0"/>
                                  </p:stCondLst>
                                  <p:iterate type="el" backwards="0">
                                    <p:tmAbs val="0"/>
                                  </p:iterate>
                                  <p:childTnLst>
                                    <p:set>
                                      <p:cBhvr>
                                        <p:cTn id="187" fill="hold"/>
                                        <p:tgtEl>
                                          <p:spTgt spid="3847"/>
                                        </p:tgtEl>
                                        <p:attrNameLst>
                                          <p:attrName>style.visibility</p:attrName>
                                        </p:attrNameLst>
                                      </p:cBhvr>
                                      <p:to>
                                        <p:strVal val="visible"/>
                                      </p:to>
                                    </p:set>
                                    <p:anim calcmode="lin" valueType="num">
                                      <p:cBhvr>
                                        <p:cTn id="188" dur="500" fill="hold"/>
                                        <p:tgtEl>
                                          <p:spTgt spid="3847"/>
                                        </p:tgtEl>
                                        <p:attrNameLst>
                                          <p:attrName>ppt_w</p:attrName>
                                        </p:attrNameLst>
                                      </p:cBhvr>
                                      <p:tavLst>
                                        <p:tav tm="0">
                                          <p:val>
                                            <p:fltVal val="0"/>
                                          </p:val>
                                        </p:tav>
                                        <p:tav tm="100000">
                                          <p:val>
                                            <p:strVal val="#ppt_w"/>
                                          </p:val>
                                        </p:tav>
                                      </p:tavLst>
                                    </p:anim>
                                    <p:anim calcmode="lin" valueType="num">
                                      <p:cBhvr>
                                        <p:cTn id="189" dur="500" fill="hold"/>
                                        <p:tgtEl>
                                          <p:spTgt spid="3847"/>
                                        </p:tgtEl>
                                        <p:attrNameLst>
                                          <p:attrName>ppt_h</p:attrName>
                                        </p:attrNameLst>
                                      </p:cBhvr>
                                      <p:tavLst>
                                        <p:tav tm="0">
                                          <p:val>
                                            <p:fltVal val="0"/>
                                          </p:val>
                                        </p:tav>
                                        <p:tav tm="100000">
                                          <p:val>
                                            <p:strVal val="#ppt_h"/>
                                          </p:val>
                                        </p:tav>
                                      </p:tavLst>
                                    </p:anim>
                                  </p:childTnLst>
                                </p:cTn>
                              </p:par>
                            </p:childTnLst>
                          </p:cTn>
                        </p:par>
                        <p:par>
                          <p:cTn id="190" fill="hold">
                            <p:stCondLst>
                              <p:cond delay="3000"/>
                            </p:stCondLst>
                            <p:childTnLst>
                              <p:par>
                                <p:cTn id="191" presetClass="entr" nodeType="afterEffect" presetSubtype="16" presetID="23" grpId="40" fill="hold">
                                  <p:stCondLst>
                                    <p:cond delay="0"/>
                                  </p:stCondLst>
                                  <p:iterate type="el" backwards="0">
                                    <p:tmAbs val="0"/>
                                  </p:iterate>
                                  <p:childTnLst>
                                    <p:set>
                                      <p:cBhvr>
                                        <p:cTn id="192" fill="hold"/>
                                        <p:tgtEl>
                                          <p:spTgt spid="3848"/>
                                        </p:tgtEl>
                                        <p:attrNameLst>
                                          <p:attrName>style.visibility</p:attrName>
                                        </p:attrNameLst>
                                      </p:cBhvr>
                                      <p:to>
                                        <p:strVal val="visible"/>
                                      </p:to>
                                    </p:set>
                                    <p:anim calcmode="lin" valueType="num">
                                      <p:cBhvr>
                                        <p:cTn id="193" dur="500" fill="hold"/>
                                        <p:tgtEl>
                                          <p:spTgt spid="3848"/>
                                        </p:tgtEl>
                                        <p:attrNameLst>
                                          <p:attrName>ppt_w</p:attrName>
                                        </p:attrNameLst>
                                      </p:cBhvr>
                                      <p:tavLst>
                                        <p:tav tm="0">
                                          <p:val>
                                            <p:fltVal val="0"/>
                                          </p:val>
                                        </p:tav>
                                        <p:tav tm="100000">
                                          <p:val>
                                            <p:strVal val="#ppt_w"/>
                                          </p:val>
                                        </p:tav>
                                      </p:tavLst>
                                    </p:anim>
                                    <p:anim calcmode="lin" valueType="num">
                                      <p:cBhvr>
                                        <p:cTn id="194" dur="500" fill="hold"/>
                                        <p:tgtEl>
                                          <p:spTgt spid="3848"/>
                                        </p:tgtEl>
                                        <p:attrNameLst>
                                          <p:attrName>ppt_h</p:attrName>
                                        </p:attrNameLst>
                                      </p:cBhvr>
                                      <p:tavLst>
                                        <p:tav tm="0">
                                          <p:val>
                                            <p:fltVal val="0"/>
                                          </p:val>
                                        </p:tav>
                                        <p:tav tm="100000">
                                          <p:val>
                                            <p:strVal val="#ppt_h"/>
                                          </p:val>
                                        </p:tav>
                                      </p:tavLst>
                                    </p:anim>
                                  </p:childTnLst>
                                </p:cTn>
                              </p:par>
                            </p:childTnLst>
                          </p:cTn>
                        </p:par>
                        <p:par>
                          <p:cTn id="195" fill="hold">
                            <p:stCondLst>
                              <p:cond delay="3500"/>
                            </p:stCondLst>
                            <p:childTnLst>
                              <p:par>
                                <p:cTn id="196" presetClass="entr" nodeType="afterEffect" presetSubtype="16" presetID="23" grpId="41" fill="hold">
                                  <p:stCondLst>
                                    <p:cond delay="0"/>
                                  </p:stCondLst>
                                  <p:iterate type="el" backwards="0">
                                    <p:tmAbs val="0"/>
                                  </p:iterate>
                                  <p:childTnLst>
                                    <p:set>
                                      <p:cBhvr>
                                        <p:cTn id="197" fill="hold"/>
                                        <p:tgtEl>
                                          <p:spTgt spid="3849"/>
                                        </p:tgtEl>
                                        <p:attrNameLst>
                                          <p:attrName>style.visibility</p:attrName>
                                        </p:attrNameLst>
                                      </p:cBhvr>
                                      <p:to>
                                        <p:strVal val="visible"/>
                                      </p:to>
                                    </p:set>
                                    <p:anim calcmode="lin" valueType="num">
                                      <p:cBhvr>
                                        <p:cTn id="198" dur="500" fill="hold"/>
                                        <p:tgtEl>
                                          <p:spTgt spid="3849"/>
                                        </p:tgtEl>
                                        <p:attrNameLst>
                                          <p:attrName>ppt_w</p:attrName>
                                        </p:attrNameLst>
                                      </p:cBhvr>
                                      <p:tavLst>
                                        <p:tav tm="0">
                                          <p:val>
                                            <p:fltVal val="0"/>
                                          </p:val>
                                        </p:tav>
                                        <p:tav tm="100000">
                                          <p:val>
                                            <p:strVal val="#ppt_w"/>
                                          </p:val>
                                        </p:tav>
                                      </p:tavLst>
                                    </p:anim>
                                    <p:anim calcmode="lin" valueType="num">
                                      <p:cBhvr>
                                        <p:cTn id="199" dur="500" fill="hold"/>
                                        <p:tgtEl>
                                          <p:spTgt spid="3849"/>
                                        </p:tgtEl>
                                        <p:attrNameLst>
                                          <p:attrName>ppt_h</p:attrName>
                                        </p:attrNameLst>
                                      </p:cBhvr>
                                      <p:tavLst>
                                        <p:tav tm="0">
                                          <p:val>
                                            <p:fltVal val="0"/>
                                          </p:val>
                                        </p:tav>
                                        <p:tav tm="100000">
                                          <p:val>
                                            <p:strVal val="#ppt_h"/>
                                          </p:val>
                                        </p:tav>
                                      </p:tavLst>
                                    </p:anim>
                                  </p:childTnLst>
                                </p:cTn>
                              </p:par>
                            </p:childTnLst>
                          </p:cTn>
                        </p:par>
                        <p:par>
                          <p:cTn id="200" fill="hold">
                            <p:stCondLst>
                              <p:cond delay="4000"/>
                            </p:stCondLst>
                            <p:childTnLst>
                              <p:par>
                                <p:cTn id="201" presetClass="entr" nodeType="afterEffect" presetSubtype="16" presetID="23" grpId="42" fill="hold">
                                  <p:stCondLst>
                                    <p:cond delay="0"/>
                                  </p:stCondLst>
                                  <p:iterate type="el" backwards="0">
                                    <p:tmAbs val="0"/>
                                  </p:iterate>
                                  <p:childTnLst>
                                    <p:set>
                                      <p:cBhvr>
                                        <p:cTn id="202" fill="hold"/>
                                        <p:tgtEl>
                                          <p:spTgt spid="3850"/>
                                        </p:tgtEl>
                                        <p:attrNameLst>
                                          <p:attrName>style.visibility</p:attrName>
                                        </p:attrNameLst>
                                      </p:cBhvr>
                                      <p:to>
                                        <p:strVal val="visible"/>
                                      </p:to>
                                    </p:set>
                                    <p:anim calcmode="lin" valueType="num">
                                      <p:cBhvr>
                                        <p:cTn id="203" dur="500" fill="hold"/>
                                        <p:tgtEl>
                                          <p:spTgt spid="3850"/>
                                        </p:tgtEl>
                                        <p:attrNameLst>
                                          <p:attrName>ppt_w</p:attrName>
                                        </p:attrNameLst>
                                      </p:cBhvr>
                                      <p:tavLst>
                                        <p:tav tm="0">
                                          <p:val>
                                            <p:fltVal val="0"/>
                                          </p:val>
                                        </p:tav>
                                        <p:tav tm="100000">
                                          <p:val>
                                            <p:strVal val="#ppt_w"/>
                                          </p:val>
                                        </p:tav>
                                      </p:tavLst>
                                    </p:anim>
                                    <p:anim calcmode="lin" valueType="num">
                                      <p:cBhvr>
                                        <p:cTn id="204" dur="500" fill="hold"/>
                                        <p:tgtEl>
                                          <p:spTgt spid="3850"/>
                                        </p:tgtEl>
                                        <p:attrNameLst>
                                          <p:attrName>ppt_h</p:attrName>
                                        </p:attrNameLst>
                                      </p:cBhvr>
                                      <p:tavLst>
                                        <p:tav tm="0">
                                          <p:val>
                                            <p:fltVal val="0"/>
                                          </p:val>
                                        </p:tav>
                                        <p:tav tm="100000">
                                          <p:val>
                                            <p:strVal val="#ppt_h"/>
                                          </p:val>
                                        </p:tav>
                                      </p:tavLst>
                                    </p:anim>
                                  </p:childTnLst>
                                </p:cTn>
                              </p:par>
                            </p:childTnLst>
                          </p:cTn>
                        </p:par>
                        <p:par>
                          <p:cTn id="205" fill="hold">
                            <p:stCondLst>
                              <p:cond delay="4500"/>
                            </p:stCondLst>
                            <p:childTnLst>
                              <p:par>
                                <p:cTn id="206" presetClass="entr" nodeType="afterEffect" presetSubtype="16" presetID="23" grpId="43" fill="hold">
                                  <p:stCondLst>
                                    <p:cond delay="0"/>
                                  </p:stCondLst>
                                  <p:iterate type="el" backwards="0">
                                    <p:tmAbs val="0"/>
                                  </p:iterate>
                                  <p:childTnLst>
                                    <p:set>
                                      <p:cBhvr>
                                        <p:cTn id="207" fill="hold"/>
                                        <p:tgtEl>
                                          <p:spTgt spid="3851"/>
                                        </p:tgtEl>
                                        <p:attrNameLst>
                                          <p:attrName>style.visibility</p:attrName>
                                        </p:attrNameLst>
                                      </p:cBhvr>
                                      <p:to>
                                        <p:strVal val="visible"/>
                                      </p:to>
                                    </p:set>
                                    <p:anim calcmode="lin" valueType="num">
                                      <p:cBhvr>
                                        <p:cTn id="208" dur="500" fill="hold"/>
                                        <p:tgtEl>
                                          <p:spTgt spid="3851"/>
                                        </p:tgtEl>
                                        <p:attrNameLst>
                                          <p:attrName>ppt_w</p:attrName>
                                        </p:attrNameLst>
                                      </p:cBhvr>
                                      <p:tavLst>
                                        <p:tav tm="0">
                                          <p:val>
                                            <p:fltVal val="0"/>
                                          </p:val>
                                        </p:tav>
                                        <p:tav tm="100000">
                                          <p:val>
                                            <p:strVal val="#ppt_w"/>
                                          </p:val>
                                        </p:tav>
                                      </p:tavLst>
                                    </p:anim>
                                    <p:anim calcmode="lin" valueType="num">
                                      <p:cBhvr>
                                        <p:cTn id="209" dur="500" fill="hold"/>
                                        <p:tgtEl>
                                          <p:spTgt spid="385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819" grpId="5"/>
      <p:bldP build="whole" bldLvl="1" animBg="1" rev="0" advAuto="0" spid="3811" grpId="17"/>
      <p:bldP build="whole" bldLvl="1" animBg="1" rev="0" advAuto="0" spid="3822" grpId="6"/>
      <p:bldP build="whole" bldLvl="1" animBg="1" rev="0" advAuto="0" spid="3838" grpId="19"/>
      <p:bldP build="whole" bldLvl="1" animBg="1" rev="0" advAuto="0" spid="3825" grpId="24"/>
      <p:bldP build="whole" bldLvl="1" animBg="1" rev="0" advAuto="0" spid="3833" grpId="21"/>
      <p:bldP build="whole" bldLvl="1" animBg="1" rev="0" advAuto="0" spid="3851" grpId="43"/>
      <p:bldP build="whole" bldLvl="1" animBg="1" rev="0" advAuto="0" spid="3837" grpId="28"/>
      <p:bldP build="whole" bldLvl="1" animBg="1" rev="0" advAuto="0" spid="3796" grpId="20"/>
      <p:bldP build="whole" bldLvl="1" animBg="1" rev="0" advAuto="0" spid="3830" grpId="14"/>
      <p:bldP build="whole" bldLvl="1" animBg="1" rev="0" advAuto="0" spid="3852" grpId="31"/>
      <p:bldP build="whole" bldLvl="1" animBg="1" rev="0" advAuto="0" spid="3834" grpId="15"/>
      <p:bldP build="whole" bldLvl="1" animBg="1" rev="0" advAuto="0" spid="3844" grpId="36"/>
      <p:bldP build="whole" bldLvl="1" animBg="1" rev="0" advAuto="0" spid="3848" grpId="40"/>
      <p:bldP build="whole" bldLvl="1" animBg="1" rev="0" advAuto="0" spid="3799" grpId="13"/>
      <p:bldP build="whole" bldLvl="1" animBg="1" rev="0" advAuto="0" spid="3831" grpId="7"/>
      <p:bldP build="whole" bldLvl="1" animBg="1" rev="0" advAuto="0" spid="3835" grpId="8"/>
      <p:bldP build="whole" bldLvl="1" animBg="1" rev="0" advAuto="0" spid="3823" grpId="12"/>
      <p:bldP build="whole" bldLvl="1" animBg="1" rev="0" advAuto="0" spid="3826" grpId="30"/>
      <p:bldP build="whole" bldLvl="1" animBg="1" rev="0" advAuto="0" spid="3853" grpId="32"/>
      <p:bldP build="whole" bldLvl="1" animBg="1" rev="0" advAuto="0" spid="3845" grpId="37"/>
      <p:bldP build="whole" bldLvl="1" animBg="1" rev="0" advAuto="0" spid="3815" grpId="11"/>
      <p:bldP build="whole" bldLvl="1" animBg="1" rev="0" advAuto="0" spid="3836" grpId="3"/>
      <p:bldP build="whole" bldLvl="1" animBg="1" rev="0" advAuto="0" spid="3839" grpId="16"/>
      <p:bldP build="whole" bldLvl="1" animBg="1" rev="0" advAuto="0" spid="3807" grpId="23"/>
      <p:bldP build="whole" bldLvl="1" animBg="1" rev="0" advAuto="0" spid="3827" grpId="26"/>
      <p:bldP build="whole" bldLvl="1" animBg="1" rev="0" advAuto="0" spid="3849" grpId="41"/>
      <p:bldP build="whole" bldLvl="1" animBg="1" rev="0" advAuto="0" spid="3803" grpId="1"/>
      <p:bldP build="whole" bldLvl="1" animBg="1" rev="0" advAuto="0" spid="3842" grpId="34"/>
      <p:bldP build="whole" bldLvl="1" animBg="1" rev="0" advAuto="0" spid="3840" grpId="9"/>
      <p:bldP build="whole" bldLvl="1" animBg="1" rev="0" advAuto="0" spid="3854" grpId="33"/>
      <p:bldP build="whole" bldLvl="1" animBg="1" rev="0" advAuto="0" spid="3824" grpId="18"/>
      <p:bldP build="whole" bldLvl="1" animBg="1" rev="0" advAuto="0" spid="3846" grpId="38"/>
      <p:bldP build="whole" bldLvl="1" animBg="1" rev="0" advAuto="0" spid="3829" grpId="2"/>
      <p:bldP build="whole" bldLvl="1" animBg="1" rev="0" advAuto="0" spid="3800" grpId="10"/>
      <p:bldP build="whole" bldLvl="1" animBg="1" rev="0" advAuto="0" spid="3828" grpId="22"/>
      <p:bldP build="whole" bldLvl="1" animBg="1" rev="0" advAuto="0" spid="3850" grpId="42"/>
      <p:bldP build="whole" bldLvl="1" animBg="1" rev="0" advAuto="0" spid="3841" grpId="4"/>
      <p:bldP build="whole" bldLvl="1" animBg="1" rev="0" advAuto="0" spid="3832" grpId="27"/>
      <p:bldP build="whole" bldLvl="1" animBg="1" rev="0" advAuto="0" spid="3789" grpId="25"/>
      <p:bldP build="whole" bldLvl="1" animBg="1" rev="0" advAuto="0" spid="3843" grpId="35"/>
      <p:bldP build="whole" bldLvl="1" animBg="1" rev="0" advAuto="0" spid="3794" grpId="29"/>
      <p:bldP build="whole" bldLvl="1" animBg="1" rev="0" advAuto="0" spid="3847" grpId="39"/>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4" name="Slide Number Placeholder 5"/>
          <p:cNvSpPr txBox="1"/>
          <p:nvPr>
            <p:ph type="sldNum" sz="quarter" idx="2"/>
          </p:nvPr>
        </p:nvSpPr>
        <p:spPr>
          <a:xfrm>
            <a:off x="11766828" y="159940"/>
            <a:ext cx="16064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160" name="Group 68"/>
          <p:cNvGrpSpPr/>
          <p:nvPr/>
        </p:nvGrpSpPr>
        <p:grpSpPr>
          <a:xfrm>
            <a:off x="6714287" y="2183906"/>
            <a:ext cx="2128983" cy="2155603"/>
            <a:chOff x="0" y="0"/>
            <a:chExt cx="2128982" cy="2155602"/>
          </a:xfrm>
        </p:grpSpPr>
        <p:sp>
          <p:nvSpPr>
            <p:cNvPr id="2155" name="Shape 6"/>
            <p:cNvSpPr/>
            <p:nvPr/>
          </p:nvSpPr>
          <p:spPr>
            <a:xfrm>
              <a:off x="-1" y="0"/>
              <a:ext cx="2128984" cy="9770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97"/>
                  </a:moveTo>
                  <a:lnTo>
                    <a:pt x="10704" y="21600"/>
                  </a:lnTo>
                  <a:lnTo>
                    <a:pt x="0" y="10803"/>
                  </a:lnTo>
                  <a:lnTo>
                    <a:pt x="10896" y="0"/>
                  </a:lnTo>
                  <a:cubicBezTo>
                    <a:pt x="10896" y="0"/>
                    <a:pt x="21600" y="10797"/>
                    <a:pt x="21600" y="10797"/>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56" name="Shape 7"/>
            <p:cNvSpPr/>
            <p:nvPr/>
          </p:nvSpPr>
          <p:spPr>
            <a:xfrm>
              <a:off x="0" y="486785"/>
              <a:ext cx="1055050" cy="5869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3625"/>
                  </a:lnTo>
                  <a:lnTo>
                    <a:pt x="0" y="0"/>
                  </a:lnTo>
                  <a:lnTo>
                    <a:pt x="21600" y="17975"/>
                  </a:lnTo>
                  <a:cubicBezTo>
                    <a:pt x="21600" y="17975"/>
                    <a:pt x="21600" y="21600"/>
                    <a:pt x="21600" y="2160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57" name="Shape 8"/>
            <p:cNvSpPr/>
            <p:nvPr/>
          </p:nvSpPr>
          <p:spPr>
            <a:xfrm>
              <a:off x="0" y="582403"/>
              <a:ext cx="1055050" cy="15729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707"/>
                  </a:moveTo>
                  <a:lnTo>
                    <a:pt x="0" y="0"/>
                  </a:lnTo>
                  <a:lnTo>
                    <a:pt x="0" y="14893"/>
                  </a:lnTo>
                  <a:lnTo>
                    <a:pt x="21600" y="21600"/>
                  </a:lnTo>
                  <a:cubicBezTo>
                    <a:pt x="21600" y="21600"/>
                    <a:pt x="21600" y="6707"/>
                    <a:pt x="21600" y="6707"/>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58" name="Shape 9"/>
            <p:cNvSpPr/>
            <p:nvPr/>
          </p:nvSpPr>
          <p:spPr>
            <a:xfrm>
              <a:off x="1051802" y="486785"/>
              <a:ext cx="1073933" cy="5871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977"/>
                  </a:moveTo>
                  <a:lnTo>
                    <a:pt x="21600" y="0"/>
                  </a:lnTo>
                  <a:lnTo>
                    <a:pt x="21600" y="3623"/>
                  </a:lnTo>
                  <a:lnTo>
                    <a:pt x="0" y="21600"/>
                  </a:lnTo>
                  <a:cubicBezTo>
                    <a:pt x="0" y="21600"/>
                    <a:pt x="0" y="17977"/>
                    <a:pt x="0" y="17977"/>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59" name="Shape 10"/>
            <p:cNvSpPr/>
            <p:nvPr/>
          </p:nvSpPr>
          <p:spPr>
            <a:xfrm>
              <a:off x="1051802" y="582402"/>
              <a:ext cx="1073933" cy="15732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4890"/>
                  </a:lnTo>
                  <a:lnTo>
                    <a:pt x="21600" y="0"/>
                  </a:lnTo>
                  <a:lnTo>
                    <a:pt x="0" y="6710"/>
                  </a:lnTo>
                  <a:cubicBezTo>
                    <a:pt x="0" y="6710"/>
                    <a:pt x="0" y="21600"/>
                    <a:pt x="0" y="2160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161" name="Freeform 33"/>
          <p:cNvSpPr/>
          <p:nvPr/>
        </p:nvSpPr>
        <p:spPr>
          <a:xfrm>
            <a:off x="3776838" y="3897895"/>
            <a:ext cx="5066432" cy="25806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7" y="19288"/>
                </a:moveTo>
                <a:lnTo>
                  <a:pt x="21600" y="0"/>
                </a:lnTo>
                <a:lnTo>
                  <a:pt x="21600" y="11992"/>
                </a:lnTo>
                <a:lnTo>
                  <a:pt x="0" y="21600"/>
                </a:lnTo>
                <a:lnTo>
                  <a:pt x="37" y="19288"/>
                </a:lnTo>
                <a:close/>
              </a:path>
            </a:pathLst>
          </a:custGeom>
          <a:gradFill>
            <a:gsLst>
              <a:gs pos="39000">
                <a:srgbClr val="FFFFFF">
                  <a:alpha val="0"/>
                </a:srgbClr>
              </a:gs>
              <a:gs pos="68000">
                <a:srgbClr val="000000">
                  <a:alpha val="20000"/>
                </a:srgbClr>
              </a:gs>
            </a:gsLst>
            <a:lin ang="15300000"/>
          </a:gradFill>
          <a:ln w="12700">
            <a:miter lim="400000"/>
          </a:ln>
        </p:spPr>
        <p:txBody>
          <a:bodyPr lIns="45719" rIns="45719" anchor="ctr"/>
          <a:lstStyle/>
          <a:p>
            <a:pPr algn="ctr">
              <a:defRPr>
                <a:solidFill>
                  <a:srgbClr val="FFFFFF"/>
                </a:solidFill>
              </a:defRPr>
            </a:pPr>
          </a:p>
        </p:txBody>
      </p:sp>
      <p:sp>
        <p:nvSpPr>
          <p:cNvPr id="2162" name="TextBox 46"/>
          <p:cNvSpPr txBox="1"/>
          <p:nvPr/>
        </p:nvSpPr>
        <p:spPr>
          <a:xfrm rot="1881810">
            <a:off x="7620474" y="2424098"/>
            <a:ext cx="52819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14%</a:t>
            </a:r>
          </a:p>
        </p:txBody>
      </p:sp>
      <p:sp>
        <p:nvSpPr>
          <p:cNvPr id="2163" name="Freeform 98"/>
          <p:cNvSpPr/>
          <p:nvPr/>
        </p:nvSpPr>
        <p:spPr>
          <a:xfrm>
            <a:off x="5838564" y="2376128"/>
            <a:ext cx="2128984" cy="23670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6" y="0"/>
                </a:moveTo>
                <a:cubicBezTo>
                  <a:pt x="10896" y="0"/>
                  <a:pt x="20304" y="3917"/>
                  <a:pt x="21480" y="4407"/>
                </a:cubicBezTo>
                <a:lnTo>
                  <a:pt x="21522" y="4424"/>
                </a:lnTo>
                <a:lnTo>
                  <a:pt x="21567" y="4406"/>
                </a:lnTo>
                <a:lnTo>
                  <a:pt x="21567" y="4443"/>
                </a:lnTo>
                <a:lnTo>
                  <a:pt x="21600" y="4457"/>
                </a:lnTo>
                <a:lnTo>
                  <a:pt x="21567" y="4470"/>
                </a:lnTo>
                <a:lnTo>
                  <a:pt x="21567" y="17123"/>
                </a:lnTo>
                <a:lnTo>
                  <a:pt x="10704" y="21569"/>
                </a:lnTo>
                <a:lnTo>
                  <a:pt x="10704" y="21600"/>
                </a:lnTo>
                <a:lnTo>
                  <a:pt x="0" y="17143"/>
                </a:lnTo>
                <a:lnTo>
                  <a:pt x="0" y="4426"/>
                </a:lnTo>
                <a:lnTo>
                  <a:pt x="41" y="4443"/>
                </a:lnTo>
                <a:close/>
              </a:path>
            </a:pathLst>
          </a:custGeom>
          <a:solidFill>
            <a:srgbClr val="010101">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2169" name="Group 69"/>
          <p:cNvGrpSpPr/>
          <p:nvPr/>
        </p:nvGrpSpPr>
        <p:grpSpPr>
          <a:xfrm>
            <a:off x="5792875" y="2393883"/>
            <a:ext cx="2128983" cy="2367059"/>
            <a:chOff x="0" y="0"/>
            <a:chExt cx="2128982" cy="2367058"/>
          </a:xfrm>
        </p:grpSpPr>
        <p:sp>
          <p:nvSpPr>
            <p:cNvPr id="2164" name="Shape 11"/>
            <p:cNvSpPr/>
            <p:nvPr/>
          </p:nvSpPr>
          <p:spPr>
            <a:xfrm>
              <a:off x="-1" y="-1"/>
              <a:ext cx="2128984" cy="9770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97"/>
                  </a:moveTo>
                  <a:lnTo>
                    <a:pt x="10704" y="21600"/>
                  </a:lnTo>
                  <a:lnTo>
                    <a:pt x="0" y="10803"/>
                  </a:lnTo>
                  <a:lnTo>
                    <a:pt x="10896" y="0"/>
                  </a:lnTo>
                  <a:cubicBezTo>
                    <a:pt x="10896" y="0"/>
                    <a:pt x="21600" y="10797"/>
                    <a:pt x="21600" y="10797"/>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65" name="Shape 12"/>
            <p:cNvSpPr/>
            <p:nvPr/>
          </p:nvSpPr>
          <p:spPr>
            <a:xfrm>
              <a:off x="1051801" y="482835"/>
              <a:ext cx="1073933" cy="5871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977"/>
                  </a:moveTo>
                  <a:lnTo>
                    <a:pt x="21600" y="0"/>
                  </a:lnTo>
                  <a:lnTo>
                    <a:pt x="21600" y="3623"/>
                  </a:lnTo>
                  <a:lnTo>
                    <a:pt x="0" y="21600"/>
                  </a:lnTo>
                  <a:cubicBezTo>
                    <a:pt x="0" y="21600"/>
                    <a:pt x="0" y="17977"/>
                    <a:pt x="0" y="17977"/>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66" name="Shape 13"/>
            <p:cNvSpPr/>
            <p:nvPr/>
          </p:nvSpPr>
          <p:spPr>
            <a:xfrm>
              <a:off x="1051801" y="576677"/>
              <a:ext cx="1073933" cy="17884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5698"/>
                  </a:lnTo>
                  <a:lnTo>
                    <a:pt x="21600" y="0"/>
                  </a:lnTo>
                  <a:lnTo>
                    <a:pt x="0" y="5902"/>
                  </a:lnTo>
                  <a:cubicBezTo>
                    <a:pt x="0" y="5902"/>
                    <a:pt x="0" y="21600"/>
                    <a:pt x="0"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67" name="Shape 14"/>
            <p:cNvSpPr/>
            <p:nvPr/>
          </p:nvSpPr>
          <p:spPr>
            <a:xfrm>
              <a:off x="0" y="485008"/>
              <a:ext cx="1055050" cy="5869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3625"/>
                  </a:lnTo>
                  <a:lnTo>
                    <a:pt x="0" y="0"/>
                  </a:lnTo>
                  <a:lnTo>
                    <a:pt x="21600" y="17975"/>
                  </a:lnTo>
                  <a:cubicBezTo>
                    <a:pt x="21600" y="17975"/>
                    <a:pt x="21600" y="21600"/>
                    <a:pt x="21600" y="2160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68" name="Shape 15"/>
            <p:cNvSpPr/>
            <p:nvPr/>
          </p:nvSpPr>
          <p:spPr>
            <a:xfrm>
              <a:off x="0" y="578851"/>
              <a:ext cx="1055050" cy="17882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5900"/>
                  </a:moveTo>
                  <a:lnTo>
                    <a:pt x="0" y="0"/>
                  </a:lnTo>
                  <a:lnTo>
                    <a:pt x="0" y="15700"/>
                  </a:lnTo>
                  <a:lnTo>
                    <a:pt x="21600" y="21600"/>
                  </a:lnTo>
                  <a:cubicBezTo>
                    <a:pt x="21600" y="21600"/>
                    <a:pt x="21600" y="5900"/>
                    <a:pt x="21600" y="59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170" name="TextBox 45"/>
          <p:cNvSpPr txBox="1"/>
          <p:nvPr/>
        </p:nvSpPr>
        <p:spPr>
          <a:xfrm rot="1881810">
            <a:off x="6569827" y="2672573"/>
            <a:ext cx="52819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21%</a:t>
            </a:r>
          </a:p>
        </p:txBody>
      </p:sp>
      <p:sp>
        <p:nvSpPr>
          <p:cNvPr id="2171" name="Freeform 91"/>
          <p:cNvSpPr/>
          <p:nvPr/>
        </p:nvSpPr>
        <p:spPr>
          <a:xfrm>
            <a:off x="4835228" y="3163584"/>
            <a:ext cx="2128983" cy="20356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6" y="0"/>
                </a:moveTo>
                <a:cubicBezTo>
                  <a:pt x="10896" y="0"/>
                  <a:pt x="20304" y="4555"/>
                  <a:pt x="21480" y="5124"/>
                </a:cubicBezTo>
                <a:lnTo>
                  <a:pt x="21522" y="5145"/>
                </a:lnTo>
                <a:lnTo>
                  <a:pt x="21567" y="5123"/>
                </a:lnTo>
                <a:lnTo>
                  <a:pt x="21567" y="5167"/>
                </a:lnTo>
                <a:lnTo>
                  <a:pt x="21600" y="5183"/>
                </a:lnTo>
                <a:lnTo>
                  <a:pt x="21567" y="5198"/>
                </a:lnTo>
                <a:lnTo>
                  <a:pt x="21567" y="16415"/>
                </a:lnTo>
                <a:lnTo>
                  <a:pt x="10704" y="21584"/>
                </a:lnTo>
                <a:lnTo>
                  <a:pt x="10704" y="21597"/>
                </a:lnTo>
                <a:lnTo>
                  <a:pt x="10691" y="21591"/>
                </a:lnTo>
                <a:lnTo>
                  <a:pt x="10671" y="21600"/>
                </a:lnTo>
                <a:lnTo>
                  <a:pt x="10671" y="21581"/>
                </a:lnTo>
                <a:lnTo>
                  <a:pt x="0" y="16414"/>
                </a:lnTo>
                <a:lnTo>
                  <a:pt x="0" y="5123"/>
                </a:lnTo>
                <a:lnTo>
                  <a:pt x="65" y="5155"/>
                </a:lnTo>
                <a:close/>
              </a:path>
            </a:pathLst>
          </a:custGeom>
          <a:solidFill>
            <a:srgbClr val="010101">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2177" name="Group 70"/>
          <p:cNvGrpSpPr/>
          <p:nvPr/>
        </p:nvGrpSpPr>
        <p:grpSpPr>
          <a:xfrm>
            <a:off x="4784535" y="3182734"/>
            <a:ext cx="2128983" cy="2035603"/>
            <a:chOff x="0" y="0"/>
            <a:chExt cx="2128982" cy="2035601"/>
          </a:xfrm>
        </p:grpSpPr>
        <p:sp>
          <p:nvSpPr>
            <p:cNvPr id="2172" name="Shape 16"/>
            <p:cNvSpPr/>
            <p:nvPr/>
          </p:nvSpPr>
          <p:spPr>
            <a:xfrm>
              <a:off x="-1" y="-1"/>
              <a:ext cx="2128984" cy="9770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97"/>
                  </a:moveTo>
                  <a:lnTo>
                    <a:pt x="10704" y="21600"/>
                  </a:lnTo>
                  <a:lnTo>
                    <a:pt x="0" y="10803"/>
                  </a:lnTo>
                  <a:lnTo>
                    <a:pt x="10896" y="0"/>
                  </a:lnTo>
                  <a:cubicBezTo>
                    <a:pt x="10896" y="0"/>
                    <a:pt x="21600" y="10797"/>
                    <a:pt x="21600" y="10797"/>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73" name="Shape 17"/>
            <p:cNvSpPr/>
            <p:nvPr/>
          </p:nvSpPr>
          <p:spPr>
            <a:xfrm>
              <a:off x="1051801" y="482836"/>
              <a:ext cx="1073933" cy="5871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977"/>
                  </a:moveTo>
                  <a:lnTo>
                    <a:pt x="21600" y="0"/>
                  </a:lnTo>
                  <a:lnTo>
                    <a:pt x="21600" y="3623"/>
                  </a:lnTo>
                  <a:lnTo>
                    <a:pt x="0" y="21600"/>
                  </a:lnTo>
                  <a:cubicBezTo>
                    <a:pt x="0" y="21600"/>
                    <a:pt x="0" y="17977"/>
                    <a:pt x="0" y="17977"/>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74" name="Shape 18"/>
            <p:cNvSpPr/>
            <p:nvPr/>
          </p:nvSpPr>
          <p:spPr>
            <a:xfrm>
              <a:off x="1051801" y="574505"/>
              <a:ext cx="1073933" cy="14610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4376"/>
                  </a:lnTo>
                  <a:lnTo>
                    <a:pt x="21600" y="0"/>
                  </a:lnTo>
                  <a:lnTo>
                    <a:pt x="0" y="7224"/>
                  </a:lnTo>
                  <a:cubicBezTo>
                    <a:pt x="0" y="7224"/>
                    <a:pt x="0" y="21600"/>
                    <a:pt x="0" y="2160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75" name="Shape 19"/>
            <p:cNvSpPr/>
            <p:nvPr/>
          </p:nvSpPr>
          <p:spPr>
            <a:xfrm>
              <a:off x="0" y="482836"/>
              <a:ext cx="1055050" cy="5869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3625"/>
                  </a:lnTo>
                  <a:lnTo>
                    <a:pt x="0" y="0"/>
                  </a:lnTo>
                  <a:lnTo>
                    <a:pt x="21600" y="17975"/>
                  </a:lnTo>
                  <a:cubicBezTo>
                    <a:pt x="21600" y="17975"/>
                    <a:pt x="21600" y="21600"/>
                    <a:pt x="21600" y="2160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176" name="Shape 20"/>
            <p:cNvSpPr/>
            <p:nvPr/>
          </p:nvSpPr>
          <p:spPr>
            <a:xfrm>
              <a:off x="0" y="574506"/>
              <a:ext cx="1055050" cy="14608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7222"/>
                  </a:moveTo>
                  <a:lnTo>
                    <a:pt x="0" y="0"/>
                  </a:lnTo>
                  <a:lnTo>
                    <a:pt x="0" y="14378"/>
                  </a:lnTo>
                  <a:lnTo>
                    <a:pt x="21600" y="21600"/>
                  </a:lnTo>
                  <a:cubicBezTo>
                    <a:pt x="21600" y="21600"/>
                    <a:pt x="21600" y="7222"/>
                    <a:pt x="21600" y="7222"/>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178" name="TextBox 44"/>
          <p:cNvSpPr txBox="1"/>
          <p:nvPr/>
        </p:nvSpPr>
        <p:spPr>
          <a:xfrm rot="1881810">
            <a:off x="5564441" y="3489046"/>
            <a:ext cx="52819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11%</a:t>
            </a:r>
          </a:p>
        </p:txBody>
      </p:sp>
      <p:sp>
        <p:nvSpPr>
          <p:cNvPr id="217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 This is Master Style</a:t>
            </a:r>
          </a:p>
        </p:txBody>
      </p:sp>
      <p:sp>
        <p:nvSpPr>
          <p:cNvPr id="2180" name="TextBox 3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3</a:t>
            </a:r>
          </a:p>
        </p:txBody>
      </p:sp>
      <p:sp>
        <p:nvSpPr>
          <p:cNvPr id="2181" name="TextBox 3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sp>
        <p:nvSpPr>
          <p:cNvPr id="2182" name="Rectangle 37"/>
          <p:cNvSpPr txBox="1"/>
          <p:nvPr/>
        </p:nvSpPr>
        <p:spPr>
          <a:xfrm>
            <a:off x="2582664" y="4728199"/>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5"/>
                </a:solidFill>
                <a:latin typeface="FontAwesome"/>
                <a:ea typeface="FontAwesome"/>
                <a:cs typeface="FontAwesome"/>
                <a:sym typeface="FontAwesome"/>
              </a:defRPr>
            </a:lvl1pPr>
          </a:lstStyle>
          <a:p>
            <a:pPr/>
            <a:r>
              <a:t></a:t>
            </a:r>
          </a:p>
        </p:txBody>
      </p:sp>
      <p:sp>
        <p:nvSpPr>
          <p:cNvPr id="2183" name="Rectangle 38"/>
          <p:cNvSpPr txBox="1"/>
          <p:nvPr/>
        </p:nvSpPr>
        <p:spPr>
          <a:xfrm>
            <a:off x="5551614" y="2225888"/>
            <a:ext cx="512178" cy="46931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800">
                <a:solidFill>
                  <a:schemeClr val="accent2"/>
                </a:solidFill>
                <a:latin typeface="FontAwesome"/>
                <a:ea typeface="FontAwesome"/>
                <a:cs typeface="FontAwesome"/>
                <a:sym typeface="FontAwesome"/>
              </a:defRPr>
            </a:lvl1pPr>
          </a:lstStyle>
          <a:p>
            <a:pPr/>
            <a:r>
              <a:t></a:t>
            </a:r>
          </a:p>
        </p:txBody>
      </p:sp>
      <p:sp>
        <p:nvSpPr>
          <p:cNvPr id="2184" name="Rectangle 39"/>
          <p:cNvSpPr txBox="1"/>
          <p:nvPr/>
        </p:nvSpPr>
        <p:spPr>
          <a:xfrm>
            <a:off x="3682709" y="3848984"/>
            <a:ext cx="512178" cy="46931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800">
                <a:solidFill>
                  <a:schemeClr val="accent4"/>
                </a:solidFill>
                <a:latin typeface="FontAwesome"/>
                <a:ea typeface="FontAwesome"/>
                <a:cs typeface="FontAwesome"/>
                <a:sym typeface="FontAwesome"/>
              </a:defRPr>
            </a:lvl1pPr>
          </a:lstStyle>
          <a:p>
            <a:pPr/>
            <a:r>
              <a:t></a:t>
            </a:r>
          </a:p>
        </p:txBody>
      </p:sp>
      <p:sp>
        <p:nvSpPr>
          <p:cNvPr id="2185" name="Rectangle 40"/>
          <p:cNvSpPr txBox="1"/>
          <p:nvPr/>
        </p:nvSpPr>
        <p:spPr>
          <a:xfrm>
            <a:off x="4735366" y="2923009"/>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3"/>
                </a:solidFill>
                <a:latin typeface="FontAwesome"/>
                <a:ea typeface="FontAwesome"/>
                <a:cs typeface="FontAwesome"/>
                <a:sym typeface="FontAwesome"/>
              </a:defRPr>
            </a:lvl1pPr>
          </a:lstStyle>
          <a:p>
            <a:pPr/>
            <a:r>
              <a:t></a:t>
            </a:r>
          </a:p>
        </p:txBody>
      </p:sp>
      <p:sp>
        <p:nvSpPr>
          <p:cNvPr id="2186" name="Rectangle 41"/>
          <p:cNvSpPr txBox="1"/>
          <p:nvPr/>
        </p:nvSpPr>
        <p:spPr>
          <a:xfrm>
            <a:off x="7114619" y="1754711"/>
            <a:ext cx="186617"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6491C8"/>
                </a:solidFill>
                <a:latin typeface="FontAwesome"/>
                <a:ea typeface="FontAwesome"/>
                <a:cs typeface="FontAwesome"/>
                <a:sym typeface="FontAwesome"/>
              </a:defRPr>
            </a:lvl1pPr>
          </a:lstStyle>
          <a:p>
            <a:pPr/>
            <a:r>
              <a:t>|</a:t>
            </a:r>
          </a:p>
        </p:txBody>
      </p:sp>
      <p:sp>
        <p:nvSpPr>
          <p:cNvPr id="2187" name="TextBox 48"/>
          <p:cNvSpPr txBox="1"/>
          <p:nvPr/>
        </p:nvSpPr>
        <p:spPr>
          <a:xfrm>
            <a:off x="5435425" y="1764818"/>
            <a:ext cx="1434071"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Example text goes here with your own.</a:t>
            </a:r>
          </a:p>
        </p:txBody>
      </p:sp>
      <p:sp>
        <p:nvSpPr>
          <p:cNvPr id="2188" name="TextBox 49"/>
          <p:cNvSpPr txBox="1"/>
          <p:nvPr/>
        </p:nvSpPr>
        <p:spPr>
          <a:xfrm>
            <a:off x="3830609" y="2237084"/>
            <a:ext cx="1676757"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Lorem ipsum example text goes here with your own.</a:t>
            </a:r>
          </a:p>
        </p:txBody>
      </p:sp>
      <p:sp>
        <p:nvSpPr>
          <p:cNvPr id="2189" name="TextBox 50"/>
          <p:cNvSpPr txBox="1"/>
          <p:nvPr/>
        </p:nvSpPr>
        <p:spPr>
          <a:xfrm>
            <a:off x="3017519" y="2994799"/>
            <a:ext cx="1507024"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Ipsum example text goes here with your own.</a:t>
            </a:r>
          </a:p>
        </p:txBody>
      </p:sp>
      <p:sp>
        <p:nvSpPr>
          <p:cNvPr id="2190" name="TextBox 52"/>
          <p:cNvSpPr txBox="1"/>
          <p:nvPr/>
        </p:nvSpPr>
        <p:spPr>
          <a:xfrm>
            <a:off x="1930220" y="3841026"/>
            <a:ext cx="1676757"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Lorem ipsum example text goes here with your own.</a:t>
            </a:r>
          </a:p>
        </p:txBody>
      </p:sp>
      <p:sp>
        <p:nvSpPr>
          <p:cNvPr id="2191" name="TextBox 53"/>
          <p:cNvSpPr txBox="1"/>
          <p:nvPr/>
        </p:nvSpPr>
        <p:spPr>
          <a:xfrm>
            <a:off x="1279715" y="4757221"/>
            <a:ext cx="1151462"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Example text goes here with your.</a:t>
            </a:r>
          </a:p>
        </p:txBody>
      </p:sp>
      <p:sp>
        <p:nvSpPr>
          <p:cNvPr id="2192" name="Rounded Rectangle 54"/>
          <p:cNvSpPr/>
          <p:nvPr/>
        </p:nvSpPr>
        <p:spPr>
          <a:xfrm>
            <a:off x="9775231" y="2152966"/>
            <a:ext cx="182881" cy="182881"/>
          </a:xfrm>
          <a:prstGeom prst="roundRect">
            <a:avLst>
              <a:gd name="adj" fmla="val 16667"/>
            </a:avLst>
          </a:prstGeom>
          <a:solidFill>
            <a:schemeClr val="accent5"/>
          </a:solidFill>
          <a:ln w="12700">
            <a:miter lim="400000"/>
          </a:ln>
        </p:spPr>
        <p:txBody>
          <a:bodyPr lIns="45719" rIns="45719" anchor="ctr"/>
          <a:lstStyle/>
          <a:p>
            <a:pPr algn="ctr">
              <a:defRPr>
                <a:solidFill>
                  <a:srgbClr val="FFFFFF"/>
                </a:solidFill>
              </a:defRPr>
            </a:pPr>
          </a:p>
        </p:txBody>
      </p:sp>
      <p:sp>
        <p:nvSpPr>
          <p:cNvPr id="2193" name="TextBox 55"/>
          <p:cNvSpPr txBox="1"/>
          <p:nvPr/>
        </p:nvSpPr>
        <p:spPr>
          <a:xfrm>
            <a:off x="10051814" y="2124447"/>
            <a:ext cx="1132719" cy="24980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Text goes</a:t>
            </a:r>
          </a:p>
        </p:txBody>
      </p:sp>
      <p:sp>
        <p:nvSpPr>
          <p:cNvPr id="2194" name="Rounded Rectangle 56"/>
          <p:cNvSpPr/>
          <p:nvPr/>
        </p:nvSpPr>
        <p:spPr>
          <a:xfrm>
            <a:off x="9775231" y="2490316"/>
            <a:ext cx="182881" cy="182881"/>
          </a:xfrm>
          <a:prstGeom prst="roundRect">
            <a:avLst>
              <a:gd name="adj" fmla="val 16667"/>
            </a:avLst>
          </a:prstGeom>
          <a:solidFill>
            <a:schemeClr val="accent4"/>
          </a:solidFill>
          <a:ln w="12700">
            <a:miter lim="400000"/>
          </a:ln>
        </p:spPr>
        <p:txBody>
          <a:bodyPr lIns="45719" rIns="45719" anchor="ctr"/>
          <a:lstStyle/>
          <a:p>
            <a:pPr algn="ctr">
              <a:defRPr>
                <a:solidFill>
                  <a:srgbClr val="FFFFFF"/>
                </a:solidFill>
              </a:defRPr>
            </a:pPr>
          </a:p>
        </p:txBody>
      </p:sp>
      <p:sp>
        <p:nvSpPr>
          <p:cNvPr id="2195" name="TextBox 57"/>
          <p:cNvSpPr txBox="1"/>
          <p:nvPr/>
        </p:nvSpPr>
        <p:spPr>
          <a:xfrm>
            <a:off x="10051814" y="2461798"/>
            <a:ext cx="1132719" cy="24980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Example text goes</a:t>
            </a:r>
          </a:p>
        </p:txBody>
      </p:sp>
      <p:sp>
        <p:nvSpPr>
          <p:cNvPr id="2196" name="Rounded Rectangle 58"/>
          <p:cNvSpPr/>
          <p:nvPr/>
        </p:nvSpPr>
        <p:spPr>
          <a:xfrm>
            <a:off x="9775231" y="2845515"/>
            <a:ext cx="182881" cy="182881"/>
          </a:xfrm>
          <a:prstGeom prst="roundRect">
            <a:avLst>
              <a:gd name="adj" fmla="val 16667"/>
            </a:avLst>
          </a:prstGeom>
          <a:solidFill>
            <a:schemeClr val="accent3"/>
          </a:solidFill>
          <a:ln w="12700">
            <a:miter lim="400000"/>
          </a:ln>
        </p:spPr>
        <p:txBody>
          <a:bodyPr lIns="45719" rIns="45719" anchor="ctr"/>
          <a:lstStyle/>
          <a:p>
            <a:pPr algn="ctr">
              <a:defRPr>
                <a:solidFill>
                  <a:srgbClr val="FFFFFF"/>
                </a:solidFill>
              </a:defRPr>
            </a:pPr>
          </a:p>
        </p:txBody>
      </p:sp>
      <p:sp>
        <p:nvSpPr>
          <p:cNvPr id="2197" name="TextBox 59"/>
          <p:cNvSpPr txBox="1"/>
          <p:nvPr/>
        </p:nvSpPr>
        <p:spPr>
          <a:xfrm>
            <a:off x="10051814" y="2816996"/>
            <a:ext cx="1132719" cy="24980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Example text goes</a:t>
            </a:r>
          </a:p>
        </p:txBody>
      </p:sp>
      <p:sp>
        <p:nvSpPr>
          <p:cNvPr id="2198" name="Rounded Rectangle 60"/>
          <p:cNvSpPr/>
          <p:nvPr/>
        </p:nvSpPr>
        <p:spPr>
          <a:xfrm>
            <a:off x="9775231" y="3182865"/>
            <a:ext cx="182881" cy="182881"/>
          </a:xfrm>
          <a:prstGeom prst="roundRect">
            <a:avLst>
              <a:gd name="adj" fmla="val 16667"/>
            </a:avLst>
          </a:prstGeom>
          <a:solidFill>
            <a:schemeClr val="accent2"/>
          </a:solidFill>
          <a:ln w="12700">
            <a:miter lim="400000"/>
          </a:ln>
        </p:spPr>
        <p:txBody>
          <a:bodyPr lIns="45719" rIns="45719" anchor="ctr"/>
          <a:lstStyle/>
          <a:p>
            <a:pPr algn="ctr">
              <a:defRPr>
                <a:solidFill>
                  <a:srgbClr val="FFFFFF"/>
                </a:solidFill>
              </a:defRPr>
            </a:pPr>
          </a:p>
        </p:txBody>
      </p:sp>
      <p:sp>
        <p:nvSpPr>
          <p:cNvPr id="2199" name="TextBox 61"/>
          <p:cNvSpPr txBox="1"/>
          <p:nvPr/>
        </p:nvSpPr>
        <p:spPr>
          <a:xfrm>
            <a:off x="10051814" y="3154347"/>
            <a:ext cx="1132719" cy="24980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Sample text goes</a:t>
            </a:r>
          </a:p>
        </p:txBody>
      </p:sp>
      <p:sp>
        <p:nvSpPr>
          <p:cNvPr id="2200" name="Rounded Rectangle 62"/>
          <p:cNvSpPr/>
          <p:nvPr/>
        </p:nvSpPr>
        <p:spPr>
          <a:xfrm>
            <a:off x="9775231" y="3531537"/>
            <a:ext cx="182881" cy="182881"/>
          </a:xfrm>
          <a:prstGeom prst="roundRect">
            <a:avLst>
              <a:gd name="adj" fmla="val 16667"/>
            </a:avLst>
          </a:prstGeom>
          <a:solidFill>
            <a:srgbClr val="6491C8"/>
          </a:solidFill>
          <a:ln w="12700">
            <a:miter lim="400000"/>
          </a:ln>
        </p:spPr>
        <p:txBody>
          <a:bodyPr lIns="45719" rIns="45719" anchor="ctr"/>
          <a:lstStyle/>
          <a:p>
            <a:pPr algn="ctr">
              <a:defRPr>
                <a:solidFill>
                  <a:srgbClr val="FFFFFF"/>
                </a:solidFill>
              </a:defRPr>
            </a:pPr>
          </a:p>
        </p:txBody>
      </p:sp>
      <p:sp>
        <p:nvSpPr>
          <p:cNvPr id="2201" name="TextBox 63"/>
          <p:cNvSpPr txBox="1"/>
          <p:nvPr/>
        </p:nvSpPr>
        <p:spPr>
          <a:xfrm>
            <a:off x="10051814" y="3503018"/>
            <a:ext cx="1132719" cy="2498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Example text</a:t>
            </a:r>
          </a:p>
        </p:txBody>
      </p:sp>
      <p:sp>
        <p:nvSpPr>
          <p:cNvPr id="2202" name="TextBox 66"/>
          <p:cNvSpPr txBox="1"/>
          <p:nvPr/>
        </p:nvSpPr>
        <p:spPr>
          <a:xfrm>
            <a:off x="9754160" y="4031589"/>
            <a:ext cx="1625682" cy="12788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 divided fill may days air bring is Signs first creeping seed.</a:t>
            </a:r>
          </a:p>
        </p:txBody>
      </p:sp>
      <p:sp>
        <p:nvSpPr>
          <p:cNvPr id="2203" name="Freeform 84"/>
          <p:cNvSpPr/>
          <p:nvPr/>
        </p:nvSpPr>
        <p:spPr>
          <a:xfrm>
            <a:off x="3824168" y="4135004"/>
            <a:ext cx="2128983" cy="15092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998"/>
                </a:moveTo>
                <a:lnTo>
                  <a:pt x="10702" y="13986"/>
                </a:lnTo>
                <a:lnTo>
                  <a:pt x="21589" y="6998"/>
                </a:lnTo>
                <a:lnTo>
                  <a:pt x="21589" y="14606"/>
                </a:lnTo>
                <a:lnTo>
                  <a:pt x="10704" y="21593"/>
                </a:lnTo>
                <a:lnTo>
                  <a:pt x="10704" y="21596"/>
                </a:lnTo>
                <a:lnTo>
                  <a:pt x="10702" y="21595"/>
                </a:lnTo>
                <a:lnTo>
                  <a:pt x="10693" y="21600"/>
                </a:lnTo>
                <a:lnTo>
                  <a:pt x="10693" y="21589"/>
                </a:lnTo>
                <a:lnTo>
                  <a:pt x="0" y="14606"/>
                </a:lnTo>
                <a:lnTo>
                  <a:pt x="0" y="8397"/>
                </a:lnTo>
                <a:close/>
                <a:moveTo>
                  <a:pt x="10896" y="0"/>
                </a:moveTo>
                <a:cubicBezTo>
                  <a:pt x="10896" y="0"/>
                  <a:pt x="21600" y="6990"/>
                  <a:pt x="21600" y="6990"/>
                </a:cubicBezTo>
                <a:lnTo>
                  <a:pt x="10704" y="13984"/>
                </a:lnTo>
                <a:lnTo>
                  <a:pt x="0" y="6994"/>
                </a:lnTo>
                <a:close/>
              </a:path>
            </a:pathLst>
          </a:custGeom>
          <a:solidFill>
            <a:srgbClr val="010101">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2209" name="Group 71"/>
          <p:cNvGrpSpPr/>
          <p:nvPr/>
        </p:nvGrpSpPr>
        <p:grpSpPr>
          <a:xfrm>
            <a:off x="3776195" y="4167964"/>
            <a:ext cx="2128984" cy="1509287"/>
            <a:chOff x="0" y="0"/>
            <a:chExt cx="2128982" cy="1509285"/>
          </a:xfrm>
        </p:grpSpPr>
        <p:sp>
          <p:nvSpPr>
            <p:cNvPr id="2204" name="Shape 21"/>
            <p:cNvSpPr/>
            <p:nvPr/>
          </p:nvSpPr>
          <p:spPr>
            <a:xfrm>
              <a:off x="-1" y="-1"/>
              <a:ext cx="2128984" cy="9770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97"/>
                  </a:moveTo>
                  <a:lnTo>
                    <a:pt x="10704" y="21600"/>
                  </a:lnTo>
                  <a:lnTo>
                    <a:pt x="0" y="10803"/>
                  </a:lnTo>
                  <a:lnTo>
                    <a:pt x="10896" y="0"/>
                  </a:lnTo>
                  <a:cubicBezTo>
                    <a:pt x="10896" y="0"/>
                    <a:pt x="21600" y="10797"/>
                    <a:pt x="21600" y="1079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05" name="Shape 22"/>
            <p:cNvSpPr/>
            <p:nvPr/>
          </p:nvSpPr>
          <p:spPr>
            <a:xfrm>
              <a:off x="0" y="488957"/>
              <a:ext cx="1055050" cy="5869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3625"/>
                  </a:lnTo>
                  <a:lnTo>
                    <a:pt x="0" y="0"/>
                  </a:lnTo>
                  <a:lnTo>
                    <a:pt x="21600" y="17975"/>
                  </a:lnTo>
                  <a:cubicBezTo>
                    <a:pt x="21600" y="17975"/>
                    <a:pt x="21600" y="21600"/>
                    <a:pt x="21600" y="2160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06" name="Shape 23"/>
            <p:cNvSpPr/>
            <p:nvPr/>
          </p:nvSpPr>
          <p:spPr>
            <a:xfrm>
              <a:off x="0" y="586748"/>
              <a:ext cx="1055050" cy="9222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439"/>
                  </a:moveTo>
                  <a:lnTo>
                    <a:pt x="0" y="0"/>
                  </a:lnTo>
                  <a:lnTo>
                    <a:pt x="0" y="10161"/>
                  </a:lnTo>
                  <a:lnTo>
                    <a:pt x="21600" y="21600"/>
                  </a:lnTo>
                  <a:cubicBezTo>
                    <a:pt x="21600" y="21600"/>
                    <a:pt x="21600" y="11439"/>
                    <a:pt x="21600" y="11439"/>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07" name="Shape 24"/>
            <p:cNvSpPr/>
            <p:nvPr/>
          </p:nvSpPr>
          <p:spPr>
            <a:xfrm>
              <a:off x="1053975" y="488957"/>
              <a:ext cx="1073932" cy="5871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977"/>
                  </a:moveTo>
                  <a:lnTo>
                    <a:pt x="21600" y="0"/>
                  </a:lnTo>
                  <a:lnTo>
                    <a:pt x="21600" y="3623"/>
                  </a:lnTo>
                  <a:lnTo>
                    <a:pt x="0" y="21600"/>
                  </a:lnTo>
                  <a:cubicBezTo>
                    <a:pt x="0" y="21600"/>
                    <a:pt x="0" y="17977"/>
                    <a:pt x="0" y="17977"/>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08" name="Shape 25"/>
            <p:cNvSpPr/>
            <p:nvPr/>
          </p:nvSpPr>
          <p:spPr>
            <a:xfrm>
              <a:off x="1053975" y="586749"/>
              <a:ext cx="1073932" cy="9225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0158"/>
                  </a:lnTo>
                  <a:lnTo>
                    <a:pt x="21600" y="0"/>
                  </a:lnTo>
                  <a:lnTo>
                    <a:pt x="0" y="11442"/>
                  </a:lnTo>
                  <a:cubicBezTo>
                    <a:pt x="0" y="11442"/>
                    <a:pt x="0" y="21600"/>
                    <a:pt x="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210" name="TextBox 43"/>
          <p:cNvSpPr txBox="1"/>
          <p:nvPr/>
        </p:nvSpPr>
        <p:spPr>
          <a:xfrm rot="1881810">
            <a:off x="4536064" y="4473471"/>
            <a:ext cx="52819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6%</a:t>
            </a:r>
          </a:p>
        </p:txBody>
      </p:sp>
      <p:sp>
        <p:nvSpPr>
          <p:cNvPr id="2211" name="Freeform 77"/>
          <p:cNvSpPr/>
          <p:nvPr/>
        </p:nvSpPr>
        <p:spPr>
          <a:xfrm>
            <a:off x="2795564" y="5054848"/>
            <a:ext cx="2128983" cy="10739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6" y="0"/>
                </a:moveTo>
                <a:cubicBezTo>
                  <a:pt x="10896" y="0"/>
                  <a:pt x="20304" y="8634"/>
                  <a:pt x="21480" y="9713"/>
                </a:cubicBezTo>
                <a:lnTo>
                  <a:pt x="21566" y="9792"/>
                </a:lnTo>
                <a:lnTo>
                  <a:pt x="21567" y="9790"/>
                </a:lnTo>
                <a:lnTo>
                  <a:pt x="21567" y="9793"/>
                </a:lnTo>
                <a:lnTo>
                  <a:pt x="21600" y="9823"/>
                </a:lnTo>
                <a:lnTo>
                  <a:pt x="21567" y="9853"/>
                </a:lnTo>
                <a:lnTo>
                  <a:pt x="21567" y="11771"/>
                </a:lnTo>
                <a:lnTo>
                  <a:pt x="10704" y="21570"/>
                </a:lnTo>
                <a:lnTo>
                  <a:pt x="10704" y="21595"/>
                </a:lnTo>
                <a:lnTo>
                  <a:pt x="10691" y="21582"/>
                </a:lnTo>
                <a:lnTo>
                  <a:pt x="10671" y="21600"/>
                </a:lnTo>
                <a:lnTo>
                  <a:pt x="10671" y="21564"/>
                </a:lnTo>
                <a:lnTo>
                  <a:pt x="0" y="11771"/>
                </a:lnTo>
                <a:lnTo>
                  <a:pt x="0" y="9790"/>
                </a:lnTo>
                <a:lnTo>
                  <a:pt x="21" y="9810"/>
                </a:lnTo>
                <a:close/>
              </a:path>
            </a:pathLst>
          </a:custGeom>
          <a:solidFill>
            <a:srgbClr val="010101">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2215" name="Group 72"/>
          <p:cNvGrpSpPr/>
          <p:nvPr/>
        </p:nvGrpSpPr>
        <p:grpSpPr>
          <a:xfrm>
            <a:off x="2733086" y="5080687"/>
            <a:ext cx="2128983" cy="1073963"/>
            <a:chOff x="0" y="0"/>
            <a:chExt cx="2128982" cy="1073961"/>
          </a:xfrm>
        </p:grpSpPr>
        <p:sp>
          <p:nvSpPr>
            <p:cNvPr id="2212" name="Shape 26"/>
            <p:cNvSpPr/>
            <p:nvPr/>
          </p:nvSpPr>
          <p:spPr>
            <a:xfrm>
              <a:off x="-1" y="0"/>
              <a:ext cx="2128984" cy="9770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97"/>
                  </a:moveTo>
                  <a:lnTo>
                    <a:pt x="10704" y="21600"/>
                  </a:lnTo>
                  <a:lnTo>
                    <a:pt x="0" y="10803"/>
                  </a:lnTo>
                  <a:lnTo>
                    <a:pt x="10896" y="0"/>
                  </a:lnTo>
                  <a:cubicBezTo>
                    <a:pt x="10896" y="0"/>
                    <a:pt x="21600" y="10797"/>
                    <a:pt x="21600" y="10797"/>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13" name="Shape 27"/>
            <p:cNvSpPr/>
            <p:nvPr/>
          </p:nvSpPr>
          <p:spPr>
            <a:xfrm>
              <a:off x="1051802" y="486782"/>
              <a:ext cx="1073933" cy="5871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977"/>
                  </a:moveTo>
                  <a:lnTo>
                    <a:pt x="21600" y="0"/>
                  </a:lnTo>
                  <a:lnTo>
                    <a:pt x="21600" y="3623"/>
                  </a:lnTo>
                  <a:lnTo>
                    <a:pt x="0" y="21600"/>
                  </a:lnTo>
                  <a:cubicBezTo>
                    <a:pt x="0" y="21600"/>
                    <a:pt x="0" y="17977"/>
                    <a:pt x="0" y="17977"/>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14" name="Shape 28"/>
            <p:cNvSpPr/>
            <p:nvPr/>
          </p:nvSpPr>
          <p:spPr>
            <a:xfrm>
              <a:off x="0" y="486782"/>
              <a:ext cx="1055050" cy="5869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3625"/>
                  </a:lnTo>
                  <a:lnTo>
                    <a:pt x="0" y="0"/>
                  </a:lnTo>
                  <a:lnTo>
                    <a:pt x="21600" y="17975"/>
                  </a:lnTo>
                  <a:cubicBezTo>
                    <a:pt x="21600" y="17975"/>
                    <a:pt x="21600" y="21600"/>
                    <a:pt x="21600" y="2160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216" name="TextBox 42"/>
          <p:cNvSpPr txBox="1"/>
          <p:nvPr/>
        </p:nvSpPr>
        <p:spPr>
          <a:xfrm rot="1881810">
            <a:off x="3499558" y="5395324"/>
            <a:ext cx="52819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2%</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211"/>
                                        </p:tgtEl>
                                        <p:attrNameLst>
                                          <p:attrName>style.visibility</p:attrName>
                                        </p:attrNameLst>
                                      </p:cBhvr>
                                      <p:to>
                                        <p:strVal val="visible"/>
                                      </p:to>
                                    </p:set>
                                    <p:animEffect filter="dissolve" transition="in">
                                      <p:cBhvr>
                                        <p:cTn id="7" dur="500"/>
                                        <p:tgtEl>
                                          <p:spTgt spid="2211"/>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2215"/>
                                        </p:tgtEl>
                                        <p:attrNameLst>
                                          <p:attrName>style.visibility</p:attrName>
                                        </p:attrNameLst>
                                      </p:cBhvr>
                                      <p:to>
                                        <p:strVal val="visible"/>
                                      </p:to>
                                    </p:set>
                                    <p:animEffect filter="dissolve" transition="in">
                                      <p:cBhvr>
                                        <p:cTn id="11" dur="500"/>
                                        <p:tgtEl>
                                          <p:spTgt spid="2215"/>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2216"/>
                                        </p:tgtEl>
                                        <p:attrNameLst>
                                          <p:attrName>style.visibility</p:attrName>
                                        </p:attrNameLst>
                                      </p:cBhvr>
                                      <p:to>
                                        <p:strVal val="visible"/>
                                      </p:to>
                                    </p:set>
                                    <p:animEffect filter="dissolve" transition="in">
                                      <p:cBhvr>
                                        <p:cTn id="15" dur="500"/>
                                        <p:tgtEl>
                                          <p:spTgt spid="2216"/>
                                        </p:tgtEl>
                                      </p:cBhvr>
                                    </p:animEffect>
                                  </p:childTnLst>
                                </p:cTn>
                              </p:par>
                            </p:childTnLst>
                          </p:cTn>
                        </p:par>
                        <p:par>
                          <p:cTn id="16" fill="hold">
                            <p:stCondLst>
                              <p:cond delay="1500"/>
                            </p:stCondLst>
                            <p:childTnLst>
                              <p:par>
                                <p:cTn id="17" presetClass="entr" nodeType="afterEffect" presetSubtype="16" presetID="23" grpId="4" fill="hold">
                                  <p:stCondLst>
                                    <p:cond delay="0"/>
                                  </p:stCondLst>
                                  <p:iterate type="el" backwards="0">
                                    <p:tmAbs val="0"/>
                                  </p:iterate>
                                  <p:childTnLst>
                                    <p:set>
                                      <p:cBhvr>
                                        <p:cTn id="18" fill="hold"/>
                                        <p:tgtEl>
                                          <p:spTgt spid="2182"/>
                                        </p:tgtEl>
                                        <p:attrNameLst>
                                          <p:attrName>style.visibility</p:attrName>
                                        </p:attrNameLst>
                                      </p:cBhvr>
                                      <p:to>
                                        <p:strVal val="visible"/>
                                      </p:to>
                                    </p:set>
                                    <p:anim calcmode="lin" valueType="num">
                                      <p:cBhvr>
                                        <p:cTn id="19" dur="500" fill="hold"/>
                                        <p:tgtEl>
                                          <p:spTgt spid="2182"/>
                                        </p:tgtEl>
                                        <p:attrNameLst>
                                          <p:attrName>ppt_w</p:attrName>
                                        </p:attrNameLst>
                                      </p:cBhvr>
                                      <p:tavLst>
                                        <p:tav tm="0">
                                          <p:val>
                                            <p:fltVal val="0"/>
                                          </p:val>
                                        </p:tav>
                                        <p:tav tm="100000">
                                          <p:val>
                                            <p:strVal val="#ppt_w"/>
                                          </p:val>
                                        </p:tav>
                                      </p:tavLst>
                                    </p:anim>
                                    <p:anim calcmode="lin" valueType="num">
                                      <p:cBhvr>
                                        <p:cTn id="20" dur="500" fill="hold"/>
                                        <p:tgtEl>
                                          <p:spTgt spid="2182"/>
                                        </p:tgtEl>
                                        <p:attrNameLst>
                                          <p:attrName>ppt_h</p:attrName>
                                        </p:attrNameLst>
                                      </p:cBhvr>
                                      <p:tavLst>
                                        <p:tav tm="0">
                                          <p:val>
                                            <p:fltVal val="0"/>
                                          </p:val>
                                        </p:tav>
                                        <p:tav tm="100000">
                                          <p:val>
                                            <p:strVal val="#ppt_h"/>
                                          </p:val>
                                        </p:tav>
                                      </p:tavLst>
                                    </p:anim>
                                  </p:childTnLst>
                                </p:cTn>
                              </p:par>
                            </p:childTnLst>
                          </p:cTn>
                        </p:par>
                        <p:par>
                          <p:cTn id="21" fill="hold">
                            <p:stCondLst>
                              <p:cond delay="2000"/>
                            </p:stCondLst>
                            <p:childTnLst>
                              <p:par>
                                <p:cTn id="22" presetClass="entr" nodeType="afterEffect" presetSubtype="16" presetID="23" grpId="5" fill="hold">
                                  <p:stCondLst>
                                    <p:cond delay="0"/>
                                  </p:stCondLst>
                                  <p:iterate type="el" backwards="0">
                                    <p:tmAbs val="0"/>
                                  </p:iterate>
                                  <p:childTnLst>
                                    <p:set>
                                      <p:cBhvr>
                                        <p:cTn id="23" fill="hold"/>
                                        <p:tgtEl>
                                          <p:spTgt spid="2191"/>
                                        </p:tgtEl>
                                        <p:attrNameLst>
                                          <p:attrName>style.visibility</p:attrName>
                                        </p:attrNameLst>
                                      </p:cBhvr>
                                      <p:to>
                                        <p:strVal val="visible"/>
                                      </p:to>
                                    </p:set>
                                    <p:anim calcmode="lin" valueType="num">
                                      <p:cBhvr>
                                        <p:cTn id="24" dur="500" fill="hold"/>
                                        <p:tgtEl>
                                          <p:spTgt spid="2191"/>
                                        </p:tgtEl>
                                        <p:attrNameLst>
                                          <p:attrName>ppt_w</p:attrName>
                                        </p:attrNameLst>
                                      </p:cBhvr>
                                      <p:tavLst>
                                        <p:tav tm="0">
                                          <p:val>
                                            <p:fltVal val="0"/>
                                          </p:val>
                                        </p:tav>
                                        <p:tav tm="100000">
                                          <p:val>
                                            <p:strVal val="#ppt_w"/>
                                          </p:val>
                                        </p:tav>
                                      </p:tavLst>
                                    </p:anim>
                                    <p:anim calcmode="lin" valueType="num">
                                      <p:cBhvr>
                                        <p:cTn id="25" dur="500" fill="hold"/>
                                        <p:tgtEl>
                                          <p:spTgt spid="2191"/>
                                        </p:tgtEl>
                                        <p:attrNameLst>
                                          <p:attrName>ppt_h</p:attrName>
                                        </p:attrNameLst>
                                      </p:cBhvr>
                                      <p:tavLst>
                                        <p:tav tm="0">
                                          <p:val>
                                            <p:fltVal val="0"/>
                                          </p:val>
                                        </p:tav>
                                        <p:tav tm="100000">
                                          <p:val>
                                            <p:strVal val="#ppt_h"/>
                                          </p:val>
                                        </p:tav>
                                      </p:tavLst>
                                    </p:anim>
                                  </p:childTnLst>
                                </p:cTn>
                              </p:par>
                            </p:childTnLst>
                          </p:cTn>
                        </p:par>
                      </p:childTnLst>
                    </p:cTn>
                  </p:par>
                  <p:par>
                    <p:cTn id="26" fill="hold">
                      <p:stCondLst>
                        <p:cond delay="indefinite"/>
                      </p:stCondLst>
                      <p:childTnLst>
                        <p:par>
                          <p:cTn id="27" fill="hold">
                            <p:stCondLst>
                              <p:cond delay="0"/>
                            </p:stCondLst>
                            <p:childTnLst>
                              <p:par>
                                <p:cTn id="28" presetClass="entr" nodeType="clickEffect" presetID="9" grpId="6" fill="hold">
                                  <p:stCondLst>
                                    <p:cond delay="0"/>
                                  </p:stCondLst>
                                  <p:iterate type="el" backwards="0">
                                    <p:tmAbs val="0"/>
                                  </p:iterate>
                                  <p:childTnLst>
                                    <p:set>
                                      <p:cBhvr>
                                        <p:cTn id="29" fill="hold"/>
                                        <p:tgtEl>
                                          <p:spTgt spid="2203"/>
                                        </p:tgtEl>
                                        <p:attrNameLst>
                                          <p:attrName>style.visibility</p:attrName>
                                        </p:attrNameLst>
                                      </p:cBhvr>
                                      <p:to>
                                        <p:strVal val="visible"/>
                                      </p:to>
                                    </p:set>
                                    <p:animEffect filter="dissolve" transition="in">
                                      <p:cBhvr>
                                        <p:cTn id="30" dur="500"/>
                                        <p:tgtEl>
                                          <p:spTgt spid="2203"/>
                                        </p:tgtEl>
                                      </p:cBhvr>
                                    </p:animEffect>
                                  </p:childTnLst>
                                </p:cTn>
                              </p:par>
                            </p:childTnLst>
                          </p:cTn>
                        </p:par>
                        <p:par>
                          <p:cTn id="31" fill="hold">
                            <p:stCondLst>
                              <p:cond delay="500"/>
                            </p:stCondLst>
                            <p:childTnLst>
                              <p:par>
                                <p:cTn id="32" presetClass="entr" nodeType="afterEffect" presetID="9" grpId="7" fill="hold">
                                  <p:stCondLst>
                                    <p:cond delay="0"/>
                                  </p:stCondLst>
                                  <p:iterate type="el" backwards="0">
                                    <p:tmAbs val="0"/>
                                  </p:iterate>
                                  <p:childTnLst>
                                    <p:set>
                                      <p:cBhvr>
                                        <p:cTn id="33" fill="hold"/>
                                        <p:tgtEl>
                                          <p:spTgt spid="2209"/>
                                        </p:tgtEl>
                                        <p:attrNameLst>
                                          <p:attrName>style.visibility</p:attrName>
                                        </p:attrNameLst>
                                      </p:cBhvr>
                                      <p:to>
                                        <p:strVal val="visible"/>
                                      </p:to>
                                    </p:set>
                                    <p:animEffect filter="dissolve" transition="in">
                                      <p:cBhvr>
                                        <p:cTn id="34" dur="500"/>
                                        <p:tgtEl>
                                          <p:spTgt spid="2209"/>
                                        </p:tgtEl>
                                      </p:cBhvr>
                                    </p:animEffect>
                                  </p:childTnLst>
                                </p:cTn>
                              </p:par>
                            </p:childTnLst>
                          </p:cTn>
                        </p:par>
                        <p:par>
                          <p:cTn id="35" fill="hold">
                            <p:stCondLst>
                              <p:cond delay="1000"/>
                            </p:stCondLst>
                            <p:childTnLst>
                              <p:par>
                                <p:cTn id="36" presetClass="entr" nodeType="afterEffect" presetID="9" grpId="8" fill="hold">
                                  <p:stCondLst>
                                    <p:cond delay="0"/>
                                  </p:stCondLst>
                                  <p:iterate type="el" backwards="0">
                                    <p:tmAbs val="0"/>
                                  </p:iterate>
                                  <p:childTnLst>
                                    <p:set>
                                      <p:cBhvr>
                                        <p:cTn id="37" fill="hold"/>
                                        <p:tgtEl>
                                          <p:spTgt spid="2210"/>
                                        </p:tgtEl>
                                        <p:attrNameLst>
                                          <p:attrName>style.visibility</p:attrName>
                                        </p:attrNameLst>
                                      </p:cBhvr>
                                      <p:to>
                                        <p:strVal val="visible"/>
                                      </p:to>
                                    </p:set>
                                    <p:animEffect filter="dissolve" transition="in">
                                      <p:cBhvr>
                                        <p:cTn id="38" dur="500"/>
                                        <p:tgtEl>
                                          <p:spTgt spid="2210"/>
                                        </p:tgtEl>
                                      </p:cBhvr>
                                    </p:animEffect>
                                  </p:childTnLst>
                                </p:cTn>
                              </p:par>
                            </p:childTnLst>
                          </p:cTn>
                        </p:par>
                        <p:par>
                          <p:cTn id="39" fill="hold">
                            <p:stCondLst>
                              <p:cond delay="1500"/>
                            </p:stCondLst>
                            <p:childTnLst>
                              <p:par>
                                <p:cTn id="40" presetClass="entr" nodeType="afterEffect" presetSubtype="8" presetID="2" grpId="9" fill="hold">
                                  <p:stCondLst>
                                    <p:cond delay="500"/>
                                  </p:stCondLst>
                                  <p:iterate type="el" backwards="0">
                                    <p:tmAbs val="0"/>
                                  </p:iterate>
                                  <p:childTnLst>
                                    <p:set>
                                      <p:cBhvr>
                                        <p:cTn id="41" fill="hold"/>
                                        <p:tgtEl>
                                          <p:spTgt spid="2184"/>
                                        </p:tgtEl>
                                        <p:attrNameLst>
                                          <p:attrName>style.visibility</p:attrName>
                                        </p:attrNameLst>
                                      </p:cBhvr>
                                      <p:to>
                                        <p:strVal val="visible"/>
                                      </p:to>
                                    </p:set>
                                    <p:anim calcmode="lin" valueType="num">
                                      <p:cBhvr>
                                        <p:cTn id="42" dur="500" fill="hold"/>
                                        <p:tgtEl>
                                          <p:spTgt spid="2184"/>
                                        </p:tgtEl>
                                        <p:attrNameLst>
                                          <p:attrName>ppt_x</p:attrName>
                                        </p:attrNameLst>
                                      </p:cBhvr>
                                      <p:tavLst>
                                        <p:tav tm="0">
                                          <p:val>
                                            <p:strVal val="0-#ppt_w/2"/>
                                          </p:val>
                                        </p:tav>
                                        <p:tav tm="100000">
                                          <p:val>
                                            <p:strVal val="#ppt_x"/>
                                          </p:val>
                                        </p:tav>
                                      </p:tavLst>
                                    </p:anim>
                                    <p:anim calcmode="lin" valueType="num">
                                      <p:cBhvr>
                                        <p:cTn id="43" dur="500" fill="hold"/>
                                        <p:tgtEl>
                                          <p:spTgt spid="2184"/>
                                        </p:tgtEl>
                                        <p:attrNameLst>
                                          <p:attrName>ppt_y</p:attrName>
                                        </p:attrNameLst>
                                      </p:cBhvr>
                                      <p:tavLst>
                                        <p:tav tm="0">
                                          <p:val>
                                            <p:strVal val="#ppt_y"/>
                                          </p:val>
                                        </p:tav>
                                        <p:tav tm="100000">
                                          <p:val>
                                            <p:strVal val="#ppt_y"/>
                                          </p:val>
                                        </p:tav>
                                      </p:tavLst>
                                    </p:anim>
                                  </p:childTnLst>
                                </p:cTn>
                              </p:par>
                            </p:childTnLst>
                          </p:cTn>
                        </p:par>
                        <p:par>
                          <p:cTn id="44" fill="hold">
                            <p:stCondLst>
                              <p:cond delay="2500"/>
                            </p:stCondLst>
                            <p:childTnLst>
                              <p:par>
                                <p:cTn id="45" presetClass="entr" nodeType="afterEffect" presetSubtype="8" presetID="2" grpId="10" fill="hold">
                                  <p:stCondLst>
                                    <p:cond delay="500"/>
                                  </p:stCondLst>
                                  <p:iterate type="el" backwards="0">
                                    <p:tmAbs val="0"/>
                                  </p:iterate>
                                  <p:childTnLst>
                                    <p:set>
                                      <p:cBhvr>
                                        <p:cTn id="46" fill="hold"/>
                                        <p:tgtEl>
                                          <p:spTgt spid="2190"/>
                                        </p:tgtEl>
                                        <p:attrNameLst>
                                          <p:attrName>style.visibility</p:attrName>
                                        </p:attrNameLst>
                                      </p:cBhvr>
                                      <p:to>
                                        <p:strVal val="visible"/>
                                      </p:to>
                                    </p:set>
                                    <p:anim calcmode="lin" valueType="num">
                                      <p:cBhvr>
                                        <p:cTn id="47" dur="500" fill="hold"/>
                                        <p:tgtEl>
                                          <p:spTgt spid="2190"/>
                                        </p:tgtEl>
                                        <p:attrNameLst>
                                          <p:attrName>ppt_x</p:attrName>
                                        </p:attrNameLst>
                                      </p:cBhvr>
                                      <p:tavLst>
                                        <p:tav tm="0">
                                          <p:val>
                                            <p:strVal val="0-#ppt_w/2"/>
                                          </p:val>
                                        </p:tav>
                                        <p:tav tm="100000">
                                          <p:val>
                                            <p:strVal val="#ppt_x"/>
                                          </p:val>
                                        </p:tav>
                                      </p:tavLst>
                                    </p:anim>
                                    <p:anim calcmode="lin" valueType="num">
                                      <p:cBhvr>
                                        <p:cTn id="48" dur="500" fill="hold"/>
                                        <p:tgtEl>
                                          <p:spTgt spid="2190"/>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4" presetID="2" grpId="11" fill="hold">
                                  <p:stCondLst>
                                    <p:cond delay="0"/>
                                  </p:stCondLst>
                                  <p:iterate type="el" backwards="0">
                                    <p:tmAbs val="0"/>
                                  </p:iterate>
                                  <p:childTnLst>
                                    <p:set>
                                      <p:cBhvr>
                                        <p:cTn id="52" fill="hold"/>
                                        <p:tgtEl>
                                          <p:spTgt spid="2171"/>
                                        </p:tgtEl>
                                        <p:attrNameLst>
                                          <p:attrName>style.visibility</p:attrName>
                                        </p:attrNameLst>
                                      </p:cBhvr>
                                      <p:to>
                                        <p:strVal val="visible"/>
                                      </p:to>
                                    </p:set>
                                    <p:anim calcmode="lin" valueType="num">
                                      <p:cBhvr>
                                        <p:cTn id="53" dur="500" fill="hold"/>
                                        <p:tgtEl>
                                          <p:spTgt spid="2171"/>
                                        </p:tgtEl>
                                        <p:attrNameLst>
                                          <p:attrName>ppt_x</p:attrName>
                                        </p:attrNameLst>
                                      </p:cBhvr>
                                      <p:tavLst>
                                        <p:tav tm="0">
                                          <p:val>
                                            <p:strVal val="#ppt_x"/>
                                          </p:val>
                                        </p:tav>
                                        <p:tav tm="100000">
                                          <p:val>
                                            <p:strVal val="#ppt_x"/>
                                          </p:val>
                                        </p:tav>
                                      </p:tavLst>
                                    </p:anim>
                                    <p:anim calcmode="lin" valueType="num">
                                      <p:cBhvr>
                                        <p:cTn id="54" dur="500" fill="hold"/>
                                        <p:tgtEl>
                                          <p:spTgt spid="2171"/>
                                        </p:tgtEl>
                                        <p:attrNameLst>
                                          <p:attrName>ppt_y</p:attrName>
                                        </p:attrNameLst>
                                      </p:cBhvr>
                                      <p:tavLst>
                                        <p:tav tm="0">
                                          <p:val>
                                            <p:strVal val="1+#ppt_h/2"/>
                                          </p:val>
                                        </p:tav>
                                        <p:tav tm="100000">
                                          <p:val>
                                            <p:strVal val="#ppt_y"/>
                                          </p:val>
                                        </p:tav>
                                      </p:tavLst>
                                    </p:anim>
                                  </p:childTnLst>
                                </p:cTn>
                              </p:par>
                            </p:childTnLst>
                          </p:cTn>
                        </p:par>
                        <p:par>
                          <p:cTn id="55" fill="hold">
                            <p:stCondLst>
                              <p:cond delay="500"/>
                            </p:stCondLst>
                            <p:childTnLst>
                              <p:par>
                                <p:cTn id="56" presetClass="entr" nodeType="afterEffect" presetSubtype="4" presetID="2" grpId="12" fill="hold">
                                  <p:stCondLst>
                                    <p:cond delay="0"/>
                                  </p:stCondLst>
                                  <p:iterate type="el" backwards="0">
                                    <p:tmAbs val="0"/>
                                  </p:iterate>
                                  <p:childTnLst>
                                    <p:set>
                                      <p:cBhvr>
                                        <p:cTn id="57" fill="hold"/>
                                        <p:tgtEl>
                                          <p:spTgt spid="2177"/>
                                        </p:tgtEl>
                                        <p:attrNameLst>
                                          <p:attrName>style.visibility</p:attrName>
                                        </p:attrNameLst>
                                      </p:cBhvr>
                                      <p:to>
                                        <p:strVal val="visible"/>
                                      </p:to>
                                    </p:set>
                                    <p:anim calcmode="lin" valueType="num">
                                      <p:cBhvr>
                                        <p:cTn id="58" dur="500" fill="hold"/>
                                        <p:tgtEl>
                                          <p:spTgt spid="2177"/>
                                        </p:tgtEl>
                                        <p:attrNameLst>
                                          <p:attrName>ppt_x</p:attrName>
                                        </p:attrNameLst>
                                      </p:cBhvr>
                                      <p:tavLst>
                                        <p:tav tm="0">
                                          <p:val>
                                            <p:strVal val="#ppt_x"/>
                                          </p:val>
                                        </p:tav>
                                        <p:tav tm="100000">
                                          <p:val>
                                            <p:strVal val="#ppt_x"/>
                                          </p:val>
                                        </p:tav>
                                      </p:tavLst>
                                    </p:anim>
                                    <p:anim calcmode="lin" valueType="num">
                                      <p:cBhvr>
                                        <p:cTn id="59" dur="500" fill="hold"/>
                                        <p:tgtEl>
                                          <p:spTgt spid="2177"/>
                                        </p:tgtEl>
                                        <p:attrNameLst>
                                          <p:attrName>ppt_y</p:attrName>
                                        </p:attrNameLst>
                                      </p:cBhvr>
                                      <p:tavLst>
                                        <p:tav tm="0">
                                          <p:val>
                                            <p:strVal val="1+#ppt_h/2"/>
                                          </p:val>
                                        </p:tav>
                                        <p:tav tm="100000">
                                          <p:val>
                                            <p:strVal val="#ppt_y"/>
                                          </p:val>
                                        </p:tav>
                                      </p:tavLst>
                                    </p:anim>
                                  </p:childTnLst>
                                </p:cTn>
                              </p:par>
                            </p:childTnLst>
                          </p:cTn>
                        </p:par>
                        <p:par>
                          <p:cTn id="60" fill="hold">
                            <p:stCondLst>
                              <p:cond delay="1000"/>
                            </p:stCondLst>
                            <p:childTnLst>
                              <p:par>
                                <p:cTn id="61" presetClass="entr" nodeType="afterEffect" presetSubtype="4" presetID="2" grpId="13" fill="hold">
                                  <p:stCondLst>
                                    <p:cond delay="0"/>
                                  </p:stCondLst>
                                  <p:iterate type="el" backwards="0">
                                    <p:tmAbs val="0"/>
                                  </p:iterate>
                                  <p:childTnLst>
                                    <p:set>
                                      <p:cBhvr>
                                        <p:cTn id="62" fill="hold"/>
                                        <p:tgtEl>
                                          <p:spTgt spid="2178"/>
                                        </p:tgtEl>
                                        <p:attrNameLst>
                                          <p:attrName>style.visibility</p:attrName>
                                        </p:attrNameLst>
                                      </p:cBhvr>
                                      <p:to>
                                        <p:strVal val="visible"/>
                                      </p:to>
                                    </p:set>
                                    <p:anim calcmode="lin" valueType="num">
                                      <p:cBhvr>
                                        <p:cTn id="63" dur="500" fill="hold"/>
                                        <p:tgtEl>
                                          <p:spTgt spid="2178"/>
                                        </p:tgtEl>
                                        <p:attrNameLst>
                                          <p:attrName>ppt_x</p:attrName>
                                        </p:attrNameLst>
                                      </p:cBhvr>
                                      <p:tavLst>
                                        <p:tav tm="0">
                                          <p:val>
                                            <p:strVal val="#ppt_x"/>
                                          </p:val>
                                        </p:tav>
                                        <p:tav tm="100000">
                                          <p:val>
                                            <p:strVal val="#ppt_x"/>
                                          </p:val>
                                        </p:tav>
                                      </p:tavLst>
                                    </p:anim>
                                    <p:anim calcmode="lin" valueType="num">
                                      <p:cBhvr>
                                        <p:cTn id="64" dur="500" fill="hold"/>
                                        <p:tgtEl>
                                          <p:spTgt spid="2178"/>
                                        </p:tgtEl>
                                        <p:attrNameLst>
                                          <p:attrName>ppt_y</p:attrName>
                                        </p:attrNameLst>
                                      </p:cBhvr>
                                      <p:tavLst>
                                        <p:tav tm="0">
                                          <p:val>
                                            <p:strVal val="1+#ppt_h/2"/>
                                          </p:val>
                                        </p:tav>
                                        <p:tav tm="100000">
                                          <p:val>
                                            <p:strVal val="#ppt_y"/>
                                          </p:val>
                                        </p:tav>
                                      </p:tavLst>
                                    </p:anim>
                                  </p:childTnLst>
                                </p:cTn>
                              </p:par>
                            </p:childTnLst>
                          </p:cTn>
                        </p:par>
                        <p:par>
                          <p:cTn id="65" fill="hold">
                            <p:stCondLst>
                              <p:cond delay="1500"/>
                            </p:stCondLst>
                            <p:childTnLst>
                              <p:par>
                                <p:cTn id="66" presetClass="entr" nodeType="afterEffect" presetSubtype="4" presetID="2" grpId="14" fill="hold">
                                  <p:stCondLst>
                                    <p:cond delay="0"/>
                                  </p:stCondLst>
                                  <p:iterate type="el" backwards="0">
                                    <p:tmAbs val="0"/>
                                  </p:iterate>
                                  <p:childTnLst>
                                    <p:set>
                                      <p:cBhvr>
                                        <p:cTn id="67" fill="hold"/>
                                        <p:tgtEl>
                                          <p:spTgt spid="2189"/>
                                        </p:tgtEl>
                                        <p:attrNameLst>
                                          <p:attrName>style.visibility</p:attrName>
                                        </p:attrNameLst>
                                      </p:cBhvr>
                                      <p:to>
                                        <p:strVal val="visible"/>
                                      </p:to>
                                    </p:set>
                                    <p:anim calcmode="lin" valueType="num">
                                      <p:cBhvr>
                                        <p:cTn id="68" dur="500" fill="hold"/>
                                        <p:tgtEl>
                                          <p:spTgt spid="2189"/>
                                        </p:tgtEl>
                                        <p:attrNameLst>
                                          <p:attrName>ppt_x</p:attrName>
                                        </p:attrNameLst>
                                      </p:cBhvr>
                                      <p:tavLst>
                                        <p:tav tm="0">
                                          <p:val>
                                            <p:strVal val="#ppt_x"/>
                                          </p:val>
                                        </p:tav>
                                        <p:tav tm="100000">
                                          <p:val>
                                            <p:strVal val="#ppt_x"/>
                                          </p:val>
                                        </p:tav>
                                      </p:tavLst>
                                    </p:anim>
                                    <p:anim calcmode="lin" valueType="num">
                                      <p:cBhvr>
                                        <p:cTn id="69" dur="500" fill="hold"/>
                                        <p:tgtEl>
                                          <p:spTgt spid="2189"/>
                                        </p:tgtEl>
                                        <p:attrNameLst>
                                          <p:attrName>ppt_y</p:attrName>
                                        </p:attrNameLst>
                                      </p:cBhvr>
                                      <p:tavLst>
                                        <p:tav tm="0">
                                          <p:val>
                                            <p:strVal val="1+#ppt_h/2"/>
                                          </p:val>
                                        </p:tav>
                                        <p:tav tm="100000">
                                          <p:val>
                                            <p:strVal val="#ppt_y"/>
                                          </p:val>
                                        </p:tav>
                                      </p:tavLst>
                                    </p:anim>
                                  </p:childTnLst>
                                </p:cTn>
                              </p:par>
                            </p:childTnLst>
                          </p:cTn>
                        </p:par>
                        <p:par>
                          <p:cTn id="70" fill="hold">
                            <p:stCondLst>
                              <p:cond delay="2000"/>
                            </p:stCondLst>
                            <p:childTnLst>
                              <p:par>
                                <p:cTn id="71" presetClass="entr" nodeType="afterEffect" presetSubtype="4" presetID="2" grpId="15" fill="hold">
                                  <p:stCondLst>
                                    <p:cond delay="0"/>
                                  </p:stCondLst>
                                  <p:iterate type="el" backwards="0">
                                    <p:tmAbs val="0"/>
                                  </p:iterate>
                                  <p:childTnLst>
                                    <p:set>
                                      <p:cBhvr>
                                        <p:cTn id="72" fill="hold"/>
                                        <p:tgtEl>
                                          <p:spTgt spid="2185"/>
                                        </p:tgtEl>
                                        <p:attrNameLst>
                                          <p:attrName>style.visibility</p:attrName>
                                        </p:attrNameLst>
                                      </p:cBhvr>
                                      <p:to>
                                        <p:strVal val="visible"/>
                                      </p:to>
                                    </p:set>
                                    <p:anim calcmode="lin" valueType="num">
                                      <p:cBhvr>
                                        <p:cTn id="73" dur="500" fill="hold"/>
                                        <p:tgtEl>
                                          <p:spTgt spid="2185"/>
                                        </p:tgtEl>
                                        <p:attrNameLst>
                                          <p:attrName>ppt_x</p:attrName>
                                        </p:attrNameLst>
                                      </p:cBhvr>
                                      <p:tavLst>
                                        <p:tav tm="0">
                                          <p:val>
                                            <p:strVal val="#ppt_x"/>
                                          </p:val>
                                        </p:tav>
                                        <p:tav tm="100000">
                                          <p:val>
                                            <p:strVal val="#ppt_x"/>
                                          </p:val>
                                        </p:tav>
                                      </p:tavLst>
                                    </p:anim>
                                    <p:anim calcmode="lin" valueType="num">
                                      <p:cBhvr>
                                        <p:cTn id="74" dur="500" fill="hold"/>
                                        <p:tgtEl>
                                          <p:spTgt spid="2185"/>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Class="entr" nodeType="clickEffect" presetID="9" grpId="16" fill="hold">
                                  <p:stCondLst>
                                    <p:cond delay="0"/>
                                  </p:stCondLst>
                                  <p:iterate type="el" backwards="0">
                                    <p:tmAbs val="0"/>
                                  </p:iterate>
                                  <p:childTnLst>
                                    <p:set>
                                      <p:cBhvr>
                                        <p:cTn id="78" fill="hold"/>
                                        <p:tgtEl>
                                          <p:spTgt spid="2163"/>
                                        </p:tgtEl>
                                        <p:attrNameLst>
                                          <p:attrName>style.visibility</p:attrName>
                                        </p:attrNameLst>
                                      </p:cBhvr>
                                      <p:to>
                                        <p:strVal val="visible"/>
                                      </p:to>
                                    </p:set>
                                    <p:animEffect filter="dissolve" transition="in">
                                      <p:cBhvr>
                                        <p:cTn id="79" dur="500"/>
                                        <p:tgtEl>
                                          <p:spTgt spid="2163"/>
                                        </p:tgtEl>
                                      </p:cBhvr>
                                    </p:animEffect>
                                  </p:childTnLst>
                                </p:cTn>
                              </p:par>
                            </p:childTnLst>
                          </p:cTn>
                        </p:par>
                        <p:par>
                          <p:cTn id="80" fill="hold">
                            <p:stCondLst>
                              <p:cond delay="500"/>
                            </p:stCondLst>
                            <p:childTnLst>
                              <p:par>
                                <p:cTn id="81" presetClass="entr" nodeType="afterEffect" presetID="9" grpId="17" fill="hold">
                                  <p:stCondLst>
                                    <p:cond delay="0"/>
                                  </p:stCondLst>
                                  <p:iterate type="el" backwards="0">
                                    <p:tmAbs val="0"/>
                                  </p:iterate>
                                  <p:childTnLst>
                                    <p:set>
                                      <p:cBhvr>
                                        <p:cTn id="82" fill="hold"/>
                                        <p:tgtEl>
                                          <p:spTgt spid="2169"/>
                                        </p:tgtEl>
                                        <p:attrNameLst>
                                          <p:attrName>style.visibility</p:attrName>
                                        </p:attrNameLst>
                                      </p:cBhvr>
                                      <p:to>
                                        <p:strVal val="visible"/>
                                      </p:to>
                                    </p:set>
                                    <p:animEffect filter="dissolve" transition="in">
                                      <p:cBhvr>
                                        <p:cTn id="83" dur="500"/>
                                        <p:tgtEl>
                                          <p:spTgt spid="2169"/>
                                        </p:tgtEl>
                                      </p:cBhvr>
                                    </p:animEffect>
                                  </p:childTnLst>
                                </p:cTn>
                              </p:par>
                            </p:childTnLst>
                          </p:cTn>
                        </p:par>
                        <p:par>
                          <p:cTn id="84" fill="hold">
                            <p:stCondLst>
                              <p:cond delay="1000"/>
                            </p:stCondLst>
                            <p:childTnLst>
                              <p:par>
                                <p:cTn id="85" presetClass="entr" nodeType="afterEffect" presetID="9" grpId="18" fill="hold">
                                  <p:stCondLst>
                                    <p:cond delay="0"/>
                                  </p:stCondLst>
                                  <p:iterate type="el" backwards="0">
                                    <p:tmAbs val="0"/>
                                  </p:iterate>
                                  <p:childTnLst>
                                    <p:set>
                                      <p:cBhvr>
                                        <p:cTn id="86" fill="hold"/>
                                        <p:tgtEl>
                                          <p:spTgt spid="2170"/>
                                        </p:tgtEl>
                                        <p:attrNameLst>
                                          <p:attrName>style.visibility</p:attrName>
                                        </p:attrNameLst>
                                      </p:cBhvr>
                                      <p:to>
                                        <p:strVal val="visible"/>
                                      </p:to>
                                    </p:set>
                                    <p:animEffect filter="dissolve" transition="in">
                                      <p:cBhvr>
                                        <p:cTn id="87" dur="500"/>
                                        <p:tgtEl>
                                          <p:spTgt spid="2170"/>
                                        </p:tgtEl>
                                      </p:cBhvr>
                                    </p:animEffect>
                                  </p:childTnLst>
                                </p:cTn>
                              </p:par>
                            </p:childTnLst>
                          </p:cTn>
                        </p:par>
                        <p:par>
                          <p:cTn id="88" fill="hold">
                            <p:stCondLst>
                              <p:cond delay="1500"/>
                            </p:stCondLst>
                            <p:childTnLst>
                              <p:par>
                                <p:cTn id="89" presetClass="entr" nodeType="afterEffect" presetSubtype="16" presetID="23" grpId="19" fill="hold">
                                  <p:stCondLst>
                                    <p:cond delay="0"/>
                                  </p:stCondLst>
                                  <p:iterate type="el" backwards="0">
                                    <p:tmAbs val="0"/>
                                  </p:iterate>
                                  <p:childTnLst>
                                    <p:set>
                                      <p:cBhvr>
                                        <p:cTn id="90" fill="hold"/>
                                        <p:tgtEl>
                                          <p:spTgt spid="2183"/>
                                        </p:tgtEl>
                                        <p:attrNameLst>
                                          <p:attrName>style.visibility</p:attrName>
                                        </p:attrNameLst>
                                      </p:cBhvr>
                                      <p:to>
                                        <p:strVal val="visible"/>
                                      </p:to>
                                    </p:set>
                                    <p:anim calcmode="lin" valueType="num">
                                      <p:cBhvr>
                                        <p:cTn id="91" dur="500" fill="hold"/>
                                        <p:tgtEl>
                                          <p:spTgt spid="2183"/>
                                        </p:tgtEl>
                                        <p:attrNameLst>
                                          <p:attrName>ppt_w</p:attrName>
                                        </p:attrNameLst>
                                      </p:cBhvr>
                                      <p:tavLst>
                                        <p:tav tm="0">
                                          <p:val>
                                            <p:fltVal val="0"/>
                                          </p:val>
                                        </p:tav>
                                        <p:tav tm="100000">
                                          <p:val>
                                            <p:strVal val="#ppt_w"/>
                                          </p:val>
                                        </p:tav>
                                      </p:tavLst>
                                    </p:anim>
                                    <p:anim calcmode="lin" valueType="num">
                                      <p:cBhvr>
                                        <p:cTn id="92" dur="500" fill="hold"/>
                                        <p:tgtEl>
                                          <p:spTgt spid="2183"/>
                                        </p:tgtEl>
                                        <p:attrNameLst>
                                          <p:attrName>ppt_h</p:attrName>
                                        </p:attrNameLst>
                                      </p:cBhvr>
                                      <p:tavLst>
                                        <p:tav tm="0">
                                          <p:val>
                                            <p:fltVal val="0"/>
                                          </p:val>
                                        </p:tav>
                                        <p:tav tm="100000">
                                          <p:val>
                                            <p:strVal val="#ppt_h"/>
                                          </p:val>
                                        </p:tav>
                                      </p:tavLst>
                                    </p:anim>
                                  </p:childTnLst>
                                </p:cTn>
                              </p:par>
                            </p:childTnLst>
                          </p:cTn>
                        </p:par>
                        <p:par>
                          <p:cTn id="93" fill="hold">
                            <p:stCondLst>
                              <p:cond delay="2000"/>
                            </p:stCondLst>
                            <p:childTnLst>
                              <p:par>
                                <p:cTn id="94" presetClass="entr" nodeType="afterEffect" presetSubtype="16" presetID="23" grpId="20" fill="hold">
                                  <p:stCondLst>
                                    <p:cond delay="0"/>
                                  </p:stCondLst>
                                  <p:iterate type="el" backwards="0">
                                    <p:tmAbs val="0"/>
                                  </p:iterate>
                                  <p:childTnLst>
                                    <p:set>
                                      <p:cBhvr>
                                        <p:cTn id="95" fill="hold"/>
                                        <p:tgtEl>
                                          <p:spTgt spid="2188"/>
                                        </p:tgtEl>
                                        <p:attrNameLst>
                                          <p:attrName>style.visibility</p:attrName>
                                        </p:attrNameLst>
                                      </p:cBhvr>
                                      <p:to>
                                        <p:strVal val="visible"/>
                                      </p:to>
                                    </p:set>
                                    <p:anim calcmode="lin" valueType="num">
                                      <p:cBhvr>
                                        <p:cTn id="96" dur="500" fill="hold"/>
                                        <p:tgtEl>
                                          <p:spTgt spid="2188"/>
                                        </p:tgtEl>
                                        <p:attrNameLst>
                                          <p:attrName>ppt_w</p:attrName>
                                        </p:attrNameLst>
                                      </p:cBhvr>
                                      <p:tavLst>
                                        <p:tav tm="0">
                                          <p:val>
                                            <p:fltVal val="0"/>
                                          </p:val>
                                        </p:tav>
                                        <p:tav tm="100000">
                                          <p:val>
                                            <p:strVal val="#ppt_w"/>
                                          </p:val>
                                        </p:tav>
                                      </p:tavLst>
                                    </p:anim>
                                    <p:anim calcmode="lin" valueType="num">
                                      <p:cBhvr>
                                        <p:cTn id="97" dur="500" fill="hold"/>
                                        <p:tgtEl>
                                          <p:spTgt spid="2188"/>
                                        </p:tgtEl>
                                        <p:attrNameLst>
                                          <p:attrName>ppt_h</p:attrName>
                                        </p:attrNameLst>
                                      </p:cBhvr>
                                      <p:tavLst>
                                        <p:tav tm="0">
                                          <p:val>
                                            <p:fltVal val="0"/>
                                          </p:val>
                                        </p:tav>
                                        <p:tav tm="100000">
                                          <p:val>
                                            <p:strVal val="#ppt_h"/>
                                          </p:val>
                                        </p:tav>
                                      </p:tavLst>
                                    </p:anim>
                                  </p:childTnLst>
                                </p:cTn>
                              </p:par>
                            </p:childTnLst>
                          </p:cTn>
                        </p:par>
                      </p:childTnLst>
                    </p:cTn>
                  </p:par>
                  <p:par>
                    <p:cTn id="98" fill="hold">
                      <p:stCondLst>
                        <p:cond delay="indefinite"/>
                      </p:stCondLst>
                      <p:childTnLst>
                        <p:par>
                          <p:cTn id="99" fill="hold">
                            <p:stCondLst>
                              <p:cond delay="0"/>
                            </p:stCondLst>
                            <p:childTnLst>
                              <p:par>
                                <p:cTn id="100" presetClass="entr" nodeType="clickEffect" presetID="9" grpId="21" fill="hold">
                                  <p:stCondLst>
                                    <p:cond delay="0"/>
                                  </p:stCondLst>
                                  <p:iterate type="el" backwards="0">
                                    <p:tmAbs val="0"/>
                                  </p:iterate>
                                  <p:childTnLst>
                                    <p:set>
                                      <p:cBhvr>
                                        <p:cTn id="101" fill="hold"/>
                                        <p:tgtEl>
                                          <p:spTgt spid="2162"/>
                                        </p:tgtEl>
                                        <p:attrNameLst>
                                          <p:attrName>style.visibility</p:attrName>
                                        </p:attrNameLst>
                                      </p:cBhvr>
                                      <p:to>
                                        <p:strVal val="visible"/>
                                      </p:to>
                                    </p:set>
                                    <p:animEffect filter="dissolve" transition="in">
                                      <p:cBhvr>
                                        <p:cTn id="102" dur="500"/>
                                        <p:tgtEl>
                                          <p:spTgt spid="2162"/>
                                        </p:tgtEl>
                                      </p:cBhvr>
                                    </p:animEffect>
                                  </p:childTnLst>
                                </p:cTn>
                              </p:par>
                            </p:childTnLst>
                          </p:cTn>
                        </p:par>
                        <p:par>
                          <p:cTn id="103" fill="hold">
                            <p:stCondLst>
                              <p:cond delay="500"/>
                            </p:stCondLst>
                            <p:childTnLst>
                              <p:par>
                                <p:cTn id="104" presetClass="entr" nodeType="afterEffect" presetID="9" grpId="22" fill="hold">
                                  <p:stCondLst>
                                    <p:cond delay="0"/>
                                  </p:stCondLst>
                                  <p:iterate type="el" backwards="0">
                                    <p:tmAbs val="0"/>
                                  </p:iterate>
                                  <p:childTnLst>
                                    <p:set>
                                      <p:cBhvr>
                                        <p:cTn id="105" fill="hold"/>
                                        <p:tgtEl>
                                          <p:spTgt spid="2160"/>
                                        </p:tgtEl>
                                        <p:attrNameLst>
                                          <p:attrName>style.visibility</p:attrName>
                                        </p:attrNameLst>
                                      </p:cBhvr>
                                      <p:to>
                                        <p:strVal val="visible"/>
                                      </p:to>
                                    </p:set>
                                    <p:animEffect filter="dissolve" transition="in">
                                      <p:cBhvr>
                                        <p:cTn id="106" dur="500"/>
                                        <p:tgtEl>
                                          <p:spTgt spid="2160"/>
                                        </p:tgtEl>
                                      </p:cBhvr>
                                    </p:animEffect>
                                  </p:childTnLst>
                                </p:cTn>
                              </p:par>
                            </p:childTnLst>
                          </p:cTn>
                        </p:par>
                      </p:childTnLst>
                    </p:cTn>
                  </p:par>
                  <p:par>
                    <p:cTn id="107" fill="hold">
                      <p:stCondLst>
                        <p:cond delay="indefinite"/>
                      </p:stCondLst>
                      <p:childTnLst>
                        <p:par>
                          <p:cTn id="108" fill="hold">
                            <p:stCondLst>
                              <p:cond delay="0"/>
                            </p:stCondLst>
                            <p:childTnLst>
                              <p:par>
                                <p:cTn id="109" presetClass="entr" nodeType="clickEffect" presetID="9" grpId="23" fill="hold">
                                  <p:stCondLst>
                                    <p:cond delay="0"/>
                                  </p:stCondLst>
                                  <p:iterate type="el" backwards="0">
                                    <p:tmAbs val="0"/>
                                  </p:iterate>
                                  <p:childTnLst>
                                    <p:set>
                                      <p:cBhvr>
                                        <p:cTn id="110" fill="hold"/>
                                        <p:tgtEl>
                                          <p:spTgt spid="2186"/>
                                        </p:tgtEl>
                                        <p:attrNameLst>
                                          <p:attrName>style.visibility</p:attrName>
                                        </p:attrNameLst>
                                      </p:cBhvr>
                                      <p:to>
                                        <p:strVal val="visible"/>
                                      </p:to>
                                    </p:set>
                                    <p:animEffect filter="dissolve" transition="in">
                                      <p:cBhvr>
                                        <p:cTn id="111" dur="500"/>
                                        <p:tgtEl>
                                          <p:spTgt spid="2186"/>
                                        </p:tgtEl>
                                      </p:cBhvr>
                                    </p:animEffect>
                                  </p:childTnLst>
                                </p:cTn>
                              </p:par>
                            </p:childTnLst>
                          </p:cTn>
                        </p:par>
                        <p:par>
                          <p:cTn id="112" fill="hold">
                            <p:stCondLst>
                              <p:cond delay="500"/>
                            </p:stCondLst>
                            <p:childTnLst>
                              <p:par>
                                <p:cTn id="113" presetClass="entr" nodeType="afterEffect" presetID="9" grpId="24" fill="hold">
                                  <p:stCondLst>
                                    <p:cond delay="0"/>
                                  </p:stCondLst>
                                  <p:iterate type="el" backwards="0">
                                    <p:tmAbs val="0"/>
                                  </p:iterate>
                                  <p:childTnLst>
                                    <p:set>
                                      <p:cBhvr>
                                        <p:cTn id="114" fill="hold"/>
                                        <p:tgtEl>
                                          <p:spTgt spid="2187"/>
                                        </p:tgtEl>
                                        <p:attrNameLst>
                                          <p:attrName>style.visibility</p:attrName>
                                        </p:attrNameLst>
                                      </p:cBhvr>
                                      <p:to>
                                        <p:strVal val="visible"/>
                                      </p:to>
                                    </p:set>
                                    <p:animEffect filter="dissolve" transition="in">
                                      <p:cBhvr>
                                        <p:cTn id="115" dur="500"/>
                                        <p:tgtEl>
                                          <p:spTgt spid="2187"/>
                                        </p:tgtEl>
                                      </p:cBhvr>
                                    </p:animEffect>
                                  </p:childTnLst>
                                </p:cTn>
                              </p:par>
                            </p:childTnLst>
                          </p:cTn>
                        </p:par>
                      </p:childTnLst>
                    </p:cTn>
                  </p:par>
                  <p:par>
                    <p:cTn id="116" fill="hold">
                      <p:stCondLst>
                        <p:cond delay="indefinite"/>
                      </p:stCondLst>
                      <p:childTnLst>
                        <p:par>
                          <p:cTn id="117" fill="hold">
                            <p:stCondLst>
                              <p:cond delay="0"/>
                            </p:stCondLst>
                            <p:childTnLst>
                              <p:par>
                                <p:cTn id="118" presetClass="entr" nodeType="clickEffect" presetSubtype="1" presetID="22" grpId="25" fill="hold">
                                  <p:stCondLst>
                                    <p:cond delay="0"/>
                                  </p:stCondLst>
                                  <p:iterate type="el" backwards="0">
                                    <p:tmAbs val="0"/>
                                  </p:iterate>
                                  <p:childTnLst>
                                    <p:set>
                                      <p:cBhvr>
                                        <p:cTn id="119" fill="hold"/>
                                        <p:tgtEl>
                                          <p:spTgt spid="2161"/>
                                        </p:tgtEl>
                                        <p:attrNameLst>
                                          <p:attrName>style.visibility</p:attrName>
                                        </p:attrNameLst>
                                      </p:cBhvr>
                                      <p:to>
                                        <p:strVal val="visible"/>
                                      </p:to>
                                    </p:set>
                                    <p:animEffect filter="wipe(up)" transition="in">
                                      <p:cBhvr>
                                        <p:cTn id="120" dur="500"/>
                                        <p:tgtEl>
                                          <p:spTgt spid="2161"/>
                                        </p:tgtEl>
                                      </p:cBhvr>
                                    </p:animEffect>
                                  </p:childTnLst>
                                </p:cTn>
                              </p:par>
                            </p:childTnLst>
                          </p:cTn>
                        </p:par>
                      </p:childTnLst>
                    </p:cTn>
                  </p:par>
                  <p:par>
                    <p:cTn id="121" fill="hold">
                      <p:stCondLst>
                        <p:cond delay="indefinite"/>
                      </p:stCondLst>
                      <p:childTnLst>
                        <p:par>
                          <p:cTn id="122" fill="hold">
                            <p:stCondLst>
                              <p:cond delay="0"/>
                            </p:stCondLst>
                            <p:childTnLst>
                              <p:par>
                                <p:cTn id="123" presetClass="entr" nodeType="clickEffect" presetSubtype="8" presetID="2" grpId="26" fill="hold">
                                  <p:stCondLst>
                                    <p:cond delay="0"/>
                                  </p:stCondLst>
                                  <p:iterate type="el" backwards="0">
                                    <p:tmAbs val="0"/>
                                  </p:iterate>
                                  <p:childTnLst>
                                    <p:set>
                                      <p:cBhvr>
                                        <p:cTn id="124" fill="hold"/>
                                        <p:tgtEl>
                                          <p:spTgt spid="2192"/>
                                        </p:tgtEl>
                                        <p:attrNameLst>
                                          <p:attrName>style.visibility</p:attrName>
                                        </p:attrNameLst>
                                      </p:cBhvr>
                                      <p:to>
                                        <p:strVal val="visible"/>
                                      </p:to>
                                    </p:set>
                                    <p:anim calcmode="lin" valueType="num">
                                      <p:cBhvr>
                                        <p:cTn id="125" dur="500" fill="hold"/>
                                        <p:tgtEl>
                                          <p:spTgt spid="2192"/>
                                        </p:tgtEl>
                                        <p:attrNameLst>
                                          <p:attrName>ppt_x</p:attrName>
                                        </p:attrNameLst>
                                      </p:cBhvr>
                                      <p:tavLst>
                                        <p:tav tm="0">
                                          <p:val>
                                            <p:strVal val="0-#ppt_w/2"/>
                                          </p:val>
                                        </p:tav>
                                        <p:tav tm="100000">
                                          <p:val>
                                            <p:strVal val="#ppt_x"/>
                                          </p:val>
                                        </p:tav>
                                      </p:tavLst>
                                    </p:anim>
                                    <p:anim calcmode="lin" valueType="num">
                                      <p:cBhvr>
                                        <p:cTn id="126" dur="500" fill="hold"/>
                                        <p:tgtEl>
                                          <p:spTgt spid="2192"/>
                                        </p:tgtEl>
                                        <p:attrNameLst>
                                          <p:attrName>ppt_y</p:attrName>
                                        </p:attrNameLst>
                                      </p:cBhvr>
                                      <p:tavLst>
                                        <p:tav tm="0">
                                          <p:val>
                                            <p:strVal val="#ppt_y"/>
                                          </p:val>
                                        </p:tav>
                                        <p:tav tm="100000">
                                          <p:val>
                                            <p:strVal val="#ppt_y"/>
                                          </p:val>
                                        </p:tav>
                                      </p:tavLst>
                                    </p:anim>
                                  </p:childTnLst>
                                </p:cTn>
                              </p:par>
                            </p:childTnLst>
                          </p:cTn>
                        </p:par>
                        <p:par>
                          <p:cTn id="127" fill="hold">
                            <p:stCondLst>
                              <p:cond delay="500"/>
                            </p:stCondLst>
                            <p:childTnLst>
                              <p:par>
                                <p:cTn id="128" presetClass="entr" nodeType="afterEffect" presetSubtype="8" presetID="2" grpId="27" fill="hold">
                                  <p:stCondLst>
                                    <p:cond delay="0"/>
                                  </p:stCondLst>
                                  <p:iterate type="el" backwards="0">
                                    <p:tmAbs val="0"/>
                                  </p:iterate>
                                  <p:childTnLst>
                                    <p:set>
                                      <p:cBhvr>
                                        <p:cTn id="129" fill="hold"/>
                                        <p:tgtEl>
                                          <p:spTgt spid="2193"/>
                                        </p:tgtEl>
                                        <p:attrNameLst>
                                          <p:attrName>style.visibility</p:attrName>
                                        </p:attrNameLst>
                                      </p:cBhvr>
                                      <p:to>
                                        <p:strVal val="visible"/>
                                      </p:to>
                                    </p:set>
                                    <p:anim calcmode="lin" valueType="num">
                                      <p:cBhvr>
                                        <p:cTn id="130" dur="500" fill="hold"/>
                                        <p:tgtEl>
                                          <p:spTgt spid="2193"/>
                                        </p:tgtEl>
                                        <p:attrNameLst>
                                          <p:attrName>ppt_x</p:attrName>
                                        </p:attrNameLst>
                                      </p:cBhvr>
                                      <p:tavLst>
                                        <p:tav tm="0">
                                          <p:val>
                                            <p:strVal val="0-#ppt_w/2"/>
                                          </p:val>
                                        </p:tav>
                                        <p:tav tm="100000">
                                          <p:val>
                                            <p:strVal val="#ppt_x"/>
                                          </p:val>
                                        </p:tav>
                                      </p:tavLst>
                                    </p:anim>
                                    <p:anim calcmode="lin" valueType="num">
                                      <p:cBhvr>
                                        <p:cTn id="131" dur="500" fill="hold"/>
                                        <p:tgtEl>
                                          <p:spTgt spid="2193"/>
                                        </p:tgtEl>
                                        <p:attrNameLst>
                                          <p:attrName>ppt_y</p:attrName>
                                        </p:attrNameLst>
                                      </p:cBhvr>
                                      <p:tavLst>
                                        <p:tav tm="0">
                                          <p:val>
                                            <p:strVal val="#ppt_y"/>
                                          </p:val>
                                        </p:tav>
                                        <p:tav tm="100000">
                                          <p:val>
                                            <p:strVal val="#ppt_y"/>
                                          </p:val>
                                        </p:tav>
                                      </p:tavLst>
                                    </p:anim>
                                  </p:childTnLst>
                                </p:cTn>
                              </p:par>
                            </p:childTnLst>
                          </p:cTn>
                        </p:par>
                        <p:par>
                          <p:cTn id="132" fill="hold">
                            <p:stCondLst>
                              <p:cond delay="1000"/>
                            </p:stCondLst>
                            <p:childTnLst>
                              <p:par>
                                <p:cTn id="133" presetClass="entr" nodeType="afterEffect" presetSubtype="8" presetID="2" grpId="28" fill="hold">
                                  <p:stCondLst>
                                    <p:cond delay="0"/>
                                  </p:stCondLst>
                                  <p:iterate type="el" backwards="0">
                                    <p:tmAbs val="0"/>
                                  </p:iterate>
                                  <p:childTnLst>
                                    <p:set>
                                      <p:cBhvr>
                                        <p:cTn id="134" fill="hold"/>
                                        <p:tgtEl>
                                          <p:spTgt spid="2194"/>
                                        </p:tgtEl>
                                        <p:attrNameLst>
                                          <p:attrName>style.visibility</p:attrName>
                                        </p:attrNameLst>
                                      </p:cBhvr>
                                      <p:to>
                                        <p:strVal val="visible"/>
                                      </p:to>
                                    </p:set>
                                    <p:anim calcmode="lin" valueType="num">
                                      <p:cBhvr>
                                        <p:cTn id="135" dur="500" fill="hold"/>
                                        <p:tgtEl>
                                          <p:spTgt spid="2194"/>
                                        </p:tgtEl>
                                        <p:attrNameLst>
                                          <p:attrName>ppt_x</p:attrName>
                                        </p:attrNameLst>
                                      </p:cBhvr>
                                      <p:tavLst>
                                        <p:tav tm="0">
                                          <p:val>
                                            <p:strVal val="0-#ppt_w/2"/>
                                          </p:val>
                                        </p:tav>
                                        <p:tav tm="100000">
                                          <p:val>
                                            <p:strVal val="#ppt_x"/>
                                          </p:val>
                                        </p:tav>
                                      </p:tavLst>
                                    </p:anim>
                                    <p:anim calcmode="lin" valueType="num">
                                      <p:cBhvr>
                                        <p:cTn id="136" dur="500" fill="hold"/>
                                        <p:tgtEl>
                                          <p:spTgt spid="2194"/>
                                        </p:tgtEl>
                                        <p:attrNameLst>
                                          <p:attrName>ppt_y</p:attrName>
                                        </p:attrNameLst>
                                      </p:cBhvr>
                                      <p:tavLst>
                                        <p:tav tm="0">
                                          <p:val>
                                            <p:strVal val="#ppt_y"/>
                                          </p:val>
                                        </p:tav>
                                        <p:tav tm="100000">
                                          <p:val>
                                            <p:strVal val="#ppt_y"/>
                                          </p:val>
                                        </p:tav>
                                      </p:tavLst>
                                    </p:anim>
                                  </p:childTnLst>
                                </p:cTn>
                              </p:par>
                            </p:childTnLst>
                          </p:cTn>
                        </p:par>
                        <p:par>
                          <p:cTn id="137" fill="hold">
                            <p:stCondLst>
                              <p:cond delay="1500"/>
                            </p:stCondLst>
                            <p:childTnLst>
                              <p:par>
                                <p:cTn id="138" presetClass="entr" nodeType="afterEffect" presetSubtype="8" presetID="2" grpId="29" fill="hold">
                                  <p:stCondLst>
                                    <p:cond delay="0"/>
                                  </p:stCondLst>
                                  <p:iterate type="el" backwards="0">
                                    <p:tmAbs val="0"/>
                                  </p:iterate>
                                  <p:childTnLst>
                                    <p:set>
                                      <p:cBhvr>
                                        <p:cTn id="139" fill="hold"/>
                                        <p:tgtEl>
                                          <p:spTgt spid="2195"/>
                                        </p:tgtEl>
                                        <p:attrNameLst>
                                          <p:attrName>style.visibility</p:attrName>
                                        </p:attrNameLst>
                                      </p:cBhvr>
                                      <p:to>
                                        <p:strVal val="visible"/>
                                      </p:to>
                                    </p:set>
                                    <p:anim calcmode="lin" valueType="num">
                                      <p:cBhvr>
                                        <p:cTn id="140" dur="500" fill="hold"/>
                                        <p:tgtEl>
                                          <p:spTgt spid="2195"/>
                                        </p:tgtEl>
                                        <p:attrNameLst>
                                          <p:attrName>ppt_x</p:attrName>
                                        </p:attrNameLst>
                                      </p:cBhvr>
                                      <p:tavLst>
                                        <p:tav tm="0">
                                          <p:val>
                                            <p:strVal val="0-#ppt_w/2"/>
                                          </p:val>
                                        </p:tav>
                                        <p:tav tm="100000">
                                          <p:val>
                                            <p:strVal val="#ppt_x"/>
                                          </p:val>
                                        </p:tav>
                                      </p:tavLst>
                                    </p:anim>
                                    <p:anim calcmode="lin" valueType="num">
                                      <p:cBhvr>
                                        <p:cTn id="141" dur="500" fill="hold"/>
                                        <p:tgtEl>
                                          <p:spTgt spid="2195"/>
                                        </p:tgtEl>
                                        <p:attrNameLst>
                                          <p:attrName>ppt_y</p:attrName>
                                        </p:attrNameLst>
                                      </p:cBhvr>
                                      <p:tavLst>
                                        <p:tav tm="0">
                                          <p:val>
                                            <p:strVal val="#ppt_y"/>
                                          </p:val>
                                        </p:tav>
                                        <p:tav tm="100000">
                                          <p:val>
                                            <p:strVal val="#ppt_y"/>
                                          </p:val>
                                        </p:tav>
                                      </p:tavLst>
                                    </p:anim>
                                  </p:childTnLst>
                                </p:cTn>
                              </p:par>
                            </p:childTnLst>
                          </p:cTn>
                        </p:par>
                        <p:par>
                          <p:cTn id="142" fill="hold">
                            <p:stCondLst>
                              <p:cond delay="2000"/>
                            </p:stCondLst>
                            <p:childTnLst>
                              <p:par>
                                <p:cTn id="143" presetClass="entr" nodeType="afterEffect" presetSubtype="8" presetID="2" grpId="30" fill="hold">
                                  <p:stCondLst>
                                    <p:cond delay="0"/>
                                  </p:stCondLst>
                                  <p:iterate type="el" backwards="0">
                                    <p:tmAbs val="0"/>
                                  </p:iterate>
                                  <p:childTnLst>
                                    <p:set>
                                      <p:cBhvr>
                                        <p:cTn id="144" fill="hold"/>
                                        <p:tgtEl>
                                          <p:spTgt spid="2196"/>
                                        </p:tgtEl>
                                        <p:attrNameLst>
                                          <p:attrName>style.visibility</p:attrName>
                                        </p:attrNameLst>
                                      </p:cBhvr>
                                      <p:to>
                                        <p:strVal val="visible"/>
                                      </p:to>
                                    </p:set>
                                    <p:anim calcmode="lin" valueType="num">
                                      <p:cBhvr>
                                        <p:cTn id="145" dur="500" fill="hold"/>
                                        <p:tgtEl>
                                          <p:spTgt spid="2196"/>
                                        </p:tgtEl>
                                        <p:attrNameLst>
                                          <p:attrName>ppt_x</p:attrName>
                                        </p:attrNameLst>
                                      </p:cBhvr>
                                      <p:tavLst>
                                        <p:tav tm="0">
                                          <p:val>
                                            <p:strVal val="0-#ppt_w/2"/>
                                          </p:val>
                                        </p:tav>
                                        <p:tav tm="100000">
                                          <p:val>
                                            <p:strVal val="#ppt_x"/>
                                          </p:val>
                                        </p:tav>
                                      </p:tavLst>
                                    </p:anim>
                                    <p:anim calcmode="lin" valueType="num">
                                      <p:cBhvr>
                                        <p:cTn id="146" dur="500" fill="hold"/>
                                        <p:tgtEl>
                                          <p:spTgt spid="2196"/>
                                        </p:tgtEl>
                                        <p:attrNameLst>
                                          <p:attrName>ppt_y</p:attrName>
                                        </p:attrNameLst>
                                      </p:cBhvr>
                                      <p:tavLst>
                                        <p:tav tm="0">
                                          <p:val>
                                            <p:strVal val="#ppt_y"/>
                                          </p:val>
                                        </p:tav>
                                        <p:tav tm="100000">
                                          <p:val>
                                            <p:strVal val="#ppt_y"/>
                                          </p:val>
                                        </p:tav>
                                      </p:tavLst>
                                    </p:anim>
                                  </p:childTnLst>
                                </p:cTn>
                              </p:par>
                            </p:childTnLst>
                          </p:cTn>
                        </p:par>
                        <p:par>
                          <p:cTn id="147" fill="hold">
                            <p:stCondLst>
                              <p:cond delay="2500"/>
                            </p:stCondLst>
                            <p:childTnLst>
                              <p:par>
                                <p:cTn id="148" presetClass="entr" nodeType="afterEffect" presetSubtype="8" presetID="2" grpId="31" fill="hold">
                                  <p:stCondLst>
                                    <p:cond delay="0"/>
                                  </p:stCondLst>
                                  <p:iterate type="el" backwards="0">
                                    <p:tmAbs val="0"/>
                                  </p:iterate>
                                  <p:childTnLst>
                                    <p:set>
                                      <p:cBhvr>
                                        <p:cTn id="149" fill="hold"/>
                                        <p:tgtEl>
                                          <p:spTgt spid="2197"/>
                                        </p:tgtEl>
                                        <p:attrNameLst>
                                          <p:attrName>style.visibility</p:attrName>
                                        </p:attrNameLst>
                                      </p:cBhvr>
                                      <p:to>
                                        <p:strVal val="visible"/>
                                      </p:to>
                                    </p:set>
                                    <p:anim calcmode="lin" valueType="num">
                                      <p:cBhvr>
                                        <p:cTn id="150" dur="500" fill="hold"/>
                                        <p:tgtEl>
                                          <p:spTgt spid="2197"/>
                                        </p:tgtEl>
                                        <p:attrNameLst>
                                          <p:attrName>ppt_x</p:attrName>
                                        </p:attrNameLst>
                                      </p:cBhvr>
                                      <p:tavLst>
                                        <p:tav tm="0">
                                          <p:val>
                                            <p:strVal val="0-#ppt_w/2"/>
                                          </p:val>
                                        </p:tav>
                                        <p:tav tm="100000">
                                          <p:val>
                                            <p:strVal val="#ppt_x"/>
                                          </p:val>
                                        </p:tav>
                                      </p:tavLst>
                                    </p:anim>
                                    <p:anim calcmode="lin" valueType="num">
                                      <p:cBhvr>
                                        <p:cTn id="151" dur="500" fill="hold"/>
                                        <p:tgtEl>
                                          <p:spTgt spid="2197"/>
                                        </p:tgtEl>
                                        <p:attrNameLst>
                                          <p:attrName>ppt_y</p:attrName>
                                        </p:attrNameLst>
                                      </p:cBhvr>
                                      <p:tavLst>
                                        <p:tav tm="0">
                                          <p:val>
                                            <p:strVal val="#ppt_y"/>
                                          </p:val>
                                        </p:tav>
                                        <p:tav tm="100000">
                                          <p:val>
                                            <p:strVal val="#ppt_y"/>
                                          </p:val>
                                        </p:tav>
                                      </p:tavLst>
                                    </p:anim>
                                  </p:childTnLst>
                                </p:cTn>
                              </p:par>
                            </p:childTnLst>
                          </p:cTn>
                        </p:par>
                        <p:par>
                          <p:cTn id="152" fill="hold">
                            <p:stCondLst>
                              <p:cond delay="3000"/>
                            </p:stCondLst>
                            <p:childTnLst>
                              <p:par>
                                <p:cTn id="153" presetClass="entr" nodeType="afterEffect" presetSubtype="8" presetID="2" grpId="32" fill="hold">
                                  <p:stCondLst>
                                    <p:cond delay="0"/>
                                  </p:stCondLst>
                                  <p:iterate type="el" backwards="0">
                                    <p:tmAbs val="0"/>
                                  </p:iterate>
                                  <p:childTnLst>
                                    <p:set>
                                      <p:cBhvr>
                                        <p:cTn id="154" fill="hold"/>
                                        <p:tgtEl>
                                          <p:spTgt spid="2198"/>
                                        </p:tgtEl>
                                        <p:attrNameLst>
                                          <p:attrName>style.visibility</p:attrName>
                                        </p:attrNameLst>
                                      </p:cBhvr>
                                      <p:to>
                                        <p:strVal val="visible"/>
                                      </p:to>
                                    </p:set>
                                    <p:anim calcmode="lin" valueType="num">
                                      <p:cBhvr>
                                        <p:cTn id="155" dur="500" fill="hold"/>
                                        <p:tgtEl>
                                          <p:spTgt spid="2198"/>
                                        </p:tgtEl>
                                        <p:attrNameLst>
                                          <p:attrName>ppt_x</p:attrName>
                                        </p:attrNameLst>
                                      </p:cBhvr>
                                      <p:tavLst>
                                        <p:tav tm="0">
                                          <p:val>
                                            <p:strVal val="0-#ppt_w/2"/>
                                          </p:val>
                                        </p:tav>
                                        <p:tav tm="100000">
                                          <p:val>
                                            <p:strVal val="#ppt_x"/>
                                          </p:val>
                                        </p:tav>
                                      </p:tavLst>
                                    </p:anim>
                                    <p:anim calcmode="lin" valueType="num">
                                      <p:cBhvr>
                                        <p:cTn id="156" dur="500" fill="hold"/>
                                        <p:tgtEl>
                                          <p:spTgt spid="2198"/>
                                        </p:tgtEl>
                                        <p:attrNameLst>
                                          <p:attrName>ppt_y</p:attrName>
                                        </p:attrNameLst>
                                      </p:cBhvr>
                                      <p:tavLst>
                                        <p:tav tm="0">
                                          <p:val>
                                            <p:strVal val="#ppt_y"/>
                                          </p:val>
                                        </p:tav>
                                        <p:tav tm="100000">
                                          <p:val>
                                            <p:strVal val="#ppt_y"/>
                                          </p:val>
                                        </p:tav>
                                      </p:tavLst>
                                    </p:anim>
                                  </p:childTnLst>
                                </p:cTn>
                              </p:par>
                            </p:childTnLst>
                          </p:cTn>
                        </p:par>
                        <p:par>
                          <p:cTn id="157" fill="hold">
                            <p:stCondLst>
                              <p:cond delay="3500"/>
                            </p:stCondLst>
                            <p:childTnLst>
                              <p:par>
                                <p:cTn id="158" presetClass="entr" nodeType="afterEffect" presetSubtype="8" presetID="2" grpId="33" fill="hold">
                                  <p:stCondLst>
                                    <p:cond delay="0"/>
                                  </p:stCondLst>
                                  <p:iterate type="el" backwards="0">
                                    <p:tmAbs val="0"/>
                                  </p:iterate>
                                  <p:childTnLst>
                                    <p:set>
                                      <p:cBhvr>
                                        <p:cTn id="159" fill="hold"/>
                                        <p:tgtEl>
                                          <p:spTgt spid="2199"/>
                                        </p:tgtEl>
                                        <p:attrNameLst>
                                          <p:attrName>style.visibility</p:attrName>
                                        </p:attrNameLst>
                                      </p:cBhvr>
                                      <p:to>
                                        <p:strVal val="visible"/>
                                      </p:to>
                                    </p:set>
                                    <p:anim calcmode="lin" valueType="num">
                                      <p:cBhvr>
                                        <p:cTn id="160" dur="500" fill="hold"/>
                                        <p:tgtEl>
                                          <p:spTgt spid="2199"/>
                                        </p:tgtEl>
                                        <p:attrNameLst>
                                          <p:attrName>ppt_x</p:attrName>
                                        </p:attrNameLst>
                                      </p:cBhvr>
                                      <p:tavLst>
                                        <p:tav tm="0">
                                          <p:val>
                                            <p:strVal val="0-#ppt_w/2"/>
                                          </p:val>
                                        </p:tav>
                                        <p:tav tm="100000">
                                          <p:val>
                                            <p:strVal val="#ppt_x"/>
                                          </p:val>
                                        </p:tav>
                                      </p:tavLst>
                                    </p:anim>
                                    <p:anim calcmode="lin" valueType="num">
                                      <p:cBhvr>
                                        <p:cTn id="161" dur="500" fill="hold"/>
                                        <p:tgtEl>
                                          <p:spTgt spid="2199"/>
                                        </p:tgtEl>
                                        <p:attrNameLst>
                                          <p:attrName>ppt_y</p:attrName>
                                        </p:attrNameLst>
                                      </p:cBhvr>
                                      <p:tavLst>
                                        <p:tav tm="0">
                                          <p:val>
                                            <p:strVal val="#ppt_y"/>
                                          </p:val>
                                        </p:tav>
                                        <p:tav tm="100000">
                                          <p:val>
                                            <p:strVal val="#ppt_y"/>
                                          </p:val>
                                        </p:tav>
                                      </p:tavLst>
                                    </p:anim>
                                  </p:childTnLst>
                                </p:cTn>
                              </p:par>
                            </p:childTnLst>
                          </p:cTn>
                        </p:par>
                        <p:par>
                          <p:cTn id="162" fill="hold">
                            <p:stCondLst>
                              <p:cond delay="4000"/>
                            </p:stCondLst>
                            <p:childTnLst>
                              <p:par>
                                <p:cTn id="163" presetClass="entr" nodeType="afterEffect" presetSubtype="8" presetID="2" grpId="34" fill="hold">
                                  <p:stCondLst>
                                    <p:cond delay="0"/>
                                  </p:stCondLst>
                                  <p:iterate type="el" backwards="0">
                                    <p:tmAbs val="0"/>
                                  </p:iterate>
                                  <p:childTnLst>
                                    <p:set>
                                      <p:cBhvr>
                                        <p:cTn id="164" fill="hold"/>
                                        <p:tgtEl>
                                          <p:spTgt spid="2200"/>
                                        </p:tgtEl>
                                        <p:attrNameLst>
                                          <p:attrName>style.visibility</p:attrName>
                                        </p:attrNameLst>
                                      </p:cBhvr>
                                      <p:to>
                                        <p:strVal val="visible"/>
                                      </p:to>
                                    </p:set>
                                    <p:anim calcmode="lin" valueType="num">
                                      <p:cBhvr>
                                        <p:cTn id="165" dur="500" fill="hold"/>
                                        <p:tgtEl>
                                          <p:spTgt spid="2200"/>
                                        </p:tgtEl>
                                        <p:attrNameLst>
                                          <p:attrName>ppt_x</p:attrName>
                                        </p:attrNameLst>
                                      </p:cBhvr>
                                      <p:tavLst>
                                        <p:tav tm="0">
                                          <p:val>
                                            <p:strVal val="0-#ppt_w/2"/>
                                          </p:val>
                                        </p:tav>
                                        <p:tav tm="100000">
                                          <p:val>
                                            <p:strVal val="#ppt_x"/>
                                          </p:val>
                                        </p:tav>
                                      </p:tavLst>
                                    </p:anim>
                                    <p:anim calcmode="lin" valueType="num">
                                      <p:cBhvr>
                                        <p:cTn id="166" dur="500" fill="hold"/>
                                        <p:tgtEl>
                                          <p:spTgt spid="2200"/>
                                        </p:tgtEl>
                                        <p:attrNameLst>
                                          <p:attrName>ppt_y</p:attrName>
                                        </p:attrNameLst>
                                      </p:cBhvr>
                                      <p:tavLst>
                                        <p:tav tm="0">
                                          <p:val>
                                            <p:strVal val="#ppt_y"/>
                                          </p:val>
                                        </p:tav>
                                        <p:tav tm="100000">
                                          <p:val>
                                            <p:strVal val="#ppt_y"/>
                                          </p:val>
                                        </p:tav>
                                      </p:tavLst>
                                    </p:anim>
                                  </p:childTnLst>
                                </p:cTn>
                              </p:par>
                            </p:childTnLst>
                          </p:cTn>
                        </p:par>
                        <p:par>
                          <p:cTn id="167" fill="hold">
                            <p:stCondLst>
                              <p:cond delay="4500"/>
                            </p:stCondLst>
                            <p:childTnLst>
                              <p:par>
                                <p:cTn id="168" presetClass="entr" nodeType="afterEffect" presetSubtype="8" presetID="2" grpId="35" fill="hold">
                                  <p:stCondLst>
                                    <p:cond delay="0"/>
                                  </p:stCondLst>
                                  <p:iterate type="el" backwards="0">
                                    <p:tmAbs val="0"/>
                                  </p:iterate>
                                  <p:childTnLst>
                                    <p:set>
                                      <p:cBhvr>
                                        <p:cTn id="169" fill="hold"/>
                                        <p:tgtEl>
                                          <p:spTgt spid="2201"/>
                                        </p:tgtEl>
                                        <p:attrNameLst>
                                          <p:attrName>style.visibility</p:attrName>
                                        </p:attrNameLst>
                                      </p:cBhvr>
                                      <p:to>
                                        <p:strVal val="visible"/>
                                      </p:to>
                                    </p:set>
                                    <p:anim calcmode="lin" valueType="num">
                                      <p:cBhvr>
                                        <p:cTn id="170" dur="500" fill="hold"/>
                                        <p:tgtEl>
                                          <p:spTgt spid="2201"/>
                                        </p:tgtEl>
                                        <p:attrNameLst>
                                          <p:attrName>ppt_x</p:attrName>
                                        </p:attrNameLst>
                                      </p:cBhvr>
                                      <p:tavLst>
                                        <p:tav tm="0">
                                          <p:val>
                                            <p:strVal val="0-#ppt_w/2"/>
                                          </p:val>
                                        </p:tav>
                                        <p:tav tm="100000">
                                          <p:val>
                                            <p:strVal val="#ppt_x"/>
                                          </p:val>
                                        </p:tav>
                                      </p:tavLst>
                                    </p:anim>
                                    <p:anim calcmode="lin" valueType="num">
                                      <p:cBhvr>
                                        <p:cTn id="171" dur="500" fill="hold"/>
                                        <p:tgtEl>
                                          <p:spTgt spid="2201"/>
                                        </p:tgtEl>
                                        <p:attrNameLst>
                                          <p:attrName>ppt_y</p:attrName>
                                        </p:attrNameLst>
                                      </p:cBhvr>
                                      <p:tavLst>
                                        <p:tav tm="0">
                                          <p:val>
                                            <p:strVal val="#ppt_y"/>
                                          </p:val>
                                        </p:tav>
                                        <p:tav tm="100000">
                                          <p:val>
                                            <p:strVal val="#ppt_y"/>
                                          </p:val>
                                        </p:tav>
                                      </p:tavLst>
                                    </p:anim>
                                  </p:childTnLst>
                                </p:cTn>
                              </p:par>
                            </p:childTnLst>
                          </p:cTn>
                        </p:par>
                      </p:childTnLst>
                    </p:cTn>
                  </p:par>
                  <p:par>
                    <p:cTn id="172" fill="hold">
                      <p:stCondLst>
                        <p:cond delay="indefinite"/>
                      </p:stCondLst>
                      <p:childTnLst>
                        <p:par>
                          <p:cTn id="173" fill="hold">
                            <p:stCondLst>
                              <p:cond delay="0"/>
                            </p:stCondLst>
                            <p:childTnLst>
                              <p:par>
                                <p:cTn id="174" presetClass="entr" nodeType="clickEffect" presetID="9" grpId="36" fill="hold">
                                  <p:stCondLst>
                                    <p:cond delay="0"/>
                                  </p:stCondLst>
                                  <p:iterate type="el" backwards="0">
                                    <p:tmAbs val="0"/>
                                  </p:iterate>
                                  <p:childTnLst>
                                    <p:set>
                                      <p:cBhvr>
                                        <p:cTn id="175" fill="hold"/>
                                        <p:tgtEl>
                                          <p:spTgt spid="2202"/>
                                        </p:tgtEl>
                                        <p:attrNameLst>
                                          <p:attrName>style.visibility</p:attrName>
                                        </p:attrNameLst>
                                      </p:cBhvr>
                                      <p:to>
                                        <p:strVal val="visible"/>
                                      </p:to>
                                    </p:set>
                                    <p:animEffect filter="dissolve" transition="in">
                                      <p:cBhvr>
                                        <p:cTn id="176" dur="500"/>
                                        <p:tgtEl>
                                          <p:spTgt spid="2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99" grpId="33"/>
      <p:bldP build="whole" bldLvl="1" animBg="1" rev="0" advAuto="0" spid="2170" grpId="18"/>
      <p:bldP build="whole" bldLvl="1" animBg="1" rev="0" advAuto="0" spid="2192" grpId="26"/>
      <p:bldP build="whole" bldLvl="1" animBg="1" rev="0" advAuto="0" spid="2186" grpId="23"/>
      <p:bldP build="whole" bldLvl="1" animBg="1" rev="0" advAuto="0" spid="2196" grpId="30"/>
      <p:bldP build="whole" bldLvl="1" animBg="1" rev="0" advAuto="0" spid="2210" grpId="8"/>
      <p:bldP build="whole" bldLvl="1" animBg="1" rev="0" advAuto="0" spid="2190" grpId="10"/>
      <p:bldP build="whole" bldLvl="1" animBg="1" rev="0" advAuto="0" spid="2200" grpId="34"/>
      <p:bldP build="whole" bldLvl="1" animBg="1" rev="0" advAuto="0" spid="2211" grpId="1"/>
      <p:bldP build="whole" bldLvl="1" animBg="1" rev="0" advAuto="0" spid="2169" grpId="17"/>
      <p:bldP build="whole" bldLvl="1" animBg="1" rev="0" advAuto="0" spid="2183" grpId="19"/>
      <p:bldP build="whole" bldLvl="1" animBg="1" rev="0" advAuto="0" spid="2193" grpId="27"/>
      <p:bldP build="whole" bldLvl="1" animBg="1" rev="0" advAuto="0" spid="2216" grpId="3"/>
      <p:bldP build="whole" bldLvl="1" animBg="1" rev="0" advAuto="0" spid="2171" grpId="11"/>
      <p:bldP build="whole" bldLvl="1" animBg="1" rev="0" advAuto="0" spid="2177" grpId="12"/>
      <p:bldP build="whole" bldLvl="1" animBg="1" rev="0" advAuto="0" spid="2191" grpId="5"/>
      <p:bldP build="whole" bldLvl="1" animBg="1" rev="0" advAuto="0" spid="2187" grpId="24"/>
      <p:bldP build="whole" bldLvl="1" animBg="1" rev="0" advAuto="0" spid="2197" grpId="31"/>
      <p:bldP build="whole" bldLvl="1" animBg="1" rev="0" advAuto="0" spid="2162" grpId="21"/>
      <p:bldP build="whole" bldLvl="1" animBg="1" rev="0" advAuto="0" spid="2184" grpId="9"/>
      <p:bldP build="whole" bldLvl="1" animBg="1" rev="0" advAuto="0" spid="2215" grpId="2"/>
      <p:bldP build="whole" bldLvl="1" animBg="1" rev="0" advAuto="0" spid="2163" grpId="16"/>
      <p:bldP build="whole" bldLvl="1" animBg="1" rev="0" advAuto="0" spid="2209" grpId="7"/>
      <p:bldP build="whole" bldLvl="1" animBg="1" rev="0" advAuto="0" spid="2201" grpId="35"/>
      <p:bldP build="whole" bldLvl="1" animBg="1" rev="0" advAuto="0" spid="2203" grpId="6"/>
      <p:bldP build="whole" bldLvl="1" animBg="1" rev="0" advAuto="0" spid="2188" grpId="20"/>
      <p:bldP build="whole" bldLvl="1" animBg="1" rev="0" advAuto="0" spid="2194" grpId="28"/>
      <p:bldP build="whole" bldLvl="1" animBg="1" rev="0" advAuto="0" spid="2198" grpId="32"/>
      <p:bldP build="whole" bldLvl="1" animBg="1" rev="0" advAuto="0" spid="2160" grpId="22"/>
      <p:bldP build="whole" bldLvl="1" animBg="1" rev="0" advAuto="0" spid="2202" grpId="36"/>
      <p:bldP build="whole" bldLvl="1" animBg="1" rev="0" advAuto="0" spid="2185" grpId="15"/>
      <p:bldP build="whole" bldLvl="1" animBg="1" rev="0" advAuto="0" spid="2189" grpId="14"/>
      <p:bldP build="whole" bldLvl="1" animBg="1" rev="0" advAuto="0" spid="2161" grpId="25"/>
      <p:bldP build="whole" bldLvl="1" animBg="1" rev="0" advAuto="0" spid="2182" grpId="4"/>
      <p:bldP build="whole" bldLvl="1" animBg="1" rev="0" advAuto="0" spid="2195" grpId="29"/>
      <p:bldP build="whole" bldLvl="1" animBg="1" rev="0" advAuto="0" spid="2178" grpId="13"/>
    </p:bldLst>
  </p:timing>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56"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857" name="Rectangle 13"/>
          <p:cNvSpPr/>
          <p:nvPr/>
        </p:nvSpPr>
        <p:spPr>
          <a:xfrm rot="10800000">
            <a:off x="3048000" y="3779539"/>
            <a:ext cx="7274560" cy="940110"/>
          </a:xfrm>
          <a:prstGeom prst="rect">
            <a:avLst/>
          </a:prstGeom>
          <a:solidFill>
            <a:srgbClr val="000000">
              <a:alpha val="3000"/>
            </a:srgbClr>
          </a:solidFill>
          <a:ln w="12700">
            <a:miter lim="400000"/>
          </a:ln>
        </p:spPr>
        <p:txBody>
          <a:bodyPr lIns="45719" rIns="45719" anchor="ctr"/>
          <a:lstStyle/>
          <a:p>
            <a:pPr algn="ctr">
              <a:defRPr>
                <a:solidFill>
                  <a:srgbClr val="FFFFFF"/>
                </a:solidFill>
              </a:defRPr>
            </a:pPr>
          </a:p>
        </p:txBody>
      </p:sp>
      <p:sp>
        <p:nvSpPr>
          <p:cNvPr id="3858" name="Rectangle 15"/>
          <p:cNvSpPr/>
          <p:nvPr/>
        </p:nvSpPr>
        <p:spPr>
          <a:xfrm rot="10800000">
            <a:off x="3048000" y="1901802"/>
            <a:ext cx="7274560" cy="940110"/>
          </a:xfrm>
          <a:prstGeom prst="rect">
            <a:avLst/>
          </a:prstGeom>
          <a:solidFill>
            <a:srgbClr val="000000">
              <a:alpha val="3000"/>
            </a:srgbClr>
          </a:solidFill>
          <a:ln w="12700">
            <a:miter lim="400000"/>
          </a:ln>
        </p:spPr>
        <p:txBody>
          <a:bodyPr lIns="45719" rIns="45719" anchor="ctr"/>
          <a:lstStyle/>
          <a:p>
            <a:pPr algn="ctr">
              <a:defRPr>
                <a:solidFill>
                  <a:srgbClr val="FFFFFF"/>
                </a:solidFill>
              </a:defRPr>
            </a:pPr>
          </a:p>
        </p:txBody>
      </p:sp>
      <p:sp>
        <p:nvSpPr>
          <p:cNvPr id="3859" name="Rectangle 17"/>
          <p:cNvSpPr/>
          <p:nvPr/>
        </p:nvSpPr>
        <p:spPr>
          <a:xfrm flipV="1" rot="10800000">
            <a:off x="3048000" y="5672327"/>
            <a:ext cx="7274560" cy="27433"/>
          </a:xfrm>
          <a:prstGeom prst="rect">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3860"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3868" name="Group 20"/>
          <p:cNvGrpSpPr/>
          <p:nvPr/>
        </p:nvGrpSpPr>
        <p:grpSpPr>
          <a:xfrm>
            <a:off x="3761340" y="3169918"/>
            <a:ext cx="550858" cy="2502408"/>
            <a:chOff x="0" y="0"/>
            <a:chExt cx="550856" cy="2502406"/>
          </a:xfrm>
        </p:grpSpPr>
        <p:sp>
          <p:nvSpPr>
            <p:cNvPr id="3861" name="Shape 6"/>
            <p:cNvSpPr/>
            <p:nvPr/>
          </p:nvSpPr>
          <p:spPr>
            <a:xfrm>
              <a:off x="0" y="0"/>
              <a:ext cx="550857" cy="203578"/>
            </a:xfrm>
            <a:prstGeom prst="ellipse">
              <a:avLst/>
            </a:prstGeom>
            <a:gradFill flip="none" rotWithShape="1">
              <a:gsLst>
                <a:gs pos="5000">
                  <a:srgbClr val="E5E6E7"/>
                </a:gs>
                <a:gs pos="100000">
                  <a:srgbClr val="B1B4B7"/>
                </a:gs>
              </a:gsLst>
              <a:lin ang="19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62" name="Shape 7"/>
            <p:cNvSpPr/>
            <p:nvPr/>
          </p:nvSpPr>
          <p:spPr>
            <a:xfrm>
              <a:off x="0" y="97653"/>
              <a:ext cx="550857" cy="4131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278"/>
                  </a:moveTo>
                  <a:cubicBezTo>
                    <a:pt x="0" y="19217"/>
                    <a:pt x="4835" y="21600"/>
                    <a:pt x="10800" y="21600"/>
                  </a:cubicBezTo>
                  <a:cubicBezTo>
                    <a:pt x="16765" y="21600"/>
                    <a:pt x="21600" y="19217"/>
                    <a:pt x="21600" y="16278"/>
                  </a:cubicBezTo>
                  <a:lnTo>
                    <a:pt x="21600" y="0"/>
                  </a:lnTo>
                  <a:cubicBezTo>
                    <a:pt x="21600" y="2939"/>
                    <a:pt x="16765" y="5322"/>
                    <a:pt x="10800" y="5322"/>
                  </a:cubicBezTo>
                  <a:cubicBezTo>
                    <a:pt x="4835" y="5322"/>
                    <a:pt x="0" y="2939"/>
                    <a:pt x="0" y="0"/>
                  </a:cubicBezTo>
                  <a:cubicBezTo>
                    <a:pt x="0" y="0"/>
                    <a:pt x="0" y="16278"/>
                    <a:pt x="0" y="16278"/>
                  </a:cubicBezTo>
                  <a:close/>
                </a:path>
              </a:pathLst>
            </a:custGeom>
            <a:gradFill flip="none" rotWithShape="1">
              <a:gsLst>
                <a:gs pos="0">
                  <a:srgbClr val="CBCDCF"/>
                </a:gs>
                <a:gs pos="46000">
                  <a:srgbClr val="FEFEFE"/>
                </a:gs>
                <a:gs pos="100000">
                  <a:srgbClr val="E5E6E7"/>
                </a:gs>
              </a:gsLst>
              <a:lin ang="21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63" name="Shape 8"/>
            <p:cNvSpPr/>
            <p:nvPr/>
          </p:nvSpPr>
          <p:spPr>
            <a:xfrm>
              <a:off x="0" y="409386"/>
              <a:ext cx="550857" cy="19865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93"/>
                  </a:moveTo>
                  <a:cubicBezTo>
                    <a:pt x="0" y="21104"/>
                    <a:pt x="4835" y="21600"/>
                    <a:pt x="10800" y="21600"/>
                  </a:cubicBezTo>
                  <a:cubicBezTo>
                    <a:pt x="16765" y="21600"/>
                    <a:pt x="21600" y="21104"/>
                    <a:pt x="21600" y="20493"/>
                  </a:cubicBezTo>
                  <a:lnTo>
                    <a:pt x="21600" y="0"/>
                  </a:lnTo>
                  <a:cubicBezTo>
                    <a:pt x="21600" y="611"/>
                    <a:pt x="16765" y="1107"/>
                    <a:pt x="10800" y="1107"/>
                  </a:cubicBezTo>
                  <a:cubicBezTo>
                    <a:pt x="4835" y="1107"/>
                    <a:pt x="0" y="611"/>
                    <a:pt x="0" y="0"/>
                  </a:cubicBezTo>
                  <a:cubicBezTo>
                    <a:pt x="0" y="0"/>
                    <a:pt x="0" y="20493"/>
                    <a:pt x="0" y="20493"/>
                  </a:cubicBezTo>
                  <a:close/>
                </a:path>
              </a:pathLst>
            </a:custGeom>
            <a:gradFill flip="none" rotWithShape="1">
              <a:gsLst>
                <a:gs pos="0">
                  <a:srgbClr val="B1B4B7">
                    <a:alpha val="50000"/>
                  </a:srgbClr>
                </a:gs>
                <a:gs pos="100000">
                  <a:srgbClr val="5E6265">
                    <a:alpha val="50000"/>
                  </a:srgbClr>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64" name="Shape 9"/>
            <p:cNvSpPr/>
            <p:nvPr/>
          </p:nvSpPr>
          <p:spPr>
            <a:xfrm>
              <a:off x="0" y="2290720"/>
              <a:ext cx="550857" cy="2116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214"/>
                  </a:moveTo>
                  <a:cubicBezTo>
                    <a:pt x="0" y="16950"/>
                    <a:pt x="4835" y="21600"/>
                    <a:pt x="10800" y="21600"/>
                  </a:cubicBezTo>
                  <a:cubicBezTo>
                    <a:pt x="16765" y="21600"/>
                    <a:pt x="21600" y="16950"/>
                    <a:pt x="21600" y="11214"/>
                  </a:cubicBezTo>
                  <a:lnTo>
                    <a:pt x="21600" y="0"/>
                  </a:lnTo>
                  <a:cubicBezTo>
                    <a:pt x="21600" y="5736"/>
                    <a:pt x="16765" y="10386"/>
                    <a:pt x="10800" y="10386"/>
                  </a:cubicBezTo>
                  <a:cubicBezTo>
                    <a:pt x="4835" y="10386"/>
                    <a:pt x="0" y="5736"/>
                    <a:pt x="0" y="0"/>
                  </a:cubicBezTo>
                  <a:cubicBezTo>
                    <a:pt x="0" y="0"/>
                    <a:pt x="0" y="11214"/>
                    <a:pt x="0" y="1121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65" name="Shape 10"/>
            <p:cNvSpPr/>
            <p:nvPr/>
          </p:nvSpPr>
          <p:spPr>
            <a:xfrm>
              <a:off x="0" y="2290720"/>
              <a:ext cx="550857" cy="1567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572"/>
                  </a:moveTo>
                  <a:cubicBezTo>
                    <a:pt x="0" y="15320"/>
                    <a:pt x="4835" y="21600"/>
                    <a:pt x="10800" y="21600"/>
                  </a:cubicBezTo>
                  <a:cubicBezTo>
                    <a:pt x="16765" y="21600"/>
                    <a:pt x="21600" y="15320"/>
                    <a:pt x="21600" y="7572"/>
                  </a:cubicBezTo>
                  <a:lnTo>
                    <a:pt x="21600" y="0"/>
                  </a:lnTo>
                  <a:cubicBezTo>
                    <a:pt x="21600" y="7747"/>
                    <a:pt x="16765" y="14028"/>
                    <a:pt x="10800" y="14028"/>
                  </a:cubicBezTo>
                  <a:cubicBezTo>
                    <a:pt x="4835" y="14028"/>
                    <a:pt x="0" y="7747"/>
                    <a:pt x="0" y="0"/>
                  </a:cubicBezTo>
                  <a:cubicBezTo>
                    <a:pt x="0" y="0"/>
                    <a:pt x="0" y="7572"/>
                    <a:pt x="0" y="7572"/>
                  </a:cubicBezTo>
                  <a:close/>
                </a:path>
              </a:pathLst>
            </a:custGeom>
            <a:gradFill flip="none" rotWithShape="1">
              <a:gsLst>
                <a:gs pos="0">
                  <a:srgbClr val="B1B4B7"/>
                </a:gs>
                <a:gs pos="100000">
                  <a:srgbClr val="5E6265"/>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66" name="Shape 11"/>
            <p:cNvSpPr/>
            <p:nvPr/>
          </p:nvSpPr>
          <p:spPr>
            <a:xfrm>
              <a:off x="0" y="1032851"/>
              <a:ext cx="550857" cy="13624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986"/>
                  </a:moveTo>
                  <a:cubicBezTo>
                    <a:pt x="0" y="20878"/>
                    <a:pt x="4835" y="21600"/>
                    <a:pt x="10800" y="21600"/>
                  </a:cubicBezTo>
                  <a:cubicBezTo>
                    <a:pt x="16765" y="21600"/>
                    <a:pt x="21600" y="20878"/>
                    <a:pt x="21600" y="19986"/>
                  </a:cubicBezTo>
                  <a:lnTo>
                    <a:pt x="21600" y="0"/>
                  </a:lnTo>
                  <a:cubicBezTo>
                    <a:pt x="21600" y="891"/>
                    <a:pt x="16765" y="1614"/>
                    <a:pt x="10800" y="1614"/>
                  </a:cubicBezTo>
                  <a:cubicBezTo>
                    <a:pt x="4835" y="1614"/>
                    <a:pt x="0" y="891"/>
                    <a:pt x="0" y="0"/>
                  </a:cubicBezTo>
                  <a:cubicBezTo>
                    <a:pt x="0" y="0"/>
                    <a:pt x="0" y="19986"/>
                    <a:pt x="0" y="19986"/>
                  </a:cubicBezTo>
                  <a:close/>
                </a:path>
              </a:pathLst>
            </a:custGeom>
            <a:gradFill flip="none" rotWithShape="1">
              <a:gsLst>
                <a:gs pos="27000">
                  <a:srgbClr val="3B6BA6"/>
                </a:gs>
                <a:gs pos="77000">
                  <a:srgbClr val="6491C8"/>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67" name="Shape 12"/>
            <p:cNvSpPr/>
            <p:nvPr/>
          </p:nvSpPr>
          <p:spPr>
            <a:xfrm>
              <a:off x="0" y="935198"/>
              <a:ext cx="550857" cy="203578"/>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869" name="TextBox 11"/>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10</a:t>
            </a:r>
          </a:p>
        </p:txBody>
      </p:sp>
      <p:sp>
        <p:nvSpPr>
          <p:cNvPr id="3870" name="TextBox 12"/>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3878" name="Group 21"/>
          <p:cNvGrpSpPr/>
          <p:nvPr/>
        </p:nvGrpSpPr>
        <p:grpSpPr>
          <a:xfrm>
            <a:off x="4972389" y="2506529"/>
            <a:ext cx="696891" cy="3165799"/>
            <a:chOff x="0" y="0"/>
            <a:chExt cx="696889" cy="3165797"/>
          </a:xfrm>
        </p:grpSpPr>
        <p:sp>
          <p:nvSpPr>
            <p:cNvPr id="3871" name="Shape 6"/>
            <p:cNvSpPr/>
            <p:nvPr/>
          </p:nvSpPr>
          <p:spPr>
            <a:xfrm>
              <a:off x="0" y="0"/>
              <a:ext cx="696890" cy="257547"/>
            </a:xfrm>
            <a:prstGeom prst="ellipse">
              <a:avLst/>
            </a:prstGeom>
            <a:gradFill flip="none" rotWithShape="1">
              <a:gsLst>
                <a:gs pos="5000">
                  <a:srgbClr val="E5E6E7"/>
                </a:gs>
                <a:gs pos="100000">
                  <a:srgbClr val="B1B4B7"/>
                </a:gs>
              </a:gsLst>
              <a:lin ang="19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72" name="Shape 7"/>
            <p:cNvSpPr/>
            <p:nvPr/>
          </p:nvSpPr>
          <p:spPr>
            <a:xfrm>
              <a:off x="0" y="123541"/>
              <a:ext cx="696890" cy="5226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278"/>
                  </a:moveTo>
                  <a:cubicBezTo>
                    <a:pt x="0" y="19217"/>
                    <a:pt x="4835" y="21600"/>
                    <a:pt x="10800" y="21600"/>
                  </a:cubicBezTo>
                  <a:cubicBezTo>
                    <a:pt x="16765" y="21600"/>
                    <a:pt x="21600" y="19217"/>
                    <a:pt x="21600" y="16278"/>
                  </a:cubicBezTo>
                  <a:lnTo>
                    <a:pt x="21600" y="0"/>
                  </a:lnTo>
                  <a:cubicBezTo>
                    <a:pt x="21600" y="2939"/>
                    <a:pt x="16765" y="5322"/>
                    <a:pt x="10800" y="5322"/>
                  </a:cubicBezTo>
                  <a:cubicBezTo>
                    <a:pt x="4835" y="5322"/>
                    <a:pt x="0" y="2939"/>
                    <a:pt x="0" y="0"/>
                  </a:cubicBezTo>
                  <a:cubicBezTo>
                    <a:pt x="0" y="0"/>
                    <a:pt x="0" y="16278"/>
                    <a:pt x="0" y="16278"/>
                  </a:cubicBezTo>
                  <a:close/>
                </a:path>
              </a:pathLst>
            </a:custGeom>
            <a:gradFill flip="none" rotWithShape="1">
              <a:gsLst>
                <a:gs pos="0">
                  <a:srgbClr val="CBCDCF"/>
                </a:gs>
                <a:gs pos="46000">
                  <a:srgbClr val="FEFEFE"/>
                </a:gs>
                <a:gs pos="100000">
                  <a:srgbClr val="E5E6E7"/>
                </a:gs>
              </a:gsLst>
              <a:lin ang="21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73" name="Shape 8"/>
            <p:cNvSpPr/>
            <p:nvPr/>
          </p:nvSpPr>
          <p:spPr>
            <a:xfrm>
              <a:off x="0" y="517915"/>
              <a:ext cx="696890" cy="25131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93"/>
                  </a:moveTo>
                  <a:cubicBezTo>
                    <a:pt x="0" y="21104"/>
                    <a:pt x="4835" y="21600"/>
                    <a:pt x="10800" y="21600"/>
                  </a:cubicBezTo>
                  <a:cubicBezTo>
                    <a:pt x="16765" y="21600"/>
                    <a:pt x="21600" y="21104"/>
                    <a:pt x="21600" y="20493"/>
                  </a:cubicBezTo>
                  <a:lnTo>
                    <a:pt x="21600" y="0"/>
                  </a:lnTo>
                  <a:cubicBezTo>
                    <a:pt x="21600" y="611"/>
                    <a:pt x="16765" y="1107"/>
                    <a:pt x="10800" y="1107"/>
                  </a:cubicBezTo>
                  <a:cubicBezTo>
                    <a:pt x="4835" y="1107"/>
                    <a:pt x="0" y="611"/>
                    <a:pt x="0" y="0"/>
                  </a:cubicBezTo>
                  <a:cubicBezTo>
                    <a:pt x="0" y="0"/>
                    <a:pt x="0" y="20493"/>
                    <a:pt x="0" y="20493"/>
                  </a:cubicBezTo>
                  <a:close/>
                </a:path>
              </a:pathLst>
            </a:custGeom>
            <a:gradFill flip="none" rotWithShape="1">
              <a:gsLst>
                <a:gs pos="0">
                  <a:srgbClr val="B1B4B7">
                    <a:alpha val="50000"/>
                  </a:srgbClr>
                </a:gs>
                <a:gs pos="100000">
                  <a:srgbClr val="5E6265">
                    <a:alpha val="50000"/>
                  </a:srgbClr>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74" name="Shape 9"/>
            <p:cNvSpPr/>
            <p:nvPr/>
          </p:nvSpPr>
          <p:spPr>
            <a:xfrm>
              <a:off x="0" y="2897992"/>
              <a:ext cx="696890" cy="2678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214"/>
                  </a:moveTo>
                  <a:cubicBezTo>
                    <a:pt x="0" y="16950"/>
                    <a:pt x="4835" y="21600"/>
                    <a:pt x="10800" y="21600"/>
                  </a:cubicBezTo>
                  <a:cubicBezTo>
                    <a:pt x="16765" y="21600"/>
                    <a:pt x="21600" y="16950"/>
                    <a:pt x="21600" y="11214"/>
                  </a:cubicBezTo>
                  <a:lnTo>
                    <a:pt x="21600" y="0"/>
                  </a:lnTo>
                  <a:cubicBezTo>
                    <a:pt x="21600" y="5736"/>
                    <a:pt x="16765" y="10386"/>
                    <a:pt x="10800" y="10386"/>
                  </a:cubicBezTo>
                  <a:cubicBezTo>
                    <a:pt x="4835" y="10386"/>
                    <a:pt x="0" y="5736"/>
                    <a:pt x="0" y="0"/>
                  </a:cubicBezTo>
                  <a:cubicBezTo>
                    <a:pt x="0" y="0"/>
                    <a:pt x="0" y="11214"/>
                    <a:pt x="0" y="1121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75" name="Shape 10"/>
            <p:cNvSpPr/>
            <p:nvPr/>
          </p:nvSpPr>
          <p:spPr>
            <a:xfrm>
              <a:off x="0" y="2897992"/>
              <a:ext cx="696890" cy="1982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572"/>
                  </a:moveTo>
                  <a:cubicBezTo>
                    <a:pt x="0" y="15320"/>
                    <a:pt x="4835" y="21600"/>
                    <a:pt x="10800" y="21600"/>
                  </a:cubicBezTo>
                  <a:cubicBezTo>
                    <a:pt x="16765" y="21600"/>
                    <a:pt x="21600" y="15320"/>
                    <a:pt x="21600" y="7572"/>
                  </a:cubicBezTo>
                  <a:lnTo>
                    <a:pt x="21600" y="0"/>
                  </a:lnTo>
                  <a:cubicBezTo>
                    <a:pt x="21600" y="7747"/>
                    <a:pt x="16765" y="14028"/>
                    <a:pt x="10800" y="14028"/>
                  </a:cubicBezTo>
                  <a:cubicBezTo>
                    <a:pt x="4835" y="14028"/>
                    <a:pt x="0" y="7747"/>
                    <a:pt x="0" y="0"/>
                  </a:cubicBezTo>
                  <a:cubicBezTo>
                    <a:pt x="0" y="0"/>
                    <a:pt x="0" y="7572"/>
                    <a:pt x="0" y="7572"/>
                  </a:cubicBezTo>
                  <a:close/>
                </a:path>
              </a:pathLst>
            </a:custGeom>
            <a:gradFill flip="none" rotWithShape="1">
              <a:gsLst>
                <a:gs pos="0">
                  <a:srgbClr val="B1B4B7"/>
                </a:gs>
                <a:gs pos="100000">
                  <a:srgbClr val="5E6265"/>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76" name="Shape 11"/>
            <p:cNvSpPr/>
            <p:nvPr/>
          </p:nvSpPr>
          <p:spPr>
            <a:xfrm>
              <a:off x="0" y="2008970"/>
              <a:ext cx="696890" cy="10213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986"/>
                  </a:moveTo>
                  <a:cubicBezTo>
                    <a:pt x="0" y="20878"/>
                    <a:pt x="4835" y="21600"/>
                    <a:pt x="10800" y="21600"/>
                  </a:cubicBezTo>
                  <a:cubicBezTo>
                    <a:pt x="16765" y="21600"/>
                    <a:pt x="21600" y="20878"/>
                    <a:pt x="21600" y="19986"/>
                  </a:cubicBezTo>
                  <a:lnTo>
                    <a:pt x="21600" y="0"/>
                  </a:lnTo>
                  <a:cubicBezTo>
                    <a:pt x="21600" y="891"/>
                    <a:pt x="16765" y="1614"/>
                    <a:pt x="10800" y="1614"/>
                  </a:cubicBezTo>
                  <a:cubicBezTo>
                    <a:pt x="4835" y="1614"/>
                    <a:pt x="0" y="891"/>
                    <a:pt x="0" y="0"/>
                  </a:cubicBezTo>
                  <a:cubicBezTo>
                    <a:pt x="0" y="0"/>
                    <a:pt x="0" y="19986"/>
                    <a:pt x="0" y="19986"/>
                  </a:cubicBezTo>
                  <a:close/>
                </a:path>
              </a:pathLst>
            </a:custGeom>
            <a:gradFill flip="none" rotWithShape="1">
              <a:gsLst>
                <a:gs pos="27000">
                  <a:srgbClr val="2D8F87"/>
                </a:gs>
                <a:gs pos="77000">
                  <a:schemeClr val="accent2"/>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77" name="Shape 12"/>
            <p:cNvSpPr/>
            <p:nvPr/>
          </p:nvSpPr>
          <p:spPr>
            <a:xfrm>
              <a:off x="0" y="1928137"/>
              <a:ext cx="696890" cy="152608"/>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886" name="Group 37"/>
          <p:cNvGrpSpPr/>
          <p:nvPr/>
        </p:nvGrpSpPr>
        <p:grpSpPr>
          <a:xfrm>
            <a:off x="6323669" y="2532887"/>
            <a:ext cx="691089" cy="3139440"/>
            <a:chOff x="0" y="0"/>
            <a:chExt cx="691087" cy="3139439"/>
          </a:xfrm>
        </p:grpSpPr>
        <p:sp>
          <p:nvSpPr>
            <p:cNvPr id="3879" name="Shape 6"/>
            <p:cNvSpPr/>
            <p:nvPr/>
          </p:nvSpPr>
          <p:spPr>
            <a:xfrm>
              <a:off x="0" y="0"/>
              <a:ext cx="691088" cy="255403"/>
            </a:xfrm>
            <a:prstGeom prst="ellipse">
              <a:avLst/>
            </a:prstGeom>
            <a:gradFill flip="none" rotWithShape="1">
              <a:gsLst>
                <a:gs pos="5000">
                  <a:srgbClr val="E5E6E7"/>
                </a:gs>
                <a:gs pos="100000">
                  <a:srgbClr val="B1B4B7"/>
                </a:gs>
              </a:gsLst>
              <a:lin ang="19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80" name="Shape 7"/>
            <p:cNvSpPr/>
            <p:nvPr/>
          </p:nvSpPr>
          <p:spPr>
            <a:xfrm>
              <a:off x="0" y="122513"/>
              <a:ext cx="691088" cy="5183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278"/>
                  </a:moveTo>
                  <a:cubicBezTo>
                    <a:pt x="0" y="19217"/>
                    <a:pt x="4835" y="21600"/>
                    <a:pt x="10800" y="21600"/>
                  </a:cubicBezTo>
                  <a:cubicBezTo>
                    <a:pt x="16765" y="21600"/>
                    <a:pt x="21600" y="19217"/>
                    <a:pt x="21600" y="16278"/>
                  </a:cubicBezTo>
                  <a:lnTo>
                    <a:pt x="21600" y="0"/>
                  </a:lnTo>
                  <a:cubicBezTo>
                    <a:pt x="21600" y="2939"/>
                    <a:pt x="16765" y="5322"/>
                    <a:pt x="10800" y="5322"/>
                  </a:cubicBezTo>
                  <a:cubicBezTo>
                    <a:pt x="4835" y="5322"/>
                    <a:pt x="0" y="2939"/>
                    <a:pt x="0" y="0"/>
                  </a:cubicBezTo>
                  <a:cubicBezTo>
                    <a:pt x="0" y="0"/>
                    <a:pt x="0" y="16278"/>
                    <a:pt x="0" y="16278"/>
                  </a:cubicBezTo>
                  <a:close/>
                </a:path>
              </a:pathLst>
            </a:custGeom>
            <a:gradFill flip="none" rotWithShape="1">
              <a:gsLst>
                <a:gs pos="0">
                  <a:srgbClr val="CBCDCF"/>
                </a:gs>
                <a:gs pos="46000">
                  <a:srgbClr val="FEFEFE"/>
                </a:gs>
                <a:gs pos="100000">
                  <a:srgbClr val="E5E6E7"/>
                </a:gs>
              </a:gsLst>
              <a:lin ang="21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81" name="Shape 8"/>
            <p:cNvSpPr/>
            <p:nvPr/>
          </p:nvSpPr>
          <p:spPr>
            <a:xfrm>
              <a:off x="0" y="513603"/>
              <a:ext cx="691088" cy="2492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93"/>
                  </a:moveTo>
                  <a:cubicBezTo>
                    <a:pt x="0" y="21104"/>
                    <a:pt x="4835" y="21600"/>
                    <a:pt x="10800" y="21600"/>
                  </a:cubicBezTo>
                  <a:cubicBezTo>
                    <a:pt x="16765" y="21600"/>
                    <a:pt x="21600" y="21104"/>
                    <a:pt x="21600" y="20493"/>
                  </a:cubicBezTo>
                  <a:lnTo>
                    <a:pt x="21600" y="0"/>
                  </a:lnTo>
                  <a:cubicBezTo>
                    <a:pt x="21600" y="611"/>
                    <a:pt x="16765" y="1107"/>
                    <a:pt x="10800" y="1107"/>
                  </a:cubicBezTo>
                  <a:cubicBezTo>
                    <a:pt x="4835" y="1107"/>
                    <a:pt x="0" y="611"/>
                    <a:pt x="0" y="0"/>
                  </a:cubicBezTo>
                  <a:cubicBezTo>
                    <a:pt x="0" y="0"/>
                    <a:pt x="0" y="20493"/>
                    <a:pt x="0" y="20493"/>
                  </a:cubicBezTo>
                  <a:close/>
                </a:path>
              </a:pathLst>
            </a:custGeom>
            <a:gradFill flip="none" rotWithShape="1">
              <a:gsLst>
                <a:gs pos="0">
                  <a:srgbClr val="B1B4B7">
                    <a:alpha val="50000"/>
                  </a:srgbClr>
                </a:gs>
                <a:gs pos="100000">
                  <a:srgbClr val="5E6265">
                    <a:alpha val="50000"/>
                  </a:srgbClr>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82" name="Shape 9"/>
            <p:cNvSpPr/>
            <p:nvPr/>
          </p:nvSpPr>
          <p:spPr>
            <a:xfrm>
              <a:off x="0" y="2873865"/>
              <a:ext cx="691088" cy="2655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214"/>
                  </a:moveTo>
                  <a:cubicBezTo>
                    <a:pt x="0" y="16950"/>
                    <a:pt x="4835" y="21600"/>
                    <a:pt x="10800" y="21600"/>
                  </a:cubicBezTo>
                  <a:cubicBezTo>
                    <a:pt x="16765" y="21600"/>
                    <a:pt x="21600" y="16950"/>
                    <a:pt x="21600" y="11214"/>
                  </a:cubicBezTo>
                  <a:lnTo>
                    <a:pt x="21600" y="0"/>
                  </a:lnTo>
                  <a:cubicBezTo>
                    <a:pt x="21600" y="5736"/>
                    <a:pt x="16765" y="10386"/>
                    <a:pt x="10800" y="10386"/>
                  </a:cubicBezTo>
                  <a:cubicBezTo>
                    <a:pt x="4835" y="10386"/>
                    <a:pt x="0" y="5736"/>
                    <a:pt x="0" y="0"/>
                  </a:cubicBezTo>
                  <a:cubicBezTo>
                    <a:pt x="0" y="0"/>
                    <a:pt x="0" y="11214"/>
                    <a:pt x="0" y="1121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83" name="Shape 10"/>
            <p:cNvSpPr/>
            <p:nvPr/>
          </p:nvSpPr>
          <p:spPr>
            <a:xfrm>
              <a:off x="0" y="2873865"/>
              <a:ext cx="691088" cy="1966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572"/>
                  </a:moveTo>
                  <a:cubicBezTo>
                    <a:pt x="0" y="15320"/>
                    <a:pt x="4835" y="21600"/>
                    <a:pt x="10800" y="21600"/>
                  </a:cubicBezTo>
                  <a:cubicBezTo>
                    <a:pt x="16765" y="21600"/>
                    <a:pt x="21600" y="15320"/>
                    <a:pt x="21600" y="7572"/>
                  </a:cubicBezTo>
                  <a:lnTo>
                    <a:pt x="21600" y="0"/>
                  </a:lnTo>
                  <a:cubicBezTo>
                    <a:pt x="21600" y="7747"/>
                    <a:pt x="16765" y="14028"/>
                    <a:pt x="10800" y="14028"/>
                  </a:cubicBezTo>
                  <a:cubicBezTo>
                    <a:pt x="4835" y="14028"/>
                    <a:pt x="0" y="7747"/>
                    <a:pt x="0" y="0"/>
                  </a:cubicBezTo>
                  <a:cubicBezTo>
                    <a:pt x="0" y="0"/>
                    <a:pt x="0" y="7572"/>
                    <a:pt x="0" y="7572"/>
                  </a:cubicBezTo>
                  <a:close/>
                </a:path>
              </a:pathLst>
            </a:custGeom>
            <a:gradFill flip="none" rotWithShape="1">
              <a:gsLst>
                <a:gs pos="0">
                  <a:srgbClr val="B1B4B7"/>
                </a:gs>
                <a:gs pos="100000">
                  <a:srgbClr val="5E6265"/>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84" name="Shape 11"/>
            <p:cNvSpPr/>
            <p:nvPr/>
          </p:nvSpPr>
          <p:spPr>
            <a:xfrm>
              <a:off x="0" y="1295782"/>
              <a:ext cx="691088" cy="17092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986"/>
                  </a:moveTo>
                  <a:cubicBezTo>
                    <a:pt x="0" y="20878"/>
                    <a:pt x="4835" y="21600"/>
                    <a:pt x="10800" y="21600"/>
                  </a:cubicBezTo>
                  <a:cubicBezTo>
                    <a:pt x="16765" y="21600"/>
                    <a:pt x="21600" y="20878"/>
                    <a:pt x="21600" y="19986"/>
                  </a:cubicBezTo>
                  <a:lnTo>
                    <a:pt x="21600" y="0"/>
                  </a:lnTo>
                  <a:cubicBezTo>
                    <a:pt x="21600" y="891"/>
                    <a:pt x="16765" y="1614"/>
                    <a:pt x="10800" y="1614"/>
                  </a:cubicBezTo>
                  <a:cubicBezTo>
                    <a:pt x="4835" y="1614"/>
                    <a:pt x="0" y="891"/>
                    <a:pt x="0" y="0"/>
                  </a:cubicBezTo>
                  <a:cubicBezTo>
                    <a:pt x="0" y="0"/>
                    <a:pt x="0" y="19986"/>
                    <a:pt x="0" y="19986"/>
                  </a:cubicBezTo>
                  <a:close/>
                </a:path>
              </a:pathLst>
            </a:custGeom>
            <a:gradFill flip="none" rotWithShape="1">
              <a:gsLst>
                <a:gs pos="27000">
                  <a:srgbClr val="71982B"/>
                </a:gs>
                <a:gs pos="77000">
                  <a:schemeClr val="accent3"/>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85" name="Shape 12"/>
            <p:cNvSpPr/>
            <p:nvPr/>
          </p:nvSpPr>
          <p:spPr>
            <a:xfrm>
              <a:off x="0" y="1173269"/>
              <a:ext cx="691088" cy="255403"/>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894" name="Group 53"/>
          <p:cNvGrpSpPr/>
          <p:nvPr/>
        </p:nvGrpSpPr>
        <p:grpSpPr>
          <a:xfrm>
            <a:off x="7674950" y="2044986"/>
            <a:ext cx="798491" cy="3627342"/>
            <a:chOff x="0" y="0"/>
            <a:chExt cx="798489" cy="3627340"/>
          </a:xfrm>
        </p:grpSpPr>
        <p:sp>
          <p:nvSpPr>
            <p:cNvPr id="3887" name="Shape 6"/>
            <p:cNvSpPr/>
            <p:nvPr/>
          </p:nvSpPr>
          <p:spPr>
            <a:xfrm>
              <a:off x="0" y="-1"/>
              <a:ext cx="798490" cy="295096"/>
            </a:xfrm>
            <a:prstGeom prst="ellipse">
              <a:avLst/>
            </a:prstGeom>
            <a:gradFill flip="none" rotWithShape="1">
              <a:gsLst>
                <a:gs pos="5000">
                  <a:srgbClr val="E5E6E7"/>
                </a:gs>
                <a:gs pos="100000">
                  <a:srgbClr val="B1B4B7"/>
                </a:gs>
              </a:gsLst>
              <a:lin ang="19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88" name="Shape 7"/>
            <p:cNvSpPr/>
            <p:nvPr/>
          </p:nvSpPr>
          <p:spPr>
            <a:xfrm>
              <a:off x="0" y="141552"/>
              <a:ext cx="798490" cy="5988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278"/>
                  </a:moveTo>
                  <a:cubicBezTo>
                    <a:pt x="0" y="19217"/>
                    <a:pt x="4835" y="21600"/>
                    <a:pt x="10800" y="21600"/>
                  </a:cubicBezTo>
                  <a:cubicBezTo>
                    <a:pt x="16765" y="21600"/>
                    <a:pt x="21600" y="19217"/>
                    <a:pt x="21600" y="16278"/>
                  </a:cubicBezTo>
                  <a:lnTo>
                    <a:pt x="21600" y="0"/>
                  </a:lnTo>
                  <a:cubicBezTo>
                    <a:pt x="21600" y="2939"/>
                    <a:pt x="16765" y="5322"/>
                    <a:pt x="10800" y="5322"/>
                  </a:cubicBezTo>
                  <a:cubicBezTo>
                    <a:pt x="4835" y="5322"/>
                    <a:pt x="0" y="2939"/>
                    <a:pt x="0" y="0"/>
                  </a:cubicBezTo>
                  <a:cubicBezTo>
                    <a:pt x="0" y="0"/>
                    <a:pt x="0" y="16278"/>
                    <a:pt x="0" y="16278"/>
                  </a:cubicBezTo>
                  <a:close/>
                </a:path>
              </a:pathLst>
            </a:custGeom>
            <a:gradFill flip="none" rotWithShape="1">
              <a:gsLst>
                <a:gs pos="0">
                  <a:srgbClr val="CBCDCF"/>
                </a:gs>
                <a:gs pos="46000">
                  <a:srgbClr val="FEFEFE"/>
                </a:gs>
                <a:gs pos="100000">
                  <a:srgbClr val="E5E6E7"/>
                </a:gs>
              </a:gsLst>
              <a:lin ang="21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89" name="Shape 8"/>
            <p:cNvSpPr/>
            <p:nvPr/>
          </p:nvSpPr>
          <p:spPr>
            <a:xfrm>
              <a:off x="0" y="593422"/>
              <a:ext cx="798490" cy="28795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93"/>
                  </a:moveTo>
                  <a:cubicBezTo>
                    <a:pt x="0" y="21104"/>
                    <a:pt x="4835" y="21600"/>
                    <a:pt x="10800" y="21600"/>
                  </a:cubicBezTo>
                  <a:cubicBezTo>
                    <a:pt x="16765" y="21600"/>
                    <a:pt x="21600" y="21104"/>
                    <a:pt x="21600" y="20493"/>
                  </a:cubicBezTo>
                  <a:lnTo>
                    <a:pt x="21600" y="0"/>
                  </a:lnTo>
                  <a:cubicBezTo>
                    <a:pt x="21600" y="611"/>
                    <a:pt x="16765" y="1107"/>
                    <a:pt x="10800" y="1107"/>
                  </a:cubicBezTo>
                  <a:cubicBezTo>
                    <a:pt x="4835" y="1107"/>
                    <a:pt x="0" y="611"/>
                    <a:pt x="0" y="0"/>
                  </a:cubicBezTo>
                  <a:cubicBezTo>
                    <a:pt x="0" y="0"/>
                    <a:pt x="0" y="20493"/>
                    <a:pt x="0" y="20493"/>
                  </a:cubicBezTo>
                  <a:close/>
                </a:path>
              </a:pathLst>
            </a:custGeom>
            <a:gradFill flip="none" rotWithShape="1">
              <a:gsLst>
                <a:gs pos="0">
                  <a:srgbClr val="B1B4B7">
                    <a:alpha val="50000"/>
                  </a:srgbClr>
                </a:gs>
                <a:gs pos="100000">
                  <a:srgbClr val="5E6265">
                    <a:alpha val="50000"/>
                  </a:srgbClr>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90" name="Shape 9"/>
            <p:cNvSpPr/>
            <p:nvPr/>
          </p:nvSpPr>
          <p:spPr>
            <a:xfrm>
              <a:off x="0" y="3320492"/>
              <a:ext cx="798490" cy="3068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214"/>
                  </a:moveTo>
                  <a:cubicBezTo>
                    <a:pt x="0" y="16950"/>
                    <a:pt x="4835" y="21600"/>
                    <a:pt x="10800" y="21600"/>
                  </a:cubicBezTo>
                  <a:cubicBezTo>
                    <a:pt x="16765" y="21600"/>
                    <a:pt x="21600" y="16950"/>
                    <a:pt x="21600" y="11214"/>
                  </a:cubicBezTo>
                  <a:lnTo>
                    <a:pt x="21600" y="0"/>
                  </a:lnTo>
                  <a:cubicBezTo>
                    <a:pt x="21600" y="5736"/>
                    <a:pt x="16765" y="10386"/>
                    <a:pt x="10800" y="10386"/>
                  </a:cubicBezTo>
                  <a:cubicBezTo>
                    <a:pt x="4835" y="10386"/>
                    <a:pt x="0" y="5736"/>
                    <a:pt x="0" y="0"/>
                  </a:cubicBezTo>
                  <a:cubicBezTo>
                    <a:pt x="0" y="0"/>
                    <a:pt x="0" y="11214"/>
                    <a:pt x="0" y="1121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91" name="Shape 10"/>
            <p:cNvSpPr/>
            <p:nvPr/>
          </p:nvSpPr>
          <p:spPr>
            <a:xfrm>
              <a:off x="0" y="3320492"/>
              <a:ext cx="798490" cy="2271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572"/>
                  </a:moveTo>
                  <a:cubicBezTo>
                    <a:pt x="0" y="15320"/>
                    <a:pt x="4835" y="21600"/>
                    <a:pt x="10800" y="21600"/>
                  </a:cubicBezTo>
                  <a:cubicBezTo>
                    <a:pt x="16765" y="21600"/>
                    <a:pt x="21600" y="15320"/>
                    <a:pt x="21600" y="7572"/>
                  </a:cubicBezTo>
                  <a:lnTo>
                    <a:pt x="21600" y="0"/>
                  </a:lnTo>
                  <a:cubicBezTo>
                    <a:pt x="21600" y="7747"/>
                    <a:pt x="16765" y="14028"/>
                    <a:pt x="10800" y="14028"/>
                  </a:cubicBezTo>
                  <a:cubicBezTo>
                    <a:pt x="4835" y="14028"/>
                    <a:pt x="0" y="7747"/>
                    <a:pt x="0" y="0"/>
                  </a:cubicBezTo>
                  <a:cubicBezTo>
                    <a:pt x="0" y="0"/>
                    <a:pt x="0" y="7572"/>
                    <a:pt x="0" y="7572"/>
                  </a:cubicBezTo>
                  <a:close/>
                </a:path>
              </a:pathLst>
            </a:custGeom>
            <a:gradFill flip="none" rotWithShape="1">
              <a:gsLst>
                <a:gs pos="0">
                  <a:srgbClr val="B1B4B7"/>
                </a:gs>
                <a:gs pos="100000">
                  <a:srgbClr val="5E6265"/>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92" name="Shape 11"/>
            <p:cNvSpPr/>
            <p:nvPr/>
          </p:nvSpPr>
          <p:spPr>
            <a:xfrm>
              <a:off x="0" y="1953043"/>
              <a:ext cx="798490" cy="15190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986"/>
                  </a:moveTo>
                  <a:cubicBezTo>
                    <a:pt x="0" y="20878"/>
                    <a:pt x="4835" y="21600"/>
                    <a:pt x="10800" y="21600"/>
                  </a:cubicBezTo>
                  <a:cubicBezTo>
                    <a:pt x="16765" y="21600"/>
                    <a:pt x="21600" y="20878"/>
                    <a:pt x="21600" y="19986"/>
                  </a:cubicBezTo>
                  <a:lnTo>
                    <a:pt x="21600" y="0"/>
                  </a:lnTo>
                  <a:cubicBezTo>
                    <a:pt x="21600" y="891"/>
                    <a:pt x="16765" y="1614"/>
                    <a:pt x="10800" y="1614"/>
                  </a:cubicBezTo>
                  <a:cubicBezTo>
                    <a:pt x="4835" y="1614"/>
                    <a:pt x="0" y="891"/>
                    <a:pt x="0" y="0"/>
                  </a:cubicBezTo>
                  <a:cubicBezTo>
                    <a:pt x="0" y="0"/>
                    <a:pt x="0" y="19986"/>
                    <a:pt x="0" y="19986"/>
                  </a:cubicBezTo>
                  <a:close/>
                </a:path>
              </a:pathLst>
            </a:custGeom>
            <a:gradFill flip="none" rotWithShape="1">
              <a:gsLst>
                <a:gs pos="27000">
                  <a:srgbClr val="DD8B00"/>
                </a:gs>
                <a:gs pos="77000">
                  <a:schemeClr val="accent4"/>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93" name="Shape 12"/>
            <p:cNvSpPr/>
            <p:nvPr/>
          </p:nvSpPr>
          <p:spPr>
            <a:xfrm>
              <a:off x="0" y="1860604"/>
              <a:ext cx="798490" cy="226977"/>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902" name="Group 61"/>
          <p:cNvGrpSpPr/>
          <p:nvPr/>
        </p:nvGrpSpPr>
        <p:grpSpPr>
          <a:xfrm>
            <a:off x="9026229" y="3393439"/>
            <a:ext cx="501655" cy="2278888"/>
            <a:chOff x="0" y="0"/>
            <a:chExt cx="501654" cy="2278887"/>
          </a:xfrm>
        </p:grpSpPr>
        <p:sp>
          <p:nvSpPr>
            <p:cNvPr id="3895" name="Shape 6"/>
            <p:cNvSpPr/>
            <p:nvPr/>
          </p:nvSpPr>
          <p:spPr>
            <a:xfrm>
              <a:off x="0" y="0"/>
              <a:ext cx="501655" cy="185394"/>
            </a:xfrm>
            <a:prstGeom prst="ellipse">
              <a:avLst/>
            </a:prstGeom>
            <a:gradFill flip="none" rotWithShape="1">
              <a:gsLst>
                <a:gs pos="5000">
                  <a:srgbClr val="E5E6E7"/>
                </a:gs>
                <a:gs pos="100000">
                  <a:srgbClr val="B1B4B7"/>
                </a:gs>
              </a:gsLst>
              <a:lin ang="19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96" name="Shape 7"/>
            <p:cNvSpPr/>
            <p:nvPr/>
          </p:nvSpPr>
          <p:spPr>
            <a:xfrm>
              <a:off x="0" y="88931"/>
              <a:ext cx="501655" cy="3762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278"/>
                  </a:moveTo>
                  <a:cubicBezTo>
                    <a:pt x="0" y="19217"/>
                    <a:pt x="4835" y="21600"/>
                    <a:pt x="10800" y="21600"/>
                  </a:cubicBezTo>
                  <a:cubicBezTo>
                    <a:pt x="16765" y="21600"/>
                    <a:pt x="21600" y="19217"/>
                    <a:pt x="21600" y="16278"/>
                  </a:cubicBezTo>
                  <a:lnTo>
                    <a:pt x="21600" y="0"/>
                  </a:lnTo>
                  <a:cubicBezTo>
                    <a:pt x="21600" y="2939"/>
                    <a:pt x="16765" y="5322"/>
                    <a:pt x="10800" y="5322"/>
                  </a:cubicBezTo>
                  <a:cubicBezTo>
                    <a:pt x="4835" y="5322"/>
                    <a:pt x="0" y="2939"/>
                    <a:pt x="0" y="0"/>
                  </a:cubicBezTo>
                  <a:cubicBezTo>
                    <a:pt x="0" y="0"/>
                    <a:pt x="0" y="16278"/>
                    <a:pt x="0" y="16278"/>
                  </a:cubicBezTo>
                  <a:close/>
                </a:path>
              </a:pathLst>
            </a:custGeom>
            <a:gradFill flip="none" rotWithShape="1">
              <a:gsLst>
                <a:gs pos="0">
                  <a:srgbClr val="CBCDCF"/>
                </a:gs>
                <a:gs pos="46000">
                  <a:srgbClr val="FEFEFE"/>
                </a:gs>
                <a:gs pos="100000">
                  <a:srgbClr val="E5E6E7"/>
                </a:gs>
              </a:gsLst>
              <a:lin ang="21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97" name="Shape 8"/>
            <p:cNvSpPr/>
            <p:nvPr/>
          </p:nvSpPr>
          <p:spPr>
            <a:xfrm>
              <a:off x="0" y="372819"/>
              <a:ext cx="501655" cy="18090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93"/>
                  </a:moveTo>
                  <a:cubicBezTo>
                    <a:pt x="0" y="21104"/>
                    <a:pt x="4835" y="21600"/>
                    <a:pt x="10800" y="21600"/>
                  </a:cubicBezTo>
                  <a:cubicBezTo>
                    <a:pt x="16765" y="21600"/>
                    <a:pt x="21600" y="21104"/>
                    <a:pt x="21600" y="20493"/>
                  </a:cubicBezTo>
                  <a:lnTo>
                    <a:pt x="21600" y="0"/>
                  </a:lnTo>
                  <a:cubicBezTo>
                    <a:pt x="21600" y="611"/>
                    <a:pt x="16765" y="1107"/>
                    <a:pt x="10800" y="1107"/>
                  </a:cubicBezTo>
                  <a:cubicBezTo>
                    <a:pt x="4835" y="1107"/>
                    <a:pt x="0" y="611"/>
                    <a:pt x="0" y="0"/>
                  </a:cubicBezTo>
                  <a:cubicBezTo>
                    <a:pt x="0" y="0"/>
                    <a:pt x="0" y="20493"/>
                    <a:pt x="0" y="20493"/>
                  </a:cubicBezTo>
                  <a:close/>
                </a:path>
              </a:pathLst>
            </a:custGeom>
            <a:gradFill flip="none" rotWithShape="1">
              <a:gsLst>
                <a:gs pos="0">
                  <a:srgbClr val="B1B4B7">
                    <a:alpha val="50000"/>
                  </a:srgbClr>
                </a:gs>
                <a:gs pos="100000">
                  <a:srgbClr val="5E6265">
                    <a:alpha val="50000"/>
                  </a:srgbClr>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98" name="Shape 9"/>
            <p:cNvSpPr/>
            <p:nvPr/>
          </p:nvSpPr>
          <p:spPr>
            <a:xfrm>
              <a:off x="0" y="2086109"/>
              <a:ext cx="501655" cy="1927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214"/>
                  </a:moveTo>
                  <a:cubicBezTo>
                    <a:pt x="0" y="16950"/>
                    <a:pt x="4835" y="21600"/>
                    <a:pt x="10800" y="21600"/>
                  </a:cubicBezTo>
                  <a:cubicBezTo>
                    <a:pt x="16765" y="21600"/>
                    <a:pt x="21600" y="16950"/>
                    <a:pt x="21600" y="11214"/>
                  </a:cubicBezTo>
                  <a:lnTo>
                    <a:pt x="21600" y="0"/>
                  </a:lnTo>
                  <a:cubicBezTo>
                    <a:pt x="21600" y="5736"/>
                    <a:pt x="16765" y="10386"/>
                    <a:pt x="10800" y="10386"/>
                  </a:cubicBezTo>
                  <a:cubicBezTo>
                    <a:pt x="4835" y="10386"/>
                    <a:pt x="0" y="5736"/>
                    <a:pt x="0" y="0"/>
                  </a:cubicBezTo>
                  <a:cubicBezTo>
                    <a:pt x="0" y="0"/>
                    <a:pt x="0" y="11214"/>
                    <a:pt x="0" y="1121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899" name="Shape 10"/>
            <p:cNvSpPr/>
            <p:nvPr/>
          </p:nvSpPr>
          <p:spPr>
            <a:xfrm>
              <a:off x="0" y="2086109"/>
              <a:ext cx="501655" cy="1427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572"/>
                  </a:moveTo>
                  <a:cubicBezTo>
                    <a:pt x="0" y="15320"/>
                    <a:pt x="4835" y="21600"/>
                    <a:pt x="10800" y="21600"/>
                  </a:cubicBezTo>
                  <a:cubicBezTo>
                    <a:pt x="16765" y="21600"/>
                    <a:pt x="21600" y="15320"/>
                    <a:pt x="21600" y="7572"/>
                  </a:cubicBezTo>
                  <a:lnTo>
                    <a:pt x="21600" y="0"/>
                  </a:lnTo>
                  <a:cubicBezTo>
                    <a:pt x="21600" y="7747"/>
                    <a:pt x="16765" y="14028"/>
                    <a:pt x="10800" y="14028"/>
                  </a:cubicBezTo>
                  <a:cubicBezTo>
                    <a:pt x="4835" y="14028"/>
                    <a:pt x="0" y="7747"/>
                    <a:pt x="0" y="0"/>
                  </a:cubicBezTo>
                  <a:cubicBezTo>
                    <a:pt x="0" y="0"/>
                    <a:pt x="0" y="7572"/>
                    <a:pt x="0" y="7572"/>
                  </a:cubicBezTo>
                  <a:close/>
                </a:path>
              </a:pathLst>
            </a:custGeom>
            <a:gradFill flip="none" rotWithShape="1">
              <a:gsLst>
                <a:gs pos="0">
                  <a:srgbClr val="B1B4B7"/>
                </a:gs>
                <a:gs pos="100000">
                  <a:srgbClr val="5E6265"/>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00" name="Shape 11"/>
            <p:cNvSpPr/>
            <p:nvPr/>
          </p:nvSpPr>
          <p:spPr>
            <a:xfrm>
              <a:off x="0" y="730746"/>
              <a:ext cx="501655" cy="14506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986"/>
                  </a:moveTo>
                  <a:cubicBezTo>
                    <a:pt x="0" y="20878"/>
                    <a:pt x="4835" y="21600"/>
                    <a:pt x="10800" y="21600"/>
                  </a:cubicBezTo>
                  <a:cubicBezTo>
                    <a:pt x="16765" y="21600"/>
                    <a:pt x="21600" y="20878"/>
                    <a:pt x="21600" y="19986"/>
                  </a:cubicBezTo>
                  <a:lnTo>
                    <a:pt x="21600" y="0"/>
                  </a:lnTo>
                  <a:cubicBezTo>
                    <a:pt x="21600" y="891"/>
                    <a:pt x="16765" y="1614"/>
                    <a:pt x="10800" y="1614"/>
                  </a:cubicBezTo>
                  <a:cubicBezTo>
                    <a:pt x="4835" y="1614"/>
                    <a:pt x="0" y="891"/>
                    <a:pt x="0" y="0"/>
                  </a:cubicBezTo>
                  <a:cubicBezTo>
                    <a:pt x="0" y="0"/>
                    <a:pt x="0" y="19986"/>
                    <a:pt x="0" y="19986"/>
                  </a:cubicBezTo>
                  <a:close/>
                </a:path>
              </a:pathLst>
            </a:custGeom>
            <a:gradFill flip="none" rotWithShape="1">
              <a:gsLst>
                <a:gs pos="27000">
                  <a:srgbClr val="EA0619"/>
                </a:gs>
                <a:gs pos="77000">
                  <a:schemeClr val="accent5"/>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01" name="Shape 12"/>
            <p:cNvSpPr/>
            <p:nvPr/>
          </p:nvSpPr>
          <p:spPr>
            <a:xfrm>
              <a:off x="0" y="658623"/>
              <a:ext cx="501655" cy="185395"/>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903" name="Straight Connector 70"/>
          <p:cNvSpPr/>
          <p:nvPr/>
        </p:nvSpPr>
        <p:spPr>
          <a:xfrm flipH="1">
            <a:off x="3037839" y="1891640"/>
            <a:ext cx="1" cy="3797959"/>
          </a:xfrm>
          <a:prstGeom prst="line">
            <a:avLst/>
          </a:prstGeom>
          <a:ln w="12700">
            <a:solidFill>
              <a:srgbClr val="000000"/>
            </a:solidFill>
            <a:miter/>
          </a:ln>
        </p:spPr>
        <p:txBody>
          <a:bodyPr lIns="45719" rIns="45719"/>
          <a:lstStyle/>
          <a:p>
            <a:pPr/>
          </a:p>
        </p:txBody>
      </p:sp>
      <p:sp>
        <p:nvSpPr>
          <p:cNvPr id="3904" name="Oval 71"/>
          <p:cNvSpPr/>
          <p:nvPr/>
        </p:nvSpPr>
        <p:spPr>
          <a:xfrm>
            <a:off x="2929106" y="2722879"/>
            <a:ext cx="217469" cy="217469"/>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3905" name="Oval 72"/>
          <p:cNvSpPr/>
          <p:nvPr/>
        </p:nvSpPr>
        <p:spPr>
          <a:xfrm>
            <a:off x="2929106" y="3657600"/>
            <a:ext cx="217469" cy="217469"/>
          </a:xfrm>
          <a:prstGeom prst="ellipse">
            <a:avLst/>
          </a:prstGeom>
          <a:solidFill>
            <a:schemeClr val="accent5"/>
          </a:solidFill>
          <a:ln w="25400">
            <a:solidFill>
              <a:srgbClr val="000000"/>
            </a:solidFill>
            <a:miter/>
          </a:ln>
        </p:spPr>
        <p:txBody>
          <a:bodyPr lIns="45719" rIns="45719" anchor="ctr"/>
          <a:lstStyle/>
          <a:p>
            <a:pPr algn="ctr">
              <a:defRPr>
                <a:solidFill>
                  <a:srgbClr val="FFFFFF"/>
                </a:solidFill>
              </a:defRPr>
            </a:pPr>
          </a:p>
        </p:txBody>
      </p:sp>
      <p:sp>
        <p:nvSpPr>
          <p:cNvPr id="3906" name="Oval 73"/>
          <p:cNvSpPr/>
          <p:nvPr/>
        </p:nvSpPr>
        <p:spPr>
          <a:xfrm>
            <a:off x="2929106" y="4622800"/>
            <a:ext cx="217469" cy="217469"/>
          </a:xfrm>
          <a:prstGeom prst="ellipse">
            <a:avLst/>
          </a:prstGeom>
          <a:solidFill>
            <a:schemeClr val="accent6"/>
          </a:solidFill>
          <a:ln w="25400">
            <a:solidFill>
              <a:srgbClr val="000000"/>
            </a:solidFill>
            <a:miter/>
          </a:ln>
        </p:spPr>
        <p:txBody>
          <a:bodyPr lIns="45719" rIns="45719" anchor="ctr"/>
          <a:lstStyle/>
          <a:p>
            <a:pPr algn="ctr">
              <a:defRPr>
                <a:solidFill>
                  <a:srgbClr val="FFFFFF"/>
                </a:solidFill>
              </a:defRPr>
            </a:pPr>
          </a:p>
        </p:txBody>
      </p:sp>
      <p:sp>
        <p:nvSpPr>
          <p:cNvPr id="3907" name="Oval 74"/>
          <p:cNvSpPr/>
          <p:nvPr/>
        </p:nvSpPr>
        <p:spPr>
          <a:xfrm>
            <a:off x="2929106" y="1798320"/>
            <a:ext cx="217469" cy="217469"/>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3908" name="Rectangle 76"/>
          <p:cNvSpPr txBox="1"/>
          <p:nvPr/>
        </p:nvSpPr>
        <p:spPr>
          <a:xfrm>
            <a:off x="1099787" y="1632791"/>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500">
                <a:solidFill>
                  <a:srgbClr val="7D8287"/>
                </a:solidFill>
                <a:latin typeface="FontAwesome"/>
                <a:ea typeface="FontAwesome"/>
                <a:cs typeface="FontAwesome"/>
                <a:sym typeface="FontAwesome"/>
              </a:defRPr>
            </a:lvl1pPr>
          </a:lstStyle>
          <a:p>
            <a:pPr/>
            <a:r>
              <a:t></a:t>
            </a:r>
          </a:p>
        </p:txBody>
      </p:sp>
      <p:sp>
        <p:nvSpPr>
          <p:cNvPr id="3909" name="Rectangle 77"/>
          <p:cNvSpPr txBox="1"/>
          <p:nvPr/>
        </p:nvSpPr>
        <p:spPr>
          <a:xfrm>
            <a:off x="1072536" y="2501075"/>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500">
                <a:solidFill>
                  <a:srgbClr val="6491C8"/>
                </a:solidFill>
                <a:latin typeface="FontAwesome"/>
                <a:ea typeface="FontAwesome"/>
                <a:cs typeface="FontAwesome"/>
                <a:sym typeface="FontAwesome"/>
              </a:defRPr>
            </a:lvl1pPr>
          </a:lstStyle>
          <a:p>
            <a:pPr/>
            <a:r>
              <a:t></a:t>
            </a:r>
          </a:p>
        </p:txBody>
      </p:sp>
      <p:sp>
        <p:nvSpPr>
          <p:cNvPr id="3910" name="Rectangle 78"/>
          <p:cNvSpPr txBox="1"/>
          <p:nvPr/>
        </p:nvSpPr>
        <p:spPr>
          <a:xfrm>
            <a:off x="1192945" y="3409998"/>
            <a:ext cx="400619"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500">
                <a:solidFill>
                  <a:schemeClr val="accent2"/>
                </a:solidFill>
                <a:latin typeface="FontAwesome"/>
                <a:ea typeface="FontAwesome"/>
                <a:cs typeface="FontAwesome"/>
                <a:sym typeface="FontAwesome"/>
              </a:defRPr>
            </a:lvl1pPr>
          </a:lstStyle>
          <a:p>
            <a:pPr/>
            <a:r>
              <a:t>Ã</a:t>
            </a:r>
          </a:p>
        </p:txBody>
      </p:sp>
      <p:sp>
        <p:nvSpPr>
          <p:cNvPr id="3911" name="Rectangle 79"/>
          <p:cNvSpPr txBox="1"/>
          <p:nvPr/>
        </p:nvSpPr>
        <p:spPr>
          <a:xfrm>
            <a:off x="1216434" y="4390042"/>
            <a:ext cx="32639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3500">
                <a:solidFill>
                  <a:schemeClr val="accent4"/>
                </a:solidFill>
                <a:latin typeface="FontAwesome"/>
                <a:ea typeface="FontAwesome"/>
                <a:cs typeface="FontAwesome"/>
                <a:sym typeface="FontAwesome"/>
              </a:defRPr>
            </a:lvl1pPr>
          </a:lstStyle>
          <a:p>
            <a:pPr/>
            <a:r>
              <a:t>k</a:t>
            </a:r>
          </a:p>
        </p:txBody>
      </p:sp>
      <p:sp>
        <p:nvSpPr>
          <p:cNvPr id="3912" name="TextBox 80"/>
          <p:cNvSpPr txBox="1"/>
          <p:nvPr/>
        </p:nvSpPr>
        <p:spPr>
          <a:xfrm>
            <a:off x="1786106" y="1710908"/>
            <a:ext cx="1034182"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sz="1000">
                <a:solidFill>
                  <a:srgbClr val="7D8287"/>
                </a:solidFill>
              </a:defRPr>
            </a:lvl1pPr>
          </a:lstStyle>
          <a:p>
            <a:pPr/>
            <a:r>
              <a:t>Saying fruitful were hath</a:t>
            </a:r>
          </a:p>
        </p:txBody>
      </p:sp>
      <p:sp>
        <p:nvSpPr>
          <p:cNvPr id="3913" name="TextBox 81"/>
          <p:cNvSpPr txBox="1"/>
          <p:nvPr/>
        </p:nvSpPr>
        <p:spPr>
          <a:xfrm>
            <a:off x="1786106" y="2587675"/>
            <a:ext cx="1034183"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sz="1000">
                <a:solidFill>
                  <a:srgbClr val="7D8287"/>
                </a:solidFill>
              </a:defRPr>
            </a:lvl1pPr>
          </a:lstStyle>
          <a:p>
            <a:pPr/>
            <a:r>
              <a:t>Fruitful were hath waters</a:t>
            </a:r>
          </a:p>
        </p:txBody>
      </p:sp>
      <p:sp>
        <p:nvSpPr>
          <p:cNvPr id="3914" name="TextBox 82"/>
          <p:cNvSpPr txBox="1"/>
          <p:nvPr/>
        </p:nvSpPr>
        <p:spPr>
          <a:xfrm>
            <a:off x="1786106" y="3505082"/>
            <a:ext cx="1124735"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sz="1000">
                <a:solidFill>
                  <a:srgbClr val="7D8287"/>
                </a:solidFill>
              </a:defRPr>
            </a:lvl1pPr>
          </a:lstStyle>
          <a:p>
            <a:pPr/>
            <a:r>
              <a:t>Were hath waters Example</a:t>
            </a:r>
          </a:p>
        </p:txBody>
      </p:sp>
      <p:sp>
        <p:nvSpPr>
          <p:cNvPr id="3915" name="TextBox 83"/>
          <p:cNvSpPr txBox="1"/>
          <p:nvPr/>
        </p:nvSpPr>
        <p:spPr>
          <a:xfrm>
            <a:off x="1786106" y="4493609"/>
            <a:ext cx="1053614"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sz="1000">
                <a:solidFill>
                  <a:srgbClr val="7D8287"/>
                </a:solidFill>
              </a:defRPr>
            </a:lvl1pPr>
          </a:lstStyle>
          <a:p>
            <a:pPr/>
            <a:r>
              <a:t>Saying fruitful hath waters</a:t>
            </a:r>
          </a:p>
        </p:txBody>
      </p:sp>
      <p:sp>
        <p:nvSpPr>
          <p:cNvPr id="3916" name="TextBox 84"/>
          <p:cNvSpPr txBox="1"/>
          <p:nvPr/>
        </p:nvSpPr>
        <p:spPr>
          <a:xfrm>
            <a:off x="3618376" y="5812823"/>
            <a:ext cx="8367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5E6265"/>
                </a:solidFill>
              </a:defRPr>
            </a:lvl1pPr>
          </a:lstStyle>
          <a:p>
            <a:pPr/>
            <a:r>
              <a:t>Fruitful were hath</a:t>
            </a:r>
          </a:p>
        </p:txBody>
      </p:sp>
      <p:sp>
        <p:nvSpPr>
          <p:cNvPr id="3917" name="TextBox 85"/>
          <p:cNvSpPr txBox="1"/>
          <p:nvPr/>
        </p:nvSpPr>
        <p:spPr>
          <a:xfrm>
            <a:off x="4908696" y="5812823"/>
            <a:ext cx="8367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5E6265"/>
                </a:solidFill>
              </a:defRPr>
            </a:lvl1pPr>
          </a:lstStyle>
          <a:p>
            <a:pPr/>
            <a:r>
              <a:t>Fruitful were hath</a:t>
            </a:r>
          </a:p>
        </p:txBody>
      </p:sp>
      <p:sp>
        <p:nvSpPr>
          <p:cNvPr id="3918" name="TextBox 86"/>
          <p:cNvSpPr txBox="1"/>
          <p:nvPr/>
        </p:nvSpPr>
        <p:spPr>
          <a:xfrm>
            <a:off x="6259976" y="5812823"/>
            <a:ext cx="8367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5E6265"/>
                </a:solidFill>
              </a:defRPr>
            </a:lvl1pPr>
          </a:lstStyle>
          <a:p>
            <a:pPr/>
            <a:r>
              <a:t>Fruitful were hath</a:t>
            </a:r>
          </a:p>
        </p:txBody>
      </p:sp>
      <p:sp>
        <p:nvSpPr>
          <p:cNvPr id="3919" name="TextBox 87"/>
          <p:cNvSpPr txBox="1"/>
          <p:nvPr/>
        </p:nvSpPr>
        <p:spPr>
          <a:xfrm>
            <a:off x="7611255" y="5812823"/>
            <a:ext cx="8367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5E6265"/>
                </a:solidFill>
              </a:defRPr>
            </a:lvl1pPr>
          </a:lstStyle>
          <a:p>
            <a:pPr/>
            <a:r>
              <a:t>Fruitful were hath</a:t>
            </a:r>
          </a:p>
        </p:txBody>
      </p:sp>
      <p:sp>
        <p:nvSpPr>
          <p:cNvPr id="3920" name="TextBox 88"/>
          <p:cNvSpPr txBox="1"/>
          <p:nvPr/>
        </p:nvSpPr>
        <p:spPr>
          <a:xfrm>
            <a:off x="8881255" y="5812823"/>
            <a:ext cx="8367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900">
                <a:solidFill>
                  <a:srgbClr val="5E6265"/>
                </a:solidFill>
              </a:defRPr>
            </a:lvl1pPr>
          </a:lstStyle>
          <a:p>
            <a:pPr/>
            <a:r>
              <a:t>Fruitful were hath</a:t>
            </a:r>
          </a:p>
        </p:txBody>
      </p:sp>
      <p:sp>
        <p:nvSpPr>
          <p:cNvPr id="3921" name="TextBox 89"/>
          <p:cNvSpPr txBox="1"/>
          <p:nvPr/>
        </p:nvSpPr>
        <p:spPr>
          <a:xfrm rot="16200000">
            <a:off x="3643809" y="4819542"/>
            <a:ext cx="76933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9%</a:t>
            </a:r>
          </a:p>
        </p:txBody>
      </p:sp>
      <p:sp>
        <p:nvSpPr>
          <p:cNvPr id="3922" name="TextBox 91"/>
          <p:cNvSpPr txBox="1"/>
          <p:nvPr/>
        </p:nvSpPr>
        <p:spPr>
          <a:xfrm rot="16200000">
            <a:off x="4913809" y="4819542"/>
            <a:ext cx="76933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13%</a:t>
            </a:r>
          </a:p>
        </p:txBody>
      </p:sp>
      <p:sp>
        <p:nvSpPr>
          <p:cNvPr id="3923" name="TextBox 92"/>
          <p:cNvSpPr txBox="1"/>
          <p:nvPr/>
        </p:nvSpPr>
        <p:spPr>
          <a:xfrm rot="16200000">
            <a:off x="6285409" y="4819542"/>
            <a:ext cx="76933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31%</a:t>
            </a:r>
          </a:p>
        </p:txBody>
      </p:sp>
      <p:sp>
        <p:nvSpPr>
          <p:cNvPr id="3924" name="TextBox 93"/>
          <p:cNvSpPr txBox="1"/>
          <p:nvPr/>
        </p:nvSpPr>
        <p:spPr>
          <a:xfrm rot="16200000">
            <a:off x="7697650" y="4819542"/>
            <a:ext cx="76933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16%</a:t>
            </a:r>
          </a:p>
        </p:txBody>
      </p:sp>
      <p:sp>
        <p:nvSpPr>
          <p:cNvPr id="3925" name="TextBox 94"/>
          <p:cNvSpPr txBox="1"/>
          <p:nvPr/>
        </p:nvSpPr>
        <p:spPr>
          <a:xfrm rot="16200000">
            <a:off x="8886370" y="4819542"/>
            <a:ext cx="76933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90%</a:t>
            </a:r>
          </a:p>
        </p:txBody>
      </p:sp>
    </p:spTree>
  </p:cSld>
  <p:clrMapOvr>
    <a:masterClrMapping/>
  </p:clrMapOvr>
  <mc:AlternateContent xmlns:mc="http://schemas.openxmlformats.org/markup-compatibility/2006">
    <mc:Choice xmlns:p14="http://schemas.microsoft.com/office/powerpoint/2010/main" Requires="p14">
      <p:transition spd="med" advClick="1" p14:dur="1000">
        <p:pull dir="l"/>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3868"/>
                                        </p:tgtEl>
                                        <p:attrNameLst>
                                          <p:attrName>style.visibility</p:attrName>
                                        </p:attrNameLst>
                                      </p:cBhvr>
                                      <p:to>
                                        <p:strVal val="visible"/>
                                      </p:to>
                                    </p:set>
                                    <p:anim calcmode="lin" valueType="num">
                                      <p:cBhvr>
                                        <p:cTn id="7" dur="500" fill="hold"/>
                                        <p:tgtEl>
                                          <p:spTgt spid="3868"/>
                                        </p:tgtEl>
                                        <p:attrNameLst>
                                          <p:attrName>ppt_x</p:attrName>
                                        </p:attrNameLst>
                                      </p:cBhvr>
                                      <p:tavLst>
                                        <p:tav tm="0">
                                          <p:val>
                                            <p:strVal val="#ppt_x"/>
                                          </p:val>
                                        </p:tav>
                                        <p:tav tm="100000">
                                          <p:val>
                                            <p:strVal val="#ppt_x"/>
                                          </p:val>
                                        </p:tav>
                                      </p:tavLst>
                                    </p:anim>
                                    <p:anim calcmode="lin" valueType="num">
                                      <p:cBhvr>
                                        <p:cTn id="8" dur="500" fill="hold"/>
                                        <p:tgtEl>
                                          <p:spTgt spid="386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3921"/>
                                        </p:tgtEl>
                                        <p:attrNameLst>
                                          <p:attrName>style.visibility</p:attrName>
                                        </p:attrNameLst>
                                      </p:cBhvr>
                                      <p:to>
                                        <p:strVal val="visible"/>
                                      </p:to>
                                    </p:set>
                                    <p:anim calcmode="lin" valueType="num">
                                      <p:cBhvr>
                                        <p:cTn id="12" dur="500" fill="hold"/>
                                        <p:tgtEl>
                                          <p:spTgt spid="3921"/>
                                        </p:tgtEl>
                                        <p:attrNameLst>
                                          <p:attrName>ppt_x</p:attrName>
                                        </p:attrNameLst>
                                      </p:cBhvr>
                                      <p:tavLst>
                                        <p:tav tm="0">
                                          <p:val>
                                            <p:strVal val="#ppt_x"/>
                                          </p:val>
                                        </p:tav>
                                        <p:tav tm="100000">
                                          <p:val>
                                            <p:strVal val="#ppt_x"/>
                                          </p:val>
                                        </p:tav>
                                      </p:tavLst>
                                    </p:anim>
                                    <p:anim calcmode="lin" valueType="num">
                                      <p:cBhvr>
                                        <p:cTn id="13" dur="500" fill="hold"/>
                                        <p:tgtEl>
                                          <p:spTgt spid="3921"/>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ID="9" grpId="3" fill="hold">
                                  <p:stCondLst>
                                    <p:cond delay="0"/>
                                  </p:stCondLst>
                                  <p:iterate type="el" backwards="0">
                                    <p:tmAbs val="0"/>
                                  </p:iterate>
                                  <p:childTnLst>
                                    <p:set>
                                      <p:cBhvr>
                                        <p:cTn id="16" fill="hold"/>
                                        <p:tgtEl>
                                          <p:spTgt spid="3916"/>
                                        </p:tgtEl>
                                        <p:attrNameLst>
                                          <p:attrName>style.visibility</p:attrName>
                                        </p:attrNameLst>
                                      </p:cBhvr>
                                      <p:to>
                                        <p:strVal val="visible"/>
                                      </p:to>
                                    </p:set>
                                    <p:animEffect filter="dissolve" transition="in">
                                      <p:cBhvr>
                                        <p:cTn id="17" dur="500"/>
                                        <p:tgtEl>
                                          <p:spTgt spid="3916"/>
                                        </p:tgtEl>
                                      </p:cBhvr>
                                    </p:animEffect>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4" presetID="2" grpId="4" fill="hold">
                                  <p:stCondLst>
                                    <p:cond delay="0"/>
                                  </p:stCondLst>
                                  <p:iterate type="el" backwards="0">
                                    <p:tmAbs val="0"/>
                                  </p:iterate>
                                  <p:childTnLst>
                                    <p:set>
                                      <p:cBhvr>
                                        <p:cTn id="21" fill="hold"/>
                                        <p:tgtEl>
                                          <p:spTgt spid="3878"/>
                                        </p:tgtEl>
                                        <p:attrNameLst>
                                          <p:attrName>style.visibility</p:attrName>
                                        </p:attrNameLst>
                                      </p:cBhvr>
                                      <p:to>
                                        <p:strVal val="visible"/>
                                      </p:to>
                                    </p:set>
                                    <p:anim calcmode="lin" valueType="num">
                                      <p:cBhvr>
                                        <p:cTn id="22" dur="500" fill="hold"/>
                                        <p:tgtEl>
                                          <p:spTgt spid="3878"/>
                                        </p:tgtEl>
                                        <p:attrNameLst>
                                          <p:attrName>ppt_x</p:attrName>
                                        </p:attrNameLst>
                                      </p:cBhvr>
                                      <p:tavLst>
                                        <p:tav tm="0">
                                          <p:val>
                                            <p:strVal val="#ppt_x"/>
                                          </p:val>
                                        </p:tav>
                                        <p:tav tm="100000">
                                          <p:val>
                                            <p:strVal val="#ppt_x"/>
                                          </p:val>
                                        </p:tav>
                                      </p:tavLst>
                                    </p:anim>
                                    <p:anim calcmode="lin" valueType="num">
                                      <p:cBhvr>
                                        <p:cTn id="23" dur="500" fill="hold"/>
                                        <p:tgtEl>
                                          <p:spTgt spid="3878"/>
                                        </p:tgtEl>
                                        <p:attrNameLst>
                                          <p:attrName>ppt_y</p:attrName>
                                        </p:attrNameLst>
                                      </p:cBhvr>
                                      <p:tavLst>
                                        <p:tav tm="0">
                                          <p:val>
                                            <p:strVal val="1+#ppt_h/2"/>
                                          </p:val>
                                        </p:tav>
                                        <p:tav tm="100000">
                                          <p:val>
                                            <p:strVal val="#ppt_y"/>
                                          </p:val>
                                        </p:tav>
                                      </p:tavLst>
                                    </p:anim>
                                  </p:childTnLst>
                                </p:cTn>
                              </p:par>
                            </p:childTnLst>
                          </p:cTn>
                        </p:par>
                        <p:par>
                          <p:cTn id="24" fill="hold">
                            <p:stCondLst>
                              <p:cond delay="500"/>
                            </p:stCondLst>
                            <p:childTnLst>
                              <p:par>
                                <p:cTn id="25" presetClass="entr" nodeType="afterEffect" presetSubtype="4" presetID="2" grpId="5" fill="hold">
                                  <p:stCondLst>
                                    <p:cond delay="0"/>
                                  </p:stCondLst>
                                  <p:iterate type="el" backwards="0">
                                    <p:tmAbs val="0"/>
                                  </p:iterate>
                                  <p:childTnLst>
                                    <p:set>
                                      <p:cBhvr>
                                        <p:cTn id="26" fill="hold"/>
                                        <p:tgtEl>
                                          <p:spTgt spid="3922"/>
                                        </p:tgtEl>
                                        <p:attrNameLst>
                                          <p:attrName>style.visibility</p:attrName>
                                        </p:attrNameLst>
                                      </p:cBhvr>
                                      <p:to>
                                        <p:strVal val="visible"/>
                                      </p:to>
                                    </p:set>
                                    <p:anim calcmode="lin" valueType="num">
                                      <p:cBhvr>
                                        <p:cTn id="27" dur="500" fill="hold"/>
                                        <p:tgtEl>
                                          <p:spTgt spid="3922"/>
                                        </p:tgtEl>
                                        <p:attrNameLst>
                                          <p:attrName>ppt_x</p:attrName>
                                        </p:attrNameLst>
                                      </p:cBhvr>
                                      <p:tavLst>
                                        <p:tav tm="0">
                                          <p:val>
                                            <p:strVal val="#ppt_x"/>
                                          </p:val>
                                        </p:tav>
                                        <p:tav tm="100000">
                                          <p:val>
                                            <p:strVal val="#ppt_x"/>
                                          </p:val>
                                        </p:tav>
                                      </p:tavLst>
                                    </p:anim>
                                    <p:anim calcmode="lin" valueType="num">
                                      <p:cBhvr>
                                        <p:cTn id="28" dur="500" fill="hold"/>
                                        <p:tgtEl>
                                          <p:spTgt spid="3922"/>
                                        </p:tgtEl>
                                        <p:attrNameLst>
                                          <p:attrName>ppt_y</p:attrName>
                                        </p:attrNameLst>
                                      </p:cBhvr>
                                      <p:tavLst>
                                        <p:tav tm="0">
                                          <p:val>
                                            <p:strVal val="1+#ppt_h/2"/>
                                          </p:val>
                                        </p:tav>
                                        <p:tav tm="100000">
                                          <p:val>
                                            <p:strVal val="#ppt_y"/>
                                          </p:val>
                                        </p:tav>
                                      </p:tavLst>
                                    </p:anim>
                                  </p:childTnLst>
                                </p:cTn>
                              </p:par>
                            </p:childTnLst>
                          </p:cTn>
                        </p:par>
                        <p:par>
                          <p:cTn id="29" fill="hold">
                            <p:stCondLst>
                              <p:cond delay="1000"/>
                            </p:stCondLst>
                            <p:childTnLst>
                              <p:par>
                                <p:cTn id="30" presetClass="entr" nodeType="afterEffect" presetID="9" grpId="6" fill="hold">
                                  <p:stCondLst>
                                    <p:cond delay="0"/>
                                  </p:stCondLst>
                                  <p:iterate type="el" backwards="0">
                                    <p:tmAbs val="0"/>
                                  </p:iterate>
                                  <p:childTnLst>
                                    <p:set>
                                      <p:cBhvr>
                                        <p:cTn id="31" fill="hold"/>
                                        <p:tgtEl>
                                          <p:spTgt spid="3917"/>
                                        </p:tgtEl>
                                        <p:attrNameLst>
                                          <p:attrName>style.visibility</p:attrName>
                                        </p:attrNameLst>
                                      </p:cBhvr>
                                      <p:to>
                                        <p:strVal val="visible"/>
                                      </p:to>
                                    </p:set>
                                    <p:animEffect filter="dissolve" transition="in">
                                      <p:cBhvr>
                                        <p:cTn id="32" dur="500"/>
                                        <p:tgtEl>
                                          <p:spTgt spid="3917"/>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4" presetID="2" grpId="7" fill="hold">
                                  <p:stCondLst>
                                    <p:cond delay="0"/>
                                  </p:stCondLst>
                                  <p:iterate type="el" backwards="0">
                                    <p:tmAbs val="0"/>
                                  </p:iterate>
                                  <p:childTnLst>
                                    <p:set>
                                      <p:cBhvr>
                                        <p:cTn id="36" fill="hold"/>
                                        <p:tgtEl>
                                          <p:spTgt spid="3886"/>
                                        </p:tgtEl>
                                        <p:attrNameLst>
                                          <p:attrName>style.visibility</p:attrName>
                                        </p:attrNameLst>
                                      </p:cBhvr>
                                      <p:to>
                                        <p:strVal val="visible"/>
                                      </p:to>
                                    </p:set>
                                    <p:anim calcmode="lin" valueType="num">
                                      <p:cBhvr>
                                        <p:cTn id="37" dur="500" fill="hold"/>
                                        <p:tgtEl>
                                          <p:spTgt spid="3886"/>
                                        </p:tgtEl>
                                        <p:attrNameLst>
                                          <p:attrName>ppt_x</p:attrName>
                                        </p:attrNameLst>
                                      </p:cBhvr>
                                      <p:tavLst>
                                        <p:tav tm="0">
                                          <p:val>
                                            <p:strVal val="#ppt_x"/>
                                          </p:val>
                                        </p:tav>
                                        <p:tav tm="100000">
                                          <p:val>
                                            <p:strVal val="#ppt_x"/>
                                          </p:val>
                                        </p:tav>
                                      </p:tavLst>
                                    </p:anim>
                                    <p:anim calcmode="lin" valueType="num">
                                      <p:cBhvr>
                                        <p:cTn id="38" dur="500" fill="hold"/>
                                        <p:tgtEl>
                                          <p:spTgt spid="3886"/>
                                        </p:tgtEl>
                                        <p:attrNameLst>
                                          <p:attrName>ppt_y</p:attrName>
                                        </p:attrNameLst>
                                      </p:cBhvr>
                                      <p:tavLst>
                                        <p:tav tm="0">
                                          <p:val>
                                            <p:strVal val="1+#ppt_h/2"/>
                                          </p:val>
                                        </p:tav>
                                        <p:tav tm="100000">
                                          <p:val>
                                            <p:strVal val="#ppt_y"/>
                                          </p:val>
                                        </p:tav>
                                      </p:tavLst>
                                    </p:anim>
                                  </p:childTnLst>
                                </p:cTn>
                              </p:par>
                            </p:childTnLst>
                          </p:cTn>
                        </p:par>
                        <p:par>
                          <p:cTn id="39" fill="hold">
                            <p:stCondLst>
                              <p:cond delay="500"/>
                            </p:stCondLst>
                            <p:childTnLst>
                              <p:par>
                                <p:cTn id="40" presetClass="entr" nodeType="afterEffect" presetSubtype="4" presetID="2" grpId="8" fill="hold">
                                  <p:stCondLst>
                                    <p:cond delay="0"/>
                                  </p:stCondLst>
                                  <p:iterate type="el" backwards="0">
                                    <p:tmAbs val="0"/>
                                  </p:iterate>
                                  <p:childTnLst>
                                    <p:set>
                                      <p:cBhvr>
                                        <p:cTn id="41" fill="hold"/>
                                        <p:tgtEl>
                                          <p:spTgt spid="3918"/>
                                        </p:tgtEl>
                                        <p:attrNameLst>
                                          <p:attrName>style.visibility</p:attrName>
                                        </p:attrNameLst>
                                      </p:cBhvr>
                                      <p:to>
                                        <p:strVal val="visible"/>
                                      </p:to>
                                    </p:set>
                                    <p:anim calcmode="lin" valueType="num">
                                      <p:cBhvr>
                                        <p:cTn id="42" dur="500" fill="hold"/>
                                        <p:tgtEl>
                                          <p:spTgt spid="3918"/>
                                        </p:tgtEl>
                                        <p:attrNameLst>
                                          <p:attrName>ppt_x</p:attrName>
                                        </p:attrNameLst>
                                      </p:cBhvr>
                                      <p:tavLst>
                                        <p:tav tm="0">
                                          <p:val>
                                            <p:strVal val="#ppt_x"/>
                                          </p:val>
                                        </p:tav>
                                        <p:tav tm="100000">
                                          <p:val>
                                            <p:strVal val="#ppt_x"/>
                                          </p:val>
                                        </p:tav>
                                      </p:tavLst>
                                    </p:anim>
                                    <p:anim calcmode="lin" valueType="num">
                                      <p:cBhvr>
                                        <p:cTn id="43" dur="500" fill="hold"/>
                                        <p:tgtEl>
                                          <p:spTgt spid="3918"/>
                                        </p:tgtEl>
                                        <p:attrNameLst>
                                          <p:attrName>ppt_y</p:attrName>
                                        </p:attrNameLst>
                                      </p:cBhvr>
                                      <p:tavLst>
                                        <p:tav tm="0">
                                          <p:val>
                                            <p:strVal val="1+#ppt_h/2"/>
                                          </p:val>
                                        </p:tav>
                                        <p:tav tm="100000">
                                          <p:val>
                                            <p:strVal val="#ppt_y"/>
                                          </p:val>
                                        </p:tav>
                                      </p:tavLst>
                                    </p:anim>
                                  </p:childTnLst>
                                </p:cTn>
                              </p:par>
                            </p:childTnLst>
                          </p:cTn>
                        </p:par>
                        <p:par>
                          <p:cTn id="44" fill="hold">
                            <p:stCondLst>
                              <p:cond delay="1000"/>
                            </p:stCondLst>
                            <p:childTnLst>
                              <p:par>
                                <p:cTn id="45" presetClass="entr" nodeType="afterEffect" presetSubtype="4" presetID="2" grpId="9" fill="hold">
                                  <p:stCondLst>
                                    <p:cond delay="0"/>
                                  </p:stCondLst>
                                  <p:iterate type="el" backwards="0">
                                    <p:tmAbs val="0"/>
                                  </p:iterate>
                                  <p:childTnLst>
                                    <p:set>
                                      <p:cBhvr>
                                        <p:cTn id="46" fill="hold"/>
                                        <p:tgtEl>
                                          <p:spTgt spid="3923"/>
                                        </p:tgtEl>
                                        <p:attrNameLst>
                                          <p:attrName>style.visibility</p:attrName>
                                        </p:attrNameLst>
                                      </p:cBhvr>
                                      <p:to>
                                        <p:strVal val="visible"/>
                                      </p:to>
                                    </p:set>
                                    <p:anim calcmode="lin" valueType="num">
                                      <p:cBhvr>
                                        <p:cTn id="47" dur="500" fill="hold"/>
                                        <p:tgtEl>
                                          <p:spTgt spid="3923"/>
                                        </p:tgtEl>
                                        <p:attrNameLst>
                                          <p:attrName>ppt_x</p:attrName>
                                        </p:attrNameLst>
                                      </p:cBhvr>
                                      <p:tavLst>
                                        <p:tav tm="0">
                                          <p:val>
                                            <p:strVal val="#ppt_x"/>
                                          </p:val>
                                        </p:tav>
                                        <p:tav tm="100000">
                                          <p:val>
                                            <p:strVal val="#ppt_x"/>
                                          </p:val>
                                        </p:tav>
                                      </p:tavLst>
                                    </p:anim>
                                    <p:anim calcmode="lin" valueType="num">
                                      <p:cBhvr>
                                        <p:cTn id="48" dur="500" fill="hold"/>
                                        <p:tgtEl>
                                          <p:spTgt spid="3923"/>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4" presetID="2" grpId="10" fill="hold">
                                  <p:stCondLst>
                                    <p:cond delay="0"/>
                                  </p:stCondLst>
                                  <p:iterate type="el" backwards="0">
                                    <p:tmAbs val="0"/>
                                  </p:iterate>
                                  <p:childTnLst>
                                    <p:set>
                                      <p:cBhvr>
                                        <p:cTn id="52" fill="hold"/>
                                        <p:tgtEl>
                                          <p:spTgt spid="3894"/>
                                        </p:tgtEl>
                                        <p:attrNameLst>
                                          <p:attrName>style.visibility</p:attrName>
                                        </p:attrNameLst>
                                      </p:cBhvr>
                                      <p:to>
                                        <p:strVal val="visible"/>
                                      </p:to>
                                    </p:set>
                                    <p:anim calcmode="lin" valueType="num">
                                      <p:cBhvr>
                                        <p:cTn id="53" dur="500" fill="hold"/>
                                        <p:tgtEl>
                                          <p:spTgt spid="3894"/>
                                        </p:tgtEl>
                                        <p:attrNameLst>
                                          <p:attrName>ppt_x</p:attrName>
                                        </p:attrNameLst>
                                      </p:cBhvr>
                                      <p:tavLst>
                                        <p:tav tm="0">
                                          <p:val>
                                            <p:strVal val="#ppt_x"/>
                                          </p:val>
                                        </p:tav>
                                        <p:tav tm="100000">
                                          <p:val>
                                            <p:strVal val="#ppt_x"/>
                                          </p:val>
                                        </p:tav>
                                      </p:tavLst>
                                    </p:anim>
                                    <p:anim calcmode="lin" valueType="num">
                                      <p:cBhvr>
                                        <p:cTn id="54" dur="500" fill="hold"/>
                                        <p:tgtEl>
                                          <p:spTgt spid="3894"/>
                                        </p:tgtEl>
                                        <p:attrNameLst>
                                          <p:attrName>ppt_y</p:attrName>
                                        </p:attrNameLst>
                                      </p:cBhvr>
                                      <p:tavLst>
                                        <p:tav tm="0">
                                          <p:val>
                                            <p:strVal val="1+#ppt_h/2"/>
                                          </p:val>
                                        </p:tav>
                                        <p:tav tm="100000">
                                          <p:val>
                                            <p:strVal val="#ppt_y"/>
                                          </p:val>
                                        </p:tav>
                                      </p:tavLst>
                                    </p:anim>
                                  </p:childTnLst>
                                </p:cTn>
                              </p:par>
                            </p:childTnLst>
                          </p:cTn>
                        </p:par>
                        <p:par>
                          <p:cTn id="55" fill="hold">
                            <p:stCondLst>
                              <p:cond delay="500"/>
                            </p:stCondLst>
                            <p:childTnLst>
                              <p:par>
                                <p:cTn id="56" presetClass="entr" nodeType="afterEffect" presetSubtype="4" presetID="2" grpId="11" fill="hold">
                                  <p:stCondLst>
                                    <p:cond delay="0"/>
                                  </p:stCondLst>
                                  <p:iterate type="el" backwards="0">
                                    <p:tmAbs val="0"/>
                                  </p:iterate>
                                  <p:childTnLst>
                                    <p:set>
                                      <p:cBhvr>
                                        <p:cTn id="57" fill="hold"/>
                                        <p:tgtEl>
                                          <p:spTgt spid="3919"/>
                                        </p:tgtEl>
                                        <p:attrNameLst>
                                          <p:attrName>style.visibility</p:attrName>
                                        </p:attrNameLst>
                                      </p:cBhvr>
                                      <p:to>
                                        <p:strVal val="visible"/>
                                      </p:to>
                                    </p:set>
                                    <p:anim calcmode="lin" valueType="num">
                                      <p:cBhvr>
                                        <p:cTn id="58" dur="500" fill="hold"/>
                                        <p:tgtEl>
                                          <p:spTgt spid="3919"/>
                                        </p:tgtEl>
                                        <p:attrNameLst>
                                          <p:attrName>ppt_x</p:attrName>
                                        </p:attrNameLst>
                                      </p:cBhvr>
                                      <p:tavLst>
                                        <p:tav tm="0">
                                          <p:val>
                                            <p:strVal val="#ppt_x"/>
                                          </p:val>
                                        </p:tav>
                                        <p:tav tm="100000">
                                          <p:val>
                                            <p:strVal val="#ppt_x"/>
                                          </p:val>
                                        </p:tav>
                                      </p:tavLst>
                                    </p:anim>
                                    <p:anim calcmode="lin" valueType="num">
                                      <p:cBhvr>
                                        <p:cTn id="59" dur="500" fill="hold"/>
                                        <p:tgtEl>
                                          <p:spTgt spid="3919"/>
                                        </p:tgtEl>
                                        <p:attrNameLst>
                                          <p:attrName>ppt_y</p:attrName>
                                        </p:attrNameLst>
                                      </p:cBhvr>
                                      <p:tavLst>
                                        <p:tav tm="0">
                                          <p:val>
                                            <p:strVal val="1+#ppt_h/2"/>
                                          </p:val>
                                        </p:tav>
                                        <p:tav tm="100000">
                                          <p:val>
                                            <p:strVal val="#ppt_y"/>
                                          </p:val>
                                        </p:tav>
                                      </p:tavLst>
                                    </p:anim>
                                  </p:childTnLst>
                                </p:cTn>
                              </p:par>
                            </p:childTnLst>
                          </p:cTn>
                        </p:par>
                        <p:par>
                          <p:cTn id="60" fill="hold">
                            <p:stCondLst>
                              <p:cond delay="1000"/>
                            </p:stCondLst>
                            <p:childTnLst>
                              <p:par>
                                <p:cTn id="61" presetClass="entr" nodeType="afterEffect" presetSubtype="4" presetID="2" grpId="12" fill="hold">
                                  <p:stCondLst>
                                    <p:cond delay="0"/>
                                  </p:stCondLst>
                                  <p:iterate type="el" backwards="0">
                                    <p:tmAbs val="0"/>
                                  </p:iterate>
                                  <p:childTnLst>
                                    <p:set>
                                      <p:cBhvr>
                                        <p:cTn id="62" fill="hold"/>
                                        <p:tgtEl>
                                          <p:spTgt spid="3924"/>
                                        </p:tgtEl>
                                        <p:attrNameLst>
                                          <p:attrName>style.visibility</p:attrName>
                                        </p:attrNameLst>
                                      </p:cBhvr>
                                      <p:to>
                                        <p:strVal val="visible"/>
                                      </p:to>
                                    </p:set>
                                    <p:anim calcmode="lin" valueType="num">
                                      <p:cBhvr>
                                        <p:cTn id="63" dur="500" fill="hold"/>
                                        <p:tgtEl>
                                          <p:spTgt spid="3924"/>
                                        </p:tgtEl>
                                        <p:attrNameLst>
                                          <p:attrName>ppt_x</p:attrName>
                                        </p:attrNameLst>
                                      </p:cBhvr>
                                      <p:tavLst>
                                        <p:tav tm="0">
                                          <p:val>
                                            <p:strVal val="#ppt_x"/>
                                          </p:val>
                                        </p:tav>
                                        <p:tav tm="100000">
                                          <p:val>
                                            <p:strVal val="#ppt_x"/>
                                          </p:val>
                                        </p:tav>
                                      </p:tavLst>
                                    </p:anim>
                                    <p:anim calcmode="lin" valueType="num">
                                      <p:cBhvr>
                                        <p:cTn id="64" dur="500" fill="hold"/>
                                        <p:tgtEl>
                                          <p:spTgt spid="3924"/>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Class="entr" nodeType="clickEffect" presetSubtype="4" presetID="2" grpId="13" fill="hold">
                                  <p:stCondLst>
                                    <p:cond delay="0"/>
                                  </p:stCondLst>
                                  <p:iterate type="el" backwards="0">
                                    <p:tmAbs val="0"/>
                                  </p:iterate>
                                  <p:childTnLst>
                                    <p:set>
                                      <p:cBhvr>
                                        <p:cTn id="68" fill="hold"/>
                                        <p:tgtEl>
                                          <p:spTgt spid="3902"/>
                                        </p:tgtEl>
                                        <p:attrNameLst>
                                          <p:attrName>style.visibility</p:attrName>
                                        </p:attrNameLst>
                                      </p:cBhvr>
                                      <p:to>
                                        <p:strVal val="visible"/>
                                      </p:to>
                                    </p:set>
                                    <p:anim calcmode="lin" valueType="num">
                                      <p:cBhvr>
                                        <p:cTn id="69" dur="500" fill="hold"/>
                                        <p:tgtEl>
                                          <p:spTgt spid="3902"/>
                                        </p:tgtEl>
                                        <p:attrNameLst>
                                          <p:attrName>ppt_x</p:attrName>
                                        </p:attrNameLst>
                                      </p:cBhvr>
                                      <p:tavLst>
                                        <p:tav tm="0">
                                          <p:val>
                                            <p:strVal val="#ppt_x"/>
                                          </p:val>
                                        </p:tav>
                                        <p:tav tm="100000">
                                          <p:val>
                                            <p:strVal val="#ppt_x"/>
                                          </p:val>
                                        </p:tav>
                                      </p:tavLst>
                                    </p:anim>
                                    <p:anim calcmode="lin" valueType="num">
                                      <p:cBhvr>
                                        <p:cTn id="70" dur="500" fill="hold"/>
                                        <p:tgtEl>
                                          <p:spTgt spid="3902"/>
                                        </p:tgtEl>
                                        <p:attrNameLst>
                                          <p:attrName>ppt_y</p:attrName>
                                        </p:attrNameLst>
                                      </p:cBhvr>
                                      <p:tavLst>
                                        <p:tav tm="0">
                                          <p:val>
                                            <p:strVal val="1+#ppt_h/2"/>
                                          </p:val>
                                        </p:tav>
                                        <p:tav tm="100000">
                                          <p:val>
                                            <p:strVal val="#ppt_y"/>
                                          </p:val>
                                        </p:tav>
                                      </p:tavLst>
                                    </p:anim>
                                  </p:childTnLst>
                                </p:cTn>
                              </p:par>
                            </p:childTnLst>
                          </p:cTn>
                        </p:par>
                        <p:par>
                          <p:cTn id="71" fill="hold">
                            <p:stCondLst>
                              <p:cond delay="500"/>
                            </p:stCondLst>
                            <p:childTnLst>
                              <p:par>
                                <p:cTn id="72" presetClass="entr" nodeType="afterEffect" presetSubtype="4" presetID="2" grpId="14" fill="hold">
                                  <p:stCondLst>
                                    <p:cond delay="0"/>
                                  </p:stCondLst>
                                  <p:iterate type="el" backwards="0">
                                    <p:tmAbs val="0"/>
                                  </p:iterate>
                                  <p:childTnLst>
                                    <p:set>
                                      <p:cBhvr>
                                        <p:cTn id="73" fill="hold"/>
                                        <p:tgtEl>
                                          <p:spTgt spid="3920"/>
                                        </p:tgtEl>
                                        <p:attrNameLst>
                                          <p:attrName>style.visibility</p:attrName>
                                        </p:attrNameLst>
                                      </p:cBhvr>
                                      <p:to>
                                        <p:strVal val="visible"/>
                                      </p:to>
                                    </p:set>
                                    <p:anim calcmode="lin" valueType="num">
                                      <p:cBhvr>
                                        <p:cTn id="74" dur="500" fill="hold"/>
                                        <p:tgtEl>
                                          <p:spTgt spid="3920"/>
                                        </p:tgtEl>
                                        <p:attrNameLst>
                                          <p:attrName>ppt_x</p:attrName>
                                        </p:attrNameLst>
                                      </p:cBhvr>
                                      <p:tavLst>
                                        <p:tav tm="0">
                                          <p:val>
                                            <p:strVal val="#ppt_x"/>
                                          </p:val>
                                        </p:tav>
                                        <p:tav tm="100000">
                                          <p:val>
                                            <p:strVal val="#ppt_x"/>
                                          </p:val>
                                        </p:tav>
                                      </p:tavLst>
                                    </p:anim>
                                    <p:anim calcmode="lin" valueType="num">
                                      <p:cBhvr>
                                        <p:cTn id="75" dur="500" fill="hold"/>
                                        <p:tgtEl>
                                          <p:spTgt spid="3920"/>
                                        </p:tgtEl>
                                        <p:attrNameLst>
                                          <p:attrName>ppt_y</p:attrName>
                                        </p:attrNameLst>
                                      </p:cBhvr>
                                      <p:tavLst>
                                        <p:tav tm="0">
                                          <p:val>
                                            <p:strVal val="1+#ppt_h/2"/>
                                          </p:val>
                                        </p:tav>
                                        <p:tav tm="100000">
                                          <p:val>
                                            <p:strVal val="#ppt_y"/>
                                          </p:val>
                                        </p:tav>
                                      </p:tavLst>
                                    </p:anim>
                                  </p:childTnLst>
                                </p:cTn>
                              </p:par>
                            </p:childTnLst>
                          </p:cTn>
                        </p:par>
                        <p:par>
                          <p:cTn id="76" fill="hold">
                            <p:stCondLst>
                              <p:cond delay="1000"/>
                            </p:stCondLst>
                            <p:childTnLst>
                              <p:par>
                                <p:cTn id="77" presetClass="entr" nodeType="afterEffect" presetSubtype="4" presetID="2" grpId="15" fill="hold">
                                  <p:stCondLst>
                                    <p:cond delay="0"/>
                                  </p:stCondLst>
                                  <p:iterate type="el" backwards="0">
                                    <p:tmAbs val="0"/>
                                  </p:iterate>
                                  <p:childTnLst>
                                    <p:set>
                                      <p:cBhvr>
                                        <p:cTn id="78" fill="hold"/>
                                        <p:tgtEl>
                                          <p:spTgt spid="3925"/>
                                        </p:tgtEl>
                                        <p:attrNameLst>
                                          <p:attrName>style.visibility</p:attrName>
                                        </p:attrNameLst>
                                      </p:cBhvr>
                                      <p:to>
                                        <p:strVal val="visible"/>
                                      </p:to>
                                    </p:set>
                                    <p:anim calcmode="lin" valueType="num">
                                      <p:cBhvr>
                                        <p:cTn id="79" dur="500" fill="hold"/>
                                        <p:tgtEl>
                                          <p:spTgt spid="3925"/>
                                        </p:tgtEl>
                                        <p:attrNameLst>
                                          <p:attrName>ppt_x</p:attrName>
                                        </p:attrNameLst>
                                      </p:cBhvr>
                                      <p:tavLst>
                                        <p:tav tm="0">
                                          <p:val>
                                            <p:strVal val="#ppt_x"/>
                                          </p:val>
                                        </p:tav>
                                        <p:tav tm="100000">
                                          <p:val>
                                            <p:strVal val="#ppt_x"/>
                                          </p:val>
                                        </p:tav>
                                      </p:tavLst>
                                    </p:anim>
                                    <p:anim calcmode="lin" valueType="num">
                                      <p:cBhvr>
                                        <p:cTn id="80" dur="500" fill="hold"/>
                                        <p:tgtEl>
                                          <p:spTgt spid="39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878" grpId="4"/>
      <p:bldP build="whole" bldLvl="1" animBg="1" rev="0" advAuto="0" spid="3868" grpId="1"/>
      <p:bldP build="whole" bldLvl="1" animBg="1" rev="0" advAuto="0" spid="3921" grpId="2"/>
      <p:bldP build="whole" bldLvl="1" animBg="1" rev="0" advAuto="0" spid="3922" grpId="5"/>
      <p:bldP build="whole" bldLvl="1" animBg="1" rev="0" advAuto="0" spid="3919" grpId="11"/>
      <p:bldP build="whole" bldLvl="1" animBg="1" rev="0" advAuto="0" spid="3917" grpId="6"/>
      <p:bldP build="whole" bldLvl="1" animBg="1" rev="0" advAuto="0" spid="3923" grpId="9"/>
      <p:bldP build="whole" bldLvl="1" animBg="1" rev="0" advAuto="0" spid="3886" grpId="7"/>
      <p:bldP build="whole" bldLvl="1" animBg="1" rev="0" advAuto="0" spid="3924" grpId="12"/>
      <p:bldP build="whole" bldLvl="1" animBg="1" rev="0" advAuto="0" spid="3925" grpId="15"/>
      <p:bldP build="whole" bldLvl="1" animBg="1" rev="0" advAuto="0" spid="3894" grpId="10"/>
      <p:bldP build="whole" bldLvl="1" animBg="1" rev="0" advAuto="0" spid="3916" grpId="3"/>
      <p:bldP build="whole" bldLvl="1" animBg="1" rev="0" advAuto="0" spid="3920" grpId="14"/>
      <p:bldP build="whole" bldLvl="1" animBg="1" rev="0" advAuto="0" spid="3918" grpId="8"/>
      <p:bldP build="whole" bldLvl="1" animBg="1" rev="0" advAuto="0" spid="3902" grpId="13"/>
    </p:bld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928"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3932" name="Group 23"/>
          <p:cNvGrpSpPr/>
          <p:nvPr/>
        </p:nvGrpSpPr>
        <p:grpSpPr>
          <a:xfrm>
            <a:off x="8274216" y="1993778"/>
            <a:ext cx="4875615" cy="4216438"/>
            <a:chOff x="-62" y="-28"/>
            <a:chExt cx="4875614" cy="4216436"/>
          </a:xfrm>
        </p:grpSpPr>
        <p:sp>
          <p:nvSpPr>
            <p:cNvPr id="3929" name="Shape 6"/>
            <p:cNvSpPr/>
            <p:nvPr/>
          </p:nvSpPr>
          <p:spPr>
            <a:xfrm>
              <a:off x="2209554" y="-29"/>
              <a:ext cx="2665998" cy="4140195"/>
            </a:xfrm>
            <a:custGeom>
              <a:avLst/>
              <a:gdLst/>
              <a:ahLst/>
              <a:cxnLst>
                <a:cxn ang="0">
                  <a:pos x="wd2" y="hd2"/>
                </a:cxn>
                <a:cxn ang="5400000">
                  <a:pos x="wd2" y="hd2"/>
                </a:cxn>
                <a:cxn ang="10800000">
                  <a:pos x="wd2" y="hd2"/>
                </a:cxn>
                <a:cxn ang="16200000">
                  <a:pos x="wd2" y="hd2"/>
                </a:cxn>
              </a:cxnLst>
              <a:rect l="0" t="0" r="r" b="b"/>
              <a:pathLst>
                <a:path w="21517" h="21572" fill="norm" stroke="1"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30" name="Shape 7"/>
            <p:cNvSpPr/>
            <p:nvPr/>
          </p:nvSpPr>
          <p:spPr>
            <a:xfrm>
              <a:off x="-63" y="7698"/>
              <a:ext cx="4857483" cy="4208711"/>
            </a:xfrm>
            <a:custGeom>
              <a:avLst/>
              <a:gdLst/>
              <a:ahLst/>
              <a:cxnLst>
                <a:cxn ang="0">
                  <a:pos x="wd2" y="hd2"/>
                </a:cxn>
                <a:cxn ang="5400000">
                  <a:pos x="wd2" y="hd2"/>
                </a:cxn>
                <a:cxn ang="10800000">
                  <a:pos x="wd2" y="hd2"/>
                </a:cxn>
                <a:cxn ang="16200000">
                  <a:pos x="wd2" y="hd2"/>
                </a:cxn>
              </a:cxnLst>
              <a:rect l="0" t="0" r="r" b="b"/>
              <a:pathLst>
                <a:path w="21471" h="21600" fill="norm" stroke="1"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31" name="Shape 8"/>
            <p:cNvSpPr/>
            <p:nvPr/>
          </p:nvSpPr>
          <p:spPr>
            <a:xfrm>
              <a:off x="43" y="-1"/>
              <a:ext cx="4532863" cy="4060482"/>
            </a:xfrm>
            <a:custGeom>
              <a:avLst/>
              <a:gdLst/>
              <a:ahLst/>
              <a:cxnLst>
                <a:cxn ang="0">
                  <a:pos x="wd2" y="hd2"/>
                </a:cxn>
                <a:cxn ang="5400000">
                  <a:pos x="wd2" y="hd2"/>
                </a:cxn>
                <a:cxn ang="10800000">
                  <a:pos x="wd2" y="hd2"/>
                </a:cxn>
                <a:cxn ang="16200000">
                  <a:pos x="wd2" y="hd2"/>
                </a:cxn>
              </a:cxnLst>
              <a:rect l="0" t="0" r="r" b="b"/>
              <a:pathLst>
                <a:path w="21130" h="21397" fill="norm" stroke="1"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936" name="Group 19"/>
          <p:cNvGrpSpPr/>
          <p:nvPr/>
        </p:nvGrpSpPr>
        <p:grpSpPr>
          <a:xfrm>
            <a:off x="8015172" y="2949345"/>
            <a:ext cx="3770660" cy="3260871"/>
            <a:chOff x="-48" y="-22"/>
            <a:chExt cx="3770658" cy="3260869"/>
          </a:xfrm>
        </p:grpSpPr>
        <p:sp>
          <p:nvSpPr>
            <p:cNvPr id="3933" name="Shape 6"/>
            <p:cNvSpPr/>
            <p:nvPr/>
          </p:nvSpPr>
          <p:spPr>
            <a:xfrm>
              <a:off x="1708804" y="-23"/>
              <a:ext cx="2061806" cy="3201906"/>
            </a:xfrm>
            <a:custGeom>
              <a:avLst/>
              <a:gdLst/>
              <a:ahLst/>
              <a:cxnLst>
                <a:cxn ang="0">
                  <a:pos x="wd2" y="hd2"/>
                </a:cxn>
                <a:cxn ang="5400000">
                  <a:pos x="wd2" y="hd2"/>
                </a:cxn>
                <a:cxn ang="10800000">
                  <a:pos x="wd2" y="hd2"/>
                </a:cxn>
                <a:cxn ang="16200000">
                  <a:pos x="wd2" y="hd2"/>
                </a:cxn>
              </a:cxnLst>
              <a:rect l="0" t="0" r="r" b="b"/>
              <a:pathLst>
                <a:path w="21517" h="21572" fill="norm" stroke="1"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34" name="Shape 7"/>
            <p:cNvSpPr/>
            <p:nvPr/>
          </p:nvSpPr>
          <p:spPr>
            <a:xfrm>
              <a:off x="-49" y="5953"/>
              <a:ext cx="3756636" cy="3254895"/>
            </a:xfrm>
            <a:custGeom>
              <a:avLst/>
              <a:gdLst/>
              <a:ahLst/>
              <a:cxnLst>
                <a:cxn ang="0">
                  <a:pos x="wd2" y="hd2"/>
                </a:cxn>
                <a:cxn ang="5400000">
                  <a:pos x="wd2" y="hd2"/>
                </a:cxn>
                <a:cxn ang="10800000">
                  <a:pos x="wd2" y="hd2"/>
                </a:cxn>
                <a:cxn ang="16200000">
                  <a:pos x="wd2" y="hd2"/>
                </a:cxn>
              </a:cxnLst>
              <a:rect l="0" t="0" r="r" b="b"/>
              <a:pathLst>
                <a:path w="21471" h="21600" fill="norm" stroke="1"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35" name="Shape 8"/>
            <p:cNvSpPr/>
            <p:nvPr/>
          </p:nvSpPr>
          <p:spPr>
            <a:xfrm>
              <a:off x="33" y="-1"/>
              <a:ext cx="3505585" cy="3140258"/>
            </a:xfrm>
            <a:custGeom>
              <a:avLst/>
              <a:gdLst/>
              <a:ahLst/>
              <a:cxnLst>
                <a:cxn ang="0">
                  <a:pos x="wd2" y="hd2"/>
                </a:cxn>
                <a:cxn ang="5400000">
                  <a:pos x="wd2" y="hd2"/>
                </a:cxn>
                <a:cxn ang="10800000">
                  <a:pos x="wd2" y="hd2"/>
                </a:cxn>
                <a:cxn ang="16200000">
                  <a:pos x="wd2" y="hd2"/>
                </a:cxn>
              </a:cxnLst>
              <a:rect l="0" t="0" r="r" b="b"/>
              <a:pathLst>
                <a:path w="21130" h="21397" fill="norm" stroke="1"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940" name="Group 15"/>
          <p:cNvGrpSpPr/>
          <p:nvPr/>
        </p:nvGrpSpPr>
        <p:grpSpPr>
          <a:xfrm>
            <a:off x="7662518" y="3539865"/>
            <a:ext cx="3087819" cy="2670348"/>
            <a:chOff x="-39" y="-17"/>
            <a:chExt cx="3087818" cy="2670347"/>
          </a:xfrm>
        </p:grpSpPr>
        <p:sp>
          <p:nvSpPr>
            <p:cNvPr id="3937" name="Shape 6"/>
            <p:cNvSpPr/>
            <p:nvPr/>
          </p:nvSpPr>
          <p:spPr>
            <a:xfrm>
              <a:off x="1399352" y="-18"/>
              <a:ext cx="1688427" cy="2622062"/>
            </a:xfrm>
            <a:custGeom>
              <a:avLst/>
              <a:gdLst/>
              <a:ahLst/>
              <a:cxnLst>
                <a:cxn ang="0">
                  <a:pos x="wd2" y="hd2"/>
                </a:cxn>
                <a:cxn ang="5400000">
                  <a:pos x="wd2" y="hd2"/>
                </a:cxn>
                <a:cxn ang="10800000">
                  <a:pos x="wd2" y="hd2"/>
                </a:cxn>
                <a:cxn ang="16200000">
                  <a:pos x="wd2" y="hd2"/>
                </a:cxn>
              </a:cxnLst>
              <a:rect l="0" t="0" r="r" b="b"/>
              <a:pathLst>
                <a:path w="21517" h="21572" fill="norm" stroke="1"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38" name="Shape 7"/>
            <p:cNvSpPr/>
            <p:nvPr/>
          </p:nvSpPr>
          <p:spPr>
            <a:xfrm>
              <a:off x="-40" y="4875"/>
              <a:ext cx="3076336" cy="2665455"/>
            </a:xfrm>
            <a:custGeom>
              <a:avLst/>
              <a:gdLst/>
              <a:ahLst/>
              <a:cxnLst>
                <a:cxn ang="0">
                  <a:pos x="wd2" y="hd2"/>
                </a:cxn>
                <a:cxn ang="5400000">
                  <a:pos x="wd2" y="hd2"/>
                </a:cxn>
                <a:cxn ang="10800000">
                  <a:pos x="wd2" y="hd2"/>
                </a:cxn>
                <a:cxn ang="16200000">
                  <a:pos x="wd2" y="hd2"/>
                </a:cxn>
              </a:cxnLst>
              <a:rect l="0" t="0" r="r" b="b"/>
              <a:pathLst>
                <a:path w="21471" h="21600" fill="norm" stroke="1"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39" name="Shape 8"/>
            <p:cNvSpPr/>
            <p:nvPr/>
          </p:nvSpPr>
          <p:spPr>
            <a:xfrm>
              <a:off x="27" y="0"/>
              <a:ext cx="2870749" cy="2571578"/>
            </a:xfrm>
            <a:custGeom>
              <a:avLst/>
              <a:gdLst/>
              <a:ahLst/>
              <a:cxnLst>
                <a:cxn ang="0">
                  <a:pos x="wd2" y="hd2"/>
                </a:cxn>
                <a:cxn ang="5400000">
                  <a:pos x="wd2" y="hd2"/>
                </a:cxn>
                <a:cxn ang="10800000">
                  <a:pos x="wd2" y="hd2"/>
                </a:cxn>
                <a:cxn ang="16200000">
                  <a:pos x="wd2" y="hd2"/>
                </a:cxn>
              </a:cxnLst>
              <a:rect l="0" t="0" r="r" b="b"/>
              <a:pathLst>
                <a:path w="21130" h="21397" fill="norm" stroke="1"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944" name="Group 11"/>
          <p:cNvGrpSpPr/>
          <p:nvPr/>
        </p:nvGrpSpPr>
        <p:grpSpPr>
          <a:xfrm>
            <a:off x="7398543" y="4155677"/>
            <a:ext cx="2375735" cy="2054538"/>
            <a:chOff x="-30" y="-13"/>
            <a:chExt cx="2375733" cy="2054538"/>
          </a:xfrm>
        </p:grpSpPr>
        <p:sp>
          <p:nvSpPr>
            <p:cNvPr id="3941" name="Shape 6"/>
            <p:cNvSpPr/>
            <p:nvPr/>
          </p:nvSpPr>
          <p:spPr>
            <a:xfrm>
              <a:off x="1076646" y="-14"/>
              <a:ext cx="1299058" cy="2017388"/>
            </a:xfrm>
            <a:custGeom>
              <a:avLst/>
              <a:gdLst/>
              <a:ahLst/>
              <a:cxnLst>
                <a:cxn ang="0">
                  <a:pos x="wd2" y="hd2"/>
                </a:cxn>
                <a:cxn ang="5400000">
                  <a:pos x="wd2" y="hd2"/>
                </a:cxn>
                <a:cxn ang="10800000">
                  <a:pos x="wd2" y="hd2"/>
                </a:cxn>
                <a:cxn ang="16200000">
                  <a:pos x="wd2" y="hd2"/>
                </a:cxn>
              </a:cxnLst>
              <a:rect l="0" t="0" r="r" b="b"/>
              <a:pathLst>
                <a:path w="21517" h="21572" fill="norm" stroke="1"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42" name="Shape 7"/>
            <p:cNvSpPr/>
            <p:nvPr/>
          </p:nvSpPr>
          <p:spPr>
            <a:xfrm>
              <a:off x="-31" y="3751"/>
              <a:ext cx="2366900" cy="2050774"/>
            </a:xfrm>
            <a:custGeom>
              <a:avLst/>
              <a:gdLst/>
              <a:ahLst/>
              <a:cxnLst>
                <a:cxn ang="0">
                  <a:pos x="wd2" y="hd2"/>
                </a:cxn>
                <a:cxn ang="5400000">
                  <a:pos x="wd2" y="hd2"/>
                </a:cxn>
                <a:cxn ang="10800000">
                  <a:pos x="wd2" y="hd2"/>
                </a:cxn>
                <a:cxn ang="16200000">
                  <a:pos x="wd2" y="hd2"/>
                </a:cxn>
              </a:cxnLst>
              <a:rect l="0" t="0" r="r" b="b"/>
              <a:pathLst>
                <a:path w="21471" h="21600" fill="norm" stroke="1"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43" name="Shape 8"/>
            <p:cNvSpPr/>
            <p:nvPr/>
          </p:nvSpPr>
          <p:spPr>
            <a:xfrm>
              <a:off x="21" y="-1"/>
              <a:ext cx="2208722" cy="1978547"/>
            </a:xfrm>
            <a:custGeom>
              <a:avLst/>
              <a:gdLst/>
              <a:ahLst/>
              <a:cxnLst>
                <a:cxn ang="0">
                  <a:pos x="wd2" y="hd2"/>
                </a:cxn>
                <a:cxn ang="5400000">
                  <a:pos x="wd2" y="hd2"/>
                </a:cxn>
                <a:cxn ang="10800000">
                  <a:pos x="wd2" y="hd2"/>
                </a:cxn>
                <a:cxn ang="16200000">
                  <a:pos x="wd2" y="hd2"/>
                </a:cxn>
              </a:cxnLst>
              <a:rect l="0" t="0" r="r" b="b"/>
              <a:pathLst>
                <a:path w="21130" h="21397" fill="norm" stroke="1"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3948" name="Group 10"/>
          <p:cNvGrpSpPr/>
          <p:nvPr/>
        </p:nvGrpSpPr>
        <p:grpSpPr>
          <a:xfrm>
            <a:off x="7223735" y="4602799"/>
            <a:ext cx="1858711" cy="1607415"/>
            <a:chOff x="-23" y="-10"/>
            <a:chExt cx="1858709" cy="1607413"/>
          </a:xfrm>
        </p:grpSpPr>
        <p:sp>
          <p:nvSpPr>
            <p:cNvPr id="3945" name="Shape 6"/>
            <p:cNvSpPr/>
            <p:nvPr/>
          </p:nvSpPr>
          <p:spPr>
            <a:xfrm>
              <a:off x="842339" y="-11"/>
              <a:ext cx="1016347" cy="1578349"/>
            </a:xfrm>
            <a:custGeom>
              <a:avLst/>
              <a:gdLst/>
              <a:ahLst/>
              <a:cxnLst>
                <a:cxn ang="0">
                  <a:pos x="wd2" y="hd2"/>
                </a:cxn>
                <a:cxn ang="5400000">
                  <a:pos x="wd2" y="hd2"/>
                </a:cxn>
                <a:cxn ang="10800000">
                  <a:pos x="wd2" y="hd2"/>
                </a:cxn>
                <a:cxn ang="16200000">
                  <a:pos x="wd2" y="hd2"/>
                </a:cxn>
              </a:cxnLst>
              <a:rect l="0" t="0" r="r" b="b"/>
              <a:pathLst>
                <a:path w="21517" h="21572" fill="norm" stroke="1"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46" name="Shape 7"/>
            <p:cNvSpPr/>
            <p:nvPr/>
          </p:nvSpPr>
          <p:spPr>
            <a:xfrm>
              <a:off x="-24" y="2934"/>
              <a:ext cx="1851798" cy="1604469"/>
            </a:xfrm>
            <a:custGeom>
              <a:avLst/>
              <a:gdLst/>
              <a:ahLst/>
              <a:cxnLst>
                <a:cxn ang="0">
                  <a:pos x="wd2" y="hd2"/>
                </a:cxn>
                <a:cxn ang="5400000">
                  <a:pos x="wd2" y="hd2"/>
                </a:cxn>
                <a:cxn ang="10800000">
                  <a:pos x="wd2" y="hd2"/>
                </a:cxn>
                <a:cxn ang="16200000">
                  <a:pos x="wd2" y="hd2"/>
                </a:cxn>
              </a:cxnLst>
              <a:rect l="0" t="0" r="r" b="b"/>
              <a:pathLst>
                <a:path w="21471" h="21600" fill="norm" stroke="1"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47" name="Shape 8"/>
            <p:cNvSpPr/>
            <p:nvPr/>
          </p:nvSpPr>
          <p:spPr>
            <a:xfrm>
              <a:off x="16" y="0"/>
              <a:ext cx="1728045" cy="1547960"/>
            </a:xfrm>
            <a:custGeom>
              <a:avLst/>
              <a:gdLst/>
              <a:ahLst/>
              <a:cxnLst>
                <a:cxn ang="0">
                  <a:pos x="wd2" y="hd2"/>
                </a:cxn>
                <a:cxn ang="5400000">
                  <a:pos x="wd2" y="hd2"/>
                </a:cxn>
                <a:cxn ang="10800000">
                  <a:pos x="wd2" y="hd2"/>
                </a:cxn>
                <a:cxn ang="16200000">
                  <a:pos x="wd2" y="hd2"/>
                </a:cxn>
              </a:cxnLst>
              <a:rect l="0" t="0" r="r" b="b"/>
              <a:pathLst>
                <a:path w="21130" h="21397" fill="norm" stroke="1"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3949" name="Freeform 27"/>
          <p:cNvSpPr/>
          <p:nvPr/>
        </p:nvSpPr>
        <p:spPr>
          <a:xfrm>
            <a:off x="7590070" y="4155690"/>
            <a:ext cx="5833211" cy="21435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65" y="0"/>
                </a:moveTo>
                <a:lnTo>
                  <a:pt x="21600" y="13266"/>
                </a:lnTo>
                <a:lnTo>
                  <a:pt x="0" y="21600"/>
                </a:lnTo>
                <a:lnTo>
                  <a:pt x="17465" y="0"/>
                </a:lnTo>
                <a:close/>
              </a:path>
            </a:pathLst>
          </a:custGeom>
          <a:solidFill>
            <a:srgbClr val="FEFEFE">
              <a:alpha val="20000"/>
            </a:srgbClr>
          </a:solidFill>
          <a:ln w="12700">
            <a:miter lim="400000"/>
          </a:ln>
        </p:spPr>
        <p:txBody>
          <a:bodyPr lIns="45719" rIns="45719" anchor="ctr"/>
          <a:lstStyle/>
          <a:p>
            <a:pPr algn="ctr">
              <a:defRPr>
                <a:solidFill>
                  <a:srgbClr val="FFFFFF"/>
                </a:solidFill>
              </a:defRPr>
            </a:pPr>
          </a:p>
        </p:txBody>
      </p:sp>
      <p:sp>
        <p:nvSpPr>
          <p:cNvPr id="3950" name="TextBox 29"/>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11</a:t>
            </a:r>
          </a:p>
        </p:txBody>
      </p:sp>
      <p:sp>
        <p:nvSpPr>
          <p:cNvPr id="3951" name="TextBox 30"/>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3952" name="Straight Connector 31"/>
          <p:cNvSpPr/>
          <p:nvPr/>
        </p:nvSpPr>
        <p:spPr>
          <a:xfrm flipH="1" flipV="1">
            <a:off x="6977700" y="2049488"/>
            <a:ext cx="3529963"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953" name="Straight Connector 45"/>
          <p:cNvSpPr/>
          <p:nvPr/>
        </p:nvSpPr>
        <p:spPr>
          <a:xfrm flipH="1" flipV="1">
            <a:off x="6977699" y="3004528"/>
            <a:ext cx="2767964"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954" name="Straight Connector 47"/>
          <p:cNvSpPr/>
          <p:nvPr/>
        </p:nvSpPr>
        <p:spPr>
          <a:xfrm flipH="1">
            <a:off x="6977699" y="3624288"/>
            <a:ext cx="2107564"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955" name="Straight Connector 49"/>
          <p:cNvSpPr/>
          <p:nvPr/>
        </p:nvSpPr>
        <p:spPr>
          <a:xfrm flipH="1">
            <a:off x="6977699" y="4244047"/>
            <a:ext cx="1508124"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956" name="Straight Connector 51"/>
          <p:cNvSpPr/>
          <p:nvPr/>
        </p:nvSpPr>
        <p:spPr>
          <a:xfrm flipH="1">
            <a:off x="6977699" y="4691088"/>
            <a:ext cx="1101724" cy="1"/>
          </a:xfrm>
          <a:prstGeom prst="line">
            <a:avLst/>
          </a:prstGeom>
          <a:ln w="15875">
            <a:solidFill>
              <a:srgbClr val="000000">
                <a:alpha val="25000"/>
              </a:srgbClr>
            </a:solidFill>
            <a:prstDash val="sysDot"/>
            <a:miter/>
            <a:headEnd type="oval"/>
            <a:tailEnd type="oval"/>
          </a:ln>
        </p:spPr>
        <p:txBody>
          <a:bodyPr lIns="45719" rIns="45719"/>
          <a:lstStyle/>
          <a:p>
            <a:pPr/>
          </a:p>
        </p:txBody>
      </p:sp>
      <p:sp>
        <p:nvSpPr>
          <p:cNvPr id="3957" name="Freeform 74"/>
          <p:cNvSpPr/>
          <p:nvPr/>
        </p:nvSpPr>
        <p:spPr>
          <a:xfrm rot="10800000">
            <a:off x="5264696" y="4294113"/>
            <a:ext cx="1258025" cy="1183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7238"/>
                </a:lnTo>
                <a:lnTo>
                  <a:pt x="21600" y="21600"/>
                </a:lnTo>
                <a:lnTo>
                  <a:pt x="15359" y="17417"/>
                </a:lnTo>
                <a:lnTo>
                  <a:pt x="10800" y="14362"/>
                </a:lnTo>
                <a:lnTo>
                  <a:pt x="6241" y="17417"/>
                </a:lnTo>
                <a:lnTo>
                  <a:pt x="6241" y="17417"/>
                </a:lnTo>
                <a:lnTo>
                  <a:pt x="0" y="21600"/>
                </a:lnTo>
                <a:lnTo>
                  <a:pt x="0" y="13235"/>
                </a:lnTo>
                <a:lnTo>
                  <a:pt x="0" y="13235"/>
                </a:lnTo>
                <a:lnTo>
                  <a:pt x="0" y="7238"/>
                </a:lnTo>
                <a:close/>
              </a:path>
            </a:pathLst>
          </a:custGeom>
          <a:solidFill>
            <a:schemeClr val="accent5"/>
          </a:solidFill>
          <a:ln w="12700">
            <a:miter lim="400000"/>
          </a:ln>
        </p:spPr>
        <p:txBody>
          <a:bodyPr lIns="45719" rIns="45719" anchor="ctr"/>
          <a:lstStyle/>
          <a:p>
            <a:pPr algn="ctr">
              <a:defRPr>
                <a:solidFill>
                  <a:srgbClr val="FFFFFF"/>
                </a:solidFill>
              </a:defRPr>
            </a:pPr>
          </a:p>
        </p:txBody>
      </p:sp>
      <p:sp>
        <p:nvSpPr>
          <p:cNvPr id="3958" name="Freeform 73"/>
          <p:cNvSpPr/>
          <p:nvPr/>
        </p:nvSpPr>
        <p:spPr>
          <a:xfrm rot="10800000">
            <a:off x="5264696" y="3660473"/>
            <a:ext cx="1258025" cy="1183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7238"/>
                </a:lnTo>
                <a:lnTo>
                  <a:pt x="21600" y="21600"/>
                </a:lnTo>
                <a:lnTo>
                  <a:pt x="15359" y="17417"/>
                </a:lnTo>
                <a:lnTo>
                  <a:pt x="10800" y="14362"/>
                </a:lnTo>
                <a:lnTo>
                  <a:pt x="6241" y="17417"/>
                </a:lnTo>
                <a:lnTo>
                  <a:pt x="6241" y="17417"/>
                </a:lnTo>
                <a:lnTo>
                  <a:pt x="0" y="21600"/>
                </a:lnTo>
                <a:lnTo>
                  <a:pt x="0" y="13235"/>
                </a:lnTo>
                <a:lnTo>
                  <a:pt x="0" y="13235"/>
                </a:lnTo>
                <a:lnTo>
                  <a:pt x="0" y="7238"/>
                </a:lnTo>
                <a:close/>
              </a:path>
            </a:pathLst>
          </a:custGeom>
          <a:solidFill>
            <a:schemeClr val="accent4"/>
          </a:solidFill>
          <a:ln w="12700">
            <a:miter lim="400000"/>
          </a:ln>
        </p:spPr>
        <p:txBody>
          <a:bodyPr lIns="45719" rIns="45719" anchor="ctr"/>
          <a:lstStyle/>
          <a:p>
            <a:pPr algn="ctr">
              <a:defRPr>
                <a:solidFill>
                  <a:srgbClr val="FFFFFF"/>
                </a:solidFill>
              </a:defRPr>
            </a:pPr>
          </a:p>
        </p:txBody>
      </p:sp>
      <p:sp>
        <p:nvSpPr>
          <p:cNvPr id="3959" name="Freeform 72"/>
          <p:cNvSpPr/>
          <p:nvPr/>
        </p:nvSpPr>
        <p:spPr>
          <a:xfrm rot="10800000">
            <a:off x="5264696" y="3010860"/>
            <a:ext cx="1258025" cy="11837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7238"/>
                </a:lnTo>
                <a:lnTo>
                  <a:pt x="21600" y="21600"/>
                </a:lnTo>
                <a:lnTo>
                  <a:pt x="15359" y="17417"/>
                </a:lnTo>
                <a:lnTo>
                  <a:pt x="10800" y="14362"/>
                </a:lnTo>
                <a:lnTo>
                  <a:pt x="6241" y="17417"/>
                </a:lnTo>
                <a:lnTo>
                  <a:pt x="6241" y="17417"/>
                </a:lnTo>
                <a:lnTo>
                  <a:pt x="0" y="21600"/>
                </a:lnTo>
                <a:lnTo>
                  <a:pt x="0" y="13235"/>
                </a:lnTo>
                <a:lnTo>
                  <a:pt x="0" y="13235"/>
                </a:lnTo>
                <a:lnTo>
                  <a:pt x="0" y="7238"/>
                </a:lnTo>
                <a:close/>
              </a:path>
            </a:pathLst>
          </a:custGeom>
          <a:solidFill>
            <a:schemeClr val="accent3"/>
          </a:solidFill>
          <a:ln w="12700">
            <a:miter lim="400000"/>
          </a:ln>
        </p:spPr>
        <p:txBody>
          <a:bodyPr lIns="45719" rIns="45719" anchor="ctr"/>
          <a:lstStyle/>
          <a:p>
            <a:pPr algn="ctr">
              <a:defRPr>
                <a:solidFill>
                  <a:srgbClr val="FFFFFF"/>
                </a:solidFill>
              </a:defRPr>
            </a:pPr>
          </a:p>
        </p:txBody>
      </p:sp>
      <p:sp>
        <p:nvSpPr>
          <p:cNvPr id="3960" name="Freeform 71"/>
          <p:cNvSpPr/>
          <p:nvPr/>
        </p:nvSpPr>
        <p:spPr>
          <a:xfrm rot="10800000">
            <a:off x="5264696" y="2330648"/>
            <a:ext cx="1258025" cy="11837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7238"/>
                </a:lnTo>
                <a:lnTo>
                  <a:pt x="21600" y="21600"/>
                </a:lnTo>
                <a:lnTo>
                  <a:pt x="15359" y="17417"/>
                </a:lnTo>
                <a:lnTo>
                  <a:pt x="10800" y="14362"/>
                </a:lnTo>
                <a:lnTo>
                  <a:pt x="6241" y="17417"/>
                </a:lnTo>
                <a:lnTo>
                  <a:pt x="6241" y="17417"/>
                </a:lnTo>
                <a:lnTo>
                  <a:pt x="0" y="21600"/>
                </a:lnTo>
                <a:lnTo>
                  <a:pt x="0" y="13235"/>
                </a:lnTo>
                <a:lnTo>
                  <a:pt x="0" y="13235"/>
                </a:lnTo>
                <a:lnTo>
                  <a:pt x="0" y="7238"/>
                </a:ln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3961" name="Freeform 67"/>
          <p:cNvSpPr/>
          <p:nvPr/>
        </p:nvSpPr>
        <p:spPr>
          <a:xfrm rot="10800000">
            <a:off x="5264696" y="1601884"/>
            <a:ext cx="1258025" cy="11837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7238"/>
                </a:lnTo>
                <a:lnTo>
                  <a:pt x="21600" y="21600"/>
                </a:lnTo>
                <a:lnTo>
                  <a:pt x="15359" y="17417"/>
                </a:lnTo>
                <a:lnTo>
                  <a:pt x="10800" y="14362"/>
                </a:lnTo>
                <a:lnTo>
                  <a:pt x="6241" y="17417"/>
                </a:lnTo>
                <a:lnTo>
                  <a:pt x="6241" y="17417"/>
                </a:lnTo>
                <a:lnTo>
                  <a:pt x="0" y="21600"/>
                </a:lnTo>
                <a:lnTo>
                  <a:pt x="0" y="13235"/>
                </a:lnTo>
                <a:lnTo>
                  <a:pt x="0" y="13235"/>
                </a:lnTo>
                <a:lnTo>
                  <a:pt x="0" y="7238"/>
                </a:lnTo>
                <a:close/>
              </a:path>
            </a:pathLst>
          </a:custGeom>
          <a:solidFill>
            <a:srgbClr val="6491C8"/>
          </a:solidFill>
          <a:ln w="12700">
            <a:miter lim="400000"/>
          </a:ln>
        </p:spPr>
        <p:txBody>
          <a:bodyPr lIns="45719" rIns="45719" anchor="ctr"/>
          <a:lstStyle/>
          <a:p>
            <a:pPr algn="ctr">
              <a:defRPr>
                <a:solidFill>
                  <a:srgbClr val="FFFFFF"/>
                </a:solidFill>
              </a:defRPr>
            </a:pPr>
          </a:p>
        </p:txBody>
      </p:sp>
      <p:sp>
        <p:nvSpPr>
          <p:cNvPr id="3962" name="Rectangle 76"/>
          <p:cNvSpPr txBox="1"/>
          <p:nvPr/>
        </p:nvSpPr>
        <p:spPr>
          <a:xfrm>
            <a:off x="4545726" y="4540889"/>
            <a:ext cx="512178" cy="46931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800">
                <a:solidFill>
                  <a:srgbClr val="000000">
                    <a:alpha val="30000"/>
                  </a:srgbClr>
                </a:solidFill>
                <a:latin typeface="FontAwesome"/>
                <a:ea typeface="FontAwesome"/>
                <a:cs typeface="FontAwesome"/>
                <a:sym typeface="FontAwesome"/>
              </a:defRPr>
            </a:lvl1pPr>
          </a:lstStyle>
          <a:p>
            <a:pPr/>
            <a:r>
              <a:t></a:t>
            </a:r>
          </a:p>
        </p:txBody>
      </p:sp>
      <p:sp>
        <p:nvSpPr>
          <p:cNvPr id="3963" name="Rectangle 77"/>
          <p:cNvSpPr txBox="1"/>
          <p:nvPr/>
        </p:nvSpPr>
        <p:spPr>
          <a:xfrm>
            <a:off x="4650861" y="3917164"/>
            <a:ext cx="301909" cy="5232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800">
                <a:solidFill>
                  <a:srgbClr val="000000">
                    <a:alpha val="30000"/>
                  </a:srgbClr>
                </a:solidFill>
                <a:latin typeface="FontAwesome"/>
                <a:ea typeface="FontAwesome"/>
                <a:cs typeface="FontAwesome"/>
                <a:sym typeface="FontAwesome"/>
              </a:defRPr>
            </a:lvl1pPr>
          </a:lstStyle>
          <a:p>
            <a:pPr/>
            <a:r>
              <a:t>ò</a:t>
            </a:r>
          </a:p>
        </p:txBody>
      </p:sp>
      <p:sp>
        <p:nvSpPr>
          <p:cNvPr id="3964" name="Rectangle 78"/>
          <p:cNvSpPr txBox="1"/>
          <p:nvPr/>
        </p:nvSpPr>
        <p:spPr>
          <a:xfrm>
            <a:off x="4545726" y="2536457"/>
            <a:ext cx="512178" cy="46931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800">
                <a:solidFill>
                  <a:srgbClr val="000000">
                    <a:alpha val="30000"/>
                  </a:srgbClr>
                </a:solidFill>
                <a:latin typeface="FontAwesome"/>
                <a:ea typeface="FontAwesome"/>
                <a:cs typeface="FontAwesome"/>
                <a:sym typeface="FontAwesome"/>
              </a:defRPr>
            </a:lvl1pPr>
          </a:lstStyle>
          <a:p>
            <a:pPr/>
            <a:r>
              <a:t></a:t>
            </a:r>
          </a:p>
        </p:txBody>
      </p:sp>
      <p:sp>
        <p:nvSpPr>
          <p:cNvPr id="3965" name="Rectangle 79"/>
          <p:cNvSpPr txBox="1"/>
          <p:nvPr/>
        </p:nvSpPr>
        <p:spPr>
          <a:xfrm>
            <a:off x="4545726" y="1867324"/>
            <a:ext cx="512178" cy="46931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800">
                <a:solidFill>
                  <a:srgbClr val="000000">
                    <a:alpha val="30000"/>
                  </a:srgbClr>
                </a:solidFill>
                <a:latin typeface="FontAwesome"/>
                <a:ea typeface="FontAwesome"/>
                <a:cs typeface="FontAwesome"/>
                <a:sym typeface="FontAwesome"/>
              </a:defRPr>
            </a:lvl1pPr>
          </a:lstStyle>
          <a:p>
            <a:pPr/>
            <a:r>
              <a:t></a:t>
            </a:r>
          </a:p>
        </p:txBody>
      </p:sp>
      <p:sp>
        <p:nvSpPr>
          <p:cNvPr id="3966" name="Rectangle 80"/>
          <p:cNvSpPr txBox="1"/>
          <p:nvPr/>
        </p:nvSpPr>
        <p:spPr>
          <a:xfrm>
            <a:off x="4545726" y="3205591"/>
            <a:ext cx="512178" cy="46931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800">
                <a:solidFill>
                  <a:srgbClr val="000000">
                    <a:alpha val="30000"/>
                  </a:srgbClr>
                </a:solidFill>
                <a:latin typeface="FontAwesome"/>
                <a:ea typeface="FontAwesome"/>
                <a:cs typeface="FontAwesome"/>
                <a:sym typeface="FontAwesome"/>
              </a:defRPr>
            </a:lvl1pPr>
          </a:lstStyle>
          <a:p>
            <a:pPr/>
            <a:r>
              <a:t></a:t>
            </a:r>
          </a:p>
        </p:txBody>
      </p:sp>
      <p:sp>
        <p:nvSpPr>
          <p:cNvPr id="3967" name="TextBox 81"/>
          <p:cNvSpPr txBox="1"/>
          <p:nvPr/>
        </p:nvSpPr>
        <p:spPr>
          <a:xfrm>
            <a:off x="5658704" y="2082151"/>
            <a:ext cx="694545"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900">
                <a:solidFill>
                  <a:srgbClr val="FEFEFE"/>
                </a:solidFill>
              </a:defRPr>
            </a:lvl1pPr>
          </a:lstStyle>
          <a:p>
            <a:pPr/>
            <a:r>
              <a:t>Were hath</a:t>
            </a:r>
          </a:p>
        </p:txBody>
      </p:sp>
      <p:sp>
        <p:nvSpPr>
          <p:cNvPr id="3968" name="TextBox 82"/>
          <p:cNvSpPr txBox="1"/>
          <p:nvPr/>
        </p:nvSpPr>
        <p:spPr>
          <a:xfrm>
            <a:off x="5414865" y="2082151"/>
            <a:ext cx="19304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solidFill>
                  <a:srgbClr val="FEFEFE"/>
                </a:solidFill>
              </a:defRPr>
            </a:lvl1pPr>
          </a:lstStyle>
          <a:p>
            <a:pPr/>
            <a:r>
              <a:t>1</a:t>
            </a:r>
          </a:p>
        </p:txBody>
      </p:sp>
      <p:sp>
        <p:nvSpPr>
          <p:cNvPr id="3969" name="TextBox 83"/>
          <p:cNvSpPr txBox="1"/>
          <p:nvPr/>
        </p:nvSpPr>
        <p:spPr>
          <a:xfrm>
            <a:off x="5658704" y="2844151"/>
            <a:ext cx="69454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900">
                <a:solidFill>
                  <a:srgbClr val="FEFEFE"/>
                </a:solidFill>
              </a:defRPr>
            </a:lvl1pPr>
          </a:lstStyle>
          <a:p>
            <a:pPr/>
            <a:r>
              <a:t>Fruitful were</a:t>
            </a:r>
          </a:p>
        </p:txBody>
      </p:sp>
      <p:sp>
        <p:nvSpPr>
          <p:cNvPr id="3970" name="TextBox 84"/>
          <p:cNvSpPr txBox="1"/>
          <p:nvPr/>
        </p:nvSpPr>
        <p:spPr>
          <a:xfrm>
            <a:off x="5414865" y="2844151"/>
            <a:ext cx="19304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solidFill>
                  <a:srgbClr val="FEFEFE"/>
                </a:solidFill>
              </a:defRPr>
            </a:lvl1pPr>
          </a:lstStyle>
          <a:p>
            <a:pPr/>
            <a:r>
              <a:t>2</a:t>
            </a:r>
          </a:p>
        </p:txBody>
      </p:sp>
      <p:sp>
        <p:nvSpPr>
          <p:cNvPr id="3971" name="TextBox 85"/>
          <p:cNvSpPr txBox="1"/>
          <p:nvPr/>
        </p:nvSpPr>
        <p:spPr>
          <a:xfrm>
            <a:off x="5658704" y="3545192"/>
            <a:ext cx="69454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900">
                <a:solidFill>
                  <a:srgbClr val="FEFEFE"/>
                </a:solidFill>
              </a:defRPr>
            </a:lvl1pPr>
          </a:lstStyle>
          <a:p>
            <a:pPr/>
            <a:r>
              <a:t>Fruitful were hath</a:t>
            </a:r>
          </a:p>
        </p:txBody>
      </p:sp>
      <p:sp>
        <p:nvSpPr>
          <p:cNvPr id="3972" name="TextBox 86"/>
          <p:cNvSpPr txBox="1"/>
          <p:nvPr/>
        </p:nvSpPr>
        <p:spPr>
          <a:xfrm>
            <a:off x="5414865" y="3545192"/>
            <a:ext cx="19304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solidFill>
                  <a:srgbClr val="FEFEFE"/>
                </a:solidFill>
              </a:defRPr>
            </a:lvl1pPr>
          </a:lstStyle>
          <a:p>
            <a:pPr/>
            <a:r>
              <a:t>3</a:t>
            </a:r>
          </a:p>
        </p:txBody>
      </p:sp>
      <p:sp>
        <p:nvSpPr>
          <p:cNvPr id="3973" name="TextBox 87"/>
          <p:cNvSpPr txBox="1"/>
          <p:nvPr/>
        </p:nvSpPr>
        <p:spPr>
          <a:xfrm>
            <a:off x="5658704" y="4185272"/>
            <a:ext cx="69454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900">
                <a:solidFill>
                  <a:srgbClr val="FEFEFE"/>
                </a:solidFill>
              </a:defRPr>
            </a:lvl1pPr>
          </a:lstStyle>
          <a:p>
            <a:pPr/>
            <a:r>
              <a:t>Fruitful were</a:t>
            </a:r>
          </a:p>
        </p:txBody>
      </p:sp>
      <p:sp>
        <p:nvSpPr>
          <p:cNvPr id="3974" name="TextBox 88"/>
          <p:cNvSpPr txBox="1"/>
          <p:nvPr/>
        </p:nvSpPr>
        <p:spPr>
          <a:xfrm>
            <a:off x="5414865" y="4185272"/>
            <a:ext cx="19304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solidFill>
                  <a:srgbClr val="FEFEFE"/>
                </a:solidFill>
              </a:defRPr>
            </a:lvl1pPr>
          </a:lstStyle>
          <a:p>
            <a:pPr/>
            <a:r>
              <a:t>4</a:t>
            </a:r>
          </a:p>
        </p:txBody>
      </p:sp>
      <p:sp>
        <p:nvSpPr>
          <p:cNvPr id="3975" name="TextBox 89"/>
          <p:cNvSpPr txBox="1"/>
          <p:nvPr/>
        </p:nvSpPr>
        <p:spPr>
          <a:xfrm>
            <a:off x="5658704" y="4845672"/>
            <a:ext cx="69454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900">
                <a:solidFill>
                  <a:srgbClr val="FEFEFE"/>
                </a:solidFill>
              </a:defRPr>
            </a:lvl1pPr>
          </a:lstStyle>
          <a:p>
            <a:pPr/>
            <a:r>
              <a:t>Were sehath</a:t>
            </a:r>
          </a:p>
        </p:txBody>
      </p:sp>
      <p:sp>
        <p:nvSpPr>
          <p:cNvPr id="3976" name="TextBox 90"/>
          <p:cNvSpPr txBox="1"/>
          <p:nvPr/>
        </p:nvSpPr>
        <p:spPr>
          <a:xfrm>
            <a:off x="5414865" y="4845672"/>
            <a:ext cx="19304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500">
                <a:solidFill>
                  <a:srgbClr val="FEFEFE"/>
                </a:solidFill>
              </a:defRPr>
            </a:lvl1pPr>
          </a:lstStyle>
          <a:p>
            <a:pPr/>
            <a:r>
              <a:t>5</a:t>
            </a:r>
          </a:p>
        </p:txBody>
      </p:sp>
      <p:sp>
        <p:nvSpPr>
          <p:cNvPr id="3977" name="Freeform 91"/>
          <p:cNvSpPr/>
          <p:nvPr/>
        </p:nvSpPr>
        <p:spPr>
          <a:xfrm>
            <a:off x="5791286" y="5661926"/>
            <a:ext cx="288099" cy="1819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ln w="76200">
            <a:solidFill>
              <a:srgbClr val="000000"/>
            </a:solidFill>
            <a:miter/>
          </a:ln>
        </p:spPr>
        <p:txBody>
          <a:bodyPr lIns="45719" rIns="45719" anchor="ctr"/>
          <a:lstStyle/>
          <a:p>
            <a:pPr algn="ctr">
              <a:defRPr>
                <a:solidFill>
                  <a:srgbClr val="FFFFFF"/>
                </a:solidFill>
              </a:defRPr>
            </a:pPr>
          </a:p>
        </p:txBody>
      </p:sp>
      <p:sp>
        <p:nvSpPr>
          <p:cNvPr id="3978" name="TextBox 92"/>
          <p:cNvSpPr txBox="1"/>
          <p:nvPr/>
        </p:nvSpPr>
        <p:spPr>
          <a:xfrm>
            <a:off x="5233289" y="5914814"/>
            <a:ext cx="1241859"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lvl1pPr>
          </a:lstStyle>
          <a:p>
            <a:pPr/>
            <a:r>
              <a:t>DONE!</a:t>
            </a:r>
          </a:p>
        </p:txBody>
      </p:sp>
      <p:sp>
        <p:nvSpPr>
          <p:cNvPr id="3979" name="TextBox 93"/>
          <p:cNvSpPr txBox="1"/>
          <p:nvPr/>
        </p:nvSpPr>
        <p:spPr>
          <a:xfrm rot="14354169">
            <a:off x="7939244" y="5256246"/>
            <a:ext cx="62404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8%</a:t>
            </a:r>
          </a:p>
        </p:txBody>
      </p:sp>
      <p:sp>
        <p:nvSpPr>
          <p:cNvPr id="3980" name="TextBox 95"/>
          <p:cNvSpPr txBox="1"/>
          <p:nvPr/>
        </p:nvSpPr>
        <p:spPr>
          <a:xfrm rot="14354169">
            <a:off x="8530574" y="4994779"/>
            <a:ext cx="62404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12%</a:t>
            </a:r>
          </a:p>
        </p:txBody>
      </p:sp>
      <p:sp>
        <p:nvSpPr>
          <p:cNvPr id="3981" name="TextBox 96"/>
          <p:cNvSpPr txBox="1"/>
          <p:nvPr/>
        </p:nvSpPr>
        <p:spPr>
          <a:xfrm rot="14354169">
            <a:off x="9130260" y="4671536"/>
            <a:ext cx="62404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19%</a:t>
            </a:r>
          </a:p>
        </p:txBody>
      </p:sp>
      <p:sp>
        <p:nvSpPr>
          <p:cNvPr id="3982" name="TextBox 97"/>
          <p:cNvSpPr txBox="1"/>
          <p:nvPr/>
        </p:nvSpPr>
        <p:spPr>
          <a:xfrm rot="14354169">
            <a:off x="9891202" y="4217799"/>
            <a:ext cx="62404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21%</a:t>
            </a:r>
          </a:p>
        </p:txBody>
      </p:sp>
      <p:sp>
        <p:nvSpPr>
          <p:cNvPr id="3983" name="TextBox 98"/>
          <p:cNvSpPr txBox="1"/>
          <p:nvPr/>
        </p:nvSpPr>
        <p:spPr>
          <a:xfrm rot="14354169">
            <a:off x="10594469" y="3592183"/>
            <a:ext cx="78437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FEFEFE"/>
                </a:solidFill>
              </a:defRPr>
            </a:lvl1pPr>
          </a:lstStyle>
          <a:p>
            <a:pPr/>
            <a:r>
              <a:t>38%</a:t>
            </a:r>
          </a:p>
        </p:txBody>
      </p:sp>
      <p:sp>
        <p:nvSpPr>
          <p:cNvPr id="3984" name="TextBox 100"/>
          <p:cNvSpPr txBox="1"/>
          <p:nvPr/>
        </p:nvSpPr>
        <p:spPr>
          <a:xfrm>
            <a:off x="1833878" y="1897171"/>
            <a:ext cx="256052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lvl1pPr>
          </a:lstStyle>
          <a:p>
            <a:pPr/>
            <a:r>
              <a:t>Creepiest god air fish land. Darkness. Air saying fruitful were hath waters divide.</a:t>
            </a:r>
          </a:p>
        </p:txBody>
      </p:sp>
      <p:sp>
        <p:nvSpPr>
          <p:cNvPr id="3985" name="TextBox 101"/>
          <p:cNvSpPr txBox="1"/>
          <p:nvPr/>
        </p:nvSpPr>
        <p:spPr>
          <a:xfrm>
            <a:off x="1406169" y="2588051"/>
            <a:ext cx="298823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lvl1pPr>
          </a:lstStyle>
          <a:p>
            <a:pPr/>
            <a:r>
              <a:t>Creepiest god air fish land. Darkness. Air saying fruitful were hath waters divided fill may.</a:t>
            </a:r>
          </a:p>
        </p:txBody>
      </p:sp>
      <p:sp>
        <p:nvSpPr>
          <p:cNvPr id="3986" name="TextBox 102"/>
          <p:cNvSpPr txBox="1"/>
          <p:nvPr/>
        </p:nvSpPr>
        <p:spPr>
          <a:xfrm>
            <a:off x="1833879" y="3278932"/>
            <a:ext cx="256052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lvl1pPr>
          </a:lstStyle>
          <a:p>
            <a:pPr/>
            <a:r>
              <a:t>Darkness, air saying fruitful were hath waters divided fill may.</a:t>
            </a:r>
          </a:p>
        </p:txBody>
      </p:sp>
      <p:sp>
        <p:nvSpPr>
          <p:cNvPr id="3987" name="TextBox 103"/>
          <p:cNvSpPr txBox="1"/>
          <p:nvPr/>
        </p:nvSpPr>
        <p:spPr>
          <a:xfrm>
            <a:off x="2169159" y="4000291"/>
            <a:ext cx="222524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lvl1pPr>
          </a:lstStyle>
          <a:p>
            <a:pPr/>
            <a:r>
              <a:t>Air saying fruitful were hath waters divided fill may.</a:t>
            </a:r>
          </a:p>
        </p:txBody>
      </p:sp>
      <p:sp>
        <p:nvSpPr>
          <p:cNvPr id="3988" name="TextBox 104"/>
          <p:cNvSpPr txBox="1"/>
          <p:nvPr/>
        </p:nvSpPr>
        <p:spPr>
          <a:xfrm>
            <a:off x="1833879" y="4620052"/>
            <a:ext cx="256052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lvl1pPr>
          </a:lstStyle>
          <a:p>
            <a:pPr/>
            <a:r>
              <a:t>Creepiest god air fish land. Darkness. Air saying fruitful were hath.</a:t>
            </a:r>
          </a:p>
        </p:txBody>
      </p:sp>
      <p:sp>
        <p:nvSpPr>
          <p:cNvPr id="3989" name="TextBox 105"/>
          <p:cNvSpPr txBox="1"/>
          <p:nvPr/>
        </p:nvSpPr>
        <p:spPr>
          <a:xfrm>
            <a:off x="3469640" y="5859572"/>
            <a:ext cx="1768039"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alpha val="60000"/>
                  </a:srgbClr>
                </a:solidFill>
              </a:defRPr>
            </a:lvl1pPr>
          </a:lstStyle>
          <a:p>
            <a:pPr/>
            <a:r>
              <a:t>Creepiest god air fish land. Darkness. Air saying fruitful.</a:t>
            </a:r>
          </a:p>
        </p:txBody>
      </p:sp>
      <p:sp>
        <p:nvSpPr>
          <p:cNvPr id="3990" name="Straight Connector 106"/>
          <p:cNvSpPr/>
          <p:nvPr/>
        </p:nvSpPr>
        <p:spPr>
          <a:xfrm flipH="1" flipV="1">
            <a:off x="-73343" y="5769931"/>
            <a:ext cx="5612962" cy="1"/>
          </a:xfrm>
          <a:prstGeom prst="line">
            <a:avLst/>
          </a:prstGeom>
          <a:ln w="15875">
            <a:solidFill>
              <a:srgbClr val="000000">
                <a:alpha val="25000"/>
              </a:srgbClr>
            </a:solidFill>
            <a:prstDash val="sysDot"/>
            <a:miter/>
            <a:headEnd type="oval"/>
            <a:tailEnd type="oval"/>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2" presetID="2" grpId="1" fill="hold">
                                  <p:stCondLst>
                                    <p:cond delay="0"/>
                                  </p:stCondLst>
                                  <p:iterate type="el" backwards="0">
                                    <p:tmAbs val="0"/>
                                  </p:iterate>
                                  <p:childTnLst>
                                    <p:set>
                                      <p:cBhvr>
                                        <p:cTn id="6" fill="hold"/>
                                        <p:tgtEl>
                                          <p:spTgt spid="3983"/>
                                        </p:tgtEl>
                                        <p:attrNameLst>
                                          <p:attrName>style.visibility</p:attrName>
                                        </p:attrNameLst>
                                      </p:cBhvr>
                                      <p:to>
                                        <p:strVal val="visible"/>
                                      </p:to>
                                    </p:set>
                                    <p:anim calcmode="lin" valueType="num">
                                      <p:cBhvr>
                                        <p:cTn id="7" dur="500" fill="hold"/>
                                        <p:tgtEl>
                                          <p:spTgt spid="3983"/>
                                        </p:tgtEl>
                                        <p:attrNameLst>
                                          <p:attrName>ppt_x</p:attrName>
                                        </p:attrNameLst>
                                      </p:cBhvr>
                                      <p:tavLst>
                                        <p:tav tm="0">
                                          <p:val>
                                            <p:strVal val="1+#ppt_w/2"/>
                                          </p:val>
                                        </p:tav>
                                        <p:tav tm="100000">
                                          <p:val>
                                            <p:strVal val="#ppt_x"/>
                                          </p:val>
                                        </p:tav>
                                      </p:tavLst>
                                    </p:anim>
                                    <p:anim calcmode="lin" valueType="num">
                                      <p:cBhvr>
                                        <p:cTn id="8" dur="500" fill="hold"/>
                                        <p:tgtEl>
                                          <p:spTgt spid="398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2" presetID="2" grpId="2" fill="hold">
                                  <p:stCondLst>
                                    <p:cond delay="0"/>
                                  </p:stCondLst>
                                  <p:iterate type="el" backwards="0">
                                    <p:tmAbs val="0"/>
                                  </p:iterate>
                                  <p:childTnLst>
                                    <p:set>
                                      <p:cBhvr>
                                        <p:cTn id="11" fill="hold"/>
                                        <p:tgtEl>
                                          <p:spTgt spid="3932"/>
                                        </p:tgtEl>
                                        <p:attrNameLst>
                                          <p:attrName>style.visibility</p:attrName>
                                        </p:attrNameLst>
                                      </p:cBhvr>
                                      <p:to>
                                        <p:strVal val="visible"/>
                                      </p:to>
                                    </p:set>
                                    <p:anim calcmode="lin" valueType="num">
                                      <p:cBhvr>
                                        <p:cTn id="12" dur="500" fill="hold"/>
                                        <p:tgtEl>
                                          <p:spTgt spid="3932"/>
                                        </p:tgtEl>
                                        <p:attrNameLst>
                                          <p:attrName>ppt_x</p:attrName>
                                        </p:attrNameLst>
                                      </p:cBhvr>
                                      <p:tavLst>
                                        <p:tav tm="0">
                                          <p:val>
                                            <p:strVal val="1+#ppt_w/2"/>
                                          </p:val>
                                        </p:tav>
                                        <p:tav tm="100000">
                                          <p:val>
                                            <p:strVal val="#ppt_x"/>
                                          </p:val>
                                        </p:tav>
                                      </p:tavLst>
                                    </p:anim>
                                    <p:anim calcmode="lin" valueType="num">
                                      <p:cBhvr>
                                        <p:cTn id="13" dur="500" fill="hold"/>
                                        <p:tgtEl>
                                          <p:spTgt spid="3932"/>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2" presetID="22" grpId="3" fill="hold">
                                  <p:stCondLst>
                                    <p:cond delay="0"/>
                                  </p:stCondLst>
                                  <p:iterate type="el" backwards="0">
                                    <p:tmAbs val="0"/>
                                  </p:iterate>
                                  <p:childTnLst>
                                    <p:set>
                                      <p:cBhvr>
                                        <p:cTn id="17" fill="hold"/>
                                        <p:tgtEl>
                                          <p:spTgt spid="3952"/>
                                        </p:tgtEl>
                                        <p:attrNameLst>
                                          <p:attrName>style.visibility</p:attrName>
                                        </p:attrNameLst>
                                      </p:cBhvr>
                                      <p:to>
                                        <p:strVal val="visible"/>
                                      </p:to>
                                    </p:set>
                                    <p:animEffect filter="wipe(right)" transition="in">
                                      <p:cBhvr>
                                        <p:cTn id="18" dur="500"/>
                                        <p:tgtEl>
                                          <p:spTgt spid="3952"/>
                                        </p:tgtEl>
                                      </p:cBhvr>
                                    </p:animEffect>
                                  </p:childTnLst>
                                </p:cTn>
                              </p:par>
                            </p:childTnLst>
                          </p:cTn>
                        </p:par>
                        <p:par>
                          <p:cTn id="19" fill="hold">
                            <p:stCondLst>
                              <p:cond delay="500"/>
                            </p:stCondLst>
                            <p:childTnLst>
                              <p:par>
                                <p:cTn id="20" presetClass="entr" nodeType="afterEffect" presetID="9" grpId="4" fill="hold">
                                  <p:stCondLst>
                                    <p:cond delay="0"/>
                                  </p:stCondLst>
                                  <p:iterate type="el" backwards="0">
                                    <p:tmAbs val="0"/>
                                  </p:iterate>
                                  <p:childTnLst>
                                    <p:set>
                                      <p:cBhvr>
                                        <p:cTn id="21" fill="hold"/>
                                        <p:tgtEl>
                                          <p:spTgt spid="3961"/>
                                        </p:tgtEl>
                                        <p:attrNameLst>
                                          <p:attrName>style.visibility</p:attrName>
                                        </p:attrNameLst>
                                      </p:cBhvr>
                                      <p:to>
                                        <p:strVal val="visible"/>
                                      </p:to>
                                    </p:set>
                                    <p:animEffect filter="dissolve" transition="in">
                                      <p:cBhvr>
                                        <p:cTn id="22" dur="500"/>
                                        <p:tgtEl>
                                          <p:spTgt spid="3961"/>
                                        </p:tgtEl>
                                      </p:cBhvr>
                                    </p:animEffect>
                                  </p:childTnLst>
                                </p:cTn>
                              </p:par>
                            </p:childTnLst>
                          </p:cTn>
                        </p:par>
                        <p:par>
                          <p:cTn id="23" fill="hold">
                            <p:stCondLst>
                              <p:cond delay="1000"/>
                            </p:stCondLst>
                            <p:childTnLst>
                              <p:par>
                                <p:cTn id="24" presetClass="entr" nodeType="afterEffect" presetID="9" grpId="5" fill="hold">
                                  <p:stCondLst>
                                    <p:cond delay="0"/>
                                  </p:stCondLst>
                                  <p:iterate type="el" backwards="0">
                                    <p:tmAbs val="0"/>
                                  </p:iterate>
                                  <p:childTnLst>
                                    <p:set>
                                      <p:cBhvr>
                                        <p:cTn id="25" fill="hold"/>
                                        <p:tgtEl>
                                          <p:spTgt spid="3967"/>
                                        </p:tgtEl>
                                        <p:attrNameLst>
                                          <p:attrName>style.visibility</p:attrName>
                                        </p:attrNameLst>
                                      </p:cBhvr>
                                      <p:to>
                                        <p:strVal val="visible"/>
                                      </p:to>
                                    </p:set>
                                    <p:animEffect filter="dissolve" transition="in">
                                      <p:cBhvr>
                                        <p:cTn id="26" dur="500"/>
                                        <p:tgtEl>
                                          <p:spTgt spid="3967"/>
                                        </p:tgtEl>
                                      </p:cBhvr>
                                    </p:animEffect>
                                  </p:childTnLst>
                                </p:cTn>
                              </p:par>
                            </p:childTnLst>
                          </p:cTn>
                        </p:par>
                        <p:par>
                          <p:cTn id="27" fill="hold">
                            <p:stCondLst>
                              <p:cond delay="1500"/>
                            </p:stCondLst>
                            <p:childTnLst>
                              <p:par>
                                <p:cTn id="28" presetClass="entr" nodeType="afterEffect" presetSubtype="16" presetID="23" grpId="6" fill="hold">
                                  <p:stCondLst>
                                    <p:cond delay="0"/>
                                  </p:stCondLst>
                                  <p:iterate type="el" backwards="0">
                                    <p:tmAbs val="0"/>
                                  </p:iterate>
                                  <p:childTnLst>
                                    <p:set>
                                      <p:cBhvr>
                                        <p:cTn id="29" fill="hold"/>
                                        <p:tgtEl>
                                          <p:spTgt spid="3965"/>
                                        </p:tgtEl>
                                        <p:attrNameLst>
                                          <p:attrName>style.visibility</p:attrName>
                                        </p:attrNameLst>
                                      </p:cBhvr>
                                      <p:to>
                                        <p:strVal val="visible"/>
                                      </p:to>
                                    </p:set>
                                    <p:anim calcmode="lin" valueType="num">
                                      <p:cBhvr>
                                        <p:cTn id="30" dur="500" fill="hold"/>
                                        <p:tgtEl>
                                          <p:spTgt spid="3965"/>
                                        </p:tgtEl>
                                        <p:attrNameLst>
                                          <p:attrName>ppt_w</p:attrName>
                                        </p:attrNameLst>
                                      </p:cBhvr>
                                      <p:tavLst>
                                        <p:tav tm="0">
                                          <p:val>
                                            <p:fltVal val="0"/>
                                          </p:val>
                                        </p:tav>
                                        <p:tav tm="100000">
                                          <p:val>
                                            <p:strVal val="#ppt_w"/>
                                          </p:val>
                                        </p:tav>
                                      </p:tavLst>
                                    </p:anim>
                                    <p:anim calcmode="lin" valueType="num">
                                      <p:cBhvr>
                                        <p:cTn id="31" dur="500" fill="hold"/>
                                        <p:tgtEl>
                                          <p:spTgt spid="3965"/>
                                        </p:tgtEl>
                                        <p:attrNameLst>
                                          <p:attrName>ppt_h</p:attrName>
                                        </p:attrNameLst>
                                      </p:cBhvr>
                                      <p:tavLst>
                                        <p:tav tm="0">
                                          <p:val>
                                            <p:fltVal val="0"/>
                                          </p:val>
                                        </p:tav>
                                        <p:tav tm="100000">
                                          <p:val>
                                            <p:strVal val="#ppt_h"/>
                                          </p:val>
                                        </p:tav>
                                      </p:tavLst>
                                    </p:anim>
                                  </p:childTnLst>
                                </p:cTn>
                              </p:par>
                            </p:childTnLst>
                          </p:cTn>
                        </p:par>
                        <p:par>
                          <p:cTn id="32" fill="hold">
                            <p:stCondLst>
                              <p:cond delay="2000"/>
                            </p:stCondLst>
                            <p:childTnLst>
                              <p:par>
                                <p:cTn id="33" presetClass="entr" nodeType="afterEffect" presetSubtype="16" presetID="23" grpId="7" fill="hold">
                                  <p:stCondLst>
                                    <p:cond delay="0"/>
                                  </p:stCondLst>
                                  <p:iterate type="el" backwards="0">
                                    <p:tmAbs val="0"/>
                                  </p:iterate>
                                  <p:childTnLst>
                                    <p:set>
                                      <p:cBhvr>
                                        <p:cTn id="34" fill="hold"/>
                                        <p:tgtEl>
                                          <p:spTgt spid="3984"/>
                                        </p:tgtEl>
                                        <p:attrNameLst>
                                          <p:attrName>style.visibility</p:attrName>
                                        </p:attrNameLst>
                                      </p:cBhvr>
                                      <p:to>
                                        <p:strVal val="visible"/>
                                      </p:to>
                                    </p:set>
                                    <p:anim calcmode="lin" valueType="num">
                                      <p:cBhvr>
                                        <p:cTn id="35" dur="500" fill="hold"/>
                                        <p:tgtEl>
                                          <p:spTgt spid="3984"/>
                                        </p:tgtEl>
                                        <p:attrNameLst>
                                          <p:attrName>ppt_w</p:attrName>
                                        </p:attrNameLst>
                                      </p:cBhvr>
                                      <p:tavLst>
                                        <p:tav tm="0">
                                          <p:val>
                                            <p:fltVal val="0"/>
                                          </p:val>
                                        </p:tav>
                                        <p:tav tm="100000">
                                          <p:val>
                                            <p:strVal val="#ppt_w"/>
                                          </p:val>
                                        </p:tav>
                                      </p:tavLst>
                                    </p:anim>
                                    <p:anim calcmode="lin" valueType="num">
                                      <p:cBhvr>
                                        <p:cTn id="36" dur="500" fill="hold"/>
                                        <p:tgtEl>
                                          <p:spTgt spid="3984"/>
                                        </p:tgtEl>
                                        <p:attrNameLst>
                                          <p:attrName>ppt_h</p:attrName>
                                        </p:attrNameLst>
                                      </p:cBhvr>
                                      <p:tavLst>
                                        <p:tav tm="0">
                                          <p:val>
                                            <p:fltVal val="0"/>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Class="entr" nodeType="clickEffect" presetID="9" grpId="8" fill="hold">
                                  <p:stCondLst>
                                    <p:cond delay="0"/>
                                  </p:stCondLst>
                                  <p:iterate type="el" backwards="0">
                                    <p:tmAbs val="0"/>
                                  </p:iterate>
                                  <p:childTnLst>
                                    <p:set>
                                      <p:cBhvr>
                                        <p:cTn id="40" fill="hold"/>
                                        <p:tgtEl>
                                          <p:spTgt spid="3936"/>
                                        </p:tgtEl>
                                        <p:attrNameLst>
                                          <p:attrName>style.visibility</p:attrName>
                                        </p:attrNameLst>
                                      </p:cBhvr>
                                      <p:to>
                                        <p:strVal val="visible"/>
                                      </p:to>
                                    </p:set>
                                    <p:animEffect filter="dissolve" transition="in">
                                      <p:cBhvr>
                                        <p:cTn id="41" dur="500"/>
                                        <p:tgtEl>
                                          <p:spTgt spid="3936"/>
                                        </p:tgtEl>
                                      </p:cBhvr>
                                    </p:animEffect>
                                  </p:childTnLst>
                                </p:cTn>
                              </p:par>
                            </p:childTnLst>
                          </p:cTn>
                        </p:par>
                        <p:par>
                          <p:cTn id="42" fill="hold">
                            <p:stCondLst>
                              <p:cond delay="500"/>
                            </p:stCondLst>
                            <p:childTnLst>
                              <p:par>
                                <p:cTn id="43" presetClass="entr" nodeType="afterEffect" presetID="9" grpId="9" fill="hold">
                                  <p:stCondLst>
                                    <p:cond delay="0"/>
                                  </p:stCondLst>
                                  <p:iterate type="el" backwards="0">
                                    <p:tmAbs val="0"/>
                                  </p:iterate>
                                  <p:childTnLst>
                                    <p:set>
                                      <p:cBhvr>
                                        <p:cTn id="44" fill="hold"/>
                                        <p:tgtEl>
                                          <p:spTgt spid="3982"/>
                                        </p:tgtEl>
                                        <p:attrNameLst>
                                          <p:attrName>style.visibility</p:attrName>
                                        </p:attrNameLst>
                                      </p:cBhvr>
                                      <p:to>
                                        <p:strVal val="visible"/>
                                      </p:to>
                                    </p:set>
                                    <p:animEffect filter="dissolve" transition="in">
                                      <p:cBhvr>
                                        <p:cTn id="45" dur="500"/>
                                        <p:tgtEl>
                                          <p:spTgt spid="3982"/>
                                        </p:tgtEl>
                                      </p:cBhvr>
                                    </p:animEffect>
                                  </p:childTnLst>
                                </p:cTn>
                              </p:par>
                            </p:childTnLst>
                          </p:cTn>
                        </p:par>
                      </p:childTnLst>
                    </p:cTn>
                  </p:par>
                  <p:par>
                    <p:cTn id="46" fill="hold">
                      <p:stCondLst>
                        <p:cond delay="indefinite"/>
                      </p:stCondLst>
                      <p:childTnLst>
                        <p:par>
                          <p:cTn id="47" fill="hold">
                            <p:stCondLst>
                              <p:cond delay="0"/>
                            </p:stCondLst>
                            <p:childTnLst>
                              <p:par>
                                <p:cTn id="48" presetClass="entr" nodeType="clickEffect" presetSubtype="2" presetID="22" grpId="10" fill="hold">
                                  <p:stCondLst>
                                    <p:cond delay="0"/>
                                  </p:stCondLst>
                                  <p:iterate type="el" backwards="0">
                                    <p:tmAbs val="0"/>
                                  </p:iterate>
                                  <p:childTnLst>
                                    <p:set>
                                      <p:cBhvr>
                                        <p:cTn id="49" fill="hold"/>
                                        <p:tgtEl>
                                          <p:spTgt spid="3953"/>
                                        </p:tgtEl>
                                        <p:attrNameLst>
                                          <p:attrName>style.visibility</p:attrName>
                                        </p:attrNameLst>
                                      </p:cBhvr>
                                      <p:to>
                                        <p:strVal val="visible"/>
                                      </p:to>
                                    </p:set>
                                    <p:animEffect filter="wipe(right)" transition="in">
                                      <p:cBhvr>
                                        <p:cTn id="50" dur="500"/>
                                        <p:tgtEl>
                                          <p:spTgt spid="3953"/>
                                        </p:tgtEl>
                                      </p:cBhvr>
                                    </p:animEffect>
                                  </p:childTnLst>
                                </p:cTn>
                              </p:par>
                            </p:childTnLst>
                          </p:cTn>
                        </p:par>
                        <p:par>
                          <p:cTn id="51" fill="hold">
                            <p:stCondLst>
                              <p:cond delay="500"/>
                            </p:stCondLst>
                            <p:childTnLst>
                              <p:par>
                                <p:cTn id="52" presetClass="entr" nodeType="afterEffect" presetID="9" grpId="11" fill="hold">
                                  <p:stCondLst>
                                    <p:cond delay="500"/>
                                  </p:stCondLst>
                                  <p:iterate type="el" backwards="0">
                                    <p:tmAbs val="0"/>
                                  </p:iterate>
                                  <p:childTnLst>
                                    <p:set>
                                      <p:cBhvr>
                                        <p:cTn id="53" fill="hold"/>
                                        <p:tgtEl>
                                          <p:spTgt spid="3960"/>
                                        </p:tgtEl>
                                        <p:attrNameLst>
                                          <p:attrName>style.visibility</p:attrName>
                                        </p:attrNameLst>
                                      </p:cBhvr>
                                      <p:to>
                                        <p:strVal val="visible"/>
                                      </p:to>
                                    </p:set>
                                    <p:animEffect filter="dissolve" transition="in">
                                      <p:cBhvr>
                                        <p:cTn id="54" dur="500"/>
                                        <p:tgtEl>
                                          <p:spTgt spid="3960"/>
                                        </p:tgtEl>
                                      </p:cBhvr>
                                    </p:animEffect>
                                  </p:childTnLst>
                                </p:cTn>
                              </p:par>
                            </p:childTnLst>
                          </p:cTn>
                        </p:par>
                        <p:par>
                          <p:cTn id="55" fill="hold">
                            <p:stCondLst>
                              <p:cond delay="1500"/>
                            </p:stCondLst>
                            <p:childTnLst>
                              <p:par>
                                <p:cTn id="56" presetClass="entr" nodeType="afterEffect" presetID="9" grpId="12" fill="hold">
                                  <p:stCondLst>
                                    <p:cond delay="500"/>
                                  </p:stCondLst>
                                  <p:iterate type="el" backwards="0">
                                    <p:tmAbs val="0"/>
                                  </p:iterate>
                                  <p:childTnLst>
                                    <p:set>
                                      <p:cBhvr>
                                        <p:cTn id="57" fill="hold"/>
                                        <p:tgtEl>
                                          <p:spTgt spid="3970"/>
                                        </p:tgtEl>
                                        <p:attrNameLst>
                                          <p:attrName>style.visibility</p:attrName>
                                        </p:attrNameLst>
                                      </p:cBhvr>
                                      <p:to>
                                        <p:strVal val="visible"/>
                                      </p:to>
                                    </p:set>
                                    <p:animEffect filter="dissolve" transition="in">
                                      <p:cBhvr>
                                        <p:cTn id="58" dur="500"/>
                                        <p:tgtEl>
                                          <p:spTgt spid="3970"/>
                                        </p:tgtEl>
                                      </p:cBhvr>
                                    </p:animEffect>
                                  </p:childTnLst>
                                </p:cTn>
                              </p:par>
                            </p:childTnLst>
                          </p:cTn>
                        </p:par>
                        <p:par>
                          <p:cTn id="59" fill="hold">
                            <p:stCondLst>
                              <p:cond delay="2500"/>
                            </p:stCondLst>
                            <p:childTnLst>
                              <p:par>
                                <p:cTn id="60" presetClass="entr" nodeType="afterEffect" presetID="9" grpId="13" fill="hold">
                                  <p:stCondLst>
                                    <p:cond delay="500"/>
                                  </p:stCondLst>
                                  <p:iterate type="el" backwards="0">
                                    <p:tmAbs val="0"/>
                                  </p:iterate>
                                  <p:childTnLst>
                                    <p:set>
                                      <p:cBhvr>
                                        <p:cTn id="61" fill="hold"/>
                                        <p:tgtEl>
                                          <p:spTgt spid="3969"/>
                                        </p:tgtEl>
                                        <p:attrNameLst>
                                          <p:attrName>style.visibility</p:attrName>
                                        </p:attrNameLst>
                                      </p:cBhvr>
                                      <p:to>
                                        <p:strVal val="visible"/>
                                      </p:to>
                                    </p:set>
                                    <p:animEffect filter="dissolve" transition="in">
                                      <p:cBhvr>
                                        <p:cTn id="62" dur="500"/>
                                        <p:tgtEl>
                                          <p:spTgt spid="3969"/>
                                        </p:tgtEl>
                                      </p:cBhvr>
                                    </p:animEffect>
                                  </p:childTnLst>
                                </p:cTn>
                              </p:par>
                            </p:childTnLst>
                          </p:cTn>
                        </p:par>
                      </p:childTnLst>
                    </p:cTn>
                  </p:par>
                  <p:par>
                    <p:cTn id="63" fill="hold">
                      <p:stCondLst>
                        <p:cond delay="indefinite"/>
                      </p:stCondLst>
                      <p:childTnLst>
                        <p:par>
                          <p:cTn id="64" fill="hold">
                            <p:stCondLst>
                              <p:cond delay="0"/>
                            </p:stCondLst>
                            <p:childTnLst>
                              <p:par>
                                <p:cTn id="65" presetClass="entr" nodeType="clickEffect" presetID="9" grpId="14" fill="hold">
                                  <p:stCondLst>
                                    <p:cond delay="0"/>
                                  </p:stCondLst>
                                  <p:iterate type="el" backwards="0">
                                    <p:tmAbs val="0"/>
                                  </p:iterate>
                                  <p:childTnLst>
                                    <p:set>
                                      <p:cBhvr>
                                        <p:cTn id="66" fill="hold"/>
                                        <p:tgtEl>
                                          <p:spTgt spid="3964"/>
                                        </p:tgtEl>
                                        <p:attrNameLst>
                                          <p:attrName>style.visibility</p:attrName>
                                        </p:attrNameLst>
                                      </p:cBhvr>
                                      <p:to>
                                        <p:strVal val="visible"/>
                                      </p:to>
                                    </p:set>
                                    <p:animEffect filter="dissolve" transition="in">
                                      <p:cBhvr>
                                        <p:cTn id="67" dur="500"/>
                                        <p:tgtEl>
                                          <p:spTgt spid="3964"/>
                                        </p:tgtEl>
                                      </p:cBhvr>
                                    </p:animEffect>
                                  </p:childTnLst>
                                </p:cTn>
                              </p:par>
                            </p:childTnLst>
                          </p:cTn>
                        </p:par>
                        <p:par>
                          <p:cTn id="68" fill="hold">
                            <p:stCondLst>
                              <p:cond delay="500"/>
                            </p:stCondLst>
                            <p:childTnLst>
                              <p:par>
                                <p:cTn id="69" presetClass="entr" nodeType="afterEffect" presetID="9" grpId="15" fill="hold">
                                  <p:stCondLst>
                                    <p:cond delay="0"/>
                                  </p:stCondLst>
                                  <p:iterate type="el" backwards="0">
                                    <p:tmAbs val="0"/>
                                  </p:iterate>
                                  <p:childTnLst>
                                    <p:set>
                                      <p:cBhvr>
                                        <p:cTn id="70" fill="hold"/>
                                        <p:tgtEl>
                                          <p:spTgt spid="3985"/>
                                        </p:tgtEl>
                                        <p:attrNameLst>
                                          <p:attrName>style.visibility</p:attrName>
                                        </p:attrNameLst>
                                      </p:cBhvr>
                                      <p:to>
                                        <p:strVal val="visible"/>
                                      </p:to>
                                    </p:set>
                                    <p:animEffect filter="dissolve" transition="in">
                                      <p:cBhvr>
                                        <p:cTn id="71" dur="500"/>
                                        <p:tgtEl>
                                          <p:spTgt spid="3985"/>
                                        </p:tgtEl>
                                      </p:cBhvr>
                                    </p:animEffect>
                                  </p:childTnLst>
                                </p:cTn>
                              </p:par>
                            </p:childTnLst>
                          </p:cTn>
                        </p:par>
                      </p:childTnLst>
                    </p:cTn>
                  </p:par>
                  <p:par>
                    <p:cTn id="72" fill="hold">
                      <p:stCondLst>
                        <p:cond delay="indefinite"/>
                      </p:stCondLst>
                      <p:childTnLst>
                        <p:par>
                          <p:cTn id="73" fill="hold">
                            <p:stCondLst>
                              <p:cond delay="0"/>
                            </p:stCondLst>
                            <p:childTnLst>
                              <p:par>
                                <p:cTn id="74" presetClass="entr" nodeType="clickEffect" presetSubtype="2" presetID="2" grpId="16" fill="hold">
                                  <p:stCondLst>
                                    <p:cond delay="0"/>
                                  </p:stCondLst>
                                  <p:iterate type="el" backwards="0">
                                    <p:tmAbs val="0"/>
                                  </p:iterate>
                                  <p:childTnLst>
                                    <p:set>
                                      <p:cBhvr>
                                        <p:cTn id="75" fill="hold"/>
                                        <p:tgtEl>
                                          <p:spTgt spid="3981"/>
                                        </p:tgtEl>
                                        <p:attrNameLst>
                                          <p:attrName>style.visibility</p:attrName>
                                        </p:attrNameLst>
                                      </p:cBhvr>
                                      <p:to>
                                        <p:strVal val="visible"/>
                                      </p:to>
                                    </p:set>
                                    <p:anim calcmode="lin" valueType="num">
                                      <p:cBhvr>
                                        <p:cTn id="76" dur="500" fill="hold"/>
                                        <p:tgtEl>
                                          <p:spTgt spid="3981"/>
                                        </p:tgtEl>
                                        <p:attrNameLst>
                                          <p:attrName>ppt_x</p:attrName>
                                        </p:attrNameLst>
                                      </p:cBhvr>
                                      <p:tavLst>
                                        <p:tav tm="0">
                                          <p:val>
                                            <p:strVal val="1+#ppt_w/2"/>
                                          </p:val>
                                        </p:tav>
                                        <p:tav tm="100000">
                                          <p:val>
                                            <p:strVal val="#ppt_x"/>
                                          </p:val>
                                        </p:tav>
                                      </p:tavLst>
                                    </p:anim>
                                    <p:anim calcmode="lin" valueType="num">
                                      <p:cBhvr>
                                        <p:cTn id="77" dur="500" fill="hold"/>
                                        <p:tgtEl>
                                          <p:spTgt spid="3981"/>
                                        </p:tgtEl>
                                        <p:attrNameLst>
                                          <p:attrName>ppt_y</p:attrName>
                                        </p:attrNameLst>
                                      </p:cBhvr>
                                      <p:tavLst>
                                        <p:tav tm="0">
                                          <p:val>
                                            <p:strVal val="#ppt_y"/>
                                          </p:val>
                                        </p:tav>
                                        <p:tav tm="100000">
                                          <p:val>
                                            <p:strVal val="#ppt_y"/>
                                          </p:val>
                                        </p:tav>
                                      </p:tavLst>
                                    </p:anim>
                                  </p:childTnLst>
                                </p:cTn>
                              </p:par>
                            </p:childTnLst>
                          </p:cTn>
                        </p:par>
                        <p:par>
                          <p:cTn id="78" fill="hold">
                            <p:stCondLst>
                              <p:cond delay="500"/>
                            </p:stCondLst>
                            <p:childTnLst>
                              <p:par>
                                <p:cTn id="79" presetClass="entr" nodeType="afterEffect" presetSubtype="2" presetID="2" grpId="17" fill="hold">
                                  <p:stCondLst>
                                    <p:cond delay="0"/>
                                  </p:stCondLst>
                                  <p:iterate type="el" backwards="0">
                                    <p:tmAbs val="0"/>
                                  </p:iterate>
                                  <p:childTnLst>
                                    <p:set>
                                      <p:cBhvr>
                                        <p:cTn id="80" fill="hold"/>
                                        <p:tgtEl>
                                          <p:spTgt spid="3940"/>
                                        </p:tgtEl>
                                        <p:attrNameLst>
                                          <p:attrName>style.visibility</p:attrName>
                                        </p:attrNameLst>
                                      </p:cBhvr>
                                      <p:to>
                                        <p:strVal val="visible"/>
                                      </p:to>
                                    </p:set>
                                    <p:anim calcmode="lin" valueType="num">
                                      <p:cBhvr>
                                        <p:cTn id="81" dur="500" fill="hold"/>
                                        <p:tgtEl>
                                          <p:spTgt spid="3940"/>
                                        </p:tgtEl>
                                        <p:attrNameLst>
                                          <p:attrName>ppt_x</p:attrName>
                                        </p:attrNameLst>
                                      </p:cBhvr>
                                      <p:tavLst>
                                        <p:tav tm="0">
                                          <p:val>
                                            <p:strVal val="1+#ppt_w/2"/>
                                          </p:val>
                                        </p:tav>
                                        <p:tav tm="100000">
                                          <p:val>
                                            <p:strVal val="#ppt_x"/>
                                          </p:val>
                                        </p:tav>
                                      </p:tavLst>
                                    </p:anim>
                                    <p:anim calcmode="lin" valueType="num">
                                      <p:cBhvr>
                                        <p:cTn id="82" dur="500" fill="hold"/>
                                        <p:tgtEl>
                                          <p:spTgt spid="3940"/>
                                        </p:tgtEl>
                                        <p:attrNameLst>
                                          <p:attrName>ppt_y</p:attrName>
                                        </p:attrNameLst>
                                      </p:cBhvr>
                                      <p:tavLst>
                                        <p:tav tm="0">
                                          <p:val>
                                            <p:strVal val="#ppt_y"/>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Class="entr" nodeType="clickEffect" presetSubtype="2" presetID="22" grpId="18" fill="hold">
                                  <p:stCondLst>
                                    <p:cond delay="0"/>
                                  </p:stCondLst>
                                  <p:iterate type="el" backwards="0">
                                    <p:tmAbs val="0"/>
                                  </p:iterate>
                                  <p:childTnLst>
                                    <p:set>
                                      <p:cBhvr>
                                        <p:cTn id="86" fill="hold"/>
                                        <p:tgtEl>
                                          <p:spTgt spid="3954"/>
                                        </p:tgtEl>
                                        <p:attrNameLst>
                                          <p:attrName>style.visibility</p:attrName>
                                        </p:attrNameLst>
                                      </p:cBhvr>
                                      <p:to>
                                        <p:strVal val="visible"/>
                                      </p:to>
                                    </p:set>
                                    <p:animEffect filter="wipe(right)" transition="in">
                                      <p:cBhvr>
                                        <p:cTn id="87" dur="500"/>
                                        <p:tgtEl>
                                          <p:spTgt spid="3954"/>
                                        </p:tgtEl>
                                      </p:cBhvr>
                                    </p:animEffect>
                                  </p:childTnLst>
                                </p:cTn>
                              </p:par>
                            </p:childTnLst>
                          </p:cTn>
                        </p:par>
                        <p:par>
                          <p:cTn id="88" fill="hold">
                            <p:stCondLst>
                              <p:cond delay="500"/>
                            </p:stCondLst>
                            <p:childTnLst>
                              <p:par>
                                <p:cTn id="89" presetClass="entr" nodeType="afterEffect" presetSubtype="16" presetID="23" grpId="19" fill="hold">
                                  <p:stCondLst>
                                    <p:cond delay="0"/>
                                  </p:stCondLst>
                                  <p:iterate type="el" backwards="0">
                                    <p:tmAbs val="0"/>
                                  </p:iterate>
                                  <p:childTnLst>
                                    <p:set>
                                      <p:cBhvr>
                                        <p:cTn id="90" fill="hold"/>
                                        <p:tgtEl>
                                          <p:spTgt spid="3959"/>
                                        </p:tgtEl>
                                        <p:attrNameLst>
                                          <p:attrName>style.visibility</p:attrName>
                                        </p:attrNameLst>
                                      </p:cBhvr>
                                      <p:to>
                                        <p:strVal val="visible"/>
                                      </p:to>
                                    </p:set>
                                    <p:anim calcmode="lin" valueType="num">
                                      <p:cBhvr>
                                        <p:cTn id="91" dur="500" fill="hold"/>
                                        <p:tgtEl>
                                          <p:spTgt spid="3959"/>
                                        </p:tgtEl>
                                        <p:attrNameLst>
                                          <p:attrName>ppt_w</p:attrName>
                                        </p:attrNameLst>
                                      </p:cBhvr>
                                      <p:tavLst>
                                        <p:tav tm="0">
                                          <p:val>
                                            <p:fltVal val="0"/>
                                          </p:val>
                                        </p:tav>
                                        <p:tav tm="100000">
                                          <p:val>
                                            <p:strVal val="#ppt_w"/>
                                          </p:val>
                                        </p:tav>
                                      </p:tavLst>
                                    </p:anim>
                                    <p:anim calcmode="lin" valueType="num">
                                      <p:cBhvr>
                                        <p:cTn id="92" dur="500" fill="hold"/>
                                        <p:tgtEl>
                                          <p:spTgt spid="3959"/>
                                        </p:tgtEl>
                                        <p:attrNameLst>
                                          <p:attrName>ppt_h</p:attrName>
                                        </p:attrNameLst>
                                      </p:cBhvr>
                                      <p:tavLst>
                                        <p:tav tm="0">
                                          <p:val>
                                            <p:fltVal val="0"/>
                                          </p:val>
                                        </p:tav>
                                        <p:tav tm="100000">
                                          <p:val>
                                            <p:strVal val="#ppt_h"/>
                                          </p:val>
                                        </p:tav>
                                      </p:tavLst>
                                    </p:anim>
                                  </p:childTnLst>
                                </p:cTn>
                              </p:par>
                            </p:childTnLst>
                          </p:cTn>
                        </p:par>
                        <p:par>
                          <p:cTn id="93" fill="hold">
                            <p:stCondLst>
                              <p:cond delay="1000"/>
                            </p:stCondLst>
                            <p:childTnLst>
                              <p:par>
                                <p:cTn id="94" presetClass="entr" nodeType="afterEffect" presetSubtype="16" presetID="23" grpId="20" fill="hold">
                                  <p:stCondLst>
                                    <p:cond delay="0"/>
                                  </p:stCondLst>
                                  <p:iterate type="el" backwards="0">
                                    <p:tmAbs val="0"/>
                                  </p:iterate>
                                  <p:childTnLst>
                                    <p:set>
                                      <p:cBhvr>
                                        <p:cTn id="95" fill="hold"/>
                                        <p:tgtEl>
                                          <p:spTgt spid="3971"/>
                                        </p:tgtEl>
                                        <p:attrNameLst>
                                          <p:attrName>style.visibility</p:attrName>
                                        </p:attrNameLst>
                                      </p:cBhvr>
                                      <p:to>
                                        <p:strVal val="visible"/>
                                      </p:to>
                                    </p:set>
                                    <p:anim calcmode="lin" valueType="num">
                                      <p:cBhvr>
                                        <p:cTn id="96" dur="500" fill="hold"/>
                                        <p:tgtEl>
                                          <p:spTgt spid="3971"/>
                                        </p:tgtEl>
                                        <p:attrNameLst>
                                          <p:attrName>ppt_w</p:attrName>
                                        </p:attrNameLst>
                                      </p:cBhvr>
                                      <p:tavLst>
                                        <p:tav tm="0">
                                          <p:val>
                                            <p:fltVal val="0"/>
                                          </p:val>
                                        </p:tav>
                                        <p:tav tm="100000">
                                          <p:val>
                                            <p:strVal val="#ppt_w"/>
                                          </p:val>
                                        </p:tav>
                                      </p:tavLst>
                                    </p:anim>
                                    <p:anim calcmode="lin" valueType="num">
                                      <p:cBhvr>
                                        <p:cTn id="97" dur="500" fill="hold"/>
                                        <p:tgtEl>
                                          <p:spTgt spid="3971"/>
                                        </p:tgtEl>
                                        <p:attrNameLst>
                                          <p:attrName>ppt_h</p:attrName>
                                        </p:attrNameLst>
                                      </p:cBhvr>
                                      <p:tavLst>
                                        <p:tav tm="0">
                                          <p:val>
                                            <p:fltVal val="0"/>
                                          </p:val>
                                        </p:tav>
                                        <p:tav tm="100000">
                                          <p:val>
                                            <p:strVal val="#ppt_h"/>
                                          </p:val>
                                        </p:tav>
                                      </p:tavLst>
                                    </p:anim>
                                  </p:childTnLst>
                                </p:cTn>
                              </p:par>
                            </p:childTnLst>
                          </p:cTn>
                        </p:par>
                        <p:par>
                          <p:cTn id="98" fill="hold">
                            <p:stCondLst>
                              <p:cond delay="1500"/>
                            </p:stCondLst>
                            <p:childTnLst>
                              <p:par>
                                <p:cTn id="99" presetClass="entr" nodeType="afterEffect" presetSubtype="16" presetID="23" grpId="21" fill="hold">
                                  <p:stCondLst>
                                    <p:cond delay="0"/>
                                  </p:stCondLst>
                                  <p:iterate type="el" backwards="0">
                                    <p:tmAbs val="0"/>
                                  </p:iterate>
                                  <p:childTnLst>
                                    <p:set>
                                      <p:cBhvr>
                                        <p:cTn id="100" fill="hold"/>
                                        <p:tgtEl>
                                          <p:spTgt spid="3972"/>
                                        </p:tgtEl>
                                        <p:attrNameLst>
                                          <p:attrName>style.visibility</p:attrName>
                                        </p:attrNameLst>
                                      </p:cBhvr>
                                      <p:to>
                                        <p:strVal val="visible"/>
                                      </p:to>
                                    </p:set>
                                    <p:anim calcmode="lin" valueType="num">
                                      <p:cBhvr>
                                        <p:cTn id="101" dur="500" fill="hold"/>
                                        <p:tgtEl>
                                          <p:spTgt spid="3972"/>
                                        </p:tgtEl>
                                        <p:attrNameLst>
                                          <p:attrName>ppt_w</p:attrName>
                                        </p:attrNameLst>
                                      </p:cBhvr>
                                      <p:tavLst>
                                        <p:tav tm="0">
                                          <p:val>
                                            <p:fltVal val="0"/>
                                          </p:val>
                                        </p:tav>
                                        <p:tav tm="100000">
                                          <p:val>
                                            <p:strVal val="#ppt_w"/>
                                          </p:val>
                                        </p:tav>
                                      </p:tavLst>
                                    </p:anim>
                                    <p:anim calcmode="lin" valueType="num">
                                      <p:cBhvr>
                                        <p:cTn id="102" dur="500" fill="hold"/>
                                        <p:tgtEl>
                                          <p:spTgt spid="3972"/>
                                        </p:tgtEl>
                                        <p:attrNameLst>
                                          <p:attrName>ppt_h</p:attrName>
                                        </p:attrNameLst>
                                      </p:cBhvr>
                                      <p:tavLst>
                                        <p:tav tm="0">
                                          <p:val>
                                            <p:fltVal val="0"/>
                                          </p:val>
                                        </p:tav>
                                        <p:tav tm="100000">
                                          <p:val>
                                            <p:strVal val="#ppt_h"/>
                                          </p:val>
                                        </p:tav>
                                      </p:tavLst>
                                    </p:anim>
                                  </p:childTnLst>
                                </p:cTn>
                              </p:par>
                            </p:childTnLst>
                          </p:cTn>
                        </p:par>
                      </p:childTnLst>
                    </p:cTn>
                  </p:par>
                  <p:par>
                    <p:cTn id="103" fill="hold">
                      <p:stCondLst>
                        <p:cond delay="indefinite"/>
                      </p:stCondLst>
                      <p:childTnLst>
                        <p:par>
                          <p:cTn id="104" fill="hold">
                            <p:stCondLst>
                              <p:cond delay="0"/>
                            </p:stCondLst>
                            <p:childTnLst>
                              <p:par>
                                <p:cTn id="105" presetClass="entr" nodeType="clickEffect" presetSubtype="2" presetID="2" grpId="22" fill="hold">
                                  <p:stCondLst>
                                    <p:cond delay="0"/>
                                  </p:stCondLst>
                                  <p:iterate type="el" backwards="0">
                                    <p:tmAbs val="0"/>
                                  </p:iterate>
                                  <p:childTnLst>
                                    <p:set>
                                      <p:cBhvr>
                                        <p:cTn id="106" fill="hold"/>
                                        <p:tgtEl>
                                          <p:spTgt spid="3986"/>
                                        </p:tgtEl>
                                        <p:attrNameLst>
                                          <p:attrName>style.visibility</p:attrName>
                                        </p:attrNameLst>
                                      </p:cBhvr>
                                      <p:to>
                                        <p:strVal val="visible"/>
                                      </p:to>
                                    </p:set>
                                    <p:anim calcmode="lin" valueType="num">
                                      <p:cBhvr>
                                        <p:cTn id="107" dur="500" fill="hold"/>
                                        <p:tgtEl>
                                          <p:spTgt spid="3986"/>
                                        </p:tgtEl>
                                        <p:attrNameLst>
                                          <p:attrName>ppt_x</p:attrName>
                                        </p:attrNameLst>
                                      </p:cBhvr>
                                      <p:tavLst>
                                        <p:tav tm="0">
                                          <p:val>
                                            <p:strVal val="1+#ppt_w/2"/>
                                          </p:val>
                                        </p:tav>
                                        <p:tav tm="100000">
                                          <p:val>
                                            <p:strVal val="#ppt_x"/>
                                          </p:val>
                                        </p:tav>
                                      </p:tavLst>
                                    </p:anim>
                                    <p:anim calcmode="lin" valueType="num">
                                      <p:cBhvr>
                                        <p:cTn id="108" dur="500" fill="hold"/>
                                        <p:tgtEl>
                                          <p:spTgt spid="3986"/>
                                        </p:tgtEl>
                                        <p:attrNameLst>
                                          <p:attrName>ppt_y</p:attrName>
                                        </p:attrNameLst>
                                      </p:cBhvr>
                                      <p:tavLst>
                                        <p:tav tm="0">
                                          <p:val>
                                            <p:strVal val="#ppt_y"/>
                                          </p:val>
                                        </p:tav>
                                        <p:tav tm="100000">
                                          <p:val>
                                            <p:strVal val="#ppt_y"/>
                                          </p:val>
                                        </p:tav>
                                      </p:tavLst>
                                    </p:anim>
                                  </p:childTnLst>
                                </p:cTn>
                              </p:par>
                            </p:childTnLst>
                          </p:cTn>
                        </p:par>
                        <p:par>
                          <p:cTn id="109" fill="hold">
                            <p:stCondLst>
                              <p:cond delay="500"/>
                            </p:stCondLst>
                            <p:childTnLst>
                              <p:par>
                                <p:cTn id="110" presetClass="entr" nodeType="afterEffect" presetSubtype="2" presetID="2" grpId="23" fill="hold">
                                  <p:stCondLst>
                                    <p:cond delay="0"/>
                                  </p:stCondLst>
                                  <p:iterate type="el" backwards="0">
                                    <p:tmAbs val="0"/>
                                  </p:iterate>
                                  <p:childTnLst>
                                    <p:set>
                                      <p:cBhvr>
                                        <p:cTn id="111" fill="hold"/>
                                        <p:tgtEl>
                                          <p:spTgt spid="3966"/>
                                        </p:tgtEl>
                                        <p:attrNameLst>
                                          <p:attrName>style.visibility</p:attrName>
                                        </p:attrNameLst>
                                      </p:cBhvr>
                                      <p:to>
                                        <p:strVal val="visible"/>
                                      </p:to>
                                    </p:set>
                                    <p:anim calcmode="lin" valueType="num">
                                      <p:cBhvr>
                                        <p:cTn id="112" dur="500" fill="hold"/>
                                        <p:tgtEl>
                                          <p:spTgt spid="3966"/>
                                        </p:tgtEl>
                                        <p:attrNameLst>
                                          <p:attrName>ppt_x</p:attrName>
                                        </p:attrNameLst>
                                      </p:cBhvr>
                                      <p:tavLst>
                                        <p:tav tm="0">
                                          <p:val>
                                            <p:strVal val="1+#ppt_w/2"/>
                                          </p:val>
                                        </p:tav>
                                        <p:tav tm="100000">
                                          <p:val>
                                            <p:strVal val="#ppt_x"/>
                                          </p:val>
                                        </p:tav>
                                      </p:tavLst>
                                    </p:anim>
                                    <p:anim calcmode="lin" valueType="num">
                                      <p:cBhvr>
                                        <p:cTn id="113" dur="500" fill="hold"/>
                                        <p:tgtEl>
                                          <p:spTgt spid="3966"/>
                                        </p:tgtEl>
                                        <p:attrNameLst>
                                          <p:attrName>ppt_y</p:attrName>
                                        </p:attrNameLst>
                                      </p:cBhvr>
                                      <p:tavLst>
                                        <p:tav tm="0">
                                          <p:val>
                                            <p:strVal val="#ppt_y"/>
                                          </p:val>
                                        </p:tav>
                                        <p:tav tm="100000">
                                          <p:val>
                                            <p:strVal val="#ppt_y"/>
                                          </p:val>
                                        </p:tav>
                                      </p:tavLst>
                                    </p:anim>
                                  </p:childTnLst>
                                </p:cTn>
                              </p:par>
                            </p:childTnLst>
                          </p:cTn>
                        </p:par>
                      </p:childTnLst>
                    </p:cTn>
                  </p:par>
                  <p:par>
                    <p:cTn id="114" fill="hold">
                      <p:stCondLst>
                        <p:cond delay="indefinite"/>
                      </p:stCondLst>
                      <p:childTnLst>
                        <p:par>
                          <p:cTn id="115" fill="hold">
                            <p:stCondLst>
                              <p:cond delay="0"/>
                            </p:stCondLst>
                            <p:childTnLst>
                              <p:par>
                                <p:cTn id="116" presetClass="entr" nodeType="clickEffect" presetSubtype="2" presetID="2" grpId="24" fill="hold">
                                  <p:stCondLst>
                                    <p:cond delay="0"/>
                                  </p:stCondLst>
                                  <p:iterate type="el" backwards="0">
                                    <p:tmAbs val="0"/>
                                  </p:iterate>
                                  <p:childTnLst>
                                    <p:set>
                                      <p:cBhvr>
                                        <p:cTn id="117" fill="hold"/>
                                        <p:tgtEl>
                                          <p:spTgt spid="3944"/>
                                        </p:tgtEl>
                                        <p:attrNameLst>
                                          <p:attrName>style.visibility</p:attrName>
                                        </p:attrNameLst>
                                      </p:cBhvr>
                                      <p:to>
                                        <p:strVal val="visible"/>
                                      </p:to>
                                    </p:set>
                                    <p:anim calcmode="lin" valueType="num">
                                      <p:cBhvr>
                                        <p:cTn id="118" dur="500" fill="hold"/>
                                        <p:tgtEl>
                                          <p:spTgt spid="3944"/>
                                        </p:tgtEl>
                                        <p:attrNameLst>
                                          <p:attrName>ppt_x</p:attrName>
                                        </p:attrNameLst>
                                      </p:cBhvr>
                                      <p:tavLst>
                                        <p:tav tm="0">
                                          <p:val>
                                            <p:strVal val="1+#ppt_w/2"/>
                                          </p:val>
                                        </p:tav>
                                        <p:tav tm="100000">
                                          <p:val>
                                            <p:strVal val="#ppt_x"/>
                                          </p:val>
                                        </p:tav>
                                      </p:tavLst>
                                    </p:anim>
                                    <p:anim calcmode="lin" valueType="num">
                                      <p:cBhvr>
                                        <p:cTn id="119" dur="500" fill="hold"/>
                                        <p:tgtEl>
                                          <p:spTgt spid="3944"/>
                                        </p:tgtEl>
                                        <p:attrNameLst>
                                          <p:attrName>ppt_y</p:attrName>
                                        </p:attrNameLst>
                                      </p:cBhvr>
                                      <p:tavLst>
                                        <p:tav tm="0">
                                          <p:val>
                                            <p:strVal val="#ppt_y"/>
                                          </p:val>
                                        </p:tav>
                                        <p:tav tm="100000">
                                          <p:val>
                                            <p:strVal val="#ppt_y"/>
                                          </p:val>
                                        </p:tav>
                                      </p:tavLst>
                                    </p:anim>
                                  </p:childTnLst>
                                </p:cTn>
                              </p:par>
                            </p:childTnLst>
                          </p:cTn>
                        </p:par>
                        <p:par>
                          <p:cTn id="120" fill="hold">
                            <p:stCondLst>
                              <p:cond delay="500"/>
                            </p:stCondLst>
                            <p:childTnLst>
                              <p:par>
                                <p:cTn id="121" presetClass="entr" nodeType="afterEffect" presetSubtype="2" presetID="2" grpId="25" fill="hold">
                                  <p:stCondLst>
                                    <p:cond delay="0"/>
                                  </p:stCondLst>
                                  <p:iterate type="el" backwards="0">
                                    <p:tmAbs val="0"/>
                                  </p:iterate>
                                  <p:childTnLst>
                                    <p:set>
                                      <p:cBhvr>
                                        <p:cTn id="122" fill="hold"/>
                                        <p:tgtEl>
                                          <p:spTgt spid="3980"/>
                                        </p:tgtEl>
                                        <p:attrNameLst>
                                          <p:attrName>style.visibility</p:attrName>
                                        </p:attrNameLst>
                                      </p:cBhvr>
                                      <p:to>
                                        <p:strVal val="visible"/>
                                      </p:to>
                                    </p:set>
                                    <p:anim calcmode="lin" valueType="num">
                                      <p:cBhvr>
                                        <p:cTn id="123" dur="500" fill="hold"/>
                                        <p:tgtEl>
                                          <p:spTgt spid="3980"/>
                                        </p:tgtEl>
                                        <p:attrNameLst>
                                          <p:attrName>ppt_x</p:attrName>
                                        </p:attrNameLst>
                                      </p:cBhvr>
                                      <p:tavLst>
                                        <p:tav tm="0">
                                          <p:val>
                                            <p:strVal val="1+#ppt_w/2"/>
                                          </p:val>
                                        </p:tav>
                                        <p:tav tm="100000">
                                          <p:val>
                                            <p:strVal val="#ppt_x"/>
                                          </p:val>
                                        </p:tav>
                                      </p:tavLst>
                                    </p:anim>
                                    <p:anim calcmode="lin" valueType="num">
                                      <p:cBhvr>
                                        <p:cTn id="124" dur="500" fill="hold"/>
                                        <p:tgtEl>
                                          <p:spTgt spid="3980"/>
                                        </p:tgtEl>
                                        <p:attrNameLst>
                                          <p:attrName>ppt_y</p:attrName>
                                        </p:attrNameLst>
                                      </p:cBhvr>
                                      <p:tavLst>
                                        <p:tav tm="0">
                                          <p:val>
                                            <p:strVal val="#ppt_y"/>
                                          </p:val>
                                        </p:tav>
                                        <p:tav tm="100000">
                                          <p:val>
                                            <p:strVal val="#ppt_y"/>
                                          </p:val>
                                        </p:tav>
                                      </p:tavLst>
                                    </p:anim>
                                  </p:childTnLst>
                                </p:cTn>
                              </p:par>
                            </p:childTnLst>
                          </p:cTn>
                        </p:par>
                      </p:childTnLst>
                    </p:cTn>
                  </p:par>
                  <p:par>
                    <p:cTn id="125" fill="hold">
                      <p:stCondLst>
                        <p:cond delay="indefinite"/>
                      </p:stCondLst>
                      <p:childTnLst>
                        <p:par>
                          <p:cTn id="126" fill="hold">
                            <p:stCondLst>
                              <p:cond delay="0"/>
                            </p:stCondLst>
                            <p:childTnLst>
                              <p:par>
                                <p:cTn id="127" presetClass="entr" nodeType="clickEffect" presetSubtype="2" presetID="22" grpId="26" fill="hold">
                                  <p:stCondLst>
                                    <p:cond delay="0"/>
                                  </p:stCondLst>
                                  <p:iterate type="el" backwards="0">
                                    <p:tmAbs val="0"/>
                                  </p:iterate>
                                  <p:childTnLst>
                                    <p:set>
                                      <p:cBhvr>
                                        <p:cTn id="128" fill="hold"/>
                                        <p:tgtEl>
                                          <p:spTgt spid="3955"/>
                                        </p:tgtEl>
                                        <p:attrNameLst>
                                          <p:attrName>style.visibility</p:attrName>
                                        </p:attrNameLst>
                                      </p:cBhvr>
                                      <p:to>
                                        <p:strVal val="visible"/>
                                      </p:to>
                                    </p:set>
                                    <p:animEffect filter="wipe(right)" transition="in">
                                      <p:cBhvr>
                                        <p:cTn id="129" dur="500"/>
                                        <p:tgtEl>
                                          <p:spTgt spid="3955"/>
                                        </p:tgtEl>
                                      </p:cBhvr>
                                    </p:animEffect>
                                  </p:childTnLst>
                                </p:cTn>
                              </p:par>
                            </p:childTnLst>
                          </p:cTn>
                        </p:par>
                        <p:par>
                          <p:cTn id="130" fill="hold">
                            <p:stCondLst>
                              <p:cond delay="500"/>
                            </p:stCondLst>
                            <p:childTnLst>
                              <p:par>
                                <p:cTn id="131" presetClass="entr" nodeType="afterEffect" presetID="9" grpId="27" fill="hold">
                                  <p:stCondLst>
                                    <p:cond delay="0"/>
                                  </p:stCondLst>
                                  <p:iterate type="el" backwards="0">
                                    <p:tmAbs val="0"/>
                                  </p:iterate>
                                  <p:childTnLst>
                                    <p:set>
                                      <p:cBhvr>
                                        <p:cTn id="132" fill="hold"/>
                                        <p:tgtEl>
                                          <p:spTgt spid="3958"/>
                                        </p:tgtEl>
                                        <p:attrNameLst>
                                          <p:attrName>style.visibility</p:attrName>
                                        </p:attrNameLst>
                                      </p:cBhvr>
                                      <p:to>
                                        <p:strVal val="visible"/>
                                      </p:to>
                                    </p:set>
                                    <p:animEffect filter="dissolve" transition="in">
                                      <p:cBhvr>
                                        <p:cTn id="133" dur="500"/>
                                        <p:tgtEl>
                                          <p:spTgt spid="3958"/>
                                        </p:tgtEl>
                                      </p:cBhvr>
                                    </p:animEffect>
                                  </p:childTnLst>
                                </p:cTn>
                              </p:par>
                            </p:childTnLst>
                          </p:cTn>
                        </p:par>
                        <p:par>
                          <p:cTn id="134" fill="hold">
                            <p:stCondLst>
                              <p:cond delay="1000"/>
                            </p:stCondLst>
                            <p:childTnLst>
                              <p:par>
                                <p:cTn id="135" presetClass="entr" nodeType="afterEffect" presetID="9" grpId="28" fill="hold">
                                  <p:stCondLst>
                                    <p:cond delay="0"/>
                                  </p:stCondLst>
                                  <p:iterate type="el" backwards="0">
                                    <p:tmAbs val="0"/>
                                  </p:iterate>
                                  <p:childTnLst>
                                    <p:set>
                                      <p:cBhvr>
                                        <p:cTn id="136" fill="hold"/>
                                        <p:tgtEl>
                                          <p:spTgt spid="3973"/>
                                        </p:tgtEl>
                                        <p:attrNameLst>
                                          <p:attrName>style.visibility</p:attrName>
                                        </p:attrNameLst>
                                      </p:cBhvr>
                                      <p:to>
                                        <p:strVal val="visible"/>
                                      </p:to>
                                    </p:set>
                                    <p:animEffect filter="dissolve" transition="in">
                                      <p:cBhvr>
                                        <p:cTn id="137" dur="500"/>
                                        <p:tgtEl>
                                          <p:spTgt spid="3973"/>
                                        </p:tgtEl>
                                      </p:cBhvr>
                                    </p:animEffect>
                                  </p:childTnLst>
                                </p:cTn>
                              </p:par>
                            </p:childTnLst>
                          </p:cTn>
                        </p:par>
                        <p:par>
                          <p:cTn id="138" fill="hold">
                            <p:stCondLst>
                              <p:cond delay="1500"/>
                            </p:stCondLst>
                            <p:childTnLst>
                              <p:par>
                                <p:cTn id="139" presetClass="entr" nodeType="afterEffect" presetID="9" grpId="29" fill="hold">
                                  <p:stCondLst>
                                    <p:cond delay="0"/>
                                  </p:stCondLst>
                                  <p:iterate type="el" backwards="0">
                                    <p:tmAbs val="0"/>
                                  </p:iterate>
                                  <p:childTnLst>
                                    <p:set>
                                      <p:cBhvr>
                                        <p:cTn id="140" fill="hold"/>
                                        <p:tgtEl>
                                          <p:spTgt spid="3974"/>
                                        </p:tgtEl>
                                        <p:attrNameLst>
                                          <p:attrName>style.visibility</p:attrName>
                                        </p:attrNameLst>
                                      </p:cBhvr>
                                      <p:to>
                                        <p:strVal val="visible"/>
                                      </p:to>
                                    </p:set>
                                    <p:animEffect filter="dissolve" transition="in">
                                      <p:cBhvr>
                                        <p:cTn id="141" dur="500"/>
                                        <p:tgtEl>
                                          <p:spTgt spid="3974"/>
                                        </p:tgtEl>
                                      </p:cBhvr>
                                    </p:animEffect>
                                  </p:childTnLst>
                                </p:cTn>
                              </p:par>
                            </p:childTnLst>
                          </p:cTn>
                        </p:par>
                        <p:par>
                          <p:cTn id="142" fill="hold">
                            <p:stCondLst>
                              <p:cond delay="2000"/>
                            </p:stCondLst>
                            <p:childTnLst>
                              <p:par>
                                <p:cTn id="143" presetClass="entr" nodeType="afterEffect" presetID="9" grpId="30" fill="hold">
                                  <p:stCondLst>
                                    <p:cond delay="0"/>
                                  </p:stCondLst>
                                  <p:iterate type="el" backwards="0">
                                    <p:tmAbs val="0"/>
                                  </p:iterate>
                                  <p:childTnLst>
                                    <p:set>
                                      <p:cBhvr>
                                        <p:cTn id="144" fill="hold"/>
                                        <p:tgtEl>
                                          <p:spTgt spid="3963"/>
                                        </p:tgtEl>
                                        <p:attrNameLst>
                                          <p:attrName>style.visibility</p:attrName>
                                        </p:attrNameLst>
                                      </p:cBhvr>
                                      <p:to>
                                        <p:strVal val="visible"/>
                                      </p:to>
                                    </p:set>
                                    <p:animEffect filter="dissolve" transition="in">
                                      <p:cBhvr>
                                        <p:cTn id="145" dur="500"/>
                                        <p:tgtEl>
                                          <p:spTgt spid="3963"/>
                                        </p:tgtEl>
                                      </p:cBhvr>
                                    </p:animEffect>
                                  </p:childTnLst>
                                </p:cTn>
                              </p:par>
                            </p:childTnLst>
                          </p:cTn>
                        </p:par>
                        <p:par>
                          <p:cTn id="146" fill="hold">
                            <p:stCondLst>
                              <p:cond delay="2500"/>
                            </p:stCondLst>
                            <p:childTnLst>
                              <p:par>
                                <p:cTn id="147" presetClass="entr" nodeType="afterEffect" presetID="9" grpId="31" fill="hold">
                                  <p:stCondLst>
                                    <p:cond delay="0"/>
                                  </p:stCondLst>
                                  <p:iterate type="el" backwards="0">
                                    <p:tmAbs val="0"/>
                                  </p:iterate>
                                  <p:childTnLst>
                                    <p:set>
                                      <p:cBhvr>
                                        <p:cTn id="148" fill="hold"/>
                                        <p:tgtEl>
                                          <p:spTgt spid="3987"/>
                                        </p:tgtEl>
                                        <p:attrNameLst>
                                          <p:attrName>style.visibility</p:attrName>
                                        </p:attrNameLst>
                                      </p:cBhvr>
                                      <p:to>
                                        <p:strVal val="visible"/>
                                      </p:to>
                                    </p:set>
                                    <p:animEffect filter="dissolve" transition="in">
                                      <p:cBhvr>
                                        <p:cTn id="149" dur="500"/>
                                        <p:tgtEl>
                                          <p:spTgt spid="3987"/>
                                        </p:tgtEl>
                                      </p:cBhvr>
                                    </p:animEffect>
                                  </p:childTnLst>
                                </p:cTn>
                              </p:par>
                            </p:childTnLst>
                          </p:cTn>
                        </p:par>
                      </p:childTnLst>
                    </p:cTn>
                  </p:par>
                  <p:par>
                    <p:cTn id="150" fill="hold">
                      <p:stCondLst>
                        <p:cond delay="indefinite"/>
                      </p:stCondLst>
                      <p:childTnLst>
                        <p:par>
                          <p:cTn id="151" fill="hold">
                            <p:stCondLst>
                              <p:cond delay="0"/>
                            </p:stCondLst>
                            <p:childTnLst>
                              <p:par>
                                <p:cTn id="152" presetClass="entr" nodeType="clickEffect" presetSubtype="16" presetID="23" grpId="32" fill="hold">
                                  <p:stCondLst>
                                    <p:cond delay="0"/>
                                  </p:stCondLst>
                                  <p:iterate type="el" backwards="0">
                                    <p:tmAbs val="0"/>
                                  </p:iterate>
                                  <p:childTnLst>
                                    <p:set>
                                      <p:cBhvr>
                                        <p:cTn id="153" fill="hold"/>
                                        <p:tgtEl>
                                          <p:spTgt spid="3948"/>
                                        </p:tgtEl>
                                        <p:attrNameLst>
                                          <p:attrName>style.visibility</p:attrName>
                                        </p:attrNameLst>
                                      </p:cBhvr>
                                      <p:to>
                                        <p:strVal val="visible"/>
                                      </p:to>
                                    </p:set>
                                    <p:anim calcmode="lin" valueType="num">
                                      <p:cBhvr>
                                        <p:cTn id="154" dur="500" fill="hold"/>
                                        <p:tgtEl>
                                          <p:spTgt spid="3948"/>
                                        </p:tgtEl>
                                        <p:attrNameLst>
                                          <p:attrName>ppt_w</p:attrName>
                                        </p:attrNameLst>
                                      </p:cBhvr>
                                      <p:tavLst>
                                        <p:tav tm="0">
                                          <p:val>
                                            <p:fltVal val="0"/>
                                          </p:val>
                                        </p:tav>
                                        <p:tav tm="100000">
                                          <p:val>
                                            <p:strVal val="#ppt_w"/>
                                          </p:val>
                                        </p:tav>
                                      </p:tavLst>
                                    </p:anim>
                                    <p:anim calcmode="lin" valueType="num">
                                      <p:cBhvr>
                                        <p:cTn id="155" dur="500" fill="hold"/>
                                        <p:tgtEl>
                                          <p:spTgt spid="3948"/>
                                        </p:tgtEl>
                                        <p:attrNameLst>
                                          <p:attrName>ppt_h</p:attrName>
                                        </p:attrNameLst>
                                      </p:cBhvr>
                                      <p:tavLst>
                                        <p:tav tm="0">
                                          <p:val>
                                            <p:fltVal val="0"/>
                                          </p:val>
                                        </p:tav>
                                        <p:tav tm="100000">
                                          <p:val>
                                            <p:strVal val="#ppt_h"/>
                                          </p:val>
                                        </p:tav>
                                      </p:tavLst>
                                    </p:anim>
                                  </p:childTnLst>
                                </p:cTn>
                              </p:par>
                            </p:childTnLst>
                          </p:cTn>
                        </p:par>
                        <p:par>
                          <p:cTn id="156" fill="hold">
                            <p:stCondLst>
                              <p:cond delay="500"/>
                            </p:stCondLst>
                            <p:childTnLst>
                              <p:par>
                                <p:cTn id="157" presetClass="entr" nodeType="afterEffect" presetSubtype="16" presetID="23" grpId="33" fill="hold">
                                  <p:stCondLst>
                                    <p:cond delay="0"/>
                                  </p:stCondLst>
                                  <p:iterate type="el" backwards="0">
                                    <p:tmAbs val="0"/>
                                  </p:iterate>
                                  <p:childTnLst>
                                    <p:set>
                                      <p:cBhvr>
                                        <p:cTn id="158" fill="hold"/>
                                        <p:tgtEl>
                                          <p:spTgt spid="3979"/>
                                        </p:tgtEl>
                                        <p:attrNameLst>
                                          <p:attrName>style.visibility</p:attrName>
                                        </p:attrNameLst>
                                      </p:cBhvr>
                                      <p:to>
                                        <p:strVal val="visible"/>
                                      </p:to>
                                    </p:set>
                                    <p:anim calcmode="lin" valueType="num">
                                      <p:cBhvr>
                                        <p:cTn id="159" dur="500" fill="hold"/>
                                        <p:tgtEl>
                                          <p:spTgt spid="3979"/>
                                        </p:tgtEl>
                                        <p:attrNameLst>
                                          <p:attrName>ppt_w</p:attrName>
                                        </p:attrNameLst>
                                      </p:cBhvr>
                                      <p:tavLst>
                                        <p:tav tm="0">
                                          <p:val>
                                            <p:fltVal val="0"/>
                                          </p:val>
                                        </p:tav>
                                        <p:tav tm="100000">
                                          <p:val>
                                            <p:strVal val="#ppt_w"/>
                                          </p:val>
                                        </p:tav>
                                      </p:tavLst>
                                    </p:anim>
                                    <p:anim calcmode="lin" valueType="num">
                                      <p:cBhvr>
                                        <p:cTn id="160" dur="500" fill="hold"/>
                                        <p:tgtEl>
                                          <p:spTgt spid="3979"/>
                                        </p:tgtEl>
                                        <p:attrNameLst>
                                          <p:attrName>ppt_h</p:attrName>
                                        </p:attrNameLst>
                                      </p:cBhvr>
                                      <p:tavLst>
                                        <p:tav tm="0">
                                          <p:val>
                                            <p:fltVal val="0"/>
                                          </p:val>
                                        </p:tav>
                                        <p:tav tm="100000">
                                          <p:val>
                                            <p:strVal val="#ppt_h"/>
                                          </p:val>
                                        </p:tav>
                                      </p:tavLst>
                                    </p:anim>
                                  </p:childTnLst>
                                </p:cTn>
                              </p:par>
                            </p:childTnLst>
                          </p:cTn>
                        </p:par>
                        <p:par>
                          <p:cTn id="161" fill="hold">
                            <p:stCondLst>
                              <p:cond delay="1000"/>
                            </p:stCondLst>
                            <p:childTnLst>
                              <p:par>
                                <p:cTn id="162" presetClass="entr" nodeType="afterEffect" presetID="9" grpId="34" fill="hold">
                                  <p:stCondLst>
                                    <p:cond delay="0"/>
                                  </p:stCondLst>
                                  <p:iterate type="el" backwards="0">
                                    <p:tmAbs val="0"/>
                                  </p:iterate>
                                  <p:childTnLst>
                                    <p:set>
                                      <p:cBhvr>
                                        <p:cTn id="163" fill="hold"/>
                                        <p:tgtEl>
                                          <p:spTgt spid="3957"/>
                                        </p:tgtEl>
                                        <p:attrNameLst>
                                          <p:attrName>style.visibility</p:attrName>
                                        </p:attrNameLst>
                                      </p:cBhvr>
                                      <p:to>
                                        <p:strVal val="visible"/>
                                      </p:to>
                                    </p:set>
                                    <p:animEffect filter="dissolve" transition="in">
                                      <p:cBhvr>
                                        <p:cTn id="164" dur="500"/>
                                        <p:tgtEl>
                                          <p:spTgt spid="3957"/>
                                        </p:tgtEl>
                                      </p:cBhvr>
                                    </p:animEffect>
                                  </p:childTnLst>
                                </p:cTn>
                              </p:par>
                            </p:childTnLst>
                          </p:cTn>
                        </p:par>
                        <p:par>
                          <p:cTn id="165" fill="hold">
                            <p:stCondLst>
                              <p:cond delay="1500"/>
                            </p:stCondLst>
                            <p:childTnLst>
                              <p:par>
                                <p:cTn id="166" presetClass="entr" nodeType="afterEffect" presetID="9" grpId="35" fill="hold">
                                  <p:stCondLst>
                                    <p:cond delay="0"/>
                                  </p:stCondLst>
                                  <p:iterate type="el" backwards="0">
                                    <p:tmAbs val="0"/>
                                  </p:iterate>
                                  <p:childTnLst>
                                    <p:set>
                                      <p:cBhvr>
                                        <p:cTn id="167" fill="hold"/>
                                        <p:tgtEl>
                                          <p:spTgt spid="3975"/>
                                        </p:tgtEl>
                                        <p:attrNameLst>
                                          <p:attrName>style.visibility</p:attrName>
                                        </p:attrNameLst>
                                      </p:cBhvr>
                                      <p:to>
                                        <p:strVal val="visible"/>
                                      </p:to>
                                    </p:set>
                                    <p:animEffect filter="dissolve" transition="in">
                                      <p:cBhvr>
                                        <p:cTn id="168" dur="500"/>
                                        <p:tgtEl>
                                          <p:spTgt spid="3975"/>
                                        </p:tgtEl>
                                      </p:cBhvr>
                                    </p:animEffect>
                                  </p:childTnLst>
                                </p:cTn>
                              </p:par>
                            </p:childTnLst>
                          </p:cTn>
                        </p:par>
                        <p:par>
                          <p:cTn id="169" fill="hold">
                            <p:stCondLst>
                              <p:cond delay="2000"/>
                            </p:stCondLst>
                            <p:childTnLst>
                              <p:par>
                                <p:cTn id="170" presetClass="entr" nodeType="afterEffect" presetID="9" grpId="36" fill="hold">
                                  <p:stCondLst>
                                    <p:cond delay="0"/>
                                  </p:stCondLst>
                                  <p:iterate type="el" backwards="0">
                                    <p:tmAbs val="0"/>
                                  </p:iterate>
                                  <p:childTnLst>
                                    <p:set>
                                      <p:cBhvr>
                                        <p:cTn id="171" fill="hold"/>
                                        <p:tgtEl>
                                          <p:spTgt spid="3976"/>
                                        </p:tgtEl>
                                        <p:attrNameLst>
                                          <p:attrName>style.visibility</p:attrName>
                                        </p:attrNameLst>
                                      </p:cBhvr>
                                      <p:to>
                                        <p:strVal val="visible"/>
                                      </p:to>
                                    </p:set>
                                    <p:animEffect filter="dissolve" transition="in">
                                      <p:cBhvr>
                                        <p:cTn id="172" dur="500"/>
                                        <p:tgtEl>
                                          <p:spTgt spid="3976"/>
                                        </p:tgtEl>
                                      </p:cBhvr>
                                    </p:animEffect>
                                  </p:childTnLst>
                                </p:cTn>
                              </p:par>
                            </p:childTnLst>
                          </p:cTn>
                        </p:par>
                        <p:par>
                          <p:cTn id="173" fill="hold">
                            <p:stCondLst>
                              <p:cond delay="2500"/>
                            </p:stCondLst>
                            <p:childTnLst>
                              <p:par>
                                <p:cTn id="174" presetClass="entr" nodeType="afterEffect" presetID="9" grpId="37" fill="hold">
                                  <p:stCondLst>
                                    <p:cond delay="0"/>
                                  </p:stCondLst>
                                  <p:iterate type="el" backwards="0">
                                    <p:tmAbs val="0"/>
                                  </p:iterate>
                                  <p:childTnLst>
                                    <p:set>
                                      <p:cBhvr>
                                        <p:cTn id="175" fill="hold"/>
                                        <p:tgtEl>
                                          <p:spTgt spid="3962"/>
                                        </p:tgtEl>
                                        <p:attrNameLst>
                                          <p:attrName>style.visibility</p:attrName>
                                        </p:attrNameLst>
                                      </p:cBhvr>
                                      <p:to>
                                        <p:strVal val="visible"/>
                                      </p:to>
                                    </p:set>
                                    <p:animEffect filter="dissolve" transition="in">
                                      <p:cBhvr>
                                        <p:cTn id="176" dur="500"/>
                                        <p:tgtEl>
                                          <p:spTgt spid="3962"/>
                                        </p:tgtEl>
                                      </p:cBhvr>
                                    </p:animEffect>
                                  </p:childTnLst>
                                </p:cTn>
                              </p:par>
                            </p:childTnLst>
                          </p:cTn>
                        </p:par>
                        <p:par>
                          <p:cTn id="177" fill="hold">
                            <p:stCondLst>
                              <p:cond delay="3000"/>
                            </p:stCondLst>
                            <p:childTnLst>
                              <p:par>
                                <p:cTn id="178" presetClass="entr" nodeType="afterEffect" presetID="9" grpId="38" fill="hold">
                                  <p:stCondLst>
                                    <p:cond delay="0"/>
                                  </p:stCondLst>
                                  <p:iterate type="el" backwards="0">
                                    <p:tmAbs val="0"/>
                                  </p:iterate>
                                  <p:childTnLst>
                                    <p:set>
                                      <p:cBhvr>
                                        <p:cTn id="179" fill="hold"/>
                                        <p:tgtEl>
                                          <p:spTgt spid="3988"/>
                                        </p:tgtEl>
                                        <p:attrNameLst>
                                          <p:attrName>style.visibility</p:attrName>
                                        </p:attrNameLst>
                                      </p:cBhvr>
                                      <p:to>
                                        <p:strVal val="visible"/>
                                      </p:to>
                                    </p:set>
                                    <p:animEffect filter="dissolve" transition="in">
                                      <p:cBhvr>
                                        <p:cTn id="180" dur="500"/>
                                        <p:tgtEl>
                                          <p:spTgt spid="3988"/>
                                        </p:tgtEl>
                                      </p:cBhvr>
                                    </p:animEffect>
                                  </p:childTnLst>
                                </p:cTn>
                              </p:par>
                            </p:childTnLst>
                          </p:cTn>
                        </p:par>
                      </p:childTnLst>
                    </p:cTn>
                  </p:par>
                  <p:par>
                    <p:cTn id="181" fill="hold">
                      <p:stCondLst>
                        <p:cond delay="indefinite"/>
                      </p:stCondLst>
                      <p:childTnLst>
                        <p:par>
                          <p:cTn id="182" fill="hold">
                            <p:stCondLst>
                              <p:cond delay="0"/>
                            </p:stCondLst>
                            <p:childTnLst>
                              <p:par>
                                <p:cTn id="183" presetClass="entr" nodeType="clickEffect" presetSubtype="8" presetID="22" grpId="39" fill="hold">
                                  <p:stCondLst>
                                    <p:cond delay="0"/>
                                  </p:stCondLst>
                                  <p:iterate type="el" backwards="0">
                                    <p:tmAbs val="0"/>
                                  </p:iterate>
                                  <p:childTnLst>
                                    <p:set>
                                      <p:cBhvr>
                                        <p:cTn id="184" fill="hold"/>
                                        <p:tgtEl>
                                          <p:spTgt spid="3990"/>
                                        </p:tgtEl>
                                        <p:attrNameLst>
                                          <p:attrName>style.visibility</p:attrName>
                                        </p:attrNameLst>
                                      </p:cBhvr>
                                      <p:to>
                                        <p:strVal val="visible"/>
                                      </p:to>
                                    </p:set>
                                    <p:animEffect filter="wipe(left)" transition="in">
                                      <p:cBhvr>
                                        <p:cTn id="185" dur="500"/>
                                        <p:tgtEl>
                                          <p:spTgt spid="3990"/>
                                        </p:tgtEl>
                                      </p:cBhvr>
                                    </p:animEffect>
                                  </p:childTnLst>
                                </p:cTn>
                              </p:par>
                            </p:childTnLst>
                          </p:cTn>
                        </p:par>
                        <p:par>
                          <p:cTn id="186" fill="hold">
                            <p:stCondLst>
                              <p:cond delay="500"/>
                            </p:stCondLst>
                            <p:childTnLst>
                              <p:par>
                                <p:cTn id="187" presetClass="entr" nodeType="afterEffect" presetSubtype="16" presetID="23" grpId="40" fill="hold">
                                  <p:stCondLst>
                                    <p:cond delay="0"/>
                                  </p:stCondLst>
                                  <p:iterate type="el" backwards="0">
                                    <p:tmAbs val="0"/>
                                  </p:iterate>
                                  <p:childTnLst>
                                    <p:set>
                                      <p:cBhvr>
                                        <p:cTn id="188" fill="hold"/>
                                        <p:tgtEl>
                                          <p:spTgt spid="3977"/>
                                        </p:tgtEl>
                                        <p:attrNameLst>
                                          <p:attrName>style.visibility</p:attrName>
                                        </p:attrNameLst>
                                      </p:cBhvr>
                                      <p:to>
                                        <p:strVal val="visible"/>
                                      </p:to>
                                    </p:set>
                                    <p:anim calcmode="lin" valueType="num">
                                      <p:cBhvr>
                                        <p:cTn id="189" dur="500" fill="hold"/>
                                        <p:tgtEl>
                                          <p:spTgt spid="3977"/>
                                        </p:tgtEl>
                                        <p:attrNameLst>
                                          <p:attrName>ppt_w</p:attrName>
                                        </p:attrNameLst>
                                      </p:cBhvr>
                                      <p:tavLst>
                                        <p:tav tm="0">
                                          <p:val>
                                            <p:fltVal val="0"/>
                                          </p:val>
                                        </p:tav>
                                        <p:tav tm="100000">
                                          <p:val>
                                            <p:strVal val="#ppt_w"/>
                                          </p:val>
                                        </p:tav>
                                      </p:tavLst>
                                    </p:anim>
                                    <p:anim calcmode="lin" valueType="num">
                                      <p:cBhvr>
                                        <p:cTn id="190" dur="500" fill="hold"/>
                                        <p:tgtEl>
                                          <p:spTgt spid="3977"/>
                                        </p:tgtEl>
                                        <p:attrNameLst>
                                          <p:attrName>ppt_h</p:attrName>
                                        </p:attrNameLst>
                                      </p:cBhvr>
                                      <p:tavLst>
                                        <p:tav tm="0">
                                          <p:val>
                                            <p:fltVal val="0"/>
                                          </p:val>
                                        </p:tav>
                                        <p:tav tm="100000">
                                          <p:val>
                                            <p:strVal val="#ppt_h"/>
                                          </p:val>
                                        </p:tav>
                                      </p:tavLst>
                                    </p:anim>
                                  </p:childTnLst>
                                </p:cTn>
                              </p:par>
                            </p:childTnLst>
                          </p:cTn>
                        </p:par>
                        <p:par>
                          <p:cTn id="191" fill="hold">
                            <p:stCondLst>
                              <p:cond delay="1000"/>
                            </p:stCondLst>
                            <p:childTnLst>
                              <p:par>
                                <p:cTn id="192" presetClass="entr" nodeType="afterEffect" presetSubtype="16" presetID="23" grpId="41" fill="hold">
                                  <p:stCondLst>
                                    <p:cond delay="0"/>
                                  </p:stCondLst>
                                  <p:iterate type="el" backwards="0">
                                    <p:tmAbs val="0"/>
                                  </p:iterate>
                                  <p:childTnLst>
                                    <p:set>
                                      <p:cBhvr>
                                        <p:cTn id="193" fill="hold"/>
                                        <p:tgtEl>
                                          <p:spTgt spid="3978"/>
                                        </p:tgtEl>
                                        <p:attrNameLst>
                                          <p:attrName>style.visibility</p:attrName>
                                        </p:attrNameLst>
                                      </p:cBhvr>
                                      <p:to>
                                        <p:strVal val="visible"/>
                                      </p:to>
                                    </p:set>
                                    <p:anim calcmode="lin" valueType="num">
                                      <p:cBhvr>
                                        <p:cTn id="194" dur="500" fill="hold"/>
                                        <p:tgtEl>
                                          <p:spTgt spid="3978"/>
                                        </p:tgtEl>
                                        <p:attrNameLst>
                                          <p:attrName>ppt_w</p:attrName>
                                        </p:attrNameLst>
                                      </p:cBhvr>
                                      <p:tavLst>
                                        <p:tav tm="0">
                                          <p:val>
                                            <p:fltVal val="0"/>
                                          </p:val>
                                        </p:tav>
                                        <p:tav tm="100000">
                                          <p:val>
                                            <p:strVal val="#ppt_w"/>
                                          </p:val>
                                        </p:tav>
                                      </p:tavLst>
                                    </p:anim>
                                    <p:anim calcmode="lin" valueType="num">
                                      <p:cBhvr>
                                        <p:cTn id="195" dur="500" fill="hold"/>
                                        <p:tgtEl>
                                          <p:spTgt spid="3978"/>
                                        </p:tgtEl>
                                        <p:attrNameLst>
                                          <p:attrName>ppt_h</p:attrName>
                                        </p:attrNameLst>
                                      </p:cBhvr>
                                      <p:tavLst>
                                        <p:tav tm="0">
                                          <p:val>
                                            <p:fltVal val="0"/>
                                          </p:val>
                                        </p:tav>
                                        <p:tav tm="100000">
                                          <p:val>
                                            <p:strVal val="#ppt_h"/>
                                          </p:val>
                                        </p:tav>
                                      </p:tavLst>
                                    </p:anim>
                                  </p:childTnLst>
                                </p:cTn>
                              </p:par>
                            </p:childTnLst>
                          </p:cTn>
                        </p:par>
                        <p:par>
                          <p:cTn id="196" fill="hold">
                            <p:stCondLst>
                              <p:cond delay="1500"/>
                            </p:stCondLst>
                            <p:childTnLst>
                              <p:par>
                                <p:cTn id="197" presetClass="entr" nodeType="afterEffect" presetSubtype="2" presetID="22" grpId="42" fill="hold">
                                  <p:stCondLst>
                                    <p:cond delay="0"/>
                                  </p:stCondLst>
                                  <p:iterate type="el" backwards="0">
                                    <p:tmAbs val="0"/>
                                  </p:iterate>
                                  <p:childTnLst>
                                    <p:set>
                                      <p:cBhvr>
                                        <p:cTn id="198" fill="hold"/>
                                        <p:tgtEl>
                                          <p:spTgt spid="3989"/>
                                        </p:tgtEl>
                                        <p:attrNameLst>
                                          <p:attrName>style.visibility</p:attrName>
                                        </p:attrNameLst>
                                      </p:cBhvr>
                                      <p:to>
                                        <p:strVal val="visible"/>
                                      </p:to>
                                    </p:set>
                                    <p:animEffect filter="wipe(right)" transition="in">
                                      <p:cBhvr>
                                        <p:cTn id="199" dur="500"/>
                                        <p:tgtEl>
                                          <p:spTgt spid="39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974" grpId="29"/>
      <p:bldP build="whole" bldLvl="1" animBg="1" rev="0" advAuto="0" spid="3936" grpId="8"/>
      <p:bldP build="whole" bldLvl="1" animBg="1" rev="0" advAuto="0" spid="3959" grpId="19"/>
      <p:bldP build="whole" bldLvl="1" animBg="1" rev="0" advAuto="0" spid="3962" grpId="37"/>
      <p:bldP build="whole" bldLvl="1" animBg="1" rev="0" advAuto="0" spid="3987" grpId="31"/>
      <p:bldP build="whole" bldLvl="1" animBg="1" rev="0" advAuto="0" spid="3948" grpId="32"/>
      <p:bldP build="whole" bldLvl="1" animBg="1" rev="0" advAuto="0" spid="3971" grpId="20"/>
      <p:bldP build="whole" bldLvl="1" animBg="1" rev="0" advAuto="0" spid="3955" grpId="26"/>
      <p:bldP build="whole" bldLvl="1" animBg="1" rev="0" advAuto="0" spid="3952" grpId="3"/>
      <p:bldP build="whole" bldLvl="1" animBg="1" rev="0" advAuto="0" spid="3960" grpId="11"/>
      <p:bldP build="whole" bldLvl="1" animBg="1" rev="0" advAuto="0" spid="3978" grpId="41"/>
      <p:bldP build="whole" bldLvl="1" animBg="1" rev="0" advAuto="0" spid="3963" grpId="30"/>
      <p:bldP build="whole" bldLvl="1" animBg="1" rev="0" advAuto="0" spid="3985" grpId="15"/>
      <p:bldP build="whole" bldLvl="1" animBg="1" rev="0" advAuto="0" spid="3984" grpId="7"/>
      <p:bldP build="whole" bldLvl="1" animBg="1" rev="0" advAuto="0" spid="3953" grpId="10"/>
      <p:bldP build="whole" bldLvl="1" animBg="1" rev="0" advAuto="0" spid="3964" grpId="14"/>
      <p:bldP build="whole" bldLvl="1" animBg="1" rev="0" advAuto="0" spid="3979" grpId="33"/>
      <p:bldP build="whole" bldLvl="1" animBg="1" rev="0" advAuto="0" spid="3975" grpId="35"/>
      <p:bldP build="whole" bldLvl="1" animBg="1" rev="0" advAuto="0" spid="3961" grpId="4"/>
      <p:bldP build="whole" bldLvl="1" animBg="1" rev="0" advAuto="0" spid="3972" grpId="21"/>
      <p:bldP build="whole" bldLvl="1" animBg="1" rev="0" advAuto="0" spid="3965" grpId="6"/>
      <p:bldP build="whole" bldLvl="1" animBg="1" rev="0" advAuto="0" spid="3932" grpId="2"/>
      <p:bldP build="whole" bldLvl="1" animBg="1" rev="0" advAuto="0" spid="3944" grpId="24"/>
      <p:bldP build="whole" bldLvl="1" animBg="1" rev="0" advAuto="0" spid="3988" grpId="38"/>
      <p:bldP build="whole" bldLvl="1" animBg="1" rev="0" advAuto="0" spid="3980" grpId="25"/>
      <p:bldP build="whole" bldLvl="1" animBg="1" rev="0" advAuto="0" spid="3969" grpId="13"/>
      <p:bldP build="whole" bldLvl="1" animBg="1" rev="0" advAuto="0" spid="3981" grpId="16"/>
      <p:bldP build="whole" bldLvl="1" animBg="1" rev="0" advAuto="0" spid="3976" grpId="36"/>
      <p:bldP build="whole" bldLvl="1" animBg="1" rev="0" advAuto="0" spid="3986" grpId="22"/>
      <p:bldP build="whole" bldLvl="1" animBg="1" rev="0" advAuto="0" spid="3973" grpId="28"/>
      <p:bldP build="whole" bldLvl="1" animBg="1" rev="0" advAuto="0" spid="3970" grpId="12"/>
      <p:bldP build="whole" bldLvl="1" animBg="1" rev="0" advAuto="0" spid="3940" grpId="17"/>
      <p:bldP build="whole" bldLvl="1" animBg="1" rev="0" advAuto="0" spid="3954" grpId="18"/>
      <p:bldP build="whole" bldLvl="1" animBg="1" rev="0" advAuto="0" spid="3982" grpId="9"/>
      <p:bldP build="whole" bldLvl="1" animBg="1" rev="0" advAuto="0" spid="3957" grpId="34"/>
      <p:bldP build="whole" bldLvl="1" animBg="1" rev="0" advAuto="0" spid="3989" grpId="42"/>
      <p:bldP build="whole" bldLvl="1" animBg="1" rev="0" advAuto="0" spid="3967" grpId="5"/>
      <p:bldP build="whole" bldLvl="1" animBg="1" rev="0" advAuto="0" spid="3983" grpId="1"/>
      <p:bldP build="whole" bldLvl="1" animBg="1" rev="0" advAuto="0" spid="3958" grpId="27"/>
      <p:bldP build="whole" bldLvl="1" animBg="1" rev="0" advAuto="0" spid="3966" grpId="23"/>
      <p:bldP build="whole" bldLvl="1" animBg="1" rev="0" advAuto="0" spid="3977" grpId="40"/>
      <p:bldP build="whole" bldLvl="1" animBg="1" rev="0" advAuto="0" spid="3990" grpId="39"/>
    </p:bld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2"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99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3994" name="Shape 7"/>
          <p:cNvSpPr/>
          <p:nvPr/>
        </p:nvSpPr>
        <p:spPr>
          <a:xfrm rot="5828381">
            <a:off x="5655557" y="2527774"/>
            <a:ext cx="1351327" cy="17334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lnTo>
                  <a:pt x="21600" y="21600"/>
                </a:lnTo>
                <a:lnTo>
                  <a:pt x="0" y="10800"/>
                </a:lnTo>
                <a:lnTo>
                  <a:pt x="0" y="0"/>
                </a:lnTo>
                <a:cubicBezTo>
                  <a:pt x="0" y="0"/>
                  <a:pt x="21600" y="10800"/>
                  <a:pt x="21600" y="10800"/>
                </a:cubicBezTo>
                <a:close/>
              </a:path>
            </a:pathLst>
          </a:custGeom>
          <a:solidFill>
            <a:srgbClr val="27476F"/>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3999" name="Group 7"/>
          <p:cNvGrpSpPr/>
          <p:nvPr/>
        </p:nvGrpSpPr>
        <p:grpSpPr>
          <a:xfrm>
            <a:off x="1234353" y="1836369"/>
            <a:ext cx="2009925" cy="4115916"/>
            <a:chOff x="0" y="0"/>
            <a:chExt cx="2009924" cy="4115915"/>
          </a:xfrm>
        </p:grpSpPr>
        <p:sp>
          <p:nvSpPr>
            <p:cNvPr id="3995" name="Shape 6"/>
            <p:cNvSpPr/>
            <p:nvPr/>
          </p:nvSpPr>
          <p:spPr>
            <a:xfrm>
              <a:off x="0" y="1404015"/>
              <a:ext cx="1351326" cy="2711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6915"/>
                  </a:lnTo>
                  <a:lnTo>
                    <a:pt x="0" y="21600"/>
                  </a:lnTo>
                  <a:lnTo>
                    <a:pt x="10800" y="18146"/>
                  </a:lnTo>
                  <a:lnTo>
                    <a:pt x="21600" y="18118"/>
                  </a:lnTo>
                  <a:cubicBezTo>
                    <a:pt x="21600" y="18118"/>
                    <a:pt x="21600" y="0"/>
                    <a:pt x="21600"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96" name="Shape 7"/>
            <p:cNvSpPr/>
            <p:nvPr/>
          </p:nvSpPr>
          <p:spPr>
            <a:xfrm>
              <a:off x="0" y="1404015"/>
              <a:ext cx="1351326" cy="17334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lnTo>
                    <a:pt x="21600" y="21600"/>
                  </a:lnTo>
                  <a:lnTo>
                    <a:pt x="0" y="10800"/>
                  </a:lnTo>
                  <a:lnTo>
                    <a:pt x="0" y="0"/>
                  </a:lnTo>
                  <a:cubicBezTo>
                    <a:pt x="0" y="0"/>
                    <a:pt x="21600" y="10800"/>
                    <a:pt x="21600" y="10800"/>
                  </a:cubicBezTo>
                  <a:close/>
                </a:path>
              </a:pathLst>
            </a:custGeom>
            <a:solidFill>
              <a:srgbClr val="EA0619">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97" name="Shape 8"/>
            <p:cNvSpPr/>
            <p:nvPr/>
          </p:nvSpPr>
          <p:spPr>
            <a:xfrm>
              <a:off x="-1" y="549266"/>
              <a:ext cx="2009925" cy="17349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5522"/>
                  </a:moveTo>
                  <a:lnTo>
                    <a:pt x="14522" y="0"/>
                  </a:lnTo>
                  <a:lnTo>
                    <a:pt x="0" y="10809"/>
                  </a:lnTo>
                  <a:lnTo>
                    <a:pt x="0" y="21600"/>
                  </a:lnTo>
                  <a:lnTo>
                    <a:pt x="14522" y="10791"/>
                  </a:lnTo>
                  <a:cubicBezTo>
                    <a:pt x="14523" y="10790"/>
                    <a:pt x="21600" y="5523"/>
                    <a:pt x="21600" y="5522"/>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3998" name="Shape 9"/>
            <p:cNvSpPr/>
            <p:nvPr/>
          </p:nvSpPr>
          <p:spPr>
            <a:xfrm>
              <a:off x="236992" y="0"/>
              <a:ext cx="1110397" cy="9951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5485"/>
                  </a:lnTo>
                  <a:lnTo>
                    <a:pt x="8127" y="21600"/>
                  </a:lnTo>
                  <a:lnTo>
                    <a:pt x="21600" y="11941"/>
                  </a:lnTo>
                  <a:cubicBezTo>
                    <a:pt x="21600" y="11941"/>
                    <a:pt x="21600" y="0"/>
                    <a:pt x="2160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000" name="Shape 6"/>
          <p:cNvSpPr/>
          <p:nvPr/>
        </p:nvSpPr>
        <p:spPr>
          <a:xfrm>
            <a:off x="2578622" y="3240383"/>
            <a:ext cx="1351327" cy="2711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6915"/>
                </a:lnTo>
                <a:lnTo>
                  <a:pt x="0" y="21600"/>
                </a:lnTo>
                <a:lnTo>
                  <a:pt x="10800" y="18146"/>
                </a:lnTo>
                <a:lnTo>
                  <a:pt x="21600" y="18118"/>
                </a:lnTo>
                <a:cubicBezTo>
                  <a:pt x="21600" y="18118"/>
                  <a:pt x="21600" y="0"/>
                  <a:pt x="21600" y="0"/>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01" name="Shape 7"/>
          <p:cNvSpPr/>
          <p:nvPr/>
        </p:nvSpPr>
        <p:spPr>
          <a:xfrm>
            <a:off x="2578622" y="3240383"/>
            <a:ext cx="1351327" cy="1733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lnTo>
                  <a:pt x="21600" y="21600"/>
                </a:lnTo>
                <a:lnTo>
                  <a:pt x="0" y="10800"/>
                </a:lnTo>
                <a:lnTo>
                  <a:pt x="0" y="0"/>
                </a:lnTo>
                <a:cubicBezTo>
                  <a:pt x="0" y="0"/>
                  <a:pt x="21600" y="10800"/>
                  <a:pt x="21600" y="10800"/>
                </a:cubicBezTo>
                <a:close/>
              </a:path>
            </a:pathLst>
          </a:custGeom>
          <a:solidFill>
            <a:srgbClr val="DD8B00">
              <a:alpha val="4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02" name="Shape 8"/>
          <p:cNvSpPr/>
          <p:nvPr/>
        </p:nvSpPr>
        <p:spPr>
          <a:xfrm>
            <a:off x="2578622" y="2385635"/>
            <a:ext cx="2009925" cy="17349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5522"/>
                </a:moveTo>
                <a:lnTo>
                  <a:pt x="14522" y="0"/>
                </a:lnTo>
                <a:lnTo>
                  <a:pt x="0" y="10809"/>
                </a:lnTo>
                <a:lnTo>
                  <a:pt x="0" y="21600"/>
                </a:lnTo>
                <a:lnTo>
                  <a:pt x="14522" y="10791"/>
                </a:lnTo>
                <a:cubicBezTo>
                  <a:pt x="14523" y="10790"/>
                  <a:pt x="21600" y="5523"/>
                  <a:pt x="21600" y="5522"/>
                </a:cubicBezTo>
                <a:close/>
              </a:path>
            </a:pathLst>
          </a:custGeom>
          <a:solidFill>
            <a:srgbClr val="FFDFA9"/>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03" name="Shape 9"/>
          <p:cNvSpPr/>
          <p:nvPr/>
        </p:nvSpPr>
        <p:spPr>
          <a:xfrm>
            <a:off x="2815614" y="1836368"/>
            <a:ext cx="1110396" cy="9951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5485"/>
                </a:lnTo>
                <a:lnTo>
                  <a:pt x="8127" y="21600"/>
                </a:lnTo>
                <a:lnTo>
                  <a:pt x="21600" y="11941"/>
                </a:lnTo>
                <a:cubicBezTo>
                  <a:pt x="21600" y="11941"/>
                  <a:pt x="21600" y="0"/>
                  <a:pt x="21600"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008" name="Group 17"/>
          <p:cNvGrpSpPr/>
          <p:nvPr/>
        </p:nvGrpSpPr>
        <p:grpSpPr>
          <a:xfrm>
            <a:off x="3929110" y="1836369"/>
            <a:ext cx="2009925" cy="4115916"/>
            <a:chOff x="0" y="0"/>
            <a:chExt cx="2009924" cy="4115915"/>
          </a:xfrm>
        </p:grpSpPr>
        <p:sp>
          <p:nvSpPr>
            <p:cNvPr id="4004" name="Shape 6"/>
            <p:cNvSpPr/>
            <p:nvPr/>
          </p:nvSpPr>
          <p:spPr>
            <a:xfrm>
              <a:off x="0" y="1404015"/>
              <a:ext cx="1351326" cy="2711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6915"/>
                  </a:lnTo>
                  <a:lnTo>
                    <a:pt x="0" y="21600"/>
                  </a:lnTo>
                  <a:lnTo>
                    <a:pt x="10800" y="18146"/>
                  </a:lnTo>
                  <a:lnTo>
                    <a:pt x="21600" y="18118"/>
                  </a:lnTo>
                  <a:cubicBezTo>
                    <a:pt x="21600" y="18118"/>
                    <a:pt x="21600" y="0"/>
                    <a:pt x="2160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05" name="Shape 7"/>
            <p:cNvSpPr/>
            <p:nvPr/>
          </p:nvSpPr>
          <p:spPr>
            <a:xfrm>
              <a:off x="0" y="1404015"/>
              <a:ext cx="1351326" cy="17334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lnTo>
                    <a:pt x="21600" y="21600"/>
                  </a:lnTo>
                  <a:lnTo>
                    <a:pt x="0" y="10800"/>
                  </a:lnTo>
                  <a:lnTo>
                    <a:pt x="0" y="0"/>
                  </a:lnTo>
                  <a:cubicBezTo>
                    <a:pt x="0" y="0"/>
                    <a:pt x="21600" y="10800"/>
                    <a:pt x="21600" y="10800"/>
                  </a:cubicBezTo>
                  <a:close/>
                </a:path>
              </a:pathLst>
            </a:custGeom>
            <a:solidFill>
              <a:srgbClr val="2D8F87">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06" name="Shape 8"/>
            <p:cNvSpPr/>
            <p:nvPr/>
          </p:nvSpPr>
          <p:spPr>
            <a:xfrm>
              <a:off x="-1" y="549266"/>
              <a:ext cx="2009925" cy="17349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5522"/>
                  </a:moveTo>
                  <a:lnTo>
                    <a:pt x="14522" y="0"/>
                  </a:lnTo>
                  <a:lnTo>
                    <a:pt x="0" y="10809"/>
                  </a:lnTo>
                  <a:lnTo>
                    <a:pt x="0" y="21600"/>
                  </a:lnTo>
                  <a:lnTo>
                    <a:pt x="14522" y="10791"/>
                  </a:lnTo>
                  <a:cubicBezTo>
                    <a:pt x="14523" y="10790"/>
                    <a:pt x="21600" y="5523"/>
                    <a:pt x="21600" y="5522"/>
                  </a:cubicBezTo>
                  <a:close/>
                </a:path>
              </a:pathLst>
            </a:custGeom>
            <a:solidFill>
              <a:srgbClr val="B0E6E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07" name="Shape 9"/>
            <p:cNvSpPr/>
            <p:nvPr/>
          </p:nvSpPr>
          <p:spPr>
            <a:xfrm>
              <a:off x="236992" y="0"/>
              <a:ext cx="1110397" cy="9951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5485"/>
                  </a:lnTo>
                  <a:lnTo>
                    <a:pt x="8127" y="21600"/>
                  </a:lnTo>
                  <a:lnTo>
                    <a:pt x="21600" y="11941"/>
                  </a:lnTo>
                  <a:cubicBezTo>
                    <a:pt x="21600" y="11941"/>
                    <a:pt x="21600" y="0"/>
                    <a:pt x="2160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009" name="Shape 6"/>
          <p:cNvSpPr/>
          <p:nvPr/>
        </p:nvSpPr>
        <p:spPr>
          <a:xfrm>
            <a:off x="5273378" y="3240383"/>
            <a:ext cx="1351327" cy="2711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6915"/>
                </a:lnTo>
                <a:lnTo>
                  <a:pt x="0" y="21600"/>
                </a:lnTo>
                <a:lnTo>
                  <a:pt x="10800" y="18146"/>
                </a:lnTo>
                <a:lnTo>
                  <a:pt x="21600" y="18118"/>
                </a:lnTo>
                <a:cubicBezTo>
                  <a:pt x="21600" y="18118"/>
                  <a:pt x="21600" y="0"/>
                  <a:pt x="21600" y="0"/>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10" name="Shape 7"/>
          <p:cNvSpPr/>
          <p:nvPr/>
        </p:nvSpPr>
        <p:spPr>
          <a:xfrm>
            <a:off x="5273378" y="3240383"/>
            <a:ext cx="1351327" cy="1733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lnTo>
                  <a:pt x="21600" y="21600"/>
                </a:lnTo>
                <a:lnTo>
                  <a:pt x="0" y="10800"/>
                </a:lnTo>
                <a:lnTo>
                  <a:pt x="0" y="0"/>
                </a:lnTo>
                <a:cubicBezTo>
                  <a:pt x="0" y="0"/>
                  <a:pt x="21600" y="10800"/>
                  <a:pt x="21600" y="10800"/>
                </a:cubicBezTo>
                <a:close/>
              </a:path>
            </a:pathLst>
          </a:custGeom>
          <a:solidFill>
            <a:srgbClr val="3B6BA6">
              <a:alpha val="4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11" name="Shape 8"/>
          <p:cNvSpPr/>
          <p:nvPr/>
        </p:nvSpPr>
        <p:spPr>
          <a:xfrm>
            <a:off x="5273378" y="2385635"/>
            <a:ext cx="2009925" cy="17349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5522"/>
                </a:moveTo>
                <a:lnTo>
                  <a:pt x="14522" y="0"/>
                </a:lnTo>
                <a:lnTo>
                  <a:pt x="0" y="10809"/>
                </a:lnTo>
                <a:lnTo>
                  <a:pt x="0" y="21600"/>
                </a:lnTo>
                <a:lnTo>
                  <a:pt x="14522" y="10791"/>
                </a:lnTo>
                <a:cubicBezTo>
                  <a:pt x="14523" y="10790"/>
                  <a:pt x="21600" y="5523"/>
                  <a:pt x="21600" y="5522"/>
                </a:cubicBezTo>
                <a:close/>
              </a:path>
            </a:pathLst>
          </a:custGeom>
          <a:solidFill>
            <a:srgbClr val="C1D3E9"/>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12" name="Shape 9"/>
          <p:cNvSpPr/>
          <p:nvPr/>
        </p:nvSpPr>
        <p:spPr>
          <a:xfrm>
            <a:off x="5510371" y="1836368"/>
            <a:ext cx="1110396" cy="9951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5485"/>
                </a:lnTo>
                <a:lnTo>
                  <a:pt x="8127" y="21600"/>
                </a:lnTo>
                <a:lnTo>
                  <a:pt x="21600" y="11941"/>
                </a:lnTo>
                <a:cubicBezTo>
                  <a:pt x="21600" y="11941"/>
                  <a:pt x="21600" y="0"/>
                  <a:pt x="21600"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13" name="TextBox 30"/>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12</a:t>
            </a:r>
          </a:p>
        </p:txBody>
      </p:sp>
      <p:sp>
        <p:nvSpPr>
          <p:cNvPr id="4014" name="TextBox 31"/>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4042" name="Group 71"/>
          <p:cNvGrpSpPr/>
          <p:nvPr/>
        </p:nvGrpSpPr>
        <p:grpSpPr>
          <a:xfrm>
            <a:off x="7697927" y="2140142"/>
            <a:ext cx="1879664" cy="1708845"/>
            <a:chOff x="0" y="0"/>
            <a:chExt cx="1879663" cy="1708843"/>
          </a:xfrm>
        </p:grpSpPr>
        <p:grpSp>
          <p:nvGrpSpPr>
            <p:cNvPr id="4025" name="Group 42"/>
            <p:cNvGrpSpPr/>
            <p:nvPr/>
          </p:nvGrpSpPr>
          <p:grpSpPr>
            <a:xfrm>
              <a:off x="1049778" y="0"/>
              <a:ext cx="829885" cy="1372426"/>
              <a:chOff x="0" y="0"/>
              <a:chExt cx="829884" cy="1372425"/>
            </a:xfrm>
          </p:grpSpPr>
          <p:sp>
            <p:nvSpPr>
              <p:cNvPr id="4015" name="Shape 16"/>
              <p:cNvSpPr/>
              <p:nvPr/>
            </p:nvSpPr>
            <p:spPr>
              <a:xfrm>
                <a:off x="20389" y="1072843"/>
                <a:ext cx="782464" cy="107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23" y="0"/>
                    </a:moveTo>
                    <a:lnTo>
                      <a:pt x="2977" y="0"/>
                    </a:lnTo>
                    <a:cubicBezTo>
                      <a:pt x="2977" y="11946"/>
                      <a:pt x="1642" y="21600"/>
                      <a:pt x="0" y="21600"/>
                    </a:cubicBezTo>
                    <a:lnTo>
                      <a:pt x="21600" y="21600"/>
                    </a:lnTo>
                    <a:cubicBezTo>
                      <a:pt x="19958" y="21600"/>
                      <a:pt x="18623" y="11946"/>
                      <a:pt x="18623"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16" name="Shape 17"/>
              <p:cNvSpPr/>
              <p:nvPr/>
            </p:nvSpPr>
            <p:spPr>
              <a:xfrm>
                <a:off x="0" y="1262968"/>
                <a:ext cx="829885" cy="1094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17" name="Shape 18"/>
              <p:cNvSpPr/>
              <p:nvPr/>
            </p:nvSpPr>
            <p:spPr>
              <a:xfrm>
                <a:off x="174300" y="0"/>
                <a:ext cx="456342" cy="456335"/>
              </a:xfrm>
              <a:prstGeom prst="ellipse">
                <a:avLst/>
              </a:pr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18" name="Shape 19"/>
              <p:cNvSpPr/>
              <p:nvPr/>
            </p:nvSpPr>
            <p:spPr>
              <a:xfrm>
                <a:off x="205987" y="31687"/>
                <a:ext cx="425811" cy="425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90" y="0"/>
                    </a:moveTo>
                    <a:cubicBezTo>
                      <a:pt x="17740" y="2012"/>
                      <a:pt x="18941" y="4748"/>
                      <a:pt x="18941" y="7765"/>
                    </a:cubicBezTo>
                    <a:cubicBezTo>
                      <a:pt x="18941" y="13935"/>
                      <a:pt x="13939" y="18937"/>
                      <a:pt x="7768" y="18937"/>
                    </a:cubicBezTo>
                    <a:cubicBezTo>
                      <a:pt x="4749" y="18937"/>
                      <a:pt x="2011" y="17737"/>
                      <a:pt x="0" y="15789"/>
                    </a:cubicBezTo>
                    <a:cubicBezTo>
                      <a:pt x="2003" y="19254"/>
                      <a:pt x="5733" y="21600"/>
                      <a:pt x="10025" y="21600"/>
                    </a:cubicBezTo>
                    <a:cubicBezTo>
                      <a:pt x="16420" y="21600"/>
                      <a:pt x="21600" y="16416"/>
                      <a:pt x="21600" y="10023"/>
                    </a:cubicBezTo>
                    <a:cubicBezTo>
                      <a:pt x="21600" y="5730"/>
                      <a:pt x="19260" y="1998"/>
                      <a:pt x="15790"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19" name="Shape 20"/>
              <p:cNvSpPr/>
              <p:nvPr/>
            </p:nvSpPr>
            <p:spPr>
              <a:xfrm>
                <a:off x="174300" y="439095"/>
                <a:ext cx="456342" cy="506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514"/>
                    </a:moveTo>
                    <a:cubicBezTo>
                      <a:pt x="21600" y="14088"/>
                      <a:pt x="21489" y="16709"/>
                      <a:pt x="21268" y="18651"/>
                    </a:cubicBezTo>
                    <a:cubicBezTo>
                      <a:pt x="21052" y="20605"/>
                      <a:pt x="20765" y="21600"/>
                      <a:pt x="20479" y="21600"/>
                    </a:cubicBezTo>
                    <a:lnTo>
                      <a:pt x="1118" y="21600"/>
                    </a:lnTo>
                    <a:cubicBezTo>
                      <a:pt x="832" y="21600"/>
                      <a:pt x="546" y="20605"/>
                      <a:pt x="327" y="18651"/>
                    </a:cubicBezTo>
                    <a:cubicBezTo>
                      <a:pt x="111" y="16709"/>
                      <a:pt x="0" y="14088"/>
                      <a:pt x="0" y="11514"/>
                    </a:cubicBezTo>
                    <a:lnTo>
                      <a:pt x="0" y="10069"/>
                    </a:lnTo>
                    <a:cubicBezTo>
                      <a:pt x="0" y="7512"/>
                      <a:pt x="111" y="4871"/>
                      <a:pt x="327" y="2951"/>
                    </a:cubicBezTo>
                    <a:cubicBezTo>
                      <a:pt x="546" y="950"/>
                      <a:pt x="832" y="0"/>
                      <a:pt x="1118" y="0"/>
                    </a:cubicBezTo>
                    <a:lnTo>
                      <a:pt x="20479" y="0"/>
                    </a:lnTo>
                    <a:cubicBezTo>
                      <a:pt x="20765" y="0"/>
                      <a:pt x="21052" y="950"/>
                      <a:pt x="21268" y="2951"/>
                    </a:cubicBezTo>
                    <a:cubicBezTo>
                      <a:pt x="21489" y="4871"/>
                      <a:pt x="21600" y="7512"/>
                      <a:pt x="21600" y="10069"/>
                    </a:cubicBezTo>
                    <a:cubicBezTo>
                      <a:pt x="21600" y="10069"/>
                      <a:pt x="21600" y="11514"/>
                      <a:pt x="21600" y="11514"/>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20" name="Shape 21"/>
              <p:cNvSpPr/>
              <p:nvPr/>
            </p:nvSpPr>
            <p:spPr>
              <a:xfrm>
                <a:off x="129032" y="488889"/>
                <a:ext cx="551189" cy="5450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779" y="5817"/>
                    </a:moveTo>
                    <a:lnTo>
                      <a:pt x="13779" y="4090"/>
                    </a:lnTo>
                    <a:cubicBezTo>
                      <a:pt x="13779" y="1830"/>
                      <a:pt x="15589" y="0"/>
                      <a:pt x="17822" y="0"/>
                    </a:cubicBezTo>
                    <a:lnTo>
                      <a:pt x="3774" y="0"/>
                    </a:lnTo>
                    <a:cubicBezTo>
                      <a:pt x="6012" y="0"/>
                      <a:pt x="7817" y="1830"/>
                      <a:pt x="7817" y="4090"/>
                    </a:cubicBezTo>
                    <a:lnTo>
                      <a:pt x="7817" y="5817"/>
                    </a:lnTo>
                    <a:cubicBezTo>
                      <a:pt x="7817" y="12278"/>
                      <a:pt x="4749" y="18006"/>
                      <a:pt x="0" y="21600"/>
                    </a:cubicBezTo>
                    <a:lnTo>
                      <a:pt x="21600" y="21600"/>
                    </a:lnTo>
                    <a:cubicBezTo>
                      <a:pt x="16851" y="18006"/>
                      <a:pt x="13779" y="12278"/>
                      <a:pt x="13779" y="5817"/>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21" name="Shape 22"/>
              <p:cNvSpPr/>
              <p:nvPr/>
            </p:nvSpPr>
            <p:spPr>
              <a:xfrm>
                <a:off x="441381" y="488889"/>
                <a:ext cx="236191" cy="5450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9" y="5817"/>
                    </a:moveTo>
                    <a:lnTo>
                      <a:pt x="3349" y="4090"/>
                    </a:lnTo>
                    <a:cubicBezTo>
                      <a:pt x="3349" y="1830"/>
                      <a:pt x="7573" y="0"/>
                      <a:pt x="12784" y="0"/>
                    </a:cubicBezTo>
                    <a:lnTo>
                      <a:pt x="9435" y="0"/>
                    </a:lnTo>
                    <a:cubicBezTo>
                      <a:pt x="4216" y="0"/>
                      <a:pt x="0" y="1830"/>
                      <a:pt x="0" y="4090"/>
                    </a:cubicBezTo>
                    <a:lnTo>
                      <a:pt x="0" y="5817"/>
                    </a:lnTo>
                    <a:cubicBezTo>
                      <a:pt x="0" y="12278"/>
                      <a:pt x="7161" y="18006"/>
                      <a:pt x="18243" y="21600"/>
                    </a:cubicBezTo>
                    <a:lnTo>
                      <a:pt x="21600" y="21600"/>
                    </a:lnTo>
                    <a:cubicBezTo>
                      <a:pt x="10517" y="18006"/>
                      <a:pt x="3349" y="12278"/>
                      <a:pt x="3349" y="5817"/>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22" name="Shape 23"/>
              <p:cNvSpPr/>
              <p:nvPr/>
            </p:nvSpPr>
            <p:spPr>
              <a:xfrm>
                <a:off x="101871" y="1036629"/>
                <a:ext cx="616797" cy="390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26"/>
                    </a:moveTo>
                    <a:cubicBezTo>
                      <a:pt x="21600" y="13579"/>
                      <a:pt x="21531" y="16393"/>
                      <a:pt x="21397" y="18505"/>
                    </a:cubicBezTo>
                    <a:cubicBezTo>
                      <a:pt x="21263" y="20583"/>
                      <a:pt x="21088" y="21600"/>
                      <a:pt x="20911" y="21600"/>
                    </a:cubicBezTo>
                    <a:lnTo>
                      <a:pt x="689" y="21600"/>
                    </a:lnTo>
                    <a:cubicBezTo>
                      <a:pt x="514" y="21600"/>
                      <a:pt x="337" y="20583"/>
                      <a:pt x="205" y="18505"/>
                    </a:cubicBezTo>
                    <a:cubicBezTo>
                      <a:pt x="70" y="16393"/>
                      <a:pt x="0" y="13579"/>
                      <a:pt x="0" y="10826"/>
                    </a:cubicBezTo>
                    <a:cubicBezTo>
                      <a:pt x="0" y="8069"/>
                      <a:pt x="70" y="5264"/>
                      <a:pt x="205" y="3117"/>
                    </a:cubicBezTo>
                    <a:cubicBezTo>
                      <a:pt x="337" y="1040"/>
                      <a:pt x="514" y="0"/>
                      <a:pt x="689" y="0"/>
                    </a:cubicBezTo>
                    <a:lnTo>
                      <a:pt x="20911" y="0"/>
                    </a:lnTo>
                    <a:cubicBezTo>
                      <a:pt x="21088" y="0"/>
                      <a:pt x="21263" y="1040"/>
                      <a:pt x="21397" y="3117"/>
                    </a:cubicBezTo>
                    <a:cubicBezTo>
                      <a:pt x="21531" y="5264"/>
                      <a:pt x="21600" y="8069"/>
                      <a:pt x="21600" y="10826"/>
                    </a:cubicBezTo>
                    <a:cubicBezTo>
                      <a:pt x="21600" y="10826"/>
                      <a:pt x="21600" y="10826"/>
                      <a:pt x="21600" y="10826"/>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23" name="Shape 24"/>
              <p:cNvSpPr/>
              <p:nvPr/>
            </p:nvSpPr>
            <p:spPr>
              <a:xfrm>
                <a:off x="20389" y="1181486"/>
                <a:ext cx="782464" cy="785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4021"/>
                    </a:lnTo>
                    <a:cubicBezTo>
                      <a:pt x="0" y="15964"/>
                      <a:pt x="74" y="17888"/>
                      <a:pt x="223" y="19365"/>
                    </a:cubicBezTo>
                    <a:cubicBezTo>
                      <a:pt x="369" y="20853"/>
                      <a:pt x="561" y="21600"/>
                      <a:pt x="756" y="21600"/>
                    </a:cubicBezTo>
                    <a:lnTo>
                      <a:pt x="20843" y="21600"/>
                    </a:lnTo>
                    <a:cubicBezTo>
                      <a:pt x="21037" y="21600"/>
                      <a:pt x="21230" y="20853"/>
                      <a:pt x="21377" y="19365"/>
                    </a:cubicBezTo>
                    <a:cubicBezTo>
                      <a:pt x="21526" y="17888"/>
                      <a:pt x="21600" y="15964"/>
                      <a:pt x="21600" y="14021"/>
                    </a:cubicBezTo>
                    <a:lnTo>
                      <a:pt x="21600" y="0"/>
                    </a:lnTo>
                    <a:cubicBezTo>
                      <a:pt x="21600" y="0"/>
                      <a:pt x="0" y="0"/>
                      <a:pt x="0"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24" name="Shape 25"/>
              <p:cNvSpPr/>
              <p:nvPr/>
            </p:nvSpPr>
            <p:spPr>
              <a:xfrm>
                <a:off x="20389" y="1281075"/>
                <a:ext cx="782464" cy="588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535"/>
                    </a:moveTo>
                    <a:cubicBezTo>
                      <a:pt x="21600" y="14115"/>
                      <a:pt x="21526" y="16684"/>
                      <a:pt x="21377" y="18671"/>
                    </a:cubicBezTo>
                    <a:cubicBezTo>
                      <a:pt x="21230" y="20607"/>
                      <a:pt x="21037" y="21600"/>
                      <a:pt x="20843" y="21600"/>
                    </a:cubicBezTo>
                    <a:lnTo>
                      <a:pt x="756" y="21600"/>
                    </a:lnTo>
                    <a:cubicBezTo>
                      <a:pt x="561" y="21600"/>
                      <a:pt x="369" y="20607"/>
                      <a:pt x="223" y="18671"/>
                    </a:cubicBezTo>
                    <a:cubicBezTo>
                      <a:pt x="74" y="16684"/>
                      <a:pt x="0" y="14115"/>
                      <a:pt x="0" y="11535"/>
                    </a:cubicBezTo>
                    <a:lnTo>
                      <a:pt x="0" y="10063"/>
                    </a:lnTo>
                    <a:cubicBezTo>
                      <a:pt x="0" y="7511"/>
                      <a:pt x="74" y="4899"/>
                      <a:pt x="223" y="2948"/>
                    </a:cubicBezTo>
                    <a:cubicBezTo>
                      <a:pt x="369" y="955"/>
                      <a:pt x="561" y="0"/>
                      <a:pt x="756" y="0"/>
                    </a:cubicBezTo>
                    <a:lnTo>
                      <a:pt x="20843" y="0"/>
                    </a:lnTo>
                    <a:cubicBezTo>
                      <a:pt x="21037" y="0"/>
                      <a:pt x="21230" y="955"/>
                      <a:pt x="21377" y="2948"/>
                    </a:cubicBezTo>
                    <a:cubicBezTo>
                      <a:pt x="21526" y="4899"/>
                      <a:pt x="21600" y="7511"/>
                      <a:pt x="21600" y="10063"/>
                    </a:cubicBezTo>
                    <a:cubicBezTo>
                      <a:pt x="21600" y="10063"/>
                      <a:pt x="21600" y="11535"/>
                      <a:pt x="21600" y="11535"/>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032" name="Group 57"/>
            <p:cNvGrpSpPr/>
            <p:nvPr/>
          </p:nvGrpSpPr>
          <p:grpSpPr>
            <a:xfrm>
              <a:off x="-1" y="298435"/>
              <a:ext cx="1264587" cy="1306391"/>
              <a:chOff x="0" y="0"/>
              <a:chExt cx="1264585" cy="1306389"/>
            </a:xfrm>
          </p:grpSpPr>
          <p:sp>
            <p:nvSpPr>
              <p:cNvPr id="4026" name="Freeform 64"/>
              <p:cNvSpPr/>
              <p:nvPr/>
            </p:nvSpPr>
            <p:spPr>
              <a:xfrm>
                <a:off x="37318" y="79098"/>
                <a:ext cx="1227268" cy="1227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35" y="0"/>
                    </a:moveTo>
                    <a:lnTo>
                      <a:pt x="11338" y="1790"/>
                    </a:lnTo>
                    <a:cubicBezTo>
                      <a:pt x="11761" y="1816"/>
                      <a:pt x="12182" y="1872"/>
                      <a:pt x="12596" y="1956"/>
                    </a:cubicBezTo>
                    <a:lnTo>
                      <a:pt x="13639" y="380"/>
                    </a:lnTo>
                    <a:lnTo>
                      <a:pt x="14938" y="824"/>
                    </a:lnTo>
                    <a:lnTo>
                      <a:pt x="14797" y="2709"/>
                    </a:lnTo>
                    <a:cubicBezTo>
                      <a:pt x="15141" y="2879"/>
                      <a:pt x="15475" y="3070"/>
                      <a:pt x="15796" y="3284"/>
                    </a:cubicBezTo>
                    <a:lnTo>
                      <a:pt x="17355" y="2217"/>
                    </a:lnTo>
                    <a:lnTo>
                      <a:pt x="18391" y="3118"/>
                    </a:lnTo>
                    <a:lnTo>
                      <a:pt x="17551" y="4809"/>
                    </a:lnTo>
                    <a:cubicBezTo>
                      <a:pt x="17830" y="5123"/>
                      <a:pt x="18089" y="5459"/>
                      <a:pt x="18325" y="5817"/>
                    </a:cubicBezTo>
                    <a:lnTo>
                      <a:pt x="20196" y="5430"/>
                    </a:lnTo>
                    <a:lnTo>
                      <a:pt x="20800" y="6662"/>
                    </a:lnTo>
                    <a:lnTo>
                      <a:pt x="19348" y="7904"/>
                    </a:lnTo>
                    <a:cubicBezTo>
                      <a:pt x="19473" y="8272"/>
                      <a:pt x="19573" y="8644"/>
                      <a:pt x="19649" y="9018"/>
                    </a:cubicBezTo>
                    <a:lnTo>
                      <a:pt x="21505" y="9366"/>
                    </a:lnTo>
                    <a:lnTo>
                      <a:pt x="21600" y="10736"/>
                    </a:lnTo>
                    <a:lnTo>
                      <a:pt x="19810" y="11337"/>
                    </a:lnTo>
                    <a:cubicBezTo>
                      <a:pt x="19784" y="11762"/>
                      <a:pt x="19728" y="12182"/>
                      <a:pt x="19644" y="12596"/>
                    </a:cubicBezTo>
                    <a:lnTo>
                      <a:pt x="21220" y="13639"/>
                    </a:lnTo>
                    <a:lnTo>
                      <a:pt x="20776" y="14938"/>
                    </a:lnTo>
                    <a:lnTo>
                      <a:pt x="18891" y="14797"/>
                    </a:lnTo>
                    <a:cubicBezTo>
                      <a:pt x="18722" y="15141"/>
                      <a:pt x="18530" y="15475"/>
                      <a:pt x="18316" y="15796"/>
                    </a:cubicBezTo>
                    <a:lnTo>
                      <a:pt x="19383" y="17355"/>
                    </a:lnTo>
                    <a:lnTo>
                      <a:pt x="18483" y="18391"/>
                    </a:lnTo>
                    <a:lnTo>
                      <a:pt x="16791" y="17551"/>
                    </a:lnTo>
                    <a:cubicBezTo>
                      <a:pt x="16477" y="17830"/>
                      <a:pt x="16141" y="18089"/>
                      <a:pt x="15783" y="18325"/>
                    </a:cubicBezTo>
                    <a:lnTo>
                      <a:pt x="16171" y="20196"/>
                    </a:lnTo>
                    <a:lnTo>
                      <a:pt x="14938" y="20800"/>
                    </a:lnTo>
                    <a:lnTo>
                      <a:pt x="13697" y="19348"/>
                    </a:lnTo>
                    <a:cubicBezTo>
                      <a:pt x="13328" y="19473"/>
                      <a:pt x="12956" y="19573"/>
                      <a:pt x="12582" y="19649"/>
                    </a:cubicBezTo>
                    <a:lnTo>
                      <a:pt x="12234" y="21505"/>
                    </a:lnTo>
                    <a:lnTo>
                      <a:pt x="10865" y="21600"/>
                    </a:lnTo>
                    <a:lnTo>
                      <a:pt x="10262" y="19810"/>
                    </a:lnTo>
                    <a:cubicBezTo>
                      <a:pt x="9839" y="19784"/>
                      <a:pt x="9418" y="19728"/>
                      <a:pt x="9004" y="19644"/>
                    </a:cubicBezTo>
                    <a:lnTo>
                      <a:pt x="7961" y="21220"/>
                    </a:lnTo>
                    <a:lnTo>
                      <a:pt x="6662" y="20776"/>
                    </a:lnTo>
                    <a:lnTo>
                      <a:pt x="6803" y="18891"/>
                    </a:lnTo>
                    <a:cubicBezTo>
                      <a:pt x="6459" y="18721"/>
                      <a:pt x="6125" y="18530"/>
                      <a:pt x="5804" y="18317"/>
                    </a:cubicBezTo>
                    <a:lnTo>
                      <a:pt x="4245" y="19383"/>
                    </a:lnTo>
                    <a:lnTo>
                      <a:pt x="3209" y="18482"/>
                    </a:lnTo>
                    <a:lnTo>
                      <a:pt x="4049" y="16791"/>
                    </a:lnTo>
                    <a:cubicBezTo>
                      <a:pt x="3770" y="16477"/>
                      <a:pt x="3511" y="16141"/>
                      <a:pt x="3275" y="15783"/>
                    </a:cubicBezTo>
                    <a:lnTo>
                      <a:pt x="1404" y="16171"/>
                    </a:lnTo>
                    <a:lnTo>
                      <a:pt x="800" y="14938"/>
                    </a:lnTo>
                    <a:lnTo>
                      <a:pt x="2252" y="13697"/>
                    </a:lnTo>
                    <a:cubicBezTo>
                      <a:pt x="2127" y="13328"/>
                      <a:pt x="2027" y="12956"/>
                      <a:pt x="1951" y="12582"/>
                    </a:cubicBezTo>
                    <a:lnTo>
                      <a:pt x="95" y="12234"/>
                    </a:lnTo>
                    <a:lnTo>
                      <a:pt x="0" y="10865"/>
                    </a:lnTo>
                    <a:lnTo>
                      <a:pt x="1790" y="10262"/>
                    </a:lnTo>
                    <a:cubicBezTo>
                      <a:pt x="1816" y="9839"/>
                      <a:pt x="1872" y="9418"/>
                      <a:pt x="1956" y="9004"/>
                    </a:cubicBezTo>
                    <a:lnTo>
                      <a:pt x="379" y="7961"/>
                    </a:lnTo>
                    <a:lnTo>
                      <a:pt x="824" y="6662"/>
                    </a:lnTo>
                    <a:lnTo>
                      <a:pt x="2709" y="6803"/>
                    </a:lnTo>
                    <a:cubicBezTo>
                      <a:pt x="2879" y="6459"/>
                      <a:pt x="3070" y="6126"/>
                      <a:pt x="3284" y="5804"/>
                    </a:cubicBezTo>
                    <a:lnTo>
                      <a:pt x="2216" y="4245"/>
                    </a:lnTo>
                    <a:lnTo>
                      <a:pt x="3118" y="3209"/>
                    </a:lnTo>
                    <a:lnTo>
                      <a:pt x="4809" y="4049"/>
                    </a:lnTo>
                    <a:cubicBezTo>
                      <a:pt x="5123" y="3771"/>
                      <a:pt x="5459" y="3512"/>
                      <a:pt x="5817" y="3275"/>
                    </a:cubicBezTo>
                    <a:lnTo>
                      <a:pt x="5429" y="1404"/>
                    </a:lnTo>
                    <a:lnTo>
                      <a:pt x="6662" y="800"/>
                    </a:lnTo>
                    <a:lnTo>
                      <a:pt x="7903" y="2252"/>
                    </a:lnTo>
                    <a:cubicBezTo>
                      <a:pt x="8272" y="2127"/>
                      <a:pt x="8644" y="2027"/>
                      <a:pt x="9018" y="1951"/>
                    </a:cubicBezTo>
                    <a:lnTo>
                      <a:pt x="9366" y="96"/>
                    </a:lnTo>
                    <a:close/>
                  </a:path>
                </a:pathLst>
              </a:custGeom>
              <a:solidFill>
                <a:srgbClr val="000000">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031" name="Group 65"/>
              <p:cNvGrpSpPr/>
              <p:nvPr/>
            </p:nvGrpSpPr>
            <p:grpSpPr>
              <a:xfrm>
                <a:off x="-1" y="0"/>
                <a:ext cx="1227268" cy="1227292"/>
                <a:chOff x="0" y="0"/>
                <a:chExt cx="1227266" cy="1227291"/>
              </a:xfrm>
            </p:grpSpPr>
            <p:sp>
              <p:nvSpPr>
                <p:cNvPr id="4027" name="Shape 16"/>
                <p:cNvSpPr/>
                <p:nvPr/>
              </p:nvSpPr>
              <p:spPr>
                <a:xfrm>
                  <a:off x="0" y="0"/>
                  <a:ext cx="1227267" cy="1227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gradFill flip="none" rotWithShape="1">
                  <a:gsLst>
                    <a:gs pos="0">
                      <a:srgbClr val="B1B4B7"/>
                    </a:gs>
                    <a:gs pos="100000">
                      <a:srgbClr val="5E6265"/>
                    </a:gs>
                  </a:gsLst>
                  <a:lin ang="4200000" scaled="0"/>
                </a:gradFill>
                <a:ln w="7048" cap="flat">
                  <a:solidFill>
                    <a:srgbClr val="FEFEFE"/>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28" name="Shape 17"/>
                <p:cNvSpPr/>
                <p:nvPr/>
              </p:nvSpPr>
              <p:spPr>
                <a:xfrm>
                  <a:off x="197631" y="201583"/>
                  <a:ext cx="827832" cy="8278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4" y="21600"/>
                        <a:pt x="21600" y="16754"/>
                        <a:pt x="21600" y="10800"/>
                      </a:cubicBezTo>
                      <a:cubicBezTo>
                        <a:pt x="21600" y="4845"/>
                        <a:pt x="16754" y="0"/>
                        <a:pt x="10800" y="0"/>
                      </a:cubicBezTo>
                    </a:path>
                  </a:pathLst>
                </a:custGeom>
                <a:gradFill flip="none" rotWithShape="1">
                  <a:gsLst>
                    <a:gs pos="0">
                      <a:srgbClr val="D9D9D9"/>
                    </a:gs>
                    <a:gs pos="90000">
                      <a:srgbClr val="BFBFBF"/>
                    </a:gs>
                  </a:gsLst>
                  <a:lin ang="4200000" scaled="0"/>
                </a:gradFill>
                <a:ln w="7048" cap="flat">
                  <a:solidFill>
                    <a:srgbClr val="80808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29" name="Shape 18"/>
                <p:cNvSpPr/>
                <p:nvPr/>
              </p:nvSpPr>
              <p:spPr>
                <a:xfrm>
                  <a:off x="415026" y="418978"/>
                  <a:ext cx="394798" cy="394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5" y="21600"/>
                        <a:pt x="21600" y="16754"/>
                        <a:pt x="21600" y="10800"/>
                      </a:cubicBezTo>
                      <a:cubicBezTo>
                        <a:pt x="21600" y="4845"/>
                        <a:pt x="16755" y="0"/>
                        <a:pt x="10800" y="0"/>
                      </a:cubicBezTo>
                    </a:path>
                  </a:pathLst>
                </a:custGeom>
                <a:gradFill flip="none" rotWithShape="1">
                  <a:gsLst>
                    <a:gs pos="0">
                      <a:srgbClr val="FFFFFF"/>
                    </a:gs>
                    <a:gs pos="90000">
                      <a:srgbClr val="D9D9D9"/>
                    </a:gs>
                  </a:gsLst>
                  <a:lin ang="4200000" scaled="0"/>
                </a:gradFill>
                <a:ln w="7048" cap="flat">
                  <a:solidFill>
                    <a:srgbClr val="7D828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30" name="Shape 19"/>
                <p:cNvSpPr/>
                <p:nvPr/>
              </p:nvSpPr>
              <p:spPr>
                <a:xfrm>
                  <a:off x="511619" y="515572"/>
                  <a:ext cx="200181" cy="200175"/>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4041" name="Group 55"/>
            <p:cNvGrpSpPr/>
            <p:nvPr/>
          </p:nvGrpSpPr>
          <p:grpSpPr>
            <a:xfrm>
              <a:off x="725445" y="592997"/>
              <a:ext cx="1106692" cy="1115847"/>
              <a:chOff x="0" y="0"/>
              <a:chExt cx="1106691" cy="1115846"/>
            </a:xfrm>
          </p:grpSpPr>
          <p:sp>
            <p:nvSpPr>
              <p:cNvPr id="4033" name="Shape 8"/>
              <p:cNvSpPr/>
              <p:nvPr/>
            </p:nvSpPr>
            <p:spPr>
              <a:xfrm>
                <a:off x="0" y="222669"/>
                <a:ext cx="893218" cy="893178"/>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34" name="Shape 9"/>
              <p:cNvSpPr/>
              <p:nvPr/>
            </p:nvSpPr>
            <p:spPr>
              <a:xfrm>
                <a:off x="80409" y="321634"/>
                <a:ext cx="784494" cy="784456"/>
              </a:xfrm>
              <a:prstGeom prst="ellipse">
                <a:avLst/>
              </a:pr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35" name="Shape 10"/>
              <p:cNvSpPr/>
              <p:nvPr/>
            </p:nvSpPr>
            <p:spPr>
              <a:xfrm>
                <a:off x="102057" y="321634"/>
                <a:ext cx="692007" cy="691974"/>
              </a:xfrm>
              <a:prstGeom prst="ellipse">
                <a:avLst/>
              </a:prstGeom>
              <a:solidFill>
                <a:srgbClr val="FFF1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36" name="Shape 11"/>
              <p:cNvSpPr/>
              <p:nvPr/>
            </p:nvSpPr>
            <p:spPr>
              <a:xfrm>
                <a:off x="191744" y="411321"/>
                <a:ext cx="511693" cy="511685"/>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37" name="Shape 12"/>
              <p:cNvSpPr/>
              <p:nvPr/>
            </p:nvSpPr>
            <p:spPr>
              <a:xfrm>
                <a:off x="281430" y="501007"/>
                <a:ext cx="331361" cy="331341"/>
              </a:xfrm>
              <a:prstGeom prst="ellipse">
                <a:avLst/>
              </a:pr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38" name="Shape 13"/>
              <p:cNvSpPr/>
              <p:nvPr/>
            </p:nvSpPr>
            <p:spPr>
              <a:xfrm>
                <a:off x="371117" y="593786"/>
                <a:ext cx="151072" cy="1510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9"/>
                    </a:moveTo>
                    <a:cubicBezTo>
                      <a:pt x="21600" y="16771"/>
                      <a:pt x="16765" y="21600"/>
                      <a:pt x="10807" y="21600"/>
                    </a:cubicBezTo>
                    <a:cubicBezTo>
                      <a:pt x="4834" y="21600"/>
                      <a:pt x="0" y="16771"/>
                      <a:pt x="0" y="10809"/>
                    </a:cubicBezTo>
                    <a:cubicBezTo>
                      <a:pt x="0" y="4835"/>
                      <a:pt x="4834" y="0"/>
                      <a:pt x="10807" y="0"/>
                    </a:cubicBezTo>
                    <a:cubicBezTo>
                      <a:pt x="16765" y="0"/>
                      <a:pt x="21600" y="4835"/>
                      <a:pt x="21600" y="10809"/>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39" name="Shape 14"/>
              <p:cNvSpPr/>
              <p:nvPr/>
            </p:nvSpPr>
            <p:spPr>
              <a:xfrm>
                <a:off x="436062" y="-1"/>
                <a:ext cx="670630" cy="6707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72" y="7845"/>
                    </a:moveTo>
                    <a:lnTo>
                      <a:pt x="21600" y="4612"/>
                    </a:lnTo>
                    <a:lnTo>
                      <a:pt x="17962" y="3640"/>
                    </a:lnTo>
                    <a:lnTo>
                      <a:pt x="16992" y="0"/>
                    </a:lnTo>
                    <a:lnTo>
                      <a:pt x="13760" y="3233"/>
                    </a:lnTo>
                    <a:lnTo>
                      <a:pt x="14548" y="6180"/>
                    </a:lnTo>
                    <a:lnTo>
                      <a:pt x="3582" y="17152"/>
                    </a:lnTo>
                    <a:lnTo>
                      <a:pt x="2027" y="14044"/>
                    </a:lnTo>
                    <a:lnTo>
                      <a:pt x="1014" y="17822"/>
                    </a:lnTo>
                    <a:lnTo>
                      <a:pt x="0" y="21600"/>
                    </a:lnTo>
                    <a:lnTo>
                      <a:pt x="3779" y="20586"/>
                    </a:lnTo>
                    <a:lnTo>
                      <a:pt x="7556" y="19577"/>
                    </a:lnTo>
                    <a:lnTo>
                      <a:pt x="4452" y="18018"/>
                    </a:lnTo>
                    <a:lnTo>
                      <a:pt x="15420" y="7054"/>
                    </a:lnTo>
                    <a:cubicBezTo>
                      <a:pt x="15420" y="7054"/>
                      <a:pt x="18372" y="7845"/>
                      <a:pt x="18372" y="7845"/>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40" name="Shape 15"/>
              <p:cNvSpPr/>
              <p:nvPr/>
            </p:nvSpPr>
            <p:spPr>
              <a:xfrm>
                <a:off x="436062" y="-1"/>
                <a:ext cx="557680" cy="6707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640"/>
                    </a:moveTo>
                    <a:lnTo>
                      <a:pt x="20433" y="0"/>
                    </a:lnTo>
                    <a:lnTo>
                      <a:pt x="16546" y="3233"/>
                    </a:lnTo>
                    <a:lnTo>
                      <a:pt x="17500" y="6180"/>
                    </a:lnTo>
                    <a:lnTo>
                      <a:pt x="4302" y="17152"/>
                    </a:lnTo>
                    <a:lnTo>
                      <a:pt x="2438" y="14044"/>
                    </a:lnTo>
                    <a:lnTo>
                      <a:pt x="0" y="21600"/>
                    </a:lnTo>
                    <a:cubicBezTo>
                      <a:pt x="0" y="21600"/>
                      <a:pt x="21600" y="3640"/>
                      <a:pt x="21600" y="364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4043" name="TextBox 72"/>
          <p:cNvSpPr txBox="1"/>
          <p:nvPr/>
        </p:nvSpPr>
        <p:spPr>
          <a:xfrm rot="19792117">
            <a:off x="1771803" y="2273071"/>
            <a:ext cx="656425"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STEP 1</a:t>
            </a:r>
          </a:p>
        </p:txBody>
      </p:sp>
      <p:sp>
        <p:nvSpPr>
          <p:cNvPr id="4044" name="TextBox 73"/>
          <p:cNvSpPr txBox="1"/>
          <p:nvPr/>
        </p:nvSpPr>
        <p:spPr>
          <a:xfrm rot="19792117">
            <a:off x="3132771" y="2273070"/>
            <a:ext cx="656425"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STEP 2</a:t>
            </a:r>
          </a:p>
        </p:txBody>
      </p:sp>
      <p:sp>
        <p:nvSpPr>
          <p:cNvPr id="4045" name="TextBox 74"/>
          <p:cNvSpPr txBox="1"/>
          <p:nvPr/>
        </p:nvSpPr>
        <p:spPr>
          <a:xfrm rot="19792117">
            <a:off x="4483105" y="2273069"/>
            <a:ext cx="656425"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STEP 3</a:t>
            </a:r>
          </a:p>
        </p:txBody>
      </p:sp>
      <p:sp>
        <p:nvSpPr>
          <p:cNvPr id="4046" name="TextBox 75"/>
          <p:cNvSpPr txBox="1"/>
          <p:nvPr/>
        </p:nvSpPr>
        <p:spPr>
          <a:xfrm rot="19792117">
            <a:off x="5801543" y="2273069"/>
            <a:ext cx="656425"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STEP 4</a:t>
            </a:r>
          </a:p>
        </p:txBody>
      </p:sp>
      <p:sp>
        <p:nvSpPr>
          <p:cNvPr id="4047" name="Rectangle 77"/>
          <p:cNvSpPr txBox="1"/>
          <p:nvPr/>
        </p:nvSpPr>
        <p:spPr>
          <a:xfrm>
            <a:off x="2906780" y="3166928"/>
            <a:ext cx="186616"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010101"/>
                </a:solidFill>
                <a:latin typeface="FontAwesome"/>
                <a:ea typeface="FontAwesome"/>
                <a:cs typeface="FontAwesome"/>
                <a:sym typeface="FontAwesome"/>
              </a:defRPr>
            </a:lvl1pPr>
          </a:lstStyle>
          <a:p>
            <a:pPr/>
            <a:r>
              <a:t>|</a:t>
            </a:r>
          </a:p>
        </p:txBody>
      </p:sp>
      <p:sp>
        <p:nvSpPr>
          <p:cNvPr id="4048" name="Rectangle 78"/>
          <p:cNvSpPr txBox="1"/>
          <p:nvPr/>
        </p:nvSpPr>
        <p:spPr>
          <a:xfrm>
            <a:off x="1400506" y="3174978"/>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010101"/>
                </a:solidFill>
                <a:latin typeface="FontAwesome"/>
                <a:ea typeface="FontAwesome"/>
                <a:cs typeface="FontAwesome"/>
                <a:sym typeface="FontAwesome"/>
              </a:defRPr>
            </a:lvl1pPr>
          </a:lstStyle>
          <a:p>
            <a:pPr/>
            <a:r>
              <a:t></a:t>
            </a:r>
          </a:p>
        </p:txBody>
      </p:sp>
      <p:sp>
        <p:nvSpPr>
          <p:cNvPr id="4049" name="Rectangle 79"/>
          <p:cNvSpPr txBox="1"/>
          <p:nvPr/>
        </p:nvSpPr>
        <p:spPr>
          <a:xfrm>
            <a:off x="4056883" y="3163036"/>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010101"/>
                </a:solidFill>
                <a:latin typeface="FontAwesome"/>
                <a:ea typeface="FontAwesome"/>
                <a:cs typeface="FontAwesome"/>
                <a:sym typeface="FontAwesome"/>
              </a:defRPr>
            </a:lvl1pPr>
          </a:lstStyle>
          <a:p>
            <a:pPr/>
            <a:r>
              <a:t></a:t>
            </a:r>
          </a:p>
        </p:txBody>
      </p:sp>
      <p:sp>
        <p:nvSpPr>
          <p:cNvPr id="4050" name="Rectangle 80"/>
          <p:cNvSpPr txBox="1"/>
          <p:nvPr/>
        </p:nvSpPr>
        <p:spPr>
          <a:xfrm>
            <a:off x="5378748" y="3224476"/>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010101"/>
                </a:solidFill>
                <a:latin typeface="FontAwesome"/>
                <a:ea typeface="FontAwesome"/>
                <a:cs typeface="FontAwesome"/>
                <a:sym typeface="FontAwesome"/>
              </a:defRPr>
            </a:lvl1pPr>
          </a:lstStyle>
          <a:p>
            <a:pPr/>
            <a:r>
              <a:t></a:t>
            </a:r>
          </a:p>
        </p:txBody>
      </p:sp>
      <p:sp>
        <p:nvSpPr>
          <p:cNvPr id="4051" name="TextBox 81"/>
          <p:cNvSpPr txBox="1"/>
          <p:nvPr/>
        </p:nvSpPr>
        <p:spPr>
          <a:xfrm rot="19735558">
            <a:off x="1839053" y="2784624"/>
            <a:ext cx="958794" cy="4265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b="1" sz="1300">
                <a:solidFill>
                  <a:srgbClr val="010101"/>
                </a:solidFill>
              </a:defRPr>
            </a:lvl1pPr>
          </a:lstStyle>
          <a:p>
            <a:pPr/>
            <a:r>
              <a:t>Fruitful were hath</a:t>
            </a:r>
          </a:p>
        </p:txBody>
      </p:sp>
      <p:sp>
        <p:nvSpPr>
          <p:cNvPr id="4052" name="TextBox 82"/>
          <p:cNvSpPr txBox="1"/>
          <p:nvPr/>
        </p:nvSpPr>
        <p:spPr>
          <a:xfrm rot="19735558">
            <a:off x="3189388" y="2784624"/>
            <a:ext cx="958794" cy="4265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b="1" sz="1300">
                <a:solidFill>
                  <a:srgbClr val="010101"/>
                </a:solidFill>
              </a:defRPr>
            </a:lvl1pPr>
          </a:lstStyle>
          <a:p>
            <a:pPr/>
            <a:r>
              <a:t>Fruitful were hath</a:t>
            </a:r>
          </a:p>
        </p:txBody>
      </p:sp>
      <p:sp>
        <p:nvSpPr>
          <p:cNvPr id="4053" name="TextBox 83"/>
          <p:cNvSpPr txBox="1"/>
          <p:nvPr/>
        </p:nvSpPr>
        <p:spPr>
          <a:xfrm rot="19735558">
            <a:off x="4518458" y="2784625"/>
            <a:ext cx="958794" cy="4265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b="1" sz="1300">
                <a:solidFill>
                  <a:srgbClr val="010101"/>
                </a:solidFill>
              </a:defRPr>
            </a:lvl1pPr>
          </a:lstStyle>
          <a:p>
            <a:pPr/>
            <a:r>
              <a:t>Fruitful were hath</a:t>
            </a:r>
          </a:p>
        </p:txBody>
      </p:sp>
      <p:sp>
        <p:nvSpPr>
          <p:cNvPr id="4054" name="TextBox 84"/>
          <p:cNvSpPr txBox="1"/>
          <p:nvPr/>
        </p:nvSpPr>
        <p:spPr>
          <a:xfrm rot="19735558">
            <a:off x="5868793" y="2784625"/>
            <a:ext cx="958794" cy="4265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b="1" sz="1300">
                <a:solidFill>
                  <a:srgbClr val="010101"/>
                </a:solidFill>
              </a:defRPr>
            </a:lvl1pPr>
          </a:lstStyle>
          <a:p>
            <a:pPr/>
            <a:r>
              <a:t>Fruitful were hath</a:t>
            </a:r>
          </a:p>
        </p:txBody>
      </p:sp>
      <p:sp>
        <p:nvSpPr>
          <p:cNvPr id="4055" name="TextBox 85"/>
          <p:cNvSpPr txBox="1"/>
          <p:nvPr/>
        </p:nvSpPr>
        <p:spPr>
          <a:xfrm>
            <a:off x="1416327" y="4746157"/>
            <a:ext cx="1025972"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Creepiest god air fish Darkness saying fruitful</a:t>
            </a:r>
          </a:p>
        </p:txBody>
      </p:sp>
      <p:sp>
        <p:nvSpPr>
          <p:cNvPr id="4056" name="TextBox 89"/>
          <p:cNvSpPr txBox="1"/>
          <p:nvPr/>
        </p:nvSpPr>
        <p:spPr>
          <a:xfrm>
            <a:off x="1442390" y="4417183"/>
            <a:ext cx="797889" cy="353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000"/>
              </a:lnSpc>
              <a:defRPr b="1" sz="2000">
                <a:solidFill>
                  <a:srgbClr val="FFFFFF"/>
                </a:solidFill>
              </a:defRPr>
            </a:lvl1pPr>
          </a:lstStyle>
          <a:p>
            <a:pPr/>
            <a:r>
              <a:t>50M</a:t>
            </a:r>
          </a:p>
        </p:txBody>
      </p:sp>
      <p:sp>
        <p:nvSpPr>
          <p:cNvPr id="4057" name="TextBox 93"/>
          <p:cNvSpPr txBox="1"/>
          <p:nvPr/>
        </p:nvSpPr>
        <p:spPr>
          <a:xfrm>
            <a:off x="2777294" y="4746157"/>
            <a:ext cx="1025972"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Creepiest god air fish Darkness saying fruitful</a:t>
            </a:r>
          </a:p>
        </p:txBody>
      </p:sp>
      <p:sp>
        <p:nvSpPr>
          <p:cNvPr id="4058" name="TextBox 94"/>
          <p:cNvSpPr txBox="1"/>
          <p:nvPr/>
        </p:nvSpPr>
        <p:spPr>
          <a:xfrm>
            <a:off x="2803357" y="4417183"/>
            <a:ext cx="797889" cy="353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000"/>
              </a:lnSpc>
              <a:defRPr b="1" sz="2000">
                <a:solidFill>
                  <a:srgbClr val="FFFFFF"/>
                </a:solidFill>
              </a:defRPr>
            </a:lvl1pPr>
          </a:lstStyle>
          <a:p>
            <a:pPr/>
            <a:r>
              <a:t>8K</a:t>
            </a:r>
          </a:p>
        </p:txBody>
      </p:sp>
      <p:sp>
        <p:nvSpPr>
          <p:cNvPr id="4059" name="TextBox 95"/>
          <p:cNvSpPr txBox="1"/>
          <p:nvPr/>
        </p:nvSpPr>
        <p:spPr>
          <a:xfrm>
            <a:off x="4106364" y="4746157"/>
            <a:ext cx="1025972"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Creepiest god air fish Darkness saying fruitful</a:t>
            </a:r>
          </a:p>
        </p:txBody>
      </p:sp>
      <p:sp>
        <p:nvSpPr>
          <p:cNvPr id="4060" name="TextBox 96"/>
          <p:cNvSpPr txBox="1"/>
          <p:nvPr/>
        </p:nvSpPr>
        <p:spPr>
          <a:xfrm>
            <a:off x="4132427" y="4417183"/>
            <a:ext cx="797889" cy="353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000"/>
              </a:lnSpc>
              <a:defRPr b="1" sz="2000">
                <a:solidFill>
                  <a:srgbClr val="FFFFFF"/>
                </a:solidFill>
              </a:defRPr>
            </a:lvl1pPr>
          </a:lstStyle>
          <a:p>
            <a:pPr/>
            <a:r>
              <a:t>19S</a:t>
            </a:r>
          </a:p>
        </p:txBody>
      </p:sp>
      <p:sp>
        <p:nvSpPr>
          <p:cNvPr id="4061" name="TextBox 97"/>
          <p:cNvSpPr txBox="1"/>
          <p:nvPr/>
        </p:nvSpPr>
        <p:spPr>
          <a:xfrm>
            <a:off x="5446066" y="4746157"/>
            <a:ext cx="1025972"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Creepiest god air fish Darkness saying fruitful</a:t>
            </a:r>
          </a:p>
        </p:txBody>
      </p:sp>
      <p:sp>
        <p:nvSpPr>
          <p:cNvPr id="4062" name="TextBox 98"/>
          <p:cNvSpPr txBox="1"/>
          <p:nvPr/>
        </p:nvSpPr>
        <p:spPr>
          <a:xfrm>
            <a:off x="5472129" y="4417183"/>
            <a:ext cx="797889" cy="353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000"/>
              </a:lnSpc>
              <a:defRPr b="1" sz="2000">
                <a:solidFill>
                  <a:srgbClr val="FFFFFF"/>
                </a:solidFill>
              </a:defRPr>
            </a:lvl1pPr>
          </a:lstStyle>
          <a:p>
            <a:pPr/>
            <a:r>
              <a:t>11K</a:t>
            </a:r>
          </a:p>
        </p:txBody>
      </p:sp>
      <p:sp>
        <p:nvSpPr>
          <p:cNvPr id="4063" name="TextBox 99"/>
          <p:cNvSpPr txBox="1"/>
          <p:nvPr/>
        </p:nvSpPr>
        <p:spPr>
          <a:xfrm>
            <a:off x="7830450" y="4727842"/>
            <a:ext cx="2802915"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days air bring is Signs first creeping seed all saying above after be and female.</a:t>
            </a:r>
          </a:p>
        </p:txBody>
      </p:sp>
      <p:sp>
        <p:nvSpPr>
          <p:cNvPr id="4064" name="TextBox 100"/>
          <p:cNvSpPr txBox="1"/>
          <p:nvPr/>
        </p:nvSpPr>
        <p:spPr>
          <a:xfrm>
            <a:off x="9173596" y="4011412"/>
            <a:ext cx="1459769"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000"/>
            </a:lvl1pPr>
          </a:lstStyle>
          <a:p>
            <a:pPr/>
            <a:r>
              <a:t>Saying fruitful were hath waters divide.</a:t>
            </a:r>
          </a:p>
        </p:txBody>
      </p:sp>
      <p:sp>
        <p:nvSpPr>
          <p:cNvPr id="4065" name="TextBox 101"/>
          <p:cNvSpPr txBox="1"/>
          <p:nvPr/>
        </p:nvSpPr>
        <p:spPr>
          <a:xfrm>
            <a:off x="7760803" y="3955260"/>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5"/>
                </a:solidFill>
              </a:defRPr>
            </a:lvl1pPr>
          </a:lstStyle>
          <a:p>
            <a:pPr/>
            <a:r>
              <a:t>83%</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4043"/>
                                        </p:tgtEl>
                                        <p:attrNameLst>
                                          <p:attrName>style.visibility</p:attrName>
                                        </p:attrNameLst>
                                      </p:cBhvr>
                                      <p:to>
                                        <p:strVal val="visible"/>
                                      </p:to>
                                    </p:set>
                                    <p:anim calcmode="lin" valueType="num">
                                      <p:cBhvr>
                                        <p:cTn id="7" dur="500" fill="hold"/>
                                        <p:tgtEl>
                                          <p:spTgt spid="4043"/>
                                        </p:tgtEl>
                                        <p:attrNameLst>
                                          <p:attrName>ppt_x</p:attrName>
                                        </p:attrNameLst>
                                      </p:cBhvr>
                                      <p:tavLst>
                                        <p:tav tm="0">
                                          <p:val>
                                            <p:strVal val="0-#ppt_w/2"/>
                                          </p:val>
                                        </p:tav>
                                        <p:tav tm="100000">
                                          <p:val>
                                            <p:strVal val="#ppt_x"/>
                                          </p:val>
                                        </p:tav>
                                      </p:tavLst>
                                    </p:anim>
                                    <p:anim calcmode="lin" valueType="num">
                                      <p:cBhvr>
                                        <p:cTn id="8" dur="500" fill="hold"/>
                                        <p:tgtEl>
                                          <p:spTgt spid="404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8" presetID="2" grpId="2" fill="hold">
                                  <p:stCondLst>
                                    <p:cond delay="0"/>
                                  </p:stCondLst>
                                  <p:iterate type="el" backwards="0">
                                    <p:tmAbs val="0"/>
                                  </p:iterate>
                                  <p:childTnLst>
                                    <p:set>
                                      <p:cBhvr>
                                        <p:cTn id="11" fill="hold"/>
                                        <p:tgtEl>
                                          <p:spTgt spid="4048"/>
                                        </p:tgtEl>
                                        <p:attrNameLst>
                                          <p:attrName>style.visibility</p:attrName>
                                        </p:attrNameLst>
                                      </p:cBhvr>
                                      <p:to>
                                        <p:strVal val="visible"/>
                                      </p:to>
                                    </p:set>
                                    <p:anim calcmode="lin" valueType="num">
                                      <p:cBhvr>
                                        <p:cTn id="12" dur="500" fill="hold"/>
                                        <p:tgtEl>
                                          <p:spTgt spid="4048"/>
                                        </p:tgtEl>
                                        <p:attrNameLst>
                                          <p:attrName>ppt_x</p:attrName>
                                        </p:attrNameLst>
                                      </p:cBhvr>
                                      <p:tavLst>
                                        <p:tav tm="0">
                                          <p:val>
                                            <p:strVal val="0-#ppt_w/2"/>
                                          </p:val>
                                        </p:tav>
                                        <p:tav tm="100000">
                                          <p:val>
                                            <p:strVal val="#ppt_x"/>
                                          </p:val>
                                        </p:tav>
                                      </p:tavLst>
                                    </p:anim>
                                    <p:anim calcmode="lin" valueType="num">
                                      <p:cBhvr>
                                        <p:cTn id="13" dur="500" fill="hold"/>
                                        <p:tgtEl>
                                          <p:spTgt spid="4048"/>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8" presetID="2" grpId="3" fill="hold">
                                  <p:stCondLst>
                                    <p:cond delay="0"/>
                                  </p:stCondLst>
                                  <p:iterate type="el" backwards="0">
                                    <p:tmAbs val="0"/>
                                  </p:iterate>
                                  <p:childTnLst>
                                    <p:set>
                                      <p:cBhvr>
                                        <p:cTn id="16" fill="hold"/>
                                        <p:tgtEl>
                                          <p:spTgt spid="4055"/>
                                        </p:tgtEl>
                                        <p:attrNameLst>
                                          <p:attrName>style.visibility</p:attrName>
                                        </p:attrNameLst>
                                      </p:cBhvr>
                                      <p:to>
                                        <p:strVal val="visible"/>
                                      </p:to>
                                    </p:set>
                                    <p:anim calcmode="lin" valueType="num">
                                      <p:cBhvr>
                                        <p:cTn id="17" dur="500" fill="hold"/>
                                        <p:tgtEl>
                                          <p:spTgt spid="4055"/>
                                        </p:tgtEl>
                                        <p:attrNameLst>
                                          <p:attrName>ppt_x</p:attrName>
                                        </p:attrNameLst>
                                      </p:cBhvr>
                                      <p:tavLst>
                                        <p:tav tm="0">
                                          <p:val>
                                            <p:strVal val="0-#ppt_w/2"/>
                                          </p:val>
                                        </p:tav>
                                        <p:tav tm="100000">
                                          <p:val>
                                            <p:strVal val="#ppt_x"/>
                                          </p:val>
                                        </p:tav>
                                      </p:tavLst>
                                    </p:anim>
                                    <p:anim calcmode="lin" valueType="num">
                                      <p:cBhvr>
                                        <p:cTn id="18" dur="500" fill="hold"/>
                                        <p:tgtEl>
                                          <p:spTgt spid="4055"/>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Class="entr" nodeType="afterEffect" presetSubtype="8" presetID="2" grpId="4" fill="hold">
                                  <p:stCondLst>
                                    <p:cond delay="0"/>
                                  </p:stCondLst>
                                  <p:iterate type="el" backwards="0">
                                    <p:tmAbs val="0"/>
                                  </p:iterate>
                                  <p:childTnLst>
                                    <p:set>
                                      <p:cBhvr>
                                        <p:cTn id="21" fill="hold"/>
                                        <p:tgtEl>
                                          <p:spTgt spid="4056"/>
                                        </p:tgtEl>
                                        <p:attrNameLst>
                                          <p:attrName>style.visibility</p:attrName>
                                        </p:attrNameLst>
                                      </p:cBhvr>
                                      <p:to>
                                        <p:strVal val="visible"/>
                                      </p:to>
                                    </p:set>
                                    <p:anim calcmode="lin" valueType="num">
                                      <p:cBhvr>
                                        <p:cTn id="22" dur="500" fill="hold"/>
                                        <p:tgtEl>
                                          <p:spTgt spid="4056"/>
                                        </p:tgtEl>
                                        <p:attrNameLst>
                                          <p:attrName>ppt_x</p:attrName>
                                        </p:attrNameLst>
                                      </p:cBhvr>
                                      <p:tavLst>
                                        <p:tav tm="0">
                                          <p:val>
                                            <p:strVal val="0-#ppt_w/2"/>
                                          </p:val>
                                        </p:tav>
                                        <p:tav tm="100000">
                                          <p:val>
                                            <p:strVal val="#ppt_x"/>
                                          </p:val>
                                        </p:tav>
                                      </p:tavLst>
                                    </p:anim>
                                    <p:anim calcmode="lin" valueType="num">
                                      <p:cBhvr>
                                        <p:cTn id="23" dur="500" fill="hold"/>
                                        <p:tgtEl>
                                          <p:spTgt spid="4056"/>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Class="entr" nodeType="afterEffect" presetSubtype="8" presetID="2" grpId="5" fill="hold">
                                  <p:stCondLst>
                                    <p:cond delay="0"/>
                                  </p:stCondLst>
                                  <p:iterate type="el" backwards="0">
                                    <p:tmAbs val="0"/>
                                  </p:iterate>
                                  <p:childTnLst>
                                    <p:set>
                                      <p:cBhvr>
                                        <p:cTn id="26" fill="hold"/>
                                        <p:tgtEl>
                                          <p:spTgt spid="4051"/>
                                        </p:tgtEl>
                                        <p:attrNameLst>
                                          <p:attrName>style.visibility</p:attrName>
                                        </p:attrNameLst>
                                      </p:cBhvr>
                                      <p:to>
                                        <p:strVal val="visible"/>
                                      </p:to>
                                    </p:set>
                                    <p:anim calcmode="lin" valueType="num">
                                      <p:cBhvr>
                                        <p:cTn id="27" dur="500" fill="hold"/>
                                        <p:tgtEl>
                                          <p:spTgt spid="4051"/>
                                        </p:tgtEl>
                                        <p:attrNameLst>
                                          <p:attrName>ppt_x</p:attrName>
                                        </p:attrNameLst>
                                      </p:cBhvr>
                                      <p:tavLst>
                                        <p:tav tm="0">
                                          <p:val>
                                            <p:strVal val="0-#ppt_w/2"/>
                                          </p:val>
                                        </p:tav>
                                        <p:tav tm="100000">
                                          <p:val>
                                            <p:strVal val="#ppt_x"/>
                                          </p:val>
                                        </p:tav>
                                      </p:tavLst>
                                    </p:anim>
                                    <p:anim calcmode="lin" valueType="num">
                                      <p:cBhvr>
                                        <p:cTn id="28" dur="500" fill="hold"/>
                                        <p:tgtEl>
                                          <p:spTgt spid="4051"/>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Class="entr" nodeType="afterEffect" presetSubtype="8" presetID="2" grpId="6" fill="hold">
                                  <p:stCondLst>
                                    <p:cond delay="0"/>
                                  </p:stCondLst>
                                  <p:iterate type="el" backwards="0">
                                    <p:tmAbs val="0"/>
                                  </p:iterate>
                                  <p:childTnLst>
                                    <p:set>
                                      <p:cBhvr>
                                        <p:cTn id="31" fill="hold"/>
                                        <p:tgtEl>
                                          <p:spTgt spid="3999"/>
                                        </p:tgtEl>
                                        <p:attrNameLst>
                                          <p:attrName>style.visibility</p:attrName>
                                        </p:attrNameLst>
                                      </p:cBhvr>
                                      <p:to>
                                        <p:strVal val="visible"/>
                                      </p:to>
                                    </p:set>
                                    <p:anim calcmode="lin" valueType="num">
                                      <p:cBhvr>
                                        <p:cTn id="32" dur="500" fill="hold"/>
                                        <p:tgtEl>
                                          <p:spTgt spid="3999"/>
                                        </p:tgtEl>
                                        <p:attrNameLst>
                                          <p:attrName>ppt_x</p:attrName>
                                        </p:attrNameLst>
                                      </p:cBhvr>
                                      <p:tavLst>
                                        <p:tav tm="0">
                                          <p:val>
                                            <p:strVal val="0-#ppt_w/2"/>
                                          </p:val>
                                        </p:tav>
                                        <p:tav tm="100000">
                                          <p:val>
                                            <p:strVal val="#ppt_x"/>
                                          </p:val>
                                        </p:tav>
                                      </p:tavLst>
                                    </p:anim>
                                    <p:anim calcmode="lin" valueType="num">
                                      <p:cBhvr>
                                        <p:cTn id="33" dur="500" fill="hold"/>
                                        <p:tgtEl>
                                          <p:spTgt spid="3999"/>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Class="entr" nodeType="clickEffect" presetID="9" grpId="7" fill="hold">
                                  <p:stCondLst>
                                    <p:cond delay="0"/>
                                  </p:stCondLst>
                                  <p:iterate type="el" backwards="0">
                                    <p:tmAbs val="0"/>
                                  </p:iterate>
                                  <p:childTnLst>
                                    <p:set>
                                      <p:cBhvr>
                                        <p:cTn id="37" fill="hold"/>
                                        <p:tgtEl>
                                          <p:spTgt spid="4000"/>
                                        </p:tgtEl>
                                        <p:attrNameLst>
                                          <p:attrName>style.visibility</p:attrName>
                                        </p:attrNameLst>
                                      </p:cBhvr>
                                      <p:to>
                                        <p:strVal val="visible"/>
                                      </p:to>
                                    </p:set>
                                    <p:animEffect filter="dissolve" transition="in">
                                      <p:cBhvr>
                                        <p:cTn id="38" dur="500"/>
                                        <p:tgtEl>
                                          <p:spTgt spid="4000"/>
                                        </p:tgtEl>
                                      </p:cBhvr>
                                    </p:animEffect>
                                  </p:childTnLst>
                                </p:cTn>
                              </p:par>
                            </p:childTnLst>
                          </p:cTn>
                        </p:par>
                        <p:par>
                          <p:cTn id="39" fill="hold">
                            <p:stCondLst>
                              <p:cond delay="500"/>
                            </p:stCondLst>
                            <p:childTnLst>
                              <p:par>
                                <p:cTn id="40" presetClass="entr" nodeType="afterEffect" presetID="9" grpId="8" fill="hold">
                                  <p:stCondLst>
                                    <p:cond delay="0"/>
                                  </p:stCondLst>
                                  <p:iterate type="el" backwards="0">
                                    <p:tmAbs val="0"/>
                                  </p:iterate>
                                  <p:childTnLst>
                                    <p:set>
                                      <p:cBhvr>
                                        <p:cTn id="41" fill="hold"/>
                                        <p:tgtEl>
                                          <p:spTgt spid="4001"/>
                                        </p:tgtEl>
                                        <p:attrNameLst>
                                          <p:attrName>style.visibility</p:attrName>
                                        </p:attrNameLst>
                                      </p:cBhvr>
                                      <p:to>
                                        <p:strVal val="visible"/>
                                      </p:to>
                                    </p:set>
                                    <p:animEffect filter="dissolve" transition="in">
                                      <p:cBhvr>
                                        <p:cTn id="42" dur="500"/>
                                        <p:tgtEl>
                                          <p:spTgt spid="4001"/>
                                        </p:tgtEl>
                                      </p:cBhvr>
                                    </p:animEffect>
                                  </p:childTnLst>
                                </p:cTn>
                              </p:par>
                            </p:childTnLst>
                          </p:cTn>
                        </p:par>
                        <p:par>
                          <p:cTn id="43" fill="hold">
                            <p:stCondLst>
                              <p:cond delay="1000"/>
                            </p:stCondLst>
                            <p:childTnLst>
                              <p:par>
                                <p:cTn id="44" presetClass="entr" nodeType="afterEffect" presetID="9" grpId="9" fill="hold">
                                  <p:stCondLst>
                                    <p:cond delay="0"/>
                                  </p:stCondLst>
                                  <p:iterate type="el" backwards="0">
                                    <p:tmAbs val="0"/>
                                  </p:iterate>
                                  <p:childTnLst>
                                    <p:set>
                                      <p:cBhvr>
                                        <p:cTn id="45" fill="hold"/>
                                        <p:tgtEl>
                                          <p:spTgt spid="4003"/>
                                        </p:tgtEl>
                                        <p:attrNameLst>
                                          <p:attrName>style.visibility</p:attrName>
                                        </p:attrNameLst>
                                      </p:cBhvr>
                                      <p:to>
                                        <p:strVal val="visible"/>
                                      </p:to>
                                    </p:set>
                                    <p:animEffect filter="dissolve" transition="in">
                                      <p:cBhvr>
                                        <p:cTn id="46" dur="500"/>
                                        <p:tgtEl>
                                          <p:spTgt spid="4003"/>
                                        </p:tgtEl>
                                      </p:cBhvr>
                                    </p:animEffect>
                                  </p:childTnLst>
                                </p:cTn>
                              </p:par>
                            </p:childTnLst>
                          </p:cTn>
                        </p:par>
                        <p:par>
                          <p:cTn id="47" fill="hold">
                            <p:stCondLst>
                              <p:cond delay="1500"/>
                            </p:stCondLst>
                            <p:childTnLst>
                              <p:par>
                                <p:cTn id="48" presetClass="entr" nodeType="afterEffect" presetID="9" grpId="10" fill="hold">
                                  <p:stCondLst>
                                    <p:cond delay="0"/>
                                  </p:stCondLst>
                                  <p:iterate type="el" backwards="0">
                                    <p:tmAbs val="0"/>
                                  </p:iterate>
                                  <p:childTnLst>
                                    <p:set>
                                      <p:cBhvr>
                                        <p:cTn id="49" fill="hold"/>
                                        <p:tgtEl>
                                          <p:spTgt spid="4044"/>
                                        </p:tgtEl>
                                        <p:attrNameLst>
                                          <p:attrName>style.visibility</p:attrName>
                                        </p:attrNameLst>
                                      </p:cBhvr>
                                      <p:to>
                                        <p:strVal val="visible"/>
                                      </p:to>
                                    </p:set>
                                    <p:animEffect filter="dissolve" transition="in">
                                      <p:cBhvr>
                                        <p:cTn id="50" dur="500"/>
                                        <p:tgtEl>
                                          <p:spTgt spid="4044"/>
                                        </p:tgtEl>
                                      </p:cBhvr>
                                    </p:animEffect>
                                  </p:childTnLst>
                                </p:cTn>
                              </p:par>
                            </p:childTnLst>
                          </p:cTn>
                        </p:par>
                        <p:par>
                          <p:cTn id="51" fill="hold">
                            <p:stCondLst>
                              <p:cond delay="2000"/>
                            </p:stCondLst>
                            <p:childTnLst>
                              <p:par>
                                <p:cTn id="52" presetClass="entr" nodeType="afterEffect" presetID="9" grpId="11" fill="hold">
                                  <p:stCondLst>
                                    <p:cond delay="0"/>
                                  </p:stCondLst>
                                  <p:iterate type="el" backwards="0">
                                    <p:tmAbs val="0"/>
                                  </p:iterate>
                                  <p:childTnLst>
                                    <p:set>
                                      <p:cBhvr>
                                        <p:cTn id="53" fill="hold"/>
                                        <p:tgtEl>
                                          <p:spTgt spid="4047"/>
                                        </p:tgtEl>
                                        <p:attrNameLst>
                                          <p:attrName>style.visibility</p:attrName>
                                        </p:attrNameLst>
                                      </p:cBhvr>
                                      <p:to>
                                        <p:strVal val="visible"/>
                                      </p:to>
                                    </p:set>
                                    <p:animEffect filter="dissolve" transition="in">
                                      <p:cBhvr>
                                        <p:cTn id="54" dur="500"/>
                                        <p:tgtEl>
                                          <p:spTgt spid="4047"/>
                                        </p:tgtEl>
                                      </p:cBhvr>
                                    </p:animEffect>
                                  </p:childTnLst>
                                </p:cTn>
                              </p:par>
                            </p:childTnLst>
                          </p:cTn>
                        </p:par>
                        <p:par>
                          <p:cTn id="55" fill="hold">
                            <p:stCondLst>
                              <p:cond delay="2500"/>
                            </p:stCondLst>
                            <p:childTnLst>
                              <p:par>
                                <p:cTn id="56" presetClass="entr" nodeType="afterEffect" presetID="9" grpId="12" fill="hold">
                                  <p:stCondLst>
                                    <p:cond delay="0"/>
                                  </p:stCondLst>
                                  <p:iterate type="el" backwards="0">
                                    <p:tmAbs val="0"/>
                                  </p:iterate>
                                  <p:childTnLst>
                                    <p:set>
                                      <p:cBhvr>
                                        <p:cTn id="57" fill="hold"/>
                                        <p:tgtEl>
                                          <p:spTgt spid="4052"/>
                                        </p:tgtEl>
                                        <p:attrNameLst>
                                          <p:attrName>style.visibility</p:attrName>
                                        </p:attrNameLst>
                                      </p:cBhvr>
                                      <p:to>
                                        <p:strVal val="visible"/>
                                      </p:to>
                                    </p:set>
                                    <p:animEffect filter="dissolve" transition="in">
                                      <p:cBhvr>
                                        <p:cTn id="58" dur="500"/>
                                        <p:tgtEl>
                                          <p:spTgt spid="4052"/>
                                        </p:tgtEl>
                                      </p:cBhvr>
                                    </p:animEffect>
                                  </p:childTnLst>
                                </p:cTn>
                              </p:par>
                            </p:childTnLst>
                          </p:cTn>
                        </p:par>
                        <p:par>
                          <p:cTn id="59" fill="hold">
                            <p:stCondLst>
                              <p:cond delay="3000"/>
                            </p:stCondLst>
                            <p:childTnLst>
                              <p:par>
                                <p:cTn id="60" presetClass="entr" nodeType="afterEffect" presetID="9" grpId="13" fill="hold">
                                  <p:stCondLst>
                                    <p:cond delay="0"/>
                                  </p:stCondLst>
                                  <p:iterate type="el" backwards="0">
                                    <p:tmAbs val="0"/>
                                  </p:iterate>
                                  <p:childTnLst>
                                    <p:set>
                                      <p:cBhvr>
                                        <p:cTn id="61" fill="hold"/>
                                        <p:tgtEl>
                                          <p:spTgt spid="4057"/>
                                        </p:tgtEl>
                                        <p:attrNameLst>
                                          <p:attrName>style.visibility</p:attrName>
                                        </p:attrNameLst>
                                      </p:cBhvr>
                                      <p:to>
                                        <p:strVal val="visible"/>
                                      </p:to>
                                    </p:set>
                                    <p:animEffect filter="dissolve" transition="in">
                                      <p:cBhvr>
                                        <p:cTn id="62" dur="500"/>
                                        <p:tgtEl>
                                          <p:spTgt spid="4057"/>
                                        </p:tgtEl>
                                      </p:cBhvr>
                                    </p:animEffect>
                                  </p:childTnLst>
                                </p:cTn>
                              </p:par>
                            </p:childTnLst>
                          </p:cTn>
                        </p:par>
                        <p:par>
                          <p:cTn id="63" fill="hold">
                            <p:stCondLst>
                              <p:cond delay="3500"/>
                            </p:stCondLst>
                            <p:childTnLst>
                              <p:par>
                                <p:cTn id="64" presetClass="entr" nodeType="afterEffect" presetID="9" grpId="14" fill="hold">
                                  <p:stCondLst>
                                    <p:cond delay="0"/>
                                  </p:stCondLst>
                                  <p:iterate type="el" backwards="0">
                                    <p:tmAbs val="0"/>
                                  </p:iterate>
                                  <p:childTnLst>
                                    <p:set>
                                      <p:cBhvr>
                                        <p:cTn id="65" fill="hold"/>
                                        <p:tgtEl>
                                          <p:spTgt spid="4058"/>
                                        </p:tgtEl>
                                        <p:attrNameLst>
                                          <p:attrName>style.visibility</p:attrName>
                                        </p:attrNameLst>
                                      </p:cBhvr>
                                      <p:to>
                                        <p:strVal val="visible"/>
                                      </p:to>
                                    </p:set>
                                    <p:animEffect filter="dissolve" transition="in">
                                      <p:cBhvr>
                                        <p:cTn id="66" dur="500"/>
                                        <p:tgtEl>
                                          <p:spTgt spid="4058"/>
                                        </p:tgtEl>
                                      </p:cBhvr>
                                    </p:animEffect>
                                  </p:childTnLst>
                                </p:cTn>
                              </p:par>
                            </p:childTnLst>
                          </p:cTn>
                        </p:par>
                        <p:par>
                          <p:cTn id="67" fill="hold">
                            <p:stCondLst>
                              <p:cond delay="4000"/>
                            </p:stCondLst>
                            <p:childTnLst>
                              <p:par>
                                <p:cTn id="68" presetClass="entr" nodeType="afterEffect" presetID="9" grpId="15" fill="hold">
                                  <p:stCondLst>
                                    <p:cond delay="0"/>
                                  </p:stCondLst>
                                  <p:iterate type="el" backwards="0">
                                    <p:tmAbs val="0"/>
                                  </p:iterate>
                                  <p:childTnLst>
                                    <p:set>
                                      <p:cBhvr>
                                        <p:cTn id="69" fill="hold"/>
                                        <p:tgtEl>
                                          <p:spTgt spid="4002"/>
                                        </p:tgtEl>
                                        <p:attrNameLst>
                                          <p:attrName>style.visibility</p:attrName>
                                        </p:attrNameLst>
                                      </p:cBhvr>
                                      <p:to>
                                        <p:strVal val="visible"/>
                                      </p:to>
                                    </p:set>
                                    <p:animEffect filter="dissolve" transition="in">
                                      <p:cBhvr>
                                        <p:cTn id="70" dur="500"/>
                                        <p:tgtEl>
                                          <p:spTgt spid="4002"/>
                                        </p:tgtEl>
                                      </p:cBhvr>
                                    </p:animEffect>
                                  </p:childTnLst>
                                </p:cTn>
                              </p:par>
                            </p:childTnLst>
                          </p:cTn>
                        </p:par>
                      </p:childTnLst>
                    </p:cTn>
                  </p:par>
                  <p:par>
                    <p:cTn id="71" fill="hold">
                      <p:stCondLst>
                        <p:cond delay="indefinite"/>
                      </p:stCondLst>
                      <p:childTnLst>
                        <p:par>
                          <p:cTn id="72" fill="hold">
                            <p:stCondLst>
                              <p:cond delay="0"/>
                            </p:stCondLst>
                            <p:childTnLst>
                              <p:par>
                                <p:cTn id="73" presetClass="entr" nodeType="clickEffect" presetSubtype="16" presetID="23" grpId="16" fill="hold">
                                  <p:stCondLst>
                                    <p:cond delay="0"/>
                                  </p:stCondLst>
                                  <p:iterate type="el" backwards="0">
                                    <p:tmAbs val="0"/>
                                  </p:iterate>
                                  <p:childTnLst>
                                    <p:set>
                                      <p:cBhvr>
                                        <p:cTn id="74" fill="hold"/>
                                        <p:tgtEl>
                                          <p:spTgt spid="4045"/>
                                        </p:tgtEl>
                                        <p:attrNameLst>
                                          <p:attrName>style.visibility</p:attrName>
                                        </p:attrNameLst>
                                      </p:cBhvr>
                                      <p:to>
                                        <p:strVal val="visible"/>
                                      </p:to>
                                    </p:set>
                                    <p:anim calcmode="lin" valueType="num">
                                      <p:cBhvr>
                                        <p:cTn id="75" dur="500" fill="hold"/>
                                        <p:tgtEl>
                                          <p:spTgt spid="4045"/>
                                        </p:tgtEl>
                                        <p:attrNameLst>
                                          <p:attrName>ppt_w</p:attrName>
                                        </p:attrNameLst>
                                      </p:cBhvr>
                                      <p:tavLst>
                                        <p:tav tm="0">
                                          <p:val>
                                            <p:fltVal val="0"/>
                                          </p:val>
                                        </p:tav>
                                        <p:tav tm="100000">
                                          <p:val>
                                            <p:strVal val="#ppt_w"/>
                                          </p:val>
                                        </p:tav>
                                      </p:tavLst>
                                    </p:anim>
                                    <p:anim calcmode="lin" valueType="num">
                                      <p:cBhvr>
                                        <p:cTn id="76" dur="500" fill="hold"/>
                                        <p:tgtEl>
                                          <p:spTgt spid="4045"/>
                                        </p:tgtEl>
                                        <p:attrNameLst>
                                          <p:attrName>ppt_h</p:attrName>
                                        </p:attrNameLst>
                                      </p:cBhvr>
                                      <p:tavLst>
                                        <p:tav tm="0">
                                          <p:val>
                                            <p:fltVal val="0"/>
                                          </p:val>
                                        </p:tav>
                                        <p:tav tm="100000">
                                          <p:val>
                                            <p:strVal val="#ppt_h"/>
                                          </p:val>
                                        </p:tav>
                                      </p:tavLst>
                                    </p:anim>
                                  </p:childTnLst>
                                </p:cTn>
                              </p:par>
                            </p:childTnLst>
                          </p:cTn>
                        </p:par>
                        <p:par>
                          <p:cTn id="77" fill="hold">
                            <p:stCondLst>
                              <p:cond delay="500"/>
                            </p:stCondLst>
                            <p:childTnLst>
                              <p:par>
                                <p:cTn id="78" presetClass="entr" nodeType="afterEffect" presetSubtype="16" presetID="23" grpId="17" fill="hold">
                                  <p:stCondLst>
                                    <p:cond delay="0"/>
                                  </p:stCondLst>
                                  <p:iterate type="el" backwards="0">
                                    <p:tmAbs val="0"/>
                                  </p:iterate>
                                  <p:childTnLst>
                                    <p:set>
                                      <p:cBhvr>
                                        <p:cTn id="79" fill="hold"/>
                                        <p:tgtEl>
                                          <p:spTgt spid="4049"/>
                                        </p:tgtEl>
                                        <p:attrNameLst>
                                          <p:attrName>style.visibility</p:attrName>
                                        </p:attrNameLst>
                                      </p:cBhvr>
                                      <p:to>
                                        <p:strVal val="visible"/>
                                      </p:to>
                                    </p:set>
                                    <p:anim calcmode="lin" valueType="num">
                                      <p:cBhvr>
                                        <p:cTn id="80" dur="500" fill="hold"/>
                                        <p:tgtEl>
                                          <p:spTgt spid="4049"/>
                                        </p:tgtEl>
                                        <p:attrNameLst>
                                          <p:attrName>ppt_w</p:attrName>
                                        </p:attrNameLst>
                                      </p:cBhvr>
                                      <p:tavLst>
                                        <p:tav tm="0">
                                          <p:val>
                                            <p:fltVal val="0"/>
                                          </p:val>
                                        </p:tav>
                                        <p:tav tm="100000">
                                          <p:val>
                                            <p:strVal val="#ppt_w"/>
                                          </p:val>
                                        </p:tav>
                                      </p:tavLst>
                                    </p:anim>
                                    <p:anim calcmode="lin" valueType="num">
                                      <p:cBhvr>
                                        <p:cTn id="81" dur="500" fill="hold"/>
                                        <p:tgtEl>
                                          <p:spTgt spid="4049"/>
                                        </p:tgtEl>
                                        <p:attrNameLst>
                                          <p:attrName>ppt_h</p:attrName>
                                        </p:attrNameLst>
                                      </p:cBhvr>
                                      <p:tavLst>
                                        <p:tav tm="0">
                                          <p:val>
                                            <p:fltVal val="0"/>
                                          </p:val>
                                        </p:tav>
                                        <p:tav tm="100000">
                                          <p:val>
                                            <p:strVal val="#ppt_h"/>
                                          </p:val>
                                        </p:tav>
                                      </p:tavLst>
                                    </p:anim>
                                  </p:childTnLst>
                                </p:cTn>
                              </p:par>
                            </p:childTnLst>
                          </p:cTn>
                        </p:par>
                        <p:par>
                          <p:cTn id="82" fill="hold">
                            <p:stCondLst>
                              <p:cond delay="1000"/>
                            </p:stCondLst>
                            <p:childTnLst>
                              <p:par>
                                <p:cTn id="83" presetClass="entr" nodeType="afterEffect" presetSubtype="16" presetID="23" grpId="18" fill="hold">
                                  <p:stCondLst>
                                    <p:cond delay="0"/>
                                  </p:stCondLst>
                                  <p:iterate type="el" backwards="0">
                                    <p:tmAbs val="0"/>
                                  </p:iterate>
                                  <p:childTnLst>
                                    <p:set>
                                      <p:cBhvr>
                                        <p:cTn id="84" fill="hold"/>
                                        <p:tgtEl>
                                          <p:spTgt spid="4059"/>
                                        </p:tgtEl>
                                        <p:attrNameLst>
                                          <p:attrName>style.visibility</p:attrName>
                                        </p:attrNameLst>
                                      </p:cBhvr>
                                      <p:to>
                                        <p:strVal val="visible"/>
                                      </p:to>
                                    </p:set>
                                    <p:anim calcmode="lin" valueType="num">
                                      <p:cBhvr>
                                        <p:cTn id="85" dur="500" fill="hold"/>
                                        <p:tgtEl>
                                          <p:spTgt spid="4059"/>
                                        </p:tgtEl>
                                        <p:attrNameLst>
                                          <p:attrName>ppt_w</p:attrName>
                                        </p:attrNameLst>
                                      </p:cBhvr>
                                      <p:tavLst>
                                        <p:tav tm="0">
                                          <p:val>
                                            <p:fltVal val="0"/>
                                          </p:val>
                                        </p:tav>
                                        <p:tav tm="100000">
                                          <p:val>
                                            <p:strVal val="#ppt_w"/>
                                          </p:val>
                                        </p:tav>
                                      </p:tavLst>
                                    </p:anim>
                                    <p:anim calcmode="lin" valueType="num">
                                      <p:cBhvr>
                                        <p:cTn id="86" dur="500" fill="hold"/>
                                        <p:tgtEl>
                                          <p:spTgt spid="4059"/>
                                        </p:tgtEl>
                                        <p:attrNameLst>
                                          <p:attrName>ppt_h</p:attrName>
                                        </p:attrNameLst>
                                      </p:cBhvr>
                                      <p:tavLst>
                                        <p:tav tm="0">
                                          <p:val>
                                            <p:fltVal val="0"/>
                                          </p:val>
                                        </p:tav>
                                        <p:tav tm="100000">
                                          <p:val>
                                            <p:strVal val="#ppt_h"/>
                                          </p:val>
                                        </p:tav>
                                      </p:tavLst>
                                    </p:anim>
                                  </p:childTnLst>
                                </p:cTn>
                              </p:par>
                            </p:childTnLst>
                          </p:cTn>
                        </p:par>
                        <p:par>
                          <p:cTn id="87" fill="hold">
                            <p:stCondLst>
                              <p:cond delay="1500"/>
                            </p:stCondLst>
                            <p:childTnLst>
                              <p:par>
                                <p:cTn id="88" presetClass="entr" nodeType="afterEffect" presetSubtype="16" presetID="23" grpId="19" fill="hold">
                                  <p:stCondLst>
                                    <p:cond delay="0"/>
                                  </p:stCondLst>
                                  <p:iterate type="el" backwards="0">
                                    <p:tmAbs val="0"/>
                                  </p:iterate>
                                  <p:childTnLst>
                                    <p:set>
                                      <p:cBhvr>
                                        <p:cTn id="89" fill="hold"/>
                                        <p:tgtEl>
                                          <p:spTgt spid="4060"/>
                                        </p:tgtEl>
                                        <p:attrNameLst>
                                          <p:attrName>style.visibility</p:attrName>
                                        </p:attrNameLst>
                                      </p:cBhvr>
                                      <p:to>
                                        <p:strVal val="visible"/>
                                      </p:to>
                                    </p:set>
                                    <p:anim calcmode="lin" valueType="num">
                                      <p:cBhvr>
                                        <p:cTn id="90" dur="500" fill="hold"/>
                                        <p:tgtEl>
                                          <p:spTgt spid="4060"/>
                                        </p:tgtEl>
                                        <p:attrNameLst>
                                          <p:attrName>ppt_w</p:attrName>
                                        </p:attrNameLst>
                                      </p:cBhvr>
                                      <p:tavLst>
                                        <p:tav tm="0">
                                          <p:val>
                                            <p:fltVal val="0"/>
                                          </p:val>
                                        </p:tav>
                                        <p:tav tm="100000">
                                          <p:val>
                                            <p:strVal val="#ppt_w"/>
                                          </p:val>
                                        </p:tav>
                                      </p:tavLst>
                                    </p:anim>
                                    <p:anim calcmode="lin" valueType="num">
                                      <p:cBhvr>
                                        <p:cTn id="91" dur="500" fill="hold"/>
                                        <p:tgtEl>
                                          <p:spTgt spid="4060"/>
                                        </p:tgtEl>
                                        <p:attrNameLst>
                                          <p:attrName>ppt_h</p:attrName>
                                        </p:attrNameLst>
                                      </p:cBhvr>
                                      <p:tavLst>
                                        <p:tav tm="0">
                                          <p:val>
                                            <p:fltVal val="0"/>
                                          </p:val>
                                        </p:tav>
                                        <p:tav tm="100000">
                                          <p:val>
                                            <p:strVal val="#ppt_h"/>
                                          </p:val>
                                        </p:tav>
                                      </p:tavLst>
                                    </p:anim>
                                  </p:childTnLst>
                                </p:cTn>
                              </p:par>
                            </p:childTnLst>
                          </p:cTn>
                        </p:par>
                        <p:par>
                          <p:cTn id="92" fill="hold">
                            <p:stCondLst>
                              <p:cond delay="2000"/>
                            </p:stCondLst>
                            <p:childTnLst>
                              <p:par>
                                <p:cTn id="93" presetClass="entr" nodeType="afterEffect" presetSubtype="16" presetID="23" grpId="20" fill="hold">
                                  <p:stCondLst>
                                    <p:cond delay="0"/>
                                  </p:stCondLst>
                                  <p:iterate type="el" backwards="0">
                                    <p:tmAbs val="0"/>
                                  </p:iterate>
                                  <p:childTnLst>
                                    <p:set>
                                      <p:cBhvr>
                                        <p:cTn id="94" fill="hold"/>
                                        <p:tgtEl>
                                          <p:spTgt spid="4053"/>
                                        </p:tgtEl>
                                        <p:attrNameLst>
                                          <p:attrName>style.visibility</p:attrName>
                                        </p:attrNameLst>
                                      </p:cBhvr>
                                      <p:to>
                                        <p:strVal val="visible"/>
                                      </p:to>
                                    </p:set>
                                    <p:anim calcmode="lin" valueType="num">
                                      <p:cBhvr>
                                        <p:cTn id="95" dur="500" fill="hold"/>
                                        <p:tgtEl>
                                          <p:spTgt spid="4053"/>
                                        </p:tgtEl>
                                        <p:attrNameLst>
                                          <p:attrName>ppt_w</p:attrName>
                                        </p:attrNameLst>
                                      </p:cBhvr>
                                      <p:tavLst>
                                        <p:tav tm="0">
                                          <p:val>
                                            <p:fltVal val="0"/>
                                          </p:val>
                                        </p:tav>
                                        <p:tav tm="100000">
                                          <p:val>
                                            <p:strVal val="#ppt_w"/>
                                          </p:val>
                                        </p:tav>
                                      </p:tavLst>
                                    </p:anim>
                                    <p:anim calcmode="lin" valueType="num">
                                      <p:cBhvr>
                                        <p:cTn id="96" dur="500" fill="hold"/>
                                        <p:tgtEl>
                                          <p:spTgt spid="4053"/>
                                        </p:tgtEl>
                                        <p:attrNameLst>
                                          <p:attrName>ppt_h</p:attrName>
                                        </p:attrNameLst>
                                      </p:cBhvr>
                                      <p:tavLst>
                                        <p:tav tm="0">
                                          <p:val>
                                            <p:fltVal val="0"/>
                                          </p:val>
                                        </p:tav>
                                        <p:tav tm="100000">
                                          <p:val>
                                            <p:strVal val="#ppt_h"/>
                                          </p:val>
                                        </p:tav>
                                      </p:tavLst>
                                    </p:anim>
                                  </p:childTnLst>
                                </p:cTn>
                              </p:par>
                            </p:childTnLst>
                          </p:cTn>
                        </p:par>
                        <p:par>
                          <p:cTn id="97" fill="hold">
                            <p:stCondLst>
                              <p:cond delay="2500"/>
                            </p:stCondLst>
                            <p:childTnLst>
                              <p:par>
                                <p:cTn id="98" presetClass="entr" nodeType="afterEffect" presetSubtype="16" presetID="23" grpId="21" fill="hold">
                                  <p:stCondLst>
                                    <p:cond delay="0"/>
                                  </p:stCondLst>
                                  <p:iterate type="el" backwards="0">
                                    <p:tmAbs val="0"/>
                                  </p:iterate>
                                  <p:childTnLst>
                                    <p:set>
                                      <p:cBhvr>
                                        <p:cTn id="99" fill="hold"/>
                                        <p:tgtEl>
                                          <p:spTgt spid="4008"/>
                                        </p:tgtEl>
                                        <p:attrNameLst>
                                          <p:attrName>style.visibility</p:attrName>
                                        </p:attrNameLst>
                                      </p:cBhvr>
                                      <p:to>
                                        <p:strVal val="visible"/>
                                      </p:to>
                                    </p:set>
                                    <p:anim calcmode="lin" valueType="num">
                                      <p:cBhvr>
                                        <p:cTn id="100" dur="500" fill="hold"/>
                                        <p:tgtEl>
                                          <p:spTgt spid="4008"/>
                                        </p:tgtEl>
                                        <p:attrNameLst>
                                          <p:attrName>ppt_w</p:attrName>
                                        </p:attrNameLst>
                                      </p:cBhvr>
                                      <p:tavLst>
                                        <p:tav tm="0">
                                          <p:val>
                                            <p:fltVal val="0"/>
                                          </p:val>
                                        </p:tav>
                                        <p:tav tm="100000">
                                          <p:val>
                                            <p:strVal val="#ppt_w"/>
                                          </p:val>
                                        </p:tav>
                                      </p:tavLst>
                                    </p:anim>
                                    <p:anim calcmode="lin" valueType="num">
                                      <p:cBhvr>
                                        <p:cTn id="101" dur="500" fill="hold"/>
                                        <p:tgtEl>
                                          <p:spTgt spid="4008"/>
                                        </p:tgtEl>
                                        <p:attrNameLst>
                                          <p:attrName>ppt_h</p:attrName>
                                        </p:attrNameLst>
                                      </p:cBhvr>
                                      <p:tavLst>
                                        <p:tav tm="0">
                                          <p:val>
                                            <p:fltVal val="0"/>
                                          </p:val>
                                        </p:tav>
                                        <p:tav tm="100000">
                                          <p:val>
                                            <p:strVal val="#ppt_h"/>
                                          </p:val>
                                        </p:tav>
                                      </p:tavLst>
                                    </p:anim>
                                  </p:childTnLst>
                                </p:cTn>
                              </p:par>
                            </p:childTnLst>
                          </p:cTn>
                        </p:par>
                      </p:childTnLst>
                    </p:cTn>
                  </p:par>
                  <p:par>
                    <p:cTn id="102" fill="hold">
                      <p:stCondLst>
                        <p:cond delay="indefinite"/>
                      </p:stCondLst>
                      <p:childTnLst>
                        <p:par>
                          <p:cTn id="103" fill="hold">
                            <p:stCondLst>
                              <p:cond delay="0"/>
                            </p:stCondLst>
                            <p:childTnLst>
                              <p:par>
                                <p:cTn id="104" presetClass="entr" nodeType="clickEffect" presetID="9" grpId="22" fill="hold">
                                  <p:stCondLst>
                                    <p:cond delay="0"/>
                                  </p:stCondLst>
                                  <p:iterate type="el" backwards="0">
                                    <p:tmAbs val="0"/>
                                  </p:iterate>
                                  <p:childTnLst>
                                    <p:set>
                                      <p:cBhvr>
                                        <p:cTn id="105" fill="hold"/>
                                        <p:tgtEl>
                                          <p:spTgt spid="4009"/>
                                        </p:tgtEl>
                                        <p:attrNameLst>
                                          <p:attrName>style.visibility</p:attrName>
                                        </p:attrNameLst>
                                      </p:cBhvr>
                                      <p:to>
                                        <p:strVal val="visible"/>
                                      </p:to>
                                    </p:set>
                                    <p:animEffect filter="dissolve" transition="in">
                                      <p:cBhvr>
                                        <p:cTn id="106" dur="500"/>
                                        <p:tgtEl>
                                          <p:spTgt spid="4009"/>
                                        </p:tgtEl>
                                      </p:cBhvr>
                                    </p:animEffect>
                                  </p:childTnLst>
                                </p:cTn>
                              </p:par>
                            </p:childTnLst>
                          </p:cTn>
                        </p:par>
                        <p:par>
                          <p:cTn id="107" fill="hold">
                            <p:stCondLst>
                              <p:cond delay="500"/>
                            </p:stCondLst>
                            <p:childTnLst>
                              <p:par>
                                <p:cTn id="108" presetClass="entr" nodeType="afterEffect" presetID="9" grpId="23" fill="hold">
                                  <p:stCondLst>
                                    <p:cond delay="0"/>
                                  </p:stCondLst>
                                  <p:iterate type="el" backwards="0">
                                    <p:tmAbs val="0"/>
                                  </p:iterate>
                                  <p:childTnLst>
                                    <p:set>
                                      <p:cBhvr>
                                        <p:cTn id="109" fill="hold"/>
                                        <p:tgtEl>
                                          <p:spTgt spid="4010"/>
                                        </p:tgtEl>
                                        <p:attrNameLst>
                                          <p:attrName>style.visibility</p:attrName>
                                        </p:attrNameLst>
                                      </p:cBhvr>
                                      <p:to>
                                        <p:strVal val="visible"/>
                                      </p:to>
                                    </p:set>
                                    <p:animEffect filter="dissolve" transition="in">
                                      <p:cBhvr>
                                        <p:cTn id="110" dur="500"/>
                                        <p:tgtEl>
                                          <p:spTgt spid="4010"/>
                                        </p:tgtEl>
                                      </p:cBhvr>
                                    </p:animEffect>
                                  </p:childTnLst>
                                </p:cTn>
                              </p:par>
                            </p:childTnLst>
                          </p:cTn>
                        </p:par>
                        <p:par>
                          <p:cTn id="111" fill="hold">
                            <p:stCondLst>
                              <p:cond delay="1000"/>
                            </p:stCondLst>
                            <p:childTnLst>
                              <p:par>
                                <p:cTn id="112" presetClass="entr" nodeType="afterEffect" presetID="9" grpId="24" fill="hold">
                                  <p:stCondLst>
                                    <p:cond delay="0"/>
                                  </p:stCondLst>
                                  <p:iterate type="el" backwards="0">
                                    <p:tmAbs val="0"/>
                                  </p:iterate>
                                  <p:childTnLst>
                                    <p:set>
                                      <p:cBhvr>
                                        <p:cTn id="113" fill="hold"/>
                                        <p:tgtEl>
                                          <p:spTgt spid="4012"/>
                                        </p:tgtEl>
                                        <p:attrNameLst>
                                          <p:attrName>style.visibility</p:attrName>
                                        </p:attrNameLst>
                                      </p:cBhvr>
                                      <p:to>
                                        <p:strVal val="visible"/>
                                      </p:to>
                                    </p:set>
                                    <p:animEffect filter="dissolve" transition="in">
                                      <p:cBhvr>
                                        <p:cTn id="114" dur="500"/>
                                        <p:tgtEl>
                                          <p:spTgt spid="4012"/>
                                        </p:tgtEl>
                                      </p:cBhvr>
                                    </p:animEffect>
                                  </p:childTnLst>
                                </p:cTn>
                              </p:par>
                            </p:childTnLst>
                          </p:cTn>
                        </p:par>
                        <p:par>
                          <p:cTn id="115" fill="hold">
                            <p:stCondLst>
                              <p:cond delay="1500"/>
                            </p:stCondLst>
                            <p:childTnLst>
                              <p:par>
                                <p:cTn id="116" presetClass="entr" nodeType="afterEffect" presetID="9" grpId="25" fill="hold">
                                  <p:stCondLst>
                                    <p:cond delay="0"/>
                                  </p:stCondLst>
                                  <p:iterate type="el" backwards="0">
                                    <p:tmAbs val="0"/>
                                  </p:iterate>
                                  <p:childTnLst>
                                    <p:set>
                                      <p:cBhvr>
                                        <p:cTn id="117" fill="hold"/>
                                        <p:tgtEl>
                                          <p:spTgt spid="4046"/>
                                        </p:tgtEl>
                                        <p:attrNameLst>
                                          <p:attrName>style.visibility</p:attrName>
                                        </p:attrNameLst>
                                      </p:cBhvr>
                                      <p:to>
                                        <p:strVal val="visible"/>
                                      </p:to>
                                    </p:set>
                                    <p:animEffect filter="dissolve" transition="in">
                                      <p:cBhvr>
                                        <p:cTn id="118" dur="500"/>
                                        <p:tgtEl>
                                          <p:spTgt spid="4046"/>
                                        </p:tgtEl>
                                      </p:cBhvr>
                                    </p:animEffect>
                                  </p:childTnLst>
                                </p:cTn>
                              </p:par>
                            </p:childTnLst>
                          </p:cTn>
                        </p:par>
                        <p:par>
                          <p:cTn id="119" fill="hold">
                            <p:stCondLst>
                              <p:cond delay="2000"/>
                            </p:stCondLst>
                            <p:childTnLst>
                              <p:par>
                                <p:cTn id="120" presetClass="entr" nodeType="afterEffect" presetID="9" grpId="26" fill="hold">
                                  <p:stCondLst>
                                    <p:cond delay="0"/>
                                  </p:stCondLst>
                                  <p:iterate type="el" backwards="0">
                                    <p:tmAbs val="0"/>
                                  </p:iterate>
                                  <p:childTnLst>
                                    <p:set>
                                      <p:cBhvr>
                                        <p:cTn id="121" fill="hold"/>
                                        <p:tgtEl>
                                          <p:spTgt spid="4050"/>
                                        </p:tgtEl>
                                        <p:attrNameLst>
                                          <p:attrName>style.visibility</p:attrName>
                                        </p:attrNameLst>
                                      </p:cBhvr>
                                      <p:to>
                                        <p:strVal val="visible"/>
                                      </p:to>
                                    </p:set>
                                    <p:animEffect filter="dissolve" transition="in">
                                      <p:cBhvr>
                                        <p:cTn id="122" dur="500"/>
                                        <p:tgtEl>
                                          <p:spTgt spid="4050"/>
                                        </p:tgtEl>
                                      </p:cBhvr>
                                    </p:animEffect>
                                  </p:childTnLst>
                                </p:cTn>
                              </p:par>
                            </p:childTnLst>
                          </p:cTn>
                        </p:par>
                        <p:par>
                          <p:cTn id="123" fill="hold">
                            <p:stCondLst>
                              <p:cond delay="2500"/>
                            </p:stCondLst>
                            <p:childTnLst>
                              <p:par>
                                <p:cTn id="124" presetClass="entr" nodeType="afterEffect" presetID="9" grpId="27" fill="hold">
                                  <p:stCondLst>
                                    <p:cond delay="0"/>
                                  </p:stCondLst>
                                  <p:iterate type="el" backwards="0">
                                    <p:tmAbs val="0"/>
                                  </p:iterate>
                                  <p:childTnLst>
                                    <p:set>
                                      <p:cBhvr>
                                        <p:cTn id="125" fill="hold"/>
                                        <p:tgtEl>
                                          <p:spTgt spid="4054"/>
                                        </p:tgtEl>
                                        <p:attrNameLst>
                                          <p:attrName>style.visibility</p:attrName>
                                        </p:attrNameLst>
                                      </p:cBhvr>
                                      <p:to>
                                        <p:strVal val="visible"/>
                                      </p:to>
                                    </p:set>
                                    <p:animEffect filter="dissolve" transition="in">
                                      <p:cBhvr>
                                        <p:cTn id="126" dur="500"/>
                                        <p:tgtEl>
                                          <p:spTgt spid="4054"/>
                                        </p:tgtEl>
                                      </p:cBhvr>
                                    </p:animEffect>
                                  </p:childTnLst>
                                </p:cTn>
                              </p:par>
                            </p:childTnLst>
                          </p:cTn>
                        </p:par>
                        <p:par>
                          <p:cTn id="127" fill="hold">
                            <p:stCondLst>
                              <p:cond delay="3000"/>
                            </p:stCondLst>
                            <p:childTnLst>
                              <p:par>
                                <p:cTn id="128" presetClass="entr" nodeType="afterEffect" presetID="9" grpId="28" fill="hold">
                                  <p:stCondLst>
                                    <p:cond delay="0"/>
                                  </p:stCondLst>
                                  <p:iterate type="el" backwards="0">
                                    <p:tmAbs val="0"/>
                                  </p:iterate>
                                  <p:childTnLst>
                                    <p:set>
                                      <p:cBhvr>
                                        <p:cTn id="129" fill="hold"/>
                                        <p:tgtEl>
                                          <p:spTgt spid="4061"/>
                                        </p:tgtEl>
                                        <p:attrNameLst>
                                          <p:attrName>style.visibility</p:attrName>
                                        </p:attrNameLst>
                                      </p:cBhvr>
                                      <p:to>
                                        <p:strVal val="visible"/>
                                      </p:to>
                                    </p:set>
                                    <p:animEffect filter="dissolve" transition="in">
                                      <p:cBhvr>
                                        <p:cTn id="130" dur="500"/>
                                        <p:tgtEl>
                                          <p:spTgt spid="4061"/>
                                        </p:tgtEl>
                                      </p:cBhvr>
                                    </p:animEffect>
                                  </p:childTnLst>
                                </p:cTn>
                              </p:par>
                            </p:childTnLst>
                          </p:cTn>
                        </p:par>
                        <p:par>
                          <p:cTn id="131" fill="hold">
                            <p:stCondLst>
                              <p:cond delay="3500"/>
                            </p:stCondLst>
                            <p:childTnLst>
                              <p:par>
                                <p:cTn id="132" presetClass="entr" nodeType="afterEffect" presetID="9" grpId="29" fill="hold">
                                  <p:stCondLst>
                                    <p:cond delay="0"/>
                                  </p:stCondLst>
                                  <p:iterate type="el" backwards="0">
                                    <p:tmAbs val="0"/>
                                  </p:iterate>
                                  <p:childTnLst>
                                    <p:set>
                                      <p:cBhvr>
                                        <p:cTn id="133" fill="hold"/>
                                        <p:tgtEl>
                                          <p:spTgt spid="4062"/>
                                        </p:tgtEl>
                                        <p:attrNameLst>
                                          <p:attrName>style.visibility</p:attrName>
                                        </p:attrNameLst>
                                      </p:cBhvr>
                                      <p:to>
                                        <p:strVal val="visible"/>
                                      </p:to>
                                    </p:set>
                                    <p:animEffect filter="dissolve" transition="in">
                                      <p:cBhvr>
                                        <p:cTn id="134" dur="500"/>
                                        <p:tgtEl>
                                          <p:spTgt spid="4062"/>
                                        </p:tgtEl>
                                      </p:cBhvr>
                                    </p:animEffect>
                                  </p:childTnLst>
                                </p:cTn>
                              </p:par>
                            </p:childTnLst>
                          </p:cTn>
                        </p:par>
                        <p:par>
                          <p:cTn id="135" fill="hold">
                            <p:stCondLst>
                              <p:cond delay="4000"/>
                            </p:stCondLst>
                            <p:childTnLst>
                              <p:par>
                                <p:cTn id="136" presetClass="entr" nodeType="afterEffect" presetID="9" grpId="30" fill="hold">
                                  <p:stCondLst>
                                    <p:cond delay="0"/>
                                  </p:stCondLst>
                                  <p:iterate type="el" backwards="0">
                                    <p:tmAbs val="0"/>
                                  </p:iterate>
                                  <p:childTnLst>
                                    <p:set>
                                      <p:cBhvr>
                                        <p:cTn id="137" fill="hold"/>
                                        <p:tgtEl>
                                          <p:spTgt spid="3994"/>
                                        </p:tgtEl>
                                        <p:attrNameLst>
                                          <p:attrName>style.visibility</p:attrName>
                                        </p:attrNameLst>
                                      </p:cBhvr>
                                      <p:to>
                                        <p:strVal val="visible"/>
                                      </p:to>
                                    </p:set>
                                    <p:animEffect filter="dissolve" transition="in">
                                      <p:cBhvr>
                                        <p:cTn id="138" dur="500"/>
                                        <p:tgtEl>
                                          <p:spTgt spid="3994"/>
                                        </p:tgtEl>
                                      </p:cBhvr>
                                    </p:animEffect>
                                  </p:childTnLst>
                                </p:cTn>
                              </p:par>
                            </p:childTnLst>
                          </p:cTn>
                        </p:par>
                        <p:par>
                          <p:cTn id="139" fill="hold">
                            <p:stCondLst>
                              <p:cond delay="4500"/>
                            </p:stCondLst>
                            <p:childTnLst>
                              <p:par>
                                <p:cTn id="140" presetClass="entr" nodeType="afterEffect" presetID="9" grpId="31" fill="hold">
                                  <p:stCondLst>
                                    <p:cond delay="0"/>
                                  </p:stCondLst>
                                  <p:iterate type="el" backwards="0">
                                    <p:tmAbs val="0"/>
                                  </p:iterate>
                                  <p:childTnLst>
                                    <p:set>
                                      <p:cBhvr>
                                        <p:cTn id="141" fill="hold"/>
                                        <p:tgtEl>
                                          <p:spTgt spid="4011"/>
                                        </p:tgtEl>
                                        <p:attrNameLst>
                                          <p:attrName>style.visibility</p:attrName>
                                        </p:attrNameLst>
                                      </p:cBhvr>
                                      <p:to>
                                        <p:strVal val="visible"/>
                                      </p:to>
                                    </p:set>
                                    <p:animEffect filter="dissolve" transition="in">
                                      <p:cBhvr>
                                        <p:cTn id="142" dur="500"/>
                                        <p:tgtEl>
                                          <p:spTgt spid="4011"/>
                                        </p:tgtEl>
                                      </p:cBhvr>
                                    </p:animEffect>
                                  </p:childTnLst>
                                </p:cTn>
                              </p:par>
                            </p:childTnLst>
                          </p:cTn>
                        </p:par>
                      </p:childTnLst>
                    </p:cTn>
                  </p:par>
                  <p:par>
                    <p:cTn id="143" fill="hold">
                      <p:stCondLst>
                        <p:cond delay="indefinite"/>
                      </p:stCondLst>
                      <p:childTnLst>
                        <p:par>
                          <p:cTn id="144" fill="hold">
                            <p:stCondLst>
                              <p:cond delay="0"/>
                            </p:stCondLst>
                            <p:childTnLst>
                              <p:par>
                                <p:cTn id="145" presetClass="entr" nodeType="clickEffect" presetSubtype="16" presetID="23" grpId="32" fill="hold">
                                  <p:stCondLst>
                                    <p:cond delay="0"/>
                                  </p:stCondLst>
                                  <p:iterate type="el" backwards="0">
                                    <p:tmAbs val="0"/>
                                  </p:iterate>
                                  <p:childTnLst>
                                    <p:set>
                                      <p:cBhvr>
                                        <p:cTn id="146" fill="hold"/>
                                        <p:tgtEl>
                                          <p:spTgt spid="4042"/>
                                        </p:tgtEl>
                                        <p:attrNameLst>
                                          <p:attrName>style.visibility</p:attrName>
                                        </p:attrNameLst>
                                      </p:cBhvr>
                                      <p:to>
                                        <p:strVal val="visible"/>
                                      </p:to>
                                    </p:set>
                                    <p:anim calcmode="lin" valueType="num">
                                      <p:cBhvr>
                                        <p:cTn id="147" dur="500" fill="hold"/>
                                        <p:tgtEl>
                                          <p:spTgt spid="4042"/>
                                        </p:tgtEl>
                                        <p:attrNameLst>
                                          <p:attrName>ppt_w</p:attrName>
                                        </p:attrNameLst>
                                      </p:cBhvr>
                                      <p:tavLst>
                                        <p:tav tm="0">
                                          <p:val>
                                            <p:fltVal val="0"/>
                                          </p:val>
                                        </p:tav>
                                        <p:tav tm="100000">
                                          <p:val>
                                            <p:strVal val="#ppt_w"/>
                                          </p:val>
                                        </p:tav>
                                      </p:tavLst>
                                    </p:anim>
                                    <p:anim calcmode="lin" valueType="num">
                                      <p:cBhvr>
                                        <p:cTn id="148" dur="500" fill="hold"/>
                                        <p:tgtEl>
                                          <p:spTgt spid="4042"/>
                                        </p:tgtEl>
                                        <p:attrNameLst>
                                          <p:attrName>ppt_h</p:attrName>
                                        </p:attrNameLst>
                                      </p:cBhvr>
                                      <p:tavLst>
                                        <p:tav tm="0">
                                          <p:val>
                                            <p:fltVal val="0"/>
                                          </p:val>
                                        </p:tav>
                                        <p:tav tm="100000">
                                          <p:val>
                                            <p:strVal val="#ppt_h"/>
                                          </p:val>
                                        </p:tav>
                                      </p:tavLst>
                                    </p:anim>
                                  </p:childTnLst>
                                </p:cTn>
                              </p:par>
                            </p:childTnLst>
                          </p:cTn>
                        </p:par>
                        <p:par>
                          <p:cTn id="149" fill="hold">
                            <p:stCondLst>
                              <p:cond delay="500"/>
                            </p:stCondLst>
                            <p:childTnLst>
                              <p:par>
                                <p:cTn id="150" presetClass="entr" nodeType="afterEffect" presetSubtype="16" presetID="23" grpId="33" fill="hold">
                                  <p:stCondLst>
                                    <p:cond delay="0"/>
                                  </p:stCondLst>
                                  <p:iterate type="el" backwards="0">
                                    <p:tmAbs val="0"/>
                                  </p:iterate>
                                  <p:childTnLst>
                                    <p:set>
                                      <p:cBhvr>
                                        <p:cTn id="151" fill="hold"/>
                                        <p:tgtEl>
                                          <p:spTgt spid="4063"/>
                                        </p:tgtEl>
                                        <p:attrNameLst>
                                          <p:attrName>style.visibility</p:attrName>
                                        </p:attrNameLst>
                                      </p:cBhvr>
                                      <p:to>
                                        <p:strVal val="visible"/>
                                      </p:to>
                                    </p:set>
                                    <p:anim calcmode="lin" valueType="num">
                                      <p:cBhvr>
                                        <p:cTn id="152" dur="500" fill="hold"/>
                                        <p:tgtEl>
                                          <p:spTgt spid="4063"/>
                                        </p:tgtEl>
                                        <p:attrNameLst>
                                          <p:attrName>ppt_w</p:attrName>
                                        </p:attrNameLst>
                                      </p:cBhvr>
                                      <p:tavLst>
                                        <p:tav tm="0">
                                          <p:val>
                                            <p:fltVal val="0"/>
                                          </p:val>
                                        </p:tav>
                                        <p:tav tm="100000">
                                          <p:val>
                                            <p:strVal val="#ppt_w"/>
                                          </p:val>
                                        </p:tav>
                                      </p:tavLst>
                                    </p:anim>
                                    <p:anim calcmode="lin" valueType="num">
                                      <p:cBhvr>
                                        <p:cTn id="153" dur="500" fill="hold"/>
                                        <p:tgtEl>
                                          <p:spTgt spid="4063"/>
                                        </p:tgtEl>
                                        <p:attrNameLst>
                                          <p:attrName>ppt_h</p:attrName>
                                        </p:attrNameLst>
                                      </p:cBhvr>
                                      <p:tavLst>
                                        <p:tav tm="0">
                                          <p:val>
                                            <p:fltVal val="0"/>
                                          </p:val>
                                        </p:tav>
                                        <p:tav tm="100000">
                                          <p:val>
                                            <p:strVal val="#ppt_h"/>
                                          </p:val>
                                        </p:tav>
                                      </p:tavLst>
                                    </p:anim>
                                  </p:childTnLst>
                                </p:cTn>
                              </p:par>
                            </p:childTnLst>
                          </p:cTn>
                        </p:par>
                        <p:par>
                          <p:cTn id="154" fill="hold">
                            <p:stCondLst>
                              <p:cond delay="1000"/>
                            </p:stCondLst>
                            <p:childTnLst>
                              <p:par>
                                <p:cTn id="155" presetClass="entr" nodeType="afterEffect" presetSubtype="16" presetID="23" grpId="34" fill="hold">
                                  <p:stCondLst>
                                    <p:cond delay="0"/>
                                  </p:stCondLst>
                                  <p:iterate type="el" backwards="0">
                                    <p:tmAbs val="0"/>
                                  </p:iterate>
                                  <p:childTnLst>
                                    <p:set>
                                      <p:cBhvr>
                                        <p:cTn id="156" fill="hold"/>
                                        <p:tgtEl>
                                          <p:spTgt spid="4064"/>
                                        </p:tgtEl>
                                        <p:attrNameLst>
                                          <p:attrName>style.visibility</p:attrName>
                                        </p:attrNameLst>
                                      </p:cBhvr>
                                      <p:to>
                                        <p:strVal val="visible"/>
                                      </p:to>
                                    </p:set>
                                    <p:anim calcmode="lin" valueType="num">
                                      <p:cBhvr>
                                        <p:cTn id="157" dur="500" fill="hold"/>
                                        <p:tgtEl>
                                          <p:spTgt spid="4064"/>
                                        </p:tgtEl>
                                        <p:attrNameLst>
                                          <p:attrName>ppt_w</p:attrName>
                                        </p:attrNameLst>
                                      </p:cBhvr>
                                      <p:tavLst>
                                        <p:tav tm="0">
                                          <p:val>
                                            <p:fltVal val="0"/>
                                          </p:val>
                                        </p:tav>
                                        <p:tav tm="100000">
                                          <p:val>
                                            <p:strVal val="#ppt_w"/>
                                          </p:val>
                                        </p:tav>
                                      </p:tavLst>
                                    </p:anim>
                                    <p:anim calcmode="lin" valueType="num">
                                      <p:cBhvr>
                                        <p:cTn id="158" dur="500" fill="hold"/>
                                        <p:tgtEl>
                                          <p:spTgt spid="4064"/>
                                        </p:tgtEl>
                                        <p:attrNameLst>
                                          <p:attrName>ppt_h</p:attrName>
                                        </p:attrNameLst>
                                      </p:cBhvr>
                                      <p:tavLst>
                                        <p:tav tm="0">
                                          <p:val>
                                            <p:fltVal val="0"/>
                                          </p:val>
                                        </p:tav>
                                        <p:tav tm="100000">
                                          <p:val>
                                            <p:strVal val="#ppt_h"/>
                                          </p:val>
                                        </p:tav>
                                      </p:tavLst>
                                    </p:anim>
                                  </p:childTnLst>
                                </p:cTn>
                              </p:par>
                            </p:childTnLst>
                          </p:cTn>
                        </p:par>
                        <p:par>
                          <p:cTn id="159" fill="hold">
                            <p:stCondLst>
                              <p:cond delay="1500"/>
                            </p:stCondLst>
                            <p:childTnLst>
                              <p:par>
                                <p:cTn id="160" presetClass="entr" nodeType="afterEffect" presetSubtype="16" presetID="23" grpId="35" fill="hold">
                                  <p:stCondLst>
                                    <p:cond delay="0"/>
                                  </p:stCondLst>
                                  <p:iterate type="el" backwards="0">
                                    <p:tmAbs val="0"/>
                                  </p:iterate>
                                  <p:childTnLst>
                                    <p:set>
                                      <p:cBhvr>
                                        <p:cTn id="161" fill="hold"/>
                                        <p:tgtEl>
                                          <p:spTgt spid="4065"/>
                                        </p:tgtEl>
                                        <p:attrNameLst>
                                          <p:attrName>style.visibility</p:attrName>
                                        </p:attrNameLst>
                                      </p:cBhvr>
                                      <p:to>
                                        <p:strVal val="visible"/>
                                      </p:to>
                                    </p:set>
                                    <p:anim calcmode="lin" valueType="num">
                                      <p:cBhvr>
                                        <p:cTn id="162" dur="500" fill="hold"/>
                                        <p:tgtEl>
                                          <p:spTgt spid="4065"/>
                                        </p:tgtEl>
                                        <p:attrNameLst>
                                          <p:attrName>ppt_w</p:attrName>
                                        </p:attrNameLst>
                                      </p:cBhvr>
                                      <p:tavLst>
                                        <p:tav tm="0">
                                          <p:val>
                                            <p:fltVal val="0"/>
                                          </p:val>
                                        </p:tav>
                                        <p:tav tm="100000">
                                          <p:val>
                                            <p:strVal val="#ppt_w"/>
                                          </p:val>
                                        </p:tav>
                                      </p:tavLst>
                                    </p:anim>
                                    <p:anim calcmode="lin" valueType="num">
                                      <p:cBhvr>
                                        <p:cTn id="163" dur="500" fill="hold"/>
                                        <p:tgtEl>
                                          <p:spTgt spid="406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009" grpId="22"/>
      <p:bldP build="whole" bldLvl="1" animBg="1" rev="0" advAuto="0" spid="4042" grpId="32"/>
      <p:bldP build="whole" bldLvl="1" animBg="1" rev="0" advAuto="0" spid="4053" grpId="20"/>
      <p:bldP build="whole" bldLvl="1" animBg="1" rev="0" advAuto="0" spid="4060" grpId="19"/>
      <p:bldP build="whole" bldLvl="1" animBg="1" rev="0" advAuto="0" spid="4057" grpId="13"/>
      <p:bldP build="whole" bldLvl="1" animBg="1" rev="0" advAuto="0" spid="4000" grpId="7"/>
      <p:bldP build="whole" bldLvl="1" animBg="1" rev="0" advAuto="0" spid="4063" grpId="33"/>
      <p:bldP build="whole" bldLvl="1" animBg="1" rev="0" advAuto="0" spid="4010" grpId="23"/>
      <p:bldP build="whole" bldLvl="1" animBg="1" rev="0" advAuto="0" spid="4055" grpId="3"/>
      <p:bldP build="whole" bldLvl="1" animBg="1" rev="0" advAuto="0" spid="4051" grpId="5"/>
      <p:bldP build="whole" bldLvl="1" animBg="1" rev="0" advAuto="0" spid="4046" grpId="25"/>
      <p:bldP build="whole" bldLvl="1" animBg="1" rev="0" advAuto="0" spid="4058" grpId="14"/>
      <p:bldP build="whole" bldLvl="1" animBg="1" rev="0" advAuto="0" spid="4050" grpId="26"/>
      <p:bldP build="whole" bldLvl="1" animBg="1" rev="0" advAuto="0" spid="4011" grpId="31"/>
      <p:bldP build="whole" bldLvl="1" animBg="1" rev="0" advAuto="0" spid="4054" grpId="27"/>
      <p:bldP build="whole" bldLvl="1" animBg="1" rev="0" advAuto="0" spid="4001" grpId="8"/>
      <p:bldP build="whole" bldLvl="1" animBg="1" rev="0" advAuto="0" spid="4047" grpId="11"/>
      <p:bldP build="whole" bldLvl="1" animBg="1" rev="0" advAuto="0" spid="4003" grpId="9"/>
      <p:bldP build="whole" bldLvl="1" animBg="1" rev="0" advAuto="0" spid="4048" grpId="2"/>
      <p:bldP build="whole" bldLvl="1" animBg="1" rev="0" advAuto="0" spid="4064" grpId="34"/>
      <p:bldP build="whole" bldLvl="1" animBg="1" rev="0" advAuto="0" spid="4061" grpId="28"/>
      <p:bldP build="whole" bldLvl="1" animBg="1" rev="0" advAuto="0" spid="4056" grpId="4"/>
      <p:bldP build="whole" bldLvl="1" animBg="1" rev="0" advAuto="0" spid="4044" grpId="10"/>
      <p:bldP build="whole" bldLvl="1" animBg="1" rev="0" advAuto="0" spid="4043" grpId="1"/>
      <p:bldP build="whole" bldLvl="1" animBg="1" rev="0" advAuto="0" spid="4008" grpId="21"/>
      <p:bldP build="whole" bldLvl="1" animBg="1" rev="0" advAuto="0" spid="4052" grpId="12"/>
      <p:bldP build="whole" bldLvl="1" animBg="1" rev="0" advAuto="0" spid="3999" grpId="6"/>
      <p:bldP build="whole" bldLvl="1" animBg="1" rev="0" advAuto="0" spid="4059" grpId="18"/>
      <p:bldP build="whole" bldLvl="1" animBg="1" rev="0" advAuto="0" spid="4012" grpId="24"/>
      <p:bldP build="whole" bldLvl="1" animBg="1" rev="0" advAuto="0" spid="4065" grpId="35"/>
      <p:bldP build="whole" bldLvl="1" animBg="1" rev="0" advAuto="0" spid="4062" grpId="29"/>
      <p:bldP build="whole" bldLvl="1" animBg="1" rev="0" advAuto="0" spid="4002" grpId="15"/>
      <p:bldP build="whole" bldLvl="1" animBg="1" rev="0" advAuto="0" spid="3994" grpId="30"/>
      <p:bldP build="whole" bldLvl="1" animBg="1" rev="0" advAuto="0" spid="4045" grpId="16"/>
      <p:bldP build="whole" bldLvl="1" animBg="1" rev="0" advAuto="0" spid="4049" grpId="17"/>
    </p:bldLst>
  </p:timing>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6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068" name="Oval Callout 26"/>
          <p:cNvSpPr/>
          <p:nvPr/>
        </p:nvSpPr>
        <p:spPr>
          <a:xfrm>
            <a:off x="8455953" y="3213374"/>
            <a:ext cx="1736841" cy="1703618"/>
          </a:xfrm>
          <a:prstGeom prst="wedgeEllipseCallout">
            <a:avLst>
              <a:gd name="adj1" fmla="val -5527"/>
              <a:gd name="adj2" fmla="val 67378"/>
            </a:avLst>
          </a:prstGeom>
          <a:solidFill>
            <a:srgbClr val="010101">
              <a:alpha val="20000"/>
            </a:srgbClr>
          </a:solidFill>
          <a:ln w="12700">
            <a:miter lim="400000"/>
          </a:ln>
        </p:spPr>
        <p:txBody>
          <a:bodyPr lIns="45719" rIns="45719" anchor="ctr"/>
          <a:lstStyle/>
          <a:p>
            <a:pPr algn="ctr">
              <a:defRPr>
                <a:solidFill>
                  <a:srgbClr val="FFFFFF"/>
                </a:solidFill>
              </a:defRPr>
            </a:pPr>
          </a:p>
        </p:txBody>
      </p:sp>
      <p:sp>
        <p:nvSpPr>
          <p:cNvPr id="4069" name="Oval Callout 27"/>
          <p:cNvSpPr/>
          <p:nvPr/>
        </p:nvSpPr>
        <p:spPr>
          <a:xfrm>
            <a:off x="5861539" y="2162212"/>
            <a:ext cx="1736841" cy="1703618"/>
          </a:xfrm>
          <a:prstGeom prst="wedgeEllipseCallout">
            <a:avLst>
              <a:gd name="adj1" fmla="val -5527"/>
              <a:gd name="adj2" fmla="val 67378"/>
            </a:avLst>
          </a:prstGeom>
          <a:solidFill>
            <a:srgbClr val="010101">
              <a:alpha val="20000"/>
            </a:srgbClr>
          </a:solidFill>
          <a:ln w="12700">
            <a:miter lim="400000"/>
          </a:ln>
        </p:spPr>
        <p:txBody>
          <a:bodyPr lIns="45719" rIns="45719" anchor="ctr"/>
          <a:lstStyle/>
          <a:p>
            <a:pPr algn="ctr">
              <a:defRPr>
                <a:solidFill>
                  <a:srgbClr val="FFFFFF"/>
                </a:solidFill>
              </a:defRPr>
            </a:pPr>
          </a:p>
        </p:txBody>
      </p:sp>
      <p:sp>
        <p:nvSpPr>
          <p:cNvPr id="4070" name="Oval Callout 28"/>
          <p:cNvSpPr/>
          <p:nvPr/>
        </p:nvSpPr>
        <p:spPr>
          <a:xfrm>
            <a:off x="7983197" y="745077"/>
            <a:ext cx="1510277" cy="1481388"/>
          </a:xfrm>
          <a:prstGeom prst="wedgeEllipseCallout">
            <a:avLst>
              <a:gd name="adj1" fmla="val -5527"/>
              <a:gd name="adj2" fmla="val 67378"/>
            </a:avLst>
          </a:prstGeom>
          <a:solidFill>
            <a:srgbClr val="010101">
              <a:alpha val="20000"/>
            </a:srgbClr>
          </a:solidFill>
          <a:ln w="12700">
            <a:miter lim="400000"/>
          </a:ln>
        </p:spPr>
        <p:txBody>
          <a:bodyPr lIns="45719" rIns="45719" anchor="ctr"/>
          <a:lstStyle/>
          <a:p>
            <a:pPr algn="ctr">
              <a:defRPr>
                <a:solidFill>
                  <a:srgbClr val="FFFFFF"/>
                </a:solidFill>
              </a:defRPr>
            </a:pPr>
          </a:p>
        </p:txBody>
      </p:sp>
      <p:sp>
        <p:nvSpPr>
          <p:cNvPr id="4071" name="Oval Callout 29"/>
          <p:cNvSpPr/>
          <p:nvPr/>
        </p:nvSpPr>
        <p:spPr>
          <a:xfrm>
            <a:off x="10192794" y="612695"/>
            <a:ext cx="1181245" cy="1158651"/>
          </a:xfrm>
          <a:prstGeom prst="wedgeEllipseCallout">
            <a:avLst>
              <a:gd name="adj1" fmla="val -5527"/>
              <a:gd name="adj2" fmla="val 67378"/>
            </a:avLst>
          </a:prstGeom>
          <a:solidFill>
            <a:srgbClr val="010101">
              <a:alpha val="20000"/>
            </a:srgbClr>
          </a:solidFill>
          <a:ln w="12700">
            <a:miter lim="400000"/>
          </a:ln>
        </p:spPr>
        <p:txBody>
          <a:bodyPr lIns="45719" rIns="45719" anchor="ctr"/>
          <a:lstStyle/>
          <a:p>
            <a:pPr algn="ctr">
              <a:defRPr>
                <a:solidFill>
                  <a:srgbClr val="FFFFFF"/>
                </a:solidFill>
              </a:defRPr>
            </a:pPr>
          </a:p>
        </p:txBody>
      </p:sp>
      <p:sp>
        <p:nvSpPr>
          <p:cNvPr id="407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4075" name="Group 25"/>
          <p:cNvGrpSpPr/>
          <p:nvPr/>
        </p:nvGrpSpPr>
        <p:grpSpPr>
          <a:xfrm>
            <a:off x="1881961" y="1785576"/>
            <a:ext cx="10345480" cy="5093691"/>
            <a:chOff x="0" y="0"/>
            <a:chExt cx="10345478" cy="5093689"/>
          </a:xfrm>
        </p:grpSpPr>
        <p:sp>
          <p:nvSpPr>
            <p:cNvPr id="4073" name="Shape 6"/>
            <p:cNvSpPr/>
            <p:nvPr/>
          </p:nvSpPr>
          <p:spPr>
            <a:xfrm>
              <a:off x="0" y="-1"/>
              <a:ext cx="10342565" cy="50900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527"/>
                  </a:lnTo>
                  <a:cubicBezTo>
                    <a:pt x="17455" y="721"/>
                    <a:pt x="14337" y="2052"/>
                    <a:pt x="14423" y="2967"/>
                  </a:cubicBezTo>
                  <a:cubicBezTo>
                    <a:pt x="14508" y="3882"/>
                    <a:pt x="16650" y="5157"/>
                    <a:pt x="16547" y="6932"/>
                  </a:cubicBezTo>
                  <a:cubicBezTo>
                    <a:pt x="16444" y="8707"/>
                    <a:pt x="14800" y="9002"/>
                    <a:pt x="13172" y="8868"/>
                  </a:cubicBezTo>
                  <a:cubicBezTo>
                    <a:pt x="11545" y="8734"/>
                    <a:pt x="10877" y="9039"/>
                    <a:pt x="10877" y="9511"/>
                  </a:cubicBezTo>
                  <a:cubicBezTo>
                    <a:pt x="10877" y="9982"/>
                    <a:pt x="13001" y="10620"/>
                    <a:pt x="15245" y="11008"/>
                  </a:cubicBezTo>
                  <a:cubicBezTo>
                    <a:pt x="17489" y="11396"/>
                    <a:pt x="17455" y="14280"/>
                    <a:pt x="15433" y="15444"/>
                  </a:cubicBezTo>
                  <a:cubicBezTo>
                    <a:pt x="13412" y="16609"/>
                    <a:pt x="6869" y="18318"/>
                    <a:pt x="4282" y="21600"/>
                  </a:cubicBezTo>
                  <a:lnTo>
                    <a:pt x="0" y="21600"/>
                  </a:lnTo>
                  <a:cubicBezTo>
                    <a:pt x="1867" y="17208"/>
                    <a:pt x="6184" y="15722"/>
                    <a:pt x="9644" y="15056"/>
                  </a:cubicBezTo>
                  <a:cubicBezTo>
                    <a:pt x="13104" y="14391"/>
                    <a:pt x="14971" y="13753"/>
                    <a:pt x="14680" y="13143"/>
                  </a:cubicBezTo>
                  <a:cubicBezTo>
                    <a:pt x="14389" y="12533"/>
                    <a:pt x="9457" y="12470"/>
                    <a:pt x="9115" y="10196"/>
                  </a:cubicBezTo>
                  <a:cubicBezTo>
                    <a:pt x="8752" y="7787"/>
                    <a:pt x="10861" y="6973"/>
                    <a:pt x="12659" y="7232"/>
                  </a:cubicBezTo>
                  <a:cubicBezTo>
                    <a:pt x="14356" y="7476"/>
                    <a:pt x="15742" y="7292"/>
                    <a:pt x="15314" y="6377"/>
                  </a:cubicBezTo>
                  <a:cubicBezTo>
                    <a:pt x="14885" y="5462"/>
                    <a:pt x="13118" y="3639"/>
                    <a:pt x="13668" y="2443"/>
                  </a:cubicBezTo>
                  <a:cubicBezTo>
                    <a:pt x="14217" y="1248"/>
                    <a:pt x="16633" y="0"/>
                    <a:pt x="21600" y="0"/>
                  </a:cubicBezTo>
                  <a:close/>
                </a:path>
              </a:pathLst>
            </a:custGeom>
            <a:gradFill flip="none" rotWithShape="1">
              <a:gsLst>
                <a:gs pos="36000">
                  <a:srgbClr val="7D8287">
                    <a:alpha val="15000"/>
                  </a:srgbClr>
                </a:gs>
                <a:gs pos="87000">
                  <a:srgbClr val="000000">
                    <a:alpha val="40000"/>
                  </a:srgbClr>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074" name="Shape 7"/>
            <p:cNvSpPr/>
            <p:nvPr/>
          </p:nvSpPr>
          <p:spPr>
            <a:xfrm>
              <a:off x="965539" y="41350"/>
              <a:ext cx="9379941" cy="5052340"/>
            </a:xfrm>
            <a:custGeom>
              <a:avLst/>
              <a:gdLst/>
              <a:ahLst/>
              <a:cxnLst>
                <a:cxn ang="0">
                  <a:pos x="wd2" y="hd2"/>
                </a:cxn>
                <a:cxn ang="5400000">
                  <a:pos x="wd2" y="hd2"/>
                </a:cxn>
                <a:cxn ang="10800000">
                  <a:pos x="wd2" y="hd2"/>
                </a:cxn>
                <a:cxn ang="16200000">
                  <a:pos x="wd2" y="hd2"/>
                </a:cxn>
              </a:cxnLst>
              <a:rect l="0" t="0" r="r" b="b"/>
              <a:pathLst>
                <a:path w="21600" h="21599" fill="norm" stroke="1" extrusionOk="0">
                  <a:moveTo>
                    <a:pt x="21101" y="1"/>
                  </a:moveTo>
                  <a:cubicBezTo>
                    <a:pt x="20976" y="-1"/>
                    <a:pt x="20843" y="0"/>
                    <a:pt x="20704" y="3"/>
                  </a:cubicBezTo>
                  <a:lnTo>
                    <a:pt x="20706" y="129"/>
                  </a:lnTo>
                  <a:cubicBezTo>
                    <a:pt x="20844" y="126"/>
                    <a:pt x="20976" y="125"/>
                    <a:pt x="21100" y="127"/>
                  </a:cubicBezTo>
                  <a:lnTo>
                    <a:pt x="21101" y="1"/>
                  </a:lnTo>
                  <a:close/>
                  <a:moveTo>
                    <a:pt x="20431" y="35"/>
                  </a:moveTo>
                  <a:cubicBezTo>
                    <a:pt x="20303" y="41"/>
                    <a:pt x="20171" y="49"/>
                    <a:pt x="20035" y="59"/>
                  </a:cubicBezTo>
                  <a:lnTo>
                    <a:pt x="20039" y="184"/>
                  </a:lnTo>
                  <a:cubicBezTo>
                    <a:pt x="20175" y="175"/>
                    <a:pt x="20306" y="167"/>
                    <a:pt x="20434" y="161"/>
                  </a:cubicBezTo>
                  <a:lnTo>
                    <a:pt x="20431" y="35"/>
                  </a:lnTo>
                  <a:close/>
                  <a:moveTo>
                    <a:pt x="21401" y="35"/>
                  </a:moveTo>
                  <a:lnTo>
                    <a:pt x="21398" y="161"/>
                  </a:lnTo>
                  <a:cubicBezTo>
                    <a:pt x="21466" y="165"/>
                    <a:pt x="21532" y="170"/>
                    <a:pt x="21594" y="176"/>
                  </a:cubicBezTo>
                  <a:lnTo>
                    <a:pt x="21600" y="50"/>
                  </a:lnTo>
                  <a:cubicBezTo>
                    <a:pt x="21537" y="44"/>
                    <a:pt x="21470" y="39"/>
                    <a:pt x="21401" y="35"/>
                  </a:cubicBezTo>
                  <a:close/>
                  <a:moveTo>
                    <a:pt x="19761" y="71"/>
                  </a:moveTo>
                  <a:cubicBezTo>
                    <a:pt x="19631" y="82"/>
                    <a:pt x="19499" y="95"/>
                    <a:pt x="19365" y="109"/>
                  </a:cubicBezTo>
                  <a:lnTo>
                    <a:pt x="19371" y="235"/>
                  </a:lnTo>
                  <a:cubicBezTo>
                    <a:pt x="19505" y="221"/>
                    <a:pt x="19637" y="208"/>
                    <a:pt x="19766" y="197"/>
                  </a:cubicBezTo>
                  <a:lnTo>
                    <a:pt x="19761" y="71"/>
                  </a:lnTo>
                  <a:close/>
                  <a:moveTo>
                    <a:pt x="19067" y="141"/>
                  </a:moveTo>
                  <a:cubicBezTo>
                    <a:pt x="18936" y="157"/>
                    <a:pt x="18805" y="174"/>
                    <a:pt x="18672" y="193"/>
                  </a:cubicBezTo>
                  <a:lnTo>
                    <a:pt x="18680" y="318"/>
                  </a:lnTo>
                  <a:cubicBezTo>
                    <a:pt x="18813" y="299"/>
                    <a:pt x="18943" y="282"/>
                    <a:pt x="19073" y="266"/>
                  </a:cubicBezTo>
                  <a:lnTo>
                    <a:pt x="19067" y="141"/>
                  </a:lnTo>
                  <a:close/>
                  <a:moveTo>
                    <a:pt x="18396" y="247"/>
                  </a:moveTo>
                  <a:cubicBezTo>
                    <a:pt x="18266" y="268"/>
                    <a:pt x="18134" y="289"/>
                    <a:pt x="18003" y="312"/>
                  </a:cubicBezTo>
                  <a:lnTo>
                    <a:pt x="18012" y="436"/>
                  </a:lnTo>
                  <a:cubicBezTo>
                    <a:pt x="18144" y="414"/>
                    <a:pt x="18275" y="392"/>
                    <a:pt x="18405" y="372"/>
                  </a:cubicBezTo>
                  <a:lnTo>
                    <a:pt x="18396" y="247"/>
                  </a:lnTo>
                  <a:close/>
                  <a:moveTo>
                    <a:pt x="17726" y="354"/>
                  </a:moveTo>
                  <a:cubicBezTo>
                    <a:pt x="17595" y="378"/>
                    <a:pt x="17464" y="404"/>
                    <a:pt x="17333" y="431"/>
                  </a:cubicBezTo>
                  <a:lnTo>
                    <a:pt x="17345" y="556"/>
                  </a:lnTo>
                  <a:cubicBezTo>
                    <a:pt x="17476" y="529"/>
                    <a:pt x="17607" y="503"/>
                    <a:pt x="17737" y="478"/>
                  </a:cubicBezTo>
                  <a:lnTo>
                    <a:pt x="17726" y="354"/>
                  </a:lnTo>
                  <a:close/>
                  <a:moveTo>
                    <a:pt x="17055" y="495"/>
                  </a:moveTo>
                  <a:cubicBezTo>
                    <a:pt x="16924" y="524"/>
                    <a:pt x="16793" y="554"/>
                    <a:pt x="16664" y="586"/>
                  </a:cubicBezTo>
                  <a:lnTo>
                    <a:pt x="16678" y="710"/>
                  </a:lnTo>
                  <a:cubicBezTo>
                    <a:pt x="16807" y="679"/>
                    <a:pt x="16937" y="649"/>
                    <a:pt x="17068" y="620"/>
                  </a:cubicBezTo>
                  <a:lnTo>
                    <a:pt x="17055" y="495"/>
                  </a:lnTo>
                  <a:close/>
                  <a:moveTo>
                    <a:pt x="16384" y="672"/>
                  </a:moveTo>
                  <a:cubicBezTo>
                    <a:pt x="16252" y="706"/>
                    <a:pt x="16122" y="742"/>
                    <a:pt x="15994" y="779"/>
                  </a:cubicBezTo>
                  <a:lnTo>
                    <a:pt x="16011" y="903"/>
                  </a:lnTo>
                  <a:cubicBezTo>
                    <a:pt x="16138" y="866"/>
                    <a:pt x="16267" y="830"/>
                    <a:pt x="16399" y="796"/>
                  </a:cubicBezTo>
                  <a:lnTo>
                    <a:pt x="16384" y="672"/>
                  </a:lnTo>
                  <a:close/>
                  <a:moveTo>
                    <a:pt x="15712" y="849"/>
                  </a:moveTo>
                  <a:cubicBezTo>
                    <a:pt x="15580" y="890"/>
                    <a:pt x="15451" y="933"/>
                    <a:pt x="15325" y="977"/>
                  </a:cubicBezTo>
                  <a:lnTo>
                    <a:pt x="15344" y="1099"/>
                  </a:lnTo>
                  <a:cubicBezTo>
                    <a:pt x="15469" y="1056"/>
                    <a:pt x="15598" y="1012"/>
                    <a:pt x="15730" y="971"/>
                  </a:cubicBezTo>
                  <a:lnTo>
                    <a:pt x="15712" y="849"/>
                  </a:lnTo>
                  <a:close/>
                  <a:moveTo>
                    <a:pt x="15062" y="1061"/>
                  </a:moveTo>
                  <a:cubicBezTo>
                    <a:pt x="14928" y="1112"/>
                    <a:pt x="14800" y="1165"/>
                    <a:pt x="14679" y="1219"/>
                  </a:cubicBezTo>
                  <a:lnTo>
                    <a:pt x="14704" y="1339"/>
                  </a:lnTo>
                  <a:cubicBezTo>
                    <a:pt x="14823" y="1286"/>
                    <a:pt x="14951" y="1233"/>
                    <a:pt x="15084" y="1182"/>
                  </a:cubicBezTo>
                  <a:lnTo>
                    <a:pt x="15062" y="1061"/>
                  </a:lnTo>
                  <a:close/>
                  <a:moveTo>
                    <a:pt x="14407" y="1344"/>
                  </a:moveTo>
                  <a:cubicBezTo>
                    <a:pt x="14272" y="1411"/>
                    <a:pt x="14147" y="1480"/>
                    <a:pt x="14034" y="1550"/>
                  </a:cubicBezTo>
                  <a:lnTo>
                    <a:pt x="14067" y="1666"/>
                  </a:lnTo>
                  <a:cubicBezTo>
                    <a:pt x="14178" y="1598"/>
                    <a:pt x="14301" y="1530"/>
                    <a:pt x="14434" y="1463"/>
                  </a:cubicBezTo>
                  <a:lnTo>
                    <a:pt x="14407" y="1344"/>
                  </a:lnTo>
                  <a:close/>
                  <a:moveTo>
                    <a:pt x="13775" y="1733"/>
                  </a:moveTo>
                  <a:cubicBezTo>
                    <a:pt x="13638" y="1838"/>
                    <a:pt x="13524" y="1947"/>
                    <a:pt x="13436" y="2056"/>
                  </a:cubicBezTo>
                  <a:lnTo>
                    <a:pt x="13491" y="2152"/>
                  </a:lnTo>
                  <a:cubicBezTo>
                    <a:pt x="13573" y="2049"/>
                    <a:pt x="13682" y="1945"/>
                    <a:pt x="13814" y="1844"/>
                  </a:cubicBezTo>
                  <a:lnTo>
                    <a:pt x="13775" y="1733"/>
                  </a:lnTo>
                  <a:close/>
                  <a:moveTo>
                    <a:pt x="13240" y="2404"/>
                  </a:moveTo>
                  <a:cubicBezTo>
                    <a:pt x="13212" y="2490"/>
                    <a:pt x="13197" y="2577"/>
                    <a:pt x="13197" y="2664"/>
                  </a:cubicBezTo>
                  <a:cubicBezTo>
                    <a:pt x="13197" y="2694"/>
                    <a:pt x="13199" y="2723"/>
                    <a:pt x="13202" y="2754"/>
                  </a:cubicBezTo>
                  <a:cubicBezTo>
                    <a:pt x="13212" y="2842"/>
                    <a:pt x="13226" y="2930"/>
                    <a:pt x="13246" y="3014"/>
                  </a:cubicBezTo>
                  <a:lnTo>
                    <a:pt x="13326" y="2973"/>
                  </a:lnTo>
                  <a:cubicBezTo>
                    <a:pt x="13309" y="2895"/>
                    <a:pt x="13295" y="2815"/>
                    <a:pt x="13286" y="2734"/>
                  </a:cubicBezTo>
                  <a:cubicBezTo>
                    <a:pt x="13283" y="2710"/>
                    <a:pt x="13282" y="2687"/>
                    <a:pt x="13282" y="2664"/>
                  </a:cubicBezTo>
                  <a:cubicBezTo>
                    <a:pt x="13282" y="2596"/>
                    <a:pt x="13294" y="2528"/>
                    <a:pt x="13316" y="2460"/>
                  </a:cubicBezTo>
                  <a:lnTo>
                    <a:pt x="13240" y="2404"/>
                  </a:lnTo>
                  <a:close/>
                  <a:moveTo>
                    <a:pt x="13436" y="3324"/>
                  </a:moveTo>
                  <a:lnTo>
                    <a:pt x="13364" y="3392"/>
                  </a:lnTo>
                  <a:cubicBezTo>
                    <a:pt x="13432" y="3547"/>
                    <a:pt x="13518" y="3696"/>
                    <a:pt x="13626" y="3847"/>
                  </a:cubicBezTo>
                  <a:lnTo>
                    <a:pt x="13684" y="3756"/>
                  </a:lnTo>
                  <a:cubicBezTo>
                    <a:pt x="13581" y="3611"/>
                    <a:pt x="13500" y="3470"/>
                    <a:pt x="13436" y="3324"/>
                  </a:cubicBezTo>
                  <a:close/>
                  <a:moveTo>
                    <a:pt x="13895" y="4031"/>
                  </a:moveTo>
                  <a:lnTo>
                    <a:pt x="13843" y="4130"/>
                  </a:lnTo>
                  <a:cubicBezTo>
                    <a:pt x="13952" y="4255"/>
                    <a:pt x="14067" y="4374"/>
                    <a:pt x="14166" y="4473"/>
                  </a:cubicBezTo>
                  <a:cubicBezTo>
                    <a:pt x="14166" y="4473"/>
                    <a:pt x="14214" y="4369"/>
                    <a:pt x="14214" y="4369"/>
                  </a:cubicBezTo>
                  <a:cubicBezTo>
                    <a:pt x="14116" y="4271"/>
                    <a:pt x="14002" y="4154"/>
                    <a:pt x="13895" y="4031"/>
                  </a:cubicBezTo>
                  <a:close/>
                  <a:moveTo>
                    <a:pt x="14464" y="4597"/>
                  </a:moveTo>
                  <a:lnTo>
                    <a:pt x="14416" y="4701"/>
                  </a:lnTo>
                  <a:cubicBezTo>
                    <a:pt x="14514" y="4799"/>
                    <a:pt x="14627" y="4917"/>
                    <a:pt x="14733" y="5042"/>
                  </a:cubicBezTo>
                  <a:lnTo>
                    <a:pt x="14786" y="4944"/>
                  </a:lnTo>
                  <a:cubicBezTo>
                    <a:pt x="14678" y="4816"/>
                    <a:pt x="14563" y="4696"/>
                    <a:pt x="14464" y="4597"/>
                  </a:cubicBezTo>
                  <a:close/>
                  <a:moveTo>
                    <a:pt x="15004" y="5233"/>
                  </a:moveTo>
                  <a:cubicBezTo>
                    <a:pt x="15004" y="5233"/>
                    <a:pt x="14942" y="5320"/>
                    <a:pt x="14942" y="5320"/>
                  </a:cubicBezTo>
                  <a:cubicBezTo>
                    <a:pt x="15041" y="5473"/>
                    <a:pt x="15112" y="5622"/>
                    <a:pt x="15158" y="5778"/>
                  </a:cubicBezTo>
                  <a:lnTo>
                    <a:pt x="15236" y="5727"/>
                  </a:lnTo>
                  <a:cubicBezTo>
                    <a:pt x="15186" y="5557"/>
                    <a:pt x="15109" y="5396"/>
                    <a:pt x="15004" y="5233"/>
                  </a:cubicBezTo>
                  <a:close/>
                  <a:moveTo>
                    <a:pt x="15294" y="6152"/>
                  </a:moveTo>
                  <a:lnTo>
                    <a:pt x="15210" y="6161"/>
                  </a:lnTo>
                  <a:cubicBezTo>
                    <a:pt x="15211" y="6190"/>
                    <a:pt x="15211" y="6219"/>
                    <a:pt x="15211" y="6249"/>
                  </a:cubicBezTo>
                  <a:cubicBezTo>
                    <a:pt x="15211" y="6356"/>
                    <a:pt x="15202" y="6470"/>
                    <a:pt x="15183" y="6586"/>
                  </a:cubicBezTo>
                  <a:cubicBezTo>
                    <a:pt x="15176" y="6628"/>
                    <a:pt x="15167" y="6669"/>
                    <a:pt x="15158" y="6709"/>
                  </a:cubicBezTo>
                  <a:lnTo>
                    <a:pt x="15238" y="6752"/>
                  </a:lnTo>
                  <a:cubicBezTo>
                    <a:pt x="15248" y="6708"/>
                    <a:pt x="15257" y="6663"/>
                    <a:pt x="15265" y="6615"/>
                  </a:cubicBezTo>
                  <a:cubicBezTo>
                    <a:pt x="15286" y="6490"/>
                    <a:pt x="15297" y="6366"/>
                    <a:pt x="15297" y="6249"/>
                  </a:cubicBezTo>
                  <a:cubicBezTo>
                    <a:pt x="15297" y="6216"/>
                    <a:pt x="15296" y="6184"/>
                    <a:pt x="15294" y="6152"/>
                  </a:cubicBezTo>
                  <a:close/>
                  <a:moveTo>
                    <a:pt x="15037" y="7036"/>
                  </a:moveTo>
                  <a:cubicBezTo>
                    <a:pt x="14965" y="7172"/>
                    <a:pt x="14868" y="7295"/>
                    <a:pt x="14751" y="7400"/>
                  </a:cubicBezTo>
                  <a:lnTo>
                    <a:pt x="14795" y="7507"/>
                  </a:lnTo>
                  <a:cubicBezTo>
                    <a:pt x="14921" y="7394"/>
                    <a:pt x="15025" y="7262"/>
                    <a:pt x="15104" y="7115"/>
                  </a:cubicBezTo>
                  <a:lnTo>
                    <a:pt x="15037" y="7036"/>
                  </a:lnTo>
                  <a:close/>
                  <a:moveTo>
                    <a:pt x="14500" y="7602"/>
                  </a:moveTo>
                  <a:cubicBezTo>
                    <a:pt x="14390" y="7668"/>
                    <a:pt x="14265" y="7726"/>
                    <a:pt x="14130" y="7775"/>
                  </a:cubicBezTo>
                  <a:lnTo>
                    <a:pt x="14150" y="7897"/>
                  </a:lnTo>
                  <a:cubicBezTo>
                    <a:pt x="14290" y="7847"/>
                    <a:pt x="14418" y="7786"/>
                    <a:pt x="14531" y="7718"/>
                  </a:cubicBezTo>
                  <a:cubicBezTo>
                    <a:pt x="14531" y="7718"/>
                    <a:pt x="14500" y="7602"/>
                    <a:pt x="14500" y="7602"/>
                  </a:cubicBezTo>
                  <a:close/>
                  <a:moveTo>
                    <a:pt x="10089" y="7821"/>
                  </a:moveTo>
                  <a:lnTo>
                    <a:pt x="10094" y="7946"/>
                  </a:lnTo>
                  <a:cubicBezTo>
                    <a:pt x="10204" y="7937"/>
                    <a:pt x="10320" y="7938"/>
                    <a:pt x="10440" y="7949"/>
                  </a:cubicBezTo>
                  <a:lnTo>
                    <a:pt x="10484" y="7954"/>
                  </a:lnTo>
                  <a:lnTo>
                    <a:pt x="10489" y="7828"/>
                  </a:lnTo>
                  <a:lnTo>
                    <a:pt x="10445" y="7824"/>
                  </a:lnTo>
                  <a:cubicBezTo>
                    <a:pt x="10322" y="7813"/>
                    <a:pt x="10203" y="7812"/>
                    <a:pt x="10089" y="7821"/>
                  </a:cubicBezTo>
                  <a:close/>
                  <a:moveTo>
                    <a:pt x="10765" y="7850"/>
                  </a:moveTo>
                  <a:lnTo>
                    <a:pt x="10759" y="7975"/>
                  </a:lnTo>
                  <a:lnTo>
                    <a:pt x="10784" y="7978"/>
                  </a:lnTo>
                  <a:cubicBezTo>
                    <a:pt x="10904" y="7990"/>
                    <a:pt x="11028" y="8002"/>
                    <a:pt x="11153" y="8013"/>
                  </a:cubicBezTo>
                  <a:lnTo>
                    <a:pt x="11158" y="7887"/>
                  </a:lnTo>
                  <a:cubicBezTo>
                    <a:pt x="11033" y="7876"/>
                    <a:pt x="10910" y="7864"/>
                    <a:pt x="10790" y="7852"/>
                  </a:cubicBezTo>
                  <a:lnTo>
                    <a:pt x="10765" y="7850"/>
                  </a:lnTo>
                  <a:close/>
                  <a:moveTo>
                    <a:pt x="13849" y="7850"/>
                  </a:moveTo>
                  <a:cubicBezTo>
                    <a:pt x="13728" y="7880"/>
                    <a:pt x="13597" y="7905"/>
                    <a:pt x="13460" y="7925"/>
                  </a:cubicBezTo>
                  <a:cubicBezTo>
                    <a:pt x="13460" y="7925"/>
                    <a:pt x="13468" y="8050"/>
                    <a:pt x="13468" y="8050"/>
                  </a:cubicBezTo>
                  <a:cubicBezTo>
                    <a:pt x="13608" y="8030"/>
                    <a:pt x="13740" y="8004"/>
                    <a:pt x="13863" y="7973"/>
                  </a:cubicBezTo>
                  <a:lnTo>
                    <a:pt x="13849" y="7850"/>
                  </a:lnTo>
                  <a:close/>
                  <a:moveTo>
                    <a:pt x="9810" y="7885"/>
                  </a:moveTo>
                  <a:cubicBezTo>
                    <a:pt x="9673" y="7918"/>
                    <a:pt x="9542" y="7967"/>
                    <a:pt x="9420" y="8030"/>
                  </a:cubicBezTo>
                  <a:lnTo>
                    <a:pt x="9448" y="8149"/>
                  </a:lnTo>
                  <a:cubicBezTo>
                    <a:pt x="9565" y="8088"/>
                    <a:pt x="9691" y="8041"/>
                    <a:pt x="9823" y="8009"/>
                  </a:cubicBezTo>
                  <a:lnTo>
                    <a:pt x="9810" y="7885"/>
                  </a:lnTo>
                  <a:close/>
                  <a:moveTo>
                    <a:pt x="11432" y="7920"/>
                  </a:moveTo>
                  <a:lnTo>
                    <a:pt x="11428" y="8046"/>
                  </a:lnTo>
                  <a:cubicBezTo>
                    <a:pt x="11558" y="8057"/>
                    <a:pt x="11691" y="8067"/>
                    <a:pt x="11823" y="8075"/>
                  </a:cubicBezTo>
                  <a:cubicBezTo>
                    <a:pt x="11823" y="8075"/>
                    <a:pt x="11827" y="7949"/>
                    <a:pt x="11827" y="7949"/>
                  </a:cubicBezTo>
                  <a:cubicBezTo>
                    <a:pt x="11695" y="7941"/>
                    <a:pt x="11563" y="7931"/>
                    <a:pt x="11432" y="7920"/>
                  </a:cubicBezTo>
                  <a:close/>
                  <a:moveTo>
                    <a:pt x="12124" y="7956"/>
                  </a:moveTo>
                  <a:lnTo>
                    <a:pt x="12121" y="8082"/>
                  </a:lnTo>
                  <a:cubicBezTo>
                    <a:pt x="12254" y="8087"/>
                    <a:pt x="12386" y="8091"/>
                    <a:pt x="12517" y="8092"/>
                  </a:cubicBezTo>
                  <a:cubicBezTo>
                    <a:pt x="12517" y="8092"/>
                    <a:pt x="12517" y="7966"/>
                    <a:pt x="12517" y="7966"/>
                  </a:cubicBezTo>
                  <a:cubicBezTo>
                    <a:pt x="12387" y="7965"/>
                    <a:pt x="12255" y="7961"/>
                    <a:pt x="12124" y="7956"/>
                  </a:cubicBezTo>
                  <a:close/>
                  <a:moveTo>
                    <a:pt x="13184" y="7956"/>
                  </a:moveTo>
                  <a:cubicBezTo>
                    <a:pt x="13059" y="7967"/>
                    <a:pt x="12927" y="7974"/>
                    <a:pt x="12791" y="7978"/>
                  </a:cubicBezTo>
                  <a:lnTo>
                    <a:pt x="12792" y="8103"/>
                  </a:lnTo>
                  <a:cubicBezTo>
                    <a:pt x="12930" y="8099"/>
                    <a:pt x="13064" y="8093"/>
                    <a:pt x="13189" y="8082"/>
                  </a:cubicBezTo>
                  <a:lnTo>
                    <a:pt x="13184" y="7956"/>
                  </a:lnTo>
                  <a:close/>
                  <a:moveTo>
                    <a:pt x="9148" y="8203"/>
                  </a:moveTo>
                  <a:cubicBezTo>
                    <a:pt x="9019" y="8306"/>
                    <a:pt x="8910" y="8427"/>
                    <a:pt x="8822" y="8562"/>
                  </a:cubicBezTo>
                  <a:lnTo>
                    <a:pt x="8883" y="8649"/>
                  </a:lnTo>
                  <a:cubicBezTo>
                    <a:pt x="8965" y="8523"/>
                    <a:pt x="9068" y="8411"/>
                    <a:pt x="9189" y="8314"/>
                  </a:cubicBezTo>
                  <a:lnTo>
                    <a:pt x="9148" y="8203"/>
                  </a:lnTo>
                  <a:close/>
                  <a:moveTo>
                    <a:pt x="8643" y="8911"/>
                  </a:moveTo>
                  <a:cubicBezTo>
                    <a:pt x="8604" y="9040"/>
                    <a:pt x="8583" y="9173"/>
                    <a:pt x="8583" y="9306"/>
                  </a:cubicBezTo>
                  <a:cubicBezTo>
                    <a:pt x="8583" y="9378"/>
                    <a:pt x="8589" y="9451"/>
                    <a:pt x="8601" y="9522"/>
                  </a:cubicBezTo>
                  <a:cubicBezTo>
                    <a:pt x="8601" y="9522"/>
                    <a:pt x="8683" y="9491"/>
                    <a:pt x="8683" y="9491"/>
                  </a:cubicBezTo>
                  <a:cubicBezTo>
                    <a:pt x="8673" y="9430"/>
                    <a:pt x="8668" y="9368"/>
                    <a:pt x="8668" y="9306"/>
                  </a:cubicBezTo>
                  <a:cubicBezTo>
                    <a:pt x="8668" y="9191"/>
                    <a:pt x="8686" y="9075"/>
                    <a:pt x="8720" y="8962"/>
                  </a:cubicBezTo>
                  <a:lnTo>
                    <a:pt x="8643" y="8911"/>
                  </a:lnTo>
                  <a:close/>
                  <a:moveTo>
                    <a:pt x="8818" y="9830"/>
                  </a:moveTo>
                  <a:lnTo>
                    <a:pt x="8750" y="9907"/>
                  </a:lnTo>
                  <a:cubicBezTo>
                    <a:pt x="8826" y="10051"/>
                    <a:pt x="8930" y="10183"/>
                    <a:pt x="9058" y="10302"/>
                  </a:cubicBezTo>
                  <a:lnTo>
                    <a:pt x="9103" y="10196"/>
                  </a:lnTo>
                  <a:cubicBezTo>
                    <a:pt x="8983" y="10085"/>
                    <a:pt x="8887" y="9962"/>
                    <a:pt x="8818" y="9830"/>
                  </a:cubicBezTo>
                  <a:close/>
                  <a:moveTo>
                    <a:pt x="9334" y="10396"/>
                  </a:moveTo>
                  <a:lnTo>
                    <a:pt x="9300" y="10511"/>
                  </a:lnTo>
                  <a:cubicBezTo>
                    <a:pt x="9409" y="10581"/>
                    <a:pt x="9531" y="10644"/>
                    <a:pt x="9662" y="10699"/>
                  </a:cubicBezTo>
                  <a:lnTo>
                    <a:pt x="9678" y="10706"/>
                  </a:lnTo>
                  <a:lnTo>
                    <a:pt x="9701" y="10586"/>
                  </a:lnTo>
                  <a:lnTo>
                    <a:pt x="9686" y="10579"/>
                  </a:lnTo>
                  <a:cubicBezTo>
                    <a:pt x="9558" y="10525"/>
                    <a:pt x="9439" y="10463"/>
                    <a:pt x="9334" y="10396"/>
                  </a:cubicBezTo>
                  <a:close/>
                  <a:moveTo>
                    <a:pt x="9989" y="10678"/>
                  </a:moveTo>
                  <a:cubicBezTo>
                    <a:pt x="9989" y="10678"/>
                    <a:pt x="9970" y="10801"/>
                    <a:pt x="9970" y="10801"/>
                  </a:cubicBezTo>
                  <a:cubicBezTo>
                    <a:pt x="10088" y="10842"/>
                    <a:pt x="10219" y="10882"/>
                    <a:pt x="10359" y="10922"/>
                  </a:cubicBezTo>
                  <a:lnTo>
                    <a:pt x="10375" y="10798"/>
                  </a:lnTo>
                  <a:cubicBezTo>
                    <a:pt x="10236" y="10759"/>
                    <a:pt x="10106" y="10719"/>
                    <a:pt x="9989" y="10678"/>
                  </a:cubicBezTo>
                  <a:close/>
                  <a:moveTo>
                    <a:pt x="10653" y="10891"/>
                  </a:moveTo>
                  <a:cubicBezTo>
                    <a:pt x="10653" y="10891"/>
                    <a:pt x="10639" y="11014"/>
                    <a:pt x="10639" y="11014"/>
                  </a:cubicBezTo>
                  <a:cubicBezTo>
                    <a:pt x="10766" y="11046"/>
                    <a:pt x="10897" y="11076"/>
                    <a:pt x="11030" y="11106"/>
                  </a:cubicBezTo>
                  <a:lnTo>
                    <a:pt x="11043" y="10982"/>
                  </a:lnTo>
                  <a:cubicBezTo>
                    <a:pt x="10910" y="10953"/>
                    <a:pt x="10780" y="10922"/>
                    <a:pt x="10653" y="10891"/>
                  </a:cubicBezTo>
                  <a:close/>
                  <a:moveTo>
                    <a:pt x="11320" y="11032"/>
                  </a:moveTo>
                  <a:cubicBezTo>
                    <a:pt x="11320" y="11032"/>
                    <a:pt x="11308" y="11157"/>
                    <a:pt x="11308" y="11157"/>
                  </a:cubicBezTo>
                  <a:cubicBezTo>
                    <a:pt x="11438" y="11184"/>
                    <a:pt x="11569" y="11209"/>
                    <a:pt x="11701" y="11235"/>
                  </a:cubicBezTo>
                  <a:lnTo>
                    <a:pt x="11712" y="11112"/>
                  </a:lnTo>
                  <a:cubicBezTo>
                    <a:pt x="11580" y="11086"/>
                    <a:pt x="11450" y="11059"/>
                    <a:pt x="11320" y="11032"/>
                  </a:cubicBezTo>
                  <a:close/>
                  <a:moveTo>
                    <a:pt x="11989" y="11174"/>
                  </a:moveTo>
                  <a:cubicBezTo>
                    <a:pt x="11989" y="11174"/>
                    <a:pt x="11978" y="11298"/>
                    <a:pt x="11978" y="11298"/>
                  </a:cubicBezTo>
                  <a:lnTo>
                    <a:pt x="12370" y="11375"/>
                  </a:lnTo>
                  <a:lnTo>
                    <a:pt x="12381" y="11251"/>
                  </a:lnTo>
                  <a:lnTo>
                    <a:pt x="11989" y="11174"/>
                  </a:lnTo>
                  <a:close/>
                  <a:moveTo>
                    <a:pt x="12659" y="11280"/>
                  </a:moveTo>
                  <a:lnTo>
                    <a:pt x="12647" y="11404"/>
                  </a:lnTo>
                  <a:cubicBezTo>
                    <a:pt x="12779" y="11431"/>
                    <a:pt x="12910" y="11459"/>
                    <a:pt x="13039" y="11487"/>
                  </a:cubicBezTo>
                  <a:lnTo>
                    <a:pt x="13051" y="11362"/>
                  </a:lnTo>
                  <a:cubicBezTo>
                    <a:pt x="12922" y="11334"/>
                    <a:pt x="12792" y="11307"/>
                    <a:pt x="12659" y="11280"/>
                  </a:cubicBezTo>
                  <a:close/>
                  <a:moveTo>
                    <a:pt x="13330" y="11456"/>
                  </a:moveTo>
                  <a:lnTo>
                    <a:pt x="13317" y="11580"/>
                  </a:lnTo>
                  <a:cubicBezTo>
                    <a:pt x="13450" y="11612"/>
                    <a:pt x="13580" y="11645"/>
                    <a:pt x="13705" y="11680"/>
                  </a:cubicBezTo>
                  <a:lnTo>
                    <a:pt x="13721" y="11556"/>
                  </a:lnTo>
                  <a:cubicBezTo>
                    <a:pt x="13595" y="11521"/>
                    <a:pt x="13464" y="11488"/>
                    <a:pt x="13330" y="11456"/>
                  </a:cubicBezTo>
                  <a:close/>
                  <a:moveTo>
                    <a:pt x="14004" y="11633"/>
                  </a:moveTo>
                  <a:cubicBezTo>
                    <a:pt x="14004" y="11633"/>
                    <a:pt x="13986" y="11756"/>
                    <a:pt x="13986" y="11756"/>
                  </a:cubicBezTo>
                  <a:cubicBezTo>
                    <a:pt x="14125" y="11800"/>
                    <a:pt x="14253" y="11846"/>
                    <a:pt x="14368" y="11893"/>
                  </a:cubicBezTo>
                  <a:lnTo>
                    <a:pt x="14391" y="11771"/>
                  </a:lnTo>
                  <a:cubicBezTo>
                    <a:pt x="14275" y="11724"/>
                    <a:pt x="14145" y="11678"/>
                    <a:pt x="14004" y="11633"/>
                  </a:cubicBezTo>
                  <a:close/>
                  <a:moveTo>
                    <a:pt x="14659" y="11881"/>
                  </a:moveTo>
                  <a:cubicBezTo>
                    <a:pt x="14659" y="11881"/>
                    <a:pt x="14632" y="11999"/>
                    <a:pt x="14632" y="11999"/>
                  </a:cubicBezTo>
                  <a:cubicBezTo>
                    <a:pt x="14772" y="12071"/>
                    <a:pt x="14890" y="12149"/>
                    <a:pt x="14985" y="12230"/>
                  </a:cubicBezTo>
                  <a:lnTo>
                    <a:pt x="15028" y="12122"/>
                  </a:lnTo>
                  <a:cubicBezTo>
                    <a:pt x="14928" y="12037"/>
                    <a:pt x="14804" y="11956"/>
                    <a:pt x="14659" y="11881"/>
                  </a:cubicBezTo>
                  <a:close/>
                  <a:moveTo>
                    <a:pt x="15246" y="12411"/>
                  </a:moveTo>
                  <a:cubicBezTo>
                    <a:pt x="15246" y="12411"/>
                    <a:pt x="15181" y="12494"/>
                    <a:pt x="15181" y="12494"/>
                  </a:cubicBezTo>
                  <a:cubicBezTo>
                    <a:pt x="15243" y="12600"/>
                    <a:pt x="15273" y="12709"/>
                    <a:pt x="15273" y="12830"/>
                  </a:cubicBezTo>
                  <a:cubicBezTo>
                    <a:pt x="15273" y="12874"/>
                    <a:pt x="15270" y="12921"/>
                    <a:pt x="15260" y="12976"/>
                  </a:cubicBezTo>
                  <a:lnTo>
                    <a:pt x="15343" y="13001"/>
                  </a:lnTo>
                  <a:cubicBezTo>
                    <a:pt x="15353" y="12943"/>
                    <a:pt x="15359" y="12885"/>
                    <a:pt x="15359" y="12830"/>
                  </a:cubicBezTo>
                  <a:cubicBezTo>
                    <a:pt x="15359" y="12680"/>
                    <a:pt x="15321" y="12539"/>
                    <a:pt x="15246" y="12411"/>
                  </a:cubicBezTo>
                  <a:close/>
                  <a:moveTo>
                    <a:pt x="15159" y="13295"/>
                  </a:moveTo>
                  <a:cubicBezTo>
                    <a:pt x="15095" y="13434"/>
                    <a:pt x="15006" y="13569"/>
                    <a:pt x="14895" y="13696"/>
                  </a:cubicBezTo>
                  <a:lnTo>
                    <a:pt x="14947" y="13796"/>
                  </a:lnTo>
                  <a:cubicBezTo>
                    <a:pt x="15065" y="13660"/>
                    <a:pt x="15160" y="13515"/>
                    <a:pt x="15229" y="13366"/>
                  </a:cubicBezTo>
                  <a:lnTo>
                    <a:pt x="15159" y="13295"/>
                  </a:lnTo>
                  <a:close/>
                  <a:moveTo>
                    <a:pt x="14668" y="13932"/>
                  </a:moveTo>
                  <a:cubicBezTo>
                    <a:pt x="14566" y="14020"/>
                    <a:pt x="14449" y="14109"/>
                    <a:pt x="14321" y="14193"/>
                  </a:cubicBezTo>
                  <a:lnTo>
                    <a:pt x="14355" y="14308"/>
                  </a:lnTo>
                  <a:cubicBezTo>
                    <a:pt x="14486" y="14222"/>
                    <a:pt x="14607" y="14131"/>
                    <a:pt x="14712" y="14040"/>
                  </a:cubicBezTo>
                  <a:lnTo>
                    <a:pt x="14668" y="13932"/>
                  </a:lnTo>
                  <a:close/>
                  <a:moveTo>
                    <a:pt x="14070" y="14356"/>
                  </a:moveTo>
                  <a:cubicBezTo>
                    <a:pt x="13956" y="14420"/>
                    <a:pt x="13831" y="14485"/>
                    <a:pt x="13699" y="14548"/>
                  </a:cubicBezTo>
                  <a:lnTo>
                    <a:pt x="13725" y="14669"/>
                  </a:lnTo>
                  <a:cubicBezTo>
                    <a:pt x="13859" y="14605"/>
                    <a:pt x="13985" y="14538"/>
                    <a:pt x="14100" y="14473"/>
                  </a:cubicBezTo>
                  <a:lnTo>
                    <a:pt x="14070" y="14356"/>
                  </a:lnTo>
                  <a:close/>
                  <a:moveTo>
                    <a:pt x="13409" y="14674"/>
                  </a:moveTo>
                  <a:cubicBezTo>
                    <a:pt x="13288" y="14727"/>
                    <a:pt x="13161" y="14779"/>
                    <a:pt x="13030" y="14830"/>
                  </a:cubicBezTo>
                  <a:lnTo>
                    <a:pt x="13051" y="14951"/>
                  </a:lnTo>
                  <a:cubicBezTo>
                    <a:pt x="13184" y="14900"/>
                    <a:pt x="13311" y="14848"/>
                    <a:pt x="13433" y="14795"/>
                  </a:cubicBezTo>
                  <a:lnTo>
                    <a:pt x="13409" y="14674"/>
                  </a:lnTo>
                  <a:close/>
                  <a:moveTo>
                    <a:pt x="12768" y="14922"/>
                  </a:moveTo>
                  <a:cubicBezTo>
                    <a:pt x="12644" y="14967"/>
                    <a:pt x="12516" y="15011"/>
                    <a:pt x="12384" y="15055"/>
                  </a:cubicBezTo>
                  <a:lnTo>
                    <a:pt x="12403" y="15178"/>
                  </a:lnTo>
                  <a:cubicBezTo>
                    <a:pt x="12535" y="15133"/>
                    <a:pt x="12664" y="15090"/>
                    <a:pt x="12788" y="15044"/>
                  </a:cubicBezTo>
                  <a:lnTo>
                    <a:pt x="12768" y="14922"/>
                  </a:lnTo>
                  <a:close/>
                  <a:moveTo>
                    <a:pt x="12101" y="15169"/>
                  </a:moveTo>
                  <a:cubicBezTo>
                    <a:pt x="11976" y="15209"/>
                    <a:pt x="11846" y="15249"/>
                    <a:pt x="11715" y="15290"/>
                  </a:cubicBezTo>
                  <a:lnTo>
                    <a:pt x="11732" y="15413"/>
                  </a:lnTo>
                  <a:cubicBezTo>
                    <a:pt x="11864" y="15373"/>
                    <a:pt x="11993" y="15332"/>
                    <a:pt x="12119" y="15292"/>
                  </a:cubicBezTo>
                  <a:lnTo>
                    <a:pt x="12101" y="15169"/>
                  </a:lnTo>
                  <a:close/>
                  <a:moveTo>
                    <a:pt x="11456" y="15346"/>
                  </a:moveTo>
                  <a:cubicBezTo>
                    <a:pt x="11330" y="15383"/>
                    <a:pt x="11201" y="15421"/>
                    <a:pt x="11069" y="15459"/>
                  </a:cubicBezTo>
                  <a:lnTo>
                    <a:pt x="11085" y="15581"/>
                  </a:lnTo>
                  <a:cubicBezTo>
                    <a:pt x="11217" y="15544"/>
                    <a:pt x="11347" y="15507"/>
                    <a:pt x="11474" y="15470"/>
                  </a:cubicBezTo>
                  <a:lnTo>
                    <a:pt x="11456" y="15346"/>
                  </a:lnTo>
                  <a:close/>
                  <a:moveTo>
                    <a:pt x="10788" y="15558"/>
                  </a:moveTo>
                  <a:cubicBezTo>
                    <a:pt x="10661" y="15594"/>
                    <a:pt x="10531" y="15629"/>
                    <a:pt x="10400" y="15665"/>
                  </a:cubicBezTo>
                  <a:lnTo>
                    <a:pt x="10416" y="15789"/>
                  </a:lnTo>
                  <a:cubicBezTo>
                    <a:pt x="10547" y="15753"/>
                    <a:pt x="10677" y="15717"/>
                    <a:pt x="10804" y="15682"/>
                  </a:cubicBezTo>
                  <a:lnTo>
                    <a:pt x="10788" y="15558"/>
                  </a:lnTo>
                  <a:close/>
                  <a:moveTo>
                    <a:pt x="10119" y="15735"/>
                  </a:moveTo>
                  <a:cubicBezTo>
                    <a:pt x="10119" y="15735"/>
                    <a:pt x="9730" y="15840"/>
                    <a:pt x="9730" y="15840"/>
                  </a:cubicBezTo>
                  <a:lnTo>
                    <a:pt x="9745" y="15964"/>
                  </a:lnTo>
                  <a:lnTo>
                    <a:pt x="10135" y="15859"/>
                  </a:lnTo>
                  <a:lnTo>
                    <a:pt x="10119" y="15735"/>
                  </a:lnTo>
                  <a:close/>
                  <a:moveTo>
                    <a:pt x="9450" y="15912"/>
                  </a:moveTo>
                  <a:cubicBezTo>
                    <a:pt x="9450" y="15912"/>
                    <a:pt x="9061" y="16016"/>
                    <a:pt x="9061" y="16016"/>
                  </a:cubicBezTo>
                  <a:lnTo>
                    <a:pt x="9076" y="16139"/>
                  </a:lnTo>
                  <a:lnTo>
                    <a:pt x="9465" y="16035"/>
                  </a:lnTo>
                  <a:lnTo>
                    <a:pt x="9450" y="15912"/>
                  </a:lnTo>
                  <a:close/>
                  <a:moveTo>
                    <a:pt x="8780" y="16088"/>
                  </a:moveTo>
                  <a:cubicBezTo>
                    <a:pt x="8780" y="16088"/>
                    <a:pt x="8626" y="16130"/>
                    <a:pt x="8626" y="16130"/>
                  </a:cubicBezTo>
                  <a:cubicBezTo>
                    <a:pt x="8548" y="16151"/>
                    <a:pt x="8470" y="16172"/>
                    <a:pt x="8392" y="16193"/>
                  </a:cubicBezTo>
                  <a:lnTo>
                    <a:pt x="8407" y="16317"/>
                  </a:lnTo>
                  <a:cubicBezTo>
                    <a:pt x="8485" y="16296"/>
                    <a:pt x="8563" y="16275"/>
                    <a:pt x="8640" y="16254"/>
                  </a:cubicBezTo>
                  <a:lnTo>
                    <a:pt x="8795" y="16212"/>
                  </a:lnTo>
                  <a:lnTo>
                    <a:pt x="8780" y="16088"/>
                  </a:lnTo>
                  <a:close/>
                  <a:moveTo>
                    <a:pt x="8110" y="16265"/>
                  </a:moveTo>
                  <a:cubicBezTo>
                    <a:pt x="7981" y="16303"/>
                    <a:pt x="7851" y="16341"/>
                    <a:pt x="7722" y="16380"/>
                  </a:cubicBezTo>
                  <a:lnTo>
                    <a:pt x="7739" y="16503"/>
                  </a:lnTo>
                  <a:cubicBezTo>
                    <a:pt x="7868" y="16464"/>
                    <a:pt x="7997" y="16426"/>
                    <a:pt x="8126" y="16389"/>
                  </a:cubicBezTo>
                  <a:lnTo>
                    <a:pt x="8110" y="16265"/>
                  </a:lnTo>
                  <a:close/>
                  <a:moveTo>
                    <a:pt x="7464" y="16477"/>
                  </a:moveTo>
                  <a:cubicBezTo>
                    <a:pt x="7334" y="16518"/>
                    <a:pt x="7205" y="16561"/>
                    <a:pt x="7077" y="16603"/>
                  </a:cubicBezTo>
                  <a:lnTo>
                    <a:pt x="7095" y="16725"/>
                  </a:lnTo>
                  <a:cubicBezTo>
                    <a:pt x="7224" y="16682"/>
                    <a:pt x="7353" y="16641"/>
                    <a:pt x="7482" y="16600"/>
                  </a:cubicBezTo>
                  <a:lnTo>
                    <a:pt x="7464" y="16477"/>
                  </a:lnTo>
                  <a:close/>
                  <a:moveTo>
                    <a:pt x="6792" y="16690"/>
                  </a:moveTo>
                  <a:cubicBezTo>
                    <a:pt x="6663" y="16734"/>
                    <a:pt x="6535" y="16780"/>
                    <a:pt x="6407" y="16827"/>
                  </a:cubicBezTo>
                  <a:lnTo>
                    <a:pt x="6427" y="16948"/>
                  </a:lnTo>
                  <a:cubicBezTo>
                    <a:pt x="6555" y="16902"/>
                    <a:pt x="6683" y="16857"/>
                    <a:pt x="6811" y="16812"/>
                  </a:cubicBezTo>
                  <a:lnTo>
                    <a:pt x="6792" y="16690"/>
                  </a:lnTo>
                  <a:close/>
                  <a:moveTo>
                    <a:pt x="6120" y="16937"/>
                  </a:moveTo>
                  <a:cubicBezTo>
                    <a:pt x="5992" y="16986"/>
                    <a:pt x="5865" y="17035"/>
                    <a:pt x="5738" y="17085"/>
                  </a:cubicBezTo>
                  <a:lnTo>
                    <a:pt x="5760" y="17207"/>
                  </a:lnTo>
                  <a:cubicBezTo>
                    <a:pt x="5887" y="17156"/>
                    <a:pt x="6013" y="17107"/>
                    <a:pt x="6141" y="17059"/>
                  </a:cubicBezTo>
                  <a:lnTo>
                    <a:pt x="6120" y="16937"/>
                  </a:lnTo>
                  <a:close/>
                  <a:moveTo>
                    <a:pt x="5473" y="17185"/>
                  </a:moveTo>
                  <a:cubicBezTo>
                    <a:pt x="5345" y="17237"/>
                    <a:pt x="5218" y="17291"/>
                    <a:pt x="5092" y="17346"/>
                  </a:cubicBezTo>
                  <a:lnTo>
                    <a:pt x="5116" y="17467"/>
                  </a:lnTo>
                  <a:cubicBezTo>
                    <a:pt x="5242" y="17413"/>
                    <a:pt x="5368" y="17359"/>
                    <a:pt x="5496" y="17306"/>
                  </a:cubicBezTo>
                  <a:lnTo>
                    <a:pt x="5473" y="17185"/>
                  </a:lnTo>
                  <a:close/>
                  <a:moveTo>
                    <a:pt x="4824" y="17467"/>
                  </a:moveTo>
                  <a:cubicBezTo>
                    <a:pt x="4697" y="17525"/>
                    <a:pt x="4571" y="17584"/>
                    <a:pt x="4447" y="17644"/>
                  </a:cubicBezTo>
                  <a:lnTo>
                    <a:pt x="4473" y="17764"/>
                  </a:lnTo>
                  <a:cubicBezTo>
                    <a:pt x="4597" y="17704"/>
                    <a:pt x="4722" y="17646"/>
                    <a:pt x="4849" y="17588"/>
                  </a:cubicBezTo>
                  <a:lnTo>
                    <a:pt x="4824" y="17467"/>
                  </a:lnTo>
                  <a:close/>
                  <a:moveTo>
                    <a:pt x="4175" y="17786"/>
                  </a:moveTo>
                  <a:cubicBezTo>
                    <a:pt x="4049" y="17849"/>
                    <a:pt x="3924" y="17913"/>
                    <a:pt x="3801" y="17979"/>
                  </a:cubicBezTo>
                  <a:lnTo>
                    <a:pt x="3830" y="18097"/>
                  </a:lnTo>
                  <a:cubicBezTo>
                    <a:pt x="3953" y="18032"/>
                    <a:pt x="4077" y="17968"/>
                    <a:pt x="4203" y="17905"/>
                  </a:cubicBezTo>
                  <a:lnTo>
                    <a:pt x="4175" y="17786"/>
                  </a:lnTo>
                  <a:close/>
                  <a:moveTo>
                    <a:pt x="3549" y="18139"/>
                  </a:moveTo>
                  <a:cubicBezTo>
                    <a:pt x="3424" y="18209"/>
                    <a:pt x="3301" y="18280"/>
                    <a:pt x="3180" y="18353"/>
                  </a:cubicBezTo>
                  <a:lnTo>
                    <a:pt x="3212" y="18470"/>
                  </a:lnTo>
                  <a:cubicBezTo>
                    <a:pt x="3332" y="18398"/>
                    <a:pt x="3454" y="18326"/>
                    <a:pt x="3579" y="18256"/>
                  </a:cubicBezTo>
                  <a:lnTo>
                    <a:pt x="3549" y="18139"/>
                  </a:lnTo>
                  <a:close/>
                  <a:moveTo>
                    <a:pt x="2920" y="18493"/>
                  </a:moveTo>
                  <a:cubicBezTo>
                    <a:pt x="2797" y="18571"/>
                    <a:pt x="2676" y="18650"/>
                    <a:pt x="2558" y="18730"/>
                  </a:cubicBezTo>
                  <a:lnTo>
                    <a:pt x="2594" y="18844"/>
                  </a:lnTo>
                  <a:cubicBezTo>
                    <a:pt x="2711" y="18764"/>
                    <a:pt x="2831" y="18686"/>
                    <a:pt x="2954" y="18609"/>
                  </a:cubicBezTo>
                  <a:lnTo>
                    <a:pt x="2920" y="18493"/>
                  </a:lnTo>
                  <a:close/>
                  <a:moveTo>
                    <a:pt x="2290" y="18917"/>
                  </a:moveTo>
                  <a:cubicBezTo>
                    <a:pt x="2169" y="19005"/>
                    <a:pt x="2050" y="19094"/>
                    <a:pt x="1937" y="19184"/>
                  </a:cubicBezTo>
                  <a:lnTo>
                    <a:pt x="1976" y="19294"/>
                  </a:lnTo>
                  <a:cubicBezTo>
                    <a:pt x="2089" y="19205"/>
                    <a:pt x="2207" y="19117"/>
                    <a:pt x="2327" y="19030"/>
                  </a:cubicBezTo>
                  <a:lnTo>
                    <a:pt x="2290" y="18917"/>
                  </a:lnTo>
                  <a:close/>
                  <a:moveTo>
                    <a:pt x="1703" y="19377"/>
                  </a:moveTo>
                  <a:cubicBezTo>
                    <a:pt x="1585" y="19477"/>
                    <a:pt x="1470" y="19579"/>
                    <a:pt x="1363" y="19681"/>
                  </a:cubicBezTo>
                  <a:lnTo>
                    <a:pt x="1408" y="19787"/>
                  </a:lnTo>
                  <a:cubicBezTo>
                    <a:pt x="1515" y="19686"/>
                    <a:pt x="1628" y="19585"/>
                    <a:pt x="1745" y="19486"/>
                  </a:cubicBezTo>
                  <a:lnTo>
                    <a:pt x="1703" y="19377"/>
                  </a:lnTo>
                  <a:close/>
                  <a:moveTo>
                    <a:pt x="1107" y="19907"/>
                  </a:moveTo>
                  <a:cubicBezTo>
                    <a:pt x="995" y="20023"/>
                    <a:pt x="888" y="20142"/>
                    <a:pt x="789" y="20260"/>
                  </a:cubicBezTo>
                  <a:lnTo>
                    <a:pt x="842" y="20358"/>
                  </a:lnTo>
                  <a:cubicBezTo>
                    <a:pt x="939" y="20242"/>
                    <a:pt x="1045" y="20124"/>
                    <a:pt x="1156" y="20010"/>
                  </a:cubicBezTo>
                  <a:lnTo>
                    <a:pt x="1107" y="19907"/>
                  </a:lnTo>
                  <a:close/>
                  <a:moveTo>
                    <a:pt x="592" y="20544"/>
                  </a:moveTo>
                  <a:cubicBezTo>
                    <a:pt x="490" y="20681"/>
                    <a:pt x="395" y="20823"/>
                    <a:pt x="311" y="20964"/>
                  </a:cubicBezTo>
                  <a:lnTo>
                    <a:pt x="374" y="21047"/>
                  </a:lnTo>
                  <a:cubicBezTo>
                    <a:pt x="457" y="20909"/>
                    <a:pt x="549" y="20771"/>
                    <a:pt x="649" y="20637"/>
                  </a:cubicBezTo>
                  <a:lnTo>
                    <a:pt x="592" y="20544"/>
                  </a:lnTo>
                  <a:close/>
                  <a:moveTo>
                    <a:pt x="112" y="21286"/>
                  </a:moveTo>
                  <a:cubicBezTo>
                    <a:pt x="72" y="21368"/>
                    <a:pt x="34" y="21452"/>
                    <a:pt x="0" y="21534"/>
                  </a:cubicBezTo>
                  <a:lnTo>
                    <a:pt x="72" y="21599"/>
                  </a:lnTo>
                  <a:cubicBezTo>
                    <a:pt x="105" y="21520"/>
                    <a:pt x="142" y="21440"/>
                    <a:pt x="181" y="21360"/>
                  </a:cubicBezTo>
                  <a:lnTo>
                    <a:pt x="112" y="21286"/>
                  </a:ln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076" name="Oval Callout 6"/>
          <p:cNvSpPr/>
          <p:nvPr/>
        </p:nvSpPr>
        <p:spPr>
          <a:xfrm>
            <a:off x="3930460" y="3625046"/>
            <a:ext cx="1980045" cy="1942171"/>
          </a:xfrm>
          <a:prstGeom prst="wedgeEllipseCallout">
            <a:avLst>
              <a:gd name="adj1" fmla="val -5527"/>
              <a:gd name="adj2" fmla="val 67378"/>
            </a:avLst>
          </a:prstGeom>
          <a:solidFill>
            <a:srgbClr val="FFFFFF"/>
          </a:solidFill>
          <a:ln w="127000">
            <a:solidFill>
              <a:srgbClr val="6491C8"/>
            </a:solidFill>
            <a:miter/>
          </a:ln>
        </p:spPr>
        <p:txBody>
          <a:bodyPr lIns="45719" rIns="45719" anchor="ctr"/>
          <a:lstStyle/>
          <a:p>
            <a:pPr algn="ctr">
              <a:defRPr>
                <a:solidFill>
                  <a:srgbClr val="FFFFFF"/>
                </a:solidFill>
              </a:defRPr>
            </a:pPr>
          </a:p>
        </p:txBody>
      </p:sp>
      <p:sp>
        <p:nvSpPr>
          <p:cNvPr id="4077" name="Oval 7"/>
          <p:cNvSpPr/>
          <p:nvPr/>
        </p:nvSpPr>
        <p:spPr>
          <a:xfrm>
            <a:off x="4195972" y="3878234"/>
            <a:ext cx="1449021" cy="1449021"/>
          </a:xfrm>
          <a:prstGeom prst="ellipse">
            <a:avLst/>
          </a:prstGeom>
          <a:gradFill>
            <a:gsLst>
              <a:gs pos="0">
                <a:srgbClr val="6491C8"/>
              </a:gs>
              <a:gs pos="100000">
                <a:srgbClr val="3B6BA6"/>
              </a:gs>
            </a:gsLst>
            <a:lin ang="3600000"/>
          </a:gradFill>
          <a:ln w="12700">
            <a:miter lim="400000"/>
          </a:ln>
        </p:spPr>
        <p:txBody>
          <a:bodyPr lIns="45719" rIns="45719" anchor="ctr"/>
          <a:lstStyle/>
          <a:p>
            <a:pPr algn="ctr">
              <a:defRPr>
                <a:solidFill>
                  <a:srgbClr val="FFFFFF"/>
                </a:solidFill>
              </a:defRPr>
            </a:pPr>
          </a:p>
        </p:txBody>
      </p:sp>
      <p:sp>
        <p:nvSpPr>
          <p:cNvPr id="4078" name="Oval Callout 10"/>
          <p:cNvSpPr/>
          <p:nvPr/>
        </p:nvSpPr>
        <p:spPr>
          <a:xfrm>
            <a:off x="8404193" y="3161101"/>
            <a:ext cx="1736841" cy="1703618"/>
          </a:xfrm>
          <a:prstGeom prst="wedgeEllipseCallout">
            <a:avLst>
              <a:gd name="adj1" fmla="val -5527"/>
              <a:gd name="adj2" fmla="val 67378"/>
            </a:avLst>
          </a:prstGeom>
          <a:gradFill>
            <a:gsLst>
              <a:gs pos="0">
                <a:schemeClr val="accent2"/>
              </a:gs>
              <a:gs pos="100000">
                <a:srgbClr val="2D8F87"/>
              </a:gs>
            </a:gsLst>
            <a:lin ang="3600000"/>
          </a:gradFill>
          <a:ln w="12700">
            <a:miter lim="400000"/>
          </a:ln>
        </p:spPr>
        <p:txBody>
          <a:bodyPr lIns="45719" rIns="45719" anchor="ctr"/>
          <a:lstStyle/>
          <a:p>
            <a:pPr algn="ctr">
              <a:defRPr>
                <a:solidFill>
                  <a:srgbClr val="FFFFFF"/>
                </a:solidFill>
              </a:defRPr>
            </a:pPr>
          </a:p>
        </p:txBody>
      </p:sp>
      <p:sp>
        <p:nvSpPr>
          <p:cNvPr id="4079" name="Oval 11"/>
          <p:cNvSpPr/>
          <p:nvPr/>
        </p:nvSpPr>
        <p:spPr>
          <a:xfrm>
            <a:off x="8608059" y="3347101"/>
            <a:ext cx="1329108" cy="1329109"/>
          </a:xfrm>
          <a:prstGeom prst="ellipse">
            <a:avLst/>
          </a:prstGeom>
          <a:solidFill>
            <a:srgbClr val="FFFFFF"/>
          </a:solidFill>
          <a:ln w="12700">
            <a:miter lim="400000"/>
          </a:ln>
        </p:spPr>
        <p:txBody>
          <a:bodyPr lIns="45719" rIns="45719" anchor="ctr"/>
          <a:lstStyle/>
          <a:p>
            <a:pPr algn="ctr">
              <a:defRPr>
                <a:solidFill>
                  <a:srgbClr val="FFFFFF"/>
                </a:solidFill>
              </a:defRPr>
            </a:pPr>
          </a:p>
        </p:txBody>
      </p:sp>
      <p:sp>
        <p:nvSpPr>
          <p:cNvPr id="4080" name="Oval Callout 14"/>
          <p:cNvSpPr/>
          <p:nvPr/>
        </p:nvSpPr>
        <p:spPr>
          <a:xfrm>
            <a:off x="5809779" y="2109939"/>
            <a:ext cx="1736841" cy="1703618"/>
          </a:xfrm>
          <a:prstGeom prst="wedgeEllipseCallout">
            <a:avLst>
              <a:gd name="adj1" fmla="val -5527"/>
              <a:gd name="adj2" fmla="val 67378"/>
            </a:avLst>
          </a:prstGeom>
          <a:gradFill>
            <a:gsLst>
              <a:gs pos="0">
                <a:schemeClr val="accent3"/>
              </a:gs>
              <a:gs pos="100000">
                <a:srgbClr val="71982B"/>
              </a:gs>
            </a:gsLst>
            <a:lin ang="3600000"/>
          </a:gradFill>
          <a:ln w="12700">
            <a:miter lim="400000"/>
          </a:ln>
        </p:spPr>
        <p:txBody>
          <a:bodyPr lIns="45719" rIns="45719" anchor="ctr"/>
          <a:lstStyle/>
          <a:p>
            <a:pPr algn="ctr">
              <a:defRPr>
                <a:solidFill>
                  <a:srgbClr val="FFFFFF"/>
                </a:solidFill>
              </a:defRPr>
            </a:pPr>
          </a:p>
        </p:txBody>
      </p:sp>
      <p:sp>
        <p:nvSpPr>
          <p:cNvPr id="4081" name="Oval 15"/>
          <p:cNvSpPr/>
          <p:nvPr/>
        </p:nvSpPr>
        <p:spPr>
          <a:xfrm>
            <a:off x="6013644" y="2295940"/>
            <a:ext cx="1329109" cy="1329109"/>
          </a:xfrm>
          <a:prstGeom prst="ellipse">
            <a:avLst/>
          </a:prstGeom>
          <a:solidFill>
            <a:srgbClr val="FFFFFF"/>
          </a:solidFill>
          <a:ln w="12700">
            <a:miter lim="400000"/>
          </a:ln>
        </p:spPr>
        <p:txBody>
          <a:bodyPr lIns="45719" rIns="45719" anchor="ctr"/>
          <a:lstStyle/>
          <a:p>
            <a:pPr algn="ctr">
              <a:defRPr>
                <a:solidFill>
                  <a:srgbClr val="FFFFFF"/>
                </a:solidFill>
              </a:defRPr>
            </a:pPr>
          </a:p>
        </p:txBody>
      </p:sp>
      <p:sp>
        <p:nvSpPr>
          <p:cNvPr id="4082" name="Oval Callout 18"/>
          <p:cNvSpPr/>
          <p:nvPr/>
        </p:nvSpPr>
        <p:spPr>
          <a:xfrm>
            <a:off x="7931436" y="692803"/>
            <a:ext cx="1510277" cy="1481389"/>
          </a:xfrm>
          <a:prstGeom prst="wedgeEllipseCallout">
            <a:avLst>
              <a:gd name="adj1" fmla="val -5527"/>
              <a:gd name="adj2" fmla="val 67378"/>
            </a:avLst>
          </a:prstGeom>
          <a:gradFill>
            <a:gsLst>
              <a:gs pos="0">
                <a:schemeClr val="accent4"/>
              </a:gs>
              <a:gs pos="100000">
                <a:srgbClr val="DD8B00"/>
              </a:gs>
            </a:gsLst>
            <a:lin ang="3600000"/>
          </a:gradFill>
          <a:ln w="12700">
            <a:miter lim="400000"/>
          </a:ln>
        </p:spPr>
        <p:txBody>
          <a:bodyPr lIns="45719" rIns="45719" anchor="ctr"/>
          <a:lstStyle/>
          <a:p>
            <a:pPr algn="ctr">
              <a:defRPr>
                <a:solidFill>
                  <a:srgbClr val="FFFFFF"/>
                </a:solidFill>
              </a:defRPr>
            </a:pPr>
          </a:p>
        </p:txBody>
      </p:sp>
      <p:sp>
        <p:nvSpPr>
          <p:cNvPr id="4083" name="Oval 19"/>
          <p:cNvSpPr/>
          <p:nvPr/>
        </p:nvSpPr>
        <p:spPr>
          <a:xfrm>
            <a:off x="8165354" y="912575"/>
            <a:ext cx="1042443" cy="1042441"/>
          </a:xfrm>
          <a:prstGeom prst="ellipse">
            <a:avLst/>
          </a:prstGeom>
          <a:solidFill>
            <a:srgbClr val="FFFFFF"/>
          </a:solidFill>
          <a:ln w="12700">
            <a:miter lim="400000"/>
          </a:ln>
        </p:spPr>
        <p:txBody>
          <a:bodyPr lIns="45719" rIns="45719" anchor="ctr"/>
          <a:lstStyle/>
          <a:p>
            <a:pPr algn="ctr">
              <a:defRPr>
                <a:solidFill>
                  <a:srgbClr val="FFFFFF"/>
                </a:solidFill>
              </a:defRPr>
            </a:pPr>
          </a:p>
        </p:txBody>
      </p:sp>
      <p:sp>
        <p:nvSpPr>
          <p:cNvPr id="4084" name="Oval Callout 22"/>
          <p:cNvSpPr/>
          <p:nvPr/>
        </p:nvSpPr>
        <p:spPr>
          <a:xfrm>
            <a:off x="10141032" y="560423"/>
            <a:ext cx="1181245" cy="1158651"/>
          </a:xfrm>
          <a:prstGeom prst="wedgeEllipseCallout">
            <a:avLst>
              <a:gd name="adj1" fmla="val -5527"/>
              <a:gd name="adj2" fmla="val 67378"/>
            </a:avLst>
          </a:prstGeom>
          <a:gradFill>
            <a:gsLst>
              <a:gs pos="0">
                <a:schemeClr val="accent5"/>
              </a:gs>
              <a:gs pos="100000">
                <a:srgbClr val="EA0619"/>
              </a:gs>
            </a:gsLst>
            <a:lin ang="3600000"/>
          </a:gradFill>
          <a:ln w="12700">
            <a:miter lim="400000"/>
          </a:ln>
        </p:spPr>
        <p:txBody>
          <a:bodyPr lIns="45719" rIns="45719" anchor="ctr"/>
          <a:lstStyle/>
          <a:p>
            <a:pPr algn="ctr">
              <a:defRPr>
                <a:solidFill>
                  <a:srgbClr val="FFFFFF"/>
                </a:solidFill>
              </a:defRPr>
            </a:pPr>
          </a:p>
        </p:txBody>
      </p:sp>
      <p:sp>
        <p:nvSpPr>
          <p:cNvPr id="4085" name="Oval 23"/>
          <p:cNvSpPr/>
          <p:nvPr/>
        </p:nvSpPr>
        <p:spPr>
          <a:xfrm>
            <a:off x="10288492" y="709767"/>
            <a:ext cx="865061" cy="865060"/>
          </a:xfrm>
          <a:prstGeom prst="ellipse">
            <a:avLst/>
          </a:prstGeom>
          <a:solidFill>
            <a:srgbClr val="FFFFFF"/>
          </a:solidFill>
          <a:ln w="12700">
            <a:miter lim="400000"/>
          </a:ln>
        </p:spPr>
        <p:txBody>
          <a:bodyPr lIns="45719" rIns="45719" anchor="ctr"/>
          <a:lstStyle/>
          <a:p>
            <a:pPr algn="ctr">
              <a:defRPr>
                <a:solidFill>
                  <a:srgbClr val="FFFFFF"/>
                </a:solidFill>
              </a:defRPr>
            </a:pPr>
          </a:p>
        </p:txBody>
      </p:sp>
      <p:sp>
        <p:nvSpPr>
          <p:cNvPr id="4086" name="TextBox 30"/>
          <p:cNvSpPr txBox="1"/>
          <p:nvPr/>
        </p:nvSpPr>
        <p:spPr>
          <a:xfrm>
            <a:off x="992642"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13</a:t>
            </a:r>
          </a:p>
        </p:txBody>
      </p:sp>
      <p:sp>
        <p:nvSpPr>
          <p:cNvPr id="4087" name="TextBox 31"/>
          <p:cNvSpPr txBox="1"/>
          <p:nvPr/>
        </p:nvSpPr>
        <p:spPr>
          <a:xfrm>
            <a:off x="992640" y="1073329"/>
            <a:ext cx="5224216"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4088" name="Rectangle 32"/>
          <p:cNvSpPr txBox="1"/>
          <p:nvPr/>
        </p:nvSpPr>
        <p:spPr>
          <a:xfrm>
            <a:off x="4736340" y="4042497"/>
            <a:ext cx="375207" cy="574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rgbClr val="FEFEFE"/>
                </a:solidFill>
                <a:latin typeface="FontAwesome"/>
                <a:ea typeface="FontAwesome"/>
                <a:cs typeface="FontAwesome"/>
                <a:sym typeface="FontAwesome"/>
              </a:defRPr>
            </a:lvl1pPr>
          </a:lstStyle>
          <a:p>
            <a:pPr/>
            <a:r>
              <a:t>Ã</a:t>
            </a:r>
          </a:p>
        </p:txBody>
      </p:sp>
      <p:sp>
        <p:nvSpPr>
          <p:cNvPr id="4089" name="TextBox 33"/>
          <p:cNvSpPr txBox="1"/>
          <p:nvPr/>
        </p:nvSpPr>
        <p:spPr>
          <a:xfrm>
            <a:off x="4390337" y="4599240"/>
            <a:ext cx="100334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solidFill>
                  <a:srgbClr val="FEFEFE"/>
                </a:solidFill>
                <a:latin typeface="Montserrat Light"/>
                <a:ea typeface="Montserrat Light"/>
                <a:cs typeface="Montserrat Light"/>
                <a:sym typeface="Montserrat Light"/>
              </a:defRPr>
            </a:lvl1pPr>
          </a:lstStyle>
          <a:p>
            <a:pPr/>
            <a:r>
              <a:t>The example text goes</a:t>
            </a:r>
          </a:p>
        </p:txBody>
      </p:sp>
      <p:sp>
        <p:nvSpPr>
          <p:cNvPr id="4090" name="Rectangle 34"/>
          <p:cNvSpPr txBox="1"/>
          <p:nvPr/>
        </p:nvSpPr>
        <p:spPr>
          <a:xfrm>
            <a:off x="8954460" y="3472682"/>
            <a:ext cx="570469" cy="53236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chemeClr val="accent2"/>
                </a:solidFill>
                <a:latin typeface="FontAwesome"/>
                <a:ea typeface="FontAwesome"/>
                <a:cs typeface="FontAwesome"/>
                <a:sym typeface="FontAwesome"/>
              </a:defRPr>
            </a:lvl1pPr>
          </a:lstStyle>
          <a:p>
            <a:pPr/>
            <a:r>
              <a:t></a:t>
            </a:r>
          </a:p>
        </p:txBody>
      </p:sp>
      <p:sp>
        <p:nvSpPr>
          <p:cNvPr id="4091" name="TextBox 35"/>
          <p:cNvSpPr txBox="1"/>
          <p:nvPr/>
        </p:nvSpPr>
        <p:spPr>
          <a:xfrm>
            <a:off x="8761496" y="4019222"/>
            <a:ext cx="1003344"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latin typeface="Montserrat Light"/>
                <a:ea typeface="Montserrat Light"/>
                <a:cs typeface="Montserrat Light"/>
                <a:sym typeface="Montserrat Light"/>
              </a:defRPr>
            </a:lvl1pPr>
          </a:lstStyle>
          <a:p>
            <a:pPr/>
            <a:r>
              <a:t>The example text goes</a:t>
            </a:r>
          </a:p>
        </p:txBody>
      </p:sp>
      <p:sp>
        <p:nvSpPr>
          <p:cNvPr id="4092" name="Rectangle 36"/>
          <p:cNvSpPr txBox="1"/>
          <p:nvPr/>
        </p:nvSpPr>
        <p:spPr>
          <a:xfrm>
            <a:off x="8423215" y="911886"/>
            <a:ext cx="570469" cy="53236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200">
                <a:solidFill>
                  <a:schemeClr val="accent4"/>
                </a:solidFill>
                <a:latin typeface="FontAwesome"/>
                <a:ea typeface="FontAwesome"/>
                <a:cs typeface="FontAwesome"/>
                <a:sym typeface="FontAwesome"/>
              </a:defRPr>
            </a:lvl1pPr>
          </a:lstStyle>
          <a:p>
            <a:pPr/>
            <a:r>
              <a:t></a:t>
            </a:r>
          </a:p>
        </p:txBody>
      </p:sp>
      <p:sp>
        <p:nvSpPr>
          <p:cNvPr id="4093" name="TextBox 37"/>
          <p:cNvSpPr txBox="1"/>
          <p:nvPr/>
        </p:nvSpPr>
        <p:spPr>
          <a:xfrm>
            <a:off x="8287874" y="1415894"/>
            <a:ext cx="777279"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latin typeface="Montserrat Light"/>
                <a:ea typeface="Montserrat Light"/>
                <a:cs typeface="Montserrat Light"/>
                <a:sym typeface="Montserrat Light"/>
              </a:defRPr>
            </a:lvl1pPr>
          </a:lstStyle>
          <a:p>
            <a:pPr/>
            <a:r>
              <a:t>Example text goes</a:t>
            </a:r>
          </a:p>
        </p:txBody>
      </p:sp>
      <p:sp>
        <p:nvSpPr>
          <p:cNvPr id="4094" name="Rectangle 38"/>
          <p:cNvSpPr txBox="1"/>
          <p:nvPr/>
        </p:nvSpPr>
        <p:spPr>
          <a:xfrm>
            <a:off x="6396547" y="2451073"/>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3"/>
                </a:solidFill>
                <a:latin typeface="FontAwesome"/>
                <a:ea typeface="FontAwesome"/>
                <a:cs typeface="FontAwesome"/>
                <a:sym typeface="FontAwesome"/>
              </a:defRPr>
            </a:lvl1pPr>
          </a:lstStyle>
          <a:p>
            <a:pPr/>
            <a:r>
              <a:t></a:t>
            </a:r>
          </a:p>
        </p:txBody>
      </p:sp>
      <p:sp>
        <p:nvSpPr>
          <p:cNvPr id="4095" name="TextBox 39"/>
          <p:cNvSpPr txBox="1"/>
          <p:nvPr/>
        </p:nvSpPr>
        <p:spPr>
          <a:xfrm>
            <a:off x="6340195" y="2942493"/>
            <a:ext cx="61753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latin typeface="Montserrat Light"/>
                <a:ea typeface="Montserrat Light"/>
                <a:cs typeface="Montserrat Light"/>
                <a:sym typeface="Montserrat Light"/>
              </a:defRPr>
            </a:lvl1pPr>
          </a:lstStyle>
          <a:p>
            <a:pPr/>
            <a:r>
              <a:t>Example text</a:t>
            </a:r>
          </a:p>
        </p:txBody>
      </p:sp>
      <p:sp>
        <p:nvSpPr>
          <p:cNvPr id="4096" name="Rectangle 40"/>
          <p:cNvSpPr txBox="1"/>
          <p:nvPr/>
        </p:nvSpPr>
        <p:spPr>
          <a:xfrm>
            <a:off x="10671525" y="725612"/>
            <a:ext cx="12700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5"/>
                </a:solidFill>
                <a:latin typeface="FontAwesome"/>
                <a:ea typeface="FontAwesome"/>
                <a:cs typeface="FontAwesome"/>
                <a:sym typeface="FontAwesome"/>
              </a:defRPr>
            </a:lvl1pPr>
          </a:lstStyle>
          <a:p>
            <a:pPr/>
            <a:r>
              <a:t></a:t>
            </a:r>
          </a:p>
        </p:txBody>
      </p:sp>
      <p:sp>
        <p:nvSpPr>
          <p:cNvPr id="4097" name="TextBox 41"/>
          <p:cNvSpPr txBox="1"/>
          <p:nvPr/>
        </p:nvSpPr>
        <p:spPr>
          <a:xfrm>
            <a:off x="10408012" y="1103960"/>
            <a:ext cx="617533" cy="4149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900">
                <a:latin typeface="Montserrat Light"/>
                <a:ea typeface="Montserrat Light"/>
                <a:cs typeface="Montserrat Light"/>
                <a:sym typeface="Montserrat Light"/>
              </a:defRPr>
            </a:lvl1pPr>
          </a:lstStyle>
          <a:p>
            <a:pPr/>
            <a:r>
              <a:t>Example text</a:t>
            </a:r>
          </a:p>
        </p:txBody>
      </p:sp>
      <p:sp>
        <p:nvSpPr>
          <p:cNvPr id="4098" name="Oval 46"/>
          <p:cNvSpPr/>
          <p:nvPr/>
        </p:nvSpPr>
        <p:spPr>
          <a:xfrm>
            <a:off x="1079050" y="2175295"/>
            <a:ext cx="424655" cy="424655"/>
          </a:xfrm>
          <a:prstGeom prst="ellipse">
            <a:avLst/>
          </a:prstGeom>
          <a:solidFill>
            <a:srgbClr val="6491C8"/>
          </a:solidFill>
          <a:ln w="12700">
            <a:miter lim="400000"/>
          </a:ln>
        </p:spPr>
        <p:txBody>
          <a:bodyPr lIns="45719" rIns="45719" anchor="ctr"/>
          <a:lstStyle/>
          <a:p>
            <a:pPr algn="ctr">
              <a:defRPr sz="2500">
                <a:solidFill>
                  <a:srgbClr val="FFFFFF"/>
                </a:solidFill>
              </a:defRPr>
            </a:pPr>
          </a:p>
        </p:txBody>
      </p:sp>
      <p:sp>
        <p:nvSpPr>
          <p:cNvPr id="4099" name="Oval 47"/>
          <p:cNvSpPr/>
          <p:nvPr/>
        </p:nvSpPr>
        <p:spPr>
          <a:xfrm>
            <a:off x="1079050" y="2767851"/>
            <a:ext cx="424655" cy="424655"/>
          </a:xfrm>
          <a:prstGeom prst="ellipse">
            <a:avLst/>
          </a:prstGeom>
          <a:solidFill>
            <a:schemeClr val="accent2"/>
          </a:solidFill>
          <a:ln w="12700">
            <a:miter lim="400000"/>
          </a:ln>
        </p:spPr>
        <p:txBody>
          <a:bodyPr lIns="45719" rIns="45719" anchor="ctr"/>
          <a:lstStyle/>
          <a:p>
            <a:pPr algn="ctr">
              <a:defRPr sz="2500">
                <a:solidFill>
                  <a:srgbClr val="FFFFFF"/>
                </a:solidFill>
              </a:defRPr>
            </a:pPr>
          </a:p>
        </p:txBody>
      </p:sp>
      <p:sp>
        <p:nvSpPr>
          <p:cNvPr id="4100" name="Oval 48"/>
          <p:cNvSpPr/>
          <p:nvPr/>
        </p:nvSpPr>
        <p:spPr>
          <a:xfrm>
            <a:off x="1079050" y="3363416"/>
            <a:ext cx="424655" cy="424655"/>
          </a:xfrm>
          <a:prstGeom prst="ellipse">
            <a:avLst/>
          </a:prstGeom>
          <a:solidFill>
            <a:schemeClr val="accent3"/>
          </a:solidFill>
          <a:ln w="12700">
            <a:miter lim="400000"/>
          </a:ln>
        </p:spPr>
        <p:txBody>
          <a:bodyPr lIns="45719" rIns="45719" anchor="ctr"/>
          <a:lstStyle/>
          <a:p>
            <a:pPr algn="ctr">
              <a:defRPr sz="2500">
                <a:solidFill>
                  <a:srgbClr val="FFFFFF"/>
                </a:solidFill>
              </a:defRPr>
            </a:pPr>
          </a:p>
        </p:txBody>
      </p:sp>
      <p:sp>
        <p:nvSpPr>
          <p:cNvPr id="4101" name="Oval 49"/>
          <p:cNvSpPr/>
          <p:nvPr/>
        </p:nvSpPr>
        <p:spPr>
          <a:xfrm>
            <a:off x="1079050" y="3960566"/>
            <a:ext cx="424655" cy="424655"/>
          </a:xfrm>
          <a:prstGeom prst="ellipse">
            <a:avLst/>
          </a:prstGeom>
          <a:solidFill>
            <a:schemeClr val="accent4"/>
          </a:solidFill>
          <a:ln w="12700">
            <a:miter lim="400000"/>
          </a:ln>
        </p:spPr>
        <p:txBody>
          <a:bodyPr lIns="45719" rIns="45719" anchor="ctr"/>
          <a:lstStyle/>
          <a:p>
            <a:pPr algn="ctr">
              <a:defRPr sz="2500">
                <a:solidFill>
                  <a:srgbClr val="FFFFFF"/>
                </a:solidFill>
              </a:defRPr>
            </a:pPr>
          </a:p>
        </p:txBody>
      </p:sp>
      <p:sp>
        <p:nvSpPr>
          <p:cNvPr id="4102" name="Oval 50"/>
          <p:cNvSpPr/>
          <p:nvPr/>
        </p:nvSpPr>
        <p:spPr>
          <a:xfrm>
            <a:off x="1079050" y="4568132"/>
            <a:ext cx="424655" cy="424655"/>
          </a:xfrm>
          <a:prstGeom prst="ellipse">
            <a:avLst/>
          </a:prstGeom>
          <a:solidFill>
            <a:schemeClr val="accent5"/>
          </a:solidFill>
          <a:ln w="12700">
            <a:miter lim="400000"/>
          </a:ln>
        </p:spPr>
        <p:txBody>
          <a:bodyPr lIns="45719" rIns="45719" anchor="ctr"/>
          <a:lstStyle/>
          <a:p>
            <a:pPr algn="ctr">
              <a:defRPr sz="2500">
                <a:solidFill>
                  <a:srgbClr val="FFFFFF"/>
                </a:solidFill>
              </a:defRPr>
            </a:pPr>
          </a:p>
        </p:txBody>
      </p:sp>
      <p:sp>
        <p:nvSpPr>
          <p:cNvPr id="4103" name="TextBox 51"/>
          <p:cNvSpPr txBox="1"/>
          <p:nvPr/>
        </p:nvSpPr>
        <p:spPr>
          <a:xfrm>
            <a:off x="1702693" y="2219302"/>
            <a:ext cx="1565513"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4104" name="TextBox 52"/>
          <p:cNvSpPr txBox="1"/>
          <p:nvPr/>
        </p:nvSpPr>
        <p:spPr>
          <a:xfrm>
            <a:off x="1702693" y="2815732"/>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He his male air bring is Signs first Creepiest.</a:t>
            </a:r>
          </a:p>
        </p:txBody>
      </p:sp>
      <p:sp>
        <p:nvSpPr>
          <p:cNvPr id="4105" name="TextBox 53"/>
          <p:cNvSpPr txBox="1"/>
          <p:nvPr/>
        </p:nvSpPr>
        <p:spPr>
          <a:xfrm>
            <a:off x="1702693" y="3391713"/>
            <a:ext cx="1565513"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4106" name="TextBox 54"/>
          <p:cNvSpPr txBox="1"/>
          <p:nvPr/>
        </p:nvSpPr>
        <p:spPr>
          <a:xfrm>
            <a:off x="1702693" y="3982106"/>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Male air bring is Signs first Creepiest.</a:t>
            </a:r>
          </a:p>
        </p:txBody>
      </p:sp>
      <p:sp>
        <p:nvSpPr>
          <p:cNvPr id="4107" name="TextBox 55"/>
          <p:cNvSpPr txBox="1"/>
          <p:nvPr/>
        </p:nvSpPr>
        <p:spPr>
          <a:xfrm>
            <a:off x="1702693" y="4575898"/>
            <a:ext cx="1565513"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4108" name="TextBox 56"/>
          <p:cNvSpPr txBox="1"/>
          <p:nvPr/>
        </p:nvSpPr>
        <p:spPr>
          <a:xfrm>
            <a:off x="1120173" y="2219649"/>
            <a:ext cx="322664" cy="3326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300">
                <a:solidFill>
                  <a:srgbClr val="FFFFFF"/>
                </a:solidFill>
              </a:defRPr>
            </a:lvl1pPr>
          </a:lstStyle>
          <a:p>
            <a:pPr/>
            <a:r>
              <a:t>01</a:t>
            </a:r>
          </a:p>
        </p:txBody>
      </p:sp>
      <p:sp>
        <p:nvSpPr>
          <p:cNvPr id="4109" name="TextBox 57"/>
          <p:cNvSpPr txBox="1"/>
          <p:nvPr/>
        </p:nvSpPr>
        <p:spPr>
          <a:xfrm>
            <a:off x="1120173" y="2783176"/>
            <a:ext cx="322664" cy="3326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300">
                <a:solidFill>
                  <a:srgbClr val="FFFFFF"/>
                </a:solidFill>
              </a:defRPr>
            </a:lvl1pPr>
          </a:lstStyle>
          <a:p>
            <a:pPr/>
            <a:r>
              <a:t>02</a:t>
            </a:r>
          </a:p>
        </p:txBody>
      </p:sp>
      <p:sp>
        <p:nvSpPr>
          <p:cNvPr id="4110" name="TextBox 58"/>
          <p:cNvSpPr txBox="1"/>
          <p:nvPr/>
        </p:nvSpPr>
        <p:spPr>
          <a:xfrm>
            <a:off x="1120173" y="3389233"/>
            <a:ext cx="322664" cy="3326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300">
                <a:solidFill>
                  <a:srgbClr val="FFFFFF"/>
                </a:solidFill>
              </a:defRPr>
            </a:lvl1pPr>
          </a:lstStyle>
          <a:p>
            <a:pPr/>
            <a:r>
              <a:t>03</a:t>
            </a:r>
          </a:p>
        </p:txBody>
      </p:sp>
      <p:sp>
        <p:nvSpPr>
          <p:cNvPr id="4111" name="TextBox 59"/>
          <p:cNvSpPr txBox="1"/>
          <p:nvPr/>
        </p:nvSpPr>
        <p:spPr>
          <a:xfrm>
            <a:off x="1120173" y="3974026"/>
            <a:ext cx="322664" cy="3326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300">
                <a:solidFill>
                  <a:srgbClr val="FFFFFF"/>
                </a:solidFill>
              </a:defRPr>
            </a:lvl1pPr>
          </a:lstStyle>
          <a:p>
            <a:pPr/>
            <a:r>
              <a:t>04</a:t>
            </a:r>
          </a:p>
        </p:txBody>
      </p:sp>
      <p:sp>
        <p:nvSpPr>
          <p:cNvPr id="4112" name="TextBox 60"/>
          <p:cNvSpPr txBox="1"/>
          <p:nvPr/>
        </p:nvSpPr>
        <p:spPr>
          <a:xfrm>
            <a:off x="1120173" y="4601345"/>
            <a:ext cx="322664" cy="33261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300">
                <a:solidFill>
                  <a:srgbClr val="FFFFFF"/>
                </a:solidFill>
              </a:defRPr>
            </a:lvl1pPr>
          </a:lstStyle>
          <a:p>
            <a:pPr/>
            <a:r>
              <a:t>05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2" grpId="1" fill="hold">
                                  <p:stCondLst>
                                    <p:cond delay="0"/>
                                  </p:stCondLst>
                                  <p:iterate type="el" backwards="0">
                                    <p:tmAbs val="0"/>
                                  </p:iterate>
                                  <p:childTnLst>
                                    <p:set>
                                      <p:cBhvr>
                                        <p:cTn id="6" fill="hold"/>
                                        <p:tgtEl>
                                          <p:spTgt spid="4075"/>
                                        </p:tgtEl>
                                        <p:attrNameLst>
                                          <p:attrName>style.visibility</p:attrName>
                                        </p:attrNameLst>
                                      </p:cBhvr>
                                      <p:to>
                                        <p:strVal val="visible"/>
                                      </p:to>
                                    </p:set>
                                    <p:animEffect filter="wipe(up)" transition="in">
                                      <p:cBhvr>
                                        <p:cTn id="7" dur="500"/>
                                        <p:tgtEl>
                                          <p:spTgt spid="4075"/>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4071"/>
                                        </p:tgtEl>
                                        <p:attrNameLst>
                                          <p:attrName>style.visibility</p:attrName>
                                        </p:attrNameLst>
                                      </p:cBhvr>
                                      <p:to>
                                        <p:strVal val="visible"/>
                                      </p:to>
                                    </p:set>
                                    <p:animEffect filter="dissolve" transition="in">
                                      <p:cBhvr>
                                        <p:cTn id="12" dur="500"/>
                                        <p:tgtEl>
                                          <p:spTgt spid="4071"/>
                                        </p:tgtEl>
                                      </p:cBhvr>
                                    </p:animEffect>
                                  </p:childTnLst>
                                </p:cTn>
                              </p:par>
                            </p:childTnLst>
                          </p:cTn>
                        </p:par>
                        <p:par>
                          <p:cTn id="13" fill="hold">
                            <p:stCondLst>
                              <p:cond delay="500"/>
                            </p:stCondLst>
                            <p:childTnLst>
                              <p:par>
                                <p:cTn id="14" presetClass="entr" nodeType="afterEffect" presetID="9" grpId="3" fill="hold">
                                  <p:stCondLst>
                                    <p:cond delay="0"/>
                                  </p:stCondLst>
                                  <p:iterate type="el" backwards="0">
                                    <p:tmAbs val="0"/>
                                  </p:iterate>
                                  <p:childTnLst>
                                    <p:set>
                                      <p:cBhvr>
                                        <p:cTn id="15" fill="hold"/>
                                        <p:tgtEl>
                                          <p:spTgt spid="4084"/>
                                        </p:tgtEl>
                                        <p:attrNameLst>
                                          <p:attrName>style.visibility</p:attrName>
                                        </p:attrNameLst>
                                      </p:cBhvr>
                                      <p:to>
                                        <p:strVal val="visible"/>
                                      </p:to>
                                    </p:set>
                                    <p:animEffect filter="dissolve" transition="in">
                                      <p:cBhvr>
                                        <p:cTn id="16" dur="500"/>
                                        <p:tgtEl>
                                          <p:spTgt spid="4084"/>
                                        </p:tgtEl>
                                      </p:cBhvr>
                                    </p:animEffect>
                                  </p:childTnLst>
                                </p:cTn>
                              </p:par>
                            </p:childTnLst>
                          </p:cTn>
                        </p:par>
                        <p:par>
                          <p:cTn id="17" fill="hold">
                            <p:stCondLst>
                              <p:cond delay="1000"/>
                            </p:stCondLst>
                            <p:childTnLst>
                              <p:par>
                                <p:cTn id="18" presetClass="entr" nodeType="afterEffect" presetID="9" grpId="4" fill="hold">
                                  <p:stCondLst>
                                    <p:cond delay="0"/>
                                  </p:stCondLst>
                                  <p:iterate type="el" backwards="0">
                                    <p:tmAbs val="0"/>
                                  </p:iterate>
                                  <p:childTnLst>
                                    <p:set>
                                      <p:cBhvr>
                                        <p:cTn id="19" fill="hold"/>
                                        <p:tgtEl>
                                          <p:spTgt spid="4085"/>
                                        </p:tgtEl>
                                        <p:attrNameLst>
                                          <p:attrName>style.visibility</p:attrName>
                                        </p:attrNameLst>
                                      </p:cBhvr>
                                      <p:to>
                                        <p:strVal val="visible"/>
                                      </p:to>
                                    </p:set>
                                    <p:animEffect filter="dissolve" transition="in">
                                      <p:cBhvr>
                                        <p:cTn id="20" dur="500"/>
                                        <p:tgtEl>
                                          <p:spTgt spid="4085"/>
                                        </p:tgtEl>
                                      </p:cBhvr>
                                    </p:animEffect>
                                  </p:childTnLst>
                                </p:cTn>
                              </p:par>
                            </p:childTnLst>
                          </p:cTn>
                        </p:par>
                        <p:par>
                          <p:cTn id="21" fill="hold">
                            <p:stCondLst>
                              <p:cond delay="1500"/>
                            </p:stCondLst>
                            <p:childTnLst>
                              <p:par>
                                <p:cTn id="22" presetClass="entr" nodeType="afterEffect" presetID="9" grpId="5" fill="hold">
                                  <p:stCondLst>
                                    <p:cond delay="0"/>
                                  </p:stCondLst>
                                  <p:iterate type="el" backwards="0">
                                    <p:tmAbs val="0"/>
                                  </p:iterate>
                                  <p:childTnLst>
                                    <p:set>
                                      <p:cBhvr>
                                        <p:cTn id="23" fill="hold"/>
                                        <p:tgtEl>
                                          <p:spTgt spid="4096"/>
                                        </p:tgtEl>
                                        <p:attrNameLst>
                                          <p:attrName>style.visibility</p:attrName>
                                        </p:attrNameLst>
                                      </p:cBhvr>
                                      <p:to>
                                        <p:strVal val="visible"/>
                                      </p:to>
                                    </p:set>
                                    <p:animEffect filter="dissolve" transition="in">
                                      <p:cBhvr>
                                        <p:cTn id="24" dur="500"/>
                                        <p:tgtEl>
                                          <p:spTgt spid="4096"/>
                                        </p:tgtEl>
                                      </p:cBhvr>
                                    </p:animEffect>
                                  </p:childTnLst>
                                </p:cTn>
                              </p:par>
                            </p:childTnLst>
                          </p:cTn>
                        </p:par>
                        <p:par>
                          <p:cTn id="25" fill="hold">
                            <p:stCondLst>
                              <p:cond delay="2000"/>
                            </p:stCondLst>
                            <p:childTnLst>
                              <p:par>
                                <p:cTn id="26" presetClass="entr" nodeType="afterEffect" presetID="9" grpId="6" fill="hold">
                                  <p:stCondLst>
                                    <p:cond delay="0"/>
                                  </p:stCondLst>
                                  <p:iterate type="el" backwards="0">
                                    <p:tmAbs val="0"/>
                                  </p:iterate>
                                  <p:childTnLst>
                                    <p:set>
                                      <p:cBhvr>
                                        <p:cTn id="27" fill="hold"/>
                                        <p:tgtEl>
                                          <p:spTgt spid="4097"/>
                                        </p:tgtEl>
                                        <p:attrNameLst>
                                          <p:attrName>style.visibility</p:attrName>
                                        </p:attrNameLst>
                                      </p:cBhvr>
                                      <p:to>
                                        <p:strVal val="visible"/>
                                      </p:to>
                                    </p:set>
                                    <p:animEffect filter="dissolve" transition="in">
                                      <p:cBhvr>
                                        <p:cTn id="28" dur="500"/>
                                        <p:tgtEl>
                                          <p:spTgt spid="4097"/>
                                        </p:tgtEl>
                                      </p:cBhvr>
                                    </p:animEffec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16" presetID="23" grpId="7" fill="hold">
                                  <p:stCondLst>
                                    <p:cond delay="0"/>
                                  </p:stCondLst>
                                  <p:iterate type="el" backwards="0">
                                    <p:tmAbs val="0"/>
                                  </p:iterate>
                                  <p:childTnLst>
                                    <p:set>
                                      <p:cBhvr>
                                        <p:cTn id="32" fill="hold"/>
                                        <p:tgtEl>
                                          <p:spTgt spid="4070"/>
                                        </p:tgtEl>
                                        <p:attrNameLst>
                                          <p:attrName>style.visibility</p:attrName>
                                        </p:attrNameLst>
                                      </p:cBhvr>
                                      <p:to>
                                        <p:strVal val="visible"/>
                                      </p:to>
                                    </p:set>
                                    <p:anim calcmode="lin" valueType="num">
                                      <p:cBhvr>
                                        <p:cTn id="33" dur="500" fill="hold"/>
                                        <p:tgtEl>
                                          <p:spTgt spid="4070"/>
                                        </p:tgtEl>
                                        <p:attrNameLst>
                                          <p:attrName>ppt_w</p:attrName>
                                        </p:attrNameLst>
                                      </p:cBhvr>
                                      <p:tavLst>
                                        <p:tav tm="0">
                                          <p:val>
                                            <p:fltVal val="0"/>
                                          </p:val>
                                        </p:tav>
                                        <p:tav tm="100000">
                                          <p:val>
                                            <p:strVal val="#ppt_w"/>
                                          </p:val>
                                        </p:tav>
                                      </p:tavLst>
                                    </p:anim>
                                    <p:anim calcmode="lin" valueType="num">
                                      <p:cBhvr>
                                        <p:cTn id="34" dur="500" fill="hold"/>
                                        <p:tgtEl>
                                          <p:spTgt spid="4070"/>
                                        </p:tgtEl>
                                        <p:attrNameLst>
                                          <p:attrName>ppt_h</p:attrName>
                                        </p:attrNameLst>
                                      </p:cBhvr>
                                      <p:tavLst>
                                        <p:tav tm="0">
                                          <p:val>
                                            <p:fltVal val="0"/>
                                          </p:val>
                                        </p:tav>
                                        <p:tav tm="100000">
                                          <p:val>
                                            <p:strVal val="#ppt_h"/>
                                          </p:val>
                                        </p:tav>
                                      </p:tavLst>
                                    </p:anim>
                                  </p:childTnLst>
                                </p:cTn>
                              </p:par>
                            </p:childTnLst>
                          </p:cTn>
                        </p:par>
                        <p:par>
                          <p:cTn id="35" fill="hold">
                            <p:stCondLst>
                              <p:cond delay="500"/>
                            </p:stCondLst>
                            <p:childTnLst>
                              <p:par>
                                <p:cTn id="36" presetClass="entr" nodeType="afterEffect" presetSubtype="16" presetID="23" grpId="8" fill="hold">
                                  <p:stCondLst>
                                    <p:cond delay="0"/>
                                  </p:stCondLst>
                                  <p:iterate type="el" backwards="0">
                                    <p:tmAbs val="0"/>
                                  </p:iterate>
                                  <p:childTnLst>
                                    <p:set>
                                      <p:cBhvr>
                                        <p:cTn id="37" fill="hold"/>
                                        <p:tgtEl>
                                          <p:spTgt spid="4082"/>
                                        </p:tgtEl>
                                        <p:attrNameLst>
                                          <p:attrName>style.visibility</p:attrName>
                                        </p:attrNameLst>
                                      </p:cBhvr>
                                      <p:to>
                                        <p:strVal val="visible"/>
                                      </p:to>
                                    </p:set>
                                    <p:anim calcmode="lin" valueType="num">
                                      <p:cBhvr>
                                        <p:cTn id="38" dur="500" fill="hold"/>
                                        <p:tgtEl>
                                          <p:spTgt spid="4082"/>
                                        </p:tgtEl>
                                        <p:attrNameLst>
                                          <p:attrName>ppt_w</p:attrName>
                                        </p:attrNameLst>
                                      </p:cBhvr>
                                      <p:tavLst>
                                        <p:tav tm="0">
                                          <p:val>
                                            <p:fltVal val="0"/>
                                          </p:val>
                                        </p:tav>
                                        <p:tav tm="100000">
                                          <p:val>
                                            <p:strVal val="#ppt_w"/>
                                          </p:val>
                                        </p:tav>
                                      </p:tavLst>
                                    </p:anim>
                                    <p:anim calcmode="lin" valueType="num">
                                      <p:cBhvr>
                                        <p:cTn id="39" dur="500" fill="hold"/>
                                        <p:tgtEl>
                                          <p:spTgt spid="4082"/>
                                        </p:tgtEl>
                                        <p:attrNameLst>
                                          <p:attrName>ppt_h</p:attrName>
                                        </p:attrNameLst>
                                      </p:cBhvr>
                                      <p:tavLst>
                                        <p:tav tm="0">
                                          <p:val>
                                            <p:fltVal val="0"/>
                                          </p:val>
                                        </p:tav>
                                        <p:tav tm="100000">
                                          <p:val>
                                            <p:strVal val="#ppt_h"/>
                                          </p:val>
                                        </p:tav>
                                      </p:tavLst>
                                    </p:anim>
                                  </p:childTnLst>
                                </p:cTn>
                              </p:par>
                            </p:childTnLst>
                          </p:cTn>
                        </p:par>
                        <p:par>
                          <p:cTn id="40" fill="hold">
                            <p:stCondLst>
                              <p:cond delay="1000"/>
                            </p:stCondLst>
                            <p:childTnLst>
                              <p:par>
                                <p:cTn id="41" presetClass="entr" nodeType="afterEffect" presetSubtype="16" presetID="23" grpId="9" fill="hold">
                                  <p:stCondLst>
                                    <p:cond delay="0"/>
                                  </p:stCondLst>
                                  <p:iterate type="el" backwards="0">
                                    <p:tmAbs val="0"/>
                                  </p:iterate>
                                  <p:childTnLst>
                                    <p:set>
                                      <p:cBhvr>
                                        <p:cTn id="42" fill="hold"/>
                                        <p:tgtEl>
                                          <p:spTgt spid="4083"/>
                                        </p:tgtEl>
                                        <p:attrNameLst>
                                          <p:attrName>style.visibility</p:attrName>
                                        </p:attrNameLst>
                                      </p:cBhvr>
                                      <p:to>
                                        <p:strVal val="visible"/>
                                      </p:to>
                                    </p:set>
                                    <p:anim calcmode="lin" valueType="num">
                                      <p:cBhvr>
                                        <p:cTn id="43" dur="500" fill="hold"/>
                                        <p:tgtEl>
                                          <p:spTgt spid="4083"/>
                                        </p:tgtEl>
                                        <p:attrNameLst>
                                          <p:attrName>ppt_w</p:attrName>
                                        </p:attrNameLst>
                                      </p:cBhvr>
                                      <p:tavLst>
                                        <p:tav tm="0">
                                          <p:val>
                                            <p:fltVal val="0"/>
                                          </p:val>
                                        </p:tav>
                                        <p:tav tm="100000">
                                          <p:val>
                                            <p:strVal val="#ppt_w"/>
                                          </p:val>
                                        </p:tav>
                                      </p:tavLst>
                                    </p:anim>
                                    <p:anim calcmode="lin" valueType="num">
                                      <p:cBhvr>
                                        <p:cTn id="44" dur="500" fill="hold"/>
                                        <p:tgtEl>
                                          <p:spTgt spid="4083"/>
                                        </p:tgtEl>
                                        <p:attrNameLst>
                                          <p:attrName>ppt_h</p:attrName>
                                        </p:attrNameLst>
                                      </p:cBhvr>
                                      <p:tavLst>
                                        <p:tav tm="0">
                                          <p:val>
                                            <p:fltVal val="0"/>
                                          </p:val>
                                        </p:tav>
                                        <p:tav tm="100000">
                                          <p:val>
                                            <p:strVal val="#ppt_h"/>
                                          </p:val>
                                        </p:tav>
                                      </p:tavLst>
                                    </p:anim>
                                  </p:childTnLst>
                                </p:cTn>
                              </p:par>
                            </p:childTnLst>
                          </p:cTn>
                        </p:par>
                        <p:par>
                          <p:cTn id="45" fill="hold">
                            <p:stCondLst>
                              <p:cond delay="1500"/>
                            </p:stCondLst>
                            <p:childTnLst>
                              <p:par>
                                <p:cTn id="46" presetClass="entr" nodeType="afterEffect" presetSubtype="16" presetID="23" grpId="10" fill="hold">
                                  <p:stCondLst>
                                    <p:cond delay="0"/>
                                  </p:stCondLst>
                                  <p:iterate type="el" backwards="0">
                                    <p:tmAbs val="0"/>
                                  </p:iterate>
                                  <p:childTnLst>
                                    <p:set>
                                      <p:cBhvr>
                                        <p:cTn id="47" fill="hold"/>
                                        <p:tgtEl>
                                          <p:spTgt spid="4092"/>
                                        </p:tgtEl>
                                        <p:attrNameLst>
                                          <p:attrName>style.visibility</p:attrName>
                                        </p:attrNameLst>
                                      </p:cBhvr>
                                      <p:to>
                                        <p:strVal val="visible"/>
                                      </p:to>
                                    </p:set>
                                    <p:anim calcmode="lin" valueType="num">
                                      <p:cBhvr>
                                        <p:cTn id="48" dur="500" fill="hold"/>
                                        <p:tgtEl>
                                          <p:spTgt spid="4092"/>
                                        </p:tgtEl>
                                        <p:attrNameLst>
                                          <p:attrName>ppt_w</p:attrName>
                                        </p:attrNameLst>
                                      </p:cBhvr>
                                      <p:tavLst>
                                        <p:tav tm="0">
                                          <p:val>
                                            <p:fltVal val="0"/>
                                          </p:val>
                                        </p:tav>
                                        <p:tav tm="100000">
                                          <p:val>
                                            <p:strVal val="#ppt_w"/>
                                          </p:val>
                                        </p:tav>
                                      </p:tavLst>
                                    </p:anim>
                                    <p:anim calcmode="lin" valueType="num">
                                      <p:cBhvr>
                                        <p:cTn id="49" dur="500" fill="hold"/>
                                        <p:tgtEl>
                                          <p:spTgt spid="4092"/>
                                        </p:tgtEl>
                                        <p:attrNameLst>
                                          <p:attrName>ppt_h</p:attrName>
                                        </p:attrNameLst>
                                      </p:cBhvr>
                                      <p:tavLst>
                                        <p:tav tm="0">
                                          <p:val>
                                            <p:fltVal val="0"/>
                                          </p:val>
                                        </p:tav>
                                        <p:tav tm="100000">
                                          <p:val>
                                            <p:strVal val="#ppt_h"/>
                                          </p:val>
                                        </p:tav>
                                      </p:tavLst>
                                    </p:anim>
                                  </p:childTnLst>
                                </p:cTn>
                              </p:par>
                            </p:childTnLst>
                          </p:cTn>
                        </p:par>
                        <p:par>
                          <p:cTn id="50" fill="hold">
                            <p:stCondLst>
                              <p:cond delay="2000"/>
                            </p:stCondLst>
                            <p:childTnLst>
                              <p:par>
                                <p:cTn id="51" presetClass="entr" nodeType="afterEffect" presetSubtype="16" presetID="23" grpId="11" fill="hold">
                                  <p:stCondLst>
                                    <p:cond delay="0"/>
                                  </p:stCondLst>
                                  <p:iterate type="el" backwards="0">
                                    <p:tmAbs val="0"/>
                                  </p:iterate>
                                  <p:childTnLst>
                                    <p:set>
                                      <p:cBhvr>
                                        <p:cTn id="52" fill="hold"/>
                                        <p:tgtEl>
                                          <p:spTgt spid="4093"/>
                                        </p:tgtEl>
                                        <p:attrNameLst>
                                          <p:attrName>style.visibility</p:attrName>
                                        </p:attrNameLst>
                                      </p:cBhvr>
                                      <p:to>
                                        <p:strVal val="visible"/>
                                      </p:to>
                                    </p:set>
                                    <p:anim calcmode="lin" valueType="num">
                                      <p:cBhvr>
                                        <p:cTn id="53" dur="500" fill="hold"/>
                                        <p:tgtEl>
                                          <p:spTgt spid="4093"/>
                                        </p:tgtEl>
                                        <p:attrNameLst>
                                          <p:attrName>ppt_w</p:attrName>
                                        </p:attrNameLst>
                                      </p:cBhvr>
                                      <p:tavLst>
                                        <p:tav tm="0">
                                          <p:val>
                                            <p:fltVal val="0"/>
                                          </p:val>
                                        </p:tav>
                                        <p:tav tm="100000">
                                          <p:val>
                                            <p:strVal val="#ppt_w"/>
                                          </p:val>
                                        </p:tav>
                                      </p:tavLst>
                                    </p:anim>
                                    <p:anim calcmode="lin" valueType="num">
                                      <p:cBhvr>
                                        <p:cTn id="54" dur="500" fill="hold"/>
                                        <p:tgtEl>
                                          <p:spTgt spid="4093"/>
                                        </p:tgtEl>
                                        <p:attrNameLst>
                                          <p:attrName>ppt_h</p:attrName>
                                        </p:attrNameLst>
                                      </p:cBhvr>
                                      <p:tavLst>
                                        <p:tav tm="0">
                                          <p:val>
                                            <p:fltVal val="0"/>
                                          </p:val>
                                        </p:tav>
                                        <p:tav tm="100000">
                                          <p:val>
                                            <p:strVal val="#ppt_h"/>
                                          </p:val>
                                        </p:tav>
                                      </p:tavLst>
                                    </p:anim>
                                  </p:childTnLst>
                                </p:cTn>
                              </p:par>
                            </p:childTnLst>
                          </p:cTn>
                        </p:par>
                      </p:childTnLst>
                    </p:cTn>
                  </p:par>
                  <p:par>
                    <p:cTn id="55" fill="hold">
                      <p:stCondLst>
                        <p:cond delay="indefinite"/>
                      </p:stCondLst>
                      <p:childTnLst>
                        <p:par>
                          <p:cTn id="56" fill="hold">
                            <p:stCondLst>
                              <p:cond delay="0"/>
                            </p:stCondLst>
                            <p:childTnLst>
                              <p:par>
                                <p:cTn id="57" presetClass="entr" nodeType="clickEffect" presetID="9" grpId="12" fill="hold">
                                  <p:stCondLst>
                                    <p:cond delay="0"/>
                                  </p:stCondLst>
                                  <p:iterate type="el" backwards="0">
                                    <p:tmAbs val="0"/>
                                  </p:iterate>
                                  <p:childTnLst>
                                    <p:set>
                                      <p:cBhvr>
                                        <p:cTn id="58" fill="hold"/>
                                        <p:tgtEl>
                                          <p:spTgt spid="4069"/>
                                        </p:tgtEl>
                                        <p:attrNameLst>
                                          <p:attrName>style.visibility</p:attrName>
                                        </p:attrNameLst>
                                      </p:cBhvr>
                                      <p:to>
                                        <p:strVal val="visible"/>
                                      </p:to>
                                    </p:set>
                                    <p:animEffect filter="dissolve" transition="in">
                                      <p:cBhvr>
                                        <p:cTn id="59" dur="500"/>
                                        <p:tgtEl>
                                          <p:spTgt spid="4069"/>
                                        </p:tgtEl>
                                      </p:cBhvr>
                                    </p:animEffect>
                                  </p:childTnLst>
                                </p:cTn>
                              </p:par>
                            </p:childTnLst>
                          </p:cTn>
                        </p:par>
                        <p:par>
                          <p:cTn id="60" fill="hold">
                            <p:stCondLst>
                              <p:cond delay="500"/>
                            </p:stCondLst>
                            <p:childTnLst>
                              <p:par>
                                <p:cTn id="61" presetClass="entr" nodeType="afterEffect" presetID="9" grpId="13" fill="hold">
                                  <p:stCondLst>
                                    <p:cond delay="0"/>
                                  </p:stCondLst>
                                  <p:iterate type="el" backwards="0">
                                    <p:tmAbs val="0"/>
                                  </p:iterate>
                                  <p:childTnLst>
                                    <p:set>
                                      <p:cBhvr>
                                        <p:cTn id="62" fill="hold"/>
                                        <p:tgtEl>
                                          <p:spTgt spid="4080"/>
                                        </p:tgtEl>
                                        <p:attrNameLst>
                                          <p:attrName>style.visibility</p:attrName>
                                        </p:attrNameLst>
                                      </p:cBhvr>
                                      <p:to>
                                        <p:strVal val="visible"/>
                                      </p:to>
                                    </p:set>
                                    <p:animEffect filter="dissolve" transition="in">
                                      <p:cBhvr>
                                        <p:cTn id="63" dur="500"/>
                                        <p:tgtEl>
                                          <p:spTgt spid="4080"/>
                                        </p:tgtEl>
                                      </p:cBhvr>
                                    </p:animEffect>
                                  </p:childTnLst>
                                </p:cTn>
                              </p:par>
                            </p:childTnLst>
                          </p:cTn>
                        </p:par>
                        <p:par>
                          <p:cTn id="64" fill="hold">
                            <p:stCondLst>
                              <p:cond delay="1000"/>
                            </p:stCondLst>
                            <p:childTnLst>
                              <p:par>
                                <p:cTn id="65" presetClass="entr" nodeType="afterEffect" presetID="9" grpId="14" fill="hold">
                                  <p:stCondLst>
                                    <p:cond delay="0"/>
                                  </p:stCondLst>
                                  <p:iterate type="el" backwards="0">
                                    <p:tmAbs val="0"/>
                                  </p:iterate>
                                  <p:childTnLst>
                                    <p:set>
                                      <p:cBhvr>
                                        <p:cTn id="66" fill="hold"/>
                                        <p:tgtEl>
                                          <p:spTgt spid="4081"/>
                                        </p:tgtEl>
                                        <p:attrNameLst>
                                          <p:attrName>style.visibility</p:attrName>
                                        </p:attrNameLst>
                                      </p:cBhvr>
                                      <p:to>
                                        <p:strVal val="visible"/>
                                      </p:to>
                                    </p:set>
                                    <p:animEffect filter="dissolve" transition="in">
                                      <p:cBhvr>
                                        <p:cTn id="67" dur="500"/>
                                        <p:tgtEl>
                                          <p:spTgt spid="4081"/>
                                        </p:tgtEl>
                                      </p:cBhvr>
                                    </p:animEffect>
                                  </p:childTnLst>
                                </p:cTn>
                              </p:par>
                            </p:childTnLst>
                          </p:cTn>
                        </p:par>
                        <p:par>
                          <p:cTn id="68" fill="hold">
                            <p:stCondLst>
                              <p:cond delay="1500"/>
                            </p:stCondLst>
                            <p:childTnLst>
                              <p:par>
                                <p:cTn id="69" presetClass="entr" nodeType="afterEffect" presetID="9" grpId="15" fill="hold">
                                  <p:stCondLst>
                                    <p:cond delay="0"/>
                                  </p:stCondLst>
                                  <p:iterate type="el" backwards="0">
                                    <p:tmAbs val="0"/>
                                  </p:iterate>
                                  <p:childTnLst>
                                    <p:set>
                                      <p:cBhvr>
                                        <p:cTn id="70" fill="hold"/>
                                        <p:tgtEl>
                                          <p:spTgt spid="4094"/>
                                        </p:tgtEl>
                                        <p:attrNameLst>
                                          <p:attrName>style.visibility</p:attrName>
                                        </p:attrNameLst>
                                      </p:cBhvr>
                                      <p:to>
                                        <p:strVal val="visible"/>
                                      </p:to>
                                    </p:set>
                                    <p:animEffect filter="dissolve" transition="in">
                                      <p:cBhvr>
                                        <p:cTn id="71" dur="500"/>
                                        <p:tgtEl>
                                          <p:spTgt spid="4094"/>
                                        </p:tgtEl>
                                      </p:cBhvr>
                                    </p:animEffect>
                                  </p:childTnLst>
                                </p:cTn>
                              </p:par>
                            </p:childTnLst>
                          </p:cTn>
                        </p:par>
                        <p:par>
                          <p:cTn id="72" fill="hold">
                            <p:stCondLst>
                              <p:cond delay="2000"/>
                            </p:stCondLst>
                            <p:childTnLst>
                              <p:par>
                                <p:cTn id="73" presetClass="entr" nodeType="afterEffect" presetID="9" grpId="16" fill="hold">
                                  <p:stCondLst>
                                    <p:cond delay="0"/>
                                  </p:stCondLst>
                                  <p:iterate type="el" backwards="0">
                                    <p:tmAbs val="0"/>
                                  </p:iterate>
                                  <p:childTnLst>
                                    <p:set>
                                      <p:cBhvr>
                                        <p:cTn id="74" fill="hold"/>
                                        <p:tgtEl>
                                          <p:spTgt spid="4095"/>
                                        </p:tgtEl>
                                        <p:attrNameLst>
                                          <p:attrName>style.visibility</p:attrName>
                                        </p:attrNameLst>
                                      </p:cBhvr>
                                      <p:to>
                                        <p:strVal val="visible"/>
                                      </p:to>
                                    </p:set>
                                    <p:animEffect filter="dissolve" transition="in">
                                      <p:cBhvr>
                                        <p:cTn id="75" dur="500"/>
                                        <p:tgtEl>
                                          <p:spTgt spid="4095"/>
                                        </p:tgtEl>
                                      </p:cBhvr>
                                    </p:animEffect>
                                  </p:childTnLst>
                                </p:cTn>
                              </p:par>
                            </p:childTnLst>
                          </p:cTn>
                        </p:par>
                      </p:childTnLst>
                    </p:cTn>
                  </p:par>
                  <p:par>
                    <p:cTn id="76" fill="hold">
                      <p:stCondLst>
                        <p:cond delay="indefinite"/>
                      </p:stCondLst>
                      <p:childTnLst>
                        <p:par>
                          <p:cTn id="77" fill="hold">
                            <p:stCondLst>
                              <p:cond delay="0"/>
                            </p:stCondLst>
                            <p:childTnLst>
                              <p:par>
                                <p:cTn id="78" presetClass="entr" nodeType="clickEffect" presetSubtype="4" presetID="22" grpId="17" fill="hold">
                                  <p:stCondLst>
                                    <p:cond delay="0"/>
                                  </p:stCondLst>
                                  <p:iterate type="el" backwards="0">
                                    <p:tmAbs val="0"/>
                                  </p:iterate>
                                  <p:childTnLst>
                                    <p:set>
                                      <p:cBhvr>
                                        <p:cTn id="79" fill="hold"/>
                                        <p:tgtEl>
                                          <p:spTgt spid="4068"/>
                                        </p:tgtEl>
                                        <p:attrNameLst>
                                          <p:attrName>style.visibility</p:attrName>
                                        </p:attrNameLst>
                                      </p:cBhvr>
                                      <p:to>
                                        <p:strVal val="visible"/>
                                      </p:to>
                                    </p:set>
                                    <p:animEffect filter="wipe(down)" transition="in">
                                      <p:cBhvr>
                                        <p:cTn id="80" dur="500"/>
                                        <p:tgtEl>
                                          <p:spTgt spid="4068"/>
                                        </p:tgtEl>
                                      </p:cBhvr>
                                    </p:animEffect>
                                  </p:childTnLst>
                                </p:cTn>
                              </p:par>
                            </p:childTnLst>
                          </p:cTn>
                        </p:par>
                        <p:par>
                          <p:cTn id="81" fill="hold">
                            <p:stCondLst>
                              <p:cond delay="500"/>
                            </p:stCondLst>
                            <p:childTnLst>
                              <p:par>
                                <p:cTn id="82" presetClass="entr" nodeType="afterEffect" presetSubtype="4" presetID="22" grpId="18" fill="hold">
                                  <p:stCondLst>
                                    <p:cond delay="0"/>
                                  </p:stCondLst>
                                  <p:iterate type="el" backwards="0">
                                    <p:tmAbs val="0"/>
                                  </p:iterate>
                                  <p:childTnLst>
                                    <p:set>
                                      <p:cBhvr>
                                        <p:cTn id="83" fill="hold"/>
                                        <p:tgtEl>
                                          <p:spTgt spid="4078"/>
                                        </p:tgtEl>
                                        <p:attrNameLst>
                                          <p:attrName>style.visibility</p:attrName>
                                        </p:attrNameLst>
                                      </p:cBhvr>
                                      <p:to>
                                        <p:strVal val="visible"/>
                                      </p:to>
                                    </p:set>
                                    <p:animEffect filter="wipe(down)" transition="in">
                                      <p:cBhvr>
                                        <p:cTn id="84" dur="500"/>
                                        <p:tgtEl>
                                          <p:spTgt spid="4078"/>
                                        </p:tgtEl>
                                      </p:cBhvr>
                                    </p:animEffect>
                                  </p:childTnLst>
                                </p:cTn>
                              </p:par>
                            </p:childTnLst>
                          </p:cTn>
                        </p:par>
                        <p:par>
                          <p:cTn id="85" fill="hold">
                            <p:stCondLst>
                              <p:cond delay="1000"/>
                            </p:stCondLst>
                            <p:childTnLst>
                              <p:par>
                                <p:cTn id="86" presetClass="entr" nodeType="afterEffect" presetSubtype="4" presetID="22" grpId="19" fill="hold">
                                  <p:stCondLst>
                                    <p:cond delay="0"/>
                                  </p:stCondLst>
                                  <p:iterate type="el" backwards="0">
                                    <p:tmAbs val="0"/>
                                  </p:iterate>
                                  <p:childTnLst>
                                    <p:set>
                                      <p:cBhvr>
                                        <p:cTn id="87" fill="hold"/>
                                        <p:tgtEl>
                                          <p:spTgt spid="4079"/>
                                        </p:tgtEl>
                                        <p:attrNameLst>
                                          <p:attrName>style.visibility</p:attrName>
                                        </p:attrNameLst>
                                      </p:cBhvr>
                                      <p:to>
                                        <p:strVal val="visible"/>
                                      </p:to>
                                    </p:set>
                                    <p:animEffect filter="wipe(down)" transition="in">
                                      <p:cBhvr>
                                        <p:cTn id="88" dur="500"/>
                                        <p:tgtEl>
                                          <p:spTgt spid="4079"/>
                                        </p:tgtEl>
                                      </p:cBhvr>
                                    </p:animEffect>
                                  </p:childTnLst>
                                </p:cTn>
                              </p:par>
                            </p:childTnLst>
                          </p:cTn>
                        </p:par>
                        <p:par>
                          <p:cTn id="89" fill="hold">
                            <p:stCondLst>
                              <p:cond delay="1500"/>
                            </p:stCondLst>
                            <p:childTnLst>
                              <p:par>
                                <p:cTn id="90" presetClass="entr" nodeType="afterEffect" presetSubtype="4" presetID="22" grpId="20" fill="hold">
                                  <p:stCondLst>
                                    <p:cond delay="0"/>
                                  </p:stCondLst>
                                  <p:iterate type="el" backwards="0">
                                    <p:tmAbs val="0"/>
                                  </p:iterate>
                                  <p:childTnLst>
                                    <p:set>
                                      <p:cBhvr>
                                        <p:cTn id="91" fill="hold"/>
                                        <p:tgtEl>
                                          <p:spTgt spid="4090"/>
                                        </p:tgtEl>
                                        <p:attrNameLst>
                                          <p:attrName>style.visibility</p:attrName>
                                        </p:attrNameLst>
                                      </p:cBhvr>
                                      <p:to>
                                        <p:strVal val="visible"/>
                                      </p:to>
                                    </p:set>
                                    <p:animEffect filter="wipe(down)" transition="in">
                                      <p:cBhvr>
                                        <p:cTn id="92" dur="500"/>
                                        <p:tgtEl>
                                          <p:spTgt spid="4090"/>
                                        </p:tgtEl>
                                      </p:cBhvr>
                                    </p:animEffect>
                                  </p:childTnLst>
                                </p:cTn>
                              </p:par>
                            </p:childTnLst>
                          </p:cTn>
                        </p:par>
                        <p:par>
                          <p:cTn id="93" fill="hold">
                            <p:stCondLst>
                              <p:cond delay="2000"/>
                            </p:stCondLst>
                            <p:childTnLst>
                              <p:par>
                                <p:cTn id="94" presetClass="entr" nodeType="afterEffect" presetSubtype="4" presetID="22" grpId="21" fill="hold">
                                  <p:stCondLst>
                                    <p:cond delay="0"/>
                                  </p:stCondLst>
                                  <p:iterate type="el" backwards="0">
                                    <p:tmAbs val="0"/>
                                  </p:iterate>
                                  <p:childTnLst>
                                    <p:set>
                                      <p:cBhvr>
                                        <p:cTn id="95" fill="hold"/>
                                        <p:tgtEl>
                                          <p:spTgt spid="4091"/>
                                        </p:tgtEl>
                                        <p:attrNameLst>
                                          <p:attrName>style.visibility</p:attrName>
                                        </p:attrNameLst>
                                      </p:cBhvr>
                                      <p:to>
                                        <p:strVal val="visible"/>
                                      </p:to>
                                    </p:set>
                                    <p:animEffect filter="wipe(down)" transition="in">
                                      <p:cBhvr>
                                        <p:cTn id="96" dur="500"/>
                                        <p:tgtEl>
                                          <p:spTgt spid="4091"/>
                                        </p:tgtEl>
                                      </p:cBhvr>
                                    </p:animEffect>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16" presetID="23" grpId="22" fill="hold">
                                  <p:stCondLst>
                                    <p:cond delay="0"/>
                                  </p:stCondLst>
                                  <p:iterate type="el" backwards="0">
                                    <p:tmAbs val="0"/>
                                  </p:iterate>
                                  <p:childTnLst>
                                    <p:set>
                                      <p:cBhvr>
                                        <p:cTn id="100" fill="hold"/>
                                        <p:tgtEl>
                                          <p:spTgt spid="4076"/>
                                        </p:tgtEl>
                                        <p:attrNameLst>
                                          <p:attrName>style.visibility</p:attrName>
                                        </p:attrNameLst>
                                      </p:cBhvr>
                                      <p:to>
                                        <p:strVal val="visible"/>
                                      </p:to>
                                    </p:set>
                                    <p:anim calcmode="lin" valueType="num">
                                      <p:cBhvr>
                                        <p:cTn id="101" dur="500" fill="hold"/>
                                        <p:tgtEl>
                                          <p:spTgt spid="4076"/>
                                        </p:tgtEl>
                                        <p:attrNameLst>
                                          <p:attrName>ppt_w</p:attrName>
                                        </p:attrNameLst>
                                      </p:cBhvr>
                                      <p:tavLst>
                                        <p:tav tm="0">
                                          <p:val>
                                            <p:fltVal val="0"/>
                                          </p:val>
                                        </p:tav>
                                        <p:tav tm="100000">
                                          <p:val>
                                            <p:strVal val="#ppt_w"/>
                                          </p:val>
                                        </p:tav>
                                      </p:tavLst>
                                    </p:anim>
                                    <p:anim calcmode="lin" valueType="num">
                                      <p:cBhvr>
                                        <p:cTn id="102" dur="500" fill="hold"/>
                                        <p:tgtEl>
                                          <p:spTgt spid="4076"/>
                                        </p:tgtEl>
                                        <p:attrNameLst>
                                          <p:attrName>ppt_h</p:attrName>
                                        </p:attrNameLst>
                                      </p:cBhvr>
                                      <p:tavLst>
                                        <p:tav tm="0">
                                          <p:val>
                                            <p:fltVal val="0"/>
                                          </p:val>
                                        </p:tav>
                                        <p:tav tm="100000">
                                          <p:val>
                                            <p:strVal val="#ppt_h"/>
                                          </p:val>
                                        </p:tav>
                                      </p:tavLst>
                                    </p:anim>
                                  </p:childTnLst>
                                </p:cTn>
                              </p:par>
                            </p:childTnLst>
                          </p:cTn>
                        </p:par>
                        <p:par>
                          <p:cTn id="103" fill="hold">
                            <p:stCondLst>
                              <p:cond delay="500"/>
                            </p:stCondLst>
                            <p:childTnLst>
                              <p:par>
                                <p:cTn id="104" presetClass="entr" nodeType="afterEffect" presetSubtype="16" presetID="23" grpId="23" fill="hold">
                                  <p:stCondLst>
                                    <p:cond delay="0"/>
                                  </p:stCondLst>
                                  <p:iterate type="el" backwards="0">
                                    <p:tmAbs val="0"/>
                                  </p:iterate>
                                  <p:childTnLst>
                                    <p:set>
                                      <p:cBhvr>
                                        <p:cTn id="105" fill="hold"/>
                                        <p:tgtEl>
                                          <p:spTgt spid="4077"/>
                                        </p:tgtEl>
                                        <p:attrNameLst>
                                          <p:attrName>style.visibility</p:attrName>
                                        </p:attrNameLst>
                                      </p:cBhvr>
                                      <p:to>
                                        <p:strVal val="visible"/>
                                      </p:to>
                                    </p:set>
                                    <p:anim calcmode="lin" valueType="num">
                                      <p:cBhvr>
                                        <p:cTn id="106" dur="500" fill="hold"/>
                                        <p:tgtEl>
                                          <p:spTgt spid="4077"/>
                                        </p:tgtEl>
                                        <p:attrNameLst>
                                          <p:attrName>ppt_w</p:attrName>
                                        </p:attrNameLst>
                                      </p:cBhvr>
                                      <p:tavLst>
                                        <p:tav tm="0">
                                          <p:val>
                                            <p:fltVal val="0"/>
                                          </p:val>
                                        </p:tav>
                                        <p:tav tm="100000">
                                          <p:val>
                                            <p:strVal val="#ppt_w"/>
                                          </p:val>
                                        </p:tav>
                                      </p:tavLst>
                                    </p:anim>
                                    <p:anim calcmode="lin" valueType="num">
                                      <p:cBhvr>
                                        <p:cTn id="107" dur="500" fill="hold"/>
                                        <p:tgtEl>
                                          <p:spTgt spid="4077"/>
                                        </p:tgtEl>
                                        <p:attrNameLst>
                                          <p:attrName>ppt_h</p:attrName>
                                        </p:attrNameLst>
                                      </p:cBhvr>
                                      <p:tavLst>
                                        <p:tav tm="0">
                                          <p:val>
                                            <p:fltVal val="0"/>
                                          </p:val>
                                        </p:tav>
                                        <p:tav tm="100000">
                                          <p:val>
                                            <p:strVal val="#ppt_h"/>
                                          </p:val>
                                        </p:tav>
                                      </p:tavLst>
                                    </p:anim>
                                  </p:childTnLst>
                                </p:cTn>
                              </p:par>
                            </p:childTnLst>
                          </p:cTn>
                        </p:par>
                        <p:par>
                          <p:cTn id="108" fill="hold">
                            <p:stCondLst>
                              <p:cond delay="1000"/>
                            </p:stCondLst>
                            <p:childTnLst>
                              <p:par>
                                <p:cTn id="109" presetClass="entr" nodeType="afterEffect" presetSubtype="16" presetID="23" grpId="24" fill="hold">
                                  <p:stCondLst>
                                    <p:cond delay="0"/>
                                  </p:stCondLst>
                                  <p:iterate type="el" backwards="0">
                                    <p:tmAbs val="0"/>
                                  </p:iterate>
                                  <p:childTnLst>
                                    <p:set>
                                      <p:cBhvr>
                                        <p:cTn id="110" fill="hold"/>
                                        <p:tgtEl>
                                          <p:spTgt spid="4088"/>
                                        </p:tgtEl>
                                        <p:attrNameLst>
                                          <p:attrName>style.visibility</p:attrName>
                                        </p:attrNameLst>
                                      </p:cBhvr>
                                      <p:to>
                                        <p:strVal val="visible"/>
                                      </p:to>
                                    </p:set>
                                    <p:anim calcmode="lin" valueType="num">
                                      <p:cBhvr>
                                        <p:cTn id="111" dur="500" fill="hold"/>
                                        <p:tgtEl>
                                          <p:spTgt spid="4088"/>
                                        </p:tgtEl>
                                        <p:attrNameLst>
                                          <p:attrName>ppt_w</p:attrName>
                                        </p:attrNameLst>
                                      </p:cBhvr>
                                      <p:tavLst>
                                        <p:tav tm="0">
                                          <p:val>
                                            <p:fltVal val="0"/>
                                          </p:val>
                                        </p:tav>
                                        <p:tav tm="100000">
                                          <p:val>
                                            <p:strVal val="#ppt_w"/>
                                          </p:val>
                                        </p:tav>
                                      </p:tavLst>
                                    </p:anim>
                                    <p:anim calcmode="lin" valueType="num">
                                      <p:cBhvr>
                                        <p:cTn id="112" dur="500" fill="hold"/>
                                        <p:tgtEl>
                                          <p:spTgt spid="4088"/>
                                        </p:tgtEl>
                                        <p:attrNameLst>
                                          <p:attrName>ppt_h</p:attrName>
                                        </p:attrNameLst>
                                      </p:cBhvr>
                                      <p:tavLst>
                                        <p:tav tm="0">
                                          <p:val>
                                            <p:fltVal val="0"/>
                                          </p:val>
                                        </p:tav>
                                        <p:tav tm="100000">
                                          <p:val>
                                            <p:strVal val="#ppt_h"/>
                                          </p:val>
                                        </p:tav>
                                      </p:tavLst>
                                    </p:anim>
                                  </p:childTnLst>
                                </p:cTn>
                              </p:par>
                            </p:childTnLst>
                          </p:cTn>
                        </p:par>
                        <p:par>
                          <p:cTn id="113" fill="hold">
                            <p:stCondLst>
                              <p:cond delay="1500"/>
                            </p:stCondLst>
                            <p:childTnLst>
                              <p:par>
                                <p:cTn id="114" presetClass="entr" nodeType="afterEffect" presetSubtype="16" presetID="23" grpId="25" fill="hold">
                                  <p:stCondLst>
                                    <p:cond delay="0"/>
                                  </p:stCondLst>
                                  <p:iterate type="el" backwards="0">
                                    <p:tmAbs val="0"/>
                                  </p:iterate>
                                  <p:childTnLst>
                                    <p:set>
                                      <p:cBhvr>
                                        <p:cTn id="115" fill="hold"/>
                                        <p:tgtEl>
                                          <p:spTgt spid="4089"/>
                                        </p:tgtEl>
                                        <p:attrNameLst>
                                          <p:attrName>style.visibility</p:attrName>
                                        </p:attrNameLst>
                                      </p:cBhvr>
                                      <p:to>
                                        <p:strVal val="visible"/>
                                      </p:to>
                                    </p:set>
                                    <p:anim calcmode="lin" valueType="num">
                                      <p:cBhvr>
                                        <p:cTn id="116" dur="500" fill="hold"/>
                                        <p:tgtEl>
                                          <p:spTgt spid="4089"/>
                                        </p:tgtEl>
                                        <p:attrNameLst>
                                          <p:attrName>ppt_w</p:attrName>
                                        </p:attrNameLst>
                                      </p:cBhvr>
                                      <p:tavLst>
                                        <p:tav tm="0">
                                          <p:val>
                                            <p:fltVal val="0"/>
                                          </p:val>
                                        </p:tav>
                                        <p:tav tm="100000">
                                          <p:val>
                                            <p:strVal val="#ppt_w"/>
                                          </p:val>
                                        </p:tav>
                                      </p:tavLst>
                                    </p:anim>
                                    <p:anim calcmode="lin" valueType="num">
                                      <p:cBhvr>
                                        <p:cTn id="117" dur="500" fill="hold"/>
                                        <p:tgtEl>
                                          <p:spTgt spid="4089"/>
                                        </p:tgtEl>
                                        <p:attrNameLst>
                                          <p:attrName>ppt_h</p:attrName>
                                        </p:attrNameLst>
                                      </p:cBhvr>
                                      <p:tavLst>
                                        <p:tav tm="0">
                                          <p:val>
                                            <p:fltVal val="0"/>
                                          </p:val>
                                        </p:tav>
                                        <p:tav tm="100000">
                                          <p:val>
                                            <p:strVal val="#ppt_h"/>
                                          </p:val>
                                        </p:tav>
                                      </p:tavLst>
                                    </p:anim>
                                  </p:childTnLst>
                                </p:cTn>
                              </p:par>
                            </p:childTnLst>
                          </p:cTn>
                        </p:par>
                      </p:childTnLst>
                    </p:cTn>
                  </p:par>
                  <p:par>
                    <p:cTn id="118" fill="hold">
                      <p:stCondLst>
                        <p:cond delay="indefinite"/>
                      </p:stCondLst>
                      <p:childTnLst>
                        <p:par>
                          <p:cTn id="119" fill="hold">
                            <p:stCondLst>
                              <p:cond delay="0"/>
                            </p:stCondLst>
                            <p:childTnLst>
                              <p:par>
                                <p:cTn id="120" presetClass="entr" nodeType="clickEffect" presetSubtype="8" presetID="22" grpId="26" fill="hold">
                                  <p:stCondLst>
                                    <p:cond delay="0"/>
                                  </p:stCondLst>
                                  <p:iterate type="el" backwards="0">
                                    <p:tmAbs val="0"/>
                                  </p:iterate>
                                  <p:childTnLst>
                                    <p:set>
                                      <p:cBhvr>
                                        <p:cTn id="121" fill="hold"/>
                                        <p:tgtEl>
                                          <p:spTgt spid="4098"/>
                                        </p:tgtEl>
                                        <p:attrNameLst>
                                          <p:attrName>style.visibility</p:attrName>
                                        </p:attrNameLst>
                                      </p:cBhvr>
                                      <p:to>
                                        <p:strVal val="visible"/>
                                      </p:to>
                                    </p:set>
                                    <p:animEffect filter="wipe(left)" transition="in">
                                      <p:cBhvr>
                                        <p:cTn id="122" dur="500"/>
                                        <p:tgtEl>
                                          <p:spTgt spid="4098"/>
                                        </p:tgtEl>
                                      </p:cBhvr>
                                    </p:animEffect>
                                  </p:childTnLst>
                                </p:cTn>
                              </p:par>
                            </p:childTnLst>
                          </p:cTn>
                        </p:par>
                        <p:par>
                          <p:cTn id="123" fill="hold">
                            <p:stCondLst>
                              <p:cond delay="500"/>
                            </p:stCondLst>
                            <p:childTnLst>
                              <p:par>
                                <p:cTn id="124" presetClass="entr" nodeType="afterEffect" presetSubtype="8" presetID="22" grpId="27" fill="hold">
                                  <p:stCondLst>
                                    <p:cond delay="0"/>
                                  </p:stCondLst>
                                  <p:iterate type="el" backwards="0">
                                    <p:tmAbs val="0"/>
                                  </p:iterate>
                                  <p:childTnLst>
                                    <p:set>
                                      <p:cBhvr>
                                        <p:cTn id="125" fill="hold"/>
                                        <p:tgtEl>
                                          <p:spTgt spid="4099"/>
                                        </p:tgtEl>
                                        <p:attrNameLst>
                                          <p:attrName>style.visibility</p:attrName>
                                        </p:attrNameLst>
                                      </p:cBhvr>
                                      <p:to>
                                        <p:strVal val="visible"/>
                                      </p:to>
                                    </p:set>
                                    <p:animEffect filter="wipe(left)" transition="in">
                                      <p:cBhvr>
                                        <p:cTn id="126" dur="500"/>
                                        <p:tgtEl>
                                          <p:spTgt spid="4099"/>
                                        </p:tgtEl>
                                      </p:cBhvr>
                                    </p:animEffect>
                                  </p:childTnLst>
                                </p:cTn>
                              </p:par>
                            </p:childTnLst>
                          </p:cTn>
                        </p:par>
                        <p:par>
                          <p:cTn id="127" fill="hold">
                            <p:stCondLst>
                              <p:cond delay="1000"/>
                            </p:stCondLst>
                            <p:childTnLst>
                              <p:par>
                                <p:cTn id="128" presetClass="entr" nodeType="afterEffect" presetSubtype="8" presetID="22" grpId="28" fill="hold">
                                  <p:stCondLst>
                                    <p:cond delay="0"/>
                                  </p:stCondLst>
                                  <p:iterate type="el" backwards="0">
                                    <p:tmAbs val="0"/>
                                  </p:iterate>
                                  <p:childTnLst>
                                    <p:set>
                                      <p:cBhvr>
                                        <p:cTn id="129" fill="hold"/>
                                        <p:tgtEl>
                                          <p:spTgt spid="4100"/>
                                        </p:tgtEl>
                                        <p:attrNameLst>
                                          <p:attrName>style.visibility</p:attrName>
                                        </p:attrNameLst>
                                      </p:cBhvr>
                                      <p:to>
                                        <p:strVal val="visible"/>
                                      </p:to>
                                    </p:set>
                                    <p:animEffect filter="wipe(left)" transition="in">
                                      <p:cBhvr>
                                        <p:cTn id="130" dur="500"/>
                                        <p:tgtEl>
                                          <p:spTgt spid="4100"/>
                                        </p:tgtEl>
                                      </p:cBhvr>
                                    </p:animEffect>
                                  </p:childTnLst>
                                </p:cTn>
                              </p:par>
                            </p:childTnLst>
                          </p:cTn>
                        </p:par>
                        <p:par>
                          <p:cTn id="131" fill="hold">
                            <p:stCondLst>
                              <p:cond delay="1500"/>
                            </p:stCondLst>
                            <p:childTnLst>
                              <p:par>
                                <p:cTn id="132" presetClass="entr" nodeType="afterEffect" presetSubtype="8" presetID="22" grpId="29" fill="hold">
                                  <p:stCondLst>
                                    <p:cond delay="0"/>
                                  </p:stCondLst>
                                  <p:iterate type="el" backwards="0">
                                    <p:tmAbs val="0"/>
                                  </p:iterate>
                                  <p:childTnLst>
                                    <p:set>
                                      <p:cBhvr>
                                        <p:cTn id="133" fill="hold"/>
                                        <p:tgtEl>
                                          <p:spTgt spid="4101"/>
                                        </p:tgtEl>
                                        <p:attrNameLst>
                                          <p:attrName>style.visibility</p:attrName>
                                        </p:attrNameLst>
                                      </p:cBhvr>
                                      <p:to>
                                        <p:strVal val="visible"/>
                                      </p:to>
                                    </p:set>
                                    <p:animEffect filter="wipe(left)" transition="in">
                                      <p:cBhvr>
                                        <p:cTn id="134" dur="500"/>
                                        <p:tgtEl>
                                          <p:spTgt spid="4101"/>
                                        </p:tgtEl>
                                      </p:cBhvr>
                                    </p:animEffect>
                                  </p:childTnLst>
                                </p:cTn>
                              </p:par>
                            </p:childTnLst>
                          </p:cTn>
                        </p:par>
                        <p:par>
                          <p:cTn id="135" fill="hold">
                            <p:stCondLst>
                              <p:cond delay="2000"/>
                            </p:stCondLst>
                            <p:childTnLst>
                              <p:par>
                                <p:cTn id="136" presetClass="entr" nodeType="afterEffect" presetSubtype="8" presetID="22" grpId="30" fill="hold">
                                  <p:stCondLst>
                                    <p:cond delay="0"/>
                                  </p:stCondLst>
                                  <p:iterate type="el" backwards="0">
                                    <p:tmAbs val="0"/>
                                  </p:iterate>
                                  <p:childTnLst>
                                    <p:set>
                                      <p:cBhvr>
                                        <p:cTn id="137" fill="hold"/>
                                        <p:tgtEl>
                                          <p:spTgt spid="4102"/>
                                        </p:tgtEl>
                                        <p:attrNameLst>
                                          <p:attrName>style.visibility</p:attrName>
                                        </p:attrNameLst>
                                      </p:cBhvr>
                                      <p:to>
                                        <p:strVal val="visible"/>
                                      </p:to>
                                    </p:set>
                                    <p:animEffect filter="wipe(left)" transition="in">
                                      <p:cBhvr>
                                        <p:cTn id="138" dur="500"/>
                                        <p:tgtEl>
                                          <p:spTgt spid="4102"/>
                                        </p:tgtEl>
                                      </p:cBhvr>
                                    </p:animEffect>
                                  </p:childTnLst>
                                </p:cTn>
                              </p:par>
                            </p:childTnLst>
                          </p:cTn>
                        </p:par>
                        <p:par>
                          <p:cTn id="139" fill="hold">
                            <p:stCondLst>
                              <p:cond delay="2500"/>
                            </p:stCondLst>
                            <p:childTnLst>
                              <p:par>
                                <p:cTn id="140" presetClass="entr" nodeType="afterEffect" presetSubtype="8" presetID="22" grpId="31" fill="hold">
                                  <p:stCondLst>
                                    <p:cond delay="0"/>
                                  </p:stCondLst>
                                  <p:iterate type="el" backwards="0">
                                    <p:tmAbs val="0"/>
                                  </p:iterate>
                                  <p:childTnLst>
                                    <p:set>
                                      <p:cBhvr>
                                        <p:cTn id="141" fill="hold"/>
                                        <p:tgtEl>
                                          <p:spTgt spid="4103"/>
                                        </p:tgtEl>
                                        <p:attrNameLst>
                                          <p:attrName>style.visibility</p:attrName>
                                        </p:attrNameLst>
                                      </p:cBhvr>
                                      <p:to>
                                        <p:strVal val="visible"/>
                                      </p:to>
                                    </p:set>
                                    <p:animEffect filter="wipe(left)" transition="in">
                                      <p:cBhvr>
                                        <p:cTn id="142" dur="500"/>
                                        <p:tgtEl>
                                          <p:spTgt spid="4103"/>
                                        </p:tgtEl>
                                      </p:cBhvr>
                                    </p:animEffect>
                                  </p:childTnLst>
                                </p:cTn>
                              </p:par>
                            </p:childTnLst>
                          </p:cTn>
                        </p:par>
                        <p:par>
                          <p:cTn id="143" fill="hold">
                            <p:stCondLst>
                              <p:cond delay="3000"/>
                            </p:stCondLst>
                            <p:childTnLst>
                              <p:par>
                                <p:cTn id="144" presetClass="entr" nodeType="afterEffect" presetSubtype="8" presetID="22" grpId="32" fill="hold">
                                  <p:stCondLst>
                                    <p:cond delay="0"/>
                                  </p:stCondLst>
                                  <p:iterate type="el" backwards="0">
                                    <p:tmAbs val="0"/>
                                  </p:iterate>
                                  <p:childTnLst>
                                    <p:set>
                                      <p:cBhvr>
                                        <p:cTn id="145" fill="hold"/>
                                        <p:tgtEl>
                                          <p:spTgt spid="4104"/>
                                        </p:tgtEl>
                                        <p:attrNameLst>
                                          <p:attrName>style.visibility</p:attrName>
                                        </p:attrNameLst>
                                      </p:cBhvr>
                                      <p:to>
                                        <p:strVal val="visible"/>
                                      </p:to>
                                    </p:set>
                                    <p:animEffect filter="wipe(left)" transition="in">
                                      <p:cBhvr>
                                        <p:cTn id="146" dur="500"/>
                                        <p:tgtEl>
                                          <p:spTgt spid="4104"/>
                                        </p:tgtEl>
                                      </p:cBhvr>
                                    </p:animEffect>
                                  </p:childTnLst>
                                </p:cTn>
                              </p:par>
                            </p:childTnLst>
                          </p:cTn>
                        </p:par>
                        <p:par>
                          <p:cTn id="147" fill="hold">
                            <p:stCondLst>
                              <p:cond delay="3500"/>
                            </p:stCondLst>
                            <p:childTnLst>
                              <p:par>
                                <p:cTn id="148" presetClass="entr" nodeType="afterEffect" presetSubtype="8" presetID="22" grpId="33" fill="hold">
                                  <p:stCondLst>
                                    <p:cond delay="0"/>
                                  </p:stCondLst>
                                  <p:iterate type="el" backwards="0">
                                    <p:tmAbs val="0"/>
                                  </p:iterate>
                                  <p:childTnLst>
                                    <p:set>
                                      <p:cBhvr>
                                        <p:cTn id="149" fill="hold"/>
                                        <p:tgtEl>
                                          <p:spTgt spid="4105"/>
                                        </p:tgtEl>
                                        <p:attrNameLst>
                                          <p:attrName>style.visibility</p:attrName>
                                        </p:attrNameLst>
                                      </p:cBhvr>
                                      <p:to>
                                        <p:strVal val="visible"/>
                                      </p:to>
                                    </p:set>
                                    <p:animEffect filter="wipe(left)" transition="in">
                                      <p:cBhvr>
                                        <p:cTn id="150" dur="500"/>
                                        <p:tgtEl>
                                          <p:spTgt spid="4105"/>
                                        </p:tgtEl>
                                      </p:cBhvr>
                                    </p:animEffect>
                                  </p:childTnLst>
                                </p:cTn>
                              </p:par>
                            </p:childTnLst>
                          </p:cTn>
                        </p:par>
                        <p:par>
                          <p:cTn id="151" fill="hold">
                            <p:stCondLst>
                              <p:cond delay="4000"/>
                            </p:stCondLst>
                            <p:childTnLst>
                              <p:par>
                                <p:cTn id="152" presetClass="entr" nodeType="afterEffect" presetSubtype="8" presetID="22" grpId="34" fill="hold">
                                  <p:stCondLst>
                                    <p:cond delay="0"/>
                                  </p:stCondLst>
                                  <p:iterate type="el" backwards="0">
                                    <p:tmAbs val="0"/>
                                  </p:iterate>
                                  <p:childTnLst>
                                    <p:set>
                                      <p:cBhvr>
                                        <p:cTn id="153" fill="hold"/>
                                        <p:tgtEl>
                                          <p:spTgt spid="4106"/>
                                        </p:tgtEl>
                                        <p:attrNameLst>
                                          <p:attrName>style.visibility</p:attrName>
                                        </p:attrNameLst>
                                      </p:cBhvr>
                                      <p:to>
                                        <p:strVal val="visible"/>
                                      </p:to>
                                    </p:set>
                                    <p:animEffect filter="wipe(left)" transition="in">
                                      <p:cBhvr>
                                        <p:cTn id="154" dur="500"/>
                                        <p:tgtEl>
                                          <p:spTgt spid="4106"/>
                                        </p:tgtEl>
                                      </p:cBhvr>
                                    </p:animEffect>
                                  </p:childTnLst>
                                </p:cTn>
                              </p:par>
                            </p:childTnLst>
                          </p:cTn>
                        </p:par>
                        <p:par>
                          <p:cTn id="155" fill="hold">
                            <p:stCondLst>
                              <p:cond delay="4500"/>
                            </p:stCondLst>
                            <p:childTnLst>
                              <p:par>
                                <p:cTn id="156" presetClass="entr" nodeType="afterEffect" presetSubtype="8" presetID="22" grpId="35" fill="hold">
                                  <p:stCondLst>
                                    <p:cond delay="0"/>
                                  </p:stCondLst>
                                  <p:iterate type="el" backwards="0">
                                    <p:tmAbs val="0"/>
                                  </p:iterate>
                                  <p:childTnLst>
                                    <p:set>
                                      <p:cBhvr>
                                        <p:cTn id="157" fill="hold"/>
                                        <p:tgtEl>
                                          <p:spTgt spid="4107"/>
                                        </p:tgtEl>
                                        <p:attrNameLst>
                                          <p:attrName>style.visibility</p:attrName>
                                        </p:attrNameLst>
                                      </p:cBhvr>
                                      <p:to>
                                        <p:strVal val="visible"/>
                                      </p:to>
                                    </p:set>
                                    <p:animEffect filter="wipe(left)" transition="in">
                                      <p:cBhvr>
                                        <p:cTn id="158" dur="500"/>
                                        <p:tgtEl>
                                          <p:spTgt spid="4107"/>
                                        </p:tgtEl>
                                      </p:cBhvr>
                                    </p:animEffect>
                                  </p:childTnLst>
                                </p:cTn>
                              </p:par>
                            </p:childTnLst>
                          </p:cTn>
                        </p:par>
                        <p:par>
                          <p:cTn id="159" fill="hold">
                            <p:stCondLst>
                              <p:cond delay="5000"/>
                            </p:stCondLst>
                            <p:childTnLst>
                              <p:par>
                                <p:cTn id="160" presetClass="entr" nodeType="afterEffect" presetSubtype="8" presetID="22" grpId="36" fill="hold">
                                  <p:stCondLst>
                                    <p:cond delay="0"/>
                                  </p:stCondLst>
                                  <p:iterate type="el" backwards="0">
                                    <p:tmAbs val="0"/>
                                  </p:iterate>
                                  <p:childTnLst>
                                    <p:set>
                                      <p:cBhvr>
                                        <p:cTn id="161" fill="hold"/>
                                        <p:tgtEl>
                                          <p:spTgt spid="4108"/>
                                        </p:tgtEl>
                                        <p:attrNameLst>
                                          <p:attrName>style.visibility</p:attrName>
                                        </p:attrNameLst>
                                      </p:cBhvr>
                                      <p:to>
                                        <p:strVal val="visible"/>
                                      </p:to>
                                    </p:set>
                                    <p:animEffect filter="wipe(left)" transition="in">
                                      <p:cBhvr>
                                        <p:cTn id="162" dur="500"/>
                                        <p:tgtEl>
                                          <p:spTgt spid="4108"/>
                                        </p:tgtEl>
                                      </p:cBhvr>
                                    </p:animEffect>
                                  </p:childTnLst>
                                </p:cTn>
                              </p:par>
                            </p:childTnLst>
                          </p:cTn>
                        </p:par>
                        <p:par>
                          <p:cTn id="163" fill="hold">
                            <p:stCondLst>
                              <p:cond delay="5500"/>
                            </p:stCondLst>
                            <p:childTnLst>
                              <p:par>
                                <p:cTn id="164" presetClass="entr" nodeType="afterEffect" presetSubtype="8" presetID="22" grpId="37" fill="hold">
                                  <p:stCondLst>
                                    <p:cond delay="0"/>
                                  </p:stCondLst>
                                  <p:iterate type="el" backwards="0">
                                    <p:tmAbs val="0"/>
                                  </p:iterate>
                                  <p:childTnLst>
                                    <p:set>
                                      <p:cBhvr>
                                        <p:cTn id="165" fill="hold"/>
                                        <p:tgtEl>
                                          <p:spTgt spid="4109"/>
                                        </p:tgtEl>
                                        <p:attrNameLst>
                                          <p:attrName>style.visibility</p:attrName>
                                        </p:attrNameLst>
                                      </p:cBhvr>
                                      <p:to>
                                        <p:strVal val="visible"/>
                                      </p:to>
                                    </p:set>
                                    <p:animEffect filter="wipe(left)" transition="in">
                                      <p:cBhvr>
                                        <p:cTn id="166" dur="500"/>
                                        <p:tgtEl>
                                          <p:spTgt spid="4109"/>
                                        </p:tgtEl>
                                      </p:cBhvr>
                                    </p:animEffect>
                                  </p:childTnLst>
                                </p:cTn>
                              </p:par>
                            </p:childTnLst>
                          </p:cTn>
                        </p:par>
                        <p:par>
                          <p:cTn id="167" fill="hold">
                            <p:stCondLst>
                              <p:cond delay="6000"/>
                            </p:stCondLst>
                            <p:childTnLst>
                              <p:par>
                                <p:cTn id="168" presetClass="entr" nodeType="afterEffect" presetSubtype="8" presetID="22" grpId="38" fill="hold">
                                  <p:stCondLst>
                                    <p:cond delay="0"/>
                                  </p:stCondLst>
                                  <p:iterate type="el" backwards="0">
                                    <p:tmAbs val="0"/>
                                  </p:iterate>
                                  <p:childTnLst>
                                    <p:set>
                                      <p:cBhvr>
                                        <p:cTn id="169" fill="hold"/>
                                        <p:tgtEl>
                                          <p:spTgt spid="4110"/>
                                        </p:tgtEl>
                                        <p:attrNameLst>
                                          <p:attrName>style.visibility</p:attrName>
                                        </p:attrNameLst>
                                      </p:cBhvr>
                                      <p:to>
                                        <p:strVal val="visible"/>
                                      </p:to>
                                    </p:set>
                                    <p:animEffect filter="wipe(left)" transition="in">
                                      <p:cBhvr>
                                        <p:cTn id="170" dur="500"/>
                                        <p:tgtEl>
                                          <p:spTgt spid="4110"/>
                                        </p:tgtEl>
                                      </p:cBhvr>
                                    </p:animEffect>
                                  </p:childTnLst>
                                </p:cTn>
                              </p:par>
                            </p:childTnLst>
                          </p:cTn>
                        </p:par>
                        <p:par>
                          <p:cTn id="171" fill="hold">
                            <p:stCondLst>
                              <p:cond delay="6500"/>
                            </p:stCondLst>
                            <p:childTnLst>
                              <p:par>
                                <p:cTn id="172" presetClass="entr" nodeType="afterEffect" presetSubtype="8" presetID="22" grpId="39" fill="hold">
                                  <p:stCondLst>
                                    <p:cond delay="0"/>
                                  </p:stCondLst>
                                  <p:iterate type="el" backwards="0">
                                    <p:tmAbs val="0"/>
                                  </p:iterate>
                                  <p:childTnLst>
                                    <p:set>
                                      <p:cBhvr>
                                        <p:cTn id="173" fill="hold"/>
                                        <p:tgtEl>
                                          <p:spTgt spid="4111"/>
                                        </p:tgtEl>
                                        <p:attrNameLst>
                                          <p:attrName>style.visibility</p:attrName>
                                        </p:attrNameLst>
                                      </p:cBhvr>
                                      <p:to>
                                        <p:strVal val="visible"/>
                                      </p:to>
                                    </p:set>
                                    <p:animEffect filter="wipe(left)" transition="in">
                                      <p:cBhvr>
                                        <p:cTn id="174" dur="500"/>
                                        <p:tgtEl>
                                          <p:spTgt spid="4111"/>
                                        </p:tgtEl>
                                      </p:cBhvr>
                                    </p:animEffect>
                                  </p:childTnLst>
                                </p:cTn>
                              </p:par>
                            </p:childTnLst>
                          </p:cTn>
                        </p:par>
                        <p:par>
                          <p:cTn id="175" fill="hold">
                            <p:stCondLst>
                              <p:cond delay="7000"/>
                            </p:stCondLst>
                            <p:childTnLst>
                              <p:par>
                                <p:cTn id="176" presetClass="entr" nodeType="afterEffect" presetSubtype="8" presetID="22" grpId="40" fill="hold">
                                  <p:stCondLst>
                                    <p:cond delay="0"/>
                                  </p:stCondLst>
                                  <p:iterate type="el" backwards="0">
                                    <p:tmAbs val="0"/>
                                  </p:iterate>
                                  <p:childTnLst>
                                    <p:set>
                                      <p:cBhvr>
                                        <p:cTn id="177" fill="hold"/>
                                        <p:tgtEl>
                                          <p:spTgt spid="4112"/>
                                        </p:tgtEl>
                                        <p:attrNameLst>
                                          <p:attrName>style.visibility</p:attrName>
                                        </p:attrNameLst>
                                      </p:cBhvr>
                                      <p:to>
                                        <p:strVal val="visible"/>
                                      </p:to>
                                    </p:set>
                                    <p:animEffect filter="wipe(left)" transition="in">
                                      <p:cBhvr>
                                        <p:cTn id="178" dur="500"/>
                                        <p:tgtEl>
                                          <p:spTgt spid="41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100" grpId="28"/>
      <p:bldP build="whole" bldLvl="1" animBg="1" rev="0" advAuto="0" spid="4107" grpId="35"/>
      <p:bldP build="whole" bldLvl="1" animBg="1" rev="0" advAuto="0" spid="4084" grpId="3"/>
      <p:bldP build="whole" bldLvl="1" animBg="1" rev="0" advAuto="0" spid="4104" grpId="32"/>
      <p:bldP build="whole" bldLvl="1" animBg="1" rev="0" advAuto="0" spid="4111" grpId="39"/>
      <p:bldP build="whole" bldLvl="1" animBg="1" rev="0" advAuto="0" spid="4079" grpId="19"/>
      <p:bldP build="whole" bldLvl="1" animBg="1" rev="0" advAuto="0" spid="4080" grpId="13"/>
      <p:bldP build="whole" bldLvl="1" animBg="1" rev="0" advAuto="0" spid="4101" grpId="29"/>
      <p:bldP build="whole" bldLvl="1" animBg="1" rev="0" advAuto="0" spid="4108" grpId="36"/>
      <p:bldP build="whole" bldLvl="1" animBg="1" rev="0" advAuto="0" spid="4094" grpId="15"/>
      <p:bldP build="whole" bldLvl="1" animBg="1" rev="0" advAuto="0" spid="4075" grpId="1"/>
      <p:bldP build="whole" bldLvl="1" animBg="1" rev="0" advAuto="0" spid="4105" grpId="33"/>
      <p:bldP build="whole" bldLvl="1" animBg="1" rev="0" advAuto="0" spid="4090" grpId="20"/>
      <p:bldP build="whole" bldLvl="1" animBg="1" rev="0" advAuto="0" spid="4112" grpId="40"/>
      <p:bldP build="whole" bldLvl="1" animBg="1" rev="0" advAuto="0" spid="4076" grpId="22"/>
      <p:bldP build="whole" bldLvl="1" animBg="1" rev="0" advAuto="0" spid="4089" grpId="25"/>
      <p:bldP build="whole" bldLvl="1" animBg="1" rev="0" advAuto="0" spid="4068" grpId="17"/>
      <p:bldP build="whole" bldLvl="1" animBg="1" rev="0" advAuto="0" spid="4081" grpId="14"/>
      <p:bldP build="whole" bldLvl="1" animBg="1" rev="0" advAuto="0" spid="4098" grpId="26"/>
      <p:bldP build="whole" bldLvl="1" animBg="1" rev="0" advAuto="0" spid="4085" grpId="4"/>
      <p:bldP build="whole" bldLvl="1" animBg="1" rev="0" advAuto="0" spid="4102" grpId="30"/>
      <p:bldP build="whole" bldLvl="1" animBg="1" rev="0" advAuto="0" spid="4109" grpId="37"/>
      <p:bldP build="whole" bldLvl="1" animBg="1" rev="0" advAuto="0" spid="4095" grpId="16"/>
      <p:bldP build="whole" bldLvl="1" animBg="1" rev="0" advAuto="0" spid="4082" grpId="8"/>
      <p:bldP build="whole" bldLvl="1" animBg="1" rev="0" advAuto="0" spid="4069" grpId="12"/>
      <p:bldP build="whole" bldLvl="1" animBg="1" rev="0" advAuto="0" spid="4091" grpId="21"/>
      <p:bldP build="whole" bldLvl="1" animBg="1" rev="0" advAuto="0" spid="4088" grpId="24"/>
      <p:bldP build="whole" bldLvl="1" animBg="1" rev="0" advAuto="0" spid="4077" grpId="23"/>
      <p:bldP build="whole" bldLvl="1" animBg="1" rev="0" advAuto="0" spid="4096" grpId="5"/>
      <p:bldP build="whole" bldLvl="1" animBg="1" rev="0" advAuto="0" spid="4092" grpId="10"/>
      <p:bldP build="whole" bldLvl="1" animBg="1" rev="0" advAuto="0" spid="4099" grpId="27"/>
      <p:bldP build="whole" bldLvl="1" animBg="1" rev="0" advAuto="0" spid="4106" grpId="34"/>
      <p:bldP build="whole" bldLvl="1" animBg="1" rev="0" advAuto="0" spid="4070" grpId="7"/>
      <p:bldP build="whole" bldLvl="1" animBg="1" rev="0" advAuto="0" spid="4103" grpId="31"/>
      <p:bldP build="whole" bldLvl="1" animBg="1" rev="0" advAuto="0" spid="4110" grpId="38"/>
      <p:bldP build="whole" bldLvl="1" animBg="1" rev="0" advAuto="0" spid="4078" grpId="18"/>
      <p:bldP build="whole" bldLvl="1" animBg="1" rev="0" advAuto="0" spid="4083" grpId="9"/>
      <p:bldP build="whole" bldLvl="1" animBg="1" rev="0" advAuto="0" spid="4097" grpId="6"/>
      <p:bldP build="whole" bldLvl="1" animBg="1" rev="0" advAuto="0" spid="4071" grpId="2"/>
      <p:bldP build="whole" bldLvl="1" animBg="1" rev="0" advAuto="0" spid="4093" grpId="11"/>
    </p:bldLst>
  </p:timing>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4"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115" name="Freeform 11"/>
          <p:cNvSpPr/>
          <p:nvPr/>
        </p:nvSpPr>
        <p:spPr>
          <a:xfrm rot="5400000">
            <a:off x="5265756" y="3790122"/>
            <a:ext cx="1660488" cy="20935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086"/>
                </a:moveTo>
                <a:lnTo>
                  <a:pt x="0" y="13851"/>
                </a:lnTo>
                <a:lnTo>
                  <a:pt x="0" y="13851"/>
                </a:lnTo>
                <a:lnTo>
                  <a:pt x="0" y="9549"/>
                </a:lnTo>
                <a:lnTo>
                  <a:pt x="0" y="9549"/>
                </a:lnTo>
                <a:lnTo>
                  <a:pt x="0" y="3906"/>
                </a:lnTo>
                <a:lnTo>
                  <a:pt x="10800" y="0"/>
                </a:lnTo>
                <a:lnTo>
                  <a:pt x="21600" y="3906"/>
                </a:lnTo>
                <a:lnTo>
                  <a:pt x="21600" y="21600"/>
                </a:lnTo>
                <a:lnTo>
                  <a:pt x="15359" y="19343"/>
                </a:lnTo>
                <a:lnTo>
                  <a:pt x="10800" y="17694"/>
                </a:lnTo>
                <a:lnTo>
                  <a:pt x="6241" y="19343"/>
                </a:lnTo>
                <a:lnTo>
                  <a:pt x="6241" y="19343"/>
                </a:lnTo>
                <a:lnTo>
                  <a:pt x="0" y="21600"/>
                </a:lnTo>
                <a:lnTo>
                  <a:pt x="0" y="17086"/>
                </a:lnTo>
                <a:close/>
              </a:path>
            </a:pathLst>
          </a:custGeom>
          <a:solidFill>
            <a:schemeClr val="accent3"/>
          </a:solidFill>
          <a:ln w="12700">
            <a:miter lim="400000"/>
          </a:ln>
        </p:spPr>
        <p:txBody>
          <a:bodyPr lIns="45719" rIns="45719" anchor="ctr"/>
          <a:lstStyle/>
          <a:p>
            <a:pPr algn="ctr">
              <a:defRPr>
                <a:solidFill>
                  <a:srgbClr val="FFFFFF"/>
                </a:solidFill>
              </a:defRPr>
            </a:pPr>
          </a:p>
        </p:txBody>
      </p:sp>
      <p:sp>
        <p:nvSpPr>
          <p:cNvPr id="4116" name="Oval 23"/>
          <p:cNvSpPr/>
          <p:nvPr/>
        </p:nvSpPr>
        <p:spPr>
          <a:xfrm>
            <a:off x="5834410" y="3869149"/>
            <a:ext cx="405105" cy="405105"/>
          </a:xfrm>
          <a:prstGeom prst="ellipse">
            <a:avLst/>
          </a:prstGeom>
          <a:solidFill>
            <a:srgbClr val="FFFFFF"/>
          </a:solidFill>
          <a:ln w="12700">
            <a:miter lim="400000"/>
          </a:ln>
        </p:spPr>
        <p:txBody>
          <a:bodyPr lIns="45719" rIns="45719" anchor="ctr"/>
          <a:lstStyle/>
          <a:p>
            <a:pPr algn="ctr">
              <a:defRPr sz="1200">
                <a:solidFill>
                  <a:srgbClr val="FFFFFF"/>
                </a:solidFill>
              </a:defRPr>
            </a:pPr>
          </a:p>
        </p:txBody>
      </p:sp>
      <p:sp>
        <p:nvSpPr>
          <p:cNvPr id="411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4118" name="Freeform 6"/>
          <p:cNvSpPr/>
          <p:nvPr/>
        </p:nvSpPr>
        <p:spPr>
          <a:xfrm rot="5400000">
            <a:off x="1781336" y="2090722"/>
            <a:ext cx="1660488" cy="20935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086"/>
                </a:moveTo>
                <a:lnTo>
                  <a:pt x="0" y="13851"/>
                </a:lnTo>
                <a:lnTo>
                  <a:pt x="0" y="13851"/>
                </a:lnTo>
                <a:lnTo>
                  <a:pt x="0" y="9549"/>
                </a:lnTo>
                <a:lnTo>
                  <a:pt x="0" y="9549"/>
                </a:lnTo>
                <a:lnTo>
                  <a:pt x="0" y="3906"/>
                </a:lnTo>
                <a:lnTo>
                  <a:pt x="10800" y="0"/>
                </a:lnTo>
                <a:lnTo>
                  <a:pt x="21600" y="3906"/>
                </a:lnTo>
                <a:lnTo>
                  <a:pt x="21600" y="21600"/>
                </a:lnTo>
                <a:lnTo>
                  <a:pt x="15359" y="19343"/>
                </a:lnTo>
                <a:lnTo>
                  <a:pt x="10800" y="17694"/>
                </a:lnTo>
                <a:lnTo>
                  <a:pt x="6241" y="19343"/>
                </a:lnTo>
                <a:lnTo>
                  <a:pt x="6241" y="19343"/>
                </a:lnTo>
                <a:lnTo>
                  <a:pt x="0" y="21600"/>
                </a:lnTo>
                <a:lnTo>
                  <a:pt x="0" y="17086"/>
                </a:lnTo>
                <a:close/>
              </a:path>
            </a:pathLst>
          </a:custGeom>
          <a:solidFill>
            <a:srgbClr val="6491C8"/>
          </a:solidFill>
          <a:ln w="12700">
            <a:miter lim="400000"/>
          </a:ln>
        </p:spPr>
        <p:txBody>
          <a:bodyPr lIns="45719" rIns="45719" anchor="ctr"/>
          <a:lstStyle/>
          <a:p>
            <a:pPr algn="ctr">
              <a:defRPr>
                <a:solidFill>
                  <a:srgbClr val="FFFFFF"/>
                </a:solidFill>
              </a:defRPr>
            </a:pPr>
          </a:p>
        </p:txBody>
      </p:sp>
      <p:sp>
        <p:nvSpPr>
          <p:cNvPr id="4119" name="Freeform 7"/>
          <p:cNvSpPr/>
          <p:nvPr/>
        </p:nvSpPr>
        <p:spPr>
          <a:xfrm rot="5400000">
            <a:off x="3544813" y="2090722"/>
            <a:ext cx="1660488" cy="20935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086"/>
                </a:moveTo>
                <a:lnTo>
                  <a:pt x="0" y="13851"/>
                </a:lnTo>
                <a:lnTo>
                  <a:pt x="0" y="13851"/>
                </a:lnTo>
                <a:lnTo>
                  <a:pt x="0" y="9549"/>
                </a:lnTo>
                <a:lnTo>
                  <a:pt x="0" y="9549"/>
                </a:lnTo>
                <a:lnTo>
                  <a:pt x="0" y="3906"/>
                </a:lnTo>
                <a:lnTo>
                  <a:pt x="10800" y="0"/>
                </a:lnTo>
                <a:lnTo>
                  <a:pt x="21600" y="3906"/>
                </a:lnTo>
                <a:lnTo>
                  <a:pt x="21600" y="21600"/>
                </a:lnTo>
                <a:lnTo>
                  <a:pt x="15359" y="19343"/>
                </a:lnTo>
                <a:lnTo>
                  <a:pt x="10800" y="17694"/>
                </a:lnTo>
                <a:lnTo>
                  <a:pt x="6241" y="19343"/>
                </a:lnTo>
                <a:lnTo>
                  <a:pt x="6241" y="19343"/>
                </a:lnTo>
                <a:lnTo>
                  <a:pt x="0" y="21600"/>
                </a:lnTo>
                <a:lnTo>
                  <a:pt x="0" y="17086"/>
                </a:lnTo>
                <a:close/>
              </a:path>
            </a:pathLst>
          </a:custGeom>
          <a:solidFill>
            <a:schemeClr val="accent1"/>
          </a:solidFill>
          <a:ln w="12700">
            <a:miter lim="400000"/>
          </a:ln>
        </p:spPr>
        <p:txBody>
          <a:bodyPr lIns="45719" rIns="45719" anchor="ctr"/>
          <a:lstStyle/>
          <a:p>
            <a:pPr algn="ctr">
              <a:defRPr>
                <a:solidFill>
                  <a:srgbClr val="FFFFFF"/>
                </a:solidFill>
              </a:defRPr>
            </a:pPr>
          </a:p>
        </p:txBody>
      </p:sp>
      <p:sp>
        <p:nvSpPr>
          <p:cNvPr id="4120" name="Freeform 8"/>
          <p:cNvSpPr/>
          <p:nvPr/>
        </p:nvSpPr>
        <p:spPr>
          <a:xfrm rot="5400000">
            <a:off x="5318921" y="2090722"/>
            <a:ext cx="1660488" cy="20935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086"/>
                </a:moveTo>
                <a:lnTo>
                  <a:pt x="0" y="13851"/>
                </a:lnTo>
                <a:lnTo>
                  <a:pt x="0" y="13851"/>
                </a:lnTo>
                <a:lnTo>
                  <a:pt x="0" y="9549"/>
                </a:lnTo>
                <a:lnTo>
                  <a:pt x="0" y="9549"/>
                </a:lnTo>
                <a:lnTo>
                  <a:pt x="0" y="3906"/>
                </a:lnTo>
                <a:lnTo>
                  <a:pt x="10800" y="0"/>
                </a:lnTo>
                <a:lnTo>
                  <a:pt x="21600" y="3906"/>
                </a:lnTo>
                <a:lnTo>
                  <a:pt x="21600" y="21600"/>
                </a:lnTo>
                <a:lnTo>
                  <a:pt x="15359" y="19343"/>
                </a:lnTo>
                <a:lnTo>
                  <a:pt x="10800" y="17694"/>
                </a:lnTo>
                <a:lnTo>
                  <a:pt x="6241" y="19343"/>
                </a:lnTo>
                <a:lnTo>
                  <a:pt x="6241" y="19343"/>
                </a:lnTo>
                <a:lnTo>
                  <a:pt x="0" y="21600"/>
                </a:lnTo>
                <a:lnTo>
                  <a:pt x="0" y="17086"/>
                </a:lnTo>
                <a:close/>
              </a:path>
            </a:pathLst>
          </a:custGeom>
          <a:solidFill>
            <a:schemeClr val="accent2"/>
          </a:solidFill>
          <a:ln w="12700">
            <a:miter lim="400000"/>
          </a:ln>
        </p:spPr>
        <p:txBody>
          <a:bodyPr lIns="45719" rIns="45719" anchor="ctr"/>
          <a:lstStyle/>
          <a:p>
            <a:pPr algn="ctr">
              <a:defRPr>
                <a:solidFill>
                  <a:srgbClr val="FFFFFF"/>
                </a:solidFill>
              </a:defRPr>
            </a:pPr>
          </a:p>
        </p:txBody>
      </p:sp>
      <p:sp>
        <p:nvSpPr>
          <p:cNvPr id="4121" name="Freeform 12"/>
          <p:cNvSpPr/>
          <p:nvPr/>
        </p:nvSpPr>
        <p:spPr>
          <a:xfrm rot="5400000">
            <a:off x="7029232" y="3790122"/>
            <a:ext cx="1660488" cy="20935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086"/>
                </a:moveTo>
                <a:lnTo>
                  <a:pt x="0" y="13851"/>
                </a:lnTo>
                <a:lnTo>
                  <a:pt x="0" y="13851"/>
                </a:lnTo>
                <a:lnTo>
                  <a:pt x="0" y="9549"/>
                </a:lnTo>
                <a:lnTo>
                  <a:pt x="0" y="9549"/>
                </a:lnTo>
                <a:lnTo>
                  <a:pt x="0" y="3906"/>
                </a:lnTo>
                <a:lnTo>
                  <a:pt x="10800" y="0"/>
                </a:lnTo>
                <a:lnTo>
                  <a:pt x="21600" y="3906"/>
                </a:lnTo>
                <a:lnTo>
                  <a:pt x="21600" y="21600"/>
                </a:lnTo>
                <a:lnTo>
                  <a:pt x="15359" y="19343"/>
                </a:lnTo>
                <a:lnTo>
                  <a:pt x="10800" y="17694"/>
                </a:lnTo>
                <a:lnTo>
                  <a:pt x="6241" y="19343"/>
                </a:lnTo>
                <a:lnTo>
                  <a:pt x="6241" y="19343"/>
                </a:lnTo>
                <a:lnTo>
                  <a:pt x="0" y="21600"/>
                </a:lnTo>
                <a:lnTo>
                  <a:pt x="0" y="17086"/>
                </a:lnTo>
                <a:close/>
              </a:path>
            </a:pathLst>
          </a:custGeom>
          <a:solidFill>
            <a:schemeClr val="accent4"/>
          </a:solidFill>
          <a:ln w="12700">
            <a:miter lim="400000"/>
          </a:ln>
        </p:spPr>
        <p:txBody>
          <a:bodyPr lIns="45719" rIns="45719" anchor="ctr"/>
          <a:lstStyle/>
          <a:p>
            <a:pPr algn="ctr">
              <a:defRPr>
                <a:solidFill>
                  <a:srgbClr val="FFFFFF"/>
                </a:solidFill>
              </a:defRPr>
            </a:pPr>
          </a:p>
        </p:txBody>
      </p:sp>
      <p:sp>
        <p:nvSpPr>
          <p:cNvPr id="4122" name="Freeform 13"/>
          <p:cNvSpPr/>
          <p:nvPr/>
        </p:nvSpPr>
        <p:spPr>
          <a:xfrm rot="5400000">
            <a:off x="8803341" y="3790122"/>
            <a:ext cx="1660488" cy="20935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086"/>
                </a:moveTo>
                <a:lnTo>
                  <a:pt x="0" y="13851"/>
                </a:lnTo>
                <a:lnTo>
                  <a:pt x="0" y="13851"/>
                </a:lnTo>
                <a:lnTo>
                  <a:pt x="0" y="9549"/>
                </a:lnTo>
                <a:lnTo>
                  <a:pt x="0" y="9549"/>
                </a:lnTo>
                <a:lnTo>
                  <a:pt x="0" y="3906"/>
                </a:lnTo>
                <a:lnTo>
                  <a:pt x="10800" y="0"/>
                </a:lnTo>
                <a:lnTo>
                  <a:pt x="21600" y="3906"/>
                </a:lnTo>
                <a:lnTo>
                  <a:pt x="21600" y="21600"/>
                </a:lnTo>
                <a:lnTo>
                  <a:pt x="15359" y="19343"/>
                </a:lnTo>
                <a:lnTo>
                  <a:pt x="10800" y="17694"/>
                </a:lnTo>
                <a:lnTo>
                  <a:pt x="6241" y="19343"/>
                </a:lnTo>
                <a:lnTo>
                  <a:pt x="6241" y="19343"/>
                </a:lnTo>
                <a:lnTo>
                  <a:pt x="0" y="21600"/>
                </a:lnTo>
                <a:lnTo>
                  <a:pt x="0" y="17086"/>
                </a:lnTo>
                <a:close/>
              </a:path>
            </a:pathLst>
          </a:custGeom>
          <a:solidFill>
            <a:schemeClr val="accent5"/>
          </a:solidFill>
          <a:ln w="12700">
            <a:miter lim="400000"/>
          </a:ln>
        </p:spPr>
        <p:txBody>
          <a:bodyPr lIns="45719" rIns="45719" anchor="ctr"/>
          <a:lstStyle/>
          <a:p>
            <a:pPr algn="ctr">
              <a:defRPr>
                <a:solidFill>
                  <a:srgbClr val="FFFFFF"/>
                </a:solidFill>
              </a:defRPr>
            </a:pPr>
          </a:p>
        </p:txBody>
      </p:sp>
      <p:sp>
        <p:nvSpPr>
          <p:cNvPr id="4123" name="TextBox 15"/>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14</a:t>
            </a:r>
          </a:p>
        </p:txBody>
      </p:sp>
      <p:sp>
        <p:nvSpPr>
          <p:cNvPr id="4124" name="TextBox 16"/>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4125" name="Oval 17"/>
          <p:cNvSpPr/>
          <p:nvPr/>
        </p:nvSpPr>
        <p:spPr>
          <a:xfrm>
            <a:off x="2327316" y="2136076"/>
            <a:ext cx="405105" cy="405105"/>
          </a:xfrm>
          <a:prstGeom prst="ellipse">
            <a:avLst/>
          </a:prstGeom>
          <a:solidFill>
            <a:srgbClr val="FFFFFF"/>
          </a:solidFill>
          <a:ln w="12700">
            <a:miter lim="400000"/>
          </a:ln>
        </p:spPr>
        <p:txBody>
          <a:bodyPr lIns="45719" rIns="45719" anchor="ctr"/>
          <a:lstStyle/>
          <a:p>
            <a:pPr algn="ctr">
              <a:defRPr sz="1200">
                <a:solidFill>
                  <a:srgbClr val="FFFFFF"/>
                </a:solidFill>
              </a:defRPr>
            </a:pPr>
          </a:p>
        </p:txBody>
      </p:sp>
      <p:sp>
        <p:nvSpPr>
          <p:cNvPr id="4126" name="TextBox 18"/>
          <p:cNvSpPr txBox="1"/>
          <p:nvPr/>
        </p:nvSpPr>
        <p:spPr>
          <a:xfrm>
            <a:off x="2370755" y="2148940"/>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rgbClr val="6491C8"/>
                </a:solidFill>
              </a:defRPr>
            </a:lvl1pPr>
          </a:lstStyle>
          <a:p>
            <a:pPr/>
            <a:r>
              <a:t>01</a:t>
            </a:r>
          </a:p>
        </p:txBody>
      </p:sp>
      <p:sp>
        <p:nvSpPr>
          <p:cNvPr id="4127" name="Oval 19"/>
          <p:cNvSpPr/>
          <p:nvPr/>
        </p:nvSpPr>
        <p:spPr>
          <a:xfrm>
            <a:off x="4049791" y="2136076"/>
            <a:ext cx="405105" cy="405105"/>
          </a:xfrm>
          <a:prstGeom prst="ellipse">
            <a:avLst/>
          </a:prstGeom>
          <a:solidFill>
            <a:srgbClr val="FFFFFF"/>
          </a:solidFill>
          <a:ln w="12700">
            <a:miter lim="400000"/>
          </a:ln>
        </p:spPr>
        <p:txBody>
          <a:bodyPr lIns="45719" rIns="45719" anchor="ctr"/>
          <a:lstStyle/>
          <a:p>
            <a:pPr algn="ctr">
              <a:defRPr sz="1200">
                <a:solidFill>
                  <a:srgbClr val="FFFFFF"/>
                </a:solidFill>
              </a:defRPr>
            </a:pPr>
          </a:p>
        </p:txBody>
      </p:sp>
      <p:sp>
        <p:nvSpPr>
          <p:cNvPr id="4128" name="TextBox 20"/>
          <p:cNvSpPr txBox="1"/>
          <p:nvPr/>
        </p:nvSpPr>
        <p:spPr>
          <a:xfrm>
            <a:off x="4093231" y="2148940"/>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chemeClr val="accent1"/>
                </a:solidFill>
              </a:defRPr>
            </a:lvl1pPr>
          </a:lstStyle>
          <a:p>
            <a:pPr/>
            <a:r>
              <a:t>02</a:t>
            </a:r>
          </a:p>
        </p:txBody>
      </p:sp>
      <p:sp>
        <p:nvSpPr>
          <p:cNvPr id="4129" name="Oval 21"/>
          <p:cNvSpPr/>
          <p:nvPr/>
        </p:nvSpPr>
        <p:spPr>
          <a:xfrm>
            <a:off x="5899856" y="2136076"/>
            <a:ext cx="405105" cy="405105"/>
          </a:xfrm>
          <a:prstGeom prst="ellipse">
            <a:avLst/>
          </a:prstGeom>
          <a:solidFill>
            <a:srgbClr val="FFFFFF"/>
          </a:solidFill>
          <a:ln w="12700">
            <a:miter lim="400000"/>
          </a:ln>
        </p:spPr>
        <p:txBody>
          <a:bodyPr lIns="45719" rIns="45719" anchor="ctr"/>
          <a:lstStyle/>
          <a:p>
            <a:pPr algn="ctr">
              <a:defRPr sz="1200">
                <a:solidFill>
                  <a:srgbClr val="FFFFFF"/>
                </a:solidFill>
              </a:defRPr>
            </a:pPr>
          </a:p>
        </p:txBody>
      </p:sp>
      <p:sp>
        <p:nvSpPr>
          <p:cNvPr id="4130" name="TextBox 22"/>
          <p:cNvSpPr txBox="1"/>
          <p:nvPr/>
        </p:nvSpPr>
        <p:spPr>
          <a:xfrm>
            <a:off x="5943296" y="2148940"/>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chemeClr val="accent2"/>
                </a:solidFill>
              </a:defRPr>
            </a:lvl1pPr>
          </a:lstStyle>
          <a:p>
            <a:pPr/>
            <a:r>
              <a:t>03</a:t>
            </a:r>
          </a:p>
        </p:txBody>
      </p:sp>
      <p:sp>
        <p:nvSpPr>
          <p:cNvPr id="4131" name="TextBox 24"/>
          <p:cNvSpPr txBox="1"/>
          <p:nvPr/>
        </p:nvSpPr>
        <p:spPr>
          <a:xfrm>
            <a:off x="5877850" y="3882013"/>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chemeClr val="accent3"/>
                </a:solidFill>
              </a:defRPr>
            </a:lvl1pPr>
          </a:lstStyle>
          <a:p>
            <a:pPr/>
            <a:r>
              <a:t>04</a:t>
            </a:r>
          </a:p>
        </p:txBody>
      </p:sp>
      <p:sp>
        <p:nvSpPr>
          <p:cNvPr id="4132" name="Oval 25"/>
          <p:cNvSpPr/>
          <p:nvPr/>
        </p:nvSpPr>
        <p:spPr>
          <a:xfrm>
            <a:off x="7556886" y="3869149"/>
            <a:ext cx="405105" cy="405105"/>
          </a:xfrm>
          <a:prstGeom prst="ellipse">
            <a:avLst/>
          </a:prstGeom>
          <a:solidFill>
            <a:srgbClr val="FFFFFF"/>
          </a:solidFill>
          <a:ln w="12700">
            <a:miter lim="400000"/>
          </a:ln>
        </p:spPr>
        <p:txBody>
          <a:bodyPr lIns="45719" rIns="45719" anchor="ctr"/>
          <a:lstStyle/>
          <a:p>
            <a:pPr algn="ctr">
              <a:defRPr sz="1200">
                <a:solidFill>
                  <a:srgbClr val="FFFFFF"/>
                </a:solidFill>
              </a:defRPr>
            </a:pPr>
          </a:p>
        </p:txBody>
      </p:sp>
      <p:sp>
        <p:nvSpPr>
          <p:cNvPr id="4133" name="TextBox 26"/>
          <p:cNvSpPr txBox="1"/>
          <p:nvPr/>
        </p:nvSpPr>
        <p:spPr>
          <a:xfrm>
            <a:off x="7600326" y="3882013"/>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chemeClr val="accent4"/>
                </a:solidFill>
              </a:defRPr>
            </a:lvl1pPr>
          </a:lstStyle>
          <a:p>
            <a:pPr/>
            <a:r>
              <a:t>05</a:t>
            </a:r>
          </a:p>
        </p:txBody>
      </p:sp>
      <p:sp>
        <p:nvSpPr>
          <p:cNvPr id="4134" name="Oval 27"/>
          <p:cNvSpPr/>
          <p:nvPr/>
        </p:nvSpPr>
        <p:spPr>
          <a:xfrm>
            <a:off x="9406952" y="3869149"/>
            <a:ext cx="405105" cy="405105"/>
          </a:xfrm>
          <a:prstGeom prst="ellipse">
            <a:avLst/>
          </a:prstGeom>
          <a:solidFill>
            <a:srgbClr val="FFFFFF"/>
          </a:solidFill>
          <a:ln w="12700">
            <a:miter lim="400000"/>
          </a:ln>
        </p:spPr>
        <p:txBody>
          <a:bodyPr lIns="45719" rIns="45719" anchor="ctr"/>
          <a:lstStyle/>
          <a:p>
            <a:pPr algn="ctr">
              <a:defRPr sz="1200">
                <a:solidFill>
                  <a:srgbClr val="FFFFFF"/>
                </a:solidFill>
              </a:defRPr>
            </a:pPr>
          </a:p>
        </p:txBody>
      </p:sp>
      <p:sp>
        <p:nvSpPr>
          <p:cNvPr id="4135" name="TextBox 28"/>
          <p:cNvSpPr txBox="1"/>
          <p:nvPr/>
        </p:nvSpPr>
        <p:spPr>
          <a:xfrm>
            <a:off x="9450390" y="3882013"/>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chemeClr val="accent5"/>
                </a:solidFill>
              </a:defRPr>
            </a:lvl1pPr>
          </a:lstStyle>
          <a:p>
            <a:pPr/>
            <a:r>
              <a:t>06</a:t>
            </a:r>
          </a:p>
        </p:txBody>
      </p:sp>
      <p:sp>
        <p:nvSpPr>
          <p:cNvPr id="4136" name="Rectangle 29"/>
          <p:cNvSpPr txBox="1"/>
          <p:nvPr/>
        </p:nvSpPr>
        <p:spPr>
          <a:xfrm>
            <a:off x="2309940" y="2620026"/>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4137" name="Rectangle 30"/>
          <p:cNvSpPr txBox="1"/>
          <p:nvPr/>
        </p:nvSpPr>
        <p:spPr>
          <a:xfrm>
            <a:off x="7786881" y="4317872"/>
            <a:ext cx="219607"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4138" name="Rectangle 31"/>
          <p:cNvSpPr txBox="1"/>
          <p:nvPr/>
        </p:nvSpPr>
        <p:spPr>
          <a:xfrm>
            <a:off x="5796469" y="4345226"/>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4139" name="Rectangle 32"/>
          <p:cNvSpPr txBox="1"/>
          <p:nvPr/>
        </p:nvSpPr>
        <p:spPr>
          <a:xfrm>
            <a:off x="5851771" y="2620026"/>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4140" name="Rectangle 33"/>
          <p:cNvSpPr txBox="1"/>
          <p:nvPr/>
        </p:nvSpPr>
        <p:spPr>
          <a:xfrm>
            <a:off x="4230057" y="2592673"/>
            <a:ext cx="400619"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Ã</a:t>
            </a:r>
          </a:p>
        </p:txBody>
      </p:sp>
      <p:sp>
        <p:nvSpPr>
          <p:cNvPr id="4141" name="Rectangle 34"/>
          <p:cNvSpPr txBox="1"/>
          <p:nvPr/>
        </p:nvSpPr>
        <p:spPr>
          <a:xfrm>
            <a:off x="9460864" y="4292472"/>
            <a:ext cx="345441" cy="675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800">
                <a:solidFill>
                  <a:srgbClr val="FEFEFE"/>
                </a:solidFill>
                <a:latin typeface="FontAwesome"/>
                <a:ea typeface="FontAwesome"/>
                <a:cs typeface="FontAwesome"/>
                <a:sym typeface="FontAwesome"/>
              </a:defRPr>
            </a:lvl1pPr>
          </a:lstStyle>
          <a:p>
            <a:pPr/>
            <a:r>
              <a:t>k</a:t>
            </a:r>
          </a:p>
        </p:txBody>
      </p:sp>
      <p:sp>
        <p:nvSpPr>
          <p:cNvPr id="4142" name="TextBox 35"/>
          <p:cNvSpPr txBox="1"/>
          <p:nvPr/>
        </p:nvSpPr>
        <p:spPr>
          <a:xfrm>
            <a:off x="2043062" y="3265349"/>
            <a:ext cx="1074477"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Also he his male bring</a:t>
            </a:r>
          </a:p>
        </p:txBody>
      </p:sp>
      <p:sp>
        <p:nvSpPr>
          <p:cNvPr id="4143" name="TextBox 36"/>
          <p:cNvSpPr txBox="1"/>
          <p:nvPr/>
        </p:nvSpPr>
        <p:spPr>
          <a:xfrm>
            <a:off x="3893129" y="3265349"/>
            <a:ext cx="1074477"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Also he his male bring</a:t>
            </a:r>
          </a:p>
        </p:txBody>
      </p:sp>
      <p:sp>
        <p:nvSpPr>
          <p:cNvPr id="4144" name="TextBox 37"/>
          <p:cNvSpPr txBox="1"/>
          <p:nvPr/>
        </p:nvSpPr>
        <p:spPr>
          <a:xfrm>
            <a:off x="5615604" y="3265349"/>
            <a:ext cx="1074477"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Also he his male bring</a:t>
            </a:r>
          </a:p>
        </p:txBody>
      </p:sp>
      <p:sp>
        <p:nvSpPr>
          <p:cNvPr id="4145" name="TextBox 38"/>
          <p:cNvSpPr txBox="1"/>
          <p:nvPr/>
        </p:nvSpPr>
        <p:spPr>
          <a:xfrm>
            <a:off x="5615604" y="4987823"/>
            <a:ext cx="1074477"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Also he his male bring</a:t>
            </a:r>
          </a:p>
        </p:txBody>
      </p:sp>
      <p:sp>
        <p:nvSpPr>
          <p:cNvPr id="4146" name="TextBox 39"/>
          <p:cNvSpPr txBox="1"/>
          <p:nvPr/>
        </p:nvSpPr>
        <p:spPr>
          <a:xfrm>
            <a:off x="7348711" y="4987823"/>
            <a:ext cx="1074477"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Also he his male bring</a:t>
            </a:r>
          </a:p>
        </p:txBody>
      </p:sp>
      <p:sp>
        <p:nvSpPr>
          <p:cNvPr id="4147" name="TextBox 40"/>
          <p:cNvSpPr txBox="1"/>
          <p:nvPr/>
        </p:nvSpPr>
        <p:spPr>
          <a:xfrm>
            <a:off x="9124350" y="4987823"/>
            <a:ext cx="1074477"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Also he his male bring</a:t>
            </a:r>
          </a:p>
        </p:txBody>
      </p:sp>
      <p:grpSp>
        <p:nvGrpSpPr>
          <p:cNvPr id="4154" name="Group 104"/>
          <p:cNvGrpSpPr/>
          <p:nvPr/>
        </p:nvGrpSpPr>
        <p:grpSpPr>
          <a:xfrm>
            <a:off x="7323755" y="2278525"/>
            <a:ext cx="1186977" cy="1343929"/>
            <a:chOff x="2" y="17"/>
            <a:chExt cx="1186976" cy="1343927"/>
          </a:xfrm>
        </p:grpSpPr>
        <p:sp>
          <p:nvSpPr>
            <p:cNvPr id="4148" name="Shape 15"/>
            <p:cNvSpPr/>
            <p:nvPr/>
          </p:nvSpPr>
          <p:spPr>
            <a:xfrm>
              <a:off x="68261" y="469306"/>
              <a:ext cx="75674" cy="384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D6D6D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49" name="Shape 29"/>
            <p:cNvSpPr/>
            <p:nvPr/>
          </p:nvSpPr>
          <p:spPr>
            <a:xfrm>
              <a:off x="2" y="17"/>
              <a:ext cx="1186978" cy="1343929"/>
            </a:xfrm>
            <a:custGeom>
              <a:avLst/>
              <a:gdLst/>
              <a:ahLst/>
              <a:cxnLst>
                <a:cxn ang="0">
                  <a:pos x="wd2" y="hd2"/>
                </a:cxn>
                <a:cxn ang="5400000">
                  <a:pos x="wd2" y="hd2"/>
                </a:cxn>
                <a:cxn ang="10800000">
                  <a:pos x="wd2" y="hd2"/>
                </a:cxn>
                <a:cxn ang="16200000">
                  <a:pos x="wd2" y="hd2"/>
                </a:cxn>
              </a:cxnLst>
              <a:rect l="0" t="0" r="r" b="b"/>
              <a:pathLst>
                <a:path w="21294" h="21329" fill="norm" stroke="1" extrusionOk="0">
                  <a:moveTo>
                    <a:pt x="1121" y="3116"/>
                  </a:moveTo>
                  <a:lnTo>
                    <a:pt x="15042" y="39"/>
                  </a:lnTo>
                  <a:cubicBezTo>
                    <a:pt x="15831" y="-135"/>
                    <a:pt x="16638" y="294"/>
                    <a:pt x="16835" y="992"/>
                  </a:cubicBezTo>
                  <a:lnTo>
                    <a:pt x="21250" y="16628"/>
                  </a:lnTo>
                  <a:cubicBezTo>
                    <a:pt x="21447" y="17326"/>
                    <a:pt x="20963" y="18040"/>
                    <a:pt x="20173" y="18214"/>
                  </a:cubicBezTo>
                  <a:lnTo>
                    <a:pt x="6253" y="21290"/>
                  </a:lnTo>
                  <a:cubicBezTo>
                    <a:pt x="5463" y="21465"/>
                    <a:pt x="4656" y="21036"/>
                    <a:pt x="4459" y="20338"/>
                  </a:cubicBezTo>
                  <a:lnTo>
                    <a:pt x="44" y="4702"/>
                  </a:lnTo>
                  <a:cubicBezTo>
                    <a:pt x="-153" y="4004"/>
                    <a:pt x="331" y="3290"/>
                    <a:pt x="1121" y="311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50" name="Shape 31"/>
            <p:cNvSpPr/>
            <p:nvPr/>
          </p:nvSpPr>
          <p:spPr>
            <a:xfrm>
              <a:off x="870350" y="708223"/>
              <a:ext cx="208489" cy="211371"/>
            </a:xfrm>
            <a:custGeom>
              <a:avLst/>
              <a:gdLst/>
              <a:ahLst/>
              <a:cxnLst>
                <a:cxn ang="0">
                  <a:pos x="wd2" y="hd2"/>
                </a:cxn>
                <a:cxn ang="5400000">
                  <a:pos x="wd2" y="hd2"/>
                </a:cxn>
                <a:cxn ang="10800000">
                  <a:pos x="wd2" y="hd2"/>
                </a:cxn>
                <a:cxn ang="16200000">
                  <a:pos x="wd2" y="hd2"/>
                </a:cxn>
              </a:cxnLst>
              <a:rect l="0" t="0" r="r" b="b"/>
              <a:pathLst>
                <a:path w="20808" h="20818" fill="norm" stroke="1" extrusionOk="0">
                  <a:moveTo>
                    <a:pt x="2900" y="2688"/>
                  </a:moveTo>
                  <a:lnTo>
                    <a:pt x="13346" y="112"/>
                  </a:lnTo>
                  <a:cubicBezTo>
                    <a:pt x="15391" y="-391"/>
                    <a:pt x="17479" y="846"/>
                    <a:pt x="17989" y="2864"/>
                  </a:cubicBezTo>
                  <a:lnTo>
                    <a:pt x="20694" y="13548"/>
                  </a:lnTo>
                  <a:cubicBezTo>
                    <a:pt x="21204" y="15564"/>
                    <a:pt x="19951" y="17627"/>
                    <a:pt x="17908" y="18130"/>
                  </a:cubicBezTo>
                  <a:lnTo>
                    <a:pt x="7462" y="20706"/>
                  </a:lnTo>
                  <a:cubicBezTo>
                    <a:pt x="5417" y="21209"/>
                    <a:pt x="3329" y="19972"/>
                    <a:pt x="2819" y="17954"/>
                  </a:cubicBezTo>
                  <a:lnTo>
                    <a:pt x="114" y="7270"/>
                  </a:lnTo>
                  <a:cubicBezTo>
                    <a:pt x="-396" y="5254"/>
                    <a:pt x="857" y="3191"/>
                    <a:pt x="2900" y="2688"/>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51" name="Freeform 117"/>
            <p:cNvSpPr/>
            <p:nvPr/>
          </p:nvSpPr>
          <p:spPr>
            <a:xfrm>
              <a:off x="63991" y="68262"/>
              <a:ext cx="963676" cy="1218232"/>
            </a:xfrm>
            <a:custGeom>
              <a:avLst/>
              <a:gdLst/>
              <a:ahLst/>
              <a:cxnLst>
                <a:cxn ang="0">
                  <a:pos x="wd2" y="hd2"/>
                </a:cxn>
                <a:cxn ang="5400000">
                  <a:pos x="wd2" y="hd2"/>
                </a:cxn>
                <a:cxn ang="10800000">
                  <a:pos x="wd2" y="hd2"/>
                </a:cxn>
                <a:cxn ang="16200000">
                  <a:pos x="wd2" y="hd2"/>
                </a:cxn>
              </a:cxnLst>
              <a:rect l="0" t="0" r="r" b="b"/>
              <a:pathLst>
                <a:path w="21416" h="21454" fill="norm" stroke="1" extrusionOk="0">
                  <a:moveTo>
                    <a:pt x="7713" y="17752"/>
                  </a:moveTo>
                  <a:cubicBezTo>
                    <a:pt x="8168" y="17662"/>
                    <a:pt x="8633" y="17883"/>
                    <a:pt x="8747" y="18244"/>
                  </a:cubicBezTo>
                  <a:cubicBezTo>
                    <a:pt x="8747" y="18244"/>
                    <a:pt x="9349" y="20154"/>
                    <a:pt x="9349" y="20154"/>
                  </a:cubicBezTo>
                  <a:cubicBezTo>
                    <a:pt x="9463" y="20515"/>
                    <a:pt x="9183" y="20884"/>
                    <a:pt x="8728" y="20973"/>
                  </a:cubicBezTo>
                  <a:lnTo>
                    <a:pt x="6402" y="21434"/>
                  </a:lnTo>
                  <a:cubicBezTo>
                    <a:pt x="5947" y="21524"/>
                    <a:pt x="5482" y="21302"/>
                    <a:pt x="5369" y="20942"/>
                  </a:cubicBezTo>
                  <a:lnTo>
                    <a:pt x="4766" y="19032"/>
                  </a:lnTo>
                  <a:cubicBezTo>
                    <a:pt x="4652" y="18671"/>
                    <a:pt x="4932" y="18302"/>
                    <a:pt x="5387" y="18212"/>
                  </a:cubicBezTo>
                  <a:close/>
                  <a:moveTo>
                    <a:pt x="12453" y="16850"/>
                  </a:moveTo>
                  <a:cubicBezTo>
                    <a:pt x="12908" y="16760"/>
                    <a:pt x="13373" y="16982"/>
                    <a:pt x="13487" y="17342"/>
                  </a:cubicBezTo>
                  <a:cubicBezTo>
                    <a:pt x="13487" y="17342"/>
                    <a:pt x="14089" y="19252"/>
                    <a:pt x="14089" y="19252"/>
                  </a:cubicBezTo>
                  <a:cubicBezTo>
                    <a:pt x="14203" y="19613"/>
                    <a:pt x="13924" y="19982"/>
                    <a:pt x="13469" y="20072"/>
                  </a:cubicBezTo>
                  <a:lnTo>
                    <a:pt x="11142" y="20532"/>
                  </a:lnTo>
                  <a:cubicBezTo>
                    <a:pt x="10688" y="20622"/>
                    <a:pt x="10223" y="20401"/>
                    <a:pt x="10109" y="20040"/>
                  </a:cubicBezTo>
                  <a:lnTo>
                    <a:pt x="9507" y="18130"/>
                  </a:lnTo>
                  <a:cubicBezTo>
                    <a:pt x="9393" y="17769"/>
                    <a:pt x="9672" y="17400"/>
                    <a:pt x="10127" y="17311"/>
                  </a:cubicBezTo>
                  <a:close/>
                  <a:moveTo>
                    <a:pt x="17289" y="15873"/>
                  </a:moveTo>
                  <a:cubicBezTo>
                    <a:pt x="17743" y="15783"/>
                    <a:pt x="18209" y="16005"/>
                    <a:pt x="18322" y="16365"/>
                  </a:cubicBezTo>
                  <a:cubicBezTo>
                    <a:pt x="18322" y="16365"/>
                    <a:pt x="18925" y="18276"/>
                    <a:pt x="18925" y="18276"/>
                  </a:cubicBezTo>
                  <a:cubicBezTo>
                    <a:pt x="19038" y="18636"/>
                    <a:pt x="18759" y="19005"/>
                    <a:pt x="18304" y="19095"/>
                  </a:cubicBezTo>
                  <a:lnTo>
                    <a:pt x="15978" y="19555"/>
                  </a:lnTo>
                  <a:cubicBezTo>
                    <a:pt x="15523" y="19645"/>
                    <a:pt x="15058" y="19424"/>
                    <a:pt x="14944" y="19064"/>
                  </a:cubicBezTo>
                  <a:lnTo>
                    <a:pt x="14342" y="17153"/>
                  </a:lnTo>
                  <a:cubicBezTo>
                    <a:pt x="14229" y="16793"/>
                    <a:pt x="14508" y="16424"/>
                    <a:pt x="14963" y="16334"/>
                  </a:cubicBezTo>
                  <a:close/>
                  <a:moveTo>
                    <a:pt x="6575" y="14145"/>
                  </a:moveTo>
                  <a:cubicBezTo>
                    <a:pt x="7030" y="14055"/>
                    <a:pt x="7495" y="14277"/>
                    <a:pt x="7609" y="14637"/>
                  </a:cubicBezTo>
                  <a:lnTo>
                    <a:pt x="8211" y="16547"/>
                  </a:lnTo>
                  <a:cubicBezTo>
                    <a:pt x="8325" y="16908"/>
                    <a:pt x="8045" y="17277"/>
                    <a:pt x="7591" y="17367"/>
                  </a:cubicBezTo>
                  <a:lnTo>
                    <a:pt x="5264" y="17827"/>
                  </a:lnTo>
                  <a:cubicBezTo>
                    <a:pt x="4809" y="17917"/>
                    <a:pt x="4344" y="17696"/>
                    <a:pt x="4231" y="17335"/>
                  </a:cubicBezTo>
                  <a:lnTo>
                    <a:pt x="3628" y="15425"/>
                  </a:lnTo>
                  <a:cubicBezTo>
                    <a:pt x="3515" y="15064"/>
                    <a:pt x="3794" y="14696"/>
                    <a:pt x="4249" y="14606"/>
                  </a:cubicBezTo>
                  <a:close/>
                  <a:moveTo>
                    <a:pt x="11316" y="13169"/>
                  </a:moveTo>
                  <a:cubicBezTo>
                    <a:pt x="11771" y="13078"/>
                    <a:pt x="12236" y="13300"/>
                    <a:pt x="12350" y="13660"/>
                  </a:cubicBezTo>
                  <a:lnTo>
                    <a:pt x="12952" y="15571"/>
                  </a:lnTo>
                  <a:cubicBezTo>
                    <a:pt x="13066" y="15931"/>
                    <a:pt x="12786" y="16300"/>
                    <a:pt x="12331" y="16390"/>
                  </a:cubicBezTo>
                  <a:lnTo>
                    <a:pt x="10005" y="16851"/>
                  </a:lnTo>
                  <a:cubicBezTo>
                    <a:pt x="9550" y="16940"/>
                    <a:pt x="9085" y="16719"/>
                    <a:pt x="8971" y="16359"/>
                  </a:cubicBezTo>
                  <a:cubicBezTo>
                    <a:pt x="8971" y="16359"/>
                    <a:pt x="8369" y="14448"/>
                    <a:pt x="8369" y="14448"/>
                  </a:cubicBezTo>
                  <a:cubicBezTo>
                    <a:pt x="8255" y="14088"/>
                    <a:pt x="8535" y="13719"/>
                    <a:pt x="8990" y="13629"/>
                  </a:cubicBezTo>
                  <a:close/>
                  <a:moveTo>
                    <a:pt x="16056" y="12192"/>
                  </a:moveTo>
                  <a:cubicBezTo>
                    <a:pt x="16511" y="12102"/>
                    <a:pt x="16976" y="12323"/>
                    <a:pt x="17090" y="12683"/>
                  </a:cubicBezTo>
                  <a:lnTo>
                    <a:pt x="17692" y="14594"/>
                  </a:lnTo>
                  <a:cubicBezTo>
                    <a:pt x="17806" y="14955"/>
                    <a:pt x="17526" y="15323"/>
                    <a:pt x="17071" y="15413"/>
                  </a:cubicBezTo>
                  <a:lnTo>
                    <a:pt x="14745" y="15874"/>
                  </a:lnTo>
                  <a:cubicBezTo>
                    <a:pt x="14291" y="15964"/>
                    <a:pt x="13825" y="15742"/>
                    <a:pt x="13712" y="15382"/>
                  </a:cubicBezTo>
                  <a:lnTo>
                    <a:pt x="13110" y="13472"/>
                  </a:lnTo>
                  <a:cubicBezTo>
                    <a:pt x="12996" y="13111"/>
                    <a:pt x="13275" y="12742"/>
                    <a:pt x="13730" y="12652"/>
                  </a:cubicBezTo>
                  <a:cubicBezTo>
                    <a:pt x="13730" y="12652"/>
                    <a:pt x="16056" y="12192"/>
                    <a:pt x="16056" y="12192"/>
                  </a:cubicBezTo>
                  <a:close/>
                  <a:moveTo>
                    <a:pt x="5342" y="10463"/>
                  </a:moveTo>
                  <a:cubicBezTo>
                    <a:pt x="5797" y="10374"/>
                    <a:pt x="6263" y="10595"/>
                    <a:pt x="6376" y="10955"/>
                  </a:cubicBezTo>
                  <a:lnTo>
                    <a:pt x="6979" y="12866"/>
                  </a:lnTo>
                  <a:cubicBezTo>
                    <a:pt x="7092" y="13226"/>
                    <a:pt x="6813" y="13595"/>
                    <a:pt x="6358" y="13685"/>
                  </a:cubicBezTo>
                  <a:lnTo>
                    <a:pt x="4032" y="14146"/>
                  </a:lnTo>
                  <a:cubicBezTo>
                    <a:pt x="3577" y="14235"/>
                    <a:pt x="3112" y="14014"/>
                    <a:pt x="2998" y="13654"/>
                  </a:cubicBezTo>
                  <a:lnTo>
                    <a:pt x="2396" y="11743"/>
                  </a:lnTo>
                  <a:cubicBezTo>
                    <a:pt x="2282" y="11382"/>
                    <a:pt x="2561" y="11014"/>
                    <a:pt x="3016" y="10924"/>
                  </a:cubicBezTo>
                  <a:close/>
                  <a:moveTo>
                    <a:pt x="10178" y="9487"/>
                  </a:moveTo>
                  <a:cubicBezTo>
                    <a:pt x="10632" y="9397"/>
                    <a:pt x="11098" y="9618"/>
                    <a:pt x="11211" y="9978"/>
                  </a:cubicBezTo>
                  <a:lnTo>
                    <a:pt x="11814" y="11889"/>
                  </a:lnTo>
                  <a:cubicBezTo>
                    <a:pt x="11927" y="12250"/>
                    <a:pt x="11648" y="12619"/>
                    <a:pt x="11193" y="12708"/>
                  </a:cubicBezTo>
                  <a:cubicBezTo>
                    <a:pt x="11193" y="12708"/>
                    <a:pt x="8867" y="13169"/>
                    <a:pt x="8867" y="13169"/>
                  </a:cubicBezTo>
                  <a:cubicBezTo>
                    <a:pt x="8412" y="13259"/>
                    <a:pt x="7947" y="13038"/>
                    <a:pt x="7833" y="12677"/>
                  </a:cubicBezTo>
                  <a:lnTo>
                    <a:pt x="7231" y="10767"/>
                  </a:lnTo>
                  <a:cubicBezTo>
                    <a:pt x="7118" y="10406"/>
                    <a:pt x="7397" y="10037"/>
                    <a:pt x="7852" y="9947"/>
                  </a:cubicBezTo>
                  <a:close/>
                  <a:moveTo>
                    <a:pt x="14919" y="8510"/>
                  </a:moveTo>
                  <a:cubicBezTo>
                    <a:pt x="15374" y="8420"/>
                    <a:pt x="15839" y="8641"/>
                    <a:pt x="15952" y="9002"/>
                  </a:cubicBezTo>
                  <a:cubicBezTo>
                    <a:pt x="15952" y="9002"/>
                    <a:pt x="16554" y="10912"/>
                    <a:pt x="16554" y="10912"/>
                  </a:cubicBezTo>
                  <a:cubicBezTo>
                    <a:pt x="16668" y="11273"/>
                    <a:pt x="16389" y="11642"/>
                    <a:pt x="15934" y="11732"/>
                  </a:cubicBezTo>
                  <a:lnTo>
                    <a:pt x="13608" y="12192"/>
                  </a:lnTo>
                  <a:cubicBezTo>
                    <a:pt x="13153" y="12282"/>
                    <a:pt x="12688" y="12061"/>
                    <a:pt x="12574" y="11701"/>
                  </a:cubicBezTo>
                  <a:lnTo>
                    <a:pt x="11972" y="9790"/>
                  </a:lnTo>
                  <a:cubicBezTo>
                    <a:pt x="11858" y="9429"/>
                    <a:pt x="12137" y="9060"/>
                    <a:pt x="12592" y="8971"/>
                  </a:cubicBezTo>
                  <a:close/>
                  <a:moveTo>
                    <a:pt x="19754" y="7608"/>
                  </a:moveTo>
                  <a:cubicBezTo>
                    <a:pt x="20209" y="7519"/>
                    <a:pt x="20674" y="7739"/>
                    <a:pt x="20788" y="8100"/>
                  </a:cubicBezTo>
                  <a:lnTo>
                    <a:pt x="21390" y="10011"/>
                  </a:lnTo>
                  <a:cubicBezTo>
                    <a:pt x="21504" y="10371"/>
                    <a:pt x="21225" y="10740"/>
                    <a:pt x="20770" y="10830"/>
                  </a:cubicBezTo>
                  <a:lnTo>
                    <a:pt x="18444" y="11291"/>
                  </a:lnTo>
                  <a:cubicBezTo>
                    <a:pt x="17989" y="11380"/>
                    <a:pt x="17523" y="11159"/>
                    <a:pt x="17410" y="10799"/>
                  </a:cubicBezTo>
                  <a:lnTo>
                    <a:pt x="16807" y="8888"/>
                  </a:lnTo>
                  <a:cubicBezTo>
                    <a:pt x="16694" y="8528"/>
                    <a:pt x="16973" y="8159"/>
                    <a:pt x="17428" y="8069"/>
                  </a:cubicBezTo>
                  <a:close/>
                  <a:moveTo>
                    <a:pt x="4205" y="6782"/>
                  </a:moveTo>
                  <a:cubicBezTo>
                    <a:pt x="4660" y="6692"/>
                    <a:pt x="5125" y="6913"/>
                    <a:pt x="5239" y="7274"/>
                  </a:cubicBezTo>
                  <a:lnTo>
                    <a:pt x="5841" y="9184"/>
                  </a:lnTo>
                  <a:cubicBezTo>
                    <a:pt x="5955" y="9545"/>
                    <a:pt x="5675" y="9914"/>
                    <a:pt x="5220" y="10004"/>
                  </a:cubicBezTo>
                  <a:lnTo>
                    <a:pt x="2894" y="10464"/>
                  </a:lnTo>
                  <a:cubicBezTo>
                    <a:pt x="2439" y="10554"/>
                    <a:pt x="1974" y="10333"/>
                    <a:pt x="1860" y="9972"/>
                  </a:cubicBezTo>
                  <a:lnTo>
                    <a:pt x="1258" y="8062"/>
                  </a:lnTo>
                  <a:cubicBezTo>
                    <a:pt x="1144" y="7701"/>
                    <a:pt x="1424" y="7332"/>
                    <a:pt x="1878" y="7242"/>
                  </a:cubicBezTo>
                  <a:close/>
                  <a:moveTo>
                    <a:pt x="8945" y="5805"/>
                  </a:moveTo>
                  <a:cubicBezTo>
                    <a:pt x="9400" y="5715"/>
                    <a:pt x="9865" y="5936"/>
                    <a:pt x="9979" y="6297"/>
                  </a:cubicBezTo>
                  <a:lnTo>
                    <a:pt x="10581" y="8207"/>
                  </a:lnTo>
                  <a:cubicBezTo>
                    <a:pt x="10695" y="8568"/>
                    <a:pt x="10416" y="8937"/>
                    <a:pt x="9961" y="9027"/>
                  </a:cubicBezTo>
                  <a:lnTo>
                    <a:pt x="7635" y="9487"/>
                  </a:lnTo>
                  <a:cubicBezTo>
                    <a:pt x="7180" y="9577"/>
                    <a:pt x="6714" y="9356"/>
                    <a:pt x="6601" y="8996"/>
                  </a:cubicBezTo>
                  <a:cubicBezTo>
                    <a:pt x="6601" y="8996"/>
                    <a:pt x="5999" y="7085"/>
                    <a:pt x="5999" y="7085"/>
                  </a:cubicBezTo>
                  <a:cubicBezTo>
                    <a:pt x="5885" y="6724"/>
                    <a:pt x="6164" y="6356"/>
                    <a:pt x="6619" y="6266"/>
                  </a:cubicBezTo>
                  <a:close/>
                  <a:moveTo>
                    <a:pt x="13780" y="4903"/>
                  </a:moveTo>
                  <a:cubicBezTo>
                    <a:pt x="14235" y="4813"/>
                    <a:pt x="14701" y="5035"/>
                    <a:pt x="14814" y="5395"/>
                  </a:cubicBezTo>
                  <a:lnTo>
                    <a:pt x="15417" y="7306"/>
                  </a:lnTo>
                  <a:cubicBezTo>
                    <a:pt x="15530" y="7666"/>
                    <a:pt x="15251" y="8035"/>
                    <a:pt x="14796" y="8125"/>
                  </a:cubicBezTo>
                  <a:lnTo>
                    <a:pt x="12470" y="8586"/>
                  </a:lnTo>
                  <a:cubicBezTo>
                    <a:pt x="12015" y="8675"/>
                    <a:pt x="11550" y="8454"/>
                    <a:pt x="11436" y="8094"/>
                  </a:cubicBezTo>
                  <a:cubicBezTo>
                    <a:pt x="11436" y="8094"/>
                    <a:pt x="10834" y="6183"/>
                    <a:pt x="10834" y="6183"/>
                  </a:cubicBezTo>
                  <a:cubicBezTo>
                    <a:pt x="10720" y="5823"/>
                    <a:pt x="10999" y="5454"/>
                    <a:pt x="11454" y="5364"/>
                  </a:cubicBezTo>
                  <a:close/>
                  <a:moveTo>
                    <a:pt x="18522" y="3927"/>
                  </a:moveTo>
                  <a:cubicBezTo>
                    <a:pt x="18976" y="3837"/>
                    <a:pt x="19441" y="4058"/>
                    <a:pt x="19555" y="4419"/>
                  </a:cubicBezTo>
                  <a:lnTo>
                    <a:pt x="20157" y="6329"/>
                  </a:lnTo>
                  <a:cubicBezTo>
                    <a:pt x="20271" y="6690"/>
                    <a:pt x="19992" y="7058"/>
                    <a:pt x="19537" y="7149"/>
                  </a:cubicBezTo>
                  <a:lnTo>
                    <a:pt x="17211" y="7609"/>
                  </a:lnTo>
                  <a:cubicBezTo>
                    <a:pt x="16756" y="7699"/>
                    <a:pt x="16291" y="7478"/>
                    <a:pt x="16177" y="7117"/>
                  </a:cubicBezTo>
                  <a:cubicBezTo>
                    <a:pt x="16177" y="7117"/>
                    <a:pt x="15575" y="5207"/>
                    <a:pt x="15575" y="5207"/>
                  </a:cubicBezTo>
                  <a:cubicBezTo>
                    <a:pt x="15461" y="4846"/>
                    <a:pt x="15740" y="4477"/>
                    <a:pt x="16195" y="4387"/>
                  </a:cubicBezTo>
                  <a:close/>
                  <a:moveTo>
                    <a:pt x="17226" y="21"/>
                  </a:moveTo>
                  <a:cubicBezTo>
                    <a:pt x="17719" y="-76"/>
                    <a:pt x="18222" y="164"/>
                    <a:pt x="18346" y="554"/>
                  </a:cubicBezTo>
                  <a:lnTo>
                    <a:pt x="18975" y="2549"/>
                  </a:lnTo>
                  <a:cubicBezTo>
                    <a:pt x="19098" y="2939"/>
                    <a:pt x="18796" y="3339"/>
                    <a:pt x="18303" y="3436"/>
                  </a:cubicBezTo>
                  <a:lnTo>
                    <a:pt x="1775" y="6708"/>
                  </a:lnTo>
                  <a:cubicBezTo>
                    <a:pt x="1283" y="6805"/>
                    <a:pt x="779" y="6566"/>
                    <a:pt x="656" y="6175"/>
                  </a:cubicBezTo>
                  <a:lnTo>
                    <a:pt x="28" y="4180"/>
                  </a:lnTo>
                  <a:cubicBezTo>
                    <a:pt x="-96" y="3790"/>
                    <a:pt x="206" y="3390"/>
                    <a:pt x="699" y="3293"/>
                  </a:cubicBezTo>
                  <a:close/>
                </a:path>
              </a:pathLst>
            </a:custGeom>
            <a:solidFill>
              <a:srgbClr val="E0E9F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52" name="Shape 46"/>
            <p:cNvSpPr/>
            <p:nvPr/>
          </p:nvSpPr>
          <p:spPr>
            <a:xfrm>
              <a:off x="921548" y="917282"/>
              <a:ext cx="208502" cy="211357"/>
            </a:xfrm>
            <a:custGeom>
              <a:avLst/>
              <a:gdLst/>
              <a:ahLst/>
              <a:cxnLst>
                <a:cxn ang="0">
                  <a:pos x="wd2" y="hd2"/>
                </a:cxn>
                <a:cxn ang="5400000">
                  <a:pos x="wd2" y="hd2"/>
                </a:cxn>
                <a:cxn ang="10800000">
                  <a:pos x="wd2" y="hd2"/>
                </a:cxn>
                <a:cxn ang="16200000">
                  <a:pos x="wd2" y="hd2"/>
                </a:cxn>
              </a:cxnLst>
              <a:rect l="0" t="0" r="r" b="b"/>
              <a:pathLst>
                <a:path w="20806" h="20817" fill="norm" stroke="1" extrusionOk="0">
                  <a:moveTo>
                    <a:pt x="2902" y="2687"/>
                  </a:moveTo>
                  <a:lnTo>
                    <a:pt x="13347" y="113"/>
                  </a:lnTo>
                  <a:cubicBezTo>
                    <a:pt x="15390" y="-392"/>
                    <a:pt x="17477" y="847"/>
                    <a:pt x="17989" y="2863"/>
                  </a:cubicBezTo>
                  <a:lnTo>
                    <a:pt x="20692" y="13549"/>
                  </a:lnTo>
                  <a:cubicBezTo>
                    <a:pt x="21204" y="15565"/>
                    <a:pt x="19949" y="17626"/>
                    <a:pt x="17906" y="18130"/>
                  </a:cubicBezTo>
                  <a:lnTo>
                    <a:pt x="7461" y="20705"/>
                  </a:lnTo>
                  <a:cubicBezTo>
                    <a:pt x="5418" y="21208"/>
                    <a:pt x="3329" y="19971"/>
                    <a:pt x="2819" y="17955"/>
                  </a:cubicBezTo>
                  <a:lnTo>
                    <a:pt x="114" y="7269"/>
                  </a:lnTo>
                  <a:cubicBezTo>
                    <a:pt x="-396" y="5253"/>
                    <a:pt x="857" y="3190"/>
                    <a:pt x="2902" y="2687"/>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53" name="Freeform 119"/>
            <p:cNvSpPr/>
            <p:nvPr/>
          </p:nvSpPr>
          <p:spPr>
            <a:xfrm>
              <a:off x="186305" y="362269"/>
              <a:ext cx="871215" cy="866523"/>
            </a:xfrm>
            <a:custGeom>
              <a:avLst/>
              <a:gdLst/>
              <a:ahLst/>
              <a:cxnLst>
                <a:cxn ang="0">
                  <a:pos x="wd2" y="hd2"/>
                </a:cxn>
                <a:cxn ang="5400000">
                  <a:pos x="wd2" y="hd2"/>
                </a:cxn>
                <a:cxn ang="10800000">
                  <a:pos x="wd2" y="hd2"/>
                </a:cxn>
                <a:cxn ang="16200000">
                  <a:pos x="wd2" y="hd2"/>
                </a:cxn>
              </a:cxnLst>
              <a:rect l="0" t="0" r="r" b="b"/>
              <a:pathLst>
                <a:path w="21600" h="21591" fill="norm" stroke="1" extrusionOk="0">
                  <a:moveTo>
                    <a:pt x="4589" y="19883"/>
                  </a:moveTo>
                  <a:cubicBezTo>
                    <a:pt x="4501" y="19905"/>
                    <a:pt x="4444" y="19956"/>
                    <a:pt x="4417" y="20038"/>
                  </a:cubicBezTo>
                  <a:cubicBezTo>
                    <a:pt x="4390" y="20120"/>
                    <a:pt x="4395" y="20238"/>
                    <a:pt x="4433" y="20391"/>
                  </a:cubicBezTo>
                  <a:lnTo>
                    <a:pt x="4558" y="20893"/>
                  </a:lnTo>
                  <a:cubicBezTo>
                    <a:pt x="4597" y="21048"/>
                    <a:pt x="4647" y="21155"/>
                    <a:pt x="4711" y="21214"/>
                  </a:cubicBezTo>
                  <a:cubicBezTo>
                    <a:pt x="4726" y="21230"/>
                    <a:pt x="4744" y="21243"/>
                    <a:pt x="4762" y="21252"/>
                  </a:cubicBezTo>
                  <a:cubicBezTo>
                    <a:pt x="4813" y="21281"/>
                    <a:pt x="4871" y="21287"/>
                    <a:pt x="4936" y="21270"/>
                  </a:cubicBezTo>
                  <a:cubicBezTo>
                    <a:pt x="5022" y="21249"/>
                    <a:pt x="5079" y="21197"/>
                    <a:pt x="5106" y="21116"/>
                  </a:cubicBezTo>
                  <a:cubicBezTo>
                    <a:pt x="5133" y="21033"/>
                    <a:pt x="5128" y="20915"/>
                    <a:pt x="5089" y="20759"/>
                  </a:cubicBezTo>
                  <a:lnTo>
                    <a:pt x="4964" y="20258"/>
                  </a:lnTo>
                  <a:cubicBezTo>
                    <a:pt x="4926" y="20105"/>
                    <a:pt x="4875" y="19999"/>
                    <a:pt x="4812" y="19940"/>
                  </a:cubicBezTo>
                  <a:cubicBezTo>
                    <a:pt x="4796" y="19924"/>
                    <a:pt x="4779" y="19912"/>
                    <a:pt x="4762" y="19902"/>
                  </a:cubicBezTo>
                  <a:cubicBezTo>
                    <a:pt x="4710" y="19873"/>
                    <a:pt x="4652" y="19867"/>
                    <a:pt x="4589" y="19883"/>
                  </a:cubicBezTo>
                  <a:close/>
                  <a:moveTo>
                    <a:pt x="4762" y="19564"/>
                  </a:moveTo>
                  <a:cubicBezTo>
                    <a:pt x="4861" y="19573"/>
                    <a:pt x="4953" y="19607"/>
                    <a:pt x="5037" y="19665"/>
                  </a:cubicBezTo>
                  <a:cubicBezTo>
                    <a:pt x="5188" y="19769"/>
                    <a:pt x="5294" y="19947"/>
                    <a:pt x="5357" y="20202"/>
                  </a:cubicBezTo>
                  <a:cubicBezTo>
                    <a:pt x="5357" y="20202"/>
                    <a:pt x="5462" y="20626"/>
                    <a:pt x="5462" y="20626"/>
                  </a:cubicBezTo>
                  <a:cubicBezTo>
                    <a:pt x="5526" y="20881"/>
                    <a:pt x="5516" y="21089"/>
                    <a:pt x="5432" y="21250"/>
                  </a:cubicBezTo>
                  <a:cubicBezTo>
                    <a:pt x="5349" y="21412"/>
                    <a:pt x="5208" y="21517"/>
                    <a:pt x="5010" y="21567"/>
                  </a:cubicBezTo>
                  <a:cubicBezTo>
                    <a:pt x="4922" y="21589"/>
                    <a:pt x="4839" y="21596"/>
                    <a:pt x="4762" y="21589"/>
                  </a:cubicBezTo>
                  <a:cubicBezTo>
                    <a:pt x="4661" y="21579"/>
                    <a:pt x="4569" y="21545"/>
                    <a:pt x="4485" y="21488"/>
                  </a:cubicBezTo>
                  <a:cubicBezTo>
                    <a:pt x="4336" y="21385"/>
                    <a:pt x="4229" y="21207"/>
                    <a:pt x="4166" y="20952"/>
                  </a:cubicBezTo>
                  <a:lnTo>
                    <a:pt x="4060" y="20527"/>
                  </a:lnTo>
                  <a:cubicBezTo>
                    <a:pt x="3997" y="20273"/>
                    <a:pt x="4007" y="20065"/>
                    <a:pt x="4091" y="19903"/>
                  </a:cubicBezTo>
                  <a:cubicBezTo>
                    <a:pt x="4174" y="19741"/>
                    <a:pt x="4315" y="19635"/>
                    <a:pt x="4515" y="19585"/>
                  </a:cubicBezTo>
                  <a:cubicBezTo>
                    <a:pt x="4601" y="19563"/>
                    <a:pt x="4684" y="19556"/>
                    <a:pt x="4762" y="19564"/>
                  </a:cubicBezTo>
                  <a:close/>
                  <a:moveTo>
                    <a:pt x="10085" y="18724"/>
                  </a:moveTo>
                  <a:cubicBezTo>
                    <a:pt x="10182" y="18699"/>
                    <a:pt x="10266" y="18708"/>
                    <a:pt x="10337" y="18749"/>
                  </a:cubicBezTo>
                  <a:cubicBezTo>
                    <a:pt x="10408" y="18791"/>
                    <a:pt x="10454" y="18857"/>
                    <a:pt x="10476" y="18946"/>
                  </a:cubicBezTo>
                  <a:lnTo>
                    <a:pt x="10506" y="19065"/>
                  </a:lnTo>
                  <a:cubicBezTo>
                    <a:pt x="10528" y="19154"/>
                    <a:pt x="10517" y="19233"/>
                    <a:pt x="10475" y="19302"/>
                  </a:cubicBezTo>
                  <a:cubicBezTo>
                    <a:pt x="10432" y="19370"/>
                    <a:pt x="10362" y="19417"/>
                    <a:pt x="10267" y="19441"/>
                  </a:cubicBezTo>
                  <a:cubicBezTo>
                    <a:pt x="10171" y="19465"/>
                    <a:pt x="10088" y="19457"/>
                    <a:pt x="10017" y="19416"/>
                  </a:cubicBezTo>
                  <a:cubicBezTo>
                    <a:pt x="9946" y="19376"/>
                    <a:pt x="9900" y="19311"/>
                    <a:pt x="9878" y="19223"/>
                  </a:cubicBezTo>
                  <a:cubicBezTo>
                    <a:pt x="9878" y="19223"/>
                    <a:pt x="9848" y="19104"/>
                    <a:pt x="9848" y="19104"/>
                  </a:cubicBezTo>
                  <a:cubicBezTo>
                    <a:pt x="9827" y="19015"/>
                    <a:pt x="9837" y="18936"/>
                    <a:pt x="9880" y="18866"/>
                  </a:cubicBezTo>
                  <a:cubicBezTo>
                    <a:pt x="9923" y="18794"/>
                    <a:pt x="9991" y="18747"/>
                    <a:pt x="10085" y="18724"/>
                  </a:cubicBezTo>
                  <a:close/>
                  <a:moveTo>
                    <a:pt x="15519" y="17116"/>
                  </a:moveTo>
                  <a:cubicBezTo>
                    <a:pt x="15519" y="17116"/>
                    <a:pt x="15649" y="17637"/>
                    <a:pt x="15649" y="17637"/>
                  </a:cubicBezTo>
                  <a:lnTo>
                    <a:pt x="16123" y="17518"/>
                  </a:lnTo>
                  <a:lnTo>
                    <a:pt x="16206" y="17851"/>
                  </a:lnTo>
                  <a:lnTo>
                    <a:pt x="15732" y="17970"/>
                  </a:lnTo>
                  <a:lnTo>
                    <a:pt x="15868" y="18518"/>
                  </a:lnTo>
                  <a:lnTo>
                    <a:pt x="15505" y="18609"/>
                  </a:lnTo>
                  <a:lnTo>
                    <a:pt x="15368" y="18062"/>
                  </a:lnTo>
                  <a:lnTo>
                    <a:pt x="14892" y="18181"/>
                  </a:lnTo>
                  <a:lnTo>
                    <a:pt x="14809" y="17848"/>
                  </a:lnTo>
                  <a:lnTo>
                    <a:pt x="15285" y="17728"/>
                  </a:lnTo>
                  <a:lnTo>
                    <a:pt x="15156" y="17207"/>
                  </a:lnTo>
                  <a:close/>
                  <a:moveTo>
                    <a:pt x="21525" y="16623"/>
                  </a:moveTo>
                  <a:lnTo>
                    <a:pt x="21600" y="16926"/>
                  </a:lnTo>
                  <a:cubicBezTo>
                    <a:pt x="21600" y="16926"/>
                    <a:pt x="20902" y="17101"/>
                    <a:pt x="20902" y="17101"/>
                  </a:cubicBezTo>
                  <a:lnTo>
                    <a:pt x="20420" y="17222"/>
                  </a:lnTo>
                  <a:lnTo>
                    <a:pt x="20345" y="16919"/>
                  </a:lnTo>
                  <a:cubicBezTo>
                    <a:pt x="20345" y="16919"/>
                    <a:pt x="20902" y="16779"/>
                    <a:pt x="20902" y="16779"/>
                  </a:cubicBezTo>
                  <a:close/>
                  <a:moveTo>
                    <a:pt x="21383" y="16052"/>
                  </a:moveTo>
                  <a:lnTo>
                    <a:pt x="21458" y="16355"/>
                  </a:lnTo>
                  <a:lnTo>
                    <a:pt x="20902" y="16495"/>
                  </a:lnTo>
                  <a:lnTo>
                    <a:pt x="20279" y="16651"/>
                  </a:lnTo>
                  <a:lnTo>
                    <a:pt x="20204" y="16348"/>
                  </a:lnTo>
                  <a:lnTo>
                    <a:pt x="20902" y="16173"/>
                  </a:lnTo>
                  <a:close/>
                  <a:moveTo>
                    <a:pt x="3507" y="14352"/>
                  </a:moveTo>
                  <a:cubicBezTo>
                    <a:pt x="3507" y="14352"/>
                    <a:pt x="3986" y="16278"/>
                    <a:pt x="3986" y="16278"/>
                  </a:cubicBezTo>
                  <a:lnTo>
                    <a:pt x="3601" y="16375"/>
                  </a:lnTo>
                  <a:lnTo>
                    <a:pt x="3208" y="14790"/>
                  </a:lnTo>
                  <a:lnTo>
                    <a:pt x="2818" y="14887"/>
                  </a:lnTo>
                  <a:lnTo>
                    <a:pt x="2750" y="14615"/>
                  </a:lnTo>
                  <a:close/>
                  <a:moveTo>
                    <a:pt x="8557" y="12999"/>
                  </a:moveTo>
                  <a:cubicBezTo>
                    <a:pt x="8755" y="12950"/>
                    <a:pt x="8923" y="12962"/>
                    <a:pt x="9061" y="13037"/>
                  </a:cubicBezTo>
                  <a:cubicBezTo>
                    <a:pt x="9200" y="13112"/>
                    <a:pt x="9290" y="13235"/>
                    <a:pt x="9333" y="13408"/>
                  </a:cubicBezTo>
                  <a:cubicBezTo>
                    <a:pt x="9362" y="13524"/>
                    <a:pt x="9356" y="13639"/>
                    <a:pt x="9317" y="13753"/>
                  </a:cubicBezTo>
                  <a:cubicBezTo>
                    <a:pt x="9278" y="13868"/>
                    <a:pt x="9205" y="14023"/>
                    <a:pt x="9098" y="14220"/>
                  </a:cubicBezTo>
                  <a:lnTo>
                    <a:pt x="8850" y="14680"/>
                  </a:lnTo>
                  <a:lnTo>
                    <a:pt x="8854" y="14686"/>
                  </a:lnTo>
                  <a:lnTo>
                    <a:pt x="9660" y="14484"/>
                  </a:lnTo>
                  <a:cubicBezTo>
                    <a:pt x="9660" y="14484"/>
                    <a:pt x="9734" y="14780"/>
                    <a:pt x="9734" y="14780"/>
                  </a:cubicBezTo>
                  <a:lnTo>
                    <a:pt x="8425" y="15108"/>
                  </a:lnTo>
                  <a:lnTo>
                    <a:pt x="8362" y="14856"/>
                  </a:lnTo>
                  <a:lnTo>
                    <a:pt x="8817" y="14032"/>
                  </a:lnTo>
                  <a:cubicBezTo>
                    <a:pt x="8881" y="13906"/>
                    <a:pt x="8923" y="13803"/>
                    <a:pt x="8942" y="13722"/>
                  </a:cubicBezTo>
                  <a:cubicBezTo>
                    <a:pt x="8963" y="13642"/>
                    <a:pt x="8965" y="13571"/>
                    <a:pt x="8950" y="13510"/>
                  </a:cubicBezTo>
                  <a:cubicBezTo>
                    <a:pt x="8930" y="13430"/>
                    <a:pt x="8891" y="13369"/>
                    <a:pt x="8835" y="13327"/>
                  </a:cubicBezTo>
                  <a:cubicBezTo>
                    <a:pt x="8779" y="13287"/>
                    <a:pt x="8711" y="13277"/>
                    <a:pt x="8631" y="13297"/>
                  </a:cubicBezTo>
                  <a:cubicBezTo>
                    <a:pt x="8542" y="13319"/>
                    <a:pt x="8483" y="13366"/>
                    <a:pt x="8452" y="13438"/>
                  </a:cubicBezTo>
                  <a:cubicBezTo>
                    <a:pt x="8420" y="13510"/>
                    <a:pt x="8418" y="13597"/>
                    <a:pt x="8443" y="13697"/>
                  </a:cubicBezTo>
                  <a:lnTo>
                    <a:pt x="8069" y="13791"/>
                  </a:lnTo>
                  <a:lnTo>
                    <a:pt x="8064" y="13784"/>
                  </a:lnTo>
                  <a:cubicBezTo>
                    <a:pt x="8017" y="13611"/>
                    <a:pt x="8036" y="13450"/>
                    <a:pt x="8125" y="13300"/>
                  </a:cubicBezTo>
                  <a:cubicBezTo>
                    <a:pt x="8213" y="13150"/>
                    <a:pt x="8357" y="13049"/>
                    <a:pt x="8557" y="12999"/>
                  </a:cubicBezTo>
                  <a:close/>
                  <a:moveTo>
                    <a:pt x="13944" y="11620"/>
                  </a:moveTo>
                  <a:cubicBezTo>
                    <a:pt x="14143" y="11570"/>
                    <a:pt x="14313" y="11578"/>
                    <a:pt x="14455" y="11643"/>
                  </a:cubicBezTo>
                  <a:cubicBezTo>
                    <a:pt x="14596" y="11709"/>
                    <a:pt x="14689" y="11830"/>
                    <a:pt x="14733" y="12007"/>
                  </a:cubicBezTo>
                  <a:cubicBezTo>
                    <a:pt x="14754" y="12090"/>
                    <a:pt x="14747" y="12177"/>
                    <a:pt x="14713" y="12266"/>
                  </a:cubicBezTo>
                  <a:cubicBezTo>
                    <a:pt x="14679" y="12354"/>
                    <a:pt x="14622" y="12431"/>
                    <a:pt x="14540" y="12497"/>
                  </a:cubicBezTo>
                  <a:cubicBezTo>
                    <a:pt x="14655" y="12508"/>
                    <a:pt x="14751" y="12546"/>
                    <a:pt x="14826" y="12611"/>
                  </a:cubicBezTo>
                  <a:cubicBezTo>
                    <a:pt x="14901" y="12675"/>
                    <a:pt x="14952" y="12759"/>
                    <a:pt x="14978" y="12863"/>
                  </a:cubicBezTo>
                  <a:cubicBezTo>
                    <a:pt x="15022" y="13040"/>
                    <a:pt x="14992" y="13194"/>
                    <a:pt x="14890" y="13328"/>
                  </a:cubicBezTo>
                  <a:cubicBezTo>
                    <a:pt x="14787" y="13460"/>
                    <a:pt x="14636" y="13552"/>
                    <a:pt x="14437" y="13602"/>
                  </a:cubicBezTo>
                  <a:cubicBezTo>
                    <a:pt x="14259" y="13647"/>
                    <a:pt x="14094" y="13638"/>
                    <a:pt x="13943" y="13575"/>
                  </a:cubicBezTo>
                  <a:cubicBezTo>
                    <a:pt x="13792" y="13512"/>
                    <a:pt x="13696" y="13394"/>
                    <a:pt x="13658" y="13220"/>
                  </a:cubicBezTo>
                  <a:lnTo>
                    <a:pt x="13659" y="13211"/>
                  </a:lnTo>
                  <a:lnTo>
                    <a:pt x="14031" y="13118"/>
                  </a:lnTo>
                  <a:cubicBezTo>
                    <a:pt x="14050" y="13192"/>
                    <a:pt x="14092" y="13246"/>
                    <a:pt x="14156" y="13281"/>
                  </a:cubicBezTo>
                  <a:cubicBezTo>
                    <a:pt x="14221" y="13316"/>
                    <a:pt x="14293" y="13323"/>
                    <a:pt x="14374" y="13303"/>
                  </a:cubicBezTo>
                  <a:cubicBezTo>
                    <a:pt x="14462" y="13281"/>
                    <a:pt x="14527" y="13238"/>
                    <a:pt x="14566" y="13176"/>
                  </a:cubicBezTo>
                  <a:cubicBezTo>
                    <a:pt x="14605" y="13114"/>
                    <a:pt x="14614" y="13041"/>
                    <a:pt x="14593" y="12956"/>
                  </a:cubicBezTo>
                  <a:cubicBezTo>
                    <a:pt x="14567" y="12854"/>
                    <a:pt x="14524" y="12786"/>
                    <a:pt x="14461" y="12752"/>
                  </a:cubicBezTo>
                  <a:cubicBezTo>
                    <a:pt x="14399" y="12717"/>
                    <a:pt x="14319" y="12712"/>
                    <a:pt x="14221" y="12737"/>
                  </a:cubicBezTo>
                  <a:lnTo>
                    <a:pt x="14005" y="12791"/>
                  </a:lnTo>
                  <a:cubicBezTo>
                    <a:pt x="14005" y="12791"/>
                    <a:pt x="13933" y="12501"/>
                    <a:pt x="13933" y="12501"/>
                  </a:cubicBezTo>
                  <a:lnTo>
                    <a:pt x="14149" y="12447"/>
                  </a:lnTo>
                  <a:cubicBezTo>
                    <a:pt x="14240" y="12425"/>
                    <a:pt x="14301" y="12384"/>
                    <a:pt x="14333" y="12324"/>
                  </a:cubicBezTo>
                  <a:cubicBezTo>
                    <a:pt x="14365" y="12265"/>
                    <a:pt x="14371" y="12193"/>
                    <a:pt x="14349" y="12107"/>
                  </a:cubicBezTo>
                  <a:cubicBezTo>
                    <a:pt x="14330" y="12030"/>
                    <a:pt x="14293" y="11973"/>
                    <a:pt x="14237" y="11937"/>
                  </a:cubicBezTo>
                  <a:cubicBezTo>
                    <a:pt x="14182" y="11901"/>
                    <a:pt x="14113" y="11894"/>
                    <a:pt x="14029" y="11915"/>
                  </a:cubicBezTo>
                  <a:cubicBezTo>
                    <a:pt x="13957" y="11933"/>
                    <a:pt x="13901" y="11970"/>
                    <a:pt x="13863" y="12024"/>
                  </a:cubicBezTo>
                  <a:cubicBezTo>
                    <a:pt x="13824" y="12078"/>
                    <a:pt x="13814" y="12141"/>
                    <a:pt x="13831" y="12210"/>
                  </a:cubicBezTo>
                  <a:lnTo>
                    <a:pt x="13458" y="12303"/>
                  </a:lnTo>
                  <a:lnTo>
                    <a:pt x="13453" y="12296"/>
                  </a:lnTo>
                  <a:cubicBezTo>
                    <a:pt x="13411" y="12146"/>
                    <a:pt x="13437" y="12007"/>
                    <a:pt x="13533" y="11879"/>
                  </a:cubicBezTo>
                  <a:cubicBezTo>
                    <a:pt x="13629" y="11751"/>
                    <a:pt x="13766" y="11665"/>
                    <a:pt x="13944" y="11620"/>
                  </a:cubicBezTo>
                  <a:close/>
                  <a:moveTo>
                    <a:pt x="19888" y="11162"/>
                  </a:moveTo>
                  <a:cubicBezTo>
                    <a:pt x="19888" y="11162"/>
                    <a:pt x="19962" y="11460"/>
                    <a:pt x="19962" y="11460"/>
                  </a:cubicBezTo>
                  <a:lnTo>
                    <a:pt x="19220" y="11646"/>
                  </a:lnTo>
                  <a:lnTo>
                    <a:pt x="19146" y="11348"/>
                  </a:lnTo>
                  <a:close/>
                  <a:moveTo>
                    <a:pt x="2188" y="9648"/>
                  </a:moveTo>
                  <a:lnTo>
                    <a:pt x="2171" y="9710"/>
                  </a:lnTo>
                  <a:lnTo>
                    <a:pt x="2149" y="9779"/>
                  </a:lnTo>
                  <a:lnTo>
                    <a:pt x="1928" y="10453"/>
                  </a:lnTo>
                  <a:lnTo>
                    <a:pt x="2149" y="10397"/>
                  </a:lnTo>
                  <a:lnTo>
                    <a:pt x="2369" y="10342"/>
                  </a:lnTo>
                  <a:lnTo>
                    <a:pt x="2197" y="9649"/>
                  </a:lnTo>
                  <a:close/>
                  <a:moveTo>
                    <a:pt x="2452" y="9036"/>
                  </a:moveTo>
                  <a:cubicBezTo>
                    <a:pt x="2452" y="9036"/>
                    <a:pt x="2753" y="10246"/>
                    <a:pt x="2753" y="10246"/>
                  </a:cubicBezTo>
                  <a:lnTo>
                    <a:pt x="2969" y="10191"/>
                  </a:lnTo>
                  <a:lnTo>
                    <a:pt x="3044" y="10490"/>
                  </a:lnTo>
                  <a:lnTo>
                    <a:pt x="2826" y="10545"/>
                  </a:lnTo>
                  <a:lnTo>
                    <a:pt x="2931" y="10963"/>
                  </a:lnTo>
                  <a:lnTo>
                    <a:pt x="2547" y="11059"/>
                  </a:lnTo>
                  <a:lnTo>
                    <a:pt x="2443" y="10641"/>
                  </a:lnTo>
                  <a:lnTo>
                    <a:pt x="2149" y="10715"/>
                  </a:lnTo>
                  <a:lnTo>
                    <a:pt x="1661" y="10837"/>
                  </a:lnTo>
                  <a:lnTo>
                    <a:pt x="1587" y="10610"/>
                  </a:lnTo>
                  <a:lnTo>
                    <a:pt x="2065" y="9134"/>
                  </a:lnTo>
                  <a:lnTo>
                    <a:pt x="2149" y="9113"/>
                  </a:lnTo>
                  <a:close/>
                  <a:moveTo>
                    <a:pt x="7944" y="7654"/>
                  </a:moveTo>
                  <a:lnTo>
                    <a:pt x="8022" y="7964"/>
                  </a:lnTo>
                  <a:lnTo>
                    <a:pt x="7268" y="8153"/>
                  </a:lnTo>
                  <a:lnTo>
                    <a:pt x="7325" y="8611"/>
                  </a:lnTo>
                  <a:cubicBezTo>
                    <a:pt x="7353" y="8575"/>
                    <a:pt x="7390" y="8543"/>
                    <a:pt x="7437" y="8513"/>
                  </a:cubicBezTo>
                  <a:cubicBezTo>
                    <a:pt x="7482" y="8484"/>
                    <a:pt x="7535" y="8460"/>
                    <a:pt x="7596" y="8445"/>
                  </a:cubicBezTo>
                  <a:cubicBezTo>
                    <a:pt x="7779" y="8396"/>
                    <a:pt x="7936" y="8416"/>
                    <a:pt x="8065" y="8505"/>
                  </a:cubicBezTo>
                  <a:cubicBezTo>
                    <a:pt x="8196" y="8594"/>
                    <a:pt x="8286" y="8741"/>
                    <a:pt x="8337" y="8946"/>
                  </a:cubicBezTo>
                  <a:cubicBezTo>
                    <a:pt x="8383" y="9131"/>
                    <a:pt x="8366" y="9299"/>
                    <a:pt x="8285" y="9450"/>
                  </a:cubicBezTo>
                  <a:cubicBezTo>
                    <a:pt x="8205" y="9600"/>
                    <a:pt x="8060" y="9702"/>
                    <a:pt x="7851" y="9754"/>
                  </a:cubicBezTo>
                  <a:cubicBezTo>
                    <a:pt x="7675" y="9798"/>
                    <a:pt x="7512" y="9788"/>
                    <a:pt x="7362" y="9723"/>
                  </a:cubicBezTo>
                  <a:cubicBezTo>
                    <a:pt x="7213" y="9658"/>
                    <a:pt x="7119" y="9540"/>
                    <a:pt x="7081" y="9370"/>
                  </a:cubicBezTo>
                  <a:lnTo>
                    <a:pt x="7083" y="9362"/>
                  </a:lnTo>
                  <a:lnTo>
                    <a:pt x="7448" y="9251"/>
                  </a:lnTo>
                  <a:cubicBezTo>
                    <a:pt x="7469" y="9337"/>
                    <a:pt x="7510" y="9397"/>
                    <a:pt x="7570" y="9433"/>
                  </a:cubicBezTo>
                  <a:cubicBezTo>
                    <a:pt x="7630" y="9469"/>
                    <a:pt x="7700" y="9477"/>
                    <a:pt x="7777" y="9458"/>
                  </a:cubicBezTo>
                  <a:cubicBezTo>
                    <a:pt x="7867" y="9435"/>
                    <a:pt x="7925" y="9387"/>
                    <a:pt x="7952" y="9312"/>
                  </a:cubicBezTo>
                  <a:cubicBezTo>
                    <a:pt x="7978" y="9238"/>
                    <a:pt x="7979" y="9149"/>
                    <a:pt x="7953" y="9045"/>
                  </a:cubicBezTo>
                  <a:cubicBezTo>
                    <a:pt x="7925" y="8934"/>
                    <a:pt x="7881" y="8851"/>
                    <a:pt x="7818" y="8795"/>
                  </a:cubicBezTo>
                  <a:cubicBezTo>
                    <a:pt x="7756" y="8739"/>
                    <a:pt x="7680" y="8723"/>
                    <a:pt x="7591" y="8745"/>
                  </a:cubicBezTo>
                  <a:cubicBezTo>
                    <a:pt x="7517" y="8764"/>
                    <a:pt x="7463" y="8791"/>
                    <a:pt x="7432" y="8829"/>
                  </a:cubicBezTo>
                  <a:cubicBezTo>
                    <a:pt x="7399" y="8866"/>
                    <a:pt x="7381" y="8910"/>
                    <a:pt x="7375" y="8961"/>
                  </a:cubicBezTo>
                  <a:cubicBezTo>
                    <a:pt x="7375" y="8961"/>
                    <a:pt x="7031" y="9023"/>
                    <a:pt x="7031" y="9023"/>
                  </a:cubicBezTo>
                  <a:lnTo>
                    <a:pt x="6876" y="7922"/>
                  </a:lnTo>
                  <a:close/>
                  <a:moveTo>
                    <a:pt x="12967" y="7376"/>
                  </a:moveTo>
                  <a:cubicBezTo>
                    <a:pt x="12949" y="7377"/>
                    <a:pt x="12931" y="7380"/>
                    <a:pt x="12913" y="7384"/>
                  </a:cubicBezTo>
                  <a:cubicBezTo>
                    <a:pt x="12842" y="7402"/>
                    <a:pt x="12784" y="7428"/>
                    <a:pt x="12739" y="7464"/>
                  </a:cubicBezTo>
                  <a:cubicBezTo>
                    <a:pt x="12695" y="7500"/>
                    <a:pt x="12664" y="7541"/>
                    <a:pt x="12647" y="7587"/>
                  </a:cubicBezTo>
                  <a:lnTo>
                    <a:pt x="12679" y="7716"/>
                  </a:lnTo>
                  <a:cubicBezTo>
                    <a:pt x="12717" y="7869"/>
                    <a:pt x="12774" y="7979"/>
                    <a:pt x="12849" y="8047"/>
                  </a:cubicBezTo>
                  <a:cubicBezTo>
                    <a:pt x="12886" y="8081"/>
                    <a:pt x="12925" y="8104"/>
                    <a:pt x="12967" y="8115"/>
                  </a:cubicBezTo>
                  <a:cubicBezTo>
                    <a:pt x="13009" y="8127"/>
                    <a:pt x="13052" y="8127"/>
                    <a:pt x="13098" y="8115"/>
                  </a:cubicBezTo>
                  <a:cubicBezTo>
                    <a:pt x="13177" y="8096"/>
                    <a:pt x="13232" y="8043"/>
                    <a:pt x="13262" y="7958"/>
                  </a:cubicBezTo>
                  <a:cubicBezTo>
                    <a:pt x="13292" y="7874"/>
                    <a:pt x="13293" y="7780"/>
                    <a:pt x="13268" y="7676"/>
                  </a:cubicBezTo>
                  <a:cubicBezTo>
                    <a:pt x="13241" y="7570"/>
                    <a:pt x="13196" y="7489"/>
                    <a:pt x="13131" y="7435"/>
                  </a:cubicBezTo>
                  <a:cubicBezTo>
                    <a:pt x="13081" y="7393"/>
                    <a:pt x="13026" y="7374"/>
                    <a:pt x="12967" y="7376"/>
                  </a:cubicBezTo>
                  <a:close/>
                  <a:moveTo>
                    <a:pt x="12967" y="6379"/>
                  </a:moveTo>
                  <a:lnTo>
                    <a:pt x="12969" y="6379"/>
                  </a:lnTo>
                  <a:cubicBezTo>
                    <a:pt x="13033" y="6377"/>
                    <a:pt x="13099" y="6381"/>
                    <a:pt x="13167" y="6393"/>
                  </a:cubicBezTo>
                  <a:lnTo>
                    <a:pt x="13169" y="6694"/>
                  </a:lnTo>
                  <a:cubicBezTo>
                    <a:pt x="13106" y="6688"/>
                    <a:pt x="13050" y="6685"/>
                    <a:pt x="13003" y="6686"/>
                  </a:cubicBezTo>
                  <a:cubicBezTo>
                    <a:pt x="12991" y="6687"/>
                    <a:pt x="12979" y="6687"/>
                    <a:pt x="12967" y="6689"/>
                  </a:cubicBezTo>
                  <a:cubicBezTo>
                    <a:pt x="12928" y="6692"/>
                    <a:pt x="12887" y="6700"/>
                    <a:pt x="12842" y="6711"/>
                  </a:cubicBezTo>
                  <a:cubicBezTo>
                    <a:pt x="12725" y="6740"/>
                    <a:pt x="12643" y="6807"/>
                    <a:pt x="12593" y="6913"/>
                  </a:cubicBezTo>
                  <a:cubicBezTo>
                    <a:pt x="12545" y="7018"/>
                    <a:pt x="12542" y="7148"/>
                    <a:pt x="12586" y="7302"/>
                  </a:cubicBezTo>
                  <a:lnTo>
                    <a:pt x="12592" y="7308"/>
                  </a:lnTo>
                  <a:cubicBezTo>
                    <a:pt x="12623" y="7252"/>
                    <a:pt x="12669" y="7203"/>
                    <a:pt x="12729" y="7161"/>
                  </a:cubicBezTo>
                  <a:cubicBezTo>
                    <a:pt x="12788" y="7119"/>
                    <a:pt x="12859" y="7088"/>
                    <a:pt x="12941" y="7067"/>
                  </a:cubicBezTo>
                  <a:lnTo>
                    <a:pt x="12967" y="7061"/>
                  </a:lnTo>
                  <a:cubicBezTo>
                    <a:pt x="13127" y="7026"/>
                    <a:pt x="13268" y="7056"/>
                    <a:pt x="13389" y="7149"/>
                  </a:cubicBezTo>
                  <a:cubicBezTo>
                    <a:pt x="13517" y="7247"/>
                    <a:pt x="13604" y="7391"/>
                    <a:pt x="13651" y="7580"/>
                  </a:cubicBezTo>
                  <a:cubicBezTo>
                    <a:pt x="13699" y="7774"/>
                    <a:pt x="13679" y="7950"/>
                    <a:pt x="13591" y="8106"/>
                  </a:cubicBezTo>
                  <a:cubicBezTo>
                    <a:pt x="13502" y="8262"/>
                    <a:pt x="13363" y="8364"/>
                    <a:pt x="13172" y="8412"/>
                  </a:cubicBezTo>
                  <a:cubicBezTo>
                    <a:pt x="13101" y="8430"/>
                    <a:pt x="13033" y="8438"/>
                    <a:pt x="12967" y="8436"/>
                  </a:cubicBezTo>
                  <a:cubicBezTo>
                    <a:pt x="12844" y="8434"/>
                    <a:pt x="12731" y="8398"/>
                    <a:pt x="12626" y="8329"/>
                  </a:cubicBezTo>
                  <a:cubicBezTo>
                    <a:pt x="12465" y="8223"/>
                    <a:pt x="12353" y="8047"/>
                    <a:pt x="12292" y="7803"/>
                  </a:cubicBezTo>
                  <a:lnTo>
                    <a:pt x="12199" y="7428"/>
                  </a:lnTo>
                  <a:cubicBezTo>
                    <a:pt x="12136" y="7175"/>
                    <a:pt x="12159" y="6956"/>
                    <a:pt x="12266" y="6771"/>
                  </a:cubicBezTo>
                  <a:cubicBezTo>
                    <a:pt x="12374" y="6585"/>
                    <a:pt x="12540" y="6465"/>
                    <a:pt x="12764" y="6408"/>
                  </a:cubicBezTo>
                  <a:cubicBezTo>
                    <a:pt x="12835" y="6390"/>
                    <a:pt x="12902" y="6381"/>
                    <a:pt x="12967" y="6379"/>
                  </a:cubicBezTo>
                  <a:close/>
                  <a:moveTo>
                    <a:pt x="18759" y="5422"/>
                  </a:moveTo>
                  <a:lnTo>
                    <a:pt x="18506" y="6237"/>
                  </a:lnTo>
                  <a:lnTo>
                    <a:pt x="19129" y="6849"/>
                  </a:lnTo>
                  <a:lnTo>
                    <a:pt x="18697" y="6958"/>
                  </a:lnTo>
                  <a:lnTo>
                    <a:pt x="18346" y="6542"/>
                  </a:lnTo>
                  <a:lnTo>
                    <a:pt x="18230" y="7075"/>
                  </a:lnTo>
                  <a:lnTo>
                    <a:pt x="17796" y="7184"/>
                  </a:lnTo>
                  <a:lnTo>
                    <a:pt x="18060" y="6349"/>
                  </a:lnTo>
                  <a:lnTo>
                    <a:pt x="17453" y="5750"/>
                  </a:lnTo>
                  <a:lnTo>
                    <a:pt x="17885" y="5641"/>
                  </a:lnTo>
                  <a:cubicBezTo>
                    <a:pt x="17885" y="5641"/>
                    <a:pt x="18212" y="6043"/>
                    <a:pt x="18212" y="6043"/>
                  </a:cubicBezTo>
                  <a:lnTo>
                    <a:pt x="18220" y="6041"/>
                  </a:lnTo>
                  <a:lnTo>
                    <a:pt x="18325" y="5530"/>
                  </a:lnTo>
                  <a:close/>
                  <a:moveTo>
                    <a:pt x="1354" y="3827"/>
                  </a:moveTo>
                  <a:cubicBezTo>
                    <a:pt x="1354" y="3827"/>
                    <a:pt x="1428" y="4124"/>
                    <a:pt x="1428" y="4124"/>
                  </a:cubicBezTo>
                  <a:cubicBezTo>
                    <a:pt x="1283" y="4418"/>
                    <a:pt x="1199" y="4678"/>
                    <a:pt x="1176" y="4906"/>
                  </a:cubicBezTo>
                  <a:cubicBezTo>
                    <a:pt x="1153" y="5134"/>
                    <a:pt x="1162" y="5400"/>
                    <a:pt x="1203" y="5703"/>
                  </a:cubicBezTo>
                  <a:lnTo>
                    <a:pt x="1233" y="5904"/>
                  </a:lnTo>
                  <a:lnTo>
                    <a:pt x="848" y="6001"/>
                  </a:lnTo>
                  <a:lnTo>
                    <a:pt x="818" y="5800"/>
                  </a:lnTo>
                  <a:cubicBezTo>
                    <a:pt x="778" y="5510"/>
                    <a:pt x="777" y="5234"/>
                    <a:pt x="817" y="4972"/>
                  </a:cubicBezTo>
                  <a:cubicBezTo>
                    <a:pt x="857" y="4710"/>
                    <a:pt x="937" y="4459"/>
                    <a:pt x="1059" y="4218"/>
                  </a:cubicBezTo>
                  <a:lnTo>
                    <a:pt x="74" y="4464"/>
                  </a:lnTo>
                  <a:lnTo>
                    <a:pt x="0" y="4167"/>
                  </a:lnTo>
                  <a:close/>
                  <a:moveTo>
                    <a:pt x="6345" y="3684"/>
                  </a:moveTo>
                  <a:cubicBezTo>
                    <a:pt x="6322" y="3685"/>
                    <a:pt x="6298" y="3688"/>
                    <a:pt x="6273" y="3694"/>
                  </a:cubicBezTo>
                  <a:cubicBezTo>
                    <a:pt x="6192" y="3715"/>
                    <a:pt x="6134" y="3757"/>
                    <a:pt x="6098" y="3821"/>
                  </a:cubicBezTo>
                  <a:cubicBezTo>
                    <a:pt x="6062" y="3886"/>
                    <a:pt x="6055" y="3961"/>
                    <a:pt x="6076" y="4047"/>
                  </a:cubicBezTo>
                  <a:cubicBezTo>
                    <a:pt x="6099" y="4136"/>
                    <a:pt x="6141" y="4199"/>
                    <a:pt x="6202" y="4237"/>
                  </a:cubicBezTo>
                  <a:cubicBezTo>
                    <a:pt x="6245" y="4264"/>
                    <a:pt x="6293" y="4277"/>
                    <a:pt x="6345" y="4275"/>
                  </a:cubicBezTo>
                  <a:cubicBezTo>
                    <a:pt x="6369" y="4274"/>
                    <a:pt x="6393" y="4271"/>
                    <a:pt x="6417" y="4264"/>
                  </a:cubicBezTo>
                  <a:cubicBezTo>
                    <a:pt x="6497" y="4245"/>
                    <a:pt x="6555" y="4203"/>
                    <a:pt x="6591" y="4139"/>
                  </a:cubicBezTo>
                  <a:cubicBezTo>
                    <a:pt x="6628" y="4076"/>
                    <a:pt x="6636" y="4000"/>
                    <a:pt x="6614" y="3912"/>
                  </a:cubicBezTo>
                  <a:cubicBezTo>
                    <a:pt x="6592" y="3826"/>
                    <a:pt x="6550" y="3763"/>
                    <a:pt x="6487" y="3724"/>
                  </a:cubicBezTo>
                  <a:cubicBezTo>
                    <a:pt x="6444" y="3696"/>
                    <a:pt x="6396" y="3683"/>
                    <a:pt x="6345" y="3684"/>
                  </a:cubicBezTo>
                  <a:close/>
                  <a:moveTo>
                    <a:pt x="6070" y="2877"/>
                  </a:moveTo>
                  <a:cubicBezTo>
                    <a:pt x="5999" y="2895"/>
                    <a:pt x="5950" y="2931"/>
                    <a:pt x="5923" y="2987"/>
                  </a:cubicBezTo>
                  <a:cubicBezTo>
                    <a:pt x="5894" y="3043"/>
                    <a:pt x="5890" y="3112"/>
                    <a:pt x="5910" y="3191"/>
                  </a:cubicBezTo>
                  <a:cubicBezTo>
                    <a:pt x="5930" y="3271"/>
                    <a:pt x="5966" y="3330"/>
                    <a:pt x="6017" y="3367"/>
                  </a:cubicBezTo>
                  <a:cubicBezTo>
                    <a:pt x="6069" y="3404"/>
                    <a:pt x="6130" y="3414"/>
                    <a:pt x="6201" y="3396"/>
                  </a:cubicBezTo>
                  <a:cubicBezTo>
                    <a:pt x="6269" y="3379"/>
                    <a:pt x="6317" y="3344"/>
                    <a:pt x="6345" y="3289"/>
                  </a:cubicBezTo>
                  <a:lnTo>
                    <a:pt x="6347" y="3284"/>
                  </a:lnTo>
                  <a:cubicBezTo>
                    <a:pt x="6376" y="3227"/>
                    <a:pt x="6380" y="3158"/>
                    <a:pt x="6360" y="3078"/>
                  </a:cubicBezTo>
                  <a:cubicBezTo>
                    <a:pt x="6356" y="3061"/>
                    <a:pt x="6351" y="3045"/>
                    <a:pt x="6345" y="3030"/>
                  </a:cubicBezTo>
                  <a:cubicBezTo>
                    <a:pt x="6324" y="2976"/>
                    <a:pt x="6293" y="2935"/>
                    <a:pt x="6252" y="2906"/>
                  </a:cubicBezTo>
                  <a:cubicBezTo>
                    <a:pt x="6200" y="2869"/>
                    <a:pt x="6139" y="2860"/>
                    <a:pt x="6070" y="2877"/>
                  </a:cubicBezTo>
                  <a:close/>
                  <a:moveTo>
                    <a:pt x="6345" y="2566"/>
                  </a:moveTo>
                  <a:cubicBezTo>
                    <a:pt x="6390" y="2575"/>
                    <a:pt x="6432" y="2590"/>
                    <a:pt x="6472" y="2609"/>
                  </a:cubicBezTo>
                  <a:cubicBezTo>
                    <a:pt x="6607" y="2675"/>
                    <a:pt x="6696" y="2793"/>
                    <a:pt x="6739" y="2964"/>
                  </a:cubicBezTo>
                  <a:cubicBezTo>
                    <a:pt x="6763" y="3061"/>
                    <a:pt x="6759" y="3152"/>
                    <a:pt x="6727" y="3239"/>
                  </a:cubicBezTo>
                  <a:cubicBezTo>
                    <a:pt x="6694" y="3325"/>
                    <a:pt x="6640" y="3401"/>
                    <a:pt x="6561" y="3465"/>
                  </a:cubicBezTo>
                  <a:cubicBezTo>
                    <a:pt x="6674" y="3482"/>
                    <a:pt x="6770" y="3523"/>
                    <a:pt x="6848" y="3589"/>
                  </a:cubicBezTo>
                  <a:cubicBezTo>
                    <a:pt x="6927" y="3655"/>
                    <a:pt x="6979" y="3739"/>
                    <a:pt x="7005" y="3843"/>
                  </a:cubicBezTo>
                  <a:cubicBezTo>
                    <a:pt x="7049" y="4021"/>
                    <a:pt x="7023" y="4173"/>
                    <a:pt x="6926" y="4299"/>
                  </a:cubicBezTo>
                  <a:cubicBezTo>
                    <a:pt x="6830" y="4424"/>
                    <a:pt x="6685" y="4512"/>
                    <a:pt x="6491" y="4561"/>
                  </a:cubicBezTo>
                  <a:cubicBezTo>
                    <a:pt x="6441" y="4573"/>
                    <a:pt x="6392" y="4582"/>
                    <a:pt x="6345" y="4587"/>
                  </a:cubicBezTo>
                  <a:cubicBezTo>
                    <a:pt x="6210" y="4602"/>
                    <a:pt x="6088" y="4585"/>
                    <a:pt x="5980" y="4536"/>
                  </a:cubicBezTo>
                  <a:cubicBezTo>
                    <a:pt x="5836" y="4471"/>
                    <a:pt x="5742" y="4349"/>
                    <a:pt x="5698" y="4171"/>
                  </a:cubicBezTo>
                  <a:cubicBezTo>
                    <a:pt x="5672" y="4066"/>
                    <a:pt x="5678" y="3967"/>
                    <a:pt x="5716" y="3873"/>
                  </a:cubicBezTo>
                  <a:cubicBezTo>
                    <a:pt x="5755" y="3778"/>
                    <a:pt x="5820" y="3696"/>
                    <a:pt x="5912" y="3626"/>
                  </a:cubicBezTo>
                  <a:cubicBezTo>
                    <a:pt x="5812" y="3607"/>
                    <a:pt x="5728" y="3567"/>
                    <a:pt x="5660" y="3506"/>
                  </a:cubicBezTo>
                  <a:cubicBezTo>
                    <a:pt x="5591" y="3445"/>
                    <a:pt x="5545" y="3366"/>
                    <a:pt x="5521" y="3270"/>
                  </a:cubicBezTo>
                  <a:cubicBezTo>
                    <a:pt x="5479" y="3099"/>
                    <a:pt x="5501" y="2953"/>
                    <a:pt x="5590" y="2831"/>
                  </a:cubicBezTo>
                  <a:cubicBezTo>
                    <a:pt x="5678" y="2709"/>
                    <a:pt x="5813" y="2625"/>
                    <a:pt x="5996" y="2579"/>
                  </a:cubicBezTo>
                  <a:cubicBezTo>
                    <a:pt x="6124" y="2547"/>
                    <a:pt x="6240" y="2543"/>
                    <a:pt x="6345" y="2566"/>
                  </a:cubicBezTo>
                  <a:close/>
                  <a:moveTo>
                    <a:pt x="11591" y="1596"/>
                  </a:moveTo>
                  <a:cubicBezTo>
                    <a:pt x="11554" y="1586"/>
                    <a:pt x="11514" y="1586"/>
                    <a:pt x="11473" y="1597"/>
                  </a:cubicBezTo>
                  <a:cubicBezTo>
                    <a:pt x="11395" y="1616"/>
                    <a:pt x="11341" y="1668"/>
                    <a:pt x="11310" y="1753"/>
                  </a:cubicBezTo>
                  <a:cubicBezTo>
                    <a:pt x="11280" y="1837"/>
                    <a:pt x="11278" y="1931"/>
                    <a:pt x="11303" y="2035"/>
                  </a:cubicBezTo>
                  <a:cubicBezTo>
                    <a:pt x="11330" y="2145"/>
                    <a:pt x="11374" y="2228"/>
                    <a:pt x="11436" y="2284"/>
                  </a:cubicBezTo>
                  <a:cubicBezTo>
                    <a:pt x="11482" y="2327"/>
                    <a:pt x="11534" y="2347"/>
                    <a:pt x="11591" y="2346"/>
                  </a:cubicBezTo>
                  <a:cubicBezTo>
                    <a:pt x="11610" y="2346"/>
                    <a:pt x="11630" y="2343"/>
                    <a:pt x="11649" y="2338"/>
                  </a:cubicBezTo>
                  <a:cubicBezTo>
                    <a:pt x="11713" y="2322"/>
                    <a:pt x="11765" y="2297"/>
                    <a:pt x="11806" y="2261"/>
                  </a:cubicBezTo>
                  <a:cubicBezTo>
                    <a:pt x="11848" y="2225"/>
                    <a:pt x="11878" y="2184"/>
                    <a:pt x="11897" y="2137"/>
                  </a:cubicBezTo>
                  <a:lnTo>
                    <a:pt x="11853" y="1959"/>
                  </a:lnTo>
                  <a:cubicBezTo>
                    <a:pt x="11818" y="1818"/>
                    <a:pt x="11767" y="1717"/>
                    <a:pt x="11700" y="1656"/>
                  </a:cubicBezTo>
                  <a:cubicBezTo>
                    <a:pt x="11666" y="1625"/>
                    <a:pt x="11630" y="1605"/>
                    <a:pt x="11591" y="1596"/>
                  </a:cubicBezTo>
                  <a:close/>
                  <a:moveTo>
                    <a:pt x="11591" y="1276"/>
                  </a:moveTo>
                  <a:cubicBezTo>
                    <a:pt x="11711" y="1278"/>
                    <a:pt x="11822" y="1314"/>
                    <a:pt x="11924" y="1383"/>
                  </a:cubicBezTo>
                  <a:cubicBezTo>
                    <a:pt x="12080" y="1488"/>
                    <a:pt x="12188" y="1662"/>
                    <a:pt x="12249" y="1908"/>
                  </a:cubicBezTo>
                  <a:lnTo>
                    <a:pt x="12362" y="2363"/>
                  </a:lnTo>
                  <a:cubicBezTo>
                    <a:pt x="12421" y="2597"/>
                    <a:pt x="12397" y="2798"/>
                    <a:pt x="12294" y="2966"/>
                  </a:cubicBezTo>
                  <a:cubicBezTo>
                    <a:pt x="12191" y="3135"/>
                    <a:pt x="12034" y="3245"/>
                    <a:pt x="11822" y="3298"/>
                  </a:cubicBezTo>
                  <a:cubicBezTo>
                    <a:pt x="11756" y="3315"/>
                    <a:pt x="11686" y="3326"/>
                    <a:pt x="11612" y="3330"/>
                  </a:cubicBezTo>
                  <a:lnTo>
                    <a:pt x="11591" y="3331"/>
                  </a:lnTo>
                  <a:cubicBezTo>
                    <a:pt x="11525" y="3333"/>
                    <a:pt x="11461" y="3329"/>
                    <a:pt x="11400" y="3319"/>
                  </a:cubicBezTo>
                  <a:lnTo>
                    <a:pt x="11375" y="3028"/>
                  </a:lnTo>
                  <a:cubicBezTo>
                    <a:pt x="11438" y="3036"/>
                    <a:pt x="11498" y="3038"/>
                    <a:pt x="11556" y="3034"/>
                  </a:cubicBezTo>
                  <a:lnTo>
                    <a:pt x="11591" y="3031"/>
                  </a:lnTo>
                  <a:cubicBezTo>
                    <a:pt x="11640" y="3026"/>
                    <a:pt x="11692" y="3016"/>
                    <a:pt x="11749" y="3002"/>
                  </a:cubicBezTo>
                  <a:cubicBezTo>
                    <a:pt x="11850" y="2977"/>
                    <a:pt x="11923" y="2918"/>
                    <a:pt x="11968" y="2827"/>
                  </a:cubicBezTo>
                  <a:cubicBezTo>
                    <a:pt x="12012" y="2735"/>
                    <a:pt x="12017" y="2620"/>
                    <a:pt x="11983" y="2479"/>
                  </a:cubicBezTo>
                  <a:lnTo>
                    <a:pt x="11959" y="2384"/>
                  </a:lnTo>
                  <a:cubicBezTo>
                    <a:pt x="11929" y="2450"/>
                    <a:pt x="11889" y="2504"/>
                    <a:pt x="11837" y="2547"/>
                  </a:cubicBezTo>
                  <a:cubicBezTo>
                    <a:pt x="11784" y="2590"/>
                    <a:pt x="11724" y="2620"/>
                    <a:pt x="11655" y="2637"/>
                  </a:cubicBezTo>
                  <a:cubicBezTo>
                    <a:pt x="11634" y="2643"/>
                    <a:pt x="11613" y="2647"/>
                    <a:pt x="11591" y="2651"/>
                  </a:cubicBezTo>
                  <a:cubicBezTo>
                    <a:pt x="11440" y="2676"/>
                    <a:pt x="11306" y="2648"/>
                    <a:pt x="11192" y="2568"/>
                  </a:cubicBezTo>
                  <a:cubicBezTo>
                    <a:pt x="11060" y="2476"/>
                    <a:pt x="10969" y="2331"/>
                    <a:pt x="10920" y="2131"/>
                  </a:cubicBezTo>
                  <a:cubicBezTo>
                    <a:pt x="10872" y="1940"/>
                    <a:pt x="10893" y="1765"/>
                    <a:pt x="10983" y="1606"/>
                  </a:cubicBezTo>
                  <a:cubicBezTo>
                    <a:pt x="11072" y="1448"/>
                    <a:pt x="11210" y="1347"/>
                    <a:pt x="11397" y="1299"/>
                  </a:cubicBezTo>
                  <a:cubicBezTo>
                    <a:pt x="11464" y="1282"/>
                    <a:pt x="11529" y="1275"/>
                    <a:pt x="11591" y="1276"/>
                  </a:cubicBezTo>
                  <a:close/>
                  <a:moveTo>
                    <a:pt x="17604" y="1082"/>
                  </a:moveTo>
                  <a:cubicBezTo>
                    <a:pt x="17585" y="1081"/>
                    <a:pt x="17566" y="1083"/>
                    <a:pt x="17545" y="1087"/>
                  </a:cubicBezTo>
                  <a:cubicBezTo>
                    <a:pt x="17492" y="1101"/>
                    <a:pt x="17456" y="1129"/>
                    <a:pt x="17438" y="1172"/>
                  </a:cubicBezTo>
                  <a:cubicBezTo>
                    <a:pt x="17419" y="1214"/>
                    <a:pt x="17416" y="1261"/>
                    <a:pt x="17428" y="1311"/>
                  </a:cubicBezTo>
                  <a:lnTo>
                    <a:pt x="17454" y="1412"/>
                  </a:lnTo>
                  <a:cubicBezTo>
                    <a:pt x="17466" y="1462"/>
                    <a:pt x="17491" y="1502"/>
                    <a:pt x="17531" y="1530"/>
                  </a:cubicBezTo>
                  <a:cubicBezTo>
                    <a:pt x="17554" y="1546"/>
                    <a:pt x="17578" y="1555"/>
                    <a:pt x="17604" y="1558"/>
                  </a:cubicBezTo>
                  <a:cubicBezTo>
                    <a:pt x="17623" y="1560"/>
                    <a:pt x="17642" y="1559"/>
                    <a:pt x="17663" y="1554"/>
                  </a:cubicBezTo>
                  <a:cubicBezTo>
                    <a:pt x="17720" y="1539"/>
                    <a:pt x="17757" y="1512"/>
                    <a:pt x="17773" y="1473"/>
                  </a:cubicBezTo>
                  <a:cubicBezTo>
                    <a:pt x="17790" y="1434"/>
                    <a:pt x="17791" y="1387"/>
                    <a:pt x="17777" y="1331"/>
                  </a:cubicBezTo>
                  <a:lnTo>
                    <a:pt x="17751" y="1229"/>
                  </a:lnTo>
                  <a:cubicBezTo>
                    <a:pt x="17739" y="1180"/>
                    <a:pt x="17715" y="1140"/>
                    <a:pt x="17678" y="1112"/>
                  </a:cubicBezTo>
                  <a:cubicBezTo>
                    <a:pt x="17656" y="1094"/>
                    <a:pt x="17631" y="1085"/>
                    <a:pt x="17604" y="1082"/>
                  </a:cubicBezTo>
                  <a:close/>
                  <a:moveTo>
                    <a:pt x="17604" y="856"/>
                  </a:moveTo>
                  <a:cubicBezTo>
                    <a:pt x="17688" y="851"/>
                    <a:pt x="17762" y="869"/>
                    <a:pt x="17827" y="909"/>
                  </a:cubicBezTo>
                  <a:cubicBezTo>
                    <a:pt x="17919" y="966"/>
                    <a:pt x="17979" y="1052"/>
                    <a:pt x="18007" y="1166"/>
                  </a:cubicBezTo>
                  <a:lnTo>
                    <a:pt x="18033" y="1267"/>
                  </a:lnTo>
                  <a:cubicBezTo>
                    <a:pt x="18061" y="1382"/>
                    <a:pt x="18049" y="1486"/>
                    <a:pt x="17994" y="1579"/>
                  </a:cubicBezTo>
                  <a:cubicBezTo>
                    <a:pt x="17940" y="1672"/>
                    <a:pt x="17847" y="1735"/>
                    <a:pt x="17716" y="1768"/>
                  </a:cubicBezTo>
                  <a:cubicBezTo>
                    <a:pt x="17677" y="1778"/>
                    <a:pt x="17639" y="1784"/>
                    <a:pt x="17604" y="1786"/>
                  </a:cubicBezTo>
                  <a:cubicBezTo>
                    <a:pt x="17520" y="1790"/>
                    <a:pt x="17445" y="1772"/>
                    <a:pt x="17380" y="1733"/>
                  </a:cubicBezTo>
                  <a:cubicBezTo>
                    <a:pt x="17336" y="1706"/>
                    <a:pt x="17299" y="1673"/>
                    <a:pt x="17270" y="1633"/>
                  </a:cubicBezTo>
                  <a:cubicBezTo>
                    <a:pt x="17237" y="1589"/>
                    <a:pt x="17213" y="1537"/>
                    <a:pt x="17198" y="1477"/>
                  </a:cubicBezTo>
                  <a:lnTo>
                    <a:pt x="17173" y="1375"/>
                  </a:lnTo>
                  <a:cubicBezTo>
                    <a:pt x="17144" y="1262"/>
                    <a:pt x="17158" y="1158"/>
                    <a:pt x="17213" y="1064"/>
                  </a:cubicBezTo>
                  <a:cubicBezTo>
                    <a:pt x="17228" y="1037"/>
                    <a:pt x="17248" y="1012"/>
                    <a:pt x="17270" y="990"/>
                  </a:cubicBezTo>
                  <a:cubicBezTo>
                    <a:pt x="17325" y="936"/>
                    <a:pt x="17399" y="897"/>
                    <a:pt x="17491" y="873"/>
                  </a:cubicBezTo>
                  <a:cubicBezTo>
                    <a:pt x="17530" y="863"/>
                    <a:pt x="17568" y="857"/>
                    <a:pt x="17604" y="856"/>
                  </a:cubicBezTo>
                  <a:close/>
                  <a:moveTo>
                    <a:pt x="16416" y="227"/>
                  </a:moveTo>
                  <a:cubicBezTo>
                    <a:pt x="16398" y="226"/>
                    <a:pt x="16378" y="228"/>
                    <a:pt x="16357" y="233"/>
                  </a:cubicBezTo>
                  <a:cubicBezTo>
                    <a:pt x="16306" y="246"/>
                    <a:pt x="16270" y="274"/>
                    <a:pt x="16252" y="317"/>
                  </a:cubicBezTo>
                  <a:cubicBezTo>
                    <a:pt x="16233" y="359"/>
                    <a:pt x="16230" y="406"/>
                    <a:pt x="16242" y="457"/>
                  </a:cubicBezTo>
                  <a:lnTo>
                    <a:pt x="16268" y="558"/>
                  </a:lnTo>
                  <a:cubicBezTo>
                    <a:pt x="16280" y="610"/>
                    <a:pt x="16305" y="649"/>
                    <a:pt x="16342" y="677"/>
                  </a:cubicBezTo>
                  <a:cubicBezTo>
                    <a:pt x="16364" y="693"/>
                    <a:pt x="16388" y="702"/>
                    <a:pt x="16416" y="705"/>
                  </a:cubicBezTo>
                  <a:cubicBezTo>
                    <a:pt x="16435" y="706"/>
                    <a:pt x="16455" y="704"/>
                    <a:pt x="16476" y="699"/>
                  </a:cubicBezTo>
                  <a:cubicBezTo>
                    <a:pt x="16527" y="686"/>
                    <a:pt x="16562" y="658"/>
                    <a:pt x="16580" y="617"/>
                  </a:cubicBezTo>
                  <a:cubicBezTo>
                    <a:pt x="16600" y="575"/>
                    <a:pt x="16602" y="529"/>
                    <a:pt x="16590" y="478"/>
                  </a:cubicBezTo>
                  <a:lnTo>
                    <a:pt x="16565" y="376"/>
                  </a:lnTo>
                  <a:cubicBezTo>
                    <a:pt x="16552" y="325"/>
                    <a:pt x="16527" y="285"/>
                    <a:pt x="16491" y="257"/>
                  </a:cubicBezTo>
                  <a:cubicBezTo>
                    <a:pt x="16468" y="239"/>
                    <a:pt x="16444" y="230"/>
                    <a:pt x="16416" y="227"/>
                  </a:cubicBezTo>
                  <a:close/>
                  <a:moveTo>
                    <a:pt x="17170" y="19"/>
                  </a:moveTo>
                  <a:lnTo>
                    <a:pt x="17270" y="44"/>
                  </a:lnTo>
                  <a:lnTo>
                    <a:pt x="17382" y="71"/>
                  </a:lnTo>
                  <a:cubicBezTo>
                    <a:pt x="17382" y="71"/>
                    <a:pt x="17270" y="418"/>
                    <a:pt x="17270" y="418"/>
                  </a:cubicBezTo>
                  <a:lnTo>
                    <a:pt x="16820" y="1812"/>
                  </a:lnTo>
                  <a:lnTo>
                    <a:pt x="16734" y="1791"/>
                  </a:lnTo>
                  <a:lnTo>
                    <a:pt x="16608" y="1759"/>
                  </a:lnTo>
                  <a:cubicBezTo>
                    <a:pt x="16608" y="1759"/>
                    <a:pt x="16734" y="1369"/>
                    <a:pt x="16734" y="1369"/>
                  </a:cubicBezTo>
                  <a:close/>
                  <a:moveTo>
                    <a:pt x="16416" y="1"/>
                  </a:moveTo>
                  <a:cubicBezTo>
                    <a:pt x="16501" y="-4"/>
                    <a:pt x="16576" y="14"/>
                    <a:pt x="16640" y="54"/>
                  </a:cubicBezTo>
                  <a:cubicBezTo>
                    <a:pt x="16677" y="77"/>
                    <a:pt x="16708" y="104"/>
                    <a:pt x="16734" y="135"/>
                  </a:cubicBezTo>
                  <a:cubicBezTo>
                    <a:pt x="16775" y="184"/>
                    <a:pt x="16803" y="242"/>
                    <a:pt x="16821" y="312"/>
                  </a:cubicBezTo>
                  <a:lnTo>
                    <a:pt x="16845" y="413"/>
                  </a:lnTo>
                  <a:cubicBezTo>
                    <a:pt x="16874" y="527"/>
                    <a:pt x="16861" y="631"/>
                    <a:pt x="16807" y="724"/>
                  </a:cubicBezTo>
                  <a:cubicBezTo>
                    <a:pt x="16788" y="757"/>
                    <a:pt x="16763" y="787"/>
                    <a:pt x="16734" y="812"/>
                  </a:cubicBezTo>
                  <a:cubicBezTo>
                    <a:pt x="16682" y="858"/>
                    <a:pt x="16614" y="892"/>
                    <a:pt x="16529" y="913"/>
                  </a:cubicBezTo>
                  <a:cubicBezTo>
                    <a:pt x="16490" y="923"/>
                    <a:pt x="16452" y="929"/>
                    <a:pt x="16416" y="931"/>
                  </a:cubicBezTo>
                  <a:cubicBezTo>
                    <a:pt x="16332" y="935"/>
                    <a:pt x="16258" y="918"/>
                    <a:pt x="16193" y="878"/>
                  </a:cubicBezTo>
                  <a:cubicBezTo>
                    <a:pt x="16101" y="822"/>
                    <a:pt x="16040" y="737"/>
                    <a:pt x="16012" y="623"/>
                  </a:cubicBezTo>
                  <a:cubicBezTo>
                    <a:pt x="16012" y="623"/>
                    <a:pt x="15987" y="521"/>
                    <a:pt x="15987" y="521"/>
                  </a:cubicBezTo>
                  <a:cubicBezTo>
                    <a:pt x="15959" y="407"/>
                    <a:pt x="15972" y="303"/>
                    <a:pt x="16026" y="209"/>
                  </a:cubicBezTo>
                  <a:cubicBezTo>
                    <a:pt x="16081" y="115"/>
                    <a:pt x="16173" y="51"/>
                    <a:pt x="16304" y="18"/>
                  </a:cubicBezTo>
                  <a:cubicBezTo>
                    <a:pt x="16343" y="9"/>
                    <a:pt x="16380" y="3"/>
                    <a:pt x="16416" y="1"/>
                  </a:cubicBezTo>
                  <a:close/>
                </a:path>
              </a:pathLst>
            </a:custGeom>
            <a:solidFill>
              <a:srgbClr val="010101">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163" name="Group 105"/>
          <p:cNvGrpSpPr/>
          <p:nvPr/>
        </p:nvGrpSpPr>
        <p:grpSpPr>
          <a:xfrm>
            <a:off x="7202896" y="1977588"/>
            <a:ext cx="917171" cy="1818343"/>
            <a:chOff x="0" y="0"/>
            <a:chExt cx="917170" cy="1818341"/>
          </a:xfrm>
        </p:grpSpPr>
        <p:sp>
          <p:nvSpPr>
            <p:cNvPr id="4155" name="Freeform 106"/>
            <p:cNvSpPr/>
            <p:nvPr/>
          </p:nvSpPr>
          <p:spPr>
            <a:xfrm>
              <a:off x="-1" y="0"/>
              <a:ext cx="854641" cy="18049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0" y="0"/>
                  </a:moveTo>
                  <a:lnTo>
                    <a:pt x="21560" y="0"/>
                  </a:lnTo>
                  <a:lnTo>
                    <a:pt x="21560" y="0"/>
                  </a:lnTo>
                  <a:lnTo>
                    <a:pt x="21560" y="0"/>
                  </a:lnTo>
                  <a:lnTo>
                    <a:pt x="21600" y="2860"/>
                  </a:lnTo>
                  <a:lnTo>
                    <a:pt x="4472" y="21600"/>
                  </a:lnTo>
                  <a:lnTo>
                    <a:pt x="2236" y="21142"/>
                  </a:lnTo>
                  <a:lnTo>
                    <a:pt x="2151" y="21235"/>
                  </a:lnTo>
                  <a:cubicBezTo>
                    <a:pt x="1385" y="21080"/>
                    <a:pt x="671" y="20895"/>
                    <a:pt x="0" y="20684"/>
                  </a:cubicBezTo>
                  <a:lnTo>
                    <a:pt x="0" y="20684"/>
                  </a:lnTo>
                  <a:lnTo>
                    <a:pt x="0" y="20684"/>
                  </a:lnTo>
                  <a:cubicBezTo>
                    <a:pt x="0" y="20684"/>
                    <a:pt x="17129" y="1944"/>
                    <a:pt x="17129" y="1944"/>
                  </a:cubicBezTo>
                  <a:lnTo>
                    <a:pt x="17129" y="1944"/>
                  </a:lnTo>
                  <a:lnTo>
                    <a:pt x="17129" y="1944"/>
                  </a:lnTo>
                  <a:lnTo>
                    <a:pt x="19781" y="781"/>
                  </a:ln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162" name="Group 107"/>
            <p:cNvGrpSpPr/>
            <p:nvPr/>
          </p:nvGrpSpPr>
          <p:grpSpPr>
            <a:xfrm>
              <a:off x="70265" y="6024"/>
              <a:ext cx="846906" cy="1812318"/>
              <a:chOff x="-13" y="0"/>
              <a:chExt cx="846904" cy="1812316"/>
            </a:xfrm>
          </p:grpSpPr>
          <p:sp>
            <p:nvSpPr>
              <p:cNvPr id="4156" name="Shape 63"/>
              <p:cNvSpPr/>
              <p:nvPr/>
            </p:nvSpPr>
            <p:spPr>
              <a:xfrm>
                <a:off x="-14" y="-1"/>
                <a:ext cx="845197" cy="1812318"/>
              </a:xfrm>
              <a:custGeom>
                <a:avLst/>
                <a:gdLst/>
                <a:ahLst/>
                <a:cxnLst>
                  <a:cxn ang="0">
                    <a:pos x="wd2" y="hd2"/>
                  </a:cxn>
                  <a:cxn ang="5400000">
                    <a:pos x="wd2" y="hd2"/>
                  </a:cxn>
                  <a:cxn ang="10800000">
                    <a:pos x="wd2" y="hd2"/>
                  </a:cxn>
                  <a:cxn ang="16200000">
                    <a:pos x="wd2" y="hd2"/>
                  </a:cxn>
                </a:cxnLst>
                <a:rect l="0" t="0" r="r" b="b"/>
                <a:pathLst>
                  <a:path w="21427" h="21519" fill="norm" stroke="1" extrusionOk="0">
                    <a:moveTo>
                      <a:pt x="17167" y="1832"/>
                    </a:moveTo>
                    <a:lnTo>
                      <a:pt x="21389" y="0"/>
                    </a:lnTo>
                    <a:lnTo>
                      <a:pt x="21427" y="2696"/>
                    </a:lnTo>
                    <a:lnTo>
                      <a:pt x="4364" y="21161"/>
                    </a:lnTo>
                    <a:cubicBezTo>
                      <a:pt x="4087" y="21461"/>
                      <a:pt x="3338" y="21600"/>
                      <a:pt x="2699" y="21471"/>
                    </a:cubicBezTo>
                    <a:lnTo>
                      <a:pt x="763" y="21078"/>
                    </a:lnTo>
                    <a:cubicBezTo>
                      <a:pt x="123" y="20948"/>
                      <a:pt x="-173" y="20597"/>
                      <a:pt x="103" y="20298"/>
                    </a:cubicBezTo>
                    <a:cubicBezTo>
                      <a:pt x="103" y="20298"/>
                      <a:pt x="17167" y="1832"/>
                      <a:pt x="17167" y="1832"/>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57" name="Shape 64"/>
              <p:cNvSpPr/>
              <p:nvPr/>
            </p:nvSpPr>
            <p:spPr>
              <a:xfrm>
                <a:off x="9" y="-1"/>
                <a:ext cx="843692" cy="1791691"/>
              </a:xfrm>
              <a:custGeom>
                <a:avLst/>
                <a:gdLst/>
                <a:ahLst/>
                <a:cxnLst>
                  <a:cxn ang="0">
                    <a:pos x="wd2" y="hd2"/>
                  </a:cxn>
                  <a:cxn ang="5400000">
                    <a:pos x="wd2" y="hd2"/>
                  </a:cxn>
                  <a:cxn ang="10800000">
                    <a:pos x="wd2" y="hd2"/>
                  </a:cxn>
                  <a:cxn ang="16200000">
                    <a:pos x="wd2" y="hd2"/>
                  </a:cxn>
                </a:cxnLst>
                <a:rect l="0" t="0" r="r" b="b"/>
                <a:pathLst>
                  <a:path w="21427" h="21600" fill="norm" stroke="1" extrusionOk="0">
                    <a:moveTo>
                      <a:pt x="17197" y="1860"/>
                    </a:moveTo>
                    <a:lnTo>
                      <a:pt x="21427" y="0"/>
                    </a:lnTo>
                    <a:lnTo>
                      <a:pt x="19248" y="2390"/>
                    </a:lnTo>
                    <a:lnTo>
                      <a:pt x="1735" y="21600"/>
                    </a:lnTo>
                    <a:lnTo>
                      <a:pt x="765" y="21400"/>
                    </a:lnTo>
                    <a:cubicBezTo>
                      <a:pt x="124" y="21269"/>
                      <a:pt x="-173" y="20912"/>
                      <a:pt x="104" y="20609"/>
                    </a:cubicBezTo>
                    <a:cubicBezTo>
                      <a:pt x="104" y="20609"/>
                      <a:pt x="17197" y="1860"/>
                      <a:pt x="17197" y="186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58" name="Shape 67"/>
              <p:cNvSpPr/>
              <p:nvPr/>
            </p:nvSpPr>
            <p:spPr>
              <a:xfrm>
                <a:off x="58195" y="-1"/>
                <a:ext cx="788697" cy="16610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98" y="2006"/>
                    </a:moveTo>
                    <a:lnTo>
                      <a:pt x="21559" y="0"/>
                    </a:lnTo>
                    <a:lnTo>
                      <a:pt x="21600" y="2953"/>
                    </a:lnTo>
                    <a:lnTo>
                      <a:pt x="4603" y="21600"/>
                    </a:lnTo>
                    <a:cubicBezTo>
                      <a:pt x="2846" y="21405"/>
                      <a:pt x="1329" y="21086"/>
                      <a:pt x="0" y="20654"/>
                    </a:cubicBezTo>
                    <a:cubicBezTo>
                      <a:pt x="0" y="20654"/>
                      <a:pt x="16998" y="2006"/>
                      <a:pt x="16998" y="200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59" name="Shape 68"/>
              <p:cNvSpPr/>
              <p:nvPr/>
            </p:nvSpPr>
            <p:spPr>
              <a:xfrm>
                <a:off x="58195" y="0"/>
                <a:ext cx="787207" cy="16326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30" y="2041"/>
                    </a:moveTo>
                    <a:lnTo>
                      <a:pt x="21600" y="0"/>
                    </a:lnTo>
                    <a:lnTo>
                      <a:pt x="19245" y="2623"/>
                    </a:lnTo>
                    <a:lnTo>
                      <a:pt x="2212" y="21600"/>
                    </a:lnTo>
                    <a:cubicBezTo>
                      <a:pt x="1419" y="21436"/>
                      <a:pt x="685" y="21240"/>
                      <a:pt x="0" y="21014"/>
                    </a:cubicBezTo>
                    <a:cubicBezTo>
                      <a:pt x="0" y="21014"/>
                      <a:pt x="17030" y="2041"/>
                      <a:pt x="17030" y="2041"/>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60" name="Shape 69"/>
              <p:cNvSpPr/>
              <p:nvPr/>
            </p:nvSpPr>
            <p:spPr>
              <a:xfrm>
                <a:off x="675966" y="0"/>
                <a:ext cx="168062" cy="227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680"/>
                    </a:moveTo>
                    <a:lnTo>
                      <a:pt x="21407" y="0"/>
                    </a:lnTo>
                    <a:lnTo>
                      <a:pt x="21600" y="21600"/>
                    </a:lnTo>
                    <a:cubicBezTo>
                      <a:pt x="17892" y="20973"/>
                      <a:pt x="14124" y="20065"/>
                      <a:pt x="10377" y="18865"/>
                    </a:cubicBezTo>
                    <a:cubicBezTo>
                      <a:pt x="6630" y="17665"/>
                      <a:pt x="3155" y="16252"/>
                      <a:pt x="0" y="14680"/>
                    </a:cubicBezTo>
                    <a:close/>
                  </a:path>
                </a:pathLst>
              </a:custGeom>
              <a:solidFill>
                <a:srgbClr val="FFFFFF">
                  <a:alpha val="5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61" name="Shape 71"/>
              <p:cNvSpPr/>
              <p:nvPr/>
            </p:nvSpPr>
            <p:spPr>
              <a:xfrm>
                <a:off x="787881" y="0"/>
                <a:ext cx="55554" cy="750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681"/>
                    </a:moveTo>
                    <a:lnTo>
                      <a:pt x="21403" y="0"/>
                    </a:lnTo>
                    <a:lnTo>
                      <a:pt x="21600" y="21600"/>
                    </a:lnTo>
                    <a:cubicBezTo>
                      <a:pt x="17892" y="20973"/>
                      <a:pt x="14117" y="20061"/>
                      <a:pt x="10378" y="18867"/>
                    </a:cubicBezTo>
                    <a:cubicBezTo>
                      <a:pt x="6635" y="17665"/>
                      <a:pt x="3156" y="16250"/>
                      <a:pt x="0" y="14681"/>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4176" name="Group 144"/>
          <p:cNvGrpSpPr/>
          <p:nvPr/>
        </p:nvGrpSpPr>
        <p:grpSpPr>
          <a:xfrm>
            <a:off x="996235" y="5288446"/>
            <a:ext cx="2976118" cy="731919"/>
            <a:chOff x="0" y="0"/>
            <a:chExt cx="2976117" cy="731917"/>
          </a:xfrm>
        </p:grpSpPr>
        <p:sp>
          <p:nvSpPr>
            <p:cNvPr id="4164" name="Rounded Rectangle 128"/>
            <p:cNvSpPr/>
            <p:nvPr/>
          </p:nvSpPr>
          <p:spPr>
            <a:xfrm>
              <a:off x="0" y="43695"/>
              <a:ext cx="168290" cy="151314"/>
            </a:xfrm>
            <a:prstGeom prst="roundRect">
              <a:avLst>
                <a:gd name="adj" fmla="val 16667"/>
              </a:avLst>
            </a:prstGeom>
            <a:solidFill>
              <a:srgbClr val="6491C8"/>
            </a:solidFill>
            <a:ln w="12700" cap="flat">
              <a:noFill/>
              <a:miter lim="400000"/>
            </a:ln>
            <a:effectLst/>
          </p:spPr>
          <p:txBody>
            <a:bodyPr wrap="square" lIns="45719" tIns="45719" rIns="45719" bIns="45719" numCol="1" anchor="ctr">
              <a:noAutofit/>
            </a:bodyPr>
            <a:lstStyle/>
            <a:p>
              <a:pPr algn="ctr">
                <a:defRPr sz="800">
                  <a:solidFill>
                    <a:srgbClr val="FFFFFF"/>
                  </a:solidFill>
                </a:defRPr>
              </a:pPr>
            </a:p>
          </p:txBody>
        </p:sp>
        <p:sp>
          <p:nvSpPr>
            <p:cNvPr id="4165" name="TextBox 129"/>
            <p:cNvSpPr txBox="1"/>
            <p:nvPr/>
          </p:nvSpPr>
          <p:spPr>
            <a:xfrm>
              <a:off x="258165" y="0"/>
              <a:ext cx="1035055" cy="2468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800">
                  <a:solidFill>
                    <a:srgbClr val="7D8287"/>
                  </a:solidFill>
                  <a:latin typeface="Montserrat Light"/>
                  <a:ea typeface="Montserrat Light"/>
                  <a:cs typeface="Montserrat Light"/>
                  <a:sym typeface="Montserrat Light"/>
                </a:defRPr>
              </a:lvl1pPr>
            </a:lstStyle>
            <a:p>
              <a:pPr/>
              <a:r>
                <a:t>Text goes</a:t>
              </a:r>
            </a:p>
          </p:txBody>
        </p:sp>
        <p:sp>
          <p:nvSpPr>
            <p:cNvPr id="4166" name="Rounded Rectangle 130"/>
            <p:cNvSpPr/>
            <p:nvPr/>
          </p:nvSpPr>
          <p:spPr>
            <a:xfrm>
              <a:off x="0" y="278828"/>
              <a:ext cx="168290" cy="151314"/>
            </a:xfrm>
            <a:prstGeom prst="roundRect">
              <a:avLst>
                <a:gd name="adj" fmla="val 16667"/>
              </a:avLst>
            </a:prstGeom>
            <a:solidFill>
              <a:schemeClr val="accent1"/>
            </a:solidFill>
            <a:ln w="12700" cap="flat">
              <a:noFill/>
              <a:miter lim="400000"/>
            </a:ln>
            <a:effectLst/>
          </p:spPr>
          <p:txBody>
            <a:bodyPr wrap="square" lIns="45719" tIns="45719" rIns="45719" bIns="45719" numCol="1" anchor="ctr">
              <a:noAutofit/>
            </a:bodyPr>
            <a:lstStyle/>
            <a:p>
              <a:pPr algn="ctr">
                <a:defRPr sz="800">
                  <a:solidFill>
                    <a:srgbClr val="FFFFFF"/>
                  </a:solidFill>
                </a:defRPr>
              </a:pPr>
            </a:p>
          </p:txBody>
        </p:sp>
        <p:sp>
          <p:nvSpPr>
            <p:cNvPr id="4167" name="TextBox 131"/>
            <p:cNvSpPr txBox="1"/>
            <p:nvPr/>
          </p:nvSpPr>
          <p:spPr>
            <a:xfrm>
              <a:off x="258165" y="235132"/>
              <a:ext cx="1035055" cy="2468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800">
                  <a:solidFill>
                    <a:srgbClr val="7D8287"/>
                  </a:solidFill>
                  <a:latin typeface="Montserrat Light"/>
                  <a:ea typeface="Montserrat Light"/>
                  <a:cs typeface="Montserrat Light"/>
                  <a:sym typeface="Montserrat Light"/>
                </a:defRPr>
              </a:lvl1pPr>
            </a:lstStyle>
            <a:p>
              <a:pPr/>
              <a:r>
                <a:t>Example text goes</a:t>
              </a:r>
            </a:p>
          </p:txBody>
        </p:sp>
        <p:sp>
          <p:nvSpPr>
            <p:cNvPr id="4168" name="Rounded Rectangle 132"/>
            <p:cNvSpPr/>
            <p:nvPr/>
          </p:nvSpPr>
          <p:spPr>
            <a:xfrm>
              <a:off x="0" y="528727"/>
              <a:ext cx="168290" cy="151314"/>
            </a:xfrm>
            <a:prstGeom prst="roundRect">
              <a:avLst>
                <a:gd name="adj" fmla="val 16667"/>
              </a:avLst>
            </a:prstGeom>
            <a:solidFill>
              <a:schemeClr val="accent2"/>
            </a:solidFill>
            <a:ln w="12700" cap="flat">
              <a:noFill/>
              <a:miter lim="400000"/>
            </a:ln>
            <a:effectLst/>
          </p:spPr>
          <p:txBody>
            <a:bodyPr wrap="square" lIns="45719" tIns="45719" rIns="45719" bIns="45719" numCol="1" anchor="ctr">
              <a:noAutofit/>
            </a:bodyPr>
            <a:lstStyle/>
            <a:p>
              <a:pPr algn="ctr">
                <a:defRPr sz="800">
                  <a:solidFill>
                    <a:srgbClr val="FFFFFF"/>
                  </a:solidFill>
                </a:defRPr>
              </a:pPr>
            </a:p>
          </p:txBody>
        </p:sp>
        <p:sp>
          <p:nvSpPr>
            <p:cNvPr id="4169" name="TextBox 133"/>
            <p:cNvSpPr txBox="1"/>
            <p:nvPr/>
          </p:nvSpPr>
          <p:spPr>
            <a:xfrm>
              <a:off x="258165" y="485031"/>
              <a:ext cx="1035055" cy="2468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800">
                  <a:solidFill>
                    <a:srgbClr val="7D8287"/>
                  </a:solidFill>
                  <a:latin typeface="Montserrat Light"/>
                  <a:ea typeface="Montserrat Light"/>
                  <a:cs typeface="Montserrat Light"/>
                  <a:sym typeface="Montserrat Light"/>
                </a:defRPr>
              </a:lvl1pPr>
            </a:lstStyle>
            <a:p>
              <a:pPr/>
              <a:r>
                <a:t>Example text goes</a:t>
              </a:r>
            </a:p>
          </p:txBody>
        </p:sp>
        <p:sp>
          <p:nvSpPr>
            <p:cNvPr id="4170" name="Rounded Rectangle 136"/>
            <p:cNvSpPr/>
            <p:nvPr/>
          </p:nvSpPr>
          <p:spPr>
            <a:xfrm>
              <a:off x="1682897" y="43695"/>
              <a:ext cx="168291" cy="151314"/>
            </a:xfrm>
            <a:prstGeom prst="roundRect">
              <a:avLst>
                <a:gd name="adj" fmla="val 16667"/>
              </a:avLst>
            </a:prstGeom>
            <a:solidFill>
              <a:schemeClr val="accent3"/>
            </a:solidFill>
            <a:ln w="12700" cap="flat">
              <a:noFill/>
              <a:miter lim="400000"/>
            </a:ln>
            <a:effectLst/>
          </p:spPr>
          <p:txBody>
            <a:bodyPr wrap="square" lIns="45719" tIns="45719" rIns="45719" bIns="45719" numCol="1" anchor="ctr">
              <a:noAutofit/>
            </a:bodyPr>
            <a:lstStyle/>
            <a:p>
              <a:pPr algn="ctr">
                <a:defRPr sz="800">
                  <a:solidFill>
                    <a:srgbClr val="FFFFFF"/>
                  </a:solidFill>
                </a:defRPr>
              </a:pPr>
            </a:p>
          </p:txBody>
        </p:sp>
        <p:sp>
          <p:nvSpPr>
            <p:cNvPr id="4171" name="TextBox 137"/>
            <p:cNvSpPr txBox="1"/>
            <p:nvPr/>
          </p:nvSpPr>
          <p:spPr>
            <a:xfrm>
              <a:off x="1941063" y="0"/>
              <a:ext cx="1035055" cy="2468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800">
                  <a:solidFill>
                    <a:srgbClr val="7D8287"/>
                  </a:solidFill>
                  <a:latin typeface="Montserrat Light"/>
                  <a:ea typeface="Montserrat Light"/>
                  <a:cs typeface="Montserrat Light"/>
                  <a:sym typeface="Montserrat Light"/>
                </a:defRPr>
              </a:lvl1pPr>
            </a:lstStyle>
            <a:p>
              <a:pPr/>
              <a:r>
                <a:t>Text goes</a:t>
              </a:r>
            </a:p>
          </p:txBody>
        </p:sp>
        <p:sp>
          <p:nvSpPr>
            <p:cNvPr id="4172" name="Rounded Rectangle 138"/>
            <p:cNvSpPr/>
            <p:nvPr/>
          </p:nvSpPr>
          <p:spPr>
            <a:xfrm>
              <a:off x="1682897" y="278828"/>
              <a:ext cx="168291" cy="151314"/>
            </a:xfrm>
            <a:prstGeom prst="roundRect">
              <a:avLst>
                <a:gd name="adj" fmla="val 16667"/>
              </a:avLst>
            </a:prstGeom>
            <a:solidFill>
              <a:schemeClr val="accent4"/>
            </a:solidFill>
            <a:ln w="12700" cap="flat">
              <a:noFill/>
              <a:miter lim="400000"/>
            </a:ln>
            <a:effectLst/>
          </p:spPr>
          <p:txBody>
            <a:bodyPr wrap="square" lIns="45719" tIns="45719" rIns="45719" bIns="45719" numCol="1" anchor="ctr">
              <a:noAutofit/>
            </a:bodyPr>
            <a:lstStyle/>
            <a:p>
              <a:pPr algn="ctr">
                <a:defRPr sz="800">
                  <a:solidFill>
                    <a:srgbClr val="FFFFFF"/>
                  </a:solidFill>
                </a:defRPr>
              </a:pPr>
            </a:p>
          </p:txBody>
        </p:sp>
        <p:sp>
          <p:nvSpPr>
            <p:cNvPr id="4173" name="TextBox 139"/>
            <p:cNvSpPr txBox="1"/>
            <p:nvPr/>
          </p:nvSpPr>
          <p:spPr>
            <a:xfrm>
              <a:off x="1941063" y="235132"/>
              <a:ext cx="1035055" cy="2468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800">
                  <a:solidFill>
                    <a:srgbClr val="7D8287"/>
                  </a:solidFill>
                  <a:latin typeface="Montserrat Light"/>
                  <a:ea typeface="Montserrat Light"/>
                  <a:cs typeface="Montserrat Light"/>
                  <a:sym typeface="Montserrat Light"/>
                </a:defRPr>
              </a:lvl1pPr>
            </a:lstStyle>
            <a:p>
              <a:pPr/>
              <a:r>
                <a:t>Example text goes</a:t>
              </a:r>
            </a:p>
          </p:txBody>
        </p:sp>
        <p:sp>
          <p:nvSpPr>
            <p:cNvPr id="4174" name="Rounded Rectangle 140"/>
            <p:cNvSpPr/>
            <p:nvPr/>
          </p:nvSpPr>
          <p:spPr>
            <a:xfrm>
              <a:off x="1682897" y="528727"/>
              <a:ext cx="168291" cy="151314"/>
            </a:xfrm>
            <a:prstGeom prst="roundRect">
              <a:avLst>
                <a:gd name="adj" fmla="val 16667"/>
              </a:avLst>
            </a:prstGeom>
            <a:solidFill>
              <a:schemeClr val="accent5"/>
            </a:solidFill>
            <a:ln w="12700" cap="flat">
              <a:noFill/>
              <a:miter lim="400000"/>
            </a:ln>
            <a:effectLst/>
          </p:spPr>
          <p:txBody>
            <a:bodyPr wrap="square" lIns="45719" tIns="45719" rIns="45719" bIns="45719" numCol="1" anchor="ctr">
              <a:noAutofit/>
            </a:bodyPr>
            <a:lstStyle/>
            <a:p>
              <a:pPr algn="ctr">
                <a:defRPr sz="800">
                  <a:solidFill>
                    <a:srgbClr val="FFFFFF"/>
                  </a:solidFill>
                </a:defRPr>
              </a:pPr>
            </a:p>
          </p:txBody>
        </p:sp>
        <p:sp>
          <p:nvSpPr>
            <p:cNvPr id="4175" name="TextBox 141"/>
            <p:cNvSpPr txBox="1"/>
            <p:nvPr/>
          </p:nvSpPr>
          <p:spPr>
            <a:xfrm>
              <a:off x="1941063" y="485031"/>
              <a:ext cx="1035055" cy="2468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800">
                  <a:solidFill>
                    <a:srgbClr val="7D8287"/>
                  </a:solidFill>
                  <a:latin typeface="Montserrat Light"/>
                  <a:ea typeface="Montserrat Light"/>
                  <a:cs typeface="Montserrat Light"/>
                  <a:sym typeface="Montserrat Light"/>
                </a:defRPr>
              </a:lvl1pPr>
            </a:lstStyle>
            <a:p>
              <a:pPr/>
              <a:r>
                <a:t>Example text goes</a:t>
              </a:r>
            </a:p>
          </p:txBody>
        </p:sp>
      </p:grpSp>
      <p:sp>
        <p:nvSpPr>
          <p:cNvPr id="4177" name="TextBox 143"/>
          <p:cNvSpPr txBox="1"/>
          <p:nvPr/>
        </p:nvSpPr>
        <p:spPr>
          <a:xfrm>
            <a:off x="971188" y="4579961"/>
            <a:ext cx="2920493"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200">
                <a:solidFill>
                  <a:srgbClr val="7D8287"/>
                </a:solidFill>
              </a:defRPr>
            </a:lvl1pPr>
          </a:lstStyle>
          <a:p>
            <a:pPr/>
            <a:r>
              <a:t>Creepiest god air fish land. Darkness air saying fruitful were</a:t>
            </a:r>
          </a:p>
        </p:txBody>
      </p:sp>
    </p:spTree>
  </p:cSld>
  <p:clrMapOvr>
    <a:masterClrMapping/>
  </p:clrMapOvr>
  <mc:AlternateContent xmlns:mc="http://schemas.openxmlformats.org/markup-compatibility/2006">
    <mc:Choice xmlns:p14="http://schemas.microsoft.com/office/powerpoint/2010/main" Requires="p14">
      <p:transition spd="slow" advClick="1" p14:dur="1200">
        <p14:door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4118"/>
                                        </p:tgtEl>
                                        <p:attrNameLst>
                                          <p:attrName>style.visibility</p:attrName>
                                        </p:attrNameLst>
                                      </p:cBhvr>
                                      <p:to>
                                        <p:strVal val="visible"/>
                                      </p:to>
                                    </p:set>
                                    <p:animEffect filter="dissolve" transition="in">
                                      <p:cBhvr>
                                        <p:cTn id="7" dur="500"/>
                                        <p:tgtEl>
                                          <p:spTgt spid="4118"/>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4125"/>
                                        </p:tgtEl>
                                        <p:attrNameLst>
                                          <p:attrName>style.visibility</p:attrName>
                                        </p:attrNameLst>
                                      </p:cBhvr>
                                      <p:to>
                                        <p:strVal val="visible"/>
                                      </p:to>
                                    </p:set>
                                    <p:animEffect filter="dissolve" transition="in">
                                      <p:cBhvr>
                                        <p:cTn id="11" dur="500"/>
                                        <p:tgtEl>
                                          <p:spTgt spid="4125"/>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4126"/>
                                        </p:tgtEl>
                                        <p:attrNameLst>
                                          <p:attrName>style.visibility</p:attrName>
                                        </p:attrNameLst>
                                      </p:cBhvr>
                                      <p:to>
                                        <p:strVal val="visible"/>
                                      </p:to>
                                    </p:set>
                                    <p:animEffect filter="dissolve" transition="in">
                                      <p:cBhvr>
                                        <p:cTn id="15" dur="500"/>
                                        <p:tgtEl>
                                          <p:spTgt spid="4126"/>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4136"/>
                                        </p:tgtEl>
                                        <p:attrNameLst>
                                          <p:attrName>style.visibility</p:attrName>
                                        </p:attrNameLst>
                                      </p:cBhvr>
                                      <p:to>
                                        <p:strVal val="visible"/>
                                      </p:to>
                                    </p:set>
                                    <p:animEffect filter="dissolve" transition="in">
                                      <p:cBhvr>
                                        <p:cTn id="19" dur="500"/>
                                        <p:tgtEl>
                                          <p:spTgt spid="4136"/>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4142"/>
                                        </p:tgtEl>
                                        <p:attrNameLst>
                                          <p:attrName>style.visibility</p:attrName>
                                        </p:attrNameLst>
                                      </p:cBhvr>
                                      <p:to>
                                        <p:strVal val="visible"/>
                                      </p:to>
                                    </p:set>
                                    <p:animEffect filter="dissolve" transition="in">
                                      <p:cBhvr>
                                        <p:cTn id="23" dur="500"/>
                                        <p:tgtEl>
                                          <p:spTgt spid="4142"/>
                                        </p:tgtEl>
                                      </p:cBhvr>
                                    </p:animEffect>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16" presetID="23" grpId="6" fill="hold">
                                  <p:stCondLst>
                                    <p:cond delay="0"/>
                                  </p:stCondLst>
                                  <p:iterate type="el" backwards="0">
                                    <p:tmAbs val="0"/>
                                  </p:iterate>
                                  <p:childTnLst>
                                    <p:set>
                                      <p:cBhvr>
                                        <p:cTn id="27" fill="hold"/>
                                        <p:tgtEl>
                                          <p:spTgt spid="4119"/>
                                        </p:tgtEl>
                                        <p:attrNameLst>
                                          <p:attrName>style.visibility</p:attrName>
                                        </p:attrNameLst>
                                      </p:cBhvr>
                                      <p:to>
                                        <p:strVal val="visible"/>
                                      </p:to>
                                    </p:set>
                                    <p:anim calcmode="lin" valueType="num">
                                      <p:cBhvr>
                                        <p:cTn id="28" dur="500" fill="hold"/>
                                        <p:tgtEl>
                                          <p:spTgt spid="4119"/>
                                        </p:tgtEl>
                                        <p:attrNameLst>
                                          <p:attrName>ppt_w</p:attrName>
                                        </p:attrNameLst>
                                      </p:cBhvr>
                                      <p:tavLst>
                                        <p:tav tm="0">
                                          <p:val>
                                            <p:fltVal val="0"/>
                                          </p:val>
                                        </p:tav>
                                        <p:tav tm="100000">
                                          <p:val>
                                            <p:strVal val="#ppt_w"/>
                                          </p:val>
                                        </p:tav>
                                      </p:tavLst>
                                    </p:anim>
                                    <p:anim calcmode="lin" valueType="num">
                                      <p:cBhvr>
                                        <p:cTn id="29" dur="500" fill="hold"/>
                                        <p:tgtEl>
                                          <p:spTgt spid="4119"/>
                                        </p:tgtEl>
                                        <p:attrNameLst>
                                          <p:attrName>ppt_h</p:attrName>
                                        </p:attrNameLst>
                                      </p:cBhvr>
                                      <p:tavLst>
                                        <p:tav tm="0">
                                          <p:val>
                                            <p:fltVal val="0"/>
                                          </p:val>
                                        </p:tav>
                                        <p:tav tm="100000">
                                          <p:val>
                                            <p:strVal val="#ppt_h"/>
                                          </p:val>
                                        </p:tav>
                                      </p:tavLst>
                                    </p:anim>
                                  </p:childTnLst>
                                </p:cTn>
                              </p:par>
                            </p:childTnLst>
                          </p:cTn>
                        </p:par>
                        <p:par>
                          <p:cTn id="30" fill="hold">
                            <p:stCondLst>
                              <p:cond delay="500"/>
                            </p:stCondLst>
                            <p:childTnLst>
                              <p:par>
                                <p:cTn id="31" presetClass="entr" nodeType="afterEffect" presetSubtype="16" presetID="23" grpId="7" fill="hold">
                                  <p:stCondLst>
                                    <p:cond delay="0"/>
                                  </p:stCondLst>
                                  <p:iterate type="el" backwards="0">
                                    <p:tmAbs val="0"/>
                                  </p:iterate>
                                  <p:childTnLst>
                                    <p:set>
                                      <p:cBhvr>
                                        <p:cTn id="32" fill="hold"/>
                                        <p:tgtEl>
                                          <p:spTgt spid="4127"/>
                                        </p:tgtEl>
                                        <p:attrNameLst>
                                          <p:attrName>style.visibility</p:attrName>
                                        </p:attrNameLst>
                                      </p:cBhvr>
                                      <p:to>
                                        <p:strVal val="visible"/>
                                      </p:to>
                                    </p:set>
                                    <p:anim calcmode="lin" valueType="num">
                                      <p:cBhvr>
                                        <p:cTn id="33" dur="500" fill="hold"/>
                                        <p:tgtEl>
                                          <p:spTgt spid="4127"/>
                                        </p:tgtEl>
                                        <p:attrNameLst>
                                          <p:attrName>ppt_w</p:attrName>
                                        </p:attrNameLst>
                                      </p:cBhvr>
                                      <p:tavLst>
                                        <p:tav tm="0">
                                          <p:val>
                                            <p:fltVal val="0"/>
                                          </p:val>
                                        </p:tav>
                                        <p:tav tm="100000">
                                          <p:val>
                                            <p:strVal val="#ppt_w"/>
                                          </p:val>
                                        </p:tav>
                                      </p:tavLst>
                                    </p:anim>
                                    <p:anim calcmode="lin" valueType="num">
                                      <p:cBhvr>
                                        <p:cTn id="34" dur="500" fill="hold"/>
                                        <p:tgtEl>
                                          <p:spTgt spid="4127"/>
                                        </p:tgtEl>
                                        <p:attrNameLst>
                                          <p:attrName>ppt_h</p:attrName>
                                        </p:attrNameLst>
                                      </p:cBhvr>
                                      <p:tavLst>
                                        <p:tav tm="0">
                                          <p:val>
                                            <p:fltVal val="0"/>
                                          </p:val>
                                        </p:tav>
                                        <p:tav tm="100000">
                                          <p:val>
                                            <p:strVal val="#ppt_h"/>
                                          </p:val>
                                        </p:tav>
                                      </p:tavLst>
                                    </p:anim>
                                  </p:childTnLst>
                                </p:cTn>
                              </p:par>
                            </p:childTnLst>
                          </p:cTn>
                        </p:par>
                        <p:par>
                          <p:cTn id="35" fill="hold">
                            <p:stCondLst>
                              <p:cond delay="1000"/>
                            </p:stCondLst>
                            <p:childTnLst>
                              <p:par>
                                <p:cTn id="36" presetClass="entr" nodeType="afterEffect" presetSubtype="16" presetID="23" grpId="8" fill="hold">
                                  <p:stCondLst>
                                    <p:cond delay="0"/>
                                  </p:stCondLst>
                                  <p:iterate type="el" backwards="0">
                                    <p:tmAbs val="0"/>
                                  </p:iterate>
                                  <p:childTnLst>
                                    <p:set>
                                      <p:cBhvr>
                                        <p:cTn id="37" fill="hold"/>
                                        <p:tgtEl>
                                          <p:spTgt spid="4128"/>
                                        </p:tgtEl>
                                        <p:attrNameLst>
                                          <p:attrName>style.visibility</p:attrName>
                                        </p:attrNameLst>
                                      </p:cBhvr>
                                      <p:to>
                                        <p:strVal val="visible"/>
                                      </p:to>
                                    </p:set>
                                    <p:anim calcmode="lin" valueType="num">
                                      <p:cBhvr>
                                        <p:cTn id="38" dur="500" fill="hold"/>
                                        <p:tgtEl>
                                          <p:spTgt spid="4128"/>
                                        </p:tgtEl>
                                        <p:attrNameLst>
                                          <p:attrName>ppt_w</p:attrName>
                                        </p:attrNameLst>
                                      </p:cBhvr>
                                      <p:tavLst>
                                        <p:tav tm="0">
                                          <p:val>
                                            <p:fltVal val="0"/>
                                          </p:val>
                                        </p:tav>
                                        <p:tav tm="100000">
                                          <p:val>
                                            <p:strVal val="#ppt_w"/>
                                          </p:val>
                                        </p:tav>
                                      </p:tavLst>
                                    </p:anim>
                                    <p:anim calcmode="lin" valueType="num">
                                      <p:cBhvr>
                                        <p:cTn id="39" dur="500" fill="hold"/>
                                        <p:tgtEl>
                                          <p:spTgt spid="4128"/>
                                        </p:tgtEl>
                                        <p:attrNameLst>
                                          <p:attrName>ppt_h</p:attrName>
                                        </p:attrNameLst>
                                      </p:cBhvr>
                                      <p:tavLst>
                                        <p:tav tm="0">
                                          <p:val>
                                            <p:fltVal val="0"/>
                                          </p:val>
                                        </p:tav>
                                        <p:tav tm="100000">
                                          <p:val>
                                            <p:strVal val="#ppt_h"/>
                                          </p:val>
                                        </p:tav>
                                      </p:tavLst>
                                    </p:anim>
                                  </p:childTnLst>
                                </p:cTn>
                              </p:par>
                            </p:childTnLst>
                          </p:cTn>
                        </p:par>
                        <p:par>
                          <p:cTn id="40" fill="hold">
                            <p:stCondLst>
                              <p:cond delay="1500"/>
                            </p:stCondLst>
                            <p:childTnLst>
                              <p:par>
                                <p:cTn id="41" presetClass="entr" nodeType="afterEffect" presetSubtype="16" presetID="23" grpId="9" fill="hold">
                                  <p:stCondLst>
                                    <p:cond delay="0"/>
                                  </p:stCondLst>
                                  <p:iterate type="el" backwards="0">
                                    <p:tmAbs val="0"/>
                                  </p:iterate>
                                  <p:childTnLst>
                                    <p:set>
                                      <p:cBhvr>
                                        <p:cTn id="42" fill="hold"/>
                                        <p:tgtEl>
                                          <p:spTgt spid="4140"/>
                                        </p:tgtEl>
                                        <p:attrNameLst>
                                          <p:attrName>style.visibility</p:attrName>
                                        </p:attrNameLst>
                                      </p:cBhvr>
                                      <p:to>
                                        <p:strVal val="visible"/>
                                      </p:to>
                                    </p:set>
                                    <p:anim calcmode="lin" valueType="num">
                                      <p:cBhvr>
                                        <p:cTn id="43" dur="500" fill="hold"/>
                                        <p:tgtEl>
                                          <p:spTgt spid="4140"/>
                                        </p:tgtEl>
                                        <p:attrNameLst>
                                          <p:attrName>ppt_w</p:attrName>
                                        </p:attrNameLst>
                                      </p:cBhvr>
                                      <p:tavLst>
                                        <p:tav tm="0">
                                          <p:val>
                                            <p:fltVal val="0"/>
                                          </p:val>
                                        </p:tav>
                                        <p:tav tm="100000">
                                          <p:val>
                                            <p:strVal val="#ppt_w"/>
                                          </p:val>
                                        </p:tav>
                                      </p:tavLst>
                                    </p:anim>
                                    <p:anim calcmode="lin" valueType="num">
                                      <p:cBhvr>
                                        <p:cTn id="44" dur="500" fill="hold"/>
                                        <p:tgtEl>
                                          <p:spTgt spid="4140"/>
                                        </p:tgtEl>
                                        <p:attrNameLst>
                                          <p:attrName>ppt_h</p:attrName>
                                        </p:attrNameLst>
                                      </p:cBhvr>
                                      <p:tavLst>
                                        <p:tav tm="0">
                                          <p:val>
                                            <p:fltVal val="0"/>
                                          </p:val>
                                        </p:tav>
                                        <p:tav tm="100000">
                                          <p:val>
                                            <p:strVal val="#ppt_h"/>
                                          </p:val>
                                        </p:tav>
                                      </p:tavLst>
                                    </p:anim>
                                  </p:childTnLst>
                                </p:cTn>
                              </p:par>
                            </p:childTnLst>
                          </p:cTn>
                        </p:par>
                        <p:par>
                          <p:cTn id="45" fill="hold">
                            <p:stCondLst>
                              <p:cond delay="2000"/>
                            </p:stCondLst>
                            <p:childTnLst>
                              <p:par>
                                <p:cTn id="46" presetClass="entr" nodeType="afterEffect" presetSubtype="16" presetID="23" grpId="10" fill="hold">
                                  <p:stCondLst>
                                    <p:cond delay="0"/>
                                  </p:stCondLst>
                                  <p:iterate type="el" backwards="0">
                                    <p:tmAbs val="0"/>
                                  </p:iterate>
                                  <p:childTnLst>
                                    <p:set>
                                      <p:cBhvr>
                                        <p:cTn id="47" fill="hold"/>
                                        <p:tgtEl>
                                          <p:spTgt spid="4143"/>
                                        </p:tgtEl>
                                        <p:attrNameLst>
                                          <p:attrName>style.visibility</p:attrName>
                                        </p:attrNameLst>
                                      </p:cBhvr>
                                      <p:to>
                                        <p:strVal val="visible"/>
                                      </p:to>
                                    </p:set>
                                    <p:anim calcmode="lin" valueType="num">
                                      <p:cBhvr>
                                        <p:cTn id="48" dur="500" fill="hold"/>
                                        <p:tgtEl>
                                          <p:spTgt spid="4143"/>
                                        </p:tgtEl>
                                        <p:attrNameLst>
                                          <p:attrName>ppt_w</p:attrName>
                                        </p:attrNameLst>
                                      </p:cBhvr>
                                      <p:tavLst>
                                        <p:tav tm="0">
                                          <p:val>
                                            <p:fltVal val="0"/>
                                          </p:val>
                                        </p:tav>
                                        <p:tav tm="100000">
                                          <p:val>
                                            <p:strVal val="#ppt_w"/>
                                          </p:val>
                                        </p:tav>
                                      </p:tavLst>
                                    </p:anim>
                                    <p:anim calcmode="lin" valueType="num">
                                      <p:cBhvr>
                                        <p:cTn id="49" dur="500" fill="hold"/>
                                        <p:tgtEl>
                                          <p:spTgt spid="4143"/>
                                        </p:tgtEl>
                                        <p:attrNameLst>
                                          <p:attrName>ppt_h</p:attrName>
                                        </p:attrNameLst>
                                      </p:cBhvr>
                                      <p:tavLst>
                                        <p:tav tm="0">
                                          <p:val>
                                            <p:fltVal val="0"/>
                                          </p:val>
                                        </p:tav>
                                        <p:tav tm="100000">
                                          <p:val>
                                            <p:strVal val="#ppt_h"/>
                                          </p:val>
                                        </p:tav>
                                      </p:tavLst>
                                    </p:anim>
                                  </p:childTnLst>
                                </p:cTn>
                              </p:par>
                            </p:childTnLst>
                          </p:cTn>
                        </p:par>
                      </p:childTnLst>
                    </p:cTn>
                  </p:par>
                  <p:par>
                    <p:cTn id="50" fill="hold">
                      <p:stCondLst>
                        <p:cond delay="indefinite"/>
                      </p:stCondLst>
                      <p:childTnLst>
                        <p:par>
                          <p:cTn id="51" fill="hold">
                            <p:stCondLst>
                              <p:cond delay="0"/>
                            </p:stCondLst>
                            <p:childTnLst>
                              <p:par>
                                <p:cTn id="52" presetClass="entr" nodeType="clickEffect" presetID="9" grpId="11" fill="hold">
                                  <p:stCondLst>
                                    <p:cond delay="0"/>
                                  </p:stCondLst>
                                  <p:iterate type="el" backwards="0">
                                    <p:tmAbs val="0"/>
                                  </p:iterate>
                                  <p:childTnLst>
                                    <p:set>
                                      <p:cBhvr>
                                        <p:cTn id="53" fill="hold"/>
                                        <p:tgtEl>
                                          <p:spTgt spid="4120"/>
                                        </p:tgtEl>
                                        <p:attrNameLst>
                                          <p:attrName>style.visibility</p:attrName>
                                        </p:attrNameLst>
                                      </p:cBhvr>
                                      <p:to>
                                        <p:strVal val="visible"/>
                                      </p:to>
                                    </p:set>
                                    <p:animEffect filter="dissolve" transition="in">
                                      <p:cBhvr>
                                        <p:cTn id="54" dur="500"/>
                                        <p:tgtEl>
                                          <p:spTgt spid="4120"/>
                                        </p:tgtEl>
                                      </p:cBhvr>
                                    </p:animEffect>
                                  </p:childTnLst>
                                </p:cTn>
                              </p:par>
                            </p:childTnLst>
                          </p:cTn>
                        </p:par>
                        <p:par>
                          <p:cTn id="55" fill="hold">
                            <p:stCondLst>
                              <p:cond delay="500"/>
                            </p:stCondLst>
                            <p:childTnLst>
                              <p:par>
                                <p:cTn id="56" presetClass="entr" nodeType="afterEffect" presetID="9" grpId="12" fill="hold">
                                  <p:stCondLst>
                                    <p:cond delay="0"/>
                                  </p:stCondLst>
                                  <p:iterate type="el" backwards="0">
                                    <p:tmAbs val="0"/>
                                  </p:iterate>
                                  <p:childTnLst>
                                    <p:set>
                                      <p:cBhvr>
                                        <p:cTn id="57" fill="hold"/>
                                        <p:tgtEl>
                                          <p:spTgt spid="4129"/>
                                        </p:tgtEl>
                                        <p:attrNameLst>
                                          <p:attrName>style.visibility</p:attrName>
                                        </p:attrNameLst>
                                      </p:cBhvr>
                                      <p:to>
                                        <p:strVal val="visible"/>
                                      </p:to>
                                    </p:set>
                                    <p:animEffect filter="dissolve" transition="in">
                                      <p:cBhvr>
                                        <p:cTn id="58" dur="500"/>
                                        <p:tgtEl>
                                          <p:spTgt spid="4129"/>
                                        </p:tgtEl>
                                      </p:cBhvr>
                                    </p:animEffect>
                                  </p:childTnLst>
                                </p:cTn>
                              </p:par>
                            </p:childTnLst>
                          </p:cTn>
                        </p:par>
                        <p:par>
                          <p:cTn id="59" fill="hold">
                            <p:stCondLst>
                              <p:cond delay="1000"/>
                            </p:stCondLst>
                            <p:childTnLst>
                              <p:par>
                                <p:cTn id="60" presetClass="entr" nodeType="afterEffect" presetID="9" grpId="13" fill="hold">
                                  <p:stCondLst>
                                    <p:cond delay="0"/>
                                  </p:stCondLst>
                                  <p:iterate type="el" backwards="0">
                                    <p:tmAbs val="0"/>
                                  </p:iterate>
                                  <p:childTnLst>
                                    <p:set>
                                      <p:cBhvr>
                                        <p:cTn id="61" fill="hold"/>
                                        <p:tgtEl>
                                          <p:spTgt spid="4130"/>
                                        </p:tgtEl>
                                        <p:attrNameLst>
                                          <p:attrName>style.visibility</p:attrName>
                                        </p:attrNameLst>
                                      </p:cBhvr>
                                      <p:to>
                                        <p:strVal val="visible"/>
                                      </p:to>
                                    </p:set>
                                    <p:animEffect filter="dissolve" transition="in">
                                      <p:cBhvr>
                                        <p:cTn id="62" dur="500"/>
                                        <p:tgtEl>
                                          <p:spTgt spid="4130"/>
                                        </p:tgtEl>
                                      </p:cBhvr>
                                    </p:animEffect>
                                  </p:childTnLst>
                                </p:cTn>
                              </p:par>
                            </p:childTnLst>
                          </p:cTn>
                        </p:par>
                        <p:par>
                          <p:cTn id="63" fill="hold">
                            <p:stCondLst>
                              <p:cond delay="1500"/>
                            </p:stCondLst>
                            <p:childTnLst>
                              <p:par>
                                <p:cTn id="64" presetClass="entr" nodeType="afterEffect" presetID="9" grpId="14" fill="hold">
                                  <p:stCondLst>
                                    <p:cond delay="0"/>
                                  </p:stCondLst>
                                  <p:iterate type="el" backwards="0">
                                    <p:tmAbs val="0"/>
                                  </p:iterate>
                                  <p:childTnLst>
                                    <p:set>
                                      <p:cBhvr>
                                        <p:cTn id="65" fill="hold"/>
                                        <p:tgtEl>
                                          <p:spTgt spid="4139"/>
                                        </p:tgtEl>
                                        <p:attrNameLst>
                                          <p:attrName>style.visibility</p:attrName>
                                        </p:attrNameLst>
                                      </p:cBhvr>
                                      <p:to>
                                        <p:strVal val="visible"/>
                                      </p:to>
                                    </p:set>
                                    <p:animEffect filter="dissolve" transition="in">
                                      <p:cBhvr>
                                        <p:cTn id="66" dur="500"/>
                                        <p:tgtEl>
                                          <p:spTgt spid="4139"/>
                                        </p:tgtEl>
                                      </p:cBhvr>
                                    </p:animEffect>
                                  </p:childTnLst>
                                </p:cTn>
                              </p:par>
                            </p:childTnLst>
                          </p:cTn>
                        </p:par>
                        <p:par>
                          <p:cTn id="67" fill="hold">
                            <p:stCondLst>
                              <p:cond delay="2000"/>
                            </p:stCondLst>
                            <p:childTnLst>
                              <p:par>
                                <p:cTn id="68" presetClass="entr" nodeType="afterEffect" presetID="9" grpId="15" fill="hold">
                                  <p:stCondLst>
                                    <p:cond delay="0"/>
                                  </p:stCondLst>
                                  <p:iterate type="el" backwards="0">
                                    <p:tmAbs val="0"/>
                                  </p:iterate>
                                  <p:childTnLst>
                                    <p:set>
                                      <p:cBhvr>
                                        <p:cTn id="69" fill="hold"/>
                                        <p:tgtEl>
                                          <p:spTgt spid="4144"/>
                                        </p:tgtEl>
                                        <p:attrNameLst>
                                          <p:attrName>style.visibility</p:attrName>
                                        </p:attrNameLst>
                                      </p:cBhvr>
                                      <p:to>
                                        <p:strVal val="visible"/>
                                      </p:to>
                                    </p:set>
                                    <p:animEffect filter="dissolve" transition="in">
                                      <p:cBhvr>
                                        <p:cTn id="70" dur="500"/>
                                        <p:tgtEl>
                                          <p:spTgt spid="4144"/>
                                        </p:tgtEl>
                                      </p:cBhvr>
                                    </p:animEffect>
                                  </p:childTnLst>
                                </p:cTn>
                              </p:par>
                            </p:childTnLst>
                          </p:cTn>
                        </p:par>
                        <p:par>
                          <p:cTn id="71" fill="hold">
                            <p:stCondLst>
                              <p:cond delay="2500"/>
                            </p:stCondLst>
                            <p:childTnLst>
                              <p:par>
                                <p:cTn id="72" presetClass="entr" nodeType="afterEffect" presetSubtype="8" presetID="2" grpId="16" fill="hold">
                                  <p:stCondLst>
                                    <p:cond delay="0"/>
                                  </p:stCondLst>
                                  <p:iterate type="el" backwards="0">
                                    <p:tmAbs val="0"/>
                                  </p:iterate>
                                  <p:childTnLst>
                                    <p:set>
                                      <p:cBhvr>
                                        <p:cTn id="73" fill="hold"/>
                                        <p:tgtEl>
                                          <p:spTgt spid="4163"/>
                                        </p:tgtEl>
                                        <p:attrNameLst>
                                          <p:attrName>style.visibility</p:attrName>
                                        </p:attrNameLst>
                                      </p:cBhvr>
                                      <p:to>
                                        <p:strVal val="visible"/>
                                      </p:to>
                                    </p:set>
                                    <p:anim calcmode="lin" valueType="num">
                                      <p:cBhvr>
                                        <p:cTn id="74" dur="500" fill="hold"/>
                                        <p:tgtEl>
                                          <p:spTgt spid="4163"/>
                                        </p:tgtEl>
                                        <p:attrNameLst>
                                          <p:attrName>ppt_x</p:attrName>
                                        </p:attrNameLst>
                                      </p:cBhvr>
                                      <p:tavLst>
                                        <p:tav tm="0">
                                          <p:val>
                                            <p:strVal val="0-#ppt_w/2"/>
                                          </p:val>
                                        </p:tav>
                                        <p:tav tm="100000">
                                          <p:val>
                                            <p:strVal val="#ppt_x"/>
                                          </p:val>
                                        </p:tav>
                                      </p:tavLst>
                                    </p:anim>
                                    <p:anim calcmode="lin" valueType="num">
                                      <p:cBhvr>
                                        <p:cTn id="75" dur="500" fill="hold"/>
                                        <p:tgtEl>
                                          <p:spTgt spid="4163"/>
                                        </p:tgtEl>
                                        <p:attrNameLst>
                                          <p:attrName>ppt_y</p:attrName>
                                        </p:attrNameLst>
                                      </p:cBhvr>
                                      <p:tavLst>
                                        <p:tav tm="0">
                                          <p:val>
                                            <p:strVal val="#ppt_y"/>
                                          </p:val>
                                        </p:tav>
                                        <p:tav tm="100000">
                                          <p:val>
                                            <p:strVal val="#ppt_y"/>
                                          </p:val>
                                        </p:tav>
                                      </p:tavLst>
                                    </p:anim>
                                  </p:childTnLst>
                                </p:cTn>
                              </p:par>
                            </p:childTnLst>
                          </p:cTn>
                        </p:par>
                        <p:par>
                          <p:cTn id="76" fill="hold">
                            <p:stCondLst>
                              <p:cond delay="3000"/>
                            </p:stCondLst>
                            <p:childTnLst>
                              <p:par>
                                <p:cTn id="77" presetClass="entr" nodeType="afterEffect" presetSubtype="8" presetID="2" grpId="17" fill="hold">
                                  <p:stCondLst>
                                    <p:cond delay="0"/>
                                  </p:stCondLst>
                                  <p:iterate type="el" backwards="0">
                                    <p:tmAbs val="0"/>
                                  </p:iterate>
                                  <p:childTnLst>
                                    <p:set>
                                      <p:cBhvr>
                                        <p:cTn id="78" fill="hold"/>
                                        <p:tgtEl>
                                          <p:spTgt spid="4154"/>
                                        </p:tgtEl>
                                        <p:attrNameLst>
                                          <p:attrName>style.visibility</p:attrName>
                                        </p:attrNameLst>
                                      </p:cBhvr>
                                      <p:to>
                                        <p:strVal val="visible"/>
                                      </p:to>
                                    </p:set>
                                    <p:anim calcmode="lin" valueType="num">
                                      <p:cBhvr>
                                        <p:cTn id="79" dur="500" fill="hold"/>
                                        <p:tgtEl>
                                          <p:spTgt spid="4154"/>
                                        </p:tgtEl>
                                        <p:attrNameLst>
                                          <p:attrName>ppt_x</p:attrName>
                                        </p:attrNameLst>
                                      </p:cBhvr>
                                      <p:tavLst>
                                        <p:tav tm="0">
                                          <p:val>
                                            <p:strVal val="0-#ppt_w/2"/>
                                          </p:val>
                                        </p:tav>
                                        <p:tav tm="100000">
                                          <p:val>
                                            <p:strVal val="#ppt_x"/>
                                          </p:val>
                                        </p:tav>
                                      </p:tavLst>
                                    </p:anim>
                                    <p:anim calcmode="lin" valueType="num">
                                      <p:cBhvr>
                                        <p:cTn id="80" dur="500" fill="hold"/>
                                        <p:tgtEl>
                                          <p:spTgt spid="4154"/>
                                        </p:tgtEl>
                                        <p:attrNameLst>
                                          <p:attrName>ppt_y</p:attrName>
                                        </p:attrNameLst>
                                      </p:cBhvr>
                                      <p:tavLst>
                                        <p:tav tm="0">
                                          <p:val>
                                            <p:strVal val="#ppt_y"/>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Class="entr" nodeType="clickEffect" presetSubtype="8" presetID="2" grpId="18" fill="hold">
                                  <p:stCondLst>
                                    <p:cond delay="0"/>
                                  </p:stCondLst>
                                  <p:iterate type="el" backwards="0">
                                    <p:tmAbs val="0"/>
                                  </p:iterate>
                                  <p:childTnLst>
                                    <p:set>
                                      <p:cBhvr>
                                        <p:cTn id="84" fill="hold"/>
                                        <p:tgtEl>
                                          <p:spTgt spid="4116"/>
                                        </p:tgtEl>
                                        <p:attrNameLst>
                                          <p:attrName>style.visibility</p:attrName>
                                        </p:attrNameLst>
                                      </p:cBhvr>
                                      <p:to>
                                        <p:strVal val="visible"/>
                                      </p:to>
                                    </p:set>
                                    <p:anim calcmode="lin" valueType="num">
                                      <p:cBhvr>
                                        <p:cTn id="85" dur="500" fill="hold"/>
                                        <p:tgtEl>
                                          <p:spTgt spid="4116"/>
                                        </p:tgtEl>
                                        <p:attrNameLst>
                                          <p:attrName>ppt_x</p:attrName>
                                        </p:attrNameLst>
                                      </p:cBhvr>
                                      <p:tavLst>
                                        <p:tav tm="0">
                                          <p:val>
                                            <p:strVal val="0-#ppt_w/2"/>
                                          </p:val>
                                        </p:tav>
                                        <p:tav tm="100000">
                                          <p:val>
                                            <p:strVal val="#ppt_x"/>
                                          </p:val>
                                        </p:tav>
                                      </p:tavLst>
                                    </p:anim>
                                    <p:anim calcmode="lin" valueType="num">
                                      <p:cBhvr>
                                        <p:cTn id="86" dur="500" fill="hold"/>
                                        <p:tgtEl>
                                          <p:spTgt spid="4116"/>
                                        </p:tgtEl>
                                        <p:attrNameLst>
                                          <p:attrName>ppt_y</p:attrName>
                                        </p:attrNameLst>
                                      </p:cBhvr>
                                      <p:tavLst>
                                        <p:tav tm="0">
                                          <p:val>
                                            <p:strVal val="#ppt_y"/>
                                          </p:val>
                                        </p:tav>
                                        <p:tav tm="100000">
                                          <p:val>
                                            <p:strVal val="#ppt_y"/>
                                          </p:val>
                                        </p:tav>
                                      </p:tavLst>
                                    </p:anim>
                                  </p:childTnLst>
                                </p:cTn>
                              </p:par>
                            </p:childTnLst>
                          </p:cTn>
                        </p:par>
                        <p:par>
                          <p:cTn id="87" fill="hold">
                            <p:stCondLst>
                              <p:cond delay="500"/>
                            </p:stCondLst>
                            <p:childTnLst>
                              <p:par>
                                <p:cTn id="88" presetClass="entr" nodeType="afterEffect" presetSubtype="8" presetID="2" grpId="19" fill="hold">
                                  <p:stCondLst>
                                    <p:cond delay="0"/>
                                  </p:stCondLst>
                                  <p:iterate type="el" backwards="0">
                                    <p:tmAbs val="0"/>
                                  </p:iterate>
                                  <p:childTnLst>
                                    <p:set>
                                      <p:cBhvr>
                                        <p:cTn id="89" fill="hold"/>
                                        <p:tgtEl>
                                          <p:spTgt spid="4131"/>
                                        </p:tgtEl>
                                        <p:attrNameLst>
                                          <p:attrName>style.visibility</p:attrName>
                                        </p:attrNameLst>
                                      </p:cBhvr>
                                      <p:to>
                                        <p:strVal val="visible"/>
                                      </p:to>
                                    </p:set>
                                    <p:anim calcmode="lin" valueType="num">
                                      <p:cBhvr>
                                        <p:cTn id="90" dur="500" fill="hold"/>
                                        <p:tgtEl>
                                          <p:spTgt spid="4131"/>
                                        </p:tgtEl>
                                        <p:attrNameLst>
                                          <p:attrName>ppt_x</p:attrName>
                                        </p:attrNameLst>
                                      </p:cBhvr>
                                      <p:tavLst>
                                        <p:tav tm="0">
                                          <p:val>
                                            <p:strVal val="0-#ppt_w/2"/>
                                          </p:val>
                                        </p:tav>
                                        <p:tav tm="100000">
                                          <p:val>
                                            <p:strVal val="#ppt_x"/>
                                          </p:val>
                                        </p:tav>
                                      </p:tavLst>
                                    </p:anim>
                                    <p:anim calcmode="lin" valueType="num">
                                      <p:cBhvr>
                                        <p:cTn id="91" dur="500" fill="hold"/>
                                        <p:tgtEl>
                                          <p:spTgt spid="4131"/>
                                        </p:tgtEl>
                                        <p:attrNameLst>
                                          <p:attrName>ppt_y</p:attrName>
                                        </p:attrNameLst>
                                      </p:cBhvr>
                                      <p:tavLst>
                                        <p:tav tm="0">
                                          <p:val>
                                            <p:strVal val="#ppt_y"/>
                                          </p:val>
                                        </p:tav>
                                        <p:tav tm="100000">
                                          <p:val>
                                            <p:strVal val="#ppt_y"/>
                                          </p:val>
                                        </p:tav>
                                      </p:tavLst>
                                    </p:anim>
                                  </p:childTnLst>
                                </p:cTn>
                              </p:par>
                            </p:childTnLst>
                          </p:cTn>
                        </p:par>
                        <p:par>
                          <p:cTn id="92" fill="hold">
                            <p:stCondLst>
                              <p:cond delay="1000"/>
                            </p:stCondLst>
                            <p:childTnLst>
                              <p:par>
                                <p:cTn id="93" presetClass="entr" nodeType="afterEffect" presetSubtype="8" presetID="2" grpId="20" fill="hold">
                                  <p:stCondLst>
                                    <p:cond delay="0"/>
                                  </p:stCondLst>
                                  <p:iterate type="el" backwards="0">
                                    <p:tmAbs val="0"/>
                                  </p:iterate>
                                  <p:childTnLst>
                                    <p:set>
                                      <p:cBhvr>
                                        <p:cTn id="94" fill="hold"/>
                                        <p:tgtEl>
                                          <p:spTgt spid="4138"/>
                                        </p:tgtEl>
                                        <p:attrNameLst>
                                          <p:attrName>style.visibility</p:attrName>
                                        </p:attrNameLst>
                                      </p:cBhvr>
                                      <p:to>
                                        <p:strVal val="visible"/>
                                      </p:to>
                                    </p:set>
                                    <p:anim calcmode="lin" valueType="num">
                                      <p:cBhvr>
                                        <p:cTn id="95" dur="500" fill="hold"/>
                                        <p:tgtEl>
                                          <p:spTgt spid="4138"/>
                                        </p:tgtEl>
                                        <p:attrNameLst>
                                          <p:attrName>ppt_x</p:attrName>
                                        </p:attrNameLst>
                                      </p:cBhvr>
                                      <p:tavLst>
                                        <p:tav tm="0">
                                          <p:val>
                                            <p:strVal val="0-#ppt_w/2"/>
                                          </p:val>
                                        </p:tav>
                                        <p:tav tm="100000">
                                          <p:val>
                                            <p:strVal val="#ppt_x"/>
                                          </p:val>
                                        </p:tav>
                                      </p:tavLst>
                                    </p:anim>
                                    <p:anim calcmode="lin" valueType="num">
                                      <p:cBhvr>
                                        <p:cTn id="96" dur="500" fill="hold"/>
                                        <p:tgtEl>
                                          <p:spTgt spid="4138"/>
                                        </p:tgtEl>
                                        <p:attrNameLst>
                                          <p:attrName>ppt_y</p:attrName>
                                        </p:attrNameLst>
                                      </p:cBhvr>
                                      <p:tavLst>
                                        <p:tav tm="0">
                                          <p:val>
                                            <p:strVal val="#ppt_y"/>
                                          </p:val>
                                        </p:tav>
                                        <p:tav tm="100000">
                                          <p:val>
                                            <p:strVal val="#ppt_y"/>
                                          </p:val>
                                        </p:tav>
                                      </p:tavLst>
                                    </p:anim>
                                  </p:childTnLst>
                                </p:cTn>
                              </p:par>
                            </p:childTnLst>
                          </p:cTn>
                        </p:par>
                        <p:par>
                          <p:cTn id="97" fill="hold">
                            <p:stCondLst>
                              <p:cond delay="1500"/>
                            </p:stCondLst>
                            <p:childTnLst>
                              <p:par>
                                <p:cTn id="98" presetClass="entr" nodeType="afterEffect" presetSubtype="8" presetID="2" grpId="21" fill="hold">
                                  <p:stCondLst>
                                    <p:cond delay="0"/>
                                  </p:stCondLst>
                                  <p:iterate type="el" backwards="0">
                                    <p:tmAbs val="0"/>
                                  </p:iterate>
                                  <p:childTnLst>
                                    <p:set>
                                      <p:cBhvr>
                                        <p:cTn id="99" fill="hold"/>
                                        <p:tgtEl>
                                          <p:spTgt spid="4145"/>
                                        </p:tgtEl>
                                        <p:attrNameLst>
                                          <p:attrName>style.visibility</p:attrName>
                                        </p:attrNameLst>
                                      </p:cBhvr>
                                      <p:to>
                                        <p:strVal val="visible"/>
                                      </p:to>
                                    </p:set>
                                    <p:anim calcmode="lin" valueType="num">
                                      <p:cBhvr>
                                        <p:cTn id="100" dur="500" fill="hold"/>
                                        <p:tgtEl>
                                          <p:spTgt spid="4145"/>
                                        </p:tgtEl>
                                        <p:attrNameLst>
                                          <p:attrName>ppt_x</p:attrName>
                                        </p:attrNameLst>
                                      </p:cBhvr>
                                      <p:tavLst>
                                        <p:tav tm="0">
                                          <p:val>
                                            <p:strVal val="0-#ppt_w/2"/>
                                          </p:val>
                                        </p:tav>
                                        <p:tav tm="100000">
                                          <p:val>
                                            <p:strVal val="#ppt_x"/>
                                          </p:val>
                                        </p:tav>
                                      </p:tavLst>
                                    </p:anim>
                                    <p:anim calcmode="lin" valueType="num">
                                      <p:cBhvr>
                                        <p:cTn id="101" dur="500" fill="hold"/>
                                        <p:tgtEl>
                                          <p:spTgt spid="4145"/>
                                        </p:tgtEl>
                                        <p:attrNameLst>
                                          <p:attrName>ppt_y</p:attrName>
                                        </p:attrNameLst>
                                      </p:cBhvr>
                                      <p:tavLst>
                                        <p:tav tm="0">
                                          <p:val>
                                            <p:strVal val="#ppt_y"/>
                                          </p:val>
                                        </p:tav>
                                        <p:tav tm="100000">
                                          <p:val>
                                            <p:strVal val="#ppt_y"/>
                                          </p:val>
                                        </p:tav>
                                      </p:tavLst>
                                    </p:anim>
                                  </p:childTnLst>
                                </p:cTn>
                              </p:par>
                            </p:childTnLst>
                          </p:cTn>
                        </p:par>
                        <p:par>
                          <p:cTn id="102" fill="hold">
                            <p:stCondLst>
                              <p:cond delay="2000"/>
                            </p:stCondLst>
                            <p:childTnLst>
                              <p:par>
                                <p:cTn id="103" presetClass="entr" nodeType="afterEffect" presetSubtype="8" presetID="2" grpId="22" fill="hold">
                                  <p:stCondLst>
                                    <p:cond delay="0"/>
                                  </p:stCondLst>
                                  <p:iterate type="el" backwards="0">
                                    <p:tmAbs val="0"/>
                                  </p:iterate>
                                  <p:childTnLst>
                                    <p:set>
                                      <p:cBhvr>
                                        <p:cTn id="104" fill="hold"/>
                                        <p:tgtEl>
                                          <p:spTgt spid="4115"/>
                                        </p:tgtEl>
                                        <p:attrNameLst>
                                          <p:attrName>style.visibility</p:attrName>
                                        </p:attrNameLst>
                                      </p:cBhvr>
                                      <p:to>
                                        <p:strVal val="visible"/>
                                      </p:to>
                                    </p:set>
                                    <p:anim calcmode="lin" valueType="num">
                                      <p:cBhvr>
                                        <p:cTn id="105" dur="500" fill="hold"/>
                                        <p:tgtEl>
                                          <p:spTgt spid="4115"/>
                                        </p:tgtEl>
                                        <p:attrNameLst>
                                          <p:attrName>ppt_x</p:attrName>
                                        </p:attrNameLst>
                                      </p:cBhvr>
                                      <p:tavLst>
                                        <p:tav tm="0">
                                          <p:val>
                                            <p:strVal val="0-#ppt_w/2"/>
                                          </p:val>
                                        </p:tav>
                                        <p:tav tm="100000">
                                          <p:val>
                                            <p:strVal val="#ppt_x"/>
                                          </p:val>
                                        </p:tav>
                                      </p:tavLst>
                                    </p:anim>
                                    <p:anim calcmode="lin" valueType="num">
                                      <p:cBhvr>
                                        <p:cTn id="106" dur="500" fill="hold"/>
                                        <p:tgtEl>
                                          <p:spTgt spid="4115"/>
                                        </p:tgtEl>
                                        <p:attrNameLst>
                                          <p:attrName>ppt_y</p:attrName>
                                        </p:attrNameLst>
                                      </p:cBhvr>
                                      <p:tavLst>
                                        <p:tav tm="0">
                                          <p:val>
                                            <p:strVal val="#ppt_y"/>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Class="entr" nodeType="clickEffect" presetID="9" grpId="23" fill="hold">
                                  <p:stCondLst>
                                    <p:cond delay="0"/>
                                  </p:stCondLst>
                                  <p:iterate type="el" backwards="0">
                                    <p:tmAbs val="0"/>
                                  </p:iterate>
                                  <p:childTnLst>
                                    <p:set>
                                      <p:cBhvr>
                                        <p:cTn id="110" fill="hold"/>
                                        <p:tgtEl>
                                          <p:spTgt spid="4121"/>
                                        </p:tgtEl>
                                        <p:attrNameLst>
                                          <p:attrName>style.visibility</p:attrName>
                                        </p:attrNameLst>
                                      </p:cBhvr>
                                      <p:to>
                                        <p:strVal val="visible"/>
                                      </p:to>
                                    </p:set>
                                    <p:animEffect filter="dissolve" transition="in">
                                      <p:cBhvr>
                                        <p:cTn id="111" dur="500"/>
                                        <p:tgtEl>
                                          <p:spTgt spid="4121"/>
                                        </p:tgtEl>
                                      </p:cBhvr>
                                    </p:animEffect>
                                  </p:childTnLst>
                                </p:cTn>
                              </p:par>
                            </p:childTnLst>
                          </p:cTn>
                        </p:par>
                        <p:par>
                          <p:cTn id="112" fill="hold">
                            <p:stCondLst>
                              <p:cond delay="500"/>
                            </p:stCondLst>
                            <p:childTnLst>
                              <p:par>
                                <p:cTn id="113" presetClass="entr" nodeType="afterEffect" presetID="9" grpId="24" fill="hold">
                                  <p:stCondLst>
                                    <p:cond delay="0"/>
                                  </p:stCondLst>
                                  <p:iterate type="el" backwards="0">
                                    <p:tmAbs val="0"/>
                                  </p:iterate>
                                  <p:childTnLst>
                                    <p:set>
                                      <p:cBhvr>
                                        <p:cTn id="114" fill="hold"/>
                                        <p:tgtEl>
                                          <p:spTgt spid="4132"/>
                                        </p:tgtEl>
                                        <p:attrNameLst>
                                          <p:attrName>style.visibility</p:attrName>
                                        </p:attrNameLst>
                                      </p:cBhvr>
                                      <p:to>
                                        <p:strVal val="visible"/>
                                      </p:to>
                                    </p:set>
                                    <p:animEffect filter="dissolve" transition="in">
                                      <p:cBhvr>
                                        <p:cTn id="115" dur="500"/>
                                        <p:tgtEl>
                                          <p:spTgt spid="4132"/>
                                        </p:tgtEl>
                                      </p:cBhvr>
                                    </p:animEffect>
                                  </p:childTnLst>
                                </p:cTn>
                              </p:par>
                            </p:childTnLst>
                          </p:cTn>
                        </p:par>
                        <p:par>
                          <p:cTn id="116" fill="hold">
                            <p:stCondLst>
                              <p:cond delay="1000"/>
                            </p:stCondLst>
                            <p:childTnLst>
                              <p:par>
                                <p:cTn id="117" presetClass="entr" nodeType="afterEffect" presetID="9" grpId="25" fill="hold">
                                  <p:stCondLst>
                                    <p:cond delay="0"/>
                                  </p:stCondLst>
                                  <p:iterate type="el" backwards="0">
                                    <p:tmAbs val="0"/>
                                  </p:iterate>
                                  <p:childTnLst>
                                    <p:set>
                                      <p:cBhvr>
                                        <p:cTn id="118" fill="hold"/>
                                        <p:tgtEl>
                                          <p:spTgt spid="4133"/>
                                        </p:tgtEl>
                                        <p:attrNameLst>
                                          <p:attrName>style.visibility</p:attrName>
                                        </p:attrNameLst>
                                      </p:cBhvr>
                                      <p:to>
                                        <p:strVal val="visible"/>
                                      </p:to>
                                    </p:set>
                                    <p:animEffect filter="dissolve" transition="in">
                                      <p:cBhvr>
                                        <p:cTn id="119" dur="500"/>
                                        <p:tgtEl>
                                          <p:spTgt spid="4133"/>
                                        </p:tgtEl>
                                      </p:cBhvr>
                                    </p:animEffect>
                                  </p:childTnLst>
                                </p:cTn>
                              </p:par>
                            </p:childTnLst>
                          </p:cTn>
                        </p:par>
                        <p:par>
                          <p:cTn id="120" fill="hold">
                            <p:stCondLst>
                              <p:cond delay="1500"/>
                            </p:stCondLst>
                            <p:childTnLst>
                              <p:par>
                                <p:cTn id="121" presetClass="entr" nodeType="afterEffect" presetID="9" grpId="26" fill="hold">
                                  <p:stCondLst>
                                    <p:cond delay="0"/>
                                  </p:stCondLst>
                                  <p:iterate type="el" backwards="0">
                                    <p:tmAbs val="0"/>
                                  </p:iterate>
                                  <p:childTnLst>
                                    <p:set>
                                      <p:cBhvr>
                                        <p:cTn id="122" fill="hold"/>
                                        <p:tgtEl>
                                          <p:spTgt spid="4137"/>
                                        </p:tgtEl>
                                        <p:attrNameLst>
                                          <p:attrName>style.visibility</p:attrName>
                                        </p:attrNameLst>
                                      </p:cBhvr>
                                      <p:to>
                                        <p:strVal val="visible"/>
                                      </p:to>
                                    </p:set>
                                    <p:animEffect filter="dissolve" transition="in">
                                      <p:cBhvr>
                                        <p:cTn id="123" dur="500"/>
                                        <p:tgtEl>
                                          <p:spTgt spid="4137"/>
                                        </p:tgtEl>
                                      </p:cBhvr>
                                    </p:animEffect>
                                  </p:childTnLst>
                                </p:cTn>
                              </p:par>
                            </p:childTnLst>
                          </p:cTn>
                        </p:par>
                        <p:par>
                          <p:cTn id="124" fill="hold">
                            <p:stCondLst>
                              <p:cond delay="2000"/>
                            </p:stCondLst>
                            <p:childTnLst>
                              <p:par>
                                <p:cTn id="125" presetClass="entr" nodeType="afterEffect" presetID="9" grpId="27" fill="hold">
                                  <p:stCondLst>
                                    <p:cond delay="0"/>
                                  </p:stCondLst>
                                  <p:iterate type="el" backwards="0">
                                    <p:tmAbs val="0"/>
                                  </p:iterate>
                                  <p:childTnLst>
                                    <p:set>
                                      <p:cBhvr>
                                        <p:cTn id="126" fill="hold"/>
                                        <p:tgtEl>
                                          <p:spTgt spid="4146"/>
                                        </p:tgtEl>
                                        <p:attrNameLst>
                                          <p:attrName>style.visibility</p:attrName>
                                        </p:attrNameLst>
                                      </p:cBhvr>
                                      <p:to>
                                        <p:strVal val="visible"/>
                                      </p:to>
                                    </p:set>
                                    <p:animEffect filter="dissolve" transition="in">
                                      <p:cBhvr>
                                        <p:cTn id="127" dur="500"/>
                                        <p:tgtEl>
                                          <p:spTgt spid="4146"/>
                                        </p:tgtEl>
                                      </p:cBhvr>
                                    </p:animEffect>
                                  </p:childTnLst>
                                </p:cTn>
                              </p:par>
                            </p:childTnLst>
                          </p:cTn>
                        </p:par>
                      </p:childTnLst>
                    </p:cTn>
                  </p:par>
                  <p:par>
                    <p:cTn id="128" fill="hold">
                      <p:stCondLst>
                        <p:cond delay="indefinite"/>
                      </p:stCondLst>
                      <p:childTnLst>
                        <p:par>
                          <p:cTn id="129" fill="hold">
                            <p:stCondLst>
                              <p:cond delay="0"/>
                            </p:stCondLst>
                            <p:childTnLst>
                              <p:par>
                                <p:cTn id="130" presetClass="entr" nodeType="clickEffect" presetSubtype="16" presetID="23" grpId="28" fill="hold">
                                  <p:stCondLst>
                                    <p:cond delay="0"/>
                                  </p:stCondLst>
                                  <p:iterate type="el" backwards="0">
                                    <p:tmAbs val="0"/>
                                  </p:iterate>
                                  <p:childTnLst>
                                    <p:set>
                                      <p:cBhvr>
                                        <p:cTn id="131" fill="hold"/>
                                        <p:tgtEl>
                                          <p:spTgt spid="4122"/>
                                        </p:tgtEl>
                                        <p:attrNameLst>
                                          <p:attrName>style.visibility</p:attrName>
                                        </p:attrNameLst>
                                      </p:cBhvr>
                                      <p:to>
                                        <p:strVal val="visible"/>
                                      </p:to>
                                    </p:set>
                                    <p:anim calcmode="lin" valueType="num">
                                      <p:cBhvr>
                                        <p:cTn id="132" dur="500" fill="hold"/>
                                        <p:tgtEl>
                                          <p:spTgt spid="4122"/>
                                        </p:tgtEl>
                                        <p:attrNameLst>
                                          <p:attrName>ppt_w</p:attrName>
                                        </p:attrNameLst>
                                      </p:cBhvr>
                                      <p:tavLst>
                                        <p:tav tm="0">
                                          <p:val>
                                            <p:fltVal val="0"/>
                                          </p:val>
                                        </p:tav>
                                        <p:tav tm="100000">
                                          <p:val>
                                            <p:strVal val="#ppt_w"/>
                                          </p:val>
                                        </p:tav>
                                      </p:tavLst>
                                    </p:anim>
                                    <p:anim calcmode="lin" valueType="num">
                                      <p:cBhvr>
                                        <p:cTn id="133" dur="500" fill="hold"/>
                                        <p:tgtEl>
                                          <p:spTgt spid="4122"/>
                                        </p:tgtEl>
                                        <p:attrNameLst>
                                          <p:attrName>ppt_h</p:attrName>
                                        </p:attrNameLst>
                                      </p:cBhvr>
                                      <p:tavLst>
                                        <p:tav tm="0">
                                          <p:val>
                                            <p:fltVal val="0"/>
                                          </p:val>
                                        </p:tav>
                                        <p:tav tm="100000">
                                          <p:val>
                                            <p:strVal val="#ppt_h"/>
                                          </p:val>
                                        </p:tav>
                                      </p:tavLst>
                                    </p:anim>
                                  </p:childTnLst>
                                </p:cTn>
                              </p:par>
                            </p:childTnLst>
                          </p:cTn>
                        </p:par>
                        <p:par>
                          <p:cTn id="134" fill="hold">
                            <p:stCondLst>
                              <p:cond delay="500"/>
                            </p:stCondLst>
                            <p:childTnLst>
                              <p:par>
                                <p:cTn id="135" presetClass="entr" nodeType="afterEffect" presetSubtype="16" presetID="23" grpId="29" fill="hold">
                                  <p:stCondLst>
                                    <p:cond delay="0"/>
                                  </p:stCondLst>
                                  <p:iterate type="el" backwards="0">
                                    <p:tmAbs val="0"/>
                                  </p:iterate>
                                  <p:childTnLst>
                                    <p:set>
                                      <p:cBhvr>
                                        <p:cTn id="136" fill="hold"/>
                                        <p:tgtEl>
                                          <p:spTgt spid="4134"/>
                                        </p:tgtEl>
                                        <p:attrNameLst>
                                          <p:attrName>style.visibility</p:attrName>
                                        </p:attrNameLst>
                                      </p:cBhvr>
                                      <p:to>
                                        <p:strVal val="visible"/>
                                      </p:to>
                                    </p:set>
                                    <p:anim calcmode="lin" valueType="num">
                                      <p:cBhvr>
                                        <p:cTn id="137" dur="500" fill="hold"/>
                                        <p:tgtEl>
                                          <p:spTgt spid="4134"/>
                                        </p:tgtEl>
                                        <p:attrNameLst>
                                          <p:attrName>ppt_w</p:attrName>
                                        </p:attrNameLst>
                                      </p:cBhvr>
                                      <p:tavLst>
                                        <p:tav tm="0">
                                          <p:val>
                                            <p:fltVal val="0"/>
                                          </p:val>
                                        </p:tav>
                                        <p:tav tm="100000">
                                          <p:val>
                                            <p:strVal val="#ppt_w"/>
                                          </p:val>
                                        </p:tav>
                                      </p:tavLst>
                                    </p:anim>
                                    <p:anim calcmode="lin" valueType="num">
                                      <p:cBhvr>
                                        <p:cTn id="138" dur="500" fill="hold"/>
                                        <p:tgtEl>
                                          <p:spTgt spid="4134"/>
                                        </p:tgtEl>
                                        <p:attrNameLst>
                                          <p:attrName>ppt_h</p:attrName>
                                        </p:attrNameLst>
                                      </p:cBhvr>
                                      <p:tavLst>
                                        <p:tav tm="0">
                                          <p:val>
                                            <p:fltVal val="0"/>
                                          </p:val>
                                        </p:tav>
                                        <p:tav tm="100000">
                                          <p:val>
                                            <p:strVal val="#ppt_h"/>
                                          </p:val>
                                        </p:tav>
                                      </p:tavLst>
                                    </p:anim>
                                  </p:childTnLst>
                                </p:cTn>
                              </p:par>
                            </p:childTnLst>
                          </p:cTn>
                        </p:par>
                        <p:par>
                          <p:cTn id="139" fill="hold">
                            <p:stCondLst>
                              <p:cond delay="1000"/>
                            </p:stCondLst>
                            <p:childTnLst>
                              <p:par>
                                <p:cTn id="140" presetClass="entr" nodeType="afterEffect" presetSubtype="16" presetID="23" grpId="30" fill="hold">
                                  <p:stCondLst>
                                    <p:cond delay="0"/>
                                  </p:stCondLst>
                                  <p:iterate type="el" backwards="0">
                                    <p:tmAbs val="0"/>
                                  </p:iterate>
                                  <p:childTnLst>
                                    <p:set>
                                      <p:cBhvr>
                                        <p:cTn id="141" fill="hold"/>
                                        <p:tgtEl>
                                          <p:spTgt spid="4135"/>
                                        </p:tgtEl>
                                        <p:attrNameLst>
                                          <p:attrName>style.visibility</p:attrName>
                                        </p:attrNameLst>
                                      </p:cBhvr>
                                      <p:to>
                                        <p:strVal val="visible"/>
                                      </p:to>
                                    </p:set>
                                    <p:anim calcmode="lin" valueType="num">
                                      <p:cBhvr>
                                        <p:cTn id="142" dur="500" fill="hold"/>
                                        <p:tgtEl>
                                          <p:spTgt spid="4135"/>
                                        </p:tgtEl>
                                        <p:attrNameLst>
                                          <p:attrName>ppt_w</p:attrName>
                                        </p:attrNameLst>
                                      </p:cBhvr>
                                      <p:tavLst>
                                        <p:tav tm="0">
                                          <p:val>
                                            <p:fltVal val="0"/>
                                          </p:val>
                                        </p:tav>
                                        <p:tav tm="100000">
                                          <p:val>
                                            <p:strVal val="#ppt_w"/>
                                          </p:val>
                                        </p:tav>
                                      </p:tavLst>
                                    </p:anim>
                                    <p:anim calcmode="lin" valueType="num">
                                      <p:cBhvr>
                                        <p:cTn id="143" dur="500" fill="hold"/>
                                        <p:tgtEl>
                                          <p:spTgt spid="4135"/>
                                        </p:tgtEl>
                                        <p:attrNameLst>
                                          <p:attrName>ppt_h</p:attrName>
                                        </p:attrNameLst>
                                      </p:cBhvr>
                                      <p:tavLst>
                                        <p:tav tm="0">
                                          <p:val>
                                            <p:fltVal val="0"/>
                                          </p:val>
                                        </p:tav>
                                        <p:tav tm="100000">
                                          <p:val>
                                            <p:strVal val="#ppt_h"/>
                                          </p:val>
                                        </p:tav>
                                      </p:tavLst>
                                    </p:anim>
                                  </p:childTnLst>
                                </p:cTn>
                              </p:par>
                            </p:childTnLst>
                          </p:cTn>
                        </p:par>
                        <p:par>
                          <p:cTn id="144" fill="hold">
                            <p:stCondLst>
                              <p:cond delay="1500"/>
                            </p:stCondLst>
                            <p:childTnLst>
                              <p:par>
                                <p:cTn id="145" presetClass="entr" nodeType="afterEffect" presetSubtype="16" presetID="23" grpId="31" fill="hold">
                                  <p:stCondLst>
                                    <p:cond delay="0"/>
                                  </p:stCondLst>
                                  <p:iterate type="el" backwards="0">
                                    <p:tmAbs val="0"/>
                                  </p:iterate>
                                  <p:childTnLst>
                                    <p:set>
                                      <p:cBhvr>
                                        <p:cTn id="146" fill="hold"/>
                                        <p:tgtEl>
                                          <p:spTgt spid="4141"/>
                                        </p:tgtEl>
                                        <p:attrNameLst>
                                          <p:attrName>style.visibility</p:attrName>
                                        </p:attrNameLst>
                                      </p:cBhvr>
                                      <p:to>
                                        <p:strVal val="visible"/>
                                      </p:to>
                                    </p:set>
                                    <p:anim calcmode="lin" valueType="num">
                                      <p:cBhvr>
                                        <p:cTn id="147" dur="500" fill="hold"/>
                                        <p:tgtEl>
                                          <p:spTgt spid="4141"/>
                                        </p:tgtEl>
                                        <p:attrNameLst>
                                          <p:attrName>ppt_w</p:attrName>
                                        </p:attrNameLst>
                                      </p:cBhvr>
                                      <p:tavLst>
                                        <p:tav tm="0">
                                          <p:val>
                                            <p:fltVal val="0"/>
                                          </p:val>
                                        </p:tav>
                                        <p:tav tm="100000">
                                          <p:val>
                                            <p:strVal val="#ppt_w"/>
                                          </p:val>
                                        </p:tav>
                                      </p:tavLst>
                                    </p:anim>
                                    <p:anim calcmode="lin" valueType="num">
                                      <p:cBhvr>
                                        <p:cTn id="148" dur="500" fill="hold"/>
                                        <p:tgtEl>
                                          <p:spTgt spid="4141"/>
                                        </p:tgtEl>
                                        <p:attrNameLst>
                                          <p:attrName>ppt_h</p:attrName>
                                        </p:attrNameLst>
                                      </p:cBhvr>
                                      <p:tavLst>
                                        <p:tav tm="0">
                                          <p:val>
                                            <p:fltVal val="0"/>
                                          </p:val>
                                        </p:tav>
                                        <p:tav tm="100000">
                                          <p:val>
                                            <p:strVal val="#ppt_h"/>
                                          </p:val>
                                        </p:tav>
                                      </p:tavLst>
                                    </p:anim>
                                  </p:childTnLst>
                                </p:cTn>
                              </p:par>
                            </p:childTnLst>
                          </p:cTn>
                        </p:par>
                        <p:par>
                          <p:cTn id="149" fill="hold">
                            <p:stCondLst>
                              <p:cond delay="2000"/>
                            </p:stCondLst>
                            <p:childTnLst>
                              <p:par>
                                <p:cTn id="150" presetClass="entr" nodeType="afterEffect" presetSubtype="16" presetID="23" grpId="32" fill="hold">
                                  <p:stCondLst>
                                    <p:cond delay="0"/>
                                  </p:stCondLst>
                                  <p:iterate type="el" backwards="0">
                                    <p:tmAbs val="0"/>
                                  </p:iterate>
                                  <p:childTnLst>
                                    <p:set>
                                      <p:cBhvr>
                                        <p:cTn id="151" fill="hold"/>
                                        <p:tgtEl>
                                          <p:spTgt spid="4147"/>
                                        </p:tgtEl>
                                        <p:attrNameLst>
                                          <p:attrName>style.visibility</p:attrName>
                                        </p:attrNameLst>
                                      </p:cBhvr>
                                      <p:to>
                                        <p:strVal val="visible"/>
                                      </p:to>
                                    </p:set>
                                    <p:anim calcmode="lin" valueType="num">
                                      <p:cBhvr>
                                        <p:cTn id="152" dur="500" fill="hold"/>
                                        <p:tgtEl>
                                          <p:spTgt spid="4147"/>
                                        </p:tgtEl>
                                        <p:attrNameLst>
                                          <p:attrName>ppt_w</p:attrName>
                                        </p:attrNameLst>
                                      </p:cBhvr>
                                      <p:tavLst>
                                        <p:tav tm="0">
                                          <p:val>
                                            <p:fltVal val="0"/>
                                          </p:val>
                                        </p:tav>
                                        <p:tav tm="100000">
                                          <p:val>
                                            <p:strVal val="#ppt_w"/>
                                          </p:val>
                                        </p:tav>
                                      </p:tavLst>
                                    </p:anim>
                                    <p:anim calcmode="lin" valueType="num">
                                      <p:cBhvr>
                                        <p:cTn id="153" dur="500" fill="hold"/>
                                        <p:tgtEl>
                                          <p:spTgt spid="4147"/>
                                        </p:tgtEl>
                                        <p:attrNameLst>
                                          <p:attrName>ppt_h</p:attrName>
                                        </p:attrNameLst>
                                      </p:cBhvr>
                                      <p:tavLst>
                                        <p:tav tm="0">
                                          <p:val>
                                            <p:fltVal val="0"/>
                                          </p:val>
                                        </p:tav>
                                        <p:tav tm="100000">
                                          <p:val>
                                            <p:strVal val="#ppt_h"/>
                                          </p:val>
                                        </p:tav>
                                      </p:tavLst>
                                    </p:anim>
                                  </p:childTnLst>
                                </p:cTn>
                              </p:par>
                            </p:childTnLst>
                          </p:cTn>
                        </p:par>
                      </p:childTnLst>
                    </p:cTn>
                  </p:par>
                  <p:par>
                    <p:cTn id="154" fill="hold">
                      <p:stCondLst>
                        <p:cond delay="indefinite"/>
                      </p:stCondLst>
                      <p:childTnLst>
                        <p:par>
                          <p:cTn id="155" fill="hold">
                            <p:stCondLst>
                              <p:cond delay="0"/>
                            </p:stCondLst>
                            <p:childTnLst>
                              <p:par>
                                <p:cTn id="156" presetClass="entr" nodeType="clickEffect" presetID="9" grpId="33" fill="hold">
                                  <p:stCondLst>
                                    <p:cond delay="0"/>
                                  </p:stCondLst>
                                  <p:iterate type="el" backwards="0">
                                    <p:tmAbs val="0"/>
                                  </p:iterate>
                                  <p:childTnLst>
                                    <p:set>
                                      <p:cBhvr>
                                        <p:cTn id="157" fill="hold"/>
                                        <p:tgtEl>
                                          <p:spTgt spid="4176"/>
                                        </p:tgtEl>
                                        <p:attrNameLst>
                                          <p:attrName>style.visibility</p:attrName>
                                        </p:attrNameLst>
                                      </p:cBhvr>
                                      <p:to>
                                        <p:strVal val="visible"/>
                                      </p:to>
                                    </p:set>
                                    <p:animEffect filter="dissolve" transition="in">
                                      <p:cBhvr>
                                        <p:cTn id="158" dur="500"/>
                                        <p:tgtEl>
                                          <p:spTgt spid="4176"/>
                                        </p:tgtEl>
                                      </p:cBhvr>
                                    </p:animEffect>
                                  </p:childTnLst>
                                </p:cTn>
                              </p:par>
                            </p:childTnLst>
                          </p:cTn>
                        </p:par>
                        <p:par>
                          <p:cTn id="159" fill="hold">
                            <p:stCondLst>
                              <p:cond delay="500"/>
                            </p:stCondLst>
                            <p:childTnLst>
                              <p:par>
                                <p:cTn id="160" presetClass="entr" nodeType="afterEffect" presetID="9" grpId="34" fill="hold">
                                  <p:stCondLst>
                                    <p:cond delay="0"/>
                                  </p:stCondLst>
                                  <p:iterate type="el" backwards="0">
                                    <p:tmAbs val="0"/>
                                  </p:iterate>
                                  <p:childTnLst>
                                    <p:set>
                                      <p:cBhvr>
                                        <p:cTn id="161" fill="hold"/>
                                        <p:tgtEl>
                                          <p:spTgt spid="4177"/>
                                        </p:tgtEl>
                                        <p:attrNameLst>
                                          <p:attrName>style.visibility</p:attrName>
                                        </p:attrNameLst>
                                      </p:cBhvr>
                                      <p:to>
                                        <p:strVal val="visible"/>
                                      </p:to>
                                    </p:set>
                                    <p:animEffect filter="dissolve" transition="in">
                                      <p:cBhvr>
                                        <p:cTn id="162" dur="500"/>
                                        <p:tgtEl>
                                          <p:spTgt spid="4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132" grpId="24"/>
      <p:bldP build="whole" bldLvl="1" animBg="1" rev="0" advAuto="0" spid="4129" grpId="12"/>
      <p:bldP build="whole" bldLvl="1" animBg="1" rev="0" advAuto="0" spid="4177" grpId="34"/>
      <p:bldP build="whole" bldLvl="1" animBg="1" rev="0" advAuto="0" spid="4118" grpId="1"/>
      <p:bldP build="whole" bldLvl="1" animBg="1" rev="0" advAuto="0" spid="4126" grpId="3"/>
      <p:bldP build="whole" bldLvl="1" animBg="1" rev="0" advAuto="0" spid="4154" grpId="17"/>
      <p:bldP build="whole" bldLvl="1" animBg="1" rev="0" advAuto="0" spid="4145" grpId="21"/>
      <p:bldP build="whole" bldLvl="1" animBg="1" rev="0" advAuto="0" spid="4133" grpId="25"/>
      <p:bldP build="whole" bldLvl="1" animBg="1" rev="0" advAuto="0" spid="4142" grpId="5"/>
      <p:bldP build="whole" bldLvl="1" animBg="1" rev="0" advAuto="0" spid="4137" grpId="26"/>
      <p:bldP build="whole" bldLvl="1" animBg="1" rev="0" advAuto="0" spid="4121" grpId="23"/>
      <p:bldP build="whole" bldLvl="1" animBg="1" rev="0" advAuto="0" spid="4130" grpId="13"/>
      <p:bldP build="whole" bldLvl="1" animBg="1" rev="0" advAuto="0" spid="4141" grpId="31"/>
      <p:bldP build="whole" bldLvl="1" animBg="1" rev="0" advAuto="0" spid="4119" grpId="6"/>
      <p:bldP build="whole" bldLvl="1" animBg="1" rev="0" advAuto="0" spid="4163" grpId="16"/>
      <p:bldP build="whole" bldLvl="1" animBg="1" rev="0" advAuto="0" spid="4138" grpId="20"/>
      <p:bldP build="whole" bldLvl="1" animBg="1" rev="0" advAuto="0" spid="4127" grpId="7"/>
      <p:bldP build="whole" bldLvl="1" animBg="1" rev="0" advAuto="0" spid="4134" grpId="29"/>
      <p:bldP build="whole" bldLvl="1" animBg="1" rev="0" advAuto="0" spid="4146" grpId="27"/>
      <p:bldP build="whole" bldLvl="1" animBg="1" rev="0" advAuto="0" spid="4143" grpId="10"/>
      <p:bldP build="whole" bldLvl="1" animBg="1" rev="0" advAuto="0" spid="4139" grpId="14"/>
      <p:bldP build="whole" bldLvl="1" animBg="1" rev="0" advAuto="0" spid="4122" grpId="28"/>
      <p:bldP build="whole" bldLvl="1" animBg="1" rev="0" advAuto="0" spid="4115" grpId="22"/>
      <p:bldP build="whole" bldLvl="1" animBg="1" rev="0" advAuto="0" spid="4131" grpId="19"/>
      <p:bldP build="whole" bldLvl="1" animBg="1" rev="0" advAuto="0" spid="4136" grpId="4"/>
      <p:bldP build="whole" bldLvl="1" animBg="1" rev="0" advAuto="0" spid="4128" grpId="8"/>
      <p:bldP build="whole" bldLvl="1" animBg="1" rev="0" advAuto="0" spid="4120" grpId="11"/>
      <p:bldP build="whole" bldLvl="1" animBg="1" rev="0" advAuto="0" spid="4176" grpId="33"/>
      <p:bldP build="whole" bldLvl="1" animBg="1" rev="0" advAuto="0" spid="4140" grpId="9"/>
      <p:bldP build="whole" bldLvl="1" animBg="1" rev="0" advAuto="0" spid="4135" grpId="30"/>
      <p:bldP build="whole" bldLvl="1" animBg="1" rev="0" advAuto="0" spid="4116" grpId="18"/>
      <p:bldP build="whole" bldLvl="1" animBg="1" rev="0" advAuto="0" spid="4125" grpId="2"/>
      <p:bldP build="whole" bldLvl="1" animBg="1" rev="0" advAuto="0" spid="4147" grpId="32"/>
      <p:bldP build="whole" bldLvl="1" animBg="1" rev="0" advAuto="0" spid="4144" grpId="15"/>
    </p:bld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79"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180" name="Straight Connector 128"/>
          <p:cNvSpPr/>
          <p:nvPr/>
        </p:nvSpPr>
        <p:spPr>
          <a:xfrm flipH="1">
            <a:off x="8681916" y="4076791"/>
            <a:ext cx="1099718" cy="1"/>
          </a:xfrm>
          <a:prstGeom prst="line">
            <a:avLst/>
          </a:prstGeom>
          <a:ln w="15875">
            <a:solidFill>
              <a:srgbClr val="000000">
                <a:alpha val="40000"/>
              </a:srgbClr>
            </a:solidFill>
            <a:prstDash val="sysDash"/>
            <a:miter/>
            <a:headEnd type="oval"/>
            <a:tailEnd type="oval"/>
          </a:ln>
        </p:spPr>
        <p:txBody>
          <a:bodyPr lIns="45719" rIns="45719"/>
          <a:lstStyle/>
          <a:p>
            <a:pPr/>
          </a:p>
        </p:txBody>
      </p:sp>
      <p:sp>
        <p:nvSpPr>
          <p:cNvPr id="4181"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4182" name="TextBox 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15</a:t>
            </a:r>
          </a:p>
        </p:txBody>
      </p:sp>
      <p:sp>
        <p:nvSpPr>
          <p:cNvPr id="4183" name="TextBox 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4188" name="Group 30"/>
          <p:cNvGrpSpPr/>
          <p:nvPr/>
        </p:nvGrpSpPr>
        <p:grpSpPr>
          <a:xfrm>
            <a:off x="6231261" y="3233519"/>
            <a:ext cx="2377856" cy="1630582"/>
            <a:chOff x="0" y="0"/>
            <a:chExt cx="2377854" cy="1630580"/>
          </a:xfrm>
        </p:grpSpPr>
        <p:sp>
          <p:nvSpPr>
            <p:cNvPr id="4184" name="Shape 3769"/>
            <p:cNvSpPr/>
            <p:nvPr/>
          </p:nvSpPr>
          <p:spPr>
            <a:xfrm rot="21232698">
              <a:off x="76018" y="125785"/>
              <a:ext cx="2234112" cy="1389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15" y="9781"/>
                  </a:moveTo>
                  <a:cubicBezTo>
                    <a:pt x="19510" y="9777"/>
                    <a:pt x="19505" y="9773"/>
                    <a:pt x="19501" y="9768"/>
                  </a:cubicBezTo>
                  <a:cubicBezTo>
                    <a:pt x="19496" y="9765"/>
                    <a:pt x="19492" y="9761"/>
                    <a:pt x="19487" y="9756"/>
                  </a:cubicBezTo>
                  <a:cubicBezTo>
                    <a:pt x="19482" y="9752"/>
                    <a:pt x="19477" y="9747"/>
                    <a:pt x="19471" y="9743"/>
                  </a:cubicBezTo>
                  <a:cubicBezTo>
                    <a:pt x="19467" y="9739"/>
                    <a:pt x="19462" y="9735"/>
                    <a:pt x="19457" y="9730"/>
                  </a:cubicBezTo>
                  <a:cubicBezTo>
                    <a:pt x="19452" y="9726"/>
                    <a:pt x="19447" y="9722"/>
                    <a:pt x="19442" y="9718"/>
                  </a:cubicBezTo>
                  <a:cubicBezTo>
                    <a:pt x="19437" y="9713"/>
                    <a:pt x="19431" y="9709"/>
                    <a:pt x="19426" y="9704"/>
                  </a:cubicBezTo>
                  <a:cubicBezTo>
                    <a:pt x="19422" y="9701"/>
                    <a:pt x="19419" y="9698"/>
                    <a:pt x="19415" y="9695"/>
                  </a:cubicBezTo>
                  <a:cubicBezTo>
                    <a:pt x="19410" y="9689"/>
                    <a:pt x="19404" y="9684"/>
                    <a:pt x="19398" y="9679"/>
                  </a:cubicBezTo>
                  <a:cubicBezTo>
                    <a:pt x="19393" y="9675"/>
                    <a:pt x="19388" y="9671"/>
                    <a:pt x="19384" y="9667"/>
                  </a:cubicBezTo>
                  <a:cubicBezTo>
                    <a:pt x="19379" y="9663"/>
                    <a:pt x="19374" y="9658"/>
                    <a:pt x="19369" y="9654"/>
                  </a:cubicBezTo>
                  <a:cubicBezTo>
                    <a:pt x="19364" y="9651"/>
                    <a:pt x="19360" y="9647"/>
                    <a:pt x="19356" y="9643"/>
                  </a:cubicBezTo>
                  <a:cubicBezTo>
                    <a:pt x="19350" y="9638"/>
                    <a:pt x="19345" y="9633"/>
                    <a:pt x="19339" y="9628"/>
                  </a:cubicBezTo>
                  <a:cubicBezTo>
                    <a:pt x="19334" y="9624"/>
                    <a:pt x="19329" y="9620"/>
                    <a:pt x="19325" y="9616"/>
                  </a:cubicBezTo>
                  <a:cubicBezTo>
                    <a:pt x="19320" y="9613"/>
                    <a:pt x="19316" y="9609"/>
                    <a:pt x="19312" y="9606"/>
                  </a:cubicBezTo>
                  <a:cubicBezTo>
                    <a:pt x="19307" y="9601"/>
                    <a:pt x="19303" y="9597"/>
                    <a:pt x="19298" y="9593"/>
                  </a:cubicBezTo>
                  <a:cubicBezTo>
                    <a:pt x="19292" y="9588"/>
                    <a:pt x="19287" y="9583"/>
                    <a:pt x="19281" y="9578"/>
                  </a:cubicBezTo>
                  <a:cubicBezTo>
                    <a:pt x="19276" y="9574"/>
                    <a:pt x="19272" y="9570"/>
                    <a:pt x="19267" y="9566"/>
                  </a:cubicBezTo>
                  <a:cubicBezTo>
                    <a:pt x="19262" y="9562"/>
                    <a:pt x="19257" y="9558"/>
                    <a:pt x="19253" y="9554"/>
                  </a:cubicBezTo>
                  <a:cubicBezTo>
                    <a:pt x="19247" y="9549"/>
                    <a:pt x="19242" y="9545"/>
                    <a:pt x="19237" y="9541"/>
                  </a:cubicBezTo>
                  <a:cubicBezTo>
                    <a:pt x="19233" y="9537"/>
                    <a:pt x="19228" y="9533"/>
                    <a:pt x="19224" y="9529"/>
                  </a:cubicBezTo>
                  <a:cubicBezTo>
                    <a:pt x="19218" y="9524"/>
                    <a:pt x="19213" y="9519"/>
                    <a:pt x="19207" y="9515"/>
                  </a:cubicBezTo>
                  <a:cubicBezTo>
                    <a:pt x="19203" y="9511"/>
                    <a:pt x="19200" y="9508"/>
                    <a:pt x="19196" y="9505"/>
                  </a:cubicBezTo>
                  <a:cubicBezTo>
                    <a:pt x="19190" y="9500"/>
                    <a:pt x="19185" y="9495"/>
                    <a:pt x="19180" y="9490"/>
                  </a:cubicBezTo>
                  <a:cubicBezTo>
                    <a:pt x="19174" y="9486"/>
                    <a:pt x="19169" y="9481"/>
                    <a:pt x="19163" y="9476"/>
                  </a:cubicBezTo>
                  <a:cubicBezTo>
                    <a:pt x="19159" y="9473"/>
                    <a:pt x="19155" y="9469"/>
                    <a:pt x="19151" y="9466"/>
                  </a:cubicBezTo>
                  <a:cubicBezTo>
                    <a:pt x="19146" y="9462"/>
                    <a:pt x="19141" y="9457"/>
                    <a:pt x="19136" y="9453"/>
                  </a:cubicBezTo>
                  <a:cubicBezTo>
                    <a:pt x="19131" y="9448"/>
                    <a:pt x="19126" y="9444"/>
                    <a:pt x="19120" y="9439"/>
                  </a:cubicBezTo>
                  <a:cubicBezTo>
                    <a:pt x="19115" y="9435"/>
                    <a:pt x="19110" y="9431"/>
                    <a:pt x="19106" y="9427"/>
                  </a:cubicBezTo>
                  <a:cubicBezTo>
                    <a:pt x="19101" y="9423"/>
                    <a:pt x="19097" y="9419"/>
                    <a:pt x="19093" y="9416"/>
                  </a:cubicBezTo>
                  <a:cubicBezTo>
                    <a:pt x="19088" y="9411"/>
                    <a:pt x="19083" y="9407"/>
                    <a:pt x="19077" y="9402"/>
                  </a:cubicBezTo>
                  <a:cubicBezTo>
                    <a:pt x="19073" y="9398"/>
                    <a:pt x="19068" y="9394"/>
                    <a:pt x="19063" y="9390"/>
                  </a:cubicBezTo>
                  <a:cubicBezTo>
                    <a:pt x="19058" y="9385"/>
                    <a:pt x="19053" y="9381"/>
                    <a:pt x="19048" y="9377"/>
                  </a:cubicBezTo>
                  <a:cubicBezTo>
                    <a:pt x="19043" y="9372"/>
                    <a:pt x="19038" y="9368"/>
                    <a:pt x="19032" y="9363"/>
                  </a:cubicBezTo>
                  <a:cubicBezTo>
                    <a:pt x="19029" y="9360"/>
                    <a:pt x="19025" y="9357"/>
                    <a:pt x="19021" y="9354"/>
                  </a:cubicBezTo>
                  <a:cubicBezTo>
                    <a:pt x="19015" y="9348"/>
                    <a:pt x="19009" y="9343"/>
                    <a:pt x="19003" y="9337"/>
                  </a:cubicBezTo>
                  <a:cubicBezTo>
                    <a:pt x="18998" y="9334"/>
                    <a:pt x="18994" y="9330"/>
                    <a:pt x="18989" y="9326"/>
                  </a:cubicBezTo>
                  <a:cubicBezTo>
                    <a:pt x="18985" y="9322"/>
                    <a:pt x="18980" y="9318"/>
                    <a:pt x="18976" y="9314"/>
                  </a:cubicBezTo>
                  <a:cubicBezTo>
                    <a:pt x="18983" y="9219"/>
                    <a:pt x="18993" y="9125"/>
                    <a:pt x="18993" y="9027"/>
                  </a:cubicBezTo>
                  <a:cubicBezTo>
                    <a:pt x="18993" y="5838"/>
                    <a:pt x="17885" y="3065"/>
                    <a:pt x="16254" y="1647"/>
                  </a:cubicBezTo>
                  <a:cubicBezTo>
                    <a:pt x="16251" y="1645"/>
                    <a:pt x="16247" y="1642"/>
                    <a:pt x="16244" y="1639"/>
                  </a:cubicBezTo>
                  <a:cubicBezTo>
                    <a:pt x="16238" y="1633"/>
                    <a:pt x="16231" y="1628"/>
                    <a:pt x="16225" y="1622"/>
                  </a:cubicBezTo>
                  <a:cubicBezTo>
                    <a:pt x="16221" y="1619"/>
                    <a:pt x="16217" y="1616"/>
                    <a:pt x="16214" y="1613"/>
                  </a:cubicBezTo>
                  <a:cubicBezTo>
                    <a:pt x="16209" y="1608"/>
                    <a:pt x="16204" y="1604"/>
                    <a:pt x="16199" y="1599"/>
                  </a:cubicBezTo>
                  <a:cubicBezTo>
                    <a:pt x="16193" y="1594"/>
                    <a:pt x="16187" y="1590"/>
                    <a:pt x="16181" y="1584"/>
                  </a:cubicBezTo>
                  <a:cubicBezTo>
                    <a:pt x="16177" y="1581"/>
                    <a:pt x="16172" y="1576"/>
                    <a:pt x="16167" y="1573"/>
                  </a:cubicBezTo>
                  <a:cubicBezTo>
                    <a:pt x="16163" y="1569"/>
                    <a:pt x="16159" y="1565"/>
                    <a:pt x="16154" y="1561"/>
                  </a:cubicBezTo>
                  <a:cubicBezTo>
                    <a:pt x="16149" y="1557"/>
                    <a:pt x="16143" y="1552"/>
                    <a:pt x="16138" y="1547"/>
                  </a:cubicBezTo>
                  <a:cubicBezTo>
                    <a:pt x="16134" y="1543"/>
                    <a:pt x="16130" y="1540"/>
                    <a:pt x="16126" y="1537"/>
                  </a:cubicBezTo>
                  <a:cubicBezTo>
                    <a:pt x="16120" y="1531"/>
                    <a:pt x="16114" y="1526"/>
                    <a:pt x="16108" y="1521"/>
                  </a:cubicBezTo>
                  <a:cubicBezTo>
                    <a:pt x="16104" y="1518"/>
                    <a:pt x="16101" y="1515"/>
                    <a:pt x="16097" y="1512"/>
                  </a:cubicBezTo>
                  <a:cubicBezTo>
                    <a:pt x="16091" y="1507"/>
                    <a:pt x="16086" y="1502"/>
                    <a:pt x="16080" y="1497"/>
                  </a:cubicBezTo>
                  <a:cubicBezTo>
                    <a:pt x="16074" y="1492"/>
                    <a:pt x="16069" y="1487"/>
                    <a:pt x="16063" y="1483"/>
                  </a:cubicBezTo>
                  <a:cubicBezTo>
                    <a:pt x="16060" y="1480"/>
                    <a:pt x="16057" y="1477"/>
                    <a:pt x="16053" y="1474"/>
                  </a:cubicBezTo>
                  <a:cubicBezTo>
                    <a:pt x="16048" y="1470"/>
                    <a:pt x="16043" y="1465"/>
                    <a:pt x="16038" y="1461"/>
                  </a:cubicBezTo>
                  <a:cubicBezTo>
                    <a:pt x="16032" y="1456"/>
                    <a:pt x="16027" y="1451"/>
                    <a:pt x="16021" y="1446"/>
                  </a:cubicBezTo>
                  <a:cubicBezTo>
                    <a:pt x="16017" y="1442"/>
                    <a:pt x="16013" y="1439"/>
                    <a:pt x="16008" y="1435"/>
                  </a:cubicBezTo>
                  <a:cubicBezTo>
                    <a:pt x="16003" y="1430"/>
                    <a:pt x="15997" y="1425"/>
                    <a:pt x="15992" y="1420"/>
                  </a:cubicBezTo>
                  <a:cubicBezTo>
                    <a:pt x="15987" y="1416"/>
                    <a:pt x="15982" y="1412"/>
                    <a:pt x="15977" y="1408"/>
                  </a:cubicBezTo>
                  <a:cubicBezTo>
                    <a:pt x="15973" y="1404"/>
                    <a:pt x="15970" y="1402"/>
                    <a:pt x="15966" y="1399"/>
                  </a:cubicBezTo>
                  <a:cubicBezTo>
                    <a:pt x="15960" y="1393"/>
                    <a:pt x="15954" y="1388"/>
                    <a:pt x="15948" y="1383"/>
                  </a:cubicBezTo>
                  <a:cubicBezTo>
                    <a:pt x="15944" y="1379"/>
                    <a:pt x="15940" y="1376"/>
                    <a:pt x="15936" y="1373"/>
                  </a:cubicBezTo>
                  <a:cubicBezTo>
                    <a:pt x="15931" y="1368"/>
                    <a:pt x="15926" y="1364"/>
                    <a:pt x="15921" y="1359"/>
                  </a:cubicBezTo>
                  <a:cubicBezTo>
                    <a:pt x="15915" y="1354"/>
                    <a:pt x="15909" y="1349"/>
                    <a:pt x="15903" y="1344"/>
                  </a:cubicBezTo>
                  <a:cubicBezTo>
                    <a:pt x="15899" y="1340"/>
                    <a:pt x="15894" y="1336"/>
                    <a:pt x="15890" y="1332"/>
                  </a:cubicBezTo>
                  <a:cubicBezTo>
                    <a:pt x="15886" y="1329"/>
                    <a:pt x="15882" y="1326"/>
                    <a:pt x="15878" y="1322"/>
                  </a:cubicBezTo>
                  <a:cubicBezTo>
                    <a:pt x="15873" y="1318"/>
                    <a:pt x="15868" y="1313"/>
                    <a:pt x="15863" y="1309"/>
                  </a:cubicBezTo>
                  <a:cubicBezTo>
                    <a:pt x="15856" y="1303"/>
                    <a:pt x="15850" y="1298"/>
                    <a:pt x="15844" y="1293"/>
                  </a:cubicBezTo>
                  <a:cubicBezTo>
                    <a:pt x="15840" y="1290"/>
                    <a:pt x="15837" y="1287"/>
                    <a:pt x="15833" y="1283"/>
                  </a:cubicBezTo>
                  <a:cubicBezTo>
                    <a:pt x="15827" y="1278"/>
                    <a:pt x="15822" y="1274"/>
                    <a:pt x="15816" y="1269"/>
                  </a:cubicBezTo>
                  <a:cubicBezTo>
                    <a:pt x="15812" y="1265"/>
                    <a:pt x="15808" y="1262"/>
                    <a:pt x="15804" y="1259"/>
                  </a:cubicBezTo>
                  <a:cubicBezTo>
                    <a:pt x="15800" y="1254"/>
                    <a:pt x="15795" y="1250"/>
                    <a:pt x="15790" y="1246"/>
                  </a:cubicBezTo>
                  <a:cubicBezTo>
                    <a:pt x="15784" y="1241"/>
                    <a:pt x="15778" y="1236"/>
                    <a:pt x="15773" y="1231"/>
                  </a:cubicBezTo>
                  <a:cubicBezTo>
                    <a:pt x="15769" y="1228"/>
                    <a:pt x="15765" y="1224"/>
                    <a:pt x="15761" y="1221"/>
                  </a:cubicBezTo>
                  <a:cubicBezTo>
                    <a:pt x="15755" y="1216"/>
                    <a:pt x="15750" y="1211"/>
                    <a:pt x="15744" y="1206"/>
                  </a:cubicBezTo>
                  <a:cubicBezTo>
                    <a:pt x="15739" y="1202"/>
                    <a:pt x="15734" y="1197"/>
                    <a:pt x="15729" y="1193"/>
                  </a:cubicBezTo>
                  <a:cubicBezTo>
                    <a:pt x="15725" y="1189"/>
                    <a:pt x="15721" y="1186"/>
                    <a:pt x="15717" y="1182"/>
                  </a:cubicBezTo>
                  <a:cubicBezTo>
                    <a:pt x="15711" y="1178"/>
                    <a:pt x="15706" y="1173"/>
                    <a:pt x="15701" y="1169"/>
                  </a:cubicBezTo>
                  <a:cubicBezTo>
                    <a:pt x="15696" y="1165"/>
                    <a:pt x="15692" y="1162"/>
                    <a:pt x="15688" y="1158"/>
                  </a:cubicBezTo>
                  <a:cubicBezTo>
                    <a:pt x="15682" y="1152"/>
                    <a:pt x="15676" y="1147"/>
                    <a:pt x="15669" y="1141"/>
                  </a:cubicBezTo>
                  <a:cubicBezTo>
                    <a:pt x="15666" y="1139"/>
                    <a:pt x="15663" y="1136"/>
                    <a:pt x="15659" y="1133"/>
                  </a:cubicBezTo>
                  <a:cubicBezTo>
                    <a:pt x="15653" y="1128"/>
                    <a:pt x="15647" y="1122"/>
                    <a:pt x="15641" y="1117"/>
                  </a:cubicBezTo>
                  <a:cubicBezTo>
                    <a:pt x="15637" y="1114"/>
                    <a:pt x="15633" y="1110"/>
                    <a:pt x="15630" y="1107"/>
                  </a:cubicBezTo>
                  <a:cubicBezTo>
                    <a:pt x="15624" y="1102"/>
                    <a:pt x="15618" y="1097"/>
                    <a:pt x="15612" y="1092"/>
                  </a:cubicBezTo>
                  <a:cubicBezTo>
                    <a:pt x="15608" y="1089"/>
                    <a:pt x="15604" y="1085"/>
                    <a:pt x="15600" y="1082"/>
                  </a:cubicBezTo>
                  <a:cubicBezTo>
                    <a:pt x="15594" y="1077"/>
                    <a:pt x="15589" y="1072"/>
                    <a:pt x="15583" y="1067"/>
                  </a:cubicBezTo>
                  <a:cubicBezTo>
                    <a:pt x="15579" y="1063"/>
                    <a:pt x="15575" y="1060"/>
                    <a:pt x="15571" y="1057"/>
                  </a:cubicBezTo>
                  <a:cubicBezTo>
                    <a:pt x="15565" y="1051"/>
                    <a:pt x="15560" y="1047"/>
                    <a:pt x="15554" y="1042"/>
                  </a:cubicBezTo>
                  <a:cubicBezTo>
                    <a:pt x="15549" y="1037"/>
                    <a:pt x="15543" y="1033"/>
                    <a:pt x="15538" y="1028"/>
                  </a:cubicBezTo>
                  <a:cubicBezTo>
                    <a:pt x="15535" y="1025"/>
                    <a:pt x="15531" y="1022"/>
                    <a:pt x="15528" y="1019"/>
                  </a:cubicBezTo>
                  <a:cubicBezTo>
                    <a:pt x="14787" y="369"/>
                    <a:pt x="13938" y="0"/>
                    <a:pt x="13035" y="0"/>
                  </a:cubicBezTo>
                  <a:cubicBezTo>
                    <a:pt x="11082" y="0"/>
                    <a:pt x="9401" y="1747"/>
                    <a:pt x="8507" y="4302"/>
                  </a:cubicBezTo>
                  <a:cubicBezTo>
                    <a:pt x="8284" y="4238"/>
                    <a:pt x="8056" y="4191"/>
                    <a:pt x="7821" y="4191"/>
                  </a:cubicBezTo>
                  <a:cubicBezTo>
                    <a:pt x="6113" y="4191"/>
                    <a:pt x="4675" y="5963"/>
                    <a:pt x="4143" y="8419"/>
                  </a:cubicBezTo>
                  <a:cubicBezTo>
                    <a:pt x="4066" y="8411"/>
                    <a:pt x="3991" y="8382"/>
                    <a:pt x="3910" y="8382"/>
                  </a:cubicBezTo>
                  <a:cubicBezTo>
                    <a:pt x="1751" y="8382"/>
                    <a:pt x="0" y="11198"/>
                    <a:pt x="0" y="14669"/>
                  </a:cubicBezTo>
                  <a:cubicBezTo>
                    <a:pt x="0" y="17061"/>
                    <a:pt x="832" y="19141"/>
                    <a:pt x="2055" y="20203"/>
                  </a:cubicBezTo>
                  <a:cubicBezTo>
                    <a:pt x="2060" y="20207"/>
                    <a:pt x="2064" y="20211"/>
                    <a:pt x="2068" y="20215"/>
                  </a:cubicBezTo>
                  <a:cubicBezTo>
                    <a:pt x="2073" y="20219"/>
                    <a:pt x="2078" y="20223"/>
                    <a:pt x="2084" y="20228"/>
                  </a:cubicBezTo>
                  <a:cubicBezTo>
                    <a:pt x="2089" y="20232"/>
                    <a:pt x="2094" y="20237"/>
                    <a:pt x="2100" y="20242"/>
                  </a:cubicBezTo>
                  <a:cubicBezTo>
                    <a:pt x="2104" y="20246"/>
                    <a:pt x="2109" y="20250"/>
                    <a:pt x="2114" y="20254"/>
                  </a:cubicBezTo>
                  <a:cubicBezTo>
                    <a:pt x="2118" y="20257"/>
                    <a:pt x="2123" y="20261"/>
                    <a:pt x="2127" y="20265"/>
                  </a:cubicBezTo>
                  <a:cubicBezTo>
                    <a:pt x="2133" y="20270"/>
                    <a:pt x="2138" y="20274"/>
                    <a:pt x="2143" y="20279"/>
                  </a:cubicBezTo>
                  <a:cubicBezTo>
                    <a:pt x="2147" y="20283"/>
                    <a:pt x="2151" y="20287"/>
                    <a:pt x="2156" y="20290"/>
                  </a:cubicBezTo>
                  <a:cubicBezTo>
                    <a:pt x="2161" y="20295"/>
                    <a:pt x="2167" y="20300"/>
                    <a:pt x="2173" y="20305"/>
                  </a:cubicBezTo>
                  <a:cubicBezTo>
                    <a:pt x="2177" y="20309"/>
                    <a:pt x="2182" y="20313"/>
                    <a:pt x="2186" y="20316"/>
                  </a:cubicBezTo>
                  <a:cubicBezTo>
                    <a:pt x="2191" y="20321"/>
                    <a:pt x="2196" y="20325"/>
                    <a:pt x="2201" y="20329"/>
                  </a:cubicBezTo>
                  <a:cubicBezTo>
                    <a:pt x="2206" y="20333"/>
                    <a:pt x="2210" y="20337"/>
                    <a:pt x="2214" y="20341"/>
                  </a:cubicBezTo>
                  <a:cubicBezTo>
                    <a:pt x="2220" y="20346"/>
                    <a:pt x="2225" y="20350"/>
                    <a:pt x="2231" y="20355"/>
                  </a:cubicBezTo>
                  <a:cubicBezTo>
                    <a:pt x="2235" y="20359"/>
                    <a:pt x="2240" y="20363"/>
                    <a:pt x="2245" y="20367"/>
                  </a:cubicBezTo>
                  <a:cubicBezTo>
                    <a:pt x="2250" y="20371"/>
                    <a:pt x="2255" y="20376"/>
                    <a:pt x="2259" y="20380"/>
                  </a:cubicBezTo>
                  <a:cubicBezTo>
                    <a:pt x="2264" y="20384"/>
                    <a:pt x="2269" y="20388"/>
                    <a:pt x="2274" y="20392"/>
                  </a:cubicBezTo>
                  <a:cubicBezTo>
                    <a:pt x="2279" y="20397"/>
                    <a:pt x="2284" y="20401"/>
                    <a:pt x="2289" y="20405"/>
                  </a:cubicBezTo>
                  <a:cubicBezTo>
                    <a:pt x="2293" y="20409"/>
                    <a:pt x="2298" y="20413"/>
                    <a:pt x="2302" y="20417"/>
                  </a:cubicBezTo>
                  <a:cubicBezTo>
                    <a:pt x="2307" y="20421"/>
                    <a:pt x="2313" y="20426"/>
                    <a:pt x="2318" y="20430"/>
                  </a:cubicBezTo>
                  <a:cubicBezTo>
                    <a:pt x="2323" y="20435"/>
                    <a:pt x="2328" y="20439"/>
                    <a:pt x="2333" y="20444"/>
                  </a:cubicBezTo>
                  <a:cubicBezTo>
                    <a:pt x="2337" y="20447"/>
                    <a:pt x="2342" y="20451"/>
                    <a:pt x="2346" y="20455"/>
                  </a:cubicBezTo>
                  <a:cubicBezTo>
                    <a:pt x="2351" y="20459"/>
                    <a:pt x="2356" y="20463"/>
                    <a:pt x="2361" y="20468"/>
                  </a:cubicBezTo>
                  <a:cubicBezTo>
                    <a:pt x="2366" y="20472"/>
                    <a:pt x="2372" y="20477"/>
                    <a:pt x="2377" y="20482"/>
                  </a:cubicBezTo>
                  <a:cubicBezTo>
                    <a:pt x="2382" y="20486"/>
                    <a:pt x="2386" y="20490"/>
                    <a:pt x="2391" y="20493"/>
                  </a:cubicBezTo>
                  <a:cubicBezTo>
                    <a:pt x="2395" y="20498"/>
                    <a:pt x="2400" y="20501"/>
                    <a:pt x="2405" y="20506"/>
                  </a:cubicBezTo>
                  <a:cubicBezTo>
                    <a:pt x="2410" y="20510"/>
                    <a:pt x="2415" y="20514"/>
                    <a:pt x="2420" y="20519"/>
                  </a:cubicBezTo>
                  <a:cubicBezTo>
                    <a:pt x="2425" y="20523"/>
                    <a:pt x="2430" y="20527"/>
                    <a:pt x="2435" y="20532"/>
                  </a:cubicBezTo>
                  <a:cubicBezTo>
                    <a:pt x="2440" y="20536"/>
                    <a:pt x="2445" y="20541"/>
                    <a:pt x="2450" y="20545"/>
                  </a:cubicBezTo>
                  <a:cubicBezTo>
                    <a:pt x="2454" y="20549"/>
                    <a:pt x="2459" y="20552"/>
                    <a:pt x="2463" y="20556"/>
                  </a:cubicBezTo>
                  <a:cubicBezTo>
                    <a:pt x="2468" y="20561"/>
                    <a:pt x="2473" y="20565"/>
                    <a:pt x="2479" y="20570"/>
                  </a:cubicBezTo>
                  <a:cubicBezTo>
                    <a:pt x="2484" y="20574"/>
                    <a:pt x="2489" y="20578"/>
                    <a:pt x="2493" y="20582"/>
                  </a:cubicBezTo>
                  <a:cubicBezTo>
                    <a:pt x="2498" y="20586"/>
                    <a:pt x="2502" y="20590"/>
                    <a:pt x="2507" y="20594"/>
                  </a:cubicBezTo>
                  <a:cubicBezTo>
                    <a:pt x="2512" y="20598"/>
                    <a:pt x="2517" y="20603"/>
                    <a:pt x="2522" y="20607"/>
                  </a:cubicBezTo>
                  <a:cubicBezTo>
                    <a:pt x="2527" y="20611"/>
                    <a:pt x="2532" y="20616"/>
                    <a:pt x="2537" y="20620"/>
                  </a:cubicBezTo>
                  <a:cubicBezTo>
                    <a:pt x="2542" y="20624"/>
                    <a:pt x="2547" y="20629"/>
                    <a:pt x="2552" y="20633"/>
                  </a:cubicBezTo>
                  <a:cubicBezTo>
                    <a:pt x="2556" y="20637"/>
                    <a:pt x="2561" y="20641"/>
                    <a:pt x="2565" y="20645"/>
                  </a:cubicBezTo>
                  <a:cubicBezTo>
                    <a:pt x="2571" y="20649"/>
                    <a:pt x="2576" y="20654"/>
                    <a:pt x="2581" y="20658"/>
                  </a:cubicBezTo>
                  <a:cubicBezTo>
                    <a:pt x="2585" y="20662"/>
                    <a:pt x="2590" y="20666"/>
                    <a:pt x="2595" y="20670"/>
                  </a:cubicBezTo>
                  <a:cubicBezTo>
                    <a:pt x="2600" y="20674"/>
                    <a:pt x="2605" y="20679"/>
                    <a:pt x="2611" y="20684"/>
                  </a:cubicBezTo>
                  <a:cubicBezTo>
                    <a:pt x="2615" y="20687"/>
                    <a:pt x="2619" y="20691"/>
                    <a:pt x="2624" y="20695"/>
                  </a:cubicBezTo>
                  <a:cubicBezTo>
                    <a:pt x="2629" y="20700"/>
                    <a:pt x="2634" y="20704"/>
                    <a:pt x="2640" y="20709"/>
                  </a:cubicBezTo>
                  <a:cubicBezTo>
                    <a:pt x="2644" y="20713"/>
                    <a:pt x="2648" y="20716"/>
                    <a:pt x="2652" y="20720"/>
                  </a:cubicBezTo>
                  <a:cubicBezTo>
                    <a:pt x="2658" y="20725"/>
                    <a:pt x="2663" y="20729"/>
                    <a:pt x="2669" y="20734"/>
                  </a:cubicBezTo>
                  <a:cubicBezTo>
                    <a:pt x="2673" y="20738"/>
                    <a:pt x="2678" y="20742"/>
                    <a:pt x="2682" y="20746"/>
                  </a:cubicBezTo>
                  <a:cubicBezTo>
                    <a:pt x="2687" y="20750"/>
                    <a:pt x="2693" y="20755"/>
                    <a:pt x="2698" y="20760"/>
                  </a:cubicBezTo>
                  <a:cubicBezTo>
                    <a:pt x="2703" y="20763"/>
                    <a:pt x="2707" y="20767"/>
                    <a:pt x="2712" y="20771"/>
                  </a:cubicBezTo>
                  <a:cubicBezTo>
                    <a:pt x="2716" y="20775"/>
                    <a:pt x="2722" y="20780"/>
                    <a:pt x="2727" y="20784"/>
                  </a:cubicBezTo>
                  <a:cubicBezTo>
                    <a:pt x="2731" y="20788"/>
                    <a:pt x="2736" y="20792"/>
                    <a:pt x="2740" y="20796"/>
                  </a:cubicBezTo>
                  <a:cubicBezTo>
                    <a:pt x="2746" y="20801"/>
                    <a:pt x="2751" y="20805"/>
                    <a:pt x="2756" y="20810"/>
                  </a:cubicBezTo>
                  <a:cubicBezTo>
                    <a:pt x="2761" y="20814"/>
                    <a:pt x="2766" y="20818"/>
                    <a:pt x="2771" y="20822"/>
                  </a:cubicBezTo>
                  <a:cubicBezTo>
                    <a:pt x="2775" y="20826"/>
                    <a:pt x="2780" y="20830"/>
                    <a:pt x="2785" y="20834"/>
                  </a:cubicBezTo>
                  <a:cubicBezTo>
                    <a:pt x="3340" y="21322"/>
                    <a:pt x="3977" y="21600"/>
                    <a:pt x="4655" y="21600"/>
                  </a:cubicBezTo>
                  <a:lnTo>
                    <a:pt x="17690" y="21600"/>
                  </a:lnTo>
                  <a:cubicBezTo>
                    <a:pt x="19849" y="21600"/>
                    <a:pt x="21600" y="18784"/>
                    <a:pt x="21600" y="15313"/>
                  </a:cubicBezTo>
                  <a:cubicBezTo>
                    <a:pt x="21600" y="12906"/>
                    <a:pt x="20753" y="10833"/>
                    <a:pt x="19515" y="9781"/>
                  </a:cubicBezTo>
                  <a:close/>
                </a:path>
              </a:pathLst>
            </a:custGeom>
            <a:solidFill>
              <a:srgbClr val="3B6BA6"/>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4185" name="Shape 3770"/>
            <p:cNvSpPr/>
            <p:nvPr/>
          </p:nvSpPr>
          <p:spPr>
            <a:xfrm rot="21232698">
              <a:off x="67726" y="115161"/>
              <a:ext cx="2234107" cy="13896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15" y="9781"/>
                  </a:moveTo>
                  <a:cubicBezTo>
                    <a:pt x="19510" y="9777"/>
                    <a:pt x="19505" y="9773"/>
                    <a:pt x="19501" y="9769"/>
                  </a:cubicBezTo>
                  <a:cubicBezTo>
                    <a:pt x="19496" y="9765"/>
                    <a:pt x="19492" y="9761"/>
                    <a:pt x="19487" y="9756"/>
                  </a:cubicBezTo>
                  <a:cubicBezTo>
                    <a:pt x="19482" y="9752"/>
                    <a:pt x="19476" y="9747"/>
                    <a:pt x="19471" y="9743"/>
                  </a:cubicBezTo>
                  <a:cubicBezTo>
                    <a:pt x="19466" y="9739"/>
                    <a:pt x="19462" y="9735"/>
                    <a:pt x="19457" y="9730"/>
                  </a:cubicBezTo>
                  <a:cubicBezTo>
                    <a:pt x="19452" y="9726"/>
                    <a:pt x="19447" y="9722"/>
                    <a:pt x="19442" y="9718"/>
                  </a:cubicBezTo>
                  <a:cubicBezTo>
                    <a:pt x="19437" y="9713"/>
                    <a:pt x="19431" y="9709"/>
                    <a:pt x="19426" y="9704"/>
                  </a:cubicBezTo>
                  <a:cubicBezTo>
                    <a:pt x="19422" y="9701"/>
                    <a:pt x="19419" y="9698"/>
                    <a:pt x="19415" y="9695"/>
                  </a:cubicBezTo>
                  <a:cubicBezTo>
                    <a:pt x="19410" y="9689"/>
                    <a:pt x="19404" y="9684"/>
                    <a:pt x="19398" y="9679"/>
                  </a:cubicBezTo>
                  <a:cubicBezTo>
                    <a:pt x="19393" y="9675"/>
                    <a:pt x="19388" y="9671"/>
                    <a:pt x="19384" y="9668"/>
                  </a:cubicBezTo>
                  <a:cubicBezTo>
                    <a:pt x="19379" y="9663"/>
                    <a:pt x="19374" y="9658"/>
                    <a:pt x="19369" y="9654"/>
                  </a:cubicBezTo>
                  <a:cubicBezTo>
                    <a:pt x="19364" y="9651"/>
                    <a:pt x="19360" y="9647"/>
                    <a:pt x="19356" y="9644"/>
                  </a:cubicBezTo>
                  <a:cubicBezTo>
                    <a:pt x="19350" y="9638"/>
                    <a:pt x="19345" y="9634"/>
                    <a:pt x="19339" y="9628"/>
                  </a:cubicBezTo>
                  <a:cubicBezTo>
                    <a:pt x="19334" y="9624"/>
                    <a:pt x="19329" y="9620"/>
                    <a:pt x="19325" y="9616"/>
                  </a:cubicBezTo>
                  <a:cubicBezTo>
                    <a:pt x="19320" y="9613"/>
                    <a:pt x="19316" y="9609"/>
                    <a:pt x="19312" y="9606"/>
                  </a:cubicBezTo>
                  <a:cubicBezTo>
                    <a:pt x="19307" y="9602"/>
                    <a:pt x="19303" y="9597"/>
                    <a:pt x="19298" y="9593"/>
                  </a:cubicBezTo>
                  <a:cubicBezTo>
                    <a:pt x="19292" y="9588"/>
                    <a:pt x="19287" y="9583"/>
                    <a:pt x="19281" y="9579"/>
                  </a:cubicBezTo>
                  <a:cubicBezTo>
                    <a:pt x="19276" y="9574"/>
                    <a:pt x="19272" y="9570"/>
                    <a:pt x="19267" y="9566"/>
                  </a:cubicBezTo>
                  <a:cubicBezTo>
                    <a:pt x="19262" y="9562"/>
                    <a:pt x="19257" y="9558"/>
                    <a:pt x="19253" y="9554"/>
                  </a:cubicBezTo>
                  <a:cubicBezTo>
                    <a:pt x="19247" y="9549"/>
                    <a:pt x="19242" y="9545"/>
                    <a:pt x="19237" y="9541"/>
                  </a:cubicBezTo>
                  <a:cubicBezTo>
                    <a:pt x="19233" y="9537"/>
                    <a:pt x="19228" y="9533"/>
                    <a:pt x="19224" y="9529"/>
                  </a:cubicBezTo>
                  <a:cubicBezTo>
                    <a:pt x="19218" y="9524"/>
                    <a:pt x="19213" y="9520"/>
                    <a:pt x="19207" y="9515"/>
                  </a:cubicBezTo>
                  <a:cubicBezTo>
                    <a:pt x="19203" y="9512"/>
                    <a:pt x="19200" y="9508"/>
                    <a:pt x="19196" y="9505"/>
                  </a:cubicBezTo>
                  <a:cubicBezTo>
                    <a:pt x="19190" y="9500"/>
                    <a:pt x="19185" y="9495"/>
                    <a:pt x="19180" y="9490"/>
                  </a:cubicBezTo>
                  <a:cubicBezTo>
                    <a:pt x="19174" y="9486"/>
                    <a:pt x="19169" y="9481"/>
                    <a:pt x="19163" y="9476"/>
                  </a:cubicBezTo>
                  <a:cubicBezTo>
                    <a:pt x="19159" y="9473"/>
                    <a:pt x="19155" y="9470"/>
                    <a:pt x="19151" y="9466"/>
                  </a:cubicBezTo>
                  <a:cubicBezTo>
                    <a:pt x="19146" y="9462"/>
                    <a:pt x="19141" y="9457"/>
                    <a:pt x="19136" y="9453"/>
                  </a:cubicBezTo>
                  <a:cubicBezTo>
                    <a:pt x="19131" y="9449"/>
                    <a:pt x="19126" y="9444"/>
                    <a:pt x="19120" y="9439"/>
                  </a:cubicBezTo>
                  <a:cubicBezTo>
                    <a:pt x="19115" y="9435"/>
                    <a:pt x="19110" y="9431"/>
                    <a:pt x="19106" y="9427"/>
                  </a:cubicBezTo>
                  <a:cubicBezTo>
                    <a:pt x="19101" y="9423"/>
                    <a:pt x="19097" y="9419"/>
                    <a:pt x="19093" y="9416"/>
                  </a:cubicBezTo>
                  <a:cubicBezTo>
                    <a:pt x="19088" y="9411"/>
                    <a:pt x="19083" y="9407"/>
                    <a:pt x="19078" y="9402"/>
                  </a:cubicBezTo>
                  <a:cubicBezTo>
                    <a:pt x="19073" y="9398"/>
                    <a:pt x="19068" y="9394"/>
                    <a:pt x="19063" y="9390"/>
                  </a:cubicBezTo>
                  <a:cubicBezTo>
                    <a:pt x="19058" y="9385"/>
                    <a:pt x="19053" y="9381"/>
                    <a:pt x="19048" y="9377"/>
                  </a:cubicBezTo>
                  <a:cubicBezTo>
                    <a:pt x="19043" y="9372"/>
                    <a:pt x="19038" y="9368"/>
                    <a:pt x="19032" y="9363"/>
                  </a:cubicBezTo>
                  <a:cubicBezTo>
                    <a:pt x="19029" y="9360"/>
                    <a:pt x="19025" y="9357"/>
                    <a:pt x="19021" y="9354"/>
                  </a:cubicBezTo>
                  <a:cubicBezTo>
                    <a:pt x="19015" y="9348"/>
                    <a:pt x="19009" y="9343"/>
                    <a:pt x="19003" y="9337"/>
                  </a:cubicBezTo>
                  <a:cubicBezTo>
                    <a:pt x="18998" y="9334"/>
                    <a:pt x="18994" y="9330"/>
                    <a:pt x="18989" y="9326"/>
                  </a:cubicBezTo>
                  <a:cubicBezTo>
                    <a:pt x="18985" y="9322"/>
                    <a:pt x="18980" y="9318"/>
                    <a:pt x="18976" y="9314"/>
                  </a:cubicBezTo>
                  <a:cubicBezTo>
                    <a:pt x="18982" y="9219"/>
                    <a:pt x="18993" y="9125"/>
                    <a:pt x="18993" y="9027"/>
                  </a:cubicBezTo>
                  <a:cubicBezTo>
                    <a:pt x="18993" y="5838"/>
                    <a:pt x="17885" y="3065"/>
                    <a:pt x="16254" y="1647"/>
                  </a:cubicBezTo>
                  <a:cubicBezTo>
                    <a:pt x="16251" y="1645"/>
                    <a:pt x="16247" y="1642"/>
                    <a:pt x="16244" y="1639"/>
                  </a:cubicBezTo>
                  <a:cubicBezTo>
                    <a:pt x="16238" y="1634"/>
                    <a:pt x="16231" y="1628"/>
                    <a:pt x="16225" y="1622"/>
                  </a:cubicBezTo>
                  <a:cubicBezTo>
                    <a:pt x="16221" y="1619"/>
                    <a:pt x="16217" y="1616"/>
                    <a:pt x="16214" y="1613"/>
                  </a:cubicBezTo>
                  <a:cubicBezTo>
                    <a:pt x="16209" y="1608"/>
                    <a:pt x="16203" y="1604"/>
                    <a:pt x="16198" y="1599"/>
                  </a:cubicBezTo>
                  <a:cubicBezTo>
                    <a:pt x="16193" y="1595"/>
                    <a:pt x="16187" y="1590"/>
                    <a:pt x="16181" y="1585"/>
                  </a:cubicBezTo>
                  <a:cubicBezTo>
                    <a:pt x="16177" y="1581"/>
                    <a:pt x="16172" y="1577"/>
                    <a:pt x="16167" y="1573"/>
                  </a:cubicBezTo>
                  <a:cubicBezTo>
                    <a:pt x="16163" y="1569"/>
                    <a:pt x="16159" y="1565"/>
                    <a:pt x="16154" y="1562"/>
                  </a:cubicBezTo>
                  <a:cubicBezTo>
                    <a:pt x="16149" y="1557"/>
                    <a:pt x="16143" y="1552"/>
                    <a:pt x="16138" y="1547"/>
                  </a:cubicBezTo>
                  <a:cubicBezTo>
                    <a:pt x="16134" y="1544"/>
                    <a:pt x="16130" y="1540"/>
                    <a:pt x="16126" y="1537"/>
                  </a:cubicBezTo>
                  <a:cubicBezTo>
                    <a:pt x="16120" y="1531"/>
                    <a:pt x="16114" y="1526"/>
                    <a:pt x="16108" y="1521"/>
                  </a:cubicBezTo>
                  <a:cubicBezTo>
                    <a:pt x="16104" y="1518"/>
                    <a:pt x="16101" y="1515"/>
                    <a:pt x="16097" y="1512"/>
                  </a:cubicBezTo>
                  <a:cubicBezTo>
                    <a:pt x="16091" y="1507"/>
                    <a:pt x="16086" y="1502"/>
                    <a:pt x="16080" y="1497"/>
                  </a:cubicBezTo>
                  <a:cubicBezTo>
                    <a:pt x="16074" y="1492"/>
                    <a:pt x="16069" y="1488"/>
                    <a:pt x="16063" y="1483"/>
                  </a:cubicBezTo>
                  <a:cubicBezTo>
                    <a:pt x="16060" y="1480"/>
                    <a:pt x="16057" y="1477"/>
                    <a:pt x="16053" y="1474"/>
                  </a:cubicBezTo>
                  <a:cubicBezTo>
                    <a:pt x="16048" y="1470"/>
                    <a:pt x="16043" y="1465"/>
                    <a:pt x="16038" y="1461"/>
                  </a:cubicBezTo>
                  <a:cubicBezTo>
                    <a:pt x="16032" y="1456"/>
                    <a:pt x="16027" y="1451"/>
                    <a:pt x="16021" y="1446"/>
                  </a:cubicBezTo>
                  <a:cubicBezTo>
                    <a:pt x="16017" y="1442"/>
                    <a:pt x="16012" y="1439"/>
                    <a:pt x="16008" y="1435"/>
                  </a:cubicBezTo>
                  <a:cubicBezTo>
                    <a:pt x="16003" y="1430"/>
                    <a:pt x="15997" y="1425"/>
                    <a:pt x="15992" y="1421"/>
                  </a:cubicBezTo>
                  <a:cubicBezTo>
                    <a:pt x="15987" y="1416"/>
                    <a:pt x="15982" y="1412"/>
                    <a:pt x="15977" y="1408"/>
                  </a:cubicBezTo>
                  <a:cubicBezTo>
                    <a:pt x="15973" y="1405"/>
                    <a:pt x="15970" y="1402"/>
                    <a:pt x="15966" y="1399"/>
                  </a:cubicBezTo>
                  <a:cubicBezTo>
                    <a:pt x="15960" y="1393"/>
                    <a:pt x="15954" y="1388"/>
                    <a:pt x="15948" y="1383"/>
                  </a:cubicBezTo>
                  <a:cubicBezTo>
                    <a:pt x="15944" y="1379"/>
                    <a:pt x="15940" y="1376"/>
                    <a:pt x="15936" y="1373"/>
                  </a:cubicBezTo>
                  <a:cubicBezTo>
                    <a:pt x="15931" y="1369"/>
                    <a:pt x="15926" y="1364"/>
                    <a:pt x="15921" y="1360"/>
                  </a:cubicBezTo>
                  <a:cubicBezTo>
                    <a:pt x="15915" y="1354"/>
                    <a:pt x="15909" y="1349"/>
                    <a:pt x="15903" y="1344"/>
                  </a:cubicBezTo>
                  <a:cubicBezTo>
                    <a:pt x="15899" y="1340"/>
                    <a:pt x="15894" y="1336"/>
                    <a:pt x="15889" y="1332"/>
                  </a:cubicBezTo>
                  <a:cubicBezTo>
                    <a:pt x="15886" y="1329"/>
                    <a:pt x="15882" y="1326"/>
                    <a:pt x="15878" y="1322"/>
                  </a:cubicBezTo>
                  <a:cubicBezTo>
                    <a:pt x="15873" y="1318"/>
                    <a:pt x="15868" y="1313"/>
                    <a:pt x="15863" y="1309"/>
                  </a:cubicBezTo>
                  <a:cubicBezTo>
                    <a:pt x="15856" y="1303"/>
                    <a:pt x="15850" y="1298"/>
                    <a:pt x="15844" y="1293"/>
                  </a:cubicBezTo>
                  <a:cubicBezTo>
                    <a:pt x="15840" y="1290"/>
                    <a:pt x="15837" y="1287"/>
                    <a:pt x="15833" y="1283"/>
                  </a:cubicBezTo>
                  <a:cubicBezTo>
                    <a:pt x="15827" y="1279"/>
                    <a:pt x="15822" y="1274"/>
                    <a:pt x="15816" y="1269"/>
                  </a:cubicBezTo>
                  <a:cubicBezTo>
                    <a:pt x="15812" y="1265"/>
                    <a:pt x="15808" y="1262"/>
                    <a:pt x="15804" y="1259"/>
                  </a:cubicBezTo>
                  <a:cubicBezTo>
                    <a:pt x="15800" y="1255"/>
                    <a:pt x="15795" y="1250"/>
                    <a:pt x="15790" y="1246"/>
                  </a:cubicBezTo>
                  <a:cubicBezTo>
                    <a:pt x="15784" y="1241"/>
                    <a:pt x="15778" y="1236"/>
                    <a:pt x="15773" y="1231"/>
                  </a:cubicBezTo>
                  <a:cubicBezTo>
                    <a:pt x="15769" y="1228"/>
                    <a:pt x="15765" y="1224"/>
                    <a:pt x="15761" y="1221"/>
                  </a:cubicBezTo>
                  <a:cubicBezTo>
                    <a:pt x="15755" y="1216"/>
                    <a:pt x="15750" y="1211"/>
                    <a:pt x="15744" y="1206"/>
                  </a:cubicBezTo>
                  <a:cubicBezTo>
                    <a:pt x="15739" y="1202"/>
                    <a:pt x="15734" y="1198"/>
                    <a:pt x="15729" y="1193"/>
                  </a:cubicBezTo>
                  <a:cubicBezTo>
                    <a:pt x="15725" y="1190"/>
                    <a:pt x="15721" y="1186"/>
                    <a:pt x="15716" y="1182"/>
                  </a:cubicBezTo>
                  <a:cubicBezTo>
                    <a:pt x="15711" y="1178"/>
                    <a:pt x="15706" y="1173"/>
                    <a:pt x="15701" y="1169"/>
                  </a:cubicBezTo>
                  <a:cubicBezTo>
                    <a:pt x="15696" y="1165"/>
                    <a:pt x="15692" y="1162"/>
                    <a:pt x="15688" y="1158"/>
                  </a:cubicBezTo>
                  <a:cubicBezTo>
                    <a:pt x="15682" y="1152"/>
                    <a:pt x="15675" y="1147"/>
                    <a:pt x="15669" y="1141"/>
                  </a:cubicBezTo>
                  <a:cubicBezTo>
                    <a:pt x="15666" y="1139"/>
                    <a:pt x="15663" y="1136"/>
                    <a:pt x="15659" y="1133"/>
                  </a:cubicBezTo>
                  <a:cubicBezTo>
                    <a:pt x="15653" y="1128"/>
                    <a:pt x="15647" y="1122"/>
                    <a:pt x="15641" y="1117"/>
                  </a:cubicBezTo>
                  <a:cubicBezTo>
                    <a:pt x="15637" y="1114"/>
                    <a:pt x="15633" y="1110"/>
                    <a:pt x="15630" y="1107"/>
                  </a:cubicBezTo>
                  <a:cubicBezTo>
                    <a:pt x="15624" y="1102"/>
                    <a:pt x="15618" y="1097"/>
                    <a:pt x="15612" y="1092"/>
                  </a:cubicBezTo>
                  <a:cubicBezTo>
                    <a:pt x="15608" y="1089"/>
                    <a:pt x="15604" y="1085"/>
                    <a:pt x="15600" y="1082"/>
                  </a:cubicBezTo>
                  <a:cubicBezTo>
                    <a:pt x="15594" y="1077"/>
                    <a:pt x="15589" y="1072"/>
                    <a:pt x="15583" y="1067"/>
                  </a:cubicBezTo>
                  <a:cubicBezTo>
                    <a:pt x="15579" y="1063"/>
                    <a:pt x="15575" y="1060"/>
                    <a:pt x="15571" y="1057"/>
                  </a:cubicBezTo>
                  <a:cubicBezTo>
                    <a:pt x="15565" y="1052"/>
                    <a:pt x="15560" y="1047"/>
                    <a:pt x="15554" y="1042"/>
                  </a:cubicBezTo>
                  <a:cubicBezTo>
                    <a:pt x="15549" y="1037"/>
                    <a:pt x="15543" y="1033"/>
                    <a:pt x="15538" y="1028"/>
                  </a:cubicBezTo>
                  <a:cubicBezTo>
                    <a:pt x="15535" y="1025"/>
                    <a:pt x="15531" y="1022"/>
                    <a:pt x="15528" y="1019"/>
                  </a:cubicBezTo>
                  <a:cubicBezTo>
                    <a:pt x="14787" y="369"/>
                    <a:pt x="13938" y="0"/>
                    <a:pt x="13035" y="0"/>
                  </a:cubicBezTo>
                  <a:cubicBezTo>
                    <a:pt x="11082" y="0"/>
                    <a:pt x="9401" y="1747"/>
                    <a:pt x="8507" y="4302"/>
                  </a:cubicBezTo>
                  <a:cubicBezTo>
                    <a:pt x="8284" y="4238"/>
                    <a:pt x="8056" y="4191"/>
                    <a:pt x="7821" y="4191"/>
                  </a:cubicBezTo>
                  <a:cubicBezTo>
                    <a:pt x="6113" y="4191"/>
                    <a:pt x="4675" y="5963"/>
                    <a:pt x="4143" y="8419"/>
                  </a:cubicBezTo>
                  <a:cubicBezTo>
                    <a:pt x="4066" y="8411"/>
                    <a:pt x="3991" y="8382"/>
                    <a:pt x="3910" y="8382"/>
                  </a:cubicBezTo>
                  <a:cubicBezTo>
                    <a:pt x="1751" y="8382"/>
                    <a:pt x="0" y="11198"/>
                    <a:pt x="0" y="14669"/>
                  </a:cubicBezTo>
                  <a:cubicBezTo>
                    <a:pt x="0" y="17061"/>
                    <a:pt x="832" y="19141"/>
                    <a:pt x="2055" y="20204"/>
                  </a:cubicBezTo>
                  <a:cubicBezTo>
                    <a:pt x="2060" y="20207"/>
                    <a:pt x="2064" y="20211"/>
                    <a:pt x="2068" y="20215"/>
                  </a:cubicBezTo>
                  <a:cubicBezTo>
                    <a:pt x="2073" y="20219"/>
                    <a:pt x="2078" y="20223"/>
                    <a:pt x="2084" y="20228"/>
                  </a:cubicBezTo>
                  <a:cubicBezTo>
                    <a:pt x="2089" y="20232"/>
                    <a:pt x="2094" y="20237"/>
                    <a:pt x="2100" y="20242"/>
                  </a:cubicBezTo>
                  <a:cubicBezTo>
                    <a:pt x="2104" y="20246"/>
                    <a:pt x="2109" y="20250"/>
                    <a:pt x="2114" y="20254"/>
                  </a:cubicBezTo>
                  <a:cubicBezTo>
                    <a:pt x="2118" y="20257"/>
                    <a:pt x="2123" y="20261"/>
                    <a:pt x="2127" y="20265"/>
                  </a:cubicBezTo>
                  <a:cubicBezTo>
                    <a:pt x="2132" y="20270"/>
                    <a:pt x="2138" y="20274"/>
                    <a:pt x="2143" y="20279"/>
                  </a:cubicBezTo>
                  <a:cubicBezTo>
                    <a:pt x="2147" y="20283"/>
                    <a:pt x="2151" y="20287"/>
                    <a:pt x="2156" y="20290"/>
                  </a:cubicBezTo>
                  <a:cubicBezTo>
                    <a:pt x="2161" y="20295"/>
                    <a:pt x="2167" y="20300"/>
                    <a:pt x="2173" y="20305"/>
                  </a:cubicBezTo>
                  <a:cubicBezTo>
                    <a:pt x="2177" y="20309"/>
                    <a:pt x="2182" y="20313"/>
                    <a:pt x="2186" y="20316"/>
                  </a:cubicBezTo>
                  <a:cubicBezTo>
                    <a:pt x="2191" y="20321"/>
                    <a:pt x="2196" y="20325"/>
                    <a:pt x="2201" y="20329"/>
                  </a:cubicBezTo>
                  <a:cubicBezTo>
                    <a:pt x="2206" y="20333"/>
                    <a:pt x="2210" y="20337"/>
                    <a:pt x="2214" y="20341"/>
                  </a:cubicBezTo>
                  <a:cubicBezTo>
                    <a:pt x="2220" y="20346"/>
                    <a:pt x="2225" y="20350"/>
                    <a:pt x="2231" y="20355"/>
                  </a:cubicBezTo>
                  <a:cubicBezTo>
                    <a:pt x="2235" y="20359"/>
                    <a:pt x="2240" y="20363"/>
                    <a:pt x="2245" y="20367"/>
                  </a:cubicBezTo>
                  <a:cubicBezTo>
                    <a:pt x="2250" y="20371"/>
                    <a:pt x="2254" y="20376"/>
                    <a:pt x="2259" y="20380"/>
                  </a:cubicBezTo>
                  <a:cubicBezTo>
                    <a:pt x="2264" y="20384"/>
                    <a:pt x="2269" y="20388"/>
                    <a:pt x="2274" y="20392"/>
                  </a:cubicBezTo>
                  <a:cubicBezTo>
                    <a:pt x="2279" y="20397"/>
                    <a:pt x="2284" y="20401"/>
                    <a:pt x="2289" y="20405"/>
                  </a:cubicBezTo>
                  <a:cubicBezTo>
                    <a:pt x="2293" y="20409"/>
                    <a:pt x="2298" y="20413"/>
                    <a:pt x="2302" y="20417"/>
                  </a:cubicBezTo>
                  <a:cubicBezTo>
                    <a:pt x="2307" y="20421"/>
                    <a:pt x="2313" y="20426"/>
                    <a:pt x="2318" y="20430"/>
                  </a:cubicBezTo>
                  <a:cubicBezTo>
                    <a:pt x="2323" y="20435"/>
                    <a:pt x="2328" y="20439"/>
                    <a:pt x="2333" y="20444"/>
                  </a:cubicBezTo>
                  <a:cubicBezTo>
                    <a:pt x="2337" y="20447"/>
                    <a:pt x="2342" y="20451"/>
                    <a:pt x="2346" y="20455"/>
                  </a:cubicBezTo>
                  <a:cubicBezTo>
                    <a:pt x="2351" y="20459"/>
                    <a:pt x="2356" y="20463"/>
                    <a:pt x="2361" y="20468"/>
                  </a:cubicBezTo>
                  <a:cubicBezTo>
                    <a:pt x="2366" y="20472"/>
                    <a:pt x="2372" y="20477"/>
                    <a:pt x="2377" y="20482"/>
                  </a:cubicBezTo>
                  <a:cubicBezTo>
                    <a:pt x="2382" y="20486"/>
                    <a:pt x="2386" y="20490"/>
                    <a:pt x="2391" y="20493"/>
                  </a:cubicBezTo>
                  <a:cubicBezTo>
                    <a:pt x="2395" y="20498"/>
                    <a:pt x="2400" y="20501"/>
                    <a:pt x="2404" y="20506"/>
                  </a:cubicBezTo>
                  <a:cubicBezTo>
                    <a:pt x="2409" y="20510"/>
                    <a:pt x="2414" y="20514"/>
                    <a:pt x="2419" y="20519"/>
                  </a:cubicBezTo>
                  <a:cubicBezTo>
                    <a:pt x="2425" y="20523"/>
                    <a:pt x="2430" y="20527"/>
                    <a:pt x="2435" y="20532"/>
                  </a:cubicBezTo>
                  <a:cubicBezTo>
                    <a:pt x="2440" y="20536"/>
                    <a:pt x="2445" y="20541"/>
                    <a:pt x="2450" y="20545"/>
                  </a:cubicBezTo>
                  <a:cubicBezTo>
                    <a:pt x="2454" y="20549"/>
                    <a:pt x="2459" y="20552"/>
                    <a:pt x="2463" y="20556"/>
                  </a:cubicBezTo>
                  <a:cubicBezTo>
                    <a:pt x="2468" y="20561"/>
                    <a:pt x="2473" y="20565"/>
                    <a:pt x="2479" y="20570"/>
                  </a:cubicBezTo>
                  <a:cubicBezTo>
                    <a:pt x="2484" y="20574"/>
                    <a:pt x="2489" y="20578"/>
                    <a:pt x="2493" y="20582"/>
                  </a:cubicBezTo>
                  <a:cubicBezTo>
                    <a:pt x="2498" y="20586"/>
                    <a:pt x="2502" y="20590"/>
                    <a:pt x="2507" y="20594"/>
                  </a:cubicBezTo>
                  <a:cubicBezTo>
                    <a:pt x="2512" y="20598"/>
                    <a:pt x="2517" y="20603"/>
                    <a:pt x="2522" y="20607"/>
                  </a:cubicBezTo>
                  <a:cubicBezTo>
                    <a:pt x="2527" y="20611"/>
                    <a:pt x="2532" y="20616"/>
                    <a:pt x="2537" y="20620"/>
                  </a:cubicBezTo>
                  <a:cubicBezTo>
                    <a:pt x="2542" y="20624"/>
                    <a:pt x="2547" y="20629"/>
                    <a:pt x="2552" y="20633"/>
                  </a:cubicBezTo>
                  <a:cubicBezTo>
                    <a:pt x="2556" y="20637"/>
                    <a:pt x="2561" y="20641"/>
                    <a:pt x="2565" y="20645"/>
                  </a:cubicBezTo>
                  <a:cubicBezTo>
                    <a:pt x="2571" y="20649"/>
                    <a:pt x="2576" y="20654"/>
                    <a:pt x="2581" y="20658"/>
                  </a:cubicBezTo>
                  <a:cubicBezTo>
                    <a:pt x="2585" y="20662"/>
                    <a:pt x="2590" y="20666"/>
                    <a:pt x="2594" y="20670"/>
                  </a:cubicBezTo>
                  <a:cubicBezTo>
                    <a:pt x="2600" y="20674"/>
                    <a:pt x="2605" y="20679"/>
                    <a:pt x="2611" y="20684"/>
                  </a:cubicBezTo>
                  <a:cubicBezTo>
                    <a:pt x="2615" y="20687"/>
                    <a:pt x="2619" y="20691"/>
                    <a:pt x="2624" y="20695"/>
                  </a:cubicBezTo>
                  <a:cubicBezTo>
                    <a:pt x="2629" y="20700"/>
                    <a:pt x="2634" y="20704"/>
                    <a:pt x="2640" y="20709"/>
                  </a:cubicBezTo>
                  <a:cubicBezTo>
                    <a:pt x="2644" y="20713"/>
                    <a:pt x="2648" y="20716"/>
                    <a:pt x="2652" y="20720"/>
                  </a:cubicBezTo>
                  <a:cubicBezTo>
                    <a:pt x="2658" y="20725"/>
                    <a:pt x="2663" y="20729"/>
                    <a:pt x="2669" y="20734"/>
                  </a:cubicBezTo>
                  <a:cubicBezTo>
                    <a:pt x="2673" y="20738"/>
                    <a:pt x="2678" y="20742"/>
                    <a:pt x="2682" y="20746"/>
                  </a:cubicBezTo>
                  <a:cubicBezTo>
                    <a:pt x="2687" y="20750"/>
                    <a:pt x="2693" y="20755"/>
                    <a:pt x="2698" y="20760"/>
                  </a:cubicBezTo>
                  <a:cubicBezTo>
                    <a:pt x="2703" y="20763"/>
                    <a:pt x="2707" y="20767"/>
                    <a:pt x="2712" y="20771"/>
                  </a:cubicBezTo>
                  <a:cubicBezTo>
                    <a:pt x="2716" y="20776"/>
                    <a:pt x="2722" y="20780"/>
                    <a:pt x="2727" y="20784"/>
                  </a:cubicBezTo>
                  <a:cubicBezTo>
                    <a:pt x="2731" y="20788"/>
                    <a:pt x="2736" y="20792"/>
                    <a:pt x="2740" y="20796"/>
                  </a:cubicBezTo>
                  <a:cubicBezTo>
                    <a:pt x="2746" y="20801"/>
                    <a:pt x="2751" y="20805"/>
                    <a:pt x="2756" y="20810"/>
                  </a:cubicBezTo>
                  <a:cubicBezTo>
                    <a:pt x="2761" y="20814"/>
                    <a:pt x="2766" y="20818"/>
                    <a:pt x="2771" y="20822"/>
                  </a:cubicBezTo>
                  <a:cubicBezTo>
                    <a:pt x="2775" y="20826"/>
                    <a:pt x="2780" y="20830"/>
                    <a:pt x="2784" y="20834"/>
                  </a:cubicBezTo>
                  <a:cubicBezTo>
                    <a:pt x="3340" y="21322"/>
                    <a:pt x="3977" y="21600"/>
                    <a:pt x="4655" y="21600"/>
                  </a:cubicBezTo>
                  <a:lnTo>
                    <a:pt x="17690" y="21600"/>
                  </a:lnTo>
                  <a:cubicBezTo>
                    <a:pt x="19849" y="21600"/>
                    <a:pt x="21600" y="18784"/>
                    <a:pt x="21600" y="15313"/>
                  </a:cubicBezTo>
                  <a:cubicBezTo>
                    <a:pt x="21600" y="12906"/>
                    <a:pt x="20753" y="10833"/>
                    <a:pt x="19515" y="9781"/>
                  </a:cubicBezTo>
                  <a:close/>
                </a:path>
              </a:pathLst>
            </a:custGeom>
            <a:gradFill flip="none" rotWithShape="1">
              <a:gsLst>
                <a:gs pos="0">
                  <a:srgbClr val="3B6BA6"/>
                </a:gs>
                <a:gs pos="46142">
                  <a:srgbClr val="E0E9F4"/>
                </a:gs>
                <a:gs pos="57000">
                  <a:srgbClr val="3B6BA6"/>
                </a:gs>
                <a:gs pos="72000">
                  <a:srgbClr val="C1D3E9"/>
                </a:gs>
                <a:gs pos="81000">
                  <a:srgbClr val="6491C8"/>
                </a:gs>
              </a:gsLst>
              <a:lin ang="18339742"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4186" name="Shape 3771"/>
            <p:cNvSpPr/>
            <p:nvPr/>
          </p:nvSpPr>
          <p:spPr>
            <a:xfrm rot="21232698">
              <a:off x="65735" y="119385"/>
              <a:ext cx="2157092" cy="13481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76" y="9024"/>
                  </a:moveTo>
                  <a:cubicBezTo>
                    <a:pt x="18879" y="8893"/>
                    <a:pt x="18900" y="8771"/>
                    <a:pt x="18900" y="8640"/>
                  </a:cubicBezTo>
                  <a:cubicBezTo>
                    <a:pt x="18900" y="3869"/>
                    <a:pt x="16482" y="0"/>
                    <a:pt x="13500" y="0"/>
                  </a:cubicBezTo>
                  <a:cubicBezTo>
                    <a:pt x="11478" y="0"/>
                    <a:pt x="9737" y="1801"/>
                    <a:pt x="8811" y="4434"/>
                  </a:cubicBezTo>
                  <a:cubicBezTo>
                    <a:pt x="8580" y="4368"/>
                    <a:pt x="8344" y="4320"/>
                    <a:pt x="8100" y="4320"/>
                  </a:cubicBezTo>
                  <a:cubicBezTo>
                    <a:pt x="6331" y="4320"/>
                    <a:pt x="4842" y="6147"/>
                    <a:pt x="4291" y="8678"/>
                  </a:cubicBezTo>
                  <a:cubicBezTo>
                    <a:pt x="4211" y="8670"/>
                    <a:pt x="4133" y="8640"/>
                    <a:pt x="4050" y="8640"/>
                  </a:cubicBezTo>
                  <a:cubicBezTo>
                    <a:pt x="1814" y="8640"/>
                    <a:pt x="0" y="11543"/>
                    <a:pt x="0" y="15120"/>
                  </a:cubicBezTo>
                  <a:cubicBezTo>
                    <a:pt x="0" y="18698"/>
                    <a:pt x="1814" y="21600"/>
                    <a:pt x="4050" y="21600"/>
                  </a:cubicBezTo>
                  <a:lnTo>
                    <a:pt x="17550" y="21600"/>
                  </a:lnTo>
                  <a:cubicBezTo>
                    <a:pt x="19786" y="21600"/>
                    <a:pt x="21600" y="18698"/>
                    <a:pt x="21600" y="15120"/>
                  </a:cubicBezTo>
                  <a:cubicBezTo>
                    <a:pt x="21600" y="12289"/>
                    <a:pt x="20459" y="9906"/>
                    <a:pt x="18876" y="9024"/>
                  </a:cubicBezTo>
                  <a:close/>
                </a:path>
              </a:pathLst>
            </a:custGeom>
            <a:gradFill flip="none" rotWithShape="1">
              <a:gsLst>
                <a:gs pos="0">
                  <a:srgbClr val="E0E9F4"/>
                </a:gs>
                <a:gs pos="100000">
                  <a:srgbClr val="A2BDDE"/>
                </a:gs>
              </a:gsLst>
              <a:lin ang="18339742"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4187" name="Shape 3772"/>
            <p:cNvSpPr/>
            <p:nvPr/>
          </p:nvSpPr>
          <p:spPr>
            <a:xfrm rot="21232698">
              <a:off x="65735" y="119385"/>
              <a:ext cx="2157092" cy="13481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550" y="21408"/>
                  </a:moveTo>
                  <a:lnTo>
                    <a:pt x="4050" y="21408"/>
                  </a:lnTo>
                  <a:cubicBezTo>
                    <a:pt x="1883" y="21408"/>
                    <a:pt x="120" y="18587"/>
                    <a:pt x="120" y="15120"/>
                  </a:cubicBezTo>
                  <a:cubicBezTo>
                    <a:pt x="120" y="11653"/>
                    <a:pt x="1883" y="8832"/>
                    <a:pt x="4050" y="8832"/>
                  </a:cubicBezTo>
                  <a:cubicBezTo>
                    <a:pt x="4093" y="8832"/>
                    <a:pt x="4135" y="8841"/>
                    <a:pt x="4176" y="8850"/>
                  </a:cubicBezTo>
                  <a:cubicBezTo>
                    <a:pt x="4212" y="8858"/>
                    <a:pt x="4247" y="8865"/>
                    <a:pt x="4284" y="8869"/>
                  </a:cubicBezTo>
                  <a:lnTo>
                    <a:pt x="4374" y="8879"/>
                  </a:lnTo>
                  <a:lnTo>
                    <a:pt x="4404" y="8741"/>
                  </a:lnTo>
                  <a:cubicBezTo>
                    <a:pt x="4955" y="6211"/>
                    <a:pt x="6440" y="4512"/>
                    <a:pt x="8100" y="4512"/>
                  </a:cubicBezTo>
                  <a:cubicBezTo>
                    <a:pt x="8305" y="4512"/>
                    <a:pt x="8524" y="4547"/>
                    <a:pt x="8790" y="4623"/>
                  </a:cubicBezTo>
                  <a:lnTo>
                    <a:pt x="8873" y="4647"/>
                  </a:lnTo>
                  <a:lnTo>
                    <a:pt x="8915" y="4529"/>
                  </a:lnTo>
                  <a:cubicBezTo>
                    <a:pt x="9856" y="1853"/>
                    <a:pt x="11612" y="192"/>
                    <a:pt x="13500" y="192"/>
                  </a:cubicBezTo>
                  <a:cubicBezTo>
                    <a:pt x="16411" y="192"/>
                    <a:pt x="18780" y="3982"/>
                    <a:pt x="18780" y="8640"/>
                  </a:cubicBezTo>
                  <a:cubicBezTo>
                    <a:pt x="18780" y="8701"/>
                    <a:pt x="18775" y="8761"/>
                    <a:pt x="18769" y="8820"/>
                  </a:cubicBezTo>
                  <a:cubicBezTo>
                    <a:pt x="18764" y="8885"/>
                    <a:pt x="18758" y="8950"/>
                    <a:pt x="18756" y="9017"/>
                  </a:cubicBezTo>
                  <a:lnTo>
                    <a:pt x="18753" y="9158"/>
                  </a:lnTo>
                  <a:lnTo>
                    <a:pt x="18837" y="9204"/>
                  </a:lnTo>
                  <a:cubicBezTo>
                    <a:pt x="20418" y="10086"/>
                    <a:pt x="21480" y="12464"/>
                    <a:pt x="21480" y="15120"/>
                  </a:cubicBezTo>
                  <a:cubicBezTo>
                    <a:pt x="21480" y="18587"/>
                    <a:pt x="19717" y="21408"/>
                    <a:pt x="17550" y="21408"/>
                  </a:cubicBezTo>
                  <a:close/>
                  <a:moveTo>
                    <a:pt x="18876" y="9024"/>
                  </a:moveTo>
                  <a:cubicBezTo>
                    <a:pt x="18879" y="8893"/>
                    <a:pt x="18900" y="8771"/>
                    <a:pt x="18900" y="8640"/>
                  </a:cubicBezTo>
                  <a:cubicBezTo>
                    <a:pt x="18900" y="3869"/>
                    <a:pt x="16482" y="0"/>
                    <a:pt x="13500" y="0"/>
                  </a:cubicBezTo>
                  <a:cubicBezTo>
                    <a:pt x="11478" y="0"/>
                    <a:pt x="9737" y="1801"/>
                    <a:pt x="8811" y="4434"/>
                  </a:cubicBezTo>
                  <a:cubicBezTo>
                    <a:pt x="8580" y="4368"/>
                    <a:pt x="8344" y="4320"/>
                    <a:pt x="8100" y="4320"/>
                  </a:cubicBezTo>
                  <a:cubicBezTo>
                    <a:pt x="6331" y="4320"/>
                    <a:pt x="4842" y="6147"/>
                    <a:pt x="4291" y="8678"/>
                  </a:cubicBezTo>
                  <a:cubicBezTo>
                    <a:pt x="4211" y="8670"/>
                    <a:pt x="4133" y="8640"/>
                    <a:pt x="4050" y="8640"/>
                  </a:cubicBezTo>
                  <a:cubicBezTo>
                    <a:pt x="1814" y="8640"/>
                    <a:pt x="0" y="11543"/>
                    <a:pt x="0" y="15120"/>
                  </a:cubicBezTo>
                  <a:cubicBezTo>
                    <a:pt x="0" y="18698"/>
                    <a:pt x="1814" y="21600"/>
                    <a:pt x="4050" y="21600"/>
                  </a:cubicBezTo>
                  <a:lnTo>
                    <a:pt x="17550" y="21600"/>
                  </a:lnTo>
                  <a:cubicBezTo>
                    <a:pt x="19786" y="21600"/>
                    <a:pt x="21600" y="18698"/>
                    <a:pt x="21600" y="15120"/>
                  </a:cubicBezTo>
                  <a:cubicBezTo>
                    <a:pt x="21600" y="12289"/>
                    <a:pt x="20459" y="9906"/>
                    <a:pt x="18876" y="9024"/>
                  </a:cubicBezTo>
                  <a:close/>
                </a:path>
              </a:pathLst>
            </a:custGeom>
            <a:solidFill>
              <a:srgbClr val="C1D3E9"/>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grpSp>
      <p:grpSp>
        <p:nvGrpSpPr>
          <p:cNvPr id="4191" name="Group 61"/>
          <p:cNvGrpSpPr/>
          <p:nvPr/>
        </p:nvGrpSpPr>
        <p:grpSpPr>
          <a:xfrm>
            <a:off x="1955490" y="4182095"/>
            <a:ext cx="1009269" cy="1147374"/>
            <a:chOff x="19" y="6"/>
            <a:chExt cx="1009267" cy="1147373"/>
          </a:xfrm>
        </p:grpSpPr>
        <p:sp>
          <p:nvSpPr>
            <p:cNvPr id="4189" name="Shape 6"/>
            <p:cNvSpPr/>
            <p:nvPr/>
          </p:nvSpPr>
          <p:spPr>
            <a:xfrm>
              <a:off x="19" y="6"/>
              <a:ext cx="1009269" cy="1147375"/>
            </a:xfrm>
            <a:custGeom>
              <a:avLst/>
              <a:gdLst/>
              <a:ahLst/>
              <a:cxnLst>
                <a:cxn ang="0">
                  <a:pos x="wd2" y="hd2"/>
                </a:cxn>
                <a:cxn ang="5400000">
                  <a:pos x="wd2" y="hd2"/>
                </a:cxn>
                <a:cxn ang="10800000">
                  <a:pos x="wd2" y="hd2"/>
                </a:cxn>
                <a:cxn ang="16200000">
                  <a:pos x="wd2" y="hd2"/>
                </a:cxn>
              </a:cxnLst>
              <a:rect l="0" t="0" r="r" b="b"/>
              <a:pathLst>
                <a:path w="20055" h="20373" fill="norm" stroke="1" extrusionOk="0">
                  <a:moveTo>
                    <a:pt x="7913" y="20113"/>
                  </a:moveTo>
                  <a:cubicBezTo>
                    <a:pt x="7913" y="20113"/>
                    <a:pt x="8032" y="17033"/>
                    <a:pt x="5605" y="17120"/>
                  </a:cubicBezTo>
                  <a:cubicBezTo>
                    <a:pt x="3178" y="17207"/>
                    <a:pt x="2946" y="17846"/>
                    <a:pt x="2363" y="17033"/>
                  </a:cubicBezTo>
                  <a:cubicBezTo>
                    <a:pt x="1781" y="16220"/>
                    <a:pt x="2371" y="15763"/>
                    <a:pt x="1978" y="15417"/>
                  </a:cubicBezTo>
                  <a:cubicBezTo>
                    <a:pt x="1978" y="15417"/>
                    <a:pt x="1379" y="15139"/>
                    <a:pt x="1371" y="14785"/>
                  </a:cubicBezTo>
                  <a:cubicBezTo>
                    <a:pt x="1363" y="14431"/>
                    <a:pt x="1759" y="14351"/>
                    <a:pt x="1759" y="14351"/>
                  </a:cubicBezTo>
                  <a:cubicBezTo>
                    <a:pt x="1759" y="14351"/>
                    <a:pt x="1112" y="14330"/>
                    <a:pt x="1087" y="13947"/>
                  </a:cubicBezTo>
                  <a:cubicBezTo>
                    <a:pt x="1063" y="13563"/>
                    <a:pt x="1354" y="13534"/>
                    <a:pt x="675" y="13281"/>
                  </a:cubicBezTo>
                  <a:cubicBezTo>
                    <a:pt x="-5" y="13029"/>
                    <a:pt x="-199" y="12797"/>
                    <a:pt x="222" y="12161"/>
                  </a:cubicBezTo>
                  <a:cubicBezTo>
                    <a:pt x="642" y="11525"/>
                    <a:pt x="2050" y="9732"/>
                    <a:pt x="1888" y="8966"/>
                  </a:cubicBezTo>
                  <a:cubicBezTo>
                    <a:pt x="1726" y="8200"/>
                    <a:pt x="-296" y="3804"/>
                    <a:pt x="4752" y="1289"/>
                  </a:cubicBezTo>
                  <a:cubicBezTo>
                    <a:pt x="9800" y="-1227"/>
                    <a:pt x="18197" y="-143"/>
                    <a:pt x="19751" y="5279"/>
                  </a:cubicBezTo>
                  <a:cubicBezTo>
                    <a:pt x="21304" y="10701"/>
                    <a:pt x="16401" y="14604"/>
                    <a:pt x="16401" y="14604"/>
                  </a:cubicBezTo>
                  <a:cubicBezTo>
                    <a:pt x="16401" y="14604"/>
                    <a:pt x="14363" y="18031"/>
                    <a:pt x="16547" y="20373"/>
                  </a:cubicBezTo>
                  <a:lnTo>
                    <a:pt x="7907" y="20373"/>
                  </a:lnTo>
                  <a:cubicBezTo>
                    <a:pt x="7907" y="20373"/>
                    <a:pt x="7913" y="20113"/>
                    <a:pt x="7913" y="20113"/>
                  </a:cubicBezTo>
                  <a:close/>
                </a:path>
              </a:pathLst>
            </a:custGeom>
            <a:gradFill flip="none" rotWithShape="1">
              <a:gsLst>
                <a:gs pos="10000">
                  <a:srgbClr val="7D8287"/>
                </a:gs>
                <a:gs pos="50000">
                  <a:srgbClr val="010101"/>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90" name="Freeform 40"/>
            <p:cNvSpPr/>
            <p:nvPr/>
          </p:nvSpPr>
          <p:spPr>
            <a:xfrm>
              <a:off x="182045" y="41366"/>
              <a:ext cx="781405" cy="683123"/>
            </a:xfrm>
            <a:custGeom>
              <a:avLst/>
              <a:gdLst/>
              <a:ahLst/>
              <a:cxnLst>
                <a:cxn ang="0">
                  <a:pos x="wd2" y="hd2"/>
                </a:cxn>
                <a:cxn ang="5400000">
                  <a:pos x="wd2" y="hd2"/>
                </a:cxn>
                <a:cxn ang="10800000">
                  <a:pos x="wd2" y="hd2"/>
                </a:cxn>
                <a:cxn ang="16200000">
                  <a:pos x="wd2" y="hd2"/>
                </a:cxn>
              </a:cxnLst>
              <a:rect l="0" t="0" r="r" b="b"/>
              <a:pathLst>
                <a:path w="20500" h="20871" fill="norm" stroke="1" extrusionOk="0">
                  <a:moveTo>
                    <a:pt x="10894" y="2534"/>
                  </a:moveTo>
                  <a:cubicBezTo>
                    <a:pt x="11048" y="2522"/>
                    <a:pt x="11215" y="2530"/>
                    <a:pt x="11393" y="2564"/>
                  </a:cubicBezTo>
                  <a:cubicBezTo>
                    <a:pt x="12945" y="2858"/>
                    <a:pt x="13371" y="4345"/>
                    <a:pt x="13327" y="4979"/>
                  </a:cubicBezTo>
                  <a:cubicBezTo>
                    <a:pt x="12275" y="5656"/>
                    <a:pt x="11961" y="7089"/>
                    <a:pt x="11944" y="7949"/>
                  </a:cubicBezTo>
                  <a:cubicBezTo>
                    <a:pt x="11340" y="8052"/>
                    <a:pt x="10854" y="8332"/>
                    <a:pt x="10599" y="8506"/>
                  </a:cubicBezTo>
                  <a:cubicBezTo>
                    <a:pt x="10260" y="8240"/>
                    <a:pt x="9487" y="7771"/>
                    <a:pt x="8470" y="8008"/>
                  </a:cubicBezTo>
                  <a:cubicBezTo>
                    <a:pt x="7871" y="8147"/>
                    <a:pt x="7483" y="8559"/>
                    <a:pt x="7235" y="8994"/>
                  </a:cubicBezTo>
                  <a:cubicBezTo>
                    <a:pt x="7138" y="7914"/>
                    <a:pt x="6786" y="6322"/>
                    <a:pt x="5611" y="5335"/>
                  </a:cubicBezTo>
                  <a:cubicBezTo>
                    <a:pt x="5551" y="5285"/>
                    <a:pt x="5490" y="5237"/>
                    <a:pt x="5427" y="5192"/>
                  </a:cubicBezTo>
                  <a:cubicBezTo>
                    <a:pt x="5476" y="4818"/>
                    <a:pt x="5716" y="3798"/>
                    <a:pt x="6867" y="3481"/>
                  </a:cubicBezTo>
                  <a:cubicBezTo>
                    <a:pt x="8278" y="3092"/>
                    <a:pt x="8748" y="3767"/>
                    <a:pt x="8763" y="3791"/>
                  </a:cubicBezTo>
                  <a:cubicBezTo>
                    <a:pt x="8825" y="3890"/>
                    <a:pt x="8926" y="3946"/>
                    <a:pt x="9030" y="3937"/>
                  </a:cubicBezTo>
                  <a:cubicBezTo>
                    <a:pt x="9135" y="3930"/>
                    <a:pt x="9229" y="3859"/>
                    <a:pt x="9279" y="3751"/>
                  </a:cubicBezTo>
                  <a:cubicBezTo>
                    <a:pt x="9303" y="3698"/>
                    <a:pt x="9811" y="2621"/>
                    <a:pt x="10894" y="2534"/>
                  </a:cubicBezTo>
                  <a:close/>
                  <a:moveTo>
                    <a:pt x="10857" y="3"/>
                  </a:moveTo>
                  <a:cubicBezTo>
                    <a:pt x="11772" y="38"/>
                    <a:pt x="12831" y="437"/>
                    <a:pt x="13881" y="1624"/>
                  </a:cubicBezTo>
                  <a:cubicBezTo>
                    <a:pt x="13881" y="1624"/>
                    <a:pt x="16043" y="1236"/>
                    <a:pt x="17742" y="3405"/>
                  </a:cubicBezTo>
                  <a:cubicBezTo>
                    <a:pt x="18837" y="4904"/>
                    <a:pt x="19002" y="6308"/>
                    <a:pt x="19002" y="6308"/>
                  </a:cubicBezTo>
                  <a:cubicBezTo>
                    <a:pt x="19002" y="6308"/>
                    <a:pt x="20419" y="7415"/>
                    <a:pt x="20497" y="10324"/>
                  </a:cubicBezTo>
                  <a:cubicBezTo>
                    <a:pt x="20576" y="13234"/>
                    <a:pt x="19106" y="14691"/>
                    <a:pt x="17991" y="14884"/>
                  </a:cubicBezTo>
                  <a:cubicBezTo>
                    <a:pt x="17991" y="14884"/>
                    <a:pt x="18566" y="18014"/>
                    <a:pt x="15895" y="19239"/>
                  </a:cubicBezTo>
                  <a:cubicBezTo>
                    <a:pt x="15895" y="19239"/>
                    <a:pt x="15511" y="20978"/>
                    <a:pt x="13537" y="20866"/>
                  </a:cubicBezTo>
                  <a:cubicBezTo>
                    <a:pt x="11837" y="20771"/>
                    <a:pt x="10247" y="19930"/>
                    <a:pt x="9539" y="18105"/>
                  </a:cubicBezTo>
                  <a:cubicBezTo>
                    <a:pt x="9880" y="18222"/>
                    <a:pt x="10374" y="18359"/>
                    <a:pt x="10922" y="18411"/>
                  </a:cubicBezTo>
                  <a:cubicBezTo>
                    <a:pt x="11906" y="18504"/>
                    <a:pt x="13064" y="18320"/>
                    <a:pt x="13825" y="17245"/>
                  </a:cubicBezTo>
                  <a:cubicBezTo>
                    <a:pt x="13833" y="17232"/>
                    <a:pt x="13842" y="17218"/>
                    <a:pt x="13849" y="17205"/>
                  </a:cubicBezTo>
                  <a:cubicBezTo>
                    <a:pt x="14268" y="16408"/>
                    <a:pt x="14387" y="15706"/>
                    <a:pt x="14205" y="15115"/>
                  </a:cubicBezTo>
                  <a:cubicBezTo>
                    <a:pt x="13977" y="14381"/>
                    <a:pt x="13366" y="14129"/>
                    <a:pt x="13340" y="14119"/>
                  </a:cubicBezTo>
                  <a:cubicBezTo>
                    <a:pt x="13182" y="14055"/>
                    <a:pt x="13009" y="14154"/>
                    <a:pt x="12955" y="14339"/>
                  </a:cubicBezTo>
                  <a:cubicBezTo>
                    <a:pt x="12900" y="14523"/>
                    <a:pt x="12985" y="14725"/>
                    <a:pt x="13144" y="14788"/>
                  </a:cubicBezTo>
                  <a:cubicBezTo>
                    <a:pt x="13147" y="14789"/>
                    <a:pt x="13506" y="14943"/>
                    <a:pt x="13634" y="15354"/>
                  </a:cubicBezTo>
                  <a:cubicBezTo>
                    <a:pt x="13748" y="15723"/>
                    <a:pt x="13647" y="16228"/>
                    <a:pt x="13342" y="16814"/>
                  </a:cubicBezTo>
                  <a:cubicBezTo>
                    <a:pt x="12118" y="18509"/>
                    <a:pt x="9407" y="17315"/>
                    <a:pt x="9292" y="17264"/>
                  </a:cubicBezTo>
                  <a:cubicBezTo>
                    <a:pt x="9284" y="17226"/>
                    <a:pt x="9275" y="17187"/>
                    <a:pt x="9268" y="17149"/>
                  </a:cubicBezTo>
                  <a:cubicBezTo>
                    <a:pt x="9268" y="17149"/>
                    <a:pt x="5222" y="17462"/>
                    <a:pt x="4876" y="13946"/>
                  </a:cubicBezTo>
                  <a:cubicBezTo>
                    <a:pt x="4952" y="13875"/>
                    <a:pt x="4997" y="13763"/>
                    <a:pt x="4989" y="13642"/>
                  </a:cubicBezTo>
                  <a:cubicBezTo>
                    <a:pt x="4983" y="13541"/>
                    <a:pt x="4857" y="11174"/>
                    <a:pt x="7171" y="10687"/>
                  </a:cubicBezTo>
                  <a:cubicBezTo>
                    <a:pt x="7300" y="10660"/>
                    <a:pt x="7400" y="10539"/>
                    <a:pt x="7418" y="10387"/>
                  </a:cubicBezTo>
                  <a:cubicBezTo>
                    <a:pt x="7419" y="10372"/>
                    <a:pt x="7597" y="8958"/>
                    <a:pt x="8596" y="8726"/>
                  </a:cubicBezTo>
                  <a:cubicBezTo>
                    <a:pt x="9646" y="8481"/>
                    <a:pt x="10360" y="9194"/>
                    <a:pt x="10389" y="9223"/>
                  </a:cubicBezTo>
                  <a:cubicBezTo>
                    <a:pt x="10496" y="9335"/>
                    <a:pt x="10657" y="9343"/>
                    <a:pt x="10773" y="9243"/>
                  </a:cubicBezTo>
                  <a:cubicBezTo>
                    <a:pt x="10855" y="9172"/>
                    <a:pt x="12800" y="7536"/>
                    <a:pt x="14505" y="9961"/>
                  </a:cubicBezTo>
                  <a:cubicBezTo>
                    <a:pt x="14611" y="10112"/>
                    <a:pt x="14802" y="10135"/>
                    <a:pt x="14932" y="10011"/>
                  </a:cubicBezTo>
                  <a:cubicBezTo>
                    <a:pt x="15062" y="9887"/>
                    <a:pt x="15081" y="9665"/>
                    <a:pt x="14974" y="9514"/>
                  </a:cubicBezTo>
                  <a:cubicBezTo>
                    <a:pt x="14173" y="8373"/>
                    <a:pt x="13315" y="7985"/>
                    <a:pt x="12561" y="7940"/>
                  </a:cubicBezTo>
                  <a:cubicBezTo>
                    <a:pt x="12588" y="7415"/>
                    <a:pt x="12775" y="5809"/>
                    <a:pt x="14063" y="5422"/>
                  </a:cubicBezTo>
                  <a:cubicBezTo>
                    <a:pt x="15041" y="5128"/>
                    <a:pt x="16184" y="5470"/>
                    <a:pt x="16841" y="6256"/>
                  </a:cubicBezTo>
                  <a:cubicBezTo>
                    <a:pt x="17381" y="6901"/>
                    <a:pt x="17537" y="7772"/>
                    <a:pt x="17291" y="8776"/>
                  </a:cubicBezTo>
                  <a:cubicBezTo>
                    <a:pt x="17255" y="8919"/>
                    <a:pt x="17301" y="9072"/>
                    <a:pt x="17405" y="9159"/>
                  </a:cubicBezTo>
                  <a:cubicBezTo>
                    <a:pt x="17413" y="9166"/>
                    <a:pt x="18207" y="9849"/>
                    <a:pt x="18029" y="11342"/>
                  </a:cubicBezTo>
                  <a:cubicBezTo>
                    <a:pt x="17964" y="11878"/>
                    <a:pt x="17725" y="12274"/>
                    <a:pt x="17335" y="12483"/>
                  </a:cubicBezTo>
                  <a:cubicBezTo>
                    <a:pt x="16777" y="12784"/>
                    <a:pt x="16001" y="12671"/>
                    <a:pt x="15357" y="12195"/>
                  </a:cubicBezTo>
                  <a:cubicBezTo>
                    <a:pt x="13961" y="11164"/>
                    <a:pt x="11904" y="11144"/>
                    <a:pt x="10866" y="12153"/>
                  </a:cubicBezTo>
                  <a:cubicBezTo>
                    <a:pt x="10363" y="12641"/>
                    <a:pt x="9637" y="13275"/>
                    <a:pt x="9137" y="13147"/>
                  </a:cubicBezTo>
                  <a:cubicBezTo>
                    <a:pt x="8913" y="13090"/>
                    <a:pt x="8727" y="12875"/>
                    <a:pt x="8571" y="12491"/>
                  </a:cubicBezTo>
                  <a:cubicBezTo>
                    <a:pt x="8499" y="12315"/>
                    <a:pt x="8318" y="12240"/>
                    <a:pt x="8166" y="12325"/>
                  </a:cubicBezTo>
                  <a:cubicBezTo>
                    <a:pt x="8015" y="12408"/>
                    <a:pt x="7950" y="12620"/>
                    <a:pt x="8023" y="12796"/>
                  </a:cubicBezTo>
                  <a:cubicBezTo>
                    <a:pt x="8262" y="13381"/>
                    <a:pt x="8593" y="13732"/>
                    <a:pt x="9007" y="13837"/>
                  </a:cubicBezTo>
                  <a:cubicBezTo>
                    <a:pt x="9061" y="13852"/>
                    <a:pt x="9116" y="13861"/>
                    <a:pt x="9171" y="13867"/>
                  </a:cubicBezTo>
                  <a:cubicBezTo>
                    <a:pt x="9871" y="13932"/>
                    <a:pt x="10613" y="13318"/>
                    <a:pt x="11255" y="12696"/>
                  </a:cubicBezTo>
                  <a:cubicBezTo>
                    <a:pt x="12079" y="11895"/>
                    <a:pt x="13880" y="11941"/>
                    <a:pt x="15032" y="12793"/>
                  </a:cubicBezTo>
                  <a:cubicBezTo>
                    <a:pt x="15846" y="13393"/>
                    <a:pt x="16850" y="13524"/>
                    <a:pt x="17590" y="13124"/>
                  </a:cubicBezTo>
                  <a:cubicBezTo>
                    <a:pt x="18168" y="12814"/>
                    <a:pt x="18537" y="12214"/>
                    <a:pt x="18630" y="11438"/>
                  </a:cubicBezTo>
                  <a:cubicBezTo>
                    <a:pt x="18805" y="9967"/>
                    <a:pt x="18221" y="9093"/>
                    <a:pt x="17923" y="8751"/>
                  </a:cubicBezTo>
                  <a:cubicBezTo>
                    <a:pt x="18152" y="7593"/>
                    <a:pt x="17926" y="6538"/>
                    <a:pt x="17276" y="5762"/>
                  </a:cubicBezTo>
                  <a:cubicBezTo>
                    <a:pt x="16480" y="4811"/>
                    <a:pt x="15111" y="4389"/>
                    <a:pt x="13938" y="4730"/>
                  </a:cubicBezTo>
                  <a:cubicBezTo>
                    <a:pt x="13905" y="4224"/>
                    <a:pt x="13727" y="3680"/>
                    <a:pt x="13437" y="3218"/>
                  </a:cubicBezTo>
                  <a:cubicBezTo>
                    <a:pt x="13124" y="2722"/>
                    <a:pt x="12534" y="2088"/>
                    <a:pt x="11497" y="1891"/>
                  </a:cubicBezTo>
                  <a:cubicBezTo>
                    <a:pt x="10253" y="1654"/>
                    <a:pt x="9381" y="2430"/>
                    <a:pt x="8952" y="3079"/>
                  </a:cubicBezTo>
                  <a:cubicBezTo>
                    <a:pt x="8594" y="2802"/>
                    <a:pt x="7899" y="2495"/>
                    <a:pt x="6733" y="2816"/>
                  </a:cubicBezTo>
                  <a:cubicBezTo>
                    <a:pt x="5514" y="3153"/>
                    <a:pt x="5013" y="4162"/>
                    <a:pt x="4864" y="4899"/>
                  </a:cubicBezTo>
                  <a:cubicBezTo>
                    <a:pt x="4001" y="4542"/>
                    <a:pt x="3049" y="4672"/>
                    <a:pt x="2353" y="5298"/>
                  </a:cubicBezTo>
                  <a:cubicBezTo>
                    <a:pt x="1596" y="5977"/>
                    <a:pt x="1366" y="7052"/>
                    <a:pt x="1739" y="8176"/>
                  </a:cubicBezTo>
                  <a:cubicBezTo>
                    <a:pt x="1947" y="8779"/>
                    <a:pt x="2280" y="9194"/>
                    <a:pt x="2728" y="9412"/>
                  </a:cubicBezTo>
                  <a:cubicBezTo>
                    <a:pt x="3536" y="9803"/>
                    <a:pt x="4415" y="9379"/>
                    <a:pt x="4452" y="9362"/>
                  </a:cubicBezTo>
                  <a:cubicBezTo>
                    <a:pt x="4606" y="9286"/>
                    <a:pt x="4678" y="9079"/>
                    <a:pt x="4613" y="8900"/>
                  </a:cubicBezTo>
                  <a:cubicBezTo>
                    <a:pt x="4548" y="8719"/>
                    <a:pt x="4371" y="8635"/>
                    <a:pt x="4216" y="8710"/>
                  </a:cubicBezTo>
                  <a:cubicBezTo>
                    <a:pt x="4209" y="8713"/>
                    <a:pt x="3529" y="9035"/>
                    <a:pt x="2958" y="8757"/>
                  </a:cubicBezTo>
                  <a:cubicBezTo>
                    <a:pt x="2664" y="8613"/>
                    <a:pt x="2449" y="8337"/>
                    <a:pt x="2304" y="7917"/>
                  </a:cubicBezTo>
                  <a:cubicBezTo>
                    <a:pt x="2030" y="7093"/>
                    <a:pt x="2183" y="6342"/>
                    <a:pt x="2724" y="5857"/>
                  </a:cubicBezTo>
                  <a:cubicBezTo>
                    <a:pt x="3293" y="5345"/>
                    <a:pt x="4331" y="5150"/>
                    <a:pt x="5262" y="5933"/>
                  </a:cubicBezTo>
                  <a:cubicBezTo>
                    <a:pt x="6817" y="7239"/>
                    <a:pt x="6667" y="9960"/>
                    <a:pt x="6658" y="10099"/>
                  </a:cubicBezTo>
                  <a:cubicBezTo>
                    <a:pt x="5431" y="10498"/>
                    <a:pt x="4863" y="11398"/>
                    <a:pt x="4601" y="12199"/>
                  </a:cubicBezTo>
                  <a:cubicBezTo>
                    <a:pt x="3794" y="12323"/>
                    <a:pt x="1914" y="12292"/>
                    <a:pt x="639" y="9737"/>
                  </a:cubicBezTo>
                  <a:cubicBezTo>
                    <a:pt x="-1024" y="6405"/>
                    <a:pt x="830" y="3289"/>
                    <a:pt x="3103" y="3008"/>
                  </a:cubicBezTo>
                  <a:cubicBezTo>
                    <a:pt x="3103" y="3008"/>
                    <a:pt x="4237" y="-622"/>
                    <a:pt x="8214" y="897"/>
                  </a:cubicBezTo>
                  <a:cubicBezTo>
                    <a:pt x="8214" y="897"/>
                    <a:pt x="9334" y="-56"/>
                    <a:pt x="10857" y="3"/>
                  </a:cubicBezTo>
                  <a:close/>
                </a:path>
              </a:pathLst>
            </a:custGeom>
            <a:gradFill flip="none" rotWithShape="1">
              <a:gsLst>
                <a:gs pos="15000">
                  <a:srgbClr val="88DAD3"/>
                </a:gs>
                <a:gs pos="100000">
                  <a:srgbClr val="2D8F87"/>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194" name="Group 58"/>
          <p:cNvGrpSpPr/>
          <p:nvPr/>
        </p:nvGrpSpPr>
        <p:grpSpPr>
          <a:xfrm>
            <a:off x="7087747" y="3665070"/>
            <a:ext cx="864690" cy="864719"/>
            <a:chOff x="0" y="0"/>
            <a:chExt cx="864688" cy="864717"/>
          </a:xfrm>
        </p:grpSpPr>
        <p:sp>
          <p:nvSpPr>
            <p:cNvPr id="4192" name="Shape 9"/>
            <p:cNvSpPr/>
            <p:nvPr/>
          </p:nvSpPr>
          <p:spPr>
            <a:xfrm>
              <a:off x="0" y="-1"/>
              <a:ext cx="864689" cy="864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8623"/>
                  </a:moveTo>
                  <a:cubicBezTo>
                    <a:pt x="183" y="8799"/>
                    <a:pt x="151" y="8976"/>
                    <a:pt x="125" y="9155"/>
                  </a:cubicBezTo>
                  <a:cubicBezTo>
                    <a:pt x="97" y="9334"/>
                    <a:pt x="73" y="9514"/>
                    <a:pt x="55" y="9696"/>
                  </a:cubicBezTo>
                  <a:cubicBezTo>
                    <a:pt x="18" y="10058"/>
                    <a:pt x="0" y="10427"/>
                    <a:pt x="0" y="10800"/>
                  </a:cubicBezTo>
                  <a:cubicBezTo>
                    <a:pt x="0" y="11172"/>
                    <a:pt x="18" y="11541"/>
                    <a:pt x="55" y="11904"/>
                  </a:cubicBezTo>
                  <a:cubicBezTo>
                    <a:pt x="73" y="12086"/>
                    <a:pt x="97" y="12266"/>
                    <a:pt x="125" y="12444"/>
                  </a:cubicBezTo>
                  <a:cubicBezTo>
                    <a:pt x="151" y="12623"/>
                    <a:pt x="183" y="12801"/>
                    <a:pt x="219" y="12976"/>
                  </a:cubicBezTo>
                  <a:cubicBezTo>
                    <a:pt x="255" y="13152"/>
                    <a:pt x="295" y="13326"/>
                    <a:pt x="340" y="13499"/>
                  </a:cubicBezTo>
                  <a:cubicBezTo>
                    <a:pt x="428" y="13844"/>
                    <a:pt x="534" y="14182"/>
                    <a:pt x="655" y="14513"/>
                  </a:cubicBezTo>
                  <a:cubicBezTo>
                    <a:pt x="716" y="14679"/>
                    <a:pt x="780" y="14842"/>
                    <a:pt x="849" y="15004"/>
                  </a:cubicBezTo>
                  <a:cubicBezTo>
                    <a:pt x="917" y="15165"/>
                    <a:pt x="989" y="15325"/>
                    <a:pt x="1065" y="15482"/>
                  </a:cubicBezTo>
                  <a:cubicBezTo>
                    <a:pt x="1102" y="15561"/>
                    <a:pt x="1141" y="15639"/>
                    <a:pt x="1181" y="15716"/>
                  </a:cubicBezTo>
                  <a:cubicBezTo>
                    <a:pt x="1261" y="15872"/>
                    <a:pt x="1344" y="16025"/>
                    <a:pt x="1431" y="16176"/>
                  </a:cubicBezTo>
                  <a:cubicBezTo>
                    <a:pt x="1691" y="16628"/>
                    <a:pt x="1982" y="17060"/>
                    <a:pt x="2303" y="17468"/>
                  </a:cubicBezTo>
                  <a:cubicBezTo>
                    <a:pt x="2463" y="17672"/>
                    <a:pt x="2631" y="17869"/>
                    <a:pt x="2806" y="18061"/>
                  </a:cubicBezTo>
                  <a:cubicBezTo>
                    <a:pt x="2921" y="18189"/>
                    <a:pt x="3041" y="18314"/>
                    <a:pt x="3163" y="18437"/>
                  </a:cubicBezTo>
                  <a:cubicBezTo>
                    <a:pt x="3285" y="18559"/>
                    <a:pt x="3410" y="18678"/>
                    <a:pt x="3538" y="18794"/>
                  </a:cubicBezTo>
                  <a:cubicBezTo>
                    <a:pt x="4113" y="19317"/>
                    <a:pt x="4745" y="19779"/>
                    <a:pt x="5424" y="20169"/>
                  </a:cubicBezTo>
                  <a:cubicBezTo>
                    <a:pt x="5575" y="20256"/>
                    <a:pt x="5728" y="20339"/>
                    <a:pt x="5883" y="20418"/>
                  </a:cubicBezTo>
                  <a:cubicBezTo>
                    <a:pt x="6193" y="20577"/>
                    <a:pt x="6513" y="20722"/>
                    <a:pt x="6839" y="20851"/>
                  </a:cubicBezTo>
                  <a:cubicBezTo>
                    <a:pt x="7003" y="20915"/>
                    <a:pt x="7168" y="20976"/>
                    <a:pt x="7336" y="21032"/>
                  </a:cubicBezTo>
                  <a:cubicBezTo>
                    <a:pt x="8423" y="21400"/>
                    <a:pt x="9588" y="21600"/>
                    <a:pt x="10799" y="21600"/>
                  </a:cubicBezTo>
                  <a:cubicBezTo>
                    <a:pt x="11626" y="21600"/>
                    <a:pt x="12430" y="21507"/>
                    <a:pt x="13203" y="21331"/>
                  </a:cubicBezTo>
                  <a:cubicBezTo>
                    <a:pt x="13564" y="21249"/>
                    <a:pt x="13918" y="21150"/>
                    <a:pt x="14264" y="21033"/>
                  </a:cubicBezTo>
                  <a:cubicBezTo>
                    <a:pt x="14431" y="20976"/>
                    <a:pt x="14596" y="20915"/>
                    <a:pt x="14760" y="20851"/>
                  </a:cubicBezTo>
                  <a:cubicBezTo>
                    <a:pt x="15087" y="20722"/>
                    <a:pt x="15406" y="20578"/>
                    <a:pt x="15717" y="20418"/>
                  </a:cubicBezTo>
                  <a:cubicBezTo>
                    <a:pt x="15872" y="20339"/>
                    <a:pt x="16025" y="20256"/>
                    <a:pt x="16176" y="20169"/>
                  </a:cubicBezTo>
                  <a:cubicBezTo>
                    <a:pt x="16854" y="19779"/>
                    <a:pt x="17486" y="19317"/>
                    <a:pt x="18062" y="18794"/>
                  </a:cubicBezTo>
                  <a:cubicBezTo>
                    <a:pt x="18190" y="18678"/>
                    <a:pt x="18315" y="18559"/>
                    <a:pt x="18437" y="18437"/>
                  </a:cubicBezTo>
                  <a:cubicBezTo>
                    <a:pt x="18559" y="18314"/>
                    <a:pt x="18678" y="18190"/>
                    <a:pt x="18794" y="18062"/>
                  </a:cubicBezTo>
                  <a:cubicBezTo>
                    <a:pt x="18969" y="17870"/>
                    <a:pt x="19136" y="17672"/>
                    <a:pt x="19296" y="17468"/>
                  </a:cubicBezTo>
                  <a:cubicBezTo>
                    <a:pt x="19550" y="17145"/>
                    <a:pt x="19785" y="16808"/>
                    <a:pt x="20001" y="16456"/>
                  </a:cubicBezTo>
                  <a:cubicBezTo>
                    <a:pt x="20058" y="16364"/>
                    <a:pt x="20114" y="16270"/>
                    <a:pt x="20169" y="16176"/>
                  </a:cubicBezTo>
                  <a:cubicBezTo>
                    <a:pt x="20256" y="16025"/>
                    <a:pt x="20339" y="15872"/>
                    <a:pt x="20418" y="15717"/>
                  </a:cubicBezTo>
                  <a:cubicBezTo>
                    <a:pt x="20458" y="15639"/>
                    <a:pt x="20497" y="15561"/>
                    <a:pt x="20536" y="15482"/>
                  </a:cubicBezTo>
                  <a:cubicBezTo>
                    <a:pt x="20611" y="15325"/>
                    <a:pt x="20683" y="15165"/>
                    <a:pt x="20752" y="15004"/>
                  </a:cubicBezTo>
                  <a:cubicBezTo>
                    <a:pt x="20820" y="14842"/>
                    <a:pt x="20884" y="14679"/>
                    <a:pt x="20945" y="14513"/>
                  </a:cubicBezTo>
                  <a:cubicBezTo>
                    <a:pt x="21066" y="14182"/>
                    <a:pt x="21171" y="13844"/>
                    <a:pt x="21260" y="13499"/>
                  </a:cubicBezTo>
                  <a:cubicBezTo>
                    <a:pt x="21305" y="13326"/>
                    <a:pt x="21345" y="13152"/>
                    <a:pt x="21380" y="12977"/>
                  </a:cubicBezTo>
                  <a:cubicBezTo>
                    <a:pt x="21417" y="12801"/>
                    <a:pt x="21448" y="12623"/>
                    <a:pt x="21476" y="12444"/>
                  </a:cubicBezTo>
                  <a:cubicBezTo>
                    <a:pt x="21502" y="12266"/>
                    <a:pt x="21526" y="12086"/>
                    <a:pt x="21545" y="11904"/>
                  </a:cubicBezTo>
                  <a:cubicBezTo>
                    <a:pt x="21581" y="11541"/>
                    <a:pt x="21600" y="11173"/>
                    <a:pt x="21600" y="10800"/>
                  </a:cubicBezTo>
                  <a:cubicBezTo>
                    <a:pt x="21600" y="10427"/>
                    <a:pt x="21581" y="10059"/>
                    <a:pt x="21545" y="9696"/>
                  </a:cubicBezTo>
                  <a:cubicBezTo>
                    <a:pt x="21526" y="9514"/>
                    <a:pt x="21503" y="9334"/>
                    <a:pt x="21476" y="9155"/>
                  </a:cubicBezTo>
                  <a:cubicBezTo>
                    <a:pt x="21448" y="8976"/>
                    <a:pt x="21417" y="8799"/>
                    <a:pt x="21380" y="8623"/>
                  </a:cubicBezTo>
                  <a:cubicBezTo>
                    <a:pt x="21345" y="8448"/>
                    <a:pt x="21305" y="8273"/>
                    <a:pt x="21260" y="8101"/>
                  </a:cubicBezTo>
                  <a:cubicBezTo>
                    <a:pt x="21171" y="7756"/>
                    <a:pt x="21066" y="7417"/>
                    <a:pt x="20945" y="7086"/>
                  </a:cubicBezTo>
                  <a:cubicBezTo>
                    <a:pt x="20915" y="7004"/>
                    <a:pt x="20883" y="6922"/>
                    <a:pt x="20851" y="6840"/>
                  </a:cubicBezTo>
                  <a:cubicBezTo>
                    <a:pt x="20754" y="6595"/>
                    <a:pt x="20649" y="6354"/>
                    <a:pt x="20535" y="6118"/>
                  </a:cubicBezTo>
                  <a:cubicBezTo>
                    <a:pt x="20497" y="6039"/>
                    <a:pt x="20458" y="5961"/>
                    <a:pt x="20418" y="5883"/>
                  </a:cubicBezTo>
                  <a:cubicBezTo>
                    <a:pt x="20338" y="5728"/>
                    <a:pt x="20255" y="5575"/>
                    <a:pt x="20169" y="5425"/>
                  </a:cubicBezTo>
                  <a:cubicBezTo>
                    <a:pt x="19909" y="4972"/>
                    <a:pt x="19617" y="4540"/>
                    <a:pt x="19296" y="4132"/>
                  </a:cubicBezTo>
                  <a:cubicBezTo>
                    <a:pt x="19136" y="3928"/>
                    <a:pt x="18968" y="3730"/>
                    <a:pt x="18794" y="3538"/>
                  </a:cubicBezTo>
                  <a:cubicBezTo>
                    <a:pt x="18678" y="3410"/>
                    <a:pt x="18559" y="3286"/>
                    <a:pt x="18437" y="3163"/>
                  </a:cubicBezTo>
                  <a:cubicBezTo>
                    <a:pt x="18315" y="3041"/>
                    <a:pt x="18189" y="2922"/>
                    <a:pt x="18062" y="2806"/>
                  </a:cubicBezTo>
                  <a:cubicBezTo>
                    <a:pt x="17814" y="2581"/>
                    <a:pt x="17556" y="2367"/>
                    <a:pt x="17288" y="2165"/>
                  </a:cubicBezTo>
                  <a:cubicBezTo>
                    <a:pt x="16934" y="1899"/>
                    <a:pt x="16562" y="1653"/>
                    <a:pt x="16176" y="1430"/>
                  </a:cubicBezTo>
                  <a:cubicBezTo>
                    <a:pt x="16025" y="1344"/>
                    <a:pt x="15872" y="1261"/>
                    <a:pt x="15717" y="1181"/>
                  </a:cubicBezTo>
                  <a:cubicBezTo>
                    <a:pt x="15646" y="1145"/>
                    <a:pt x="15575" y="1110"/>
                    <a:pt x="15503" y="1075"/>
                  </a:cubicBezTo>
                  <a:cubicBezTo>
                    <a:pt x="15417" y="1034"/>
                    <a:pt x="15331" y="993"/>
                    <a:pt x="15244" y="954"/>
                  </a:cubicBezTo>
                  <a:cubicBezTo>
                    <a:pt x="15208" y="938"/>
                    <a:pt x="15171" y="922"/>
                    <a:pt x="15135" y="906"/>
                  </a:cubicBezTo>
                  <a:cubicBezTo>
                    <a:pt x="15011" y="851"/>
                    <a:pt x="14887" y="799"/>
                    <a:pt x="14760" y="749"/>
                  </a:cubicBezTo>
                  <a:cubicBezTo>
                    <a:pt x="14758" y="748"/>
                    <a:pt x="14757" y="748"/>
                    <a:pt x="14755" y="747"/>
                  </a:cubicBezTo>
                  <a:cubicBezTo>
                    <a:pt x="14620" y="694"/>
                    <a:pt x="14483" y="645"/>
                    <a:pt x="14347" y="597"/>
                  </a:cubicBezTo>
                  <a:cubicBezTo>
                    <a:pt x="14319" y="587"/>
                    <a:pt x="14292" y="577"/>
                    <a:pt x="14263" y="567"/>
                  </a:cubicBezTo>
                  <a:cubicBezTo>
                    <a:pt x="13944" y="459"/>
                    <a:pt x="13617" y="366"/>
                    <a:pt x="13284" y="288"/>
                  </a:cubicBezTo>
                  <a:cubicBezTo>
                    <a:pt x="13181" y="263"/>
                    <a:pt x="13077" y="240"/>
                    <a:pt x="12972" y="218"/>
                  </a:cubicBezTo>
                  <a:cubicBezTo>
                    <a:pt x="12896" y="203"/>
                    <a:pt x="12820" y="189"/>
                    <a:pt x="12743" y="175"/>
                  </a:cubicBezTo>
                  <a:cubicBezTo>
                    <a:pt x="12176" y="71"/>
                    <a:pt x="11592" y="13"/>
                    <a:pt x="10997" y="2"/>
                  </a:cubicBezTo>
                  <a:cubicBezTo>
                    <a:pt x="10931" y="1"/>
                    <a:pt x="10865" y="0"/>
                    <a:pt x="10799" y="0"/>
                  </a:cubicBezTo>
                  <a:cubicBezTo>
                    <a:pt x="10687" y="0"/>
                    <a:pt x="10577" y="2"/>
                    <a:pt x="10465" y="6"/>
                  </a:cubicBezTo>
                  <a:cubicBezTo>
                    <a:pt x="9374" y="39"/>
                    <a:pt x="8323" y="234"/>
                    <a:pt x="7335" y="568"/>
                  </a:cubicBezTo>
                  <a:cubicBezTo>
                    <a:pt x="7168" y="624"/>
                    <a:pt x="7002" y="685"/>
                    <a:pt x="6839" y="749"/>
                  </a:cubicBezTo>
                  <a:cubicBezTo>
                    <a:pt x="6789" y="769"/>
                    <a:pt x="6739" y="790"/>
                    <a:pt x="6689" y="811"/>
                  </a:cubicBezTo>
                  <a:cubicBezTo>
                    <a:pt x="6577" y="857"/>
                    <a:pt x="6465" y="904"/>
                    <a:pt x="6355" y="954"/>
                  </a:cubicBezTo>
                  <a:cubicBezTo>
                    <a:pt x="6195" y="1026"/>
                    <a:pt x="6038" y="1102"/>
                    <a:pt x="5882" y="1182"/>
                  </a:cubicBezTo>
                  <a:cubicBezTo>
                    <a:pt x="5727" y="1261"/>
                    <a:pt x="5574" y="1344"/>
                    <a:pt x="5424" y="1431"/>
                  </a:cubicBezTo>
                  <a:cubicBezTo>
                    <a:pt x="4817" y="1780"/>
                    <a:pt x="4248" y="2186"/>
                    <a:pt x="3723" y="2642"/>
                  </a:cubicBezTo>
                  <a:cubicBezTo>
                    <a:pt x="3660" y="2696"/>
                    <a:pt x="3599" y="2750"/>
                    <a:pt x="3538" y="2806"/>
                  </a:cubicBezTo>
                  <a:cubicBezTo>
                    <a:pt x="3410" y="2922"/>
                    <a:pt x="3285" y="3041"/>
                    <a:pt x="3162" y="3163"/>
                  </a:cubicBezTo>
                  <a:cubicBezTo>
                    <a:pt x="3040" y="3286"/>
                    <a:pt x="2921" y="3411"/>
                    <a:pt x="2805" y="3538"/>
                  </a:cubicBezTo>
                  <a:cubicBezTo>
                    <a:pt x="2631" y="3730"/>
                    <a:pt x="2463" y="3928"/>
                    <a:pt x="2303" y="4132"/>
                  </a:cubicBezTo>
                  <a:cubicBezTo>
                    <a:pt x="1982" y="4540"/>
                    <a:pt x="1691" y="4972"/>
                    <a:pt x="1430" y="5425"/>
                  </a:cubicBezTo>
                  <a:cubicBezTo>
                    <a:pt x="1343" y="5575"/>
                    <a:pt x="1261" y="5728"/>
                    <a:pt x="1181" y="5883"/>
                  </a:cubicBezTo>
                  <a:cubicBezTo>
                    <a:pt x="1141" y="5961"/>
                    <a:pt x="1102" y="6039"/>
                    <a:pt x="1064" y="6118"/>
                  </a:cubicBezTo>
                  <a:cubicBezTo>
                    <a:pt x="951" y="6354"/>
                    <a:pt x="846" y="6595"/>
                    <a:pt x="749" y="6840"/>
                  </a:cubicBezTo>
                  <a:cubicBezTo>
                    <a:pt x="716" y="6922"/>
                    <a:pt x="685" y="7004"/>
                    <a:pt x="655" y="7087"/>
                  </a:cubicBezTo>
                  <a:cubicBezTo>
                    <a:pt x="534" y="7418"/>
                    <a:pt x="428" y="7756"/>
                    <a:pt x="339" y="8101"/>
                  </a:cubicBezTo>
                  <a:cubicBezTo>
                    <a:pt x="295" y="8273"/>
                    <a:pt x="255" y="8448"/>
                    <a:pt x="219" y="8623"/>
                  </a:cubicBezTo>
                  <a:close/>
                </a:path>
              </a:pathLst>
            </a:custGeom>
            <a:gradFill flip="none" rotWithShape="1">
              <a:gsLst>
                <a:gs pos="0">
                  <a:schemeClr val="accent1"/>
                </a:gs>
                <a:gs pos="72000">
                  <a:srgbClr val="27476F"/>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93" name="Shape 10"/>
            <p:cNvSpPr/>
            <p:nvPr/>
          </p:nvSpPr>
          <p:spPr>
            <a:xfrm>
              <a:off x="24396" y="24396"/>
              <a:ext cx="814126" cy="7779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0"/>
                  </a:moveTo>
                  <a:cubicBezTo>
                    <a:pt x="10710" y="0"/>
                    <a:pt x="10601" y="2"/>
                    <a:pt x="10489" y="6"/>
                  </a:cubicBezTo>
                  <a:cubicBezTo>
                    <a:pt x="9399" y="41"/>
                    <a:pt x="8349" y="243"/>
                    <a:pt x="7363" y="593"/>
                  </a:cubicBezTo>
                  <a:cubicBezTo>
                    <a:pt x="7196" y="652"/>
                    <a:pt x="7029" y="716"/>
                    <a:pt x="6866" y="783"/>
                  </a:cubicBezTo>
                  <a:cubicBezTo>
                    <a:pt x="6816" y="804"/>
                    <a:pt x="6766" y="825"/>
                    <a:pt x="6716" y="847"/>
                  </a:cubicBezTo>
                  <a:cubicBezTo>
                    <a:pt x="6604" y="895"/>
                    <a:pt x="6493" y="946"/>
                    <a:pt x="6383" y="998"/>
                  </a:cubicBezTo>
                  <a:cubicBezTo>
                    <a:pt x="6224" y="1073"/>
                    <a:pt x="6065" y="1153"/>
                    <a:pt x="5909" y="1237"/>
                  </a:cubicBezTo>
                  <a:lnTo>
                    <a:pt x="5834" y="1276"/>
                  </a:lnTo>
                  <a:cubicBezTo>
                    <a:pt x="5781" y="1428"/>
                    <a:pt x="5993" y="1492"/>
                    <a:pt x="6190" y="1430"/>
                  </a:cubicBezTo>
                  <a:cubicBezTo>
                    <a:pt x="6450" y="1349"/>
                    <a:pt x="6581" y="1729"/>
                    <a:pt x="6216" y="1811"/>
                  </a:cubicBezTo>
                  <a:cubicBezTo>
                    <a:pt x="5850" y="1893"/>
                    <a:pt x="6267" y="2166"/>
                    <a:pt x="6528" y="1975"/>
                  </a:cubicBezTo>
                  <a:cubicBezTo>
                    <a:pt x="6789" y="1784"/>
                    <a:pt x="6033" y="2413"/>
                    <a:pt x="6268" y="2549"/>
                  </a:cubicBezTo>
                  <a:cubicBezTo>
                    <a:pt x="6502" y="2686"/>
                    <a:pt x="6137" y="3095"/>
                    <a:pt x="6372" y="3478"/>
                  </a:cubicBezTo>
                  <a:cubicBezTo>
                    <a:pt x="6606" y="3860"/>
                    <a:pt x="6737" y="4487"/>
                    <a:pt x="7337" y="4705"/>
                  </a:cubicBezTo>
                  <a:cubicBezTo>
                    <a:pt x="7937" y="4923"/>
                    <a:pt x="8068" y="3723"/>
                    <a:pt x="8068" y="3396"/>
                  </a:cubicBezTo>
                  <a:cubicBezTo>
                    <a:pt x="8068" y="3068"/>
                    <a:pt x="8850" y="3095"/>
                    <a:pt x="9059" y="2740"/>
                  </a:cubicBezTo>
                  <a:cubicBezTo>
                    <a:pt x="9268" y="2385"/>
                    <a:pt x="9971" y="2384"/>
                    <a:pt x="10414" y="2165"/>
                  </a:cubicBezTo>
                  <a:cubicBezTo>
                    <a:pt x="10858" y="1947"/>
                    <a:pt x="10884" y="1757"/>
                    <a:pt x="10466" y="1811"/>
                  </a:cubicBezTo>
                  <a:cubicBezTo>
                    <a:pt x="10049" y="1866"/>
                    <a:pt x="10179" y="1321"/>
                    <a:pt x="10596" y="1321"/>
                  </a:cubicBezTo>
                  <a:cubicBezTo>
                    <a:pt x="11014" y="1321"/>
                    <a:pt x="10205" y="720"/>
                    <a:pt x="10570" y="720"/>
                  </a:cubicBezTo>
                  <a:cubicBezTo>
                    <a:pt x="10876" y="720"/>
                    <a:pt x="10872" y="585"/>
                    <a:pt x="11015" y="381"/>
                  </a:cubicBezTo>
                  <a:cubicBezTo>
                    <a:pt x="11043" y="341"/>
                    <a:pt x="11077" y="299"/>
                    <a:pt x="11119" y="254"/>
                  </a:cubicBezTo>
                  <a:cubicBezTo>
                    <a:pt x="11203" y="166"/>
                    <a:pt x="11222" y="84"/>
                    <a:pt x="11220" y="9"/>
                  </a:cubicBezTo>
                  <a:cubicBezTo>
                    <a:pt x="11154" y="7"/>
                    <a:pt x="11088" y="4"/>
                    <a:pt x="11021" y="3"/>
                  </a:cubicBezTo>
                  <a:lnTo>
                    <a:pt x="11015" y="3"/>
                  </a:lnTo>
                  <a:cubicBezTo>
                    <a:pt x="10952" y="2"/>
                    <a:pt x="10886" y="0"/>
                    <a:pt x="10822" y="0"/>
                  </a:cubicBezTo>
                  <a:close/>
                  <a:moveTo>
                    <a:pt x="13174" y="1358"/>
                  </a:moveTo>
                  <a:cubicBezTo>
                    <a:pt x="12964" y="1378"/>
                    <a:pt x="13020" y="1595"/>
                    <a:pt x="13174" y="1696"/>
                  </a:cubicBezTo>
                  <a:cubicBezTo>
                    <a:pt x="13221" y="1728"/>
                    <a:pt x="13280" y="1748"/>
                    <a:pt x="13341" y="1748"/>
                  </a:cubicBezTo>
                  <a:cubicBezTo>
                    <a:pt x="13621" y="1748"/>
                    <a:pt x="13464" y="1358"/>
                    <a:pt x="13246" y="1358"/>
                  </a:cubicBezTo>
                  <a:cubicBezTo>
                    <a:pt x="13219" y="1355"/>
                    <a:pt x="13195" y="1356"/>
                    <a:pt x="13174" y="1358"/>
                  </a:cubicBezTo>
                  <a:close/>
                  <a:moveTo>
                    <a:pt x="17081" y="2129"/>
                  </a:moveTo>
                  <a:cubicBezTo>
                    <a:pt x="16965" y="2224"/>
                    <a:pt x="16847" y="2347"/>
                    <a:pt x="16737" y="2477"/>
                  </a:cubicBezTo>
                  <a:cubicBezTo>
                    <a:pt x="16543" y="2705"/>
                    <a:pt x="16370" y="2952"/>
                    <a:pt x="16266" y="3103"/>
                  </a:cubicBezTo>
                  <a:cubicBezTo>
                    <a:pt x="16046" y="3419"/>
                    <a:pt x="15659" y="3678"/>
                    <a:pt x="15384" y="3995"/>
                  </a:cubicBezTo>
                  <a:cubicBezTo>
                    <a:pt x="15109" y="4311"/>
                    <a:pt x="15330" y="4889"/>
                    <a:pt x="15578" y="5292"/>
                  </a:cubicBezTo>
                  <a:cubicBezTo>
                    <a:pt x="15826" y="5695"/>
                    <a:pt x="15799" y="5206"/>
                    <a:pt x="15991" y="5062"/>
                  </a:cubicBezTo>
                  <a:cubicBezTo>
                    <a:pt x="16184" y="4918"/>
                    <a:pt x="16348" y="5234"/>
                    <a:pt x="16430" y="5522"/>
                  </a:cubicBezTo>
                  <a:cubicBezTo>
                    <a:pt x="16493" y="5740"/>
                    <a:pt x="16603" y="5544"/>
                    <a:pt x="16737" y="5437"/>
                  </a:cubicBezTo>
                  <a:cubicBezTo>
                    <a:pt x="16779" y="5403"/>
                    <a:pt x="16823" y="5377"/>
                    <a:pt x="16870" y="5377"/>
                  </a:cubicBezTo>
                  <a:cubicBezTo>
                    <a:pt x="17062" y="5377"/>
                    <a:pt x="17144" y="5120"/>
                    <a:pt x="17364" y="4890"/>
                  </a:cubicBezTo>
                  <a:cubicBezTo>
                    <a:pt x="17584" y="4659"/>
                    <a:pt x="17173" y="4372"/>
                    <a:pt x="17283" y="4055"/>
                  </a:cubicBezTo>
                  <a:cubicBezTo>
                    <a:pt x="17393" y="3738"/>
                    <a:pt x="17723" y="3595"/>
                    <a:pt x="17806" y="3278"/>
                  </a:cubicBezTo>
                  <a:cubicBezTo>
                    <a:pt x="17856" y="3084"/>
                    <a:pt x="18091" y="3051"/>
                    <a:pt x="18216" y="3115"/>
                  </a:cubicBezTo>
                  <a:cubicBezTo>
                    <a:pt x="18158" y="3057"/>
                    <a:pt x="18099" y="2999"/>
                    <a:pt x="18040" y="2942"/>
                  </a:cubicBezTo>
                  <a:cubicBezTo>
                    <a:pt x="17792" y="2707"/>
                    <a:pt x="17533" y="2485"/>
                    <a:pt x="17266" y="2274"/>
                  </a:cubicBezTo>
                  <a:cubicBezTo>
                    <a:pt x="17204" y="2225"/>
                    <a:pt x="17143" y="2176"/>
                    <a:pt x="17081" y="2129"/>
                  </a:cubicBezTo>
                  <a:close/>
                  <a:moveTo>
                    <a:pt x="4173" y="2419"/>
                  </a:moveTo>
                  <a:cubicBezTo>
                    <a:pt x="4039" y="2530"/>
                    <a:pt x="3908" y="2644"/>
                    <a:pt x="3780" y="2761"/>
                  </a:cubicBezTo>
                  <a:cubicBezTo>
                    <a:pt x="3717" y="2818"/>
                    <a:pt x="3655" y="2876"/>
                    <a:pt x="3595" y="2933"/>
                  </a:cubicBezTo>
                  <a:cubicBezTo>
                    <a:pt x="3515" y="3009"/>
                    <a:pt x="3435" y="3085"/>
                    <a:pt x="3358" y="3163"/>
                  </a:cubicBezTo>
                  <a:cubicBezTo>
                    <a:pt x="3311" y="3210"/>
                    <a:pt x="3265" y="3257"/>
                    <a:pt x="3219" y="3305"/>
                  </a:cubicBezTo>
                  <a:cubicBezTo>
                    <a:pt x="3099" y="3431"/>
                    <a:pt x="2981" y="3561"/>
                    <a:pt x="2867" y="3692"/>
                  </a:cubicBezTo>
                  <a:cubicBezTo>
                    <a:pt x="3024" y="3730"/>
                    <a:pt x="3194" y="3785"/>
                    <a:pt x="3358" y="3840"/>
                  </a:cubicBezTo>
                  <a:cubicBezTo>
                    <a:pt x="3509" y="3892"/>
                    <a:pt x="3656" y="3947"/>
                    <a:pt x="3780" y="3995"/>
                  </a:cubicBezTo>
                  <a:cubicBezTo>
                    <a:pt x="3893" y="4039"/>
                    <a:pt x="3989" y="4077"/>
                    <a:pt x="4051" y="4103"/>
                  </a:cubicBezTo>
                  <a:cubicBezTo>
                    <a:pt x="4137" y="4139"/>
                    <a:pt x="4219" y="4119"/>
                    <a:pt x="4280" y="4064"/>
                  </a:cubicBezTo>
                  <a:cubicBezTo>
                    <a:pt x="4388" y="3966"/>
                    <a:pt x="4426" y="3755"/>
                    <a:pt x="4280" y="3556"/>
                  </a:cubicBezTo>
                  <a:cubicBezTo>
                    <a:pt x="4259" y="3528"/>
                    <a:pt x="4235" y="3502"/>
                    <a:pt x="4207" y="3475"/>
                  </a:cubicBezTo>
                  <a:cubicBezTo>
                    <a:pt x="3940" y="3217"/>
                    <a:pt x="4045" y="3079"/>
                    <a:pt x="4280" y="3084"/>
                  </a:cubicBezTo>
                  <a:cubicBezTo>
                    <a:pt x="4343" y="3086"/>
                    <a:pt x="4416" y="3097"/>
                    <a:pt x="4493" y="3121"/>
                  </a:cubicBezTo>
                  <a:cubicBezTo>
                    <a:pt x="4546" y="3136"/>
                    <a:pt x="4587" y="3136"/>
                    <a:pt x="4618" y="3127"/>
                  </a:cubicBezTo>
                  <a:cubicBezTo>
                    <a:pt x="4723" y="3095"/>
                    <a:pt x="4709" y="2939"/>
                    <a:pt x="4618" y="2788"/>
                  </a:cubicBezTo>
                  <a:cubicBezTo>
                    <a:pt x="4551" y="2677"/>
                    <a:pt x="4444" y="2568"/>
                    <a:pt x="4311" y="2519"/>
                  </a:cubicBezTo>
                  <a:cubicBezTo>
                    <a:pt x="4300" y="2515"/>
                    <a:pt x="4290" y="2512"/>
                    <a:pt x="4280" y="2507"/>
                  </a:cubicBezTo>
                  <a:cubicBezTo>
                    <a:pt x="4237" y="2485"/>
                    <a:pt x="4202" y="2455"/>
                    <a:pt x="4173" y="2419"/>
                  </a:cubicBezTo>
                  <a:close/>
                  <a:moveTo>
                    <a:pt x="11024" y="2912"/>
                  </a:moveTo>
                  <a:cubicBezTo>
                    <a:pt x="10816" y="2980"/>
                    <a:pt x="10690" y="3393"/>
                    <a:pt x="11024" y="3686"/>
                  </a:cubicBezTo>
                  <a:cubicBezTo>
                    <a:pt x="11031" y="3692"/>
                    <a:pt x="11037" y="3699"/>
                    <a:pt x="11044" y="3704"/>
                  </a:cubicBezTo>
                  <a:cubicBezTo>
                    <a:pt x="11294" y="3909"/>
                    <a:pt x="11552" y="3898"/>
                    <a:pt x="11769" y="3804"/>
                  </a:cubicBezTo>
                  <a:cubicBezTo>
                    <a:pt x="11829" y="3778"/>
                    <a:pt x="11888" y="3747"/>
                    <a:pt x="11940" y="3710"/>
                  </a:cubicBezTo>
                  <a:cubicBezTo>
                    <a:pt x="12029" y="3649"/>
                    <a:pt x="12104" y="3578"/>
                    <a:pt x="12162" y="3508"/>
                  </a:cubicBezTo>
                  <a:cubicBezTo>
                    <a:pt x="12345" y="3290"/>
                    <a:pt x="12223" y="3027"/>
                    <a:pt x="11940" y="3024"/>
                  </a:cubicBezTo>
                  <a:cubicBezTo>
                    <a:pt x="11889" y="3023"/>
                    <a:pt x="11830" y="3030"/>
                    <a:pt x="11769" y="3048"/>
                  </a:cubicBezTo>
                  <a:lnTo>
                    <a:pt x="11761" y="3051"/>
                  </a:lnTo>
                  <a:cubicBezTo>
                    <a:pt x="11543" y="3019"/>
                    <a:pt x="11448" y="3051"/>
                    <a:pt x="11168" y="2921"/>
                  </a:cubicBezTo>
                  <a:cubicBezTo>
                    <a:pt x="11119" y="2898"/>
                    <a:pt x="11069" y="2897"/>
                    <a:pt x="11024" y="2912"/>
                  </a:cubicBezTo>
                  <a:close/>
                  <a:moveTo>
                    <a:pt x="18314" y="3193"/>
                  </a:moveTo>
                  <a:cubicBezTo>
                    <a:pt x="18330" y="3233"/>
                    <a:pt x="18320" y="3284"/>
                    <a:pt x="18271" y="3341"/>
                  </a:cubicBezTo>
                  <a:cubicBezTo>
                    <a:pt x="18051" y="3601"/>
                    <a:pt x="17640" y="4003"/>
                    <a:pt x="17777" y="4348"/>
                  </a:cubicBezTo>
                  <a:cubicBezTo>
                    <a:pt x="17915" y="4694"/>
                    <a:pt x="18190" y="4494"/>
                    <a:pt x="18520" y="4436"/>
                  </a:cubicBezTo>
                  <a:cubicBezTo>
                    <a:pt x="18850" y="4378"/>
                    <a:pt x="18876" y="4607"/>
                    <a:pt x="18601" y="4751"/>
                  </a:cubicBezTo>
                  <a:cubicBezTo>
                    <a:pt x="18326" y="4895"/>
                    <a:pt x="17997" y="4752"/>
                    <a:pt x="18245" y="5011"/>
                  </a:cubicBezTo>
                  <a:cubicBezTo>
                    <a:pt x="18493" y="5270"/>
                    <a:pt x="18217" y="5240"/>
                    <a:pt x="17887" y="5240"/>
                  </a:cubicBezTo>
                  <a:cubicBezTo>
                    <a:pt x="17557" y="5240"/>
                    <a:pt x="17942" y="5586"/>
                    <a:pt x="17722" y="5788"/>
                  </a:cubicBezTo>
                  <a:cubicBezTo>
                    <a:pt x="17502" y="5989"/>
                    <a:pt x="17282" y="5730"/>
                    <a:pt x="16979" y="5730"/>
                  </a:cubicBezTo>
                  <a:cubicBezTo>
                    <a:pt x="16894" y="5730"/>
                    <a:pt x="16824" y="5741"/>
                    <a:pt x="16763" y="5758"/>
                  </a:cubicBezTo>
                  <a:cubicBezTo>
                    <a:pt x="16607" y="5799"/>
                    <a:pt x="16493" y="5872"/>
                    <a:pt x="16237" y="5872"/>
                  </a:cubicBezTo>
                  <a:cubicBezTo>
                    <a:pt x="15879" y="5872"/>
                    <a:pt x="16018" y="5615"/>
                    <a:pt x="15798" y="5615"/>
                  </a:cubicBezTo>
                  <a:cubicBezTo>
                    <a:pt x="15578" y="5615"/>
                    <a:pt x="15632" y="6046"/>
                    <a:pt x="15439" y="6247"/>
                  </a:cubicBezTo>
                  <a:cubicBezTo>
                    <a:pt x="15271" y="6423"/>
                    <a:pt x="14997" y="6645"/>
                    <a:pt x="14711" y="6755"/>
                  </a:cubicBezTo>
                  <a:cubicBezTo>
                    <a:pt x="14670" y="6771"/>
                    <a:pt x="14629" y="6784"/>
                    <a:pt x="14587" y="6795"/>
                  </a:cubicBezTo>
                  <a:cubicBezTo>
                    <a:pt x="14568" y="6800"/>
                    <a:pt x="14550" y="6803"/>
                    <a:pt x="14532" y="6807"/>
                  </a:cubicBezTo>
                  <a:cubicBezTo>
                    <a:pt x="14247" y="6868"/>
                    <a:pt x="14164" y="6781"/>
                    <a:pt x="14035" y="7025"/>
                  </a:cubicBezTo>
                  <a:cubicBezTo>
                    <a:pt x="13897" y="7284"/>
                    <a:pt x="13816" y="7602"/>
                    <a:pt x="14064" y="7832"/>
                  </a:cubicBezTo>
                  <a:cubicBezTo>
                    <a:pt x="14271" y="8025"/>
                    <a:pt x="14131" y="8278"/>
                    <a:pt x="13902" y="8355"/>
                  </a:cubicBezTo>
                  <a:cubicBezTo>
                    <a:pt x="13858" y="8370"/>
                    <a:pt x="13810" y="8379"/>
                    <a:pt x="13760" y="8379"/>
                  </a:cubicBezTo>
                  <a:cubicBezTo>
                    <a:pt x="13469" y="8379"/>
                    <a:pt x="13407" y="8326"/>
                    <a:pt x="13156" y="8322"/>
                  </a:cubicBezTo>
                  <a:lnTo>
                    <a:pt x="13128" y="8322"/>
                  </a:lnTo>
                  <a:cubicBezTo>
                    <a:pt x="12853" y="8322"/>
                    <a:pt x="12991" y="8580"/>
                    <a:pt x="12853" y="8839"/>
                  </a:cubicBezTo>
                  <a:cubicBezTo>
                    <a:pt x="12716" y="9098"/>
                    <a:pt x="12908" y="9213"/>
                    <a:pt x="12908" y="9501"/>
                  </a:cubicBezTo>
                  <a:cubicBezTo>
                    <a:pt x="12908" y="9645"/>
                    <a:pt x="13019" y="9659"/>
                    <a:pt x="13156" y="9655"/>
                  </a:cubicBezTo>
                  <a:cubicBezTo>
                    <a:pt x="13294" y="9652"/>
                    <a:pt x="13460" y="9629"/>
                    <a:pt x="13570" y="9701"/>
                  </a:cubicBezTo>
                  <a:cubicBezTo>
                    <a:pt x="13685" y="9776"/>
                    <a:pt x="13799" y="9774"/>
                    <a:pt x="13902" y="9737"/>
                  </a:cubicBezTo>
                  <a:cubicBezTo>
                    <a:pt x="13996" y="9703"/>
                    <a:pt x="14079" y="9641"/>
                    <a:pt x="14145" y="9586"/>
                  </a:cubicBezTo>
                  <a:cubicBezTo>
                    <a:pt x="14282" y="9471"/>
                    <a:pt x="14366" y="9500"/>
                    <a:pt x="14338" y="9299"/>
                  </a:cubicBezTo>
                  <a:cubicBezTo>
                    <a:pt x="14318" y="9153"/>
                    <a:pt x="14415" y="9097"/>
                    <a:pt x="14532" y="9078"/>
                  </a:cubicBezTo>
                  <a:cubicBezTo>
                    <a:pt x="14577" y="9070"/>
                    <a:pt x="14622" y="9069"/>
                    <a:pt x="14668" y="9069"/>
                  </a:cubicBezTo>
                  <a:cubicBezTo>
                    <a:pt x="14683" y="9069"/>
                    <a:pt x="14698" y="9067"/>
                    <a:pt x="14711" y="9063"/>
                  </a:cubicBezTo>
                  <a:cubicBezTo>
                    <a:pt x="14842" y="9017"/>
                    <a:pt x="14881" y="8752"/>
                    <a:pt x="14806" y="8464"/>
                  </a:cubicBezTo>
                  <a:cubicBezTo>
                    <a:pt x="14724" y="8147"/>
                    <a:pt x="15245" y="8261"/>
                    <a:pt x="15685" y="8261"/>
                  </a:cubicBezTo>
                  <a:cubicBezTo>
                    <a:pt x="16125" y="8261"/>
                    <a:pt x="16183" y="8579"/>
                    <a:pt x="16485" y="8694"/>
                  </a:cubicBezTo>
                  <a:cubicBezTo>
                    <a:pt x="16638" y="8752"/>
                    <a:pt x="16718" y="8855"/>
                    <a:pt x="16763" y="8993"/>
                  </a:cubicBezTo>
                  <a:cubicBezTo>
                    <a:pt x="16807" y="9130"/>
                    <a:pt x="16815" y="9301"/>
                    <a:pt x="16815" y="9501"/>
                  </a:cubicBezTo>
                  <a:cubicBezTo>
                    <a:pt x="16815" y="9904"/>
                    <a:pt x="17118" y="9356"/>
                    <a:pt x="17173" y="9184"/>
                  </a:cubicBezTo>
                  <a:cubicBezTo>
                    <a:pt x="17228" y="9011"/>
                    <a:pt x="17335" y="8609"/>
                    <a:pt x="17115" y="8609"/>
                  </a:cubicBezTo>
                  <a:cubicBezTo>
                    <a:pt x="16946" y="8609"/>
                    <a:pt x="16875" y="8556"/>
                    <a:pt x="16763" y="8440"/>
                  </a:cubicBezTo>
                  <a:cubicBezTo>
                    <a:pt x="16729" y="8405"/>
                    <a:pt x="16694" y="8368"/>
                    <a:pt x="16650" y="8322"/>
                  </a:cubicBezTo>
                  <a:cubicBezTo>
                    <a:pt x="16475" y="8138"/>
                    <a:pt x="16594" y="8026"/>
                    <a:pt x="16763" y="8137"/>
                  </a:cubicBezTo>
                  <a:cubicBezTo>
                    <a:pt x="16779" y="8148"/>
                    <a:pt x="16798" y="8161"/>
                    <a:pt x="16815" y="8177"/>
                  </a:cubicBezTo>
                  <a:cubicBezTo>
                    <a:pt x="17007" y="8349"/>
                    <a:pt x="17091" y="8437"/>
                    <a:pt x="17228" y="8609"/>
                  </a:cubicBezTo>
                  <a:cubicBezTo>
                    <a:pt x="17366" y="8782"/>
                    <a:pt x="17475" y="8953"/>
                    <a:pt x="17612" y="9241"/>
                  </a:cubicBezTo>
                  <a:cubicBezTo>
                    <a:pt x="17750" y="9529"/>
                    <a:pt x="17860" y="9816"/>
                    <a:pt x="18080" y="9701"/>
                  </a:cubicBezTo>
                  <a:cubicBezTo>
                    <a:pt x="18300" y="9586"/>
                    <a:pt x="18051" y="9155"/>
                    <a:pt x="18271" y="9184"/>
                  </a:cubicBezTo>
                  <a:cubicBezTo>
                    <a:pt x="18491" y="9213"/>
                    <a:pt x="18739" y="9039"/>
                    <a:pt x="18849" y="8809"/>
                  </a:cubicBezTo>
                  <a:cubicBezTo>
                    <a:pt x="18959" y="8579"/>
                    <a:pt x="18878" y="8522"/>
                    <a:pt x="18878" y="8177"/>
                  </a:cubicBezTo>
                  <a:cubicBezTo>
                    <a:pt x="18878" y="7831"/>
                    <a:pt x="19483" y="7629"/>
                    <a:pt x="19566" y="7859"/>
                  </a:cubicBezTo>
                  <a:cubicBezTo>
                    <a:pt x="19648" y="8090"/>
                    <a:pt x="20006" y="7716"/>
                    <a:pt x="20253" y="7572"/>
                  </a:cubicBezTo>
                  <a:cubicBezTo>
                    <a:pt x="20501" y="7428"/>
                    <a:pt x="20582" y="7573"/>
                    <a:pt x="20444" y="7717"/>
                  </a:cubicBezTo>
                  <a:cubicBezTo>
                    <a:pt x="20307" y="7861"/>
                    <a:pt x="20361" y="8119"/>
                    <a:pt x="20664" y="8292"/>
                  </a:cubicBezTo>
                  <a:cubicBezTo>
                    <a:pt x="20966" y="8464"/>
                    <a:pt x="21076" y="8753"/>
                    <a:pt x="20774" y="8782"/>
                  </a:cubicBezTo>
                  <a:cubicBezTo>
                    <a:pt x="20471" y="8810"/>
                    <a:pt x="20143" y="8609"/>
                    <a:pt x="19895" y="8609"/>
                  </a:cubicBezTo>
                  <a:cubicBezTo>
                    <a:pt x="19648" y="8609"/>
                    <a:pt x="19426" y="8666"/>
                    <a:pt x="19178" y="8782"/>
                  </a:cubicBezTo>
                  <a:cubicBezTo>
                    <a:pt x="18931" y="8897"/>
                    <a:pt x="18793" y="9156"/>
                    <a:pt x="18710" y="9444"/>
                  </a:cubicBezTo>
                  <a:cubicBezTo>
                    <a:pt x="18628" y="9732"/>
                    <a:pt x="18821" y="9816"/>
                    <a:pt x="19288" y="9816"/>
                  </a:cubicBezTo>
                  <a:cubicBezTo>
                    <a:pt x="19756" y="9816"/>
                    <a:pt x="20142" y="9874"/>
                    <a:pt x="20115" y="10133"/>
                  </a:cubicBezTo>
                  <a:cubicBezTo>
                    <a:pt x="20087" y="10392"/>
                    <a:pt x="19812" y="10652"/>
                    <a:pt x="19537" y="10681"/>
                  </a:cubicBezTo>
                  <a:cubicBezTo>
                    <a:pt x="19262" y="10709"/>
                    <a:pt x="18738" y="10593"/>
                    <a:pt x="18436" y="10535"/>
                  </a:cubicBezTo>
                  <a:cubicBezTo>
                    <a:pt x="18133" y="10478"/>
                    <a:pt x="17777" y="10391"/>
                    <a:pt x="17667" y="10650"/>
                  </a:cubicBezTo>
                  <a:cubicBezTo>
                    <a:pt x="17557" y="10909"/>
                    <a:pt x="17171" y="10681"/>
                    <a:pt x="16896" y="10508"/>
                  </a:cubicBezTo>
                  <a:cubicBezTo>
                    <a:pt x="16856" y="10483"/>
                    <a:pt x="16811" y="10458"/>
                    <a:pt x="16763" y="10436"/>
                  </a:cubicBezTo>
                  <a:cubicBezTo>
                    <a:pt x="16481" y="10302"/>
                    <a:pt x="16106" y="10185"/>
                    <a:pt x="16153" y="9816"/>
                  </a:cubicBezTo>
                  <a:cubicBezTo>
                    <a:pt x="16208" y="9384"/>
                    <a:pt x="15823" y="9586"/>
                    <a:pt x="15301" y="9586"/>
                  </a:cubicBezTo>
                  <a:cubicBezTo>
                    <a:pt x="15038" y="9586"/>
                    <a:pt x="14873" y="9651"/>
                    <a:pt x="14711" y="9716"/>
                  </a:cubicBezTo>
                  <a:cubicBezTo>
                    <a:pt x="14652" y="9740"/>
                    <a:pt x="14595" y="9765"/>
                    <a:pt x="14532" y="9785"/>
                  </a:cubicBezTo>
                  <a:cubicBezTo>
                    <a:pt x="14424" y="9821"/>
                    <a:pt x="14301" y="9846"/>
                    <a:pt x="14145" y="9846"/>
                  </a:cubicBezTo>
                  <a:cubicBezTo>
                    <a:pt x="14048" y="9846"/>
                    <a:pt x="13970" y="9854"/>
                    <a:pt x="13902" y="9867"/>
                  </a:cubicBezTo>
                  <a:cubicBezTo>
                    <a:pt x="13621" y="9920"/>
                    <a:pt x="13543" y="10060"/>
                    <a:pt x="13321" y="10106"/>
                  </a:cubicBezTo>
                  <a:cubicBezTo>
                    <a:pt x="13262" y="10118"/>
                    <a:pt x="13207" y="10137"/>
                    <a:pt x="13156" y="10163"/>
                  </a:cubicBezTo>
                  <a:cubicBezTo>
                    <a:pt x="12972" y="10262"/>
                    <a:pt x="12853" y="10447"/>
                    <a:pt x="12853" y="10650"/>
                  </a:cubicBezTo>
                  <a:cubicBezTo>
                    <a:pt x="12853" y="10909"/>
                    <a:pt x="12660" y="11226"/>
                    <a:pt x="12385" y="11255"/>
                  </a:cubicBezTo>
                  <a:cubicBezTo>
                    <a:pt x="12128" y="11282"/>
                    <a:pt x="12040" y="11889"/>
                    <a:pt x="11917" y="12132"/>
                  </a:cubicBezTo>
                  <a:cubicBezTo>
                    <a:pt x="11908" y="12149"/>
                    <a:pt x="11900" y="12164"/>
                    <a:pt x="11891" y="12177"/>
                  </a:cubicBezTo>
                  <a:cubicBezTo>
                    <a:pt x="11844" y="12245"/>
                    <a:pt x="11790" y="12336"/>
                    <a:pt x="11746" y="12434"/>
                  </a:cubicBezTo>
                  <a:cubicBezTo>
                    <a:pt x="11660" y="12628"/>
                    <a:pt x="11606" y="12848"/>
                    <a:pt x="11697" y="12982"/>
                  </a:cubicBezTo>
                  <a:cubicBezTo>
                    <a:pt x="11713" y="13006"/>
                    <a:pt x="11730" y="13028"/>
                    <a:pt x="11746" y="13048"/>
                  </a:cubicBezTo>
                  <a:cubicBezTo>
                    <a:pt x="11864" y="13195"/>
                    <a:pt x="11961" y="13269"/>
                    <a:pt x="11746" y="13481"/>
                  </a:cubicBezTo>
                  <a:cubicBezTo>
                    <a:pt x="11739" y="13488"/>
                    <a:pt x="11734" y="13495"/>
                    <a:pt x="11726" y="13502"/>
                  </a:cubicBezTo>
                  <a:cubicBezTo>
                    <a:pt x="11622" y="13600"/>
                    <a:pt x="11650" y="13741"/>
                    <a:pt x="11746" y="13901"/>
                  </a:cubicBezTo>
                  <a:cubicBezTo>
                    <a:pt x="11791" y="13975"/>
                    <a:pt x="11851" y="14052"/>
                    <a:pt x="11917" y="14131"/>
                  </a:cubicBezTo>
                  <a:cubicBezTo>
                    <a:pt x="12087" y="14333"/>
                    <a:pt x="12309" y="14544"/>
                    <a:pt x="12469" y="14711"/>
                  </a:cubicBezTo>
                  <a:cubicBezTo>
                    <a:pt x="12688" y="14941"/>
                    <a:pt x="12938" y="15224"/>
                    <a:pt x="13156" y="15389"/>
                  </a:cubicBezTo>
                  <a:cubicBezTo>
                    <a:pt x="13294" y="15493"/>
                    <a:pt x="13419" y="15549"/>
                    <a:pt x="13515" y="15516"/>
                  </a:cubicBezTo>
                  <a:cubicBezTo>
                    <a:pt x="13636" y="15474"/>
                    <a:pt x="13762" y="15431"/>
                    <a:pt x="13902" y="15386"/>
                  </a:cubicBezTo>
                  <a:cubicBezTo>
                    <a:pt x="14049" y="15338"/>
                    <a:pt x="14210" y="15287"/>
                    <a:pt x="14393" y="15229"/>
                  </a:cubicBezTo>
                  <a:cubicBezTo>
                    <a:pt x="14436" y="15215"/>
                    <a:pt x="14484" y="15208"/>
                    <a:pt x="14532" y="15204"/>
                  </a:cubicBezTo>
                  <a:cubicBezTo>
                    <a:pt x="14589" y="15200"/>
                    <a:pt x="14648" y="15201"/>
                    <a:pt x="14711" y="15207"/>
                  </a:cubicBezTo>
                  <a:cubicBezTo>
                    <a:pt x="15038" y="15243"/>
                    <a:pt x="15421" y="15401"/>
                    <a:pt x="15685" y="15401"/>
                  </a:cubicBezTo>
                  <a:cubicBezTo>
                    <a:pt x="16043" y="15401"/>
                    <a:pt x="16018" y="15831"/>
                    <a:pt x="15907" y="16090"/>
                  </a:cubicBezTo>
                  <a:cubicBezTo>
                    <a:pt x="15797" y="16349"/>
                    <a:pt x="15989" y="16899"/>
                    <a:pt x="16292" y="17100"/>
                  </a:cubicBezTo>
                  <a:cubicBezTo>
                    <a:pt x="16594" y="17302"/>
                    <a:pt x="16265" y="17704"/>
                    <a:pt x="16485" y="17790"/>
                  </a:cubicBezTo>
                  <a:cubicBezTo>
                    <a:pt x="16705" y="17876"/>
                    <a:pt x="16594" y="18134"/>
                    <a:pt x="16347" y="18479"/>
                  </a:cubicBezTo>
                  <a:cubicBezTo>
                    <a:pt x="16099" y="18825"/>
                    <a:pt x="16348" y="19487"/>
                    <a:pt x="16595" y="19861"/>
                  </a:cubicBezTo>
                  <a:cubicBezTo>
                    <a:pt x="16731" y="20067"/>
                    <a:pt x="16733" y="20266"/>
                    <a:pt x="16763" y="20469"/>
                  </a:cubicBezTo>
                  <a:cubicBezTo>
                    <a:pt x="16774" y="20543"/>
                    <a:pt x="16789" y="20617"/>
                    <a:pt x="16815" y="20693"/>
                  </a:cubicBezTo>
                  <a:cubicBezTo>
                    <a:pt x="17256" y="20383"/>
                    <a:pt x="17674" y="20040"/>
                    <a:pt x="18066" y="19668"/>
                  </a:cubicBezTo>
                  <a:cubicBezTo>
                    <a:pt x="18194" y="19546"/>
                    <a:pt x="18320" y="19420"/>
                    <a:pt x="18442" y="19293"/>
                  </a:cubicBezTo>
                  <a:cubicBezTo>
                    <a:pt x="18563" y="19165"/>
                    <a:pt x="18681" y="19033"/>
                    <a:pt x="18797" y="18900"/>
                  </a:cubicBezTo>
                  <a:cubicBezTo>
                    <a:pt x="18971" y="18699"/>
                    <a:pt x="19140" y="18493"/>
                    <a:pt x="19300" y="18280"/>
                  </a:cubicBezTo>
                  <a:cubicBezTo>
                    <a:pt x="19554" y="17942"/>
                    <a:pt x="19790" y="17589"/>
                    <a:pt x="20005" y="17221"/>
                  </a:cubicBezTo>
                  <a:cubicBezTo>
                    <a:pt x="20062" y="17124"/>
                    <a:pt x="20118" y="17027"/>
                    <a:pt x="20173" y="16928"/>
                  </a:cubicBezTo>
                  <a:cubicBezTo>
                    <a:pt x="20260" y="16770"/>
                    <a:pt x="20342" y="16612"/>
                    <a:pt x="20421" y="16450"/>
                  </a:cubicBezTo>
                  <a:cubicBezTo>
                    <a:pt x="20461" y="16369"/>
                    <a:pt x="20498" y="16285"/>
                    <a:pt x="20537" y="16202"/>
                  </a:cubicBezTo>
                  <a:cubicBezTo>
                    <a:pt x="20612" y="16038"/>
                    <a:pt x="20685" y="15872"/>
                    <a:pt x="20753" y="15703"/>
                  </a:cubicBezTo>
                  <a:cubicBezTo>
                    <a:pt x="20821" y="15534"/>
                    <a:pt x="20886" y="15362"/>
                    <a:pt x="20947" y="15189"/>
                  </a:cubicBezTo>
                  <a:cubicBezTo>
                    <a:pt x="21067" y="14847"/>
                    <a:pt x="21172" y="14497"/>
                    <a:pt x="21259" y="14140"/>
                  </a:cubicBezTo>
                  <a:cubicBezTo>
                    <a:pt x="21152" y="14073"/>
                    <a:pt x="21043" y="13986"/>
                    <a:pt x="20938" y="13877"/>
                  </a:cubicBezTo>
                  <a:cubicBezTo>
                    <a:pt x="20608" y="13531"/>
                    <a:pt x="20388" y="12927"/>
                    <a:pt x="20196" y="12552"/>
                  </a:cubicBezTo>
                  <a:cubicBezTo>
                    <a:pt x="20003" y="12178"/>
                    <a:pt x="19564" y="11142"/>
                    <a:pt x="19756" y="11113"/>
                  </a:cubicBezTo>
                  <a:cubicBezTo>
                    <a:pt x="19949" y="11084"/>
                    <a:pt x="20142" y="11428"/>
                    <a:pt x="20334" y="11975"/>
                  </a:cubicBezTo>
                  <a:cubicBezTo>
                    <a:pt x="20527" y="12522"/>
                    <a:pt x="21078" y="13185"/>
                    <a:pt x="21325" y="13789"/>
                  </a:cubicBezTo>
                  <a:lnTo>
                    <a:pt x="21334" y="13813"/>
                  </a:lnTo>
                  <a:cubicBezTo>
                    <a:pt x="21351" y="13737"/>
                    <a:pt x="21366" y="13660"/>
                    <a:pt x="21380" y="13584"/>
                  </a:cubicBezTo>
                  <a:cubicBezTo>
                    <a:pt x="21417" y="13399"/>
                    <a:pt x="21451" y="13214"/>
                    <a:pt x="21479" y="13027"/>
                  </a:cubicBezTo>
                  <a:cubicBezTo>
                    <a:pt x="21505" y="12840"/>
                    <a:pt x="21526" y="12651"/>
                    <a:pt x="21545" y="12462"/>
                  </a:cubicBezTo>
                  <a:cubicBezTo>
                    <a:pt x="21581" y="12082"/>
                    <a:pt x="21600" y="11696"/>
                    <a:pt x="21600" y="11307"/>
                  </a:cubicBezTo>
                  <a:cubicBezTo>
                    <a:pt x="21600" y="10917"/>
                    <a:pt x="21581" y="10534"/>
                    <a:pt x="21545" y="10154"/>
                  </a:cubicBezTo>
                  <a:cubicBezTo>
                    <a:pt x="21526" y="9965"/>
                    <a:pt x="21506" y="9776"/>
                    <a:pt x="21479" y="9589"/>
                  </a:cubicBezTo>
                  <a:cubicBezTo>
                    <a:pt x="21451" y="9402"/>
                    <a:pt x="21417" y="9216"/>
                    <a:pt x="21380" y="9033"/>
                  </a:cubicBezTo>
                  <a:cubicBezTo>
                    <a:pt x="21345" y="8849"/>
                    <a:pt x="21307" y="8665"/>
                    <a:pt x="21262" y="8485"/>
                  </a:cubicBezTo>
                  <a:cubicBezTo>
                    <a:pt x="21174" y="8124"/>
                    <a:pt x="21068" y="7770"/>
                    <a:pt x="20947" y="7424"/>
                  </a:cubicBezTo>
                  <a:cubicBezTo>
                    <a:pt x="20917" y="7338"/>
                    <a:pt x="20884" y="7252"/>
                    <a:pt x="20852" y="7167"/>
                  </a:cubicBezTo>
                  <a:cubicBezTo>
                    <a:pt x="20755" y="6911"/>
                    <a:pt x="20651" y="6661"/>
                    <a:pt x="20537" y="6414"/>
                  </a:cubicBezTo>
                  <a:cubicBezTo>
                    <a:pt x="20499" y="6332"/>
                    <a:pt x="20461" y="6247"/>
                    <a:pt x="20421" y="6166"/>
                  </a:cubicBezTo>
                  <a:cubicBezTo>
                    <a:pt x="20341" y="6004"/>
                    <a:pt x="20259" y="5845"/>
                    <a:pt x="20173" y="5688"/>
                  </a:cubicBezTo>
                  <a:cubicBezTo>
                    <a:pt x="19913" y="5215"/>
                    <a:pt x="19620" y="4763"/>
                    <a:pt x="19300" y="4336"/>
                  </a:cubicBezTo>
                  <a:cubicBezTo>
                    <a:pt x="19140" y="4123"/>
                    <a:pt x="18971" y="3917"/>
                    <a:pt x="18797" y="3716"/>
                  </a:cubicBezTo>
                  <a:cubicBezTo>
                    <a:pt x="18681" y="3583"/>
                    <a:pt x="18563" y="3451"/>
                    <a:pt x="18442" y="3323"/>
                  </a:cubicBezTo>
                  <a:cubicBezTo>
                    <a:pt x="18400" y="3280"/>
                    <a:pt x="18357" y="3236"/>
                    <a:pt x="18314" y="3193"/>
                  </a:cubicBezTo>
                  <a:close/>
                  <a:moveTo>
                    <a:pt x="2598" y="3871"/>
                  </a:moveTo>
                  <a:cubicBezTo>
                    <a:pt x="2533" y="3949"/>
                    <a:pt x="2472" y="4029"/>
                    <a:pt x="2410" y="4110"/>
                  </a:cubicBezTo>
                  <a:cubicBezTo>
                    <a:pt x="2373" y="4157"/>
                    <a:pt x="2336" y="4203"/>
                    <a:pt x="2300" y="4252"/>
                  </a:cubicBezTo>
                  <a:cubicBezTo>
                    <a:pt x="2220" y="4358"/>
                    <a:pt x="2140" y="4469"/>
                    <a:pt x="2063" y="4578"/>
                  </a:cubicBezTo>
                  <a:cubicBezTo>
                    <a:pt x="2074" y="4674"/>
                    <a:pt x="2092" y="4770"/>
                    <a:pt x="2109" y="4856"/>
                  </a:cubicBezTo>
                  <a:cubicBezTo>
                    <a:pt x="2188" y="5239"/>
                    <a:pt x="2370" y="5510"/>
                    <a:pt x="2161" y="5510"/>
                  </a:cubicBezTo>
                  <a:cubicBezTo>
                    <a:pt x="1953" y="5510"/>
                    <a:pt x="1954" y="5838"/>
                    <a:pt x="1927" y="6356"/>
                  </a:cubicBezTo>
                  <a:cubicBezTo>
                    <a:pt x="1914" y="6618"/>
                    <a:pt x="1828" y="6580"/>
                    <a:pt x="1745" y="6447"/>
                  </a:cubicBezTo>
                  <a:cubicBezTo>
                    <a:pt x="1665" y="6317"/>
                    <a:pt x="1589" y="6097"/>
                    <a:pt x="1589" y="5975"/>
                  </a:cubicBezTo>
                  <a:cubicBezTo>
                    <a:pt x="1589" y="5873"/>
                    <a:pt x="1503" y="5792"/>
                    <a:pt x="1364" y="5721"/>
                  </a:cubicBezTo>
                  <a:cubicBezTo>
                    <a:pt x="1300" y="5841"/>
                    <a:pt x="1239" y="5962"/>
                    <a:pt x="1179" y="6084"/>
                  </a:cubicBezTo>
                  <a:cubicBezTo>
                    <a:pt x="1139" y="6165"/>
                    <a:pt x="1099" y="6247"/>
                    <a:pt x="1060" y="6329"/>
                  </a:cubicBezTo>
                  <a:cubicBezTo>
                    <a:pt x="947" y="6576"/>
                    <a:pt x="843" y="6828"/>
                    <a:pt x="746" y="7085"/>
                  </a:cubicBezTo>
                  <a:cubicBezTo>
                    <a:pt x="713" y="7170"/>
                    <a:pt x="683" y="7256"/>
                    <a:pt x="653" y="7342"/>
                  </a:cubicBezTo>
                  <a:cubicBezTo>
                    <a:pt x="532" y="7688"/>
                    <a:pt x="427" y="8042"/>
                    <a:pt x="338" y="8404"/>
                  </a:cubicBezTo>
                  <a:cubicBezTo>
                    <a:pt x="294" y="8583"/>
                    <a:pt x="253" y="8764"/>
                    <a:pt x="217" y="8948"/>
                  </a:cubicBezTo>
                  <a:cubicBezTo>
                    <a:pt x="180" y="9131"/>
                    <a:pt x="148" y="9317"/>
                    <a:pt x="121" y="9504"/>
                  </a:cubicBezTo>
                  <a:cubicBezTo>
                    <a:pt x="93" y="9691"/>
                    <a:pt x="70" y="9880"/>
                    <a:pt x="52" y="10070"/>
                  </a:cubicBezTo>
                  <a:cubicBezTo>
                    <a:pt x="22" y="10376"/>
                    <a:pt x="6" y="10688"/>
                    <a:pt x="0" y="11001"/>
                  </a:cubicBezTo>
                  <a:cubicBezTo>
                    <a:pt x="126" y="11009"/>
                    <a:pt x="253" y="11014"/>
                    <a:pt x="364" y="10968"/>
                  </a:cubicBezTo>
                  <a:cubicBezTo>
                    <a:pt x="625" y="10859"/>
                    <a:pt x="1120" y="10725"/>
                    <a:pt x="1433" y="11161"/>
                  </a:cubicBezTo>
                  <a:cubicBezTo>
                    <a:pt x="1572" y="11356"/>
                    <a:pt x="1674" y="11474"/>
                    <a:pt x="1745" y="11512"/>
                  </a:cubicBezTo>
                  <a:cubicBezTo>
                    <a:pt x="1835" y="11560"/>
                    <a:pt x="1875" y="11482"/>
                    <a:pt x="1875" y="11270"/>
                  </a:cubicBezTo>
                  <a:cubicBezTo>
                    <a:pt x="1875" y="10888"/>
                    <a:pt x="1771" y="10669"/>
                    <a:pt x="1901" y="10451"/>
                  </a:cubicBezTo>
                  <a:cubicBezTo>
                    <a:pt x="1991" y="10301"/>
                    <a:pt x="2255" y="10176"/>
                    <a:pt x="2410" y="10033"/>
                  </a:cubicBezTo>
                  <a:cubicBezTo>
                    <a:pt x="2480" y="9968"/>
                    <a:pt x="2528" y="9899"/>
                    <a:pt x="2528" y="9822"/>
                  </a:cubicBezTo>
                  <a:cubicBezTo>
                    <a:pt x="2528" y="9576"/>
                    <a:pt x="2684" y="8893"/>
                    <a:pt x="2971" y="8893"/>
                  </a:cubicBezTo>
                  <a:cubicBezTo>
                    <a:pt x="3144" y="8893"/>
                    <a:pt x="3222" y="8776"/>
                    <a:pt x="3297" y="8639"/>
                  </a:cubicBezTo>
                  <a:cubicBezTo>
                    <a:pt x="3346" y="8550"/>
                    <a:pt x="3395" y="8452"/>
                    <a:pt x="3468" y="8376"/>
                  </a:cubicBezTo>
                  <a:cubicBezTo>
                    <a:pt x="3536" y="8305"/>
                    <a:pt x="3622" y="8261"/>
                    <a:pt x="3719" y="8213"/>
                  </a:cubicBezTo>
                  <a:cubicBezTo>
                    <a:pt x="3871" y="8137"/>
                    <a:pt x="4049" y="8053"/>
                    <a:pt x="4219" y="7844"/>
                  </a:cubicBezTo>
                  <a:cubicBezTo>
                    <a:pt x="4230" y="7831"/>
                    <a:pt x="4240" y="7816"/>
                    <a:pt x="4251" y="7802"/>
                  </a:cubicBezTo>
                  <a:cubicBezTo>
                    <a:pt x="4395" y="7609"/>
                    <a:pt x="4341" y="7411"/>
                    <a:pt x="4219" y="7260"/>
                  </a:cubicBezTo>
                  <a:cubicBezTo>
                    <a:pt x="4098" y="7112"/>
                    <a:pt x="3909" y="7013"/>
                    <a:pt x="3780" y="7013"/>
                  </a:cubicBezTo>
                  <a:cubicBezTo>
                    <a:pt x="3578" y="7013"/>
                    <a:pt x="3954" y="6801"/>
                    <a:pt x="4219" y="6768"/>
                  </a:cubicBezTo>
                  <a:cubicBezTo>
                    <a:pt x="4297" y="6758"/>
                    <a:pt x="4365" y="6761"/>
                    <a:pt x="4407" y="6792"/>
                  </a:cubicBezTo>
                  <a:cubicBezTo>
                    <a:pt x="4470" y="6839"/>
                    <a:pt x="4517" y="6893"/>
                    <a:pt x="4557" y="6931"/>
                  </a:cubicBezTo>
                  <a:cubicBezTo>
                    <a:pt x="4631" y="7002"/>
                    <a:pt x="4677" y="7025"/>
                    <a:pt x="4745" y="6901"/>
                  </a:cubicBezTo>
                  <a:cubicBezTo>
                    <a:pt x="4845" y="6718"/>
                    <a:pt x="5041" y="6585"/>
                    <a:pt x="5447" y="6574"/>
                  </a:cubicBezTo>
                  <a:cubicBezTo>
                    <a:pt x="5465" y="6574"/>
                    <a:pt x="5483" y="6574"/>
                    <a:pt x="5502" y="6574"/>
                  </a:cubicBezTo>
                  <a:cubicBezTo>
                    <a:pt x="5813" y="6574"/>
                    <a:pt x="5584" y="6347"/>
                    <a:pt x="5447" y="6145"/>
                  </a:cubicBezTo>
                  <a:cubicBezTo>
                    <a:pt x="5389" y="6059"/>
                    <a:pt x="5349" y="5978"/>
                    <a:pt x="5372" y="5921"/>
                  </a:cubicBezTo>
                  <a:cubicBezTo>
                    <a:pt x="5450" y="5730"/>
                    <a:pt x="5057" y="5646"/>
                    <a:pt x="4849" y="5428"/>
                  </a:cubicBezTo>
                  <a:cubicBezTo>
                    <a:pt x="4697" y="5269"/>
                    <a:pt x="4684" y="4880"/>
                    <a:pt x="4557" y="4669"/>
                  </a:cubicBezTo>
                  <a:cubicBezTo>
                    <a:pt x="4509" y="4590"/>
                    <a:pt x="4447" y="4534"/>
                    <a:pt x="4355" y="4527"/>
                  </a:cubicBezTo>
                  <a:cubicBezTo>
                    <a:pt x="4292" y="4522"/>
                    <a:pt x="4249" y="4527"/>
                    <a:pt x="4219" y="4539"/>
                  </a:cubicBezTo>
                  <a:cubicBezTo>
                    <a:pt x="4086" y="4594"/>
                    <a:pt x="4200" y="4790"/>
                    <a:pt x="3988" y="4856"/>
                  </a:cubicBezTo>
                  <a:cubicBezTo>
                    <a:pt x="3872" y="4893"/>
                    <a:pt x="3783" y="4885"/>
                    <a:pt x="3719" y="4844"/>
                  </a:cubicBezTo>
                  <a:cubicBezTo>
                    <a:pt x="3639" y="4794"/>
                    <a:pt x="3598" y="4691"/>
                    <a:pt x="3598" y="4554"/>
                  </a:cubicBezTo>
                  <a:cubicBezTo>
                    <a:pt x="3598" y="4451"/>
                    <a:pt x="3472" y="4304"/>
                    <a:pt x="3297" y="4173"/>
                  </a:cubicBezTo>
                  <a:cubicBezTo>
                    <a:pt x="3094" y="4021"/>
                    <a:pt x="2823" y="3890"/>
                    <a:pt x="2598" y="3871"/>
                  </a:cubicBezTo>
                  <a:close/>
                  <a:moveTo>
                    <a:pt x="13902" y="5032"/>
                  </a:moveTo>
                  <a:cubicBezTo>
                    <a:pt x="13885" y="5032"/>
                    <a:pt x="13868" y="5035"/>
                    <a:pt x="13850" y="5038"/>
                  </a:cubicBezTo>
                  <a:cubicBezTo>
                    <a:pt x="13570" y="5005"/>
                    <a:pt x="14099" y="6045"/>
                    <a:pt x="13726" y="6208"/>
                  </a:cubicBezTo>
                  <a:cubicBezTo>
                    <a:pt x="13353" y="6371"/>
                    <a:pt x="13383" y="6339"/>
                    <a:pt x="13445" y="6762"/>
                  </a:cubicBezTo>
                  <a:cubicBezTo>
                    <a:pt x="13490" y="7063"/>
                    <a:pt x="13661" y="6918"/>
                    <a:pt x="13902" y="6810"/>
                  </a:cubicBezTo>
                  <a:cubicBezTo>
                    <a:pt x="13999" y="6766"/>
                    <a:pt x="14107" y="6728"/>
                    <a:pt x="14223" y="6728"/>
                  </a:cubicBezTo>
                  <a:cubicBezTo>
                    <a:pt x="14627" y="6728"/>
                    <a:pt x="14192" y="6013"/>
                    <a:pt x="14255" y="5785"/>
                  </a:cubicBezTo>
                  <a:cubicBezTo>
                    <a:pt x="14314" y="5567"/>
                    <a:pt x="14287" y="5020"/>
                    <a:pt x="13902" y="5032"/>
                  </a:cubicBezTo>
                  <a:close/>
                  <a:moveTo>
                    <a:pt x="14538" y="5231"/>
                  </a:moveTo>
                  <a:cubicBezTo>
                    <a:pt x="14528" y="5235"/>
                    <a:pt x="14517" y="5241"/>
                    <a:pt x="14506" y="5247"/>
                  </a:cubicBezTo>
                  <a:cubicBezTo>
                    <a:pt x="14407" y="5277"/>
                    <a:pt x="14401" y="5336"/>
                    <a:pt x="14477" y="5434"/>
                  </a:cubicBezTo>
                  <a:cubicBezTo>
                    <a:pt x="14497" y="5460"/>
                    <a:pt x="14518" y="5473"/>
                    <a:pt x="14538" y="5473"/>
                  </a:cubicBezTo>
                  <a:cubicBezTo>
                    <a:pt x="14590" y="5475"/>
                    <a:pt x="14632" y="5398"/>
                    <a:pt x="14645" y="5331"/>
                  </a:cubicBezTo>
                  <a:cubicBezTo>
                    <a:pt x="14660" y="5251"/>
                    <a:pt x="14610" y="5207"/>
                    <a:pt x="14538" y="5231"/>
                  </a:cubicBezTo>
                  <a:close/>
                  <a:moveTo>
                    <a:pt x="13191" y="5712"/>
                  </a:moveTo>
                  <a:cubicBezTo>
                    <a:pt x="12811" y="5682"/>
                    <a:pt x="13014" y="6115"/>
                    <a:pt x="12954" y="6399"/>
                  </a:cubicBezTo>
                  <a:cubicBezTo>
                    <a:pt x="12912" y="6598"/>
                    <a:pt x="13055" y="6708"/>
                    <a:pt x="13191" y="6665"/>
                  </a:cubicBezTo>
                  <a:cubicBezTo>
                    <a:pt x="13255" y="6644"/>
                    <a:pt x="13316" y="6589"/>
                    <a:pt x="13356" y="6495"/>
                  </a:cubicBezTo>
                  <a:cubicBezTo>
                    <a:pt x="13480" y="6203"/>
                    <a:pt x="13480" y="5683"/>
                    <a:pt x="13232" y="5715"/>
                  </a:cubicBezTo>
                  <a:cubicBezTo>
                    <a:pt x="13217" y="5713"/>
                    <a:pt x="13204" y="5713"/>
                    <a:pt x="13191" y="5712"/>
                  </a:cubicBezTo>
                  <a:close/>
                  <a:moveTo>
                    <a:pt x="14723" y="6199"/>
                  </a:moveTo>
                  <a:cubicBezTo>
                    <a:pt x="14713" y="6202"/>
                    <a:pt x="14702" y="6208"/>
                    <a:pt x="14691" y="6214"/>
                  </a:cubicBezTo>
                  <a:cubicBezTo>
                    <a:pt x="14592" y="6245"/>
                    <a:pt x="14586" y="6304"/>
                    <a:pt x="14662" y="6402"/>
                  </a:cubicBezTo>
                  <a:cubicBezTo>
                    <a:pt x="14682" y="6428"/>
                    <a:pt x="14703" y="6440"/>
                    <a:pt x="14723" y="6441"/>
                  </a:cubicBezTo>
                  <a:cubicBezTo>
                    <a:pt x="14775" y="6443"/>
                    <a:pt x="14817" y="6366"/>
                    <a:pt x="14830" y="6299"/>
                  </a:cubicBezTo>
                  <a:cubicBezTo>
                    <a:pt x="14845" y="6218"/>
                    <a:pt x="14795" y="6175"/>
                    <a:pt x="14723" y="6199"/>
                  </a:cubicBezTo>
                  <a:close/>
                  <a:moveTo>
                    <a:pt x="5407" y="6777"/>
                  </a:moveTo>
                  <a:cubicBezTo>
                    <a:pt x="5372" y="6790"/>
                    <a:pt x="5430" y="6864"/>
                    <a:pt x="5323" y="7130"/>
                  </a:cubicBezTo>
                  <a:cubicBezTo>
                    <a:pt x="5212" y="7406"/>
                    <a:pt x="5288" y="7486"/>
                    <a:pt x="5482" y="7575"/>
                  </a:cubicBezTo>
                  <a:cubicBezTo>
                    <a:pt x="5560" y="7611"/>
                    <a:pt x="5657" y="7649"/>
                    <a:pt x="5771" y="7702"/>
                  </a:cubicBezTo>
                  <a:cubicBezTo>
                    <a:pt x="6161" y="7886"/>
                    <a:pt x="6240" y="7620"/>
                    <a:pt x="6123" y="7354"/>
                  </a:cubicBezTo>
                  <a:cubicBezTo>
                    <a:pt x="6006" y="7088"/>
                    <a:pt x="5947" y="6762"/>
                    <a:pt x="5537" y="6783"/>
                  </a:cubicBezTo>
                  <a:cubicBezTo>
                    <a:pt x="5515" y="6781"/>
                    <a:pt x="5497" y="6778"/>
                    <a:pt x="5482" y="6777"/>
                  </a:cubicBezTo>
                  <a:cubicBezTo>
                    <a:pt x="5440" y="6773"/>
                    <a:pt x="5418" y="6772"/>
                    <a:pt x="5407" y="6777"/>
                  </a:cubicBezTo>
                  <a:close/>
                  <a:moveTo>
                    <a:pt x="4618" y="7838"/>
                  </a:moveTo>
                  <a:cubicBezTo>
                    <a:pt x="4602" y="7839"/>
                    <a:pt x="4586" y="7841"/>
                    <a:pt x="4569" y="7847"/>
                  </a:cubicBezTo>
                  <a:cubicBezTo>
                    <a:pt x="4352" y="7885"/>
                    <a:pt x="4434" y="8152"/>
                    <a:pt x="4618" y="8192"/>
                  </a:cubicBezTo>
                  <a:cubicBezTo>
                    <a:pt x="4633" y="8195"/>
                    <a:pt x="4648" y="8195"/>
                    <a:pt x="4664" y="8195"/>
                  </a:cubicBezTo>
                  <a:cubicBezTo>
                    <a:pt x="4864" y="8195"/>
                    <a:pt x="4828" y="7824"/>
                    <a:pt x="4618" y="7838"/>
                  </a:cubicBezTo>
                  <a:close/>
                  <a:moveTo>
                    <a:pt x="4294" y="8128"/>
                  </a:moveTo>
                  <a:cubicBezTo>
                    <a:pt x="4282" y="8129"/>
                    <a:pt x="4270" y="8133"/>
                    <a:pt x="4256" y="8137"/>
                  </a:cubicBezTo>
                  <a:cubicBezTo>
                    <a:pt x="4096" y="8165"/>
                    <a:pt x="4158" y="8359"/>
                    <a:pt x="4294" y="8388"/>
                  </a:cubicBezTo>
                  <a:cubicBezTo>
                    <a:pt x="4305" y="8391"/>
                    <a:pt x="4317" y="8394"/>
                    <a:pt x="4329" y="8394"/>
                  </a:cubicBezTo>
                  <a:cubicBezTo>
                    <a:pt x="4477" y="8394"/>
                    <a:pt x="4450" y="8118"/>
                    <a:pt x="4294" y="8128"/>
                  </a:cubicBezTo>
                  <a:close/>
                  <a:moveTo>
                    <a:pt x="11949" y="10263"/>
                  </a:moveTo>
                  <a:cubicBezTo>
                    <a:pt x="11939" y="10267"/>
                    <a:pt x="11927" y="10272"/>
                    <a:pt x="11917" y="10278"/>
                  </a:cubicBezTo>
                  <a:cubicBezTo>
                    <a:pt x="11818" y="10309"/>
                    <a:pt x="11812" y="10368"/>
                    <a:pt x="11888" y="10466"/>
                  </a:cubicBezTo>
                  <a:cubicBezTo>
                    <a:pt x="11908" y="10492"/>
                    <a:pt x="11929" y="10505"/>
                    <a:pt x="11949" y="10505"/>
                  </a:cubicBezTo>
                  <a:cubicBezTo>
                    <a:pt x="12001" y="10507"/>
                    <a:pt x="12046" y="10430"/>
                    <a:pt x="12058" y="10363"/>
                  </a:cubicBezTo>
                  <a:cubicBezTo>
                    <a:pt x="12074" y="10283"/>
                    <a:pt x="12021" y="10239"/>
                    <a:pt x="11949" y="10263"/>
                  </a:cubicBezTo>
                  <a:close/>
                  <a:moveTo>
                    <a:pt x="11472" y="10363"/>
                  </a:moveTo>
                  <a:cubicBezTo>
                    <a:pt x="11446" y="10347"/>
                    <a:pt x="11406" y="10351"/>
                    <a:pt x="11362" y="10375"/>
                  </a:cubicBezTo>
                  <a:cubicBezTo>
                    <a:pt x="11263" y="10406"/>
                    <a:pt x="11257" y="10465"/>
                    <a:pt x="11333" y="10563"/>
                  </a:cubicBezTo>
                  <a:cubicBezTo>
                    <a:pt x="11409" y="10660"/>
                    <a:pt x="11483" y="10551"/>
                    <a:pt x="11501" y="10460"/>
                  </a:cubicBezTo>
                  <a:cubicBezTo>
                    <a:pt x="11509" y="10414"/>
                    <a:pt x="11498" y="10379"/>
                    <a:pt x="11472" y="10363"/>
                  </a:cubicBezTo>
                  <a:close/>
                  <a:moveTo>
                    <a:pt x="11778" y="10938"/>
                  </a:moveTo>
                  <a:cubicBezTo>
                    <a:pt x="11764" y="10941"/>
                    <a:pt x="11748" y="10947"/>
                    <a:pt x="11732" y="10956"/>
                  </a:cubicBezTo>
                  <a:cubicBezTo>
                    <a:pt x="11633" y="10986"/>
                    <a:pt x="11627" y="11045"/>
                    <a:pt x="11703" y="11143"/>
                  </a:cubicBezTo>
                  <a:cubicBezTo>
                    <a:pt x="11729" y="11176"/>
                    <a:pt x="11754" y="11186"/>
                    <a:pt x="11778" y="11180"/>
                  </a:cubicBezTo>
                  <a:cubicBezTo>
                    <a:pt x="11824" y="11168"/>
                    <a:pt x="11859" y="11101"/>
                    <a:pt x="11871" y="11040"/>
                  </a:cubicBezTo>
                  <a:cubicBezTo>
                    <a:pt x="11885" y="10966"/>
                    <a:pt x="11842" y="10924"/>
                    <a:pt x="11778" y="10938"/>
                  </a:cubicBezTo>
                  <a:close/>
                  <a:moveTo>
                    <a:pt x="2257" y="11709"/>
                  </a:moveTo>
                  <a:cubicBezTo>
                    <a:pt x="2014" y="11751"/>
                    <a:pt x="1972" y="12020"/>
                    <a:pt x="2121" y="12105"/>
                  </a:cubicBezTo>
                  <a:cubicBezTo>
                    <a:pt x="2220" y="12161"/>
                    <a:pt x="2314" y="12078"/>
                    <a:pt x="2433" y="12059"/>
                  </a:cubicBezTo>
                  <a:cubicBezTo>
                    <a:pt x="2493" y="12050"/>
                    <a:pt x="2559" y="12058"/>
                    <a:pt x="2635" y="12105"/>
                  </a:cubicBezTo>
                  <a:cubicBezTo>
                    <a:pt x="2822" y="12220"/>
                    <a:pt x="2670" y="11886"/>
                    <a:pt x="2433" y="11757"/>
                  </a:cubicBezTo>
                  <a:cubicBezTo>
                    <a:pt x="2378" y="11727"/>
                    <a:pt x="2318" y="11709"/>
                    <a:pt x="2257" y="11709"/>
                  </a:cubicBezTo>
                  <a:close/>
                  <a:moveTo>
                    <a:pt x="1737" y="12099"/>
                  </a:moveTo>
                  <a:cubicBezTo>
                    <a:pt x="1449" y="12061"/>
                    <a:pt x="1577" y="12315"/>
                    <a:pt x="1818" y="12392"/>
                  </a:cubicBezTo>
                  <a:cubicBezTo>
                    <a:pt x="1848" y="12402"/>
                    <a:pt x="1880" y="12407"/>
                    <a:pt x="1913" y="12410"/>
                  </a:cubicBezTo>
                  <a:cubicBezTo>
                    <a:pt x="2181" y="12436"/>
                    <a:pt x="2053" y="12162"/>
                    <a:pt x="1818" y="12108"/>
                  </a:cubicBezTo>
                  <a:cubicBezTo>
                    <a:pt x="1792" y="12102"/>
                    <a:pt x="1764" y="12099"/>
                    <a:pt x="1737" y="12099"/>
                  </a:cubicBezTo>
                  <a:close/>
                  <a:moveTo>
                    <a:pt x="812" y="12196"/>
                  </a:moveTo>
                  <a:cubicBezTo>
                    <a:pt x="650" y="12231"/>
                    <a:pt x="300" y="12547"/>
                    <a:pt x="92" y="12758"/>
                  </a:cubicBezTo>
                  <a:cubicBezTo>
                    <a:pt x="102" y="12831"/>
                    <a:pt x="111" y="12904"/>
                    <a:pt x="121" y="12976"/>
                  </a:cubicBezTo>
                  <a:cubicBezTo>
                    <a:pt x="148" y="13163"/>
                    <a:pt x="180" y="13345"/>
                    <a:pt x="217" y="13529"/>
                  </a:cubicBezTo>
                  <a:cubicBezTo>
                    <a:pt x="230" y="13597"/>
                    <a:pt x="243" y="13665"/>
                    <a:pt x="257" y="13732"/>
                  </a:cubicBezTo>
                  <a:cubicBezTo>
                    <a:pt x="400" y="13819"/>
                    <a:pt x="547" y="13892"/>
                    <a:pt x="728" y="13892"/>
                  </a:cubicBezTo>
                  <a:cubicBezTo>
                    <a:pt x="1172" y="13892"/>
                    <a:pt x="1199" y="14520"/>
                    <a:pt x="1329" y="14739"/>
                  </a:cubicBezTo>
                  <a:cubicBezTo>
                    <a:pt x="1390" y="14841"/>
                    <a:pt x="1565" y="14847"/>
                    <a:pt x="1745" y="14848"/>
                  </a:cubicBezTo>
                  <a:cubicBezTo>
                    <a:pt x="1949" y="14848"/>
                    <a:pt x="2161" y="14841"/>
                    <a:pt x="2216" y="14956"/>
                  </a:cubicBezTo>
                  <a:cubicBezTo>
                    <a:pt x="2321" y="15175"/>
                    <a:pt x="2503" y="15503"/>
                    <a:pt x="2216" y="15585"/>
                  </a:cubicBezTo>
                  <a:cubicBezTo>
                    <a:pt x="1930" y="15667"/>
                    <a:pt x="2058" y="16078"/>
                    <a:pt x="1771" y="16214"/>
                  </a:cubicBezTo>
                  <a:cubicBezTo>
                    <a:pt x="1763" y="16219"/>
                    <a:pt x="1754" y="16222"/>
                    <a:pt x="1745" y="16226"/>
                  </a:cubicBezTo>
                  <a:cubicBezTo>
                    <a:pt x="1485" y="16384"/>
                    <a:pt x="1515" y="16934"/>
                    <a:pt x="1667" y="17252"/>
                  </a:cubicBezTo>
                  <a:cubicBezTo>
                    <a:pt x="1687" y="17294"/>
                    <a:pt x="1714" y="17336"/>
                    <a:pt x="1745" y="17382"/>
                  </a:cubicBezTo>
                  <a:cubicBezTo>
                    <a:pt x="1961" y="17687"/>
                    <a:pt x="2398" y="18047"/>
                    <a:pt x="2398" y="18262"/>
                  </a:cubicBezTo>
                  <a:cubicBezTo>
                    <a:pt x="2398" y="18292"/>
                    <a:pt x="2396" y="18321"/>
                    <a:pt x="2396" y="18352"/>
                  </a:cubicBezTo>
                  <a:lnTo>
                    <a:pt x="2410" y="18370"/>
                  </a:lnTo>
                  <a:cubicBezTo>
                    <a:pt x="2537" y="18533"/>
                    <a:pt x="2665" y="18693"/>
                    <a:pt x="2800" y="18848"/>
                  </a:cubicBezTo>
                  <a:lnTo>
                    <a:pt x="2820" y="18869"/>
                  </a:lnTo>
                  <a:cubicBezTo>
                    <a:pt x="2968" y="18966"/>
                    <a:pt x="3098" y="19152"/>
                    <a:pt x="3213" y="19296"/>
                  </a:cubicBezTo>
                  <a:cubicBezTo>
                    <a:pt x="3241" y="19324"/>
                    <a:pt x="3269" y="19355"/>
                    <a:pt x="3297" y="19383"/>
                  </a:cubicBezTo>
                  <a:cubicBezTo>
                    <a:pt x="3375" y="19462"/>
                    <a:pt x="3454" y="19537"/>
                    <a:pt x="3534" y="19613"/>
                  </a:cubicBezTo>
                  <a:cubicBezTo>
                    <a:pt x="3595" y="19671"/>
                    <a:pt x="3657" y="19729"/>
                    <a:pt x="3719" y="19786"/>
                  </a:cubicBezTo>
                  <a:cubicBezTo>
                    <a:pt x="3881" y="19933"/>
                    <a:pt x="4048" y="20075"/>
                    <a:pt x="4219" y="20212"/>
                  </a:cubicBezTo>
                  <a:cubicBezTo>
                    <a:pt x="4330" y="20302"/>
                    <a:pt x="4442" y="20390"/>
                    <a:pt x="4557" y="20475"/>
                  </a:cubicBezTo>
                  <a:cubicBezTo>
                    <a:pt x="4834" y="20681"/>
                    <a:pt x="5122" y="20872"/>
                    <a:pt x="5418" y="21050"/>
                  </a:cubicBezTo>
                  <a:lnTo>
                    <a:pt x="5447" y="21068"/>
                  </a:lnTo>
                  <a:cubicBezTo>
                    <a:pt x="5588" y="21152"/>
                    <a:pt x="5730" y="21235"/>
                    <a:pt x="5875" y="21313"/>
                  </a:cubicBezTo>
                  <a:cubicBezTo>
                    <a:pt x="6064" y="21414"/>
                    <a:pt x="6257" y="21510"/>
                    <a:pt x="6453" y="21600"/>
                  </a:cubicBezTo>
                  <a:cubicBezTo>
                    <a:pt x="6474" y="21525"/>
                    <a:pt x="6489" y="21448"/>
                    <a:pt x="6493" y="21373"/>
                  </a:cubicBezTo>
                  <a:cubicBezTo>
                    <a:pt x="6519" y="20909"/>
                    <a:pt x="6831" y="21017"/>
                    <a:pt x="6831" y="20771"/>
                  </a:cubicBezTo>
                  <a:cubicBezTo>
                    <a:pt x="6831" y="20526"/>
                    <a:pt x="7145" y="20252"/>
                    <a:pt x="7484" y="20197"/>
                  </a:cubicBezTo>
                  <a:cubicBezTo>
                    <a:pt x="7823" y="20142"/>
                    <a:pt x="8137" y="19651"/>
                    <a:pt x="8163" y="19132"/>
                  </a:cubicBezTo>
                  <a:cubicBezTo>
                    <a:pt x="8189" y="18614"/>
                    <a:pt x="8683" y="18069"/>
                    <a:pt x="8917" y="17714"/>
                  </a:cubicBezTo>
                  <a:cubicBezTo>
                    <a:pt x="9152" y="17359"/>
                    <a:pt x="9049" y="17195"/>
                    <a:pt x="8579" y="16895"/>
                  </a:cubicBezTo>
                  <a:cubicBezTo>
                    <a:pt x="8110" y="16594"/>
                    <a:pt x="7902" y="16623"/>
                    <a:pt x="7432" y="16459"/>
                  </a:cubicBezTo>
                  <a:cubicBezTo>
                    <a:pt x="6963" y="16295"/>
                    <a:pt x="6519" y="16294"/>
                    <a:pt x="6519" y="15939"/>
                  </a:cubicBezTo>
                  <a:cubicBezTo>
                    <a:pt x="6519" y="15584"/>
                    <a:pt x="6572" y="15232"/>
                    <a:pt x="6233" y="15232"/>
                  </a:cubicBezTo>
                  <a:cubicBezTo>
                    <a:pt x="5991" y="15232"/>
                    <a:pt x="5734" y="15037"/>
                    <a:pt x="5447" y="14826"/>
                  </a:cubicBezTo>
                  <a:cubicBezTo>
                    <a:pt x="5332" y="14742"/>
                    <a:pt x="5210" y="14654"/>
                    <a:pt x="5083" y="14575"/>
                  </a:cubicBezTo>
                  <a:cubicBezTo>
                    <a:pt x="4892" y="14458"/>
                    <a:pt x="4717" y="14406"/>
                    <a:pt x="4557" y="14385"/>
                  </a:cubicBezTo>
                  <a:cubicBezTo>
                    <a:pt x="4434" y="14369"/>
                    <a:pt x="4322" y="14371"/>
                    <a:pt x="4219" y="14376"/>
                  </a:cubicBezTo>
                  <a:cubicBezTo>
                    <a:pt x="4145" y="14379"/>
                    <a:pt x="4076" y="14385"/>
                    <a:pt x="4014" y="14385"/>
                  </a:cubicBezTo>
                  <a:cubicBezTo>
                    <a:pt x="3926" y="14385"/>
                    <a:pt x="3824" y="14397"/>
                    <a:pt x="3719" y="14403"/>
                  </a:cubicBezTo>
                  <a:cubicBezTo>
                    <a:pt x="3557" y="14412"/>
                    <a:pt x="3394" y="14407"/>
                    <a:pt x="3297" y="14318"/>
                  </a:cubicBezTo>
                  <a:cubicBezTo>
                    <a:pt x="3269" y="14293"/>
                    <a:pt x="3249" y="14262"/>
                    <a:pt x="3233" y="14222"/>
                  </a:cubicBezTo>
                  <a:cubicBezTo>
                    <a:pt x="3129" y="13949"/>
                    <a:pt x="2919" y="14221"/>
                    <a:pt x="2710" y="14358"/>
                  </a:cubicBezTo>
                  <a:cubicBezTo>
                    <a:pt x="2628" y="14412"/>
                    <a:pt x="2522" y="14418"/>
                    <a:pt x="2410" y="14412"/>
                  </a:cubicBezTo>
                  <a:cubicBezTo>
                    <a:pt x="2239" y="14403"/>
                    <a:pt x="2054" y="14363"/>
                    <a:pt x="1927" y="14412"/>
                  </a:cubicBezTo>
                  <a:cubicBezTo>
                    <a:pt x="1870" y="14435"/>
                    <a:pt x="1808" y="14436"/>
                    <a:pt x="1745" y="14421"/>
                  </a:cubicBezTo>
                  <a:cubicBezTo>
                    <a:pt x="1582" y="14382"/>
                    <a:pt x="1416" y="14226"/>
                    <a:pt x="1303" y="14028"/>
                  </a:cubicBezTo>
                  <a:cubicBezTo>
                    <a:pt x="1147" y="13755"/>
                    <a:pt x="1406" y="13457"/>
                    <a:pt x="1014" y="13457"/>
                  </a:cubicBezTo>
                  <a:cubicBezTo>
                    <a:pt x="623" y="13457"/>
                    <a:pt x="899" y="12541"/>
                    <a:pt x="899" y="12268"/>
                  </a:cubicBezTo>
                  <a:cubicBezTo>
                    <a:pt x="899" y="12203"/>
                    <a:pt x="866" y="12184"/>
                    <a:pt x="812" y="12196"/>
                  </a:cubicBezTo>
                  <a:close/>
                  <a:moveTo>
                    <a:pt x="2343" y="12483"/>
                  </a:moveTo>
                  <a:cubicBezTo>
                    <a:pt x="2111" y="12483"/>
                    <a:pt x="2238" y="12660"/>
                    <a:pt x="2450" y="12710"/>
                  </a:cubicBezTo>
                  <a:cubicBezTo>
                    <a:pt x="2485" y="12718"/>
                    <a:pt x="2523" y="12725"/>
                    <a:pt x="2560" y="12725"/>
                  </a:cubicBezTo>
                  <a:cubicBezTo>
                    <a:pt x="2793" y="12725"/>
                    <a:pt x="2663" y="12535"/>
                    <a:pt x="2450" y="12492"/>
                  </a:cubicBezTo>
                  <a:cubicBezTo>
                    <a:pt x="2416" y="12485"/>
                    <a:pt x="2381" y="12481"/>
                    <a:pt x="2343" y="12483"/>
                  </a:cubicBezTo>
                  <a:close/>
                  <a:moveTo>
                    <a:pt x="3375" y="12773"/>
                  </a:moveTo>
                  <a:cubicBezTo>
                    <a:pt x="3345" y="12773"/>
                    <a:pt x="3320" y="12774"/>
                    <a:pt x="3294" y="12776"/>
                  </a:cubicBezTo>
                  <a:cubicBezTo>
                    <a:pt x="2881" y="12811"/>
                    <a:pt x="3079" y="13114"/>
                    <a:pt x="3294" y="13151"/>
                  </a:cubicBezTo>
                  <a:cubicBezTo>
                    <a:pt x="3308" y="13154"/>
                    <a:pt x="3320" y="13154"/>
                    <a:pt x="3335" y="13154"/>
                  </a:cubicBezTo>
                  <a:cubicBezTo>
                    <a:pt x="3578" y="13154"/>
                    <a:pt x="3605" y="12759"/>
                    <a:pt x="3375" y="12773"/>
                  </a:cubicBezTo>
                  <a:close/>
                  <a:moveTo>
                    <a:pt x="4008" y="13066"/>
                  </a:moveTo>
                  <a:cubicBezTo>
                    <a:pt x="3616" y="13038"/>
                    <a:pt x="3819" y="13237"/>
                    <a:pt x="4129" y="13251"/>
                  </a:cubicBezTo>
                  <a:cubicBezTo>
                    <a:pt x="4198" y="13254"/>
                    <a:pt x="4239" y="13246"/>
                    <a:pt x="4262" y="13233"/>
                  </a:cubicBezTo>
                  <a:cubicBezTo>
                    <a:pt x="4292" y="13216"/>
                    <a:pt x="4288" y="13188"/>
                    <a:pt x="4262" y="13160"/>
                  </a:cubicBezTo>
                  <a:cubicBezTo>
                    <a:pt x="4218" y="13113"/>
                    <a:pt x="4114" y="13066"/>
                    <a:pt x="4008" y="13066"/>
                  </a:cubicBezTo>
                  <a:close/>
                </a:path>
              </a:pathLst>
            </a:custGeom>
            <a:gradFill flip="none" rotWithShape="1">
              <a:gsLst>
                <a:gs pos="36000">
                  <a:srgbClr val="FEFEFE"/>
                </a:gs>
                <a:gs pos="79000">
                  <a:srgbClr val="B1B4B7"/>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201" name="Group 62"/>
          <p:cNvGrpSpPr/>
          <p:nvPr/>
        </p:nvGrpSpPr>
        <p:grpSpPr>
          <a:xfrm>
            <a:off x="4324165" y="2872734"/>
            <a:ext cx="901459" cy="901457"/>
            <a:chOff x="0" y="0"/>
            <a:chExt cx="901457" cy="901456"/>
          </a:xfrm>
        </p:grpSpPr>
        <p:sp>
          <p:nvSpPr>
            <p:cNvPr id="4195" name="Shape 11"/>
            <p:cNvSpPr/>
            <p:nvPr/>
          </p:nvSpPr>
          <p:spPr>
            <a:xfrm>
              <a:off x="0" y="-1"/>
              <a:ext cx="901458" cy="901458"/>
            </a:xfrm>
            <a:prstGeom prst="ellipse">
              <a:avLst/>
            </a:pr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96" name="Shape 12"/>
            <p:cNvSpPr/>
            <p:nvPr/>
          </p:nvSpPr>
          <p:spPr>
            <a:xfrm>
              <a:off x="450760" y="244070"/>
              <a:ext cx="444769" cy="6454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473"/>
                  </a:moveTo>
                  <a:lnTo>
                    <a:pt x="4828" y="21600"/>
                  </a:lnTo>
                  <a:cubicBezTo>
                    <a:pt x="4828" y="21600"/>
                    <a:pt x="18656" y="19858"/>
                    <a:pt x="21600" y="9365"/>
                  </a:cubicBezTo>
                  <a:lnTo>
                    <a:pt x="11066" y="0"/>
                  </a:lnTo>
                  <a:cubicBezTo>
                    <a:pt x="11066" y="0"/>
                    <a:pt x="0" y="17473"/>
                    <a:pt x="0" y="17473"/>
                  </a:cubicBezTo>
                  <a:close/>
                </a:path>
              </a:pathLst>
            </a:custGeom>
            <a:solidFill>
              <a:srgbClr val="0F87B0">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97" name="Shape 13"/>
            <p:cNvSpPr/>
            <p:nvPr/>
          </p:nvSpPr>
          <p:spPr>
            <a:xfrm>
              <a:off x="228682" y="217684"/>
              <a:ext cx="450229" cy="517838"/>
            </a:xfrm>
            <a:custGeom>
              <a:avLst/>
              <a:gdLst/>
              <a:ahLst/>
              <a:cxnLst>
                <a:cxn ang="0">
                  <a:pos x="wd2" y="hd2"/>
                </a:cxn>
                <a:cxn ang="5400000">
                  <a:pos x="wd2" y="hd2"/>
                </a:cxn>
                <a:cxn ang="10800000">
                  <a:pos x="wd2" y="hd2"/>
                </a:cxn>
                <a:cxn ang="16200000">
                  <a:pos x="wd2" y="hd2"/>
                </a:cxn>
              </a:cxnLst>
              <a:rect l="0" t="0" r="r" b="b"/>
              <a:pathLst>
                <a:path w="15608" h="21600" fill="norm" stroke="1" extrusionOk="0">
                  <a:moveTo>
                    <a:pt x="12934" y="0"/>
                  </a:moveTo>
                  <a:lnTo>
                    <a:pt x="2673" y="0"/>
                  </a:lnTo>
                  <a:cubicBezTo>
                    <a:pt x="2673" y="0"/>
                    <a:pt x="1889" y="1657"/>
                    <a:pt x="815" y="1807"/>
                  </a:cubicBezTo>
                  <a:cubicBezTo>
                    <a:pt x="-2996" y="17678"/>
                    <a:pt x="7797" y="21598"/>
                    <a:pt x="7803" y="21600"/>
                  </a:cubicBezTo>
                  <a:lnTo>
                    <a:pt x="7804" y="21600"/>
                  </a:lnTo>
                  <a:cubicBezTo>
                    <a:pt x="7811" y="21598"/>
                    <a:pt x="18604" y="17678"/>
                    <a:pt x="14793" y="1807"/>
                  </a:cubicBezTo>
                  <a:cubicBezTo>
                    <a:pt x="13716" y="1657"/>
                    <a:pt x="12934" y="0"/>
                    <a:pt x="12934" y="0"/>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98" name="Shape 14"/>
            <p:cNvSpPr/>
            <p:nvPr/>
          </p:nvSpPr>
          <p:spPr>
            <a:xfrm>
              <a:off x="246272" y="241871"/>
              <a:ext cx="409472" cy="467868"/>
            </a:xfrm>
            <a:custGeom>
              <a:avLst/>
              <a:gdLst/>
              <a:ahLst/>
              <a:cxnLst>
                <a:cxn ang="0">
                  <a:pos x="wd2" y="hd2"/>
                </a:cxn>
                <a:cxn ang="5400000">
                  <a:pos x="wd2" y="hd2"/>
                </a:cxn>
                <a:cxn ang="10800000">
                  <a:pos x="wd2" y="hd2"/>
                </a:cxn>
                <a:cxn ang="16200000">
                  <a:pos x="wd2" y="hd2"/>
                </a:cxn>
              </a:cxnLst>
              <a:rect l="0" t="0" r="r" b="b"/>
              <a:pathLst>
                <a:path w="15608" h="21600" fill="norm" stroke="1" extrusionOk="0">
                  <a:moveTo>
                    <a:pt x="12934" y="0"/>
                  </a:moveTo>
                  <a:lnTo>
                    <a:pt x="2673" y="0"/>
                  </a:lnTo>
                  <a:cubicBezTo>
                    <a:pt x="2673" y="0"/>
                    <a:pt x="1889" y="1658"/>
                    <a:pt x="815" y="1807"/>
                  </a:cubicBezTo>
                  <a:cubicBezTo>
                    <a:pt x="-2996" y="17678"/>
                    <a:pt x="7797" y="21598"/>
                    <a:pt x="7803" y="21600"/>
                  </a:cubicBezTo>
                  <a:lnTo>
                    <a:pt x="7804" y="21600"/>
                  </a:lnTo>
                  <a:cubicBezTo>
                    <a:pt x="7811" y="21598"/>
                    <a:pt x="18604" y="17678"/>
                    <a:pt x="14793" y="1807"/>
                  </a:cubicBezTo>
                  <a:cubicBezTo>
                    <a:pt x="13716" y="1657"/>
                    <a:pt x="12934" y="0"/>
                    <a:pt x="12934"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199" name="Shape 15"/>
            <p:cNvSpPr/>
            <p:nvPr/>
          </p:nvSpPr>
          <p:spPr>
            <a:xfrm>
              <a:off x="193521" y="197895"/>
              <a:ext cx="512640" cy="568616"/>
            </a:xfrm>
            <a:custGeom>
              <a:avLst/>
              <a:gdLst/>
              <a:ahLst/>
              <a:cxnLst>
                <a:cxn ang="0">
                  <a:pos x="wd2" y="hd2"/>
                </a:cxn>
                <a:cxn ang="5400000">
                  <a:pos x="wd2" y="hd2"/>
                </a:cxn>
                <a:cxn ang="10800000">
                  <a:pos x="wd2" y="hd2"/>
                </a:cxn>
                <a:cxn ang="16200000">
                  <a:pos x="wd2" y="hd2"/>
                </a:cxn>
              </a:cxnLst>
              <a:rect l="0" t="0" r="r" b="b"/>
              <a:pathLst>
                <a:path w="15762" h="21600" fill="norm" stroke="1" extrusionOk="0">
                  <a:moveTo>
                    <a:pt x="7885" y="20486"/>
                  </a:moveTo>
                  <a:cubicBezTo>
                    <a:pt x="6611" y="19951"/>
                    <a:pt x="-1390" y="16008"/>
                    <a:pt x="1665" y="2685"/>
                  </a:cubicBezTo>
                  <a:cubicBezTo>
                    <a:pt x="2465" y="2391"/>
                    <a:pt x="3044" y="1523"/>
                    <a:pt x="3308" y="1057"/>
                  </a:cubicBezTo>
                  <a:lnTo>
                    <a:pt x="12463" y="1057"/>
                  </a:lnTo>
                  <a:cubicBezTo>
                    <a:pt x="12726" y="1523"/>
                    <a:pt x="13305" y="2392"/>
                    <a:pt x="14106" y="2685"/>
                  </a:cubicBezTo>
                  <a:cubicBezTo>
                    <a:pt x="17160" y="16009"/>
                    <a:pt x="9158" y="19951"/>
                    <a:pt x="7885" y="20486"/>
                  </a:cubicBezTo>
                  <a:close/>
                  <a:moveTo>
                    <a:pt x="14976" y="2113"/>
                  </a:moveTo>
                  <a:lnTo>
                    <a:pt x="14893" y="1768"/>
                  </a:lnTo>
                  <a:lnTo>
                    <a:pt x="14568" y="1722"/>
                  </a:lnTo>
                  <a:cubicBezTo>
                    <a:pt x="13949" y="1635"/>
                    <a:pt x="13343" y="633"/>
                    <a:pt x="13180" y="287"/>
                  </a:cubicBezTo>
                  <a:lnTo>
                    <a:pt x="13042" y="0"/>
                  </a:lnTo>
                  <a:lnTo>
                    <a:pt x="2726" y="0"/>
                  </a:lnTo>
                  <a:lnTo>
                    <a:pt x="2591" y="288"/>
                  </a:lnTo>
                  <a:cubicBezTo>
                    <a:pt x="2428" y="633"/>
                    <a:pt x="1826" y="1635"/>
                    <a:pt x="1203" y="1722"/>
                  </a:cubicBezTo>
                  <a:lnTo>
                    <a:pt x="876" y="1768"/>
                  </a:lnTo>
                  <a:lnTo>
                    <a:pt x="794" y="2113"/>
                  </a:lnTo>
                  <a:cubicBezTo>
                    <a:pt x="-2929" y="17660"/>
                    <a:pt x="7639" y="21520"/>
                    <a:pt x="7747" y="21555"/>
                  </a:cubicBezTo>
                  <a:lnTo>
                    <a:pt x="7888" y="21600"/>
                  </a:lnTo>
                  <a:lnTo>
                    <a:pt x="8029" y="21554"/>
                  </a:lnTo>
                  <a:cubicBezTo>
                    <a:pt x="8136" y="21518"/>
                    <a:pt x="18671" y="17542"/>
                    <a:pt x="14976" y="2113"/>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00" name="Shape 16"/>
            <p:cNvSpPr/>
            <p:nvPr/>
          </p:nvSpPr>
          <p:spPr>
            <a:xfrm>
              <a:off x="338620" y="310035"/>
              <a:ext cx="230878" cy="2570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80" y="7188"/>
                  </a:moveTo>
                  <a:cubicBezTo>
                    <a:pt x="5480" y="2938"/>
                    <a:pt x="7968" y="2054"/>
                    <a:pt x="10433" y="2054"/>
                  </a:cubicBezTo>
                  <a:cubicBezTo>
                    <a:pt x="12899" y="2054"/>
                    <a:pt x="15387" y="2938"/>
                    <a:pt x="15387" y="7188"/>
                  </a:cubicBezTo>
                  <a:cubicBezTo>
                    <a:pt x="15387" y="7188"/>
                    <a:pt x="5480" y="7188"/>
                    <a:pt x="5480" y="7188"/>
                  </a:cubicBezTo>
                  <a:close/>
                  <a:moveTo>
                    <a:pt x="12339" y="18644"/>
                  </a:moveTo>
                  <a:lnTo>
                    <a:pt x="8528" y="18644"/>
                  </a:lnTo>
                  <a:lnTo>
                    <a:pt x="9260" y="14012"/>
                  </a:lnTo>
                  <a:cubicBezTo>
                    <a:pt x="8511" y="13634"/>
                    <a:pt x="8005" y="12900"/>
                    <a:pt x="8005" y="12074"/>
                  </a:cubicBezTo>
                  <a:cubicBezTo>
                    <a:pt x="8005" y="10857"/>
                    <a:pt x="9102" y="9863"/>
                    <a:pt x="10457" y="9863"/>
                  </a:cubicBezTo>
                  <a:cubicBezTo>
                    <a:pt x="11812" y="9863"/>
                    <a:pt x="12910" y="10846"/>
                    <a:pt x="12910" y="12063"/>
                  </a:cubicBezTo>
                  <a:cubicBezTo>
                    <a:pt x="12910" y="12905"/>
                    <a:pt x="12384" y="13665"/>
                    <a:pt x="11610" y="14036"/>
                  </a:cubicBezTo>
                  <a:cubicBezTo>
                    <a:pt x="11610" y="14036"/>
                    <a:pt x="12339" y="18644"/>
                    <a:pt x="12339" y="18644"/>
                  </a:cubicBezTo>
                  <a:close/>
                  <a:moveTo>
                    <a:pt x="18816" y="7188"/>
                  </a:moveTo>
                  <a:lnTo>
                    <a:pt x="17673" y="7188"/>
                  </a:lnTo>
                  <a:cubicBezTo>
                    <a:pt x="17673" y="2938"/>
                    <a:pt x="14629" y="0"/>
                    <a:pt x="10433" y="0"/>
                  </a:cubicBezTo>
                  <a:cubicBezTo>
                    <a:pt x="6238" y="0"/>
                    <a:pt x="3193" y="2938"/>
                    <a:pt x="3193" y="7188"/>
                  </a:cubicBezTo>
                  <a:lnTo>
                    <a:pt x="2050" y="7188"/>
                  </a:lnTo>
                  <a:cubicBezTo>
                    <a:pt x="367" y="7188"/>
                    <a:pt x="0" y="7830"/>
                    <a:pt x="0" y="9343"/>
                  </a:cubicBezTo>
                  <a:lnTo>
                    <a:pt x="0" y="18926"/>
                  </a:lnTo>
                  <a:cubicBezTo>
                    <a:pt x="0" y="20438"/>
                    <a:pt x="367" y="21600"/>
                    <a:pt x="2050" y="21600"/>
                  </a:cubicBezTo>
                  <a:lnTo>
                    <a:pt x="18816" y="21600"/>
                  </a:lnTo>
                  <a:cubicBezTo>
                    <a:pt x="20500" y="21600"/>
                    <a:pt x="21600" y="20438"/>
                    <a:pt x="21600" y="18926"/>
                  </a:cubicBezTo>
                  <a:lnTo>
                    <a:pt x="21600" y="9343"/>
                  </a:lnTo>
                  <a:cubicBezTo>
                    <a:pt x="21600" y="7830"/>
                    <a:pt x="20500" y="7188"/>
                    <a:pt x="18816" y="7188"/>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210" name="Group 60"/>
          <p:cNvGrpSpPr/>
          <p:nvPr/>
        </p:nvGrpSpPr>
        <p:grpSpPr>
          <a:xfrm>
            <a:off x="2041421" y="2656438"/>
            <a:ext cx="894124" cy="1154163"/>
            <a:chOff x="5" y="0"/>
            <a:chExt cx="894122" cy="1154162"/>
          </a:xfrm>
        </p:grpSpPr>
        <p:sp>
          <p:nvSpPr>
            <p:cNvPr id="4202" name="Shape 17"/>
            <p:cNvSpPr/>
            <p:nvPr/>
          </p:nvSpPr>
          <p:spPr>
            <a:xfrm>
              <a:off x="6159" y="782352"/>
              <a:ext cx="878702" cy="345473"/>
            </a:xfrm>
            <a:custGeom>
              <a:avLst/>
              <a:gdLst/>
              <a:ahLst/>
              <a:cxnLst>
                <a:cxn ang="0">
                  <a:pos x="wd2" y="hd2"/>
                </a:cxn>
                <a:cxn ang="5400000">
                  <a:pos x="wd2" y="hd2"/>
                </a:cxn>
                <a:cxn ang="10800000">
                  <a:pos x="wd2" y="hd2"/>
                </a:cxn>
                <a:cxn ang="16200000">
                  <a:pos x="wd2" y="hd2"/>
                </a:cxn>
              </a:cxnLst>
              <a:rect l="0" t="0" r="r" b="b"/>
              <a:pathLst>
                <a:path w="21586" h="21600" fill="norm" stroke="1" extrusionOk="0">
                  <a:moveTo>
                    <a:pt x="503" y="20225"/>
                  </a:moveTo>
                  <a:cubicBezTo>
                    <a:pt x="854" y="21059"/>
                    <a:pt x="1341" y="21587"/>
                    <a:pt x="1814" y="21587"/>
                  </a:cubicBezTo>
                  <a:cubicBezTo>
                    <a:pt x="7734" y="21592"/>
                    <a:pt x="13653" y="21595"/>
                    <a:pt x="19572" y="21600"/>
                  </a:cubicBezTo>
                  <a:cubicBezTo>
                    <a:pt x="19643" y="21600"/>
                    <a:pt x="19715" y="21600"/>
                    <a:pt x="19786" y="21600"/>
                  </a:cubicBezTo>
                  <a:cubicBezTo>
                    <a:pt x="20260" y="21600"/>
                    <a:pt x="20736" y="21079"/>
                    <a:pt x="21079" y="20244"/>
                  </a:cubicBezTo>
                  <a:cubicBezTo>
                    <a:pt x="21346" y="19596"/>
                    <a:pt x="21533" y="18759"/>
                    <a:pt x="21577" y="17831"/>
                  </a:cubicBezTo>
                  <a:cubicBezTo>
                    <a:pt x="21593" y="17490"/>
                    <a:pt x="21590" y="17137"/>
                    <a:pt x="21565" y="16776"/>
                  </a:cubicBezTo>
                  <a:cubicBezTo>
                    <a:pt x="21284" y="12797"/>
                    <a:pt x="21004" y="8818"/>
                    <a:pt x="20723" y="4839"/>
                  </a:cubicBezTo>
                  <a:cubicBezTo>
                    <a:pt x="20651" y="3820"/>
                    <a:pt x="20514" y="2861"/>
                    <a:pt x="20314" y="2070"/>
                  </a:cubicBezTo>
                  <a:cubicBezTo>
                    <a:pt x="20032" y="953"/>
                    <a:pt x="19627" y="171"/>
                    <a:pt x="19111" y="34"/>
                  </a:cubicBezTo>
                  <a:cubicBezTo>
                    <a:pt x="19057" y="19"/>
                    <a:pt x="19002" y="12"/>
                    <a:pt x="18945" y="12"/>
                  </a:cubicBezTo>
                  <a:cubicBezTo>
                    <a:pt x="13610" y="8"/>
                    <a:pt x="8275" y="4"/>
                    <a:pt x="2939" y="0"/>
                  </a:cubicBezTo>
                  <a:cubicBezTo>
                    <a:pt x="2309" y="0"/>
                    <a:pt x="1852" y="936"/>
                    <a:pt x="1543" y="2290"/>
                  </a:cubicBezTo>
                  <a:cubicBezTo>
                    <a:pt x="1372" y="3037"/>
                    <a:pt x="1246" y="3911"/>
                    <a:pt x="1160" y="4825"/>
                  </a:cubicBezTo>
                  <a:cubicBezTo>
                    <a:pt x="785" y="8803"/>
                    <a:pt x="411" y="12782"/>
                    <a:pt x="36" y="16760"/>
                  </a:cubicBezTo>
                  <a:cubicBezTo>
                    <a:pt x="1" y="17129"/>
                    <a:pt x="-7" y="17491"/>
                    <a:pt x="7" y="17841"/>
                  </a:cubicBezTo>
                  <a:cubicBezTo>
                    <a:pt x="44" y="18752"/>
                    <a:pt x="233" y="19580"/>
                    <a:pt x="503" y="20225"/>
                  </a:cubicBezTo>
                  <a:close/>
                </a:path>
              </a:pathLst>
            </a:custGeom>
            <a:gradFill flip="none" rotWithShape="1">
              <a:gsLst>
                <a:gs pos="46000">
                  <a:schemeClr val="accent5"/>
                </a:gs>
                <a:gs pos="100000">
                  <a:srgbClr val="FC9099"/>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03" name="Shape 18"/>
            <p:cNvSpPr/>
            <p:nvPr/>
          </p:nvSpPr>
          <p:spPr>
            <a:xfrm>
              <a:off x="5" y="1027842"/>
              <a:ext cx="894124" cy="126321"/>
            </a:xfrm>
            <a:custGeom>
              <a:avLst/>
              <a:gdLst/>
              <a:ahLst/>
              <a:cxnLst>
                <a:cxn ang="0">
                  <a:pos x="wd2" y="hd2"/>
                </a:cxn>
                <a:cxn ang="5400000">
                  <a:pos x="wd2" y="hd2"/>
                </a:cxn>
                <a:cxn ang="10800000">
                  <a:pos x="wd2" y="hd2"/>
                </a:cxn>
                <a:cxn ang="16200000">
                  <a:pos x="wd2" y="hd2"/>
                </a:cxn>
              </a:cxnLst>
              <a:rect l="0" t="0" r="r" b="b"/>
              <a:pathLst>
                <a:path w="21467" h="21597" fill="norm" stroke="1" extrusionOk="0">
                  <a:moveTo>
                    <a:pt x="449" y="18032"/>
                  </a:moveTo>
                  <a:cubicBezTo>
                    <a:pt x="793" y="20218"/>
                    <a:pt x="1292" y="21600"/>
                    <a:pt x="1792" y="21597"/>
                  </a:cubicBezTo>
                  <a:cubicBezTo>
                    <a:pt x="4435" y="21583"/>
                    <a:pt x="7079" y="21569"/>
                    <a:pt x="9722" y="21555"/>
                  </a:cubicBezTo>
                  <a:cubicBezTo>
                    <a:pt x="13041" y="21538"/>
                    <a:pt x="16358" y="21520"/>
                    <a:pt x="19676" y="21503"/>
                  </a:cubicBezTo>
                  <a:cubicBezTo>
                    <a:pt x="20173" y="21500"/>
                    <a:pt x="20672" y="20121"/>
                    <a:pt x="21016" y="17948"/>
                  </a:cubicBezTo>
                  <a:cubicBezTo>
                    <a:pt x="21346" y="15865"/>
                    <a:pt x="21535" y="13054"/>
                    <a:pt x="21445" y="10025"/>
                  </a:cubicBezTo>
                  <a:cubicBezTo>
                    <a:pt x="21346" y="6684"/>
                    <a:pt x="21247" y="3341"/>
                    <a:pt x="21148" y="0"/>
                  </a:cubicBezTo>
                  <a:cubicBezTo>
                    <a:pt x="21177" y="1169"/>
                    <a:pt x="21207" y="2337"/>
                    <a:pt x="21236" y="3506"/>
                  </a:cubicBezTo>
                  <a:cubicBezTo>
                    <a:pt x="21416" y="10632"/>
                    <a:pt x="20453" y="16699"/>
                    <a:pt x="19497" y="16698"/>
                  </a:cubicBezTo>
                  <a:cubicBezTo>
                    <a:pt x="16313" y="16691"/>
                    <a:pt x="13127" y="16685"/>
                    <a:pt x="9942" y="16679"/>
                  </a:cubicBezTo>
                  <a:cubicBezTo>
                    <a:pt x="7273" y="16674"/>
                    <a:pt x="4603" y="16669"/>
                    <a:pt x="1933" y="16664"/>
                  </a:cubicBezTo>
                  <a:cubicBezTo>
                    <a:pt x="1053" y="16659"/>
                    <a:pt x="120" y="11431"/>
                    <a:pt x="163" y="5111"/>
                  </a:cubicBezTo>
                  <a:cubicBezTo>
                    <a:pt x="116" y="6788"/>
                    <a:pt x="68" y="8464"/>
                    <a:pt x="21" y="10141"/>
                  </a:cubicBezTo>
                  <a:cubicBezTo>
                    <a:pt x="-65" y="13164"/>
                    <a:pt x="122" y="15960"/>
                    <a:pt x="449" y="18032"/>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04" name="Shape 19"/>
            <p:cNvSpPr/>
            <p:nvPr/>
          </p:nvSpPr>
          <p:spPr>
            <a:xfrm>
              <a:off x="84415" y="23009"/>
              <a:ext cx="723503" cy="1027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8372"/>
                  </a:moveTo>
                  <a:cubicBezTo>
                    <a:pt x="0" y="19303"/>
                    <a:pt x="1322" y="20143"/>
                    <a:pt x="3435" y="20732"/>
                  </a:cubicBezTo>
                  <a:cubicBezTo>
                    <a:pt x="5364" y="21270"/>
                    <a:pt x="7953" y="21599"/>
                    <a:pt x="10799" y="21600"/>
                  </a:cubicBezTo>
                  <a:cubicBezTo>
                    <a:pt x="11161" y="21600"/>
                    <a:pt x="11519" y="21595"/>
                    <a:pt x="11872" y="21584"/>
                  </a:cubicBezTo>
                  <a:cubicBezTo>
                    <a:pt x="15043" y="21492"/>
                    <a:pt x="17468" y="21074"/>
                    <a:pt x="19232" y="20341"/>
                  </a:cubicBezTo>
                  <a:cubicBezTo>
                    <a:pt x="20505" y="19812"/>
                    <a:pt x="21600" y="19078"/>
                    <a:pt x="21600" y="18377"/>
                  </a:cubicBezTo>
                  <a:cubicBezTo>
                    <a:pt x="21534" y="18236"/>
                    <a:pt x="21469" y="18094"/>
                    <a:pt x="21403" y="17953"/>
                  </a:cubicBezTo>
                  <a:cubicBezTo>
                    <a:pt x="21147" y="17399"/>
                    <a:pt x="20890" y="16844"/>
                    <a:pt x="20633" y="16290"/>
                  </a:cubicBezTo>
                  <a:cubicBezTo>
                    <a:pt x="18212" y="11061"/>
                    <a:pt x="15790" y="5832"/>
                    <a:pt x="13369" y="603"/>
                  </a:cubicBezTo>
                  <a:cubicBezTo>
                    <a:pt x="13275" y="402"/>
                    <a:pt x="13182" y="201"/>
                    <a:pt x="13089" y="0"/>
                  </a:cubicBezTo>
                  <a:cubicBezTo>
                    <a:pt x="13079" y="1"/>
                    <a:pt x="13070" y="3"/>
                    <a:pt x="13060" y="4"/>
                  </a:cubicBezTo>
                  <a:cubicBezTo>
                    <a:pt x="13034" y="109"/>
                    <a:pt x="12882" y="205"/>
                    <a:pt x="12642" y="285"/>
                  </a:cubicBezTo>
                  <a:cubicBezTo>
                    <a:pt x="12298" y="398"/>
                    <a:pt x="11773" y="476"/>
                    <a:pt x="11172" y="492"/>
                  </a:cubicBezTo>
                  <a:cubicBezTo>
                    <a:pt x="10634" y="507"/>
                    <a:pt x="10078" y="480"/>
                    <a:pt x="9559" y="373"/>
                  </a:cubicBezTo>
                  <a:cubicBezTo>
                    <a:pt x="9151" y="289"/>
                    <a:pt x="8872" y="168"/>
                    <a:pt x="8808" y="30"/>
                  </a:cubicBezTo>
                  <a:cubicBezTo>
                    <a:pt x="8794" y="28"/>
                    <a:pt x="8780" y="25"/>
                    <a:pt x="8766" y="23"/>
                  </a:cubicBezTo>
                  <a:cubicBezTo>
                    <a:pt x="8670" y="224"/>
                    <a:pt x="8574" y="424"/>
                    <a:pt x="8478" y="625"/>
                  </a:cubicBezTo>
                  <a:cubicBezTo>
                    <a:pt x="5984" y="5846"/>
                    <a:pt x="3490" y="11067"/>
                    <a:pt x="996" y="16288"/>
                  </a:cubicBezTo>
                  <a:cubicBezTo>
                    <a:pt x="731" y="16842"/>
                    <a:pt x="467" y="17395"/>
                    <a:pt x="202" y="17949"/>
                  </a:cubicBezTo>
                  <a:cubicBezTo>
                    <a:pt x="135" y="18090"/>
                    <a:pt x="68" y="18231"/>
                    <a:pt x="0" y="18372"/>
                  </a:cubicBezTo>
                  <a:close/>
                </a:path>
              </a:pathLst>
            </a:custGeom>
            <a:gradFill flip="none" rotWithShape="1">
              <a:gsLst>
                <a:gs pos="0">
                  <a:srgbClr val="EA0619"/>
                </a:gs>
                <a:gs pos="23000">
                  <a:srgbClr val="9C0411"/>
                </a:gs>
                <a:gs pos="60000">
                  <a:schemeClr val="accent5"/>
                </a:gs>
                <a:gs pos="80000">
                  <a:srgbClr val="EA0619"/>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05" name="Shape 20"/>
            <p:cNvSpPr/>
            <p:nvPr/>
          </p:nvSpPr>
          <p:spPr>
            <a:xfrm>
              <a:off x="135039" y="533841"/>
              <a:ext cx="627320" cy="338373"/>
            </a:xfrm>
            <a:custGeom>
              <a:avLst/>
              <a:gdLst/>
              <a:ahLst/>
              <a:cxnLst>
                <a:cxn ang="0">
                  <a:pos x="wd2" y="hd2"/>
                </a:cxn>
                <a:cxn ang="5400000">
                  <a:pos x="wd2" y="hd2"/>
                </a:cxn>
                <a:cxn ang="10800000">
                  <a:pos x="wd2" y="hd2"/>
                </a:cxn>
                <a:cxn ang="16200000">
                  <a:pos x="wd2" y="hd2"/>
                </a:cxn>
              </a:cxnLst>
              <a:rect l="0" t="0" r="r" b="b"/>
              <a:pathLst>
                <a:path w="21600" h="19005" fill="norm" stroke="1" extrusionOk="0">
                  <a:moveTo>
                    <a:pt x="21600" y="12579"/>
                  </a:moveTo>
                  <a:cubicBezTo>
                    <a:pt x="17086" y="21600"/>
                    <a:pt x="2889" y="21121"/>
                    <a:pt x="0" y="11152"/>
                  </a:cubicBezTo>
                  <a:lnTo>
                    <a:pt x="2300" y="0"/>
                  </a:lnTo>
                  <a:cubicBezTo>
                    <a:pt x="5577" y="7586"/>
                    <a:pt x="15253" y="7762"/>
                    <a:pt x="19189" y="519"/>
                  </a:cubicBezTo>
                  <a:cubicBezTo>
                    <a:pt x="19189" y="519"/>
                    <a:pt x="21600" y="12579"/>
                    <a:pt x="21600" y="12579"/>
                  </a:cubicBezTo>
                  <a:close/>
                </a:path>
              </a:pathLst>
            </a:custGeom>
            <a:gradFill flip="none" rotWithShape="1">
              <a:gsLst>
                <a:gs pos="0">
                  <a:srgbClr val="DD8B00"/>
                </a:gs>
                <a:gs pos="23000">
                  <a:srgbClr val="FFCF7E"/>
                </a:gs>
                <a:gs pos="60000">
                  <a:srgbClr val="DD8B00"/>
                </a:gs>
                <a:gs pos="100000">
                  <a:schemeClr val="accent4"/>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06" name="Shape 21"/>
            <p:cNvSpPr/>
            <p:nvPr/>
          </p:nvSpPr>
          <p:spPr>
            <a:xfrm>
              <a:off x="250090" y="216297"/>
              <a:ext cx="399301" cy="255834"/>
            </a:xfrm>
            <a:custGeom>
              <a:avLst/>
              <a:gdLst/>
              <a:ahLst/>
              <a:cxnLst>
                <a:cxn ang="0">
                  <a:pos x="wd2" y="hd2"/>
                </a:cxn>
                <a:cxn ang="5400000">
                  <a:pos x="wd2" y="hd2"/>
                </a:cxn>
                <a:cxn ang="10800000">
                  <a:pos x="wd2" y="hd2"/>
                </a:cxn>
                <a:cxn ang="16200000">
                  <a:pos x="wd2" y="hd2"/>
                </a:cxn>
              </a:cxnLst>
              <a:rect l="0" t="0" r="r" b="b"/>
              <a:pathLst>
                <a:path w="21600" h="19811" fill="norm" stroke="1" extrusionOk="0">
                  <a:moveTo>
                    <a:pt x="21600" y="15302"/>
                  </a:moveTo>
                  <a:cubicBezTo>
                    <a:pt x="15574" y="21600"/>
                    <a:pt x="5233" y="21299"/>
                    <a:pt x="0" y="14404"/>
                  </a:cubicBezTo>
                  <a:lnTo>
                    <a:pt x="3354" y="133"/>
                  </a:lnTo>
                  <a:cubicBezTo>
                    <a:pt x="7675" y="3551"/>
                    <a:pt x="13664" y="3509"/>
                    <a:pt x="18114" y="0"/>
                  </a:cubicBezTo>
                  <a:cubicBezTo>
                    <a:pt x="18114" y="0"/>
                    <a:pt x="21600" y="15302"/>
                    <a:pt x="21600" y="15302"/>
                  </a:cubicBezTo>
                  <a:close/>
                </a:path>
              </a:pathLst>
            </a:custGeom>
            <a:gradFill flip="none" rotWithShape="1">
              <a:gsLst>
                <a:gs pos="0">
                  <a:srgbClr val="DD8B00"/>
                </a:gs>
                <a:gs pos="23000">
                  <a:srgbClr val="FFCF7E"/>
                </a:gs>
                <a:gs pos="60000">
                  <a:srgbClr val="DD8B00"/>
                </a:gs>
                <a:gs pos="100000">
                  <a:schemeClr val="accent4"/>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07" name="Shape 22"/>
            <p:cNvSpPr/>
            <p:nvPr/>
          </p:nvSpPr>
          <p:spPr>
            <a:xfrm>
              <a:off x="489398" y="32214"/>
              <a:ext cx="309862" cy="9724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9" y="0"/>
                  </a:moveTo>
                  <a:cubicBezTo>
                    <a:pt x="1134" y="64"/>
                    <a:pt x="608" y="118"/>
                    <a:pt x="0" y="158"/>
                  </a:cubicBezTo>
                  <a:lnTo>
                    <a:pt x="14303" y="21600"/>
                  </a:lnTo>
                  <a:cubicBezTo>
                    <a:pt x="17625" y="21032"/>
                    <a:pt x="19687" y="20464"/>
                    <a:pt x="21600" y="19837"/>
                  </a:cubicBezTo>
                  <a:cubicBezTo>
                    <a:pt x="21600" y="19837"/>
                    <a:pt x="1539" y="0"/>
                    <a:pt x="1539" y="0"/>
                  </a:cubicBezTo>
                  <a:close/>
                </a:path>
              </a:pathLst>
            </a:custGeom>
            <a:solidFill>
              <a:srgbClr val="FFFFFF">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08" name="Shape 23"/>
            <p:cNvSpPr/>
            <p:nvPr/>
          </p:nvSpPr>
          <p:spPr>
            <a:xfrm>
              <a:off x="121233" y="36816"/>
              <a:ext cx="296103" cy="9916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92" y="0"/>
                  </a:moveTo>
                  <a:lnTo>
                    <a:pt x="0" y="20162"/>
                  </a:lnTo>
                  <a:cubicBezTo>
                    <a:pt x="2458" y="20795"/>
                    <a:pt x="5610" y="21162"/>
                    <a:pt x="9271" y="21600"/>
                  </a:cubicBezTo>
                  <a:lnTo>
                    <a:pt x="21600" y="146"/>
                  </a:lnTo>
                  <a:cubicBezTo>
                    <a:pt x="20898" y="111"/>
                    <a:pt x="20280" y="61"/>
                    <a:pt x="19792" y="0"/>
                  </a:cubicBezTo>
                  <a:close/>
                </a:path>
              </a:pathLst>
            </a:custGeom>
            <a:solidFill>
              <a:srgbClr val="FFFFFF">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09" name="Shape 24"/>
            <p:cNvSpPr/>
            <p:nvPr/>
          </p:nvSpPr>
          <p:spPr>
            <a:xfrm>
              <a:off x="378949" y="-1"/>
              <a:ext cx="144930" cy="49949"/>
            </a:xfrm>
            <a:custGeom>
              <a:avLst/>
              <a:gdLst/>
              <a:ahLst/>
              <a:cxnLst>
                <a:cxn ang="0">
                  <a:pos x="wd2" y="hd2"/>
                </a:cxn>
                <a:cxn ang="5400000">
                  <a:pos x="wd2" y="hd2"/>
                </a:cxn>
                <a:cxn ang="10800000">
                  <a:pos x="wd2" y="hd2"/>
                </a:cxn>
                <a:cxn ang="16200000">
                  <a:pos x="wd2" y="hd2"/>
                </a:cxn>
              </a:cxnLst>
              <a:rect l="0" t="0" r="r" b="b"/>
              <a:pathLst>
                <a:path w="21598" h="21589" fill="norm" stroke="1" extrusionOk="0">
                  <a:moveTo>
                    <a:pt x="10800" y="0"/>
                  </a:moveTo>
                  <a:cubicBezTo>
                    <a:pt x="16763" y="5"/>
                    <a:pt x="21598" y="4846"/>
                    <a:pt x="21598" y="10806"/>
                  </a:cubicBezTo>
                  <a:cubicBezTo>
                    <a:pt x="21598" y="16768"/>
                    <a:pt x="16761" y="21598"/>
                    <a:pt x="10798" y="21589"/>
                  </a:cubicBezTo>
                  <a:cubicBezTo>
                    <a:pt x="4835" y="21587"/>
                    <a:pt x="-2" y="16750"/>
                    <a:pt x="0" y="10788"/>
                  </a:cubicBezTo>
                  <a:cubicBezTo>
                    <a:pt x="0" y="4828"/>
                    <a:pt x="4837" y="-2"/>
                    <a:pt x="10800" y="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217" name="Group 63"/>
          <p:cNvGrpSpPr/>
          <p:nvPr/>
        </p:nvGrpSpPr>
        <p:grpSpPr>
          <a:xfrm>
            <a:off x="4324165" y="4225995"/>
            <a:ext cx="901459" cy="901457"/>
            <a:chOff x="0" y="0"/>
            <a:chExt cx="901457" cy="901456"/>
          </a:xfrm>
        </p:grpSpPr>
        <p:sp>
          <p:nvSpPr>
            <p:cNvPr id="4211" name="Shape 11"/>
            <p:cNvSpPr/>
            <p:nvPr/>
          </p:nvSpPr>
          <p:spPr>
            <a:xfrm>
              <a:off x="0" y="-1"/>
              <a:ext cx="901458" cy="901458"/>
            </a:xfrm>
            <a:prstGeom prst="ellipse">
              <a:avLst/>
            </a:pr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12" name="Shape 12"/>
            <p:cNvSpPr/>
            <p:nvPr/>
          </p:nvSpPr>
          <p:spPr>
            <a:xfrm>
              <a:off x="450760" y="244070"/>
              <a:ext cx="444769" cy="6454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473"/>
                  </a:moveTo>
                  <a:lnTo>
                    <a:pt x="4828" y="21600"/>
                  </a:lnTo>
                  <a:cubicBezTo>
                    <a:pt x="4828" y="21600"/>
                    <a:pt x="18656" y="19858"/>
                    <a:pt x="21600" y="9365"/>
                  </a:cubicBezTo>
                  <a:lnTo>
                    <a:pt x="11066" y="0"/>
                  </a:lnTo>
                  <a:cubicBezTo>
                    <a:pt x="11066" y="0"/>
                    <a:pt x="0" y="17473"/>
                    <a:pt x="0" y="17473"/>
                  </a:cubicBezTo>
                  <a:close/>
                </a:path>
              </a:pathLst>
            </a:custGeom>
            <a:solidFill>
              <a:srgbClr val="0F87B0">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13" name="Shape 13"/>
            <p:cNvSpPr/>
            <p:nvPr/>
          </p:nvSpPr>
          <p:spPr>
            <a:xfrm>
              <a:off x="228682" y="217684"/>
              <a:ext cx="450229" cy="517838"/>
            </a:xfrm>
            <a:custGeom>
              <a:avLst/>
              <a:gdLst/>
              <a:ahLst/>
              <a:cxnLst>
                <a:cxn ang="0">
                  <a:pos x="wd2" y="hd2"/>
                </a:cxn>
                <a:cxn ang="5400000">
                  <a:pos x="wd2" y="hd2"/>
                </a:cxn>
                <a:cxn ang="10800000">
                  <a:pos x="wd2" y="hd2"/>
                </a:cxn>
                <a:cxn ang="16200000">
                  <a:pos x="wd2" y="hd2"/>
                </a:cxn>
              </a:cxnLst>
              <a:rect l="0" t="0" r="r" b="b"/>
              <a:pathLst>
                <a:path w="15608" h="21600" fill="norm" stroke="1" extrusionOk="0">
                  <a:moveTo>
                    <a:pt x="12934" y="0"/>
                  </a:moveTo>
                  <a:lnTo>
                    <a:pt x="2673" y="0"/>
                  </a:lnTo>
                  <a:cubicBezTo>
                    <a:pt x="2673" y="0"/>
                    <a:pt x="1889" y="1657"/>
                    <a:pt x="815" y="1807"/>
                  </a:cubicBezTo>
                  <a:cubicBezTo>
                    <a:pt x="-2996" y="17678"/>
                    <a:pt x="7797" y="21598"/>
                    <a:pt x="7803" y="21600"/>
                  </a:cubicBezTo>
                  <a:lnTo>
                    <a:pt x="7804" y="21600"/>
                  </a:lnTo>
                  <a:cubicBezTo>
                    <a:pt x="7811" y="21598"/>
                    <a:pt x="18604" y="17678"/>
                    <a:pt x="14793" y="1807"/>
                  </a:cubicBezTo>
                  <a:cubicBezTo>
                    <a:pt x="13716" y="1657"/>
                    <a:pt x="12934" y="0"/>
                    <a:pt x="12934" y="0"/>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14" name="Shape 14"/>
            <p:cNvSpPr/>
            <p:nvPr/>
          </p:nvSpPr>
          <p:spPr>
            <a:xfrm>
              <a:off x="246272" y="241871"/>
              <a:ext cx="409472" cy="467868"/>
            </a:xfrm>
            <a:custGeom>
              <a:avLst/>
              <a:gdLst/>
              <a:ahLst/>
              <a:cxnLst>
                <a:cxn ang="0">
                  <a:pos x="wd2" y="hd2"/>
                </a:cxn>
                <a:cxn ang="5400000">
                  <a:pos x="wd2" y="hd2"/>
                </a:cxn>
                <a:cxn ang="10800000">
                  <a:pos x="wd2" y="hd2"/>
                </a:cxn>
                <a:cxn ang="16200000">
                  <a:pos x="wd2" y="hd2"/>
                </a:cxn>
              </a:cxnLst>
              <a:rect l="0" t="0" r="r" b="b"/>
              <a:pathLst>
                <a:path w="15608" h="21600" fill="norm" stroke="1" extrusionOk="0">
                  <a:moveTo>
                    <a:pt x="12934" y="0"/>
                  </a:moveTo>
                  <a:lnTo>
                    <a:pt x="2673" y="0"/>
                  </a:lnTo>
                  <a:cubicBezTo>
                    <a:pt x="2673" y="0"/>
                    <a:pt x="1889" y="1658"/>
                    <a:pt x="815" y="1807"/>
                  </a:cubicBezTo>
                  <a:cubicBezTo>
                    <a:pt x="-2996" y="17678"/>
                    <a:pt x="7797" y="21598"/>
                    <a:pt x="7803" y="21600"/>
                  </a:cubicBezTo>
                  <a:lnTo>
                    <a:pt x="7804" y="21600"/>
                  </a:lnTo>
                  <a:cubicBezTo>
                    <a:pt x="7811" y="21598"/>
                    <a:pt x="18604" y="17678"/>
                    <a:pt x="14793" y="1807"/>
                  </a:cubicBezTo>
                  <a:cubicBezTo>
                    <a:pt x="13716" y="1657"/>
                    <a:pt x="12934" y="0"/>
                    <a:pt x="12934"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15" name="Shape 15"/>
            <p:cNvSpPr/>
            <p:nvPr/>
          </p:nvSpPr>
          <p:spPr>
            <a:xfrm>
              <a:off x="193521" y="197895"/>
              <a:ext cx="512640" cy="568616"/>
            </a:xfrm>
            <a:custGeom>
              <a:avLst/>
              <a:gdLst/>
              <a:ahLst/>
              <a:cxnLst>
                <a:cxn ang="0">
                  <a:pos x="wd2" y="hd2"/>
                </a:cxn>
                <a:cxn ang="5400000">
                  <a:pos x="wd2" y="hd2"/>
                </a:cxn>
                <a:cxn ang="10800000">
                  <a:pos x="wd2" y="hd2"/>
                </a:cxn>
                <a:cxn ang="16200000">
                  <a:pos x="wd2" y="hd2"/>
                </a:cxn>
              </a:cxnLst>
              <a:rect l="0" t="0" r="r" b="b"/>
              <a:pathLst>
                <a:path w="15762" h="21600" fill="norm" stroke="1" extrusionOk="0">
                  <a:moveTo>
                    <a:pt x="7885" y="20486"/>
                  </a:moveTo>
                  <a:cubicBezTo>
                    <a:pt x="6611" y="19951"/>
                    <a:pt x="-1390" y="16008"/>
                    <a:pt x="1665" y="2685"/>
                  </a:cubicBezTo>
                  <a:cubicBezTo>
                    <a:pt x="2465" y="2391"/>
                    <a:pt x="3044" y="1523"/>
                    <a:pt x="3308" y="1057"/>
                  </a:cubicBezTo>
                  <a:lnTo>
                    <a:pt x="12463" y="1057"/>
                  </a:lnTo>
                  <a:cubicBezTo>
                    <a:pt x="12726" y="1523"/>
                    <a:pt x="13305" y="2392"/>
                    <a:pt x="14106" y="2685"/>
                  </a:cubicBezTo>
                  <a:cubicBezTo>
                    <a:pt x="17160" y="16009"/>
                    <a:pt x="9158" y="19951"/>
                    <a:pt x="7885" y="20486"/>
                  </a:cubicBezTo>
                  <a:close/>
                  <a:moveTo>
                    <a:pt x="14976" y="2113"/>
                  </a:moveTo>
                  <a:lnTo>
                    <a:pt x="14893" y="1768"/>
                  </a:lnTo>
                  <a:lnTo>
                    <a:pt x="14568" y="1722"/>
                  </a:lnTo>
                  <a:cubicBezTo>
                    <a:pt x="13949" y="1635"/>
                    <a:pt x="13343" y="633"/>
                    <a:pt x="13180" y="287"/>
                  </a:cubicBezTo>
                  <a:lnTo>
                    <a:pt x="13042" y="0"/>
                  </a:lnTo>
                  <a:lnTo>
                    <a:pt x="2726" y="0"/>
                  </a:lnTo>
                  <a:lnTo>
                    <a:pt x="2591" y="288"/>
                  </a:lnTo>
                  <a:cubicBezTo>
                    <a:pt x="2428" y="633"/>
                    <a:pt x="1826" y="1635"/>
                    <a:pt x="1203" y="1722"/>
                  </a:cubicBezTo>
                  <a:lnTo>
                    <a:pt x="876" y="1768"/>
                  </a:lnTo>
                  <a:lnTo>
                    <a:pt x="794" y="2113"/>
                  </a:lnTo>
                  <a:cubicBezTo>
                    <a:pt x="-2929" y="17660"/>
                    <a:pt x="7639" y="21520"/>
                    <a:pt x="7747" y="21555"/>
                  </a:cubicBezTo>
                  <a:lnTo>
                    <a:pt x="7888" y="21600"/>
                  </a:lnTo>
                  <a:lnTo>
                    <a:pt x="8029" y="21554"/>
                  </a:lnTo>
                  <a:cubicBezTo>
                    <a:pt x="8136" y="21518"/>
                    <a:pt x="18671" y="17542"/>
                    <a:pt x="14976" y="2113"/>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16" name="Shape 16"/>
            <p:cNvSpPr/>
            <p:nvPr/>
          </p:nvSpPr>
          <p:spPr>
            <a:xfrm>
              <a:off x="338620" y="310035"/>
              <a:ext cx="230878" cy="2570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80" y="7188"/>
                  </a:moveTo>
                  <a:cubicBezTo>
                    <a:pt x="5480" y="2938"/>
                    <a:pt x="7968" y="2054"/>
                    <a:pt x="10433" y="2054"/>
                  </a:cubicBezTo>
                  <a:cubicBezTo>
                    <a:pt x="12899" y="2054"/>
                    <a:pt x="15387" y="2938"/>
                    <a:pt x="15387" y="7188"/>
                  </a:cubicBezTo>
                  <a:cubicBezTo>
                    <a:pt x="15387" y="7188"/>
                    <a:pt x="5480" y="7188"/>
                    <a:pt x="5480" y="7188"/>
                  </a:cubicBezTo>
                  <a:close/>
                  <a:moveTo>
                    <a:pt x="12339" y="18644"/>
                  </a:moveTo>
                  <a:lnTo>
                    <a:pt x="8528" y="18644"/>
                  </a:lnTo>
                  <a:lnTo>
                    <a:pt x="9260" y="14012"/>
                  </a:lnTo>
                  <a:cubicBezTo>
                    <a:pt x="8511" y="13634"/>
                    <a:pt x="8005" y="12900"/>
                    <a:pt x="8005" y="12074"/>
                  </a:cubicBezTo>
                  <a:cubicBezTo>
                    <a:pt x="8005" y="10857"/>
                    <a:pt x="9102" y="9863"/>
                    <a:pt x="10457" y="9863"/>
                  </a:cubicBezTo>
                  <a:cubicBezTo>
                    <a:pt x="11812" y="9863"/>
                    <a:pt x="12910" y="10846"/>
                    <a:pt x="12910" y="12063"/>
                  </a:cubicBezTo>
                  <a:cubicBezTo>
                    <a:pt x="12910" y="12905"/>
                    <a:pt x="12384" y="13665"/>
                    <a:pt x="11610" y="14036"/>
                  </a:cubicBezTo>
                  <a:cubicBezTo>
                    <a:pt x="11610" y="14036"/>
                    <a:pt x="12339" y="18644"/>
                    <a:pt x="12339" y="18644"/>
                  </a:cubicBezTo>
                  <a:close/>
                  <a:moveTo>
                    <a:pt x="18816" y="7188"/>
                  </a:moveTo>
                  <a:lnTo>
                    <a:pt x="17673" y="7188"/>
                  </a:lnTo>
                  <a:cubicBezTo>
                    <a:pt x="17673" y="2938"/>
                    <a:pt x="14629" y="0"/>
                    <a:pt x="10433" y="0"/>
                  </a:cubicBezTo>
                  <a:cubicBezTo>
                    <a:pt x="6238" y="0"/>
                    <a:pt x="3193" y="2938"/>
                    <a:pt x="3193" y="7188"/>
                  </a:cubicBezTo>
                  <a:lnTo>
                    <a:pt x="2050" y="7188"/>
                  </a:lnTo>
                  <a:cubicBezTo>
                    <a:pt x="367" y="7188"/>
                    <a:pt x="0" y="7830"/>
                    <a:pt x="0" y="9343"/>
                  </a:cubicBezTo>
                  <a:lnTo>
                    <a:pt x="0" y="18926"/>
                  </a:lnTo>
                  <a:cubicBezTo>
                    <a:pt x="0" y="20438"/>
                    <a:pt x="367" y="21600"/>
                    <a:pt x="2050" y="21600"/>
                  </a:cubicBezTo>
                  <a:lnTo>
                    <a:pt x="18816" y="21600"/>
                  </a:lnTo>
                  <a:cubicBezTo>
                    <a:pt x="20500" y="21600"/>
                    <a:pt x="21600" y="20438"/>
                    <a:pt x="21600" y="18926"/>
                  </a:cubicBezTo>
                  <a:lnTo>
                    <a:pt x="21600" y="9343"/>
                  </a:lnTo>
                  <a:cubicBezTo>
                    <a:pt x="21600" y="7830"/>
                    <a:pt x="20500" y="7188"/>
                    <a:pt x="18816" y="7188"/>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224" name="Group 70"/>
          <p:cNvGrpSpPr/>
          <p:nvPr/>
        </p:nvGrpSpPr>
        <p:grpSpPr>
          <a:xfrm>
            <a:off x="8856336" y="3727436"/>
            <a:ext cx="751431" cy="751429"/>
            <a:chOff x="0" y="0"/>
            <a:chExt cx="751430" cy="751427"/>
          </a:xfrm>
        </p:grpSpPr>
        <p:sp>
          <p:nvSpPr>
            <p:cNvPr id="4218" name="Shape 11"/>
            <p:cNvSpPr/>
            <p:nvPr/>
          </p:nvSpPr>
          <p:spPr>
            <a:xfrm>
              <a:off x="-1" y="0"/>
              <a:ext cx="751431" cy="751428"/>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19" name="Shape 12"/>
            <p:cNvSpPr/>
            <p:nvPr/>
          </p:nvSpPr>
          <p:spPr>
            <a:xfrm>
              <a:off x="375741" y="203450"/>
              <a:ext cx="370746" cy="5379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473"/>
                  </a:moveTo>
                  <a:lnTo>
                    <a:pt x="4828" y="21600"/>
                  </a:lnTo>
                  <a:cubicBezTo>
                    <a:pt x="4828" y="21600"/>
                    <a:pt x="18656" y="19858"/>
                    <a:pt x="21600" y="9365"/>
                  </a:cubicBezTo>
                  <a:lnTo>
                    <a:pt x="11066" y="0"/>
                  </a:lnTo>
                  <a:cubicBezTo>
                    <a:pt x="11066" y="0"/>
                    <a:pt x="0" y="17473"/>
                    <a:pt x="0" y="17473"/>
                  </a:cubicBezTo>
                  <a:close/>
                </a:path>
              </a:pathLst>
            </a:custGeom>
            <a:solidFill>
              <a:srgbClr val="9C041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20" name="Shape 13"/>
            <p:cNvSpPr/>
            <p:nvPr/>
          </p:nvSpPr>
          <p:spPr>
            <a:xfrm>
              <a:off x="190622" y="181455"/>
              <a:ext cx="375299" cy="431656"/>
            </a:xfrm>
            <a:custGeom>
              <a:avLst/>
              <a:gdLst/>
              <a:ahLst/>
              <a:cxnLst>
                <a:cxn ang="0">
                  <a:pos x="wd2" y="hd2"/>
                </a:cxn>
                <a:cxn ang="5400000">
                  <a:pos x="wd2" y="hd2"/>
                </a:cxn>
                <a:cxn ang="10800000">
                  <a:pos x="wd2" y="hd2"/>
                </a:cxn>
                <a:cxn ang="16200000">
                  <a:pos x="wd2" y="hd2"/>
                </a:cxn>
              </a:cxnLst>
              <a:rect l="0" t="0" r="r" b="b"/>
              <a:pathLst>
                <a:path w="15608" h="21600" fill="norm" stroke="1" extrusionOk="0">
                  <a:moveTo>
                    <a:pt x="12934" y="0"/>
                  </a:moveTo>
                  <a:lnTo>
                    <a:pt x="2673" y="0"/>
                  </a:lnTo>
                  <a:cubicBezTo>
                    <a:pt x="2673" y="0"/>
                    <a:pt x="1889" y="1657"/>
                    <a:pt x="815" y="1807"/>
                  </a:cubicBezTo>
                  <a:cubicBezTo>
                    <a:pt x="-2996" y="17678"/>
                    <a:pt x="7797" y="21598"/>
                    <a:pt x="7803" y="21600"/>
                  </a:cubicBezTo>
                  <a:lnTo>
                    <a:pt x="7804" y="21600"/>
                  </a:lnTo>
                  <a:cubicBezTo>
                    <a:pt x="7811" y="21598"/>
                    <a:pt x="18604" y="17678"/>
                    <a:pt x="14793" y="1807"/>
                  </a:cubicBezTo>
                  <a:cubicBezTo>
                    <a:pt x="13716" y="1657"/>
                    <a:pt x="12934" y="0"/>
                    <a:pt x="12934" y="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21" name="Shape 14"/>
            <p:cNvSpPr/>
            <p:nvPr/>
          </p:nvSpPr>
          <p:spPr>
            <a:xfrm>
              <a:off x="205285" y="201617"/>
              <a:ext cx="341325" cy="390001"/>
            </a:xfrm>
            <a:custGeom>
              <a:avLst/>
              <a:gdLst/>
              <a:ahLst/>
              <a:cxnLst>
                <a:cxn ang="0">
                  <a:pos x="wd2" y="hd2"/>
                </a:cxn>
                <a:cxn ang="5400000">
                  <a:pos x="wd2" y="hd2"/>
                </a:cxn>
                <a:cxn ang="10800000">
                  <a:pos x="wd2" y="hd2"/>
                </a:cxn>
                <a:cxn ang="16200000">
                  <a:pos x="wd2" y="hd2"/>
                </a:cxn>
              </a:cxnLst>
              <a:rect l="0" t="0" r="r" b="b"/>
              <a:pathLst>
                <a:path w="15608" h="21600" fill="norm" stroke="1" extrusionOk="0">
                  <a:moveTo>
                    <a:pt x="12934" y="0"/>
                  </a:moveTo>
                  <a:lnTo>
                    <a:pt x="2673" y="0"/>
                  </a:lnTo>
                  <a:cubicBezTo>
                    <a:pt x="2673" y="0"/>
                    <a:pt x="1889" y="1658"/>
                    <a:pt x="815" y="1807"/>
                  </a:cubicBezTo>
                  <a:cubicBezTo>
                    <a:pt x="-2996" y="17678"/>
                    <a:pt x="7797" y="21598"/>
                    <a:pt x="7803" y="21600"/>
                  </a:cubicBezTo>
                  <a:lnTo>
                    <a:pt x="7804" y="21600"/>
                  </a:lnTo>
                  <a:cubicBezTo>
                    <a:pt x="7811" y="21598"/>
                    <a:pt x="18604" y="17678"/>
                    <a:pt x="14793" y="1807"/>
                  </a:cubicBezTo>
                  <a:cubicBezTo>
                    <a:pt x="13716" y="1657"/>
                    <a:pt x="12934" y="0"/>
                    <a:pt x="12934" y="0"/>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22" name="Shape 15"/>
            <p:cNvSpPr/>
            <p:nvPr/>
          </p:nvSpPr>
          <p:spPr>
            <a:xfrm>
              <a:off x="161314" y="164959"/>
              <a:ext cx="427322" cy="473983"/>
            </a:xfrm>
            <a:custGeom>
              <a:avLst/>
              <a:gdLst/>
              <a:ahLst/>
              <a:cxnLst>
                <a:cxn ang="0">
                  <a:pos x="wd2" y="hd2"/>
                </a:cxn>
                <a:cxn ang="5400000">
                  <a:pos x="wd2" y="hd2"/>
                </a:cxn>
                <a:cxn ang="10800000">
                  <a:pos x="wd2" y="hd2"/>
                </a:cxn>
                <a:cxn ang="16200000">
                  <a:pos x="wd2" y="hd2"/>
                </a:cxn>
              </a:cxnLst>
              <a:rect l="0" t="0" r="r" b="b"/>
              <a:pathLst>
                <a:path w="15762" h="21600" fill="norm" stroke="1" extrusionOk="0">
                  <a:moveTo>
                    <a:pt x="7885" y="20486"/>
                  </a:moveTo>
                  <a:cubicBezTo>
                    <a:pt x="6611" y="19951"/>
                    <a:pt x="-1390" y="16008"/>
                    <a:pt x="1665" y="2685"/>
                  </a:cubicBezTo>
                  <a:cubicBezTo>
                    <a:pt x="2465" y="2391"/>
                    <a:pt x="3044" y="1523"/>
                    <a:pt x="3308" y="1057"/>
                  </a:cubicBezTo>
                  <a:lnTo>
                    <a:pt x="12463" y="1057"/>
                  </a:lnTo>
                  <a:cubicBezTo>
                    <a:pt x="12726" y="1523"/>
                    <a:pt x="13305" y="2392"/>
                    <a:pt x="14106" y="2685"/>
                  </a:cubicBezTo>
                  <a:cubicBezTo>
                    <a:pt x="17160" y="16009"/>
                    <a:pt x="9158" y="19951"/>
                    <a:pt x="7885" y="20486"/>
                  </a:cubicBezTo>
                  <a:close/>
                  <a:moveTo>
                    <a:pt x="14976" y="2113"/>
                  </a:moveTo>
                  <a:lnTo>
                    <a:pt x="14893" y="1768"/>
                  </a:lnTo>
                  <a:lnTo>
                    <a:pt x="14568" y="1722"/>
                  </a:lnTo>
                  <a:cubicBezTo>
                    <a:pt x="13949" y="1635"/>
                    <a:pt x="13343" y="633"/>
                    <a:pt x="13180" y="287"/>
                  </a:cubicBezTo>
                  <a:lnTo>
                    <a:pt x="13042" y="0"/>
                  </a:lnTo>
                  <a:lnTo>
                    <a:pt x="2726" y="0"/>
                  </a:lnTo>
                  <a:lnTo>
                    <a:pt x="2591" y="288"/>
                  </a:lnTo>
                  <a:cubicBezTo>
                    <a:pt x="2428" y="633"/>
                    <a:pt x="1826" y="1635"/>
                    <a:pt x="1203" y="1722"/>
                  </a:cubicBezTo>
                  <a:lnTo>
                    <a:pt x="876" y="1768"/>
                  </a:lnTo>
                  <a:lnTo>
                    <a:pt x="794" y="2113"/>
                  </a:lnTo>
                  <a:cubicBezTo>
                    <a:pt x="-2929" y="17660"/>
                    <a:pt x="7639" y="21520"/>
                    <a:pt x="7747" y="21555"/>
                  </a:cubicBezTo>
                  <a:lnTo>
                    <a:pt x="7888" y="21600"/>
                  </a:lnTo>
                  <a:lnTo>
                    <a:pt x="8029" y="21554"/>
                  </a:lnTo>
                  <a:cubicBezTo>
                    <a:pt x="8136" y="21518"/>
                    <a:pt x="18671" y="17542"/>
                    <a:pt x="14976" y="211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23" name="Shape 16"/>
            <p:cNvSpPr/>
            <p:nvPr/>
          </p:nvSpPr>
          <p:spPr>
            <a:xfrm>
              <a:off x="282264" y="258436"/>
              <a:ext cx="192454" cy="2142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80" y="7188"/>
                  </a:moveTo>
                  <a:cubicBezTo>
                    <a:pt x="5480" y="2938"/>
                    <a:pt x="7968" y="2054"/>
                    <a:pt x="10433" y="2054"/>
                  </a:cubicBezTo>
                  <a:cubicBezTo>
                    <a:pt x="12899" y="2054"/>
                    <a:pt x="15387" y="2938"/>
                    <a:pt x="15387" y="7188"/>
                  </a:cubicBezTo>
                  <a:cubicBezTo>
                    <a:pt x="15387" y="7188"/>
                    <a:pt x="5480" y="7188"/>
                    <a:pt x="5480" y="7188"/>
                  </a:cubicBezTo>
                  <a:close/>
                  <a:moveTo>
                    <a:pt x="12339" y="18644"/>
                  </a:moveTo>
                  <a:lnTo>
                    <a:pt x="8528" y="18644"/>
                  </a:lnTo>
                  <a:lnTo>
                    <a:pt x="9260" y="14012"/>
                  </a:lnTo>
                  <a:cubicBezTo>
                    <a:pt x="8511" y="13634"/>
                    <a:pt x="8005" y="12900"/>
                    <a:pt x="8005" y="12074"/>
                  </a:cubicBezTo>
                  <a:cubicBezTo>
                    <a:pt x="8005" y="10857"/>
                    <a:pt x="9102" y="9863"/>
                    <a:pt x="10457" y="9863"/>
                  </a:cubicBezTo>
                  <a:cubicBezTo>
                    <a:pt x="11812" y="9863"/>
                    <a:pt x="12910" y="10846"/>
                    <a:pt x="12910" y="12063"/>
                  </a:cubicBezTo>
                  <a:cubicBezTo>
                    <a:pt x="12910" y="12905"/>
                    <a:pt x="12384" y="13665"/>
                    <a:pt x="11610" y="14036"/>
                  </a:cubicBezTo>
                  <a:cubicBezTo>
                    <a:pt x="11610" y="14036"/>
                    <a:pt x="12339" y="18644"/>
                    <a:pt x="12339" y="18644"/>
                  </a:cubicBezTo>
                  <a:close/>
                  <a:moveTo>
                    <a:pt x="18816" y="7188"/>
                  </a:moveTo>
                  <a:lnTo>
                    <a:pt x="17673" y="7188"/>
                  </a:lnTo>
                  <a:cubicBezTo>
                    <a:pt x="17673" y="2938"/>
                    <a:pt x="14629" y="0"/>
                    <a:pt x="10433" y="0"/>
                  </a:cubicBezTo>
                  <a:cubicBezTo>
                    <a:pt x="6238" y="0"/>
                    <a:pt x="3193" y="2938"/>
                    <a:pt x="3193" y="7188"/>
                  </a:cubicBezTo>
                  <a:lnTo>
                    <a:pt x="2050" y="7188"/>
                  </a:lnTo>
                  <a:cubicBezTo>
                    <a:pt x="367" y="7188"/>
                    <a:pt x="0" y="7830"/>
                    <a:pt x="0" y="9343"/>
                  </a:cubicBezTo>
                  <a:lnTo>
                    <a:pt x="0" y="18926"/>
                  </a:lnTo>
                  <a:cubicBezTo>
                    <a:pt x="0" y="20438"/>
                    <a:pt x="367" y="21600"/>
                    <a:pt x="2050" y="21600"/>
                  </a:cubicBezTo>
                  <a:lnTo>
                    <a:pt x="18816" y="21600"/>
                  </a:lnTo>
                  <a:cubicBezTo>
                    <a:pt x="20500" y="21600"/>
                    <a:pt x="21600" y="20438"/>
                    <a:pt x="21600" y="18926"/>
                  </a:cubicBezTo>
                  <a:lnTo>
                    <a:pt x="21600" y="9343"/>
                  </a:lnTo>
                  <a:cubicBezTo>
                    <a:pt x="21600" y="7830"/>
                    <a:pt x="20500" y="7188"/>
                    <a:pt x="18816" y="7188"/>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229" name="Group 118"/>
          <p:cNvGrpSpPr/>
          <p:nvPr/>
        </p:nvGrpSpPr>
        <p:grpSpPr>
          <a:xfrm>
            <a:off x="9889410" y="3392192"/>
            <a:ext cx="746921" cy="1353617"/>
            <a:chOff x="0" y="0"/>
            <a:chExt cx="746919" cy="1353616"/>
          </a:xfrm>
        </p:grpSpPr>
        <p:sp>
          <p:nvSpPr>
            <p:cNvPr id="4225" name="Shape 6"/>
            <p:cNvSpPr/>
            <p:nvPr/>
          </p:nvSpPr>
          <p:spPr>
            <a:xfrm>
              <a:off x="0" y="-1"/>
              <a:ext cx="746920" cy="13536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060"/>
                  </a:moveTo>
                  <a:cubicBezTo>
                    <a:pt x="21600" y="21358"/>
                    <a:pt x="21162" y="21600"/>
                    <a:pt x="20622" y="21600"/>
                  </a:cubicBezTo>
                  <a:lnTo>
                    <a:pt x="979" y="21600"/>
                  </a:lnTo>
                  <a:cubicBezTo>
                    <a:pt x="439" y="21600"/>
                    <a:pt x="0" y="21358"/>
                    <a:pt x="0" y="21060"/>
                  </a:cubicBezTo>
                  <a:lnTo>
                    <a:pt x="0" y="540"/>
                  </a:lnTo>
                  <a:cubicBezTo>
                    <a:pt x="0" y="242"/>
                    <a:pt x="439" y="0"/>
                    <a:pt x="979" y="0"/>
                  </a:cubicBezTo>
                  <a:lnTo>
                    <a:pt x="20622" y="0"/>
                  </a:lnTo>
                  <a:cubicBezTo>
                    <a:pt x="21162" y="0"/>
                    <a:pt x="21600" y="242"/>
                    <a:pt x="21600" y="540"/>
                  </a:cubicBezTo>
                  <a:cubicBezTo>
                    <a:pt x="21600" y="540"/>
                    <a:pt x="21600" y="21060"/>
                    <a:pt x="21600" y="2106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26" name="Shape 7"/>
            <p:cNvSpPr/>
            <p:nvPr/>
          </p:nvSpPr>
          <p:spPr>
            <a:xfrm>
              <a:off x="51982" y="142386"/>
              <a:ext cx="641777" cy="10631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gradFill flip="none" rotWithShape="1">
              <a:gsLst>
                <a:gs pos="0">
                  <a:schemeClr val="accent3"/>
                </a:gs>
                <a:gs pos="100000">
                  <a:schemeClr val="accent2"/>
                </a:gs>
              </a:gsLst>
              <a:lin ang="4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27" name="Shape 8"/>
            <p:cNvSpPr/>
            <p:nvPr/>
          </p:nvSpPr>
          <p:spPr>
            <a:xfrm>
              <a:off x="329976" y="1231759"/>
              <a:ext cx="86012" cy="85974"/>
            </a:xfrm>
            <a:prstGeom prst="ellipse">
              <a:avLst/>
            </a:pr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28" name="Shape 9"/>
            <p:cNvSpPr/>
            <p:nvPr/>
          </p:nvSpPr>
          <p:spPr>
            <a:xfrm>
              <a:off x="354837" y="49721"/>
              <a:ext cx="39238" cy="392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90"/>
                  </a:moveTo>
                  <a:cubicBezTo>
                    <a:pt x="21600" y="4831"/>
                    <a:pt x="16769" y="0"/>
                    <a:pt x="10789" y="0"/>
                  </a:cubicBezTo>
                  <a:cubicBezTo>
                    <a:pt x="4809" y="0"/>
                    <a:pt x="0" y="4831"/>
                    <a:pt x="0" y="10790"/>
                  </a:cubicBezTo>
                  <a:cubicBezTo>
                    <a:pt x="0" y="16759"/>
                    <a:pt x="4809" y="21600"/>
                    <a:pt x="10789" y="21600"/>
                  </a:cubicBezTo>
                  <a:cubicBezTo>
                    <a:pt x="16769" y="21600"/>
                    <a:pt x="21600" y="16759"/>
                    <a:pt x="21600" y="1079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230" name="Straight Connector 119"/>
          <p:cNvSpPr/>
          <p:nvPr/>
        </p:nvSpPr>
        <p:spPr>
          <a:xfrm flipH="1">
            <a:off x="3082381" y="3395614"/>
            <a:ext cx="1099718" cy="1"/>
          </a:xfrm>
          <a:prstGeom prst="line">
            <a:avLst/>
          </a:prstGeom>
          <a:ln w="15875">
            <a:solidFill>
              <a:srgbClr val="000000">
                <a:alpha val="40000"/>
              </a:srgbClr>
            </a:solidFill>
            <a:prstDash val="sysDash"/>
            <a:miter/>
            <a:headEnd type="oval"/>
            <a:tailEnd type="oval"/>
          </a:ln>
        </p:spPr>
        <p:txBody>
          <a:bodyPr lIns="45719" rIns="45719"/>
          <a:lstStyle/>
          <a:p>
            <a:pPr/>
          </a:p>
        </p:txBody>
      </p:sp>
      <p:sp>
        <p:nvSpPr>
          <p:cNvPr id="4231" name="Straight Connector 121"/>
          <p:cNvSpPr/>
          <p:nvPr/>
        </p:nvSpPr>
        <p:spPr>
          <a:xfrm flipH="1">
            <a:off x="3082381" y="4737539"/>
            <a:ext cx="1099718" cy="1"/>
          </a:xfrm>
          <a:prstGeom prst="line">
            <a:avLst/>
          </a:prstGeom>
          <a:ln w="15875">
            <a:solidFill>
              <a:srgbClr val="000000">
                <a:alpha val="40000"/>
              </a:srgbClr>
            </a:solidFill>
            <a:prstDash val="sysDash"/>
            <a:miter/>
            <a:headEnd type="oval"/>
            <a:tailEnd type="oval"/>
          </a:ln>
        </p:spPr>
        <p:txBody>
          <a:bodyPr lIns="45719" rIns="45719"/>
          <a:lstStyle/>
          <a:p>
            <a:pPr/>
          </a:p>
        </p:txBody>
      </p:sp>
      <p:sp>
        <p:nvSpPr>
          <p:cNvPr id="4232" name="Straight Connector 122"/>
          <p:cNvSpPr/>
          <p:nvPr/>
        </p:nvSpPr>
        <p:spPr>
          <a:xfrm flipH="1" flipV="1">
            <a:off x="5418935" y="3400301"/>
            <a:ext cx="882863" cy="646152"/>
          </a:xfrm>
          <a:prstGeom prst="line">
            <a:avLst/>
          </a:prstGeom>
          <a:ln w="15875">
            <a:solidFill>
              <a:srgbClr val="000000">
                <a:alpha val="40000"/>
              </a:srgbClr>
            </a:solidFill>
            <a:prstDash val="sysDash"/>
            <a:miter/>
            <a:headEnd type="oval"/>
            <a:tailEnd type="oval"/>
          </a:ln>
        </p:spPr>
        <p:txBody>
          <a:bodyPr lIns="45719" rIns="45719"/>
          <a:lstStyle/>
          <a:p>
            <a:pPr/>
          </a:p>
        </p:txBody>
      </p:sp>
      <p:sp>
        <p:nvSpPr>
          <p:cNvPr id="4233" name="Straight Connector 124"/>
          <p:cNvSpPr/>
          <p:nvPr/>
        </p:nvSpPr>
        <p:spPr>
          <a:xfrm flipH="1">
            <a:off x="5351710" y="4423978"/>
            <a:ext cx="856346" cy="277655"/>
          </a:xfrm>
          <a:prstGeom prst="line">
            <a:avLst/>
          </a:prstGeom>
          <a:ln w="15875">
            <a:solidFill>
              <a:srgbClr val="000000">
                <a:alpha val="40000"/>
              </a:srgbClr>
            </a:solidFill>
            <a:prstDash val="sysDash"/>
            <a:miter/>
            <a:headEnd type="oval"/>
            <a:tailEnd type="oval"/>
          </a:ln>
        </p:spPr>
        <p:txBody>
          <a:bodyPr lIns="45719" rIns="45719"/>
          <a:lstStyle/>
          <a:p>
            <a:pPr/>
          </a:p>
        </p:txBody>
      </p:sp>
      <p:sp>
        <p:nvSpPr>
          <p:cNvPr id="4234" name="Oval 129"/>
          <p:cNvSpPr/>
          <p:nvPr/>
        </p:nvSpPr>
        <p:spPr>
          <a:xfrm>
            <a:off x="1331341" y="4661808"/>
            <a:ext cx="405105" cy="405105"/>
          </a:xfrm>
          <a:prstGeom prst="ellipse">
            <a:avLst/>
          </a:prstGeom>
          <a:solidFill>
            <a:schemeClr val="accent2"/>
          </a:solidFill>
          <a:ln w="12700">
            <a:miter lim="400000"/>
          </a:ln>
        </p:spPr>
        <p:txBody>
          <a:bodyPr lIns="45719" rIns="45719" anchor="ctr"/>
          <a:lstStyle/>
          <a:p>
            <a:pPr algn="ctr">
              <a:defRPr sz="1200">
                <a:solidFill>
                  <a:srgbClr val="FFFFFF"/>
                </a:solidFill>
              </a:defRPr>
            </a:pPr>
          </a:p>
        </p:txBody>
      </p:sp>
      <p:sp>
        <p:nvSpPr>
          <p:cNvPr id="4235" name="TextBox 130"/>
          <p:cNvSpPr txBox="1"/>
          <p:nvPr/>
        </p:nvSpPr>
        <p:spPr>
          <a:xfrm>
            <a:off x="1374781" y="4674672"/>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rgbClr val="FEFEFE"/>
                </a:solidFill>
              </a:defRPr>
            </a:lvl1pPr>
          </a:lstStyle>
          <a:p>
            <a:pPr/>
            <a:r>
              <a:t>02</a:t>
            </a:r>
          </a:p>
        </p:txBody>
      </p:sp>
      <p:sp>
        <p:nvSpPr>
          <p:cNvPr id="4236" name="Oval 131"/>
          <p:cNvSpPr/>
          <p:nvPr/>
        </p:nvSpPr>
        <p:spPr>
          <a:xfrm>
            <a:off x="1331341" y="3157098"/>
            <a:ext cx="405105" cy="405105"/>
          </a:xfrm>
          <a:prstGeom prst="ellipse">
            <a:avLst/>
          </a:prstGeom>
          <a:solidFill>
            <a:schemeClr val="accent5"/>
          </a:solidFill>
          <a:ln w="12700">
            <a:miter lim="400000"/>
          </a:ln>
        </p:spPr>
        <p:txBody>
          <a:bodyPr lIns="45719" rIns="45719" anchor="ctr"/>
          <a:lstStyle/>
          <a:p>
            <a:pPr algn="ctr">
              <a:defRPr sz="1200">
                <a:solidFill>
                  <a:srgbClr val="FFFFFF"/>
                </a:solidFill>
              </a:defRPr>
            </a:pPr>
          </a:p>
        </p:txBody>
      </p:sp>
      <p:sp>
        <p:nvSpPr>
          <p:cNvPr id="4237" name="TextBox 132"/>
          <p:cNvSpPr txBox="1"/>
          <p:nvPr/>
        </p:nvSpPr>
        <p:spPr>
          <a:xfrm>
            <a:off x="1374781" y="3169962"/>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rgbClr val="FEFEFE"/>
                </a:solidFill>
              </a:defRPr>
            </a:lvl1pPr>
          </a:lstStyle>
          <a:p>
            <a:pPr/>
            <a:r>
              <a:t>01</a:t>
            </a:r>
          </a:p>
        </p:txBody>
      </p:sp>
      <p:sp>
        <p:nvSpPr>
          <p:cNvPr id="4238" name="TextBox 133"/>
          <p:cNvSpPr txBox="1"/>
          <p:nvPr/>
        </p:nvSpPr>
        <p:spPr>
          <a:xfrm>
            <a:off x="1360312" y="5451783"/>
            <a:ext cx="1859303"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7D8287"/>
                </a:solidFill>
              </a:defRPr>
            </a:lvl1pPr>
          </a:lstStyle>
          <a:p>
            <a:pPr/>
            <a:r>
              <a:t>Also he his male air bring is Signs first Creepiest.</a:t>
            </a:r>
          </a:p>
        </p:txBody>
      </p:sp>
      <p:sp>
        <p:nvSpPr>
          <p:cNvPr id="4239" name="TextBox 134"/>
          <p:cNvSpPr txBox="1"/>
          <p:nvPr/>
        </p:nvSpPr>
        <p:spPr>
          <a:xfrm>
            <a:off x="1360312" y="2118273"/>
            <a:ext cx="1859303"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7D8287"/>
                </a:solidFill>
              </a:defRPr>
            </a:lvl1pPr>
          </a:lstStyle>
          <a:p>
            <a:pPr/>
            <a:r>
              <a:t>Also he his male air bring is Signs first Creepiest.</a:t>
            </a:r>
          </a:p>
        </p:txBody>
      </p:sp>
      <p:sp>
        <p:nvSpPr>
          <p:cNvPr id="4240" name="TextBox 135"/>
          <p:cNvSpPr txBox="1"/>
          <p:nvPr/>
        </p:nvSpPr>
        <p:spPr>
          <a:xfrm>
            <a:off x="4376525" y="2374482"/>
            <a:ext cx="1203053" cy="3962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000">
                <a:solidFill>
                  <a:schemeClr val="accent1"/>
                </a:solidFill>
              </a:defRPr>
            </a:lvl1pPr>
          </a:lstStyle>
          <a:p>
            <a:pPr/>
            <a:r>
              <a:t>Air bring is Signs first Creepiest.</a:t>
            </a:r>
          </a:p>
        </p:txBody>
      </p:sp>
      <p:sp>
        <p:nvSpPr>
          <p:cNvPr id="4241" name="TextBox 136"/>
          <p:cNvSpPr txBox="1"/>
          <p:nvPr/>
        </p:nvSpPr>
        <p:spPr>
          <a:xfrm>
            <a:off x="4376525" y="5187129"/>
            <a:ext cx="1203053"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000">
                <a:solidFill>
                  <a:schemeClr val="accent1"/>
                </a:solidFill>
              </a:defRPr>
            </a:lvl1pPr>
          </a:lstStyle>
          <a:p>
            <a:pPr/>
            <a:r>
              <a:t>Air bring is Signs first Creepiest.</a:t>
            </a:r>
          </a:p>
        </p:txBody>
      </p:sp>
      <p:sp>
        <p:nvSpPr>
          <p:cNvPr id="4242" name="TextBox 137"/>
          <p:cNvSpPr txBox="1"/>
          <p:nvPr/>
        </p:nvSpPr>
        <p:spPr>
          <a:xfrm>
            <a:off x="6622454" y="2640463"/>
            <a:ext cx="2052105"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a:t>
            </a:r>
          </a:p>
        </p:txBody>
      </p:sp>
      <p:sp>
        <p:nvSpPr>
          <p:cNvPr id="4243" name="TextBox 138"/>
          <p:cNvSpPr txBox="1"/>
          <p:nvPr/>
        </p:nvSpPr>
        <p:spPr>
          <a:xfrm>
            <a:off x="6622453" y="2282848"/>
            <a:ext cx="2052106"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300"/>
            </a:lvl1pPr>
          </a:lstStyle>
          <a:p>
            <a:pPr/>
            <a:r>
              <a:t>Saying fruitful were</a:t>
            </a:r>
          </a:p>
        </p:txBody>
      </p:sp>
      <p:sp>
        <p:nvSpPr>
          <p:cNvPr id="4244" name="Freeform 143"/>
          <p:cNvSpPr/>
          <p:nvPr/>
        </p:nvSpPr>
        <p:spPr>
          <a:xfrm>
            <a:off x="10156455" y="4981933"/>
            <a:ext cx="288099" cy="1819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ln w="76200">
            <a:solidFill>
              <a:srgbClr val="000000"/>
            </a:solidFill>
            <a:miter/>
          </a:ln>
        </p:spPr>
        <p:txBody>
          <a:bodyPr lIns="45719" rIns="45719" anchor="ctr"/>
          <a:lstStyle/>
          <a:p>
            <a:pPr algn="ctr">
              <a:defRPr>
                <a:solidFill>
                  <a:srgbClr val="FFFFFF"/>
                </a:solidFill>
              </a:defRPr>
            </a:pPr>
          </a:p>
        </p:txBody>
      </p:sp>
      <p:sp>
        <p:nvSpPr>
          <p:cNvPr id="4245" name="TextBox 144"/>
          <p:cNvSpPr txBox="1"/>
          <p:nvPr/>
        </p:nvSpPr>
        <p:spPr>
          <a:xfrm>
            <a:off x="9598456" y="5234821"/>
            <a:ext cx="1241859"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lvl1pPr>
          </a:lstStyle>
          <a:p>
            <a:pPr/>
            <a:r>
              <a:t>DONE!</a:t>
            </a:r>
          </a:p>
        </p:txBody>
      </p:sp>
      <p:sp>
        <p:nvSpPr>
          <p:cNvPr id="4246" name="TextBox 145"/>
          <p:cNvSpPr txBox="1"/>
          <p:nvPr/>
        </p:nvSpPr>
        <p:spPr>
          <a:xfrm>
            <a:off x="7881573" y="5178909"/>
            <a:ext cx="1768039"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Creepiest god air fish land. Darkness. Air saying fruitful.</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4210"/>
                                        </p:tgtEl>
                                        <p:attrNameLst>
                                          <p:attrName>style.visibility</p:attrName>
                                        </p:attrNameLst>
                                      </p:cBhvr>
                                      <p:to>
                                        <p:strVal val="visible"/>
                                      </p:to>
                                    </p:set>
                                    <p:animEffect filter="dissolve" transition="in">
                                      <p:cBhvr>
                                        <p:cTn id="7" dur="500"/>
                                        <p:tgtEl>
                                          <p:spTgt spid="4210"/>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4236"/>
                                        </p:tgtEl>
                                        <p:attrNameLst>
                                          <p:attrName>style.visibility</p:attrName>
                                        </p:attrNameLst>
                                      </p:cBhvr>
                                      <p:to>
                                        <p:strVal val="visible"/>
                                      </p:to>
                                    </p:set>
                                    <p:animEffect filter="dissolve" transition="in">
                                      <p:cBhvr>
                                        <p:cTn id="11" dur="500"/>
                                        <p:tgtEl>
                                          <p:spTgt spid="4236"/>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4237"/>
                                        </p:tgtEl>
                                        <p:attrNameLst>
                                          <p:attrName>style.visibility</p:attrName>
                                        </p:attrNameLst>
                                      </p:cBhvr>
                                      <p:to>
                                        <p:strVal val="visible"/>
                                      </p:to>
                                    </p:set>
                                    <p:animEffect filter="dissolve" transition="in">
                                      <p:cBhvr>
                                        <p:cTn id="15" dur="500"/>
                                        <p:tgtEl>
                                          <p:spTgt spid="4237"/>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4239"/>
                                        </p:tgtEl>
                                        <p:attrNameLst>
                                          <p:attrName>style.visibility</p:attrName>
                                        </p:attrNameLst>
                                      </p:cBhvr>
                                      <p:to>
                                        <p:strVal val="visible"/>
                                      </p:to>
                                    </p:set>
                                    <p:animEffect filter="dissolve" transition="in">
                                      <p:cBhvr>
                                        <p:cTn id="19" dur="500"/>
                                        <p:tgtEl>
                                          <p:spTgt spid="4239"/>
                                        </p:tgtEl>
                                      </p:cBhvr>
                                    </p:animEffec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8" presetID="22" grpId="5" fill="hold">
                                  <p:stCondLst>
                                    <p:cond delay="0"/>
                                  </p:stCondLst>
                                  <p:iterate type="el" backwards="0">
                                    <p:tmAbs val="0"/>
                                  </p:iterate>
                                  <p:childTnLst>
                                    <p:set>
                                      <p:cBhvr>
                                        <p:cTn id="23" fill="hold"/>
                                        <p:tgtEl>
                                          <p:spTgt spid="4230"/>
                                        </p:tgtEl>
                                        <p:attrNameLst>
                                          <p:attrName>style.visibility</p:attrName>
                                        </p:attrNameLst>
                                      </p:cBhvr>
                                      <p:to>
                                        <p:strVal val="visible"/>
                                      </p:to>
                                    </p:set>
                                    <p:animEffect filter="wipe(left)" transition="in">
                                      <p:cBhvr>
                                        <p:cTn id="24" dur="500"/>
                                        <p:tgtEl>
                                          <p:spTgt spid="4230"/>
                                        </p:tgtEl>
                                      </p:cBhvr>
                                    </p:animEffec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16" presetID="23" grpId="6" fill="hold">
                                  <p:stCondLst>
                                    <p:cond delay="0"/>
                                  </p:stCondLst>
                                  <p:iterate type="el" backwards="0">
                                    <p:tmAbs val="0"/>
                                  </p:iterate>
                                  <p:childTnLst>
                                    <p:set>
                                      <p:cBhvr>
                                        <p:cTn id="28" fill="hold"/>
                                        <p:tgtEl>
                                          <p:spTgt spid="4201"/>
                                        </p:tgtEl>
                                        <p:attrNameLst>
                                          <p:attrName>style.visibility</p:attrName>
                                        </p:attrNameLst>
                                      </p:cBhvr>
                                      <p:to>
                                        <p:strVal val="visible"/>
                                      </p:to>
                                    </p:set>
                                    <p:anim calcmode="lin" valueType="num">
                                      <p:cBhvr>
                                        <p:cTn id="29" dur="500" fill="hold"/>
                                        <p:tgtEl>
                                          <p:spTgt spid="4201"/>
                                        </p:tgtEl>
                                        <p:attrNameLst>
                                          <p:attrName>ppt_w</p:attrName>
                                        </p:attrNameLst>
                                      </p:cBhvr>
                                      <p:tavLst>
                                        <p:tav tm="0">
                                          <p:val>
                                            <p:fltVal val="0"/>
                                          </p:val>
                                        </p:tav>
                                        <p:tav tm="100000">
                                          <p:val>
                                            <p:strVal val="#ppt_w"/>
                                          </p:val>
                                        </p:tav>
                                      </p:tavLst>
                                    </p:anim>
                                    <p:anim calcmode="lin" valueType="num">
                                      <p:cBhvr>
                                        <p:cTn id="30" dur="500" fill="hold"/>
                                        <p:tgtEl>
                                          <p:spTgt spid="4201"/>
                                        </p:tgtEl>
                                        <p:attrNameLst>
                                          <p:attrName>ppt_h</p:attrName>
                                        </p:attrNameLst>
                                      </p:cBhvr>
                                      <p:tavLst>
                                        <p:tav tm="0">
                                          <p:val>
                                            <p:fltVal val="0"/>
                                          </p:val>
                                        </p:tav>
                                        <p:tav tm="100000">
                                          <p:val>
                                            <p:strVal val="#ppt_h"/>
                                          </p:val>
                                        </p:tav>
                                      </p:tavLst>
                                    </p:anim>
                                  </p:childTnLst>
                                </p:cTn>
                              </p:par>
                            </p:childTnLst>
                          </p:cTn>
                        </p:par>
                        <p:par>
                          <p:cTn id="31" fill="hold">
                            <p:stCondLst>
                              <p:cond delay="500"/>
                            </p:stCondLst>
                            <p:childTnLst>
                              <p:par>
                                <p:cTn id="32" presetClass="entr" nodeType="afterEffect" presetSubtype="16" presetID="23" grpId="7" fill="hold">
                                  <p:stCondLst>
                                    <p:cond delay="0"/>
                                  </p:stCondLst>
                                  <p:iterate type="el" backwards="0">
                                    <p:tmAbs val="0"/>
                                  </p:iterate>
                                  <p:childTnLst>
                                    <p:set>
                                      <p:cBhvr>
                                        <p:cTn id="33" fill="hold"/>
                                        <p:tgtEl>
                                          <p:spTgt spid="4240"/>
                                        </p:tgtEl>
                                        <p:attrNameLst>
                                          <p:attrName>style.visibility</p:attrName>
                                        </p:attrNameLst>
                                      </p:cBhvr>
                                      <p:to>
                                        <p:strVal val="visible"/>
                                      </p:to>
                                    </p:set>
                                    <p:anim calcmode="lin" valueType="num">
                                      <p:cBhvr>
                                        <p:cTn id="34" dur="500" fill="hold"/>
                                        <p:tgtEl>
                                          <p:spTgt spid="4240"/>
                                        </p:tgtEl>
                                        <p:attrNameLst>
                                          <p:attrName>ppt_w</p:attrName>
                                        </p:attrNameLst>
                                      </p:cBhvr>
                                      <p:tavLst>
                                        <p:tav tm="0">
                                          <p:val>
                                            <p:fltVal val="0"/>
                                          </p:val>
                                        </p:tav>
                                        <p:tav tm="100000">
                                          <p:val>
                                            <p:strVal val="#ppt_w"/>
                                          </p:val>
                                        </p:tav>
                                      </p:tavLst>
                                    </p:anim>
                                    <p:anim calcmode="lin" valueType="num">
                                      <p:cBhvr>
                                        <p:cTn id="35" dur="500" fill="hold"/>
                                        <p:tgtEl>
                                          <p:spTgt spid="4240"/>
                                        </p:tgtEl>
                                        <p:attrNameLst>
                                          <p:attrName>ppt_h</p:attrName>
                                        </p:attrNameLst>
                                      </p:cBhvr>
                                      <p:tavLst>
                                        <p:tav tm="0">
                                          <p:val>
                                            <p:fltVal val="0"/>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Class="entr" nodeType="clickEffect" presetSubtype="4" presetID="2" grpId="8" fill="hold">
                                  <p:stCondLst>
                                    <p:cond delay="0"/>
                                  </p:stCondLst>
                                  <p:iterate type="el" backwards="0">
                                    <p:tmAbs val="0"/>
                                  </p:iterate>
                                  <p:childTnLst>
                                    <p:set>
                                      <p:cBhvr>
                                        <p:cTn id="39" fill="hold"/>
                                        <p:tgtEl>
                                          <p:spTgt spid="4191"/>
                                        </p:tgtEl>
                                        <p:attrNameLst>
                                          <p:attrName>style.visibility</p:attrName>
                                        </p:attrNameLst>
                                      </p:cBhvr>
                                      <p:to>
                                        <p:strVal val="visible"/>
                                      </p:to>
                                    </p:set>
                                    <p:anim calcmode="lin" valueType="num">
                                      <p:cBhvr>
                                        <p:cTn id="40" dur="500" fill="hold"/>
                                        <p:tgtEl>
                                          <p:spTgt spid="4191"/>
                                        </p:tgtEl>
                                        <p:attrNameLst>
                                          <p:attrName>ppt_x</p:attrName>
                                        </p:attrNameLst>
                                      </p:cBhvr>
                                      <p:tavLst>
                                        <p:tav tm="0">
                                          <p:val>
                                            <p:strVal val="#ppt_x"/>
                                          </p:val>
                                        </p:tav>
                                        <p:tav tm="100000">
                                          <p:val>
                                            <p:strVal val="#ppt_x"/>
                                          </p:val>
                                        </p:tav>
                                      </p:tavLst>
                                    </p:anim>
                                    <p:anim calcmode="lin" valueType="num">
                                      <p:cBhvr>
                                        <p:cTn id="41" dur="500" fill="hold"/>
                                        <p:tgtEl>
                                          <p:spTgt spid="4191"/>
                                        </p:tgtEl>
                                        <p:attrNameLst>
                                          <p:attrName>ppt_y</p:attrName>
                                        </p:attrNameLst>
                                      </p:cBhvr>
                                      <p:tavLst>
                                        <p:tav tm="0">
                                          <p:val>
                                            <p:strVal val="1+#ppt_h/2"/>
                                          </p:val>
                                        </p:tav>
                                        <p:tav tm="100000">
                                          <p:val>
                                            <p:strVal val="#ppt_y"/>
                                          </p:val>
                                        </p:tav>
                                      </p:tavLst>
                                    </p:anim>
                                  </p:childTnLst>
                                </p:cTn>
                              </p:par>
                            </p:childTnLst>
                          </p:cTn>
                        </p:par>
                        <p:par>
                          <p:cTn id="42" fill="hold">
                            <p:stCondLst>
                              <p:cond delay="500"/>
                            </p:stCondLst>
                            <p:childTnLst>
                              <p:par>
                                <p:cTn id="43" presetClass="entr" nodeType="afterEffect" presetSubtype="4" presetID="2" grpId="9" fill="hold">
                                  <p:stCondLst>
                                    <p:cond delay="0"/>
                                  </p:stCondLst>
                                  <p:iterate type="el" backwards="0">
                                    <p:tmAbs val="0"/>
                                  </p:iterate>
                                  <p:childTnLst>
                                    <p:set>
                                      <p:cBhvr>
                                        <p:cTn id="44" fill="hold"/>
                                        <p:tgtEl>
                                          <p:spTgt spid="4234"/>
                                        </p:tgtEl>
                                        <p:attrNameLst>
                                          <p:attrName>style.visibility</p:attrName>
                                        </p:attrNameLst>
                                      </p:cBhvr>
                                      <p:to>
                                        <p:strVal val="visible"/>
                                      </p:to>
                                    </p:set>
                                    <p:anim calcmode="lin" valueType="num">
                                      <p:cBhvr>
                                        <p:cTn id="45" dur="500" fill="hold"/>
                                        <p:tgtEl>
                                          <p:spTgt spid="4234"/>
                                        </p:tgtEl>
                                        <p:attrNameLst>
                                          <p:attrName>ppt_x</p:attrName>
                                        </p:attrNameLst>
                                      </p:cBhvr>
                                      <p:tavLst>
                                        <p:tav tm="0">
                                          <p:val>
                                            <p:strVal val="#ppt_x"/>
                                          </p:val>
                                        </p:tav>
                                        <p:tav tm="100000">
                                          <p:val>
                                            <p:strVal val="#ppt_x"/>
                                          </p:val>
                                        </p:tav>
                                      </p:tavLst>
                                    </p:anim>
                                    <p:anim calcmode="lin" valueType="num">
                                      <p:cBhvr>
                                        <p:cTn id="46" dur="500" fill="hold"/>
                                        <p:tgtEl>
                                          <p:spTgt spid="4234"/>
                                        </p:tgtEl>
                                        <p:attrNameLst>
                                          <p:attrName>ppt_y</p:attrName>
                                        </p:attrNameLst>
                                      </p:cBhvr>
                                      <p:tavLst>
                                        <p:tav tm="0">
                                          <p:val>
                                            <p:strVal val="1+#ppt_h/2"/>
                                          </p:val>
                                        </p:tav>
                                        <p:tav tm="100000">
                                          <p:val>
                                            <p:strVal val="#ppt_y"/>
                                          </p:val>
                                        </p:tav>
                                      </p:tavLst>
                                    </p:anim>
                                  </p:childTnLst>
                                </p:cTn>
                              </p:par>
                            </p:childTnLst>
                          </p:cTn>
                        </p:par>
                        <p:par>
                          <p:cTn id="47" fill="hold">
                            <p:stCondLst>
                              <p:cond delay="1000"/>
                            </p:stCondLst>
                            <p:childTnLst>
                              <p:par>
                                <p:cTn id="48" presetClass="entr" nodeType="afterEffect" presetSubtype="4" presetID="2" grpId="10" fill="hold">
                                  <p:stCondLst>
                                    <p:cond delay="0"/>
                                  </p:stCondLst>
                                  <p:iterate type="el" backwards="0">
                                    <p:tmAbs val="0"/>
                                  </p:iterate>
                                  <p:childTnLst>
                                    <p:set>
                                      <p:cBhvr>
                                        <p:cTn id="49" fill="hold"/>
                                        <p:tgtEl>
                                          <p:spTgt spid="4235"/>
                                        </p:tgtEl>
                                        <p:attrNameLst>
                                          <p:attrName>style.visibility</p:attrName>
                                        </p:attrNameLst>
                                      </p:cBhvr>
                                      <p:to>
                                        <p:strVal val="visible"/>
                                      </p:to>
                                    </p:set>
                                    <p:anim calcmode="lin" valueType="num">
                                      <p:cBhvr>
                                        <p:cTn id="50" dur="500" fill="hold"/>
                                        <p:tgtEl>
                                          <p:spTgt spid="4235"/>
                                        </p:tgtEl>
                                        <p:attrNameLst>
                                          <p:attrName>ppt_x</p:attrName>
                                        </p:attrNameLst>
                                      </p:cBhvr>
                                      <p:tavLst>
                                        <p:tav tm="0">
                                          <p:val>
                                            <p:strVal val="#ppt_x"/>
                                          </p:val>
                                        </p:tav>
                                        <p:tav tm="100000">
                                          <p:val>
                                            <p:strVal val="#ppt_x"/>
                                          </p:val>
                                        </p:tav>
                                      </p:tavLst>
                                    </p:anim>
                                    <p:anim calcmode="lin" valueType="num">
                                      <p:cBhvr>
                                        <p:cTn id="51" dur="500" fill="hold"/>
                                        <p:tgtEl>
                                          <p:spTgt spid="4235"/>
                                        </p:tgtEl>
                                        <p:attrNameLst>
                                          <p:attrName>ppt_y</p:attrName>
                                        </p:attrNameLst>
                                      </p:cBhvr>
                                      <p:tavLst>
                                        <p:tav tm="0">
                                          <p:val>
                                            <p:strVal val="1+#ppt_h/2"/>
                                          </p:val>
                                        </p:tav>
                                        <p:tav tm="100000">
                                          <p:val>
                                            <p:strVal val="#ppt_y"/>
                                          </p:val>
                                        </p:tav>
                                      </p:tavLst>
                                    </p:anim>
                                  </p:childTnLst>
                                </p:cTn>
                              </p:par>
                            </p:childTnLst>
                          </p:cTn>
                        </p:par>
                        <p:par>
                          <p:cTn id="52" fill="hold">
                            <p:stCondLst>
                              <p:cond delay="1500"/>
                            </p:stCondLst>
                            <p:childTnLst>
                              <p:par>
                                <p:cTn id="53" presetClass="entr" nodeType="afterEffect" presetSubtype="4" presetID="2" grpId="11" fill="hold">
                                  <p:stCondLst>
                                    <p:cond delay="0"/>
                                  </p:stCondLst>
                                  <p:iterate type="el" backwards="0">
                                    <p:tmAbs val="0"/>
                                  </p:iterate>
                                  <p:childTnLst>
                                    <p:set>
                                      <p:cBhvr>
                                        <p:cTn id="54" fill="hold"/>
                                        <p:tgtEl>
                                          <p:spTgt spid="4238"/>
                                        </p:tgtEl>
                                        <p:attrNameLst>
                                          <p:attrName>style.visibility</p:attrName>
                                        </p:attrNameLst>
                                      </p:cBhvr>
                                      <p:to>
                                        <p:strVal val="visible"/>
                                      </p:to>
                                    </p:set>
                                    <p:anim calcmode="lin" valueType="num">
                                      <p:cBhvr>
                                        <p:cTn id="55" dur="500" fill="hold"/>
                                        <p:tgtEl>
                                          <p:spTgt spid="4238"/>
                                        </p:tgtEl>
                                        <p:attrNameLst>
                                          <p:attrName>ppt_x</p:attrName>
                                        </p:attrNameLst>
                                      </p:cBhvr>
                                      <p:tavLst>
                                        <p:tav tm="0">
                                          <p:val>
                                            <p:strVal val="#ppt_x"/>
                                          </p:val>
                                        </p:tav>
                                        <p:tav tm="100000">
                                          <p:val>
                                            <p:strVal val="#ppt_x"/>
                                          </p:val>
                                        </p:tav>
                                      </p:tavLst>
                                    </p:anim>
                                    <p:anim calcmode="lin" valueType="num">
                                      <p:cBhvr>
                                        <p:cTn id="56" dur="500" fill="hold"/>
                                        <p:tgtEl>
                                          <p:spTgt spid="4238"/>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Class="entr" nodeType="clickEffect" presetSubtype="8" presetID="2" grpId="12" fill="hold">
                                  <p:stCondLst>
                                    <p:cond delay="0"/>
                                  </p:stCondLst>
                                  <p:iterate type="el" backwards="0">
                                    <p:tmAbs val="0"/>
                                  </p:iterate>
                                  <p:childTnLst>
                                    <p:set>
                                      <p:cBhvr>
                                        <p:cTn id="60" fill="hold"/>
                                        <p:tgtEl>
                                          <p:spTgt spid="4231"/>
                                        </p:tgtEl>
                                        <p:attrNameLst>
                                          <p:attrName>style.visibility</p:attrName>
                                        </p:attrNameLst>
                                      </p:cBhvr>
                                      <p:to>
                                        <p:strVal val="visible"/>
                                      </p:to>
                                    </p:set>
                                    <p:anim calcmode="lin" valueType="num">
                                      <p:cBhvr>
                                        <p:cTn id="61" dur="500" fill="hold"/>
                                        <p:tgtEl>
                                          <p:spTgt spid="4231"/>
                                        </p:tgtEl>
                                        <p:attrNameLst>
                                          <p:attrName>ppt_x</p:attrName>
                                        </p:attrNameLst>
                                      </p:cBhvr>
                                      <p:tavLst>
                                        <p:tav tm="0">
                                          <p:val>
                                            <p:strVal val="0-#ppt_w/2"/>
                                          </p:val>
                                        </p:tav>
                                        <p:tav tm="100000">
                                          <p:val>
                                            <p:strVal val="#ppt_x"/>
                                          </p:val>
                                        </p:tav>
                                      </p:tavLst>
                                    </p:anim>
                                    <p:anim calcmode="lin" valueType="num">
                                      <p:cBhvr>
                                        <p:cTn id="62" dur="500" fill="hold"/>
                                        <p:tgtEl>
                                          <p:spTgt spid="4231"/>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Class="entr" nodeType="clickEffect" presetID="9" grpId="13" fill="hold">
                                  <p:stCondLst>
                                    <p:cond delay="0"/>
                                  </p:stCondLst>
                                  <p:iterate type="el" backwards="0">
                                    <p:tmAbs val="0"/>
                                  </p:iterate>
                                  <p:childTnLst>
                                    <p:set>
                                      <p:cBhvr>
                                        <p:cTn id="66" fill="hold"/>
                                        <p:tgtEl>
                                          <p:spTgt spid="4217"/>
                                        </p:tgtEl>
                                        <p:attrNameLst>
                                          <p:attrName>style.visibility</p:attrName>
                                        </p:attrNameLst>
                                      </p:cBhvr>
                                      <p:to>
                                        <p:strVal val="visible"/>
                                      </p:to>
                                    </p:set>
                                    <p:animEffect filter="dissolve" transition="in">
                                      <p:cBhvr>
                                        <p:cTn id="67" dur="500"/>
                                        <p:tgtEl>
                                          <p:spTgt spid="4217"/>
                                        </p:tgtEl>
                                      </p:cBhvr>
                                    </p:animEffect>
                                  </p:childTnLst>
                                </p:cTn>
                              </p:par>
                            </p:childTnLst>
                          </p:cTn>
                        </p:par>
                        <p:par>
                          <p:cTn id="68" fill="hold">
                            <p:stCondLst>
                              <p:cond delay="500"/>
                            </p:stCondLst>
                            <p:childTnLst>
                              <p:par>
                                <p:cTn id="69" presetClass="entr" nodeType="afterEffect" presetID="9" grpId="14" fill="hold">
                                  <p:stCondLst>
                                    <p:cond delay="0"/>
                                  </p:stCondLst>
                                  <p:iterate type="el" backwards="0">
                                    <p:tmAbs val="0"/>
                                  </p:iterate>
                                  <p:childTnLst>
                                    <p:set>
                                      <p:cBhvr>
                                        <p:cTn id="70" fill="hold"/>
                                        <p:tgtEl>
                                          <p:spTgt spid="4241"/>
                                        </p:tgtEl>
                                        <p:attrNameLst>
                                          <p:attrName>style.visibility</p:attrName>
                                        </p:attrNameLst>
                                      </p:cBhvr>
                                      <p:to>
                                        <p:strVal val="visible"/>
                                      </p:to>
                                    </p:set>
                                    <p:animEffect filter="dissolve" transition="in">
                                      <p:cBhvr>
                                        <p:cTn id="71" dur="500"/>
                                        <p:tgtEl>
                                          <p:spTgt spid="4241"/>
                                        </p:tgtEl>
                                      </p:cBhvr>
                                    </p:animEffect>
                                  </p:childTnLst>
                                </p:cTn>
                              </p:par>
                            </p:childTnLst>
                          </p:cTn>
                        </p:par>
                      </p:childTnLst>
                    </p:cTn>
                  </p:par>
                  <p:par>
                    <p:cTn id="72" fill="hold">
                      <p:stCondLst>
                        <p:cond delay="indefinite"/>
                      </p:stCondLst>
                      <p:childTnLst>
                        <p:par>
                          <p:cTn id="73" fill="hold">
                            <p:stCondLst>
                              <p:cond delay="0"/>
                            </p:stCondLst>
                            <p:childTnLst>
                              <p:par>
                                <p:cTn id="74" presetClass="entr" nodeType="clickEffect" presetSubtype="8" presetID="22" grpId="15" fill="hold">
                                  <p:stCondLst>
                                    <p:cond delay="0"/>
                                  </p:stCondLst>
                                  <p:iterate type="el" backwards="0">
                                    <p:tmAbs val="0"/>
                                  </p:iterate>
                                  <p:childTnLst>
                                    <p:set>
                                      <p:cBhvr>
                                        <p:cTn id="75" fill="hold"/>
                                        <p:tgtEl>
                                          <p:spTgt spid="4233"/>
                                        </p:tgtEl>
                                        <p:attrNameLst>
                                          <p:attrName>style.visibility</p:attrName>
                                        </p:attrNameLst>
                                      </p:cBhvr>
                                      <p:to>
                                        <p:strVal val="visible"/>
                                      </p:to>
                                    </p:set>
                                    <p:animEffect filter="wipe(left)" transition="in">
                                      <p:cBhvr>
                                        <p:cTn id="76" dur="500"/>
                                        <p:tgtEl>
                                          <p:spTgt spid="4233"/>
                                        </p:tgtEl>
                                      </p:cBhvr>
                                    </p:animEffect>
                                  </p:childTnLst>
                                </p:cTn>
                              </p:par>
                            </p:childTnLst>
                          </p:cTn>
                        </p:par>
                        <p:par>
                          <p:cTn id="77" fill="hold">
                            <p:stCondLst>
                              <p:cond delay="500"/>
                            </p:stCondLst>
                            <p:childTnLst>
                              <p:par>
                                <p:cTn id="78" presetClass="entr" nodeType="afterEffect" presetSubtype="8" presetID="22" grpId="16" fill="hold">
                                  <p:stCondLst>
                                    <p:cond delay="0"/>
                                  </p:stCondLst>
                                  <p:iterate type="el" backwards="0">
                                    <p:tmAbs val="0"/>
                                  </p:iterate>
                                  <p:childTnLst>
                                    <p:set>
                                      <p:cBhvr>
                                        <p:cTn id="79" fill="hold"/>
                                        <p:tgtEl>
                                          <p:spTgt spid="4232"/>
                                        </p:tgtEl>
                                        <p:attrNameLst>
                                          <p:attrName>style.visibility</p:attrName>
                                        </p:attrNameLst>
                                      </p:cBhvr>
                                      <p:to>
                                        <p:strVal val="visible"/>
                                      </p:to>
                                    </p:set>
                                    <p:animEffect filter="wipe(left)" transition="in">
                                      <p:cBhvr>
                                        <p:cTn id="80" dur="500"/>
                                        <p:tgtEl>
                                          <p:spTgt spid="4232"/>
                                        </p:tgtEl>
                                      </p:cBhvr>
                                    </p:animEffect>
                                  </p:childTnLst>
                                </p:cTn>
                              </p:par>
                            </p:childTnLst>
                          </p:cTn>
                        </p:par>
                        <p:par>
                          <p:cTn id="81" fill="hold">
                            <p:stCondLst>
                              <p:cond delay="1000"/>
                            </p:stCondLst>
                            <p:childTnLst>
                              <p:par>
                                <p:cTn id="82" presetClass="entr" nodeType="afterEffect" presetSubtype="16" presetID="23" grpId="17" fill="hold">
                                  <p:stCondLst>
                                    <p:cond delay="0"/>
                                  </p:stCondLst>
                                  <p:iterate type="el" backwards="0">
                                    <p:tmAbs val="0"/>
                                  </p:iterate>
                                  <p:childTnLst>
                                    <p:set>
                                      <p:cBhvr>
                                        <p:cTn id="83" fill="hold"/>
                                        <p:tgtEl>
                                          <p:spTgt spid="4188"/>
                                        </p:tgtEl>
                                        <p:attrNameLst>
                                          <p:attrName>style.visibility</p:attrName>
                                        </p:attrNameLst>
                                      </p:cBhvr>
                                      <p:to>
                                        <p:strVal val="visible"/>
                                      </p:to>
                                    </p:set>
                                    <p:anim calcmode="lin" valueType="num">
                                      <p:cBhvr>
                                        <p:cTn id="84" dur="500" fill="hold"/>
                                        <p:tgtEl>
                                          <p:spTgt spid="4188"/>
                                        </p:tgtEl>
                                        <p:attrNameLst>
                                          <p:attrName>ppt_w</p:attrName>
                                        </p:attrNameLst>
                                      </p:cBhvr>
                                      <p:tavLst>
                                        <p:tav tm="0">
                                          <p:val>
                                            <p:fltVal val="0"/>
                                          </p:val>
                                        </p:tav>
                                        <p:tav tm="100000">
                                          <p:val>
                                            <p:strVal val="#ppt_w"/>
                                          </p:val>
                                        </p:tav>
                                      </p:tavLst>
                                    </p:anim>
                                    <p:anim calcmode="lin" valueType="num">
                                      <p:cBhvr>
                                        <p:cTn id="85" dur="500" fill="hold"/>
                                        <p:tgtEl>
                                          <p:spTgt spid="4188"/>
                                        </p:tgtEl>
                                        <p:attrNameLst>
                                          <p:attrName>ppt_h</p:attrName>
                                        </p:attrNameLst>
                                      </p:cBhvr>
                                      <p:tavLst>
                                        <p:tav tm="0">
                                          <p:val>
                                            <p:fltVal val="0"/>
                                          </p:val>
                                        </p:tav>
                                        <p:tav tm="100000">
                                          <p:val>
                                            <p:strVal val="#ppt_h"/>
                                          </p:val>
                                        </p:tav>
                                      </p:tavLst>
                                    </p:anim>
                                  </p:childTnLst>
                                </p:cTn>
                              </p:par>
                            </p:childTnLst>
                          </p:cTn>
                        </p:par>
                        <p:par>
                          <p:cTn id="86" fill="hold">
                            <p:stCondLst>
                              <p:cond delay="1500"/>
                            </p:stCondLst>
                            <p:childTnLst>
                              <p:par>
                                <p:cTn id="87" presetClass="entr" nodeType="afterEffect" presetSubtype="16" presetID="23" grpId="18" fill="hold">
                                  <p:stCondLst>
                                    <p:cond delay="0"/>
                                  </p:stCondLst>
                                  <p:iterate type="el" backwards="0">
                                    <p:tmAbs val="0"/>
                                  </p:iterate>
                                  <p:childTnLst>
                                    <p:set>
                                      <p:cBhvr>
                                        <p:cTn id="88" fill="hold"/>
                                        <p:tgtEl>
                                          <p:spTgt spid="4194"/>
                                        </p:tgtEl>
                                        <p:attrNameLst>
                                          <p:attrName>style.visibility</p:attrName>
                                        </p:attrNameLst>
                                      </p:cBhvr>
                                      <p:to>
                                        <p:strVal val="visible"/>
                                      </p:to>
                                    </p:set>
                                    <p:anim calcmode="lin" valueType="num">
                                      <p:cBhvr>
                                        <p:cTn id="89" dur="500" fill="hold"/>
                                        <p:tgtEl>
                                          <p:spTgt spid="4194"/>
                                        </p:tgtEl>
                                        <p:attrNameLst>
                                          <p:attrName>ppt_w</p:attrName>
                                        </p:attrNameLst>
                                      </p:cBhvr>
                                      <p:tavLst>
                                        <p:tav tm="0">
                                          <p:val>
                                            <p:fltVal val="0"/>
                                          </p:val>
                                        </p:tav>
                                        <p:tav tm="100000">
                                          <p:val>
                                            <p:strVal val="#ppt_w"/>
                                          </p:val>
                                        </p:tav>
                                      </p:tavLst>
                                    </p:anim>
                                    <p:anim calcmode="lin" valueType="num">
                                      <p:cBhvr>
                                        <p:cTn id="90" dur="500" fill="hold"/>
                                        <p:tgtEl>
                                          <p:spTgt spid="4194"/>
                                        </p:tgtEl>
                                        <p:attrNameLst>
                                          <p:attrName>ppt_h</p:attrName>
                                        </p:attrNameLst>
                                      </p:cBhvr>
                                      <p:tavLst>
                                        <p:tav tm="0">
                                          <p:val>
                                            <p:fltVal val="0"/>
                                          </p:val>
                                        </p:tav>
                                        <p:tav tm="100000">
                                          <p:val>
                                            <p:strVal val="#ppt_h"/>
                                          </p:val>
                                        </p:tav>
                                      </p:tavLst>
                                    </p:anim>
                                  </p:childTnLst>
                                </p:cTn>
                              </p:par>
                            </p:childTnLst>
                          </p:cTn>
                        </p:par>
                        <p:par>
                          <p:cTn id="91" fill="hold">
                            <p:stCondLst>
                              <p:cond delay="0"/>
                            </p:stCondLst>
                            <p:childTnLst>
                              <p:par>
                                <p:cTn id="92" presetClass="emph" nodeType="afterEffect" presetSubtype="0" presetID="8" grpId="19" fill="hold">
                                  <p:stCondLst>
                                    <p:cond delay="0"/>
                                  </p:stCondLst>
                                  <p:childTnLst>
                                    <p:animRot by="5400000">
                                      <p:cBhvr>
                                        <p:cTn id="93" dur="2000" fill="hold"/>
                                        <p:tgtEl>
                                          <p:spTgt spid="4194"/>
                                        </p:tgtEl>
                                        <p:attrNameLst>
                                          <p:attrName>r</p:attrName>
                                        </p:attrNameLst>
                                      </p:cBhvr>
                                    </p:animRot>
                                  </p:childTnLst>
                                </p:cTn>
                              </p:par>
                            </p:childTnLst>
                          </p:cTn>
                        </p:par>
                        <p:par>
                          <p:cTn id="94" fill="hold">
                            <p:stCondLst>
                              <p:cond delay="2000"/>
                            </p:stCondLst>
                            <p:childTnLst>
                              <p:par>
                                <p:cTn id="95" presetClass="entr" nodeType="afterEffect" presetID="9" grpId="20" fill="hold">
                                  <p:stCondLst>
                                    <p:cond delay="0"/>
                                  </p:stCondLst>
                                  <p:iterate type="el" backwards="0">
                                    <p:tmAbs val="0"/>
                                  </p:iterate>
                                  <p:childTnLst>
                                    <p:set>
                                      <p:cBhvr>
                                        <p:cTn id="96" fill="hold"/>
                                        <p:tgtEl>
                                          <p:spTgt spid="4242"/>
                                        </p:tgtEl>
                                        <p:attrNameLst>
                                          <p:attrName>style.visibility</p:attrName>
                                        </p:attrNameLst>
                                      </p:cBhvr>
                                      <p:to>
                                        <p:strVal val="visible"/>
                                      </p:to>
                                    </p:set>
                                    <p:animEffect filter="dissolve" transition="in">
                                      <p:cBhvr>
                                        <p:cTn id="97" dur="500"/>
                                        <p:tgtEl>
                                          <p:spTgt spid="4242"/>
                                        </p:tgtEl>
                                      </p:cBhvr>
                                    </p:animEffect>
                                  </p:childTnLst>
                                </p:cTn>
                              </p:par>
                            </p:childTnLst>
                          </p:cTn>
                        </p:par>
                        <p:par>
                          <p:cTn id="98" fill="hold">
                            <p:stCondLst>
                              <p:cond delay="2500"/>
                            </p:stCondLst>
                            <p:childTnLst>
                              <p:par>
                                <p:cTn id="99" presetClass="entr" nodeType="afterEffect" presetID="9" grpId="21" fill="hold">
                                  <p:stCondLst>
                                    <p:cond delay="0"/>
                                  </p:stCondLst>
                                  <p:iterate type="el" backwards="0">
                                    <p:tmAbs val="0"/>
                                  </p:iterate>
                                  <p:childTnLst>
                                    <p:set>
                                      <p:cBhvr>
                                        <p:cTn id="100" fill="hold"/>
                                        <p:tgtEl>
                                          <p:spTgt spid="4243"/>
                                        </p:tgtEl>
                                        <p:attrNameLst>
                                          <p:attrName>style.visibility</p:attrName>
                                        </p:attrNameLst>
                                      </p:cBhvr>
                                      <p:to>
                                        <p:strVal val="visible"/>
                                      </p:to>
                                    </p:set>
                                    <p:animEffect filter="dissolve" transition="in">
                                      <p:cBhvr>
                                        <p:cTn id="101" dur="500"/>
                                        <p:tgtEl>
                                          <p:spTgt spid="4243"/>
                                        </p:tgtEl>
                                      </p:cBhvr>
                                    </p:animEffect>
                                  </p:childTnLst>
                                </p:cTn>
                              </p:par>
                            </p:childTnLst>
                          </p:cTn>
                        </p:par>
                      </p:childTnLst>
                    </p:cTn>
                  </p:par>
                  <p:par>
                    <p:cTn id="102" fill="hold">
                      <p:stCondLst>
                        <p:cond delay="indefinite"/>
                      </p:stCondLst>
                      <p:childTnLst>
                        <p:par>
                          <p:cTn id="103" fill="hold">
                            <p:stCondLst>
                              <p:cond delay="0"/>
                            </p:stCondLst>
                            <p:childTnLst>
                              <p:par>
                                <p:cTn id="104" presetClass="entr" nodeType="clickEffect" presetSubtype="16" presetID="23" grpId="22" fill="hold">
                                  <p:stCondLst>
                                    <p:cond delay="0"/>
                                  </p:stCondLst>
                                  <p:iterate type="el" backwards="0">
                                    <p:tmAbs val="0"/>
                                  </p:iterate>
                                  <p:childTnLst>
                                    <p:set>
                                      <p:cBhvr>
                                        <p:cTn id="105" fill="hold"/>
                                        <p:tgtEl>
                                          <p:spTgt spid="4180"/>
                                        </p:tgtEl>
                                        <p:attrNameLst>
                                          <p:attrName>style.visibility</p:attrName>
                                        </p:attrNameLst>
                                      </p:cBhvr>
                                      <p:to>
                                        <p:strVal val="visible"/>
                                      </p:to>
                                    </p:set>
                                    <p:anim calcmode="lin" valueType="num">
                                      <p:cBhvr>
                                        <p:cTn id="106" dur="500" fill="hold"/>
                                        <p:tgtEl>
                                          <p:spTgt spid="4180"/>
                                        </p:tgtEl>
                                        <p:attrNameLst>
                                          <p:attrName>ppt_w</p:attrName>
                                        </p:attrNameLst>
                                      </p:cBhvr>
                                      <p:tavLst>
                                        <p:tav tm="0">
                                          <p:val>
                                            <p:fltVal val="0"/>
                                          </p:val>
                                        </p:tav>
                                        <p:tav tm="100000">
                                          <p:val>
                                            <p:strVal val="#ppt_w"/>
                                          </p:val>
                                        </p:tav>
                                      </p:tavLst>
                                    </p:anim>
                                    <p:anim calcmode="lin" valueType="num">
                                      <p:cBhvr>
                                        <p:cTn id="107" dur="500" fill="hold"/>
                                        <p:tgtEl>
                                          <p:spTgt spid="4180"/>
                                        </p:tgtEl>
                                        <p:attrNameLst>
                                          <p:attrName>ppt_h</p:attrName>
                                        </p:attrNameLst>
                                      </p:cBhvr>
                                      <p:tavLst>
                                        <p:tav tm="0">
                                          <p:val>
                                            <p:fltVal val="0"/>
                                          </p:val>
                                        </p:tav>
                                        <p:tav tm="100000">
                                          <p:val>
                                            <p:strVal val="#ppt_h"/>
                                          </p:val>
                                        </p:tav>
                                      </p:tavLst>
                                    </p:anim>
                                  </p:childTnLst>
                                </p:cTn>
                              </p:par>
                            </p:childTnLst>
                          </p:cTn>
                        </p:par>
                        <p:par>
                          <p:cTn id="108" fill="hold">
                            <p:stCondLst>
                              <p:cond delay="500"/>
                            </p:stCondLst>
                            <p:childTnLst>
                              <p:par>
                                <p:cTn id="109" presetClass="entr" nodeType="afterEffect" presetSubtype="16" presetID="23" grpId="23" fill="hold">
                                  <p:stCondLst>
                                    <p:cond delay="0"/>
                                  </p:stCondLst>
                                  <p:iterate type="el" backwards="0">
                                    <p:tmAbs val="0"/>
                                  </p:iterate>
                                  <p:childTnLst>
                                    <p:set>
                                      <p:cBhvr>
                                        <p:cTn id="110" fill="hold"/>
                                        <p:tgtEl>
                                          <p:spTgt spid="4224"/>
                                        </p:tgtEl>
                                        <p:attrNameLst>
                                          <p:attrName>style.visibility</p:attrName>
                                        </p:attrNameLst>
                                      </p:cBhvr>
                                      <p:to>
                                        <p:strVal val="visible"/>
                                      </p:to>
                                    </p:set>
                                    <p:anim calcmode="lin" valueType="num">
                                      <p:cBhvr>
                                        <p:cTn id="111" dur="500" fill="hold"/>
                                        <p:tgtEl>
                                          <p:spTgt spid="4224"/>
                                        </p:tgtEl>
                                        <p:attrNameLst>
                                          <p:attrName>ppt_w</p:attrName>
                                        </p:attrNameLst>
                                      </p:cBhvr>
                                      <p:tavLst>
                                        <p:tav tm="0">
                                          <p:val>
                                            <p:fltVal val="0"/>
                                          </p:val>
                                        </p:tav>
                                        <p:tav tm="100000">
                                          <p:val>
                                            <p:strVal val="#ppt_w"/>
                                          </p:val>
                                        </p:tav>
                                      </p:tavLst>
                                    </p:anim>
                                    <p:anim calcmode="lin" valueType="num">
                                      <p:cBhvr>
                                        <p:cTn id="112" dur="500" fill="hold"/>
                                        <p:tgtEl>
                                          <p:spTgt spid="4224"/>
                                        </p:tgtEl>
                                        <p:attrNameLst>
                                          <p:attrName>ppt_h</p:attrName>
                                        </p:attrNameLst>
                                      </p:cBhvr>
                                      <p:tavLst>
                                        <p:tav tm="0">
                                          <p:val>
                                            <p:fltVal val="0"/>
                                          </p:val>
                                        </p:tav>
                                        <p:tav tm="100000">
                                          <p:val>
                                            <p:strVal val="#ppt_h"/>
                                          </p:val>
                                        </p:tav>
                                      </p:tavLst>
                                    </p:anim>
                                  </p:childTnLst>
                                </p:cTn>
                              </p:par>
                            </p:childTnLst>
                          </p:cTn>
                        </p:par>
                      </p:childTnLst>
                    </p:cTn>
                  </p:par>
                  <p:par>
                    <p:cTn id="113" fill="hold">
                      <p:stCondLst>
                        <p:cond delay="indefinite"/>
                      </p:stCondLst>
                      <p:childTnLst>
                        <p:par>
                          <p:cTn id="114" fill="hold">
                            <p:stCondLst>
                              <p:cond delay="0"/>
                            </p:stCondLst>
                            <p:childTnLst>
                              <p:par>
                                <p:cTn id="115" presetClass="entr" nodeType="clickEffect" presetSubtype="16" presetID="23" grpId="24" fill="hold">
                                  <p:stCondLst>
                                    <p:cond delay="0"/>
                                  </p:stCondLst>
                                  <p:iterate type="el" backwards="0">
                                    <p:tmAbs val="0"/>
                                  </p:iterate>
                                  <p:childTnLst>
                                    <p:set>
                                      <p:cBhvr>
                                        <p:cTn id="116" fill="hold"/>
                                        <p:tgtEl>
                                          <p:spTgt spid="4229"/>
                                        </p:tgtEl>
                                        <p:attrNameLst>
                                          <p:attrName>style.visibility</p:attrName>
                                        </p:attrNameLst>
                                      </p:cBhvr>
                                      <p:to>
                                        <p:strVal val="visible"/>
                                      </p:to>
                                    </p:set>
                                    <p:anim calcmode="lin" valueType="num">
                                      <p:cBhvr>
                                        <p:cTn id="117" dur="500" fill="hold"/>
                                        <p:tgtEl>
                                          <p:spTgt spid="4229"/>
                                        </p:tgtEl>
                                        <p:attrNameLst>
                                          <p:attrName>ppt_w</p:attrName>
                                        </p:attrNameLst>
                                      </p:cBhvr>
                                      <p:tavLst>
                                        <p:tav tm="0">
                                          <p:val>
                                            <p:fltVal val="0"/>
                                          </p:val>
                                        </p:tav>
                                        <p:tav tm="100000">
                                          <p:val>
                                            <p:strVal val="#ppt_w"/>
                                          </p:val>
                                        </p:tav>
                                      </p:tavLst>
                                    </p:anim>
                                    <p:anim calcmode="lin" valueType="num">
                                      <p:cBhvr>
                                        <p:cTn id="118" dur="500" fill="hold"/>
                                        <p:tgtEl>
                                          <p:spTgt spid="4229"/>
                                        </p:tgtEl>
                                        <p:attrNameLst>
                                          <p:attrName>ppt_h</p:attrName>
                                        </p:attrNameLst>
                                      </p:cBhvr>
                                      <p:tavLst>
                                        <p:tav tm="0">
                                          <p:val>
                                            <p:fltVal val="0"/>
                                          </p:val>
                                        </p:tav>
                                        <p:tav tm="100000">
                                          <p:val>
                                            <p:strVal val="#ppt_h"/>
                                          </p:val>
                                        </p:tav>
                                      </p:tavLst>
                                    </p:anim>
                                  </p:childTnLst>
                                </p:cTn>
                              </p:par>
                            </p:childTnLst>
                          </p:cTn>
                        </p:par>
                        <p:par>
                          <p:cTn id="119" fill="hold">
                            <p:stCondLst>
                              <p:cond delay="500"/>
                            </p:stCondLst>
                            <p:childTnLst>
                              <p:par>
                                <p:cTn id="120" presetClass="entr" nodeType="afterEffect" presetID="9" grpId="25" fill="hold">
                                  <p:stCondLst>
                                    <p:cond delay="0"/>
                                  </p:stCondLst>
                                  <p:iterate type="el" backwards="0">
                                    <p:tmAbs val="0"/>
                                  </p:iterate>
                                  <p:childTnLst>
                                    <p:set>
                                      <p:cBhvr>
                                        <p:cTn id="121" fill="hold"/>
                                        <p:tgtEl>
                                          <p:spTgt spid="4244"/>
                                        </p:tgtEl>
                                        <p:attrNameLst>
                                          <p:attrName>style.visibility</p:attrName>
                                        </p:attrNameLst>
                                      </p:cBhvr>
                                      <p:to>
                                        <p:strVal val="visible"/>
                                      </p:to>
                                    </p:set>
                                    <p:animEffect filter="dissolve" transition="in">
                                      <p:cBhvr>
                                        <p:cTn id="122" dur="500"/>
                                        <p:tgtEl>
                                          <p:spTgt spid="4244"/>
                                        </p:tgtEl>
                                      </p:cBhvr>
                                    </p:animEffect>
                                  </p:childTnLst>
                                </p:cTn>
                              </p:par>
                            </p:childTnLst>
                          </p:cTn>
                        </p:par>
                        <p:par>
                          <p:cTn id="123" fill="hold">
                            <p:stCondLst>
                              <p:cond delay="1000"/>
                            </p:stCondLst>
                            <p:childTnLst>
                              <p:par>
                                <p:cTn id="124" presetClass="entr" nodeType="afterEffect" presetID="9" grpId="26" fill="hold">
                                  <p:stCondLst>
                                    <p:cond delay="0"/>
                                  </p:stCondLst>
                                  <p:iterate type="el" backwards="0">
                                    <p:tmAbs val="0"/>
                                  </p:iterate>
                                  <p:childTnLst>
                                    <p:set>
                                      <p:cBhvr>
                                        <p:cTn id="125" fill="hold"/>
                                        <p:tgtEl>
                                          <p:spTgt spid="4245"/>
                                        </p:tgtEl>
                                        <p:attrNameLst>
                                          <p:attrName>style.visibility</p:attrName>
                                        </p:attrNameLst>
                                      </p:cBhvr>
                                      <p:to>
                                        <p:strVal val="visible"/>
                                      </p:to>
                                    </p:set>
                                    <p:animEffect filter="dissolve" transition="in">
                                      <p:cBhvr>
                                        <p:cTn id="126" dur="500"/>
                                        <p:tgtEl>
                                          <p:spTgt spid="4245"/>
                                        </p:tgtEl>
                                      </p:cBhvr>
                                    </p:animEffect>
                                  </p:childTnLst>
                                </p:cTn>
                              </p:par>
                            </p:childTnLst>
                          </p:cTn>
                        </p:par>
                        <p:par>
                          <p:cTn id="127" fill="hold">
                            <p:stCondLst>
                              <p:cond delay="1500"/>
                            </p:stCondLst>
                            <p:childTnLst>
                              <p:par>
                                <p:cTn id="128" presetClass="entr" nodeType="afterEffect" presetID="9" grpId="27" fill="hold">
                                  <p:stCondLst>
                                    <p:cond delay="0"/>
                                  </p:stCondLst>
                                  <p:iterate type="el" backwards="0">
                                    <p:tmAbs val="0"/>
                                  </p:iterate>
                                  <p:childTnLst>
                                    <p:set>
                                      <p:cBhvr>
                                        <p:cTn id="129" fill="hold"/>
                                        <p:tgtEl>
                                          <p:spTgt spid="4246"/>
                                        </p:tgtEl>
                                        <p:attrNameLst>
                                          <p:attrName>style.visibility</p:attrName>
                                        </p:attrNameLst>
                                      </p:cBhvr>
                                      <p:to>
                                        <p:strVal val="visible"/>
                                      </p:to>
                                    </p:set>
                                    <p:animEffect filter="dissolve" transition="in">
                                      <p:cBhvr>
                                        <p:cTn id="130" dur="500"/>
                                        <p:tgtEl>
                                          <p:spTgt spid="42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245" grpId="26"/>
      <p:bldP build="whole" bldLvl="1" animBg="1" rev="0" advAuto="0" spid="4234" grpId="9"/>
      <p:bldP build="whole" bldLvl="1" animBg="1" rev="0" advAuto="0" spid="4241" grpId="14"/>
      <p:bldP build="whole" bldLvl="1" animBg="1" rev="0" advAuto="0" spid="4229" grpId="24"/>
      <p:bldP build="whole" bldLvl="1" animBg="1" rev="0" advAuto="0" spid="4233" grpId="15"/>
      <p:bldP build="whole" bldLvl="1" animBg="1" rev="0" advAuto="0" spid="4242" grpId="20"/>
      <p:bldP build="whole" bldLvl="1" animBg="1" rev="0" advAuto="0" spid="4230" grpId="5"/>
      <p:bldP build="whole" bldLvl="1" animBg="1" rev="0" advAuto="0" spid="4240" grpId="7"/>
      <p:bldP build="whole" bldLvl="1" animBg="1" rev="0" advAuto="0" spid="4239" grpId="4"/>
      <p:bldP build="whole" bldLvl="1" animBg="1" rev="0" advAuto="0" spid="4231" grpId="12"/>
      <p:bldP build="whole" bldLvl="1" animBg="1" rev="0" advAuto="0" spid="4188" grpId="17"/>
      <p:bldP build="whole" bldLvl="1" animBg="1" rev="0" advAuto="0" spid="4232" grpId="16"/>
      <p:bldP build="whole" bldLvl="1" animBg="1" rev="0" advAuto="0" spid="4201" grpId="6"/>
      <p:bldP build="whole" bldLvl="1" animBg="1" rev="0" advAuto="0" spid="4237" grpId="3"/>
      <p:bldP build="whole" bldLvl="1" animBg="1" rev="0" advAuto="0" spid="4180" grpId="22"/>
      <p:bldP build="whole" bldLvl="1" animBg="1" rev="0" advAuto="0" spid="4224" grpId="23"/>
      <p:bldP build="whole" bldLvl="1" animBg="1" rev="0" advAuto="0" spid="4191" grpId="8"/>
      <p:bldP build="whole" bldLvl="1" animBg="1" rev="0" advAuto="0" spid="4236" grpId="2"/>
      <p:bldP build="whole" bldLvl="1" animBg="1" rev="0" advAuto="0" spid="4238" grpId="11"/>
      <p:bldP build="whole" bldLvl="1" animBg="1" rev="0" advAuto="0" spid="4244" grpId="25"/>
      <p:bldP build="whole" bldLvl="1" animBg="1" rev="0" advAuto="0" spid="4246" grpId="27"/>
      <p:bldP build="whole" bldLvl="1" animBg="1" rev="0" advAuto="0" spid="4217" grpId="13"/>
      <p:bldP build="whole" bldLvl="1" animBg="1" rev="0" advAuto="0" spid="4210" grpId="1"/>
      <p:bldP build="whole" bldLvl="1" animBg="1" rev="0" advAuto="0" spid="4194" grpId="18"/>
      <p:bldP build="whole" bldLvl="1" animBg="1" rev="0" advAuto="0" spid="4194" grpId="19"/>
      <p:bldP build="whole" bldLvl="1" animBg="1" rev="0" advAuto="0" spid="4235" grpId="10"/>
      <p:bldP build="whole" bldLvl="1" animBg="1" rev="0" advAuto="0" spid="4243" grpId="21"/>
    </p:bldLst>
  </p:timing>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249" name="Rectangle 54"/>
          <p:cNvSpPr/>
          <p:nvPr/>
        </p:nvSpPr>
        <p:spPr>
          <a:xfrm>
            <a:off x="-1" y="4537276"/>
            <a:ext cx="12192001" cy="2320725"/>
          </a:xfrm>
          <a:prstGeom prst="rect">
            <a:avLst/>
          </a:prstGeom>
          <a:solidFill>
            <a:srgbClr val="3E4144"/>
          </a:solidFill>
          <a:ln w="12700">
            <a:miter lim="400000"/>
          </a:ln>
        </p:spPr>
        <p:txBody>
          <a:bodyPr lIns="45719" rIns="45719" anchor="ctr"/>
          <a:lstStyle/>
          <a:p>
            <a:pPr algn="ctr">
              <a:defRPr>
                <a:solidFill>
                  <a:srgbClr val="FFFFFF"/>
                </a:solidFill>
              </a:defRPr>
            </a:pPr>
          </a:p>
        </p:txBody>
      </p:sp>
      <p:sp>
        <p:nvSpPr>
          <p:cNvPr id="4250"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4255" name="Group 19"/>
          <p:cNvGrpSpPr/>
          <p:nvPr/>
        </p:nvGrpSpPr>
        <p:grpSpPr>
          <a:xfrm>
            <a:off x="1369673" y="3757893"/>
            <a:ext cx="2538815" cy="1311819"/>
            <a:chOff x="0" y="0"/>
            <a:chExt cx="2538814" cy="1311817"/>
          </a:xfrm>
        </p:grpSpPr>
        <p:sp>
          <p:nvSpPr>
            <p:cNvPr id="4251" name="Shape 6"/>
            <p:cNvSpPr/>
            <p:nvPr/>
          </p:nvSpPr>
          <p:spPr>
            <a:xfrm>
              <a:off x="513364" y="0"/>
              <a:ext cx="265460" cy="671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8034"/>
                  </a:lnTo>
                  <a:lnTo>
                    <a:pt x="5911" y="21600"/>
                  </a:lnTo>
                  <a:lnTo>
                    <a:pt x="21600" y="13474"/>
                  </a:lnTo>
                  <a:cubicBezTo>
                    <a:pt x="21600" y="13474"/>
                    <a:pt x="0" y="0"/>
                    <a:pt x="0" y="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52" name="Shape 7"/>
            <p:cNvSpPr/>
            <p:nvPr/>
          </p:nvSpPr>
          <p:spPr>
            <a:xfrm>
              <a:off x="0" y="922669"/>
              <a:ext cx="2026782" cy="388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12" y="0"/>
                  </a:moveTo>
                  <a:lnTo>
                    <a:pt x="20762" y="169"/>
                  </a:lnTo>
                  <a:lnTo>
                    <a:pt x="0" y="8768"/>
                  </a:lnTo>
                  <a:lnTo>
                    <a:pt x="0" y="21600"/>
                  </a:lnTo>
                  <a:lnTo>
                    <a:pt x="21600" y="21600"/>
                  </a:lnTo>
                  <a:lnTo>
                    <a:pt x="21600" y="4857"/>
                  </a:lnTo>
                  <a:cubicBezTo>
                    <a:pt x="21600" y="4857"/>
                    <a:pt x="20812" y="0"/>
                    <a:pt x="20812"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53" name="Shape 8"/>
            <p:cNvSpPr/>
            <p:nvPr/>
          </p:nvSpPr>
          <p:spPr>
            <a:xfrm>
              <a:off x="1952866" y="541114"/>
              <a:ext cx="585948" cy="7707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715"/>
                  </a:moveTo>
                  <a:lnTo>
                    <a:pt x="2727" y="13162"/>
                  </a:lnTo>
                  <a:lnTo>
                    <a:pt x="2727" y="21600"/>
                  </a:lnTo>
                  <a:lnTo>
                    <a:pt x="21600" y="6467"/>
                  </a:lnTo>
                  <a:lnTo>
                    <a:pt x="21600" y="0"/>
                  </a:lnTo>
                  <a:cubicBezTo>
                    <a:pt x="21600" y="0"/>
                    <a:pt x="0" y="10715"/>
                    <a:pt x="0" y="10715"/>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54" name="Shape 9"/>
            <p:cNvSpPr/>
            <p:nvPr/>
          </p:nvSpPr>
          <p:spPr>
            <a:xfrm>
              <a:off x="-1" y="0"/>
              <a:ext cx="2538756" cy="10799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44" y="21600"/>
                  </a:moveTo>
                  <a:lnTo>
                    <a:pt x="21600" y="10800"/>
                  </a:lnTo>
                  <a:lnTo>
                    <a:pt x="20192" y="0"/>
                  </a:lnTo>
                  <a:lnTo>
                    <a:pt x="4379" y="0"/>
                  </a:lnTo>
                  <a:lnTo>
                    <a:pt x="5212" y="10800"/>
                  </a:lnTo>
                  <a:lnTo>
                    <a:pt x="0" y="21600"/>
                  </a:lnTo>
                  <a:cubicBezTo>
                    <a:pt x="0" y="21600"/>
                    <a:pt x="17244" y="21600"/>
                    <a:pt x="17244" y="21600"/>
                  </a:cubicBezTo>
                  <a:close/>
                </a:path>
              </a:pathLst>
            </a:custGeom>
            <a:gradFill flip="none" rotWithShape="1">
              <a:gsLst>
                <a:gs pos="0">
                  <a:srgbClr val="A2BDDE"/>
                </a:gs>
                <a:gs pos="72000">
                  <a:srgbClr val="6491C8"/>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260" name="Group 21"/>
          <p:cNvGrpSpPr/>
          <p:nvPr/>
        </p:nvGrpSpPr>
        <p:grpSpPr>
          <a:xfrm>
            <a:off x="3670699" y="3757893"/>
            <a:ext cx="2538815" cy="1311819"/>
            <a:chOff x="0" y="0"/>
            <a:chExt cx="2538814" cy="1311817"/>
          </a:xfrm>
        </p:grpSpPr>
        <p:sp>
          <p:nvSpPr>
            <p:cNvPr id="4256" name="Shape 6"/>
            <p:cNvSpPr/>
            <p:nvPr/>
          </p:nvSpPr>
          <p:spPr>
            <a:xfrm>
              <a:off x="513364" y="0"/>
              <a:ext cx="265460" cy="671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8034"/>
                  </a:lnTo>
                  <a:lnTo>
                    <a:pt x="5911" y="21600"/>
                  </a:lnTo>
                  <a:lnTo>
                    <a:pt x="21600" y="13474"/>
                  </a:lnTo>
                  <a:cubicBezTo>
                    <a:pt x="21600" y="13474"/>
                    <a:pt x="0" y="0"/>
                    <a:pt x="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57" name="Shape 7"/>
            <p:cNvSpPr/>
            <p:nvPr/>
          </p:nvSpPr>
          <p:spPr>
            <a:xfrm>
              <a:off x="0" y="922669"/>
              <a:ext cx="2026782" cy="388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12" y="0"/>
                  </a:moveTo>
                  <a:lnTo>
                    <a:pt x="20762" y="169"/>
                  </a:lnTo>
                  <a:lnTo>
                    <a:pt x="0" y="8768"/>
                  </a:lnTo>
                  <a:lnTo>
                    <a:pt x="0" y="21600"/>
                  </a:lnTo>
                  <a:lnTo>
                    <a:pt x="21600" y="21600"/>
                  </a:lnTo>
                  <a:lnTo>
                    <a:pt x="21600" y="4857"/>
                  </a:lnTo>
                  <a:cubicBezTo>
                    <a:pt x="21600" y="4857"/>
                    <a:pt x="20812" y="0"/>
                    <a:pt x="20812"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58" name="Shape 8"/>
            <p:cNvSpPr/>
            <p:nvPr/>
          </p:nvSpPr>
          <p:spPr>
            <a:xfrm>
              <a:off x="1952866" y="541114"/>
              <a:ext cx="585948" cy="7707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715"/>
                  </a:moveTo>
                  <a:lnTo>
                    <a:pt x="2727" y="13162"/>
                  </a:lnTo>
                  <a:lnTo>
                    <a:pt x="2727" y="21600"/>
                  </a:lnTo>
                  <a:lnTo>
                    <a:pt x="21600" y="6467"/>
                  </a:lnTo>
                  <a:lnTo>
                    <a:pt x="21600" y="0"/>
                  </a:lnTo>
                  <a:cubicBezTo>
                    <a:pt x="21600" y="0"/>
                    <a:pt x="0" y="10715"/>
                    <a:pt x="0" y="10715"/>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59" name="Shape 9"/>
            <p:cNvSpPr/>
            <p:nvPr/>
          </p:nvSpPr>
          <p:spPr>
            <a:xfrm>
              <a:off x="-1" y="0"/>
              <a:ext cx="2538756" cy="10799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44" y="21600"/>
                  </a:moveTo>
                  <a:lnTo>
                    <a:pt x="21600" y="10800"/>
                  </a:lnTo>
                  <a:lnTo>
                    <a:pt x="20192" y="0"/>
                  </a:lnTo>
                  <a:lnTo>
                    <a:pt x="4379" y="0"/>
                  </a:lnTo>
                  <a:lnTo>
                    <a:pt x="5212" y="10800"/>
                  </a:lnTo>
                  <a:lnTo>
                    <a:pt x="0" y="21600"/>
                  </a:lnTo>
                  <a:cubicBezTo>
                    <a:pt x="0" y="21600"/>
                    <a:pt x="17244" y="21600"/>
                    <a:pt x="17244" y="21600"/>
                  </a:cubicBezTo>
                  <a:close/>
                </a:path>
              </a:pathLst>
            </a:custGeom>
            <a:gradFill flip="none" rotWithShape="1">
              <a:gsLst>
                <a:gs pos="0">
                  <a:srgbClr val="88DAD3"/>
                </a:gs>
                <a:gs pos="72000">
                  <a:schemeClr val="accent2"/>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265" name="Group 26"/>
          <p:cNvGrpSpPr/>
          <p:nvPr/>
        </p:nvGrpSpPr>
        <p:grpSpPr>
          <a:xfrm>
            <a:off x="5971728" y="3757893"/>
            <a:ext cx="2538815" cy="1311819"/>
            <a:chOff x="0" y="0"/>
            <a:chExt cx="2538814" cy="1311817"/>
          </a:xfrm>
        </p:grpSpPr>
        <p:sp>
          <p:nvSpPr>
            <p:cNvPr id="4261" name="Shape 6"/>
            <p:cNvSpPr/>
            <p:nvPr/>
          </p:nvSpPr>
          <p:spPr>
            <a:xfrm>
              <a:off x="513364" y="0"/>
              <a:ext cx="265460" cy="671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8034"/>
                  </a:lnTo>
                  <a:lnTo>
                    <a:pt x="5911" y="21600"/>
                  </a:lnTo>
                  <a:lnTo>
                    <a:pt x="21600" y="13474"/>
                  </a:lnTo>
                  <a:cubicBezTo>
                    <a:pt x="21600" y="13474"/>
                    <a:pt x="0" y="0"/>
                    <a:pt x="0" y="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62" name="Shape 7"/>
            <p:cNvSpPr/>
            <p:nvPr/>
          </p:nvSpPr>
          <p:spPr>
            <a:xfrm>
              <a:off x="0" y="922669"/>
              <a:ext cx="2026782" cy="388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12" y="0"/>
                  </a:moveTo>
                  <a:lnTo>
                    <a:pt x="20762" y="169"/>
                  </a:lnTo>
                  <a:lnTo>
                    <a:pt x="0" y="8768"/>
                  </a:lnTo>
                  <a:lnTo>
                    <a:pt x="0" y="21600"/>
                  </a:lnTo>
                  <a:lnTo>
                    <a:pt x="21600" y="21600"/>
                  </a:lnTo>
                  <a:lnTo>
                    <a:pt x="21600" y="4857"/>
                  </a:lnTo>
                  <a:cubicBezTo>
                    <a:pt x="21600" y="4857"/>
                    <a:pt x="20812" y="0"/>
                    <a:pt x="20812"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63" name="Shape 8"/>
            <p:cNvSpPr/>
            <p:nvPr/>
          </p:nvSpPr>
          <p:spPr>
            <a:xfrm>
              <a:off x="1952866" y="541114"/>
              <a:ext cx="585948" cy="7707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715"/>
                  </a:moveTo>
                  <a:lnTo>
                    <a:pt x="2727" y="13162"/>
                  </a:lnTo>
                  <a:lnTo>
                    <a:pt x="2727" y="21600"/>
                  </a:lnTo>
                  <a:lnTo>
                    <a:pt x="21600" y="6467"/>
                  </a:lnTo>
                  <a:lnTo>
                    <a:pt x="21600" y="0"/>
                  </a:lnTo>
                  <a:cubicBezTo>
                    <a:pt x="21600" y="0"/>
                    <a:pt x="0" y="10715"/>
                    <a:pt x="0" y="10715"/>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64" name="Shape 9"/>
            <p:cNvSpPr/>
            <p:nvPr/>
          </p:nvSpPr>
          <p:spPr>
            <a:xfrm>
              <a:off x="-1" y="0"/>
              <a:ext cx="2538756" cy="10799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44" y="21600"/>
                  </a:moveTo>
                  <a:lnTo>
                    <a:pt x="21600" y="10800"/>
                  </a:lnTo>
                  <a:lnTo>
                    <a:pt x="20192" y="0"/>
                  </a:lnTo>
                  <a:lnTo>
                    <a:pt x="4379" y="0"/>
                  </a:lnTo>
                  <a:lnTo>
                    <a:pt x="5212" y="10800"/>
                  </a:lnTo>
                  <a:lnTo>
                    <a:pt x="0" y="21600"/>
                  </a:lnTo>
                  <a:cubicBezTo>
                    <a:pt x="0" y="21600"/>
                    <a:pt x="17244" y="21600"/>
                    <a:pt x="17244" y="21600"/>
                  </a:cubicBezTo>
                  <a:close/>
                </a:path>
              </a:pathLst>
            </a:custGeom>
            <a:gradFill flip="none" rotWithShape="1">
              <a:gsLst>
                <a:gs pos="0">
                  <a:srgbClr val="C0DE8A"/>
                </a:gs>
                <a:gs pos="72000">
                  <a:schemeClr val="accent3"/>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270" name="Group 31"/>
          <p:cNvGrpSpPr/>
          <p:nvPr/>
        </p:nvGrpSpPr>
        <p:grpSpPr>
          <a:xfrm>
            <a:off x="8283512" y="3757893"/>
            <a:ext cx="2538815" cy="1311819"/>
            <a:chOff x="0" y="0"/>
            <a:chExt cx="2538814" cy="1311817"/>
          </a:xfrm>
        </p:grpSpPr>
        <p:sp>
          <p:nvSpPr>
            <p:cNvPr id="4266" name="Shape 6"/>
            <p:cNvSpPr/>
            <p:nvPr/>
          </p:nvSpPr>
          <p:spPr>
            <a:xfrm>
              <a:off x="513364" y="0"/>
              <a:ext cx="265460" cy="671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8034"/>
                  </a:lnTo>
                  <a:lnTo>
                    <a:pt x="5911" y="21600"/>
                  </a:lnTo>
                  <a:lnTo>
                    <a:pt x="21600" y="13474"/>
                  </a:lnTo>
                  <a:cubicBezTo>
                    <a:pt x="21600" y="13474"/>
                    <a:pt x="0" y="0"/>
                    <a:pt x="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67" name="Shape 7"/>
            <p:cNvSpPr/>
            <p:nvPr/>
          </p:nvSpPr>
          <p:spPr>
            <a:xfrm>
              <a:off x="0" y="922669"/>
              <a:ext cx="2026782" cy="388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12" y="0"/>
                  </a:moveTo>
                  <a:lnTo>
                    <a:pt x="20762" y="169"/>
                  </a:lnTo>
                  <a:lnTo>
                    <a:pt x="0" y="8768"/>
                  </a:lnTo>
                  <a:lnTo>
                    <a:pt x="0" y="21600"/>
                  </a:lnTo>
                  <a:lnTo>
                    <a:pt x="21600" y="21600"/>
                  </a:lnTo>
                  <a:lnTo>
                    <a:pt x="21600" y="4857"/>
                  </a:lnTo>
                  <a:cubicBezTo>
                    <a:pt x="21600" y="4857"/>
                    <a:pt x="20812" y="0"/>
                    <a:pt x="20812"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68" name="Shape 8"/>
            <p:cNvSpPr/>
            <p:nvPr/>
          </p:nvSpPr>
          <p:spPr>
            <a:xfrm>
              <a:off x="1952866" y="541114"/>
              <a:ext cx="585948" cy="7707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715"/>
                  </a:moveTo>
                  <a:lnTo>
                    <a:pt x="2727" y="13162"/>
                  </a:lnTo>
                  <a:lnTo>
                    <a:pt x="2727" y="21600"/>
                  </a:lnTo>
                  <a:lnTo>
                    <a:pt x="21600" y="6467"/>
                  </a:lnTo>
                  <a:lnTo>
                    <a:pt x="21600" y="0"/>
                  </a:lnTo>
                  <a:cubicBezTo>
                    <a:pt x="21600" y="0"/>
                    <a:pt x="0" y="10715"/>
                    <a:pt x="0" y="10715"/>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269" name="Shape 9"/>
            <p:cNvSpPr/>
            <p:nvPr/>
          </p:nvSpPr>
          <p:spPr>
            <a:xfrm>
              <a:off x="-1" y="0"/>
              <a:ext cx="2538756" cy="10799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44" y="21600"/>
                  </a:moveTo>
                  <a:lnTo>
                    <a:pt x="21600" y="10800"/>
                  </a:lnTo>
                  <a:lnTo>
                    <a:pt x="20192" y="0"/>
                  </a:lnTo>
                  <a:lnTo>
                    <a:pt x="4379" y="0"/>
                  </a:lnTo>
                  <a:lnTo>
                    <a:pt x="5212" y="10800"/>
                  </a:lnTo>
                  <a:lnTo>
                    <a:pt x="0" y="21600"/>
                  </a:lnTo>
                  <a:cubicBezTo>
                    <a:pt x="0" y="21600"/>
                    <a:pt x="17244" y="21600"/>
                    <a:pt x="17244" y="21600"/>
                  </a:cubicBezTo>
                  <a:close/>
                </a:path>
              </a:pathLst>
            </a:custGeom>
            <a:gradFill flip="none" rotWithShape="1">
              <a:gsLst>
                <a:gs pos="0">
                  <a:srgbClr val="FFCF7E"/>
                </a:gs>
                <a:gs pos="72000">
                  <a:schemeClr val="accent4"/>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273" name="Group 20"/>
          <p:cNvGrpSpPr/>
          <p:nvPr/>
        </p:nvGrpSpPr>
        <p:grpSpPr>
          <a:xfrm>
            <a:off x="2111119" y="1825663"/>
            <a:ext cx="1516123" cy="1487125"/>
            <a:chOff x="0" y="0"/>
            <a:chExt cx="1516121" cy="1487123"/>
          </a:xfrm>
        </p:grpSpPr>
        <p:sp>
          <p:nvSpPr>
            <p:cNvPr id="4271" name="Oval Callout 4"/>
            <p:cNvSpPr/>
            <p:nvPr/>
          </p:nvSpPr>
          <p:spPr>
            <a:xfrm>
              <a:off x="0" y="0"/>
              <a:ext cx="1516122" cy="1487124"/>
            </a:xfrm>
            <a:prstGeom prst="wedgeEllipseCallout">
              <a:avLst>
                <a:gd name="adj1" fmla="val -5527"/>
                <a:gd name="adj2" fmla="val 76718"/>
              </a:avLst>
            </a:prstGeom>
            <a:solidFill>
              <a:srgbClr val="A2BDD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272" name="Oval 5"/>
            <p:cNvSpPr/>
            <p:nvPr/>
          </p:nvSpPr>
          <p:spPr>
            <a:xfrm>
              <a:off x="305699" y="280823"/>
              <a:ext cx="904723" cy="904725"/>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276" name="Group 43"/>
          <p:cNvGrpSpPr/>
          <p:nvPr/>
        </p:nvGrpSpPr>
        <p:grpSpPr>
          <a:xfrm>
            <a:off x="4634019" y="2154537"/>
            <a:ext cx="1192267" cy="1169461"/>
            <a:chOff x="0" y="0"/>
            <a:chExt cx="1192265" cy="1169460"/>
          </a:xfrm>
        </p:grpSpPr>
        <p:sp>
          <p:nvSpPr>
            <p:cNvPr id="4274" name="Oval Callout 44"/>
            <p:cNvSpPr/>
            <p:nvPr/>
          </p:nvSpPr>
          <p:spPr>
            <a:xfrm>
              <a:off x="0" y="0"/>
              <a:ext cx="1192266" cy="1169461"/>
            </a:xfrm>
            <a:prstGeom prst="wedgeEllipseCallout">
              <a:avLst>
                <a:gd name="adj1" fmla="val -5527"/>
                <a:gd name="adj2" fmla="val 83214"/>
              </a:avLst>
            </a:prstGeom>
            <a:solidFill>
              <a:srgbClr val="88DAD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275" name="Oval 45"/>
            <p:cNvSpPr/>
            <p:nvPr/>
          </p:nvSpPr>
          <p:spPr>
            <a:xfrm>
              <a:off x="240399" y="220836"/>
              <a:ext cx="711467" cy="711467"/>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279" name="Group 46"/>
          <p:cNvGrpSpPr/>
          <p:nvPr/>
        </p:nvGrpSpPr>
        <p:grpSpPr>
          <a:xfrm>
            <a:off x="6767703" y="1692919"/>
            <a:ext cx="1646843" cy="1615342"/>
            <a:chOff x="0" y="0"/>
            <a:chExt cx="1646841" cy="1615341"/>
          </a:xfrm>
        </p:grpSpPr>
        <p:sp>
          <p:nvSpPr>
            <p:cNvPr id="4277" name="Oval Callout 47"/>
            <p:cNvSpPr/>
            <p:nvPr/>
          </p:nvSpPr>
          <p:spPr>
            <a:xfrm>
              <a:off x="0" y="0"/>
              <a:ext cx="1646842" cy="1615342"/>
            </a:xfrm>
            <a:prstGeom prst="wedgeEllipseCallout">
              <a:avLst>
                <a:gd name="adj1" fmla="val -2716"/>
                <a:gd name="adj2" fmla="val 73110"/>
              </a:avLst>
            </a:prstGeom>
            <a:solidFill>
              <a:srgbClr val="C0DE8A"/>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278" name="Oval 48"/>
            <p:cNvSpPr/>
            <p:nvPr/>
          </p:nvSpPr>
          <p:spPr>
            <a:xfrm>
              <a:off x="332057" y="305035"/>
              <a:ext cx="982729" cy="982729"/>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282" name="Group 49"/>
          <p:cNvGrpSpPr/>
          <p:nvPr/>
        </p:nvGrpSpPr>
        <p:grpSpPr>
          <a:xfrm>
            <a:off x="9420341" y="2285287"/>
            <a:ext cx="1063511" cy="1043167"/>
            <a:chOff x="0" y="0"/>
            <a:chExt cx="1063509" cy="1043165"/>
          </a:xfrm>
        </p:grpSpPr>
        <p:sp>
          <p:nvSpPr>
            <p:cNvPr id="4280" name="Oval Callout 50"/>
            <p:cNvSpPr/>
            <p:nvPr/>
          </p:nvSpPr>
          <p:spPr>
            <a:xfrm>
              <a:off x="0" y="0"/>
              <a:ext cx="1063510" cy="1043166"/>
            </a:xfrm>
            <a:prstGeom prst="wedgeEllipseCallout">
              <a:avLst>
                <a:gd name="adj1" fmla="val -3350"/>
                <a:gd name="adj2" fmla="val 84022"/>
              </a:avLst>
            </a:prstGeom>
            <a:solidFill>
              <a:srgbClr val="FFCF7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281" name="Oval 51"/>
            <p:cNvSpPr/>
            <p:nvPr/>
          </p:nvSpPr>
          <p:spPr>
            <a:xfrm>
              <a:off x="214438" y="196987"/>
              <a:ext cx="634635" cy="634633"/>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4283" name="TextBox 5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16</a:t>
            </a:r>
          </a:p>
        </p:txBody>
      </p:sp>
      <p:sp>
        <p:nvSpPr>
          <p:cNvPr id="4284" name="TextBox 5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4285" name="Rectangle 55"/>
          <p:cNvSpPr txBox="1"/>
          <p:nvPr/>
        </p:nvSpPr>
        <p:spPr>
          <a:xfrm>
            <a:off x="4966372" y="2444632"/>
            <a:ext cx="512179" cy="46931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800">
                <a:solidFill>
                  <a:schemeClr val="accent2"/>
                </a:solidFill>
                <a:latin typeface="FontAwesome"/>
                <a:ea typeface="FontAwesome"/>
                <a:cs typeface="FontAwesome"/>
                <a:sym typeface="FontAwesome"/>
              </a:defRPr>
            </a:lvl1pPr>
          </a:lstStyle>
          <a:p>
            <a:pPr/>
            <a:r>
              <a:t></a:t>
            </a:r>
          </a:p>
        </p:txBody>
      </p:sp>
      <p:sp>
        <p:nvSpPr>
          <p:cNvPr id="4286" name="Rectangle 56"/>
          <p:cNvSpPr txBox="1"/>
          <p:nvPr/>
        </p:nvSpPr>
        <p:spPr>
          <a:xfrm>
            <a:off x="7272455" y="2134894"/>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3"/>
                </a:solidFill>
                <a:latin typeface="FontAwesome"/>
                <a:ea typeface="FontAwesome"/>
                <a:cs typeface="FontAwesome"/>
                <a:sym typeface="FontAwesome"/>
              </a:defRPr>
            </a:lvl1pPr>
          </a:lstStyle>
          <a:p>
            <a:pPr/>
            <a:r>
              <a:t></a:t>
            </a:r>
          </a:p>
        </p:txBody>
      </p:sp>
      <p:sp>
        <p:nvSpPr>
          <p:cNvPr id="4287" name="Rectangle 57"/>
          <p:cNvSpPr txBox="1"/>
          <p:nvPr/>
        </p:nvSpPr>
        <p:spPr>
          <a:xfrm>
            <a:off x="2505041" y="2204001"/>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6491C8"/>
                </a:solidFill>
                <a:latin typeface="FontAwesome"/>
                <a:ea typeface="FontAwesome"/>
                <a:cs typeface="FontAwesome"/>
                <a:sym typeface="FontAwesome"/>
              </a:defRPr>
            </a:lvl1pPr>
          </a:lstStyle>
          <a:p>
            <a:pPr/>
            <a:r>
              <a:t></a:t>
            </a:r>
          </a:p>
        </p:txBody>
      </p:sp>
      <p:sp>
        <p:nvSpPr>
          <p:cNvPr id="4288" name="Rectangle 58"/>
          <p:cNvSpPr txBox="1"/>
          <p:nvPr/>
        </p:nvSpPr>
        <p:spPr>
          <a:xfrm>
            <a:off x="9804774" y="2485311"/>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4"/>
                </a:solidFill>
                <a:latin typeface="FontAwesome"/>
                <a:ea typeface="FontAwesome"/>
                <a:cs typeface="FontAwesome"/>
                <a:sym typeface="FontAwesome"/>
              </a:defRPr>
            </a:lvl1pPr>
          </a:lstStyle>
          <a:p>
            <a:pPr/>
            <a:r>
              <a:t>k</a:t>
            </a:r>
          </a:p>
        </p:txBody>
      </p:sp>
      <p:sp>
        <p:nvSpPr>
          <p:cNvPr id="4289" name="TextBox 59"/>
          <p:cNvSpPr txBox="1"/>
          <p:nvPr/>
        </p:nvSpPr>
        <p:spPr>
          <a:xfrm>
            <a:off x="2156839" y="4020499"/>
            <a:ext cx="1240171"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1500">
                <a:solidFill>
                  <a:srgbClr val="FEFEFE"/>
                </a:solidFill>
              </a:defRPr>
            </a:pPr>
            <a:r>
              <a:t>STEP TEXT</a:t>
            </a:r>
          </a:p>
          <a:p>
            <a:pPr algn="ctr">
              <a:defRPr sz="1500">
                <a:solidFill>
                  <a:srgbClr val="FEFEFE"/>
                </a:solidFill>
              </a:defRPr>
            </a:pPr>
            <a:r>
              <a:t>ONE</a:t>
            </a:r>
          </a:p>
        </p:txBody>
      </p:sp>
      <p:sp>
        <p:nvSpPr>
          <p:cNvPr id="4290" name="TextBox 60"/>
          <p:cNvSpPr txBox="1"/>
          <p:nvPr/>
        </p:nvSpPr>
        <p:spPr>
          <a:xfrm>
            <a:off x="4529649" y="4020499"/>
            <a:ext cx="1240171"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1500">
                <a:solidFill>
                  <a:srgbClr val="FEFEFE"/>
                </a:solidFill>
              </a:defRPr>
            </a:pPr>
            <a:r>
              <a:t>STEP TEXT</a:t>
            </a:r>
          </a:p>
          <a:p>
            <a:pPr algn="ctr">
              <a:defRPr sz="1500">
                <a:solidFill>
                  <a:srgbClr val="FEFEFE"/>
                </a:solidFill>
              </a:defRPr>
            </a:pPr>
            <a:r>
              <a:t>TWO</a:t>
            </a:r>
          </a:p>
        </p:txBody>
      </p:sp>
      <p:sp>
        <p:nvSpPr>
          <p:cNvPr id="4291" name="TextBox 66"/>
          <p:cNvSpPr txBox="1"/>
          <p:nvPr/>
        </p:nvSpPr>
        <p:spPr>
          <a:xfrm>
            <a:off x="6833010" y="4020499"/>
            <a:ext cx="1240171"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1500">
                <a:solidFill>
                  <a:srgbClr val="FEFEFE"/>
                </a:solidFill>
              </a:defRPr>
            </a:pPr>
            <a:r>
              <a:t>STEP TEXT</a:t>
            </a:r>
          </a:p>
          <a:p>
            <a:pPr algn="ctr">
              <a:defRPr sz="1500">
                <a:solidFill>
                  <a:srgbClr val="FEFEFE"/>
                </a:solidFill>
              </a:defRPr>
            </a:pPr>
            <a:r>
              <a:t>THREE</a:t>
            </a:r>
          </a:p>
        </p:txBody>
      </p:sp>
      <p:sp>
        <p:nvSpPr>
          <p:cNvPr id="4292" name="TextBox 67"/>
          <p:cNvSpPr txBox="1"/>
          <p:nvPr/>
        </p:nvSpPr>
        <p:spPr>
          <a:xfrm>
            <a:off x="9101648" y="4020499"/>
            <a:ext cx="1240171"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1500">
                <a:solidFill>
                  <a:srgbClr val="FEFEFE"/>
                </a:solidFill>
              </a:defRPr>
            </a:pPr>
            <a:r>
              <a:t>STEP TEXT</a:t>
            </a:r>
          </a:p>
          <a:p>
            <a:pPr algn="ctr">
              <a:defRPr sz="1500">
                <a:solidFill>
                  <a:srgbClr val="FEFEFE"/>
                </a:solidFill>
              </a:defRPr>
            </a:pPr>
            <a:r>
              <a:t>FOUR</a:t>
            </a:r>
          </a:p>
        </p:txBody>
      </p:sp>
      <p:sp>
        <p:nvSpPr>
          <p:cNvPr id="4293" name="TextBox 68"/>
          <p:cNvSpPr txBox="1"/>
          <p:nvPr/>
        </p:nvSpPr>
        <p:spPr>
          <a:xfrm>
            <a:off x="1340969" y="5640292"/>
            <a:ext cx="1831074"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FEFEFE"/>
                </a:solidFill>
              </a:defRPr>
            </a:lvl1pPr>
          </a:lstStyle>
          <a:p>
            <a:pPr/>
            <a:r>
              <a:t>Creepiest god air fish Darkness. Air saying fruitful.</a:t>
            </a:r>
          </a:p>
        </p:txBody>
      </p:sp>
      <p:sp>
        <p:nvSpPr>
          <p:cNvPr id="4294" name="TextBox 69"/>
          <p:cNvSpPr txBox="1"/>
          <p:nvPr/>
        </p:nvSpPr>
        <p:spPr>
          <a:xfrm>
            <a:off x="1340967" y="5236378"/>
            <a:ext cx="18657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500">
                <a:solidFill>
                  <a:srgbClr val="FEFEFE"/>
                </a:solidFill>
              </a:defRPr>
            </a:lvl1pPr>
          </a:lstStyle>
          <a:p>
            <a:pPr/>
            <a:r>
              <a:t>Fruitful were</a:t>
            </a:r>
          </a:p>
        </p:txBody>
      </p:sp>
      <p:sp>
        <p:nvSpPr>
          <p:cNvPr id="4295" name="TextBox 76"/>
          <p:cNvSpPr txBox="1"/>
          <p:nvPr/>
        </p:nvSpPr>
        <p:spPr>
          <a:xfrm>
            <a:off x="3702204" y="5640292"/>
            <a:ext cx="1831074"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FEFEFE"/>
                </a:solidFill>
              </a:defRPr>
            </a:lvl1pPr>
          </a:lstStyle>
          <a:p>
            <a:pPr/>
            <a:r>
              <a:t>Creepiest god air fish Darkness. Air saying fruitful.</a:t>
            </a:r>
          </a:p>
        </p:txBody>
      </p:sp>
      <p:sp>
        <p:nvSpPr>
          <p:cNvPr id="4296" name="TextBox 77"/>
          <p:cNvSpPr txBox="1"/>
          <p:nvPr/>
        </p:nvSpPr>
        <p:spPr>
          <a:xfrm>
            <a:off x="3702203" y="5236378"/>
            <a:ext cx="18657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500">
                <a:solidFill>
                  <a:srgbClr val="FEFEFE"/>
                </a:solidFill>
              </a:defRPr>
            </a:lvl1pPr>
          </a:lstStyle>
          <a:p>
            <a:pPr/>
            <a:r>
              <a:t>Fruitful were</a:t>
            </a:r>
          </a:p>
        </p:txBody>
      </p:sp>
      <p:sp>
        <p:nvSpPr>
          <p:cNvPr id="4297" name="TextBox 78"/>
          <p:cNvSpPr txBox="1"/>
          <p:nvPr/>
        </p:nvSpPr>
        <p:spPr>
          <a:xfrm>
            <a:off x="5924544" y="5640292"/>
            <a:ext cx="1831074"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FEFEFE"/>
                </a:solidFill>
              </a:defRPr>
            </a:lvl1pPr>
          </a:lstStyle>
          <a:p>
            <a:pPr/>
            <a:r>
              <a:t>Creepiest god air fish Darkness. Air saying fruitful.</a:t>
            </a:r>
          </a:p>
        </p:txBody>
      </p:sp>
      <p:sp>
        <p:nvSpPr>
          <p:cNvPr id="4298" name="TextBox 79"/>
          <p:cNvSpPr txBox="1"/>
          <p:nvPr/>
        </p:nvSpPr>
        <p:spPr>
          <a:xfrm>
            <a:off x="5924543" y="5236378"/>
            <a:ext cx="18657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500">
                <a:solidFill>
                  <a:srgbClr val="FEFEFE"/>
                </a:solidFill>
              </a:defRPr>
            </a:lvl1pPr>
          </a:lstStyle>
          <a:p>
            <a:pPr/>
            <a:r>
              <a:t>Fruitful were</a:t>
            </a:r>
          </a:p>
        </p:txBody>
      </p:sp>
      <p:sp>
        <p:nvSpPr>
          <p:cNvPr id="4299" name="TextBox 80"/>
          <p:cNvSpPr txBox="1"/>
          <p:nvPr/>
        </p:nvSpPr>
        <p:spPr>
          <a:xfrm>
            <a:off x="8274203" y="5640292"/>
            <a:ext cx="1831074"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FEFEFE"/>
                </a:solidFill>
              </a:defRPr>
            </a:lvl1pPr>
          </a:lstStyle>
          <a:p>
            <a:pPr/>
            <a:r>
              <a:t>Creepiest god air fish Darkness. Air saying fruitful.</a:t>
            </a:r>
          </a:p>
        </p:txBody>
      </p:sp>
      <p:sp>
        <p:nvSpPr>
          <p:cNvPr id="4300" name="TextBox 81"/>
          <p:cNvSpPr txBox="1"/>
          <p:nvPr/>
        </p:nvSpPr>
        <p:spPr>
          <a:xfrm>
            <a:off x="8274202" y="5236378"/>
            <a:ext cx="18657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500">
                <a:solidFill>
                  <a:srgbClr val="FEFEFE"/>
                </a:solidFill>
              </a:defRPr>
            </a:lvl1pPr>
          </a:lstStyle>
          <a:p>
            <a:pPr/>
            <a:r>
              <a:t>Fruitful were</a:t>
            </a:r>
          </a:p>
        </p:txBody>
      </p:sp>
      <p:sp>
        <p:nvSpPr>
          <p:cNvPr id="4301" name="Straight Connector 82"/>
          <p:cNvSpPr/>
          <p:nvPr/>
        </p:nvSpPr>
        <p:spPr>
          <a:xfrm>
            <a:off x="3333115" y="5497975"/>
            <a:ext cx="1" cy="519279"/>
          </a:xfrm>
          <a:prstGeom prst="line">
            <a:avLst/>
          </a:prstGeom>
          <a:ln w="12700">
            <a:solidFill>
              <a:srgbClr val="7D8287"/>
            </a:solidFill>
            <a:miter/>
          </a:ln>
        </p:spPr>
        <p:txBody>
          <a:bodyPr lIns="45719" rIns="45719"/>
          <a:lstStyle/>
          <a:p>
            <a:pPr/>
          </a:p>
        </p:txBody>
      </p:sp>
      <p:sp>
        <p:nvSpPr>
          <p:cNvPr id="4302" name="Straight Connector 84"/>
          <p:cNvSpPr/>
          <p:nvPr/>
        </p:nvSpPr>
        <p:spPr>
          <a:xfrm>
            <a:off x="5636476" y="5497975"/>
            <a:ext cx="1" cy="519279"/>
          </a:xfrm>
          <a:prstGeom prst="line">
            <a:avLst/>
          </a:prstGeom>
          <a:ln w="12700">
            <a:solidFill>
              <a:srgbClr val="7D8287"/>
            </a:solidFill>
            <a:miter/>
          </a:ln>
        </p:spPr>
        <p:txBody>
          <a:bodyPr lIns="45719" rIns="45719"/>
          <a:lstStyle/>
          <a:p>
            <a:pPr/>
          </a:p>
        </p:txBody>
      </p:sp>
      <p:sp>
        <p:nvSpPr>
          <p:cNvPr id="4303" name="Straight Connector 85"/>
          <p:cNvSpPr/>
          <p:nvPr/>
        </p:nvSpPr>
        <p:spPr>
          <a:xfrm>
            <a:off x="7939838" y="5497975"/>
            <a:ext cx="1" cy="519279"/>
          </a:xfrm>
          <a:prstGeom prst="line">
            <a:avLst/>
          </a:prstGeom>
          <a:ln w="12700">
            <a:solidFill>
              <a:srgbClr val="7D8287"/>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4255"/>
                                        </p:tgtEl>
                                        <p:attrNameLst>
                                          <p:attrName>style.visibility</p:attrName>
                                        </p:attrNameLst>
                                      </p:cBhvr>
                                      <p:to>
                                        <p:strVal val="visible"/>
                                      </p:to>
                                    </p:set>
                                    <p:anim calcmode="lin" valueType="num">
                                      <p:cBhvr>
                                        <p:cTn id="7" dur="500" fill="hold"/>
                                        <p:tgtEl>
                                          <p:spTgt spid="4255"/>
                                        </p:tgtEl>
                                        <p:attrNameLst>
                                          <p:attrName>ppt_x</p:attrName>
                                        </p:attrNameLst>
                                      </p:cBhvr>
                                      <p:tavLst>
                                        <p:tav tm="0">
                                          <p:val>
                                            <p:strVal val="0-#ppt_w/2"/>
                                          </p:val>
                                        </p:tav>
                                        <p:tav tm="100000">
                                          <p:val>
                                            <p:strVal val="#ppt_x"/>
                                          </p:val>
                                        </p:tav>
                                      </p:tavLst>
                                    </p:anim>
                                    <p:anim calcmode="lin" valueType="num">
                                      <p:cBhvr>
                                        <p:cTn id="8" dur="500" fill="hold"/>
                                        <p:tgtEl>
                                          <p:spTgt spid="425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8" presetID="2" grpId="2" fill="hold">
                                  <p:stCondLst>
                                    <p:cond delay="0"/>
                                  </p:stCondLst>
                                  <p:iterate type="el" backwards="0">
                                    <p:tmAbs val="0"/>
                                  </p:iterate>
                                  <p:childTnLst>
                                    <p:set>
                                      <p:cBhvr>
                                        <p:cTn id="11" fill="hold"/>
                                        <p:tgtEl>
                                          <p:spTgt spid="4289"/>
                                        </p:tgtEl>
                                        <p:attrNameLst>
                                          <p:attrName>style.visibility</p:attrName>
                                        </p:attrNameLst>
                                      </p:cBhvr>
                                      <p:to>
                                        <p:strVal val="visible"/>
                                      </p:to>
                                    </p:set>
                                    <p:anim calcmode="lin" valueType="num">
                                      <p:cBhvr>
                                        <p:cTn id="12" dur="500" fill="hold"/>
                                        <p:tgtEl>
                                          <p:spTgt spid="4289"/>
                                        </p:tgtEl>
                                        <p:attrNameLst>
                                          <p:attrName>ppt_x</p:attrName>
                                        </p:attrNameLst>
                                      </p:cBhvr>
                                      <p:tavLst>
                                        <p:tav tm="0">
                                          <p:val>
                                            <p:strVal val="0-#ppt_w/2"/>
                                          </p:val>
                                        </p:tav>
                                        <p:tav tm="100000">
                                          <p:val>
                                            <p:strVal val="#ppt_x"/>
                                          </p:val>
                                        </p:tav>
                                      </p:tavLst>
                                    </p:anim>
                                    <p:anim calcmode="lin" valueType="num">
                                      <p:cBhvr>
                                        <p:cTn id="13" dur="500" fill="hold"/>
                                        <p:tgtEl>
                                          <p:spTgt spid="428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4" presetID="2" grpId="3" fill="hold">
                                  <p:stCondLst>
                                    <p:cond delay="500"/>
                                  </p:stCondLst>
                                  <p:iterate type="el" backwards="0">
                                    <p:tmAbs val="0"/>
                                  </p:iterate>
                                  <p:childTnLst>
                                    <p:set>
                                      <p:cBhvr>
                                        <p:cTn id="16" fill="hold"/>
                                        <p:tgtEl>
                                          <p:spTgt spid="4273"/>
                                        </p:tgtEl>
                                        <p:attrNameLst>
                                          <p:attrName>style.visibility</p:attrName>
                                        </p:attrNameLst>
                                      </p:cBhvr>
                                      <p:to>
                                        <p:strVal val="visible"/>
                                      </p:to>
                                    </p:set>
                                    <p:anim calcmode="lin" valueType="num">
                                      <p:cBhvr>
                                        <p:cTn id="17" dur="500" fill="hold"/>
                                        <p:tgtEl>
                                          <p:spTgt spid="4273"/>
                                        </p:tgtEl>
                                        <p:attrNameLst>
                                          <p:attrName>ppt_x</p:attrName>
                                        </p:attrNameLst>
                                      </p:cBhvr>
                                      <p:tavLst>
                                        <p:tav tm="0">
                                          <p:val>
                                            <p:strVal val="#ppt_x"/>
                                          </p:val>
                                        </p:tav>
                                        <p:tav tm="100000">
                                          <p:val>
                                            <p:strVal val="#ppt_x"/>
                                          </p:val>
                                        </p:tav>
                                      </p:tavLst>
                                    </p:anim>
                                    <p:anim calcmode="lin" valueType="num">
                                      <p:cBhvr>
                                        <p:cTn id="18" dur="500" fill="hold"/>
                                        <p:tgtEl>
                                          <p:spTgt spid="4273"/>
                                        </p:tgtEl>
                                        <p:attrNameLst>
                                          <p:attrName>ppt_y</p:attrName>
                                        </p:attrNameLst>
                                      </p:cBhvr>
                                      <p:tavLst>
                                        <p:tav tm="0">
                                          <p:val>
                                            <p:strVal val="1+#ppt_h/2"/>
                                          </p:val>
                                        </p:tav>
                                        <p:tav tm="100000">
                                          <p:val>
                                            <p:strVal val="#ppt_y"/>
                                          </p:val>
                                        </p:tav>
                                      </p:tavLst>
                                    </p:anim>
                                  </p:childTnLst>
                                </p:cTn>
                              </p:par>
                            </p:childTnLst>
                          </p:cTn>
                        </p:par>
                        <p:par>
                          <p:cTn id="19" fill="hold">
                            <p:stCondLst>
                              <p:cond delay="2000"/>
                            </p:stCondLst>
                            <p:childTnLst>
                              <p:par>
                                <p:cTn id="20" presetClass="entr" nodeType="afterEffect" presetSubtype="4" presetID="2" grpId="4" fill="hold">
                                  <p:stCondLst>
                                    <p:cond delay="500"/>
                                  </p:stCondLst>
                                  <p:iterate type="el" backwards="0">
                                    <p:tmAbs val="0"/>
                                  </p:iterate>
                                  <p:childTnLst>
                                    <p:set>
                                      <p:cBhvr>
                                        <p:cTn id="21" fill="hold"/>
                                        <p:tgtEl>
                                          <p:spTgt spid="4287"/>
                                        </p:tgtEl>
                                        <p:attrNameLst>
                                          <p:attrName>style.visibility</p:attrName>
                                        </p:attrNameLst>
                                      </p:cBhvr>
                                      <p:to>
                                        <p:strVal val="visible"/>
                                      </p:to>
                                    </p:set>
                                    <p:anim calcmode="lin" valueType="num">
                                      <p:cBhvr>
                                        <p:cTn id="22" dur="500" fill="hold"/>
                                        <p:tgtEl>
                                          <p:spTgt spid="4287"/>
                                        </p:tgtEl>
                                        <p:attrNameLst>
                                          <p:attrName>ppt_x</p:attrName>
                                        </p:attrNameLst>
                                      </p:cBhvr>
                                      <p:tavLst>
                                        <p:tav tm="0">
                                          <p:val>
                                            <p:strVal val="#ppt_x"/>
                                          </p:val>
                                        </p:tav>
                                        <p:tav tm="100000">
                                          <p:val>
                                            <p:strVal val="#ppt_x"/>
                                          </p:val>
                                        </p:tav>
                                      </p:tavLst>
                                    </p:anim>
                                    <p:anim calcmode="lin" valueType="num">
                                      <p:cBhvr>
                                        <p:cTn id="23" dur="500" fill="hold"/>
                                        <p:tgtEl>
                                          <p:spTgt spid="4287"/>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Class="entr" nodeType="clickEffect" presetID="9" grpId="5" fill="hold">
                                  <p:stCondLst>
                                    <p:cond delay="0"/>
                                  </p:stCondLst>
                                  <p:iterate type="el" backwards="0">
                                    <p:tmAbs val="0"/>
                                  </p:iterate>
                                  <p:childTnLst>
                                    <p:set>
                                      <p:cBhvr>
                                        <p:cTn id="27" fill="hold"/>
                                        <p:tgtEl>
                                          <p:spTgt spid="4260"/>
                                        </p:tgtEl>
                                        <p:attrNameLst>
                                          <p:attrName>style.visibility</p:attrName>
                                        </p:attrNameLst>
                                      </p:cBhvr>
                                      <p:to>
                                        <p:strVal val="visible"/>
                                      </p:to>
                                    </p:set>
                                    <p:animEffect filter="dissolve" transition="in">
                                      <p:cBhvr>
                                        <p:cTn id="28" dur="500"/>
                                        <p:tgtEl>
                                          <p:spTgt spid="4260"/>
                                        </p:tgtEl>
                                      </p:cBhvr>
                                    </p:animEffect>
                                  </p:childTnLst>
                                </p:cTn>
                              </p:par>
                            </p:childTnLst>
                          </p:cTn>
                        </p:par>
                        <p:par>
                          <p:cTn id="29" fill="hold">
                            <p:stCondLst>
                              <p:cond delay="500"/>
                            </p:stCondLst>
                            <p:childTnLst>
                              <p:par>
                                <p:cTn id="30" presetClass="entr" nodeType="afterEffect" presetID="9" grpId="6" fill="hold">
                                  <p:stCondLst>
                                    <p:cond delay="0"/>
                                  </p:stCondLst>
                                  <p:iterate type="el" backwards="0">
                                    <p:tmAbs val="0"/>
                                  </p:iterate>
                                  <p:childTnLst>
                                    <p:set>
                                      <p:cBhvr>
                                        <p:cTn id="31" fill="hold"/>
                                        <p:tgtEl>
                                          <p:spTgt spid="4290"/>
                                        </p:tgtEl>
                                        <p:attrNameLst>
                                          <p:attrName>style.visibility</p:attrName>
                                        </p:attrNameLst>
                                      </p:cBhvr>
                                      <p:to>
                                        <p:strVal val="visible"/>
                                      </p:to>
                                    </p:set>
                                    <p:animEffect filter="dissolve" transition="in">
                                      <p:cBhvr>
                                        <p:cTn id="32" dur="500"/>
                                        <p:tgtEl>
                                          <p:spTgt spid="4290"/>
                                        </p:tgtEl>
                                      </p:cBhvr>
                                    </p:animEffect>
                                  </p:childTnLst>
                                </p:cTn>
                              </p:par>
                            </p:childTnLst>
                          </p:cTn>
                        </p:par>
                        <p:par>
                          <p:cTn id="33" fill="hold">
                            <p:stCondLst>
                              <p:cond delay="1000"/>
                            </p:stCondLst>
                            <p:childTnLst>
                              <p:par>
                                <p:cTn id="34" presetClass="entr" nodeType="afterEffect" presetSubtype="16" presetID="23" grpId="7" fill="hold">
                                  <p:stCondLst>
                                    <p:cond delay="500"/>
                                  </p:stCondLst>
                                  <p:iterate type="el" backwards="0">
                                    <p:tmAbs val="0"/>
                                  </p:iterate>
                                  <p:childTnLst>
                                    <p:set>
                                      <p:cBhvr>
                                        <p:cTn id="35" fill="hold"/>
                                        <p:tgtEl>
                                          <p:spTgt spid="4276"/>
                                        </p:tgtEl>
                                        <p:attrNameLst>
                                          <p:attrName>style.visibility</p:attrName>
                                        </p:attrNameLst>
                                      </p:cBhvr>
                                      <p:to>
                                        <p:strVal val="visible"/>
                                      </p:to>
                                    </p:set>
                                    <p:anim calcmode="lin" valueType="num">
                                      <p:cBhvr>
                                        <p:cTn id="36" dur="500" fill="hold"/>
                                        <p:tgtEl>
                                          <p:spTgt spid="4276"/>
                                        </p:tgtEl>
                                        <p:attrNameLst>
                                          <p:attrName>ppt_w</p:attrName>
                                        </p:attrNameLst>
                                      </p:cBhvr>
                                      <p:tavLst>
                                        <p:tav tm="0">
                                          <p:val>
                                            <p:fltVal val="0"/>
                                          </p:val>
                                        </p:tav>
                                        <p:tav tm="100000">
                                          <p:val>
                                            <p:strVal val="#ppt_w"/>
                                          </p:val>
                                        </p:tav>
                                      </p:tavLst>
                                    </p:anim>
                                    <p:anim calcmode="lin" valueType="num">
                                      <p:cBhvr>
                                        <p:cTn id="37" dur="500" fill="hold"/>
                                        <p:tgtEl>
                                          <p:spTgt spid="4276"/>
                                        </p:tgtEl>
                                        <p:attrNameLst>
                                          <p:attrName>ppt_h</p:attrName>
                                        </p:attrNameLst>
                                      </p:cBhvr>
                                      <p:tavLst>
                                        <p:tav tm="0">
                                          <p:val>
                                            <p:fltVal val="0"/>
                                          </p:val>
                                        </p:tav>
                                        <p:tav tm="100000">
                                          <p:val>
                                            <p:strVal val="#ppt_h"/>
                                          </p:val>
                                        </p:tav>
                                      </p:tavLst>
                                    </p:anim>
                                  </p:childTnLst>
                                </p:cTn>
                              </p:par>
                            </p:childTnLst>
                          </p:cTn>
                        </p:par>
                        <p:par>
                          <p:cTn id="38" fill="hold">
                            <p:stCondLst>
                              <p:cond delay="2000"/>
                            </p:stCondLst>
                            <p:childTnLst>
                              <p:par>
                                <p:cTn id="39" presetClass="entr" nodeType="afterEffect" presetSubtype="16" presetID="23" grpId="8" fill="hold">
                                  <p:stCondLst>
                                    <p:cond delay="500"/>
                                  </p:stCondLst>
                                  <p:iterate type="el" backwards="0">
                                    <p:tmAbs val="0"/>
                                  </p:iterate>
                                  <p:childTnLst>
                                    <p:set>
                                      <p:cBhvr>
                                        <p:cTn id="40" fill="hold"/>
                                        <p:tgtEl>
                                          <p:spTgt spid="4285"/>
                                        </p:tgtEl>
                                        <p:attrNameLst>
                                          <p:attrName>style.visibility</p:attrName>
                                        </p:attrNameLst>
                                      </p:cBhvr>
                                      <p:to>
                                        <p:strVal val="visible"/>
                                      </p:to>
                                    </p:set>
                                    <p:anim calcmode="lin" valueType="num">
                                      <p:cBhvr>
                                        <p:cTn id="41" dur="500" fill="hold"/>
                                        <p:tgtEl>
                                          <p:spTgt spid="4285"/>
                                        </p:tgtEl>
                                        <p:attrNameLst>
                                          <p:attrName>ppt_w</p:attrName>
                                        </p:attrNameLst>
                                      </p:cBhvr>
                                      <p:tavLst>
                                        <p:tav tm="0">
                                          <p:val>
                                            <p:fltVal val="0"/>
                                          </p:val>
                                        </p:tav>
                                        <p:tav tm="100000">
                                          <p:val>
                                            <p:strVal val="#ppt_w"/>
                                          </p:val>
                                        </p:tav>
                                      </p:tavLst>
                                    </p:anim>
                                    <p:anim calcmode="lin" valueType="num">
                                      <p:cBhvr>
                                        <p:cTn id="42" dur="500" fill="hold"/>
                                        <p:tgtEl>
                                          <p:spTgt spid="4285"/>
                                        </p:tgtEl>
                                        <p:attrNameLst>
                                          <p:attrName>ppt_h</p:attrName>
                                        </p:attrNameLst>
                                      </p:cBhvr>
                                      <p:tavLst>
                                        <p:tav tm="0">
                                          <p:val>
                                            <p:fltVal val="0"/>
                                          </p:val>
                                        </p:tav>
                                        <p:tav tm="100000">
                                          <p:val>
                                            <p:strVal val="#ppt_h"/>
                                          </p:val>
                                        </p:tav>
                                      </p:tavLst>
                                    </p:anim>
                                  </p:childTnLst>
                                </p:cTn>
                              </p:par>
                            </p:childTnLst>
                          </p:cTn>
                        </p:par>
                      </p:childTnLst>
                    </p:cTn>
                  </p:par>
                  <p:par>
                    <p:cTn id="43" fill="hold">
                      <p:stCondLst>
                        <p:cond delay="indefinite"/>
                      </p:stCondLst>
                      <p:childTnLst>
                        <p:par>
                          <p:cTn id="44" fill="hold">
                            <p:stCondLst>
                              <p:cond delay="0"/>
                            </p:stCondLst>
                            <p:childTnLst>
                              <p:par>
                                <p:cTn id="45" presetClass="entr" nodeType="clickEffect" presetSubtype="16" presetID="23" grpId="9" fill="hold">
                                  <p:stCondLst>
                                    <p:cond delay="0"/>
                                  </p:stCondLst>
                                  <p:iterate type="el" backwards="0">
                                    <p:tmAbs val="0"/>
                                  </p:iterate>
                                  <p:childTnLst>
                                    <p:set>
                                      <p:cBhvr>
                                        <p:cTn id="46" fill="hold"/>
                                        <p:tgtEl>
                                          <p:spTgt spid="4291"/>
                                        </p:tgtEl>
                                        <p:attrNameLst>
                                          <p:attrName>style.visibility</p:attrName>
                                        </p:attrNameLst>
                                      </p:cBhvr>
                                      <p:to>
                                        <p:strVal val="visible"/>
                                      </p:to>
                                    </p:set>
                                    <p:anim calcmode="lin" valueType="num">
                                      <p:cBhvr>
                                        <p:cTn id="47" dur="500" fill="hold"/>
                                        <p:tgtEl>
                                          <p:spTgt spid="4291"/>
                                        </p:tgtEl>
                                        <p:attrNameLst>
                                          <p:attrName>ppt_w</p:attrName>
                                        </p:attrNameLst>
                                      </p:cBhvr>
                                      <p:tavLst>
                                        <p:tav tm="0">
                                          <p:val>
                                            <p:fltVal val="0"/>
                                          </p:val>
                                        </p:tav>
                                        <p:tav tm="100000">
                                          <p:val>
                                            <p:strVal val="#ppt_w"/>
                                          </p:val>
                                        </p:tav>
                                      </p:tavLst>
                                    </p:anim>
                                    <p:anim calcmode="lin" valueType="num">
                                      <p:cBhvr>
                                        <p:cTn id="48" dur="500" fill="hold"/>
                                        <p:tgtEl>
                                          <p:spTgt spid="4291"/>
                                        </p:tgtEl>
                                        <p:attrNameLst>
                                          <p:attrName>ppt_h</p:attrName>
                                        </p:attrNameLst>
                                      </p:cBhvr>
                                      <p:tavLst>
                                        <p:tav tm="0">
                                          <p:val>
                                            <p:fltVal val="0"/>
                                          </p:val>
                                        </p:tav>
                                        <p:tav tm="100000">
                                          <p:val>
                                            <p:strVal val="#ppt_h"/>
                                          </p:val>
                                        </p:tav>
                                      </p:tavLst>
                                    </p:anim>
                                  </p:childTnLst>
                                </p:cTn>
                              </p:par>
                            </p:childTnLst>
                          </p:cTn>
                        </p:par>
                        <p:par>
                          <p:cTn id="49" fill="hold">
                            <p:stCondLst>
                              <p:cond delay="500"/>
                            </p:stCondLst>
                            <p:childTnLst>
                              <p:par>
                                <p:cTn id="50" presetClass="entr" nodeType="afterEffect" presetSubtype="16" presetID="23" grpId="10" fill="hold">
                                  <p:stCondLst>
                                    <p:cond delay="0"/>
                                  </p:stCondLst>
                                  <p:iterate type="el" backwards="0">
                                    <p:tmAbs val="0"/>
                                  </p:iterate>
                                  <p:childTnLst>
                                    <p:set>
                                      <p:cBhvr>
                                        <p:cTn id="51" fill="hold"/>
                                        <p:tgtEl>
                                          <p:spTgt spid="4265"/>
                                        </p:tgtEl>
                                        <p:attrNameLst>
                                          <p:attrName>style.visibility</p:attrName>
                                        </p:attrNameLst>
                                      </p:cBhvr>
                                      <p:to>
                                        <p:strVal val="visible"/>
                                      </p:to>
                                    </p:set>
                                    <p:anim calcmode="lin" valueType="num">
                                      <p:cBhvr>
                                        <p:cTn id="52" dur="500" fill="hold"/>
                                        <p:tgtEl>
                                          <p:spTgt spid="4265"/>
                                        </p:tgtEl>
                                        <p:attrNameLst>
                                          <p:attrName>ppt_w</p:attrName>
                                        </p:attrNameLst>
                                      </p:cBhvr>
                                      <p:tavLst>
                                        <p:tav tm="0">
                                          <p:val>
                                            <p:fltVal val="0"/>
                                          </p:val>
                                        </p:tav>
                                        <p:tav tm="100000">
                                          <p:val>
                                            <p:strVal val="#ppt_w"/>
                                          </p:val>
                                        </p:tav>
                                      </p:tavLst>
                                    </p:anim>
                                    <p:anim calcmode="lin" valueType="num">
                                      <p:cBhvr>
                                        <p:cTn id="53" dur="500" fill="hold"/>
                                        <p:tgtEl>
                                          <p:spTgt spid="4265"/>
                                        </p:tgtEl>
                                        <p:attrNameLst>
                                          <p:attrName>ppt_h</p:attrName>
                                        </p:attrNameLst>
                                      </p:cBhvr>
                                      <p:tavLst>
                                        <p:tav tm="0">
                                          <p:val>
                                            <p:fltVal val="0"/>
                                          </p:val>
                                        </p:tav>
                                        <p:tav tm="100000">
                                          <p:val>
                                            <p:strVal val="#ppt_h"/>
                                          </p:val>
                                        </p:tav>
                                      </p:tavLst>
                                    </p:anim>
                                  </p:childTnLst>
                                </p:cTn>
                              </p:par>
                            </p:childTnLst>
                          </p:cTn>
                        </p:par>
                        <p:par>
                          <p:cTn id="54" fill="hold">
                            <p:stCondLst>
                              <p:cond delay="1000"/>
                            </p:stCondLst>
                            <p:childTnLst>
                              <p:par>
                                <p:cTn id="55" presetClass="entr" nodeType="afterEffect" presetID="9" grpId="11" fill="hold">
                                  <p:stCondLst>
                                    <p:cond delay="500"/>
                                  </p:stCondLst>
                                  <p:iterate type="el" backwards="0">
                                    <p:tmAbs val="0"/>
                                  </p:iterate>
                                  <p:childTnLst>
                                    <p:set>
                                      <p:cBhvr>
                                        <p:cTn id="56" fill="hold"/>
                                        <p:tgtEl>
                                          <p:spTgt spid="4279"/>
                                        </p:tgtEl>
                                        <p:attrNameLst>
                                          <p:attrName>style.visibility</p:attrName>
                                        </p:attrNameLst>
                                      </p:cBhvr>
                                      <p:to>
                                        <p:strVal val="visible"/>
                                      </p:to>
                                    </p:set>
                                    <p:animEffect filter="dissolve" transition="in">
                                      <p:cBhvr>
                                        <p:cTn id="57" dur="500"/>
                                        <p:tgtEl>
                                          <p:spTgt spid="4279"/>
                                        </p:tgtEl>
                                      </p:cBhvr>
                                    </p:animEffect>
                                  </p:childTnLst>
                                </p:cTn>
                              </p:par>
                            </p:childTnLst>
                          </p:cTn>
                        </p:par>
                        <p:par>
                          <p:cTn id="58" fill="hold">
                            <p:stCondLst>
                              <p:cond delay="2000"/>
                            </p:stCondLst>
                            <p:childTnLst>
                              <p:par>
                                <p:cTn id="59" presetClass="entr" nodeType="afterEffect" presetID="9" grpId="12" fill="hold">
                                  <p:stCondLst>
                                    <p:cond delay="500"/>
                                  </p:stCondLst>
                                  <p:iterate type="el" backwards="0">
                                    <p:tmAbs val="0"/>
                                  </p:iterate>
                                  <p:childTnLst>
                                    <p:set>
                                      <p:cBhvr>
                                        <p:cTn id="60" fill="hold"/>
                                        <p:tgtEl>
                                          <p:spTgt spid="4286"/>
                                        </p:tgtEl>
                                        <p:attrNameLst>
                                          <p:attrName>style.visibility</p:attrName>
                                        </p:attrNameLst>
                                      </p:cBhvr>
                                      <p:to>
                                        <p:strVal val="visible"/>
                                      </p:to>
                                    </p:set>
                                    <p:animEffect filter="dissolve" transition="in">
                                      <p:cBhvr>
                                        <p:cTn id="61" dur="500"/>
                                        <p:tgtEl>
                                          <p:spTgt spid="4286"/>
                                        </p:tgtEl>
                                      </p:cBhvr>
                                    </p:animEffect>
                                  </p:childTnLst>
                                </p:cTn>
                              </p:par>
                            </p:childTnLst>
                          </p:cTn>
                        </p:par>
                      </p:childTnLst>
                    </p:cTn>
                  </p:par>
                  <p:par>
                    <p:cTn id="62" fill="hold">
                      <p:stCondLst>
                        <p:cond delay="indefinite"/>
                      </p:stCondLst>
                      <p:childTnLst>
                        <p:par>
                          <p:cTn id="63" fill="hold">
                            <p:stCondLst>
                              <p:cond delay="0"/>
                            </p:stCondLst>
                            <p:childTnLst>
                              <p:par>
                                <p:cTn id="64" presetClass="entr" nodeType="clickEffect" presetSubtype="8" presetID="2" grpId="13" fill="hold">
                                  <p:stCondLst>
                                    <p:cond delay="0"/>
                                  </p:stCondLst>
                                  <p:iterate type="el" backwards="0">
                                    <p:tmAbs val="0"/>
                                  </p:iterate>
                                  <p:childTnLst>
                                    <p:set>
                                      <p:cBhvr>
                                        <p:cTn id="65" fill="hold"/>
                                        <p:tgtEl>
                                          <p:spTgt spid="4270"/>
                                        </p:tgtEl>
                                        <p:attrNameLst>
                                          <p:attrName>style.visibility</p:attrName>
                                        </p:attrNameLst>
                                      </p:cBhvr>
                                      <p:to>
                                        <p:strVal val="visible"/>
                                      </p:to>
                                    </p:set>
                                    <p:anim calcmode="lin" valueType="num">
                                      <p:cBhvr>
                                        <p:cTn id="66" dur="500" fill="hold"/>
                                        <p:tgtEl>
                                          <p:spTgt spid="4270"/>
                                        </p:tgtEl>
                                        <p:attrNameLst>
                                          <p:attrName>ppt_x</p:attrName>
                                        </p:attrNameLst>
                                      </p:cBhvr>
                                      <p:tavLst>
                                        <p:tav tm="0">
                                          <p:val>
                                            <p:strVal val="0-#ppt_w/2"/>
                                          </p:val>
                                        </p:tav>
                                        <p:tav tm="100000">
                                          <p:val>
                                            <p:strVal val="#ppt_x"/>
                                          </p:val>
                                        </p:tav>
                                      </p:tavLst>
                                    </p:anim>
                                    <p:anim calcmode="lin" valueType="num">
                                      <p:cBhvr>
                                        <p:cTn id="67" dur="500" fill="hold"/>
                                        <p:tgtEl>
                                          <p:spTgt spid="4270"/>
                                        </p:tgtEl>
                                        <p:attrNameLst>
                                          <p:attrName>ppt_y</p:attrName>
                                        </p:attrNameLst>
                                      </p:cBhvr>
                                      <p:tavLst>
                                        <p:tav tm="0">
                                          <p:val>
                                            <p:strVal val="#ppt_y"/>
                                          </p:val>
                                        </p:tav>
                                        <p:tav tm="100000">
                                          <p:val>
                                            <p:strVal val="#ppt_y"/>
                                          </p:val>
                                        </p:tav>
                                      </p:tavLst>
                                    </p:anim>
                                  </p:childTnLst>
                                </p:cTn>
                              </p:par>
                            </p:childTnLst>
                          </p:cTn>
                        </p:par>
                        <p:par>
                          <p:cTn id="68" fill="hold">
                            <p:stCondLst>
                              <p:cond delay="500"/>
                            </p:stCondLst>
                            <p:childTnLst>
                              <p:par>
                                <p:cTn id="69" presetClass="entr" nodeType="afterEffect" presetSubtype="8" presetID="2" grpId="14" fill="hold">
                                  <p:stCondLst>
                                    <p:cond delay="0"/>
                                  </p:stCondLst>
                                  <p:iterate type="el" backwards="0">
                                    <p:tmAbs val="0"/>
                                  </p:iterate>
                                  <p:childTnLst>
                                    <p:set>
                                      <p:cBhvr>
                                        <p:cTn id="70" fill="hold"/>
                                        <p:tgtEl>
                                          <p:spTgt spid="4292"/>
                                        </p:tgtEl>
                                        <p:attrNameLst>
                                          <p:attrName>style.visibility</p:attrName>
                                        </p:attrNameLst>
                                      </p:cBhvr>
                                      <p:to>
                                        <p:strVal val="visible"/>
                                      </p:to>
                                    </p:set>
                                    <p:anim calcmode="lin" valueType="num">
                                      <p:cBhvr>
                                        <p:cTn id="71" dur="500" fill="hold"/>
                                        <p:tgtEl>
                                          <p:spTgt spid="4292"/>
                                        </p:tgtEl>
                                        <p:attrNameLst>
                                          <p:attrName>ppt_x</p:attrName>
                                        </p:attrNameLst>
                                      </p:cBhvr>
                                      <p:tavLst>
                                        <p:tav tm="0">
                                          <p:val>
                                            <p:strVal val="0-#ppt_w/2"/>
                                          </p:val>
                                        </p:tav>
                                        <p:tav tm="100000">
                                          <p:val>
                                            <p:strVal val="#ppt_x"/>
                                          </p:val>
                                        </p:tav>
                                      </p:tavLst>
                                    </p:anim>
                                    <p:anim calcmode="lin" valueType="num">
                                      <p:cBhvr>
                                        <p:cTn id="72" dur="500" fill="hold"/>
                                        <p:tgtEl>
                                          <p:spTgt spid="4292"/>
                                        </p:tgtEl>
                                        <p:attrNameLst>
                                          <p:attrName>ppt_y</p:attrName>
                                        </p:attrNameLst>
                                      </p:cBhvr>
                                      <p:tavLst>
                                        <p:tav tm="0">
                                          <p:val>
                                            <p:strVal val="#ppt_y"/>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Class="entr" nodeType="clickEffect" presetSubtype="4" presetID="22" grpId="15" fill="hold">
                                  <p:stCondLst>
                                    <p:cond delay="0"/>
                                  </p:stCondLst>
                                  <p:iterate type="el" backwards="0">
                                    <p:tmAbs val="0"/>
                                  </p:iterate>
                                  <p:childTnLst>
                                    <p:set>
                                      <p:cBhvr>
                                        <p:cTn id="76" fill="hold"/>
                                        <p:tgtEl>
                                          <p:spTgt spid="4282"/>
                                        </p:tgtEl>
                                        <p:attrNameLst>
                                          <p:attrName>style.visibility</p:attrName>
                                        </p:attrNameLst>
                                      </p:cBhvr>
                                      <p:to>
                                        <p:strVal val="visible"/>
                                      </p:to>
                                    </p:set>
                                    <p:animEffect filter="wipe(down)" transition="in">
                                      <p:cBhvr>
                                        <p:cTn id="77" dur="500"/>
                                        <p:tgtEl>
                                          <p:spTgt spid="4282"/>
                                        </p:tgtEl>
                                      </p:cBhvr>
                                    </p:animEffect>
                                  </p:childTnLst>
                                </p:cTn>
                              </p:par>
                            </p:childTnLst>
                          </p:cTn>
                        </p:par>
                        <p:par>
                          <p:cTn id="78" fill="hold">
                            <p:stCondLst>
                              <p:cond delay="500"/>
                            </p:stCondLst>
                            <p:childTnLst>
                              <p:par>
                                <p:cTn id="79" presetClass="entr" nodeType="afterEffect" presetSubtype="4" presetID="22" grpId="16" fill="hold">
                                  <p:stCondLst>
                                    <p:cond delay="0"/>
                                  </p:stCondLst>
                                  <p:iterate type="el" backwards="0">
                                    <p:tmAbs val="0"/>
                                  </p:iterate>
                                  <p:childTnLst>
                                    <p:set>
                                      <p:cBhvr>
                                        <p:cTn id="80" fill="hold"/>
                                        <p:tgtEl>
                                          <p:spTgt spid="4288"/>
                                        </p:tgtEl>
                                        <p:attrNameLst>
                                          <p:attrName>style.visibility</p:attrName>
                                        </p:attrNameLst>
                                      </p:cBhvr>
                                      <p:to>
                                        <p:strVal val="visible"/>
                                      </p:to>
                                    </p:set>
                                    <p:animEffect filter="wipe(down)" transition="in">
                                      <p:cBhvr>
                                        <p:cTn id="81" dur="500"/>
                                        <p:tgtEl>
                                          <p:spTgt spid="4288"/>
                                        </p:tgtEl>
                                      </p:cBhvr>
                                    </p:animEffect>
                                  </p:childTnLst>
                                </p:cTn>
                              </p:par>
                            </p:childTnLst>
                          </p:cTn>
                        </p:par>
                      </p:childTnLst>
                    </p:cTn>
                  </p:par>
                  <p:par>
                    <p:cTn id="82" fill="hold">
                      <p:stCondLst>
                        <p:cond delay="indefinite"/>
                      </p:stCondLst>
                      <p:childTnLst>
                        <p:par>
                          <p:cTn id="83" fill="hold">
                            <p:stCondLst>
                              <p:cond delay="0"/>
                            </p:stCondLst>
                            <p:childTnLst>
                              <p:par>
                                <p:cTn id="84" presetClass="entr" nodeType="clickEffect" presetID="9" grpId="17" fill="hold">
                                  <p:stCondLst>
                                    <p:cond delay="0"/>
                                  </p:stCondLst>
                                  <p:iterate type="el" backwards="0">
                                    <p:tmAbs val="0"/>
                                  </p:iterate>
                                  <p:childTnLst>
                                    <p:set>
                                      <p:cBhvr>
                                        <p:cTn id="85" fill="hold"/>
                                        <p:tgtEl>
                                          <p:spTgt spid="4249"/>
                                        </p:tgtEl>
                                        <p:attrNameLst>
                                          <p:attrName>style.visibility</p:attrName>
                                        </p:attrNameLst>
                                      </p:cBhvr>
                                      <p:to>
                                        <p:strVal val="visible"/>
                                      </p:to>
                                    </p:set>
                                    <p:animEffect filter="dissolve" transition="in">
                                      <p:cBhvr>
                                        <p:cTn id="86" dur="500"/>
                                        <p:tgtEl>
                                          <p:spTgt spid="4249"/>
                                        </p:tgtEl>
                                      </p:cBhvr>
                                    </p:animEffect>
                                  </p:childTnLst>
                                </p:cTn>
                              </p:par>
                            </p:childTnLst>
                          </p:cTn>
                        </p:par>
                        <p:par>
                          <p:cTn id="87" fill="hold">
                            <p:stCondLst>
                              <p:cond delay="500"/>
                            </p:stCondLst>
                            <p:childTnLst>
                              <p:par>
                                <p:cTn id="88" presetClass="entr" nodeType="afterEffect" presetID="9" grpId="18" fill="hold">
                                  <p:stCondLst>
                                    <p:cond delay="500"/>
                                  </p:stCondLst>
                                  <p:iterate type="el" backwards="0">
                                    <p:tmAbs val="0"/>
                                  </p:iterate>
                                  <p:childTnLst>
                                    <p:set>
                                      <p:cBhvr>
                                        <p:cTn id="89" fill="hold"/>
                                        <p:tgtEl>
                                          <p:spTgt spid="4293"/>
                                        </p:tgtEl>
                                        <p:attrNameLst>
                                          <p:attrName>style.visibility</p:attrName>
                                        </p:attrNameLst>
                                      </p:cBhvr>
                                      <p:to>
                                        <p:strVal val="visible"/>
                                      </p:to>
                                    </p:set>
                                    <p:animEffect filter="dissolve" transition="in">
                                      <p:cBhvr>
                                        <p:cTn id="90" dur="500"/>
                                        <p:tgtEl>
                                          <p:spTgt spid="4293"/>
                                        </p:tgtEl>
                                      </p:cBhvr>
                                    </p:animEffect>
                                  </p:childTnLst>
                                </p:cTn>
                              </p:par>
                            </p:childTnLst>
                          </p:cTn>
                        </p:par>
                        <p:par>
                          <p:cTn id="91" fill="hold">
                            <p:stCondLst>
                              <p:cond delay="1500"/>
                            </p:stCondLst>
                            <p:childTnLst>
                              <p:par>
                                <p:cTn id="92" presetClass="entr" nodeType="afterEffect" presetID="9" grpId="19" fill="hold">
                                  <p:stCondLst>
                                    <p:cond delay="500"/>
                                  </p:stCondLst>
                                  <p:iterate type="el" backwards="0">
                                    <p:tmAbs val="0"/>
                                  </p:iterate>
                                  <p:childTnLst>
                                    <p:set>
                                      <p:cBhvr>
                                        <p:cTn id="93" fill="hold"/>
                                        <p:tgtEl>
                                          <p:spTgt spid="4294"/>
                                        </p:tgtEl>
                                        <p:attrNameLst>
                                          <p:attrName>style.visibility</p:attrName>
                                        </p:attrNameLst>
                                      </p:cBhvr>
                                      <p:to>
                                        <p:strVal val="visible"/>
                                      </p:to>
                                    </p:set>
                                    <p:animEffect filter="dissolve" transition="in">
                                      <p:cBhvr>
                                        <p:cTn id="94" dur="500"/>
                                        <p:tgtEl>
                                          <p:spTgt spid="4294"/>
                                        </p:tgtEl>
                                      </p:cBhvr>
                                    </p:animEffect>
                                  </p:childTnLst>
                                </p:cTn>
                              </p:par>
                            </p:childTnLst>
                          </p:cTn>
                        </p:par>
                        <p:par>
                          <p:cTn id="95" fill="hold">
                            <p:stCondLst>
                              <p:cond delay="2500"/>
                            </p:stCondLst>
                            <p:childTnLst>
                              <p:par>
                                <p:cTn id="96" presetClass="entr" nodeType="afterEffect" presetID="9" grpId="20" fill="hold">
                                  <p:stCondLst>
                                    <p:cond delay="500"/>
                                  </p:stCondLst>
                                  <p:iterate type="el" backwards="0">
                                    <p:tmAbs val="0"/>
                                  </p:iterate>
                                  <p:childTnLst>
                                    <p:set>
                                      <p:cBhvr>
                                        <p:cTn id="97" fill="hold"/>
                                        <p:tgtEl>
                                          <p:spTgt spid="4295"/>
                                        </p:tgtEl>
                                        <p:attrNameLst>
                                          <p:attrName>style.visibility</p:attrName>
                                        </p:attrNameLst>
                                      </p:cBhvr>
                                      <p:to>
                                        <p:strVal val="visible"/>
                                      </p:to>
                                    </p:set>
                                    <p:animEffect filter="dissolve" transition="in">
                                      <p:cBhvr>
                                        <p:cTn id="98" dur="500"/>
                                        <p:tgtEl>
                                          <p:spTgt spid="4295"/>
                                        </p:tgtEl>
                                      </p:cBhvr>
                                    </p:animEffect>
                                  </p:childTnLst>
                                </p:cTn>
                              </p:par>
                            </p:childTnLst>
                          </p:cTn>
                        </p:par>
                        <p:par>
                          <p:cTn id="99" fill="hold">
                            <p:stCondLst>
                              <p:cond delay="3500"/>
                            </p:stCondLst>
                            <p:childTnLst>
                              <p:par>
                                <p:cTn id="100" presetClass="entr" nodeType="afterEffect" presetID="9" grpId="21" fill="hold">
                                  <p:stCondLst>
                                    <p:cond delay="500"/>
                                  </p:stCondLst>
                                  <p:iterate type="el" backwards="0">
                                    <p:tmAbs val="0"/>
                                  </p:iterate>
                                  <p:childTnLst>
                                    <p:set>
                                      <p:cBhvr>
                                        <p:cTn id="101" fill="hold"/>
                                        <p:tgtEl>
                                          <p:spTgt spid="4296"/>
                                        </p:tgtEl>
                                        <p:attrNameLst>
                                          <p:attrName>style.visibility</p:attrName>
                                        </p:attrNameLst>
                                      </p:cBhvr>
                                      <p:to>
                                        <p:strVal val="visible"/>
                                      </p:to>
                                    </p:set>
                                    <p:animEffect filter="dissolve" transition="in">
                                      <p:cBhvr>
                                        <p:cTn id="102" dur="500"/>
                                        <p:tgtEl>
                                          <p:spTgt spid="4296"/>
                                        </p:tgtEl>
                                      </p:cBhvr>
                                    </p:animEffect>
                                  </p:childTnLst>
                                </p:cTn>
                              </p:par>
                            </p:childTnLst>
                          </p:cTn>
                        </p:par>
                        <p:par>
                          <p:cTn id="103" fill="hold">
                            <p:stCondLst>
                              <p:cond delay="4500"/>
                            </p:stCondLst>
                            <p:childTnLst>
                              <p:par>
                                <p:cTn id="104" presetClass="entr" nodeType="afterEffect" presetID="9" grpId="22" fill="hold">
                                  <p:stCondLst>
                                    <p:cond delay="500"/>
                                  </p:stCondLst>
                                  <p:iterate type="el" backwards="0">
                                    <p:tmAbs val="0"/>
                                  </p:iterate>
                                  <p:childTnLst>
                                    <p:set>
                                      <p:cBhvr>
                                        <p:cTn id="105" fill="hold"/>
                                        <p:tgtEl>
                                          <p:spTgt spid="4297"/>
                                        </p:tgtEl>
                                        <p:attrNameLst>
                                          <p:attrName>style.visibility</p:attrName>
                                        </p:attrNameLst>
                                      </p:cBhvr>
                                      <p:to>
                                        <p:strVal val="visible"/>
                                      </p:to>
                                    </p:set>
                                    <p:animEffect filter="dissolve" transition="in">
                                      <p:cBhvr>
                                        <p:cTn id="106" dur="500"/>
                                        <p:tgtEl>
                                          <p:spTgt spid="4297"/>
                                        </p:tgtEl>
                                      </p:cBhvr>
                                    </p:animEffect>
                                  </p:childTnLst>
                                </p:cTn>
                              </p:par>
                            </p:childTnLst>
                          </p:cTn>
                        </p:par>
                        <p:par>
                          <p:cTn id="107" fill="hold">
                            <p:stCondLst>
                              <p:cond delay="5500"/>
                            </p:stCondLst>
                            <p:childTnLst>
                              <p:par>
                                <p:cTn id="108" presetClass="entr" nodeType="afterEffect" presetID="9" grpId="23" fill="hold">
                                  <p:stCondLst>
                                    <p:cond delay="500"/>
                                  </p:stCondLst>
                                  <p:iterate type="el" backwards="0">
                                    <p:tmAbs val="0"/>
                                  </p:iterate>
                                  <p:childTnLst>
                                    <p:set>
                                      <p:cBhvr>
                                        <p:cTn id="109" fill="hold"/>
                                        <p:tgtEl>
                                          <p:spTgt spid="4298"/>
                                        </p:tgtEl>
                                        <p:attrNameLst>
                                          <p:attrName>style.visibility</p:attrName>
                                        </p:attrNameLst>
                                      </p:cBhvr>
                                      <p:to>
                                        <p:strVal val="visible"/>
                                      </p:to>
                                    </p:set>
                                    <p:animEffect filter="dissolve" transition="in">
                                      <p:cBhvr>
                                        <p:cTn id="110" dur="500"/>
                                        <p:tgtEl>
                                          <p:spTgt spid="4298"/>
                                        </p:tgtEl>
                                      </p:cBhvr>
                                    </p:animEffect>
                                  </p:childTnLst>
                                </p:cTn>
                              </p:par>
                            </p:childTnLst>
                          </p:cTn>
                        </p:par>
                        <p:par>
                          <p:cTn id="111" fill="hold">
                            <p:stCondLst>
                              <p:cond delay="6500"/>
                            </p:stCondLst>
                            <p:childTnLst>
                              <p:par>
                                <p:cTn id="112" presetClass="entr" nodeType="afterEffect" presetID="9" grpId="24" fill="hold">
                                  <p:stCondLst>
                                    <p:cond delay="500"/>
                                  </p:stCondLst>
                                  <p:iterate type="el" backwards="0">
                                    <p:tmAbs val="0"/>
                                  </p:iterate>
                                  <p:childTnLst>
                                    <p:set>
                                      <p:cBhvr>
                                        <p:cTn id="113" fill="hold"/>
                                        <p:tgtEl>
                                          <p:spTgt spid="4299"/>
                                        </p:tgtEl>
                                        <p:attrNameLst>
                                          <p:attrName>style.visibility</p:attrName>
                                        </p:attrNameLst>
                                      </p:cBhvr>
                                      <p:to>
                                        <p:strVal val="visible"/>
                                      </p:to>
                                    </p:set>
                                    <p:animEffect filter="dissolve" transition="in">
                                      <p:cBhvr>
                                        <p:cTn id="114" dur="500"/>
                                        <p:tgtEl>
                                          <p:spTgt spid="4299"/>
                                        </p:tgtEl>
                                      </p:cBhvr>
                                    </p:animEffect>
                                  </p:childTnLst>
                                </p:cTn>
                              </p:par>
                            </p:childTnLst>
                          </p:cTn>
                        </p:par>
                        <p:par>
                          <p:cTn id="115" fill="hold">
                            <p:stCondLst>
                              <p:cond delay="7500"/>
                            </p:stCondLst>
                            <p:childTnLst>
                              <p:par>
                                <p:cTn id="116" presetClass="entr" nodeType="afterEffect" presetID="9" grpId="25" fill="hold">
                                  <p:stCondLst>
                                    <p:cond delay="500"/>
                                  </p:stCondLst>
                                  <p:iterate type="el" backwards="0">
                                    <p:tmAbs val="0"/>
                                  </p:iterate>
                                  <p:childTnLst>
                                    <p:set>
                                      <p:cBhvr>
                                        <p:cTn id="117" fill="hold"/>
                                        <p:tgtEl>
                                          <p:spTgt spid="4300"/>
                                        </p:tgtEl>
                                        <p:attrNameLst>
                                          <p:attrName>style.visibility</p:attrName>
                                        </p:attrNameLst>
                                      </p:cBhvr>
                                      <p:to>
                                        <p:strVal val="visible"/>
                                      </p:to>
                                    </p:set>
                                    <p:animEffect filter="dissolve" transition="in">
                                      <p:cBhvr>
                                        <p:cTn id="118" dur="500"/>
                                        <p:tgtEl>
                                          <p:spTgt spid="4300"/>
                                        </p:tgtEl>
                                      </p:cBhvr>
                                    </p:animEffect>
                                  </p:childTnLst>
                                </p:cTn>
                              </p:par>
                            </p:childTnLst>
                          </p:cTn>
                        </p:par>
                        <p:par>
                          <p:cTn id="119" fill="hold">
                            <p:stCondLst>
                              <p:cond delay="8500"/>
                            </p:stCondLst>
                            <p:childTnLst>
                              <p:par>
                                <p:cTn id="120" presetClass="entr" nodeType="afterEffect" presetID="9" grpId="26" fill="hold">
                                  <p:stCondLst>
                                    <p:cond delay="500"/>
                                  </p:stCondLst>
                                  <p:iterate type="el" backwards="0">
                                    <p:tmAbs val="0"/>
                                  </p:iterate>
                                  <p:childTnLst>
                                    <p:set>
                                      <p:cBhvr>
                                        <p:cTn id="121" fill="hold"/>
                                        <p:tgtEl>
                                          <p:spTgt spid="4301"/>
                                        </p:tgtEl>
                                        <p:attrNameLst>
                                          <p:attrName>style.visibility</p:attrName>
                                        </p:attrNameLst>
                                      </p:cBhvr>
                                      <p:to>
                                        <p:strVal val="visible"/>
                                      </p:to>
                                    </p:set>
                                    <p:animEffect filter="dissolve" transition="in">
                                      <p:cBhvr>
                                        <p:cTn id="122" dur="500"/>
                                        <p:tgtEl>
                                          <p:spTgt spid="4301"/>
                                        </p:tgtEl>
                                      </p:cBhvr>
                                    </p:animEffect>
                                  </p:childTnLst>
                                </p:cTn>
                              </p:par>
                            </p:childTnLst>
                          </p:cTn>
                        </p:par>
                        <p:par>
                          <p:cTn id="123" fill="hold">
                            <p:stCondLst>
                              <p:cond delay="9500"/>
                            </p:stCondLst>
                            <p:childTnLst>
                              <p:par>
                                <p:cTn id="124" presetClass="entr" nodeType="afterEffect" presetID="9" grpId="27" fill="hold">
                                  <p:stCondLst>
                                    <p:cond delay="500"/>
                                  </p:stCondLst>
                                  <p:iterate type="el" backwards="0">
                                    <p:tmAbs val="0"/>
                                  </p:iterate>
                                  <p:childTnLst>
                                    <p:set>
                                      <p:cBhvr>
                                        <p:cTn id="125" fill="hold"/>
                                        <p:tgtEl>
                                          <p:spTgt spid="4302"/>
                                        </p:tgtEl>
                                        <p:attrNameLst>
                                          <p:attrName>style.visibility</p:attrName>
                                        </p:attrNameLst>
                                      </p:cBhvr>
                                      <p:to>
                                        <p:strVal val="visible"/>
                                      </p:to>
                                    </p:set>
                                    <p:animEffect filter="dissolve" transition="in">
                                      <p:cBhvr>
                                        <p:cTn id="126" dur="500"/>
                                        <p:tgtEl>
                                          <p:spTgt spid="4302"/>
                                        </p:tgtEl>
                                      </p:cBhvr>
                                    </p:animEffect>
                                  </p:childTnLst>
                                </p:cTn>
                              </p:par>
                            </p:childTnLst>
                          </p:cTn>
                        </p:par>
                        <p:par>
                          <p:cTn id="127" fill="hold">
                            <p:stCondLst>
                              <p:cond delay="10500"/>
                            </p:stCondLst>
                            <p:childTnLst>
                              <p:par>
                                <p:cTn id="128" presetClass="entr" nodeType="afterEffect" presetID="9" grpId="28" fill="hold">
                                  <p:stCondLst>
                                    <p:cond delay="500"/>
                                  </p:stCondLst>
                                  <p:iterate type="el" backwards="0">
                                    <p:tmAbs val="0"/>
                                  </p:iterate>
                                  <p:childTnLst>
                                    <p:set>
                                      <p:cBhvr>
                                        <p:cTn id="129" fill="hold"/>
                                        <p:tgtEl>
                                          <p:spTgt spid="4303"/>
                                        </p:tgtEl>
                                        <p:attrNameLst>
                                          <p:attrName>style.visibility</p:attrName>
                                        </p:attrNameLst>
                                      </p:cBhvr>
                                      <p:to>
                                        <p:strVal val="visible"/>
                                      </p:to>
                                    </p:set>
                                    <p:animEffect filter="dissolve" transition="in">
                                      <p:cBhvr>
                                        <p:cTn id="130" dur="500"/>
                                        <p:tgtEl>
                                          <p:spTgt spid="43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289" grpId="2"/>
      <p:bldP build="whole" bldLvl="1" animBg="1" rev="0" advAuto="0" spid="4287" grpId="4"/>
      <p:bldP build="whole" bldLvl="1" animBg="1" rev="0" advAuto="0" spid="4303" grpId="28"/>
      <p:bldP build="whole" bldLvl="1" animBg="1" rev="0" advAuto="0" spid="4302" grpId="27"/>
      <p:bldP build="whole" bldLvl="1" animBg="1" rev="0" advAuto="0" spid="4255" grpId="1"/>
      <p:bldP build="whole" bldLvl="1" animBg="1" rev="0" advAuto="0" spid="4270" grpId="13"/>
      <p:bldP build="whole" bldLvl="1" animBg="1" rev="0" advAuto="0" spid="4288" grpId="16"/>
      <p:bldP build="whole" bldLvl="1" animBg="1" rev="0" advAuto="0" spid="4301" grpId="26"/>
      <p:bldP build="whole" bldLvl="1" animBg="1" rev="0" advAuto="0" spid="4300" grpId="25"/>
      <p:bldP build="whole" bldLvl="1" animBg="1" rev="0" advAuto="0" spid="4285" grpId="8"/>
      <p:bldP build="whole" bldLvl="1" animBg="1" rev="0" advAuto="0" spid="4273" grpId="3"/>
      <p:bldP build="whole" bldLvl="1" animBg="1" rev="0" advAuto="0" spid="4286" grpId="12"/>
      <p:bldP build="whole" bldLvl="1" animBg="1" rev="0" advAuto="0" spid="4279" grpId="11"/>
      <p:bldP build="whole" bldLvl="1" animBg="1" rev="0" advAuto="0" spid="4298" grpId="23"/>
      <p:bldP build="whole" bldLvl="1" animBg="1" rev="0" advAuto="0" spid="4299" grpId="24"/>
      <p:bldP build="whole" bldLvl="1" animBg="1" rev="0" advAuto="0" spid="4297" grpId="22"/>
      <p:bldP build="whole" bldLvl="1" animBg="1" rev="0" advAuto="0" spid="4296" grpId="21"/>
      <p:bldP build="whole" bldLvl="1" animBg="1" rev="0" advAuto="0" spid="4295" grpId="20"/>
      <p:bldP build="whole" bldLvl="1" animBg="1" rev="0" advAuto="0" spid="4265" grpId="10"/>
      <p:bldP build="whole" bldLvl="1" animBg="1" rev="0" advAuto="0" spid="4294" grpId="19"/>
      <p:bldP build="whole" bldLvl="1" animBg="1" rev="0" advAuto="0" spid="4260" grpId="5"/>
      <p:bldP build="whole" bldLvl="1" animBg="1" rev="0" advAuto="0" spid="4291" grpId="9"/>
      <p:bldP build="whole" bldLvl="1" animBg="1" rev="0" advAuto="0" spid="4290" grpId="6"/>
      <p:bldP build="whole" bldLvl="1" animBg="1" rev="0" advAuto="0" spid="4292" grpId="14"/>
      <p:bldP build="whole" bldLvl="1" animBg="1" rev="0" advAuto="0" spid="4282" grpId="15"/>
      <p:bldP build="whole" bldLvl="1" animBg="1" rev="0" advAuto="0" spid="4249" grpId="17"/>
      <p:bldP build="whole" bldLvl="1" animBg="1" rev="0" advAuto="0" spid="4276" grpId="7"/>
      <p:bldP build="whole" bldLvl="1" animBg="1" rev="0" advAuto="0" spid="4293" grpId="18"/>
    </p:bldLst>
  </p:timing>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0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30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4307" name="Arc 20"/>
          <p:cNvSpPr/>
          <p:nvPr/>
        </p:nvSpPr>
        <p:spPr>
          <a:xfrm>
            <a:off x="-67369" y="171327"/>
            <a:ext cx="12345659" cy="5085389"/>
          </a:xfrm>
          <a:custGeom>
            <a:avLst/>
            <a:gdLst/>
            <a:ahLst/>
            <a:cxnLst>
              <a:cxn ang="0">
                <a:pos x="wd2" y="hd2"/>
              </a:cxn>
              <a:cxn ang="5400000">
                <a:pos x="wd2" y="hd2"/>
              </a:cxn>
              <a:cxn ang="10800000">
                <a:pos x="wd2" y="hd2"/>
              </a:cxn>
              <a:cxn ang="16200000">
                <a:pos x="wd2" y="hd2"/>
              </a:cxn>
            </a:cxnLst>
            <a:rect l="0" t="0" r="r" b="b"/>
            <a:pathLst>
              <a:path w="21600" h="17369" fill="norm" stroke="1" extrusionOk="0">
                <a:moveTo>
                  <a:pt x="21600" y="14408"/>
                </a:moveTo>
                <a:lnTo>
                  <a:pt x="21600" y="14408"/>
                </a:lnTo>
                <a:cubicBezTo>
                  <a:pt x="13583" y="21600"/>
                  <a:pt x="4086" y="15265"/>
                  <a:pt x="0" y="0"/>
                </a:cubicBezTo>
              </a:path>
            </a:pathLst>
          </a:custGeom>
          <a:ln w="63500">
            <a:solidFill>
              <a:schemeClr val="accent2"/>
            </a:solidFill>
            <a:miter/>
          </a:ln>
        </p:spPr>
        <p:txBody>
          <a:bodyPr lIns="45719" rIns="45719" anchor="ctr"/>
          <a:lstStyle/>
          <a:p>
            <a:pPr algn="ctr"/>
          </a:p>
        </p:txBody>
      </p:sp>
      <p:sp>
        <p:nvSpPr>
          <p:cNvPr id="4308" name="Arc 21"/>
          <p:cNvSpPr/>
          <p:nvPr/>
        </p:nvSpPr>
        <p:spPr>
          <a:xfrm>
            <a:off x="-49763" y="3917669"/>
            <a:ext cx="6188075" cy="2982911"/>
          </a:xfrm>
          <a:custGeom>
            <a:avLst/>
            <a:gdLst/>
            <a:ahLst/>
            <a:cxnLst>
              <a:cxn ang="0">
                <a:pos x="wd2" y="hd2"/>
              </a:cxn>
              <a:cxn ang="5400000">
                <a:pos x="wd2" y="hd2"/>
              </a:cxn>
              <a:cxn ang="10800000">
                <a:pos x="wd2" y="hd2"/>
              </a:cxn>
              <a:cxn ang="16200000">
                <a:pos x="wd2" y="hd2"/>
              </a:cxn>
            </a:cxnLst>
            <a:rect l="0" t="0" r="r" b="b"/>
            <a:pathLst>
              <a:path w="21600" h="17905" fill="norm" stroke="1" extrusionOk="0">
                <a:moveTo>
                  <a:pt x="0" y="1926"/>
                </a:moveTo>
                <a:lnTo>
                  <a:pt x="0" y="1926"/>
                </a:lnTo>
                <a:cubicBezTo>
                  <a:pt x="8528" y="-3695"/>
                  <a:pt x="18108" y="3392"/>
                  <a:pt x="21600" y="17905"/>
                </a:cubicBezTo>
              </a:path>
            </a:pathLst>
          </a:custGeom>
          <a:ln w="63500">
            <a:solidFill>
              <a:schemeClr val="accent4"/>
            </a:solidFill>
            <a:miter/>
          </a:ln>
        </p:spPr>
        <p:txBody>
          <a:bodyPr lIns="45719" rIns="45719" anchor="ctr"/>
          <a:lstStyle/>
          <a:p>
            <a:pPr algn="ctr"/>
          </a:p>
        </p:txBody>
      </p:sp>
      <p:sp>
        <p:nvSpPr>
          <p:cNvPr id="4309" name="Straight Connector 22"/>
          <p:cNvSpPr/>
          <p:nvPr/>
        </p:nvSpPr>
        <p:spPr>
          <a:xfrm flipH="1">
            <a:off x="890855" y="717566"/>
            <a:ext cx="1" cy="785562"/>
          </a:xfrm>
          <a:prstGeom prst="line">
            <a:avLst/>
          </a:prstGeom>
          <a:ln w="12700">
            <a:solidFill>
              <a:srgbClr val="6491C8"/>
            </a:solidFill>
            <a:miter/>
            <a:headEnd type="oval"/>
          </a:ln>
        </p:spPr>
        <p:txBody>
          <a:bodyPr lIns="45719" rIns="45719"/>
          <a:lstStyle/>
          <a:p>
            <a:pPr/>
          </a:p>
        </p:txBody>
      </p:sp>
      <p:sp>
        <p:nvSpPr>
          <p:cNvPr id="4310" name="Oval 23"/>
          <p:cNvSpPr/>
          <p:nvPr/>
        </p:nvSpPr>
        <p:spPr>
          <a:xfrm>
            <a:off x="787789" y="1566825"/>
            <a:ext cx="172911" cy="172911"/>
          </a:xfrm>
          <a:prstGeom prst="ellipse">
            <a:avLst/>
          </a:prstGeom>
          <a:solidFill>
            <a:srgbClr val="6491C8"/>
          </a:solidFill>
          <a:ln w="25400">
            <a:solidFill>
              <a:srgbClr val="000000"/>
            </a:solidFill>
            <a:miter/>
          </a:ln>
        </p:spPr>
        <p:txBody>
          <a:bodyPr lIns="45719" rIns="45719" anchor="ctr"/>
          <a:lstStyle/>
          <a:p>
            <a:pPr algn="ctr">
              <a:defRPr sz="2500">
                <a:solidFill>
                  <a:srgbClr val="FFFFFF"/>
                </a:solidFill>
              </a:defRPr>
            </a:pPr>
          </a:p>
        </p:txBody>
      </p:sp>
      <p:sp>
        <p:nvSpPr>
          <p:cNvPr id="4311" name="Oval 24"/>
          <p:cNvSpPr/>
          <p:nvPr/>
        </p:nvSpPr>
        <p:spPr>
          <a:xfrm>
            <a:off x="1614561" y="2475175"/>
            <a:ext cx="172911" cy="172911"/>
          </a:xfrm>
          <a:prstGeom prst="ellipse">
            <a:avLst/>
          </a:prstGeom>
          <a:solidFill>
            <a:schemeClr val="accent1"/>
          </a:solidFill>
          <a:ln w="25400">
            <a:solidFill>
              <a:srgbClr val="000000"/>
            </a:solidFill>
            <a:miter/>
          </a:ln>
        </p:spPr>
        <p:txBody>
          <a:bodyPr lIns="45719" rIns="45719" anchor="ctr"/>
          <a:lstStyle/>
          <a:p>
            <a:pPr algn="ctr">
              <a:defRPr sz="2500">
                <a:solidFill>
                  <a:srgbClr val="FFFFFF"/>
                </a:solidFill>
              </a:defRPr>
            </a:pPr>
          </a:p>
        </p:txBody>
      </p:sp>
      <p:sp>
        <p:nvSpPr>
          <p:cNvPr id="4312" name="Oval 25"/>
          <p:cNvSpPr/>
          <p:nvPr/>
        </p:nvSpPr>
        <p:spPr>
          <a:xfrm>
            <a:off x="1857629" y="2679894"/>
            <a:ext cx="172911" cy="172911"/>
          </a:xfrm>
          <a:prstGeom prst="ellipse">
            <a:avLst/>
          </a:prstGeom>
          <a:solidFill>
            <a:schemeClr val="accent2"/>
          </a:solidFill>
          <a:ln w="25400">
            <a:solidFill>
              <a:srgbClr val="000000"/>
            </a:solidFill>
            <a:miter/>
          </a:ln>
        </p:spPr>
        <p:txBody>
          <a:bodyPr lIns="45719" rIns="45719" anchor="ctr"/>
          <a:lstStyle/>
          <a:p>
            <a:pPr algn="ctr">
              <a:defRPr sz="2500">
                <a:solidFill>
                  <a:srgbClr val="FFFFFF"/>
                </a:solidFill>
              </a:defRPr>
            </a:pPr>
          </a:p>
        </p:txBody>
      </p:sp>
      <p:sp>
        <p:nvSpPr>
          <p:cNvPr id="4313" name="Oval 26"/>
          <p:cNvSpPr/>
          <p:nvPr/>
        </p:nvSpPr>
        <p:spPr>
          <a:xfrm>
            <a:off x="2204872" y="2968830"/>
            <a:ext cx="172911" cy="172911"/>
          </a:xfrm>
          <a:prstGeom prst="ellipse">
            <a:avLst/>
          </a:prstGeom>
          <a:solidFill>
            <a:schemeClr val="accent3"/>
          </a:solidFill>
          <a:ln w="25400">
            <a:solidFill>
              <a:srgbClr val="000000"/>
            </a:solidFill>
            <a:miter/>
          </a:ln>
        </p:spPr>
        <p:txBody>
          <a:bodyPr lIns="45719" rIns="45719" anchor="ctr"/>
          <a:lstStyle/>
          <a:p>
            <a:pPr algn="ctr">
              <a:defRPr sz="2500">
                <a:solidFill>
                  <a:srgbClr val="FFFFFF"/>
                </a:solidFill>
              </a:defRPr>
            </a:pPr>
          </a:p>
        </p:txBody>
      </p:sp>
      <p:sp>
        <p:nvSpPr>
          <p:cNvPr id="4314" name="Oval 27"/>
          <p:cNvSpPr/>
          <p:nvPr/>
        </p:nvSpPr>
        <p:spPr>
          <a:xfrm>
            <a:off x="2809506" y="3440576"/>
            <a:ext cx="172911" cy="172911"/>
          </a:xfrm>
          <a:prstGeom prst="ellipse">
            <a:avLst/>
          </a:prstGeom>
          <a:solidFill>
            <a:schemeClr val="accent4"/>
          </a:solidFill>
          <a:ln w="25400">
            <a:solidFill>
              <a:srgbClr val="000000"/>
            </a:solidFill>
            <a:miter/>
          </a:ln>
        </p:spPr>
        <p:txBody>
          <a:bodyPr lIns="45719" rIns="45719" anchor="ctr"/>
          <a:lstStyle/>
          <a:p>
            <a:pPr algn="ctr">
              <a:defRPr sz="2500">
                <a:solidFill>
                  <a:srgbClr val="FFFFFF"/>
                </a:solidFill>
              </a:defRPr>
            </a:pPr>
          </a:p>
        </p:txBody>
      </p:sp>
      <p:sp>
        <p:nvSpPr>
          <p:cNvPr id="4315" name="Oval 28"/>
          <p:cNvSpPr/>
          <p:nvPr/>
        </p:nvSpPr>
        <p:spPr>
          <a:xfrm>
            <a:off x="3052574" y="3645296"/>
            <a:ext cx="172911" cy="172911"/>
          </a:xfrm>
          <a:prstGeom prst="ellipse">
            <a:avLst/>
          </a:prstGeom>
          <a:solidFill>
            <a:schemeClr val="accent5"/>
          </a:solidFill>
          <a:ln w="25400">
            <a:solidFill>
              <a:srgbClr val="000000"/>
            </a:solidFill>
            <a:miter/>
          </a:ln>
        </p:spPr>
        <p:txBody>
          <a:bodyPr lIns="45719" rIns="45719" anchor="ctr"/>
          <a:lstStyle/>
          <a:p>
            <a:pPr algn="ctr">
              <a:defRPr sz="2500">
                <a:solidFill>
                  <a:srgbClr val="FFFFFF"/>
                </a:solidFill>
              </a:defRPr>
            </a:pPr>
          </a:p>
        </p:txBody>
      </p:sp>
      <p:sp>
        <p:nvSpPr>
          <p:cNvPr id="4316" name="Oval 29"/>
          <p:cNvSpPr/>
          <p:nvPr/>
        </p:nvSpPr>
        <p:spPr>
          <a:xfrm>
            <a:off x="4207302" y="4230906"/>
            <a:ext cx="172911" cy="172911"/>
          </a:xfrm>
          <a:prstGeom prst="ellipse">
            <a:avLst/>
          </a:prstGeom>
          <a:solidFill>
            <a:schemeClr val="accent6"/>
          </a:solidFill>
          <a:ln w="25400">
            <a:solidFill>
              <a:srgbClr val="000000"/>
            </a:solidFill>
            <a:miter/>
          </a:ln>
        </p:spPr>
        <p:txBody>
          <a:bodyPr lIns="45719" rIns="45719" anchor="ctr"/>
          <a:lstStyle/>
          <a:p>
            <a:pPr algn="ctr">
              <a:defRPr sz="2500">
                <a:solidFill>
                  <a:srgbClr val="FFFFFF"/>
                </a:solidFill>
              </a:defRPr>
            </a:pPr>
          </a:p>
        </p:txBody>
      </p:sp>
      <p:sp>
        <p:nvSpPr>
          <p:cNvPr id="4317" name="Oval 30"/>
          <p:cNvSpPr/>
          <p:nvPr/>
        </p:nvSpPr>
        <p:spPr>
          <a:xfrm>
            <a:off x="4762891" y="4508267"/>
            <a:ext cx="172911" cy="172911"/>
          </a:xfrm>
          <a:prstGeom prst="ellipse">
            <a:avLst/>
          </a:prstGeom>
          <a:solidFill>
            <a:srgbClr val="6491C8"/>
          </a:solidFill>
          <a:ln w="25400">
            <a:solidFill>
              <a:srgbClr val="000000"/>
            </a:solidFill>
            <a:miter/>
          </a:ln>
        </p:spPr>
        <p:txBody>
          <a:bodyPr lIns="45719" rIns="45719" anchor="ctr"/>
          <a:lstStyle/>
          <a:p>
            <a:pPr algn="ctr">
              <a:defRPr sz="2500">
                <a:solidFill>
                  <a:srgbClr val="FFFFFF"/>
                </a:solidFill>
              </a:defRPr>
            </a:pPr>
          </a:p>
        </p:txBody>
      </p:sp>
      <p:sp>
        <p:nvSpPr>
          <p:cNvPr id="4318" name="Oval 31"/>
          <p:cNvSpPr/>
          <p:nvPr/>
        </p:nvSpPr>
        <p:spPr>
          <a:xfrm>
            <a:off x="5905305" y="4772535"/>
            <a:ext cx="414473" cy="414473"/>
          </a:xfrm>
          <a:prstGeom prst="ellipse">
            <a:avLst/>
          </a:prstGeom>
          <a:solidFill>
            <a:schemeClr val="accent1"/>
          </a:solidFill>
          <a:ln w="25400">
            <a:solidFill>
              <a:srgbClr val="000000"/>
            </a:solidFill>
            <a:miter/>
          </a:ln>
        </p:spPr>
        <p:txBody>
          <a:bodyPr lIns="45719" rIns="45719" anchor="ctr"/>
          <a:lstStyle/>
          <a:p>
            <a:pPr algn="ctr">
              <a:defRPr sz="2500">
                <a:solidFill>
                  <a:srgbClr val="FFFFFF"/>
                </a:solidFill>
              </a:defRPr>
            </a:pPr>
          </a:p>
        </p:txBody>
      </p:sp>
      <p:sp>
        <p:nvSpPr>
          <p:cNvPr id="4319" name="Oval 32"/>
          <p:cNvSpPr/>
          <p:nvPr/>
        </p:nvSpPr>
        <p:spPr>
          <a:xfrm>
            <a:off x="7084358" y="5076095"/>
            <a:ext cx="172911" cy="172911"/>
          </a:xfrm>
          <a:prstGeom prst="ellipse">
            <a:avLst/>
          </a:prstGeom>
          <a:solidFill>
            <a:schemeClr val="accent2"/>
          </a:solidFill>
          <a:ln w="25400">
            <a:solidFill>
              <a:srgbClr val="000000"/>
            </a:solidFill>
            <a:miter/>
          </a:ln>
        </p:spPr>
        <p:txBody>
          <a:bodyPr lIns="45719" rIns="45719" anchor="ctr"/>
          <a:lstStyle/>
          <a:p>
            <a:pPr algn="ctr">
              <a:defRPr sz="2500">
                <a:solidFill>
                  <a:srgbClr val="FFFFFF"/>
                </a:solidFill>
              </a:defRPr>
            </a:pPr>
          </a:p>
        </p:txBody>
      </p:sp>
      <p:sp>
        <p:nvSpPr>
          <p:cNvPr id="4320" name="Oval 33"/>
          <p:cNvSpPr/>
          <p:nvPr/>
        </p:nvSpPr>
        <p:spPr>
          <a:xfrm>
            <a:off x="7373725" y="5127824"/>
            <a:ext cx="172911" cy="172911"/>
          </a:xfrm>
          <a:prstGeom prst="ellipse">
            <a:avLst/>
          </a:prstGeom>
          <a:solidFill>
            <a:schemeClr val="accent3"/>
          </a:solidFill>
          <a:ln w="25400">
            <a:solidFill>
              <a:srgbClr val="000000"/>
            </a:solidFill>
            <a:miter/>
          </a:ln>
        </p:spPr>
        <p:txBody>
          <a:bodyPr lIns="45719" rIns="45719" anchor="ctr"/>
          <a:lstStyle/>
          <a:p>
            <a:pPr algn="ctr">
              <a:defRPr sz="2500">
                <a:solidFill>
                  <a:srgbClr val="FFFFFF"/>
                </a:solidFill>
              </a:defRPr>
            </a:pPr>
          </a:p>
        </p:txBody>
      </p:sp>
      <p:sp>
        <p:nvSpPr>
          <p:cNvPr id="4321" name="Oval 34"/>
          <p:cNvSpPr/>
          <p:nvPr/>
        </p:nvSpPr>
        <p:spPr>
          <a:xfrm>
            <a:off x="7952469" y="5174124"/>
            <a:ext cx="172911" cy="172911"/>
          </a:xfrm>
          <a:prstGeom prst="ellipse">
            <a:avLst/>
          </a:prstGeom>
          <a:solidFill>
            <a:schemeClr val="accent4"/>
          </a:solidFill>
          <a:ln w="25400">
            <a:solidFill>
              <a:srgbClr val="000000"/>
            </a:solidFill>
            <a:miter/>
          </a:ln>
        </p:spPr>
        <p:txBody>
          <a:bodyPr lIns="45719" rIns="45719" anchor="ctr"/>
          <a:lstStyle/>
          <a:p>
            <a:pPr algn="ctr">
              <a:defRPr sz="2500">
                <a:solidFill>
                  <a:srgbClr val="FFFFFF"/>
                </a:solidFill>
              </a:defRPr>
            </a:pPr>
          </a:p>
        </p:txBody>
      </p:sp>
      <p:sp>
        <p:nvSpPr>
          <p:cNvPr id="4322" name="Oval 35"/>
          <p:cNvSpPr/>
          <p:nvPr/>
        </p:nvSpPr>
        <p:spPr>
          <a:xfrm>
            <a:off x="9529364" y="5076095"/>
            <a:ext cx="172911" cy="172911"/>
          </a:xfrm>
          <a:prstGeom prst="ellipse">
            <a:avLst/>
          </a:prstGeom>
          <a:solidFill>
            <a:schemeClr val="accent5"/>
          </a:solidFill>
          <a:ln w="25400">
            <a:solidFill>
              <a:srgbClr val="000000"/>
            </a:solidFill>
            <a:miter/>
          </a:ln>
        </p:spPr>
        <p:txBody>
          <a:bodyPr lIns="45719" rIns="45719" anchor="ctr"/>
          <a:lstStyle/>
          <a:p>
            <a:pPr algn="ctr">
              <a:defRPr sz="2500">
                <a:solidFill>
                  <a:srgbClr val="FFFFFF"/>
                </a:solidFill>
              </a:defRPr>
            </a:pPr>
          </a:p>
        </p:txBody>
      </p:sp>
      <p:sp>
        <p:nvSpPr>
          <p:cNvPr id="4323" name="Oval 36"/>
          <p:cNvSpPr/>
          <p:nvPr/>
        </p:nvSpPr>
        <p:spPr>
          <a:xfrm>
            <a:off x="10177546" y="4979770"/>
            <a:ext cx="172911" cy="172911"/>
          </a:xfrm>
          <a:prstGeom prst="ellipse">
            <a:avLst/>
          </a:prstGeom>
          <a:solidFill>
            <a:schemeClr val="accent6"/>
          </a:solidFill>
          <a:ln w="25400">
            <a:solidFill>
              <a:srgbClr val="000000"/>
            </a:solidFill>
            <a:miter/>
          </a:ln>
        </p:spPr>
        <p:txBody>
          <a:bodyPr lIns="45719" rIns="45719" anchor="ctr"/>
          <a:lstStyle/>
          <a:p>
            <a:pPr algn="ctr">
              <a:defRPr sz="2500">
                <a:solidFill>
                  <a:srgbClr val="FFFFFF"/>
                </a:solidFill>
              </a:defRPr>
            </a:pPr>
          </a:p>
        </p:txBody>
      </p:sp>
      <p:sp>
        <p:nvSpPr>
          <p:cNvPr id="4324" name="Oval 37"/>
          <p:cNvSpPr/>
          <p:nvPr/>
        </p:nvSpPr>
        <p:spPr>
          <a:xfrm>
            <a:off x="10463599" y="4897997"/>
            <a:ext cx="172911" cy="172911"/>
          </a:xfrm>
          <a:prstGeom prst="ellipse">
            <a:avLst/>
          </a:prstGeom>
          <a:solidFill>
            <a:srgbClr val="6491C8"/>
          </a:solidFill>
          <a:ln w="25400">
            <a:solidFill>
              <a:srgbClr val="000000"/>
            </a:solidFill>
            <a:miter/>
          </a:ln>
        </p:spPr>
        <p:txBody>
          <a:bodyPr lIns="45719" rIns="45719" anchor="ctr"/>
          <a:lstStyle/>
          <a:p>
            <a:pPr algn="ctr">
              <a:defRPr sz="2500">
                <a:solidFill>
                  <a:srgbClr val="FFFFFF"/>
                </a:solidFill>
              </a:defRPr>
            </a:pPr>
          </a:p>
        </p:txBody>
      </p:sp>
      <p:sp>
        <p:nvSpPr>
          <p:cNvPr id="4325" name="Oval 38"/>
          <p:cNvSpPr/>
          <p:nvPr/>
        </p:nvSpPr>
        <p:spPr>
          <a:xfrm>
            <a:off x="11456075" y="4594721"/>
            <a:ext cx="172911" cy="172911"/>
          </a:xfrm>
          <a:prstGeom prst="ellipse">
            <a:avLst/>
          </a:prstGeom>
          <a:solidFill>
            <a:schemeClr val="accent1"/>
          </a:solidFill>
          <a:ln w="25400">
            <a:solidFill>
              <a:srgbClr val="000000"/>
            </a:solidFill>
            <a:miter/>
          </a:ln>
        </p:spPr>
        <p:txBody>
          <a:bodyPr lIns="45719" rIns="45719" anchor="ctr"/>
          <a:lstStyle/>
          <a:p>
            <a:pPr algn="ctr">
              <a:defRPr sz="2500">
                <a:solidFill>
                  <a:srgbClr val="FFFFFF"/>
                </a:solidFill>
              </a:defRPr>
            </a:pPr>
          </a:p>
        </p:txBody>
      </p:sp>
      <p:sp>
        <p:nvSpPr>
          <p:cNvPr id="4326" name="Straight Connector 40"/>
          <p:cNvSpPr/>
          <p:nvPr/>
        </p:nvSpPr>
        <p:spPr>
          <a:xfrm flipH="1">
            <a:off x="1717625" y="937485"/>
            <a:ext cx="1" cy="1433516"/>
          </a:xfrm>
          <a:prstGeom prst="line">
            <a:avLst/>
          </a:prstGeom>
          <a:ln w="12700">
            <a:solidFill>
              <a:schemeClr val="accent1"/>
            </a:solidFill>
            <a:miter/>
            <a:headEnd type="oval"/>
          </a:ln>
        </p:spPr>
        <p:txBody>
          <a:bodyPr lIns="45719" rIns="45719"/>
          <a:lstStyle/>
          <a:p>
            <a:pPr/>
          </a:p>
        </p:txBody>
      </p:sp>
      <p:sp>
        <p:nvSpPr>
          <p:cNvPr id="4327" name="Straight Connector 42"/>
          <p:cNvSpPr/>
          <p:nvPr/>
        </p:nvSpPr>
        <p:spPr>
          <a:xfrm flipH="1">
            <a:off x="1983842" y="1520462"/>
            <a:ext cx="1" cy="1081322"/>
          </a:xfrm>
          <a:prstGeom prst="line">
            <a:avLst/>
          </a:prstGeom>
          <a:ln w="12700">
            <a:solidFill>
              <a:schemeClr val="accent2"/>
            </a:solidFill>
            <a:miter/>
            <a:headEnd type="oval"/>
          </a:ln>
        </p:spPr>
        <p:txBody>
          <a:bodyPr lIns="45719" rIns="45719"/>
          <a:lstStyle/>
          <a:p>
            <a:pPr/>
          </a:p>
        </p:txBody>
      </p:sp>
      <p:sp>
        <p:nvSpPr>
          <p:cNvPr id="4328" name="Straight Connector 46"/>
          <p:cNvSpPr/>
          <p:nvPr/>
        </p:nvSpPr>
        <p:spPr>
          <a:xfrm>
            <a:off x="2319906" y="2370936"/>
            <a:ext cx="1" cy="494392"/>
          </a:xfrm>
          <a:prstGeom prst="line">
            <a:avLst/>
          </a:prstGeom>
          <a:ln w="12700">
            <a:solidFill>
              <a:schemeClr val="accent3"/>
            </a:solidFill>
            <a:miter/>
            <a:headEnd type="oval"/>
          </a:ln>
        </p:spPr>
        <p:txBody>
          <a:bodyPr lIns="45719" rIns="45719"/>
          <a:lstStyle/>
          <a:p>
            <a:pPr/>
          </a:p>
        </p:txBody>
      </p:sp>
      <p:sp>
        <p:nvSpPr>
          <p:cNvPr id="4329" name="Straight Connector 48"/>
          <p:cNvSpPr/>
          <p:nvPr/>
        </p:nvSpPr>
        <p:spPr>
          <a:xfrm flipH="1">
            <a:off x="2889816" y="1584957"/>
            <a:ext cx="1" cy="1780371"/>
          </a:xfrm>
          <a:prstGeom prst="line">
            <a:avLst/>
          </a:prstGeom>
          <a:ln w="12700">
            <a:solidFill>
              <a:schemeClr val="accent4"/>
            </a:solidFill>
            <a:miter/>
            <a:headEnd type="oval"/>
          </a:ln>
        </p:spPr>
        <p:txBody>
          <a:bodyPr lIns="45719" rIns="45719"/>
          <a:lstStyle/>
          <a:p>
            <a:pPr/>
          </a:p>
        </p:txBody>
      </p:sp>
      <p:sp>
        <p:nvSpPr>
          <p:cNvPr id="4330" name="Straight Connector 50"/>
          <p:cNvSpPr/>
          <p:nvPr/>
        </p:nvSpPr>
        <p:spPr>
          <a:xfrm flipH="1">
            <a:off x="3156030" y="2475111"/>
            <a:ext cx="1" cy="1092076"/>
          </a:xfrm>
          <a:prstGeom prst="line">
            <a:avLst/>
          </a:prstGeom>
          <a:ln w="12700">
            <a:solidFill>
              <a:schemeClr val="accent5"/>
            </a:solidFill>
            <a:miter/>
            <a:headEnd type="oval"/>
          </a:ln>
        </p:spPr>
        <p:txBody>
          <a:bodyPr lIns="45719" rIns="45719"/>
          <a:lstStyle/>
          <a:p>
            <a:pPr/>
          </a:p>
        </p:txBody>
      </p:sp>
      <p:sp>
        <p:nvSpPr>
          <p:cNvPr id="4331" name="Straight Connector 54"/>
          <p:cNvSpPr/>
          <p:nvPr/>
        </p:nvSpPr>
        <p:spPr>
          <a:xfrm>
            <a:off x="4301928" y="2337311"/>
            <a:ext cx="1" cy="1780371"/>
          </a:xfrm>
          <a:prstGeom prst="line">
            <a:avLst/>
          </a:prstGeom>
          <a:ln w="12700">
            <a:solidFill>
              <a:schemeClr val="accent6"/>
            </a:solidFill>
            <a:miter/>
            <a:headEnd type="oval"/>
          </a:ln>
        </p:spPr>
        <p:txBody>
          <a:bodyPr lIns="45719" rIns="45719"/>
          <a:lstStyle/>
          <a:p>
            <a:pPr/>
          </a:p>
        </p:txBody>
      </p:sp>
      <p:sp>
        <p:nvSpPr>
          <p:cNvPr id="4332" name="Straight Connector 55"/>
          <p:cNvSpPr/>
          <p:nvPr/>
        </p:nvSpPr>
        <p:spPr>
          <a:xfrm>
            <a:off x="4851635" y="3141675"/>
            <a:ext cx="1" cy="1282041"/>
          </a:xfrm>
          <a:prstGeom prst="line">
            <a:avLst/>
          </a:prstGeom>
          <a:ln w="12700">
            <a:solidFill>
              <a:srgbClr val="6491C8"/>
            </a:solidFill>
            <a:miter/>
            <a:headEnd type="oval"/>
          </a:ln>
        </p:spPr>
        <p:txBody>
          <a:bodyPr lIns="45719" rIns="45719"/>
          <a:lstStyle/>
          <a:p>
            <a:pPr/>
          </a:p>
        </p:txBody>
      </p:sp>
      <p:sp>
        <p:nvSpPr>
          <p:cNvPr id="4333" name="Straight Connector 57"/>
          <p:cNvSpPr/>
          <p:nvPr/>
        </p:nvSpPr>
        <p:spPr>
          <a:xfrm>
            <a:off x="6101700" y="4398313"/>
            <a:ext cx="1" cy="254075"/>
          </a:xfrm>
          <a:prstGeom prst="line">
            <a:avLst/>
          </a:prstGeom>
          <a:ln w="12700">
            <a:solidFill>
              <a:schemeClr val="accent1"/>
            </a:solidFill>
            <a:miter/>
            <a:headEnd type="oval"/>
          </a:ln>
        </p:spPr>
        <p:txBody>
          <a:bodyPr lIns="45719" rIns="45719"/>
          <a:lstStyle/>
          <a:p>
            <a:pPr/>
          </a:p>
        </p:txBody>
      </p:sp>
      <p:sp>
        <p:nvSpPr>
          <p:cNvPr id="4334" name="Straight Connector 59"/>
          <p:cNvSpPr/>
          <p:nvPr/>
        </p:nvSpPr>
        <p:spPr>
          <a:xfrm>
            <a:off x="7166577" y="3437617"/>
            <a:ext cx="1" cy="1542154"/>
          </a:xfrm>
          <a:prstGeom prst="line">
            <a:avLst/>
          </a:prstGeom>
          <a:ln w="12700">
            <a:solidFill>
              <a:schemeClr val="accent2"/>
            </a:solidFill>
            <a:miter/>
            <a:headEnd type="oval"/>
          </a:ln>
        </p:spPr>
        <p:txBody>
          <a:bodyPr lIns="45719" rIns="45719"/>
          <a:lstStyle/>
          <a:p>
            <a:pPr/>
          </a:p>
        </p:txBody>
      </p:sp>
      <p:sp>
        <p:nvSpPr>
          <p:cNvPr id="4335" name="Straight Connector 61"/>
          <p:cNvSpPr/>
          <p:nvPr/>
        </p:nvSpPr>
        <p:spPr>
          <a:xfrm>
            <a:off x="7455943" y="2801011"/>
            <a:ext cx="1" cy="2213486"/>
          </a:xfrm>
          <a:prstGeom prst="line">
            <a:avLst/>
          </a:prstGeom>
          <a:ln w="12700">
            <a:solidFill>
              <a:schemeClr val="accent2"/>
            </a:solidFill>
            <a:miter/>
            <a:headEnd type="oval"/>
          </a:ln>
        </p:spPr>
        <p:txBody>
          <a:bodyPr lIns="45719" rIns="45719"/>
          <a:lstStyle/>
          <a:p>
            <a:pPr/>
          </a:p>
        </p:txBody>
      </p:sp>
      <p:sp>
        <p:nvSpPr>
          <p:cNvPr id="4336" name="Straight Connector 66"/>
          <p:cNvSpPr/>
          <p:nvPr/>
        </p:nvSpPr>
        <p:spPr>
          <a:xfrm>
            <a:off x="8023102" y="2141255"/>
            <a:ext cx="1" cy="2931116"/>
          </a:xfrm>
          <a:prstGeom prst="line">
            <a:avLst/>
          </a:prstGeom>
          <a:ln w="12700">
            <a:solidFill>
              <a:schemeClr val="accent4"/>
            </a:solidFill>
            <a:miter/>
            <a:headEnd type="oval"/>
          </a:ln>
        </p:spPr>
        <p:txBody>
          <a:bodyPr lIns="45719" rIns="45719"/>
          <a:lstStyle/>
          <a:p>
            <a:pPr/>
          </a:p>
        </p:txBody>
      </p:sp>
      <p:sp>
        <p:nvSpPr>
          <p:cNvPr id="4337" name="Straight Connector 70"/>
          <p:cNvSpPr/>
          <p:nvPr/>
        </p:nvSpPr>
        <p:spPr>
          <a:xfrm>
            <a:off x="9597251" y="4525637"/>
            <a:ext cx="1" cy="454135"/>
          </a:xfrm>
          <a:prstGeom prst="line">
            <a:avLst/>
          </a:prstGeom>
          <a:ln w="12700">
            <a:solidFill>
              <a:schemeClr val="accent5"/>
            </a:solidFill>
            <a:miter/>
            <a:headEnd type="oval"/>
          </a:ln>
        </p:spPr>
        <p:txBody>
          <a:bodyPr lIns="45719" rIns="45719"/>
          <a:lstStyle/>
          <a:p>
            <a:pPr/>
          </a:p>
        </p:txBody>
      </p:sp>
      <p:sp>
        <p:nvSpPr>
          <p:cNvPr id="4338" name="Straight Connector 72"/>
          <p:cNvSpPr/>
          <p:nvPr/>
        </p:nvSpPr>
        <p:spPr>
          <a:xfrm>
            <a:off x="10233859" y="3622812"/>
            <a:ext cx="1" cy="1264360"/>
          </a:xfrm>
          <a:prstGeom prst="line">
            <a:avLst/>
          </a:prstGeom>
          <a:ln w="12700">
            <a:solidFill>
              <a:schemeClr val="accent6"/>
            </a:solidFill>
            <a:miter/>
            <a:headEnd type="oval"/>
          </a:ln>
        </p:spPr>
        <p:txBody>
          <a:bodyPr lIns="45719" rIns="45719"/>
          <a:lstStyle/>
          <a:p>
            <a:pPr/>
          </a:p>
        </p:txBody>
      </p:sp>
      <p:sp>
        <p:nvSpPr>
          <p:cNvPr id="4339" name="Straight Connector 74"/>
          <p:cNvSpPr/>
          <p:nvPr/>
        </p:nvSpPr>
        <p:spPr>
          <a:xfrm>
            <a:off x="10546377" y="2581090"/>
            <a:ext cx="1" cy="2201907"/>
          </a:xfrm>
          <a:prstGeom prst="line">
            <a:avLst/>
          </a:prstGeom>
          <a:ln w="12700">
            <a:solidFill>
              <a:srgbClr val="6491C8"/>
            </a:solidFill>
            <a:miter/>
            <a:headEnd type="oval"/>
          </a:ln>
        </p:spPr>
        <p:txBody>
          <a:bodyPr lIns="45719" rIns="45719"/>
          <a:lstStyle/>
          <a:p>
            <a:pPr/>
          </a:p>
        </p:txBody>
      </p:sp>
      <p:sp>
        <p:nvSpPr>
          <p:cNvPr id="4340" name="Straight Connector 76"/>
          <p:cNvSpPr/>
          <p:nvPr/>
        </p:nvSpPr>
        <p:spPr>
          <a:xfrm>
            <a:off x="11518649" y="3460766"/>
            <a:ext cx="1" cy="1041789"/>
          </a:xfrm>
          <a:prstGeom prst="line">
            <a:avLst/>
          </a:prstGeom>
          <a:ln w="12700">
            <a:solidFill>
              <a:schemeClr val="accent1"/>
            </a:solidFill>
            <a:miter/>
            <a:headEnd type="oval"/>
          </a:ln>
        </p:spPr>
        <p:txBody>
          <a:bodyPr lIns="45719" rIns="45719"/>
          <a:lstStyle/>
          <a:p>
            <a:pPr/>
          </a:p>
        </p:txBody>
      </p:sp>
      <p:sp>
        <p:nvSpPr>
          <p:cNvPr id="4341" name="Oval 79"/>
          <p:cNvSpPr/>
          <p:nvPr/>
        </p:nvSpPr>
        <p:spPr>
          <a:xfrm>
            <a:off x="781251" y="3889804"/>
            <a:ext cx="172911" cy="172911"/>
          </a:xfrm>
          <a:prstGeom prst="ellipse">
            <a:avLst/>
          </a:prstGeom>
          <a:solidFill>
            <a:srgbClr val="6491C8"/>
          </a:solidFill>
          <a:ln w="25400">
            <a:solidFill>
              <a:srgbClr val="000000"/>
            </a:solidFill>
            <a:miter/>
          </a:ln>
        </p:spPr>
        <p:txBody>
          <a:bodyPr lIns="45719" rIns="45719" anchor="ctr"/>
          <a:lstStyle/>
          <a:p>
            <a:pPr algn="ctr">
              <a:defRPr sz="2500">
                <a:solidFill>
                  <a:srgbClr val="FFFFFF"/>
                </a:solidFill>
              </a:defRPr>
            </a:pPr>
          </a:p>
        </p:txBody>
      </p:sp>
      <p:sp>
        <p:nvSpPr>
          <p:cNvPr id="4342" name="Oval 80"/>
          <p:cNvSpPr/>
          <p:nvPr/>
        </p:nvSpPr>
        <p:spPr>
          <a:xfrm>
            <a:off x="1532747" y="3818206"/>
            <a:ext cx="172911" cy="172911"/>
          </a:xfrm>
          <a:prstGeom prst="ellipse">
            <a:avLst/>
          </a:prstGeom>
          <a:solidFill>
            <a:schemeClr val="accent1"/>
          </a:solidFill>
          <a:ln w="25400">
            <a:solidFill>
              <a:srgbClr val="000000"/>
            </a:solidFill>
            <a:miter/>
          </a:ln>
        </p:spPr>
        <p:txBody>
          <a:bodyPr lIns="45719" rIns="45719" anchor="ctr"/>
          <a:lstStyle/>
          <a:p>
            <a:pPr algn="ctr">
              <a:defRPr sz="2500">
                <a:solidFill>
                  <a:srgbClr val="FFFFFF"/>
                </a:solidFill>
              </a:defRPr>
            </a:pPr>
          </a:p>
        </p:txBody>
      </p:sp>
      <p:sp>
        <p:nvSpPr>
          <p:cNvPr id="4343" name="Oval 81"/>
          <p:cNvSpPr/>
          <p:nvPr/>
        </p:nvSpPr>
        <p:spPr>
          <a:xfrm>
            <a:off x="2014495" y="3832385"/>
            <a:ext cx="172911" cy="172911"/>
          </a:xfrm>
          <a:prstGeom prst="ellipse">
            <a:avLst/>
          </a:prstGeom>
          <a:solidFill>
            <a:schemeClr val="accent2"/>
          </a:solidFill>
          <a:ln w="25400">
            <a:solidFill>
              <a:srgbClr val="000000"/>
            </a:solidFill>
            <a:miter/>
          </a:ln>
        </p:spPr>
        <p:txBody>
          <a:bodyPr lIns="45719" rIns="45719" anchor="ctr"/>
          <a:lstStyle/>
          <a:p>
            <a:pPr algn="ctr">
              <a:defRPr sz="2500">
                <a:solidFill>
                  <a:srgbClr val="FFFFFF"/>
                </a:solidFill>
              </a:defRPr>
            </a:pPr>
          </a:p>
        </p:txBody>
      </p:sp>
      <p:sp>
        <p:nvSpPr>
          <p:cNvPr id="4344" name="Oval 82"/>
          <p:cNvSpPr/>
          <p:nvPr/>
        </p:nvSpPr>
        <p:spPr>
          <a:xfrm>
            <a:off x="3361056" y="4152698"/>
            <a:ext cx="354417" cy="354417"/>
          </a:xfrm>
          <a:prstGeom prst="ellipse">
            <a:avLst/>
          </a:prstGeom>
          <a:solidFill>
            <a:schemeClr val="accent3"/>
          </a:solidFill>
          <a:ln w="25400">
            <a:solidFill>
              <a:srgbClr val="000000"/>
            </a:solidFill>
            <a:miter/>
          </a:ln>
        </p:spPr>
        <p:txBody>
          <a:bodyPr lIns="45719" rIns="45719" anchor="ctr"/>
          <a:lstStyle/>
          <a:p>
            <a:pPr algn="ctr">
              <a:defRPr sz="2500">
                <a:solidFill>
                  <a:srgbClr val="FFFFFF"/>
                </a:solidFill>
              </a:defRPr>
            </a:pPr>
          </a:p>
        </p:txBody>
      </p:sp>
      <p:sp>
        <p:nvSpPr>
          <p:cNvPr id="4345" name="Oval 83"/>
          <p:cNvSpPr/>
          <p:nvPr/>
        </p:nvSpPr>
        <p:spPr>
          <a:xfrm>
            <a:off x="4527446" y="4830417"/>
            <a:ext cx="172911" cy="172911"/>
          </a:xfrm>
          <a:prstGeom prst="ellipse">
            <a:avLst/>
          </a:prstGeom>
          <a:solidFill>
            <a:schemeClr val="accent4"/>
          </a:solidFill>
          <a:ln w="25400">
            <a:solidFill>
              <a:srgbClr val="000000"/>
            </a:solidFill>
            <a:miter/>
          </a:ln>
        </p:spPr>
        <p:txBody>
          <a:bodyPr lIns="45719" rIns="45719" anchor="ctr"/>
          <a:lstStyle/>
          <a:p>
            <a:pPr algn="ctr">
              <a:defRPr sz="2500">
                <a:solidFill>
                  <a:srgbClr val="FFFFFF"/>
                </a:solidFill>
              </a:defRPr>
            </a:pPr>
          </a:p>
        </p:txBody>
      </p:sp>
      <p:sp>
        <p:nvSpPr>
          <p:cNvPr id="4346" name="Oval 84"/>
          <p:cNvSpPr/>
          <p:nvPr/>
        </p:nvSpPr>
        <p:spPr>
          <a:xfrm>
            <a:off x="4837769" y="5087670"/>
            <a:ext cx="172911" cy="172911"/>
          </a:xfrm>
          <a:prstGeom prst="ellipse">
            <a:avLst/>
          </a:prstGeom>
          <a:solidFill>
            <a:schemeClr val="accent5"/>
          </a:solidFill>
          <a:ln w="25400">
            <a:solidFill>
              <a:srgbClr val="000000"/>
            </a:solidFill>
            <a:miter/>
          </a:ln>
        </p:spPr>
        <p:txBody>
          <a:bodyPr lIns="45719" rIns="45719" anchor="ctr"/>
          <a:lstStyle/>
          <a:p>
            <a:pPr algn="ctr">
              <a:defRPr sz="2500">
                <a:solidFill>
                  <a:srgbClr val="FFFFFF"/>
                </a:solidFill>
              </a:defRPr>
            </a:pPr>
          </a:p>
        </p:txBody>
      </p:sp>
      <p:sp>
        <p:nvSpPr>
          <p:cNvPr id="4347" name="Straight Connector 86"/>
          <p:cNvSpPr/>
          <p:nvPr/>
        </p:nvSpPr>
        <p:spPr>
          <a:xfrm>
            <a:off x="867240" y="4109557"/>
            <a:ext cx="1" cy="450932"/>
          </a:xfrm>
          <a:prstGeom prst="line">
            <a:avLst/>
          </a:prstGeom>
          <a:ln w="12700">
            <a:solidFill>
              <a:srgbClr val="6491C8"/>
            </a:solidFill>
            <a:miter/>
            <a:tailEnd type="oval"/>
          </a:ln>
        </p:spPr>
        <p:txBody>
          <a:bodyPr lIns="45719" rIns="45719"/>
          <a:lstStyle/>
          <a:p>
            <a:pPr/>
          </a:p>
        </p:txBody>
      </p:sp>
      <p:sp>
        <p:nvSpPr>
          <p:cNvPr id="4348" name="Straight Connector 88"/>
          <p:cNvSpPr/>
          <p:nvPr/>
        </p:nvSpPr>
        <p:spPr>
          <a:xfrm flipH="1">
            <a:off x="1596446" y="4063258"/>
            <a:ext cx="1" cy="1400057"/>
          </a:xfrm>
          <a:prstGeom prst="line">
            <a:avLst/>
          </a:prstGeom>
          <a:ln w="12700">
            <a:solidFill>
              <a:schemeClr val="accent1"/>
            </a:solidFill>
            <a:miter/>
            <a:tailEnd type="oval"/>
          </a:ln>
        </p:spPr>
        <p:txBody>
          <a:bodyPr lIns="45719" rIns="45719"/>
          <a:lstStyle/>
          <a:p>
            <a:pPr/>
          </a:p>
        </p:txBody>
      </p:sp>
      <p:sp>
        <p:nvSpPr>
          <p:cNvPr id="4349" name="Straight Connector 90"/>
          <p:cNvSpPr/>
          <p:nvPr/>
        </p:nvSpPr>
        <p:spPr>
          <a:xfrm flipH="1">
            <a:off x="2082582" y="4063257"/>
            <a:ext cx="1" cy="2071389"/>
          </a:xfrm>
          <a:prstGeom prst="line">
            <a:avLst/>
          </a:prstGeom>
          <a:ln w="12700">
            <a:solidFill>
              <a:schemeClr val="accent2"/>
            </a:solidFill>
            <a:miter/>
            <a:tailEnd type="oval"/>
          </a:ln>
        </p:spPr>
        <p:txBody>
          <a:bodyPr lIns="45719" rIns="45719"/>
          <a:lstStyle/>
          <a:p>
            <a:pPr/>
          </a:p>
        </p:txBody>
      </p:sp>
      <p:sp>
        <p:nvSpPr>
          <p:cNvPr id="4350" name="Straight Connector 93"/>
          <p:cNvSpPr/>
          <p:nvPr/>
        </p:nvSpPr>
        <p:spPr>
          <a:xfrm>
            <a:off x="3506268" y="4549395"/>
            <a:ext cx="1" cy="497231"/>
          </a:xfrm>
          <a:prstGeom prst="line">
            <a:avLst/>
          </a:prstGeom>
          <a:ln w="12700">
            <a:solidFill>
              <a:schemeClr val="accent3"/>
            </a:solidFill>
            <a:miter/>
            <a:tailEnd type="oval"/>
          </a:ln>
        </p:spPr>
        <p:txBody>
          <a:bodyPr lIns="45719" rIns="45719"/>
          <a:lstStyle/>
          <a:p>
            <a:pPr/>
          </a:p>
        </p:txBody>
      </p:sp>
      <p:sp>
        <p:nvSpPr>
          <p:cNvPr id="4351" name="Straight Connector 95"/>
          <p:cNvSpPr/>
          <p:nvPr/>
        </p:nvSpPr>
        <p:spPr>
          <a:xfrm>
            <a:off x="4872081" y="5336473"/>
            <a:ext cx="1" cy="971794"/>
          </a:xfrm>
          <a:prstGeom prst="line">
            <a:avLst/>
          </a:prstGeom>
          <a:ln w="12700">
            <a:solidFill>
              <a:schemeClr val="accent5"/>
            </a:solidFill>
            <a:miter/>
            <a:tailEnd type="oval"/>
          </a:ln>
        </p:spPr>
        <p:txBody>
          <a:bodyPr lIns="45719" rIns="45719"/>
          <a:lstStyle/>
          <a:p>
            <a:pPr/>
          </a:p>
        </p:txBody>
      </p:sp>
      <p:sp>
        <p:nvSpPr>
          <p:cNvPr id="4352" name="Straight Connector 97"/>
          <p:cNvSpPr/>
          <p:nvPr/>
        </p:nvSpPr>
        <p:spPr>
          <a:xfrm>
            <a:off x="4582715" y="5070254"/>
            <a:ext cx="1" cy="728726"/>
          </a:xfrm>
          <a:prstGeom prst="line">
            <a:avLst/>
          </a:prstGeom>
          <a:ln w="12700">
            <a:solidFill>
              <a:schemeClr val="accent4"/>
            </a:solidFill>
            <a:miter/>
            <a:tailEnd type="oval"/>
          </a:ln>
        </p:spPr>
        <p:txBody>
          <a:bodyPr lIns="45719" rIns="45719"/>
          <a:lstStyle/>
          <a:p>
            <a:pPr/>
          </a:p>
        </p:txBody>
      </p:sp>
      <p:sp>
        <p:nvSpPr>
          <p:cNvPr id="4353" name="TextBox 99"/>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17</a:t>
            </a:r>
          </a:p>
        </p:txBody>
      </p:sp>
      <p:sp>
        <p:nvSpPr>
          <p:cNvPr id="4354" name="TextBox 100"/>
          <p:cNvSpPr txBox="1"/>
          <p:nvPr/>
        </p:nvSpPr>
        <p:spPr>
          <a:xfrm>
            <a:off x="3606381" y="977145"/>
            <a:ext cx="4959464"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a:t>
            </a:r>
          </a:p>
        </p:txBody>
      </p:sp>
      <p:sp>
        <p:nvSpPr>
          <p:cNvPr id="4355" name="Rectangle 101"/>
          <p:cNvSpPr txBox="1"/>
          <p:nvPr/>
        </p:nvSpPr>
        <p:spPr>
          <a:xfrm>
            <a:off x="3004669" y="1349142"/>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4"/>
                </a:solidFill>
                <a:latin typeface="FontAwesome"/>
                <a:ea typeface="FontAwesome"/>
                <a:cs typeface="FontAwesome"/>
                <a:sym typeface="FontAwesome"/>
              </a:defRPr>
            </a:lvl1pPr>
          </a:lstStyle>
          <a:p>
            <a:pPr/>
            <a:r>
              <a:t></a:t>
            </a:r>
          </a:p>
        </p:txBody>
      </p:sp>
      <p:sp>
        <p:nvSpPr>
          <p:cNvPr id="4356" name="Rectangle 102"/>
          <p:cNvSpPr txBox="1"/>
          <p:nvPr/>
        </p:nvSpPr>
        <p:spPr>
          <a:xfrm>
            <a:off x="1081345" y="1110273"/>
            <a:ext cx="186617"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6491C8"/>
                </a:solidFill>
                <a:latin typeface="FontAwesome"/>
                <a:ea typeface="FontAwesome"/>
                <a:cs typeface="FontAwesome"/>
                <a:sym typeface="FontAwesome"/>
              </a:defRPr>
            </a:lvl1pPr>
          </a:lstStyle>
          <a:p>
            <a:pPr/>
            <a:r>
              <a:t>|</a:t>
            </a:r>
          </a:p>
        </p:txBody>
      </p:sp>
      <p:sp>
        <p:nvSpPr>
          <p:cNvPr id="4357" name="Rectangle 103"/>
          <p:cNvSpPr txBox="1"/>
          <p:nvPr/>
        </p:nvSpPr>
        <p:spPr>
          <a:xfrm>
            <a:off x="11299678" y="2858547"/>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1"/>
                </a:solidFill>
                <a:latin typeface="FontAwesome"/>
                <a:ea typeface="FontAwesome"/>
                <a:cs typeface="FontAwesome"/>
                <a:sym typeface="FontAwesome"/>
              </a:defRPr>
            </a:lvl1pPr>
          </a:lstStyle>
          <a:p>
            <a:pPr/>
            <a:r>
              <a:t></a:t>
            </a:r>
          </a:p>
        </p:txBody>
      </p:sp>
      <p:sp>
        <p:nvSpPr>
          <p:cNvPr id="4358" name="Rectangle 104"/>
          <p:cNvSpPr txBox="1"/>
          <p:nvPr/>
        </p:nvSpPr>
        <p:spPr>
          <a:xfrm>
            <a:off x="2356033" y="2155225"/>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3"/>
                </a:solidFill>
                <a:latin typeface="FontAwesome"/>
                <a:ea typeface="FontAwesome"/>
                <a:cs typeface="FontAwesome"/>
                <a:sym typeface="FontAwesome"/>
              </a:defRPr>
            </a:lvl1pPr>
          </a:lstStyle>
          <a:p>
            <a:pPr/>
            <a:r>
              <a:t></a:t>
            </a:r>
          </a:p>
        </p:txBody>
      </p:sp>
      <p:sp>
        <p:nvSpPr>
          <p:cNvPr id="4359" name="Rectangle 105"/>
          <p:cNvSpPr txBox="1"/>
          <p:nvPr/>
        </p:nvSpPr>
        <p:spPr>
          <a:xfrm>
            <a:off x="1969262" y="1203725"/>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4360" name="Rectangle 106"/>
          <p:cNvSpPr txBox="1"/>
          <p:nvPr/>
        </p:nvSpPr>
        <p:spPr>
          <a:xfrm>
            <a:off x="1806712" y="692794"/>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1"/>
                </a:solidFill>
                <a:latin typeface="FontAwesome"/>
                <a:ea typeface="FontAwesome"/>
                <a:cs typeface="FontAwesome"/>
                <a:sym typeface="FontAwesome"/>
              </a:defRPr>
            </a:lvl1pPr>
          </a:lstStyle>
          <a:p>
            <a:pPr/>
            <a:r>
              <a:t></a:t>
            </a:r>
          </a:p>
        </p:txBody>
      </p:sp>
      <p:sp>
        <p:nvSpPr>
          <p:cNvPr id="4361" name="Rectangle 107"/>
          <p:cNvSpPr txBox="1"/>
          <p:nvPr/>
        </p:nvSpPr>
        <p:spPr>
          <a:xfrm>
            <a:off x="10007788" y="2335299"/>
            <a:ext cx="442973"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6491C8"/>
                </a:solidFill>
                <a:latin typeface="FontAwesome"/>
                <a:ea typeface="FontAwesome"/>
                <a:cs typeface="FontAwesome"/>
                <a:sym typeface="FontAwesome"/>
              </a:defRPr>
            </a:lvl1pPr>
          </a:lstStyle>
          <a:p>
            <a:pPr/>
            <a:r>
              <a:t>Ã</a:t>
            </a:r>
          </a:p>
        </p:txBody>
      </p:sp>
      <p:sp>
        <p:nvSpPr>
          <p:cNvPr id="4362" name="Rectangle 108"/>
          <p:cNvSpPr txBox="1"/>
          <p:nvPr/>
        </p:nvSpPr>
        <p:spPr>
          <a:xfrm>
            <a:off x="3328738" y="5027970"/>
            <a:ext cx="35814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3"/>
                </a:solidFill>
                <a:latin typeface="FontAwesome"/>
                <a:ea typeface="FontAwesome"/>
                <a:cs typeface="FontAwesome"/>
                <a:sym typeface="FontAwesome"/>
              </a:defRPr>
            </a:lvl1pPr>
          </a:lstStyle>
          <a:p>
            <a:pPr/>
            <a:r>
              <a:t>k</a:t>
            </a:r>
          </a:p>
        </p:txBody>
      </p:sp>
      <p:sp>
        <p:nvSpPr>
          <p:cNvPr id="4363" name="Rectangle 109"/>
          <p:cNvSpPr txBox="1"/>
          <p:nvPr/>
        </p:nvSpPr>
        <p:spPr>
          <a:xfrm>
            <a:off x="6046954" y="3735960"/>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1"/>
                </a:solidFill>
                <a:latin typeface="FontAwesome"/>
                <a:ea typeface="FontAwesome"/>
                <a:cs typeface="FontAwesome"/>
                <a:sym typeface="FontAwesome"/>
              </a:defRPr>
            </a:lvl1pPr>
          </a:lstStyle>
          <a:p>
            <a:pPr/>
            <a:r>
              <a:t></a:t>
            </a:r>
          </a:p>
        </p:txBody>
      </p:sp>
      <p:sp>
        <p:nvSpPr>
          <p:cNvPr id="4364" name="Rectangle 110"/>
          <p:cNvSpPr txBox="1"/>
          <p:nvPr/>
        </p:nvSpPr>
        <p:spPr>
          <a:xfrm>
            <a:off x="4353557" y="6112169"/>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5"/>
                </a:solidFill>
                <a:latin typeface="FontAwesome"/>
                <a:ea typeface="FontAwesome"/>
                <a:cs typeface="FontAwesome"/>
                <a:sym typeface="FontAwesome"/>
              </a:defRPr>
            </a:lvl1pPr>
          </a:lstStyle>
          <a:p>
            <a:pPr/>
            <a:r>
              <a:t></a:t>
            </a:r>
          </a:p>
        </p:txBody>
      </p:sp>
      <p:sp>
        <p:nvSpPr>
          <p:cNvPr id="4365" name="Rectangle 111"/>
          <p:cNvSpPr txBox="1"/>
          <p:nvPr/>
        </p:nvSpPr>
        <p:spPr>
          <a:xfrm>
            <a:off x="9706097" y="3562932"/>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6"/>
                </a:solidFill>
                <a:latin typeface="FontAwesome"/>
                <a:ea typeface="FontAwesome"/>
                <a:cs typeface="FontAwesome"/>
                <a:sym typeface="FontAwesome"/>
              </a:defRPr>
            </a:lvl1pPr>
          </a:lstStyle>
          <a:p>
            <a:pPr/>
            <a:r>
              <a:t></a:t>
            </a:r>
          </a:p>
        </p:txBody>
      </p:sp>
      <p:sp>
        <p:nvSpPr>
          <p:cNvPr id="4366" name="Rectangle 112"/>
          <p:cNvSpPr txBox="1"/>
          <p:nvPr/>
        </p:nvSpPr>
        <p:spPr>
          <a:xfrm>
            <a:off x="9083901" y="4382889"/>
            <a:ext cx="351350"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5"/>
                </a:solidFill>
                <a:latin typeface="FontAwesome"/>
                <a:ea typeface="FontAwesome"/>
                <a:cs typeface="FontAwesome"/>
                <a:sym typeface="FontAwesome"/>
              </a:defRPr>
            </a:lvl1pPr>
          </a:lstStyle>
          <a:p>
            <a:pPr/>
            <a:r>
              <a:t>ò</a:t>
            </a:r>
          </a:p>
        </p:txBody>
      </p:sp>
      <p:sp>
        <p:nvSpPr>
          <p:cNvPr id="4367" name="Rectangle 113"/>
          <p:cNvSpPr txBox="1"/>
          <p:nvPr/>
        </p:nvSpPr>
        <p:spPr>
          <a:xfrm>
            <a:off x="4364492" y="2142584"/>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6"/>
                </a:solidFill>
                <a:latin typeface="FontAwesome"/>
                <a:ea typeface="FontAwesome"/>
                <a:cs typeface="FontAwesome"/>
                <a:sym typeface="FontAwesome"/>
              </a:defRPr>
            </a:lvl1pPr>
          </a:lstStyle>
          <a:p>
            <a:pPr/>
            <a:r>
              <a:t></a:t>
            </a:r>
          </a:p>
        </p:txBody>
      </p:sp>
      <p:sp>
        <p:nvSpPr>
          <p:cNvPr id="4368" name="Rectangle 114"/>
          <p:cNvSpPr txBox="1"/>
          <p:nvPr/>
        </p:nvSpPr>
        <p:spPr>
          <a:xfrm>
            <a:off x="3265206" y="2922268"/>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5"/>
                </a:solidFill>
                <a:latin typeface="FontAwesome"/>
                <a:ea typeface="FontAwesome"/>
                <a:cs typeface="FontAwesome"/>
                <a:sym typeface="FontAwesome"/>
              </a:defRPr>
            </a:lvl1pPr>
          </a:lstStyle>
          <a:p>
            <a:pPr/>
            <a:r>
              <a:t></a:t>
            </a:r>
          </a:p>
        </p:txBody>
      </p:sp>
      <p:sp>
        <p:nvSpPr>
          <p:cNvPr id="4369" name="Rectangle 115"/>
          <p:cNvSpPr txBox="1"/>
          <p:nvPr/>
        </p:nvSpPr>
        <p:spPr>
          <a:xfrm>
            <a:off x="4937021" y="2936882"/>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6491C8"/>
                </a:solidFill>
                <a:latin typeface="FontAwesome"/>
                <a:ea typeface="FontAwesome"/>
                <a:cs typeface="FontAwesome"/>
                <a:sym typeface="FontAwesome"/>
              </a:defRPr>
            </a:lvl1pPr>
          </a:lstStyle>
          <a:p>
            <a:pPr/>
            <a:r>
              <a:t></a:t>
            </a:r>
          </a:p>
        </p:txBody>
      </p:sp>
      <p:sp>
        <p:nvSpPr>
          <p:cNvPr id="4370" name="Rectangle 116"/>
          <p:cNvSpPr txBox="1"/>
          <p:nvPr/>
        </p:nvSpPr>
        <p:spPr>
          <a:xfrm>
            <a:off x="4092137" y="5570919"/>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4"/>
                </a:solidFill>
                <a:latin typeface="FontAwesome"/>
                <a:ea typeface="FontAwesome"/>
                <a:cs typeface="FontAwesome"/>
                <a:sym typeface="FontAwesome"/>
              </a:defRPr>
            </a:lvl1pPr>
          </a:lstStyle>
          <a:p>
            <a:pPr/>
            <a:r>
              <a:t></a:t>
            </a:r>
          </a:p>
        </p:txBody>
      </p:sp>
      <p:sp>
        <p:nvSpPr>
          <p:cNvPr id="4371" name="Rectangle 117"/>
          <p:cNvSpPr txBox="1"/>
          <p:nvPr/>
        </p:nvSpPr>
        <p:spPr>
          <a:xfrm>
            <a:off x="641467" y="4653822"/>
            <a:ext cx="468459"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6491C8"/>
                </a:solidFill>
                <a:latin typeface="FontAwesome"/>
                <a:ea typeface="FontAwesome"/>
                <a:cs typeface="FontAwesome"/>
                <a:sym typeface="FontAwesome"/>
              </a:defRPr>
            </a:lvl1pPr>
          </a:lstStyle>
          <a:p>
            <a:pPr/>
            <a:r>
              <a:t></a:t>
            </a:r>
          </a:p>
        </p:txBody>
      </p:sp>
      <p:sp>
        <p:nvSpPr>
          <p:cNvPr id="4372" name="Rectangle 118"/>
          <p:cNvSpPr txBox="1"/>
          <p:nvPr/>
        </p:nvSpPr>
        <p:spPr>
          <a:xfrm>
            <a:off x="1380330" y="5475134"/>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1"/>
                </a:solidFill>
                <a:latin typeface="FontAwesome"/>
                <a:ea typeface="FontAwesome"/>
                <a:cs typeface="FontAwesome"/>
                <a:sym typeface="FontAwesome"/>
              </a:defRPr>
            </a:lvl1pPr>
          </a:lstStyle>
          <a:p>
            <a:pPr/>
            <a:r>
              <a:t></a:t>
            </a:r>
          </a:p>
        </p:txBody>
      </p:sp>
      <p:sp>
        <p:nvSpPr>
          <p:cNvPr id="4373" name="Rectangle 119"/>
          <p:cNvSpPr txBox="1"/>
          <p:nvPr/>
        </p:nvSpPr>
        <p:spPr>
          <a:xfrm>
            <a:off x="2124155" y="5778334"/>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2"/>
                </a:solidFill>
                <a:latin typeface="FontAwesome"/>
                <a:ea typeface="FontAwesome"/>
                <a:cs typeface="FontAwesome"/>
                <a:sym typeface="FontAwesome"/>
              </a:defRPr>
            </a:lvl1pPr>
          </a:lstStyle>
          <a:p>
            <a:pPr/>
            <a:r>
              <a:t></a:t>
            </a:r>
          </a:p>
        </p:txBody>
      </p:sp>
      <p:sp>
        <p:nvSpPr>
          <p:cNvPr id="4374" name="Rectangle 120"/>
          <p:cNvSpPr txBox="1"/>
          <p:nvPr/>
        </p:nvSpPr>
        <p:spPr>
          <a:xfrm>
            <a:off x="7438375" y="1957473"/>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4"/>
                </a:solidFill>
                <a:latin typeface="FontAwesome"/>
                <a:ea typeface="FontAwesome"/>
                <a:cs typeface="FontAwesome"/>
                <a:sym typeface="FontAwesome"/>
              </a:defRPr>
            </a:lvl1pPr>
          </a:lstStyle>
          <a:p>
            <a:pPr/>
            <a:r>
              <a:t></a:t>
            </a:r>
          </a:p>
        </p:txBody>
      </p:sp>
      <p:sp>
        <p:nvSpPr>
          <p:cNvPr id="4375" name="Rectangle 121"/>
          <p:cNvSpPr txBox="1"/>
          <p:nvPr/>
        </p:nvSpPr>
        <p:spPr>
          <a:xfrm>
            <a:off x="6961449" y="2579594"/>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3"/>
                </a:solidFill>
                <a:latin typeface="FontAwesome"/>
                <a:ea typeface="FontAwesome"/>
                <a:cs typeface="FontAwesome"/>
                <a:sym typeface="FontAwesome"/>
              </a:defRPr>
            </a:lvl1pPr>
          </a:lstStyle>
          <a:p>
            <a:pPr/>
            <a:r>
              <a:t></a:t>
            </a:r>
          </a:p>
        </p:txBody>
      </p:sp>
      <p:sp>
        <p:nvSpPr>
          <p:cNvPr id="4376" name="Rectangle 122"/>
          <p:cNvSpPr txBox="1"/>
          <p:nvPr/>
        </p:nvSpPr>
        <p:spPr>
          <a:xfrm>
            <a:off x="6673536" y="3212285"/>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2"/>
                </a:solidFill>
                <a:latin typeface="FontAwesome"/>
                <a:ea typeface="FontAwesome"/>
                <a:cs typeface="FontAwesome"/>
                <a:sym typeface="FontAwesome"/>
              </a:defRPr>
            </a:lvl1pPr>
          </a:lstStyle>
          <a:p>
            <a:pPr/>
            <a:r>
              <a:t></a:t>
            </a:r>
          </a:p>
        </p:txBody>
      </p:sp>
      <p:grpSp>
        <p:nvGrpSpPr>
          <p:cNvPr id="4391" name="Group 143"/>
          <p:cNvGrpSpPr/>
          <p:nvPr/>
        </p:nvGrpSpPr>
        <p:grpSpPr>
          <a:xfrm>
            <a:off x="8864776" y="1039148"/>
            <a:ext cx="2623413" cy="925392"/>
            <a:chOff x="0" y="0"/>
            <a:chExt cx="2623412" cy="925390"/>
          </a:xfrm>
        </p:grpSpPr>
        <p:sp>
          <p:nvSpPr>
            <p:cNvPr id="4377" name="Rounded Rectangle 124"/>
            <p:cNvSpPr/>
            <p:nvPr/>
          </p:nvSpPr>
          <p:spPr>
            <a:xfrm>
              <a:off x="0" y="304051"/>
              <a:ext cx="148648" cy="133653"/>
            </a:xfrm>
            <a:prstGeom prst="roundRect">
              <a:avLst>
                <a:gd name="adj" fmla="val 16667"/>
              </a:avLst>
            </a:prstGeom>
            <a:solidFill>
              <a:srgbClr val="6491C8"/>
            </a:solidFill>
            <a:ln w="12700" cap="flat">
              <a:noFill/>
              <a:miter lim="400000"/>
            </a:ln>
            <a:effectLst/>
          </p:spPr>
          <p:txBody>
            <a:bodyPr wrap="square" lIns="45719" tIns="45719" rIns="45719" bIns="45719" numCol="1" anchor="ctr">
              <a:noAutofit/>
            </a:bodyPr>
            <a:lstStyle/>
            <a:p>
              <a:pPr algn="ctr">
                <a:defRPr sz="700">
                  <a:solidFill>
                    <a:srgbClr val="FFFFFF"/>
                  </a:solidFill>
                </a:defRPr>
              </a:pPr>
            </a:p>
          </p:txBody>
        </p:sp>
        <p:sp>
          <p:nvSpPr>
            <p:cNvPr id="4378" name="TextBox 125"/>
            <p:cNvSpPr txBox="1"/>
            <p:nvPr/>
          </p:nvSpPr>
          <p:spPr>
            <a:xfrm>
              <a:off x="233369" y="252508"/>
              <a:ext cx="903572" cy="2439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700">
                  <a:solidFill>
                    <a:srgbClr val="7D8287"/>
                  </a:solidFill>
                  <a:latin typeface="Montserrat Light"/>
                  <a:ea typeface="Montserrat Light"/>
                  <a:cs typeface="Montserrat Light"/>
                  <a:sym typeface="Montserrat Light"/>
                </a:defRPr>
              </a:lvl1pPr>
            </a:lstStyle>
            <a:p>
              <a:pPr/>
              <a:r>
                <a:t>Text goes</a:t>
              </a:r>
            </a:p>
          </p:txBody>
        </p:sp>
        <p:sp>
          <p:nvSpPr>
            <p:cNvPr id="4379" name="Rounded Rectangle 126"/>
            <p:cNvSpPr/>
            <p:nvPr/>
          </p:nvSpPr>
          <p:spPr>
            <a:xfrm>
              <a:off x="0" y="511739"/>
              <a:ext cx="148648" cy="133653"/>
            </a:xfrm>
            <a:prstGeom prst="roundRect">
              <a:avLst>
                <a:gd name="adj" fmla="val 16667"/>
              </a:avLst>
            </a:prstGeom>
            <a:solidFill>
              <a:schemeClr val="accent1"/>
            </a:solidFill>
            <a:ln w="12700" cap="flat">
              <a:noFill/>
              <a:miter lim="400000"/>
            </a:ln>
            <a:effectLst/>
          </p:spPr>
          <p:txBody>
            <a:bodyPr wrap="square" lIns="45719" tIns="45719" rIns="45719" bIns="45719" numCol="1" anchor="ctr">
              <a:noAutofit/>
            </a:bodyPr>
            <a:lstStyle/>
            <a:p>
              <a:pPr algn="ctr">
                <a:defRPr sz="700">
                  <a:solidFill>
                    <a:srgbClr val="FFFFFF"/>
                  </a:solidFill>
                </a:defRPr>
              </a:pPr>
            </a:p>
          </p:txBody>
        </p:sp>
        <p:sp>
          <p:nvSpPr>
            <p:cNvPr id="4380" name="TextBox 127"/>
            <p:cNvSpPr txBox="1"/>
            <p:nvPr/>
          </p:nvSpPr>
          <p:spPr>
            <a:xfrm>
              <a:off x="233369" y="460196"/>
              <a:ext cx="903572" cy="2439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700">
                  <a:solidFill>
                    <a:srgbClr val="7D8287"/>
                  </a:solidFill>
                  <a:latin typeface="Montserrat Light"/>
                  <a:ea typeface="Montserrat Light"/>
                  <a:cs typeface="Montserrat Light"/>
                  <a:sym typeface="Montserrat Light"/>
                </a:defRPr>
              </a:lvl1pPr>
            </a:lstStyle>
            <a:p>
              <a:pPr/>
              <a:r>
                <a:t>Example text goes</a:t>
              </a:r>
            </a:p>
          </p:txBody>
        </p:sp>
        <p:sp>
          <p:nvSpPr>
            <p:cNvPr id="4381" name="Rounded Rectangle 128"/>
            <p:cNvSpPr/>
            <p:nvPr/>
          </p:nvSpPr>
          <p:spPr>
            <a:xfrm>
              <a:off x="0" y="732470"/>
              <a:ext cx="148648" cy="133653"/>
            </a:xfrm>
            <a:prstGeom prst="roundRect">
              <a:avLst>
                <a:gd name="adj" fmla="val 16667"/>
              </a:avLst>
            </a:prstGeom>
            <a:solidFill>
              <a:schemeClr val="accent2"/>
            </a:solidFill>
            <a:ln w="12700" cap="flat">
              <a:noFill/>
              <a:miter lim="400000"/>
            </a:ln>
            <a:effectLst/>
          </p:spPr>
          <p:txBody>
            <a:bodyPr wrap="square" lIns="45719" tIns="45719" rIns="45719" bIns="45719" numCol="1" anchor="ctr">
              <a:noAutofit/>
            </a:bodyPr>
            <a:lstStyle/>
            <a:p>
              <a:pPr algn="ctr">
                <a:defRPr sz="700">
                  <a:solidFill>
                    <a:srgbClr val="FFFFFF"/>
                  </a:solidFill>
                </a:defRPr>
              </a:pPr>
            </a:p>
          </p:txBody>
        </p:sp>
        <p:sp>
          <p:nvSpPr>
            <p:cNvPr id="4382" name="TextBox 129"/>
            <p:cNvSpPr txBox="1"/>
            <p:nvPr/>
          </p:nvSpPr>
          <p:spPr>
            <a:xfrm>
              <a:off x="233369" y="680927"/>
              <a:ext cx="903572" cy="2439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700">
                  <a:solidFill>
                    <a:srgbClr val="7D8287"/>
                  </a:solidFill>
                  <a:latin typeface="Montserrat Light"/>
                  <a:ea typeface="Montserrat Light"/>
                  <a:cs typeface="Montserrat Light"/>
                  <a:sym typeface="Montserrat Light"/>
                </a:defRPr>
              </a:lvl1pPr>
            </a:lstStyle>
            <a:p>
              <a:pPr/>
              <a:r>
                <a:t>Example text goes</a:t>
              </a:r>
            </a:p>
          </p:txBody>
        </p:sp>
        <p:sp>
          <p:nvSpPr>
            <p:cNvPr id="4383" name="Rounded Rectangle 130"/>
            <p:cNvSpPr/>
            <p:nvPr/>
          </p:nvSpPr>
          <p:spPr>
            <a:xfrm>
              <a:off x="1486472" y="51543"/>
              <a:ext cx="148648" cy="133653"/>
            </a:xfrm>
            <a:prstGeom prst="roundRect">
              <a:avLst>
                <a:gd name="adj" fmla="val 16667"/>
              </a:avLst>
            </a:prstGeom>
            <a:solidFill>
              <a:schemeClr val="accent3"/>
            </a:solidFill>
            <a:ln w="12700" cap="flat">
              <a:noFill/>
              <a:miter lim="400000"/>
            </a:ln>
            <a:effectLst/>
          </p:spPr>
          <p:txBody>
            <a:bodyPr wrap="square" lIns="45719" tIns="45719" rIns="45719" bIns="45719" numCol="1" anchor="ctr">
              <a:noAutofit/>
            </a:bodyPr>
            <a:lstStyle/>
            <a:p>
              <a:pPr algn="ctr">
                <a:defRPr sz="700">
                  <a:solidFill>
                    <a:srgbClr val="FFFFFF"/>
                  </a:solidFill>
                </a:defRPr>
              </a:pPr>
            </a:p>
          </p:txBody>
        </p:sp>
        <p:sp>
          <p:nvSpPr>
            <p:cNvPr id="4384" name="TextBox 131"/>
            <p:cNvSpPr txBox="1"/>
            <p:nvPr/>
          </p:nvSpPr>
          <p:spPr>
            <a:xfrm>
              <a:off x="1719841" y="-1"/>
              <a:ext cx="903572" cy="2439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700">
                  <a:solidFill>
                    <a:srgbClr val="7D8287"/>
                  </a:solidFill>
                  <a:latin typeface="Montserrat Light"/>
                  <a:ea typeface="Montserrat Light"/>
                  <a:cs typeface="Montserrat Light"/>
                  <a:sym typeface="Montserrat Light"/>
                </a:defRPr>
              </a:lvl1pPr>
            </a:lstStyle>
            <a:p>
              <a:pPr/>
              <a:r>
                <a:t>Text goes</a:t>
              </a:r>
            </a:p>
          </p:txBody>
        </p:sp>
        <p:sp>
          <p:nvSpPr>
            <p:cNvPr id="4385" name="Rounded Rectangle 132"/>
            <p:cNvSpPr/>
            <p:nvPr/>
          </p:nvSpPr>
          <p:spPr>
            <a:xfrm>
              <a:off x="1486472" y="259231"/>
              <a:ext cx="148648" cy="133653"/>
            </a:xfrm>
            <a:prstGeom prst="roundRect">
              <a:avLst>
                <a:gd name="adj" fmla="val 16667"/>
              </a:avLst>
            </a:prstGeom>
            <a:solidFill>
              <a:schemeClr val="accent4"/>
            </a:solidFill>
            <a:ln w="12700" cap="flat">
              <a:noFill/>
              <a:miter lim="400000"/>
            </a:ln>
            <a:effectLst/>
          </p:spPr>
          <p:txBody>
            <a:bodyPr wrap="square" lIns="45719" tIns="45719" rIns="45719" bIns="45719" numCol="1" anchor="ctr">
              <a:noAutofit/>
            </a:bodyPr>
            <a:lstStyle/>
            <a:p>
              <a:pPr algn="ctr">
                <a:defRPr sz="700">
                  <a:solidFill>
                    <a:srgbClr val="FFFFFF"/>
                  </a:solidFill>
                </a:defRPr>
              </a:pPr>
            </a:p>
          </p:txBody>
        </p:sp>
        <p:sp>
          <p:nvSpPr>
            <p:cNvPr id="4386" name="TextBox 133"/>
            <p:cNvSpPr txBox="1"/>
            <p:nvPr/>
          </p:nvSpPr>
          <p:spPr>
            <a:xfrm>
              <a:off x="1719841" y="207688"/>
              <a:ext cx="903572" cy="2439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700">
                  <a:solidFill>
                    <a:srgbClr val="7D8287"/>
                  </a:solidFill>
                  <a:latin typeface="Montserrat Light"/>
                  <a:ea typeface="Montserrat Light"/>
                  <a:cs typeface="Montserrat Light"/>
                  <a:sym typeface="Montserrat Light"/>
                </a:defRPr>
              </a:lvl1pPr>
            </a:lstStyle>
            <a:p>
              <a:pPr/>
              <a:r>
                <a:t>Example text goes</a:t>
              </a:r>
            </a:p>
          </p:txBody>
        </p:sp>
        <p:sp>
          <p:nvSpPr>
            <p:cNvPr id="4387" name="Rounded Rectangle 134"/>
            <p:cNvSpPr/>
            <p:nvPr/>
          </p:nvSpPr>
          <p:spPr>
            <a:xfrm>
              <a:off x="1486472" y="479962"/>
              <a:ext cx="148648" cy="133653"/>
            </a:xfrm>
            <a:prstGeom prst="roundRect">
              <a:avLst>
                <a:gd name="adj" fmla="val 16667"/>
              </a:avLst>
            </a:prstGeom>
            <a:solidFill>
              <a:schemeClr val="accent5"/>
            </a:solidFill>
            <a:ln w="12700" cap="flat">
              <a:noFill/>
              <a:miter lim="400000"/>
            </a:ln>
            <a:effectLst/>
          </p:spPr>
          <p:txBody>
            <a:bodyPr wrap="square" lIns="45719" tIns="45719" rIns="45719" bIns="45719" numCol="1" anchor="ctr">
              <a:noAutofit/>
            </a:bodyPr>
            <a:lstStyle/>
            <a:p>
              <a:pPr algn="ctr">
                <a:defRPr sz="700">
                  <a:solidFill>
                    <a:srgbClr val="FFFFFF"/>
                  </a:solidFill>
                </a:defRPr>
              </a:pPr>
            </a:p>
          </p:txBody>
        </p:sp>
        <p:sp>
          <p:nvSpPr>
            <p:cNvPr id="4388" name="TextBox 135"/>
            <p:cNvSpPr txBox="1"/>
            <p:nvPr/>
          </p:nvSpPr>
          <p:spPr>
            <a:xfrm>
              <a:off x="1719841" y="428418"/>
              <a:ext cx="903572" cy="2439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700">
                  <a:solidFill>
                    <a:srgbClr val="7D8287"/>
                  </a:solidFill>
                  <a:latin typeface="Montserrat Light"/>
                  <a:ea typeface="Montserrat Light"/>
                  <a:cs typeface="Montserrat Light"/>
                  <a:sym typeface="Montserrat Light"/>
                </a:defRPr>
              </a:lvl1pPr>
            </a:lstStyle>
            <a:p>
              <a:pPr/>
              <a:r>
                <a:t>Example text goes</a:t>
              </a:r>
            </a:p>
          </p:txBody>
        </p:sp>
        <p:sp>
          <p:nvSpPr>
            <p:cNvPr id="4389" name="Rounded Rectangle 141"/>
            <p:cNvSpPr/>
            <p:nvPr/>
          </p:nvSpPr>
          <p:spPr>
            <a:xfrm>
              <a:off x="1486472" y="732968"/>
              <a:ext cx="148648" cy="133653"/>
            </a:xfrm>
            <a:prstGeom prst="roundRect">
              <a:avLst>
                <a:gd name="adj" fmla="val 16667"/>
              </a:avLst>
            </a:prstGeom>
            <a:solidFill>
              <a:schemeClr val="accent6"/>
            </a:solidFill>
            <a:ln w="12700" cap="flat">
              <a:noFill/>
              <a:miter lim="400000"/>
            </a:ln>
            <a:effectLst/>
          </p:spPr>
          <p:txBody>
            <a:bodyPr wrap="square" lIns="45719" tIns="45719" rIns="45719" bIns="45719" numCol="1" anchor="ctr">
              <a:noAutofit/>
            </a:bodyPr>
            <a:lstStyle/>
            <a:p>
              <a:pPr algn="ctr">
                <a:defRPr sz="700">
                  <a:solidFill>
                    <a:srgbClr val="FFFFFF"/>
                  </a:solidFill>
                </a:defRPr>
              </a:pPr>
            </a:p>
          </p:txBody>
        </p:sp>
        <p:sp>
          <p:nvSpPr>
            <p:cNvPr id="4390" name="TextBox 142"/>
            <p:cNvSpPr txBox="1"/>
            <p:nvPr/>
          </p:nvSpPr>
          <p:spPr>
            <a:xfrm>
              <a:off x="1719841" y="681425"/>
              <a:ext cx="903572" cy="2439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nSpc>
                  <a:spcPts val="1300"/>
                </a:lnSpc>
                <a:defRPr b="1" sz="700">
                  <a:solidFill>
                    <a:srgbClr val="7D8287"/>
                  </a:solidFill>
                  <a:latin typeface="Montserrat Light"/>
                  <a:ea typeface="Montserrat Light"/>
                  <a:cs typeface="Montserrat Light"/>
                  <a:sym typeface="Montserrat Light"/>
                </a:defRPr>
              </a:lvl1pPr>
            </a:lstStyle>
            <a:p>
              <a:pPr/>
              <a:r>
                <a:t>Example text goes</a:t>
              </a:r>
            </a:p>
          </p:txBody>
        </p:sp>
      </p:grpSp>
      <p:sp>
        <p:nvSpPr>
          <p:cNvPr id="4392" name="TextBox 144"/>
          <p:cNvSpPr txBox="1"/>
          <p:nvPr/>
        </p:nvSpPr>
        <p:spPr>
          <a:xfrm>
            <a:off x="944943" y="744992"/>
            <a:ext cx="676091"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Example text goes</a:t>
            </a:r>
          </a:p>
        </p:txBody>
      </p:sp>
      <p:sp>
        <p:nvSpPr>
          <p:cNvPr id="4393" name="TextBox 145"/>
          <p:cNvSpPr txBox="1"/>
          <p:nvPr/>
        </p:nvSpPr>
        <p:spPr>
          <a:xfrm>
            <a:off x="2260606" y="848270"/>
            <a:ext cx="676090"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Text Two</a:t>
            </a:r>
          </a:p>
        </p:txBody>
      </p:sp>
      <p:sp>
        <p:nvSpPr>
          <p:cNvPr id="4394" name="TextBox 146"/>
          <p:cNvSpPr txBox="1"/>
          <p:nvPr/>
        </p:nvSpPr>
        <p:spPr>
          <a:xfrm>
            <a:off x="2052972" y="1828501"/>
            <a:ext cx="676091"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Text Two</a:t>
            </a:r>
          </a:p>
        </p:txBody>
      </p:sp>
      <p:sp>
        <p:nvSpPr>
          <p:cNvPr id="4395" name="TextBox 147"/>
          <p:cNvSpPr txBox="1"/>
          <p:nvPr/>
        </p:nvSpPr>
        <p:spPr>
          <a:xfrm>
            <a:off x="2399496" y="2588982"/>
            <a:ext cx="372405"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Text Two</a:t>
            </a:r>
          </a:p>
        </p:txBody>
      </p:sp>
      <p:sp>
        <p:nvSpPr>
          <p:cNvPr id="4396" name="TextBox 148"/>
          <p:cNvSpPr txBox="1"/>
          <p:nvPr/>
        </p:nvSpPr>
        <p:spPr>
          <a:xfrm>
            <a:off x="3453637" y="1482623"/>
            <a:ext cx="798861"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Text Three</a:t>
            </a:r>
          </a:p>
        </p:txBody>
      </p:sp>
      <p:sp>
        <p:nvSpPr>
          <p:cNvPr id="4397" name="TextBox 149"/>
          <p:cNvSpPr txBox="1"/>
          <p:nvPr/>
        </p:nvSpPr>
        <p:spPr>
          <a:xfrm>
            <a:off x="3268974" y="3348547"/>
            <a:ext cx="798861"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Text Three</a:t>
            </a:r>
          </a:p>
        </p:txBody>
      </p:sp>
      <p:sp>
        <p:nvSpPr>
          <p:cNvPr id="4398" name="TextBox 150"/>
          <p:cNvSpPr txBox="1"/>
          <p:nvPr/>
        </p:nvSpPr>
        <p:spPr>
          <a:xfrm>
            <a:off x="4405395" y="2583711"/>
            <a:ext cx="798861"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Text Four</a:t>
            </a:r>
          </a:p>
        </p:txBody>
      </p:sp>
      <p:sp>
        <p:nvSpPr>
          <p:cNvPr id="4399" name="TextBox 151"/>
          <p:cNvSpPr txBox="1"/>
          <p:nvPr/>
        </p:nvSpPr>
        <p:spPr>
          <a:xfrm>
            <a:off x="4943955" y="3353816"/>
            <a:ext cx="798861"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Text Five</a:t>
            </a:r>
          </a:p>
        </p:txBody>
      </p:sp>
      <p:sp>
        <p:nvSpPr>
          <p:cNvPr id="4400" name="TextBox 152"/>
          <p:cNvSpPr txBox="1"/>
          <p:nvPr/>
        </p:nvSpPr>
        <p:spPr>
          <a:xfrm>
            <a:off x="5659414" y="3289080"/>
            <a:ext cx="900200" cy="47815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gn="ctr">
              <a:lnSpc>
                <a:spcPts val="1500"/>
              </a:lnSpc>
              <a:defRPr b="1" sz="1500">
                <a:solidFill>
                  <a:schemeClr val="accent1"/>
                </a:solidFill>
              </a:defRPr>
            </a:pPr>
            <a:r>
              <a:t>TEXT</a:t>
            </a:r>
          </a:p>
          <a:p>
            <a:pPr algn="ctr">
              <a:lnSpc>
                <a:spcPts val="1500"/>
              </a:lnSpc>
              <a:defRPr b="1" sz="1500">
                <a:solidFill>
                  <a:schemeClr val="accent1"/>
                </a:solidFill>
              </a:defRPr>
            </a:pPr>
            <a:r>
              <a:t>AWARD</a:t>
            </a:r>
          </a:p>
        </p:txBody>
      </p:sp>
      <p:sp>
        <p:nvSpPr>
          <p:cNvPr id="4401" name="TextBox 153"/>
          <p:cNvSpPr txBox="1"/>
          <p:nvPr/>
        </p:nvSpPr>
        <p:spPr>
          <a:xfrm>
            <a:off x="6692971" y="3653554"/>
            <a:ext cx="372405"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000">
                <a:latin typeface="Montserrat Light"/>
                <a:ea typeface="Montserrat Light"/>
                <a:cs typeface="Montserrat Light"/>
                <a:sym typeface="Montserrat Light"/>
              </a:defRPr>
            </a:lvl1pPr>
          </a:lstStyle>
          <a:p>
            <a:pPr/>
            <a:r>
              <a:t>Text Two</a:t>
            </a:r>
          </a:p>
        </p:txBody>
      </p:sp>
      <p:sp>
        <p:nvSpPr>
          <p:cNvPr id="4402" name="TextBox 154"/>
          <p:cNvSpPr txBox="1"/>
          <p:nvPr/>
        </p:nvSpPr>
        <p:spPr>
          <a:xfrm>
            <a:off x="6142471" y="2720195"/>
            <a:ext cx="798861"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000">
                <a:latin typeface="Montserrat Light"/>
                <a:ea typeface="Montserrat Light"/>
                <a:cs typeface="Montserrat Light"/>
                <a:sym typeface="Montserrat Light"/>
              </a:defRPr>
            </a:lvl1pPr>
          </a:lstStyle>
          <a:p>
            <a:pPr/>
            <a:r>
              <a:t>Text Three</a:t>
            </a:r>
          </a:p>
        </p:txBody>
      </p:sp>
      <p:sp>
        <p:nvSpPr>
          <p:cNvPr id="4403" name="TextBox 155"/>
          <p:cNvSpPr txBox="1"/>
          <p:nvPr/>
        </p:nvSpPr>
        <p:spPr>
          <a:xfrm>
            <a:off x="6718611" y="2072278"/>
            <a:ext cx="676091"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000">
                <a:latin typeface="Montserrat Light"/>
                <a:ea typeface="Montserrat Light"/>
                <a:cs typeface="Montserrat Light"/>
                <a:sym typeface="Montserrat Light"/>
              </a:defRPr>
            </a:lvl1pPr>
          </a:lstStyle>
          <a:p>
            <a:pPr/>
            <a:r>
              <a:t>Text Two</a:t>
            </a:r>
          </a:p>
        </p:txBody>
      </p:sp>
      <p:sp>
        <p:nvSpPr>
          <p:cNvPr id="4404" name="TextBox 157"/>
          <p:cNvSpPr txBox="1"/>
          <p:nvPr/>
        </p:nvSpPr>
        <p:spPr>
          <a:xfrm>
            <a:off x="8240941" y="4672185"/>
            <a:ext cx="676091"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000">
                <a:latin typeface="Montserrat Light"/>
                <a:ea typeface="Montserrat Light"/>
                <a:cs typeface="Montserrat Light"/>
                <a:sym typeface="Montserrat Light"/>
              </a:defRPr>
            </a:lvl1pPr>
          </a:lstStyle>
          <a:p>
            <a:pPr/>
            <a:r>
              <a:t>Text Two</a:t>
            </a:r>
          </a:p>
        </p:txBody>
      </p:sp>
      <p:sp>
        <p:nvSpPr>
          <p:cNvPr id="4405" name="TextBox 158"/>
          <p:cNvSpPr txBox="1"/>
          <p:nvPr/>
        </p:nvSpPr>
        <p:spPr>
          <a:xfrm>
            <a:off x="9330549" y="3607118"/>
            <a:ext cx="372405"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000">
                <a:latin typeface="Montserrat Light"/>
                <a:ea typeface="Montserrat Light"/>
                <a:cs typeface="Montserrat Light"/>
                <a:sym typeface="Montserrat Light"/>
              </a:defRPr>
            </a:lvl1pPr>
          </a:lstStyle>
          <a:p>
            <a:pPr/>
            <a:r>
              <a:t>Text Two</a:t>
            </a:r>
          </a:p>
        </p:txBody>
      </p:sp>
      <p:sp>
        <p:nvSpPr>
          <p:cNvPr id="4406" name="TextBox 159"/>
          <p:cNvSpPr txBox="1"/>
          <p:nvPr/>
        </p:nvSpPr>
        <p:spPr>
          <a:xfrm>
            <a:off x="9595746" y="2507815"/>
            <a:ext cx="372405"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000">
                <a:latin typeface="Montserrat Light"/>
                <a:ea typeface="Montserrat Light"/>
                <a:cs typeface="Montserrat Light"/>
                <a:sym typeface="Montserrat Light"/>
              </a:defRPr>
            </a:lvl1pPr>
          </a:lstStyle>
          <a:p>
            <a:pPr/>
            <a:r>
              <a:t>Text Two</a:t>
            </a:r>
          </a:p>
        </p:txBody>
      </p:sp>
      <p:sp>
        <p:nvSpPr>
          <p:cNvPr id="4407" name="TextBox 160"/>
          <p:cNvSpPr txBox="1"/>
          <p:nvPr/>
        </p:nvSpPr>
        <p:spPr>
          <a:xfrm>
            <a:off x="10731502" y="3349157"/>
            <a:ext cx="676091"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000">
                <a:latin typeface="Montserrat Light"/>
                <a:ea typeface="Montserrat Light"/>
                <a:cs typeface="Montserrat Light"/>
                <a:sym typeface="Montserrat Light"/>
              </a:defRPr>
            </a:lvl1pPr>
          </a:lstStyle>
          <a:p>
            <a:pPr/>
            <a:r>
              <a:t>Example text goes</a:t>
            </a:r>
          </a:p>
        </p:txBody>
      </p:sp>
      <p:sp>
        <p:nvSpPr>
          <p:cNvPr id="4408" name="Oval 161"/>
          <p:cNvSpPr/>
          <p:nvPr/>
        </p:nvSpPr>
        <p:spPr>
          <a:xfrm>
            <a:off x="8192172" y="2432850"/>
            <a:ext cx="1266609" cy="1266609"/>
          </a:xfrm>
          <a:prstGeom prst="ellipse">
            <a:avLst/>
          </a:prstGeom>
          <a:ln w="63500">
            <a:solidFill>
              <a:srgbClr val="7D8287">
                <a:alpha val="30000"/>
              </a:srgbClr>
            </a:solidFill>
            <a:miter/>
          </a:ln>
        </p:spPr>
        <p:txBody>
          <a:bodyPr lIns="45719" rIns="45719" anchor="ctr"/>
          <a:lstStyle/>
          <a:p>
            <a:pPr algn="ctr">
              <a:defRPr sz="2500">
                <a:solidFill>
                  <a:srgbClr val="FFFFFF"/>
                </a:solidFill>
              </a:defRPr>
            </a:pPr>
          </a:p>
        </p:txBody>
      </p:sp>
      <p:sp>
        <p:nvSpPr>
          <p:cNvPr id="4409" name="TextBox 162"/>
          <p:cNvSpPr txBox="1"/>
          <p:nvPr/>
        </p:nvSpPr>
        <p:spPr>
          <a:xfrm>
            <a:off x="8284434" y="2705732"/>
            <a:ext cx="1089603" cy="74802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gn="ctr">
              <a:lnSpc>
                <a:spcPts val="1300"/>
              </a:lnSpc>
              <a:defRPr b="1" sz="1000"/>
            </a:pPr>
            <a:r>
              <a:t>Example</a:t>
            </a:r>
          </a:p>
          <a:p>
            <a:pPr algn="ctr">
              <a:lnSpc>
                <a:spcPts val="1300"/>
              </a:lnSpc>
              <a:defRPr b="1" sz="1000"/>
            </a:pPr>
            <a:r>
              <a:t>text goes here with your own detailed</a:t>
            </a:r>
          </a:p>
        </p:txBody>
      </p:sp>
      <p:sp>
        <p:nvSpPr>
          <p:cNvPr id="4410" name="TextBox 163"/>
          <p:cNvSpPr txBox="1"/>
          <p:nvPr/>
        </p:nvSpPr>
        <p:spPr>
          <a:xfrm>
            <a:off x="689780" y="5050991"/>
            <a:ext cx="676091"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Example text goes</a:t>
            </a:r>
          </a:p>
        </p:txBody>
      </p:sp>
      <p:sp>
        <p:nvSpPr>
          <p:cNvPr id="4411" name="TextBox 164"/>
          <p:cNvSpPr txBox="1"/>
          <p:nvPr/>
        </p:nvSpPr>
        <p:spPr>
          <a:xfrm>
            <a:off x="1023036" y="5915417"/>
            <a:ext cx="798861"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000">
                <a:latin typeface="Montserrat Light"/>
                <a:ea typeface="Montserrat Light"/>
                <a:cs typeface="Montserrat Light"/>
                <a:sym typeface="Montserrat Light"/>
              </a:defRPr>
            </a:lvl1pPr>
          </a:lstStyle>
          <a:p>
            <a:pPr/>
            <a:r>
              <a:t>Text Three</a:t>
            </a:r>
          </a:p>
        </p:txBody>
      </p:sp>
      <p:sp>
        <p:nvSpPr>
          <p:cNvPr id="4412" name="TextBox 166"/>
          <p:cNvSpPr txBox="1"/>
          <p:nvPr/>
        </p:nvSpPr>
        <p:spPr>
          <a:xfrm>
            <a:off x="2159723" y="5389165"/>
            <a:ext cx="676091"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Example text goes</a:t>
            </a:r>
          </a:p>
        </p:txBody>
      </p:sp>
      <p:sp>
        <p:nvSpPr>
          <p:cNvPr id="4413" name="TextBox 167"/>
          <p:cNvSpPr txBox="1"/>
          <p:nvPr/>
        </p:nvSpPr>
        <p:spPr>
          <a:xfrm>
            <a:off x="3159684" y="5702227"/>
            <a:ext cx="620965" cy="47815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gn="ctr">
              <a:lnSpc>
                <a:spcPts val="1500"/>
              </a:lnSpc>
              <a:defRPr b="1" sz="1500">
                <a:solidFill>
                  <a:schemeClr val="accent3"/>
                </a:solidFill>
              </a:defRPr>
            </a:pPr>
            <a:r>
              <a:t>TEXT</a:t>
            </a:r>
          </a:p>
          <a:p>
            <a:pPr algn="ctr">
              <a:lnSpc>
                <a:spcPts val="1500"/>
              </a:lnSpc>
              <a:defRPr b="1" sz="1500">
                <a:solidFill>
                  <a:schemeClr val="accent3"/>
                </a:solidFill>
              </a:defRPr>
            </a:pPr>
            <a:r>
              <a:t>GIFT</a:t>
            </a:r>
          </a:p>
        </p:txBody>
      </p:sp>
      <p:sp>
        <p:nvSpPr>
          <p:cNvPr id="4414" name="TextBox 169"/>
          <p:cNvSpPr txBox="1"/>
          <p:nvPr/>
        </p:nvSpPr>
        <p:spPr>
          <a:xfrm>
            <a:off x="4088558" y="5203417"/>
            <a:ext cx="372405"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Text Two</a:t>
            </a:r>
          </a:p>
        </p:txBody>
      </p:sp>
      <p:sp>
        <p:nvSpPr>
          <p:cNvPr id="4415" name="TextBox 170"/>
          <p:cNvSpPr txBox="1"/>
          <p:nvPr/>
        </p:nvSpPr>
        <p:spPr>
          <a:xfrm>
            <a:off x="3972967" y="6136656"/>
            <a:ext cx="372405"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latin typeface="Montserrat Light"/>
                <a:ea typeface="Montserrat Light"/>
                <a:cs typeface="Montserrat Light"/>
                <a:sym typeface="Montserrat Light"/>
              </a:defRPr>
            </a:lvl1pPr>
          </a:lstStyle>
          <a:p>
            <a:pPr/>
            <a:r>
              <a:t>Text Two</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4307"/>
                                        </p:tgtEl>
                                        <p:attrNameLst>
                                          <p:attrName>style.visibility</p:attrName>
                                        </p:attrNameLst>
                                      </p:cBhvr>
                                      <p:to>
                                        <p:strVal val="visible"/>
                                      </p:to>
                                    </p:set>
                                    <p:animEffect filter="wipe(left)" transition="in">
                                      <p:cBhvr>
                                        <p:cTn id="7" dur="500"/>
                                        <p:tgtEl>
                                          <p:spTgt spid="4307"/>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4" presetID="2" grpId="2" fill="hold">
                                  <p:stCondLst>
                                    <p:cond delay="0"/>
                                  </p:stCondLst>
                                  <p:iterate type="el" backwards="0">
                                    <p:tmAbs val="0"/>
                                  </p:iterate>
                                  <p:childTnLst>
                                    <p:set>
                                      <p:cBhvr>
                                        <p:cTn id="11" fill="hold"/>
                                        <p:tgtEl>
                                          <p:spTgt spid="4309"/>
                                        </p:tgtEl>
                                        <p:attrNameLst>
                                          <p:attrName>style.visibility</p:attrName>
                                        </p:attrNameLst>
                                      </p:cBhvr>
                                      <p:to>
                                        <p:strVal val="visible"/>
                                      </p:to>
                                    </p:set>
                                    <p:anim calcmode="lin" valueType="num">
                                      <p:cBhvr>
                                        <p:cTn id="12" dur="500" fill="hold"/>
                                        <p:tgtEl>
                                          <p:spTgt spid="4309"/>
                                        </p:tgtEl>
                                        <p:attrNameLst>
                                          <p:attrName>ppt_x</p:attrName>
                                        </p:attrNameLst>
                                      </p:cBhvr>
                                      <p:tavLst>
                                        <p:tav tm="0">
                                          <p:val>
                                            <p:strVal val="#ppt_x"/>
                                          </p:val>
                                        </p:tav>
                                        <p:tav tm="100000">
                                          <p:val>
                                            <p:strVal val="#ppt_x"/>
                                          </p:val>
                                        </p:tav>
                                      </p:tavLst>
                                    </p:anim>
                                    <p:anim calcmode="lin" valueType="num">
                                      <p:cBhvr>
                                        <p:cTn id="13" dur="500" fill="hold"/>
                                        <p:tgtEl>
                                          <p:spTgt spid="4309"/>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Class="entr" nodeType="afterEffect" presetSubtype="4" presetID="2" grpId="3" fill="hold">
                                  <p:stCondLst>
                                    <p:cond delay="0"/>
                                  </p:stCondLst>
                                  <p:iterate type="el" backwards="0">
                                    <p:tmAbs val="0"/>
                                  </p:iterate>
                                  <p:childTnLst>
                                    <p:set>
                                      <p:cBhvr>
                                        <p:cTn id="16" fill="hold"/>
                                        <p:tgtEl>
                                          <p:spTgt spid="4310"/>
                                        </p:tgtEl>
                                        <p:attrNameLst>
                                          <p:attrName>style.visibility</p:attrName>
                                        </p:attrNameLst>
                                      </p:cBhvr>
                                      <p:to>
                                        <p:strVal val="visible"/>
                                      </p:to>
                                    </p:set>
                                    <p:anim calcmode="lin" valueType="num">
                                      <p:cBhvr>
                                        <p:cTn id="17" dur="500" fill="hold"/>
                                        <p:tgtEl>
                                          <p:spTgt spid="4310"/>
                                        </p:tgtEl>
                                        <p:attrNameLst>
                                          <p:attrName>ppt_x</p:attrName>
                                        </p:attrNameLst>
                                      </p:cBhvr>
                                      <p:tavLst>
                                        <p:tav tm="0">
                                          <p:val>
                                            <p:strVal val="#ppt_x"/>
                                          </p:val>
                                        </p:tav>
                                        <p:tav tm="100000">
                                          <p:val>
                                            <p:strVal val="#ppt_x"/>
                                          </p:val>
                                        </p:tav>
                                      </p:tavLst>
                                    </p:anim>
                                    <p:anim calcmode="lin" valueType="num">
                                      <p:cBhvr>
                                        <p:cTn id="18" dur="500" fill="hold"/>
                                        <p:tgtEl>
                                          <p:spTgt spid="4310"/>
                                        </p:tgtEl>
                                        <p:attrNameLst>
                                          <p:attrName>ppt_y</p:attrName>
                                        </p:attrNameLst>
                                      </p:cBhvr>
                                      <p:tavLst>
                                        <p:tav tm="0">
                                          <p:val>
                                            <p:strVal val="1+#ppt_h/2"/>
                                          </p:val>
                                        </p:tav>
                                        <p:tav tm="100000">
                                          <p:val>
                                            <p:strVal val="#ppt_y"/>
                                          </p:val>
                                        </p:tav>
                                      </p:tavLst>
                                    </p:anim>
                                  </p:childTnLst>
                                </p:cTn>
                              </p:par>
                            </p:childTnLst>
                          </p:cTn>
                        </p:par>
                        <p:par>
                          <p:cTn id="19" fill="hold">
                            <p:stCondLst>
                              <p:cond delay="1000"/>
                            </p:stCondLst>
                            <p:childTnLst>
                              <p:par>
                                <p:cTn id="20" presetClass="entr" nodeType="afterEffect" presetSubtype="4" presetID="2" grpId="4" fill="hold">
                                  <p:stCondLst>
                                    <p:cond delay="0"/>
                                  </p:stCondLst>
                                  <p:iterate type="el" backwards="0">
                                    <p:tmAbs val="0"/>
                                  </p:iterate>
                                  <p:childTnLst>
                                    <p:set>
                                      <p:cBhvr>
                                        <p:cTn id="21" fill="hold"/>
                                        <p:tgtEl>
                                          <p:spTgt spid="4311"/>
                                        </p:tgtEl>
                                        <p:attrNameLst>
                                          <p:attrName>style.visibility</p:attrName>
                                        </p:attrNameLst>
                                      </p:cBhvr>
                                      <p:to>
                                        <p:strVal val="visible"/>
                                      </p:to>
                                    </p:set>
                                    <p:anim calcmode="lin" valueType="num">
                                      <p:cBhvr>
                                        <p:cTn id="22" dur="500" fill="hold"/>
                                        <p:tgtEl>
                                          <p:spTgt spid="4311"/>
                                        </p:tgtEl>
                                        <p:attrNameLst>
                                          <p:attrName>ppt_x</p:attrName>
                                        </p:attrNameLst>
                                      </p:cBhvr>
                                      <p:tavLst>
                                        <p:tav tm="0">
                                          <p:val>
                                            <p:strVal val="#ppt_x"/>
                                          </p:val>
                                        </p:tav>
                                        <p:tav tm="100000">
                                          <p:val>
                                            <p:strVal val="#ppt_x"/>
                                          </p:val>
                                        </p:tav>
                                      </p:tavLst>
                                    </p:anim>
                                    <p:anim calcmode="lin" valueType="num">
                                      <p:cBhvr>
                                        <p:cTn id="23" dur="500" fill="hold"/>
                                        <p:tgtEl>
                                          <p:spTgt spid="4311"/>
                                        </p:tgtEl>
                                        <p:attrNameLst>
                                          <p:attrName>ppt_y</p:attrName>
                                        </p:attrNameLst>
                                      </p:cBhvr>
                                      <p:tavLst>
                                        <p:tav tm="0">
                                          <p:val>
                                            <p:strVal val="1+#ppt_h/2"/>
                                          </p:val>
                                        </p:tav>
                                        <p:tav tm="100000">
                                          <p:val>
                                            <p:strVal val="#ppt_y"/>
                                          </p:val>
                                        </p:tav>
                                      </p:tavLst>
                                    </p:anim>
                                  </p:childTnLst>
                                </p:cTn>
                              </p:par>
                            </p:childTnLst>
                          </p:cTn>
                        </p:par>
                        <p:par>
                          <p:cTn id="24" fill="hold">
                            <p:stCondLst>
                              <p:cond delay="1500"/>
                            </p:stCondLst>
                            <p:childTnLst>
                              <p:par>
                                <p:cTn id="25" presetClass="entr" nodeType="afterEffect" presetSubtype="4" presetID="2" grpId="5" fill="hold">
                                  <p:stCondLst>
                                    <p:cond delay="0"/>
                                  </p:stCondLst>
                                  <p:iterate type="el" backwards="0">
                                    <p:tmAbs val="0"/>
                                  </p:iterate>
                                  <p:childTnLst>
                                    <p:set>
                                      <p:cBhvr>
                                        <p:cTn id="26" fill="hold"/>
                                        <p:tgtEl>
                                          <p:spTgt spid="4312"/>
                                        </p:tgtEl>
                                        <p:attrNameLst>
                                          <p:attrName>style.visibility</p:attrName>
                                        </p:attrNameLst>
                                      </p:cBhvr>
                                      <p:to>
                                        <p:strVal val="visible"/>
                                      </p:to>
                                    </p:set>
                                    <p:anim calcmode="lin" valueType="num">
                                      <p:cBhvr>
                                        <p:cTn id="27" dur="500" fill="hold"/>
                                        <p:tgtEl>
                                          <p:spTgt spid="4312"/>
                                        </p:tgtEl>
                                        <p:attrNameLst>
                                          <p:attrName>ppt_x</p:attrName>
                                        </p:attrNameLst>
                                      </p:cBhvr>
                                      <p:tavLst>
                                        <p:tav tm="0">
                                          <p:val>
                                            <p:strVal val="#ppt_x"/>
                                          </p:val>
                                        </p:tav>
                                        <p:tav tm="100000">
                                          <p:val>
                                            <p:strVal val="#ppt_x"/>
                                          </p:val>
                                        </p:tav>
                                      </p:tavLst>
                                    </p:anim>
                                    <p:anim calcmode="lin" valueType="num">
                                      <p:cBhvr>
                                        <p:cTn id="28" dur="500" fill="hold"/>
                                        <p:tgtEl>
                                          <p:spTgt spid="4312"/>
                                        </p:tgtEl>
                                        <p:attrNameLst>
                                          <p:attrName>ppt_y</p:attrName>
                                        </p:attrNameLst>
                                      </p:cBhvr>
                                      <p:tavLst>
                                        <p:tav tm="0">
                                          <p:val>
                                            <p:strVal val="1+#ppt_h/2"/>
                                          </p:val>
                                        </p:tav>
                                        <p:tav tm="100000">
                                          <p:val>
                                            <p:strVal val="#ppt_y"/>
                                          </p:val>
                                        </p:tav>
                                      </p:tavLst>
                                    </p:anim>
                                  </p:childTnLst>
                                </p:cTn>
                              </p:par>
                            </p:childTnLst>
                          </p:cTn>
                        </p:par>
                        <p:par>
                          <p:cTn id="29" fill="hold">
                            <p:stCondLst>
                              <p:cond delay="2000"/>
                            </p:stCondLst>
                            <p:childTnLst>
                              <p:par>
                                <p:cTn id="30" presetClass="entr" nodeType="afterEffect" presetSubtype="4" presetID="2" grpId="6" fill="hold">
                                  <p:stCondLst>
                                    <p:cond delay="0"/>
                                  </p:stCondLst>
                                  <p:iterate type="el" backwards="0">
                                    <p:tmAbs val="0"/>
                                  </p:iterate>
                                  <p:childTnLst>
                                    <p:set>
                                      <p:cBhvr>
                                        <p:cTn id="31" fill="hold"/>
                                        <p:tgtEl>
                                          <p:spTgt spid="4313"/>
                                        </p:tgtEl>
                                        <p:attrNameLst>
                                          <p:attrName>style.visibility</p:attrName>
                                        </p:attrNameLst>
                                      </p:cBhvr>
                                      <p:to>
                                        <p:strVal val="visible"/>
                                      </p:to>
                                    </p:set>
                                    <p:anim calcmode="lin" valueType="num">
                                      <p:cBhvr>
                                        <p:cTn id="32" dur="500" fill="hold"/>
                                        <p:tgtEl>
                                          <p:spTgt spid="4313"/>
                                        </p:tgtEl>
                                        <p:attrNameLst>
                                          <p:attrName>ppt_x</p:attrName>
                                        </p:attrNameLst>
                                      </p:cBhvr>
                                      <p:tavLst>
                                        <p:tav tm="0">
                                          <p:val>
                                            <p:strVal val="#ppt_x"/>
                                          </p:val>
                                        </p:tav>
                                        <p:tav tm="100000">
                                          <p:val>
                                            <p:strVal val="#ppt_x"/>
                                          </p:val>
                                        </p:tav>
                                      </p:tavLst>
                                    </p:anim>
                                    <p:anim calcmode="lin" valueType="num">
                                      <p:cBhvr>
                                        <p:cTn id="33" dur="500" fill="hold"/>
                                        <p:tgtEl>
                                          <p:spTgt spid="4313"/>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Class="entr" nodeType="afterEffect" presetSubtype="4" presetID="2" grpId="7" fill="hold">
                                  <p:stCondLst>
                                    <p:cond delay="0"/>
                                  </p:stCondLst>
                                  <p:iterate type="el" backwards="0">
                                    <p:tmAbs val="0"/>
                                  </p:iterate>
                                  <p:childTnLst>
                                    <p:set>
                                      <p:cBhvr>
                                        <p:cTn id="36" fill="hold"/>
                                        <p:tgtEl>
                                          <p:spTgt spid="4314"/>
                                        </p:tgtEl>
                                        <p:attrNameLst>
                                          <p:attrName>style.visibility</p:attrName>
                                        </p:attrNameLst>
                                      </p:cBhvr>
                                      <p:to>
                                        <p:strVal val="visible"/>
                                      </p:to>
                                    </p:set>
                                    <p:anim calcmode="lin" valueType="num">
                                      <p:cBhvr>
                                        <p:cTn id="37" dur="500" fill="hold"/>
                                        <p:tgtEl>
                                          <p:spTgt spid="4314"/>
                                        </p:tgtEl>
                                        <p:attrNameLst>
                                          <p:attrName>ppt_x</p:attrName>
                                        </p:attrNameLst>
                                      </p:cBhvr>
                                      <p:tavLst>
                                        <p:tav tm="0">
                                          <p:val>
                                            <p:strVal val="#ppt_x"/>
                                          </p:val>
                                        </p:tav>
                                        <p:tav tm="100000">
                                          <p:val>
                                            <p:strVal val="#ppt_x"/>
                                          </p:val>
                                        </p:tav>
                                      </p:tavLst>
                                    </p:anim>
                                    <p:anim calcmode="lin" valueType="num">
                                      <p:cBhvr>
                                        <p:cTn id="38" dur="500" fill="hold"/>
                                        <p:tgtEl>
                                          <p:spTgt spid="4314"/>
                                        </p:tgtEl>
                                        <p:attrNameLst>
                                          <p:attrName>ppt_y</p:attrName>
                                        </p:attrNameLst>
                                      </p:cBhvr>
                                      <p:tavLst>
                                        <p:tav tm="0">
                                          <p:val>
                                            <p:strVal val="1+#ppt_h/2"/>
                                          </p:val>
                                        </p:tav>
                                        <p:tav tm="100000">
                                          <p:val>
                                            <p:strVal val="#ppt_y"/>
                                          </p:val>
                                        </p:tav>
                                      </p:tavLst>
                                    </p:anim>
                                  </p:childTnLst>
                                </p:cTn>
                              </p:par>
                            </p:childTnLst>
                          </p:cTn>
                        </p:par>
                        <p:par>
                          <p:cTn id="39" fill="hold">
                            <p:stCondLst>
                              <p:cond delay="3000"/>
                            </p:stCondLst>
                            <p:childTnLst>
                              <p:par>
                                <p:cTn id="40" presetClass="entr" nodeType="afterEffect" presetSubtype="4" presetID="2" grpId="8" fill="hold">
                                  <p:stCondLst>
                                    <p:cond delay="0"/>
                                  </p:stCondLst>
                                  <p:iterate type="el" backwards="0">
                                    <p:tmAbs val="0"/>
                                  </p:iterate>
                                  <p:childTnLst>
                                    <p:set>
                                      <p:cBhvr>
                                        <p:cTn id="41" fill="hold"/>
                                        <p:tgtEl>
                                          <p:spTgt spid="4315"/>
                                        </p:tgtEl>
                                        <p:attrNameLst>
                                          <p:attrName>style.visibility</p:attrName>
                                        </p:attrNameLst>
                                      </p:cBhvr>
                                      <p:to>
                                        <p:strVal val="visible"/>
                                      </p:to>
                                    </p:set>
                                    <p:anim calcmode="lin" valueType="num">
                                      <p:cBhvr>
                                        <p:cTn id="42" dur="500" fill="hold"/>
                                        <p:tgtEl>
                                          <p:spTgt spid="4315"/>
                                        </p:tgtEl>
                                        <p:attrNameLst>
                                          <p:attrName>ppt_x</p:attrName>
                                        </p:attrNameLst>
                                      </p:cBhvr>
                                      <p:tavLst>
                                        <p:tav tm="0">
                                          <p:val>
                                            <p:strVal val="#ppt_x"/>
                                          </p:val>
                                        </p:tav>
                                        <p:tav tm="100000">
                                          <p:val>
                                            <p:strVal val="#ppt_x"/>
                                          </p:val>
                                        </p:tav>
                                      </p:tavLst>
                                    </p:anim>
                                    <p:anim calcmode="lin" valueType="num">
                                      <p:cBhvr>
                                        <p:cTn id="43" dur="500" fill="hold"/>
                                        <p:tgtEl>
                                          <p:spTgt spid="4315"/>
                                        </p:tgtEl>
                                        <p:attrNameLst>
                                          <p:attrName>ppt_y</p:attrName>
                                        </p:attrNameLst>
                                      </p:cBhvr>
                                      <p:tavLst>
                                        <p:tav tm="0">
                                          <p:val>
                                            <p:strVal val="1+#ppt_h/2"/>
                                          </p:val>
                                        </p:tav>
                                        <p:tav tm="100000">
                                          <p:val>
                                            <p:strVal val="#ppt_y"/>
                                          </p:val>
                                        </p:tav>
                                      </p:tavLst>
                                    </p:anim>
                                  </p:childTnLst>
                                </p:cTn>
                              </p:par>
                            </p:childTnLst>
                          </p:cTn>
                        </p:par>
                        <p:par>
                          <p:cTn id="44" fill="hold">
                            <p:stCondLst>
                              <p:cond delay="3500"/>
                            </p:stCondLst>
                            <p:childTnLst>
                              <p:par>
                                <p:cTn id="45" presetClass="entr" nodeType="afterEffect" presetSubtype="4" presetID="2" grpId="9" fill="hold">
                                  <p:stCondLst>
                                    <p:cond delay="0"/>
                                  </p:stCondLst>
                                  <p:iterate type="el" backwards="0">
                                    <p:tmAbs val="0"/>
                                  </p:iterate>
                                  <p:childTnLst>
                                    <p:set>
                                      <p:cBhvr>
                                        <p:cTn id="46" fill="hold"/>
                                        <p:tgtEl>
                                          <p:spTgt spid="4326"/>
                                        </p:tgtEl>
                                        <p:attrNameLst>
                                          <p:attrName>style.visibility</p:attrName>
                                        </p:attrNameLst>
                                      </p:cBhvr>
                                      <p:to>
                                        <p:strVal val="visible"/>
                                      </p:to>
                                    </p:set>
                                    <p:anim calcmode="lin" valueType="num">
                                      <p:cBhvr>
                                        <p:cTn id="47" dur="500" fill="hold"/>
                                        <p:tgtEl>
                                          <p:spTgt spid="4326"/>
                                        </p:tgtEl>
                                        <p:attrNameLst>
                                          <p:attrName>ppt_x</p:attrName>
                                        </p:attrNameLst>
                                      </p:cBhvr>
                                      <p:tavLst>
                                        <p:tav tm="0">
                                          <p:val>
                                            <p:strVal val="#ppt_x"/>
                                          </p:val>
                                        </p:tav>
                                        <p:tav tm="100000">
                                          <p:val>
                                            <p:strVal val="#ppt_x"/>
                                          </p:val>
                                        </p:tav>
                                      </p:tavLst>
                                    </p:anim>
                                    <p:anim calcmode="lin" valueType="num">
                                      <p:cBhvr>
                                        <p:cTn id="48" dur="500" fill="hold"/>
                                        <p:tgtEl>
                                          <p:spTgt spid="4326"/>
                                        </p:tgtEl>
                                        <p:attrNameLst>
                                          <p:attrName>ppt_y</p:attrName>
                                        </p:attrNameLst>
                                      </p:cBhvr>
                                      <p:tavLst>
                                        <p:tav tm="0">
                                          <p:val>
                                            <p:strVal val="1+#ppt_h/2"/>
                                          </p:val>
                                        </p:tav>
                                        <p:tav tm="100000">
                                          <p:val>
                                            <p:strVal val="#ppt_y"/>
                                          </p:val>
                                        </p:tav>
                                      </p:tavLst>
                                    </p:anim>
                                  </p:childTnLst>
                                </p:cTn>
                              </p:par>
                            </p:childTnLst>
                          </p:cTn>
                        </p:par>
                        <p:par>
                          <p:cTn id="49" fill="hold">
                            <p:stCondLst>
                              <p:cond delay="4000"/>
                            </p:stCondLst>
                            <p:childTnLst>
                              <p:par>
                                <p:cTn id="50" presetClass="entr" nodeType="afterEffect" presetSubtype="4" presetID="2" grpId="10" fill="hold">
                                  <p:stCondLst>
                                    <p:cond delay="0"/>
                                  </p:stCondLst>
                                  <p:iterate type="el" backwards="0">
                                    <p:tmAbs val="0"/>
                                  </p:iterate>
                                  <p:childTnLst>
                                    <p:set>
                                      <p:cBhvr>
                                        <p:cTn id="51" fill="hold"/>
                                        <p:tgtEl>
                                          <p:spTgt spid="4327"/>
                                        </p:tgtEl>
                                        <p:attrNameLst>
                                          <p:attrName>style.visibility</p:attrName>
                                        </p:attrNameLst>
                                      </p:cBhvr>
                                      <p:to>
                                        <p:strVal val="visible"/>
                                      </p:to>
                                    </p:set>
                                    <p:anim calcmode="lin" valueType="num">
                                      <p:cBhvr>
                                        <p:cTn id="52" dur="500" fill="hold"/>
                                        <p:tgtEl>
                                          <p:spTgt spid="4327"/>
                                        </p:tgtEl>
                                        <p:attrNameLst>
                                          <p:attrName>ppt_x</p:attrName>
                                        </p:attrNameLst>
                                      </p:cBhvr>
                                      <p:tavLst>
                                        <p:tav tm="0">
                                          <p:val>
                                            <p:strVal val="#ppt_x"/>
                                          </p:val>
                                        </p:tav>
                                        <p:tav tm="100000">
                                          <p:val>
                                            <p:strVal val="#ppt_x"/>
                                          </p:val>
                                        </p:tav>
                                      </p:tavLst>
                                    </p:anim>
                                    <p:anim calcmode="lin" valueType="num">
                                      <p:cBhvr>
                                        <p:cTn id="53" dur="500" fill="hold"/>
                                        <p:tgtEl>
                                          <p:spTgt spid="4327"/>
                                        </p:tgtEl>
                                        <p:attrNameLst>
                                          <p:attrName>ppt_y</p:attrName>
                                        </p:attrNameLst>
                                      </p:cBhvr>
                                      <p:tavLst>
                                        <p:tav tm="0">
                                          <p:val>
                                            <p:strVal val="1+#ppt_h/2"/>
                                          </p:val>
                                        </p:tav>
                                        <p:tav tm="100000">
                                          <p:val>
                                            <p:strVal val="#ppt_y"/>
                                          </p:val>
                                        </p:tav>
                                      </p:tavLst>
                                    </p:anim>
                                  </p:childTnLst>
                                </p:cTn>
                              </p:par>
                            </p:childTnLst>
                          </p:cTn>
                        </p:par>
                        <p:par>
                          <p:cTn id="54" fill="hold">
                            <p:stCondLst>
                              <p:cond delay="4500"/>
                            </p:stCondLst>
                            <p:childTnLst>
                              <p:par>
                                <p:cTn id="55" presetClass="entr" nodeType="afterEffect" presetSubtype="4" presetID="2" grpId="11" fill="hold">
                                  <p:stCondLst>
                                    <p:cond delay="0"/>
                                  </p:stCondLst>
                                  <p:iterate type="el" backwards="0">
                                    <p:tmAbs val="0"/>
                                  </p:iterate>
                                  <p:childTnLst>
                                    <p:set>
                                      <p:cBhvr>
                                        <p:cTn id="56" fill="hold"/>
                                        <p:tgtEl>
                                          <p:spTgt spid="4328"/>
                                        </p:tgtEl>
                                        <p:attrNameLst>
                                          <p:attrName>style.visibility</p:attrName>
                                        </p:attrNameLst>
                                      </p:cBhvr>
                                      <p:to>
                                        <p:strVal val="visible"/>
                                      </p:to>
                                    </p:set>
                                    <p:anim calcmode="lin" valueType="num">
                                      <p:cBhvr>
                                        <p:cTn id="57" dur="500" fill="hold"/>
                                        <p:tgtEl>
                                          <p:spTgt spid="4328"/>
                                        </p:tgtEl>
                                        <p:attrNameLst>
                                          <p:attrName>ppt_x</p:attrName>
                                        </p:attrNameLst>
                                      </p:cBhvr>
                                      <p:tavLst>
                                        <p:tav tm="0">
                                          <p:val>
                                            <p:strVal val="#ppt_x"/>
                                          </p:val>
                                        </p:tav>
                                        <p:tav tm="100000">
                                          <p:val>
                                            <p:strVal val="#ppt_x"/>
                                          </p:val>
                                        </p:tav>
                                      </p:tavLst>
                                    </p:anim>
                                    <p:anim calcmode="lin" valueType="num">
                                      <p:cBhvr>
                                        <p:cTn id="58" dur="500" fill="hold"/>
                                        <p:tgtEl>
                                          <p:spTgt spid="4328"/>
                                        </p:tgtEl>
                                        <p:attrNameLst>
                                          <p:attrName>ppt_y</p:attrName>
                                        </p:attrNameLst>
                                      </p:cBhvr>
                                      <p:tavLst>
                                        <p:tav tm="0">
                                          <p:val>
                                            <p:strVal val="1+#ppt_h/2"/>
                                          </p:val>
                                        </p:tav>
                                        <p:tav tm="100000">
                                          <p:val>
                                            <p:strVal val="#ppt_y"/>
                                          </p:val>
                                        </p:tav>
                                      </p:tavLst>
                                    </p:anim>
                                  </p:childTnLst>
                                </p:cTn>
                              </p:par>
                            </p:childTnLst>
                          </p:cTn>
                        </p:par>
                        <p:par>
                          <p:cTn id="59" fill="hold">
                            <p:stCondLst>
                              <p:cond delay="5000"/>
                            </p:stCondLst>
                            <p:childTnLst>
                              <p:par>
                                <p:cTn id="60" presetClass="entr" nodeType="afterEffect" presetSubtype="4" presetID="2" grpId="12" fill="hold">
                                  <p:stCondLst>
                                    <p:cond delay="0"/>
                                  </p:stCondLst>
                                  <p:iterate type="el" backwards="0">
                                    <p:tmAbs val="0"/>
                                  </p:iterate>
                                  <p:childTnLst>
                                    <p:set>
                                      <p:cBhvr>
                                        <p:cTn id="61" fill="hold"/>
                                        <p:tgtEl>
                                          <p:spTgt spid="4329"/>
                                        </p:tgtEl>
                                        <p:attrNameLst>
                                          <p:attrName>style.visibility</p:attrName>
                                        </p:attrNameLst>
                                      </p:cBhvr>
                                      <p:to>
                                        <p:strVal val="visible"/>
                                      </p:to>
                                    </p:set>
                                    <p:anim calcmode="lin" valueType="num">
                                      <p:cBhvr>
                                        <p:cTn id="62" dur="500" fill="hold"/>
                                        <p:tgtEl>
                                          <p:spTgt spid="4329"/>
                                        </p:tgtEl>
                                        <p:attrNameLst>
                                          <p:attrName>ppt_x</p:attrName>
                                        </p:attrNameLst>
                                      </p:cBhvr>
                                      <p:tavLst>
                                        <p:tav tm="0">
                                          <p:val>
                                            <p:strVal val="#ppt_x"/>
                                          </p:val>
                                        </p:tav>
                                        <p:tav tm="100000">
                                          <p:val>
                                            <p:strVal val="#ppt_x"/>
                                          </p:val>
                                        </p:tav>
                                      </p:tavLst>
                                    </p:anim>
                                    <p:anim calcmode="lin" valueType="num">
                                      <p:cBhvr>
                                        <p:cTn id="63" dur="500" fill="hold"/>
                                        <p:tgtEl>
                                          <p:spTgt spid="4329"/>
                                        </p:tgtEl>
                                        <p:attrNameLst>
                                          <p:attrName>ppt_y</p:attrName>
                                        </p:attrNameLst>
                                      </p:cBhvr>
                                      <p:tavLst>
                                        <p:tav tm="0">
                                          <p:val>
                                            <p:strVal val="1+#ppt_h/2"/>
                                          </p:val>
                                        </p:tav>
                                        <p:tav tm="100000">
                                          <p:val>
                                            <p:strVal val="#ppt_y"/>
                                          </p:val>
                                        </p:tav>
                                      </p:tavLst>
                                    </p:anim>
                                  </p:childTnLst>
                                </p:cTn>
                              </p:par>
                            </p:childTnLst>
                          </p:cTn>
                        </p:par>
                        <p:par>
                          <p:cTn id="64" fill="hold">
                            <p:stCondLst>
                              <p:cond delay="5500"/>
                            </p:stCondLst>
                            <p:childTnLst>
                              <p:par>
                                <p:cTn id="65" presetClass="entr" nodeType="afterEffect" presetSubtype="4" presetID="2" grpId="13" fill="hold">
                                  <p:stCondLst>
                                    <p:cond delay="0"/>
                                  </p:stCondLst>
                                  <p:iterate type="el" backwards="0">
                                    <p:tmAbs val="0"/>
                                  </p:iterate>
                                  <p:childTnLst>
                                    <p:set>
                                      <p:cBhvr>
                                        <p:cTn id="66" fill="hold"/>
                                        <p:tgtEl>
                                          <p:spTgt spid="4330"/>
                                        </p:tgtEl>
                                        <p:attrNameLst>
                                          <p:attrName>style.visibility</p:attrName>
                                        </p:attrNameLst>
                                      </p:cBhvr>
                                      <p:to>
                                        <p:strVal val="visible"/>
                                      </p:to>
                                    </p:set>
                                    <p:anim calcmode="lin" valueType="num">
                                      <p:cBhvr>
                                        <p:cTn id="67" dur="500" fill="hold"/>
                                        <p:tgtEl>
                                          <p:spTgt spid="4330"/>
                                        </p:tgtEl>
                                        <p:attrNameLst>
                                          <p:attrName>ppt_x</p:attrName>
                                        </p:attrNameLst>
                                      </p:cBhvr>
                                      <p:tavLst>
                                        <p:tav tm="0">
                                          <p:val>
                                            <p:strVal val="#ppt_x"/>
                                          </p:val>
                                        </p:tav>
                                        <p:tav tm="100000">
                                          <p:val>
                                            <p:strVal val="#ppt_x"/>
                                          </p:val>
                                        </p:tav>
                                      </p:tavLst>
                                    </p:anim>
                                    <p:anim calcmode="lin" valueType="num">
                                      <p:cBhvr>
                                        <p:cTn id="68" dur="500" fill="hold"/>
                                        <p:tgtEl>
                                          <p:spTgt spid="4330"/>
                                        </p:tgtEl>
                                        <p:attrNameLst>
                                          <p:attrName>ppt_y</p:attrName>
                                        </p:attrNameLst>
                                      </p:cBhvr>
                                      <p:tavLst>
                                        <p:tav tm="0">
                                          <p:val>
                                            <p:strVal val="1+#ppt_h/2"/>
                                          </p:val>
                                        </p:tav>
                                        <p:tav tm="100000">
                                          <p:val>
                                            <p:strVal val="#ppt_y"/>
                                          </p:val>
                                        </p:tav>
                                      </p:tavLst>
                                    </p:anim>
                                  </p:childTnLst>
                                </p:cTn>
                              </p:par>
                            </p:childTnLst>
                          </p:cTn>
                        </p:par>
                        <p:par>
                          <p:cTn id="69" fill="hold">
                            <p:stCondLst>
                              <p:cond delay="6000"/>
                            </p:stCondLst>
                            <p:childTnLst>
                              <p:par>
                                <p:cTn id="70" presetClass="entr" nodeType="afterEffect" presetSubtype="4" presetID="2" grpId="14" fill="hold">
                                  <p:stCondLst>
                                    <p:cond delay="0"/>
                                  </p:stCondLst>
                                  <p:iterate type="el" backwards="0">
                                    <p:tmAbs val="0"/>
                                  </p:iterate>
                                  <p:childTnLst>
                                    <p:set>
                                      <p:cBhvr>
                                        <p:cTn id="71" fill="hold"/>
                                        <p:tgtEl>
                                          <p:spTgt spid="4355"/>
                                        </p:tgtEl>
                                        <p:attrNameLst>
                                          <p:attrName>style.visibility</p:attrName>
                                        </p:attrNameLst>
                                      </p:cBhvr>
                                      <p:to>
                                        <p:strVal val="visible"/>
                                      </p:to>
                                    </p:set>
                                    <p:anim calcmode="lin" valueType="num">
                                      <p:cBhvr>
                                        <p:cTn id="72" dur="500" fill="hold"/>
                                        <p:tgtEl>
                                          <p:spTgt spid="4355"/>
                                        </p:tgtEl>
                                        <p:attrNameLst>
                                          <p:attrName>ppt_x</p:attrName>
                                        </p:attrNameLst>
                                      </p:cBhvr>
                                      <p:tavLst>
                                        <p:tav tm="0">
                                          <p:val>
                                            <p:strVal val="#ppt_x"/>
                                          </p:val>
                                        </p:tav>
                                        <p:tav tm="100000">
                                          <p:val>
                                            <p:strVal val="#ppt_x"/>
                                          </p:val>
                                        </p:tav>
                                      </p:tavLst>
                                    </p:anim>
                                    <p:anim calcmode="lin" valueType="num">
                                      <p:cBhvr>
                                        <p:cTn id="73" dur="500" fill="hold"/>
                                        <p:tgtEl>
                                          <p:spTgt spid="4355"/>
                                        </p:tgtEl>
                                        <p:attrNameLst>
                                          <p:attrName>ppt_y</p:attrName>
                                        </p:attrNameLst>
                                      </p:cBhvr>
                                      <p:tavLst>
                                        <p:tav tm="0">
                                          <p:val>
                                            <p:strVal val="1+#ppt_h/2"/>
                                          </p:val>
                                        </p:tav>
                                        <p:tav tm="100000">
                                          <p:val>
                                            <p:strVal val="#ppt_y"/>
                                          </p:val>
                                        </p:tav>
                                      </p:tavLst>
                                    </p:anim>
                                  </p:childTnLst>
                                </p:cTn>
                              </p:par>
                            </p:childTnLst>
                          </p:cTn>
                        </p:par>
                        <p:par>
                          <p:cTn id="74" fill="hold">
                            <p:stCondLst>
                              <p:cond delay="6500"/>
                            </p:stCondLst>
                            <p:childTnLst>
                              <p:par>
                                <p:cTn id="75" presetClass="entr" nodeType="afterEffect" presetSubtype="4" presetID="2" grpId="15" fill="hold">
                                  <p:stCondLst>
                                    <p:cond delay="0"/>
                                  </p:stCondLst>
                                  <p:iterate type="el" backwards="0">
                                    <p:tmAbs val="0"/>
                                  </p:iterate>
                                  <p:childTnLst>
                                    <p:set>
                                      <p:cBhvr>
                                        <p:cTn id="76" fill="hold"/>
                                        <p:tgtEl>
                                          <p:spTgt spid="4356"/>
                                        </p:tgtEl>
                                        <p:attrNameLst>
                                          <p:attrName>style.visibility</p:attrName>
                                        </p:attrNameLst>
                                      </p:cBhvr>
                                      <p:to>
                                        <p:strVal val="visible"/>
                                      </p:to>
                                    </p:set>
                                    <p:anim calcmode="lin" valueType="num">
                                      <p:cBhvr>
                                        <p:cTn id="77" dur="500" fill="hold"/>
                                        <p:tgtEl>
                                          <p:spTgt spid="4356"/>
                                        </p:tgtEl>
                                        <p:attrNameLst>
                                          <p:attrName>ppt_x</p:attrName>
                                        </p:attrNameLst>
                                      </p:cBhvr>
                                      <p:tavLst>
                                        <p:tav tm="0">
                                          <p:val>
                                            <p:strVal val="#ppt_x"/>
                                          </p:val>
                                        </p:tav>
                                        <p:tav tm="100000">
                                          <p:val>
                                            <p:strVal val="#ppt_x"/>
                                          </p:val>
                                        </p:tav>
                                      </p:tavLst>
                                    </p:anim>
                                    <p:anim calcmode="lin" valueType="num">
                                      <p:cBhvr>
                                        <p:cTn id="78" dur="500" fill="hold"/>
                                        <p:tgtEl>
                                          <p:spTgt spid="4356"/>
                                        </p:tgtEl>
                                        <p:attrNameLst>
                                          <p:attrName>ppt_y</p:attrName>
                                        </p:attrNameLst>
                                      </p:cBhvr>
                                      <p:tavLst>
                                        <p:tav tm="0">
                                          <p:val>
                                            <p:strVal val="1+#ppt_h/2"/>
                                          </p:val>
                                        </p:tav>
                                        <p:tav tm="100000">
                                          <p:val>
                                            <p:strVal val="#ppt_y"/>
                                          </p:val>
                                        </p:tav>
                                      </p:tavLst>
                                    </p:anim>
                                  </p:childTnLst>
                                </p:cTn>
                              </p:par>
                            </p:childTnLst>
                          </p:cTn>
                        </p:par>
                        <p:par>
                          <p:cTn id="79" fill="hold">
                            <p:stCondLst>
                              <p:cond delay="7000"/>
                            </p:stCondLst>
                            <p:childTnLst>
                              <p:par>
                                <p:cTn id="80" presetClass="entr" nodeType="afterEffect" presetSubtype="4" presetID="2" grpId="16" fill="hold">
                                  <p:stCondLst>
                                    <p:cond delay="0"/>
                                  </p:stCondLst>
                                  <p:iterate type="el" backwards="0">
                                    <p:tmAbs val="0"/>
                                  </p:iterate>
                                  <p:childTnLst>
                                    <p:set>
                                      <p:cBhvr>
                                        <p:cTn id="81" fill="hold"/>
                                        <p:tgtEl>
                                          <p:spTgt spid="4358"/>
                                        </p:tgtEl>
                                        <p:attrNameLst>
                                          <p:attrName>style.visibility</p:attrName>
                                        </p:attrNameLst>
                                      </p:cBhvr>
                                      <p:to>
                                        <p:strVal val="visible"/>
                                      </p:to>
                                    </p:set>
                                    <p:anim calcmode="lin" valueType="num">
                                      <p:cBhvr>
                                        <p:cTn id="82" dur="500" fill="hold"/>
                                        <p:tgtEl>
                                          <p:spTgt spid="4358"/>
                                        </p:tgtEl>
                                        <p:attrNameLst>
                                          <p:attrName>ppt_x</p:attrName>
                                        </p:attrNameLst>
                                      </p:cBhvr>
                                      <p:tavLst>
                                        <p:tav tm="0">
                                          <p:val>
                                            <p:strVal val="#ppt_x"/>
                                          </p:val>
                                        </p:tav>
                                        <p:tav tm="100000">
                                          <p:val>
                                            <p:strVal val="#ppt_x"/>
                                          </p:val>
                                        </p:tav>
                                      </p:tavLst>
                                    </p:anim>
                                    <p:anim calcmode="lin" valueType="num">
                                      <p:cBhvr>
                                        <p:cTn id="83" dur="500" fill="hold"/>
                                        <p:tgtEl>
                                          <p:spTgt spid="4358"/>
                                        </p:tgtEl>
                                        <p:attrNameLst>
                                          <p:attrName>ppt_y</p:attrName>
                                        </p:attrNameLst>
                                      </p:cBhvr>
                                      <p:tavLst>
                                        <p:tav tm="0">
                                          <p:val>
                                            <p:strVal val="1+#ppt_h/2"/>
                                          </p:val>
                                        </p:tav>
                                        <p:tav tm="100000">
                                          <p:val>
                                            <p:strVal val="#ppt_y"/>
                                          </p:val>
                                        </p:tav>
                                      </p:tavLst>
                                    </p:anim>
                                  </p:childTnLst>
                                </p:cTn>
                              </p:par>
                            </p:childTnLst>
                          </p:cTn>
                        </p:par>
                        <p:par>
                          <p:cTn id="84" fill="hold">
                            <p:stCondLst>
                              <p:cond delay="7500"/>
                            </p:stCondLst>
                            <p:childTnLst>
                              <p:par>
                                <p:cTn id="85" presetClass="entr" nodeType="afterEffect" presetSubtype="4" presetID="2" grpId="17" fill="hold">
                                  <p:stCondLst>
                                    <p:cond delay="0"/>
                                  </p:stCondLst>
                                  <p:iterate type="el" backwards="0">
                                    <p:tmAbs val="0"/>
                                  </p:iterate>
                                  <p:childTnLst>
                                    <p:set>
                                      <p:cBhvr>
                                        <p:cTn id="86" fill="hold"/>
                                        <p:tgtEl>
                                          <p:spTgt spid="4359"/>
                                        </p:tgtEl>
                                        <p:attrNameLst>
                                          <p:attrName>style.visibility</p:attrName>
                                        </p:attrNameLst>
                                      </p:cBhvr>
                                      <p:to>
                                        <p:strVal val="visible"/>
                                      </p:to>
                                    </p:set>
                                    <p:anim calcmode="lin" valueType="num">
                                      <p:cBhvr>
                                        <p:cTn id="87" dur="500" fill="hold"/>
                                        <p:tgtEl>
                                          <p:spTgt spid="4359"/>
                                        </p:tgtEl>
                                        <p:attrNameLst>
                                          <p:attrName>ppt_x</p:attrName>
                                        </p:attrNameLst>
                                      </p:cBhvr>
                                      <p:tavLst>
                                        <p:tav tm="0">
                                          <p:val>
                                            <p:strVal val="#ppt_x"/>
                                          </p:val>
                                        </p:tav>
                                        <p:tav tm="100000">
                                          <p:val>
                                            <p:strVal val="#ppt_x"/>
                                          </p:val>
                                        </p:tav>
                                      </p:tavLst>
                                    </p:anim>
                                    <p:anim calcmode="lin" valueType="num">
                                      <p:cBhvr>
                                        <p:cTn id="88" dur="500" fill="hold"/>
                                        <p:tgtEl>
                                          <p:spTgt spid="4359"/>
                                        </p:tgtEl>
                                        <p:attrNameLst>
                                          <p:attrName>ppt_y</p:attrName>
                                        </p:attrNameLst>
                                      </p:cBhvr>
                                      <p:tavLst>
                                        <p:tav tm="0">
                                          <p:val>
                                            <p:strVal val="1+#ppt_h/2"/>
                                          </p:val>
                                        </p:tav>
                                        <p:tav tm="100000">
                                          <p:val>
                                            <p:strVal val="#ppt_y"/>
                                          </p:val>
                                        </p:tav>
                                      </p:tavLst>
                                    </p:anim>
                                  </p:childTnLst>
                                </p:cTn>
                              </p:par>
                            </p:childTnLst>
                          </p:cTn>
                        </p:par>
                        <p:par>
                          <p:cTn id="89" fill="hold">
                            <p:stCondLst>
                              <p:cond delay="8000"/>
                            </p:stCondLst>
                            <p:childTnLst>
                              <p:par>
                                <p:cTn id="90" presetClass="entr" nodeType="afterEffect" presetSubtype="4" presetID="2" grpId="18" fill="hold">
                                  <p:stCondLst>
                                    <p:cond delay="0"/>
                                  </p:stCondLst>
                                  <p:iterate type="el" backwards="0">
                                    <p:tmAbs val="0"/>
                                  </p:iterate>
                                  <p:childTnLst>
                                    <p:set>
                                      <p:cBhvr>
                                        <p:cTn id="91" fill="hold"/>
                                        <p:tgtEl>
                                          <p:spTgt spid="4360"/>
                                        </p:tgtEl>
                                        <p:attrNameLst>
                                          <p:attrName>style.visibility</p:attrName>
                                        </p:attrNameLst>
                                      </p:cBhvr>
                                      <p:to>
                                        <p:strVal val="visible"/>
                                      </p:to>
                                    </p:set>
                                    <p:anim calcmode="lin" valueType="num">
                                      <p:cBhvr>
                                        <p:cTn id="92" dur="500" fill="hold"/>
                                        <p:tgtEl>
                                          <p:spTgt spid="4360"/>
                                        </p:tgtEl>
                                        <p:attrNameLst>
                                          <p:attrName>ppt_x</p:attrName>
                                        </p:attrNameLst>
                                      </p:cBhvr>
                                      <p:tavLst>
                                        <p:tav tm="0">
                                          <p:val>
                                            <p:strVal val="#ppt_x"/>
                                          </p:val>
                                        </p:tav>
                                        <p:tav tm="100000">
                                          <p:val>
                                            <p:strVal val="#ppt_x"/>
                                          </p:val>
                                        </p:tav>
                                      </p:tavLst>
                                    </p:anim>
                                    <p:anim calcmode="lin" valueType="num">
                                      <p:cBhvr>
                                        <p:cTn id="93" dur="500" fill="hold"/>
                                        <p:tgtEl>
                                          <p:spTgt spid="4360"/>
                                        </p:tgtEl>
                                        <p:attrNameLst>
                                          <p:attrName>ppt_y</p:attrName>
                                        </p:attrNameLst>
                                      </p:cBhvr>
                                      <p:tavLst>
                                        <p:tav tm="0">
                                          <p:val>
                                            <p:strVal val="1+#ppt_h/2"/>
                                          </p:val>
                                        </p:tav>
                                        <p:tav tm="100000">
                                          <p:val>
                                            <p:strVal val="#ppt_y"/>
                                          </p:val>
                                        </p:tav>
                                      </p:tavLst>
                                    </p:anim>
                                  </p:childTnLst>
                                </p:cTn>
                              </p:par>
                            </p:childTnLst>
                          </p:cTn>
                        </p:par>
                        <p:par>
                          <p:cTn id="94" fill="hold">
                            <p:stCondLst>
                              <p:cond delay="8500"/>
                            </p:stCondLst>
                            <p:childTnLst>
                              <p:par>
                                <p:cTn id="95" presetClass="entr" nodeType="afterEffect" presetSubtype="4" presetID="2" grpId="19" fill="hold">
                                  <p:stCondLst>
                                    <p:cond delay="0"/>
                                  </p:stCondLst>
                                  <p:iterate type="el" backwards="0">
                                    <p:tmAbs val="0"/>
                                  </p:iterate>
                                  <p:childTnLst>
                                    <p:set>
                                      <p:cBhvr>
                                        <p:cTn id="96" fill="hold"/>
                                        <p:tgtEl>
                                          <p:spTgt spid="4392"/>
                                        </p:tgtEl>
                                        <p:attrNameLst>
                                          <p:attrName>style.visibility</p:attrName>
                                        </p:attrNameLst>
                                      </p:cBhvr>
                                      <p:to>
                                        <p:strVal val="visible"/>
                                      </p:to>
                                    </p:set>
                                    <p:anim calcmode="lin" valueType="num">
                                      <p:cBhvr>
                                        <p:cTn id="97" dur="500" fill="hold"/>
                                        <p:tgtEl>
                                          <p:spTgt spid="4392"/>
                                        </p:tgtEl>
                                        <p:attrNameLst>
                                          <p:attrName>ppt_x</p:attrName>
                                        </p:attrNameLst>
                                      </p:cBhvr>
                                      <p:tavLst>
                                        <p:tav tm="0">
                                          <p:val>
                                            <p:strVal val="#ppt_x"/>
                                          </p:val>
                                        </p:tav>
                                        <p:tav tm="100000">
                                          <p:val>
                                            <p:strVal val="#ppt_x"/>
                                          </p:val>
                                        </p:tav>
                                      </p:tavLst>
                                    </p:anim>
                                    <p:anim calcmode="lin" valueType="num">
                                      <p:cBhvr>
                                        <p:cTn id="98" dur="500" fill="hold"/>
                                        <p:tgtEl>
                                          <p:spTgt spid="4392"/>
                                        </p:tgtEl>
                                        <p:attrNameLst>
                                          <p:attrName>ppt_y</p:attrName>
                                        </p:attrNameLst>
                                      </p:cBhvr>
                                      <p:tavLst>
                                        <p:tav tm="0">
                                          <p:val>
                                            <p:strVal val="1+#ppt_h/2"/>
                                          </p:val>
                                        </p:tav>
                                        <p:tav tm="100000">
                                          <p:val>
                                            <p:strVal val="#ppt_y"/>
                                          </p:val>
                                        </p:tav>
                                      </p:tavLst>
                                    </p:anim>
                                  </p:childTnLst>
                                </p:cTn>
                              </p:par>
                            </p:childTnLst>
                          </p:cTn>
                        </p:par>
                        <p:par>
                          <p:cTn id="99" fill="hold">
                            <p:stCondLst>
                              <p:cond delay="9000"/>
                            </p:stCondLst>
                            <p:childTnLst>
                              <p:par>
                                <p:cTn id="100" presetClass="entr" nodeType="afterEffect" presetSubtype="4" presetID="2" grpId="20" fill="hold">
                                  <p:stCondLst>
                                    <p:cond delay="0"/>
                                  </p:stCondLst>
                                  <p:iterate type="el" backwards="0">
                                    <p:tmAbs val="0"/>
                                  </p:iterate>
                                  <p:childTnLst>
                                    <p:set>
                                      <p:cBhvr>
                                        <p:cTn id="101" fill="hold"/>
                                        <p:tgtEl>
                                          <p:spTgt spid="4393"/>
                                        </p:tgtEl>
                                        <p:attrNameLst>
                                          <p:attrName>style.visibility</p:attrName>
                                        </p:attrNameLst>
                                      </p:cBhvr>
                                      <p:to>
                                        <p:strVal val="visible"/>
                                      </p:to>
                                    </p:set>
                                    <p:anim calcmode="lin" valueType="num">
                                      <p:cBhvr>
                                        <p:cTn id="102" dur="500" fill="hold"/>
                                        <p:tgtEl>
                                          <p:spTgt spid="4393"/>
                                        </p:tgtEl>
                                        <p:attrNameLst>
                                          <p:attrName>ppt_x</p:attrName>
                                        </p:attrNameLst>
                                      </p:cBhvr>
                                      <p:tavLst>
                                        <p:tav tm="0">
                                          <p:val>
                                            <p:strVal val="#ppt_x"/>
                                          </p:val>
                                        </p:tav>
                                        <p:tav tm="100000">
                                          <p:val>
                                            <p:strVal val="#ppt_x"/>
                                          </p:val>
                                        </p:tav>
                                      </p:tavLst>
                                    </p:anim>
                                    <p:anim calcmode="lin" valueType="num">
                                      <p:cBhvr>
                                        <p:cTn id="103" dur="500" fill="hold"/>
                                        <p:tgtEl>
                                          <p:spTgt spid="4393"/>
                                        </p:tgtEl>
                                        <p:attrNameLst>
                                          <p:attrName>ppt_y</p:attrName>
                                        </p:attrNameLst>
                                      </p:cBhvr>
                                      <p:tavLst>
                                        <p:tav tm="0">
                                          <p:val>
                                            <p:strVal val="1+#ppt_h/2"/>
                                          </p:val>
                                        </p:tav>
                                        <p:tav tm="100000">
                                          <p:val>
                                            <p:strVal val="#ppt_y"/>
                                          </p:val>
                                        </p:tav>
                                      </p:tavLst>
                                    </p:anim>
                                  </p:childTnLst>
                                </p:cTn>
                              </p:par>
                            </p:childTnLst>
                          </p:cTn>
                        </p:par>
                        <p:par>
                          <p:cTn id="104" fill="hold">
                            <p:stCondLst>
                              <p:cond delay="9500"/>
                            </p:stCondLst>
                            <p:childTnLst>
                              <p:par>
                                <p:cTn id="105" presetClass="entr" nodeType="afterEffect" presetSubtype="4" presetID="2" grpId="21" fill="hold">
                                  <p:stCondLst>
                                    <p:cond delay="0"/>
                                  </p:stCondLst>
                                  <p:iterate type="el" backwards="0">
                                    <p:tmAbs val="0"/>
                                  </p:iterate>
                                  <p:childTnLst>
                                    <p:set>
                                      <p:cBhvr>
                                        <p:cTn id="106" fill="hold"/>
                                        <p:tgtEl>
                                          <p:spTgt spid="4394"/>
                                        </p:tgtEl>
                                        <p:attrNameLst>
                                          <p:attrName>style.visibility</p:attrName>
                                        </p:attrNameLst>
                                      </p:cBhvr>
                                      <p:to>
                                        <p:strVal val="visible"/>
                                      </p:to>
                                    </p:set>
                                    <p:anim calcmode="lin" valueType="num">
                                      <p:cBhvr>
                                        <p:cTn id="107" dur="500" fill="hold"/>
                                        <p:tgtEl>
                                          <p:spTgt spid="4394"/>
                                        </p:tgtEl>
                                        <p:attrNameLst>
                                          <p:attrName>ppt_x</p:attrName>
                                        </p:attrNameLst>
                                      </p:cBhvr>
                                      <p:tavLst>
                                        <p:tav tm="0">
                                          <p:val>
                                            <p:strVal val="#ppt_x"/>
                                          </p:val>
                                        </p:tav>
                                        <p:tav tm="100000">
                                          <p:val>
                                            <p:strVal val="#ppt_x"/>
                                          </p:val>
                                        </p:tav>
                                      </p:tavLst>
                                    </p:anim>
                                    <p:anim calcmode="lin" valueType="num">
                                      <p:cBhvr>
                                        <p:cTn id="108" dur="500" fill="hold"/>
                                        <p:tgtEl>
                                          <p:spTgt spid="4394"/>
                                        </p:tgtEl>
                                        <p:attrNameLst>
                                          <p:attrName>ppt_y</p:attrName>
                                        </p:attrNameLst>
                                      </p:cBhvr>
                                      <p:tavLst>
                                        <p:tav tm="0">
                                          <p:val>
                                            <p:strVal val="1+#ppt_h/2"/>
                                          </p:val>
                                        </p:tav>
                                        <p:tav tm="100000">
                                          <p:val>
                                            <p:strVal val="#ppt_y"/>
                                          </p:val>
                                        </p:tav>
                                      </p:tavLst>
                                    </p:anim>
                                  </p:childTnLst>
                                </p:cTn>
                              </p:par>
                            </p:childTnLst>
                          </p:cTn>
                        </p:par>
                        <p:par>
                          <p:cTn id="109" fill="hold">
                            <p:stCondLst>
                              <p:cond delay="10000"/>
                            </p:stCondLst>
                            <p:childTnLst>
                              <p:par>
                                <p:cTn id="110" presetClass="entr" nodeType="afterEffect" presetSubtype="4" presetID="2" grpId="22" fill="hold">
                                  <p:stCondLst>
                                    <p:cond delay="0"/>
                                  </p:stCondLst>
                                  <p:iterate type="el" backwards="0">
                                    <p:tmAbs val="0"/>
                                  </p:iterate>
                                  <p:childTnLst>
                                    <p:set>
                                      <p:cBhvr>
                                        <p:cTn id="111" fill="hold"/>
                                        <p:tgtEl>
                                          <p:spTgt spid="4395"/>
                                        </p:tgtEl>
                                        <p:attrNameLst>
                                          <p:attrName>style.visibility</p:attrName>
                                        </p:attrNameLst>
                                      </p:cBhvr>
                                      <p:to>
                                        <p:strVal val="visible"/>
                                      </p:to>
                                    </p:set>
                                    <p:anim calcmode="lin" valueType="num">
                                      <p:cBhvr>
                                        <p:cTn id="112" dur="500" fill="hold"/>
                                        <p:tgtEl>
                                          <p:spTgt spid="4395"/>
                                        </p:tgtEl>
                                        <p:attrNameLst>
                                          <p:attrName>ppt_x</p:attrName>
                                        </p:attrNameLst>
                                      </p:cBhvr>
                                      <p:tavLst>
                                        <p:tav tm="0">
                                          <p:val>
                                            <p:strVal val="#ppt_x"/>
                                          </p:val>
                                        </p:tav>
                                        <p:tav tm="100000">
                                          <p:val>
                                            <p:strVal val="#ppt_x"/>
                                          </p:val>
                                        </p:tav>
                                      </p:tavLst>
                                    </p:anim>
                                    <p:anim calcmode="lin" valueType="num">
                                      <p:cBhvr>
                                        <p:cTn id="113" dur="500" fill="hold"/>
                                        <p:tgtEl>
                                          <p:spTgt spid="4395"/>
                                        </p:tgtEl>
                                        <p:attrNameLst>
                                          <p:attrName>ppt_y</p:attrName>
                                        </p:attrNameLst>
                                      </p:cBhvr>
                                      <p:tavLst>
                                        <p:tav tm="0">
                                          <p:val>
                                            <p:strVal val="1+#ppt_h/2"/>
                                          </p:val>
                                        </p:tav>
                                        <p:tav tm="100000">
                                          <p:val>
                                            <p:strVal val="#ppt_y"/>
                                          </p:val>
                                        </p:tav>
                                      </p:tavLst>
                                    </p:anim>
                                  </p:childTnLst>
                                </p:cTn>
                              </p:par>
                            </p:childTnLst>
                          </p:cTn>
                        </p:par>
                        <p:par>
                          <p:cTn id="114" fill="hold">
                            <p:stCondLst>
                              <p:cond delay="10500"/>
                            </p:stCondLst>
                            <p:childTnLst>
                              <p:par>
                                <p:cTn id="115" presetClass="entr" nodeType="afterEffect" presetSubtype="4" presetID="2" grpId="23" fill="hold">
                                  <p:stCondLst>
                                    <p:cond delay="0"/>
                                  </p:stCondLst>
                                  <p:iterate type="el" backwards="0">
                                    <p:tmAbs val="0"/>
                                  </p:iterate>
                                  <p:childTnLst>
                                    <p:set>
                                      <p:cBhvr>
                                        <p:cTn id="116" fill="hold"/>
                                        <p:tgtEl>
                                          <p:spTgt spid="4396"/>
                                        </p:tgtEl>
                                        <p:attrNameLst>
                                          <p:attrName>style.visibility</p:attrName>
                                        </p:attrNameLst>
                                      </p:cBhvr>
                                      <p:to>
                                        <p:strVal val="visible"/>
                                      </p:to>
                                    </p:set>
                                    <p:anim calcmode="lin" valueType="num">
                                      <p:cBhvr>
                                        <p:cTn id="117" dur="500" fill="hold"/>
                                        <p:tgtEl>
                                          <p:spTgt spid="4396"/>
                                        </p:tgtEl>
                                        <p:attrNameLst>
                                          <p:attrName>ppt_x</p:attrName>
                                        </p:attrNameLst>
                                      </p:cBhvr>
                                      <p:tavLst>
                                        <p:tav tm="0">
                                          <p:val>
                                            <p:strVal val="#ppt_x"/>
                                          </p:val>
                                        </p:tav>
                                        <p:tav tm="100000">
                                          <p:val>
                                            <p:strVal val="#ppt_x"/>
                                          </p:val>
                                        </p:tav>
                                      </p:tavLst>
                                    </p:anim>
                                    <p:anim calcmode="lin" valueType="num">
                                      <p:cBhvr>
                                        <p:cTn id="118" dur="500" fill="hold"/>
                                        <p:tgtEl>
                                          <p:spTgt spid="4396"/>
                                        </p:tgtEl>
                                        <p:attrNameLst>
                                          <p:attrName>ppt_y</p:attrName>
                                        </p:attrNameLst>
                                      </p:cBhvr>
                                      <p:tavLst>
                                        <p:tav tm="0">
                                          <p:val>
                                            <p:strVal val="1+#ppt_h/2"/>
                                          </p:val>
                                        </p:tav>
                                        <p:tav tm="100000">
                                          <p:val>
                                            <p:strVal val="#ppt_y"/>
                                          </p:val>
                                        </p:tav>
                                      </p:tavLst>
                                    </p:anim>
                                  </p:childTnLst>
                                </p:cTn>
                              </p:par>
                            </p:childTnLst>
                          </p:cTn>
                        </p:par>
                        <p:par>
                          <p:cTn id="119" fill="hold">
                            <p:stCondLst>
                              <p:cond delay="11000"/>
                            </p:stCondLst>
                            <p:childTnLst>
                              <p:par>
                                <p:cTn id="120" presetClass="entr" nodeType="afterEffect" presetSubtype="4" presetID="2" grpId="24" fill="hold">
                                  <p:stCondLst>
                                    <p:cond delay="0"/>
                                  </p:stCondLst>
                                  <p:iterate type="el" backwards="0">
                                    <p:tmAbs val="0"/>
                                  </p:iterate>
                                  <p:childTnLst>
                                    <p:set>
                                      <p:cBhvr>
                                        <p:cTn id="121" fill="hold"/>
                                        <p:tgtEl>
                                          <p:spTgt spid="4368"/>
                                        </p:tgtEl>
                                        <p:attrNameLst>
                                          <p:attrName>style.visibility</p:attrName>
                                        </p:attrNameLst>
                                      </p:cBhvr>
                                      <p:to>
                                        <p:strVal val="visible"/>
                                      </p:to>
                                    </p:set>
                                    <p:anim calcmode="lin" valueType="num">
                                      <p:cBhvr>
                                        <p:cTn id="122" dur="500" fill="hold"/>
                                        <p:tgtEl>
                                          <p:spTgt spid="4368"/>
                                        </p:tgtEl>
                                        <p:attrNameLst>
                                          <p:attrName>ppt_x</p:attrName>
                                        </p:attrNameLst>
                                      </p:cBhvr>
                                      <p:tavLst>
                                        <p:tav tm="0">
                                          <p:val>
                                            <p:strVal val="#ppt_x"/>
                                          </p:val>
                                        </p:tav>
                                        <p:tav tm="100000">
                                          <p:val>
                                            <p:strVal val="#ppt_x"/>
                                          </p:val>
                                        </p:tav>
                                      </p:tavLst>
                                    </p:anim>
                                    <p:anim calcmode="lin" valueType="num">
                                      <p:cBhvr>
                                        <p:cTn id="123" dur="500" fill="hold"/>
                                        <p:tgtEl>
                                          <p:spTgt spid="4368"/>
                                        </p:tgtEl>
                                        <p:attrNameLst>
                                          <p:attrName>ppt_y</p:attrName>
                                        </p:attrNameLst>
                                      </p:cBhvr>
                                      <p:tavLst>
                                        <p:tav tm="0">
                                          <p:val>
                                            <p:strVal val="1+#ppt_h/2"/>
                                          </p:val>
                                        </p:tav>
                                        <p:tav tm="100000">
                                          <p:val>
                                            <p:strVal val="#ppt_y"/>
                                          </p:val>
                                        </p:tav>
                                      </p:tavLst>
                                    </p:anim>
                                  </p:childTnLst>
                                </p:cTn>
                              </p:par>
                            </p:childTnLst>
                          </p:cTn>
                        </p:par>
                        <p:par>
                          <p:cTn id="124" fill="hold">
                            <p:stCondLst>
                              <p:cond delay="11500"/>
                            </p:stCondLst>
                            <p:childTnLst>
                              <p:par>
                                <p:cTn id="125" presetClass="entr" nodeType="afterEffect" presetSubtype="4" presetID="2" grpId="25" fill="hold">
                                  <p:stCondLst>
                                    <p:cond delay="0"/>
                                  </p:stCondLst>
                                  <p:iterate type="el" backwards="0">
                                    <p:tmAbs val="0"/>
                                  </p:iterate>
                                  <p:childTnLst>
                                    <p:set>
                                      <p:cBhvr>
                                        <p:cTn id="126" fill="hold"/>
                                        <p:tgtEl>
                                          <p:spTgt spid="4397"/>
                                        </p:tgtEl>
                                        <p:attrNameLst>
                                          <p:attrName>style.visibility</p:attrName>
                                        </p:attrNameLst>
                                      </p:cBhvr>
                                      <p:to>
                                        <p:strVal val="visible"/>
                                      </p:to>
                                    </p:set>
                                    <p:anim calcmode="lin" valueType="num">
                                      <p:cBhvr>
                                        <p:cTn id="127" dur="500" fill="hold"/>
                                        <p:tgtEl>
                                          <p:spTgt spid="4397"/>
                                        </p:tgtEl>
                                        <p:attrNameLst>
                                          <p:attrName>ppt_x</p:attrName>
                                        </p:attrNameLst>
                                      </p:cBhvr>
                                      <p:tavLst>
                                        <p:tav tm="0">
                                          <p:val>
                                            <p:strVal val="#ppt_x"/>
                                          </p:val>
                                        </p:tav>
                                        <p:tav tm="100000">
                                          <p:val>
                                            <p:strVal val="#ppt_x"/>
                                          </p:val>
                                        </p:tav>
                                      </p:tavLst>
                                    </p:anim>
                                    <p:anim calcmode="lin" valueType="num">
                                      <p:cBhvr>
                                        <p:cTn id="128" dur="500" fill="hold"/>
                                        <p:tgtEl>
                                          <p:spTgt spid="4397"/>
                                        </p:tgtEl>
                                        <p:attrNameLst>
                                          <p:attrName>ppt_y</p:attrName>
                                        </p:attrNameLst>
                                      </p:cBhvr>
                                      <p:tavLst>
                                        <p:tav tm="0">
                                          <p:val>
                                            <p:strVal val="1+#ppt_h/2"/>
                                          </p:val>
                                        </p:tav>
                                        <p:tav tm="100000">
                                          <p:val>
                                            <p:strVal val="#ppt_y"/>
                                          </p:val>
                                        </p:tav>
                                      </p:tavLst>
                                    </p:anim>
                                  </p:childTnLst>
                                </p:cTn>
                              </p:par>
                            </p:childTnLst>
                          </p:cTn>
                        </p:par>
                        <p:par>
                          <p:cTn id="129" fill="hold">
                            <p:stCondLst>
                              <p:cond delay="12000"/>
                            </p:stCondLst>
                            <p:childTnLst>
                              <p:par>
                                <p:cTn id="130" presetClass="entr" nodeType="afterEffect" presetSubtype="4" presetID="2" grpId="26" fill="hold">
                                  <p:stCondLst>
                                    <p:cond delay="0"/>
                                  </p:stCondLst>
                                  <p:iterate type="el" backwards="0">
                                    <p:tmAbs val="0"/>
                                  </p:iterate>
                                  <p:childTnLst>
                                    <p:set>
                                      <p:cBhvr>
                                        <p:cTn id="131" fill="hold"/>
                                        <p:tgtEl>
                                          <p:spTgt spid="4316"/>
                                        </p:tgtEl>
                                        <p:attrNameLst>
                                          <p:attrName>style.visibility</p:attrName>
                                        </p:attrNameLst>
                                      </p:cBhvr>
                                      <p:to>
                                        <p:strVal val="visible"/>
                                      </p:to>
                                    </p:set>
                                    <p:anim calcmode="lin" valueType="num">
                                      <p:cBhvr>
                                        <p:cTn id="132" dur="500" fill="hold"/>
                                        <p:tgtEl>
                                          <p:spTgt spid="4316"/>
                                        </p:tgtEl>
                                        <p:attrNameLst>
                                          <p:attrName>ppt_x</p:attrName>
                                        </p:attrNameLst>
                                      </p:cBhvr>
                                      <p:tavLst>
                                        <p:tav tm="0">
                                          <p:val>
                                            <p:strVal val="#ppt_x"/>
                                          </p:val>
                                        </p:tav>
                                        <p:tav tm="100000">
                                          <p:val>
                                            <p:strVal val="#ppt_x"/>
                                          </p:val>
                                        </p:tav>
                                      </p:tavLst>
                                    </p:anim>
                                    <p:anim calcmode="lin" valueType="num">
                                      <p:cBhvr>
                                        <p:cTn id="133" dur="500" fill="hold"/>
                                        <p:tgtEl>
                                          <p:spTgt spid="4316"/>
                                        </p:tgtEl>
                                        <p:attrNameLst>
                                          <p:attrName>ppt_y</p:attrName>
                                        </p:attrNameLst>
                                      </p:cBhvr>
                                      <p:tavLst>
                                        <p:tav tm="0">
                                          <p:val>
                                            <p:strVal val="1+#ppt_h/2"/>
                                          </p:val>
                                        </p:tav>
                                        <p:tav tm="100000">
                                          <p:val>
                                            <p:strVal val="#ppt_y"/>
                                          </p:val>
                                        </p:tav>
                                      </p:tavLst>
                                    </p:anim>
                                  </p:childTnLst>
                                </p:cTn>
                              </p:par>
                            </p:childTnLst>
                          </p:cTn>
                        </p:par>
                        <p:par>
                          <p:cTn id="134" fill="hold">
                            <p:stCondLst>
                              <p:cond delay="12500"/>
                            </p:stCondLst>
                            <p:childTnLst>
                              <p:par>
                                <p:cTn id="135" presetClass="entr" nodeType="afterEffect" presetSubtype="4" presetID="2" grpId="27" fill="hold">
                                  <p:stCondLst>
                                    <p:cond delay="0"/>
                                  </p:stCondLst>
                                  <p:iterate type="el" backwards="0">
                                    <p:tmAbs val="0"/>
                                  </p:iterate>
                                  <p:childTnLst>
                                    <p:set>
                                      <p:cBhvr>
                                        <p:cTn id="136" fill="hold"/>
                                        <p:tgtEl>
                                          <p:spTgt spid="4317"/>
                                        </p:tgtEl>
                                        <p:attrNameLst>
                                          <p:attrName>style.visibility</p:attrName>
                                        </p:attrNameLst>
                                      </p:cBhvr>
                                      <p:to>
                                        <p:strVal val="visible"/>
                                      </p:to>
                                    </p:set>
                                    <p:anim calcmode="lin" valueType="num">
                                      <p:cBhvr>
                                        <p:cTn id="137" dur="500" fill="hold"/>
                                        <p:tgtEl>
                                          <p:spTgt spid="4317"/>
                                        </p:tgtEl>
                                        <p:attrNameLst>
                                          <p:attrName>ppt_x</p:attrName>
                                        </p:attrNameLst>
                                      </p:cBhvr>
                                      <p:tavLst>
                                        <p:tav tm="0">
                                          <p:val>
                                            <p:strVal val="#ppt_x"/>
                                          </p:val>
                                        </p:tav>
                                        <p:tav tm="100000">
                                          <p:val>
                                            <p:strVal val="#ppt_x"/>
                                          </p:val>
                                        </p:tav>
                                      </p:tavLst>
                                    </p:anim>
                                    <p:anim calcmode="lin" valueType="num">
                                      <p:cBhvr>
                                        <p:cTn id="138" dur="500" fill="hold"/>
                                        <p:tgtEl>
                                          <p:spTgt spid="4317"/>
                                        </p:tgtEl>
                                        <p:attrNameLst>
                                          <p:attrName>ppt_y</p:attrName>
                                        </p:attrNameLst>
                                      </p:cBhvr>
                                      <p:tavLst>
                                        <p:tav tm="0">
                                          <p:val>
                                            <p:strVal val="1+#ppt_h/2"/>
                                          </p:val>
                                        </p:tav>
                                        <p:tav tm="100000">
                                          <p:val>
                                            <p:strVal val="#ppt_y"/>
                                          </p:val>
                                        </p:tav>
                                      </p:tavLst>
                                    </p:anim>
                                  </p:childTnLst>
                                </p:cTn>
                              </p:par>
                            </p:childTnLst>
                          </p:cTn>
                        </p:par>
                        <p:par>
                          <p:cTn id="139" fill="hold">
                            <p:stCondLst>
                              <p:cond delay="13000"/>
                            </p:stCondLst>
                            <p:childTnLst>
                              <p:par>
                                <p:cTn id="140" presetClass="entr" nodeType="afterEffect" presetSubtype="4" presetID="2" grpId="28" fill="hold">
                                  <p:stCondLst>
                                    <p:cond delay="0"/>
                                  </p:stCondLst>
                                  <p:iterate type="el" backwards="0">
                                    <p:tmAbs val="0"/>
                                  </p:iterate>
                                  <p:childTnLst>
                                    <p:set>
                                      <p:cBhvr>
                                        <p:cTn id="141" fill="hold"/>
                                        <p:tgtEl>
                                          <p:spTgt spid="4332"/>
                                        </p:tgtEl>
                                        <p:attrNameLst>
                                          <p:attrName>style.visibility</p:attrName>
                                        </p:attrNameLst>
                                      </p:cBhvr>
                                      <p:to>
                                        <p:strVal val="visible"/>
                                      </p:to>
                                    </p:set>
                                    <p:anim calcmode="lin" valueType="num">
                                      <p:cBhvr>
                                        <p:cTn id="142" dur="500" fill="hold"/>
                                        <p:tgtEl>
                                          <p:spTgt spid="4332"/>
                                        </p:tgtEl>
                                        <p:attrNameLst>
                                          <p:attrName>ppt_x</p:attrName>
                                        </p:attrNameLst>
                                      </p:cBhvr>
                                      <p:tavLst>
                                        <p:tav tm="0">
                                          <p:val>
                                            <p:strVal val="#ppt_x"/>
                                          </p:val>
                                        </p:tav>
                                        <p:tav tm="100000">
                                          <p:val>
                                            <p:strVal val="#ppt_x"/>
                                          </p:val>
                                        </p:tav>
                                      </p:tavLst>
                                    </p:anim>
                                    <p:anim calcmode="lin" valueType="num">
                                      <p:cBhvr>
                                        <p:cTn id="143" dur="500" fill="hold"/>
                                        <p:tgtEl>
                                          <p:spTgt spid="4332"/>
                                        </p:tgtEl>
                                        <p:attrNameLst>
                                          <p:attrName>ppt_y</p:attrName>
                                        </p:attrNameLst>
                                      </p:cBhvr>
                                      <p:tavLst>
                                        <p:tav tm="0">
                                          <p:val>
                                            <p:strVal val="1+#ppt_h/2"/>
                                          </p:val>
                                        </p:tav>
                                        <p:tav tm="100000">
                                          <p:val>
                                            <p:strVal val="#ppt_y"/>
                                          </p:val>
                                        </p:tav>
                                      </p:tavLst>
                                    </p:anim>
                                  </p:childTnLst>
                                </p:cTn>
                              </p:par>
                            </p:childTnLst>
                          </p:cTn>
                        </p:par>
                        <p:par>
                          <p:cTn id="144" fill="hold">
                            <p:stCondLst>
                              <p:cond delay="13500"/>
                            </p:stCondLst>
                            <p:childTnLst>
                              <p:par>
                                <p:cTn id="145" presetClass="entr" nodeType="afterEffect" presetSubtype="4" presetID="2" grpId="29" fill="hold">
                                  <p:stCondLst>
                                    <p:cond delay="0"/>
                                  </p:stCondLst>
                                  <p:iterate type="el" backwards="0">
                                    <p:tmAbs val="0"/>
                                  </p:iterate>
                                  <p:childTnLst>
                                    <p:set>
                                      <p:cBhvr>
                                        <p:cTn id="146" fill="hold"/>
                                        <p:tgtEl>
                                          <p:spTgt spid="4369"/>
                                        </p:tgtEl>
                                        <p:attrNameLst>
                                          <p:attrName>style.visibility</p:attrName>
                                        </p:attrNameLst>
                                      </p:cBhvr>
                                      <p:to>
                                        <p:strVal val="visible"/>
                                      </p:to>
                                    </p:set>
                                    <p:anim calcmode="lin" valueType="num">
                                      <p:cBhvr>
                                        <p:cTn id="147" dur="500" fill="hold"/>
                                        <p:tgtEl>
                                          <p:spTgt spid="4369"/>
                                        </p:tgtEl>
                                        <p:attrNameLst>
                                          <p:attrName>ppt_x</p:attrName>
                                        </p:attrNameLst>
                                      </p:cBhvr>
                                      <p:tavLst>
                                        <p:tav tm="0">
                                          <p:val>
                                            <p:strVal val="#ppt_x"/>
                                          </p:val>
                                        </p:tav>
                                        <p:tav tm="100000">
                                          <p:val>
                                            <p:strVal val="#ppt_x"/>
                                          </p:val>
                                        </p:tav>
                                      </p:tavLst>
                                    </p:anim>
                                    <p:anim calcmode="lin" valueType="num">
                                      <p:cBhvr>
                                        <p:cTn id="148" dur="500" fill="hold"/>
                                        <p:tgtEl>
                                          <p:spTgt spid="4369"/>
                                        </p:tgtEl>
                                        <p:attrNameLst>
                                          <p:attrName>ppt_y</p:attrName>
                                        </p:attrNameLst>
                                      </p:cBhvr>
                                      <p:tavLst>
                                        <p:tav tm="0">
                                          <p:val>
                                            <p:strVal val="1+#ppt_h/2"/>
                                          </p:val>
                                        </p:tav>
                                        <p:tav tm="100000">
                                          <p:val>
                                            <p:strVal val="#ppt_y"/>
                                          </p:val>
                                        </p:tav>
                                      </p:tavLst>
                                    </p:anim>
                                  </p:childTnLst>
                                </p:cTn>
                              </p:par>
                            </p:childTnLst>
                          </p:cTn>
                        </p:par>
                        <p:par>
                          <p:cTn id="149" fill="hold">
                            <p:stCondLst>
                              <p:cond delay="14000"/>
                            </p:stCondLst>
                            <p:childTnLst>
                              <p:par>
                                <p:cTn id="150" presetClass="entr" nodeType="afterEffect" presetSubtype="4" presetID="2" grpId="30" fill="hold">
                                  <p:stCondLst>
                                    <p:cond delay="0"/>
                                  </p:stCondLst>
                                  <p:iterate type="el" backwards="0">
                                    <p:tmAbs val="0"/>
                                  </p:iterate>
                                  <p:childTnLst>
                                    <p:set>
                                      <p:cBhvr>
                                        <p:cTn id="151" fill="hold"/>
                                        <p:tgtEl>
                                          <p:spTgt spid="4399"/>
                                        </p:tgtEl>
                                        <p:attrNameLst>
                                          <p:attrName>style.visibility</p:attrName>
                                        </p:attrNameLst>
                                      </p:cBhvr>
                                      <p:to>
                                        <p:strVal val="visible"/>
                                      </p:to>
                                    </p:set>
                                    <p:anim calcmode="lin" valueType="num">
                                      <p:cBhvr>
                                        <p:cTn id="152" dur="500" fill="hold"/>
                                        <p:tgtEl>
                                          <p:spTgt spid="4399"/>
                                        </p:tgtEl>
                                        <p:attrNameLst>
                                          <p:attrName>ppt_x</p:attrName>
                                        </p:attrNameLst>
                                      </p:cBhvr>
                                      <p:tavLst>
                                        <p:tav tm="0">
                                          <p:val>
                                            <p:strVal val="#ppt_x"/>
                                          </p:val>
                                        </p:tav>
                                        <p:tav tm="100000">
                                          <p:val>
                                            <p:strVal val="#ppt_x"/>
                                          </p:val>
                                        </p:tav>
                                      </p:tavLst>
                                    </p:anim>
                                    <p:anim calcmode="lin" valueType="num">
                                      <p:cBhvr>
                                        <p:cTn id="153" dur="500" fill="hold"/>
                                        <p:tgtEl>
                                          <p:spTgt spid="4399"/>
                                        </p:tgtEl>
                                        <p:attrNameLst>
                                          <p:attrName>ppt_y</p:attrName>
                                        </p:attrNameLst>
                                      </p:cBhvr>
                                      <p:tavLst>
                                        <p:tav tm="0">
                                          <p:val>
                                            <p:strVal val="1+#ppt_h/2"/>
                                          </p:val>
                                        </p:tav>
                                        <p:tav tm="100000">
                                          <p:val>
                                            <p:strVal val="#ppt_y"/>
                                          </p:val>
                                        </p:tav>
                                      </p:tavLst>
                                    </p:anim>
                                  </p:childTnLst>
                                </p:cTn>
                              </p:par>
                            </p:childTnLst>
                          </p:cTn>
                        </p:par>
                        <p:par>
                          <p:cTn id="154" fill="hold">
                            <p:stCondLst>
                              <p:cond delay="14500"/>
                            </p:stCondLst>
                            <p:childTnLst>
                              <p:par>
                                <p:cTn id="155" presetClass="entr" nodeType="afterEffect" presetSubtype="4" presetID="2" grpId="31" fill="hold">
                                  <p:stCondLst>
                                    <p:cond delay="0"/>
                                  </p:stCondLst>
                                  <p:iterate type="el" backwards="0">
                                    <p:tmAbs val="0"/>
                                  </p:iterate>
                                  <p:childTnLst>
                                    <p:set>
                                      <p:cBhvr>
                                        <p:cTn id="156" fill="hold"/>
                                        <p:tgtEl>
                                          <p:spTgt spid="4331"/>
                                        </p:tgtEl>
                                        <p:attrNameLst>
                                          <p:attrName>style.visibility</p:attrName>
                                        </p:attrNameLst>
                                      </p:cBhvr>
                                      <p:to>
                                        <p:strVal val="visible"/>
                                      </p:to>
                                    </p:set>
                                    <p:anim calcmode="lin" valueType="num">
                                      <p:cBhvr>
                                        <p:cTn id="157" dur="500" fill="hold"/>
                                        <p:tgtEl>
                                          <p:spTgt spid="4331"/>
                                        </p:tgtEl>
                                        <p:attrNameLst>
                                          <p:attrName>ppt_x</p:attrName>
                                        </p:attrNameLst>
                                      </p:cBhvr>
                                      <p:tavLst>
                                        <p:tav tm="0">
                                          <p:val>
                                            <p:strVal val="#ppt_x"/>
                                          </p:val>
                                        </p:tav>
                                        <p:tav tm="100000">
                                          <p:val>
                                            <p:strVal val="#ppt_x"/>
                                          </p:val>
                                        </p:tav>
                                      </p:tavLst>
                                    </p:anim>
                                    <p:anim calcmode="lin" valueType="num">
                                      <p:cBhvr>
                                        <p:cTn id="158" dur="500" fill="hold"/>
                                        <p:tgtEl>
                                          <p:spTgt spid="4331"/>
                                        </p:tgtEl>
                                        <p:attrNameLst>
                                          <p:attrName>ppt_y</p:attrName>
                                        </p:attrNameLst>
                                      </p:cBhvr>
                                      <p:tavLst>
                                        <p:tav tm="0">
                                          <p:val>
                                            <p:strVal val="1+#ppt_h/2"/>
                                          </p:val>
                                        </p:tav>
                                        <p:tav tm="100000">
                                          <p:val>
                                            <p:strVal val="#ppt_y"/>
                                          </p:val>
                                        </p:tav>
                                      </p:tavLst>
                                    </p:anim>
                                  </p:childTnLst>
                                </p:cTn>
                              </p:par>
                            </p:childTnLst>
                          </p:cTn>
                        </p:par>
                        <p:par>
                          <p:cTn id="159" fill="hold">
                            <p:stCondLst>
                              <p:cond delay="15000"/>
                            </p:stCondLst>
                            <p:childTnLst>
                              <p:par>
                                <p:cTn id="160" presetClass="entr" nodeType="afterEffect" presetSubtype="4" presetID="2" grpId="32" fill="hold">
                                  <p:stCondLst>
                                    <p:cond delay="0"/>
                                  </p:stCondLst>
                                  <p:iterate type="el" backwards="0">
                                    <p:tmAbs val="0"/>
                                  </p:iterate>
                                  <p:childTnLst>
                                    <p:set>
                                      <p:cBhvr>
                                        <p:cTn id="161" fill="hold"/>
                                        <p:tgtEl>
                                          <p:spTgt spid="4367"/>
                                        </p:tgtEl>
                                        <p:attrNameLst>
                                          <p:attrName>style.visibility</p:attrName>
                                        </p:attrNameLst>
                                      </p:cBhvr>
                                      <p:to>
                                        <p:strVal val="visible"/>
                                      </p:to>
                                    </p:set>
                                    <p:anim calcmode="lin" valueType="num">
                                      <p:cBhvr>
                                        <p:cTn id="162" dur="500" fill="hold"/>
                                        <p:tgtEl>
                                          <p:spTgt spid="4367"/>
                                        </p:tgtEl>
                                        <p:attrNameLst>
                                          <p:attrName>ppt_x</p:attrName>
                                        </p:attrNameLst>
                                      </p:cBhvr>
                                      <p:tavLst>
                                        <p:tav tm="0">
                                          <p:val>
                                            <p:strVal val="#ppt_x"/>
                                          </p:val>
                                        </p:tav>
                                        <p:tav tm="100000">
                                          <p:val>
                                            <p:strVal val="#ppt_x"/>
                                          </p:val>
                                        </p:tav>
                                      </p:tavLst>
                                    </p:anim>
                                    <p:anim calcmode="lin" valueType="num">
                                      <p:cBhvr>
                                        <p:cTn id="163" dur="500" fill="hold"/>
                                        <p:tgtEl>
                                          <p:spTgt spid="4367"/>
                                        </p:tgtEl>
                                        <p:attrNameLst>
                                          <p:attrName>ppt_y</p:attrName>
                                        </p:attrNameLst>
                                      </p:cBhvr>
                                      <p:tavLst>
                                        <p:tav tm="0">
                                          <p:val>
                                            <p:strVal val="1+#ppt_h/2"/>
                                          </p:val>
                                        </p:tav>
                                        <p:tav tm="100000">
                                          <p:val>
                                            <p:strVal val="#ppt_y"/>
                                          </p:val>
                                        </p:tav>
                                      </p:tavLst>
                                    </p:anim>
                                  </p:childTnLst>
                                </p:cTn>
                              </p:par>
                            </p:childTnLst>
                          </p:cTn>
                        </p:par>
                        <p:par>
                          <p:cTn id="164" fill="hold">
                            <p:stCondLst>
                              <p:cond delay="15500"/>
                            </p:stCondLst>
                            <p:childTnLst>
                              <p:par>
                                <p:cTn id="165" presetClass="entr" nodeType="afterEffect" presetSubtype="4" presetID="2" grpId="33" fill="hold">
                                  <p:stCondLst>
                                    <p:cond delay="0"/>
                                  </p:stCondLst>
                                  <p:iterate type="el" backwards="0">
                                    <p:tmAbs val="0"/>
                                  </p:iterate>
                                  <p:childTnLst>
                                    <p:set>
                                      <p:cBhvr>
                                        <p:cTn id="166" fill="hold"/>
                                        <p:tgtEl>
                                          <p:spTgt spid="4398"/>
                                        </p:tgtEl>
                                        <p:attrNameLst>
                                          <p:attrName>style.visibility</p:attrName>
                                        </p:attrNameLst>
                                      </p:cBhvr>
                                      <p:to>
                                        <p:strVal val="visible"/>
                                      </p:to>
                                    </p:set>
                                    <p:anim calcmode="lin" valueType="num">
                                      <p:cBhvr>
                                        <p:cTn id="167" dur="500" fill="hold"/>
                                        <p:tgtEl>
                                          <p:spTgt spid="4398"/>
                                        </p:tgtEl>
                                        <p:attrNameLst>
                                          <p:attrName>ppt_x</p:attrName>
                                        </p:attrNameLst>
                                      </p:cBhvr>
                                      <p:tavLst>
                                        <p:tav tm="0">
                                          <p:val>
                                            <p:strVal val="#ppt_x"/>
                                          </p:val>
                                        </p:tav>
                                        <p:tav tm="100000">
                                          <p:val>
                                            <p:strVal val="#ppt_x"/>
                                          </p:val>
                                        </p:tav>
                                      </p:tavLst>
                                    </p:anim>
                                    <p:anim calcmode="lin" valueType="num">
                                      <p:cBhvr>
                                        <p:cTn id="168" dur="500" fill="hold"/>
                                        <p:tgtEl>
                                          <p:spTgt spid="4398"/>
                                        </p:tgtEl>
                                        <p:attrNameLst>
                                          <p:attrName>ppt_y</p:attrName>
                                        </p:attrNameLst>
                                      </p:cBhvr>
                                      <p:tavLst>
                                        <p:tav tm="0">
                                          <p:val>
                                            <p:strVal val="1+#ppt_h/2"/>
                                          </p:val>
                                        </p:tav>
                                        <p:tav tm="100000">
                                          <p:val>
                                            <p:strVal val="#ppt_y"/>
                                          </p:val>
                                        </p:tav>
                                      </p:tavLst>
                                    </p:anim>
                                  </p:childTnLst>
                                </p:cTn>
                              </p:par>
                            </p:childTnLst>
                          </p:cTn>
                        </p:par>
                      </p:childTnLst>
                    </p:cTn>
                  </p:par>
                  <p:par>
                    <p:cTn id="169" fill="hold">
                      <p:stCondLst>
                        <p:cond delay="indefinite"/>
                      </p:stCondLst>
                      <p:childTnLst>
                        <p:par>
                          <p:cTn id="170" fill="hold">
                            <p:stCondLst>
                              <p:cond delay="0"/>
                            </p:stCondLst>
                            <p:childTnLst>
                              <p:par>
                                <p:cTn id="171" presetClass="entr" nodeType="clickEffect" presetSubtype="1" presetID="22" grpId="34" fill="hold">
                                  <p:stCondLst>
                                    <p:cond delay="0"/>
                                  </p:stCondLst>
                                  <p:iterate type="el" backwards="0">
                                    <p:tmAbs val="0"/>
                                  </p:iterate>
                                  <p:childTnLst>
                                    <p:set>
                                      <p:cBhvr>
                                        <p:cTn id="172" fill="hold"/>
                                        <p:tgtEl>
                                          <p:spTgt spid="4319"/>
                                        </p:tgtEl>
                                        <p:attrNameLst>
                                          <p:attrName>style.visibility</p:attrName>
                                        </p:attrNameLst>
                                      </p:cBhvr>
                                      <p:to>
                                        <p:strVal val="visible"/>
                                      </p:to>
                                    </p:set>
                                    <p:animEffect filter="wipe(up)" transition="in">
                                      <p:cBhvr>
                                        <p:cTn id="173" dur="500"/>
                                        <p:tgtEl>
                                          <p:spTgt spid="4319"/>
                                        </p:tgtEl>
                                      </p:cBhvr>
                                    </p:animEffect>
                                  </p:childTnLst>
                                </p:cTn>
                              </p:par>
                            </p:childTnLst>
                          </p:cTn>
                        </p:par>
                        <p:par>
                          <p:cTn id="174" fill="hold">
                            <p:stCondLst>
                              <p:cond delay="500"/>
                            </p:stCondLst>
                            <p:childTnLst>
                              <p:par>
                                <p:cTn id="175" presetClass="entr" nodeType="afterEffect" presetSubtype="1" presetID="22" grpId="35" fill="hold">
                                  <p:stCondLst>
                                    <p:cond delay="0"/>
                                  </p:stCondLst>
                                  <p:iterate type="el" backwards="0">
                                    <p:tmAbs val="0"/>
                                  </p:iterate>
                                  <p:childTnLst>
                                    <p:set>
                                      <p:cBhvr>
                                        <p:cTn id="176" fill="hold"/>
                                        <p:tgtEl>
                                          <p:spTgt spid="4320"/>
                                        </p:tgtEl>
                                        <p:attrNameLst>
                                          <p:attrName>style.visibility</p:attrName>
                                        </p:attrNameLst>
                                      </p:cBhvr>
                                      <p:to>
                                        <p:strVal val="visible"/>
                                      </p:to>
                                    </p:set>
                                    <p:animEffect filter="wipe(up)" transition="in">
                                      <p:cBhvr>
                                        <p:cTn id="177" dur="500"/>
                                        <p:tgtEl>
                                          <p:spTgt spid="4320"/>
                                        </p:tgtEl>
                                      </p:cBhvr>
                                    </p:animEffect>
                                  </p:childTnLst>
                                </p:cTn>
                              </p:par>
                            </p:childTnLst>
                          </p:cTn>
                        </p:par>
                        <p:par>
                          <p:cTn id="178" fill="hold">
                            <p:stCondLst>
                              <p:cond delay="1000"/>
                            </p:stCondLst>
                            <p:childTnLst>
                              <p:par>
                                <p:cTn id="179" presetClass="entr" nodeType="afterEffect" presetSubtype="1" presetID="22" grpId="36" fill="hold">
                                  <p:stCondLst>
                                    <p:cond delay="0"/>
                                  </p:stCondLst>
                                  <p:iterate type="el" backwards="0">
                                    <p:tmAbs val="0"/>
                                  </p:iterate>
                                  <p:childTnLst>
                                    <p:set>
                                      <p:cBhvr>
                                        <p:cTn id="180" fill="hold"/>
                                        <p:tgtEl>
                                          <p:spTgt spid="4321"/>
                                        </p:tgtEl>
                                        <p:attrNameLst>
                                          <p:attrName>style.visibility</p:attrName>
                                        </p:attrNameLst>
                                      </p:cBhvr>
                                      <p:to>
                                        <p:strVal val="visible"/>
                                      </p:to>
                                    </p:set>
                                    <p:animEffect filter="wipe(up)" transition="in">
                                      <p:cBhvr>
                                        <p:cTn id="181" dur="500"/>
                                        <p:tgtEl>
                                          <p:spTgt spid="4321"/>
                                        </p:tgtEl>
                                      </p:cBhvr>
                                    </p:animEffect>
                                  </p:childTnLst>
                                </p:cTn>
                              </p:par>
                            </p:childTnLst>
                          </p:cTn>
                        </p:par>
                        <p:par>
                          <p:cTn id="182" fill="hold">
                            <p:stCondLst>
                              <p:cond delay="1500"/>
                            </p:stCondLst>
                            <p:childTnLst>
                              <p:par>
                                <p:cTn id="183" presetClass="entr" nodeType="afterEffect" presetSubtype="1" presetID="22" grpId="37" fill="hold">
                                  <p:stCondLst>
                                    <p:cond delay="0"/>
                                  </p:stCondLst>
                                  <p:iterate type="el" backwards="0">
                                    <p:tmAbs val="0"/>
                                  </p:iterate>
                                  <p:childTnLst>
                                    <p:set>
                                      <p:cBhvr>
                                        <p:cTn id="184" fill="hold"/>
                                        <p:tgtEl>
                                          <p:spTgt spid="4322"/>
                                        </p:tgtEl>
                                        <p:attrNameLst>
                                          <p:attrName>style.visibility</p:attrName>
                                        </p:attrNameLst>
                                      </p:cBhvr>
                                      <p:to>
                                        <p:strVal val="visible"/>
                                      </p:to>
                                    </p:set>
                                    <p:animEffect filter="wipe(up)" transition="in">
                                      <p:cBhvr>
                                        <p:cTn id="185" dur="500"/>
                                        <p:tgtEl>
                                          <p:spTgt spid="4322"/>
                                        </p:tgtEl>
                                      </p:cBhvr>
                                    </p:animEffect>
                                  </p:childTnLst>
                                </p:cTn>
                              </p:par>
                            </p:childTnLst>
                          </p:cTn>
                        </p:par>
                        <p:par>
                          <p:cTn id="186" fill="hold">
                            <p:stCondLst>
                              <p:cond delay="2000"/>
                            </p:stCondLst>
                            <p:childTnLst>
                              <p:par>
                                <p:cTn id="187" presetClass="entr" nodeType="afterEffect" presetSubtype="1" presetID="22" grpId="38" fill="hold">
                                  <p:stCondLst>
                                    <p:cond delay="0"/>
                                  </p:stCondLst>
                                  <p:iterate type="el" backwards="0">
                                    <p:tmAbs val="0"/>
                                  </p:iterate>
                                  <p:childTnLst>
                                    <p:set>
                                      <p:cBhvr>
                                        <p:cTn id="188" fill="hold"/>
                                        <p:tgtEl>
                                          <p:spTgt spid="4323"/>
                                        </p:tgtEl>
                                        <p:attrNameLst>
                                          <p:attrName>style.visibility</p:attrName>
                                        </p:attrNameLst>
                                      </p:cBhvr>
                                      <p:to>
                                        <p:strVal val="visible"/>
                                      </p:to>
                                    </p:set>
                                    <p:animEffect filter="wipe(up)" transition="in">
                                      <p:cBhvr>
                                        <p:cTn id="189" dur="500"/>
                                        <p:tgtEl>
                                          <p:spTgt spid="4323"/>
                                        </p:tgtEl>
                                      </p:cBhvr>
                                    </p:animEffect>
                                  </p:childTnLst>
                                </p:cTn>
                              </p:par>
                            </p:childTnLst>
                          </p:cTn>
                        </p:par>
                        <p:par>
                          <p:cTn id="190" fill="hold">
                            <p:stCondLst>
                              <p:cond delay="2500"/>
                            </p:stCondLst>
                            <p:childTnLst>
                              <p:par>
                                <p:cTn id="191" presetClass="entr" nodeType="afterEffect" presetSubtype="1" presetID="22" grpId="39" fill="hold">
                                  <p:stCondLst>
                                    <p:cond delay="0"/>
                                  </p:stCondLst>
                                  <p:iterate type="el" backwards="0">
                                    <p:tmAbs val="0"/>
                                  </p:iterate>
                                  <p:childTnLst>
                                    <p:set>
                                      <p:cBhvr>
                                        <p:cTn id="192" fill="hold"/>
                                        <p:tgtEl>
                                          <p:spTgt spid="4324"/>
                                        </p:tgtEl>
                                        <p:attrNameLst>
                                          <p:attrName>style.visibility</p:attrName>
                                        </p:attrNameLst>
                                      </p:cBhvr>
                                      <p:to>
                                        <p:strVal val="visible"/>
                                      </p:to>
                                    </p:set>
                                    <p:animEffect filter="wipe(up)" transition="in">
                                      <p:cBhvr>
                                        <p:cTn id="193" dur="500"/>
                                        <p:tgtEl>
                                          <p:spTgt spid="4324"/>
                                        </p:tgtEl>
                                      </p:cBhvr>
                                    </p:animEffect>
                                  </p:childTnLst>
                                </p:cTn>
                              </p:par>
                            </p:childTnLst>
                          </p:cTn>
                        </p:par>
                        <p:par>
                          <p:cTn id="194" fill="hold">
                            <p:stCondLst>
                              <p:cond delay="3000"/>
                            </p:stCondLst>
                            <p:childTnLst>
                              <p:par>
                                <p:cTn id="195" presetClass="entr" nodeType="afterEffect" presetSubtype="1" presetID="22" grpId="40" fill="hold">
                                  <p:stCondLst>
                                    <p:cond delay="0"/>
                                  </p:stCondLst>
                                  <p:iterate type="el" backwards="0">
                                    <p:tmAbs val="0"/>
                                  </p:iterate>
                                  <p:childTnLst>
                                    <p:set>
                                      <p:cBhvr>
                                        <p:cTn id="196" fill="hold"/>
                                        <p:tgtEl>
                                          <p:spTgt spid="4325"/>
                                        </p:tgtEl>
                                        <p:attrNameLst>
                                          <p:attrName>style.visibility</p:attrName>
                                        </p:attrNameLst>
                                      </p:cBhvr>
                                      <p:to>
                                        <p:strVal val="visible"/>
                                      </p:to>
                                    </p:set>
                                    <p:animEffect filter="wipe(up)" transition="in">
                                      <p:cBhvr>
                                        <p:cTn id="197" dur="500"/>
                                        <p:tgtEl>
                                          <p:spTgt spid="4325"/>
                                        </p:tgtEl>
                                      </p:cBhvr>
                                    </p:animEffect>
                                  </p:childTnLst>
                                </p:cTn>
                              </p:par>
                            </p:childTnLst>
                          </p:cTn>
                        </p:par>
                        <p:par>
                          <p:cTn id="198" fill="hold">
                            <p:stCondLst>
                              <p:cond delay="3500"/>
                            </p:stCondLst>
                            <p:childTnLst>
                              <p:par>
                                <p:cTn id="199" presetClass="entr" nodeType="afterEffect" presetSubtype="1" presetID="22" grpId="41" fill="hold">
                                  <p:stCondLst>
                                    <p:cond delay="0"/>
                                  </p:stCondLst>
                                  <p:iterate type="el" backwards="0">
                                    <p:tmAbs val="0"/>
                                  </p:iterate>
                                  <p:childTnLst>
                                    <p:set>
                                      <p:cBhvr>
                                        <p:cTn id="200" fill="hold"/>
                                        <p:tgtEl>
                                          <p:spTgt spid="4334"/>
                                        </p:tgtEl>
                                        <p:attrNameLst>
                                          <p:attrName>style.visibility</p:attrName>
                                        </p:attrNameLst>
                                      </p:cBhvr>
                                      <p:to>
                                        <p:strVal val="visible"/>
                                      </p:to>
                                    </p:set>
                                    <p:animEffect filter="wipe(up)" transition="in">
                                      <p:cBhvr>
                                        <p:cTn id="201" dur="500"/>
                                        <p:tgtEl>
                                          <p:spTgt spid="4334"/>
                                        </p:tgtEl>
                                      </p:cBhvr>
                                    </p:animEffect>
                                  </p:childTnLst>
                                </p:cTn>
                              </p:par>
                            </p:childTnLst>
                          </p:cTn>
                        </p:par>
                        <p:par>
                          <p:cTn id="202" fill="hold">
                            <p:stCondLst>
                              <p:cond delay="4000"/>
                            </p:stCondLst>
                            <p:childTnLst>
                              <p:par>
                                <p:cTn id="203" presetClass="entr" nodeType="afterEffect" presetSubtype="1" presetID="22" grpId="42" fill="hold">
                                  <p:stCondLst>
                                    <p:cond delay="0"/>
                                  </p:stCondLst>
                                  <p:iterate type="el" backwards="0">
                                    <p:tmAbs val="0"/>
                                  </p:iterate>
                                  <p:childTnLst>
                                    <p:set>
                                      <p:cBhvr>
                                        <p:cTn id="204" fill="hold"/>
                                        <p:tgtEl>
                                          <p:spTgt spid="4335"/>
                                        </p:tgtEl>
                                        <p:attrNameLst>
                                          <p:attrName>style.visibility</p:attrName>
                                        </p:attrNameLst>
                                      </p:cBhvr>
                                      <p:to>
                                        <p:strVal val="visible"/>
                                      </p:to>
                                    </p:set>
                                    <p:animEffect filter="wipe(up)" transition="in">
                                      <p:cBhvr>
                                        <p:cTn id="205" dur="500"/>
                                        <p:tgtEl>
                                          <p:spTgt spid="4335"/>
                                        </p:tgtEl>
                                      </p:cBhvr>
                                    </p:animEffect>
                                  </p:childTnLst>
                                </p:cTn>
                              </p:par>
                            </p:childTnLst>
                          </p:cTn>
                        </p:par>
                        <p:par>
                          <p:cTn id="206" fill="hold">
                            <p:stCondLst>
                              <p:cond delay="4500"/>
                            </p:stCondLst>
                            <p:childTnLst>
                              <p:par>
                                <p:cTn id="207" presetClass="entr" nodeType="afterEffect" presetSubtype="1" presetID="22" grpId="43" fill="hold">
                                  <p:stCondLst>
                                    <p:cond delay="0"/>
                                  </p:stCondLst>
                                  <p:iterate type="el" backwards="0">
                                    <p:tmAbs val="0"/>
                                  </p:iterate>
                                  <p:childTnLst>
                                    <p:set>
                                      <p:cBhvr>
                                        <p:cTn id="208" fill="hold"/>
                                        <p:tgtEl>
                                          <p:spTgt spid="4336"/>
                                        </p:tgtEl>
                                        <p:attrNameLst>
                                          <p:attrName>style.visibility</p:attrName>
                                        </p:attrNameLst>
                                      </p:cBhvr>
                                      <p:to>
                                        <p:strVal val="visible"/>
                                      </p:to>
                                    </p:set>
                                    <p:animEffect filter="wipe(up)" transition="in">
                                      <p:cBhvr>
                                        <p:cTn id="209" dur="500"/>
                                        <p:tgtEl>
                                          <p:spTgt spid="4336"/>
                                        </p:tgtEl>
                                      </p:cBhvr>
                                    </p:animEffect>
                                  </p:childTnLst>
                                </p:cTn>
                              </p:par>
                            </p:childTnLst>
                          </p:cTn>
                        </p:par>
                        <p:par>
                          <p:cTn id="210" fill="hold">
                            <p:stCondLst>
                              <p:cond delay="5000"/>
                            </p:stCondLst>
                            <p:childTnLst>
                              <p:par>
                                <p:cTn id="211" presetClass="entr" nodeType="afterEffect" presetSubtype="1" presetID="22" grpId="44" fill="hold">
                                  <p:stCondLst>
                                    <p:cond delay="0"/>
                                  </p:stCondLst>
                                  <p:iterate type="el" backwards="0">
                                    <p:tmAbs val="0"/>
                                  </p:iterate>
                                  <p:childTnLst>
                                    <p:set>
                                      <p:cBhvr>
                                        <p:cTn id="212" fill="hold"/>
                                        <p:tgtEl>
                                          <p:spTgt spid="4337"/>
                                        </p:tgtEl>
                                        <p:attrNameLst>
                                          <p:attrName>style.visibility</p:attrName>
                                        </p:attrNameLst>
                                      </p:cBhvr>
                                      <p:to>
                                        <p:strVal val="visible"/>
                                      </p:to>
                                    </p:set>
                                    <p:animEffect filter="wipe(up)" transition="in">
                                      <p:cBhvr>
                                        <p:cTn id="213" dur="500"/>
                                        <p:tgtEl>
                                          <p:spTgt spid="4337"/>
                                        </p:tgtEl>
                                      </p:cBhvr>
                                    </p:animEffect>
                                  </p:childTnLst>
                                </p:cTn>
                              </p:par>
                            </p:childTnLst>
                          </p:cTn>
                        </p:par>
                        <p:par>
                          <p:cTn id="214" fill="hold">
                            <p:stCondLst>
                              <p:cond delay="5500"/>
                            </p:stCondLst>
                            <p:childTnLst>
                              <p:par>
                                <p:cTn id="215" presetClass="entr" nodeType="afterEffect" presetSubtype="1" presetID="22" grpId="45" fill="hold">
                                  <p:stCondLst>
                                    <p:cond delay="0"/>
                                  </p:stCondLst>
                                  <p:iterate type="el" backwards="0">
                                    <p:tmAbs val="0"/>
                                  </p:iterate>
                                  <p:childTnLst>
                                    <p:set>
                                      <p:cBhvr>
                                        <p:cTn id="216" fill="hold"/>
                                        <p:tgtEl>
                                          <p:spTgt spid="4338"/>
                                        </p:tgtEl>
                                        <p:attrNameLst>
                                          <p:attrName>style.visibility</p:attrName>
                                        </p:attrNameLst>
                                      </p:cBhvr>
                                      <p:to>
                                        <p:strVal val="visible"/>
                                      </p:to>
                                    </p:set>
                                    <p:animEffect filter="wipe(up)" transition="in">
                                      <p:cBhvr>
                                        <p:cTn id="217" dur="500"/>
                                        <p:tgtEl>
                                          <p:spTgt spid="4338"/>
                                        </p:tgtEl>
                                      </p:cBhvr>
                                    </p:animEffect>
                                  </p:childTnLst>
                                </p:cTn>
                              </p:par>
                            </p:childTnLst>
                          </p:cTn>
                        </p:par>
                        <p:par>
                          <p:cTn id="218" fill="hold">
                            <p:stCondLst>
                              <p:cond delay="6000"/>
                            </p:stCondLst>
                            <p:childTnLst>
                              <p:par>
                                <p:cTn id="219" presetClass="entr" nodeType="afterEffect" presetSubtype="1" presetID="22" grpId="46" fill="hold">
                                  <p:stCondLst>
                                    <p:cond delay="0"/>
                                  </p:stCondLst>
                                  <p:iterate type="el" backwards="0">
                                    <p:tmAbs val="0"/>
                                  </p:iterate>
                                  <p:childTnLst>
                                    <p:set>
                                      <p:cBhvr>
                                        <p:cTn id="220" fill="hold"/>
                                        <p:tgtEl>
                                          <p:spTgt spid="4339"/>
                                        </p:tgtEl>
                                        <p:attrNameLst>
                                          <p:attrName>style.visibility</p:attrName>
                                        </p:attrNameLst>
                                      </p:cBhvr>
                                      <p:to>
                                        <p:strVal val="visible"/>
                                      </p:to>
                                    </p:set>
                                    <p:animEffect filter="wipe(up)" transition="in">
                                      <p:cBhvr>
                                        <p:cTn id="221" dur="500"/>
                                        <p:tgtEl>
                                          <p:spTgt spid="4339"/>
                                        </p:tgtEl>
                                      </p:cBhvr>
                                    </p:animEffect>
                                  </p:childTnLst>
                                </p:cTn>
                              </p:par>
                            </p:childTnLst>
                          </p:cTn>
                        </p:par>
                        <p:par>
                          <p:cTn id="222" fill="hold">
                            <p:stCondLst>
                              <p:cond delay="6500"/>
                            </p:stCondLst>
                            <p:childTnLst>
                              <p:par>
                                <p:cTn id="223" presetClass="entr" nodeType="afterEffect" presetSubtype="1" presetID="22" grpId="47" fill="hold">
                                  <p:stCondLst>
                                    <p:cond delay="0"/>
                                  </p:stCondLst>
                                  <p:iterate type="el" backwards="0">
                                    <p:tmAbs val="0"/>
                                  </p:iterate>
                                  <p:childTnLst>
                                    <p:set>
                                      <p:cBhvr>
                                        <p:cTn id="224" fill="hold"/>
                                        <p:tgtEl>
                                          <p:spTgt spid="4340"/>
                                        </p:tgtEl>
                                        <p:attrNameLst>
                                          <p:attrName>style.visibility</p:attrName>
                                        </p:attrNameLst>
                                      </p:cBhvr>
                                      <p:to>
                                        <p:strVal val="visible"/>
                                      </p:to>
                                    </p:set>
                                    <p:animEffect filter="wipe(up)" transition="in">
                                      <p:cBhvr>
                                        <p:cTn id="225" dur="500"/>
                                        <p:tgtEl>
                                          <p:spTgt spid="4340"/>
                                        </p:tgtEl>
                                      </p:cBhvr>
                                    </p:animEffect>
                                  </p:childTnLst>
                                </p:cTn>
                              </p:par>
                            </p:childTnLst>
                          </p:cTn>
                        </p:par>
                        <p:par>
                          <p:cTn id="226" fill="hold">
                            <p:stCondLst>
                              <p:cond delay="7000"/>
                            </p:stCondLst>
                            <p:childTnLst>
                              <p:par>
                                <p:cTn id="227" presetClass="entr" nodeType="afterEffect" presetSubtype="1" presetID="22" grpId="48" fill="hold">
                                  <p:stCondLst>
                                    <p:cond delay="0"/>
                                  </p:stCondLst>
                                  <p:iterate type="el" backwards="0">
                                    <p:tmAbs val="0"/>
                                  </p:iterate>
                                  <p:childTnLst>
                                    <p:set>
                                      <p:cBhvr>
                                        <p:cTn id="228" fill="hold"/>
                                        <p:tgtEl>
                                          <p:spTgt spid="4357"/>
                                        </p:tgtEl>
                                        <p:attrNameLst>
                                          <p:attrName>style.visibility</p:attrName>
                                        </p:attrNameLst>
                                      </p:cBhvr>
                                      <p:to>
                                        <p:strVal val="visible"/>
                                      </p:to>
                                    </p:set>
                                    <p:animEffect filter="wipe(up)" transition="in">
                                      <p:cBhvr>
                                        <p:cTn id="229" dur="500"/>
                                        <p:tgtEl>
                                          <p:spTgt spid="4357"/>
                                        </p:tgtEl>
                                      </p:cBhvr>
                                    </p:animEffect>
                                  </p:childTnLst>
                                </p:cTn>
                              </p:par>
                            </p:childTnLst>
                          </p:cTn>
                        </p:par>
                        <p:par>
                          <p:cTn id="230" fill="hold">
                            <p:stCondLst>
                              <p:cond delay="7500"/>
                            </p:stCondLst>
                            <p:childTnLst>
                              <p:par>
                                <p:cTn id="231" presetClass="entr" nodeType="afterEffect" presetSubtype="1" presetID="22" grpId="49" fill="hold">
                                  <p:stCondLst>
                                    <p:cond delay="0"/>
                                  </p:stCondLst>
                                  <p:iterate type="el" backwards="0">
                                    <p:tmAbs val="0"/>
                                  </p:iterate>
                                  <p:childTnLst>
                                    <p:set>
                                      <p:cBhvr>
                                        <p:cTn id="232" fill="hold"/>
                                        <p:tgtEl>
                                          <p:spTgt spid="4361"/>
                                        </p:tgtEl>
                                        <p:attrNameLst>
                                          <p:attrName>style.visibility</p:attrName>
                                        </p:attrNameLst>
                                      </p:cBhvr>
                                      <p:to>
                                        <p:strVal val="visible"/>
                                      </p:to>
                                    </p:set>
                                    <p:animEffect filter="wipe(up)" transition="in">
                                      <p:cBhvr>
                                        <p:cTn id="233" dur="500"/>
                                        <p:tgtEl>
                                          <p:spTgt spid="4361"/>
                                        </p:tgtEl>
                                      </p:cBhvr>
                                    </p:animEffect>
                                  </p:childTnLst>
                                </p:cTn>
                              </p:par>
                            </p:childTnLst>
                          </p:cTn>
                        </p:par>
                        <p:par>
                          <p:cTn id="234" fill="hold">
                            <p:stCondLst>
                              <p:cond delay="8000"/>
                            </p:stCondLst>
                            <p:childTnLst>
                              <p:par>
                                <p:cTn id="235" presetClass="entr" nodeType="afterEffect" presetSubtype="1" presetID="22" grpId="50" fill="hold">
                                  <p:stCondLst>
                                    <p:cond delay="0"/>
                                  </p:stCondLst>
                                  <p:iterate type="el" backwards="0">
                                    <p:tmAbs val="0"/>
                                  </p:iterate>
                                  <p:childTnLst>
                                    <p:set>
                                      <p:cBhvr>
                                        <p:cTn id="236" fill="hold"/>
                                        <p:tgtEl>
                                          <p:spTgt spid="4365"/>
                                        </p:tgtEl>
                                        <p:attrNameLst>
                                          <p:attrName>style.visibility</p:attrName>
                                        </p:attrNameLst>
                                      </p:cBhvr>
                                      <p:to>
                                        <p:strVal val="visible"/>
                                      </p:to>
                                    </p:set>
                                    <p:animEffect filter="wipe(up)" transition="in">
                                      <p:cBhvr>
                                        <p:cTn id="237" dur="500"/>
                                        <p:tgtEl>
                                          <p:spTgt spid="4365"/>
                                        </p:tgtEl>
                                      </p:cBhvr>
                                    </p:animEffect>
                                  </p:childTnLst>
                                </p:cTn>
                              </p:par>
                            </p:childTnLst>
                          </p:cTn>
                        </p:par>
                        <p:par>
                          <p:cTn id="238" fill="hold">
                            <p:stCondLst>
                              <p:cond delay="8500"/>
                            </p:stCondLst>
                            <p:childTnLst>
                              <p:par>
                                <p:cTn id="239" presetClass="entr" nodeType="afterEffect" presetSubtype="1" presetID="22" grpId="51" fill="hold">
                                  <p:stCondLst>
                                    <p:cond delay="0"/>
                                  </p:stCondLst>
                                  <p:iterate type="el" backwards="0">
                                    <p:tmAbs val="0"/>
                                  </p:iterate>
                                  <p:childTnLst>
                                    <p:set>
                                      <p:cBhvr>
                                        <p:cTn id="240" fill="hold"/>
                                        <p:tgtEl>
                                          <p:spTgt spid="4366"/>
                                        </p:tgtEl>
                                        <p:attrNameLst>
                                          <p:attrName>style.visibility</p:attrName>
                                        </p:attrNameLst>
                                      </p:cBhvr>
                                      <p:to>
                                        <p:strVal val="visible"/>
                                      </p:to>
                                    </p:set>
                                    <p:animEffect filter="wipe(up)" transition="in">
                                      <p:cBhvr>
                                        <p:cTn id="241" dur="500"/>
                                        <p:tgtEl>
                                          <p:spTgt spid="4366"/>
                                        </p:tgtEl>
                                      </p:cBhvr>
                                    </p:animEffect>
                                  </p:childTnLst>
                                </p:cTn>
                              </p:par>
                            </p:childTnLst>
                          </p:cTn>
                        </p:par>
                        <p:par>
                          <p:cTn id="242" fill="hold">
                            <p:stCondLst>
                              <p:cond delay="9000"/>
                            </p:stCondLst>
                            <p:childTnLst>
                              <p:par>
                                <p:cTn id="243" presetClass="entr" nodeType="afterEffect" presetSubtype="1" presetID="22" grpId="52" fill="hold">
                                  <p:stCondLst>
                                    <p:cond delay="0"/>
                                  </p:stCondLst>
                                  <p:iterate type="el" backwards="0">
                                    <p:tmAbs val="0"/>
                                  </p:iterate>
                                  <p:childTnLst>
                                    <p:set>
                                      <p:cBhvr>
                                        <p:cTn id="244" fill="hold"/>
                                        <p:tgtEl>
                                          <p:spTgt spid="4374"/>
                                        </p:tgtEl>
                                        <p:attrNameLst>
                                          <p:attrName>style.visibility</p:attrName>
                                        </p:attrNameLst>
                                      </p:cBhvr>
                                      <p:to>
                                        <p:strVal val="visible"/>
                                      </p:to>
                                    </p:set>
                                    <p:animEffect filter="wipe(up)" transition="in">
                                      <p:cBhvr>
                                        <p:cTn id="245" dur="500"/>
                                        <p:tgtEl>
                                          <p:spTgt spid="4374"/>
                                        </p:tgtEl>
                                      </p:cBhvr>
                                    </p:animEffect>
                                  </p:childTnLst>
                                </p:cTn>
                              </p:par>
                            </p:childTnLst>
                          </p:cTn>
                        </p:par>
                        <p:par>
                          <p:cTn id="246" fill="hold">
                            <p:stCondLst>
                              <p:cond delay="9500"/>
                            </p:stCondLst>
                            <p:childTnLst>
                              <p:par>
                                <p:cTn id="247" presetClass="entr" nodeType="afterEffect" presetSubtype="1" presetID="22" grpId="53" fill="hold">
                                  <p:stCondLst>
                                    <p:cond delay="0"/>
                                  </p:stCondLst>
                                  <p:iterate type="el" backwards="0">
                                    <p:tmAbs val="0"/>
                                  </p:iterate>
                                  <p:childTnLst>
                                    <p:set>
                                      <p:cBhvr>
                                        <p:cTn id="248" fill="hold"/>
                                        <p:tgtEl>
                                          <p:spTgt spid="4375"/>
                                        </p:tgtEl>
                                        <p:attrNameLst>
                                          <p:attrName>style.visibility</p:attrName>
                                        </p:attrNameLst>
                                      </p:cBhvr>
                                      <p:to>
                                        <p:strVal val="visible"/>
                                      </p:to>
                                    </p:set>
                                    <p:animEffect filter="wipe(up)" transition="in">
                                      <p:cBhvr>
                                        <p:cTn id="249" dur="500"/>
                                        <p:tgtEl>
                                          <p:spTgt spid="4375"/>
                                        </p:tgtEl>
                                      </p:cBhvr>
                                    </p:animEffect>
                                  </p:childTnLst>
                                </p:cTn>
                              </p:par>
                            </p:childTnLst>
                          </p:cTn>
                        </p:par>
                        <p:par>
                          <p:cTn id="250" fill="hold">
                            <p:stCondLst>
                              <p:cond delay="10000"/>
                            </p:stCondLst>
                            <p:childTnLst>
                              <p:par>
                                <p:cTn id="251" presetClass="entr" nodeType="afterEffect" presetSubtype="1" presetID="22" grpId="54" fill="hold">
                                  <p:stCondLst>
                                    <p:cond delay="0"/>
                                  </p:stCondLst>
                                  <p:iterate type="el" backwards="0">
                                    <p:tmAbs val="0"/>
                                  </p:iterate>
                                  <p:childTnLst>
                                    <p:set>
                                      <p:cBhvr>
                                        <p:cTn id="252" fill="hold"/>
                                        <p:tgtEl>
                                          <p:spTgt spid="4376"/>
                                        </p:tgtEl>
                                        <p:attrNameLst>
                                          <p:attrName>style.visibility</p:attrName>
                                        </p:attrNameLst>
                                      </p:cBhvr>
                                      <p:to>
                                        <p:strVal val="visible"/>
                                      </p:to>
                                    </p:set>
                                    <p:animEffect filter="wipe(up)" transition="in">
                                      <p:cBhvr>
                                        <p:cTn id="253" dur="500"/>
                                        <p:tgtEl>
                                          <p:spTgt spid="4376"/>
                                        </p:tgtEl>
                                      </p:cBhvr>
                                    </p:animEffect>
                                  </p:childTnLst>
                                </p:cTn>
                              </p:par>
                            </p:childTnLst>
                          </p:cTn>
                        </p:par>
                        <p:par>
                          <p:cTn id="254" fill="hold">
                            <p:stCondLst>
                              <p:cond delay="10500"/>
                            </p:stCondLst>
                            <p:childTnLst>
                              <p:par>
                                <p:cTn id="255" presetClass="entr" nodeType="afterEffect" presetSubtype="1" presetID="22" grpId="55" fill="hold">
                                  <p:stCondLst>
                                    <p:cond delay="0"/>
                                  </p:stCondLst>
                                  <p:iterate type="el" backwards="0">
                                    <p:tmAbs val="0"/>
                                  </p:iterate>
                                  <p:childTnLst>
                                    <p:set>
                                      <p:cBhvr>
                                        <p:cTn id="256" fill="hold"/>
                                        <p:tgtEl>
                                          <p:spTgt spid="4401"/>
                                        </p:tgtEl>
                                        <p:attrNameLst>
                                          <p:attrName>style.visibility</p:attrName>
                                        </p:attrNameLst>
                                      </p:cBhvr>
                                      <p:to>
                                        <p:strVal val="visible"/>
                                      </p:to>
                                    </p:set>
                                    <p:animEffect filter="wipe(up)" transition="in">
                                      <p:cBhvr>
                                        <p:cTn id="257" dur="500"/>
                                        <p:tgtEl>
                                          <p:spTgt spid="4401"/>
                                        </p:tgtEl>
                                      </p:cBhvr>
                                    </p:animEffect>
                                  </p:childTnLst>
                                </p:cTn>
                              </p:par>
                            </p:childTnLst>
                          </p:cTn>
                        </p:par>
                        <p:par>
                          <p:cTn id="258" fill="hold">
                            <p:stCondLst>
                              <p:cond delay="11000"/>
                            </p:stCondLst>
                            <p:childTnLst>
                              <p:par>
                                <p:cTn id="259" presetClass="entr" nodeType="afterEffect" presetSubtype="1" presetID="22" grpId="56" fill="hold">
                                  <p:stCondLst>
                                    <p:cond delay="0"/>
                                  </p:stCondLst>
                                  <p:iterate type="el" backwards="0">
                                    <p:tmAbs val="0"/>
                                  </p:iterate>
                                  <p:childTnLst>
                                    <p:set>
                                      <p:cBhvr>
                                        <p:cTn id="260" fill="hold"/>
                                        <p:tgtEl>
                                          <p:spTgt spid="4403"/>
                                        </p:tgtEl>
                                        <p:attrNameLst>
                                          <p:attrName>style.visibility</p:attrName>
                                        </p:attrNameLst>
                                      </p:cBhvr>
                                      <p:to>
                                        <p:strVal val="visible"/>
                                      </p:to>
                                    </p:set>
                                    <p:animEffect filter="wipe(up)" transition="in">
                                      <p:cBhvr>
                                        <p:cTn id="261" dur="500"/>
                                        <p:tgtEl>
                                          <p:spTgt spid="4403"/>
                                        </p:tgtEl>
                                      </p:cBhvr>
                                    </p:animEffect>
                                  </p:childTnLst>
                                </p:cTn>
                              </p:par>
                            </p:childTnLst>
                          </p:cTn>
                        </p:par>
                        <p:par>
                          <p:cTn id="262" fill="hold">
                            <p:stCondLst>
                              <p:cond delay="11500"/>
                            </p:stCondLst>
                            <p:childTnLst>
                              <p:par>
                                <p:cTn id="263" presetClass="entr" nodeType="afterEffect" presetSubtype="1" presetID="22" grpId="57" fill="hold">
                                  <p:stCondLst>
                                    <p:cond delay="0"/>
                                  </p:stCondLst>
                                  <p:iterate type="el" backwards="0">
                                    <p:tmAbs val="0"/>
                                  </p:iterate>
                                  <p:childTnLst>
                                    <p:set>
                                      <p:cBhvr>
                                        <p:cTn id="264" fill="hold"/>
                                        <p:tgtEl>
                                          <p:spTgt spid="4404"/>
                                        </p:tgtEl>
                                        <p:attrNameLst>
                                          <p:attrName>style.visibility</p:attrName>
                                        </p:attrNameLst>
                                      </p:cBhvr>
                                      <p:to>
                                        <p:strVal val="visible"/>
                                      </p:to>
                                    </p:set>
                                    <p:animEffect filter="wipe(up)" transition="in">
                                      <p:cBhvr>
                                        <p:cTn id="265" dur="500"/>
                                        <p:tgtEl>
                                          <p:spTgt spid="4404"/>
                                        </p:tgtEl>
                                      </p:cBhvr>
                                    </p:animEffect>
                                  </p:childTnLst>
                                </p:cTn>
                              </p:par>
                            </p:childTnLst>
                          </p:cTn>
                        </p:par>
                        <p:par>
                          <p:cTn id="266" fill="hold">
                            <p:stCondLst>
                              <p:cond delay="12000"/>
                            </p:stCondLst>
                            <p:childTnLst>
                              <p:par>
                                <p:cTn id="267" presetClass="entr" nodeType="afterEffect" presetSubtype="1" presetID="22" grpId="58" fill="hold">
                                  <p:stCondLst>
                                    <p:cond delay="0"/>
                                  </p:stCondLst>
                                  <p:iterate type="el" backwards="0">
                                    <p:tmAbs val="0"/>
                                  </p:iterate>
                                  <p:childTnLst>
                                    <p:set>
                                      <p:cBhvr>
                                        <p:cTn id="268" fill="hold"/>
                                        <p:tgtEl>
                                          <p:spTgt spid="4405"/>
                                        </p:tgtEl>
                                        <p:attrNameLst>
                                          <p:attrName>style.visibility</p:attrName>
                                        </p:attrNameLst>
                                      </p:cBhvr>
                                      <p:to>
                                        <p:strVal val="visible"/>
                                      </p:to>
                                    </p:set>
                                    <p:animEffect filter="wipe(up)" transition="in">
                                      <p:cBhvr>
                                        <p:cTn id="269" dur="500"/>
                                        <p:tgtEl>
                                          <p:spTgt spid="4405"/>
                                        </p:tgtEl>
                                      </p:cBhvr>
                                    </p:animEffect>
                                  </p:childTnLst>
                                </p:cTn>
                              </p:par>
                            </p:childTnLst>
                          </p:cTn>
                        </p:par>
                        <p:par>
                          <p:cTn id="270" fill="hold">
                            <p:stCondLst>
                              <p:cond delay="12500"/>
                            </p:stCondLst>
                            <p:childTnLst>
                              <p:par>
                                <p:cTn id="271" presetClass="entr" nodeType="afterEffect" presetSubtype="1" presetID="22" grpId="59" fill="hold">
                                  <p:stCondLst>
                                    <p:cond delay="0"/>
                                  </p:stCondLst>
                                  <p:iterate type="el" backwards="0">
                                    <p:tmAbs val="0"/>
                                  </p:iterate>
                                  <p:childTnLst>
                                    <p:set>
                                      <p:cBhvr>
                                        <p:cTn id="272" fill="hold"/>
                                        <p:tgtEl>
                                          <p:spTgt spid="4406"/>
                                        </p:tgtEl>
                                        <p:attrNameLst>
                                          <p:attrName>style.visibility</p:attrName>
                                        </p:attrNameLst>
                                      </p:cBhvr>
                                      <p:to>
                                        <p:strVal val="visible"/>
                                      </p:to>
                                    </p:set>
                                    <p:animEffect filter="wipe(up)" transition="in">
                                      <p:cBhvr>
                                        <p:cTn id="273" dur="500"/>
                                        <p:tgtEl>
                                          <p:spTgt spid="4406"/>
                                        </p:tgtEl>
                                      </p:cBhvr>
                                    </p:animEffect>
                                  </p:childTnLst>
                                </p:cTn>
                              </p:par>
                            </p:childTnLst>
                          </p:cTn>
                        </p:par>
                        <p:par>
                          <p:cTn id="274" fill="hold">
                            <p:stCondLst>
                              <p:cond delay="13000"/>
                            </p:stCondLst>
                            <p:childTnLst>
                              <p:par>
                                <p:cTn id="275" presetClass="entr" nodeType="afterEffect" presetSubtype="1" presetID="22" grpId="60" fill="hold">
                                  <p:stCondLst>
                                    <p:cond delay="0"/>
                                  </p:stCondLst>
                                  <p:iterate type="el" backwards="0">
                                    <p:tmAbs val="0"/>
                                  </p:iterate>
                                  <p:childTnLst>
                                    <p:set>
                                      <p:cBhvr>
                                        <p:cTn id="276" fill="hold"/>
                                        <p:tgtEl>
                                          <p:spTgt spid="4407"/>
                                        </p:tgtEl>
                                        <p:attrNameLst>
                                          <p:attrName>style.visibility</p:attrName>
                                        </p:attrNameLst>
                                      </p:cBhvr>
                                      <p:to>
                                        <p:strVal val="visible"/>
                                      </p:to>
                                    </p:set>
                                    <p:animEffect filter="wipe(up)" transition="in">
                                      <p:cBhvr>
                                        <p:cTn id="277" dur="500"/>
                                        <p:tgtEl>
                                          <p:spTgt spid="4407"/>
                                        </p:tgtEl>
                                      </p:cBhvr>
                                    </p:animEffect>
                                  </p:childTnLst>
                                </p:cTn>
                              </p:par>
                            </p:childTnLst>
                          </p:cTn>
                        </p:par>
                        <p:par>
                          <p:cTn id="278" fill="hold">
                            <p:stCondLst>
                              <p:cond delay="13500"/>
                            </p:stCondLst>
                            <p:childTnLst>
                              <p:par>
                                <p:cTn id="279" presetClass="entr" nodeType="afterEffect" presetSubtype="1" presetID="22" grpId="61" fill="hold">
                                  <p:stCondLst>
                                    <p:cond delay="0"/>
                                  </p:stCondLst>
                                  <p:iterate type="el" backwards="0">
                                    <p:tmAbs val="0"/>
                                  </p:iterate>
                                  <p:childTnLst>
                                    <p:set>
                                      <p:cBhvr>
                                        <p:cTn id="280" fill="hold"/>
                                        <p:tgtEl>
                                          <p:spTgt spid="4408"/>
                                        </p:tgtEl>
                                        <p:attrNameLst>
                                          <p:attrName>style.visibility</p:attrName>
                                        </p:attrNameLst>
                                      </p:cBhvr>
                                      <p:to>
                                        <p:strVal val="visible"/>
                                      </p:to>
                                    </p:set>
                                    <p:animEffect filter="wipe(up)" transition="in">
                                      <p:cBhvr>
                                        <p:cTn id="281" dur="500"/>
                                        <p:tgtEl>
                                          <p:spTgt spid="4408"/>
                                        </p:tgtEl>
                                      </p:cBhvr>
                                    </p:animEffect>
                                  </p:childTnLst>
                                </p:cTn>
                              </p:par>
                            </p:childTnLst>
                          </p:cTn>
                        </p:par>
                        <p:par>
                          <p:cTn id="282" fill="hold">
                            <p:stCondLst>
                              <p:cond delay="14000"/>
                            </p:stCondLst>
                            <p:childTnLst>
                              <p:par>
                                <p:cTn id="283" presetClass="entr" nodeType="afterEffect" presetSubtype="1" presetID="22" grpId="62" fill="hold">
                                  <p:stCondLst>
                                    <p:cond delay="0"/>
                                  </p:stCondLst>
                                  <p:iterate type="el" backwards="0">
                                    <p:tmAbs val="0"/>
                                  </p:iterate>
                                  <p:childTnLst>
                                    <p:set>
                                      <p:cBhvr>
                                        <p:cTn id="284" fill="hold"/>
                                        <p:tgtEl>
                                          <p:spTgt spid="4409"/>
                                        </p:tgtEl>
                                        <p:attrNameLst>
                                          <p:attrName>style.visibility</p:attrName>
                                        </p:attrNameLst>
                                      </p:cBhvr>
                                      <p:to>
                                        <p:strVal val="visible"/>
                                      </p:to>
                                    </p:set>
                                    <p:animEffect filter="wipe(up)" transition="in">
                                      <p:cBhvr>
                                        <p:cTn id="285" dur="500"/>
                                        <p:tgtEl>
                                          <p:spTgt spid="4409"/>
                                        </p:tgtEl>
                                      </p:cBhvr>
                                    </p:animEffect>
                                  </p:childTnLst>
                                </p:cTn>
                              </p:par>
                            </p:childTnLst>
                          </p:cTn>
                        </p:par>
                        <p:par>
                          <p:cTn id="286" fill="hold">
                            <p:stCondLst>
                              <p:cond delay="14500"/>
                            </p:stCondLst>
                            <p:childTnLst>
                              <p:par>
                                <p:cTn id="287" presetClass="entr" nodeType="afterEffect" presetSubtype="1" presetID="22" grpId="63" fill="hold">
                                  <p:stCondLst>
                                    <p:cond delay="0"/>
                                  </p:stCondLst>
                                  <p:iterate type="el" backwards="0">
                                    <p:tmAbs val="0"/>
                                  </p:iterate>
                                  <p:childTnLst>
                                    <p:set>
                                      <p:cBhvr>
                                        <p:cTn id="288" fill="hold"/>
                                        <p:tgtEl>
                                          <p:spTgt spid="4402"/>
                                        </p:tgtEl>
                                        <p:attrNameLst>
                                          <p:attrName>style.visibility</p:attrName>
                                        </p:attrNameLst>
                                      </p:cBhvr>
                                      <p:to>
                                        <p:strVal val="visible"/>
                                      </p:to>
                                    </p:set>
                                    <p:animEffect filter="wipe(up)" transition="in">
                                      <p:cBhvr>
                                        <p:cTn id="289" dur="500"/>
                                        <p:tgtEl>
                                          <p:spTgt spid="4402"/>
                                        </p:tgtEl>
                                      </p:cBhvr>
                                    </p:animEffect>
                                  </p:childTnLst>
                                </p:cTn>
                              </p:par>
                            </p:childTnLst>
                          </p:cTn>
                        </p:par>
                      </p:childTnLst>
                    </p:cTn>
                  </p:par>
                  <p:par>
                    <p:cTn id="290" fill="hold">
                      <p:stCondLst>
                        <p:cond delay="indefinite"/>
                      </p:stCondLst>
                      <p:childTnLst>
                        <p:par>
                          <p:cTn id="291" fill="hold">
                            <p:stCondLst>
                              <p:cond delay="0"/>
                            </p:stCondLst>
                            <p:childTnLst>
                              <p:par>
                                <p:cTn id="292" presetClass="entr" nodeType="clickEffect" presetSubtype="16" presetID="23" grpId="64" fill="hold">
                                  <p:stCondLst>
                                    <p:cond delay="0"/>
                                  </p:stCondLst>
                                  <p:iterate type="el" backwards="0">
                                    <p:tmAbs val="0"/>
                                  </p:iterate>
                                  <p:childTnLst>
                                    <p:set>
                                      <p:cBhvr>
                                        <p:cTn id="293" fill="hold"/>
                                        <p:tgtEl>
                                          <p:spTgt spid="4318"/>
                                        </p:tgtEl>
                                        <p:attrNameLst>
                                          <p:attrName>style.visibility</p:attrName>
                                        </p:attrNameLst>
                                      </p:cBhvr>
                                      <p:to>
                                        <p:strVal val="visible"/>
                                      </p:to>
                                    </p:set>
                                    <p:anim calcmode="lin" valueType="num">
                                      <p:cBhvr>
                                        <p:cTn id="294" dur="500" fill="hold"/>
                                        <p:tgtEl>
                                          <p:spTgt spid="4318"/>
                                        </p:tgtEl>
                                        <p:attrNameLst>
                                          <p:attrName>ppt_w</p:attrName>
                                        </p:attrNameLst>
                                      </p:cBhvr>
                                      <p:tavLst>
                                        <p:tav tm="0">
                                          <p:val>
                                            <p:fltVal val="0"/>
                                          </p:val>
                                        </p:tav>
                                        <p:tav tm="100000">
                                          <p:val>
                                            <p:strVal val="#ppt_w"/>
                                          </p:val>
                                        </p:tav>
                                      </p:tavLst>
                                    </p:anim>
                                    <p:anim calcmode="lin" valueType="num">
                                      <p:cBhvr>
                                        <p:cTn id="295" dur="500" fill="hold"/>
                                        <p:tgtEl>
                                          <p:spTgt spid="4318"/>
                                        </p:tgtEl>
                                        <p:attrNameLst>
                                          <p:attrName>ppt_h</p:attrName>
                                        </p:attrNameLst>
                                      </p:cBhvr>
                                      <p:tavLst>
                                        <p:tav tm="0">
                                          <p:val>
                                            <p:fltVal val="0"/>
                                          </p:val>
                                        </p:tav>
                                        <p:tav tm="100000">
                                          <p:val>
                                            <p:strVal val="#ppt_h"/>
                                          </p:val>
                                        </p:tav>
                                      </p:tavLst>
                                    </p:anim>
                                  </p:childTnLst>
                                </p:cTn>
                              </p:par>
                            </p:childTnLst>
                          </p:cTn>
                        </p:par>
                        <p:par>
                          <p:cTn id="296" fill="hold">
                            <p:stCondLst>
                              <p:cond delay="500"/>
                            </p:stCondLst>
                            <p:childTnLst>
                              <p:par>
                                <p:cTn id="297" presetClass="entr" nodeType="afterEffect" presetSubtype="16" presetID="23" grpId="65" fill="hold">
                                  <p:stCondLst>
                                    <p:cond delay="0"/>
                                  </p:stCondLst>
                                  <p:iterate type="el" backwards="0">
                                    <p:tmAbs val="0"/>
                                  </p:iterate>
                                  <p:childTnLst>
                                    <p:set>
                                      <p:cBhvr>
                                        <p:cTn id="298" fill="hold"/>
                                        <p:tgtEl>
                                          <p:spTgt spid="4333"/>
                                        </p:tgtEl>
                                        <p:attrNameLst>
                                          <p:attrName>style.visibility</p:attrName>
                                        </p:attrNameLst>
                                      </p:cBhvr>
                                      <p:to>
                                        <p:strVal val="visible"/>
                                      </p:to>
                                    </p:set>
                                    <p:anim calcmode="lin" valueType="num">
                                      <p:cBhvr>
                                        <p:cTn id="299" dur="500" fill="hold"/>
                                        <p:tgtEl>
                                          <p:spTgt spid="4333"/>
                                        </p:tgtEl>
                                        <p:attrNameLst>
                                          <p:attrName>ppt_w</p:attrName>
                                        </p:attrNameLst>
                                      </p:cBhvr>
                                      <p:tavLst>
                                        <p:tav tm="0">
                                          <p:val>
                                            <p:fltVal val="0"/>
                                          </p:val>
                                        </p:tav>
                                        <p:tav tm="100000">
                                          <p:val>
                                            <p:strVal val="#ppt_w"/>
                                          </p:val>
                                        </p:tav>
                                      </p:tavLst>
                                    </p:anim>
                                    <p:anim calcmode="lin" valueType="num">
                                      <p:cBhvr>
                                        <p:cTn id="300" dur="500" fill="hold"/>
                                        <p:tgtEl>
                                          <p:spTgt spid="4333"/>
                                        </p:tgtEl>
                                        <p:attrNameLst>
                                          <p:attrName>ppt_h</p:attrName>
                                        </p:attrNameLst>
                                      </p:cBhvr>
                                      <p:tavLst>
                                        <p:tav tm="0">
                                          <p:val>
                                            <p:fltVal val="0"/>
                                          </p:val>
                                        </p:tav>
                                        <p:tav tm="100000">
                                          <p:val>
                                            <p:strVal val="#ppt_h"/>
                                          </p:val>
                                        </p:tav>
                                      </p:tavLst>
                                    </p:anim>
                                  </p:childTnLst>
                                </p:cTn>
                              </p:par>
                            </p:childTnLst>
                          </p:cTn>
                        </p:par>
                        <p:par>
                          <p:cTn id="301" fill="hold">
                            <p:stCondLst>
                              <p:cond delay="1000"/>
                            </p:stCondLst>
                            <p:childTnLst>
                              <p:par>
                                <p:cTn id="302" presetClass="entr" nodeType="afterEffect" presetSubtype="16" presetID="23" grpId="66" fill="hold">
                                  <p:stCondLst>
                                    <p:cond delay="0"/>
                                  </p:stCondLst>
                                  <p:iterate type="el" backwards="0">
                                    <p:tmAbs val="0"/>
                                  </p:iterate>
                                  <p:childTnLst>
                                    <p:set>
                                      <p:cBhvr>
                                        <p:cTn id="303" fill="hold"/>
                                        <p:tgtEl>
                                          <p:spTgt spid="4363"/>
                                        </p:tgtEl>
                                        <p:attrNameLst>
                                          <p:attrName>style.visibility</p:attrName>
                                        </p:attrNameLst>
                                      </p:cBhvr>
                                      <p:to>
                                        <p:strVal val="visible"/>
                                      </p:to>
                                    </p:set>
                                    <p:anim calcmode="lin" valueType="num">
                                      <p:cBhvr>
                                        <p:cTn id="304" dur="500" fill="hold"/>
                                        <p:tgtEl>
                                          <p:spTgt spid="4363"/>
                                        </p:tgtEl>
                                        <p:attrNameLst>
                                          <p:attrName>ppt_w</p:attrName>
                                        </p:attrNameLst>
                                      </p:cBhvr>
                                      <p:tavLst>
                                        <p:tav tm="0">
                                          <p:val>
                                            <p:fltVal val="0"/>
                                          </p:val>
                                        </p:tav>
                                        <p:tav tm="100000">
                                          <p:val>
                                            <p:strVal val="#ppt_w"/>
                                          </p:val>
                                        </p:tav>
                                      </p:tavLst>
                                    </p:anim>
                                    <p:anim calcmode="lin" valueType="num">
                                      <p:cBhvr>
                                        <p:cTn id="305" dur="500" fill="hold"/>
                                        <p:tgtEl>
                                          <p:spTgt spid="4363"/>
                                        </p:tgtEl>
                                        <p:attrNameLst>
                                          <p:attrName>ppt_h</p:attrName>
                                        </p:attrNameLst>
                                      </p:cBhvr>
                                      <p:tavLst>
                                        <p:tav tm="0">
                                          <p:val>
                                            <p:fltVal val="0"/>
                                          </p:val>
                                        </p:tav>
                                        <p:tav tm="100000">
                                          <p:val>
                                            <p:strVal val="#ppt_h"/>
                                          </p:val>
                                        </p:tav>
                                      </p:tavLst>
                                    </p:anim>
                                  </p:childTnLst>
                                </p:cTn>
                              </p:par>
                            </p:childTnLst>
                          </p:cTn>
                        </p:par>
                        <p:par>
                          <p:cTn id="306" fill="hold">
                            <p:stCondLst>
                              <p:cond delay="1500"/>
                            </p:stCondLst>
                            <p:childTnLst>
                              <p:par>
                                <p:cTn id="307" presetClass="entr" nodeType="afterEffect" presetSubtype="16" presetID="23" grpId="67" fill="hold">
                                  <p:stCondLst>
                                    <p:cond delay="0"/>
                                  </p:stCondLst>
                                  <p:iterate type="el" backwards="0">
                                    <p:tmAbs val="0"/>
                                  </p:iterate>
                                  <p:childTnLst>
                                    <p:set>
                                      <p:cBhvr>
                                        <p:cTn id="308" fill="hold"/>
                                        <p:tgtEl>
                                          <p:spTgt spid="4400"/>
                                        </p:tgtEl>
                                        <p:attrNameLst>
                                          <p:attrName>style.visibility</p:attrName>
                                        </p:attrNameLst>
                                      </p:cBhvr>
                                      <p:to>
                                        <p:strVal val="visible"/>
                                      </p:to>
                                    </p:set>
                                    <p:anim calcmode="lin" valueType="num">
                                      <p:cBhvr>
                                        <p:cTn id="309" dur="500" fill="hold"/>
                                        <p:tgtEl>
                                          <p:spTgt spid="4400"/>
                                        </p:tgtEl>
                                        <p:attrNameLst>
                                          <p:attrName>ppt_w</p:attrName>
                                        </p:attrNameLst>
                                      </p:cBhvr>
                                      <p:tavLst>
                                        <p:tav tm="0">
                                          <p:val>
                                            <p:fltVal val="0"/>
                                          </p:val>
                                        </p:tav>
                                        <p:tav tm="100000">
                                          <p:val>
                                            <p:strVal val="#ppt_w"/>
                                          </p:val>
                                        </p:tav>
                                      </p:tavLst>
                                    </p:anim>
                                    <p:anim calcmode="lin" valueType="num">
                                      <p:cBhvr>
                                        <p:cTn id="310" dur="500" fill="hold"/>
                                        <p:tgtEl>
                                          <p:spTgt spid="4400"/>
                                        </p:tgtEl>
                                        <p:attrNameLst>
                                          <p:attrName>ppt_h</p:attrName>
                                        </p:attrNameLst>
                                      </p:cBhvr>
                                      <p:tavLst>
                                        <p:tav tm="0">
                                          <p:val>
                                            <p:fltVal val="0"/>
                                          </p:val>
                                        </p:tav>
                                        <p:tav tm="100000">
                                          <p:val>
                                            <p:strVal val="#ppt_h"/>
                                          </p:val>
                                        </p:tav>
                                      </p:tavLst>
                                    </p:anim>
                                  </p:childTnLst>
                                </p:cTn>
                              </p:par>
                            </p:childTnLst>
                          </p:cTn>
                        </p:par>
                      </p:childTnLst>
                    </p:cTn>
                  </p:par>
                  <p:par>
                    <p:cTn id="311" fill="hold">
                      <p:stCondLst>
                        <p:cond delay="indefinite"/>
                      </p:stCondLst>
                      <p:childTnLst>
                        <p:par>
                          <p:cTn id="312" fill="hold">
                            <p:stCondLst>
                              <p:cond delay="0"/>
                            </p:stCondLst>
                            <p:childTnLst>
                              <p:par>
                                <p:cTn id="313" presetClass="entr" nodeType="clickEffect" presetID="9" grpId="68" fill="hold">
                                  <p:stCondLst>
                                    <p:cond delay="0"/>
                                  </p:stCondLst>
                                  <p:iterate type="el" backwards="0">
                                    <p:tmAbs val="0"/>
                                  </p:iterate>
                                  <p:childTnLst>
                                    <p:set>
                                      <p:cBhvr>
                                        <p:cTn id="314" fill="hold"/>
                                        <p:tgtEl>
                                          <p:spTgt spid="4391"/>
                                        </p:tgtEl>
                                        <p:attrNameLst>
                                          <p:attrName>style.visibility</p:attrName>
                                        </p:attrNameLst>
                                      </p:cBhvr>
                                      <p:to>
                                        <p:strVal val="visible"/>
                                      </p:to>
                                    </p:set>
                                    <p:animEffect filter="dissolve" transition="in">
                                      <p:cBhvr>
                                        <p:cTn id="315" dur="500"/>
                                        <p:tgtEl>
                                          <p:spTgt spid="4391"/>
                                        </p:tgtEl>
                                      </p:cBhvr>
                                    </p:animEffect>
                                  </p:childTnLst>
                                </p:cTn>
                              </p:par>
                            </p:childTnLst>
                          </p:cTn>
                        </p:par>
                      </p:childTnLst>
                    </p:cTn>
                  </p:par>
                  <p:par>
                    <p:cTn id="316" fill="hold">
                      <p:stCondLst>
                        <p:cond delay="indefinite"/>
                      </p:stCondLst>
                      <p:childTnLst>
                        <p:par>
                          <p:cTn id="317" fill="hold">
                            <p:stCondLst>
                              <p:cond delay="0"/>
                            </p:stCondLst>
                            <p:childTnLst>
                              <p:par>
                                <p:cTn id="318" presetClass="entr" nodeType="clickEffect" presetSubtype="8" presetID="22" grpId="69" fill="hold">
                                  <p:stCondLst>
                                    <p:cond delay="0"/>
                                  </p:stCondLst>
                                  <p:iterate type="el" backwards="0">
                                    <p:tmAbs val="0"/>
                                  </p:iterate>
                                  <p:childTnLst>
                                    <p:set>
                                      <p:cBhvr>
                                        <p:cTn id="319" fill="hold"/>
                                        <p:tgtEl>
                                          <p:spTgt spid="4308"/>
                                        </p:tgtEl>
                                        <p:attrNameLst>
                                          <p:attrName>style.visibility</p:attrName>
                                        </p:attrNameLst>
                                      </p:cBhvr>
                                      <p:to>
                                        <p:strVal val="visible"/>
                                      </p:to>
                                    </p:set>
                                    <p:animEffect filter="wipe(left)" transition="in">
                                      <p:cBhvr>
                                        <p:cTn id="320" dur="500"/>
                                        <p:tgtEl>
                                          <p:spTgt spid="4308"/>
                                        </p:tgtEl>
                                      </p:cBhvr>
                                    </p:animEffect>
                                  </p:childTnLst>
                                </p:cTn>
                              </p:par>
                            </p:childTnLst>
                          </p:cTn>
                        </p:par>
                      </p:childTnLst>
                    </p:cTn>
                  </p:par>
                  <p:par>
                    <p:cTn id="321" fill="hold">
                      <p:stCondLst>
                        <p:cond delay="indefinite"/>
                      </p:stCondLst>
                      <p:childTnLst>
                        <p:par>
                          <p:cTn id="322" fill="hold">
                            <p:stCondLst>
                              <p:cond delay="0"/>
                            </p:stCondLst>
                            <p:childTnLst>
                              <p:par>
                                <p:cTn id="323" presetClass="entr" nodeType="clickEffect" presetSubtype="1" presetID="2" grpId="70" fill="hold">
                                  <p:stCondLst>
                                    <p:cond delay="0"/>
                                  </p:stCondLst>
                                  <p:iterate type="el" backwards="0">
                                    <p:tmAbs val="0"/>
                                  </p:iterate>
                                  <p:childTnLst>
                                    <p:set>
                                      <p:cBhvr>
                                        <p:cTn id="324" fill="hold"/>
                                        <p:tgtEl>
                                          <p:spTgt spid="4341"/>
                                        </p:tgtEl>
                                        <p:attrNameLst>
                                          <p:attrName>style.visibility</p:attrName>
                                        </p:attrNameLst>
                                      </p:cBhvr>
                                      <p:to>
                                        <p:strVal val="visible"/>
                                      </p:to>
                                    </p:set>
                                    <p:anim calcmode="lin" valueType="num">
                                      <p:cBhvr>
                                        <p:cTn id="325" dur="500" fill="hold"/>
                                        <p:tgtEl>
                                          <p:spTgt spid="4341"/>
                                        </p:tgtEl>
                                        <p:attrNameLst>
                                          <p:attrName>ppt_x</p:attrName>
                                        </p:attrNameLst>
                                      </p:cBhvr>
                                      <p:tavLst>
                                        <p:tav tm="0">
                                          <p:val>
                                            <p:strVal val="#ppt_x"/>
                                          </p:val>
                                        </p:tav>
                                        <p:tav tm="100000">
                                          <p:val>
                                            <p:strVal val="#ppt_x"/>
                                          </p:val>
                                        </p:tav>
                                      </p:tavLst>
                                    </p:anim>
                                    <p:anim calcmode="lin" valueType="num">
                                      <p:cBhvr>
                                        <p:cTn id="326" dur="500" fill="hold"/>
                                        <p:tgtEl>
                                          <p:spTgt spid="4341"/>
                                        </p:tgtEl>
                                        <p:attrNameLst>
                                          <p:attrName>ppt_y</p:attrName>
                                        </p:attrNameLst>
                                      </p:cBhvr>
                                      <p:tavLst>
                                        <p:tav tm="0">
                                          <p:val>
                                            <p:strVal val="0-#ppt_h/2"/>
                                          </p:val>
                                        </p:tav>
                                        <p:tav tm="100000">
                                          <p:val>
                                            <p:strVal val="#ppt_y"/>
                                          </p:val>
                                        </p:tav>
                                      </p:tavLst>
                                    </p:anim>
                                  </p:childTnLst>
                                </p:cTn>
                              </p:par>
                            </p:childTnLst>
                          </p:cTn>
                        </p:par>
                        <p:par>
                          <p:cTn id="327" fill="hold">
                            <p:stCondLst>
                              <p:cond delay="500"/>
                            </p:stCondLst>
                            <p:childTnLst>
                              <p:par>
                                <p:cTn id="328" presetClass="entr" nodeType="afterEffect" presetSubtype="1" presetID="2" grpId="71" fill="hold">
                                  <p:stCondLst>
                                    <p:cond delay="0"/>
                                  </p:stCondLst>
                                  <p:iterate type="el" backwards="0">
                                    <p:tmAbs val="0"/>
                                  </p:iterate>
                                  <p:childTnLst>
                                    <p:set>
                                      <p:cBhvr>
                                        <p:cTn id="329" fill="hold"/>
                                        <p:tgtEl>
                                          <p:spTgt spid="4342"/>
                                        </p:tgtEl>
                                        <p:attrNameLst>
                                          <p:attrName>style.visibility</p:attrName>
                                        </p:attrNameLst>
                                      </p:cBhvr>
                                      <p:to>
                                        <p:strVal val="visible"/>
                                      </p:to>
                                    </p:set>
                                    <p:anim calcmode="lin" valueType="num">
                                      <p:cBhvr>
                                        <p:cTn id="330" dur="500" fill="hold"/>
                                        <p:tgtEl>
                                          <p:spTgt spid="4342"/>
                                        </p:tgtEl>
                                        <p:attrNameLst>
                                          <p:attrName>ppt_x</p:attrName>
                                        </p:attrNameLst>
                                      </p:cBhvr>
                                      <p:tavLst>
                                        <p:tav tm="0">
                                          <p:val>
                                            <p:strVal val="#ppt_x"/>
                                          </p:val>
                                        </p:tav>
                                        <p:tav tm="100000">
                                          <p:val>
                                            <p:strVal val="#ppt_x"/>
                                          </p:val>
                                        </p:tav>
                                      </p:tavLst>
                                    </p:anim>
                                    <p:anim calcmode="lin" valueType="num">
                                      <p:cBhvr>
                                        <p:cTn id="331" dur="500" fill="hold"/>
                                        <p:tgtEl>
                                          <p:spTgt spid="4342"/>
                                        </p:tgtEl>
                                        <p:attrNameLst>
                                          <p:attrName>ppt_y</p:attrName>
                                        </p:attrNameLst>
                                      </p:cBhvr>
                                      <p:tavLst>
                                        <p:tav tm="0">
                                          <p:val>
                                            <p:strVal val="0-#ppt_h/2"/>
                                          </p:val>
                                        </p:tav>
                                        <p:tav tm="100000">
                                          <p:val>
                                            <p:strVal val="#ppt_y"/>
                                          </p:val>
                                        </p:tav>
                                      </p:tavLst>
                                    </p:anim>
                                  </p:childTnLst>
                                </p:cTn>
                              </p:par>
                            </p:childTnLst>
                          </p:cTn>
                        </p:par>
                        <p:par>
                          <p:cTn id="332" fill="hold">
                            <p:stCondLst>
                              <p:cond delay="1000"/>
                            </p:stCondLst>
                            <p:childTnLst>
                              <p:par>
                                <p:cTn id="333" presetClass="entr" nodeType="afterEffect" presetSubtype="1" presetID="2" grpId="72" fill="hold">
                                  <p:stCondLst>
                                    <p:cond delay="0"/>
                                  </p:stCondLst>
                                  <p:iterate type="el" backwards="0">
                                    <p:tmAbs val="0"/>
                                  </p:iterate>
                                  <p:childTnLst>
                                    <p:set>
                                      <p:cBhvr>
                                        <p:cTn id="334" fill="hold"/>
                                        <p:tgtEl>
                                          <p:spTgt spid="4343"/>
                                        </p:tgtEl>
                                        <p:attrNameLst>
                                          <p:attrName>style.visibility</p:attrName>
                                        </p:attrNameLst>
                                      </p:cBhvr>
                                      <p:to>
                                        <p:strVal val="visible"/>
                                      </p:to>
                                    </p:set>
                                    <p:anim calcmode="lin" valueType="num">
                                      <p:cBhvr>
                                        <p:cTn id="335" dur="500" fill="hold"/>
                                        <p:tgtEl>
                                          <p:spTgt spid="4343"/>
                                        </p:tgtEl>
                                        <p:attrNameLst>
                                          <p:attrName>ppt_x</p:attrName>
                                        </p:attrNameLst>
                                      </p:cBhvr>
                                      <p:tavLst>
                                        <p:tav tm="0">
                                          <p:val>
                                            <p:strVal val="#ppt_x"/>
                                          </p:val>
                                        </p:tav>
                                        <p:tav tm="100000">
                                          <p:val>
                                            <p:strVal val="#ppt_x"/>
                                          </p:val>
                                        </p:tav>
                                      </p:tavLst>
                                    </p:anim>
                                    <p:anim calcmode="lin" valueType="num">
                                      <p:cBhvr>
                                        <p:cTn id="336" dur="500" fill="hold"/>
                                        <p:tgtEl>
                                          <p:spTgt spid="4343"/>
                                        </p:tgtEl>
                                        <p:attrNameLst>
                                          <p:attrName>ppt_y</p:attrName>
                                        </p:attrNameLst>
                                      </p:cBhvr>
                                      <p:tavLst>
                                        <p:tav tm="0">
                                          <p:val>
                                            <p:strVal val="0-#ppt_h/2"/>
                                          </p:val>
                                        </p:tav>
                                        <p:tav tm="100000">
                                          <p:val>
                                            <p:strVal val="#ppt_y"/>
                                          </p:val>
                                        </p:tav>
                                      </p:tavLst>
                                    </p:anim>
                                  </p:childTnLst>
                                </p:cTn>
                              </p:par>
                            </p:childTnLst>
                          </p:cTn>
                        </p:par>
                        <p:par>
                          <p:cTn id="337" fill="hold">
                            <p:stCondLst>
                              <p:cond delay="1500"/>
                            </p:stCondLst>
                            <p:childTnLst>
                              <p:par>
                                <p:cTn id="338" presetClass="entr" nodeType="afterEffect" presetSubtype="1" presetID="2" grpId="73" fill="hold">
                                  <p:stCondLst>
                                    <p:cond delay="0"/>
                                  </p:stCondLst>
                                  <p:iterate type="el" backwards="0">
                                    <p:tmAbs val="0"/>
                                  </p:iterate>
                                  <p:childTnLst>
                                    <p:set>
                                      <p:cBhvr>
                                        <p:cTn id="339" fill="hold"/>
                                        <p:tgtEl>
                                          <p:spTgt spid="4347"/>
                                        </p:tgtEl>
                                        <p:attrNameLst>
                                          <p:attrName>style.visibility</p:attrName>
                                        </p:attrNameLst>
                                      </p:cBhvr>
                                      <p:to>
                                        <p:strVal val="visible"/>
                                      </p:to>
                                    </p:set>
                                    <p:anim calcmode="lin" valueType="num">
                                      <p:cBhvr>
                                        <p:cTn id="340" dur="500" fill="hold"/>
                                        <p:tgtEl>
                                          <p:spTgt spid="4347"/>
                                        </p:tgtEl>
                                        <p:attrNameLst>
                                          <p:attrName>ppt_x</p:attrName>
                                        </p:attrNameLst>
                                      </p:cBhvr>
                                      <p:tavLst>
                                        <p:tav tm="0">
                                          <p:val>
                                            <p:strVal val="#ppt_x"/>
                                          </p:val>
                                        </p:tav>
                                        <p:tav tm="100000">
                                          <p:val>
                                            <p:strVal val="#ppt_x"/>
                                          </p:val>
                                        </p:tav>
                                      </p:tavLst>
                                    </p:anim>
                                    <p:anim calcmode="lin" valueType="num">
                                      <p:cBhvr>
                                        <p:cTn id="341" dur="500" fill="hold"/>
                                        <p:tgtEl>
                                          <p:spTgt spid="4347"/>
                                        </p:tgtEl>
                                        <p:attrNameLst>
                                          <p:attrName>ppt_y</p:attrName>
                                        </p:attrNameLst>
                                      </p:cBhvr>
                                      <p:tavLst>
                                        <p:tav tm="0">
                                          <p:val>
                                            <p:strVal val="0-#ppt_h/2"/>
                                          </p:val>
                                        </p:tav>
                                        <p:tav tm="100000">
                                          <p:val>
                                            <p:strVal val="#ppt_y"/>
                                          </p:val>
                                        </p:tav>
                                      </p:tavLst>
                                    </p:anim>
                                  </p:childTnLst>
                                </p:cTn>
                              </p:par>
                            </p:childTnLst>
                          </p:cTn>
                        </p:par>
                        <p:par>
                          <p:cTn id="342" fill="hold">
                            <p:stCondLst>
                              <p:cond delay="2000"/>
                            </p:stCondLst>
                            <p:childTnLst>
                              <p:par>
                                <p:cTn id="343" presetClass="entr" nodeType="afterEffect" presetSubtype="1" presetID="2" grpId="74" fill="hold">
                                  <p:stCondLst>
                                    <p:cond delay="0"/>
                                  </p:stCondLst>
                                  <p:iterate type="el" backwards="0">
                                    <p:tmAbs val="0"/>
                                  </p:iterate>
                                  <p:childTnLst>
                                    <p:set>
                                      <p:cBhvr>
                                        <p:cTn id="344" fill="hold"/>
                                        <p:tgtEl>
                                          <p:spTgt spid="4348"/>
                                        </p:tgtEl>
                                        <p:attrNameLst>
                                          <p:attrName>style.visibility</p:attrName>
                                        </p:attrNameLst>
                                      </p:cBhvr>
                                      <p:to>
                                        <p:strVal val="visible"/>
                                      </p:to>
                                    </p:set>
                                    <p:anim calcmode="lin" valueType="num">
                                      <p:cBhvr>
                                        <p:cTn id="345" dur="500" fill="hold"/>
                                        <p:tgtEl>
                                          <p:spTgt spid="4348"/>
                                        </p:tgtEl>
                                        <p:attrNameLst>
                                          <p:attrName>ppt_x</p:attrName>
                                        </p:attrNameLst>
                                      </p:cBhvr>
                                      <p:tavLst>
                                        <p:tav tm="0">
                                          <p:val>
                                            <p:strVal val="#ppt_x"/>
                                          </p:val>
                                        </p:tav>
                                        <p:tav tm="100000">
                                          <p:val>
                                            <p:strVal val="#ppt_x"/>
                                          </p:val>
                                        </p:tav>
                                      </p:tavLst>
                                    </p:anim>
                                    <p:anim calcmode="lin" valueType="num">
                                      <p:cBhvr>
                                        <p:cTn id="346" dur="500" fill="hold"/>
                                        <p:tgtEl>
                                          <p:spTgt spid="4348"/>
                                        </p:tgtEl>
                                        <p:attrNameLst>
                                          <p:attrName>ppt_y</p:attrName>
                                        </p:attrNameLst>
                                      </p:cBhvr>
                                      <p:tavLst>
                                        <p:tav tm="0">
                                          <p:val>
                                            <p:strVal val="0-#ppt_h/2"/>
                                          </p:val>
                                        </p:tav>
                                        <p:tav tm="100000">
                                          <p:val>
                                            <p:strVal val="#ppt_y"/>
                                          </p:val>
                                        </p:tav>
                                      </p:tavLst>
                                    </p:anim>
                                  </p:childTnLst>
                                </p:cTn>
                              </p:par>
                            </p:childTnLst>
                          </p:cTn>
                        </p:par>
                        <p:par>
                          <p:cTn id="347" fill="hold">
                            <p:stCondLst>
                              <p:cond delay="2500"/>
                            </p:stCondLst>
                            <p:childTnLst>
                              <p:par>
                                <p:cTn id="348" presetClass="entr" nodeType="afterEffect" presetSubtype="1" presetID="2" grpId="75" fill="hold">
                                  <p:stCondLst>
                                    <p:cond delay="0"/>
                                  </p:stCondLst>
                                  <p:iterate type="el" backwards="0">
                                    <p:tmAbs val="0"/>
                                  </p:iterate>
                                  <p:childTnLst>
                                    <p:set>
                                      <p:cBhvr>
                                        <p:cTn id="349" fill="hold"/>
                                        <p:tgtEl>
                                          <p:spTgt spid="4349"/>
                                        </p:tgtEl>
                                        <p:attrNameLst>
                                          <p:attrName>style.visibility</p:attrName>
                                        </p:attrNameLst>
                                      </p:cBhvr>
                                      <p:to>
                                        <p:strVal val="visible"/>
                                      </p:to>
                                    </p:set>
                                    <p:anim calcmode="lin" valueType="num">
                                      <p:cBhvr>
                                        <p:cTn id="350" dur="500" fill="hold"/>
                                        <p:tgtEl>
                                          <p:spTgt spid="4349"/>
                                        </p:tgtEl>
                                        <p:attrNameLst>
                                          <p:attrName>ppt_x</p:attrName>
                                        </p:attrNameLst>
                                      </p:cBhvr>
                                      <p:tavLst>
                                        <p:tav tm="0">
                                          <p:val>
                                            <p:strVal val="#ppt_x"/>
                                          </p:val>
                                        </p:tav>
                                        <p:tav tm="100000">
                                          <p:val>
                                            <p:strVal val="#ppt_x"/>
                                          </p:val>
                                        </p:tav>
                                      </p:tavLst>
                                    </p:anim>
                                    <p:anim calcmode="lin" valueType="num">
                                      <p:cBhvr>
                                        <p:cTn id="351" dur="500" fill="hold"/>
                                        <p:tgtEl>
                                          <p:spTgt spid="4349"/>
                                        </p:tgtEl>
                                        <p:attrNameLst>
                                          <p:attrName>ppt_y</p:attrName>
                                        </p:attrNameLst>
                                      </p:cBhvr>
                                      <p:tavLst>
                                        <p:tav tm="0">
                                          <p:val>
                                            <p:strVal val="0-#ppt_h/2"/>
                                          </p:val>
                                        </p:tav>
                                        <p:tav tm="100000">
                                          <p:val>
                                            <p:strVal val="#ppt_y"/>
                                          </p:val>
                                        </p:tav>
                                      </p:tavLst>
                                    </p:anim>
                                  </p:childTnLst>
                                </p:cTn>
                              </p:par>
                            </p:childTnLst>
                          </p:cTn>
                        </p:par>
                        <p:par>
                          <p:cTn id="352" fill="hold">
                            <p:stCondLst>
                              <p:cond delay="3000"/>
                            </p:stCondLst>
                            <p:childTnLst>
                              <p:par>
                                <p:cTn id="353" presetClass="entr" nodeType="afterEffect" presetSubtype="1" presetID="2" grpId="76" fill="hold">
                                  <p:stCondLst>
                                    <p:cond delay="0"/>
                                  </p:stCondLst>
                                  <p:iterate type="el" backwards="0">
                                    <p:tmAbs val="0"/>
                                  </p:iterate>
                                  <p:childTnLst>
                                    <p:set>
                                      <p:cBhvr>
                                        <p:cTn id="354" fill="hold"/>
                                        <p:tgtEl>
                                          <p:spTgt spid="4371"/>
                                        </p:tgtEl>
                                        <p:attrNameLst>
                                          <p:attrName>style.visibility</p:attrName>
                                        </p:attrNameLst>
                                      </p:cBhvr>
                                      <p:to>
                                        <p:strVal val="visible"/>
                                      </p:to>
                                    </p:set>
                                    <p:anim calcmode="lin" valueType="num">
                                      <p:cBhvr>
                                        <p:cTn id="355" dur="500" fill="hold"/>
                                        <p:tgtEl>
                                          <p:spTgt spid="4371"/>
                                        </p:tgtEl>
                                        <p:attrNameLst>
                                          <p:attrName>ppt_x</p:attrName>
                                        </p:attrNameLst>
                                      </p:cBhvr>
                                      <p:tavLst>
                                        <p:tav tm="0">
                                          <p:val>
                                            <p:strVal val="#ppt_x"/>
                                          </p:val>
                                        </p:tav>
                                        <p:tav tm="100000">
                                          <p:val>
                                            <p:strVal val="#ppt_x"/>
                                          </p:val>
                                        </p:tav>
                                      </p:tavLst>
                                    </p:anim>
                                    <p:anim calcmode="lin" valueType="num">
                                      <p:cBhvr>
                                        <p:cTn id="356" dur="500" fill="hold"/>
                                        <p:tgtEl>
                                          <p:spTgt spid="4371"/>
                                        </p:tgtEl>
                                        <p:attrNameLst>
                                          <p:attrName>ppt_y</p:attrName>
                                        </p:attrNameLst>
                                      </p:cBhvr>
                                      <p:tavLst>
                                        <p:tav tm="0">
                                          <p:val>
                                            <p:strVal val="0-#ppt_h/2"/>
                                          </p:val>
                                        </p:tav>
                                        <p:tav tm="100000">
                                          <p:val>
                                            <p:strVal val="#ppt_y"/>
                                          </p:val>
                                        </p:tav>
                                      </p:tavLst>
                                    </p:anim>
                                  </p:childTnLst>
                                </p:cTn>
                              </p:par>
                            </p:childTnLst>
                          </p:cTn>
                        </p:par>
                        <p:par>
                          <p:cTn id="357" fill="hold">
                            <p:stCondLst>
                              <p:cond delay="3500"/>
                            </p:stCondLst>
                            <p:childTnLst>
                              <p:par>
                                <p:cTn id="358" presetClass="entr" nodeType="afterEffect" presetSubtype="1" presetID="2" grpId="77" fill="hold">
                                  <p:stCondLst>
                                    <p:cond delay="0"/>
                                  </p:stCondLst>
                                  <p:iterate type="el" backwards="0">
                                    <p:tmAbs val="0"/>
                                  </p:iterate>
                                  <p:childTnLst>
                                    <p:set>
                                      <p:cBhvr>
                                        <p:cTn id="359" fill="hold"/>
                                        <p:tgtEl>
                                          <p:spTgt spid="4372"/>
                                        </p:tgtEl>
                                        <p:attrNameLst>
                                          <p:attrName>style.visibility</p:attrName>
                                        </p:attrNameLst>
                                      </p:cBhvr>
                                      <p:to>
                                        <p:strVal val="visible"/>
                                      </p:to>
                                    </p:set>
                                    <p:anim calcmode="lin" valueType="num">
                                      <p:cBhvr>
                                        <p:cTn id="360" dur="500" fill="hold"/>
                                        <p:tgtEl>
                                          <p:spTgt spid="4372"/>
                                        </p:tgtEl>
                                        <p:attrNameLst>
                                          <p:attrName>ppt_x</p:attrName>
                                        </p:attrNameLst>
                                      </p:cBhvr>
                                      <p:tavLst>
                                        <p:tav tm="0">
                                          <p:val>
                                            <p:strVal val="#ppt_x"/>
                                          </p:val>
                                        </p:tav>
                                        <p:tav tm="100000">
                                          <p:val>
                                            <p:strVal val="#ppt_x"/>
                                          </p:val>
                                        </p:tav>
                                      </p:tavLst>
                                    </p:anim>
                                    <p:anim calcmode="lin" valueType="num">
                                      <p:cBhvr>
                                        <p:cTn id="361" dur="500" fill="hold"/>
                                        <p:tgtEl>
                                          <p:spTgt spid="4372"/>
                                        </p:tgtEl>
                                        <p:attrNameLst>
                                          <p:attrName>ppt_y</p:attrName>
                                        </p:attrNameLst>
                                      </p:cBhvr>
                                      <p:tavLst>
                                        <p:tav tm="0">
                                          <p:val>
                                            <p:strVal val="0-#ppt_h/2"/>
                                          </p:val>
                                        </p:tav>
                                        <p:tav tm="100000">
                                          <p:val>
                                            <p:strVal val="#ppt_y"/>
                                          </p:val>
                                        </p:tav>
                                      </p:tavLst>
                                    </p:anim>
                                  </p:childTnLst>
                                </p:cTn>
                              </p:par>
                            </p:childTnLst>
                          </p:cTn>
                        </p:par>
                        <p:par>
                          <p:cTn id="362" fill="hold">
                            <p:stCondLst>
                              <p:cond delay="4000"/>
                            </p:stCondLst>
                            <p:childTnLst>
                              <p:par>
                                <p:cTn id="363" presetClass="entr" nodeType="afterEffect" presetSubtype="1" presetID="2" grpId="78" fill="hold">
                                  <p:stCondLst>
                                    <p:cond delay="0"/>
                                  </p:stCondLst>
                                  <p:iterate type="el" backwards="0">
                                    <p:tmAbs val="0"/>
                                  </p:iterate>
                                  <p:childTnLst>
                                    <p:set>
                                      <p:cBhvr>
                                        <p:cTn id="364" fill="hold"/>
                                        <p:tgtEl>
                                          <p:spTgt spid="4373"/>
                                        </p:tgtEl>
                                        <p:attrNameLst>
                                          <p:attrName>style.visibility</p:attrName>
                                        </p:attrNameLst>
                                      </p:cBhvr>
                                      <p:to>
                                        <p:strVal val="visible"/>
                                      </p:to>
                                    </p:set>
                                    <p:anim calcmode="lin" valueType="num">
                                      <p:cBhvr>
                                        <p:cTn id="365" dur="500" fill="hold"/>
                                        <p:tgtEl>
                                          <p:spTgt spid="4373"/>
                                        </p:tgtEl>
                                        <p:attrNameLst>
                                          <p:attrName>ppt_x</p:attrName>
                                        </p:attrNameLst>
                                      </p:cBhvr>
                                      <p:tavLst>
                                        <p:tav tm="0">
                                          <p:val>
                                            <p:strVal val="#ppt_x"/>
                                          </p:val>
                                        </p:tav>
                                        <p:tav tm="100000">
                                          <p:val>
                                            <p:strVal val="#ppt_x"/>
                                          </p:val>
                                        </p:tav>
                                      </p:tavLst>
                                    </p:anim>
                                    <p:anim calcmode="lin" valueType="num">
                                      <p:cBhvr>
                                        <p:cTn id="366" dur="500" fill="hold"/>
                                        <p:tgtEl>
                                          <p:spTgt spid="4373"/>
                                        </p:tgtEl>
                                        <p:attrNameLst>
                                          <p:attrName>ppt_y</p:attrName>
                                        </p:attrNameLst>
                                      </p:cBhvr>
                                      <p:tavLst>
                                        <p:tav tm="0">
                                          <p:val>
                                            <p:strVal val="0-#ppt_h/2"/>
                                          </p:val>
                                        </p:tav>
                                        <p:tav tm="100000">
                                          <p:val>
                                            <p:strVal val="#ppt_y"/>
                                          </p:val>
                                        </p:tav>
                                      </p:tavLst>
                                    </p:anim>
                                  </p:childTnLst>
                                </p:cTn>
                              </p:par>
                            </p:childTnLst>
                          </p:cTn>
                        </p:par>
                        <p:par>
                          <p:cTn id="367" fill="hold">
                            <p:stCondLst>
                              <p:cond delay="4500"/>
                            </p:stCondLst>
                            <p:childTnLst>
                              <p:par>
                                <p:cTn id="368" presetClass="entr" nodeType="afterEffect" presetSubtype="1" presetID="2" grpId="79" fill="hold">
                                  <p:stCondLst>
                                    <p:cond delay="0"/>
                                  </p:stCondLst>
                                  <p:iterate type="el" backwards="0">
                                    <p:tmAbs val="0"/>
                                  </p:iterate>
                                  <p:childTnLst>
                                    <p:set>
                                      <p:cBhvr>
                                        <p:cTn id="369" fill="hold"/>
                                        <p:tgtEl>
                                          <p:spTgt spid="4410"/>
                                        </p:tgtEl>
                                        <p:attrNameLst>
                                          <p:attrName>style.visibility</p:attrName>
                                        </p:attrNameLst>
                                      </p:cBhvr>
                                      <p:to>
                                        <p:strVal val="visible"/>
                                      </p:to>
                                    </p:set>
                                    <p:anim calcmode="lin" valueType="num">
                                      <p:cBhvr>
                                        <p:cTn id="370" dur="500" fill="hold"/>
                                        <p:tgtEl>
                                          <p:spTgt spid="4410"/>
                                        </p:tgtEl>
                                        <p:attrNameLst>
                                          <p:attrName>ppt_x</p:attrName>
                                        </p:attrNameLst>
                                      </p:cBhvr>
                                      <p:tavLst>
                                        <p:tav tm="0">
                                          <p:val>
                                            <p:strVal val="#ppt_x"/>
                                          </p:val>
                                        </p:tav>
                                        <p:tav tm="100000">
                                          <p:val>
                                            <p:strVal val="#ppt_x"/>
                                          </p:val>
                                        </p:tav>
                                      </p:tavLst>
                                    </p:anim>
                                    <p:anim calcmode="lin" valueType="num">
                                      <p:cBhvr>
                                        <p:cTn id="371" dur="500" fill="hold"/>
                                        <p:tgtEl>
                                          <p:spTgt spid="4410"/>
                                        </p:tgtEl>
                                        <p:attrNameLst>
                                          <p:attrName>ppt_y</p:attrName>
                                        </p:attrNameLst>
                                      </p:cBhvr>
                                      <p:tavLst>
                                        <p:tav tm="0">
                                          <p:val>
                                            <p:strVal val="0-#ppt_h/2"/>
                                          </p:val>
                                        </p:tav>
                                        <p:tav tm="100000">
                                          <p:val>
                                            <p:strVal val="#ppt_y"/>
                                          </p:val>
                                        </p:tav>
                                      </p:tavLst>
                                    </p:anim>
                                  </p:childTnLst>
                                </p:cTn>
                              </p:par>
                            </p:childTnLst>
                          </p:cTn>
                        </p:par>
                        <p:par>
                          <p:cTn id="372" fill="hold">
                            <p:stCondLst>
                              <p:cond delay="5000"/>
                            </p:stCondLst>
                            <p:childTnLst>
                              <p:par>
                                <p:cTn id="373" presetClass="entr" nodeType="afterEffect" presetSubtype="1" presetID="2" grpId="80" fill="hold">
                                  <p:stCondLst>
                                    <p:cond delay="0"/>
                                  </p:stCondLst>
                                  <p:iterate type="el" backwards="0">
                                    <p:tmAbs val="0"/>
                                  </p:iterate>
                                  <p:childTnLst>
                                    <p:set>
                                      <p:cBhvr>
                                        <p:cTn id="374" fill="hold"/>
                                        <p:tgtEl>
                                          <p:spTgt spid="4411"/>
                                        </p:tgtEl>
                                        <p:attrNameLst>
                                          <p:attrName>style.visibility</p:attrName>
                                        </p:attrNameLst>
                                      </p:cBhvr>
                                      <p:to>
                                        <p:strVal val="visible"/>
                                      </p:to>
                                    </p:set>
                                    <p:anim calcmode="lin" valueType="num">
                                      <p:cBhvr>
                                        <p:cTn id="375" dur="500" fill="hold"/>
                                        <p:tgtEl>
                                          <p:spTgt spid="4411"/>
                                        </p:tgtEl>
                                        <p:attrNameLst>
                                          <p:attrName>ppt_x</p:attrName>
                                        </p:attrNameLst>
                                      </p:cBhvr>
                                      <p:tavLst>
                                        <p:tav tm="0">
                                          <p:val>
                                            <p:strVal val="#ppt_x"/>
                                          </p:val>
                                        </p:tav>
                                        <p:tav tm="100000">
                                          <p:val>
                                            <p:strVal val="#ppt_x"/>
                                          </p:val>
                                        </p:tav>
                                      </p:tavLst>
                                    </p:anim>
                                    <p:anim calcmode="lin" valueType="num">
                                      <p:cBhvr>
                                        <p:cTn id="376" dur="500" fill="hold"/>
                                        <p:tgtEl>
                                          <p:spTgt spid="4411"/>
                                        </p:tgtEl>
                                        <p:attrNameLst>
                                          <p:attrName>ppt_y</p:attrName>
                                        </p:attrNameLst>
                                      </p:cBhvr>
                                      <p:tavLst>
                                        <p:tav tm="0">
                                          <p:val>
                                            <p:strVal val="0-#ppt_h/2"/>
                                          </p:val>
                                        </p:tav>
                                        <p:tav tm="100000">
                                          <p:val>
                                            <p:strVal val="#ppt_y"/>
                                          </p:val>
                                        </p:tav>
                                      </p:tavLst>
                                    </p:anim>
                                  </p:childTnLst>
                                </p:cTn>
                              </p:par>
                            </p:childTnLst>
                          </p:cTn>
                        </p:par>
                        <p:par>
                          <p:cTn id="377" fill="hold">
                            <p:stCondLst>
                              <p:cond delay="5500"/>
                            </p:stCondLst>
                            <p:childTnLst>
                              <p:par>
                                <p:cTn id="378" presetClass="entr" nodeType="afterEffect" presetSubtype="1" presetID="2" grpId="81" fill="hold">
                                  <p:stCondLst>
                                    <p:cond delay="0"/>
                                  </p:stCondLst>
                                  <p:iterate type="el" backwards="0">
                                    <p:tmAbs val="0"/>
                                  </p:iterate>
                                  <p:childTnLst>
                                    <p:set>
                                      <p:cBhvr>
                                        <p:cTn id="379" fill="hold"/>
                                        <p:tgtEl>
                                          <p:spTgt spid="4412"/>
                                        </p:tgtEl>
                                        <p:attrNameLst>
                                          <p:attrName>style.visibility</p:attrName>
                                        </p:attrNameLst>
                                      </p:cBhvr>
                                      <p:to>
                                        <p:strVal val="visible"/>
                                      </p:to>
                                    </p:set>
                                    <p:anim calcmode="lin" valueType="num">
                                      <p:cBhvr>
                                        <p:cTn id="380" dur="500" fill="hold"/>
                                        <p:tgtEl>
                                          <p:spTgt spid="4412"/>
                                        </p:tgtEl>
                                        <p:attrNameLst>
                                          <p:attrName>ppt_x</p:attrName>
                                        </p:attrNameLst>
                                      </p:cBhvr>
                                      <p:tavLst>
                                        <p:tav tm="0">
                                          <p:val>
                                            <p:strVal val="#ppt_x"/>
                                          </p:val>
                                        </p:tav>
                                        <p:tav tm="100000">
                                          <p:val>
                                            <p:strVal val="#ppt_x"/>
                                          </p:val>
                                        </p:tav>
                                      </p:tavLst>
                                    </p:anim>
                                    <p:anim calcmode="lin" valueType="num">
                                      <p:cBhvr>
                                        <p:cTn id="381" dur="500" fill="hold"/>
                                        <p:tgtEl>
                                          <p:spTgt spid="4412"/>
                                        </p:tgtEl>
                                        <p:attrNameLst>
                                          <p:attrName>ppt_y</p:attrName>
                                        </p:attrNameLst>
                                      </p:cBhvr>
                                      <p:tavLst>
                                        <p:tav tm="0">
                                          <p:val>
                                            <p:strVal val="0-#ppt_h/2"/>
                                          </p:val>
                                        </p:tav>
                                        <p:tav tm="100000">
                                          <p:val>
                                            <p:strVal val="#ppt_y"/>
                                          </p:val>
                                        </p:tav>
                                      </p:tavLst>
                                    </p:anim>
                                  </p:childTnLst>
                                </p:cTn>
                              </p:par>
                            </p:childTnLst>
                          </p:cTn>
                        </p:par>
                      </p:childTnLst>
                    </p:cTn>
                  </p:par>
                  <p:par>
                    <p:cTn id="382" fill="hold">
                      <p:stCondLst>
                        <p:cond delay="indefinite"/>
                      </p:stCondLst>
                      <p:childTnLst>
                        <p:par>
                          <p:cTn id="383" fill="hold">
                            <p:stCondLst>
                              <p:cond delay="0"/>
                            </p:stCondLst>
                            <p:childTnLst>
                              <p:par>
                                <p:cTn id="384" presetClass="entr" nodeType="clickEffect" presetID="9" grpId="82" fill="hold">
                                  <p:stCondLst>
                                    <p:cond delay="0"/>
                                  </p:stCondLst>
                                  <p:iterate type="el" backwards="0">
                                    <p:tmAbs val="0"/>
                                  </p:iterate>
                                  <p:childTnLst>
                                    <p:set>
                                      <p:cBhvr>
                                        <p:cTn id="385" fill="hold"/>
                                        <p:tgtEl>
                                          <p:spTgt spid="4345"/>
                                        </p:tgtEl>
                                        <p:attrNameLst>
                                          <p:attrName>style.visibility</p:attrName>
                                        </p:attrNameLst>
                                      </p:cBhvr>
                                      <p:to>
                                        <p:strVal val="visible"/>
                                      </p:to>
                                    </p:set>
                                    <p:animEffect filter="dissolve" transition="in">
                                      <p:cBhvr>
                                        <p:cTn id="386" dur="500"/>
                                        <p:tgtEl>
                                          <p:spTgt spid="4345"/>
                                        </p:tgtEl>
                                      </p:cBhvr>
                                    </p:animEffect>
                                  </p:childTnLst>
                                </p:cTn>
                              </p:par>
                            </p:childTnLst>
                          </p:cTn>
                        </p:par>
                        <p:par>
                          <p:cTn id="387" fill="hold">
                            <p:stCondLst>
                              <p:cond delay="500"/>
                            </p:stCondLst>
                            <p:childTnLst>
                              <p:par>
                                <p:cTn id="388" presetClass="entr" nodeType="afterEffect" presetID="9" grpId="83" fill="hold">
                                  <p:stCondLst>
                                    <p:cond delay="0"/>
                                  </p:stCondLst>
                                  <p:iterate type="el" backwards="0">
                                    <p:tmAbs val="0"/>
                                  </p:iterate>
                                  <p:childTnLst>
                                    <p:set>
                                      <p:cBhvr>
                                        <p:cTn id="389" fill="hold"/>
                                        <p:tgtEl>
                                          <p:spTgt spid="4346"/>
                                        </p:tgtEl>
                                        <p:attrNameLst>
                                          <p:attrName>style.visibility</p:attrName>
                                        </p:attrNameLst>
                                      </p:cBhvr>
                                      <p:to>
                                        <p:strVal val="visible"/>
                                      </p:to>
                                    </p:set>
                                    <p:animEffect filter="dissolve" transition="in">
                                      <p:cBhvr>
                                        <p:cTn id="390" dur="500"/>
                                        <p:tgtEl>
                                          <p:spTgt spid="4346"/>
                                        </p:tgtEl>
                                      </p:cBhvr>
                                    </p:animEffect>
                                  </p:childTnLst>
                                </p:cTn>
                              </p:par>
                            </p:childTnLst>
                          </p:cTn>
                        </p:par>
                        <p:par>
                          <p:cTn id="391" fill="hold">
                            <p:stCondLst>
                              <p:cond delay="1000"/>
                            </p:stCondLst>
                            <p:childTnLst>
                              <p:par>
                                <p:cTn id="392" presetClass="entr" nodeType="afterEffect" presetID="9" grpId="84" fill="hold">
                                  <p:stCondLst>
                                    <p:cond delay="0"/>
                                  </p:stCondLst>
                                  <p:iterate type="el" backwards="0">
                                    <p:tmAbs val="0"/>
                                  </p:iterate>
                                  <p:childTnLst>
                                    <p:set>
                                      <p:cBhvr>
                                        <p:cTn id="393" fill="hold"/>
                                        <p:tgtEl>
                                          <p:spTgt spid="4351"/>
                                        </p:tgtEl>
                                        <p:attrNameLst>
                                          <p:attrName>style.visibility</p:attrName>
                                        </p:attrNameLst>
                                      </p:cBhvr>
                                      <p:to>
                                        <p:strVal val="visible"/>
                                      </p:to>
                                    </p:set>
                                    <p:animEffect filter="dissolve" transition="in">
                                      <p:cBhvr>
                                        <p:cTn id="394" dur="500"/>
                                        <p:tgtEl>
                                          <p:spTgt spid="4351"/>
                                        </p:tgtEl>
                                      </p:cBhvr>
                                    </p:animEffect>
                                  </p:childTnLst>
                                </p:cTn>
                              </p:par>
                            </p:childTnLst>
                          </p:cTn>
                        </p:par>
                        <p:par>
                          <p:cTn id="395" fill="hold">
                            <p:stCondLst>
                              <p:cond delay="1500"/>
                            </p:stCondLst>
                            <p:childTnLst>
                              <p:par>
                                <p:cTn id="396" presetClass="entr" nodeType="afterEffect" presetID="9" grpId="85" fill="hold">
                                  <p:stCondLst>
                                    <p:cond delay="0"/>
                                  </p:stCondLst>
                                  <p:iterate type="el" backwards="0">
                                    <p:tmAbs val="0"/>
                                  </p:iterate>
                                  <p:childTnLst>
                                    <p:set>
                                      <p:cBhvr>
                                        <p:cTn id="397" fill="hold"/>
                                        <p:tgtEl>
                                          <p:spTgt spid="4352"/>
                                        </p:tgtEl>
                                        <p:attrNameLst>
                                          <p:attrName>style.visibility</p:attrName>
                                        </p:attrNameLst>
                                      </p:cBhvr>
                                      <p:to>
                                        <p:strVal val="visible"/>
                                      </p:to>
                                    </p:set>
                                    <p:animEffect filter="dissolve" transition="in">
                                      <p:cBhvr>
                                        <p:cTn id="398" dur="500"/>
                                        <p:tgtEl>
                                          <p:spTgt spid="4352"/>
                                        </p:tgtEl>
                                      </p:cBhvr>
                                    </p:animEffect>
                                  </p:childTnLst>
                                </p:cTn>
                              </p:par>
                            </p:childTnLst>
                          </p:cTn>
                        </p:par>
                        <p:par>
                          <p:cTn id="399" fill="hold">
                            <p:stCondLst>
                              <p:cond delay="2000"/>
                            </p:stCondLst>
                            <p:childTnLst>
                              <p:par>
                                <p:cTn id="400" presetClass="entr" nodeType="afterEffect" presetID="9" grpId="86" fill="hold">
                                  <p:stCondLst>
                                    <p:cond delay="0"/>
                                  </p:stCondLst>
                                  <p:iterate type="el" backwards="0">
                                    <p:tmAbs val="0"/>
                                  </p:iterate>
                                  <p:childTnLst>
                                    <p:set>
                                      <p:cBhvr>
                                        <p:cTn id="401" fill="hold"/>
                                        <p:tgtEl>
                                          <p:spTgt spid="4364"/>
                                        </p:tgtEl>
                                        <p:attrNameLst>
                                          <p:attrName>style.visibility</p:attrName>
                                        </p:attrNameLst>
                                      </p:cBhvr>
                                      <p:to>
                                        <p:strVal val="visible"/>
                                      </p:to>
                                    </p:set>
                                    <p:animEffect filter="dissolve" transition="in">
                                      <p:cBhvr>
                                        <p:cTn id="402" dur="500"/>
                                        <p:tgtEl>
                                          <p:spTgt spid="4364"/>
                                        </p:tgtEl>
                                      </p:cBhvr>
                                    </p:animEffect>
                                  </p:childTnLst>
                                </p:cTn>
                              </p:par>
                            </p:childTnLst>
                          </p:cTn>
                        </p:par>
                        <p:par>
                          <p:cTn id="403" fill="hold">
                            <p:stCondLst>
                              <p:cond delay="2500"/>
                            </p:stCondLst>
                            <p:childTnLst>
                              <p:par>
                                <p:cTn id="404" presetClass="entr" nodeType="afterEffect" presetID="9" grpId="87" fill="hold">
                                  <p:stCondLst>
                                    <p:cond delay="0"/>
                                  </p:stCondLst>
                                  <p:iterate type="el" backwards="0">
                                    <p:tmAbs val="0"/>
                                  </p:iterate>
                                  <p:childTnLst>
                                    <p:set>
                                      <p:cBhvr>
                                        <p:cTn id="405" fill="hold"/>
                                        <p:tgtEl>
                                          <p:spTgt spid="4370"/>
                                        </p:tgtEl>
                                        <p:attrNameLst>
                                          <p:attrName>style.visibility</p:attrName>
                                        </p:attrNameLst>
                                      </p:cBhvr>
                                      <p:to>
                                        <p:strVal val="visible"/>
                                      </p:to>
                                    </p:set>
                                    <p:animEffect filter="dissolve" transition="in">
                                      <p:cBhvr>
                                        <p:cTn id="406" dur="500"/>
                                        <p:tgtEl>
                                          <p:spTgt spid="4370"/>
                                        </p:tgtEl>
                                      </p:cBhvr>
                                    </p:animEffect>
                                  </p:childTnLst>
                                </p:cTn>
                              </p:par>
                            </p:childTnLst>
                          </p:cTn>
                        </p:par>
                        <p:par>
                          <p:cTn id="407" fill="hold">
                            <p:stCondLst>
                              <p:cond delay="3000"/>
                            </p:stCondLst>
                            <p:childTnLst>
                              <p:par>
                                <p:cTn id="408" presetClass="entr" nodeType="afterEffect" presetID="9" grpId="88" fill="hold">
                                  <p:stCondLst>
                                    <p:cond delay="0"/>
                                  </p:stCondLst>
                                  <p:iterate type="el" backwards="0">
                                    <p:tmAbs val="0"/>
                                  </p:iterate>
                                  <p:childTnLst>
                                    <p:set>
                                      <p:cBhvr>
                                        <p:cTn id="409" fill="hold"/>
                                        <p:tgtEl>
                                          <p:spTgt spid="4414"/>
                                        </p:tgtEl>
                                        <p:attrNameLst>
                                          <p:attrName>style.visibility</p:attrName>
                                        </p:attrNameLst>
                                      </p:cBhvr>
                                      <p:to>
                                        <p:strVal val="visible"/>
                                      </p:to>
                                    </p:set>
                                    <p:animEffect filter="dissolve" transition="in">
                                      <p:cBhvr>
                                        <p:cTn id="410" dur="500"/>
                                        <p:tgtEl>
                                          <p:spTgt spid="4414"/>
                                        </p:tgtEl>
                                      </p:cBhvr>
                                    </p:animEffect>
                                  </p:childTnLst>
                                </p:cTn>
                              </p:par>
                            </p:childTnLst>
                          </p:cTn>
                        </p:par>
                        <p:par>
                          <p:cTn id="411" fill="hold">
                            <p:stCondLst>
                              <p:cond delay="3500"/>
                            </p:stCondLst>
                            <p:childTnLst>
                              <p:par>
                                <p:cTn id="412" presetClass="entr" nodeType="afterEffect" presetID="9" grpId="89" fill="hold">
                                  <p:stCondLst>
                                    <p:cond delay="0"/>
                                  </p:stCondLst>
                                  <p:iterate type="el" backwards="0">
                                    <p:tmAbs val="0"/>
                                  </p:iterate>
                                  <p:childTnLst>
                                    <p:set>
                                      <p:cBhvr>
                                        <p:cTn id="413" fill="hold"/>
                                        <p:tgtEl>
                                          <p:spTgt spid="4415"/>
                                        </p:tgtEl>
                                        <p:attrNameLst>
                                          <p:attrName>style.visibility</p:attrName>
                                        </p:attrNameLst>
                                      </p:cBhvr>
                                      <p:to>
                                        <p:strVal val="visible"/>
                                      </p:to>
                                    </p:set>
                                    <p:animEffect filter="dissolve" transition="in">
                                      <p:cBhvr>
                                        <p:cTn id="414" dur="500"/>
                                        <p:tgtEl>
                                          <p:spTgt spid="4415"/>
                                        </p:tgtEl>
                                      </p:cBhvr>
                                    </p:animEffect>
                                  </p:childTnLst>
                                </p:cTn>
                              </p:par>
                            </p:childTnLst>
                          </p:cTn>
                        </p:par>
                      </p:childTnLst>
                    </p:cTn>
                  </p:par>
                  <p:par>
                    <p:cTn id="415" fill="hold">
                      <p:stCondLst>
                        <p:cond delay="indefinite"/>
                      </p:stCondLst>
                      <p:childTnLst>
                        <p:par>
                          <p:cTn id="416" fill="hold">
                            <p:stCondLst>
                              <p:cond delay="0"/>
                            </p:stCondLst>
                            <p:childTnLst>
                              <p:par>
                                <p:cTn id="417" presetClass="entr" nodeType="clickEffect" presetSubtype="1" presetID="22" grpId="90" fill="hold">
                                  <p:stCondLst>
                                    <p:cond delay="0"/>
                                  </p:stCondLst>
                                  <p:iterate type="el" backwards="0">
                                    <p:tmAbs val="0"/>
                                  </p:iterate>
                                  <p:childTnLst>
                                    <p:set>
                                      <p:cBhvr>
                                        <p:cTn id="418" fill="hold"/>
                                        <p:tgtEl>
                                          <p:spTgt spid="4344"/>
                                        </p:tgtEl>
                                        <p:attrNameLst>
                                          <p:attrName>style.visibility</p:attrName>
                                        </p:attrNameLst>
                                      </p:cBhvr>
                                      <p:to>
                                        <p:strVal val="visible"/>
                                      </p:to>
                                    </p:set>
                                    <p:animEffect filter="wipe(up)" transition="in">
                                      <p:cBhvr>
                                        <p:cTn id="419" dur="500"/>
                                        <p:tgtEl>
                                          <p:spTgt spid="4344"/>
                                        </p:tgtEl>
                                      </p:cBhvr>
                                    </p:animEffect>
                                  </p:childTnLst>
                                </p:cTn>
                              </p:par>
                            </p:childTnLst>
                          </p:cTn>
                        </p:par>
                        <p:par>
                          <p:cTn id="420" fill="hold">
                            <p:stCondLst>
                              <p:cond delay="500"/>
                            </p:stCondLst>
                            <p:childTnLst>
                              <p:par>
                                <p:cTn id="421" presetClass="entr" nodeType="afterEffect" presetSubtype="1" presetID="22" grpId="91" fill="hold">
                                  <p:stCondLst>
                                    <p:cond delay="0"/>
                                  </p:stCondLst>
                                  <p:iterate type="el" backwards="0">
                                    <p:tmAbs val="0"/>
                                  </p:iterate>
                                  <p:childTnLst>
                                    <p:set>
                                      <p:cBhvr>
                                        <p:cTn id="422" fill="hold"/>
                                        <p:tgtEl>
                                          <p:spTgt spid="4350"/>
                                        </p:tgtEl>
                                        <p:attrNameLst>
                                          <p:attrName>style.visibility</p:attrName>
                                        </p:attrNameLst>
                                      </p:cBhvr>
                                      <p:to>
                                        <p:strVal val="visible"/>
                                      </p:to>
                                    </p:set>
                                    <p:animEffect filter="wipe(up)" transition="in">
                                      <p:cBhvr>
                                        <p:cTn id="423" dur="500"/>
                                        <p:tgtEl>
                                          <p:spTgt spid="4350"/>
                                        </p:tgtEl>
                                      </p:cBhvr>
                                    </p:animEffect>
                                  </p:childTnLst>
                                </p:cTn>
                              </p:par>
                            </p:childTnLst>
                          </p:cTn>
                        </p:par>
                        <p:par>
                          <p:cTn id="424" fill="hold">
                            <p:stCondLst>
                              <p:cond delay="1000"/>
                            </p:stCondLst>
                            <p:childTnLst>
                              <p:par>
                                <p:cTn id="425" presetClass="entr" nodeType="afterEffect" presetSubtype="1" presetID="22" grpId="92" fill="hold">
                                  <p:stCondLst>
                                    <p:cond delay="0"/>
                                  </p:stCondLst>
                                  <p:iterate type="el" backwards="0">
                                    <p:tmAbs val="0"/>
                                  </p:iterate>
                                  <p:childTnLst>
                                    <p:set>
                                      <p:cBhvr>
                                        <p:cTn id="426" fill="hold"/>
                                        <p:tgtEl>
                                          <p:spTgt spid="4362"/>
                                        </p:tgtEl>
                                        <p:attrNameLst>
                                          <p:attrName>style.visibility</p:attrName>
                                        </p:attrNameLst>
                                      </p:cBhvr>
                                      <p:to>
                                        <p:strVal val="visible"/>
                                      </p:to>
                                    </p:set>
                                    <p:animEffect filter="wipe(up)" transition="in">
                                      <p:cBhvr>
                                        <p:cTn id="427" dur="500"/>
                                        <p:tgtEl>
                                          <p:spTgt spid="4362"/>
                                        </p:tgtEl>
                                      </p:cBhvr>
                                    </p:animEffect>
                                  </p:childTnLst>
                                </p:cTn>
                              </p:par>
                            </p:childTnLst>
                          </p:cTn>
                        </p:par>
                        <p:par>
                          <p:cTn id="428" fill="hold">
                            <p:stCondLst>
                              <p:cond delay="1500"/>
                            </p:stCondLst>
                            <p:childTnLst>
                              <p:par>
                                <p:cTn id="429" presetClass="entr" nodeType="afterEffect" presetSubtype="1" presetID="22" grpId="93" fill="hold">
                                  <p:stCondLst>
                                    <p:cond delay="0"/>
                                  </p:stCondLst>
                                  <p:iterate type="el" backwards="0">
                                    <p:tmAbs val="0"/>
                                  </p:iterate>
                                  <p:childTnLst>
                                    <p:set>
                                      <p:cBhvr>
                                        <p:cTn id="430" fill="hold"/>
                                        <p:tgtEl>
                                          <p:spTgt spid="4413"/>
                                        </p:tgtEl>
                                        <p:attrNameLst>
                                          <p:attrName>style.visibility</p:attrName>
                                        </p:attrNameLst>
                                      </p:cBhvr>
                                      <p:to>
                                        <p:strVal val="visible"/>
                                      </p:to>
                                    </p:set>
                                    <p:animEffect filter="wipe(up)" transition="in">
                                      <p:cBhvr>
                                        <p:cTn id="431" dur="500"/>
                                        <p:tgtEl>
                                          <p:spTgt spid="44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397" grpId="25"/>
      <p:bldP build="whole" bldLvl="1" animBg="1" rev="0" advAuto="0" spid="4317" grpId="27"/>
      <p:bldP build="whole" bldLvl="1" animBg="1" rev="0" advAuto="0" spid="4336" grpId="43"/>
      <p:bldP build="whole" bldLvl="1" animBg="1" rev="0" advAuto="0" spid="4351" grpId="84"/>
      <p:bldP build="whole" bldLvl="1" animBg="1" rev="0" advAuto="0" spid="4318" grpId="64"/>
      <p:bldP build="whole" bldLvl="1" animBg="1" rev="0" advAuto="0" spid="4406" grpId="59"/>
      <p:bldP build="whole" bldLvl="1" animBg="1" rev="0" advAuto="0" spid="4337" grpId="44"/>
      <p:bldP build="whole" bldLvl="1" animBg="1" rev="0" advAuto="0" spid="4371" grpId="76"/>
      <p:bldP build="whole" bldLvl="1" animBg="1" rev="0" advAuto="0" spid="4323" grpId="38"/>
      <p:bldP build="whole" bldLvl="1" animBg="1" rev="0" advAuto="0" spid="4400" grpId="67"/>
      <p:bldP build="whole" bldLvl="1" animBg="1" rev="0" advAuto="0" spid="4413" grpId="93"/>
      <p:bldP build="whole" bldLvl="1" animBg="1" rev="0" advAuto="0" spid="4391" grpId="68"/>
      <p:bldP build="whole" bldLvl="1" animBg="1" rev="0" advAuto="0" spid="4312" grpId="5"/>
      <p:bldP build="whole" bldLvl="1" animBg="1" rev="0" advAuto="0" spid="4328" grpId="11"/>
      <p:bldP build="whole" bldLvl="1" animBg="1" rev="0" advAuto="0" spid="4376" grpId="54"/>
      <p:bldP build="whole" bldLvl="1" animBg="1" rev="0" advAuto="0" spid="4369" grpId="29"/>
      <p:bldP build="whole" bldLvl="1" animBg="1" rev="0" advAuto="0" spid="4307" grpId="1"/>
      <p:bldP build="whole" bldLvl="1" animBg="1" rev="0" advAuto="0" spid="4335" grpId="42"/>
      <p:bldP build="whole" bldLvl="1" animBg="1" rev="0" advAuto="0" spid="4344" grpId="90"/>
      <p:bldP build="whole" bldLvl="1" animBg="1" rev="0" advAuto="0" spid="4356" grpId="15"/>
      <p:bldP build="whole" bldLvl="1" animBg="1" rev="0" advAuto="0" spid="4412" grpId="81"/>
      <p:bldP build="whole" bldLvl="1" animBg="1" rev="0" advAuto="0" spid="4357" grpId="48"/>
      <p:bldP build="whole" bldLvl="1" animBg="1" rev="0" advAuto="0" spid="4405" grpId="58"/>
      <p:bldP build="whole" bldLvl="1" animBg="1" rev="0" advAuto="0" spid="4350" grpId="91"/>
      <p:bldP build="whole" bldLvl="1" animBg="1" rev="0" advAuto="0" spid="4343" grpId="72"/>
      <p:bldP build="whole" bldLvl="1" animBg="1" rev="0" advAuto="0" spid="4322" grpId="37"/>
      <p:bldP build="whole" bldLvl="1" animBg="1" rev="0" advAuto="0" spid="4364" grpId="86"/>
      <p:bldP build="whole" bldLvl="1" animBg="1" rev="0" advAuto="0" spid="4349" grpId="75"/>
      <p:bldP build="whole" bldLvl="1" animBg="1" rev="0" advAuto="0" spid="4327" grpId="10"/>
      <p:bldP build="whole" bldLvl="1" animBg="1" rev="0" advAuto="0" spid="4368" grpId="24"/>
      <p:bldP build="whole" bldLvl="1" animBg="1" rev="0" advAuto="0" spid="4370" grpId="87"/>
      <p:bldP build="whole" bldLvl="1" animBg="1" rev="0" advAuto="0" spid="4375" grpId="53"/>
      <p:bldP build="whole" bldLvl="1" animBg="1" rev="0" advAuto="0" spid="4334" grpId="41"/>
      <p:bldP build="whole" bldLvl="1" animBg="1" rev="0" advAuto="0" spid="4363" grpId="66"/>
      <p:bldP build="whole" bldLvl="1" animBg="1" rev="0" advAuto="0" spid="4395" grpId="22"/>
      <p:bldP build="whole" bldLvl="1" animBg="1" rev="0" advAuto="0" spid="4355" grpId="14"/>
      <p:bldP build="whole" bldLvl="1" animBg="1" rev="0" advAuto="0" spid="4411" grpId="80"/>
      <p:bldP build="whole" bldLvl="1" animBg="1" rev="0" advAuto="0" spid="4308" grpId="69"/>
      <p:bldP build="whole" bldLvl="1" animBg="1" rev="0" advAuto="0" spid="4404" grpId="57"/>
      <p:bldP build="whole" bldLvl="1" animBg="1" rev="0" advAuto="0" spid="4342" grpId="71"/>
      <p:bldP build="whole" bldLvl="1" animBg="1" rev="0" advAuto="0" spid="4321" grpId="36"/>
      <p:bldP build="whole" bldLvl="1" animBg="1" rev="0" advAuto="0" spid="4399" grpId="30"/>
      <p:bldP build="whole" bldLvl="1" animBg="1" rev="0" advAuto="0" spid="4348" grpId="74"/>
      <p:bldP build="whole" bldLvl="1" animBg="1" rev="0" advAuto="0" spid="4326" grpId="9"/>
      <p:bldP build="whole" bldLvl="1" animBg="1" rev="0" advAuto="0" spid="4374" grpId="52"/>
      <p:bldP build="whole" bldLvl="1" animBg="1" rev="0" advAuto="0" spid="4367" grpId="32"/>
      <p:bldP build="whole" bldLvl="1" animBg="1" rev="0" advAuto="0" spid="4410" grpId="79"/>
      <p:bldP build="whole" bldLvl="1" animBg="1" rev="0" advAuto="0" spid="4403" grpId="56"/>
      <p:bldP build="whole" bldLvl="1" animBg="1" rev="0" advAuto="0" spid="4341" grpId="70"/>
      <p:bldP build="whole" bldLvl="1" animBg="1" rev="0" advAuto="0" spid="4320" grpId="35"/>
      <p:bldP build="whole" bldLvl="1" animBg="1" rev="0" advAuto="0" spid="4361" grpId="49"/>
      <p:bldP build="whole" bldLvl="1" animBg="1" rev="0" advAuto="0" spid="4360" grpId="18"/>
      <p:bldP build="whole" bldLvl="1" animBg="1" rev="0" advAuto="0" spid="4332" grpId="28"/>
      <p:bldP build="whole" bldLvl="1" animBg="1" rev="0" advAuto="0" spid="4409" grpId="62"/>
      <p:bldP build="whole" bldLvl="1" animBg="1" rev="0" advAuto="0" spid="4392" grpId="19"/>
      <p:bldP build="whole" bldLvl="1" animBg="1" rev="0" advAuto="0" spid="4340" grpId="47"/>
      <p:bldP build="whole" bldLvl="1" animBg="1" rev="0" advAuto="0" spid="4347" grpId="73"/>
      <p:bldP build="whole" bldLvl="1" animBg="1" rev="0" advAuto="0" spid="4333" grpId="65"/>
      <p:bldP build="whole" bldLvl="1" animBg="1" rev="0" advAuto="0" spid="4310" grpId="3"/>
      <p:bldP build="whole" bldLvl="1" animBg="1" rev="0" advAuto="0" spid="4362" grpId="92"/>
      <p:bldP build="whole" bldLvl="1" animBg="1" rev="0" advAuto="0" spid="4315" grpId="8"/>
      <p:bldP build="whole" bldLvl="1" animBg="1" rev="0" advAuto="0" spid="4396" grpId="23"/>
      <p:bldP build="whole" bldLvl="1" animBg="1" rev="0" advAuto="0" spid="4402" grpId="63"/>
      <p:bldP build="whole" bldLvl="1" animBg="1" rev="0" advAuto="0" spid="4393" grpId="20"/>
      <p:bldP build="whole" bldLvl="1" animBg="1" rev="0" advAuto="0" spid="4319" grpId="34"/>
      <p:bldP build="whole" bldLvl="1" animBg="1" rev="0" advAuto="0" spid="4359" grpId="17"/>
      <p:bldP build="whole" bldLvl="1" animBg="1" rev="0" advAuto="0" spid="4408" grpId="61"/>
      <p:bldP build="whole" bldLvl="1" animBg="1" rev="0" advAuto="0" spid="4331" grpId="31"/>
      <p:bldP build="whole" bldLvl="1" animBg="1" rev="0" advAuto="0" spid="4339" grpId="46"/>
      <p:bldP build="whole" bldLvl="1" animBg="1" rev="0" advAuto="0" spid="4366" grpId="51"/>
      <p:bldP build="whole" bldLvl="1" animBg="1" rev="0" advAuto="0" spid="4373" grpId="78"/>
      <p:bldP build="whole" bldLvl="1" animBg="1" rev="0" advAuto="0" spid="4394" grpId="21"/>
      <p:bldP build="whole" bldLvl="1" animBg="1" rev="0" advAuto="0" spid="4325" grpId="40"/>
      <p:bldP build="whole" bldLvl="1" animBg="1" rev="0" advAuto="0" spid="4415" grpId="89"/>
      <p:bldP build="whole" bldLvl="1" animBg="1" rev="0" advAuto="0" spid="4314" grpId="7"/>
      <p:bldP build="whole" bldLvl="1" animBg="1" rev="0" advAuto="0" spid="4316" grpId="26"/>
      <p:bldP build="whole" bldLvl="1" animBg="1" rev="0" advAuto="0" spid="4346" grpId="83"/>
      <p:bldP build="whole" bldLvl="1" animBg="1" rev="0" advAuto="0" spid="4330" grpId="13"/>
      <p:bldP build="whole" bldLvl="1" animBg="1" rev="0" advAuto="0" spid="4309" grpId="2"/>
      <p:bldP build="whole" bldLvl="1" animBg="1" rev="0" advAuto="0" spid="4352" grpId="85"/>
      <p:bldP build="whole" bldLvl="1" animBg="1" rev="0" advAuto="0" spid="4311" grpId="4"/>
      <p:bldP build="whole" bldLvl="1" animBg="1" rev="0" advAuto="0" spid="4401" grpId="55"/>
      <p:bldP build="whole" bldLvl="1" animBg="1" rev="0" advAuto="0" spid="4358" grpId="16"/>
      <p:bldP build="whole" bldLvl="1" animBg="1" rev="0" advAuto="0" spid="4398" grpId="33"/>
      <p:bldP build="whole" bldLvl="1" animBg="1" rev="0" advAuto="0" spid="4407" grpId="60"/>
      <p:bldP build="whole" bldLvl="1" animBg="1" rev="0" advAuto="0" spid="4338" grpId="45"/>
      <p:bldP build="whole" bldLvl="1" animBg="1" rev="0" advAuto="0" spid="4414" grpId="88"/>
      <p:bldP build="whole" bldLvl="1" animBg="1" rev="0" advAuto="0" spid="4365" grpId="50"/>
      <p:bldP build="whole" bldLvl="1" animBg="1" rev="0" advAuto="0" spid="4372" grpId="77"/>
      <p:bldP build="whole" bldLvl="1" animBg="1" rev="0" advAuto="0" spid="4324" grpId="39"/>
      <p:bldP build="whole" bldLvl="1" animBg="1" rev="0" advAuto="0" spid="4313" grpId="6"/>
      <p:bldP build="whole" bldLvl="1" animBg="1" rev="0" advAuto="0" spid="4345" grpId="82"/>
      <p:bldP build="whole" bldLvl="1" animBg="1" rev="0" advAuto="0" spid="4329" grpId="12"/>
    </p:bldLst>
  </p:timing>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1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4422" name="Group 2"/>
          <p:cNvGrpSpPr/>
          <p:nvPr/>
        </p:nvGrpSpPr>
        <p:grpSpPr>
          <a:xfrm>
            <a:off x="1800264" y="3001873"/>
            <a:ext cx="8595323" cy="2154657"/>
            <a:chOff x="0" y="0"/>
            <a:chExt cx="8595321" cy="2154656"/>
          </a:xfrm>
        </p:grpSpPr>
        <p:sp>
          <p:nvSpPr>
            <p:cNvPr id="4418" name="Arc 5"/>
            <p:cNvSpPr/>
            <p:nvPr/>
          </p:nvSpPr>
          <p:spPr>
            <a:xfrm>
              <a:off x="0" y="0"/>
              <a:ext cx="2148834" cy="1074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4835" y="0"/>
                    <a:pt x="10800" y="0"/>
                  </a:cubicBezTo>
                  <a:cubicBezTo>
                    <a:pt x="16765" y="0"/>
                    <a:pt x="21600" y="9671"/>
                    <a:pt x="21600" y="21600"/>
                  </a:cubicBezTo>
                </a:path>
              </a:pathLst>
            </a:custGeom>
            <a:noFill/>
            <a:ln w="254000" cap="flat">
              <a:solidFill>
                <a:srgbClr val="000000">
                  <a:alpha val="5000"/>
                </a:srgbClr>
              </a:solidFill>
              <a:prstDash val="solid"/>
              <a:miter lim="800000"/>
            </a:ln>
            <a:effectLst/>
          </p:spPr>
          <p:txBody>
            <a:bodyPr wrap="square" lIns="45719" tIns="45719" rIns="45719" bIns="45719" numCol="1" anchor="ctr">
              <a:noAutofit/>
            </a:bodyPr>
            <a:lstStyle/>
            <a:p>
              <a:pPr algn="ctr"/>
            </a:p>
          </p:txBody>
        </p:sp>
        <p:sp>
          <p:nvSpPr>
            <p:cNvPr id="4419" name="Arc 8"/>
            <p:cNvSpPr/>
            <p:nvPr/>
          </p:nvSpPr>
          <p:spPr>
            <a:xfrm>
              <a:off x="2148820" y="1080239"/>
              <a:ext cx="2148835" cy="1074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11929"/>
                    <a:pt x="16765" y="21600"/>
                    <a:pt x="10800" y="21600"/>
                  </a:cubicBezTo>
                  <a:cubicBezTo>
                    <a:pt x="4835" y="21600"/>
                    <a:pt x="0" y="11929"/>
                    <a:pt x="0" y="0"/>
                  </a:cubicBezTo>
                </a:path>
              </a:pathLst>
            </a:custGeom>
            <a:noFill/>
            <a:ln w="254000" cap="flat">
              <a:solidFill>
                <a:srgbClr val="000000">
                  <a:alpha val="5000"/>
                </a:srgbClr>
              </a:solidFill>
              <a:prstDash val="solid"/>
              <a:miter lim="800000"/>
            </a:ln>
            <a:effectLst/>
          </p:spPr>
          <p:txBody>
            <a:bodyPr wrap="square" lIns="45719" tIns="45719" rIns="45719" bIns="45719" numCol="1" anchor="ctr">
              <a:noAutofit/>
            </a:bodyPr>
            <a:lstStyle/>
            <a:p>
              <a:pPr algn="ctr"/>
            </a:p>
          </p:txBody>
        </p:sp>
        <p:sp>
          <p:nvSpPr>
            <p:cNvPr id="4420" name="Arc 12"/>
            <p:cNvSpPr/>
            <p:nvPr/>
          </p:nvSpPr>
          <p:spPr>
            <a:xfrm>
              <a:off x="4297665" y="0"/>
              <a:ext cx="2148835" cy="1074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4835" y="0"/>
                    <a:pt x="10800" y="0"/>
                  </a:cubicBezTo>
                  <a:cubicBezTo>
                    <a:pt x="16765" y="0"/>
                    <a:pt x="21600" y="9671"/>
                    <a:pt x="21600" y="21600"/>
                  </a:cubicBezTo>
                </a:path>
              </a:pathLst>
            </a:custGeom>
            <a:noFill/>
            <a:ln w="254000" cap="flat">
              <a:solidFill>
                <a:srgbClr val="000000">
                  <a:alpha val="5000"/>
                </a:srgbClr>
              </a:solidFill>
              <a:prstDash val="solid"/>
              <a:miter lim="800000"/>
            </a:ln>
            <a:effectLst/>
          </p:spPr>
          <p:txBody>
            <a:bodyPr wrap="square" lIns="45719" tIns="45719" rIns="45719" bIns="45719" numCol="1" anchor="ctr">
              <a:noAutofit/>
            </a:bodyPr>
            <a:lstStyle/>
            <a:p>
              <a:pPr algn="ctr"/>
            </a:p>
          </p:txBody>
        </p:sp>
        <p:sp>
          <p:nvSpPr>
            <p:cNvPr id="4421" name="Arc 14"/>
            <p:cNvSpPr/>
            <p:nvPr/>
          </p:nvSpPr>
          <p:spPr>
            <a:xfrm>
              <a:off x="6446487" y="1080239"/>
              <a:ext cx="2148835" cy="1074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11929"/>
                    <a:pt x="16765" y="21600"/>
                    <a:pt x="10800" y="21600"/>
                  </a:cubicBezTo>
                  <a:cubicBezTo>
                    <a:pt x="4835" y="21600"/>
                    <a:pt x="0" y="11929"/>
                    <a:pt x="0" y="0"/>
                  </a:cubicBezTo>
                </a:path>
              </a:pathLst>
            </a:custGeom>
            <a:noFill/>
            <a:ln w="254000" cap="flat">
              <a:solidFill>
                <a:srgbClr val="000000">
                  <a:alpha val="5000"/>
                </a:srgbClr>
              </a:solidFill>
              <a:prstDash val="solid"/>
              <a:miter lim="800000"/>
            </a:ln>
            <a:effectLst/>
          </p:spPr>
          <p:txBody>
            <a:bodyPr wrap="square" lIns="45719" tIns="45719" rIns="45719" bIns="45719" numCol="1" anchor="ctr">
              <a:noAutofit/>
            </a:bodyPr>
            <a:lstStyle/>
            <a:p>
              <a:pPr algn="ctr"/>
            </a:p>
          </p:txBody>
        </p:sp>
      </p:grpSp>
      <p:sp>
        <p:nvSpPr>
          <p:cNvPr id="442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4424" name="Arc 4"/>
          <p:cNvSpPr/>
          <p:nvPr/>
        </p:nvSpPr>
        <p:spPr>
          <a:xfrm>
            <a:off x="1800252" y="4082112"/>
            <a:ext cx="2148835" cy="1074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11929"/>
                  <a:pt x="16765" y="21600"/>
                  <a:pt x="10800" y="21600"/>
                </a:cubicBezTo>
                <a:cubicBezTo>
                  <a:pt x="4835" y="21600"/>
                  <a:pt x="0" y="11929"/>
                  <a:pt x="0" y="0"/>
                </a:cubicBezTo>
              </a:path>
            </a:pathLst>
          </a:custGeom>
          <a:ln w="254000">
            <a:solidFill>
              <a:srgbClr val="A2BDDE"/>
            </a:solidFill>
            <a:miter/>
          </a:ln>
        </p:spPr>
        <p:txBody>
          <a:bodyPr lIns="45719" rIns="45719" anchor="ctr"/>
          <a:lstStyle/>
          <a:p>
            <a:pPr algn="ctr"/>
          </a:p>
        </p:txBody>
      </p:sp>
      <p:sp>
        <p:nvSpPr>
          <p:cNvPr id="4425" name="Arc 9"/>
          <p:cNvSpPr/>
          <p:nvPr/>
        </p:nvSpPr>
        <p:spPr>
          <a:xfrm>
            <a:off x="3949098" y="3001872"/>
            <a:ext cx="2148835" cy="1074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4835" y="0"/>
                  <a:pt x="10800" y="0"/>
                </a:cubicBezTo>
                <a:cubicBezTo>
                  <a:pt x="16765" y="0"/>
                  <a:pt x="21600" y="9671"/>
                  <a:pt x="21600" y="21600"/>
                </a:cubicBezTo>
              </a:path>
            </a:pathLst>
          </a:custGeom>
          <a:ln w="254000">
            <a:solidFill>
              <a:srgbClr val="88DAD3"/>
            </a:solidFill>
            <a:miter/>
          </a:ln>
        </p:spPr>
        <p:txBody>
          <a:bodyPr lIns="45719" rIns="45719" anchor="ctr"/>
          <a:lstStyle/>
          <a:p>
            <a:pPr algn="ctr"/>
          </a:p>
        </p:txBody>
      </p:sp>
      <p:sp>
        <p:nvSpPr>
          <p:cNvPr id="4426" name="Arc 11"/>
          <p:cNvSpPr/>
          <p:nvPr/>
        </p:nvSpPr>
        <p:spPr>
          <a:xfrm>
            <a:off x="6097918" y="4082112"/>
            <a:ext cx="2148835" cy="1074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11929"/>
                  <a:pt x="16765" y="21600"/>
                  <a:pt x="10800" y="21600"/>
                </a:cubicBezTo>
                <a:cubicBezTo>
                  <a:pt x="4835" y="21600"/>
                  <a:pt x="0" y="11929"/>
                  <a:pt x="0" y="0"/>
                </a:cubicBezTo>
              </a:path>
            </a:pathLst>
          </a:custGeom>
          <a:ln w="254000">
            <a:solidFill>
              <a:srgbClr val="C0DE8A"/>
            </a:solidFill>
            <a:miter/>
          </a:ln>
        </p:spPr>
        <p:txBody>
          <a:bodyPr lIns="45719" rIns="45719" anchor="ctr"/>
          <a:lstStyle/>
          <a:p>
            <a:pPr algn="ctr"/>
          </a:p>
        </p:txBody>
      </p:sp>
      <p:sp>
        <p:nvSpPr>
          <p:cNvPr id="4427" name="Arc 15"/>
          <p:cNvSpPr/>
          <p:nvPr/>
        </p:nvSpPr>
        <p:spPr>
          <a:xfrm>
            <a:off x="8246764" y="3001872"/>
            <a:ext cx="2148835" cy="1074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9671"/>
                  <a:pt x="4835" y="0"/>
                  <a:pt x="10800" y="0"/>
                </a:cubicBezTo>
                <a:cubicBezTo>
                  <a:pt x="16765" y="0"/>
                  <a:pt x="21600" y="9671"/>
                  <a:pt x="21600" y="21600"/>
                </a:cubicBezTo>
              </a:path>
            </a:pathLst>
          </a:custGeom>
          <a:ln w="254000">
            <a:solidFill>
              <a:srgbClr val="FFCF7E"/>
            </a:solidFill>
            <a:miter/>
          </a:ln>
        </p:spPr>
        <p:txBody>
          <a:bodyPr lIns="45719" rIns="45719" anchor="ctr"/>
          <a:lstStyle/>
          <a:p>
            <a:pPr algn="ctr"/>
          </a:p>
        </p:txBody>
      </p:sp>
      <p:sp>
        <p:nvSpPr>
          <p:cNvPr id="4428" name="Oval Callout 16"/>
          <p:cNvSpPr/>
          <p:nvPr/>
        </p:nvSpPr>
        <p:spPr>
          <a:xfrm rot="10800000">
            <a:off x="2142663" y="3367582"/>
            <a:ext cx="1469803" cy="1441691"/>
          </a:xfrm>
          <a:prstGeom prst="wedgeEllipseCallout">
            <a:avLst>
              <a:gd name="adj1" fmla="val -2474"/>
              <a:gd name="adj2" fmla="val 79053"/>
            </a:avLst>
          </a:prstGeom>
          <a:solidFill>
            <a:srgbClr val="6491C8"/>
          </a:solidFill>
          <a:ln w="12700">
            <a:miter lim="400000"/>
          </a:ln>
        </p:spPr>
        <p:txBody>
          <a:bodyPr lIns="45719" rIns="45719" anchor="ctr"/>
          <a:lstStyle/>
          <a:p>
            <a:pPr algn="ctr">
              <a:defRPr>
                <a:solidFill>
                  <a:srgbClr val="FFFFFF"/>
                </a:solidFill>
              </a:defRPr>
            </a:pPr>
          </a:p>
        </p:txBody>
      </p:sp>
      <p:sp>
        <p:nvSpPr>
          <p:cNvPr id="4429" name="Oval 19"/>
          <p:cNvSpPr/>
          <p:nvPr/>
        </p:nvSpPr>
        <p:spPr>
          <a:xfrm rot="10800000">
            <a:off x="2606443" y="2217700"/>
            <a:ext cx="587129" cy="587131"/>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4430" name="Oval Callout 20"/>
          <p:cNvSpPr/>
          <p:nvPr/>
        </p:nvSpPr>
        <p:spPr>
          <a:xfrm>
            <a:off x="4308326" y="3346725"/>
            <a:ext cx="1469803" cy="1441691"/>
          </a:xfrm>
          <a:prstGeom prst="wedgeEllipseCallout">
            <a:avLst>
              <a:gd name="adj1" fmla="val -2474"/>
              <a:gd name="adj2" fmla="val 79053"/>
            </a:avLst>
          </a:prstGeom>
          <a:solidFill>
            <a:schemeClr val="accent2"/>
          </a:solidFill>
          <a:ln w="12700">
            <a:miter lim="400000"/>
          </a:ln>
        </p:spPr>
        <p:txBody>
          <a:bodyPr lIns="45719" rIns="45719" anchor="ctr"/>
          <a:lstStyle/>
          <a:p>
            <a:pPr algn="ctr">
              <a:defRPr>
                <a:solidFill>
                  <a:srgbClr val="FFFFFF"/>
                </a:solidFill>
              </a:defRPr>
            </a:pPr>
          </a:p>
        </p:txBody>
      </p:sp>
      <p:sp>
        <p:nvSpPr>
          <p:cNvPr id="4431" name="Oval 21"/>
          <p:cNvSpPr/>
          <p:nvPr/>
        </p:nvSpPr>
        <p:spPr>
          <a:xfrm>
            <a:off x="4727221" y="5350688"/>
            <a:ext cx="587129" cy="587131"/>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432" name="Oval Callout 23"/>
          <p:cNvSpPr/>
          <p:nvPr/>
        </p:nvSpPr>
        <p:spPr>
          <a:xfrm rot="10800000">
            <a:off x="6440330" y="3367582"/>
            <a:ext cx="1469803" cy="1441691"/>
          </a:xfrm>
          <a:prstGeom prst="wedgeEllipseCallout">
            <a:avLst>
              <a:gd name="adj1" fmla="val -2474"/>
              <a:gd name="adj2" fmla="val 79053"/>
            </a:avLst>
          </a:prstGeom>
          <a:solidFill>
            <a:schemeClr val="accent3"/>
          </a:solidFill>
          <a:ln w="12700">
            <a:miter lim="400000"/>
          </a:ln>
        </p:spPr>
        <p:txBody>
          <a:bodyPr lIns="45719" rIns="45719" anchor="ctr"/>
          <a:lstStyle/>
          <a:p>
            <a:pPr algn="ctr">
              <a:defRPr>
                <a:solidFill>
                  <a:srgbClr val="FFFFFF"/>
                </a:solidFill>
              </a:defRPr>
            </a:pPr>
          </a:p>
        </p:txBody>
      </p:sp>
      <p:sp>
        <p:nvSpPr>
          <p:cNvPr id="4433" name="Oval 24"/>
          <p:cNvSpPr/>
          <p:nvPr/>
        </p:nvSpPr>
        <p:spPr>
          <a:xfrm rot="10800000">
            <a:off x="6904109" y="2217700"/>
            <a:ext cx="587129" cy="587131"/>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4434" name="Oval Callout 25"/>
          <p:cNvSpPr/>
          <p:nvPr/>
        </p:nvSpPr>
        <p:spPr>
          <a:xfrm>
            <a:off x="8605993" y="3346725"/>
            <a:ext cx="1469803" cy="1441691"/>
          </a:xfrm>
          <a:prstGeom prst="wedgeEllipseCallout">
            <a:avLst>
              <a:gd name="adj1" fmla="val -2474"/>
              <a:gd name="adj2" fmla="val 79053"/>
            </a:avLst>
          </a:prstGeom>
          <a:solidFill>
            <a:schemeClr val="accent4"/>
          </a:solidFill>
          <a:ln w="12700">
            <a:miter lim="400000"/>
          </a:ln>
        </p:spPr>
        <p:txBody>
          <a:bodyPr lIns="45719" rIns="45719" anchor="ctr"/>
          <a:lstStyle/>
          <a:p>
            <a:pPr algn="ctr">
              <a:defRPr>
                <a:solidFill>
                  <a:srgbClr val="FFFFFF"/>
                </a:solidFill>
              </a:defRPr>
            </a:pPr>
          </a:p>
        </p:txBody>
      </p:sp>
      <p:sp>
        <p:nvSpPr>
          <p:cNvPr id="4435" name="Oval 26"/>
          <p:cNvSpPr/>
          <p:nvPr/>
        </p:nvSpPr>
        <p:spPr>
          <a:xfrm>
            <a:off x="9024887" y="5350688"/>
            <a:ext cx="587129" cy="587131"/>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4436" name="Rectangle 28"/>
          <p:cNvSpPr txBox="1"/>
          <p:nvPr/>
        </p:nvSpPr>
        <p:spPr>
          <a:xfrm>
            <a:off x="7068270" y="3439678"/>
            <a:ext cx="219607"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4437" name="Rectangle 29"/>
          <p:cNvSpPr txBox="1"/>
          <p:nvPr/>
        </p:nvSpPr>
        <p:spPr>
          <a:xfrm>
            <a:off x="4701038" y="3467032"/>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4438" name="Rectangle 30"/>
          <p:cNvSpPr txBox="1"/>
          <p:nvPr/>
        </p:nvSpPr>
        <p:spPr>
          <a:xfrm>
            <a:off x="2669941" y="3439678"/>
            <a:ext cx="400619"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Ã</a:t>
            </a:r>
          </a:p>
        </p:txBody>
      </p:sp>
      <p:sp>
        <p:nvSpPr>
          <p:cNvPr id="4439" name="Rectangle 31"/>
          <p:cNvSpPr txBox="1"/>
          <p:nvPr/>
        </p:nvSpPr>
        <p:spPr>
          <a:xfrm>
            <a:off x="9300543" y="3439678"/>
            <a:ext cx="12700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4440" name="TextBox 32"/>
          <p:cNvSpPr txBox="1"/>
          <p:nvPr/>
        </p:nvSpPr>
        <p:spPr>
          <a:xfrm>
            <a:off x="2321985" y="4094280"/>
            <a:ext cx="1089602" cy="41782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1000">
                <a:solidFill>
                  <a:srgbClr val="FEFEFE"/>
                </a:solidFill>
              </a:defRPr>
            </a:lvl1pPr>
          </a:lstStyle>
          <a:p>
            <a:pPr/>
            <a:r>
              <a:t>Text goes here with your</a:t>
            </a:r>
          </a:p>
        </p:txBody>
      </p:sp>
      <p:sp>
        <p:nvSpPr>
          <p:cNvPr id="4441" name="TextBox 33"/>
          <p:cNvSpPr txBox="1"/>
          <p:nvPr/>
        </p:nvSpPr>
        <p:spPr>
          <a:xfrm>
            <a:off x="4498026" y="4094280"/>
            <a:ext cx="1089603" cy="41782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1000">
                <a:solidFill>
                  <a:srgbClr val="FEFEFE"/>
                </a:solidFill>
              </a:defRPr>
            </a:lvl1pPr>
          </a:lstStyle>
          <a:p>
            <a:pPr/>
            <a:r>
              <a:t>Text goes here with your</a:t>
            </a:r>
          </a:p>
        </p:txBody>
      </p:sp>
      <p:sp>
        <p:nvSpPr>
          <p:cNvPr id="4442" name="TextBox 34"/>
          <p:cNvSpPr txBox="1"/>
          <p:nvPr/>
        </p:nvSpPr>
        <p:spPr>
          <a:xfrm>
            <a:off x="6662491" y="4094280"/>
            <a:ext cx="1089603" cy="41782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1000">
                <a:solidFill>
                  <a:srgbClr val="FEFEFE"/>
                </a:solidFill>
              </a:defRPr>
            </a:lvl1pPr>
          </a:lstStyle>
          <a:p>
            <a:pPr/>
            <a:r>
              <a:t>Text goes here with your</a:t>
            </a:r>
          </a:p>
        </p:txBody>
      </p:sp>
      <p:sp>
        <p:nvSpPr>
          <p:cNvPr id="4443" name="TextBox 35"/>
          <p:cNvSpPr txBox="1"/>
          <p:nvPr/>
        </p:nvSpPr>
        <p:spPr>
          <a:xfrm>
            <a:off x="8838532" y="4094280"/>
            <a:ext cx="1089603" cy="41782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300"/>
              </a:lnSpc>
              <a:defRPr b="1" sz="1000">
                <a:solidFill>
                  <a:srgbClr val="FEFEFE"/>
                </a:solidFill>
              </a:defRPr>
            </a:lvl1pPr>
          </a:lstStyle>
          <a:p>
            <a:pPr/>
            <a:r>
              <a:t>Text goes here with your</a:t>
            </a:r>
          </a:p>
        </p:txBody>
      </p:sp>
      <p:sp>
        <p:nvSpPr>
          <p:cNvPr id="4444" name="TextBox 36"/>
          <p:cNvSpPr txBox="1"/>
          <p:nvPr/>
        </p:nvSpPr>
        <p:spPr>
          <a:xfrm>
            <a:off x="2750766" y="2314779"/>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rgbClr val="FEFEFE"/>
                </a:solidFill>
              </a:defRPr>
            </a:lvl1pPr>
          </a:lstStyle>
          <a:p>
            <a:pPr/>
            <a:r>
              <a:t>01</a:t>
            </a:r>
          </a:p>
        </p:txBody>
      </p:sp>
      <p:sp>
        <p:nvSpPr>
          <p:cNvPr id="4445" name="TextBox 37"/>
          <p:cNvSpPr txBox="1"/>
          <p:nvPr/>
        </p:nvSpPr>
        <p:spPr>
          <a:xfrm>
            <a:off x="7044973" y="2314779"/>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rgbClr val="FEFEFE"/>
                </a:solidFill>
              </a:defRPr>
            </a:lvl1pPr>
          </a:lstStyle>
          <a:p>
            <a:pPr/>
            <a:r>
              <a:t>03</a:t>
            </a:r>
          </a:p>
        </p:txBody>
      </p:sp>
      <p:sp>
        <p:nvSpPr>
          <p:cNvPr id="4446" name="TextBox 38"/>
          <p:cNvSpPr txBox="1"/>
          <p:nvPr/>
        </p:nvSpPr>
        <p:spPr>
          <a:xfrm>
            <a:off x="4859969" y="5463352"/>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rgbClr val="FEFEFE"/>
                </a:solidFill>
              </a:defRPr>
            </a:lvl1pPr>
          </a:lstStyle>
          <a:p>
            <a:pPr/>
            <a:r>
              <a:t>02</a:t>
            </a:r>
          </a:p>
        </p:txBody>
      </p:sp>
      <p:sp>
        <p:nvSpPr>
          <p:cNvPr id="4447" name="TextBox 39"/>
          <p:cNvSpPr txBox="1"/>
          <p:nvPr/>
        </p:nvSpPr>
        <p:spPr>
          <a:xfrm>
            <a:off x="9154176" y="5463352"/>
            <a:ext cx="298483" cy="3296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200">
                <a:solidFill>
                  <a:srgbClr val="FEFEFE"/>
                </a:solidFill>
              </a:defRPr>
            </a:lvl1pPr>
          </a:lstStyle>
          <a:p>
            <a:pPr/>
            <a:r>
              <a:t>04</a:t>
            </a:r>
          </a:p>
        </p:txBody>
      </p:sp>
      <p:sp>
        <p:nvSpPr>
          <p:cNvPr id="4448" name="TextBox 40"/>
          <p:cNvSpPr txBox="1"/>
          <p:nvPr/>
        </p:nvSpPr>
        <p:spPr>
          <a:xfrm>
            <a:off x="3288136" y="2269813"/>
            <a:ext cx="185930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7D8287"/>
                </a:solidFill>
              </a:defRPr>
            </a:lvl1pPr>
          </a:lstStyle>
          <a:p>
            <a:pPr/>
            <a:r>
              <a:t>Also he his male air bring is Signs first Creepiest.</a:t>
            </a:r>
          </a:p>
        </p:txBody>
      </p:sp>
      <p:sp>
        <p:nvSpPr>
          <p:cNvPr id="4449" name="TextBox 41"/>
          <p:cNvSpPr txBox="1"/>
          <p:nvPr/>
        </p:nvSpPr>
        <p:spPr>
          <a:xfrm>
            <a:off x="7617067" y="2269813"/>
            <a:ext cx="185930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7D8287"/>
                </a:solidFill>
              </a:defRPr>
            </a:lvl1pPr>
          </a:lstStyle>
          <a:p>
            <a:pPr/>
            <a:r>
              <a:t>Also he his male air bring is Signs first Creepiest.</a:t>
            </a:r>
          </a:p>
        </p:txBody>
      </p:sp>
      <p:sp>
        <p:nvSpPr>
          <p:cNvPr id="4450" name="TextBox 42"/>
          <p:cNvSpPr txBox="1"/>
          <p:nvPr/>
        </p:nvSpPr>
        <p:spPr>
          <a:xfrm>
            <a:off x="2707847" y="5431792"/>
            <a:ext cx="185930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1000">
                <a:solidFill>
                  <a:srgbClr val="7D8287"/>
                </a:solidFill>
              </a:defRPr>
            </a:lvl1pPr>
          </a:lstStyle>
          <a:p>
            <a:pPr/>
            <a:r>
              <a:t>Also he his male air bring is Signs first Creepiest.</a:t>
            </a:r>
          </a:p>
        </p:txBody>
      </p:sp>
      <p:sp>
        <p:nvSpPr>
          <p:cNvPr id="4451" name="TextBox 43"/>
          <p:cNvSpPr txBox="1"/>
          <p:nvPr/>
        </p:nvSpPr>
        <p:spPr>
          <a:xfrm>
            <a:off x="7036779" y="5431792"/>
            <a:ext cx="185930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1000">
                <a:solidFill>
                  <a:srgbClr val="7D8287"/>
                </a:solidFill>
              </a:defRPr>
            </a:lvl1pPr>
          </a:lstStyle>
          <a:p>
            <a:pPr/>
            <a:r>
              <a:t>Also he his male air bring is Signs first Creepiest.</a:t>
            </a:r>
          </a:p>
        </p:txBody>
      </p:sp>
      <p:sp>
        <p:nvSpPr>
          <p:cNvPr id="4452" name="TextBox 4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18</a:t>
            </a:r>
          </a:p>
        </p:txBody>
      </p:sp>
      <p:sp>
        <p:nvSpPr>
          <p:cNvPr id="4453" name="TextBox 46"/>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Tree>
  </p:cSld>
  <p:clrMapOvr>
    <a:masterClrMapping/>
  </p:clrMapOvr>
  <mc:AlternateContent xmlns:mc="http://schemas.openxmlformats.org/markup-compatibility/2006">
    <mc:Choice xmlns:p14="http://schemas.microsoft.com/office/powerpoint/2010/main" Requires="p14">
      <p:transition spd="slow" advClick="1" p14:dur="1200">
        <p14:warp dir="in"/>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4424"/>
                                        </p:tgtEl>
                                        <p:attrNameLst>
                                          <p:attrName>style.visibility</p:attrName>
                                        </p:attrNameLst>
                                      </p:cBhvr>
                                      <p:to>
                                        <p:strVal val="visible"/>
                                      </p:to>
                                    </p:set>
                                    <p:animEffect filter="wipe(left)" transition="in">
                                      <p:cBhvr>
                                        <p:cTn id="7" dur="500"/>
                                        <p:tgtEl>
                                          <p:spTgt spid="4424"/>
                                        </p:tgtEl>
                                      </p:cBhvr>
                                    </p:animEffect>
                                  </p:childTnLst>
                                </p:cTn>
                              </p:par>
                            </p:childTnLst>
                          </p:cTn>
                        </p:par>
                        <p:par>
                          <p:cTn id="8" fill="hold">
                            <p:stCondLst>
                              <p:cond delay="500"/>
                            </p:stCondLst>
                            <p:childTnLst>
                              <p:par>
                                <p:cTn id="9" presetClass="entr" nodeType="afterEffect" presetSubtype="16" presetID="23" grpId="2" fill="hold">
                                  <p:stCondLst>
                                    <p:cond delay="500"/>
                                  </p:stCondLst>
                                  <p:iterate type="el" backwards="0">
                                    <p:tmAbs val="0"/>
                                  </p:iterate>
                                  <p:childTnLst>
                                    <p:set>
                                      <p:cBhvr>
                                        <p:cTn id="10" fill="hold"/>
                                        <p:tgtEl>
                                          <p:spTgt spid="4428"/>
                                        </p:tgtEl>
                                        <p:attrNameLst>
                                          <p:attrName>style.visibility</p:attrName>
                                        </p:attrNameLst>
                                      </p:cBhvr>
                                      <p:to>
                                        <p:strVal val="visible"/>
                                      </p:to>
                                    </p:set>
                                    <p:anim calcmode="lin" valueType="num">
                                      <p:cBhvr>
                                        <p:cTn id="11" dur="500" fill="hold"/>
                                        <p:tgtEl>
                                          <p:spTgt spid="4428"/>
                                        </p:tgtEl>
                                        <p:attrNameLst>
                                          <p:attrName>ppt_w</p:attrName>
                                        </p:attrNameLst>
                                      </p:cBhvr>
                                      <p:tavLst>
                                        <p:tav tm="0">
                                          <p:val>
                                            <p:fltVal val="0"/>
                                          </p:val>
                                        </p:tav>
                                        <p:tav tm="100000">
                                          <p:val>
                                            <p:strVal val="#ppt_w"/>
                                          </p:val>
                                        </p:tav>
                                      </p:tavLst>
                                    </p:anim>
                                    <p:anim calcmode="lin" valueType="num">
                                      <p:cBhvr>
                                        <p:cTn id="12" dur="500" fill="hold"/>
                                        <p:tgtEl>
                                          <p:spTgt spid="4428"/>
                                        </p:tgtEl>
                                        <p:attrNameLst>
                                          <p:attrName>ppt_h</p:attrName>
                                        </p:attrNameLst>
                                      </p:cBhvr>
                                      <p:tavLst>
                                        <p:tav tm="0">
                                          <p:val>
                                            <p:fltVal val="0"/>
                                          </p:val>
                                        </p:tav>
                                        <p:tav tm="100000">
                                          <p:val>
                                            <p:strVal val="#ppt_h"/>
                                          </p:val>
                                        </p:tav>
                                      </p:tavLst>
                                    </p:anim>
                                  </p:childTnLst>
                                </p:cTn>
                              </p:par>
                            </p:childTnLst>
                          </p:cTn>
                        </p:par>
                        <p:par>
                          <p:cTn id="13" fill="hold">
                            <p:stCondLst>
                              <p:cond delay="1500"/>
                            </p:stCondLst>
                            <p:childTnLst>
                              <p:par>
                                <p:cTn id="14" presetClass="entr" nodeType="afterEffect" presetSubtype="16" presetID="23" grpId="3" fill="hold">
                                  <p:stCondLst>
                                    <p:cond delay="500"/>
                                  </p:stCondLst>
                                  <p:iterate type="el" backwards="0">
                                    <p:tmAbs val="0"/>
                                  </p:iterate>
                                  <p:childTnLst>
                                    <p:set>
                                      <p:cBhvr>
                                        <p:cTn id="15" fill="hold"/>
                                        <p:tgtEl>
                                          <p:spTgt spid="4438"/>
                                        </p:tgtEl>
                                        <p:attrNameLst>
                                          <p:attrName>style.visibility</p:attrName>
                                        </p:attrNameLst>
                                      </p:cBhvr>
                                      <p:to>
                                        <p:strVal val="visible"/>
                                      </p:to>
                                    </p:set>
                                    <p:anim calcmode="lin" valueType="num">
                                      <p:cBhvr>
                                        <p:cTn id="16" dur="500" fill="hold"/>
                                        <p:tgtEl>
                                          <p:spTgt spid="4438"/>
                                        </p:tgtEl>
                                        <p:attrNameLst>
                                          <p:attrName>ppt_w</p:attrName>
                                        </p:attrNameLst>
                                      </p:cBhvr>
                                      <p:tavLst>
                                        <p:tav tm="0">
                                          <p:val>
                                            <p:fltVal val="0"/>
                                          </p:val>
                                        </p:tav>
                                        <p:tav tm="100000">
                                          <p:val>
                                            <p:strVal val="#ppt_w"/>
                                          </p:val>
                                        </p:tav>
                                      </p:tavLst>
                                    </p:anim>
                                    <p:anim calcmode="lin" valueType="num">
                                      <p:cBhvr>
                                        <p:cTn id="17" dur="500" fill="hold"/>
                                        <p:tgtEl>
                                          <p:spTgt spid="4438"/>
                                        </p:tgtEl>
                                        <p:attrNameLst>
                                          <p:attrName>ppt_h</p:attrName>
                                        </p:attrNameLst>
                                      </p:cBhvr>
                                      <p:tavLst>
                                        <p:tav tm="0">
                                          <p:val>
                                            <p:fltVal val="0"/>
                                          </p:val>
                                        </p:tav>
                                        <p:tav tm="100000">
                                          <p:val>
                                            <p:strVal val="#ppt_h"/>
                                          </p:val>
                                        </p:tav>
                                      </p:tavLst>
                                    </p:anim>
                                  </p:childTnLst>
                                </p:cTn>
                              </p:par>
                            </p:childTnLst>
                          </p:cTn>
                        </p:par>
                        <p:par>
                          <p:cTn id="18" fill="hold">
                            <p:stCondLst>
                              <p:cond delay="2500"/>
                            </p:stCondLst>
                            <p:childTnLst>
                              <p:par>
                                <p:cTn id="19" presetClass="entr" nodeType="afterEffect" presetSubtype="16" presetID="23" grpId="4" fill="hold">
                                  <p:stCondLst>
                                    <p:cond delay="500"/>
                                  </p:stCondLst>
                                  <p:iterate type="el" backwards="0">
                                    <p:tmAbs val="0"/>
                                  </p:iterate>
                                  <p:childTnLst>
                                    <p:set>
                                      <p:cBhvr>
                                        <p:cTn id="20" fill="hold"/>
                                        <p:tgtEl>
                                          <p:spTgt spid="4440"/>
                                        </p:tgtEl>
                                        <p:attrNameLst>
                                          <p:attrName>style.visibility</p:attrName>
                                        </p:attrNameLst>
                                      </p:cBhvr>
                                      <p:to>
                                        <p:strVal val="visible"/>
                                      </p:to>
                                    </p:set>
                                    <p:anim calcmode="lin" valueType="num">
                                      <p:cBhvr>
                                        <p:cTn id="21" dur="500" fill="hold"/>
                                        <p:tgtEl>
                                          <p:spTgt spid="4440"/>
                                        </p:tgtEl>
                                        <p:attrNameLst>
                                          <p:attrName>ppt_w</p:attrName>
                                        </p:attrNameLst>
                                      </p:cBhvr>
                                      <p:tavLst>
                                        <p:tav tm="0">
                                          <p:val>
                                            <p:fltVal val="0"/>
                                          </p:val>
                                        </p:tav>
                                        <p:tav tm="100000">
                                          <p:val>
                                            <p:strVal val="#ppt_w"/>
                                          </p:val>
                                        </p:tav>
                                      </p:tavLst>
                                    </p:anim>
                                    <p:anim calcmode="lin" valueType="num">
                                      <p:cBhvr>
                                        <p:cTn id="22" dur="500" fill="hold"/>
                                        <p:tgtEl>
                                          <p:spTgt spid="4440"/>
                                        </p:tgtEl>
                                        <p:attrNameLst>
                                          <p:attrName>ppt_h</p:attrName>
                                        </p:attrNameLst>
                                      </p:cBhvr>
                                      <p:tavLst>
                                        <p:tav tm="0">
                                          <p:val>
                                            <p:fltVal val="0"/>
                                          </p:val>
                                        </p:tav>
                                        <p:tav tm="100000">
                                          <p:val>
                                            <p:strVal val="#ppt_h"/>
                                          </p:val>
                                        </p:tav>
                                      </p:tavLst>
                                    </p:anim>
                                  </p:childTnLst>
                                </p:cTn>
                              </p:par>
                            </p:childTnLst>
                          </p:cTn>
                        </p:par>
                        <p:par>
                          <p:cTn id="23" fill="hold">
                            <p:stCondLst>
                              <p:cond delay="3500"/>
                            </p:stCondLst>
                            <p:childTnLst>
                              <p:par>
                                <p:cTn id="24" presetClass="entr" nodeType="afterEffect" presetID="9" grpId="5" fill="hold">
                                  <p:stCondLst>
                                    <p:cond delay="0"/>
                                  </p:stCondLst>
                                  <p:iterate type="el" backwards="0">
                                    <p:tmAbs val="0"/>
                                  </p:iterate>
                                  <p:childTnLst>
                                    <p:set>
                                      <p:cBhvr>
                                        <p:cTn id="25" fill="hold"/>
                                        <p:tgtEl>
                                          <p:spTgt spid="4429"/>
                                        </p:tgtEl>
                                        <p:attrNameLst>
                                          <p:attrName>style.visibility</p:attrName>
                                        </p:attrNameLst>
                                      </p:cBhvr>
                                      <p:to>
                                        <p:strVal val="visible"/>
                                      </p:to>
                                    </p:set>
                                    <p:animEffect filter="dissolve" transition="in">
                                      <p:cBhvr>
                                        <p:cTn id="26" dur="500"/>
                                        <p:tgtEl>
                                          <p:spTgt spid="4429"/>
                                        </p:tgtEl>
                                      </p:cBhvr>
                                    </p:animEffect>
                                  </p:childTnLst>
                                </p:cTn>
                              </p:par>
                            </p:childTnLst>
                          </p:cTn>
                        </p:par>
                        <p:par>
                          <p:cTn id="27" fill="hold">
                            <p:stCondLst>
                              <p:cond delay="4000"/>
                            </p:stCondLst>
                            <p:childTnLst>
                              <p:par>
                                <p:cTn id="28" presetClass="entr" nodeType="afterEffect" presetID="9" grpId="6" fill="hold">
                                  <p:stCondLst>
                                    <p:cond delay="0"/>
                                  </p:stCondLst>
                                  <p:iterate type="el" backwards="0">
                                    <p:tmAbs val="0"/>
                                  </p:iterate>
                                  <p:childTnLst>
                                    <p:set>
                                      <p:cBhvr>
                                        <p:cTn id="29" fill="hold"/>
                                        <p:tgtEl>
                                          <p:spTgt spid="4444"/>
                                        </p:tgtEl>
                                        <p:attrNameLst>
                                          <p:attrName>style.visibility</p:attrName>
                                        </p:attrNameLst>
                                      </p:cBhvr>
                                      <p:to>
                                        <p:strVal val="visible"/>
                                      </p:to>
                                    </p:set>
                                    <p:animEffect filter="dissolve" transition="in">
                                      <p:cBhvr>
                                        <p:cTn id="30" dur="500"/>
                                        <p:tgtEl>
                                          <p:spTgt spid="4444"/>
                                        </p:tgtEl>
                                      </p:cBhvr>
                                    </p:animEffect>
                                  </p:childTnLst>
                                </p:cTn>
                              </p:par>
                            </p:childTnLst>
                          </p:cTn>
                        </p:par>
                        <p:par>
                          <p:cTn id="31" fill="hold">
                            <p:stCondLst>
                              <p:cond delay="4500"/>
                            </p:stCondLst>
                            <p:childTnLst>
                              <p:par>
                                <p:cTn id="32" presetClass="entr" nodeType="afterEffect" presetID="9" grpId="7" fill="hold">
                                  <p:stCondLst>
                                    <p:cond delay="0"/>
                                  </p:stCondLst>
                                  <p:iterate type="el" backwards="0">
                                    <p:tmAbs val="0"/>
                                  </p:iterate>
                                  <p:childTnLst>
                                    <p:set>
                                      <p:cBhvr>
                                        <p:cTn id="33" fill="hold"/>
                                        <p:tgtEl>
                                          <p:spTgt spid="4448"/>
                                        </p:tgtEl>
                                        <p:attrNameLst>
                                          <p:attrName>style.visibility</p:attrName>
                                        </p:attrNameLst>
                                      </p:cBhvr>
                                      <p:to>
                                        <p:strVal val="visible"/>
                                      </p:to>
                                    </p:set>
                                    <p:animEffect filter="dissolve" transition="in">
                                      <p:cBhvr>
                                        <p:cTn id="34" dur="500"/>
                                        <p:tgtEl>
                                          <p:spTgt spid="4448"/>
                                        </p:tgtEl>
                                      </p:cBhvr>
                                    </p:animEffec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8" presetID="22" grpId="8" fill="hold">
                                  <p:stCondLst>
                                    <p:cond delay="0"/>
                                  </p:stCondLst>
                                  <p:iterate type="el" backwards="0">
                                    <p:tmAbs val="0"/>
                                  </p:iterate>
                                  <p:childTnLst>
                                    <p:set>
                                      <p:cBhvr>
                                        <p:cTn id="38" fill="hold"/>
                                        <p:tgtEl>
                                          <p:spTgt spid="4425"/>
                                        </p:tgtEl>
                                        <p:attrNameLst>
                                          <p:attrName>style.visibility</p:attrName>
                                        </p:attrNameLst>
                                      </p:cBhvr>
                                      <p:to>
                                        <p:strVal val="visible"/>
                                      </p:to>
                                    </p:set>
                                    <p:animEffect filter="wipe(left)" transition="in">
                                      <p:cBhvr>
                                        <p:cTn id="39" dur="500"/>
                                        <p:tgtEl>
                                          <p:spTgt spid="4425"/>
                                        </p:tgtEl>
                                      </p:cBhvr>
                                    </p:animEffect>
                                  </p:childTnLst>
                                </p:cTn>
                              </p:par>
                            </p:childTnLst>
                          </p:cTn>
                        </p:par>
                        <p:par>
                          <p:cTn id="40" fill="hold">
                            <p:stCondLst>
                              <p:cond delay="500"/>
                            </p:stCondLst>
                            <p:childTnLst>
                              <p:par>
                                <p:cTn id="41" presetClass="entr" nodeType="afterEffect" presetID="9" grpId="9" fill="hold">
                                  <p:stCondLst>
                                    <p:cond delay="500"/>
                                  </p:stCondLst>
                                  <p:iterate type="el" backwards="0">
                                    <p:tmAbs val="0"/>
                                  </p:iterate>
                                  <p:childTnLst>
                                    <p:set>
                                      <p:cBhvr>
                                        <p:cTn id="42" fill="hold"/>
                                        <p:tgtEl>
                                          <p:spTgt spid="4430"/>
                                        </p:tgtEl>
                                        <p:attrNameLst>
                                          <p:attrName>style.visibility</p:attrName>
                                        </p:attrNameLst>
                                      </p:cBhvr>
                                      <p:to>
                                        <p:strVal val="visible"/>
                                      </p:to>
                                    </p:set>
                                    <p:animEffect filter="dissolve" transition="in">
                                      <p:cBhvr>
                                        <p:cTn id="43" dur="500"/>
                                        <p:tgtEl>
                                          <p:spTgt spid="4430"/>
                                        </p:tgtEl>
                                      </p:cBhvr>
                                    </p:animEffect>
                                  </p:childTnLst>
                                </p:cTn>
                              </p:par>
                            </p:childTnLst>
                          </p:cTn>
                        </p:par>
                        <p:par>
                          <p:cTn id="44" fill="hold">
                            <p:stCondLst>
                              <p:cond delay="1500"/>
                            </p:stCondLst>
                            <p:childTnLst>
                              <p:par>
                                <p:cTn id="45" presetClass="entr" nodeType="afterEffect" presetID="9" grpId="10" fill="hold">
                                  <p:stCondLst>
                                    <p:cond delay="500"/>
                                  </p:stCondLst>
                                  <p:iterate type="el" backwards="0">
                                    <p:tmAbs val="0"/>
                                  </p:iterate>
                                  <p:childTnLst>
                                    <p:set>
                                      <p:cBhvr>
                                        <p:cTn id="46" fill="hold"/>
                                        <p:tgtEl>
                                          <p:spTgt spid="4437"/>
                                        </p:tgtEl>
                                        <p:attrNameLst>
                                          <p:attrName>style.visibility</p:attrName>
                                        </p:attrNameLst>
                                      </p:cBhvr>
                                      <p:to>
                                        <p:strVal val="visible"/>
                                      </p:to>
                                    </p:set>
                                    <p:animEffect filter="dissolve" transition="in">
                                      <p:cBhvr>
                                        <p:cTn id="47" dur="500"/>
                                        <p:tgtEl>
                                          <p:spTgt spid="4437"/>
                                        </p:tgtEl>
                                      </p:cBhvr>
                                    </p:animEffect>
                                  </p:childTnLst>
                                </p:cTn>
                              </p:par>
                            </p:childTnLst>
                          </p:cTn>
                        </p:par>
                        <p:par>
                          <p:cTn id="48" fill="hold">
                            <p:stCondLst>
                              <p:cond delay="2500"/>
                            </p:stCondLst>
                            <p:childTnLst>
                              <p:par>
                                <p:cTn id="49" presetClass="entr" nodeType="afterEffect" presetID="9" grpId="11" fill="hold">
                                  <p:stCondLst>
                                    <p:cond delay="500"/>
                                  </p:stCondLst>
                                  <p:iterate type="el" backwards="0">
                                    <p:tmAbs val="0"/>
                                  </p:iterate>
                                  <p:childTnLst>
                                    <p:set>
                                      <p:cBhvr>
                                        <p:cTn id="50" fill="hold"/>
                                        <p:tgtEl>
                                          <p:spTgt spid="4441"/>
                                        </p:tgtEl>
                                        <p:attrNameLst>
                                          <p:attrName>style.visibility</p:attrName>
                                        </p:attrNameLst>
                                      </p:cBhvr>
                                      <p:to>
                                        <p:strVal val="visible"/>
                                      </p:to>
                                    </p:set>
                                    <p:animEffect filter="dissolve" transition="in">
                                      <p:cBhvr>
                                        <p:cTn id="51" dur="500"/>
                                        <p:tgtEl>
                                          <p:spTgt spid="4441"/>
                                        </p:tgtEl>
                                      </p:cBhvr>
                                    </p:animEffect>
                                  </p:childTnLst>
                                </p:cTn>
                              </p:par>
                            </p:childTnLst>
                          </p:cTn>
                        </p:par>
                        <p:par>
                          <p:cTn id="52" fill="hold">
                            <p:stCondLst>
                              <p:cond delay="3500"/>
                            </p:stCondLst>
                            <p:childTnLst>
                              <p:par>
                                <p:cTn id="53" presetClass="entr" nodeType="afterEffect" presetSubtype="16" presetID="23" grpId="12" fill="hold">
                                  <p:stCondLst>
                                    <p:cond delay="500"/>
                                  </p:stCondLst>
                                  <p:iterate type="el" backwards="0">
                                    <p:tmAbs val="0"/>
                                  </p:iterate>
                                  <p:childTnLst>
                                    <p:set>
                                      <p:cBhvr>
                                        <p:cTn id="54" fill="hold"/>
                                        <p:tgtEl>
                                          <p:spTgt spid="4431"/>
                                        </p:tgtEl>
                                        <p:attrNameLst>
                                          <p:attrName>style.visibility</p:attrName>
                                        </p:attrNameLst>
                                      </p:cBhvr>
                                      <p:to>
                                        <p:strVal val="visible"/>
                                      </p:to>
                                    </p:set>
                                    <p:anim calcmode="lin" valueType="num">
                                      <p:cBhvr>
                                        <p:cTn id="55" dur="500" fill="hold"/>
                                        <p:tgtEl>
                                          <p:spTgt spid="4431"/>
                                        </p:tgtEl>
                                        <p:attrNameLst>
                                          <p:attrName>ppt_w</p:attrName>
                                        </p:attrNameLst>
                                      </p:cBhvr>
                                      <p:tavLst>
                                        <p:tav tm="0">
                                          <p:val>
                                            <p:fltVal val="0"/>
                                          </p:val>
                                        </p:tav>
                                        <p:tav tm="100000">
                                          <p:val>
                                            <p:strVal val="#ppt_w"/>
                                          </p:val>
                                        </p:tav>
                                      </p:tavLst>
                                    </p:anim>
                                    <p:anim calcmode="lin" valueType="num">
                                      <p:cBhvr>
                                        <p:cTn id="56" dur="500" fill="hold"/>
                                        <p:tgtEl>
                                          <p:spTgt spid="4431"/>
                                        </p:tgtEl>
                                        <p:attrNameLst>
                                          <p:attrName>ppt_h</p:attrName>
                                        </p:attrNameLst>
                                      </p:cBhvr>
                                      <p:tavLst>
                                        <p:tav tm="0">
                                          <p:val>
                                            <p:fltVal val="0"/>
                                          </p:val>
                                        </p:tav>
                                        <p:tav tm="100000">
                                          <p:val>
                                            <p:strVal val="#ppt_h"/>
                                          </p:val>
                                        </p:tav>
                                      </p:tavLst>
                                    </p:anim>
                                  </p:childTnLst>
                                </p:cTn>
                              </p:par>
                            </p:childTnLst>
                          </p:cTn>
                        </p:par>
                        <p:par>
                          <p:cTn id="57" fill="hold">
                            <p:stCondLst>
                              <p:cond delay="4500"/>
                            </p:stCondLst>
                            <p:childTnLst>
                              <p:par>
                                <p:cTn id="58" presetClass="entr" nodeType="afterEffect" presetSubtype="16" presetID="23" grpId="13" fill="hold">
                                  <p:stCondLst>
                                    <p:cond delay="500"/>
                                  </p:stCondLst>
                                  <p:iterate type="el" backwards="0">
                                    <p:tmAbs val="0"/>
                                  </p:iterate>
                                  <p:childTnLst>
                                    <p:set>
                                      <p:cBhvr>
                                        <p:cTn id="59" fill="hold"/>
                                        <p:tgtEl>
                                          <p:spTgt spid="4446"/>
                                        </p:tgtEl>
                                        <p:attrNameLst>
                                          <p:attrName>style.visibility</p:attrName>
                                        </p:attrNameLst>
                                      </p:cBhvr>
                                      <p:to>
                                        <p:strVal val="visible"/>
                                      </p:to>
                                    </p:set>
                                    <p:anim calcmode="lin" valueType="num">
                                      <p:cBhvr>
                                        <p:cTn id="60" dur="500" fill="hold"/>
                                        <p:tgtEl>
                                          <p:spTgt spid="4446"/>
                                        </p:tgtEl>
                                        <p:attrNameLst>
                                          <p:attrName>ppt_w</p:attrName>
                                        </p:attrNameLst>
                                      </p:cBhvr>
                                      <p:tavLst>
                                        <p:tav tm="0">
                                          <p:val>
                                            <p:fltVal val="0"/>
                                          </p:val>
                                        </p:tav>
                                        <p:tav tm="100000">
                                          <p:val>
                                            <p:strVal val="#ppt_w"/>
                                          </p:val>
                                        </p:tav>
                                      </p:tavLst>
                                    </p:anim>
                                    <p:anim calcmode="lin" valueType="num">
                                      <p:cBhvr>
                                        <p:cTn id="61" dur="500" fill="hold"/>
                                        <p:tgtEl>
                                          <p:spTgt spid="4446"/>
                                        </p:tgtEl>
                                        <p:attrNameLst>
                                          <p:attrName>ppt_h</p:attrName>
                                        </p:attrNameLst>
                                      </p:cBhvr>
                                      <p:tavLst>
                                        <p:tav tm="0">
                                          <p:val>
                                            <p:fltVal val="0"/>
                                          </p:val>
                                        </p:tav>
                                        <p:tav tm="100000">
                                          <p:val>
                                            <p:strVal val="#ppt_h"/>
                                          </p:val>
                                        </p:tav>
                                      </p:tavLst>
                                    </p:anim>
                                  </p:childTnLst>
                                </p:cTn>
                              </p:par>
                            </p:childTnLst>
                          </p:cTn>
                        </p:par>
                        <p:par>
                          <p:cTn id="62" fill="hold">
                            <p:stCondLst>
                              <p:cond delay="5500"/>
                            </p:stCondLst>
                            <p:childTnLst>
                              <p:par>
                                <p:cTn id="63" presetClass="entr" nodeType="afterEffect" presetSubtype="16" presetID="23" grpId="14" fill="hold">
                                  <p:stCondLst>
                                    <p:cond delay="500"/>
                                  </p:stCondLst>
                                  <p:iterate type="el" backwards="0">
                                    <p:tmAbs val="0"/>
                                  </p:iterate>
                                  <p:childTnLst>
                                    <p:set>
                                      <p:cBhvr>
                                        <p:cTn id="64" fill="hold"/>
                                        <p:tgtEl>
                                          <p:spTgt spid="4450"/>
                                        </p:tgtEl>
                                        <p:attrNameLst>
                                          <p:attrName>style.visibility</p:attrName>
                                        </p:attrNameLst>
                                      </p:cBhvr>
                                      <p:to>
                                        <p:strVal val="visible"/>
                                      </p:to>
                                    </p:set>
                                    <p:anim calcmode="lin" valueType="num">
                                      <p:cBhvr>
                                        <p:cTn id="65" dur="500" fill="hold"/>
                                        <p:tgtEl>
                                          <p:spTgt spid="4450"/>
                                        </p:tgtEl>
                                        <p:attrNameLst>
                                          <p:attrName>ppt_w</p:attrName>
                                        </p:attrNameLst>
                                      </p:cBhvr>
                                      <p:tavLst>
                                        <p:tav tm="0">
                                          <p:val>
                                            <p:fltVal val="0"/>
                                          </p:val>
                                        </p:tav>
                                        <p:tav tm="100000">
                                          <p:val>
                                            <p:strVal val="#ppt_w"/>
                                          </p:val>
                                        </p:tav>
                                      </p:tavLst>
                                    </p:anim>
                                    <p:anim calcmode="lin" valueType="num">
                                      <p:cBhvr>
                                        <p:cTn id="66" dur="500" fill="hold"/>
                                        <p:tgtEl>
                                          <p:spTgt spid="4450"/>
                                        </p:tgtEl>
                                        <p:attrNameLst>
                                          <p:attrName>ppt_h</p:attrName>
                                        </p:attrNameLst>
                                      </p:cBhvr>
                                      <p:tavLst>
                                        <p:tav tm="0">
                                          <p:val>
                                            <p:fltVal val="0"/>
                                          </p:val>
                                        </p:tav>
                                        <p:tav tm="100000">
                                          <p:val>
                                            <p:strVal val="#ppt_h"/>
                                          </p:val>
                                        </p:tav>
                                      </p:tavLst>
                                    </p:anim>
                                  </p:childTnLst>
                                </p:cTn>
                              </p:par>
                            </p:childTnLst>
                          </p:cTn>
                        </p:par>
                      </p:childTnLst>
                    </p:cTn>
                  </p:par>
                  <p:par>
                    <p:cTn id="67" fill="hold">
                      <p:stCondLst>
                        <p:cond delay="indefinite"/>
                      </p:stCondLst>
                      <p:childTnLst>
                        <p:par>
                          <p:cTn id="68" fill="hold">
                            <p:stCondLst>
                              <p:cond delay="0"/>
                            </p:stCondLst>
                            <p:childTnLst>
                              <p:par>
                                <p:cTn id="69" presetClass="entr" nodeType="clickEffect" presetSubtype="8" presetID="22" grpId="15" fill="hold">
                                  <p:stCondLst>
                                    <p:cond delay="0"/>
                                  </p:stCondLst>
                                  <p:iterate type="el" backwards="0">
                                    <p:tmAbs val="0"/>
                                  </p:iterate>
                                  <p:childTnLst>
                                    <p:set>
                                      <p:cBhvr>
                                        <p:cTn id="70" fill="hold"/>
                                        <p:tgtEl>
                                          <p:spTgt spid="4426"/>
                                        </p:tgtEl>
                                        <p:attrNameLst>
                                          <p:attrName>style.visibility</p:attrName>
                                        </p:attrNameLst>
                                      </p:cBhvr>
                                      <p:to>
                                        <p:strVal val="visible"/>
                                      </p:to>
                                    </p:set>
                                    <p:animEffect filter="wipe(left)" transition="in">
                                      <p:cBhvr>
                                        <p:cTn id="71" dur="500"/>
                                        <p:tgtEl>
                                          <p:spTgt spid="4426"/>
                                        </p:tgtEl>
                                      </p:cBhvr>
                                    </p:animEffect>
                                  </p:childTnLst>
                                </p:cTn>
                              </p:par>
                            </p:childTnLst>
                          </p:cTn>
                        </p:par>
                      </p:childTnLst>
                    </p:cTn>
                  </p:par>
                  <p:par>
                    <p:cTn id="72" fill="hold">
                      <p:stCondLst>
                        <p:cond delay="indefinite"/>
                      </p:stCondLst>
                      <p:childTnLst>
                        <p:par>
                          <p:cTn id="73" fill="hold">
                            <p:stCondLst>
                              <p:cond delay="0"/>
                            </p:stCondLst>
                            <p:childTnLst>
                              <p:par>
                                <p:cTn id="74" presetClass="entr" nodeType="clickEffect" presetSubtype="1" presetID="2" grpId="16" fill="hold">
                                  <p:stCondLst>
                                    <p:cond delay="0"/>
                                  </p:stCondLst>
                                  <p:iterate type="el" backwards="0">
                                    <p:tmAbs val="0"/>
                                  </p:iterate>
                                  <p:childTnLst>
                                    <p:set>
                                      <p:cBhvr>
                                        <p:cTn id="75" fill="hold"/>
                                        <p:tgtEl>
                                          <p:spTgt spid="4432"/>
                                        </p:tgtEl>
                                        <p:attrNameLst>
                                          <p:attrName>style.visibility</p:attrName>
                                        </p:attrNameLst>
                                      </p:cBhvr>
                                      <p:to>
                                        <p:strVal val="visible"/>
                                      </p:to>
                                    </p:set>
                                    <p:anim calcmode="lin" valueType="num">
                                      <p:cBhvr>
                                        <p:cTn id="76" dur="500" fill="hold"/>
                                        <p:tgtEl>
                                          <p:spTgt spid="4432"/>
                                        </p:tgtEl>
                                        <p:attrNameLst>
                                          <p:attrName>ppt_x</p:attrName>
                                        </p:attrNameLst>
                                      </p:cBhvr>
                                      <p:tavLst>
                                        <p:tav tm="0">
                                          <p:val>
                                            <p:strVal val="#ppt_x"/>
                                          </p:val>
                                        </p:tav>
                                        <p:tav tm="100000">
                                          <p:val>
                                            <p:strVal val="#ppt_x"/>
                                          </p:val>
                                        </p:tav>
                                      </p:tavLst>
                                    </p:anim>
                                    <p:anim calcmode="lin" valueType="num">
                                      <p:cBhvr>
                                        <p:cTn id="77" dur="500" fill="hold"/>
                                        <p:tgtEl>
                                          <p:spTgt spid="4432"/>
                                        </p:tgtEl>
                                        <p:attrNameLst>
                                          <p:attrName>ppt_y</p:attrName>
                                        </p:attrNameLst>
                                      </p:cBhvr>
                                      <p:tavLst>
                                        <p:tav tm="0">
                                          <p:val>
                                            <p:strVal val="0-#ppt_h/2"/>
                                          </p:val>
                                        </p:tav>
                                        <p:tav tm="100000">
                                          <p:val>
                                            <p:strVal val="#ppt_y"/>
                                          </p:val>
                                        </p:tav>
                                      </p:tavLst>
                                    </p:anim>
                                  </p:childTnLst>
                                </p:cTn>
                              </p:par>
                            </p:childTnLst>
                          </p:cTn>
                        </p:par>
                        <p:par>
                          <p:cTn id="78" fill="hold">
                            <p:stCondLst>
                              <p:cond delay="500"/>
                            </p:stCondLst>
                            <p:childTnLst>
                              <p:par>
                                <p:cTn id="79" presetClass="entr" nodeType="afterEffect" presetSubtype="1" presetID="2" grpId="17" fill="hold">
                                  <p:stCondLst>
                                    <p:cond delay="0"/>
                                  </p:stCondLst>
                                  <p:iterate type="el" backwards="0">
                                    <p:tmAbs val="0"/>
                                  </p:iterate>
                                  <p:childTnLst>
                                    <p:set>
                                      <p:cBhvr>
                                        <p:cTn id="80" fill="hold"/>
                                        <p:tgtEl>
                                          <p:spTgt spid="4436"/>
                                        </p:tgtEl>
                                        <p:attrNameLst>
                                          <p:attrName>style.visibility</p:attrName>
                                        </p:attrNameLst>
                                      </p:cBhvr>
                                      <p:to>
                                        <p:strVal val="visible"/>
                                      </p:to>
                                    </p:set>
                                    <p:anim calcmode="lin" valueType="num">
                                      <p:cBhvr>
                                        <p:cTn id="81" dur="500" fill="hold"/>
                                        <p:tgtEl>
                                          <p:spTgt spid="4436"/>
                                        </p:tgtEl>
                                        <p:attrNameLst>
                                          <p:attrName>ppt_x</p:attrName>
                                        </p:attrNameLst>
                                      </p:cBhvr>
                                      <p:tavLst>
                                        <p:tav tm="0">
                                          <p:val>
                                            <p:strVal val="#ppt_x"/>
                                          </p:val>
                                        </p:tav>
                                        <p:tav tm="100000">
                                          <p:val>
                                            <p:strVal val="#ppt_x"/>
                                          </p:val>
                                        </p:tav>
                                      </p:tavLst>
                                    </p:anim>
                                    <p:anim calcmode="lin" valueType="num">
                                      <p:cBhvr>
                                        <p:cTn id="82" dur="500" fill="hold"/>
                                        <p:tgtEl>
                                          <p:spTgt spid="4436"/>
                                        </p:tgtEl>
                                        <p:attrNameLst>
                                          <p:attrName>ppt_y</p:attrName>
                                        </p:attrNameLst>
                                      </p:cBhvr>
                                      <p:tavLst>
                                        <p:tav tm="0">
                                          <p:val>
                                            <p:strVal val="0-#ppt_h/2"/>
                                          </p:val>
                                        </p:tav>
                                        <p:tav tm="100000">
                                          <p:val>
                                            <p:strVal val="#ppt_y"/>
                                          </p:val>
                                        </p:tav>
                                      </p:tavLst>
                                    </p:anim>
                                  </p:childTnLst>
                                </p:cTn>
                              </p:par>
                            </p:childTnLst>
                          </p:cTn>
                        </p:par>
                        <p:par>
                          <p:cTn id="83" fill="hold">
                            <p:stCondLst>
                              <p:cond delay="1000"/>
                            </p:stCondLst>
                            <p:childTnLst>
                              <p:par>
                                <p:cTn id="84" presetClass="entr" nodeType="afterEffect" presetSubtype="1" presetID="2" grpId="18" fill="hold">
                                  <p:stCondLst>
                                    <p:cond delay="0"/>
                                  </p:stCondLst>
                                  <p:iterate type="el" backwards="0">
                                    <p:tmAbs val="0"/>
                                  </p:iterate>
                                  <p:childTnLst>
                                    <p:set>
                                      <p:cBhvr>
                                        <p:cTn id="85" fill="hold"/>
                                        <p:tgtEl>
                                          <p:spTgt spid="4442"/>
                                        </p:tgtEl>
                                        <p:attrNameLst>
                                          <p:attrName>style.visibility</p:attrName>
                                        </p:attrNameLst>
                                      </p:cBhvr>
                                      <p:to>
                                        <p:strVal val="visible"/>
                                      </p:to>
                                    </p:set>
                                    <p:anim calcmode="lin" valueType="num">
                                      <p:cBhvr>
                                        <p:cTn id="86" dur="500" fill="hold"/>
                                        <p:tgtEl>
                                          <p:spTgt spid="4442"/>
                                        </p:tgtEl>
                                        <p:attrNameLst>
                                          <p:attrName>ppt_x</p:attrName>
                                        </p:attrNameLst>
                                      </p:cBhvr>
                                      <p:tavLst>
                                        <p:tav tm="0">
                                          <p:val>
                                            <p:strVal val="#ppt_x"/>
                                          </p:val>
                                        </p:tav>
                                        <p:tav tm="100000">
                                          <p:val>
                                            <p:strVal val="#ppt_x"/>
                                          </p:val>
                                        </p:tav>
                                      </p:tavLst>
                                    </p:anim>
                                    <p:anim calcmode="lin" valueType="num">
                                      <p:cBhvr>
                                        <p:cTn id="87" dur="500" fill="hold"/>
                                        <p:tgtEl>
                                          <p:spTgt spid="4442"/>
                                        </p:tgtEl>
                                        <p:attrNameLst>
                                          <p:attrName>ppt_y</p:attrName>
                                        </p:attrNameLst>
                                      </p:cBhvr>
                                      <p:tavLst>
                                        <p:tav tm="0">
                                          <p:val>
                                            <p:strVal val="0-#ppt_h/2"/>
                                          </p:val>
                                        </p:tav>
                                        <p:tav tm="100000">
                                          <p:val>
                                            <p:strVal val="#ppt_y"/>
                                          </p:val>
                                        </p:tav>
                                      </p:tavLst>
                                    </p:anim>
                                  </p:childTnLst>
                                </p:cTn>
                              </p:par>
                            </p:childTnLst>
                          </p:cTn>
                        </p:par>
                        <p:par>
                          <p:cTn id="88" fill="hold">
                            <p:stCondLst>
                              <p:cond delay="1500"/>
                            </p:stCondLst>
                            <p:childTnLst>
                              <p:par>
                                <p:cTn id="89" presetClass="entr" nodeType="afterEffect" presetID="9" grpId="19" fill="hold">
                                  <p:stCondLst>
                                    <p:cond delay="0"/>
                                  </p:stCondLst>
                                  <p:iterate type="el" backwards="0">
                                    <p:tmAbs val="0"/>
                                  </p:iterate>
                                  <p:childTnLst>
                                    <p:set>
                                      <p:cBhvr>
                                        <p:cTn id="90" fill="hold"/>
                                        <p:tgtEl>
                                          <p:spTgt spid="4433"/>
                                        </p:tgtEl>
                                        <p:attrNameLst>
                                          <p:attrName>style.visibility</p:attrName>
                                        </p:attrNameLst>
                                      </p:cBhvr>
                                      <p:to>
                                        <p:strVal val="visible"/>
                                      </p:to>
                                    </p:set>
                                    <p:animEffect filter="dissolve" transition="in">
                                      <p:cBhvr>
                                        <p:cTn id="91" dur="500"/>
                                        <p:tgtEl>
                                          <p:spTgt spid="4433"/>
                                        </p:tgtEl>
                                      </p:cBhvr>
                                    </p:animEffect>
                                  </p:childTnLst>
                                </p:cTn>
                              </p:par>
                            </p:childTnLst>
                          </p:cTn>
                        </p:par>
                        <p:par>
                          <p:cTn id="92" fill="hold">
                            <p:stCondLst>
                              <p:cond delay="2000"/>
                            </p:stCondLst>
                            <p:childTnLst>
                              <p:par>
                                <p:cTn id="93" presetClass="entr" nodeType="afterEffect" presetID="9" grpId="20" fill="hold">
                                  <p:stCondLst>
                                    <p:cond delay="0"/>
                                  </p:stCondLst>
                                  <p:iterate type="el" backwards="0">
                                    <p:tmAbs val="0"/>
                                  </p:iterate>
                                  <p:childTnLst>
                                    <p:set>
                                      <p:cBhvr>
                                        <p:cTn id="94" fill="hold"/>
                                        <p:tgtEl>
                                          <p:spTgt spid="4445"/>
                                        </p:tgtEl>
                                        <p:attrNameLst>
                                          <p:attrName>style.visibility</p:attrName>
                                        </p:attrNameLst>
                                      </p:cBhvr>
                                      <p:to>
                                        <p:strVal val="visible"/>
                                      </p:to>
                                    </p:set>
                                    <p:animEffect filter="dissolve" transition="in">
                                      <p:cBhvr>
                                        <p:cTn id="95" dur="500"/>
                                        <p:tgtEl>
                                          <p:spTgt spid="4445"/>
                                        </p:tgtEl>
                                      </p:cBhvr>
                                    </p:animEffect>
                                  </p:childTnLst>
                                </p:cTn>
                              </p:par>
                            </p:childTnLst>
                          </p:cTn>
                        </p:par>
                        <p:par>
                          <p:cTn id="96" fill="hold">
                            <p:stCondLst>
                              <p:cond delay="2500"/>
                            </p:stCondLst>
                            <p:childTnLst>
                              <p:par>
                                <p:cTn id="97" presetClass="entr" nodeType="afterEffect" presetID="9" grpId="21" fill="hold">
                                  <p:stCondLst>
                                    <p:cond delay="0"/>
                                  </p:stCondLst>
                                  <p:iterate type="el" backwards="0">
                                    <p:tmAbs val="0"/>
                                  </p:iterate>
                                  <p:childTnLst>
                                    <p:set>
                                      <p:cBhvr>
                                        <p:cTn id="98" fill="hold"/>
                                        <p:tgtEl>
                                          <p:spTgt spid="4449"/>
                                        </p:tgtEl>
                                        <p:attrNameLst>
                                          <p:attrName>style.visibility</p:attrName>
                                        </p:attrNameLst>
                                      </p:cBhvr>
                                      <p:to>
                                        <p:strVal val="visible"/>
                                      </p:to>
                                    </p:set>
                                    <p:animEffect filter="dissolve" transition="in">
                                      <p:cBhvr>
                                        <p:cTn id="99" dur="500"/>
                                        <p:tgtEl>
                                          <p:spTgt spid="4449"/>
                                        </p:tgtEl>
                                      </p:cBhvr>
                                    </p:animEffect>
                                  </p:childTnLst>
                                </p:cTn>
                              </p:par>
                            </p:childTnLst>
                          </p:cTn>
                        </p:par>
                      </p:childTnLst>
                    </p:cTn>
                  </p:par>
                  <p:par>
                    <p:cTn id="100" fill="hold">
                      <p:stCondLst>
                        <p:cond delay="indefinite"/>
                      </p:stCondLst>
                      <p:childTnLst>
                        <p:par>
                          <p:cTn id="101" fill="hold">
                            <p:stCondLst>
                              <p:cond delay="0"/>
                            </p:stCondLst>
                            <p:childTnLst>
                              <p:par>
                                <p:cTn id="102" presetClass="entr" nodeType="clickEffect" presetSubtype="8" presetID="22" grpId="22" fill="hold">
                                  <p:stCondLst>
                                    <p:cond delay="0"/>
                                  </p:stCondLst>
                                  <p:iterate type="el" backwards="0">
                                    <p:tmAbs val="0"/>
                                  </p:iterate>
                                  <p:childTnLst>
                                    <p:set>
                                      <p:cBhvr>
                                        <p:cTn id="103" fill="hold"/>
                                        <p:tgtEl>
                                          <p:spTgt spid="4427"/>
                                        </p:tgtEl>
                                        <p:attrNameLst>
                                          <p:attrName>style.visibility</p:attrName>
                                        </p:attrNameLst>
                                      </p:cBhvr>
                                      <p:to>
                                        <p:strVal val="visible"/>
                                      </p:to>
                                    </p:set>
                                    <p:animEffect filter="wipe(left)" transition="in">
                                      <p:cBhvr>
                                        <p:cTn id="104" dur="500"/>
                                        <p:tgtEl>
                                          <p:spTgt spid="4427"/>
                                        </p:tgtEl>
                                      </p:cBhvr>
                                    </p:animEffect>
                                  </p:childTnLst>
                                </p:cTn>
                              </p:par>
                            </p:childTnLst>
                          </p:cTn>
                        </p:par>
                        <p:par>
                          <p:cTn id="105" fill="hold">
                            <p:stCondLst>
                              <p:cond delay="500"/>
                            </p:stCondLst>
                            <p:childTnLst>
                              <p:par>
                                <p:cTn id="106" presetClass="entr" nodeType="afterEffect" presetSubtype="2" presetID="22" grpId="23" fill="hold">
                                  <p:stCondLst>
                                    <p:cond delay="0"/>
                                  </p:stCondLst>
                                  <p:iterate type="el" backwards="0">
                                    <p:tmAbs val="0"/>
                                  </p:iterate>
                                  <p:childTnLst>
                                    <p:set>
                                      <p:cBhvr>
                                        <p:cTn id="107" fill="hold"/>
                                        <p:tgtEl>
                                          <p:spTgt spid="4422"/>
                                        </p:tgtEl>
                                        <p:attrNameLst>
                                          <p:attrName>style.visibility</p:attrName>
                                        </p:attrNameLst>
                                      </p:cBhvr>
                                      <p:to>
                                        <p:strVal val="visible"/>
                                      </p:to>
                                    </p:set>
                                    <p:animEffect filter="wipe(right)" transition="in">
                                      <p:cBhvr>
                                        <p:cTn id="108" dur="500"/>
                                        <p:tgtEl>
                                          <p:spTgt spid="4422"/>
                                        </p:tgtEl>
                                      </p:cBhvr>
                                    </p:animEffect>
                                  </p:childTnLst>
                                </p:cTn>
                              </p:par>
                            </p:childTnLst>
                          </p:cTn>
                        </p:par>
                      </p:childTnLst>
                    </p:cTn>
                  </p:par>
                  <p:par>
                    <p:cTn id="109" fill="hold">
                      <p:stCondLst>
                        <p:cond delay="indefinite"/>
                      </p:stCondLst>
                      <p:childTnLst>
                        <p:par>
                          <p:cTn id="110" fill="hold">
                            <p:stCondLst>
                              <p:cond delay="0"/>
                            </p:stCondLst>
                            <p:childTnLst>
                              <p:par>
                                <p:cTn id="111" presetClass="entr" nodeType="clickEffect" presetSubtype="16" presetID="23" grpId="24" fill="hold">
                                  <p:stCondLst>
                                    <p:cond delay="0"/>
                                  </p:stCondLst>
                                  <p:iterate type="el" backwards="0">
                                    <p:tmAbs val="0"/>
                                  </p:iterate>
                                  <p:childTnLst>
                                    <p:set>
                                      <p:cBhvr>
                                        <p:cTn id="112" fill="hold"/>
                                        <p:tgtEl>
                                          <p:spTgt spid="4439"/>
                                        </p:tgtEl>
                                        <p:attrNameLst>
                                          <p:attrName>style.visibility</p:attrName>
                                        </p:attrNameLst>
                                      </p:cBhvr>
                                      <p:to>
                                        <p:strVal val="visible"/>
                                      </p:to>
                                    </p:set>
                                    <p:anim calcmode="lin" valueType="num">
                                      <p:cBhvr>
                                        <p:cTn id="113" dur="500" fill="hold"/>
                                        <p:tgtEl>
                                          <p:spTgt spid="4439"/>
                                        </p:tgtEl>
                                        <p:attrNameLst>
                                          <p:attrName>ppt_w</p:attrName>
                                        </p:attrNameLst>
                                      </p:cBhvr>
                                      <p:tavLst>
                                        <p:tav tm="0">
                                          <p:val>
                                            <p:fltVal val="0"/>
                                          </p:val>
                                        </p:tav>
                                        <p:tav tm="100000">
                                          <p:val>
                                            <p:strVal val="#ppt_w"/>
                                          </p:val>
                                        </p:tav>
                                      </p:tavLst>
                                    </p:anim>
                                    <p:anim calcmode="lin" valueType="num">
                                      <p:cBhvr>
                                        <p:cTn id="114" dur="500" fill="hold"/>
                                        <p:tgtEl>
                                          <p:spTgt spid="4439"/>
                                        </p:tgtEl>
                                        <p:attrNameLst>
                                          <p:attrName>ppt_h</p:attrName>
                                        </p:attrNameLst>
                                      </p:cBhvr>
                                      <p:tavLst>
                                        <p:tav tm="0">
                                          <p:val>
                                            <p:fltVal val="0"/>
                                          </p:val>
                                        </p:tav>
                                        <p:tav tm="100000">
                                          <p:val>
                                            <p:strVal val="#ppt_h"/>
                                          </p:val>
                                        </p:tav>
                                      </p:tavLst>
                                    </p:anim>
                                  </p:childTnLst>
                                </p:cTn>
                              </p:par>
                            </p:childTnLst>
                          </p:cTn>
                        </p:par>
                        <p:par>
                          <p:cTn id="115" fill="hold">
                            <p:stCondLst>
                              <p:cond delay="500"/>
                            </p:stCondLst>
                            <p:childTnLst>
                              <p:par>
                                <p:cTn id="116" presetClass="entr" nodeType="afterEffect" presetSubtype="16" presetID="23" grpId="25" fill="hold">
                                  <p:stCondLst>
                                    <p:cond delay="0"/>
                                  </p:stCondLst>
                                  <p:iterate type="el" backwards="0">
                                    <p:tmAbs val="0"/>
                                  </p:iterate>
                                  <p:childTnLst>
                                    <p:set>
                                      <p:cBhvr>
                                        <p:cTn id="117" fill="hold"/>
                                        <p:tgtEl>
                                          <p:spTgt spid="4443"/>
                                        </p:tgtEl>
                                        <p:attrNameLst>
                                          <p:attrName>style.visibility</p:attrName>
                                        </p:attrNameLst>
                                      </p:cBhvr>
                                      <p:to>
                                        <p:strVal val="visible"/>
                                      </p:to>
                                    </p:set>
                                    <p:anim calcmode="lin" valueType="num">
                                      <p:cBhvr>
                                        <p:cTn id="118" dur="500" fill="hold"/>
                                        <p:tgtEl>
                                          <p:spTgt spid="4443"/>
                                        </p:tgtEl>
                                        <p:attrNameLst>
                                          <p:attrName>ppt_w</p:attrName>
                                        </p:attrNameLst>
                                      </p:cBhvr>
                                      <p:tavLst>
                                        <p:tav tm="0">
                                          <p:val>
                                            <p:fltVal val="0"/>
                                          </p:val>
                                        </p:tav>
                                        <p:tav tm="100000">
                                          <p:val>
                                            <p:strVal val="#ppt_w"/>
                                          </p:val>
                                        </p:tav>
                                      </p:tavLst>
                                    </p:anim>
                                    <p:anim calcmode="lin" valueType="num">
                                      <p:cBhvr>
                                        <p:cTn id="119" dur="500" fill="hold"/>
                                        <p:tgtEl>
                                          <p:spTgt spid="4443"/>
                                        </p:tgtEl>
                                        <p:attrNameLst>
                                          <p:attrName>ppt_h</p:attrName>
                                        </p:attrNameLst>
                                      </p:cBhvr>
                                      <p:tavLst>
                                        <p:tav tm="0">
                                          <p:val>
                                            <p:fltVal val="0"/>
                                          </p:val>
                                        </p:tav>
                                        <p:tav tm="100000">
                                          <p:val>
                                            <p:strVal val="#ppt_h"/>
                                          </p:val>
                                        </p:tav>
                                      </p:tavLst>
                                    </p:anim>
                                  </p:childTnLst>
                                </p:cTn>
                              </p:par>
                            </p:childTnLst>
                          </p:cTn>
                        </p:par>
                        <p:par>
                          <p:cTn id="120" fill="hold">
                            <p:stCondLst>
                              <p:cond delay="1000"/>
                            </p:stCondLst>
                            <p:childTnLst>
                              <p:par>
                                <p:cTn id="121" presetClass="entr" nodeType="afterEffect" presetSubtype="16" presetID="23" grpId="26" fill="hold">
                                  <p:stCondLst>
                                    <p:cond delay="0"/>
                                  </p:stCondLst>
                                  <p:iterate type="el" backwards="0">
                                    <p:tmAbs val="0"/>
                                  </p:iterate>
                                  <p:childTnLst>
                                    <p:set>
                                      <p:cBhvr>
                                        <p:cTn id="122" fill="hold"/>
                                        <p:tgtEl>
                                          <p:spTgt spid="4434"/>
                                        </p:tgtEl>
                                        <p:attrNameLst>
                                          <p:attrName>style.visibility</p:attrName>
                                        </p:attrNameLst>
                                      </p:cBhvr>
                                      <p:to>
                                        <p:strVal val="visible"/>
                                      </p:to>
                                    </p:set>
                                    <p:anim calcmode="lin" valueType="num">
                                      <p:cBhvr>
                                        <p:cTn id="123" dur="500" fill="hold"/>
                                        <p:tgtEl>
                                          <p:spTgt spid="4434"/>
                                        </p:tgtEl>
                                        <p:attrNameLst>
                                          <p:attrName>ppt_w</p:attrName>
                                        </p:attrNameLst>
                                      </p:cBhvr>
                                      <p:tavLst>
                                        <p:tav tm="0">
                                          <p:val>
                                            <p:fltVal val="0"/>
                                          </p:val>
                                        </p:tav>
                                        <p:tav tm="100000">
                                          <p:val>
                                            <p:strVal val="#ppt_w"/>
                                          </p:val>
                                        </p:tav>
                                      </p:tavLst>
                                    </p:anim>
                                    <p:anim calcmode="lin" valueType="num">
                                      <p:cBhvr>
                                        <p:cTn id="124" dur="500" fill="hold"/>
                                        <p:tgtEl>
                                          <p:spTgt spid="4434"/>
                                        </p:tgtEl>
                                        <p:attrNameLst>
                                          <p:attrName>ppt_h</p:attrName>
                                        </p:attrNameLst>
                                      </p:cBhvr>
                                      <p:tavLst>
                                        <p:tav tm="0">
                                          <p:val>
                                            <p:fltVal val="0"/>
                                          </p:val>
                                        </p:tav>
                                        <p:tav tm="100000">
                                          <p:val>
                                            <p:strVal val="#ppt_h"/>
                                          </p:val>
                                        </p:tav>
                                      </p:tavLst>
                                    </p:anim>
                                  </p:childTnLst>
                                </p:cTn>
                              </p:par>
                            </p:childTnLst>
                          </p:cTn>
                        </p:par>
                        <p:par>
                          <p:cTn id="125" fill="hold">
                            <p:stCondLst>
                              <p:cond delay="1500"/>
                            </p:stCondLst>
                            <p:childTnLst>
                              <p:par>
                                <p:cTn id="126" presetClass="entr" nodeType="afterEffect" presetSubtype="16" presetID="23" grpId="27" fill="hold">
                                  <p:stCondLst>
                                    <p:cond delay="0"/>
                                  </p:stCondLst>
                                  <p:iterate type="el" backwards="0">
                                    <p:tmAbs val="0"/>
                                  </p:iterate>
                                  <p:childTnLst>
                                    <p:set>
                                      <p:cBhvr>
                                        <p:cTn id="127" fill="hold"/>
                                        <p:tgtEl>
                                          <p:spTgt spid="4435"/>
                                        </p:tgtEl>
                                        <p:attrNameLst>
                                          <p:attrName>style.visibility</p:attrName>
                                        </p:attrNameLst>
                                      </p:cBhvr>
                                      <p:to>
                                        <p:strVal val="visible"/>
                                      </p:to>
                                    </p:set>
                                    <p:anim calcmode="lin" valueType="num">
                                      <p:cBhvr>
                                        <p:cTn id="128" dur="500" fill="hold"/>
                                        <p:tgtEl>
                                          <p:spTgt spid="4435"/>
                                        </p:tgtEl>
                                        <p:attrNameLst>
                                          <p:attrName>ppt_w</p:attrName>
                                        </p:attrNameLst>
                                      </p:cBhvr>
                                      <p:tavLst>
                                        <p:tav tm="0">
                                          <p:val>
                                            <p:fltVal val="0"/>
                                          </p:val>
                                        </p:tav>
                                        <p:tav tm="100000">
                                          <p:val>
                                            <p:strVal val="#ppt_w"/>
                                          </p:val>
                                        </p:tav>
                                      </p:tavLst>
                                    </p:anim>
                                    <p:anim calcmode="lin" valueType="num">
                                      <p:cBhvr>
                                        <p:cTn id="129" dur="500" fill="hold"/>
                                        <p:tgtEl>
                                          <p:spTgt spid="4435"/>
                                        </p:tgtEl>
                                        <p:attrNameLst>
                                          <p:attrName>ppt_h</p:attrName>
                                        </p:attrNameLst>
                                      </p:cBhvr>
                                      <p:tavLst>
                                        <p:tav tm="0">
                                          <p:val>
                                            <p:fltVal val="0"/>
                                          </p:val>
                                        </p:tav>
                                        <p:tav tm="100000">
                                          <p:val>
                                            <p:strVal val="#ppt_h"/>
                                          </p:val>
                                        </p:tav>
                                      </p:tavLst>
                                    </p:anim>
                                  </p:childTnLst>
                                </p:cTn>
                              </p:par>
                            </p:childTnLst>
                          </p:cTn>
                        </p:par>
                        <p:par>
                          <p:cTn id="130" fill="hold">
                            <p:stCondLst>
                              <p:cond delay="2000"/>
                            </p:stCondLst>
                            <p:childTnLst>
                              <p:par>
                                <p:cTn id="131" presetClass="entr" nodeType="afterEffect" presetSubtype="16" presetID="23" grpId="28" fill="hold">
                                  <p:stCondLst>
                                    <p:cond delay="0"/>
                                  </p:stCondLst>
                                  <p:iterate type="el" backwards="0">
                                    <p:tmAbs val="0"/>
                                  </p:iterate>
                                  <p:childTnLst>
                                    <p:set>
                                      <p:cBhvr>
                                        <p:cTn id="132" fill="hold"/>
                                        <p:tgtEl>
                                          <p:spTgt spid="4447"/>
                                        </p:tgtEl>
                                        <p:attrNameLst>
                                          <p:attrName>style.visibility</p:attrName>
                                        </p:attrNameLst>
                                      </p:cBhvr>
                                      <p:to>
                                        <p:strVal val="visible"/>
                                      </p:to>
                                    </p:set>
                                    <p:anim calcmode="lin" valueType="num">
                                      <p:cBhvr>
                                        <p:cTn id="133" dur="500" fill="hold"/>
                                        <p:tgtEl>
                                          <p:spTgt spid="4447"/>
                                        </p:tgtEl>
                                        <p:attrNameLst>
                                          <p:attrName>ppt_w</p:attrName>
                                        </p:attrNameLst>
                                      </p:cBhvr>
                                      <p:tavLst>
                                        <p:tav tm="0">
                                          <p:val>
                                            <p:fltVal val="0"/>
                                          </p:val>
                                        </p:tav>
                                        <p:tav tm="100000">
                                          <p:val>
                                            <p:strVal val="#ppt_w"/>
                                          </p:val>
                                        </p:tav>
                                      </p:tavLst>
                                    </p:anim>
                                    <p:anim calcmode="lin" valueType="num">
                                      <p:cBhvr>
                                        <p:cTn id="134" dur="500" fill="hold"/>
                                        <p:tgtEl>
                                          <p:spTgt spid="4447"/>
                                        </p:tgtEl>
                                        <p:attrNameLst>
                                          <p:attrName>ppt_h</p:attrName>
                                        </p:attrNameLst>
                                      </p:cBhvr>
                                      <p:tavLst>
                                        <p:tav tm="0">
                                          <p:val>
                                            <p:fltVal val="0"/>
                                          </p:val>
                                        </p:tav>
                                        <p:tav tm="100000">
                                          <p:val>
                                            <p:strVal val="#ppt_h"/>
                                          </p:val>
                                        </p:tav>
                                      </p:tavLst>
                                    </p:anim>
                                  </p:childTnLst>
                                </p:cTn>
                              </p:par>
                            </p:childTnLst>
                          </p:cTn>
                        </p:par>
                        <p:par>
                          <p:cTn id="135" fill="hold">
                            <p:stCondLst>
                              <p:cond delay="2500"/>
                            </p:stCondLst>
                            <p:childTnLst>
                              <p:par>
                                <p:cTn id="136" presetClass="entr" nodeType="afterEffect" presetSubtype="16" presetID="23" grpId="29" fill="hold">
                                  <p:stCondLst>
                                    <p:cond delay="0"/>
                                  </p:stCondLst>
                                  <p:iterate type="el" backwards="0">
                                    <p:tmAbs val="0"/>
                                  </p:iterate>
                                  <p:childTnLst>
                                    <p:set>
                                      <p:cBhvr>
                                        <p:cTn id="137" fill="hold"/>
                                        <p:tgtEl>
                                          <p:spTgt spid="4451"/>
                                        </p:tgtEl>
                                        <p:attrNameLst>
                                          <p:attrName>style.visibility</p:attrName>
                                        </p:attrNameLst>
                                      </p:cBhvr>
                                      <p:to>
                                        <p:strVal val="visible"/>
                                      </p:to>
                                    </p:set>
                                    <p:anim calcmode="lin" valueType="num">
                                      <p:cBhvr>
                                        <p:cTn id="138" dur="500" fill="hold"/>
                                        <p:tgtEl>
                                          <p:spTgt spid="4451"/>
                                        </p:tgtEl>
                                        <p:attrNameLst>
                                          <p:attrName>ppt_w</p:attrName>
                                        </p:attrNameLst>
                                      </p:cBhvr>
                                      <p:tavLst>
                                        <p:tav tm="0">
                                          <p:val>
                                            <p:fltVal val="0"/>
                                          </p:val>
                                        </p:tav>
                                        <p:tav tm="100000">
                                          <p:val>
                                            <p:strVal val="#ppt_w"/>
                                          </p:val>
                                        </p:tav>
                                      </p:tavLst>
                                    </p:anim>
                                    <p:anim calcmode="lin" valueType="num">
                                      <p:cBhvr>
                                        <p:cTn id="139" dur="500" fill="hold"/>
                                        <p:tgtEl>
                                          <p:spTgt spid="445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440" grpId="4"/>
      <p:bldP build="whole" bldLvl="1" animBg="1" rev="0" advAuto="0" spid="4431" grpId="12"/>
      <p:bldP build="whole" bldLvl="1" animBg="1" rev="0" advAuto="0" spid="4429" grpId="5"/>
      <p:bldP build="whole" bldLvl="1" animBg="1" rev="0" advAuto="0" spid="4428" grpId="2"/>
      <p:bldP build="whole" bldLvl="1" animBg="1" rev="0" advAuto="0" spid="4430" grpId="9"/>
      <p:bldP build="whole" bldLvl="1" animBg="1" rev="0" advAuto="0" spid="4441" grpId="11"/>
      <p:bldP build="whole" bldLvl="1" animBg="1" rev="0" advAuto="0" spid="4442" grpId="18"/>
      <p:bldP build="whole" bldLvl="1" animBg="1" rev="0" advAuto="0" spid="4438" grpId="3"/>
      <p:bldP build="whole" bldLvl="1" animBg="1" rev="0" advAuto="0" spid="4433" grpId="19"/>
      <p:bldP build="whole" bldLvl="1" animBg="1" rev="0" advAuto="0" spid="4443" grpId="25"/>
      <p:bldP build="whole" bldLvl="1" animBg="1" rev="0" advAuto="0" spid="4434" grpId="26"/>
      <p:bldP build="whole" bldLvl="1" animBg="1" rev="0" advAuto="0" spid="4450" grpId="14"/>
      <p:bldP build="whole" bldLvl="1" animBg="1" rev="0" advAuto="0" spid="4448" grpId="7"/>
      <p:bldP build="whole" bldLvl="1" animBg="1" rev="0" advAuto="0" spid="4435" grpId="27"/>
      <p:bldP build="whole" bldLvl="1" animBg="1" rev="0" advAuto="0" spid="4437" grpId="10"/>
      <p:bldP build="whole" bldLvl="1" animBg="1" rev="0" advAuto="0" spid="4432" grpId="16"/>
      <p:bldP build="whole" bldLvl="1" animBg="1" rev="0" advAuto="0" spid="4424" grpId="1"/>
      <p:bldP build="whole" bldLvl="1" animBg="1" rev="0" advAuto="0" spid="4449" grpId="21"/>
      <p:bldP build="whole" bldLvl="1" animBg="1" rev="0" advAuto="0" spid="4425" grpId="8"/>
      <p:bldP build="whole" bldLvl="1" animBg="1" rev="0" advAuto="0" spid="4439" grpId="24"/>
      <p:bldP build="whole" bldLvl="1" animBg="1" rev="0" advAuto="0" spid="4451" grpId="29"/>
      <p:bldP build="whole" bldLvl="1" animBg="1" rev="0" advAuto="0" spid="4446" grpId="13"/>
      <p:bldP build="whole" bldLvl="1" animBg="1" rev="0" advAuto="0" spid="4444" grpId="6"/>
      <p:bldP build="whole" bldLvl="1" animBg="1" rev="0" advAuto="0" spid="4426" grpId="15"/>
      <p:bldP build="whole" bldLvl="1" animBg="1" rev="0" advAuto="0" spid="4436" grpId="17"/>
      <p:bldP build="whole" bldLvl="1" animBg="1" rev="0" advAuto="0" spid="4427" grpId="22"/>
      <p:bldP build="whole" bldLvl="1" animBg="1" rev="0" advAuto="0" spid="4422" grpId="23"/>
      <p:bldP build="whole" bldLvl="1" animBg="1" rev="0" advAuto="0" spid="4445" grpId="20"/>
      <p:bldP build="whole" bldLvl="1" animBg="1" rev="0" advAuto="0" spid="4447" grpId="28"/>
    </p:bldLst>
  </p:timing>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45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4469" name="Group 114"/>
          <p:cNvGrpSpPr/>
          <p:nvPr/>
        </p:nvGrpSpPr>
        <p:grpSpPr>
          <a:xfrm>
            <a:off x="5803212" y="2941965"/>
            <a:ext cx="3638955" cy="1927685"/>
            <a:chOff x="0" y="0"/>
            <a:chExt cx="3638953" cy="1927683"/>
          </a:xfrm>
        </p:grpSpPr>
        <p:sp>
          <p:nvSpPr>
            <p:cNvPr id="4457" name="Straight Connector 79"/>
            <p:cNvSpPr/>
            <p:nvPr/>
          </p:nvSpPr>
          <p:spPr>
            <a:xfrm flipV="1">
              <a:off x="65755" y="29625"/>
              <a:ext cx="406214" cy="1413792"/>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58" name="Straight Connector 80"/>
            <p:cNvSpPr/>
            <p:nvPr/>
          </p:nvSpPr>
          <p:spPr>
            <a:xfrm>
              <a:off x="-1" y="378473"/>
              <a:ext cx="813977" cy="362527"/>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59" name="Straight Connector 88"/>
            <p:cNvSpPr/>
            <p:nvPr/>
          </p:nvSpPr>
          <p:spPr>
            <a:xfrm>
              <a:off x="991685" y="-1"/>
              <a:ext cx="506305" cy="658919"/>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60" name="Straight Connector 90"/>
            <p:cNvSpPr/>
            <p:nvPr/>
          </p:nvSpPr>
          <p:spPr>
            <a:xfrm flipV="1">
              <a:off x="1008338" y="50147"/>
              <a:ext cx="729057" cy="598432"/>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61" name="Straight Connector 93"/>
            <p:cNvSpPr/>
            <p:nvPr/>
          </p:nvSpPr>
          <p:spPr>
            <a:xfrm>
              <a:off x="1840180" y="27594"/>
              <a:ext cx="1757734" cy="699726"/>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62" name="Straight Connector 96"/>
            <p:cNvSpPr/>
            <p:nvPr/>
          </p:nvSpPr>
          <p:spPr>
            <a:xfrm flipH="1">
              <a:off x="1320146" y="553"/>
              <a:ext cx="1170939" cy="1834869"/>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63" name="Straight Connector 98"/>
            <p:cNvSpPr/>
            <p:nvPr/>
          </p:nvSpPr>
          <p:spPr>
            <a:xfrm>
              <a:off x="1785276" y="111708"/>
              <a:ext cx="307807" cy="1511672"/>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64" name="Straight Connector 101"/>
            <p:cNvSpPr/>
            <p:nvPr/>
          </p:nvSpPr>
          <p:spPr>
            <a:xfrm flipH="1">
              <a:off x="1780332" y="775200"/>
              <a:ext cx="736840" cy="28864"/>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65" name="Straight Connector 104"/>
            <p:cNvSpPr/>
            <p:nvPr/>
          </p:nvSpPr>
          <p:spPr>
            <a:xfrm flipH="1">
              <a:off x="2469363" y="809401"/>
              <a:ext cx="1169591" cy="1118283"/>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66" name="Straight Connector 107"/>
            <p:cNvSpPr/>
            <p:nvPr/>
          </p:nvSpPr>
          <p:spPr>
            <a:xfrm>
              <a:off x="2699834" y="904240"/>
              <a:ext cx="316321" cy="741078"/>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67" name="Straight Connector 110"/>
            <p:cNvSpPr/>
            <p:nvPr/>
          </p:nvSpPr>
          <p:spPr>
            <a:xfrm flipH="1" flipV="1">
              <a:off x="922146" y="1451675"/>
              <a:ext cx="1116216" cy="274306"/>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sp>
          <p:nvSpPr>
            <p:cNvPr id="4468" name="Straight Connector 112"/>
            <p:cNvSpPr/>
            <p:nvPr/>
          </p:nvSpPr>
          <p:spPr>
            <a:xfrm flipH="1">
              <a:off x="795967" y="947103"/>
              <a:ext cx="84226" cy="320390"/>
            </a:xfrm>
            <a:prstGeom prst="line">
              <a:avLst/>
            </a:prstGeom>
            <a:noFill/>
            <a:ln w="25400" cap="flat">
              <a:solidFill>
                <a:srgbClr val="7D8287"/>
              </a:solidFill>
              <a:prstDash val="solid"/>
              <a:miter lim="800000"/>
            </a:ln>
            <a:effectLst/>
          </p:spPr>
          <p:txBody>
            <a:bodyPr wrap="square" lIns="45719" tIns="45719" rIns="45719" bIns="45719" numCol="1" anchor="t">
              <a:noAutofit/>
            </a:bodyPr>
            <a:lstStyle/>
            <a:p>
              <a:pPr/>
            </a:p>
          </p:txBody>
        </p:sp>
      </p:grpSp>
      <p:grpSp>
        <p:nvGrpSpPr>
          <p:cNvPr id="4472" name="Group 7"/>
          <p:cNvGrpSpPr/>
          <p:nvPr/>
        </p:nvGrpSpPr>
        <p:grpSpPr>
          <a:xfrm>
            <a:off x="8214093" y="3509371"/>
            <a:ext cx="426681" cy="426681"/>
            <a:chOff x="0" y="0"/>
            <a:chExt cx="426680" cy="426680"/>
          </a:xfrm>
        </p:grpSpPr>
        <p:sp>
          <p:nvSpPr>
            <p:cNvPr id="4470" name="Oval 8"/>
            <p:cNvSpPr/>
            <p:nvPr/>
          </p:nvSpPr>
          <p:spPr>
            <a:xfrm>
              <a:off x="-1" y="-1"/>
              <a:ext cx="426682" cy="426682"/>
            </a:xfrm>
            <a:prstGeom prst="ellipse">
              <a:avLst/>
            </a:prstGeom>
            <a:gradFill flip="none" rotWithShape="1">
              <a:gsLst>
                <a:gs pos="0">
                  <a:srgbClr val="E0E9F4"/>
                </a:gs>
                <a:gs pos="67000">
                  <a:srgbClr val="6491C8"/>
                </a:gs>
                <a:gs pos="100000">
                  <a:srgbClr val="3B6BA6"/>
                </a:gs>
              </a:gsLst>
              <a:path path="circle">
                <a:fillToRect l="-19636" t="62278" r="119636" b="37721"/>
              </a:path>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471" name="Oval 9"/>
            <p:cNvSpPr/>
            <p:nvPr/>
          </p:nvSpPr>
          <p:spPr>
            <a:xfrm>
              <a:off x="66522" y="5196"/>
              <a:ext cx="297793" cy="212041"/>
            </a:xfrm>
            <a:prstGeom prst="ellipse">
              <a:avLst/>
            </a:prstGeom>
            <a:gradFill flip="none" rotWithShape="1">
              <a:gsLst>
                <a:gs pos="0">
                  <a:srgbClr val="FEFEFE">
                    <a:alpha val="0"/>
                  </a:srgbClr>
                </a:gs>
                <a:gs pos="62000">
                  <a:srgbClr val="A2BDDE">
                    <a:alpha val="75000"/>
                  </a:srgbClr>
                </a:gs>
                <a:gs pos="100000">
                  <a:srgbClr val="FEFEFE"/>
                </a:gs>
              </a:gsLst>
              <a:lin ang="162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475" name="Group 10"/>
          <p:cNvGrpSpPr/>
          <p:nvPr/>
        </p:nvGrpSpPr>
        <p:grpSpPr>
          <a:xfrm>
            <a:off x="7107739" y="3453407"/>
            <a:ext cx="544207" cy="544207"/>
            <a:chOff x="0" y="0"/>
            <a:chExt cx="544206" cy="544206"/>
          </a:xfrm>
        </p:grpSpPr>
        <p:sp>
          <p:nvSpPr>
            <p:cNvPr id="4473" name="Oval 11"/>
            <p:cNvSpPr/>
            <p:nvPr/>
          </p:nvSpPr>
          <p:spPr>
            <a:xfrm>
              <a:off x="-1" y="-1"/>
              <a:ext cx="544208" cy="544208"/>
            </a:xfrm>
            <a:prstGeom prst="ellipse">
              <a:avLst/>
            </a:prstGeom>
            <a:gradFill flip="none" rotWithShape="1">
              <a:gsLst>
                <a:gs pos="0">
                  <a:srgbClr val="D7F3F0"/>
                </a:gs>
                <a:gs pos="67000">
                  <a:schemeClr val="accent2"/>
                </a:gs>
                <a:gs pos="100000">
                  <a:srgbClr val="2D8F87"/>
                </a:gs>
              </a:gsLst>
              <a:path path="circle">
                <a:fillToRect l="-19636" t="62278" r="119636" b="37721"/>
              </a:path>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474" name="Oval 12"/>
            <p:cNvSpPr/>
            <p:nvPr/>
          </p:nvSpPr>
          <p:spPr>
            <a:xfrm>
              <a:off x="84845" y="6627"/>
              <a:ext cx="379817" cy="270447"/>
            </a:xfrm>
            <a:prstGeom prst="ellipse">
              <a:avLst/>
            </a:prstGeom>
            <a:gradFill flip="none" rotWithShape="1">
              <a:gsLst>
                <a:gs pos="0">
                  <a:srgbClr val="FEFEFE">
                    <a:alpha val="0"/>
                  </a:srgbClr>
                </a:gs>
                <a:gs pos="62000">
                  <a:srgbClr val="88DAD3">
                    <a:alpha val="75000"/>
                  </a:srgbClr>
                </a:gs>
                <a:gs pos="100000">
                  <a:srgbClr val="FEFEFE"/>
                </a:gs>
              </a:gsLst>
              <a:lin ang="162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478" name="Group 13"/>
          <p:cNvGrpSpPr/>
          <p:nvPr/>
        </p:nvGrpSpPr>
        <p:grpSpPr>
          <a:xfrm>
            <a:off x="8624530" y="4523154"/>
            <a:ext cx="754839" cy="754839"/>
            <a:chOff x="0" y="0"/>
            <a:chExt cx="754838" cy="754838"/>
          </a:xfrm>
        </p:grpSpPr>
        <p:sp>
          <p:nvSpPr>
            <p:cNvPr id="4476" name="Oval 14"/>
            <p:cNvSpPr/>
            <p:nvPr/>
          </p:nvSpPr>
          <p:spPr>
            <a:xfrm>
              <a:off x="-1" y="-1"/>
              <a:ext cx="754840" cy="754840"/>
            </a:xfrm>
            <a:prstGeom prst="ellipse">
              <a:avLst/>
            </a:prstGeom>
            <a:gradFill flip="none" rotWithShape="1">
              <a:gsLst>
                <a:gs pos="0">
                  <a:srgbClr val="EAF4D8"/>
                </a:gs>
                <a:gs pos="67000">
                  <a:schemeClr val="accent3"/>
                </a:gs>
                <a:gs pos="100000">
                  <a:srgbClr val="71982B"/>
                </a:gs>
              </a:gsLst>
              <a:path path="circle">
                <a:fillToRect l="-19636" t="62278" r="119636" b="37721"/>
              </a:path>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477" name="Oval 15"/>
            <p:cNvSpPr/>
            <p:nvPr/>
          </p:nvSpPr>
          <p:spPr>
            <a:xfrm>
              <a:off x="117685" y="9192"/>
              <a:ext cx="526823" cy="375121"/>
            </a:xfrm>
            <a:prstGeom prst="ellipse">
              <a:avLst/>
            </a:prstGeom>
            <a:gradFill flip="none" rotWithShape="1">
              <a:gsLst>
                <a:gs pos="0">
                  <a:srgbClr val="FEFEFE">
                    <a:alpha val="0"/>
                  </a:srgbClr>
                </a:gs>
                <a:gs pos="62000">
                  <a:srgbClr val="C0DE8A">
                    <a:alpha val="75000"/>
                  </a:srgbClr>
                </a:gs>
                <a:gs pos="100000">
                  <a:srgbClr val="FEFEFE"/>
                </a:gs>
              </a:gsLst>
              <a:lin ang="162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481" name="Group 16"/>
          <p:cNvGrpSpPr/>
          <p:nvPr/>
        </p:nvGrpSpPr>
        <p:grpSpPr>
          <a:xfrm>
            <a:off x="8068405" y="2338303"/>
            <a:ext cx="720573" cy="720573"/>
            <a:chOff x="0" y="0"/>
            <a:chExt cx="720572" cy="720572"/>
          </a:xfrm>
        </p:grpSpPr>
        <p:sp>
          <p:nvSpPr>
            <p:cNvPr id="4479" name="Oval 17"/>
            <p:cNvSpPr/>
            <p:nvPr/>
          </p:nvSpPr>
          <p:spPr>
            <a:xfrm>
              <a:off x="-1" y="-1"/>
              <a:ext cx="720574" cy="720574"/>
            </a:xfrm>
            <a:prstGeom prst="ellipse">
              <a:avLst/>
            </a:prstGeom>
            <a:gradFill flip="none" rotWithShape="1">
              <a:gsLst>
                <a:gs pos="0">
                  <a:srgbClr val="FFEFD4"/>
                </a:gs>
                <a:gs pos="67000">
                  <a:schemeClr val="accent4"/>
                </a:gs>
                <a:gs pos="100000">
                  <a:srgbClr val="DD8B00"/>
                </a:gs>
              </a:gsLst>
              <a:path path="circle">
                <a:fillToRect l="-19636" t="62278" r="119636" b="37721"/>
              </a:path>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480" name="Oval 18"/>
            <p:cNvSpPr/>
            <p:nvPr/>
          </p:nvSpPr>
          <p:spPr>
            <a:xfrm>
              <a:off x="112342" y="8775"/>
              <a:ext cx="502909" cy="358093"/>
            </a:xfrm>
            <a:prstGeom prst="ellipse">
              <a:avLst/>
            </a:prstGeom>
            <a:gradFill flip="none" rotWithShape="1">
              <a:gsLst>
                <a:gs pos="0">
                  <a:srgbClr val="FEFEFE">
                    <a:alpha val="0"/>
                  </a:srgbClr>
                </a:gs>
                <a:gs pos="62000">
                  <a:srgbClr val="FFCF7E">
                    <a:alpha val="75000"/>
                  </a:srgbClr>
                </a:gs>
                <a:gs pos="100000">
                  <a:srgbClr val="FEFEFE"/>
                </a:gs>
              </a:gsLst>
              <a:lin ang="162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484" name="Group 19"/>
          <p:cNvGrpSpPr/>
          <p:nvPr/>
        </p:nvGrpSpPr>
        <p:grpSpPr>
          <a:xfrm>
            <a:off x="5418020" y="4241879"/>
            <a:ext cx="809281" cy="809281"/>
            <a:chOff x="0" y="0"/>
            <a:chExt cx="809280" cy="809280"/>
          </a:xfrm>
        </p:grpSpPr>
        <p:sp>
          <p:nvSpPr>
            <p:cNvPr id="4482" name="Oval 20"/>
            <p:cNvSpPr/>
            <p:nvPr/>
          </p:nvSpPr>
          <p:spPr>
            <a:xfrm>
              <a:off x="-1" y="-1"/>
              <a:ext cx="809282" cy="809282"/>
            </a:xfrm>
            <a:prstGeom prst="ellipse">
              <a:avLst/>
            </a:prstGeom>
            <a:gradFill flip="none" rotWithShape="1">
              <a:gsLst>
                <a:gs pos="0">
                  <a:srgbClr val="D0F0FB"/>
                </a:gs>
                <a:gs pos="67000">
                  <a:schemeClr val="accent1"/>
                </a:gs>
                <a:gs pos="100000">
                  <a:srgbClr val="0F87B0"/>
                </a:gs>
              </a:gsLst>
              <a:path path="circle">
                <a:fillToRect l="-19636" t="62278" r="119636" b="37721"/>
              </a:path>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483" name="Oval 21"/>
            <p:cNvSpPr/>
            <p:nvPr/>
          </p:nvSpPr>
          <p:spPr>
            <a:xfrm>
              <a:off x="126173" y="9855"/>
              <a:ext cx="564821" cy="402177"/>
            </a:xfrm>
            <a:prstGeom prst="ellipse">
              <a:avLst/>
            </a:prstGeom>
            <a:gradFill flip="none" rotWithShape="1">
              <a:gsLst>
                <a:gs pos="0">
                  <a:srgbClr val="FEFEFE">
                    <a:alpha val="0"/>
                  </a:srgbClr>
                </a:gs>
                <a:gs pos="62000">
                  <a:srgbClr val="72D2F3">
                    <a:alpha val="75000"/>
                  </a:srgbClr>
                </a:gs>
                <a:gs pos="100000">
                  <a:srgbClr val="FEFEFE"/>
                </a:gs>
              </a:gsLst>
              <a:lin ang="162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487" name="Group 22"/>
          <p:cNvGrpSpPr/>
          <p:nvPr/>
        </p:nvGrpSpPr>
        <p:grpSpPr>
          <a:xfrm>
            <a:off x="5283824" y="2948089"/>
            <a:ext cx="585145" cy="585145"/>
            <a:chOff x="0" y="0"/>
            <a:chExt cx="585144" cy="585144"/>
          </a:xfrm>
        </p:grpSpPr>
        <p:sp>
          <p:nvSpPr>
            <p:cNvPr id="4485" name="Oval 23"/>
            <p:cNvSpPr/>
            <p:nvPr/>
          </p:nvSpPr>
          <p:spPr>
            <a:xfrm>
              <a:off x="0" y="0"/>
              <a:ext cx="585145" cy="585145"/>
            </a:xfrm>
            <a:prstGeom prst="ellipse">
              <a:avLst/>
            </a:prstGeom>
            <a:gradFill flip="none" rotWithShape="1">
              <a:gsLst>
                <a:gs pos="0">
                  <a:srgbClr val="FEDADD"/>
                </a:gs>
                <a:gs pos="67000">
                  <a:schemeClr val="accent5"/>
                </a:gs>
                <a:gs pos="100000">
                  <a:srgbClr val="EA0619"/>
                </a:gs>
              </a:gsLst>
              <a:path path="circle">
                <a:fillToRect l="-19636" t="62278" r="119636" b="37721"/>
              </a:path>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486" name="Oval 24"/>
            <p:cNvSpPr/>
            <p:nvPr/>
          </p:nvSpPr>
          <p:spPr>
            <a:xfrm>
              <a:off x="91228" y="7126"/>
              <a:ext cx="408389" cy="290791"/>
            </a:xfrm>
            <a:prstGeom prst="ellipse">
              <a:avLst/>
            </a:prstGeom>
            <a:gradFill flip="none" rotWithShape="1">
              <a:gsLst>
                <a:gs pos="0">
                  <a:srgbClr val="FEFEFE">
                    <a:alpha val="0"/>
                  </a:srgbClr>
                </a:gs>
                <a:gs pos="62000">
                  <a:srgbClr val="FC9099">
                    <a:alpha val="75000"/>
                  </a:srgbClr>
                </a:gs>
                <a:gs pos="100000">
                  <a:srgbClr val="FEFEFE"/>
                </a:gs>
              </a:gsLst>
              <a:lin ang="162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490" name="Group 25"/>
          <p:cNvGrpSpPr/>
          <p:nvPr/>
        </p:nvGrpSpPr>
        <p:grpSpPr>
          <a:xfrm>
            <a:off x="9263170" y="3344983"/>
            <a:ext cx="807951" cy="807953"/>
            <a:chOff x="0" y="0"/>
            <a:chExt cx="807950" cy="807951"/>
          </a:xfrm>
        </p:grpSpPr>
        <p:sp>
          <p:nvSpPr>
            <p:cNvPr id="4488" name="Oval 26"/>
            <p:cNvSpPr/>
            <p:nvPr/>
          </p:nvSpPr>
          <p:spPr>
            <a:xfrm>
              <a:off x="-1" y="0"/>
              <a:ext cx="807952" cy="807952"/>
            </a:xfrm>
            <a:prstGeom prst="ellipse">
              <a:avLst/>
            </a:prstGeom>
            <a:gradFill flip="none" rotWithShape="1">
              <a:gsLst>
                <a:gs pos="0">
                  <a:srgbClr val="EDEAF6"/>
                </a:gs>
                <a:gs pos="67000">
                  <a:schemeClr val="accent6"/>
                </a:gs>
                <a:gs pos="100000">
                  <a:srgbClr val="6F57B7"/>
                </a:gs>
              </a:gsLst>
              <a:path path="circle">
                <a:fillToRect l="-19636" t="62278" r="119636" b="37721"/>
              </a:path>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489" name="Oval 27"/>
            <p:cNvSpPr/>
            <p:nvPr/>
          </p:nvSpPr>
          <p:spPr>
            <a:xfrm>
              <a:off x="125966" y="9839"/>
              <a:ext cx="563892" cy="401517"/>
            </a:xfrm>
            <a:prstGeom prst="ellipse">
              <a:avLst/>
            </a:prstGeom>
            <a:gradFill flip="none" rotWithShape="1">
              <a:gsLst>
                <a:gs pos="0">
                  <a:srgbClr val="FEFEFE">
                    <a:alpha val="0"/>
                  </a:srgbClr>
                </a:gs>
                <a:gs pos="62000">
                  <a:srgbClr val="C9C0E4">
                    <a:alpha val="75000"/>
                  </a:srgbClr>
                </a:gs>
                <a:gs pos="100000">
                  <a:srgbClr val="FEFEFE"/>
                </a:gs>
              </a:gsLst>
              <a:lin ang="162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4493" name="Group 31"/>
          <p:cNvGrpSpPr/>
          <p:nvPr/>
        </p:nvGrpSpPr>
        <p:grpSpPr>
          <a:xfrm>
            <a:off x="9379367" y="4220190"/>
            <a:ext cx="545759" cy="545770"/>
            <a:chOff x="0" y="0"/>
            <a:chExt cx="545758" cy="545769"/>
          </a:xfrm>
        </p:grpSpPr>
        <p:sp>
          <p:nvSpPr>
            <p:cNvPr id="4491" name="Shape 16"/>
            <p:cNvSpPr/>
            <p:nvPr/>
          </p:nvSpPr>
          <p:spPr>
            <a:xfrm>
              <a:off x="0" y="0"/>
              <a:ext cx="545759" cy="5457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492" name="Oval 30"/>
            <p:cNvSpPr/>
            <p:nvPr/>
          </p:nvSpPr>
          <p:spPr>
            <a:xfrm>
              <a:off x="89671" y="88857"/>
              <a:ext cx="369405" cy="369405"/>
            </a:xfrm>
            <a:prstGeom prst="ellipse">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4494" name="Freeform 40"/>
          <p:cNvSpPr/>
          <p:nvPr/>
        </p:nvSpPr>
        <p:spPr>
          <a:xfrm>
            <a:off x="8287857" y="4985484"/>
            <a:ext cx="279152" cy="2791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9" y="6801"/>
                </a:moveTo>
                <a:cubicBezTo>
                  <a:pt x="8636" y="6801"/>
                  <a:pt x="6833" y="8603"/>
                  <a:pt x="6833" y="10827"/>
                </a:cubicBezTo>
                <a:cubicBezTo>
                  <a:pt x="6833" y="13050"/>
                  <a:pt x="8636" y="14853"/>
                  <a:pt x="10859" y="14853"/>
                </a:cubicBezTo>
                <a:cubicBezTo>
                  <a:pt x="13083" y="14853"/>
                  <a:pt x="14885" y="13050"/>
                  <a:pt x="14885" y="10827"/>
                </a:cubicBezTo>
                <a:cubicBezTo>
                  <a:pt x="14885" y="8603"/>
                  <a:pt x="13083" y="6801"/>
                  <a:pt x="10859" y="6801"/>
                </a:cubicBezTo>
                <a:close/>
                <a:moveTo>
                  <a:pt x="10735" y="0"/>
                </a:moveTo>
                <a:lnTo>
                  <a:pt x="11338" y="1790"/>
                </a:lnTo>
                <a:cubicBezTo>
                  <a:pt x="11761" y="1816"/>
                  <a:pt x="12182" y="1872"/>
                  <a:pt x="12596" y="1956"/>
                </a:cubicBezTo>
                <a:lnTo>
                  <a:pt x="13639" y="380"/>
                </a:lnTo>
                <a:lnTo>
                  <a:pt x="14938" y="824"/>
                </a:lnTo>
                <a:lnTo>
                  <a:pt x="14797" y="2709"/>
                </a:lnTo>
                <a:cubicBezTo>
                  <a:pt x="15141" y="2879"/>
                  <a:pt x="15475" y="3070"/>
                  <a:pt x="15796" y="3284"/>
                </a:cubicBezTo>
                <a:lnTo>
                  <a:pt x="17355" y="2217"/>
                </a:lnTo>
                <a:lnTo>
                  <a:pt x="18391" y="3118"/>
                </a:lnTo>
                <a:lnTo>
                  <a:pt x="17551" y="4809"/>
                </a:lnTo>
                <a:cubicBezTo>
                  <a:pt x="17830" y="5123"/>
                  <a:pt x="18089" y="5459"/>
                  <a:pt x="18325" y="5817"/>
                </a:cubicBezTo>
                <a:lnTo>
                  <a:pt x="20196" y="5430"/>
                </a:lnTo>
                <a:lnTo>
                  <a:pt x="20800" y="6662"/>
                </a:lnTo>
                <a:lnTo>
                  <a:pt x="19348" y="7904"/>
                </a:lnTo>
                <a:cubicBezTo>
                  <a:pt x="19473" y="8272"/>
                  <a:pt x="19573" y="8644"/>
                  <a:pt x="19649" y="9018"/>
                </a:cubicBezTo>
                <a:lnTo>
                  <a:pt x="21505" y="9366"/>
                </a:lnTo>
                <a:lnTo>
                  <a:pt x="21600" y="10736"/>
                </a:lnTo>
                <a:lnTo>
                  <a:pt x="19810" y="11337"/>
                </a:lnTo>
                <a:cubicBezTo>
                  <a:pt x="19784" y="11762"/>
                  <a:pt x="19728" y="12182"/>
                  <a:pt x="19644" y="12596"/>
                </a:cubicBezTo>
                <a:lnTo>
                  <a:pt x="21220" y="13639"/>
                </a:lnTo>
                <a:lnTo>
                  <a:pt x="20776" y="14938"/>
                </a:lnTo>
                <a:lnTo>
                  <a:pt x="18891" y="14797"/>
                </a:lnTo>
                <a:cubicBezTo>
                  <a:pt x="18722" y="15141"/>
                  <a:pt x="18530" y="15475"/>
                  <a:pt x="18316" y="15796"/>
                </a:cubicBezTo>
                <a:lnTo>
                  <a:pt x="19383" y="17355"/>
                </a:lnTo>
                <a:lnTo>
                  <a:pt x="18483" y="18391"/>
                </a:lnTo>
                <a:lnTo>
                  <a:pt x="16791" y="17551"/>
                </a:lnTo>
                <a:cubicBezTo>
                  <a:pt x="16477" y="17830"/>
                  <a:pt x="16141" y="18089"/>
                  <a:pt x="15783" y="18325"/>
                </a:cubicBezTo>
                <a:lnTo>
                  <a:pt x="16171" y="20196"/>
                </a:lnTo>
                <a:lnTo>
                  <a:pt x="14938" y="20800"/>
                </a:lnTo>
                <a:lnTo>
                  <a:pt x="13697" y="19348"/>
                </a:lnTo>
                <a:cubicBezTo>
                  <a:pt x="13328" y="19473"/>
                  <a:pt x="12956" y="19573"/>
                  <a:pt x="12582" y="19649"/>
                </a:cubicBezTo>
                <a:lnTo>
                  <a:pt x="12234" y="21505"/>
                </a:lnTo>
                <a:lnTo>
                  <a:pt x="10865" y="21600"/>
                </a:lnTo>
                <a:lnTo>
                  <a:pt x="10262" y="19810"/>
                </a:lnTo>
                <a:cubicBezTo>
                  <a:pt x="9839" y="19784"/>
                  <a:pt x="9418" y="19728"/>
                  <a:pt x="9004" y="19644"/>
                </a:cubicBezTo>
                <a:lnTo>
                  <a:pt x="7961" y="21220"/>
                </a:lnTo>
                <a:lnTo>
                  <a:pt x="6662" y="20776"/>
                </a:lnTo>
                <a:lnTo>
                  <a:pt x="6803" y="18891"/>
                </a:lnTo>
                <a:cubicBezTo>
                  <a:pt x="6459" y="18721"/>
                  <a:pt x="6125" y="18530"/>
                  <a:pt x="5804" y="18317"/>
                </a:cubicBezTo>
                <a:lnTo>
                  <a:pt x="4245" y="19383"/>
                </a:lnTo>
                <a:lnTo>
                  <a:pt x="3209" y="18482"/>
                </a:lnTo>
                <a:lnTo>
                  <a:pt x="4049" y="16791"/>
                </a:lnTo>
                <a:cubicBezTo>
                  <a:pt x="3770" y="16477"/>
                  <a:pt x="3511" y="16141"/>
                  <a:pt x="3275" y="15783"/>
                </a:cubicBezTo>
                <a:lnTo>
                  <a:pt x="1404" y="16171"/>
                </a:lnTo>
                <a:lnTo>
                  <a:pt x="800" y="14938"/>
                </a:lnTo>
                <a:lnTo>
                  <a:pt x="2252" y="13697"/>
                </a:lnTo>
                <a:cubicBezTo>
                  <a:pt x="2127" y="13328"/>
                  <a:pt x="2027" y="12956"/>
                  <a:pt x="1951" y="12582"/>
                </a:cubicBezTo>
                <a:lnTo>
                  <a:pt x="95" y="12234"/>
                </a:lnTo>
                <a:lnTo>
                  <a:pt x="0" y="10865"/>
                </a:lnTo>
                <a:lnTo>
                  <a:pt x="1790" y="10262"/>
                </a:lnTo>
                <a:cubicBezTo>
                  <a:pt x="1816" y="9839"/>
                  <a:pt x="1872" y="9418"/>
                  <a:pt x="1956" y="9004"/>
                </a:cubicBezTo>
                <a:lnTo>
                  <a:pt x="379" y="7961"/>
                </a:lnTo>
                <a:lnTo>
                  <a:pt x="824" y="6662"/>
                </a:lnTo>
                <a:lnTo>
                  <a:pt x="2709" y="6803"/>
                </a:lnTo>
                <a:cubicBezTo>
                  <a:pt x="2879" y="6459"/>
                  <a:pt x="3070" y="6126"/>
                  <a:pt x="3284" y="5804"/>
                </a:cubicBezTo>
                <a:lnTo>
                  <a:pt x="2216" y="4245"/>
                </a:lnTo>
                <a:lnTo>
                  <a:pt x="3118" y="3209"/>
                </a:lnTo>
                <a:lnTo>
                  <a:pt x="4809" y="4049"/>
                </a:lnTo>
                <a:cubicBezTo>
                  <a:pt x="5123" y="3771"/>
                  <a:pt x="5459" y="3512"/>
                  <a:pt x="5817" y="3275"/>
                </a:cubicBezTo>
                <a:lnTo>
                  <a:pt x="5429" y="1404"/>
                </a:lnTo>
                <a:lnTo>
                  <a:pt x="6662" y="800"/>
                </a:lnTo>
                <a:lnTo>
                  <a:pt x="7903" y="2252"/>
                </a:lnTo>
                <a:cubicBezTo>
                  <a:pt x="8272" y="2127"/>
                  <a:pt x="8644" y="2027"/>
                  <a:pt x="9018" y="1951"/>
                </a:cubicBezTo>
                <a:lnTo>
                  <a:pt x="9366" y="96"/>
                </a:lnTo>
                <a:close/>
              </a:path>
            </a:pathLst>
          </a:custGeom>
          <a:solidFill>
            <a:srgbClr val="FFFFFF"/>
          </a:solidFill>
          <a:ln w="12700">
            <a:miter lim="400000"/>
          </a:ln>
        </p:spPr>
        <p:txBody>
          <a:bodyPr lIns="45719" rIns="45719" anchor="ctr"/>
          <a:lstStyle/>
          <a:p>
            <a:pPr algn="ctr">
              <a:defRPr>
                <a:solidFill>
                  <a:srgbClr val="FFFFFF"/>
                </a:solidFill>
              </a:defRPr>
            </a:pPr>
          </a:p>
        </p:txBody>
      </p:sp>
      <p:sp>
        <p:nvSpPr>
          <p:cNvPr id="4495" name="Freeform 45"/>
          <p:cNvSpPr/>
          <p:nvPr/>
        </p:nvSpPr>
        <p:spPr>
          <a:xfrm>
            <a:off x="6060971" y="5080784"/>
            <a:ext cx="233943" cy="2339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34" y="4555"/>
                </a:moveTo>
                <a:lnTo>
                  <a:pt x="8734" y="8734"/>
                </a:lnTo>
                <a:lnTo>
                  <a:pt x="4555" y="8734"/>
                </a:lnTo>
                <a:lnTo>
                  <a:pt x="4555" y="12866"/>
                </a:lnTo>
                <a:lnTo>
                  <a:pt x="8734" y="12866"/>
                </a:lnTo>
                <a:lnTo>
                  <a:pt x="8734" y="17045"/>
                </a:lnTo>
                <a:lnTo>
                  <a:pt x="12866" y="17045"/>
                </a:lnTo>
                <a:lnTo>
                  <a:pt x="12866" y="12866"/>
                </a:lnTo>
                <a:lnTo>
                  <a:pt x="17045" y="12866"/>
                </a:lnTo>
                <a:lnTo>
                  <a:pt x="17045" y="8734"/>
                </a:lnTo>
                <a:lnTo>
                  <a:pt x="12866" y="8734"/>
                </a:lnTo>
                <a:lnTo>
                  <a:pt x="12866" y="4555"/>
                </a:ln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solidFill>
            <a:schemeClr val="accent5"/>
          </a:solidFill>
          <a:ln w="12700">
            <a:miter lim="400000"/>
          </a:ln>
        </p:spPr>
        <p:txBody>
          <a:bodyPr lIns="45719" rIns="45719" anchor="ctr"/>
          <a:lstStyle/>
          <a:p>
            <a:pPr algn="ctr">
              <a:defRPr>
                <a:solidFill>
                  <a:srgbClr val="FFFFFF"/>
                </a:solidFill>
              </a:defRPr>
            </a:pPr>
          </a:p>
        </p:txBody>
      </p:sp>
      <p:sp>
        <p:nvSpPr>
          <p:cNvPr id="4496" name="Shape 6"/>
          <p:cNvSpPr/>
          <p:nvPr/>
        </p:nvSpPr>
        <p:spPr>
          <a:xfrm>
            <a:off x="8757363" y="2070205"/>
            <a:ext cx="343096" cy="390043"/>
          </a:xfrm>
          <a:custGeom>
            <a:avLst/>
            <a:gdLst/>
            <a:ahLst/>
            <a:cxnLst>
              <a:cxn ang="0">
                <a:pos x="wd2" y="hd2"/>
              </a:cxn>
              <a:cxn ang="5400000">
                <a:pos x="wd2" y="hd2"/>
              </a:cxn>
              <a:cxn ang="10800000">
                <a:pos x="wd2" y="hd2"/>
              </a:cxn>
              <a:cxn ang="16200000">
                <a:pos x="wd2" y="hd2"/>
              </a:cxn>
            </a:cxnLst>
            <a:rect l="0" t="0" r="r" b="b"/>
            <a:pathLst>
              <a:path w="20055" h="20373" fill="norm" stroke="1" extrusionOk="0">
                <a:moveTo>
                  <a:pt x="7844" y="3847"/>
                </a:moveTo>
                <a:cubicBezTo>
                  <a:pt x="7798" y="3817"/>
                  <a:pt x="7751" y="3790"/>
                  <a:pt x="7704" y="3764"/>
                </a:cubicBezTo>
                <a:cubicBezTo>
                  <a:pt x="7741" y="3546"/>
                  <a:pt x="7923" y="2954"/>
                  <a:pt x="8795" y="2769"/>
                </a:cubicBezTo>
                <a:cubicBezTo>
                  <a:pt x="9863" y="2543"/>
                  <a:pt x="10219" y="2936"/>
                  <a:pt x="10231" y="2949"/>
                </a:cubicBezTo>
                <a:cubicBezTo>
                  <a:pt x="10277" y="3007"/>
                  <a:pt x="10354" y="3039"/>
                  <a:pt x="10433" y="3035"/>
                </a:cubicBezTo>
                <a:cubicBezTo>
                  <a:pt x="10513" y="3030"/>
                  <a:pt x="10584" y="2989"/>
                  <a:pt x="10622" y="2926"/>
                </a:cubicBezTo>
                <a:cubicBezTo>
                  <a:pt x="10642" y="2891"/>
                  <a:pt x="11142" y="2078"/>
                  <a:pt x="12223" y="2236"/>
                </a:cubicBezTo>
                <a:cubicBezTo>
                  <a:pt x="13398" y="2407"/>
                  <a:pt x="13721" y="3272"/>
                  <a:pt x="13688" y="3640"/>
                </a:cubicBezTo>
                <a:cubicBezTo>
                  <a:pt x="12891" y="4033"/>
                  <a:pt x="12653" y="4866"/>
                  <a:pt x="12640" y="5366"/>
                </a:cubicBezTo>
                <a:cubicBezTo>
                  <a:pt x="12183" y="5425"/>
                  <a:pt x="11815" y="5588"/>
                  <a:pt x="11621" y="5690"/>
                </a:cubicBezTo>
                <a:cubicBezTo>
                  <a:pt x="11364" y="5535"/>
                  <a:pt x="10779" y="5263"/>
                  <a:pt x="10009" y="5400"/>
                </a:cubicBezTo>
                <a:cubicBezTo>
                  <a:pt x="9555" y="5481"/>
                  <a:pt x="9261" y="5720"/>
                  <a:pt x="9073" y="5973"/>
                </a:cubicBezTo>
                <a:cubicBezTo>
                  <a:pt x="9000" y="5345"/>
                  <a:pt x="8734" y="4420"/>
                  <a:pt x="7844" y="3847"/>
                </a:cubicBezTo>
                <a:close/>
                <a:moveTo>
                  <a:pt x="13842" y="12859"/>
                </a:moveTo>
                <a:cubicBezTo>
                  <a:pt x="12554" y="12803"/>
                  <a:pt x="11350" y="12314"/>
                  <a:pt x="10814" y="11254"/>
                </a:cubicBezTo>
                <a:cubicBezTo>
                  <a:pt x="11073" y="11322"/>
                  <a:pt x="11447" y="11402"/>
                  <a:pt x="11862" y="11432"/>
                </a:cubicBezTo>
                <a:cubicBezTo>
                  <a:pt x="12607" y="11486"/>
                  <a:pt x="13484" y="11379"/>
                  <a:pt x="14060" y="10754"/>
                </a:cubicBezTo>
                <a:cubicBezTo>
                  <a:pt x="14067" y="10747"/>
                  <a:pt x="14073" y="10739"/>
                  <a:pt x="14078" y="10731"/>
                </a:cubicBezTo>
                <a:cubicBezTo>
                  <a:pt x="14396" y="10268"/>
                  <a:pt x="14486" y="9859"/>
                  <a:pt x="14348" y="9516"/>
                </a:cubicBezTo>
                <a:cubicBezTo>
                  <a:pt x="14176" y="9089"/>
                  <a:pt x="13713" y="8943"/>
                  <a:pt x="13693" y="8937"/>
                </a:cubicBezTo>
                <a:cubicBezTo>
                  <a:pt x="13573" y="8901"/>
                  <a:pt x="13442" y="8958"/>
                  <a:pt x="13401" y="9065"/>
                </a:cubicBezTo>
                <a:cubicBezTo>
                  <a:pt x="13360" y="9173"/>
                  <a:pt x="13424" y="9289"/>
                  <a:pt x="13544" y="9326"/>
                </a:cubicBezTo>
                <a:cubicBezTo>
                  <a:pt x="13547" y="9327"/>
                  <a:pt x="13819" y="9416"/>
                  <a:pt x="13915" y="9655"/>
                </a:cubicBezTo>
                <a:cubicBezTo>
                  <a:pt x="14002" y="9870"/>
                  <a:pt x="13926" y="10163"/>
                  <a:pt x="13695" y="10504"/>
                </a:cubicBezTo>
                <a:cubicBezTo>
                  <a:pt x="12767" y="11489"/>
                  <a:pt x="10714" y="10795"/>
                  <a:pt x="10627" y="10765"/>
                </a:cubicBezTo>
                <a:cubicBezTo>
                  <a:pt x="10621" y="10743"/>
                  <a:pt x="10614" y="10721"/>
                  <a:pt x="10609" y="10698"/>
                </a:cubicBezTo>
                <a:cubicBezTo>
                  <a:pt x="10609" y="10698"/>
                  <a:pt x="7544" y="10881"/>
                  <a:pt x="7282" y="8836"/>
                </a:cubicBezTo>
                <a:cubicBezTo>
                  <a:pt x="7340" y="8795"/>
                  <a:pt x="7374" y="8731"/>
                  <a:pt x="7368" y="8660"/>
                </a:cubicBezTo>
                <a:cubicBezTo>
                  <a:pt x="7363" y="8602"/>
                  <a:pt x="7268" y="7225"/>
                  <a:pt x="9021" y="6943"/>
                </a:cubicBezTo>
                <a:cubicBezTo>
                  <a:pt x="9119" y="6927"/>
                  <a:pt x="9194" y="6856"/>
                  <a:pt x="9207" y="6768"/>
                </a:cubicBezTo>
                <a:cubicBezTo>
                  <a:pt x="9209" y="6760"/>
                  <a:pt x="9343" y="5938"/>
                  <a:pt x="10099" y="5803"/>
                </a:cubicBezTo>
                <a:cubicBezTo>
                  <a:pt x="10895" y="5661"/>
                  <a:pt x="11436" y="6075"/>
                  <a:pt x="11458" y="6092"/>
                </a:cubicBezTo>
                <a:cubicBezTo>
                  <a:pt x="11539" y="6157"/>
                  <a:pt x="11661" y="6162"/>
                  <a:pt x="11748" y="6104"/>
                </a:cubicBezTo>
                <a:cubicBezTo>
                  <a:pt x="11810" y="6062"/>
                  <a:pt x="13284" y="5112"/>
                  <a:pt x="14575" y="6521"/>
                </a:cubicBezTo>
                <a:cubicBezTo>
                  <a:pt x="14656" y="6609"/>
                  <a:pt x="14800" y="6622"/>
                  <a:pt x="14899" y="6550"/>
                </a:cubicBezTo>
                <a:cubicBezTo>
                  <a:pt x="14997" y="6478"/>
                  <a:pt x="15011" y="6349"/>
                  <a:pt x="14931" y="6261"/>
                </a:cubicBezTo>
                <a:cubicBezTo>
                  <a:pt x="14324" y="5598"/>
                  <a:pt x="13674" y="5373"/>
                  <a:pt x="13103" y="5346"/>
                </a:cubicBezTo>
                <a:cubicBezTo>
                  <a:pt x="13123" y="5041"/>
                  <a:pt x="13265" y="4108"/>
                  <a:pt x="14241" y="3883"/>
                </a:cubicBezTo>
                <a:cubicBezTo>
                  <a:pt x="14981" y="3712"/>
                  <a:pt x="15847" y="3911"/>
                  <a:pt x="16345" y="4367"/>
                </a:cubicBezTo>
                <a:cubicBezTo>
                  <a:pt x="16754" y="4742"/>
                  <a:pt x="16872" y="5249"/>
                  <a:pt x="16685" y="5832"/>
                </a:cubicBezTo>
                <a:cubicBezTo>
                  <a:pt x="16658" y="5915"/>
                  <a:pt x="16693" y="6004"/>
                  <a:pt x="16772" y="6055"/>
                </a:cubicBezTo>
                <a:cubicBezTo>
                  <a:pt x="16778" y="6059"/>
                  <a:pt x="17379" y="6456"/>
                  <a:pt x="17244" y="7323"/>
                </a:cubicBezTo>
                <a:cubicBezTo>
                  <a:pt x="17196" y="7635"/>
                  <a:pt x="17014" y="7865"/>
                  <a:pt x="16719" y="7987"/>
                </a:cubicBezTo>
                <a:cubicBezTo>
                  <a:pt x="16296" y="8162"/>
                  <a:pt x="15708" y="8096"/>
                  <a:pt x="15221" y="7820"/>
                </a:cubicBezTo>
                <a:cubicBezTo>
                  <a:pt x="14163" y="7220"/>
                  <a:pt x="12606" y="7209"/>
                  <a:pt x="11819" y="7795"/>
                </a:cubicBezTo>
                <a:cubicBezTo>
                  <a:pt x="11438" y="8078"/>
                  <a:pt x="10888" y="8447"/>
                  <a:pt x="10509" y="8373"/>
                </a:cubicBezTo>
                <a:cubicBezTo>
                  <a:pt x="10340" y="8339"/>
                  <a:pt x="10199" y="8215"/>
                  <a:pt x="10081" y="7992"/>
                </a:cubicBezTo>
                <a:cubicBezTo>
                  <a:pt x="10026" y="7889"/>
                  <a:pt x="9889" y="7846"/>
                  <a:pt x="9774" y="7894"/>
                </a:cubicBezTo>
                <a:cubicBezTo>
                  <a:pt x="9660" y="7943"/>
                  <a:pt x="9611" y="8066"/>
                  <a:pt x="9665" y="8168"/>
                </a:cubicBezTo>
                <a:cubicBezTo>
                  <a:pt x="9847" y="8509"/>
                  <a:pt x="10097" y="8712"/>
                  <a:pt x="10411" y="8774"/>
                </a:cubicBezTo>
                <a:cubicBezTo>
                  <a:pt x="10452" y="8782"/>
                  <a:pt x="10494" y="8787"/>
                  <a:pt x="10535" y="8790"/>
                </a:cubicBezTo>
                <a:cubicBezTo>
                  <a:pt x="11066" y="8829"/>
                  <a:pt x="11627" y="8472"/>
                  <a:pt x="12113" y="8110"/>
                </a:cubicBezTo>
                <a:cubicBezTo>
                  <a:pt x="12738" y="7645"/>
                  <a:pt x="14102" y="7672"/>
                  <a:pt x="14975" y="8167"/>
                </a:cubicBezTo>
                <a:cubicBezTo>
                  <a:pt x="15591" y="8516"/>
                  <a:pt x="16351" y="8592"/>
                  <a:pt x="16912" y="8360"/>
                </a:cubicBezTo>
                <a:cubicBezTo>
                  <a:pt x="17350" y="8178"/>
                  <a:pt x="17629" y="7830"/>
                  <a:pt x="17699" y="7380"/>
                </a:cubicBezTo>
                <a:cubicBezTo>
                  <a:pt x="17832" y="6525"/>
                  <a:pt x="17390" y="6016"/>
                  <a:pt x="17164" y="5818"/>
                </a:cubicBezTo>
                <a:cubicBezTo>
                  <a:pt x="17338" y="5145"/>
                  <a:pt x="17166" y="4532"/>
                  <a:pt x="16674" y="4081"/>
                </a:cubicBezTo>
                <a:cubicBezTo>
                  <a:pt x="16071" y="3528"/>
                  <a:pt x="15034" y="3283"/>
                  <a:pt x="14146" y="3481"/>
                </a:cubicBezTo>
                <a:cubicBezTo>
                  <a:pt x="14121" y="3187"/>
                  <a:pt x="13986" y="2871"/>
                  <a:pt x="13766" y="2602"/>
                </a:cubicBezTo>
                <a:cubicBezTo>
                  <a:pt x="13529" y="2313"/>
                  <a:pt x="13082" y="1945"/>
                  <a:pt x="12297" y="1831"/>
                </a:cubicBezTo>
                <a:cubicBezTo>
                  <a:pt x="11355" y="1693"/>
                  <a:pt x="10695" y="2144"/>
                  <a:pt x="10370" y="2521"/>
                </a:cubicBezTo>
                <a:cubicBezTo>
                  <a:pt x="10098" y="2360"/>
                  <a:pt x="9572" y="2183"/>
                  <a:pt x="8689" y="2369"/>
                </a:cubicBezTo>
                <a:cubicBezTo>
                  <a:pt x="7765" y="2565"/>
                  <a:pt x="7386" y="3151"/>
                  <a:pt x="7273" y="3579"/>
                </a:cubicBezTo>
                <a:cubicBezTo>
                  <a:pt x="6619" y="3371"/>
                  <a:pt x="5898" y="3447"/>
                  <a:pt x="5371" y="3811"/>
                </a:cubicBezTo>
                <a:cubicBezTo>
                  <a:pt x="4798" y="4206"/>
                  <a:pt x="4624" y="4831"/>
                  <a:pt x="4906" y="5484"/>
                </a:cubicBezTo>
                <a:cubicBezTo>
                  <a:pt x="5064" y="5834"/>
                  <a:pt x="5316" y="6075"/>
                  <a:pt x="5656" y="6201"/>
                </a:cubicBezTo>
                <a:cubicBezTo>
                  <a:pt x="6267" y="6429"/>
                  <a:pt x="6933" y="6183"/>
                  <a:pt x="6961" y="6173"/>
                </a:cubicBezTo>
                <a:cubicBezTo>
                  <a:pt x="7077" y="6129"/>
                  <a:pt x="7132" y="6008"/>
                  <a:pt x="7083" y="5904"/>
                </a:cubicBezTo>
                <a:cubicBezTo>
                  <a:pt x="7034" y="5800"/>
                  <a:pt x="6900" y="5750"/>
                  <a:pt x="6783" y="5794"/>
                </a:cubicBezTo>
                <a:cubicBezTo>
                  <a:pt x="6777" y="5796"/>
                  <a:pt x="6262" y="5983"/>
                  <a:pt x="5830" y="5821"/>
                </a:cubicBezTo>
                <a:cubicBezTo>
                  <a:pt x="5607" y="5738"/>
                  <a:pt x="5444" y="5577"/>
                  <a:pt x="5334" y="5333"/>
                </a:cubicBezTo>
                <a:cubicBezTo>
                  <a:pt x="5127" y="4854"/>
                  <a:pt x="5243" y="4418"/>
                  <a:pt x="5652" y="4136"/>
                </a:cubicBezTo>
                <a:cubicBezTo>
                  <a:pt x="6083" y="3838"/>
                  <a:pt x="6869" y="3725"/>
                  <a:pt x="7575" y="4180"/>
                </a:cubicBezTo>
                <a:cubicBezTo>
                  <a:pt x="8753" y="4939"/>
                  <a:pt x="8638" y="6520"/>
                  <a:pt x="8632" y="6601"/>
                </a:cubicBezTo>
                <a:cubicBezTo>
                  <a:pt x="7702" y="6833"/>
                  <a:pt x="7272" y="7356"/>
                  <a:pt x="7074" y="7821"/>
                </a:cubicBezTo>
                <a:cubicBezTo>
                  <a:pt x="6463" y="7894"/>
                  <a:pt x="5039" y="7876"/>
                  <a:pt x="4073" y="6391"/>
                </a:cubicBezTo>
                <a:cubicBezTo>
                  <a:pt x="2814" y="4454"/>
                  <a:pt x="4218" y="2643"/>
                  <a:pt x="5940" y="2481"/>
                </a:cubicBezTo>
                <a:cubicBezTo>
                  <a:pt x="5940" y="2481"/>
                  <a:pt x="6798" y="371"/>
                  <a:pt x="9811" y="1253"/>
                </a:cubicBezTo>
                <a:cubicBezTo>
                  <a:pt x="9811" y="1253"/>
                  <a:pt x="11982" y="-164"/>
                  <a:pt x="14103" y="1676"/>
                </a:cubicBezTo>
                <a:cubicBezTo>
                  <a:pt x="14103" y="1676"/>
                  <a:pt x="15740" y="1450"/>
                  <a:pt x="17027" y="2711"/>
                </a:cubicBezTo>
                <a:cubicBezTo>
                  <a:pt x="17856" y="3582"/>
                  <a:pt x="17981" y="4398"/>
                  <a:pt x="17981" y="4398"/>
                </a:cubicBezTo>
                <a:cubicBezTo>
                  <a:pt x="17981" y="4398"/>
                  <a:pt x="19054" y="5041"/>
                  <a:pt x="19114" y="6732"/>
                </a:cubicBezTo>
                <a:cubicBezTo>
                  <a:pt x="19174" y="8423"/>
                  <a:pt x="18060" y="9270"/>
                  <a:pt x="17215" y="9382"/>
                </a:cubicBezTo>
                <a:cubicBezTo>
                  <a:pt x="17215" y="9382"/>
                  <a:pt x="17651" y="11201"/>
                  <a:pt x="15628" y="11913"/>
                </a:cubicBezTo>
                <a:cubicBezTo>
                  <a:pt x="15628" y="11913"/>
                  <a:pt x="15337" y="12924"/>
                  <a:pt x="13842" y="12859"/>
                </a:cubicBezTo>
                <a:close/>
                <a:moveTo>
                  <a:pt x="19751" y="5279"/>
                </a:moveTo>
                <a:cubicBezTo>
                  <a:pt x="18197" y="-143"/>
                  <a:pt x="9800" y="-1227"/>
                  <a:pt x="4752" y="1289"/>
                </a:cubicBezTo>
                <a:cubicBezTo>
                  <a:pt x="-296" y="3804"/>
                  <a:pt x="1726" y="8200"/>
                  <a:pt x="1888" y="8966"/>
                </a:cubicBezTo>
                <a:cubicBezTo>
                  <a:pt x="2050" y="9732"/>
                  <a:pt x="642" y="11525"/>
                  <a:pt x="222" y="12161"/>
                </a:cubicBezTo>
                <a:cubicBezTo>
                  <a:pt x="-199" y="12797"/>
                  <a:pt x="-5" y="13029"/>
                  <a:pt x="675" y="13281"/>
                </a:cubicBezTo>
                <a:cubicBezTo>
                  <a:pt x="1354" y="13534"/>
                  <a:pt x="1063" y="13563"/>
                  <a:pt x="1087" y="13947"/>
                </a:cubicBezTo>
                <a:cubicBezTo>
                  <a:pt x="1112" y="14330"/>
                  <a:pt x="1759" y="14351"/>
                  <a:pt x="1759" y="14351"/>
                </a:cubicBezTo>
                <a:cubicBezTo>
                  <a:pt x="1759" y="14351"/>
                  <a:pt x="1363" y="14431"/>
                  <a:pt x="1371" y="14785"/>
                </a:cubicBezTo>
                <a:cubicBezTo>
                  <a:pt x="1379" y="15139"/>
                  <a:pt x="1978" y="15417"/>
                  <a:pt x="1978" y="15417"/>
                </a:cubicBezTo>
                <a:cubicBezTo>
                  <a:pt x="2371" y="15763"/>
                  <a:pt x="1781" y="16220"/>
                  <a:pt x="2363" y="17033"/>
                </a:cubicBezTo>
                <a:cubicBezTo>
                  <a:pt x="2946" y="17847"/>
                  <a:pt x="3178" y="17207"/>
                  <a:pt x="5605" y="17120"/>
                </a:cubicBezTo>
                <a:cubicBezTo>
                  <a:pt x="8032" y="17033"/>
                  <a:pt x="7913" y="20113"/>
                  <a:pt x="7913" y="20113"/>
                </a:cubicBezTo>
                <a:lnTo>
                  <a:pt x="7907" y="20373"/>
                </a:lnTo>
                <a:lnTo>
                  <a:pt x="16547" y="20373"/>
                </a:lnTo>
                <a:cubicBezTo>
                  <a:pt x="14363" y="18031"/>
                  <a:pt x="16401" y="14604"/>
                  <a:pt x="16401" y="14604"/>
                </a:cubicBezTo>
                <a:cubicBezTo>
                  <a:pt x="16401" y="14604"/>
                  <a:pt x="21304" y="10701"/>
                  <a:pt x="19751" y="5279"/>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497" name="Freeform 47"/>
          <p:cNvSpPr/>
          <p:nvPr/>
        </p:nvSpPr>
        <p:spPr>
          <a:xfrm>
            <a:off x="7075796" y="1739038"/>
            <a:ext cx="341076" cy="378321"/>
          </a:xfrm>
          <a:custGeom>
            <a:avLst/>
            <a:gdLst/>
            <a:ahLst/>
            <a:cxnLst>
              <a:cxn ang="0">
                <a:pos x="wd2" y="hd2"/>
              </a:cxn>
              <a:cxn ang="5400000">
                <a:pos x="wd2" y="hd2"/>
              </a:cxn>
              <a:cxn ang="10800000">
                <a:pos x="wd2" y="hd2"/>
              </a:cxn>
              <a:cxn ang="16200000">
                <a:pos x="wd2" y="hd2"/>
              </a:cxn>
            </a:cxnLst>
            <a:rect l="0" t="0" r="r" b="b"/>
            <a:pathLst>
              <a:path w="15762" h="21600" fill="norm" stroke="1" extrusionOk="0">
                <a:moveTo>
                  <a:pt x="7926" y="8855"/>
                </a:moveTo>
                <a:cubicBezTo>
                  <a:pt x="8346" y="8855"/>
                  <a:pt x="8686" y="9273"/>
                  <a:pt x="8686" y="9792"/>
                </a:cubicBezTo>
                <a:cubicBezTo>
                  <a:pt x="8686" y="10151"/>
                  <a:pt x="8523" y="10483"/>
                  <a:pt x="8283" y="10641"/>
                </a:cubicBezTo>
                <a:lnTo>
                  <a:pt x="8509" y="12614"/>
                </a:lnTo>
                <a:lnTo>
                  <a:pt x="7329" y="12614"/>
                </a:lnTo>
                <a:lnTo>
                  <a:pt x="7555" y="10630"/>
                </a:lnTo>
                <a:cubicBezTo>
                  <a:pt x="7323" y="10469"/>
                  <a:pt x="7166" y="10152"/>
                  <a:pt x="7166" y="9800"/>
                </a:cubicBezTo>
                <a:cubicBezTo>
                  <a:pt x="7166" y="9281"/>
                  <a:pt x="7506" y="8855"/>
                  <a:pt x="7926" y="8855"/>
                </a:cubicBezTo>
                <a:close/>
                <a:moveTo>
                  <a:pt x="7870" y="5518"/>
                </a:moveTo>
                <a:cubicBezTo>
                  <a:pt x="8634" y="5518"/>
                  <a:pt x="9405" y="5958"/>
                  <a:pt x="9405" y="7707"/>
                </a:cubicBezTo>
                <a:lnTo>
                  <a:pt x="6335" y="7707"/>
                </a:lnTo>
                <a:cubicBezTo>
                  <a:pt x="6335" y="5958"/>
                  <a:pt x="7106" y="5518"/>
                  <a:pt x="7870" y="5518"/>
                </a:cubicBezTo>
                <a:close/>
                <a:moveTo>
                  <a:pt x="7882" y="4578"/>
                </a:moveTo>
                <a:cubicBezTo>
                  <a:pt x="6582" y="4578"/>
                  <a:pt x="5638" y="5894"/>
                  <a:pt x="5638" y="7642"/>
                </a:cubicBezTo>
                <a:lnTo>
                  <a:pt x="5285" y="7642"/>
                </a:lnTo>
                <a:cubicBezTo>
                  <a:pt x="4763" y="7642"/>
                  <a:pt x="4631" y="7941"/>
                  <a:pt x="4631" y="8586"/>
                </a:cubicBezTo>
                <a:lnTo>
                  <a:pt x="4631" y="12671"/>
                </a:lnTo>
                <a:cubicBezTo>
                  <a:pt x="4631" y="13315"/>
                  <a:pt x="4763" y="13841"/>
                  <a:pt x="5285" y="13841"/>
                </a:cubicBezTo>
                <a:lnTo>
                  <a:pt x="10480" y="13841"/>
                </a:lnTo>
                <a:cubicBezTo>
                  <a:pt x="11002" y="13841"/>
                  <a:pt x="11321" y="13315"/>
                  <a:pt x="11321" y="12671"/>
                </a:cubicBezTo>
                <a:cubicBezTo>
                  <a:pt x="11321" y="12671"/>
                  <a:pt x="11321" y="8586"/>
                  <a:pt x="11321" y="8586"/>
                </a:cubicBezTo>
                <a:cubicBezTo>
                  <a:pt x="11321" y="7941"/>
                  <a:pt x="11002" y="7642"/>
                  <a:pt x="10480" y="7642"/>
                </a:cubicBezTo>
                <a:lnTo>
                  <a:pt x="10126" y="7642"/>
                </a:lnTo>
                <a:cubicBezTo>
                  <a:pt x="10126" y="5894"/>
                  <a:pt x="9182" y="4578"/>
                  <a:pt x="7882" y="4578"/>
                </a:cubicBezTo>
                <a:close/>
                <a:moveTo>
                  <a:pt x="4006" y="2182"/>
                </a:moveTo>
                <a:lnTo>
                  <a:pt x="11810" y="2182"/>
                </a:lnTo>
                <a:cubicBezTo>
                  <a:pt x="11810" y="2182"/>
                  <a:pt x="12404" y="3467"/>
                  <a:pt x="13223" y="3584"/>
                </a:cubicBezTo>
                <a:cubicBezTo>
                  <a:pt x="16122" y="15896"/>
                  <a:pt x="7913" y="18937"/>
                  <a:pt x="7908" y="18939"/>
                </a:cubicBezTo>
                <a:lnTo>
                  <a:pt x="7907" y="18939"/>
                </a:lnTo>
                <a:cubicBezTo>
                  <a:pt x="7903" y="18937"/>
                  <a:pt x="-306" y="15896"/>
                  <a:pt x="2592" y="3584"/>
                </a:cubicBezTo>
                <a:cubicBezTo>
                  <a:pt x="3409" y="3468"/>
                  <a:pt x="4006" y="2182"/>
                  <a:pt x="4006" y="2182"/>
                </a:cubicBezTo>
                <a:close/>
                <a:moveTo>
                  <a:pt x="3308" y="1057"/>
                </a:moveTo>
                <a:cubicBezTo>
                  <a:pt x="3044" y="1523"/>
                  <a:pt x="2465" y="2391"/>
                  <a:pt x="1665" y="2685"/>
                </a:cubicBezTo>
                <a:cubicBezTo>
                  <a:pt x="-1390" y="16008"/>
                  <a:pt x="6611" y="19951"/>
                  <a:pt x="7885" y="20486"/>
                </a:cubicBezTo>
                <a:cubicBezTo>
                  <a:pt x="9158" y="19951"/>
                  <a:pt x="17160" y="16009"/>
                  <a:pt x="14106" y="2685"/>
                </a:cubicBezTo>
                <a:cubicBezTo>
                  <a:pt x="13305" y="2392"/>
                  <a:pt x="12726" y="1523"/>
                  <a:pt x="12463" y="1057"/>
                </a:cubicBezTo>
                <a:close/>
                <a:moveTo>
                  <a:pt x="2726" y="0"/>
                </a:moveTo>
                <a:lnTo>
                  <a:pt x="13042" y="0"/>
                </a:lnTo>
                <a:lnTo>
                  <a:pt x="13180" y="287"/>
                </a:lnTo>
                <a:cubicBezTo>
                  <a:pt x="13343" y="633"/>
                  <a:pt x="13949" y="1635"/>
                  <a:pt x="14568" y="1722"/>
                </a:cubicBezTo>
                <a:lnTo>
                  <a:pt x="14893" y="1768"/>
                </a:lnTo>
                <a:lnTo>
                  <a:pt x="14976" y="2113"/>
                </a:lnTo>
                <a:cubicBezTo>
                  <a:pt x="18671" y="17542"/>
                  <a:pt x="8136" y="21518"/>
                  <a:pt x="8029" y="21554"/>
                </a:cubicBezTo>
                <a:lnTo>
                  <a:pt x="7888" y="21600"/>
                </a:lnTo>
                <a:lnTo>
                  <a:pt x="7747" y="21555"/>
                </a:lnTo>
                <a:cubicBezTo>
                  <a:pt x="7639" y="21520"/>
                  <a:pt x="-2929" y="17660"/>
                  <a:pt x="794" y="2113"/>
                </a:cubicBezTo>
                <a:lnTo>
                  <a:pt x="876" y="1768"/>
                </a:lnTo>
                <a:lnTo>
                  <a:pt x="1203" y="1722"/>
                </a:lnTo>
                <a:cubicBezTo>
                  <a:pt x="1826" y="1635"/>
                  <a:pt x="2428" y="633"/>
                  <a:pt x="2591" y="288"/>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498" name="Freeform 48"/>
          <p:cNvSpPr/>
          <p:nvPr/>
        </p:nvSpPr>
        <p:spPr>
          <a:xfrm>
            <a:off x="6798827" y="5017182"/>
            <a:ext cx="351621" cy="557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25" y="16127"/>
                </a:moveTo>
                <a:lnTo>
                  <a:pt x="16325" y="16127"/>
                </a:lnTo>
                <a:cubicBezTo>
                  <a:pt x="17239" y="16127"/>
                  <a:pt x="17239" y="17063"/>
                  <a:pt x="16325" y="17423"/>
                </a:cubicBezTo>
                <a:cubicBezTo>
                  <a:pt x="16896" y="17927"/>
                  <a:pt x="16325" y="18575"/>
                  <a:pt x="15067" y="18647"/>
                </a:cubicBezTo>
                <a:cubicBezTo>
                  <a:pt x="14839" y="19512"/>
                  <a:pt x="13582" y="20520"/>
                  <a:pt x="12439" y="20664"/>
                </a:cubicBezTo>
                <a:cubicBezTo>
                  <a:pt x="12325" y="20952"/>
                  <a:pt x="12325" y="21600"/>
                  <a:pt x="11639" y="21600"/>
                </a:cubicBezTo>
                <a:lnTo>
                  <a:pt x="10611" y="21600"/>
                </a:lnTo>
                <a:cubicBezTo>
                  <a:pt x="9925" y="21600"/>
                  <a:pt x="9925" y="20952"/>
                  <a:pt x="9811" y="20664"/>
                </a:cubicBezTo>
                <a:cubicBezTo>
                  <a:pt x="8668" y="20520"/>
                  <a:pt x="7410" y="19512"/>
                  <a:pt x="7182" y="18647"/>
                </a:cubicBezTo>
                <a:cubicBezTo>
                  <a:pt x="5925" y="18575"/>
                  <a:pt x="5354" y="17927"/>
                  <a:pt x="5925" y="17423"/>
                </a:cubicBezTo>
                <a:cubicBezTo>
                  <a:pt x="5011" y="17063"/>
                  <a:pt x="5011" y="16127"/>
                  <a:pt x="5925" y="16127"/>
                </a:cubicBezTo>
                <a:close/>
                <a:moveTo>
                  <a:pt x="9002" y="8381"/>
                </a:moveTo>
                <a:cubicBezTo>
                  <a:pt x="9633" y="8381"/>
                  <a:pt x="10144" y="8703"/>
                  <a:pt x="10144" y="9101"/>
                </a:cubicBezTo>
                <a:cubicBezTo>
                  <a:pt x="10144" y="9388"/>
                  <a:pt x="9873" y="9632"/>
                  <a:pt x="9487" y="9747"/>
                </a:cubicBezTo>
                <a:lnTo>
                  <a:pt x="9927" y="11321"/>
                </a:lnTo>
                <a:cubicBezTo>
                  <a:pt x="10136" y="11362"/>
                  <a:pt x="10295" y="11438"/>
                  <a:pt x="10416" y="11539"/>
                </a:cubicBezTo>
                <a:cubicBezTo>
                  <a:pt x="10548" y="11436"/>
                  <a:pt x="10716" y="11361"/>
                  <a:pt x="10931" y="11320"/>
                </a:cubicBezTo>
                <a:lnTo>
                  <a:pt x="11289" y="9695"/>
                </a:lnTo>
                <a:cubicBezTo>
                  <a:pt x="10974" y="9567"/>
                  <a:pt x="10754" y="9355"/>
                  <a:pt x="10754" y="9101"/>
                </a:cubicBezTo>
                <a:cubicBezTo>
                  <a:pt x="10754" y="8703"/>
                  <a:pt x="11266" y="8381"/>
                  <a:pt x="11897" y="8381"/>
                </a:cubicBezTo>
                <a:cubicBezTo>
                  <a:pt x="12528" y="8381"/>
                  <a:pt x="13040" y="8703"/>
                  <a:pt x="13040" y="9101"/>
                </a:cubicBezTo>
                <a:cubicBezTo>
                  <a:pt x="13040" y="9433"/>
                  <a:pt x="12676" y="9700"/>
                  <a:pt x="12192" y="9783"/>
                </a:cubicBezTo>
                <a:lnTo>
                  <a:pt x="11789" y="11613"/>
                </a:lnTo>
                <a:cubicBezTo>
                  <a:pt x="11758" y="11756"/>
                  <a:pt x="11565" y="11862"/>
                  <a:pt x="11337" y="11862"/>
                </a:cubicBezTo>
                <a:cubicBezTo>
                  <a:pt x="11141" y="11862"/>
                  <a:pt x="10919" y="11862"/>
                  <a:pt x="10798" y="12985"/>
                </a:cubicBezTo>
                <a:cubicBezTo>
                  <a:pt x="10782" y="13137"/>
                  <a:pt x="10582" y="13254"/>
                  <a:pt x="10342" y="13254"/>
                </a:cubicBezTo>
                <a:cubicBezTo>
                  <a:pt x="10337" y="13254"/>
                  <a:pt x="10332" y="13254"/>
                  <a:pt x="10327" y="13254"/>
                </a:cubicBezTo>
                <a:cubicBezTo>
                  <a:pt x="10080" y="13248"/>
                  <a:pt x="9885" y="13121"/>
                  <a:pt x="9885" y="12966"/>
                </a:cubicBezTo>
                <a:cubicBezTo>
                  <a:pt x="9885" y="11862"/>
                  <a:pt x="9681" y="11862"/>
                  <a:pt x="9533" y="11862"/>
                </a:cubicBezTo>
                <a:cubicBezTo>
                  <a:pt x="9311" y="11862"/>
                  <a:pt x="9121" y="11762"/>
                  <a:pt x="9083" y="11624"/>
                </a:cubicBezTo>
                <a:lnTo>
                  <a:pt x="8564" y="9766"/>
                </a:lnTo>
                <a:cubicBezTo>
                  <a:pt x="8150" y="9657"/>
                  <a:pt x="7859" y="9401"/>
                  <a:pt x="7859" y="9101"/>
                </a:cubicBezTo>
                <a:cubicBezTo>
                  <a:pt x="7859" y="8703"/>
                  <a:pt x="8370" y="8381"/>
                  <a:pt x="9002" y="8381"/>
                </a:cubicBezTo>
                <a:close/>
                <a:moveTo>
                  <a:pt x="4208" y="7116"/>
                </a:moveTo>
                <a:lnTo>
                  <a:pt x="7408" y="7404"/>
                </a:lnTo>
                <a:cubicBezTo>
                  <a:pt x="7783" y="7438"/>
                  <a:pt x="8043" y="7657"/>
                  <a:pt x="7990" y="7893"/>
                </a:cubicBezTo>
                <a:cubicBezTo>
                  <a:pt x="7942" y="8109"/>
                  <a:pt x="7648" y="8264"/>
                  <a:pt x="7312" y="8264"/>
                </a:cubicBezTo>
                <a:cubicBezTo>
                  <a:pt x="7280" y="8264"/>
                  <a:pt x="7247" y="8263"/>
                  <a:pt x="7214" y="8260"/>
                </a:cubicBezTo>
                <a:lnTo>
                  <a:pt x="4014" y="7971"/>
                </a:lnTo>
                <a:cubicBezTo>
                  <a:pt x="3639" y="7938"/>
                  <a:pt x="3379" y="7719"/>
                  <a:pt x="3433" y="7483"/>
                </a:cubicBezTo>
                <a:cubicBezTo>
                  <a:pt x="3485" y="7246"/>
                  <a:pt x="3829" y="7079"/>
                  <a:pt x="4208" y="7116"/>
                </a:cubicBezTo>
                <a:close/>
                <a:moveTo>
                  <a:pt x="16841" y="6862"/>
                </a:moveTo>
                <a:cubicBezTo>
                  <a:pt x="17210" y="6826"/>
                  <a:pt x="17562" y="6995"/>
                  <a:pt x="17614" y="7231"/>
                </a:cubicBezTo>
                <a:cubicBezTo>
                  <a:pt x="17665" y="7468"/>
                  <a:pt x="17402" y="7686"/>
                  <a:pt x="17027" y="7718"/>
                </a:cubicBezTo>
                <a:lnTo>
                  <a:pt x="13675" y="8006"/>
                </a:lnTo>
                <a:cubicBezTo>
                  <a:pt x="13644" y="8009"/>
                  <a:pt x="13613" y="8010"/>
                  <a:pt x="13582" y="8010"/>
                </a:cubicBezTo>
                <a:cubicBezTo>
                  <a:pt x="13244" y="8010"/>
                  <a:pt x="12950" y="7853"/>
                  <a:pt x="12903" y="7637"/>
                </a:cubicBezTo>
                <a:cubicBezTo>
                  <a:pt x="12852" y="7400"/>
                  <a:pt x="13115" y="7182"/>
                  <a:pt x="13489" y="7150"/>
                </a:cubicBezTo>
                <a:close/>
                <a:moveTo>
                  <a:pt x="5744" y="4318"/>
                </a:moveTo>
                <a:cubicBezTo>
                  <a:pt x="5919" y="4321"/>
                  <a:pt x="6093" y="4366"/>
                  <a:pt x="6223" y="4454"/>
                </a:cubicBezTo>
                <a:lnTo>
                  <a:pt x="8661" y="6086"/>
                </a:lnTo>
                <a:cubicBezTo>
                  <a:pt x="8921" y="6259"/>
                  <a:pt x="8907" y="6533"/>
                  <a:pt x="8632" y="6696"/>
                </a:cubicBezTo>
                <a:cubicBezTo>
                  <a:pt x="8499" y="6775"/>
                  <a:pt x="8331" y="6814"/>
                  <a:pt x="8162" y="6814"/>
                </a:cubicBezTo>
                <a:cubicBezTo>
                  <a:pt x="7980" y="6814"/>
                  <a:pt x="7798" y="6768"/>
                  <a:pt x="7663" y="6678"/>
                </a:cubicBezTo>
                <a:lnTo>
                  <a:pt x="5224" y="5046"/>
                </a:lnTo>
                <a:cubicBezTo>
                  <a:pt x="4964" y="4872"/>
                  <a:pt x="4978" y="4599"/>
                  <a:pt x="5254" y="4435"/>
                </a:cubicBezTo>
                <a:cubicBezTo>
                  <a:pt x="5391" y="4353"/>
                  <a:pt x="5569" y="4314"/>
                  <a:pt x="5744" y="4318"/>
                </a:cubicBezTo>
                <a:close/>
                <a:moveTo>
                  <a:pt x="15492" y="4063"/>
                </a:moveTo>
                <a:cubicBezTo>
                  <a:pt x="15668" y="4063"/>
                  <a:pt x="15843" y="4106"/>
                  <a:pt x="15977" y="4190"/>
                </a:cubicBezTo>
                <a:cubicBezTo>
                  <a:pt x="16245" y="4359"/>
                  <a:pt x="16245" y="4632"/>
                  <a:pt x="15977" y="4801"/>
                </a:cubicBezTo>
                <a:lnTo>
                  <a:pt x="13463" y="6385"/>
                </a:lnTo>
                <a:cubicBezTo>
                  <a:pt x="13329" y="6470"/>
                  <a:pt x="13154" y="6512"/>
                  <a:pt x="12978" y="6512"/>
                </a:cubicBezTo>
                <a:cubicBezTo>
                  <a:pt x="12802" y="6512"/>
                  <a:pt x="12627" y="6470"/>
                  <a:pt x="12493" y="6385"/>
                </a:cubicBezTo>
                <a:cubicBezTo>
                  <a:pt x="12225" y="6217"/>
                  <a:pt x="12225" y="5943"/>
                  <a:pt x="12493" y="5774"/>
                </a:cubicBezTo>
                <a:lnTo>
                  <a:pt x="15007" y="4190"/>
                </a:lnTo>
                <a:cubicBezTo>
                  <a:pt x="15141" y="4106"/>
                  <a:pt x="15317" y="4063"/>
                  <a:pt x="15492" y="4063"/>
                </a:cubicBezTo>
                <a:close/>
                <a:moveTo>
                  <a:pt x="10358" y="2921"/>
                </a:moveTo>
                <a:cubicBezTo>
                  <a:pt x="10737" y="2921"/>
                  <a:pt x="11044" y="3114"/>
                  <a:pt x="11044" y="3353"/>
                </a:cubicBezTo>
                <a:lnTo>
                  <a:pt x="11044" y="5801"/>
                </a:lnTo>
                <a:cubicBezTo>
                  <a:pt x="11044" y="6040"/>
                  <a:pt x="10737" y="6233"/>
                  <a:pt x="10358" y="6233"/>
                </a:cubicBezTo>
                <a:cubicBezTo>
                  <a:pt x="9980" y="6233"/>
                  <a:pt x="9672" y="6040"/>
                  <a:pt x="9672" y="5801"/>
                </a:cubicBezTo>
                <a:lnTo>
                  <a:pt x="9672" y="3353"/>
                </a:lnTo>
                <a:cubicBezTo>
                  <a:pt x="9672" y="3114"/>
                  <a:pt x="9980" y="2921"/>
                  <a:pt x="10358" y="2921"/>
                </a:cubicBezTo>
                <a:close/>
                <a:moveTo>
                  <a:pt x="10800" y="0"/>
                </a:moveTo>
                <a:cubicBezTo>
                  <a:pt x="16755" y="0"/>
                  <a:pt x="21600" y="3053"/>
                  <a:pt x="21600" y="6806"/>
                </a:cubicBezTo>
                <a:cubicBezTo>
                  <a:pt x="21600" y="9213"/>
                  <a:pt x="19644" y="11394"/>
                  <a:pt x="16368" y="12638"/>
                </a:cubicBezTo>
                <a:cubicBezTo>
                  <a:pt x="16306" y="12664"/>
                  <a:pt x="15511" y="13080"/>
                  <a:pt x="15395" y="15196"/>
                </a:cubicBezTo>
                <a:lnTo>
                  <a:pt x="12649" y="15196"/>
                </a:lnTo>
                <a:cubicBezTo>
                  <a:pt x="12750" y="13082"/>
                  <a:pt x="13488" y="11757"/>
                  <a:pt x="14913" y="11173"/>
                </a:cubicBezTo>
                <a:cubicBezTo>
                  <a:pt x="17397" y="10229"/>
                  <a:pt x="18857" y="8602"/>
                  <a:pt x="18857" y="6806"/>
                </a:cubicBezTo>
                <a:cubicBezTo>
                  <a:pt x="18857" y="4006"/>
                  <a:pt x="15243" y="1729"/>
                  <a:pt x="10800" y="1729"/>
                </a:cubicBezTo>
                <a:cubicBezTo>
                  <a:pt x="6357" y="1729"/>
                  <a:pt x="2743" y="4006"/>
                  <a:pt x="2743" y="6806"/>
                </a:cubicBezTo>
                <a:cubicBezTo>
                  <a:pt x="2743" y="8496"/>
                  <a:pt x="4071" y="10069"/>
                  <a:pt x="6296" y="11016"/>
                </a:cubicBezTo>
                <a:cubicBezTo>
                  <a:pt x="8701" y="12131"/>
                  <a:pt x="8562" y="13632"/>
                  <a:pt x="8449" y="14839"/>
                </a:cubicBezTo>
                <a:cubicBezTo>
                  <a:pt x="8438" y="14957"/>
                  <a:pt x="8436" y="15077"/>
                  <a:pt x="8427" y="15196"/>
                </a:cubicBezTo>
                <a:lnTo>
                  <a:pt x="5684" y="15196"/>
                </a:lnTo>
                <a:cubicBezTo>
                  <a:pt x="5694" y="15043"/>
                  <a:pt x="5697" y="14890"/>
                  <a:pt x="5712" y="14738"/>
                </a:cubicBezTo>
                <a:cubicBezTo>
                  <a:pt x="5820" y="13574"/>
                  <a:pt x="5824" y="12943"/>
                  <a:pt x="4715" y="12429"/>
                </a:cubicBezTo>
                <a:cubicBezTo>
                  <a:pt x="1779" y="11179"/>
                  <a:pt x="0" y="9070"/>
                  <a:pt x="0" y="6806"/>
                </a:cubicBezTo>
                <a:cubicBezTo>
                  <a:pt x="0" y="3053"/>
                  <a:pt x="4845" y="0"/>
                  <a:pt x="10800"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499" name="Freeform 49"/>
          <p:cNvSpPr/>
          <p:nvPr/>
        </p:nvSpPr>
        <p:spPr>
          <a:xfrm>
            <a:off x="8695880" y="3621084"/>
            <a:ext cx="411270" cy="452088"/>
          </a:xfrm>
          <a:custGeom>
            <a:avLst/>
            <a:gdLst/>
            <a:ahLst/>
            <a:cxnLst>
              <a:cxn ang="0">
                <a:pos x="wd2" y="hd2"/>
              </a:cxn>
              <a:cxn ang="5400000">
                <a:pos x="wd2" y="hd2"/>
              </a:cxn>
              <a:cxn ang="10800000">
                <a:pos x="wd2" y="hd2"/>
              </a:cxn>
              <a:cxn ang="16200000">
                <a:pos x="wd2" y="hd2"/>
              </a:cxn>
            </a:cxnLst>
            <a:rect l="0" t="0" r="r" b="b"/>
            <a:pathLst>
              <a:path w="21476" h="21600" fill="norm" stroke="1" extrusionOk="0">
                <a:moveTo>
                  <a:pt x="6101" y="12485"/>
                </a:moveTo>
                <a:lnTo>
                  <a:pt x="11618" y="12485"/>
                </a:lnTo>
                <a:cubicBezTo>
                  <a:pt x="11768" y="12485"/>
                  <a:pt x="11890" y="12597"/>
                  <a:pt x="11890" y="12734"/>
                </a:cubicBezTo>
                <a:cubicBezTo>
                  <a:pt x="11890" y="12871"/>
                  <a:pt x="11768" y="12982"/>
                  <a:pt x="11618" y="12982"/>
                </a:cubicBezTo>
                <a:lnTo>
                  <a:pt x="6101" y="12982"/>
                </a:lnTo>
                <a:cubicBezTo>
                  <a:pt x="5951" y="12982"/>
                  <a:pt x="5829" y="12871"/>
                  <a:pt x="5829" y="12734"/>
                </a:cubicBezTo>
                <a:cubicBezTo>
                  <a:pt x="5829" y="12597"/>
                  <a:pt x="5951" y="12485"/>
                  <a:pt x="6101" y="12485"/>
                </a:cubicBezTo>
                <a:close/>
                <a:moveTo>
                  <a:pt x="6101" y="10788"/>
                </a:moveTo>
                <a:lnTo>
                  <a:pt x="11618" y="10788"/>
                </a:lnTo>
                <a:cubicBezTo>
                  <a:pt x="11768" y="10788"/>
                  <a:pt x="11890" y="10899"/>
                  <a:pt x="11890" y="11037"/>
                </a:cubicBezTo>
                <a:cubicBezTo>
                  <a:pt x="11890" y="11174"/>
                  <a:pt x="11768" y="11285"/>
                  <a:pt x="11618" y="11285"/>
                </a:cubicBezTo>
                <a:lnTo>
                  <a:pt x="6101" y="11285"/>
                </a:lnTo>
                <a:cubicBezTo>
                  <a:pt x="5951" y="11285"/>
                  <a:pt x="5829" y="11174"/>
                  <a:pt x="5829" y="11037"/>
                </a:cubicBezTo>
                <a:cubicBezTo>
                  <a:pt x="5829" y="10899"/>
                  <a:pt x="5951" y="10788"/>
                  <a:pt x="6101" y="10788"/>
                </a:cubicBezTo>
                <a:close/>
                <a:moveTo>
                  <a:pt x="6101" y="9091"/>
                </a:moveTo>
                <a:lnTo>
                  <a:pt x="11618" y="9091"/>
                </a:lnTo>
                <a:cubicBezTo>
                  <a:pt x="11768" y="9091"/>
                  <a:pt x="11890" y="9202"/>
                  <a:pt x="11890" y="9340"/>
                </a:cubicBezTo>
                <a:cubicBezTo>
                  <a:pt x="11890" y="9477"/>
                  <a:pt x="11768" y="9588"/>
                  <a:pt x="11618" y="9588"/>
                </a:cubicBezTo>
                <a:lnTo>
                  <a:pt x="6101" y="9588"/>
                </a:lnTo>
                <a:cubicBezTo>
                  <a:pt x="5951" y="9588"/>
                  <a:pt x="5829" y="9477"/>
                  <a:pt x="5829" y="9340"/>
                </a:cubicBezTo>
                <a:cubicBezTo>
                  <a:pt x="5829" y="9202"/>
                  <a:pt x="5951" y="9091"/>
                  <a:pt x="6101" y="9091"/>
                </a:cubicBezTo>
                <a:close/>
                <a:moveTo>
                  <a:pt x="18573" y="8243"/>
                </a:moveTo>
                <a:lnTo>
                  <a:pt x="17563" y="9461"/>
                </a:lnTo>
                <a:lnTo>
                  <a:pt x="18350" y="11175"/>
                </a:lnTo>
                <a:lnTo>
                  <a:pt x="20366" y="11408"/>
                </a:lnTo>
                <a:lnTo>
                  <a:pt x="21376" y="10189"/>
                </a:lnTo>
                <a:cubicBezTo>
                  <a:pt x="21600" y="10949"/>
                  <a:pt x="21451" y="11792"/>
                  <a:pt x="20891" y="12468"/>
                </a:cubicBezTo>
                <a:cubicBezTo>
                  <a:pt x="20199" y="13302"/>
                  <a:pt x="19070" y="13653"/>
                  <a:pt x="18019" y="13456"/>
                </a:cubicBezTo>
                <a:cubicBezTo>
                  <a:pt x="17529" y="13729"/>
                  <a:pt x="16942" y="14124"/>
                  <a:pt x="16526" y="14626"/>
                </a:cubicBezTo>
                <a:lnTo>
                  <a:pt x="15126" y="16313"/>
                </a:lnTo>
                <a:cubicBezTo>
                  <a:pt x="14707" y="16819"/>
                  <a:pt x="14515" y="17225"/>
                  <a:pt x="14389" y="17664"/>
                </a:cubicBezTo>
                <a:cubicBezTo>
                  <a:pt x="14941" y="18553"/>
                  <a:pt x="14897" y="19694"/>
                  <a:pt x="14180" y="20559"/>
                </a:cubicBezTo>
                <a:cubicBezTo>
                  <a:pt x="13619" y="21235"/>
                  <a:pt x="12772" y="21593"/>
                  <a:pt x="11912" y="21600"/>
                </a:cubicBezTo>
                <a:lnTo>
                  <a:pt x="12922" y="20382"/>
                </a:lnTo>
                <a:lnTo>
                  <a:pt x="12135" y="18668"/>
                </a:lnTo>
                <a:lnTo>
                  <a:pt x="10119" y="18435"/>
                </a:lnTo>
                <a:lnTo>
                  <a:pt x="9108" y="19653"/>
                </a:lnTo>
                <a:cubicBezTo>
                  <a:pt x="8885" y="18893"/>
                  <a:pt x="9034" y="18050"/>
                  <a:pt x="9594" y="17375"/>
                </a:cubicBezTo>
                <a:cubicBezTo>
                  <a:pt x="10276" y="16551"/>
                  <a:pt x="11385" y="16200"/>
                  <a:pt x="12424" y="16380"/>
                </a:cubicBezTo>
                <a:cubicBezTo>
                  <a:pt x="12881" y="16144"/>
                  <a:pt x="13273" y="15863"/>
                  <a:pt x="13713" y="15332"/>
                </a:cubicBezTo>
                <a:lnTo>
                  <a:pt x="15112" y="13645"/>
                </a:lnTo>
                <a:cubicBezTo>
                  <a:pt x="15550" y="13118"/>
                  <a:pt x="15812" y="12457"/>
                  <a:pt x="15965" y="11939"/>
                </a:cubicBezTo>
                <a:cubicBezTo>
                  <a:pt x="15557" y="11092"/>
                  <a:pt x="15650" y="10073"/>
                  <a:pt x="16305" y="9283"/>
                </a:cubicBezTo>
                <a:cubicBezTo>
                  <a:pt x="16865" y="8608"/>
                  <a:pt x="17713" y="8250"/>
                  <a:pt x="18573" y="8243"/>
                </a:cubicBezTo>
                <a:close/>
                <a:moveTo>
                  <a:pt x="6101" y="7273"/>
                </a:moveTo>
                <a:lnTo>
                  <a:pt x="11618" y="7273"/>
                </a:lnTo>
                <a:cubicBezTo>
                  <a:pt x="11768" y="7273"/>
                  <a:pt x="11890" y="7384"/>
                  <a:pt x="11890" y="7521"/>
                </a:cubicBezTo>
                <a:cubicBezTo>
                  <a:pt x="11890" y="7658"/>
                  <a:pt x="11768" y="7770"/>
                  <a:pt x="11618" y="7770"/>
                </a:cubicBezTo>
                <a:lnTo>
                  <a:pt x="6101" y="7770"/>
                </a:lnTo>
                <a:cubicBezTo>
                  <a:pt x="5951" y="7770"/>
                  <a:pt x="5829" y="7658"/>
                  <a:pt x="5829" y="7521"/>
                </a:cubicBezTo>
                <a:cubicBezTo>
                  <a:pt x="5829" y="7384"/>
                  <a:pt x="5951" y="7273"/>
                  <a:pt x="6101" y="7273"/>
                </a:cubicBezTo>
                <a:close/>
                <a:moveTo>
                  <a:pt x="6101" y="5576"/>
                </a:moveTo>
                <a:lnTo>
                  <a:pt x="11618" y="5576"/>
                </a:lnTo>
                <a:cubicBezTo>
                  <a:pt x="11768" y="5576"/>
                  <a:pt x="11890" y="5687"/>
                  <a:pt x="11890" y="5824"/>
                </a:cubicBezTo>
                <a:cubicBezTo>
                  <a:pt x="11890" y="5961"/>
                  <a:pt x="11768" y="6073"/>
                  <a:pt x="11618" y="6073"/>
                </a:cubicBezTo>
                <a:lnTo>
                  <a:pt x="6101" y="6073"/>
                </a:lnTo>
                <a:cubicBezTo>
                  <a:pt x="5951" y="6073"/>
                  <a:pt x="5829" y="5961"/>
                  <a:pt x="5829" y="5824"/>
                </a:cubicBezTo>
                <a:cubicBezTo>
                  <a:pt x="5829" y="5687"/>
                  <a:pt x="5951" y="5576"/>
                  <a:pt x="6101" y="5576"/>
                </a:cubicBezTo>
                <a:close/>
                <a:moveTo>
                  <a:pt x="6101" y="3879"/>
                </a:moveTo>
                <a:lnTo>
                  <a:pt x="11618" y="3879"/>
                </a:lnTo>
                <a:cubicBezTo>
                  <a:pt x="11768" y="3879"/>
                  <a:pt x="11890" y="3990"/>
                  <a:pt x="11890" y="4127"/>
                </a:cubicBezTo>
                <a:cubicBezTo>
                  <a:pt x="11890" y="4264"/>
                  <a:pt x="11768" y="4376"/>
                  <a:pt x="11618" y="4376"/>
                </a:cubicBezTo>
                <a:lnTo>
                  <a:pt x="6101" y="4376"/>
                </a:lnTo>
                <a:cubicBezTo>
                  <a:pt x="5951" y="4376"/>
                  <a:pt x="5829" y="4264"/>
                  <a:pt x="5829" y="4127"/>
                </a:cubicBezTo>
                <a:cubicBezTo>
                  <a:pt x="5829" y="3990"/>
                  <a:pt x="5951" y="3879"/>
                  <a:pt x="6101" y="3879"/>
                </a:cubicBezTo>
                <a:close/>
                <a:moveTo>
                  <a:pt x="2535" y="0"/>
                </a:moveTo>
                <a:lnTo>
                  <a:pt x="14556" y="0"/>
                </a:lnTo>
                <a:cubicBezTo>
                  <a:pt x="15480" y="0"/>
                  <a:pt x="16232" y="688"/>
                  <a:pt x="16232" y="1533"/>
                </a:cubicBezTo>
                <a:lnTo>
                  <a:pt x="16232" y="8179"/>
                </a:lnTo>
                <a:cubicBezTo>
                  <a:pt x="15810" y="8451"/>
                  <a:pt x="15448" y="8895"/>
                  <a:pt x="15147" y="9397"/>
                </a:cubicBezTo>
                <a:lnTo>
                  <a:pt x="15147" y="1533"/>
                </a:lnTo>
                <a:cubicBezTo>
                  <a:pt x="15147" y="1235"/>
                  <a:pt x="14882" y="993"/>
                  <a:pt x="14556" y="993"/>
                </a:cubicBezTo>
                <a:lnTo>
                  <a:pt x="2535" y="993"/>
                </a:lnTo>
                <a:cubicBezTo>
                  <a:pt x="2209" y="993"/>
                  <a:pt x="1945" y="1235"/>
                  <a:pt x="1945" y="1533"/>
                </a:cubicBezTo>
                <a:lnTo>
                  <a:pt x="1945" y="3269"/>
                </a:lnTo>
                <a:lnTo>
                  <a:pt x="3076" y="3269"/>
                </a:lnTo>
                <a:cubicBezTo>
                  <a:pt x="3524" y="3269"/>
                  <a:pt x="3890" y="3603"/>
                  <a:pt x="3890" y="4014"/>
                </a:cubicBezTo>
                <a:cubicBezTo>
                  <a:pt x="3890" y="4425"/>
                  <a:pt x="3524" y="4759"/>
                  <a:pt x="3076" y="4759"/>
                </a:cubicBezTo>
                <a:lnTo>
                  <a:pt x="1945" y="4759"/>
                </a:lnTo>
                <a:lnTo>
                  <a:pt x="1945" y="5587"/>
                </a:lnTo>
                <a:lnTo>
                  <a:pt x="3076" y="5587"/>
                </a:lnTo>
                <a:cubicBezTo>
                  <a:pt x="3524" y="5587"/>
                  <a:pt x="3890" y="5920"/>
                  <a:pt x="3890" y="6331"/>
                </a:cubicBezTo>
                <a:cubicBezTo>
                  <a:pt x="3890" y="6742"/>
                  <a:pt x="3524" y="7077"/>
                  <a:pt x="3076" y="7077"/>
                </a:cubicBezTo>
                <a:lnTo>
                  <a:pt x="1945" y="7077"/>
                </a:lnTo>
                <a:lnTo>
                  <a:pt x="1945" y="7904"/>
                </a:lnTo>
                <a:lnTo>
                  <a:pt x="3076" y="7904"/>
                </a:lnTo>
                <a:cubicBezTo>
                  <a:pt x="3524" y="7904"/>
                  <a:pt x="3890" y="8238"/>
                  <a:pt x="3890" y="8649"/>
                </a:cubicBezTo>
                <a:cubicBezTo>
                  <a:pt x="3890" y="9060"/>
                  <a:pt x="3524" y="9394"/>
                  <a:pt x="3076" y="9394"/>
                </a:cubicBezTo>
                <a:lnTo>
                  <a:pt x="1945" y="9394"/>
                </a:lnTo>
                <a:lnTo>
                  <a:pt x="1945" y="10222"/>
                </a:lnTo>
                <a:lnTo>
                  <a:pt x="3076" y="10222"/>
                </a:lnTo>
                <a:cubicBezTo>
                  <a:pt x="3524" y="10222"/>
                  <a:pt x="3890" y="10555"/>
                  <a:pt x="3890" y="10966"/>
                </a:cubicBezTo>
                <a:cubicBezTo>
                  <a:pt x="3890" y="11377"/>
                  <a:pt x="3524" y="11711"/>
                  <a:pt x="3076" y="11711"/>
                </a:cubicBezTo>
                <a:lnTo>
                  <a:pt x="1945" y="11711"/>
                </a:lnTo>
                <a:lnTo>
                  <a:pt x="1945" y="12539"/>
                </a:lnTo>
                <a:lnTo>
                  <a:pt x="3076" y="12539"/>
                </a:lnTo>
                <a:cubicBezTo>
                  <a:pt x="3524" y="12539"/>
                  <a:pt x="3890" y="12872"/>
                  <a:pt x="3890" y="13283"/>
                </a:cubicBezTo>
                <a:cubicBezTo>
                  <a:pt x="3890" y="13694"/>
                  <a:pt x="3524" y="14029"/>
                  <a:pt x="3076" y="14029"/>
                </a:cubicBezTo>
                <a:lnTo>
                  <a:pt x="1945" y="14029"/>
                </a:lnTo>
                <a:lnTo>
                  <a:pt x="1945" y="15930"/>
                </a:lnTo>
                <a:cubicBezTo>
                  <a:pt x="1945" y="16228"/>
                  <a:pt x="2209" y="16470"/>
                  <a:pt x="2535" y="16470"/>
                </a:cubicBezTo>
                <a:cubicBezTo>
                  <a:pt x="2535" y="16470"/>
                  <a:pt x="9654" y="16470"/>
                  <a:pt x="9654" y="16470"/>
                </a:cubicBezTo>
                <a:cubicBezTo>
                  <a:pt x="9318" y="16763"/>
                  <a:pt x="9015" y="17112"/>
                  <a:pt x="8756" y="17463"/>
                </a:cubicBezTo>
                <a:lnTo>
                  <a:pt x="2535" y="17463"/>
                </a:lnTo>
                <a:cubicBezTo>
                  <a:pt x="1611" y="17463"/>
                  <a:pt x="860" y="16775"/>
                  <a:pt x="860" y="15930"/>
                </a:cubicBezTo>
                <a:lnTo>
                  <a:pt x="860" y="14029"/>
                </a:lnTo>
                <a:lnTo>
                  <a:pt x="814" y="14029"/>
                </a:lnTo>
                <a:cubicBezTo>
                  <a:pt x="365" y="14029"/>
                  <a:pt x="0" y="13694"/>
                  <a:pt x="0" y="13283"/>
                </a:cubicBezTo>
                <a:cubicBezTo>
                  <a:pt x="0" y="12872"/>
                  <a:pt x="365" y="12539"/>
                  <a:pt x="814" y="12539"/>
                </a:cubicBezTo>
                <a:lnTo>
                  <a:pt x="860" y="12539"/>
                </a:lnTo>
                <a:lnTo>
                  <a:pt x="860" y="11711"/>
                </a:lnTo>
                <a:lnTo>
                  <a:pt x="814" y="11711"/>
                </a:lnTo>
                <a:cubicBezTo>
                  <a:pt x="365" y="11711"/>
                  <a:pt x="0" y="11377"/>
                  <a:pt x="0" y="10966"/>
                </a:cubicBezTo>
                <a:cubicBezTo>
                  <a:pt x="0" y="10555"/>
                  <a:pt x="365" y="10222"/>
                  <a:pt x="814" y="10222"/>
                </a:cubicBezTo>
                <a:lnTo>
                  <a:pt x="860" y="10222"/>
                </a:lnTo>
                <a:lnTo>
                  <a:pt x="860" y="9394"/>
                </a:lnTo>
                <a:lnTo>
                  <a:pt x="814" y="9394"/>
                </a:lnTo>
                <a:cubicBezTo>
                  <a:pt x="365" y="9394"/>
                  <a:pt x="0" y="9060"/>
                  <a:pt x="0" y="8649"/>
                </a:cubicBezTo>
                <a:cubicBezTo>
                  <a:pt x="0" y="8238"/>
                  <a:pt x="365" y="7904"/>
                  <a:pt x="814" y="7904"/>
                </a:cubicBezTo>
                <a:lnTo>
                  <a:pt x="860" y="7904"/>
                </a:lnTo>
                <a:lnTo>
                  <a:pt x="860" y="7077"/>
                </a:lnTo>
                <a:lnTo>
                  <a:pt x="814" y="7077"/>
                </a:lnTo>
                <a:cubicBezTo>
                  <a:pt x="365" y="7077"/>
                  <a:pt x="0" y="6742"/>
                  <a:pt x="0" y="6331"/>
                </a:cubicBezTo>
                <a:cubicBezTo>
                  <a:pt x="0" y="5920"/>
                  <a:pt x="365" y="5587"/>
                  <a:pt x="814" y="5587"/>
                </a:cubicBezTo>
                <a:lnTo>
                  <a:pt x="860" y="5587"/>
                </a:lnTo>
                <a:lnTo>
                  <a:pt x="860" y="4759"/>
                </a:lnTo>
                <a:lnTo>
                  <a:pt x="814" y="4759"/>
                </a:lnTo>
                <a:cubicBezTo>
                  <a:pt x="365" y="4759"/>
                  <a:pt x="0" y="4425"/>
                  <a:pt x="0" y="4014"/>
                </a:cubicBezTo>
                <a:cubicBezTo>
                  <a:pt x="0" y="3603"/>
                  <a:pt x="365" y="3269"/>
                  <a:pt x="814" y="3269"/>
                </a:cubicBezTo>
                <a:lnTo>
                  <a:pt x="860" y="3269"/>
                </a:lnTo>
                <a:lnTo>
                  <a:pt x="860" y="1533"/>
                </a:lnTo>
                <a:cubicBezTo>
                  <a:pt x="860" y="688"/>
                  <a:pt x="1611" y="0"/>
                  <a:pt x="2535"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0" name="Freeform 50"/>
          <p:cNvSpPr/>
          <p:nvPr/>
        </p:nvSpPr>
        <p:spPr>
          <a:xfrm>
            <a:off x="7528725" y="1670306"/>
            <a:ext cx="589899" cy="8259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16" y="17487"/>
                </a:moveTo>
                <a:lnTo>
                  <a:pt x="7916" y="18511"/>
                </a:lnTo>
                <a:lnTo>
                  <a:pt x="13684" y="18511"/>
                </a:lnTo>
                <a:cubicBezTo>
                  <a:pt x="13684" y="18511"/>
                  <a:pt x="13684" y="17487"/>
                  <a:pt x="13684" y="17487"/>
                </a:cubicBezTo>
                <a:close/>
                <a:moveTo>
                  <a:pt x="10790" y="4649"/>
                </a:moveTo>
                <a:cubicBezTo>
                  <a:pt x="13146" y="4649"/>
                  <a:pt x="15058" y="6014"/>
                  <a:pt x="15058" y="7697"/>
                </a:cubicBezTo>
                <a:cubicBezTo>
                  <a:pt x="15058" y="7978"/>
                  <a:pt x="14734" y="8209"/>
                  <a:pt x="14341" y="8209"/>
                </a:cubicBezTo>
                <a:cubicBezTo>
                  <a:pt x="13940" y="8209"/>
                  <a:pt x="13616" y="7978"/>
                  <a:pt x="13616" y="7697"/>
                </a:cubicBezTo>
                <a:cubicBezTo>
                  <a:pt x="13616" y="6581"/>
                  <a:pt x="12351" y="5672"/>
                  <a:pt x="10790" y="5672"/>
                </a:cubicBezTo>
                <a:cubicBezTo>
                  <a:pt x="10388" y="5672"/>
                  <a:pt x="10073" y="5447"/>
                  <a:pt x="10073" y="5161"/>
                </a:cubicBezTo>
                <a:cubicBezTo>
                  <a:pt x="10073" y="4874"/>
                  <a:pt x="10388" y="4649"/>
                  <a:pt x="10790" y="4649"/>
                </a:cubicBezTo>
                <a:close/>
                <a:moveTo>
                  <a:pt x="10800" y="2060"/>
                </a:moveTo>
                <a:cubicBezTo>
                  <a:pt x="6433" y="2060"/>
                  <a:pt x="2884" y="4595"/>
                  <a:pt x="2884" y="7714"/>
                </a:cubicBezTo>
                <a:cubicBezTo>
                  <a:pt x="2884" y="8873"/>
                  <a:pt x="3382" y="9993"/>
                  <a:pt x="4324" y="10954"/>
                </a:cubicBezTo>
                <a:cubicBezTo>
                  <a:pt x="4367" y="10999"/>
                  <a:pt x="4401" y="11044"/>
                  <a:pt x="4437" y="11089"/>
                </a:cubicBezTo>
                <a:cubicBezTo>
                  <a:pt x="6462" y="13162"/>
                  <a:pt x="7411" y="14368"/>
                  <a:pt x="7756" y="15428"/>
                </a:cubicBezTo>
                <a:lnTo>
                  <a:pt x="9358" y="15428"/>
                </a:lnTo>
                <a:lnTo>
                  <a:pt x="9358" y="13368"/>
                </a:lnTo>
                <a:cubicBezTo>
                  <a:pt x="9358" y="12801"/>
                  <a:pt x="10006" y="12345"/>
                  <a:pt x="10800" y="12345"/>
                </a:cubicBezTo>
                <a:cubicBezTo>
                  <a:pt x="11594" y="12345"/>
                  <a:pt x="12242" y="12801"/>
                  <a:pt x="12242" y="13368"/>
                </a:cubicBezTo>
                <a:lnTo>
                  <a:pt x="12242" y="15428"/>
                </a:lnTo>
                <a:lnTo>
                  <a:pt x="13838" y="15428"/>
                </a:lnTo>
                <a:cubicBezTo>
                  <a:pt x="14189" y="14337"/>
                  <a:pt x="15160" y="13107"/>
                  <a:pt x="17276" y="10957"/>
                </a:cubicBezTo>
                <a:cubicBezTo>
                  <a:pt x="18218" y="9993"/>
                  <a:pt x="18716" y="8873"/>
                  <a:pt x="18716" y="7714"/>
                </a:cubicBezTo>
                <a:cubicBezTo>
                  <a:pt x="18716" y="4595"/>
                  <a:pt x="15167" y="2060"/>
                  <a:pt x="10800" y="2060"/>
                </a:cubicBezTo>
                <a:close/>
                <a:moveTo>
                  <a:pt x="10800" y="0"/>
                </a:moveTo>
                <a:cubicBezTo>
                  <a:pt x="16756" y="0"/>
                  <a:pt x="21600" y="3460"/>
                  <a:pt x="21600" y="7714"/>
                </a:cubicBezTo>
                <a:cubicBezTo>
                  <a:pt x="21600" y="9295"/>
                  <a:pt x="20918" y="10828"/>
                  <a:pt x="19631" y="12138"/>
                </a:cubicBezTo>
                <a:cubicBezTo>
                  <a:pt x="17023" y="14800"/>
                  <a:pt x="16558" y="15654"/>
                  <a:pt x="16558" y="16457"/>
                </a:cubicBezTo>
                <a:lnTo>
                  <a:pt x="16558" y="19540"/>
                </a:lnTo>
                <a:cubicBezTo>
                  <a:pt x="16558" y="20109"/>
                  <a:pt x="15912" y="20570"/>
                  <a:pt x="15116" y="20570"/>
                </a:cubicBezTo>
                <a:lnTo>
                  <a:pt x="12242" y="20570"/>
                </a:lnTo>
                <a:cubicBezTo>
                  <a:pt x="12242" y="20836"/>
                  <a:pt x="12080" y="21103"/>
                  <a:pt x="11819" y="21298"/>
                </a:cubicBezTo>
                <a:cubicBezTo>
                  <a:pt x="11545" y="21484"/>
                  <a:pt x="11173" y="21600"/>
                  <a:pt x="10800" y="21600"/>
                </a:cubicBezTo>
                <a:cubicBezTo>
                  <a:pt x="10427" y="21600"/>
                  <a:pt x="10055" y="21484"/>
                  <a:pt x="9781" y="21298"/>
                </a:cubicBezTo>
                <a:cubicBezTo>
                  <a:pt x="9520" y="21103"/>
                  <a:pt x="9358" y="20836"/>
                  <a:pt x="9358" y="20570"/>
                </a:cubicBezTo>
                <a:lnTo>
                  <a:pt x="6484" y="20570"/>
                </a:lnTo>
                <a:cubicBezTo>
                  <a:pt x="5688" y="20570"/>
                  <a:pt x="5042" y="20109"/>
                  <a:pt x="5042" y="19540"/>
                </a:cubicBezTo>
                <a:lnTo>
                  <a:pt x="5042" y="16457"/>
                </a:lnTo>
                <a:cubicBezTo>
                  <a:pt x="5042" y="15664"/>
                  <a:pt x="4577" y="14814"/>
                  <a:pt x="1948" y="12138"/>
                </a:cubicBezTo>
                <a:cubicBezTo>
                  <a:pt x="1906" y="12093"/>
                  <a:pt x="1870" y="12048"/>
                  <a:pt x="1836" y="11998"/>
                </a:cubicBezTo>
                <a:cubicBezTo>
                  <a:pt x="634" y="10717"/>
                  <a:pt x="0" y="9241"/>
                  <a:pt x="0" y="7714"/>
                </a:cubicBezTo>
                <a:cubicBezTo>
                  <a:pt x="0" y="3460"/>
                  <a:pt x="4844" y="0"/>
                  <a:pt x="10800"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1" name="Freeform 51"/>
          <p:cNvSpPr/>
          <p:nvPr/>
        </p:nvSpPr>
        <p:spPr>
          <a:xfrm>
            <a:off x="8125022" y="4048161"/>
            <a:ext cx="394402" cy="380381"/>
          </a:xfrm>
          <a:custGeom>
            <a:avLst/>
            <a:gdLst/>
            <a:ahLst/>
            <a:cxnLst>
              <a:cxn ang="0">
                <a:pos x="wd2" y="hd2"/>
              </a:cxn>
              <a:cxn ang="5400000">
                <a:pos x="wd2" y="hd2"/>
              </a:cxn>
              <a:cxn ang="10800000">
                <a:pos x="wd2" y="hd2"/>
              </a:cxn>
              <a:cxn ang="16200000">
                <a:pos x="wd2" y="hd2"/>
              </a:cxn>
            </a:cxnLst>
            <a:rect l="0" t="0" r="r" b="b"/>
            <a:pathLst>
              <a:path w="20917" h="21600" fill="norm" stroke="1" extrusionOk="0">
                <a:moveTo>
                  <a:pt x="10356" y="7551"/>
                </a:moveTo>
                <a:cubicBezTo>
                  <a:pt x="10739" y="7551"/>
                  <a:pt x="11051" y="7883"/>
                  <a:pt x="11051" y="8293"/>
                </a:cubicBezTo>
                <a:lnTo>
                  <a:pt x="11051" y="11408"/>
                </a:lnTo>
                <a:cubicBezTo>
                  <a:pt x="11051" y="11637"/>
                  <a:pt x="10950" y="11840"/>
                  <a:pt x="10798" y="11976"/>
                </a:cubicBezTo>
                <a:lnTo>
                  <a:pt x="7916" y="15607"/>
                </a:lnTo>
                <a:cubicBezTo>
                  <a:pt x="7779" y="15779"/>
                  <a:pt x="7584" y="15868"/>
                  <a:pt x="7387" y="15868"/>
                </a:cubicBezTo>
                <a:cubicBezTo>
                  <a:pt x="7228" y="15868"/>
                  <a:pt x="7069" y="15810"/>
                  <a:pt x="6938" y="15692"/>
                </a:cubicBezTo>
                <a:cubicBezTo>
                  <a:pt x="6647" y="15425"/>
                  <a:pt x="6611" y="14956"/>
                  <a:pt x="6858" y="14643"/>
                </a:cubicBezTo>
                <a:lnTo>
                  <a:pt x="9662" y="11112"/>
                </a:lnTo>
                <a:lnTo>
                  <a:pt x="9662" y="8293"/>
                </a:lnTo>
                <a:cubicBezTo>
                  <a:pt x="9662" y="7883"/>
                  <a:pt x="9973" y="7551"/>
                  <a:pt x="10356" y="7551"/>
                </a:cubicBezTo>
                <a:close/>
                <a:moveTo>
                  <a:pt x="10400" y="4010"/>
                </a:moveTo>
                <a:cubicBezTo>
                  <a:pt x="6762" y="4010"/>
                  <a:pt x="3804" y="7178"/>
                  <a:pt x="3804" y="11073"/>
                </a:cubicBezTo>
                <a:cubicBezTo>
                  <a:pt x="3804" y="14967"/>
                  <a:pt x="6762" y="18136"/>
                  <a:pt x="10400" y="18136"/>
                </a:cubicBezTo>
                <a:cubicBezTo>
                  <a:pt x="14038" y="18136"/>
                  <a:pt x="16996" y="14967"/>
                  <a:pt x="16996" y="11073"/>
                </a:cubicBezTo>
                <a:cubicBezTo>
                  <a:pt x="16996" y="7178"/>
                  <a:pt x="14038" y="4010"/>
                  <a:pt x="10400" y="4010"/>
                </a:cubicBezTo>
                <a:close/>
                <a:moveTo>
                  <a:pt x="10400" y="1408"/>
                </a:moveTo>
                <a:cubicBezTo>
                  <a:pt x="15376" y="1408"/>
                  <a:pt x="19426" y="5744"/>
                  <a:pt x="19426" y="11073"/>
                </a:cubicBezTo>
                <a:cubicBezTo>
                  <a:pt x="19426" y="13176"/>
                  <a:pt x="18794" y="15124"/>
                  <a:pt x="17724" y="16712"/>
                </a:cubicBezTo>
                <a:lnTo>
                  <a:pt x="19131" y="19715"/>
                </a:lnTo>
                <a:cubicBezTo>
                  <a:pt x="19431" y="20357"/>
                  <a:pt x="19189" y="21139"/>
                  <a:pt x="18589" y="21462"/>
                </a:cubicBezTo>
                <a:cubicBezTo>
                  <a:pt x="18415" y="21554"/>
                  <a:pt x="18230" y="21600"/>
                  <a:pt x="18046" y="21600"/>
                </a:cubicBezTo>
                <a:cubicBezTo>
                  <a:pt x="17601" y="21600"/>
                  <a:pt x="17171" y="21336"/>
                  <a:pt x="16958" y="20881"/>
                </a:cubicBezTo>
                <a:lnTo>
                  <a:pt x="15936" y="18697"/>
                </a:lnTo>
                <a:cubicBezTo>
                  <a:pt x="14405" y="19973"/>
                  <a:pt x="12485" y="20736"/>
                  <a:pt x="10400" y="20736"/>
                </a:cubicBezTo>
                <a:cubicBezTo>
                  <a:pt x="8203" y="20736"/>
                  <a:pt x="6186" y="19890"/>
                  <a:pt x="4619" y="18487"/>
                </a:cubicBezTo>
                <a:lnTo>
                  <a:pt x="3497" y="20881"/>
                </a:lnTo>
                <a:cubicBezTo>
                  <a:pt x="3284" y="21336"/>
                  <a:pt x="2854" y="21600"/>
                  <a:pt x="2409" y="21600"/>
                </a:cubicBezTo>
                <a:cubicBezTo>
                  <a:pt x="2226" y="21600"/>
                  <a:pt x="2041" y="21554"/>
                  <a:pt x="1866" y="21462"/>
                </a:cubicBezTo>
                <a:cubicBezTo>
                  <a:pt x="1266" y="21139"/>
                  <a:pt x="1024" y="20359"/>
                  <a:pt x="1324" y="19715"/>
                </a:cubicBezTo>
                <a:lnTo>
                  <a:pt x="2877" y="16403"/>
                </a:lnTo>
                <a:cubicBezTo>
                  <a:pt x="1927" y="14875"/>
                  <a:pt x="1373" y="13042"/>
                  <a:pt x="1373" y="11073"/>
                </a:cubicBezTo>
                <a:cubicBezTo>
                  <a:pt x="1373" y="5744"/>
                  <a:pt x="5423" y="1408"/>
                  <a:pt x="10400" y="1408"/>
                </a:cubicBezTo>
                <a:close/>
                <a:moveTo>
                  <a:pt x="17416" y="0"/>
                </a:moveTo>
                <a:cubicBezTo>
                  <a:pt x="18312" y="0"/>
                  <a:pt x="19208" y="366"/>
                  <a:pt x="19892" y="1098"/>
                </a:cubicBezTo>
                <a:cubicBezTo>
                  <a:pt x="21258" y="2561"/>
                  <a:pt x="21258" y="4935"/>
                  <a:pt x="19892" y="6398"/>
                </a:cubicBezTo>
                <a:lnTo>
                  <a:pt x="14942" y="1098"/>
                </a:lnTo>
                <a:cubicBezTo>
                  <a:pt x="15625" y="366"/>
                  <a:pt x="16521" y="0"/>
                  <a:pt x="17416" y="0"/>
                </a:cubicBezTo>
                <a:close/>
                <a:moveTo>
                  <a:pt x="3501" y="0"/>
                </a:moveTo>
                <a:cubicBezTo>
                  <a:pt x="4397" y="0"/>
                  <a:pt x="5293" y="366"/>
                  <a:pt x="5976" y="1098"/>
                </a:cubicBezTo>
                <a:lnTo>
                  <a:pt x="1026" y="6398"/>
                </a:lnTo>
                <a:cubicBezTo>
                  <a:pt x="-342" y="4935"/>
                  <a:pt x="-342" y="2561"/>
                  <a:pt x="1026" y="1098"/>
                </a:cubicBezTo>
                <a:cubicBezTo>
                  <a:pt x="1709" y="366"/>
                  <a:pt x="2605" y="0"/>
                  <a:pt x="3501"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2" name="Freeform 52"/>
          <p:cNvSpPr/>
          <p:nvPr/>
        </p:nvSpPr>
        <p:spPr>
          <a:xfrm>
            <a:off x="7174924" y="2427057"/>
            <a:ext cx="353420" cy="243568"/>
          </a:xfrm>
          <a:custGeom>
            <a:avLst/>
            <a:gdLst/>
            <a:ahLst/>
            <a:cxnLst>
              <a:cxn ang="0">
                <a:pos x="wd2" y="hd2"/>
              </a:cxn>
              <a:cxn ang="5400000">
                <a:pos x="wd2" y="hd2"/>
              </a:cxn>
              <a:cxn ang="10800000">
                <a:pos x="wd2" y="hd2"/>
              </a:cxn>
              <a:cxn ang="16200000">
                <a:pos x="wd2" y="hd2"/>
              </a:cxn>
            </a:cxnLst>
            <a:rect l="0" t="0" r="r" b="b"/>
            <a:pathLst>
              <a:path w="21272" h="21600" fill="norm" stroke="1" extrusionOk="0">
                <a:moveTo>
                  <a:pt x="7826" y="3747"/>
                </a:moveTo>
                <a:cubicBezTo>
                  <a:pt x="8260" y="3683"/>
                  <a:pt x="8607" y="4131"/>
                  <a:pt x="8650" y="4770"/>
                </a:cubicBezTo>
                <a:cubicBezTo>
                  <a:pt x="8694" y="5409"/>
                  <a:pt x="8390" y="5920"/>
                  <a:pt x="7956" y="5984"/>
                </a:cubicBezTo>
                <a:cubicBezTo>
                  <a:pt x="7089" y="6112"/>
                  <a:pt x="7089" y="7007"/>
                  <a:pt x="7089" y="7262"/>
                </a:cubicBezTo>
                <a:cubicBezTo>
                  <a:pt x="7132" y="7901"/>
                  <a:pt x="6785" y="8476"/>
                  <a:pt x="6308" y="8476"/>
                </a:cubicBezTo>
                <a:cubicBezTo>
                  <a:pt x="5918" y="8476"/>
                  <a:pt x="5614" y="8029"/>
                  <a:pt x="5571" y="7454"/>
                </a:cubicBezTo>
                <a:cubicBezTo>
                  <a:pt x="5484" y="6112"/>
                  <a:pt x="6048" y="4003"/>
                  <a:pt x="7826" y="3747"/>
                </a:cubicBezTo>
                <a:close/>
                <a:moveTo>
                  <a:pt x="8032" y="2556"/>
                </a:moveTo>
                <a:cubicBezTo>
                  <a:pt x="5950" y="2556"/>
                  <a:pt x="3955" y="5560"/>
                  <a:pt x="4996" y="9266"/>
                </a:cubicBezTo>
                <a:cubicBezTo>
                  <a:pt x="5213" y="10097"/>
                  <a:pt x="4822" y="10800"/>
                  <a:pt x="4432" y="10992"/>
                </a:cubicBezTo>
                <a:cubicBezTo>
                  <a:pt x="2524" y="11823"/>
                  <a:pt x="1526" y="13676"/>
                  <a:pt x="1743" y="15848"/>
                </a:cubicBezTo>
                <a:cubicBezTo>
                  <a:pt x="1916" y="17383"/>
                  <a:pt x="2740" y="18980"/>
                  <a:pt x="4042" y="18980"/>
                </a:cubicBezTo>
                <a:cubicBezTo>
                  <a:pt x="4128" y="18980"/>
                  <a:pt x="11849" y="19044"/>
                  <a:pt x="16490" y="19044"/>
                </a:cubicBezTo>
                <a:cubicBezTo>
                  <a:pt x="18442" y="19044"/>
                  <a:pt x="19439" y="17127"/>
                  <a:pt x="19526" y="15273"/>
                </a:cubicBezTo>
                <a:cubicBezTo>
                  <a:pt x="19613" y="13356"/>
                  <a:pt x="18789" y="11248"/>
                  <a:pt x="16750" y="10800"/>
                </a:cubicBezTo>
                <a:cubicBezTo>
                  <a:pt x="16316" y="10736"/>
                  <a:pt x="15926" y="10033"/>
                  <a:pt x="16056" y="9266"/>
                </a:cubicBezTo>
                <a:cubicBezTo>
                  <a:pt x="16403" y="7158"/>
                  <a:pt x="15752" y="5368"/>
                  <a:pt x="14408" y="5368"/>
                </a:cubicBezTo>
                <a:cubicBezTo>
                  <a:pt x="13844" y="5368"/>
                  <a:pt x="13280" y="5752"/>
                  <a:pt x="12846" y="6391"/>
                </a:cubicBezTo>
                <a:cubicBezTo>
                  <a:pt x="12413" y="7030"/>
                  <a:pt x="11719" y="6774"/>
                  <a:pt x="11458" y="6071"/>
                </a:cubicBezTo>
                <a:cubicBezTo>
                  <a:pt x="10634" y="3834"/>
                  <a:pt x="9420" y="2556"/>
                  <a:pt x="8032" y="2556"/>
                </a:cubicBezTo>
                <a:close/>
                <a:moveTo>
                  <a:pt x="8032" y="0"/>
                </a:moveTo>
                <a:cubicBezTo>
                  <a:pt x="9767" y="0"/>
                  <a:pt x="11328" y="1278"/>
                  <a:pt x="12456" y="3579"/>
                </a:cubicBezTo>
                <a:cubicBezTo>
                  <a:pt x="13063" y="3067"/>
                  <a:pt x="13714" y="2812"/>
                  <a:pt x="14408" y="2812"/>
                </a:cubicBezTo>
                <a:cubicBezTo>
                  <a:pt x="16490" y="2812"/>
                  <a:pt x="18008" y="5304"/>
                  <a:pt x="17878" y="8563"/>
                </a:cubicBezTo>
                <a:cubicBezTo>
                  <a:pt x="20393" y="9650"/>
                  <a:pt x="21391" y="12781"/>
                  <a:pt x="21261" y="15465"/>
                </a:cubicBezTo>
                <a:cubicBezTo>
                  <a:pt x="21131" y="18405"/>
                  <a:pt x="19569" y="21600"/>
                  <a:pt x="16490" y="21600"/>
                </a:cubicBezTo>
                <a:cubicBezTo>
                  <a:pt x="11805" y="21600"/>
                  <a:pt x="4128" y="21536"/>
                  <a:pt x="4042" y="21536"/>
                </a:cubicBezTo>
                <a:cubicBezTo>
                  <a:pt x="2046" y="21536"/>
                  <a:pt x="355" y="19300"/>
                  <a:pt x="51" y="16232"/>
                </a:cubicBezTo>
                <a:cubicBezTo>
                  <a:pt x="-209" y="13868"/>
                  <a:pt x="485" y="10672"/>
                  <a:pt x="3087" y="9011"/>
                </a:cubicBezTo>
                <a:cubicBezTo>
                  <a:pt x="2740" y="7030"/>
                  <a:pt x="3001" y="5048"/>
                  <a:pt x="3738" y="3387"/>
                </a:cubicBezTo>
                <a:cubicBezTo>
                  <a:pt x="4692" y="1278"/>
                  <a:pt x="6297" y="0"/>
                  <a:pt x="8032"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3" name="Shape 35"/>
          <p:cNvSpPr/>
          <p:nvPr/>
        </p:nvSpPr>
        <p:spPr>
          <a:xfrm>
            <a:off x="8268280" y="2007144"/>
            <a:ext cx="189919" cy="170990"/>
          </a:xfrm>
          <a:custGeom>
            <a:avLst/>
            <a:gdLst/>
            <a:ahLst/>
            <a:cxnLst>
              <a:cxn ang="0">
                <a:pos x="wd2" y="hd2"/>
              </a:cxn>
              <a:cxn ang="5400000">
                <a:pos x="wd2" y="hd2"/>
              </a:cxn>
              <a:cxn ang="10800000">
                <a:pos x="wd2" y="hd2"/>
              </a:cxn>
              <a:cxn ang="16200000">
                <a:pos x="wd2" y="hd2"/>
              </a:cxn>
            </a:cxnLst>
            <a:rect l="0" t="0" r="r" b="b"/>
            <a:pathLst>
              <a:path w="21441" h="21600" fill="norm" stroke="1" extrusionOk="0">
                <a:moveTo>
                  <a:pt x="18750" y="10903"/>
                </a:moveTo>
                <a:cubicBezTo>
                  <a:pt x="18089" y="12183"/>
                  <a:pt x="16889" y="12789"/>
                  <a:pt x="16060" y="12253"/>
                </a:cubicBezTo>
                <a:cubicBezTo>
                  <a:pt x="15231" y="11722"/>
                  <a:pt x="15099" y="10250"/>
                  <a:pt x="15759" y="8970"/>
                </a:cubicBezTo>
                <a:cubicBezTo>
                  <a:pt x="16419" y="7690"/>
                  <a:pt x="17624" y="7086"/>
                  <a:pt x="18453" y="7622"/>
                </a:cubicBezTo>
                <a:cubicBezTo>
                  <a:pt x="19277" y="8151"/>
                  <a:pt x="19410" y="9625"/>
                  <a:pt x="18750" y="10903"/>
                </a:cubicBezTo>
                <a:cubicBezTo>
                  <a:pt x="18750" y="10903"/>
                  <a:pt x="18750" y="10903"/>
                  <a:pt x="18750" y="10903"/>
                </a:cubicBezTo>
                <a:close/>
                <a:moveTo>
                  <a:pt x="10719" y="18000"/>
                </a:moveTo>
                <a:cubicBezTo>
                  <a:pt x="7639" y="18000"/>
                  <a:pt x="5144" y="20975"/>
                  <a:pt x="5144" y="16954"/>
                </a:cubicBezTo>
                <a:cubicBezTo>
                  <a:pt x="5144" y="12932"/>
                  <a:pt x="8722" y="9670"/>
                  <a:pt x="10719" y="9675"/>
                </a:cubicBezTo>
                <a:cubicBezTo>
                  <a:pt x="12718" y="9675"/>
                  <a:pt x="16294" y="12932"/>
                  <a:pt x="16294" y="16954"/>
                </a:cubicBezTo>
                <a:cubicBezTo>
                  <a:pt x="16294" y="20975"/>
                  <a:pt x="13800" y="18000"/>
                  <a:pt x="10719" y="18000"/>
                </a:cubicBezTo>
                <a:cubicBezTo>
                  <a:pt x="10719" y="18000"/>
                  <a:pt x="10719" y="18000"/>
                  <a:pt x="10719" y="18000"/>
                </a:cubicBezTo>
                <a:close/>
                <a:moveTo>
                  <a:pt x="2685" y="10903"/>
                </a:moveTo>
                <a:cubicBezTo>
                  <a:pt x="2024" y="9625"/>
                  <a:pt x="2157" y="8151"/>
                  <a:pt x="2987" y="7622"/>
                </a:cubicBezTo>
                <a:cubicBezTo>
                  <a:pt x="3815" y="7086"/>
                  <a:pt x="5016" y="7690"/>
                  <a:pt x="5676" y="8970"/>
                </a:cubicBezTo>
                <a:cubicBezTo>
                  <a:pt x="6341" y="10250"/>
                  <a:pt x="6204" y="11722"/>
                  <a:pt x="5379" y="12253"/>
                </a:cubicBezTo>
                <a:cubicBezTo>
                  <a:pt x="4551" y="12789"/>
                  <a:pt x="3345" y="12183"/>
                  <a:pt x="2685" y="10903"/>
                </a:cubicBezTo>
                <a:cubicBezTo>
                  <a:pt x="2685" y="10903"/>
                  <a:pt x="2685" y="10903"/>
                  <a:pt x="2685" y="10903"/>
                </a:cubicBezTo>
                <a:close/>
                <a:moveTo>
                  <a:pt x="7232" y="2594"/>
                </a:moveTo>
                <a:cubicBezTo>
                  <a:pt x="8273" y="2280"/>
                  <a:pt x="9429" y="3337"/>
                  <a:pt x="9815" y="4948"/>
                </a:cubicBezTo>
                <a:cubicBezTo>
                  <a:pt x="10201" y="6561"/>
                  <a:pt x="9673" y="8117"/>
                  <a:pt x="8632" y="8429"/>
                </a:cubicBezTo>
                <a:cubicBezTo>
                  <a:pt x="7590" y="8742"/>
                  <a:pt x="6434" y="7690"/>
                  <a:pt x="6049" y="6079"/>
                </a:cubicBezTo>
                <a:cubicBezTo>
                  <a:pt x="5663" y="4467"/>
                  <a:pt x="6190" y="2906"/>
                  <a:pt x="7232" y="2594"/>
                </a:cubicBezTo>
                <a:cubicBezTo>
                  <a:pt x="7232" y="2594"/>
                  <a:pt x="7232" y="2594"/>
                  <a:pt x="7232" y="2594"/>
                </a:cubicBezTo>
                <a:close/>
                <a:moveTo>
                  <a:pt x="11624" y="4948"/>
                </a:moveTo>
                <a:cubicBezTo>
                  <a:pt x="12009" y="3337"/>
                  <a:pt x="13165" y="2280"/>
                  <a:pt x="14204" y="2594"/>
                </a:cubicBezTo>
                <a:cubicBezTo>
                  <a:pt x="15245" y="2906"/>
                  <a:pt x="15776" y="4467"/>
                  <a:pt x="15390" y="6079"/>
                </a:cubicBezTo>
                <a:cubicBezTo>
                  <a:pt x="15006" y="7690"/>
                  <a:pt x="13848" y="8747"/>
                  <a:pt x="12807" y="8429"/>
                </a:cubicBezTo>
                <a:cubicBezTo>
                  <a:pt x="11765" y="8122"/>
                  <a:pt x="11238" y="6561"/>
                  <a:pt x="11624" y="4948"/>
                </a:cubicBezTo>
                <a:cubicBezTo>
                  <a:pt x="11624" y="4948"/>
                  <a:pt x="11624" y="4948"/>
                  <a:pt x="11624" y="4948"/>
                </a:cubicBezTo>
                <a:close/>
                <a:moveTo>
                  <a:pt x="21418" y="8723"/>
                </a:moveTo>
                <a:cubicBezTo>
                  <a:pt x="21285" y="7289"/>
                  <a:pt x="20616" y="6085"/>
                  <a:pt x="19588" y="5419"/>
                </a:cubicBezTo>
                <a:cubicBezTo>
                  <a:pt x="19042" y="5073"/>
                  <a:pt x="18422" y="4884"/>
                  <a:pt x="17784" y="4884"/>
                </a:cubicBezTo>
                <a:cubicBezTo>
                  <a:pt x="17780" y="4884"/>
                  <a:pt x="17775" y="4889"/>
                  <a:pt x="17770" y="4889"/>
                </a:cubicBezTo>
                <a:cubicBezTo>
                  <a:pt x="17726" y="2618"/>
                  <a:pt x="16601" y="684"/>
                  <a:pt x="14792" y="138"/>
                </a:cubicBezTo>
                <a:cubicBezTo>
                  <a:pt x="14478" y="50"/>
                  <a:pt x="14158" y="0"/>
                  <a:pt x="13830" y="0"/>
                </a:cubicBezTo>
                <a:cubicBezTo>
                  <a:pt x="12661" y="0"/>
                  <a:pt x="11558" y="625"/>
                  <a:pt x="10719" y="1645"/>
                </a:cubicBezTo>
                <a:cubicBezTo>
                  <a:pt x="9882" y="625"/>
                  <a:pt x="8778" y="0"/>
                  <a:pt x="7609" y="0"/>
                </a:cubicBezTo>
                <a:cubicBezTo>
                  <a:pt x="7281" y="0"/>
                  <a:pt x="6962" y="50"/>
                  <a:pt x="6647" y="138"/>
                </a:cubicBezTo>
                <a:cubicBezTo>
                  <a:pt x="4839" y="684"/>
                  <a:pt x="3713" y="2618"/>
                  <a:pt x="3668" y="4889"/>
                </a:cubicBezTo>
                <a:cubicBezTo>
                  <a:pt x="3664" y="4889"/>
                  <a:pt x="3660" y="4884"/>
                  <a:pt x="3656" y="4884"/>
                </a:cubicBezTo>
                <a:cubicBezTo>
                  <a:pt x="3017" y="4884"/>
                  <a:pt x="2392" y="5073"/>
                  <a:pt x="1857" y="5419"/>
                </a:cubicBezTo>
                <a:cubicBezTo>
                  <a:pt x="820" y="6085"/>
                  <a:pt x="155" y="7289"/>
                  <a:pt x="22" y="8723"/>
                </a:cubicBezTo>
                <a:cubicBezTo>
                  <a:pt x="-80" y="9868"/>
                  <a:pt x="167" y="11093"/>
                  <a:pt x="722" y="12169"/>
                </a:cubicBezTo>
                <a:cubicBezTo>
                  <a:pt x="1315" y="13324"/>
                  <a:pt x="2194" y="14181"/>
                  <a:pt x="3177" y="14633"/>
                </a:cubicBezTo>
                <a:cubicBezTo>
                  <a:pt x="2991" y="15382"/>
                  <a:pt x="2875" y="16160"/>
                  <a:pt x="2875" y="16954"/>
                </a:cubicBezTo>
                <a:cubicBezTo>
                  <a:pt x="2875" y="21264"/>
                  <a:pt x="5451" y="21600"/>
                  <a:pt x="6239" y="21600"/>
                </a:cubicBezTo>
                <a:cubicBezTo>
                  <a:pt x="7020" y="21600"/>
                  <a:pt x="7750" y="21342"/>
                  <a:pt x="8526" y="21069"/>
                </a:cubicBezTo>
                <a:cubicBezTo>
                  <a:pt x="9257" y="20807"/>
                  <a:pt x="10015" y="20539"/>
                  <a:pt x="10719" y="20539"/>
                </a:cubicBezTo>
                <a:cubicBezTo>
                  <a:pt x="11424" y="20539"/>
                  <a:pt x="12182" y="20807"/>
                  <a:pt x="12914" y="21069"/>
                </a:cubicBezTo>
                <a:cubicBezTo>
                  <a:pt x="13688" y="21342"/>
                  <a:pt x="14420" y="21600"/>
                  <a:pt x="15204" y="21600"/>
                </a:cubicBezTo>
                <a:cubicBezTo>
                  <a:pt x="16352" y="21600"/>
                  <a:pt x="17314" y="21030"/>
                  <a:pt x="17912" y="19994"/>
                </a:cubicBezTo>
                <a:cubicBezTo>
                  <a:pt x="18356" y="19225"/>
                  <a:pt x="18563" y="18257"/>
                  <a:pt x="18563" y="16954"/>
                </a:cubicBezTo>
                <a:cubicBezTo>
                  <a:pt x="18563" y="16160"/>
                  <a:pt x="18453" y="15382"/>
                  <a:pt x="18267" y="14633"/>
                </a:cubicBezTo>
                <a:cubicBezTo>
                  <a:pt x="19246" y="14181"/>
                  <a:pt x="20123" y="13329"/>
                  <a:pt x="20718" y="12173"/>
                </a:cubicBezTo>
                <a:cubicBezTo>
                  <a:pt x="21272" y="11093"/>
                  <a:pt x="21520" y="9868"/>
                  <a:pt x="21418" y="8723"/>
                </a:cubicBezTo>
                <a:cubicBezTo>
                  <a:pt x="21418" y="8723"/>
                  <a:pt x="21418" y="8723"/>
                  <a:pt x="21418" y="8723"/>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4" name="Freeform 54"/>
          <p:cNvSpPr/>
          <p:nvPr/>
        </p:nvSpPr>
        <p:spPr>
          <a:xfrm>
            <a:off x="8486971" y="1764133"/>
            <a:ext cx="340721" cy="339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47" y="8801"/>
                </a:moveTo>
                <a:cubicBezTo>
                  <a:pt x="9772" y="8801"/>
                  <a:pt x="8892" y="9685"/>
                  <a:pt x="8892" y="10765"/>
                </a:cubicBezTo>
                <a:cubicBezTo>
                  <a:pt x="8892" y="11845"/>
                  <a:pt x="9772" y="12729"/>
                  <a:pt x="10847" y="12729"/>
                </a:cubicBezTo>
                <a:cubicBezTo>
                  <a:pt x="11922" y="12729"/>
                  <a:pt x="12802" y="11845"/>
                  <a:pt x="12802" y="10765"/>
                </a:cubicBezTo>
                <a:cubicBezTo>
                  <a:pt x="12802" y="9685"/>
                  <a:pt x="11922" y="8801"/>
                  <a:pt x="10847" y="8801"/>
                </a:cubicBezTo>
                <a:close/>
                <a:moveTo>
                  <a:pt x="10847" y="7118"/>
                </a:moveTo>
                <a:cubicBezTo>
                  <a:pt x="12843" y="7118"/>
                  <a:pt x="14477" y="8759"/>
                  <a:pt x="14477" y="10765"/>
                </a:cubicBezTo>
                <a:cubicBezTo>
                  <a:pt x="14477" y="12770"/>
                  <a:pt x="12843" y="14412"/>
                  <a:pt x="10847" y="14412"/>
                </a:cubicBezTo>
                <a:cubicBezTo>
                  <a:pt x="8836" y="14412"/>
                  <a:pt x="7217" y="12770"/>
                  <a:pt x="7217" y="10765"/>
                </a:cubicBezTo>
                <a:cubicBezTo>
                  <a:pt x="7217" y="8759"/>
                  <a:pt x="8851" y="7118"/>
                  <a:pt x="10847" y="7118"/>
                </a:cubicBezTo>
                <a:close/>
                <a:moveTo>
                  <a:pt x="10793" y="1683"/>
                </a:moveTo>
                <a:cubicBezTo>
                  <a:pt x="10653" y="1683"/>
                  <a:pt x="10207" y="1725"/>
                  <a:pt x="9997" y="2202"/>
                </a:cubicBezTo>
                <a:lnTo>
                  <a:pt x="9536" y="3212"/>
                </a:lnTo>
                <a:cubicBezTo>
                  <a:pt x="9117" y="4124"/>
                  <a:pt x="8210" y="4713"/>
                  <a:pt x="7219" y="4713"/>
                </a:cubicBezTo>
                <a:cubicBezTo>
                  <a:pt x="6911" y="4713"/>
                  <a:pt x="6618" y="4657"/>
                  <a:pt x="6325" y="4544"/>
                </a:cubicBezTo>
                <a:lnTo>
                  <a:pt x="5292" y="4152"/>
                </a:lnTo>
                <a:cubicBezTo>
                  <a:pt x="4901" y="3998"/>
                  <a:pt x="4482" y="4138"/>
                  <a:pt x="4259" y="4474"/>
                </a:cubicBezTo>
                <a:cubicBezTo>
                  <a:pt x="4161" y="4615"/>
                  <a:pt x="4021" y="4895"/>
                  <a:pt x="4161" y="5274"/>
                </a:cubicBezTo>
                <a:lnTo>
                  <a:pt x="4552" y="6312"/>
                </a:lnTo>
                <a:cubicBezTo>
                  <a:pt x="5027" y="7560"/>
                  <a:pt x="4440" y="8977"/>
                  <a:pt x="3225" y="9538"/>
                </a:cubicBezTo>
                <a:lnTo>
                  <a:pt x="2220" y="10001"/>
                </a:lnTo>
                <a:cubicBezTo>
                  <a:pt x="1745" y="10225"/>
                  <a:pt x="1703" y="10660"/>
                  <a:pt x="1703" y="10800"/>
                </a:cubicBezTo>
                <a:cubicBezTo>
                  <a:pt x="1703" y="10940"/>
                  <a:pt x="1745" y="11389"/>
                  <a:pt x="2220" y="11599"/>
                </a:cubicBezTo>
                <a:lnTo>
                  <a:pt x="3225" y="12062"/>
                </a:lnTo>
                <a:cubicBezTo>
                  <a:pt x="4440" y="12623"/>
                  <a:pt x="5013" y="14040"/>
                  <a:pt x="4552" y="15288"/>
                </a:cubicBezTo>
                <a:lnTo>
                  <a:pt x="4161" y="16326"/>
                </a:lnTo>
                <a:cubicBezTo>
                  <a:pt x="4021" y="16705"/>
                  <a:pt x="4161" y="16986"/>
                  <a:pt x="4259" y="17126"/>
                </a:cubicBezTo>
                <a:cubicBezTo>
                  <a:pt x="4496" y="17448"/>
                  <a:pt x="4901" y="17589"/>
                  <a:pt x="5292" y="17448"/>
                </a:cubicBezTo>
                <a:lnTo>
                  <a:pt x="6325" y="17056"/>
                </a:lnTo>
                <a:cubicBezTo>
                  <a:pt x="6618" y="16943"/>
                  <a:pt x="6911" y="16887"/>
                  <a:pt x="7219" y="16887"/>
                </a:cubicBezTo>
                <a:cubicBezTo>
                  <a:pt x="8210" y="16887"/>
                  <a:pt x="9117" y="17477"/>
                  <a:pt x="9536" y="18388"/>
                </a:cubicBezTo>
                <a:lnTo>
                  <a:pt x="9997" y="19398"/>
                </a:lnTo>
                <a:cubicBezTo>
                  <a:pt x="10221" y="19875"/>
                  <a:pt x="10653" y="19917"/>
                  <a:pt x="10793" y="19917"/>
                </a:cubicBezTo>
                <a:cubicBezTo>
                  <a:pt x="10933" y="19917"/>
                  <a:pt x="11379" y="19875"/>
                  <a:pt x="11589" y="19398"/>
                </a:cubicBezTo>
                <a:lnTo>
                  <a:pt x="12050" y="18388"/>
                </a:lnTo>
                <a:cubicBezTo>
                  <a:pt x="12468" y="17477"/>
                  <a:pt x="13376" y="16887"/>
                  <a:pt x="14367" y="16887"/>
                </a:cubicBezTo>
                <a:cubicBezTo>
                  <a:pt x="14675" y="16887"/>
                  <a:pt x="14968" y="16943"/>
                  <a:pt x="15261" y="17056"/>
                </a:cubicBezTo>
                <a:lnTo>
                  <a:pt x="16294" y="17448"/>
                </a:lnTo>
                <a:cubicBezTo>
                  <a:pt x="16685" y="17603"/>
                  <a:pt x="17104" y="17462"/>
                  <a:pt x="17327" y="17126"/>
                </a:cubicBezTo>
                <a:cubicBezTo>
                  <a:pt x="17425" y="16986"/>
                  <a:pt x="17565" y="16705"/>
                  <a:pt x="17425" y="16326"/>
                </a:cubicBezTo>
                <a:lnTo>
                  <a:pt x="17034" y="15288"/>
                </a:lnTo>
                <a:cubicBezTo>
                  <a:pt x="16559" y="14040"/>
                  <a:pt x="17146" y="12623"/>
                  <a:pt x="18361" y="12062"/>
                </a:cubicBezTo>
                <a:lnTo>
                  <a:pt x="19366" y="11599"/>
                </a:lnTo>
                <a:cubicBezTo>
                  <a:pt x="19841" y="11375"/>
                  <a:pt x="19882" y="10940"/>
                  <a:pt x="19882" y="10800"/>
                </a:cubicBezTo>
                <a:cubicBezTo>
                  <a:pt x="19882" y="10660"/>
                  <a:pt x="19841" y="10211"/>
                  <a:pt x="19366" y="10001"/>
                </a:cubicBezTo>
                <a:lnTo>
                  <a:pt x="18361" y="9538"/>
                </a:lnTo>
                <a:cubicBezTo>
                  <a:pt x="17146" y="8977"/>
                  <a:pt x="16573" y="7560"/>
                  <a:pt x="17034" y="6312"/>
                </a:cubicBezTo>
                <a:lnTo>
                  <a:pt x="17425" y="5274"/>
                </a:lnTo>
                <a:cubicBezTo>
                  <a:pt x="17565" y="4895"/>
                  <a:pt x="17425" y="4615"/>
                  <a:pt x="17327" y="4474"/>
                </a:cubicBezTo>
                <a:cubicBezTo>
                  <a:pt x="17090" y="4152"/>
                  <a:pt x="16685" y="4012"/>
                  <a:pt x="16294" y="4152"/>
                </a:cubicBezTo>
                <a:lnTo>
                  <a:pt x="15261" y="4544"/>
                </a:lnTo>
                <a:cubicBezTo>
                  <a:pt x="14968" y="4657"/>
                  <a:pt x="14675" y="4713"/>
                  <a:pt x="14367" y="4713"/>
                </a:cubicBezTo>
                <a:cubicBezTo>
                  <a:pt x="13376" y="4713"/>
                  <a:pt x="12468" y="4124"/>
                  <a:pt x="12050" y="3212"/>
                </a:cubicBezTo>
                <a:lnTo>
                  <a:pt x="11589" y="2202"/>
                </a:lnTo>
                <a:cubicBezTo>
                  <a:pt x="11365" y="1725"/>
                  <a:pt x="10933" y="1683"/>
                  <a:pt x="10793" y="1683"/>
                </a:cubicBezTo>
                <a:close/>
                <a:moveTo>
                  <a:pt x="10821" y="0"/>
                </a:moveTo>
                <a:cubicBezTo>
                  <a:pt x="11826" y="0"/>
                  <a:pt x="12720" y="575"/>
                  <a:pt x="13139" y="1501"/>
                </a:cubicBezTo>
                <a:lnTo>
                  <a:pt x="13599" y="2511"/>
                </a:lnTo>
                <a:cubicBezTo>
                  <a:pt x="13739" y="2833"/>
                  <a:pt x="14060" y="3030"/>
                  <a:pt x="14395" y="3030"/>
                </a:cubicBezTo>
                <a:cubicBezTo>
                  <a:pt x="14507" y="3030"/>
                  <a:pt x="14605" y="3016"/>
                  <a:pt x="14702" y="2974"/>
                </a:cubicBezTo>
                <a:lnTo>
                  <a:pt x="15736" y="2581"/>
                </a:lnTo>
                <a:cubicBezTo>
                  <a:pt x="16029" y="2469"/>
                  <a:pt x="16336" y="2413"/>
                  <a:pt x="16643" y="2413"/>
                </a:cubicBezTo>
                <a:cubicBezTo>
                  <a:pt x="17481" y="2413"/>
                  <a:pt x="18263" y="2819"/>
                  <a:pt x="18738" y="3521"/>
                </a:cubicBezTo>
                <a:cubicBezTo>
                  <a:pt x="19226" y="4208"/>
                  <a:pt x="19324" y="5063"/>
                  <a:pt x="19031" y="5863"/>
                </a:cubicBezTo>
                <a:lnTo>
                  <a:pt x="18640" y="6901"/>
                </a:lnTo>
                <a:cubicBezTo>
                  <a:pt x="18486" y="7336"/>
                  <a:pt x="18682" y="7813"/>
                  <a:pt x="19100" y="8009"/>
                </a:cubicBezTo>
                <a:lnTo>
                  <a:pt x="20106" y="8472"/>
                </a:lnTo>
                <a:cubicBezTo>
                  <a:pt x="21027" y="8893"/>
                  <a:pt x="21600" y="9790"/>
                  <a:pt x="21600" y="10800"/>
                </a:cubicBezTo>
                <a:cubicBezTo>
                  <a:pt x="21600" y="11810"/>
                  <a:pt x="21027" y="12707"/>
                  <a:pt x="20106" y="13128"/>
                </a:cubicBezTo>
                <a:lnTo>
                  <a:pt x="19101" y="13591"/>
                </a:lnTo>
                <a:cubicBezTo>
                  <a:pt x="18682" y="13788"/>
                  <a:pt x="18486" y="14264"/>
                  <a:pt x="18640" y="14699"/>
                </a:cubicBezTo>
                <a:lnTo>
                  <a:pt x="19031" y="15737"/>
                </a:lnTo>
                <a:cubicBezTo>
                  <a:pt x="19324" y="16537"/>
                  <a:pt x="19212" y="17392"/>
                  <a:pt x="18738" y="18094"/>
                </a:cubicBezTo>
                <a:cubicBezTo>
                  <a:pt x="18249" y="18781"/>
                  <a:pt x="17467" y="19216"/>
                  <a:pt x="16643" y="19216"/>
                </a:cubicBezTo>
                <a:cubicBezTo>
                  <a:pt x="16336" y="19216"/>
                  <a:pt x="16029" y="19146"/>
                  <a:pt x="15736" y="19033"/>
                </a:cubicBezTo>
                <a:lnTo>
                  <a:pt x="14702" y="18627"/>
                </a:lnTo>
                <a:cubicBezTo>
                  <a:pt x="14605" y="18585"/>
                  <a:pt x="14493" y="18571"/>
                  <a:pt x="14395" y="18571"/>
                </a:cubicBezTo>
                <a:cubicBezTo>
                  <a:pt x="14046" y="18571"/>
                  <a:pt x="13739" y="18781"/>
                  <a:pt x="13599" y="19090"/>
                </a:cubicBezTo>
                <a:lnTo>
                  <a:pt x="13139" y="20099"/>
                </a:lnTo>
                <a:cubicBezTo>
                  <a:pt x="12720" y="21025"/>
                  <a:pt x="11826" y="21600"/>
                  <a:pt x="10821" y="21600"/>
                </a:cubicBezTo>
                <a:cubicBezTo>
                  <a:pt x="9816" y="21600"/>
                  <a:pt x="8922" y="21025"/>
                  <a:pt x="8503" y="20099"/>
                </a:cubicBezTo>
                <a:lnTo>
                  <a:pt x="8042" y="19090"/>
                </a:lnTo>
                <a:cubicBezTo>
                  <a:pt x="7903" y="18767"/>
                  <a:pt x="7582" y="18571"/>
                  <a:pt x="7247" y="18571"/>
                </a:cubicBezTo>
                <a:cubicBezTo>
                  <a:pt x="7135" y="18571"/>
                  <a:pt x="7037" y="18585"/>
                  <a:pt x="6939" y="18627"/>
                </a:cubicBezTo>
                <a:lnTo>
                  <a:pt x="5906" y="19019"/>
                </a:lnTo>
                <a:cubicBezTo>
                  <a:pt x="5613" y="19132"/>
                  <a:pt x="5306" y="19188"/>
                  <a:pt x="4999" y="19188"/>
                </a:cubicBezTo>
                <a:cubicBezTo>
                  <a:pt x="4161" y="19188"/>
                  <a:pt x="3379" y="18781"/>
                  <a:pt x="2904" y="18080"/>
                </a:cubicBezTo>
                <a:cubicBezTo>
                  <a:pt x="2416" y="17392"/>
                  <a:pt x="2318" y="16537"/>
                  <a:pt x="2611" y="15737"/>
                </a:cubicBezTo>
                <a:lnTo>
                  <a:pt x="3002" y="14699"/>
                </a:lnTo>
                <a:cubicBezTo>
                  <a:pt x="3156" y="14264"/>
                  <a:pt x="2960" y="13788"/>
                  <a:pt x="2541" y="13591"/>
                </a:cubicBezTo>
                <a:lnTo>
                  <a:pt x="1536" y="13128"/>
                </a:lnTo>
                <a:cubicBezTo>
                  <a:pt x="614" y="12707"/>
                  <a:pt x="0" y="11824"/>
                  <a:pt x="0" y="10814"/>
                </a:cubicBezTo>
                <a:cubicBezTo>
                  <a:pt x="0" y="9804"/>
                  <a:pt x="572" y="8907"/>
                  <a:pt x="1494" y="8486"/>
                </a:cubicBezTo>
                <a:lnTo>
                  <a:pt x="2499" y="8023"/>
                </a:lnTo>
                <a:cubicBezTo>
                  <a:pt x="2918" y="7827"/>
                  <a:pt x="3114" y="7350"/>
                  <a:pt x="2960" y="6915"/>
                </a:cubicBezTo>
                <a:lnTo>
                  <a:pt x="2569" y="5877"/>
                </a:lnTo>
                <a:cubicBezTo>
                  <a:pt x="2276" y="5092"/>
                  <a:pt x="2388" y="4236"/>
                  <a:pt x="2862" y="3535"/>
                </a:cubicBezTo>
                <a:cubicBezTo>
                  <a:pt x="3351" y="2847"/>
                  <a:pt x="4133" y="2427"/>
                  <a:pt x="4957" y="2427"/>
                </a:cubicBezTo>
                <a:cubicBezTo>
                  <a:pt x="5264" y="2427"/>
                  <a:pt x="5571" y="2483"/>
                  <a:pt x="5864" y="2595"/>
                </a:cubicBezTo>
                <a:lnTo>
                  <a:pt x="6897" y="2988"/>
                </a:lnTo>
                <a:cubicBezTo>
                  <a:pt x="6995" y="3030"/>
                  <a:pt x="7107" y="3044"/>
                  <a:pt x="7205" y="3044"/>
                </a:cubicBezTo>
                <a:cubicBezTo>
                  <a:pt x="7554" y="3044"/>
                  <a:pt x="7861" y="2833"/>
                  <a:pt x="8000" y="2525"/>
                </a:cubicBezTo>
                <a:lnTo>
                  <a:pt x="8461" y="1515"/>
                </a:lnTo>
                <a:cubicBezTo>
                  <a:pt x="8880" y="589"/>
                  <a:pt x="9816" y="0"/>
                  <a:pt x="10821"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5" name="Shape 38"/>
          <p:cNvSpPr/>
          <p:nvPr/>
        </p:nvSpPr>
        <p:spPr>
          <a:xfrm>
            <a:off x="5119885" y="4007429"/>
            <a:ext cx="377937" cy="377943"/>
          </a:xfrm>
          <a:custGeom>
            <a:avLst/>
            <a:gdLst/>
            <a:ahLst/>
            <a:cxnLst>
              <a:cxn ang="0">
                <a:pos x="wd2" y="hd2"/>
              </a:cxn>
              <a:cxn ang="5400000">
                <a:pos x="wd2" y="hd2"/>
              </a:cxn>
              <a:cxn ang="10800000">
                <a:pos x="wd2" y="hd2"/>
              </a:cxn>
              <a:cxn ang="16200000">
                <a:pos x="wd2" y="hd2"/>
              </a:cxn>
            </a:cxnLst>
            <a:rect l="0" t="0" r="r" b="b"/>
            <a:pathLst>
              <a:path w="19681" h="19681" fill="norm" stroke="1" extrusionOk="0">
                <a:moveTo>
                  <a:pt x="11385" y="7176"/>
                </a:moveTo>
                <a:cubicBezTo>
                  <a:pt x="11385" y="6541"/>
                  <a:pt x="11901" y="6025"/>
                  <a:pt x="12536" y="6025"/>
                </a:cubicBezTo>
                <a:cubicBezTo>
                  <a:pt x="13171" y="6025"/>
                  <a:pt x="13687" y="6541"/>
                  <a:pt x="13687" y="7176"/>
                </a:cubicBezTo>
                <a:cubicBezTo>
                  <a:pt x="13687" y="7812"/>
                  <a:pt x="13172" y="8326"/>
                  <a:pt x="12536" y="8326"/>
                </a:cubicBezTo>
                <a:cubicBezTo>
                  <a:pt x="11901" y="8326"/>
                  <a:pt x="11385" y="7812"/>
                  <a:pt x="11385" y="7176"/>
                </a:cubicBezTo>
                <a:cubicBezTo>
                  <a:pt x="11385" y="7176"/>
                  <a:pt x="11385" y="7176"/>
                  <a:pt x="11385" y="7176"/>
                </a:cubicBezTo>
                <a:close/>
                <a:moveTo>
                  <a:pt x="6168" y="7176"/>
                </a:moveTo>
                <a:cubicBezTo>
                  <a:pt x="6168" y="6541"/>
                  <a:pt x="6683" y="6025"/>
                  <a:pt x="7319" y="6025"/>
                </a:cubicBezTo>
                <a:cubicBezTo>
                  <a:pt x="7954" y="6025"/>
                  <a:pt x="8469" y="6541"/>
                  <a:pt x="8469" y="7176"/>
                </a:cubicBezTo>
                <a:cubicBezTo>
                  <a:pt x="8469" y="7812"/>
                  <a:pt x="7954" y="8326"/>
                  <a:pt x="7319" y="8326"/>
                </a:cubicBezTo>
                <a:cubicBezTo>
                  <a:pt x="6683" y="8326"/>
                  <a:pt x="6168" y="7812"/>
                  <a:pt x="6168" y="7176"/>
                </a:cubicBezTo>
                <a:cubicBezTo>
                  <a:pt x="6168" y="7176"/>
                  <a:pt x="6168" y="7176"/>
                  <a:pt x="6168" y="7176"/>
                </a:cubicBezTo>
                <a:close/>
                <a:moveTo>
                  <a:pt x="5009" y="12965"/>
                </a:moveTo>
                <a:cubicBezTo>
                  <a:pt x="5009" y="12965"/>
                  <a:pt x="4461" y="10842"/>
                  <a:pt x="6254" y="11317"/>
                </a:cubicBezTo>
                <a:cubicBezTo>
                  <a:pt x="6254" y="11317"/>
                  <a:pt x="9435" y="13043"/>
                  <a:pt x="13426" y="11317"/>
                </a:cubicBezTo>
                <a:cubicBezTo>
                  <a:pt x="15219" y="10842"/>
                  <a:pt x="14671" y="12965"/>
                  <a:pt x="14671" y="12965"/>
                </a:cubicBezTo>
                <a:cubicBezTo>
                  <a:pt x="13646" y="16112"/>
                  <a:pt x="9840" y="15855"/>
                  <a:pt x="9840" y="15855"/>
                </a:cubicBezTo>
                <a:cubicBezTo>
                  <a:pt x="9840" y="15855"/>
                  <a:pt x="6034" y="16112"/>
                  <a:pt x="5009" y="12965"/>
                </a:cubicBezTo>
                <a:cubicBezTo>
                  <a:pt x="5009" y="12965"/>
                  <a:pt x="5009" y="12965"/>
                  <a:pt x="5009" y="12965"/>
                </a:cubicBezTo>
                <a:close/>
                <a:moveTo>
                  <a:pt x="3953" y="3953"/>
                </a:moveTo>
                <a:cubicBezTo>
                  <a:pt x="7199" y="706"/>
                  <a:pt x="12481" y="706"/>
                  <a:pt x="15728" y="3953"/>
                </a:cubicBezTo>
                <a:cubicBezTo>
                  <a:pt x="18974" y="7199"/>
                  <a:pt x="18974" y="12482"/>
                  <a:pt x="15727" y="15727"/>
                </a:cubicBezTo>
                <a:cubicBezTo>
                  <a:pt x="12482" y="18974"/>
                  <a:pt x="7199" y="18975"/>
                  <a:pt x="3953" y="15728"/>
                </a:cubicBezTo>
                <a:cubicBezTo>
                  <a:pt x="705" y="12482"/>
                  <a:pt x="706" y="7198"/>
                  <a:pt x="3953" y="3953"/>
                </a:cubicBezTo>
                <a:cubicBezTo>
                  <a:pt x="3953" y="3953"/>
                  <a:pt x="3953" y="3953"/>
                  <a:pt x="3953" y="3953"/>
                </a:cubicBezTo>
                <a:close/>
                <a:moveTo>
                  <a:pt x="16801" y="16801"/>
                </a:moveTo>
                <a:cubicBezTo>
                  <a:pt x="20640" y="12963"/>
                  <a:pt x="20640" y="6717"/>
                  <a:pt x="16802" y="2879"/>
                </a:cubicBezTo>
                <a:cubicBezTo>
                  <a:pt x="12963" y="-960"/>
                  <a:pt x="6717" y="-960"/>
                  <a:pt x="2879" y="2878"/>
                </a:cubicBezTo>
                <a:cubicBezTo>
                  <a:pt x="-960" y="6717"/>
                  <a:pt x="-960" y="12963"/>
                  <a:pt x="2879" y="16802"/>
                </a:cubicBezTo>
                <a:cubicBezTo>
                  <a:pt x="6717" y="20640"/>
                  <a:pt x="12963" y="20640"/>
                  <a:pt x="16801" y="16801"/>
                </a:cubicBezTo>
                <a:cubicBezTo>
                  <a:pt x="16801" y="16801"/>
                  <a:pt x="16801" y="16801"/>
                  <a:pt x="16801" y="16801"/>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6" name="Freeform 56"/>
          <p:cNvSpPr/>
          <p:nvPr/>
        </p:nvSpPr>
        <p:spPr>
          <a:xfrm>
            <a:off x="6974637" y="4007437"/>
            <a:ext cx="244440" cy="327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10" y="12765"/>
                </a:moveTo>
                <a:cubicBezTo>
                  <a:pt x="3157" y="12765"/>
                  <a:pt x="3735" y="13289"/>
                  <a:pt x="4043" y="14338"/>
                </a:cubicBezTo>
                <a:lnTo>
                  <a:pt x="10800" y="16170"/>
                </a:lnTo>
                <a:lnTo>
                  <a:pt x="17557" y="14294"/>
                </a:lnTo>
                <a:cubicBezTo>
                  <a:pt x="17865" y="13274"/>
                  <a:pt x="18442" y="12765"/>
                  <a:pt x="19290" y="12765"/>
                </a:cubicBezTo>
                <a:cubicBezTo>
                  <a:pt x="19540" y="12765"/>
                  <a:pt x="19781" y="12808"/>
                  <a:pt x="20012" y="12893"/>
                </a:cubicBezTo>
                <a:cubicBezTo>
                  <a:pt x="20454" y="13109"/>
                  <a:pt x="20676" y="13376"/>
                  <a:pt x="20676" y="13691"/>
                </a:cubicBezTo>
                <a:cubicBezTo>
                  <a:pt x="20676" y="13993"/>
                  <a:pt x="20463" y="14303"/>
                  <a:pt x="20040" y="14618"/>
                </a:cubicBezTo>
                <a:cubicBezTo>
                  <a:pt x="21080" y="14661"/>
                  <a:pt x="21600" y="14985"/>
                  <a:pt x="21600" y="15587"/>
                </a:cubicBezTo>
                <a:cubicBezTo>
                  <a:pt x="21600" y="15702"/>
                  <a:pt x="21581" y="15811"/>
                  <a:pt x="21542" y="15911"/>
                </a:cubicBezTo>
                <a:cubicBezTo>
                  <a:pt x="21349" y="16385"/>
                  <a:pt x="20945" y="16622"/>
                  <a:pt x="20330" y="16622"/>
                </a:cubicBezTo>
                <a:cubicBezTo>
                  <a:pt x="19771" y="16622"/>
                  <a:pt x="19165" y="16464"/>
                  <a:pt x="18510" y="16147"/>
                </a:cubicBezTo>
                <a:lnTo>
                  <a:pt x="14611" y="17204"/>
                </a:lnTo>
                <a:lnTo>
                  <a:pt x="18453" y="18260"/>
                </a:lnTo>
                <a:cubicBezTo>
                  <a:pt x="19145" y="17887"/>
                  <a:pt x="19752" y="17700"/>
                  <a:pt x="20272" y="17700"/>
                </a:cubicBezTo>
                <a:cubicBezTo>
                  <a:pt x="20888" y="17700"/>
                  <a:pt x="21311" y="17937"/>
                  <a:pt x="21542" y="18410"/>
                </a:cubicBezTo>
                <a:cubicBezTo>
                  <a:pt x="21581" y="18511"/>
                  <a:pt x="21600" y="18618"/>
                  <a:pt x="21600" y="18734"/>
                </a:cubicBezTo>
                <a:cubicBezTo>
                  <a:pt x="21600" y="19337"/>
                  <a:pt x="21080" y="19661"/>
                  <a:pt x="20040" y="19703"/>
                </a:cubicBezTo>
                <a:cubicBezTo>
                  <a:pt x="20463" y="20019"/>
                  <a:pt x="20676" y="20329"/>
                  <a:pt x="20676" y="20631"/>
                </a:cubicBezTo>
                <a:cubicBezTo>
                  <a:pt x="20676" y="20946"/>
                  <a:pt x="20454" y="21211"/>
                  <a:pt x="20012" y="21428"/>
                </a:cubicBezTo>
                <a:cubicBezTo>
                  <a:pt x="19742" y="21544"/>
                  <a:pt x="19492" y="21600"/>
                  <a:pt x="19261" y="21600"/>
                </a:cubicBezTo>
                <a:cubicBezTo>
                  <a:pt x="18453" y="21600"/>
                  <a:pt x="17875" y="21097"/>
                  <a:pt x="17528" y="20092"/>
                </a:cubicBezTo>
                <a:lnTo>
                  <a:pt x="10800" y="18260"/>
                </a:lnTo>
                <a:lnTo>
                  <a:pt x="4072" y="20092"/>
                </a:lnTo>
                <a:cubicBezTo>
                  <a:pt x="3725" y="21097"/>
                  <a:pt x="3157" y="21600"/>
                  <a:pt x="2368" y="21600"/>
                </a:cubicBezTo>
                <a:cubicBezTo>
                  <a:pt x="2117" y="21600"/>
                  <a:pt x="1858" y="21544"/>
                  <a:pt x="1588" y="21428"/>
                </a:cubicBezTo>
                <a:cubicBezTo>
                  <a:pt x="1165" y="21211"/>
                  <a:pt x="953" y="20946"/>
                  <a:pt x="953" y="20631"/>
                </a:cubicBezTo>
                <a:cubicBezTo>
                  <a:pt x="953" y="20329"/>
                  <a:pt x="1165" y="20019"/>
                  <a:pt x="1588" y="19703"/>
                </a:cubicBezTo>
                <a:cubicBezTo>
                  <a:pt x="529" y="19661"/>
                  <a:pt x="0" y="19337"/>
                  <a:pt x="0" y="18734"/>
                </a:cubicBezTo>
                <a:cubicBezTo>
                  <a:pt x="0" y="18618"/>
                  <a:pt x="19" y="18511"/>
                  <a:pt x="58" y="18410"/>
                </a:cubicBezTo>
                <a:cubicBezTo>
                  <a:pt x="308" y="17937"/>
                  <a:pt x="741" y="17700"/>
                  <a:pt x="1358" y="17700"/>
                </a:cubicBezTo>
                <a:cubicBezTo>
                  <a:pt x="1878" y="17700"/>
                  <a:pt x="2473" y="17879"/>
                  <a:pt x="3147" y="18238"/>
                </a:cubicBezTo>
                <a:lnTo>
                  <a:pt x="7017" y="17204"/>
                </a:lnTo>
                <a:lnTo>
                  <a:pt x="3090" y="16147"/>
                </a:lnTo>
                <a:cubicBezTo>
                  <a:pt x="2435" y="16464"/>
                  <a:pt x="1829" y="16622"/>
                  <a:pt x="1271" y="16622"/>
                </a:cubicBezTo>
                <a:cubicBezTo>
                  <a:pt x="674" y="16622"/>
                  <a:pt x="270" y="16385"/>
                  <a:pt x="58" y="15911"/>
                </a:cubicBezTo>
                <a:cubicBezTo>
                  <a:pt x="20" y="15811"/>
                  <a:pt x="0" y="15702"/>
                  <a:pt x="0" y="15587"/>
                </a:cubicBezTo>
                <a:cubicBezTo>
                  <a:pt x="0" y="14985"/>
                  <a:pt x="529" y="14661"/>
                  <a:pt x="1588" y="14618"/>
                </a:cubicBezTo>
                <a:cubicBezTo>
                  <a:pt x="1165" y="14303"/>
                  <a:pt x="953" y="13993"/>
                  <a:pt x="953" y="13691"/>
                </a:cubicBezTo>
                <a:cubicBezTo>
                  <a:pt x="953" y="13376"/>
                  <a:pt x="1165" y="13109"/>
                  <a:pt x="1588" y="12893"/>
                </a:cubicBezTo>
                <a:cubicBezTo>
                  <a:pt x="1819" y="12808"/>
                  <a:pt x="2060" y="12765"/>
                  <a:pt x="2310" y="12765"/>
                </a:cubicBezTo>
                <a:close/>
                <a:moveTo>
                  <a:pt x="10742" y="9481"/>
                </a:moveTo>
                <a:cubicBezTo>
                  <a:pt x="10472" y="9481"/>
                  <a:pt x="10198" y="9616"/>
                  <a:pt x="9920" y="9886"/>
                </a:cubicBezTo>
                <a:cubicBezTo>
                  <a:pt x="9641" y="10156"/>
                  <a:pt x="9501" y="10426"/>
                  <a:pt x="9501" y="10695"/>
                </a:cubicBezTo>
                <a:cubicBezTo>
                  <a:pt x="9501" y="10867"/>
                  <a:pt x="9567" y="11007"/>
                  <a:pt x="9703" y="11123"/>
                </a:cubicBezTo>
                <a:cubicBezTo>
                  <a:pt x="9934" y="11306"/>
                  <a:pt x="10290" y="11399"/>
                  <a:pt x="10771" y="11399"/>
                </a:cubicBezTo>
                <a:cubicBezTo>
                  <a:pt x="11503" y="11399"/>
                  <a:pt x="11869" y="11194"/>
                  <a:pt x="11869" y="10782"/>
                </a:cubicBezTo>
                <a:cubicBezTo>
                  <a:pt x="11869" y="10511"/>
                  <a:pt x="11748" y="10228"/>
                  <a:pt x="11508" y="9930"/>
                </a:cubicBezTo>
                <a:cubicBezTo>
                  <a:pt x="11267" y="9630"/>
                  <a:pt x="11012" y="9481"/>
                  <a:pt x="10742" y="9481"/>
                </a:cubicBezTo>
                <a:close/>
                <a:moveTo>
                  <a:pt x="15045" y="4202"/>
                </a:moveTo>
                <a:cubicBezTo>
                  <a:pt x="14237" y="4202"/>
                  <a:pt x="13548" y="4450"/>
                  <a:pt x="12981" y="4945"/>
                </a:cubicBezTo>
                <a:cubicBezTo>
                  <a:pt x="12412" y="5441"/>
                  <a:pt x="12128" y="6040"/>
                  <a:pt x="12128" y="6743"/>
                </a:cubicBezTo>
                <a:cubicBezTo>
                  <a:pt x="12128" y="7448"/>
                  <a:pt x="12412" y="8048"/>
                  <a:pt x="12981" y="8543"/>
                </a:cubicBezTo>
                <a:cubicBezTo>
                  <a:pt x="13548" y="9040"/>
                  <a:pt x="14237" y="9287"/>
                  <a:pt x="15045" y="9287"/>
                </a:cubicBezTo>
                <a:cubicBezTo>
                  <a:pt x="15873" y="9287"/>
                  <a:pt x="16570" y="9040"/>
                  <a:pt x="17139" y="8543"/>
                </a:cubicBezTo>
                <a:cubicBezTo>
                  <a:pt x="17707" y="8048"/>
                  <a:pt x="17990" y="7448"/>
                  <a:pt x="17990" y="6743"/>
                </a:cubicBezTo>
                <a:cubicBezTo>
                  <a:pt x="17990" y="6040"/>
                  <a:pt x="17707" y="5441"/>
                  <a:pt x="17139" y="4945"/>
                </a:cubicBezTo>
                <a:cubicBezTo>
                  <a:pt x="16570" y="4450"/>
                  <a:pt x="15873" y="4202"/>
                  <a:pt x="15045" y="4202"/>
                </a:cubicBezTo>
                <a:close/>
                <a:moveTo>
                  <a:pt x="6180" y="4202"/>
                </a:moveTo>
                <a:cubicBezTo>
                  <a:pt x="5372" y="4202"/>
                  <a:pt x="4678" y="4450"/>
                  <a:pt x="4100" y="4945"/>
                </a:cubicBezTo>
                <a:cubicBezTo>
                  <a:pt x="3524" y="5441"/>
                  <a:pt x="3234" y="6040"/>
                  <a:pt x="3234" y="6743"/>
                </a:cubicBezTo>
                <a:cubicBezTo>
                  <a:pt x="3234" y="7448"/>
                  <a:pt x="3524" y="8048"/>
                  <a:pt x="4100" y="8543"/>
                </a:cubicBezTo>
                <a:cubicBezTo>
                  <a:pt x="4678" y="9040"/>
                  <a:pt x="5372" y="9287"/>
                  <a:pt x="6180" y="9287"/>
                </a:cubicBezTo>
                <a:cubicBezTo>
                  <a:pt x="6988" y="9287"/>
                  <a:pt x="7682" y="9040"/>
                  <a:pt x="8260" y="8543"/>
                </a:cubicBezTo>
                <a:cubicBezTo>
                  <a:pt x="8837" y="8048"/>
                  <a:pt x="9126" y="7448"/>
                  <a:pt x="9126" y="6743"/>
                </a:cubicBezTo>
                <a:cubicBezTo>
                  <a:pt x="9126" y="6040"/>
                  <a:pt x="8837" y="5441"/>
                  <a:pt x="8260" y="4945"/>
                </a:cubicBezTo>
                <a:cubicBezTo>
                  <a:pt x="7682" y="4450"/>
                  <a:pt x="6988" y="4202"/>
                  <a:pt x="6180" y="4202"/>
                </a:cubicBezTo>
                <a:close/>
                <a:moveTo>
                  <a:pt x="10742" y="0"/>
                </a:moveTo>
                <a:cubicBezTo>
                  <a:pt x="13591" y="0"/>
                  <a:pt x="16007" y="640"/>
                  <a:pt x="17990" y="1917"/>
                </a:cubicBezTo>
                <a:cubicBezTo>
                  <a:pt x="19877" y="3110"/>
                  <a:pt x="21013" y="4626"/>
                  <a:pt x="21398" y="6464"/>
                </a:cubicBezTo>
                <a:cubicBezTo>
                  <a:pt x="21474" y="6766"/>
                  <a:pt x="21513" y="7053"/>
                  <a:pt x="21513" y="7327"/>
                </a:cubicBezTo>
                <a:cubicBezTo>
                  <a:pt x="21513" y="8562"/>
                  <a:pt x="20966" y="9632"/>
                  <a:pt x="19868" y="10537"/>
                </a:cubicBezTo>
                <a:cubicBezTo>
                  <a:pt x="18732" y="11486"/>
                  <a:pt x="17124" y="12161"/>
                  <a:pt x="15044" y="12564"/>
                </a:cubicBezTo>
                <a:lnTo>
                  <a:pt x="15044" y="12801"/>
                </a:lnTo>
                <a:cubicBezTo>
                  <a:pt x="15044" y="13202"/>
                  <a:pt x="14862" y="13536"/>
                  <a:pt x="14497" y="13803"/>
                </a:cubicBezTo>
                <a:cubicBezTo>
                  <a:pt x="14131" y="14068"/>
                  <a:pt x="13678" y="14223"/>
                  <a:pt x="13139" y="14266"/>
                </a:cubicBezTo>
                <a:cubicBezTo>
                  <a:pt x="12619" y="14295"/>
                  <a:pt x="12225" y="14229"/>
                  <a:pt x="11955" y="14072"/>
                </a:cubicBezTo>
                <a:cubicBezTo>
                  <a:pt x="11551" y="14287"/>
                  <a:pt x="11108" y="14395"/>
                  <a:pt x="10627" y="14395"/>
                </a:cubicBezTo>
                <a:cubicBezTo>
                  <a:pt x="10106" y="14395"/>
                  <a:pt x="9635" y="14280"/>
                  <a:pt x="9212" y="14050"/>
                </a:cubicBezTo>
                <a:cubicBezTo>
                  <a:pt x="8942" y="14223"/>
                  <a:pt x="8529" y="14295"/>
                  <a:pt x="7970" y="14266"/>
                </a:cubicBezTo>
                <a:cubicBezTo>
                  <a:pt x="7431" y="14237"/>
                  <a:pt x="6979" y="14086"/>
                  <a:pt x="6613" y="13813"/>
                </a:cubicBezTo>
                <a:cubicBezTo>
                  <a:pt x="6248" y="13540"/>
                  <a:pt x="6065" y="13202"/>
                  <a:pt x="6065" y="12801"/>
                </a:cubicBezTo>
                <a:lnTo>
                  <a:pt x="6065" y="12476"/>
                </a:lnTo>
                <a:cubicBezTo>
                  <a:pt x="4138" y="12060"/>
                  <a:pt x="2647" y="11399"/>
                  <a:pt x="1589" y="10494"/>
                </a:cubicBezTo>
                <a:cubicBezTo>
                  <a:pt x="529" y="9588"/>
                  <a:pt x="0" y="8533"/>
                  <a:pt x="0" y="7327"/>
                </a:cubicBezTo>
                <a:cubicBezTo>
                  <a:pt x="0" y="7053"/>
                  <a:pt x="39" y="6765"/>
                  <a:pt x="117" y="6464"/>
                </a:cubicBezTo>
                <a:cubicBezTo>
                  <a:pt x="481" y="4626"/>
                  <a:pt x="1608" y="3104"/>
                  <a:pt x="3494" y="1895"/>
                </a:cubicBezTo>
                <a:cubicBezTo>
                  <a:pt x="5477" y="632"/>
                  <a:pt x="7892" y="0"/>
                  <a:pt x="10742"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7" name="Freeform 57"/>
          <p:cNvSpPr/>
          <p:nvPr/>
        </p:nvSpPr>
        <p:spPr>
          <a:xfrm>
            <a:off x="7670999" y="2554644"/>
            <a:ext cx="304295" cy="284529"/>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17582" y="18003"/>
                </a:moveTo>
                <a:cubicBezTo>
                  <a:pt x="18507" y="18003"/>
                  <a:pt x="19261" y="18811"/>
                  <a:pt x="19261" y="19801"/>
                </a:cubicBezTo>
                <a:cubicBezTo>
                  <a:pt x="19261" y="20797"/>
                  <a:pt x="18507" y="21600"/>
                  <a:pt x="17582" y="21600"/>
                </a:cubicBezTo>
                <a:cubicBezTo>
                  <a:pt x="16653" y="21600"/>
                  <a:pt x="15897" y="20797"/>
                  <a:pt x="15897" y="19801"/>
                </a:cubicBezTo>
                <a:cubicBezTo>
                  <a:pt x="15897" y="18811"/>
                  <a:pt x="16653" y="18003"/>
                  <a:pt x="17582" y="18003"/>
                </a:cubicBezTo>
                <a:close/>
                <a:moveTo>
                  <a:pt x="7432" y="18003"/>
                </a:moveTo>
                <a:cubicBezTo>
                  <a:pt x="8362" y="18003"/>
                  <a:pt x="9118" y="18811"/>
                  <a:pt x="9118" y="19801"/>
                </a:cubicBezTo>
                <a:cubicBezTo>
                  <a:pt x="9118" y="20797"/>
                  <a:pt x="8362" y="21600"/>
                  <a:pt x="7432" y="21600"/>
                </a:cubicBezTo>
                <a:cubicBezTo>
                  <a:pt x="6508" y="21600"/>
                  <a:pt x="5753" y="20797"/>
                  <a:pt x="5753" y="19801"/>
                </a:cubicBezTo>
                <a:cubicBezTo>
                  <a:pt x="5753" y="18811"/>
                  <a:pt x="6508" y="18003"/>
                  <a:pt x="7432" y="18003"/>
                </a:cubicBezTo>
                <a:close/>
                <a:moveTo>
                  <a:pt x="14845" y="8403"/>
                </a:moveTo>
                <a:lnTo>
                  <a:pt x="14845" y="10799"/>
                </a:lnTo>
                <a:cubicBezTo>
                  <a:pt x="14845" y="10799"/>
                  <a:pt x="18350" y="10799"/>
                  <a:pt x="18350" y="10799"/>
                </a:cubicBezTo>
                <a:lnTo>
                  <a:pt x="18674" y="8403"/>
                </a:lnTo>
                <a:close/>
                <a:moveTo>
                  <a:pt x="10359" y="8403"/>
                </a:moveTo>
                <a:lnTo>
                  <a:pt x="10359" y="10799"/>
                </a:lnTo>
                <a:lnTo>
                  <a:pt x="13724" y="10799"/>
                </a:lnTo>
                <a:lnTo>
                  <a:pt x="13724" y="8403"/>
                </a:lnTo>
                <a:cubicBezTo>
                  <a:pt x="13724" y="8403"/>
                  <a:pt x="10359" y="8403"/>
                  <a:pt x="10359" y="8403"/>
                </a:cubicBezTo>
                <a:close/>
                <a:moveTo>
                  <a:pt x="5896" y="8403"/>
                </a:moveTo>
                <a:cubicBezTo>
                  <a:pt x="5896" y="8403"/>
                  <a:pt x="6269" y="10799"/>
                  <a:pt x="6269" y="10799"/>
                </a:cubicBezTo>
                <a:lnTo>
                  <a:pt x="9244" y="10799"/>
                </a:lnTo>
                <a:lnTo>
                  <a:pt x="9244" y="8403"/>
                </a:lnTo>
                <a:close/>
                <a:moveTo>
                  <a:pt x="14845" y="4799"/>
                </a:moveTo>
                <a:lnTo>
                  <a:pt x="14845" y="7202"/>
                </a:lnTo>
                <a:lnTo>
                  <a:pt x="18832" y="7202"/>
                </a:lnTo>
                <a:lnTo>
                  <a:pt x="19150" y="4799"/>
                </a:lnTo>
                <a:cubicBezTo>
                  <a:pt x="19150" y="4799"/>
                  <a:pt x="14845" y="4799"/>
                  <a:pt x="14845" y="4799"/>
                </a:cubicBezTo>
                <a:close/>
                <a:moveTo>
                  <a:pt x="10359" y="4799"/>
                </a:moveTo>
                <a:lnTo>
                  <a:pt x="10359" y="7202"/>
                </a:lnTo>
                <a:lnTo>
                  <a:pt x="13724" y="7202"/>
                </a:lnTo>
                <a:lnTo>
                  <a:pt x="13724" y="4799"/>
                </a:lnTo>
                <a:cubicBezTo>
                  <a:pt x="13724" y="4799"/>
                  <a:pt x="10359" y="4799"/>
                  <a:pt x="10359" y="4799"/>
                </a:cubicBezTo>
                <a:close/>
                <a:moveTo>
                  <a:pt x="5338" y="4799"/>
                </a:moveTo>
                <a:lnTo>
                  <a:pt x="5716" y="7236"/>
                </a:lnTo>
                <a:cubicBezTo>
                  <a:pt x="5770" y="7220"/>
                  <a:pt x="5819" y="7202"/>
                  <a:pt x="5880" y="7202"/>
                </a:cubicBezTo>
                <a:lnTo>
                  <a:pt x="9244" y="7202"/>
                </a:lnTo>
                <a:lnTo>
                  <a:pt x="9244" y="4799"/>
                </a:lnTo>
                <a:cubicBezTo>
                  <a:pt x="9244" y="4799"/>
                  <a:pt x="5338" y="4799"/>
                  <a:pt x="5338" y="4799"/>
                </a:cubicBezTo>
                <a:close/>
                <a:moveTo>
                  <a:pt x="1122" y="0"/>
                </a:moveTo>
                <a:lnTo>
                  <a:pt x="3643" y="0"/>
                </a:lnTo>
                <a:cubicBezTo>
                  <a:pt x="4190" y="0"/>
                  <a:pt x="4654" y="422"/>
                  <a:pt x="4748" y="1002"/>
                </a:cubicBezTo>
                <a:lnTo>
                  <a:pt x="4961" y="2403"/>
                </a:lnTo>
                <a:lnTo>
                  <a:pt x="20446" y="2403"/>
                </a:lnTo>
                <a:cubicBezTo>
                  <a:pt x="20768" y="2403"/>
                  <a:pt x="21075" y="2549"/>
                  <a:pt x="21288" y="2812"/>
                </a:cubicBezTo>
                <a:cubicBezTo>
                  <a:pt x="21501" y="3077"/>
                  <a:pt x="21600" y="3421"/>
                  <a:pt x="21551" y="3768"/>
                </a:cubicBezTo>
                <a:lnTo>
                  <a:pt x="20435" y="12170"/>
                </a:lnTo>
                <a:cubicBezTo>
                  <a:pt x="20352" y="12762"/>
                  <a:pt x="19882" y="13202"/>
                  <a:pt x="19325" y="13202"/>
                </a:cubicBezTo>
                <a:lnTo>
                  <a:pt x="6646" y="13202"/>
                </a:lnTo>
                <a:lnTo>
                  <a:pt x="6832" y="14403"/>
                </a:lnTo>
                <a:lnTo>
                  <a:pt x="18203" y="14403"/>
                </a:lnTo>
                <a:cubicBezTo>
                  <a:pt x="18821" y="14403"/>
                  <a:pt x="19325" y="14936"/>
                  <a:pt x="19325" y="15597"/>
                </a:cubicBezTo>
                <a:cubicBezTo>
                  <a:pt x="19325" y="16266"/>
                  <a:pt x="18821" y="16799"/>
                  <a:pt x="18203" y="16799"/>
                </a:cubicBezTo>
                <a:lnTo>
                  <a:pt x="5880" y="16799"/>
                </a:lnTo>
                <a:cubicBezTo>
                  <a:pt x="5738" y="16799"/>
                  <a:pt x="5601" y="16765"/>
                  <a:pt x="5469" y="16712"/>
                </a:cubicBezTo>
                <a:cubicBezTo>
                  <a:pt x="5420" y="16694"/>
                  <a:pt x="5388" y="16658"/>
                  <a:pt x="5343" y="16636"/>
                </a:cubicBezTo>
                <a:cubicBezTo>
                  <a:pt x="5268" y="16589"/>
                  <a:pt x="5191" y="16541"/>
                  <a:pt x="5125" y="16476"/>
                </a:cubicBezTo>
                <a:cubicBezTo>
                  <a:pt x="5087" y="16436"/>
                  <a:pt x="5053" y="16389"/>
                  <a:pt x="5021" y="16343"/>
                </a:cubicBezTo>
                <a:cubicBezTo>
                  <a:pt x="4972" y="16272"/>
                  <a:pt x="4923" y="16208"/>
                  <a:pt x="4884" y="16125"/>
                </a:cubicBezTo>
                <a:cubicBezTo>
                  <a:pt x="4857" y="16067"/>
                  <a:pt x="4846" y="16009"/>
                  <a:pt x="4824" y="15944"/>
                </a:cubicBezTo>
                <a:cubicBezTo>
                  <a:pt x="4808" y="15897"/>
                  <a:pt x="4786" y="15849"/>
                  <a:pt x="4775" y="15797"/>
                </a:cubicBezTo>
                <a:lnTo>
                  <a:pt x="2691" y="2403"/>
                </a:lnTo>
                <a:lnTo>
                  <a:pt x="1122" y="2403"/>
                </a:lnTo>
                <a:cubicBezTo>
                  <a:pt x="503" y="2403"/>
                  <a:pt x="0" y="1863"/>
                  <a:pt x="0" y="1202"/>
                </a:cubicBezTo>
                <a:cubicBezTo>
                  <a:pt x="0" y="538"/>
                  <a:pt x="503" y="0"/>
                  <a:pt x="1122"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8" name="Shape 46"/>
          <p:cNvSpPr/>
          <p:nvPr/>
        </p:nvSpPr>
        <p:spPr>
          <a:xfrm>
            <a:off x="8758045" y="2690035"/>
            <a:ext cx="598249" cy="6110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30" y="15931"/>
                </a:moveTo>
                <a:cubicBezTo>
                  <a:pt x="2287" y="16741"/>
                  <a:pt x="0" y="16887"/>
                  <a:pt x="0" y="20181"/>
                </a:cubicBezTo>
                <a:cubicBezTo>
                  <a:pt x="0" y="20856"/>
                  <a:pt x="3509" y="21505"/>
                  <a:pt x="9295" y="21600"/>
                </a:cubicBezTo>
                <a:lnTo>
                  <a:pt x="10029" y="16977"/>
                </a:lnTo>
                <a:lnTo>
                  <a:pt x="9660" y="16399"/>
                </a:lnTo>
                <a:cubicBezTo>
                  <a:pt x="9608" y="16318"/>
                  <a:pt x="9614" y="16212"/>
                  <a:pt x="9681" y="16142"/>
                </a:cubicBezTo>
                <a:lnTo>
                  <a:pt x="10641" y="15121"/>
                </a:lnTo>
                <a:cubicBezTo>
                  <a:pt x="10729" y="15035"/>
                  <a:pt x="10878" y="15035"/>
                  <a:pt x="10959" y="15121"/>
                </a:cubicBezTo>
                <a:lnTo>
                  <a:pt x="11926" y="16142"/>
                </a:lnTo>
                <a:cubicBezTo>
                  <a:pt x="11988" y="16212"/>
                  <a:pt x="11997" y="16318"/>
                  <a:pt x="11946" y="16399"/>
                </a:cubicBezTo>
                <a:lnTo>
                  <a:pt x="11576" y="16977"/>
                </a:lnTo>
                <a:lnTo>
                  <a:pt x="12306" y="21600"/>
                </a:lnTo>
                <a:cubicBezTo>
                  <a:pt x="18096" y="21505"/>
                  <a:pt x="21600" y="20856"/>
                  <a:pt x="21600" y="20181"/>
                </a:cubicBezTo>
                <a:cubicBezTo>
                  <a:pt x="21600" y="16887"/>
                  <a:pt x="19314" y="16741"/>
                  <a:pt x="16770" y="15931"/>
                </a:cubicBezTo>
                <a:cubicBezTo>
                  <a:pt x="15204" y="15428"/>
                  <a:pt x="13266" y="15146"/>
                  <a:pt x="13678" y="12506"/>
                </a:cubicBezTo>
                <a:cubicBezTo>
                  <a:pt x="14710" y="11585"/>
                  <a:pt x="15069" y="9678"/>
                  <a:pt x="15069" y="9678"/>
                </a:cubicBezTo>
                <a:cubicBezTo>
                  <a:pt x="15069" y="9678"/>
                  <a:pt x="16447" y="9004"/>
                  <a:pt x="16601" y="7701"/>
                </a:cubicBezTo>
                <a:cubicBezTo>
                  <a:pt x="16719" y="6714"/>
                  <a:pt x="16190" y="6257"/>
                  <a:pt x="16190" y="6257"/>
                </a:cubicBezTo>
                <a:lnTo>
                  <a:pt x="16190" y="4994"/>
                </a:lnTo>
                <a:cubicBezTo>
                  <a:pt x="16190" y="2203"/>
                  <a:pt x="13745" y="0"/>
                  <a:pt x="10800" y="0"/>
                </a:cubicBezTo>
                <a:cubicBezTo>
                  <a:pt x="7856" y="0"/>
                  <a:pt x="5411" y="2203"/>
                  <a:pt x="5411" y="4994"/>
                </a:cubicBezTo>
                <a:lnTo>
                  <a:pt x="5411" y="6257"/>
                </a:lnTo>
                <a:cubicBezTo>
                  <a:pt x="5411" y="6257"/>
                  <a:pt x="4881" y="6714"/>
                  <a:pt x="5000" y="7701"/>
                </a:cubicBezTo>
                <a:cubicBezTo>
                  <a:pt x="5153" y="9004"/>
                  <a:pt x="6525" y="9678"/>
                  <a:pt x="6525" y="9678"/>
                </a:cubicBezTo>
                <a:cubicBezTo>
                  <a:pt x="6525" y="9678"/>
                  <a:pt x="6891" y="11585"/>
                  <a:pt x="7923" y="12506"/>
                </a:cubicBezTo>
                <a:cubicBezTo>
                  <a:pt x="8339" y="15146"/>
                  <a:pt x="6398" y="15428"/>
                  <a:pt x="4830" y="15931"/>
                </a:cubicBezTo>
                <a:cubicBezTo>
                  <a:pt x="4830" y="15931"/>
                  <a:pt x="4830" y="15931"/>
                  <a:pt x="4830" y="15931"/>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09" name="Shape 48"/>
          <p:cNvSpPr/>
          <p:nvPr/>
        </p:nvSpPr>
        <p:spPr>
          <a:xfrm>
            <a:off x="6097594" y="3931039"/>
            <a:ext cx="366457" cy="378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83" y="615"/>
                </a:moveTo>
                <a:lnTo>
                  <a:pt x="11283" y="469"/>
                </a:lnTo>
                <a:cubicBezTo>
                  <a:pt x="11283" y="210"/>
                  <a:pt x="11067" y="0"/>
                  <a:pt x="10800" y="0"/>
                </a:cubicBezTo>
                <a:cubicBezTo>
                  <a:pt x="10533" y="0"/>
                  <a:pt x="10317" y="210"/>
                  <a:pt x="10317" y="469"/>
                </a:cubicBezTo>
                <a:lnTo>
                  <a:pt x="10317" y="615"/>
                </a:lnTo>
                <a:cubicBezTo>
                  <a:pt x="4665" y="857"/>
                  <a:pt x="141" y="5308"/>
                  <a:pt x="0" y="10814"/>
                </a:cubicBezTo>
                <a:cubicBezTo>
                  <a:pt x="716" y="10130"/>
                  <a:pt x="1699" y="9709"/>
                  <a:pt x="2783" y="9709"/>
                </a:cubicBezTo>
                <a:cubicBezTo>
                  <a:pt x="3812" y="9709"/>
                  <a:pt x="4750" y="10088"/>
                  <a:pt x="5456" y="10711"/>
                </a:cubicBezTo>
                <a:cubicBezTo>
                  <a:pt x="6161" y="10088"/>
                  <a:pt x="7098" y="9709"/>
                  <a:pt x="8128" y="9709"/>
                </a:cubicBezTo>
                <a:cubicBezTo>
                  <a:pt x="8820" y="9709"/>
                  <a:pt x="9470" y="9881"/>
                  <a:pt x="10036" y="10183"/>
                </a:cubicBezTo>
                <a:lnTo>
                  <a:pt x="10036" y="18973"/>
                </a:lnTo>
                <a:cubicBezTo>
                  <a:pt x="10036" y="19605"/>
                  <a:pt x="9506" y="20120"/>
                  <a:pt x="8853" y="20120"/>
                </a:cubicBezTo>
                <a:cubicBezTo>
                  <a:pt x="8200" y="20120"/>
                  <a:pt x="7670" y="19605"/>
                  <a:pt x="7670" y="18973"/>
                </a:cubicBezTo>
                <a:lnTo>
                  <a:pt x="6142" y="18973"/>
                </a:lnTo>
                <a:cubicBezTo>
                  <a:pt x="6142" y="20421"/>
                  <a:pt x="7359" y="21600"/>
                  <a:pt x="8853" y="21600"/>
                </a:cubicBezTo>
                <a:cubicBezTo>
                  <a:pt x="10348" y="21600"/>
                  <a:pt x="11564" y="20421"/>
                  <a:pt x="11564" y="18973"/>
                </a:cubicBezTo>
                <a:lnTo>
                  <a:pt x="11564" y="10183"/>
                </a:lnTo>
                <a:cubicBezTo>
                  <a:pt x="12130" y="9881"/>
                  <a:pt x="12780" y="9709"/>
                  <a:pt x="13472" y="9709"/>
                </a:cubicBezTo>
                <a:cubicBezTo>
                  <a:pt x="14502" y="9709"/>
                  <a:pt x="15439" y="10088"/>
                  <a:pt x="16144" y="10711"/>
                </a:cubicBezTo>
                <a:cubicBezTo>
                  <a:pt x="16850" y="10088"/>
                  <a:pt x="17788" y="9709"/>
                  <a:pt x="18817" y="9709"/>
                </a:cubicBezTo>
                <a:cubicBezTo>
                  <a:pt x="19901" y="9709"/>
                  <a:pt x="20884" y="10130"/>
                  <a:pt x="21600" y="10814"/>
                </a:cubicBezTo>
                <a:cubicBezTo>
                  <a:pt x="21459" y="5308"/>
                  <a:pt x="16935" y="857"/>
                  <a:pt x="11283" y="615"/>
                </a:cubicBezTo>
                <a:cubicBezTo>
                  <a:pt x="11283" y="615"/>
                  <a:pt x="11283" y="615"/>
                  <a:pt x="11283" y="615"/>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10" name="Freeform 60"/>
          <p:cNvSpPr/>
          <p:nvPr/>
        </p:nvSpPr>
        <p:spPr>
          <a:xfrm>
            <a:off x="6484551" y="3147510"/>
            <a:ext cx="325573" cy="325485"/>
          </a:xfrm>
          <a:custGeom>
            <a:avLst/>
            <a:gdLst/>
            <a:ahLst/>
            <a:cxnLst>
              <a:cxn ang="0">
                <a:pos x="wd2" y="hd2"/>
              </a:cxn>
              <a:cxn ang="5400000">
                <a:pos x="wd2" y="hd2"/>
              </a:cxn>
              <a:cxn ang="10800000">
                <a:pos x="wd2" y="hd2"/>
              </a:cxn>
              <a:cxn ang="16200000">
                <a:pos x="wd2" y="hd2"/>
              </a:cxn>
            </a:cxnLst>
            <a:rect l="0" t="0" r="r" b="b"/>
            <a:pathLst>
              <a:path w="21166" h="21600" fill="norm" stroke="1" extrusionOk="0">
                <a:moveTo>
                  <a:pt x="3672" y="16894"/>
                </a:moveTo>
                <a:cubicBezTo>
                  <a:pt x="3973" y="16894"/>
                  <a:pt x="4256" y="17013"/>
                  <a:pt x="4469" y="17231"/>
                </a:cubicBezTo>
                <a:cubicBezTo>
                  <a:pt x="4681" y="17448"/>
                  <a:pt x="4798" y="17737"/>
                  <a:pt x="4798" y="18044"/>
                </a:cubicBezTo>
                <a:cubicBezTo>
                  <a:pt x="4798" y="18351"/>
                  <a:pt x="4681" y="18639"/>
                  <a:pt x="4469" y="18857"/>
                </a:cubicBezTo>
                <a:cubicBezTo>
                  <a:pt x="4256" y="19074"/>
                  <a:pt x="3973" y="19193"/>
                  <a:pt x="3672" y="19193"/>
                </a:cubicBezTo>
                <a:cubicBezTo>
                  <a:pt x="3372" y="19193"/>
                  <a:pt x="3089" y="19074"/>
                  <a:pt x="2876" y="18857"/>
                </a:cubicBezTo>
                <a:cubicBezTo>
                  <a:pt x="2663" y="18639"/>
                  <a:pt x="2546" y="18351"/>
                  <a:pt x="2546" y="18044"/>
                </a:cubicBezTo>
                <a:cubicBezTo>
                  <a:pt x="2546" y="17737"/>
                  <a:pt x="2663" y="17448"/>
                  <a:pt x="2876" y="17231"/>
                </a:cubicBezTo>
                <a:cubicBezTo>
                  <a:pt x="3089" y="17013"/>
                  <a:pt x="3372" y="16894"/>
                  <a:pt x="3672" y="16894"/>
                </a:cubicBezTo>
                <a:close/>
                <a:moveTo>
                  <a:pt x="14034" y="1474"/>
                </a:moveTo>
                <a:cubicBezTo>
                  <a:pt x="12985" y="1474"/>
                  <a:pt x="12017" y="1872"/>
                  <a:pt x="11308" y="2596"/>
                </a:cubicBezTo>
                <a:lnTo>
                  <a:pt x="10430" y="3492"/>
                </a:lnTo>
                <a:cubicBezTo>
                  <a:pt x="9223" y="4724"/>
                  <a:pt x="8935" y="6585"/>
                  <a:pt x="9720" y="8131"/>
                </a:cubicBezTo>
                <a:cubicBezTo>
                  <a:pt x="9878" y="8443"/>
                  <a:pt x="9788" y="8795"/>
                  <a:pt x="9530" y="9046"/>
                </a:cubicBezTo>
                <a:lnTo>
                  <a:pt x="2019" y="16705"/>
                </a:lnTo>
                <a:cubicBezTo>
                  <a:pt x="1648" y="17083"/>
                  <a:pt x="1444" y="17587"/>
                  <a:pt x="1444" y="18122"/>
                </a:cubicBezTo>
                <a:cubicBezTo>
                  <a:pt x="1444" y="18657"/>
                  <a:pt x="1648" y="19161"/>
                  <a:pt x="2019" y="19539"/>
                </a:cubicBezTo>
                <a:cubicBezTo>
                  <a:pt x="2389" y="19918"/>
                  <a:pt x="2883" y="20126"/>
                  <a:pt x="3407" y="20126"/>
                </a:cubicBezTo>
                <a:cubicBezTo>
                  <a:pt x="3931" y="20126"/>
                  <a:pt x="4424" y="19918"/>
                  <a:pt x="4795" y="19539"/>
                </a:cubicBezTo>
                <a:lnTo>
                  <a:pt x="12297" y="11871"/>
                </a:lnTo>
                <a:cubicBezTo>
                  <a:pt x="12535" y="11613"/>
                  <a:pt x="12888" y="11515"/>
                  <a:pt x="13193" y="11677"/>
                </a:cubicBezTo>
                <a:cubicBezTo>
                  <a:pt x="13743" y="11968"/>
                  <a:pt x="14360" y="12118"/>
                  <a:pt x="14983" y="12118"/>
                </a:cubicBezTo>
                <a:cubicBezTo>
                  <a:pt x="16025" y="12118"/>
                  <a:pt x="17003" y="11704"/>
                  <a:pt x="17739" y="10953"/>
                </a:cubicBezTo>
                <a:lnTo>
                  <a:pt x="18617" y="10057"/>
                </a:lnTo>
                <a:cubicBezTo>
                  <a:pt x="19476" y="9180"/>
                  <a:pt x="19855" y="7917"/>
                  <a:pt x="19684" y="6683"/>
                </a:cubicBezTo>
                <a:lnTo>
                  <a:pt x="17881" y="8516"/>
                </a:lnTo>
                <a:cubicBezTo>
                  <a:pt x="17206" y="9205"/>
                  <a:pt x="16307" y="9585"/>
                  <a:pt x="15351" y="9585"/>
                </a:cubicBezTo>
                <a:cubicBezTo>
                  <a:pt x="14394" y="9585"/>
                  <a:pt x="13495" y="9205"/>
                  <a:pt x="12819" y="8515"/>
                </a:cubicBezTo>
                <a:cubicBezTo>
                  <a:pt x="12143" y="7824"/>
                  <a:pt x="11770" y="6907"/>
                  <a:pt x="11770" y="5930"/>
                </a:cubicBezTo>
                <a:cubicBezTo>
                  <a:pt x="11770" y="4954"/>
                  <a:pt x="12142" y="4036"/>
                  <a:pt x="12819" y="3346"/>
                </a:cubicBezTo>
                <a:lnTo>
                  <a:pt x="14617" y="1516"/>
                </a:lnTo>
                <a:cubicBezTo>
                  <a:pt x="14423" y="1488"/>
                  <a:pt x="14228" y="1474"/>
                  <a:pt x="14034" y="1474"/>
                </a:cubicBezTo>
                <a:close/>
                <a:moveTo>
                  <a:pt x="14034" y="0"/>
                </a:moveTo>
                <a:cubicBezTo>
                  <a:pt x="14806" y="0"/>
                  <a:pt x="15584" y="167"/>
                  <a:pt x="16284" y="483"/>
                </a:cubicBezTo>
                <a:cubicBezTo>
                  <a:pt x="16502" y="582"/>
                  <a:pt x="16658" y="784"/>
                  <a:pt x="16702" y="1022"/>
                </a:cubicBezTo>
                <a:cubicBezTo>
                  <a:pt x="16745" y="1262"/>
                  <a:pt x="16670" y="1507"/>
                  <a:pt x="16501" y="1679"/>
                </a:cubicBezTo>
                <a:lnTo>
                  <a:pt x="13839" y="4389"/>
                </a:lnTo>
                <a:cubicBezTo>
                  <a:pt x="13436" y="4800"/>
                  <a:pt x="13214" y="5348"/>
                  <a:pt x="13214" y="5930"/>
                </a:cubicBezTo>
                <a:cubicBezTo>
                  <a:pt x="13214" y="6513"/>
                  <a:pt x="13436" y="7061"/>
                  <a:pt x="13840" y="7472"/>
                </a:cubicBezTo>
                <a:cubicBezTo>
                  <a:pt x="14243" y="7884"/>
                  <a:pt x="14780" y="8111"/>
                  <a:pt x="15350" y="8111"/>
                </a:cubicBezTo>
                <a:cubicBezTo>
                  <a:pt x="15921" y="8111"/>
                  <a:pt x="16458" y="7884"/>
                  <a:pt x="16861" y="7472"/>
                </a:cubicBezTo>
                <a:lnTo>
                  <a:pt x="19526" y="4763"/>
                </a:lnTo>
                <a:cubicBezTo>
                  <a:pt x="19695" y="4592"/>
                  <a:pt x="19935" y="4516"/>
                  <a:pt x="20169" y="4561"/>
                </a:cubicBezTo>
                <a:cubicBezTo>
                  <a:pt x="20403" y="4606"/>
                  <a:pt x="20600" y="4765"/>
                  <a:pt x="20696" y="4987"/>
                </a:cubicBezTo>
                <a:cubicBezTo>
                  <a:pt x="21600" y="7074"/>
                  <a:pt x="21175" y="9530"/>
                  <a:pt x="19637" y="11099"/>
                </a:cubicBezTo>
                <a:lnTo>
                  <a:pt x="18760" y="11995"/>
                </a:lnTo>
                <a:cubicBezTo>
                  <a:pt x="17751" y="13025"/>
                  <a:pt x="16410" y="13592"/>
                  <a:pt x="14983" y="13592"/>
                </a:cubicBezTo>
                <a:cubicBezTo>
                  <a:pt x="14316" y="13592"/>
                  <a:pt x="13651" y="13463"/>
                  <a:pt x="13032" y="13216"/>
                </a:cubicBezTo>
                <a:lnTo>
                  <a:pt x="5816" y="20581"/>
                </a:lnTo>
                <a:cubicBezTo>
                  <a:pt x="5173" y="21238"/>
                  <a:pt x="4317" y="21600"/>
                  <a:pt x="3407" y="21600"/>
                </a:cubicBezTo>
                <a:cubicBezTo>
                  <a:pt x="2497" y="21600"/>
                  <a:pt x="1641" y="21238"/>
                  <a:pt x="998" y="20581"/>
                </a:cubicBezTo>
                <a:cubicBezTo>
                  <a:pt x="354" y="19924"/>
                  <a:pt x="0" y="19051"/>
                  <a:pt x="0" y="18122"/>
                </a:cubicBezTo>
                <a:cubicBezTo>
                  <a:pt x="0" y="17193"/>
                  <a:pt x="354" y="16320"/>
                  <a:pt x="998" y="15663"/>
                </a:cubicBezTo>
                <a:lnTo>
                  <a:pt x="8213" y="8298"/>
                </a:lnTo>
                <a:cubicBezTo>
                  <a:pt x="7438" y="6292"/>
                  <a:pt x="7888" y="4003"/>
                  <a:pt x="9409" y="2450"/>
                </a:cubicBezTo>
                <a:lnTo>
                  <a:pt x="10287" y="1554"/>
                </a:lnTo>
                <a:cubicBezTo>
                  <a:pt x="11269" y="552"/>
                  <a:pt x="12599" y="0"/>
                  <a:pt x="14034"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11" name="Shape 51"/>
          <p:cNvSpPr/>
          <p:nvPr/>
        </p:nvSpPr>
        <p:spPr>
          <a:xfrm>
            <a:off x="9366925" y="5055225"/>
            <a:ext cx="423582" cy="418833"/>
          </a:xfrm>
          <a:custGeom>
            <a:avLst/>
            <a:gdLst/>
            <a:ahLst/>
            <a:cxnLst>
              <a:cxn ang="0">
                <a:pos x="wd2" y="hd2"/>
              </a:cxn>
              <a:cxn ang="5400000">
                <a:pos x="wd2" y="hd2"/>
              </a:cxn>
              <a:cxn ang="10800000">
                <a:pos x="wd2" y="hd2"/>
              </a:cxn>
              <a:cxn ang="16200000">
                <a:pos x="wd2" y="hd2"/>
              </a:cxn>
            </a:cxnLst>
            <a:rect l="0" t="0" r="r" b="b"/>
            <a:pathLst>
              <a:path w="16698" h="16908" fill="norm" stroke="1" extrusionOk="0">
                <a:moveTo>
                  <a:pt x="10633" y="6621"/>
                </a:moveTo>
                <a:lnTo>
                  <a:pt x="11856" y="7871"/>
                </a:lnTo>
                <a:lnTo>
                  <a:pt x="11347" y="8395"/>
                </a:lnTo>
                <a:lnTo>
                  <a:pt x="10122" y="7145"/>
                </a:lnTo>
                <a:lnTo>
                  <a:pt x="9468" y="7817"/>
                </a:lnTo>
                <a:lnTo>
                  <a:pt x="10686" y="9067"/>
                </a:lnTo>
                <a:lnTo>
                  <a:pt x="10177" y="9593"/>
                </a:lnTo>
                <a:lnTo>
                  <a:pt x="8954" y="8341"/>
                </a:lnTo>
                <a:lnTo>
                  <a:pt x="8245" y="9064"/>
                </a:lnTo>
                <a:lnTo>
                  <a:pt x="9412" y="10258"/>
                </a:lnTo>
                <a:lnTo>
                  <a:pt x="8901" y="10784"/>
                </a:lnTo>
                <a:lnTo>
                  <a:pt x="7736" y="9588"/>
                </a:lnTo>
                <a:lnTo>
                  <a:pt x="6995" y="10346"/>
                </a:lnTo>
                <a:lnTo>
                  <a:pt x="8161" y="11539"/>
                </a:lnTo>
                <a:lnTo>
                  <a:pt x="7649" y="12063"/>
                </a:lnTo>
                <a:lnTo>
                  <a:pt x="6481" y="10870"/>
                </a:lnTo>
                <a:lnTo>
                  <a:pt x="1483" y="15991"/>
                </a:lnTo>
                <a:lnTo>
                  <a:pt x="969" y="15467"/>
                </a:lnTo>
                <a:lnTo>
                  <a:pt x="5973" y="10346"/>
                </a:lnTo>
                <a:lnTo>
                  <a:pt x="4581" y="8919"/>
                </a:lnTo>
                <a:lnTo>
                  <a:pt x="5092" y="8395"/>
                </a:lnTo>
                <a:lnTo>
                  <a:pt x="6481" y="9820"/>
                </a:lnTo>
                <a:lnTo>
                  <a:pt x="7224" y="9064"/>
                </a:lnTo>
                <a:lnTo>
                  <a:pt x="5830" y="7639"/>
                </a:lnTo>
                <a:lnTo>
                  <a:pt x="6342" y="7115"/>
                </a:lnTo>
                <a:lnTo>
                  <a:pt x="7736" y="8541"/>
                </a:lnTo>
                <a:lnTo>
                  <a:pt x="8440" y="7817"/>
                </a:lnTo>
                <a:lnTo>
                  <a:pt x="7106" y="6448"/>
                </a:lnTo>
                <a:lnTo>
                  <a:pt x="7618" y="5924"/>
                </a:lnTo>
                <a:lnTo>
                  <a:pt x="8954" y="7293"/>
                </a:lnTo>
                <a:lnTo>
                  <a:pt x="9610" y="6619"/>
                </a:lnTo>
                <a:lnTo>
                  <a:pt x="8276" y="5250"/>
                </a:lnTo>
                <a:lnTo>
                  <a:pt x="8787" y="4727"/>
                </a:lnTo>
                <a:lnTo>
                  <a:pt x="10122" y="6095"/>
                </a:lnTo>
                <a:lnTo>
                  <a:pt x="15125" y="974"/>
                </a:lnTo>
                <a:lnTo>
                  <a:pt x="15638" y="1498"/>
                </a:lnTo>
                <a:cubicBezTo>
                  <a:pt x="15638" y="1498"/>
                  <a:pt x="10633" y="6621"/>
                  <a:pt x="10633" y="6621"/>
                </a:cubicBezTo>
                <a:close/>
                <a:moveTo>
                  <a:pt x="15805" y="739"/>
                </a:moveTo>
                <a:cubicBezTo>
                  <a:pt x="15805" y="739"/>
                  <a:pt x="10293" y="-2346"/>
                  <a:pt x="4011" y="4087"/>
                </a:cubicBezTo>
                <a:cubicBezTo>
                  <a:pt x="-2326" y="10579"/>
                  <a:pt x="743" y="16167"/>
                  <a:pt x="743" y="16167"/>
                </a:cubicBezTo>
                <a:cubicBezTo>
                  <a:pt x="743" y="16167"/>
                  <a:pt x="6257" y="19254"/>
                  <a:pt x="12539" y="12821"/>
                </a:cubicBezTo>
                <a:cubicBezTo>
                  <a:pt x="19274" y="5922"/>
                  <a:pt x="15805" y="739"/>
                  <a:pt x="15805" y="739"/>
                </a:cubicBezTo>
                <a:cubicBezTo>
                  <a:pt x="15805" y="739"/>
                  <a:pt x="15805" y="739"/>
                  <a:pt x="15805" y="739"/>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12" name="Freeform 63"/>
          <p:cNvSpPr/>
          <p:nvPr/>
        </p:nvSpPr>
        <p:spPr>
          <a:xfrm>
            <a:off x="8461937" y="5363354"/>
            <a:ext cx="233943" cy="2339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34" y="4555"/>
                </a:moveTo>
                <a:lnTo>
                  <a:pt x="8734" y="8734"/>
                </a:lnTo>
                <a:lnTo>
                  <a:pt x="4555" y="8734"/>
                </a:lnTo>
                <a:lnTo>
                  <a:pt x="4555" y="12866"/>
                </a:lnTo>
                <a:lnTo>
                  <a:pt x="8734" y="12866"/>
                </a:lnTo>
                <a:lnTo>
                  <a:pt x="8734" y="17045"/>
                </a:lnTo>
                <a:lnTo>
                  <a:pt x="12866" y="17045"/>
                </a:lnTo>
                <a:lnTo>
                  <a:pt x="12866" y="12866"/>
                </a:lnTo>
                <a:lnTo>
                  <a:pt x="17045" y="12866"/>
                </a:lnTo>
                <a:lnTo>
                  <a:pt x="17045" y="8734"/>
                </a:lnTo>
                <a:lnTo>
                  <a:pt x="12866" y="8734"/>
                </a:lnTo>
                <a:lnTo>
                  <a:pt x="12866" y="4555"/>
                </a:ln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solidFill>
            <a:schemeClr val="accent5"/>
          </a:solidFill>
          <a:ln w="12700">
            <a:miter lim="400000"/>
          </a:ln>
        </p:spPr>
        <p:txBody>
          <a:bodyPr lIns="45719" rIns="45719" anchor="ctr"/>
          <a:lstStyle/>
          <a:p>
            <a:pPr algn="ctr">
              <a:defRPr>
                <a:solidFill>
                  <a:srgbClr val="FFFFFF"/>
                </a:solidFill>
              </a:defRPr>
            </a:pPr>
          </a:p>
        </p:txBody>
      </p:sp>
      <p:sp>
        <p:nvSpPr>
          <p:cNvPr id="4513" name="Freeform 64"/>
          <p:cNvSpPr/>
          <p:nvPr/>
        </p:nvSpPr>
        <p:spPr>
          <a:xfrm>
            <a:off x="5513425" y="3598067"/>
            <a:ext cx="323989" cy="5141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25" y="16127"/>
                </a:moveTo>
                <a:lnTo>
                  <a:pt x="16325" y="16127"/>
                </a:lnTo>
                <a:cubicBezTo>
                  <a:pt x="17239" y="16127"/>
                  <a:pt x="17239" y="17063"/>
                  <a:pt x="16325" y="17423"/>
                </a:cubicBezTo>
                <a:cubicBezTo>
                  <a:pt x="16896" y="17927"/>
                  <a:pt x="16325" y="18575"/>
                  <a:pt x="15067" y="18647"/>
                </a:cubicBezTo>
                <a:cubicBezTo>
                  <a:pt x="14839" y="19512"/>
                  <a:pt x="13582" y="20520"/>
                  <a:pt x="12439" y="20664"/>
                </a:cubicBezTo>
                <a:cubicBezTo>
                  <a:pt x="12325" y="20952"/>
                  <a:pt x="12325" y="21600"/>
                  <a:pt x="11639" y="21600"/>
                </a:cubicBezTo>
                <a:lnTo>
                  <a:pt x="10611" y="21600"/>
                </a:lnTo>
                <a:cubicBezTo>
                  <a:pt x="9925" y="21600"/>
                  <a:pt x="9925" y="20952"/>
                  <a:pt x="9811" y="20664"/>
                </a:cubicBezTo>
                <a:cubicBezTo>
                  <a:pt x="8668" y="20520"/>
                  <a:pt x="7410" y="19512"/>
                  <a:pt x="7182" y="18647"/>
                </a:cubicBezTo>
                <a:cubicBezTo>
                  <a:pt x="5925" y="18575"/>
                  <a:pt x="5354" y="17927"/>
                  <a:pt x="5925" y="17423"/>
                </a:cubicBezTo>
                <a:cubicBezTo>
                  <a:pt x="5011" y="17063"/>
                  <a:pt x="5011" y="16127"/>
                  <a:pt x="5925" y="16127"/>
                </a:cubicBezTo>
                <a:close/>
                <a:moveTo>
                  <a:pt x="9002" y="8381"/>
                </a:moveTo>
                <a:cubicBezTo>
                  <a:pt x="9633" y="8381"/>
                  <a:pt x="10144" y="8703"/>
                  <a:pt x="10144" y="9101"/>
                </a:cubicBezTo>
                <a:cubicBezTo>
                  <a:pt x="10144" y="9388"/>
                  <a:pt x="9873" y="9632"/>
                  <a:pt x="9487" y="9747"/>
                </a:cubicBezTo>
                <a:lnTo>
                  <a:pt x="9927" y="11321"/>
                </a:lnTo>
                <a:cubicBezTo>
                  <a:pt x="10136" y="11362"/>
                  <a:pt x="10295" y="11438"/>
                  <a:pt x="10416" y="11539"/>
                </a:cubicBezTo>
                <a:cubicBezTo>
                  <a:pt x="10548" y="11436"/>
                  <a:pt x="10716" y="11361"/>
                  <a:pt x="10931" y="11320"/>
                </a:cubicBezTo>
                <a:lnTo>
                  <a:pt x="11289" y="9695"/>
                </a:lnTo>
                <a:cubicBezTo>
                  <a:pt x="10974" y="9567"/>
                  <a:pt x="10754" y="9355"/>
                  <a:pt x="10754" y="9101"/>
                </a:cubicBezTo>
                <a:cubicBezTo>
                  <a:pt x="10754" y="8703"/>
                  <a:pt x="11266" y="8381"/>
                  <a:pt x="11897" y="8381"/>
                </a:cubicBezTo>
                <a:cubicBezTo>
                  <a:pt x="12528" y="8381"/>
                  <a:pt x="13040" y="8703"/>
                  <a:pt x="13040" y="9101"/>
                </a:cubicBezTo>
                <a:cubicBezTo>
                  <a:pt x="13040" y="9433"/>
                  <a:pt x="12676" y="9700"/>
                  <a:pt x="12192" y="9783"/>
                </a:cubicBezTo>
                <a:lnTo>
                  <a:pt x="11789" y="11613"/>
                </a:lnTo>
                <a:cubicBezTo>
                  <a:pt x="11758" y="11756"/>
                  <a:pt x="11565" y="11862"/>
                  <a:pt x="11337" y="11862"/>
                </a:cubicBezTo>
                <a:cubicBezTo>
                  <a:pt x="11141" y="11862"/>
                  <a:pt x="10919" y="11862"/>
                  <a:pt x="10798" y="12985"/>
                </a:cubicBezTo>
                <a:cubicBezTo>
                  <a:pt x="10782" y="13137"/>
                  <a:pt x="10582" y="13254"/>
                  <a:pt x="10342" y="13254"/>
                </a:cubicBezTo>
                <a:cubicBezTo>
                  <a:pt x="10337" y="13254"/>
                  <a:pt x="10332" y="13254"/>
                  <a:pt x="10327" y="13254"/>
                </a:cubicBezTo>
                <a:cubicBezTo>
                  <a:pt x="10080" y="13248"/>
                  <a:pt x="9885" y="13121"/>
                  <a:pt x="9885" y="12966"/>
                </a:cubicBezTo>
                <a:cubicBezTo>
                  <a:pt x="9885" y="11862"/>
                  <a:pt x="9681" y="11862"/>
                  <a:pt x="9533" y="11862"/>
                </a:cubicBezTo>
                <a:cubicBezTo>
                  <a:pt x="9311" y="11862"/>
                  <a:pt x="9121" y="11762"/>
                  <a:pt x="9083" y="11624"/>
                </a:cubicBezTo>
                <a:lnTo>
                  <a:pt x="8564" y="9766"/>
                </a:lnTo>
                <a:cubicBezTo>
                  <a:pt x="8150" y="9657"/>
                  <a:pt x="7859" y="9401"/>
                  <a:pt x="7859" y="9101"/>
                </a:cubicBezTo>
                <a:cubicBezTo>
                  <a:pt x="7859" y="8703"/>
                  <a:pt x="8370" y="8381"/>
                  <a:pt x="9002" y="8381"/>
                </a:cubicBezTo>
                <a:close/>
                <a:moveTo>
                  <a:pt x="4208" y="7116"/>
                </a:moveTo>
                <a:lnTo>
                  <a:pt x="7408" y="7404"/>
                </a:lnTo>
                <a:cubicBezTo>
                  <a:pt x="7783" y="7438"/>
                  <a:pt x="8043" y="7657"/>
                  <a:pt x="7990" y="7893"/>
                </a:cubicBezTo>
                <a:cubicBezTo>
                  <a:pt x="7942" y="8109"/>
                  <a:pt x="7648" y="8264"/>
                  <a:pt x="7312" y="8264"/>
                </a:cubicBezTo>
                <a:cubicBezTo>
                  <a:pt x="7280" y="8264"/>
                  <a:pt x="7247" y="8263"/>
                  <a:pt x="7214" y="8260"/>
                </a:cubicBezTo>
                <a:lnTo>
                  <a:pt x="4014" y="7971"/>
                </a:lnTo>
                <a:cubicBezTo>
                  <a:pt x="3639" y="7938"/>
                  <a:pt x="3379" y="7719"/>
                  <a:pt x="3433" y="7483"/>
                </a:cubicBezTo>
                <a:cubicBezTo>
                  <a:pt x="3485" y="7246"/>
                  <a:pt x="3829" y="7079"/>
                  <a:pt x="4208" y="7116"/>
                </a:cubicBezTo>
                <a:close/>
                <a:moveTo>
                  <a:pt x="16841" y="6862"/>
                </a:moveTo>
                <a:cubicBezTo>
                  <a:pt x="17210" y="6826"/>
                  <a:pt x="17562" y="6995"/>
                  <a:pt x="17614" y="7231"/>
                </a:cubicBezTo>
                <a:cubicBezTo>
                  <a:pt x="17665" y="7468"/>
                  <a:pt x="17402" y="7686"/>
                  <a:pt x="17027" y="7718"/>
                </a:cubicBezTo>
                <a:lnTo>
                  <a:pt x="13675" y="8006"/>
                </a:lnTo>
                <a:cubicBezTo>
                  <a:pt x="13644" y="8009"/>
                  <a:pt x="13613" y="8010"/>
                  <a:pt x="13582" y="8010"/>
                </a:cubicBezTo>
                <a:cubicBezTo>
                  <a:pt x="13244" y="8010"/>
                  <a:pt x="12950" y="7853"/>
                  <a:pt x="12903" y="7637"/>
                </a:cubicBezTo>
                <a:cubicBezTo>
                  <a:pt x="12852" y="7400"/>
                  <a:pt x="13115" y="7182"/>
                  <a:pt x="13489" y="7150"/>
                </a:cubicBezTo>
                <a:close/>
                <a:moveTo>
                  <a:pt x="5744" y="4318"/>
                </a:moveTo>
                <a:cubicBezTo>
                  <a:pt x="5919" y="4321"/>
                  <a:pt x="6093" y="4366"/>
                  <a:pt x="6223" y="4454"/>
                </a:cubicBezTo>
                <a:lnTo>
                  <a:pt x="8661" y="6086"/>
                </a:lnTo>
                <a:cubicBezTo>
                  <a:pt x="8921" y="6259"/>
                  <a:pt x="8907" y="6533"/>
                  <a:pt x="8632" y="6696"/>
                </a:cubicBezTo>
                <a:cubicBezTo>
                  <a:pt x="8499" y="6775"/>
                  <a:pt x="8331" y="6814"/>
                  <a:pt x="8162" y="6814"/>
                </a:cubicBezTo>
                <a:cubicBezTo>
                  <a:pt x="7980" y="6814"/>
                  <a:pt x="7798" y="6768"/>
                  <a:pt x="7663" y="6678"/>
                </a:cubicBezTo>
                <a:lnTo>
                  <a:pt x="5224" y="5046"/>
                </a:lnTo>
                <a:cubicBezTo>
                  <a:pt x="4964" y="4872"/>
                  <a:pt x="4978" y="4599"/>
                  <a:pt x="5254" y="4435"/>
                </a:cubicBezTo>
                <a:cubicBezTo>
                  <a:pt x="5391" y="4353"/>
                  <a:pt x="5569" y="4314"/>
                  <a:pt x="5744" y="4318"/>
                </a:cubicBezTo>
                <a:close/>
                <a:moveTo>
                  <a:pt x="15492" y="4063"/>
                </a:moveTo>
                <a:cubicBezTo>
                  <a:pt x="15668" y="4063"/>
                  <a:pt x="15843" y="4106"/>
                  <a:pt x="15977" y="4190"/>
                </a:cubicBezTo>
                <a:cubicBezTo>
                  <a:pt x="16245" y="4359"/>
                  <a:pt x="16245" y="4632"/>
                  <a:pt x="15977" y="4801"/>
                </a:cubicBezTo>
                <a:lnTo>
                  <a:pt x="13463" y="6385"/>
                </a:lnTo>
                <a:cubicBezTo>
                  <a:pt x="13329" y="6470"/>
                  <a:pt x="13154" y="6512"/>
                  <a:pt x="12978" y="6512"/>
                </a:cubicBezTo>
                <a:cubicBezTo>
                  <a:pt x="12802" y="6512"/>
                  <a:pt x="12627" y="6470"/>
                  <a:pt x="12493" y="6385"/>
                </a:cubicBezTo>
                <a:cubicBezTo>
                  <a:pt x="12225" y="6217"/>
                  <a:pt x="12225" y="5943"/>
                  <a:pt x="12493" y="5774"/>
                </a:cubicBezTo>
                <a:lnTo>
                  <a:pt x="15007" y="4190"/>
                </a:lnTo>
                <a:cubicBezTo>
                  <a:pt x="15141" y="4106"/>
                  <a:pt x="15317" y="4063"/>
                  <a:pt x="15492" y="4063"/>
                </a:cubicBezTo>
                <a:close/>
                <a:moveTo>
                  <a:pt x="10358" y="2921"/>
                </a:moveTo>
                <a:cubicBezTo>
                  <a:pt x="10737" y="2921"/>
                  <a:pt x="11044" y="3114"/>
                  <a:pt x="11044" y="3353"/>
                </a:cubicBezTo>
                <a:lnTo>
                  <a:pt x="11044" y="5801"/>
                </a:lnTo>
                <a:cubicBezTo>
                  <a:pt x="11044" y="6040"/>
                  <a:pt x="10737" y="6233"/>
                  <a:pt x="10358" y="6233"/>
                </a:cubicBezTo>
                <a:cubicBezTo>
                  <a:pt x="9980" y="6233"/>
                  <a:pt x="9672" y="6040"/>
                  <a:pt x="9672" y="5801"/>
                </a:cubicBezTo>
                <a:lnTo>
                  <a:pt x="9672" y="3353"/>
                </a:lnTo>
                <a:cubicBezTo>
                  <a:pt x="9672" y="3114"/>
                  <a:pt x="9980" y="2921"/>
                  <a:pt x="10358" y="2921"/>
                </a:cubicBezTo>
                <a:close/>
                <a:moveTo>
                  <a:pt x="10800" y="0"/>
                </a:moveTo>
                <a:cubicBezTo>
                  <a:pt x="16755" y="0"/>
                  <a:pt x="21600" y="3053"/>
                  <a:pt x="21600" y="6806"/>
                </a:cubicBezTo>
                <a:cubicBezTo>
                  <a:pt x="21600" y="9213"/>
                  <a:pt x="19644" y="11394"/>
                  <a:pt x="16368" y="12638"/>
                </a:cubicBezTo>
                <a:cubicBezTo>
                  <a:pt x="16306" y="12664"/>
                  <a:pt x="15511" y="13080"/>
                  <a:pt x="15395" y="15196"/>
                </a:cubicBezTo>
                <a:lnTo>
                  <a:pt x="12649" y="15196"/>
                </a:lnTo>
                <a:cubicBezTo>
                  <a:pt x="12750" y="13082"/>
                  <a:pt x="13488" y="11757"/>
                  <a:pt x="14913" y="11173"/>
                </a:cubicBezTo>
                <a:cubicBezTo>
                  <a:pt x="17397" y="10229"/>
                  <a:pt x="18857" y="8602"/>
                  <a:pt x="18857" y="6806"/>
                </a:cubicBezTo>
                <a:cubicBezTo>
                  <a:pt x="18857" y="4006"/>
                  <a:pt x="15243" y="1729"/>
                  <a:pt x="10800" y="1729"/>
                </a:cubicBezTo>
                <a:cubicBezTo>
                  <a:pt x="6357" y="1729"/>
                  <a:pt x="2743" y="4006"/>
                  <a:pt x="2743" y="6806"/>
                </a:cubicBezTo>
                <a:cubicBezTo>
                  <a:pt x="2743" y="8496"/>
                  <a:pt x="4071" y="10069"/>
                  <a:pt x="6296" y="11016"/>
                </a:cubicBezTo>
                <a:cubicBezTo>
                  <a:pt x="8701" y="12131"/>
                  <a:pt x="8562" y="13632"/>
                  <a:pt x="8449" y="14839"/>
                </a:cubicBezTo>
                <a:cubicBezTo>
                  <a:pt x="8438" y="14957"/>
                  <a:pt x="8436" y="15077"/>
                  <a:pt x="8427" y="15196"/>
                </a:cubicBezTo>
                <a:lnTo>
                  <a:pt x="5684" y="15196"/>
                </a:lnTo>
                <a:cubicBezTo>
                  <a:pt x="5694" y="15043"/>
                  <a:pt x="5697" y="14890"/>
                  <a:pt x="5712" y="14738"/>
                </a:cubicBezTo>
                <a:cubicBezTo>
                  <a:pt x="5820" y="13574"/>
                  <a:pt x="5824" y="12943"/>
                  <a:pt x="4715" y="12429"/>
                </a:cubicBezTo>
                <a:cubicBezTo>
                  <a:pt x="1779" y="11179"/>
                  <a:pt x="0" y="9070"/>
                  <a:pt x="0" y="6806"/>
                </a:cubicBezTo>
                <a:cubicBezTo>
                  <a:pt x="0" y="3053"/>
                  <a:pt x="4845" y="0"/>
                  <a:pt x="10800"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14" name="Oval 65"/>
          <p:cNvSpPr/>
          <p:nvPr/>
        </p:nvSpPr>
        <p:spPr>
          <a:xfrm>
            <a:off x="7361897" y="4807756"/>
            <a:ext cx="166155" cy="166155"/>
          </a:xfrm>
          <a:prstGeom prst="ellipse">
            <a:avLst/>
          </a:prstGeom>
          <a:solidFill>
            <a:srgbClr val="7D8287"/>
          </a:solidFill>
          <a:ln w="12700">
            <a:miter lim="400000"/>
          </a:ln>
        </p:spPr>
        <p:txBody>
          <a:bodyPr lIns="45719" rIns="45719" anchor="ctr"/>
          <a:lstStyle/>
          <a:p>
            <a:pPr algn="ctr">
              <a:defRPr>
                <a:solidFill>
                  <a:srgbClr val="FFFFFF"/>
                </a:solidFill>
              </a:defRPr>
            </a:pPr>
          </a:p>
        </p:txBody>
      </p:sp>
      <p:sp>
        <p:nvSpPr>
          <p:cNvPr id="4515" name="Oval 66"/>
          <p:cNvSpPr/>
          <p:nvPr/>
        </p:nvSpPr>
        <p:spPr>
          <a:xfrm>
            <a:off x="6996933" y="4667093"/>
            <a:ext cx="222191" cy="222191"/>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516" name="Oval 67"/>
          <p:cNvSpPr/>
          <p:nvPr/>
        </p:nvSpPr>
        <p:spPr>
          <a:xfrm>
            <a:off x="6467469" y="4197865"/>
            <a:ext cx="327565" cy="327565"/>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517" name="Oval 68"/>
          <p:cNvSpPr/>
          <p:nvPr/>
        </p:nvSpPr>
        <p:spPr>
          <a:xfrm>
            <a:off x="6485666" y="5240087"/>
            <a:ext cx="256679" cy="256679"/>
          </a:xfrm>
          <a:prstGeom prst="ellipse">
            <a:avLst/>
          </a:prstGeom>
          <a:solidFill>
            <a:srgbClr val="7D8287"/>
          </a:solidFill>
          <a:ln w="12700">
            <a:miter lim="400000"/>
          </a:ln>
        </p:spPr>
        <p:txBody>
          <a:bodyPr lIns="45719" rIns="45719" anchor="ctr"/>
          <a:lstStyle/>
          <a:p>
            <a:pPr algn="ctr">
              <a:defRPr>
                <a:solidFill>
                  <a:srgbClr val="FFFFFF"/>
                </a:solidFill>
              </a:defRPr>
            </a:pPr>
          </a:p>
        </p:txBody>
      </p:sp>
      <p:sp>
        <p:nvSpPr>
          <p:cNvPr id="4518" name="Oval 69"/>
          <p:cNvSpPr/>
          <p:nvPr/>
        </p:nvSpPr>
        <p:spPr>
          <a:xfrm>
            <a:off x="6485666" y="3534631"/>
            <a:ext cx="381799" cy="38179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519" name="Oval 70"/>
          <p:cNvSpPr/>
          <p:nvPr/>
        </p:nvSpPr>
        <p:spPr>
          <a:xfrm>
            <a:off x="7736826" y="4493050"/>
            <a:ext cx="381799" cy="381799"/>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520" name="Oval 71"/>
          <p:cNvSpPr/>
          <p:nvPr/>
        </p:nvSpPr>
        <p:spPr>
          <a:xfrm>
            <a:off x="7406768" y="2830727"/>
            <a:ext cx="277667" cy="277667"/>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521" name="Freeform 72"/>
          <p:cNvSpPr/>
          <p:nvPr/>
        </p:nvSpPr>
        <p:spPr>
          <a:xfrm>
            <a:off x="5395938" y="2094649"/>
            <a:ext cx="233943" cy="2339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34" y="4555"/>
                </a:moveTo>
                <a:lnTo>
                  <a:pt x="8734" y="8734"/>
                </a:lnTo>
                <a:lnTo>
                  <a:pt x="4555" y="8734"/>
                </a:lnTo>
                <a:lnTo>
                  <a:pt x="4555" y="12866"/>
                </a:lnTo>
                <a:lnTo>
                  <a:pt x="8734" y="12866"/>
                </a:lnTo>
                <a:lnTo>
                  <a:pt x="8734" y="17045"/>
                </a:lnTo>
                <a:lnTo>
                  <a:pt x="12866" y="17045"/>
                </a:lnTo>
                <a:lnTo>
                  <a:pt x="12866" y="12866"/>
                </a:lnTo>
                <a:lnTo>
                  <a:pt x="17045" y="12866"/>
                </a:lnTo>
                <a:lnTo>
                  <a:pt x="17045" y="8734"/>
                </a:lnTo>
                <a:lnTo>
                  <a:pt x="12866" y="8734"/>
                </a:lnTo>
                <a:lnTo>
                  <a:pt x="12866" y="4555"/>
                </a:ln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solidFill>
            <a:schemeClr val="accent5"/>
          </a:solidFill>
          <a:ln w="12700">
            <a:miter lim="400000"/>
          </a:ln>
        </p:spPr>
        <p:txBody>
          <a:bodyPr lIns="45719" rIns="45719" anchor="ctr"/>
          <a:lstStyle/>
          <a:p>
            <a:pPr algn="ctr">
              <a:defRPr>
                <a:solidFill>
                  <a:srgbClr val="FFFFFF"/>
                </a:solidFill>
              </a:defRPr>
            </a:pPr>
          </a:p>
        </p:txBody>
      </p:sp>
      <p:sp>
        <p:nvSpPr>
          <p:cNvPr id="4522" name="Freeform 73"/>
          <p:cNvSpPr/>
          <p:nvPr/>
        </p:nvSpPr>
        <p:spPr>
          <a:xfrm>
            <a:off x="5477959" y="2509591"/>
            <a:ext cx="279152" cy="2791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9" y="6801"/>
                </a:moveTo>
                <a:cubicBezTo>
                  <a:pt x="8636" y="6801"/>
                  <a:pt x="6833" y="8603"/>
                  <a:pt x="6833" y="10827"/>
                </a:cubicBezTo>
                <a:cubicBezTo>
                  <a:pt x="6833" y="13050"/>
                  <a:pt x="8636" y="14853"/>
                  <a:pt x="10859" y="14853"/>
                </a:cubicBezTo>
                <a:cubicBezTo>
                  <a:pt x="13083" y="14853"/>
                  <a:pt x="14885" y="13050"/>
                  <a:pt x="14885" y="10827"/>
                </a:cubicBezTo>
                <a:cubicBezTo>
                  <a:pt x="14885" y="8603"/>
                  <a:pt x="13083" y="6801"/>
                  <a:pt x="10859" y="6801"/>
                </a:cubicBezTo>
                <a:close/>
                <a:moveTo>
                  <a:pt x="10735" y="0"/>
                </a:moveTo>
                <a:lnTo>
                  <a:pt x="11338" y="1790"/>
                </a:lnTo>
                <a:cubicBezTo>
                  <a:pt x="11761" y="1816"/>
                  <a:pt x="12182" y="1872"/>
                  <a:pt x="12596" y="1956"/>
                </a:cubicBezTo>
                <a:lnTo>
                  <a:pt x="13639" y="380"/>
                </a:lnTo>
                <a:lnTo>
                  <a:pt x="14938" y="824"/>
                </a:lnTo>
                <a:lnTo>
                  <a:pt x="14797" y="2709"/>
                </a:lnTo>
                <a:cubicBezTo>
                  <a:pt x="15141" y="2879"/>
                  <a:pt x="15475" y="3070"/>
                  <a:pt x="15796" y="3284"/>
                </a:cubicBezTo>
                <a:lnTo>
                  <a:pt x="17355" y="2217"/>
                </a:lnTo>
                <a:lnTo>
                  <a:pt x="18391" y="3118"/>
                </a:lnTo>
                <a:lnTo>
                  <a:pt x="17551" y="4809"/>
                </a:lnTo>
                <a:cubicBezTo>
                  <a:pt x="17830" y="5123"/>
                  <a:pt x="18089" y="5459"/>
                  <a:pt x="18325" y="5817"/>
                </a:cubicBezTo>
                <a:lnTo>
                  <a:pt x="20196" y="5430"/>
                </a:lnTo>
                <a:lnTo>
                  <a:pt x="20800" y="6662"/>
                </a:lnTo>
                <a:lnTo>
                  <a:pt x="19348" y="7904"/>
                </a:lnTo>
                <a:cubicBezTo>
                  <a:pt x="19473" y="8272"/>
                  <a:pt x="19573" y="8644"/>
                  <a:pt x="19649" y="9018"/>
                </a:cubicBezTo>
                <a:lnTo>
                  <a:pt x="21505" y="9366"/>
                </a:lnTo>
                <a:lnTo>
                  <a:pt x="21600" y="10736"/>
                </a:lnTo>
                <a:lnTo>
                  <a:pt x="19810" y="11337"/>
                </a:lnTo>
                <a:cubicBezTo>
                  <a:pt x="19784" y="11762"/>
                  <a:pt x="19728" y="12182"/>
                  <a:pt x="19644" y="12596"/>
                </a:cubicBezTo>
                <a:lnTo>
                  <a:pt x="21220" y="13639"/>
                </a:lnTo>
                <a:lnTo>
                  <a:pt x="20776" y="14938"/>
                </a:lnTo>
                <a:lnTo>
                  <a:pt x="18891" y="14797"/>
                </a:lnTo>
                <a:cubicBezTo>
                  <a:pt x="18722" y="15141"/>
                  <a:pt x="18530" y="15475"/>
                  <a:pt x="18316" y="15796"/>
                </a:cubicBezTo>
                <a:lnTo>
                  <a:pt x="19383" y="17355"/>
                </a:lnTo>
                <a:lnTo>
                  <a:pt x="18483" y="18391"/>
                </a:lnTo>
                <a:lnTo>
                  <a:pt x="16791" y="17551"/>
                </a:lnTo>
                <a:cubicBezTo>
                  <a:pt x="16477" y="17830"/>
                  <a:pt x="16141" y="18089"/>
                  <a:pt x="15783" y="18325"/>
                </a:cubicBezTo>
                <a:lnTo>
                  <a:pt x="16171" y="20196"/>
                </a:lnTo>
                <a:lnTo>
                  <a:pt x="14938" y="20800"/>
                </a:lnTo>
                <a:lnTo>
                  <a:pt x="13697" y="19348"/>
                </a:lnTo>
                <a:cubicBezTo>
                  <a:pt x="13328" y="19473"/>
                  <a:pt x="12956" y="19573"/>
                  <a:pt x="12582" y="19649"/>
                </a:cubicBezTo>
                <a:lnTo>
                  <a:pt x="12234" y="21505"/>
                </a:lnTo>
                <a:lnTo>
                  <a:pt x="10865" y="21600"/>
                </a:lnTo>
                <a:lnTo>
                  <a:pt x="10262" y="19810"/>
                </a:lnTo>
                <a:cubicBezTo>
                  <a:pt x="9839" y="19784"/>
                  <a:pt x="9418" y="19728"/>
                  <a:pt x="9004" y="19644"/>
                </a:cubicBezTo>
                <a:lnTo>
                  <a:pt x="7961" y="21220"/>
                </a:lnTo>
                <a:lnTo>
                  <a:pt x="6662" y="20776"/>
                </a:lnTo>
                <a:lnTo>
                  <a:pt x="6803" y="18891"/>
                </a:lnTo>
                <a:cubicBezTo>
                  <a:pt x="6459" y="18721"/>
                  <a:pt x="6125" y="18530"/>
                  <a:pt x="5804" y="18317"/>
                </a:cubicBezTo>
                <a:lnTo>
                  <a:pt x="4245" y="19383"/>
                </a:lnTo>
                <a:lnTo>
                  <a:pt x="3209" y="18482"/>
                </a:lnTo>
                <a:lnTo>
                  <a:pt x="4049" y="16791"/>
                </a:lnTo>
                <a:cubicBezTo>
                  <a:pt x="3770" y="16477"/>
                  <a:pt x="3511" y="16141"/>
                  <a:pt x="3275" y="15783"/>
                </a:cubicBezTo>
                <a:lnTo>
                  <a:pt x="1404" y="16171"/>
                </a:lnTo>
                <a:lnTo>
                  <a:pt x="800" y="14938"/>
                </a:lnTo>
                <a:lnTo>
                  <a:pt x="2252" y="13697"/>
                </a:lnTo>
                <a:cubicBezTo>
                  <a:pt x="2127" y="13328"/>
                  <a:pt x="2027" y="12956"/>
                  <a:pt x="1951" y="12582"/>
                </a:cubicBezTo>
                <a:lnTo>
                  <a:pt x="95" y="12234"/>
                </a:lnTo>
                <a:lnTo>
                  <a:pt x="0" y="10865"/>
                </a:lnTo>
                <a:lnTo>
                  <a:pt x="1790" y="10262"/>
                </a:lnTo>
                <a:cubicBezTo>
                  <a:pt x="1816" y="9839"/>
                  <a:pt x="1872" y="9418"/>
                  <a:pt x="1956" y="9004"/>
                </a:cubicBezTo>
                <a:lnTo>
                  <a:pt x="379" y="7961"/>
                </a:lnTo>
                <a:lnTo>
                  <a:pt x="824" y="6662"/>
                </a:lnTo>
                <a:lnTo>
                  <a:pt x="2709" y="6803"/>
                </a:lnTo>
                <a:cubicBezTo>
                  <a:pt x="2879" y="6459"/>
                  <a:pt x="3070" y="6126"/>
                  <a:pt x="3284" y="5804"/>
                </a:cubicBezTo>
                <a:lnTo>
                  <a:pt x="2216" y="4245"/>
                </a:lnTo>
                <a:lnTo>
                  <a:pt x="3118" y="3209"/>
                </a:lnTo>
                <a:lnTo>
                  <a:pt x="4809" y="4049"/>
                </a:lnTo>
                <a:cubicBezTo>
                  <a:pt x="5123" y="3771"/>
                  <a:pt x="5459" y="3512"/>
                  <a:pt x="5817" y="3275"/>
                </a:cubicBezTo>
                <a:lnTo>
                  <a:pt x="5429" y="1404"/>
                </a:lnTo>
                <a:lnTo>
                  <a:pt x="6662" y="800"/>
                </a:lnTo>
                <a:lnTo>
                  <a:pt x="7903" y="2252"/>
                </a:lnTo>
                <a:cubicBezTo>
                  <a:pt x="8272" y="2127"/>
                  <a:pt x="8644" y="2027"/>
                  <a:pt x="9018" y="1951"/>
                </a:cubicBezTo>
                <a:lnTo>
                  <a:pt x="9366" y="96"/>
                </a:lnTo>
                <a:close/>
              </a:path>
            </a:pathLst>
          </a:custGeom>
          <a:solidFill>
            <a:srgbClr val="7D8287"/>
          </a:solidFill>
          <a:ln w="12700">
            <a:miter lim="400000"/>
          </a:ln>
        </p:spPr>
        <p:txBody>
          <a:bodyPr lIns="45719" rIns="45719" anchor="ctr"/>
          <a:lstStyle/>
          <a:p>
            <a:pPr algn="ctr">
              <a:defRPr>
                <a:solidFill>
                  <a:srgbClr val="FFFFFF"/>
                </a:solidFill>
              </a:defRPr>
            </a:pPr>
          </a:p>
        </p:txBody>
      </p:sp>
      <p:sp>
        <p:nvSpPr>
          <p:cNvPr id="4523" name="Oval 74"/>
          <p:cNvSpPr/>
          <p:nvPr/>
        </p:nvSpPr>
        <p:spPr>
          <a:xfrm>
            <a:off x="9114474" y="4238352"/>
            <a:ext cx="166155" cy="166155"/>
          </a:xfrm>
          <a:prstGeom prst="ellipse">
            <a:avLst/>
          </a:prstGeom>
          <a:solidFill>
            <a:srgbClr val="7D8287"/>
          </a:solidFill>
          <a:ln w="12700">
            <a:miter lim="400000"/>
          </a:ln>
        </p:spPr>
        <p:txBody>
          <a:bodyPr lIns="45719" rIns="45719" anchor="ctr"/>
          <a:lstStyle/>
          <a:p>
            <a:pPr algn="ctr">
              <a:defRPr>
                <a:solidFill>
                  <a:srgbClr val="FFFFFF"/>
                </a:solidFill>
              </a:defRPr>
            </a:pPr>
          </a:p>
        </p:txBody>
      </p:sp>
      <p:sp>
        <p:nvSpPr>
          <p:cNvPr id="4524" name="Oval 75"/>
          <p:cNvSpPr/>
          <p:nvPr/>
        </p:nvSpPr>
        <p:spPr>
          <a:xfrm>
            <a:off x="8231534" y="4820167"/>
            <a:ext cx="112647" cy="112647"/>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525" name="Oval 76"/>
          <p:cNvSpPr/>
          <p:nvPr/>
        </p:nvSpPr>
        <p:spPr>
          <a:xfrm>
            <a:off x="9469039" y="4811519"/>
            <a:ext cx="121295" cy="121295"/>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526" name="Oval 77"/>
          <p:cNvSpPr/>
          <p:nvPr/>
        </p:nvSpPr>
        <p:spPr>
          <a:xfrm>
            <a:off x="9189870" y="2388377"/>
            <a:ext cx="189731" cy="189731"/>
          </a:xfrm>
          <a:prstGeom prst="ellipse">
            <a:avLst/>
          </a:prstGeom>
          <a:solidFill>
            <a:schemeClr val="accent2"/>
          </a:solidFill>
          <a:ln w="12700">
            <a:miter lim="400000"/>
          </a:ln>
        </p:spPr>
        <p:txBody>
          <a:bodyPr lIns="45719" rIns="45719" anchor="ctr"/>
          <a:lstStyle/>
          <a:p>
            <a:pPr algn="ctr">
              <a:defRPr>
                <a:solidFill>
                  <a:srgbClr val="FFFFFF"/>
                </a:solidFill>
              </a:defRPr>
            </a:pPr>
          </a:p>
        </p:txBody>
      </p:sp>
      <p:grpSp>
        <p:nvGrpSpPr>
          <p:cNvPr id="4529" name="Group 85"/>
          <p:cNvGrpSpPr/>
          <p:nvPr/>
        </p:nvGrpSpPr>
        <p:grpSpPr>
          <a:xfrm>
            <a:off x="5790613" y="1792652"/>
            <a:ext cx="1325907" cy="1325907"/>
            <a:chOff x="0" y="0"/>
            <a:chExt cx="1325905" cy="1325905"/>
          </a:xfrm>
        </p:grpSpPr>
        <p:sp>
          <p:nvSpPr>
            <p:cNvPr id="4527" name="Oval 86"/>
            <p:cNvSpPr/>
            <p:nvPr/>
          </p:nvSpPr>
          <p:spPr>
            <a:xfrm>
              <a:off x="-1" y="0"/>
              <a:ext cx="1325907" cy="1325906"/>
            </a:xfrm>
            <a:prstGeom prst="ellipse">
              <a:avLst/>
            </a:prstGeom>
            <a:gradFill flip="none" rotWithShape="1">
              <a:gsLst>
                <a:gs pos="0">
                  <a:srgbClr val="FFFFFF"/>
                </a:gs>
                <a:gs pos="67000">
                  <a:srgbClr val="B1B4B7"/>
                </a:gs>
                <a:gs pos="100000">
                  <a:srgbClr val="7D8287"/>
                </a:gs>
              </a:gsLst>
              <a:path path="circle">
                <a:fillToRect l="-19636" t="62278" r="119636" b="37721"/>
              </a:path>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528" name="Oval 87"/>
            <p:cNvSpPr/>
            <p:nvPr/>
          </p:nvSpPr>
          <p:spPr>
            <a:xfrm>
              <a:off x="206719" y="16147"/>
              <a:ext cx="925389" cy="658917"/>
            </a:xfrm>
            <a:prstGeom prst="ellipse">
              <a:avLst/>
            </a:prstGeom>
            <a:gradFill flip="none" rotWithShape="1">
              <a:gsLst>
                <a:gs pos="0">
                  <a:srgbClr val="FEFEFE">
                    <a:alpha val="0"/>
                  </a:srgbClr>
                </a:gs>
                <a:gs pos="62000">
                  <a:srgbClr val="B1B4B7"/>
                </a:gs>
                <a:gs pos="100000">
                  <a:srgbClr val="FEFEFE"/>
                </a:gs>
              </a:gsLst>
              <a:lin ang="162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4530" name="Oval 201"/>
          <p:cNvSpPr/>
          <p:nvPr/>
        </p:nvSpPr>
        <p:spPr>
          <a:xfrm>
            <a:off x="7627280" y="4854907"/>
            <a:ext cx="121295" cy="121295"/>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531" name="TextBox 116"/>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19</a:t>
            </a:r>
          </a:p>
        </p:txBody>
      </p:sp>
      <p:sp>
        <p:nvSpPr>
          <p:cNvPr id="4532" name="TextBox 117"/>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4540" name="Group 126"/>
          <p:cNvGrpSpPr/>
          <p:nvPr/>
        </p:nvGrpSpPr>
        <p:grpSpPr>
          <a:xfrm>
            <a:off x="6892436" y="5021838"/>
            <a:ext cx="1748021" cy="2335891"/>
            <a:chOff x="0" y="0"/>
            <a:chExt cx="1748020" cy="2335889"/>
          </a:xfrm>
        </p:grpSpPr>
        <p:sp>
          <p:nvSpPr>
            <p:cNvPr id="4533" name="Shape 6"/>
            <p:cNvSpPr/>
            <p:nvPr/>
          </p:nvSpPr>
          <p:spPr>
            <a:xfrm>
              <a:off x="564839" y="177520"/>
              <a:ext cx="604677" cy="5752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0496"/>
                  </a:lnTo>
                  <a:lnTo>
                    <a:pt x="0" y="158"/>
                  </a:lnTo>
                  <a:cubicBezTo>
                    <a:pt x="0" y="158"/>
                    <a:pt x="21600" y="0"/>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34" name="Shape 7"/>
            <p:cNvSpPr/>
            <p:nvPr/>
          </p:nvSpPr>
          <p:spPr>
            <a:xfrm>
              <a:off x="0" y="589046"/>
              <a:ext cx="1746844" cy="1746844"/>
            </a:xfrm>
            <a:prstGeom prst="ellipse">
              <a:avLst/>
            </a:prstGeom>
            <a:gradFill flip="none" rotWithShape="1">
              <a:gsLst>
                <a:gs pos="0">
                  <a:srgbClr val="FEFEFE"/>
                </a:gs>
                <a:gs pos="100000">
                  <a:srgbClr val="CBCDCF"/>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35" name="Shape 8"/>
            <p:cNvSpPr/>
            <p:nvPr/>
          </p:nvSpPr>
          <p:spPr>
            <a:xfrm>
              <a:off x="323143" y="1145815"/>
              <a:ext cx="1019359" cy="8849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37" y="0"/>
                  </a:moveTo>
                  <a:cubicBezTo>
                    <a:pt x="15419" y="0"/>
                    <a:pt x="14003" y="972"/>
                    <a:pt x="13192" y="2434"/>
                  </a:cubicBezTo>
                  <a:cubicBezTo>
                    <a:pt x="12105" y="1405"/>
                    <a:pt x="10713" y="788"/>
                    <a:pt x="9196" y="788"/>
                  </a:cubicBezTo>
                  <a:cubicBezTo>
                    <a:pt x="5717" y="788"/>
                    <a:pt x="2899" y="4035"/>
                    <a:pt x="2899" y="8041"/>
                  </a:cubicBezTo>
                  <a:cubicBezTo>
                    <a:pt x="2899" y="8107"/>
                    <a:pt x="2905" y="8172"/>
                    <a:pt x="2907" y="8238"/>
                  </a:cubicBezTo>
                  <a:cubicBezTo>
                    <a:pt x="1160" y="9528"/>
                    <a:pt x="0" y="11776"/>
                    <a:pt x="0" y="14344"/>
                  </a:cubicBezTo>
                  <a:cubicBezTo>
                    <a:pt x="0" y="18350"/>
                    <a:pt x="2818" y="21600"/>
                    <a:pt x="6297" y="21600"/>
                  </a:cubicBezTo>
                  <a:cubicBezTo>
                    <a:pt x="9775" y="21600"/>
                    <a:pt x="12597" y="18350"/>
                    <a:pt x="12597" y="14344"/>
                  </a:cubicBezTo>
                  <a:cubicBezTo>
                    <a:pt x="12597" y="14278"/>
                    <a:pt x="12590" y="14215"/>
                    <a:pt x="12589" y="14150"/>
                  </a:cubicBezTo>
                  <a:cubicBezTo>
                    <a:pt x="13852" y="13217"/>
                    <a:pt x="14807" y="11784"/>
                    <a:pt x="15239" y="10088"/>
                  </a:cubicBezTo>
                  <a:cubicBezTo>
                    <a:pt x="15791" y="10360"/>
                    <a:pt x="16398" y="10512"/>
                    <a:pt x="17037" y="10512"/>
                  </a:cubicBezTo>
                  <a:cubicBezTo>
                    <a:pt x="19557" y="10512"/>
                    <a:pt x="21600" y="8159"/>
                    <a:pt x="21600" y="5256"/>
                  </a:cubicBezTo>
                  <a:cubicBezTo>
                    <a:pt x="21600" y="2354"/>
                    <a:pt x="19557" y="0"/>
                    <a:pt x="17037"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36" name="Shape 9"/>
            <p:cNvSpPr/>
            <p:nvPr/>
          </p:nvSpPr>
          <p:spPr>
            <a:xfrm>
              <a:off x="76656" y="782704"/>
              <a:ext cx="1595672" cy="1478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6" y="0"/>
                  </a:moveTo>
                  <a:cubicBezTo>
                    <a:pt x="10761" y="0"/>
                    <a:pt x="10595" y="179"/>
                    <a:pt x="10595" y="400"/>
                  </a:cubicBezTo>
                  <a:cubicBezTo>
                    <a:pt x="10595" y="620"/>
                    <a:pt x="10761" y="799"/>
                    <a:pt x="10966" y="799"/>
                  </a:cubicBezTo>
                  <a:cubicBezTo>
                    <a:pt x="11170" y="799"/>
                    <a:pt x="11336" y="620"/>
                    <a:pt x="11336" y="400"/>
                  </a:cubicBezTo>
                  <a:cubicBezTo>
                    <a:pt x="11336" y="179"/>
                    <a:pt x="11170" y="0"/>
                    <a:pt x="10966" y="0"/>
                  </a:cubicBezTo>
                  <a:close/>
                  <a:moveTo>
                    <a:pt x="13852" y="1827"/>
                  </a:moveTo>
                  <a:cubicBezTo>
                    <a:pt x="13501" y="1827"/>
                    <a:pt x="13217" y="2133"/>
                    <a:pt x="13217" y="2512"/>
                  </a:cubicBezTo>
                  <a:cubicBezTo>
                    <a:pt x="13217" y="2890"/>
                    <a:pt x="13501" y="3197"/>
                    <a:pt x="13852" y="3197"/>
                  </a:cubicBezTo>
                  <a:cubicBezTo>
                    <a:pt x="14202" y="3197"/>
                    <a:pt x="14486" y="2890"/>
                    <a:pt x="14486" y="2512"/>
                  </a:cubicBezTo>
                  <a:cubicBezTo>
                    <a:pt x="14486" y="2133"/>
                    <a:pt x="14202" y="1827"/>
                    <a:pt x="13852" y="1827"/>
                  </a:cubicBezTo>
                  <a:close/>
                  <a:moveTo>
                    <a:pt x="16104" y="4420"/>
                  </a:moveTo>
                  <a:cubicBezTo>
                    <a:pt x="15505" y="4420"/>
                    <a:pt x="15019" y="4945"/>
                    <a:pt x="15019" y="5591"/>
                  </a:cubicBezTo>
                  <a:cubicBezTo>
                    <a:pt x="15019" y="6238"/>
                    <a:pt x="15505" y="6760"/>
                    <a:pt x="16104" y="6760"/>
                  </a:cubicBezTo>
                  <a:cubicBezTo>
                    <a:pt x="16704" y="6760"/>
                    <a:pt x="17188" y="6238"/>
                    <a:pt x="17188" y="5591"/>
                  </a:cubicBezTo>
                  <a:cubicBezTo>
                    <a:pt x="17188" y="4945"/>
                    <a:pt x="16704" y="4420"/>
                    <a:pt x="16104" y="4420"/>
                  </a:cubicBezTo>
                  <a:close/>
                  <a:moveTo>
                    <a:pt x="11278" y="5598"/>
                  </a:moveTo>
                  <a:cubicBezTo>
                    <a:pt x="10810" y="5598"/>
                    <a:pt x="10431" y="6007"/>
                    <a:pt x="10431" y="6512"/>
                  </a:cubicBezTo>
                  <a:cubicBezTo>
                    <a:pt x="10431" y="7017"/>
                    <a:pt x="10810" y="7425"/>
                    <a:pt x="11278" y="7425"/>
                  </a:cubicBezTo>
                  <a:cubicBezTo>
                    <a:pt x="11746" y="7425"/>
                    <a:pt x="12124" y="7017"/>
                    <a:pt x="12124" y="6512"/>
                  </a:cubicBezTo>
                  <a:cubicBezTo>
                    <a:pt x="12124" y="6007"/>
                    <a:pt x="11746" y="5598"/>
                    <a:pt x="11278" y="5598"/>
                  </a:cubicBezTo>
                  <a:close/>
                  <a:moveTo>
                    <a:pt x="8279" y="6718"/>
                  </a:moveTo>
                  <a:cubicBezTo>
                    <a:pt x="7502" y="6718"/>
                    <a:pt x="6872" y="7366"/>
                    <a:pt x="6810" y="8188"/>
                  </a:cubicBezTo>
                  <a:cubicBezTo>
                    <a:pt x="6585" y="8056"/>
                    <a:pt x="6331" y="7974"/>
                    <a:pt x="6057" y="7974"/>
                  </a:cubicBezTo>
                  <a:cubicBezTo>
                    <a:pt x="5199" y="7974"/>
                    <a:pt x="4504" y="8711"/>
                    <a:pt x="4475" y="9630"/>
                  </a:cubicBezTo>
                  <a:cubicBezTo>
                    <a:pt x="4362" y="9673"/>
                    <a:pt x="4251" y="9714"/>
                    <a:pt x="4142" y="9755"/>
                  </a:cubicBezTo>
                  <a:cubicBezTo>
                    <a:pt x="4092" y="9047"/>
                    <a:pt x="3549" y="8488"/>
                    <a:pt x="2881" y="8488"/>
                  </a:cubicBezTo>
                  <a:cubicBezTo>
                    <a:pt x="2179" y="8488"/>
                    <a:pt x="1611" y="9103"/>
                    <a:pt x="1611" y="9860"/>
                  </a:cubicBezTo>
                  <a:cubicBezTo>
                    <a:pt x="1611" y="9898"/>
                    <a:pt x="1619" y="9932"/>
                    <a:pt x="1621" y="9969"/>
                  </a:cubicBezTo>
                  <a:cubicBezTo>
                    <a:pt x="1150" y="9860"/>
                    <a:pt x="568" y="9780"/>
                    <a:pt x="2" y="9882"/>
                  </a:cubicBezTo>
                  <a:cubicBezTo>
                    <a:pt x="2" y="9903"/>
                    <a:pt x="0" y="9925"/>
                    <a:pt x="0" y="9946"/>
                  </a:cubicBezTo>
                  <a:cubicBezTo>
                    <a:pt x="0" y="16383"/>
                    <a:pt x="4835" y="21600"/>
                    <a:pt x="10800" y="21600"/>
                  </a:cubicBezTo>
                  <a:cubicBezTo>
                    <a:pt x="16765" y="21600"/>
                    <a:pt x="21600" y="16383"/>
                    <a:pt x="21600" y="9946"/>
                  </a:cubicBezTo>
                  <a:cubicBezTo>
                    <a:pt x="21600" y="9738"/>
                    <a:pt x="21595" y="9531"/>
                    <a:pt x="21585" y="9326"/>
                  </a:cubicBezTo>
                  <a:cubicBezTo>
                    <a:pt x="21084" y="9736"/>
                    <a:pt x="19977" y="10518"/>
                    <a:pt x="19006" y="10320"/>
                  </a:cubicBezTo>
                  <a:cubicBezTo>
                    <a:pt x="19185" y="10034"/>
                    <a:pt x="19289" y="9688"/>
                    <a:pt x="19289" y="9317"/>
                  </a:cubicBezTo>
                  <a:cubicBezTo>
                    <a:pt x="19289" y="8323"/>
                    <a:pt x="18542" y="7517"/>
                    <a:pt x="17622" y="7517"/>
                  </a:cubicBezTo>
                  <a:cubicBezTo>
                    <a:pt x="17306" y="7517"/>
                    <a:pt x="17013" y="7618"/>
                    <a:pt x="16762" y="7783"/>
                  </a:cubicBezTo>
                  <a:cubicBezTo>
                    <a:pt x="16411" y="7179"/>
                    <a:pt x="15790" y="6775"/>
                    <a:pt x="15080" y="6775"/>
                  </a:cubicBezTo>
                  <a:cubicBezTo>
                    <a:pt x="13984" y="6775"/>
                    <a:pt x="13097" y="7734"/>
                    <a:pt x="13097" y="8917"/>
                  </a:cubicBezTo>
                  <a:cubicBezTo>
                    <a:pt x="13097" y="8994"/>
                    <a:pt x="13100" y="9069"/>
                    <a:pt x="13107" y="9143"/>
                  </a:cubicBezTo>
                  <a:cubicBezTo>
                    <a:pt x="12730" y="9458"/>
                    <a:pt x="12255" y="9655"/>
                    <a:pt x="11771" y="9725"/>
                  </a:cubicBezTo>
                  <a:cubicBezTo>
                    <a:pt x="11761" y="8946"/>
                    <a:pt x="11175" y="8317"/>
                    <a:pt x="10450" y="8317"/>
                  </a:cubicBezTo>
                  <a:cubicBezTo>
                    <a:pt x="10189" y="8317"/>
                    <a:pt x="9945" y="8402"/>
                    <a:pt x="9740" y="8543"/>
                  </a:cubicBezTo>
                  <a:cubicBezTo>
                    <a:pt x="9750" y="8469"/>
                    <a:pt x="9762" y="8394"/>
                    <a:pt x="9762" y="8317"/>
                  </a:cubicBezTo>
                  <a:cubicBezTo>
                    <a:pt x="9762" y="7433"/>
                    <a:pt x="9098" y="6718"/>
                    <a:pt x="8279" y="6718"/>
                  </a:cubicBezTo>
                  <a:close/>
                  <a:moveTo>
                    <a:pt x="17040" y="11687"/>
                  </a:moveTo>
                  <a:cubicBezTo>
                    <a:pt x="17493" y="11687"/>
                    <a:pt x="17861" y="12084"/>
                    <a:pt x="17861" y="12573"/>
                  </a:cubicBezTo>
                  <a:cubicBezTo>
                    <a:pt x="17861" y="13061"/>
                    <a:pt x="17493" y="13456"/>
                    <a:pt x="17040" y="13456"/>
                  </a:cubicBezTo>
                  <a:cubicBezTo>
                    <a:pt x="16587" y="13456"/>
                    <a:pt x="16219" y="13061"/>
                    <a:pt x="16219" y="12573"/>
                  </a:cubicBezTo>
                  <a:cubicBezTo>
                    <a:pt x="16219" y="12084"/>
                    <a:pt x="16587" y="11687"/>
                    <a:pt x="17040" y="11687"/>
                  </a:cubicBezTo>
                  <a:close/>
                  <a:moveTo>
                    <a:pt x="7115" y="11801"/>
                  </a:moveTo>
                  <a:cubicBezTo>
                    <a:pt x="7408" y="11801"/>
                    <a:pt x="7644" y="12056"/>
                    <a:pt x="7644" y="12372"/>
                  </a:cubicBezTo>
                  <a:cubicBezTo>
                    <a:pt x="7644" y="12687"/>
                    <a:pt x="7408" y="12943"/>
                    <a:pt x="7115" y="12943"/>
                  </a:cubicBezTo>
                  <a:cubicBezTo>
                    <a:pt x="6823" y="12943"/>
                    <a:pt x="6586" y="12687"/>
                    <a:pt x="6586" y="12372"/>
                  </a:cubicBezTo>
                  <a:cubicBezTo>
                    <a:pt x="6586" y="12056"/>
                    <a:pt x="6823" y="11801"/>
                    <a:pt x="7115" y="11801"/>
                  </a:cubicBezTo>
                  <a:close/>
                  <a:moveTo>
                    <a:pt x="13944" y="13114"/>
                  </a:moveTo>
                  <a:cubicBezTo>
                    <a:pt x="14850" y="13114"/>
                    <a:pt x="15584" y="13908"/>
                    <a:pt x="15584" y="14886"/>
                  </a:cubicBezTo>
                  <a:cubicBezTo>
                    <a:pt x="15584" y="15863"/>
                    <a:pt x="14850" y="16655"/>
                    <a:pt x="13944" y="16655"/>
                  </a:cubicBezTo>
                  <a:cubicBezTo>
                    <a:pt x="13038" y="16655"/>
                    <a:pt x="12302" y="15863"/>
                    <a:pt x="12302" y="14886"/>
                  </a:cubicBezTo>
                  <a:cubicBezTo>
                    <a:pt x="12302" y="13908"/>
                    <a:pt x="13038" y="13114"/>
                    <a:pt x="13944" y="13114"/>
                  </a:cubicBezTo>
                  <a:close/>
                  <a:moveTo>
                    <a:pt x="8201" y="13799"/>
                  </a:moveTo>
                  <a:cubicBezTo>
                    <a:pt x="8741" y="13799"/>
                    <a:pt x="9180" y="14273"/>
                    <a:pt x="9180" y="14856"/>
                  </a:cubicBezTo>
                  <a:cubicBezTo>
                    <a:pt x="9180" y="15440"/>
                    <a:pt x="8741" y="15913"/>
                    <a:pt x="8201" y="15913"/>
                  </a:cubicBezTo>
                  <a:cubicBezTo>
                    <a:pt x="7660" y="15913"/>
                    <a:pt x="7221" y="15440"/>
                    <a:pt x="7221" y="14856"/>
                  </a:cubicBezTo>
                  <a:cubicBezTo>
                    <a:pt x="7221" y="14273"/>
                    <a:pt x="7660" y="13799"/>
                    <a:pt x="8201" y="13799"/>
                  </a:cubicBezTo>
                  <a:close/>
                </a:path>
              </a:pathLst>
            </a:custGeom>
            <a:gradFill flip="none" rotWithShape="1">
              <a:gsLst>
                <a:gs pos="0">
                  <a:schemeClr val="accent2"/>
                </a:gs>
                <a:gs pos="100000">
                  <a:srgbClr val="2D8F87"/>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37" name="Shape 10"/>
            <p:cNvSpPr/>
            <p:nvPr/>
          </p:nvSpPr>
          <p:spPr>
            <a:xfrm>
              <a:off x="548700" y="177520"/>
              <a:ext cx="1199321" cy="21583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63" y="4629"/>
                  </a:moveTo>
                  <a:lnTo>
                    <a:pt x="11163" y="0"/>
                  </a:lnTo>
                  <a:lnTo>
                    <a:pt x="273" y="42"/>
                  </a:lnTo>
                  <a:lnTo>
                    <a:pt x="273" y="339"/>
                  </a:lnTo>
                  <a:lnTo>
                    <a:pt x="9197" y="1093"/>
                  </a:lnTo>
                  <a:lnTo>
                    <a:pt x="9197" y="4636"/>
                  </a:lnTo>
                  <a:cubicBezTo>
                    <a:pt x="14020" y="6129"/>
                    <a:pt x="17289" y="8985"/>
                    <a:pt x="17289" y="12271"/>
                  </a:cubicBezTo>
                  <a:cubicBezTo>
                    <a:pt x="17289" y="17098"/>
                    <a:pt x="10246" y="21012"/>
                    <a:pt x="1559" y="21012"/>
                  </a:cubicBezTo>
                  <a:cubicBezTo>
                    <a:pt x="1033" y="21012"/>
                    <a:pt x="513" y="20997"/>
                    <a:pt x="0" y="20969"/>
                  </a:cubicBezTo>
                  <a:cubicBezTo>
                    <a:pt x="1814" y="21374"/>
                    <a:pt x="3794" y="21600"/>
                    <a:pt x="5869" y="21600"/>
                  </a:cubicBezTo>
                  <a:cubicBezTo>
                    <a:pt x="14557" y="21600"/>
                    <a:pt x="21600" y="17687"/>
                    <a:pt x="21600" y="12859"/>
                  </a:cubicBezTo>
                  <a:cubicBezTo>
                    <a:pt x="21600" y="9064"/>
                    <a:pt x="17246" y="5837"/>
                    <a:pt x="11163" y="4629"/>
                  </a:cubicBezTo>
                  <a:close/>
                </a:path>
              </a:pathLst>
            </a:custGeom>
            <a:solidFill>
              <a:srgbClr val="010101">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38" name="Shape 11"/>
            <p:cNvSpPr/>
            <p:nvPr/>
          </p:nvSpPr>
          <p:spPr>
            <a:xfrm>
              <a:off x="476078" y="0"/>
              <a:ext cx="802038" cy="2099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0334" y="21600"/>
                    <a:pt x="18773" y="21600"/>
                  </a:cubicBezTo>
                  <a:lnTo>
                    <a:pt x="2827" y="21600"/>
                  </a:lnTo>
                  <a:cubicBezTo>
                    <a:pt x="1266" y="21600"/>
                    <a:pt x="0" y="16765"/>
                    <a:pt x="0" y="10800"/>
                  </a:cubicBezTo>
                  <a:cubicBezTo>
                    <a:pt x="0" y="4835"/>
                    <a:pt x="1266" y="0"/>
                    <a:pt x="2827" y="0"/>
                  </a:cubicBezTo>
                  <a:lnTo>
                    <a:pt x="18773" y="0"/>
                  </a:lnTo>
                  <a:cubicBezTo>
                    <a:pt x="20334" y="0"/>
                    <a:pt x="21600" y="4835"/>
                    <a:pt x="21600" y="10800"/>
                  </a:cubicBezTo>
                  <a:cubicBezTo>
                    <a:pt x="21600" y="10800"/>
                    <a:pt x="21600" y="10800"/>
                    <a:pt x="21600" y="108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39" name="Shape 12"/>
            <p:cNvSpPr/>
            <p:nvPr/>
          </p:nvSpPr>
          <p:spPr>
            <a:xfrm>
              <a:off x="556769" y="76656"/>
              <a:ext cx="361128" cy="945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0334" y="21600"/>
                    <a:pt x="18773" y="21600"/>
                  </a:cubicBezTo>
                  <a:lnTo>
                    <a:pt x="2827" y="21600"/>
                  </a:lnTo>
                  <a:cubicBezTo>
                    <a:pt x="1266" y="21600"/>
                    <a:pt x="0" y="16765"/>
                    <a:pt x="0" y="10800"/>
                  </a:cubicBezTo>
                  <a:cubicBezTo>
                    <a:pt x="0" y="4835"/>
                    <a:pt x="1266" y="0"/>
                    <a:pt x="2827" y="0"/>
                  </a:cubicBezTo>
                  <a:lnTo>
                    <a:pt x="18773" y="0"/>
                  </a:lnTo>
                  <a:cubicBezTo>
                    <a:pt x="20334" y="0"/>
                    <a:pt x="21600" y="4835"/>
                    <a:pt x="21600" y="10800"/>
                  </a:cubicBezTo>
                  <a:cubicBezTo>
                    <a:pt x="21600" y="10800"/>
                    <a:pt x="21600" y="10800"/>
                    <a:pt x="21600" y="10800"/>
                  </a:cubicBezTo>
                  <a:close/>
                </a:path>
              </a:pathLst>
            </a:custGeom>
            <a:solidFill>
              <a:srgbClr val="FEFEFE">
                <a:alpha val="7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541" name="Rectangle 202"/>
          <p:cNvSpPr txBox="1"/>
          <p:nvPr/>
        </p:nvSpPr>
        <p:spPr>
          <a:xfrm>
            <a:off x="7187516" y="3499276"/>
            <a:ext cx="395596" cy="36860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000">
                <a:solidFill>
                  <a:srgbClr val="FEFEFE"/>
                </a:solidFill>
                <a:latin typeface="FontAwesome"/>
                <a:ea typeface="FontAwesome"/>
                <a:cs typeface="FontAwesome"/>
                <a:sym typeface="FontAwesome"/>
              </a:defRPr>
            </a:lvl1pPr>
          </a:lstStyle>
          <a:p>
            <a:pPr/>
            <a:r>
              <a:t></a:t>
            </a:r>
          </a:p>
        </p:txBody>
      </p:sp>
      <p:sp>
        <p:nvSpPr>
          <p:cNvPr id="4542" name="Rectangle 203"/>
          <p:cNvSpPr txBox="1"/>
          <p:nvPr/>
        </p:nvSpPr>
        <p:spPr>
          <a:xfrm>
            <a:off x="8363341" y="2383300"/>
            <a:ext cx="20311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4543" name="Rectangle 204"/>
          <p:cNvSpPr txBox="1"/>
          <p:nvPr/>
        </p:nvSpPr>
        <p:spPr>
          <a:xfrm>
            <a:off x="8743662" y="4610432"/>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4544" name="Rectangle 205"/>
          <p:cNvSpPr txBox="1"/>
          <p:nvPr/>
        </p:nvSpPr>
        <p:spPr>
          <a:xfrm>
            <a:off x="5338966" y="2982806"/>
            <a:ext cx="468459"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4545" name="Rectangle 206"/>
          <p:cNvSpPr txBox="1"/>
          <p:nvPr/>
        </p:nvSpPr>
        <p:spPr>
          <a:xfrm>
            <a:off x="6271611" y="1835757"/>
            <a:ext cx="400619"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Ã</a:t>
            </a:r>
          </a:p>
        </p:txBody>
      </p:sp>
      <p:sp>
        <p:nvSpPr>
          <p:cNvPr id="4546" name="Rectangle 207"/>
          <p:cNvSpPr txBox="1"/>
          <p:nvPr/>
        </p:nvSpPr>
        <p:spPr>
          <a:xfrm>
            <a:off x="9526124" y="3439059"/>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k</a:t>
            </a:r>
          </a:p>
        </p:txBody>
      </p:sp>
      <p:sp>
        <p:nvSpPr>
          <p:cNvPr id="4547" name="Rectangle 208"/>
          <p:cNvSpPr txBox="1"/>
          <p:nvPr/>
        </p:nvSpPr>
        <p:spPr>
          <a:xfrm>
            <a:off x="5755852" y="4318484"/>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4548" name="TextBox 209"/>
          <p:cNvSpPr txBox="1"/>
          <p:nvPr/>
        </p:nvSpPr>
        <p:spPr>
          <a:xfrm>
            <a:off x="5926561" y="2430884"/>
            <a:ext cx="1023089" cy="421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100">
                <a:solidFill>
                  <a:srgbClr val="FEFEFE"/>
                </a:solidFill>
                <a:latin typeface="Montserrat Light"/>
                <a:ea typeface="Montserrat Light"/>
                <a:cs typeface="Montserrat Light"/>
                <a:sym typeface="Montserrat Light"/>
              </a:defRPr>
            </a:lvl1pPr>
          </a:lstStyle>
          <a:p>
            <a:pPr/>
            <a:r>
              <a:t>Example text goes here</a:t>
            </a:r>
          </a:p>
        </p:txBody>
      </p:sp>
      <p:sp>
        <p:nvSpPr>
          <p:cNvPr id="4549" name="Rectangle 210"/>
          <p:cNvSpPr txBox="1"/>
          <p:nvPr/>
        </p:nvSpPr>
        <p:spPr>
          <a:xfrm>
            <a:off x="8255059" y="3545419"/>
            <a:ext cx="322732" cy="305667"/>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1500">
                <a:solidFill>
                  <a:srgbClr val="FEFEFE"/>
                </a:solidFill>
                <a:latin typeface="FontAwesome"/>
                <a:ea typeface="FontAwesome"/>
                <a:cs typeface="FontAwesome"/>
                <a:sym typeface="FontAwesome"/>
              </a:defRPr>
            </a:lvl1pPr>
          </a:lstStyle>
          <a:p>
            <a:pPr/>
            <a:r>
              <a:t></a:t>
            </a:r>
          </a:p>
        </p:txBody>
      </p:sp>
      <p:sp>
        <p:nvSpPr>
          <p:cNvPr id="4550" name="Shape 46"/>
          <p:cNvSpPr/>
          <p:nvPr/>
        </p:nvSpPr>
        <p:spPr>
          <a:xfrm>
            <a:off x="1223104" y="4363068"/>
            <a:ext cx="598249" cy="6110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30" y="15931"/>
                </a:moveTo>
                <a:cubicBezTo>
                  <a:pt x="2287" y="16741"/>
                  <a:pt x="0" y="16887"/>
                  <a:pt x="0" y="20181"/>
                </a:cubicBezTo>
                <a:cubicBezTo>
                  <a:pt x="0" y="20856"/>
                  <a:pt x="3509" y="21505"/>
                  <a:pt x="9295" y="21600"/>
                </a:cubicBezTo>
                <a:lnTo>
                  <a:pt x="10029" y="16977"/>
                </a:lnTo>
                <a:lnTo>
                  <a:pt x="9660" y="16399"/>
                </a:lnTo>
                <a:cubicBezTo>
                  <a:pt x="9608" y="16318"/>
                  <a:pt x="9614" y="16212"/>
                  <a:pt x="9681" y="16142"/>
                </a:cubicBezTo>
                <a:lnTo>
                  <a:pt x="10641" y="15121"/>
                </a:lnTo>
                <a:cubicBezTo>
                  <a:pt x="10729" y="15035"/>
                  <a:pt x="10878" y="15035"/>
                  <a:pt x="10959" y="15121"/>
                </a:cubicBezTo>
                <a:lnTo>
                  <a:pt x="11926" y="16142"/>
                </a:lnTo>
                <a:cubicBezTo>
                  <a:pt x="11988" y="16212"/>
                  <a:pt x="11997" y="16318"/>
                  <a:pt x="11946" y="16399"/>
                </a:cubicBezTo>
                <a:lnTo>
                  <a:pt x="11576" y="16977"/>
                </a:lnTo>
                <a:lnTo>
                  <a:pt x="12306" y="21600"/>
                </a:lnTo>
                <a:cubicBezTo>
                  <a:pt x="18096" y="21505"/>
                  <a:pt x="21600" y="20856"/>
                  <a:pt x="21600" y="20181"/>
                </a:cubicBezTo>
                <a:cubicBezTo>
                  <a:pt x="21600" y="16887"/>
                  <a:pt x="19314" y="16741"/>
                  <a:pt x="16770" y="15931"/>
                </a:cubicBezTo>
                <a:cubicBezTo>
                  <a:pt x="15204" y="15428"/>
                  <a:pt x="13266" y="15146"/>
                  <a:pt x="13678" y="12506"/>
                </a:cubicBezTo>
                <a:cubicBezTo>
                  <a:pt x="14710" y="11585"/>
                  <a:pt x="15069" y="9678"/>
                  <a:pt x="15069" y="9678"/>
                </a:cubicBezTo>
                <a:cubicBezTo>
                  <a:pt x="15069" y="9678"/>
                  <a:pt x="16447" y="9004"/>
                  <a:pt x="16601" y="7701"/>
                </a:cubicBezTo>
                <a:cubicBezTo>
                  <a:pt x="16719" y="6714"/>
                  <a:pt x="16190" y="6257"/>
                  <a:pt x="16190" y="6257"/>
                </a:cubicBezTo>
                <a:lnTo>
                  <a:pt x="16190" y="4994"/>
                </a:lnTo>
                <a:cubicBezTo>
                  <a:pt x="16190" y="2203"/>
                  <a:pt x="13745" y="0"/>
                  <a:pt x="10800" y="0"/>
                </a:cubicBezTo>
                <a:cubicBezTo>
                  <a:pt x="7856" y="0"/>
                  <a:pt x="5411" y="2203"/>
                  <a:pt x="5411" y="4994"/>
                </a:cubicBezTo>
                <a:lnTo>
                  <a:pt x="5411" y="6257"/>
                </a:lnTo>
                <a:cubicBezTo>
                  <a:pt x="5411" y="6257"/>
                  <a:pt x="4881" y="6714"/>
                  <a:pt x="5000" y="7701"/>
                </a:cubicBezTo>
                <a:cubicBezTo>
                  <a:pt x="5153" y="9004"/>
                  <a:pt x="6525" y="9678"/>
                  <a:pt x="6525" y="9678"/>
                </a:cubicBezTo>
                <a:cubicBezTo>
                  <a:pt x="6525" y="9678"/>
                  <a:pt x="6891" y="11585"/>
                  <a:pt x="7923" y="12506"/>
                </a:cubicBezTo>
                <a:cubicBezTo>
                  <a:pt x="8339" y="15146"/>
                  <a:pt x="6398" y="15428"/>
                  <a:pt x="4830" y="15931"/>
                </a:cubicBezTo>
                <a:cubicBezTo>
                  <a:pt x="4830" y="15931"/>
                  <a:pt x="4830" y="15931"/>
                  <a:pt x="4830" y="15931"/>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51" name="Freeform 212"/>
          <p:cNvSpPr/>
          <p:nvPr/>
        </p:nvSpPr>
        <p:spPr>
          <a:xfrm>
            <a:off x="2732670" y="4344925"/>
            <a:ext cx="620785" cy="6179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47" y="8801"/>
                </a:moveTo>
                <a:cubicBezTo>
                  <a:pt x="9772" y="8801"/>
                  <a:pt x="8892" y="9685"/>
                  <a:pt x="8892" y="10765"/>
                </a:cubicBezTo>
                <a:cubicBezTo>
                  <a:pt x="8892" y="11845"/>
                  <a:pt x="9772" y="12729"/>
                  <a:pt x="10847" y="12729"/>
                </a:cubicBezTo>
                <a:cubicBezTo>
                  <a:pt x="11922" y="12729"/>
                  <a:pt x="12802" y="11845"/>
                  <a:pt x="12802" y="10765"/>
                </a:cubicBezTo>
                <a:cubicBezTo>
                  <a:pt x="12802" y="9685"/>
                  <a:pt x="11922" y="8801"/>
                  <a:pt x="10847" y="8801"/>
                </a:cubicBezTo>
                <a:close/>
                <a:moveTo>
                  <a:pt x="10847" y="7118"/>
                </a:moveTo>
                <a:cubicBezTo>
                  <a:pt x="12843" y="7118"/>
                  <a:pt x="14477" y="8759"/>
                  <a:pt x="14477" y="10765"/>
                </a:cubicBezTo>
                <a:cubicBezTo>
                  <a:pt x="14477" y="12770"/>
                  <a:pt x="12843" y="14412"/>
                  <a:pt x="10847" y="14412"/>
                </a:cubicBezTo>
                <a:cubicBezTo>
                  <a:pt x="8836" y="14412"/>
                  <a:pt x="7217" y="12770"/>
                  <a:pt x="7217" y="10765"/>
                </a:cubicBezTo>
                <a:cubicBezTo>
                  <a:pt x="7217" y="8759"/>
                  <a:pt x="8851" y="7118"/>
                  <a:pt x="10847" y="7118"/>
                </a:cubicBezTo>
                <a:close/>
                <a:moveTo>
                  <a:pt x="10793" y="1683"/>
                </a:moveTo>
                <a:cubicBezTo>
                  <a:pt x="10653" y="1683"/>
                  <a:pt x="10207" y="1725"/>
                  <a:pt x="9997" y="2202"/>
                </a:cubicBezTo>
                <a:lnTo>
                  <a:pt x="9536" y="3212"/>
                </a:lnTo>
                <a:cubicBezTo>
                  <a:pt x="9117" y="4124"/>
                  <a:pt x="8210" y="4713"/>
                  <a:pt x="7219" y="4713"/>
                </a:cubicBezTo>
                <a:cubicBezTo>
                  <a:pt x="6911" y="4713"/>
                  <a:pt x="6618" y="4657"/>
                  <a:pt x="6325" y="4544"/>
                </a:cubicBezTo>
                <a:lnTo>
                  <a:pt x="5292" y="4152"/>
                </a:lnTo>
                <a:cubicBezTo>
                  <a:pt x="4901" y="3998"/>
                  <a:pt x="4482" y="4138"/>
                  <a:pt x="4259" y="4474"/>
                </a:cubicBezTo>
                <a:cubicBezTo>
                  <a:pt x="4161" y="4615"/>
                  <a:pt x="4021" y="4895"/>
                  <a:pt x="4161" y="5274"/>
                </a:cubicBezTo>
                <a:lnTo>
                  <a:pt x="4552" y="6312"/>
                </a:lnTo>
                <a:cubicBezTo>
                  <a:pt x="5027" y="7560"/>
                  <a:pt x="4440" y="8977"/>
                  <a:pt x="3225" y="9538"/>
                </a:cubicBezTo>
                <a:lnTo>
                  <a:pt x="2220" y="10001"/>
                </a:lnTo>
                <a:cubicBezTo>
                  <a:pt x="1745" y="10225"/>
                  <a:pt x="1703" y="10660"/>
                  <a:pt x="1703" y="10800"/>
                </a:cubicBezTo>
                <a:cubicBezTo>
                  <a:pt x="1703" y="10940"/>
                  <a:pt x="1745" y="11389"/>
                  <a:pt x="2220" y="11599"/>
                </a:cubicBezTo>
                <a:lnTo>
                  <a:pt x="3225" y="12062"/>
                </a:lnTo>
                <a:cubicBezTo>
                  <a:pt x="4440" y="12623"/>
                  <a:pt x="5013" y="14040"/>
                  <a:pt x="4552" y="15288"/>
                </a:cubicBezTo>
                <a:lnTo>
                  <a:pt x="4161" y="16326"/>
                </a:lnTo>
                <a:cubicBezTo>
                  <a:pt x="4021" y="16705"/>
                  <a:pt x="4161" y="16986"/>
                  <a:pt x="4259" y="17126"/>
                </a:cubicBezTo>
                <a:cubicBezTo>
                  <a:pt x="4496" y="17448"/>
                  <a:pt x="4901" y="17589"/>
                  <a:pt x="5292" y="17448"/>
                </a:cubicBezTo>
                <a:lnTo>
                  <a:pt x="6325" y="17056"/>
                </a:lnTo>
                <a:cubicBezTo>
                  <a:pt x="6618" y="16943"/>
                  <a:pt x="6911" y="16887"/>
                  <a:pt x="7219" y="16887"/>
                </a:cubicBezTo>
                <a:cubicBezTo>
                  <a:pt x="8210" y="16887"/>
                  <a:pt x="9117" y="17477"/>
                  <a:pt x="9536" y="18388"/>
                </a:cubicBezTo>
                <a:lnTo>
                  <a:pt x="9997" y="19398"/>
                </a:lnTo>
                <a:cubicBezTo>
                  <a:pt x="10221" y="19875"/>
                  <a:pt x="10653" y="19917"/>
                  <a:pt x="10793" y="19917"/>
                </a:cubicBezTo>
                <a:cubicBezTo>
                  <a:pt x="10933" y="19917"/>
                  <a:pt x="11379" y="19875"/>
                  <a:pt x="11589" y="19398"/>
                </a:cubicBezTo>
                <a:lnTo>
                  <a:pt x="12050" y="18388"/>
                </a:lnTo>
                <a:cubicBezTo>
                  <a:pt x="12468" y="17477"/>
                  <a:pt x="13376" y="16887"/>
                  <a:pt x="14367" y="16887"/>
                </a:cubicBezTo>
                <a:cubicBezTo>
                  <a:pt x="14675" y="16887"/>
                  <a:pt x="14968" y="16943"/>
                  <a:pt x="15261" y="17056"/>
                </a:cubicBezTo>
                <a:lnTo>
                  <a:pt x="16294" y="17448"/>
                </a:lnTo>
                <a:cubicBezTo>
                  <a:pt x="16685" y="17603"/>
                  <a:pt x="17104" y="17462"/>
                  <a:pt x="17327" y="17126"/>
                </a:cubicBezTo>
                <a:cubicBezTo>
                  <a:pt x="17425" y="16986"/>
                  <a:pt x="17565" y="16705"/>
                  <a:pt x="17425" y="16326"/>
                </a:cubicBezTo>
                <a:lnTo>
                  <a:pt x="17034" y="15288"/>
                </a:lnTo>
                <a:cubicBezTo>
                  <a:pt x="16559" y="14040"/>
                  <a:pt x="17146" y="12623"/>
                  <a:pt x="18361" y="12062"/>
                </a:cubicBezTo>
                <a:lnTo>
                  <a:pt x="19366" y="11599"/>
                </a:lnTo>
                <a:cubicBezTo>
                  <a:pt x="19841" y="11375"/>
                  <a:pt x="19882" y="10940"/>
                  <a:pt x="19882" y="10800"/>
                </a:cubicBezTo>
                <a:cubicBezTo>
                  <a:pt x="19882" y="10660"/>
                  <a:pt x="19841" y="10211"/>
                  <a:pt x="19366" y="10001"/>
                </a:cubicBezTo>
                <a:lnTo>
                  <a:pt x="18361" y="9538"/>
                </a:lnTo>
                <a:cubicBezTo>
                  <a:pt x="17146" y="8977"/>
                  <a:pt x="16573" y="7560"/>
                  <a:pt x="17034" y="6312"/>
                </a:cubicBezTo>
                <a:lnTo>
                  <a:pt x="17425" y="5274"/>
                </a:lnTo>
                <a:cubicBezTo>
                  <a:pt x="17565" y="4895"/>
                  <a:pt x="17425" y="4615"/>
                  <a:pt x="17327" y="4474"/>
                </a:cubicBezTo>
                <a:cubicBezTo>
                  <a:pt x="17090" y="4152"/>
                  <a:pt x="16685" y="4012"/>
                  <a:pt x="16294" y="4152"/>
                </a:cubicBezTo>
                <a:lnTo>
                  <a:pt x="15261" y="4544"/>
                </a:lnTo>
                <a:cubicBezTo>
                  <a:pt x="14968" y="4657"/>
                  <a:pt x="14675" y="4713"/>
                  <a:pt x="14367" y="4713"/>
                </a:cubicBezTo>
                <a:cubicBezTo>
                  <a:pt x="13376" y="4713"/>
                  <a:pt x="12468" y="4124"/>
                  <a:pt x="12050" y="3212"/>
                </a:cubicBezTo>
                <a:lnTo>
                  <a:pt x="11589" y="2202"/>
                </a:lnTo>
                <a:cubicBezTo>
                  <a:pt x="11365" y="1725"/>
                  <a:pt x="10933" y="1683"/>
                  <a:pt x="10793" y="1683"/>
                </a:cubicBezTo>
                <a:close/>
                <a:moveTo>
                  <a:pt x="10821" y="0"/>
                </a:moveTo>
                <a:cubicBezTo>
                  <a:pt x="11826" y="0"/>
                  <a:pt x="12720" y="575"/>
                  <a:pt x="13139" y="1501"/>
                </a:cubicBezTo>
                <a:lnTo>
                  <a:pt x="13599" y="2511"/>
                </a:lnTo>
                <a:cubicBezTo>
                  <a:pt x="13739" y="2833"/>
                  <a:pt x="14060" y="3030"/>
                  <a:pt x="14395" y="3030"/>
                </a:cubicBezTo>
                <a:cubicBezTo>
                  <a:pt x="14507" y="3030"/>
                  <a:pt x="14605" y="3016"/>
                  <a:pt x="14702" y="2974"/>
                </a:cubicBezTo>
                <a:lnTo>
                  <a:pt x="15736" y="2581"/>
                </a:lnTo>
                <a:cubicBezTo>
                  <a:pt x="16029" y="2469"/>
                  <a:pt x="16336" y="2413"/>
                  <a:pt x="16643" y="2413"/>
                </a:cubicBezTo>
                <a:cubicBezTo>
                  <a:pt x="17481" y="2413"/>
                  <a:pt x="18263" y="2819"/>
                  <a:pt x="18738" y="3521"/>
                </a:cubicBezTo>
                <a:cubicBezTo>
                  <a:pt x="19226" y="4208"/>
                  <a:pt x="19324" y="5063"/>
                  <a:pt x="19031" y="5863"/>
                </a:cubicBezTo>
                <a:lnTo>
                  <a:pt x="18640" y="6901"/>
                </a:lnTo>
                <a:cubicBezTo>
                  <a:pt x="18486" y="7336"/>
                  <a:pt x="18682" y="7813"/>
                  <a:pt x="19100" y="8009"/>
                </a:cubicBezTo>
                <a:lnTo>
                  <a:pt x="20106" y="8472"/>
                </a:lnTo>
                <a:cubicBezTo>
                  <a:pt x="21027" y="8893"/>
                  <a:pt x="21600" y="9790"/>
                  <a:pt x="21600" y="10800"/>
                </a:cubicBezTo>
                <a:cubicBezTo>
                  <a:pt x="21600" y="11810"/>
                  <a:pt x="21027" y="12707"/>
                  <a:pt x="20106" y="13128"/>
                </a:cubicBezTo>
                <a:lnTo>
                  <a:pt x="19101" y="13591"/>
                </a:lnTo>
                <a:cubicBezTo>
                  <a:pt x="18682" y="13788"/>
                  <a:pt x="18486" y="14264"/>
                  <a:pt x="18640" y="14699"/>
                </a:cubicBezTo>
                <a:lnTo>
                  <a:pt x="19031" y="15737"/>
                </a:lnTo>
                <a:cubicBezTo>
                  <a:pt x="19324" y="16537"/>
                  <a:pt x="19212" y="17392"/>
                  <a:pt x="18738" y="18094"/>
                </a:cubicBezTo>
                <a:cubicBezTo>
                  <a:pt x="18249" y="18781"/>
                  <a:pt x="17467" y="19216"/>
                  <a:pt x="16643" y="19216"/>
                </a:cubicBezTo>
                <a:cubicBezTo>
                  <a:pt x="16336" y="19216"/>
                  <a:pt x="16029" y="19146"/>
                  <a:pt x="15736" y="19033"/>
                </a:cubicBezTo>
                <a:lnTo>
                  <a:pt x="14702" y="18627"/>
                </a:lnTo>
                <a:cubicBezTo>
                  <a:pt x="14605" y="18585"/>
                  <a:pt x="14493" y="18571"/>
                  <a:pt x="14395" y="18571"/>
                </a:cubicBezTo>
                <a:cubicBezTo>
                  <a:pt x="14046" y="18571"/>
                  <a:pt x="13739" y="18781"/>
                  <a:pt x="13599" y="19090"/>
                </a:cubicBezTo>
                <a:lnTo>
                  <a:pt x="13139" y="20099"/>
                </a:lnTo>
                <a:cubicBezTo>
                  <a:pt x="12720" y="21025"/>
                  <a:pt x="11826" y="21600"/>
                  <a:pt x="10821" y="21600"/>
                </a:cubicBezTo>
                <a:cubicBezTo>
                  <a:pt x="9816" y="21600"/>
                  <a:pt x="8922" y="21025"/>
                  <a:pt x="8503" y="20099"/>
                </a:cubicBezTo>
                <a:lnTo>
                  <a:pt x="8042" y="19090"/>
                </a:lnTo>
                <a:cubicBezTo>
                  <a:pt x="7903" y="18767"/>
                  <a:pt x="7582" y="18571"/>
                  <a:pt x="7247" y="18571"/>
                </a:cubicBezTo>
                <a:cubicBezTo>
                  <a:pt x="7135" y="18571"/>
                  <a:pt x="7037" y="18585"/>
                  <a:pt x="6939" y="18627"/>
                </a:cubicBezTo>
                <a:lnTo>
                  <a:pt x="5906" y="19019"/>
                </a:lnTo>
                <a:cubicBezTo>
                  <a:pt x="5613" y="19132"/>
                  <a:pt x="5306" y="19188"/>
                  <a:pt x="4999" y="19188"/>
                </a:cubicBezTo>
                <a:cubicBezTo>
                  <a:pt x="4161" y="19188"/>
                  <a:pt x="3379" y="18781"/>
                  <a:pt x="2904" y="18080"/>
                </a:cubicBezTo>
                <a:cubicBezTo>
                  <a:pt x="2416" y="17392"/>
                  <a:pt x="2318" y="16537"/>
                  <a:pt x="2611" y="15737"/>
                </a:cubicBezTo>
                <a:lnTo>
                  <a:pt x="3002" y="14699"/>
                </a:lnTo>
                <a:cubicBezTo>
                  <a:pt x="3156" y="14264"/>
                  <a:pt x="2960" y="13788"/>
                  <a:pt x="2541" y="13591"/>
                </a:cubicBezTo>
                <a:lnTo>
                  <a:pt x="1536" y="13128"/>
                </a:lnTo>
                <a:cubicBezTo>
                  <a:pt x="614" y="12707"/>
                  <a:pt x="0" y="11824"/>
                  <a:pt x="0" y="10814"/>
                </a:cubicBezTo>
                <a:cubicBezTo>
                  <a:pt x="0" y="9804"/>
                  <a:pt x="572" y="8907"/>
                  <a:pt x="1494" y="8486"/>
                </a:cubicBezTo>
                <a:lnTo>
                  <a:pt x="2499" y="8023"/>
                </a:lnTo>
                <a:cubicBezTo>
                  <a:pt x="2918" y="7827"/>
                  <a:pt x="3114" y="7350"/>
                  <a:pt x="2960" y="6915"/>
                </a:cubicBezTo>
                <a:lnTo>
                  <a:pt x="2569" y="5877"/>
                </a:lnTo>
                <a:cubicBezTo>
                  <a:pt x="2276" y="5092"/>
                  <a:pt x="2388" y="4236"/>
                  <a:pt x="2862" y="3535"/>
                </a:cubicBezTo>
                <a:cubicBezTo>
                  <a:pt x="3351" y="2847"/>
                  <a:pt x="4133" y="2427"/>
                  <a:pt x="4957" y="2427"/>
                </a:cubicBezTo>
                <a:cubicBezTo>
                  <a:pt x="5264" y="2427"/>
                  <a:pt x="5571" y="2483"/>
                  <a:pt x="5864" y="2595"/>
                </a:cubicBezTo>
                <a:lnTo>
                  <a:pt x="6897" y="2988"/>
                </a:lnTo>
                <a:cubicBezTo>
                  <a:pt x="6995" y="3030"/>
                  <a:pt x="7107" y="3044"/>
                  <a:pt x="7205" y="3044"/>
                </a:cubicBezTo>
                <a:cubicBezTo>
                  <a:pt x="7554" y="3044"/>
                  <a:pt x="7861" y="2833"/>
                  <a:pt x="8000" y="2525"/>
                </a:cubicBezTo>
                <a:lnTo>
                  <a:pt x="8461" y="1515"/>
                </a:lnTo>
                <a:cubicBezTo>
                  <a:pt x="8880" y="589"/>
                  <a:pt x="9816" y="0"/>
                  <a:pt x="10821" y="0"/>
                </a:cubicBezTo>
                <a:close/>
              </a:path>
            </a:pathLst>
          </a:cu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52" name="TextBox 213"/>
          <p:cNvSpPr txBox="1"/>
          <p:nvPr/>
        </p:nvSpPr>
        <p:spPr>
          <a:xfrm>
            <a:off x="1181986" y="2810798"/>
            <a:ext cx="238824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days air bring.</a:t>
            </a:r>
          </a:p>
        </p:txBody>
      </p:sp>
      <p:sp>
        <p:nvSpPr>
          <p:cNvPr id="4553" name="TextBox 214"/>
          <p:cNvSpPr txBox="1"/>
          <p:nvPr/>
        </p:nvSpPr>
        <p:spPr>
          <a:xfrm>
            <a:off x="2110462" y="2224652"/>
            <a:ext cx="1459769" cy="4635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vl1pPr>
          </a:lstStyle>
          <a:p>
            <a:pPr/>
            <a:r>
              <a:t>Saying fruitful were hath waters divide.</a:t>
            </a:r>
          </a:p>
        </p:txBody>
      </p:sp>
      <p:sp>
        <p:nvSpPr>
          <p:cNvPr id="4554" name="TextBox 215"/>
          <p:cNvSpPr txBox="1"/>
          <p:nvPr/>
        </p:nvSpPr>
        <p:spPr>
          <a:xfrm>
            <a:off x="1112338" y="2176440"/>
            <a:ext cx="1013727"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lvl1pPr>
          </a:lstStyle>
          <a:p>
            <a:pPr/>
            <a:r>
              <a:t>33%</a:t>
            </a:r>
          </a:p>
        </p:txBody>
      </p:sp>
      <p:sp>
        <p:nvSpPr>
          <p:cNvPr id="4555" name="Straight Connector 216"/>
          <p:cNvSpPr/>
          <p:nvPr/>
        </p:nvSpPr>
        <p:spPr>
          <a:xfrm>
            <a:off x="1289010" y="3889038"/>
            <a:ext cx="2534219" cy="1"/>
          </a:xfrm>
          <a:prstGeom prst="line">
            <a:avLst/>
          </a:prstGeom>
          <a:ln w="6350">
            <a:solidFill>
              <a:srgbClr val="7D8287">
                <a:alpha val="50000"/>
              </a:srgbClr>
            </a:solidFill>
            <a:miter/>
          </a:ln>
        </p:spPr>
        <p:txBody>
          <a:bodyPr lIns="45719" rIns="45719"/>
          <a:lstStyle/>
          <a:p>
            <a:pPr/>
          </a:p>
        </p:txBody>
      </p:sp>
      <p:sp>
        <p:nvSpPr>
          <p:cNvPr id="4556" name="TextBox 217"/>
          <p:cNvSpPr txBox="1"/>
          <p:nvPr/>
        </p:nvSpPr>
        <p:spPr>
          <a:xfrm>
            <a:off x="1152750" y="5573789"/>
            <a:ext cx="1225753" cy="46062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sz="900"/>
            </a:lvl1pPr>
          </a:lstStyle>
          <a:p>
            <a:pPr/>
            <a:r>
              <a:t>Fruitful were hath waters divide</a:t>
            </a:r>
          </a:p>
        </p:txBody>
      </p:sp>
      <p:sp>
        <p:nvSpPr>
          <p:cNvPr id="4557" name="TextBox 218"/>
          <p:cNvSpPr txBox="1"/>
          <p:nvPr/>
        </p:nvSpPr>
        <p:spPr>
          <a:xfrm>
            <a:off x="1181985" y="5123284"/>
            <a:ext cx="1079560"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200">
                <a:solidFill>
                  <a:srgbClr val="6491C8"/>
                </a:solidFill>
              </a:defRPr>
            </a:lvl1pPr>
          </a:lstStyle>
          <a:p>
            <a:pPr/>
            <a:r>
              <a:t>89%</a:t>
            </a:r>
          </a:p>
        </p:txBody>
      </p:sp>
      <p:sp>
        <p:nvSpPr>
          <p:cNvPr id="4558" name="TextBox 219"/>
          <p:cNvSpPr txBox="1"/>
          <p:nvPr/>
        </p:nvSpPr>
        <p:spPr>
          <a:xfrm>
            <a:off x="2694473" y="5573789"/>
            <a:ext cx="1225753" cy="46062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sz="900"/>
            </a:lvl1pPr>
          </a:lstStyle>
          <a:p>
            <a:pPr/>
            <a:r>
              <a:t>Fruitful were hath waters divide</a:t>
            </a:r>
          </a:p>
        </p:txBody>
      </p:sp>
      <p:sp>
        <p:nvSpPr>
          <p:cNvPr id="4559" name="TextBox 220"/>
          <p:cNvSpPr txBox="1"/>
          <p:nvPr/>
        </p:nvSpPr>
        <p:spPr>
          <a:xfrm>
            <a:off x="2723707" y="5123284"/>
            <a:ext cx="1079560"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200">
                <a:solidFill>
                  <a:schemeClr val="accent5"/>
                </a:solidFill>
              </a:defRPr>
            </a:lvl1pPr>
          </a:lstStyle>
          <a:p>
            <a:pPr/>
            <a:r>
              <a:t>17%</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4529"/>
                                        </p:tgtEl>
                                        <p:attrNameLst>
                                          <p:attrName>style.visibility</p:attrName>
                                        </p:attrNameLst>
                                      </p:cBhvr>
                                      <p:to>
                                        <p:strVal val="visible"/>
                                      </p:to>
                                    </p:set>
                                    <p:animEffect filter="dissolve" transition="in">
                                      <p:cBhvr>
                                        <p:cTn id="7" dur="500"/>
                                        <p:tgtEl>
                                          <p:spTgt spid="4529"/>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4545"/>
                                        </p:tgtEl>
                                        <p:attrNameLst>
                                          <p:attrName>style.visibility</p:attrName>
                                        </p:attrNameLst>
                                      </p:cBhvr>
                                      <p:to>
                                        <p:strVal val="visible"/>
                                      </p:to>
                                    </p:set>
                                    <p:animEffect filter="dissolve" transition="in">
                                      <p:cBhvr>
                                        <p:cTn id="11" dur="500"/>
                                        <p:tgtEl>
                                          <p:spTgt spid="4545"/>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4548"/>
                                        </p:tgtEl>
                                        <p:attrNameLst>
                                          <p:attrName>style.visibility</p:attrName>
                                        </p:attrNameLst>
                                      </p:cBhvr>
                                      <p:to>
                                        <p:strVal val="visible"/>
                                      </p:to>
                                    </p:set>
                                    <p:animEffect filter="dissolve" transition="in">
                                      <p:cBhvr>
                                        <p:cTn id="15" dur="500"/>
                                        <p:tgtEl>
                                          <p:spTgt spid="4548"/>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4490"/>
                                        </p:tgtEl>
                                        <p:attrNameLst>
                                          <p:attrName>style.visibility</p:attrName>
                                        </p:attrNameLst>
                                      </p:cBhvr>
                                      <p:to>
                                        <p:strVal val="visible"/>
                                      </p:to>
                                    </p:set>
                                    <p:animEffect filter="dissolve" transition="in">
                                      <p:cBhvr>
                                        <p:cTn id="19" dur="500"/>
                                        <p:tgtEl>
                                          <p:spTgt spid="4490"/>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4546"/>
                                        </p:tgtEl>
                                        <p:attrNameLst>
                                          <p:attrName>style.visibility</p:attrName>
                                        </p:attrNameLst>
                                      </p:cBhvr>
                                      <p:to>
                                        <p:strVal val="visible"/>
                                      </p:to>
                                    </p:set>
                                    <p:animEffect filter="dissolve" transition="in">
                                      <p:cBhvr>
                                        <p:cTn id="23" dur="500"/>
                                        <p:tgtEl>
                                          <p:spTgt spid="4546"/>
                                        </p:tgtEl>
                                      </p:cBhvr>
                                    </p:animEffect>
                                  </p:childTnLst>
                                </p:cTn>
                              </p:par>
                            </p:childTnLst>
                          </p:cTn>
                        </p:par>
                        <p:par>
                          <p:cTn id="24" fill="hold">
                            <p:stCondLst>
                              <p:cond delay="2500"/>
                            </p:stCondLst>
                            <p:childTnLst>
                              <p:par>
                                <p:cTn id="25" presetClass="entr" nodeType="afterEffect" presetID="9" grpId="6" fill="hold">
                                  <p:stCondLst>
                                    <p:cond delay="0"/>
                                  </p:stCondLst>
                                  <p:iterate type="el" backwards="0">
                                    <p:tmAbs val="0"/>
                                  </p:iterate>
                                  <p:childTnLst>
                                    <p:set>
                                      <p:cBhvr>
                                        <p:cTn id="26" fill="hold"/>
                                        <p:tgtEl>
                                          <p:spTgt spid="4478"/>
                                        </p:tgtEl>
                                        <p:attrNameLst>
                                          <p:attrName>style.visibility</p:attrName>
                                        </p:attrNameLst>
                                      </p:cBhvr>
                                      <p:to>
                                        <p:strVal val="visible"/>
                                      </p:to>
                                    </p:set>
                                    <p:animEffect filter="dissolve" transition="in">
                                      <p:cBhvr>
                                        <p:cTn id="27" dur="500"/>
                                        <p:tgtEl>
                                          <p:spTgt spid="4478"/>
                                        </p:tgtEl>
                                      </p:cBhvr>
                                    </p:animEffect>
                                  </p:childTnLst>
                                </p:cTn>
                              </p:par>
                            </p:childTnLst>
                          </p:cTn>
                        </p:par>
                        <p:par>
                          <p:cTn id="28" fill="hold">
                            <p:stCondLst>
                              <p:cond delay="3000"/>
                            </p:stCondLst>
                            <p:childTnLst>
                              <p:par>
                                <p:cTn id="29" presetClass="entr" nodeType="afterEffect" presetID="9" grpId="7" fill="hold">
                                  <p:stCondLst>
                                    <p:cond delay="0"/>
                                  </p:stCondLst>
                                  <p:iterate type="el" backwards="0">
                                    <p:tmAbs val="0"/>
                                  </p:iterate>
                                  <p:childTnLst>
                                    <p:set>
                                      <p:cBhvr>
                                        <p:cTn id="30" fill="hold"/>
                                        <p:tgtEl>
                                          <p:spTgt spid="4543"/>
                                        </p:tgtEl>
                                        <p:attrNameLst>
                                          <p:attrName>style.visibility</p:attrName>
                                        </p:attrNameLst>
                                      </p:cBhvr>
                                      <p:to>
                                        <p:strVal val="visible"/>
                                      </p:to>
                                    </p:set>
                                    <p:animEffect filter="dissolve" transition="in">
                                      <p:cBhvr>
                                        <p:cTn id="31" dur="500"/>
                                        <p:tgtEl>
                                          <p:spTgt spid="4543"/>
                                        </p:tgtEl>
                                      </p:cBhvr>
                                    </p:animEffect>
                                  </p:childTnLst>
                                </p:cTn>
                              </p:par>
                            </p:childTnLst>
                          </p:cTn>
                        </p:par>
                        <p:par>
                          <p:cTn id="32" fill="hold">
                            <p:stCondLst>
                              <p:cond delay="3500"/>
                            </p:stCondLst>
                            <p:childTnLst>
                              <p:par>
                                <p:cTn id="33" presetClass="entr" nodeType="afterEffect" presetID="9" grpId="8" fill="hold">
                                  <p:stCondLst>
                                    <p:cond delay="0"/>
                                  </p:stCondLst>
                                  <p:iterate type="el" backwards="0">
                                    <p:tmAbs val="0"/>
                                  </p:iterate>
                                  <p:childTnLst>
                                    <p:set>
                                      <p:cBhvr>
                                        <p:cTn id="34" fill="hold"/>
                                        <p:tgtEl>
                                          <p:spTgt spid="4542"/>
                                        </p:tgtEl>
                                        <p:attrNameLst>
                                          <p:attrName>style.visibility</p:attrName>
                                        </p:attrNameLst>
                                      </p:cBhvr>
                                      <p:to>
                                        <p:strVal val="visible"/>
                                      </p:to>
                                    </p:set>
                                    <p:animEffect filter="dissolve" transition="in">
                                      <p:cBhvr>
                                        <p:cTn id="35" dur="500"/>
                                        <p:tgtEl>
                                          <p:spTgt spid="4542"/>
                                        </p:tgtEl>
                                      </p:cBhvr>
                                    </p:animEffect>
                                  </p:childTnLst>
                                </p:cTn>
                              </p:par>
                            </p:childTnLst>
                          </p:cTn>
                        </p:par>
                        <p:par>
                          <p:cTn id="36" fill="hold">
                            <p:stCondLst>
                              <p:cond delay="4000"/>
                            </p:stCondLst>
                            <p:childTnLst>
                              <p:par>
                                <p:cTn id="37" presetClass="entr" nodeType="afterEffect" presetID="9" grpId="9" fill="hold">
                                  <p:stCondLst>
                                    <p:cond delay="0"/>
                                  </p:stCondLst>
                                  <p:iterate type="el" backwards="0">
                                    <p:tmAbs val="0"/>
                                  </p:iterate>
                                  <p:childTnLst>
                                    <p:set>
                                      <p:cBhvr>
                                        <p:cTn id="38" fill="hold"/>
                                        <p:tgtEl>
                                          <p:spTgt spid="4481"/>
                                        </p:tgtEl>
                                        <p:attrNameLst>
                                          <p:attrName>style.visibility</p:attrName>
                                        </p:attrNameLst>
                                      </p:cBhvr>
                                      <p:to>
                                        <p:strVal val="visible"/>
                                      </p:to>
                                    </p:set>
                                    <p:animEffect filter="dissolve" transition="in">
                                      <p:cBhvr>
                                        <p:cTn id="39" dur="500"/>
                                        <p:tgtEl>
                                          <p:spTgt spid="4481"/>
                                        </p:tgtEl>
                                      </p:cBhvr>
                                    </p:animEffect>
                                  </p:childTnLst>
                                </p:cTn>
                              </p:par>
                            </p:childTnLst>
                          </p:cTn>
                        </p:par>
                        <p:par>
                          <p:cTn id="40" fill="hold">
                            <p:stCondLst>
                              <p:cond delay="4500"/>
                            </p:stCondLst>
                            <p:childTnLst>
                              <p:par>
                                <p:cTn id="41" presetClass="entr" nodeType="afterEffect" presetID="9" grpId="10" fill="hold">
                                  <p:stCondLst>
                                    <p:cond delay="0"/>
                                  </p:stCondLst>
                                  <p:iterate type="el" backwards="0">
                                    <p:tmAbs val="0"/>
                                  </p:iterate>
                                  <p:childTnLst>
                                    <p:set>
                                      <p:cBhvr>
                                        <p:cTn id="42" fill="hold"/>
                                        <p:tgtEl>
                                          <p:spTgt spid="4484"/>
                                        </p:tgtEl>
                                        <p:attrNameLst>
                                          <p:attrName>style.visibility</p:attrName>
                                        </p:attrNameLst>
                                      </p:cBhvr>
                                      <p:to>
                                        <p:strVal val="visible"/>
                                      </p:to>
                                    </p:set>
                                    <p:animEffect filter="dissolve" transition="in">
                                      <p:cBhvr>
                                        <p:cTn id="43" dur="500"/>
                                        <p:tgtEl>
                                          <p:spTgt spid="4484"/>
                                        </p:tgtEl>
                                      </p:cBhvr>
                                    </p:animEffect>
                                  </p:childTnLst>
                                </p:cTn>
                              </p:par>
                            </p:childTnLst>
                          </p:cTn>
                        </p:par>
                        <p:par>
                          <p:cTn id="44" fill="hold">
                            <p:stCondLst>
                              <p:cond delay="5000"/>
                            </p:stCondLst>
                            <p:childTnLst>
                              <p:par>
                                <p:cTn id="45" presetClass="entr" nodeType="afterEffect" presetID="9" grpId="11" fill="hold">
                                  <p:stCondLst>
                                    <p:cond delay="0"/>
                                  </p:stCondLst>
                                  <p:iterate type="el" backwards="0">
                                    <p:tmAbs val="0"/>
                                  </p:iterate>
                                  <p:childTnLst>
                                    <p:set>
                                      <p:cBhvr>
                                        <p:cTn id="46" fill="hold"/>
                                        <p:tgtEl>
                                          <p:spTgt spid="4547"/>
                                        </p:tgtEl>
                                        <p:attrNameLst>
                                          <p:attrName>style.visibility</p:attrName>
                                        </p:attrNameLst>
                                      </p:cBhvr>
                                      <p:to>
                                        <p:strVal val="visible"/>
                                      </p:to>
                                    </p:set>
                                    <p:animEffect filter="dissolve" transition="in">
                                      <p:cBhvr>
                                        <p:cTn id="47" dur="500"/>
                                        <p:tgtEl>
                                          <p:spTgt spid="4547"/>
                                        </p:tgtEl>
                                      </p:cBhvr>
                                    </p:animEffect>
                                  </p:childTnLst>
                                </p:cTn>
                              </p:par>
                            </p:childTnLst>
                          </p:cTn>
                        </p:par>
                        <p:par>
                          <p:cTn id="48" fill="hold">
                            <p:stCondLst>
                              <p:cond delay="5500"/>
                            </p:stCondLst>
                            <p:childTnLst>
                              <p:par>
                                <p:cTn id="49" presetClass="entr" nodeType="afterEffect" presetID="9" grpId="12" fill="hold">
                                  <p:stCondLst>
                                    <p:cond delay="0"/>
                                  </p:stCondLst>
                                  <p:iterate type="el" backwards="0">
                                    <p:tmAbs val="0"/>
                                  </p:iterate>
                                  <p:childTnLst>
                                    <p:set>
                                      <p:cBhvr>
                                        <p:cTn id="50" fill="hold"/>
                                        <p:tgtEl>
                                          <p:spTgt spid="4541"/>
                                        </p:tgtEl>
                                        <p:attrNameLst>
                                          <p:attrName>style.visibility</p:attrName>
                                        </p:attrNameLst>
                                      </p:cBhvr>
                                      <p:to>
                                        <p:strVal val="visible"/>
                                      </p:to>
                                    </p:set>
                                    <p:animEffect filter="dissolve" transition="in">
                                      <p:cBhvr>
                                        <p:cTn id="51" dur="500"/>
                                        <p:tgtEl>
                                          <p:spTgt spid="4541"/>
                                        </p:tgtEl>
                                      </p:cBhvr>
                                    </p:animEffect>
                                  </p:childTnLst>
                                </p:cTn>
                              </p:par>
                            </p:childTnLst>
                          </p:cTn>
                        </p:par>
                        <p:par>
                          <p:cTn id="52" fill="hold">
                            <p:stCondLst>
                              <p:cond delay="6000"/>
                            </p:stCondLst>
                            <p:childTnLst>
                              <p:par>
                                <p:cTn id="53" presetClass="entr" nodeType="afterEffect" presetID="9" grpId="13" fill="hold">
                                  <p:stCondLst>
                                    <p:cond delay="0"/>
                                  </p:stCondLst>
                                  <p:iterate type="el" backwards="0">
                                    <p:tmAbs val="0"/>
                                  </p:iterate>
                                  <p:childTnLst>
                                    <p:set>
                                      <p:cBhvr>
                                        <p:cTn id="54" fill="hold"/>
                                        <p:tgtEl>
                                          <p:spTgt spid="4475"/>
                                        </p:tgtEl>
                                        <p:attrNameLst>
                                          <p:attrName>style.visibility</p:attrName>
                                        </p:attrNameLst>
                                      </p:cBhvr>
                                      <p:to>
                                        <p:strVal val="visible"/>
                                      </p:to>
                                    </p:set>
                                    <p:animEffect filter="dissolve" transition="in">
                                      <p:cBhvr>
                                        <p:cTn id="55" dur="500"/>
                                        <p:tgtEl>
                                          <p:spTgt spid="4475"/>
                                        </p:tgtEl>
                                      </p:cBhvr>
                                    </p:animEffect>
                                  </p:childTnLst>
                                </p:cTn>
                              </p:par>
                            </p:childTnLst>
                          </p:cTn>
                        </p:par>
                        <p:par>
                          <p:cTn id="56" fill="hold">
                            <p:stCondLst>
                              <p:cond delay="6500"/>
                            </p:stCondLst>
                            <p:childTnLst>
                              <p:par>
                                <p:cTn id="57" presetClass="entr" nodeType="afterEffect" presetID="9" grpId="14" fill="hold">
                                  <p:stCondLst>
                                    <p:cond delay="0"/>
                                  </p:stCondLst>
                                  <p:iterate type="el" backwards="0">
                                    <p:tmAbs val="0"/>
                                  </p:iterate>
                                  <p:childTnLst>
                                    <p:set>
                                      <p:cBhvr>
                                        <p:cTn id="58" fill="hold"/>
                                        <p:tgtEl>
                                          <p:spTgt spid="4472"/>
                                        </p:tgtEl>
                                        <p:attrNameLst>
                                          <p:attrName>style.visibility</p:attrName>
                                        </p:attrNameLst>
                                      </p:cBhvr>
                                      <p:to>
                                        <p:strVal val="visible"/>
                                      </p:to>
                                    </p:set>
                                    <p:animEffect filter="dissolve" transition="in">
                                      <p:cBhvr>
                                        <p:cTn id="59" dur="500"/>
                                        <p:tgtEl>
                                          <p:spTgt spid="4472"/>
                                        </p:tgtEl>
                                      </p:cBhvr>
                                    </p:animEffect>
                                  </p:childTnLst>
                                </p:cTn>
                              </p:par>
                            </p:childTnLst>
                          </p:cTn>
                        </p:par>
                        <p:par>
                          <p:cTn id="60" fill="hold">
                            <p:stCondLst>
                              <p:cond delay="7000"/>
                            </p:stCondLst>
                            <p:childTnLst>
                              <p:par>
                                <p:cTn id="61" presetClass="entr" nodeType="afterEffect" presetID="9" grpId="15" fill="hold">
                                  <p:stCondLst>
                                    <p:cond delay="0"/>
                                  </p:stCondLst>
                                  <p:iterate type="el" backwards="0">
                                    <p:tmAbs val="0"/>
                                  </p:iterate>
                                  <p:childTnLst>
                                    <p:set>
                                      <p:cBhvr>
                                        <p:cTn id="62" fill="hold"/>
                                        <p:tgtEl>
                                          <p:spTgt spid="4549"/>
                                        </p:tgtEl>
                                        <p:attrNameLst>
                                          <p:attrName>style.visibility</p:attrName>
                                        </p:attrNameLst>
                                      </p:cBhvr>
                                      <p:to>
                                        <p:strVal val="visible"/>
                                      </p:to>
                                    </p:set>
                                    <p:animEffect filter="dissolve" transition="in">
                                      <p:cBhvr>
                                        <p:cTn id="63" dur="500"/>
                                        <p:tgtEl>
                                          <p:spTgt spid="4549"/>
                                        </p:tgtEl>
                                      </p:cBhvr>
                                    </p:animEffect>
                                  </p:childTnLst>
                                </p:cTn>
                              </p:par>
                            </p:childTnLst>
                          </p:cTn>
                        </p:par>
                        <p:par>
                          <p:cTn id="64" fill="hold">
                            <p:stCondLst>
                              <p:cond delay="7500"/>
                            </p:stCondLst>
                            <p:childTnLst>
                              <p:par>
                                <p:cTn id="65" presetClass="entr" nodeType="afterEffect" presetID="9" grpId="16" fill="hold">
                                  <p:stCondLst>
                                    <p:cond delay="0"/>
                                  </p:stCondLst>
                                  <p:iterate type="el" backwards="0">
                                    <p:tmAbs val="0"/>
                                  </p:iterate>
                                  <p:childTnLst>
                                    <p:set>
                                      <p:cBhvr>
                                        <p:cTn id="66" fill="hold"/>
                                        <p:tgtEl>
                                          <p:spTgt spid="4469"/>
                                        </p:tgtEl>
                                        <p:attrNameLst>
                                          <p:attrName>style.visibility</p:attrName>
                                        </p:attrNameLst>
                                      </p:cBhvr>
                                      <p:to>
                                        <p:strVal val="visible"/>
                                      </p:to>
                                    </p:set>
                                    <p:animEffect filter="dissolve" transition="in">
                                      <p:cBhvr>
                                        <p:cTn id="67" dur="500"/>
                                        <p:tgtEl>
                                          <p:spTgt spid="4469"/>
                                        </p:tgtEl>
                                      </p:cBhvr>
                                    </p:animEffect>
                                  </p:childTnLst>
                                </p:cTn>
                              </p:par>
                            </p:childTnLst>
                          </p:cTn>
                        </p:par>
                        <p:par>
                          <p:cTn id="68" fill="hold">
                            <p:stCondLst>
                              <p:cond delay="8000"/>
                            </p:stCondLst>
                            <p:childTnLst>
                              <p:par>
                                <p:cTn id="69" presetClass="entr" nodeType="afterEffect" presetSubtype="4" presetID="2" grpId="17" fill="hold">
                                  <p:stCondLst>
                                    <p:cond delay="0"/>
                                  </p:stCondLst>
                                  <p:iterate type="el" backwards="0">
                                    <p:tmAbs val="0"/>
                                  </p:iterate>
                                  <p:childTnLst>
                                    <p:set>
                                      <p:cBhvr>
                                        <p:cTn id="70" fill="hold"/>
                                        <p:tgtEl>
                                          <p:spTgt spid="4540"/>
                                        </p:tgtEl>
                                        <p:attrNameLst>
                                          <p:attrName>style.visibility</p:attrName>
                                        </p:attrNameLst>
                                      </p:cBhvr>
                                      <p:to>
                                        <p:strVal val="visible"/>
                                      </p:to>
                                    </p:set>
                                    <p:anim calcmode="lin" valueType="num">
                                      <p:cBhvr>
                                        <p:cTn id="71" dur="500" fill="hold"/>
                                        <p:tgtEl>
                                          <p:spTgt spid="4540"/>
                                        </p:tgtEl>
                                        <p:attrNameLst>
                                          <p:attrName>ppt_x</p:attrName>
                                        </p:attrNameLst>
                                      </p:cBhvr>
                                      <p:tavLst>
                                        <p:tav tm="0">
                                          <p:val>
                                            <p:strVal val="#ppt_x"/>
                                          </p:val>
                                        </p:tav>
                                        <p:tav tm="100000">
                                          <p:val>
                                            <p:strVal val="#ppt_x"/>
                                          </p:val>
                                        </p:tav>
                                      </p:tavLst>
                                    </p:anim>
                                    <p:anim calcmode="lin" valueType="num">
                                      <p:cBhvr>
                                        <p:cTn id="72" dur="500" fill="hold"/>
                                        <p:tgtEl>
                                          <p:spTgt spid="4540"/>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Class="entr" nodeType="clickEffect" presetID="9" grpId="18" fill="hold">
                                  <p:stCondLst>
                                    <p:cond delay="0"/>
                                  </p:stCondLst>
                                  <p:iterate type="el" backwards="0">
                                    <p:tmAbs val="0"/>
                                  </p:iterate>
                                  <p:childTnLst>
                                    <p:set>
                                      <p:cBhvr>
                                        <p:cTn id="76" fill="hold"/>
                                        <p:tgtEl>
                                          <p:spTgt spid="4552"/>
                                        </p:tgtEl>
                                        <p:attrNameLst>
                                          <p:attrName>style.visibility</p:attrName>
                                        </p:attrNameLst>
                                      </p:cBhvr>
                                      <p:to>
                                        <p:strVal val="visible"/>
                                      </p:to>
                                    </p:set>
                                    <p:animEffect filter="dissolve" transition="in">
                                      <p:cBhvr>
                                        <p:cTn id="77" dur="500"/>
                                        <p:tgtEl>
                                          <p:spTgt spid="4552"/>
                                        </p:tgtEl>
                                      </p:cBhvr>
                                    </p:animEffect>
                                  </p:childTnLst>
                                </p:cTn>
                              </p:par>
                            </p:childTnLst>
                          </p:cTn>
                        </p:par>
                        <p:par>
                          <p:cTn id="78" fill="hold">
                            <p:stCondLst>
                              <p:cond delay="500"/>
                            </p:stCondLst>
                            <p:childTnLst>
                              <p:par>
                                <p:cTn id="79" presetClass="entr" nodeType="afterEffect" presetID="9" grpId="19" fill="hold">
                                  <p:stCondLst>
                                    <p:cond delay="0"/>
                                  </p:stCondLst>
                                  <p:iterate type="el" backwards="0">
                                    <p:tmAbs val="0"/>
                                  </p:iterate>
                                  <p:childTnLst>
                                    <p:set>
                                      <p:cBhvr>
                                        <p:cTn id="80" fill="hold"/>
                                        <p:tgtEl>
                                          <p:spTgt spid="4553"/>
                                        </p:tgtEl>
                                        <p:attrNameLst>
                                          <p:attrName>style.visibility</p:attrName>
                                        </p:attrNameLst>
                                      </p:cBhvr>
                                      <p:to>
                                        <p:strVal val="visible"/>
                                      </p:to>
                                    </p:set>
                                    <p:animEffect filter="dissolve" transition="in">
                                      <p:cBhvr>
                                        <p:cTn id="81" dur="500"/>
                                        <p:tgtEl>
                                          <p:spTgt spid="4553"/>
                                        </p:tgtEl>
                                      </p:cBhvr>
                                    </p:animEffect>
                                  </p:childTnLst>
                                </p:cTn>
                              </p:par>
                            </p:childTnLst>
                          </p:cTn>
                        </p:par>
                        <p:par>
                          <p:cTn id="82" fill="hold">
                            <p:stCondLst>
                              <p:cond delay="1000"/>
                            </p:stCondLst>
                            <p:childTnLst>
                              <p:par>
                                <p:cTn id="83" presetClass="entr" nodeType="afterEffect" presetID="9" grpId="20" fill="hold">
                                  <p:stCondLst>
                                    <p:cond delay="0"/>
                                  </p:stCondLst>
                                  <p:iterate type="el" backwards="0">
                                    <p:tmAbs val="0"/>
                                  </p:iterate>
                                  <p:childTnLst>
                                    <p:set>
                                      <p:cBhvr>
                                        <p:cTn id="84" fill="hold"/>
                                        <p:tgtEl>
                                          <p:spTgt spid="4554"/>
                                        </p:tgtEl>
                                        <p:attrNameLst>
                                          <p:attrName>style.visibility</p:attrName>
                                        </p:attrNameLst>
                                      </p:cBhvr>
                                      <p:to>
                                        <p:strVal val="visible"/>
                                      </p:to>
                                    </p:set>
                                    <p:animEffect filter="dissolve" transition="in">
                                      <p:cBhvr>
                                        <p:cTn id="85" dur="500"/>
                                        <p:tgtEl>
                                          <p:spTgt spid="4554"/>
                                        </p:tgtEl>
                                      </p:cBhvr>
                                    </p:animEffect>
                                  </p:childTnLst>
                                </p:cTn>
                              </p:par>
                            </p:childTnLst>
                          </p:cTn>
                        </p:par>
                        <p:par>
                          <p:cTn id="86" fill="hold">
                            <p:stCondLst>
                              <p:cond delay="1500"/>
                            </p:stCondLst>
                            <p:childTnLst>
                              <p:par>
                                <p:cTn id="87" presetClass="entr" nodeType="afterEffect" presetID="9" grpId="21" fill="hold">
                                  <p:stCondLst>
                                    <p:cond delay="0"/>
                                  </p:stCondLst>
                                  <p:iterate type="el" backwards="0">
                                    <p:tmAbs val="0"/>
                                  </p:iterate>
                                  <p:childTnLst>
                                    <p:set>
                                      <p:cBhvr>
                                        <p:cTn id="88" fill="hold"/>
                                        <p:tgtEl>
                                          <p:spTgt spid="4555"/>
                                        </p:tgtEl>
                                        <p:attrNameLst>
                                          <p:attrName>style.visibility</p:attrName>
                                        </p:attrNameLst>
                                      </p:cBhvr>
                                      <p:to>
                                        <p:strVal val="visible"/>
                                      </p:to>
                                    </p:set>
                                    <p:animEffect filter="dissolve" transition="in">
                                      <p:cBhvr>
                                        <p:cTn id="89" dur="500"/>
                                        <p:tgtEl>
                                          <p:spTgt spid="4555"/>
                                        </p:tgtEl>
                                      </p:cBhvr>
                                    </p:animEffect>
                                  </p:childTnLst>
                                </p:cTn>
                              </p:par>
                            </p:childTnLst>
                          </p:cTn>
                        </p:par>
                      </p:childTnLst>
                    </p:cTn>
                  </p:par>
                  <p:par>
                    <p:cTn id="90" fill="hold">
                      <p:stCondLst>
                        <p:cond delay="indefinite"/>
                      </p:stCondLst>
                      <p:childTnLst>
                        <p:par>
                          <p:cTn id="91" fill="hold">
                            <p:stCondLst>
                              <p:cond delay="0"/>
                            </p:stCondLst>
                            <p:childTnLst>
                              <p:par>
                                <p:cTn id="92" presetClass="entr" nodeType="clickEffect" presetSubtype="16" presetID="23" grpId="22" fill="hold">
                                  <p:stCondLst>
                                    <p:cond delay="0"/>
                                  </p:stCondLst>
                                  <p:iterate type="el" backwards="0">
                                    <p:tmAbs val="0"/>
                                  </p:iterate>
                                  <p:childTnLst>
                                    <p:set>
                                      <p:cBhvr>
                                        <p:cTn id="93" fill="hold"/>
                                        <p:tgtEl>
                                          <p:spTgt spid="4550"/>
                                        </p:tgtEl>
                                        <p:attrNameLst>
                                          <p:attrName>style.visibility</p:attrName>
                                        </p:attrNameLst>
                                      </p:cBhvr>
                                      <p:to>
                                        <p:strVal val="visible"/>
                                      </p:to>
                                    </p:set>
                                    <p:anim calcmode="lin" valueType="num">
                                      <p:cBhvr>
                                        <p:cTn id="94" dur="500" fill="hold"/>
                                        <p:tgtEl>
                                          <p:spTgt spid="4550"/>
                                        </p:tgtEl>
                                        <p:attrNameLst>
                                          <p:attrName>ppt_w</p:attrName>
                                        </p:attrNameLst>
                                      </p:cBhvr>
                                      <p:tavLst>
                                        <p:tav tm="0">
                                          <p:val>
                                            <p:fltVal val="0"/>
                                          </p:val>
                                        </p:tav>
                                        <p:tav tm="100000">
                                          <p:val>
                                            <p:strVal val="#ppt_w"/>
                                          </p:val>
                                        </p:tav>
                                      </p:tavLst>
                                    </p:anim>
                                    <p:anim calcmode="lin" valueType="num">
                                      <p:cBhvr>
                                        <p:cTn id="95" dur="500" fill="hold"/>
                                        <p:tgtEl>
                                          <p:spTgt spid="4550"/>
                                        </p:tgtEl>
                                        <p:attrNameLst>
                                          <p:attrName>ppt_h</p:attrName>
                                        </p:attrNameLst>
                                      </p:cBhvr>
                                      <p:tavLst>
                                        <p:tav tm="0">
                                          <p:val>
                                            <p:fltVal val="0"/>
                                          </p:val>
                                        </p:tav>
                                        <p:tav tm="100000">
                                          <p:val>
                                            <p:strVal val="#ppt_h"/>
                                          </p:val>
                                        </p:tav>
                                      </p:tavLst>
                                    </p:anim>
                                  </p:childTnLst>
                                </p:cTn>
                              </p:par>
                            </p:childTnLst>
                          </p:cTn>
                        </p:par>
                        <p:par>
                          <p:cTn id="96" fill="hold">
                            <p:stCondLst>
                              <p:cond delay="500"/>
                            </p:stCondLst>
                            <p:childTnLst>
                              <p:par>
                                <p:cTn id="97" presetClass="entr" nodeType="afterEffect" presetSubtype="16" presetID="23" grpId="23" fill="hold">
                                  <p:stCondLst>
                                    <p:cond delay="0"/>
                                  </p:stCondLst>
                                  <p:iterate type="el" backwards="0">
                                    <p:tmAbs val="0"/>
                                  </p:iterate>
                                  <p:childTnLst>
                                    <p:set>
                                      <p:cBhvr>
                                        <p:cTn id="98" fill="hold"/>
                                        <p:tgtEl>
                                          <p:spTgt spid="4557"/>
                                        </p:tgtEl>
                                        <p:attrNameLst>
                                          <p:attrName>style.visibility</p:attrName>
                                        </p:attrNameLst>
                                      </p:cBhvr>
                                      <p:to>
                                        <p:strVal val="visible"/>
                                      </p:to>
                                    </p:set>
                                    <p:anim calcmode="lin" valueType="num">
                                      <p:cBhvr>
                                        <p:cTn id="99" dur="500" fill="hold"/>
                                        <p:tgtEl>
                                          <p:spTgt spid="4557"/>
                                        </p:tgtEl>
                                        <p:attrNameLst>
                                          <p:attrName>ppt_w</p:attrName>
                                        </p:attrNameLst>
                                      </p:cBhvr>
                                      <p:tavLst>
                                        <p:tav tm="0">
                                          <p:val>
                                            <p:fltVal val="0"/>
                                          </p:val>
                                        </p:tav>
                                        <p:tav tm="100000">
                                          <p:val>
                                            <p:strVal val="#ppt_w"/>
                                          </p:val>
                                        </p:tav>
                                      </p:tavLst>
                                    </p:anim>
                                    <p:anim calcmode="lin" valueType="num">
                                      <p:cBhvr>
                                        <p:cTn id="100" dur="500" fill="hold"/>
                                        <p:tgtEl>
                                          <p:spTgt spid="4557"/>
                                        </p:tgtEl>
                                        <p:attrNameLst>
                                          <p:attrName>ppt_h</p:attrName>
                                        </p:attrNameLst>
                                      </p:cBhvr>
                                      <p:tavLst>
                                        <p:tav tm="0">
                                          <p:val>
                                            <p:fltVal val="0"/>
                                          </p:val>
                                        </p:tav>
                                        <p:tav tm="100000">
                                          <p:val>
                                            <p:strVal val="#ppt_h"/>
                                          </p:val>
                                        </p:tav>
                                      </p:tavLst>
                                    </p:anim>
                                  </p:childTnLst>
                                </p:cTn>
                              </p:par>
                            </p:childTnLst>
                          </p:cTn>
                        </p:par>
                        <p:par>
                          <p:cTn id="101" fill="hold">
                            <p:stCondLst>
                              <p:cond delay="1000"/>
                            </p:stCondLst>
                            <p:childTnLst>
                              <p:par>
                                <p:cTn id="102" presetClass="entr" nodeType="afterEffect" presetSubtype="16" presetID="23" grpId="24" fill="hold">
                                  <p:stCondLst>
                                    <p:cond delay="0"/>
                                  </p:stCondLst>
                                  <p:iterate type="el" backwards="0">
                                    <p:tmAbs val="0"/>
                                  </p:iterate>
                                  <p:childTnLst>
                                    <p:set>
                                      <p:cBhvr>
                                        <p:cTn id="103" fill="hold"/>
                                        <p:tgtEl>
                                          <p:spTgt spid="4556"/>
                                        </p:tgtEl>
                                        <p:attrNameLst>
                                          <p:attrName>style.visibility</p:attrName>
                                        </p:attrNameLst>
                                      </p:cBhvr>
                                      <p:to>
                                        <p:strVal val="visible"/>
                                      </p:to>
                                    </p:set>
                                    <p:anim calcmode="lin" valueType="num">
                                      <p:cBhvr>
                                        <p:cTn id="104" dur="500" fill="hold"/>
                                        <p:tgtEl>
                                          <p:spTgt spid="4556"/>
                                        </p:tgtEl>
                                        <p:attrNameLst>
                                          <p:attrName>ppt_w</p:attrName>
                                        </p:attrNameLst>
                                      </p:cBhvr>
                                      <p:tavLst>
                                        <p:tav tm="0">
                                          <p:val>
                                            <p:fltVal val="0"/>
                                          </p:val>
                                        </p:tav>
                                        <p:tav tm="100000">
                                          <p:val>
                                            <p:strVal val="#ppt_w"/>
                                          </p:val>
                                        </p:tav>
                                      </p:tavLst>
                                    </p:anim>
                                    <p:anim calcmode="lin" valueType="num">
                                      <p:cBhvr>
                                        <p:cTn id="105" dur="500" fill="hold"/>
                                        <p:tgtEl>
                                          <p:spTgt spid="4556"/>
                                        </p:tgtEl>
                                        <p:attrNameLst>
                                          <p:attrName>ppt_h</p:attrName>
                                        </p:attrNameLst>
                                      </p:cBhvr>
                                      <p:tavLst>
                                        <p:tav tm="0">
                                          <p:val>
                                            <p:fltVal val="0"/>
                                          </p:val>
                                        </p:tav>
                                        <p:tav tm="100000">
                                          <p:val>
                                            <p:strVal val="#ppt_h"/>
                                          </p:val>
                                        </p:tav>
                                      </p:tavLst>
                                    </p:anim>
                                  </p:childTnLst>
                                </p:cTn>
                              </p:par>
                            </p:childTnLst>
                          </p:cTn>
                        </p:par>
                      </p:childTnLst>
                    </p:cTn>
                  </p:par>
                  <p:par>
                    <p:cTn id="106" fill="hold">
                      <p:stCondLst>
                        <p:cond delay="indefinite"/>
                      </p:stCondLst>
                      <p:childTnLst>
                        <p:par>
                          <p:cTn id="107" fill="hold">
                            <p:stCondLst>
                              <p:cond delay="0"/>
                            </p:stCondLst>
                            <p:childTnLst>
                              <p:par>
                                <p:cTn id="108" presetClass="entr" nodeType="clickEffect" presetSubtype="16" presetID="23" grpId="25" fill="hold">
                                  <p:stCondLst>
                                    <p:cond delay="0"/>
                                  </p:stCondLst>
                                  <p:iterate type="el" backwards="0">
                                    <p:tmAbs val="0"/>
                                  </p:iterate>
                                  <p:childTnLst>
                                    <p:set>
                                      <p:cBhvr>
                                        <p:cTn id="109" fill="hold"/>
                                        <p:tgtEl>
                                          <p:spTgt spid="4551"/>
                                        </p:tgtEl>
                                        <p:attrNameLst>
                                          <p:attrName>style.visibility</p:attrName>
                                        </p:attrNameLst>
                                      </p:cBhvr>
                                      <p:to>
                                        <p:strVal val="visible"/>
                                      </p:to>
                                    </p:set>
                                    <p:anim calcmode="lin" valueType="num">
                                      <p:cBhvr>
                                        <p:cTn id="110" dur="500" fill="hold"/>
                                        <p:tgtEl>
                                          <p:spTgt spid="4551"/>
                                        </p:tgtEl>
                                        <p:attrNameLst>
                                          <p:attrName>ppt_w</p:attrName>
                                        </p:attrNameLst>
                                      </p:cBhvr>
                                      <p:tavLst>
                                        <p:tav tm="0">
                                          <p:val>
                                            <p:fltVal val="0"/>
                                          </p:val>
                                        </p:tav>
                                        <p:tav tm="100000">
                                          <p:val>
                                            <p:strVal val="#ppt_w"/>
                                          </p:val>
                                        </p:tav>
                                      </p:tavLst>
                                    </p:anim>
                                    <p:anim calcmode="lin" valueType="num">
                                      <p:cBhvr>
                                        <p:cTn id="111" dur="500" fill="hold"/>
                                        <p:tgtEl>
                                          <p:spTgt spid="4551"/>
                                        </p:tgtEl>
                                        <p:attrNameLst>
                                          <p:attrName>ppt_h</p:attrName>
                                        </p:attrNameLst>
                                      </p:cBhvr>
                                      <p:tavLst>
                                        <p:tav tm="0">
                                          <p:val>
                                            <p:fltVal val="0"/>
                                          </p:val>
                                        </p:tav>
                                        <p:tav tm="100000">
                                          <p:val>
                                            <p:strVal val="#ppt_h"/>
                                          </p:val>
                                        </p:tav>
                                      </p:tavLst>
                                    </p:anim>
                                  </p:childTnLst>
                                </p:cTn>
                              </p:par>
                            </p:childTnLst>
                          </p:cTn>
                        </p:par>
                        <p:par>
                          <p:cTn id="112" fill="hold">
                            <p:stCondLst>
                              <p:cond delay="500"/>
                            </p:stCondLst>
                            <p:childTnLst>
                              <p:par>
                                <p:cTn id="113" presetClass="entr" nodeType="afterEffect" presetSubtype="16" presetID="23" grpId="26" fill="hold">
                                  <p:stCondLst>
                                    <p:cond delay="0"/>
                                  </p:stCondLst>
                                  <p:iterate type="el" backwards="0">
                                    <p:tmAbs val="0"/>
                                  </p:iterate>
                                  <p:childTnLst>
                                    <p:set>
                                      <p:cBhvr>
                                        <p:cTn id="114" fill="hold"/>
                                        <p:tgtEl>
                                          <p:spTgt spid="4558"/>
                                        </p:tgtEl>
                                        <p:attrNameLst>
                                          <p:attrName>style.visibility</p:attrName>
                                        </p:attrNameLst>
                                      </p:cBhvr>
                                      <p:to>
                                        <p:strVal val="visible"/>
                                      </p:to>
                                    </p:set>
                                    <p:anim calcmode="lin" valueType="num">
                                      <p:cBhvr>
                                        <p:cTn id="115" dur="500" fill="hold"/>
                                        <p:tgtEl>
                                          <p:spTgt spid="4558"/>
                                        </p:tgtEl>
                                        <p:attrNameLst>
                                          <p:attrName>ppt_w</p:attrName>
                                        </p:attrNameLst>
                                      </p:cBhvr>
                                      <p:tavLst>
                                        <p:tav tm="0">
                                          <p:val>
                                            <p:fltVal val="0"/>
                                          </p:val>
                                        </p:tav>
                                        <p:tav tm="100000">
                                          <p:val>
                                            <p:strVal val="#ppt_w"/>
                                          </p:val>
                                        </p:tav>
                                      </p:tavLst>
                                    </p:anim>
                                    <p:anim calcmode="lin" valueType="num">
                                      <p:cBhvr>
                                        <p:cTn id="116" dur="500" fill="hold"/>
                                        <p:tgtEl>
                                          <p:spTgt spid="4558"/>
                                        </p:tgtEl>
                                        <p:attrNameLst>
                                          <p:attrName>ppt_h</p:attrName>
                                        </p:attrNameLst>
                                      </p:cBhvr>
                                      <p:tavLst>
                                        <p:tav tm="0">
                                          <p:val>
                                            <p:fltVal val="0"/>
                                          </p:val>
                                        </p:tav>
                                        <p:tav tm="100000">
                                          <p:val>
                                            <p:strVal val="#ppt_h"/>
                                          </p:val>
                                        </p:tav>
                                      </p:tavLst>
                                    </p:anim>
                                  </p:childTnLst>
                                </p:cTn>
                              </p:par>
                            </p:childTnLst>
                          </p:cTn>
                        </p:par>
                        <p:par>
                          <p:cTn id="117" fill="hold">
                            <p:stCondLst>
                              <p:cond delay="1000"/>
                            </p:stCondLst>
                            <p:childTnLst>
                              <p:par>
                                <p:cTn id="118" presetClass="entr" nodeType="afterEffect" presetSubtype="16" presetID="23" grpId="27" fill="hold">
                                  <p:stCondLst>
                                    <p:cond delay="0"/>
                                  </p:stCondLst>
                                  <p:iterate type="el" backwards="0">
                                    <p:tmAbs val="0"/>
                                  </p:iterate>
                                  <p:childTnLst>
                                    <p:set>
                                      <p:cBhvr>
                                        <p:cTn id="119" fill="hold"/>
                                        <p:tgtEl>
                                          <p:spTgt spid="4559"/>
                                        </p:tgtEl>
                                        <p:attrNameLst>
                                          <p:attrName>style.visibility</p:attrName>
                                        </p:attrNameLst>
                                      </p:cBhvr>
                                      <p:to>
                                        <p:strVal val="visible"/>
                                      </p:to>
                                    </p:set>
                                    <p:anim calcmode="lin" valueType="num">
                                      <p:cBhvr>
                                        <p:cTn id="120" dur="500" fill="hold"/>
                                        <p:tgtEl>
                                          <p:spTgt spid="4559"/>
                                        </p:tgtEl>
                                        <p:attrNameLst>
                                          <p:attrName>ppt_w</p:attrName>
                                        </p:attrNameLst>
                                      </p:cBhvr>
                                      <p:tavLst>
                                        <p:tav tm="0">
                                          <p:val>
                                            <p:fltVal val="0"/>
                                          </p:val>
                                        </p:tav>
                                        <p:tav tm="100000">
                                          <p:val>
                                            <p:strVal val="#ppt_w"/>
                                          </p:val>
                                        </p:tav>
                                      </p:tavLst>
                                    </p:anim>
                                    <p:anim calcmode="lin" valueType="num">
                                      <p:cBhvr>
                                        <p:cTn id="121" dur="500" fill="hold"/>
                                        <p:tgtEl>
                                          <p:spTgt spid="455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543" grpId="7"/>
      <p:bldP build="whole" bldLvl="1" animBg="1" rev="0" advAuto="0" spid="4557" grpId="23"/>
      <p:bldP build="whole" bldLvl="1" animBg="1" rev="0" advAuto="0" spid="4478" grpId="6"/>
      <p:bldP build="whole" bldLvl="1" animBg="1" rev="0" advAuto="0" spid="4558" grpId="26"/>
      <p:bldP build="whole" bldLvl="1" animBg="1" rev="0" advAuto="0" spid="4542" grpId="8"/>
      <p:bldP build="whole" bldLvl="1" animBg="1" rev="0" advAuto="0" spid="4556" grpId="24"/>
      <p:bldP build="whole" bldLvl="1" animBg="1" rev="0" advAuto="0" spid="4555" grpId="21"/>
      <p:bldP build="whole" bldLvl="1" animBg="1" rev="0" advAuto="0" spid="4554" grpId="20"/>
      <p:bldP build="whole" bldLvl="1" animBg="1" rev="0" advAuto="0" spid="4529" grpId="1"/>
      <p:bldP build="whole" bldLvl="1" animBg="1" rev="0" advAuto="0" spid="4540" grpId="17"/>
      <p:bldP build="whole" bldLvl="1" animBg="1" rev="0" advAuto="0" spid="4553" grpId="19"/>
      <p:bldP build="whole" bldLvl="1" animBg="1" rev="0" advAuto="0" spid="4552" grpId="18"/>
      <p:bldP build="whole" bldLvl="1" animBg="1" rev="0" advAuto="0" spid="4541" grpId="12"/>
      <p:bldP build="whole" bldLvl="1" animBg="1" rev="0" advAuto="0" spid="4548" grpId="3"/>
      <p:bldP build="whole" bldLvl="1" animBg="1" rev="0" advAuto="0" spid="4475" grpId="13"/>
      <p:bldP build="whole" bldLvl="1" animBg="1" rev="0" advAuto="0" spid="4484" grpId="10"/>
      <p:bldP build="whole" bldLvl="1" animBg="1" rev="0" advAuto="0" spid="4549" grpId="15"/>
      <p:bldP build="whole" bldLvl="1" animBg="1" rev="0" advAuto="0" spid="4546" grpId="5"/>
      <p:bldP build="whole" bldLvl="1" animBg="1" rev="0" advAuto="0" spid="4545" grpId="2"/>
      <p:bldP build="whole" bldLvl="1" animBg="1" rev="0" advAuto="0" spid="4547" grpId="11"/>
      <p:bldP build="whole" bldLvl="1" animBg="1" rev="0" advAuto="0" spid="4550" grpId="22"/>
      <p:bldP build="whole" bldLvl="1" animBg="1" rev="0" advAuto="0" spid="4551" grpId="25"/>
      <p:bldP build="whole" bldLvl="1" animBg="1" rev="0" advAuto="0" spid="4490" grpId="4"/>
      <p:bldP build="whole" bldLvl="1" animBg="1" rev="0" advAuto="0" spid="4472" grpId="14"/>
      <p:bldP build="whole" bldLvl="1" animBg="1" rev="0" advAuto="0" spid="4481" grpId="9"/>
      <p:bldP build="whole" bldLvl="1" animBg="1" rev="0" advAuto="0" spid="4469" grpId="16"/>
      <p:bldP build="whole" bldLvl="1" animBg="1" rev="0" advAuto="0" spid="4559" grpId="27"/>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8" name="Slide Number Placeholder 5"/>
          <p:cNvSpPr txBox="1"/>
          <p:nvPr>
            <p:ph type="sldNum" sz="quarter" idx="2"/>
          </p:nvPr>
        </p:nvSpPr>
        <p:spPr>
          <a:xfrm>
            <a:off x="11766828" y="159940"/>
            <a:ext cx="16064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1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2220" name="TextBox 10"/>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4</a:t>
            </a:r>
          </a:p>
        </p:txBody>
      </p:sp>
      <p:sp>
        <p:nvSpPr>
          <p:cNvPr id="2221" name="TextBox 11"/>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sp>
        <p:nvSpPr>
          <p:cNvPr id="2222" name="Oval 2"/>
          <p:cNvSpPr/>
          <p:nvPr/>
        </p:nvSpPr>
        <p:spPr>
          <a:xfrm>
            <a:off x="4073102" y="1913139"/>
            <a:ext cx="4026023" cy="4026023"/>
          </a:xfrm>
          <a:prstGeom prst="ellipse">
            <a:avLst/>
          </a:prstGeom>
          <a:solidFill>
            <a:schemeClr val="accent2"/>
          </a:solidFill>
          <a:ln w="12700">
            <a:miter lim="400000"/>
          </a:ln>
          <a:effectLst>
            <a:outerShdw sx="100000" sy="100000" kx="0" ky="0" algn="b" rotWithShape="0" blurRad="571500" dist="546100" dir="3120000">
              <a:srgbClr val="000000">
                <a:alpha val="14000"/>
              </a:srgbClr>
            </a:outerShdw>
          </a:effectLst>
        </p:spPr>
        <p:txBody>
          <a:bodyPr lIns="45719" rIns="45719" anchor="ctr"/>
          <a:lstStyle/>
          <a:p>
            <a:pPr algn="ctr">
              <a:defRPr>
                <a:solidFill>
                  <a:srgbClr val="FFFFFF"/>
                </a:solidFill>
              </a:defRPr>
            </a:pPr>
          </a:p>
        </p:txBody>
      </p:sp>
      <p:sp>
        <p:nvSpPr>
          <p:cNvPr id="2223" name="Oval 3"/>
          <p:cNvSpPr/>
          <p:nvPr/>
        </p:nvSpPr>
        <p:spPr>
          <a:xfrm>
            <a:off x="4143683" y="2349854"/>
            <a:ext cx="3152593" cy="3152593"/>
          </a:xfrm>
          <a:prstGeom prst="ellipse">
            <a:avLst/>
          </a:prstGeom>
          <a:solidFill>
            <a:srgbClr val="404040"/>
          </a:solidFill>
          <a:ln w="12700">
            <a:miter lim="400000"/>
          </a:ln>
          <a:effectLst>
            <a:outerShdw sx="100000" sy="100000" kx="0" ky="0" algn="b" rotWithShape="0" blurRad="0" dist="101600" dir="2160000">
              <a:srgbClr val="000000">
                <a:alpha val="15000"/>
              </a:srgbClr>
            </a:outerShdw>
          </a:effectLst>
        </p:spPr>
        <p:txBody>
          <a:bodyPr lIns="45719" rIns="45719" anchor="ctr"/>
          <a:lstStyle/>
          <a:p>
            <a:pPr algn="ctr">
              <a:defRPr>
                <a:solidFill>
                  <a:srgbClr val="FFFFFF"/>
                </a:solidFill>
              </a:defRPr>
            </a:pPr>
          </a:p>
        </p:txBody>
      </p:sp>
      <p:sp>
        <p:nvSpPr>
          <p:cNvPr id="2224" name="Oval 4"/>
          <p:cNvSpPr/>
          <p:nvPr/>
        </p:nvSpPr>
        <p:spPr>
          <a:xfrm>
            <a:off x="4245771" y="2786203"/>
            <a:ext cx="2279893" cy="2279894"/>
          </a:xfrm>
          <a:prstGeom prst="ellipse">
            <a:avLst/>
          </a:prstGeom>
          <a:solidFill>
            <a:schemeClr val="accent5"/>
          </a:solidFill>
          <a:ln w="12700">
            <a:miter lim="400000"/>
          </a:ln>
          <a:effectLst>
            <a:outerShdw sx="100000" sy="100000" kx="0" ky="0" algn="b" rotWithShape="0" blurRad="0" dist="101600" dir="2160000">
              <a:srgbClr val="000000">
                <a:alpha val="15000"/>
              </a:srgbClr>
            </a:outerShdw>
          </a:effectLst>
        </p:spPr>
        <p:txBody>
          <a:bodyPr lIns="45719" rIns="45719" anchor="ctr"/>
          <a:lstStyle/>
          <a:p>
            <a:pPr algn="ctr">
              <a:defRPr>
                <a:solidFill>
                  <a:srgbClr val="FFFFFF"/>
                </a:solidFill>
              </a:defRPr>
            </a:pPr>
          </a:p>
        </p:txBody>
      </p:sp>
      <p:sp>
        <p:nvSpPr>
          <p:cNvPr id="2225" name="Oval 5"/>
          <p:cNvSpPr/>
          <p:nvPr/>
        </p:nvSpPr>
        <p:spPr>
          <a:xfrm>
            <a:off x="4324544" y="3094992"/>
            <a:ext cx="1662315" cy="1662315"/>
          </a:xfrm>
          <a:prstGeom prst="ellipse">
            <a:avLst/>
          </a:prstGeom>
          <a:solidFill>
            <a:schemeClr val="accent4"/>
          </a:solidFill>
          <a:ln w="12700">
            <a:miter lim="400000"/>
          </a:ln>
          <a:effectLst>
            <a:outerShdw sx="100000" sy="100000" kx="0" ky="0" algn="b" rotWithShape="0" blurRad="0" dist="101600" dir="2160000">
              <a:srgbClr val="000000">
                <a:alpha val="15000"/>
              </a:srgbClr>
            </a:outerShdw>
          </a:effectLst>
        </p:spPr>
        <p:txBody>
          <a:bodyPr lIns="45719" rIns="45719" anchor="ctr"/>
          <a:lstStyle/>
          <a:p>
            <a:pPr algn="ctr">
              <a:defRPr>
                <a:solidFill>
                  <a:srgbClr val="FFFFFF"/>
                </a:solidFill>
              </a:defRPr>
            </a:pPr>
          </a:p>
        </p:txBody>
      </p:sp>
      <p:sp>
        <p:nvSpPr>
          <p:cNvPr id="2226" name="Oval 13"/>
          <p:cNvSpPr/>
          <p:nvPr/>
        </p:nvSpPr>
        <p:spPr>
          <a:xfrm>
            <a:off x="4400489" y="3360196"/>
            <a:ext cx="1131905" cy="1131905"/>
          </a:xfrm>
          <a:prstGeom prst="ellipse">
            <a:avLst/>
          </a:prstGeom>
          <a:solidFill>
            <a:srgbClr val="FEFEFE"/>
          </a:solidFill>
          <a:ln w="12700">
            <a:miter lim="400000"/>
          </a:ln>
          <a:effectLst>
            <a:outerShdw sx="100000" sy="100000" kx="0" ky="0" algn="b" rotWithShape="0" blurRad="0" dist="101600" dir="2160000">
              <a:srgbClr val="000000">
                <a:alpha val="15000"/>
              </a:srgbClr>
            </a:outerShdw>
          </a:effectLst>
        </p:spPr>
        <p:txBody>
          <a:bodyPr lIns="45719" rIns="45719" anchor="ctr"/>
          <a:lstStyle/>
          <a:p>
            <a:pPr algn="ctr">
              <a:defRPr>
                <a:solidFill>
                  <a:srgbClr val="FFFFFF"/>
                </a:solidFill>
              </a:defRPr>
            </a:pPr>
          </a:p>
        </p:txBody>
      </p:sp>
      <p:grpSp>
        <p:nvGrpSpPr>
          <p:cNvPr id="2229" name="Group 15"/>
          <p:cNvGrpSpPr/>
          <p:nvPr/>
        </p:nvGrpSpPr>
        <p:grpSpPr>
          <a:xfrm>
            <a:off x="7559637" y="3738841"/>
            <a:ext cx="300499" cy="300499"/>
            <a:chOff x="0" y="0"/>
            <a:chExt cx="300498" cy="300498"/>
          </a:xfrm>
        </p:grpSpPr>
        <p:sp>
          <p:nvSpPr>
            <p:cNvPr id="2227" name="Oval 16"/>
            <p:cNvSpPr/>
            <p:nvPr/>
          </p:nvSpPr>
          <p:spPr>
            <a:xfrm>
              <a:off x="-1" y="-1"/>
              <a:ext cx="300500" cy="300500"/>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228" name="TextBox 17"/>
            <p:cNvSpPr txBox="1"/>
            <p:nvPr/>
          </p:nvSpPr>
          <p:spPr>
            <a:xfrm>
              <a:off x="97534" y="26192"/>
              <a:ext cx="131348"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900">
                  <a:solidFill>
                    <a:schemeClr val="accent2"/>
                  </a:solidFill>
                </a:defRPr>
              </a:lvl1pPr>
            </a:lstStyle>
            <a:p>
              <a:pPr/>
              <a:r>
                <a:t>1</a:t>
              </a:r>
            </a:p>
          </p:txBody>
        </p:sp>
      </p:grpSp>
      <p:grpSp>
        <p:nvGrpSpPr>
          <p:cNvPr id="2232" name="Group 18"/>
          <p:cNvGrpSpPr/>
          <p:nvPr/>
        </p:nvGrpSpPr>
        <p:grpSpPr>
          <a:xfrm>
            <a:off x="6769524" y="3738841"/>
            <a:ext cx="300499" cy="300499"/>
            <a:chOff x="0" y="0"/>
            <a:chExt cx="300498" cy="300498"/>
          </a:xfrm>
        </p:grpSpPr>
        <p:sp>
          <p:nvSpPr>
            <p:cNvPr id="2230" name="Oval 19"/>
            <p:cNvSpPr/>
            <p:nvPr/>
          </p:nvSpPr>
          <p:spPr>
            <a:xfrm>
              <a:off x="-1" y="-1"/>
              <a:ext cx="300500" cy="300500"/>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231" name="TextBox 20"/>
            <p:cNvSpPr txBox="1"/>
            <p:nvPr/>
          </p:nvSpPr>
          <p:spPr>
            <a:xfrm>
              <a:off x="97534" y="26192"/>
              <a:ext cx="131348"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900">
                  <a:solidFill>
                    <a:srgbClr val="3E4144"/>
                  </a:solidFill>
                </a:defRPr>
              </a:lvl1pPr>
            </a:lstStyle>
            <a:p>
              <a:pPr/>
              <a:r>
                <a:t>2</a:t>
              </a:r>
            </a:p>
          </p:txBody>
        </p:sp>
      </p:grpSp>
      <p:grpSp>
        <p:nvGrpSpPr>
          <p:cNvPr id="2235" name="Group 22"/>
          <p:cNvGrpSpPr/>
          <p:nvPr/>
        </p:nvGrpSpPr>
        <p:grpSpPr>
          <a:xfrm>
            <a:off x="6112576" y="3738841"/>
            <a:ext cx="300499" cy="300499"/>
            <a:chOff x="0" y="0"/>
            <a:chExt cx="300498" cy="300498"/>
          </a:xfrm>
        </p:grpSpPr>
        <p:sp>
          <p:nvSpPr>
            <p:cNvPr id="2233" name="Oval 23"/>
            <p:cNvSpPr/>
            <p:nvPr/>
          </p:nvSpPr>
          <p:spPr>
            <a:xfrm>
              <a:off x="-1" y="-1"/>
              <a:ext cx="300500" cy="300500"/>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234" name="TextBox 24"/>
            <p:cNvSpPr txBox="1"/>
            <p:nvPr/>
          </p:nvSpPr>
          <p:spPr>
            <a:xfrm>
              <a:off x="97534" y="26192"/>
              <a:ext cx="131348"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900">
                  <a:solidFill>
                    <a:schemeClr val="accent5"/>
                  </a:solidFill>
                </a:defRPr>
              </a:lvl1pPr>
            </a:lstStyle>
            <a:p>
              <a:pPr/>
              <a:r>
                <a:t>3</a:t>
              </a:r>
            </a:p>
          </p:txBody>
        </p:sp>
      </p:grpSp>
      <p:grpSp>
        <p:nvGrpSpPr>
          <p:cNvPr id="2238" name="Group 26"/>
          <p:cNvGrpSpPr/>
          <p:nvPr/>
        </p:nvGrpSpPr>
        <p:grpSpPr>
          <a:xfrm>
            <a:off x="5615427" y="3738841"/>
            <a:ext cx="300499" cy="300499"/>
            <a:chOff x="0" y="0"/>
            <a:chExt cx="300498" cy="300498"/>
          </a:xfrm>
        </p:grpSpPr>
        <p:sp>
          <p:nvSpPr>
            <p:cNvPr id="2236" name="Oval 27"/>
            <p:cNvSpPr/>
            <p:nvPr/>
          </p:nvSpPr>
          <p:spPr>
            <a:xfrm>
              <a:off x="-1" y="-1"/>
              <a:ext cx="300500" cy="300500"/>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237" name="TextBox 28"/>
            <p:cNvSpPr txBox="1"/>
            <p:nvPr/>
          </p:nvSpPr>
          <p:spPr>
            <a:xfrm>
              <a:off x="97534" y="26192"/>
              <a:ext cx="131348"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900">
                  <a:solidFill>
                    <a:schemeClr val="accent4"/>
                  </a:solidFill>
                </a:defRPr>
              </a:lvl1pPr>
            </a:lstStyle>
            <a:p>
              <a:pPr/>
              <a:r>
                <a:t>4</a:t>
              </a:r>
            </a:p>
          </p:txBody>
        </p:sp>
      </p:grpSp>
      <p:grpSp>
        <p:nvGrpSpPr>
          <p:cNvPr id="2241" name="Group 29"/>
          <p:cNvGrpSpPr/>
          <p:nvPr/>
        </p:nvGrpSpPr>
        <p:grpSpPr>
          <a:xfrm>
            <a:off x="5153788" y="3738841"/>
            <a:ext cx="300499" cy="300499"/>
            <a:chOff x="0" y="0"/>
            <a:chExt cx="300498" cy="300498"/>
          </a:xfrm>
        </p:grpSpPr>
        <p:sp>
          <p:nvSpPr>
            <p:cNvPr id="2239" name="Oval 30"/>
            <p:cNvSpPr/>
            <p:nvPr/>
          </p:nvSpPr>
          <p:spPr>
            <a:xfrm>
              <a:off x="-1" y="-1"/>
              <a:ext cx="300500" cy="300500"/>
            </a:xfrm>
            <a:prstGeom prst="ellipse">
              <a:avLst/>
            </a:prstGeom>
            <a:solidFill>
              <a:srgbClr val="B1B4B7"/>
            </a:solidFill>
            <a:ln w="12700" cap="flat">
              <a:noFill/>
              <a:miter lim="400000"/>
            </a:ln>
            <a:effectLst/>
          </p:spPr>
          <p:txBody>
            <a:bodyPr wrap="square" lIns="45719" tIns="45719" rIns="45719" bIns="45719" numCol="1" anchor="ctr">
              <a:noAutofit/>
            </a:bodyPr>
            <a:lstStyle/>
            <a:p>
              <a:pPr algn="ctr">
                <a:defRPr sz="900">
                  <a:solidFill>
                    <a:srgbClr val="FFFFFF"/>
                  </a:solidFill>
                </a:defRPr>
              </a:pPr>
            </a:p>
          </p:txBody>
        </p:sp>
        <p:sp>
          <p:nvSpPr>
            <p:cNvPr id="2240" name="TextBox 31"/>
            <p:cNvSpPr txBox="1"/>
            <p:nvPr/>
          </p:nvSpPr>
          <p:spPr>
            <a:xfrm>
              <a:off x="97534" y="26192"/>
              <a:ext cx="131348"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900">
                  <a:solidFill>
                    <a:srgbClr val="FEFEFE"/>
                  </a:solidFill>
                </a:defRPr>
              </a:lvl1pPr>
            </a:lstStyle>
            <a:p>
              <a:pPr/>
              <a:r>
                <a:t>5</a:t>
              </a:r>
            </a:p>
          </p:txBody>
        </p:sp>
      </p:grpSp>
      <p:sp>
        <p:nvSpPr>
          <p:cNvPr id="2242" name="TextBox 32"/>
          <p:cNvSpPr txBox="1"/>
          <p:nvPr/>
        </p:nvSpPr>
        <p:spPr>
          <a:xfrm>
            <a:off x="1199024" y="4881691"/>
            <a:ext cx="2097085"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1000">
                <a:solidFill>
                  <a:srgbClr val="7D8287"/>
                </a:solidFill>
              </a:defRPr>
            </a:lvl1pPr>
          </a:lstStyle>
          <a:p>
            <a:pPr/>
            <a:r>
              <a:t>Saying fruitful were hath waters divided fill may days air bring is Signs first.</a:t>
            </a:r>
          </a:p>
        </p:txBody>
      </p:sp>
      <p:sp>
        <p:nvSpPr>
          <p:cNvPr id="2243" name="TextBox 33"/>
          <p:cNvSpPr txBox="1"/>
          <p:nvPr/>
        </p:nvSpPr>
        <p:spPr>
          <a:xfrm>
            <a:off x="1199024" y="4270197"/>
            <a:ext cx="129698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5"/>
                </a:solidFill>
              </a:defRPr>
            </a:lvl1pPr>
          </a:lstStyle>
          <a:p>
            <a:pPr/>
            <a:r>
              <a:t>9%</a:t>
            </a:r>
          </a:p>
        </p:txBody>
      </p:sp>
      <p:sp>
        <p:nvSpPr>
          <p:cNvPr id="2244" name="TextBox 34"/>
          <p:cNvSpPr txBox="1"/>
          <p:nvPr/>
        </p:nvSpPr>
        <p:spPr>
          <a:xfrm>
            <a:off x="1199024" y="2830948"/>
            <a:ext cx="2097085"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1000">
                <a:solidFill>
                  <a:srgbClr val="7D8287"/>
                </a:solidFill>
              </a:defRPr>
            </a:lvl1pPr>
          </a:lstStyle>
          <a:p>
            <a:pPr/>
            <a:r>
              <a:t>Saying fruitful were hath waters divided fill may days air bring is Signs first.</a:t>
            </a:r>
          </a:p>
        </p:txBody>
      </p:sp>
      <p:sp>
        <p:nvSpPr>
          <p:cNvPr id="2245" name="TextBox 35"/>
          <p:cNvSpPr txBox="1"/>
          <p:nvPr/>
        </p:nvSpPr>
        <p:spPr>
          <a:xfrm>
            <a:off x="1199024" y="2219455"/>
            <a:ext cx="129698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18%</a:t>
            </a:r>
          </a:p>
        </p:txBody>
      </p:sp>
      <p:sp>
        <p:nvSpPr>
          <p:cNvPr id="2246" name="Straight Connector 36"/>
          <p:cNvSpPr/>
          <p:nvPr/>
        </p:nvSpPr>
        <p:spPr>
          <a:xfrm>
            <a:off x="1258157" y="4015663"/>
            <a:ext cx="2083673" cy="1"/>
          </a:xfrm>
          <a:prstGeom prst="line">
            <a:avLst/>
          </a:prstGeom>
          <a:ln w="6350">
            <a:solidFill>
              <a:srgbClr val="7D8287">
                <a:alpha val="50000"/>
              </a:srgbClr>
            </a:solidFill>
            <a:miter/>
          </a:ln>
        </p:spPr>
        <p:txBody>
          <a:bodyPr lIns="45719" rIns="45719"/>
          <a:lstStyle/>
          <a:p>
            <a:pPr/>
          </a:p>
        </p:txBody>
      </p:sp>
      <p:sp>
        <p:nvSpPr>
          <p:cNvPr id="2247" name="Rectangle 39"/>
          <p:cNvSpPr txBox="1"/>
          <p:nvPr/>
        </p:nvSpPr>
        <p:spPr>
          <a:xfrm>
            <a:off x="9207836" y="1879562"/>
            <a:ext cx="541324" cy="50719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solidFill>
                  <a:srgbClr val="B1B4B7"/>
                </a:solidFill>
                <a:latin typeface="FontAwesome"/>
                <a:ea typeface="FontAwesome"/>
                <a:cs typeface="FontAwesome"/>
                <a:sym typeface="FontAwesome"/>
              </a:defRPr>
            </a:lvl1pPr>
          </a:lstStyle>
          <a:p>
            <a:pPr/>
            <a:r>
              <a:t></a:t>
            </a:r>
          </a:p>
        </p:txBody>
      </p:sp>
      <p:sp>
        <p:nvSpPr>
          <p:cNvPr id="2248" name="Rectangle 40"/>
          <p:cNvSpPr txBox="1"/>
          <p:nvPr/>
        </p:nvSpPr>
        <p:spPr>
          <a:xfrm>
            <a:off x="9207836" y="2630097"/>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solidFill>
                  <a:schemeClr val="accent4"/>
                </a:solidFill>
                <a:latin typeface="FontAwesome"/>
                <a:ea typeface="FontAwesome"/>
                <a:cs typeface="FontAwesome"/>
                <a:sym typeface="FontAwesome"/>
              </a:defRPr>
            </a:lvl1pPr>
          </a:lstStyle>
          <a:p>
            <a:pPr/>
            <a:r>
              <a:t></a:t>
            </a:r>
          </a:p>
        </p:txBody>
      </p:sp>
      <p:sp>
        <p:nvSpPr>
          <p:cNvPr id="2249" name="Rectangle 41"/>
          <p:cNvSpPr txBox="1"/>
          <p:nvPr/>
        </p:nvSpPr>
        <p:spPr>
          <a:xfrm>
            <a:off x="9207836" y="4739656"/>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solidFill>
                  <a:schemeClr val="accent2"/>
                </a:solidFill>
                <a:latin typeface="FontAwesome"/>
                <a:ea typeface="FontAwesome"/>
                <a:cs typeface="FontAwesome"/>
                <a:sym typeface="FontAwesome"/>
              </a:defRPr>
            </a:lvl1pPr>
          </a:lstStyle>
          <a:p>
            <a:pPr/>
            <a:r>
              <a:t></a:t>
            </a:r>
          </a:p>
        </p:txBody>
      </p:sp>
      <p:sp>
        <p:nvSpPr>
          <p:cNvPr id="2250" name="Rectangle 42"/>
          <p:cNvSpPr txBox="1"/>
          <p:nvPr/>
        </p:nvSpPr>
        <p:spPr>
          <a:xfrm>
            <a:off x="9207836" y="3380630"/>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solidFill>
                  <a:schemeClr val="accent5"/>
                </a:solidFill>
                <a:latin typeface="FontAwesome"/>
                <a:ea typeface="FontAwesome"/>
                <a:cs typeface="FontAwesome"/>
                <a:sym typeface="FontAwesome"/>
              </a:defRPr>
            </a:lvl1pPr>
          </a:lstStyle>
          <a:p>
            <a:pPr/>
            <a:r>
              <a:t>Ã</a:t>
            </a:r>
          </a:p>
        </p:txBody>
      </p:sp>
      <p:sp>
        <p:nvSpPr>
          <p:cNvPr id="2251" name="Rectangle 43"/>
          <p:cNvSpPr txBox="1"/>
          <p:nvPr/>
        </p:nvSpPr>
        <p:spPr>
          <a:xfrm>
            <a:off x="9207836" y="4131164"/>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solidFill>
                  <a:srgbClr val="404040"/>
                </a:solidFill>
                <a:latin typeface="FontAwesome"/>
                <a:ea typeface="FontAwesome"/>
                <a:cs typeface="FontAwesome"/>
                <a:sym typeface="FontAwesome"/>
              </a:defRPr>
            </a:lvl1pPr>
          </a:lstStyle>
          <a:p>
            <a:pPr/>
            <a:r>
              <a:t>k</a:t>
            </a:r>
          </a:p>
        </p:txBody>
      </p:sp>
      <p:sp>
        <p:nvSpPr>
          <p:cNvPr id="2252" name="TextBox 45"/>
          <p:cNvSpPr txBox="1"/>
          <p:nvPr/>
        </p:nvSpPr>
        <p:spPr>
          <a:xfrm>
            <a:off x="9730726" y="1961648"/>
            <a:ext cx="72583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B1B4B7"/>
                </a:solidFill>
              </a:defRPr>
            </a:lvl1pPr>
          </a:lstStyle>
          <a:p>
            <a:pPr/>
            <a:r>
              <a:t>2%</a:t>
            </a:r>
          </a:p>
        </p:txBody>
      </p:sp>
      <p:sp>
        <p:nvSpPr>
          <p:cNvPr id="2253" name="TextBox 46"/>
          <p:cNvSpPr txBox="1"/>
          <p:nvPr/>
        </p:nvSpPr>
        <p:spPr>
          <a:xfrm>
            <a:off x="10386435" y="1978000"/>
            <a:ext cx="1082183"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254" name="TextBox 47"/>
          <p:cNvSpPr txBox="1"/>
          <p:nvPr/>
        </p:nvSpPr>
        <p:spPr>
          <a:xfrm>
            <a:off x="9730726" y="2725128"/>
            <a:ext cx="72583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4"/>
                </a:solidFill>
              </a:defRPr>
            </a:lvl1pPr>
          </a:lstStyle>
          <a:p>
            <a:pPr/>
            <a:r>
              <a:t>1%</a:t>
            </a:r>
          </a:p>
        </p:txBody>
      </p:sp>
      <p:sp>
        <p:nvSpPr>
          <p:cNvPr id="2255" name="TextBox 48"/>
          <p:cNvSpPr txBox="1"/>
          <p:nvPr/>
        </p:nvSpPr>
        <p:spPr>
          <a:xfrm>
            <a:off x="10386435" y="2741480"/>
            <a:ext cx="1082183"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256" name="TextBox 49"/>
          <p:cNvSpPr txBox="1"/>
          <p:nvPr/>
        </p:nvSpPr>
        <p:spPr>
          <a:xfrm>
            <a:off x="9730726" y="3506363"/>
            <a:ext cx="72583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5"/>
                </a:solidFill>
              </a:defRPr>
            </a:lvl1pPr>
          </a:lstStyle>
          <a:p>
            <a:pPr/>
            <a:r>
              <a:t>3%</a:t>
            </a:r>
          </a:p>
        </p:txBody>
      </p:sp>
      <p:sp>
        <p:nvSpPr>
          <p:cNvPr id="2257" name="TextBox 50"/>
          <p:cNvSpPr txBox="1"/>
          <p:nvPr/>
        </p:nvSpPr>
        <p:spPr>
          <a:xfrm>
            <a:off x="10386435" y="3522715"/>
            <a:ext cx="1082183" cy="3891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258" name="TextBox 51"/>
          <p:cNvSpPr txBox="1"/>
          <p:nvPr/>
        </p:nvSpPr>
        <p:spPr>
          <a:xfrm>
            <a:off x="9730726" y="4252086"/>
            <a:ext cx="72583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rgbClr val="404040"/>
                </a:solidFill>
              </a:defRPr>
            </a:lvl1pPr>
          </a:lstStyle>
          <a:p>
            <a:pPr/>
            <a:r>
              <a:t>6%</a:t>
            </a:r>
          </a:p>
        </p:txBody>
      </p:sp>
      <p:sp>
        <p:nvSpPr>
          <p:cNvPr id="2259" name="TextBox 52"/>
          <p:cNvSpPr txBox="1"/>
          <p:nvPr/>
        </p:nvSpPr>
        <p:spPr>
          <a:xfrm>
            <a:off x="10386435" y="4268439"/>
            <a:ext cx="1082183"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260" name="TextBox 53"/>
          <p:cNvSpPr txBox="1"/>
          <p:nvPr/>
        </p:nvSpPr>
        <p:spPr>
          <a:xfrm>
            <a:off x="9730726" y="4846890"/>
            <a:ext cx="72583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2"/>
                </a:solidFill>
              </a:defRPr>
            </a:lvl1pPr>
          </a:lstStyle>
          <a:p>
            <a:pPr/>
            <a:r>
              <a:t>10%</a:t>
            </a:r>
          </a:p>
        </p:txBody>
      </p:sp>
      <p:sp>
        <p:nvSpPr>
          <p:cNvPr id="2261" name="TextBox 54"/>
          <p:cNvSpPr txBox="1"/>
          <p:nvPr/>
        </p:nvSpPr>
        <p:spPr>
          <a:xfrm>
            <a:off x="10386435" y="4863243"/>
            <a:ext cx="1082183"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Saying fruitful were hath waters.</a:t>
            </a:r>
          </a:p>
        </p:txBody>
      </p:sp>
      <p:sp>
        <p:nvSpPr>
          <p:cNvPr id="2262" name="Freeform 55"/>
          <p:cNvSpPr/>
          <p:nvPr/>
        </p:nvSpPr>
        <p:spPr>
          <a:xfrm>
            <a:off x="5326602" y="2148395"/>
            <a:ext cx="3648722" cy="15269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7448" y="0"/>
                </a:lnTo>
                <a:lnTo>
                  <a:pt x="21600" y="0"/>
                </a:lnTo>
              </a:path>
            </a:pathLst>
          </a:custGeom>
          <a:ln w="12700">
            <a:solidFill>
              <a:srgbClr val="000000">
                <a:alpha val="30000"/>
              </a:srgbClr>
            </a:solidFill>
            <a:miter/>
            <a:headEnd type="oval"/>
            <a:tailEnd type="oval"/>
          </a:ln>
        </p:spPr>
        <p:txBody>
          <a:bodyPr lIns="45719" rIns="45719" anchor="ctr"/>
          <a:lstStyle/>
          <a:p>
            <a:pPr algn="ctr">
              <a:defRPr>
                <a:solidFill>
                  <a:srgbClr val="FFFFFF"/>
                </a:solidFill>
              </a:defRPr>
            </a:pPr>
          </a:p>
        </p:txBody>
      </p:sp>
      <p:sp>
        <p:nvSpPr>
          <p:cNvPr id="2263" name="Freeform 56"/>
          <p:cNvSpPr/>
          <p:nvPr/>
        </p:nvSpPr>
        <p:spPr>
          <a:xfrm>
            <a:off x="5805995" y="2920752"/>
            <a:ext cx="3169330" cy="7546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7285" y="0"/>
                </a:lnTo>
                <a:lnTo>
                  <a:pt x="21600" y="0"/>
                </a:lnTo>
              </a:path>
            </a:pathLst>
          </a:custGeom>
          <a:ln w="12700">
            <a:solidFill>
              <a:srgbClr val="000000">
                <a:alpha val="30000"/>
              </a:srgbClr>
            </a:solidFill>
            <a:miter/>
            <a:headEnd type="oval"/>
            <a:tailEnd type="oval"/>
          </a:ln>
        </p:spPr>
        <p:txBody>
          <a:bodyPr lIns="45719" rIns="45719" anchor="ctr"/>
          <a:lstStyle/>
          <a:p>
            <a:pPr algn="ctr">
              <a:defRPr>
                <a:solidFill>
                  <a:srgbClr val="FFFFFF"/>
                </a:solidFill>
              </a:defRPr>
            </a:pPr>
          </a:p>
        </p:txBody>
      </p:sp>
      <p:sp>
        <p:nvSpPr>
          <p:cNvPr id="2264" name="Freeform 58"/>
          <p:cNvSpPr/>
          <p:nvPr/>
        </p:nvSpPr>
        <p:spPr>
          <a:xfrm>
            <a:off x="6267634" y="3506363"/>
            <a:ext cx="2707690" cy="1689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6682" y="0"/>
                </a:lnTo>
                <a:lnTo>
                  <a:pt x="21600" y="0"/>
                </a:lnTo>
              </a:path>
            </a:pathLst>
          </a:custGeom>
          <a:ln w="12700">
            <a:solidFill>
              <a:srgbClr val="000000">
                <a:alpha val="30000"/>
              </a:srgbClr>
            </a:solidFill>
            <a:miter/>
            <a:headEnd type="oval"/>
            <a:tailEnd type="oval"/>
          </a:ln>
        </p:spPr>
        <p:txBody>
          <a:bodyPr lIns="45719" rIns="45719" anchor="ctr"/>
          <a:lstStyle/>
          <a:p>
            <a:pPr algn="ctr">
              <a:defRPr>
                <a:solidFill>
                  <a:srgbClr val="FFFFFF"/>
                </a:solidFill>
              </a:defRPr>
            </a:pPr>
          </a:p>
        </p:txBody>
      </p:sp>
      <p:sp>
        <p:nvSpPr>
          <p:cNvPr id="2265" name="Freeform 59"/>
          <p:cNvSpPr/>
          <p:nvPr/>
        </p:nvSpPr>
        <p:spPr>
          <a:xfrm flipV="1">
            <a:off x="6880193" y="4083723"/>
            <a:ext cx="2095132" cy="4083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5308" y="0"/>
                </a:lnTo>
                <a:lnTo>
                  <a:pt x="21600" y="0"/>
                </a:lnTo>
              </a:path>
            </a:pathLst>
          </a:custGeom>
          <a:ln w="12700">
            <a:solidFill>
              <a:srgbClr val="000000">
                <a:alpha val="30000"/>
              </a:srgbClr>
            </a:solidFill>
            <a:miter/>
            <a:headEnd type="oval"/>
            <a:tailEnd type="oval"/>
          </a:ln>
        </p:spPr>
        <p:txBody>
          <a:bodyPr lIns="45719" rIns="45719" anchor="ctr"/>
          <a:lstStyle/>
          <a:p>
            <a:pPr algn="ctr">
              <a:defRPr>
                <a:solidFill>
                  <a:srgbClr val="FFFFFF"/>
                </a:solidFill>
              </a:defRPr>
            </a:pPr>
          </a:p>
        </p:txBody>
      </p:sp>
      <p:sp>
        <p:nvSpPr>
          <p:cNvPr id="2266" name="Freeform 60"/>
          <p:cNvSpPr/>
          <p:nvPr/>
        </p:nvSpPr>
        <p:spPr>
          <a:xfrm flipV="1">
            <a:off x="7741328" y="4119238"/>
            <a:ext cx="1225120" cy="9572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1050" y="0"/>
                </a:lnTo>
                <a:lnTo>
                  <a:pt x="21600" y="0"/>
                </a:lnTo>
              </a:path>
            </a:pathLst>
          </a:custGeom>
          <a:ln w="12700">
            <a:solidFill>
              <a:srgbClr val="000000">
                <a:alpha val="30000"/>
              </a:srgbClr>
            </a:solidFill>
            <a:miter/>
            <a:headEnd type="oval"/>
            <a:tailEnd type="oval"/>
          </a:ln>
        </p:spPr>
        <p:txBody>
          <a:bodyPr lIns="45719" rIns="45719" anchor="ctr"/>
          <a:lstStyle/>
          <a:p>
            <a:pPr algn="ctr">
              <a:defRPr>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14:door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222"/>
                                        </p:tgtEl>
                                        <p:attrNameLst>
                                          <p:attrName>style.visibility</p:attrName>
                                        </p:attrNameLst>
                                      </p:cBhvr>
                                      <p:to>
                                        <p:strVal val="visible"/>
                                      </p:to>
                                    </p:set>
                                    <p:animEffect filter="dissolve" transition="in">
                                      <p:cBhvr>
                                        <p:cTn id="7" dur="500"/>
                                        <p:tgtEl>
                                          <p:spTgt spid="2222"/>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2229"/>
                                        </p:tgtEl>
                                        <p:attrNameLst>
                                          <p:attrName>style.visibility</p:attrName>
                                        </p:attrNameLst>
                                      </p:cBhvr>
                                      <p:to>
                                        <p:strVal val="visible"/>
                                      </p:to>
                                    </p:set>
                                    <p:animEffect filter="dissolve" transition="in">
                                      <p:cBhvr>
                                        <p:cTn id="12" dur="500"/>
                                        <p:tgtEl>
                                          <p:spTgt spid="2229"/>
                                        </p:tgtEl>
                                      </p:cBhvr>
                                    </p:animEffect>
                                  </p:childTnLst>
                                </p:cTn>
                              </p:par>
                            </p:childTnLst>
                          </p:cTn>
                        </p:par>
                        <p:par>
                          <p:cTn id="13" fill="hold">
                            <p:stCondLst>
                              <p:cond delay="500"/>
                            </p:stCondLst>
                            <p:childTnLst>
                              <p:par>
                                <p:cTn id="14" presetClass="entr" nodeType="afterEffect" presetID="9" grpId="3" fill="hold">
                                  <p:stCondLst>
                                    <p:cond delay="0"/>
                                  </p:stCondLst>
                                  <p:iterate type="el" backwards="0">
                                    <p:tmAbs val="0"/>
                                  </p:iterate>
                                  <p:childTnLst>
                                    <p:set>
                                      <p:cBhvr>
                                        <p:cTn id="15" fill="hold"/>
                                        <p:tgtEl>
                                          <p:spTgt spid="2266"/>
                                        </p:tgtEl>
                                        <p:attrNameLst>
                                          <p:attrName>style.visibility</p:attrName>
                                        </p:attrNameLst>
                                      </p:cBhvr>
                                      <p:to>
                                        <p:strVal val="visible"/>
                                      </p:to>
                                    </p:set>
                                    <p:animEffect filter="dissolve" transition="in">
                                      <p:cBhvr>
                                        <p:cTn id="16" dur="500"/>
                                        <p:tgtEl>
                                          <p:spTgt spid="2266"/>
                                        </p:tgtEl>
                                      </p:cBhvr>
                                    </p:animEffect>
                                  </p:childTnLst>
                                </p:cTn>
                              </p:par>
                            </p:childTnLst>
                          </p:cTn>
                        </p:par>
                        <p:par>
                          <p:cTn id="17" fill="hold">
                            <p:stCondLst>
                              <p:cond delay="1000"/>
                            </p:stCondLst>
                            <p:childTnLst>
                              <p:par>
                                <p:cTn id="18" presetClass="entr" nodeType="afterEffect" presetID="9" grpId="4" fill="hold">
                                  <p:stCondLst>
                                    <p:cond delay="0"/>
                                  </p:stCondLst>
                                  <p:iterate type="el" backwards="0">
                                    <p:tmAbs val="0"/>
                                  </p:iterate>
                                  <p:childTnLst>
                                    <p:set>
                                      <p:cBhvr>
                                        <p:cTn id="19" fill="hold"/>
                                        <p:tgtEl>
                                          <p:spTgt spid="2249"/>
                                        </p:tgtEl>
                                        <p:attrNameLst>
                                          <p:attrName>style.visibility</p:attrName>
                                        </p:attrNameLst>
                                      </p:cBhvr>
                                      <p:to>
                                        <p:strVal val="visible"/>
                                      </p:to>
                                    </p:set>
                                    <p:animEffect filter="dissolve" transition="in">
                                      <p:cBhvr>
                                        <p:cTn id="20" dur="500"/>
                                        <p:tgtEl>
                                          <p:spTgt spid="2249"/>
                                        </p:tgtEl>
                                      </p:cBhvr>
                                    </p:animEffect>
                                  </p:childTnLst>
                                </p:cTn>
                              </p:par>
                            </p:childTnLst>
                          </p:cTn>
                        </p:par>
                        <p:par>
                          <p:cTn id="21" fill="hold">
                            <p:stCondLst>
                              <p:cond delay="1500"/>
                            </p:stCondLst>
                            <p:childTnLst>
                              <p:par>
                                <p:cTn id="22" presetClass="entr" nodeType="afterEffect" presetID="9" grpId="5" fill="hold">
                                  <p:stCondLst>
                                    <p:cond delay="0"/>
                                  </p:stCondLst>
                                  <p:iterate type="el" backwards="0">
                                    <p:tmAbs val="0"/>
                                  </p:iterate>
                                  <p:childTnLst>
                                    <p:set>
                                      <p:cBhvr>
                                        <p:cTn id="23" fill="hold"/>
                                        <p:tgtEl>
                                          <p:spTgt spid="2260"/>
                                        </p:tgtEl>
                                        <p:attrNameLst>
                                          <p:attrName>style.visibility</p:attrName>
                                        </p:attrNameLst>
                                      </p:cBhvr>
                                      <p:to>
                                        <p:strVal val="visible"/>
                                      </p:to>
                                    </p:set>
                                    <p:animEffect filter="dissolve" transition="in">
                                      <p:cBhvr>
                                        <p:cTn id="24" dur="500"/>
                                        <p:tgtEl>
                                          <p:spTgt spid="2260"/>
                                        </p:tgtEl>
                                      </p:cBhvr>
                                    </p:animEffect>
                                  </p:childTnLst>
                                </p:cTn>
                              </p:par>
                            </p:childTnLst>
                          </p:cTn>
                        </p:par>
                        <p:par>
                          <p:cTn id="25" fill="hold">
                            <p:stCondLst>
                              <p:cond delay="2000"/>
                            </p:stCondLst>
                            <p:childTnLst>
                              <p:par>
                                <p:cTn id="26" presetClass="entr" nodeType="afterEffect" presetID="9" grpId="6" fill="hold">
                                  <p:stCondLst>
                                    <p:cond delay="0"/>
                                  </p:stCondLst>
                                  <p:iterate type="el" backwards="0">
                                    <p:tmAbs val="0"/>
                                  </p:iterate>
                                  <p:childTnLst>
                                    <p:set>
                                      <p:cBhvr>
                                        <p:cTn id="27" fill="hold"/>
                                        <p:tgtEl>
                                          <p:spTgt spid="2261"/>
                                        </p:tgtEl>
                                        <p:attrNameLst>
                                          <p:attrName>style.visibility</p:attrName>
                                        </p:attrNameLst>
                                      </p:cBhvr>
                                      <p:to>
                                        <p:strVal val="visible"/>
                                      </p:to>
                                    </p:set>
                                    <p:animEffect filter="dissolve" transition="in">
                                      <p:cBhvr>
                                        <p:cTn id="28" dur="500"/>
                                        <p:tgtEl>
                                          <p:spTgt spid="2261"/>
                                        </p:tgtEl>
                                      </p:cBhvr>
                                    </p:animEffec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16" presetID="23" grpId="7" fill="hold">
                                  <p:stCondLst>
                                    <p:cond delay="0"/>
                                  </p:stCondLst>
                                  <p:iterate type="el" backwards="0">
                                    <p:tmAbs val="0"/>
                                  </p:iterate>
                                  <p:childTnLst>
                                    <p:set>
                                      <p:cBhvr>
                                        <p:cTn id="32" fill="hold"/>
                                        <p:tgtEl>
                                          <p:spTgt spid="2223"/>
                                        </p:tgtEl>
                                        <p:attrNameLst>
                                          <p:attrName>style.visibility</p:attrName>
                                        </p:attrNameLst>
                                      </p:cBhvr>
                                      <p:to>
                                        <p:strVal val="visible"/>
                                      </p:to>
                                    </p:set>
                                    <p:anim calcmode="lin" valueType="num">
                                      <p:cBhvr>
                                        <p:cTn id="33" dur="500" fill="hold"/>
                                        <p:tgtEl>
                                          <p:spTgt spid="2223"/>
                                        </p:tgtEl>
                                        <p:attrNameLst>
                                          <p:attrName>ppt_w</p:attrName>
                                        </p:attrNameLst>
                                      </p:cBhvr>
                                      <p:tavLst>
                                        <p:tav tm="0">
                                          <p:val>
                                            <p:fltVal val="0"/>
                                          </p:val>
                                        </p:tav>
                                        <p:tav tm="100000">
                                          <p:val>
                                            <p:strVal val="#ppt_w"/>
                                          </p:val>
                                        </p:tav>
                                      </p:tavLst>
                                    </p:anim>
                                    <p:anim calcmode="lin" valueType="num">
                                      <p:cBhvr>
                                        <p:cTn id="34" dur="500" fill="hold"/>
                                        <p:tgtEl>
                                          <p:spTgt spid="2223"/>
                                        </p:tgtEl>
                                        <p:attrNameLst>
                                          <p:attrName>ppt_h</p:attrName>
                                        </p:attrNameLst>
                                      </p:cBhvr>
                                      <p:tavLst>
                                        <p:tav tm="0">
                                          <p:val>
                                            <p:fltVal val="0"/>
                                          </p:val>
                                        </p:tav>
                                        <p:tav tm="100000">
                                          <p:val>
                                            <p:strVal val="#ppt_h"/>
                                          </p:val>
                                        </p:tav>
                                      </p:tavLst>
                                    </p:anim>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16" presetID="23" grpId="8" fill="hold">
                                  <p:stCondLst>
                                    <p:cond delay="0"/>
                                  </p:stCondLst>
                                  <p:iterate type="el" backwards="0">
                                    <p:tmAbs val="0"/>
                                  </p:iterate>
                                  <p:childTnLst>
                                    <p:set>
                                      <p:cBhvr>
                                        <p:cTn id="38" fill="hold"/>
                                        <p:tgtEl>
                                          <p:spTgt spid="2232"/>
                                        </p:tgtEl>
                                        <p:attrNameLst>
                                          <p:attrName>style.visibility</p:attrName>
                                        </p:attrNameLst>
                                      </p:cBhvr>
                                      <p:to>
                                        <p:strVal val="visible"/>
                                      </p:to>
                                    </p:set>
                                    <p:anim calcmode="lin" valueType="num">
                                      <p:cBhvr>
                                        <p:cTn id="39" dur="500" fill="hold"/>
                                        <p:tgtEl>
                                          <p:spTgt spid="2232"/>
                                        </p:tgtEl>
                                        <p:attrNameLst>
                                          <p:attrName>ppt_w</p:attrName>
                                        </p:attrNameLst>
                                      </p:cBhvr>
                                      <p:tavLst>
                                        <p:tav tm="0">
                                          <p:val>
                                            <p:fltVal val="0"/>
                                          </p:val>
                                        </p:tav>
                                        <p:tav tm="100000">
                                          <p:val>
                                            <p:strVal val="#ppt_w"/>
                                          </p:val>
                                        </p:tav>
                                      </p:tavLst>
                                    </p:anim>
                                    <p:anim calcmode="lin" valueType="num">
                                      <p:cBhvr>
                                        <p:cTn id="40" dur="500" fill="hold"/>
                                        <p:tgtEl>
                                          <p:spTgt spid="2232"/>
                                        </p:tgtEl>
                                        <p:attrNameLst>
                                          <p:attrName>ppt_h</p:attrName>
                                        </p:attrNameLst>
                                      </p:cBhvr>
                                      <p:tavLst>
                                        <p:tav tm="0">
                                          <p:val>
                                            <p:fltVal val="0"/>
                                          </p:val>
                                        </p:tav>
                                        <p:tav tm="100000">
                                          <p:val>
                                            <p:strVal val="#ppt_h"/>
                                          </p:val>
                                        </p:tav>
                                      </p:tavLst>
                                    </p:anim>
                                  </p:childTnLst>
                                </p:cTn>
                              </p:par>
                            </p:childTnLst>
                          </p:cTn>
                        </p:par>
                        <p:par>
                          <p:cTn id="41" fill="hold">
                            <p:stCondLst>
                              <p:cond delay="500"/>
                            </p:stCondLst>
                            <p:childTnLst>
                              <p:par>
                                <p:cTn id="42" presetClass="entr" nodeType="afterEffect" presetSubtype="16" presetID="23" grpId="9" fill="hold">
                                  <p:stCondLst>
                                    <p:cond delay="0"/>
                                  </p:stCondLst>
                                  <p:iterate type="el" backwards="0">
                                    <p:tmAbs val="0"/>
                                  </p:iterate>
                                  <p:childTnLst>
                                    <p:set>
                                      <p:cBhvr>
                                        <p:cTn id="43" fill="hold"/>
                                        <p:tgtEl>
                                          <p:spTgt spid="2265"/>
                                        </p:tgtEl>
                                        <p:attrNameLst>
                                          <p:attrName>style.visibility</p:attrName>
                                        </p:attrNameLst>
                                      </p:cBhvr>
                                      <p:to>
                                        <p:strVal val="visible"/>
                                      </p:to>
                                    </p:set>
                                    <p:anim calcmode="lin" valueType="num">
                                      <p:cBhvr>
                                        <p:cTn id="44" dur="500" fill="hold"/>
                                        <p:tgtEl>
                                          <p:spTgt spid="2265"/>
                                        </p:tgtEl>
                                        <p:attrNameLst>
                                          <p:attrName>ppt_w</p:attrName>
                                        </p:attrNameLst>
                                      </p:cBhvr>
                                      <p:tavLst>
                                        <p:tav tm="0">
                                          <p:val>
                                            <p:fltVal val="0"/>
                                          </p:val>
                                        </p:tav>
                                        <p:tav tm="100000">
                                          <p:val>
                                            <p:strVal val="#ppt_w"/>
                                          </p:val>
                                        </p:tav>
                                      </p:tavLst>
                                    </p:anim>
                                    <p:anim calcmode="lin" valueType="num">
                                      <p:cBhvr>
                                        <p:cTn id="45" dur="500" fill="hold"/>
                                        <p:tgtEl>
                                          <p:spTgt spid="2265"/>
                                        </p:tgtEl>
                                        <p:attrNameLst>
                                          <p:attrName>ppt_h</p:attrName>
                                        </p:attrNameLst>
                                      </p:cBhvr>
                                      <p:tavLst>
                                        <p:tav tm="0">
                                          <p:val>
                                            <p:fltVal val="0"/>
                                          </p:val>
                                        </p:tav>
                                        <p:tav tm="100000">
                                          <p:val>
                                            <p:strVal val="#ppt_h"/>
                                          </p:val>
                                        </p:tav>
                                      </p:tavLst>
                                    </p:anim>
                                  </p:childTnLst>
                                </p:cTn>
                              </p:par>
                            </p:childTnLst>
                          </p:cTn>
                        </p:par>
                        <p:par>
                          <p:cTn id="46" fill="hold">
                            <p:stCondLst>
                              <p:cond delay="1000"/>
                            </p:stCondLst>
                            <p:childTnLst>
                              <p:par>
                                <p:cTn id="47" presetClass="entr" nodeType="afterEffect" presetSubtype="16" presetID="23" grpId="10" fill="hold">
                                  <p:stCondLst>
                                    <p:cond delay="0"/>
                                  </p:stCondLst>
                                  <p:iterate type="el" backwards="0">
                                    <p:tmAbs val="0"/>
                                  </p:iterate>
                                  <p:childTnLst>
                                    <p:set>
                                      <p:cBhvr>
                                        <p:cTn id="48" fill="hold"/>
                                        <p:tgtEl>
                                          <p:spTgt spid="2251"/>
                                        </p:tgtEl>
                                        <p:attrNameLst>
                                          <p:attrName>style.visibility</p:attrName>
                                        </p:attrNameLst>
                                      </p:cBhvr>
                                      <p:to>
                                        <p:strVal val="visible"/>
                                      </p:to>
                                    </p:set>
                                    <p:anim calcmode="lin" valueType="num">
                                      <p:cBhvr>
                                        <p:cTn id="49" dur="500" fill="hold"/>
                                        <p:tgtEl>
                                          <p:spTgt spid="2251"/>
                                        </p:tgtEl>
                                        <p:attrNameLst>
                                          <p:attrName>ppt_w</p:attrName>
                                        </p:attrNameLst>
                                      </p:cBhvr>
                                      <p:tavLst>
                                        <p:tav tm="0">
                                          <p:val>
                                            <p:fltVal val="0"/>
                                          </p:val>
                                        </p:tav>
                                        <p:tav tm="100000">
                                          <p:val>
                                            <p:strVal val="#ppt_w"/>
                                          </p:val>
                                        </p:tav>
                                      </p:tavLst>
                                    </p:anim>
                                    <p:anim calcmode="lin" valueType="num">
                                      <p:cBhvr>
                                        <p:cTn id="50" dur="500" fill="hold"/>
                                        <p:tgtEl>
                                          <p:spTgt spid="2251"/>
                                        </p:tgtEl>
                                        <p:attrNameLst>
                                          <p:attrName>ppt_h</p:attrName>
                                        </p:attrNameLst>
                                      </p:cBhvr>
                                      <p:tavLst>
                                        <p:tav tm="0">
                                          <p:val>
                                            <p:fltVal val="0"/>
                                          </p:val>
                                        </p:tav>
                                        <p:tav tm="100000">
                                          <p:val>
                                            <p:strVal val="#ppt_h"/>
                                          </p:val>
                                        </p:tav>
                                      </p:tavLst>
                                    </p:anim>
                                  </p:childTnLst>
                                </p:cTn>
                              </p:par>
                            </p:childTnLst>
                          </p:cTn>
                        </p:par>
                        <p:par>
                          <p:cTn id="51" fill="hold">
                            <p:stCondLst>
                              <p:cond delay="1500"/>
                            </p:stCondLst>
                            <p:childTnLst>
                              <p:par>
                                <p:cTn id="52" presetClass="entr" nodeType="afterEffect" presetSubtype="16" presetID="23" grpId="11" fill="hold">
                                  <p:stCondLst>
                                    <p:cond delay="0"/>
                                  </p:stCondLst>
                                  <p:iterate type="el" backwards="0">
                                    <p:tmAbs val="0"/>
                                  </p:iterate>
                                  <p:childTnLst>
                                    <p:set>
                                      <p:cBhvr>
                                        <p:cTn id="53" fill="hold"/>
                                        <p:tgtEl>
                                          <p:spTgt spid="2258"/>
                                        </p:tgtEl>
                                        <p:attrNameLst>
                                          <p:attrName>style.visibility</p:attrName>
                                        </p:attrNameLst>
                                      </p:cBhvr>
                                      <p:to>
                                        <p:strVal val="visible"/>
                                      </p:to>
                                    </p:set>
                                    <p:anim calcmode="lin" valueType="num">
                                      <p:cBhvr>
                                        <p:cTn id="54" dur="500" fill="hold"/>
                                        <p:tgtEl>
                                          <p:spTgt spid="2258"/>
                                        </p:tgtEl>
                                        <p:attrNameLst>
                                          <p:attrName>ppt_w</p:attrName>
                                        </p:attrNameLst>
                                      </p:cBhvr>
                                      <p:tavLst>
                                        <p:tav tm="0">
                                          <p:val>
                                            <p:fltVal val="0"/>
                                          </p:val>
                                        </p:tav>
                                        <p:tav tm="100000">
                                          <p:val>
                                            <p:strVal val="#ppt_w"/>
                                          </p:val>
                                        </p:tav>
                                      </p:tavLst>
                                    </p:anim>
                                    <p:anim calcmode="lin" valueType="num">
                                      <p:cBhvr>
                                        <p:cTn id="55" dur="500" fill="hold"/>
                                        <p:tgtEl>
                                          <p:spTgt spid="2258"/>
                                        </p:tgtEl>
                                        <p:attrNameLst>
                                          <p:attrName>ppt_h</p:attrName>
                                        </p:attrNameLst>
                                      </p:cBhvr>
                                      <p:tavLst>
                                        <p:tav tm="0">
                                          <p:val>
                                            <p:fltVal val="0"/>
                                          </p:val>
                                        </p:tav>
                                        <p:tav tm="100000">
                                          <p:val>
                                            <p:strVal val="#ppt_h"/>
                                          </p:val>
                                        </p:tav>
                                      </p:tavLst>
                                    </p:anim>
                                  </p:childTnLst>
                                </p:cTn>
                              </p:par>
                            </p:childTnLst>
                          </p:cTn>
                        </p:par>
                        <p:par>
                          <p:cTn id="56" fill="hold">
                            <p:stCondLst>
                              <p:cond delay="2000"/>
                            </p:stCondLst>
                            <p:childTnLst>
                              <p:par>
                                <p:cTn id="57" presetClass="entr" nodeType="afterEffect" presetSubtype="16" presetID="23" grpId="12" fill="hold">
                                  <p:stCondLst>
                                    <p:cond delay="0"/>
                                  </p:stCondLst>
                                  <p:iterate type="el" backwards="0">
                                    <p:tmAbs val="0"/>
                                  </p:iterate>
                                  <p:childTnLst>
                                    <p:set>
                                      <p:cBhvr>
                                        <p:cTn id="58" fill="hold"/>
                                        <p:tgtEl>
                                          <p:spTgt spid="2259"/>
                                        </p:tgtEl>
                                        <p:attrNameLst>
                                          <p:attrName>style.visibility</p:attrName>
                                        </p:attrNameLst>
                                      </p:cBhvr>
                                      <p:to>
                                        <p:strVal val="visible"/>
                                      </p:to>
                                    </p:set>
                                    <p:anim calcmode="lin" valueType="num">
                                      <p:cBhvr>
                                        <p:cTn id="59" dur="500" fill="hold"/>
                                        <p:tgtEl>
                                          <p:spTgt spid="2259"/>
                                        </p:tgtEl>
                                        <p:attrNameLst>
                                          <p:attrName>ppt_w</p:attrName>
                                        </p:attrNameLst>
                                      </p:cBhvr>
                                      <p:tavLst>
                                        <p:tav tm="0">
                                          <p:val>
                                            <p:fltVal val="0"/>
                                          </p:val>
                                        </p:tav>
                                        <p:tav tm="100000">
                                          <p:val>
                                            <p:strVal val="#ppt_w"/>
                                          </p:val>
                                        </p:tav>
                                      </p:tavLst>
                                    </p:anim>
                                    <p:anim calcmode="lin" valueType="num">
                                      <p:cBhvr>
                                        <p:cTn id="60" dur="500" fill="hold"/>
                                        <p:tgtEl>
                                          <p:spTgt spid="2259"/>
                                        </p:tgtEl>
                                        <p:attrNameLst>
                                          <p:attrName>ppt_h</p:attrName>
                                        </p:attrNameLst>
                                      </p:cBhvr>
                                      <p:tavLst>
                                        <p:tav tm="0">
                                          <p:val>
                                            <p:fltVal val="0"/>
                                          </p:val>
                                        </p:tav>
                                        <p:tav tm="100000">
                                          <p:val>
                                            <p:strVal val="#ppt_h"/>
                                          </p:val>
                                        </p:tav>
                                      </p:tavLst>
                                    </p:anim>
                                  </p:childTnLst>
                                </p:cTn>
                              </p:par>
                            </p:childTnLst>
                          </p:cTn>
                        </p:par>
                      </p:childTnLst>
                    </p:cTn>
                  </p:par>
                  <p:par>
                    <p:cTn id="61" fill="hold">
                      <p:stCondLst>
                        <p:cond delay="indefinite"/>
                      </p:stCondLst>
                      <p:childTnLst>
                        <p:par>
                          <p:cTn id="62" fill="hold">
                            <p:stCondLst>
                              <p:cond delay="0"/>
                            </p:stCondLst>
                            <p:childTnLst>
                              <p:par>
                                <p:cTn id="63" presetClass="entr" nodeType="clickEffect" presetSubtype="2" presetID="2" grpId="13" fill="hold">
                                  <p:stCondLst>
                                    <p:cond delay="0"/>
                                  </p:stCondLst>
                                  <p:iterate type="el" backwards="0">
                                    <p:tmAbs val="0"/>
                                  </p:iterate>
                                  <p:childTnLst>
                                    <p:set>
                                      <p:cBhvr>
                                        <p:cTn id="64" fill="hold"/>
                                        <p:tgtEl>
                                          <p:spTgt spid="2224"/>
                                        </p:tgtEl>
                                        <p:attrNameLst>
                                          <p:attrName>style.visibility</p:attrName>
                                        </p:attrNameLst>
                                      </p:cBhvr>
                                      <p:to>
                                        <p:strVal val="visible"/>
                                      </p:to>
                                    </p:set>
                                    <p:anim calcmode="lin" valueType="num">
                                      <p:cBhvr>
                                        <p:cTn id="65" dur="500" fill="hold"/>
                                        <p:tgtEl>
                                          <p:spTgt spid="2224"/>
                                        </p:tgtEl>
                                        <p:attrNameLst>
                                          <p:attrName>ppt_x</p:attrName>
                                        </p:attrNameLst>
                                      </p:cBhvr>
                                      <p:tavLst>
                                        <p:tav tm="0">
                                          <p:val>
                                            <p:strVal val="1+#ppt_w/2"/>
                                          </p:val>
                                        </p:tav>
                                        <p:tav tm="100000">
                                          <p:val>
                                            <p:strVal val="#ppt_x"/>
                                          </p:val>
                                        </p:tav>
                                      </p:tavLst>
                                    </p:anim>
                                    <p:anim calcmode="lin" valueType="num">
                                      <p:cBhvr>
                                        <p:cTn id="66" dur="500" fill="hold"/>
                                        <p:tgtEl>
                                          <p:spTgt spid="2224"/>
                                        </p:tgtEl>
                                        <p:attrNameLst>
                                          <p:attrName>ppt_y</p:attrName>
                                        </p:attrNameLst>
                                      </p:cBhvr>
                                      <p:tavLst>
                                        <p:tav tm="0">
                                          <p:val>
                                            <p:strVal val="#ppt_y"/>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Class="entr" nodeType="clickEffect" presetSubtype="8" presetID="2" grpId="14" fill="hold">
                                  <p:stCondLst>
                                    <p:cond delay="0"/>
                                  </p:stCondLst>
                                  <p:iterate type="el" backwards="0">
                                    <p:tmAbs val="0"/>
                                  </p:iterate>
                                  <p:childTnLst>
                                    <p:set>
                                      <p:cBhvr>
                                        <p:cTn id="70" fill="hold"/>
                                        <p:tgtEl>
                                          <p:spTgt spid="2235"/>
                                        </p:tgtEl>
                                        <p:attrNameLst>
                                          <p:attrName>style.visibility</p:attrName>
                                        </p:attrNameLst>
                                      </p:cBhvr>
                                      <p:to>
                                        <p:strVal val="visible"/>
                                      </p:to>
                                    </p:set>
                                    <p:anim calcmode="lin" valueType="num">
                                      <p:cBhvr>
                                        <p:cTn id="71" dur="500" fill="hold"/>
                                        <p:tgtEl>
                                          <p:spTgt spid="2235"/>
                                        </p:tgtEl>
                                        <p:attrNameLst>
                                          <p:attrName>ppt_x</p:attrName>
                                        </p:attrNameLst>
                                      </p:cBhvr>
                                      <p:tavLst>
                                        <p:tav tm="0">
                                          <p:val>
                                            <p:strVal val="0-#ppt_w/2"/>
                                          </p:val>
                                        </p:tav>
                                        <p:tav tm="100000">
                                          <p:val>
                                            <p:strVal val="#ppt_x"/>
                                          </p:val>
                                        </p:tav>
                                      </p:tavLst>
                                    </p:anim>
                                    <p:anim calcmode="lin" valueType="num">
                                      <p:cBhvr>
                                        <p:cTn id="72" dur="500" fill="hold"/>
                                        <p:tgtEl>
                                          <p:spTgt spid="2235"/>
                                        </p:tgtEl>
                                        <p:attrNameLst>
                                          <p:attrName>ppt_y</p:attrName>
                                        </p:attrNameLst>
                                      </p:cBhvr>
                                      <p:tavLst>
                                        <p:tav tm="0">
                                          <p:val>
                                            <p:strVal val="#ppt_y"/>
                                          </p:val>
                                        </p:tav>
                                        <p:tav tm="100000">
                                          <p:val>
                                            <p:strVal val="#ppt_y"/>
                                          </p:val>
                                        </p:tav>
                                      </p:tavLst>
                                    </p:anim>
                                  </p:childTnLst>
                                </p:cTn>
                              </p:par>
                            </p:childTnLst>
                          </p:cTn>
                        </p:par>
                        <p:par>
                          <p:cTn id="73" fill="hold">
                            <p:stCondLst>
                              <p:cond delay="500"/>
                            </p:stCondLst>
                            <p:childTnLst>
                              <p:par>
                                <p:cTn id="74" presetClass="entr" nodeType="afterEffect" presetSubtype="8" presetID="2" grpId="15" fill="hold">
                                  <p:stCondLst>
                                    <p:cond delay="0"/>
                                  </p:stCondLst>
                                  <p:iterate type="el" backwards="0">
                                    <p:tmAbs val="0"/>
                                  </p:iterate>
                                  <p:childTnLst>
                                    <p:set>
                                      <p:cBhvr>
                                        <p:cTn id="75" fill="hold"/>
                                        <p:tgtEl>
                                          <p:spTgt spid="2264"/>
                                        </p:tgtEl>
                                        <p:attrNameLst>
                                          <p:attrName>style.visibility</p:attrName>
                                        </p:attrNameLst>
                                      </p:cBhvr>
                                      <p:to>
                                        <p:strVal val="visible"/>
                                      </p:to>
                                    </p:set>
                                    <p:anim calcmode="lin" valueType="num">
                                      <p:cBhvr>
                                        <p:cTn id="76" dur="500" fill="hold"/>
                                        <p:tgtEl>
                                          <p:spTgt spid="2264"/>
                                        </p:tgtEl>
                                        <p:attrNameLst>
                                          <p:attrName>ppt_x</p:attrName>
                                        </p:attrNameLst>
                                      </p:cBhvr>
                                      <p:tavLst>
                                        <p:tav tm="0">
                                          <p:val>
                                            <p:strVal val="0-#ppt_w/2"/>
                                          </p:val>
                                        </p:tav>
                                        <p:tav tm="100000">
                                          <p:val>
                                            <p:strVal val="#ppt_x"/>
                                          </p:val>
                                        </p:tav>
                                      </p:tavLst>
                                    </p:anim>
                                    <p:anim calcmode="lin" valueType="num">
                                      <p:cBhvr>
                                        <p:cTn id="77" dur="500" fill="hold"/>
                                        <p:tgtEl>
                                          <p:spTgt spid="2264"/>
                                        </p:tgtEl>
                                        <p:attrNameLst>
                                          <p:attrName>ppt_y</p:attrName>
                                        </p:attrNameLst>
                                      </p:cBhvr>
                                      <p:tavLst>
                                        <p:tav tm="0">
                                          <p:val>
                                            <p:strVal val="#ppt_y"/>
                                          </p:val>
                                        </p:tav>
                                        <p:tav tm="100000">
                                          <p:val>
                                            <p:strVal val="#ppt_y"/>
                                          </p:val>
                                        </p:tav>
                                      </p:tavLst>
                                    </p:anim>
                                  </p:childTnLst>
                                </p:cTn>
                              </p:par>
                            </p:childTnLst>
                          </p:cTn>
                        </p:par>
                        <p:par>
                          <p:cTn id="78" fill="hold">
                            <p:stCondLst>
                              <p:cond delay="1000"/>
                            </p:stCondLst>
                            <p:childTnLst>
                              <p:par>
                                <p:cTn id="79" presetClass="entr" nodeType="afterEffect" presetSubtype="8" presetID="2" grpId="16" fill="hold">
                                  <p:stCondLst>
                                    <p:cond delay="0"/>
                                  </p:stCondLst>
                                  <p:iterate type="el" backwards="0">
                                    <p:tmAbs val="0"/>
                                  </p:iterate>
                                  <p:childTnLst>
                                    <p:set>
                                      <p:cBhvr>
                                        <p:cTn id="80" fill="hold"/>
                                        <p:tgtEl>
                                          <p:spTgt spid="2256"/>
                                        </p:tgtEl>
                                        <p:attrNameLst>
                                          <p:attrName>style.visibility</p:attrName>
                                        </p:attrNameLst>
                                      </p:cBhvr>
                                      <p:to>
                                        <p:strVal val="visible"/>
                                      </p:to>
                                    </p:set>
                                    <p:anim calcmode="lin" valueType="num">
                                      <p:cBhvr>
                                        <p:cTn id="81" dur="500" fill="hold"/>
                                        <p:tgtEl>
                                          <p:spTgt spid="2256"/>
                                        </p:tgtEl>
                                        <p:attrNameLst>
                                          <p:attrName>ppt_x</p:attrName>
                                        </p:attrNameLst>
                                      </p:cBhvr>
                                      <p:tavLst>
                                        <p:tav tm="0">
                                          <p:val>
                                            <p:strVal val="0-#ppt_w/2"/>
                                          </p:val>
                                        </p:tav>
                                        <p:tav tm="100000">
                                          <p:val>
                                            <p:strVal val="#ppt_x"/>
                                          </p:val>
                                        </p:tav>
                                      </p:tavLst>
                                    </p:anim>
                                    <p:anim calcmode="lin" valueType="num">
                                      <p:cBhvr>
                                        <p:cTn id="82" dur="500" fill="hold"/>
                                        <p:tgtEl>
                                          <p:spTgt spid="2256"/>
                                        </p:tgtEl>
                                        <p:attrNameLst>
                                          <p:attrName>ppt_y</p:attrName>
                                        </p:attrNameLst>
                                      </p:cBhvr>
                                      <p:tavLst>
                                        <p:tav tm="0">
                                          <p:val>
                                            <p:strVal val="#ppt_y"/>
                                          </p:val>
                                        </p:tav>
                                        <p:tav tm="100000">
                                          <p:val>
                                            <p:strVal val="#ppt_y"/>
                                          </p:val>
                                        </p:tav>
                                      </p:tavLst>
                                    </p:anim>
                                  </p:childTnLst>
                                </p:cTn>
                              </p:par>
                            </p:childTnLst>
                          </p:cTn>
                        </p:par>
                        <p:par>
                          <p:cTn id="83" fill="hold">
                            <p:stCondLst>
                              <p:cond delay="1500"/>
                            </p:stCondLst>
                            <p:childTnLst>
                              <p:par>
                                <p:cTn id="84" presetClass="entr" nodeType="afterEffect" presetSubtype="8" presetID="2" grpId="17" fill="hold">
                                  <p:stCondLst>
                                    <p:cond delay="0"/>
                                  </p:stCondLst>
                                  <p:iterate type="el" backwards="0">
                                    <p:tmAbs val="0"/>
                                  </p:iterate>
                                  <p:childTnLst>
                                    <p:set>
                                      <p:cBhvr>
                                        <p:cTn id="85" fill="hold"/>
                                        <p:tgtEl>
                                          <p:spTgt spid="2257"/>
                                        </p:tgtEl>
                                        <p:attrNameLst>
                                          <p:attrName>style.visibility</p:attrName>
                                        </p:attrNameLst>
                                      </p:cBhvr>
                                      <p:to>
                                        <p:strVal val="visible"/>
                                      </p:to>
                                    </p:set>
                                    <p:anim calcmode="lin" valueType="num">
                                      <p:cBhvr>
                                        <p:cTn id="86" dur="500" fill="hold"/>
                                        <p:tgtEl>
                                          <p:spTgt spid="2257"/>
                                        </p:tgtEl>
                                        <p:attrNameLst>
                                          <p:attrName>ppt_x</p:attrName>
                                        </p:attrNameLst>
                                      </p:cBhvr>
                                      <p:tavLst>
                                        <p:tav tm="0">
                                          <p:val>
                                            <p:strVal val="0-#ppt_w/2"/>
                                          </p:val>
                                        </p:tav>
                                        <p:tav tm="100000">
                                          <p:val>
                                            <p:strVal val="#ppt_x"/>
                                          </p:val>
                                        </p:tav>
                                      </p:tavLst>
                                    </p:anim>
                                    <p:anim calcmode="lin" valueType="num">
                                      <p:cBhvr>
                                        <p:cTn id="87" dur="500" fill="hold"/>
                                        <p:tgtEl>
                                          <p:spTgt spid="2257"/>
                                        </p:tgtEl>
                                        <p:attrNameLst>
                                          <p:attrName>ppt_y</p:attrName>
                                        </p:attrNameLst>
                                      </p:cBhvr>
                                      <p:tavLst>
                                        <p:tav tm="0">
                                          <p:val>
                                            <p:strVal val="#ppt_y"/>
                                          </p:val>
                                        </p:tav>
                                        <p:tav tm="100000">
                                          <p:val>
                                            <p:strVal val="#ppt_y"/>
                                          </p:val>
                                        </p:tav>
                                      </p:tavLst>
                                    </p:anim>
                                  </p:childTnLst>
                                </p:cTn>
                              </p:par>
                            </p:childTnLst>
                          </p:cTn>
                        </p:par>
                        <p:par>
                          <p:cTn id="88" fill="hold">
                            <p:stCondLst>
                              <p:cond delay="2000"/>
                            </p:stCondLst>
                            <p:childTnLst>
                              <p:par>
                                <p:cTn id="89" presetClass="entr" nodeType="afterEffect" presetSubtype="8" presetID="2" grpId="18" fill="hold">
                                  <p:stCondLst>
                                    <p:cond delay="0"/>
                                  </p:stCondLst>
                                  <p:iterate type="el" backwards="0">
                                    <p:tmAbs val="0"/>
                                  </p:iterate>
                                  <p:childTnLst>
                                    <p:set>
                                      <p:cBhvr>
                                        <p:cTn id="90" fill="hold"/>
                                        <p:tgtEl>
                                          <p:spTgt spid="2250"/>
                                        </p:tgtEl>
                                        <p:attrNameLst>
                                          <p:attrName>style.visibility</p:attrName>
                                        </p:attrNameLst>
                                      </p:cBhvr>
                                      <p:to>
                                        <p:strVal val="visible"/>
                                      </p:to>
                                    </p:set>
                                    <p:anim calcmode="lin" valueType="num">
                                      <p:cBhvr>
                                        <p:cTn id="91" dur="500" fill="hold"/>
                                        <p:tgtEl>
                                          <p:spTgt spid="2250"/>
                                        </p:tgtEl>
                                        <p:attrNameLst>
                                          <p:attrName>ppt_x</p:attrName>
                                        </p:attrNameLst>
                                      </p:cBhvr>
                                      <p:tavLst>
                                        <p:tav tm="0">
                                          <p:val>
                                            <p:strVal val="0-#ppt_w/2"/>
                                          </p:val>
                                        </p:tav>
                                        <p:tav tm="100000">
                                          <p:val>
                                            <p:strVal val="#ppt_x"/>
                                          </p:val>
                                        </p:tav>
                                      </p:tavLst>
                                    </p:anim>
                                    <p:anim calcmode="lin" valueType="num">
                                      <p:cBhvr>
                                        <p:cTn id="92" dur="500" fill="hold"/>
                                        <p:tgtEl>
                                          <p:spTgt spid="2250"/>
                                        </p:tgtEl>
                                        <p:attrNameLst>
                                          <p:attrName>ppt_y</p:attrName>
                                        </p:attrNameLst>
                                      </p:cBhvr>
                                      <p:tavLst>
                                        <p:tav tm="0">
                                          <p:val>
                                            <p:strVal val="#ppt_y"/>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Class="entr" nodeType="clickEffect" presetID="9" grpId="19" fill="hold">
                                  <p:stCondLst>
                                    <p:cond delay="0"/>
                                  </p:stCondLst>
                                  <p:iterate type="el" backwards="0">
                                    <p:tmAbs val="0"/>
                                  </p:iterate>
                                  <p:childTnLst>
                                    <p:set>
                                      <p:cBhvr>
                                        <p:cTn id="96" fill="hold"/>
                                        <p:tgtEl>
                                          <p:spTgt spid="2225"/>
                                        </p:tgtEl>
                                        <p:attrNameLst>
                                          <p:attrName>style.visibility</p:attrName>
                                        </p:attrNameLst>
                                      </p:cBhvr>
                                      <p:to>
                                        <p:strVal val="visible"/>
                                      </p:to>
                                    </p:set>
                                    <p:animEffect filter="dissolve" transition="in">
                                      <p:cBhvr>
                                        <p:cTn id="97" dur="500"/>
                                        <p:tgtEl>
                                          <p:spTgt spid="2225"/>
                                        </p:tgtEl>
                                      </p:cBhvr>
                                    </p:animEffect>
                                  </p:childTnLst>
                                </p:cTn>
                              </p:par>
                            </p:childTnLst>
                          </p:cTn>
                        </p:par>
                      </p:childTnLst>
                    </p:cTn>
                  </p:par>
                  <p:par>
                    <p:cTn id="98" fill="hold">
                      <p:stCondLst>
                        <p:cond delay="indefinite"/>
                      </p:stCondLst>
                      <p:childTnLst>
                        <p:par>
                          <p:cTn id="99" fill="hold">
                            <p:stCondLst>
                              <p:cond delay="0"/>
                            </p:stCondLst>
                            <p:childTnLst>
                              <p:par>
                                <p:cTn id="100" presetClass="entr" nodeType="clickEffect" presetSubtype="8" presetID="22" grpId="20" fill="hold">
                                  <p:stCondLst>
                                    <p:cond delay="0"/>
                                  </p:stCondLst>
                                  <p:iterate type="el" backwards="0">
                                    <p:tmAbs val="0"/>
                                  </p:iterate>
                                  <p:childTnLst>
                                    <p:set>
                                      <p:cBhvr>
                                        <p:cTn id="101" fill="hold"/>
                                        <p:tgtEl>
                                          <p:spTgt spid="2238"/>
                                        </p:tgtEl>
                                        <p:attrNameLst>
                                          <p:attrName>style.visibility</p:attrName>
                                        </p:attrNameLst>
                                      </p:cBhvr>
                                      <p:to>
                                        <p:strVal val="visible"/>
                                      </p:to>
                                    </p:set>
                                    <p:animEffect filter="wipe(left)" transition="in">
                                      <p:cBhvr>
                                        <p:cTn id="102" dur="500"/>
                                        <p:tgtEl>
                                          <p:spTgt spid="2238"/>
                                        </p:tgtEl>
                                      </p:cBhvr>
                                    </p:animEffect>
                                  </p:childTnLst>
                                </p:cTn>
                              </p:par>
                            </p:childTnLst>
                          </p:cTn>
                        </p:par>
                        <p:par>
                          <p:cTn id="103" fill="hold">
                            <p:stCondLst>
                              <p:cond delay="500"/>
                            </p:stCondLst>
                            <p:childTnLst>
                              <p:par>
                                <p:cTn id="104" presetClass="entr" nodeType="afterEffect" presetSubtype="8" presetID="22" grpId="21" fill="hold">
                                  <p:stCondLst>
                                    <p:cond delay="0"/>
                                  </p:stCondLst>
                                  <p:iterate type="el" backwards="0">
                                    <p:tmAbs val="0"/>
                                  </p:iterate>
                                  <p:childTnLst>
                                    <p:set>
                                      <p:cBhvr>
                                        <p:cTn id="105" fill="hold"/>
                                        <p:tgtEl>
                                          <p:spTgt spid="2263"/>
                                        </p:tgtEl>
                                        <p:attrNameLst>
                                          <p:attrName>style.visibility</p:attrName>
                                        </p:attrNameLst>
                                      </p:cBhvr>
                                      <p:to>
                                        <p:strVal val="visible"/>
                                      </p:to>
                                    </p:set>
                                    <p:animEffect filter="wipe(left)" transition="in">
                                      <p:cBhvr>
                                        <p:cTn id="106" dur="500"/>
                                        <p:tgtEl>
                                          <p:spTgt spid="2263"/>
                                        </p:tgtEl>
                                      </p:cBhvr>
                                    </p:animEffect>
                                  </p:childTnLst>
                                </p:cTn>
                              </p:par>
                            </p:childTnLst>
                          </p:cTn>
                        </p:par>
                        <p:par>
                          <p:cTn id="107" fill="hold">
                            <p:stCondLst>
                              <p:cond delay="1000"/>
                            </p:stCondLst>
                            <p:childTnLst>
                              <p:par>
                                <p:cTn id="108" presetClass="entr" nodeType="afterEffect" presetSubtype="8" presetID="22" grpId="22" fill="hold">
                                  <p:stCondLst>
                                    <p:cond delay="0"/>
                                  </p:stCondLst>
                                  <p:iterate type="el" backwards="0">
                                    <p:tmAbs val="0"/>
                                  </p:iterate>
                                  <p:childTnLst>
                                    <p:set>
                                      <p:cBhvr>
                                        <p:cTn id="109" fill="hold"/>
                                        <p:tgtEl>
                                          <p:spTgt spid="2248"/>
                                        </p:tgtEl>
                                        <p:attrNameLst>
                                          <p:attrName>style.visibility</p:attrName>
                                        </p:attrNameLst>
                                      </p:cBhvr>
                                      <p:to>
                                        <p:strVal val="visible"/>
                                      </p:to>
                                    </p:set>
                                    <p:animEffect filter="wipe(left)" transition="in">
                                      <p:cBhvr>
                                        <p:cTn id="110" dur="500"/>
                                        <p:tgtEl>
                                          <p:spTgt spid="2248"/>
                                        </p:tgtEl>
                                      </p:cBhvr>
                                    </p:animEffect>
                                  </p:childTnLst>
                                </p:cTn>
                              </p:par>
                            </p:childTnLst>
                          </p:cTn>
                        </p:par>
                        <p:par>
                          <p:cTn id="111" fill="hold">
                            <p:stCondLst>
                              <p:cond delay="1500"/>
                            </p:stCondLst>
                            <p:childTnLst>
                              <p:par>
                                <p:cTn id="112" presetClass="entr" nodeType="afterEffect" presetSubtype="8" presetID="22" grpId="23" fill="hold">
                                  <p:stCondLst>
                                    <p:cond delay="0"/>
                                  </p:stCondLst>
                                  <p:iterate type="el" backwards="0">
                                    <p:tmAbs val="0"/>
                                  </p:iterate>
                                  <p:childTnLst>
                                    <p:set>
                                      <p:cBhvr>
                                        <p:cTn id="113" fill="hold"/>
                                        <p:tgtEl>
                                          <p:spTgt spid="2254"/>
                                        </p:tgtEl>
                                        <p:attrNameLst>
                                          <p:attrName>style.visibility</p:attrName>
                                        </p:attrNameLst>
                                      </p:cBhvr>
                                      <p:to>
                                        <p:strVal val="visible"/>
                                      </p:to>
                                    </p:set>
                                    <p:animEffect filter="wipe(left)" transition="in">
                                      <p:cBhvr>
                                        <p:cTn id="114" dur="500"/>
                                        <p:tgtEl>
                                          <p:spTgt spid="2254"/>
                                        </p:tgtEl>
                                      </p:cBhvr>
                                    </p:animEffect>
                                  </p:childTnLst>
                                </p:cTn>
                              </p:par>
                            </p:childTnLst>
                          </p:cTn>
                        </p:par>
                        <p:par>
                          <p:cTn id="115" fill="hold">
                            <p:stCondLst>
                              <p:cond delay="2000"/>
                            </p:stCondLst>
                            <p:childTnLst>
                              <p:par>
                                <p:cTn id="116" presetClass="entr" nodeType="afterEffect" presetSubtype="8" presetID="22" grpId="24" fill="hold">
                                  <p:stCondLst>
                                    <p:cond delay="0"/>
                                  </p:stCondLst>
                                  <p:iterate type="el" backwards="0">
                                    <p:tmAbs val="0"/>
                                  </p:iterate>
                                  <p:childTnLst>
                                    <p:set>
                                      <p:cBhvr>
                                        <p:cTn id="117" fill="hold"/>
                                        <p:tgtEl>
                                          <p:spTgt spid="2255"/>
                                        </p:tgtEl>
                                        <p:attrNameLst>
                                          <p:attrName>style.visibility</p:attrName>
                                        </p:attrNameLst>
                                      </p:cBhvr>
                                      <p:to>
                                        <p:strVal val="visible"/>
                                      </p:to>
                                    </p:set>
                                    <p:animEffect filter="wipe(left)" transition="in">
                                      <p:cBhvr>
                                        <p:cTn id="118" dur="500"/>
                                        <p:tgtEl>
                                          <p:spTgt spid="2255"/>
                                        </p:tgtEl>
                                      </p:cBhvr>
                                    </p:animEffect>
                                  </p:childTnLst>
                                </p:cTn>
                              </p:par>
                            </p:childTnLst>
                          </p:cTn>
                        </p:par>
                      </p:childTnLst>
                    </p:cTn>
                  </p:par>
                  <p:par>
                    <p:cTn id="119" fill="hold">
                      <p:stCondLst>
                        <p:cond delay="indefinite"/>
                      </p:stCondLst>
                      <p:childTnLst>
                        <p:par>
                          <p:cTn id="120" fill="hold">
                            <p:stCondLst>
                              <p:cond delay="0"/>
                            </p:stCondLst>
                            <p:childTnLst>
                              <p:par>
                                <p:cTn id="121" presetClass="entr" nodeType="clickEffect" presetID="9" grpId="25" fill="hold">
                                  <p:stCondLst>
                                    <p:cond delay="0"/>
                                  </p:stCondLst>
                                  <p:iterate type="el" backwards="0">
                                    <p:tmAbs val="0"/>
                                  </p:iterate>
                                  <p:childTnLst>
                                    <p:set>
                                      <p:cBhvr>
                                        <p:cTn id="122" fill="hold"/>
                                        <p:tgtEl>
                                          <p:spTgt spid="2226"/>
                                        </p:tgtEl>
                                        <p:attrNameLst>
                                          <p:attrName>style.visibility</p:attrName>
                                        </p:attrNameLst>
                                      </p:cBhvr>
                                      <p:to>
                                        <p:strVal val="visible"/>
                                      </p:to>
                                    </p:set>
                                    <p:animEffect filter="dissolve" transition="in">
                                      <p:cBhvr>
                                        <p:cTn id="123" dur="500"/>
                                        <p:tgtEl>
                                          <p:spTgt spid="2226"/>
                                        </p:tgtEl>
                                      </p:cBhvr>
                                    </p:animEffect>
                                  </p:childTnLst>
                                </p:cTn>
                              </p:par>
                            </p:childTnLst>
                          </p:cTn>
                        </p:par>
                      </p:childTnLst>
                    </p:cTn>
                  </p:par>
                  <p:par>
                    <p:cTn id="124" fill="hold">
                      <p:stCondLst>
                        <p:cond delay="indefinite"/>
                      </p:stCondLst>
                      <p:childTnLst>
                        <p:par>
                          <p:cTn id="125" fill="hold">
                            <p:stCondLst>
                              <p:cond delay="0"/>
                            </p:stCondLst>
                            <p:childTnLst>
                              <p:par>
                                <p:cTn id="126" presetClass="entr" nodeType="clickEffect" presetID="9" grpId="26" fill="hold">
                                  <p:stCondLst>
                                    <p:cond delay="0"/>
                                  </p:stCondLst>
                                  <p:iterate type="el" backwards="0">
                                    <p:tmAbs val="0"/>
                                  </p:iterate>
                                  <p:childTnLst>
                                    <p:set>
                                      <p:cBhvr>
                                        <p:cTn id="127" fill="hold"/>
                                        <p:tgtEl>
                                          <p:spTgt spid="2241"/>
                                        </p:tgtEl>
                                        <p:attrNameLst>
                                          <p:attrName>style.visibility</p:attrName>
                                        </p:attrNameLst>
                                      </p:cBhvr>
                                      <p:to>
                                        <p:strVal val="visible"/>
                                      </p:to>
                                    </p:set>
                                    <p:animEffect filter="dissolve" transition="in">
                                      <p:cBhvr>
                                        <p:cTn id="128" dur="500"/>
                                        <p:tgtEl>
                                          <p:spTgt spid="2241"/>
                                        </p:tgtEl>
                                      </p:cBhvr>
                                    </p:animEffect>
                                  </p:childTnLst>
                                </p:cTn>
                              </p:par>
                            </p:childTnLst>
                          </p:cTn>
                        </p:par>
                        <p:par>
                          <p:cTn id="129" fill="hold">
                            <p:stCondLst>
                              <p:cond delay="500"/>
                            </p:stCondLst>
                            <p:childTnLst>
                              <p:par>
                                <p:cTn id="130" presetClass="entr" nodeType="afterEffect" presetID="9" grpId="27" fill="hold">
                                  <p:stCondLst>
                                    <p:cond delay="0"/>
                                  </p:stCondLst>
                                  <p:iterate type="el" backwards="0">
                                    <p:tmAbs val="0"/>
                                  </p:iterate>
                                  <p:childTnLst>
                                    <p:set>
                                      <p:cBhvr>
                                        <p:cTn id="131" fill="hold"/>
                                        <p:tgtEl>
                                          <p:spTgt spid="2262"/>
                                        </p:tgtEl>
                                        <p:attrNameLst>
                                          <p:attrName>style.visibility</p:attrName>
                                        </p:attrNameLst>
                                      </p:cBhvr>
                                      <p:to>
                                        <p:strVal val="visible"/>
                                      </p:to>
                                    </p:set>
                                    <p:animEffect filter="dissolve" transition="in">
                                      <p:cBhvr>
                                        <p:cTn id="132" dur="500"/>
                                        <p:tgtEl>
                                          <p:spTgt spid="2262"/>
                                        </p:tgtEl>
                                      </p:cBhvr>
                                    </p:animEffect>
                                  </p:childTnLst>
                                </p:cTn>
                              </p:par>
                            </p:childTnLst>
                          </p:cTn>
                        </p:par>
                        <p:par>
                          <p:cTn id="133" fill="hold">
                            <p:stCondLst>
                              <p:cond delay="1000"/>
                            </p:stCondLst>
                            <p:childTnLst>
                              <p:par>
                                <p:cTn id="134" presetClass="entr" nodeType="afterEffect" presetID="9" grpId="28" fill="hold">
                                  <p:stCondLst>
                                    <p:cond delay="0"/>
                                  </p:stCondLst>
                                  <p:iterate type="el" backwards="0">
                                    <p:tmAbs val="0"/>
                                  </p:iterate>
                                  <p:childTnLst>
                                    <p:set>
                                      <p:cBhvr>
                                        <p:cTn id="135" fill="hold"/>
                                        <p:tgtEl>
                                          <p:spTgt spid="2247"/>
                                        </p:tgtEl>
                                        <p:attrNameLst>
                                          <p:attrName>style.visibility</p:attrName>
                                        </p:attrNameLst>
                                      </p:cBhvr>
                                      <p:to>
                                        <p:strVal val="visible"/>
                                      </p:to>
                                    </p:set>
                                    <p:animEffect filter="dissolve" transition="in">
                                      <p:cBhvr>
                                        <p:cTn id="136" dur="500"/>
                                        <p:tgtEl>
                                          <p:spTgt spid="2247"/>
                                        </p:tgtEl>
                                      </p:cBhvr>
                                    </p:animEffect>
                                  </p:childTnLst>
                                </p:cTn>
                              </p:par>
                            </p:childTnLst>
                          </p:cTn>
                        </p:par>
                        <p:par>
                          <p:cTn id="137" fill="hold">
                            <p:stCondLst>
                              <p:cond delay="1500"/>
                            </p:stCondLst>
                            <p:childTnLst>
                              <p:par>
                                <p:cTn id="138" presetClass="entr" nodeType="afterEffect" presetID="9" grpId="29" fill="hold">
                                  <p:stCondLst>
                                    <p:cond delay="0"/>
                                  </p:stCondLst>
                                  <p:iterate type="el" backwards="0">
                                    <p:tmAbs val="0"/>
                                  </p:iterate>
                                  <p:childTnLst>
                                    <p:set>
                                      <p:cBhvr>
                                        <p:cTn id="139" fill="hold"/>
                                        <p:tgtEl>
                                          <p:spTgt spid="2252"/>
                                        </p:tgtEl>
                                        <p:attrNameLst>
                                          <p:attrName>style.visibility</p:attrName>
                                        </p:attrNameLst>
                                      </p:cBhvr>
                                      <p:to>
                                        <p:strVal val="visible"/>
                                      </p:to>
                                    </p:set>
                                    <p:animEffect filter="dissolve" transition="in">
                                      <p:cBhvr>
                                        <p:cTn id="140" dur="500"/>
                                        <p:tgtEl>
                                          <p:spTgt spid="2252"/>
                                        </p:tgtEl>
                                      </p:cBhvr>
                                    </p:animEffect>
                                  </p:childTnLst>
                                </p:cTn>
                              </p:par>
                            </p:childTnLst>
                          </p:cTn>
                        </p:par>
                        <p:par>
                          <p:cTn id="141" fill="hold">
                            <p:stCondLst>
                              <p:cond delay="2000"/>
                            </p:stCondLst>
                            <p:childTnLst>
                              <p:par>
                                <p:cTn id="142" presetClass="entr" nodeType="afterEffect" presetID="9" grpId="30" fill="hold">
                                  <p:stCondLst>
                                    <p:cond delay="0"/>
                                  </p:stCondLst>
                                  <p:iterate type="el" backwards="0">
                                    <p:tmAbs val="0"/>
                                  </p:iterate>
                                  <p:childTnLst>
                                    <p:set>
                                      <p:cBhvr>
                                        <p:cTn id="143" fill="hold"/>
                                        <p:tgtEl>
                                          <p:spTgt spid="2253"/>
                                        </p:tgtEl>
                                        <p:attrNameLst>
                                          <p:attrName>style.visibility</p:attrName>
                                        </p:attrNameLst>
                                      </p:cBhvr>
                                      <p:to>
                                        <p:strVal val="visible"/>
                                      </p:to>
                                    </p:set>
                                    <p:animEffect filter="dissolve" transition="in">
                                      <p:cBhvr>
                                        <p:cTn id="144" dur="500"/>
                                        <p:tgtEl>
                                          <p:spTgt spid="2253"/>
                                        </p:tgtEl>
                                      </p:cBhvr>
                                    </p:animEffect>
                                  </p:childTnLst>
                                </p:cTn>
                              </p:par>
                            </p:childTnLst>
                          </p:cTn>
                        </p:par>
                      </p:childTnLst>
                    </p:cTn>
                  </p:par>
                  <p:par>
                    <p:cTn id="145" fill="hold">
                      <p:stCondLst>
                        <p:cond delay="indefinite"/>
                      </p:stCondLst>
                      <p:childTnLst>
                        <p:par>
                          <p:cTn id="146" fill="hold">
                            <p:stCondLst>
                              <p:cond delay="0"/>
                            </p:stCondLst>
                            <p:childTnLst>
                              <p:par>
                                <p:cTn id="147" presetClass="entr" nodeType="clickEffect" presetSubtype="8" presetID="2" grpId="31" fill="hold">
                                  <p:stCondLst>
                                    <p:cond delay="0"/>
                                  </p:stCondLst>
                                  <p:iterate type="el" backwards="0">
                                    <p:tmAbs val="0"/>
                                  </p:iterate>
                                  <p:childTnLst>
                                    <p:set>
                                      <p:cBhvr>
                                        <p:cTn id="148" fill="hold"/>
                                        <p:tgtEl>
                                          <p:spTgt spid="2242"/>
                                        </p:tgtEl>
                                        <p:attrNameLst>
                                          <p:attrName>style.visibility</p:attrName>
                                        </p:attrNameLst>
                                      </p:cBhvr>
                                      <p:to>
                                        <p:strVal val="visible"/>
                                      </p:to>
                                    </p:set>
                                    <p:anim calcmode="lin" valueType="num">
                                      <p:cBhvr>
                                        <p:cTn id="149" dur="500" fill="hold"/>
                                        <p:tgtEl>
                                          <p:spTgt spid="2242"/>
                                        </p:tgtEl>
                                        <p:attrNameLst>
                                          <p:attrName>ppt_x</p:attrName>
                                        </p:attrNameLst>
                                      </p:cBhvr>
                                      <p:tavLst>
                                        <p:tav tm="0">
                                          <p:val>
                                            <p:strVal val="0-#ppt_w/2"/>
                                          </p:val>
                                        </p:tav>
                                        <p:tav tm="100000">
                                          <p:val>
                                            <p:strVal val="#ppt_x"/>
                                          </p:val>
                                        </p:tav>
                                      </p:tavLst>
                                    </p:anim>
                                    <p:anim calcmode="lin" valueType="num">
                                      <p:cBhvr>
                                        <p:cTn id="150" dur="500" fill="hold"/>
                                        <p:tgtEl>
                                          <p:spTgt spid="2242"/>
                                        </p:tgtEl>
                                        <p:attrNameLst>
                                          <p:attrName>ppt_y</p:attrName>
                                        </p:attrNameLst>
                                      </p:cBhvr>
                                      <p:tavLst>
                                        <p:tav tm="0">
                                          <p:val>
                                            <p:strVal val="#ppt_y"/>
                                          </p:val>
                                        </p:tav>
                                        <p:tav tm="100000">
                                          <p:val>
                                            <p:strVal val="#ppt_y"/>
                                          </p:val>
                                        </p:tav>
                                      </p:tavLst>
                                    </p:anim>
                                  </p:childTnLst>
                                </p:cTn>
                              </p:par>
                            </p:childTnLst>
                          </p:cTn>
                        </p:par>
                        <p:par>
                          <p:cTn id="151" fill="hold">
                            <p:stCondLst>
                              <p:cond delay="500"/>
                            </p:stCondLst>
                            <p:childTnLst>
                              <p:par>
                                <p:cTn id="152" presetClass="entr" nodeType="afterEffect" presetSubtype="8" presetID="2" grpId="32" fill="hold">
                                  <p:stCondLst>
                                    <p:cond delay="0"/>
                                  </p:stCondLst>
                                  <p:iterate type="el" backwards="0">
                                    <p:tmAbs val="0"/>
                                  </p:iterate>
                                  <p:childTnLst>
                                    <p:set>
                                      <p:cBhvr>
                                        <p:cTn id="153" fill="hold"/>
                                        <p:tgtEl>
                                          <p:spTgt spid="2243"/>
                                        </p:tgtEl>
                                        <p:attrNameLst>
                                          <p:attrName>style.visibility</p:attrName>
                                        </p:attrNameLst>
                                      </p:cBhvr>
                                      <p:to>
                                        <p:strVal val="visible"/>
                                      </p:to>
                                    </p:set>
                                    <p:anim calcmode="lin" valueType="num">
                                      <p:cBhvr>
                                        <p:cTn id="154" dur="500" fill="hold"/>
                                        <p:tgtEl>
                                          <p:spTgt spid="2243"/>
                                        </p:tgtEl>
                                        <p:attrNameLst>
                                          <p:attrName>ppt_x</p:attrName>
                                        </p:attrNameLst>
                                      </p:cBhvr>
                                      <p:tavLst>
                                        <p:tav tm="0">
                                          <p:val>
                                            <p:strVal val="0-#ppt_w/2"/>
                                          </p:val>
                                        </p:tav>
                                        <p:tav tm="100000">
                                          <p:val>
                                            <p:strVal val="#ppt_x"/>
                                          </p:val>
                                        </p:tav>
                                      </p:tavLst>
                                    </p:anim>
                                    <p:anim calcmode="lin" valueType="num">
                                      <p:cBhvr>
                                        <p:cTn id="155" dur="500" fill="hold"/>
                                        <p:tgtEl>
                                          <p:spTgt spid="2243"/>
                                        </p:tgtEl>
                                        <p:attrNameLst>
                                          <p:attrName>ppt_y</p:attrName>
                                        </p:attrNameLst>
                                      </p:cBhvr>
                                      <p:tavLst>
                                        <p:tav tm="0">
                                          <p:val>
                                            <p:strVal val="#ppt_y"/>
                                          </p:val>
                                        </p:tav>
                                        <p:tav tm="100000">
                                          <p:val>
                                            <p:strVal val="#ppt_y"/>
                                          </p:val>
                                        </p:tav>
                                      </p:tavLst>
                                    </p:anim>
                                  </p:childTnLst>
                                </p:cTn>
                              </p:par>
                            </p:childTnLst>
                          </p:cTn>
                        </p:par>
                        <p:par>
                          <p:cTn id="156" fill="hold">
                            <p:stCondLst>
                              <p:cond delay="1000"/>
                            </p:stCondLst>
                            <p:childTnLst>
                              <p:par>
                                <p:cTn id="157" presetClass="entr" nodeType="afterEffect" presetSubtype="8" presetID="2" grpId="33" fill="hold">
                                  <p:stCondLst>
                                    <p:cond delay="0"/>
                                  </p:stCondLst>
                                  <p:iterate type="el" backwards="0">
                                    <p:tmAbs val="0"/>
                                  </p:iterate>
                                  <p:childTnLst>
                                    <p:set>
                                      <p:cBhvr>
                                        <p:cTn id="158" fill="hold"/>
                                        <p:tgtEl>
                                          <p:spTgt spid="2244"/>
                                        </p:tgtEl>
                                        <p:attrNameLst>
                                          <p:attrName>style.visibility</p:attrName>
                                        </p:attrNameLst>
                                      </p:cBhvr>
                                      <p:to>
                                        <p:strVal val="visible"/>
                                      </p:to>
                                    </p:set>
                                    <p:anim calcmode="lin" valueType="num">
                                      <p:cBhvr>
                                        <p:cTn id="159" dur="500" fill="hold"/>
                                        <p:tgtEl>
                                          <p:spTgt spid="2244"/>
                                        </p:tgtEl>
                                        <p:attrNameLst>
                                          <p:attrName>ppt_x</p:attrName>
                                        </p:attrNameLst>
                                      </p:cBhvr>
                                      <p:tavLst>
                                        <p:tav tm="0">
                                          <p:val>
                                            <p:strVal val="0-#ppt_w/2"/>
                                          </p:val>
                                        </p:tav>
                                        <p:tav tm="100000">
                                          <p:val>
                                            <p:strVal val="#ppt_x"/>
                                          </p:val>
                                        </p:tav>
                                      </p:tavLst>
                                    </p:anim>
                                    <p:anim calcmode="lin" valueType="num">
                                      <p:cBhvr>
                                        <p:cTn id="160" dur="500" fill="hold"/>
                                        <p:tgtEl>
                                          <p:spTgt spid="2244"/>
                                        </p:tgtEl>
                                        <p:attrNameLst>
                                          <p:attrName>ppt_y</p:attrName>
                                        </p:attrNameLst>
                                      </p:cBhvr>
                                      <p:tavLst>
                                        <p:tav tm="0">
                                          <p:val>
                                            <p:strVal val="#ppt_y"/>
                                          </p:val>
                                        </p:tav>
                                        <p:tav tm="100000">
                                          <p:val>
                                            <p:strVal val="#ppt_y"/>
                                          </p:val>
                                        </p:tav>
                                      </p:tavLst>
                                    </p:anim>
                                  </p:childTnLst>
                                </p:cTn>
                              </p:par>
                            </p:childTnLst>
                          </p:cTn>
                        </p:par>
                        <p:par>
                          <p:cTn id="161" fill="hold">
                            <p:stCondLst>
                              <p:cond delay="1500"/>
                            </p:stCondLst>
                            <p:childTnLst>
                              <p:par>
                                <p:cTn id="162" presetClass="entr" nodeType="afterEffect" presetSubtype="8" presetID="2" grpId="34" fill="hold">
                                  <p:stCondLst>
                                    <p:cond delay="0"/>
                                  </p:stCondLst>
                                  <p:iterate type="el" backwards="0">
                                    <p:tmAbs val="0"/>
                                  </p:iterate>
                                  <p:childTnLst>
                                    <p:set>
                                      <p:cBhvr>
                                        <p:cTn id="163" fill="hold"/>
                                        <p:tgtEl>
                                          <p:spTgt spid="2245"/>
                                        </p:tgtEl>
                                        <p:attrNameLst>
                                          <p:attrName>style.visibility</p:attrName>
                                        </p:attrNameLst>
                                      </p:cBhvr>
                                      <p:to>
                                        <p:strVal val="visible"/>
                                      </p:to>
                                    </p:set>
                                    <p:anim calcmode="lin" valueType="num">
                                      <p:cBhvr>
                                        <p:cTn id="164" dur="500" fill="hold"/>
                                        <p:tgtEl>
                                          <p:spTgt spid="2245"/>
                                        </p:tgtEl>
                                        <p:attrNameLst>
                                          <p:attrName>ppt_x</p:attrName>
                                        </p:attrNameLst>
                                      </p:cBhvr>
                                      <p:tavLst>
                                        <p:tav tm="0">
                                          <p:val>
                                            <p:strVal val="0-#ppt_w/2"/>
                                          </p:val>
                                        </p:tav>
                                        <p:tav tm="100000">
                                          <p:val>
                                            <p:strVal val="#ppt_x"/>
                                          </p:val>
                                        </p:tav>
                                      </p:tavLst>
                                    </p:anim>
                                    <p:anim calcmode="lin" valueType="num">
                                      <p:cBhvr>
                                        <p:cTn id="165" dur="500" fill="hold"/>
                                        <p:tgtEl>
                                          <p:spTgt spid="2245"/>
                                        </p:tgtEl>
                                        <p:attrNameLst>
                                          <p:attrName>ppt_y</p:attrName>
                                        </p:attrNameLst>
                                      </p:cBhvr>
                                      <p:tavLst>
                                        <p:tav tm="0">
                                          <p:val>
                                            <p:strVal val="#ppt_y"/>
                                          </p:val>
                                        </p:tav>
                                        <p:tav tm="100000">
                                          <p:val>
                                            <p:strVal val="#ppt_y"/>
                                          </p:val>
                                        </p:tav>
                                      </p:tavLst>
                                    </p:anim>
                                  </p:childTnLst>
                                </p:cTn>
                              </p:par>
                            </p:childTnLst>
                          </p:cTn>
                        </p:par>
                        <p:par>
                          <p:cTn id="166" fill="hold">
                            <p:stCondLst>
                              <p:cond delay="2000"/>
                            </p:stCondLst>
                            <p:childTnLst>
                              <p:par>
                                <p:cTn id="167" presetClass="entr" nodeType="afterEffect" presetSubtype="8" presetID="2" grpId="35" fill="hold">
                                  <p:stCondLst>
                                    <p:cond delay="0"/>
                                  </p:stCondLst>
                                  <p:iterate type="el" backwards="0">
                                    <p:tmAbs val="0"/>
                                  </p:iterate>
                                  <p:childTnLst>
                                    <p:set>
                                      <p:cBhvr>
                                        <p:cTn id="168" fill="hold"/>
                                        <p:tgtEl>
                                          <p:spTgt spid="2246"/>
                                        </p:tgtEl>
                                        <p:attrNameLst>
                                          <p:attrName>style.visibility</p:attrName>
                                        </p:attrNameLst>
                                      </p:cBhvr>
                                      <p:to>
                                        <p:strVal val="visible"/>
                                      </p:to>
                                    </p:set>
                                    <p:anim calcmode="lin" valueType="num">
                                      <p:cBhvr>
                                        <p:cTn id="169" dur="500" fill="hold"/>
                                        <p:tgtEl>
                                          <p:spTgt spid="2246"/>
                                        </p:tgtEl>
                                        <p:attrNameLst>
                                          <p:attrName>ppt_x</p:attrName>
                                        </p:attrNameLst>
                                      </p:cBhvr>
                                      <p:tavLst>
                                        <p:tav tm="0">
                                          <p:val>
                                            <p:strVal val="0-#ppt_w/2"/>
                                          </p:val>
                                        </p:tav>
                                        <p:tav tm="100000">
                                          <p:val>
                                            <p:strVal val="#ppt_x"/>
                                          </p:val>
                                        </p:tav>
                                      </p:tavLst>
                                    </p:anim>
                                    <p:anim calcmode="lin" valueType="num">
                                      <p:cBhvr>
                                        <p:cTn id="170" dur="500" fill="hold"/>
                                        <p:tgtEl>
                                          <p:spTgt spid="22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62" grpId="27"/>
      <p:bldP build="whole" bldLvl="1" animBg="1" rev="0" advAuto="0" spid="2253" grpId="30"/>
      <p:bldP build="whole" bldLvl="1" animBg="1" rev="0" advAuto="0" spid="2259" grpId="12"/>
      <p:bldP build="whole" bldLvl="1" animBg="1" rev="0" advAuto="0" spid="2222" grpId="1"/>
      <p:bldP build="whole" bldLvl="1" animBg="1" rev="0" advAuto="0" spid="2255" grpId="24"/>
      <p:bldP build="whole" bldLvl="1" animBg="1" rev="0" advAuto="0" spid="2245" grpId="34"/>
      <p:bldP build="whole" bldLvl="1" animBg="1" rev="0" advAuto="0" spid="2250" grpId="18"/>
      <p:bldP build="whole" bldLvl="1" animBg="1" rev="0" advAuto="0" spid="2232" grpId="8"/>
      <p:bldP build="whole" bldLvl="1" animBg="1" rev="0" advAuto="0" spid="2225" grpId="19"/>
      <p:bldP build="whole" bldLvl="1" animBg="1" rev="0" advAuto="0" spid="2263" grpId="21"/>
      <p:bldP build="whole" bldLvl="1" animBg="1" rev="0" advAuto="0" spid="2260" grpId="5"/>
      <p:bldP build="whole" bldLvl="1" animBg="1" rev="0" advAuto="0" spid="2254" grpId="23"/>
      <p:bldP build="whole" bldLvl="1" animBg="1" rev="0" advAuto="0" spid="2251" grpId="10"/>
      <p:bldP build="whole" bldLvl="1" animBg="1" rev="0" advAuto="0" spid="2242" grpId="31"/>
      <p:bldP build="whole" bldLvl="1" animBg="1" rev="0" advAuto="0" spid="2238" grpId="20"/>
      <p:bldP build="whole" bldLvl="1" animBg="1" rev="0" advAuto="0" spid="2246" grpId="35"/>
      <p:bldP build="whole" bldLvl="1" animBg="1" rev="0" advAuto="0" spid="2256" grpId="16"/>
      <p:bldP build="whole" bldLvl="1" animBg="1" rev="0" advAuto="0" spid="2264" grpId="15"/>
      <p:bldP build="whole" bldLvl="1" animBg="1" rev="0" advAuto="0" spid="2223" grpId="7"/>
      <p:bldP build="whole" bldLvl="1" animBg="1" rev="0" advAuto="0" spid="2261" grpId="6"/>
      <p:bldP build="whole" bldLvl="1" animBg="1" rev="0" advAuto="0" spid="2247" grpId="28"/>
      <p:bldP build="whole" bldLvl="1" animBg="1" rev="0" advAuto="0" spid="2226" grpId="25"/>
      <p:bldP build="whole" bldLvl="1" animBg="1" rev="0" advAuto="0" spid="2243" grpId="32"/>
      <p:bldP build="whole" bldLvl="1" animBg="1" rev="0" advAuto="0" spid="2265" grpId="9"/>
      <p:bldP build="whole" bldLvl="1" animBg="1" rev="0" advAuto="0" spid="2257" grpId="17"/>
      <p:bldP build="whole" bldLvl="1" animBg="1" rev="0" advAuto="0" spid="2248" grpId="22"/>
      <p:bldP build="whole" bldLvl="1" animBg="1" rev="0" advAuto="0" spid="2249" grpId="4"/>
      <p:bldP build="whole" bldLvl="1" animBg="1" rev="0" advAuto="0" spid="2229" grpId="2"/>
      <p:bldP build="whole" bldLvl="1" animBg="1" rev="0" advAuto="0" spid="2266" grpId="3"/>
      <p:bldP build="whole" bldLvl="1" animBg="1" rev="0" advAuto="0" spid="2224" grpId="13"/>
      <p:bldP build="whole" bldLvl="1" animBg="1" rev="0" advAuto="0" spid="2235" grpId="14"/>
      <p:bldP build="whole" bldLvl="1" animBg="1" rev="0" advAuto="0" spid="2258" grpId="11"/>
      <p:bldP build="whole" bldLvl="1" animBg="1" rev="0" advAuto="0" spid="2244" grpId="33"/>
      <p:bldP build="whole" bldLvl="1" animBg="1" rev="0" advAuto="0" spid="2252" grpId="29"/>
      <p:bldP build="whole" bldLvl="1" animBg="1" rev="0" advAuto="0" spid="2241" grpId="26"/>
    </p:bldLst>
  </p:timing>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36000">
              <a:srgbClr val="E0E9F4"/>
            </a:gs>
            <a:gs pos="87000">
              <a:srgbClr val="C1D3E9"/>
            </a:gs>
          </a:gsLst>
          <a:lin ang="3600000" scaled="0"/>
        </a:gradFill>
      </p:bgPr>
    </p:bg>
    <p:spTree>
      <p:nvGrpSpPr>
        <p:cNvPr id="1" name=""/>
        <p:cNvGrpSpPr/>
        <p:nvPr/>
      </p:nvGrpSpPr>
      <p:grpSpPr>
        <a:xfrm>
          <a:off x="0" y="0"/>
          <a:ext cx="0" cy="0"/>
          <a:chOff x="0" y="0"/>
          <a:chExt cx="0" cy="0"/>
        </a:xfrm>
      </p:grpSpPr>
      <p:sp>
        <p:nvSpPr>
          <p:cNvPr id="4561"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56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4563"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6491C8"/>
                </a:solidFill>
                <a:latin typeface="Montserrat Light"/>
                <a:ea typeface="Montserrat Light"/>
                <a:cs typeface="Montserrat Light"/>
                <a:sym typeface="Montserrat Light"/>
              </a:defRPr>
            </a:pPr>
            <a:r>
              <a:t>Infographic : </a:t>
            </a:r>
            <a:r>
              <a:rPr b="1">
                <a:solidFill>
                  <a:srgbClr val="0B1412"/>
                </a:solidFill>
                <a:latin typeface="Montserrat"/>
                <a:ea typeface="Montserrat"/>
                <a:cs typeface="Montserrat"/>
                <a:sym typeface="Montserrat"/>
              </a:rPr>
              <a:t>Product Process</a:t>
            </a:r>
          </a:p>
        </p:txBody>
      </p:sp>
      <p:sp>
        <p:nvSpPr>
          <p:cNvPr id="4564"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4565" name="Shape 6"/>
          <p:cNvSpPr/>
          <p:nvPr/>
        </p:nvSpPr>
        <p:spPr>
          <a:xfrm>
            <a:off x="407261" y="5336221"/>
            <a:ext cx="1771661" cy="1771661"/>
          </a:xfrm>
          <a:prstGeom prst="ellipse">
            <a:avLst/>
          </a:prstGeom>
          <a:solidFill>
            <a:srgbClr val="FEFEFE"/>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66" name="Shape 7"/>
          <p:cNvSpPr/>
          <p:nvPr/>
        </p:nvSpPr>
        <p:spPr>
          <a:xfrm>
            <a:off x="1448576" y="4530297"/>
            <a:ext cx="2030860" cy="2030859"/>
          </a:xfrm>
          <a:prstGeom prst="ellipse">
            <a:avLst/>
          </a:pr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582" name="Group 7"/>
          <p:cNvGrpSpPr/>
          <p:nvPr/>
        </p:nvGrpSpPr>
        <p:grpSpPr>
          <a:xfrm>
            <a:off x="2056326" y="5519837"/>
            <a:ext cx="2351549" cy="1562070"/>
            <a:chOff x="0" y="0"/>
            <a:chExt cx="2351548" cy="1562068"/>
          </a:xfrm>
        </p:grpSpPr>
        <p:grpSp>
          <p:nvGrpSpPr>
            <p:cNvPr id="4571" name="Group 25"/>
            <p:cNvGrpSpPr/>
            <p:nvPr/>
          </p:nvGrpSpPr>
          <p:grpSpPr>
            <a:xfrm>
              <a:off x="-1" y="544393"/>
              <a:ext cx="1963700" cy="1017676"/>
              <a:chOff x="0" y="0"/>
              <a:chExt cx="1963698" cy="1017675"/>
            </a:xfrm>
          </p:grpSpPr>
          <p:sp>
            <p:nvSpPr>
              <p:cNvPr id="4567" name="Shape 12"/>
              <p:cNvSpPr/>
              <p:nvPr/>
            </p:nvSpPr>
            <p:spPr>
              <a:xfrm>
                <a:off x="0" y="180447"/>
                <a:ext cx="1963699" cy="8354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68" name="Shape 13"/>
              <p:cNvSpPr/>
              <p:nvPr/>
            </p:nvSpPr>
            <p:spPr>
              <a:xfrm>
                <a:off x="-1" y="222136"/>
                <a:ext cx="943431" cy="7955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69" name="Shape 14"/>
              <p:cNvSpPr/>
              <p:nvPr/>
            </p:nvSpPr>
            <p:spPr>
              <a:xfrm>
                <a:off x="940338" y="569552"/>
                <a:ext cx="963620" cy="4247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70" name="Shape 15"/>
              <p:cNvSpPr/>
              <p:nvPr/>
            </p:nvSpPr>
            <p:spPr>
              <a:xfrm>
                <a:off x="0" y="-1"/>
                <a:ext cx="1963699" cy="8354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576" name="Group 26"/>
            <p:cNvGrpSpPr/>
            <p:nvPr/>
          </p:nvGrpSpPr>
          <p:grpSpPr>
            <a:xfrm>
              <a:off x="369003" y="380326"/>
              <a:ext cx="1966854" cy="1017673"/>
              <a:chOff x="0" y="0"/>
              <a:chExt cx="1966852" cy="1017671"/>
            </a:xfrm>
          </p:grpSpPr>
          <p:sp>
            <p:nvSpPr>
              <p:cNvPr id="4572" name="Shape 8"/>
              <p:cNvSpPr/>
              <p:nvPr/>
            </p:nvSpPr>
            <p:spPr>
              <a:xfrm>
                <a:off x="-1" y="180447"/>
                <a:ext cx="1963697" cy="8354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73" name="Shape 9"/>
              <p:cNvSpPr/>
              <p:nvPr/>
            </p:nvSpPr>
            <p:spPr>
              <a:xfrm>
                <a:off x="-1" y="222136"/>
                <a:ext cx="943432" cy="7955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74" name="Shape 10"/>
              <p:cNvSpPr/>
              <p:nvPr/>
            </p:nvSpPr>
            <p:spPr>
              <a:xfrm>
                <a:off x="944971" y="569552"/>
                <a:ext cx="963622" cy="4247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75" name="Shape 11"/>
              <p:cNvSpPr/>
              <p:nvPr/>
            </p:nvSpPr>
            <p:spPr>
              <a:xfrm>
                <a:off x="3157" y="0"/>
                <a:ext cx="1963696" cy="8354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581" name="Group 27"/>
            <p:cNvGrpSpPr/>
            <p:nvPr/>
          </p:nvGrpSpPr>
          <p:grpSpPr>
            <a:xfrm>
              <a:off x="384699" y="-1"/>
              <a:ext cx="1966850" cy="1028542"/>
              <a:chOff x="0" y="0"/>
              <a:chExt cx="1966849" cy="1028540"/>
            </a:xfrm>
          </p:grpSpPr>
          <p:sp>
            <p:nvSpPr>
              <p:cNvPr id="4577" name="Shape 16"/>
              <p:cNvSpPr/>
              <p:nvPr/>
            </p:nvSpPr>
            <p:spPr>
              <a:xfrm>
                <a:off x="3157" y="193078"/>
                <a:ext cx="1963693" cy="8354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78" name="Shape 17"/>
              <p:cNvSpPr/>
              <p:nvPr/>
            </p:nvSpPr>
            <p:spPr>
              <a:xfrm>
                <a:off x="3157" y="230135"/>
                <a:ext cx="943428" cy="7955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79" name="Shape 18"/>
              <p:cNvSpPr/>
              <p:nvPr/>
            </p:nvSpPr>
            <p:spPr>
              <a:xfrm>
                <a:off x="943497" y="582183"/>
                <a:ext cx="963623" cy="4247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80" name="Shape 19"/>
              <p:cNvSpPr/>
              <p:nvPr/>
            </p:nvSpPr>
            <p:spPr>
              <a:xfrm>
                <a:off x="0" y="-1"/>
                <a:ext cx="1963692" cy="8354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4587" name="Group 8"/>
          <p:cNvGrpSpPr/>
          <p:nvPr/>
        </p:nvGrpSpPr>
        <p:grpSpPr>
          <a:xfrm>
            <a:off x="327766" y="5779287"/>
            <a:ext cx="1105758" cy="1106555"/>
            <a:chOff x="-24" y="-24"/>
            <a:chExt cx="1105756" cy="1106554"/>
          </a:xfrm>
        </p:grpSpPr>
        <p:sp>
          <p:nvSpPr>
            <p:cNvPr id="4583" name="Shape 26"/>
            <p:cNvSpPr/>
            <p:nvPr/>
          </p:nvSpPr>
          <p:spPr>
            <a:xfrm>
              <a:off x="903281" y="903281"/>
              <a:ext cx="201261" cy="2012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60" y="14527"/>
                  </a:moveTo>
                  <a:lnTo>
                    <a:pt x="0" y="8569"/>
                  </a:lnTo>
                  <a:lnTo>
                    <a:pt x="8570" y="0"/>
                  </a:lnTo>
                  <a:lnTo>
                    <a:pt x="14529" y="5959"/>
                  </a:lnTo>
                  <a:lnTo>
                    <a:pt x="14533" y="5956"/>
                  </a:lnTo>
                  <a:lnTo>
                    <a:pt x="21600" y="21600"/>
                  </a:lnTo>
                  <a:lnTo>
                    <a:pt x="5956" y="14529"/>
                  </a:lnTo>
                  <a:cubicBezTo>
                    <a:pt x="5956" y="14529"/>
                    <a:pt x="5960" y="14527"/>
                    <a:pt x="5960" y="14527"/>
                  </a:cubicBezTo>
                  <a:close/>
                </a:path>
              </a:pathLst>
            </a:cu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84" name="Shape 27"/>
            <p:cNvSpPr/>
            <p:nvPr/>
          </p:nvSpPr>
          <p:spPr>
            <a:xfrm>
              <a:off x="-25" y="-25"/>
              <a:ext cx="1035481" cy="1035493"/>
            </a:xfrm>
            <a:custGeom>
              <a:avLst/>
              <a:gdLst/>
              <a:ahLst/>
              <a:cxnLst>
                <a:cxn ang="0">
                  <a:pos x="wd2" y="hd2"/>
                </a:cxn>
                <a:cxn ang="5400000">
                  <a:pos x="wd2" y="hd2"/>
                </a:cxn>
                <a:cxn ang="10800000">
                  <a:pos x="wd2" y="hd2"/>
                </a:cxn>
                <a:cxn ang="16200000">
                  <a:pos x="wd2" y="hd2"/>
                </a:cxn>
              </a:cxnLst>
              <a:rect l="0" t="0" r="r" b="b"/>
              <a:pathLst>
                <a:path w="21492" h="21491" fill="norm" stroke="1" extrusionOk="0">
                  <a:moveTo>
                    <a:pt x="3320" y="1662"/>
                  </a:moveTo>
                  <a:lnTo>
                    <a:pt x="3013" y="1970"/>
                  </a:lnTo>
                  <a:cubicBezTo>
                    <a:pt x="3030" y="1665"/>
                    <a:pt x="2926" y="1354"/>
                    <a:pt x="2693" y="1121"/>
                  </a:cubicBezTo>
                  <a:lnTo>
                    <a:pt x="1896" y="325"/>
                  </a:lnTo>
                  <a:cubicBezTo>
                    <a:pt x="1463" y="-109"/>
                    <a:pt x="760" y="-109"/>
                    <a:pt x="326" y="325"/>
                  </a:cubicBezTo>
                  <a:cubicBezTo>
                    <a:pt x="-108" y="759"/>
                    <a:pt x="-108" y="1463"/>
                    <a:pt x="326" y="1897"/>
                  </a:cubicBezTo>
                  <a:lnTo>
                    <a:pt x="1121" y="2693"/>
                  </a:lnTo>
                  <a:cubicBezTo>
                    <a:pt x="1354" y="2926"/>
                    <a:pt x="1665" y="3029"/>
                    <a:pt x="1971" y="3012"/>
                  </a:cubicBezTo>
                  <a:lnTo>
                    <a:pt x="1663" y="3319"/>
                  </a:lnTo>
                  <a:lnTo>
                    <a:pt x="19835" y="21491"/>
                  </a:lnTo>
                  <a:cubicBezTo>
                    <a:pt x="19835" y="21491"/>
                    <a:pt x="19736" y="20975"/>
                    <a:pt x="20308" y="21017"/>
                  </a:cubicBezTo>
                  <a:lnTo>
                    <a:pt x="2250" y="2959"/>
                  </a:lnTo>
                  <a:cubicBezTo>
                    <a:pt x="2412" y="2906"/>
                    <a:pt x="2565" y="2821"/>
                    <a:pt x="2694" y="2692"/>
                  </a:cubicBezTo>
                  <a:cubicBezTo>
                    <a:pt x="2822" y="2564"/>
                    <a:pt x="2908" y="2411"/>
                    <a:pt x="2960" y="2249"/>
                  </a:cubicBezTo>
                  <a:lnTo>
                    <a:pt x="21019" y="20307"/>
                  </a:lnTo>
                  <a:cubicBezTo>
                    <a:pt x="21102" y="19842"/>
                    <a:pt x="21492" y="19834"/>
                    <a:pt x="21492" y="19834"/>
                  </a:cubicBezTo>
                  <a:cubicBezTo>
                    <a:pt x="21492" y="19834"/>
                    <a:pt x="3320" y="1662"/>
                    <a:pt x="3320" y="1662"/>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85" name="Shape 28"/>
            <p:cNvSpPr/>
            <p:nvPr/>
          </p:nvSpPr>
          <p:spPr>
            <a:xfrm>
              <a:off x="106540" y="106541"/>
              <a:ext cx="909729" cy="9096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87" y="21600"/>
                  </a:moveTo>
                  <a:cubicBezTo>
                    <a:pt x="20630" y="20566"/>
                    <a:pt x="21600" y="20788"/>
                    <a:pt x="21600" y="20788"/>
                  </a:cubicBezTo>
                  <a:lnTo>
                    <a:pt x="812" y="0"/>
                  </a:lnTo>
                  <a:lnTo>
                    <a:pt x="0" y="812"/>
                  </a:lnTo>
                  <a:cubicBezTo>
                    <a:pt x="0" y="812"/>
                    <a:pt x="20787" y="21600"/>
                    <a:pt x="20787" y="2160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86" name="Freeform 24"/>
            <p:cNvSpPr/>
            <p:nvPr/>
          </p:nvSpPr>
          <p:spPr>
            <a:xfrm>
              <a:off x="27795" y="27792"/>
              <a:ext cx="1077938" cy="1078738"/>
            </a:xfrm>
            <a:custGeom>
              <a:avLst/>
              <a:gdLst/>
              <a:ahLst/>
              <a:cxnLst>
                <a:cxn ang="0">
                  <a:pos x="wd2" y="hd2"/>
                </a:cxn>
                <a:cxn ang="5400000">
                  <a:pos x="wd2" y="hd2"/>
                </a:cxn>
                <a:cxn ang="10800000">
                  <a:pos x="wd2" y="hd2"/>
                </a:cxn>
                <a:cxn ang="16200000">
                  <a:pos x="wd2" y="hd2"/>
                </a:cxn>
              </a:cxnLst>
              <a:rect l="0" t="0" r="r" b="b"/>
              <a:pathLst>
                <a:path w="21583" h="21600" fill="norm" stroke="1" extrusionOk="0">
                  <a:moveTo>
                    <a:pt x="21234" y="20828"/>
                  </a:moveTo>
                  <a:lnTo>
                    <a:pt x="21583" y="21600"/>
                  </a:lnTo>
                  <a:lnTo>
                    <a:pt x="20785" y="21239"/>
                  </a:lnTo>
                  <a:cubicBezTo>
                    <a:pt x="20785" y="21239"/>
                    <a:pt x="21234" y="20828"/>
                    <a:pt x="21234" y="20828"/>
                  </a:cubicBezTo>
                  <a:close/>
                  <a:moveTo>
                    <a:pt x="1748" y="0"/>
                  </a:moveTo>
                  <a:cubicBezTo>
                    <a:pt x="1793" y="0"/>
                    <a:pt x="1838" y="17"/>
                    <a:pt x="1872" y="52"/>
                  </a:cubicBezTo>
                  <a:cubicBezTo>
                    <a:pt x="1941" y="120"/>
                    <a:pt x="1941" y="232"/>
                    <a:pt x="1872" y="300"/>
                  </a:cubicBezTo>
                  <a:lnTo>
                    <a:pt x="1860" y="313"/>
                  </a:lnTo>
                  <a:lnTo>
                    <a:pt x="2434" y="887"/>
                  </a:lnTo>
                  <a:lnTo>
                    <a:pt x="2446" y="875"/>
                  </a:lnTo>
                  <a:cubicBezTo>
                    <a:pt x="2516" y="806"/>
                    <a:pt x="2626" y="806"/>
                    <a:pt x="2695" y="875"/>
                  </a:cubicBezTo>
                  <a:cubicBezTo>
                    <a:pt x="2764" y="943"/>
                    <a:pt x="2764" y="1055"/>
                    <a:pt x="2695" y="1124"/>
                  </a:cubicBezTo>
                  <a:lnTo>
                    <a:pt x="1123" y="2696"/>
                  </a:lnTo>
                  <a:cubicBezTo>
                    <a:pt x="1054" y="2765"/>
                    <a:pt x="944" y="2764"/>
                    <a:pt x="874" y="2696"/>
                  </a:cubicBezTo>
                  <a:cubicBezTo>
                    <a:pt x="811" y="2631"/>
                    <a:pt x="809" y="2532"/>
                    <a:pt x="864" y="2463"/>
                  </a:cubicBezTo>
                  <a:lnTo>
                    <a:pt x="285" y="1883"/>
                  </a:lnTo>
                  <a:cubicBezTo>
                    <a:pt x="216" y="1938"/>
                    <a:pt x="116" y="1937"/>
                    <a:pt x="52" y="1873"/>
                  </a:cubicBezTo>
                  <a:cubicBezTo>
                    <a:pt x="-17" y="1804"/>
                    <a:pt x="-17" y="1692"/>
                    <a:pt x="52" y="1623"/>
                  </a:cubicBezTo>
                  <a:lnTo>
                    <a:pt x="1623" y="52"/>
                  </a:lnTo>
                  <a:cubicBezTo>
                    <a:pt x="1658" y="17"/>
                    <a:pt x="1703" y="0"/>
                    <a:pt x="1748" y="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592" name="Group 9"/>
          <p:cNvGrpSpPr/>
          <p:nvPr/>
        </p:nvGrpSpPr>
        <p:grpSpPr>
          <a:xfrm>
            <a:off x="1321263" y="4099501"/>
            <a:ext cx="2298779" cy="2762066"/>
            <a:chOff x="0" y="0"/>
            <a:chExt cx="2298777" cy="2762065"/>
          </a:xfrm>
        </p:grpSpPr>
        <p:sp>
          <p:nvSpPr>
            <p:cNvPr id="4588" name="Shape 20"/>
            <p:cNvSpPr/>
            <p:nvPr/>
          </p:nvSpPr>
          <p:spPr>
            <a:xfrm>
              <a:off x="259411" y="597555"/>
              <a:ext cx="1487316" cy="18126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74" y="13386"/>
                  </a:moveTo>
                  <a:cubicBezTo>
                    <a:pt x="21037" y="12061"/>
                    <a:pt x="21600" y="10517"/>
                    <a:pt x="21600" y="8862"/>
                  </a:cubicBezTo>
                  <a:cubicBezTo>
                    <a:pt x="21600" y="3968"/>
                    <a:pt x="16765" y="0"/>
                    <a:pt x="10800" y="0"/>
                  </a:cubicBezTo>
                  <a:cubicBezTo>
                    <a:pt x="4835" y="0"/>
                    <a:pt x="0" y="3968"/>
                    <a:pt x="0" y="8862"/>
                  </a:cubicBezTo>
                  <a:cubicBezTo>
                    <a:pt x="0" y="10517"/>
                    <a:pt x="563" y="12061"/>
                    <a:pt x="1525" y="13386"/>
                  </a:cubicBezTo>
                  <a:lnTo>
                    <a:pt x="1484" y="13386"/>
                  </a:lnTo>
                  <a:cubicBezTo>
                    <a:pt x="5914" y="19018"/>
                    <a:pt x="5455" y="21600"/>
                    <a:pt x="5455" y="21600"/>
                  </a:cubicBezTo>
                  <a:lnTo>
                    <a:pt x="16145" y="21600"/>
                  </a:lnTo>
                  <a:cubicBezTo>
                    <a:pt x="16145" y="21600"/>
                    <a:pt x="15684" y="19018"/>
                    <a:pt x="20114" y="13386"/>
                  </a:cubicBezTo>
                  <a:cubicBezTo>
                    <a:pt x="20114" y="13386"/>
                    <a:pt x="20074" y="13386"/>
                    <a:pt x="20074" y="13386"/>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89" name="Shape 25"/>
            <p:cNvSpPr/>
            <p:nvPr/>
          </p:nvSpPr>
          <p:spPr>
            <a:xfrm>
              <a:off x="1000565" y="597555"/>
              <a:ext cx="747343" cy="21645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64" y="11210"/>
                  </a:moveTo>
                  <a:cubicBezTo>
                    <a:pt x="20480" y="10100"/>
                    <a:pt x="21600" y="8808"/>
                    <a:pt x="21600" y="7422"/>
                  </a:cubicBezTo>
                  <a:cubicBezTo>
                    <a:pt x="21600" y="3323"/>
                    <a:pt x="11978" y="0"/>
                    <a:pt x="106" y="0"/>
                  </a:cubicBezTo>
                  <a:cubicBezTo>
                    <a:pt x="71" y="0"/>
                    <a:pt x="36" y="1"/>
                    <a:pt x="0" y="1"/>
                  </a:cubicBezTo>
                  <a:lnTo>
                    <a:pt x="0" y="21600"/>
                  </a:lnTo>
                  <a:lnTo>
                    <a:pt x="9070" y="21600"/>
                  </a:lnTo>
                  <a:cubicBezTo>
                    <a:pt x="9462" y="21600"/>
                    <a:pt x="9783" y="21484"/>
                    <a:pt x="9783" y="21340"/>
                  </a:cubicBezTo>
                  <a:cubicBezTo>
                    <a:pt x="9783" y="21197"/>
                    <a:pt x="9462" y="21080"/>
                    <a:pt x="9070" y="21080"/>
                  </a:cubicBezTo>
                  <a:lnTo>
                    <a:pt x="8925" y="21080"/>
                  </a:lnTo>
                  <a:lnTo>
                    <a:pt x="10218" y="20303"/>
                  </a:lnTo>
                  <a:lnTo>
                    <a:pt x="11008" y="20303"/>
                  </a:lnTo>
                  <a:cubicBezTo>
                    <a:pt x="11491" y="20303"/>
                    <a:pt x="11877" y="20161"/>
                    <a:pt x="11877" y="19987"/>
                  </a:cubicBezTo>
                  <a:cubicBezTo>
                    <a:pt x="11877" y="19811"/>
                    <a:pt x="11491" y="19670"/>
                    <a:pt x="11008" y="19670"/>
                  </a:cubicBezTo>
                  <a:lnTo>
                    <a:pt x="10744" y="19670"/>
                  </a:lnTo>
                  <a:lnTo>
                    <a:pt x="10744" y="19058"/>
                  </a:lnTo>
                  <a:lnTo>
                    <a:pt x="11008" y="19058"/>
                  </a:lnTo>
                  <a:cubicBezTo>
                    <a:pt x="11491" y="19058"/>
                    <a:pt x="11877" y="18916"/>
                    <a:pt x="11877" y="18742"/>
                  </a:cubicBezTo>
                  <a:cubicBezTo>
                    <a:pt x="11877" y="18567"/>
                    <a:pt x="11491" y="18425"/>
                    <a:pt x="11008" y="18425"/>
                  </a:cubicBezTo>
                  <a:lnTo>
                    <a:pt x="10744" y="18425"/>
                  </a:lnTo>
                  <a:lnTo>
                    <a:pt x="10744" y="18089"/>
                  </a:lnTo>
                  <a:cubicBezTo>
                    <a:pt x="10744" y="18089"/>
                    <a:pt x="9826" y="15927"/>
                    <a:pt x="18643" y="11210"/>
                  </a:cubicBezTo>
                  <a:cubicBezTo>
                    <a:pt x="18643" y="11210"/>
                    <a:pt x="18564" y="11210"/>
                    <a:pt x="18564" y="1121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90" name="Freeform 19"/>
            <p:cNvSpPr/>
            <p:nvPr/>
          </p:nvSpPr>
          <p:spPr>
            <a:xfrm>
              <a:off x="-1" y="0"/>
              <a:ext cx="2298779" cy="2736110"/>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10054" y="11488"/>
                  </a:moveTo>
                  <a:cubicBezTo>
                    <a:pt x="9929" y="11595"/>
                    <a:pt x="9806" y="11702"/>
                    <a:pt x="9680" y="11807"/>
                  </a:cubicBezTo>
                  <a:lnTo>
                    <a:pt x="9125" y="12268"/>
                  </a:lnTo>
                  <a:lnTo>
                    <a:pt x="9001" y="12371"/>
                  </a:lnTo>
                  <a:lnTo>
                    <a:pt x="8873" y="12274"/>
                  </a:lnTo>
                  <a:cubicBezTo>
                    <a:pt x="8710" y="12151"/>
                    <a:pt x="8553" y="12023"/>
                    <a:pt x="8393" y="11898"/>
                  </a:cubicBezTo>
                  <a:cubicBezTo>
                    <a:pt x="8270" y="11799"/>
                    <a:pt x="8145" y="11701"/>
                    <a:pt x="8022" y="11602"/>
                  </a:cubicBezTo>
                  <a:cubicBezTo>
                    <a:pt x="7851" y="11744"/>
                    <a:pt x="7680" y="11886"/>
                    <a:pt x="7505" y="12025"/>
                  </a:cubicBezTo>
                  <a:lnTo>
                    <a:pt x="7427" y="12086"/>
                  </a:lnTo>
                  <a:lnTo>
                    <a:pt x="7354" y="12038"/>
                  </a:lnTo>
                  <a:cubicBezTo>
                    <a:pt x="7198" y="11936"/>
                    <a:pt x="7041" y="11835"/>
                    <a:pt x="6886" y="11730"/>
                  </a:cubicBezTo>
                  <a:cubicBezTo>
                    <a:pt x="6753" y="11753"/>
                    <a:pt x="6620" y="11775"/>
                    <a:pt x="6487" y="11795"/>
                  </a:cubicBezTo>
                  <a:cubicBezTo>
                    <a:pt x="6492" y="11820"/>
                    <a:pt x="6496" y="11846"/>
                    <a:pt x="6496" y="11873"/>
                  </a:cubicBezTo>
                  <a:cubicBezTo>
                    <a:pt x="6496" y="12052"/>
                    <a:pt x="6371" y="12205"/>
                    <a:pt x="6192" y="12278"/>
                  </a:cubicBezTo>
                  <a:lnTo>
                    <a:pt x="7854" y="19028"/>
                  </a:lnTo>
                  <a:lnTo>
                    <a:pt x="9412" y="19028"/>
                  </a:lnTo>
                  <a:cubicBezTo>
                    <a:pt x="9412" y="19028"/>
                    <a:pt x="10970" y="19028"/>
                    <a:pt x="10970" y="19028"/>
                  </a:cubicBezTo>
                  <a:lnTo>
                    <a:pt x="12633" y="12278"/>
                  </a:lnTo>
                  <a:cubicBezTo>
                    <a:pt x="12453" y="12205"/>
                    <a:pt x="12328" y="12052"/>
                    <a:pt x="12328" y="11873"/>
                  </a:cubicBezTo>
                  <a:cubicBezTo>
                    <a:pt x="12328" y="11822"/>
                    <a:pt x="12340" y="11774"/>
                    <a:pt x="12358" y="11728"/>
                  </a:cubicBezTo>
                  <a:cubicBezTo>
                    <a:pt x="12318" y="11716"/>
                    <a:pt x="12277" y="11705"/>
                    <a:pt x="12236" y="11693"/>
                  </a:cubicBezTo>
                  <a:cubicBezTo>
                    <a:pt x="12056" y="11637"/>
                    <a:pt x="11875" y="11583"/>
                    <a:pt x="11695" y="11526"/>
                  </a:cubicBezTo>
                  <a:cubicBezTo>
                    <a:pt x="11553" y="11695"/>
                    <a:pt x="11412" y="11865"/>
                    <a:pt x="11265" y="12031"/>
                  </a:cubicBezTo>
                  <a:lnTo>
                    <a:pt x="11183" y="12124"/>
                  </a:lnTo>
                  <a:lnTo>
                    <a:pt x="11065" y="12049"/>
                  </a:lnTo>
                  <a:lnTo>
                    <a:pt x="10814" y="11889"/>
                  </a:lnTo>
                  <a:lnTo>
                    <a:pt x="10701" y="12037"/>
                  </a:lnTo>
                  <a:lnTo>
                    <a:pt x="10552" y="12231"/>
                  </a:lnTo>
                  <a:lnTo>
                    <a:pt x="10413" y="12025"/>
                  </a:lnTo>
                  <a:lnTo>
                    <a:pt x="10170" y="11666"/>
                  </a:lnTo>
                  <a:cubicBezTo>
                    <a:pt x="10130" y="11607"/>
                    <a:pt x="10092" y="11548"/>
                    <a:pt x="10054" y="11488"/>
                  </a:cubicBezTo>
                  <a:close/>
                  <a:moveTo>
                    <a:pt x="10144" y="10971"/>
                  </a:moveTo>
                  <a:lnTo>
                    <a:pt x="10259" y="11156"/>
                  </a:lnTo>
                  <a:cubicBezTo>
                    <a:pt x="10335" y="11278"/>
                    <a:pt x="10413" y="11399"/>
                    <a:pt x="10487" y="11522"/>
                  </a:cubicBezTo>
                  <a:lnTo>
                    <a:pt x="10586" y="11684"/>
                  </a:lnTo>
                  <a:lnTo>
                    <a:pt x="10642" y="11619"/>
                  </a:lnTo>
                  <a:lnTo>
                    <a:pt x="10747" y="11495"/>
                  </a:lnTo>
                  <a:lnTo>
                    <a:pt x="10875" y="11590"/>
                  </a:lnTo>
                  <a:lnTo>
                    <a:pt x="11142" y="11789"/>
                  </a:lnTo>
                  <a:cubicBezTo>
                    <a:pt x="11286" y="11648"/>
                    <a:pt x="11432" y="11509"/>
                    <a:pt x="11578" y="11369"/>
                  </a:cubicBezTo>
                  <a:lnTo>
                    <a:pt x="11633" y="11316"/>
                  </a:lnTo>
                  <a:lnTo>
                    <a:pt x="11699" y="11344"/>
                  </a:lnTo>
                  <a:cubicBezTo>
                    <a:pt x="11895" y="11428"/>
                    <a:pt x="12089" y="11516"/>
                    <a:pt x="12284" y="11602"/>
                  </a:cubicBezTo>
                  <a:cubicBezTo>
                    <a:pt x="12322" y="11620"/>
                    <a:pt x="12359" y="11638"/>
                    <a:pt x="12397" y="11655"/>
                  </a:cubicBezTo>
                  <a:cubicBezTo>
                    <a:pt x="12488" y="11517"/>
                    <a:pt x="12661" y="11423"/>
                    <a:pt x="12863" y="11423"/>
                  </a:cubicBezTo>
                  <a:cubicBezTo>
                    <a:pt x="13158" y="11423"/>
                    <a:pt x="13397" y="11624"/>
                    <a:pt x="13397" y="11873"/>
                  </a:cubicBezTo>
                  <a:cubicBezTo>
                    <a:pt x="13397" y="12116"/>
                    <a:pt x="13167" y="12313"/>
                    <a:pt x="12882" y="12321"/>
                  </a:cubicBezTo>
                  <a:lnTo>
                    <a:pt x="11230" y="19028"/>
                  </a:lnTo>
                  <a:lnTo>
                    <a:pt x="12862" y="19028"/>
                  </a:lnTo>
                  <a:lnTo>
                    <a:pt x="12862" y="20529"/>
                  </a:lnTo>
                  <a:lnTo>
                    <a:pt x="12131" y="21600"/>
                  </a:lnTo>
                  <a:lnTo>
                    <a:pt x="6693" y="21600"/>
                  </a:lnTo>
                  <a:lnTo>
                    <a:pt x="5962" y="20529"/>
                  </a:lnTo>
                  <a:lnTo>
                    <a:pt x="5962" y="19028"/>
                  </a:lnTo>
                  <a:lnTo>
                    <a:pt x="7595" y="19028"/>
                  </a:lnTo>
                  <a:lnTo>
                    <a:pt x="5943" y="12321"/>
                  </a:lnTo>
                  <a:cubicBezTo>
                    <a:pt x="5656" y="12313"/>
                    <a:pt x="5427" y="12116"/>
                    <a:pt x="5427" y="11873"/>
                  </a:cubicBezTo>
                  <a:cubicBezTo>
                    <a:pt x="5427" y="11624"/>
                    <a:pt x="5666" y="11423"/>
                    <a:pt x="5962" y="11423"/>
                  </a:cubicBezTo>
                  <a:cubicBezTo>
                    <a:pt x="6192" y="11423"/>
                    <a:pt x="6387" y="11546"/>
                    <a:pt x="6461" y="11718"/>
                  </a:cubicBezTo>
                  <a:cubicBezTo>
                    <a:pt x="6603" y="11675"/>
                    <a:pt x="6744" y="11633"/>
                    <a:pt x="6886" y="11593"/>
                  </a:cubicBezTo>
                  <a:lnTo>
                    <a:pt x="6916" y="11584"/>
                  </a:lnTo>
                  <a:lnTo>
                    <a:pt x="6953" y="11602"/>
                  </a:lnTo>
                  <a:cubicBezTo>
                    <a:pt x="7102" y="11677"/>
                    <a:pt x="7250" y="11754"/>
                    <a:pt x="7397" y="11830"/>
                  </a:cubicBezTo>
                  <a:cubicBezTo>
                    <a:pt x="7565" y="11663"/>
                    <a:pt x="7738" y="11499"/>
                    <a:pt x="7909" y="11334"/>
                  </a:cubicBezTo>
                  <a:lnTo>
                    <a:pt x="8003" y="11243"/>
                  </a:lnTo>
                  <a:lnTo>
                    <a:pt x="8123" y="11326"/>
                  </a:lnTo>
                  <a:cubicBezTo>
                    <a:pt x="8292" y="11443"/>
                    <a:pt x="8456" y="11564"/>
                    <a:pt x="8622" y="11683"/>
                  </a:cubicBezTo>
                  <a:cubicBezTo>
                    <a:pt x="8743" y="11771"/>
                    <a:pt x="8864" y="11858"/>
                    <a:pt x="8985" y="11946"/>
                  </a:cubicBezTo>
                  <a:lnTo>
                    <a:pt x="9411" y="11581"/>
                  </a:lnTo>
                  <a:cubicBezTo>
                    <a:pt x="9594" y="11426"/>
                    <a:pt x="9780" y="11274"/>
                    <a:pt x="9965" y="11120"/>
                  </a:cubicBezTo>
                  <a:close/>
                  <a:moveTo>
                    <a:pt x="18485" y="10349"/>
                  </a:moveTo>
                  <a:cubicBezTo>
                    <a:pt x="18485" y="10349"/>
                    <a:pt x="18485" y="10349"/>
                    <a:pt x="18486" y="10349"/>
                  </a:cubicBezTo>
                  <a:lnTo>
                    <a:pt x="20992" y="10352"/>
                  </a:lnTo>
                  <a:cubicBezTo>
                    <a:pt x="21298" y="10352"/>
                    <a:pt x="21546" y="10562"/>
                    <a:pt x="21546" y="10819"/>
                  </a:cubicBezTo>
                  <a:cubicBezTo>
                    <a:pt x="21545" y="11077"/>
                    <a:pt x="21297" y="11285"/>
                    <a:pt x="20992" y="11285"/>
                  </a:cubicBezTo>
                  <a:cubicBezTo>
                    <a:pt x="20991" y="11285"/>
                    <a:pt x="20991" y="11285"/>
                    <a:pt x="20991" y="11285"/>
                  </a:cubicBezTo>
                  <a:lnTo>
                    <a:pt x="18484" y="11282"/>
                  </a:lnTo>
                  <a:cubicBezTo>
                    <a:pt x="18178" y="11281"/>
                    <a:pt x="17931" y="11072"/>
                    <a:pt x="17931" y="10815"/>
                  </a:cubicBezTo>
                  <a:cubicBezTo>
                    <a:pt x="17931" y="10557"/>
                    <a:pt x="18179" y="10349"/>
                    <a:pt x="18485" y="10349"/>
                  </a:cubicBezTo>
                  <a:close/>
                  <a:moveTo>
                    <a:pt x="554" y="3620"/>
                  </a:moveTo>
                  <a:cubicBezTo>
                    <a:pt x="695" y="3620"/>
                    <a:pt x="837" y="3666"/>
                    <a:pt x="945" y="3757"/>
                  </a:cubicBezTo>
                  <a:cubicBezTo>
                    <a:pt x="945" y="3757"/>
                    <a:pt x="2510" y="5071"/>
                    <a:pt x="2510" y="5071"/>
                  </a:cubicBezTo>
                  <a:cubicBezTo>
                    <a:pt x="2726" y="5253"/>
                    <a:pt x="2727" y="5548"/>
                    <a:pt x="2511" y="5731"/>
                  </a:cubicBezTo>
                  <a:cubicBezTo>
                    <a:pt x="2402" y="5822"/>
                    <a:pt x="2260" y="5868"/>
                    <a:pt x="2118" y="5868"/>
                  </a:cubicBezTo>
                  <a:cubicBezTo>
                    <a:pt x="1977" y="5868"/>
                    <a:pt x="1835" y="5822"/>
                    <a:pt x="1727" y="5732"/>
                  </a:cubicBezTo>
                  <a:lnTo>
                    <a:pt x="163" y="4417"/>
                  </a:lnTo>
                  <a:cubicBezTo>
                    <a:pt x="-54" y="4235"/>
                    <a:pt x="-54" y="3940"/>
                    <a:pt x="162" y="3757"/>
                  </a:cubicBezTo>
                  <a:cubicBezTo>
                    <a:pt x="270" y="3666"/>
                    <a:pt x="412" y="3620"/>
                    <a:pt x="554" y="3620"/>
                  </a:cubicBezTo>
                  <a:close/>
                  <a:moveTo>
                    <a:pt x="17711" y="3145"/>
                  </a:moveTo>
                  <a:cubicBezTo>
                    <a:pt x="17852" y="3145"/>
                    <a:pt x="17994" y="3191"/>
                    <a:pt x="18102" y="3282"/>
                  </a:cubicBezTo>
                  <a:cubicBezTo>
                    <a:pt x="18318" y="3464"/>
                    <a:pt x="18318" y="3760"/>
                    <a:pt x="18101" y="3942"/>
                  </a:cubicBezTo>
                  <a:lnTo>
                    <a:pt x="16531" y="5260"/>
                  </a:lnTo>
                  <a:cubicBezTo>
                    <a:pt x="16423" y="5351"/>
                    <a:pt x="16282" y="5396"/>
                    <a:pt x="16140" y="5396"/>
                  </a:cubicBezTo>
                  <a:cubicBezTo>
                    <a:pt x="15998" y="5396"/>
                    <a:pt x="15856" y="5351"/>
                    <a:pt x="15748" y="5259"/>
                  </a:cubicBezTo>
                  <a:cubicBezTo>
                    <a:pt x="15532" y="5077"/>
                    <a:pt x="15533" y="4782"/>
                    <a:pt x="15749" y="4600"/>
                  </a:cubicBezTo>
                  <a:lnTo>
                    <a:pt x="17319" y="3281"/>
                  </a:lnTo>
                  <a:cubicBezTo>
                    <a:pt x="17427" y="3190"/>
                    <a:pt x="17569" y="3145"/>
                    <a:pt x="17711" y="3145"/>
                  </a:cubicBezTo>
                  <a:close/>
                  <a:moveTo>
                    <a:pt x="9328" y="0"/>
                  </a:moveTo>
                  <a:cubicBezTo>
                    <a:pt x="9328" y="0"/>
                    <a:pt x="9328" y="0"/>
                    <a:pt x="9329" y="0"/>
                  </a:cubicBezTo>
                  <a:cubicBezTo>
                    <a:pt x="9634" y="0"/>
                    <a:pt x="9882" y="210"/>
                    <a:pt x="9882" y="467"/>
                  </a:cubicBezTo>
                  <a:lnTo>
                    <a:pt x="9878" y="2460"/>
                  </a:lnTo>
                  <a:cubicBezTo>
                    <a:pt x="9877" y="2717"/>
                    <a:pt x="9630" y="2926"/>
                    <a:pt x="9324" y="2926"/>
                  </a:cubicBezTo>
                  <a:cubicBezTo>
                    <a:pt x="9324" y="2926"/>
                    <a:pt x="9323" y="2926"/>
                    <a:pt x="9323" y="2926"/>
                  </a:cubicBezTo>
                  <a:cubicBezTo>
                    <a:pt x="9017" y="2925"/>
                    <a:pt x="8770" y="2716"/>
                    <a:pt x="8770" y="2459"/>
                  </a:cubicBezTo>
                  <a:lnTo>
                    <a:pt x="8774" y="466"/>
                  </a:lnTo>
                  <a:cubicBezTo>
                    <a:pt x="8774" y="208"/>
                    <a:pt x="9022" y="0"/>
                    <a:pt x="9328" y="0"/>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91" name="Freeform 20"/>
            <p:cNvSpPr/>
            <p:nvPr/>
          </p:nvSpPr>
          <p:spPr>
            <a:xfrm>
              <a:off x="597563" y="2445807"/>
              <a:ext cx="814499" cy="3161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497" y="18038"/>
                  </a:moveTo>
                  <a:lnTo>
                    <a:pt x="18944" y="18038"/>
                  </a:lnTo>
                  <a:cubicBezTo>
                    <a:pt x="19304" y="18038"/>
                    <a:pt x="19598" y="18839"/>
                    <a:pt x="19598" y="19821"/>
                  </a:cubicBezTo>
                  <a:cubicBezTo>
                    <a:pt x="19598" y="20805"/>
                    <a:pt x="19304" y="21600"/>
                    <a:pt x="18944" y="21600"/>
                  </a:cubicBezTo>
                  <a:lnTo>
                    <a:pt x="2497" y="21600"/>
                  </a:lnTo>
                  <a:cubicBezTo>
                    <a:pt x="2134" y="21600"/>
                    <a:pt x="1843" y="20805"/>
                    <a:pt x="1843" y="19821"/>
                  </a:cubicBezTo>
                  <a:cubicBezTo>
                    <a:pt x="1843" y="18839"/>
                    <a:pt x="2134" y="18038"/>
                    <a:pt x="2497" y="18038"/>
                  </a:cubicBezTo>
                  <a:close/>
                  <a:moveTo>
                    <a:pt x="794" y="8544"/>
                  </a:moveTo>
                  <a:lnTo>
                    <a:pt x="20803" y="8544"/>
                  </a:lnTo>
                  <a:cubicBezTo>
                    <a:pt x="21246" y="8544"/>
                    <a:pt x="21600" y="9514"/>
                    <a:pt x="21600" y="10714"/>
                  </a:cubicBezTo>
                  <a:cubicBezTo>
                    <a:pt x="21600" y="11908"/>
                    <a:pt x="21246" y="12878"/>
                    <a:pt x="20803" y="12878"/>
                  </a:cubicBezTo>
                  <a:lnTo>
                    <a:pt x="794" y="12878"/>
                  </a:lnTo>
                  <a:cubicBezTo>
                    <a:pt x="357" y="12878"/>
                    <a:pt x="0" y="11908"/>
                    <a:pt x="0" y="10714"/>
                  </a:cubicBezTo>
                  <a:cubicBezTo>
                    <a:pt x="0" y="9514"/>
                    <a:pt x="357" y="8544"/>
                    <a:pt x="794" y="8544"/>
                  </a:cubicBezTo>
                  <a:close/>
                  <a:moveTo>
                    <a:pt x="794" y="0"/>
                  </a:moveTo>
                  <a:lnTo>
                    <a:pt x="20803" y="0"/>
                  </a:lnTo>
                  <a:cubicBezTo>
                    <a:pt x="21246" y="0"/>
                    <a:pt x="21600" y="972"/>
                    <a:pt x="21600" y="2171"/>
                  </a:cubicBezTo>
                  <a:cubicBezTo>
                    <a:pt x="21600" y="3363"/>
                    <a:pt x="21246" y="4336"/>
                    <a:pt x="20803" y="4336"/>
                  </a:cubicBezTo>
                  <a:lnTo>
                    <a:pt x="794" y="4336"/>
                  </a:lnTo>
                  <a:cubicBezTo>
                    <a:pt x="357" y="4336"/>
                    <a:pt x="0" y="3363"/>
                    <a:pt x="0" y="2171"/>
                  </a:cubicBezTo>
                  <a:cubicBezTo>
                    <a:pt x="0" y="972"/>
                    <a:pt x="357" y="0"/>
                    <a:pt x="794"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599" name="Group 10"/>
          <p:cNvGrpSpPr/>
          <p:nvPr/>
        </p:nvGrpSpPr>
        <p:grpSpPr>
          <a:xfrm>
            <a:off x="720858" y="4991360"/>
            <a:ext cx="1298411" cy="1443112"/>
            <a:chOff x="0" y="0"/>
            <a:chExt cx="1298409" cy="1443110"/>
          </a:xfrm>
        </p:grpSpPr>
        <p:sp>
          <p:nvSpPr>
            <p:cNvPr id="4593" name="Shape 31"/>
            <p:cNvSpPr/>
            <p:nvPr/>
          </p:nvSpPr>
          <p:spPr>
            <a:xfrm>
              <a:off x="245511" y="222338"/>
              <a:ext cx="794539" cy="912392"/>
            </a:xfrm>
            <a:custGeom>
              <a:avLst/>
              <a:gdLst/>
              <a:ahLst/>
              <a:cxnLst>
                <a:cxn ang="0">
                  <a:pos x="wd2" y="hd2"/>
                </a:cxn>
                <a:cxn ang="5400000">
                  <a:pos x="wd2" y="hd2"/>
                </a:cxn>
                <a:cxn ang="10800000">
                  <a:pos x="wd2" y="hd2"/>
                </a:cxn>
                <a:cxn ang="16200000">
                  <a:pos x="wd2" y="hd2"/>
                </a:cxn>
              </a:cxnLst>
              <a:rect l="0" t="0" r="r" b="b"/>
              <a:pathLst>
                <a:path w="21111" h="21265" fill="norm" stroke="1" extrusionOk="0">
                  <a:moveTo>
                    <a:pt x="9559" y="1"/>
                  </a:moveTo>
                  <a:cubicBezTo>
                    <a:pt x="6586" y="38"/>
                    <a:pt x="-129" y="2280"/>
                    <a:pt x="2" y="8931"/>
                  </a:cubicBezTo>
                  <a:cubicBezTo>
                    <a:pt x="132" y="15583"/>
                    <a:pt x="5905" y="18289"/>
                    <a:pt x="6996" y="21122"/>
                  </a:cubicBezTo>
                  <a:cubicBezTo>
                    <a:pt x="6996" y="21122"/>
                    <a:pt x="12935" y="21523"/>
                    <a:pt x="14747" y="20982"/>
                  </a:cubicBezTo>
                  <a:cubicBezTo>
                    <a:pt x="14747" y="20982"/>
                    <a:pt x="15366" y="19359"/>
                    <a:pt x="16741" y="17752"/>
                  </a:cubicBezTo>
                  <a:cubicBezTo>
                    <a:pt x="18116" y="16146"/>
                    <a:pt x="21471" y="12985"/>
                    <a:pt x="21079" y="7851"/>
                  </a:cubicBezTo>
                  <a:cubicBezTo>
                    <a:pt x="20768" y="3771"/>
                    <a:pt x="15919" y="-77"/>
                    <a:pt x="9559" y="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94" name="Shape 32"/>
            <p:cNvSpPr/>
            <p:nvPr/>
          </p:nvSpPr>
          <p:spPr>
            <a:xfrm>
              <a:off x="277933" y="245504"/>
              <a:ext cx="727034" cy="850333"/>
            </a:xfrm>
            <a:custGeom>
              <a:avLst/>
              <a:gdLst/>
              <a:ahLst/>
              <a:cxnLst>
                <a:cxn ang="0">
                  <a:pos x="wd2" y="hd2"/>
                </a:cxn>
                <a:cxn ang="5400000">
                  <a:pos x="wd2" y="hd2"/>
                </a:cxn>
                <a:cxn ang="10800000">
                  <a:pos x="wd2" y="hd2"/>
                </a:cxn>
                <a:cxn ang="16200000">
                  <a:pos x="wd2" y="hd2"/>
                </a:cxn>
              </a:cxnLst>
              <a:rect l="0" t="0" r="r" b="b"/>
              <a:pathLst>
                <a:path w="21111" h="21271" fill="norm" stroke="1" extrusionOk="0">
                  <a:moveTo>
                    <a:pt x="9264" y="1"/>
                  </a:moveTo>
                  <a:cubicBezTo>
                    <a:pt x="6291" y="36"/>
                    <a:pt x="-129" y="2626"/>
                    <a:pt x="2" y="9158"/>
                  </a:cubicBezTo>
                  <a:cubicBezTo>
                    <a:pt x="132" y="15691"/>
                    <a:pt x="5905" y="18348"/>
                    <a:pt x="6996" y="21131"/>
                  </a:cubicBezTo>
                  <a:cubicBezTo>
                    <a:pt x="6996" y="21131"/>
                    <a:pt x="12935" y="21524"/>
                    <a:pt x="14747" y="20993"/>
                  </a:cubicBezTo>
                  <a:cubicBezTo>
                    <a:pt x="14747" y="20993"/>
                    <a:pt x="15366" y="19398"/>
                    <a:pt x="16741" y="17821"/>
                  </a:cubicBezTo>
                  <a:cubicBezTo>
                    <a:pt x="18116" y="16244"/>
                    <a:pt x="21471" y="13139"/>
                    <a:pt x="21079" y="8097"/>
                  </a:cubicBezTo>
                  <a:cubicBezTo>
                    <a:pt x="20768" y="4090"/>
                    <a:pt x="15623" y="-76"/>
                    <a:pt x="9264" y="1"/>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95" name="Shape 33"/>
            <p:cNvSpPr/>
            <p:nvPr/>
          </p:nvSpPr>
          <p:spPr>
            <a:xfrm>
              <a:off x="315013" y="287203"/>
              <a:ext cx="613646" cy="299405"/>
            </a:xfrm>
            <a:custGeom>
              <a:avLst/>
              <a:gdLst/>
              <a:ahLst/>
              <a:cxnLst>
                <a:cxn ang="0">
                  <a:pos x="wd2" y="hd2"/>
                </a:cxn>
                <a:cxn ang="5400000">
                  <a:pos x="wd2" y="hd2"/>
                </a:cxn>
                <a:cxn ang="10800000">
                  <a:pos x="wd2" y="hd2"/>
                </a:cxn>
                <a:cxn ang="16200000">
                  <a:pos x="wd2" y="hd2"/>
                </a:cxn>
              </a:cxnLst>
              <a:rect l="0" t="0" r="r" b="b"/>
              <a:pathLst>
                <a:path w="19704" h="19283" fill="norm" stroke="1" extrusionOk="0">
                  <a:moveTo>
                    <a:pt x="9765" y="11"/>
                  </a:moveTo>
                  <a:cubicBezTo>
                    <a:pt x="4819" y="-388"/>
                    <a:pt x="-146" y="10620"/>
                    <a:pt x="3" y="15916"/>
                  </a:cubicBezTo>
                  <a:cubicBezTo>
                    <a:pt x="151" y="21212"/>
                    <a:pt x="6866" y="19314"/>
                    <a:pt x="8633" y="16645"/>
                  </a:cubicBezTo>
                  <a:cubicBezTo>
                    <a:pt x="10400" y="13977"/>
                    <a:pt x="15134" y="19484"/>
                    <a:pt x="18294" y="19046"/>
                  </a:cubicBezTo>
                  <a:cubicBezTo>
                    <a:pt x="21454" y="18609"/>
                    <a:pt x="19588" y="802"/>
                    <a:pt x="9765" y="11"/>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96" name="Freeform 14"/>
            <p:cNvSpPr/>
            <p:nvPr/>
          </p:nvSpPr>
          <p:spPr>
            <a:xfrm>
              <a:off x="458589" y="782843"/>
              <a:ext cx="366818" cy="5402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9" y="19077"/>
                  </a:moveTo>
                  <a:lnTo>
                    <a:pt x="19742" y="19077"/>
                  </a:lnTo>
                  <a:cubicBezTo>
                    <a:pt x="20768" y="19077"/>
                    <a:pt x="21600" y="19642"/>
                    <a:pt x="21600" y="20339"/>
                  </a:cubicBezTo>
                  <a:cubicBezTo>
                    <a:pt x="21600" y="21035"/>
                    <a:pt x="20768" y="21600"/>
                    <a:pt x="19742" y="21600"/>
                  </a:cubicBezTo>
                  <a:lnTo>
                    <a:pt x="1859" y="21600"/>
                  </a:lnTo>
                  <a:cubicBezTo>
                    <a:pt x="832" y="21600"/>
                    <a:pt x="0" y="21035"/>
                    <a:pt x="0" y="20339"/>
                  </a:cubicBezTo>
                  <a:cubicBezTo>
                    <a:pt x="0" y="19642"/>
                    <a:pt x="832" y="19077"/>
                    <a:pt x="1859" y="19077"/>
                  </a:cubicBezTo>
                  <a:close/>
                  <a:moveTo>
                    <a:pt x="1859" y="15928"/>
                  </a:moveTo>
                  <a:lnTo>
                    <a:pt x="19742" y="15928"/>
                  </a:lnTo>
                  <a:cubicBezTo>
                    <a:pt x="20768" y="15928"/>
                    <a:pt x="21600" y="16493"/>
                    <a:pt x="21600" y="17190"/>
                  </a:cubicBezTo>
                  <a:cubicBezTo>
                    <a:pt x="21600" y="17887"/>
                    <a:pt x="20768" y="18451"/>
                    <a:pt x="19742" y="18451"/>
                  </a:cubicBezTo>
                  <a:lnTo>
                    <a:pt x="1859" y="18451"/>
                  </a:lnTo>
                  <a:cubicBezTo>
                    <a:pt x="832" y="18451"/>
                    <a:pt x="0" y="17887"/>
                    <a:pt x="0" y="17190"/>
                  </a:cubicBezTo>
                  <a:cubicBezTo>
                    <a:pt x="0" y="16493"/>
                    <a:pt x="832" y="15928"/>
                    <a:pt x="1859" y="15928"/>
                  </a:cubicBezTo>
                  <a:close/>
                  <a:moveTo>
                    <a:pt x="10800" y="3570"/>
                  </a:moveTo>
                  <a:cubicBezTo>
                    <a:pt x="10582" y="3635"/>
                    <a:pt x="10358" y="3693"/>
                    <a:pt x="10126" y="3743"/>
                  </a:cubicBezTo>
                  <a:cubicBezTo>
                    <a:pt x="9239" y="3930"/>
                    <a:pt x="8214" y="4067"/>
                    <a:pt x="7167" y="4123"/>
                  </a:cubicBezTo>
                  <a:cubicBezTo>
                    <a:pt x="8349" y="7343"/>
                    <a:pt x="8594" y="11762"/>
                    <a:pt x="8629" y="12572"/>
                  </a:cubicBezTo>
                  <a:lnTo>
                    <a:pt x="12971" y="12572"/>
                  </a:lnTo>
                  <a:cubicBezTo>
                    <a:pt x="13007" y="11762"/>
                    <a:pt x="13251" y="7343"/>
                    <a:pt x="14434" y="4123"/>
                  </a:cubicBezTo>
                  <a:cubicBezTo>
                    <a:pt x="13386" y="4067"/>
                    <a:pt x="12362" y="3930"/>
                    <a:pt x="11475" y="3743"/>
                  </a:cubicBezTo>
                  <a:cubicBezTo>
                    <a:pt x="11242" y="3693"/>
                    <a:pt x="11019" y="3635"/>
                    <a:pt x="10800" y="3570"/>
                  </a:cubicBezTo>
                  <a:close/>
                  <a:moveTo>
                    <a:pt x="18628" y="1393"/>
                  </a:moveTo>
                  <a:cubicBezTo>
                    <a:pt x="18290" y="1454"/>
                    <a:pt x="17904" y="1607"/>
                    <a:pt x="17507" y="1898"/>
                  </a:cubicBezTo>
                  <a:cubicBezTo>
                    <a:pt x="17163" y="2150"/>
                    <a:pt x="16856" y="2540"/>
                    <a:pt x="16582" y="3027"/>
                  </a:cubicBezTo>
                  <a:cubicBezTo>
                    <a:pt x="17321" y="2968"/>
                    <a:pt x="18009" y="2842"/>
                    <a:pt x="18572" y="2633"/>
                  </a:cubicBezTo>
                  <a:cubicBezTo>
                    <a:pt x="19192" y="2402"/>
                    <a:pt x="19569" y="2099"/>
                    <a:pt x="19727" y="1706"/>
                  </a:cubicBezTo>
                  <a:cubicBezTo>
                    <a:pt x="19760" y="1623"/>
                    <a:pt x="19645" y="1510"/>
                    <a:pt x="19455" y="1438"/>
                  </a:cubicBezTo>
                  <a:cubicBezTo>
                    <a:pt x="19254" y="1363"/>
                    <a:pt x="18965" y="1332"/>
                    <a:pt x="18628" y="1393"/>
                  </a:cubicBezTo>
                  <a:close/>
                  <a:moveTo>
                    <a:pt x="2973" y="1393"/>
                  </a:moveTo>
                  <a:cubicBezTo>
                    <a:pt x="2635" y="1332"/>
                    <a:pt x="2347" y="1363"/>
                    <a:pt x="2146" y="1438"/>
                  </a:cubicBezTo>
                  <a:cubicBezTo>
                    <a:pt x="1955" y="1510"/>
                    <a:pt x="1841" y="1623"/>
                    <a:pt x="1874" y="1706"/>
                  </a:cubicBezTo>
                  <a:cubicBezTo>
                    <a:pt x="2032" y="2099"/>
                    <a:pt x="2410" y="2402"/>
                    <a:pt x="3029" y="2633"/>
                  </a:cubicBezTo>
                  <a:cubicBezTo>
                    <a:pt x="3592" y="2842"/>
                    <a:pt x="4279" y="2968"/>
                    <a:pt x="5019" y="3027"/>
                  </a:cubicBezTo>
                  <a:cubicBezTo>
                    <a:pt x="4744" y="2540"/>
                    <a:pt x="4437" y="2150"/>
                    <a:pt x="4094" y="1898"/>
                  </a:cubicBezTo>
                  <a:cubicBezTo>
                    <a:pt x="3696" y="1607"/>
                    <a:pt x="3310" y="1454"/>
                    <a:pt x="2973" y="1393"/>
                  </a:cubicBezTo>
                  <a:close/>
                  <a:moveTo>
                    <a:pt x="10800" y="1091"/>
                  </a:moveTo>
                  <a:cubicBezTo>
                    <a:pt x="10139" y="1091"/>
                    <a:pt x="9301" y="1465"/>
                    <a:pt x="9285" y="1635"/>
                  </a:cubicBezTo>
                  <a:cubicBezTo>
                    <a:pt x="9271" y="1785"/>
                    <a:pt x="9680" y="2094"/>
                    <a:pt x="10800" y="2341"/>
                  </a:cubicBezTo>
                  <a:cubicBezTo>
                    <a:pt x="11921" y="2094"/>
                    <a:pt x="12329" y="1785"/>
                    <a:pt x="12315" y="1635"/>
                  </a:cubicBezTo>
                  <a:cubicBezTo>
                    <a:pt x="12299" y="1465"/>
                    <a:pt x="11461" y="1091"/>
                    <a:pt x="10800" y="1091"/>
                  </a:cubicBezTo>
                  <a:close/>
                  <a:moveTo>
                    <a:pt x="10800" y="0"/>
                  </a:moveTo>
                  <a:cubicBezTo>
                    <a:pt x="12390" y="0"/>
                    <a:pt x="13838" y="797"/>
                    <a:pt x="13911" y="1567"/>
                  </a:cubicBezTo>
                  <a:cubicBezTo>
                    <a:pt x="13936" y="1837"/>
                    <a:pt x="13838" y="2382"/>
                    <a:pt x="12846" y="2867"/>
                  </a:cubicBezTo>
                  <a:cubicBezTo>
                    <a:pt x="13489" y="2964"/>
                    <a:pt x="14187" y="3032"/>
                    <a:pt x="14885" y="3057"/>
                  </a:cubicBezTo>
                  <a:cubicBezTo>
                    <a:pt x="15283" y="2250"/>
                    <a:pt x="15760" y="1581"/>
                    <a:pt x="16335" y="1160"/>
                  </a:cubicBezTo>
                  <a:cubicBezTo>
                    <a:pt x="17758" y="118"/>
                    <a:pt x="19323" y="147"/>
                    <a:pt x="20230" y="489"/>
                  </a:cubicBezTo>
                  <a:cubicBezTo>
                    <a:pt x="21082" y="811"/>
                    <a:pt x="21500" y="1414"/>
                    <a:pt x="21269" y="1990"/>
                  </a:cubicBezTo>
                  <a:cubicBezTo>
                    <a:pt x="21000" y="2664"/>
                    <a:pt x="20332" y="3215"/>
                    <a:pt x="19341" y="3584"/>
                  </a:cubicBezTo>
                  <a:cubicBezTo>
                    <a:pt x="18415" y="3930"/>
                    <a:pt x="17266" y="4099"/>
                    <a:pt x="16071" y="4141"/>
                  </a:cubicBezTo>
                  <a:cubicBezTo>
                    <a:pt x="15061" y="6776"/>
                    <a:pt x="14654" y="10742"/>
                    <a:pt x="14571" y="12572"/>
                  </a:cubicBezTo>
                  <a:lnTo>
                    <a:pt x="19742" y="12572"/>
                  </a:lnTo>
                  <a:cubicBezTo>
                    <a:pt x="20768" y="12572"/>
                    <a:pt x="21600" y="13137"/>
                    <a:pt x="21600" y="13833"/>
                  </a:cubicBezTo>
                  <a:cubicBezTo>
                    <a:pt x="21600" y="14530"/>
                    <a:pt x="20768" y="15095"/>
                    <a:pt x="19742" y="15095"/>
                  </a:cubicBezTo>
                  <a:lnTo>
                    <a:pt x="1859" y="15095"/>
                  </a:lnTo>
                  <a:cubicBezTo>
                    <a:pt x="832" y="15095"/>
                    <a:pt x="0" y="14530"/>
                    <a:pt x="0" y="13833"/>
                  </a:cubicBezTo>
                  <a:cubicBezTo>
                    <a:pt x="0" y="13137"/>
                    <a:pt x="832" y="12572"/>
                    <a:pt x="1859" y="12572"/>
                  </a:cubicBezTo>
                  <a:lnTo>
                    <a:pt x="7029" y="12572"/>
                  </a:lnTo>
                  <a:cubicBezTo>
                    <a:pt x="6947" y="10742"/>
                    <a:pt x="6539" y="6776"/>
                    <a:pt x="5530" y="4141"/>
                  </a:cubicBezTo>
                  <a:cubicBezTo>
                    <a:pt x="4334" y="4099"/>
                    <a:pt x="3186" y="3930"/>
                    <a:pt x="2260" y="3584"/>
                  </a:cubicBezTo>
                  <a:cubicBezTo>
                    <a:pt x="1268" y="3215"/>
                    <a:pt x="602" y="2664"/>
                    <a:pt x="332" y="1990"/>
                  </a:cubicBezTo>
                  <a:cubicBezTo>
                    <a:pt x="101" y="1414"/>
                    <a:pt x="518" y="811"/>
                    <a:pt x="1370" y="489"/>
                  </a:cubicBezTo>
                  <a:cubicBezTo>
                    <a:pt x="2278" y="147"/>
                    <a:pt x="3842" y="118"/>
                    <a:pt x="5265" y="1160"/>
                  </a:cubicBezTo>
                  <a:cubicBezTo>
                    <a:pt x="5840" y="1581"/>
                    <a:pt x="6319" y="2250"/>
                    <a:pt x="6715" y="3057"/>
                  </a:cubicBezTo>
                  <a:cubicBezTo>
                    <a:pt x="7414" y="3032"/>
                    <a:pt x="8112" y="2964"/>
                    <a:pt x="8755" y="2867"/>
                  </a:cubicBezTo>
                  <a:cubicBezTo>
                    <a:pt x="7762" y="2382"/>
                    <a:pt x="7665" y="1837"/>
                    <a:pt x="7690" y="1567"/>
                  </a:cubicBezTo>
                  <a:cubicBezTo>
                    <a:pt x="7762" y="797"/>
                    <a:pt x="9210" y="0"/>
                    <a:pt x="1080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97" name="Shape 37"/>
            <p:cNvSpPr/>
            <p:nvPr/>
          </p:nvSpPr>
          <p:spPr>
            <a:xfrm>
              <a:off x="528072" y="1343340"/>
              <a:ext cx="229844" cy="997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934"/>
                  </a:moveTo>
                  <a:cubicBezTo>
                    <a:pt x="0" y="13691"/>
                    <a:pt x="3433" y="21600"/>
                    <a:pt x="7668" y="21600"/>
                  </a:cubicBezTo>
                  <a:lnTo>
                    <a:pt x="13932" y="21600"/>
                  </a:lnTo>
                  <a:cubicBezTo>
                    <a:pt x="18167" y="21600"/>
                    <a:pt x="21600" y="13691"/>
                    <a:pt x="21600" y="3934"/>
                  </a:cubicBezTo>
                  <a:lnTo>
                    <a:pt x="21600" y="0"/>
                  </a:lnTo>
                  <a:lnTo>
                    <a:pt x="0" y="0"/>
                  </a:lnTo>
                  <a:cubicBezTo>
                    <a:pt x="0" y="0"/>
                    <a:pt x="0" y="3934"/>
                    <a:pt x="0" y="3934"/>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598" name="Freeform 16"/>
            <p:cNvSpPr/>
            <p:nvPr/>
          </p:nvSpPr>
          <p:spPr>
            <a:xfrm>
              <a:off x="-1" y="0"/>
              <a:ext cx="1298411" cy="722658"/>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18839" y="19799"/>
                  </a:moveTo>
                  <a:cubicBezTo>
                    <a:pt x="18840" y="19799"/>
                    <a:pt x="18840" y="19799"/>
                    <a:pt x="18840" y="19799"/>
                  </a:cubicBezTo>
                  <a:lnTo>
                    <a:pt x="21101" y="19805"/>
                  </a:lnTo>
                  <a:cubicBezTo>
                    <a:pt x="21377" y="19806"/>
                    <a:pt x="21600" y="20208"/>
                    <a:pt x="21600" y="20704"/>
                  </a:cubicBezTo>
                  <a:cubicBezTo>
                    <a:pt x="21599" y="21199"/>
                    <a:pt x="21376" y="21600"/>
                    <a:pt x="21100" y="21600"/>
                  </a:cubicBezTo>
                  <a:cubicBezTo>
                    <a:pt x="21100" y="21600"/>
                    <a:pt x="21100" y="21600"/>
                    <a:pt x="21099" y="21600"/>
                  </a:cubicBezTo>
                  <a:lnTo>
                    <a:pt x="18839" y="21594"/>
                  </a:lnTo>
                  <a:cubicBezTo>
                    <a:pt x="18563" y="21593"/>
                    <a:pt x="18340" y="21191"/>
                    <a:pt x="18340" y="20695"/>
                  </a:cubicBezTo>
                  <a:cubicBezTo>
                    <a:pt x="18340" y="20200"/>
                    <a:pt x="18564" y="19799"/>
                    <a:pt x="18839" y="19799"/>
                  </a:cubicBezTo>
                  <a:close/>
                  <a:moveTo>
                    <a:pt x="500" y="19799"/>
                  </a:moveTo>
                  <a:cubicBezTo>
                    <a:pt x="500" y="19799"/>
                    <a:pt x="500" y="19799"/>
                    <a:pt x="501" y="19799"/>
                  </a:cubicBezTo>
                  <a:lnTo>
                    <a:pt x="2825" y="19805"/>
                  </a:lnTo>
                  <a:cubicBezTo>
                    <a:pt x="3101" y="19806"/>
                    <a:pt x="3324" y="20208"/>
                    <a:pt x="3324" y="20704"/>
                  </a:cubicBezTo>
                  <a:cubicBezTo>
                    <a:pt x="3323" y="21199"/>
                    <a:pt x="3100" y="21600"/>
                    <a:pt x="2824" y="21600"/>
                  </a:cubicBezTo>
                  <a:cubicBezTo>
                    <a:pt x="2824" y="21600"/>
                    <a:pt x="2824" y="21600"/>
                    <a:pt x="2823" y="21600"/>
                  </a:cubicBezTo>
                  <a:lnTo>
                    <a:pt x="499" y="21594"/>
                  </a:lnTo>
                  <a:cubicBezTo>
                    <a:pt x="223" y="21593"/>
                    <a:pt x="0" y="21191"/>
                    <a:pt x="0" y="20695"/>
                  </a:cubicBezTo>
                  <a:cubicBezTo>
                    <a:pt x="1" y="20200"/>
                    <a:pt x="224" y="19799"/>
                    <a:pt x="500" y="19799"/>
                  </a:cubicBezTo>
                  <a:close/>
                  <a:moveTo>
                    <a:pt x="2580" y="6923"/>
                  </a:moveTo>
                  <a:cubicBezTo>
                    <a:pt x="2708" y="6923"/>
                    <a:pt x="2836" y="7010"/>
                    <a:pt x="2933" y="7185"/>
                  </a:cubicBezTo>
                  <a:lnTo>
                    <a:pt x="4344" y="9714"/>
                  </a:lnTo>
                  <a:cubicBezTo>
                    <a:pt x="4539" y="10064"/>
                    <a:pt x="4540" y="10632"/>
                    <a:pt x="4345" y="10983"/>
                  </a:cubicBezTo>
                  <a:cubicBezTo>
                    <a:pt x="4247" y="11159"/>
                    <a:pt x="4119" y="11247"/>
                    <a:pt x="3991" y="11247"/>
                  </a:cubicBezTo>
                  <a:cubicBezTo>
                    <a:pt x="3864" y="11247"/>
                    <a:pt x="3736" y="11159"/>
                    <a:pt x="3639" y="10984"/>
                  </a:cubicBezTo>
                  <a:lnTo>
                    <a:pt x="2228" y="8456"/>
                  </a:lnTo>
                  <a:cubicBezTo>
                    <a:pt x="2032" y="8106"/>
                    <a:pt x="2032" y="7537"/>
                    <a:pt x="2227" y="7186"/>
                  </a:cubicBezTo>
                  <a:cubicBezTo>
                    <a:pt x="2324" y="7011"/>
                    <a:pt x="2452" y="6923"/>
                    <a:pt x="2580" y="6923"/>
                  </a:cubicBezTo>
                  <a:close/>
                  <a:moveTo>
                    <a:pt x="18098" y="5954"/>
                  </a:moveTo>
                  <a:cubicBezTo>
                    <a:pt x="18226" y="5954"/>
                    <a:pt x="18354" y="6042"/>
                    <a:pt x="18451" y="6217"/>
                  </a:cubicBezTo>
                  <a:cubicBezTo>
                    <a:pt x="18646" y="6568"/>
                    <a:pt x="18645" y="7136"/>
                    <a:pt x="18450" y="7486"/>
                  </a:cubicBezTo>
                  <a:lnTo>
                    <a:pt x="17035" y="10023"/>
                  </a:lnTo>
                  <a:cubicBezTo>
                    <a:pt x="16937" y="10198"/>
                    <a:pt x="16809" y="10285"/>
                    <a:pt x="16682" y="10285"/>
                  </a:cubicBezTo>
                  <a:cubicBezTo>
                    <a:pt x="16554" y="10285"/>
                    <a:pt x="16426" y="10197"/>
                    <a:pt x="16328" y="10021"/>
                  </a:cubicBezTo>
                  <a:cubicBezTo>
                    <a:pt x="16133" y="9670"/>
                    <a:pt x="16134" y="9102"/>
                    <a:pt x="16329" y="8752"/>
                  </a:cubicBezTo>
                  <a:lnTo>
                    <a:pt x="17745" y="6216"/>
                  </a:lnTo>
                  <a:cubicBezTo>
                    <a:pt x="17842" y="6041"/>
                    <a:pt x="17970" y="5953"/>
                    <a:pt x="18098" y="5954"/>
                  </a:cubicBezTo>
                  <a:close/>
                  <a:moveTo>
                    <a:pt x="10521" y="0"/>
                  </a:moveTo>
                  <a:cubicBezTo>
                    <a:pt x="10521" y="0"/>
                    <a:pt x="10521" y="0"/>
                    <a:pt x="10521" y="0"/>
                  </a:cubicBezTo>
                  <a:cubicBezTo>
                    <a:pt x="10797" y="1"/>
                    <a:pt x="11021" y="403"/>
                    <a:pt x="11020" y="899"/>
                  </a:cubicBezTo>
                  <a:lnTo>
                    <a:pt x="11017" y="4732"/>
                  </a:lnTo>
                  <a:cubicBezTo>
                    <a:pt x="11016" y="5228"/>
                    <a:pt x="10793" y="5628"/>
                    <a:pt x="10517" y="5628"/>
                  </a:cubicBezTo>
                  <a:cubicBezTo>
                    <a:pt x="10517" y="5628"/>
                    <a:pt x="10517" y="5628"/>
                    <a:pt x="10517" y="5628"/>
                  </a:cubicBezTo>
                  <a:cubicBezTo>
                    <a:pt x="10241" y="5628"/>
                    <a:pt x="10017" y="5225"/>
                    <a:pt x="10018" y="4730"/>
                  </a:cubicBezTo>
                  <a:lnTo>
                    <a:pt x="10021" y="896"/>
                  </a:lnTo>
                  <a:cubicBezTo>
                    <a:pt x="10022" y="401"/>
                    <a:pt x="10245" y="0"/>
                    <a:pt x="10521"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600" name="Oval 67"/>
          <p:cNvSpPr/>
          <p:nvPr/>
        </p:nvSpPr>
        <p:spPr>
          <a:xfrm>
            <a:off x="2144397" y="3206729"/>
            <a:ext cx="583945" cy="583945"/>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4601" name="Freeform 72"/>
          <p:cNvSpPr/>
          <p:nvPr/>
        </p:nvSpPr>
        <p:spPr>
          <a:xfrm rot="20357404">
            <a:off x="3833164" y="2699244"/>
            <a:ext cx="2649207" cy="1247953"/>
          </a:xfrm>
          <a:custGeom>
            <a:avLst/>
            <a:gdLst/>
            <a:ahLst/>
            <a:cxnLst>
              <a:cxn ang="0">
                <a:pos x="wd2" y="hd2"/>
              </a:cxn>
              <a:cxn ang="5400000">
                <a:pos x="wd2" y="hd2"/>
              </a:cxn>
              <a:cxn ang="10800000">
                <a:pos x="wd2" y="hd2"/>
              </a:cxn>
              <a:cxn ang="16200000">
                <a:pos x="wd2" y="hd2"/>
              </a:cxn>
            </a:cxnLst>
            <a:rect l="0" t="0" r="r" b="b"/>
            <a:pathLst>
              <a:path w="21600" h="21506" fill="norm" stroke="1" extrusionOk="0">
                <a:moveTo>
                  <a:pt x="7408" y="30"/>
                </a:moveTo>
                <a:cubicBezTo>
                  <a:pt x="8786" y="-94"/>
                  <a:pt x="10131" y="160"/>
                  <a:pt x="11415" y="772"/>
                </a:cubicBezTo>
                <a:cubicBezTo>
                  <a:pt x="11904" y="1005"/>
                  <a:pt x="12385" y="1290"/>
                  <a:pt x="12855" y="1625"/>
                </a:cubicBezTo>
                <a:cubicBezTo>
                  <a:pt x="13795" y="2297"/>
                  <a:pt x="14693" y="3172"/>
                  <a:pt x="15536" y="4240"/>
                </a:cubicBezTo>
                <a:cubicBezTo>
                  <a:pt x="18067" y="7447"/>
                  <a:pt x="20107" y="12401"/>
                  <a:pt x="21315" y="18858"/>
                </a:cubicBezTo>
                <a:lnTo>
                  <a:pt x="21600" y="18566"/>
                </a:lnTo>
                <a:lnTo>
                  <a:pt x="21442" y="21506"/>
                </a:lnTo>
                <a:lnTo>
                  <a:pt x="20494" y="19701"/>
                </a:lnTo>
                <a:lnTo>
                  <a:pt x="20778" y="19409"/>
                </a:lnTo>
                <a:lnTo>
                  <a:pt x="20117" y="16354"/>
                </a:lnTo>
                <a:lnTo>
                  <a:pt x="19854" y="15410"/>
                </a:lnTo>
                <a:lnTo>
                  <a:pt x="19330" y="13548"/>
                </a:lnTo>
                <a:lnTo>
                  <a:pt x="18969" y="12519"/>
                </a:lnTo>
                <a:lnTo>
                  <a:pt x="18427" y="10999"/>
                </a:lnTo>
                <a:lnTo>
                  <a:pt x="17996" y="10010"/>
                </a:lnTo>
                <a:lnTo>
                  <a:pt x="17417" y="8712"/>
                </a:lnTo>
                <a:lnTo>
                  <a:pt x="16927" y="7805"/>
                </a:lnTo>
                <a:lnTo>
                  <a:pt x="16308" y="6694"/>
                </a:lnTo>
                <a:lnTo>
                  <a:pt x="15769" y="5891"/>
                </a:lnTo>
                <a:lnTo>
                  <a:pt x="15111" y="4951"/>
                </a:lnTo>
                <a:lnTo>
                  <a:pt x="14528" y="4265"/>
                </a:lnTo>
                <a:lnTo>
                  <a:pt x="13834" y="3490"/>
                </a:lnTo>
                <a:lnTo>
                  <a:pt x="13212" y="2929"/>
                </a:lnTo>
                <a:lnTo>
                  <a:pt x="12486" y="2318"/>
                </a:lnTo>
                <a:lnTo>
                  <a:pt x="11831" y="1887"/>
                </a:lnTo>
                <a:lnTo>
                  <a:pt x="11077" y="1440"/>
                </a:lnTo>
                <a:lnTo>
                  <a:pt x="10393" y="1146"/>
                </a:lnTo>
                <a:lnTo>
                  <a:pt x="9614" y="863"/>
                </a:lnTo>
                <a:lnTo>
                  <a:pt x="8907" y="710"/>
                </a:lnTo>
                <a:lnTo>
                  <a:pt x="8108" y="594"/>
                </a:lnTo>
                <a:lnTo>
                  <a:pt x="7382" y="586"/>
                </a:lnTo>
                <a:lnTo>
                  <a:pt x="6567" y="639"/>
                </a:lnTo>
                <a:lnTo>
                  <a:pt x="5381" y="865"/>
                </a:lnTo>
                <a:lnTo>
                  <a:pt x="5241" y="911"/>
                </a:lnTo>
                <a:lnTo>
                  <a:pt x="3811" y="1470"/>
                </a:lnTo>
                <a:lnTo>
                  <a:pt x="3376" y="1702"/>
                </a:lnTo>
                <a:lnTo>
                  <a:pt x="3035" y="1887"/>
                </a:lnTo>
                <a:lnTo>
                  <a:pt x="2559" y="2191"/>
                </a:lnTo>
                <a:lnTo>
                  <a:pt x="2240" y="2397"/>
                </a:lnTo>
                <a:lnTo>
                  <a:pt x="1710" y="2792"/>
                </a:lnTo>
                <a:lnTo>
                  <a:pt x="1444" y="2991"/>
                </a:lnTo>
                <a:lnTo>
                  <a:pt x="649" y="3671"/>
                </a:lnTo>
                <a:lnTo>
                  <a:pt x="649" y="3671"/>
                </a:lnTo>
                <a:lnTo>
                  <a:pt x="49" y="4253"/>
                </a:lnTo>
                <a:lnTo>
                  <a:pt x="0" y="4307"/>
                </a:lnTo>
                <a:lnTo>
                  <a:pt x="0" y="4291"/>
                </a:lnTo>
                <a:lnTo>
                  <a:pt x="381" y="3900"/>
                </a:lnTo>
                <a:cubicBezTo>
                  <a:pt x="2725" y="1496"/>
                  <a:pt x="5111" y="238"/>
                  <a:pt x="7408" y="30"/>
                </a:cubicBezTo>
                <a:close/>
              </a:path>
            </a:pathLst>
          </a:custGeom>
          <a:solidFill>
            <a:srgbClr val="FEFEFE"/>
          </a:solidFill>
          <a:ln w="12700">
            <a:miter lim="400000"/>
          </a:ln>
        </p:spPr>
        <p:txBody>
          <a:bodyPr lIns="45719" rIns="45719" anchor="ctr"/>
          <a:lstStyle/>
          <a:p>
            <a:pPr algn="ctr">
              <a:defRPr>
                <a:solidFill>
                  <a:srgbClr val="FFFFFF"/>
                </a:solidFill>
              </a:defRPr>
            </a:pPr>
          </a:p>
        </p:txBody>
      </p:sp>
      <p:sp>
        <p:nvSpPr>
          <p:cNvPr id="4602" name="TextBox 75"/>
          <p:cNvSpPr txBox="1"/>
          <p:nvPr/>
        </p:nvSpPr>
        <p:spPr>
          <a:xfrm>
            <a:off x="2894670" y="3026378"/>
            <a:ext cx="948181"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2500">
                <a:solidFill>
                  <a:srgbClr val="6491C8"/>
                </a:solidFill>
              </a:defRPr>
            </a:lvl1pPr>
          </a:lstStyle>
          <a:p>
            <a:pPr/>
            <a:r>
              <a:t>Idea</a:t>
            </a:r>
          </a:p>
        </p:txBody>
      </p:sp>
      <p:sp>
        <p:nvSpPr>
          <p:cNvPr id="4603" name="TextBox 76"/>
          <p:cNvSpPr txBox="1"/>
          <p:nvPr/>
        </p:nvSpPr>
        <p:spPr>
          <a:xfrm>
            <a:off x="2894673" y="3483373"/>
            <a:ext cx="948179"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a:t>
            </a:r>
          </a:p>
        </p:txBody>
      </p:sp>
      <p:sp>
        <p:nvSpPr>
          <p:cNvPr id="4604" name="Oval 77"/>
          <p:cNvSpPr/>
          <p:nvPr/>
        </p:nvSpPr>
        <p:spPr>
          <a:xfrm>
            <a:off x="6295092" y="3593315"/>
            <a:ext cx="583945" cy="583945"/>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4605" name="TextBox 78"/>
          <p:cNvSpPr txBox="1"/>
          <p:nvPr/>
        </p:nvSpPr>
        <p:spPr>
          <a:xfrm>
            <a:off x="2243794" y="3326843"/>
            <a:ext cx="377054"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01</a:t>
            </a:r>
          </a:p>
        </p:txBody>
      </p:sp>
      <p:sp>
        <p:nvSpPr>
          <p:cNvPr id="4606" name="TextBox 79"/>
          <p:cNvSpPr txBox="1"/>
          <p:nvPr/>
        </p:nvSpPr>
        <p:spPr>
          <a:xfrm>
            <a:off x="6390842" y="3716212"/>
            <a:ext cx="377054"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02</a:t>
            </a:r>
          </a:p>
        </p:txBody>
      </p:sp>
      <p:sp>
        <p:nvSpPr>
          <p:cNvPr id="4607" name="TextBox 80"/>
          <p:cNvSpPr txBox="1"/>
          <p:nvPr/>
        </p:nvSpPr>
        <p:spPr>
          <a:xfrm>
            <a:off x="5227659" y="4227594"/>
            <a:ext cx="1587498"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sz="2500">
                <a:solidFill>
                  <a:schemeClr val="accent1"/>
                </a:solidFill>
              </a:defRPr>
            </a:lvl1pPr>
          </a:lstStyle>
          <a:p>
            <a:pPr/>
            <a:r>
              <a:t>Research</a:t>
            </a:r>
          </a:p>
        </p:txBody>
      </p:sp>
      <p:sp>
        <p:nvSpPr>
          <p:cNvPr id="4608" name="TextBox 81"/>
          <p:cNvSpPr txBox="1"/>
          <p:nvPr/>
        </p:nvSpPr>
        <p:spPr>
          <a:xfrm>
            <a:off x="5143796" y="4684588"/>
            <a:ext cx="1671361"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900">
                <a:solidFill>
                  <a:srgbClr val="7D8287"/>
                </a:solidFill>
              </a:defRPr>
            </a:lvl1pPr>
          </a:lstStyle>
          <a:p>
            <a:pPr/>
            <a:r>
              <a:t>Air saying fruitful were hath waters divided fill may.</a:t>
            </a:r>
          </a:p>
        </p:txBody>
      </p:sp>
      <p:grpSp>
        <p:nvGrpSpPr>
          <p:cNvPr id="4631" name="Group 87"/>
          <p:cNvGrpSpPr/>
          <p:nvPr/>
        </p:nvGrpSpPr>
        <p:grpSpPr>
          <a:xfrm>
            <a:off x="11296354" y="3874851"/>
            <a:ext cx="2064795" cy="2345595"/>
            <a:chOff x="0" y="0"/>
            <a:chExt cx="2064793" cy="2345594"/>
          </a:xfrm>
        </p:grpSpPr>
        <p:sp>
          <p:nvSpPr>
            <p:cNvPr id="4609" name="Freeform 88"/>
            <p:cNvSpPr/>
            <p:nvPr/>
          </p:nvSpPr>
          <p:spPr>
            <a:xfrm>
              <a:off x="395891" y="801786"/>
              <a:ext cx="627101" cy="7629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903" y="5973"/>
                  </a:moveTo>
                  <a:lnTo>
                    <a:pt x="18216" y="5400"/>
                  </a:lnTo>
                  <a:lnTo>
                    <a:pt x="9854" y="10555"/>
                  </a:lnTo>
                  <a:lnTo>
                    <a:pt x="17818" y="16527"/>
                  </a:lnTo>
                  <a:lnTo>
                    <a:pt x="21600" y="16609"/>
                  </a:lnTo>
                  <a:lnTo>
                    <a:pt x="15130" y="21600"/>
                  </a:lnTo>
                  <a:lnTo>
                    <a:pt x="5574" y="18409"/>
                  </a:lnTo>
                  <a:lnTo>
                    <a:pt x="0" y="8918"/>
                  </a:lnTo>
                  <a:lnTo>
                    <a:pt x="9058" y="736"/>
                  </a:lnTo>
                  <a:lnTo>
                    <a:pt x="18315" y="0"/>
                  </a:lnTo>
                  <a:lnTo>
                    <a:pt x="20406" y="3600"/>
                  </a:lnTo>
                  <a:lnTo>
                    <a:pt x="20903" y="5973"/>
                  </a:lnTo>
                  <a:close/>
                </a:path>
              </a:pathLst>
            </a:cu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610" name="Shape 50"/>
            <p:cNvSpPr/>
            <p:nvPr/>
          </p:nvSpPr>
          <p:spPr>
            <a:xfrm>
              <a:off x="596999" y="895990"/>
              <a:ext cx="387267" cy="564392"/>
            </a:xfrm>
            <a:custGeom>
              <a:avLst/>
              <a:gdLst/>
              <a:ahLst/>
              <a:cxnLst>
                <a:cxn ang="0">
                  <a:pos x="wd2" y="hd2"/>
                </a:cxn>
                <a:cxn ang="5400000">
                  <a:pos x="wd2" y="hd2"/>
                </a:cxn>
                <a:cxn ang="10800000">
                  <a:pos x="wd2" y="hd2"/>
                </a:cxn>
                <a:cxn ang="16200000">
                  <a:pos x="wd2" y="hd2"/>
                </a:cxn>
              </a:cxnLst>
              <a:rect l="0" t="0" r="r" b="b"/>
              <a:pathLst>
                <a:path w="20783" h="20931" fill="norm" stroke="1" extrusionOk="0">
                  <a:moveTo>
                    <a:pt x="15399" y="10867"/>
                  </a:moveTo>
                  <a:cubicBezTo>
                    <a:pt x="15887" y="7909"/>
                    <a:pt x="18016" y="5459"/>
                    <a:pt x="20783" y="4255"/>
                  </a:cubicBezTo>
                  <a:cubicBezTo>
                    <a:pt x="19101" y="1915"/>
                    <a:pt x="16335" y="302"/>
                    <a:pt x="12996" y="38"/>
                  </a:cubicBezTo>
                  <a:cubicBezTo>
                    <a:pt x="6843" y="-447"/>
                    <a:pt x="1085" y="3828"/>
                    <a:pt x="134" y="9587"/>
                  </a:cubicBezTo>
                  <a:cubicBezTo>
                    <a:pt x="-817" y="15347"/>
                    <a:pt x="3399" y="20408"/>
                    <a:pt x="9551" y="20894"/>
                  </a:cubicBezTo>
                  <a:cubicBezTo>
                    <a:pt x="12840" y="21153"/>
                    <a:pt x="16015" y="20051"/>
                    <a:pt x="18405" y="18091"/>
                  </a:cubicBezTo>
                  <a:cubicBezTo>
                    <a:pt x="16153" y="16479"/>
                    <a:pt x="14916" y="13789"/>
                    <a:pt x="15399" y="10867"/>
                  </a:cubicBezTo>
                  <a:close/>
                </a:path>
              </a:pathLst>
            </a:custGeom>
            <a:gradFill flip="none" rotWithShape="1">
              <a:gsLst>
                <a:gs pos="23000">
                  <a:srgbClr val="B1B4B7"/>
                </a:gs>
                <a:gs pos="52999">
                  <a:srgbClr val="E5E6E7"/>
                </a:gs>
                <a:gs pos="77000">
                  <a:srgbClr val="B1B4B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11" name="Shape 46"/>
            <p:cNvSpPr/>
            <p:nvPr/>
          </p:nvSpPr>
          <p:spPr>
            <a:xfrm>
              <a:off x="892126" y="177203"/>
              <a:ext cx="315693" cy="113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29"/>
                  </a:lnTo>
                  <a:lnTo>
                    <a:pt x="17403" y="21600"/>
                  </a:lnTo>
                  <a:lnTo>
                    <a:pt x="1605" y="10971"/>
                  </a:lnTo>
                  <a:cubicBezTo>
                    <a:pt x="1605" y="10971"/>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12" name="Shape 47"/>
            <p:cNvSpPr/>
            <p:nvPr/>
          </p:nvSpPr>
          <p:spPr>
            <a:xfrm>
              <a:off x="1136544" y="1753700"/>
              <a:ext cx="537580" cy="3535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40" y="0"/>
                  </a:moveTo>
                  <a:lnTo>
                    <a:pt x="21600" y="6943"/>
                  </a:lnTo>
                  <a:cubicBezTo>
                    <a:pt x="21600" y="6943"/>
                    <a:pt x="13699" y="18625"/>
                    <a:pt x="10293" y="21600"/>
                  </a:cubicBezTo>
                  <a:cubicBezTo>
                    <a:pt x="5509" y="21490"/>
                    <a:pt x="0" y="18184"/>
                    <a:pt x="0" y="18184"/>
                  </a:cubicBezTo>
                  <a:cubicBezTo>
                    <a:pt x="0" y="18184"/>
                    <a:pt x="9640" y="0"/>
                    <a:pt x="964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13" name="Shape 48"/>
            <p:cNvSpPr/>
            <p:nvPr/>
          </p:nvSpPr>
          <p:spPr>
            <a:xfrm>
              <a:off x="1515392" y="1069329"/>
              <a:ext cx="384244" cy="4870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6" y="2080"/>
                  </a:moveTo>
                  <a:lnTo>
                    <a:pt x="5375" y="0"/>
                  </a:lnTo>
                  <a:lnTo>
                    <a:pt x="21600" y="2560"/>
                  </a:lnTo>
                  <a:cubicBezTo>
                    <a:pt x="21194" y="9280"/>
                    <a:pt x="18862" y="21600"/>
                    <a:pt x="18862" y="21600"/>
                  </a:cubicBezTo>
                  <a:lnTo>
                    <a:pt x="0" y="18000"/>
                  </a:lnTo>
                  <a:cubicBezTo>
                    <a:pt x="0" y="18000"/>
                    <a:pt x="3346" y="2080"/>
                    <a:pt x="3346" y="208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14" name="Shape 49"/>
            <p:cNvSpPr/>
            <p:nvPr/>
          </p:nvSpPr>
          <p:spPr>
            <a:xfrm>
              <a:off x="1374852" y="415510"/>
              <a:ext cx="435356" cy="3631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4005"/>
                  </a:moveTo>
                  <a:lnTo>
                    <a:pt x="0" y="0"/>
                  </a:lnTo>
                  <a:lnTo>
                    <a:pt x="15156" y="6151"/>
                  </a:lnTo>
                  <a:lnTo>
                    <a:pt x="21600" y="18739"/>
                  </a:lnTo>
                  <a:lnTo>
                    <a:pt x="6444" y="21600"/>
                  </a:lnTo>
                  <a:cubicBezTo>
                    <a:pt x="6444" y="21600"/>
                    <a:pt x="119" y="4005"/>
                    <a:pt x="119" y="400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15" name="Shape 51"/>
            <p:cNvSpPr/>
            <p:nvPr/>
          </p:nvSpPr>
          <p:spPr>
            <a:xfrm>
              <a:off x="1374852" y="250528"/>
              <a:ext cx="401681" cy="2717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881"/>
                  </a:moveTo>
                  <a:lnTo>
                    <a:pt x="5691" y="0"/>
                  </a:lnTo>
                  <a:lnTo>
                    <a:pt x="0" y="13381"/>
                  </a:lnTo>
                  <a:lnTo>
                    <a:pt x="16426" y="21600"/>
                  </a:lnTo>
                  <a:cubicBezTo>
                    <a:pt x="16426" y="21600"/>
                    <a:pt x="21600" y="6881"/>
                    <a:pt x="21600" y="6881"/>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16" name="Shape 52"/>
            <p:cNvSpPr/>
            <p:nvPr/>
          </p:nvSpPr>
          <p:spPr>
            <a:xfrm>
              <a:off x="1729258" y="684371"/>
              <a:ext cx="335536" cy="3986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13" y="3225"/>
                  </a:moveTo>
                  <a:lnTo>
                    <a:pt x="21600" y="21600"/>
                  </a:lnTo>
                  <a:lnTo>
                    <a:pt x="2787" y="18375"/>
                  </a:lnTo>
                  <a:lnTo>
                    <a:pt x="0" y="0"/>
                  </a:lnTo>
                  <a:cubicBezTo>
                    <a:pt x="0" y="0"/>
                    <a:pt x="18813" y="3225"/>
                    <a:pt x="18813" y="322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17" name="Shape 53"/>
            <p:cNvSpPr/>
            <p:nvPr/>
          </p:nvSpPr>
          <p:spPr>
            <a:xfrm>
              <a:off x="1610269" y="1020445"/>
              <a:ext cx="453396" cy="1076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946"/>
                  </a:moveTo>
                  <a:lnTo>
                    <a:pt x="7677" y="0"/>
                  </a:lnTo>
                  <a:lnTo>
                    <a:pt x="0" y="10016"/>
                  </a:lnTo>
                  <a:lnTo>
                    <a:pt x="13751" y="21600"/>
                  </a:lnTo>
                  <a:cubicBezTo>
                    <a:pt x="13751" y="21600"/>
                    <a:pt x="21600" y="11946"/>
                    <a:pt x="21600" y="119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18" name="Shape 54"/>
            <p:cNvSpPr/>
            <p:nvPr/>
          </p:nvSpPr>
          <p:spPr>
            <a:xfrm>
              <a:off x="1555275" y="1475509"/>
              <a:ext cx="442571" cy="1142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87" y="2046"/>
                  </a:moveTo>
                  <a:lnTo>
                    <a:pt x="21600" y="21600"/>
                  </a:lnTo>
                  <a:lnTo>
                    <a:pt x="7513" y="19554"/>
                  </a:lnTo>
                  <a:lnTo>
                    <a:pt x="0" y="0"/>
                  </a:lnTo>
                  <a:cubicBezTo>
                    <a:pt x="0" y="0"/>
                    <a:pt x="14087" y="2046"/>
                    <a:pt x="14087" y="2046"/>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19" name="Shape 55"/>
            <p:cNvSpPr/>
            <p:nvPr/>
          </p:nvSpPr>
          <p:spPr>
            <a:xfrm>
              <a:off x="1564276" y="1576497"/>
              <a:ext cx="435356" cy="3144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80" y="0"/>
                  </a:moveTo>
                  <a:lnTo>
                    <a:pt x="21600" y="743"/>
                  </a:lnTo>
                  <a:lnTo>
                    <a:pt x="15126" y="21600"/>
                  </a:lnTo>
                  <a:lnTo>
                    <a:pt x="0" y="20650"/>
                  </a:lnTo>
                  <a:lnTo>
                    <a:pt x="7280" y="0"/>
                  </a:lnTo>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0" name="Shape 56"/>
            <p:cNvSpPr/>
            <p:nvPr/>
          </p:nvSpPr>
          <p:spPr>
            <a:xfrm>
              <a:off x="1179317" y="2022560"/>
              <a:ext cx="362597" cy="2134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1" y="0"/>
                  </a:moveTo>
                  <a:lnTo>
                    <a:pt x="21600" y="19227"/>
                  </a:lnTo>
                  <a:lnTo>
                    <a:pt x="3439" y="21600"/>
                  </a:lnTo>
                  <a:lnTo>
                    <a:pt x="0" y="2373"/>
                  </a:lnTo>
                  <a:cubicBezTo>
                    <a:pt x="0" y="2373"/>
                    <a:pt x="18161" y="0"/>
                    <a:pt x="18161"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1" name="Shape 57"/>
            <p:cNvSpPr/>
            <p:nvPr/>
          </p:nvSpPr>
          <p:spPr>
            <a:xfrm>
              <a:off x="983782" y="2209094"/>
              <a:ext cx="557424" cy="136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786" y="3711"/>
                  </a:lnTo>
                  <a:lnTo>
                    <a:pt x="0" y="21600"/>
                  </a:lnTo>
                  <a:lnTo>
                    <a:pt x="10765" y="21029"/>
                  </a:lnTo>
                  <a:cubicBezTo>
                    <a:pt x="10765" y="21029"/>
                    <a:pt x="21600" y="0"/>
                    <a:pt x="2160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2" name="Shape 58"/>
            <p:cNvSpPr/>
            <p:nvPr/>
          </p:nvSpPr>
          <p:spPr>
            <a:xfrm>
              <a:off x="595604" y="2105217"/>
              <a:ext cx="382440" cy="2182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2797"/>
                  </a:moveTo>
                  <a:lnTo>
                    <a:pt x="3260" y="4225"/>
                  </a:lnTo>
                  <a:lnTo>
                    <a:pt x="0" y="21124"/>
                  </a:lnTo>
                  <a:lnTo>
                    <a:pt x="18034" y="21600"/>
                  </a:lnTo>
                  <a:lnTo>
                    <a:pt x="21600" y="9104"/>
                  </a:lnTo>
                  <a:lnTo>
                    <a:pt x="15487" y="0"/>
                  </a:lnTo>
                  <a:cubicBezTo>
                    <a:pt x="15487" y="0"/>
                    <a:pt x="7200" y="2797"/>
                    <a:pt x="7200" y="2797"/>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3" name="Shape 59"/>
            <p:cNvSpPr/>
            <p:nvPr/>
          </p:nvSpPr>
          <p:spPr>
            <a:xfrm>
              <a:off x="140540" y="1808694"/>
              <a:ext cx="212267" cy="1016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94"/>
                  </a:moveTo>
                  <a:lnTo>
                    <a:pt x="11259" y="0"/>
                  </a:lnTo>
                  <a:lnTo>
                    <a:pt x="14686" y="1534"/>
                  </a:lnTo>
                  <a:lnTo>
                    <a:pt x="21600" y="21600"/>
                  </a:lnTo>
                  <a:cubicBezTo>
                    <a:pt x="21600" y="21600"/>
                    <a:pt x="0" y="17894"/>
                    <a:pt x="0" y="17894"/>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4" name="Shape 60"/>
            <p:cNvSpPr/>
            <p:nvPr/>
          </p:nvSpPr>
          <p:spPr>
            <a:xfrm>
              <a:off x="30552" y="882795"/>
              <a:ext cx="164762" cy="697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35" y="12662"/>
                  </a:moveTo>
                  <a:lnTo>
                    <a:pt x="0" y="21600"/>
                  </a:lnTo>
                  <a:lnTo>
                    <a:pt x="21600" y="0"/>
                  </a:lnTo>
                  <a:cubicBezTo>
                    <a:pt x="21600" y="0"/>
                    <a:pt x="19235" y="12662"/>
                    <a:pt x="19235" y="1266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5" name="Shape 61"/>
            <p:cNvSpPr/>
            <p:nvPr/>
          </p:nvSpPr>
          <p:spPr>
            <a:xfrm>
              <a:off x="360516" y="290081"/>
              <a:ext cx="226097" cy="1371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043" y="18568"/>
                  </a:lnTo>
                  <a:lnTo>
                    <a:pt x="10800" y="21600"/>
                  </a:lnTo>
                  <a:lnTo>
                    <a:pt x="21600" y="8242"/>
                  </a:lnTo>
                  <a:cubicBezTo>
                    <a:pt x="21600" y="8242"/>
                    <a:pt x="0" y="0"/>
                    <a:pt x="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6" name="Shape 62"/>
            <p:cNvSpPr/>
            <p:nvPr/>
          </p:nvSpPr>
          <p:spPr>
            <a:xfrm>
              <a:off x="904347" y="-1"/>
              <a:ext cx="310882" cy="2687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6" y="15463"/>
                  </a:moveTo>
                  <a:lnTo>
                    <a:pt x="0" y="0"/>
                  </a:lnTo>
                  <a:lnTo>
                    <a:pt x="21224" y="7393"/>
                  </a:lnTo>
                  <a:lnTo>
                    <a:pt x="21600" y="21600"/>
                  </a:lnTo>
                  <a:cubicBezTo>
                    <a:pt x="21600" y="21600"/>
                    <a:pt x="11322" y="15656"/>
                    <a:pt x="836" y="1546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7" name="Shape 63"/>
            <p:cNvSpPr/>
            <p:nvPr/>
          </p:nvSpPr>
          <p:spPr>
            <a:xfrm>
              <a:off x="-1" y="-1"/>
              <a:ext cx="1775092" cy="23451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74" y="11024"/>
                  </a:moveTo>
                  <a:cubicBezTo>
                    <a:pt x="12055" y="12478"/>
                    <a:pt x="10728" y="13557"/>
                    <a:pt x="9310" y="13435"/>
                  </a:cubicBezTo>
                  <a:cubicBezTo>
                    <a:pt x="7892" y="13312"/>
                    <a:pt x="6920" y="12034"/>
                    <a:pt x="7139" y="10580"/>
                  </a:cubicBezTo>
                  <a:cubicBezTo>
                    <a:pt x="7358" y="9126"/>
                    <a:pt x="8686" y="8047"/>
                    <a:pt x="10104" y="8169"/>
                  </a:cubicBezTo>
                  <a:cubicBezTo>
                    <a:pt x="11522" y="8292"/>
                    <a:pt x="12494" y="9570"/>
                    <a:pt x="12274" y="11024"/>
                  </a:cubicBezTo>
                  <a:close/>
                  <a:moveTo>
                    <a:pt x="18852" y="13326"/>
                  </a:moveTo>
                  <a:cubicBezTo>
                    <a:pt x="19043" y="12781"/>
                    <a:pt x="19186" y="12214"/>
                    <a:pt x="19275" y="11629"/>
                  </a:cubicBezTo>
                  <a:cubicBezTo>
                    <a:pt x="19352" y="11116"/>
                    <a:pt x="19384" y="10609"/>
                    <a:pt x="19375" y="10113"/>
                  </a:cubicBezTo>
                  <a:lnTo>
                    <a:pt x="19639" y="9853"/>
                  </a:lnTo>
                  <a:lnTo>
                    <a:pt x="21600" y="9393"/>
                  </a:lnTo>
                  <a:lnTo>
                    <a:pt x="21073" y="6270"/>
                  </a:lnTo>
                  <a:lnTo>
                    <a:pt x="18819" y="6779"/>
                  </a:lnTo>
                  <a:lnTo>
                    <a:pt x="18608" y="6724"/>
                  </a:lnTo>
                  <a:cubicBezTo>
                    <a:pt x="18167" y="5765"/>
                    <a:pt x="17549" y="4905"/>
                    <a:pt x="16787" y="4188"/>
                  </a:cubicBezTo>
                  <a:lnTo>
                    <a:pt x="16771" y="3833"/>
                  </a:lnTo>
                  <a:lnTo>
                    <a:pt x="18059" y="2282"/>
                  </a:lnTo>
                  <a:lnTo>
                    <a:pt x="15629" y="753"/>
                  </a:lnTo>
                  <a:lnTo>
                    <a:pt x="14224" y="2415"/>
                  </a:lnTo>
                  <a:lnTo>
                    <a:pt x="14006" y="2470"/>
                  </a:lnTo>
                  <a:cubicBezTo>
                    <a:pt x="13311" y="2214"/>
                    <a:pt x="12565" y="2044"/>
                    <a:pt x="11779" y="1976"/>
                  </a:cubicBezTo>
                  <a:cubicBezTo>
                    <a:pt x="11649" y="1965"/>
                    <a:pt x="11518" y="1957"/>
                    <a:pt x="11388" y="1952"/>
                  </a:cubicBezTo>
                  <a:lnTo>
                    <a:pt x="11151" y="1772"/>
                  </a:lnTo>
                  <a:lnTo>
                    <a:pt x="11005" y="0"/>
                  </a:lnTo>
                  <a:lnTo>
                    <a:pt x="8137" y="510"/>
                  </a:lnTo>
                  <a:lnTo>
                    <a:pt x="8166" y="2193"/>
                  </a:lnTo>
                  <a:lnTo>
                    <a:pt x="7826" y="2519"/>
                  </a:lnTo>
                  <a:cubicBezTo>
                    <a:pt x="6995" y="2826"/>
                    <a:pt x="6210" y="3249"/>
                    <a:pt x="5494" y="3769"/>
                  </a:cubicBezTo>
                  <a:lnTo>
                    <a:pt x="5444" y="3744"/>
                  </a:lnTo>
                  <a:lnTo>
                    <a:pt x="4420" y="2658"/>
                  </a:lnTo>
                  <a:lnTo>
                    <a:pt x="2224" y="4674"/>
                  </a:lnTo>
                  <a:lnTo>
                    <a:pt x="3161" y="5760"/>
                  </a:lnTo>
                  <a:lnTo>
                    <a:pt x="3206" y="6102"/>
                  </a:lnTo>
                  <a:cubicBezTo>
                    <a:pt x="2694" y="6836"/>
                    <a:pt x="2280" y="7646"/>
                    <a:pt x="1988" y="8511"/>
                  </a:cubicBezTo>
                  <a:lnTo>
                    <a:pt x="380" y="8751"/>
                  </a:lnTo>
                  <a:lnTo>
                    <a:pt x="0" y="11963"/>
                  </a:lnTo>
                  <a:lnTo>
                    <a:pt x="1544" y="12321"/>
                  </a:lnTo>
                  <a:cubicBezTo>
                    <a:pt x="1604" y="12926"/>
                    <a:pt x="1727" y="13512"/>
                    <a:pt x="1907" y="14072"/>
                  </a:cubicBezTo>
                  <a:lnTo>
                    <a:pt x="1756" y="14289"/>
                  </a:lnTo>
                  <a:lnTo>
                    <a:pt x="527" y="15264"/>
                  </a:lnTo>
                  <a:lnTo>
                    <a:pt x="1756" y="17435"/>
                  </a:lnTo>
                  <a:lnTo>
                    <a:pt x="3102" y="16660"/>
                  </a:lnTo>
                  <a:lnTo>
                    <a:pt x="3309" y="16693"/>
                  </a:lnTo>
                  <a:cubicBezTo>
                    <a:pt x="3818" y="17332"/>
                    <a:pt x="4422" y="17893"/>
                    <a:pt x="5106" y="18356"/>
                  </a:cubicBezTo>
                  <a:lnTo>
                    <a:pt x="5268" y="18698"/>
                  </a:lnTo>
                  <a:lnTo>
                    <a:pt x="4741" y="20293"/>
                  </a:lnTo>
                  <a:lnTo>
                    <a:pt x="7259" y="21356"/>
                  </a:lnTo>
                  <a:lnTo>
                    <a:pt x="7961" y="19783"/>
                  </a:lnTo>
                  <a:lnTo>
                    <a:pt x="8556" y="19690"/>
                  </a:lnTo>
                  <a:cubicBezTo>
                    <a:pt x="8735" y="19717"/>
                    <a:pt x="8916" y="19739"/>
                    <a:pt x="9099" y="19754"/>
                  </a:cubicBezTo>
                  <a:cubicBezTo>
                    <a:pt x="9647" y="19802"/>
                    <a:pt x="10190" y="19798"/>
                    <a:pt x="10725" y="19746"/>
                  </a:cubicBezTo>
                  <a:lnTo>
                    <a:pt x="11444" y="19938"/>
                  </a:lnTo>
                  <a:lnTo>
                    <a:pt x="12000" y="21600"/>
                  </a:lnTo>
                  <a:lnTo>
                    <a:pt x="15073" y="20559"/>
                  </a:lnTo>
                  <a:lnTo>
                    <a:pt x="14371" y="18809"/>
                  </a:lnTo>
                  <a:lnTo>
                    <a:pt x="14499" y="18534"/>
                  </a:lnTo>
                  <a:cubicBezTo>
                    <a:pt x="15438" y="17996"/>
                    <a:pt x="16287" y="17301"/>
                    <a:pt x="17004" y="16482"/>
                  </a:cubicBezTo>
                  <a:lnTo>
                    <a:pt x="17327" y="16482"/>
                  </a:lnTo>
                  <a:lnTo>
                    <a:pt x="19024" y="17302"/>
                  </a:lnTo>
                  <a:lnTo>
                    <a:pt x="20810" y="14533"/>
                  </a:lnTo>
                  <a:lnTo>
                    <a:pt x="18937" y="13580"/>
                  </a:lnTo>
                  <a:cubicBezTo>
                    <a:pt x="18937" y="13580"/>
                    <a:pt x="18852" y="13326"/>
                    <a:pt x="18852" y="13326"/>
                  </a:cubicBezTo>
                  <a:close/>
                </a:path>
              </a:pathLst>
            </a:custGeom>
            <a:gradFill flip="none" rotWithShape="1">
              <a:gsLst>
                <a:gs pos="0">
                  <a:srgbClr val="CBCDCF"/>
                </a:gs>
                <a:gs pos="93000">
                  <a:srgbClr val="FEFEFE"/>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8" name="Shape 64"/>
            <p:cNvSpPr/>
            <p:nvPr/>
          </p:nvSpPr>
          <p:spPr>
            <a:xfrm>
              <a:off x="219984" y="378870"/>
              <a:ext cx="1217955" cy="1602899"/>
            </a:xfrm>
            <a:custGeom>
              <a:avLst/>
              <a:gdLst/>
              <a:ahLst/>
              <a:cxnLst>
                <a:cxn ang="0">
                  <a:pos x="wd2" y="hd2"/>
                </a:cxn>
                <a:cxn ang="5400000">
                  <a:pos x="wd2" y="hd2"/>
                </a:cxn>
                <a:cxn ang="10800000">
                  <a:pos x="wd2" y="hd2"/>
                </a:cxn>
                <a:cxn ang="16200000">
                  <a:pos x="wd2" y="hd2"/>
                </a:cxn>
              </a:cxnLst>
              <a:rect l="0" t="0" r="r" b="b"/>
              <a:pathLst>
                <a:path w="20164" h="20697" fill="norm" stroke="1" extrusionOk="0">
                  <a:moveTo>
                    <a:pt x="13014" y="10610"/>
                  </a:moveTo>
                  <a:cubicBezTo>
                    <a:pt x="12716" y="12649"/>
                    <a:pt x="10910" y="14162"/>
                    <a:pt x="8981" y="13990"/>
                  </a:cubicBezTo>
                  <a:cubicBezTo>
                    <a:pt x="7051" y="13818"/>
                    <a:pt x="5729" y="12027"/>
                    <a:pt x="6027" y="9988"/>
                  </a:cubicBezTo>
                  <a:cubicBezTo>
                    <a:pt x="6326" y="7950"/>
                    <a:pt x="8132" y="6436"/>
                    <a:pt x="10061" y="6608"/>
                  </a:cubicBezTo>
                  <a:cubicBezTo>
                    <a:pt x="11990" y="6780"/>
                    <a:pt x="13313" y="8571"/>
                    <a:pt x="13014" y="10610"/>
                  </a:cubicBezTo>
                  <a:close/>
                  <a:moveTo>
                    <a:pt x="11591" y="39"/>
                  </a:moveTo>
                  <a:cubicBezTo>
                    <a:pt x="6086" y="-451"/>
                    <a:pt x="948" y="3768"/>
                    <a:pt x="115" y="9462"/>
                  </a:cubicBezTo>
                  <a:cubicBezTo>
                    <a:pt x="-718" y="15156"/>
                    <a:pt x="3069" y="20169"/>
                    <a:pt x="8573" y="20659"/>
                  </a:cubicBezTo>
                  <a:cubicBezTo>
                    <a:pt x="14078" y="21149"/>
                    <a:pt x="19216" y="16930"/>
                    <a:pt x="20049" y="11236"/>
                  </a:cubicBezTo>
                  <a:cubicBezTo>
                    <a:pt x="20882" y="5542"/>
                    <a:pt x="17095" y="529"/>
                    <a:pt x="11591" y="39"/>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29" name="Shape 65"/>
            <p:cNvSpPr/>
            <p:nvPr/>
          </p:nvSpPr>
          <p:spPr>
            <a:xfrm>
              <a:off x="244400" y="403321"/>
              <a:ext cx="1163493" cy="1554319"/>
            </a:xfrm>
            <a:custGeom>
              <a:avLst/>
              <a:gdLst/>
              <a:ahLst/>
              <a:cxnLst>
                <a:cxn ang="0">
                  <a:pos x="wd2" y="hd2"/>
                </a:cxn>
                <a:cxn ang="5400000">
                  <a:pos x="wd2" y="hd2"/>
                </a:cxn>
                <a:cxn ang="10800000">
                  <a:pos x="wd2" y="hd2"/>
                </a:cxn>
                <a:cxn ang="16200000">
                  <a:pos x="wd2" y="hd2"/>
                </a:cxn>
              </a:cxnLst>
              <a:rect l="0" t="0" r="r" b="b"/>
              <a:pathLst>
                <a:path w="20147" h="20709" fill="norm" stroke="1" extrusionOk="0">
                  <a:moveTo>
                    <a:pt x="13178" y="10628"/>
                  </a:moveTo>
                  <a:cubicBezTo>
                    <a:pt x="12866" y="12731"/>
                    <a:pt x="10978" y="14293"/>
                    <a:pt x="8960" y="14115"/>
                  </a:cubicBezTo>
                  <a:cubicBezTo>
                    <a:pt x="6942" y="13938"/>
                    <a:pt x="5559" y="12089"/>
                    <a:pt x="5871" y="9986"/>
                  </a:cubicBezTo>
                  <a:cubicBezTo>
                    <a:pt x="6183" y="7883"/>
                    <a:pt x="8071" y="6321"/>
                    <a:pt x="10089" y="6498"/>
                  </a:cubicBezTo>
                  <a:cubicBezTo>
                    <a:pt x="12107" y="6676"/>
                    <a:pt x="13490" y="8524"/>
                    <a:pt x="13178" y="10628"/>
                  </a:cubicBezTo>
                  <a:close/>
                  <a:moveTo>
                    <a:pt x="11603" y="38"/>
                  </a:moveTo>
                  <a:cubicBezTo>
                    <a:pt x="6105" y="-445"/>
                    <a:pt x="963" y="3783"/>
                    <a:pt x="118" y="9481"/>
                  </a:cubicBezTo>
                  <a:cubicBezTo>
                    <a:pt x="-727" y="15179"/>
                    <a:pt x="3045" y="20189"/>
                    <a:pt x="8543" y="20672"/>
                  </a:cubicBezTo>
                  <a:cubicBezTo>
                    <a:pt x="14041" y="21155"/>
                    <a:pt x="19183" y="16927"/>
                    <a:pt x="20028" y="11229"/>
                  </a:cubicBezTo>
                  <a:cubicBezTo>
                    <a:pt x="20873" y="5531"/>
                    <a:pt x="17101" y="521"/>
                    <a:pt x="11603" y="38"/>
                  </a:cubicBezTo>
                  <a:close/>
                </a:path>
              </a:pathLst>
            </a:custGeom>
            <a:gradFill flip="none" rotWithShape="1">
              <a:gsLst>
                <a:gs pos="0">
                  <a:srgbClr val="E5E6E7"/>
                </a:gs>
                <a:gs pos="93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30" name="Shape 66"/>
            <p:cNvSpPr/>
            <p:nvPr/>
          </p:nvSpPr>
          <p:spPr>
            <a:xfrm>
              <a:off x="1283195" y="85546"/>
              <a:ext cx="495487" cy="2525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2163" y="6377"/>
                  </a:lnTo>
                  <a:lnTo>
                    <a:pt x="0" y="0"/>
                  </a:lnTo>
                  <a:lnTo>
                    <a:pt x="8703" y="14194"/>
                  </a:lnTo>
                  <a:cubicBezTo>
                    <a:pt x="8703" y="14194"/>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632" name="Freeform 173"/>
          <p:cNvSpPr/>
          <p:nvPr/>
        </p:nvSpPr>
        <p:spPr>
          <a:xfrm flipV="1" rot="3289235">
            <a:off x="9629950" y="3780532"/>
            <a:ext cx="1579941" cy="666762"/>
          </a:xfrm>
          <a:custGeom>
            <a:avLst/>
            <a:gdLst/>
            <a:ahLst/>
            <a:cxnLst>
              <a:cxn ang="0">
                <a:pos x="wd2" y="hd2"/>
              </a:cxn>
              <a:cxn ang="5400000">
                <a:pos x="wd2" y="hd2"/>
              </a:cxn>
              <a:cxn ang="10800000">
                <a:pos x="wd2" y="hd2"/>
              </a:cxn>
              <a:cxn ang="16200000">
                <a:pos x="wd2" y="hd2"/>
              </a:cxn>
            </a:cxnLst>
            <a:rect l="0" t="0" r="r" b="b"/>
            <a:pathLst>
              <a:path w="21600" h="21506" fill="norm" stroke="1" extrusionOk="0">
                <a:moveTo>
                  <a:pt x="7408" y="30"/>
                </a:moveTo>
                <a:cubicBezTo>
                  <a:pt x="8786" y="-94"/>
                  <a:pt x="10131" y="160"/>
                  <a:pt x="11415" y="772"/>
                </a:cubicBezTo>
                <a:cubicBezTo>
                  <a:pt x="11904" y="1005"/>
                  <a:pt x="12385" y="1290"/>
                  <a:pt x="12855" y="1625"/>
                </a:cubicBezTo>
                <a:cubicBezTo>
                  <a:pt x="13795" y="2297"/>
                  <a:pt x="14693" y="3172"/>
                  <a:pt x="15536" y="4240"/>
                </a:cubicBezTo>
                <a:cubicBezTo>
                  <a:pt x="18067" y="7447"/>
                  <a:pt x="20107" y="12401"/>
                  <a:pt x="21315" y="18858"/>
                </a:cubicBezTo>
                <a:lnTo>
                  <a:pt x="21600" y="18566"/>
                </a:lnTo>
                <a:lnTo>
                  <a:pt x="21442" y="21506"/>
                </a:lnTo>
                <a:lnTo>
                  <a:pt x="20494" y="19701"/>
                </a:lnTo>
                <a:lnTo>
                  <a:pt x="20778" y="19409"/>
                </a:lnTo>
                <a:lnTo>
                  <a:pt x="20117" y="16354"/>
                </a:lnTo>
                <a:lnTo>
                  <a:pt x="19854" y="15410"/>
                </a:lnTo>
                <a:lnTo>
                  <a:pt x="19330" y="13548"/>
                </a:lnTo>
                <a:lnTo>
                  <a:pt x="18969" y="12519"/>
                </a:lnTo>
                <a:lnTo>
                  <a:pt x="18427" y="10999"/>
                </a:lnTo>
                <a:lnTo>
                  <a:pt x="17996" y="10010"/>
                </a:lnTo>
                <a:lnTo>
                  <a:pt x="17417" y="8712"/>
                </a:lnTo>
                <a:lnTo>
                  <a:pt x="16927" y="7805"/>
                </a:lnTo>
                <a:lnTo>
                  <a:pt x="16308" y="6694"/>
                </a:lnTo>
                <a:lnTo>
                  <a:pt x="15769" y="5891"/>
                </a:lnTo>
                <a:lnTo>
                  <a:pt x="15111" y="4951"/>
                </a:lnTo>
                <a:lnTo>
                  <a:pt x="14528" y="4265"/>
                </a:lnTo>
                <a:lnTo>
                  <a:pt x="13834" y="3490"/>
                </a:lnTo>
                <a:lnTo>
                  <a:pt x="13212" y="2929"/>
                </a:lnTo>
                <a:lnTo>
                  <a:pt x="12486" y="2318"/>
                </a:lnTo>
                <a:lnTo>
                  <a:pt x="11831" y="1887"/>
                </a:lnTo>
                <a:lnTo>
                  <a:pt x="11077" y="1440"/>
                </a:lnTo>
                <a:lnTo>
                  <a:pt x="10393" y="1146"/>
                </a:lnTo>
                <a:lnTo>
                  <a:pt x="9614" y="863"/>
                </a:lnTo>
                <a:lnTo>
                  <a:pt x="8907" y="710"/>
                </a:lnTo>
                <a:lnTo>
                  <a:pt x="8108" y="594"/>
                </a:lnTo>
                <a:lnTo>
                  <a:pt x="7382" y="586"/>
                </a:lnTo>
                <a:lnTo>
                  <a:pt x="6567" y="639"/>
                </a:lnTo>
                <a:lnTo>
                  <a:pt x="5381" y="865"/>
                </a:lnTo>
                <a:lnTo>
                  <a:pt x="5241" y="911"/>
                </a:lnTo>
                <a:lnTo>
                  <a:pt x="3811" y="1470"/>
                </a:lnTo>
                <a:lnTo>
                  <a:pt x="3376" y="1702"/>
                </a:lnTo>
                <a:lnTo>
                  <a:pt x="3035" y="1887"/>
                </a:lnTo>
                <a:lnTo>
                  <a:pt x="2559" y="2191"/>
                </a:lnTo>
                <a:lnTo>
                  <a:pt x="2240" y="2397"/>
                </a:lnTo>
                <a:lnTo>
                  <a:pt x="1710" y="2792"/>
                </a:lnTo>
                <a:lnTo>
                  <a:pt x="1444" y="2991"/>
                </a:lnTo>
                <a:lnTo>
                  <a:pt x="649" y="3671"/>
                </a:lnTo>
                <a:lnTo>
                  <a:pt x="649" y="3671"/>
                </a:lnTo>
                <a:lnTo>
                  <a:pt x="49" y="4253"/>
                </a:lnTo>
                <a:lnTo>
                  <a:pt x="0" y="4307"/>
                </a:lnTo>
                <a:lnTo>
                  <a:pt x="0" y="4291"/>
                </a:lnTo>
                <a:lnTo>
                  <a:pt x="381" y="3900"/>
                </a:lnTo>
                <a:cubicBezTo>
                  <a:pt x="2725" y="1496"/>
                  <a:pt x="5111" y="238"/>
                  <a:pt x="7408" y="30"/>
                </a:cubicBezTo>
                <a:close/>
              </a:path>
            </a:pathLst>
          </a:custGeom>
          <a:solidFill>
            <a:srgbClr val="000000">
              <a:alpha val="25000"/>
            </a:srgbClr>
          </a:solidFill>
          <a:ln w="12700">
            <a:miter lim="400000"/>
          </a:ln>
        </p:spPr>
        <p:txBody>
          <a:bodyPr lIns="45719" rIns="45719" anchor="ctr"/>
          <a:lstStyle/>
          <a:p>
            <a:pPr algn="ctr">
              <a:defRPr>
                <a:solidFill>
                  <a:srgbClr val="FFFFFF"/>
                </a:solidFill>
              </a:defRPr>
            </a:pPr>
          </a:p>
        </p:txBody>
      </p:sp>
      <p:grpSp>
        <p:nvGrpSpPr>
          <p:cNvPr id="4652" name="Group 175"/>
          <p:cNvGrpSpPr/>
          <p:nvPr/>
        </p:nvGrpSpPr>
        <p:grpSpPr>
          <a:xfrm>
            <a:off x="6854118" y="2074728"/>
            <a:ext cx="3436544" cy="3012639"/>
            <a:chOff x="0" y="0"/>
            <a:chExt cx="3436542" cy="3012637"/>
          </a:xfrm>
        </p:grpSpPr>
        <p:sp>
          <p:nvSpPr>
            <p:cNvPr id="4633" name="Shape 6"/>
            <p:cNvSpPr/>
            <p:nvPr/>
          </p:nvSpPr>
          <p:spPr>
            <a:xfrm rot="21083148">
              <a:off x="115102" y="395107"/>
              <a:ext cx="1662135" cy="1662132"/>
            </a:xfrm>
            <a:prstGeom prst="ellipse">
              <a:avLst/>
            </a:prstGeom>
            <a:solidFill>
              <a:srgbClr val="FEFEFE">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639" name="Group 177"/>
            <p:cNvGrpSpPr/>
            <p:nvPr/>
          </p:nvGrpSpPr>
          <p:grpSpPr>
            <a:xfrm>
              <a:off x="891959" y="0"/>
              <a:ext cx="2544584" cy="3012638"/>
              <a:chOff x="0" y="0"/>
              <a:chExt cx="2544583" cy="3012637"/>
            </a:xfrm>
          </p:grpSpPr>
          <p:sp>
            <p:nvSpPr>
              <p:cNvPr id="4634" name="Freeform 190"/>
              <p:cNvSpPr/>
              <p:nvPr/>
            </p:nvSpPr>
            <p:spPr>
              <a:xfrm rot="1560145">
                <a:off x="487488" y="213166"/>
                <a:ext cx="1569608" cy="2586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1" y="10261"/>
                    </a:moveTo>
                    <a:lnTo>
                      <a:pt x="4509" y="10979"/>
                    </a:lnTo>
                    <a:lnTo>
                      <a:pt x="4509" y="10445"/>
                    </a:lnTo>
                    <a:lnTo>
                      <a:pt x="9178" y="10445"/>
                    </a:lnTo>
                    <a:lnTo>
                      <a:pt x="9178" y="12112"/>
                    </a:lnTo>
                    <a:lnTo>
                      <a:pt x="9641" y="12225"/>
                    </a:lnTo>
                    <a:lnTo>
                      <a:pt x="9178" y="12930"/>
                    </a:lnTo>
                    <a:lnTo>
                      <a:pt x="7830" y="12930"/>
                    </a:lnTo>
                    <a:lnTo>
                      <a:pt x="7830" y="14526"/>
                    </a:lnTo>
                    <a:cubicBezTo>
                      <a:pt x="7830" y="14628"/>
                      <a:pt x="7764" y="14730"/>
                      <a:pt x="7636" y="14808"/>
                    </a:cubicBezTo>
                    <a:cubicBezTo>
                      <a:pt x="7508" y="14886"/>
                      <a:pt x="7341" y="14925"/>
                      <a:pt x="7172" y="14925"/>
                    </a:cubicBezTo>
                    <a:lnTo>
                      <a:pt x="6514" y="14925"/>
                    </a:lnTo>
                    <a:cubicBezTo>
                      <a:pt x="6347" y="14925"/>
                      <a:pt x="6177" y="14886"/>
                      <a:pt x="6048" y="14808"/>
                    </a:cubicBezTo>
                    <a:cubicBezTo>
                      <a:pt x="5920" y="14730"/>
                      <a:pt x="5856" y="14628"/>
                      <a:pt x="5856" y="14526"/>
                    </a:cubicBezTo>
                    <a:lnTo>
                      <a:pt x="5856" y="12930"/>
                    </a:lnTo>
                    <a:lnTo>
                      <a:pt x="4483" y="12930"/>
                    </a:lnTo>
                    <a:lnTo>
                      <a:pt x="3497" y="12360"/>
                    </a:lnTo>
                    <a:lnTo>
                      <a:pt x="1686" y="13516"/>
                    </a:lnTo>
                    <a:cubicBezTo>
                      <a:pt x="1568" y="13591"/>
                      <a:pt x="1406" y="13638"/>
                      <a:pt x="1227" y="13641"/>
                    </a:cubicBezTo>
                    <a:cubicBezTo>
                      <a:pt x="1046" y="13643"/>
                      <a:pt x="879" y="13601"/>
                      <a:pt x="756" y="13530"/>
                    </a:cubicBezTo>
                    <a:cubicBezTo>
                      <a:pt x="756" y="13530"/>
                      <a:pt x="281" y="13255"/>
                      <a:pt x="281" y="13255"/>
                    </a:cubicBezTo>
                    <a:cubicBezTo>
                      <a:pt x="157" y="13184"/>
                      <a:pt x="79" y="13086"/>
                      <a:pt x="76" y="12976"/>
                    </a:cubicBezTo>
                    <a:cubicBezTo>
                      <a:pt x="71" y="12865"/>
                      <a:pt x="141" y="12764"/>
                      <a:pt x="256" y="12690"/>
                    </a:cubicBezTo>
                    <a:lnTo>
                      <a:pt x="2071" y="11535"/>
                    </a:lnTo>
                    <a:lnTo>
                      <a:pt x="1158" y="10982"/>
                    </a:lnTo>
                    <a:lnTo>
                      <a:pt x="1087" y="10965"/>
                    </a:lnTo>
                    <a:lnTo>
                      <a:pt x="1099" y="10947"/>
                    </a:lnTo>
                    <a:lnTo>
                      <a:pt x="1091" y="10942"/>
                    </a:lnTo>
                    <a:lnTo>
                      <a:pt x="1101" y="10944"/>
                    </a:lnTo>
                    <a:close/>
                    <a:moveTo>
                      <a:pt x="10093" y="5680"/>
                    </a:moveTo>
                    <a:cubicBezTo>
                      <a:pt x="16449" y="5680"/>
                      <a:pt x="21600" y="9253"/>
                      <a:pt x="21600" y="13661"/>
                    </a:cubicBezTo>
                    <a:cubicBezTo>
                      <a:pt x="21600" y="17791"/>
                      <a:pt x="17077" y="21187"/>
                      <a:pt x="11278" y="21600"/>
                    </a:cubicBezTo>
                    <a:lnTo>
                      <a:pt x="11278" y="18368"/>
                    </a:lnTo>
                    <a:lnTo>
                      <a:pt x="8582" y="18368"/>
                    </a:lnTo>
                    <a:lnTo>
                      <a:pt x="8582" y="18868"/>
                    </a:lnTo>
                    <a:lnTo>
                      <a:pt x="5032" y="18868"/>
                    </a:lnTo>
                    <a:lnTo>
                      <a:pt x="5032" y="18368"/>
                    </a:lnTo>
                    <a:lnTo>
                      <a:pt x="3521" y="18368"/>
                    </a:lnTo>
                    <a:lnTo>
                      <a:pt x="3521" y="17770"/>
                    </a:lnTo>
                    <a:lnTo>
                      <a:pt x="5032" y="17770"/>
                    </a:lnTo>
                    <a:lnTo>
                      <a:pt x="5032" y="17271"/>
                    </a:lnTo>
                    <a:lnTo>
                      <a:pt x="8582" y="17271"/>
                    </a:lnTo>
                    <a:lnTo>
                      <a:pt x="8582" y="17770"/>
                    </a:lnTo>
                    <a:lnTo>
                      <a:pt x="11278" y="17770"/>
                    </a:lnTo>
                    <a:lnTo>
                      <a:pt x="11278" y="17172"/>
                    </a:lnTo>
                    <a:lnTo>
                      <a:pt x="10093" y="17172"/>
                    </a:lnTo>
                    <a:lnTo>
                      <a:pt x="10093" y="16573"/>
                    </a:lnTo>
                    <a:lnTo>
                      <a:pt x="0" y="16573"/>
                    </a:lnTo>
                    <a:lnTo>
                      <a:pt x="0" y="15775"/>
                    </a:lnTo>
                    <a:lnTo>
                      <a:pt x="14384" y="15775"/>
                    </a:lnTo>
                    <a:lnTo>
                      <a:pt x="14384" y="17770"/>
                    </a:lnTo>
                    <a:lnTo>
                      <a:pt x="15694" y="17770"/>
                    </a:lnTo>
                    <a:cubicBezTo>
                      <a:pt x="17409" y="17056"/>
                      <a:pt x="18596" y="15485"/>
                      <a:pt x="18596" y="13661"/>
                    </a:cubicBezTo>
                    <a:cubicBezTo>
                      <a:pt x="18596" y="11164"/>
                      <a:pt x="16370" y="9139"/>
                      <a:pt x="13624" y="9139"/>
                    </a:cubicBezTo>
                    <a:cubicBezTo>
                      <a:pt x="12243" y="9139"/>
                      <a:pt x="10997" y="9649"/>
                      <a:pt x="10093" y="10473"/>
                    </a:cubicBezTo>
                    <a:close/>
                    <a:moveTo>
                      <a:pt x="4529" y="0"/>
                    </a:moveTo>
                    <a:lnTo>
                      <a:pt x="9197" y="0"/>
                    </a:lnTo>
                    <a:cubicBezTo>
                      <a:pt x="9197" y="0"/>
                      <a:pt x="9197" y="2483"/>
                      <a:pt x="9197" y="2483"/>
                    </a:cubicBezTo>
                    <a:lnTo>
                      <a:pt x="4529" y="2483"/>
                    </a:ln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35" name="Shape 10"/>
              <p:cNvSpPr/>
              <p:nvPr/>
            </p:nvSpPr>
            <p:spPr>
              <a:xfrm rot="1560145">
                <a:off x="1000251" y="435125"/>
                <a:ext cx="477569" cy="9638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lnTo>
                      <a:pt x="0" y="21600"/>
                    </a:lnTo>
                    <a:cubicBezTo>
                      <a:pt x="0" y="21600"/>
                      <a:pt x="0" y="0"/>
                      <a:pt x="0"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36" name="Shape 11"/>
              <p:cNvSpPr/>
              <p:nvPr/>
            </p:nvSpPr>
            <p:spPr>
              <a:xfrm rot="1560145">
                <a:off x="1407480" y="145547"/>
                <a:ext cx="382172" cy="76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37" name="Shape 12"/>
              <p:cNvSpPr/>
              <p:nvPr/>
            </p:nvSpPr>
            <p:spPr>
              <a:xfrm rot="1560145">
                <a:off x="1282024" y="719818"/>
                <a:ext cx="429113" cy="429029"/>
              </a:xfrm>
              <a:prstGeom prst="ellipse">
                <a:avLst/>
              </a:pr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38" name="Shape 13"/>
              <p:cNvSpPr/>
              <p:nvPr/>
            </p:nvSpPr>
            <p:spPr>
              <a:xfrm rot="1560145">
                <a:off x="1409453" y="841762"/>
                <a:ext cx="181056" cy="1808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0"/>
                    </a:moveTo>
                    <a:cubicBezTo>
                      <a:pt x="16781" y="0"/>
                      <a:pt x="21600" y="4834"/>
                      <a:pt x="21600" y="10801"/>
                    </a:cubicBezTo>
                    <a:cubicBezTo>
                      <a:pt x="21600" y="16771"/>
                      <a:pt x="16781" y="21600"/>
                      <a:pt x="10807" y="21600"/>
                    </a:cubicBezTo>
                    <a:cubicBezTo>
                      <a:pt x="4844" y="21600"/>
                      <a:pt x="0" y="16771"/>
                      <a:pt x="0" y="10801"/>
                    </a:cubicBezTo>
                    <a:cubicBezTo>
                      <a:pt x="0" y="4834"/>
                      <a:pt x="4844" y="0"/>
                      <a:pt x="10807"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646" name="Group 178"/>
            <p:cNvGrpSpPr/>
            <p:nvPr/>
          </p:nvGrpSpPr>
          <p:grpSpPr>
            <a:xfrm>
              <a:off x="802920" y="1183677"/>
              <a:ext cx="2327826" cy="1618783"/>
              <a:chOff x="0" y="0"/>
              <a:chExt cx="2327824" cy="1618782"/>
            </a:xfrm>
          </p:grpSpPr>
          <p:sp>
            <p:nvSpPr>
              <p:cNvPr id="4640" name="Shape 14"/>
              <p:cNvSpPr/>
              <p:nvPr/>
            </p:nvSpPr>
            <p:spPr>
              <a:xfrm rot="21083148">
                <a:off x="1779671" y="1008268"/>
                <a:ext cx="450622" cy="4436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747"/>
                    </a:moveTo>
                    <a:cubicBezTo>
                      <a:pt x="17600" y="9265"/>
                      <a:pt x="12744" y="0"/>
                      <a:pt x="12744" y="0"/>
                    </a:cubicBezTo>
                    <a:lnTo>
                      <a:pt x="3905" y="7417"/>
                    </a:lnTo>
                    <a:lnTo>
                      <a:pt x="0" y="17986"/>
                    </a:lnTo>
                    <a:cubicBezTo>
                      <a:pt x="0" y="17986"/>
                      <a:pt x="10021" y="19806"/>
                      <a:pt x="17443" y="21600"/>
                    </a:cubicBezTo>
                    <a:cubicBezTo>
                      <a:pt x="17443" y="21600"/>
                      <a:pt x="21600" y="15747"/>
                      <a:pt x="21600" y="15747"/>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41" name="Shape 15"/>
              <p:cNvSpPr/>
              <p:nvPr/>
            </p:nvSpPr>
            <p:spPr>
              <a:xfrm rot="21083148">
                <a:off x="2170744" y="1297605"/>
                <a:ext cx="147142" cy="143795"/>
              </a:xfrm>
              <a:custGeom>
                <a:avLst/>
                <a:gdLst/>
                <a:ahLst/>
                <a:cxnLst>
                  <a:cxn ang="0">
                    <a:pos x="wd2" y="hd2"/>
                  </a:cxn>
                  <a:cxn ang="5400000">
                    <a:pos x="wd2" y="hd2"/>
                  </a:cxn>
                  <a:cxn ang="10800000">
                    <a:pos x="wd2" y="hd2"/>
                  </a:cxn>
                  <a:cxn ang="16200000">
                    <a:pos x="wd2" y="hd2"/>
                  </a:cxn>
                </a:cxnLst>
                <a:rect l="0" t="0" r="r" b="b"/>
                <a:pathLst>
                  <a:path w="19052" h="19683" fill="norm" stroke="1" extrusionOk="0">
                    <a:moveTo>
                      <a:pt x="11490" y="19263"/>
                    </a:moveTo>
                    <a:cubicBezTo>
                      <a:pt x="21600" y="21600"/>
                      <a:pt x="19279" y="13568"/>
                      <a:pt x="17419" y="10438"/>
                    </a:cubicBezTo>
                    <a:cubicBezTo>
                      <a:pt x="15914" y="7901"/>
                      <a:pt x="13747" y="4250"/>
                      <a:pt x="11227" y="0"/>
                    </a:cubicBezTo>
                    <a:lnTo>
                      <a:pt x="0" y="16455"/>
                    </a:lnTo>
                    <a:cubicBezTo>
                      <a:pt x="4589" y="17610"/>
                      <a:pt x="8589" y="18592"/>
                      <a:pt x="11490" y="19263"/>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42" name="Shape 16"/>
              <p:cNvSpPr/>
              <p:nvPr/>
            </p:nvSpPr>
            <p:spPr>
              <a:xfrm rot="21083148">
                <a:off x="297283" y="118409"/>
                <a:ext cx="1685197" cy="1381964"/>
              </a:xfrm>
              <a:custGeom>
                <a:avLst/>
                <a:gdLst/>
                <a:ahLst/>
                <a:cxnLst>
                  <a:cxn ang="0">
                    <a:pos x="wd2" y="hd2"/>
                  </a:cxn>
                  <a:cxn ang="5400000">
                    <a:pos x="wd2" y="hd2"/>
                  </a:cxn>
                  <a:cxn ang="10800000">
                    <a:pos x="wd2" y="hd2"/>
                  </a:cxn>
                  <a:cxn ang="16200000">
                    <a:pos x="wd2" y="hd2"/>
                  </a:cxn>
                </a:cxnLst>
                <a:rect l="0" t="0" r="r" b="b"/>
                <a:pathLst>
                  <a:path w="21398" h="21283" fill="norm" stroke="1" extrusionOk="0">
                    <a:moveTo>
                      <a:pt x="2500" y="547"/>
                    </a:moveTo>
                    <a:cubicBezTo>
                      <a:pt x="2233" y="997"/>
                      <a:pt x="2221" y="1558"/>
                      <a:pt x="2410" y="1974"/>
                    </a:cubicBezTo>
                    <a:cubicBezTo>
                      <a:pt x="2063" y="1826"/>
                      <a:pt x="1626" y="2016"/>
                      <a:pt x="1357" y="2468"/>
                    </a:cubicBezTo>
                    <a:cubicBezTo>
                      <a:pt x="1042" y="2999"/>
                      <a:pt x="1079" y="3685"/>
                      <a:pt x="1440" y="4001"/>
                    </a:cubicBezTo>
                    <a:cubicBezTo>
                      <a:pt x="1079" y="3685"/>
                      <a:pt x="530" y="3859"/>
                      <a:pt x="215" y="4390"/>
                    </a:cubicBezTo>
                    <a:cubicBezTo>
                      <a:pt x="-101" y="4921"/>
                      <a:pt x="-64" y="5607"/>
                      <a:pt x="297" y="5923"/>
                    </a:cubicBezTo>
                    <a:lnTo>
                      <a:pt x="17672" y="21126"/>
                    </a:lnTo>
                    <a:cubicBezTo>
                      <a:pt x="18033" y="21442"/>
                      <a:pt x="18582" y="21268"/>
                      <a:pt x="18897" y="20737"/>
                    </a:cubicBezTo>
                    <a:cubicBezTo>
                      <a:pt x="19213" y="20207"/>
                      <a:pt x="19176" y="19520"/>
                      <a:pt x="18815" y="19204"/>
                    </a:cubicBezTo>
                    <a:cubicBezTo>
                      <a:pt x="19176" y="19520"/>
                      <a:pt x="19725" y="19346"/>
                      <a:pt x="20040" y="18816"/>
                    </a:cubicBezTo>
                    <a:cubicBezTo>
                      <a:pt x="20308" y="18366"/>
                      <a:pt x="20319" y="17806"/>
                      <a:pt x="20098" y="17453"/>
                    </a:cubicBezTo>
                    <a:cubicBezTo>
                      <a:pt x="20478" y="17536"/>
                      <a:pt x="20915" y="17346"/>
                      <a:pt x="21183" y="16894"/>
                    </a:cubicBezTo>
                    <a:cubicBezTo>
                      <a:pt x="21499" y="16363"/>
                      <a:pt x="21462" y="15677"/>
                      <a:pt x="21101" y="15361"/>
                    </a:cubicBezTo>
                    <a:lnTo>
                      <a:pt x="3726" y="158"/>
                    </a:lnTo>
                    <a:cubicBezTo>
                      <a:pt x="3365" y="-158"/>
                      <a:pt x="2816" y="16"/>
                      <a:pt x="2500" y="54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43" name="Shape 17"/>
              <p:cNvSpPr/>
              <p:nvPr/>
            </p:nvSpPr>
            <p:spPr>
              <a:xfrm rot="21083148">
                <a:off x="390671" y="244018"/>
                <a:ext cx="1505206" cy="1132388"/>
              </a:xfrm>
              <a:custGeom>
                <a:avLst/>
                <a:gdLst/>
                <a:ahLst/>
                <a:cxnLst>
                  <a:cxn ang="0">
                    <a:pos x="wd2" y="hd2"/>
                  </a:cxn>
                  <a:cxn ang="5400000">
                    <a:pos x="wd2" y="hd2"/>
                  </a:cxn>
                  <a:cxn ang="10800000">
                    <a:pos x="wd2" y="hd2"/>
                  </a:cxn>
                  <a:cxn ang="16200000">
                    <a:pos x="wd2" y="hd2"/>
                  </a:cxn>
                </a:cxnLst>
                <a:rect l="0" t="0" r="r" b="b"/>
                <a:pathLst>
                  <a:path w="21374" h="21215" fill="norm" stroke="1" extrusionOk="0">
                    <a:moveTo>
                      <a:pt x="332" y="2529"/>
                    </a:moveTo>
                    <a:cubicBezTo>
                      <a:pt x="-72" y="2145"/>
                      <a:pt x="-113" y="1310"/>
                      <a:pt x="240" y="664"/>
                    </a:cubicBezTo>
                    <a:cubicBezTo>
                      <a:pt x="593" y="19"/>
                      <a:pt x="1207" y="-193"/>
                      <a:pt x="1611" y="191"/>
                    </a:cubicBezTo>
                    <a:lnTo>
                      <a:pt x="21042" y="18685"/>
                    </a:lnTo>
                    <a:cubicBezTo>
                      <a:pt x="21446" y="19069"/>
                      <a:pt x="21487" y="19904"/>
                      <a:pt x="21134" y="20550"/>
                    </a:cubicBezTo>
                    <a:cubicBezTo>
                      <a:pt x="20781" y="21195"/>
                      <a:pt x="20167" y="21407"/>
                      <a:pt x="19764" y="21023"/>
                    </a:cubicBezTo>
                    <a:cubicBezTo>
                      <a:pt x="19764" y="21023"/>
                      <a:pt x="332" y="2529"/>
                      <a:pt x="332" y="2529"/>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44" name="Shape 18"/>
              <p:cNvSpPr/>
              <p:nvPr/>
            </p:nvSpPr>
            <p:spPr>
              <a:xfrm rot="21083148">
                <a:off x="197570" y="200637"/>
                <a:ext cx="361590" cy="440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69" y="21600"/>
                    </a:moveTo>
                    <a:lnTo>
                      <a:pt x="21600" y="3240"/>
                    </a:lnTo>
                    <a:lnTo>
                      <a:pt x="16131" y="0"/>
                    </a:lnTo>
                    <a:lnTo>
                      <a:pt x="0" y="18360"/>
                    </a:lnTo>
                    <a:cubicBezTo>
                      <a:pt x="0" y="18360"/>
                      <a:pt x="5469" y="21600"/>
                      <a:pt x="5469"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45" name="Shape 19"/>
              <p:cNvSpPr/>
              <p:nvPr/>
            </p:nvSpPr>
            <p:spPr>
              <a:xfrm rot="21083148">
                <a:off x="32713" y="121309"/>
                <a:ext cx="422348" cy="468635"/>
              </a:xfrm>
              <a:custGeom>
                <a:avLst/>
                <a:gdLst/>
                <a:ahLst/>
                <a:cxnLst>
                  <a:cxn ang="0">
                    <a:pos x="wd2" y="hd2"/>
                  </a:cxn>
                  <a:cxn ang="5400000">
                    <a:pos x="wd2" y="hd2"/>
                  </a:cxn>
                  <a:cxn ang="10800000">
                    <a:pos x="wd2" y="hd2"/>
                  </a:cxn>
                  <a:cxn ang="16200000">
                    <a:pos x="wd2" y="hd2"/>
                  </a:cxn>
                </a:cxnLst>
                <a:rect l="0" t="0" r="r" b="b"/>
                <a:pathLst>
                  <a:path w="20652" h="20318" fill="norm" stroke="1" extrusionOk="0">
                    <a:moveTo>
                      <a:pt x="7448" y="20318"/>
                    </a:moveTo>
                    <a:lnTo>
                      <a:pt x="20652" y="4089"/>
                    </a:lnTo>
                    <a:lnTo>
                      <a:pt x="15978" y="1099"/>
                    </a:lnTo>
                    <a:lnTo>
                      <a:pt x="15973" y="1106"/>
                    </a:lnTo>
                    <a:cubicBezTo>
                      <a:pt x="15904" y="1058"/>
                      <a:pt x="15837" y="1008"/>
                      <a:pt x="15765" y="963"/>
                    </a:cubicBezTo>
                    <a:cubicBezTo>
                      <a:pt x="12256" y="-1282"/>
                      <a:pt x="6455" y="531"/>
                      <a:pt x="2809" y="5013"/>
                    </a:cubicBezTo>
                    <a:cubicBezTo>
                      <a:pt x="-837" y="9495"/>
                      <a:pt x="-948" y="14947"/>
                      <a:pt x="2561" y="17192"/>
                    </a:cubicBezTo>
                    <a:cubicBezTo>
                      <a:pt x="2633" y="17238"/>
                      <a:pt x="2707" y="17279"/>
                      <a:pt x="2780" y="17322"/>
                    </a:cubicBezTo>
                    <a:lnTo>
                      <a:pt x="2774" y="17328"/>
                    </a:lnTo>
                    <a:cubicBezTo>
                      <a:pt x="2774" y="17328"/>
                      <a:pt x="7448" y="20318"/>
                      <a:pt x="7448" y="20318"/>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651" name="Group 179"/>
            <p:cNvGrpSpPr/>
            <p:nvPr/>
          </p:nvGrpSpPr>
          <p:grpSpPr>
            <a:xfrm>
              <a:off x="373393" y="581240"/>
              <a:ext cx="1172855" cy="1233183"/>
              <a:chOff x="0" y="0"/>
              <a:chExt cx="1172854" cy="1233181"/>
            </a:xfrm>
          </p:grpSpPr>
          <p:sp>
            <p:nvSpPr>
              <p:cNvPr id="4647" name="Shape 27"/>
              <p:cNvSpPr/>
              <p:nvPr/>
            </p:nvSpPr>
            <p:spPr>
              <a:xfrm rot="2042433">
                <a:off x="209289" y="127263"/>
                <a:ext cx="754277" cy="9786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925" y="0"/>
                    </a:moveTo>
                    <a:lnTo>
                      <a:pt x="1675" y="0"/>
                    </a:lnTo>
                    <a:cubicBezTo>
                      <a:pt x="750" y="0"/>
                      <a:pt x="0" y="578"/>
                      <a:pt x="0" y="1291"/>
                    </a:cubicBezTo>
                    <a:lnTo>
                      <a:pt x="0" y="20308"/>
                    </a:lnTo>
                    <a:cubicBezTo>
                      <a:pt x="0" y="21021"/>
                      <a:pt x="750" y="21600"/>
                      <a:pt x="1675" y="21600"/>
                    </a:cubicBezTo>
                    <a:lnTo>
                      <a:pt x="19925" y="21600"/>
                    </a:lnTo>
                    <a:cubicBezTo>
                      <a:pt x="20849" y="21600"/>
                      <a:pt x="21600" y="21021"/>
                      <a:pt x="21600" y="20308"/>
                    </a:cubicBezTo>
                    <a:lnTo>
                      <a:pt x="21600" y="1291"/>
                    </a:lnTo>
                    <a:cubicBezTo>
                      <a:pt x="21600" y="578"/>
                      <a:pt x="20849" y="0"/>
                      <a:pt x="19925" y="0"/>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48" name="Shape 28"/>
              <p:cNvSpPr/>
              <p:nvPr/>
            </p:nvSpPr>
            <p:spPr>
              <a:xfrm rot="2042433">
                <a:off x="555077" y="796830"/>
                <a:ext cx="152682" cy="2959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42" y="0"/>
                    </a:moveTo>
                    <a:lnTo>
                      <a:pt x="2756" y="0"/>
                    </a:lnTo>
                    <a:cubicBezTo>
                      <a:pt x="1243" y="0"/>
                      <a:pt x="0" y="637"/>
                      <a:pt x="0" y="1424"/>
                    </a:cubicBezTo>
                    <a:lnTo>
                      <a:pt x="0" y="20176"/>
                    </a:lnTo>
                    <a:cubicBezTo>
                      <a:pt x="0" y="20963"/>
                      <a:pt x="1243" y="21600"/>
                      <a:pt x="2756" y="21600"/>
                    </a:cubicBezTo>
                    <a:lnTo>
                      <a:pt x="18842" y="21600"/>
                    </a:lnTo>
                    <a:cubicBezTo>
                      <a:pt x="20374" y="21600"/>
                      <a:pt x="21600" y="20963"/>
                      <a:pt x="21600" y="20176"/>
                    </a:cubicBezTo>
                    <a:lnTo>
                      <a:pt x="21600" y="1424"/>
                    </a:lnTo>
                    <a:cubicBezTo>
                      <a:pt x="21600" y="637"/>
                      <a:pt x="20374" y="0"/>
                      <a:pt x="18842"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49" name="Freeform 182"/>
              <p:cNvSpPr/>
              <p:nvPr/>
            </p:nvSpPr>
            <p:spPr>
              <a:xfrm rot="2042433">
                <a:off x="197645" y="506107"/>
                <a:ext cx="599316" cy="476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832" y="16434"/>
                    </a:moveTo>
                    <a:lnTo>
                      <a:pt x="12931" y="16434"/>
                    </a:lnTo>
                    <a:cubicBezTo>
                      <a:pt x="13321" y="16434"/>
                      <a:pt x="13634" y="16832"/>
                      <a:pt x="13634" y="17322"/>
                    </a:cubicBezTo>
                    <a:lnTo>
                      <a:pt x="13634" y="20715"/>
                    </a:lnTo>
                    <a:cubicBezTo>
                      <a:pt x="13634" y="21205"/>
                      <a:pt x="13321" y="21600"/>
                      <a:pt x="12931" y="21600"/>
                    </a:cubicBezTo>
                    <a:lnTo>
                      <a:pt x="8832" y="21600"/>
                    </a:lnTo>
                    <a:cubicBezTo>
                      <a:pt x="8445" y="21600"/>
                      <a:pt x="8128" y="21205"/>
                      <a:pt x="8128" y="20715"/>
                    </a:cubicBezTo>
                    <a:lnTo>
                      <a:pt x="8128" y="17322"/>
                    </a:lnTo>
                    <a:cubicBezTo>
                      <a:pt x="8128" y="16832"/>
                      <a:pt x="8445" y="16434"/>
                      <a:pt x="8832" y="16434"/>
                    </a:cubicBezTo>
                    <a:close/>
                    <a:moveTo>
                      <a:pt x="703" y="16434"/>
                    </a:moveTo>
                    <a:lnTo>
                      <a:pt x="4803" y="16434"/>
                    </a:lnTo>
                    <a:cubicBezTo>
                      <a:pt x="5190" y="16434"/>
                      <a:pt x="5507" y="16832"/>
                      <a:pt x="5507" y="17322"/>
                    </a:cubicBezTo>
                    <a:lnTo>
                      <a:pt x="5507" y="20715"/>
                    </a:lnTo>
                    <a:cubicBezTo>
                      <a:pt x="5507" y="21205"/>
                      <a:pt x="5190" y="21600"/>
                      <a:pt x="4803" y="21600"/>
                    </a:cubicBezTo>
                    <a:lnTo>
                      <a:pt x="703" y="21600"/>
                    </a:lnTo>
                    <a:cubicBezTo>
                      <a:pt x="315" y="21600"/>
                      <a:pt x="0" y="21205"/>
                      <a:pt x="0" y="20715"/>
                    </a:cubicBezTo>
                    <a:lnTo>
                      <a:pt x="0" y="17322"/>
                    </a:lnTo>
                    <a:cubicBezTo>
                      <a:pt x="0" y="16832"/>
                      <a:pt x="315" y="16434"/>
                      <a:pt x="703" y="16434"/>
                    </a:cubicBezTo>
                    <a:close/>
                    <a:moveTo>
                      <a:pt x="8832" y="8217"/>
                    </a:moveTo>
                    <a:lnTo>
                      <a:pt x="12931" y="8217"/>
                    </a:lnTo>
                    <a:cubicBezTo>
                      <a:pt x="13321" y="8217"/>
                      <a:pt x="13634" y="8612"/>
                      <a:pt x="13634" y="9102"/>
                    </a:cubicBezTo>
                    <a:lnTo>
                      <a:pt x="13634" y="12495"/>
                    </a:lnTo>
                    <a:cubicBezTo>
                      <a:pt x="13634" y="12986"/>
                      <a:pt x="13321" y="13377"/>
                      <a:pt x="12931" y="13377"/>
                    </a:cubicBezTo>
                    <a:lnTo>
                      <a:pt x="8832" y="13377"/>
                    </a:lnTo>
                    <a:cubicBezTo>
                      <a:pt x="8445" y="13377"/>
                      <a:pt x="8128" y="12986"/>
                      <a:pt x="8128" y="12495"/>
                    </a:cubicBezTo>
                    <a:lnTo>
                      <a:pt x="8128" y="9102"/>
                    </a:lnTo>
                    <a:cubicBezTo>
                      <a:pt x="8128" y="8612"/>
                      <a:pt x="8445" y="8217"/>
                      <a:pt x="8832" y="8217"/>
                    </a:cubicBezTo>
                    <a:close/>
                    <a:moveTo>
                      <a:pt x="703" y="8217"/>
                    </a:moveTo>
                    <a:lnTo>
                      <a:pt x="4803" y="8217"/>
                    </a:lnTo>
                    <a:cubicBezTo>
                      <a:pt x="5190" y="8217"/>
                      <a:pt x="5507" y="8612"/>
                      <a:pt x="5507" y="9102"/>
                    </a:cubicBezTo>
                    <a:lnTo>
                      <a:pt x="5507" y="12495"/>
                    </a:lnTo>
                    <a:cubicBezTo>
                      <a:pt x="5507" y="12986"/>
                      <a:pt x="5190" y="13377"/>
                      <a:pt x="4803" y="13377"/>
                    </a:cubicBezTo>
                    <a:lnTo>
                      <a:pt x="703" y="13377"/>
                    </a:lnTo>
                    <a:cubicBezTo>
                      <a:pt x="315" y="13377"/>
                      <a:pt x="0" y="12986"/>
                      <a:pt x="0" y="12495"/>
                    </a:cubicBezTo>
                    <a:lnTo>
                      <a:pt x="0" y="9102"/>
                    </a:lnTo>
                    <a:cubicBezTo>
                      <a:pt x="0" y="8612"/>
                      <a:pt x="315" y="8217"/>
                      <a:pt x="703" y="8217"/>
                    </a:cubicBezTo>
                    <a:close/>
                    <a:moveTo>
                      <a:pt x="16799" y="0"/>
                    </a:moveTo>
                    <a:lnTo>
                      <a:pt x="20897" y="0"/>
                    </a:lnTo>
                    <a:cubicBezTo>
                      <a:pt x="21288" y="0"/>
                      <a:pt x="21600" y="397"/>
                      <a:pt x="21600" y="885"/>
                    </a:cubicBezTo>
                    <a:lnTo>
                      <a:pt x="21600" y="4277"/>
                    </a:lnTo>
                    <a:cubicBezTo>
                      <a:pt x="21600" y="4764"/>
                      <a:pt x="21288" y="5162"/>
                      <a:pt x="20897" y="5162"/>
                    </a:cubicBezTo>
                    <a:lnTo>
                      <a:pt x="16799" y="5162"/>
                    </a:lnTo>
                    <a:cubicBezTo>
                      <a:pt x="16414" y="5162"/>
                      <a:pt x="16097" y="4764"/>
                      <a:pt x="16097" y="4277"/>
                    </a:cubicBezTo>
                    <a:lnTo>
                      <a:pt x="16097" y="885"/>
                    </a:lnTo>
                    <a:cubicBezTo>
                      <a:pt x="16097" y="397"/>
                      <a:pt x="16414" y="0"/>
                      <a:pt x="16799" y="0"/>
                    </a:cubicBezTo>
                    <a:close/>
                    <a:moveTo>
                      <a:pt x="8832" y="0"/>
                    </a:moveTo>
                    <a:lnTo>
                      <a:pt x="12931" y="0"/>
                    </a:lnTo>
                    <a:cubicBezTo>
                      <a:pt x="13321" y="0"/>
                      <a:pt x="13634" y="397"/>
                      <a:pt x="13634" y="885"/>
                    </a:cubicBezTo>
                    <a:lnTo>
                      <a:pt x="13634" y="4277"/>
                    </a:lnTo>
                    <a:cubicBezTo>
                      <a:pt x="13634" y="4764"/>
                      <a:pt x="13321" y="5162"/>
                      <a:pt x="12931" y="5162"/>
                    </a:cubicBezTo>
                    <a:lnTo>
                      <a:pt x="8832" y="5162"/>
                    </a:lnTo>
                    <a:cubicBezTo>
                      <a:pt x="8445" y="5162"/>
                      <a:pt x="8128" y="4764"/>
                      <a:pt x="8128" y="4277"/>
                    </a:cubicBezTo>
                    <a:lnTo>
                      <a:pt x="8128" y="885"/>
                    </a:lnTo>
                    <a:cubicBezTo>
                      <a:pt x="8128" y="397"/>
                      <a:pt x="8445" y="0"/>
                      <a:pt x="8832" y="0"/>
                    </a:cubicBezTo>
                    <a:close/>
                    <a:moveTo>
                      <a:pt x="703" y="0"/>
                    </a:moveTo>
                    <a:lnTo>
                      <a:pt x="4803" y="0"/>
                    </a:lnTo>
                    <a:cubicBezTo>
                      <a:pt x="5190" y="0"/>
                      <a:pt x="5507" y="397"/>
                      <a:pt x="5507" y="885"/>
                    </a:cubicBezTo>
                    <a:lnTo>
                      <a:pt x="5507" y="4277"/>
                    </a:lnTo>
                    <a:cubicBezTo>
                      <a:pt x="5507" y="4764"/>
                      <a:pt x="5190" y="5162"/>
                      <a:pt x="4803" y="5162"/>
                    </a:cubicBezTo>
                    <a:lnTo>
                      <a:pt x="703" y="5162"/>
                    </a:lnTo>
                    <a:cubicBezTo>
                      <a:pt x="315" y="5162"/>
                      <a:pt x="0" y="4764"/>
                      <a:pt x="0" y="4277"/>
                    </a:cubicBezTo>
                    <a:lnTo>
                      <a:pt x="0" y="885"/>
                    </a:lnTo>
                    <a:cubicBezTo>
                      <a:pt x="0" y="397"/>
                      <a:pt x="315" y="0"/>
                      <a:pt x="703"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50" name="Shape 36"/>
              <p:cNvSpPr/>
              <p:nvPr/>
            </p:nvSpPr>
            <p:spPr>
              <a:xfrm rot="2042433">
                <a:off x="458540" y="258388"/>
                <a:ext cx="598173" cy="1992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488"/>
                    </a:moveTo>
                    <a:cubicBezTo>
                      <a:pt x="21600" y="20664"/>
                      <a:pt x="21287" y="21600"/>
                      <a:pt x="20896" y="21600"/>
                    </a:cubicBezTo>
                    <a:lnTo>
                      <a:pt x="705" y="21600"/>
                    </a:lnTo>
                    <a:cubicBezTo>
                      <a:pt x="316" y="21600"/>
                      <a:pt x="0" y="20664"/>
                      <a:pt x="0" y="19488"/>
                    </a:cubicBezTo>
                    <a:lnTo>
                      <a:pt x="0" y="2110"/>
                    </a:lnTo>
                    <a:cubicBezTo>
                      <a:pt x="0" y="946"/>
                      <a:pt x="316" y="0"/>
                      <a:pt x="705" y="0"/>
                    </a:cubicBezTo>
                    <a:lnTo>
                      <a:pt x="20896" y="0"/>
                    </a:lnTo>
                    <a:cubicBezTo>
                      <a:pt x="21287" y="0"/>
                      <a:pt x="21600" y="946"/>
                      <a:pt x="21600" y="2110"/>
                    </a:cubicBezTo>
                    <a:cubicBezTo>
                      <a:pt x="21600" y="2110"/>
                      <a:pt x="21600" y="19488"/>
                      <a:pt x="21600" y="19488"/>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4658" name="Group 195"/>
          <p:cNvGrpSpPr/>
          <p:nvPr/>
        </p:nvGrpSpPr>
        <p:grpSpPr>
          <a:xfrm>
            <a:off x="7434802" y="3761673"/>
            <a:ext cx="1903412" cy="1952632"/>
            <a:chOff x="0" y="0"/>
            <a:chExt cx="1903410" cy="1952631"/>
          </a:xfrm>
        </p:grpSpPr>
        <p:sp>
          <p:nvSpPr>
            <p:cNvPr id="4653" name="Freeform 196"/>
            <p:cNvSpPr/>
            <p:nvPr/>
          </p:nvSpPr>
          <p:spPr>
            <a:xfrm rot="21083148">
              <a:off x="230761" y="267527"/>
              <a:ext cx="651247" cy="1645615"/>
            </a:xfrm>
            <a:custGeom>
              <a:avLst/>
              <a:gdLst/>
              <a:ahLst/>
              <a:cxnLst>
                <a:cxn ang="0">
                  <a:pos x="wd2" y="hd2"/>
                </a:cxn>
                <a:cxn ang="5400000">
                  <a:pos x="wd2" y="hd2"/>
                </a:cxn>
                <a:cxn ang="10800000">
                  <a:pos x="wd2" y="hd2"/>
                </a:cxn>
                <a:cxn ang="16200000">
                  <a:pos x="wd2" y="hd2"/>
                </a:cxn>
              </a:cxnLst>
              <a:rect l="0" t="0" r="r" b="b"/>
              <a:pathLst>
                <a:path w="21386" h="21570" fill="norm" stroke="1" extrusionOk="0">
                  <a:moveTo>
                    <a:pt x="1123" y="10167"/>
                  </a:moveTo>
                  <a:cubicBezTo>
                    <a:pt x="747" y="10306"/>
                    <a:pt x="789" y="10481"/>
                    <a:pt x="885" y="10728"/>
                  </a:cubicBezTo>
                  <a:lnTo>
                    <a:pt x="919" y="10821"/>
                  </a:lnTo>
                  <a:cubicBezTo>
                    <a:pt x="1083" y="11306"/>
                    <a:pt x="1407" y="11792"/>
                    <a:pt x="1720" y="12262"/>
                  </a:cubicBezTo>
                  <a:cubicBezTo>
                    <a:pt x="1909" y="12546"/>
                    <a:pt x="2105" y="12840"/>
                    <a:pt x="2265" y="13133"/>
                  </a:cubicBezTo>
                  <a:cubicBezTo>
                    <a:pt x="3060" y="14585"/>
                    <a:pt x="3586" y="15948"/>
                    <a:pt x="3826" y="17182"/>
                  </a:cubicBezTo>
                  <a:cubicBezTo>
                    <a:pt x="3994" y="18045"/>
                    <a:pt x="3456" y="18738"/>
                    <a:pt x="2842" y="19430"/>
                  </a:cubicBezTo>
                  <a:cubicBezTo>
                    <a:pt x="2359" y="19973"/>
                    <a:pt x="2042" y="20535"/>
                    <a:pt x="2979" y="20964"/>
                  </a:cubicBezTo>
                  <a:cubicBezTo>
                    <a:pt x="3578" y="21239"/>
                    <a:pt x="4303" y="21310"/>
                    <a:pt x="5122" y="21176"/>
                  </a:cubicBezTo>
                  <a:cubicBezTo>
                    <a:pt x="6183" y="21002"/>
                    <a:pt x="7077" y="20544"/>
                    <a:pt x="7413" y="20181"/>
                  </a:cubicBezTo>
                  <a:cubicBezTo>
                    <a:pt x="8755" y="18731"/>
                    <a:pt x="7903" y="17104"/>
                    <a:pt x="6917" y="15563"/>
                  </a:cubicBezTo>
                  <a:cubicBezTo>
                    <a:pt x="6056" y="14216"/>
                    <a:pt x="4885" y="13003"/>
                    <a:pt x="3337" y="11855"/>
                  </a:cubicBezTo>
                  <a:cubicBezTo>
                    <a:pt x="3136" y="11706"/>
                    <a:pt x="2927" y="11556"/>
                    <a:pt x="2717" y="11405"/>
                  </a:cubicBezTo>
                  <a:cubicBezTo>
                    <a:pt x="2156" y="11004"/>
                    <a:pt x="1579" y="10591"/>
                    <a:pt x="1123" y="10167"/>
                  </a:cubicBezTo>
                  <a:close/>
                  <a:moveTo>
                    <a:pt x="1533" y="9692"/>
                  </a:moveTo>
                  <a:lnTo>
                    <a:pt x="1697" y="9860"/>
                  </a:lnTo>
                  <a:cubicBezTo>
                    <a:pt x="2155" y="10330"/>
                    <a:pt x="2806" y="10795"/>
                    <a:pt x="3435" y="11246"/>
                  </a:cubicBezTo>
                  <a:cubicBezTo>
                    <a:pt x="3647" y="11398"/>
                    <a:pt x="3858" y="11549"/>
                    <a:pt x="4061" y="11700"/>
                  </a:cubicBezTo>
                  <a:cubicBezTo>
                    <a:pt x="5640" y="12871"/>
                    <a:pt x="6835" y="14108"/>
                    <a:pt x="7713" y="15482"/>
                  </a:cubicBezTo>
                  <a:cubicBezTo>
                    <a:pt x="8732" y="17073"/>
                    <a:pt x="9608" y="18756"/>
                    <a:pt x="8184" y="20295"/>
                  </a:cubicBezTo>
                  <a:cubicBezTo>
                    <a:pt x="7713" y="20804"/>
                    <a:pt x="6582" y="21291"/>
                    <a:pt x="5434" y="21479"/>
                  </a:cubicBezTo>
                  <a:cubicBezTo>
                    <a:pt x="4699" y="21600"/>
                    <a:pt x="3969" y="21600"/>
                    <a:pt x="3325" y="21479"/>
                  </a:cubicBezTo>
                  <a:cubicBezTo>
                    <a:pt x="2976" y="21414"/>
                    <a:pt x="2651" y="21313"/>
                    <a:pt x="2360" y="21180"/>
                  </a:cubicBezTo>
                  <a:cubicBezTo>
                    <a:pt x="1141" y="20623"/>
                    <a:pt x="1528" y="19927"/>
                    <a:pt x="2067" y="19320"/>
                  </a:cubicBezTo>
                  <a:cubicBezTo>
                    <a:pt x="2651" y="18662"/>
                    <a:pt x="3162" y="18006"/>
                    <a:pt x="3007" y="17208"/>
                  </a:cubicBezTo>
                  <a:cubicBezTo>
                    <a:pt x="2769" y="15988"/>
                    <a:pt x="2250" y="14640"/>
                    <a:pt x="1462" y="13203"/>
                  </a:cubicBezTo>
                  <a:cubicBezTo>
                    <a:pt x="1306" y="12917"/>
                    <a:pt x="1112" y="12627"/>
                    <a:pt x="926" y="12347"/>
                  </a:cubicBezTo>
                  <a:cubicBezTo>
                    <a:pt x="606" y="11866"/>
                    <a:pt x="275" y="11370"/>
                    <a:pt x="104" y="10865"/>
                  </a:cubicBezTo>
                  <a:lnTo>
                    <a:pt x="72" y="10779"/>
                  </a:lnTo>
                  <a:cubicBezTo>
                    <a:pt x="-34" y="10504"/>
                    <a:pt x="-214" y="10043"/>
                    <a:pt x="1130" y="9773"/>
                  </a:cubicBezTo>
                  <a:close/>
                  <a:moveTo>
                    <a:pt x="20099" y="4181"/>
                  </a:moveTo>
                  <a:cubicBezTo>
                    <a:pt x="20099" y="4181"/>
                    <a:pt x="21386" y="5400"/>
                    <a:pt x="21386" y="5400"/>
                  </a:cubicBezTo>
                  <a:lnTo>
                    <a:pt x="20490" y="5551"/>
                  </a:lnTo>
                  <a:lnTo>
                    <a:pt x="19203" y="4332"/>
                  </a:lnTo>
                  <a:close/>
                  <a:moveTo>
                    <a:pt x="15094" y="0"/>
                  </a:moveTo>
                  <a:lnTo>
                    <a:pt x="19459" y="3286"/>
                  </a:lnTo>
                  <a:lnTo>
                    <a:pt x="18431" y="3890"/>
                  </a:lnTo>
                  <a:lnTo>
                    <a:pt x="14442" y="109"/>
                  </a:lnTo>
                  <a:cubicBezTo>
                    <a:pt x="14442" y="109"/>
                    <a:pt x="15094" y="0"/>
                    <a:pt x="15094" y="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54" name="Shape 23"/>
            <p:cNvSpPr/>
            <p:nvPr/>
          </p:nvSpPr>
          <p:spPr>
            <a:xfrm rot="21083148">
              <a:off x="53330" y="129779"/>
              <a:ext cx="1796751" cy="847438"/>
            </a:xfrm>
            <a:custGeom>
              <a:avLst/>
              <a:gdLst/>
              <a:ahLst/>
              <a:cxnLst>
                <a:cxn ang="0">
                  <a:pos x="wd2" y="hd2"/>
                </a:cxn>
                <a:cxn ang="5400000">
                  <a:pos x="wd2" y="hd2"/>
                </a:cxn>
                <a:cxn ang="10800000">
                  <a:pos x="wd2" y="hd2"/>
                </a:cxn>
                <a:cxn ang="16200000">
                  <a:pos x="wd2" y="hd2"/>
                </a:cxn>
              </a:cxnLst>
              <a:rect l="0" t="0" r="r" b="b"/>
              <a:pathLst>
                <a:path w="20791" h="20670" fill="norm" stroke="1" extrusionOk="0">
                  <a:moveTo>
                    <a:pt x="20791" y="4149"/>
                  </a:moveTo>
                  <a:lnTo>
                    <a:pt x="20622" y="3305"/>
                  </a:lnTo>
                  <a:lnTo>
                    <a:pt x="8743" y="13851"/>
                  </a:lnTo>
                  <a:lnTo>
                    <a:pt x="6394" y="2098"/>
                  </a:lnTo>
                  <a:cubicBezTo>
                    <a:pt x="6046" y="354"/>
                    <a:pt x="5092" y="-465"/>
                    <a:pt x="4265" y="270"/>
                  </a:cubicBezTo>
                  <a:lnTo>
                    <a:pt x="3649" y="816"/>
                  </a:lnTo>
                  <a:cubicBezTo>
                    <a:pt x="615" y="3510"/>
                    <a:pt x="-809" y="10878"/>
                    <a:pt x="469" y="17274"/>
                  </a:cubicBezTo>
                  <a:lnTo>
                    <a:pt x="728" y="18572"/>
                  </a:lnTo>
                  <a:cubicBezTo>
                    <a:pt x="1077" y="20317"/>
                    <a:pt x="2030" y="21135"/>
                    <a:pt x="2858" y="20400"/>
                  </a:cubicBezTo>
                  <a:lnTo>
                    <a:pt x="8968" y="14976"/>
                  </a:lnTo>
                  <a:lnTo>
                    <a:pt x="8911" y="14695"/>
                  </a:lnTo>
                  <a:cubicBezTo>
                    <a:pt x="8911" y="14695"/>
                    <a:pt x="20791" y="4149"/>
                    <a:pt x="20791" y="4149"/>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55" name="Shape 24"/>
            <p:cNvSpPr/>
            <p:nvPr/>
          </p:nvSpPr>
          <p:spPr>
            <a:xfrm rot="21083148">
              <a:off x="1780719" y="125399"/>
              <a:ext cx="91088" cy="171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0374"/>
                  </a:moveTo>
                  <a:lnTo>
                    <a:pt x="16129" y="21600"/>
                  </a:lnTo>
                  <a:lnTo>
                    <a:pt x="0" y="1226"/>
                  </a:lnTo>
                  <a:lnTo>
                    <a:pt x="5471" y="0"/>
                  </a:lnTo>
                  <a:cubicBezTo>
                    <a:pt x="5471" y="0"/>
                    <a:pt x="21600" y="20374"/>
                    <a:pt x="21600" y="20374"/>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56" name="Shape 25"/>
            <p:cNvSpPr/>
            <p:nvPr/>
          </p:nvSpPr>
          <p:spPr>
            <a:xfrm rot="21083148">
              <a:off x="151339" y="324564"/>
              <a:ext cx="560691" cy="618805"/>
            </a:xfrm>
            <a:custGeom>
              <a:avLst/>
              <a:gdLst/>
              <a:ahLst/>
              <a:cxnLst>
                <a:cxn ang="0">
                  <a:pos x="wd2" y="hd2"/>
                </a:cxn>
                <a:cxn ang="5400000">
                  <a:pos x="wd2" y="hd2"/>
                </a:cxn>
                <a:cxn ang="10800000">
                  <a:pos x="wd2" y="hd2"/>
                </a:cxn>
                <a:cxn ang="16200000">
                  <a:pos x="wd2" y="hd2"/>
                </a:cxn>
              </a:cxnLst>
              <a:rect l="0" t="0" r="r" b="b"/>
              <a:pathLst>
                <a:path w="19637" h="20583" fill="norm" stroke="1" extrusionOk="0">
                  <a:moveTo>
                    <a:pt x="19637" y="14956"/>
                  </a:moveTo>
                  <a:lnTo>
                    <a:pt x="6305" y="20289"/>
                  </a:lnTo>
                  <a:cubicBezTo>
                    <a:pt x="4297" y="21092"/>
                    <a:pt x="1984" y="20197"/>
                    <a:pt x="1138" y="18290"/>
                  </a:cubicBezTo>
                  <a:cubicBezTo>
                    <a:pt x="-1963" y="11297"/>
                    <a:pt x="1492" y="3240"/>
                    <a:pt x="8855" y="295"/>
                  </a:cubicBezTo>
                  <a:cubicBezTo>
                    <a:pt x="10863" y="-508"/>
                    <a:pt x="13176" y="387"/>
                    <a:pt x="14022" y="2294"/>
                  </a:cubicBezTo>
                  <a:cubicBezTo>
                    <a:pt x="14022" y="2294"/>
                    <a:pt x="19637" y="14956"/>
                    <a:pt x="19637" y="14956"/>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57" name="Shape 26"/>
            <p:cNvSpPr/>
            <p:nvPr/>
          </p:nvSpPr>
          <p:spPr>
            <a:xfrm rot="21083148">
              <a:off x="171280" y="349040"/>
              <a:ext cx="516646" cy="570195"/>
            </a:xfrm>
            <a:custGeom>
              <a:avLst/>
              <a:gdLst/>
              <a:ahLst/>
              <a:cxnLst>
                <a:cxn ang="0">
                  <a:pos x="wd2" y="hd2"/>
                </a:cxn>
                <a:cxn ang="5400000">
                  <a:pos x="wd2" y="hd2"/>
                </a:cxn>
                <a:cxn ang="10800000">
                  <a:pos x="wd2" y="hd2"/>
                </a:cxn>
                <a:cxn ang="16200000">
                  <a:pos x="wd2" y="hd2"/>
                </a:cxn>
              </a:cxnLst>
              <a:rect l="0" t="0" r="r" b="b"/>
              <a:pathLst>
                <a:path w="19637" h="20583" fill="norm" stroke="1" extrusionOk="0">
                  <a:moveTo>
                    <a:pt x="19637" y="14956"/>
                  </a:moveTo>
                  <a:lnTo>
                    <a:pt x="6305" y="20289"/>
                  </a:lnTo>
                  <a:cubicBezTo>
                    <a:pt x="4297" y="21092"/>
                    <a:pt x="1984" y="20197"/>
                    <a:pt x="1138" y="18290"/>
                  </a:cubicBezTo>
                  <a:cubicBezTo>
                    <a:pt x="-1963" y="11297"/>
                    <a:pt x="1492" y="3240"/>
                    <a:pt x="8855" y="295"/>
                  </a:cubicBezTo>
                  <a:cubicBezTo>
                    <a:pt x="10863" y="-508"/>
                    <a:pt x="13176" y="387"/>
                    <a:pt x="14022" y="2294"/>
                  </a:cubicBezTo>
                  <a:cubicBezTo>
                    <a:pt x="14022" y="2294"/>
                    <a:pt x="19637" y="14956"/>
                    <a:pt x="19637" y="14956"/>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Tree>
  </p:cSld>
  <p:clrMapOvr>
    <a:masterClrMapping/>
  </p:clrMapOvr>
  <mc:AlternateContent xmlns:mc="http://schemas.openxmlformats.org/markup-compatibility/2006">
    <mc:Choice xmlns:p14="http://schemas.microsoft.com/office/powerpoint/2010/main" Requires="p14">
      <p:transition spd="med" advClick="1" p14:dur="1000">
        <p:pull dir="l"/>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4565"/>
                                        </p:tgtEl>
                                        <p:attrNameLst>
                                          <p:attrName>style.visibility</p:attrName>
                                        </p:attrNameLst>
                                      </p:cBhvr>
                                      <p:to>
                                        <p:strVal val="visible"/>
                                      </p:to>
                                    </p:set>
                                    <p:anim calcmode="lin" valueType="num">
                                      <p:cBhvr>
                                        <p:cTn id="7" dur="500" fill="hold"/>
                                        <p:tgtEl>
                                          <p:spTgt spid="4565"/>
                                        </p:tgtEl>
                                        <p:attrNameLst>
                                          <p:attrName>ppt_x</p:attrName>
                                        </p:attrNameLst>
                                      </p:cBhvr>
                                      <p:tavLst>
                                        <p:tav tm="0">
                                          <p:val>
                                            <p:strVal val="#ppt_x"/>
                                          </p:val>
                                        </p:tav>
                                        <p:tav tm="100000">
                                          <p:val>
                                            <p:strVal val="#ppt_x"/>
                                          </p:val>
                                        </p:tav>
                                      </p:tavLst>
                                    </p:anim>
                                    <p:anim calcmode="lin" valueType="num">
                                      <p:cBhvr>
                                        <p:cTn id="8" dur="500" fill="hold"/>
                                        <p:tgtEl>
                                          <p:spTgt spid="456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4566"/>
                                        </p:tgtEl>
                                        <p:attrNameLst>
                                          <p:attrName>style.visibility</p:attrName>
                                        </p:attrNameLst>
                                      </p:cBhvr>
                                      <p:to>
                                        <p:strVal val="visible"/>
                                      </p:to>
                                    </p:set>
                                    <p:anim calcmode="lin" valueType="num">
                                      <p:cBhvr>
                                        <p:cTn id="12" dur="500" fill="hold"/>
                                        <p:tgtEl>
                                          <p:spTgt spid="4566"/>
                                        </p:tgtEl>
                                        <p:attrNameLst>
                                          <p:attrName>ppt_x</p:attrName>
                                        </p:attrNameLst>
                                      </p:cBhvr>
                                      <p:tavLst>
                                        <p:tav tm="0">
                                          <p:val>
                                            <p:strVal val="#ppt_x"/>
                                          </p:val>
                                        </p:tav>
                                        <p:tav tm="100000">
                                          <p:val>
                                            <p:strVal val="#ppt_x"/>
                                          </p:val>
                                        </p:tav>
                                      </p:tavLst>
                                    </p:anim>
                                    <p:anim calcmode="lin" valueType="num">
                                      <p:cBhvr>
                                        <p:cTn id="13" dur="500" fill="hold"/>
                                        <p:tgtEl>
                                          <p:spTgt spid="456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Subtype="4" presetID="2" grpId="3" fill="hold">
                                  <p:stCondLst>
                                    <p:cond delay="0"/>
                                  </p:stCondLst>
                                  <p:iterate type="el" backwards="0">
                                    <p:tmAbs val="0"/>
                                  </p:iterate>
                                  <p:childTnLst>
                                    <p:set>
                                      <p:cBhvr>
                                        <p:cTn id="16" fill="hold"/>
                                        <p:tgtEl>
                                          <p:spTgt spid="4582"/>
                                        </p:tgtEl>
                                        <p:attrNameLst>
                                          <p:attrName>style.visibility</p:attrName>
                                        </p:attrNameLst>
                                      </p:cBhvr>
                                      <p:to>
                                        <p:strVal val="visible"/>
                                      </p:to>
                                    </p:set>
                                    <p:anim calcmode="lin" valueType="num">
                                      <p:cBhvr>
                                        <p:cTn id="17" dur="500" fill="hold"/>
                                        <p:tgtEl>
                                          <p:spTgt spid="4582"/>
                                        </p:tgtEl>
                                        <p:attrNameLst>
                                          <p:attrName>ppt_x</p:attrName>
                                        </p:attrNameLst>
                                      </p:cBhvr>
                                      <p:tavLst>
                                        <p:tav tm="0">
                                          <p:val>
                                            <p:strVal val="#ppt_x"/>
                                          </p:val>
                                        </p:tav>
                                        <p:tav tm="100000">
                                          <p:val>
                                            <p:strVal val="#ppt_x"/>
                                          </p:val>
                                        </p:tav>
                                      </p:tavLst>
                                    </p:anim>
                                    <p:anim calcmode="lin" valueType="num">
                                      <p:cBhvr>
                                        <p:cTn id="18" dur="500" fill="hold"/>
                                        <p:tgtEl>
                                          <p:spTgt spid="458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Class="entr" nodeType="afterEffect" presetSubtype="4" presetID="2" grpId="4" fill="hold">
                                  <p:stCondLst>
                                    <p:cond delay="0"/>
                                  </p:stCondLst>
                                  <p:iterate type="el" backwards="0">
                                    <p:tmAbs val="0"/>
                                  </p:iterate>
                                  <p:childTnLst>
                                    <p:set>
                                      <p:cBhvr>
                                        <p:cTn id="21" fill="hold"/>
                                        <p:tgtEl>
                                          <p:spTgt spid="4587"/>
                                        </p:tgtEl>
                                        <p:attrNameLst>
                                          <p:attrName>style.visibility</p:attrName>
                                        </p:attrNameLst>
                                      </p:cBhvr>
                                      <p:to>
                                        <p:strVal val="visible"/>
                                      </p:to>
                                    </p:set>
                                    <p:anim calcmode="lin" valueType="num">
                                      <p:cBhvr>
                                        <p:cTn id="22" dur="500" fill="hold"/>
                                        <p:tgtEl>
                                          <p:spTgt spid="4587"/>
                                        </p:tgtEl>
                                        <p:attrNameLst>
                                          <p:attrName>ppt_x</p:attrName>
                                        </p:attrNameLst>
                                      </p:cBhvr>
                                      <p:tavLst>
                                        <p:tav tm="0">
                                          <p:val>
                                            <p:strVal val="#ppt_x"/>
                                          </p:val>
                                        </p:tav>
                                        <p:tav tm="100000">
                                          <p:val>
                                            <p:strVal val="#ppt_x"/>
                                          </p:val>
                                        </p:tav>
                                      </p:tavLst>
                                    </p:anim>
                                    <p:anim calcmode="lin" valueType="num">
                                      <p:cBhvr>
                                        <p:cTn id="23" dur="500" fill="hold"/>
                                        <p:tgtEl>
                                          <p:spTgt spid="4587"/>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Class="entr" nodeType="afterEffect" presetSubtype="4" presetID="2" grpId="5" fill="hold">
                                  <p:stCondLst>
                                    <p:cond delay="0"/>
                                  </p:stCondLst>
                                  <p:iterate type="el" backwards="0">
                                    <p:tmAbs val="0"/>
                                  </p:iterate>
                                  <p:childTnLst>
                                    <p:set>
                                      <p:cBhvr>
                                        <p:cTn id="26" fill="hold"/>
                                        <p:tgtEl>
                                          <p:spTgt spid="4592"/>
                                        </p:tgtEl>
                                        <p:attrNameLst>
                                          <p:attrName>style.visibility</p:attrName>
                                        </p:attrNameLst>
                                      </p:cBhvr>
                                      <p:to>
                                        <p:strVal val="visible"/>
                                      </p:to>
                                    </p:set>
                                    <p:anim calcmode="lin" valueType="num">
                                      <p:cBhvr>
                                        <p:cTn id="27" dur="500" fill="hold"/>
                                        <p:tgtEl>
                                          <p:spTgt spid="4592"/>
                                        </p:tgtEl>
                                        <p:attrNameLst>
                                          <p:attrName>ppt_x</p:attrName>
                                        </p:attrNameLst>
                                      </p:cBhvr>
                                      <p:tavLst>
                                        <p:tav tm="0">
                                          <p:val>
                                            <p:strVal val="#ppt_x"/>
                                          </p:val>
                                        </p:tav>
                                        <p:tav tm="100000">
                                          <p:val>
                                            <p:strVal val="#ppt_x"/>
                                          </p:val>
                                        </p:tav>
                                      </p:tavLst>
                                    </p:anim>
                                    <p:anim calcmode="lin" valueType="num">
                                      <p:cBhvr>
                                        <p:cTn id="28" dur="500" fill="hold"/>
                                        <p:tgtEl>
                                          <p:spTgt spid="4592"/>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Class="entr" nodeType="afterEffect" presetSubtype="4" presetID="2" grpId="6" fill="hold">
                                  <p:stCondLst>
                                    <p:cond delay="0"/>
                                  </p:stCondLst>
                                  <p:iterate type="el" backwards="0">
                                    <p:tmAbs val="0"/>
                                  </p:iterate>
                                  <p:childTnLst>
                                    <p:set>
                                      <p:cBhvr>
                                        <p:cTn id="31" fill="hold"/>
                                        <p:tgtEl>
                                          <p:spTgt spid="4599"/>
                                        </p:tgtEl>
                                        <p:attrNameLst>
                                          <p:attrName>style.visibility</p:attrName>
                                        </p:attrNameLst>
                                      </p:cBhvr>
                                      <p:to>
                                        <p:strVal val="visible"/>
                                      </p:to>
                                    </p:set>
                                    <p:anim calcmode="lin" valueType="num">
                                      <p:cBhvr>
                                        <p:cTn id="32" dur="500" fill="hold"/>
                                        <p:tgtEl>
                                          <p:spTgt spid="4599"/>
                                        </p:tgtEl>
                                        <p:attrNameLst>
                                          <p:attrName>ppt_x</p:attrName>
                                        </p:attrNameLst>
                                      </p:cBhvr>
                                      <p:tavLst>
                                        <p:tav tm="0">
                                          <p:val>
                                            <p:strVal val="#ppt_x"/>
                                          </p:val>
                                        </p:tav>
                                        <p:tav tm="100000">
                                          <p:val>
                                            <p:strVal val="#ppt_x"/>
                                          </p:val>
                                        </p:tav>
                                      </p:tavLst>
                                    </p:anim>
                                    <p:anim calcmode="lin" valueType="num">
                                      <p:cBhvr>
                                        <p:cTn id="33" dur="500" fill="hold"/>
                                        <p:tgtEl>
                                          <p:spTgt spid="4599"/>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Class="entr" nodeType="clickEffect" presetID="9" grpId="7" fill="hold">
                                  <p:stCondLst>
                                    <p:cond delay="0"/>
                                  </p:stCondLst>
                                  <p:iterate type="el" backwards="0">
                                    <p:tmAbs val="0"/>
                                  </p:iterate>
                                  <p:childTnLst>
                                    <p:set>
                                      <p:cBhvr>
                                        <p:cTn id="37" fill="hold"/>
                                        <p:tgtEl>
                                          <p:spTgt spid="4600"/>
                                        </p:tgtEl>
                                        <p:attrNameLst>
                                          <p:attrName>style.visibility</p:attrName>
                                        </p:attrNameLst>
                                      </p:cBhvr>
                                      <p:to>
                                        <p:strVal val="visible"/>
                                      </p:to>
                                    </p:set>
                                    <p:animEffect filter="dissolve" transition="in">
                                      <p:cBhvr>
                                        <p:cTn id="38" dur="500"/>
                                        <p:tgtEl>
                                          <p:spTgt spid="4600"/>
                                        </p:tgtEl>
                                      </p:cBhvr>
                                    </p:animEffect>
                                  </p:childTnLst>
                                </p:cTn>
                              </p:par>
                            </p:childTnLst>
                          </p:cTn>
                        </p:par>
                        <p:par>
                          <p:cTn id="39" fill="hold">
                            <p:stCondLst>
                              <p:cond delay="500"/>
                            </p:stCondLst>
                            <p:childTnLst>
                              <p:par>
                                <p:cTn id="40" presetClass="entr" nodeType="afterEffect" presetID="9" grpId="8" fill="hold">
                                  <p:stCondLst>
                                    <p:cond delay="0"/>
                                  </p:stCondLst>
                                  <p:iterate type="el" backwards="0">
                                    <p:tmAbs val="0"/>
                                  </p:iterate>
                                  <p:childTnLst>
                                    <p:set>
                                      <p:cBhvr>
                                        <p:cTn id="41" fill="hold"/>
                                        <p:tgtEl>
                                          <p:spTgt spid="4602"/>
                                        </p:tgtEl>
                                        <p:attrNameLst>
                                          <p:attrName>style.visibility</p:attrName>
                                        </p:attrNameLst>
                                      </p:cBhvr>
                                      <p:to>
                                        <p:strVal val="visible"/>
                                      </p:to>
                                    </p:set>
                                    <p:animEffect filter="dissolve" transition="in">
                                      <p:cBhvr>
                                        <p:cTn id="42" dur="500"/>
                                        <p:tgtEl>
                                          <p:spTgt spid="4602"/>
                                        </p:tgtEl>
                                      </p:cBhvr>
                                    </p:animEffect>
                                  </p:childTnLst>
                                </p:cTn>
                              </p:par>
                            </p:childTnLst>
                          </p:cTn>
                        </p:par>
                        <p:par>
                          <p:cTn id="43" fill="hold">
                            <p:stCondLst>
                              <p:cond delay="1000"/>
                            </p:stCondLst>
                            <p:childTnLst>
                              <p:par>
                                <p:cTn id="44" presetClass="entr" nodeType="afterEffect" presetID="9" grpId="9" fill="hold">
                                  <p:stCondLst>
                                    <p:cond delay="0"/>
                                  </p:stCondLst>
                                  <p:iterate type="el" backwards="0">
                                    <p:tmAbs val="0"/>
                                  </p:iterate>
                                  <p:childTnLst>
                                    <p:set>
                                      <p:cBhvr>
                                        <p:cTn id="45" fill="hold"/>
                                        <p:tgtEl>
                                          <p:spTgt spid="4603"/>
                                        </p:tgtEl>
                                        <p:attrNameLst>
                                          <p:attrName>style.visibility</p:attrName>
                                        </p:attrNameLst>
                                      </p:cBhvr>
                                      <p:to>
                                        <p:strVal val="visible"/>
                                      </p:to>
                                    </p:set>
                                    <p:animEffect filter="dissolve" transition="in">
                                      <p:cBhvr>
                                        <p:cTn id="46" dur="500"/>
                                        <p:tgtEl>
                                          <p:spTgt spid="4603"/>
                                        </p:tgtEl>
                                      </p:cBhvr>
                                    </p:animEffect>
                                  </p:childTnLst>
                                </p:cTn>
                              </p:par>
                            </p:childTnLst>
                          </p:cTn>
                        </p:par>
                        <p:par>
                          <p:cTn id="47" fill="hold">
                            <p:stCondLst>
                              <p:cond delay="1500"/>
                            </p:stCondLst>
                            <p:childTnLst>
                              <p:par>
                                <p:cTn id="48" presetClass="entr" nodeType="afterEffect" presetID="9" grpId="10" fill="hold">
                                  <p:stCondLst>
                                    <p:cond delay="0"/>
                                  </p:stCondLst>
                                  <p:iterate type="el" backwards="0">
                                    <p:tmAbs val="0"/>
                                  </p:iterate>
                                  <p:childTnLst>
                                    <p:set>
                                      <p:cBhvr>
                                        <p:cTn id="49" fill="hold"/>
                                        <p:tgtEl>
                                          <p:spTgt spid="4605"/>
                                        </p:tgtEl>
                                        <p:attrNameLst>
                                          <p:attrName>style.visibility</p:attrName>
                                        </p:attrNameLst>
                                      </p:cBhvr>
                                      <p:to>
                                        <p:strVal val="visible"/>
                                      </p:to>
                                    </p:set>
                                    <p:animEffect filter="dissolve" transition="in">
                                      <p:cBhvr>
                                        <p:cTn id="50" dur="500"/>
                                        <p:tgtEl>
                                          <p:spTgt spid="4605"/>
                                        </p:tgtEl>
                                      </p:cBhvr>
                                    </p:animEffect>
                                  </p:childTnLst>
                                </p:cTn>
                              </p:par>
                            </p:childTnLst>
                          </p:cTn>
                        </p:par>
                      </p:childTnLst>
                    </p:cTn>
                  </p:par>
                  <p:par>
                    <p:cTn id="51" fill="hold">
                      <p:stCondLst>
                        <p:cond delay="indefinite"/>
                      </p:stCondLst>
                      <p:childTnLst>
                        <p:par>
                          <p:cTn id="52" fill="hold">
                            <p:stCondLst>
                              <p:cond delay="0"/>
                            </p:stCondLst>
                            <p:childTnLst>
                              <p:par>
                                <p:cTn id="53" presetClass="entr" nodeType="clickEffect" presetSubtype="8" presetID="22" grpId="11" fill="hold">
                                  <p:stCondLst>
                                    <p:cond delay="0"/>
                                  </p:stCondLst>
                                  <p:iterate type="el" backwards="0">
                                    <p:tmAbs val="0"/>
                                  </p:iterate>
                                  <p:childTnLst>
                                    <p:set>
                                      <p:cBhvr>
                                        <p:cTn id="54" fill="hold"/>
                                        <p:tgtEl>
                                          <p:spTgt spid="4601"/>
                                        </p:tgtEl>
                                        <p:attrNameLst>
                                          <p:attrName>style.visibility</p:attrName>
                                        </p:attrNameLst>
                                      </p:cBhvr>
                                      <p:to>
                                        <p:strVal val="visible"/>
                                      </p:to>
                                    </p:set>
                                    <p:animEffect filter="wipe(left)" transition="in">
                                      <p:cBhvr>
                                        <p:cTn id="55" dur="500"/>
                                        <p:tgtEl>
                                          <p:spTgt spid="4601"/>
                                        </p:tgtEl>
                                      </p:cBhvr>
                                    </p:animEffect>
                                  </p:childTnLst>
                                </p:cTn>
                              </p:par>
                            </p:childTnLst>
                          </p:cTn>
                        </p:par>
                        <p:par>
                          <p:cTn id="56" fill="hold">
                            <p:stCondLst>
                              <p:cond delay="500"/>
                            </p:stCondLst>
                            <p:childTnLst>
                              <p:par>
                                <p:cTn id="57" presetClass="entr" nodeType="afterEffect" presetID="9" grpId="12" fill="hold">
                                  <p:stCondLst>
                                    <p:cond delay="0"/>
                                  </p:stCondLst>
                                  <p:iterate type="el" backwards="0">
                                    <p:tmAbs val="0"/>
                                  </p:iterate>
                                  <p:childTnLst>
                                    <p:set>
                                      <p:cBhvr>
                                        <p:cTn id="58" fill="hold"/>
                                        <p:tgtEl>
                                          <p:spTgt spid="4604"/>
                                        </p:tgtEl>
                                        <p:attrNameLst>
                                          <p:attrName>style.visibility</p:attrName>
                                        </p:attrNameLst>
                                      </p:cBhvr>
                                      <p:to>
                                        <p:strVal val="visible"/>
                                      </p:to>
                                    </p:set>
                                    <p:animEffect filter="dissolve" transition="in">
                                      <p:cBhvr>
                                        <p:cTn id="59" dur="500"/>
                                        <p:tgtEl>
                                          <p:spTgt spid="4604"/>
                                        </p:tgtEl>
                                      </p:cBhvr>
                                    </p:animEffect>
                                  </p:childTnLst>
                                </p:cTn>
                              </p:par>
                            </p:childTnLst>
                          </p:cTn>
                        </p:par>
                        <p:par>
                          <p:cTn id="60" fill="hold">
                            <p:stCondLst>
                              <p:cond delay="1000"/>
                            </p:stCondLst>
                            <p:childTnLst>
                              <p:par>
                                <p:cTn id="61" presetClass="entr" nodeType="afterEffect" presetID="9" grpId="13" fill="hold">
                                  <p:stCondLst>
                                    <p:cond delay="0"/>
                                  </p:stCondLst>
                                  <p:iterate type="el" backwards="0">
                                    <p:tmAbs val="0"/>
                                  </p:iterate>
                                  <p:childTnLst>
                                    <p:set>
                                      <p:cBhvr>
                                        <p:cTn id="62" fill="hold"/>
                                        <p:tgtEl>
                                          <p:spTgt spid="4606"/>
                                        </p:tgtEl>
                                        <p:attrNameLst>
                                          <p:attrName>style.visibility</p:attrName>
                                        </p:attrNameLst>
                                      </p:cBhvr>
                                      <p:to>
                                        <p:strVal val="visible"/>
                                      </p:to>
                                    </p:set>
                                    <p:animEffect filter="dissolve" transition="in">
                                      <p:cBhvr>
                                        <p:cTn id="63" dur="500"/>
                                        <p:tgtEl>
                                          <p:spTgt spid="4606"/>
                                        </p:tgtEl>
                                      </p:cBhvr>
                                    </p:animEffect>
                                  </p:childTnLst>
                                </p:cTn>
                              </p:par>
                            </p:childTnLst>
                          </p:cTn>
                        </p:par>
                        <p:par>
                          <p:cTn id="64" fill="hold">
                            <p:stCondLst>
                              <p:cond delay="1500"/>
                            </p:stCondLst>
                            <p:childTnLst>
                              <p:par>
                                <p:cTn id="65" presetClass="entr" nodeType="afterEffect" presetID="9" grpId="14" fill="hold">
                                  <p:stCondLst>
                                    <p:cond delay="0"/>
                                  </p:stCondLst>
                                  <p:iterate type="el" backwards="0">
                                    <p:tmAbs val="0"/>
                                  </p:iterate>
                                  <p:childTnLst>
                                    <p:set>
                                      <p:cBhvr>
                                        <p:cTn id="66" fill="hold"/>
                                        <p:tgtEl>
                                          <p:spTgt spid="4607"/>
                                        </p:tgtEl>
                                        <p:attrNameLst>
                                          <p:attrName>style.visibility</p:attrName>
                                        </p:attrNameLst>
                                      </p:cBhvr>
                                      <p:to>
                                        <p:strVal val="visible"/>
                                      </p:to>
                                    </p:set>
                                    <p:animEffect filter="dissolve" transition="in">
                                      <p:cBhvr>
                                        <p:cTn id="67" dur="500"/>
                                        <p:tgtEl>
                                          <p:spTgt spid="4607"/>
                                        </p:tgtEl>
                                      </p:cBhvr>
                                    </p:animEffect>
                                  </p:childTnLst>
                                </p:cTn>
                              </p:par>
                            </p:childTnLst>
                          </p:cTn>
                        </p:par>
                        <p:par>
                          <p:cTn id="68" fill="hold">
                            <p:stCondLst>
                              <p:cond delay="2000"/>
                            </p:stCondLst>
                            <p:childTnLst>
                              <p:par>
                                <p:cTn id="69" presetClass="entr" nodeType="afterEffect" presetID="9" grpId="15" fill="hold">
                                  <p:stCondLst>
                                    <p:cond delay="0"/>
                                  </p:stCondLst>
                                  <p:iterate type="el" backwards="0">
                                    <p:tmAbs val="0"/>
                                  </p:iterate>
                                  <p:childTnLst>
                                    <p:set>
                                      <p:cBhvr>
                                        <p:cTn id="70" fill="hold"/>
                                        <p:tgtEl>
                                          <p:spTgt spid="4608"/>
                                        </p:tgtEl>
                                        <p:attrNameLst>
                                          <p:attrName>style.visibility</p:attrName>
                                        </p:attrNameLst>
                                      </p:cBhvr>
                                      <p:to>
                                        <p:strVal val="visible"/>
                                      </p:to>
                                    </p:set>
                                    <p:animEffect filter="dissolve" transition="in">
                                      <p:cBhvr>
                                        <p:cTn id="71" dur="500"/>
                                        <p:tgtEl>
                                          <p:spTgt spid="4608"/>
                                        </p:tgtEl>
                                      </p:cBhvr>
                                    </p:animEffect>
                                  </p:childTnLst>
                                </p:cTn>
                              </p:par>
                            </p:childTnLst>
                          </p:cTn>
                        </p:par>
                      </p:childTnLst>
                    </p:cTn>
                  </p:par>
                  <p:par>
                    <p:cTn id="72" fill="hold">
                      <p:stCondLst>
                        <p:cond delay="indefinite"/>
                      </p:stCondLst>
                      <p:childTnLst>
                        <p:par>
                          <p:cTn id="73" fill="hold">
                            <p:stCondLst>
                              <p:cond delay="0"/>
                            </p:stCondLst>
                            <p:childTnLst>
                              <p:par>
                                <p:cTn id="74" presetClass="entr" nodeType="clickEffect" presetSubtype="16" presetID="23" grpId="16" fill="hold">
                                  <p:stCondLst>
                                    <p:cond delay="0"/>
                                  </p:stCondLst>
                                  <p:iterate type="el" backwards="0">
                                    <p:tmAbs val="0"/>
                                  </p:iterate>
                                  <p:childTnLst>
                                    <p:set>
                                      <p:cBhvr>
                                        <p:cTn id="75" fill="hold"/>
                                        <p:tgtEl>
                                          <p:spTgt spid="4652"/>
                                        </p:tgtEl>
                                        <p:attrNameLst>
                                          <p:attrName>style.visibility</p:attrName>
                                        </p:attrNameLst>
                                      </p:cBhvr>
                                      <p:to>
                                        <p:strVal val="visible"/>
                                      </p:to>
                                    </p:set>
                                    <p:anim calcmode="lin" valueType="num">
                                      <p:cBhvr>
                                        <p:cTn id="76" dur="500" fill="hold"/>
                                        <p:tgtEl>
                                          <p:spTgt spid="4652"/>
                                        </p:tgtEl>
                                        <p:attrNameLst>
                                          <p:attrName>ppt_w</p:attrName>
                                        </p:attrNameLst>
                                      </p:cBhvr>
                                      <p:tavLst>
                                        <p:tav tm="0">
                                          <p:val>
                                            <p:fltVal val="0"/>
                                          </p:val>
                                        </p:tav>
                                        <p:tav tm="100000">
                                          <p:val>
                                            <p:strVal val="#ppt_w"/>
                                          </p:val>
                                        </p:tav>
                                      </p:tavLst>
                                    </p:anim>
                                    <p:anim calcmode="lin" valueType="num">
                                      <p:cBhvr>
                                        <p:cTn id="77" dur="500" fill="hold"/>
                                        <p:tgtEl>
                                          <p:spTgt spid="4652"/>
                                        </p:tgtEl>
                                        <p:attrNameLst>
                                          <p:attrName>ppt_h</p:attrName>
                                        </p:attrNameLst>
                                      </p:cBhvr>
                                      <p:tavLst>
                                        <p:tav tm="0">
                                          <p:val>
                                            <p:fltVal val="0"/>
                                          </p:val>
                                        </p:tav>
                                        <p:tav tm="100000">
                                          <p:val>
                                            <p:strVal val="#ppt_h"/>
                                          </p:val>
                                        </p:tav>
                                      </p:tavLst>
                                    </p:anim>
                                  </p:childTnLst>
                                </p:cTn>
                              </p:par>
                            </p:childTnLst>
                          </p:cTn>
                        </p:par>
                        <p:par>
                          <p:cTn id="78" fill="hold">
                            <p:stCondLst>
                              <p:cond delay="500"/>
                            </p:stCondLst>
                            <p:childTnLst>
                              <p:par>
                                <p:cTn id="79" presetClass="entr" nodeType="afterEffect" presetSubtype="16" presetID="23" grpId="17" fill="hold">
                                  <p:stCondLst>
                                    <p:cond delay="0"/>
                                  </p:stCondLst>
                                  <p:iterate type="el" backwards="0">
                                    <p:tmAbs val="0"/>
                                  </p:iterate>
                                  <p:childTnLst>
                                    <p:set>
                                      <p:cBhvr>
                                        <p:cTn id="80" fill="hold"/>
                                        <p:tgtEl>
                                          <p:spTgt spid="4658"/>
                                        </p:tgtEl>
                                        <p:attrNameLst>
                                          <p:attrName>style.visibility</p:attrName>
                                        </p:attrNameLst>
                                      </p:cBhvr>
                                      <p:to>
                                        <p:strVal val="visible"/>
                                      </p:to>
                                    </p:set>
                                    <p:anim calcmode="lin" valueType="num">
                                      <p:cBhvr>
                                        <p:cTn id="81" dur="500" fill="hold"/>
                                        <p:tgtEl>
                                          <p:spTgt spid="4658"/>
                                        </p:tgtEl>
                                        <p:attrNameLst>
                                          <p:attrName>ppt_w</p:attrName>
                                        </p:attrNameLst>
                                      </p:cBhvr>
                                      <p:tavLst>
                                        <p:tav tm="0">
                                          <p:val>
                                            <p:fltVal val="0"/>
                                          </p:val>
                                        </p:tav>
                                        <p:tav tm="100000">
                                          <p:val>
                                            <p:strVal val="#ppt_w"/>
                                          </p:val>
                                        </p:tav>
                                      </p:tavLst>
                                    </p:anim>
                                    <p:anim calcmode="lin" valueType="num">
                                      <p:cBhvr>
                                        <p:cTn id="82" dur="500" fill="hold"/>
                                        <p:tgtEl>
                                          <p:spTgt spid="4658"/>
                                        </p:tgtEl>
                                        <p:attrNameLst>
                                          <p:attrName>ppt_h</p:attrName>
                                        </p:attrNameLst>
                                      </p:cBhvr>
                                      <p:tavLst>
                                        <p:tav tm="0">
                                          <p:val>
                                            <p:fltVal val="0"/>
                                          </p:val>
                                        </p:tav>
                                        <p:tav tm="100000">
                                          <p:val>
                                            <p:strVal val="#ppt_h"/>
                                          </p:val>
                                        </p:tav>
                                      </p:tavLst>
                                    </p:anim>
                                  </p:childTnLst>
                                </p:cTn>
                              </p:par>
                            </p:childTnLst>
                          </p:cTn>
                        </p:par>
                      </p:childTnLst>
                    </p:cTn>
                  </p:par>
                  <p:par>
                    <p:cTn id="83" fill="hold">
                      <p:stCondLst>
                        <p:cond delay="indefinite"/>
                      </p:stCondLst>
                      <p:childTnLst>
                        <p:par>
                          <p:cTn id="84" fill="hold">
                            <p:stCondLst>
                              <p:cond delay="0"/>
                            </p:stCondLst>
                            <p:childTnLst>
                              <p:par>
                                <p:cTn id="85" presetClass="entr" nodeType="clickEffect" presetSubtype="8" presetID="22" grpId="18" fill="hold">
                                  <p:stCondLst>
                                    <p:cond delay="0"/>
                                  </p:stCondLst>
                                  <p:iterate type="el" backwards="0">
                                    <p:tmAbs val="0"/>
                                  </p:iterate>
                                  <p:childTnLst>
                                    <p:set>
                                      <p:cBhvr>
                                        <p:cTn id="86" fill="hold"/>
                                        <p:tgtEl>
                                          <p:spTgt spid="4632"/>
                                        </p:tgtEl>
                                        <p:attrNameLst>
                                          <p:attrName>style.visibility</p:attrName>
                                        </p:attrNameLst>
                                      </p:cBhvr>
                                      <p:to>
                                        <p:strVal val="visible"/>
                                      </p:to>
                                    </p:set>
                                    <p:animEffect filter="wipe(left)" transition="in">
                                      <p:cBhvr>
                                        <p:cTn id="87" dur="500"/>
                                        <p:tgtEl>
                                          <p:spTgt spid="4632"/>
                                        </p:tgtEl>
                                      </p:cBhvr>
                                    </p:animEffect>
                                  </p:childTnLst>
                                </p:cTn>
                              </p:par>
                            </p:childTnLst>
                          </p:cTn>
                        </p:par>
                        <p:par>
                          <p:cTn id="88" fill="hold">
                            <p:stCondLst>
                              <p:cond delay="500"/>
                            </p:stCondLst>
                            <p:childTnLst>
                              <p:par>
                                <p:cTn id="89" presetClass="entr" nodeType="afterEffect" presetSubtype="2" presetID="2" grpId="19" fill="hold">
                                  <p:stCondLst>
                                    <p:cond delay="0"/>
                                  </p:stCondLst>
                                  <p:iterate type="el" backwards="0">
                                    <p:tmAbs val="0"/>
                                  </p:iterate>
                                  <p:childTnLst>
                                    <p:set>
                                      <p:cBhvr>
                                        <p:cTn id="90" fill="hold"/>
                                        <p:tgtEl>
                                          <p:spTgt spid="4631"/>
                                        </p:tgtEl>
                                        <p:attrNameLst>
                                          <p:attrName>style.visibility</p:attrName>
                                        </p:attrNameLst>
                                      </p:cBhvr>
                                      <p:to>
                                        <p:strVal val="visible"/>
                                      </p:to>
                                    </p:set>
                                    <p:anim calcmode="lin" valueType="num">
                                      <p:cBhvr>
                                        <p:cTn id="91" dur="500" fill="hold"/>
                                        <p:tgtEl>
                                          <p:spTgt spid="4631"/>
                                        </p:tgtEl>
                                        <p:attrNameLst>
                                          <p:attrName>ppt_x</p:attrName>
                                        </p:attrNameLst>
                                      </p:cBhvr>
                                      <p:tavLst>
                                        <p:tav tm="0">
                                          <p:val>
                                            <p:strVal val="1+#ppt_w/2"/>
                                          </p:val>
                                        </p:tav>
                                        <p:tav tm="100000">
                                          <p:val>
                                            <p:strVal val="#ppt_x"/>
                                          </p:val>
                                        </p:tav>
                                      </p:tavLst>
                                    </p:anim>
                                    <p:anim calcmode="lin" valueType="num">
                                      <p:cBhvr>
                                        <p:cTn id="92" dur="500" fill="hold"/>
                                        <p:tgtEl>
                                          <p:spTgt spid="46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582" grpId="3"/>
      <p:bldP build="whole" bldLvl="1" animBg="1" rev="0" advAuto="0" spid="4631" grpId="19"/>
      <p:bldP build="whole" bldLvl="1" animBg="1" rev="0" advAuto="0" spid="4565" grpId="1"/>
      <p:bldP build="whole" bldLvl="1" animBg="1" rev="0" advAuto="0" spid="4566" grpId="2"/>
      <p:bldP build="whole" bldLvl="1" animBg="1" rev="0" advAuto="0" spid="4599" grpId="6"/>
      <p:bldP build="whole" bldLvl="1" animBg="1" rev="0" advAuto="0" spid="4605" grpId="10"/>
      <p:bldP build="whole" bldLvl="1" animBg="1" rev="0" advAuto="0" spid="4602" grpId="8"/>
      <p:bldP build="whole" bldLvl="1" animBg="1" rev="0" advAuto="0" spid="4600" grpId="7"/>
      <p:bldP build="whole" bldLvl="1" animBg="1" rev="0" advAuto="0" spid="4604" grpId="12"/>
      <p:bldP build="whole" bldLvl="1" animBg="1" rev="0" advAuto="0" spid="4603" grpId="9"/>
      <p:bldP build="whole" bldLvl="1" animBg="1" rev="0" advAuto="0" spid="4601" grpId="11"/>
      <p:bldP build="whole" bldLvl="1" animBg="1" rev="0" advAuto="0" spid="4606" grpId="13"/>
      <p:bldP build="whole" bldLvl="1" animBg="1" rev="0" advAuto="0" spid="4607" grpId="14"/>
      <p:bldP build="whole" bldLvl="1" animBg="1" rev="0" advAuto="0" spid="4608" grpId="15"/>
      <p:bldP build="whole" bldLvl="1" animBg="1" rev="0" advAuto="0" spid="4658" grpId="17"/>
      <p:bldP build="whole" bldLvl="1" animBg="1" rev="0" advAuto="0" spid="4632" grpId="18"/>
      <p:bldP build="whole" bldLvl="1" animBg="1" rev="0" advAuto="0" spid="4592" grpId="5"/>
      <p:bldP build="whole" bldLvl="1" animBg="1" rev="0" advAuto="0" spid="4587" grpId="4"/>
      <p:bldP build="whole" bldLvl="1" animBg="1" rev="0" advAuto="0" spid="4652" grpId="16"/>
    </p:bldLst>
  </p:timing>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36000">
              <a:srgbClr val="D7F3F0"/>
            </a:gs>
            <a:gs pos="87000">
              <a:srgbClr val="B0E6E2"/>
            </a:gs>
          </a:gsLst>
          <a:lin ang="3600000" scaled="0"/>
        </a:gradFill>
      </p:bgPr>
    </p:bg>
    <p:spTree>
      <p:nvGrpSpPr>
        <p:cNvPr id="1" name=""/>
        <p:cNvGrpSpPr/>
        <p:nvPr/>
      </p:nvGrpSpPr>
      <p:grpSpPr>
        <a:xfrm>
          <a:off x="0" y="0"/>
          <a:ext cx="0" cy="0"/>
          <a:chOff x="0" y="0"/>
          <a:chExt cx="0" cy="0"/>
        </a:xfrm>
      </p:grpSpPr>
      <p:sp>
        <p:nvSpPr>
          <p:cNvPr id="466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661"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4662"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chemeClr val="accent2"/>
                </a:solidFill>
                <a:latin typeface="Montserrat Light"/>
                <a:ea typeface="Montserrat Light"/>
                <a:cs typeface="Montserrat Light"/>
                <a:sym typeface="Montserrat Light"/>
              </a:defRPr>
            </a:pPr>
            <a:r>
              <a:t>Infographic : </a:t>
            </a:r>
            <a:r>
              <a:rPr b="1">
                <a:solidFill>
                  <a:srgbClr val="0B1412"/>
                </a:solidFill>
                <a:latin typeface="Montserrat"/>
                <a:ea typeface="Montserrat"/>
                <a:cs typeface="Montserrat"/>
                <a:sym typeface="Montserrat"/>
              </a:rPr>
              <a:t>Product Process</a:t>
            </a:r>
          </a:p>
        </p:txBody>
      </p:sp>
      <p:sp>
        <p:nvSpPr>
          <p:cNvPr id="4663"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4754" name="Group 30"/>
          <p:cNvGrpSpPr/>
          <p:nvPr/>
        </p:nvGrpSpPr>
        <p:grpSpPr>
          <a:xfrm>
            <a:off x="-916452" y="3429000"/>
            <a:ext cx="4691012" cy="3129969"/>
            <a:chOff x="0" y="0"/>
            <a:chExt cx="4691011" cy="3129967"/>
          </a:xfrm>
        </p:grpSpPr>
        <p:sp>
          <p:nvSpPr>
            <p:cNvPr id="4664" name="Shape 7"/>
            <p:cNvSpPr/>
            <p:nvPr/>
          </p:nvSpPr>
          <p:spPr>
            <a:xfrm>
              <a:off x="1038495" y="1140225"/>
              <a:ext cx="1981021" cy="19897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4860"/>
                  </a:moveTo>
                  <a:cubicBezTo>
                    <a:pt x="8549" y="14860"/>
                    <a:pt x="6723" y="13042"/>
                    <a:pt x="6723" y="10801"/>
                  </a:cubicBezTo>
                  <a:cubicBezTo>
                    <a:pt x="6723" y="8558"/>
                    <a:pt x="8549" y="6741"/>
                    <a:pt x="10801" y="6741"/>
                  </a:cubicBezTo>
                  <a:cubicBezTo>
                    <a:pt x="13051" y="6741"/>
                    <a:pt x="14878" y="8558"/>
                    <a:pt x="14878" y="10801"/>
                  </a:cubicBezTo>
                  <a:cubicBezTo>
                    <a:pt x="14878" y="13042"/>
                    <a:pt x="13051" y="14860"/>
                    <a:pt x="10801" y="14860"/>
                  </a:cubicBezTo>
                  <a:close/>
                  <a:moveTo>
                    <a:pt x="21389" y="12962"/>
                  </a:moveTo>
                  <a:lnTo>
                    <a:pt x="21600" y="10961"/>
                  </a:lnTo>
                  <a:lnTo>
                    <a:pt x="19089" y="10698"/>
                  </a:lnTo>
                  <a:cubicBezTo>
                    <a:pt x="19082" y="10307"/>
                    <a:pt x="19049" y="9923"/>
                    <a:pt x="18990" y="9547"/>
                  </a:cubicBezTo>
                  <a:lnTo>
                    <a:pt x="21415" y="8856"/>
                  </a:lnTo>
                  <a:lnTo>
                    <a:pt x="20859" y="6921"/>
                  </a:lnTo>
                  <a:lnTo>
                    <a:pt x="18434" y="7612"/>
                  </a:lnTo>
                  <a:cubicBezTo>
                    <a:pt x="18282" y="7256"/>
                    <a:pt x="18106" y="6912"/>
                    <a:pt x="17907" y="6584"/>
                  </a:cubicBezTo>
                  <a:lnTo>
                    <a:pt x="19894" y="5039"/>
                  </a:lnTo>
                  <a:lnTo>
                    <a:pt x="18649" y="3452"/>
                  </a:lnTo>
                  <a:lnTo>
                    <a:pt x="16661" y="4999"/>
                  </a:lnTo>
                  <a:cubicBezTo>
                    <a:pt x="16387" y="4727"/>
                    <a:pt x="16095" y="4474"/>
                    <a:pt x="15786" y="4240"/>
                  </a:cubicBezTo>
                  <a:lnTo>
                    <a:pt x="17047" y="2066"/>
                  </a:lnTo>
                  <a:lnTo>
                    <a:pt x="15297" y="1059"/>
                  </a:lnTo>
                  <a:lnTo>
                    <a:pt x="14036" y="3234"/>
                  </a:lnTo>
                  <a:cubicBezTo>
                    <a:pt x="13507" y="3008"/>
                    <a:pt x="12946" y="2839"/>
                    <a:pt x="12366" y="2728"/>
                  </a:cubicBezTo>
                  <a:lnTo>
                    <a:pt x="12744" y="310"/>
                  </a:lnTo>
                  <a:lnTo>
                    <a:pt x="10746" y="0"/>
                  </a:lnTo>
                  <a:lnTo>
                    <a:pt x="10341" y="2590"/>
                  </a:lnTo>
                  <a:cubicBezTo>
                    <a:pt x="9756" y="2621"/>
                    <a:pt x="9188" y="2714"/>
                    <a:pt x="8642" y="2858"/>
                  </a:cubicBezTo>
                  <a:lnTo>
                    <a:pt x="7697" y="529"/>
                  </a:lnTo>
                  <a:lnTo>
                    <a:pt x="5823" y="1285"/>
                  </a:lnTo>
                  <a:lnTo>
                    <a:pt x="6768" y="3613"/>
                  </a:lnTo>
                  <a:cubicBezTo>
                    <a:pt x="6429" y="3800"/>
                    <a:pt x="6103" y="4011"/>
                    <a:pt x="5796" y="4244"/>
                  </a:cubicBezTo>
                  <a:lnTo>
                    <a:pt x="4042" y="2435"/>
                  </a:lnTo>
                  <a:lnTo>
                    <a:pt x="2588" y="3834"/>
                  </a:lnTo>
                  <a:lnTo>
                    <a:pt x="4341" y="5641"/>
                  </a:lnTo>
                  <a:cubicBezTo>
                    <a:pt x="4099" y="5938"/>
                    <a:pt x="3875" y="6255"/>
                    <a:pt x="3675" y="6586"/>
                  </a:cubicBezTo>
                  <a:lnTo>
                    <a:pt x="1371" y="5564"/>
                  </a:lnTo>
                  <a:lnTo>
                    <a:pt x="549" y="7403"/>
                  </a:lnTo>
                  <a:lnTo>
                    <a:pt x="2853" y="8425"/>
                  </a:lnTo>
                  <a:cubicBezTo>
                    <a:pt x="2741" y="8790"/>
                    <a:pt x="2653" y="9166"/>
                    <a:pt x="2592" y="9549"/>
                  </a:cubicBezTo>
                  <a:lnTo>
                    <a:pt x="70" y="9461"/>
                  </a:lnTo>
                  <a:lnTo>
                    <a:pt x="0" y="11473"/>
                  </a:lnTo>
                  <a:lnTo>
                    <a:pt x="2523" y="11561"/>
                  </a:lnTo>
                  <a:cubicBezTo>
                    <a:pt x="2558" y="11950"/>
                    <a:pt x="2618" y="12331"/>
                    <a:pt x="2704" y="12701"/>
                  </a:cubicBezTo>
                  <a:lnTo>
                    <a:pt x="332" y="13560"/>
                  </a:lnTo>
                  <a:lnTo>
                    <a:pt x="1025" y="15452"/>
                  </a:lnTo>
                  <a:lnTo>
                    <a:pt x="3396" y="14593"/>
                  </a:lnTo>
                  <a:cubicBezTo>
                    <a:pt x="3571" y="14937"/>
                    <a:pt x="3772" y="15267"/>
                    <a:pt x="3993" y="15583"/>
                  </a:cubicBezTo>
                  <a:lnTo>
                    <a:pt x="2117" y="17263"/>
                  </a:lnTo>
                  <a:lnTo>
                    <a:pt x="3471" y="18760"/>
                  </a:lnTo>
                  <a:lnTo>
                    <a:pt x="5347" y="17077"/>
                  </a:lnTo>
                  <a:cubicBezTo>
                    <a:pt x="5637" y="17329"/>
                    <a:pt x="5948" y="17562"/>
                    <a:pt x="6272" y="17773"/>
                  </a:cubicBezTo>
                  <a:lnTo>
                    <a:pt x="5166" y="20031"/>
                  </a:lnTo>
                  <a:lnTo>
                    <a:pt x="6983" y="20913"/>
                  </a:lnTo>
                  <a:lnTo>
                    <a:pt x="8089" y="18654"/>
                  </a:lnTo>
                  <a:cubicBezTo>
                    <a:pt x="8451" y="18780"/>
                    <a:pt x="8824" y="18880"/>
                    <a:pt x="9208" y="18954"/>
                  </a:cubicBezTo>
                  <a:lnTo>
                    <a:pt x="9032" y="21460"/>
                  </a:lnTo>
                  <a:lnTo>
                    <a:pt x="11049" y="21600"/>
                  </a:lnTo>
                  <a:lnTo>
                    <a:pt x="11225" y="19094"/>
                  </a:lnTo>
                  <a:cubicBezTo>
                    <a:pt x="11616" y="19075"/>
                    <a:pt x="12001" y="19027"/>
                    <a:pt x="12377" y="18954"/>
                  </a:cubicBezTo>
                  <a:lnTo>
                    <a:pt x="13156" y="21343"/>
                  </a:lnTo>
                  <a:lnTo>
                    <a:pt x="15078" y="20720"/>
                  </a:lnTo>
                  <a:lnTo>
                    <a:pt x="14298" y="18332"/>
                  </a:lnTo>
                  <a:cubicBezTo>
                    <a:pt x="14652" y="18169"/>
                    <a:pt x="14989" y="17981"/>
                    <a:pt x="15312" y="17770"/>
                  </a:cubicBezTo>
                  <a:lnTo>
                    <a:pt x="16935" y="19696"/>
                  </a:lnTo>
                  <a:lnTo>
                    <a:pt x="18483" y="18403"/>
                  </a:lnTo>
                  <a:lnTo>
                    <a:pt x="16860" y="16477"/>
                  </a:lnTo>
                  <a:cubicBezTo>
                    <a:pt x="17124" y="16195"/>
                    <a:pt x="17368" y="15895"/>
                    <a:pt x="17590" y="15580"/>
                  </a:cubicBezTo>
                  <a:lnTo>
                    <a:pt x="19819" y="16761"/>
                  </a:lnTo>
                  <a:lnTo>
                    <a:pt x="20768" y="14983"/>
                  </a:lnTo>
                  <a:lnTo>
                    <a:pt x="18541" y="13803"/>
                  </a:lnTo>
                  <a:cubicBezTo>
                    <a:pt x="18678" y="13447"/>
                    <a:pt x="18791" y="13079"/>
                    <a:pt x="18878" y="12701"/>
                  </a:cubicBezTo>
                  <a:cubicBezTo>
                    <a:pt x="18878" y="12701"/>
                    <a:pt x="21389" y="12962"/>
                    <a:pt x="21389" y="12962"/>
                  </a:cubicBezTo>
                  <a:close/>
                </a:path>
              </a:pathLst>
            </a:custGeom>
            <a:noFill/>
            <a:ln w="38100" cap="flat">
              <a:solidFill>
                <a:srgbClr val="000000">
                  <a:alpha val="4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753" name="Group 32"/>
            <p:cNvGrpSpPr/>
            <p:nvPr/>
          </p:nvGrpSpPr>
          <p:grpSpPr>
            <a:xfrm>
              <a:off x="0" y="0"/>
              <a:ext cx="4691012" cy="2791445"/>
              <a:chOff x="0" y="0"/>
              <a:chExt cx="4691011" cy="2791445"/>
            </a:xfrm>
          </p:grpSpPr>
          <p:grpSp>
            <p:nvGrpSpPr>
              <p:cNvPr id="4687" name="Group 33"/>
              <p:cNvGrpSpPr/>
              <p:nvPr/>
            </p:nvGrpSpPr>
            <p:grpSpPr>
              <a:xfrm>
                <a:off x="3288470" y="8232"/>
                <a:ext cx="1402542" cy="1593279"/>
                <a:chOff x="0" y="0"/>
                <a:chExt cx="1402540" cy="1593278"/>
              </a:xfrm>
            </p:grpSpPr>
            <p:sp>
              <p:nvSpPr>
                <p:cNvPr id="4665" name="Freeform 99"/>
                <p:cNvSpPr/>
                <p:nvPr/>
              </p:nvSpPr>
              <p:spPr>
                <a:xfrm>
                  <a:off x="268915" y="544624"/>
                  <a:ext cx="425967" cy="5182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903" y="5973"/>
                      </a:moveTo>
                      <a:lnTo>
                        <a:pt x="18216" y="5400"/>
                      </a:lnTo>
                      <a:lnTo>
                        <a:pt x="9854" y="10555"/>
                      </a:lnTo>
                      <a:lnTo>
                        <a:pt x="17818" y="16527"/>
                      </a:lnTo>
                      <a:lnTo>
                        <a:pt x="21600" y="16609"/>
                      </a:lnTo>
                      <a:lnTo>
                        <a:pt x="15130" y="21600"/>
                      </a:lnTo>
                      <a:lnTo>
                        <a:pt x="5574" y="18409"/>
                      </a:lnTo>
                      <a:lnTo>
                        <a:pt x="0" y="8918"/>
                      </a:lnTo>
                      <a:lnTo>
                        <a:pt x="9058" y="736"/>
                      </a:lnTo>
                      <a:lnTo>
                        <a:pt x="18315" y="0"/>
                      </a:lnTo>
                      <a:lnTo>
                        <a:pt x="20406" y="3600"/>
                      </a:lnTo>
                      <a:lnTo>
                        <a:pt x="20903" y="5973"/>
                      </a:lnTo>
                      <a:close/>
                    </a:path>
                  </a:pathLst>
                </a:custGeom>
                <a:solidFill>
                  <a:srgbClr val="CBCDC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666" name="Shape 50"/>
                <p:cNvSpPr/>
                <p:nvPr/>
              </p:nvSpPr>
              <p:spPr>
                <a:xfrm>
                  <a:off x="402648" y="606974"/>
                  <a:ext cx="263056" cy="383371"/>
                </a:xfrm>
                <a:custGeom>
                  <a:avLst/>
                  <a:gdLst/>
                  <a:ahLst/>
                  <a:cxnLst>
                    <a:cxn ang="0">
                      <a:pos x="wd2" y="hd2"/>
                    </a:cxn>
                    <a:cxn ang="5400000">
                      <a:pos x="wd2" y="hd2"/>
                    </a:cxn>
                    <a:cxn ang="10800000">
                      <a:pos x="wd2" y="hd2"/>
                    </a:cxn>
                    <a:cxn ang="16200000">
                      <a:pos x="wd2" y="hd2"/>
                    </a:cxn>
                  </a:cxnLst>
                  <a:rect l="0" t="0" r="r" b="b"/>
                  <a:pathLst>
                    <a:path w="20783" h="20931" fill="norm" stroke="1" extrusionOk="0">
                      <a:moveTo>
                        <a:pt x="15399" y="10867"/>
                      </a:moveTo>
                      <a:cubicBezTo>
                        <a:pt x="15887" y="7909"/>
                        <a:pt x="18016" y="5459"/>
                        <a:pt x="20783" y="4255"/>
                      </a:cubicBezTo>
                      <a:cubicBezTo>
                        <a:pt x="19101" y="1915"/>
                        <a:pt x="16335" y="302"/>
                        <a:pt x="12996" y="38"/>
                      </a:cubicBezTo>
                      <a:cubicBezTo>
                        <a:pt x="6843" y="-447"/>
                        <a:pt x="1085" y="3828"/>
                        <a:pt x="134" y="9587"/>
                      </a:cubicBezTo>
                      <a:cubicBezTo>
                        <a:pt x="-817" y="15347"/>
                        <a:pt x="3399" y="20408"/>
                        <a:pt x="9551" y="20894"/>
                      </a:cubicBezTo>
                      <a:cubicBezTo>
                        <a:pt x="12840" y="21153"/>
                        <a:pt x="16015" y="20051"/>
                        <a:pt x="18405" y="18091"/>
                      </a:cubicBezTo>
                      <a:cubicBezTo>
                        <a:pt x="16153" y="16479"/>
                        <a:pt x="14916" y="13789"/>
                        <a:pt x="15399" y="10867"/>
                      </a:cubicBezTo>
                      <a:close/>
                    </a:path>
                  </a:pathLst>
                </a:custGeom>
                <a:gradFill flip="none" rotWithShape="1">
                  <a:gsLst>
                    <a:gs pos="23000">
                      <a:srgbClr val="5E6265"/>
                    </a:gs>
                    <a:gs pos="52999">
                      <a:srgbClr val="7D8287"/>
                    </a:gs>
                    <a:gs pos="77000">
                      <a:srgbClr val="5E6265"/>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67" name="Shape 46"/>
                <p:cNvSpPr/>
                <p:nvPr/>
              </p:nvSpPr>
              <p:spPr>
                <a:xfrm>
                  <a:off x="605989" y="120368"/>
                  <a:ext cx="214440" cy="771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29"/>
                      </a:lnTo>
                      <a:lnTo>
                        <a:pt x="17403" y="21600"/>
                      </a:lnTo>
                      <a:lnTo>
                        <a:pt x="1605" y="10971"/>
                      </a:lnTo>
                      <a:cubicBezTo>
                        <a:pt x="1605" y="10971"/>
                        <a:pt x="0" y="0"/>
                        <a:pt x="0"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68" name="Shape 47"/>
                <p:cNvSpPr/>
                <p:nvPr/>
              </p:nvSpPr>
              <p:spPr>
                <a:xfrm>
                  <a:off x="772014" y="1191225"/>
                  <a:ext cx="365159" cy="2401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40" y="0"/>
                      </a:moveTo>
                      <a:lnTo>
                        <a:pt x="21600" y="6943"/>
                      </a:lnTo>
                      <a:cubicBezTo>
                        <a:pt x="21600" y="6943"/>
                        <a:pt x="13699" y="18625"/>
                        <a:pt x="10293" y="21600"/>
                      </a:cubicBezTo>
                      <a:cubicBezTo>
                        <a:pt x="5509" y="21490"/>
                        <a:pt x="0" y="18184"/>
                        <a:pt x="0" y="18184"/>
                      </a:cubicBezTo>
                      <a:cubicBezTo>
                        <a:pt x="0" y="18184"/>
                        <a:pt x="9640" y="0"/>
                        <a:pt x="964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69" name="Shape 48"/>
                <p:cNvSpPr/>
                <p:nvPr/>
              </p:nvSpPr>
              <p:spPr>
                <a:xfrm>
                  <a:off x="1029352" y="726357"/>
                  <a:ext cx="261003" cy="3308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6" y="2080"/>
                      </a:moveTo>
                      <a:lnTo>
                        <a:pt x="5375" y="0"/>
                      </a:lnTo>
                      <a:lnTo>
                        <a:pt x="21600" y="2560"/>
                      </a:lnTo>
                      <a:cubicBezTo>
                        <a:pt x="21194" y="9280"/>
                        <a:pt x="18862" y="21600"/>
                        <a:pt x="18862" y="21600"/>
                      </a:cubicBezTo>
                      <a:lnTo>
                        <a:pt x="0" y="18000"/>
                      </a:lnTo>
                      <a:cubicBezTo>
                        <a:pt x="0" y="18000"/>
                        <a:pt x="3346" y="2080"/>
                        <a:pt x="3346" y="208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0" name="Shape 49"/>
                <p:cNvSpPr/>
                <p:nvPr/>
              </p:nvSpPr>
              <p:spPr>
                <a:xfrm>
                  <a:off x="933888" y="282241"/>
                  <a:ext cx="295722" cy="2467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4005"/>
                      </a:moveTo>
                      <a:lnTo>
                        <a:pt x="0" y="0"/>
                      </a:lnTo>
                      <a:lnTo>
                        <a:pt x="15156" y="6151"/>
                      </a:lnTo>
                      <a:lnTo>
                        <a:pt x="21600" y="18739"/>
                      </a:lnTo>
                      <a:lnTo>
                        <a:pt x="6444" y="21600"/>
                      </a:lnTo>
                      <a:cubicBezTo>
                        <a:pt x="6444" y="21600"/>
                        <a:pt x="119" y="4005"/>
                        <a:pt x="119" y="4005"/>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1" name="Shape 51"/>
                <p:cNvSpPr/>
                <p:nvPr/>
              </p:nvSpPr>
              <p:spPr>
                <a:xfrm>
                  <a:off x="933888" y="170175"/>
                  <a:ext cx="272848" cy="1846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881"/>
                      </a:moveTo>
                      <a:lnTo>
                        <a:pt x="5691" y="0"/>
                      </a:lnTo>
                      <a:lnTo>
                        <a:pt x="0" y="13381"/>
                      </a:lnTo>
                      <a:lnTo>
                        <a:pt x="16426" y="21600"/>
                      </a:lnTo>
                      <a:cubicBezTo>
                        <a:pt x="16426" y="21600"/>
                        <a:pt x="21600" y="6881"/>
                        <a:pt x="21600" y="6881"/>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2" name="Shape 52"/>
                <p:cNvSpPr/>
                <p:nvPr/>
              </p:nvSpPr>
              <p:spPr>
                <a:xfrm>
                  <a:off x="1174623" y="464868"/>
                  <a:ext cx="227918" cy="2708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13" y="3225"/>
                      </a:moveTo>
                      <a:lnTo>
                        <a:pt x="21600" y="21600"/>
                      </a:lnTo>
                      <a:lnTo>
                        <a:pt x="2787" y="18375"/>
                      </a:lnTo>
                      <a:lnTo>
                        <a:pt x="0" y="0"/>
                      </a:lnTo>
                      <a:cubicBezTo>
                        <a:pt x="0" y="0"/>
                        <a:pt x="18813" y="3225"/>
                        <a:pt x="18813" y="3225"/>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3" name="Shape 53"/>
                <p:cNvSpPr/>
                <p:nvPr/>
              </p:nvSpPr>
              <p:spPr>
                <a:xfrm>
                  <a:off x="1093798" y="693152"/>
                  <a:ext cx="307976" cy="731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946"/>
                      </a:moveTo>
                      <a:lnTo>
                        <a:pt x="7677" y="0"/>
                      </a:lnTo>
                      <a:lnTo>
                        <a:pt x="0" y="10016"/>
                      </a:lnTo>
                      <a:lnTo>
                        <a:pt x="13751" y="21600"/>
                      </a:lnTo>
                      <a:cubicBezTo>
                        <a:pt x="13751" y="21600"/>
                        <a:pt x="21600" y="11946"/>
                        <a:pt x="21600" y="11946"/>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4" name="Shape 54"/>
                <p:cNvSpPr/>
                <p:nvPr/>
              </p:nvSpPr>
              <p:spPr>
                <a:xfrm>
                  <a:off x="1056443" y="1002260"/>
                  <a:ext cx="300623" cy="776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87" y="2046"/>
                      </a:moveTo>
                      <a:lnTo>
                        <a:pt x="21600" y="21600"/>
                      </a:lnTo>
                      <a:lnTo>
                        <a:pt x="7513" y="19554"/>
                      </a:lnTo>
                      <a:lnTo>
                        <a:pt x="0" y="0"/>
                      </a:lnTo>
                      <a:cubicBezTo>
                        <a:pt x="0" y="0"/>
                        <a:pt x="14087" y="2046"/>
                        <a:pt x="14087" y="2046"/>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5" name="Shape 55"/>
                <p:cNvSpPr/>
                <p:nvPr/>
              </p:nvSpPr>
              <p:spPr>
                <a:xfrm>
                  <a:off x="1062557" y="1070858"/>
                  <a:ext cx="295722" cy="213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80" y="0"/>
                      </a:moveTo>
                      <a:lnTo>
                        <a:pt x="21600" y="743"/>
                      </a:lnTo>
                      <a:lnTo>
                        <a:pt x="15126" y="21600"/>
                      </a:lnTo>
                      <a:lnTo>
                        <a:pt x="0" y="20650"/>
                      </a:lnTo>
                      <a:lnTo>
                        <a:pt x="7280" y="0"/>
                      </a:lnTo>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6" name="Shape 56"/>
                <p:cNvSpPr/>
                <p:nvPr/>
              </p:nvSpPr>
              <p:spPr>
                <a:xfrm>
                  <a:off x="801068" y="1373852"/>
                  <a:ext cx="246299" cy="1450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1" y="0"/>
                      </a:moveTo>
                      <a:lnTo>
                        <a:pt x="21600" y="19227"/>
                      </a:lnTo>
                      <a:lnTo>
                        <a:pt x="3439" y="21600"/>
                      </a:lnTo>
                      <a:lnTo>
                        <a:pt x="0" y="2373"/>
                      </a:lnTo>
                      <a:cubicBezTo>
                        <a:pt x="0" y="2373"/>
                        <a:pt x="18161" y="0"/>
                        <a:pt x="18161" y="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7" name="Shape 57"/>
                <p:cNvSpPr/>
                <p:nvPr/>
              </p:nvSpPr>
              <p:spPr>
                <a:xfrm>
                  <a:off x="668248" y="1500558"/>
                  <a:ext cx="378638" cy="927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786" y="3711"/>
                      </a:lnTo>
                      <a:lnTo>
                        <a:pt x="0" y="21600"/>
                      </a:lnTo>
                      <a:lnTo>
                        <a:pt x="10765" y="21029"/>
                      </a:lnTo>
                      <a:cubicBezTo>
                        <a:pt x="10765" y="21029"/>
                        <a:pt x="21600" y="0"/>
                        <a:pt x="21600"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8" name="Shape 58"/>
                <p:cNvSpPr/>
                <p:nvPr/>
              </p:nvSpPr>
              <p:spPr>
                <a:xfrm>
                  <a:off x="404572" y="1429998"/>
                  <a:ext cx="259778" cy="1482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2797"/>
                      </a:moveTo>
                      <a:lnTo>
                        <a:pt x="3260" y="4225"/>
                      </a:lnTo>
                      <a:lnTo>
                        <a:pt x="0" y="21124"/>
                      </a:lnTo>
                      <a:lnTo>
                        <a:pt x="18034" y="21600"/>
                      </a:lnTo>
                      <a:lnTo>
                        <a:pt x="21600" y="9104"/>
                      </a:lnTo>
                      <a:lnTo>
                        <a:pt x="15487" y="0"/>
                      </a:lnTo>
                      <a:cubicBezTo>
                        <a:pt x="15487" y="0"/>
                        <a:pt x="7200" y="2797"/>
                        <a:pt x="7200" y="2797"/>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79" name="Shape 59"/>
                <p:cNvSpPr/>
                <p:nvPr/>
              </p:nvSpPr>
              <p:spPr>
                <a:xfrm>
                  <a:off x="95464" y="1228581"/>
                  <a:ext cx="144185" cy="69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94"/>
                      </a:moveTo>
                      <a:lnTo>
                        <a:pt x="11259" y="0"/>
                      </a:lnTo>
                      <a:lnTo>
                        <a:pt x="14686" y="1534"/>
                      </a:lnTo>
                      <a:lnTo>
                        <a:pt x="21600" y="21600"/>
                      </a:lnTo>
                      <a:cubicBezTo>
                        <a:pt x="21600" y="21600"/>
                        <a:pt x="0" y="17894"/>
                        <a:pt x="0" y="17894"/>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80" name="Shape 60"/>
                <p:cNvSpPr/>
                <p:nvPr/>
              </p:nvSpPr>
              <p:spPr>
                <a:xfrm>
                  <a:off x="20752" y="599651"/>
                  <a:ext cx="111918" cy="473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35" y="12662"/>
                      </a:moveTo>
                      <a:lnTo>
                        <a:pt x="0" y="21600"/>
                      </a:lnTo>
                      <a:lnTo>
                        <a:pt x="21600" y="0"/>
                      </a:lnTo>
                      <a:cubicBezTo>
                        <a:pt x="21600" y="0"/>
                        <a:pt x="19235" y="12662"/>
                        <a:pt x="19235" y="12662"/>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81" name="Shape 61"/>
                <p:cNvSpPr/>
                <p:nvPr/>
              </p:nvSpPr>
              <p:spPr>
                <a:xfrm>
                  <a:off x="244886" y="197041"/>
                  <a:ext cx="153580" cy="931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043" y="18568"/>
                      </a:lnTo>
                      <a:lnTo>
                        <a:pt x="10800" y="21600"/>
                      </a:lnTo>
                      <a:lnTo>
                        <a:pt x="21600" y="8242"/>
                      </a:lnTo>
                      <a:cubicBezTo>
                        <a:pt x="21600" y="8242"/>
                        <a:pt x="0" y="0"/>
                        <a:pt x="0" y="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82" name="Shape 62"/>
                <p:cNvSpPr/>
                <p:nvPr/>
              </p:nvSpPr>
              <p:spPr>
                <a:xfrm>
                  <a:off x="614290" y="-1"/>
                  <a:ext cx="211172" cy="1825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6" y="15463"/>
                      </a:moveTo>
                      <a:lnTo>
                        <a:pt x="0" y="0"/>
                      </a:lnTo>
                      <a:lnTo>
                        <a:pt x="21224" y="7393"/>
                      </a:lnTo>
                      <a:lnTo>
                        <a:pt x="21600" y="21600"/>
                      </a:lnTo>
                      <a:cubicBezTo>
                        <a:pt x="21600" y="21600"/>
                        <a:pt x="11322" y="15656"/>
                        <a:pt x="836" y="15463"/>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83" name="Shape 63"/>
                <p:cNvSpPr/>
                <p:nvPr/>
              </p:nvSpPr>
              <p:spPr>
                <a:xfrm>
                  <a:off x="0" y="-1"/>
                  <a:ext cx="1205756" cy="15929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74" y="11024"/>
                      </a:moveTo>
                      <a:cubicBezTo>
                        <a:pt x="12055" y="12478"/>
                        <a:pt x="10728" y="13557"/>
                        <a:pt x="9310" y="13435"/>
                      </a:cubicBezTo>
                      <a:cubicBezTo>
                        <a:pt x="7892" y="13312"/>
                        <a:pt x="6920" y="12034"/>
                        <a:pt x="7139" y="10580"/>
                      </a:cubicBezTo>
                      <a:cubicBezTo>
                        <a:pt x="7358" y="9126"/>
                        <a:pt x="8686" y="8047"/>
                        <a:pt x="10104" y="8169"/>
                      </a:cubicBezTo>
                      <a:cubicBezTo>
                        <a:pt x="11522" y="8292"/>
                        <a:pt x="12494" y="9570"/>
                        <a:pt x="12274" y="11024"/>
                      </a:cubicBezTo>
                      <a:close/>
                      <a:moveTo>
                        <a:pt x="18852" y="13326"/>
                      </a:moveTo>
                      <a:cubicBezTo>
                        <a:pt x="19043" y="12781"/>
                        <a:pt x="19186" y="12214"/>
                        <a:pt x="19275" y="11629"/>
                      </a:cubicBezTo>
                      <a:cubicBezTo>
                        <a:pt x="19352" y="11116"/>
                        <a:pt x="19384" y="10609"/>
                        <a:pt x="19375" y="10113"/>
                      </a:cubicBezTo>
                      <a:lnTo>
                        <a:pt x="19639" y="9853"/>
                      </a:lnTo>
                      <a:lnTo>
                        <a:pt x="21600" y="9393"/>
                      </a:lnTo>
                      <a:lnTo>
                        <a:pt x="21073" y="6270"/>
                      </a:lnTo>
                      <a:lnTo>
                        <a:pt x="18819" y="6779"/>
                      </a:lnTo>
                      <a:lnTo>
                        <a:pt x="18608" y="6724"/>
                      </a:lnTo>
                      <a:cubicBezTo>
                        <a:pt x="18167" y="5765"/>
                        <a:pt x="17549" y="4905"/>
                        <a:pt x="16787" y="4188"/>
                      </a:cubicBezTo>
                      <a:lnTo>
                        <a:pt x="16771" y="3833"/>
                      </a:lnTo>
                      <a:lnTo>
                        <a:pt x="18059" y="2282"/>
                      </a:lnTo>
                      <a:lnTo>
                        <a:pt x="15629" y="753"/>
                      </a:lnTo>
                      <a:lnTo>
                        <a:pt x="14224" y="2415"/>
                      </a:lnTo>
                      <a:lnTo>
                        <a:pt x="14006" y="2470"/>
                      </a:lnTo>
                      <a:cubicBezTo>
                        <a:pt x="13311" y="2214"/>
                        <a:pt x="12565" y="2044"/>
                        <a:pt x="11779" y="1976"/>
                      </a:cubicBezTo>
                      <a:cubicBezTo>
                        <a:pt x="11649" y="1965"/>
                        <a:pt x="11518" y="1957"/>
                        <a:pt x="11388" y="1952"/>
                      </a:cubicBezTo>
                      <a:lnTo>
                        <a:pt x="11151" y="1772"/>
                      </a:lnTo>
                      <a:lnTo>
                        <a:pt x="11005" y="0"/>
                      </a:lnTo>
                      <a:lnTo>
                        <a:pt x="8137" y="510"/>
                      </a:lnTo>
                      <a:lnTo>
                        <a:pt x="8166" y="2193"/>
                      </a:lnTo>
                      <a:lnTo>
                        <a:pt x="7826" y="2519"/>
                      </a:lnTo>
                      <a:cubicBezTo>
                        <a:pt x="6995" y="2826"/>
                        <a:pt x="6210" y="3249"/>
                        <a:pt x="5494" y="3769"/>
                      </a:cubicBezTo>
                      <a:lnTo>
                        <a:pt x="5444" y="3744"/>
                      </a:lnTo>
                      <a:lnTo>
                        <a:pt x="4420" y="2658"/>
                      </a:lnTo>
                      <a:lnTo>
                        <a:pt x="2224" y="4674"/>
                      </a:lnTo>
                      <a:lnTo>
                        <a:pt x="3161" y="5760"/>
                      </a:lnTo>
                      <a:lnTo>
                        <a:pt x="3206" y="6102"/>
                      </a:lnTo>
                      <a:cubicBezTo>
                        <a:pt x="2694" y="6836"/>
                        <a:pt x="2280" y="7646"/>
                        <a:pt x="1988" y="8511"/>
                      </a:cubicBezTo>
                      <a:lnTo>
                        <a:pt x="380" y="8751"/>
                      </a:lnTo>
                      <a:lnTo>
                        <a:pt x="0" y="11963"/>
                      </a:lnTo>
                      <a:lnTo>
                        <a:pt x="1544" y="12321"/>
                      </a:lnTo>
                      <a:cubicBezTo>
                        <a:pt x="1604" y="12926"/>
                        <a:pt x="1727" y="13512"/>
                        <a:pt x="1907" y="14072"/>
                      </a:cubicBezTo>
                      <a:lnTo>
                        <a:pt x="1756" y="14289"/>
                      </a:lnTo>
                      <a:lnTo>
                        <a:pt x="527" y="15264"/>
                      </a:lnTo>
                      <a:lnTo>
                        <a:pt x="1756" y="17435"/>
                      </a:lnTo>
                      <a:lnTo>
                        <a:pt x="3102" y="16660"/>
                      </a:lnTo>
                      <a:lnTo>
                        <a:pt x="3309" y="16693"/>
                      </a:lnTo>
                      <a:cubicBezTo>
                        <a:pt x="3818" y="17332"/>
                        <a:pt x="4422" y="17893"/>
                        <a:pt x="5106" y="18356"/>
                      </a:cubicBezTo>
                      <a:lnTo>
                        <a:pt x="5268" y="18698"/>
                      </a:lnTo>
                      <a:lnTo>
                        <a:pt x="4741" y="20293"/>
                      </a:lnTo>
                      <a:lnTo>
                        <a:pt x="7259" y="21356"/>
                      </a:lnTo>
                      <a:lnTo>
                        <a:pt x="7961" y="19783"/>
                      </a:lnTo>
                      <a:lnTo>
                        <a:pt x="8556" y="19690"/>
                      </a:lnTo>
                      <a:cubicBezTo>
                        <a:pt x="8735" y="19717"/>
                        <a:pt x="8916" y="19739"/>
                        <a:pt x="9099" y="19754"/>
                      </a:cubicBezTo>
                      <a:cubicBezTo>
                        <a:pt x="9647" y="19802"/>
                        <a:pt x="10190" y="19798"/>
                        <a:pt x="10725" y="19746"/>
                      </a:cubicBezTo>
                      <a:lnTo>
                        <a:pt x="11444" y="19938"/>
                      </a:lnTo>
                      <a:lnTo>
                        <a:pt x="12000" y="21600"/>
                      </a:lnTo>
                      <a:lnTo>
                        <a:pt x="15073" y="20559"/>
                      </a:lnTo>
                      <a:lnTo>
                        <a:pt x="14371" y="18809"/>
                      </a:lnTo>
                      <a:lnTo>
                        <a:pt x="14499" y="18534"/>
                      </a:lnTo>
                      <a:cubicBezTo>
                        <a:pt x="15438" y="17996"/>
                        <a:pt x="16287" y="17301"/>
                        <a:pt x="17004" y="16482"/>
                      </a:cubicBezTo>
                      <a:lnTo>
                        <a:pt x="17327" y="16482"/>
                      </a:lnTo>
                      <a:lnTo>
                        <a:pt x="19024" y="17302"/>
                      </a:lnTo>
                      <a:lnTo>
                        <a:pt x="20810" y="14533"/>
                      </a:lnTo>
                      <a:lnTo>
                        <a:pt x="18937" y="13580"/>
                      </a:lnTo>
                      <a:cubicBezTo>
                        <a:pt x="18937" y="13580"/>
                        <a:pt x="18852" y="13326"/>
                        <a:pt x="18852" y="13326"/>
                      </a:cubicBezTo>
                      <a:close/>
                    </a:path>
                  </a:pathLst>
                </a:custGeom>
                <a:gradFill flip="none" rotWithShape="1">
                  <a:gsLst>
                    <a:gs pos="0">
                      <a:srgbClr val="CBCDCF"/>
                    </a:gs>
                    <a:gs pos="93000">
                      <a:srgbClr val="5E6265"/>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84" name="Shape 64"/>
                <p:cNvSpPr/>
                <p:nvPr/>
              </p:nvSpPr>
              <p:spPr>
                <a:xfrm>
                  <a:off x="149427" y="257353"/>
                  <a:ext cx="827314" cy="1088792"/>
                </a:xfrm>
                <a:custGeom>
                  <a:avLst/>
                  <a:gdLst/>
                  <a:ahLst/>
                  <a:cxnLst>
                    <a:cxn ang="0">
                      <a:pos x="wd2" y="hd2"/>
                    </a:cxn>
                    <a:cxn ang="5400000">
                      <a:pos x="wd2" y="hd2"/>
                    </a:cxn>
                    <a:cxn ang="10800000">
                      <a:pos x="wd2" y="hd2"/>
                    </a:cxn>
                    <a:cxn ang="16200000">
                      <a:pos x="wd2" y="hd2"/>
                    </a:cxn>
                  </a:cxnLst>
                  <a:rect l="0" t="0" r="r" b="b"/>
                  <a:pathLst>
                    <a:path w="20164" h="20697" fill="norm" stroke="1" extrusionOk="0">
                      <a:moveTo>
                        <a:pt x="13014" y="10610"/>
                      </a:moveTo>
                      <a:cubicBezTo>
                        <a:pt x="12716" y="12649"/>
                        <a:pt x="10910" y="14162"/>
                        <a:pt x="8981" y="13990"/>
                      </a:cubicBezTo>
                      <a:cubicBezTo>
                        <a:pt x="7051" y="13818"/>
                        <a:pt x="5729" y="12027"/>
                        <a:pt x="6027" y="9988"/>
                      </a:cubicBezTo>
                      <a:cubicBezTo>
                        <a:pt x="6326" y="7950"/>
                        <a:pt x="8132" y="6436"/>
                        <a:pt x="10061" y="6608"/>
                      </a:cubicBezTo>
                      <a:cubicBezTo>
                        <a:pt x="11990" y="6780"/>
                        <a:pt x="13313" y="8571"/>
                        <a:pt x="13014" y="10610"/>
                      </a:cubicBezTo>
                      <a:close/>
                      <a:moveTo>
                        <a:pt x="11591" y="39"/>
                      </a:moveTo>
                      <a:cubicBezTo>
                        <a:pt x="6086" y="-451"/>
                        <a:pt x="948" y="3768"/>
                        <a:pt x="115" y="9462"/>
                      </a:cubicBezTo>
                      <a:cubicBezTo>
                        <a:pt x="-718" y="15156"/>
                        <a:pt x="3069" y="20169"/>
                        <a:pt x="8573" y="20659"/>
                      </a:cubicBezTo>
                      <a:cubicBezTo>
                        <a:pt x="14078" y="21149"/>
                        <a:pt x="19216" y="16930"/>
                        <a:pt x="20049" y="11236"/>
                      </a:cubicBezTo>
                      <a:cubicBezTo>
                        <a:pt x="20882" y="5542"/>
                        <a:pt x="17095" y="529"/>
                        <a:pt x="11591" y="39"/>
                      </a:cubicBezTo>
                      <a:close/>
                    </a:path>
                  </a:pathLst>
                </a:custGeom>
                <a:solidFill>
                  <a:srgbClr val="3E4144">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85" name="Shape 65"/>
                <p:cNvSpPr/>
                <p:nvPr/>
              </p:nvSpPr>
              <p:spPr>
                <a:xfrm>
                  <a:off x="166012" y="273961"/>
                  <a:ext cx="790319" cy="1055794"/>
                </a:xfrm>
                <a:custGeom>
                  <a:avLst/>
                  <a:gdLst/>
                  <a:ahLst/>
                  <a:cxnLst>
                    <a:cxn ang="0">
                      <a:pos x="wd2" y="hd2"/>
                    </a:cxn>
                    <a:cxn ang="5400000">
                      <a:pos x="wd2" y="hd2"/>
                    </a:cxn>
                    <a:cxn ang="10800000">
                      <a:pos x="wd2" y="hd2"/>
                    </a:cxn>
                    <a:cxn ang="16200000">
                      <a:pos x="wd2" y="hd2"/>
                    </a:cxn>
                  </a:cxnLst>
                  <a:rect l="0" t="0" r="r" b="b"/>
                  <a:pathLst>
                    <a:path w="20147" h="20709" fill="norm" stroke="1" extrusionOk="0">
                      <a:moveTo>
                        <a:pt x="13178" y="10628"/>
                      </a:moveTo>
                      <a:cubicBezTo>
                        <a:pt x="12866" y="12731"/>
                        <a:pt x="10978" y="14293"/>
                        <a:pt x="8960" y="14115"/>
                      </a:cubicBezTo>
                      <a:cubicBezTo>
                        <a:pt x="6942" y="13938"/>
                        <a:pt x="5559" y="12089"/>
                        <a:pt x="5871" y="9986"/>
                      </a:cubicBezTo>
                      <a:cubicBezTo>
                        <a:pt x="6183" y="7883"/>
                        <a:pt x="8071" y="6321"/>
                        <a:pt x="10089" y="6498"/>
                      </a:cubicBezTo>
                      <a:cubicBezTo>
                        <a:pt x="12107" y="6676"/>
                        <a:pt x="13490" y="8524"/>
                        <a:pt x="13178" y="10628"/>
                      </a:cubicBezTo>
                      <a:close/>
                      <a:moveTo>
                        <a:pt x="11603" y="38"/>
                      </a:moveTo>
                      <a:cubicBezTo>
                        <a:pt x="6105" y="-445"/>
                        <a:pt x="963" y="3783"/>
                        <a:pt x="118" y="9481"/>
                      </a:cubicBezTo>
                      <a:cubicBezTo>
                        <a:pt x="-727" y="15179"/>
                        <a:pt x="3045" y="20189"/>
                        <a:pt x="8543" y="20672"/>
                      </a:cubicBezTo>
                      <a:cubicBezTo>
                        <a:pt x="14041" y="21155"/>
                        <a:pt x="19183" y="16927"/>
                        <a:pt x="20028" y="11229"/>
                      </a:cubicBezTo>
                      <a:cubicBezTo>
                        <a:pt x="20873" y="5531"/>
                        <a:pt x="17101" y="521"/>
                        <a:pt x="11603" y="38"/>
                      </a:cubicBezTo>
                      <a:close/>
                    </a:path>
                  </a:pathLst>
                </a:custGeom>
                <a:gradFill flip="none" rotWithShape="1">
                  <a:gsLst>
                    <a:gs pos="0">
                      <a:srgbClr val="CBCDCF"/>
                    </a:gs>
                    <a:gs pos="93000">
                      <a:srgbClr val="7D828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86" name="Shape 66"/>
                <p:cNvSpPr/>
                <p:nvPr/>
              </p:nvSpPr>
              <p:spPr>
                <a:xfrm>
                  <a:off x="871628" y="58108"/>
                  <a:ext cx="336568" cy="1715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2163" y="6377"/>
                      </a:lnTo>
                      <a:lnTo>
                        <a:pt x="0" y="0"/>
                      </a:lnTo>
                      <a:lnTo>
                        <a:pt x="8703" y="14194"/>
                      </a:lnTo>
                      <a:cubicBezTo>
                        <a:pt x="8703" y="14194"/>
                        <a:pt x="21600" y="21600"/>
                        <a:pt x="216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729" name="Group 34"/>
              <p:cNvGrpSpPr/>
              <p:nvPr/>
            </p:nvGrpSpPr>
            <p:grpSpPr>
              <a:xfrm>
                <a:off x="1597982" y="-1"/>
                <a:ext cx="2826850" cy="2717059"/>
                <a:chOff x="0" y="0"/>
                <a:chExt cx="2826848" cy="2717057"/>
              </a:xfrm>
            </p:grpSpPr>
            <p:sp>
              <p:nvSpPr>
                <p:cNvPr id="4688" name="Shape 6"/>
                <p:cNvSpPr/>
                <p:nvPr/>
              </p:nvSpPr>
              <p:spPr>
                <a:xfrm>
                  <a:off x="244344" y="200497"/>
                  <a:ext cx="2354846" cy="2271583"/>
                </a:xfrm>
                <a:custGeom>
                  <a:avLst/>
                  <a:gdLst/>
                  <a:ahLst/>
                  <a:cxnLst>
                    <a:cxn ang="0">
                      <a:pos x="wd2" y="hd2"/>
                    </a:cxn>
                    <a:cxn ang="5400000">
                      <a:pos x="wd2" y="hd2"/>
                    </a:cxn>
                    <a:cxn ang="10800000">
                      <a:pos x="wd2" y="hd2"/>
                    </a:cxn>
                    <a:cxn ang="16200000">
                      <a:pos x="wd2" y="hd2"/>
                    </a:cxn>
                  </a:cxnLst>
                  <a:rect l="0" t="0" r="r" b="b"/>
                  <a:pathLst>
                    <a:path w="20008" h="20180" fill="norm" stroke="1" extrusionOk="0">
                      <a:moveTo>
                        <a:pt x="19942" y="13030"/>
                      </a:moveTo>
                      <a:cubicBezTo>
                        <a:pt x="19993" y="14110"/>
                        <a:pt x="19745" y="15041"/>
                        <a:pt x="19154" y="15717"/>
                      </a:cubicBezTo>
                      <a:cubicBezTo>
                        <a:pt x="17177" y="17979"/>
                        <a:pt x="12143" y="16533"/>
                        <a:pt x="7909" y="12487"/>
                      </a:cubicBezTo>
                      <a:cubicBezTo>
                        <a:pt x="3675" y="8442"/>
                        <a:pt x="1845" y="3329"/>
                        <a:pt x="3822" y="1067"/>
                      </a:cubicBezTo>
                      <a:cubicBezTo>
                        <a:pt x="4412" y="391"/>
                        <a:pt x="5277" y="49"/>
                        <a:pt x="6310" y="5"/>
                      </a:cubicBezTo>
                      <a:cubicBezTo>
                        <a:pt x="4337" y="-63"/>
                        <a:pt x="2596" y="544"/>
                        <a:pt x="1421" y="1888"/>
                      </a:cubicBezTo>
                      <a:cubicBezTo>
                        <a:pt x="-1416" y="5135"/>
                        <a:pt x="127" y="11439"/>
                        <a:pt x="4867" y="15968"/>
                      </a:cubicBezTo>
                      <a:cubicBezTo>
                        <a:pt x="9607" y="20497"/>
                        <a:pt x="15750" y="21537"/>
                        <a:pt x="18588" y="18290"/>
                      </a:cubicBezTo>
                      <a:cubicBezTo>
                        <a:pt x="19762" y="16946"/>
                        <a:pt x="20184" y="15079"/>
                        <a:pt x="19942" y="13030"/>
                      </a:cubicBezTo>
                      <a:close/>
                    </a:path>
                  </a:pathLst>
                </a:custGeom>
                <a:gradFill flip="none" rotWithShape="1">
                  <a:gsLst>
                    <a:gs pos="18000">
                      <a:schemeClr val="accent2"/>
                    </a:gs>
                    <a:gs pos="70000">
                      <a:srgbClr val="1E5F5A"/>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89" name="Shape 7"/>
                <p:cNvSpPr/>
                <p:nvPr/>
              </p:nvSpPr>
              <p:spPr>
                <a:xfrm>
                  <a:off x="545144" y="20231"/>
                  <a:ext cx="342474" cy="3276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660"/>
                      </a:moveTo>
                      <a:lnTo>
                        <a:pt x="9514" y="0"/>
                      </a:lnTo>
                      <a:lnTo>
                        <a:pt x="0" y="13646"/>
                      </a:lnTo>
                      <a:lnTo>
                        <a:pt x="8543" y="21600"/>
                      </a:lnTo>
                      <a:cubicBezTo>
                        <a:pt x="8543" y="21600"/>
                        <a:pt x="21600" y="14660"/>
                        <a:pt x="21600" y="1466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0" name="Shape 8"/>
                <p:cNvSpPr/>
                <p:nvPr/>
              </p:nvSpPr>
              <p:spPr>
                <a:xfrm>
                  <a:off x="1002565" y="50128"/>
                  <a:ext cx="247252" cy="2247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598"/>
                      </a:moveTo>
                      <a:lnTo>
                        <a:pt x="12092" y="0"/>
                      </a:lnTo>
                      <a:lnTo>
                        <a:pt x="21600" y="21600"/>
                      </a:lnTo>
                      <a:cubicBezTo>
                        <a:pt x="21600" y="21600"/>
                        <a:pt x="0" y="16598"/>
                        <a:pt x="0" y="1659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1" name="Shape 9"/>
                <p:cNvSpPr/>
                <p:nvPr/>
              </p:nvSpPr>
              <p:spPr>
                <a:xfrm>
                  <a:off x="1507246" y="244375"/>
                  <a:ext cx="111206" cy="1698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81" y="21600"/>
                      </a:moveTo>
                      <a:lnTo>
                        <a:pt x="21600" y="0"/>
                      </a:lnTo>
                      <a:lnTo>
                        <a:pt x="0" y="16016"/>
                      </a:lnTo>
                      <a:cubicBezTo>
                        <a:pt x="0" y="16016"/>
                        <a:pt x="20881" y="21600"/>
                        <a:pt x="20881"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2" name="Shape 10"/>
                <p:cNvSpPr/>
                <p:nvPr/>
              </p:nvSpPr>
              <p:spPr>
                <a:xfrm>
                  <a:off x="1980066" y="589007"/>
                  <a:ext cx="166807" cy="1542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06" y="21600"/>
                      </a:moveTo>
                      <a:lnTo>
                        <a:pt x="21600" y="5697"/>
                      </a:lnTo>
                      <a:lnTo>
                        <a:pt x="12961" y="0"/>
                      </a:lnTo>
                      <a:lnTo>
                        <a:pt x="0" y="14311"/>
                      </a:lnTo>
                      <a:cubicBezTo>
                        <a:pt x="0" y="14311"/>
                        <a:pt x="7506" y="21600"/>
                        <a:pt x="7506"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3" name="Shape 11"/>
                <p:cNvSpPr/>
                <p:nvPr/>
              </p:nvSpPr>
              <p:spPr>
                <a:xfrm>
                  <a:off x="2274570" y="1002565"/>
                  <a:ext cx="268547" cy="1076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70" y="20413"/>
                      </a:moveTo>
                      <a:lnTo>
                        <a:pt x="21600" y="21600"/>
                      </a:lnTo>
                      <a:lnTo>
                        <a:pt x="15320" y="0"/>
                      </a:lnTo>
                      <a:lnTo>
                        <a:pt x="0" y="1187"/>
                      </a:lnTo>
                      <a:cubicBezTo>
                        <a:pt x="0" y="1187"/>
                        <a:pt x="6470" y="20413"/>
                        <a:pt x="6470" y="2041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4" name="Shape 12"/>
                <p:cNvSpPr/>
                <p:nvPr/>
              </p:nvSpPr>
              <p:spPr>
                <a:xfrm>
                  <a:off x="2493881" y="1365995"/>
                  <a:ext cx="276039" cy="2003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56" y="12416"/>
                      </a:moveTo>
                      <a:lnTo>
                        <a:pt x="21600" y="21600"/>
                      </a:lnTo>
                      <a:lnTo>
                        <a:pt x="19255" y="9724"/>
                      </a:lnTo>
                      <a:lnTo>
                        <a:pt x="0" y="0"/>
                      </a:lnTo>
                      <a:cubicBezTo>
                        <a:pt x="0" y="0"/>
                        <a:pt x="3456" y="12416"/>
                        <a:pt x="3456" y="12416"/>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5" name="Shape 13"/>
                <p:cNvSpPr/>
                <p:nvPr/>
              </p:nvSpPr>
              <p:spPr>
                <a:xfrm>
                  <a:off x="690697" y="-1"/>
                  <a:ext cx="287451" cy="2448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99" y="21600"/>
                      </a:moveTo>
                      <a:lnTo>
                        <a:pt x="0" y="1983"/>
                      </a:lnTo>
                      <a:lnTo>
                        <a:pt x="7200" y="0"/>
                      </a:lnTo>
                      <a:lnTo>
                        <a:pt x="21600" y="19722"/>
                      </a:lnTo>
                      <a:cubicBezTo>
                        <a:pt x="21600" y="19722"/>
                        <a:pt x="14399" y="21600"/>
                        <a:pt x="14399"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6" name="Shape 14"/>
                <p:cNvSpPr/>
                <p:nvPr/>
              </p:nvSpPr>
              <p:spPr>
                <a:xfrm>
                  <a:off x="1140418" y="50128"/>
                  <a:ext cx="211762" cy="2513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0498" y="2287"/>
                      </a:lnTo>
                      <a:lnTo>
                        <a:pt x="0" y="0"/>
                      </a:lnTo>
                      <a:lnTo>
                        <a:pt x="11102" y="19313"/>
                      </a:lnTo>
                      <a:cubicBezTo>
                        <a:pt x="11102" y="19313"/>
                        <a:pt x="21600" y="21600"/>
                        <a:pt x="21600"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7" name="Shape 15"/>
                <p:cNvSpPr/>
                <p:nvPr/>
              </p:nvSpPr>
              <p:spPr>
                <a:xfrm>
                  <a:off x="1610370" y="244375"/>
                  <a:ext cx="129104" cy="240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5233"/>
                      </a:moveTo>
                      <a:lnTo>
                        <a:pt x="20981" y="21600"/>
                      </a:lnTo>
                      <a:lnTo>
                        <a:pt x="21600" y="6367"/>
                      </a:lnTo>
                      <a:lnTo>
                        <a:pt x="619" y="0"/>
                      </a:lnTo>
                      <a:cubicBezTo>
                        <a:pt x="619" y="0"/>
                        <a:pt x="0" y="15233"/>
                        <a:pt x="0" y="15233"/>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8" name="Shape 16"/>
                <p:cNvSpPr/>
                <p:nvPr/>
              </p:nvSpPr>
              <p:spPr>
                <a:xfrm>
                  <a:off x="2036460" y="632869"/>
                  <a:ext cx="154583" cy="1549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78" y="21600"/>
                      </a:moveTo>
                      <a:lnTo>
                        <a:pt x="21600" y="6376"/>
                      </a:lnTo>
                      <a:lnTo>
                        <a:pt x="15208" y="0"/>
                      </a:lnTo>
                      <a:lnTo>
                        <a:pt x="0" y="15829"/>
                      </a:lnTo>
                      <a:cubicBezTo>
                        <a:pt x="0" y="15829"/>
                        <a:pt x="6778" y="21600"/>
                        <a:pt x="6778"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699" name="Shape 17"/>
                <p:cNvSpPr/>
                <p:nvPr/>
              </p:nvSpPr>
              <p:spPr>
                <a:xfrm>
                  <a:off x="2356028" y="1102821"/>
                  <a:ext cx="188102" cy="1194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9"/>
                      </a:lnTo>
                      <a:lnTo>
                        <a:pt x="9102" y="21600"/>
                      </a:lnTo>
                      <a:cubicBezTo>
                        <a:pt x="9102" y="21600"/>
                        <a:pt x="0" y="0"/>
                        <a:pt x="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0" name="Shape 18"/>
                <p:cNvSpPr/>
                <p:nvPr/>
              </p:nvSpPr>
              <p:spPr>
                <a:xfrm>
                  <a:off x="2537744" y="1478784"/>
                  <a:ext cx="231872" cy="236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04" y="20448"/>
                      </a:moveTo>
                      <a:lnTo>
                        <a:pt x="6906" y="21600"/>
                      </a:lnTo>
                      <a:lnTo>
                        <a:pt x="21600" y="7776"/>
                      </a:lnTo>
                      <a:lnTo>
                        <a:pt x="0" y="0"/>
                      </a:lnTo>
                      <a:cubicBezTo>
                        <a:pt x="0" y="0"/>
                        <a:pt x="2204" y="20448"/>
                        <a:pt x="2204" y="20448"/>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1" name="Shape 19"/>
                <p:cNvSpPr/>
                <p:nvPr/>
              </p:nvSpPr>
              <p:spPr>
                <a:xfrm>
                  <a:off x="964998" y="482467"/>
                  <a:ext cx="1330504" cy="1262403"/>
                </a:xfrm>
                <a:custGeom>
                  <a:avLst/>
                  <a:gdLst/>
                  <a:ahLst/>
                  <a:cxnLst>
                    <a:cxn ang="0">
                      <a:pos x="wd2" y="hd2"/>
                    </a:cxn>
                    <a:cxn ang="5400000">
                      <a:pos x="wd2" y="hd2"/>
                    </a:cxn>
                    <a:cxn ang="10800000">
                      <a:pos x="wd2" y="hd2"/>
                    </a:cxn>
                    <a:cxn ang="16200000">
                      <a:pos x="wd2" y="hd2"/>
                    </a:cxn>
                  </a:cxnLst>
                  <a:rect l="0" t="0" r="r" b="b"/>
                  <a:pathLst>
                    <a:path w="19981" h="20016" fill="norm" stroke="1" extrusionOk="0">
                      <a:moveTo>
                        <a:pt x="14233" y="5107"/>
                      </a:moveTo>
                      <a:cubicBezTo>
                        <a:pt x="9238" y="289"/>
                        <a:pt x="3289" y="-1423"/>
                        <a:pt x="947" y="1284"/>
                      </a:cubicBezTo>
                      <a:cubicBezTo>
                        <a:pt x="-28" y="2410"/>
                        <a:pt x="-223" y="4125"/>
                        <a:pt x="239" y="6090"/>
                      </a:cubicBezTo>
                      <a:cubicBezTo>
                        <a:pt x="2697" y="5783"/>
                        <a:pt x="6410" y="7483"/>
                        <a:pt x="9706" y="10663"/>
                      </a:cubicBezTo>
                      <a:cubicBezTo>
                        <a:pt x="12897" y="13742"/>
                        <a:pt x="14814" y="17356"/>
                        <a:pt x="14870" y="19954"/>
                      </a:cubicBezTo>
                      <a:cubicBezTo>
                        <a:pt x="16631" y="20177"/>
                        <a:pt x="18112" y="19799"/>
                        <a:pt x="19034" y="18734"/>
                      </a:cubicBezTo>
                      <a:cubicBezTo>
                        <a:pt x="21377" y="16027"/>
                        <a:pt x="19227" y="9926"/>
                        <a:pt x="14233" y="5107"/>
                      </a:cubicBezTo>
                      <a:close/>
                    </a:path>
                  </a:pathLst>
                </a:custGeom>
                <a:gradFill flip="none" rotWithShape="1">
                  <a:gsLst>
                    <a:gs pos="12000">
                      <a:srgbClr val="1E5F5A"/>
                    </a:gs>
                    <a:gs pos="48000">
                      <a:srgbClr val="2D8F87"/>
                    </a:gs>
                    <a:gs pos="100000">
                      <a:srgbClr val="010101"/>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2" name="Shape 20"/>
                <p:cNvSpPr/>
                <p:nvPr/>
              </p:nvSpPr>
              <p:spPr>
                <a:xfrm>
                  <a:off x="601532" y="200529"/>
                  <a:ext cx="1992067" cy="1889575"/>
                </a:xfrm>
                <a:custGeom>
                  <a:avLst/>
                  <a:gdLst/>
                  <a:ahLst/>
                  <a:cxnLst>
                    <a:cxn ang="0">
                      <a:pos x="wd2" y="hd2"/>
                    </a:cxn>
                    <a:cxn ang="5400000">
                      <a:pos x="wd2" y="hd2"/>
                    </a:cxn>
                    <a:cxn ang="10800000">
                      <a:pos x="wd2" y="hd2"/>
                    </a:cxn>
                    <a:cxn ang="16200000">
                      <a:pos x="wd2" y="hd2"/>
                    </a:cxn>
                  </a:cxnLst>
                  <a:rect l="0" t="0" r="r" b="b"/>
                  <a:pathLst>
                    <a:path w="18956" h="18912" fill="norm" stroke="1" extrusionOk="0">
                      <a:moveTo>
                        <a:pt x="15534" y="14638"/>
                      </a:moveTo>
                      <a:cubicBezTo>
                        <a:pt x="14050" y="16347"/>
                        <a:pt x="10281" y="15266"/>
                        <a:pt x="7116" y="12225"/>
                      </a:cubicBezTo>
                      <a:cubicBezTo>
                        <a:pt x="3951" y="9183"/>
                        <a:pt x="2589" y="5332"/>
                        <a:pt x="4073" y="3623"/>
                      </a:cubicBezTo>
                      <a:cubicBezTo>
                        <a:pt x="5558" y="1915"/>
                        <a:pt x="9327" y="2995"/>
                        <a:pt x="12492" y="6037"/>
                      </a:cubicBezTo>
                      <a:cubicBezTo>
                        <a:pt x="15657" y="9078"/>
                        <a:pt x="17019" y="12929"/>
                        <a:pt x="15534" y="14638"/>
                      </a:cubicBezTo>
                      <a:close/>
                      <a:moveTo>
                        <a:pt x="13487" y="4842"/>
                      </a:moveTo>
                      <a:cubicBezTo>
                        <a:pt x="8745" y="285"/>
                        <a:pt x="3106" y="-1344"/>
                        <a:pt x="892" y="1204"/>
                      </a:cubicBezTo>
                      <a:cubicBezTo>
                        <a:pt x="-1322" y="3752"/>
                        <a:pt x="727" y="9513"/>
                        <a:pt x="5469" y="14070"/>
                      </a:cubicBezTo>
                      <a:cubicBezTo>
                        <a:pt x="10211" y="18627"/>
                        <a:pt x="15850" y="20256"/>
                        <a:pt x="18064" y="17708"/>
                      </a:cubicBezTo>
                      <a:cubicBezTo>
                        <a:pt x="20278" y="15159"/>
                        <a:pt x="18229" y="9399"/>
                        <a:pt x="13487" y="4842"/>
                      </a:cubicBezTo>
                      <a:close/>
                    </a:path>
                  </a:pathLst>
                </a:custGeom>
                <a:gradFill flip="none" rotWithShape="1">
                  <a:gsLst>
                    <a:gs pos="12000">
                      <a:srgbClr val="88DAD3"/>
                    </a:gs>
                    <a:gs pos="79000">
                      <a:srgbClr val="2D8F8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3" name="Shape 21"/>
                <p:cNvSpPr/>
                <p:nvPr/>
              </p:nvSpPr>
              <p:spPr>
                <a:xfrm>
                  <a:off x="111354" y="213044"/>
                  <a:ext cx="520529" cy="4842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232"/>
                      </a:moveTo>
                      <a:lnTo>
                        <a:pt x="14858" y="17801"/>
                      </a:lnTo>
                      <a:lnTo>
                        <a:pt x="7331" y="16605"/>
                      </a:lnTo>
                      <a:lnTo>
                        <a:pt x="3796" y="21600"/>
                      </a:lnTo>
                      <a:lnTo>
                        <a:pt x="0" y="18786"/>
                      </a:lnTo>
                      <a:lnTo>
                        <a:pt x="11782" y="0"/>
                      </a:lnTo>
                      <a:cubicBezTo>
                        <a:pt x="11782" y="0"/>
                        <a:pt x="21600" y="8232"/>
                        <a:pt x="21600" y="8232"/>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4" name="Shape 22"/>
                <p:cNvSpPr/>
                <p:nvPr/>
              </p:nvSpPr>
              <p:spPr>
                <a:xfrm>
                  <a:off x="111354" y="134985"/>
                  <a:ext cx="326515" cy="5047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0164"/>
                      </a:lnTo>
                      <a:lnTo>
                        <a:pt x="0" y="21600"/>
                      </a:lnTo>
                      <a:lnTo>
                        <a:pt x="18783" y="3577"/>
                      </a:lnTo>
                      <a:cubicBezTo>
                        <a:pt x="18783" y="3577"/>
                        <a:pt x="21600" y="0"/>
                        <a:pt x="2160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5" name="Shape 23"/>
                <p:cNvSpPr/>
                <p:nvPr/>
              </p:nvSpPr>
              <p:spPr>
                <a:xfrm>
                  <a:off x="482484" y="369695"/>
                  <a:ext cx="172402" cy="2762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677" y="4985"/>
                        <a:pt x="14382" y="11073"/>
                        <a:pt x="14498" y="17902"/>
                      </a:cubicBezTo>
                      <a:lnTo>
                        <a:pt x="5336" y="21600"/>
                      </a:lnTo>
                      <a:lnTo>
                        <a:pt x="0" y="17993"/>
                      </a:lnTo>
                      <a:cubicBezTo>
                        <a:pt x="0" y="17993"/>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6" name="Shape 24"/>
                <p:cNvSpPr/>
                <p:nvPr/>
              </p:nvSpPr>
              <p:spPr>
                <a:xfrm>
                  <a:off x="2456285" y="1817149"/>
                  <a:ext cx="358904" cy="3617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84" y="8989"/>
                      </a:moveTo>
                      <a:cubicBezTo>
                        <a:pt x="1793" y="9848"/>
                        <a:pt x="924" y="10616"/>
                        <a:pt x="0" y="11317"/>
                      </a:cubicBezTo>
                      <a:lnTo>
                        <a:pt x="8226" y="21600"/>
                      </a:lnTo>
                      <a:lnTo>
                        <a:pt x="21600" y="10280"/>
                      </a:lnTo>
                      <a:lnTo>
                        <a:pt x="7345" y="0"/>
                      </a:lnTo>
                      <a:cubicBezTo>
                        <a:pt x="6458" y="3437"/>
                        <a:pt x="4896" y="6479"/>
                        <a:pt x="2584" y="8989"/>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7" name="Shape 25"/>
                <p:cNvSpPr/>
                <p:nvPr/>
              </p:nvSpPr>
              <p:spPr>
                <a:xfrm>
                  <a:off x="2576773" y="1729425"/>
                  <a:ext cx="250076" cy="264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00" y="0"/>
                      </a:moveTo>
                      <a:cubicBezTo>
                        <a:pt x="1058" y="2654"/>
                        <a:pt x="648" y="5175"/>
                        <a:pt x="0" y="7564"/>
                      </a:cubicBezTo>
                      <a:lnTo>
                        <a:pt x="20459" y="21600"/>
                      </a:lnTo>
                      <a:lnTo>
                        <a:pt x="21600" y="14549"/>
                      </a:lnTo>
                      <a:cubicBezTo>
                        <a:pt x="21600" y="14549"/>
                        <a:pt x="1200" y="0"/>
                        <a:pt x="120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8" name="Shape 26"/>
                <p:cNvSpPr/>
                <p:nvPr/>
              </p:nvSpPr>
              <p:spPr>
                <a:xfrm>
                  <a:off x="2092855" y="2042727"/>
                  <a:ext cx="528035" cy="5756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98" y="1768"/>
                      </a:moveTo>
                      <a:lnTo>
                        <a:pt x="0" y="14084"/>
                      </a:lnTo>
                      <a:lnTo>
                        <a:pt x="5678" y="21600"/>
                      </a:lnTo>
                      <a:lnTo>
                        <a:pt x="21600" y="9764"/>
                      </a:lnTo>
                      <a:lnTo>
                        <a:pt x="12782" y="0"/>
                      </a:lnTo>
                      <a:cubicBezTo>
                        <a:pt x="9868" y="1359"/>
                        <a:pt x="6305" y="1938"/>
                        <a:pt x="2298" y="176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09" name="Shape 27"/>
                <p:cNvSpPr/>
                <p:nvPr/>
              </p:nvSpPr>
              <p:spPr>
                <a:xfrm>
                  <a:off x="2399891" y="1992598"/>
                  <a:ext cx="282184" cy="311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436"/>
                      </a:moveTo>
                      <a:lnTo>
                        <a:pt x="5728" y="0"/>
                      </a:lnTo>
                      <a:cubicBezTo>
                        <a:pt x="4022" y="1403"/>
                        <a:pt x="2092" y="2561"/>
                        <a:pt x="0" y="3527"/>
                      </a:cubicBezTo>
                      <a:lnTo>
                        <a:pt x="16500" y="21600"/>
                      </a:lnTo>
                      <a:lnTo>
                        <a:pt x="16650" y="21490"/>
                      </a:lnTo>
                      <a:cubicBezTo>
                        <a:pt x="16650" y="21490"/>
                        <a:pt x="21600" y="17436"/>
                        <a:pt x="21600" y="17436"/>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0" name="Shape 28"/>
                <p:cNvSpPr/>
                <p:nvPr/>
              </p:nvSpPr>
              <p:spPr>
                <a:xfrm>
                  <a:off x="1768455" y="2363728"/>
                  <a:ext cx="513173" cy="3533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68" y="0"/>
                      </a:moveTo>
                      <a:lnTo>
                        <a:pt x="21600" y="467"/>
                      </a:lnTo>
                      <a:lnTo>
                        <a:pt x="5112" y="21600"/>
                      </a:lnTo>
                      <a:lnTo>
                        <a:pt x="0" y="20925"/>
                      </a:lnTo>
                      <a:cubicBezTo>
                        <a:pt x="0" y="20925"/>
                        <a:pt x="15868" y="0"/>
                        <a:pt x="15868"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1" name="Shape 29"/>
                <p:cNvSpPr/>
                <p:nvPr/>
              </p:nvSpPr>
              <p:spPr>
                <a:xfrm>
                  <a:off x="1654232" y="2074057"/>
                  <a:ext cx="495814" cy="6352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72" y="0"/>
                      </a:moveTo>
                      <a:lnTo>
                        <a:pt x="21600" y="9962"/>
                      </a:lnTo>
                      <a:lnTo>
                        <a:pt x="5177" y="21600"/>
                      </a:lnTo>
                      <a:lnTo>
                        <a:pt x="0" y="12623"/>
                      </a:lnTo>
                      <a:cubicBezTo>
                        <a:pt x="0" y="12623"/>
                        <a:pt x="16372" y="0"/>
                        <a:pt x="16372"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2" name="Shape 30"/>
                <p:cNvSpPr/>
                <p:nvPr/>
              </p:nvSpPr>
              <p:spPr>
                <a:xfrm>
                  <a:off x="1159216" y="2155515"/>
                  <a:ext cx="552434" cy="4441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41"/>
                      </a:moveTo>
                      <a:lnTo>
                        <a:pt x="6225" y="21600"/>
                      </a:lnTo>
                      <a:lnTo>
                        <a:pt x="21600" y="3759"/>
                      </a:lnTo>
                      <a:lnTo>
                        <a:pt x="15375" y="0"/>
                      </a:lnTo>
                      <a:cubicBezTo>
                        <a:pt x="15375" y="0"/>
                        <a:pt x="0" y="17841"/>
                        <a:pt x="0" y="17841"/>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3" name="Shape 31"/>
                <p:cNvSpPr/>
                <p:nvPr/>
              </p:nvSpPr>
              <p:spPr>
                <a:xfrm>
                  <a:off x="1159216" y="1886076"/>
                  <a:ext cx="393233" cy="6372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9167"/>
                      </a:lnTo>
                      <a:lnTo>
                        <a:pt x="0" y="21600"/>
                      </a:lnTo>
                      <a:lnTo>
                        <a:pt x="520" y="12542"/>
                      </a:lnTo>
                      <a:cubicBezTo>
                        <a:pt x="520" y="12542"/>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4" name="Shape 32"/>
                <p:cNvSpPr/>
                <p:nvPr/>
              </p:nvSpPr>
              <p:spPr>
                <a:xfrm>
                  <a:off x="684431" y="1641700"/>
                  <a:ext cx="523577" cy="5654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772" y="6264"/>
                      </a:moveTo>
                      <a:lnTo>
                        <a:pt x="21600" y="0"/>
                      </a:lnTo>
                      <a:lnTo>
                        <a:pt x="1041" y="21206"/>
                      </a:lnTo>
                      <a:lnTo>
                        <a:pt x="0" y="21600"/>
                      </a:lnTo>
                      <a:cubicBezTo>
                        <a:pt x="0" y="21600"/>
                        <a:pt x="14772" y="6264"/>
                        <a:pt x="14772" y="6264"/>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5" name="Shape 33"/>
                <p:cNvSpPr/>
                <p:nvPr/>
              </p:nvSpPr>
              <p:spPr>
                <a:xfrm>
                  <a:off x="206778" y="1190546"/>
                  <a:ext cx="611298" cy="4232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1537" y="508"/>
                      </a:lnTo>
                      <a:lnTo>
                        <a:pt x="0" y="21600"/>
                      </a:lnTo>
                      <a:lnTo>
                        <a:pt x="9657" y="20832"/>
                      </a:lnTo>
                      <a:cubicBezTo>
                        <a:pt x="9657" y="20832"/>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6" name="Shape 34"/>
                <p:cNvSpPr/>
                <p:nvPr/>
              </p:nvSpPr>
              <p:spPr>
                <a:xfrm>
                  <a:off x="1019929" y="477628"/>
                  <a:ext cx="1279944" cy="1209792"/>
                </a:xfrm>
                <a:custGeom>
                  <a:avLst/>
                  <a:gdLst/>
                  <a:ahLst/>
                  <a:cxnLst>
                    <a:cxn ang="0">
                      <a:pos x="wd2" y="hd2"/>
                    </a:cxn>
                    <a:cxn ang="5400000">
                      <a:pos x="wd2" y="hd2"/>
                    </a:cxn>
                    <a:cxn ang="10800000">
                      <a:pos x="wd2" y="hd2"/>
                    </a:cxn>
                    <a:cxn ang="16200000">
                      <a:pos x="wd2" y="hd2"/>
                    </a:cxn>
                  </a:cxnLst>
                  <a:rect l="0" t="0" r="r" b="b"/>
                  <a:pathLst>
                    <a:path w="20138" h="20108" fill="norm" stroke="1" extrusionOk="0">
                      <a:moveTo>
                        <a:pt x="14115" y="5354"/>
                      </a:moveTo>
                      <a:cubicBezTo>
                        <a:pt x="8882" y="303"/>
                        <a:pt x="2650" y="-1492"/>
                        <a:pt x="195" y="1346"/>
                      </a:cubicBezTo>
                      <a:cubicBezTo>
                        <a:pt x="126" y="1426"/>
                        <a:pt x="62" y="1509"/>
                        <a:pt x="0" y="1594"/>
                      </a:cubicBezTo>
                      <a:cubicBezTo>
                        <a:pt x="26" y="1561"/>
                        <a:pt x="51" y="1527"/>
                        <a:pt x="78" y="1496"/>
                      </a:cubicBezTo>
                      <a:cubicBezTo>
                        <a:pt x="2529" y="-1337"/>
                        <a:pt x="8750" y="454"/>
                        <a:pt x="13974" y="5497"/>
                      </a:cubicBezTo>
                      <a:cubicBezTo>
                        <a:pt x="19198" y="10540"/>
                        <a:pt x="21446" y="16924"/>
                        <a:pt x="18995" y="19757"/>
                      </a:cubicBezTo>
                      <a:cubicBezTo>
                        <a:pt x="18885" y="19884"/>
                        <a:pt x="18766" y="19999"/>
                        <a:pt x="18641" y="20108"/>
                      </a:cubicBezTo>
                      <a:cubicBezTo>
                        <a:pt x="18821" y="19967"/>
                        <a:pt x="18993" y="19816"/>
                        <a:pt x="19145" y="19639"/>
                      </a:cubicBezTo>
                      <a:cubicBezTo>
                        <a:pt x="21600" y="16802"/>
                        <a:pt x="19348" y="10406"/>
                        <a:pt x="14115" y="5354"/>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7" name="Shape 36"/>
                <p:cNvSpPr/>
                <p:nvPr/>
              </p:nvSpPr>
              <p:spPr>
                <a:xfrm>
                  <a:off x="394759" y="130153"/>
                  <a:ext cx="301694" cy="268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40" y="21600"/>
                      </a:moveTo>
                      <a:lnTo>
                        <a:pt x="0" y="6734"/>
                      </a:lnTo>
                      <a:lnTo>
                        <a:pt x="3049" y="0"/>
                      </a:lnTo>
                      <a:lnTo>
                        <a:pt x="21600" y="15718"/>
                      </a:lnTo>
                      <a:cubicBezTo>
                        <a:pt x="21600" y="15718"/>
                        <a:pt x="16940" y="21600"/>
                        <a:pt x="1694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8" name="Shape 37"/>
                <p:cNvSpPr/>
                <p:nvPr/>
              </p:nvSpPr>
              <p:spPr>
                <a:xfrm>
                  <a:off x="451154" y="1052693"/>
                  <a:ext cx="367392" cy="1505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695" y="0"/>
                      </a:moveTo>
                      <a:cubicBezTo>
                        <a:pt x="18143" y="6676"/>
                        <a:pt x="19781" y="13419"/>
                        <a:pt x="21600" y="20172"/>
                      </a:cubicBezTo>
                      <a:lnTo>
                        <a:pt x="4857" y="21600"/>
                      </a:lnTo>
                      <a:lnTo>
                        <a:pt x="0" y="1009"/>
                      </a:lnTo>
                      <a:cubicBezTo>
                        <a:pt x="0" y="1009"/>
                        <a:pt x="16695" y="0"/>
                        <a:pt x="16695"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19" name="Shape 38"/>
                <p:cNvSpPr/>
                <p:nvPr/>
              </p:nvSpPr>
              <p:spPr>
                <a:xfrm>
                  <a:off x="902308" y="1503848"/>
                  <a:ext cx="310634" cy="296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77" y="0"/>
                      </a:moveTo>
                      <a:cubicBezTo>
                        <a:pt x="14181" y="2484"/>
                        <a:pt x="16593" y="4935"/>
                        <a:pt x="19108" y="7339"/>
                      </a:cubicBezTo>
                      <a:cubicBezTo>
                        <a:pt x="19935" y="8129"/>
                        <a:pt x="20766" y="8908"/>
                        <a:pt x="21600" y="9674"/>
                      </a:cubicBezTo>
                      <a:lnTo>
                        <a:pt x="10091" y="21600"/>
                      </a:lnTo>
                      <a:lnTo>
                        <a:pt x="0" y="11390"/>
                      </a:lnTo>
                      <a:cubicBezTo>
                        <a:pt x="0" y="11390"/>
                        <a:pt x="11877" y="0"/>
                        <a:pt x="11877"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20" name="Shape 39"/>
                <p:cNvSpPr/>
                <p:nvPr/>
              </p:nvSpPr>
              <p:spPr>
                <a:xfrm>
                  <a:off x="1547710" y="1886076"/>
                  <a:ext cx="159202" cy="3477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5224"/>
                      </a:lnTo>
                      <a:cubicBezTo>
                        <a:pt x="14469" y="3702"/>
                        <a:pt x="7246" y="1958"/>
                        <a:pt x="0" y="0"/>
                      </a:cubicBezTo>
                      <a:lnTo>
                        <a:pt x="0" y="16799"/>
                      </a:lnTo>
                      <a:cubicBezTo>
                        <a:pt x="0" y="16799"/>
                        <a:pt x="21600" y="21600"/>
                        <a:pt x="2160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21" name="Shape 40"/>
                <p:cNvSpPr/>
                <p:nvPr/>
              </p:nvSpPr>
              <p:spPr>
                <a:xfrm>
                  <a:off x="2030194" y="2074057"/>
                  <a:ext cx="256190" cy="3006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71" y="651"/>
                        <a:pt x="8182" y="999"/>
                        <a:pt x="11987" y="1033"/>
                      </a:cubicBezTo>
                      <a:lnTo>
                        <a:pt x="21600" y="21600"/>
                      </a:lnTo>
                      <a:lnTo>
                        <a:pt x="10118" y="21052"/>
                      </a:lnTo>
                      <a:cubicBezTo>
                        <a:pt x="10118" y="21052"/>
                        <a:pt x="0" y="0"/>
                        <a:pt x="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22" name="Shape 41"/>
                <p:cNvSpPr/>
                <p:nvPr/>
              </p:nvSpPr>
              <p:spPr>
                <a:xfrm>
                  <a:off x="-1" y="620337"/>
                  <a:ext cx="600720" cy="5480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662"/>
                      </a:moveTo>
                      <a:lnTo>
                        <a:pt x="10236" y="21600"/>
                      </a:lnTo>
                      <a:lnTo>
                        <a:pt x="0" y="16971"/>
                      </a:lnTo>
                      <a:lnTo>
                        <a:pt x="10800" y="0"/>
                      </a:lnTo>
                      <a:cubicBezTo>
                        <a:pt x="10800" y="0"/>
                        <a:pt x="21600" y="4662"/>
                        <a:pt x="21600" y="4662"/>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23" name="Shape 42"/>
                <p:cNvSpPr/>
                <p:nvPr/>
              </p:nvSpPr>
              <p:spPr>
                <a:xfrm>
                  <a:off x="-1" y="501282"/>
                  <a:ext cx="300361" cy="5512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728"/>
                      </a:moveTo>
                      <a:lnTo>
                        <a:pt x="0" y="21600"/>
                      </a:lnTo>
                      <a:lnTo>
                        <a:pt x="0" y="16733"/>
                      </a:lnTo>
                      <a:lnTo>
                        <a:pt x="21600" y="0"/>
                      </a:lnTo>
                      <a:cubicBezTo>
                        <a:pt x="21600" y="0"/>
                        <a:pt x="21600" y="4728"/>
                        <a:pt x="21600" y="472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24" name="Shape 43"/>
                <p:cNvSpPr/>
                <p:nvPr/>
              </p:nvSpPr>
              <p:spPr>
                <a:xfrm>
                  <a:off x="300769" y="501282"/>
                  <a:ext cx="300360" cy="2389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0907"/>
                      </a:lnTo>
                      <a:lnTo>
                        <a:pt x="21600" y="21600"/>
                      </a:lnTo>
                      <a:lnTo>
                        <a:pt x="20768" y="9945"/>
                      </a:lnTo>
                      <a:cubicBezTo>
                        <a:pt x="20768" y="9945"/>
                        <a:pt x="0" y="0"/>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25" name="Shape 44"/>
                <p:cNvSpPr/>
                <p:nvPr/>
              </p:nvSpPr>
              <p:spPr>
                <a:xfrm>
                  <a:off x="136419" y="1058959"/>
                  <a:ext cx="400650" cy="5568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46" y="0"/>
                      </a:moveTo>
                      <a:lnTo>
                        <a:pt x="21600" y="5568"/>
                      </a:lnTo>
                      <a:lnTo>
                        <a:pt x="3997" y="21600"/>
                      </a:lnTo>
                      <a:lnTo>
                        <a:pt x="0" y="16215"/>
                      </a:lnTo>
                      <a:cubicBezTo>
                        <a:pt x="0" y="16215"/>
                        <a:pt x="17146" y="0"/>
                        <a:pt x="17146"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26" name="Shape 45"/>
                <p:cNvSpPr/>
                <p:nvPr/>
              </p:nvSpPr>
              <p:spPr>
                <a:xfrm>
                  <a:off x="551410" y="1660499"/>
                  <a:ext cx="495292" cy="5418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85" y="21600"/>
                      </a:moveTo>
                      <a:lnTo>
                        <a:pt x="21600" y="5596"/>
                      </a:lnTo>
                      <a:lnTo>
                        <a:pt x="15271" y="0"/>
                      </a:lnTo>
                      <a:lnTo>
                        <a:pt x="0" y="15830"/>
                      </a:lnTo>
                      <a:cubicBezTo>
                        <a:pt x="0" y="15830"/>
                        <a:pt x="1789" y="18365"/>
                        <a:pt x="5985"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27" name="Shape 35"/>
                <p:cNvSpPr/>
                <p:nvPr/>
              </p:nvSpPr>
              <p:spPr>
                <a:xfrm>
                  <a:off x="596689" y="200512"/>
                  <a:ext cx="1991929" cy="1889397"/>
                </a:xfrm>
                <a:custGeom>
                  <a:avLst/>
                  <a:gdLst/>
                  <a:ahLst/>
                  <a:cxnLst>
                    <a:cxn ang="0">
                      <a:pos x="wd2" y="hd2"/>
                    </a:cxn>
                    <a:cxn ang="5400000">
                      <a:pos x="wd2" y="hd2"/>
                    </a:cxn>
                    <a:cxn ang="10800000">
                      <a:pos x="wd2" y="hd2"/>
                    </a:cxn>
                    <a:cxn ang="16200000">
                      <a:pos x="wd2" y="hd2"/>
                    </a:cxn>
                  </a:cxnLst>
                  <a:rect l="0" t="0" r="r" b="b"/>
                  <a:pathLst>
                    <a:path w="20172" h="20166" fill="norm" stroke="1" extrusionOk="0">
                      <a:moveTo>
                        <a:pt x="19229" y="18788"/>
                      </a:moveTo>
                      <a:cubicBezTo>
                        <a:pt x="16884" y="21492"/>
                        <a:pt x="10913" y="19764"/>
                        <a:pt x="5892" y="14928"/>
                      </a:cubicBezTo>
                      <a:cubicBezTo>
                        <a:pt x="871" y="10092"/>
                        <a:pt x="-1299" y="3980"/>
                        <a:pt x="1045" y="1276"/>
                      </a:cubicBezTo>
                      <a:cubicBezTo>
                        <a:pt x="1774" y="435"/>
                        <a:pt x="2854" y="24"/>
                        <a:pt x="4146" y="0"/>
                      </a:cubicBezTo>
                      <a:cubicBezTo>
                        <a:pt x="2812" y="8"/>
                        <a:pt x="1697" y="420"/>
                        <a:pt x="949" y="1282"/>
                      </a:cubicBezTo>
                      <a:cubicBezTo>
                        <a:pt x="-1407" y="4000"/>
                        <a:pt x="774" y="10143"/>
                        <a:pt x="5820" y="15003"/>
                      </a:cubicBezTo>
                      <a:cubicBezTo>
                        <a:pt x="10867" y="19863"/>
                        <a:pt x="16868" y="21600"/>
                        <a:pt x="19224" y="18882"/>
                      </a:cubicBezTo>
                      <a:cubicBezTo>
                        <a:pt x="19890" y="18114"/>
                        <a:pt x="20193" y="17071"/>
                        <a:pt x="20171" y="15861"/>
                      </a:cubicBezTo>
                      <a:cubicBezTo>
                        <a:pt x="20178" y="17031"/>
                        <a:pt x="19877" y="18040"/>
                        <a:pt x="19229" y="18788"/>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28" name="Shape 31"/>
                <p:cNvSpPr/>
                <p:nvPr/>
              </p:nvSpPr>
              <p:spPr>
                <a:xfrm>
                  <a:off x="1159216" y="1886076"/>
                  <a:ext cx="393233" cy="6372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9167"/>
                      </a:lnTo>
                      <a:lnTo>
                        <a:pt x="0" y="21600"/>
                      </a:lnTo>
                      <a:lnTo>
                        <a:pt x="520" y="12542"/>
                      </a:lnTo>
                      <a:cubicBezTo>
                        <a:pt x="520" y="12542"/>
                        <a:pt x="21600" y="0"/>
                        <a:pt x="2160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752" name="Group 35"/>
              <p:cNvGrpSpPr/>
              <p:nvPr/>
            </p:nvGrpSpPr>
            <p:grpSpPr>
              <a:xfrm>
                <a:off x="0" y="445850"/>
                <a:ext cx="2064795" cy="2345595"/>
                <a:chOff x="0" y="0"/>
                <a:chExt cx="2064794" cy="2345594"/>
              </a:xfrm>
            </p:grpSpPr>
            <p:sp>
              <p:nvSpPr>
                <p:cNvPr id="4730" name="Freeform 36"/>
                <p:cNvSpPr/>
                <p:nvPr/>
              </p:nvSpPr>
              <p:spPr>
                <a:xfrm>
                  <a:off x="395891" y="801786"/>
                  <a:ext cx="627101" cy="7629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903" y="5973"/>
                      </a:moveTo>
                      <a:lnTo>
                        <a:pt x="18216" y="5400"/>
                      </a:lnTo>
                      <a:lnTo>
                        <a:pt x="9854" y="10555"/>
                      </a:lnTo>
                      <a:lnTo>
                        <a:pt x="17818" y="16527"/>
                      </a:lnTo>
                      <a:lnTo>
                        <a:pt x="21600" y="16609"/>
                      </a:lnTo>
                      <a:lnTo>
                        <a:pt x="15130" y="21600"/>
                      </a:lnTo>
                      <a:lnTo>
                        <a:pt x="5574" y="18409"/>
                      </a:lnTo>
                      <a:lnTo>
                        <a:pt x="0" y="8918"/>
                      </a:lnTo>
                      <a:lnTo>
                        <a:pt x="9058" y="736"/>
                      </a:lnTo>
                      <a:lnTo>
                        <a:pt x="18315" y="0"/>
                      </a:lnTo>
                      <a:lnTo>
                        <a:pt x="20406" y="3600"/>
                      </a:lnTo>
                      <a:lnTo>
                        <a:pt x="20903" y="5973"/>
                      </a:lnTo>
                      <a:close/>
                    </a:path>
                  </a:pathLst>
                </a:cu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4731" name="Shape 50"/>
                <p:cNvSpPr/>
                <p:nvPr/>
              </p:nvSpPr>
              <p:spPr>
                <a:xfrm>
                  <a:off x="596999" y="895990"/>
                  <a:ext cx="387267" cy="564392"/>
                </a:xfrm>
                <a:custGeom>
                  <a:avLst/>
                  <a:gdLst/>
                  <a:ahLst/>
                  <a:cxnLst>
                    <a:cxn ang="0">
                      <a:pos x="wd2" y="hd2"/>
                    </a:cxn>
                    <a:cxn ang="5400000">
                      <a:pos x="wd2" y="hd2"/>
                    </a:cxn>
                    <a:cxn ang="10800000">
                      <a:pos x="wd2" y="hd2"/>
                    </a:cxn>
                    <a:cxn ang="16200000">
                      <a:pos x="wd2" y="hd2"/>
                    </a:cxn>
                  </a:cxnLst>
                  <a:rect l="0" t="0" r="r" b="b"/>
                  <a:pathLst>
                    <a:path w="20783" h="20931" fill="norm" stroke="1" extrusionOk="0">
                      <a:moveTo>
                        <a:pt x="15399" y="10867"/>
                      </a:moveTo>
                      <a:cubicBezTo>
                        <a:pt x="15887" y="7909"/>
                        <a:pt x="18016" y="5459"/>
                        <a:pt x="20783" y="4255"/>
                      </a:cubicBezTo>
                      <a:cubicBezTo>
                        <a:pt x="19101" y="1915"/>
                        <a:pt x="16335" y="302"/>
                        <a:pt x="12996" y="38"/>
                      </a:cubicBezTo>
                      <a:cubicBezTo>
                        <a:pt x="6843" y="-447"/>
                        <a:pt x="1085" y="3828"/>
                        <a:pt x="134" y="9587"/>
                      </a:cubicBezTo>
                      <a:cubicBezTo>
                        <a:pt x="-817" y="15347"/>
                        <a:pt x="3399" y="20408"/>
                        <a:pt x="9551" y="20894"/>
                      </a:cubicBezTo>
                      <a:cubicBezTo>
                        <a:pt x="12840" y="21153"/>
                        <a:pt x="16015" y="20051"/>
                        <a:pt x="18405" y="18091"/>
                      </a:cubicBezTo>
                      <a:cubicBezTo>
                        <a:pt x="16153" y="16479"/>
                        <a:pt x="14916" y="13789"/>
                        <a:pt x="15399" y="10867"/>
                      </a:cubicBezTo>
                      <a:close/>
                    </a:path>
                  </a:pathLst>
                </a:custGeom>
                <a:gradFill flip="none" rotWithShape="1">
                  <a:gsLst>
                    <a:gs pos="23000">
                      <a:srgbClr val="B1B4B7"/>
                    </a:gs>
                    <a:gs pos="52999">
                      <a:srgbClr val="E5E6E7"/>
                    </a:gs>
                    <a:gs pos="77000">
                      <a:srgbClr val="B1B4B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32" name="Shape 46"/>
                <p:cNvSpPr/>
                <p:nvPr/>
              </p:nvSpPr>
              <p:spPr>
                <a:xfrm>
                  <a:off x="892126" y="177203"/>
                  <a:ext cx="315694" cy="113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29"/>
                      </a:lnTo>
                      <a:lnTo>
                        <a:pt x="17403" y="21600"/>
                      </a:lnTo>
                      <a:lnTo>
                        <a:pt x="1605" y="10971"/>
                      </a:lnTo>
                      <a:cubicBezTo>
                        <a:pt x="1605" y="10971"/>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33" name="Shape 47"/>
                <p:cNvSpPr/>
                <p:nvPr/>
              </p:nvSpPr>
              <p:spPr>
                <a:xfrm>
                  <a:off x="1136544" y="1753700"/>
                  <a:ext cx="537580" cy="3535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40" y="0"/>
                      </a:moveTo>
                      <a:lnTo>
                        <a:pt x="21600" y="6943"/>
                      </a:lnTo>
                      <a:cubicBezTo>
                        <a:pt x="21600" y="6943"/>
                        <a:pt x="13699" y="18625"/>
                        <a:pt x="10293" y="21600"/>
                      </a:cubicBezTo>
                      <a:cubicBezTo>
                        <a:pt x="5509" y="21490"/>
                        <a:pt x="0" y="18184"/>
                        <a:pt x="0" y="18184"/>
                      </a:cubicBezTo>
                      <a:cubicBezTo>
                        <a:pt x="0" y="18184"/>
                        <a:pt x="9640" y="0"/>
                        <a:pt x="964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34" name="Shape 48"/>
                <p:cNvSpPr/>
                <p:nvPr/>
              </p:nvSpPr>
              <p:spPr>
                <a:xfrm>
                  <a:off x="1515393" y="1069329"/>
                  <a:ext cx="384243" cy="4870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6" y="2080"/>
                      </a:moveTo>
                      <a:lnTo>
                        <a:pt x="5375" y="0"/>
                      </a:lnTo>
                      <a:lnTo>
                        <a:pt x="21600" y="2560"/>
                      </a:lnTo>
                      <a:cubicBezTo>
                        <a:pt x="21194" y="9280"/>
                        <a:pt x="18862" y="21600"/>
                        <a:pt x="18862" y="21600"/>
                      </a:cubicBezTo>
                      <a:lnTo>
                        <a:pt x="0" y="18000"/>
                      </a:lnTo>
                      <a:cubicBezTo>
                        <a:pt x="0" y="18000"/>
                        <a:pt x="3346" y="2080"/>
                        <a:pt x="3346" y="208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35" name="Shape 49"/>
                <p:cNvSpPr/>
                <p:nvPr/>
              </p:nvSpPr>
              <p:spPr>
                <a:xfrm>
                  <a:off x="1374852" y="415510"/>
                  <a:ext cx="435356" cy="3631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4005"/>
                      </a:moveTo>
                      <a:lnTo>
                        <a:pt x="0" y="0"/>
                      </a:lnTo>
                      <a:lnTo>
                        <a:pt x="15156" y="6151"/>
                      </a:lnTo>
                      <a:lnTo>
                        <a:pt x="21600" y="18739"/>
                      </a:lnTo>
                      <a:lnTo>
                        <a:pt x="6444" y="21600"/>
                      </a:lnTo>
                      <a:cubicBezTo>
                        <a:pt x="6444" y="21600"/>
                        <a:pt x="119" y="4005"/>
                        <a:pt x="119" y="400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36" name="Shape 51"/>
                <p:cNvSpPr/>
                <p:nvPr/>
              </p:nvSpPr>
              <p:spPr>
                <a:xfrm>
                  <a:off x="1374852" y="250528"/>
                  <a:ext cx="401682" cy="2717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881"/>
                      </a:moveTo>
                      <a:lnTo>
                        <a:pt x="5691" y="0"/>
                      </a:lnTo>
                      <a:lnTo>
                        <a:pt x="0" y="13381"/>
                      </a:lnTo>
                      <a:lnTo>
                        <a:pt x="16426" y="21600"/>
                      </a:lnTo>
                      <a:cubicBezTo>
                        <a:pt x="16426" y="21600"/>
                        <a:pt x="21600" y="6881"/>
                        <a:pt x="21600" y="6881"/>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37" name="Shape 52"/>
                <p:cNvSpPr/>
                <p:nvPr/>
              </p:nvSpPr>
              <p:spPr>
                <a:xfrm>
                  <a:off x="1729258" y="684371"/>
                  <a:ext cx="335537" cy="3986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13" y="3225"/>
                      </a:moveTo>
                      <a:lnTo>
                        <a:pt x="21600" y="21600"/>
                      </a:lnTo>
                      <a:lnTo>
                        <a:pt x="2787" y="18375"/>
                      </a:lnTo>
                      <a:lnTo>
                        <a:pt x="0" y="0"/>
                      </a:lnTo>
                      <a:cubicBezTo>
                        <a:pt x="0" y="0"/>
                        <a:pt x="18813" y="3225"/>
                        <a:pt x="18813" y="322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38" name="Shape 53"/>
                <p:cNvSpPr/>
                <p:nvPr/>
              </p:nvSpPr>
              <p:spPr>
                <a:xfrm>
                  <a:off x="1610270" y="1020445"/>
                  <a:ext cx="453395" cy="1076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946"/>
                      </a:moveTo>
                      <a:lnTo>
                        <a:pt x="7677" y="0"/>
                      </a:lnTo>
                      <a:lnTo>
                        <a:pt x="0" y="10016"/>
                      </a:lnTo>
                      <a:lnTo>
                        <a:pt x="13751" y="21600"/>
                      </a:lnTo>
                      <a:cubicBezTo>
                        <a:pt x="13751" y="21600"/>
                        <a:pt x="21600" y="11946"/>
                        <a:pt x="21600" y="119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39" name="Shape 54"/>
                <p:cNvSpPr/>
                <p:nvPr/>
              </p:nvSpPr>
              <p:spPr>
                <a:xfrm>
                  <a:off x="1555276" y="1475509"/>
                  <a:ext cx="442571" cy="1142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87" y="2046"/>
                      </a:moveTo>
                      <a:lnTo>
                        <a:pt x="21600" y="21600"/>
                      </a:lnTo>
                      <a:lnTo>
                        <a:pt x="7513" y="19554"/>
                      </a:lnTo>
                      <a:lnTo>
                        <a:pt x="0" y="0"/>
                      </a:lnTo>
                      <a:cubicBezTo>
                        <a:pt x="0" y="0"/>
                        <a:pt x="14087" y="2046"/>
                        <a:pt x="14087" y="2046"/>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0" name="Shape 55"/>
                <p:cNvSpPr/>
                <p:nvPr/>
              </p:nvSpPr>
              <p:spPr>
                <a:xfrm>
                  <a:off x="1564276" y="1576497"/>
                  <a:ext cx="435356" cy="3144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80" y="0"/>
                      </a:moveTo>
                      <a:lnTo>
                        <a:pt x="21600" y="743"/>
                      </a:lnTo>
                      <a:lnTo>
                        <a:pt x="15126" y="21600"/>
                      </a:lnTo>
                      <a:lnTo>
                        <a:pt x="0" y="20650"/>
                      </a:lnTo>
                      <a:lnTo>
                        <a:pt x="7280" y="0"/>
                      </a:lnTo>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1" name="Shape 56"/>
                <p:cNvSpPr/>
                <p:nvPr/>
              </p:nvSpPr>
              <p:spPr>
                <a:xfrm>
                  <a:off x="1179318" y="2022560"/>
                  <a:ext cx="362596" cy="2134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1" y="0"/>
                      </a:moveTo>
                      <a:lnTo>
                        <a:pt x="21600" y="19227"/>
                      </a:lnTo>
                      <a:lnTo>
                        <a:pt x="3439" y="21600"/>
                      </a:lnTo>
                      <a:lnTo>
                        <a:pt x="0" y="2373"/>
                      </a:lnTo>
                      <a:cubicBezTo>
                        <a:pt x="0" y="2373"/>
                        <a:pt x="18161" y="0"/>
                        <a:pt x="18161"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2" name="Shape 57"/>
                <p:cNvSpPr/>
                <p:nvPr/>
              </p:nvSpPr>
              <p:spPr>
                <a:xfrm>
                  <a:off x="983783" y="2209094"/>
                  <a:ext cx="557423" cy="136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786" y="3711"/>
                      </a:lnTo>
                      <a:lnTo>
                        <a:pt x="0" y="21600"/>
                      </a:lnTo>
                      <a:lnTo>
                        <a:pt x="10765" y="21029"/>
                      </a:lnTo>
                      <a:cubicBezTo>
                        <a:pt x="10765" y="21029"/>
                        <a:pt x="21600" y="0"/>
                        <a:pt x="2160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3" name="Shape 58"/>
                <p:cNvSpPr/>
                <p:nvPr/>
              </p:nvSpPr>
              <p:spPr>
                <a:xfrm>
                  <a:off x="595604" y="2105217"/>
                  <a:ext cx="382440" cy="2182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2797"/>
                      </a:moveTo>
                      <a:lnTo>
                        <a:pt x="3260" y="4225"/>
                      </a:lnTo>
                      <a:lnTo>
                        <a:pt x="0" y="21124"/>
                      </a:lnTo>
                      <a:lnTo>
                        <a:pt x="18034" y="21600"/>
                      </a:lnTo>
                      <a:lnTo>
                        <a:pt x="21600" y="9104"/>
                      </a:lnTo>
                      <a:lnTo>
                        <a:pt x="15487" y="0"/>
                      </a:lnTo>
                      <a:cubicBezTo>
                        <a:pt x="15487" y="0"/>
                        <a:pt x="7200" y="2797"/>
                        <a:pt x="7200" y="2797"/>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4" name="Shape 59"/>
                <p:cNvSpPr/>
                <p:nvPr/>
              </p:nvSpPr>
              <p:spPr>
                <a:xfrm>
                  <a:off x="140540" y="1808694"/>
                  <a:ext cx="212267" cy="1016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94"/>
                      </a:moveTo>
                      <a:lnTo>
                        <a:pt x="11259" y="0"/>
                      </a:lnTo>
                      <a:lnTo>
                        <a:pt x="14686" y="1534"/>
                      </a:lnTo>
                      <a:lnTo>
                        <a:pt x="21600" y="21600"/>
                      </a:lnTo>
                      <a:cubicBezTo>
                        <a:pt x="21600" y="21600"/>
                        <a:pt x="0" y="17894"/>
                        <a:pt x="0" y="17894"/>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5" name="Shape 60"/>
                <p:cNvSpPr/>
                <p:nvPr/>
              </p:nvSpPr>
              <p:spPr>
                <a:xfrm>
                  <a:off x="30552" y="882795"/>
                  <a:ext cx="164762" cy="697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35" y="12662"/>
                      </a:moveTo>
                      <a:lnTo>
                        <a:pt x="0" y="21600"/>
                      </a:lnTo>
                      <a:lnTo>
                        <a:pt x="21600" y="0"/>
                      </a:lnTo>
                      <a:cubicBezTo>
                        <a:pt x="21600" y="0"/>
                        <a:pt x="19235" y="12662"/>
                        <a:pt x="19235" y="1266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6" name="Shape 61"/>
                <p:cNvSpPr/>
                <p:nvPr/>
              </p:nvSpPr>
              <p:spPr>
                <a:xfrm>
                  <a:off x="360516" y="290081"/>
                  <a:ext cx="226097" cy="1371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043" y="18568"/>
                      </a:lnTo>
                      <a:lnTo>
                        <a:pt x="10800" y="21600"/>
                      </a:lnTo>
                      <a:lnTo>
                        <a:pt x="21600" y="8242"/>
                      </a:lnTo>
                      <a:cubicBezTo>
                        <a:pt x="21600" y="8242"/>
                        <a:pt x="0" y="0"/>
                        <a:pt x="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7" name="Shape 62"/>
                <p:cNvSpPr/>
                <p:nvPr/>
              </p:nvSpPr>
              <p:spPr>
                <a:xfrm>
                  <a:off x="904347" y="-1"/>
                  <a:ext cx="310883" cy="2687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6" y="15463"/>
                      </a:moveTo>
                      <a:lnTo>
                        <a:pt x="0" y="0"/>
                      </a:lnTo>
                      <a:lnTo>
                        <a:pt x="21224" y="7393"/>
                      </a:lnTo>
                      <a:lnTo>
                        <a:pt x="21600" y="21600"/>
                      </a:lnTo>
                      <a:cubicBezTo>
                        <a:pt x="21600" y="21600"/>
                        <a:pt x="11322" y="15656"/>
                        <a:pt x="836" y="1546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8" name="Shape 63"/>
                <p:cNvSpPr/>
                <p:nvPr/>
              </p:nvSpPr>
              <p:spPr>
                <a:xfrm>
                  <a:off x="0" y="0"/>
                  <a:ext cx="1775092" cy="23451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74" y="11024"/>
                      </a:moveTo>
                      <a:cubicBezTo>
                        <a:pt x="12055" y="12478"/>
                        <a:pt x="10728" y="13557"/>
                        <a:pt x="9310" y="13435"/>
                      </a:cubicBezTo>
                      <a:cubicBezTo>
                        <a:pt x="7892" y="13312"/>
                        <a:pt x="6920" y="12034"/>
                        <a:pt x="7139" y="10580"/>
                      </a:cubicBezTo>
                      <a:cubicBezTo>
                        <a:pt x="7358" y="9126"/>
                        <a:pt x="8686" y="8047"/>
                        <a:pt x="10104" y="8169"/>
                      </a:cubicBezTo>
                      <a:cubicBezTo>
                        <a:pt x="11522" y="8292"/>
                        <a:pt x="12494" y="9570"/>
                        <a:pt x="12274" y="11024"/>
                      </a:cubicBezTo>
                      <a:close/>
                      <a:moveTo>
                        <a:pt x="18852" y="13326"/>
                      </a:moveTo>
                      <a:cubicBezTo>
                        <a:pt x="19043" y="12781"/>
                        <a:pt x="19186" y="12214"/>
                        <a:pt x="19275" y="11629"/>
                      </a:cubicBezTo>
                      <a:cubicBezTo>
                        <a:pt x="19352" y="11116"/>
                        <a:pt x="19384" y="10609"/>
                        <a:pt x="19375" y="10113"/>
                      </a:cubicBezTo>
                      <a:lnTo>
                        <a:pt x="19639" y="9853"/>
                      </a:lnTo>
                      <a:lnTo>
                        <a:pt x="21600" y="9393"/>
                      </a:lnTo>
                      <a:lnTo>
                        <a:pt x="21073" y="6270"/>
                      </a:lnTo>
                      <a:lnTo>
                        <a:pt x="18819" y="6779"/>
                      </a:lnTo>
                      <a:lnTo>
                        <a:pt x="18608" y="6724"/>
                      </a:lnTo>
                      <a:cubicBezTo>
                        <a:pt x="18167" y="5765"/>
                        <a:pt x="17549" y="4905"/>
                        <a:pt x="16787" y="4188"/>
                      </a:cubicBezTo>
                      <a:lnTo>
                        <a:pt x="16771" y="3833"/>
                      </a:lnTo>
                      <a:lnTo>
                        <a:pt x="18059" y="2282"/>
                      </a:lnTo>
                      <a:lnTo>
                        <a:pt x="15629" y="753"/>
                      </a:lnTo>
                      <a:lnTo>
                        <a:pt x="14224" y="2415"/>
                      </a:lnTo>
                      <a:lnTo>
                        <a:pt x="14006" y="2470"/>
                      </a:lnTo>
                      <a:cubicBezTo>
                        <a:pt x="13311" y="2214"/>
                        <a:pt x="12565" y="2044"/>
                        <a:pt x="11779" y="1976"/>
                      </a:cubicBezTo>
                      <a:cubicBezTo>
                        <a:pt x="11649" y="1965"/>
                        <a:pt x="11518" y="1957"/>
                        <a:pt x="11388" y="1952"/>
                      </a:cubicBezTo>
                      <a:lnTo>
                        <a:pt x="11151" y="1772"/>
                      </a:lnTo>
                      <a:lnTo>
                        <a:pt x="11005" y="0"/>
                      </a:lnTo>
                      <a:lnTo>
                        <a:pt x="8137" y="510"/>
                      </a:lnTo>
                      <a:lnTo>
                        <a:pt x="8166" y="2193"/>
                      </a:lnTo>
                      <a:lnTo>
                        <a:pt x="7826" y="2519"/>
                      </a:lnTo>
                      <a:cubicBezTo>
                        <a:pt x="6995" y="2826"/>
                        <a:pt x="6210" y="3249"/>
                        <a:pt x="5494" y="3769"/>
                      </a:cubicBezTo>
                      <a:lnTo>
                        <a:pt x="5444" y="3744"/>
                      </a:lnTo>
                      <a:lnTo>
                        <a:pt x="4420" y="2658"/>
                      </a:lnTo>
                      <a:lnTo>
                        <a:pt x="2224" y="4674"/>
                      </a:lnTo>
                      <a:lnTo>
                        <a:pt x="3161" y="5760"/>
                      </a:lnTo>
                      <a:lnTo>
                        <a:pt x="3206" y="6102"/>
                      </a:lnTo>
                      <a:cubicBezTo>
                        <a:pt x="2694" y="6836"/>
                        <a:pt x="2280" y="7646"/>
                        <a:pt x="1988" y="8511"/>
                      </a:cubicBezTo>
                      <a:lnTo>
                        <a:pt x="380" y="8751"/>
                      </a:lnTo>
                      <a:lnTo>
                        <a:pt x="0" y="11963"/>
                      </a:lnTo>
                      <a:lnTo>
                        <a:pt x="1544" y="12321"/>
                      </a:lnTo>
                      <a:cubicBezTo>
                        <a:pt x="1604" y="12926"/>
                        <a:pt x="1727" y="13512"/>
                        <a:pt x="1907" y="14072"/>
                      </a:cubicBezTo>
                      <a:lnTo>
                        <a:pt x="1756" y="14289"/>
                      </a:lnTo>
                      <a:lnTo>
                        <a:pt x="527" y="15264"/>
                      </a:lnTo>
                      <a:lnTo>
                        <a:pt x="1756" y="17435"/>
                      </a:lnTo>
                      <a:lnTo>
                        <a:pt x="3102" y="16660"/>
                      </a:lnTo>
                      <a:lnTo>
                        <a:pt x="3309" y="16693"/>
                      </a:lnTo>
                      <a:cubicBezTo>
                        <a:pt x="3818" y="17332"/>
                        <a:pt x="4422" y="17893"/>
                        <a:pt x="5106" y="18356"/>
                      </a:cubicBezTo>
                      <a:lnTo>
                        <a:pt x="5268" y="18698"/>
                      </a:lnTo>
                      <a:lnTo>
                        <a:pt x="4741" y="20293"/>
                      </a:lnTo>
                      <a:lnTo>
                        <a:pt x="7259" y="21356"/>
                      </a:lnTo>
                      <a:lnTo>
                        <a:pt x="7961" y="19783"/>
                      </a:lnTo>
                      <a:lnTo>
                        <a:pt x="8556" y="19690"/>
                      </a:lnTo>
                      <a:cubicBezTo>
                        <a:pt x="8735" y="19717"/>
                        <a:pt x="8916" y="19739"/>
                        <a:pt x="9099" y="19754"/>
                      </a:cubicBezTo>
                      <a:cubicBezTo>
                        <a:pt x="9647" y="19802"/>
                        <a:pt x="10190" y="19798"/>
                        <a:pt x="10725" y="19746"/>
                      </a:cubicBezTo>
                      <a:lnTo>
                        <a:pt x="11444" y="19938"/>
                      </a:lnTo>
                      <a:lnTo>
                        <a:pt x="12000" y="21600"/>
                      </a:lnTo>
                      <a:lnTo>
                        <a:pt x="15073" y="20559"/>
                      </a:lnTo>
                      <a:lnTo>
                        <a:pt x="14371" y="18809"/>
                      </a:lnTo>
                      <a:lnTo>
                        <a:pt x="14499" y="18534"/>
                      </a:lnTo>
                      <a:cubicBezTo>
                        <a:pt x="15438" y="17996"/>
                        <a:pt x="16287" y="17301"/>
                        <a:pt x="17004" y="16482"/>
                      </a:cubicBezTo>
                      <a:lnTo>
                        <a:pt x="17327" y="16482"/>
                      </a:lnTo>
                      <a:lnTo>
                        <a:pt x="19024" y="17302"/>
                      </a:lnTo>
                      <a:lnTo>
                        <a:pt x="20810" y="14533"/>
                      </a:lnTo>
                      <a:lnTo>
                        <a:pt x="18937" y="13580"/>
                      </a:lnTo>
                      <a:cubicBezTo>
                        <a:pt x="18937" y="13580"/>
                        <a:pt x="18852" y="13326"/>
                        <a:pt x="18852" y="13326"/>
                      </a:cubicBezTo>
                      <a:close/>
                    </a:path>
                  </a:pathLst>
                </a:custGeom>
                <a:gradFill flip="none" rotWithShape="1">
                  <a:gsLst>
                    <a:gs pos="0">
                      <a:srgbClr val="CBCDCF"/>
                    </a:gs>
                    <a:gs pos="93000">
                      <a:srgbClr val="FEFEFE"/>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49" name="Shape 64"/>
                <p:cNvSpPr/>
                <p:nvPr/>
              </p:nvSpPr>
              <p:spPr>
                <a:xfrm>
                  <a:off x="219984" y="378870"/>
                  <a:ext cx="1217955" cy="1602900"/>
                </a:xfrm>
                <a:custGeom>
                  <a:avLst/>
                  <a:gdLst/>
                  <a:ahLst/>
                  <a:cxnLst>
                    <a:cxn ang="0">
                      <a:pos x="wd2" y="hd2"/>
                    </a:cxn>
                    <a:cxn ang="5400000">
                      <a:pos x="wd2" y="hd2"/>
                    </a:cxn>
                    <a:cxn ang="10800000">
                      <a:pos x="wd2" y="hd2"/>
                    </a:cxn>
                    <a:cxn ang="16200000">
                      <a:pos x="wd2" y="hd2"/>
                    </a:cxn>
                  </a:cxnLst>
                  <a:rect l="0" t="0" r="r" b="b"/>
                  <a:pathLst>
                    <a:path w="20164" h="20697" fill="norm" stroke="1" extrusionOk="0">
                      <a:moveTo>
                        <a:pt x="13014" y="10610"/>
                      </a:moveTo>
                      <a:cubicBezTo>
                        <a:pt x="12716" y="12649"/>
                        <a:pt x="10910" y="14162"/>
                        <a:pt x="8981" y="13990"/>
                      </a:cubicBezTo>
                      <a:cubicBezTo>
                        <a:pt x="7051" y="13818"/>
                        <a:pt x="5729" y="12027"/>
                        <a:pt x="6027" y="9988"/>
                      </a:cubicBezTo>
                      <a:cubicBezTo>
                        <a:pt x="6326" y="7950"/>
                        <a:pt x="8132" y="6436"/>
                        <a:pt x="10061" y="6608"/>
                      </a:cubicBezTo>
                      <a:cubicBezTo>
                        <a:pt x="11990" y="6780"/>
                        <a:pt x="13313" y="8571"/>
                        <a:pt x="13014" y="10610"/>
                      </a:cubicBezTo>
                      <a:close/>
                      <a:moveTo>
                        <a:pt x="11591" y="39"/>
                      </a:moveTo>
                      <a:cubicBezTo>
                        <a:pt x="6086" y="-451"/>
                        <a:pt x="948" y="3768"/>
                        <a:pt x="115" y="9462"/>
                      </a:cubicBezTo>
                      <a:cubicBezTo>
                        <a:pt x="-718" y="15156"/>
                        <a:pt x="3069" y="20169"/>
                        <a:pt x="8573" y="20659"/>
                      </a:cubicBezTo>
                      <a:cubicBezTo>
                        <a:pt x="14078" y="21149"/>
                        <a:pt x="19216" y="16930"/>
                        <a:pt x="20049" y="11236"/>
                      </a:cubicBezTo>
                      <a:cubicBezTo>
                        <a:pt x="20882" y="5542"/>
                        <a:pt x="17095" y="529"/>
                        <a:pt x="11591" y="39"/>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50" name="Shape 65"/>
                <p:cNvSpPr/>
                <p:nvPr/>
              </p:nvSpPr>
              <p:spPr>
                <a:xfrm>
                  <a:off x="244400" y="403320"/>
                  <a:ext cx="1163493" cy="1554320"/>
                </a:xfrm>
                <a:custGeom>
                  <a:avLst/>
                  <a:gdLst/>
                  <a:ahLst/>
                  <a:cxnLst>
                    <a:cxn ang="0">
                      <a:pos x="wd2" y="hd2"/>
                    </a:cxn>
                    <a:cxn ang="5400000">
                      <a:pos x="wd2" y="hd2"/>
                    </a:cxn>
                    <a:cxn ang="10800000">
                      <a:pos x="wd2" y="hd2"/>
                    </a:cxn>
                    <a:cxn ang="16200000">
                      <a:pos x="wd2" y="hd2"/>
                    </a:cxn>
                  </a:cxnLst>
                  <a:rect l="0" t="0" r="r" b="b"/>
                  <a:pathLst>
                    <a:path w="20147" h="20709" fill="norm" stroke="1" extrusionOk="0">
                      <a:moveTo>
                        <a:pt x="13178" y="10628"/>
                      </a:moveTo>
                      <a:cubicBezTo>
                        <a:pt x="12866" y="12731"/>
                        <a:pt x="10978" y="14293"/>
                        <a:pt x="8960" y="14115"/>
                      </a:cubicBezTo>
                      <a:cubicBezTo>
                        <a:pt x="6942" y="13938"/>
                        <a:pt x="5559" y="12089"/>
                        <a:pt x="5871" y="9986"/>
                      </a:cubicBezTo>
                      <a:cubicBezTo>
                        <a:pt x="6183" y="7883"/>
                        <a:pt x="8071" y="6321"/>
                        <a:pt x="10089" y="6498"/>
                      </a:cubicBezTo>
                      <a:cubicBezTo>
                        <a:pt x="12107" y="6676"/>
                        <a:pt x="13490" y="8524"/>
                        <a:pt x="13178" y="10628"/>
                      </a:cubicBezTo>
                      <a:close/>
                      <a:moveTo>
                        <a:pt x="11603" y="38"/>
                      </a:moveTo>
                      <a:cubicBezTo>
                        <a:pt x="6105" y="-445"/>
                        <a:pt x="963" y="3783"/>
                        <a:pt x="118" y="9481"/>
                      </a:cubicBezTo>
                      <a:cubicBezTo>
                        <a:pt x="-727" y="15179"/>
                        <a:pt x="3045" y="20189"/>
                        <a:pt x="8543" y="20672"/>
                      </a:cubicBezTo>
                      <a:cubicBezTo>
                        <a:pt x="14041" y="21155"/>
                        <a:pt x="19183" y="16927"/>
                        <a:pt x="20028" y="11229"/>
                      </a:cubicBezTo>
                      <a:cubicBezTo>
                        <a:pt x="20873" y="5531"/>
                        <a:pt x="17101" y="521"/>
                        <a:pt x="11603" y="38"/>
                      </a:cubicBezTo>
                      <a:close/>
                    </a:path>
                  </a:pathLst>
                </a:custGeom>
                <a:gradFill flip="none" rotWithShape="1">
                  <a:gsLst>
                    <a:gs pos="0">
                      <a:srgbClr val="E5E6E7"/>
                    </a:gs>
                    <a:gs pos="93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51" name="Shape 66"/>
                <p:cNvSpPr/>
                <p:nvPr/>
              </p:nvSpPr>
              <p:spPr>
                <a:xfrm>
                  <a:off x="1283195" y="85546"/>
                  <a:ext cx="495488" cy="2525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2163" y="6377"/>
                      </a:lnTo>
                      <a:lnTo>
                        <a:pt x="0" y="0"/>
                      </a:lnTo>
                      <a:lnTo>
                        <a:pt x="8703" y="14194"/>
                      </a:lnTo>
                      <a:cubicBezTo>
                        <a:pt x="8703" y="14194"/>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sp>
        <p:nvSpPr>
          <p:cNvPr id="4755" name="Freeform 121"/>
          <p:cNvSpPr/>
          <p:nvPr/>
        </p:nvSpPr>
        <p:spPr>
          <a:xfrm rot="20518665">
            <a:off x="4676166" y="2722035"/>
            <a:ext cx="3045891" cy="1434817"/>
          </a:xfrm>
          <a:custGeom>
            <a:avLst/>
            <a:gdLst/>
            <a:ahLst/>
            <a:cxnLst>
              <a:cxn ang="0">
                <a:pos x="wd2" y="hd2"/>
              </a:cxn>
              <a:cxn ang="5400000">
                <a:pos x="wd2" y="hd2"/>
              </a:cxn>
              <a:cxn ang="10800000">
                <a:pos x="wd2" y="hd2"/>
              </a:cxn>
              <a:cxn ang="16200000">
                <a:pos x="wd2" y="hd2"/>
              </a:cxn>
            </a:cxnLst>
            <a:rect l="0" t="0" r="r" b="b"/>
            <a:pathLst>
              <a:path w="21600" h="21506" fill="norm" stroke="1" extrusionOk="0">
                <a:moveTo>
                  <a:pt x="7408" y="30"/>
                </a:moveTo>
                <a:cubicBezTo>
                  <a:pt x="8786" y="-94"/>
                  <a:pt x="10131" y="160"/>
                  <a:pt x="11415" y="772"/>
                </a:cubicBezTo>
                <a:cubicBezTo>
                  <a:pt x="11904" y="1005"/>
                  <a:pt x="12385" y="1290"/>
                  <a:pt x="12855" y="1625"/>
                </a:cubicBezTo>
                <a:cubicBezTo>
                  <a:pt x="13795" y="2297"/>
                  <a:pt x="14693" y="3172"/>
                  <a:pt x="15536" y="4240"/>
                </a:cubicBezTo>
                <a:cubicBezTo>
                  <a:pt x="18067" y="7447"/>
                  <a:pt x="20107" y="12401"/>
                  <a:pt x="21315" y="18858"/>
                </a:cubicBezTo>
                <a:lnTo>
                  <a:pt x="21600" y="18566"/>
                </a:lnTo>
                <a:lnTo>
                  <a:pt x="21442" y="21506"/>
                </a:lnTo>
                <a:lnTo>
                  <a:pt x="20494" y="19701"/>
                </a:lnTo>
                <a:lnTo>
                  <a:pt x="20778" y="19409"/>
                </a:lnTo>
                <a:lnTo>
                  <a:pt x="20117" y="16354"/>
                </a:lnTo>
                <a:lnTo>
                  <a:pt x="19854" y="15410"/>
                </a:lnTo>
                <a:lnTo>
                  <a:pt x="19330" y="13548"/>
                </a:lnTo>
                <a:lnTo>
                  <a:pt x="18969" y="12519"/>
                </a:lnTo>
                <a:lnTo>
                  <a:pt x="18427" y="10999"/>
                </a:lnTo>
                <a:lnTo>
                  <a:pt x="17996" y="10010"/>
                </a:lnTo>
                <a:lnTo>
                  <a:pt x="17417" y="8712"/>
                </a:lnTo>
                <a:lnTo>
                  <a:pt x="16927" y="7805"/>
                </a:lnTo>
                <a:lnTo>
                  <a:pt x="16308" y="6694"/>
                </a:lnTo>
                <a:lnTo>
                  <a:pt x="15769" y="5891"/>
                </a:lnTo>
                <a:lnTo>
                  <a:pt x="15111" y="4951"/>
                </a:lnTo>
                <a:lnTo>
                  <a:pt x="14528" y="4265"/>
                </a:lnTo>
                <a:lnTo>
                  <a:pt x="13834" y="3490"/>
                </a:lnTo>
                <a:lnTo>
                  <a:pt x="13212" y="2929"/>
                </a:lnTo>
                <a:lnTo>
                  <a:pt x="12486" y="2318"/>
                </a:lnTo>
                <a:lnTo>
                  <a:pt x="11831" y="1887"/>
                </a:lnTo>
                <a:lnTo>
                  <a:pt x="11077" y="1440"/>
                </a:lnTo>
                <a:lnTo>
                  <a:pt x="10393" y="1146"/>
                </a:lnTo>
                <a:lnTo>
                  <a:pt x="9614" y="863"/>
                </a:lnTo>
                <a:lnTo>
                  <a:pt x="8907" y="710"/>
                </a:lnTo>
                <a:lnTo>
                  <a:pt x="8108" y="594"/>
                </a:lnTo>
                <a:lnTo>
                  <a:pt x="7382" y="586"/>
                </a:lnTo>
                <a:lnTo>
                  <a:pt x="6567" y="639"/>
                </a:lnTo>
                <a:lnTo>
                  <a:pt x="5381" y="865"/>
                </a:lnTo>
                <a:lnTo>
                  <a:pt x="5241" y="911"/>
                </a:lnTo>
                <a:lnTo>
                  <a:pt x="3811" y="1470"/>
                </a:lnTo>
                <a:lnTo>
                  <a:pt x="3376" y="1702"/>
                </a:lnTo>
                <a:lnTo>
                  <a:pt x="3035" y="1887"/>
                </a:lnTo>
                <a:lnTo>
                  <a:pt x="2559" y="2191"/>
                </a:lnTo>
                <a:lnTo>
                  <a:pt x="2240" y="2397"/>
                </a:lnTo>
                <a:lnTo>
                  <a:pt x="1710" y="2792"/>
                </a:lnTo>
                <a:lnTo>
                  <a:pt x="1444" y="2991"/>
                </a:lnTo>
                <a:lnTo>
                  <a:pt x="649" y="3671"/>
                </a:lnTo>
                <a:lnTo>
                  <a:pt x="649" y="3671"/>
                </a:lnTo>
                <a:lnTo>
                  <a:pt x="49" y="4253"/>
                </a:lnTo>
                <a:lnTo>
                  <a:pt x="0" y="4307"/>
                </a:lnTo>
                <a:lnTo>
                  <a:pt x="0" y="4291"/>
                </a:lnTo>
                <a:lnTo>
                  <a:pt x="381" y="3900"/>
                </a:lnTo>
                <a:cubicBezTo>
                  <a:pt x="2725" y="1496"/>
                  <a:pt x="5111" y="238"/>
                  <a:pt x="7408" y="30"/>
                </a:cubicBezTo>
                <a:close/>
              </a:path>
            </a:pathLst>
          </a:custGeom>
          <a:solidFill>
            <a:srgbClr val="FEFEFE"/>
          </a:solidFill>
          <a:ln w="12700">
            <a:miter lim="400000"/>
          </a:ln>
        </p:spPr>
        <p:txBody>
          <a:bodyPr lIns="45719" rIns="45719" anchor="ctr"/>
          <a:lstStyle/>
          <a:p>
            <a:pPr algn="ctr">
              <a:defRPr>
                <a:solidFill>
                  <a:srgbClr val="FFFFFF"/>
                </a:solidFill>
              </a:defRPr>
            </a:pPr>
          </a:p>
        </p:txBody>
      </p:sp>
      <p:sp>
        <p:nvSpPr>
          <p:cNvPr id="4756" name="Oval 122"/>
          <p:cNvSpPr/>
          <p:nvPr/>
        </p:nvSpPr>
        <p:spPr>
          <a:xfrm>
            <a:off x="4010292" y="3115573"/>
            <a:ext cx="583945" cy="583945"/>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4757" name="TextBox 123"/>
          <p:cNvSpPr txBox="1"/>
          <p:nvPr/>
        </p:nvSpPr>
        <p:spPr>
          <a:xfrm>
            <a:off x="4106042" y="3238471"/>
            <a:ext cx="377054"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03</a:t>
            </a:r>
          </a:p>
        </p:txBody>
      </p:sp>
      <p:sp>
        <p:nvSpPr>
          <p:cNvPr id="4758" name="TextBox 124"/>
          <p:cNvSpPr txBox="1"/>
          <p:nvPr/>
        </p:nvSpPr>
        <p:spPr>
          <a:xfrm>
            <a:off x="4017431" y="3756270"/>
            <a:ext cx="1587498"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2500">
                <a:solidFill>
                  <a:schemeClr val="accent2"/>
                </a:solidFill>
              </a:defRPr>
            </a:lvl1pPr>
          </a:lstStyle>
          <a:p>
            <a:pPr/>
            <a:r>
              <a:t>Develop</a:t>
            </a:r>
          </a:p>
        </p:txBody>
      </p:sp>
      <p:sp>
        <p:nvSpPr>
          <p:cNvPr id="4759" name="TextBox 125"/>
          <p:cNvSpPr txBox="1"/>
          <p:nvPr/>
        </p:nvSpPr>
        <p:spPr>
          <a:xfrm>
            <a:off x="4059964" y="4170731"/>
            <a:ext cx="1677642"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Air saying fruitful were hath waters divided fill may.</a:t>
            </a:r>
          </a:p>
        </p:txBody>
      </p:sp>
      <p:sp>
        <p:nvSpPr>
          <p:cNvPr id="4760" name="Shape 6"/>
          <p:cNvSpPr/>
          <p:nvPr/>
        </p:nvSpPr>
        <p:spPr>
          <a:xfrm>
            <a:off x="9366774" y="3004679"/>
            <a:ext cx="3071074" cy="3071074"/>
          </a:xfrm>
          <a:prstGeom prst="ellipse">
            <a:avLst/>
          </a:prstGeom>
          <a:solidFill>
            <a:srgbClr val="71982B"/>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61" name="Shape 7"/>
          <p:cNvSpPr/>
          <p:nvPr/>
        </p:nvSpPr>
        <p:spPr>
          <a:xfrm>
            <a:off x="9450576" y="3106123"/>
            <a:ext cx="3071074" cy="3071074"/>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62" name="Shape 8"/>
          <p:cNvSpPr/>
          <p:nvPr/>
        </p:nvSpPr>
        <p:spPr>
          <a:xfrm>
            <a:off x="9287333" y="3644215"/>
            <a:ext cx="3408564" cy="2635891"/>
          </a:xfrm>
          <a:custGeom>
            <a:avLst/>
            <a:gdLst/>
            <a:ahLst/>
            <a:cxnLst>
              <a:cxn ang="0">
                <a:pos x="wd2" y="hd2"/>
              </a:cxn>
              <a:cxn ang="5400000">
                <a:pos x="wd2" y="hd2"/>
              </a:cxn>
              <a:cxn ang="10800000">
                <a:pos x="wd2" y="hd2"/>
              </a:cxn>
              <a:cxn ang="16200000">
                <a:pos x="wd2" y="hd2"/>
              </a:cxn>
            </a:cxnLst>
            <a:rect l="0" t="0" r="r" b="b"/>
            <a:pathLst>
              <a:path w="21343" h="21496" fill="norm" stroke="1" extrusionOk="0">
                <a:moveTo>
                  <a:pt x="21224" y="13132"/>
                </a:moveTo>
                <a:cubicBezTo>
                  <a:pt x="20812" y="11605"/>
                  <a:pt x="19879" y="12839"/>
                  <a:pt x="19879" y="12839"/>
                </a:cubicBezTo>
                <a:cubicBezTo>
                  <a:pt x="19879" y="12839"/>
                  <a:pt x="19727" y="12630"/>
                  <a:pt x="19291" y="12455"/>
                </a:cubicBezTo>
                <a:cubicBezTo>
                  <a:pt x="18854" y="12279"/>
                  <a:pt x="18760" y="13008"/>
                  <a:pt x="18760" y="13008"/>
                </a:cubicBezTo>
                <a:cubicBezTo>
                  <a:pt x="18760" y="13008"/>
                  <a:pt x="18345" y="12017"/>
                  <a:pt x="17845" y="12814"/>
                </a:cubicBezTo>
                <a:cubicBezTo>
                  <a:pt x="17845" y="12814"/>
                  <a:pt x="17900" y="12422"/>
                  <a:pt x="17325" y="12307"/>
                </a:cubicBezTo>
                <a:cubicBezTo>
                  <a:pt x="16751" y="12191"/>
                  <a:pt x="16751" y="12191"/>
                  <a:pt x="16751" y="12191"/>
                </a:cubicBezTo>
                <a:cubicBezTo>
                  <a:pt x="16751" y="12191"/>
                  <a:pt x="16379" y="11305"/>
                  <a:pt x="15901" y="12010"/>
                </a:cubicBezTo>
                <a:cubicBezTo>
                  <a:pt x="15901" y="12010"/>
                  <a:pt x="16009" y="10712"/>
                  <a:pt x="15299" y="10507"/>
                </a:cubicBezTo>
                <a:cubicBezTo>
                  <a:pt x="15300" y="10474"/>
                  <a:pt x="15301" y="10441"/>
                  <a:pt x="15301" y="10407"/>
                </a:cubicBezTo>
                <a:cubicBezTo>
                  <a:pt x="15301" y="9151"/>
                  <a:pt x="14519" y="8133"/>
                  <a:pt x="13555" y="8133"/>
                </a:cubicBezTo>
                <a:cubicBezTo>
                  <a:pt x="13459" y="8133"/>
                  <a:pt x="13365" y="8143"/>
                  <a:pt x="13274" y="8163"/>
                </a:cubicBezTo>
                <a:cubicBezTo>
                  <a:pt x="13266" y="8153"/>
                  <a:pt x="13257" y="8144"/>
                  <a:pt x="13248" y="8136"/>
                </a:cubicBezTo>
                <a:cubicBezTo>
                  <a:pt x="12970" y="7206"/>
                  <a:pt x="12343" y="6503"/>
                  <a:pt x="11578" y="6297"/>
                </a:cubicBezTo>
                <a:lnTo>
                  <a:pt x="11348" y="0"/>
                </a:lnTo>
                <a:lnTo>
                  <a:pt x="10210" y="0"/>
                </a:lnTo>
                <a:lnTo>
                  <a:pt x="9993" y="6616"/>
                </a:lnTo>
                <a:cubicBezTo>
                  <a:pt x="9505" y="6972"/>
                  <a:pt x="9128" y="7554"/>
                  <a:pt x="8944" y="8253"/>
                </a:cubicBezTo>
                <a:cubicBezTo>
                  <a:pt x="8919" y="8250"/>
                  <a:pt x="8893" y="8248"/>
                  <a:pt x="8868" y="8247"/>
                </a:cubicBezTo>
                <a:cubicBezTo>
                  <a:pt x="8832" y="8200"/>
                  <a:pt x="8780" y="8161"/>
                  <a:pt x="8706" y="8163"/>
                </a:cubicBezTo>
                <a:cubicBezTo>
                  <a:pt x="8644" y="8165"/>
                  <a:pt x="8604" y="8208"/>
                  <a:pt x="8577" y="8263"/>
                </a:cubicBezTo>
                <a:cubicBezTo>
                  <a:pt x="7717" y="8405"/>
                  <a:pt x="7052" y="9361"/>
                  <a:pt x="7052" y="10519"/>
                </a:cubicBezTo>
                <a:cubicBezTo>
                  <a:pt x="7052" y="10743"/>
                  <a:pt x="7078" y="10959"/>
                  <a:pt x="7124" y="11164"/>
                </a:cubicBezTo>
                <a:cubicBezTo>
                  <a:pt x="7059" y="11516"/>
                  <a:pt x="7176" y="11867"/>
                  <a:pt x="7176" y="11867"/>
                </a:cubicBezTo>
                <a:cubicBezTo>
                  <a:pt x="7176" y="11867"/>
                  <a:pt x="6698" y="11404"/>
                  <a:pt x="6564" y="12090"/>
                </a:cubicBezTo>
                <a:cubicBezTo>
                  <a:pt x="6564" y="12090"/>
                  <a:pt x="5903" y="11376"/>
                  <a:pt x="5187" y="12264"/>
                </a:cubicBezTo>
                <a:cubicBezTo>
                  <a:pt x="4471" y="13153"/>
                  <a:pt x="5070" y="14747"/>
                  <a:pt x="5070" y="14747"/>
                </a:cubicBezTo>
                <a:cubicBezTo>
                  <a:pt x="5070" y="14747"/>
                  <a:pt x="4682" y="14011"/>
                  <a:pt x="4223" y="14512"/>
                </a:cubicBezTo>
                <a:cubicBezTo>
                  <a:pt x="4223" y="14512"/>
                  <a:pt x="4006" y="13218"/>
                  <a:pt x="3040" y="13177"/>
                </a:cubicBezTo>
                <a:cubicBezTo>
                  <a:pt x="2074" y="13135"/>
                  <a:pt x="1106" y="13931"/>
                  <a:pt x="1305" y="15526"/>
                </a:cubicBezTo>
                <a:cubicBezTo>
                  <a:pt x="1305" y="15526"/>
                  <a:pt x="16" y="14592"/>
                  <a:pt x="0" y="16361"/>
                </a:cubicBezTo>
                <a:cubicBezTo>
                  <a:pt x="-16" y="18129"/>
                  <a:pt x="574" y="18767"/>
                  <a:pt x="1695" y="18148"/>
                </a:cubicBezTo>
                <a:cubicBezTo>
                  <a:pt x="1695" y="18148"/>
                  <a:pt x="1591" y="19148"/>
                  <a:pt x="2100" y="19136"/>
                </a:cubicBezTo>
                <a:cubicBezTo>
                  <a:pt x="2609" y="19124"/>
                  <a:pt x="2867" y="18736"/>
                  <a:pt x="2867" y="18736"/>
                </a:cubicBezTo>
                <a:cubicBezTo>
                  <a:pt x="2867" y="18736"/>
                  <a:pt x="2969" y="19848"/>
                  <a:pt x="4015" y="19821"/>
                </a:cubicBezTo>
                <a:cubicBezTo>
                  <a:pt x="5062" y="19794"/>
                  <a:pt x="5573" y="19018"/>
                  <a:pt x="5573" y="19018"/>
                </a:cubicBezTo>
                <a:cubicBezTo>
                  <a:pt x="5573" y="19018"/>
                  <a:pt x="5724" y="19944"/>
                  <a:pt x="6101" y="20082"/>
                </a:cubicBezTo>
                <a:cubicBezTo>
                  <a:pt x="6479" y="20219"/>
                  <a:pt x="6978" y="19310"/>
                  <a:pt x="6978" y="19310"/>
                </a:cubicBezTo>
                <a:cubicBezTo>
                  <a:pt x="6978" y="19310"/>
                  <a:pt x="7715" y="20311"/>
                  <a:pt x="8542" y="19834"/>
                </a:cubicBezTo>
                <a:cubicBezTo>
                  <a:pt x="9369" y="19358"/>
                  <a:pt x="9760" y="18191"/>
                  <a:pt x="9760" y="18191"/>
                </a:cubicBezTo>
                <a:cubicBezTo>
                  <a:pt x="9760" y="18191"/>
                  <a:pt x="9941" y="19653"/>
                  <a:pt x="10852" y="19821"/>
                </a:cubicBezTo>
                <a:cubicBezTo>
                  <a:pt x="11763" y="19989"/>
                  <a:pt x="12643" y="18408"/>
                  <a:pt x="12643" y="18408"/>
                </a:cubicBezTo>
                <a:cubicBezTo>
                  <a:pt x="12643" y="18408"/>
                  <a:pt x="12608" y="19960"/>
                  <a:pt x="13405" y="19569"/>
                </a:cubicBezTo>
                <a:cubicBezTo>
                  <a:pt x="13405" y="19569"/>
                  <a:pt x="13427" y="21600"/>
                  <a:pt x="15602" y="21492"/>
                </a:cubicBezTo>
                <a:cubicBezTo>
                  <a:pt x="17777" y="21384"/>
                  <a:pt x="17403" y="18281"/>
                  <a:pt x="17403" y="18281"/>
                </a:cubicBezTo>
                <a:cubicBezTo>
                  <a:pt x="17403" y="18281"/>
                  <a:pt x="18026" y="18706"/>
                  <a:pt x="18934" y="18290"/>
                </a:cubicBezTo>
                <a:cubicBezTo>
                  <a:pt x="19841" y="17874"/>
                  <a:pt x="19745" y="16403"/>
                  <a:pt x="19745" y="16403"/>
                </a:cubicBezTo>
                <a:cubicBezTo>
                  <a:pt x="19745" y="16403"/>
                  <a:pt x="20403" y="16509"/>
                  <a:pt x="20768" y="16019"/>
                </a:cubicBezTo>
                <a:cubicBezTo>
                  <a:pt x="21104" y="15567"/>
                  <a:pt x="20974" y="14253"/>
                  <a:pt x="20907" y="14055"/>
                </a:cubicBezTo>
                <a:cubicBezTo>
                  <a:pt x="21018" y="14158"/>
                  <a:pt x="21584" y="14466"/>
                  <a:pt x="21224" y="13132"/>
                </a:cubicBezTo>
                <a:close/>
              </a:path>
            </a:pathLst>
          </a:custGeom>
          <a:solidFill>
            <a:srgbClr val="FEFEFE"/>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63" name="Shape 9"/>
          <p:cNvSpPr/>
          <p:nvPr/>
        </p:nvSpPr>
        <p:spPr>
          <a:xfrm>
            <a:off x="10941359" y="3644215"/>
            <a:ext cx="144004" cy="9459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275" y="0"/>
                </a:lnTo>
                <a:lnTo>
                  <a:pt x="17961" y="0"/>
                </a:lnTo>
                <a:cubicBezTo>
                  <a:pt x="17961" y="0"/>
                  <a:pt x="21600" y="21600"/>
                  <a:pt x="21600" y="21600"/>
                </a:cubicBezTo>
                <a:close/>
              </a:path>
            </a:pathLst>
          </a:custGeom>
          <a:solidFill>
            <a:srgbClr val="B0E6E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783" name="Group 131"/>
          <p:cNvGrpSpPr/>
          <p:nvPr/>
        </p:nvGrpSpPr>
        <p:grpSpPr>
          <a:xfrm>
            <a:off x="10523144" y="1853281"/>
            <a:ext cx="996513" cy="2691670"/>
            <a:chOff x="-5" y="0"/>
            <a:chExt cx="996512" cy="2691669"/>
          </a:xfrm>
        </p:grpSpPr>
        <p:sp>
          <p:nvSpPr>
            <p:cNvPr id="4764" name="Shape 10"/>
            <p:cNvSpPr/>
            <p:nvPr/>
          </p:nvSpPr>
          <p:spPr>
            <a:xfrm>
              <a:off x="370489" y="1411391"/>
              <a:ext cx="250990" cy="1280279"/>
            </a:xfrm>
            <a:custGeom>
              <a:avLst/>
              <a:gdLst/>
              <a:ahLst/>
              <a:cxnLst>
                <a:cxn ang="0">
                  <a:pos x="wd2" y="hd2"/>
                </a:cxn>
                <a:cxn ang="5400000">
                  <a:pos x="wd2" y="hd2"/>
                </a:cxn>
                <a:cxn ang="10800000">
                  <a:pos x="wd2" y="hd2"/>
                </a:cxn>
                <a:cxn ang="16200000">
                  <a:pos x="wd2" y="hd2"/>
                </a:cxn>
              </a:cxnLst>
              <a:rect l="0" t="0" r="r" b="b"/>
              <a:pathLst>
                <a:path w="19673" h="21600" fill="norm" stroke="1" extrusionOk="0">
                  <a:moveTo>
                    <a:pt x="490" y="7272"/>
                  </a:moveTo>
                  <a:cubicBezTo>
                    <a:pt x="891" y="7029"/>
                    <a:pt x="2481" y="6470"/>
                    <a:pt x="2883" y="6229"/>
                  </a:cubicBezTo>
                  <a:cubicBezTo>
                    <a:pt x="2137" y="6867"/>
                    <a:pt x="9777" y="19561"/>
                    <a:pt x="10744" y="21600"/>
                  </a:cubicBezTo>
                  <a:cubicBezTo>
                    <a:pt x="12031" y="19617"/>
                    <a:pt x="16889" y="9299"/>
                    <a:pt x="16799" y="8099"/>
                  </a:cubicBezTo>
                  <a:cubicBezTo>
                    <a:pt x="17444" y="8445"/>
                    <a:pt x="18249" y="9209"/>
                    <a:pt x="19586" y="9466"/>
                  </a:cubicBezTo>
                  <a:cubicBezTo>
                    <a:pt x="20105" y="2500"/>
                    <a:pt x="18200" y="1365"/>
                    <a:pt x="16272" y="0"/>
                  </a:cubicBezTo>
                  <a:lnTo>
                    <a:pt x="5839" y="394"/>
                  </a:lnTo>
                  <a:cubicBezTo>
                    <a:pt x="3006" y="820"/>
                    <a:pt x="-1495" y="4734"/>
                    <a:pt x="490" y="727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65" name="Shape 11"/>
            <p:cNvSpPr/>
            <p:nvPr/>
          </p:nvSpPr>
          <p:spPr>
            <a:xfrm>
              <a:off x="392543" y="1477550"/>
              <a:ext cx="218576" cy="985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834"/>
                  </a:moveTo>
                  <a:lnTo>
                    <a:pt x="3481" y="5498"/>
                  </a:lnTo>
                  <a:cubicBezTo>
                    <a:pt x="3481" y="5498"/>
                    <a:pt x="9291" y="17074"/>
                    <a:pt x="11554" y="21600"/>
                  </a:cubicBezTo>
                  <a:cubicBezTo>
                    <a:pt x="11554" y="21600"/>
                    <a:pt x="18674" y="11184"/>
                    <a:pt x="16598" y="6854"/>
                  </a:cubicBezTo>
                  <a:lnTo>
                    <a:pt x="21600" y="9981"/>
                  </a:lnTo>
                  <a:cubicBezTo>
                    <a:pt x="21600" y="9981"/>
                    <a:pt x="20763" y="3257"/>
                    <a:pt x="19106" y="342"/>
                  </a:cubicBezTo>
                  <a:lnTo>
                    <a:pt x="6165" y="0"/>
                  </a:lnTo>
                  <a:cubicBezTo>
                    <a:pt x="6165" y="0"/>
                    <a:pt x="826" y="1484"/>
                    <a:pt x="0" y="6834"/>
                  </a:cubicBezTo>
                  <a:close/>
                </a:path>
              </a:pathLst>
            </a:custGeom>
            <a:solidFill>
              <a:srgbClr val="FFCF7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66" name="Shape 12"/>
            <p:cNvSpPr/>
            <p:nvPr/>
          </p:nvSpPr>
          <p:spPr>
            <a:xfrm>
              <a:off x="471933" y="1486371"/>
              <a:ext cx="85222" cy="667178"/>
            </a:xfrm>
            <a:custGeom>
              <a:avLst/>
              <a:gdLst/>
              <a:ahLst/>
              <a:cxnLst>
                <a:cxn ang="0">
                  <a:pos x="wd2" y="hd2"/>
                </a:cxn>
                <a:cxn ang="5400000">
                  <a:pos x="wd2" y="hd2"/>
                </a:cxn>
                <a:cxn ang="10800000">
                  <a:pos x="wd2" y="hd2"/>
                </a:cxn>
                <a:cxn ang="16200000">
                  <a:pos x="wd2" y="hd2"/>
                </a:cxn>
              </a:cxnLst>
              <a:rect l="0" t="0" r="r" b="b"/>
              <a:pathLst>
                <a:path w="20483" h="21600" fill="norm" stroke="1" extrusionOk="0">
                  <a:moveTo>
                    <a:pt x="8374" y="21600"/>
                  </a:moveTo>
                  <a:cubicBezTo>
                    <a:pt x="8374" y="21600"/>
                    <a:pt x="16652" y="5317"/>
                    <a:pt x="20483" y="0"/>
                  </a:cubicBezTo>
                  <a:lnTo>
                    <a:pt x="45" y="156"/>
                  </a:lnTo>
                  <a:cubicBezTo>
                    <a:pt x="45" y="156"/>
                    <a:pt x="-1117" y="14662"/>
                    <a:pt x="8374" y="21600"/>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67" name="Shape 13"/>
            <p:cNvSpPr/>
            <p:nvPr/>
          </p:nvSpPr>
          <p:spPr>
            <a:xfrm>
              <a:off x="361669" y="1411391"/>
              <a:ext cx="287501" cy="1008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150"/>
                  </a:moveTo>
                  <a:lnTo>
                    <a:pt x="21432" y="21600"/>
                  </a:lnTo>
                  <a:lnTo>
                    <a:pt x="21600" y="1452"/>
                  </a:lnTo>
                  <a:lnTo>
                    <a:pt x="168" y="0"/>
                  </a:lnTo>
                  <a:cubicBezTo>
                    <a:pt x="168" y="0"/>
                    <a:pt x="0" y="20150"/>
                    <a:pt x="0" y="2015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68" name="Shape 14"/>
            <p:cNvSpPr/>
            <p:nvPr/>
          </p:nvSpPr>
          <p:spPr>
            <a:xfrm>
              <a:off x="-6" y="1014423"/>
              <a:ext cx="996513" cy="690400"/>
            </a:xfrm>
            <a:custGeom>
              <a:avLst/>
              <a:gdLst/>
              <a:ahLst/>
              <a:cxnLst>
                <a:cxn ang="0">
                  <a:pos x="wd2" y="hd2"/>
                </a:cxn>
                <a:cxn ang="5400000">
                  <a:pos x="wd2" y="hd2"/>
                </a:cxn>
                <a:cxn ang="10800000">
                  <a:pos x="wd2" y="hd2"/>
                </a:cxn>
                <a:cxn ang="16200000">
                  <a:pos x="wd2" y="hd2"/>
                </a:cxn>
              </a:cxnLst>
              <a:rect l="0" t="0" r="r" b="b"/>
              <a:pathLst>
                <a:path w="21433" h="21402" fill="norm" stroke="1" extrusionOk="0">
                  <a:moveTo>
                    <a:pt x="10971" y="4"/>
                  </a:moveTo>
                  <a:cubicBezTo>
                    <a:pt x="5054" y="-198"/>
                    <a:pt x="143" y="6551"/>
                    <a:pt x="3" y="15079"/>
                  </a:cubicBezTo>
                  <a:cubicBezTo>
                    <a:pt x="-30" y="17061"/>
                    <a:pt x="200" y="18963"/>
                    <a:pt x="644" y="20719"/>
                  </a:cubicBezTo>
                  <a:cubicBezTo>
                    <a:pt x="2297" y="15021"/>
                    <a:pt x="6244" y="11079"/>
                    <a:pt x="10786" y="11234"/>
                  </a:cubicBezTo>
                  <a:cubicBezTo>
                    <a:pt x="15328" y="11390"/>
                    <a:pt x="19140" y="15598"/>
                    <a:pt x="20603" y="21402"/>
                  </a:cubicBezTo>
                  <a:cubicBezTo>
                    <a:pt x="21104" y="19678"/>
                    <a:pt x="21397" y="17795"/>
                    <a:pt x="21430" y="15813"/>
                  </a:cubicBezTo>
                  <a:cubicBezTo>
                    <a:pt x="21570" y="7284"/>
                    <a:pt x="16888" y="206"/>
                    <a:pt x="10971" y="4"/>
                  </a:cubicBezTo>
                  <a:close/>
                </a:path>
              </a:pathLst>
            </a:custGeom>
            <a:gradFill flip="none" rotWithShape="1">
              <a:gsLst>
                <a:gs pos="0">
                  <a:srgbClr val="3B6BA6"/>
                </a:gs>
                <a:gs pos="23000">
                  <a:srgbClr val="010101"/>
                </a:gs>
              </a:gsLst>
              <a:lin ang="21594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69" name="Shape 15"/>
            <p:cNvSpPr/>
            <p:nvPr/>
          </p:nvSpPr>
          <p:spPr>
            <a:xfrm>
              <a:off x="626305" y="1032079"/>
              <a:ext cx="368255" cy="670740"/>
            </a:xfrm>
            <a:custGeom>
              <a:avLst/>
              <a:gdLst/>
              <a:ahLst/>
              <a:cxnLst>
                <a:cxn ang="0">
                  <a:pos x="wd2" y="hd2"/>
                </a:cxn>
                <a:cxn ang="5400000">
                  <a:pos x="wd2" y="hd2"/>
                </a:cxn>
                <a:cxn ang="10800000">
                  <a:pos x="wd2" y="hd2"/>
                </a:cxn>
                <a:cxn ang="16200000">
                  <a:pos x="wd2" y="hd2"/>
                </a:cxn>
              </a:cxnLst>
              <a:rect l="0" t="0" r="r" b="b"/>
              <a:pathLst>
                <a:path w="21291" h="21600" fill="norm" stroke="1" extrusionOk="0">
                  <a:moveTo>
                    <a:pt x="0" y="11675"/>
                  </a:moveTo>
                  <a:cubicBezTo>
                    <a:pt x="8869" y="13104"/>
                    <a:pt x="15946" y="16828"/>
                    <a:pt x="19060" y="21600"/>
                  </a:cubicBezTo>
                  <a:cubicBezTo>
                    <a:pt x="20407" y="19810"/>
                    <a:pt x="21195" y="17853"/>
                    <a:pt x="21283" y="15794"/>
                  </a:cubicBezTo>
                  <a:cubicBezTo>
                    <a:pt x="21600" y="8350"/>
                    <a:pt x="12763" y="1973"/>
                    <a:pt x="498" y="0"/>
                  </a:cubicBezTo>
                  <a:cubicBezTo>
                    <a:pt x="498" y="0"/>
                    <a:pt x="0" y="11675"/>
                    <a:pt x="0" y="11675"/>
                  </a:cubicBezTo>
                  <a:close/>
                </a:path>
              </a:pathLst>
            </a:custGeom>
            <a:gradFill flip="none" rotWithShape="1">
              <a:gsLst>
                <a:gs pos="41000">
                  <a:srgbClr val="27476F"/>
                </a:gs>
                <a:gs pos="100000">
                  <a:srgbClr val="6491C8"/>
                </a:gs>
              </a:gsLst>
              <a:lin ang="1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0" name="Shape 16"/>
            <p:cNvSpPr/>
            <p:nvPr/>
          </p:nvSpPr>
          <p:spPr>
            <a:xfrm>
              <a:off x="202886" y="-1"/>
              <a:ext cx="616382" cy="1474671"/>
            </a:xfrm>
            <a:custGeom>
              <a:avLst/>
              <a:gdLst/>
              <a:ahLst/>
              <a:cxnLst>
                <a:cxn ang="0">
                  <a:pos x="wd2" y="hd2"/>
                </a:cxn>
                <a:cxn ang="5400000">
                  <a:pos x="wd2" y="hd2"/>
                </a:cxn>
                <a:cxn ang="10800000">
                  <a:pos x="wd2" y="hd2"/>
                </a:cxn>
                <a:cxn ang="16200000">
                  <a:pos x="wd2" y="hd2"/>
                </a:cxn>
              </a:cxnLst>
              <a:rect l="0" t="0" r="r" b="b"/>
              <a:pathLst>
                <a:path w="21137" h="21600" fill="norm" stroke="1" extrusionOk="0">
                  <a:moveTo>
                    <a:pt x="16" y="12406"/>
                  </a:moveTo>
                  <a:cubicBezTo>
                    <a:pt x="-175" y="15845"/>
                    <a:pt x="1353" y="19009"/>
                    <a:pt x="4041" y="21478"/>
                  </a:cubicBezTo>
                  <a:cubicBezTo>
                    <a:pt x="5956" y="21239"/>
                    <a:pt x="7988" y="21119"/>
                    <a:pt x="10089" y="21141"/>
                  </a:cubicBezTo>
                  <a:cubicBezTo>
                    <a:pt x="12190" y="21162"/>
                    <a:pt x="14207" y="21323"/>
                    <a:pt x="16094" y="21600"/>
                  </a:cubicBezTo>
                  <a:cubicBezTo>
                    <a:pt x="19051" y="19189"/>
                    <a:pt x="20930" y="16059"/>
                    <a:pt x="21121" y="12620"/>
                  </a:cubicBezTo>
                  <a:cubicBezTo>
                    <a:pt x="21425" y="7157"/>
                    <a:pt x="17397" y="2384"/>
                    <a:pt x="11265" y="0"/>
                  </a:cubicBezTo>
                  <a:cubicBezTo>
                    <a:pt x="4874" y="2257"/>
                    <a:pt x="320" y="6943"/>
                    <a:pt x="16" y="12406"/>
                  </a:cubicBezTo>
                  <a:close/>
                </a:path>
              </a:pathLst>
            </a:custGeom>
            <a:gradFill flip="none" rotWithShape="1">
              <a:gsLst>
                <a:gs pos="6000">
                  <a:srgbClr val="E5E6E7"/>
                </a:gs>
                <a:gs pos="85000">
                  <a:srgbClr val="7D8287"/>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1" name="Shape 17"/>
            <p:cNvSpPr/>
            <p:nvPr/>
          </p:nvSpPr>
          <p:spPr>
            <a:xfrm>
              <a:off x="621894" y="321973"/>
              <a:ext cx="197768" cy="1149485"/>
            </a:xfrm>
            <a:custGeom>
              <a:avLst/>
              <a:gdLst/>
              <a:ahLst/>
              <a:cxnLst>
                <a:cxn ang="0">
                  <a:pos x="wd2" y="hd2"/>
                </a:cxn>
                <a:cxn ang="5400000">
                  <a:pos x="wd2" y="hd2"/>
                </a:cxn>
                <a:cxn ang="10800000">
                  <a:pos x="wd2" y="hd2"/>
                </a:cxn>
                <a:cxn ang="16200000">
                  <a:pos x="wd2" y="hd2"/>
                </a:cxn>
              </a:cxnLst>
              <a:rect l="0" t="0" r="r" b="b"/>
              <a:pathLst>
                <a:path w="17122" h="21600" fill="norm" stroke="1" extrusionOk="0">
                  <a:moveTo>
                    <a:pt x="0" y="21322"/>
                  </a:moveTo>
                  <a:cubicBezTo>
                    <a:pt x="1490" y="21401"/>
                    <a:pt x="2956" y="21493"/>
                    <a:pt x="4390" y="21600"/>
                  </a:cubicBezTo>
                  <a:cubicBezTo>
                    <a:pt x="11856" y="18507"/>
                    <a:pt x="16598" y="14491"/>
                    <a:pt x="17081" y="10080"/>
                  </a:cubicBezTo>
                  <a:cubicBezTo>
                    <a:pt x="17479" y="6443"/>
                    <a:pt x="14927" y="3046"/>
                    <a:pt x="10221" y="190"/>
                  </a:cubicBezTo>
                  <a:lnTo>
                    <a:pt x="7378" y="0"/>
                  </a:lnTo>
                  <a:cubicBezTo>
                    <a:pt x="21600" y="13627"/>
                    <a:pt x="3449" y="20226"/>
                    <a:pt x="0" y="21322"/>
                  </a:cubicBezTo>
                  <a:close/>
                </a:path>
              </a:pathLst>
            </a:custGeom>
            <a:solidFill>
              <a:srgbClr val="7D8287">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2" name="Shape 18"/>
            <p:cNvSpPr/>
            <p:nvPr/>
          </p:nvSpPr>
          <p:spPr>
            <a:xfrm>
              <a:off x="282278" y="339615"/>
              <a:ext cx="488741" cy="72100"/>
            </a:xfrm>
            <a:custGeom>
              <a:avLst/>
              <a:gdLst/>
              <a:ahLst/>
              <a:cxnLst>
                <a:cxn ang="0">
                  <a:pos x="wd2" y="hd2"/>
                </a:cxn>
                <a:cxn ang="5400000">
                  <a:pos x="wd2" y="hd2"/>
                </a:cxn>
                <a:cxn ang="10800000">
                  <a:pos x="wd2" y="hd2"/>
                </a:cxn>
                <a:cxn ang="16200000">
                  <a:pos x="wd2" y="hd2"/>
                </a:cxn>
              </a:cxnLst>
              <a:rect l="0" t="0" r="r" b="b"/>
              <a:pathLst>
                <a:path w="21600" h="16683" fill="norm" stroke="1" extrusionOk="0">
                  <a:moveTo>
                    <a:pt x="670" y="2947"/>
                  </a:moveTo>
                  <a:lnTo>
                    <a:pt x="0" y="12848"/>
                  </a:lnTo>
                  <a:cubicBezTo>
                    <a:pt x="0" y="12848"/>
                    <a:pt x="11667" y="7399"/>
                    <a:pt x="21600" y="16683"/>
                  </a:cubicBezTo>
                  <a:lnTo>
                    <a:pt x="20745" y="5446"/>
                  </a:lnTo>
                  <a:cubicBezTo>
                    <a:pt x="20745" y="5446"/>
                    <a:pt x="7390" y="-4917"/>
                    <a:pt x="670" y="2947"/>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3" name="Shape 19"/>
            <p:cNvSpPr/>
            <p:nvPr/>
          </p:nvSpPr>
          <p:spPr>
            <a:xfrm>
              <a:off x="299913" y="348437"/>
              <a:ext cx="160388" cy="1102888"/>
            </a:xfrm>
            <a:custGeom>
              <a:avLst/>
              <a:gdLst/>
              <a:ahLst/>
              <a:cxnLst>
                <a:cxn ang="0">
                  <a:pos x="wd2" y="hd2"/>
                </a:cxn>
                <a:cxn ang="5400000">
                  <a:pos x="wd2" y="hd2"/>
                </a:cxn>
                <a:cxn ang="10800000">
                  <a:pos x="wd2" y="hd2"/>
                </a:cxn>
                <a:cxn ang="16200000">
                  <a:pos x="wd2" y="hd2"/>
                </a:cxn>
              </a:cxnLst>
              <a:rect l="0" t="0" r="r" b="b"/>
              <a:pathLst>
                <a:path w="13751" h="21600" fill="norm" stroke="1" extrusionOk="0">
                  <a:moveTo>
                    <a:pt x="7055" y="21600"/>
                  </a:moveTo>
                  <a:lnTo>
                    <a:pt x="13751" y="21407"/>
                  </a:lnTo>
                  <a:cubicBezTo>
                    <a:pt x="5581" y="7629"/>
                    <a:pt x="12004" y="0"/>
                    <a:pt x="12004" y="0"/>
                  </a:cubicBezTo>
                  <a:lnTo>
                    <a:pt x="5669" y="3"/>
                  </a:lnTo>
                  <a:cubicBezTo>
                    <a:pt x="-7849" y="9592"/>
                    <a:pt x="7055" y="21600"/>
                    <a:pt x="7055" y="21600"/>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4" name="Shape 20"/>
            <p:cNvSpPr/>
            <p:nvPr/>
          </p:nvSpPr>
          <p:spPr>
            <a:xfrm>
              <a:off x="295509" y="-1"/>
              <a:ext cx="454233" cy="3661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963"/>
                  </a:moveTo>
                  <a:cubicBezTo>
                    <a:pt x="3523" y="20777"/>
                    <a:pt x="7130" y="20722"/>
                    <a:pt x="10809" y="20831"/>
                  </a:cubicBezTo>
                  <a:cubicBezTo>
                    <a:pt x="14488" y="20939"/>
                    <a:pt x="18089" y="21205"/>
                    <a:pt x="21600" y="21600"/>
                  </a:cubicBezTo>
                  <a:cubicBezTo>
                    <a:pt x="19191" y="12473"/>
                    <a:pt x="15592" y="4950"/>
                    <a:pt x="11208" y="0"/>
                  </a:cubicBezTo>
                  <a:cubicBezTo>
                    <a:pt x="6640" y="4686"/>
                    <a:pt x="2756" y="11988"/>
                    <a:pt x="0" y="20963"/>
                  </a:cubicBezTo>
                  <a:close/>
                </a:path>
              </a:pathLst>
            </a:custGeom>
            <a:gradFill flip="none" rotWithShape="1">
              <a:gsLst>
                <a:gs pos="19000">
                  <a:srgbClr val="9C0411"/>
                </a:gs>
                <a:gs pos="77000">
                  <a:srgbClr val="EA0619"/>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5" name="Shape 21"/>
            <p:cNvSpPr/>
            <p:nvPr/>
          </p:nvSpPr>
          <p:spPr>
            <a:xfrm>
              <a:off x="516039" y="1001205"/>
              <a:ext cx="215062" cy="4714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7" y="20086"/>
                  </a:moveTo>
                  <a:cubicBezTo>
                    <a:pt x="6172" y="20249"/>
                    <a:pt x="15738" y="21600"/>
                    <a:pt x="15738" y="21600"/>
                  </a:cubicBezTo>
                  <a:lnTo>
                    <a:pt x="21600" y="15490"/>
                  </a:lnTo>
                  <a:cubicBezTo>
                    <a:pt x="14863" y="5064"/>
                    <a:pt x="0" y="0"/>
                    <a:pt x="0" y="0"/>
                  </a:cubicBezTo>
                  <a:cubicBezTo>
                    <a:pt x="0" y="0"/>
                    <a:pt x="2157" y="20086"/>
                    <a:pt x="2157" y="20086"/>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6" name="Shape 22"/>
            <p:cNvSpPr/>
            <p:nvPr/>
          </p:nvSpPr>
          <p:spPr>
            <a:xfrm>
              <a:off x="445467" y="983563"/>
              <a:ext cx="132121" cy="710860"/>
            </a:xfrm>
            <a:custGeom>
              <a:avLst/>
              <a:gdLst/>
              <a:ahLst/>
              <a:cxnLst>
                <a:cxn ang="0">
                  <a:pos x="wd2" y="hd2"/>
                </a:cxn>
                <a:cxn ang="5400000">
                  <a:pos x="wd2" y="hd2"/>
                </a:cxn>
                <a:cxn ang="10800000">
                  <a:pos x="wd2" y="hd2"/>
                </a:cxn>
                <a:cxn ang="16200000">
                  <a:pos x="wd2" y="hd2"/>
                </a:cxn>
              </a:cxnLst>
              <a:rect l="0" t="0" r="r" b="b"/>
              <a:pathLst>
                <a:path w="21421" h="21600" fill="norm" stroke="1" extrusionOk="0">
                  <a:moveTo>
                    <a:pt x="1" y="10807"/>
                  </a:moveTo>
                  <a:cubicBezTo>
                    <a:pt x="92" y="15522"/>
                    <a:pt x="4526" y="19600"/>
                    <a:pt x="10919" y="21600"/>
                  </a:cubicBezTo>
                  <a:cubicBezTo>
                    <a:pt x="17231" y="19592"/>
                    <a:pt x="21510" y="15507"/>
                    <a:pt x="21419" y="10793"/>
                  </a:cubicBezTo>
                  <a:cubicBezTo>
                    <a:pt x="21328" y="6079"/>
                    <a:pt x="16888" y="1999"/>
                    <a:pt x="10501" y="0"/>
                  </a:cubicBezTo>
                  <a:cubicBezTo>
                    <a:pt x="4186" y="2008"/>
                    <a:pt x="-90" y="6093"/>
                    <a:pt x="1" y="10807"/>
                  </a:cubicBezTo>
                  <a:close/>
                </a:path>
              </a:pathLst>
            </a:custGeom>
            <a:gradFill flip="none" rotWithShape="1">
              <a:gsLst>
                <a:gs pos="0">
                  <a:srgbClr val="27476F"/>
                </a:gs>
                <a:gs pos="100000">
                  <a:srgbClr val="6491C8"/>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7" name="Shape 23"/>
            <p:cNvSpPr/>
            <p:nvPr/>
          </p:nvSpPr>
          <p:spPr>
            <a:xfrm>
              <a:off x="507218" y="983563"/>
              <a:ext cx="69131" cy="710860"/>
            </a:xfrm>
            <a:custGeom>
              <a:avLst/>
              <a:gdLst/>
              <a:ahLst/>
              <a:cxnLst>
                <a:cxn ang="0">
                  <a:pos x="wd2" y="hd2"/>
                </a:cxn>
                <a:cxn ang="5400000">
                  <a:pos x="wd2" y="hd2"/>
                </a:cxn>
                <a:cxn ang="10800000">
                  <a:pos x="wd2" y="hd2"/>
                </a:cxn>
                <a:cxn ang="16200000">
                  <a:pos x="wd2" y="hd2"/>
                </a:cxn>
              </a:cxnLst>
              <a:rect l="0" t="0" r="r" b="b"/>
              <a:pathLst>
                <a:path w="21430" h="21600" fill="norm" stroke="1" extrusionOk="0">
                  <a:moveTo>
                    <a:pt x="794" y="21501"/>
                  </a:moveTo>
                  <a:cubicBezTo>
                    <a:pt x="988" y="21533"/>
                    <a:pt x="1164" y="21569"/>
                    <a:pt x="1351" y="21600"/>
                  </a:cubicBezTo>
                  <a:cubicBezTo>
                    <a:pt x="13419" y="19592"/>
                    <a:pt x="21600" y="15507"/>
                    <a:pt x="21427" y="10793"/>
                  </a:cubicBezTo>
                  <a:cubicBezTo>
                    <a:pt x="21252" y="6079"/>
                    <a:pt x="12764" y="1999"/>
                    <a:pt x="551" y="0"/>
                  </a:cubicBezTo>
                  <a:cubicBezTo>
                    <a:pt x="370" y="31"/>
                    <a:pt x="190" y="68"/>
                    <a:pt x="0" y="98"/>
                  </a:cubicBezTo>
                  <a:cubicBezTo>
                    <a:pt x="0" y="98"/>
                    <a:pt x="794" y="21501"/>
                    <a:pt x="794" y="21501"/>
                  </a:cubicBezTo>
                  <a:close/>
                </a:path>
              </a:pathLst>
            </a:custGeom>
            <a:gradFill flip="none" rotWithShape="1">
              <a:gsLst>
                <a:gs pos="0">
                  <a:srgbClr val="010101">
                    <a:alpha val="30000"/>
                  </a:srgbClr>
                </a:gs>
                <a:gs pos="89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8" name="Shape 24"/>
            <p:cNvSpPr/>
            <p:nvPr/>
          </p:nvSpPr>
          <p:spPr>
            <a:xfrm>
              <a:off x="370489" y="533681"/>
              <a:ext cx="345947" cy="345948"/>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79" name="Shape 25"/>
            <p:cNvSpPr/>
            <p:nvPr/>
          </p:nvSpPr>
          <p:spPr>
            <a:xfrm>
              <a:off x="344025" y="507217"/>
              <a:ext cx="345948" cy="345948"/>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80" name="Shape 26"/>
            <p:cNvSpPr/>
            <p:nvPr/>
          </p:nvSpPr>
          <p:spPr>
            <a:xfrm>
              <a:off x="396953" y="560144"/>
              <a:ext cx="240401" cy="240368"/>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8" y="3"/>
                  </a:moveTo>
                  <a:cubicBezTo>
                    <a:pt x="5039" y="-138"/>
                    <a:pt x="143" y="4531"/>
                    <a:pt x="3" y="10409"/>
                  </a:cubicBezTo>
                  <a:cubicBezTo>
                    <a:pt x="-136" y="16291"/>
                    <a:pt x="4532" y="21183"/>
                    <a:pt x="10411" y="21323"/>
                  </a:cubicBezTo>
                  <a:cubicBezTo>
                    <a:pt x="16288" y="21462"/>
                    <a:pt x="21185" y="16797"/>
                    <a:pt x="21324" y="10915"/>
                  </a:cubicBezTo>
                  <a:cubicBezTo>
                    <a:pt x="21464" y="5038"/>
                    <a:pt x="16794" y="142"/>
                    <a:pt x="10918" y="3"/>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81" name="Shape 27"/>
            <p:cNvSpPr/>
            <p:nvPr/>
          </p:nvSpPr>
          <p:spPr>
            <a:xfrm>
              <a:off x="366079" y="-1"/>
              <a:ext cx="166179" cy="351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03" y="21591"/>
                  </a:moveTo>
                  <a:cubicBezTo>
                    <a:pt x="12076" y="10772"/>
                    <a:pt x="21600" y="0"/>
                    <a:pt x="21600" y="0"/>
                  </a:cubicBezTo>
                  <a:cubicBezTo>
                    <a:pt x="5077" y="9362"/>
                    <a:pt x="0" y="21600"/>
                    <a:pt x="0" y="21600"/>
                  </a:cubicBezTo>
                  <a:cubicBezTo>
                    <a:pt x="0" y="21600"/>
                    <a:pt x="9603" y="21591"/>
                    <a:pt x="9603" y="21591"/>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82" name="Shape 28"/>
            <p:cNvSpPr/>
            <p:nvPr/>
          </p:nvSpPr>
          <p:spPr>
            <a:xfrm>
              <a:off x="463112" y="617483"/>
              <a:ext cx="172269" cy="181896"/>
            </a:xfrm>
            <a:custGeom>
              <a:avLst/>
              <a:gdLst/>
              <a:ahLst/>
              <a:cxnLst>
                <a:cxn ang="0">
                  <a:pos x="wd2" y="hd2"/>
                </a:cxn>
                <a:cxn ang="5400000">
                  <a:pos x="wd2" y="hd2"/>
                </a:cxn>
                <a:cxn ang="10800000">
                  <a:pos x="wd2" y="hd2"/>
                </a:cxn>
                <a:cxn ang="16200000">
                  <a:pos x="wd2" y="hd2"/>
                </a:cxn>
              </a:cxnLst>
              <a:rect l="0" t="0" r="r" b="b"/>
              <a:pathLst>
                <a:path w="21534" h="21419" fill="norm" stroke="1" extrusionOk="0">
                  <a:moveTo>
                    <a:pt x="0" y="20019"/>
                  </a:moveTo>
                  <a:cubicBezTo>
                    <a:pt x="1867" y="20867"/>
                    <a:pt x="3948" y="21366"/>
                    <a:pt x="6152" y="21415"/>
                  </a:cubicBezTo>
                  <a:cubicBezTo>
                    <a:pt x="14434" y="21600"/>
                    <a:pt x="21334" y="15408"/>
                    <a:pt x="21530" y="7601"/>
                  </a:cubicBezTo>
                  <a:cubicBezTo>
                    <a:pt x="21600" y="4827"/>
                    <a:pt x="20809" y="2220"/>
                    <a:pt x="19393" y="0"/>
                  </a:cubicBezTo>
                  <a:cubicBezTo>
                    <a:pt x="19113" y="197"/>
                    <a:pt x="18832" y="390"/>
                    <a:pt x="18554" y="589"/>
                  </a:cubicBezTo>
                  <a:cubicBezTo>
                    <a:pt x="11854" y="5388"/>
                    <a:pt x="3409" y="12047"/>
                    <a:pt x="0" y="20019"/>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789" name="Group 132"/>
          <p:cNvGrpSpPr/>
          <p:nvPr/>
        </p:nvGrpSpPr>
        <p:grpSpPr>
          <a:xfrm>
            <a:off x="10012357" y="4287907"/>
            <a:ext cx="613830" cy="939993"/>
            <a:chOff x="-14" y="0"/>
            <a:chExt cx="613829" cy="939991"/>
          </a:xfrm>
        </p:grpSpPr>
        <p:sp>
          <p:nvSpPr>
            <p:cNvPr id="4784" name="Shape 31"/>
            <p:cNvSpPr/>
            <p:nvPr/>
          </p:nvSpPr>
          <p:spPr>
            <a:xfrm>
              <a:off x="-15" y="30"/>
              <a:ext cx="613830" cy="704977"/>
            </a:xfrm>
            <a:custGeom>
              <a:avLst/>
              <a:gdLst/>
              <a:ahLst/>
              <a:cxnLst>
                <a:cxn ang="0">
                  <a:pos x="wd2" y="hd2"/>
                </a:cxn>
                <a:cxn ang="5400000">
                  <a:pos x="wd2" y="hd2"/>
                </a:cxn>
                <a:cxn ang="10800000">
                  <a:pos x="wd2" y="hd2"/>
                </a:cxn>
                <a:cxn ang="16200000">
                  <a:pos x="wd2" y="hd2"/>
                </a:cxn>
              </a:cxnLst>
              <a:rect l="0" t="0" r="r" b="b"/>
              <a:pathLst>
                <a:path w="18667" h="21237" fill="norm" stroke="1" extrusionOk="0">
                  <a:moveTo>
                    <a:pt x="223" y="5068"/>
                  </a:moveTo>
                  <a:cubicBezTo>
                    <a:pt x="1130" y="-363"/>
                    <a:pt x="9333" y="5"/>
                    <a:pt x="9333" y="5"/>
                  </a:cubicBezTo>
                  <a:cubicBezTo>
                    <a:pt x="9333" y="5"/>
                    <a:pt x="17536" y="-363"/>
                    <a:pt x="18443" y="5068"/>
                  </a:cubicBezTo>
                  <a:cubicBezTo>
                    <a:pt x="20133" y="13724"/>
                    <a:pt x="11682" y="21237"/>
                    <a:pt x="11682" y="21237"/>
                  </a:cubicBezTo>
                  <a:lnTo>
                    <a:pt x="6984" y="21237"/>
                  </a:lnTo>
                  <a:cubicBezTo>
                    <a:pt x="6984" y="21237"/>
                    <a:pt x="-1467" y="13724"/>
                    <a:pt x="223" y="5068"/>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85" name="Freeform 150"/>
            <p:cNvSpPr/>
            <p:nvPr/>
          </p:nvSpPr>
          <p:spPr>
            <a:xfrm>
              <a:off x="66089" y="-1"/>
              <a:ext cx="481943" cy="705007"/>
            </a:xfrm>
            <a:custGeom>
              <a:avLst/>
              <a:gdLst/>
              <a:ahLst/>
              <a:cxnLst>
                <a:cxn ang="0">
                  <a:pos x="wd2" y="hd2"/>
                </a:cxn>
                <a:cxn ang="5400000">
                  <a:pos x="wd2" y="hd2"/>
                </a:cxn>
                <a:cxn ang="10800000">
                  <a:pos x="wd2" y="hd2"/>
                </a:cxn>
                <a:cxn ang="16200000">
                  <a:pos x="wd2" y="hd2"/>
                </a:cxn>
              </a:cxnLst>
              <a:rect l="0" t="0" r="r" b="b"/>
              <a:pathLst>
                <a:path w="18672" h="21593" fill="norm" stroke="1" extrusionOk="0">
                  <a:moveTo>
                    <a:pt x="9053" y="1"/>
                  </a:moveTo>
                  <a:cubicBezTo>
                    <a:pt x="9160" y="0"/>
                    <a:pt x="9235" y="2"/>
                    <a:pt x="9278" y="4"/>
                  </a:cubicBezTo>
                  <a:cubicBezTo>
                    <a:pt x="9314" y="1"/>
                    <a:pt x="9346" y="1"/>
                    <a:pt x="9373" y="1"/>
                  </a:cubicBezTo>
                  <a:cubicBezTo>
                    <a:pt x="9390" y="1"/>
                    <a:pt x="9410" y="1"/>
                    <a:pt x="9431" y="2"/>
                  </a:cubicBezTo>
                  <a:cubicBezTo>
                    <a:pt x="9474" y="1"/>
                    <a:pt x="9523" y="0"/>
                    <a:pt x="9588" y="1"/>
                  </a:cubicBezTo>
                  <a:cubicBezTo>
                    <a:pt x="9528" y="1"/>
                    <a:pt x="9481" y="2"/>
                    <a:pt x="9441" y="2"/>
                  </a:cubicBezTo>
                  <a:cubicBezTo>
                    <a:pt x="10010" y="28"/>
                    <a:pt x="11915" y="465"/>
                    <a:pt x="12158" y="5153"/>
                  </a:cubicBezTo>
                  <a:cubicBezTo>
                    <a:pt x="12692" y="13954"/>
                    <a:pt x="10021" y="21593"/>
                    <a:pt x="10021" y="21593"/>
                  </a:cubicBezTo>
                  <a:lnTo>
                    <a:pt x="8726" y="21593"/>
                  </a:lnTo>
                  <a:cubicBezTo>
                    <a:pt x="8726" y="21593"/>
                    <a:pt x="6054" y="13954"/>
                    <a:pt x="6588" y="5153"/>
                  </a:cubicBezTo>
                  <a:cubicBezTo>
                    <a:pt x="6828" y="553"/>
                    <a:pt x="8666" y="46"/>
                    <a:pt x="9273" y="4"/>
                  </a:cubicBezTo>
                  <a:cubicBezTo>
                    <a:pt x="9229" y="3"/>
                    <a:pt x="9157" y="1"/>
                    <a:pt x="9053" y="1"/>
                  </a:cubicBezTo>
                  <a:close/>
                  <a:moveTo>
                    <a:pt x="9622" y="0"/>
                  </a:moveTo>
                  <a:cubicBezTo>
                    <a:pt x="11039" y="-7"/>
                    <a:pt x="17641" y="228"/>
                    <a:pt x="18449" y="5153"/>
                  </a:cubicBezTo>
                  <a:cubicBezTo>
                    <a:pt x="20136" y="13954"/>
                    <a:pt x="11700" y="21593"/>
                    <a:pt x="11700" y="21593"/>
                  </a:cubicBezTo>
                  <a:lnTo>
                    <a:pt x="11048" y="21593"/>
                  </a:lnTo>
                  <a:cubicBezTo>
                    <a:pt x="11048" y="21593"/>
                    <a:pt x="17138" y="13954"/>
                    <a:pt x="15920" y="5153"/>
                  </a:cubicBezTo>
                  <a:cubicBezTo>
                    <a:pt x="15349" y="338"/>
                    <a:pt x="10782" y="6"/>
                    <a:pt x="9622" y="0"/>
                  </a:cubicBezTo>
                  <a:close/>
                  <a:moveTo>
                    <a:pt x="9049" y="0"/>
                  </a:moveTo>
                  <a:cubicBezTo>
                    <a:pt x="7889" y="6"/>
                    <a:pt x="3322" y="338"/>
                    <a:pt x="2752" y="5153"/>
                  </a:cubicBezTo>
                  <a:cubicBezTo>
                    <a:pt x="1535" y="13954"/>
                    <a:pt x="7624" y="21593"/>
                    <a:pt x="7624" y="21593"/>
                  </a:cubicBezTo>
                  <a:lnTo>
                    <a:pt x="6971" y="21593"/>
                  </a:lnTo>
                  <a:cubicBezTo>
                    <a:pt x="6971" y="21593"/>
                    <a:pt x="-1464" y="13954"/>
                    <a:pt x="223" y="5153"/>
                  </a:cubicBezTo>
                  <a:cubicBezTo>
                    <a:pt x="1030" y="228"/>
                    <a:pt x="7631" y="-7"/>
                    <a:pt x="9049" y="0"/>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86" name="Shape 35"/>
            <p:cNvSpPr/>
            <p:nvPr/>
          </p:nvSpPr>
          <p:spPr>
            <a:xfrm>
              <a:off x="112158" y="6"/>
              <a:ext cx="388155" cy="79208"/>
            </a:xfrm>
            <a:custGeom>
              <a:avLst/>
              <a:gdLst/>
              <a:ahLst/>
              <a:cxnLst>
                <a:cxn ang="0">
                  <a:pos x="wd2" y="hd2"/>
                </a:cxn>
                <a:cxn ang="5400000">
                  <a:pos x="wd2" y="hd2"/>
                </a:cxn>
                <a:cxn ang="10800000">
                  <a:pos x="wd2" y="hd2"/>
                </a:cxn>
                <a:cxn ang="16200000">
                  <a:pos x="wd2" y="hd2"/>
                </a:cxn>
              </a:cxnLst>
              <a:rect l="0" t="0" r="r" b="b"/>
              <a:pathLst>
                <a:path w="21600" h="21575" fill="norm" stroke="1" extrusionOk="0">
                  <a:moveTo>
                    <a:pt x="10357" y="5"/>
                  </a:moveTo>
                  <a:cubicBezTo>
                    <a:pt x="10516" y="-3"/>
                    <a:pt x="10629" y="13"/>
                    <a:pt x="10692" y="29"/>
                  </a:cubicBezTo>
                  <a:cubicBezTo>
                    <a:pt x="10745" y="9"/>
                    <a:pt x="10791" y="1"/>
                    <a:pt x="10831" y="5"/>
                  </a:cubicBezTo>
                  <a:cubicBezTo>
                    <a:pt x="10855" y="1"/>
                    <a:pt x="10885" y="5"/>
                    <a:pt x="10916" y="13"/>
                  </a:cubicBezTo>
                  <a:cubicBezTo>
                    <a:pt x="10978" y="5"/>
                    <a:pt x="11057" y="-1"/>
                    <a:pt x="11153" y="5"/>
                  </a:cubicBezTo>
                  <a:cubicBezTo>
                    <a:pt x="11192" y="5"/>
                    <a:pt x="11227" y="-1"/>
                    <a:pt x="11271" y="1"/>
                  </a:cubicBezTo>
                  <a:cubicBezTo>
                    <a:pt x="12827" y="-25"/>
                    <a:pt x="17614" y="739"/>
                    <a:pt x="21600" y="10195"/>
                  </a:cubicBezTo>
                  <a:cubicBezTo>
                    <a:pt x="19539" y="16967"/>
                    <a:pt x="15490" y="21575"/>
                    <a:pt x="10831" y="21575"/>
                  </a:cubicBezTo>
                  <a:cubicBezTo>
                    <a:pt x="6123" y="21575"/>
                    <a:pt x="2041" y="16875"/>
                    <a:pt x="0" y="9991"/>
                  </a:cubicBezTo>
                  <a:cubicBezTo>
                    <a:pt x="3968" y="735"/>
                    <a:pt x="8694" y="-25"/>
                    <a:pt x="10239" y="1"/>
                  </a:cubicBezTo>
                  <a:cubicBezTo>
                    <a:pt x="10283" y="-1"/>
                    <a:pt x="10318" y="5"/>
                    <a:pt x="10357" y="5"/>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87" name="Freeform 152"/>
            <p:cNvSpPr/>
            <p:nvPr/>
          </p:nvSpPr>
          <p:spPr>
            <a:xfrm>
              <a:off x="206291" y="806100"/>
              <a:ext cx="199515" cy="1338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16" y="0"/>
                  </a:moveTo>
                  <a:lnTo>
                    <a:pt x="19638" y="0"/>
                  </a:lnTo>
                  <a:cubicBezTo>
                    <a:pt x="19638" y="0"/>
                    <a:pt x="21600" y="0"/>
                    <a:pt x="21600" y="0"/>
                  </a:cubicBezTo>
                  <a:lnTo>
                    <a:pt x="21600" y="21600"/>
                  </a:lnTo>
                  <a:lnTo>
                    <a:pt x="15716" y="21600"/>
                  </a:lnTo>
                  <a:close/>
                  <a:moveTo>
                    <a:pt x="7797" y="0"/>
                  </a:moveTo>
                  <a:lnTo>
                    <a:pt x="9768" y="0"/>
                  </a:lnTo>
                  <a:cubicBezTo>
                    <a:pt x="9768" y="0"/>
                    <a:pt x="11737" y="0"/>
                    <a:pt x="11737" y="0"/>
                  </a:cubicBezTo>
                  <a:lnTo>
                    <a:pt x="11737" y="21600"/>
                  </a:lnTo>
                  <a:lnTo>
                    <a:pt x="7797" y="21600"/>
                  </a:lnTo>
                  <a:close/>
                  <a:moveTo>
                    <a:pt x="0" y="0"/>
                  </a:moveTo>
                  <a:lnTo>
                    <a:pt x="1960" y="0"/>
                  </a:lnTo>
                  <a:cubicBezTo>
                    <a:pt x="1960" y="0"/>
                    <a:pt x="3922" y="0"/>
                    <a:pt x="3922" y="0"/>
                  </a:cubicBezTo>
                  <a:lnTo>
                    <a:pt x="3922" y="21600"/>
                  </a:lnTo>
                  <a:lnTo>
                    <a:pt x="0" y="21600"/>
                  </a:ln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88" name="Freeform 153"/>
            <p:cNvSpPr/>
            <p:nvPr/>
          </p:nvSpPr>
          <p:spPr>
            <a:xfrm>
              <a:off x="192271" y="704998"/>
              <a:ext cx="228230" cy="2344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3" y="918"/>
                  </a:moveTo>
                  <a:lnTo>
                    <a:pt x="4233" y="6642"/>
                  </a:lnTo>
                  <a:lnTo>
                    <a:pt x="17628" y="6642"/>
                  </a:lnTo>
                  <a:lnTo>
                    <a:pt x="17628" y="6253"/>
                  </a:lnTo>
                  <a:cubicBezTo>
                    <a:pt x="17628" y="4950"/>
                    <a:pt x="17628" y="2833"/>
                    <a:pt x="17628" y="1429"/>
                  </a:cubicBezTo>
                  <a:lnTo>
                    <a:pt x="17628" y="918"/>
                  </a:lnTo>
                  <a:close/>
                  <a:moveTo>
                    <a:pt x="3601" y="0"/>
                  </a:moveTo>
                  <a:lnTo>
                    <a:pt x="18259" y="0"/>
                  </a:lnTo>
                  <a:lnTo>
                    <a:pt x="18259" y="6642"/>
                  </a:lnTo>
                  <a:lnTo>
                    <a:pt x="20192" y="6642"/>
                  </a:lnTo>
                  <a:cubicBezTo>
                    <a:pt x="20969" y="6642"/>
                    <a:pt x="21600" y="7255"/>
                    <a:pt x="21600" y="8012"/>
                  </a:cubicBezTo>
                  <a:cubicBezTo>
                    <a:pt x="21600" y="8769"/>
                    <a:pt x="20969" y="9383"/>
                    <a:pt x="20192" y="9383"/>
                  </a:cubicBezTo>
                  <a:lnTo>
                    <a:pt x="15048" y="9383"/>
                  </a:lnTo>
                  <a:lnTo>
                    <a:pt x="15048" y="21600"/>
                  </a:lnTo>
                  <a:lnTo>
                    <a:pt x="11619" y="21600"/>
                  </a:lnTo>
                  <a:lnTo>
                    <a:pt x="11619" y="9383"/>
                  </a:lnTo>
                  <a:lnTo>
                    <a:pt x="8191" y="9383"/>
                  </a:lnTo>
                  <a:lnTo>
                    <a:pt x="8191" y="21600"/>
                  </a:lnTo>
                  <a:lnTo>
                    <a:pt x="4763" y="21600"/>
                  </a:lnTo>
                  <a:lnTo>
                    <a:pt x="4763" y="9383"/>
                  </a:lnTo>
                  <a:lnTo>
                    <a:pt x="1409" y="9383"/>
                  </a:lnTo>
                  <a:cubicBezTo>
                    <a:pt x="631" y="9383"/>
                    <a:pt x="0" y="8769"/>
                    <a:pt x="0" y="8012"/>
                  </a:cubicBezTo>
                  <a:cubicBezTo>
                    <a:pt x="0" y="7255"/>
                    <a:pt x="631" y="6642"/>
                    <a:pt x="1409" y="6642"/>
                  </a:cubicBezTo>
                  <a:lnTo>
                    <a:pt x="3601" y="6642"/>
                  </a:lnTo>
                  <a:lnTo>
                    <a:pt x="3601" y="6253"/>
                  </a:lnTo>
                  <a:cubicBezTo>
                    <a:pt x="3601" y="4863"/>
                    <a:pt x="3601" y="2547"/>
                    <a:pt x="3601" y="1158"/>
                  </a:cubicBezTo>
                  <a:lnTo>
                    <a:pt x="3601" y="918"/>
                  </a:lnTo>
                  <a:cubicBezTo>
                    <a:pt x="3601" y="918"/>
                    <a:pt x="3601" y="688"/>
                    <a:pt x="3601" y="459"/>
                  </a:cubicBezTo>
                  <a:lnTo>
                    <a:pt x="3601" y="143"/>
                  </a:lnTo>
                  <a:cubicBezTo>
                    <a:pt x="3601" y="57"/>
                    <a:pt x="3601" y="0"/>
                    <a:pt x="3601"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795" name="Group 136"/>
          <p:cNvGrpSpPr/>
          <p:nvPr/>
        </p:nvGrpSpPr>
        <p:grpSpPr>
          <a:xfrm>
            <a:off x="11893926" y="3115321"/>
            <a:ext cx="817446" cy="1251802"/>
            <a:chOff x="-19" y="0"/>
            <a:chExt cx="817445" cy="1251800"/>
          </a:xfrm>
        </p:grpSpPr>
        <p:sp>
          <p:nvSpPr>
            <p:cNvPr id="4790" name="Shape 31"/>
            <p:cNvSpPr/>
            <p:nvPr/>
          </p:nvSpPr>
          <p:spPr>
            <a:xfrm>
              <a:off x="-20" y="40"/>
              <a:ext cx="817446" cy="938828"/>
            </a:xfrm>
            <a:custGeom>
              <a:avLst/>
              <a:gdLst/>
              <a:ahLst/>
              <a:cxnLst>
                <a:cxn ang="0">
                  <a:pos x="wd2" y="hd2"/>
                </a:cxn>
                <a:cxn ang="5400000">
                  <a:pos x="wd2" y="hd2"/>
                </a:cxn>
                <a:cxn ang="10800000">
                  <a:pos x="wd2" y="hd2"/>
                </a:cxn>
                <a:cxn ang="16200000">
                  <a:pos x="wd2" y="hd2"/>
                </a:cxn>
              </a:cxnLst>
              <a:rect l="0" t="0" r="r" b="b"/>
              <a:pathLst>
                <a:path w="18667" h="21237" fill="norm" stroke="1" extrusionOk="0">
                  <a:moveTo>
                    <a:pt x="223" y="5068"/>
                  </a:moveTo>
                  <a:cubicBezTo>
                    <a:pt x="1130" y="-363"/>
                    <a:pt x="9333" y="5"/>
                    <a:pt x="9333" y="5"/>
                  </a:cubicBezTo>
                  <a:cubicBezTo>
                    <a:pt x="9333" y="5"/>
                    <a:pt x="17536" y="-363"/>
                    <a:pt x="18443" y="5068"/>
                  </a:cubicBezTo>
                  <a:cubicBezTo>
                    <a:pt x="20133" y="13724"/>
                    <a:pt x="11682" y="21237"/>
                    <a:pt x="11682" y="21237"/>
                  </a:cubicBezTo>
                  <a:lnTo>
                    <a:pt x="6984" y="21237"/>
                  </a:lnTo>
                  <a:cubicBezTo>
                    <a:pt x="6984" y="21237"/>
                    <a:pt x="-1467" y="13724"/>
                    <a:pt x="223" y="5068"/>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91" name="Freeform 145"/>
            <p:cNvSpPr/>
            <p:nvPr/>
          </p:nvSpPr>
          <p:spPr>
            <a:xfrm>
              <a:off x="88012" y="-1"/>
              <a:ext cx="641809" cy="938868"/>
            </a:xfrm>
            <a:custGeom>
              <a:avLst/>
              <a:gdLst/>
              <a:ahLst/>
              <a:cxnLst>
                <a:cxn ang="0">
                  <a:pos x="wd2" y="hd2"/>
                </a:cxn>
                <a:cxn ang="5400000">
                  <a:pos x="wd2" y="hd2"/>
                </a:cxn>
                <a:cxn ang="10800000">
                  <a:pos x="wd2" y="hd2"/>
                </a:cxn>
                <a:cxn ang="16200000">
                  <a:pos x="wd2" y="hd2"/>
                </a:cxn>
              </a:cxnLst>
              <a:rect l="0" t="0" r="r" b="b"/>
              <a:pathLst>
                <a:path w="18672" h="21593" fill="norm" stroke="1" extrusionOk="0">
                  <a:moveTo>
                    <a:pt x="9053" y="1"/>
                  </a:moveTo>
                  <a:cubicBezTo>
                    <a:pt x="9160" y="0"/>
                    <a:pt x="9235" y="2"/>
                    <a:pt x="9278" y="4"/>
                  </a:cubicBezTo>
                  <a:cubicBezTo>
                    <a:pt x="9314" y="1"/>
                    <a:pt x="9346" y="1"/>
                    <a:pt x="9373" y="1"/>
                  </a:cubicBezTo>
                  <a:cubicBezTo>
                    <a:pt x="9390" y="1"/>
                    <a:pt x="9410" y="1"/>
                    <a:pt x="9431" y="2"/>
                  </a:cubicBezTo>
                  <a:cubicBezTo>
                    <a:pt x="9474" y="1"/>
                    <a:pt x="9523" y="0"/>
                    <a:pt x="9588" y="1"/>
                  </a:cubicBezTo>
                  <a:cubicBezTo>
                    <a:pt x="9528" y="1"/>
                    <a:pt x="9481" y="2"/>
                    <a:pt x="9441" y="2"/>
                  </a:cubicBezTo>
                  <a:cubicBezTo>
                    <a:pt x="10010" y="28"/>
                    <a:pt x="11915" y="465"/>
                    <a:pt x="12158" y="5153"/>
                  </a:cubicBezTo>
                  <a:cubicBezTo>
                    <a:pt x="12692" y="13954"/>
                    <a:pt x="10021" y="21593"/>
                    <a:pt x="10021" y="21593"/>
                  </a:cubicBezTo>
                  <a:lnTo>
                    <a:pt x="8726" y="21593"/>
                  </a:lnTo>
                  <a:cubicBezTo>
                    <a:pt x="8726" y="21593"/>
                    <a:pt x="6054" y="13954"/>
                    <a:pt x="6588" y="5153"/>
                  </a:cubicBezTo>
                  <a:cubicBezTo>
                    <a:pt x="6828" y="553"/>
                    <a:pt x="8666" y="46"/>
                    <a:pt x="9273" y="4"/>
                  </a:cubicBezTo>
                  <a:cubicBezTo>
                    <a:pt x="9229" y="3"/>
                    <a:pt x="9157" y="1"/>
                    <a:pt x="9053" y="1"/>
                  </a:cubicBezTo>
                  <a:close/>
                  <a:moveTo>
                    <a:pt x="9622" y="0"/>
                  </a:moveTo>
                  <a:cubicBezTo>
                    <a:pt x="11039" y="-7"/>
                    <a:pt x="17641" y="228"/>
                    <a:pt x="18449" y="5153"/>
                  </a:cubicBezTo>
                  <a:cubicBezTo>
                    <a:pt x="20136" y="13954"/>
                    <a:pt x="11700" y="21593"/>
                    <a:pt x="11700" y="21593"/>
                  </a:cubicBezTo>
                  <a:lnTo>
                    <a:pt x="11048" y="21593"/>
                  </a:lnTo>
                  <a:cubicBezTo>
                    <a:pt x="11048" y="21593"/>
                    <a:pt x="17138" y="13954"/>
                    <a:pt x="15920" y="5153"/>
                  </a:cubicBezTo>
                  <a:cubicBezTo>
                    <a:pt x="15349" y="338"/>
                    <a:pt x="10782" y="6"/>
                    <a:pt x="9622" y="0"/>
                  </a:cubicBezTo>
                  <a:close/>
                  <a:moveTo>
                    <a:pt x="9049" y="0"/>
                  </a:moveTo>
                  <a:cubicBezTo>
                    <a:pt x="7889" y="6"/>
                    <a:pt x="3322" y="338"/>
                    <a:pt x="2752" y="5153"/>
                  </a:cubicBezTo>
                  <a:cubicBezTo>
                    <a:pt x="1535" y="13954"/>
                    <a:pt x="7624" y="21593"/>
                    <a:pt x="7624" y="21593"/>
                  </a:cubicBezTo>
                  <a:lnTo>
                    <a:pt x="6971" y="21593"/>
                  </a:lnTo>
                  <a:cubicBezTo>
                    <a:pt x="6971" y="21593"/>
                    <a:pt x="-1464" y="13954"/>
                    <a:pt x="223" y="5153"/>
                  </a:cubicBezTo>
                  <a:cubicBezTo>
                    <a:pt x="1030" y="228"/>
                    <a:pt x="7631" y="-7"/>
                    <a:pt x="9049"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92" name="Shape 35"/>
            <p:cNvSpPr/>
            <p:nvPr/>
          </p:nvSpPr>
          <p:spPr>
            <a:xfrm>
              <a:off x="149362" y="8"/>
              <a:ext cx="516912" cy="105483"/>
            </a:xfrm>
            <a:custGeom>
              <a:avLst/>
              <a:gdLst/>
              <a:ahLst/>
              <a:cxnLst>
                <a:cxn ang="0">
                  <a:pos x="wd2" y="hd2"/>
                </a:cxn>
                <a:cxn ang="5400000">
                  <a:pos x="wd2" y="hd2"/>
                </a:cxn>
                <a:cxn ang="10800000">
                  <a:pos x="wd2" y="hd2"/>
                </a:cxn>
                <a:cxn ang="16200000">
                  <a:pos x="wd2" y="hd2"/>
                </a:cxn>
              </a:cxnLst>
              <a:rect l="0" t="0" r="r" b="b"/>
              <a:pathLst>
                <a:path w="21600" h="21575" fill="norm" stroke="1" extrusionOk="0">
                  <a:moveTo>
                    <a:pt x="10357" y="5"/>
                  </a:moveTo>
                  <a:cubicBezTo>
                    <a:pt x="10516" y="-3"/>
                    <a:pt x="10629" y="13"/>
                    <a:pt x="10692" y="29"/>
                  </a:cubicBezTo>
                  <a:cubicBezTo>
                    <a:pt x="10745" y="9"/>
                    <a:pt x="10791" y="1"/>
                    <a:pt x="10831" y="5"/>
                  </a:cubicBezTo>
                  <a:cubicBezTo>
                    <a:pt x="10855" y="1"/>
                    <a:pt x="10885" y="5"/>
                    <a:pt x="10916" y="13"/>
                  </a:cubicBezTo>
                  <a:cubicBezTo>
                    <a:pt x="10978" y="5"/>
                    <a:pt x="11057" y="-1"/>
                    <a:pt x="11153" y="5"/>
                  </a:cubicBezTo>
                  <a:cubicBezTo>
                    <a:pt x="11192" y="5"/>
                    <a:pt x="11227" y="-1"/>
                    <a:pt x="11271" y="1"/>
                  </a:cubicBezTo>
                  <a:cubicBezTo>
                    <a:pt x="12827" y="-25"/>
                    <a:pt x="17614" y="739"/>
                    <a:pt x="21600" y="10195"/>
                  </a:cubicBezTo>
                  <a:cubicBezTo>
                    <a:pt x="19539" y="16967"/>
                    <a:pt x="15490" y="21575"/>
                    <a:pt x="10831" y="21575"/>
                  </a:cubicBezTo>
                  <a:cubicBezTo>
                    <a:pt x="6123" y="21575"/>
                    <a:pt x="2041" y="16875"/>
                    <a:pt x="0" y="9991"/>
                  </a:cubicBezTo>
                  <a:cubicBezTo>
                    <a:pt x="3968" y="735"/>
                    <a:pt x="8694" y="-25"/>
                    <a:pt x="10239" y="1"/>
                  </a:cubicBezTo>
                  <a:cubicBezTo>
                    <a:pt x="10283" y="-1"/>
                    <a:pt x="10318" y="5"/>
                    <a:pt x="10357" y="5"/>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93" name="Freeform 147"/>
            <p:cNvSpPr/>
            <p:nvPr/>
          </p:nvSpPr>
          <p:spPr>
            <a:xfrm>
              <a:off x="274720" y="1073496"/>
              <a:ext cx="265698" cy="178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16" y="0"/>
                  </a:moveTo>
                  <a:lnTo>
                    <a:pt x="19638" y="0"/>
                  </a:lnTo>
                  <a:cubicBezTo>
                    <a:pt x="19638" y="0"/>
                    <a:pt x="21600" y="0"/>
                    <a:pt x="21600" y="0"/>
                  </a:cubicBezTo>
                  <a:lnTo>
                    <a:pt x="21600" y="21600"/>
                  </a:lnTo>
                  <a:lnTo>
                    <a:pt x="15716" y="21600"/>
                  </a:lnTo>
                  <a:close/>
                  <a:moveTo>
                    <a:pt x="7797" y="0"/>
                  </a:moveTo>
                  <a:lnTo>
                    <a:pt x="9768" y="0"/>
                  </a:lnTo>
                  <a:cubicBezTo>
                    <a:pt x="9768" y="0"/>
                    <a:pt x="11737" y="0"/>
                    <a:pt x="11737" y="0"/>
                  </a:cubicBezTo>
                  <a:lnTo>
                    <a:pt x="11737" y="21600"/>
                  </a:lnTo>
                  <a:lnTo>
                    <a:pt x="7797" y="21600"/>
                  </a:lnTo>
                  <a:close/>
                  <a:moveTo>
                    <a:pt x="0" y="0"/>
                  </a:moveTo>
                  <a:lnTo>
                    <a:pt x="1960" y="0"/>
                  </a:lnTo>
                  <a:cubicBezTo>
                    <a:pt x="1960" y="0"/>
                    <a:pt x="3922" y="0"/>
                    <a:pt x="3922" y="0"/>
                  </a:cubicBezTo>
                  <a:lnTo>
                    <a:pt x="3922" y="21600"/>
                  </a:lnTo>
                  <a:lnTo>
                    <a:pt x="0" y="21600"/>
                  </a:ln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94" name="Freeform 148"/>
            <p:cNvSpPr/>
            <p:nvPr/>
          </p:nvSpPr>
          <p:spPr>
            <a:xfrm>
              <a:off x="256050" y="938857"/>
              <a:ext cx="303937" cy="3122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3" y="918"/>
                  </a:moveTo>
                  <a:lnTo>
                    <a:pt x="4233" y="6642"/>
                  </a:lnTo>
                  <a:lnTo>
                    <a:pt x="17628" y="6642"/>
                  </a:lnTo>
                  <a:lnTo>
                    <a:pt x="17628" y="6253"/>
                  </a:lnTo>
                  <a:cubicBezTo>
                    <a:pt x="17628" y="4950"/>
                    <a:pt x="17628" y="2833"/>
                    <a:pt x="17628" y="1429"/>
                  </a:cubicBezTo>
                  <a:lnTo>
                    <a:pt x="17628" y="918"/>
                  </a:lnTo>
                  <a:close/>
                  <a:moveTo>
                    <a:pt x="3601" y="0"/>
                  </a:moveTo>
                  <a:lnTo>
                    <a:pt x="18259" y="0"/>
                  </a:lnTo>
                  <a:lnTo>
                    <a:pt x="18259" y="6642"/>
                  </a:lnTo>
                  <a:lnTo>
                    <a:pt x="20192" y="6642"/>
                  </a:lnTo>
                  <a:cubicBezTo>
                    <a:pt x="20969" y="6642"/>
                    <a:pt x="21600" y="7255"/>
                    <a:pt x="21600" y="8012"/>
                  </a:cubicBezTo>
                  <a:cubicBezTo>
                    <a:pt x="21600" y="8769"/>
                    <a:pt x="20969" y="9383"/>
                    <a:pt x="20192" y="9383"/>
                  </a:cubicBezTo>
                  <a:lnTo>
                    <a:pt x="15048" y="9383"/>
                  </a:lnTo>
                  <a:lnTo>
                    <a:pt x="15048" y="21600"/>
                  </a:lnTo>
                  <a:lnTo>
                    <a:pt x="11619" y="21600"/>
                  </a:lnTo>
                  <a:lnTo>
                    <a:pt x="11619" y="9383"/>
                  </a:lnTo>
                  <a:lnTo>
                    <a:pt x="8191" y="9383"/>
                  </a:lnTo>
                  <a:lnTo>
                    <a:pt x="8191" y="21600"/>
                  </a:lnTo>
                  <a:lnTo>
                    <a:pt x="4763" y="21600"/>
                  </a:lnTo>
                  <a:lnTo>
                    <a:pt x="4763" y="9383"/>
                  </a:lnTo>
                  <a:lnTo>
                    <a:pt x="1409" y="9383"/>
                  </a:lnTo>
                  <a:cubicBezTo>
                    <a:pt x="631" y="9383"/>
                    <a:pt x="0" y="8769"/>
                    <a:pt x="0" y="8012"/>
                  </a:cubicBezTo>
                  <a:cubicBezTo>
                    <a:pt x="0" y="7255"/>
                    <a:pt x="631" y="6642"/>
                    <a:pt x="1409" y="6642"/>
                  </a:cubicBezTo>
                  <a:lnTo>
                    <a:pt x="3601" y="6642"/>
                  </a:lnTo>
                  <a:lnTo>
                    <a:pt x="3601" y="6253"/>
                  </a:lnTo>
                  <a:cubicBezTo>
                    <a:pt x="3601" y="4863"/>
                    <a:pt x="3601" y="2547"/>
                    <a:pt x="3601" y="1158"/>
                  </a:cubicBezTo>
                  <a:lnTo>
                    <a:pt x="3601" y="918"/>
                  </a:lnTo>
                  <a:cubicBezTo>
                    <a:pt x="3601" y="918"/>
                    <a:pt x="3601" y="688"/>
                    <a:pt x="3601" y="459"/>
                  </a:cubicBezTo>
                  <a:lnTo>
                    <a:pt x="3601" y="143"/>
                  </a:lnTo>
                  <a:cubicBezTo>
                    <a:pt x="3601" y="57"/>
                    <a:pt x="3601" y="0"/>
                    <a:pt x="3601"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801" name="Group 137"/>
          <p:cNvGrpSpPr/>
          <p:nvPr/>
        </p:nvGrpSpPr>
        <p:grpSpPr>
          <a:xfrm>
            <a:off x="9378985" y="2681109"/>
            <a:ext cx="446566" cy="683852"/>
            <a:chOff x="-10" y="0"/>
            <a:chExt cx="446565" cy="683851"/>
          </a:xfrm>
        </p:grpSpPr>
        <p:sp>
          <p:nvSpPr>
            <p:cNvPr id="4796" name="Shape 31"/>
            <p:cNvSpPr/>
            <p:nvPr/>
          </p:nvSpPr>
          <p:spPr>
            <a:xfrm>
              <a:off x="-11" y="22"/>
              <a:ext cx="446566" cy="512876"/>
            </a:xfrm>
            <a:custGeom>
              <a:avLst/>
              <a:gdLst/>
              <a:ahLst/>
              <a:cxnLst>
                <a:cxn ang="0">
                  <a:pos x="wd2" y="hd2"/>
                </a:cxn>
                <a:cxn ang="5400000">
                  <a:pos x="wd2" y="hd2"/>
                </a:cxn>
                <a:cxn ang="10800000">
                  <a:pos x="wd2" y="hd2"/>
                </a:cxn>
                <a:cxn ang="16200000">
                  <a:pos x="wd2" y="hd2"/>
                </a:cxn>
              </a:cxnLst>
              <a:rect l="0" t="0" r="r" b="b"/>
              <a:pathLst>
                <a:path w="18667" h="21237" fill="norm" stroke="1" extrusionOk="0">
                  <a:moveTo>
                    <a:pt x="223" y="5068"/>
                  </a:moveTo>
                  <a:cubicBezTo>
                    <a:pt x="1130" y="-363"/>
                    <a:pt x="9333" y="5"/>
                    <a:pt x="9333" y="5"/>
                  </a:cubicBezTo>
                  <a:cubicBezTo>
                    <a:pt x="9333" y="5"/>
                    <a:pt x="17536" y="-363"/>
                    <a:pt x="18443" y="5068"/>
                  </a:cubicBezTo>
                  <a:cubicBezTo>
                    <a:pt x="20133" y="13724"/>
                    <a:pt x="11682" y="21237"/>
                    <a:pt x="11682" y="21237"/>
                  </a:cubicBezTo>
                  <a:lnTo>
                    <a:pt x="6984" y="21237"/>
                  </a:lnTo>
                  <a:cubicBezTo>
                    <a:pt x="6984" y="21237"/>
                    <a:pt x="-1467" y="13724"/>
                    <a:pt x="223" y="506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97" name="Freeform 140"/>
            <p:cNvSpPr/>
            <p:nvPr/>
          </p:nvSpPr>
          <p:spPr>
            <a:xfrm>
              <a:off x="48080" y="-1"/>
              <a:ext cx="350617" cy="512899"/>
            </a:xfrm>
            <a:custGeom>
              <a:avLst/>
              <a:gdLst/>
              <a:ahLst/>
              <a:cxnLst>
                <a:cxn ang="0">
                  <a:pos x="wd2" y="hd2"/>
                </a:cxn>
                <a:cxn ang="5400000">
                  <a:pos x="wd2" y="hd2"/>
                </a:cxn>
                <a:cxn ang="10800000">
                  <a:pos x="wd2" y="hd2"/>
                </a:cxn>
                <a:cxn ang="16200000">
                  <a:pos x="wd2" y="hd2"/>
                </a:cxn>
              </a:cxnLst>
              <a:rect l="0" t="0" r="r" b="b"/>
              <a:pathLst>
                <a:path w="18672" h="21593" fill="norm" stroke="1" extrusionOk="0">
                  <a:moveTo>
                    <a:pt x="9053" y="1"/>
                  </a:moveTo>
                  <a:cubicBezTo>
                    <a:pt x="9160" y="0"/>
                    <a:pt x="9235" y="2"/>
                    <a:pt x="9278" y="4"/>
                  </a:cubicBezTo>
                  <a:cubicBezTo>
                    <a:pt x="9314" y="1"/>
                    <a:pt x="9346" y="1"/>
                    <a:pt x="9373" y="1"/>
                  </a:cubicBezTo>
                  <a:cubicBezTo>
                    <a:pt x="9390" y="1"/>
                    <a:pt x="9410" y="1"/>
                    <a:pt x="9431" y="2"/>
                  </a:cubicBezTo>
                  <a:cubicBezTo>
                    <a:pt x="9474" y="1"/>
                    <a:pt x="9523" y="0"/>
                    <a:pt x="9588" y="1"/>
                  </a:cubicBezTo>
                  <a:cubicBezTo>
                    <a:pt x="9528" y="1"/>
                    <a:pt x="9481" y="2"/>
                    <a:pt x="9441" y="2"/>
                  </a:cubicBezTo>
                  <a:cubicBezTo>
                    <a:pt x="10010" y="28"/>
                    <a:pt x="11915" y="465"/>
                    <a:pt x="12158" y="5153"/>
                  </a:cubicBezTo>
                  <a:cubicBezTo>
                    <a:pt x="12692" y="13954"/>
                    <a:pt x="10021" y="21593"/>
                    <a:pt x="10021" y="21593"/>
                  </a:cubicBezTo>
                  <a:lnTo>
                    <a:pt x="8726" y="21593"/>
                  </a:lnTo>
                  <a:cubicBezTo>
                    <a:pt x="8726" y="21593"/>
                    <a:pt x="6054" y="13954"/>
                    <a:pt x="6588" y="5153"/>
                  </a:cubicBezTo>
                  <a:cubicBezTo>
                    <a:pt x="6828" y="553"/>
                    <a:pt x="8666" y="46"/>
                    <a:pt x="9273" y="4"/>
                  </a:cubicBezTo>
                  <a:cubicBezTo>
                    <a:pt x="9229" y="3"/>
                    <a:pt x="9157" y="1"/>
                    <a:pt x="9053" y="1"/>
                  </a:cubicBezTo>
                  <a:close/>
                  <a:moveTo>
                    <a:pt x="9622" y="0"/>
                  </a:moveTo>
                  <a:cubicBezTo>
                    <a:pt x="11039" y="-7"/>
                    <a:pt x="17641" y="228"/>
                    <a:pt x="18449" y="5153"/>
                  </a:cubicBezTo>
                  <a:cubicBezTo>
                    <a:pt x="20136" y="13954"/>
                    <a:pt x="11700" y="21593"/>
                    <a:pt x="11700" y="21593"/>
                  </a:cubicBezTo>
                  <a:lnTo>
                    <a:pt x="11048" y="21593"/>
                  </a:lnTo>
                  <a:cubicBezTo>
                    <a:pt x="11048" y="21593"/>
                    <a:pt x="17138" y="13954"/>
                    <a:pt x="15920" y="5153"/>
                  </a:cubicBezTo>
                  <a:cubicBezTo>
                    <a:pt x="15349" y="338"/>
                    <a:pt x="10782" y="6"/>
                    <a:pt x="9622" y="0"/>
                  </a:cubicBezTo>
                  <a:close/>
                  <a:moveTo>
                    <a:pt x="9049" y="0"/>
                  </a:moveTo>
                  <a:cubicBezTo>
                    <a:pt x="7889" y="6"/>
                    <a:pt x="3322" y="338"/>
                    <a:pt x="2752" y="5153"/>
                  </a:cubicBezTo>
                  <a:cubicBezTo>
                    <a:pt x="1535" y="13954"/>
                    <a:pt x="7624" y="21593"/>
                    <a:pt x="7624" y="21593"/>
                  </a:cubicBezTo>
                  <a:lnTo>
                    <a:pt x="6971" y="21593"/>
                  </a:lnTo>
                  <a:cubicBezTo>
                    <a:pt x="6971" y="21593"/>
                    <a:pt x="-1464" y="13954"/>
                    <a:pt x="223" y="5153"/>
                  </a:cubicBezTo>
                  <a:cubicBezTo>
                    <a:pt x="1030" y="228"/>
                    <a:pt x="7631" y="-7"/>
                    <a:pt x="9049"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98" name="Shape 35"/>
            <p:cNvSpPr/>
            <p:nvPr/>
          </p:nvSpPr>
          <p:spPr>
            <a:xfrm>
              <a:off x="81596" y="4"/>
              <a:ext cx="282386" cy="57625"/>
            </a:xfrm>
            <a:custGeom>
              <a:avLst/>
              <a:gdLst/>
              <a:ahLst/>
              <a:cxnLst>
                <a:cxn ang="0">
                  <a:pos x="wd2" y="hd2"/>
                </a:cxn>
                <a:cxn ang="5400000">
                  <a:pos x="wd2" y="hd2"/>
                </a:cxn>
                <a:cxn ang="10800000">
                  <a:pos x="wd2" y="hd2"/>
                </a:cxn>
                <a:cxn ang="16200000">
                  <a:pos x="wd2" y="hd2"/>
                </a:cxn>
              </a:cxnLst>
              <a:rect l="0" t="0" r="r" b="b"/>
              <a:pathLst>
                <a:path w="21600" h="21575" fill="norm" stroke="1" extrusionOk="0">
                  <a:moveTo>
                    <a:pt x="10357" y="5"/>
                  </a:moveTo>
                  <a:cubicBezTo>
                    <a:pt x="10516" y="-3"/>
                    <a:pt x="10629" y="13"/>
                    <a:pt x="10692" y="29"/>
                  </a:cubicBezTo>
                  <a:cubicBezTo>
                    <a:pt x="10745" y="9"/>
                    <a:pt x="10791" y="1"/>
                    <a:pt x="10831" y="5"/>
                  </a:cubicBezTo>
                  <a:cubicBezTo>
                    <a:pt x="10855" y="1"/>
                    <a:pt x="10885" y="5"/>
                    <a:pt x="10916" y="13"/>
                  </a:cubicBezTo>
                  <a:cubicBezTo>
                    <a:pt x="10978" y="5"/>
                    <a:pt x="11057" y="-1"/>
                    <a:pt x="11153" y="5"/>
                  </a:cubicBezTo>
                  <a:cubicBezTo>
                    <a:pt x="11192" y="5"/>
                    <a:pt x="11227" y="-1"/>
                    <a:pt x="11271" y="1"/>
                  </a:cubicBezTo>
                  <a:cubicBezTo>
                    <a:pt x="12827" y="-25"/>
                    <a:pt x="17614" y="739"/>
                    <a:pt x="21600" y="10195"/>
                  </a:cubicBezTo>
                  <a:cubicBezTo>
                    <a:pt x="19539" y="16967"/>
                    <a:pt x="15490" y="21575"/>
                    <a:pt x="10831" y="21575"/>
                  </a:cubicBezTo>
                  <a:cubicBezTo>
                    <a:pt x="6123" y="21575"/>
                    <a:pt x="2041" y="16875"/>
                    <a:pt x="0" y="9991"/>
                  </a:cubicBezTo>
                  <a:cubicBezTo>
                    <a:pt x="3968" y="735"/>
                    <a:pt x="8694" y="-25"/>
                    <a:pt x="10239" y="1"/>
                  </a:cubicBezTo>
                  <a:cubicBezTo>
                    <a:pt x="10283" y="-1"/>
                    <a:pt x="10318" y="5"/>
                    <a:pt x="10357" y="5"/>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799" name="Freeform 142"/>
            <p:cNvSpPr/>
            <p:nvPr/>
          </p:nvSpPr>
          <p:spPr>
            <a:xfrm>
              <a:off x="150078" y="586444"/>
              <a:ext cx="145149" cy="974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16" y="0"/>
                  </a:moveTo>
                  <a:lnTo>
                    <a:pt x="19638" y="0"/>
                  </a:lnTo>
                  <a:cubicBezTo>
                    <a:pt x="19638" y="0"/>
                    <a:pt x="21600" y="0"/>
                    <a:pt x="21600" y="0"/>
                  </a:cubicBezTo>
                  <a:lnTo>
                    <a:pt x="21600" y="21600"/>
                  </a:lnTo>
                  <a:lnTo>
                    <a:pt x="15716" y="21600"/>
                  </a:lnTo>
                  <a:close/>
                  <a:moveTo>
                    <a:pt x="7797" y="0"/>
                  </a:moveTo>
                  <a:lnTo>
                    <a:pt x="9768" y="0"/>
                  </a:lnTo>
                  <a:cubicBezTo>
                    <a:pt x="9768" y="0"/>
                    <a:pt x="11737" y="0"/>
                    <a:pt x="11737" y="0"/>
                  </a:cubicBezTo>
                  <a:lnTo>
                    <a:pt x="11737" y="21600"/>
                  </a:lnTo>
                  <a:lnTo>
                    <a:pt x="7797" y="21600"/>
                  </a:lnTo>
                  <a:close/>
                  <a:moveTo>
                    <a:pt x="0" y="0"/>
                  </a:moveTo>
                  <a:lnTo>
                    <a:pt x="1960" y="0"/>
                  </a:lnTo>
                  <a:cubicBezTo>
                    <a:pt x="1960" y="0"/>
                    <a:pt x="3922" y="0"/>
                    <a:pt x="3922" y="0"/>
                  </a:cubicBezTo>
                  <a:lnTo>
                    <a:pt x="3922" y="21600"/>
                  </a:lnTo>
                  <a:lnTo>
                    <a:pt x="0" y="21600"/>
                  </a:ln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00" name="Freeform 143"/>
            <p:cNvSpPr/>
            <p:nvPr/>
          </p:nvSpPr>
          <p:spPr>
            <a:xfrm>
              <a:off x="139878" y="512892"/>
              <a:ext cx="166040" cy="1705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3" y="918"/>
                  </a:moveTo>
                  <a:lnTo>
                    <a:pt x="4233" y="6642"/>
                  </a:lnTo>
                  <a:lnTo>
                    <a:pt x="17628" y="6642"/>
                  </a:lnTo>
                  <a:lnTo>
                    <a:pt x="17628" y="6253"/>
                  </a:lnTo>
                  <a:cubicBezTo>
                    <a:pt x="17628" y="4950"/>
                    <a:pt x="17628" y="2833"/>
                    <a:pt x="17628" y="1429"/>
                  </a:cubicBezTo>
                  <a:lnTo>
                    <a:pt x="17628" y="918"/>
                  </a:lnTo>
                  <a:close/>
                  <a:moveTo>
                    <a:pt x="3601" y="0"/>
                  </a:moveTo>
                  <a:lnTo>
                    <a:pt x="18259" y="0"/>
                  </a:lnTo>
                  <a:lnTo>
                    <a:pt x="18259" y="6642"/>
                  </a:lnTo>
                  <a:lnTo>
                    <a:pt x="20192" y="6642"/>
                  </a:lnTo>
                  <a:cubicBezTo>
                    <a:pt x="20969" y="6642"/>
                    <a:pt x="21600" y="7255"/>
                    <a:pt x="21600" y="8012"/>
                  </a:cubicBezTo>
                  <a:cubicBezTo>
                    <a:pt x="21600" y="8769"/>
                    <a:pt x="20969" y="9383"/>
                    <a:pt x="20192" y="9383"/>
                  </a:cubicBezTo>
                  <a:lnTo>
                    <a:pt x="15048" y="9383"/>
                  </a:lnTo>
                  <a:lnTo>
                    <a:pt x="15048" y="21600"/>
                  </a:lnTo>
                  <a:lnTo>
                    <a:pt x="11619" y="21600"/>
                  </a:lnTo>
                  <a:lnTo>
                    <a:pt x="11619" y="9383"/>
                  </a:lnTo>
                  <a:lnTo>
                    <a:pt x="8191" y="9383"/>
                  </a:lnTo>
                  <a:lnTo>
                    <a:pt x="8191" y="21600"/>
                  </a:lnTo>
                  <a:lnTo>
                    <a:pt x="4763" y="21600"/>
                  </a:lnTo>
                  <a:lnTo>
                    <a:pt x="4763" y="9383"/>
                  </a:lnTo>
                  <a:lnTo>
                    <a:pt x="1409" y="9383"/>
                  </a:lnTo>
                  <a:cubicBezTo>
                    <a:pt x="631" y="9383"/>
                    <a:pt x="0" y="8769"/>
                    <a:pt x="0" y="8012"/>
                  </a:cubicBezTo>
                  <a:cubicBezTo>
                    <a:pt x="0" y="7255"/>
                    <a:pt x="631" y="6642"/>
                    <a:pt x="1409" y="6642"/>
                  </a:cubicBezTo>
                  <a:lnTo>
                    <a:pt x="3601" y="6642"/>
                  </a:lnTo>
                  <a:lnTo>
                    <a:pt x="3601" y="6253"/>
                  </a:lnTo>
                  <a:cubicBezTo>
                    <a:pt x="3601" y="4863"/>
                    <a:pt x="3601" y="2547"/>
                    <a:pt x="3601" y="1158"/>
                  </a:cubicBezTo>
                  <a:lnTo>
                    <a:pt x="3601" y="918"/>
                  </a:lnTo>
                  <a:cubicBezTo>
                    <a:pt x="3601" y="918"/>
                    <a:pt x="3601" y="688"/>
                    <a:pt x="3601" y="459"/>
                  </a:cubicBezTo>
                  <a:lnTo>
                    <a:pt x="3601" y="143"/>
                  </a:lnTo>
                  <a:cubicBezTo>
                    <a:pt x="3601" y="57"/>
                    <a:pt x="3601" y="0"/>
                    <a:pt x="3601"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802" name="Shape 41"/>
          <p:cNvSpPr/>
          <p:nvPr/>
        </p:nvSpPr>
        <p:spPr>
          <a:xfrm>
            <a:off x="9252046" y="4526351"/>
            <a:ext cx="3485458" cy="1967814"/>
          </a:xfrm>
          <a:custGeom>
            <a:avLst/>
            <a:gdLst/>
            <a:ahLst/>
            <a:cxnLst>
              <a:cxn ang="0">
                <a:pos x="wd2" y="hd2"/>
              </a:cxn>
              <a:cxn ang="5400000">
                <a:pos x="wd2" y="hd2"/>
              </a:cxn>
              <a:cxn ang="10800000">
                <a:pos x="wd2" y="hd2"/>
              </a:cxn>
              <a:cxn ang="16200000">
                <a:pos x="wd2" y="hd2"/>
              </a:cxn>
            </a:cxnLst>
            <a:rect l="0" t="0" r="r" b="b"/>
            <a:pathLst>
              <a:path w="21343" h="21353" fill="norm" stroke="1" extrusionOk="0">
                <a:moveTo>
                  <a:pt x="21224" y="8816"/>
                </a:moveTo>
                <a:cubicBezTo>
                  <a:pt x="20812" y="6740"/>
                  <a:pt x="19879" y="8418"/>
                  <a:pt x="19879" y="8418"/>
                </a:cubicBezTo>
                <a:cubicBezTo>
                  <a:pt x="19879" y="8418"/>
                  <a:pt x="19727" y="8134"/>
                  <a:pt x="19291" y="7895"/>
                </a:cubicBezTo>
                <a:cubicBezTo>
                  <a:pt x="18854" y="7656"/>
                  <a:pt x="18760" y="8648"/>
                  <a:pt x="18760" y="8648"/>
                </a:cubicBezTo>
                <a:cubicBezTo>
                  <a:pt x="18760" y="8648"/>
                  <a:pt x="18345" y="7300"/>
                  <a:pt x="17845" y="8384"/>
                </a:cubicBezTo>
                <a:cubicBezTo>
                  <a:pt x="17845" y="8384"/>
                  <a:pt x="17900" y="7851"/>
                  <a:pt x="17325" y="7693"/>
                </a:cubicBezTo>
                <a:cubicBezTo>
                  <a:pt x="16751" y="7536"/>
                  <a:pt x="16751" y="7536"/>
                  <a:pt x="16751" y="7536"/>
                </a:cubicBezTo>
                <a:cubicBezTo>
                  <a:pt x="16751" y="7536"/>
                  <a:pt x="16379" y="6331"/>
                  <a:pt x="15901" y="7289"/>
                </a:cubicBezTo>
                <a:cubicBezTo>
                  <a:pt x="15901" y="7289"/>
                  <a:pt x="16019" y="5368"/>
                  <a:pt x="15204" y="5217"/>
                </a:cubicBezTo>
                <a:cubicBezTo>
                  <a:pt x="14389" y="5065"/>
                  <a:pt x="14188" y="6471"/>
                  <a:pt x="14188" y="6471"/>
                </a:cubicBezTo>
                <a:cubicBezTo>
                  <a:pt x="14188" y="6471"/>
                  <a:pt x="14210" y="5248"/>
                  <a:pt x="13735" y="5961"/>
                </a:cubicBezTo>
                <a:cubicBezTo>
                  <a:pt x="13735" y="5961"/>
                  <a:pt x="13686" y="5333"/>
                  <a:pt x="13373" y="5035"/>
                </a:cubicBezTo>
                <a:cubicBezTo>
                  <a:pt x="13110" y="4784"/>
                  <a:pt x="12609" y="5041"/>
                  <a:pt x="12609" y="5041"/>
                </a:cubicBezTo>
                <a:cubicBezTo>
                  <a:pt x="12609" y="5041"/>
                  <a:pt x="13086" y="3640"/>
                  <a:pt x="12314" y="3558"/>
                </a:cubicBezTo>
                <a:cubicBezTo>
                  <a:pt x="12314" y="3558"/>
                  <a:pt x="12457" y="2799"/>
                  <a:pt x="12045" y="2857"/>
                </a:cubicBezTo>
                <a:cubicBezTo>
                  <a:pt x="12045" y="2857"/>
                  <a:pt x="12457" y="2264"/>
                  <a:pt x="12108" y="1797"/>
                </a:cubicBezTo>
                <a:cubicBezTo>
                  <a:pt x="12108" y="1797"/>
                  <a:pt x="12260" y="1532"/>
                  <a:pt x="12170" y="1129"/>
                </a:cubicBezTo>
                <a:cubicBezTo>
                  <a:pt x="11913" y="-24"/>
                  <a:pt x="11400" y="442"/>
                  <a:pt x="11400" y="442"/>
                </a:cubicBezTo>
                <a:cubicBezTo>
                  <a:pt x="11400" y="442"/>
                  <a:pt x="11165" y="-247"/>
                  <a:pt x="11054" y="442"/>
                </a:cubicBezTo>
                <a:cubicBezTo>
                  <a:pt x="11054" y="442"/>
                  <a:pt x="10816" y="-180"/>
                  <a:pt x="10593" y="52"/>
                </a:cubicBezTo>
                <a:cubicBezTo>
                  <a:pt x="10371" y="283"/>
                  <a:pt x="10518" y="442"/>
                  <a:pt x="10518" y="442"/>
                </a:cubicBezTo>
                <a:cubicBezTo>
                  <a:pt x="10518" y="442"/>
                  <a:pt x="10250" y="195"/>
                  <a:pt x="10320" y="765"/>
                </a:cubicBezTo>
                <a:cubicBezTo>
                  <a:pt x="10320" y="765"/>
                  <a:pt x="10190" y="414"/>
                  <a:pt x="10081" y="1121"/>
                </a:cubicBezTo>
                <a:cubicBezTo>
                  <a:pt x="9972" y="1829"/>
                  <a:pt x="10118" y="2056"/>
                  <a:pt x="10118" y="2056"/>
                </a:cubicBezTo>
                <a:cubicBezTo>
                  <a:pt x="10118" y="2056"/>
                  <a:pt x="9539" y="2226"/>
                  <a:pt x="9760" y="3089"/>
                </a:cubicBezTo>
                <a:cubicBezTo>
                  <a:pt x="9760" y="3089"/>
                  <a:pt x="9199" y="2901"/>
                  <a:pt x="8939" y="3714"/>
                </a:cubicBezTo>
                <a:cubicBezTo>
                  <a:pt x="8678" y="4528"/>
                  <a:pt x="8725" y="5103"/>
                  <a:pt x="8943" y="5478"/>
                </a:cubicBezTo>
                <a:cubicBezTo>
                  <a:pt x="8943" y="5478"/>
                  <a:pt x="8525" y="4901"/>
                  <a:pt x="8308" y="5675"/>
                </a:cubicBezTo>
                <a:cubicBezTo>
                  <a:pt x="8308" y="5675"/>
                  <a:pt x="7897" y="4951"/>
                  <a:pt x="7416" y="5455"/>
                </a:cubicBezTo>
                <a:cubicBezTo>
                  <a:pt x="6905" y="5993"/>
                  <a:pt x="7176" y="7095"/>
                  <a:pt x="7176" y="7095"/>
                </a:cubicBezTo>
                <a:cubicBezTo>
                  <a:pt x="7176" y="7095"/>
                  <a:pt x="6698" y="6466"/>
                  <a:pt x="6564" y="7398"/>
                </a:cubicBezTo>
                <a:cubicBezTo>
                  <a:pt x="6564" y="7398"/>
                  <a:pt x="5903" y="6427"/>
                  <a:pt x="5187" y="7636"/>
                </a:cubicBezTo>
                <a:cubicBezTo>
                  <a:pt x="4471" y="8845"/>
                  <a:pt x="5070" y="11014"/>
                  <a:pt x="5070" y="11014"/>
                </a:cubicBezTo>
                <a:cubicBezTo>
                  <a:pt x="5070" y="11014"/>
                  <a:pt x="4682" y="10013"/>
                  <a:pt x="4223" y="10694"/>
                </a:cubicBezTo>
                <a:cubicBezTo>
                  <a:pt x="4223" y="10694"/>
                  <a:pt x="4006" y="8934"/>
                  <a:pt x="3040" y="8877"/>
                </a:cubicBezTo>
                <a:cubicBezTo>
                  <a:pt x="2073" y="8820"/>
                  <a:pt x="1106" y="9904"/>
                  <a:pt x="1305" y="12074"/>
                </a:cubicBezTo>
                <a:cubicBezTo>
                  <a:pt x="1305" y="12074"/>
                  <a:pt x="16" y="10803"/>
                  <a:pt x="0" y="13210"/>
                </a:cubicBezTo>
                <a:cubicBezTo>
                  <a:pt x="-16" y="15616"/>
                  <a:pt x="574" y="16484"/>
                  <a:pt x="1695" y="15641"/>
                </a:cubicBezTo>
                <a:cubicBezTo>
                  <a:pt x="1695" y="15641"/>
                  <a:pt x="1591" y="17002"/>
                  <a:pt x="2100" y="16986"/>
                </a:cubicBezTo>
                <a:cubicBezTo>
                  <a:pt x="2362" y="16977"/>
                  <a:pt x="2557" y="16833"/>
                  <a:pt x="2685" y="16696"/>
                </a:cubicBezTo>
                <a:cubicBezTo>
                  <a:pt x="3482" y="19358"/>
                  <a:pt x="6774" y="21353"/>
                  <a:pt x="10715" y="21353"/>
                </a:cubicBezTo>
                <a:cubicBezTo>
                  <a:pt x="12549" y="21353"/>
                  <a:pt x="14243" y="20921"/>
                  <a:pt x="15610" y="20190"/>
                </a:cubicBezTo>
                <a:cubicBezTo>
                  <a:pt x="16178" y="20149"/>
                  <a:pt x="16571" y="19830"/>
                  <a:pt x="16842" y="19381"/>
                </a:cubicBezTo>
                <a:cubicBezTo>
                  <a:pt x="18024" y="18429"/>
                  <a:pt x="18784" y="17201"/>
                  <a:pt x="18911" y="15848"/>
                </a:cubicBezTo>
                <a:cubicBezTo>
                  <a:pt x="18918" y="15844"/>
                  <a:pt x="18926" y="15840"/>
                  <a:pt x="18934" y="15835"/>
                </a:cubicBezTo>
                <a:cubicBezTo>
                  <a:pt x="19841" y="15269"/>
                  <a:pt x="19745" y="13267"/>
                  <a:pt x="19745" y="13267"/>
                </a:cubicBezTo>
                <a:cubicBezTo>
                  <a:pt x="19745" y="13267"/>
                  <a:pt x="20403" y="13411"/>
                  <a:pt x="20768" y="12745"/>
                </a:cubicBezTo>
                <a:cubicBezTo>
                  <a:pt x="21104" y="12130"/>
                  <a:pt x="20974" y="10342"/>
                  <a:pt x="20907" y="10072"/>
                </a:cubicBezTo>
                <a:cubicBezTo>
                  <a:pt x="21018" y="10212"/>
                  <a:pt x="21584" y="10632"/>
                  <a:pt x="21224" y="8816"/>
                </a:cubicBezTo>
                <a:close/>
              </a:path>
            </a:pathLst>
          </a:custGeom>
          <a:solidFill>
            <a:srgbClr val="B0E6E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03" name="Oval 175"/>
          <p:cNvSpPr/>
          <p:nvPr/>
        </p:nvSpPr>
        <p:spPr>
          <a:xfrm>
            <a:off x="8155023" y="3580979"/>
            <a:ext cx="583945" cy="583945"/>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4804" name="TextBox 176"/>
          <p:cNvSpPr txBox="1"/>
          <p:nvPr/>
        </p:nvSpPr>
        <p:spPr>
          <a:xfrm>
            <a:off x="8250771" y="3703876"/>
            <a:ext cx="377054"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04</a:t>
            </a:r>
          </a:p>
        </p:txBody>
      </p:sp>
      <p:sp>
        <p:nvSpPr>
          <p:cNvPr id="4805" name="TextBox 177"/>
          <p:cNvSpPr txBox="1"/>
          <p:nvPr/>
        </p:nvSpPr>
        <p:spPr>
          <a:xfrm>
            <a:off x="7087589" y="4215259"/>
            <a:ext cx="1587497"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sz="2500">
                <a:solidFill>
                  <a:schemeClr val="accent3"/>
                </a:solidFill>
              </a:defRPr>
            </a:lvl1pPr>
          </a:lstStyle>
          <a:p>
            <a:pPr/>
            <a:r>
              <a:t>Testing</a:t>
            </a:r>
          </a:p>
        </p:txBody>
      </p:sp>
      <p:sp>
        <p:nvSpPr>
          <p:cNvPr id="4806" name="TextBox 178"/>
          <p:cNvSpPr txBox="1"/>
          <p:nvPr/>
        </p:nvSpPr>
        <p:spPr>
          <a:xfrm>
            <a:off x="7003725" y="4672253"/>
            <a:ext cx="1671361"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900">
                <a:solidFill>
                  <a:srgbClr val="7D8287"/>
                </a:solidFill>
              </a:defRPr>
            </a:lvl1pPr>
          </a:lstStyle>
          <a:p>
            <a:pPr/>
            <a:r>
              <a:t>Air saying fruitful were hath waters divided fill may.</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4754"/>
                                        </p:tgtEl>
                                        <p:attrNameLst>
                                          <p:attrName>style.visibility</p:attrName>
                                        </p:attrNameLst>
                                      </p:cBhvr>
                                      <p:to>
                                        <p:strVal val="visible"/>
                                      </p:to>
                                    </p:set>
                                    <p:anim calcmode="lin" valueType="num">
                                      <p:cBhvr>
                                        <p:cTn id="7" dur="500" fill="hold"/>
                                        <p:tgtEl>
                                          <p:spTgt spid="4754"/>
                                        </p:tgtEl>
                                        <p:attrNameLst>
                                          <p:attrName>ppt_x</p:attrName>
                                        </p:attrNameLst>
                                      </p:cBhvr>
                                      <p:tavLst>
                                        <p:tav tm="0">
                                          <p:val>
                                            <p:strVal val="0-#ppt_w/2"/>
                                          </p:val>
                                        </p:tav>
                                        <p:tav tm="100000">
                                          <p:val>
                                            <p:strVal val="#ppt_x"/>
                                          </p:val>
                                        </p:tav>
                                      </p:tavLst>
                                    </p:anim>
                                    <p:anim calcmode="lin" valueType="num">
                                      <p:cBhvr>
                                        <p:cTn id="8" dur="500" fill="hold"/>
                                        <p:tgtEl>
                                          <p:spTgt spid="475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16" presetID="23" grpId="2" fill="hold">
                                  <p:stCondLst>
                                    <p:cond delay="500"/>
                                  </p:stCondLst>
                                  <p:iterate type="el" backwards="0">
                                    <p:tmAbs val="0"/>
                                  </p:iterate>
                                  <p:childTnLst>
                                    <p:set>
                                      <p:cBhvr>
                                        <p:cTn id="11" fill="hold"/>
                                        <p:tgtEl>
                                          <p:spTgt spid="4756"/>
                                        </p:tgtEl>
                                        <p:attrNameLst>
                                          <p:attrName>style.visibility</p:attrName>
                                        </p:attrNameLst>
                                      </p:cBhvr>
                                      <p:to>
                                        <p:strVal val="visible"/>
                                      </p:to>
                                    </p:set>
                                    <p:anim calcmode="lin" valueType="num">
                                      <p:cBhvr>
                                        <p:cTn id="12" dur="500" fill="hold"/>
                                        <p:tgtEl>
                                          <p:spTgt spid="4756"/>
                                        </p:tgtEl>
                                        <p:attrNameLst>
                                          <p:attrName>ppt_w</p:attrName>
                                        </p:attrNameLst>
                                      </p:cBhvr>
                                      <p:tavLst>
                                        <p:tav tm="0">
                                          <p:val>
                                            <p:fltVal val="0"/>
                                          </p:val>
                                        </p:tav>
                                        <p:tav tm="100000">
                                          <p:val>
                                            <p:strVal val="#ppt_w"/>
                                          </p:val>
                                        </p:tav>
                                      </p:tavLst>
                                    </p:anim>
                                    <p:anim calcmode="lin" valueType="num">
                                      <p:cBhvr>
                                        <p:cTn id="13" dur="500" fill="hold"/>
                                        <p:tgtEl>
                                          <p:spTgt spid="4756"/>
                                        </p:tgtEl>
                                        <p:attrNameLst>
                                          <p:attrName>ppt_h</p:attrName>
                                        </p:attrNameLst>
                                      </p:cBhvr>
                                      <p:tavLst>
                                        <p:tav tm="0">
                                          <p:val>
                                            <p:fltVal val="0"/>
                                          </p:val>
                                        </p:tav>
                                        <p:tav tm="100000">
                                          <p:val>
                                            <p:strVal val="#ppt_h"/>
                                          </p:val>
                                        </p:tav>
                                      </p:tavLst>
                                    </p:anim>
                                  </p:childTnLst>
                                </p:cTn>
                              </p:par>
                            </p:childTnLst>
                          </p:cTn>
                        </p:par>
                        <p:par>
                          <p:cTn id="14" fill="hold">
                            <p:stCondLst>
                              <p:cond delay="1500"/>
                            </p:stCondLst>
                            <p:childTnLst>
                              <p:par>
                                <p:cTn id="15" presetClass="entr" nodeType="afterEffect" presetSubtype="16" presetID="23" grpId="3" fill="hold">
                                  <p:stCondLst>
                                    <p:cond delay="500"/>
                                  </p:stCondLst>
                                  <p:iterate type="el" backwards="0">
                                    <p:tmAbs val="0"/>
                                  </p:iterate>
                                  <p:childTnLst>
                                    <p:set>
                                      <p:cBhvr>
                                        <p:cTn id="16" fill="hold"/>
                                        <p:tgtEl>
                                          <p:spTgt spid="4757"/>
                                        </p:tgtEl>
                                        <p:attrNameLst>
                                          <p:attrName>style.visibility</p:attrName>
                                        </p:attrNameLst>
                                      </p:cBhvr>
                                      <p:to>
                                        <p:strVal val="visible"/>
                                      </p:to>
                                    </p:set>
                                    <p:anim calcmode="lin" valueType="num">
                                      <p:cBhvr>
                                        <p:cTn id="17" dur="500" fill="hold"/>
                                        <p:tgtEl>
                                          <p:spTgt spid="4757"/>
                                        </p:tgtEl>
                                        <p:attrNameLst>
                                          <p:attrName>ppt_w</p:attrName>
                                        </p:attrNameLst>
                                      </p:cBhvr>
                                      <p:tavLst>
                                        <p:tav tm="0">
                                          <p:val>
                                            <p:fltVal val="0"/>
                                          </p:val>
                                        </p:tav>
                                        <p:tav tm="100000">
                                          <p:val>
                                            <p:strVal val="#ppt_w"/>
                                          </p:val>
                                        </p:tav>
                                      </p:tavLst>
                                    </p:anim>
                                    <p:anim calcmode="lin" valueType="num">
                                      <p:cBhvr>
                                        <p:cTn id="18" dur="500" fill="hold"/>
                                        <p:tgtEl>
                                          <p:spTgt spid="4757"/>
                                        </p:tgtEl>
                                        <p:attrNameLst>
                                          <p:attrName>ppt_h</p:attrName>
                                        </p:attrNameLst>
                                      </p:cBhvr>
                                      <p:tavLst>
                                        <p:tav tm="0">
                                          <p:val>
                                            <p:fltVal val="0"/>
                                          </p:val>
                                        </p:tav>
                                        <p:tav tm="100000">
                                          <p:val>
                                            <p:strVal val="#ppt_h"/>
                                          </p:val>
                                        </p:tav>
                                      </p:tavLst>
                                    </p:anim>
                                  </p:childTnLst>
                                </p:cTn>
                              </p:par>
                            </p:childTnLst>
                          </p:cTn>
                        </p:par>
                        <p:par>
                          <p:cTn id="19" fill="hold">
                            <p:stCondLst>
                              <p:cond delay="2500"/>
                            </p:stCondLst>
                            <p:childTnLst>
                              <p:par>
                                <p:cTn id="20" presetClass="entr" nodeType="afterEffect" presetSubtype="16" presetID="23" grpId="4" fill="hold">
                                  <p:stCondLst>
                                    <p:cond delay="500"/>
                                  </p:stCondLst>
                                  <p:iterate type="el" backwards="0">
                                    <p:tmAbs val="0"/>
                                  </p:iterate>
                                  <p:childTnLst>
                                    <p:set>
                                      <p:cBhvr>
                                        <p:cTn id="21" fill="hold"/>
                                        <p:tgtEl>
                                          <p:spTgt spid="4758"/>
                                        </p:tgtEl>
                                        <p:attrNameLst>
                                          <p:attrName>style.visibility</p:attrName>
                                        </p:attrNameLst>
                                      </p:cBhvr>
                                      <p:to>
                                        <p:strVal val="visible"/>
                                      </p:to>
                                    </p:set>
                                    <p:anim calcmode="lin" valueType="num">
                                      <p:cBhvr>
                                        <p:cTn id="22" dur="500" fill="hold"/>
                                        <p:tgtEl>
                                          <p:spTgt spid="4758"/>
                                        </p:tgtEl>
                                        <p:attrNameLst>
                                          <p:attrName>ppt_w</p:attrName>
                                        </p:attrNameLst>
                                      </p:cBhvr>
                                      <p:tavLst>
                                        <p:tav tm="0">
                                          <p:val>
                                            <p:fltVal val="0"/>
                                          </p:val>
                                        </p:tav>
                                        <p:tav tm="100000">
                                          <p:val>
                                            <p:strVal val="#ppt_w"/>
                                          </p:val>
                                        </p:tav>
                                      </p:tavLst>
                                    </p:anim>
                                    <p:anim calcmode="lin" valueType="num">
                                      <p:cBhvr>
                                        <p:cTn id="23" dur="500" fill="hold"/>
                                        <p:tgtEl>
                                          <p:spTgt spid="4758"/>
                                        </p:tgtEl>
                                        <p:attrNameLst>
                                          <p:attrName>ppt_h</p:attrName>
                                        </p:attrNameLst>
                                      </p:cBhvr>
                                      <p:tavLst>
                                        <p:tav tm="0">
                                          <p:val>
                                            <p:fltVal val="0"/>
                                          </p:val>
                                        </p:tav>
                                        <p:tav tm="100000">
                                          <p:val>
                                            <p:strVal val="#ppt_h"/>
                                          </p:val>
                                        </p:tav>
                                      </p:tavLst>
                                    </p:anim>
                                  </p:childTnLst>
                                </p:cTn>
                              </p:par>
                            </p:childTnLst>
                          </p:cTn>
                        </p:par>
                        <p:par>
                          <p:cTn id="24" fill="hold">
                            <p:stCondLst>
                              <p:cond delay="3500"/>
                            </p:stCondLst>
                            <p:childTnLst>
                              <p:par>
                                <p:cTn id="25" presetClass="entr" nodeType="afterEffect" presetSubtype="16" presetID="23" grpId="5" fill="hold">
                                  <p:stCondLst>
                                    <p:cond delay="500"/>
                                  </p:stCondLst>
                                  <p:iterate type="el" backwards="0">
                                    <p:tmAbs val="0"/>
                                  </p:iterate>
                                  <p:childTnLst>
                                    <p:set>
                                      <p:cBhvr>
                                        <p:cTn id="26" fill="hold"/>
                                        <p:tgtEl>
                                          <p:spTgt spid="4759"/>
                                        </p:tgtEl>
                                        <p:attrNameLst>
                                          <p:attrName>style.visibility</p:attrName>
                                        </p:attrNameLst>
                                      </p:cBhvr>
                                      <p:to>
                                        <p:strVal val="visible"/>
                                      </p:to>
                                    </p:set>
                                    <p:anim calcmode="lin" valueType="num">
                                      <p:cBhvr>
                                        <p:cTn id="27" dur="500" fill="hold"/>
                                        <p:tgtEl>
                                          <p:spTgt spid="4759"/>
                                        </p:tgtEl>
                                        <p:attrNameLst>
                                          <p:attrName>ppt_w</p:attrName>
                                        </p:attrNameLst>
                                      </p:cBhvr>
                                      <p:tavLst>
                                        <p:tav tm="0">
                                          <p:val>
                                            <p:fltVal val="0"/>
                                          </p:val>
                                        </p:tav>
                                        <p:tav tm="100000">
                                          <p:val>
                                            <p:strVal val="#ppt_w"/>
                                          </p:val>
                                        </p:tav>
                                      </p:tavLst>
                                    </p:anim>
                                    <p:anim calcmode="lin" valueType="num">
                                      <p:cBhvr>
                                        <p:cTn id="28" dur="500" fill="hold"/>
                                        <p:tgtEl>
                                          <p:spTgt spid="4759"/>
                                        </p:tgtEl>
                                        <p:attrNameLst>
                                          <p:attrName>ppt_h</p:attrName>
                                        </p:attrNameLst>
                                      </p:cBhvr>
                                      <p:tavLst>
                                        <p:tav tm="0">
                                          <p:val>
                                            <p:fltVal val="0"/>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8" presetID="22" grpId="6" fill="hold">
                                  <p:stCondLst>
                                    <p:cond delay="0"/>
                                  </p:stCondLst>
                                  <p:iterate type="el" backwards="0">
                                    <p:tmAbs val="0"/>
                                  </p:iterate>
                                  <p:childTnLst>
                                    <p:set>
                                      <p:cBhvr>
                                        <p:cTn id="32" fill="hold"/>
                                        <p:tgtEl>
                                          <p:spTgt spid="4755"/>
                                        </p:tgtEl>
                                        <p:attrNameLst>
                                          <p:attrName>style.visibility</p:attrName>
                                        </p:attrNameLst>
                                      </p:cBhvr>
                                      <p:to>
                                        <p:strVal val="visible"/>
                                      </p:to>
                                    </p:set>
                                    <p:animEffect filter="wipe(left)" transition="in">
                                      <p:cBhvr>
                                        <p:cTn id="33" dur="500"/>
                                        <p:tgtEl>
                                          <p:spTgt spid="4755"/>
                                        </p:tgtEl>
                                      </p:cBhvr>
                                    </p:animEffect>
                                  </p:childTnLst>
                                </p:cTn>
                              </p:par>
                            </p:childTnLst>
                          </p:cTn>
                        </p:par>
                        <p:par>
                          <p:cTn id="34" fill="hold">
                            <p:stCondLst>
                              <p:cond delay="500"/>
                            </p:stCondLst>
                            <p:childTnLst>
                              <p:par>
                                <p:cTn id="35" presetClass="entr" nodeType="afterEffect" presetID="9" grpId="7" fill="hold">
                                  <p:stCondLst>
                                    <p:cond delay="500"/>
                                  </p:stCondLst>
                                  <p:iterate type="el" backwards="0">
                                    <p:tmAbs val="0"/>
                                  </p:iterate>
                                  <p:childTnLst>
                                    <p:set>
                                      <p:cBhvr>
                                        <p:cTn id="36" fill="hold"/>
                                        <p:tgtEl>
                                          <p:spTgt spid="4803"/>
                                        </p:tgtEl>
                                        <p:attrNameLst>
                                          <p:attrName>style.visibility</p:attrName>
                                        </p:attrNameLst>
                                      </p:cBhvr>
                                      <p:to>
                                        <p:strVal val="visible"/>
                                      </p:to>
                                    </p:set>
                                    <p:animEffect filter="dissolve" transition="in">
                                      <p:cBhvr>
                                        <p:cTn id="37" dur="500"/>
                                        <p:tgtEl>
                                          <p:spTgt spid="4803"/>
                                        </p:tgtEl>
                                      </p:cBhvr>
                                    </p:animEffect>
                                  </p:childTnLst>
                                </p:cTn>
                              </p:par>
                            </p:childTnLst>
                          </p:cTn>
                        </p:par>
                        <p:par>
                          <p:cTn id="38" fill="hold">
                            <p:stCondLst>
                              <p:cond delay="1500"/>
                            </p:stCondLst>
                            <p:childTnLst>
                              <p:par>
                                <p:cTn id="39" presetClass="entr" nodeType="afterEffect" presetID="9" grpId="8" fill="hold">
                                  <p:stCondLst>
                                    <p:cond delay="500"/>
                                  </p:stCondLst>
                                  <p:iterate type="el" backwards="0">
                                    <p:tmAbs val="0"/>
                                  </p:iterate>
                                  <p:childTnLst>
                                    <p:set>
                                      <p:cBhvr>
                                        <p:cTn id="40" fill="hold"/>
                                        <p:tgtEl>
                                          <p:spTgt spid="4804"/>
                                        </p:tgtEl>
                                        <p:attrNameLst>
                                          <p:attrName>style.visibility</p:attrName>
                                        </p:attrNameLst>
                                      </p:cBhvr>
                                      <p:to>
                                        <p:strVal val="visible"/>
                                      </p:to>
                                    </p:set>
                                    <p:animEffect filter="dissolve" transition="in">
                                      <p:cBhvr>
                                        <p:cTn id="41" dur="500"/>
                                        <p:tgtEl>
                                          <p:spTgt spid="4804"/>
                                        </p:tgtEl>
                                      </p:cBhvr>
                                    </p:animEffect>
                                  </p:childTnLst>
                                </p:cTn>
                              </p:par>
                            </p:childTnLst>
                          </p:cTn>
                        </p:par>
                        <p:par>
                          <p:cTn id="42" fill="hold">
                            <p:stCondLst>
                              <p:cond delay="2500"/>
                            </p:stCondLst>
                            <p:childTnLst>
                              <p:par>
                                <p:cTn id="43" presetClass="entr" nodeType="afterEffect" presetID="9" grpId="9" fill="hold">
                                  <p:stCondLst>
                                    <p:cond delay="500"/>
                                  </p:stCondLst>
                                  <p:iterate type="el" backwards="0">
                                    <p:tmAbs val="0"/>
                                  </p:iterate>
                                  <p:childTnLst>
                                    <p:set>
                                      <p:cBhvr>
                                        <p:cTn id="44" fill="hold"/>
                                        <p:tgtEl>
                                          <p:spTgt spid="4805"/>
                                        </p:tgtEl>
                                        <p:attrNameLst>
                                          <p:attrName>style.visibility</p:attrName>
                                        </p:attrNameLst>
                                      </p:cBhvr>
                                      <p:to>
                                        <p:strVal val="visible"/>
                                      </p:to>
                                    </p:set>
                                    <p:animEffect filter="dissolve" transition="in">
                                      <p:cBhvr>
                                        <p:cTn id="45" dur="500"/>
                                        <p:tgtEl>
                                          <p:spTgt spid="4805"/>
                                        </p:tgtEl>
                                      </p:cBhvr>
                                    </p:animEffect>
                                  </p:childTnLst>
                                </p:cTn>
                              </p:par>
                            </p:childTnLst>
                          </p:cTn>
                        </p:par>
                        <p:par>
                          <p:cTn id="46" fill="hold">
                            <p:stCondLst>
                              <p:cond delay="3500"/>
                            </p:stCondLst>
                            <p:childTnLst>
                              <p:par>
                                <p:cTn id="47" presetClass="entr" nodeType="afterEffect" presetID="9" grpId="10" fill="hold">
                                  <p:stCondLst>
                                    <p:cond delay="500"/>
                                  </p:stCondLst>
                                  <p:iterate type="el" backwards="0">
                                    <p:tmAbs val="0"/>
                                  </p:iterate>
                                  <p:childTnLst>
                                    <p:set>
                                      <p:cBhvr>
                                        <p:cTn id="48" fill="hold"/>
                                        <p:tgtEl>
                                          <p:spTgt spid="4806"/>
                                        </p:tgtEl>
                                        <p:attrNameLst>
                                          <p:attrName>style.visibility</p:attrName>
                                        </p:attrNameLst>
                                      </p:cBhvr>
                                      <p:to>
                                        <p:strVal val="visible"/>
                                      </p:to>
                                    </p:set>
                                    <p:animEffect filter="dissolve" transition="in">
                                      <p:cBhvr>
                                        <p:cTn id="49" dur="500"/>
                                        <p:tgtEl>
                                          <p:spTgt spid="4806"/>
                                        </p:tgtEl>
                                      </p:cBhvr>
                                    </p:animEffect>
                                  </p:childTnLst>
                                </p:cTn>
                              </p:par>
                            </p:childTnLst>
                          </p:cTn>
                        </p:par>
                      </p:childTnLst>
                    </p:cTn>
                  </p:par>
                  <p:par>
                    <p:cTn id="50" fill="hold">
                      <p:stCondLst>
                        <p:cond delay="indefinite"/>
                      </p:stCondLst>
                      <p:childTnLst>
                        <p:par>
                          <p:cTn id="51" fill="hold">
                            <p:stCondLst>
                              <p:cond delay="0"/>
                            </p:stCondLst>
                            <p:childTnLst>
                              <p:par>
                                <p:cTn id="52" presetClass="entr" nodeType="clickEffect" presetSubtype="16" presetID="23" grpId="11" fill="hold">
                                  <p:stCondLst>
                                    <p:cond delay="0"/>
                                  </p:stCondLst>
                                  <p:iterate type="el" backwards="0">
                                    <p:tmAbs val="0"/>
                                  </p:iterate>
                                  <p:childTnLst>
                                    <p:set>
                                      <p:cBhvr>
                                        <p:cTn id="53" fill="hold"/>
                                        <p:tgtEl>
                                          <p:spTgt spid="4801"/>
                                        </p:tgtEl>
                                        <p:attrNameLst>
                                          <p:attrName>style.visibility</p:attrName>
                                        </p:attrNameLst>
                                      </p:cBhvr>
                                      <p:to>
                                        <p:strVal val="visible"/>
                                      </p:to>
                                    </p:set>
                                    <p:anim calcmode="lin" valueType="num">
                                      <p:cBhvr>
                                        <p:cTn id="54" dur="500" fill="hold"/>
                                        <p:tgtEl>
                                          <p:spTgt spid="4801"/>
                                        </p:tgtEl>
                                        <p:attrNameLst>
                                          <p:attrName>ppt_w</p:attrName>
                                        </p:attrNameLst>
                                      </p:cBhvr>
                                      <p:tavLst>
                                        <p:tav tm="0">
                                          <p:val>
                                            <p:fltVal val="0"/>
                                          </p:val>
                                        </p:tav>
                                        <p:tav tm="100000">
                                          <p:val>
                                            <p:strVal val="#ppt_w"/>
                                          </p:val>
                                        </p:tav>
                                      </p:tavLst>
                                    </p:anim>
                                    <p:anim calcmode="lin" valueType="num">
                                      <p:cBhvr>
                                        <p:cTn id="55" dur="500" fill="hold"/>
                                        <p:tgtEl>
                                          <p:spTgt spid="4801"/>
                                        </p:tgtEl>
                                        <p:attrNameLst>
                                          <p:attrName>ppt_h</p:attrName>
                                        </p:attrNameLst>
                                      </p:cBhvr>
                                      <p:tavLst>
                                        <p:tav tm="0">
                                          <p:val>
                                            <p:fltVal val="0"/>
                                          </p:val>
                                        </p:tav>
                                        <p:tav tm="100000">
                                          <p:val>
                                            <p:strVal val="#ppt_h"/>
                                          </p:val>
                                        </p:tav>
                                      </p:tavLst>
                                    </p:anim>
                                  </p:childTnLst>
                                </p:cTn>
                              </p:par>
                            </p:childTnLst>
                          </p:cTn>
                        </p:par>
                        <p:par>
                          <p:cTn id="56" fill="hold">
                            <p:stCondLst>
                              <p:cond delay="500"/>
                            </p:stCondLst>
                            <p:childTnLst>
                              <p:par>
                                <p:cTn id="57" presetClass="entr" nodeType="afterEffect" presetSubtype="16" presetID="23" grpId="12" fill="hold">
                                  <p:stCondLst>
                                    <p:cond delay="0"/>
                                  </p:stCondLst>
                                  <p:iterate type="el" backwards="0">
                                    <p:tmAbs val="0"/>
                                  </p:iterate>
                                  <p:childTnLst>
                                    <p:set>
                                      <p:cBhvr>
                                        <p:cTn id="58" fill="hold"/>
                                        <p:tgtEl>
                                          <p:spTgt spid="4761"/>
                                        </p:tgtEl>
                                        <p:attrNameLst>
                                          <p:attrName>style.visibility</p:attrName>
                                        </p:attrNameLst>
                                      </p:cBhvr>
                                      <p:to>
                                        <p:strVal val="visible"/>
                                      </p:to>
                                    </p:set>
                                    <p:anim calcmode="lin" valueType="num">
                                      <p:cBhvr>
                                        <p:cTn id="59" dur="500" fill="hold"/>
                                        <p:tgtEl>
                                          <p:spTgt spid="4761"/>
                                        </p:tgtEl>
                                        <p:attrNameLst>
                                          <p:attrName>ppt_w</p:attrName>
                                        </p:attrNameLst>
                                      </p:cBhvr>
                                      <p:tavLst>
                                        <p:tav tm="0">
                                          <p:val>
                                            <p:fltVal val="0"/>
                                          </p:val>
                                        </p:tav>
                                        <p:tav tm="100000">
                                          <p:val>
                                            <p:strVal val="#ppt_w"/>
                                          </p:val>
                                        </p:tav>
                                      </p:tavLst>
                                    </p:anim>
                                    <p:anim calcmode="lin" valueType="num">
                                      <p:cBhvr>
                                        <p:cTn id="60" dur="500" fill="hold"/>
                                        <p:tgtEl>
                                          <p:spTgt spid="4761"/>
                                        </p:tgtEl>
                                        <p:attrNameLst>
                                          <p:attrName>ppt_h</p:attrName>
                                        </p:attrNameLst>
                                      </p:cBhvr>
                                      <p:tavLst>
                                        <p:tav tm="0">
                                          <p:val>
                                            <p:fltVal val="0"/>
                                          </p:val>
                                        </p:tav>
                                        <p:tav tm="100000">
                                          <p:val>
                                            <p:strVal val="#ppt_h"/>
                                          </p:val>
                                        </p:tav>
                                      </p:tavLst>
                                    </p:anim>
                                  </p:childTnLst>
                                </p:cTn>
                              </p:par>
                            </p:childTnLst>
                          </p:cTn>
                        </p:par>
                        <p:par>
                          <p:cTn id="61" fill="hold">
                            <p:stCondLst>
                              <p:cond delay="1000"/>
                            </p:stCondLst>
                            <p:childTnLst>
                              <p:par>
                                <p:cTn id="62" presetClass="entr" nodeType="afterEffect" presetSubtype="16" presetID="23" grpId="13" fill="hold">
                                  <p:stCondLst>
                                    <p:cond delay="0"/>
                                  </p:stCondLst>
                                  <p:iterate type="el" backwards="0">
                                    <p:tmAbs val="0"/>
                                  </p:iterate>
                                  <p:childTnLst>
                                    <p:set>
                                      <p:cBhvr>
                                        <p:cTn id="63" fill="hold"/>
                                        <p:tgtEl>
                                          <p:spTgt spid="4760"/>
                                        </p:tgtEl>
                                        <p:attrNameLst>
                                          <p:attrName>style.visibility</p:attrName>
                                        </p:attrNameLst>
                                      </p:cBhvr>
                                      <p:to>
                                        <p:strVal val="visible"/>
                                      </p:to>
                                    </p:set>
                                    <p:anim calcmode="lin" valueType="num">
                                      <p:cBhvr>
                                        <p:cTn id="64" dur="500" fill="hold"/>
                                        <p:tgtEl>
                                          <p:spTgt spid="4760"/>
                                        </p:tgtEl>
                                        <p:attrNameLst>
                                          <p:attrName>ppt_w</p:attrName>
                                        </p:attrNameLst>
                                      </p:cBhvr>
                                      <p:tavLst>
                                        <p:tav tm="0">
                                          <p:val>
                                            <p:fltVal val="0"/>
                                          </p:val>
                                        </p:tav>
                                        <p:tav tm="100000">
                                          <p:val>
                                            <p:strVal val="#ppt_w"/>
                                          </p:val>
                                        </p:tav>
                                      </p:tavLst>
                                    </p:anim>
                                    <p:anim calcmode="lin" valueType="num">
                                      <p:cBhvr>
                                        <p:cTn id="65" dur="500" fill="hold"/>
                                        <p:tgtEl>
                                          <p:spTgt spid="4760"/>
                                        </p:tgtEl>
                                        <p:attrNameLst>
                                          <p:attrName>ppt_h</p:attrName>
                                        </p:attrNameLst>
                                      </p:cBhvr>
                                      <p:tavLst>
                                        <p:tav tm="0">
                                          <p:val>
                                            <p:fltVal val="0"/>
                                          </p:val>
                                        </p:tav>
                                        <p:tav tm="100000">
                                          <p:val>
                                            <p:strVal val="#ppt_h"/>
                                          </p:val>
                                        </p:tav>
                                      </p:tavLst>
                                    </p:anim>
                                  </p:childTnLst>
                                </p:cTn>
                              </p:par>
                            </p:childTnLst>
                          </p:cTn>
                        </p:par>
                        <p:par>
                          <p:cTn id="66" fill="hold">
                            <p:stCondLst>
                              <p:cond delay="1500"/>
                            </p:stCondLst>
                            <p:childTnLst>
                              <p:par>
                                <p:cTn id="67" presetClass="entr" nodeType="afterEffect" presetSubtype="16" presetID="23" grpId="14" fill="hold">
                                  <p:stCondLst>
                                    <p:cond delay="0"/>
                                  </p:stCondLst>
                                  <p:iterate type="el" backwards="0">
                                    <p:tmAbs val="0"/>
                                  </p:iterate>
                                  <p:childTnLst>
                                    <p:set>
                                      <p:cBhvr>
                                        <p:cTn id="68" fill="hold"/>
                                        <p:tgtEl>
                                          <p:spTgt spid="4789"/>
                                        </p:tgtEl>
                                        <p:attrNameLst>
                                          <p:attrName>style.visibility</p:attrName>
                                        </p:attrNameLst>
                                      </p:cBhvr>
                                      <p:to>
                                        <p:strVal val="visible"/>
                                      </p:to>
                                    </p:set>
                                    <p:anim calcmode="lin" valueType="num">
                                      <p:cBhvr>
                                        <p:cTn id="69" dur="500" fill="hold"/>
                                        <p:tgtEl>
                                          <p:spTgt spid="4789"/>
                                        </p:tgtEl>
                                        <p:attrNameLst>
                                          <p:attrName>ppt_w</p:attrName>
                                        </p:attrNameLst>
                                      </p:cBhvr>
                                      <p:tavLst>
                                        <p:tav tm="0">
                                          <p:val>
                                            <p:fltVal val="0"/>
                                          </p:val>
                                        </p:tav>
                                        <p:tav tm="100000">
                                          <p:val>
                                            <p:strVal val="#ppt_w"/>
                                          </p:val>
                                        </p:tav>
                                      </p:tavLst>
                                    </p:anim>
                                    <p:anim calcmode="lin" valueType="num">
                                      <p:cBhvr>
                                        <p:cTn id="70" dur="500" fill="hold"/>
                                        <p:tgtEl>
                                          <p:spTgt spid="4789"/>
                                        </p:tgtEl>
                                        <p:attrNameLst>
                                          <p:attrName>ppt_h</p:attrName>
                                        </p:attrNameLst>
                                      </p:cBhvr>
                                      <p:tavLst>
                                        <p:tav tm="0">
                                          <p:val>
                                            <p:fltVal val="0"/>
                                          </p:val>
                                        </p:tav>
                                        <p:tav tm="100000">
                                          <p:val>
                                            <p:strVal val="#ppt_h"/>
                                          </p:val>
                                        </p:tav>
                                      </p:tavLst>
                                    </p:anim>
                                  </p:childTnLst>
                                </p:cTn>
                              </p:par>
                            </p:childTnLst>
                          </p:cTn>
                        </p:par>
                        <p:par>
                          <p:cTn id="71" fill="hold">
                            <p:stCondLst>
                              <p:cond delay="2000"/>
                            </p:stCondLst>
                            <p:childTnLst>
                              <p:par>
                                <p:cTn id="72" presetClass="entr" nodeType="afterEffect" presetSubtype="16" presetID="23" grpId="15" fill="hold">
                                  <p:stCondLst>
                                    <p:cond delay="0"/>
                                  </p:stCondLst>
                                  <p:iterate type="el" backwards="0">
                                    <p:tmAbs val="0"/>
                                  </p:iterate>
                                  <p:childTnLst>
                                    <p:set>
                                      <p:cBhvr>
                                        <p:cTn id="73" fill="hold"/>
                                        <p:tgtEl>
                                          <p:spTgt spid="4762"/>
                                        </p:tgtEl>
                                        <p:attrNameLst>
                                          <p:attrName>style.visibility</p:attrName>
                                        </p:attrNameLst>
                                      </p:cBhvr>
                                      <p:to>
                                        <p:strVal val="visible"/>
                                      </p:to>
                                    </p:set>
                                    <p:anim calcmode="lin" valueType="num">
                                      <p:cBhvr>
                                        <p:cTn id="74" dur="500" fill="hold"/>
                                        <p:tgtEl>
                                          <p:spTgt spid="4762"/>
                                        </p:tgtEl>
                                        <p:attrNameLst>
                                          <p:attrName>ppt_w</p:attrName>
                                        </p:attrNameLst>
                                      </p:cBhvr>
                                      <p:tavLst>
                                        <p:tav tm="0">
                                          <p:val>
                                            <p:fltVal val="0"/>
                                          </p:val>
                                        </p:tav>
                                        <p:tav tm="100000">
                                          <p:val>
                                            <p:strVal val="#ppt_w"/>
                                          </p:val>
                                        </p:tav>
                                      </p:tavLst>
                                    </p:anim>
                                    <p:anim calcmode="lin" valueType="num">
                                      <p:cBhvr>
                                        <p:cTn id="75" dur="500" fill="hold"/>
                                        <p:tgtEl>
                                          <p:spTgt spid="4762"/>
                                        </p:tgtEl>
                                        <p:attrNameLst>
                                          <p:attrName>ppt_h</p:attrName>
                                        </p:attrNameLst>
                                      </p:cBhvr>
                                      <p:tavLst>
                                        <p:tav tm="0">
                                          <p:val>
                                            <p:fltVal val="0"/>
                                          </p:val>
                                        </p:tav>
                                        <p:tav tm="100000">
                                          <p:val>
                                            <p:strVal val="#ppt_h"/>
                                          </p:val>
                                        </p:tav>
                                      </p:tavLst>
                                    </p:anim>
                                  </p:childTnLst>
                                </p:cTn>
                              </p:par>
                            </p:childTnLst>
                          </p:cTn>
                        </p:par>
                        <p:par>
                          <p:cTn id="76" fill="hold">
                            <p:stCondLst>
                              <p:cond delay="2500"/>
                            </p:stCondLst>
                            <p:childTnLst>
                              <p:par>
                                <p:cTn id="77" presetClass="entr" nodeType="afterEffect" presetSubtype="16" presetID="23" grpId="16" fill="hold">
                                  <p:stCondLst>
                                    <p:cond delay="0"/>
                                  </p:stCondLst>
                                  <p:iterate type="el" backwards="0">
                                    <p:tmAbs val="0"/>
                                  </p:iterate>
                                  <p:childTnLst>
                                    <p:set>
                                      <p:cBhvr>
                                        <p:cTn id="78" fill="hold"/>
                                        <p:tgtEl>
                                          <p:spTgt spid="4795"/>
                                        </p:tgtEl>
                                        <p:attrNameLst>
                                          <p:attrName>style.visibility</p:attrName>
                                        </p:attrNameLst>
                                      </p:cBhvr>
                                      <p:to>
                                        <p:strVal val="visible"/>
                                      </p:to>
                                    </p:set>
                                    <p:anim calcmode="lin" valueType="num">
                                      <p:cBhvr>
                                        <p:cTn id="79" dur="500" fill="hold"/>
                                        <p:tgtEl>
                                          <p:spTgt spid="4795"/>
                                        </p:tgtEl>
                                        <p:attrNameLst>
                                          <p:attrName>ppt_w</p:attrName>
                                        </p:attrNameLst>
                                      </p:cBhvr>
                                      <p:tavLst>
                                        <p:tav tm="0">
                                          <p:val>
                                            <p:fltVal val="0"/>
                                          </p:val>
                                        </p:tav>
                                        <p:tav tm="100000">
                                          <p:val>
                                            <p:strVal val="#ppt_w"/>
                                          </p:val>
                                        </p:tav>
                                      </p:tavLst>
                                    </p:anim>
                                    <p:anim calcmode="lin" valueType="num">
                                      <p:cBhvr>
                                        <p:cTn id="80" dur="500" fill="hold"/>
                                        <p:tgtEl>
                                          <p:spTgt spid="4795"/>
                                        </p:tgtEl>
                                        <p:attrNameLst>
                                          <p:attrName>ppt_h</p:attrName>
                                        </p:attrNameLst>
                                      </p:cBhvr>
                                      <p:tavLst>
                                        <p:tav tm="0">
                                          <p:val>
                                            <p:fltVal val="0"/>
                                          </p:val>
                                        </p:tav>
                                        <p:tav tm="100000">
                                          <p:val>
                                            <p:strVal val="#ppt_h"/>
                                          </p:val>
                                        </p:tav>
                                      </p:tavLst>
                                    </p:anim>
                                  </p:childTnLst>
                                </p:cTn>
                              </p:par>
                            </p:childTnLst>
                          </p:cTn>
                        </p:par>
                        <p:par>
                          <p:cTn id="81" fill="hold">
                            <p:stCondLst>
                              <p:cond delay="3000"/>
                            </p:stCondLst>
                            <p:childTnLst>
                              <p:par>
                                <p:cTn id="82" presetClass="entr" nodeType="afterEffect" presetSubtype="4" presetID="2" grpId="17" fill="hold">
                                  <p:stCondLst>
                                    <p:cond delay="0"/>
                                  </p:stCondLst>
                                  <p:iterate type="el" backwards="0">
                                    <p:tmAbs val="0"/>
                                  </p:iterate>
                                  <p:childTnLst>
                                    <p:set>
                                      <p:cBhvr>
                                        <p:cTn id="83" fill="hold"/>
                                        <p:tgtEl>
                                          <p:spTgt spid="4783"/>
                                        </p:tgtEl>
                                        <p:attrNameLst>
                                          <p:attrName>style.visibility</p:attrName>
                                        </p:attrNameLst>
                                      </p:cBhvr>
                                      <p:to>
                                        <p:strVal val="visible"/>
                                      </p:to>
                                    </p:set>
                                    <p:anim calcmode="lin" valueType="num">
                                      <p:cBhvr>
                                        <p:cTn id="84" dur="500" fill="hold"/>
                                        <p:tgtEl>
                                          <p:spTgt spid="4783"/>
                                        </p:tgtEl>
                                        <p:attrNameLst>
                                          <p:attrName>ppt_x</p:attrName>
                                        </p:attrNameLst>
                                      </p:cBhvr>
                                      <p:tavLst>
                                        <p:tav tm="0">
                                          <p:val>
                                            <p:strVal val="#ppt_x"/>
                                          </p:val>
                                        </p:tav>
                                        <p:tav tm="100000">
                                          <p:val>
                                            <p:strVal val="#ppt_x"/>
                                          </p:val>
                                        </p:tav>
                                      </p:tavLst>
                                    </p:anim>
                                    <p:anim calcmode="lin" valueType="num">
                                      <p:cBhvr>
                                        <p:cTn id="85" dur="500" fill="hold"/>
                                        <p:tgtEl>
                                          <p:spTgt spid="4783"/>
                                        </p:tgtEl>
                                        <p:attrNameLst>
                                          <p:attrName>ppt_y</p:attrName>
                                        </p:attrNameLst>
                                      </p:cBhvr>
                                      <p:tavLst>
                                        <p:tav tm="0">
                                          <p:val>
                                            <p:strVal val="1+#ppt_h/2"/>
                                          </p:val>
                                        </p:tav>
                                        <p:tav tm="100000">
                                          <p:val>
                                            <p:strVal val="#ppt_y"/>
                                          </p:val>
                                        </p:tav>
                                      </p:tavLst>
                                    </p:anim>
                                  </p:childTnLst>
                                </p:cTn>
                              </p:par>
                            </p:childTnLst>
                          </p:cTn>
                        </p:par>
                        <p:par>
                          <p:cTn id="86" fill="hold">
                            <p:stCondLst>
                              <p:cond delay="3500"/>
                            </p:stCondLst>
                            <p:childTnLst>
                              <p:par>
                                <p:cTn id="87" presetClass="entr" nodeType="afterEffect" presetSubtype="4" presetID="2" grpId="18" fill="hold">
                                  <p:stCondLst>
                                    <p:cond delay="0"/>
                                  </p:stCondLst>
                                  <p:iterate type="el" backwards="0">
                                    <p:tmAbs val="0"/>
                                  </p:iterate>
                                  <p:childTnLst>
                                    <p:set>
                                      <p:cBhvr>
                                        <p:cTn id="88" fill="hold"/>
                                        <p:tgtEl>
                                          <p:spTgt spid="4763"/>
                                        </p:tgtEl>
                                        <p:attrNameLst>
                                          <p:attrName>style.visibility</p:attrName>
                                        </p:attrNameLst>
                                      </p:cBhvr>
                                      <p:to>
                                        <p:strVal val="visible"/>
                                      </p:to>
                                    </p:set>
                                    <p:anim calcmode="lin" valueType="num">
                                      <p:cBhvr>
                                        <p:cTn id="89" dur="500" fill="hold"/>
                                        <p:tgtEl>
                                          <p:spTgt spid="4763"/>
                                        </p:tgtEl>
                                        <p:attrNameLst>
                                          <p:attrName>ppt_x</p:attrName>
                                        </p:attrNameLst>
                                      </p:cBhvr>
                                      <p:tavLst>
                                        <p:tav tm="0">
                                          <p:val>
                                            <p:strVal val="#ppt_x"/>
                                          </p:val>
                                        </p:tav>
                                        <p:tav tm="100000">
                                          <p:val>
                                            <p:strVal val="#ppt_x"/>
                                          </p:val>
                                        </p:tav>
                                      </p:tavLst>
                                    </p:anim>
                                    <p:anim calcmode="lin" valueType="num">
                                      <p:cBhvr>
                                        <p:cTn id="90" dur="500" fill="hold"/>
                                        <p:tgtEl>
                                          <p:spTgt spid="47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804" grpId="8"/>
      <p:bldP build="whole" bldLvl="1" animBg="1" rev="0" advAuto="0" spid="4761" grpId="12"/>
      <p:bldP build="whole" bldLvl="1" animBg="1" rev="0" advAuto="0" spid="4789" grpId="14"/>
      <p:bldP build="whole" bldLvl="1" animBg="1" rev="0" advAuto="0" spid="4758" grpId="4"/>
      <p:bldP build="whole" bldLvl="1" animBg="1" rev="0" advAuto="0" spid="4759" grpId="5"/>
      <p:bldP build="whole" bldLvl="1" animBg="1" rev="0" advAuto="0" spid="4757" grpId="3"/>
      <p:bldP build="whole" bldLvl="1" animBg="1" rev="0" advAuto="0" spid="4801" grpId="11"/>
      <p:bldP build="whole" bldLvl="1" animBg="1" rev="0" advAuto="0" spid="4762" grpId="15"/>
      <p:bldP build="whole" bldLvl="1" animBg="1" rev="0" advAuto="0" spid="4795" grpId="16"/>
      <p:bldP build="whole" bldLvl="1" animBg="1" rev="0" advAuto="0" spid="4783" grpId="17"/>
      <p:bldP build="whole" bldLvl="1" animBg="1" rev="0" advAuto="0" spid="4760" grpId="13"/>
      <p:bldP build="whole" bldLvl="1" animBg="1" rev="0" advAuto="0" spid="4763" grpId="18"/>
      <p:bldP build="whole" bldLvl="1" animBg="1" rev="0" advAuto="0" spid="4756" grpId="2"/>
      <p:bldP build="whole" bldLvl="1" animBg="1" rev="0" advAuto="0" spid="4803" grpId="7"/>
      <p:bldP build="whole" bldLvl="1" animBg="1" rev="0" advAuto="0" spid="4805" grpId="9"/>
      <p:bldP build="whole" bldLvl="1" animBg="1" rev="0" advAuto="0" spid="4755" grpId="6"/>
      <p:bldP build="whole" bldLvl="1" animBg="1" rev="0" advAuto="0" spid="4754" grpId="1"/>
      <p:bldP build="whole" bldLvl="1" animBg="1" rev="0" advAuto="0" spid="4806" grpId="10"/>
    </p:bldLst>
  </p:timing>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36000">
              <a:srgbClr val="EAF4D8"/>
            </a:gs>
            <a:gs pos="87000">
              <a:srgbClr val="D5E9B1"/>
            </a:gs>
          </a:gsLst>
          <a:lin ang="3600000" scaled="0"/>
        </a:gradFill>
      </p:bgPr>
    </p:bg>
    <p:spTree>
      <p:nvGrpSpPr>
        <p:cNvPr id="1" name=""/>
        <p:cNvGrpSpPr/>
        <p:nvPr/>
      </p:nvGrpSpPr>
      <p:grpSpPr>
        <a:xfrm>
          <a:off x="0" y="0"/>
          <a:ext cx="0" cy="0"/>
          <a:chOff x="0" y="0"/>
          <a:chExt cx="0" cy="0"/>
        </a:xfrm>
      </p:grpSpPr>
      <p:sp>
        <p:nvSpPr>
          <p:cNvPr id="480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80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4815" name="Group 4"/>
          <p:cNvGrpSpPr/>
          <p:nvPr/>
        </p:nvGrpSpPr>
        <p:grpSpPr>
          <a:xfrm>
            <a:off x="-485871" y="3115321"/>
            <a:ext cx="817446" cy="1251802"/>
            <a:chOff x="-19" y="0"/>
            <a:chExt cx="817445" cy="1251800"/>
          </a:xfrm>
        </p:grpSpPr>
        <p:sp>
          <p:nvSpPr>
            <p:cNvPr id="4810" name="Shape 31"/>
            <p:cNvSpPr/>
            <p:nvPr/>
          </p:nvSpPr>
          <p:spPr>
            <a:xfrm>
              <a:off x="-20" y="40"/>
              <a:ext cx="817446" cy="938828"/>
            </a:xfrm>
            <a:custGeom>
              <a:avLst/>
              <a:gdLst/>
              <a:ahLst/>
              <a:cxnLst>
                <a:cxn ang="0">
                  <a:pos x="wd2" y="hd2"/>
                </a:cxn>
                <a:cxn ang="5400000">
                  <a:pos x="wd2" y="hd2"/>
                </a:cxn>
                <a:cxn ang="10800000">
                  <a:pos x="wd2" y="hd2"/>
                </a:cxn>
                <a:cxn ang="16200000">
                  <a:pos x="wd2" y="hd2"/>
                </a:cxn>
              </a:cxnLst>
              <a:rect l="0" t="0" r="r" b="b"/>
              <a:pathLst>
                <a:path w="18667" h="21237" fill="norm" stroke="1" extrusionOk="0">
                  <a:moveTo>
                    <a:pt x="223" y="5068"/>
                  </a:moveTo>
                  <a:cubicBezTo>
                    <a:pt x="1130" y="-363"/>
                    <a:pt x="9333" y="5"/>
                    <a:pt x="9333" y="5"/>
                  </a:cubicBezTo>
                  <a:cubicBezTo>
                    <a:pt x="9333" y="5"/>
                    <a:pt x="17536" y="-363"/>
                    <a:pt x="18443" y="5068"/>
                  </a:cubicBezTo>
                  <a:cubicBezTo>
                    <a:pt x="20133" y="13724"/>
                    <a:pt x="11682" y="21237"/>
                    <a:pt x="11682" y="21237"/>
                  </a:cubicBezTo>
                  <a:lnTo>
                    <a:pt x="6984" y="21237"/>
                  </a:lnTo>
                  <a:cubicBezTo>
                    <a:pt x="6984" y="21237"/>
                    <a:pt x="-1467" y="13724"/>
                    <a:pt x="223" y="5068"/>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11" name="Freeform 6"/>
            <p:cNvSpPr/>
            <p:nvPr/>
          </p:nvSpPr>
          <p:spPr>
            <a:xfrm>
              <a:off x="88012" y="-1"/>
              <a:ext cx="641809" cy="938868"/>
            </a:xfrm>
            <a:custGeom>
              <a:avLst/>
              <a:gdLst/>
              <a:ahLst/>
              <a:cxnLst>
                <a:cxn ang="0">
                  <a:pos x="wd2" y="hd2"/>
                </a:cxn>
                <a:cxn ang="5400000">
                  <a:pos x="wd2" y="hd2"/>
                </a:cxn>
                <a:cxn ang="10800000">
                  <a:pos x="wd2" y="hd2"/>
                </a:cxn>
                <a:cxn ang="16200000">
                  <a:pos x="wd2" y="hd2"/>
                </a:cxn>
              </a:cxnLst>
              <a:rect l="0" t="0" r="r" b="b"/>
              <a:pathLst>
                <a:path w="18672" h="21593" fill="norm" stroke="1" extrusionOk="0">
                  <a:moveTo>
                    <a:pt x="9053" y="1"/>
                  </a:moveTo>
                  <a:cubicBezTo>
                    <a:pt x="9160" y="0"/>
                    <a:pt x="9235" y="2"/>
                    <a:pt x="9278" y="4"/>
                  </a:cubicBezTo>
                  <a:cubicBezTo>
                    <a:pt x="9314" y="1"/>
                    <a:pt x="9346" y="1"/>
                    <a:pt x="9373" y="1"/>
                  </a:cubicBezTo>
                  <a:cubicBezTo>
                    <a:pt x="9390" y="1"/>
                    <a:pt x="9410" y="1"/>
                    <a:pt x="9431" y="2"/>
                  </a:cubicBezTo>
                  <a:cubicBezTo>
                    <a:pt x="9474" y="1"/>
                    <a:pt x="9523" y="0"/>
                    <a:pt x="9588" y="1"/>
                  </a:cubicBezTo>
                  <a:cubicBezTo>
                    <a:pt x="9528" y="1"/>
                    <a:pt x="9481" y="2"/>
                    <a:pt x="9441" y="2"/>
                  </a:cubicBezTo>
                  <a:cubicBezTo>
                    <a:pt x="10010" y="28"/>
                    <a:pt x="11915" y="465"/>
                    <a:pt x="12158" y="5153"/>
                  </a:cubicBezTo>
                  <a:cubicBezTo>
                    <a:pt x="12692" y="13954"/>
                    <a:pt x="10021" y="21593"/>
                    <a:pt x="10021" y="21593"/>
                  </a:cubicBezTo>
                  <a:lnTo>
                    <a:pt x="8726" y="21593"/>
                  </a:lnTo>
                  <a:cubicBezTo>
                    <a:pt x="8726" y="21593"/>
                    <a:pt x="6054" y="13954"/>
                    <a:pt x="6588" y="5153"/>
                  </a:cubicBezTo>
                  <a:cubicBezTo>
                    <a:pt x="6828" y="553"/>
                    <a:pt x="8666" y="46"/>
                    <a:pt x="9273" y="4"/>
                  </a:cubicBezTo>
                  <a:cubicBezTo>
                    <a:pt x="9229" y="3"/>
                    <a:pt x="9157" y="1"/>
                    <a:pt x="9053" y="1"/>
                  </a:cubicBezTo>
                  <a:close/>
                  <a:moveTo>
                    <a:pt x="9622" y="0"/>
                  </a:moveTo>
                  <a:cubicBezTo>
                    <a:pt x="11039" y="-7"/>
                    <a:pt x="17641" y="228"/>
                    <a:pt x="18449" y="5153"/>
                  </a:cubicBezTo>
                  <a:cubicBezTo>
                    <a:pt x="20136" y="13954"/>
                    <a:pt x="11700" y="21593"/>
                    <a:pt x="11700" y="21593"/>
                  </a:cubicBezTo>
                  <a:lnTo>
                    <a:pt x="11048" y="21593"/>
                  </a:lnTo>
                  <a:cubicBezTo>
                    <a:pt x="11048" y="21593"/>
                    <a:pt x="17138" y="13954"/>
                    <a:pt x="15920" y="5153"/>
                  </a:cubicBezTo>
                  <a:cubicBezTo>
                    <a:pt x="15349" y="338"/>
                    <a:pt x="10782" y="6"/>
                    <a:pt x="9622" y="0"/>
                  </a:cubicBezTo>
                  <a:close/>
                  <a:moveTo>
                    <a:pt x="9049" y="0"/>
                  </a:moveTo>
                  <a:cubicBezTo>
                    <a:pt x="7889" y="6"/>
                    <a:pt x="3322" y="338"/>
                    <a:pt x="2752" y="5153"/>
                  </a:cubicBezTo>
                  <a:cubicBezTo>
                    <a:pt x="1535" y="13954"/>
                    <a:pt x="7624" y="21593"/>
                    <a:pt x="7624" y="21593"/>
                  </a:cubicBezTo>
                  <a:lnTo>
                    <a:pt x="6971" y="21593"/>
                  </a:lnTo>
                  <a:cubicBezTo>
                    <a:pt x="6971" y="21593"/>
                    <a:pt x="-1464" y="13954"/>
                    <a:pt x="223" y="5153"/>
                  </a:cubicBezTo>
                  <a:cubicBezTo>
                    <a:pt x="1030" y="228"/>
                    <a:pt x="7631" y="-7"/>
                    <a:pt x="9049"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12" name="Shape 35"/>
            <p:cNvSpPr/>
            <p:nvPr/>
          </p:nvSpPr>
          <p:spPr>
            <a:xfrm>
              <a:off x="149362" y="8"/>
              <a:ext cx="516912" cy="105483"/>
            </a:xfrm>
            <a:custGeom>
              <a:avLst/>
              <a:gdLst/>
              <a:ahLst/>
              <a:cxnLst>
                <a:cxn ang="0">
                  <a:pos x="wd2" y="hd2"/>
                </a:cxn>
                <a:cxn ang="5400000">
                  <a:pos x="wd2" y="hd2"/>
                </a:cxn>
                <a:cxn ang="10800000">
                  <a:pos x="wd2" y="hd2"/>
                </a:cxn>
                <a:cxn ang="16200000">
                  <a:pos x="wd2" y="hd2"/>
                </a:cxn>
              </a:cxnLst>
              <a:rect l="0" t="0" r="r" b="b"/>
              <a:pathLst>
                <a:path w="21600" h="21575" fill="norm" stroke="1" extrusionOk="0">
                  <a:moveTo>
                    <a:pt x="10357" y="5"/>
                  </a:moveTo>
                  <a:cubicBezTo>
                    <a:pt x="10516" y="-3"/>
                    <a:pt x="10629" y="13"/>
                    <a:pt x="10692" y="29"/>
                  </a:cubicBezTo>
                  <a:cubicBezTo>
                    <a:pt x="10745" y="9"/>
                    <a:pt x="10791" y="1"/>
                    <a:pt x="10831" y="5"/>
                  </a:cubicBezTo>
                  <a:cubicBezTo>
                    <a:pt x="10855" y="1"/>
                    <a:pt x="10885" y="5"/>
                    <a:pt x="10916" y="13"/>
                  </a:cubicBezTo>
                  <a:cubicBezTo>
                    <a:pt x="10978" y="5"/>
                    <a:pt x="11057" y="-1"/>
                    <a:pt x="11153" y="5"/>
                  </a:cubicBezTo>
                  <a:cubicBezTo>
                    <a:pt x="11192" y="5"/>
                    <a:pt x="11227" y="-1"/>
                    <a:pt x="11271" y="1"/>
                  </a:cubicBezTo>
                  <a:cubicBezTo>
                    <a:pt x="12827" y="-25"/>
                    <a:pt x="17614" y="739"/>
                    <a:pt x="21600" y="10195"/>
                  </a:cubicBezTo>
                  <a:cubicBezTo>
                    <a:pt x="19539" y="16967"/>
                    <a:pt x="15490" y="21575"/>
                    <a:pt x="10831" y="21575"/>
                  </a:cubicBezTo>
                  <a:cubicBezTo>
                    <a:pt x="6123" y="21575"/>
                    <a:pt x="2041" y="16875"/>
                    <a:pt x="0" y="9991"/>
                  </a:cubicBezTo>
                  <a:cubicBezTo>
                    <a:pt x="3968" y="735"/>
                    <a:pt x="8694" y="-25"/>
                    <a:pt x="10239" y="1"/>
                  </a:cubicBezTo>
                  <a:cubicBezTo>
                    <a:pt x="10283" y="-1"/>
                    <a:pt x="10318" y="5"/>
                    <a:pt x="10357" y="5"/>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13" name="Freeform 8"/>
            <p:cNvSpPr/>
            <p:nvPr/>
          </p:nvSpPr>
          <p:spPr>
            <a:xfrm>
              <a:off x="274720" y="1073496"/>
              <a:ext cx="265698" cy="178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16" y="0"/>
                  </a:moveTo>
                  <a:lnTo>
                    <a:pt x="19638" y="0"/>
                  </a:lnTo>
                  <a:cubicBezTo>
                    <a:pt x="19638" y="0"/>
                    <a:pt x="21600" y="0"/>
                    <a:pt x="21600" y="0"/>
                  </a:cubicBezTo>
                  <a:lnTo>
                    <a:pt x="21600" y="21600"/>
                  </a:lnTo>
                  <a:lnTo>
                    <a:pt x="15716" y="21600"/>
                  </a:lnTo>
                  <a:close/>
                  <a:moveTo>
                    <a:pt x="7797" y="0"/>
                  </a:moveTo>
                  <a:lnTo>
                    <a:pt x="9768" y="0"/>
                  </a:lnTo>
                  <a:cubicBezTo>
                    <a:pt x="9768" y="0"/>
                    <a:pt x="11737" y="0"/>
                    <a:pt x="11737" y="0"/>
                  </a:cubicBezTo>
                  <a:lnTo>
                    <a:pt x="11737" y="21600"/>
                  </a:lnTo>
                  <a:lnTo>
                    <a:pt x="7797" y="21600"/>
                  </a:lnTo>
                  <a:close/>
                  <a:moveTo>
                    <a:pt x="0" y="0"/>
                  </a:moveTo>
                  <a:lnTo>
                    <a:pt x="1960" y="0"/>
                  </a:lnTo>
                  <a:cubicBezTo>
                    <a:pt x="1960" y="0"/>
                    <a:pt x="3922" y="0"/>
                    <a:pt x="3922" y="0"/>
                  </a:cubicBezTo>
                  <a:lnTo>
                    <a:pt x="3922" y="21600"/>
                  </a:lnTo>
                  <a:lnTo>
                    <a:pt x="0" y="21600"/>
                  </a:ln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14" name="Freeform 9"/>
            <p:cNvSpPr/>
            <p:nvPr/>
          </p:nvSpPr>
          <p:spPr>
            <a:xfrm>
              <a:off x="256050" y="938857"/>
              <a:ext cx="303937" cy="3122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3" y="918"/>
                  </a:moveTo>
                  <a:lnTo>
                    <a:pt x="4233" y="6642"/>
                  </a:lnTo>
                  <a:lnTo>
                    <a:pt x="17628" y="6642"/>
                  </a:lnTo>
                  <a:lnTo>
                    <a:pt x="17628" y="6253"/>
                  </a:lnTo>
                  <a:cubicBezTo>
                    <a:pt x="17628" y="4950"/>
                    <a:pt x="17628" y="2833"/>
                    <a:pt x="17628" y="1429"/>
                  </a:cubicBezTo>
                  <a:lnTo>
                    <a:pt x="17628" y="918"/>
                  </a:lnTo>
                  <a:close/>
                  <a:moveTo>
                    <a:pt x="3601" y="0"/>
                  </a:moveTo>
                  <a:lnTo>
                    <a:pt x="18259" y="0"/>
                  </a:lnTo>
                  <a:lnTo>
                    <a:pt x="18259" y="6642"/>
                  </a:lnTo>
                  <a:lnTo>
                    <a:pt x="20192" y="6642"/>
                  </a:lnTo>
                  <a:cubicBezTo>
                    <a:pt x="20969" y="6642"/>
                    <a:pt x="21600" y="7255"/>
                    <a:pt x="21600" y="8012"/>
                  </a:cubicBezTo>
                  <a:cubicBezTo>
                    <a:pt x="21600" y="8769"/>
                    <a:pt x="20969" y="9383"/>
                    <a:pt x="20192" y="9383"/>
                  </a:cubicBezTo>
                  <a:lnTo>
                    <a:pt x="15048" y="9383"/>
                  </a:lnTo>
                  <a:lnTo>
                    <a:pt x="15048" y="21600"/>
                  </a:lnTo>
                  <a:lnTo>
                    <a:pt x="11619" y="21600"/>
                  </a:lnTo>
                  <a:lnTo>
                    <a:pt x="11619" y="9383"/>
                  </a:lnTo>
                  <a:lnTo>
                    <a:pt x="8191" y="9383"/>
                  </a:lnTo>
                  <a:lnTo>
                    <a:pt x="8191" y="21600"/>
                  </a:lnTo>
                  <a:lnTo>
                    <a:pt x="4763" y="21600"/>
                  </a:lnTo>
                  <a:lnTo>
                    <a:pt x="4763" y="9383"/>
                  </a:lnTo>
                  <a:lnTo>
                    <a:pt x="1409" y="9383"/>
                  </a:lnTo>
                  <a:cubicBezTo>
                    <a:pt x="631" y="9383"/>
                    <a:pt x="0" y="8769"/>
                    <a:pt x="0" y="8012"/>
                  </a:cubicBezTo>
                  <a:cubicBezTo>
                    <a:pt x="0" y="7255"/>
                    <a:pt x="631" y="6642"/>
                    <a:pt x="1409" y="6642"/>
                  </a:cubicBezTo>
                  <a:lnTo>
                    <a:pt x="3601" y="6642"/>
                  </a:lnTo>
                  <a:lnTo>
                    <a:pt x="3601" y="6253"/>
                  </a:lnTo>
                  <a:cubicBezTo>
                    <a:pt x="3601" y="4863"/>
                    <a:pt x="3601" y="2547"/>
                    <a:pt x="3601" y="1158"/>
                  </a:cubicBezTo>
                  <a:lnTo>
                    <a:pt x="3601" y="918"/>
                  </a:lnTo>
                  <a:cubicBezTo>
                    <a:pt x="3601" y="918"/>
                    <a:pt x="3601" y="688"/>
                    <a:pt x="3601" y="459"/>
                  </a:cubicBezTo>
                  <a:lnTo>
                    <a:pt x="3601" y="143"/>
                  </a:lnTo>
                  <a:cubicBezTo>
                    <a:pt x="3601" y="57"/>
                    <a:pt x="3601" y="0"/>
                    <a:pt x="3601"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816" name="Shape 6"/>
          <p:cNvSpPr/>
          <p:nvPr/>
        </p:nvSpPr>
        <p:spPr>
          <a:xfrm>
            <a:off x="1716866" y="3414076"/>
            <a:ext cx="1053910" cy="993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53" y="9723"/>
                </a:moveTo>
                <a:lnTo>
                  <a:pt x="7063" y="2130"/>
                </a:lnTo>
                <a:lnTo>
                  <a:pt x="10380" y="11389"/>
                </a:lnTo>
                <a:lnTo>
                  <a:pt x="19679" y="12253"/>
                </a:lnTo>
                <a:lnTo>
                  <a:pt x="14269" y="19845"/>
                </a:lnTo>
                <a:cubicBezTo>
                  <a:pt x="14269" y="19845"/>
                  <a:pt x="1653" y="9723"/>
                  <a:pt x="1653" y="9723"/>
                </a:cubicBezTo>
                <a:close/>
                <a:moveTo>
                  <a:pt x="18740" y="10908"/>
                </a:moveTo>
                <a:lnTo>
                  <a:pt x="11220" y="10210"/>
                </a:lnTo>
                <a:lnTo>
                  <a:pt x="8538" y="2723"/>
                </a:lnTo>
                <a:cubicBezTo>
                  <a:pt x="8538" y="2723"/>
                  <a:pt x="18740" y="10908"/>
                  <a:pt x="18740" y="10908"/>
                </a:cubicBezTo>
                <a:close/>
                <a:moveTo>
                  <a:pt x="20658" y="10878"/>
                </a:moveTo>
                <a:lnTo>
                  <a:pt x="8043" y="755"/>
                </a:lnTo>
                <a:lnTo>
                  <a:pt x="7101" y="0"/>
                </a:lnTo>
                <a:lnTo>
                  <a:pt x="6389" y="999"/>
                </a:lnTo>
                <a:lnTo>
                  <a:pt x="712" y="8967"/>
                </a:lnTo>
                <a:lnTo>
                  <a:pt x="0" y="9966"/>
                </a:lnTo>
                <a:lnTo>
                  <a:pt x="941" y="10721"/>
                </a:lnTo>
                <a:lnTo>
                  <a:pt x="13556" y="20844"/>
                </a:lnTo>
                <a:lnTo>
                  <a:pt x="14498" y="21600"/>
                </a:lnTo>
                <a:lnTo>
                  <a:pt x="15210" y="20601"/>
                </a:lnTo>
                <a:lnTo>
                  <a:pt x="20888" y="12633"/>
                </a:lnTo>
                <a:lnTo>
                  <a:pt x="21600" y="11634"/>
                </a:lnTo>
                <a:cubicBezTo>
                  <a:pt x="21600" y="11634"/>
                  <a:pt x="20658" y="10878"/>
                  <a:pt x="20658" y="10878"/>
                </a:cubicBezTo>
                <a:close/>
              </a:path>
            </a:pathLst>
          </a:custGeom>
          <a:solidFill>
            <a:srgbClr val="71982B">
              <a:alpha val="2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17" name="Shape 7"/>
          <p:cNvSpPr/>
          <p:nvPr/>
        </p:nvSpPr>
        <p:spPr>
          <a:xfrm>
            <a:off x="2805184" y="4309450"/>
            <a:ext cx="1006544" cy="10109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4860"/>
                </a:moveTo>
                <a:cubicBezTo>
                  <a:pt x="8549" y="14860"/>
                  <a:pt x="6723" y="13042"/>
                  <a:pt x="6723" y="10801"/>
                </a:cubicBezTo>
                <a:cubicBezTo>
                  <a:pt x="6723" y="8558"/>
                  <a:pt x="8549" y="6741"/>
                  <a:pt x="10801" y="6741"/>
                </a:cubicBezTo>
                <a:cubicBezTo>
                  <a:pt x="13051" y="6741"/>
                  <a:pt x="14878" y="8558"/>
                  <a:pt x="14878" y="10801"/>
                </a:cubicBezTo>
                <a:cubicBezTo>
                  <a:pt x="14878" y="13042"/>
                  <a:pt x="13051" y="14860"/>
                  <a:pt x="10801" y="14860"/>
                </a:cubicBezTo>
                <a:close/>
                <a:moveTo>
                  <a:pt x="21389" y="12962"/>
                </a:moveTo>
                <a:lnTo>
                  <a:pt x="21600" y="10961"/>
                </a:lnTo>
                <a:lnTo>
                  <a:pt x="19089" y="10698"/>
                </a:lnTo>
                <a:cubicBezTo>
                  <a:pt x="19082" y="10307"/>
                  <a:pt x="19049" y="9923"/>
                  <a:pt x="18990" y="9547"/>
                </a:cubicBezTo>
                <a:lnTo>
                  <a:pt x="21415" y="8856"/>
                </a:lnTo>
                <a:lnTo>
                  <a:pt x="20859" y="6921"/>
                </a:lnTo>
                <a:lnTo>
                  <a:pt x="18434" y="7612"/>
                </a:lnTo>
                <a:cubicBezTo>
                  <a:pt x="18282" y="7256"/>
                  <a:pt x="18106" y="6912"/>
                  <a:pt x="17907" y="6584"/>
                </a:cubicBezTo>
                <a:lnTo>
                  <a:pt x="19894" y="5039"/>
                </a:lnTo>
                <a:lnTo>
                  <a:pt x="18649" y="3452"/>
                </a:lnTo>
                <a:lnTo>
                  <a:pt x="16661" y="4999"/>
                </a:lnTo>
                <a:cubicBezTo>
                  <a:pt x="16387" y="4727"/>
                  <a:pt x="16095" y="4474"/>
                  <a:pt x="15786" y="4240"/>
                </a:cubicBezTo>
                <a:lnTo>
                  <a:pt x="17047" y="2066"/>
                </a:lnTo>
                <a:lnTo>
                  <a:pt x="15297" y="1059"/>
                </a:lnTo>
                <a:lnTo>
                  <a:pt x="14036" y="3234"/>
                </a:lnTo>
                <a:cubicBezTo>
                  <a:pt x="13507" y="3008"/>
                  <a:pt x="12946" y="2839"/>
                  <a:pt x="12366" y="2728"/>
                </a:cubicBezTo>
                <a:lnTo>
                  <a:pt x="12744" y="310"/>
                </a:lnTo>
                <a:lnTo>
                  <a:pt x="10746" y="0"/>
                </a:lnTo>
                <a:lnTo>
                  <a:pt x="10341" y="2590"/>
                </a:lnTo>
                <a:cubicBezTo>
                  <a:pt x="9756" y="2621"/>
                  <a:pt x="9188" y="2714"/>
                  <a:pt x="8642" y="2858"/>
                </a:cubicBezTo>
                <a:lnTo>
                  <a:pt x="7697" y="529"/>
                </a:lnTo>
                <a:lnTo>
                  <a:pt x="5823" y="1285"/>
                </a:lnTo>
                <a:lnTo>
                  <a:pt x="6768" y="3613"/>
                </a:lnTo>
                <a:cubicBezTo>
                  <a:pt x="6429" y="3800"/>
                  <a:pt x="6103" y="4011"/>
                  <a:pt x="5796" y="4244"/>
                </a:cubicBezTo>
                <a:lnTo>
                  <a:pt x="4042" y="2435"/>
                </a:lnTo>
                <a:lnTo>
                  <a:pt x="2588" y="3834"/>
                </a:lnTo>
                <a:lnTo>
                  <a:pt x="4341" y="5641"/>
                </a:lnTo>
                <a:cubicBezTo>
                  <a:pt x="4099" y="5938"/>
                  <a:pt x="3875" y="6255"/>
                  <a:pt x="3675" y="6586"/>
                </a:cubicBezTo>
                <a:lnTo>
                  <a:pt x="1371" y="5564"/>
                </a:lnTo>
                <a:lnTo>
                  <a:pt x="549" y="7403"/>
                </a:lnTo>
                <a:lnTo>
                  <a:pt x="2853" y="8425"/>
                </a:lnTo>
                <a:cubicBezTo>
                  <a:pt x="2741" y="8790"/>
                  <a:pt x="2653" y="9166"/>
                  <a:pt x="2592" y="9549"/>
                </a:cubicBezTo>
                <a:lnTo>
                  <a:pt x="70" y="9461"/>
                </a:lnTo>
                <a:lnTo>
                  <a:pt x="0" y="11473"/>
                </a:lnTo>
                <a:lnTo>
                  <a:pt x="2523" y="11561"/>
                </a:lnTo>
                <a:cubicBezTo>
                  <a:pt x="2558" y="11950"/>
                  <a:pt x="2618" y="12331"/>
                  <a:pt x="2704" y="12701"/>
                </a:cubicBezTo>
                <a:lnTo>
                  <a:pt x="332" y="13560"/>
                </a:lnTo>
                <a:lnTo>
                  <a:pt x="1025" y="15452"/>
                </a:lnTo>
                <a:lnTo>
                  <a:pt x="3396" y="14593"/>
                </a:lnTo>
                <a:cubicBezTo>
                  <a:pt x="3571" y="14937"/>
                  <a:pt x="3772" y="15267"/>
                  <a:pt x="3993" y="15583"/>
                </a:cubicBezTo>
                <a:lnTo>
                  <a:pt x="2117" y="17263"/>
                </a:lnTo>
                <a:lnTo>
                  <a:pt x="3471" y="18760"/>
                </a:lnTo>
                <a:lnTo>
                  <a:pt x="5347" y="17077"/>
                </a:lnTo>
                <a:cubicBezTo>
                  <a:pt x="5637" y="17329"/>
                  <a:pt x="5948" y="17562"/>
                  <a:pt x="6272" y="17773"/>
                </a:cubicBezTo>
                <a:lnTo>
                  <a:pt x="5166" y="20031"/>
                </a:lnTo>
                <a:lnTo>
                  <a:pt x="6983" y="20913"/>
                </a:lnTo>
                <a:lnTo>
                  <a:pt x="8089" y="18654"/>
                </a:lnTo>
                <a:cubicBezTo>
                  <a:pt x="8451" y="18780"/>
                  <a:pt x="8824" y="18880"/>
                  <a:pt x="9208" y="18954"/>
                </a:cubicBezTo>
                <a:lnTo>
                  <a:pt x="9032" y="21460"/>
                </a:lnTo>
                <a:lnTo>
                  <a:pt x="11049" y="21600"/>
                </a:lnTo>
                <a:lnTo>
                  <a:pt x="11225" y="19094"/>
                </a:lnTo>
                <a:cubicBezTo>
                  <a:pt x="11616" y="19075"/>
                  <a:pt x="12001" y="19027"/>
                  <a:pt x="12377" y="18954"/>
                </a:cubicBezTo>
                <a:lnTo>
                  <a:pt x="13156" y="21343"/>
                </a:lnTo>
                <a:lnTo>
                  <a:pt x="15078" y="20720"/>
                </a:lnTo>
                <a:lnTo>
                  <a:pt x="14298" y="18332"/>
                </a:lnTo>
                <a:cubicBezTo>
                  <a:pt x="14652" y="18169"/>
                  <a:pt x="14989" y="17981"/>
                  <a:pt x="15312" y="17770"/>
                </a:cubicBezTo>
                <a:lnTo>
                  <a:pt x="16935" y="19696"/>
                </a:lnTo>
                <a:lnTo>
                  <a:pt x="18483" y="18403"/>
                </a:lnTo>
                <a:lnTo>
                  <a:pt x="16860" y="16477"/>
                </a:lnTo>
                <a:cubicBezTo>
                  <a:pt x="17124" y="16195"/>
                  <a:pt x="17368" y="15895"/>
                  <a:pt x="17590" y="15580"/>
                </a:cubicBezTo>
                <a:lnTo>
                  <a:pt x="19819" y="16761"/>
                </a:lnTo>
                <a:lnTo>
                  <a:pt x="20768" y="14983"/>
                </a:lnTo>
                <a:lnTo>
                  <a:pt x="18541" y="13803"/>
                </a:lnTo>
                <a:cubicBezTo>
                  <a:pt x="18678" y="13447"/>
                  <a:pt x="18791" y="13079"/>
                  <a:pt x="18878" y="12701"/>
                </a:cubicBezTo>
                <a:cubicBezTo>
                  <a:pt x="18878" y="12701"/>
                  <a:pt x="21389" y="12962"/>
                  <a:pt x="21389" y="12962"/>
                </a:cubicBezTo>
                <a:close/>
              </a:path>
            </a:pathLst>
          </a:custGeom>
          <a:solidFill>
            <a:srgbClr val="FEFEFE"/>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825" name="Group 14"/>
          <p:cNvGrpSpPr/>
          <p:nvPr/>
        </p:nvGrpSpPr>
        <p:grpSpPr>
          <a:xfrm>
            <a:off x="483511" y="3439510"/>
            <a:ext cx="1514174" cy="1503017"/>
            <a:chOff x="0" y="0"/>
            <a:chExt cx="1514172" cy="1503015"/>
          </a:xfrm>
        </p:grpSpPr>
        <p:sp>
          <p:nvSpPr>
            <p:cNvPr id="4818" name="Shape 8"/>
            <p:cNvSpPr/>
            <p:nvPr/>
          </p:nvSpPr>
          <p:spPr>
            <a:xfrm>
              <a:off x="-1" y="27662"/>
              <a:ext cx="1475445" cy="1475353"/>
            </a:xfrm>
            <a:prstGeom prst="ellipse">
              <a:avLst/>
            </a:prstGeom>
            <a:gradFill flip="none" rotWithShape="1">
              <a:gsLst>
                <a:gs pos="49000">
                  <a:srgbClr val="6491C8"/>
                </a:gs>
                <a:gs pos="50000">
                  <a:srgbClr val="3B6BA6"/>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19" name="Shape 9"/>
            <p:cNvSpPr/>
            <p:nvPr/>
          </p:nvSpPr>
          <p:spPr>
            <a:xfrm>
              <a:off x="190323" y="217985"/>
              <a:ext cx="1090984" cy="1090973"/>
            </a:xfrm>
            <a:prstGeom prst="ellipse">
              <a:avLst/>
            </a:prstGeom>
            <a:solidFill>
              <a:srgbClr val="EAF4D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20" name="Shape 10"/>
            <p:cNvSpPr/>
            <p:nvPr/>
          </p:nvSpPr>
          <p:spPr>
            <a:xfrm>
              <a:off x="385178" y="412841"/>
              <a:ext cx="706500" cy="706429"/>
            </a:xfrm>
            <a:prstGeom prst="ellipse">
              <a:avLst/>
            </a:prstGeom>
            <a:gradFill flip="none" rotWithShape="1">
              <a:gsLst>
                <a:gs pos="49000">
                  <a:srgbClr val="6491C8"/>
                </a:gs>
                <a:gs pos="50000">
                  <a:srgbClr val="3B6BA6"/>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21" name="Shape 11"/>
            <p:cNvSpPr/>
            <p:nvPr/>
          </p:nvSpPr>
          <p:spPr>
            <a:xfrm>
              <a:off x="575502" y="603164"/>
              <a:ext cx="322095" cy="3219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10"/>
                  </a:moveTo>
                  <a:cubicBezTo>
                    <a:pt x="21600" y="16771"/>
                    <a:pt x="16765" y="21600"/>
                    <a:pt x="10808" y="21600"/>
                  </a:cubicBezTo>
                  <a:cubicBezTo>
                    <a:pt x="4835" y="21600"/>
                    <a:pt x="0" y="16771"/>
                    <a:pt x="0" y="10810"/>
                  </a:cubicBezTo>
                  <a:cubicBezTo>
                    <a:pt x="0" y="4835"/>
                    <a:pt x="4835" y="0"/>
                    <a:pt x="10808" y="0"/>
                  </a:cubicBezTo>
                  <a:cubicBezTo>
                    <a:pt x="16765" y="0"/>
                    <a:pt x="21600" y="4835"/>
                    <a:pt x="21600" y="10810"/>
                  </a:cubicBezTo>
                  <a:close/>
                </a:path>
              </a:pathLst>
            </a:custGeom>
            <a:solidFill>
              <a:srgbClr val="EAF4D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22" name="Shape 12"/>
            <p:cNvSpPr/>
            <p:nvPr/>
          </p:nvSpPr>
          <p:spPr>
            <a:xfrm>
              <a:off x="738637" y="603164"/>
              <a:ext cx="160935" cy="3219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4" y="0"/>
                    <a:pt x="21600" y="4835"/>
                    <a:pt x="21600" y="10810"/>
                  </a:cubicBezTo>
                  <a:cubicBezTo>
                    <a:pt x="21600" y="16771"/>
                    <a:pt x="11924" y="21600"/>
                    <a:pt x="0" y="21600"/>
                  </a:cubicBezTo>
                  <a:cubicBezTo>
                    <a:pt x="0" y="21600"/>
                    <a:pt x="0" y="0"/>
                    <a:pt x="0" y="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23" name="Shape 13"/>
            <p:cNvSpPr/>
            <p:nvPr/>
          </p:nvSpPr>
          <p:spPr>
            <a:xfrm>
              <a:off x="739110" y="-1"/>
              <a:ext cx="775063" cy="13070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962" y="2159"/>
                  </a:moveTo>
                  <a:lnTo>
                    <a:pt x="16992" y="0"/>
                  </a:lnTo>
                  <a:lnTo>
                    <a:pt x="13759" y="1917"/>
                  </a:lnTo>
                  <a:lnTo>
                    <a:pt x="14548" y="3665"/>
                  </a:lnTo>
                  <a:lnTo>
                    <a:pt x="10492" y="6072"/>
                  </a:lnTo>
                  <a:cubicBezTo>
                    <a:pt x="7763" y="4526"/>
                    <a:pt x="4074" y="3571"/>
                    <a:pt x="3" y="3571"/>
                  </a:cubicBezTo>
                  <a:lnTo>
                    <a:pt x="3" y="6748"/>
                  </a:lnTo>
                  <a:cubicBezTo>
                    <a:pt x="2595" y="6748"/>
                    <a:pt x="4946" y="7348"/>
                    <a:pt x="6704" y="8320"/>
                  </a:cubicBezTo>
                  <a:lnTo>
                    <a:pt x="3582" y="10172"/>
                  </a:lnTo>
                  <a:lnTo>
                    <a:pt x="2027" y="8329"/>
                  </a:lnTo>
                  <a:lnTo>
                    <a:pt x="1257" y="10032"/>
                  </a:lnTo>
                  <a:cubicBezTo>
                    <a:pt x="859" y="9963"/>
                    <a:pt x="439" y="9925"/>
                    <a:pt x="3" y="9925"/>
                  </a:cubicBezTo>
                  <a:lnTo>
                    <a:pt x="3" y="12803"/>
                  </a:lnTo>
                  <a:lnTo>
                    <a:pt x="0" y="12810"/>
                  </a:lnTo>
                  <a:lnTo>
                    <a:pt x="3" y="12810"/>
                  </a:lnTo>
                  <a:lnTo>
                    <a:pt x="3" y="15245"/>
                  </a:lnTo>
                  <a:cubicBezTo>
                    <a:pt x="2479" y="15245"/>
                    <a:pt x="4488" y="14056"/>
                    <a:pt x="4488" y="12587"/>
                  </a:cubicBezTo>
                  <a:cubicBezTo>
                    <a:pt x="4488" y="12424"/>
                    <a:pt x="4460" y="12264"/>
                    <a:pt x="4412" y="12109"/>
                  </a:cubicBezTo>
                  <a:lnTo>
                    <a:pt x="7556" y="11611"/>
                  </a:lnTo>
                  <a:lnTo>
                    <a:pt x="4452" y="10686"/>
                  </a:lnTo>
                  <a:lnTo>
                    <a:pt x="7555" y="8846"/>
                  </a:lnTo>
                  <a:cubicBezTo>
                    <a:pt x="8983" y="9860"/>
                    <a:pt x="9844" y="11163"/>
                    <a:pt x="9844" y="12587"/>
                  </a:cubicBezTo>
                  <a:cubicBezTo>
                    <a:pt x="9844" y="15809"/>
                    <a:pt x="5436" y="18422"/>
                    <a:pt x="3" y="18422"/>
                  </a:cubicBezTo>
                  <a:lnTo>
                    <a:pt x="3" y="21600"/>
                  </a:lnTo>
                  <a:cubicBezTo>
                    <a:pt x="8397" y="21600"/>
                    <a:pt x="15204" y="17564"/>
                    <a:pt x="15204" y="12587"/>
                  </a:cubicBezTo>
                  <a:cubicBezTo>
                    <a:pt x="15204" y="10286"/>
                    <a:pt x="13738" y="8192"/>
                    <a:pt x="11345" y="6599"/>
                  </a:cubicBezTo>
                  <a:lnTo>
                    <a:pt x="15420" y="4183"/>
                  </a:lnTo>
                  <a:lnTo>
                    <a:pt x="18372" y="4653"/>
                  </a:lnTo>
                  <a:lnTo>
                    <a:pt x="21600" y="2735"/>
                  </a:lnTo>
                  <a:cubicBezTo>
                    <a:pt x="21600" y="2735"/>
                    <a:pt x="17962" y="2159"/>
                    <a:pt x="17962" y="2159"/>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24" name="Shape 14"/>
            <p:cNvSpPr/>
            <p:nvPr/>
          </p:nvSpPr>
          <p:spPr>
            <a:xfrm>
              <a:off x="734105" y="5004"/>
              <a:ext cx="644521" cy="775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640"/>
                  </a:moveTo>
                  <a:lnTo>
                    <a:pt x="20433" y="0"/>
                  </a:lnTo>
                  <a:lnTo>
                    <a:pt x="16546" y="3233"/>
                  </a:lnTo>
                  <a:lnTo>
                    <a:pt x="17500" y="6181"/>
                  </a:lnTo>
                  <a:lnTo>
                    <a:pt x="4302" y="17152"/>
                  </a:lnTo>
                  <a:lnTo>
                    <a:pt x="2438" y="14044"/>
                  </a:lnTo>
                  <a:lnTo>
                    <a:pt x="1219" y="17823"/>
                  </a:lnTo>
                  <a:lnTo>
                    <a:pt x="0" y="21600"/>
                  </a:lnTo>
                  <a:cubicBezTo>
                    <a:pt x="0" y="21600"/>
                    <a:pt x="21600" y="3640"/>
                    <a:pt x="21600" y="364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828" name="Group 15"/>
          <p:cNvGrpSpPr/>
          <p:nvPr/>
        </p:nvGrpSpPr>
        <p:grpSpPr>
          <a:xfrm>
            <a:off x="2275969" y="2689303"/>
            <a:ext cx="1351622" cy="1351340"/>
            <a:chOff x="12" y="23"/>
            <a:chExt cx="1351621" cy="1351339"/>
          </a:xfrm>
        </p:grpSpPr>
        <p:sp>
          <p:nvSpPr>
            <p:cNvPr id="4826" name="Shape 16"/>
            <p:cNvSpPr/>
            <p:nvPr/>
          </p:nvSpPr>
          <p:spPr>
            <a:xfrm>
              <a:off x="543784" y="453163"/>
              <a:ext cx="243886" cy="372532"/>
            </a:xfrm>
            <a:custGeom>
              <a:avLst/>
              <a:gdLst/>
              <a:ahLst/>
              <a:cxnLst>
                <a:cxn ang="0">
                  <a:pos x="wd2" y="hd2"/>
                </a:cxn>
                <a:cxn ang="5400000">
                  <a:pos x="wd2" y="hd2"/>
                </a:cxn>
                <a:cxn ang="10800000">
                  <a:pos x="wd2" y="hd2"/>
                </a:cxn>
                <a:cxn ang="16200000">
                  <a:pos x="wd2" y="hd2"/>
                </a:cxn>
              </a:cxnLst>
              <a:rect l="0" t="0" r="r" b="b"/>
              <a:pathLst>
                <a:path w="20033" h="21017" fill="norm" stroke="1" extrusionOk="0">
                  <a:moveTo>
                    <a:pt x="14370" y="225"/>
                  </a:moveTo>
                  <a:cubicBezTo>
                    <a:pt x="4643" y="1416"/>
                    <a:pt x="-1567" y="8678"/>
                    <a:pt x="346" y="16042"/>
                  </a:cubicBezTo>
                  <a:cubicBezTo>
                    <a:pt x="1213" y="19382"/>
                    <a:pt x="4276" y="21513"/>
                    <a:pt x="9139" y="20917"/>
                  </a:cubicBezTo>
                  <a:cubicBezTo>
                    <a:pt x="15548" y="20132"/>
                    <a:pt x="19947" y="13796"/>
                    <a:pt x="19940" y="8942"/>
                  </a:cubicBezTo>
                  <a:lnTo>
                    <a:pt x="20033" y="79"/>
                  </a:lnTo>
                  <a:cubicBezTo>
                    <a:pt x="18869" y="-12"/>
                    <a:pt x="16912" y="-87"/>
                    <a:pt x="14370" y="225"/>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27" name="Shape 17"/>
            <p:cNvSpPr/>
            <p:nvPr/>
          </p:nvSpPr>
          <p:spPr>
            <a:xfrm>
              <a:off x="12" y="23"/>
              <a:ext cx="1351622" cy="1351340"/>
            </a:xfrm>
            <a:custGeom>
              <a:avLst/>
              <a:gdLst/>
              <a:ahLst/>
              <a:cxnLst>
                <a:cxn ang="0">
                  <a:pos x="wd2" y="hd2"/>
                </a:cxn>
                <a:cxn ang="5400000">
                  <a:pos x="wd2" y="hd2"/>
                </a:cxn>
                <a:cxn ang="10800000">
                  <a:pos x="wd2" y="hd2"/>
                </a:cxn>
                <a:cxn ang="16200000">
                  <a:pos x="wd2" y="hd2"/>
                </a:cxn>
              </a:cxnLst>
              <a:rect l="0" t="0" r="r" b="b"/>
              <a:pathLst>
                <a:path w="20938" h="21079" fill="norm" stroke="1" extrusionOk="0">
                  <a:moveTo>
                    <a:pt x="14404" y="13273"/>
                  </a:moveTo>
                  <a:cubicBezTo>
                    <a:pt x="13570" y="13423"/>
                    <a:pt x="12699" y="12994"/>
                    <a:pt x="12534" y="11703"/>
                  </a:cubicBezTo>
                  <a:lnTo>
                    <a:pt x="12451" y="11718"/>
                  </a:lnTo>
                  <a:cubicBezTo>
                    <a:pt x="11941" y="13087"/>
                    <a:pt x="11090" y="13868"/>
                    <a:pt x="9840" y="14093"/>
                  </a:cubicBezTo>
                  <a:cubicBezTo>
                    <a:pt x="8631" y="14310"/>
                    <a:pt x="7414" y="13511"/>
                    <a:pt x="7120" y="11852"/>
                  </a:cubicBezTo>
                  <a:cubicBezTo>
                    <a:pt x="6659" y="9250"/>
                    <a:pt x="8281" y="6512"/>
                    <a:pt x="11179" y="5991"/>
                  </a:cubicBezTo>
                  <a:cubicBezTo>
                    <a:pt x="12075" y="5830"/>
                    <a:pt x="12900" y="5877"/>
                    <a:pt x="13487" y="6031"/>
                  </a:cubicBezTo>
                  <a:lnTo>
                    <a:pt x="13451" y="9958"/>
                  </a:lnTo>
                  <a:cubicBezTo>
                    <a:pt x="13421" y="11609"/>
                    <a:pt x="13801" y="12298"/>
                    <a:pt x="14493" y="12196"/>
                  </a:cubicBezTo>
                  <a:cubicBezTo>
                    <a:pt x="15559" y="12026"/>
                    <a:pt x="16495" y="10385"/>
                    <a:pt x="16063" y="7951"/>
                  </a:cubicBezTo>
                  <a:cubicBezTo>
                    <a:pt x="15524" y="4907"/>
                    <a:pt x="13324" y="3051"/>
                    <a:pt x="10094" y="3631"/>
                  </a:cubicBezTo>
                  <a:cubicBezTo>
                    <a:pt x="6696" y="4241"/>
                    <a:pt x="4321" y="7461"/>
                    <a:pt x="5075" y="11722"/>
                  </a:cubicBezTo>
                  <a:cubicBezTo>
                    <a:pt x="5696" y="15227"/>
                    <a:pt x="8351" y="16980"/>
                    <a:pt x="11436" y="16426"/>
                  </a:cubicBezTo>
                  <a:cubicBezTo>
                    <a:pt x="12624" y="16213"/>
                    <a:pt x="13684" y="15763"/>
                    <a:pt x="14453" y="15126"/>
                  </a:cubicBezTo>
                  <a:lnTo>
                    <a:pt x="14946" y="15969"/>
                  </a:lnTo>
                  <a:cubicBezTo>
                    <a:pt x="13908" y="16784"/>
                    <a:pt x="12781" y="17224"/>
                    <a:pt x="11385" y="17475"/>
                  </a:cubicBezTo>
                  <a:cubicBezTo>
                    <a:pt x="7967" y="18089"/>
                    <a:pt x="4624" y="16091"/>
                    <a:pt x="3910" y="12061"/>
                  </a:cubicBezTo>
                  <a:cubicBezTo>
                    <a:pt x="3144" y="7737"/>
                    <a:pt x="5462" y="3467"/>
                    <a:pt x="10089" y="2635"/>
                  </a:cubicBezTo>
                  <a:cubicBezTo>
                    <a:pt x="13716" y="1984"/>
                    <a:pt x="16608" y="4106"/>
                    <a:pt x="17229" y="7611"/>
                  </a:cubicBezTo>
                  <a:cubicBezTo>
                    <a:pt x="17787" y="10760"/>
                    <a:pt x="16363" y="12921"/>
                    <a:pt x="14404" y="13273"/>
                  </a:cubicBezTo>
                  <a:close/>
                  <a:moveTo>
                    <a:pt x="19500" y="14936"/>
                  </a:moveTo>
                  <a:cubicBezTo>
                    <a:pt x="20574" y="13180"/>
                    <a:pt x="21105" y="11103"/>
                    <a:pt x="20891" y="8938"/>
                  </a:cubicBezTo>
                  <a:cubicBezTo>
                    <a:pt x="20349" y="3456"/>
                    <a:pt x="15244" y="-521"/>
                    <a:pt x="9488" y="56"/>
                  </a:cubicBezTo>
                  <a:cubicBezTo>
                    <a:pt x="3732" y="632"/>
                    <a:pt x="-495" y="5544"/>
                    <a:pt x="47" y="11026"/>
                  </a:cubicBezTo>
                  <a:cubicBezTo>
                    <a:pt x="588" y="16509"/>
                    <a:pt x="5693" y="20485"/>
                    <a:pt x="11449" y="19909"/>
                  </a:cubicBezTo>
                  <a:cubicBezTo>
                    <a:pt x="13563" y="19697"/>
                    <a:pt x="15467" y="18898"/>
                    <a:pt x="17008" y="17704"/>
                  </a:cubicBezTo>
                  <a:lnTo>
                    <a:pt x="20575" y="21079"/>
                  </a:lnTo>
                  <a:lnTo>
                    <a:pt x="19344" y="15174"/>
                  </a:lnTo>
                  <a:cubicBezTo>
                    <a:pt x="19396" y="15095"/>
                    <a:pt x="19450" y="15017"/>
                    <a:pt x="19500" y="1493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829" name="Shape 19"/>
          <p:cNvSpPr/>
          <p:nvPr/>
        </p:nvSpPr>
        <p:spPr>
          <a:xfrm>
            <a:off x="2808564" y="3995315"/>
            <a:ext cx="822584" cy="695397"/>
          </a:xfrm>
          <a:custGeom>
            <a:avLst/>
            <a:gdLst/>
            <a:ahLst/>
            <a:cxnLst>
              <a:cxn ang="0">
                <a:pos x="wd2" y="hd2"/>
              </a:cxn>
              <a:cxn ang="5400000">
                <a:pos x="wd2" y="hd2"/>
              </a:cxn>
              <a:cxn ang="10800000">
                <a:pos x="wd2" y="hd2"/>
              </a:cxn>
              <a:cxn ang="16200000">
                <a:pos x="wd2" y="hd2"/>
              </a:cxn>
            </a:cxnLst>
            <a:rect l="0" t="0" r="r" b="b"/>
            <a:pathLst>
              <a:path w="20845" h="19735" fill="norm" stroke="1" extrusionOk="0">
                <a:moveTo>
                  <a:pt x="12190" y="229"/>
                </a:moveTo>
                <a:cubicBezTo>
                  <a:pt x="6599" y="-932"/>
                  <a:pt x="1351" y="2443"/>
                  <a:pt x="470" y="7766"/>
                </a:cubicBezTo>
                <a:cubicBezTo>
                  <a:pt x="122" y="9868"/>
                  <a:pt x="507" y="11961"/>
                  <a:pt x="1445" y="13795"/>
                </a:cubicBezTo>
                <a:cubicBezTo>
                  <a:pt x="1489" y="13880"/>
                  <a:pt x="1537" y="13962"/>
                  <a:pt x="1583" y="14046"/>
                </a:cubicBezTo>
                <a:lnTo>
                  <a:pt x="0" y="19712"/>
                </a:lnTo>
                <a:lnTo>
                  <a:pt x="3705" y="16770"/>
                </a:lnTo>
                <a:cubicBezTo>
                  <a:pt x="5135" y="18100"/>
                  <a:pt x="6946" y="19081"/>
                  <a:pt x="8999" y="19507"/>
                </a:cubicBezTo>
                <a:cubicBezTo>
                  <a:pt x="14590" y="20668"/>
                  <a:pt x="19838" y="17294"/>
                  <a:pt x="20719" y="11970"/>
                </a:cubicBezTo>
                <a:cubicBezTo>
                  <a:pt x="21600" y="6647"/>
                  <a:pt x="17781" y="1390"/>
                  <a:pt x="12190" y="229"/>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30" name="Freeform 17"/>
          <p:cNvSpPr/>
          <p:nvPr/>
        </p:nvSpPr>
        <p:spPr>
          <a:xfrm>
            <a:off x="2092873" y="2987305"/>
            <a:ext cx="369151" cy="4915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17" y="0"/>
                </a:moveTo>
                <a:cubicBezTo>
                  <a:pt x="15160" y="0"/>
                  <a:pt x="21600" y="4835"/>
                  <a:pt x="21600" y="10800"/>
                </a:cubicBezTo>
                <a:cubicBezTo>
                  <a:pt x="21600" y="16765"/>
                  <a:pt x="15160" y="21600"/>
                  <a:pt x="7217" y="21600"/>
                </a:cubicBezTo>
                <a:cubicBezTo>
                  <a:pt x="7203" y="21600"/>
                  <a:pt x="7190" y="21598"/>
                  <a:pt x="7175" y="21598"/>
                </a:cubicBezTo>
                <a:cubicBezTo>
                  <a:pt x="7176" y="21598"/>
                  <a:pt x="7177" y="21598"/>
                  <a:pt x="7177" y="21598"/>
                </a:cubicBezTo>
                <a:lnTo>
                  <a:pt x="7177" y="13739"/>
                </a:lnTo>
                <a:lnTo>
                  <a:pt x="7217" y="13723"/>
                </a:lnTo>
                <a:lnTo>
                  <a:pt x="11761" y="15516"/>
                </a:lnTo>
                <a:lnTo>
                  <a:pt x="10892" y="11717"/>
                </a:lnTo>
                <a:lnTo>
                  <a:pt x="14568" y="9027"/>
                </a:lnTo>
                <a:lnTo>
                  <a:pt x="9488" y="8472"/>
                </a:lnTo>
                <a:lnTo>
                  <a:pt x="7312" y="5159"/>
                </a:lnTo>
                <a:lnTo>
                  <a:pt x="7312" y="13639"/>
                </a:lnTo>
                <a:lnTo>
                  <a:pt x="2808" y="15417"/>
                </a:lnTo>
                <a:lnTo>
                  <a:pt x="3675" y="11618"/>
                </a:lnTo>
                <a:lnTo>
                  <a:pt x="0" y="8927"/>
                </a:lnTo>
                <a:lnTo>
                  <a:pt x="5081" y="8373"/>
                </a:lnTo>
                <a:cubicBezTo>
                  <a:pt x="5081" y="8373"/>
                  <a:pt x="6789" y="5773"/>
                  <a:pt x="7216" y="5124"/>
                </a:cubicBezTo>
                <a:lnTo>
                  <a:pt x="7252" y="5069"/>
                </a:lnTo>
                <a:lnTo>
                  <a:pt x="7217" y="5015"/>
                </a:lnTo>
                <a:lnTo>
                  <a:pt x="7177" y="5077"/>
                </a:lnTo>
                <a:lnTo>
                  <a:pt x="7177" y="3"/>
                </a:lnTo>
                <a:cubicBezTo>
                  <a:pt x="7171" y="2"/>
                  <a:pt x="7165" y="2"/>
                  <a:pt x="7159" y="2"/>
                </a:cubicBezTo>
                <a:cubicBezTo>
                  <a:pt x="7179" y="2"/>
                  <a:pt x="7198" y="0"/>
                  <a:pt x="7217" y="0"/>
                </a:cubicBezTo>
                <a:close/>
              </a:path>
            </a:pathLst>
          </a:custGeom>
          <a:solidFill>
            <a:srgbClr val="EA0619"/>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833" name="Group 18"/>
          <p:cNvGrpSpPr/>
          <p:nvPr/>
        </p:nvGrpSpPr>
        <p:grpSpPr>
          <a:xfrm>
            <a:off x="3130290" y="4253595"/>
            <a:ext cx="441118" cy="594943"/>
            <a:chOff x="-11" y="-3"/>
            <a:chExt cx="441117" cy="594942"/>
          </a:xfrm>
        </p:grpSpPr>
        <p:sp>
          <p:nvSpPr>
            <p:cNvPr id="4831" name="Shape 35"/>
            <p:cNvSpPr/>
            <p:nvPr/>
          </p:nvSpPr>
          <p:spPr>
            <a:xfrm>
              <a:off x="-12" y="-4"/>
              <a:ext cx="441118" cy="594943"/>
            </a:xfrm>
            <a:custGeom>
              <a:avLst/>
              <a:gdLst/>
              <a:ahLst/>
              <a:cxnLst>
                <a:cxn ang="0">
                  <a:pos x="wd2" y="hd2"/>
                </a:cxn>
                <a:cxn ang="5400000">
                  <a:pos x="wd2" y="hd2"/>
                </a:cxn>
                <a:cxn ang="10800000">
                  <a:pos x="wd2" y="hd2"/>
                </a:cxn>
                <a:cxn ang="16200000">
                  <a:pos x="wd2" y="hd2"/>
                </a:cxn>
              </a:cxnLst>
              <a:rect l="0" t="0" r="r" b="b"/>
              <a:pathLst>
                <a:path w="21115" h="21238" fill="norm" stroke="1" extrusionOk="0">
                  <a:moveTo>
                    <a:pt x="20999" y="16726"/>
                  </a:moveTo>
                  <a:cubicBezTo>
                    <a:pt x="21358" y="17452"/>
                    <a:pt x="20861" y="18259"/>
                    <a:pt x="19887" y="18527"/>
                  </a:cubicBezTo>
                  <a:lnTo>
                    <a:pt x="10365" y="21151"/>
                  </a:lnTo>
                  <a:cubicBezTo>
                    <a:pt x="9391" y="21419"/>
                    <a:pt x="8310" y="21047"/>
                    <a:pt x="7951" y="20321"/>
                  </a:cubicBezTo>
                  <a:lnTo>
                    <a:pt x="117" y="4511"/>
                  </a:lnTo>
                  <a:cubicBezTo>
                    <a:pt x="-242" y="3785"/>
                    <a:pt x="256" y="2979"/>
                    <a:pt x="1230" y="2711"/>
                  </a:cubicBezTo>
                  <a:lnTo>
                    <a:pt x="10752" y="87"/>
                  </a:lnTo>
                  <a:cubicBezTo>
                    <a:pt x="11725" y="-181"/>
                    <a:pt x="12806" y="190"/>
                    <a:pt x="13165" y="916"/>
                  </a:cubicBezTo>
                  <a:cubicBezTo>
                    <a:pt x="13165" y="916"/>
                    <a:pt x="20999" y="16726"/>
                    <a:pt x="20999" y="16726"/>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32" name="Freeform 40"/>
            <p:cNvSpPr/>
            <p:nvPr/>
          </p:nvSpPr>
          <p:spPr>
            <a:xfrm>
              <a:off x="27189" y="45314"/>
              <a:ext cx="381183" cy="496421"/>
            </a:xfrm>
            <a:custGeom>
              <a:avLst/>
              <a:gdLst/>
              <a:ahLst/>
              <a:cxnLst>
                <a:cxn ang="0">
                  <a:pos x="wd2" y="hd2"/>
                </a:cxn>
                <a:cxn ang="5400000">
                  <a:pos x="wd2" y="hd2"/>
                </a:cxn>
                <a:cxn ang="10800000">
                  <a:pos x="wd2" y="hd2"/>
                </a:cxn>
                <a:cxn ang="16200000">
                  <a:pos x="wd2" y="hd2"/>
                </a:cxn>
              </a:cxnLst>
              <a:rect l="0" t="0" r="r" b="b"/>
              <a:pathLst>
                <a:path w="21600" h="21467" fill="norm" stroke="1" extrusionOk="0">
                  <a:moveTo>
                    <a:pt x="15266" y="19464"/>
                  </a:moveTo>
                  <a:cubicBezTo>
                    <a:pt x="15967" y="19266"/>
                    <a:pt x="16745" y="19540"/>
                    <a:pt x="17005" y="20075"/>
                  </a:cubicBezTo>
                  <a:cubicBezTo>
                    <a:pt x="17264" y="20611"/>
                    <a:pt x="16905" y="21205"/>
                    <a:pt x="16204" y="21403"/>
                  </a:cubicBezTo>
                  <a:cubicBezTo>
                    <a:pt x="15502" y="21600"/>
                    <a:pt x="14723" y="21327"/>
                    <a:pt x="14464" y="20792"/>
                  </a:cubicBezTo>
                  <a:cubicBezTo>
                    <a:pt x="14205" y="20256"/>
                    <a:pt x="14563" y="19662"/>
                    <a:pt x="15266" y="19464"/>
                  </a:cubicBezTo>
                  <a:close/>
                  <a:moveTo>
                    <a:pt x="5893" y="410"/>
                  </a:moveTo>
                  <a:cubicBezTo>
                    <a:pt x="6087" y="355"/>
                    <a:pt x="6301" y="430"/>
                    <a:pt x="6372" y="578"/>
                  </a:cubicBezTo>
                  <a:cubicBezTo>
                    <a:pt x="6443" y="725"/>
                    <a:pt x="6345" y="889"/>
                    <a:pt x="6152" y="943"/>
                  </a:cubicBezTo>
                  <a:cubicBezTo>
                    <a:pt x="5959" y="998"/>
                    <a:pt x="5744" y="922"/>
                    <a:pt x="5672" y="775"/>
                  </a:cubicBezTo>
                  <a:cubicBezTo>
                    <a:pt x="5601" y="627"/>
                    <a:pt x="5700" y="464"/>
                    <a:pt x="5893" y="410"/>
                  </a:cubicBezTo>
                  <a:close/>
                  <a:moveTo>
                    <a:pt x="13205" y="0"/>
                  </a:moveTo>
                  <a:cubicBezTo>
                    <a:pt x="13205" y="0"/>
                    <a:pt x="21600" y="17339"/>
                    <a:pt x="21600" y="17339"/>
                  </a:cubicBezTo>
                  <a:lnTo>
                    <a:pt x="8395" y="21063"/>
                  </a:lnTo>
                  <a:lnTo>
                    <a:pt x="0" y="3723"/>
                  </a:ln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839" name="Group 19"/>
          <p:cNvGrpSpPr/>
          <p:nvPr/>
        </p:nvGrpSpPr>
        <p:grpSpPr>
          <a:xfrm>
            <a:off x="3088574" y="2890015"/>
            <a:ext cx="1224506" cy="1089580"/>
            <a:chOff x="-5" y="12"/>
            <a:chExt cx="1224505" cy="1089578"/>
          </a:xfrm>
        </p:grpSpPr>
        <p:sp>
          <p:nvSpPr>
            <p:cNvPr id="4834" name="Shape 39"/>
            <p:cNvSpPr/>
            <p:nvPr/>
          </p:nvSpPr>
          <p:spPr>
            <a:xfrm>
              <a:off x="154061" y="12"/>
              <a:ext cx="1070439" cy="823216"/>
            </a:xfrm>
            <a:custGeom>
              <a:avLst/>
              <a:gdLst/>
              <a:ahLst/>
              <a:cxnLst>
                <a:cxn ang="0">
                  <a:pos x="wd2" y="hd2"/>
                </a:cxn>
                <a:cxn ang="5400000">
                  <a:pos x="wd2" y="hd2"/>
                </a:cxn>
                <a:cxn ang="10800000">
                  <a:pos x="wd2" y="hd2"/>
                </a:cxn>
                <a:cxn ang="16200000">
                  <a:pos x="wd2" y="hd2"/>
                </a:cxn>
              </a:cxnLst>
              <a:rect l="0" t="0" r="r" b="b"/>
              <a:pathLst>
                <a:path w="21478" h="21441" fill="norm" stroke="1" extrusionOk="0">
                  <a:moveTo>
                    <a:pt x="18254" y="20986"/>
                  </a:moveTo>
                  <a:cubicBezTo>
                    <a:pt x="18168" y="21331"/>
                    <a:pt x="17884" y="21521"/>
                    <a:pt x="17618" y="21410"/>
                  </a:cubicBezTo>
                  <a:lnTo>
                    <a:pt x="351" y="14207"/>
                  </a:lnTo>
                  <a:cubicBezTo>
                    <a:pt x="85" y="14096"/>
                    <a:pt x="-61" y="13726"/>
                    <a:pt x="24" y="13382"/>
                  </a:cubicBezTo>
                  <a:lnTo>
                    <a:pt x="3224" y="456"/>
                  </a:lnTo>
                  <a:cubicBezTo>
                    <a:pt x="3309" y="111"/>
                    <a:pt x="3594" y="-79"/>
                    <a:pt x="3860" y="32"/>
                  </a:cubicBezTo>
                  <a:lnTo>
                    <a:pt x="21127" y="7235"/>
                  </a:lnTo>
                  <a:cubicBezTo>
                    <a:pt x="21393" y="7346"/>
                    <a:pt x="21539" y="7716"/>
                    <a:pt x="21453" y="8061"/>
                  </a:cubicBezTo>
                  <a:cubicBezTo>
                    <a:pt x="21453" y="8061"/>
                    <a:pt x="18254" y="20986"/>
                    <a:pt x="18254" y="20986"/>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35" name="Shape 40"/>
            <p:cNvSpPr/>
            <p:nvPr/>
          </p:nvSpPr>
          <p:spPr>
            <a:xfrm>
              <a:off x="217506" y="63438"/>
              <a:ext cx="946680" cy="697845"/>
            </a:xfrm>
            <a:custGeom>
              <a:avLst/>
              <a:gdLst/>
              <a:ahLst/>
              <a:cxnLst>
                <a:cxn ang="0">
                  <a:pos x="wd2" y="hd2"/>
                </a:cxn>
                <a:cxn ang="5400000">
                  <a:pos x="wd2" y="hd2"/>
                </a:cxn>
                <a:cxn ang="10800000">
                  <a:pos x="wd2" y="hd2"/>
                </a:cxn>
                <a:cxn ang="16200000">
                  <a:pos x="wd2" y="hd2"/>
                </a:cxn>
              </a:cxnLst>
              <a:rect l="0" t="0" r="r" b="b"/>
              <a:pathLst>
                <a:path w="21482" h="21438" fill="norm" stroke="1" extrusionOk="0">
                  <a:moveTo>
                    <a:pt x="18484" y="21007"/>
                  </a:moveTo>
                  <a:cubicBezTo>
                    <a:pt x="18404" y="21342"/>
                    <a:pt x="18122" y="21519"/>
                    <a:pt x="17852" y="21402"/>
                  </a:cubicBezTo>
                  <a:lnTo>
                    <a:pt x="364" y="13794"/>
                  </a:lnTo>
                  <a:cubicBezTo>
                    <a:pt x="95" y="13677"/>
                    <a:pt x="-59" y="13310"/>
                    <a:pt x="21" y="12975"/>
                  </a:cubicBezTo>
                  <a:lnTo>
                    <a:pt x="2998" y="431"/>
                  </a:lnTo>
                  <a:cubicBezTo>
                    <a:pt x="3078" y="96"/>
                    <a:pt x="3360" y="-81"/>
                    <a:pt x="3629" y="36"/>
                  </a:cubicBezTo>
                  <a:lnTo>
                    <a:pt x="21118" y="7644"/>
                  </a:lnTo>
                  <a:cubicBezTo>
                    <a:pt x="21387" y="7761"/>
                    <a:pt x="21541" y="8128"/>
                    <a:pt x="21461" y="8463"/>
                  </a:cubicBezTo>
                  <a:cubicBezTo>
                    <a:pt x="21461" y="8463"/>
                    <a:pt x="18484" y="21007"/>
                    <a:pt x="18484" y="21007"/>
                  </a:cubicBezTo>
                  <a:close/>
                </a:path>
              </a:pathLst>
            </a:custGeom>
            <a:gradFill flip="none" rotWithShape="1">
              <a:gsLst>
                <a:gs pos="0">
                  <a:srgbClr val="6491C8"/>
                </a:gs>
                <a:gs pos="100000">
                  <a:schemeClr val="accent2"/>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36" name="Shape 42"/>
            <p:cNvSpPr/>
            <p:nvPr/>
          </p:nvSpPr>
          <p:spPr>
            <a:xfrm>
              <a:off x="9070" y="543775"/>
              <a:ext cx="1047085" cy="530981"/>
            </a:xfrm>
            <a:custGeom>
              <a:avLst/>
              <a:gdLst/>
              <a:ahLst/>
              <a:cxnLst>
                <a:cxn ang="0">
                  <a:pos x="wd2" y="hd2"/>
                </a:cxn>
                <a:cxn ang="5400000">
                  <a:pos x="wd2" y="hd2"/>
                </a:cxn>
                <a:cxn ang="10800000">
                  <a:pos x="wd2" y="hd2"/>
                </a:cxn>
                <a:cxn ang="16200000">
                  <a:pos x="wd2" y="hd2"/>
                </a:cxn>
              </a:cxnLst>
              <a:rect l="0" t="0" r="r" b="b"/>
              <a:pathLst>
                <a:path w="21542" h="21472" fill="norm" stroke="1" extrusionOk="0">
                  <a:moveTo>
                    <a:pt x="21515" y="21260"/>
                  </a:moveTo>
                  <a:cubicBezTo>
                    <a:pt x="21514" y="21505"/>
                    <a:pt x="21258" y="21543"/>
                    <a:pt x="20942" y="21344"/>
                  </a:cubicBezTo>
                  <a:lnTo>
                    <a:pt x="455" y="8404"/>
                  </a:lnTo>
                  <a:cubicBezTo>
                    <a:pt x="140" y="8204"/>
                    <a:pt x="-57" y="7880"/>
                    <a:pt x="15" y="7680"/>
                  </a:cubicBezTo>
                  <a:lnTo>
                    <a:pt x="2721" y="167"/>
                  </a:lnTo>
                  <a:cubicBezTo>
                    <a:pt x="2793" y="-34"/>
                    <a:pt x="3072" y="-57"/>
                    <a:pt x="3345" y="115"/>
                  </a:cubicBezTo>
                  <a:lnTo>
                    <a:pt x="21050" y="11298"/>
                  </a:lnTo>
                  <a:cubicBezTo>
                    <a:pt x="21323" y="11470"/>
                    <a:pt x="21543" y="11809"/>
                    <a:pt x="21542" y="12055"/>
                  </a:cubicBezTo>
                  <a:cubicBezTo>
                    <a:pt x="21542" y="12055"/>
                    <a:pt x="21515" y="21260"/>
                    <a:pt x="21515" y="2126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37" name="Shape 43"/>
            <p:cNvSpPr/>
            <p:nvPr/>
          </p:nvSpPr>
          <p:spPr>
            <a:xfrm>
              <a:off x="-6" y="729570"/>
              <a:ext cx="1051843" cy="360022"/>
            </a:xfrm>
            <a:custGeom>
              <a:avLst/>
              <a:gdLst/>
              <a:ahLst/>
              <a:cxnLst>
                <a:cxn ang="0">
                  <a:pos x="wd2" y="hd2"/>
                </a:cxn>
                <a:cxn ang="5400000">
                  <a:pos x="wd2" y="hd2"/>
                </a:cxn>
                <a:cxn ang="10800000">
                  <a:pos x="wd2" y="hd2"/>
                </a:cxn>
                <a:cxn ang="16200000">
                  <a:pos x="wd2" y="hd2"/>
                </a:cxn>
              </a:cxnLst>
              <a:rect l="0" t="0" r="r" b="b"/>
              <a:pathLst>
                <a:path w="21522" h="21350" fill="norm" stroke="1" extrusionOk="0">
                  <a:moveTo>
                    <a:pt x="21457" y="20924"/>
                  </a:moveTo>
                  <a:cubicBezTo>
                    <a:pt x="21411" y="21341"/>
                    <a:pt x="21153" y="21475"/>
                    <a:pt x="20882" y="21222"/>
                  </a:cubicBezTo>
                  <a:lnTo>
                    <a:pt x="414" y="2159"/>
                  </a:lnTo>
                  <a:cubicBezTo>
                    <a:pt x="143" y="1907"/>
                    <a:pt x="-39" y="1363"/>
                    <a:pt x="7" y="946"/>
                  </a:cubicBezTo>
                  <a:lnTo>
                    <a:pt x="65" y="426"/>
                  </a:lnTo>
                  <a:cubicBezTo>
                    <a:pt x="111" y="9"/>
                    <a:pt x="368" y="-125"/>
                    <a:pt x="640" y="127"/>
                  </a:cubicBezTo>
                  <a:lnTo>
                    <a:pt x="21108" y="19191"/>
                  </a:lnTo>
                  <a:cubicBezTo>
                    <a:pt x="21379" y="19443"/>
                    <a:pt x="21561" y="19986"/>
                    <a:pt x="21515" y="20404"/>
                  </a:cubicBezTo>
                  <a:cubicBezTo>
                    <a:pt x="21515" y="20404"/>
                    <a:pt x="21457" y="20924"/>
                    <a:pt x="21457" y="20924"/>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38" name="Freeform 38"/>
            <p:cNvSpPr/>
            <p:nvPr/>
          </p:nvSpPr>
          <p:spPr>
            <a:xfrm>
              <a:off x="104223" y="462215"/>
              <a:ext cx="935878" cy="5049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05" y="16282"/>
                  </a:moveTo>
                  <a:lnTo>
                    <a:pt x="13792" y="17643"/>
                  </a:lnTo>
                  <a:lnTo>
                    <a:pt x="13609" y="19535"/>
                  </a:lnTo>
                  <a:lnTo>
                    <a:pt x="11191" y="18095"/>
                  </a:lnTo>
                  <a:cubicBezTo>
                    <a:pt x="11191" y="18095"/>
                    <a:pt x="11505" y="16282"/>
                    <a:pt x="11505" y="16282"/>
                  </a:cubicBezTo>
                  <a:close/>
                  <a:moveTo>
                    <a:pt x="7218" y="13762"/>
                  </a:moveTo>
                  <a:lnTo>
                    <a:pt x="11136" y="16095"/>
                  </a:lnTo>
                  <a:lnTo>
                    <a:pt x="10822" y="17908"/>
                  </a:lnTo>
                  <a:lnTo>
                    <a:pt x="6798" y="15512"/>
                  </a:lnTo>
                  <a:cubicBezTo>
                    <a:pt x="6798" y="15512"/>
                    <a:pt x="7218" y="13762"/>
                    <a:pt x="7218" y="13762"/>
                  </a:cubicBezTo>
                  <a:close/>
                  <a:moveTo>
                    <a:pt x="372" y="7947"/>
                  </a:moveTo>
                  <a:lnTo>
                    <a:pt x="21303" y="20412"/>
                  </a:lnTo>
                  <a:lnTo>
                    <a:pt x="21279" y="21600"/>
                  </a:lnTo>
                  <a:lnTo>
                    <a:pt x="0" y="8927"/>
                  </a:lnTo>
                  <a:cubicBezTo>
                    <a:pt x="0" y="8927"/>
                    <a:pt x="372" y="7947"/>
                    <a:pt x="372" y="7947"/>
                  </a:cubicBezTo>
                  <a:close/>
                  <a:moveTo>
                    <a:pt x="898" y="6396"/>
                  </a:moveTo>
                  <a:cubicBezTo>
                    <a:pt x="898" y="6396"/>
                    <a:pt x="21305" y="18550"/>
                    <a:pt x="21305" y="18550"/>
                  </a:cubicBezTo>
                  <a:lnTo>
                    <a:pt x="21321" y="19762"/>
                  </a:lnTo>
                  <a:lnTo>
                    <a:pt x="523" y="7375"/>
                  </a:lnTo>
                  <a:close/>
                  <a:moveTo>
                    <a:pt x="1428" y="4846"/>
                  </a:moveTo>
                  <a:lnTo>
                    <a:pt x="21270" y="16663"/>
                  </a:lnTo>
                  <a:cubicBezTo>
                    <a:pt x="21270" y="16663"/>
                    <a:pt x="21278" y="17870"/>
                    <a:pt x="21278" y="17870"/>
                  </a:cubicBezTo>
                  <a:lnTo>
                    <a:pt x="1046" y="5821"/>
                  </a:lnTo>
                  <a:close/>
                  <a:moveTo>
                    <a:pt x="2821" y="0"/>
                  </a:moveTo>
                  <a:cubicBezTo>
                    <a:pt x="2821" y="0"/>
                    <a:pt x="21600" y="11184"/>
                    <a:pt x="21600" y="11184"/>
                  </a:cubicBezTo>
                  <a:lnTo>
                    <a:pt x="21415" y="12253"/>
                  </a:lnTo>
                  <a:cubicBezTo>
                    <a:pt x="21334" y="12720"/>
                    <a:pt x="21046" y="12965"/>
                    <a:pt x="20773" y="12802"/>
                  </a:cubicBezTo>
                  <a:lnTo>
                    <a:pt x="2985" y="2209"/>
                  </a:lnTo>
                  <a:cubicBezTo>
                    <a:pt x="2711" y="2046"/>
                    <a:pt x="2555" y="1536"/>
                    <a:pt x="2636" y="107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853" name="Group 20"/>
          <p:cNvGrpSpPr/>
          <p:nvPr/>
        </p:nvGrpSpPr>
        <p:grpSpPr>
          <a:xfrm>
            <a:off x="1093938" y="3662389"/>
            <a:ext cx="1883007" cy="2068958"/>
            <a:chOff x="0" y="0"/>
            <a:chExt cx="1883006" cy="2068956"/>
          </a:xfrm>
        </p:grpSpPr>
        <p:sp>
          <p:nvSpPr>
            <p:cNvPr id="4840" name="Shape 15"/>
            <p:cNvSpPr/>
            <p:nvPr/>
          </p:nvSpPr>
          <p:spPr>
            <a:xfrm>
              <a:off x="-1" y="1572156"/>
              <a:ext cx="289730" cy="293141"/>
            </a:xfrm>
            <a:custGeom>
              <a:avLst/>
              <a:gdLst/>
              <a:ahLst/>
              <a:cxnLst>
                <a:cxn ang="0">
                  <a:pos x="wd2" y="hd2"/>
                </a:cxn>
                <a:cxn ang="5400000">
                  <a:pos x="wd2" y="hd2"/>
                </a:cxn>
                <a:cxn ang="10800000">
                  <a:pos x="wd2" y="hd2"/>
                </a:cxn>
                <a:cxn ang="16200000">
                  <a:pos x="wd2" y="hd2"/>
                </a:cxn>
              </a:cxnLst>
              <a:rect l="0" t="0" r="r" b="b"/>
              <a:pathLst>
                <a:path w="20872" h="20913" fill="norm" stroke="1" extrusionOk="0">
                  <a:moveTo>
                    <a:pt x="18222" y="9874"/>
                  </a:moveTo>
                  <a:lnTo>
                    <a:pt x="18222" y="9875"/>
                  </a:lnTo>
                  <a:lnTo>
                    <a:pt x="9591" y="0"/>
                  </a:lnTo>
                  <a:lnTo>
                    <a:pt x="1164" y="7225"/>
                  </a:lnTo>
                  <a:cubicBezTo>
                    <a:pt x="1161" y="7228"/>
                    <a:pt x="1156" y="7230"/>
                    <a:pt x="1153" y="7232"/>
                  </a:cubicBezTo>
                  <a:cubicBezTo>
                    <a:pt x="1151" y="7234"/>
                    <a:pt x="1150" y="7236"/>
                    <a:pt x="1149" y="7238"/>
                  </a:cubicBezTo>
                  <a:lnTo>
                    <a:pt x="486" y="7805"/>
                  </a:lnTo>
                  <a:lnTo>
                    <a:pt x="585" y="7919"/>
                  </a:lnTo>
                  <a:cubicBezTo>
                    <a:pt x="-728" y="9984"/>
                    <a:pt x="210" y="13773"/>
                    <a:pt x="2987" y="16949"/>
                  </a:cubicBezTo>
                  <a:cubicBezTo>
                    <a:pt x="5764" y="20127"/>
                    <a:pt x="9423" y="21600"/>
                    <a:pt x="11675" y="20606"/>
                  </a:cubicBezTo>
                  <a:lnTo>
                    <a:pt x="11767" y="20711"/>
                  </a:lnTo>
                  <a:lnTo>
                    <a:pt x="12430" y="20143"/>
                  </a:lnTo>
                  <a:cubicBezTo>
                    <a:pt x="12431" y="20141"/>
                    <a:pt x="12433" y="20141"/>
                    <a:pt x="12434" y="20139"/>
                  </a:cubicBezTo>
                  <a:cubicBezTo>
                    <a:pt x="12435" y="20139"/>
                    <a:pt x="12435" y="20138"/>
                    <a:pt x="12436" y="20137"/>
                  </a:cubicBezTo>
                  <a:lnTo>
                    <a:pt x="20872" y="12907"/>
                  </a:lnTo>
                  <a:cubicBezTo>
                    <a:pt x="20872" y="12907"/>
                    <a:pt x="18222" y="9874"/>
                    <a:pt x="18222" y="9874"/>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41" name="Shape 18"/>
            <p:cNvSpPr/>
            <p:nvPr/>
          </p:nvSpPr>
          <p:spPr>
            <a:xfrm>
              <a:off x="390656" y="1527105"/>
              <a:ext cx="776323" cy="501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581"/>
                  </a:moveTo>
                  <a:lnTo>
                    <a:pt x="17109" y="21600"/>
                  </a:lnTo>
                  <a:lnTo>
                    <a:pt x="0" y="5990"/>
                  </a:lnTo>
                  <a:lnTo>
                    <a:pt x="2280" y="0"/>
                  </a:lnTo>
                  <a:cubicBezTo>
                    <a:pt x="2280" y="0"/>
                    <a:pt x="21600" y="15581"/>
                    <a:pt x="21600" y="1558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42" name="Shape 20"/>
            <p:cNvSpPr/>
            <p:nvPr/>
          </p:nvSpPr>
          <p:spPr>
            <a:xfrm>
              <a:off x="390656" y="1527105"/>
              <a:ext cx="649372" cy="5014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155" y="290"/>
                  </a:moveTo>
                  <a:lnTo>
                    <a:pt x="2726" y="0"/>
                  </a:lnTo>
                  <a:lnTo>
                    <a:pt x="0" y="5990"/>
                  </a:lnTo>
                  <a:lnTo>
                    <a:pt x="20454" y="21600"/>
                  </a:lnTo>
                  <a:lnTo>
                    <a:pt x="21600" y="20315"/>
                  </a:lnTo>
                  <a:lnTo>
                    <a:pt x="1146" y="4705"/>
                  </a:lnTo>
                  <a:cubicBezTo>
                    <a:pt x="1146" y="4705"/>
                    <a:pt x="3155" y="290"/>
                    <a:pt x="3155" y="29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43" name="Shape 21"/>
            <p:cNvSpPr/>
            <p:nvPr/>
          </p:nvSpPr>
          <p:spPr>
            <a:xfrm>
              <a:off x="390656" y="1527105"/>
              <a:ext cx="355939" cy="2494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039"/>
                  </a:moveTo>
                  <a:lnTo>
                    <a:pt x="11370" y="21600"/>
                  </a:lnTo>
                  <a:cubicBezTo>
                    <a:pt x="14923" y="19067"/>
                    <a:pt x="18116" y="15842"/>
                    <a:pt x="20566" y="13392"/>
                  </a:cubicBezTo>
                  <a:cubicBezTo>
                    <a:pt x="20910" y="13044"/>
                    <a:pt x="21254" y="12700"/>
                    <a:pt x="21600" y="12359"/>
                  </a:cubicBezTo>
                  <a:lnTo>
                    <a:pt x="4972" y="0"/>
                  </a:lnTo>
                  <a:cubicBezTo>
                    <a:pt x="4972" y="0"/>
                    <a:pt x="0" y="12039"/>
                    <a:pt x="0" y="12039"/>
                  </a:cubicBezTo>
                  <a:close/>
                </a:path>
              </a:pathLst>
            </a:custGeom>
            <a:solidFill>
              <a:srgbClr val="2F2A2B">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44" name="Shape 22"/>
            <p:cNvSpPr/>
            <p:nvPr/>
          </p:nvSpPr>
          <p:spPr>
            <a:xfrm>
              <a:off x="816620" y="752214"/>
              <a:ext cx="415012" cy="414997"/>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45" name="Shape 23"/>
            <p:cNvSpPr/>
            <p:nvPr/>
          </p:nvSpPr>
          <p:spPr>
            <a:xfrm>
              <a:off x="848339" y="802062"/>
              <a:ext cx="383957" cy="366456"/>
            </a:xfrm>
            <a:custGeom>
              <a:avLst/>
              <a:gdLst/>
              <a:ahLst/>
              <a:cxnLst>
                <a:cxn ang="0">
                  <a:pos x="wd2" y="hd2"/>
                </a:cxn>
                <a:cxn ang="5400000">
                  <a:pos x="wd2" y="hd2"/>
                </a:cxn>
                <a:cxn ang="10800000">
                  <a:pos x="wd2" y="hd2"/>
                </a:cxn>
                <a:cxn ang="16200000">
                  <a:pos x="wd2" y="hd2"/>
                </a:cxn>
              </a:cxnLst>
              <a:rect l="0" t="0" r="r" b="b"/>
              <a:pathLst>
                <a:path w="20310" h="20252" fill="norm" stroke="1" extrusionOk="0">
                  <a:moveTo>
                    <a:pt x="14238" y="14704"/>
                  </a:moveTo>
                  <a:cubicBezTo>
                    <a:pt x="10103" y="18444"/>
                    <a:pt x="4057" y="18383"/>
                    <a:pt x="0" y="14819"/>
                  </a:cubicBezTo>
                  <a:cubicBezTo>
                    <a:pt x="303" y="15330"/>
                    <a:pt x="647" y="15822"/>
                    <a:pt x="1035" y="16290"/>
                  </a:cubicBezTo>
                  <a:cubicBezTo>
                    <a:pt x="5002" y="21077"/>
                    <a:pt x="11934" y="21600"/>
                    <a:pt x="16518" y="17455"/>
                  </a:cubicBezTo>
                  <a:cubicBezTo>
                    <a:pt x="21101" y="13311"/>
                    <a:pt x="21600" y="6068"/>
                    <a:pt x="17633" y="1281"/>
                  </a:cubicBezTo>
                  <a:cubicBezTo>
                    <a:pt x="17245" y="812"/>
                    <a:pt x="16828" y="386"/>
                    <a:pt x="16388" y="0"/>
                  </a:cubicBezTo>
                  <a:cubicBezTo>
                    <a:pt x="19183" y="4705"/>
                    <a:pt x="18373" y="10965"/>
                    <a:pt x="14238" y="14704"/>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46" name="Shape 24"/>
            <p:cNvSpPr/>
            <p:nvPr/>
          </p:nvSpPr>
          <p:spPr>
            <a:xfrm>
              <a:off x="176455" y="1684580"/>
              <a:ext cx="12701" cy="12701"/>
            </a:xfrm>
            <a:custGeom>
              <a:avLst/>
              <a:gdLst/>
              <a:ahLst/>
              <a:cxnLst>
                <a:cxn ang="0">
                  <a:pos x="wd2" y="hd2"/>
                </a:cxn>
                <a:cxn ang="5400000">
                  <a:pos x="wd2" y="hd2"/>
                </a:cxn>
                <a:cxn ang="10800000">
                  <a:pos x="wd2" y="hd2"/>
                </a:cxn>
                <a:cxn ang="16200000">
                  <a:pos x="wd2" y="hd2"/>
                </a:cxn>
              </a:cxnLst>
              <a:rect l="0" t="0" r="r" b="b"/>
              <a:pathLst>
                <a:path w="6324" h="6338" fill="norm" stroke="1" extrusionOk="0">
                  <a:moveTo>
                    <a:pt x="2256" y="2192"/>
                  </a:moveTo>
                  <a:cubicBezTo>
                    <a:pt x="-6727" y="-6647"/>
                    <a:pt x="14873" y="14953"/>
                    <a:pt x="2256" y="2192"/>
                  </a:cubicBezTo>
                  <a:cubicBezTo>
                    <a:pt x="2256" y="2192"/>
                    <a:pt x="2256" y="2192"/>
                    <a:pt x="2256" y="2192"/>
                  </a:cubicBezTo>
                  <a:close/>
                </a:path>
              </a:pathLst>
            </a:custGeom>
            <a:solidFill>
              <a:srgbClr val="ECECEC"/>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47" name="Shape 25"/>
            <p:cNvSpPr/>
            <p:nvPr/>
          </p:nvSpPr>
          <p:spPr>
            <a:xfrm>
              <a:off x="114255" y="439541"/>
              <a:ext cx="1378327" cy="1349239"/>
            </a:xfrm>
            <a:custGeom>
              <a:avLst/>
              <a:gdLst/>
              <a:ahLst/>
              <a:cxnLst>
                <a:cxn ang="0">
                  <a:pos x="wd2" y="hd2"/>
                </a:cxn>
                <a:cxn ang="5400000">
                  <a:pos x="wd2" y="hd2"/>
                </a:cxn>
                <a:cxn ang="10800000">
                  <a:pos x="wd2" y="hd2"/>
                </a:cxn>
                <a:cxn ang="16200000">
                  <a:pos x="wd2" y="hd2"/>
                </a:cxn>
              </a:cxnLst>
              <a:rect l="0" t="0" r="r" b="b"/>
              <a:pathLst>
                <a:path w="20083" h="20049" fill="norm" stroke="1" extrusionOk="0">
                  <a:moveTo>
                    <a:pt x="8014" y="0"/>
                  </a:moveTo>
                  <a:cubicBezTo>
                    <a:pt x="7642" y="963"/>
                    <a:pt x="7661" y="2109"/>
                    <a:pt x="7400" y="3077"/>
                  </a:cubicBezTo>
                  <a:cubicBezTo>
                    <a:pt x="6623" y="6046"/>
                    <a:pt x="4911" y="8764"/>
                    <a:pt x="2739" y="11111"/>
                  </a:cubicBezTo>
                  <a:cubicBezTo>
                    <a:pt x="1287" y="12698"/>
                    <a:pt x="-1517" y="15705"/>
                    <a:pt x="1029" y="18623"/>
                  </a:cubicBezTo>
                  <a:cubicBezTo>
                    <a:pt x="3510" y="21600"/>
                    <a:pt x="6819" y="19185"/>
                    <a:pt x="8562" y="17939"/>
                  </a:cubicBezTo>
                  <a:cubicBezTo>
                    <a:pt x="11142" y="16071"/>
                    <a:pt x="14019" y="14720"/>
                    <a:pt x="17010" y="14347"/>
                  </a:cubicBezTo>
                  <a:cubicBezTo>
                    <a:pt x="17986" y="14217"/>
                    <a:pt x="19096" y="14395"/>
                    <a:pt x="20083" y="14154"/>
                  </a:cubicBezTo>
                  <a:cubicBezTo>
                    <a:pt x="20083" y="14154"/>
                    <a:pt x="8014" y="0"/>
                    <a:pt x="8014"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48" name="Shape 26"/>
            <p:cNvSpPr/>
            <p:nvPr/>
          </p:nvSpPr>
          <p:spPr>
            <a:xfrm>
              <a:off x="639889" y="439541"/>
              <a:ext cx="851275" cy="9617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392"/>
                  </a:moveTo>
                  <a:lnTo>
                    <a:pt x="581" y="0"/>
                  </a:lnTo>
                  <a:cubicBezTo>
                    <a:pt x="278" y="681"/>
                    <a:pt x="125" y="1424"/>
                    <a:pt x="0" y="2170"/>
                  </a:cubicBezTo>
                  <a:lnTo>
                    <a:pt x="19091" y="21600"/>
                  </a:lnTo>
                  <a:cubicBezTo>
                    <a:pt x="19944" y="21595"/>
                    <a:pt x="20796" y="21563"/>
                    <a:pt x="21600" y="21392"/>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49" name="Freeform 30"/>
            <p:cNvSpPr/>
            <p:nvPr/>
          </p:nvSpPr>
          <p:spPr>
            <a:xfrm>
              <a:off x="268305" y="1155520"/>
              <a:ext cx="465539" cy="5193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29" y="1885"/>
                  </a:moveTo>
                  <a:lnTo>
                    <a:pt x="19291" y="20902"/>
                  </a:lnTo>
                  <a:cubicBezTo>
                    <a:pt x="18933" y="21125"/>
                    <a:pt x="18558" y="21360"/>
                    <a:pt x="18168" y="21600"/>
                  </a:cubicBezTo>
                  <a:lnTo>
                    <a:pt x="0" y="2785"/>
                  </a:lnTo>
                  <a:cubicBezTo>
                    <a:pt x="321" y="2471"/>
                    <a:pt x="632" y="2171"/>
                    <a:pt x="929" y="1885"/>
                  </a:cubicBezTo>
                  <a:close/>
                  <a:moveTo>
                    <a:pt x="2819" y="0"/>
                  </a:moveTo>
                  <a:cubicBezTo>
                    <a:pt x="2819" y="0"/>
                    <a:pt x="21600" y="19451"/>
                    <a:pt x="21600" y="19451"/>
                  </a:cubicBezTo>
                  <a:cubicBezTo>
                    <a:pt x="21242" y="19674"/>
                    <a:pt x="20867" y="19909"/>
                    <a:pt x="20475" y="20148"/>
                  </a:cubicBezTo>
                  <a:lnTo>
                    <a:pt x="1892" y="901"/>
                  </a:lnTo>
                  <a:cubicBezTo>
                    <a:pt x="2212" y="588"/>
                    <a:pt x="2523" y="286"/>
                    <a:pt x="2819"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50" name="Freeform 31"/>
            <p:cNvSpPr/>
            <p:nvPr/>
          </p:nvSpPr>
          <p:spPr>
            <a:xfrm>
              <a:off x="1070382" y="0"/>
              <a:ext cx="812624" cy="846382"/>
            </a:xfrm>
            <a:custGeom>
              <a:avLst/>
              <a:gdLst/>
              <a:ahLst/>
              <a:cxnLst>
                <a:cxn ang="0">
                  <a:pos x="wd2" y="hd2"/>
                </a:cxn>
                <a:cxn ang="5400000">
                  <a:pos x="wd2" y="hd2"/>
                </a:cxn>
                <a:cxn ang="10800000">
                  <a:pos x="wd2" y="hd2"/>
                </a:cxn>
                <a:cxn ang="16200000">
                  <a:pos x="wd2" y="hd2"/>
                </a:cxn>
              </a:cxnLst>
              <a:rect l="0" t="0" r="r" b="b"/>
              <a:pathLst>
                <a:path w="18408" h="21125" fill="norm" stroke="1" extrusionOk="0">
                  <a:moveTo>
                    <a:pt x="924" y="10405"/>
                  </a:moveTo>
                  <a:cubicBezTo>
                    <a:pt x="924" y="10405"/>
                    <a:pt x="9120" y="10355"/>
                    <a:pt x="8733" y="19756"/>
                  </a:cubicBezTo>
                  <a:cubicBezTo>
                    <a:pt x="8733" y="19756"/>
                    <a:pt x="8207" y="12760"/>
                    <a:pt x="924" y="10405"/>
                  </a:cubicBezTo>
                  <a:close/>
                  <a:moveTo>
                    <a:pt x="2593" y="6260"/>
                  </a:moveTo>
                  <a:cubicBezTo>
                    <a:pt x="14583" y="7107"/>
                    <a:pt x="12287" y="21125"/>
                    <a:pt x="12287" y="21125"/>
                  </a:cubicBezTo>
                  <a:cubicBezTo>
                    <a:pt x="12287" y="5882"/>
                    <a:pt x="0" y="6275"/>
                    <a:pt x="0" y="6275"/>
                  </a:cubicBezTo>
                  <a:cubicBezTo>
                    <a:pt x="931" y="6206"/>
                    <a:pt x="1794" y="6204"/>
                    <a:pt x="2593" y="6260"/>
                  </a:cubicBezTo>
                  <a:close/>
                  <a:moveTo>
                    <a:pt x="2812" y="0"/>
                  </a:moveTo>
                  <a:cubicBezTo>
                    <a:pt x="21600" y="-90"/>
                    <a:pt x="18161" y="20909"/>
                    <a:pt x="18161" y="20909"/>
                  </a:cubicBezTo>
                  <a:cubicBezTo>
                    <a:pt x="18161" y="-475"/>
                    <a:pt x="924" y="76"/>
                    <a:pt x="924" y="76"/>
                  </a:cubicBezTo>
                  <a:cubicBezTo>
                    <a:pt x="1577" y="28"/>
                    <a:pt x="2206" y="3"/>
                    <a:pt x="2812"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51" name="Shape 50"/>
            <p:cNvSpPr/>
            <p:nvPr/>
          </p:nvSpPr>
          <p:spPr>
            <a:xfrm>
              <a:off x="118765" y="1259745"/>
              <a:ext cx="1373852" cy="530334"/>
            </a:xfrm>
            <a:custGeom>
              <a:avLst/>
              <a:gdLst/>
              <a:ahLst/>
              <a:cxnLst>
                <a:cxn ang="0">
                  <a:pos x="wd2" y="hd2"/>
                </a:cxn>
                <a:cxn ang="5400000">
                  <a:pos x="wd2" y="hd2"/>
                </a:cxn>
                <a:cxn ang="10800000">
                  <a:pos x="wd2" y="hd2"/>
                </a:cxn>
                <a:cxn ang="16200000">
                  <a:pos x="wd2" y="hd2"/>
                </a:cxn>
              </a:cxnLst>
              <a:rect l="0" t="0" r="r" b="b"/>
              <a:pathLst>
                <a:path w="21600" h="18035" fill="norm" stroke="1" extrusionOk="0">
                  <a:moveTo>
                    <a:pt x="17040" y="228"/>
                  </a:moveTo>
                  <a:cubicBezTo>
                    <a:pt x="13812" y="1082"/>
                    <a:pt x="10708" y="4175"/>
                    <a:pt x="7924" y="8450"/>
                  </a:cubicBezTo>
                  <a:cubicBezTo>
                    <a:pt x="6090" y="11229"/>
                    <a:pt x="2651" y="16548"/>
                    <a:pt x="0" y="10507"/>
                  </a:cubicBezTo>
                  <a:cubicBezTo>
                    <a:pt x="131" y="11916"/>
                    <a:pt x="454" y="13349"/>
                    <a:pt x="1040" y="14773"/>
                  </a:cubicBezTo>
                  <a:cubicBezTo>
                    <a:pt x="3716" y="21585"/>
                    <a:pt x="7287" y="16058"/>
                    <a:pt x="9168" y="13206"/>
                  </a:cubicBezTo>
                  <a:cubicBezTo>
                    <a:pt x="11952" y="8931"/>
                    <a:pt x="15056" y="5839"/>
                    <a:pt x="18284" y="4985"/>
                  </a:cubicBezTo>
                  <a:cubicBezTo>
                    <a:pt x="19337" y="4689"/>
                    <a:pt x="20535" y="5097"/>
                    <a:pt x="21600" y="4543"/>
                  </a:cubicBezTo>
                  <a:lnTo>
                    <a:pt x="19773" y="0"/>
                  </a:lnTo>
                  <a:cubicBezTo>
                    <a:pt x="18867" y="216"/>
                    <a:pt x="17905" y="-15"/>
                    <a:pt x="17040" y="228"/>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52" name="Freeform 33"/>
            <p:cNvSpPr/>
            <p:nvPr/>
          </p:nvSpPr>
          <p:spPr>
            <a:xfrm>
              <a:off x="608189" y="376085"/>
              <a:ext cx="944969" cy="1692873"/>
            </a:xfrm>
            <a:custGeom>
              <a:avLst/>
              <a:gdLst/>
              <a:ahLst/>
              <a:cxnLst>
                <a:cxn ang="0">
                  <a:pos x="wd2" y="hd2"/>
                </a:cxn>
                <a:cxn ang="5400000">
                  <a:pos x="wd2" y="hd2"/>
                </a:cxn>
                <a:cxn ang="10800000">
                  <a:pos x="wd2" y="hd2"/>
                </a:cxn>
                <a:cxn ang="16200000">
                  <a:pos x="wd2" y="hd2"/>
                </a:cxn>
              </a:cxnLst>
              <a:rect l="0" t="0" r="r" b="b"/>
              <a:pathLst>
                <a:path w="21507" h="21571" fill="norm" stroke="1" extrusionOk="0">
                  <a:moveTo>
                    <a:pt x="11808" y="18594"/>
                  </a:moveTo>
                  <a:cubicBezTo>
                    <a:pt x="11908" y="18598"/>
                    <a:pt x="12006" y="18623"/>
                    <a:pt x="12077" y="18669"/>
                  </a:cubicBezTo>
                  <a:cubicBezTo>
                    <a:pt x="12077" y="18669"/>
                    <a:pt x="12878" y="19188"/>
                    <a:pt x="12878" y="19188"/>
                  </a:cubicBezTo>
                  <a:cubicBezTo>
                    <a:pt x="13021" y="19280"/>
                    <a:pt x="13003" y="19419"/>
                    <a:pt x="12838" y="19498"/>
                  </a:cubicBezTo>
                  <a:lnTo>
                    <a:pt x="8672" y="21517"/>
                  </a:lnTo>
                  <a:cubicBezTo>
                    <a:pt x="8508" y="21597"/>
                    <a:pt x="8259" y="21587"/>
                    <a:pt x="8117" y="21495"/>
                  </a:cubicBezTo>
                  <a:lnTo>
                    <a:pt x="7315" y="20977"/>
                  </a:lnTo>
                  <a:cubicBezTo>
                    <a:pt x="7173" y="20885"/>
                    <a:pt x="7191" y="20746"/>
                    <a:pt x="7355" y="20666"/>
                  </a:cubicBezTo>
                  <a:lnTo>
                    <a:pt x="7389" y="20649"/>
                  </a:lnTo>
                  <a:lnTo>
                    <a:pt x="7389" y="20650"/>
                  </a:lnTo>
                  <a:lnTo>
                    <a:pt x="11522" y="18647"/>
                  </a:lnTo>
                  <a:cubicBezTo>
                    <a:pt x="11604" y="18607"/>
                    <a:pt x="11707" y="18590"/>
                    <a:pt x="11808" y="18594"/>
                  </a:cubicBezTo>
                  <a:close/>
                  <a:moveTo>
                    <a:pt x="1315" y="1"/>
                  </a:moveTo>
                  <a:cubicBezTo>
                    <a:pt x="1415" y="5"/>
                    <a:pt x="1513" y="31"/>
                    <a:pt x="1584" y="76"/>
                  </a:cubicBezTo>
                  <a:lnTo>
                    <a:pt x="21412" y="12900"/>
                  </a:lnTo>
                  <a:cubicBezTo>
                    <a:pt x="21554" y="12993"/>
                    <a:pt x="21536" y="13131"/>
                    <a:pt x="21372" y="13211"/>
                  </a:cubicBezTo>
                  <a:lnTo>
                    <a:pt x="20479" y="13644"/>
                  </a:lnTo>
                  <a:cubicBezTo>
                    <a:pt x="20315" y="13723"/>
                    <a:pt x="20066" y="13713"/>
                    <a:pt x="19924" y="13622"/>
                  </a:cubicBezTo>
                  <a:lnTo>
                    <a:pt x="97" y="798"/>
                  </a:lnTo>
                  <a:cubicBezTo>
                    <a:pt x="-46" y="705"/>
                    <a:pt x="-28" y="567"/>
                    <a:pt x="137" y="487"/>
                  </a:cubicBezTo>
                  <a:lnTo>
                    <a:pt x="1029" y="54"/>
                  </a:lnTo>
                  <a:cubicBezTo>
                    <a:pt x="1111" y="14"/>
                    <a:pt x="1215" y="-3"/>
                    <a:pt x="1315" y="1"/>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854" name="TextBox 50"/>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chemeClr val="accent3"/>
                </a:solidFill>
                <a:latin typeface="Montserrat Light"/>
                <a:ea typeface="Montserrat Light"/>
                <a:cs typeface="Montserrat Light"/>
                <a:sym typeface="Montserrat Light"/>
              </a:defRPr>
            </a:pPr>
            <a:r>
              <a:t>Infographic : </a:t>
            </a:r>
            <a:r>
              <a:rPr b="1">
                <a:solidFill>
                  <a:srgbClr val="0B1412"/>
                </a:solidFill>
                <a:latin typeface="Montserrat"/>
                <a:ea typeface="Montserrat"/>
                <a:cs typeface="Montserrat"/>
                <a:sym typeface="Montserrat"/>
              </a:rPr>
              <a:t>Product Process</a:t>
            </a:r>
          </a:p>
        </p:txBody>
      </p:sp>
      <p:sp>
        <p:nvSpPr>
          <p:cNvPr id="4855" name="TextBox 51"/>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4856" name="Oval 52"/>
          <p:cNvSpPr/>
          <p:nvPr/>
        </p:nvSpPr>
        <p:spPr>
          <a:xfrm>
            <a:off x="4562007" y="3111493"/>
            <a:ext cx="583945" cy="583945"/>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4857" name="TextBox 53"/>
          <p:cNvSpPr txBox="1"/>
          <p:nvPr/>
        </p:nvSpPr>
        <p:spPr>
          <a:xfrm>
            <a:off x="4657757" y="3234390"/>
            <a:ext cx="377054"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05</a:t>
            </a:r>
          </a:p>
        </p:txBody>
      </p:sp>
      <p:sp>
        <p:nvSpPr>
          <p:cNvPr id="4858" name="TextBox 54"/>
          <p:cNvSpPr txBox="1"/>
          <p:nvPr/>
        </p:nvSpPr>
        <p:spPr>
          <a:xfrm>
            <a:off x="4569147" y="3752188"/>
            <a:ext cx="1587497"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2500">
                <a:solidFill>
                  <a:schemeClr val="accent4"/>
                </a:solidFill>
              </a:defRPr>
            </a:lvl1pPr>
          </a:lstStyle>
          <a:p>
            <a:pPr/>
            <a:r>
              <a:t>Promote</a:t>
            </a:r>
          </a:p>
        </p:txBody>
      </p:sp>
      <p:sp>
        <p:nvSpPr>
          <p:cNvPr id="4859" name="TextBox 55"/>
          <p:cNvSpPr txBox="1"/>
          <p:nvPr/>
        </p:nvSpPr>
        <p:spPr>
          <a:xfrm>
            <a:off x="4611678" y="4166651"/>
            <a:ext cx="1677642"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days air bring.</a:t>
            </a:r>
          </a:p>
        </p:txBody>
      </p:sp>
      <p:sp>
        <p:nvSpPr>
          <p:cNvPr id="4860" name="Freeform 56"/>
          <p:cNvSpPr/>
          <p:nvPr/>
        </p:nvSpPr>
        <p:spPr>
          <a:xfrm>
            <a:off x="10227067" y="983169"/>
            <a:ext cx="7264460" cy="4404078"/>
          </a:xfrm>
          <a:custGeom>
            <a:avLst/>
            <a:gdLst/>
            <a:ahLst/>
            <a:cxnLst>
              <a:cxn ang="0">
                <a:pos x="wd2" y="hd2"/>
              </a:cxn>
              <a:cxn ang="5400000">
                <a:pos x="wd2" y="hd2"/>
              </a:cxn>
              <a:cxn ang="10800000">
                <a:pos x="wd2" y="hd2"/>
              </a:cxn>
              <a:cxn ang="16200000">
                <a:pos x="wd2" y="hd2"/>
              </a:cxn>
            </a:cxnLst>
            <a:rect l="0" t="0" r="r" b="b"/>
            <a:pathLst>
              <a:path w="21600" h="21496" fill="norm" stroke="1" extrusionOk="0">
                <a:moveTo>
                  <a:pt x="6608" y="20599"/>
                </a:moveTo>
                <a:cubicBezTo>
                  <a:pt x="6639" y="20595"/>
                  <a:pt x="6668" y="20634"/>
                  <a:pt x="6658" y="20730"/>
                </a:cubicBezTo>
                <a:cubicBezTo>
                  <a:pt x="6621" y="20730"/>
                  <a:pt x="6584" y="20730"/>
                  <a:pt x="6547" y="20730"/>
                </a:cubicBezTo>
                <a:cubicBezTo>
                  <a:pt x="6545" y="20651"/>
                  <a:pt x="6577" y="20603"/>
                  <a:pt x="6608" y="20599"/>
                </a:cubicBezTo>
                <a:close/>
                <a:moveTo>
                  <a:pt x="19201" y="19174"/>
                </a:moveTo>
                <a:cubicBezTo>
                  <a:pt x="19266" y="19175"/>
                  <a:pt x="19365" y="19223"/>
                  <a:pt x="19456" y="19193"/>
                </a:cubicBezTo>
                <a:cubicBezTo>
                  <a:pt x="19484" y="19504"/>
                  <a:pt x="19397" y="19610"/>
                  <a:pt x="19261" y="19634"/>
                </a:cubicBezTo>
                <a:cubicBezTo>
                  <a:pt x="19242" y="19488"/>
                  <a:pt x="19118" y="19268"/>
                  <a:pt x="19149" y="19193"/>
                </a:cubicBezTo>
                <a:cubicBezTo>
                  <a:pt x="19162" y="19179"/>
                  <a:pt x="19179" y="19174"/>
                  <a:pt x="19201" y="19174"/>
                </a:cubicBezTo>
                <a:close/>
                <a:moveTo>
                  <a:pt x="21037" y="19052"/>
                </a:moveTo>
                <a:cubicBezTo>
                  <a:pt x="21093" y="19133"/>
                  <a:pt x="21166" y="19181"/>
                  <a:pt x="21176" y="19343"/>
                </a:cubicBezTo>
                <a:cubicBezTo>
                  <a:pt x="21173" y="19630"/>
                  <a:pt x="20962" y="19552"/>
                  <a:pt x="20954" y="19830"/>
                </a:cubicBezTo>
                <a:cubicBezTo>
                  <a:pt x="20918" y="19830"/>
                  <a:pt x="20879" y="19830"/>
                  <a:pt x="20842" y="19830"/>
                </a:cubicBezTo>
                <a:cubicBezTo>
                  <a:pt x="20871" y="20042"/>
                  <a:pt x="20785" y="20055"/>
                  <a:pt x="20759" y="20171"/>
                </a:cubicBezTo>
                <a:cubicBezTo>
                  <a:pt x="20659" y="20147"/>
                  <a:pt x="20599" y="20092"/>
                  <a:pt x="20508" y="20171"/>
                </a:cubicBezTo>
                <a:cubicBezTo>
                  <a:pt x="20556" y="19975"/>
                  <a:pt x="20589" y="19759"/>
                  <a:pt x="20704" y="19683"/>
                </a:cubicBezTo>
                <a:cubicBezTo>
                  <a:pt x="20778" y="19636"/>
                  <a:pt x="20795" y="19489"/>
                  <a:pt x="20842" y="19392"/>
                </a:cubicBezTo>
                <a:cubicBezTo>
                  <a:pt x="20868" y="19354"/>
                  <a:pt x="20905" y="19339"/>
                  <a:pt x="20954" y="19343"/>
                </a:cubicBezTo>
                <a:cubicBezTo>
                  <a:pt x="20953" y="19196"/>
                  <a:pt x="21013" y="19154"/>
                  <a:pt x="21037" y="19052"/>
                </a:cubicBezTo>
                <a:close/>
                <a:moveTo>
                  <a:pt x="21267" y="18240"/>
                </a:moveTo>
                <a:cubicBezTo>
                  <a:pt x="21354" y="18217"/>
                  <a:pt x="21356" y="18344"/>
                  <a:pt x="21350" y="18483"/>
                </a:cubicBezTo>
                <a:cubicBezTo>
                  <a:pt x="21482" y="18502"/>
                  <a:pt x="21533" y="18380"/>
                  <a:pt x="21600" y="18531"/>
                </a:cubicBezTo>
                <a:cubicBezTo>
                  <a:pt x="21578" y="18639"/>
                  <a:pt x="21503" y="18654"/>
                  <a:pt x="21462" y="18727"/>
                </a:cubicBezTo>
                <a:cubicBezTo>
                  <a:pt x="21393" y="18930"/>
                  <a:pt x="21387" y="19248"/>
                  <a:pt x="21211" y="19263"/>
                </a:cubicBezTo>
                <a:cubicBezTo>
                  <a:pt x="21219" y="19116"/>
                  <a:pt x="21343" y="18923"/>
                  <a:pt x="21156" y="18971"/>
                </a:cubicBezTo>
                <a:cubicBezTo>
                  <a:pt x="21135" y="18756"/>
                  <a:pt x="21245" y="18771"/>
                  <a:pt x="21267" y="18628"/>
                </a:cubicBezTo>
                <a:cubicBezTo>
                  <a:pt x="21267" y="18499"/>
                  <a:pt x="21267" y="18370"/>
                  <a:pt x="21267" y="18240"/>
                </a:cubicBezTo>
                <a:close/>
                <a:moveTo>
                  <a:pt x="13338" y="15145"/>
                </a:moveTo>
                <a:cubicBezTo>
                  <a:pt x="13453" y="15123"/>
                  <a:pt x="13346" y="15488"/>
                  <a:pt x="13450" y="15485"/>
                </a:cubicBezTo>
                <a:cubicBezTo>
                  <a:pt x="13444" y="15849"/>
                  <a:pt x="13343" y="16051"/>
                  <a:pt x="13393" y="16264"/>
                </a:cubicBezTo>
                <a:cubicBezTo>
                  <a:pt x="13368" y="16286"/>
                  <a:pt x="13344" y="16308"/>
                  <a:pt x="13338" y="16363"/>
                </a:cubicBezTo>
                <a:cubicBezTo>
                  <a:pt x="13338" y="16444"/>
                  <a:pt x="13338" y="16524"/>
                  <a:pt x="13338" y="16606"/>
                </a:cubicBezTo>
                <a:cubicBezTo>
                  <a:pt x="13263" y="16827"/>
                  <a:pt x="13287" y="16924"/>
                  <a:pt x="13226" y="17142"/>
                </a:cubicBezTo>
                <a:cubicBezTo>
                  <a:pt x="13122" y="17105"/>
                  <a:pt x="13094" y="17200"/>
                  <a:pt x="13004" y="17191"/>
                </a:cubicBezTo>
                <a:cubicBezTo>
                  <a:pt x="12901" y="17021"/>
                  <a:pt x="12981" y="16826"/>
                  <a:pt x="12920" y="16606"/>
                </a:cubicBezTo>
                <a:cubicBezTo>
                  <a:pt x="12960" y="16530"/>
                  <a:pt x="12979" y="16416"/>
                  <a:pt x="13004" y="16314"/>
                </a:cubicBezTo>
                <a:cubicBezTo>
                  <a:pt x="13017" y="16162"/>
                  <a:pt x="12955" y="16142"/>
                  <a:pt x="12977" y="15973"/>
                </a:cubicBezTo>
                <a:cubicBezTo>
                  <a:pt x="13044" y="15829"/>
                  <a:pt x="13106" y="15681"/>
                  <a:pt x="13226" y="15632"/>
                </a:cubicBezTo>
                <a:cubicBezTo>
                  <a:pt x="13246" y="15439"/>
                  <a:pt x="13289" y="15287"/>
                  <a:pt x="13338" y="15145"/>
                </a:cubicBezTo>
                <a:close/>
                <a:moveTo>
                  <a:pt x="19407" y="15022"/>
                </a:moveTo>
                <a:cubicBezTo>
                  <a:pt x="19457" y="15017"/>
                  <a:pt x="19466" y="15082"/>
                  <a:pt x="19518" y="15071"/>
                </a:cubicBezTo>
                <a:cubicBezTo>
                  <a:pt x="19486" y="15517"/>
                  <a:pt x="19675" y="15575"/>
                  <a:pt x="19685" y="15948"/>
                </a:cubicBezTo>
                <a:cubicBezTo>
                  <a:pt x="19732" y="15996"/>
                  <a:pt x="19741" y="16110"/>
                  <a:pt x="19795" y="16143"/>
                </a:cubicBezTo>
                <a:cubicBezTo>
                  <a:pt x="19774" y="16393"/>
                  <a:pt x="19834" y="16498"/>
                  <a:pt x="19823" y="16728"/>
                </a:cubicBezTo>
                <a:cubicBezTo>
                  <a:pt x="19847" y="16872"/>
                  <a:pt x="19893" y="16663"/>
                  <a:pt x="19962" y="16728"/>
                </a:cubicBezTo>
                <a:cubicBezTo>
                  <a:pt x="19992" y="17003"/>
                  <a:pt x="20061" y="17307"/>
                  <a:pt x="20045" y="17605"/>
                </a:cubicBezTo>
                <a:cubicBezTo>
                  <a:pt x="20038" y="17767"/>
                  <a:pt x="19958" y="17871"/>
                  <a:pt x="19990" y="18044"/>
                </a:cubicBezTo>
                <a:cubicBezTo>
                  <a:pt x="19895" y="18055"/>
                  <a:pt x="19920" y="18276"/>
                  <a:pt x="19823" y="18287"/>
                </a:cubicBezTo>
                <a:cubicBezTo>
                  <a:pt x="19845" y="18553"/>
                  <a:pt x="19699" y="18523"/>
                  <a:pt x="19713" y="18772"/>
                </a:cubicBezTo>
                <a:cubicBezTo>
                  <a:pt x="19612" y="18808"/>
                  <a:pt x="19560" y="18931"/>
                  <a:pt x="19490" y="19019"/>
                </a:cubicBezTo>
                <a:cubicBezTo>
                  <a:pt x="19217" y="19015"/>
                  <a:pt x="19112" y="19004"/>
                  <a:pt x="18934" y="18823"/>
                </a:cubicBezTo>
                <a:cubicBezTo>
                  <a:pt x="18972" y="18759"/>
                  <a:pt x="18961" y="18611"/>
                  <a:pt x="18962" y="18482"/>
                </a:cubicBezTo>
                <a:cubicBezTo>
                  <a:pt x="18842" y="18595"/>
                  <a:pt x="18876" y="18391"/>
                  <a:pt x="18767" y="18482"/>
                </a:cubicBezTo>
                <a:cubicBezTo>
                  <a:pt x="18732" y="18302"/>
                  <a:pt x="18681" y="18146"/>
                  <a:pt x="18601" y="18044"/>
                </a:cubicBezTo>
                <a:cubicBezTo>
                  <a:pt x="18366" y="18021"/>
                  <a:pt x="18171" y="18070"/>
                  <a:pt x="18073" y="18287"/>
                </a:cubicBezTo>
                <a:cubicBezTo>
                  <a:pt x="17868" y="18222"/>
                  <a:pt x="17800" y="18394"/>
                  <a:pt x="17684" y="18482"/>
                </a:cubicBezTo>
                <a:cubicBezTo>
                  <a:pt x="17603" y="18494"/>
                  <a:pt x="17599" y="18371"/>
                  <a:pt x="17516" y="18384"/>
                </a:cubicBezTo>
                <a:cubicBezTo>
                  <a:pt x="17495" y="18152"/>
                  <a:pt x="17560" y="18071"/>
                  <a:pt x="17545" y="17848"/>
                </a:cubicBezTo>
                <a:cubicBezTo>
                  <a:pt x="17534" y="17736"/>
                  <a:pt x="17515" y="17639"/>
                  <a:pt x="17461" y="17605"/>
                </a:cubicBezTo>
                <a:cubicBezTo>
                  <a:pt x="17531" y="17361"/>
                  <a:pt x="17463" y="17091"/>
                  <a:pt x="17433" y="16874"/>
                </a:cubicBezTo>
                <a:cubicBezTo>
                  <a:pt x="17470" y="16760"/>
                  <a:pt x="17594" y="16798"/>
                  <a:pt x="17656" y="16728"/>
                </a:cubicBezTo>
                <a:cubicBezTo>
                  <a:pt x="17759" y="16663"/>
                  <a:pt x="17726" y="16363"/>
                  <a:pt x="17795" y="16241"/>
                </a:cubicBezTo>
                <a:cubicBezTo>
                  <a:pt x="17852" y="16143"/>
                  <a:pt x="17849" y="16262"/>
                  <a:pt x="17906" y="16289"/>
                </a:cubicBezTo>
                <a:cubicBezTo>
                  <a:pt x="17967" y="16270"/>
                  <a:pt x="17907" y="16032"/>
                  <a:pt x="17961" y="15998"/>
                </a:cubicBezTo>
                <a:cubicBezTo>
                  <a:pt x="18047" y="16005"/>
                  <a:pt x="18118" y="15882"/>
                  <a:pt x="18184" y="15998"/>
                </a:cubicBezTo>
                <a:cubicBezTo>
                  <a:pt x="18285" y="15965"/>
                  <a:pt x="18260" y="15707"/>
                  <a:pt x="18295" y="15559"/>
                </a:cubicBezTo>
                <a:cubicBezTo>
                  <a:pt x="18378" y="15490"/>
                  <a:pt x="18469" y="15443"/>
                  <a:pt x="18573" y="15412"/>
                </a:cubicBezTo>
                <a:cubicBezTo>
                  <a:pt x="18630" y="15400"/>
                  <a:pt x="18580" y="15199"/>
                  <a:pt x="18629" y="15169"/>
                </a:cubicBezTo>
                <a:cubicBezTo>
                  <a:pt x="18775" y="15267"/>
                  <a:pt x="19060" y="15127"/>
                  <a:pt x="19156" y="15316"/>
                </a:cubicBezTo>
                <a:cubicBezTo>
                  <a:pt x="19183" y="15492"/>
                  <a:pt x="19031" y="15355"/>
                  <a:pt x="19046" y="15510"/>
                </a:cubicBezTo>
                <a:cubicBezTo>
                  <a:pt x="19025" y="15694"/>
                  <a:pt x="19152" y="15616"/>
                  <a:pt x="19156" y="15752"/>
                </a:cubicBezTo>
                <a:cubicBezTo>
                  <a:pt x="19267" y="15690"/>
                  <a:pt x="19214" y="15915"/>
                  <a:pt x="19323" y="15851"/>
                </a:cubicBezTo>
                <a:cubicBezTo>
                  <a:pt x="19437" y="15726"/>
                  <a:pt x="19336" y="15222"/>
                  <a:pt x="19407" y="15022"/>
                </a:cubicBezTo>
                <a:close/>
                <a:moveTo>
                  <a:pt x="17122" y="14330"/>
                </a:moveTo>
                <a:cubicBezTo>
                  <a:pt x="17290" y="14424"/>
                  <a:pt x="17451" y="14535"/>
                  <a:pt x="17678" y="14525"/>
                </a:cubicBezTo>
                <a:cubicBezTo>
                  <a:pt x="17664" y="14698"/>
                  <a:pt x="17776" y="14645"/>
                  <a:pt x="17761" y="14818"/>
                </a:cubicBezTo>
                <a:cubicBezTo>
                  <a:pt x="17458" y="14879"/>
                  <a:pt x="17332" y="14628"/>
                  <a:pt x="17067" y="14622"/>
                </a:cubicBezTo>
                <a:cubicBezTo>
                  <a:pt x="17044" y="14455"/>
                  <a:pt x="17097" y="14416"/>
                  <a:pt x="17122" y="14330"/>
                </a:cubicBezTo>
                <a:close/>
                <a:moveTo>
                  <a:pt x="19035" y="13719"/>
                </a:moveTo>
                <a:cubicBezTo>
                  <a:pt x="19100" y="13719"/>
                  <a:pt x="19164" y="13719"/>
                  <a:pt x="19230" y="13719"/>
                </a:cubicBezTo>
                <a:cubicBezTo>
                  <a:pt x="19402" y="13807"/>
                  <a:pt x="19460" y="14094"/>
                  <a:pt x="19674" y="14108"/>
                </a:cubicBezTo>
                <a:cubicBezTo>
                  <a:pt x="19674" y="14158"/>
                  <a:pt x="19674" y="14207"/>
                  <a:pt x="19674" y="14255"/>
                </a:cubicBezTo>
                <a:cubicBezTo>
                  <a:pt x="19721" y="14417"/>
                  <a:pt x="19823" y="14480"/>
                  <a:pt x="19896" y="14597"/>
                </a:cubicBezTo>
                <a:cubicBezTo>
                  <a:pt x="19895" y="14744"/>
                  <a:pt x="19922" y="14845"/>
                  <a:pt x="19979" y="14888"/>
                </a:cubicBezTo>
                <a:cubicBezTo>
                  <a:pt x="19869" y="15064"/>
                  <a:pt x="19795" y="14760"/>
                  <a:pt x="19730" y="14693"/>
                </a:cubicBezTo>
                <a:cubicBezTo>
                  <a:pt x="19602" y="14647"/>
                  <a:pt x="19633" y="14881"/>
                  <a:pt x="19535" y="14888"/>
                </a:cubicBezTo>
                <a:cubicBezTo>
                  <a:pt x="19423" y="14841"/>
                  <a:pt x="19378" y="14584"/>
                  <a:pt x="19230" y="14742"/>
                </a:cubicBezTo>
                <a:cubicBezTo>
                  <a:pt x="19230" y="14644"/>
                  <a:pt x="19230" y="14547"/>
                  <a:pt x="19230" y="14449"/>
                </a:cubicBezTo>
                <a:cubicBezTo>
                  <a:pt x="19126" y="14242"/>
                  <a:pt x="18963" y="14137"/>
                  <a:pt x="18839" y="13961"/>
                </a:cubicBezTo>
                <a:cubicBezTo>
                  <a:pt x="18771" y="13900"/>
                  <a:pt x="18705" y="14071"/>
                  <a:pt x="18702" y="13961"/>
                </a:cubicBezTo>
                <a:cubicBezTo>
                  <a:pt x="18676" y="13806"/>
                  <a:pt x="18794" y="13895"/>
                  <a:pt x="18786" y="13767"/>
                </a:cubicBezTo>
                <a:cubicBezTo>
                  <a:pt x="18871" y="13730"/>
                  <a:pt x="18837" y="13902"/>
                  <a:pt x="18923" y="13865"/>
                </a:cubicBezTo>
                <a:cubicBezTo>
                  <a:pt x="18993" y="13874"/>
                  <a:pt x="19010" y="13790"/>
                  <a:pt x="19035" y="13719"/>
                </a:cubicBezTo>
                <a:close/>
                <a:moveTo>
                  <a:pt x="18842" y="13440"/>
                </a:moveTo>
                <a:cubicBezTo>
                  <a:pt x="18875" y="13449"/>
                  <a:pt x="18906" y="13466"/>
                  <a:pt x="18929" y="13491"/>
                </a:cubicBezTo>
                <a:cubicBezTo>
                  <a:pt x="18922" y="13694"/>
                  <a:pt x="18719" y="13742"/>
                  <a:pt x="18624" y="13638"/>
                </a:cubicBezTo>
                <a:cubicBezTo>
                  <a:pt x="18618" y="13468"/>
                  <a:pt x="18742" y="13414"/>
                  <a:pt x="18842" y="13440"/>
                </a:cubicBezTo>
                <a:close/>
                <a:moveTo>
                  <a:pt x="18081" y="13393"/>
                </a:moveTo>
                <a:cubicBezTo>
                  <a:pt x="18129" y="13537"/>
                  <a:pt x="18298" y="13469"/>
                  <a:pt x="18304" y="13685"/>
                </a:cubicBezTo>
                <a:cubicBezTo>
                  <a:pt x="18266" y="13749"/>
                  <a:pt x="18201" y="13749"/>
                  <a:pt x="18165" y="13685"/>
                </a:cubicBezTo>
                <a:cubicBezTo>
                  <a:pt x="18168" y="13904"/>
                  <a:pt x="18261" y="13970"/>
                  <a:pt x="18276" y="14173"/>
                </a:cubicBezTo>
                <a:cubicBezTo>
                  <a:pt x="18174" y="14274"/>
                  <a:pt x="18170" y="14120"/>
                  <a:pt x="18109" y="14026"/>
                </a:cubicBezTo>
                <a:cubicBezTo>
                  <a:pt x="18060" y="14070"/>
                  <a:pt x="18047" y="14178"/>
                  <a:pt x="18054" y="14318"/>
                </a:cubicBezTo>
                <a:cubicBezTo>
                  <a:pt x="17839" y="14136"/>
                  <a:pt x="17938" y="13594"/>
                  <a:pt x="18081" y="13393"/>
                </a:cubicBezTo>
                <a:close/>
                <a:moveTo>
                  <a:pt x="16531" y="12864"/>
                </a:moveTo>
                <a:cubicBezTo>
                  <a:pt x="16587" y="12864"/>
                  <a:pt x="16567" y="12996"/>
                  <a:pt x="16643" y="12962"/>
                </a:cubicBezTo>
                <a:cubicBezTo>
                  <a:pt x="16623" y="13110"/>
                  <a:pt x="16711" y="13188"/>
                  <a:pt x="16753" y="13301"/>
                </a:cubicBezTo>
                <a:cubicBezTo>
                  <a:pt x="16792" y="13405"/>
                  <a:pt x="16892" y="13544"/>
                  <a:pt x="16977" y="13644"/>
                </a:cubicBezTo>
                <a:cubicBezTo>
                  <a:pt x="16974" y="13877"/>
                  <a:pt x="17095" y="14090"/>
                  <a:pt x="17031" y="14276"/>
                </a:cubicBezTo>
                <a:cubicBezTo>
                  <a:pt x="16902" y="14380"/>
                  <a:pt x="16863" y="14059"/>
                  <a:pt x="16726" y="14032"/>
                </a:cubicBezTo>
                <a:cubicBezTo>
                  <a:pt x="16782" y="13365"/>
                  <a:pt x="16392" y="13481"/>
                  <a:pt x="16392" y="12912"/>
                </a:cubicBezTo>
                <a:cubicBezTo>
                  <a:pt x="16463" y="12858"/>
                  <a:pt x="16535" y="13079"/>
                  <a:pt x="16531" y="12864"/>
                </a:cubicBezTo>
                <a:close/>
                <a:moveTo>
                  <a:pt x="17729" y="12784"/>
                </a:moveTo>
                <a:cubicBezTo>
                  <a:pt x="17858" y="12770"/>
                  <a:pt x="17912" y="12887"/>
                  <a:pt x="17980" y="12980"/>
                </a:cubicBezTo>
                <a:cubicBezTo>
                  <a:pt x="17992" y="13133"/>
                  <a:pt x="17945" y="13178"/>
                  <a:pt x="17896" y="13222"/>
                </a:cubicBezTo>
                <a:cubicBezTo>
                  <a:pt x="17948" y="13338"/>
                  <a:pt x="17861" y="13503"/>
                  <a:pt x="17925" y="13662"/>
                </a:cubicBezTo>
                <a:cubicBezTo>
                  <a:pt x="17831" y="13727"/>
                  <a:pt x="17877" y="14031"/>
                  <a:pt x="17785" y="14098"/>
                </a:cubicBezTo>
                <a:cubicBezTo>
                  <a:pt x="17786" y="14147"/>
                  <a:pt x="17819" y="14137"/>
                  <a:pt x="17841" y="14148"/>
                </a:cubicBezTo>
                <a:cubicBezTo>
                  <a:pt x="17837" y="14240"/>
                  <a:pt x="17749" y="14182"/>
                  <a:pt x="17757" y="14294"/>
                </a:cubicBezTo>
                <a:cubicBezTo>
                  <a:pt x="17576" y="14367"/>
                  <a:pt x="17604" y="14075"/>
                  <a:pt x="17424" y="14148"/>
                </a:cubicBezTo>
                <a:cubicBezTo>
                  <a:pt x="17433" y="13888"/>
                  <a:pt x="17312" y="13858"/>
                  <a:pt x="17285" y="13662"/>
                </a:cubicBezTo>
                <a:cubicBezTo>
                  <a:pt x="17334" y="13194"/>
                  <a:pt x="17703" y="13292"/>
                  <a:pt x="17729" y="12784"/>
                </a:cubicBezTo>
                <a:close/>
                <a:moveTo>
                  <a:pt x="15439" y="12335"/>
                </a:moveTo>
                <a:cubicBezTo>
                  <a:pt x="15498" y="12427"/>
                  <a:pt x="15556" y="12522"/>
                  <a:pt x="15579" y="12676"/>
                </a:cubicBezTo>
                <a:cubicBezTo>
                  <a:pt x="15513" y="12691"/>
                  <a:pt x="15527" y="12846"/>
                  <a:pt x="15439" y="12822"/>
                </a:cubicBezTo>
                <a:cubicBezTo>
                  <a:pt x="15333" y="12683"/>
                  <a:pt x="15479" y="12623"/>
                  <a:pt x="15439" y="12335"/>
                </a:cubicBezTo>
                <a:close/>
                <a:moveTo>
                  <a:pt x="18397" y="11724"/>
                </a:moveTo>
                <a:cubicBezTo>
                  <a:pt x="18475" y="11733"/>
                  <a:pt x="18514" y="11808"/>
                  <a:pt x="18507" y="11968"/>
                </a:cubicBezTo>
                <a:cubicBezTo>
                  <a:pt x="18558" y="12059"/>
                  <a:pt x="18672" y="12036"/>
                  <a:pt x="18646" y="12260"/>
                </a:cubicBezTo>
                <a:cubicBezTo>
                  <a:pt x="18513" y="12238"/>
                  <a:pt x="18436" y="12312"/>
                  <a:pt x="18397" y="12455"/>
                </a:cubicBezTo>
                <a:cubicBezTo>
                  <a:pt x="18309" y="12422"/>
                  <a:pt x="18359" y="12325"/>
                  <a:pt x="18368" y="12212"/>
                </a:cubicBezTo>
                <a:cubicBezTo>
                  <a:pt x="18281" y="12187"/>
                  <a:pt x="18260" y="12316"/>
                  <a:pt x="18202" y="12212"/>
                </a:cubicBezTo>
                <a:cubicBezTo>
                  <a:pt x="18248" y="12094"/>
                  <a:pt x="18275" y="11982"/>
                  <a:pt x="18368" y="12065"/>
                </a:cubicBezTo>
                <a:cubicBezTo>
                  <a:pt x="18369" y="11935"/>
                  <a:pt x="18357" y="11787"/>
                  <a:pt x="18397" y="11724"/>
                </a:cubicBezTo>
                <a:close/>
                <a:moveTo>
                  <a:pt x="8639" y="11398"/>
                </a:moveTo>
                <a:cubicBezTo>
                  <a:pt x="8687" y="11409"/>
                  <a:pt x="8703" y="11481"/>
                  <a:pt x="8694" y="11593"/>
                </a:cubicBezTo>
                <a:cubicBezTo>
                  <a:pt x="8657" y="11593"/>
                  <a:pt x="8621" y="11593"/>
                  <a:pt x="8584" y="11593"/>
                </a:cubicBezTo>
                <a:cubicBezTo>
                  <a:pt x="8563" y="11460"/>
                  <a:pt x="8639" y="11494"/>
                  <a:pt x="8639" y="11398"/>
                </a:cubicBezTo>
                <a:close/>
                <a:moveTo>
                  <a:pt x="5728" y="11236"/>
                </a:moveTo>
                <a:cubicBezTo>
                  <a:pt x="5785" y="11236"/>
                  <a:pt x="5840" y="11236"/>
                  <a:pt x="5896" y="11236"/>
                </a:cubicBezTo>
                <a:cubicBezTo>
                  <a:pt x="5921" y="11443"/>
                  <a:pt x="5829" y="11444"/>
                  <a:pt x="5728" y="11432"/>
                </a:cubicBezTo>
                <a:cubicBezTo>
                  <a:pt x="5728" y="11367"/>
                  <a:pt x="5728" y="11302"/>
                  <a:pt x="5728" y="11236"/>
                </a:cubicBezTo>
                <a:close/>
                <a:moveTo>
                  <a:pt x="4960" y="11196"/>
                </a:moveTo>
                <a:cubicBezTo>
                  <a:pt x="5049" y="11205"/>
                  <a:pt x="5173" y="11149"/>
                  <a:pt x="5154" y="11344"/>
                </a:cubicBezTo>
                <a:cubicBezTo>
                  <a:pt x="5055" y="11408"/>
                  <a:pt x="5053" y="11341"/>
                  <a:pt x="4960" y="11393"/>
                </a:cubicBezTo>
                <a:cubicBezTo>
                  <a:pt x="4960" y="11327"/>
                  <a:pt x="4960" y="11263"/>
                  <a:pt x="4960" y="11196"/>
                </a:cubicBezTo>
                <a:close/>
                <a:moveTo>
                  <a:pt x="17318" y="11114"/>
                </a:moveTo>
                <a:cubicBezTo>
                  <a:pt x="17367" y="11111"/>
                  <a:pt x="17405" y="11125"/>
                  <a:pt x="17430" y="11162"/>
                </a:cubicBezTo>
                <a:cubicBezTo>
                  <a:pt x="17396" y="11265"/>
                  <a:pt x="17396" y="11427"/>
                  <a:pt x="17318" y="11455"/>
                </a:cubicBezTo>
                <a:cubicBezTo>
                  <a:pt x="17282" y="11154"/>
                  <a:pt x="17266" y="11304"/>
                  <a:pt x="17318" y="11114"/>
                </a:cubicBezTo>
                <a:close/>
                <a:moveTo>
                  <a:pt x="18112" y="11076"/>
                </a:moveTo>
                <a:cubicBezTo>
                  <a:pt x="18135" y="11070"/>
                  <a:pt x="18159" y="11072"/>
                  <a:pt x="18182" y="11082"/>
                </a:cubicBezTo>
                <a:cubicBezTo>
                  <a:pt x="18212" y="11096"/>
                  <a:pt x="18239" y="11124"/>
                  <a:pt x="18258" y="11168"/>
                </a:cubicBezTo>
                <a:cubicBezTo>
                  <a:pt x="18275" y="11412"/>
                  <a:pt x="18181" y="11455"/>
                  <a:pt x="18146" y="11607"/>
                </a:cubicBezTo>
                <a:cubicBezTo>
                  <a:pt x="18078" y="11531"/>
                  <a:pt x="18022" y="11433"/>
                  <a:pt x="17979" y="11314"/>
                </a:cubicBezTo>
                <a:cubicBezTo>
                  <a:pt x="17977" y="11178"/>
                  <a:pt x="18041" y="11093"/>
                  <a:pt x="18112" y="11076"/>
                </a:cubicBezTo>
                <a:close/>
                <a:moveTo>
                  <a:pt x="5442" y="10747"/>
                </a:moveTo>
                <a:cubicBezTo>
                  <a:pt x="5483" y="10756"/>
                  <a:pt x="5544" y="10730"/>
                  <a:pt x="5553" y="10797"/>
                </a:cubicBezTo>
                <a:cubicBezTo>
                  <a:pt x="5583" y="10968"/>
                  <a:pt x="5383" y="10927"/>
                  <a:pt x="5442" y="10747"/>
                </a:cubicBezTo>
                <a:close/>
                <a:moveTo>
                  <a:pt x="4669" y="10625"/>
                </a:moveTo>
                <a:cubicBezTo>
                  <a:pt x="4807" y="10625"/>
                  <a:pt x="4946" y="10625"/>
                  <a:pt x="5085" y="10625"/>
                </a:cubicBezTo>
                <a:cubicBezTo>
                  <a:pt x="5098" y="10762"/>
                  <a:pt x="5191" y="10765"/>
                  <a:pt x="5251" y="10820"/>
                </a:cubicBezTo>
                <a:cubicBezTo>
                  <a:pt x="5251" y="10916"/>
                  <a:pt x="5328" y="10882"/>
                  <a:pt x="5308" y="11015"/>
                </a:cubicBezTo>
                <a:cubicBezTo>
                  <a:pt x="5475" y="11028"/>
                  <a:pt x="5629" y="10984"/>
                  <a:pt x="5669" y="11307"/>
                </a:cubicBezTo>
                <a:cubicBezTo>
                  <a:pt x="5590" y="11316"/>
                  <a:pt x="5477" y="11264"/>
                  <a:pt x="5475" y="11405"/>
                </a:cubicBezTo>
                <a:cubicBezTo>
                  <a:pt x="5414" y="11363"/>
                  <a:pt x="5380" y="11278"/>
                  <a:pt x="5280" y="11307"/>
                </a:cubicBezTo>
                <a:cubicBezTo>
                  <a:pt x="5266" y="11182"/>
                  <a:pt x="5233" y="11117"/>
                  <a:pt x="5335" y="11112"/>
                </a:cubicBezTo>
                <a:cubicBezTo>
                  <a:pt x="5315" y="11002"/>
                  <a:pt x="5180" y="11094"/>
                  <a:pt x="5113" y="11063"/>
                </a:cubicBezTo>
                <a:cubicBezTo>
                  <a:pt x="4993" y="11032"/>
                  <a:pt x="4980" y="10811"/>
                  <a:pt x="4863" y="10771"/>
                </a:cubicBezTo>
                <a:cubicBezTo>
                  <a:pt x="4725" y="10708"/>
                  <a:pt x="4726" y="10888"/>
                  <a:pt x="4613" y="10869"/>
                </a:cubicBezTo>
                <a:cubicBezTo>
                  <a:pt x="4609" y="10747"/>
                  <a:pt x="4657" y="10718"/>
                  <a:pt x="4669" y="10625"/>
                </a:cubicBezTo>
                <a:close/>
                <a:moveTo>
                  <a:pt x="5332" y="10544"/>
                </a:moveTo>
                <a:cubicBezTo>
                  <a:pt x="5403" y="10549"/>
                  <a:pt x="5440" y="10614"/>
                  <a:pt x="5443" y="10737"/>
                </a:cubicBezTo>
                <a:cubicBezTo>
                  <a:pt x="5406" y="10754"/>
                  <a:pt x="5390" y="10807"/>
                  <a:pt x="5332" y="10787"/>
                </a:cubicBezTo>
                <a:cubicBezTo>
                  <a:pt x="5332" y="10705"/>
                  <a:pt x="5332" y="10625"/>
                  <a:pt x="5332" y="10544"/>
                </a:cubicBezTo>
                <a:close/>
                <a:moveTo>
                  <a:pt x="5185" y="10340"/>
                </a:moveTo>
                <a:cubicBezTo>
                  <a:pt x="5214" y="10340"/>
                  <a:pt x="5241" y="10340"/>
                  <a:pt x="5269" y="10340"/>
                </a:cubicBezTo>
                <a:cubicBezTo>
                  <a:pt x="5293" y="10396"/>
                  <a:pt x="5306" y="10470"/>
                  <a:pt x="5297" y="10581"/>
                </a:cubicBezTo>
                <a:cubicBezTo>
                  <a:pt x="5194" y="10618"/>
                  <a:pt x="5175" y="10506"/>
                  <a:pt x="5185" y="10340"/>
                </a:cubicBezTo>
                <a:close/>
                <a:moveTo>
                  <a:pt x="5009" y="10340"/>
                </a:moveTo>
                <a:cubicBezTo>
                  <a:pt x="5080" y="10345"/>
                  <a:pt x="5117" y="10412"/>
                  <a:pt x="5121" y="10534"/>
                </a:cubicBezTo>
                <a:cubicBezTo>
                  <a:pt x="5083" y="10534"/>
                  <a:pt x="5046" y="10534"/>
                  <a:pt x="5009" y="10534"/>
                </a:cubicBezTo>
                <a:cubicBezTo>
                  <a:pt x="5009" y="10468"/>
                  <a:pt x="5009" y="10404"/>
                  <a:pt x="5009" y="10340"/>
                </a:cubicBezTo>
                <a:close/>
                <a:moveTo>
                  <a:pt x="17995" y="10299"/>
                </a:moveTo>
                <a:cubicBezTo>
                  <a:pt x="18014" y="10299"/>
                  <a:pt x="18033" y="10311"/>
                  <a:pt x="18051" y="10338"/>
                </a:cubicBezTo>
                <a:cubicBezTo>
                  <a:pt x="18045" y="10537"/>
                  <a:pt x="18054" y="10765"/>
                  <a:pt x="17938" y="10776"/>
                </a:cubicBezTo>
                <a:cubicBezTo>
                  <a:pt x="17927" y="10650"/>
                  <a:pt x="17900" y="10552"/>
                  <a:pt x="17855" y="10484"/>
                </a:cubicBezTo>
                <a:cubicBezTo>
                  <a:pt x="17877" y="10400"/>
                  <a:pt x="17937" y="10299"/>
                  <a:pt x="17995" y="10299"/>
                </a:cubicBezTo>
                <a:close/>
                <a:moveTo>
                  <a:pt x="12440" y="10092"/>
                </a:moveTo>
                <a:cubicBezTo>
                  <a:pt x="12432" y="10078"/>
                  <a:pt x="12398" y="10116"/>
                  <a:pt x="12413" y="10142"/>
                </a:cubicBezTo>
                <a:cubicBezTo>
                  <a:pt x="12420" y="10156"/>
                  <a:pt x="12455" y="10116"/>
                  <a:pt x="12440" y="10092"/>
                </a:cubicBezTo>
                <a:close/>
                <a:moveTo>
                  <a:pt x="2834" y="9747"/>
                </a:moveTo>
                <a:cubicBezTo>
                  <a:pt x="2810" y="9889"/>
                  <a:pt x="2910" y="10065"/>
                  <a:pt x="2945" y="9942"/>
                </a:cubicBezTo>
                <a:cubicBezTo>
                  <a:pt x="2897" y="9899"/>
                  <a:pt x="2900" y="9764"/>
                  <a:pt x="2834" y="9747"/>
                </a:cubicBezTo>
                <a:close/>
                <a:moveTo>
                  <a:pt x="2822" y="9619"/>
                </a:moveTo>
                <a:cubicBezTo>
                  <a:pt x="2816" y="9615"/>
                  <a:pt x="2810" y="9622"/>
                  <a:pt x="2807" y="9649"/>
                </a:cubicBezTo>
                <a:cubicBezTo>
                  <a:pt x="2807" y="9677"/>
                  <a:pt x="2829" y="9706"/>
                  <a:pt x="2834" y="9649"/>
                </a:cubicBezTo>
                <a:cubicBezTo>
                  <a:pt x="2834" y="9637"/>
                  <a:pt x="2828" y="9623"/>
                  <a:pt x="2822" y="9619"/>
                </a:cubicBezTo>
                <a:close/>
                <a:moveTo>
                  <a:pt x="11708" y="8798"/>
                </a:moveTo>
                <a:cubicBezTo>
                  <a:pt x="11804" y="8779"/>
                  <a:pt x="11866" y="8812"/>
                  <a:pt x="11846" y="8994"/>
                </a:cubicBezTo>
                <a:cubicBezTo>
                  <a:pt x="11772" y="8886"/>
                  <a:pt x="11688" y="8983"/>
                  <a:pt x="11680" y="8847"/>
                </a:cubicBezTo>
                <a:cubicBezTo>
                  <a:pt x="11697" y="8844"/>
                  <a:pt x="11713" y="8839"/>
                  <a:pt x="11708" y="8798"/>
                </a:cubicBezTo>
                <a:close/>
                <a:moveTo>
                  <a:pt x="17805" y="8242"/>
                </a:moveTo>
                <a:cubicBezTo>
                  <a:pt x="17699" y="8220"/>
                  <a:pt x="17676" y="8342"/>
                  <a:pt x="17637" y="8435"/>
                </a:cubicBezTo>
                <a:cubicBezTo>
                  <a:pt x="17710" y="8395"/>
                  <a:pt x="17790" y="8582"/>
                  <a:pt x="17832" y="8435"/>
                </a:cubicBezTo>
                <a:cubicBezTo>
                  <a:pt x="17791" y="8427"/>
                  <a:pt x="17806" y="8317"/>
                  <a:pt x="17805" y="8242"/>
                </a:cubicBezTo>
                <a:close/>
                <a:moveTo>
                  <a:pt x="19005" y="7857"/>
                </a:moveTo>
                <a:cubicBezTo>
                  <a:pt x="19042" y="7857"/>
                  <a:pt x="19080" y="7857"/>
                  <a:pt x="19118" y="7857"/>
                </a:cubicBezTo>
                <a:cubicBezTo>
                  <a:pt x="19111" y="8223"/>
                  <a:pt x="19168" y="8484"/>
                  <a:pt x="19173" y="8832"/>
                </a:cubicBezTo>
                <a:cubicBezTo>
                  <a:pt x="19083" y="9016"/>
                  <a:pt x="18899" y="9034"/>
                  <a:pt x="18811" y="9222"/>
                </a:cubicBezTo>
                <a:cubicBezTo>
                  <a:pt x="18789" y="9196"/>
                  <a:pt x="18766" y="9171"/>
                  <a:pt x="18729" y="9172"/>
                </a:cubicBezTo>
                <a:cubicBezTo>
                  <a:pt x="18648" y="9243"/>
                  <a:pt x="18581" y="9336"/>
                  <a:pt x="18562" y="9513"/>
                </a:cubicBezTo>
                <a:cubicBezTo>
                  <a:pt x="18516" y="9431"/>
                  <a:pt x="18446" y="9393"/>
                  <a:pt x="18450" y="9222"/>
                </a:cubicBezTo>
                <a:cubicBezTo>
                  <a:pt x="18506" y="9222"/>
                  <a:pt x="18562" y="9222"/>
                  <a:pt x="18617" y="9222"/>
                </a:cubicBezTo>
                <a:cubicBezTo>
                  <a:pt x="18629" y="9087"/>
                  <a:pt x="18465" y="9259"/>
                  <a:pt x="18478" y="9124"/>
                </a:cubicBezTo>
                <a:cubicBezTo>
                  <a:pt x="18481" y="8869"/>
                  <a:pt x="18658" y="8921"/>
                  <a:pt x="18755" y="8832"/>
                </a:cubicBezTo>
                <a:cubicBezTo>
                  <a:pt x="18857" y="8672"/>
                  <a:pt x="18906" y="8615"/>
                  <a:pt x="19005" y="8541"/>
                </a:cubicBezTo>
                <a:cubicBezTo>
                  <a:pt x="19002" y="8483"/>
                  <a:pt x="19012" y="8453"/>
                  <a:pt x="19034" y="8441"/>
                </a:cubicBezTo>
                <a:cubicBezTo>
                  <a:pt x="18991" y="8197"/>
                  <a:pt x="19040" y="8085"/>
                  <a:pt x="19005" y="7857"/>
                </a:cubicBezTo>
                <a:close/>
                <a:moveTo>
                  <a:pt x="18950" y="7287"/>
                </a:moveTo>
                <a:cubicBezTo>
                  <a:pt x="19102" y="7313"/>
                  <a:pt x="19193" y="7446"/>
                  <a:pt x="19338" y="7482"/>
                </a:cubicBezTo>
                <a:cubicBezTo>
                  <a:pt x="19224" y="7508"/>
                  <a:pt x="19233" y="7751"/>
                  <a:pt x="19172" y="7871"/>
                </a:cubicBezTo>
                <a:cubicBezTo>
                  <a:pt x="19108" y="7886"/>
                  <a:pt x="19142" y="7731"/>
                  <a:pt x="19088" y="7725"/>
                </a:cubicBezTo>
                <a:cubicBezTo>
                  <a:pt x="18991" y="7698"/>
                  <a:pt x="18998" y="7955"/>
                  <a:pt x="18921" y="7824"/>
                </a:cubicBezTo>
                <a:cubicBezTo>
                  <a:pt x="18918" y="7622"/>
                  <a:pt x="18970" y="7518"/>
                  <a:pt x="18950" y="7287"/>
                </a:cubicBezTo>
                <a:close/>
                <a:moveTo>
                  <a:pt x="6504" y="6094"/>
                </a:moveTo>
                <a:cubicBezTo>
                  <a:pt x="6495" y="6078"/>
                  <a:pt x="6461" y="6116"/>
                  <a:pt x="6475" y="6141"/>
                </a:cubicBezTo>
                <a:cubicBezTo>
                  <a:pt x="6483" y="6155"/>
                  <a:pt x="6517" y="6119"/>
                  <a:pt x="6504" y="6094"/>
                </a:cubicBezTo>
                <a:close/>
                <a:moveTo>
                  <a:pt x="9635" y="5740"/>
                </a:moveTo>
                <a:cubicBezTo>
                  <a:pt x="9681" y="5740"/>
                  <a:pt x="9728" y="5740"/>
                  <a:pt x="9773" y="5740"/>
                </a:cubicBezTo>
                <a:cubicBezTo>
                  <a:pt x="9767" y="5963"/>
                  <a:pt x="9744" y="5975"/>
                  <a:pt x="9773" y="6179"/>
                </a:cubicBezTo>
                <a:cubicBezTo>
                  <a:pt x="9719" y="6245"/>
                  <a:pt x="9615" y="6225"/>
                  <a:pt x="9550" y="6277"/>
                </a:cubicBezTo>
                <a:cubicBezTo>
                  <a:pt x="9509" y="6205"/>
                  <a:pt x="9527" y="6027"/>
                  <a:pt x="9524" y="5887"/>
                </a:cubicBezTo>
                <a:cubicBezTo>
                  <a:pt x="9572" y="5802"/>
                  <a:pt x="9633" y="5958"/>
                  <a:pt x="9635" y="5740"/>
                </a:cubicBezTo>
                <a:close/>
                <a:moveTo>
                  <a:pt x="10080" y="5009"/>
                </a:moveTo>
                <a:cubicBezTo>
                  <a:pt x="10085" y="5132"/>
                  <a:pt x="10037" y="5162"/>
                  <a:pt x="9997" y="5204"/>
                </a:cubicBezTo>
                <a:cubicBezTo>
                  <a:pt x="10024" y="5271"/>
                  <a:pt x="10071" y="5301"/>
                  <a:pt x="10109" y="5351"/>
                </a:cubicBezTo>
                <a:cubicBezTo>
                  <a:pt x="10007" y="5601"/>
                  <a:pt x="10226" y="5647"/>
                  <a:pt x="10192" y="5936"/>
                </a:cubicBezTo>
                <a:cubicBezTo>
                  <a:pt x="10219" y="6001"/>
                  <a:pt x="10266" y="6032"/>
                  <a:pt x="10304" y="6082"/>
                </a:cubicBezTo>
                <a:cubicBezTo>
                  <a:pt x="10199" y="6222"/>
                  <a:pt x="10214" y="6360"/>
                  <a:pt x="10192" y="6568"/>
                </a:cubicBezTo>
                <a:cubicBezTo>
                  <a:pt x="10024" y="6551"/>
                  <a:pt x="9885" y="6582"/>
                  <a:pt x="9746" y="6618"/>
                </a:cubicBezTo>
                <a:cubicBezTo>
                  <a:pt x="9737" y="6468"/>
                  <a:pt x="9838" y="6516"/>
                  <a:pt x="9886" y="6471"/>
                </a:cubicBezTo>
                <a:cubicBezTo>
                  <a:pt x="9850" y="6358"/>
                  <a:pt x="9809" y="6251"/>
                  <a:pt x="9831" y="6032"/>
                </a:cubicBezTo>
                <a:cubicBezTo>
                  <a:pt x="9875" y="6105"/>
                  <a:pt x="9980" y="6010"/>
                  <a:pt x="9969" y="5837"/>
                </a:cubicBezTo>
                <a:cubicBezTo>
                  <a:pt x="9932" y="5817"/>
                  <a:pt x="9898" y="5810"/>
                  <a:pt x="9831" y="5740"/>
                </a:cubicBezTo>
                <a:cubicBezTo>
                  <a:pt x="9815" y="5485"/>
                  <a:pt x="9879" y="5372"/>
                  <a:pt x="9859" y="5106"/>
                </a:cubicBezTo>
                <a:cubicBezTo>
                  <a:pt x="9925" y="5064"/>
                  <a:pt x="9979" y="4994"/>
                  <a:pt x="10080" y="5009"/>
                </a:cubicBezTo>
                <a:close/>
                <a:moveTo>
                  <a:pt x="11856" y="4879"/>
                </a:moveTo>
                <a:cubicBezTo>
                  <a:pt x="11788" y="4905"/>
                  <a:pt x="11688" y="4878"/>
                  <a:pt x="11690" y="5025"/>
                </a:cubicBezTo>
                <a:cubicBezTo>
                  <a:pt x="11773" y="5025"/>
                  <a:pt x="11858" y="5030"/>
                  <a:pt x="11856" y="4879"/>
                </a:cubicBezTo>
                <a:close/>
                <a:moveTo>
                  <a:pt x="12468" y="4051"/>
                </a:moveTo>
                <a:cubicBezTo>
                  <a:pt x="12459" y="4037"/>
                  <a:pt x="12425" y="4074"/>
                  <a:pt x="12440" y="4098"/>
                </a:cubicBezTo>
                <a:cubicBezTo>
                  <a:pt x="12447" y="4112"/>
                  <a:pt x="12482" y="4076"/>
                  <a:pt x="12468" y="4051"/>
                </a:cubicBezTo>
                <a:close/>
                <a:moveTo>
                  <a:pt x="5198" y="4034"/>
                </a:moveTo>
                <a:cubicBezTo>
                  <a:pt x="5237" y="4051"/>
                  <a:pt x="5252" y="4111"/>
                  <a:pt x="5315" y="4085"/>
                </a:cubicBezTo>
                <a:cubicBezTo>
                  <a:pt x="5387" y="4205"/>
                  <a:pt x="5315" y="4277"/>
                  <a:pt x="5425" y="4328"/>
                </a:cubicBezTo>
                <a:cubicBezTo>
                  <a:pt x="5393" y="4635"/>
                  <a:pt x="5194" y="4094"/>
                  <a:pt x="5203" y="4475"/>
                </a:cubicBezTo>
                <a:cubicBezTo>
                  <a:pt x="5100" y="4477"/>
                  <a:pt x="5011" y="4452"/>
                  <a:pt x="5009" y="4282"/>
                </a:cubicBezTo>
                <a:cubicBezTo>
                  <a:pt x="5133" y="4334"/>
                  <a:pt x="5108" y="4130"/>
                  <a:pt x="5148" y="4037"/>
                </a:cubicBezTo>
                <a:cubicBezTo>
                  <a:pt x="5169" y="4028"/>
                  <a:pt x="5185" y="4029"/>
                  <a:pt x="5198" y="4034"/>
                </a:cubicBezTo>
                <a:close/>
                <a:moveTo>
                  <a:pt x="11549" y="3904"/>
                </a:moveTo>
                <a:cubicBezTo>
                  <a:pt x="11458" y="4231"/>
                  <a:pt x="11261" y="4371"/>
                  <a:pt x="11244" y="4829"/>
                </a:cubicBezTo>
                <a:cubicBezTo>
                  <a:pt x="11266" y="4921"/>
                  <a:pt x="11290" y="5010"/>
                  <a:pt x="11300" y="5122"/>
                </a:cubicBezTo>
                <a:cubicBezTo>
                  <a:pt x="11239" y="5324"/>
                  <a:pt x="11196" y="5558"/>
                  <a:pt x="11134" y="5755"/>
                </a:cubicBezTo>
                <a:cubicBezTo>
                  <a:pt x="10886" y="5955"/>
                  <a:pt x="10939" y="5289"/>
                  <a:pt x="10800" y="5268"/>
                </a:cubicBezTo>
                <a:cubicBezTo>
                  <a:pt x="10805" y="5487"/>
                  <a:pt x="10849" y="5639"/>
                  <a:pt x="10912" y="5755"/>
                </a:cubicBezTo>
                <a:cubicBezTo>
                  <a:pt x="10847" y="5770"/>
                  <a:pt x="10847" y="5888"/>
                  <a:pt x="10912" y="5902"/>
                </a:cubicBezTo>
                <a:cubicBezTo>
                  <a:pt x="10915" y="5783"/>
                  <a:pt x="11003" y="5892"/>
                  <a:pt x="10994" y="5952"/>
                </a:cubicBezTo>
                <a:cubicBezTo>
                  <a:pt x="11067" y="5946"/>
                  <a:pt x="11084" y="5833"/>
                  <a:pt x="11161" y="5805"/>
                </a:cubicBezTo>
                <a:cubicBezTo>
                  <a:pt x="11224" y="5782"/>
                  <a:pt x="11292" y="5821"/>
                  <a:pt x="11385" y="5805"/>
                </a:cubicBezTo>
                <a:cubicBezTo>
                  <a:pt x="11472" y="5683"/>
                  <a:pt x="11434" y="5340"/>
                  <a:pt x="11495" y="5172"/>
                </a:cubicBezTo>
                <a:cubicBezTo>
                  <a:pt x="11621" y="5080"/>
                  <a:pt x="11543" y="5346"/>
                  <a:pt x="11605" y="5366"/>
                </a:cubicBezTo>
                <a:cubicBezTo>
                  <a:pt x="11605" y="5204"/>
                  <a:pt x="11605" y="5041"/>
                  <a:pt x="11605" y="4879"/>
                </a:cubicBezTo>
                <a:cubicBezTo>
                  <a:pt x="11510" y="4851"/>
                  <a:pt x="11437" y="4786"/>
                  <a:pt x="11385" y="4684"/>
                </a:cubicBezTo>
                <a:cubicBezTo>
                  <a:pt x="11359" y="4266"/>
                  <a:pt x="11583" y="4288"/>
                  <a:pt x="11605" y="3953"/>
                </a:cubicBezTo>
                <a:cubicBezTo>
                  <a:pt x="11600" y="3914"/>
                  <a:pt x="11583" y="3897"/>
                  <a:pt x="11549" y="3904"/>
                </a:cubicBezTo>
                <a:close/>
                <a:moveTo>
                  <a:pt x="8864" y="3583"/>
                </a:moveTo>
                <a:cubicBezTo>
                  <a:pt x="8962" y="3573"/>
                  <a:pt x="8956" y="3746"/>
                  <a:pt x="9032" y="3776"/>
                </a:cubicBezTo>
                <a:cubicBezTo>
                  <a:pt x="9146" y="3698"/>
                  <a:pt x="9189" y="3793"/>
                  <a:pt x="9310" y="3729"/>
                </a:cubicBezTo>
                <a:cubicBezTo>
                  <a:pt x="9302" y="3936"/>
                  <a:pt x="9394" y="3968"/>
                  <a:pt x="9365" y="4215"/>
                </a:cubicBezTo>
                <a:cubicBezTo>
                  <a:pt x="9329" y="4284"/>
                  <a:pt x="9229" y="4237"/>
                  <a:pt x="9226" y="4361"/>
                </a:cubicBezTo>
                <a:cubicBezTo>
                  <a:pt x="9197" y="4311"/>
                  <a:pt x="9027" y="4260"/>
                  <a:pt x="9004" y="4361"/>
                </a:cubicBezTo>
                <a:cubicBezTo>
                  <a:pt x="8918" y="4334"/>
                  <a:pt x="8948" y="4102"/>
                  <a:pt x="8809" y="4166"/>
                </a:cubicBezTo>
                <a:cubicBezTo>
                  <a:pt x="8785" y="3979"/>
                  <a:pt x="8877" y="3992"/>
                  <a:pt x="8892" y="3874"/>
                </a:cubicBezTo>
                <a:cubicBezTo>
                  <a:pt x="8826" y="3854"/>
                  <a:pt x="8832" y="3963"/>
                  <a:pt x="8754" y="3922"/>
                </a:cubicBezTo>
                <a:cubicBezTo>
                  <a:pt x="8754" y="3745"/>
                  <a:pt x="8898" y="3818"/>
                  <a:pt x="8864" y="3583"/>
                </a:cubicBezTo>
                <a:close/>
                <a:moveTo>
                  <a:pt x="14369" y="3086"/>
                </a:moveTo>
                <a:cubicBezTo>
                  <a:pt x="14352" y="3105"/>
                  <a:pt x="14338" y="3168"/>
                  <a:pt x="14385" y="3173"/>
                </a:cubicBezTo>
                <a:cubicBezTo>
                  <a:pt x="14377" y="3303"/>
                  <a:pt x="14443" y="3299"/>
                  <a:pt x="14496" y="3319"/>
                </a:cubicBezTo>
                <a:cubicBezTo>
                  <a:pt x="14521" y="3162"/>
                  <a:pt x="14405" y="3251"/>
                  <a:pt x="14385" y="3173"/>
                </a:cubicBezTo>
                <a:cubicBezTo>
                  <a:pt x="14392" y="3123"/>
                  <a:pt x="14390" y="3097"/>
                  <a:pt x="14384" y="3086"/>
                </a:cubicBezTo>
                <a:cubicBezTo>
                  <a:pt x="14380" y="3079"/>
                  <a:pt x="14375" y="3080"/>
                  <a:pt x="14369" y="3086"/>
                </a:cubicBezTo>
                <a:close/>
                <a:moveTo>
                  <a:pt x="11939" y="3076"/>
                </a:moveTo>
                <a:cubicBezTo>
                  <a:pt x="11932" y="3063"/>
                  <a:pt x="11897" y="3099"/>
                  <a:pt x="11912" y="3125"/>
                </a:cubicBezTo>
                <a:cubicBezTo>
                  <a:pt x="11920" y="3139"/>
                  <a:pt x="11953" y="3102"/>
                  <a:pt x="11939" y="3076"/>
                </a:cubicBezTo>
                <a:close/>
                <a:moveTo>
                  <a:pt x="3418" y="2586"/>
                </a:moveTo>
                <a:cubicBezTo>
                  <a:pt x="3409" y="2571"/>
                  <a:pt x="3376" y="2609"/>
                  <a:pt x="3391" y="2636"/>
                </a:cubicBezTo>
                <a:cubicBezTo>
                  <a:pt x="3398" y="2648"/>
                  <a:pt x="3432" y="2611"/>
                  <a:pt x="3418" y="2586"/>
                </a:cubicBezTo>
                <a:close/>
                <a:moveTo>
                  <a:pt x="4252" y="2536"/>
                </a:moveTo>
                <a:cubicBezTo>
                  <a:pt x="4252" y="2636"/>
                  <a:pt x="4252" y="2731"/>
                  <a:pt x="4252" y="2828"/>
                </a:cubicBezTo>
                <a:cubicBezTo>
                  <a:pt x="4337" y="2785"/>
                  <a:pt x="4446" y="2780"/>
                  <a:pt x="4446" y="2586"/>
                </a:cubicBezTo>
                <a:cubicBezTo>
                  <a:pt x="4350" y="2626"/>
                  <a:pt x="4340" y="2514"/>
                  <a:pt x="4252" y="2536"/>
                </a:cubicBezTo>
                <a:close/>
                <a:moveTo>
                  <a:pt x="8796" y="2438"/>
                </a:moveTo>
                <a:cubicBezTo>
                  <a:pt x="8713" y="2408"/>
                  <a:pt x="8638" y="2643"/>
                  <a:pt x="8713" y="2730"/>
                </a:cubicBezTo>
                <a:cubicBezTo>
                  <a:pt x="8722" y="2600"/>
                  <a:pt x="8782" y="2558"/>
                  <a:pt x="8796" y="2438"/>
                </a:cubicBezTo>
                <a:close/>
                <a:moveTo>
                  <a:pt x="16248" y="2394"/>
                </a:moveTo>
                <a:cubicBezTo>
                  <a:pt x="16240" y="2379"/>
                  <a:pt x="16205" y="2419"/>
                  <a:pt x="16218" y="2444"/>
                </a:cubicBezTo>
                <a:cubicBezTo>
                  <a:pt x="16227" y="2457"/>
                  <a:pt x="16263" y="2420"/>
                  <a:pt x="16248" y="2394"/>
                </a:cubicBezTo>
                <a:close/>
                <a:moveTo>
                  <a:pt x="16330" y="2346"/>
                </a:moveTo>
                <a:cubicBezTo>
                  <a:pt x="16323" y="2332"/>
                  <a:pt x="16288" y="2369"/>
                  <a:pt x="16302" y="2394"/>
                </a:cubicBezTo>
                <a:cubicBezTo>
                  <a:pt x="16311" y="2408"/>
                  <a:pt x="16345" y="2369"/>
                  <a:pt x="16330" y="2346"/>
                </a:cubicBezTo>
                <a:close/>
                <a:moveTo>
                  <a:pt x="4363" y="2292"/>
                </a:moveTo>
                <a:cubicBezTo>
                  <a:pt x="4348" y="2323"/>
                  <a:pt x="4250" y="2440"/>
                  <a:pt x="4334" y="2488"/>
                </a:cubicBezTo>
                <a:cubicBezTo>
                  <a:pt x="4332" y="2423"/>
                  <a:pt x="4448" y="2340"/>
                  <a:pt x="4363" y="2292"/>
                </a:cubicBezTo>
                <a:close/>
                <a:moveTo>
                  <a:pt x="16414" y="2247"/>
                </a:moveTo>
                <a:cubicBezTo>
                  <a:pt x="16406" y="2233"/>
                  <a:pt x="16371" y="2271"/>
                  <a:pt x="16386" y="2296"/>
                </a:cubicBezTo>
                <a:cubicBezTo>
                  <a:pt x="16393" y="2309"/>
                  <a:pt x="16428" y="2274"/>
                  <a:pt x="16414" y="2247"/>
                </a:cubicBezTo>
                <a:close/>
                <a:moveTo>
                  <a:pt x="5581" y="1989"/>
                </a:moveTo>
                <a:cubicBezTo>
                  <a:pt x="5573" y="1976"/>
                  <a:pt x="5538" y="2014"/>
                  <a:pt x="5553" y="2039"/>
                </a:cubicBezTo>
                <a:cubicBezTo>
                  <a:pt x="5561" y="2054"/>
                  <a:pt x="5595" y="2015"/>
                  <a:pt x="5581" y="1989"/>
                </a:cubicBezTo>
                <a:close/>
                <a:moveTo>
                  <a:pt x="18031" y="1672"/>
                </a:moveTo>
                <a:cubicBezTo>
                  <a:pt x="18126" y="1643"/>
                  <a:pt x="18148" y="1843"/>
                  <a:pt x="18254" y="1867"/>
                </a:cubicBezTo>
                <a:cubicBezTo>
                  <a:pt x="18186" y="1944"/>
                  <a:pt x="18153" y="2081"/>
                  <a:pt x="18086" y="2159"/>
                </a:cubicBezTo>
                <a:cubicBezTo>
                  <a:pt x="18007" y="2004"/>
                  <a:pt x="17772" y="2124"/>
                  <a:pt x="17809" y="1769"/>
                </a:cubicBezTo>
                <a:cubicBezTo>
                  <a:pt x="17863" y="1769"/>
                  <a:pt x="17921" y="1769"/>
                  <a:pt x="17975" y="1769"/>
                </a:cubicBezTo>
                <a:cubicBezTo>
                  <a:pt x="18005" y="1787"/>
                  <a:pt x="18019" y="1675"/>
                  <a:pt x="18031" y="1672"/>
                </a:cubicBezTo>
                <a:close/>
                <a:moveTo>
                  <a:pt x="13871" y="1669"/>
                </a:moveTo>
                <a:cubicBezTo>
                  <a:pt x="13918" y="1669"/>
                  <a:pt x="13962" y="1669"/>
                  <a:pt x="14012" y="1669"/>
                </a:cubicBezTo>
                <a:cubicBezTo>
                  <a:pt x="13996" y="1922"/>
                  <a:pt x="13908" y="2040"/>
                  <a:pt x="13732" y="2009"/>
                </a:cubicBezTo>
                <a:cubicBezTo>
                  <a:pt x="13585" y="2125"/>
                  <a:pt x="13512" y="2370"/>
                  <a:pt x="13315" y="2399"/>
                </a:cubicBezTo>
                <a:cubicBezTo>
                  <a:pt x="13284" y="2746"/>
                  <a:pt x="13415" y="2809"/>
                  <a:pt x="13455" y="3033"/>
                </a:cubicBezTo>
                <a:cubicBezTo>
                  <a:pt x="13407" y="3030"/>
                  <a:pt x="13382" y="3069"/>
                  <a:pt x="13370" y="3131"/>
                </a:cubicBezTo>
                <a:cubicBezTo>
                  <a:pt x="13269" y="3049"/>
                  <a:pt x="13182" y="2940"/>
                  <a:pt x="13094" y="2837"/>
                </a:cubicBezTo>
                <a:cubicBezTo>
                  <a:pt x="13100" y="2688"/>
                  <a:pt x="13170" y="2649"/>
                  <a:pt x="13204" y="2545"/>
                </a:cubicBezTo>
                <a:cubicBezTo>
                  <a:pt x="13181" y="2279"/>
                  <a:pt x="13329" y="2309"/>
                  <a:pt x="13315" y="2058"/>
                </a:cubicBezTo>
                <a:cubicBezTo>
                  <a:pt x="13479" y="1941"/>
                  <a:pt x="13635" y="1806"/>
                  <a:pt x="13843" y="1766"/>
                </a:cubicBezTo>
                <a:cubicBezTo>
                  <a:pt x="13871" y="1766"/>
                  <a:pt x="13865" y="1707"/>
                  <a:pt x="13871" y="1669"/>
                </a:cubicBezTo>
                <a:close/>
                <a:moveTo>
                  <a:pt x="4161" y="1561"/>
                </a:moveTo>
                <a:cubicBezTo>
                  <a:pt x="4184" y="1543"/>
                  <a:pt x="4214" y="1540"/>
                  <a:pt x="4252" y="1563"/>
                </a:cubicBezTo>
                <a:cubicBezTo>
                  <a:pt x="4252" y="1660"/>
                  <a:pt x="4252" y="1756"/>
                  <a:pt x="4252" y="1855"/>
                </a:cubicBezTo>
                <a:cubicBezTo>
                  <a:pt x="4425" y="1834"/>
                  <a:pt x="4506" y="1647"/>
                  <a:pt x="4670" y="1609"/>
                </a:cubicBezTo>
                <a:cubicBezTo>
                  <a:pt x="4699" y="1704"/>
                  <a:pt x="4705" y="1841"/>
                  <a:pt x="4724" y="1952"/>
                </a:cubicBezTo>
                <a:cubicBezTo>
                  <a:pt x="4684" y="2071"/>
                  <a:pt x="4446" y="2128"/>
                  <a:pt x="4446" y="1902"/>
                </a:cubicBezTo>
                <a:cubicBezTo>
                  <a:pt x="4259" y="2020"/>
                  <a:pt x="4013" y="2271"/>
                  <a:pt x="3808" y="2196"/>
                </a:cubicBezTo>
                <a:cubicBezTo>
                  <a:pt x="3773" y="2387"/>
                  <a:pt x="3873" y="2340"/>
                  <a:pt x="3946" y="2343"/>
                </a:cubicBezTo>
                <a:cubicBezTo>
                  <a:pt x="3960" y="2415"/>
                  <a:pt x="3987" y="2463"/>
                  <a:pt x="4001" y="2536"/>
                </a:cubicBezTo>
                <a:cubicBezTo>
                  <a:pt x="4025" y="2333"/>
                  <a:pt x="4163" y="2333"/>
                  <a:pt x="4225" y="2196"/>
                </a:cubicBezTo>
                <a:cubicBezTo>
                  <a:pt x="4363" y="2196"/>
                  <a:pt x="4501" y="2196"/>
                  <a:pt x="4640" y="2196"/>
                </a:cubicBezTo>
                <a:cubicBezTo>
                  <a:pt x="4655" y="2318"/>
                  <a:pt x="4645" y="2434"/>
                  <a:pt x="4695" y="2586"/>
                </a:cubicBezTo>
                <a:cubicBezTo>
                  <a:pt x="4550" y="2653"/>
                  <a:pt x="4488" y="2871"/>
                  <a:pt x="4334" y="2926"/>
                </a:cubicBezTo>
                <a:cubicBezTo>
                  <a:pt x="4322" y="3078"/>
                  <a:pt x="4396" y="3118"/>
                  <a:pt x="4334" y="3218"/>
                </a:cubicBezTo>
                <a:cubicBezTo>
                  <a:pt x="4225" y="3235"/>
                  <a:pt x="4181" y="3132"/>
                  <a:pt x="4057" y="3170"/>
                </a:cubicBezTo>
                <a:cubicBezTo>
                  <a:pt x="4118" y="3324"/>
                  <a:pt x="4231" y="3385"/>
                  <a:pt x="4334" y="3462"/>
                </a:cubicBezTo>
                <a:cubicBezTo>
                  <a:pt x="4446" y="3448"/>
                  <a:pt x="4446" y="3233"/>
                  <a:pt x="4586" y="3267"/>
                </a:cubicBezTo>
                <a:cubicBezTo>
                  <a:pt x="4581" y="3389"/>
                  <a:pt x="4600" y="3469"/>
                  <a:pt x="4640" y="3511"/>
                </a:cubicBezTo>
                <a:cubicBezTo>
                  <a:pt x="4701" y="3427"/>
                  <a:pt x="4736" y="3040"/>
                  <a:pt x="4640" y="2974"/>
                </a:cubicBezTo>
                <a:cubicBezTo>
                  <a:pt x="4617" y="2837"/>
                  <a:pt x="4679" y="2848"/>
                  <a:pt x="4670" y="2731"/>
                </a:cubicBezTo>
                <a:cubicBezTo>
                  <a:pt x="4803" y="2660"/>
                  <a:pt x="4785" y="2851"/>
                  <a:pt x="4891" y="2828"/>
                </a:cubicBezTo>
                <a:cubicBezTo>
                  <a:pt x="4929" y="3038"/>
                  <a:pt x="5019" y="3158"/>
                  <a:pt x="5114" y="3267"/>
                </a:cubicBezTo>
                <a:cubicBezTo>
                  <a:pt x="5144" y="3455"/>
                  <a:pt x="5015" y="3440"/>
                  <a:pt x="5086" y="3561"/>
                </a:cubicBezTo>
                <a:cubicBezTo>
                  <a:pt x="5137" y="3453"/>
                  <a:pt x="5195" y="3361"/>
                  <a:pt x="5225" y="3218"/>
                </a:cubicBezTo>
                <a:cubicBezTo>
                  <a:pt x="5228" y="3115"/>
                  <a:pt x="5127" y="3197"/>
                  <a:pt x="5086" y="3170"/>
                </a:cubicBezTo>
                <a:cubicBezTo>
                  <a:pt x="4914" y="2896"/>
                  <a:pt x="5081" y="2398"/>
                  <a:pt x="5225" y="2243"/>
                </a:cubicBezTo>
                <a:cubicBezTo>
                  <a:pt x="5313" y="2250"/>
                  <a:pt x="5346" y="2355"/>
                  <a:pt x="5335" y="2536"/>
                </a:cubicBezTo>
                <a:cubicBezTo>
                  <a:pt x="5367" y="2380"/>
                  <a:pt x="5603" y="2284"/>
                  <a:pt x="5586" y="2586"/>
                </a:cubicBezTo>
                <a:cubicBezTo>
                  <a:pt x="5680" y="2571"/>
                  <a:pt x="5746" y="2508"/>
                  <a:pt x="5864" y="2536"/>
                </a:cubicBezTo>
                <a:cubicBezTo>
                  <a:pt x="5873" y="2652"/>
                  <a:pt x="5961" y="2626"/>
                  <a:pt x="5948" y="2781"/>
                </a:cubicBezTo>
                <a:cubicBezTo>
                  <a:pt x="6030" y="2781"/>
                  <a:pt x="6114" y="2781"/>
                  <a:pt x="6197" y="2781"/>
                </a:cubicBezTo>
                <a:cubicBezTo>
                  <a:pt x="6187" y="2977"/>
                  <a:pt x="6273" y="3005"/>
                  <a:pt x="6309" y="3121"/>
                </a:cubicBezTo>
                <a:cubicBezTo>
                  <a:pt x="6301" y="3222"/>
                  <a:pt x="6233" y="3216"/>
                  <a:pt x="6225" y="3316"/>
                </a:cubicBezTo>
                <a:cubicBezTo>
                  <a:pt x="6308" y="3367"/>
                  <a:pt x="6380" y="3435"/>
                  <a:pt x="6475" y="3462"/>
                </a:cubicBezTo>
                <a:cubicBezTo>
                  <a:pt x="6506" y="3507"/>
                  <a:pt x="6483" y="3642"/>
                  <a:pt x="6558" y="3608"/>
                </a:cubicBezTo>
                <a:cubicBezTo>
                  <a:pt x="6559" y="3723"/>
                  <a:pt x="6512" y="3750"/>
                  <a:pt x="6531" y="3900"/>
                </a:cubicBezTo>
                <a:cubicBezTo>
                  <a:pt x="6438" y="3853"/>
                  <a:pt x="6440" y="3968"/>
                  <a:pt x="6448" y="4095"/>
                </a:cubicBezTo>
                <a:cubicBezTo>
                  <a:pt x="6360" y="4055"/>
                  <a:pt x="6331" y="3911"/>
                  <a:pt x="6225" y="3900"/>
                </a:cubicBezTo>
                <a:cubicBezTo>
                  <a:pt x="6225" y="4046"/>
                  <a:pt x="6297" y="4067"/>
                  <a:pt x="6309" y="4193"/>
                </a:cubicBezTo>
                <a:cubicBezTo>
                  <a:pt x="6328" y="4483"/>
                  <a:pt x="6219" y="4477"/>
                  <a:pt x="6281" y="4729"/>
                </a:cubicBezTo>
                <a:cubicBezTo>
                  <a:pt x="6050" y="4697"/>
                  <a:pt x="5981" y="4377"/>
                  <a:pt x="5809" y="4241"/>
                </a:cubicBezTo>
                <a:cubicBezTo>
                  <a:pt x="5692" y="4251"/>
                  <a:pt x="5576" y="4260"/>
                  <a:pt x="5530" y="4144"/>
                </a:cubicBezTo>
                <a:cubicBezTo>
                  <a:pt x="5562" y="3793"/>
                  <a:pt x="5864" y="3918"/>
                  <a:pt x="5891" y="3561"/>
                </a:cubicBezTo>
                <a:cubicBezTo>
                  <a:pt x="5907" y="3354"/>
                  <a:pt x="5741" y="3466"/>
                  <a:pt x="5780" y="3218"/>
                </a:cubicBezTo>
                <a:cubicBezTo>
                  <a:pt x="5691" y="3275"/>
                  <a:pt x="5610" y="3070"/>
                  <a:pt x="5558" y="3218"/>
                </a:cubicBezTo>
                <a:cubicBezTo>
                  <a:pt x="5514" y="3119"/>
                  <a:pt x="5418" y="3105"/>
                  <a:pt x="5309" y="3121"/>
                </a:cubicBezTo>
                <a:cubicBezTo>
                  <a:pt x="5342" y="3191"/>
                  <a:pt x="5414" y="3196"/>
                  <a:pt x="5447" y="3267"/>
                </a:cubicBezTo>
                <a:cubicBezTo>
                  <a:pt x="5418" y="3395"/>
                  <a:pt x="5413" y="3566"/>
                  <a:pt x="5418" y="3754"/>
                </a:cubicBezTo>
                <a:cubicBezTo>
                  <a:pt x="5295" y="3844"/>
                  <a:pt x="5190" y="3885"/>
                  <a:pt x="5003" y="3949"/>
                </a:cubicBezTo>
                <a:cubicBezTo>
                  <a:pt x="4996" y="4041"/>
                  <a:pt x="5033" y="4057"/>
                  <a:pt x="5031" y="4144"/>
                </a:cubicBezTo>
                <a:cubicBezTo>
                  <a:pt x="4884" y="4162"/>
                  <a:pt x="4841" y="4362"/>
                  <a:pt x="4780" y="4534"/>
                </a:cubicBezTo>
                <a:cubicBezTo>
                  <a:pt x="4688" y="4619"/>
                  <a:pt x="4650" y="4792"/>
                  <a:pt x="4558" y="4875"/>
                </a:cubicBezTo>
                <a:cubicBezTo>
                  <a:pt x="4555" y="4951"/>
                  <a:pt x="4561" y="5044"/>
                  <a:pt x="4501" y="5021"/>
                </a:cubicBezTo>
                <a:cubicBezTo>
                  <a:pt x="4488" y="5207"/>
                  <a:pt x="4630" y="5120"/>
                  <a:pt x="4586" y="5363"/>
                </a:cubicBezTo>
                <a:cubicBezTo>
                  <a:pt x="4714" y="5430"/>
                  <a:pt x="4808" y="5556"/>
                  <a:pt x="4891" y="5703"/>
                </a:cubicBezTo>
                <a:cubicBezTo>
                  <a:pt x="4961" y="5700"/>
                  <a:pt x="4979" y="5611"/>
                  <a:pt x="5003" y="5752"/>
                </a:cubicBezTo>
                <a:cubicBezTo>
                  <a:pt x="5059" y="5726"/>
                  <a:pt x="5057" y="5606"/>
                  <a:pt x="5114" y="5703"/>
                </a:cubicBezTo>
                <a:cubicBezTo>
                  <a:pt x="5149" y="5900"/>
                  <a:pt x="5161" y="6140"/>
                  <a:pt x="5225" y="6288"/>
                </a:cubicBezTo>
                <a:cubicBezTo>
                  <a:pt x="5264" y="6081"/>
                  <a:pt x="5266" y="5809"/>
                  <a:pt x="5363" y="5703"/>
                </a:cubicBezTo>
                <a:cubicBezTo>
                  <a:pt x="5344" y="5637"/>
                  <a:pt x="5280" y="5745"/>
                  <a:pt x="5252" y="5606"/>
                </a:cubicBezTo>
                <a:cubicBezTo>
                  <a:pt x="5280" y="5468"/>
                  <a:pt x="5371" y="5620"/>
                  <a:pt x="5418" y="5606"/>
                </a:cubicBezTo>
                <a:cubicBezTo>
                  <a:pt x="5371" y="5244"/>
                  <a:pt x="5488" y="4971"/>
                  <a:pt x="5447" y="4485"/>
                </a:cubicBezTo>
                <a:cubicBezTo>
                  <a:pt x="5526" y="4525"/>
                  <a:pt x="5519" y="4418"/>
                  <a:pt x="5586" y="4438"/>
                </a:cubicBezTo>
                <a:cubicBezTo>
                  <a:pt x="5664" y="4429"/>
                  <a:pt x="5651" y="4619"/>
                  <a:pt x="5724" y="4485"/>
                </a:cubicBezTo>
                <a:cubicBezTo>
                  <a:pt x="5853" y="4518"/>
                  <a:pt x="5826" y="4749"/>
                  <a:pt x="5975" y="4631"/>
                </a:cubicBezTo>
                <a:cubicBezTo>
                  <a:pt x="5975" y="4794"/>
                  <a:pt x="5975" y="4956"/>
                  <a:pt x="5975" y="5118"/>
                </a:cubicBezTo>
                <a:cubicBezTo>
                  <a:pt x="5987" y="5229"/>
                  <a:pt x="6112" y="5139"/>
                  <a:pt x="6169" y="5168"/>
                </a:cubicBezTo>
                <a:cubicBezTo>
                  <a:pt x="6230" y="5176"/>
                  <a:pt x="6183" y="4995"/>
                  <a:pt x="6197" y="4924"/>
                </a:cubicBezTo>
                <a:cubicBezTo>
                  <a:pt x="6351" y="4943"/>
                  <a:pt x="6313" y="5304"/>
                  <a:pt x="6420" y="5411"/>
                </a:cubicBezTo>
                <a:cubicBezTo>
                  <a:pt x="6422" y="5496"/>
                  <a:pt x="6414" y="5564"/>
                  <a:pt x="6392" y="5606"/>
                </a:cubicBezTo>
                <a:cubicBezTo>
                  <a:pt x="6403" y="5814"/>
                  <a:pt x="6534" y="5813"/>
                  <a:pt x="6531" y="6043"/>
                </a:cubicBezTo>
                <a:cubicBezTo>
                  <a:pt x="6600" y="6040"/>
                  <a:pt x="6616" y="5954"/>
                  <a:pt x="6670" y="6043"/>
                </a:cubicBezTo>
                <a:cubicBezTo>
                  <a:pt x="6679" y="6349"/>
                  <a:pt x="6679" y="6376"/>
                  <a:pt x="6670" y="6677"/>
                </a:cubicBezTo>
                <a:cubicBezTo>
                  <a:pt x="6710" y="6803"/>
                  <a:pt x="6735" y="6954"/>
                  <a:pt x="6837" y="6971"/>
                </a:cubicBezTo>
                <a:cubicBezTo>
                  <a:pt x="6782" y="7063"/>
                  <a:pt x="6823" y="7199"/>
                  <a:pt x="6837" y="7312"/>
                </a:cubicBezTo>
                <a:cubicBezTo>
                  <a:pt x="6749" y="7379"/>
                  <a:pt x="6670" y="7191"/>
                  <a:pt x="6642" y="7312"/>
                </a:cubicBezTo>
                <a:cubicBezTo>
                  <a:pt x="6601" y="7303"/>
                  <a:pt x="6616" y="7192"/>
                  <a:pt x="6614" y="7117"/>
                </a:cubicBezTo>
                <a:cubicBezTo>
                  <a:pt x="6512" y="7081"/>
                  <a:pt x="6495" y="7199"/>
                  <a:pt x="6392" y="7164"/>
                </a:cubicBezTo>
                <a:cubicBezTo>
                  <a:pt x="6446" y="6885"/>
                  <a:pt x="6578" y="6744"/>
                  <a:pt x="6642" y="6483"/>
                </a:cubicBezTo>
                <a:cubicBezTo>
                  <a:pt x="6545" y="6394"/>
                  <a:pt x="6388" y="6790"/>
                  <a:pt x="6253" y="6630"/>
                </a:cubicBezTo>
                <a:cubicBezTo>
                  <a:pt x="6230" y="6769"/>
                  <a:pt x="6293" y="6756"/>
                  <a:pt x="6281" y="6874"/>
                </a:cubicBezTo>
                <a:cubicBezTo>
                  <a:pt x="6221" y="6932"/>
                  <a:pt x="6130" y="6932"/>
                  <a:pt x="6114" y="7068"/>
                </a:cubicBezTo>
                <a:cubicBezTo>
                  <a:pt x="6103" y="7281"/>
                  <a:pt x="6241" y="7236"/>
                  <a:pt x="6309" y="7312"/>
                </a:cubicBezTo>
                <a:cubicBezTo>
                  <a:pt x="6232" y="7453"/>
                  <a:pt x="6114" y="7522"/>
                  <a:pt x="6003" y="7603"/>
                </a:cubicBezTo>
                <a:cubicBezTo>
                  <a:pt x="6003" y="7507"/>
                  <a:pt x="6079" y="7541"/>
                  <a:pt x="6060" y="7409"/>
                </a:cubicBezTo>
                <a:cubicBezTo>
                  <a:pt x="5925" y="7499"/>
                  <a:pt x="5771" y="7554"/>
                  <a:pt x="5669" y="7701"/>
                </a:cubicBezTo>
                <a:cubicBezTo>
                  <a:pt x="5640" y="7882"/>
                  <a:pt x="5739" y="7840"/>
                  <a:pt x="5724" y="7993"/>
                </a:cubicBezTo>
                <a:cubicBezTo>
                  <a:pt x="5628" y="8052"/>
                  <a:pt x="5539" y="8122"/>
                  <a:pt x="5447" y="8188"/>
                </a:cubicBezTo>
                <a:cubicBezTo>
                  <a:pt x="5482" y="8516"/>
                  <a:pt x="5323" y="8456"/>
                  <a:pt x="5392" y="8723"/>
                </a:cubicBezTo>
                <a:cubicBezTo>
                  <a:pt x="5359" y="8765"/>
                  <a:pt x="5317" y="8787"/>
                  <a:pt x="5252" y="8773"/>
                </a:cubicBezTo>
                <a:cubicBezTo>
                  <a:pt x="5277" y="8916"/>
                  <a:pt x="5277" y="8923"/>
                  <a:pt x="5252" y="9064"/>
                </a:cubicBezTo>
                <a:cubicBezTo>
                  <a:pt x="5060" y="9135"/>
                  <a:pt x="4938" y="9326"/>
                  <a:pt x="4891" y="9649"/>
                </a:cubicBezTo>
                <a:cubicBezTo>
                  <a:pt x="4895" y="9774"/>
                  <a:pt x="4943" y="9820"/>
                  <a:pt x="4974" y="9893"/>
                </a:cubicBezTo>
                <a:cubicBezTo>
                  <a:pt x="4955" y="10054"/>
                  <a:pt x="4941" y="10130"/>
                  <a:pt x="4974" y="10381"/>
                </a:cubicBezTo>
                <a:cubicBezTo>
                  <a:pt x="4841" y="10356"/>
                  <a:pt x="4768" y="10224"/>
                  <a:pt x="4780" y="9942"/>
                </a:cubicBezTo>
                <a:cubicBezTo>
                  <a:pt x="4759" y="9735"/>
                  <a:pt x="4580" y="9808"/>
                  <a:pt x="4446" y="9797"/>
                </a:cubicBezTo>
                <a:cubicBezTo>
                  <a:pt x="4413" y="9806"/>
                  <a:pt x="4416" y="9873"/>
                  <a:pt x="4418" y="9942"/>
                </a:cubicBezTo>
                <a:cubicBezTo>
                  <a:pt x="4273" y="9953"/>
                  <a:pt x="4237" y="9774"/>
                  <a:pt x="4086" y="9797"/>
                </a:cubicBezTo>
                <a:cubicBezTo>
                  <a:pt x="3992" y="9845"/>
                  <a:pt x="3933" y="9950"/>
                  <a:pt x="3835" y="9991"/>
                </a:cubicBezTo>
                <a:cubicBezTo>
                  <a:pt x="3918" y="10373"/>
                  <a:pt x="3685" y="11244"/>
                  <a:pt x="4057" y="11209"/>
                </a:cubicBezTo>
                <a:cubicBezTo>
                  <a:pt x="4142" y="11162"/>
                  <a:pt x="4118" y="10925"/>
                  <a:pt x="4169" y="10820"/>
                </a:cubicBezTo>
                <a:cubicBezTo>
                  <a:pt x="4304" y="10849"/>
                  <a:pt x="4312" y="10849"/>
                  <a:pt x="4446" y="10820"/>
                </a:cubicBezTo>
                <a:cubicBezTo>
                  <a:pt x="4471" y="11124"/>
                  <a:pt x="4390" y="11240"/>
                  <a:pt x="4363" y="11453"/>
                </a:cubicBezTo>
                <a:cubicBezTo>
                  <a:pt x="4461" y="11542"/>
                  <a:pt x="4645" y="11478"/>
                  <a:pt x="4695" y="11647"/>
                </a:cubicBezTo>
                <a:cubicBezTo>
                  <a:pt x="4724" y="11964"/>
                  <a:pt x="4630" y="12189"/>
                  <a:pt x="4695" y="12428"/>
                </a:cubicBezTo>
                <a:cubicBezTo>
                  <a:pt x="4788" y="12408"/>
                  <a:pt x="4819" y="12284"/>
                  <a:pt x="4891" y="12233"/>
                </a:cubicBezTo>
                <a:cubicBezTo>
                  <a:pt x="4969" y="12241"/>
                  <a:pt x="5009" y="12316"/>
                  <a:pt x="5003" y="12477"/>
                </a:cubicBezTo>
                <a:cubicBezTo>
                  <a:pt x="5071" y="12320"/>
                  <a:pt x="5182" y="12240"/>
                  <a:pt x="5225" y="12038"/>
                </a:cubicBezTo>
                <a:cubicBezTo>
                  <a:pt x="5313" y="12060"/>
                  <a:pt x="5338" y="11976"/>
                  <a:pt x="5363" y="11892"/>
                </a:cubicBezTo>
                <a:cubicBezTo>
                  <a:pt x="5429" y="11924"/>
                  <a:pt x="5438" y="12053"/>
                  <a:pt x="5503" y="12087"/>
                </a:cubicBezTo>
                <a:cubicBezTo>
                  <a:pt x="5556" y="12066"/>
                  <a:pt x="5524" y="11897"/>
                  <a:pt x="5613" y="11941"/>
                </a:cubicBezTo>
                <a:cubicBezTo>
                  <a:pt x="5635" y="12146"/>
                  <a:pt x="5771" y="12154"/>
                  <a:pt x="5809" y="12330"/>
                </a:cubicBezTo>
                <a:cubicBezTo>
                  <a:pt x="5848" y="12318"/>
                  <a:pt x="5855" y="12251"/>
                  <a:pt x="5891" y="12233"/>
                </a:cubicBezTo>
                <a:cubicBezTo>
                  <a:pt x="6033" y="12310"/>
                  <a:pt x="6136" y="12454"/>
                  <a:pt x="6281" y="12524"/>
                </a:cubicBezTo>
                <a:cubicBezTo>
                  <a:pt x="6296" y="12743"/>
                  <a:pt x="6360" y="12873"/>
                  <a:pt x="6448" y="12964"/>
                </a:cubicBezTo>
                <a:cubicBezTo>
                  <a:pt x="6700" y="12747"/>
                  <a:pt x="6862" y="13369"/>
                  <a:pt x="6782" y="13596"/>
                </a:cubicBezTo>
                <a:cubicBezTo>
                  <a:pt x="6784" y="13722"/>
                  <a:pt x="6874" y="13694"/>
                  <a:pt x="6948" y="13694"/>
                </a:cubicBezTo>
                <a:cubicBezTo>
                  <a:pt x="6963" y="13895"/>
                  <a:pt x="7149" y="13795"/>
                  <a:pt x="7199" y="13937"/>
                </a:cubicBezTo>
                <a:cubicBezTo>
                  <a:pt x="7262" y="13937"/>
                  <a:pt x="7327" y="13937"/>
                  <a:pt x="7394" y="13937"/>
                </a:cubicBezTo>
                <a:cubicBezTo>
                  <a:pt x="7491" y="14007"/>
                  <a:pt x="7599" y="14063"/>
                  <a:pt x="7643" y="14230"/>
                </a:cubicBezTo>
                <a:cubicBezTo>
                  <a:pt x="7700" y="14203"/>
                  <a:pt x="7733" y="14091"/>
                  <a:pt x="7782" y="14182"/>
                </a:cubicBezTo>
                <a:cubicBezTo>
                  <a:pt x="7809" y="14311"/>
                  <a:pt x="7838" y="14438"/>
                  <a:pt x="7837" y="14620"/>
                </a:cubicBezTo>
                <a:cubicBezTo>
                  <a:pt x="7837" y="14734"/>
                  <a:pt x="7790" y="14764"/>
                  <a:pt x="7809" y="14914"/>
                </a:cubicBezTo>
                <a:cubicBezTo>
                  <a:pt x="7722" y="14970"/>
                  <a:pt x="7800" y="15079"/>
                  <a:pt x="7726" y="15206"/>
                </a:cubicBezTo>
                <a:cubicBezTo>
                  <a:pt x="7697" y="15331"/>
                  <a:pt x="7626" y="15385"/>
                  <a:pt x="7615" y="15546"/>
                </a:cubicBezTo>
                <a:cubicBezTo>
                  <a:pt x="7580" y="15549"/>
                  <a:pt x="7576" y="15610"/>
                  <a:pt x="7531" y="15594"/>
                </a:cubicBezTo>
                <a:cubicBezTo>
                  <a:pt x="7536" y="15715"/>
                  <a:pt x="7518" y="15797"/>
                  <a:pt x="7476" y="15838"/>
                </a:cubicBezTo>
                <a:cubicBezTo>
                  <a:pt x="7567" y="16180"/>
                  <a:pt x="7432" y="16452"/>
                  <a:pt x="7420" y="16764"/>
                </a:cubicBezTo>
                <a:cubicBezTo>
                  <a:pt x="7302" y="16842"/>
                  <a:pt x="7302" y="16842"/>
                  <a:pt x="7170" y="16909"/>
                </a:cubicBezTo>
                <a:cubicBezTo>
                  <a:pt x="7117" y="16997"/>
                  <a:pt x="7084" y="17116"/>
                  <a:pt x="7031" y="17203"/>
                </a:cubicBezTo>
                <a:cubicBezTo>
                  <a:pt x="7031" y="17316"/>
                  <a:pt x="7031" y="17430"/>
                  <a:pt x="7031" y="17543"/>
                </a:cubicBezTo>
                <a:cubicBezTo>
                  <a:pt x="6970" y="17696"/>
                  <a:pt x="6855" y="17754"/>
                  <a:pt x="6865" y="18031"/>
                </a:cubicBezTo>
                <a:cubicBezTo>
                  <a:pt x="6777" y="18024"/>
                  <a:pt x="6769" y="18155"/>
                  <a:pt x="6754" y="18274"/>
                </a:cubicBezTo>
                <a:cubicBezTo>
                  <a:pt x="6732" y="18285"/>
                  <a:pt x="6699" y="18275"/>
                  <a:pt x="6698" y="18324"/>
                </a:cubicBezTo>
                <a:cubicBezTo>
                  <a:pt x="6623" y="18324"/>
                  <a:pt x="6550" y="18324"/>
                  <a:pt x="6475" y="18324"/>
                </a:cubicBezTo>
                <a:cubicBezTo>
                  <a:pt x="6487" y="18497"/>
                  <a:pt x="6550" y="18583"/>
                  <a:pt x="6531" y="18810"/>
                </a:cubicBezTo>
                <a:cubicBezTo>
                  <a:pt x="6426" y="18868"/>
                  <a:pt x="6375" y="19023"/>
                  <a:pt x="6225" y="19006"/>
                </a:cubicBezTo>
                <a:cubicBezTo>
                  <a:pt x="6183" y="19176"/>
                  <a:pt x="6189" y="19428"/>
                  <a:pt x="6003" y="19345"/>
                </a:cubicBezTo>
                <a:cubicBezTo>
                  <a:pt x="6192" y="19396"/>
                  <a:pt x="6078" y="19878"/>
                  <a:pt x="6003" y="20028"/>
                </a:cubicBezTo>
                <a:cubicBezTo>
                  <a:pt x="5989" y="20202"/>
                  <a:pt x="6101" y="20148"/>
                  <a:pt x="6087" y="20321"/>
                </a:cubicBezTo>
                <a:cubicBezTo>
                  <a:pt x="6083" y="20444"/>
                  <a:pt x="6047" y="20509"/>
                  <a:pt x="5975" y="20515"/>
                </a:cubicBezTo>
                <a:cubicBezTo>
                  <a:pt x="5972" y="20703"/>
                  <a:pt x="5882" y="20740"/>
                  <a:pt x="5891" y="20954"/>
                </a:cubicBezTo>
                <a:cubicBezTo>
                  <a:pt x="5862" y="21135"/>
                  <a:pt x="5995" y="21032"/>
                  <a:pt x="5975" y="21196"/>
                </a:cubicBezTo>
                <a:cubicBezTo>
                  <a:pt x="6012" y="21296"/>
                  <a:pt x="6066" y="21363"/>
                  <a:pt x="6141" y="21391"/>
                </a:cubicBezTo>
                <a:cubicBezTo>
                  <a:pt x="6122" y="21570"/>
                  <a:pt x="5940" y="21460"/>
                  <a:pt x="5836" y="21489"/>
                </a:cubicBezTo>
                <a:cubicBezTo>
                  <a:pt x="5784" y="21436"/>
                  <a:pt x="5739" y="21369"/>
                  <a:pt x="5669" y="21344"/>
                </a:cubicBezTo>
                <a:cubicBezTo>
                  <a:pt x="5675" y="21252"/>
                  <a:pt x="5638" y="21236"/>
                  <a:pt x="5642" y="21149"/>
                </a:cubicBezTo>
                <a:cubicBezTo>
                  <a:pt x="5549" y="21051"/>
                  <a:pt x="5558" y="20776"/>
                  <a:pt x="5476" y="20663"/>
                </a:cubicBezTo>
                <a:cubicBezTo>
                  <a:pt x="5539" y="20384"/>
                  <a:pt x="5446" y="20213"/>
                  <a:pt x="5418" y="19881"/>
                </a:cubicBezTo>
                <a:cubicBezTo>
                  <a:pt x="5477" y="19730"/>
                  <a:pt x="5394" y="19611"/>
                  <a:pt x="5447" y="19493"/>
                </a:cubicBezTo>
                <a:cubicBezTo>
                  <a:pt x="5481" y="19335"/>
                  <a:pt x="5357" y="19455"/>
                  <a:pt x="5392" y="19297"/>
                </a:cubicBezTo>
                <a:cubicBezTo>
                  <a:pt x="5435" y="19181"/>
                  <a:pt x="5555" y="19196"/>
                  <a:pt x="5530" y="18957"/>
                </a:cubicBezTo>
                <a:cubicBezTo>
                  <a:pt x="5506" y="18823"/>
                  <a:pt x="5433" y="19043"/>
                  <a:pt x="5392" y="18908"/>
                </a:cubicBezTo>
                <a:cubicBezTo>
                  <a:pt x="5449" y="18587"/>
                  <a:pt x="5380" y="18042"/>
                  <a:pt x="5530" y="17885"/>
                </a:cubicBezTo>
                <a:cubicBezTo>
                  <a:pt x="5564" y="17580"/>
                  <a:pt x="5456" y="17324"/>
                  <a:pt x="5530" y="17105"/>
                </a:cubicBezTo>
                <a:cubicBezTo>
                  <a:pt x="5527" y="17015"/>
                  <a:pt x="5512" y="16942"/>
                  <a:pt x="5476" y="16909"/>
                </a:cubicBezTo>
                <a:cubicBezTo>
                  <a:pt x="5504" y="16846"/>
                  <a:pt x="5502" y="16731"/>
                  <a:pt x="5530" y="16667"/>
                </a:cubicBezTo>
                <a:cubicBezTo>
                  <a:pt x="5531" y="16358"/>
                  <a:pt x="5443" y="16202"/>
                  <a:pt x="5392" y="15985"/>
                </a:cubicBezTo>
                <a:cubicBezTo>
                  <a:pt x="5227" y="15948"/>
                  <a:pt x="5190" y="15689"/>
                  <a:pt x="5086" y="15546"/>
                </a:cubicBezTo>
                <a:cubicBezTo>
                  <a:pt x="5063" y="15409"/>
                  <a:pt x="5125" y="15420"/>
                  <a:pt x="5114" y="15303"/>
                </a:cubicBezTo>
                <a:cubicBezTo>
                  <a:pt x="4966" y="15204"/>
                  <a:pt x="4844" y="15061"/>
                  <a:pt x="4864" y="14668"/>
                </a:cubicBezTo>
                <a:cubicBezTo>
                  <a:pt x="4913" y="14641"/>
                  <a:pt x="4980" y="14643"/>
                  <a:pt x="5003" y="14572"/>
                </a:cubicBezTo>
                <a:cubicBezTo>
                  <a:pt x="4945" y="14492"/>
                  <a:pt x="4856" y="14469"/>
                  <a:pt x="4808" y="14376"/>
                </a:cubicBezTo>
                <a:cubicBezTo>
                  <a:pt x="4920" y="14220"/>
                  <a:pt x="4754" y="14034"/>
                  <a:pt x="4808" y="13694"/>
                </a:cubicBezTo>
                <a:cubicBezTo>
                  <a:pt x="4830" y="13507"/>
                  <a:pt x="4932" y="13458"/>
                  <a:pt x="4919" y="13206"/>
                </a:cubicBezTo>
                <a:cubicBezTo>
                  <a:pt x="4899" y="13075"/>
                  <a:pt x="4974" y="13109"/>
                  <a:pt x="4974" y="13011"/>
                </a:cubicBezTo>
                <a:cubicBezTo>
                  <a:pt x="4948" y="12866"/>
                  <a:pt x="4901" y="12749"/>
                  <a:pt x="4891" y="12575"/>
                </a:cubicBezTo>
                <a:cubicBezTo>
                  <a:pt x="4835" y="12588"/>
                  <a:pt x="4836" y="12704"/>
                  <a:pt x="4808" y="12768"/>
                </a:cubicBezTo>
                <a:cubicBezTo>
                  <a:pt x="4667" y="12707"/>
                  <a:pt x="4634" y="12456"/>
                  <a:pt x="4474" y="12428"/>
                </a:cubicBezTo>
                <a:cubicBezTo>
                  <a:pt x="4474" y="12379"/>
                  <a:pt x="4474" y="12330"/>
                  <a:pt x="4474" y="12281"/>
                </a:cubicBezTo>
                <a:cubicBezTo>
                  <a:pt x="4416" y="12220"/>
                  <a:pt x="4361" y="12155"/>
                  <a:pt x="4334" y="12038"/>
                </a:cubicBezTo>
                <a:cubicBezTo>
                  <a:pt x="4246" y="12048"/>
                  <a:pt x="4218" y="11951"/>
                  <a:pt x="4113" y="11988"/>
                </a:cubicBezTo>
                <a:cubicBezTo>
                  <a:pt x="4070" y="11885"/>
                  <a:pt x="4033" y="11772"/>
                  <a:pt x="4001" y="11647"/>
                </a:cubicBezTo>
                <a:cubicBezTo>
                  <a:pt x="3726" y="11755"/>
                  <a:pt x="3591" y="11505"/>
                  <a:pt x="3362" y="11405"/>
                </a:cubicBezTo>
                <a:cubicBezTo>
                  <a:pt x="3305" y="11197"/>
                  <a:pt x="3231" y="11017"/>
                  <a:pt x="3251" y="10674"/>
                </a:cubicBezTo>
                <a:cubicBezTo>
                  <a:pt x="3190" y="10522"/>
                  <a:pt x="3115" y="10393"/>
                  <a:pt x="3028" y="10284"/>
                </a:cubicBezTo>
                <a:cubicBezTo>
                  <a:pt x="3025" y="10207"/>
                  <a:pt x="3033" y="10114"/>
                  <a:pt x="2974" y="10139"/>
                </a:cubicBezTo>
                <a:cubicBezTo>
                  <a:pt x="2974" y="10123"/>
                  <a:pt x="2974" y="10105"/>
                  <a:pt x="2974" y="10088"/>
                </a:cubicBezTo>
                <a:cubicBezTo>
                  <a:pt x="2942" y="10097"/>
                  <a:pt x="2958" y="10139"/>
                  <a:pt x="2974" y="10139"/>
                </a:cubicBezTo>
                <a:cubicBezTo>
                  <a:pt x="2974" y="10412"/>
                  <a:pt x="3032" y="10368"/>
                  <a:pt x="3028" y="10574"/>
                </a:cubicBezTo>
                <a:cubicBezTo>
                  <a:pt x="2943" y="10612"/>
                  <a:pt x="2948" y="10490"/>
                  <a:pt x="2863" y="10528"/>
                </a:cubicBezTo>
                <a:cubicBezTo>
                  <a:pt x="2810" y="10341"/>
                  <a:pt x="2784" y="10114"/>
                  <a:pt x="2668" y="10040"/>
                </a:cubicBezTo>
                <a:cubicBezTo>
                  <a:pt x="2672" y="9982"/>
                  <a:pt x="2663" y="9902"/>
                  <a:pt x="2695" y="9893"/>
                </a:cubicBezTo>
                <a:cubicBezTo>
                  <a:pt x="2600" y="9735"/>
                  <a:pt x="2605" y="9401"/>
                  <a:pt x="2529" y="9212"/>
                </a:cubicBezTo>
                <a:cubicBezTo>
                  <a:pt x="2458" y="9126"/>
                  <a:pt x="2409" y="9000"/>
                  <a:pt x="2335" y="8920"/>
                </a:cubicBezTo>
                <a:cubicBezTo>
                  <a:pt x="2304" y="8400"/>
                  <a:pt x="2322" y="8041"/>
                  <a:pt x="2335" y="7507"/>
                </a:cubicBezTo>
                <a:cubicBezTo>
                  <a:pt x="2314" y="7372"/>
                  <a:pt x="2390" y="7408"/>
                  <a:pt x="2390" y="7312"/>
                </a:cubicBezTo>
                <a:cubicBezTo>
                  <a:pt x="2361" y="7151"/>
                  <a:pt x="2306" y="7097"/>
                  <a:pt x="2390" y="6971"/>
                </a:cubicBezTo>
                <a:cubicBezTo>
                  <a:pt x="2299" y="6706"/>
                  <a:pt x="2314" y="6262"/>
                  <a:pt x="2308" y="5849"/>
                </a:cubicBezTo>
                <a:cubicBezTo>
                  <a:pt x="2202" y="5872"/>
                  <a:pt x="2330" y="6110"/>
                  <a:pt x="2195" y="6141"/>
                </a:cubicBezTo>
                <a:cubicBezTo>
                  <a:pt x="2218" y="5700"/>
                  <a:pt x="2067" y="5558"/>
                  <a:pt x="1890" y="5460"/>
                </a:cubicBezTo>
                <a:cubicBezTo>
                  <a:pt x="1836" y="5325"/>
                  <a:pt x="1772" y="5212"/>
                  <a:pt x="1694" y="5118"/>
                </a:cubicBezTo>
                <a:cubicBezTo>
                  <a:pt x="1580" y="5094"/>
                  <a:pt x="1573" y="5261"/>
                  <a:pt x="1445" y="5216"/>
                </a:cubicBezTo>
                <a:cubicBezTo>
                  <a:pt x="1459" y="5386"/>
                  <a:pt x="1486" y="5534"/>
                  <a:pt x="1473" y="5752"/>
                </a:cubicBezTo>
                <a:cubicBezTo>
                  <a:pt x="1284" y="5781"/>
                  <a:pt x="1229" y="6040"/>
                  <a:pt x="1000" y="5996"/>
                </a:cubicBezTo>
                <a:cubicBezTo>
                  <a:pt x="1037" y="5863"/>
                  <a:pt x="1123" y="5824"/>
                  <a:pt x="1111" y="5606"/>
                </a:cubicBezTo>
                <a:cubicBezTo>
                  <a:pt x="1136" y="5616"/>
                  <a:pt x="1137" y="5587"/>
                  <a:pt x="1139" y="5558"/>
                </a:cubicBezTo>
                <a:cubicBezTo>
                  <a:pt x="1116" y="5548"/>
                  <a:pt x="1113" y="5577"/>
                  <a:pt x="1111" y="5606"/>
                </a:cubicBezTo>
                <a:cubicBezTo>
                  <a:pt x="1037" y="5574"/>
                  <a:pt x="1058" y="5706"/>
                  <a:pt x="1029" y="5752"/>
                </a:cubicBezTo>
                <a:cubicBezTo>
                  <a:pt x="1009" y="5752"/>
                  <a:pt x="990" y="5752"/>
                  <a:pt x="973" y="5752"/>
                </a:cubicBezTo>
                <a:cubicBezTo>
                  <a:pt x="814" y="5994"/>
                  <a:pt x="633" y="6196"/>
                  <a:pt x="528" y="6531"/>
                </a:cubicBezTo>
                <a:cubicBezTo>
                  <a:pt x="423" y="6545"/>
                  <a:pt x="336" y="6586"/>
                  <a:pt x="305" y="6727"/>
                </a:cubicBezTo>
                <a:cubicBezTo>
                  <a:pt x="173" y="6689"/>
                  <a:pt x="127" y="6803"/>
                  <a:pt x="0" y="6775"/>
                </a:cubicBezTo>
                <a:cubicBezTo>
                  <a:pt x="12" y="6681"/>
                  <a:pt x="78" y="6687"/>
                  <a:pt x="56" y="6531"/>
                </a:cubicBezTo>
                <a:cubicBezTo>
                  <a:pt x="218" y="6524"/>
                  <a:pt x="262" y="6310"/>
                  <a:pt x="389" y="6239"/>
                </a:cubicBezTo>
                <a:cubicBezTo>
                  <a:pt x="531" y="6115"/>
                  <a:pt x="574" y="5819"/>
                  <a:pt x="694" y="5655"/>
                </a:cubicBezTo>
                <a:cubicBezTo>
                  <a:pt x="603" y="5519"/>
                  <a:pt x="479" y="5562"/>
                  <a:pt x="445" y="5752"/>
                </a:cubicBezTo>
                <a:cubicBezTo>
                  <a:pt x="373" y="5806"/>
                  <a:pt x="400" y="5450"/>
                  <a:pt x="360" y="5606"/>
                </a:cubicBezTo>
                <a:cubicBezTo>
                  <a:pt x="319" y="5597"/>
                  <a:pt x="335" y="5489"/>
                  <a:pt x="332" y="5411"/>
                </a:cubicBezTo>
                <a:cubicBezTo>
                  <a:pt x="280" y="5400"/>
                  <a:pt x="273" y="5466"/>
                  <a:pt x="222" y="5460"/>
                </a:cubicBezTo>
                <a:cubicBezTo>
                  <a:pt x="253" y="5203"/>
                  <a:pt x="231" y="5188"/>
                  <a:pt x="138" y="5070"/>
                </a:cubicBezTo>
                <a:cubicBezTo>
                  <a:pt x="92" y="4323"/>
                  <a:pt x="670" y="4670"/>
                  <a:pt x="806" y="4241"/>
                </a:cubicBezTo>
                <a:cubicBezTo>
                  <a:pt x="675" y="4306"/>
                  <a:pt x="564" y="4199"/>
                  <a:pt x="417" y="4293"/>
                </a:cubicBezTo>
                <a:cubicBezTo>
                  <a:pt x="402" y="4056"/>
                  <a:pt x="348" y="3892"/>
                  <a:pt x="195" y="3900"/>
                </a:cubicBezTo>
                <a:cubicBezTo>
                  <a:pt x="280" y="3679"/>
                  <a:pt x="534" y="3748"/>
                  <a:pt x="640" y="3561"/>
                </a:cubicBezTo>
                <a:cubicBezTo>
                  <a:pt x="703" y="3581"/>
                  <a:pt x="727" y="3664"/>
                  <a:pt x="778" y="3707"/>
                </a:cubicBezTo>
                <a:cubicBezTo>
                  <a:pt x="818" y="3647"/>
                  <a:pt x="805" y="3493"/>
                  <a:pt x="917" y="3561"/>
                </a:cubicBezTo>
                <a:cubicBezTo>
                  <a:pt x="896" y="3434"/>
                  <a:pt x="828" y="3391"/>
                  <a:pt x="722" y="3414"/>
                </a:cubicBezTo>
                <a:cubicBezTo>
                  <a:pt x="690" y="3265"/>
                  <a:pt x="576" y="3261"/>
                  <a:pt x="640" y="3072"/>
                </a:cubicBezTo>
                <a:cubicBezTo>
                  <a:pt x="774" y="3032"/>
                  <a:pt x="1044" y="2987"/>
                  <a:pt x="1251" y="2828"/>
                </a:cubicBezTo>
                <a:cubicBezTo>
                  <a:pt x="1490" y="3043"/>
                  <a:pt x="1918" y="2927"/>
                  <a:pt x="2140" y="3170"/>
                </a:cubicBezTo>
                <a:cubicBezTo>
                  <a:pt x="2230" y="3199"/>
                  <a:pt x="2269" y="3137"/>
                  <a:pt x="2335" y="3121"/>
                </a:cubicBezTo>
                <a:cubicBezTo>
                  <a:pt x="2340" y="3158"/>
                  <a:pt x="2335" y="3217"/>
                  <a:pt x="2362" y="3218"/>
                </a:cubicBezTo>
                <a:cubicBezTo>
                  <a:pt x="2400" y="3218"/>
                  <a:pt x="2387" y="3133"/>
                  <a:pt x="2418" y="3121"/>
                </a:cubicBezTo>
                <a:cubicBezTo>
                  <a:pt x="2508" y="3110"/>
                  <a:pt x="2535" y="3207"/>
                  <a:pt x="2641" y="3170"/>
                </a:cubicBezTo>
                <a:cubicBezTo>
                  <a:pt x="2756" y="3181"/>
                  <a:pt x="2756" y="2985"/>
                  <a:pt x="2863" y="2974"/>
                </a:cubicBezTo>
                <a:cubicBezTo>
                  <a:pt x="2886" y="3032"/>
                  <a:pt x="2899" y="3105"/>
                  <a:pt x="2890" y="3218"/>
                </a:cubicBezTo>
                <a:cubicBezTo>
                  <a:pt x="2971" y="3196"/>
                  <a:pt x="3044" y="3162"/>
                  <a:pt x="3058" y="3024"/>
                </a:cubicBezTo>
                <a:cubicBezTo>
                  <a:pt x="3164" y="3031"/>
                  <a:pt x="3166" y="3222"/>
                  <a:pt x="3251" y="3267"/>
                </a:cubicBezTo>
                <a:cubicBezTo>
                  <a:pt x="3546" y="3222"/>
                  <a:pt x="3671" y="3472"/>
                  <a:pt x="3918" y="3511"/>
                </a:cubicBezTo>
                <a:cubicBezTo>
                  <a:pt x="3923" y="3568"/>
                  <a:pt x="3913" y="3648"/>
                  <a:pt x="3946" y="3658"/>
                </a:cubicBezTo>
                <a:cubicBezTo>
                  <a:pt x="4065" y="3592"/>
                  <a:pt x="3954" y="3439"/>
                  <a:pt x="3946" y="3316"/>
                </a:cubicBezTo>
                <a:cubicBezTo>
                  <a:pt x="3985" y="3321"/>
                  <a:pt x="4025" y="3325"/>
                  <a:pt x="4030" y="3267"/>
                </a:cubicBezTo>
                <a:cubicBezTo>
                  <a:pt x="4026" y="3148"/>
                  <a:pt x="3937" y="3257"/>
                  <a:pt x="3946" y="3316"/>
                </a:cubicBezTo>
                <a:cubicBezTo>
                  <a:pt x="3937" y="3316"/>
                  <a:pt x="3928" y="3316"/>
                  <a:pt x="3918" y="3316"/>
                </a:cubicBezTo>
                <a:cubicBezTo>
                  <a:pt x="3804" y="3239"/>
                  <a:pt x="3772" y="3207"/>
                  <a:pt x="3669" y="3316"/>
                </a:cubicBezTo>
                <a:cubicBezTo>
                  <a:pt x="3722" y="2962"/>
                  <a:pt x="3417" y="3238"/>
                  <a:pt x="3418" y="2974"/>
                </a:cubicBezTo>
                <a:cubicBezTo>
                  <a:pt x="3398" y="2843"/>
                  <a:pt x="3549" y="3010"/>
                  <a:pt x="3529" y="2878"/>
                </a:cubicBezTo>
                <a:cubicBezTo>
                  <a:pt x="3514" y="2741"/>
                  <a:pt x="3305" y="2946"/>
                  <a:pt x="3362" y="2682"/>
                </a:cubicBezTo>
                <a:cubicBezTo>
                  <a:pt x="3263" y="2736"/>
                  <a:pt x="3195" y="2843"/>
                  <a:pt x="3058" y="2828"/>
                </a:cubicBezTo>
                <a:cubicBezTo>
                  <a:pt x="3074" y="2652"/>
                  <a:pt x="2996" y="2640"/>
                  <a:pt x="3001" y="2488"/>
                </a:cubicBezTo>
                <a:cubicBezTo>
                  <a:pt x="3083" y="2369"/>
                  <a:pt x="3154" y="2236"/>
                  <a:pt x="3168" y="1999"/>
                </a:cubicBezTo>
                <a:cubicBezTo>
                  <a:pt x="3376" y="1992"/>
                  <a:pt x="3596" y="1965"/>
                  <a:pt x="3641" y="2243"/>
                </a:cubicBezTo>
                <a:cubicBezTo>
                  <a:pt x="3692" y="2238"/>
                  <a:pt x="3734" y="2212"/>
                  <a:pt x="3752" y="2147"/>
                </a:cubicBezTo>
                <a:cubicBezTo>
                  <a:pt x="3727" y="2074"/>
                  <a:pt x="3711" y="2160"/>
                  <a:pt x="3641" y="2099"/>
                </a:cubicBezTo>
                <a:cubicBezTo>
                  <a:pt x="3652" y="1941"/>
                  <a:pt x="3821" y="2058"/>
                  <a:pt x="3780" y="1806"/>
                </a:cubicBezTo>
                <a:cubicBezTo>
                  <a:pt x="3919" y="1801"/>
                  <a:pt x="4009" y="1889"/>
                  <a:pt x="4169" y="1855"/>
                </a:cubicBezTo>
                <a:cubicBezTo>
                  <a:pt x="4097" y="1808"/>
                  <a:pt x="4094" y="1616"/>
                  <a:pt x="4161" y="1561"/>
                </a:cubicBezTo>
                <a:close/>
                <a:moveTo>
                  <a:pt x="15858" y="1468"/>
                </a:moveTo>
                <a:cubicBezTo>
                  <a:pt x="15967" y="1443"/>
                  <a:pt x="15955" y="1622"/>
                  <a:pt x="16025" y="1663"/>
                </a:cubicBezTo>
                <a:cubicBezTo>
                  <a:pt x="16146" y="1665"/>
                  <a:pt x="16275" y="1678"/>
                  <a:pt x="16359" y="1613"/>
                </a:cubicBezTo>
                <a:cubicBezTo>
                  <a:pt x="16397" y="1759"/>
                  <a:pt x="16486" y="1812"/>
                  <a:pt x="16525" y="1956"/>
                </a:cubicBezTo>
                <a:cubicBezTo>
                  <a:pt x="16524" y="2100"/>
                  <a:pt x="16453" y="2122"/>
                  <a:pt x="16443" y="2247"/>
                </a:cubicBezTo>
                <a:cubicBezTo>
                  <a:pt x="16598" y="2191"/>
                  <a:pt x="16650" y="2323"/>
                  <a:pt x="16720" y="2346"/>
                </a:cubicBezTo>
                <a:cubicBezTo>
                  <a:pt x="16754" y="2357"/>
                  <a:pt x="16798" y="2327"/>
                  <a:pt x="16830" y="2346"/>
                </a:cubicBezTo>
                <a:cubicBezTo>
                  <a:pt x="16923" y="2393"/>
                  <a:pt x="17008" y="2495"/>
                  <a:pt x="17137" y="2444"/>
                </a:cubicBezTo>
                <a:cubicBezTo>
                  <a:pt x="17206" y="2410"/>
                  <a:pt x="17233" y="2559"/>
                  <a:pt x="17303" y="2590"/>
                </a:cubicBezTo>
                <a:cubicBezTo>
                  <a:pt x="17512" y="2677"/>
                  <a:pt x="17815" y="2524"/>
                  <a:pt x="18054" y="2590"/>
                </a:cubicBezTo>
                <a:cubicBezTo>
                  <a:pt x="18137" y="2558"/>
                  <a:pt x="18026" y="2485"/>
                  <a:pt x="18054" y="2394"/>
                </a:cubicBezTo>
                <a:cubicBezTo>
                  <a:pt x="18095" y="2386"/>
                  <a:pt x="18156" y="2411"/>
                  <a:pt x="18165" y="2346"/>
                </a:cubicBezTo>
                <a:cubicBezTo>
                  <a:pt x="18291" y="2366"/>
                  <a:pt x="18282" y="2479"/>
                  <a:pt x="18415" y="2394"/>
                </a:cubicBezTo>
                <a:cubicBezTo>
                  <a:pt x="18440" y="2479"/>
                  <a:pt x="18538" y="2475"/>
                  <a:pt x="18470" y="2590"/>
                </a:cubicBezTo>
                <a:cubicBezTo>
                  <a:pt x="18543" y="2590"/>
                  <a:pt x="18645" y="2544"/>
                  <a:pt x="18610" y="2736"/>
                </a:cubicBezTo>
                <a:cubicBezTo>
                  <a:pt x="18641" y="2724"/>
                  <a:pt x="18652" y="2682"/>
                  <a:pt x="18665" y="2640"/>
                </a:cubicBezTo>
                <a:cubicBezTo>
                  <a:pt x="18769" y="2746"/>
                  <a:pt x="18882" y="2841"/>
                  <a:pt x="18998" y="2930"/>
                </a:cubicBezTo>
                <a:cubicBezTo>
                  <a:pt x="19045" y="2930"/>
                  <a:pt x="19014" y="2796"/>
                  <a:pt x="19054" y="2785"/>
                </a:cubicBezTo>
                <a:cubicBezTo>
                  <a:pt x="19266" y="2704"/>
                  <a:pt x="19259" y="3012"/>
                  <a:pt x="19358" y="3125"/>
                </a:cubicBezTo>
                <a:cubicBezTo>
                  <a:pt x="19517" y="3042"/>
                  <a:pt x="19667" y="3178"/>
                  <a:pt x="19749" y="3027"/>
                </a:cubicBezTo>
                <a:cubicBezTo>
                  <a:pt x="19822" y="3061"/>
                  <a:pt x="19807" y="3250"/>
                  <a:pt x="19888" y="3271"/>
                </a:cubicBezTo>
                <a:cubicBezTo>
                  <a:pt x="19964" y="3227"/>
                  <a:pt x="19849" y="3121"/>
                  <a:pt x="19888" y="2978"/>
                </a:cubicBezTo>
                <a:cubicBezTo>
                  <a:pt x="20084" y="2909"/>
                  <a:pt x="20123" y="3118"/>
                  <a:pt x="20305" y="3076"/>
                </a:cubicBezTo>
                <a:cubicBezTo>
                  <a:pt x="20337" y="3167"/>
                  <a:pt x="20412" y="3180"/>
                  <a:pt x="20444" y="3271"/>
                </a:cubicBezTo>
                <a:cubicBezTo>
                  <a:pt x="20685" y="3203"/>
                  <a:pt x="20765" y="3419"/>
                  <a:pt x="20917" y="3515"/>
                </a:cubicBezTo>
                <a:cubicBezTo>
                  <a:pt x="20939" y="3571"/>
                  <a:pt x="20953" y="3646"/>
                  <a:pt x="20944" y="3758"/>
                </a:cubicBezTo>
                <a:cubicBezTo>
                  <a:pt x="21012" y="3536"/>
                  <a:pt x="21120" y="3797"/>
                  <a:pt x="21194" y="3856"/>
                </a:cubicBezTo>
                <a:cubicBezTo>
                  <a:pt x="21141" y="4000"/>
                  <a:pt x="21202" y="4158"/>
                  <a:pt x="21166" y="4244"/>
                </a:cubicBezTo>
                <a:cubicBezTo>
                  <a:pt x="20985" y="4303"/>
                  <a:pt x="21005" y="4007"/>
                  <a:pt x="20860" y="4003"/>
                </a:cubicBezTo>
                <a:cubicBezTo>
                  <a:pt x="20774" y="3980"/>
                  <a:pt x="20787" y="4132"/>
                  <a:pt x="20722" y="4148"/>
                </a:cubicBezTo>
                <a:cubicBezTo>
                  <a:pt x="20722" y="4359"/>
                  <a:pt x="20860" y="4329"/>
                  <a:pt x="20860" y="4537"/>
                </a:cubicBezTo>
                <a:cubicBezTo>
                  <a:pt x="20756" y="4529"/>
                  <a:pt x="20634" y="4663"/>
                  <a:pt x="20472" y="4684"/>
                </a:cubicBezTo>
                <a:cubicBezTo>
                  <a:pt x="20425" y="4749"/>
                  <a:pt x="20429" y="4901"/>
                  <a:pt x="20389" y="4976"/>
                </a:cubicBezTo>
                <a:cubicBezTo>
                  <a:pt x="20181" y="4933"/>
                  <a:pt x="19999" y="4841"/>
                  <a:pt x="19971" y="5268"/>
                </a:cubicBezTo>
                <a:cubicBezTo>
                  <a:pt x="19958" y="5420"/>
                  <a:pt x="20042" y="5405"/>
                  <a:pt x="20083" y="5464"/>
                </a:cubicBezTo>
                <a:cubicBezTo>
                  <a:pt x="20074" y="5562"/>
                  <a:pt x="20008" y="5560"/>
                  <a:pt x="20000" y="5658"/>
                </a:cubicBezTo>
                <a:cubicBezTo>
                  <a:pt x="20060" y="5841"/>
                  <a:pt x="19946" y="5806"/>
                  <a:pt x="19971" y="6047"/>
                </a:cubicBezTo>
                <a:cubicBezTo>
                  <a:pt x="19886" y="6143"/>
                  <a:pt x="19846" y="6315"/>
                  <a:pt x="19776" y="6437"/>
                </a:cubicBezTo>
                <a:cubicBezTo>
                  <a:pt x="19699" y="6364"/>
                  <a:pt x="19678" y="6186"/>
                  <a:pt x="19666" y="6000"/>
                </a:cubicBezTo>
                <a:cubicBezTo>
                  <a:pt x="19634" y="5893"/>
                  <a:pt x="19572" y="5838"/>
                  <a:pt x="19554" y="5707"/>
                </a:cubicBezTo>
                <a:cubicBezTo>
                  <a:pt x="19584" y="5289"/>
                  <a:pt x="19715" y="5045"/>
                  <a:pt x="19804" y="4733"/>
                </a:cubicBezTo>
                <a:cubicBezTo>
                  <a:pt x="19776" y="4611"/>
                  <a:pt x="19681" y="4772"/>
                  <a:pt x="19694" y="4879"/>
                </a:cubicBezTo>
                <a:cubicBezTo>
                  <a:pt x="19637" y="4865"/>
                  <a:pt x="19639" y="4748"/>
                  <a:pt x="19582" y="4733"/>
                </a:cubicBezTo>
                <a:cubicBezTo>
                  <a:pt x="19525" y="4748"/>
                  <a:pt x="19528" y="4865"/>
                  <a:pt x="19471" y="4879"/>
                </a:cubicBezTo>
                <a:cubicBezTo>
                  <a:pt x="19450" y="5048"/>
                  <a:pt x="19513" y="5066"/>
                  <a:pt x="19499" y="5219"/>
                </a:cubicBezTo>
                <a:cubicBezTo>
                  <a:pt x="19425" y="5222"/>
                  <a:pt x="19341" y="5201"/>
                  <a:pt x="19304" y="5268"/>
                </a:cubicBezTo>
                <a:cubicBezTo>
                  <a:pt x="19270" y="5264"/>
                  <a:pt x="19240" y="5255"/>
                  <a:pt x="19249" y="5172"/>
                </a:cubicBezTo>
                <a:cubicBezTo>
                  <a:pt x="19083" y="5201"/>
                  <a:pt x="18962" y="5106"/>
                  <a:pt x="18831" y="5073"/>
                </a:cubicBezTo>
                <a:cubicBezTo>
                  <a:pt x="18744" y="5050"/>
                  <a:pt x="18757" y="5242"/>
                  <a:pt x="18693" y="5122"/>
                </a:cubicBezTo>
                <a:cubicBezTo>
                  <a:pt x="18603" y="5178"/>
                  <a:pt x="18614" y="5407"/>
                  <a:pt x="18582" y="5562"/>
                </a:cubicBezTo>
                <a:cubicBezTo>
                  <a:pt x="18541" y="5638"/>
                  <a:pt x="18490" y="5692"/>
                  <a:pt x="18470" y="5805"/>
                </a:cubicBezTo>
                <a:cubicBezTo>
                  <a:pt x="18541" y="6176"/>
                  <a:pt x="18730" y="5593"/>
                  <a:pt x="18778" y="5952"/>
                </a:cubicBezTo>
                <a:cubicBezTo>
                  <a:pt x="18853" y="5972"/>
                  <a:pt x="18802" y="5768"/>
                  <a:pt x="18861" y="5755"/>
                </a:cubicBezTo>
                <a:cubicBezTo>
                  <a:pt x="18953" y="5787"/>
                  <a:pt x="18932" y="6019"/>
                  <a:pt x="18943" y="6195"/>
                </a:cubicBezTo>
                <a:cubicBezTo>
                  <a:pt x="18984" y="6336"/>
                  <a:pt x="19010" y="6501"/>
                  <a:pt x="19110" y="6534"/>
                </a:cubicBezTo>
                <a:cubicBezTo>
                  <a:pt x="19091" y="6712"/>
                  <a:pt x="19170" y="6723"/>
                  <a:pt x="19165" y="6877"/>
                </a:cubicBezTo>
                <a:cubicBezTo>
                  <a:pt x="19110" y="6959"/>
                  <a:pt x="19130" y="6872"/>
                  <a:pt x="19054" y="6877"/>
                </a:cubicBezTo>
                <a:cubicBezTo>
                  <a:pt x="19032" y="7045"/>
                  <a:pt x="19106" y="7082"/>
                  <a:pt x="19054" y="7168"/>
                </a:cubicBezTo>
                <a:cubicBezTo>
                  <a:pt x="18929" y="7081"/>
                  <a:pt x="18920" y="6789"/>
                  <a:pt x="18915" y="6487"/>
                </a:cubicBezTo>
                <a:cubicBezTo>
                  <a:pt x="18895" y="6310"/>
                  <a:pt x="18793" y="6278"/>
                  <a:pt x="18831" y="6000"/>
                </a:cubicBezTo>
                <a:cubicBezTo>
                  <a:pt x="18768" y="6274"/>
                  <a:pt x="18870" y="6679"/>
                  <a:pt x="18831" y="7071"/>
                </a:cubicBezTo>
                <a:cubicBezTo>
                  <a:pt x="18731" y="7237"/>
                  <a:pt x="18674" y="7477"/>
                  <a:pt x="18610" y="7705"/>
                </a:cubicBezTo>
                <a:cubicBezTo>
                  <a:pt x="18529" y="7760"/>
                  <a:pt x="18446" y="7809"/>
                  <a:pt x="18387" y="7901"/>
                </a:cubicBezTo>
                <a:cubicBezTo>
                  <a:pt x="18299" y="8273"/>
                  <a:pt x="18471" y="8808"/>
                  <a:pt x="18305" y="9021"/>
                </a:cubicBezTo>
                <a:cubicBezTo>
                  <a:pt x="18217" y="8962"/>
                  <a:pt x="18138" y="8888"/>
                  <a:pt x="18165" y="8631"/>
                </a:cubicBezTo>
                <a:cubicBezTo>
                  <a:pt x="18126" y="8486"/>
                  <a:pt x="18030" y="8445"/>
                  <a:pt x="17998" y="8289"/>
                </a:cubicBezTo>
                <a:cubicBezTo>
                  <a:pt x="17816" y="8289"/>
                  <a:pt x="18021" y="8518"/>
                  <a:pt x="17942" y="8580"/>
                </a:cubicBezTo>
                <a:cubicBezTo>
                  <a:pt x="17946" y="8670"/>
                  <a:pt x="17916" y="8695"/>
                  <a:pt x="17859" y="8680"/>
                </a:cubicBezTo>
                <a:cubicBezTo>
                  <a:pt x="17883" y="8816"/>
                  <a:pt x="17819" y="8806"/>
                  <a:pt x="17832" y="8923"/>
                </a:cubicBezTo>
                <a:cubicBezTo>
                  <a:pt x="17834" y="9065"/>
                  <a:pt x="17895" y="9105"/>
                  <a:pt x="17942" y="9165"/>
                </a:cubicBezTo>
                <a:cubicBezTo>
                  <a:pt x="17942" y="9316"/>
                  <a:pt x="17966" y="9416"/>
                  <a:pt x="18026" y="9460"/>
                </a:cubicBezTo>
                <a:cubicBezTo>
                  <a:pt x="17935" y="9579"/>
                  <a:pt x="17988" y="9944"/>
                  <a:pt x="17942" y="10142"/>
                </a:cubicBezTo>
                <a:cubicBezTo>
                  <a:pt x="17906" y="10144"/>
                  <a:pt x="17903" y="10203"/>
                  <a:pt x="17859" y="10189"/>
                </a:cubicBezTo>
                <a:cubicBezTo>
                  <a:pt x="17815" y="10504"/>
                  <a:pt x="17697" y="10685"/>
                  <a:pt x="17609" y="10920"/>
                </a:cubicBezTo>
                <a:cubicBezTo>
                  <a:pt x="17464" y="10909"/>
                  <a:pt x="17322" y="10907"/>
                  <a:pt x="17303" y="11116"/>
                </a:cubicBezTo>
                <a:cubicBezTo>
                  <a:pt x="17181" y="11178"/>
                  <a:pt x="17190" y="10882"/>
                  <a:pt x="17109" y="11018"/>
                </a:cubicBezTo>
                <a:cubicBezTo>
                  <a:pt x="17031" y="11159"/>
                  <a:pt x="17200" y="11144"/>
                  <a:pt x="17164" y="11360"/>
                </a:cubicBezTo>
                <a:cubicBezTo>
                  <a:pt x="17201" y="11408"/>
                  <a:pt x="17267" y="11408"/>
                  <a:pt x="17303" y="11457"/>
                </a:cubicBezTo>
                <a:cubicBezTo>
                  <a:pt x="17333" y="12044"/>
                  <a:pt x="17267" y="12466"/>
                  <a:pt x="16997" y="12527"/>
                </a:cubicBezTo>
                <a:cubicBezTo>
                  <a:pt x="17000" y="12443"/>
                  <a:pt x="16992" y="12378"/>
                  <a:pt x="16971" y="12333"/>
                </a:cubicBezTo>
                <a:cubicBezTo>
                  <a:pt x="16851" y="12299"/>
                  <a:pt x="16808" y="12131"/>
                  <a:pt x="16747" y="11993"/>
                </a:cubicBezTo>
                <a:cubicBezTo>
                  <a:pt x="16655" y="12011"/>
                  <a:pt x="16704" y="12273"/>
                  <a:pt x="16691" y="12430"/>
                </a:cubicBezTo>
                <a:cubicBezTo>
                  <a:pt x="16735" y="12582"/>
                  <a:pt x="16809" y="12679"/>
                  <a:pt x="16886" y="12772"/>
                </a:cubicBezTo>
                <a:cubicBezTo>
                  <a:pt x="16894" y="13069"/>
                  <a:pt x="17032" y="13133"/>
                  <a:pt x="17025" y="13455"/>
                </a:cubicBezTo>
                <a:cubicBezTo>
                  <a:pt x="16868" y="13291"/>
                  <a:pt x="16742" y="13073"/>
                  <a:pt x="16608" y="12870"/>
                </a:cubicBezTo>
                <a:cubicBezTo>
                  <a:pt x="16639" y="12653"/>
                  <a:pt x="16561" y="12627"/>
                  <a:pt x="16553" y="12481"/>
                </a:cubicBezTo>
                <a:cubicBezTo>
                  <a:pt x="16529" y="12324"/>
                  <a:pt x="16598" y="12329"/>
                  <a:pt x="16608" y="12236"/>
                </a:cubicBezTo>
                <a:cubicBezTo>
                  <a:pt x="16593" y="12083"/>
                  <a:pt x="16542" y="11995"/>
                  <a:pt x="16469" y="11944"/>
                </a:cubicBezTo>
                <a:cubicBezTo>
                  <a:pt x="16512" y="11796"/>
                  <a:pt x="16460" y="11754"/>
                  <a:pt x="16498" y="11651"/>
                </a:cubicBezTo>
                <a:cubicBezTo>
                  <a:pt x="16439" y="11541"/>
                  <a:pt x="16249" y="11663"/>
                  <a:pt x="16218" y="11504"/>
                </a:cubicBezTo>
                <a:cubicBezTo>
                  <a:pt x="16196" y="11367"/>
                  <a:pt x="16258" y="11378"/>
                  <a:pt x="16248" y="11263"/>
                </a:cubicBezTo>
                <a:cubicBezTo>
                  <a:pt x="16144" y="11200"/>
                  <a:pt x="16144" y="10958"/>
                  <a:pt x="16080" y="10823"/>
                </a:cubicBezTo>
                <a:cubicBezTo>
                  <a:pt x="15977" y="10853"/>
                  <a:pt x="15898" y="10925"/>
                  <a:pt x="15830" y="11018"/>
                </a:cubicBezTo>
                <a:cubicBezTo>
                  <a:pt x="15793" y="11163"/>
                  <a:pt x="15683" y="11185"/>
                  <a:pt x="15691" y="11408"/>
                </a:cubicBezTo>
                <a:cubicBezTo>
                  <a:pt x="15606" y="11372"/>
                  <a:pt x="15657" y="11576"/>
                  <a:pt x="15552" y="11504"/>
                </a:cubicBezTo>
                <a:cubicBezTo>
                  <a:pt x="15552" y="11570"/>
                  <a:pt x="15552" y="11635"/>
                  <a:pt x="15552" y="11700"/>
                </a:cubicBezTo>
                <a:cubicBezTo>
                  <a:pt x="15515" y="11700"/>
                  <a:pt x="15479" y="11700"/>
                  <a:pt x="15441" y="11700"/>
                </a:cubicBezTo>
                <a:cubicBezTo>
                  <a:pt x="15467" y="12118"/>
                  <a:pt x="15367" y="12315"/>
                  <a:pt x="15330" y="12626"/>
                </a:cubicBezTo>
                <a:cubicBezTo>
                  <a:pt x="15257" y="12625"/>
                  <a:pt x="15171" y="12646"/>
                  <a:pt x="15136" y="12579"/>
                </a:cubicBezTo>
                <a:cubicBezTo>
                  <a:pt x="15136" y="12481"/>
                  <a:pt x="15136" y="12383"/>
                  <a:pt x="15136" y="12284"/>
                </a:cubicBezTo>
                <a:cubicBezTo>
                  <a:pt x="15112" y="12131"/>
                  <a:pt x="15055" y="12038"/>
                  <a:pt x="14996" y="11944"/>
                </a:cubicBezTo>
                <a:cubicBezTo>
                  <a:pt x="14949" y="11718"/>
                  <a:pt x="14914" y="11472"/>
                  <a:pt x="14829" y="11311"/>
                </a:cubicBezTo>
                <a:cubicBezTo>
                  <a:pt x="14852" y="11141"/>
                  <a:pt x="14788" y="11122"/>
                  <a:pt x="14803" y="10969"/>
                </a:cubicBezTo>
                <a:cubicBezTo>
                  <a:pt x="14763" y="10889"/>
                  <a:pt x="14664" y="10917"/>
                  <a:pt x="14636" y="10823"/>
                </a:cubicBezTo>
                <a:cubicBezTo>
                  <a:pt x="14638" y="10764"/>
                  <a:pt x="14644" y="10708"/>
                  <a:pt x="14690" y="10725"/>
                </a:cubicBezTo>
                <a:cubicBezTo>
                  <a:pt x="14571" y="10644"/>
                  <a:pt x="14523" y="10432"/>
                  <a:pt x="14330" y="10483"/>
                </a:cubicBezTo>
                <a:cubicBezTo>
                  <a:pt x="14275" y="10495"/>
                  <a:pt x="14275" y="10416"/>
                  <a:pt x="14247" y="10385"/>
                </a:cubicBezTo>
                <a:cubicBezTo>
                  <a:pt x="14123" y="10380"/>
                  <a:pt x="14102" y="10555"/>
                  <a:pt x="13968" y="10531"/>
                </a:cubicBezTo>
                <a:cubicBezTo>
                  <a:pt x="13992" y="10376"/>
                  <a:pt x="13924" y="10381"/>
                  <a:pt x="13913" y="10287"/>
                </a:cubicBezTo>
                <a:cubicBezTo>
                  <a:pt x="13631" y="10341"/>
                  <a:pt x="13677" y="9821"/>
                  <a:pt x="13524" y="9653"/>
                </a:cubicBezTo>
                <a:cubicBezTo>
                  <a:pt x="13483" y="9680"/>
                  <a:pt x="13454" y="9725"/>
                  <a:pt x="13413" y="9750"/>
                </a:cubicBezTo>
                <a:cubicBezTo>
                  <a:pt x="13470" y="9795"/>
                  <a:pt x="13461" y="9958"/>
                  <a:pt x="13551" y="9945"/>
                </a:cubicBezTo>
                <a:cubicBezTo>
                  <a:pt x="13537" y="10198"/>
                  <a:pt x="13640" y="10248"/>
                  <a:pt x="13662" y="10432"/>
                </a:cubicBezTo>
                <a:cubicBezTo>
                  <a:pt x="13708" y="10350"/>
                  <a:pt x="13779" y="10313"/>
                  <a:pt x="13885" y="10337"/>
                </a:cubicBezTo>
                <a:cubicBezTo>
                  <a:pt x="13861" y="10637"/>
                  <a:pt x="14004" y="10648"/>
                  <a:pt x="14052" y="10823"/>
                </a:cubicBezTo>
                <a:cubicBezTo>
                  <a:pt x="14050" y="10995"/>
                  <a:pt x="13949" y="10999"/>
                  <a:pt x="13968" y="11212"/>
                </a:cubicBezTo>
                <a:cubicBezTo>
                  <a:pt x="13861" y="11268"/>
                  <a:pt x="13810" y="11423"/>
                  <a:pt x="13690" y="11457"/>
                </a:cubicBezTo>
                <a:cubicBezTo>
                  <a:pt x="13640" y="11464"/>
                  <a:pt x="13673" y="11621"/>
                  <a:pt x="13635" y="11651"/>
                </a:cubicBezTo>
                <a:cubicBezTo>
                  <a:pt x="13409" y="11712"/>
                  <a:pt x="13273" y="11928"/>
                  <a:pt x="13080" y="12042"/>
                </a:cubicBezTo>
                <a:cubicBezTo>
                  <a:pt x="12940" y="11867"/>
                  <a:pt x="12951" y="11562"/>
                  <a:pt x="12884" y="11360"/>
                </a:cubicBezTo>
                <a:cubicBezTo>
                  <a:pt x="12772" y="11149"/>
                  <a:pt x="12695" y="10881"/>
                  <a:pt x="12578" y="10677"/>
                </a:cubicBezTo>
                <a:cubicBezTo>
                  <a:pt x="12609" y="10578"/>
                  <a:pt x="12534" y="10323"/>
                  <a:pt x="12468" y="10239"/>
                </a:cubicBezTo>
                <a:cubicBezTo>
                  <a:pt x="12428" y="10249"/>
                  <a:pt x="12494" y="10482"/>
                  <a:pt x="12468" y="10629"/>
                </a:cubicBezTo>
                <a:cubicBezTo>
                  <a:pt x="12500" y="10765"/>
                  <a:pt x="12587" y="10809"/>
                  <a:pt x="12634" y="10920"/>
                </a:cubicBezTo>
                <a:cubicBezTo>
                  <a:pt x="12580" y="11292"/>
                  <a:pt x="12770" y="11234"/>
                  <a:pt x="12745" y="11554"/>
                </a:cubicBezTo>
                <a:cubicBezTo>
                  <a:pt x="12844" y="11739"/>
                  <a:pt x="12982" y="11854"/>
                  <a:pt x="12996" y="12187"/>
                </a:cubicBezTo>
                <a:cubicBezTo>
                  <a:pt x="13080" y="12187"/>
                  <a:pt x="13161" y="12187"/>
                  <a:pt x="13246" y="12187"/>
                </a:cubicBezTo>
                <a:cubicBezTo>
                  <a:pt x="13355" y="12201"/>
                  <a:pt x="13348" y="12012"/>
                  <a:pt x="13467" y="12042"/>
                </a:cubicBezTo>
                <a:cubicBezTo>
                  <a:pt x="13554" y="12146"/>
                  <a:pt x="13517" y="12396"/>
                  <a:pt x="13496" y="12579"/>
                </a:cubicBezTo>
                <a:cubicBezTo>
                  <a:pt x="13359" y="12904"/>
                  <a:pt x="13239" y="13264"/>
                  <a:pt x="13106" y="13600"/>
                </a:cubicBezTo>
                <a:cubicBezTo>
                  <a:pt x="13034" y="13669"/>
                  <a:pt x="12978" y="13765"/>
                  <a:pt x="12912" y="13844"/>
                </a:cubicBezTo>
                <a:cubicBezTo>
                  <a:pt x="12880" y="14081"/>
                  <a:pt x="12832" y="14289"/>
                  <a:pt x="12774" y="14478"/>
                </a:cubicBezTo>
                <a:cubicBezTo>
                  <a:pt x="12815" y="14874"/>
                  <a:pt x="12815" y="15444"/>
                  <a:pt x="12774" y="15841"/>
                </a:cubicBezTo>
                <a:cubicBezTo>
                  <a:pt x="12556" y="16032"/>
                  <a:pt x="12443" y="16399"/>
                  <a:pt x="12440" y="16961"/>
                </a:cubicBezTo>
                <a:cubicBezTo>
                  <a:pt x="12344" y="16924"/>
                  <a:pt x="12322" y="17016"/>
                  <a:pt x="12272" y="17060"/>
                </a:cubicBezTo>
                <a:cubicBezTo>
                  <a:pt x="12295" y="17260"/>
                  <a:pt x="12231" y="17309"/>
                  <a:pt x="12245" y="17498"/>
                </a:cubicBezTo>
                <a:cubicBezTo>
                  <a:pt x="12122" y="17625"/>
                  <a:pt x="12038" y="17815"/>
                  <a:pt x="11996" y="18083"/>
                </a:cubicBezTo>
                <a:cubicBezTo>
                  <a:pt x="11757" y="18172"/>
                  <a:pt x="11624" y="18439"/>
                  <a:pt x="11357" y="18473"/>
                </a:cubicBezTo>
                <a:cubicBezTo>
                  <a:pt x="11227" y="18227"/>
                  <a:pt x="11230" y="17751"/>
                  <a:pt x="11107" y="17498"/>
                </a:cubicBezTo>
                <a:cubicBezTo>
                  <a:pt x="11107" y="17352"/>
                  <a:pt x="11107" y="17207"/>
                  <a:pt x="11107" y="17060"/>
                </a:cubicBezTo>
                <a:cubicBezTo>
                  <a:pt x="11061" y="16731"/>
                  <a:pt x="10975" y="16478"/>
                  <a:pt x="10856" y="16279"/>
                </a:cubicBezTo>
                <a:cubicBezTo>
                  <a:pt x="10914" y="16039"/>
                  <a:pt x="10899" y="15673"/>
                  <a:pt x="10967" y="15452"/>
                </a:cubicBezTo>
                <a:cubicBezTo>
                  <a:pt x="10934" y="15217"/>
                  <a:pt x="10929" y="14934"/>
                  <a:pt x="10856" y="14770"/>
                </a:cubicBezTo>
                <a:cubicBezTo>
                  <a:pt x="10904" y="14430"/>
                  <a:pt x="10768" y="14241"/>
                  <a:pt x="10689" y="13991"/>
                </a:cubicBezTo>
                <a:cubicBezTo>
                  <a:pt x="10686" y="13661"/>
                  <a:pt x="10773" y="13488"/>
                  <a:pt x="10745" y="13112"/>
                </a:cubicBezTo>
                <a:cubicBezTo>
                  <a:pt x="10649" y="13074"/>
                  <a:pt x="10626" y="13167"/>
                  <a:pt x="10578" y="13210"/>
                </a:cubicBezTo>
                <a:cubicBezTo>
                  <a:pt x="10478" y="13190"/>
                  <a:pt x="10429" y="13081"/>
                  <a:pt x="10301" y="13112"/>
                </a:cubicBezTo>
                <a:cubicBezTo>
                  <a:pt x="10261" y="13083"/>
                  <a:pt x="10294" y="12926"/>
                  <a:pt x="10245" y="12918"/>
                </a:cubicBezTo>
                <a:cubicBezTo>
                  <a:pt x="10131" y="12899"/>
                  <a:pt x="10135" y="13083"/>
                  <a:pt x="10077" y="13162"/>
                </a:cubicBezTo>
                <a:cubicBezTo>
                  <a:pt x="9933" y="13152"/>
                  <a:pt x="9800" y="13162"/>
                  <a:pt x="9688" y="13210"/>
                </a:cubicBezTo>
                <a:cubicBezTo>
                  <a:pt x="9514" y="13161"/>
                  <a:pt x="9427" y="12953"/>
                  <a:pt x="9300" y="12821"/>
                </a:cubicBezTo>
                <a:cubicBezTo>
                  <a:pt x="9256" y="12540"/>
                  <a:pt x="9172" y="12329"/>
                  <a:pt x="9076" y="12139"/>
                </a:cubicBezTo>
                <a:cubicBezTo>
                  <a:pt x="9076" y="11716"/>
                  <a:pt x="9076" y="11294"/>
                  <a:pt x="9076" y="10872"/>
                </a:cubicBezTo>
                <a:cubicBezTo>
                  <a:pt x="9147" y="10704"/>
                  <a:pt x="9211" y="10524"/>
                  <a:pt x="9215" y="10239"/>
                </a:cubicBezTo>
                <a:cubicBezTo>
                  <a:pt x="9276" y="10109"/>
                  <a:pt x="9425" y="9977"/>
                  <a:pt x="9467" y="9848"/>
                </a:cubicBezTo>
                <a:cubicBezTo>
                  <a:pt x="9530" y="9646"/>
                  <a:pt x="9502" y="9348"/>
                  <a:pt x="9578" y="9118"/>
                </a:cubicBezTo>
                <a:cubicBezTo>
                  <a:pt x="9648" y="9031"/>
                  <a:pt x="9748" y="8997"/>
                  <a:pt x="9771" y="8826"/>
                </a:cubicBezTo>
                <a:cubicBezTo>
                  <a:pt x="9857" y="8822"/>
                  <a:pt x="9914" y="8871"/>
                  <a:pt x="9937" y="8973"/>
                </a:cubicBezTo>
                <a:cubicBezTo>
                  <a:pt x="10045" y="8783"/>
                  <a:pt x="10241" y="8753"/>
                  <a:pt x="10466" y="8777"/>
                </a:cubicBezTo>
                <a:cubicBezTo>
                  <a:pt x="10581" y="8685"/>
                  <a:pt x="10715" y="8627"/>
                  <a:pt x="10883" y="8631"/>
                </a:cubicBezTo>
                <a:cubicBezTo>
                  <a:pt x="10919" y="8695"/>
                  <a:pt x="10920" y="8811"/>
                  <a:pt x="10856" y="8826"/>
                </a:cubicBezTo>
                <a:cubicBezTo>
                  <a:pt x="10880" y="8912"/>
                  <a:pt x="10933" y="8949"/>
                  <a:pt x="10912" y="9118"/>
                </a:cubicBezTo>
                <a:cubicBezTo>
                  <a:pt x="11030" y="9362"/>
                  <a:pt x="11283" y="9374"/>
                  <a:pt x="11411" y="9606"/>
                </a:cubicBezTo>
                <a:cubicBezTo>
                  <a:pt x="11483" y="9553"/>
                  <a:pt x="11469" y="9350"/>
                  <a:pt x="11549" y="9313"/>
                </a:cubicBezTo>
                <a:cubicBezTo>
                  <a:pt x="11818" y="9331"/>
                  <a:pt x="12070" y="9377"/>
                  <a:pt x="12272" y="9507"/>
                </a:cubicBezTo>
                <a:cubicBezTo>
                  <a:pt x="12387" y="9481"/>
                  <a:pt x="12331" y="9154"/>
                  <a:pt x="12413" y="9068"/>
                </a:cubicBezTo>
                <a:cubicBezTo>
                  <a:pt x="12413" y="8973"/>
                  <a:pt x="12413" y="8874"/>
                  <a:pt x="12413" y="8777"/>
                </a:cubicBezTo>
                <a:cubicBezTo>
                  <a:pt x="12278" y="8706"/>
                  <a:pt x="12387" y="9057"/>
                  <a:pt x="12272" y="9021"/>
                </a:cubicBezTo>
                <a:cubicBezTo>
                  <a:pt x="12145" y="9030"/>
                  <a:pt x="12300" y="8847"/>
                  <a:pt x="12217" y="8777"/>
                </a:cubicBezTo>
                <a:cubicBezTo>
                  <a:pt x="12143" y="8863"/>
                  <a:pt x="11957" y="8900"/>
                  <a:pt x="11856" y="8777"/>
                </a:cubicBezTo>
                <a:cubicBezTo>
                  <a:pt x="11810" y="8722"/>
                  <a:pt x="11835" y="8563"/>
                  <a:pt x="11773" y="8580"/>
                </a:cubicBezTo>
                <a:cubicBezTo>
                  <a:pt x="11795" y="8373"/>
                  <a:pt x="11769" y="8383"/>
                  <a:pt x="11800" y="8191"/>
                </a:cubicBezTo>
                <a:cubicBezTo>
                  <a:pt x="11773" y="8191"/>
                  <a:pt x="11746" y="8191"/>
                  <a:pt x="11716" y="8191"/>
                </a:cubicBezTo>
                <a:cubicBezTo>
                  <a:pt x="11640" y="8369"/>
                  <a:pt x="11736" y="8609"/>
                  <a:pt x="11690" y="8777"/>
                </a:cubicBezTo>
                <a:cubicBezTo>
                  <a:pt x="11616" y="8775"/>
                  <a:pt x="11531" y="8793"/>
                  <a:pt x="11495" y="8727"/>
                </a:cubicBezTo>
                <a:cubicBezTo>
                  <a:pt x="11495" y="8631"/>
                  <a:pt x="11495" y="8535"/>
                  <a:pt x="11495" y="8435"/>
                </a:cubicBezTo>
                <a:cubicBezTo>
                  <a:pt x="11507" y="8358"/>
                  <a:pt x="11460" y="8303"/>
                  <a:pt x="11439" y="8242"/>
                </a:cubicBezTo>
                <a:cubicBezTo>
                  <a:pt x="11424" y="8198"/>
                  <a:pt x="11400" y="8084"/>
                  <a:pt x="11385" y="8047"/>
                </a:cubicBezTo>
                <a:cubicBezTo>
                  <a:pt x="11290" y="7838"/>
                  <a:pt x="11134" y="7734"/>
                  <a:pt x="11051" y="7510"/>
                </a:cubicBezTo>
                <a:cubicBezTo>
                  <a:pt x="10963" y="7891"/>
                  <a:pt x="11308" y="7934"/>
                  <a:pt x="11385" y="8191"/>
                </a:cubicBezTo>
                <a:cubicBezTo>
                  <a:pt x="11338" y="8356"/>
                  <a:pt x="11295" y="8039"/>
                  <a:pt x="11244" y="8191"/>
                </a:cubicBezTo>
                <a:cubicBezTo>
                  <a:pt x="11247" y="8270"/>
                  <a:pt x="11315" y="8230"/>
                  <a:pt x="11300" y="8339"/>
                </a:cubicBezTo>
                <a:cubicBezTo>
                  <a:pt x="11235" y="8421"/>
                  <a:pt x="11148" y="8461"/>
                  <a:pt x="11161" y="8680"/>
                </a:cubicBezTo>
                <a:cubicBezTo>
                  <a:pt x="11120" y="8588"/>
                  <a:pt x="11018" y="8606"/>
                  <a:pt x="11021" y="8435"/>
                </a:cubicBezTo>
                <a:cubicBezTo>
                  <a:pt x="11092" y="8442"/>
                  <a:pt x="11156" y="8445"/>
                  <a:pt x="11161" y="8339"/>
                </a:cubicBezTo>
                <a:cubicBezTo>
                  <a:pt x="11130" y="8146"/>
                  <a:pt x="11047" y="8051"/>
                  <a:pt x="10912" y="8047"/>
                </a:cubicBezTo>
                <a:cubicBezTo>
                  <a:pt x="10883" y="7981"/>
                  <a:pt x="10885" y="7865"/>
                  <a:pt x="10828" y="7850"/>
                </a:cubicBezTo>
                <a:cubicBezTo>
                  <a:pt x="10828" y="7819"/>
                  <a:pt x="10828" y="7786"/>
                  <a:pt x="10828" y="7753"/>
                </a:cubicBezTo>
                <a:cubicBezTo>
                  <a:pt x="10792" y="7765"/>
                  <a:pt x="10800" y="7850"/>
                  <a:pt x="10828" y="7850"/>
                </a:cubicBezTo>
                <a:cubicBezTo>
                  <a:pt x="10812" y="8111"/>
                  <a:pt x="10920" y="8360"/>
                  <a:pt x="10745" y="8387"/>
                </a:cubicBezTo>
                <a:cubicBezTo>
                  <a:pt x="10706" y="8150"/>
                  <a:pt x="10666" y="7846"/>
                  <a:pt x="10745" y="7656"/>
                </a:cubicBezTo>
                <a:cubicBezTo>
                  <a:pt x="10631" y="7671"/>
                  <a:pt x="10584" y="7827"/>
                  <a:pt x="10466" y="7705"/>
                </a:cubicBezTo>
                <a:cubicBezTo>
                  <a:pt x="10317" y="7720"/>
                  <a:pt x="10338" y="8032"/>
                  <a:pt x="10216" y="8095"/>
                </a:cubicBezTo>
                <a:cubicBezTo>
                  <a:pt x="10236" y="8437"/>
                  <a:pt x="10140" y="8580"/>
                  <a:pt x="10077" y="8777"/>
                </a:cubicBezTo>
                <a:cubicBezTo>
                  <a:pt x="9973" y="8683"/>
                  <a:pt x="9959" y="8683"/>
                  <a:pt x="9855" y="8777"/>
                </a:cubicBezTo>
                <a:cubicBezTo>
                  <a:pt x="9773" y="8744"/>
                  <a:pt x="9734" y="8632"/>
                  <a:pt x="9605" y="8680"/>
                </a:cubicBezTo>
                <a:cubicBezTo>
                  <a:pt x="9633" y="8452"/>
                  <a:pt x="9569" y="8385"/>
                  <a:pt x="9548" y="8242"/>
                </a:cubicBezTo>
                <a:cubicBezTo>
                  <a:pt x="9667" y="8236"/>
                  <a:pt x="9577" y="7866"/>
                  <a:pt x="9605" y="7705"/>
                </a:cubicBezTo>
                <a:cubicBezTo>
                  <a:pt x="9777" y="7749"/>
                  <a:pt x="9892" y="7589"/>
                  <a:pt x="10021" y="7705"/>
                </a:cubicBezTo>
                <a:cubicBezTo>
                  <a:pt x="10078" y="7692"/>
                  <a:pt x="10077" y="7576"/>
                  <a:pt x="10106" y="7510"/>
                </a:cubicBezTo>
                <a:cubicBezTo>
                  <a:pt x="10122" y="7285"/>
                  <a:pt x="9980" y="7341"/>
                  <a:pt x="9994" y="7121"/>
                </a:cubicBezTo>
                <a:cubicBezTo>
                  <a:pt x="9921" y="7119"/>
                  <a:pt x="9836" y="7138"/>
                  <a:pt x="9800" y="7071"/>
                </a:cubicBezTo>
                <a:cubicBezTo>
                  <a:pt x="9795" y="6919"/>
                  <a:pt x="9870" y="6903"/>
                  <a:pt x="9937" y="6877"/>
                </a:cubicBezTo>
                <a:cubicBezTo>
                  <a:pt x="10013" y="6813"/>
                  <a:pt x="10037" y="6660"/>
                  <a:pt x="10160" y="6681"/>
                </a:cubicBezTo>
                <a:cubicBezTo>
                  <a:pt x="10183" y="6670"/>
                  <a:pt x="10193" y="6642"/>
                  <a:pt x="10188" y="6583"/>
                </a:cubicBezTo>
                <a:cubicBezTo>
                  <a:pt x="10321" y="6621"/>
                  <a:pt x="10225" y="6258"/>
                  <a:pt x="10383" y="6340"/>
                </a:cubicBezTo>
                <a:cubicBezTo>
                  <a:pt x="10361" y="6173"/>
                  <a:pt x="10413" y="6135"/>
                  <a:pt x="10439" y="6047"/>
                </a:cubicBezTo>
                <a:cubicBezTo>
                  <a:pt x="10527" y="6027"/>
                  <a:pt x="10590" y="5955"/>
                  <a:pt x="10689" y="5952"/>
                </a:cubicBezTo>
                <a:cubicBezTo>
                  <a:pt x="10686" y="5874"/>
                  <a:pt x="10692" y="5782"/>
                  <a:pt x="10634" y="5805"/>
                </a:cubicBezTo>
                <a:cubicBezTo>
                  <a:pt x="10634" y="5661"/>
                  <a:pt x="10684" y="5607"/>
                  <a:pt x="10745" y="5464"/>
                </a:cubicBezTo>
                <a:cubicBezTo>
                  <a:pt x="10698" y="5369"/>
                  <a:pt x="10549" y="5448"/>
                  <a:pt x="10522" y="5316"/>
                </a:cubicBezTo>
                <a:cubicBezTo>
                  <a:pt x="10530" y="5093"/>
                  <a:pt x="10522" y="4896"/>
                  <a:pt x="10466" y="4782"/>
                </a:cubicBezTo>
                <a:cubicBezTo>
                  <a:pt x="10522" y="4553"/>
                  <a:pt x="10540" y="4264"/>
                  <a:pt x="10717" y="4244"/>
                </a:cubicBezTo>
                <a:cubicBezTo>
                  <a:pt x="10717" y="4180"/>
                  <a:pt x="10717" y="4115"/>
                  <a:pt x="10717" y="4051"/>
                </a:cubicBezTo>
                <a:cubicBezTo>
                  <a:pt x="10749" y="4059"/>
                  <a:pt x="10795" y="4042"/>
                  <a:pt x="10800" y="4098"/>
                </a:cubicBezTo>
                <a:cubicBezTo>
                  <a:pt x="10880" y="3965"/>
                  <a:pt x="10936" y="3787"/>
                  <a:pt x="10967" y="3564"/>
                </a:cubicBezTo>
                <a:cubicBezTo>
                  <a:pt x="11076" y="3398"/>
                  <a:pt x="11201" y="3260"/>
                  <a:pt x="11300" y="3076"/>
                </a:cubicBezTo>
                <a:cubicBezTo>
                  <a:pt x="11348" y="3096"/>
                  <a:pt x="11372" y="3005"/>
                  <a:pt x="11385" y="3076"/>
                </a:cubicBezTo>
                <a:cubicBezTo>
                  <a:pt x="11459" y="2982"/>
                  <a:pt x="11530" y="2877"/>
                  <a:pt x="11605" y="2785"/>
                </a:cubicBezTo>
                <a:cubicBezTo>
                  <a:pt x="11690" y="2785"/>
                  <a:pt x="11773" y="2785"/>
                  <a:pt x="11856" y="2785"/>
                </a:cubicBezTo>
                <a:cubicBezTo>
                  <a:pt x="11917" y="2858"/>
                  <a:pt x="11957" y="2963"/>
                  <a:pt x="11996" y="3076"/>
                </a:cubicBezTo>
                <a:cubicBezTo>
                  <a:pt x="12099" y="3090"/>
                  <a:pt x="12173" y="3153"/>
                  <a:pt x="12217" y="3271"/>
                </a:cubicBezTo>
                <a:cubicBezTo>
                  <a:pt x="12395" y="3295"/>
                  <a:pt x="12625" y="3452"/>
                  <a:pt x="12551" y="3758"/>
                </a:cubicBezTo>
                <a:cubicBezTo>
                  <a:pt x="12461" y="3689"/>
                  <a:pt x="12319" y="3712"/>
                  <a:pt x="12190" y="3710"/>
                </a:cubicBezTo>
                <a:cubicBezTo>
                  <a:pt x="12184" y="3795"/>
                  <a:pt x="12193" y="4205"/>
                  <a:pt x="12356" y="4148"/>
                </a:cubicBezTo>
                <a:cubicBezTo>
                  <a:pt x="12433" y="4100"/>
                  <a:pt x="12315" y="4019"/>
                  <a:pt x="12385" y="3953"/>
                </a:cubicBezTo>
                <a:cubicBezTo>
                  <a:pt x="12449" y="3904"/>
                  <a:pt x="12560" y="3938"/>
                  <a:pt x="12551" y="3758"/>
                </a:cubicBezTo>
                <a:cubicBezTo>
                  <a:pt x="12719" y="3791"/>
                  <a:pt x="12725" y="3544"/>
                  <a:pt x="12718" y="3271"/>
                </a:cubicBezTo>
                <a:cubicBezTo>
                  <a:pt x="12751" y="3328"/>
                  <a:pt x="12815" y="3327"/>
                  <a:pt x="12884" y="3319"/>
                </a:cubicBezTo>
                <a:cubicBezTo>
                  <a:pt x="12884" y="3418"/>
                  <a:pt x="12884" y="3515"/>
                  <a:pt x="12884" y="3612"/>
                </a:cubicBezTo>
                <a:cubicBezTo>
                  <a:pt x="13024" y="3549"/>
                  <a:pt x="13092" y="3360"/>
                  <a:pt x="13218" y="3271"/>
                </a:cubicBezTo>
                <a:cubicBezTo>
                  <a:pt x="13394" y="3296"/>
                  <a:pt x="13519" y="3224"/>
                  <a:pt x="13635" y="3271"/>
                </a:cubicBezTo>
                <a:cubicBezTo>
                  <a:pt x="13667" y="3052"/>
                  <a:pt x="13479" y="3218"/>
                  <a:pt x="13524" y="2978"/>
                </a:cubicBezTo>
                <a:cubicBezTo>
                  <a:pt x="13718" y="2985"/>
                  <a:pt x="13704" y="3099"/>
                  <a:pt x="13885" y="3076"/>
                </a:cubicBezTo>
                <a:cubicBezTo>
                  <a:pt x="13978" y="2900"/>
                  <a:pt x="14085" y="2744"/>
                  <a:pt x="14163" y="2539"/>
                </a:cubicBezTo>
                <a:cubicBezTo>
                  <a:pt x="14292" y="2476"/>
                  <a:pt x="14286" y="2648"/>
                  <a:pt x="14330" y="2736"/>
                </a:cubicBezTo>
                <a:cubicBezTo>
                  <a:pt x="14452" y="2802"/>
                  <a:pt x="14388" y="2547"/>
                  <a:pt x="14496" y="2590"/>
                </a:cubicBezTo>
                <a:cubicBezTo>
                  <a:pt x="14492" y="2708"/>
                  <a:pt x="14492" y="2824"/>
                  <a:pt x="14524" y="2882"/>
                </a:cubicBezTo>
                <a:cubicBezTo>
                  <a:pt x="14595" y="2876"/>
                  <a:pt x="14580" y="2718"/>
                  <a:pt x="14580" y="2590"/>
                </a:cubicBezTo>
                <a:cubicBezTo>
                  <a:pt x="14728" y="2557"/>
                  <a:pt x="14756" y="2732"/>
                  <a:pt x="14858" y="2785"/>
                </a:cubicBezTo>
                <a:cubicBezTo>
                  <a:pt x="14882" y="2562"/>
                  <a:pt x="14720" y="2670"/>
                  <a:pt x="14720" y="2491"/>
                </a:cubicBezTo>
                <a:cubicBezTo>
                  <a:pt x="14693" y="2315"/>
                  <a:pt x="14828" y="2424"/>
                  <a:pt x="14885" y="2394"/>
                </a:cubicBezTo>
                <a:cubicBezTo>
                  <a:pt x="14957" y="2389"/>
                  <a:pt x="14930" y="2213"/>
                  <a:pt x="14970" y="2151"/>
                </a:cubicBezTo>
                <a:cubicBezTo>
                  <a:pt x="15063" y="2169"/>
                  <a:pt x="15087" y="2066"/>
                  <a:pt x="15136" y="2003"/>
                </a:cubicBezTo>
                <a:cubicBezTo>
                  <a:pt x="15296" y="2028"/>
                  <a:pt x="15397" y="1943"/>
                  <a:pt x="15469" y="1809"/>
                </a:cubicBezTo>
                <a:cubicBezTo>
                  <a:pt x="15558" y="1766"/>
                  <a:pt x="15527" y="1935"/>
                  <a:pt x="15580" y="1956"/>
                </a:cubicBezTo>
                <a:cubicBezTo>
                  <a:pt x="15687" y="1980"/>
                  <a:pt x="15637" y="1730"/>
                  <a:pt x="15775" y="1809"/>
                </a:cubicBezTo>
                <a:cubicBezTo>
                  <a:pt x="15770" y="1636"/>
                  <a:pt x="15793" y="1517"/>
                  <a:pt x="15858" y="1468"/>
                </a:cubicBezTo>
                <a:close/>
                <a:moveTo>
                  <a:pt x="15264" y="899"/>
                </a:moveTo>
                <a:cubicBezTo>
                  <a:pt x="15402" y="878"/>
                  <a:pt x="15558" y="958"/>
                  <a:pt x="15607" y="1099"/>
                </a:cubicBezTo>
                <a:cubicBezTo>
                  <a:pt x="15555" y="1416"/>
                  <a:pt x="15326" y="1181"/>
                  <a:pt x="15107" y="1246"/>
                </a:cubicBezTo>
                <a:cubicBezTo>
                  <a:pt x="15122" y="1159"/>
                  <a:pt x="15072" y="961"/>
                  <a:pt x="15135" y="955"/>
                </a:cubicBezTo>
                <a:cubicBezTo>
                  <a:pt x="15173" y="924"/>
                  <a:pt x="15217" y="906"/>
                  <a:pt x="15264" y="899"/>
                </a:cubicBezTo>
                <a:close/>
                <a:moveTo>
                  <a:pt x="10976" y="740"/>
                </a:moveTo>
                <a:cubicBezTo>
                  <a:pt x="11093" y="698"/>
                  <a:pt x="11181" y="854"/>
                  <a:pt x="11116" y="984"/>
                </a:cubicBezTo>
                <a:cubicBezTo>
                  <a:pt x="11139" y="1055"/>
                  <a:pt x="11185" y="1088"/>
                  <a:pt x="11253" y="1080"/>
                </a:cubicBezTo>
                <a:cubicBezTo>
                  <a:pt x="11291" y="1074"/>
                  <a:pt x="11357" y="1244"/>
                  <a:pt x="11365" y="1131"/>
                </a:cubicBezTo>
                <a:cubicBezTo>
                  <a:pt x="11441" y="1321"/>
                  <a:pt x="11612" y="1343"/>
                  <a:pt x="11588" y="1715"/>
                </a:cubicBezTo>
                <a:cubicBezTo>
                  <a:pt x="11397" y="1788"/>
                  <a:pt x="11355" y="1600"/>
                  <a:pt x="11282" y="1471"/>
                </a:cubicBezTo>
                <a:cubicBezTo>
                  <a:pt x="11247" y="1638"/>
                  <a:pt x="11223" y="1823"/>
                  <a:pt x="11198" y="2006"/>
                </a:cubicBezTo>
                <a:cubicBezTo>
                  <a:pt x="11118" y="2016"/>
                  <a:pt x="11047" y="2013"/>
                  <a:pt x="11060" y="1861"/>
                </a:cubicBezTo>
                <a:cubicBezTo>
                  <a:pt x="10958" y="1891"/>
                  <a:pt x="10911" y="1828"/>
                  <a:pt x="10865" y="1763"/>
                </a:cubicBezTo>
                <a:cubicBezTo>
                  <a:pt x="10867" y="1540"/>
                  <a:pt x="10997" y="1541"/>
                  <a:pt x="11003" y="1324"/>
                </a:cubicBezTo>
                <a:cubicBezTo>
                  <a:pt x="10872" y="1304"/>
                  <a:pt x="10868" y="1509"/>
                  <a:pt x="10754" y="1519"/>
                </a:cubicBezTo>
                <a:cubicBezTo>
                  <a:pt x="10702" y="1427"/>
                  <a:pt x="10750" y="1396"/>
                  <a:pt x="10754" y="1276"/>
                </a:cubicBezTo>
                <a:cubicBezTo>
                  <a:pt x="10734" y="1147"/>
                  <a:pt x="10627" y="1173"/>
                  <a:pt x="10614" y="1031"/>
                </a:cubicBezTo>
                <a:cubicBezTo>
                  <a:pt x="10624" y="572"/>
                  <a:pt x="10889" y="800"/>
                  <a:pt x="10948" y="1031"/>
                </a:cubicBezTo>
                <a:cubicBezTo>
                  <a:pt x="11020" y="992"/>
                  <a:pt x="10895" y="819"/>
                  <a:pt x="10976" y="740"/>
                </a:cubicBezTo>
                <a:close/>
                <a:moveTo>
                  <a:pt x="13437" y="737"/>
                </a:moveTo>
                <a:cubicBezTo>
                  <a:pt x="13501" y="717"/>
                  <a:pt x="13565" y="768"/>
                  <a:pt x="13566" y="922"/>
                </a:cubicBezTo>
                <a:cubicBezTo>
                  <a:pt x="13463" y="903"/>
                  <a:pt x="13412" y="1122"/>
                  <a:pt x="13317" y="971"/>
                </a:cubicBezTo>
                <a:cubicBezTo>
                  <a:pt x="13313" y="845"/>
                  <a:pt x="13374" y="756"/>
                  <a:pt x="13437" y="737"/>
                </a:cubicBezTo>
                <a:close/>
                <a:moveTo>
                  <a:pt x="11234" y="651"/>
                </a:moveTo>
                <a:cubicBezTo>
                  <a:pt x="11460" y="663"/>
                  <a:pt x="11703" y="678"/>
                  <a:pt x="11957" y="750"/>
                </a:cubicBezTo>
                <a:cubicBezTo>
                  <a:pt x="11991" y="971"/>
                  <a:pt x="11860" y="904"/>
                  <a:pt x="11845" y="1041"/>
                </a:cubicBezTo>
                <a:cubicBezTo>
                  <a:pt x="11581" y="1100"/>
                  <a:pt x="11437" y="946"/>
                  <a:pt x="11261" y="848"/>
                </a:cubicBezTo>
                <a:cubicBezTo>
                  <a:pt x="11241" y="804"/>
                  <a:pt x="11232" y="738"/>
                  <a:pt x="11234" y="651"/>
                </a:cubicBezTo>
                <a:close/>
                <a:moveTo>
                  <a:pt x="8907" y="391"/>
                </a:moveTo>
                <a:cubicBezTo>
                  <a:pt x="8789" y="421"/>
                  <a:pt x="8529" y="336"/>
                  <a:pt x="8435" y="536"/>
                </a:cubicBezTo>
                <a:cubicBezTo>
                  <a:pt x="8585" y="518"/>
                  <a:pt x="8711" y="539"/>
                  <a:pt x="8796" y="634"/>
                </a:cubicBezTo>
                <a:cubicBezTo>
                  <a:pt x="8844" y="572"/>
                  <a:pt x="8905" y="535"/>
                  <a:pt x="8907" y="391"/>
                </a:cubicBezTo>
                <a:close/>
                <a:moveTo>
                  <a:pt x="6777" y="285"/>
                </a:moveTo>
                <a:cubicBezTo>
                  <a:pt x="6782" y="356"/>
                  <a:pt x="6860" y="302"/>
                  <a:pt x="6860" y="382"/>
                </a:cubicBezTo>
                <a:cubicBezTo>
                  <a:pt x="6813" y="674"/>
                  <a:pt x="6643" y="532"/>
                  <a:pt x="6526" y="625"/>
                </a:cubicBezTo>
                <a:cubicBezTo>
                  <a:pt x="6464" y="633"/>
                  <a:pt x="6562" y="748"/>
                  <a:pt x="6526" y="869"/>
                </a:cubicBezTo>
                <a:cubicBezTo>
                  <a:pt x="6421" y="867"/>
                  <a:pt x="6367" y="947"/>
                  <a:pt x="6333" y="1063"/>
                </a:cubicBezTo>
                <a:cubicBezTo>
                  <a:pt x="6155" y="1017"/>
                  <a:pt x="6142" y="1252"/>
                  <a:pt x="5998" y="1260"/>
                </a:cubicBezTo>
                <a:cubicBezTo>
                  <a:pt x="6029" y="1572"/>
                  <a:pt x="5858" y="1536"/>
                  <a:pt x="5859" y="1796"/>
                </a:cubicBezTo>
                <a:cubicBezTo>
                  <a:pt x="5795" y="1796"/>
                  <a:pt x="5728" y="1796"/>
                  <a:pt x="5664" y="1796"/>
                </a:cubicBezTo>
                <a:cubicBezTo>
                  <a:pt x="5646" y="1929"/>
                  <a:pt x="5796" y="1760"/>
                  <a:pt x="5775" y="1893"/>
                </a:cubicBezTo>
                <a:cubicBezTo>
                  <a:pt x="5783" y="2021"/>
                  <a:pt x="5737" y="2054"/>
                  <a:pt x="5664" y="2039"/>
                </a:cubicBezTo>
                <a:cubicBezTo>
                  <a:pt x="5600" y="2402"/>
                  <a:pt x="5319" y="2134"/>
                  <a:pt x="5109" y="2186"/>
                </a:cubicBezTo>
                <a:cubicBezTo>
                  <a:pt x="5110" y="1988"/>
                  <a:pt x="4919" y="2127"/>
                  <a:pt x="4941" y="1893"/>
                </a:cubicBezTo>
                <a:cubicBezTo>
                  <a:pt x="5079" y="1797"/>
                  <a:pt x="5221" y="2073"/>
                  <a:pt x="5442" y="1989"/>
                </a:cubicBezTo>
                <a:cubicBezTo>
                  <a:pt x="5366" y="1777"/>
                  <a:pt x="5247" y="1807"/>
                  <a:pt x="5081" y="1845"/>
                </a:cubicBezTo>
                <a:cubicBezTo>
                  <a:pt x="5043" y="1648"/>
                  <a:pt x="5140" y="1691"/>
                  <a:pt x="5136" y="1553"/>
                </a:cubicBezTo>
                <a:cubicBezTo>
                  <a:pt x="5221" y="1515"/>
                  <a:pt x="5238" y="1601"/>
                  <a:pt x="5303" y="1599"/>
                </a:cubicBezTo>
                <a:cubicBezTo>
                  <a:pt x="5319" y="1474"/>
                  <a:pt x="5292" y="1424"/>
                  <a:pt x="5220" y="1454"/>
                </a:cubicBezTo>
                <a:cubicBezTo>
                  <a:pt x="5207" y="1347"/>
                  <a:pt x="5387" y="1333"/>
                  <a:pt x="5303" y="1260"/>
                </a:cubicBezTo>
                <a:cubicBezTo>
                  <a:pt x="5298" y="1121"/>
                  <a:pt x="5484" y="1319"/>
                  <a:pt x="5442" y="1115"/>
                </a:cubicBezTo>
                <a:cubicBezTo>
                  <a:pt x="5344" y="1025"/>
                  <a:pt x="5176" y="1232"/>
                  <a:pt x="5163" y="1454"/>
                </a:cubicBezTo>
                <a:cubicBezTo>
                  <a:pt x="5098" y="1456"/>
                  <a:pt x="5082" y="1371"/>
                  <a:pt x="4998" y="1405"/>
                </a:cubicBezTo>
                <a:cubicBezTo>
                  <a:pt x="4998" y="1307"/>
                  <a:pt x="4998" y="1210"/>
                  <a:pt x="4998" y="1115"/>
                </a:cubicBezTo>
                <a:cubicBezTo>
                  <a:pt x="4987" y="1020"/>
                  <a:pt x="4890" y="1075"/>
                  <a:pt x="4914" y="919"/>
                </a:cubicBezTo>
                <a:cubicBezTo>
                  <a:pt x="4901" y="814"/>
                  <a:pt x="4953" y="825"/>
                  <a:pt x="4998" y="822"/>
                </a:cubicBezTo>
                <a:cubicBezTo>
                  <a:pt x="4985" y="719"/>
                  <a:pt x="5017" y="693"/>
                  <a:pt x="5026" y="625"/>
                </a:cubicBezTo>
                <a:cubicBezTo>
                  <a:pt x="5233" y="554"/>
                  <a:pt x="5178" y="944"/>
                  <a:pt x="5358" y="919"/>
                </a:cubicBezTo>
                <a:cubicBezTo>
                  <a:pt x="5339" y="725"/>
                  <a:pt x="5182" y="774"/>
                  <a:pt x="5220" y="480"/>
                </a:cubicBezTo>
                <a:cubicBezTo>
                  <a:pt x="5702" y="143"/>
                  <a:pt x="6322" y="393"/>
                  <a:pt x="6777" y="285"/>
                </a:cubicBezTo>
                <a:close/>
                <a:moveTo>
                  <a:pt x="8490" y="0"/>
                </a:moveTo>
                <a:cubicBezTo>
                  <a:pt x="8540" y="28"/>
                  <a:pt x="8606" y="27"/>
                  <a:pt x="8629" y="99"/>
                </a:cubicBezTo>
                <a:cubicBezTo>
                  <a:pt x="8678" y="-30"/>
                  <a:pt x="8789" y="43"/>
                  <a:pt x="8879" y="99"/>
                </a:cubicBezTo>
                <a:cubicBezTo>
                  <a:pt x="9033" y="75"/>
                  <a:pt x="9155" y="104"/>
                  <a:pt x="9213" y="245"/>
                </a:cubicBezTo>
                <a:cubicBezTo>
                  <a:pt x="9180" y="462"/>
                  <a:pt x="8952" y="340"/>
                  <a:pt x="8935" y="587"/>
                </a:cubicBezTo>
                <a:cubicBezTo>
                  <a:pt x="8991" y="664"/>
                  <a:pt x="9121" y="459"/>
                  <a:pt x="9241" y="488"/>
                </a:cubicBezTo>
                <a:cubicBezTo>
                  <a:pt x="9328" y="465"/>
                  <a:pt x="9314" y="619"/>
                  <a:pt x="9380" y="634"/>
                </a:cubicBezTo>
                <a:cubicBezTo>
                  <a:pt x="9398" y="731"/>
                  <a:pt x="9545" y="603"/>
                  <a:pt x="9519" y="781"/>
                </a:cubicBezTo>
                <a:cubicBezTo>
                  <a:pt x="9536" y="973"/>
                  <a:pt x="9366" y="837"/>
                  <a:pt x="9297" y="877"/>
                </a:cubicBezTo>
                <a:cubicBezTo>
                  <a:pt x="9198" y="851"/>
                  <a:pt x="9229" y="1050"/>
                  <a:pt x="9129" y="1023"/>
                </a:cubicBezTo>
                <a:cubicBezTo>
                  <a:pt x="9109" y="1174"/>
                  <a:pt x="9177" y="1168"/>
                  <a:pt x="9157" y="1316"/>
                </a:cubicBezTo>
                <a:cubicBezTo>
                  <a:pt x="9053" y="1265"/>
                  <a:pt x="9078" y="1437"/>
                  <a:pt x="8991" y="1414"/>
                </a:cubicBezTo>
                <a:cubicBezTo>
                  <a:pt x="9063" y="1514"/>
                  <a:pt x="9206" y="1492"/>
                  <a:pt x="9213" y="1707"/>
                </a:cubicBezTo>
                <a:cubicBezTo>
                  <a:pt x="9112" y="1692"/>
                  <a:pt x="9032" y="1715"/>
                  <a:pt x="8964" y="1755"/>
                </a:cubicBezTo>
                <a:cubicBezTo>
                  <a:pt x="9005" y="2022"/>
                  <a:pt x="9081" y="2513"/>
                  <a:pt x="8851" y="2534"/>
                </a:cubicBezTo>
                <a:cubicBezTo>
                  <a:pt x="8876" y="2621"/>
                  <a:pt x="8929" y="2658"/>
                  <a:pt x="8907" y="2826"/>
                </a:cubicBezTo>
                <a:cubicBezTo>
                  <a:pt x="8867" y="2802"/>
                  <a:pt x="8838" y="2755"/>
                  <a:pt x="8796" y="2730"/>
                </a:cubicBezTo>
                <a:cubicBezTo>
                  <a:pt x="8718" y="2805"/>
                  <a:pt x="8946" y="2905"/>
                  <a:pt x="8851" y="3022"/>
                </a:cubicBezTo>
                <a:cubicBezTo>
                  <a:pt x="8708" y="3032"/>
                  <a:pt x="8649" y="2889"/>
                  <a:pt x="8546" y="2826"/>
                </a:cubicBezTo>
                <a:cubicBezTo>
                  <a:pt x="8469" y="2792"/>
                  <a:pt x="8490" y="2924"/>
                  <a:pt x="8435" y="2924"/>
                </a:cubicBezTo>
                <a:cubicBezTo>
                  <a:pt x="8512" y="2938"/>
                  <a:pt x="8629" y="3133"/>
                  <a:pt x="8685" y="3022"/>
                </a:cubicBezTo>
                <a:cubicBezTo>
                  <a:pt x="8763" y="3194"/>
                  <a:pt x="8529" y="3237"/>
                  <a:pt x="8518" y="3412"/>
                </a:cubicBezTo>
                <a:cubicBezTo>
                  <a:pt x="8379" y="3459"/>
                  <a:pt x="8319" y="3646"/>
                  <a:pt x="8185" y="3705"/>
                </a:cubicBezTo>
                <a:cubicBezTo>
                  <a:pt x="8133" y="3761"/>
                  <a:pt x="8090" y="3832"/>
                  <a:pt x="8046" y="3898"/>
                </a:cubicBezTo>
                <a:cubicBezTo>
                  <a:pt x="7929" y="3783"/>
                  <a:pt x="7929" y="3998"/>
                  <a:pt x="7823" y="3898"/>
                </a:cubicBezTo>
                <a:cubicBezTo>
                  <a:pt x="7752" y="3904"/>
                  <a:pt x="7784" y="4089"/>
                  <a:pt x="7713" y="4093"/>
                </a:cubicBezTo>
                <a:cubicBezTo>
                  <a:pt x="7740" y="4451"/>
                  <a:pt x="7568" y="4456"/>
                  <a:pt x="7601" y="4823"/>
                </a:cubicBezTo>
                <a:cubicBezTo>
                  <a:pt x="7537" y="4860"/>
                  <a:pt x="7517" y="4970"/>
                  <a:pt x="7489" y="5068"/>
                </a:cubicBezTo>
                <a:cubicBezTo>
                  <a:pt x="7399" y="5081"/>
                  <a:pt x="7432" y="4880"/>
                  <a:pt x="7351" y="4874"/>
                </a:cubicBezTo>
                <a:cubicBezTo>
                  <a:pt x="7286" y="4874"/>
                  <a:pt x="7221" y="4874"/>
                  <a:pt x="7156" y="4874"/>
                </a:cubicBezTo>
                <a:cubicBezTo>
                  <a:pt x="7007" y="4545"/>
                  <a:pt x="7160" y="3988"/>
                  <a:pt x="6962" y="3753"/>
                </a:cubicBezTo>
                <a:cubicBezTo>
                  <a:pt x="6931" y="3610"/>
                  <a:pt x="7095" y="3573"/>
                  <a:pt x="7017" y="3509"/>
                </a:cubicBezTo>
                <a:cubicBezTo>
                  <a:pt x="7072" y="3408"/>
                  <a:pt x="7149" y="3350"/>
                  <a:pt x="7212" y="3265"/>
                </a:cubicBezTo>
                <a:cubicBezTo>
                  <a:pt x="7173" y="3075"/>
                  <a:pt x="6986" y="3143"/>
                  <a:pt x="6962" y="2924"/>
                </a:cubicBezTo>
                <a:cubicBezTo>
                  <a:pt x="7045" y="2927"/>
                  <a:pt x="7144" y="2953"/>
                  <a:pt x="7129" y="2779"/>
                </a:cubicBezTo>
                <a:cubicBezTo>
                  <a:pt x="7063" y="2602"/>
                  <a:pt x="7045" y="2922"/>
                  <a:pt x="6934" y="2826"/>
                </a:cubicBezTo>
                <a:cubicBezTo>
                  <a:pt x="6918" y="2669"/>
                  <a:pt x="6953" y="2600"/>
                  <a:pt x="6962" y="2486"/>
                </a:cubicBezTo>
                <a:cubicBezTo>
                  <a:pt x="6925" y="2372"/>
                  <a:pt x="6884" y="2264"/>
                  <a:pt x="6906" y="2048"/>
                </a:cubicBezTo>
                <a:cubicBezTo>
                  <a:pt x="6743" y="2090"/>
                  <a:pt x="6657" y="1997"/>
                  <a:pt x="6573" y="1901"/>
                </a:cubicBezTo>
                <a:cubicBezTo>
                  <a:pt x="6486" y="1864"/>
                  <a:pt x="6520" y="2033"/>
                  <a:pt x="6434" y="1998"/>
                </a:cubicBezTo>
                <a:cubicBezTo>
                  <a:pt x="6342" y="1931"/>
                  <a:pt x="6237" y="1889"/>
                  <a:pt x="6211" y="1707"/>
                </a:cubicBezTo>
                <a:cubicBezTo>
                  <a:pt x="6287" y="1611"/>
                  <a:pt x="6454" y="1678"/>
                  <a:pt x="6573" y="1658"/>
                </a:cubicBezTo>
                <a:cubicBezTo>
                  <a:pt x="6567" y="1391"/>
                  <a:pt x="6446" y="1579"/>
                  <a:pt x="6378" y="1608"/>
                </a:cubicBezTo>
                <a:cubicBezTo>
                  <a:pt x="6378" y="1479"/>
                  <a:pt x="6238" y="1479"/>
                  <a:pt x="6239" y="1608"/>
                </a:cubicBezTo>
                <a:cubicBezTo>
                  <a:pt x="6186" y="1588"/>
                  <a:pt x="6189" y="1469"/>
                  <a:pt x="6100" y="1512"/>
                </a:cubicBezTo>
                <a:cubicBezTo>
                  <a:pt x="6137" y="1313"/>
                  <a:pt x="6227" y="1303"/>
                  <a:pt x="6296" y="1366"/>
                </a:cubicBezTo>
                <a:cubicBezTo>
                  <a:pt x="6371" y="1238"/>
                  <a:pt x="6520" y="1241"/>
                  <a:pt x="6600" y="1123"/>
                </a:cubicBezTo>
                <a:cubicBezTo>
                  <a:pt x="6614" y="967"/>
                  <a:pt x="6463" y="1103"/>
                  <a:pt x="6490" y="927"/>
                </a:cubicBezTo>
                <a:cubicBezTo>
                  <a:pt x="6776" y="875"/>
                  <a:pt x="6906" y="555"/>
                  <a:pt x="7185" y="488"/>
                </a:cubicBezTo>
                <a:cubicBezTo>
                  <a:pt x="7370" y="570"/>
                  <a:pt x="7483" y="481"/>
                  <a:pt x="7684" y="536"/>
                </a:cubicBezTo>
                <a:cubicBezTo>
                  <a:pt x="7732" y="512"/>
                  <a:pt x="7654" y="303"/>
                  <a:pt x="7656" y="197"/>
                </a:cubicBezTo>
                <a:cubicBezTo>
                  <a:pt x="7709" y="59"/>
                  <a:pt x="7863" y="104"/>
                  <a:pt x="7991" y="99"/>
                </a:cubicBezTo>
                <a:cubicBezTo>
                  <a:pt x="8106" y="-23"/>
                  <a:pt x="8379" y="130"/>
                  <a:pt x="8490" y="0"/>
                </a:cubicBezTo>
                <a:close/>
              </a:path>
            </a:pathLst>
          </a:custGeom>
          <a:solidFill>
            <a:srgbClr val="FEFEFE"/>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61" name="Freeform 57"/>
          <p:cNvSpPr/>
          <p:nvPr/>
        </p:nvSpPr>
        <p:spPr>
          <a:xfrm flipH="1">
            <a:off x="10796127" y="1684378"/>
            <a:ext cx="2900551" cy="2718237"/>
          </a:xfrm>
          <a:custGeom>
            <a:avLst/>
            <a:gdLst/>
            <a:ahLst/>
            <a:cxnLst>
              <a:cxn ang="0">
                <a:pos x="wd2" y="hd2"/>
              </a:cxn>
              <a:cxn ang="5400000">
                <a:pos x="wd2" y="hd2"/>
              </a:cxn>
              <a:cxn ang="10800000">
                <a:pos x="wd2" y="hd2"/>
              </a:cxn>
              <a:cxn ang="16200000">
                <a:pos x="wd2" y="hd2"/>
              </a:cxn>
            </a:cxnLst>
            <a:rect l="0" t="0" r="r" b="b"/>
            <a:pathLst>
              <a:path w="21557" h="21584" fill="norm" stroke="1" extrusionOk="0">
                <a:moveTo>
                  <a:pt x="3066" y="17557"/>
                </a:moveTo>
                <a:cubicBezTo>
                  <a:pt x="3467" y="17557"/>
                  <a:pt x="3817" y="17811"/>
                  <a:pt x="4003" y="18188"/>
                </a:cubicBezTo>
                <a:cubicBezTo>
                  <a:pt x="4003" y="18188"/>
                  <a:pt x="4033" y="18248"/>
                  <a:pt x="4033" y="18248"/>
                </a:cubicBezTo>
                <a:lnTo>
                  <a:pt x="11740" y="18248"/>
                </a:lnTo>
                <a:lnTo>
                  <a:pt x="11769" y="18188"/>
                </a:lnTo>
                <a:cubicBezTo>
                  <a:pt x="11955" y="17811"/>
                  <a:pt x="12305" y="17557"/>
                  <a:pt x="12707" y="17557"/>
                </a:cubicBezTo>
                <a:cubicBezTo>
                  <a:pt x="13303" y="17559"/>
                  <a:pt x="13786" y="18117"/>
                  <a:pt x="13787" y="18807"/>
                </a:cubicBezTo>
                <a:cubicBezTo>
                  <a:pt x="13786" y="19497"/>
                  <a:pt x="13303" y="20055"/>
                  <a:pt x="12707" y="20057"/>
                </a:cubicBezTo>
                <a:cubicBezTo>
                  <a:pt x="12350" y="20057"/>
                  <a:pt x="12035" y="19855"/>
                  <a:pt x="11837" y="19545"/>
                </a:cubicBezTo>
                <a:lnTo>
                  <a:pt x="11806" y="19497"/>
                </a:lnTo>
                <a:lnTo>
                  <a:pt x="3966" y="19497"/>
                </a:lnTo>
                <a:lnTo>
                  <a:pt x="3935" y="19545"/>
                </a:lnTo>
                <a:cubicBezTo>
                  <a:pt x="3738" y="19855"/>
                  <a:pt x="3423" y="20057"/>
                  <a:pt x="3066" y="20057"/>
                </a:cubicBezTo>
                <a:cubicBezTo>
                  <a:pt x="2469" y="20055"/>
                  <a:pt x="1986" y="19497"/>
                  <a:pt x="1986" y="18807"/>
                </a:cubicBezTo>
                <a:cubicBezTo>
                  <a:pt x="1986" y="18117"/>
                  <a:pt x="2469" y="17559"/>
                  <a:pt x="3066" y="17557"/>
                </a:cubicBezTo>
                <a:close/>
                <a:moveTo>
                  <a:pt x="3082" y="17283"/>
                </a:moveTo>
                <a:cubicBezTo>
                  <a:pt x="2372" y="17283"/>
                  <a:pt x="1797" y="17948"/>
                  <a:pt x="1797" y="18770"/>
                </a:cubicBezTo>
                <a:cubicBezTo>
                  <a:pt x="1797" y="19591"/>
                  <a:pt x="2372" y="20257"/>
                  <a:pt x="3082" y="20257"/>
                </a:cubicBezTo>
                <a:cubicBezTo>
                  <a:pt x="3488" y="20257"/>
                  <a:pt x="3849" y="20037"/>
                  <a:pt x="4084" y="19698"/>
                </a:cubicBezTo>
                <a:lnTo>
                  <a:pt x="11720" y="19698"/>
                </a:lnTo>
                <a:cubicBezTo>
                  <a:pt x="11956" y="20037"/>
                  <a:pt x="12317" y="20257"/>
                  <a:pt x="12723" y="20257"/>
                </a:cubicBezTo>
                <a:cubicBezTo>
                  <a:pt x="13433" y="20257"/>
                  <a:pt x="14008" y="19591"/>
                  <a:pt x="14008" y="18770"/>
                </a:cubicBezTo>
                <a:cubicBezTo>
                  <a:pt x="14008" y="17948"/>
                  <a:pt x="13433" y="17283"/>
                  <a:pt x="12723" y="17283"/>
                </a:cubicBezTo>
                <a:cubicBezTo>
                  <a:pt x="12266" y="17283"/>
                  <a:pt x="11866" y="17560"/>
                  <a:pt x="11638" y="17974"/>
                </a:cubicBezTo>
                <a:cubicBezTo>
                  <a:pt x="11638" y="17974"/>
                  <a:pt x="4166" y="17974"/>
                  <a:pt x="4166" y="17974"/>
                </a:cubicBezTo>
                <a:cubicBezTo>
                  <a:pt x="3939" y="17560"/>
                  <a:pt x="3538" y="17283"/>
                  <a:pt x="3082" y="17283"/>
                </a:cubicBezTo>
                <a:close/>
                <a:moveTo>
                  <a:pt x="5760" y="16025"/>
                </a:moveTo>
                <a:cubicBezTo>
                  <a:pt x="5760" y="16025"/>
                  <a:pt x="5579" y="16539"/>
                  <a:pt x="5579" y="16539"/>
                </a:cubicBezTo>
                <a:lnTo>
                  <a:pt x="5817" y="16539"/>
                </a:lnTo>
                <a:lnTo>
                  <a:pt x="6324" y="16219"/>
                </a:lnTo>
                <a:lnTo>
                  <a:pt x="6324" y="16025"/>
                </a:lnTo>
                <a:close/>
                <a:moveTo>
                  <a:pt x="10338" y="12744"/>
                </a:moveTo>
                <a:cubicBezTo>
                  <a:pt x="10295" y="12744"/>
                  <a:pt x="10260" y="12784"/>
                  <a:pt x="10260" y="12834"/>
                </a:cubicBezTo>
                <a:cubicBezTo>
                  <a:pt x="10260" y="12856"/>
                  <a:pt x="10268" y="12875"/>
                  <a:pt x="10279" y="12891"/>
                </a:cubicBezTo>
                <a:cubicBezTo>
                  <a:pt x="10290" y="12924"/>
                  <a:pt x="10318" y="12946"/>
                  <a:pt x="10350" y="12946"/>
                </a:cubicBezTo>
                <a:lnTo>
                  <a:pt x="11529" y="12946"/>
                </a:lnTo>
                <a:cubicBezTo>
                  <a:pt x="11572" y="12946"/>
                  <a:pt x="11607" y="12906"/>
                  <a:pt x="11607" y="12856"/>
                </a:cubicBezTo>
                <a:cubicBezTo>
                  <a:pt x="11607" y="12834"/>
                  <a:pt x="11599" y="12815"/>
                  <a:pt x="11588" y="12800"/>
                </a:cubicBezTo>
                <a:cubicBezTo>
                  <a:pt x="11576" y="12767"/>
                  <a:pt x="11549" y="12744"/>
                  <a:pt x="11516" y="12744"/>
                </a:cubicBezTo>
                <a:close/>
                <a:moveTo>
                  <a:pt x="10338" y="12470"/>
                </a:moveTo>
                <a:cubicBezTo>
                  <a:pt x="10295" y="12470"/>
                  <a:pt x="10260" y="12511"/>
                  <a:pt x="10260" y="12561"/>
                </a:cubicBezTo>
                <a:cubicBezTo>
                  <a:pt x="10260" y="12582"/>
                  <a:pt x="10268" y="12601"/>
                  <a:pt x="10279" y="12617"/>
                </a:cubicBezTo>
                <a:cubicBezTo>
                  <a:pt x="10290" y="12650"/>
                  <a:pt x="10318" y="12672"/>
                  <a:pt x="10350" y="12672"/>
                </a:cubicBezTo>
                <a:lnTo>
                  <a:pt x="11529" y="12672"/>
                </a:lnTo>
                <a:cubicBezTo>
                  <a:pt x="11565" y="12672"/>
                  <a:pt x="11594" y="12643"/>
                  <a:pt x="11603" y="12604"/>
                </a:cubicBezTo>
                <a:cubicBezTo>
                  <a:pt x="11601" y="12600"/>
                  <a:pt x="11600" y="12596"/>
                  <a:pt x="11599" y="12592"/>
                </a:cubicBezTo>
                <a:lnTo>
                  <a:pt x="11606" y="12582"/>
                </a:lnTo>
                <a:cubicBezTo>
                  <a:pt x="11606" y="12560"/>
                  <a:pt x="11599" y="12541"/>
                  <a:pt x="11588" y="12526"/>
                </a:cubicBezTo>
                <a:cubicBezTo>
                  <a:pt x="11576" y="12493"/>
                  <a:pt x="11549" y="12470"/>
                  <a:pt x="11516" y="12470"/>
                </a:cubicBezTo>
                <a:close/>
                <a:moveTo>
                  <a:pt x="3113" y="12470"/>
                </a:moveTo>
                <a:lnTo>
                  <a:pt x="3073" y="14594"/>
                </a:lnTo>
                <a:lnTo>
                  <a:pt x="3217" y="14597"/>
                </a:lnTo>
                <a:cubicBezTo>
                  <a:pt x="3217" y="14597"/>
                  <a:pt x="3291" y="12475"/>
                  <a:pt x="3291" y="12475"/>
                </a:cubicBezTo>
                <a:close/>
                <a:moveTo>
                  <a:pt x="10338" y="12142"/>
                </a:moveTo>
                <a:cubicBezTo>
                  <a:pt x="10295" y="12142"/>
                  <a:pt x="10260" y="12183"/>
                  <a:pt x="10260" y="12232"/>
                </a:cubicBezTo>
                <a:cubicBezTo>
                  <a:pt x="10260" y="12254"/>
                  <a:pt x="10268" y="12273"/>
                  <a:pt x="10279" y="12289"/>
                </a:cubicBezTo>
                <a:cubicBezTo>
                  <a:pt x="10290" y="12322"/>
                  <a:pt x="10318" y="12345"/>
                  <a:pt x="10350" y="12345"/>
                </a:cubicBezTo>
                <a:lnTo>
                  <a:pt x="11529" y="12345"/>
                </a:lnTo>
                <a:cubicBezTo>
                  <a:pt x="11572" y="12345"/>
                  <a:pt x="11607" y="12304"/>
                  <a:pt x="11607" y="12255"/>
                </a:cubicBezTo>
                <a:cubicBezTo>
                  <a:pt x="11607" y="12232"/>
                  <a:pt x="11599" y="12214"/>
                  <a:pt x="11588" y="12198"/>
                </a:cubicBezTo>
                <a:cubicBezTo>
                  <a:pt x="11576" y="12165"/>
                  <a:pt x="11549" y="12142"/>
                  <a:pt x="11516" y="12142"/>
                </a:cubicBezTo>
                <a:close/>
                <a:moveTo>
                  <a:pt x="10338" y="11869"/>
                </a:moveTo>
                <a:cubicBezTo>
                  <a:pt x="10295" y="11869"/>
                  <a:pt x="10260" y="11909"/>
                  <a:pt x="10260" y="11958"/>
                </a:cubicBezTo>
                <a:cubicBezTo>
                  <a:pt x="10260" y="11981"/>
                  <a:pt x="10268" y="12000"/>
                  <a:pt x="10279" y="12016"/>
                </a:cubicBezTo>
                <a:cubicBezTo>
                  <a:pt x="10290" y="12048"/>
                  <a:pt x="10318" y="12071"/>
                  <a:pt x="10350" y="12071"/>
                </a:cubicBezTo>
                <a:lnTo>
                  <a:pt x="11529" y="12071"/>
                </a:lnTo>
                <a:cubicBezTo>
                  <a:pt x="11572" y="12071"/>
                  <a:pt x="11607" y="12031"/>
                  <a:pt x="11607" y="11981"/>
                </a:cubicBezTo>
                <a:cubicBezTo>
                  <a:pt x="11607" y="11959"/>
                  <a:pt x="11599" y="11940"/>
                  <a:pt x="11588" y="11925"/>
                </a:cubicBezTo>
                <a:cubicBezTo>
                  <a:pt x="11576" y="11892"/>
                  <a:pt x="11549" y="11869"/>
                  <a:pt x="11516" y="11869"/>
                </a:cubicBezTo>
                <a:close/>
                <a:moveTo>
                  <a:pt x="5213" y="9134"/>
                </a:moveTo>
                <a:cubicBezTo>
                  <a:pt x="5154" y="9134"/>
                  <a:pt x="5106" y="9189"/>
                  <a:pt x="5106" y="9257"/>
                </a:cubicBezTo>
                <a:lnTo>
                  <a:pt x="5106" y="14235"/>
                </a:lnTo>
                <a:cubicBezTo>
                  <a:pt x="5106" y="14302"/>
                  <a:pt x="5154" y="14357"/>
                  <a:pt x="5213" y="14357"/>
                </a:cubicBezTo>
                <a:cubicBezTo>
                  <a:pt x="5213" y="14357"/>
                  <a:pt x="7676" y="14357"/>
                  <a:pt x="7676" y="14357"/>
                </a:cubicBezTo>
                <a:cubicBezTo>
                  <a:pt x="7735" y="14357"/>
                  <a:pt x="7783" y="14302"/>
                  <a:pt x="7783" y="14235"/>
                </a:cubicBezTo>
                <a:lnTo>
                  <a:pt x="7463" y="9257"/>
                </a:lnTo>
                <a:cubicBezTo>
                  <a:pt x="7463" y="9189"/>
                  <a:pt x="7415" y="9134"/>
                  <a:pt x="7356" y="9134"/>
                </a:cubicBezTo>
                <a:close/>
                <a:moveTo>
                  <a:pt x="3613" y="9134"/>
                </a:moveTo>
                <a:cubicBezTo>
                  <a:pt x="3596" y="9187"/>
                  <a:pt x="3585" y="9243"/>
                  <a:pt x="3585" y="9303"/>
                </a:cubicBezTo>
                <a:lnTo>
                  <a:pt x="3499" y="12131"/>
                </a:lnTo>
                <a:lnTo>
                  <a:pt x="4701" y="12131"/>
                </a:lnTo>
                <a:cubicBezTo>
                  <a:pt x="4758" y="12131"/>
                  <a:pt x="4804" y="12077"/>
                  <a:pt x="4804" y="12012"/>
                </a:cubicBezTo>
                <a:cubicBezTo>
                  <a:pt x="4804" y="12012"/>
                  <a:pt x="4804" y="9253"/>
                  <a:pt x="4804" y="9253"/>
                </a:cubicBezTo>
                <a:cubicBezTo>
                  <a:pt x="4804" y="9187"/>
                  <a:pt x="4758" y="9134"/>
                  <a:pt x="4701" y="9134"/>
                </a:cubicBezTo>
                <a:close/>
                <a:moveTo>
                  <a:pt x="17674" y="3446"/>
                </a:moveTo>
                <a:lnTo>
                  <a:pt x="15972" y="5224"/>
                </a:lnTo>
                <a:cubicBezTo>
                  <a:pt x="15981" y="5252"/>
                  <a:pt x="15983" y="5275"/>
                  <a:pt x="15972" y="5287"/>
                </a:cubicBezTo>
                <a:lnTo>
                  <a:pt x="14939" y="6365"/>
                </a:lnTo>
                <a:cubicBezTo>
                  <a:pt x="14959" y="6444"/>
                  <a:pt x="14938" y="6536"/>
                  <a:pt x="14879" y="6598"/>
                </a:cubicBezTo>
                <a:lnTo>
                  <a:pt x="10449" y="11224"/>
                </a:lnTo>
                <a:lnTo>
                  <a:pt x="10665" y="11224"/>
                </a:lnTo>
                <a:cubicBezTo>
                  <a:pt x="10837" y="11254"/>
                  <a:pt x="11008" y="11254"/>
                  <a:pt x="11171" y="11224"/>
                </a:cubicBezTo>
                <a:lnTo>
                  <a:pt x="11686" y="11224"/>
                </a:lnTo>
                <a:cubicBezTo>
                  <a:pt x="11753" y="11224"/>
                  <a:pt x="11815" y="11245"/>
                  <a:pt x="11872" y="11278"/>
                </a:cubicBezTo>
                <a:cubicBezTo>
                  <a:pt x="11872" y="11278"/>
                  <a:pt x="17674" y="3446"/>
                  <a:pt x="17674" y="3446"/>
                </a:cubicBezTo>
                <a:close/>
                <a:moveTo>
                  <a:pt x="20444" y="2024"/>
                </a:moveTo>
                <a:cubicBezTo>
                  <a:pt x="20371" y="2148"/>
                  <a:pt x="20285" y="2291"/>
                  <a:pt x="20189" y="2452"/>
                </a:cubicBezTo>
                <a:lnTo>
                  <a:pt x="20533" y="8430"/>
                </a:lnTo>
                <a:cubicBezTo>
                  <a:pt x="20578" y="8473"/>
                  <a:pt x="20607" y="8542"/>
                  <a:pt x="20607" y="8624"/>
                </a:cubicBezTo>
                <a:cubicBezTo>
                  <a:pt x="20607" y="8624"/>
                  <a:pt x="20607" y="8636"/>
                  <a:pt x="20607" y="8642"/>
                </a:cubicBezTo>
                <a:cubicBezTo>
                  <a:pt x="20609" y="8642"/>
                  <a:pt x="20611" y="8642"/>
                  <a:pt x="20613" y="8642"/>
                </a:cubicBezTo>
                <a:close/>
                <a:moveTo>
                  <a:pt x="20889" y="1258"/>
                </a:moveTo>
                <a:cubicBezTo>
                  <a:pt x="20827" y="1337"/>
                  <a:pt x="20768" y="1422"/>
                  <a:pt x="20719" y="1516"/>
                </a:cubicBezTo>
                <a:cubicBezTo>
                  <a:pt x="20698" y="1558"/>
                  <a:pt x="20629" y="1677"/>
                  <a:pt x="20520" y="1863"/>
                </a:cubicBezTo>
                <a:lnTo>
                  <a:pt x="20693" y="8653"/>
                </a:lnTo>
                <a:cubicBezTo>
                  <a:pt x="20696" y="8653"/>
                  <a:pt x="20698" y="8653"/>
                  <a:pt x="20700" y="8653"/>
                </a:cubicBezTo>
                <a:cubicBezTo>
                  <a:pt x="20700" y="8653"/>
                  <a:pt x="20889" y="1258"/>
                  <a:pt x="20889" y="1258"/>
                </a:cubicBezTo>
                <a:close/>
                <a:moveTo>
                  <a:pt x="21286" y="821"/>
                </a:moveTo>
                <a:cubicBezTo>
                  <a:pt x="21196" y="914"/>
                  <a:pt x="21092" y="1010"/>
                  <a:pt x="20992" y="1120"/>
                </a:cubicBezTo>
                <a:lnTo>
                  <a:pt x="20803" y="8495"/>
                </a:lnTo>
                <a:cubicBezTo>
                  <a:pt x="20815" y="8470"/>
                  <a:pt x="20830" y="8449"/>
                  <a:pt x="20848" y="8433"/>
                </a:cubicBezTo>
                <a:cubicBezTo>
                  <a:pt x="20848" y="8433"/>
                  <a:pt x="21286" y="821"/>
                  <a:pt x="21286" y="821"/>
                </a:cubicBezTo>
                <a:close/>
                <a:moveTo>
                  <a:pt x="21143" y="7"/>
                </a:moveTo>
                <a:cubicBezTo>
                  <a:pt x="21310" y="-15"/>
                  <a:pt x="21439" y="15"/>
                  <a:pt x="21485" y="134"/>
                </a:cubicBezTo>
                <a:cubicBezTo>
                  <a:pt x="21489" y="144"/>
                  <a:pt x="21490" y="153"/>
                  <a:pt x="21493" y="163"/>
                </a:cubicBezTo>
                <a:cubicBezTo>
                  <a:pt x="21505" y="177"/>
                  <a:pt x="21514" y="192"/>
                  <a:pt x="21522" y="211"/>
                </a:cubicBezTo>
                <a:cubicBezTo>
                  <a:pt x="21600" y="398"/>
                  <a:pt x="21538" y="549"/>
                  <a:pt x="21416" y="699"/>
                </a:cubicBezTo>
                <a:lnTo>
                  <a:pt x="20974" y="8392"/>
                </a:lnTo>
                <a:lnTo>
                  <a:pt x="21066" y="8392"/>
                </a:lnTo>
                <a:cubicBezTo>
                  <a:pt x="21165" y="8392"/>
                  <a:pt x="21243" y="8497"/>
                  <a:pt x="21243" y="8630"/>
                </a:cubicBezTo>
                <a:cubicBezTo>
                  <a:pt x="21243" y="8630"/>
                  <a:pt x="21243" y="8642"/>
                  <a:pt x="21243" y="8648"/>
                </a:cubicBezTo>
                <a:cubicBezTo>
                  <a:pt x="21243" y="8648"/>
                  <a:pt x="21247" y="8648"/>
                  <a:pt x="21247" y="8648"/>
                </a:cubicBezTo>
                <a:cubicBezTo>
                  <a:pt x="21345" y="8648"/>
                  <a:pt x="21425" y="8723"/>
                  <a:pt x="21425" y="8816"/>
                </a:cubicBezTo>
                <a:lnTo>
                  <a:pt x="21425" y="8991"/>
                </a:lnTo>
                <a:cubicBezTo>
                  <a:pt x="21425" y="9039"/>
                  <a:pt x="21370" y="9150"/>
                  <a:pt x="21336" y="9181"/>
                </a:cubicBezTo>
                <a:cubicBezTo>
                  <a:pt x="21336" y="9181"/>
                  <a:pt x="20939" y="9545"/>
                  <a:pt x="20901" y="9579"/>
                </a:cubicBezTo>
                <a:cubicBezTo>
                  <a:pt x="20898" y="9762"/>
                  <a:pt x="20866" y="10043"/>
                  <a:pt x="20699" y="10085"/>
                </a:cubicBezTo>
                <a:cubicBezTo>
                  <a:pt x="20638" y="10100"/>
                  <a:pt x="20578" y="10163"/>
                  <a:pt x="20558" y="10234"/>
                </a:cubicBezTo>
                <a:cubicBezTo>
                  <a:pt x="20553" y="10248"/>
                  <a:pt x="20550" y="10266"/>
                  <a:pt x="20550" y="10285"/>
                </a:cubicBezTo>
                <a:cubicBezTo>
                  <a:pt x="20550" y="10315"/>
                  <a:pt x="20559" y="10349"/>
                  <a:pt x="20588" y="10379"/>
                </a:cubicBezTo>
                <a:cubicBezTo>
                  <a:pt x="20626" y="10419"/>
                  <a:pt x="20667" y="10435"/>
                  <a:pt x="20709" y="10428"/>
                </a:cubicBezTo>
                <a:cubicBezTo>
                  <a:pt x="20760" y="10420"/>
                  <a:pt x="20811" y="10379"/>
                  <a:pt x="20837" y="10323"/>
                </a:cubicBezTo>
                <a:lnTo>
                  <a:pt x="20875" y="10232"/>
                </a:lnTo>
                <a:cubicBezTo>
                  <a:pt x="20925" y="10103"/>
                  <a:pt x="20987" y="9941"/>
                  <a:pt x="21142" y="9925"/>
                </a:cubicBezTo>
                <a:cubicBezTo>
                  <a:pt x="21166" y="9922"/>
                  <a:pt x="21232" y="9915"/>
                  <a:pt x="21269" y="9960"/>
                </a:cubicBezTo>
                <a:cubicBezTo>
                  <a:pt x="21308" y="10005"/>
                  <a:pt x="21292" y="10060"/>
                  <a:pt x="21270" y="10131"/>
                </a:cubicBezTo>
                <a:cubicBezTo>
                  <a:pt x="21256" y="10177"/>
                  <a:pt x="21239" y="10234"/>
                  <a:pt x="21230" y="10303"/>
                </a:cubicBezTo>
                <a:cubicBezTo>
                  <a:pt x="21208" y="10495"/>
                  <a:pt x="21134" y="10758"/>
                  <a:pt x="20906" y="10917"/>
                </a:cubicBezTo>
                <a:cubicBezTo>
                  <a:pt x="20762" y="11018"/>
                  <a:pt x="20598" y="11057"/>
                  <a:pt x="20456" y="11025"/>
                </a:cubicBezTo>
                <a:cubicBezTo>
                  <a:pt x="20312" y="10992"/>
                  <a:pt x="20192" y="10892"/>
                  <a:pt x="20100" y="10725"/>
                </a:cubicBezTo>
                <a:cubicBezTo>
                  <a:pt x="20039" y="10615"/>
                  <a:pt x="20015" y="10510"/>
                  <a:pt x="20015" y="10416"/>
                </a:cubicBezTo>
                <a:cubicBezTo>
                  <a:pt x="20015" y="10162"/>
                  <a:pt x="20186" y="9972"/>
                  <a:pt x="20280" y="9888"/>
                </a:cubicBezTo>
                <a:lnTo>
                  <a:pt x="20423" y="9781"/>
                </a:lnTo>
                <a:cubicBezTo>
                  <a:pt x="20448" y="9763"/>
                  <a:pt x="20481" y="9740"/>
                  <a:pt x="20493" y="9728"/>
                </a:cubicBezTo>
                <a:cubicBezTo>
                  <a:pt x="20493" y="9709"/>
                  <a:pt x="20491" y="9634"/>
                  <a:pt x="20491" y="9599"/>
                </a:cubicBezTo>
                <a:cubicBezTo>
                  <a:pt x="20452" y="9564"/>
                  <a:pt x="20046" y="9191"/>
                  <a:pt x="20046" y="9191"/>
                </a:cubicBezTo>
                <a:cubicBezTo>
                  <a:pt x="20003" y="9152"/>
                  <a:pt x="19959" y="9029"/>
                  <a:pt x="19959" y="8991"/>
                </a:cubicBezTo>
                <a:lnTo>
                  <a:pt x="19959" y="8816"/>
                </a:lnTo>
                <a:cubicBezTo>
                  <a:pt x="19959" y="8723"/>
                  <a:pt x="20038" y="8648"/>
                  <a:pt x="20136" y="8648"/>
                </a:cubicBezTo>
                <a:cubicBezTo>
                  <a:pt x="20136" y="8648"/>
                  <a:pt x="20140" y="8648"/>
                  <a:pt x="20141" y="8648"/>
                </a:cubicBezTo>
                <a:cubicBezTo>
                  <a:pt x="20141" y="8642"/>
                  <a:pt x="20141" y="8630"/>
                  <a:pt x="20141" y="8630"/>
                </a:cubicBezTo>
                <a:cubicBezTo>
                  <a:pt x="20141" y="8497"/>
                  <a:pt x="20219" y="8392"/>
                  <a:pt x="20318" y="8392"/>
                </a:cubicBezTo>
                <a:lnTo>
                  <a:pt x="20410" y="8392"/>
                </a:lnTo>
                <a:lnTo>
                  <a:pt x="20077" y="2618"/>
                </a:lnTo>
                <a:cubicBezTo>
                  <a:pt x="18560" y="5146"/>
                  <a:pt x="14771" y="11373"/>
                  <a:pt x="12382" y="15296"/>
                </a:cubicBezTo>
                <a:cubicBezTo>
                  <a:pt x="12346" y="15293"/>
                  <a:pt x="12310" y="15290"/>
                  <a:pt x="12272" y="15290"/>
                </a:cubicBezTo>
                <a:cubicBezTo>
                  <a:pt x="12202" y="15290"/>
                  <a:pt x="12136" y="15297"/>
                  <a:pt x="12072" y="15308"/>
                </a:cubicBezTo>
                <a:cubicBezTo>
                  <a:pt x="12016" y="15495"/>
                  <a:pt x="11864" y="15630"/>
                  <a:pt x="11684" y="15630"/>
                </a:cubicBezTo>
                <a:lnTo>
                  <a:pt x="10037" y="15642"/>
                </a:lnTo>
                <a:lnTo>
                  <a:pt x="10037" y="15770"/>
                </a:lnTo>
                <a:cubicBezTo>
                  <a:pt x="10037" y="15901"/>
                  <a:pt x="9944" y="16008"/>
                  <a:pt x="9831" y="16008"/>
                </a:cubicBezTo>
                <a:lnTo>
                  <a:pt x="9031" y="16008"/>
                </a:lnTo>
                <a:lnTo>
                  <a:pt x="9031" y="16235"/>
                </a:lnTo>
                <a:lnTo>
                  <a:pt x="9164" y="16522"/>
                </a:lnTo>
                <a:lnTo>
                  <a:pt x="9402" y="16522"/>
                </a:lnTo>
                <a:lnTo>
                  <a:pt x="10246" y="15989"/>
                </a:lnTo>
                <a:lnTo>
                  <a:pt x="10059" y="16522"/>
                </a:lnTo>
                <a:lnTo>
                  <a:pt x="10296" y="16522"/>
                </a:lnTo>
                <a:lnTo>
                  <a:pt x="11141" y="15989"/>
                </a:lnTo>
                <a:lnTo>
                  <a:pt x="10953" y="16522"/>
                </a:lnTo>
                <a:lnTo>
                  <a:pt x="11191" y="16522"/>
                </a:lnTo>
                <a:lnTo>
                  <a:pt x="12036" y="15989"/>
                </a:lnTo>
                <a:lnTo>
                  <a:pt x="11848" y="16522"/>
                </a:lnTo>
                <a:lnTo>
                  <a:pt x="12086" y="16522"/>
                </a:lnTo>
                <a:lnTo>
                  <a:pt x="12930" y="15989"/>
                </a:lnTo>
                <a:lnTo>
                  <a:pt x="12743" y="16522"/>
                </a:lnTo>
                <a:lnTo>
                  <a:pt x="12980" y="16522"/>
                </a:lnTo>
                <a:lnTo>
                  <a:pt x="13825" y="15989"/>
                </a:lnTo>
                <a:lnTo>
                  <a:pt x="13631" y="16538"/>
                </a:lnTo>
                <a:cubicBezTo>
                  <a:pt x="13689" y="16545"/>
                  <a:pt x="13746" y="16555"/>
                  <a:pt x="13802" y="16568"/>
                </a:cubicBezTo>
                <a:lnTo>
                  <a:pt x="14719" y="15989"/>
                </a:lnTo>
                <a:lnTo>
                  <a:pt x="14419" y="16844"/>
                </a:lnTo>
                <a:cubicBezTo>
                  <a:pt x="14517" y="16911"/>
                  <a:pt x="14609" y="16987"/>
                  <a:pt x="14695" y="17072"/>
                </a:cubicBezTo>
                <a:lnTo>
                  <a:pt x="15031" y="16464"/>
                </a:lnTo>
                <a:lnTo>
                  <a:pt x="15160" y="17736"/>
                </a:lnTo>
                <a:cubicBezTo>
                  <a:pt x="15197" y="17817"/>
                  <a:pt x="15231" y="17898"/>
                  <a:pt x="15260" y="17983"/>
                </a:cubicBezTo>
                <a:lnTo>
                  <a:pt x="15683" y="17665"/>
                </a:lnTo>
                <a:lnTo>
                  <a:pt x="15417" y="18633"/>
                </a:lnTo>
                <a:lnTo>
                  <a:pt x="15402" y="18946"/>
                </a:lnTo>
                <a:lnTo>
                  <a:pt x="16078" y="18859"/>
                </a:lnTo>
                <a:lnTo>
                  <a:pt x="15365" y="19779"/>
                </a:lnTo>
                <a:lnTo>
                  <a:pt x="15356" y="19976"/>
                </a:lnTo>
                <a:lnTo>
                  <a:pt x="14923" y="20989"/>
                </a:lnTo>
                <a:lnTo>
                  <a:pt x="14817" y="20456"/>
                </a:lnTo>
                <a:cubicBezTo>
                  <a:pt x="14739" y="20547"/>
                  <a:pt x="14653" y="20632"/>
                  <a:pt x="14562" y="20708"/>
                </a:cubicBezTo>
                <a:lnTo>
                  <a:pt x="14783" y="20936"/>
                </a:lnTo>
                <a:lnTo>
                  <a:pt x="13754" y="21585"/>
                </a:lnTo>
                <a:lnTo>
                  <a:pt x="13942" y="21050"/>
                </a:lnTo>
                <a:cubicBezTo>
                  <a:pt x="13828" y="21088"/>
                  <a:pt x="13711" y="21111"/>
                  <a:pt x="13590" y="21124"/>
                </a:cubicBezTo>
                <a:lnTo>
                  <a:pt x="12859" y="21585"/>
                </a:lnTo>
                <a:lnTo>
                  <a:pt x="13017" y="21135"/>
                </a:lnTo>
                <a:lnTo>
                  <a:pt x="12678" y="21135"/>
                </a:lnTo>
                <a:lnTo>
                  <a:pt x="11964" y="21585"/>
                </a:lnTo>
                <a:lnTo>
                  <a:pt x="12122" y="21135"/>
                </a:lnTo>
                <a:lnTo>
                  <a:pt x="11783" y="21135"/>
                </a:lnTo>
                <a:lnTo>
                  <a:pt x="11070" y="21585"/>
                </a:lnTo>
                <a:lnTo>
                  <a:pt x="11228" y="21135"/>
                </a:lnTo>
                <a:lnTo>
                  <a:pt x="10889" y="21135"/>
                </a:lnTo>
                <a:lnTo>
                  <a:pt x="10175" y="21585"/>
                </a:lnTo>
                <a:lnTo>
                  <a:pt x="10333" y="21135"/>
                </a:lnTo>
                <a:lnTo>
                  <a:pt x="9995" y="21135"/>
                </a:lnTo>
                <a:lnTo>
                  <a:pt x="9280" y="21585"/>
                </a:lnTo>
                <a:lnTo>
                  <a:pt x="9439" y="21135"/>
                </a:lnTo>
                <a:lnTo>
                  <a:pt x="9100" y="21135"/>
                </a:lnTo>
                <a:lnTo>
                  <a:pt x="8386" y="21585"/>
                </a:lnTo>
                <a:lnTo>
                  <a:pt x="8544" y="21135"/>
                </a:lnTo>
                <a:lnTo>
                  <a:pt x="8205" y="21135"/>
                </a:lnTo>
                <a:lnTo>
                  <a:pt x="7491" y="21585"/>
                </a:lnTo>
                <a:lnTo>
                  <a:pt x="7650" y="21135"/>
                </a:lnTo>
                <a:lnTo>
                  <a:pt x="7311" y="21135"/>
                </a:lnTo>
                <a:lnTo>
                  <a:pt x="6596" y="21585"/>
                </a:lnTo>
                <a:lnTo>
                  <a:pt x="6755" y="21135"/>
                </a:lnTo>
                <a:lnTo>
                  <a:pt x="6416" y="21135"/>
                </a:lnTo>
                <a:lnTo>
                  <a:pt x="5702" y="21585"/>
                </a:lnTo>
                <a:lnTo>
                  <a:pt x="5860" y="21135"/>
                </a:lnTo>
                <a:lnTo>
                  <a:pt x="5521" y="21135"/>
                </a:lnTo>
                <a:lnTo>
                  <a:pt x="4807" y="21585"/>
                </a:lnTo>
                <a:lnTo>
                  <a:pt x="4966" y="21135"/>
                </a:lnTo>
                <a:lnTo>
                  <a:pt x="4627" y="21135"/>
                </a:lnTo>
                <a:lnTo>
                  <a:pt x="3912" y="21585"/>
                </a:lnTo>
                <a:lnTo>
                  <a:pt x="4071" y="21135"/>
                </a:lnTo>
                <a:lnTo>
                  <a:pt x="3732" y="21135"/>
                </a:lnTo>
                <a:lnTo>
                  <a:pt x="3018" y="21585"/>
                </a:lnTo>
                <a:lnTo>
                  <a:pt x="3176" y="21135"/>
                </a:lnTo>
                <a:lnTo>
                  <a:pt x="2837" y="21135"/>
                </a:lnTo>
                <a:lnTo>
                  <a:pt x="2123" y="21585"/>
                </a:lnTo>
                <a:lnTo>
                  <a:pt x="2285" y="21126"/>
                </a:lnTo>
                <a:cubicBezTo>
                  <a:pt x="2196" y="21118"/>
                  <a:pt x="2109" y="21105"/>
                  <a:pt x="2024" y="21083"/>
                </a:cubicBezTo>
                <a:lnTo>
                  <a:pt x="1228" y="21585"/>
                </a:lnTo>
                <a:lnTo>
                  <a:pt x="1486" y="20855"/>
                </a:lnTo>
                <a:cubicBezTo>
                  <a:pt x="1417" y="20809"/>
                  <a:pt x="1351" y="20761"/>
                  <a:pt x="1287" y="20708"/>
                </a:cubicBezTo>
                <a:lnTo>
                  <a:pt x="1280" y="20970"/>
                </a:lnTo>
                <a:lnTo>
                  <a:pt x="188" y="20474"/>
                </a:lnTo>
                <a:lnTo>
                  <a:pt x="857" y="20227"/>
                </a:lnTo>
                <a:cubicBezTo>
                  <a:pt x="806" y="20149"/>
                  <a:pt x="760" y="20069"/>
                  <a:pt x="717" y="19986"/>
                </a:cubicBezTo>
                <a:lnTo>
                  <a:pt x="515" y="20225"/>
                </a:lnTo>
                <a:lnTo>
                  <a:pt x="0" y="19006"/>
                </a:lnTo>
                <a:lnTo>
                  <a:pt x="483" y="19263"/>
                </a:lnTo>
                <a:cubicBezTo>
                  <a:pt x="460" y="19122"/>
                  <a:pt x="446" y="18977"/>
                  <a:pt x="446" y="18829"/>
                </a:cubicBezTo>
                <a:lnTo>
                  <a:pt x="446" y="18828"/>
                </a:lnTo>
                <a:lnTo>
                  <a:pt x="183" y="18935"/>
                </a:lnTo>
                <a:lnTo>
                  <a:pt x="185" y="17579"/>
                </a:lnTo>
                <a:lnTo>
                  <a:pt x="550" y="18098"/>
                </a:lnTo>
                <a:cubicBezTo>
                  <a:pt x="595" y="17941"/>
                  <a:pt x="655" y="17792"/>
                  <a:pt x="727" y="17652"/>
                </a:cubicBezTo>
                <a:lnTo>
                  <a:pt x="383" y="17520"/>
                </a:lnTo>
                <a:lnTo>
                  <a:pt x="1107" y="16451"/>
                </a:lnTo>
                <a:lnTo>
                  <a:pt x="1118" y="17105"/>
                </a:lnTo>
                <a:cubicBezTo>
                  <a:pt x="1203" y="17018"/>
                  <a:pt x="1293" y="16940"/>
                  <a:pt x="1389" y="16871"/>
                </a:cubicBezTo>
                <a:lnTo>
                  <a:pt x="1165" y="16639"/>
                </a:lnTo>
                <a:lnTo>
                  <a:pt x="2195" y="15989"/>
                </a:lnTo>
                <a:lnTo>
                  <a:pt x="1985" y="16584"/>
                </a:lnTo>
                <a:cubicBezTo>
                  <a:pt x="2063" y="16564"/>
                  <a:pt x="2141" y="16546"/>
                  <a:pt x="2222" y="16536"/>
                </a:cubicBezTo>
                <a:lnTo>
                  <a:pt x="3089" y="15989"/>
                </a:lnTo>
                <a:lnTo>
                  <a:pt x="2902" y="16522"/>
                </a:lnTo>
                <a:lnTo>
                  <a:pt x="3139" y="16522"/>
                </a:lnTo>
                <a:lnTo>
                  <a:pt x="3984" y="15989"/>
                </a:lnTo>
                <a:lnTo>
                  <a:pt x="3796" y="16522"/>
                </a:lnTo>
                <a:lnTo>
                  <a:pt x="4034" y="16522"/>
                </a:lnTo>
                <a:lnTo>
                  <a:pt x="4878" y="15989"/>
                </a:lnTo>
                <a:lnTo>
                  <a:pt x="4691" y="16522"/>
                </a:lnTo>
                <a:lnTo>
                  <a:pt x="4928" y="16522"/>
                </a:lnTo>
                <a:lnTo>
                  <a:pt x="5743" y="16008"/>
                </a:lnTo>
                <a:lnTo>
                  <a:pt x="5531" y="16008"/>
                </a:lnTo>
                <a:cubicBezTo>
                  <a:pt x="5417" y="16008"/>
                  <a:pt x="5325" y="15901"/>
                  <a:pt x="5325" y="15770"/>
                </a:cubicBezTo>
                <a:lnTo>
                  <a:pt x="5325" y="15676"/>
                </a:lnTo>
                <a:lnTo>
                  <a:pt x="3604" y="15689"/>
                </a:lnTo>
                <a:cubicBezTo>
                  <a:pt x="3376" y="15689"/>
                  <a:pt x="3192" y="15475"/>
                  <a:pt x="3192" y="15212"/>
                </a:cubicBezTo>
                <a:lnTo>
                  <a:pt x="3205" y="14854"/>
                </a:lnTo>
                <a:lnTo>
                  <a:pt x="3065" y="14850"/>
                </a:lnTo>
                <a:cubicBezTo>
                  <a:pt x="3010" y="14849"/>
                  <a:pt x="2959" y="14823"/>
                  <a:pt x="2921" y="14778"/>
                </a:cubicBezTo>
                <a:cubicBezTo>
                  <a:pt x="2883" y="14731"/>
                  <a:pt x="2862" y="14670"/>
                  <a:pt x="2863" y="14607"/>
                </a:cubicBezTo>
                <a:lnTo>
                  <a:pt x="2903" y="12485"/>
                </a:lnTo>
                <a:cubicBezTo>
                  <a:pt x="2904" y="12421"/>
                  <a:pt x="2927" y="12361"/>
                  <a:pt x="2966" y="12317"/>
                </a:cubicBezTo>
                <a:cubicBezTo>
                  <a:pt x="3006" y="12272"/>
                  <a:pt x="3058" y="12249"/>
                  <a:pt x="3113" y="12251"/>
                </a:cubicBezTo>
                <a:lnTo>
                  <a:pt x="3295" y="12255"/>
                </a:lnTo>
                <a:lnTo>
                  <a:pt x="3398" y="9300"/>
                </a:lnTo>
                <a:cubicBezTo>
                  <a:pt x="3398" y="9038"/>
                  <a:pt x="3582" y="8824"/>
                  <a:pt x="3809" y="8824"/>
                </a:cubicBezTo>
                <a:lnTo>
                  <a:pt x="7378" y="8824"/>
                </a:lnTo>
                <a:cubicBezTo>
                  <a:pt x="7605" y="8824"/>
                  <a:pt x="7790" y="9038"/>
                  <a:pt x="7790" y="9300"/>
                </a:cubicBezTo>
                <a:lnTo>
                  <a:pt x="7913" y="11245"/>
                </a:lnTo>
                <a:lnTo>
                  <a:pt x="8783" y="11245"/>
                </a:lnTo>
                <a:lnTo>
                  <a:pt x="8783" y="11119"/>
                </a:lnTo>
                <a:cubicBezTo>
                  <a:pt x="8899" y="11160"/>
                  <a:pt x="9021" y="11179"/>
                  <a:pt x="9146" y="11174"/>
                </a:cubicBezTo>
                <a:cubicBezTo>
                  <a:pt x="9185" y="11172"/>
                  <a:pt x="9223" y="11172"/>
                  <a:pt x="9262" y="11171"/>
                </a:cubicBezTo>
                <a:lnTo>
                  <a:pt x="14313" y="5896"/>
                </a:lnTo>
                <a:cubicBezTo>
                  <a:pt x="14393" y="5813"/>
                  <a:pt x="14512" y="5814"/>
                  <a:pt x="14579" y="5900"/>
                </a:cubicBezTo>
                <a:lnTo>
                  <a:pt x="14597" y="5922"/>
                </a:lnTo>
                <a:lnTo>
                  <a:pt x="15618" y="4856"/>
                </a:lnTo>
                <a:cubicBezTo>
                  <a:pt x="15633" y="4839"/>
                  <a:pt x="15666" y="4853"/>
                  <a:pt x="15700" y="4885"/>
                </a:cubicBezTo>
                <a:lnTo>
                  <a:pt x="19321" y="1102"/>
                </a:lnTo>
                <a:cubicBezTo>
                  <a:pt x="19371" y="1050"/>
                  <a:pt x="19429" y="1030"/>
                  <a:pt x="19467" y="1045"/>
                </a:cubicBezTo>
                <a:lnTo>
                  <a:pt x="19789" y="612"/>
                </a:lnTo>
                <a:cubicBezTo>
                  <a:pt x="19789" y="612"/>
                  <a:pt x="20640" y="74"/>
                  <a:pt x="21143" y="7"/>
                </a:cubicBezTo>
                <a:close/>
              </a:path>
            </a:pathLst>
          </a:custGeom>
          <a:solidFill>
            <a:schemeClr val="accent4">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875" name="Group 58"/>
          <p:cNvGrpSpPr/>
          <p:nvPr/>
        </p:nvGrpSpPr>
        <p:grpSpPr>
          <a:xfrm>
            <a:off x="10729679" y="4247974"/>
            <a:ext cx="1533869" cy="1571733"/>
            <a:chOff x="0" y="0"/>
            <a:chExt cx="1533868" cy="1571732"/>
          </a:xfrm>
        </p:grpSpPr>
        <p:sp>
          <p:nvSpPr>
            <p:cNvPr id="4862" name="Shape 85"/>
            <p:cNvSpPr/>
            <p:nvPr/>
          </p:nvSpPr>
          <p:spPr>
            <a:xfrm>
              <a:off x="-1" y="1097824"/>
              <a:ext cx="1340192" cy="4739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315"/>
                  </a:moveTo>
                  <a:lnTo>
                    <a:pt x="13404" y="21600"/>
                  </a:lnTo>
                  <a:lnTo>
                    <a:pt x="21600" y="5285"/>
                  </a:lnTo>
                  <a:lnTo>
                    <a:pt x="8196" y="0"/>
                  </a:lnTo>
                  <a:cubicBezTo>
                    <a:pt x="8196" y="0"/>
                    <a:pt x="0" y="16315"/>
                    <a:pt x="0" y="16315"/>
                  </a:cubicBezTo>
                  <a:close/>
                </a:path>
              </a:pathLst>
            </a:custGeom>
            <a:gradFill flip="none" rotWithShape="1">
              <a:gsLst>
                <a:gs pos="48000">
                  <a:srgbClr val="FEFEFE">
                    <a:alpha val="0"/>
                  </a:srgbClr>
                </a:gs>
                <a:gs pos="100000">
                  <a:srgbClr val="000000">
                    <a:alpha val="30000"/>
                  </a:srgbClr>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874" name="Group 60"/>
            <p:cNvGrpSpPr/>
            <p:nvPr/>
          </p:nvGrpSpPr>
          <p:grpSpPr>
            <a:xfrm>
              <a:off x="470354" y="-1"/>
              <a:ext cx="1063515" cy="1220388"/>
              <a:chOff x="0" y="0"/>
              <a:chExt cx="1063513" cy="1220386"/>
            </a:xfrm>
          </p:grpSpPr>
          <p:sp>
            <p:nvSpPr>
              <p:cNvPr id="4863" name="Shape 86"/>
              <p:cNvSpPr/>
              <p:nvPr/>
            </p:nvSpPr>
            <p:spPr>
              <a:xfrm>
                <a:off x="1100" y="3962"/>
                <a:ext cx="1062414" cy="12160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2" y="1470"/>
                    </a:moveTo>
                    <a:lnTo>
                      <a:pt x="21600" y="1412"/>
                    </a:lnTo>
                    <a:lnTo>
                      <a:pt x="21562" y="1393"/>
                    </a:lnTo>
                    <a:lnTo>
                      <a:pt x="21525" y="1374"/>
                    </a:lnTo>
                    <a:lnTo>
                      <a:pt x="21515" y="1388"/>
                    </a:lnTo>
                    <a:lnTo>
                      <a:pt x="6698" y="0"/>
                    </a:lnTo>
                    <a:lnTo>
                      <a:pt x="39" y="5647"/>
                    </a:lnTo>
                    <a:lnTo>
                      <a:pt x="9" y="5644"/>
                    </a:lnTo>
                    <a:lnTo>
                      <a:pt x="4" y="5677"/>
                    </a:lnTo>
                    <a:lnTo>
                      <a:pt x="0" y="5710"/>
                    </a:lnTo>
                    <a:lnTo>
                      <a:pt x="7" y="5748"/>
                    </a:lnTo>
                    <a:lnTo>
                      <a:pt x="505" y="19525"/>
                    </a:lnTo>
                    <a:lnTo>
                      <a:pt x="17506" y="21595"/>
                    </a:lnTo>
                    <a:lnTo>
                      <a:pt x="17506" y="21600"/>
                    </a:lnTo>
                    <a:lnTo>
                      <a:pt x="17582" y="21600"/>
                    </a:lnTo>
                    <a:lnTo>
                      <a:pt x="17582" y="21535"/>
                    </a:lnTo>
                    <a:lnTo>
                      <a:pt x="21446" y="14935"/>
                    </a:lnTo>
                    <a:cubicBezTo>
                      <a:pt x="21446" y="14935"/>
                      <a:pt x="21562" y="1470"/>
                      <a:pt x="21562" y="1470"/>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64" name="Shape 87"/>
              <p:cNvSpPr/>
              <p:nvPr/>
            </p:nvSpPr>
            <p:spPr>
              <a:xfrm>
                <a:off x="-1" y="0"/>
                <a:ext cx="1060349" cy="4192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07" y="0"/>
                    </a:moveTo>
                    <a:lnTo>
                      <a:pt x="21600" y="4040"/>
                    </a:lnTo>
                    <a:lnTo>
                      <a:pt x="17574" y="21600"/>
                    </a:lnTo>
                    <a:lnTo>
                      <a:pt x="0" y="16465"/>
                    </a:lnTo>
                    <a:cubicBezTo>
                      <a:pt x="0" y="16465"/>
                      <a:pt x="6707" y="0"/>
                      <a:pt x="6707" y="0"/>
                    </a:cubicBezTo>
                    <a:close/>
                  </a:path>
                </a:pathLst>
              </a:custGeom>
              <a:gradFill flip="none" rotWithShape="1">
                <a:gsLst>
                  <a:gs pos="0">
                    <a:srgbClr val="7D8287"/>
                  </a:gs>
                  <a:gs pos="100000">
                    <a:srgbClr val="B1B4B7"/>
                  </a:gs>
                </a:gsLst>
                <a:lin ang="2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65" name="Shape 88"/>
              <p:cNvSpPr/>
              <p:nvPr/>
            </p:nvSpPr>
            <p:spPr>
              <a:xfrm>
                <a:off x="862854" y="80121"/>
                <a:ext cx="197632" cy="11376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472"/>
                    </a:moveTo>
                    <a:lnTo>
                      <a:pt x="21600" y="0"/>
                    </a:lnTo>
                    <a:lnTo>
                      <a:pt x="20974" y="14476"/>
                    </a:lnTo>
                    <a:lnTo>
                      <a:pt x="0" y="21600"/>
                    </a:lnTo>
                    <a:cubicBezTo>
                      <a:pt x="0" y="21600"/>
                      <a:pt x="0" y="6472"/>
                      <a:pt x="0" y="6472"/>
                    </a:cubicBezTo>
                    <a:close/>
                  </a:path>
                </a:pathLst>
              </a:custGeom>
              <a:gradFill flip="none" rotWithShape="1">
                <a:gsLst>
                  <a:gs pos="0">
                    <a:srgbClr val="7D8287"/>
                  </a:gs>
                  <a:gs pos="100000">
                    <a:srgbClr val="5E6265"/>
                  </a:gs>
                </a:gsLst>
                <a:lin ang="4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868" name="Group 64"/>
              <p:cNvGrpSpPr/>
              <p:nvPr/>
            </p:nvGrpSpPr>
            <p:grpSpPr>
              <a:xfrm>
                <a:off x="856638" y="89446"/>
                <a:ext cx="201344" cy="343009"/>
                <a:chOff x="0" y="0"/>
                <a:chExt cx="201343" cy="343008"/>
              </a:xfrm>
            </p:grpSpPr>
            <p:sp>
              <p:nvSpPr>
                <p:cNvPr id="4866" name="Shape 89"/>
                <p:cNvSpPr/>
                <p:nvPr/>
              </p:nvSpPr>
              <p:spPr>
                <a:xfrm>
                  <a:off x="777" y="777"/>
                  <a:ext cx="197631" cy="3408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 y="20739"/>
                      </a:moveTo>
                      <a:lnTo>
                        <a:pt x="20066" y="861"/>
                      </a:lnTo>
                      <a:lnTo>
                        <a:pt x="21600" y="0"/>
                      </a:lnTo>
                      <a:lnTo>
                        <a:pt x="0" y="21600"/>
                      </a:lnTo>
                      <a:cubicBezTo>
                        <a:pt x="0" y="21600"/>
                        <a:pt x="189" y="20739"/>
                        <a:pt x="189" y="20739"/>
                      </a:cubicBezTo>
                      <a:close/>
                    </a:path>
                  </a:pathLst>
                </a:custGeom>
                <a:solidFill>
                  <a:srgbClr val="FEFEFE">
                    <a:alpha val="41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67" name="Shape 90"/>
                <p:cNvSpPr/>
                <p:nvPr/>
              </p:nvSpPr>
              <p:spPr>
                <a:xfrm>
                  <a:off x="0" y="0"/>
                  <a:ext cx="201344" cy="3430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 y="21600"/>
                      </a:moveTo>
                      <a:lnTo>
                        <a:pt x="0" y="21464"/>
                      </a:lnTo>
                      <a:lnTo>
                        <a:pt x="21202" y="0"/>
                      </a:lnTo>
                      <a:lnTo>
                        <a:pt x="21600" y="136"/>
                      </a:lnTo>
                      <a:cubicBezTo>
                        <a:pt x="21600" y="136"/>
                        <a:pt x="398" y="21600"/>
                        <a:pt x="398"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869" name="Shape 91"/>
              <p:cNvSpPr/>
              <p:nvPr/>
            </p:nvSpPr>
            <p:spPr>
              <a:xfrm>
                <a:off x="-1" y="320487"/>
                <a:ext cx="862718" cy="896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616" y="18785"/>
                    </a:lnTo>
                    <a:lnTo>
                      <a:pt x="0" y="0"/>
                    </a:lnTo>
                    <a:lnTo>
                      <a:pt x="21600" y="2401"/>
                    </a:lnTo>
                    <a:cubicBezTo>
                      <a:pt x="21600" y="2401"/>
                      <a:pt x="21600" y="21600"/>
                      <a:pt x="21600" y="21600"/>
                    </a:cubicBezTo>
                    <a:close/>
                  </a:path>
                </a:pathLst>
              </a:custGeom>
              <a:gradFill flip="none" rotWithShape="1">
                <a:gsLst>
                  <a:gs pos="0">
                    <a:srgbClr val="7D8287"/>
                  </a:gs>
                  <a:gs pos="100000">
                    <a:srgbClr val="5E6265"/>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70" name="Shape 92"/>
              <p:cNvSpPr/>
              <p:nvPr/>
            </p:nvSpPr>
            <p:spPr>
              <a:xfrm>
                <a:off x="-1" y="320487"/>
                <a:ext cx="864791" cy="8982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507" y="21600"/>
                    </a:lnTo>
                    <a:lnTo>
                      <a:pt x="21507" y="2481"/>
                    </a:lnTo>
                    <a:lnTo>
                      <a:pt x="0" y="89"/>
                    </a:lnTo>
                    <a:lnTo>
                      <a:pt x="11" y="0"/>
                    </a:lnTo>
                    <a:lnTo>
                      <a:pt x="21600" y="2401"/>
                    </a:lnTo>
                    <a:cubicBezTo>
                      <a:pt x="21600" y="2401"/>
                      <a:pt x="21600" y="21600"/>
                      <a:pt x="21600" y="21600"/>
                    </a:cubicBezTo>
                    <a:close/>
                  </a:path>
                </a:pathLst>
              </a:custGeom>
              <a:solidFill>
                <a:srgbClr val="3E4144">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71" name="Shape 93"/>
              <p:cNvSpPr/>
              <p:nvPr/>
            </p:nvSpPr>
            <p:spPr>
              <a:xfrm>
                <a:off x="849955" y="425262"/>
                <a:ext cx="12701" cy="795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88"/>
                    </a:moveTo>
                    <a:lnTo>
                      <a:pt x="0" y="2303"/>
                    </a:lnTo>
                    <a:lnTo>
                      <a:pt x="21600" y="0"/>
                    </a:lnTo>
                    <a:lnTo>
                      <a:pt x="21600" y="21600"/>
                    </a:lnTo>
                    <a:cubicBezTo>
                      <a:pt x="21600" y="21600"/>
                      <a:pt x="0" y="19088"/>
                      <a:pt x="0" y="19088"/>
                    </a:cubicBezTo>
                    <a:close/>
                  </a:path>
                </a:pathLst>
              </a:custGeom>
              <a:solidFill>
                <a:srgbClr val="5E6265">
                  <a:alpha val="71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72" name="Shape 94"/>
              <p:cNvSpPr/>
              <p:nvPr/>
            </p:nvSpPr>
            <p:spPr>
              <a:xfrm>
                <a:off x="-1" y="324450"/>
                <a:ext cx="861067" cy="1125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 y="2546"/>
                    </a:moveTo>
                    <a:lnTo>
                      <a:pt x="21358" y="21600"/>
                    </a:lnTo>
                    <a:lnTo>
                      <a:pt x="21600" y="19096"/>
                    </a:lnTo>
                    <a:lnTo>
                      <a:pt x="0" y="0"/>
                    </a:lnTo>
                    <a:cubicBezTo>
                      <a:pt x="0" y="0"/>
                      <a:pt x="52" y="2546"/>
                      <a:pt x="52" y="2546"/>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73" name="Shape 95"/>
              <p:cNvSpPr/>
              <p:nvPr/>
            </p:nvSpPr>
            <p:spPr>
              <a:xfrm>
                <a:off x="-1" y="333914"/>
                <a:ext cx="849650" cy="1018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2" y="21600"/>
                    </a:moveTo>
                    <a:lnTo>
                      <a:pt x="0" y="543"/>
                    </a:lnTo>
                    <a:lnTo>
                      <a:pt x="8" y="0"/>
                    </a:lnTo>
                    <a:lnTo>
                      <a:pt x="21600" y="21057"/>
                    </a:lnTo>
                    <a:cubicBezTo>
                      <a:pt x="21600" y="21057"/>
                      <a:pt x="21592" y="21600"/>
                      <a:pt x="21592"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4876" name="Straight Connector 72"/>
          <p:cNvSpPr/>
          <p:nvPr/>
        </p:nvSpPr>
        <p:spPr>
          <a:xfrm>
            <a:off x="6735122" y="3288112"/>
            <a:ext cx="1" cy="1856913"/>
          </a:xfrm>
          <a:prstGeom prst="line">
            <a:avLst/>
          </a:prstGeom>
          <a:ln w="12700">
            <a:solidFill>
              <a:srgbClr val="0B1412"/>
            </a:solidFill>
            <a:miter/>
          </a:ln>
        </p:spPr>
        <p:txBody>
          <a:bodyPr lIns="45719" rIns="45719"/>
          <a:lstStyle/>
          <a:p>
            <a:pPr/>
          </a:p>
        </p:txBody>
      </p:sp>
      <p:sp>
        <p:nvSpPr>
          <p:cNvPr id="4877" name="Oval 74"/>
          <p:cNvSpPr/>
          <p:nvPr/>
        </p:nvSpPr>
        <p:spPr>
          <a:xfrm>
            <a:off x="7176059" y="3391927"/>
            <a:ext cx="424655" cy="424655"/>
          </a:xfrm>
          <a:prstGeom prst="ellipse">
            <a:avLst/>
          </a:prstGeom>
          <a:solidFill>
            <a:srgbClr val="010101">
              <a:alpha val="85000"/>
            </a:srgbClr>
          </a:solidFill>
          <a:ln w="12700">
            <a:miter lim="400000"/>
          </a:ln>
        </p:spPr>
        <p:txBody>
          <a:bodyPr lIns="45719" rIns="45719" anchor="ctr"/>
          <a:lstStyle/>
          <a:p>
            <a:pPr algn="ctr">
              <a:defRPr sz="2500">
                <a:solidFill>
                  <a:srgbClr val="FFFFFF"/>
                </a:solidFill>
              </a:defRPr>
            </a:pPr>
          </a:p>
        </p:txBody>
      </p:sp>
      <p:sp>
        <p:nvSpPr>
          <p:cNvPr id="4878" name="Oval 75"/>
          <p:cNvSpPr/>
          <p:nvPr/>
        </p:nvSpPr>
        <p:spPr>
          <a:xfrm>
            <a:off x="7176059" y="3984481"/>
            <a:ext cx="424655" cy="424656"/>
          </a:xfrm>
          <a:prstGeom prst="ellipse">
            <a:avLst/>
          </a:prstGeom>
          <a:solidFill>
            <a:srgbClr val="010101">
              <a:alpha val="70000"/>
            </a:srgbClr>
          </a:solidFill>
          <a:ln w="12700">
            <a:miter lim="400000"/>
          </a:ln>
        </p:spPr>
        <p:txBody>
          <a:bodyPr lIns="45719" rIns="45719" anchor="ctr"/>
          <a:lstStyle/>
          <a:p>
            <a:pPr algn="ctr">
              <a:defRPr sz="2500">
                <a:solidFill>
                  <a:srgbClr val="FFFFFF"/>
                </a:solidFill>
              </a:defRPr>
            </a:pPr>
          </a:p>
        </p:txBody>
      </p:sp>
      <p:sp>
        <p:nvSpPr>
          <p:cNvPr id="4879" name="Oval 76"/>
          <p:cNvSpPr/>
          <p:nvPr/>
        </p:nvSpPr>
        <p:spPr>
          <a:xfrm>
            <a:off x="7176059" y="4580047"/>
            <a:ext cx="424655" cy="424655"/>
          </a:xfrm>
          <a:prstGeom prst="ellipse">
            <a:avLst/>
          </a:prstGeom>
          <a:solidFill>
            <a:srgbClr val="010101">
              <a:alpha val="55000"/>
            </a:srgbClr>
          </a:solidFill>
          <a:ln w="12700">
            <a:miter lim="400000"/>
          </a:ln>
        </p:spPr>
        <p:txBody>
          <a:bodyPr lIns="45719" rIns="45719" anchor="ctr"/>
          <a:lstStyle/>
          <a:p>
            <a:pPr algn="ctr">
              <a:defRPr sz="2500">
                <a:solidFill>
                  <a:srgbClr val="FFFFFF"/>
                </a:solidFill>
              </a:defRPr>
            </a:pPr>
          </a:p>
        </p:txBody>
      </p:sp>
      <p:sp>
        <p:nvSpPr>
          <p:cNvPr id="4880" name="TextBox 77"/>
          <p:cNvSpPr txBox="1"/>
          <p:nvPr/>
        </p:nvSpPr>
        <p:spPr>
          <a:xfrm>
            <a:off x="7799702" y="3435934"/>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4881" name="TextBox 78"/>
          <p:cNvSpPr txBox="1"/>
          <p:nvPr/>
        </p:nvSpPr>
        <p:spPr>
          <a:xfrm>
            <a:off x="7799702" y="4032363"/>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He his male air bring is Signs first Creepiest.</a:t>
            </a:r>
          </a:p>
        </p:txBody>
      </p:sp>
      <p:sp>
        <p:nvSpPr>
          <p:cNvPr id="4882" name="TextBox 79"/>
          <p:cNvSpPr txBox="1"/>
          <p:nvPr/>
        </p:nvSpPr>
        <p:spPr>
          <a:xfrm>
            <a:off x="7799702" y="4608345"/>
            <a:ext cx="1565513"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4883" name="TextBox 80"/>
          <p:cNvSpPr txBox="1"/>
          <p:nvPr/>
        </p:nvSpPr>
        <p:spPr>
          <a:xfrm>
            <a:off x="7217182" y="3436280"/>
            <a:ext cx="322665" cy="3326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300">
                <a:solidFill>
                  <a:srgbClr val="FFFFFF"/>
                </a:solidFill>
              </a:defRPr>
            </a:lvl1pPr>
          </a:lstStyle>
          <a:p>
            <a:pPr/>
            <a:r>
              <a:t>01</a:t>
            </a:r>
          </a:p>
        </p:txBody>
      </p:sp>
      <p:sp>
        <p:nvSpPr>
          <p:cNvPr id="4884" name="TextBox 81"/>
          <p:cNvSpPr txBox="1"/>
          <p:nvPr/>
        </p:nvSpPr>
        <p:spPr>
          <a:xfrm>
            <a:off x="7217182" y="3999807"/>
            <a:ext cx="322665" cy="3326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300">
                <a:solidFill>
                  <a:srgbClr val="FFFFFF"/>
                </a:solidFill>
              </a:defRPr>
            </a:lvl1pPr>
          </a:lstStyle>
          <a:p>
            <a:pPr/>
            <a:r>
              <a:t>02</a:t>
            </a:r>
          </a:p>
        </p:txBody>
      </p:sp>
      <p:sp>
        <p:nvSpPr>
          <p:cNvPr id="4885" name="TextBox 82"/>
          <p:cNvSpPr txBox="1"/>
          <p:nvPr/>
        </p:nvSpPr>
        <p:spPr>
          <a:xfrm>
            <a:off x="7217182" y="4605863"/>
            <a:ext cx="322665" cy="33261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2000"/>
              </a:lnSpc>
              <a:defRPr sz="1300">
                <a:solidFill>
                  <a:srgbClr val="FFFFFF"/>
                </a:solidFill>
              </a:defRPr>
            </a:lvl1pPr>
          </a:lstStyle>
          <a:p>
            <a:pPr/>
            <a:r>
              <a:t>03</a:t>
            </a:r>
          </a:p>
        </p:txBody>
      </p:sp>
      <p:sp>
        <p:nvSpPr>
          <p:cNvPr id="4886" name="Freeform 83"/>
          <p:cNvSpPr/>
          <p:nvPr/>
        </p:nvSpPr>
        <p:spPr>
          <a:xfrm rot="19868234">
            <a:off x="5740915" y="1922137"/>
            <a:ext cx="3812519" cy="1795949"/>
          </a:xfrm>
          <a:custGeom>
            <a:avLst/>
            <a:gdLst/>
            <a:ahLst/>
            <a:cxnLst>
              <a:cxn ang="0">
                <a:pos x="wd2" y="hd2"/>
              </a:cxn>
              <a:cxn ang="5400000">
                <a:pos x="wd2" y="hd2"/>
              </a:cxn>
              <a:cxn ang="10800000">
                <a:pos x="wd2" y="hd2"/>
              </a:cxn>
              <a:cxn ang="16200000">
                <a:pos x="wd2" y="hd2"/>
              </a:cxn>
            </a:cxnLst>
            <a:rect l="0" t="0" r="r" b="b"/>
            <a:pathLst>
              <a:path w="21600" h="21506" fill="norm" stroke="1" extrusionOk="0">
                <a:moveTo>
                  <a:pt x="7408" y="30"/>
                </a:moveTo>
                <a:cubicBezTo>
                  <a:pt x="8786" y="-94"/>
                  <a:pt x="10131" y="160"/>
                  <a:pt x="11415" y="772"/>
                </a:cubicBezTo>
                <a:cubicBezTo>
                  <a:pt x="11904" y="1005"/>
                  <a:pt x="12385" y="1290"/>
                  <a:pt x="12855" y="1625"/>
                </a:cubicBezTo>
                <a:cubicBezTo>
                  <a:pt x="13795" y="2297"/>
                  <a:pt x="14693" y="3172"/>
                  <a:pt x="15536" y="4240"/>
                </a:cubicBezTo>
                <a:cubicBezTo>
                  <a:pt x="18067" y="7447"/>
                  <a:pt x="20107" y="12401"/>
                  <a:pt x="21315" y="18858"/>
                </a:cubicBezTo>
                <a:lnTo>
                  <a:pt x="21600" y="18566"/>
                </a:lnTo>
                <a:lnTo>
                  <a:pt x="21442" y="21506"/>
                </a:lnTo>
                <a:lnTo>
                  <a:pt x="20494" y="19701"/>
                </a:lnTo>
                <a:lnTo>
                  <a:pt x="20778" y="19409"/>
                </a:lnTo>
                <a:lnTo>
                  <a:pt x="20117" y="16354"/>
                </a:lnTo>
                <a:lnTo>
                  <a:pt x="19854" y="15410"/>
                </a:lnTo>
                <a:lnTo>
                  <a:pt x="19330" y="13548"/>
                </a:lnTo>
                <a:lnTo>
                  <a:pt x="18969" y="12519"/>
                </a:lnTo>
                <a:lnTo>
                  <a:pt x="18427" y="10999"/>
                </a:lnTo>
                <a:lnTo>
                  <a:pt x="17996" y="10010"/>
                </a:lnTo>
                <a:lnTo>
                  <a:pt x="17417" y="8712"/>
                </a:lnTo>
                <a:lnTo>
                  <a:pt x="16927" y="7805"/>
                </a:lnTo>
                <a:lnTo>
                  <a:pt x="16308" y="6694"/>
                </a:lnTo>
                <a:lnTo>
                  <a:pt x="15769" y="5891"/>
                </a:lnTo>
                <a:lnTo>
                  <a:pt x="15111" y="4951"/>
                </a:lnTo>
                <a:lnTo>
                  <a:pt x="14528" y="4265"/>
                </a:lnTo>
                <a:lnTo>
                  <a:pt x="13834" y="3490"/>
                </a:lnTo>
                <a:lnTo>
                  <a:pt x="13212" y="2929"/>
                </a:lnTo>
                <a:lnTo>
                  <a:pt x="12486" y="2318"/>
                </a:lnTo>
                <a:lnTo>
                  <a:pt x="11831" y="1887"/>
                </a:lnTo>
                <a:lnTo>
                  <a:pt x="11077" y="1440"/>
                </a:lnTo>
                <a:lnTo>
                  <a:pt x="10393" y="1146"/>
                </a:lnTo>
                <a:lnTo>
                  <a:pt x="9614" y="863"/>
                </a:lnTo>
                <a:lnTo>
                  <a:pt x="8907" y="710"/>
                </a:lnTo>
                <a:lnTo>
                  <a:pt x="8108" y="594"/>
                </a:lnTo>
                <a:lnTo>
                  <a:pt x="7382" y="586"/>
                </a:lnTo>
                <a:lnTo>
                  <a:pt x="6567" y="639"/>
                </a:lnTo>
                <a:lnTo>
                  <a:pt x="5381" y="865"/>
                </a:lnTo>
                <a:lnTo>
                  <a:pt x="5241" y="911"/>
                </a:lnTo>
                <a:lnTo>
                  <a:pt x="3811" y="1470"/>
                </a:lnTo>
                <a:lnTo>
                  <a:pt x="3376" y="1702"/>
                </a:lnTo>
                <a:lnTo>
                  <a:pt x="3035" y="1887"/>
                </a:lnTo>
                <a:lnTo>
                  <a:pt x="2559" y="2191"/>
                </a:lnTo>
                <a:lnTo>
                  <a:pt x="2240" y="2397"/>
                </a:lnTo>
                <a:lnTo>
                  <a:pt x="1710" y="2792"/>
                </a:lnTo>
                <a:lnTo>
                  <a:pt x="1444" y="2991"/>
                </a:lnTo>
                <a:lnTo>
                  <a:pt x="649" y="3671"/>
                </a:lnTo>
                <a:lnTo>
                  <a:pt x="649" y="3671"/>
                </a:lnTo>
                <a:lnTo>
                  <a:pt x="49" y="4253"/>
                </a:lnTo>
                <a:lnTo>
                  <a:pt x="0" y="4307"/>
                </a:lnTo>
                <a:lnTo>
                  <a:pt x="0" y="4291"/>
                </a:lnTo>
                <a:lnTo>
                  <a:pt x="381" y="3900"/>
                </a:lnTo>
                <a:cubicBezTo>
                  <a:pt x="2725" y="1496"/>
                  <a:pt x="5111" y="238"/>
                  <a:pt x="7408" y="30"/>
                </a:cubicBezTo>
                <a:close/>
              </a:path>
            </a:pathLst>
          </a:custGeom>
          <a:solidFill>
            <a:srgbClr val="FEFEFE"/>
          </a:solidFill>
          <a:ln w="12700">
            <a:miter lim="400000"/>
          </a:ln>
        </p:spPr>
        <p:txBody>
          <a:bodyPr lIns="45719" rIns="45719" anchor="ctr"/>
          <a:lstStyle/>
          <a:p>
            <a:pPr algn="ctr">
              <a:defRPr>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4816"/>
                                        </p:tgtEl>
                                        <p:attrNameLst>
                                          <p:attrName>style.visibility</p:attrName>
                                        </p:attrNameLst>
                                      </p:cBhvr>
                                      <p:to>
                                        <p:strVal val="visible"/>
                                      </p:to>
                                    </p:set>
                                    <p:anim calcmode="lin" valueType="num">
                                      <p:cBhvr>
                                        <p:cTn id="7" dur="500" fill="hold"/>
                                        <p:tgtEl>
                                          <p:spTgt spid="4816"/>
                                        </p:tgtEl>
                                        <p:attrNameLst>
                                          <p:attrName>ppt_w</p:attrName>
                                        </p:attrNameLst>
                                      </p:cBhvr>
                                      <p:tavLst>
                                        <p:tav tm="0">
                                          <p:val>
                                            <p:fltVal val="0"/>
                                          </p:val>
                                        </p:tav>
                                        <p:tav tm="100000">
                                          <p:val>
                                            <p:strVal val="#ppt_w"/>
                                          </p:val>
                                        </p:tav>
                                      </p:tavLst>
                                    </p:anim>
                                    <p:anim calcmode="lin" valueType="num">
                                      <p:cBhvr>
                                        <p:cTn id="8" dur="500" fill="hold"/>
                                        <p:tgtEl>
                                          <p:spTgt spid="481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4817"/>
                                        </p:tgtEl>
                                        <p:attrNameLst>
                                          <p:attrName>style.visibility</p:attrName>
                                        </p:attrNameLst>
                                      </p:cBhvr>
                                      <p:to>
                                        <p:strVal val="visible"/>
                                      </p:to>
                                    </p:set>
                                    <p:anim calcmode="lin" valueType="num">
                                      <p:cBhvr>
                                        <p:cTn id="12" dur="500" fill="hold"/>
                                        <p:tgtEl>
                                          <p:spTgt spid="4817"/>
                                        </p:tgtEl>
                                        <p:attrNameLst>
                                          <p:attrName>ppt_w</p:attrName>
                                        </p:attrNameLst>
                                      </p:cBhvr>
                                      <p:tavLst>
                                        <p:tav tm="0">
                                          <p:val>
                                            <p:fltVal val="0"/>
                                          </p:val>
                                        </p:tav>
                                        <p:tav tm="100000">
                                          <p:val>
                                            <p:strVal val="#ppt_w"/>
                                          </p:val>
                                        </p:tav>
                                      </p:tavLst>
                                    </p:anim>
                                    <p:anim calcmode="lin" valueType="num">
                                      <p:cBhvr>
                                        <p:cTn id="13" dur="500" fill="hold"/>
                                        <p:tgtEl>
                                          <p:spTgt spid="4817"/>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4825"/>
                                        </p:tgtEl>
                                        <p:attrNameLst>
                                          <p:attrName>style.visibility</p:attrName>
                                        </p:attrNameLst>
                                      </p:cBhvr>
                                      <p:to>
                                        <p:strVal val="visible"/>
                                      </p:to>
                                    </p:set>
                                    <p:anim calcmode="lin" valueType="num">
                                      <p:cBhvr>
                                        <p:cTn id="17" dur="500" fill="hold"/>
                                        <p:tgtEl>
                                          <p:spTgt spid="4825"/>
                                        </p:tgtEl>
                                        <p:attrNameLst>
                                          <p:attrName>ppt_w</p:attrName>
                                        </p:attrNameLst>
                                      </p:cBhvr>
                                      <p:tavLst>
                                        <p:tav tm="0">
                                          <p:val>
                                            <p:fltVal val="0"/>
                                          </p:val>
                                        </p:tav>
                                        <p:tav tm="100000">
                                          <p:val>
                                            <p:strVal val="#ppt_w"/>
                                          </p:val>
                                        </p:tav>
                                      </p:tavLst>
                                    </p:anim>
                                    <p:anim calcmode="lin" valueType="num">
                                      <p:cBhvr>
                                        <p:cTn id="18" dur="500" fill="hold"/>
                                        <p:tgtEl>
                                          <p:spTgt spid="4825"/>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4828"/>
                                        </p:tgtEl>
                                        <p:attrNameLst>
                                          <p:attrName>style.visibility</p:attrName>
                                        </p:attrNameLst>
                                      </p:cBhvr>
                                      <p:to>
                                        <p:strVal val="visible"/>
                                      </p:to>
                                    </p:set>
                                    <p:anim calcmode="lin" valueType="num">
                                      <p:cBhvr>
                                        <p:cTn id="22" dur="500" fill="hold"/>
                                        <p:tgtEl>
                                          <p:spTgt spid="4828"/>
                                        </p:tgtEl>
                                        <p:attrNameLst>
                                          <p:attrName>ppt_w</p:attrName>
                                        </p:attrNameLst>
                                      </p:cBhvr>
                                      <p:tavLst>
                                        <p:tav tm="0">
                                          <p:val>
                                            <p:fltVal val="0"/>
                                          </p:val>
                                        </p:tav>
                                        <p:tav tm="100000">
                                          <p:val>
                                            <p:strVal val="#ppt_w"/>
                                          </p:val>
                                        </p:tav>
                                      </p:tavLst>
                                    </p:anim>
                                    <p:anim calcmode="lin" valueType="num">
                                      <p:cBhvr>
                                        <p:cTn id="23" dur="500" fill="hold"/>
                                        <p:tgtEl>
                                          <p:spTgt spid="4828"/>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4829"/>
                                        </p:tgtEl>
                                        <p:attrNameLst>
                                          <p:attrName>style.visibility</p:attrName>
                                        </p:attrNameLst>
                                      </p:cBhvr>
                                      <p:to>
                                        <p:strVal val="visible"/>
                                      </p:to>
                                    </p:set>
                                    <p:anim calcmode="lin" valueType="num">
                                      <p:cBhvr>
                                        <p:cTn id="27" dur="500" fill="hold"/>
                                        <p:tgtEl>
                                          <p:spTgt spid="4829"/>
                                        </p:tgtEl>
                                        <p:attrNameLst>
                                          <p:attrName>ppt_w</p:attrName>
                                        </p:attrNameLst>
                                      </p:cBhvr>
                                      <p:tavLst>
                                        <p:tav tm="0">
                                          <p:val>
                                            <p:fltVal val="0"/>
                                          </p:val>
                                        </p:tav>
                                        <p:tav tm="100000">
                                          <p:val>
                                            <p:strVal val="#ppt_w"/>
                                          </p:val>
                                        </p:tav>
                                      </p:tavLst>
                                    </p:anim>
                                    <p:anim calcmode="lin" valueType="num">
                                      <p:cBhvr>
                                        <p:cTn id="28" dur="500" fill="hold"/>
                                        <p:tgtEl>
                                          <p:spTgt spid="4829"/>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4830"/>
                                        </p:tgtEl>
                                        <p:attrNameLst>
                                          <p:attrName>style.visibility</p:attrName>
                                        </p:attrNameLst>
                                      </p:cBhvr>
                                      <p:to>
                                        <p:strVal val="visible"/>
                                      </p:to>
                                    </p:set>
                                    <p:anim calcmode="lin" valueType="num">
                                      <p:cBhvr>
                                        <p:cTn id="32" dur="500" fill="hold"/>
                                        <p:tgtEl>
                                          <p:spTgt spid="4830"/>
                                        </p:tgtEl>
                                        <p:attrNameLst>
                                          <p:attrName>ppt_w</p:attrName>
                                        </p:attrNameLst>
                                      </p:cBhvr>
                                      <p:tavLst>
                                        <p:tav tm="0">
                                          <p:val>
                                            <p:fltVal val="0"/>
                                          </p:val>
                                        </p:tav>
                                        <p:tav tm="100000">
                                          <p:val>
                                            <p:strVal val="#ppt_w"/>
                                          </p:val>
                                        </p:tav>
                                      </p:tavLst>
                                    </p:anim>
                                    <p:anim calcmode="lin" valueType="num">
                                      <p:cBhvr>
                                        <p:cTn id="33" dur="500" fill="hold"/>
                                        <p:tgtEl>
                                          <p:spTgt spid="4830"/>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Class="entr" nodeType="afterEffect" presetSubtype="16" presetID="23" grpId="7" fill="hold">
                                  <p:stCondLst>
                                    <p:cond delay="0"/>
                                  </p:stCondLst>
                                  <p:iterate type="el" backwards="0">
                                    <p:tmAbs val="0"/>
                                  </p:iterate>
                                  <p:childTnLst>
                                    <p:set>
                                      <p:cBhvr>
                                        <p:cTn id="36" fill="hold"/>
                                        <p:tgtEl>
                                          <p:spTgt spid="4833"/>
                                        </p:tgtEl>
                                        <p:attrNameLst>
                                          <p:attrName>style.visibility</p:attrName>
                                        </p:attrNameLst>
                                      </p:cBhvr>
                                      <p:to>
                                        <p:strVal val="visible"/>
                                      </p:to>
                                    </p:set>
                                    <p:anim calcmode="lin" valueType="num">
                                      <p:cBhvr>
                                        <p:cTn id="37" dur="500" fill="hold"/>
                                        <p:tgtEl>
                                          <p:spTgt spid="4833"/>
                                        </p:tgtEl>
                                        <p:attrNameLst>
                                          <p:attrName>ppt_w</p:attrName>
                                        </p:attrNameLst>
                                      </p:cBhvr>
                                      <p:tavLst>
                                        <p:tav tm="0">
                                          <p:val>
                                            <p:fltVal val="0"/>
                                          </p:val>
                                        </p:tav>
                                        <p:tav tm="100000">
                                          <p:val>
                                            <p:strVal val="#ppt_w"/>
                                          </p:val>
                                        </p:tav>
                                      </p:tavLst>
                                    </p:anim>
                                    <p:anim calcmode="lin" valueType="num">
                                      <p:cBhvr>
                                        <p:cTn id="38" dur="500" fill="hold"/>
                                        <p:tgtEl>
                                          <p:spTgt spid="4833"/>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Class="entr" nodeType="afterEffect" presetSubtype="16" presetID="23" grpId="8" fill="hold">
                                  <p:stCondLst>
                                    <p:cond delay="0"/>
                                  </p:stCondLst>
                                  <p:iterate type="el" backwards="0">
                                    <p:tmAbs val="0"/>
                                  </p:iterate>
                                  <p:childTnLst>
                                    <p:set>
                                      <p:cBhvr>
                                        <p:cTn id="41" fill="hold"/>
                                        <p:tgtEl>
                                          <p:spTgt spid="4839"/>
                                        </p:tgtEl>
                                        <p:attrNameLst>
                                          <p:attrName>style.visibility</p:attrName>
                                        </p:attrNameLst>
                                      </p:cBhvr>
                                      <p:to>
                                        <p:strVal val="visible"/>
                                      </p:to>
                                    </p:set>
                                    <p:anim calcmode="lin" valueType="num">
                                      <p:cBhvr>
                                        <p:cTn id="42" dur="500" fill="hold"/>
                                        <p:tgtEl>
                                          <p:spTgt spid="4839"/>
                                        </p:tgtEl>
                                        <p:attrNameLst>
                                          <p:attrName>ppt_w</p:attrName>
                                        </p:attrNameLst>
                                      </p:cBhvr>
                                      <p:tavLst>
                                        <p:tav tm="0">
                                          <p:val>
                                            <p:fltVal val="0"/>
                                          </p:val>
                                        </p:tav>
                                        <p:tav tm="100000">
                                          <p:val>
                                            <p:strVal val="#ppt_w"/>
                                          </p:val>
                                        </p:tav>
                                      </p:tavLst>
                                    </p:anim>
                                    <p:anim calcmode="lin" valueType="num">
                                      <p:cBhvr>
                                        <p:cTn id="43" dur="500" fill="hold"/>
                                        <p:tgtEl>
                                          <p:spTgt spid="4839"/>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Class="entr" nodeType="afterEffect" presetSubtype="8" presetID="2" grpId="9" fill="hold">
                                  <p:stCondLst>
                                    <p:cond delay="0"/>
                                  </p:stCondLst>
                                  <p:iterate type="el" backwards="0">
                                    <p:tmAbs val="0"/>
                                  </p:iterate>
                                  <p:childTnLst>
                                    <p:set>
                                      <p:cBhvr>
                                        <p:cTn id="46" fill="hold"/>
                                        <p:tgtEl>
                                          <p:spTgt spid="4853"/>
                                        </p:tgtEl>
                                        <p:attrNameLst>
                                          <p:attrName>style.visibility</p:attrName>
                                        </p:attrNameLst>
                                      </p:cBhvr>
                                      <p:to>
                                        <p:strVal val="visible"/>
                                      </p:to>
                                    </p:set>
                                    <p:anim calcmode="lin" valueType="num">
                                      <p:cBhvr>
                                        <p:cTn id="47" dur="500" fill="hold"/>
                                        <p:tgtEl>
                                          <p:spTgt spid="4853"/>
                                        </p:tgtEl>
                                        <p:attrNameLst>
                                          <p:attrName>ppt_x</p:attrName>
                                        </p:attrNameLst>
                                      </p:cBhvr>
                                      <p:tavLst>
                                        <p:tav tm="0">
                                          <p:val>
                                            <p:strVal val="0-#ppt_w/2"/>
                                          </p:val>
                                        </p:tav>
                                        <p:tav tm="100000">
                                          <p:val>
                                            <p:strVal val="#ppt_x"/>
                                          </p:val>
                                        </p:tav>
                                      </p:tavLst>
                                    </p:anim>
                                    <p:anim calcmode="lin" valueType="num">
                                      <p:cBhvr>
                                        <p:cTn id="48" dur="500" fill="hold"/>
                                        <p:tgtEl>
                                          <p:spTgt spid="4853"/>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Class="entr" nodeType="afterEffect" presetSubtype="8" presetID="2" grpId="10" fill="hold">
                                  <p:stCondLst>
                                    <p:cond delay="0"/>
                                  </p:stCondLst>
                                  <p:iterate type="el" backwards="0">
                                    <p:tmAbs val="0"/>
                                  </p:iterate>
                                  <p:childTnLst>
                                    <p:set>
                                      <p:cBhvr>
                                        <p:cTn id="51" fill="hold"/>
                                        <p:tgtEl>
                                          <p:spTgt spid="4815"/>
                                        </p:tgtEl>
                                        <p:attrNameLst>
                                          <p:attrName>style.visibility</p:attrName>
                                        </p:attrNameLst>
                                      </p:cBhvr>
                                      <p:to>
                                        <p:strVal val="visible"/>
                                      </p:to>
                                    </p:set>
                                    <p:anim calcmode="lin" valueType="num">
                                      <p:cBhvr>
                                        <p:cTn id="52" dur="500" fill="hold"/>
                                        <p:tgtEl>
                                          <p:spTgt spid="4815"/>
                                        </p:tgtEl>
                                        <p:attrNameLst>
                                          <p:attrName>ppt_x</p:attrName>
                                        </p:attrNameLst>
                                      </p:cBhvr>
                                      <p:tavLst>
                                        <p:tav tm="0">
                                          <p:val>
                                            <p:strVal val="0-#ppt_w/2"/>
                                          </p:val>
                                        </p:tav>
                                        <p:tav tm="100000">
                                          <p:val>
                                            <p:strVal val="#ppt_x"/>
                                          </p:val>
                                        </p:tav>
                                      </p:tavLst>
                                    </p:anim>
                                    <p:anim calcmode="lin" valueType="num">
                                      <p:cBhvr>
                                        <p:cTn id="53" dur="500" fill="hold"/>
                                        <p:tgtEl>
                                          <p:spTgt spid="4815"/>
                                        </p:tgtEl>
                                        <p:attrNameLst>
                                          <p:attrName>ppt_y</p:attrName>
                                        </p:attrNameLst>
                                      </p:cBhvr>
                                      <p:tavLst>
                                        <p:tav tm="0">
                                          <p:val>
                                            <p:strVal val="#ppt_y"/>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Class="entr" nodeType="clickEffect" presetID="9" grpId="11" fill="hold">
                                  <p:stCondLst>
                                    <p:cond delay="0"/>
                                  </p:stCondLst>
                                  <p:iterate type="el" backwards="0">
                                    <p:tmAbs val="0"/>
                                  </p:iterate>
                                  <p:childTnLst>
                                    <p:set>
                                      <p:cBhvr>
                                        <p:cTn id="57" fill="hold"/>
                                        <p:tgtEl>
                                          <p:spTgt spid="4856"/>
                                        </p:tgtEl>
                                        <p:attrNameLst>
                                          <p:attrName>style.visibility</p:attrName>
                                        </p:attrNameLst>
                                      </p:cBhvr>
                                      <p:to>
                                        <p:strVal val="visible"/>
                                      </p:to>
                                    </p:set>
                                    <p:animEffect filter="dissolve" transition="in">
                                      <p:cBhvr>
                                        <p:cTn id="58" dur="500"/>
                                        <p:tgtEl>
                                          <p:spTgt spid="4856"/>
                                        </p:tgtEl>
                                      </p:cBhvr>
                                    </p:animEffect>
                                  </p:childTnLst>
                                </p:cTn>
                              </p:par>
                            </p:childTnLst>
                          </p:cTn>
                        </p:par>
                        <p:par>
                          <p:cTn id="59" fill="hold">
                            <p:stCondLst>
                              <p:cond delay="500"/>
                            </p:stCondLst>
                            <p:childTnLst>
                              <p:par>
                                <p:cTn id="60" presetClass="entr" nodeType="afterEffect" presetID="9" grpId="12" fill="hold">
                                  <p:stCondLst>
                                    <p:cond delay="0"/>
                                  </p:stCondLst>
                                  <p:iterate type="el" backwards="0">
                                    <p:tmAbs val="0"/>
                                  </p:iterate>
                                  <p:childTnLst>
                                    <p:set>
                                      <p:cBhvr>
                                        <p:cTn id="61" fill="hold"/>
                                        <p:tgtEl>
                                          <p:spTgt spid="4857"/>
                                        </p:tgtEl>
                                        <p:attrNameLst>
                                          <p:attrName>style.visibility</p:attrName>
                                        </p:attrNameLst>
                                      </p:cBhvr>
                                      <p:to>
                                        <p:strVal val="visible"/>
                                      </p:to>
                                    </p:set>
                                    <p:animEffect filter="dissolve" transition="in">
                                      <p:cBhvr>
                                        <p:cTn id="62" dur="500"/>
                                        <p:tgtEl>
                                          <p:spTgt spid="4857"/>
                                        </p:tgtEl>
                                      </p:cBhvr>
                                    </p:animEffect>
                                  </p:childTnLst>
                                </p:cTn>
                              </p:par>
                            </p:childTnLst>
                          </p:cTn>
                        </p:par>
                        <p:par>
                          <p:cTn id="63" fill="hold">
                            <p:stCondLst>
                              <p:cond delay="1000"/>
                            </p:stCondLst>
                            <p:childTnLst>
                              <p:par>
                                <p:cTn id="64" presetClass="entr" nodeType="afterEffect" presetID="9" grpId="13" fill="hold">
                                  <p:stCondLst>
                                    <p:cond delay="0"/>
                                  </p:stCondLst>
                                  <p:iterate type="el" backwards="0">
                                    <p:tmAbs val="0"/>
                                  </p:iterate>
                                  <p:childTnLst>
                                    <p:set>
                                      <p:cBhvr>
                                        <p:cTn id="65" fill="hold"/>
                                        <p:tgtEl>
                                          <p:spTgt spid="4858"/>
                                        </p:tgtEl>
                                        <p:attrNameLst>
                                          <p:attrName>style.visibility</p:attrName>
                                        </p:attrNameLst>
                                      </p:cBhvr>
                                      <p:to>
                                        <p:strVal val="visible"/>
                                      </p:to>
                                    </p:set>
                                    <p:animEffect filter="dissolve" transition="in">
                                      <p:cBhvr>
                                        <p:cTn id="66" dur="500"/>
                                        <p:tgtEl>
                                          <p:spTgt spid="4858"/>
                                        </p:tgtEl>
                                      </p:cBhvr>
                                    </p:animEffect>
                                  </p:childTnLst>
                                </p:cTn>
                              </p:par>
                            </p:childTnLst>
                          </p:cTn>
                        </p:par>
                        <p:par>
                          <p:cTn id="67" fill="hold">
                            <p:stCondLst>
                              <p:cond delay="1500"/>
                            </p:stCondLst>
                            <p:childTnLst>
                              <p:par>
                                <p:cTn id="68" presetClass="entr" nodeType="afterEffect" presetID="9" grpId="14" fill="hold">
                                  <p:stCondLst>
                                    <p:cond delay="0"/>
                                  </p:stCondLst>
                                  <p:iterate type="el" backwards="0">
                                    <p:tmAbs val="0"/>
                                  </p:iterate>
                                  <p:childTnLst>
                                    <p:set>
                                      <p:cBhvr>
                                        <p:cTn id="69" fill="hold"/>
                                        <p:tgtEl>
                                          <p:spTgt spid="4859"/>
                                        </p:tgtEl>
                                        <p:attrNameLst>
                                          <p:attrName>style.visibility</p:attrName>
                                        </p:attrNameLst>
                                      </p:cBhvr>
                                      <p:to>
                                        <p:strVal val="visible"/>
                                      </p:to>
                                    </p:set>
                                    <p:animEffect filter="dissolve" transition="in">
                                      <p:cBhvr>
                                        <p:cTn id="70" dur="500"/>
                                        <p:tgtEl>
                                          <p:spTgt spid="4859"/>
                                        </p:tgtEl>
                                      </p:cBhvr>
                                    </p:animEffect>
                                  </p:childTnLst>
                                </p:cTn>
                              </p:par>
                            </p:childTnLst>
                          </p:cTn>
                        </p:par>
                        <p:par>
                          <p:cTn id="71" fill="hold">
                            <p:stCondLst>
                              <p:cond delay="2000"/>
                            </p:stCondLst>
                            <p:childTnLst>
                              <p:par>
                                <p:cTn id="72" presetClass="entr" nodeType="afterEffect" presetSubtype="8" presetID="22" grpId="15" fill="hold">
                                  <p:stCondLst>
                                    <p:cond delay="500"/>
                                  </p:stCondLst>
                                  <p:iterate type="el" backwards="0">
                                    <p:tmAbs val="0"/>
                                  </p:iterate>
                                  <p:childTnLst>
                                    <p:set>
                                      <p:cBhvr>
                                        <p:cTn id="73" fill="hold"/>
                                        <p:tgtEl>
                                          <p:spTgt spid="4876"/>
                                        </p:tgtEl>
                                        <p:attrNameLst>
                                          <p:attrName>style.visibility</p:attrName>
                                        </p:attrNameLst>
                                      </p:cBhvr>
                                      <p:to>
                                        <p:strVal val="visible"/>
                                      </p:to>
                                    </p:set>
                                    <p:animEffect filter="wipe(left)" transition="in">
                                      <p:cBhvr>
                                        <p:cTn id="74" dur="500"/>
                                        <p:tgtEl>
                                          <p:spTgt spid="4876"/>
                                        </p:tgtEl>
                                      </p:cBhvr>
                                    </p:animEffect>
                                  </p:childTnLst>
                                </p:cTn>
                              </p:par>
                            </p:childTnLst>
                          </p:cTn>
                        </p:par>
                        <p:par>
                          <p:cTn id="75" fill="hold">
                            <p:stCondLst>
                              <p:cond delay="3000"/>
                            </p:stCondLst>
                            <p:childTnLst>
                              <p:par>
                                <p:cTn id="76" presetClass="entr" nodeType="afterEffect" presetSubtype="8" presetID="22" grpId="16" fill="hold">
                                  <p:stCondLst>
                                    <p:cond delay="500"/>
                                  </p:stCondLst>
                                  <p:iterate type="el" backwards="0">
                                    <p:tmAbs val="0"/>
                                  </p:iterate>
                                  <p:childTnLst>
                                    <p:set>
                                      <p:cBhvr>
                                        <p:cTn id="77" fill="hold"/>
                                        <p:tgtEl>
                                          <p:spTgt spid="4877"/>
                                        </p:tgtEl>
                                        <p:attrNameLst>
                                          <p:attrName>style.visibility</p:attrName>
                                        </p:attrNameLst>
                                      </p:cBhvr>
                                      <p:to>
                                        <p:strVal val="visible"/>
                                      </p:to>
                                    </p:set>
                                    <p:animEffect filter="wipe(left)" transition="in">
                                      <p:cBhvr>
                                        <p:cTn id="78" dur="500"/>
                                        <p:tgtEl>
                                          <p:spTgt spid="4877"/>
                                        </p:tgtEl>
                                      </p:cBhvr>
                                    </p:animEffect>
                                  </p:childTnLst>
                                </p:cTn>
                              </p:par>
                            </p:childTnLst>
                          </p:cTn>
                        </p:par>
                        <p:par>
                          <p:cTn id="79" fill="hold">
                            <p:stCondLst>
                              <p:cond delay="4000"/>
                            </p:stCondLst>
                            <p:childTnLst>
                              <p:par>
                                <p:cTn id="80" presetClass="entr" nodeType="afterEffect" presetSubtype="8" presetID="22" grpId="17" fill="hold">
                                  <p:stCondLst>
                                    <p:cond delay="500"/>
                                  </p:stCondLst>
                                  <p:iterate type="el" backwards="0">
                                    <p:tmAbs val="0"/>
                                  </p:iterate>
                                  <p:childTnLst>
                                    <p:set>
                                      <p:cBhvr>
                                        <p:cTn id="81" fill="hold"/>
                                        <p:tgtEl>
                                          <p:spTgt spid="4878"/>
                                        </p:tgtEl>
                                        <p:attrNameLst>
                                          <p:attrName>style.visibility</p:attrName>
                                        </p:attrNameLst>
                                      </p:cBhvr>
                                      <p:to>
                                        <p:strVal val="visible"/>
                                      </p:to>
                                    </p:set>
                                    <p:animEffect filter="wipe(left)" transition="in">
                                      <p:cBhvr>
                                        <p:cTn id="82" dur="500"/>
                                        <p:tgtEl>
                                          <p:spTgt spid="4878"/>
                                        </p:tgtEl>
                                      </p:cBhvr>
                                    </p:animEffect>
                                  </p:childTnLst>
                                </p:cTn>
                              </p:par>
                            </p:childTnLst>
                          </p:cTn>
                        </p:par>
                        <p:par>
                          <p:cTn id="83" fill="hold">
                            <p:stCondLst>
                              <p:cond delay="5000"/>
                            </p:stCondLst>
                            <p:childTnLst>
                              <p:par>
                                <p:cTn id="84" presetClass="entr" nodeType="afterEffect" presetSubtype="8" presetID="22" grpId="18" fill="hold">
                                  <p:stCondLst>
                                    <p:cond delay="500"/>
                                  </p:stCondLst>
                                  <p:iterate type="el" backwards="0">
                                    <p:tmAbs val="0"/>
                                  </p:iterate>
                                  <p:childTnLst>
                                    <p:set>
                                      <p:cBhvr>
                                        <p:cTn id="85" fill="hold"/>
                                        <p:tgtEl>
                                          <p:spTgt spid="4879"/>
                                        </p:tgtEl>
                                        <p:attrNameLst>
                                          <p:attrName>style.visibility</p:attrName>
                                        </p:attrNameLst>
                                      </p:cBhvr>
                                      <p:to>
                                        <p:strVal val="visible"/>
                                      </p:to>
                                    </p:set>
                                    <p:animEffect filter="wipe(left)" transition="in">
                                      <p:cBhvr>
                                        <p:cTn id="86" dur="500"/>
                                        <p:tgtEl>
                                          <p:spTgt spid="4879"/>
                                        </p:tgtEl>
                                      </p:cBhvr>
                                    </p:animEffect>
                                  </p:childTnLst>
                                </p:cTn>
                              </p:par>
                            </p:childTnLst>
                          </p:cTn>
                        </p:par>
                        <p:par>
                          <p:cTn id="87" fill="hold">
                            <p:stCondLst>
                              <p:cond delay="6000"/>
                            </p:stCondLst>
                            <p:childTnLst>
                              <p:par>
                                <p:cTn id="88" presetClass="entr" nodeType="afterEffect" presetSubtype="8" presetID="22" grpId="19" fill="hold">
                                  <p:stCondLst>
                                    <p:cond delay="500"/>
                                  </p:stCondLst>
                                  <p:iterate type="el" backwards="0">
                                    <p:tmAbs val="0"/>
                                  </p:iterate>
                                  <p:childTnLst>
                                    <p:set>
                                      <p:cBhvr>
                                        <p:cTn id="89" fill="hold"/>
                                        <p:tgtEl>
                                          <p:spTgt spid="4880"/>
                                        </p:tgtEl>
                                        <p:attrNameLst>
                                          <p:attrName>style.visibility</p:attrName>
                                        </p:attrNameLst>
                                      </p:cBhvr>
                                      <p:to>
                                        <p:strVal val="visible"/>
                                      </p:to>
                                    </p:set>
                                    <p:animEffect filter="wipe(left)" transition="in">
                                      <p:cBhvr>
                                        <p:cTn id="90" dur="500"/>
                                        <p:tgtEl>
                                          <p:spTgt spid="4880"/>
                                        </p:tgtEl>
                                      </p:cBhvr>
                                    </p:animEffect>
                                  </p:childTnLst>
                                </p:cTn>
                              </p:par>
                            </p:childTnLst>
                          </p:cTn>
                        </p:par>
                        <p:par>
                          <p:cTn id="91" fill="hold">
                            <p:stCondLst>
                              <p:cond delay="7000"/>
                            </p:stCondLst>
                            <p:childTnLst>
                              <p:par>
                                <p:cTn id="92" presetClass="entr" nodeType="afterEffect" presetSubtype="8" presetID="22" grpId="20" fill="hold">
                                  <p:stCondLst>
                                    <p:cond delay="500"/>
                                  </p:stCondLst>
                                  <p:iterate type="el" backwards="0">
                                    <p:tmAbs val="0"/>
                                  </p:iterate>
                                  <p:childTnLst>
                                    <p:set>
                                      <p:cBhvr>
                                        <p:cTn id="93" fill="hold"/>
                                        <p:tgtEl>
                                          <p:spTgt spid="4881"/>
                                        </p:tgtEl>
                                        <p:attrNameLst>
                                          <p:attrName>style.visibility</p:attrName>
                                        </p:attrNameLst>
                                      </p:cBhvr>
                                      <p:to>
                                        <p:strVal val="visible"/>
                                      </p:to>
                                    </p:set>
                                    <p:animEffect filter="wipe(left)" transition="in">
                                      <p:cBhvr>
                                        <p:cTn id="94" dur="500"/>
                                        <p:tgtEl>
                                          <p:spTgt spid="4881"/>
                                        </p:tgtEl>
                                      </p:cBhvr>
                                    </p:animEffect>
                                  </p:childTnLst>
                                </p:cTn>
                              </p:par>
                            </p:childTnLst>
                          </p:cTn>
                        </p:par>
                        <p:par>
                          <p:cTn id="95" fill="hold">
                            <p:stCondLst>
                              <p:cond delay="8000"/>
                            </p:stCondLst>
                            <p:childTnLst>
                              <p:par>
                                <p:cTn id="96" presetClass="entr" nodeType="afterEffect" presetSubtype="8" presetID="22" grpId="21" fill="hold">
                                  <p:stCondLst>
                                    <p:cond delay="500"/>
                                  </p:stCondLst>
                                  <p:iterate type="el" backwards="0">
                                    <p:tmAbs val="0"/>
                                  </p:iterate>
                                  <p:childTnLst>
                                    <p:set>
                                      <p:cBhvr>
                                        <p:cTn id="97" fill="hold"/>
                                        <p:tgtEl>
                                          <p:spTgt spid="4882"/>
                                        </p:tgtEl>
                                        <p:attrNameLst>
                                          <p:attrName>style.visibility</p:attrName>
                                        </p:attrNameLst>
                                      </p:cBhvr>
                                      <p:to>
                                        <p:strVal val="visible"/>
                                      </p:to>
                                    </p:set>
                                    <p:animEffect filter="wipe(left)" transition="in">
                                      <p:cBhvr>
                                        <p:cTn id="98" dur="500"/>
                                        <p:tgtEl>
                                          <p:spTgt spid="4882"/>
                                        </p:tgtEl>
                                      </p:cBhvr>
                                    </p:animEffect>
                                  </p:childTnLst>
                                </p:cTn>
                              </p:par>
                            </p:childTnLst>
                          </p:cTn>
                        </p:par>
                        <p:par>
                          <p:cTn id="99" fill="hold">
                            <p:stCondLst>
                              <p:cond delay="9000"/>
                            </p:stCondLst>
                            <p:childTnLst>
                              <p:par>
                                <p:cTn id="100" presetClass="entr" nodeType="afterEffect" presetSubtype="8" presetID="22" grpId="22" fill="hold">
                                  <p:stCondLst>
                                    <p:cond delay="500"/>
                                  </p:stCondLst>
                                  <p:iterate type="el" backwards="0">
                                    <p:tmAbs val="0"/>
                                  </p:iterate>
                                  <p:childTnLst>
                                    <p:set>
                                      <p:cBhvr>
                                        <p:cTn id="101" fill="hold"/>
                                        <p:tgtEl>
                                          <p:spTgt spid="4883"/>
                                        </p:tgtEl>
                                        <p:attrNameLst>
                                          <p:attrName>style.visibility</p:attrName>
                                        </p:attrNameLst>
                                      </p:cBhvr>
                                      <p:to>
                                        <p:strVal val="visible"/>
                                      </p:to>
                                    </p:set>
                                    <p:animEffect filter="wipe(left)" transition="in">
                                      <p:cBhvr>
                                        <p:cTn id="102" dur="500"/>
                                        <p:tgtEl>
                                          <p:spTgt spid="4883"/>
                                        </p:tgtEl>
                                      </p:cBhvr>
                                    </p:animEffect>
                                  </p:childTnLst>
                                </p:cTn>
                              </p:par>
                            </p:childTnLst>
                          </p:cTn>
                        </p:par>
                        <p:par>
                          <p:cTn id="103" fill="hold">
                            <p:stCondLst>
                              <p:cond delay="10000"/>
                            </p:stCondLst>
                            <p:childTnLst>
                              <p:par>
                                <p:cTn id="104" presetClass="entr" nodeType="afterEffect" presetSubtype="8" presetID="22" grpId="23" fill="hold">
                                  <p:stCondLst>
                                    <p:cond delay="500"/>
                                  </p:stCondLst>
                                  <p:iterate type="el" backwards="0">
                                    <p:tmAbs val="0"/>
                                  </p:iterate>
                                  <p:childTnLst>
                                    <p:set>
                                      <p:cBhvr>
                                        <p:cTn id="105" fill="hold"/>
                                        <p:tgtEl>
                                          <p:spTgt spid="4884"/>
                                        </p:tgtEl>
                                        <p:attrNameLst>
                                          <p:attrName>style.visibility</p:attrName>
                                        </p:attrNameLst>
                                      </p:cBhvr>
                                      <p:to>
                                        <p:strVal val="visible"/>
                                      </p:to>
                                    </p:set>
                                    <p:animEffect filter="wipe(left)" transition="in">
                                      <p:cBhvr>
                                        <p:cTn id="106" dur="500"/>
                                        <p:tgtEl>
                                          <p:spTgt spid="4884"/>
                                        </p:tgtEl>
                                      </p:cBhvr>
                                    </p:animEffect>
                                  </p:childTnLst>
                                </p:cTn>
                              </p:par>
                            </p:childTnLst>
                          </p:cTn>
                        </p:par>
                        <p:par>
                          <p:cTn id="107" fill="hold">
                            <p:stCondLst>
                              <p:cond delay="11000"/>
                            </p:stCondLst>
                            <p:childTnLst>
                              <p:par>
                                <p:cTn id="108" presetClass="entr" nodeType="afterEffect" presetSubtype="8" presetID="22" grpId="24" fill="hold">
                                  <p:stCondLst>
                                    <p:cond delay="500"/>
                                  </p:stCondLst>
                                  <p:iterate type="el" backwards="0">
                                    <p:tmAbs val="0"/>
                                  </p:iterate>
                                  <p:childTnLst>
                                    <p:set>
                                      <p:cBhvr>
                                        <p:cTn id="109" fill="hold"/>
                                        <p:tgtEl>
                                          <p:spTgt spid="4885"/>
                                        </p:tgtEl>
                                        <p:attrNameLst>
                                          <p:attrName>style.visibility</p:attrName>
                                        </p:attrNameLst>
                                      </p:cBhvr>
                                      <p:to>
                                        <p:strVal val="visible"/>
                                      </p:to>
                                    </p:set>
                                    <p:animEffect filter="wipe(left)" transition="in">
                                      <p:cBhvr>
                                        <p:cTn id="110" dur="500"/>
                                        <p:tgtEl>
                                          <p:spTgt spid="4885"/>
                                        </p:tgtEl>
                                      </p:cBhvr>
                                    </p:animEffect>
                                  </p:childTnLst>
                                </p:cTn>
                              </p:par>
                            </p:childTnLst>
                          </p:cTn>
                        </p:par>
                      </p:childTnLst>
                    </p:cTn>
                  </p:par>
                  <p:par>
                    <p:cTn id="111" fill="hold">
                      <p:stCondLst>
                        <p:cond delay="indefinite"/>
                      </p:stCondLst>
                      <p:childTnLst>
                        <p:par>
                          <p:cTn id="112" fill="hold">
                            <p:stCondLst>
                              <p:cond delay="0"/>
                            </p:stCondLst>
                            <p:childTnLst>
                              <p:par>
                                <p:cTn id="113" presetClass="entr" nodeType="clickEffect" presetSubtype="8" presetID="22" grpId="25" fill="hold">
                                  <p:stCondLst>
                                    <p:cond delay="0"/>
                                  </p:stCondLst>
                                  <p:iterate type="el" backwards="0">
                                    <p:tmAbs val="0"/>
                                  </p:iterate>
                                  <p:childTnLst>
                                    <p:set>
                                      <p:cBhvr>
                                        <p:cTn id="114" fill="hold"/>
                                        <p:tgtEl>
                                          <p:spTgt spid="4886"/>
                                        </p:tgtEl>
                                        <p:attrNameLst>
                                          <p:attrName>style.visibility</p:attrName>
                                        </p:attrNameLst>
                                      </p:cBhvr>
                                      <p:to>
                                        <p:strVal val="visible"/>
                                      </p:to>
                                    </p:set>
                                    <p:animEffect filter="wipe(left)" transition="in">
                                      <p:cBhvr>
                                        <p:cTn id="115" dur="500"/>
                                        <p:tgtEl>
                                          <p:spTgt spid="4886"/>
                                        </p:tgtEl>
                                      </p:cBhvr>
                                    </p:animEffect>
                                  </p:childTnLst>
                                </p:cTn>
                              </p:par>
                            </p:childTnLst>
                          </p:cTn>
                        </p:par>
                        <p:par>
                          <p:cTn id="116" fill="hold">
                            <p:stCondLst>
                              <p:cond delay="500"/>
                            </p:stCondLst>
                            <p:childTnLst>
                              <p:par>
                                <p:cTn id="117" presetClass="entr" nodeType="afterEffect" presetSubtype="2" presetID="2" grpId="26" fill="hold">
                                  <p:stCondLst>
                                    <p:cond delay="0"/>
                                  </p:stCondLst>
                                  <p:iterate type="el" backwards="0">
                                    <p:tmAbs val="0"/>
                                  </p:iterate>
                                  <p:childTnLst>
                                    <p:set>
                                      <p:cBhvr>
                                        <p:cTn id="118" fill="hold"/>
                                        <p:tgtEl>
                                          <p:spTgt spid="4860"/>
                                        </p:tgtEl>
                                        <p:attrNameLst>
                                          <p:attrName>style.visibility</p:attrName>
                                        </p:attrNameLst>
                                      </p:cBhvr>
                                      <p:to>
                                        <p:strVal val="visible"/>
                                      </p:to>
                                    </p:set>
                                    <p:anim calcmode="lin" valueType="num">
                                      <p:cBhvr>
                                        <p:cTn id="119" dur="500" fill="hold"/>
                                        <p:tgtEl>
                                          <p:spTgt spid="4860"/>
                                        </p:tgtEl>
                                        <p:attrNameLst>
                                          <p:attrName>ppt_x</p:attrName>
                                        </p:attrNameLst>
                                      </p:cBhvr>
                                      <p:tavLst>
                                        <p:tav tm="0">
                                          <p:val>
                                            <p:strVal val="1+#ppt_w/2"/>
                                          </p:val>
                                        </p:tav>
                                        <p:tav tm="100000">
                                          <p:val>
                                            <p:strVal val="#ppt_x"/>
                                          </p:val>
                                        </p:tav>
                                      </p:tavLst>
                                    </p:anim>
                                    <p:anim calcmode="lin" valueType="num">
                                      <p:cBhvr>
                                        <p:cTn id="120" dur="500" fill="hold"/>
                                        <p:tgtEl>
                                          <p:spTgt spid="4860"/>
                                        </p:tgtEl>
                                        <p:attrNameLst>
                                          <p:attrName>ppt_y</p:attrName>
                                        </p:attrNameLst>
                                      </p:cBhvr>
                                      <p:tavLst>
                                        <p:tav tm="0">
                                          <p:val>
                                            <p:strVal val="#ppt_y"/>
                                          </p:val>
                                        </p:tav>
                                        <p:tav tm="100000">
                                          <p:val>
                                            <p:strVal val="#ppt_y"/>
                                          </p:val>
                                        </p:tav>
                                      </p:tavLst>
                                    </p:anim>
                                  </p:childTnLst>
                                </p:cTn>
                              </p:par>
                            </p:childTnLst>
                          </p:cTn>
                        </p:par>
                        <p:par>
                          <p:cTn id="121" fill="hold">
                            <p:stCondLst>
                              <p:cond delay="1000"/>
                            </p:stCondLst>
                            <p:childTnLst>
                              <p:par>
                                <p:cTn id="122" presetClass="entr" nodeType="afterEffect" presetSubtype="2" presetID="2" grpId="27" fill="hold">
                                  <p:stCondLst>
                                    <p:cond delay="0"/>
                                  </p:stCondLst>
                                  <p:iterate type="el" backwards="0">
                                    <p:tmAbs val="0"/>
                                  </p:iterate>
                                  <p:childTnLst>
                                    <p:set>
                                      <p:cBhvr>
                                        <p:cTn id="123" fill="hold"/>
                                        <p:tgtEl>
                                          <p:spTgt spid="4861"/>
                                        </p:tgtEl>
                                        <p:attrNameLst>
                                          <p:attrName>style.visibility</p:attrName>
                                        </p:attrNameLst>
                                      </p:cBhvr>
                                      <p:to>
                                        <p:strVal val="visible"/>
                                      </p:to>
                                    </p:set>
                                    <p:anim calcmode="lin" valueType="num">
                                      <p:cBhvr>
                                        <p:cTn id="124" dur="500" fill="hold"/>
                                        <p:tgtEl>
                                          <p:spTgt spid="4861"/>
                                        </p:tgtEl>
                                        <p:attrNameLst>
                                          <p:attrName>ppt_x</p:attrName>
                                        </p:attrNameLst>
                                      </p:cBhvr>
                                      <p:tavLst>
                                        <p:tav tm="0">
                                          <p:val>
                                            <p:strVal val="1+#ppt_w/2"/>
                                          </p:val>
                                        </p:tav>
                                        <p:tav tm="100000">
                                          <p:val>
                                            <p:strVal val="#ppt_x"/>
                                          </p:val>
                                        </p:tav>
                                      </p:tavLst>
                                    </p:anim>
                                    <p:anim calcmode="lin" valueType="num">
                                      <p:cBhvr>
                                        <p:cTn id="125" dur="500" fill="hold"/>
                                        <p:tgtEl>
                                          <p:spTgt spid="4861"/>
                                        </p:tgtEl>
                                        <p:attrNameLst>
                                          <p:attrName>ppt_y</p:attrName>
                                        </p:attrNameLst>
                                      </p:cBhvr>
                                      <p:tavLst>
                                        <p:tav tm="0">
                                          <p:val>
                                            <p:strVal val="#ppt_y"/>
                                          </p:val>
                                        </p:tav>
                                        <p:tav tm="100000">
                                          <p:val>
                                            <p:strVal val="#ppt_y"/>
                                          </p:val>
                                        </p:tav>
                                      </p:tavLst>
                                    </p:anim>
                                  </p:childTnLst>
                                </p:cTn>
                              </p:par>
                            </p:childTnLst>
                          </p:cTn>
                        </p:par>
                        <p:par>
                          <p:cTn id="126" fill="hold">
                            <p:stCondLst>
                              <p:cond delay="1500"/>
                            </p:stCondLst>
                            <p:childTnLst>
                              <p:par>
                                <p:cTn id="127" presetClass="entr" nodeType="afterEffect" presetSubtype="2" presetID="2" grpId="28" fill="hold">
                                  <p:stCondLst>
                                    <p:cond delay="0"/>
                                  </p:stCondLst>
                                  <p:iterate type="el" backwards="0">
                                    <p:tmAbs val="0"/>
                                  </p:iterate>
                                  <p:childTnLst>
                                    <p:set>
                                      <p:cBhvr>
                                        <p:cTn id="128" fill="hold"/>
                                        <p:tgtEl>
                                          <p:spTgt spid="4875"/>
                                        </p:tgtEl>
                                        <p:attrNameLst>
                                          <p:attrName>style.visibility</p:attrName>
                                        </p:attrNameLst>
                                      </p:cBhvr>
                                      <p:to>
                                        <p:strVal val="visible"/>
                                      </p:to>
                                    </p:set>
                                    <p:anim calcmode="lin" valueType="num">
                                      <p:cBhvr>
                                        <p:cTn id="129" dur="500" fill="hold"/>
                                        <p:tgtEl>
                                          <p:spTgt spid="4875"/>
                                        </p:tgtEl>
                                        <p:attrNameLst>
                                          <p:attrName>ppt_x</p:attrName>
                                        </p:attrNameLst>
                                      </p:cBhvr>
                                      <p:tavLst>
                                        <p:tav tm="0">
                                          <p:val>
                                            <p:strVal val="1+#ppt_w/2"/>
                                          </p:val>
                                        </p:tav>
                                        <p:tav tm="100000">
                                          <p:val>
                                            <p:strVal val="#ppt_x"/>
                                          </p:val>
                                        </p:tav>
                                      </p:tavLst>
                                    </p:anim>
                                    <p:anim calcmode="lin" valueType="num">
                                      <p:cBhvr>
                                        <p:cTn id="130" dur="500" fill="hold"/>
                                        <p:tgtEl>
                                          <p:spTgt spid="487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877" grpId="16"/>
      <p:bldP build="whole" bldLvl="1" animBg="1" rev="0" advAuto="0" spid="4859" grpId="14"/>
      <p:bldP build="whole" bldLvl="1" animBg="1" rev="0" advAuto="0" spid="4817" grpId="2"/>
      <p:bldP build="whole" bldLvl="1" animBg="1" rev="0" advAuto="0" spid="4858" grpId="13"/>
      <p:bldP build="whole" bldLvl="1" animBg="1" rev="0" advAuto="0" spid="4816" grpId="1"/>
      <p:bldP build="whole" bldLvl="1" animBg="1" rev="0" advAuto="0" spid="4876" grpId="15"/>
      <p:bldP build="whole" bldLvl="1" animBg="1" rev="0" advAuto="0" spid="4839" grpId="8"/>
      <p:bldP build="whole" bldLvl="1" animBg="1" rev="0" advAuto="0" spid="4857" grpId="12"/>
      <p:bldP build="whole" bldLvl="1" animBg="1" rev="0" advAuto="0" spid="4860" grpId="26"/>
      <p:bldP build="whole" bldLvl="1" animBg="1" rev="0" advAuto="0" spid="4856" grpId="11"/>
      <p:bldP build="whole" bldLvl="1" animBg="1" rev="0" advAuto="0" spid="4886" grpId="25"/>
      <p:bldP build="whole" bldLvl="1" animBg="1" rev="0" advAuto="0" spid="4853" grpId="9"/>
      <p:bldP build="whole" bldLvl="1" animBg="1" rev="0" advAuto="0" spid="4833" grpId="7"/>
      <p:bldP build="whole" bldLvl="1" animBg="1" rev="0" advAuto="0" spid="4825" grpId="3"/>
      <p:bldP build="whole" bldLvl="1" animBg="1" rev="0" advAuto="0" spid="4885" grpId="24"/>
      <p:bldP build="whole" bldLvl="1" animBg="1" rev="0" advAuto="0" spid="4861" grpId="27"/>
      <p:bldP build="whole" bldLvl="1" animBg="1" rev="0" advAuto="0" spid="4884" grpId="23"/>
      <p:bldP build="whole" bldLvl="1" animBg="1" rev="0" advAuto="0" spid="4828" grpId="4"/>
      <p:bldP build="whole" bldLvl="1" animBg="1" rev="0" advAuto="0" spid="4875" grpId="28"/>
      <p:bldP build="whole" bldLvl="1" animBg="1" rev="0" advAuto="0" spid="4883" grpId="22"/>
      <p:bldP build="whole" bldLvl="1" animBg="1" rev="0" advAuto="0" spid="4815" grpId="10"/>
      <p:bldP build="whole" bldLvl="1" animBg="1" rev="0" advAuto="0" spid="4882" grpId="21"/>
      <p:bldP build="whole" bldLvl="1" animBg="1" rev="0" advAuto="0" spid="4881" grpId="20"/>
      <p:bldP build="whole" bldLvl="1" animBg="1" rev="0" advAuto="0" spid="4880" grpId="19"/>
      <p:bldP build="whole" bldLvl="1" animBg="1" rev="0" advAuto="0" spid="4879" grpId="18"/>
      <p:bldP build="whole" bldLvl="1" animBg="1" rev="0" advAuto="0" spid="4830" grpId="6"/>
      <p:bldP build="whole" bldLvl="1" animBg="1" rev="0" advAuto="0" spid="4878" grpId="17"/>
      <p:bldP build="whole" bldLvl="1" animBg="1" rev="0" advAuto="0" spid="4829" grpId="5"/>
    </p:bldLst>
  </p:timing>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36000">
              <a:srgbClr val="FFEFD4"/>
            </a:gs>
            <a:gs pos="87000">
              <a:srgbClr val="FFDFA9"/>
            </a:gs>
          </a:gsLst>
          <a:lin ang="3600000" scaled="0"/>
        </a:gradFill>
      </p:bgPr>
    </p:bg>
    <p:spTree>
      <p:nvGrpSpPr>
        <p:cNvPr id="1" name=""/>
        <p:cNvGrpSpPr/>
        <p:nvPr/>
      </p:nvGrpSpPr>
      <p:grpSpPr>
        <a:xfrm>
          <a:off x="0" y="0"/>
          <a:ext cx="0" cy="0"/>
          <a:chOff x="0" y="0"/>
          <a:chExt cx="0" cy="0"/>
        </a:xfrm>
      </p:grpSpPr>
      <p:sp>
        <p:nvSpPr>
          <p:cNvPr id="488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88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4890" name="Freeform 3"/>
          <p:cNvSpPr/>
          <p:nvPr/>
        </p:nvSpPr>
        <p:spPr>
          <a:xfrm>
            <a:off x="-1900978" y="983169"/>
            <a:ext cx="7264459" cy="4404078"/>
          </a:xfrm>
          <a:custGeom>
            <a:avLst/>
            <a:gdLst/>
            <a:ahLst/>
            <a:cxnLst>
              <a:cxn ang="0">
                <a:pos x="wd2" y="hd2"/>
              </a:cxn>
              <a:cxn ang="5400000">
                <a:pos x="wd2" y="hd2"/>
              </a:cxn>
              <a:cxn ang="10800000">
                <a:pos x="wd2" y="hd2"/>
              </a:cxn>
              <a:cxn ang="16200000">
                <a:pos x="wd2" y="hd2"/>
              </a:cxn>
            </a:cxnLst>
            <a:rect l="0" t="0" r="r" b="b"/>
            <a:pathLst>
              <a:path w="21600" h="21496" fill="norm" stroke="1" extrusionOk="0">
                <a:moveTo>
                  <a:pt x="6608" y="20599"/>
                </a:moveTo>
                <a:cubicBezTo>
                  <a:pt x="6639" y="20595"/>
                  <a:pt x="6668" y="20634"/>
                  <a:pt x="6658" y="20730"/>
                </a:cubicBezTo>
                <a:cubicBezTo>
                  <a:pt x="6621" y="20730"/>
                  <a:pt x="6584" y="20730"/>
                  <a:pt x="6547" y="20730"/>
                </a:cubicBezTo>
                <a:cubicBezTo>
                  <a:pt x="6545" y="20651"/>
                  <a:pt x="6577" y="20603"/>
                  <a:pt x="6608" y="20599"/>
                </a:cubicBezTo>
                <a:close/>
                <a:moveTo>
                  <a:pt x="19201" y="19174"/>
                </a:moveTo>
                <a:cubicBezTo>
                  <a:pt x="19266" y="19175"/>
                  <a:pt x="19365" y="19223"/>
                  <a:pt x="19456" y="19193"/>
                </a:cubicBezTo>
                <a:cubicBezTo>
                  <a:pt x="19484" y="19504"/>
                  <a:pt x="19397" y="19610"/>
                  <a:pt x="19261" y="19634"/>
                </a:cubicBezTo>
                <a:cubicBezTo>
                  <a:pt x="19242" y="19488"/>
                  <a:pt x="19118" y="19268"/>
                  <a:pt x="19149" y="19193"/>
                </a:cubicBezTo>
                <a:cubicBezTo>
                  <a:pt x="19162" y="19179"/>
                  <a:pt x="19179" y="19174"/>
                  <a:pt x="19201" y="19174"/>
                </a:cubicBezTo>
                <a:close/>
                <a:moveTo>
                  <a:pt x="21037" y="19052"/>
                </a:moveTo>
                <a:cubicBezTo>
                  <a:pt x="21093" y="19133"/>
                  <a:pt x="21166" y="19181"/>
                  <a:pt x="21176" y="19343"/>
                </a:cubicBezTo>
                <a:cubicBezTo>
                  <a:pt x="21173" y="19630"/>
                  <a:pt x="20962" y="19552"/>
                  <a:pt x="20954" y="19830"/>
                </a:cubicBezTo>
                <a:cubicBezTo>
                  <a:pt x="20918" y="19830"/>
                  <a:pt x="20879" y="19830"/>
                  <a:pt x="20842" y="19830"/>
                </a:cubicBezTo>
                <a:cubicBezTo>
                  <a:pt x="20871" y="20042"/>
                  <a:pt x="20785" y="20055"/>
                  <a:pt x="20759" y="20171"/>
                </a:cubicBezTo>
                <a:cubicBezTo>
                  <a:pt x="20659" y="20147"/>
                  <a:pt x="20599" y="20092"/>
                  <a:pt x="20508" y="20171"/>
                </a:cubicBezTo>
                <a:cubicBezTo>
                  <a:pt x="20556" y="19975"/>
                  <a:pt x="20589" y="19759"/>
                  <a:pt x="20704" y="19683"/>
                </a:cubicBezTo>
                <a:cubicBezTo>
                  <a:pt x="20778" y="19636"/>
                  <a:pt x="20795" y="19489"/>
                  <a:pt x="20842" y="19392"/>
                </a:cubicBezTo>
                <a:cubicBezTo>
                  <a:pt x="20868" y="19354"/>
                  <a:pt x="20905" y="19339"/>
                  <a:pt x="20954" y="19343"/>
                </a:cubicBezTo>
                <a:cubicBezTo>
                  <a:pt x="20953" y="19196"/>
                  <a:pt x="21013" y="19154"/>
                  <a:pt x="21037" y="19052"/>
                </a:cubicBezTo>
                <a:close/>
                <a:moveTo>
                  <a:pt x="21267" y="18240"/>
                </a:moveTo>
                <a:cubicBezTo>
                  <a:pt x="21354" y="18217"/>
                  <a:pt x="21356" y="18344"/>
                  <a:pt x="21350" y="18483"/>
                </a:cubicBezTo>
                <a:cubicBezTo>
                  <a:pt x="21482" y="18502"/>
                  <a:pt x="21533" y="18380"/>
                  <a:pt x="21600" y="18531"/>
                </a:cubicBezTo>
                <a:cubicBezTo>
                  <a:pt x="21578" y="18639"/>
                  <a:pt x="21503" y="18654"/>
                  <a:pt x="21462" y="18727"/>
                </a:cubicBezTo>
                <a:cubicBezTo>
                  <a:pt x="21393" y="18930"/>
                  <a:pt x="21387" y="19248"/>
                  <a:pt x="21211" y="19263"/>
                </a:cubicBezTo>
                <a:cubicBezTo>
                  <a:pt x="21219" y="19116"/>
                  <a:pt x="21343" y="18923"/>
                  <a:pt x="21156" y="18971"/>
                </a:cubicBezTo>
                <a:cubicBezTo>
                  <a:pt x="21135" y="18756"/>
                  <a:pt x="21245" y="18771"/>
                  <a:pt x="21267" y="18628"/>
                </a:cubicBezTo>
                <a:cubicBezTo>
                  <a:pt x="21267" y="18499"/>
                  <a:pt x="21267" y="18370"/>
                  <a:pt x="21267" y="18240"/>
                </a:cubicBezTo>
                <a:close/>
                <a:moveTo>
                  <a:pt x="13338" y="15145"/>
                </a:moveTo>
                <a:cubicBezTo>
                  <a:pt x="13453" y="15123"/>
                  <a:pt x="13346" y="15488"/>
                  <a:pt x="13450" y="15485"/>
                </a:cubicBezTo>
                <a:cubicBezTo>
                  <a:pt x="13444" y="15849"/>
                  <a:pt x="13343" y="16051"/>
                  <a:pt x="13393" y="16264"/>
                </a:cubicBezTo>
                <a:cubicBezTo>
                  <a:pt x="13368" y="16286"/>
                  <a:pt x="13344" y="16308"/>
                  <a:pt x="13338" y="16363"/>
                </a:cubicBezTo>
                <a:cubicBezTo>
                  <a:pt x="13338" y="16444"/>
                  <a:pt x="13338" y="16524"/>
                  <a:pt x="13338" y="16606"/>
                </a:cubicBezTo>
                <a:cubicBezTo>
                  <a:pt x="13263" y="16827"/>
                  <a:pt x="13287" y="16924"/>
                  <a:pt x="13226" y="17142"/>
                </a:cubicBezTo>
                <a:cubicBezTo>
                  <a:pt x="13122" y="17105"/>
                  <a:pt x="13094" y="17200"/>
                  <a:pt x="13004" y="17191"/>
                </a:cubicBezTo>
                <a:cubicBezTo>
                  <a:pt x="12901" y="17021"/>
                  <a:pt x="12981" y="16826"/>
                  <a:pt x="12920" y="16606"/>
                </a:cubicBezTo>
                <a:cubicBezTo>
                  <a:pt x="12960" y="16530"/>
                  <a:pt x="12979" y="16416"/>
                  <a:pt x="13004" y="16314"/>
                </a:cubicBezTo>
                <a:cubicBezTo>
                  <a:pt x="13017" y="16162"/>
                  <a:pt x="12955" y="16142"/>
                  <a:pt x="12977" y="15973"/>
                </a:cubicBezTo>
                <a:cubicBezTo>
                  <a:pt x="13044" y="15829"/>
                  <a:pt x="13106" y="15681"/>
                  <a:pt x="13226" y="15632"/>
                </a:cubicBezTo>
                <a:cubicBezTo>
                  <a:pt x="13246" y="15439"/>
                  <a:pt x="13289" y="15287"/>
                  <a:pt x="13338" y="15145"/>
                </a:cubicBezTo>
                <a:close/>
                <a:moveTo>
                  <a:pt x="19407" y="15022"/>
                </a:moveTo>
                <a:cubicBezTo>
                  <a:pt x="19457" y="15017"/>
                  <a:pt x="19466" y="15082"/>
                  <a:pt x="19518" y="15071"/>
                </a:cubicBezTo>
                <a:cubicBezTo>
                  <a:pt x="19486" y="15517"/>
                  <a:pt x="19675" y="15575"/>
                  <a:pt x="19685" y="15948"/>
                </a:cubicBezTo>
                <a:cubicBezTo>
                  <a:pt x="19732" y="15996"/>
                  <a:pt x="19741" y="16110"/>
                  <a:pt x="19795" y="16143"/>
                </a:cubicBezTo>
                <a:cubicBezTo>
                  <a:pt x="19774" y="16393"/>
                  <a:pt x="19834" y="16498"/>
                  <a:pt x="19823" y="16728"/>
                </a:cubicBezTo>
                <a:cubicBezTo>
                  <a:pt x="19847" y="16872"/>
                  <a:pt x="19893" y="16663"/>
                  <a:pt x="19962" y="16728"/>
                </a:cubicBezTo>
                <a:cubicBezTo>
                  <a:pt x="19992" y="17003"/>
                  <a:pt x="20061" y="17307"/>
                  <a:pt x="20045" y="17605"/>
                </a:cubicBezTo>
                <a:cubicBezTo>
                  <a:pt x="20038" y="17767"/>
                  <a:pt x="19958" y="17871"/>
                  <a:pt x="19990" y="18044"/>
                </a:cubicBezTo>
                <a:cubicBezTo>
                  <a:pt x="19895" y="18055"/>
                  <a:pt x="19920" y="18276"/>
                  <a:pt x="19823" y="18287"/>
                </a:cubicBezTo>
                <a:cubicBezTo>
                  <a:pt x="19845" y="18553"/>
                  <a:pt x="19699" y="18523"/>
                  <a:pt x="19713" y="18772"/>
                </a:cubicBezTo>
                <a:cubicBezTo>
                  <a:pt x="19612" y="18808"/>
                  <a:pt x="19560" y="18931"/>
                  <a:pt x="19490" y="19019"/>
                </a:cubicBezTo>
                <a:cubicBezTo>
                  <a:pt x="19217" y="19015"/>
                  <a:pt x="19112" y="19004"/>
                  <a:pt x="18934" y="18823"/>
                </a:cubicBezTo>
                <a:cubicBezTo>
                  <a:pt x="18972" y="18759"/>
                  <a:pt x="18961" y="18611"/>
                  <a:pt x="18962" y="18482"/>
                </a:cubicBezTo>
                <a:cubicBezTo>
                  <a:pt x="18842" y="18595"/>
                  <a:pt x="18876" y="18391"/>
                  <a:pt x="18767" y="18482"/>
                </a:cubicBezTo>
                <a:cubicBezTo>
                  <a:pt x="18732" y="18302"/>
                  <a:pt x="18681" y="18146"/>
                  <a:pt x="18601" y="18044"/>
                </a:cubicBezTo>
                <a:cubicBezTo>
                  <a:pt x="18366" y="18021"/>
                  <a:pt x="18171" y="18070"/>
                  <a:pt x="18073" y="18287"/>
                </a:cubicBezTo>
                <a:cubicBezTo>
                  <a:pt x="17868" y="18222"/>
                  <a:pt x="17800" y="18394"/>
                  <a:pt x="17684" y="18482"/>
                </a:cubicBezTo>
                <a:cubicBezTo>
                  <a:pt x="17603" y="18494"/>
                  <a:pt x="17599" y="18371"/>
                  <a:pt x="17516" y="18384"/>
                </a:cubicBezTo>
                <a:cubicBezTo>
                  <a:pt x="17495" y="18152"/>
                  <a:pt x="17560" y="18071"/>
                  <a:pt x="17545" y="17848"/>
                </a:cubicBezTo>
                <a:cubicBezTo>
                  <a:pt x="17534" y="17736"/>
                  <a:pt x="17515" y="17639"/>
                  <a:pt x="17461" y="17605"/>
                </a:cubicBezTo>
                <a:cubicBezTo>
                  <a:pt x="17531" y="17361"/>
                  <a:pt x="17463" y="17091"/>
                  <a:pt x="17433" y="16874"/>
                </a:cubicBezTo>
                <a:cubicBezTo>
                  <a:pt x="17470" y="16760"/>
                  <a:pt x="17594" y="16798"/>
                  <a:pt x="17656" y="16728"/>
                </a:cubicBezTo>
                <a:cubicBezTo>
                  <a:pt x="17759" y="16663"/>
                  <a:pt x="17726" y="16363"/>
                  <a:pt x="17795" y="16241"/>
                </a:cubicBezTo>
                <a:cubicBezTo>
                  <a:pt x="17852" y="16143"/>
                  <a:pt x="17849" y="16262"/>
                  <a:pt x="17906" y="16289"/>
                </a:cubicBezTo>
                <a:cubicBezTo>
                  <a:pt x="17967" y="16270"/>
                  <a:pt x="17907" y="16032"/>
                  <a:pt x="17961" y="15998"/>
                </a:cubicBezTo>
                <a:cubicBezTo>
                  <a:pt x="18047" y="16005"/>
                  <a:pt x="18118" y="15882"/>
                  <a:pt x="18184" y="15998"/>
                </a:cubicBezTo>
                <a:cubicBezTo>
                  <a:pt x="18285" y="15965"/>
                  <a:pt x="18260" y="15707"/>
                  <a:pt x="18295" y="15559"/>
                </a:cubicBezTo>
                <a:cubicBezTo>
                  <a:pt x="18378" y="15490"/>
                  <a:pt x="18469" y="15443"/>
                  <a:pt x="18573" y="15412"/>
                </a:cubicBezTo>
                <a:cubicBezTo>
                  <a:pt x="18630" y="15400"/>
                  <a:pt x="18580" y="15199"/>
                  <a:pt x="18629" y="15169"/>
                </a:cubicBezTo>
                <a:cubicBezTo>
                  <a:pt x="18775" y="15267"/>
                  <a:pt x="19060" y="15127"/>
                  <a:pt x="19156" y="15316"/>
                </a:cubicBezTo>
                <a:cubicBezTo>
                  <a:pt x="19183" y="15492"/>
                  <a:pt x="19031" y="15355"/>
                  <a:pt x="19046" y="15510"/>
                </a:cubicBezTo>
                <a:cubicBezTo>
                  <a:pt x="19025" y="15694"/>
                  <a:pt x="19152" y="15616"/>
                  <a:pt x="19156" y="15752"/>
                </a:cubicBezTo>
                <a:cubicBezTo>
                  <a:pt x="19267" y="15690"/>
                  <a:pt x="19214" y="15915"/>
                  <a:pt x="19323" y="15851"/>
                </a:cubicBezTo>
                <a:cubicBezTo>
                  <a:pt x="19437" y="15726"/>
                  <a:pt x="19336" y="15222"/>
                  <a:pt x="19407" y="15022"/>
                </a:cubicBezTo>
                <a:close/>
                <a:moveTo>
                  <a:pt x="17122" y="14330"/>
                </a:moveTo>
                <a:cubicBezTo>
                  <a:pt x="17290" y="14424"/>
                  <a:pt x="17451" y="14535"/>
                  <a:pt x="17678" y="14525"/>
                </a:cubicBezTo>
                <a:cubicBezTo>
                  <a:pt x="17664" y="14698"/>
                  <a:pt x="17776" y="14645"/>
                  <a:pt x="17761" y="14818"/>
                </a:cubicBezTo>
                <a:cubicBezTo>
                  <a:pt x="17458" y="14879"/>
                  <a:pt x="17332" y="14628"/>
                  <a:pt x="17067" y="14622"/>
                </a:cubicBezTo>
                <a:cubicBezTo>
                  <a:pt x="17044" y="14455"/>
                  <a:pt x="17097" y="14416"/>
                  <a:pt x="17122" y="14330"/>
                </a:cubicBezTo>
                <a:close/>
                <a:moveTo>
                  <a:pt x="19035" y="13719"/>
                </a:moveTo>
                <a:cubicBezTo>
                  <a:pt x="19100" y="13719"/>
                  <a:pt x="19164" y="13719"/>
                  <a:pt x="19230" y="13719"/>
                </a:cubicBezTo>
                <a:cubicBezTo>
                  <a:pt x="19402" y="13807"/>
                  <a:pt x="19460" y="14094"/>
                  <a:pt x="19674" y="14108"/>
                </a:cubicBezTo>
                <a:cubicBezTo>
                  <a:pt x="19674" y="14158"/>
                  <a:pt x="19674" y="14207"/>
                  <a:pt x="19674" y="14255"/>
                </a:cubicBezTo>
                <a:cubicBezTo>
                  <a:pt x="19721" y="14417"/>
                  <a:pt x="19823" y="14480"/>
                  <a:pt x="19896" y="14597"/>
                </a:cubicBezTo>
                <a:cubicBezTo>
                  <a:pt x="19895" y="14744"/>
                  <a:pt x="19922" y="14845"/>
                  <a:pt x="19979" y="14888"/>
                </a:cubicBezTo>
                <a:cubicBezTo>
                  <a:pt x="19869" y="15064"/>
                  <a:pt x="19795" y="14760"/>
                  <a:pt x="19730" y="14693"/>
                </a:cubicBezTo>
                <a:cubicBezTo>
                  <a:pt x="19602" y="14647"/>
                  <a:pt x="19633" y="14881"/>
                  <a:pt x="19535" y="14888"/>
                </a:cubicBezTo>
                <a:cubicBezTo>
                  <a:pt x="19423" y="14841"/>
                  <a:pt x="19378" y="14584"/>
                  <a:pt x="19230" y="14742"/>
                </a:cubicBezTo>
                <a:cubicBezTo>
                  <a:pt x="19230" y="14644"/>
                  <a:pt x="19230" y="14547"/>
                  <a:pt x="19230" y="14449"/>
                </a:cubicBezTo>
                <a:cubicBezTo>
                  <a:pt x="19126" y="14242"/>
                  <a:pt x="18963" y="14137"/>
                  <a:pt x="18839" y="13961"/>
                </a:cubicBezTo>
                <a:cubicBezTo>
                  <a:pt x="18771" y="13900"/>
                  <a:pt x="18705" y="14071"/>
                  <a:pt x="18702" y="13961"/>
                </a:cubicBezTo>
                <a:cubicBezTo>
                  <a:pt x="18676" y="13806"/>
                  <a:pt x="18794" y="13895"/>
                  <a:pt x="18786" y="13767"/>
                </a:cubicBezTo>
                <a:cubicBezTo>
                  <a:pt x="18871" y="13730"/>
                  <a:pt x="18837" y="13902"/>
                  <a:pt x="18923" y="13865"/>
                </a:cubicBezTo>
                <a:cubicBezTo>
                  <a:pt x="18993" y="13874"/>
                  <a:pt x="19010" y="13790"/>
                  <a:pt x="19035" y="13719"/>
                </a:cubicBezTo>
                <a:close/>
                <a:moveTo>
                  <a:pt x="18842" y="13440"/>
                </a:moveTo>
                <a:cubicBezTo>
                  <a:pt x="18875" y="13449"/>
                  <a:pt x="18906" y="13466"/>
                  <a:pt x="18929" y="13491"/>
                </a:cubicBezTo>
                <a:cubicBezTo>
                  <a:pt x="18922" y="13694"/>
                  <a:pt x="18719" y="13742"/>
                  <a:pt x="18624" y="13638"/>
                </a:cubicBezTo>
                <a:cubicBezTo>
                  <a:pt x="18618" y="13468"/>
                  <a:pt x="18742" y="13414"/>
                  <a:pt x="18842" y="13440"/>
                </a:cubicBezTo>
                <a:close/>
                <a:moveTo>
                  <a:pt x="18081" y="13393"/>
                </a:moveTo>
                <a:cubicBezTo>
                  <a:pt x="18129" y="13537"/>
                  <a:pt x="18298" y="13469"/>
                  <a:pt x="18304" y="13685"/>
                </a:cubicBezTo>
                <a:cubicBezTo>
                  <a:pt x="18266" y="13749"/>
                  <a:pt x="18201" y="13749"/>
                  <a:pt x="18165" y="13685"/>
                </a:cubicBezTo>
                <a:cubicBezTo>
                  <a:pt x="18168" y="13904"/>
                  <a:pt x="18261" y="13970"/>
                  <a:pt x="18276" y="14173"/>
                </a:cubicBezTo>
                <a:cubicBezTo>
                  <a:pt x="18174" y="14274"/>
                  <a:pt x="18170" y="14120"/>
                  <a:pt x="18109" y="14026"/>
                </a:cubicBezTo>
                <a:cubicBezTo>
                  <a:pt x="18060" y="14070"/>
                  <a:pt x="18047" y="14178"/>
                  <a:pt x="18054" y="14318"/>
                </a:cubicBezTo>
                <a:cubicBezTo>
                  <a:pt x="17839" y="14136"/>
                  <a:pt x="17938" y="13594"/>
                  <a:pt x="18081" y="13393"/>
                </a:cubicBezTo>
                <a:close/>
                <a:moveTo>
                  <a:pt x="16531" y="12864"/>
                </a:moveTo>
                <a:cubicBezTo>
                  <a:pt x="16587" y="12864"/>
                  <a:pt x="16567" y="12996"/>
                  <a:pt x="16643" y="12962"/>
                </a:cubicBezTo>
                <a:cubicBezTo>
                  <a:pt x="16623" y="13110"/>
                  <a:pt x="16711" y="13188"/>
                  <a:pt x="16753" y="13301"/>
                </a:cubicBezTo>
                <a:cubicBezTo>
                  <a:pt x="16792" y="13405"/>
                  <a:pt x="16892" y="13544"/>
                  <a:pt x="16977" y="13644"/>
                </a:cubicBezTo>
                <a:cubicBezTo>
                  <a:pt x="16974" y="13877"/>
                  <a:pt x="17095" y="14090"/>
                  <a:pt x="17031" y="14276"/>
                </a:cubicBezTo>
                <a:cubicBezTo>
                  <a:pt x="16902" y="14380"/>
                  <a:pt x="16863" y="14059"/>
                  <a:pt x="16726" y="14032"/>
                </a:cubicBezTo>
                <a:cubicBezTo>
                  <a:pt x="16782" y="13365"/>
                  <a:pt x="16392" y="13481"/>
                  <a:pt x="16392" y="12912"/>
                </a:cubicBezTo>
                <a:cubicBezTo>
                  <a:pt x="16463" y="12858"/>
                  <a:pt x="16535" y="13079"/>
                  <a:pt x="16531" y="12864"/>
                </a:cubicBezTo>
                <a:close/>
                <a:moveTo>
                  <a:pt x="17729" y="12784"/>
                </a:moveTo>
                <a:cubicBezTo>
                  <a:pt x="17858" y="12770"/>
                  <a:pt x="17912" y="12887"/>
                  <a:pt x="17980" y="12980"/>
                </a:cubicBezTo>
                <a:cubicBezTo>
                  <a:pt x="17992" y="13133"/>
                  <a:pt x="17945" y="13178"/>
                  <a:pt x="17896" y="13222"/>
                </a:cubicBezTo>
                <a:cubicBezTo>
                  <a:pt x="17948" y="13338"/>
                  <a:pt x="17861" y="13503"/>
                  <a:pt x="17925" y="13662"/>
                </a:cubicBezTo>
                <a:cubicBezTo>
                  <a:pt x="17831" y="13727"/>
                  <a:pt x="17877" y="14031"/>
                  <a:pt x="17785" y="14098"/>
                </a:cubicBezTo>
                <a:cubicBezTo>
                  <a:pt x="17786" y="14147"/>
                  <a:pt x="17819" y="14137"/>
                  <a:pt x="17841" y="14148"/>
                </a:cubicBezTo>
                <a:cubicBezTo>
                  <a:pt x="17837" y="14240"/>
                  <a:pt x="17749" y="14182"/>
                  <a:pt x="17757" y="14294"/>
                </a:cubicBezTo>
                <a:cubicBezTo>
                  <a:pt x="17576" y="14367"/>
                  <a:pt x="17604" y="14075"/>
                  <a:pt x="17424" y="14148"/>
                </a:cubicBezTo>
                <a:cubicBezTo>
                  <a:pt x="17433" y="13888"/>
                  <a:pt x="17312" y="13858"/>
                  <a:pt x="17285" y="13662"/>
                </a:cubicBezTo>
                <a:cubicBezTo>
                  <a:pt x="17334" y="13194"/>
                  <a:pt x="17703" y="13292"/>
                  <a:pt x="17729" y="12784"/>
                </a:cubicBezTo>
                <a:close/>
                <a:moveTo>
                  <a:pt x="15439" y="12335"/>
                </a:moveTo>
                <a:cubicBezTo>
                  <a:pt x="15498" y="12427"/>
                  <a:pt x="15556" y="12522"/>
                  <a:pt x="15579" y="12676"/>
                </a:cubicBezTo>
                <a:cubicBezTo>
                  <a:pt x="15513" y="12691"/>
                  <a:pt x="15527" y="12846"/>
                  <a:pt x="15439" y="12822"/>
                </a:cubicBezTo>
                <a:cubicBezTo>
                  <a:pt x="15333" y="12683"/>
                  <a:pt x="15479" y="12623"/>
                  <a:pt x="15439" y="12335"/>
                </a:cubicBezTo>
                <a:close/>
                <a:moveTo>
                  <a:pt x="18397" y="11724"/>
                </a:moveTo>
                <a:cubicBezTo>
                  <a:pt x="18475" y="11733"/>
                  <a:pt x="18514" y="11808"/>
                  <a:pt x="18507" y="11968"/>
                </a:cubicBezTo>
                <a:cubicBezTo>
                  <a:pt x="18558" y="12059"/>
                  <a:pt x="18672" y="12036"/>
                  <a:pt x="18646" y="12260"/>
                </a:cubicBezTo>
                <a:cubicBezTo>
                  <a:pt x="18513" y="12238"/>
                  <a:pt x="18436" y="12312"/>
                  <a:pt x="18397" y="12455"/>
                </a:cubicBezTo>
                <a:cubicBezTo>
                  <a:pt x="18309" y="12422"/>
                  <a:pt x="18359" y="12325"/>
                  <a:pt x="18368" y="12212"/>
                </a:cubicBezTo>
                <a:cubicBezTo>
                  <a:pt x="18281" y="12187"/>
                  <a:pt x="18260" y="12316"/>
                  <a:pt x="18202" y="12212"/>
                </a:cubicBezTo>
                <a:cubicBezTo>
                  <a:pt x="18248" y="12094"/>
                  <a:pt x="18275" y="11982"/>
                  <a:pt x="18368" y="12065"/>
                </a:cubicBezTo>
                <a:cubicBezTo>
                  <a:pt x="18369" y="11935"/>
                  <a:pt x="18357" y="11787"/>
                  <a:pt x="18397" y="11724"/>
                </a:cubicBezTo>
                <a:close/>
                <a:moveTo>
                  <a:pt x="8639" y="11398"/>
                </a:moveTo>
                <a:cubicBezTo>
                  <a:pt x="8687" y="11409"/>
                  <a:pt x="8703" y="11481"/>
                  <a:pt x="8694" y="11593"/>
                </a:cubicBezTo>
                <a:cubicBezTo>
                  <a:pt x="8657" y="11593"/>
                  <a:pt x="8621" y="11593"/>
                  <a:pt x="8584" y="11593"/>
                </a:cubicBezTo>
                <a:cubicBezTo>
                  <a:pt x="8563" y="11460"/>
                  <a:pt x="8639" y="11494"/>
                  <a:pt x="8639" y="11398"/>
                </a:cubicBezTo>
                <a:close/>
                <a:moveTo>
                  <a:pt x="5728" y="11236"/>
                </a:moveTo>
                <a:cubicBezTo>
                  <a:pt x="5785" y="11236"/>
                  <a:pt x="5840" y="11236"/>
                  <a:pt x="5896" y="11236"/>
                </a:cubicBezTo>
                <a:cubicBezTo>
                  <a:pt x="5921" y="11443"/>
                  <a:pt x="5829" y="11444"/>
                  <a:pt x="5728" y="11432"/>
                </a:cubicBezTo>
                <a:cubicBezTo>
                  <a:pt x="5728" y="11367"/>
                  <a:pt x="5728" y="11302"/>
                  <a:pt x="5728" y="11236"/>
                </a:cubicBezTo>
                <a:close/>
                <a:moveTo>
                  <a:pt x="4960" y="11196"/>
                </a:moveTo>
                <a:cubicBezTo>
                  <a:pt x="5049" y="11205"/>
                  <a:pt x="5173" y="11149"/>
                  <a:pt x="5154" y="11344"/>
                </a:cubicBezTo>
                <a:cubicBezTo>
                  <a:pt x="5055" y="11408"/>
                  <a:pt x="5053" y="11341"/>
                  <a:pt x="4960" y="11393"/>
                </a:cubicBezTo>
                <a:cubicBezTo>
                  <a:pt x="4960" y="11327"/>
                  <a:pt x="4960" y="11263"/>
                  <a:pt x="4960" y="11196"/>
                </a:cubicBezTo>
                <a:close/>
                <a:moveTo>
                  <a:pt x="17318" y="11114"/>
                </a:moveTo>
                <a:cubicBezTo>
                  <a:pt x="17367" y="11111"/>
                  <a:pt x="17405" y="11125"/>
                  <a:pt x="17430" y="11162"/>
                </a:cubicBezTo>
                <a:cubicBezTo>
                  <a:pt x="17396" y="11265"/>
                  <a:pt x="17396" y="11427"/>
                  <a:pt x="17318" y="11455"/>
                </a:cubicBezTo>
                <a:cubicBezTo>
                  <a:pt x="17282" y="11154"/>
                  <a:pt x="17266" y="11304"/>
                  <a:pt x="17318" y="11114"/>
                </a:cubicBezTo>
                <a:close/>
                <a:moveTo>
                  <a:pt x="18112" y="11076"/>
                </a:moveTo>
                <a:cubicBezTo>
                  <a:pt x="18135" y="11070"/>
                  <a:pt x="18159" y="11072"/>
                  <a:pt x="18182" y="11082"/>
                </a:cubicBezTo>
                <a:cubicBezTo>
                  <a:pt x="18212" y="11096"/>
                  <a:pt x="18239" y="11124"/>
                  <a:pt x="18258" y="11168"/>
                </a:cubicBezTo>
                <a:cubicBezTo>
                  <a:pt x="18275" y="11412"/>
                  <a:pt x="18181" y="11455"/>
                  <a:pt x="18146" y="11607"/>
                </a:cubicBezTo>
                <a:cubicBezTo>
                  <a:pt x="18078" y="11531"/>
                  <a:pt x="18022" y="11433"/>
                  <a:pt x="17979" y="11314"/>
                </a:cubicBezTo>
                <a:cubicBezTo>
                  <a:pt x="17977" y="11178"/>
                  <a:pt x="18041" y="11093"/>
                  <a:pt x="18112" y="11076"/>
                </a:cubicBezTo>
                <a:close/>
                <a:moveTo>
                  <a:pt x="5442" y="10747"/>
                </a:moveTo>
                <a:cubicBezTo>
                  <a:pt x="5483" y="10756"/>
                  <a:pt x="5544" y="10730"/>
                  <a:pt x="5553" y="10797"/>
                </a:cubicBezTo>
                <a:cubicBezTo>
                  <a:pt x="5583" y="10968"/>
                  <a:pt x="5383" y="10927"/>
                  <a:pt x="5442" y="10747"/>
                </a:cubicBezTo>
                <a:close/>
                <a:moveTo>
                  <a:pt x="4669" y="10625"/>
                </a:moveTo>
                <a:cubicBezTo>
                  <a:pt x="4807" y="10625"/>
                  <a:pt x="4946" y="10625"/>
                  <a:pt x="5085" y="10625"/>
                </a:cubicBezTo>
                <a:cubicBezTo>
                  <a:pt x="5098" y="10762"/>
                  <a:pt x="5191" y="10765"/>
                  <a:pt x="5251" y="10820"/>
                </a:cubicBezTo>
                <a:cubicBezTo>
                  <a:pt x="5251" y="10916"/>
                  <a:pt x="5328" y="10882"/>
                  <a:pt x="5308" y="11015"/>
                </a:cubicBezTo>
                <a:cubicBezTo>
                  <a:pt x="5475" y="11028"/>
                  <a:pt x="5629" y="10984"/>
                  <a:pt x="5669" y="11307"/>
                </a:cubicBezTo>
                <a:cubicBezTo>
                  <a:pt x="5590" y="11316"/>
                  <a:pt x="5477" y="11264"/>
                  <a:pt x="5475" y="11405"/>
                </a:cubicBezTo>
                <a:cubicBezTo>
                  <a:pt x="5414" y="11363"/>
                  <a:pt x="5380" y="11278"/>
                  <a:pt x="5280" y="11307"/>
                </a:cubicBezTo>
                <a:cubicBezTo>
                  <a:pt x="5266" y="11182"/>
                  <a:pt x="5233" y="11117"/>
                  <a:pt x="5335" y="11112"/>
                </a:cubicBezTo>
                <a:cubicBezTo>
                  <a:pt x="5315" y="11002"/>
                  <a:pt x="5180" y="11094"/>
                  <a:pt x="5113" y="11063"/>
                </a:cubicBezTo>
                <a:cubicBezTo>
                  <a:pt x="4993" y="11032"/>
                  <a:pt x="4980" y="10811"/>
                  <a:pt x="4863" y="10771"/>
                </a:cubicBezTo>
                <a:cubicBezTo>
                  <a:pt x="4725" y="10708"/>
                  <a:pt x="4726" y="10888"/>
                  <a:pt x="4613" y="10869"/>
                </a:cubicBezTo>
                <a:cubicBezTo>
                  <a:pt x="4609" y="10747"/>
                  <a:pt x="4657" y="10718"/>
                  <a:pt x="4669" y="10625"/>
                </a:cubicBezTo>
                <a:close/>
                <a:moveTo>
                  <a:pt x="5332" y="10544"/>
                </a:moveTo>
                <a:cubicBezTo>
                  <a:pt x="5403" y="10549"/>
                  <a:pt x="5440" y="10614"/>
                  <a:pt x="5443" y="10737"/>
                </a:cubicBezTo>
                <a:cubicBezTo>
                  <a:pt x="5406" y="10754"/>
                  <a:pt x="5390" y="10807"/>
                  <a:pt x="5332" y="10787"/>
                </a:cubicBezTo>
                <a:cubicBezTo>
                  <a:pt x="5332" y="10705"/>
                  <a:pt x="5332" y="10625"/>
                  <a:pt x="5332" y="10544"/>
                </a:cubicBezTo>
                <a:close/>
                <a:moveTo>
                  <a:pt x="5185" y="10340"/>
                </a:moveTo>
                <a:cubicBezTo>
                  <a:pt x="5214" y="10340"/>
                  <a:pt x="5241" y="10340"/>
                  <a:pt x="5269" y="10340"/>
                </a:cubicBezTo>
                <a:cubicBezTo>
                  <a:pt x="5293" y="10396"/>
                  <a:pt x="5306" y="10470"/>
                  <a:pt x="5297" y="10581"/>
                </a:cubicBezTo>
                <a:cubicBezTo>
                  <a:pt x="5194" y="10618"/>
                  <a:pt x="5175" y="10506"/>
                  <a:pt x="5185" y="10340"/>
                </a:cubicBezTo>
                <a:close/>
                <a:moveTo>
                  <a:pt x="5009" y="10340"/>
                </a:moveTo>
                <a:cubicBezTo>
                  <a:pt x="5080" y="10345"/>
                  <a:pt x="5117" y="10412"/>
                  <a:pt x="5121" y="10534"/>
                </a:cubicBezTo>
                <a:cubicBezTo>
                  <a:pt x="5083" y="10534"/>
                  <a:pt x="5046" y="10534"/>
                  <a:pt x="5009" y="10534"/>
                </a:cubicBezTo>
                <a:cubicBezTo>
                  <a:pt x="5009" y="10468"/>
                  <a:pt x="5009" y="10404"/>
                  <a:pt x="5009" y="10340"/>
                </a:cubicBezTo>
                <a:close/>
                <a:moveTo>
                  <a:pt x="17995" y="10299"/>
                </a:moveTo>
                <a:cubicBezTo>
                  <a:pt x="18014" y="10299"/>
                  <a:pt x="18033" y="10311"/>
                  <a:pt x="18051" y="10338"/>
                </a:cubicBezTo>
                <a:cubicBezTo>
                  <a:pt x="18045" y="10537"/>
                  <a:pt x="18054" y="10765"/>
                  <a:pt x="17938" y="10776"/>
                </a:cubicBezTo>
                <a:cubicBezTo>
                  <a:pt x="17927" y="10650"/>
                  <a:pt x="17900" y="10552"/>
                  <a:pt x="17855" y="10484"/>
                </a:cubicBezTo>
                <a:cubicBezTo>
                  <a:pt x="17877" y="10400"/>
                  <a:pt x="17937" y="10299"/>
                  <a:pt x="17995" y="10299"/>
                </a:cubicBezTo>
                <a:close/>
                <a:moveTo>
                  <a:pt x="12440" y="10092"/>
                </a:moveTo>
                <a:cubicBezTo>
                  <a:pt x="12432" y="10078"/>
                  <a:pt x="12398" y="10116"/>
                  <a:pt x="12413" y="10142"/>
                </a:cubicBezTo>
                <a:cubicBezTo>
                  <a:pt x="12420" y="10156"/>
                  <a:pt x="12455" y="10116"/>
                  <a:pt x="12440" y="10092"/>
                </a:cubicBezTo>
                <a:close/>
                <a:moveTo>
                  <a:pt x="2834" y="9747"/>
                </a:moveTo>
                <a:cubicBezTo>
                  <a:pt x="2810" y="9889"/>
                  <a:pt x="2910" y="10065"/>
                  <a:pt x="2945" y="9942"/>
                </a:cubicBezTo>
                <a:cubicBezTo>
                  <a:pt x="2897" y="9899"/>
                  <a:pt x="2900" y="9764"/>
                  <a:pt x="2834" y="9747"/>
                </a:cubicBezTo>
                <a:close/>
                <a:moveTo>
                  <a:pt x="2822" y="9619"/>
                </a:moveTo>
                <a:cubicBezTo>
                  <a:pt x="2816" y="9615"/>
                  <a:pt x="2810" y="9622"/>
                  <a:pt x="2807" y="9649"/>
                </a:cubicBezTo>
                <a:cubicBezTo>
                  <a:pt x="2807" y="9677"/>
                  <a:pt x="2829" y="9706"/>
                  <a:pt x="2834" y="9649"/>
                </a:cubicBezTo>
                <a:cubicBezTo>
                  <a:pt x="2834" y="9637"/>
                  <a:pt x="2828" y="9623"/>
                  <a:pt x="2822" y="9619"/>
                </a:cubicBezTo>
                <a:close/>
                <a:moveTo>
                  <a:pt x="11708" y="8798"/>
                </a:moveTo>
                <a:cubicBezTo>
                  <a:pt x="11804" y="8779"/>
                  <a:pt x="11866" y="8812"/>
                  <a:pt x="11846" y="8994"/>
                </a:cubicBezTo>
                <a:cubicBezTo>
                  <a:pt x="11772" y="8886"/>
                  <a:pt x="11688" y="8983"/>
                  <a:pt x="11680" y="8847"/>
                </a:cubicBezTo>
                <a:cubicBezTo>
                  <a:pt x="11697" y="8844"/>
                  <a:pt x="11713" y="8839"/>
                  <a:pt x="11708" y="8798"/>
                </a:cubicBezTo>
                <a:close/>
                <a:moveTo>
                  <a:pt x="17805" y="8242"/>
                </a:moveTo>
                <a:cubicBezTo>
                  <a:pt x="17699" y="8220"/>
                  <a:pt x="17676" y="8342"/>
                  <a:pt x="17637" y="8435"/>
                </a:cubicBezTo>
                <a:cubicBezTo>
                  <a:pt x="17710" y="8395"/>
                  <a:pt x="17790" y="8582"/>
                  <a:pt x="17832" y="8435"/>
                </a:cubicBezTo>
                <a:cubicBezTo>
                  <a:pt x="17791" y="8427"/>
                  <a:pt x="17806" y="8317"/>
                  <a:pt x="17805" y="8242"/>
                </a:cubicBezTo>
                <a:close/>
                <a:moveTo>
                  <a:pt x="19005" y="7857"/>
                </a:moveTo>
                <a:cubicBezTo>
                  <a:pt x="19042" y="7857"/>
                  <a:pt x="19080" y="7857"/>
                  <a:pt x="19118" y="7857"/>
                </a:cubicBezTo>
                <a:cubicBezTo>
                  <a:pt x="19111" y="8223"/>
                  <a:pt x="19168" y="8484"/>
                  <a:pt x="19173" y="8832"/>
                </a:cubicBezTo>
                <a:cubicBezTo>
                  <a:pt x="19083" y="9016"/>
                  <a:pt x="18899" y="9034"/>
                  <a:pt x="18811" y="9222"/>
                </a:cubicBezTo>
                <a:cubicBezTo>
                  <a:pt x="18789" y="9196"/>
                  <a:pt x="18766" y="9171"/>
                  <a:pt x="18729" y="9172"/>
                </a:cubicBezTo>
                <a:cubicBezTo>
                  <a:pt x="18648" y="9243"/>
                  <a:pt x="18581" y="9336"/>
                  <a:pt x="18562" y="9513"/>
                </a:cubicBezTo>
                <a:cubicBezTo>
                  <a:pt x="18516" y="9431"/>
                  <a:pt x="18446" y="9393"/>
                  <a:pt x="18450" y="9222"/>
                </a:cubicBezTo>
                <a:cubicBezTo>
                  <a:pt x="18506" y="9222"/>
                  <a:pt x="18562" y="9222"/>
                  <a:pt x="18617" y="9222"/>
                </a:cubicBezTo>
                <a:cubicBezTo>
                  <a:pt x="18629" y="9087"/>
                  <a:pt x="18465" y="9259"/>
                  <a:pt x="18478" y="9124"/>
                </a:cubicBezTo>
                <a:cubicBezTo>
                  <a:pt x="18481" y="8869"/>
                  <a:pt x="18658" y="8921"/>
                  <a:pt x="18755" y="8832"/>
                </a:cubicBezTo>
                <a:cubicBezTo>
                  <a:pt x="18857" y="8672"/>
                  <a:pt x="18906" y="8615"/>
                  <a:pt x="19005" y="8541"/>
                </a:cubicBezTo>
                <a:cubicBezTo>
                  <a:pt x="19002" y="8483"/>
                  <a:pt x="19012" y="8453"/>
                  <a:pt x="19034" y="8441"/>
                </a:cubicBezTo>
                <a:cubicBezTo>
                  <a:pt x="18991" y="8197"/>
                  <a:pt x="19040" y="8085"/>
                  <a:pt x="19005" y="7857"/>
                </a:cubicBezTo>
                <a:close/>
                <a:moveTo>
                  <a:pt x="18950" y="7287"/>
                </a:moveTo>
                <a:cubicBezTo>
                  <a:pt x="19102" y="7313"/>
                  <a:pt x="19193" y="7446"/>
                  <a:pt x="19338" y="7482"/>
                </a:cubicBezTo>
                <a:cubicBezTo>
                  <a:pt x="19224" y="7508"/>
                  <a:pt x="19233" y="7751"/>
                  <a:pt x="19172" y="7871"/>
                </a:cubicBezTo>
                <a:cubicBezTo>
                  <a:pt x="19108" y="7886"/>
                  <a:pt x="19142" y="7731"/>
                  <a:pt x="19088" y="7725"/>
                </a:cubicBezTo>
                <a:cubicBezTo>
                  <a:pt x="18991" y="7698"/>
                  <a:pt x="18998" y="7955"/>
                  <a:pt x="18921" y="7824"/>
                </a:cubicBezTo>
                <a:cubicBezTo>
                  <a:pt x="18918" y="7622"/>
                  <a:pt x="18970" y="7518"/>
                  <a:pt x="18950" y="7287"/>
                </a:cubicBezTo>
                <a:close/>
                <a:moveTo>
                  <a:pt x="6504" y="6094"/>
                </a:moveTo>
                <a:cubicBezTo>
                  <a:pt x="6495" y="6078"/>
                  <a:pt x="6461" y="6116"/>
                  <a:pt x="6475" y="6141"/>
                </a:cubicBezTo>
                <a:cubicBezTo>
                  <a:pt x="6483" y="6155"/>
                  <a:pt x="6517" y="6119"/>
                  <a:pt x="6504" y="6094"/>
                </a:cubicBezTo>
                <a:close/>
                <a:moveTo>
                  <a:pt x="9635" y="5740"/>
                </a:moveTo>
                <a:cubicBezTo>
                  <a:pt x="9681" y="5740"/>
                  <a:pt x="9728" y="5740"/>
                  <a:pt x="9773" y="5740"/>
                </a:cubicBezTo>
                <a:cubicBezTo>
                  <a:pt x="9767" y="5963"/>
                  <a:pt x="9744" y="5975"/>
                  <a:pt x="9773" y="6179"/>
                </a:cubicBezTo>
                <a:cubicBezTo>
                  <a:pt x="9719" y="6245"/>
                  <a:pt x="9615" y="6225"/>
                  <a:pt x="9550" y="6277"/>
                </a:cubicBezTo>
                <a:cubicBezTo>
                  <a:pt x="9509" y="6205"/>
                  <a:pt x="9527" y="6027"/>
                  <a:pt x="9524" y="5887"/>
                </a:cubicBezTo>
                <a:cubicBezTo>
                  <a:pt x="9572" y="5802"/>
                  <a:pt x="9633" y="5958"/>
                  <a:pt x="9635" y="5740"/>
                </a:cubicBezTo>
                <a:close/>
                <a:moveTo>
                  <a:pt x="10080" y="5009"/>
                </a:moveTo>
                <a:cubicBezTo>
                  <a:pt x="10085" y="5132"/>
                  <a:pt x="10037" y="5162"/>
                  <a:pt x="9997" y="5204"/>
                </a:cubicBezTo>
                <a:cubicBezTo>
                  <a:pt x="10024" y="5271"/>
                  <a:pt x="10071" y="5301"/>
                  <a:pt x="10109" y="5351"/>
                </a:cubicBezTo>
                <a:cubicBezTo>
                  <a:pt x="10007" y="5601"/>
                  <a:pt x="10226" y="5647"/>
                  <a:pt x="10192" y="5936"/>
                </a:cubicBezTo>
                <a:cubicBezTo>
                  <a:pt x="10219" y="6001"/>
                  <a:pt x="10266" y="6032"/>
                  <a:pt x="10304" y="6082"/>
                </a:cubicBezTo>
                <a:cubicBezTo>
                  <a:pt x="10199" y="6222"/>
                  <a:pt x="10214" y="6360"/>
                  <a:pt x="10192" y="6568"/>
                </a:cubicBezTo>
                <a:cubicBezTo>
                  <a:pt x="10024" y="6551"/>
                  <a:pt x="9885" y="6582"/>
                  <a:pt x="9746" y="6618"/>
                </a:cubicBezTo>
                <a:cubicBezTo>
                  <a:pt x="9737" y="6468"/>
                  <a:pt x="9838" y="6516"/>
                  <a:pt x="9886" y="6471"/>
                </a:cubicBezTo>
                <a:cubicBezTo>
                  <a:pt x="9850" y="6358"/>
                  <a:pt x="9809" y="6251"/>
                  <a:pt x="9831" y="6032"/>
                </a:cubicBezTo>
                <a:cubicBezTo>
                  <a:pt x="9875" y="6105"/>
                  <a:pt x="9980" y="6010"/>
                  <a:pt x="9969" y="5837"/>
                </a:cubicBezTo>
                <a:cubicBezTo>
                  <a:pt x="9932" y="5817"/>
                  <a:pt x="9898" y="5810"/>
                  <a:pt x="9831" y="5740"/>
                </a:cubicBezTo>
                <a:cubicBezTo>
                  <a:pt x="9815" y="5485"/>
                  <a:pt x="9879" y="5372"/>
                  <a:pt x="9859" y="5106"/>
                </a:cubicBezTo>
                <a:cubicBezTo>
                  <a:pt x="9925" y="5064"/>
                  <a:pt x="9979" y="4994"/>
                  <a:pt x="10080" y="5009"/>
                </a:cubicBezTo>
                <a:close/>
                <a:moveTo>
                  <a:pt x="11856" y="4879"/>
                </a:moveTo>
                <a:cubicBezTo>
                  <a:pt x="11788" y="4905"/>
                  <a:pt x="11688" y="4878"/>
                  <a:pt x="11690" y="5025"/>
                </a:cubicBezTo>
                <a:cubicBezTo>
                  <a:pt x="11773" y="5025"/>
                  <a:pt x="11858" y="5030"/>
                  <a:pt x="11856" y="4879"/>
                </a:cubicBezTo>
                <a:close/>
                <a:moveTo>
                  <a:pt x="12468" y="4051"/>
                </a:moveTo>
                <a:cubicBezTo>
                  <a:pt x="12459" y="4037"/>
                  <a:pt x="12425" y="4074"/>
                  <a:pt x="12440" y="4098"/>
                </a:cubicBezTo>
                <a:cubicBezTo>
                  <a:pt x="12447" y="4112"/>
                  <a:pt x="12482" y="4076"/>
                  <a:pt x="12468" y="4051"/>
                </a:cubicBezTo>
                <a:close/>
                <a:moveTo>
                  <a:pt x="5198" y="4034"/>
                </a:moveTo>
                <a:cubicBezTo>
                  <a:pt x="5237" y="4051"/>
                  <a:pt x="5252" y="4111"/>
                  <a:pt x="5315" y="4085"/>
                </a:cubicBezTo>
                <a:cubicBezTo>
                  <a:pt x="5387" y="4205"/>
                  <a:pt x="5315" y="4277"/>
                  <a:pt x="5425" y="4328"/>
                </a:cubicBezTo>
                <a:cubicBezTo>
                  <a:pt x="5393" y="4635"/>
                  <a:pt x="5194" y="4094"/>
                  <a:pt x="5203" y="4475"/>
                </a:cubicBezTo>
                <a:cubicBezTo>
                  <a:pt x="5100" y="4477"/>
                  <a:pt x="5011" y="4452"/>
                  <a:pt x="5009" y="4282"/>
                </a:cubicBezTo>
                <a:cubicBezTo>
                  <a:pt x="5133" y="4334"/>
                  <a:pt x="5108" y="4130"/>
                  <a:pt x="5148" y="4037"/>
                </a:cubicBezTo>
                <a:cubicBezTo>
                  <a:pt x="5169" y="4028"/>
                  <a:pt x="5185" y="4029"/>
                  <a:pt x="5198" y="4034"/>
                </a:cubicBezTo>
                <a:close/>
                <a:moveTo>
                  <a:pt x="11549" y="3904"/>
                </a:moveTo>
                <a:cubicBezTo>
                  <a:pt x="11458" y="4231"/>
                  <a:pt x="11261" y="4371"/>
                  <a:pt x="11244" y="4829"/>
                </a:cubicBezTo>
                <a:cubicBezTo>
                  <a:pt x="11266" y="4921"/>
                  <a:pt x="11290" y="5010"/>
                  <a:pt x="11300" y="5122"/>
                </a:cubicBezTo>
                <a:cubicBezTo>
                  <a:pt x="11239" y="5324"/>
                  <a:pt x="11196" y="5558"/>
                  <a:pt x="11134" y="5755"/>
                </a:cubicBezTo>
                <a:cubicBezTo>
                  <a:pt x="10886" y="5955"/>
                  <a:pt x="10939" y="5289"/>
                  <a:pt x="10800" y="5268"/>
                </a:cubicBezTo>
                <a:cubicBezTo>
                  <a:pt x="10805" y="5487"/>
                  <a:pt x="10849" y="5639"/>
                  <a:pt x="10912" y="5755"/>
                </a:cubicBezTo>
                <a:cubicBezTo>
                  <a:pt x="10847" y="5770"/>
                  <a:pt x="10847" y="5888"/>
                  <a:pt x="10912" y="5902"/>
                </a:cubicBezTo>
                <a:cubicBezTo>
                  <a:pt x="10915" y="5783"/>
                  <a:pt x="11003" y="5892"/>
                  <a:pt x="10994" y="5952"/>
                </a:cubicBezTo>
                <a:cubicBezTo>
                  <a:pt x="11067" y="5946"/>
                  <a:pt x="11084" y="5833"/>
                  <a:pt x="11161" y="5805"/>
                </a:cubicBezTo>
                <a:cubicBezTo>
                  <a:pt x="11224" y="5782"/>
                  <a:pt x="11292" y="5821"/>
                  <a:pt x="11385" y="5805"/>
                </a:cubicBezTo>
                <a:cubicBezTo>
                  <a:pt x="11472" y="5683"/>
                  <a:pt x="11434" y="5340"/>
                  <a:pt x="11495" y="5172"/>
                </a:cubicBezTo>
                <a:cubicBezTo>
                  <a:pt x="11621" y="5080"/>
                  <a:pt x="11543" y="5346"/>
                  <a:pt x="11605" y="5366"/>
                </a:cubicBezTo>
                <a:cubicBezTo>
                  <a:pt x="11605" y="5204"/>
                  <a:pt x="11605" y="5041"/>
                  <a:pt x="11605" y="4879"/>
                </a:cubicBezTo>
                <a:cubicBezTo>
                  <a:pt x="11510" y="4851"/>
                  <a:pt x="11437" y="4786"/>
                  <a:pt x="11385" y="4684"/>
                </a:cubicBezTo>
                <a:cubicBezTo>
                  <a:pt x="11359" y="4266"/>
                  <a:pt x="11583" y="4288"/>
                  <a:pt x="11605" y="3953"/>
                </a:cubicBezTo>
                <a:cubicBezTo>
                  <a:pt x="11600" y="3914"/>
                  <a:pt x="11583" y="3897"/>
                  <a:pt x="11549" y="3904"/>
                </a:cubicBezTo>
                <a:close/>
                <a:moveTo>
                  <a:pt x="8864" y="3583"/>
                </a:moveTo>
                <a:cubicBezTo>
                  <a:pt x="8962" y="3573"/>
                  <a:pt x="8956" y="3746"/>
                  <a:pt x="9032" y="3776"/>
                </a:cubicBezTo>
                <a:cubicBezTo>
                  <a:pt x="9146" y="3698"/>
                  <a:pt x="9189" y="3793"/>
                  <a:pt x="9310" y="3729"/>
                </a:cubicBezTo>
                <a:cubicBezTo>
                  <a:pt x="9302" y="3936"/>
                  <a:pt x="9394" y="3968"/>
                  <a:pt x="9365" y="4215"/>
                </a:cubicBezTo>
                <a:cubicBezTo>
                  <a:pt x="9329" y="4284"/>
                  <a:pt x="9229" y="4237"/>
                  <a:pt x="9226" y="4361"/>
                </a:cubicBezTo>
                <a:cubicBezTo>
                  <a:pt x="9197" y="4311"/>
                  <a:pt x="9027" y="4260"/>
                  <a:pt x="9004" y="4361"/>
                </a:cubicBezTo>
                <a:cubicBezTo>
                  <a:pt x="8918" y="4334"/>
                  <a:pt x="8948" y="4102"/>
                  <a:pt x="8809" y="4166"/>
                </a:cubicBezTo>
                <a:cubicBezTo>
                  <a:pt x="8785" y="3979"/>
                  <a:pt x="8877" y="3992"/>
                  <a:pt x="8892" y="3874"/>
                </a:cubicBezTo>
                <a:cubicBezTo>
                  <a:pt x="8826" y="3854"/>
                  <a:pt x="8832" y="3963"/>
                  <a:pt x="8754" y="3922"/>
                </a:cubicBezTo>
                <a:cubicBezTo>
                  <a:pt x="8754" y="3745"/>
                  <a:pt x="8898" y="3818"/>
                  <a:pt x="8864" y="3583"/>
                </a:cubicBezTo>
                <a:close/>
                <a:moveTo>
                  <a:pt x="14369" y="3086"/>
                </a:moveTo>
                <a:cubicBezTo>
                  <a:pt x="14352" y="3105"/>
                  <a:pt x="14338" y="3168"/>
                  <a:pt x="14385" y="3173"/>
                </a:cubicBezTo>
                <a:cubicBezTo>
                  <a:pt x="14377" y="3303"/>
                  <a:pt x="14443" y="3299"/>
                  <a:pt x="14496" y="3319"/>
                </a:cubicBezTo>
                <a:cubicBezTo>
                  <a:pt x="14521" y="3162"/>
                  <a:pt x="14405" y="3251"/>
                  <a:pt x="14385" y="3173"/>
                </a:cubicBezTo>
                <a:cubicBezTo>
                  <a:pt x="14392" y="3123"/>
                  <a:pt x="14390" y="3097"/>
                  <a:pt x="14384" y="3086"/>
                </a:cubicBezTo>
                <a:cubicBezTo>
                  <a:pt x="14380" y="3079"/>
                  <a:pt x="14375" y="3080"/>
                  <a:pt x="14369" y="3086"/>
                </a:cubicBezTo>
                <a:close/>
                <a:moveTo>
                  <a:pt x="11939" y="3076"/>
                </a:moveTo>
                <a:cubicBezTo>
                  <a:pt x="11932" y="3063"/>
                  <a:pt x="11897" y="3099"/>
                  <a:pt x="11912" y="3125"/>
                </a:cubicBezTo>
                <a:cubicBezTo>
                  <a:pt x="11920" y="3139"/>
                  <a:pt x="11953" y="3102"/>
                  <a:pt x="11939" y="3076"/>
                </a:cubicBezTo>
                <a:close/>
                <a:moveTo>
                  <a:pt x="3418" y="2586"/>
                </a:moveTo>
                <a:cubicBezTo>
                  <a:pt x="3409" y="2571"/>
                  <a:pt x="3376" y="2609"/>
                  <a:pt x="3391" y="2636"/>
                </a:cubicBezTo>
                <a:cubicBezTo>
                  <a:pt x="3398" y="2648"/>
                  <a:pt x="3432" y="2611"/>
                  <a:pt x="3418" y="2586"/>
                </a:cubicBezTo>
                <a:close/>
                <a:moveTo>
                  <a:pt x="4252" y="2536"/>
                </a:moveTo>
                <a:cubicBezTo>
                  <a:pt x="4252" y="2636"/>
                  <a:pt x="4252" y="2731"/>
                  <a:pt x="4252" y="2828"/>
                </a:cubicBezTo>
                <a:cubicBezTo>
                  <a:pt x="4337" y="2785"/>
                  <a:pt x="4446" y="2780"/>
                  <a:pt x="4446" y="2586"/>
                </a:cubicBezTo>
                <a:cubicBezTo>
                  <a:pt x="4350" y="2626"/>
                  <a:pt x="4340" y="2514"/>
                  <a:pt x="4252" y="2536"/>
                </a:cubicBezTo>
                <a:close/>
                <a:moveTo>
                  <a:pt x="8796" y="2438"/>
                </a:moveTo>
                <a:cubicBezTo>
                  <a:pt x="8713" y="2408"/>
                  <a:pt x="8638" y="2643"/>
                  <a:pt x="8713" y="2730"/>
                </a:cubicBezTo>
                <a:cubicBezTo>
                  <a:pt x="8722" y="2600"/>
                  <a:pt x="8782" y="2558"/>
                  <a:pt x="8796" y="2438"/>
                </a:cubicBezTo>
                <a:close/>
                <a:moveTo>
                  <a:pt x="16248" y="2394"/>
                </a:moveTo>
                <a:cubicBezTo>
                  <a:pt x="16240" y="2379"/>
                  <a:pt x="16205" y="2419"/>
                  <a:pt x="16218" y="2444"/>
                </a:cubicBezTo>
                <a:cubicBezTo>
                  <a:pt x="16227" y="2457"/>
                  <a:pt x="16263" y="2420"/>
                  <a:pt x="16248" y="2394"/>
                </a:cubicBezTo>
                <a:close/>
                <a:moveTo>
                  <a:pt x="16330" y="2346"/>
                </a:moveTo>
                <a:cubicBezTo>
                  <a:pt x="16323" y="2332"/>
                  <a:pt x="16288" y="2369"/>
                  <a:pt x="16302" y="2394"/>
                </a:cubicBezTo>
                <a:cubicBezTo>
                  <a:pt x="16311" y="2408"/>
                  <a:pt x="16345" y="2369"/>
                  <a:pt x="16330" y="2346"/>
                </a:cubicBezTo>
                <a:close/>
                <a:moveTo>
                  <a:pt x="4363" y="2292"/>
                </a:moveTo>
                <a:cubicBezTo>
                  <a:pt x="4348" y="2323"/>
                  <a:pt x="4250" y="2440"/>
                  <a:pt x="4334" y="2488"/>
                </a:cubicBezTo>
                <a:cubicBezTo>
                  <a:pt x="4332" y="2423"/>
                  <a:pt x="4448" y="2340"/>
                  <a:pt x="4363" y="2292"/>
                </a:cubicBezTo>
                <a:close/>
                <a:moveTo>
                  <a:pt x="16414" y="2247"/>
                </a:moveTo>
                <a:cubicBezTo>
                  <a:pt x="16406" y="2233"/>
                  <a:pt x="16371" y="2271"/>
                  <a:pt x="16386" y="2296"/>
                </a:cubicBezTo>
                <a:cubicBezTo>
                  <a:pt x="16393" y="2309"/>
                  <a:pt x="16428" y="2274"/>
                  <a:pt x="16414" y="2247"/>
                </a:cubicBezTo>
                <a:close/>
                <a:moveTo>
                  <a:pt x="5581" y="1989"/>
                </a:moveTo>
                <a:cubicBezTo>
                  <a:pt x="5573" y="1976"/>
                  <a:pt x="5538" y="2014"/>
                  <a:pt x="5553" y="2039"/>
                </a:cubicBezTo>
                <a:cubicBezTo>
                  <a:pt x="5561" y="2054"/>
                  <a:pt x="5595" y="2015"/>
                  <a:pt x="5581" y="1989"/>
                </a:cubicBezTo>
                <a:close/>
                <a:moveTo>
                  <a:pt x="18031" y="1672"/>
                </a:moveTo>
                <a:cubicBezTo>
                  <a:pt x="18126" y="1643"/>
                  <a:pt x="18148" y="1843"/>
                  <a:pt x="18254" y="1867"/>
                </a:cubicBezTo>
                <a:cubicBezTo>
                  <a:pt x="18186" y="1944"/>
                  <a:pt x="18153" y="2081"/>
                  <a:pt x="18086" y="2159"/>
                </a:cubicBezTo>
                <a:cubicBezTo>
                  <a:pt x="18007" y="2004"/>
                  <a:pt x="17772" y="2124"/>
                  <a:pt x="17809" y="1769"/>
                </a:cubicBezTo>
                <a:cubicBezTo>
                  <a:pt x="17863" y="1769"/>
                  <a:pt x="17921" y="1769"/>
                  <a:pt x="17975" y="1769"/>
                </a:cubicBezTo>
                <a:cubicBezTo>
                  <a:pt x="18005" y="1787"/>
                  <a:pt x="18019" y="1675"/>
                  <a:pt x="18031" y="1672"/>
                </a:cubicBezTo>
                <a:close/>
                <a:moveTo>
                  <a:pt x="13871" y="1669"/>
                </a:moveTo>
                <a:cubicBezTo>
                  <a:pt x="13918" y="1669"/>
                  <a:pt x="13962" y="1669"/>
                  <a:pt x="14012" y="1669"/>
                </a:cubicBezTo>
                <a:cubicBezTo>
                  <a:pt x="13996" y="1922"/>
                  <a:pt x="13908" y="2040"/>
                  <a:pt x="13732" y="2009"/>
                </a:cubicBezTo>
                <a:cubicBezTo>
                  <a:pt x="13585" y="2125"/>
                  <a:pt x="13512" y="2370"/>
                  <a:pt x="13315" y="2399"/>
                </a:cubicBezTo>
                <a:cubicBezTo>
                  <a:pt x="13284" y="2746"/>
                  <a:pt x="13415" y="2809"/>
                  <a:pt x="13455" y="3033"/>
                </a:cubicBezTo>
                <a:cubicBezTo>
                  <a:pt x="13407" y="3030"/>
                  <a:pt x="13382" y="3069"/>
                  <a:pt x="13370" y="3131"/>
                </a:cubicBezTo>
                <a:cubicBezTo>
                  <a:pt x="13269" y="3049"/>
                  <a:pt x="13182" y="2940"/>
                  <a:pt x="13094" y="2837"/>
                </a:cubicBezTo>
                <a:cubicBezTo>
                  <a:pt x="13100" y="2688"/>
                  <a:pt x="13170" y="2649"/>
                  <a:pt x="13204" y="2545"/>
                </a:cubicBezTo>
                <a:cubicBezTo>
                  <a:pt x="13181" y="2279"/>
                  <a:pt x="13329" y="2309"/>
                  <a:pt x="13315" y="2058"/>
                </a:cubicBezTo>
                <a:cubicBezTo>
                  <a:pt x="13479" y="1941"/>
                  <a:pt x="13635" y="1806"/>
                  <a:pt x="13843" y="1766"/>
                </a:cubicBezTo>
                <a:cubicBezTo>
                  <a:pt x="13871" y="1766"/>
                  <a:pt x="13865" y="1707"/>
                  <a:pt x="13871" y="1669"/>
                </a:cubicBezTo>
                <a:close/>
                <a:moveTo>
                  <a:pt x="4161" y="1561"/>
                </a:moveTo>
                <a:cubicBezTo>
                  <a:pt x="4184" y="1543"/>
                  <a:pt x="4214" y="1540"/>
                  <a:pt x="4252" y="1563"/>
                </a:cubicBezTo>
                <a:cubicBezTo>
                  <a:pt x="4252" y="1660"/>
                  <a:pt x="4252" y="1756"/>
                  <a:pt x="4252" y="1855"/>
                </a:cubicBezTo>
                <a:cubicBezTo>
                  <a:pt x="4425" y="1834"/>
                  <a:pt x="4506" y="1647"/>
                  <a:pt x="4670" y="1609"/>
                </a:cubicBezTo>
                <a:cubicBezTo>
                  <a:pt x="4699" y="1704"/>
                  <a:pt x="4705" y="1841"/>
                  <a:pt x="4724" y="1952"/>
                </a:cubicBezTo>
                <a:cubicBezTo>
                  <a:pt x="4684" y="2071"/>
                  <a:pt x="4446" y="2128"/>
                  <a:pt x="4446" y="1902"/>
                </a:cubicBezTo>
                <a:cubicBezTo>
                  <a:pt x="4259" y="2020"/>
                  <a:pt x="4013" y="2271"/>
                  <a:pt x="3808" y="2196"/>
                </a:cubicBezTo>
                <a:cubicBezTo>
                  <a:pt x="3773" y="2387"/>
                  <a:pt x="3873" y="2340"/>
                  <a:pt x="3946" y="2343"/>
                </a:cubicBezTo>
                <a:cubicBezTo>
                  <a:pt x="3960" y="2415"/>
                  <a:pt x="3987" y="2463"/>
                  <a:pt x="4001" y="2536"/>
                </a:cubicBezTo>
                <a:cubicBezTo>
                  <a:pt x="4025" y="2333"/>
                  <a:pt x="4163" y="2333"/>
                  <a:pt x="4225" y="2196"/>
                </a:cubicBezTo>
                <a:cubicBezTo>
                  <a:pt x="4363" y="2196"/>
                  <a:pt x="4501" y="2196"/>
                  <a:pt x="4640" y="2196"/>
                </a:cubicBezTo>
                <a:cubicBezTo>
                  <a:pt x="4655" y="2318"/>
                  <a:pt x="4645" y="2434"/>
                  <a:pt x="4695" y="2586"/>
                </a:cubicBezTo>
                <a:cubicBezTo>
                  <a:pt x="4550" y="2653"/>
                  <a:pt x="4488" y="2871"/>
                  <a:pt x="4334" y="2926"/>
                </a:cubicBezTo>
                <a:cubicBezTo>
                  <a:pt x="4322" y="3078"/>
                  <a:pt x="4396" y="3118"/>
                  <a:pt x="4334" y="3218"/>
                </a:cubicBezTo>
                <a:cubicBezTo>
                  <a:pt x="4225" y="3235"/>
                  <a:pt x="4181" y="3132"/>
                  <a:pt x="4057" y="3170"/>
                </a:cubicBezTo>
                <a:cubicBezTo>
                  <a:pt x="4118" y="3324"/>
                  <a:pt x="4231" y="3385"/>
                  <a:pt x="4334" y="3462"/>
                </a:cubicBezTo>
                <a:cubicBezTo>
                  <a:pt x="4446" y="3448"/>
                  <a:pt x="4446" y="3233"/>
                  <a:pt x="4586" y="3267"/>
                </a:cubicBezTo>
                <a:cubicBezTo>
                  <a:pt x="4581" y="3389"/>
                  <a:pt x="4600" y="3469"/>
                  <a:pt x="4640" y="3511"/>
                </a:cubicBezTo>
                <a:cubicBezTo>
                  <a:pt x="4701" y="3427"/>
                  <a:pt x="4736" y="3040"/>
                  <a:pt x="4640" y="2974"/>
                </a:cubicBezTo>
                <a:cubicBezTo>
                  <a:pt x="4617" y="2837"/>
                  <a:pt x="4679" y="2848"/>
                  <a:pt x="4670" y="2731"/>
                </a:cubicBezTo>
                <a:cubicBezTo>
                  <a:pt x="4803" y="2660"/>
                  <a:pt x="4785" y="2851"/>
                  <a:pt x="4891" y="2828"/>
                </a:cubicBezTo>
                <a:cubicBezTo>
                  <a:pt x="4929" y="3038"/>
                  <a:pt x="5019" y="3158"/>
                  <a:pt x="5114" y="3267"/>
                </a:cubicBezTo>
                <a:cubicBezTo>
                  <a:pt x="5144" y="3455"/>
                  <a:pt x="5015" y="3440"/>
                  <a:pt x="5086" y="3561"/>
                </a:cubicBezTo>
                <a:cubicBezTo>
                  <a:pt x="5137" y="3453"/>
                  <a:pt x="5195" y="3361"/>
                  <a:pt x="5225" y="3218"/>
                </a:cubicBezTo>
                <a:cubicBezTo>
                  <a:pt x="5228" y="3115"/>
                  <a:pt x="5127" y="3197"/>
                  <a:pt x="5086" y="3170"/>
                </a:cubicBezTo>
                <a:cubicBezTo>
                  <a:pt x="4914" y="2896"/>
                  <a:pt x="5081" y="2398"/>
                  <a:pt x="5225" y="2243"/>
                </a:cubicBezTo>
                <a:cubicBezTo>
                  <a:pt x="5313" y="2250"/>
                  <a:pt x="5346" y="2355"/>
                  <a:pt x="5335" y="2536"/>
                </a:cubicBezTo>
                <a:cubicBezTo>
                  <a:pt x="5367" y="2380"/>
                  <a:pt x="5603" y="2284"/>
                  <a:pt x="5586" y="2586"/>
                </a:cubicBezTo>
                <a:cubicBezTo>
                  <a:pt x="5680" y="2571"/>
                  <a:pt x="5746" y="2508"/>
                  <a:pt x="5864" y="2536"/>
                </a:cubicBezTo>
                <a:cubicBezTo>
                  <a:pt x="5873" y="2652"/>
                  <a:pt x="5961" y="2626"/>
                  <a:pt x="5948" y="2781"/>
                </a:cubicBezTo>
                <a:cubicBezTo>
                  <a:pt x="6030" y="2781"/>
                  <a:pt x="6114" y="2781"/>
                  <a:pt x="6197" y="2781"/>
                </a:cubicBezTo>
                <a:cubicBezTo>
                  <a:pt x="6187" y="2977"/>
                  <a:pt x="6273" y="3005"/>
                  <a:pt x="6309" y="3121"/>
                </a:cubicBezTo>
                <a:cubicBezTo>
                  <a:pt x="6301" y="3222"/>
                  <a:pt x="6233" y="3216"/>
                  <a:pt x="6225" y="3316"/>
                </a:cubicBezTo>
                <a:cubicBezTo>
                  <a:pt x="6308" y="3367"/>
                  <a:pt x="6380" y="3435"/>
                  <a:pt x="6475" y="3462"/>
                </a:cubicBezTo>
                <a:cubicBezTo>
                  <a:pt x="6506" y="3507"/>
                  <a:pt x="6483" y="3642"/>
                  <a:pt x="6558" y="3608"/>
                </a:cubicBezTo>
                <a:cubicBezTo>
                  <a:pt x="6559" y="3723"/>
                  <a:pt x="6512" y="3750"/>
                  <a:pt x="6531" y="3900"/>
                </a:cubicBezTo>
                <a:cubicBezTo>
                  <a:pt x="6438" y="3853"/>
                  <a:pt x="6440" y="3968"/>
                  <a:pt x="6448" y="4095"/>
                </a:cubicBezTo>
                <a:cubicBezTo>
                  <a:pt x="6360" y="4055"/>
                  <a:pt x="6331" y="3911"/>
                  <a:pt x="6225" y="3900"/>
                </a:cubicBezTo>
                <a:cubicBezTo>
                  <a:pt x="6225" y="4046"/>
                  <a:pt x="6297" y="4067"/>
                  <a:pt x="6309" y="4193"/>
                </a:cubicBezTo>
                <a:cubicBezTo>
                  <a:pt x="6328" y="4483"/>
                  <a:pt x="6219" y="4477"/>
                  <a:pt x="6281" y="4729"/>
                </a:cubicBezTo>
                <a:cubicBezTo>
                  <a:pt x="6050" y="4697"/>
                  <a:pt x="5981" y="4377"/>
                  <a:pt x="5809" y="4241"/>
                </a:cubicBezTo>
                <a:cubicBezTo>
                  <a:pt x="5692" y="4251"/>
                  <a:pt x="5576" y="4260"/>
                  <a:pt x="5530" y="4144"/>
                </a:cubicBezTo>
                <a:cubicBezTo>
                  <a:pt x="5562" y="3793"/>
                  <a:pt x="5864" y="3918"/>
                  <a:pt x="5891" y="3561"/>
                </a:cubicBezTo>
                <a:cubicBezTo>
                  <a:pt x="5907" y="3354"/>
                  <a:pt x="5741" y="3466"/>
                  <a:pt x="5780" y="3218"/>
                </a:cubicBezTo>
                <a:cubicBezTo>
                  <a:pt x="5691" y="3275"/>
                  <a:pt x="5610" y="3070"/>
                  <a:pt x="5558" y="3218"/>
                </a:cubicBezTo>
                <a:cubicBezTo>
                  <a:pt x="5514" y="3119"/>
                  <a:pt x="5418" y="3105"/>
                  <a:pt x="5309" y="3121"/>
                </a:cubicBezTo>
                <a:cubicBezTo>
                  <a:pt x="5342" y="3191"/>
                  <a:pt x="5414" y="3196"/>
                  <a:pt x="5447" y="3267"/>
                </a:cubicBezTo>
                <a:cubicBezTo>
                  <a:pt x="5418" y="3395"/>
                  <a:pt x="5413" y="3566"/>
                  <a:pt x="5418" y="3754"/>
                </a:cubicBezTo>
                <a:cubicBezTo>
                  <a:pt x="5295" y="3844"/>
                  <a:pt x="5190" y="3885"/>
                  <a:pt x="5003" y="3949"/>
                </a:cubicBezTo>
                <a:cubicBezTo>
                  <a:pt x="4996" y="4041"/>
                  <a:pt x="5033" y="4057"/>
                  <a:pt x="5031" y="4144"/>
                </a:cubicBezTo>
                <a:cubicBezTo>
                  <a:pt x="4884" y="4162"/>
                  <a:pt x="4841" y="4362"/>
                  <a:pt x="4780" y="4534"/>
                </a:cubicBezTo>
                <a:cubicBezTo>
                  <a:pt x="4688" y="4619"/>
                  <a:pt x="4650" y="4792"/>
                  <a:pt x="4558" y="4875"/>
                </a:cubicBezTo>
                <a:cubicBezTo>
                  <a:pt x="4555" y="4951"/>
                  <a:pt x="4561" y="5044"/>
                  <a:pt x="4501" y="5021"/>
                </a:cubicBezTo>
                <a:cubicBezTo>
                  <a:pt x="4488" y="5207"/>
                  <a:pt x="4630" y="5120"/>
                  <a:pt x="4586" y="5363"/>
                </a:cubicBezTo>
                <a:cubicBezTo>
                  <a:pt x="4714" y="5430"/>
                  <a:pt x="4808" y="5556"/>
                  <a:pt x="4891" y="5703"/>
                </a:cubicBezTo>
                <a:cubicBezTo>
                  <a:pt x="4961" y="5700"/>
                  <a:pt x="4979" y="5611"/>
                  <a:pt x="5003" y="5752"/>
                </a:cubicBezTo>
                <a:cubicBezTo>
                  <a:pt x="5059" y="5726"/>
                  <a:pt x="5057" y="5606"/>
                  <a:pt x="5114" y="5703"/>
                </a:cubicBezTo>
                <a:cubicBezTo>
                  <a:pt x="5149" y="5900"/>
                  <a:pt x="5161" y="6140"/>
                  <a:pt x="5225" y="6288"/>
                </a:cubicBezTo>
                <a:cubicBezTo>
                  <a:pt x="5264" y="6081"/>
                  <a:pt x="5266" y="5809"/>
                  <a:pt x="5363" y="5703"/>
                </a:cubicBezTo>
                <a:cubicBezTo>
                  <a:pt x="5344" y="5637"/>
                  <a:pt x="5280" y="5745"/>
                  <a:pt x="5252" y="5606"/>
                </a:cubicBezTo>
                <a:cubicBezTo>
                  <a:pt x="5280" y="5468"/>
                  <a:pt x="5371" y="5620"/>
                  <a:pt x="5418" y="5606"/>
                </a:cubicBezTo>
                <a:cubicBezTo>
                  <a:pt x="5371" y="5244"/>
                  <a:pt x="5488" y="4971"/>
                  <a:pt x="5447" y="4485"/>
                </a:cubicBezTo>
                <a:cubicBezTo>
                  <a:pt x="5526" y="4525"/>
                  <a:pt x="5519" y="4418"/>
                  <a:pt x="5586" y="4438"/>
                </a:cubicBezTo>
                <a:cubicBezTo>
                  <a:pt x="5664" y="4429"/>
                  <a:pt x="5651" y="4619"/>
                  <a:pt x="5724" y="4485"/>
                </a:cubicBezTo>
                <a:cubicBezTo>
                  <a:pt x="5853" y="4518"/>
                  <a:pt x="5826" y="4749"/>
                  <a:pt x="5975" y="4631"/>
                </a:cubicBezTo>
                <a:cubicBezTo>
                  <a:pt x="5975" y="4794"/>
                  <a:pt x="5975" y="4956"/>
                  <a:pt x="5975" y="5118"/>
                </a:cubicBezTo>
                <a:cubicBezTo>
                  <a:pt x="5987" y="5229"/>
                  <a:pt x="6112" y="5139"/>
                  <a:pt x="6169" y="5168"/>
                </a:cubicBezTo>
                <a:cubicBezTo>
                  <a:pt x="6230" y="5176"/>
                  <a:pt x="6183" y="4995"/>
                  <a:pt x="6197" y="4924"/>
                </a:cubicBezTo>
                <a:cubicBezTo>
                  <a:pt x="6351" y="4943"/>
                  <a:pt x="6313" y="5304"/>
                  <a:pt x="6420" y="5411"/>
                </a:cubicBezTo>
                <a:cubicBezTo>
                  <a:pt x="6422" y="5496"/>
                  <a:pt x="6414" y="5564"/>
                  <a:pt x="6392" y="5606"/>
                </a:cubicBezTo>
                <a:cubicBezTo>
                  <a:pt x="6403" y="5814"/>
                  <a:pt x="6534" y="5813"/>
                  <a:pt x="6531" y="6043"/>
                </a:cubicBezTo>
                <a:cubicBezTo>
                  <a:pt x="6600" y="6040"/>
                  <a:pt x="6616" y="5954"/>
                  <a:pt x="6670" y="6043"/>
                </a:cubicBezTo>
                <a:cubicBezTo>
                  <a:pt x="6679" y="6349"/>
                  <a:pt x="6679" y="6376"/>
                  <a:pt x="6670" y="6677"/>
                </a:cubicBezTo>
                <a:cubicBezTo>
                  <a:pt x="6710" y="6803"/>
                  <a:pt x="6735" y="6954"/>
                  <a:pt x="6837" y="6971"/>
                </a:cubicBezTo>
                <a:cubicBezTo>
                  <a:pt x="6782" y="7063"/>
                  <a:pt x="6823" y="7199"/>
                  <a:pt x="6837" y="7312"/>
                </a:cubicBezTo>
                <a:cubicBezTo>
                  <a:pt x="6749" y="7379"/>
                  <a:pt x="6670" y="7191"/>
                  <a:pt x="6642" y="7312"/>
                </a:cubicBezTo>
                <a:cubicBezTo>
                  <a:pt x="6601" y="7303"/>
                  <a:pt x="6616" y="7192"/>
                  <a:pt x="6614" y="7117"/>
                </a:cubicBezTo>
                <a:cubicBezTo>
                  <a:pt x="6512" y="7081"/>
                  <a:pt x="6495" y="7199"/>
                  <a:pt x="6392" y="7164"/>
                </a:cubicBezTo>
                <a:cubicBezTo>
                  <a:pt x="6446" y="6885"/>
                  <a:pt x="6578" y="6744"/>
                  <a:pt x="6642" y="6483"/>
                </a:cubicBezTo>
                <a:cubicBezTo>
                  <a:pt x="6545" y="6394"/>
                  <a:pt x="6388" y="6790"/>
                  <a:pt x="6253" y="6630"/>
                </a:cubicBezTo>
                <a:cubicBezTo>
                  <a:pt x="6230" y="6769"/>
                  <a:pt x="6293" y="6756"/>
                  <a:pt x="6281" y="6874"/>
                </a:cubicBezTo>
                <a:cubicBezTo>
                  <a:pt x="6221" y="6932"/>
                  <a:pt x="6130" y="6932"/>
                  <a:pt x="6114" y="7068"/>
                </a:cubicBezTo>
                <a:cubicBezTo>
                  <a:pt x="6103" y="7281"/>
                  <a:pt x="6241" y="7236"/>
                  <a:pt x="6309" y="7312"/>
                </a:cubicBezTo>
                <a:cubicBezTo>
                  <a:pt x="6232" y="7453"/>
                  <a:pt x="6114" y="7522"/>
                  <a:pt x="6003" y="7603"/>
                </a:cubicBezTo>
                <a:cubicBezTo>
                  <a:pt x="6003" y="7507"/>
                  <a:pt x="6079" y="7541"/>
                  <a:pt x="6060" y="7409"/>
                </a:cubicBezTo>
                <a:cubicBezTo>
                  <a:pt x="5925" y="7499"/>
                  <a:pt x="5771" y="7554"/>
                  <a:pt x="5669" y="7701"/>
                </a:cubicBezTo>
                <a:cubicBezTo>
                  <a:pt x="5640" y="7882"/>
                  <a:pt x="5739" y="7840"/>
                  <a:pt x="5724" y="7993"/>
                </a:cubicBezTo>
                <a:cubicBezTo>
                  <a:pt x="5628" y="8052"/>
                  <a:pt x="5539" y="8122"/>
                  <a:pt x="5447" y="8188"/>
                </a:cubicBezTo>
                <a:cubicBezTo>
                  <a:pt x="5482" y="8516"/>
                  <a:pt x="5323" y="8456"/>
                  <a:pt x="5392" y="8723"/>
                </a:cubicBezTo>
                <a:cubicBezTo>
                  <a:pt x="5359" y="8765"/>
                  <a:pt x="5317" y="8787"/>
                  <a:pt x="5252" y="8773"/>
                </a:cubicBezTo>
                <a:cubicBezTo>
                  <a:pt x="5277" y="8916"/>
                  <a:pt x="5277" y="8923"/>
                  <a:pt x="5252" y="9064"/>
                </a:cubicBezTo>
                <a:cubicBezTo>
                  <a:pt x="5060" y="9135"/>
                  <a:pt x="4938" y="9326"/>
                  <a:pt x="4891" y="9649"/>
                </a:cubicBezTo>
                <a:cubicBezTo>
                  <a:pt x="4895" y="9774"/>
                  <a:pt x="4943" y="9820"/>
                  <a:pt x="4974" y="9893"/>
                </a:cubicBezTo>
                <a:cubicBezTo>
                  <a:pt x="4955" y="10054"/>
                  <a:pt x="4941" y="10130"/>
                  <a:pt x="4974" y="10381"/>
                </a:cubicBezTo>
                <a:cubicBezTo>
                  <a:pt x="4841" y="10356"/>
                  <a:pt x="4768" y="10224"/>
                  <a:pt x="4780" y="9942"/>
                </a:cubicBezTo>
                <a:cubicBezTo>
                  <a:pt x="4759" y="9735"/>
                  <a:pt x="4580" y="9808"/>
                  <a:pt x="4446" y="9797"/>
                </a:cubicBezTo>
                <a:cubicBezTo>
                  <a:pt x="4413" y="9806"/>
                  <a:pt x="4416" y="9873"/>
                  <a:pt x="4418" y="9942"/>
                </a:cubicBezTo>
                <a:cubicBezTo>
                  <a:pt x="4273" y="9953"/>
                  <a:pt x="4237" y="9774"/>
                  <a:pt x="4086" y="9797"/>
                </a:cubicBezTo>
                <a:cubicBezTo>
                  <a:pt x="3992" y="9845"/>
                  <a:pt x="3933" y="9950"/>
                  <a:pt x="3835" y="9991"/>
                </a:cubicBezTo>
                <a:cubicBezTo>
                  <a:pt x="3918" y="10373"/>
                  <a:pt x="3685" y="11244"/>
                  <a:pt x="4057" y="11209"/>
                </a:cubicBezTo>
                <a:cubicBezTo>
                  <a:pt x="4142" y="11162"/>
                  <a:pt x="4118" y="10925"/>
                  <a:pt x="4169" y="10820"/>
                </a:cubicBezTo>
                <a:cubicBezTo>
                  <a:pt x="4304" y="10849"/>
                  <a:pt x="4312" y="10849"/>
                  <a:pt x="4446" y="10820"/>
                </a:cubicBezTo>
                <a:cubicBezTo>
                  <a:pt x="4471" y="11124"/>
                  <a:pt x="4390" y="11240"/>
                  <a:pt x="4363" y="11453"/>
                </a:cubicBezTo>
                <a:cubicBezTo>
                  <a:pt x="4461" y="11542"/>
                  <a:pt x="4645" y="11478"/>
                  <a:pt x="4695" y="11647"/>
                </a:cubicBezTo>
                <a:cubicBezTo>
                  <a:pt x="4724" y="11964"/>
                  <a:pt x="4630" y="12189"/>
                  <a:pt x="4695" y="12428"/>
                </a:cubicBezTo>
                <a:cubicBezTo>
                  <a:pt x="4788" y="12408"/>
                  <a:pt x="4819" y="12284"/>
                  <a:pt x="4891" y="12233"/>
                </a:cubicBezTo>
                <a:cubicBezTo>
                  <a:pt x="4969" y="12241"/>
                  <a:pt x="5009" y="12316"/>
                  <a:pt x="5003" y="12477"/>
                </a:cubicBezTo>
                <a:cubicBezTo>
                  <a:pt x="5071" y="12320"/>
                  <a:pt x="5182" y="12240"/>
                  <a:pt x="5225" y="12038"/>
                </a:cubicBezTo>
                <a:cubicBezTo>
                  <a:pt x="5313" y="12060"/>
                  <a:pt x="5338" y="11976"/>
                  <a:pt x="5363" y="11892"/>
                </a:cubicBezTo>
                <a:cubicBezTo>
                  <a:pt x="5429" y="11924"/>
                  <a:pt x="5438" y="12053"/>
                  <a:pt x="5503" y="12087"/>
                </a:cubicBezTo>
                <a:cubicBezTo>
                  <a:pt x="5556" y="12066"/>
                  <a:pt x="5524" y="11897"/>
                  <a:pt x="5613" y="11941"/>
                </a:cubicBezTo>
                <a:cubicBezTo>
                  <a:pt x="5635" y="12146"/>
                  <a:pt x="5771" y="12154"/>
                  <a:pt x="5809" y="12330"/>
                </a:cubicBezTo>
                <a:cubicBezTo>
                  <a:pt x="5848" y="12318"/>
                  <a:pt x="5855" y="12251"/>
                  <a:pt x="5891" y="12233"/>
                </a:cubicBezTo>
                <a:cubicBezTo>
                  <a:pt x="6033" y="12310"/>
                  <a:pt x="6136" y="12454"/>
                  <a:pt x="6281" y="12524"/>
                </a:cubicBezTo>
                <a:cubicBezTo>
                  <a:pt x="6296" y="12743"/>
                  <a:pt x="6360" y="12873"/>
                  <a:pt x="6448" y="12964"/>
                </a:cubicBezTo>
                <a:cubicBezTo>
                  <a:pt x="6700" y="12747"/>
                  <a:pt x="6862" y="13369"/>
                  <a:pt x="6782" y="13596"/>
                </a:cubicBezTo>
                <a:cubicBezTo>
                  <a:pt x="6784" y="13722"/>
                  <a:pt x="6874" y="13694"/>
                  <a:pt x="6948" y="13694"/>
                </a:cubicBezTo>
                <a:cubicBezTo>
                  <a:pt x="6963" y="13895"/>
                  <a:pt x="7149" y="13795"/>
                  <a:pt x="7199" y="13937"/>
                </a:cubicBezTo>
                <a:cubicBezTo>
                  <a:pt x="7262" y="13937"/>
                  <a:pt x="7327" y="13937"/>
                  <a:pt x="7394" y="13937"/>
                </a:cubicBezTo>
                <a:cubicBezTo>
                  <a:pt x="7491" y="14007"/>
                  <a:pt x="7599" y="14063"/>
                  <a:pt x="7643" y="14230"/>
                </a:cubicBezTo>
                <a:cubicBezTo>
                  <a:pt x="7700" y="14203"/>
                  <a:pt x="7733" y="14091"/>
                  <a:pt x="7782" y="14182"/>
                </a:cubicBezTo>
                <a:cubicBezTo>
                  <a:pt x="7809" y="14311"/>
                  <a:pt x="7838" y="14438"/>
                  <a:pt x="7837" y="14620"/>
                </a:cubicBezTo>
                <a:cubicBezTo>
                  <a:pt x="7837" y="14734"/>
                  <a:pt x="7790" y="14764"/>
                  <a:pt x="7809" y="14914"/>
                </a:cubicBezTo>
                <a:cubicBezTo>
                  <a:pt x="7722" y="14970"/>
                  <a:pt x="7800" y="15079"/>
                  <a:pt x="7726" y="15206"/>
                </a:cubicBezTo>
                <a:cubicBezTo>
                  <a:pt x="7697" y="15331"/>
                  <a:pt x="7626" y="15385"/>
                  <a:pt x="7615" y="15546"/>
                </a:cubicBezTo>
                <a:cubicBezTo>
                  <a:pt x="7580" y="15549"/>
                  <a:pt x="7576" y="15610"/>
                  <a:pt x="7531" y="15594"/>
                </a:cubicBezTo>
                <a:cubicBezTo>
                  <a:pt x="7536" y="15715"/>
                  <a:pt x="7518" y="15797"/>
                  <a:pt x="7476" y="15838"/>
                </a:cubicBezTo>
                <a:cubicBezTo>
                  <a:pt x="7567" y="16180"/>
                  <a:pt x="7432" y="16452"/>
                  <a:pt x="7420" y="16764"/>
                </a:cubicBezTo>
                <a:cubicBezTo>
                  <a:pt x="7302" y="16842"/>
                  <a:pt x="7302" y="16842"/>
                  <a:pt x="7170" y="16909"/>
                </a:cubicBezTo>
                <a:cubicBezTo>
                  <a:pt x="7117" y="16997"/>
                  <a:pt x="7084" y="17116"/>
                  <a:pt x="7031" y="17203"/>
                </a:cubicBezTo>
                <a:cubicBezTo>
                  <a:pt x="7031" y="17316"/>
                  <a:pt x="7031" y="17430"/>
                  <a:pt x="7031" y="17543"/>
                </a:cubicBezTo>
                <a:cubicBezTo>
                  <a:pt x="6970" y="17696"/>
                  <a:pt x="6855" y="17754"/>
                  <a:pt x="6865" y="18031"/>
                </a:cubicBezTo>
                <a:cubicBezTo>
                  <a:pt x="6777" y="18024"/>
                  <a:pt x="6769" y="18155"/>
                  <a:pt x="6754" y="18274"/>
                </a:cubicBezTo>
                <a:cubicBezTo>
                  <a:pt x="6732" y="18285"/>
                  <a:pt x="6699" y="18275"/>
                  <a:pt x="6698" y="18324"/>
                </a:cubicBezTo>
                <a:cubicBezTo>
                  <a:pt x="6623" y="18324"/>
                  <a:pt x="6550" y="18324"/>
                  <a:pt x="6475" y="18324"/>
                </a:cubicBezTo>
                <a:cubicBezTo>
                  <a:pt x="6487" y="18497"/>
                  <a:pt x="6550" y="18583"/>
                  <a:pt x="6531" y="18810"/>
                </a:cubicBezTo>
                <a:cubicBezTo>
                  <a:pt x="6426" y="18868"/>
                  <a:pt x="6375" y="19023"/>
                  <a:pt x="6225" y="19006"/>
                </a:cubicBezTo>
                <a:cubicBezTo>
                  <a:pt x="6183" y="19176"/>
                  <a:pt x="6189" y="19428"/>
                  <a:pt x="6003" y="19345"/>
                </a:cubicBezTo>
                <a:cubicBezTo>
                  <a:pt x="6192" y="19396"/>
                  <a:pt x="6078" y="19878"/>
                  <a:pt x="6003" y="20028"/>
                </a:cubicBezTo>
                <a:cubicBezTo>
                  <a:pt x="5989" y="20202"/>
                  <a:pt x="6101" y="20148"/>
                  <a:pt x="6087" y="20321"/>
                </a:cubicBezTo>
                <a:cubicBezTo>
                  <a:pt x="6083" y="20444"/>
                  <a:pt x="6047" y="20509"/>
                  <a:pt x="5975" y="20515"/>
                </a:cubicBezTo>
                <a:cubicBezTo>
                  <a:pt x="5972" y="20703"/>
                  <a:pt x="5882" y="20740"/>
                  <a:pt x="5891" y="20954"/>
                </a:cubicBezTo>
                <a:cubicBezTo>
                  <a:pt x="5862" y="21135"/>
                  <a:pt x="5995" y="21032"/>
                  <a:pt x="5975" y="21196"/>
                </a:cubicBezTo>
                <a:cubicBezTo>
                  <a:pt x="6012" y="21296"/>
                  <a:pt x="6066" y="21363"/>
                  <a:pt x="6141" y="21391"/>
                </a:cubicBezTo>
                <a:cubicBezTo>
                  <a:pt x="6122" y="21570"/>
                  <a:pt x="5940" y="21460"/>
                  <a:pt x="5836" y="21489"/>
                </a:cubicBezTo>
                <a:cubicBezTo>
                  <a:pt x="5784" y="21436"/>
                  <a:pt x="5739" y="21369"/>
                  <a:pt x="5669" y="21344"/>
                </a:cubicBezTo>
                <a:cubicBezTo>
                  <a:pt x="5675" y="21252"/>
                  <a:pt x="5638" y="21236"/>
                  <a:pt x="5642" y="21149"/>
                </a:cubicBezTo>
                <a:cubicBezTo>
                  <a:pt x="5549" y="21051"/>
                  <a:pt x="5558" y="20776"/>
                  <a:pt x="5476" y="20663"/>
                </a:cubicBezTo>
                <a:cubicBezTo>
                  <a:pt x="5539" y="20384"/>
                  <a:pt x="5446" y="20213"/>
                  <a:pt x="5418" y="19881"/>
                </a:cubicBezTo>
                <a:cubicBezTo>
                  <a:pt x="5477" y="19730"/>
                  <a:pt x="5394" y="19611"/>
                  <a:pt x="5447" y="19493"/>
                </a:cubicBezTo>
                <a:cubicBezTo>
                  <a:pt x="5481" y="19335"/>
                  <a:pt x="5357" y="19455"/>
                  <a:pt x="5392" y="19297"/>
                </a:cubicBezTo>
                <a:cubicBezTo>
                  <a:pt x="5435" y="19181"/>
                  <a:pt x="5555" y="19196"/>
                  <a:pt x="5530" y="18957"/>
                </a:cubicBezTo>
                <a:cubicBezTo>
                  <a:pt x="5506" y="18823"/>
                  <a:pt x="5433" y="19043"/>
                  <a:pt x="5392" y="18908"/>
                </a:cubicBezTo>
                <a:cubicBezTo>
                  <a:pt x="5449" y="18587"/>
                  <a:pt x="5380" y="18042"/>
                  <a:pt x="5530" y="17885"/>
                </a:cubicBezTo>
                <a:cubicBezTo>
                  <a:pt x="5564" y="17580"/>
                  <a:pt x="5456" y="17324"/>
                  <a:pt x="5530" y="17105"/>
                </a:cubicBezTo>
                <a:cubicBezTo>
                  <a:pt x="5527" y="17015"/>
                  <a:pt x="5512" y="16942"/>
                  <a:pt x="5476" y="16909"/>
                </a:cubicBezTo>
                <a:cubicBezTo>
                  <a:pt x="5504" y="16846"/>
                  <a:pt x="5502" y="16731"/>
                  <a:pt x="5530" y="16667"/>
                </a:cubicBezTo>
                <a:cubicBezTo>
                  <a:pt x="5531" y="16358"/>
                  <a:pt x="5443" y="16202"/>
                  <a:pt x="5392" y="15985"/>
                </a:cubicBezTo>
                <a:cubicBezTo>
                  <a:pt x="5227" y="15948"/>
                  <a:pt x="5190" y="15689"/>
                  <a:pt x="5086" y="15546"/>
                </a:cubicBezTo>
                <a:cubicBezTo>
                  <a:pt x="5063" y="15409"/>
                  <a:pt x="5125" y="15420"/>
                  <a:pt x="5114" y="15303"/>
                </a:cubicBezTo>
                <a:cubicBezTo>
                  <a:pt x="4966" y="15204"/>
                  <a:pt x="4844" y="15061"/>
                  <a:pt x="4864" y="14668"/>
                </a:cubicBezTo>
                <a:cubicBezTo>
                  <a:pt x="4913" y="14641"/>
                  <a:pt x="4980" y="14643"/>
                  <a:pt x="5003" y="14572"/>
                </a:cubicBezTo>
                <a:cubicBezTo>
                  <a:pt x="4945" y="14492"/>
                  <a:pt x="4856" y="14469"/>
                  <a:pt x="4808" y="14376"/>
                </a:cubicBezTo>
                <a:cubicBezTo>
                  <a:pt x="4920" y="14220"/>
                  <a:pt x="4754" y="14034"/>
                  <a:pt x="4808" y="13694"/>
                </a:cubicBezTo>
                <a:cubicBezTo>
                  <a:pt x="4830" y="13507"/>
                  <a:pt x="4932" y="13458"/>
                  <a:pt x="4919" y="13206"/>
                </a:cubicBezTo>
                <a:cubicBezTo>
                  <a:pt x="4899" y="13075"/>
                  <a:pt x="4974" y="13109"/>
                  <a:pt x="4974" y="13011"/>
                </a:cubicBezTo>
                <a:cubicBezTo>
                  <a:pt x="4948" y="12866"/>
                  <a:pt x="4901" y="12749"/>
                  <a:pt x="4891" y="12575"/>
                </a:cubicBezTo>
                <a:cubicBezTo>
                  <a:pt x="4835" y="12588"/>
                  <a:pt x="4836" y="12704"/>
                  <a:pt x="4808" y="12768"/>
                </a:cubicBezTo>
                <a:cubicBezTo>
                  <a:pt x="4667" y="12707"/>
                  <a:pt x="4634" y="12456"/>
                  <a:pt x="4474" y="12428"/>
                </a:cubicBezTo>
                <a:cubicBezTo>
                  <a:pt x="4474" y="12379"/>
                  <a:pt x="4474" y="12330"/>
                  <a:pt x="4474" y="12281"/>
                </a:cubicBezTo>
                <a:cubicBezTo>
                  <a:pt x="4416" y="12220"/>
                  <a:pt x="4361" y="12155"/>
                  <a:pt x="4334" y="12038"/>
                </a:cubicBezTo>
                <a:cubicBezTo>
                  <a:pt x="4246" y="12048"/>
                  <a:pt x="4218" y="11951"/>
                  <a:pt x="4113" y="11988"/>
                </a:cubicBezTo>
                <a:cubicBezTo>
                  <a:pt x="4070" y="11885"/>
                  <a:pt x="4033" y="11772"/>
                  <a:pt x="4001" y="11647"/>
                </a:cubicBezTo>
                <a:cubicBezTo>
                  <a:pt x="3726" y="11755"/>
                  <a:pt x="3591" y="11505"/>
                  <a:pt x="3362" y="11405"/>
                </a:cubicBezTo>
                <a:cubicBezTo>
                  <a:pt x="3305" y="11197"/>
                  <a:pt x="3231" y="11017"/>
                  <a:pt x="3251" y="10674"/>
                </a:cubicBezTo>
                <a:cubicBezTo>
                  <a:pt x="3190" y="10522"/>
                  <a:pt x="3115" y="10393"/>
                  <a:pt x="3028" y="10284"/>
                </a:cubicBezTo>
                <a:cubicBezTo>
                  <a:pt x="3025" y="10207"/>
                  <a:pt x="3033" y="10114"/>
                  <a:pt x="2974" y="10139"/>
                </a:cubicBezTo>
                <a:cubicBezTo>
                  <a:pt x="2974" y="10123"/>
                  <a:pt x="2974" y="10105"/>
                  <a:pt x="2974" y="10088"/>
                </a:cubicBezTo>
                <a:cubicBezTo>
                  <a:pt x="2942" y="10097"/>
                  <a:pt x="2958" y="10139"/>
                  <a:pt x="2974" y="10139"/>
                </a:cubicBezTo>
                <a:cubicBezTo>
                  <a:pt x="2974" y="10412"/>
                  <a:pt x="3032" y="10368"/>
                  <a:pt x="3028" y="10574"/>
                </a:cubicBezTo>
                <a:cubicBezTo>
                  <a:pt x="2943" y="10612"/>
                  <a:pt x="2948" y="10490"/>
                  <a:pt x="2863" y="10528"/>
                </a:cubicBezTo>
                <a:cubicBezTo>
                  <a:pt x="2810" y="10341"/>
                  <a:pt x="2784" y="10114"/>
                  <a:pt x="2668" y="10040"/>
                </a:cubicBezTo>
                <a:cubicBezTo>
                  <a:pt x="2672" y="9982"/>
                  <a:pt x="2663" y="9902"/>
                  <a:pt x="2695" y="9893"/>
                </a:cubicBezTo>
                <a:cubicBezTo>
                  <a:pt x="2600" y="9735"/>
                  <a:pt x="2605" y="9401"/>
                  <a:pt x="2529" y="9212"/>
                </a:cubicBezTo>
                <a:cubicBezTo>
                  <a:pt x="2458" y="9126"/>
                  <a:pt x="2409" y="9000"/>
                  <a:pt x="2335" y="8920"/>
                </a:cubicBezTo>
                <a:cubicBezTo>
                  <a:pt x="2304" y="8400"/>
                  <a:pt x="2322" y="8041"/>
                  <a:pt x="2335" y="7507"/>
                </a:cubicBezTo>
                <a:cubicBezTo>
                  <a:pt x="2314" y="7372"/>
                  <a:pt x="2390" y="7408"/>
                  <a:pt x="2390" y="7312"/>
                </a:cubicBezTo>
                <a:cubicBezTo>
                  <a:pt x="2361" y="7151"/>
                  <a:pt x="2306" y="7097"/>
                  <a:pt x="2390" y="6971"/>
                </a:cubicBezTo>
                <a:cubicBezTo>
                  <a:pt x="2299" y="6706"/>
                  <a:pt x="2314" y="6262"/>
                  <a:pt x="2308" y="5849"/>
                </a:cubicBezTo>
                <a:cubicBezTo>
                  <a:pt x="2202" y="5872"/>
                  <a:pt x="2330" y="6110"/>
                  <a:pt x="2195" y="6141"/>
                </a:cubicBezTo>
                <a:cubicBezTo>
                  <a:pt x="2218" y="5700"/>
                  <a:pt x="2067" y="5558"/>
                  <a:pt x="1890" y="5460"/>
                </a:cubicBezTo>
                <a:cubicBezTo>
                  <a:pt x="1836" y="5325"/>
                  <a:pt x="1772" y="5212"/>
                  <a:pt x="1694" y="5118"/>
                </a:cubicBezTo>
                <a:cubicBezTo>
                  <a:pt x="1580" y="5094"/>
                  <a:pt x="1573" y="5261"/>
                  <a:pt x="1445" y="5216"/>
                </a:cubicBezTo>
                <a:cubicBezTo>
                  <a:pt x="1459" y="5386"/>
                  <a:pt x="1486" y="5534"/>
                  <a:pt x="1473" y="5752"/>
                </a:cubicBezTo>
                <a:cubicBezTo>
                  <a:pt x="1284" y="5781"/>
                  <a:pt x="1229" y="6040"/>
                  <a:pt x="1000" y="5996"/>
                </a:cubicBezTo>
                <a:cubicBezTo>
                  <a:pt x="1037" y="5863"/>
                  <a:pt x="1123" y="5824"/>
                  <a:pt x="1111" y="5606"/>
                </a:cubicBezTo>
                <a:cubicBezTo>
                  <a:pt x="1136" y="5616"/>
                  <a:pt x="1137" y="5587"/>
                  <a:pt x="1139" y="5558"/>
                </a:cubicBezTo>
                <a:cubicBezTo>
                  <a:pt x="1116" y="5548"/>
                  <a:pt x="1113" y="5577"/>
                  <a:pt x="1111" y="5606"/>
                </a:cubicBezTo>
                <a:cubicBezTo>
                  <a:pt x="1037" y="5574"/>
                  <a:pt x="1058" y="5706"/>
                  <a:pt x="1029" y="5752"/>
                </a:cubicBezTo>
                <a:cubicBezTo>
                  <a:pt x="1009" y="5752"/>
                  <a:pt x="990" y="5752"/>
                  <a:pt x="973" y="5752"/>
                </a:cubicBezTo>
                <a:cubicBezTo>
                  <a:pt x="814" y="5994"/>
                  <a:pt x="633" y="6196"/>
                  <a:pt x="528" y="6531"/>
                </a:cubicBezTo>
                <a:cubicBezTo>
                  <a:pt x="423" y="6545"/>
                  <a:pt x="336" y="6586"/>
                  <a:pt x="305" y="6727"/>
                </a:cubicBezTo>
                <a:cubicBezTo>
                  <a:pt x="173" y="6689"/>
                  <a:pt x="127" y="6803"/>
                  <a:pt x="0" y="6775"/>
                </a:cubicBezTo>
                <a:cubicBezTo>
                  <a:pt x="12" y="6681"/>
                  <a:pt x="78" y="6687"/>
                  <a:pt x="56" y="6531"/>
                </a:cubicBezTo>
                <a:cubicBezTo>
                  <a:pt x="218" y="6524"/>
                  <a:pt x="262" y="6310"/>
                  <a:pt x="389" y="6239"/>
                </a:cubicBezTo>
                <a:cubicBezTo>
                  <a:pt x="531" y="6115"/>
                  <a:pt x="574" y="5819"/>
                  <a:pt x="694" y="5655"/>
                </a:cubicBezTo>
                <a:cubicBezTo>
                  <a:pt x="603" y="5519"/>
                  <a:pt x="479" y="5562"/>
                  <a:pt x="445" y="5752"/>
                </a:cubicBezTo>
                <a:cubicBezTo>
                  <a:pt x="373" y="5806"/>
                  <a:pt x="400" y="5450"/>
                  <a:pt x="360" y="5606"/>
                </a:cubicBezTo>
                <a:cubicBezTo>
                  <a:pt x="319" y="5597"/>
                  <a:pt x="335" y="5489"/>
                  <a:pt x="332" y="5411"/>
                </a:cubicBezTo>
                <a:cubicBezTo>
                  <a:pt x="280" y="5400"/>
                  <a:pt x="273" y="5466"/>
                  <a:pt x="222" y="5460"/>
                </a:cubicBezTo>
                <a:cubicBezTo>
                  <a:pt x="253" y="5203"/>
                  <a:pt x="231" y="5188"/>
                  <a:pt x="138" y="5070"/>
                </a:cubicBezTo>
                <a:cubicBezTo>
                  <a:pt x="92" y="4323"/>
                  <a:pt x="670" y="4670"/>
                  <a:pt x="806" y="4241"/>
                </a:cubicBezTo>
                <a:cubicBezTo>
                  <a:pt x="675" y="4306"/>
                  <a:pt x="564" y="4199"/>
                  <a:pt x="417" y="4293"/>
                </a:cubicBezTo>
                <a:cubicBezTo>
                  <a:pt x="402" y="4056"/>
                  <a:pt x="348" y="3892"/>
                  <a:pt x="195" y="3900"/>
                </a:cubicBezTo>
                <a:cubicBezTo>
                  <a:pt x="280" y="3679"/>
                  <a:pt x="534" y="3748"/>
                  <a:pt x="640" y="3561"/>
                </a:cubicBezTo>
                <a:cubicBezTo>
                  <a:pt x="703" y="3581"/>
                  <a:pt x="727" y="3664"/>
                  <a:pt x="778" y="3707"/>
                </a:cubicBezTo>
                <a:cubicBezTo>
                  <a:pt x="818" y="3647"/>
                  <a:pt x="805" y="3493"/>
                  <a:pt x="917" y="3561"/>
                </a:cubicBezTo>
                <a:cubicBezTo>
                  <a:pt x="896" y="3434"/>
                  <a:pt x="828" y="3391"/>
                  <a:pt x="722" y="3414"/>
                </a:cubicBezTo>
                <a:cubicBezTo>
                  <a:pt x="690" y="3265"/>
                  <a:pt x="576" y="3261"/>
                  <a:pt x="640" y="3072"/>
                </a:cubicBezTo>
                <a:cubicBezTo>
                  <a:pt x="774" y="3032"/>
                  <a:pt x="1044" y="2987"/>
                  <a:pt x="1251" y="2828"/>
                </a:cubicBezTo>
                <a:cubicBezTo>
                  <a:pt x="1490" y="3043"/>
                  <a:pt x="1918" y="2927"/>
                  <a:pt x="2140" y="3170"/>
                </a:cubicBezTo>
                <a:cubicBezTo>
                  <a:pt x="2230" y="3199"/>
                  <a:pt x="2269" y="3137"/>
                  <a:pt x="2335" y="3121"/>
                </a:cubicBezTo>
                <a:cubicBezTo>
                  <a:pt x="2340" y="3158"/>
                  <a:pt x="2335" y="3217"/>
                  <a:pt x="2362" y="3218"/>
                </a:cubicBezTo>
                <a:cubicBezTo>
                  <a:pt x="2400" y="3218"/>
                  <a:pt x="2387" y="3133"/>
                  <a:pt x="2418" y="3121"/>
                </a:cubicBezTo>
                <a:cubicBezTo>
                  <a:pt x="2508" y="3110"/>
                  <a:pt x="2535" y="3207"/>
                  <a:pt x="2641" y="3170"/>
                </a:cubicBezTo>
                <a:cubicBezTo>
                  <a:pt x="2756" y="3181"/>
                  <a:pt x="2756" y="2985"/>
                  <a:pt x="2863" y="2974"/>
                </a:cubicBezTo>
                <a:cubicBezTo>
                  <a:pt x="2886" y="3032"/>
                  <a:pt x="2899" y="3105"/>
                  <a:pt x="2890" y="3218"/>
                </a:cubicBezTo>
                <a:cubicBezTo>
                  <a:pt x="2971" y="3196"/>
                  <a:pt x="3044" y="3162"/>
                  <a:pt x="3058" y="3024"/>
                </a:cubicBezTo>
                <a:cubicBezTo>
                  <a:pt x="3164" y="3031"/>
                  <a:pt x="3166" y="3222"/>
                  <a:pt x="3251" y="3267"/>
                </a:cubicBezTo>
                <a:cubicBezTo>
                  <a:pt x="3546" y="3222"/>
                  <a:pt x="3671" y="3472"/>
                  <a:pt x="3918" y="3511"/>
                </a:cubicBezTo>
                <a:cubicBezTo>
                  <a:pt x="3923" y="3568"/>
                  <a:pt x="3913" y="3648"/>
                  <a:pt x="3946" y="3658"/>
                </a:cubicBezTo>
                <a:cubicBezTo>
                  <a:pt x="4065" y="3592"/>
                  <a:pt x="3954" y="3439"/>
                  <a:pt x="3946" y="3316"/>
                </a:cubicBezTo>
                <a:cubicBezTo>
                  <a:pt x="3985" y="3321"/>
                  <a:pt x="4025" y="3325"/>
                  <a:pt x="4030" y="3267"/>
                </a:cubicBezTo>
                <a:cubicBezTo>
                  <a:pt x="4026" y="3148"/>
                  <a:pt x="3937" y="3257"/>
                  <a:pt x="3946" y="3316"/>
                </a:cubicBezTo>
                <a:cubicBezTo>
                  <a:pt x="3937" y="3316"/>
                  <a:pt x="3928" y="3316"/>
                  <a:pt x="3918" y="3316"/>
                </a:cubicBezTo>
                <a:cubicBezTo>
                  <a:pt x="3804" y="3239"/>
                  <a:pt x="3772" y="3207"/>
                  <a:pt x="3669" y="3316"/>
                </a:cubicBezTo>
                <a:cubicBezTo>
                  <a:pt x="3722" y="2962"/>
                  <a:pt x="3417" y="3238"/>
                  <a:pt x="3418" y="2974"/>
                </a:cubicBezTo>
                <a:cubicBezTo>
                  <a:pt x="3398" y="2843"/>
                  <a:pt x="3549" y="3010"/>
                  <a:pt x="3529" y="2878"/>
                </a:cubicBezTo>
                <a:cubicBezTo>
                  <a:pt x="3514" y="2741"/>
                  <a:pt x="3305" y="2946"/>
                  <a:pt x="3362" y="2682"/>
                </a:cubicBezTo>
                <a:cubicBezTo>
                  <a:pt x="3263" y="2736"/>
                  <a:pt x="3195" y="2843"/>
                  <a:pt x="3058" y="2828"/>
                </a:cubicBezTo>
                <a:cubicBezTo>
                  <a:pt x="3074" y="2652"/>
                  <a:pt x="2996" y="2640"/>
                  <a:pt x="3001" y="2488"/>
                </a:cubicBezTo>
                <a:cubicBezTo>
                  <a:pt x="3083" y="2369"/>
                  <a:pt x="3154" y="2236"/>
                  <a:pt x="3168" y="1999"/>
                </a:cubicBezTo>
                <a:cubicBezTo>
                  <a:pt x="3376" y="1992"/>
                  <a:pt x="3596" y="1965"/>
                  <a:pt x="3641" y="2243"/>
                </a:cubicBezTo>
                <a:cubicBezTo>
                  <a:pt x="3692" y="2238"/>
                  <a:pt x="3734" y="2212"/>
                  <a:pt x="3752" y="2147"/>
                </a:cubicBezTo>
                <a:cubicBezTo>
                  <a:pt x="3727" y="2074"/>
                  <a:pt x="3711" y="2160"/>
                  <a:pt x="3641" y="2099"/>
                </a:cubicBezTo>
                <a:cubicBezTo>
                  <a:pt x="3652" y="1941"/>
                  <a:pt x="3821" y="2058"/>
                  <a:pt x="3780" y="1806"/>
                </a:cubicBezTo>
                <a:cubicBezTo>
                  <a:pt x="3919" y="1801"/>
                  <a:pt x="4009" y="1889"/>
                  <a:pt x="4169" y="1855"/>
                </a:cubicBezTo>
                <a:cubicBezTo>
                  <a:pt x="4097" y="1808"/>
                  <a:pt x="4094" y="1616"/>
                  <a:pt x="4161" y="1561"/>
                </a:cubicBezTo>
                <a:close/>
                <a:moveTo>
                  <a:pt x="15858" y="1468"/>
                </a:moveTo>
                <a:cubicBezTo>
                  <a:pt x="15967" y="1443"/>
                  <a:pt x="15955" y="1622"/>
                  <a:pt x="16025" y="1663"/>
                </a:cubicBezTo>
                <a:cubicBezTo>
                  <a:pt x="16146" y="1665"/>
                  <a:pt x="16275" y="1678"/>
                  <a:pt x="16359" y="1613"/>
                </a:cubicBezTo>
                <a:cubicBezTo>
                  <a:pt x="16397" y="1759"/>
                  <a:pt x="16486" y="1812"/>
                  <a:pt x="16525" y="1956"/>
                </a:cubicBezTo>
                <a:cubicBezTo>
                  <a:pt x="16524" y="2100"/>
                  <a:pt x="16453" y="2122"/>
                  <a:pt x="16443" y="2247"/>
                </a:cubicBezTo>
                <a:cubicBezTo>
                  <a:pt x="16598" y="2191"/>
                  <a:pt x="16650" y="2323"/>
                  <a:pt x="16720" y="2346"/>
                </a:cubicBezTo>
                <a:cubicBezTo>
                  <a:pt x="16754" y="2357"/>
                  <a:pt x="16798" y="2327"/>
                  <a:pt x="16830" y="2346"/>
                </a:cubicBezTo>
                <a:cubicBezTo>
                  <a:pt x="16923" y="2393"/>
                  <a:pt x="17008" y="2495"/>
                  <a:pt x="17137" y="2444"/>
                </a:cubicBezTo>
                <a:cubicBezTo>
                  <a:pt x="17206" y="2410"/>
                  <a:pt x="17233" y="2559"/>
                  <a:pt x="17303" y="2590"/>
                </a:cubicBezTo>
                <a:cubicBezTo>
                  <a:pt x="17512" y="2677"/>
                  <a:pt x="17815" y="2524"/>
                  <a:pt x="18054" y="2590"/>
                </a:cubicBezTo>
                <a:cubicBezTo>
                  <a:pt x="18137" y="2558"/>
                  <a:pt x="18026" y="2485"/>
                  <a:pt x="18054" y="2394"/>
                </a:cubicBezTo>
                <a:cubicBezTo>
                  <a:pt x="18095" y="2386"/>
                  <a:pt x="18156" y="2411"/>
                  <a:pt x="18165" y="2346"/>
                </a:cubicBezTo>
                <a:cubicBezTo>
                  <a:pt x="18291" y="2366"/>
                  <a:pt x="18282" y="2479"/>
                  <a:pt x="18415" y="2394"/>
                </a:cubicBezTo>
                <a:cubicBezTo>
                  <a:pt x="18440" y="2479"/>
                  <a:pt x="18538" y="2475"/>
                  <a:pt x="18470" y="2590"/>
                </a:cubicBezTo>
                <a:cubicBezTo>
                  <a:pt x="18543" y="2590"/>
                  <a:pt x="18645" y="2544"/>
                  <a:pt x="18610" y="2736"/>
                </a:cubicBezTo>
                <a:cubicBezTo>
                  <a:pt x="18641" y="2724"/>
                  <a:pt x="18652" y="2682"/>
                  <a:pt x="18665" y="2640"/>
                </a:cubicBezTo>
                <a:cubicBezTo>
                  <a:pt x="18769" y="2746"/>
                  <a:pt x="18882" y="2841"/>
                  <a:pt x="18998" y="2930"/>
                </a:cubicBezTo>
                <a:cubicBezTo>
                  <a:pt x="19045" y="2930"/>
                  <a:pt x="19014" y="2796"/>
                  <a:pt x="19054" y="2785"/>
                </a:cubicBezTo>
                <a:cubicBezTo>
                  <a:pt x="19266" y="2704"/>
                  <a:pt x="19259" y="3012"/>
                  <a:pt x="19358" y="3125"/>
                </a:cubicBezTo>
                <a:cubicBezTo>
                  <a:pt x="19517" y="3042"/>
                  <a:pt x="19667" y="3178"/>
                  <a:pt x="19749" y="3027"/>
                </a:cubicBezTo>
                <a:cubicBezTo>
                  <a:pt x="19822" y="3061"/>
                  <a:pt x="19807" y="3250"/>
                  <a:pt x="19888" y="3271"/>
                </a:cubicBezTo>
                <a:cubicBezTo>
                  <a:pt x="19964" y="3227"/>
                  <a:pt x="19849" y="3121"/>
                  <a:pt x="19888" y="2978"/>
                </a:cubicBezTo>
                <a:cubicBezTo>
                  <a:pt x="20084" y="2909"/>
                  <a:pt x="20123" y="3118"/>
                  <a:pt x="20305" y="3076"/>
                </a:cubicBezTo>
                <a:cubicBezTo>
                  <a:pt x="20337" y="3167"/>
                  <a:pt x="20412" y="3180"/>
                  <a:pt x="20444" y="3271"/>
                </a:cubicBezTo>
                <a:cubicBezTo>
                  <a:pt x="20685" y="3203"/>
                  <a:pt x="20765" y="3419"/>
                  <a:pt x="20917" y="3515"/>
                </a:cubicBezTo>
                <a:cubicBezTo>
                  <a:pt x="20939" y="3571"/>
                  <a:pt x="20953" y="3646"/>
                  <a:pt x="20944" y="3758"/>
                </a:cubicBezTo>
                <a:cubicBezTo>
                  <a:pt x="21012" y="3536"/>
                  <a:pt x="21120" y="3797"/>
                  <a:pt x="21194" y="3856"/>
                </a:cubicBezTo>
                <a:cubicBezTo>
                  <a:pt x="21141" y="4000"/>
                  <a:pt x="21202" y="4158"/>
                  <a:pt x="21166" y="4244"/>
                </a:cubicBezTo>
                <a:cubicBezTo>
                  <a:pt x="20985" y="4303"/>
                  <a:pt x="21005" y="4007"/>
                  <a:pt x="20860" y="4003"/>
                </a:cubicBezTo>
                <a:cubicBezTo>
                  <a:pt x="20774" y="3980"/>
                  <a:pt x="20787" y="4132"/>
                  <a:pt x="20722" y="4148"/>
                </a:cubicBezTo>
                <a:cubicBezTo>
                  <a:pt x="20722" y="4359"/>
                  <a:pt x="20860" y="4329"/>
                  <a:pt x="20860" y="4537"/>
                </a:cubicBezTo>
                <a:cubicBezTo>
                  <a:pt x="20756" y="4529"/>
                  <a:pt x="20634" y="4663"/>
                  <a:pt x="20472" y="4684"/>
                </a:cubicBezTo>
                <a:cubicBezTo>
                  <a:pt x="20425" y="4749"/>
                  <a:pt x="20429" y="4901"/>
                  <a:pt x="20389" y="4976"/>
                </a:cubicBezTo>
                <a:cubicBezTo>
                  <a:pt x="20181" y="4933"/>
                  <a:pt x="19999" y="4841"/>
                  <a:pt x="19971" y="5268"/>
                </a:cubicBezTo>
                <a:cubicBezTo>
                  <a:pt x="19958" y="5420"/>
                  <a:pt x="20042" y="5405"/>
                  <a:pt x="20083" y="5464"/>
                </a:cubicBezTo>
                <a:cubicBezTo>
                  <a:pt x="20074" y="5562"/>
                  <a:pt x="20008" y="5560"/>
                  <a:pt x="20000" y="5658"/>
                </a:cubicBezTo>
                <a:cubicBezTo>
                  <a:pt x="20060" y="5841"/>
                  <a:pt x="19946" y="5806"/>
                  <a:pt x="19971" y="6047"/>
                </a:cubicBezTo>
                <a:cubicBezTo>
                  <a:pt x="19886" y="6143"/>
                  <a:pt x="19846" y="6315"/>
                  <a:pt x="19776" y="6437"/>
                </a:cubicBezTo>
                <a:cubicBezTo>
                  <a:pt x="19699" y="6364"/>
                  <a:pt x="19678" y="6186"/>
                  <a:pt x="19666" y="6000"/>
                </a:cubicBezTo>
                <a:cubicBezTo>
                  <a:pt x="19634" y="5893"/>
                  <a:pt x="19572" y="5838"/>
                  <a:pt x="19554" y="5707"/>
                </a:cubicBezTo>
                <a:cubicBezTo>
                  <a:pt x="19584" y="5289"/>
                  <a:pt x="19715" y="5045"/>
                  <a:pt x="19804" y="4733"/>
                </a:cubicBezTo>
                <a:cubicBezTo>
                  <a:pt x="19776" y="4611"/>
                  <a:pt x="19681" y="4772"/>
                  <a:pt x="19694" y="4879"/>
                </a:cubicBezTo>
                <a:cubicBezTo>
                  <a:pt x="19637" y="4865"/>
                  <a:pt x="19639" y="4748"/>
                  <a:pt x="19582" y="4733"/>
                </a:cubicBezTo>
                <a:cubicBezTo>
                  <a:pt x="19525" y="4748"/>
                  <a:pt x="19528" y="4865"/>
                  <a:pt x="19471" y="4879"/>
                </a:cubicBezTo>
                <a:cubicBezTo>
                  <a:pt x="19450" y="5048"/>
                  <a:pt x="19513" y="5066"/>
                  <a:pt x="19499" y="5219"/>
                </a:cubicBezTo>
                <a:cubicBezTo>
                  <a:pt x="19425" y="5222"/>
                  <a:pt x="19341" y="5201"/>
                  <a:pt x="19304" y="5268"/>
                </a:cubicBezTo>
                <a:cubicBezTo>
                  <a:pt x="19270" y="5264"/>
                  <a:pt x="19240" y="5255"/>
                  <a:pt x="19249" y="5172"/>
                </a:cubicBezTo>
                <a:cubicBezTo>
                  <a:pt x="19083" y="5201"/>
                  <a:pt x="18962" y="5106"/>
                  <a:pt x="18831" y="5073"/>
                </a:cubicBezTo>
                <a:cubicBezTo>
                  <a:pt x="18744" y="5050"/>
                  <a:pt x="18757" y="5242"/>
                  <a:pt x="18693" y="5122"/>
                </a:cubicBezTo>
                <a:cubicBezTo>
                  <a:pt x="18603" y="5178"/>
                  <a:pt x="18614" y="5407"/>
                  <a:pt x="18582" y="5562"/>
                </a:cubicBezTo>
                <a:cubicBezTo>
                  <a:pt x="18541" y="5638"/>
                  <a:pt x="18490" y="5692"/>
                  <a:pt x="18470" y="5805"/>
                </a:cubicBezTo>
                <a:cubicBezTo>
                  <a:pt x="18541" y="6176"/>
                  <a:pt x="18730" y="5593"/>
                  <a:pt x="18778" y="5952"/>
                </a:cubicBezTo>
                <a:cubicBezTo>
                  <a:pt x="18853" y="5972"/>
                  <a:pt x="18802" y="5768"/>
                  <a:pt x="18861" y="5755"/>
                </a:cubicBezTo>
                <a:cubicBezTo>
                  <a:pt x="18953" y="5787"/>
                  <a:pt x="18932" y="6019"/>
                  <a:pt x="18943" y="6195"/>
                </a:cubicBezTo>
                <a:cubicBezTo>
                  <a:pt x="18984" y="6336"/>
                  <a:pt x="19010" y="6501"/>
                  <a:pt x="19110" y="6534"/>
                </a:cubicBezTo>
                <a:cubicBezTo>
                  <a:pt x="19091" y="6712"/>
                  <a:pt x="19170" y="6723"/>
                  <a:pt x="19165" y="6877"/>
                </a:cubicBezTo>
                <a:cubicBezTo>
                  <a:pt x="19110" y="6959"/>
                  <a:pt x="19130" y="6872"/>
                  <a:pt x="19054" y="6877"/>
                </a:cubicBezTo>
                <a:cubicBezTo>
                  <a:pt x="19032" y="7045"/>
                  <a:pt x="19106" y="7082"/>
                  <a:pt x="19054" y="7168"/>
                </a:cubicBezTo>
                <a:cubicBezTo>
                  <a:pt x="18929" y="7081"/>
                  <a:pt x="18920" y="6789"/>
                  <a:pt x="18915" y="6487"/>
                </a:cubicBezTo>
                <a:cubicBezTo>
                  <a:pt x="18895" y="6310"/>
                  <a:pt x="18793" y="6278"/>
                  <a:pt x="18831" y="6000"/>
                </a:cubicBezTo>
                <a:cubicBezTo>
                  <a:pt x="18768" y="6274"/>
                  <a:pt x="18870" y="6679"/>
                  <a:pt x="18831" y="7071"/>
                </a:cubicBezTo>
                <a:cubicBezTo>
                  <a:pt x="18731" y="7237"/>
                  <a:pt x="18674" y="7477"/>
                  <a:pt x="18610" y="7705"/>
                </a:cubicBezTo>
                <a:cubicBezTo>
                  <a:pt x="18529" y="7760"/>
                  <a:pt x="18446" y="7809"/>
                  <a:pt x="18387" y="7901"/>
                </a:cubicBezTo>
                <a:cubicBezTo>
                  <a:pt x="18299" y="8273"/>
                  <a:pt x="18471" y="8808"/>
                  <a:pt x="18305" y="9021"/>
                </a:cubicBezTo>
                <a:cubicBezTo>
                  <a:pt x="18217" y="8962"/>
                  <a:pt x="18138" y="8888"/>
                  <a:pt x="18165" y="8631"/>
                </a:cubicBezTo>
                <a:cubicBezTo>
                  <a:pt x="18126" y="8486"/>
                  <a:pt x="18030" y="8445"/>
                  <a:pt x="17998" y="8289"/>
                </a:cubicBezTo>
                <a:cubicBezTo>
                  <a:pt x="17816" y="8289"/>
                  <a:pt x="18021" y="8518"/>
                  <a:pt x="17942" y="8580"/>
                </a:cubicBezTo>
                <a:cubicBezTo>
                  <a:pt x="17946" y="8670"/>
                  <a:pt x="17916" y="8695"/>
                  <a:pt x="17859" y="8680"/>
                </a:cubicBezTo>
                <a:cubicBezTo>
                  <a:pt x="17883" y="8816"/>
                  <a:pt x="17819" y="8806"/>
                  <a:pt x="17832" y="8923"/>
                </a:cubicBezTo>
                <a:cubicBezTo>
                  <a:pt x="17834" y="9065"/>
                  <a:pt x="17895" y="9105"/>
                  <a:pt x="17942" y="9165"/>
                </a:cubicBezTo>
                <a:cubicBezTo>
                  <a:pt x="17942" y="9316"/>
                  <a:pt x="17966" y="9416"/>
                  <a:pt x="18026" y="9460"/>
                </a:cubicBezTo>
                <a:cubicBezTo>
                  <a:pt x="17935" y="9579"/>
                  <a:pt x="17988" y="9944"/>
                  <a:pt x="17942" y="10142"/>
                </a:cubicBezTo>
                <a:cubicBezTo>
                  <a:pt x="17906" y="10144"/>
                  <a:pt x="17903" y="10203"/>
                  <a:pt x="17859" y="10189"/>
                </a:cubicBezTo>
                <a:cubicBezTo>
                  <a:pt x="17815" y="10504"/>
                  <a:pt x="17697" y="10685"/>
                  <a:pt x="17609" y="10920"/>
                </a:cubicBezTo>
                <a:cubicBezTo>
                  <a:pt x="17464" y="10909"/>
                  <a:pt x="17322" y="10907"/>
                  <a:pt x="17303" y="11116"/>
                </a:cubicBezTo>
                <a:cubicBezTo>
                  <a:pt x="17181" y="11178"/>
                  <a:pt x="17190" y="10882"/>
                  <a:pt x="17109" y="11018"/>
                </a:cubicBezTo>
                <a:cubicBezTo>
                  <a:pt x="17031" y="11159"/>
                  <a:pt x="17200" y="11144"/>
                  <a:pt x="17164" y="11360"/>
                </a:cubicBezTo>
                <a:cubicBezTo>
                  <a:pt x="17201" y="11408"/>
                  <a:pt x="17267" y="11408"/>
                  <a:pt x="17303" y="11457"/>
                </a:cubicBezTo>
                <a:cubicBezTo>
                  <a:pt x="17333" y="12044"/>
                  <a:pt x="17267" y="12466"/>
                  <a:pt x="16997" y="12527"/>
                </a:cubicBezTo>
                <a:cubicBezTo>
                  <a:pt x="17000" y="12443"/>
                  <a:pt x="16992" y="12378"/>
                  <a:pt x="16971" y="12333"/>
                </a:cubicBezTo>
                <a:cubicBezTo>
                  <a:pt x="16851" y="12299"/>
                  <a:pt x="16808" y="12131"/>
                  <a:pt x="16747" y="11993"/>
                </a:cubicBezTo>
                <a:cubicBezTo>
                  <a:pt x="16655" y="12011"/>
                  <a:pt x="16704" y="12273"/>
                  <a:pt x="16691" y="12430"/>
                </a:cubicBezTo>
                <a:cubicBezTo>
                  <a:pt x="16735" y="12582"/>
                  <a:pt x="16809" y="12679"/>
                  <a:pt x="16886" y="12772"/>
                </a:cubicBezTo>
                <a:cubicBezTo>
                  <a:pt x="16894" y="13069"/>
                  <a:pt x="17032" y="13133"/>
                  <a:pt x="17025" y="13455"/>
                </a:cubicBezTo>
                <a:cubicBezTo>
                  <a:pt x="16868" y="13291"/>
                  <a:pt x="16742" y="13073"/>
                  <a:pt x="16608" y="12870"/>
                </a:cubicBezTo>
                <a:cubicBezTo>
                  <a:pt x="16639" y="12653"/>
                  <a:pt x="16561" y="12627"/>
                  <a:pt x="16553" y="12481"/>
                </a:cubicBezTo>
                <a:cubicBezTo>
                  <a:pt x="16529" y="12324"/>
                  <a:pt x="16598" y="12329"/>
                  <a:pt x="16608" y="12236"/>
                </a:cubicBezTo>
                <a:cubicBezTo>
                  <a:pt x="16593" y="12083"/>
                  <a:pt x="16542" y="11995"/>
                  <a:pt x="16469" y="11944"/>
                </a:cubicBezTo>
                <a:cubicBezTo>
                  <a:pt x="16512" y="11796"/>
                  <a:pt x="16460" y="11754"/>
                  <a:pt x="16498" y="11651"/>
                </a:cubicBezTo>
                <a:cubicBezTo>
                  <a:pt x="16439" y="11541"/>
                  <a:pt x="16249" y="11663"/>
                  <a:pt x="16218" y="11504"/>
                </a:cubicBezTo>
                <a:cubicBezTo>
                  <a:pt x="16196" y="11367"/>
                  <a:pt x="16258" y="11378"/>
                  <a:pt x="16248" y="11263"/>
                </a:cubicBezTo>
                <a:cubicBezTo>
                  <a:pt x="16144" y="11200"/>
                  <a:pt x="16144" y="10958"/>
                  <a:pt x="16080" y="10823"/>
                </a:cubicBezTo>
                <a:cubicBezTo>
                  <a:pt x="15977" y="10853"/>
                  <a:pt x="15898" y="10925"/>
                  <a:pt x="15830" y="11018"/>
                </a:cubicBezTo>
                <a:cubicBezTo>
                  <a:pt x="15793" y="11163"/>
                  <a:pt x="15683" y="11185"/>
                  <a:pt x="15691" y="11408"/>
                </a:cubicBezTo>
                <a:cubicBezTo>
                  <a:pt x="15606" y="11372"/>
                  <a:pt x="15657" y="11576"/>
                  <a:pt x="15552" y="11504"/>
                </a:cubicBezTo>
                <a:cubicBezTo>
                  <a:pt x="15552" y="11570"/>
                  <a:pt x="15552" y="11635"/>
                  <a:pt x="15552" y="11700"/>
                </a:cubicBezTo>
                <a:cubicBezTo>
                  <a:pt x="15515" y="11700"/>
                  <a:pt x="15479" y="11700"/>
                  <a:pt x="15441" y="11700"/>
                </a:cubicBezTo>
                <a:cubicBezTo>
                  <a:pt x="15467" y="12118"/>
                  <a:pt x="15367" y="12315"/>
                  <a:pt x="15330" y="12626"/>
                </a:cubicBezTo>
                <a:cubicBezTo>
                  <a:pt x="15257" y="12625"/>
                  <a:pt x="15171" y="12646"/>
                  <a:pt x="15136" y="12579"/>
                </a:cubicBezTo>
                <a:cubicBezTo>
                  <a:pt x="15136" y="12481"/>
                  <a:pt x="15136" y="12383"/>
                  <a:pt x="15136" y="12284"/>
                </a:cubicBezTo>
                <a:cubicBezTo>
                  <a:pt x="15112" y="12131"/>
                  <a:pt x="15055" y="12038"/>
                  <a:pt x="14996" y="11944"/>
                </a:cubicBezTo>
                <a:cubicBezTo>
                  <a:pt x="14949" y="11718"/>
                  <a:pt x="14914" y="11472"/>
                  <a:pt x="14829" y="11311"/>
                </a:cubicBezTo>
                <a:cubicBezTo>
                  <a:pt x="14852" y="11141"/>
                  <a:pt x="14788" y="11122"/>
                  <a:pt x="14803" y="10969"/>
                </a:cubicBezTo>
                <a:cubicBezTo>
                  <a:pt x="14763" y="10889"/>
                  <a:pt x="14664" y="10917"/>
                  <a:pt x="14636" y="10823"/>
                </a:cubicBezTo>
                <a:cubicBezTo>
                  <a:pt x="14638" y="10764"/>
                  <a:pt x="14644" y="10708"/>
                  <a:pt x="14690" y="10725"/>
                </a:cubicBezTo>
                <a:cubicBezTo>
                  <a:pt x="14571" y="10644"/>
                  <a:pt x="14523" y="10432"/>
                  <a:pt x="14330" y="10483"/>
                </a:cubicBezTo>
                <a:cubicBezTo>
                  <a:pt x="14275" y="10495"/>
                  <a:pt x="14275" y="10416"/>
                  <a:pt x="14247" y="10385"/>
                </a:cubicBezTo>
                <a:cubicBezTo>
                  <a:pt x="14123" y="10380"/>
                  <a:pt x="14102" y="10555"/>
                  <a:pt x="13968" y="10531"/>
                </a:cubicBezTo>
                <a:cubicBezTo>
                  <a:pt x="13992" y="10376"/>
                  <a:pt x="13924" y="10381"/>
                  <a:pt x="13913" y="10287"/>
                </a:cubicBezTo>
                <a:cubicBezTo>
                  <a:pt x="13631" y="10341"/>
                  <a:pt x="13677" y="9821"/>
                  <a:pt x="13524" y="9653"/>
                </a:cubicBezTo>
                <a:cubicBezTo>
                  <a:pt x="13483" y="9680"/>
                  <a:pt x="13454" y="9725"/>
                  <a:pt x="13413" y="9750"/>
                </a:cubicBezTo>
                <a:cubicBezTo>
                  <a:pt x="13470" y="9795"/>
                  <a:pt x="13461" y="9958"/>
                  <a:pt x="13551" y="9945"/>
                </a:cubicBezTo>
                <a:cubicBezTo>
                  <a:pt x="13537" y="10198"/>
                  <a:pt x="13640" y="10248"/>
                  <a:pt x="13662" y="10432"/>
                </a:cubicBezTo>
                <a:cubicBezTo>
                  <a:pt x="13708" y="10350"/>
                  <a:pt x="13779" y="10313"/>
                  <a:pt x="13885" y="10337"/>
                </a:cubicBezTo>
                <a:cubicBezTo>
                  <a:pt x="13861" y="10637"/>
                  <a:pt x="14004" y="10648"/>
                  <a:pt x="14052" y="10823"/>
                </a:cubicBezTo>
                <a:cubicBezTo>
                  <a:pt x="14050" y="10995"/>
                  <a:pt x="13949" y="10999"/>
                  <a:pt x="13968" y="11212"/>
                </a:cubicBezTo>
                <a:cubicBezTo>
                  <a:pt x="13861" y="11268"/>
                  <a:pt x="13810" y="11423"/>
                  <a:pt x="13690" y="11457"/>
                </a:cubicBezTo>
                <a:cubicBezTo>
                  <a:pt x="13640" y="11464"/>
                  <a:pt x="13673" y="11621"/>
                  <a:pt x="13635" y="11651"/>
                </a:cubicBezTo>
                <a:cubicBezTo>
                  <a:pt x="13409" y="11712"/>
                  <a:pt x="13273" y="11928"/>
                  <a:pt x="13080" y="12042"/>
                </a:cubicBezTo>
                <a:cubicBezTo>
                  <a:pt x="12940" y="11867"/>
                  <a:pt x="12951" y="11562"/>
                  <a:pt x="12884" y="11360"/>
                </a:cubicBezTo>
                <a:cubicBezTo>
                  <a:pt x="12772" y="11149"/>
                  <a:pt x="12695" y="10881"/>
                  <a:pt x="12578" y="10677"/>
                </a:cubicBezTo>
                <a:cubicBezTo>
                  <a:pt x="12609" y="10578"/>
                  <a:pt x="12534" y="10323"/>
                  <a:pt x="12468" y="10239"/>
                </a:cubicBezTo>
                <a:cubicBezTo>
                  <a:pt x="12428" y="10249"/>
                  <a:pt x="12494" y="10482"/>
                  <a:pt x="12468" y="10629"/>
                </a:cubicBezTo>
                <a:cubicBezTo>
                  <a:pt x="12500" y="10765"/>
                  <a:pt x="12587" y="10809"/>
                  <a:pt x="12634" y="10920"/>
                </a:cubicBezTo>
                <a:cubicBezTo>
                  <a:pt x="12580" y="11292"/>
                  <a:pt x="12770" y="11234"/>
                  <a:pt x="12745" y="11554"/>
                </a:cubicBezTo>
                <a:cubicBezTo>
                  <a:pt x="12844" y="11739"/>
                  <a:pt x="12982" y="11854"/>
                  <a:pt x="12996" y="12187"/>
                </a:cubicBezTo>
                <a:cubicBezTo>
                  <a:pt x="13080" y="12187"/>
                  <a:pt x="13161" y="12187"/>
                  <a:pt x="13246" y="12187"/>
                </a:cubicBezTo>
                <a:cubicBezTo>
                  <a:pt x="13355" y="12201"/>
                  <a:pt x="13348" y="12012"/>
                  <a:pt x="13467" y="12042"/>
                </a:cubicBezTo>
                <a:cubicBezTo>
                  <a:pt x="13554" y="12146"/>
                  <a:pt x="13517" y="12396"/>
                  <a:pt x="13496" y="12579"/>
                </a:cubicBezTo>
                <a:cubicBezTo>
                  <a:pt x="13359" y="12904"/>
                  <a:pt x="13239" y="13264"/>
                  <a:pt x="13106" y="13600"/>
                </a:cubicBezTo>
                <a:cubicBezTo>
                  <a:pt x="13034" y="13669"/>
                  <a:pt x="12978" y="13765"/>
                  <a:pt x="12912" y="13844"/>
                </a:cubicBezTo>
                <a:cubicBezTo>
                  <a:pt x="12880" y="14081"/>
                  <a:pt x="12832" y="14289"/>
                  <a:pt x="12774" y="14478"/>
                </a:cubicBezTo>
                <a:cubicBezTo>
                  <a:pt x="12815" y="14874"/>
                  <a:pt x="12815" y="15444"/>
                  <a:pt x="12774" y="15841"/>
                </a:cubicBezTo>
                <a:cubicBezTo>
                  <a:pt x="12556" y="16032"/>
                  <a:pt x="12443" y="16399"/>
                  <a:pt x="12440" y="16961"/>
                </a:cubicBezTo>
                <a:cubicBezTo>
                  <a:pt x="12344" y="16924"/>
                  <a:pt x="12322" y="17016"/>
                  <a:pt x="12272" y="17060"/>
                </a:cubicBezTo>
                <a:cubicBezTo>
                  <a:pt x="12295" y="17260"/>
                  <a:pt x="12231" y="17309"/>
                  <a:pt x="12245" y="17498"/>
                </a:cubicBezTo>
                <a:cubicBezTo>
                  <a:pt x="12122" y="17625"/>
                  <a:pt x="12038" y="17815"/>
                  <a:pt x="11996" y="18083"/>
                </a:cubicBezTo>
                <a:cubicBezTo>
                  <a:pt x="11757" y="18172"/>
                  <a:pt x="11624" y="18439"/>
                  <a:pt x="11357" y="18473"/>
                </a:cubicBezTo>
                <a:cubicBezTo>
                  <a:pt x="11227" y="18227"/>
                  <a:pt x="11230" y="17751"/>
                  <a:pt x="11107" y="17498"/>
                </a:cubicBezTo>
                <a:cubicBezTo>
                  <a:pt x="11107" y="17352"/>
                  <a:pt x="11107" y="17207"/>
                  <a:pt x="11107" y="17060"/>
                </a:cubicBezTo>
                <a:cubicBezTo>
                  <a:pt x="11061" y="16731"/>
                  <a:pt x="10975" y="16478"/>
                  <a:pt x="10856" y="16279"/>
                </a:cubicBezTo>
                <a:cubicBezTo>
                  <a:pt x="10914" y="16039"/>
                  <a:pt x="10899" y="15673"/>
                  <a:pt x="10967" y="15452"/>
                </a:cubicBezTo>
                <a:cubicBezTo>
                  <a:pt x="10934" y="15217"/>
                  <a:pt x="10929" y="14934"/>
                  <a:pt x="10856" y="14770"/>
                </a:cubicBezTo>
                <a:cubicBezTo>
                  <a:pt x="10904" y="14430"/>
                  <a:pt x="10768" y="14241"/>
                  <a:pt x="10689" y="13991"/>
                </a:cubicBezTo>
                <a:cubicBezTo>
                  <a:pt x="10686" y="13661"/>
                  <a:pt x="10773" y="13488"/>
                  <a:pt x="10745" y="13112"/>
                </a:cubicBezTo>
                <a:cubicBezTo>
                  <a:pt x="10649" y="13074"/>
                  <a:pt x="10626" y="13167"/>
                  <a:pt x="10578" y="13210"/>
                </a:cubicBezTo>
                <a:cubicBezTo>
                  <a:pt x="10478" y="13190"/>
                  <a:pt x="10429" y="13081"/>
                  <a:pt x="10301" y="13112"/>
                </a:cubicBezTo>
                <a:cubicBezTo>
                  <a:pt x="10261" y="13083"/>
                  <a:pt x="10294" y="12926"/>
                  <a:pt x="10245" y="12918"/>
                </a:cubicBezTo>
                <a:cubicBezTo>
                  <a:pt x="10131" y="12899"/>
                  <a:pt x="10135" y="13083"/>
                  <a:pt x="10077" y="13162"/>
                </a:cubicBezTo>
                <a:cubicBezTo>
                  <a:pt x="9933" y="13152"/>
                  <a:pt x="9800" y="13162"/>
                  <a:pt x="9688" y="13210"/>
                </a:cubicBezTo>
                <a:cubicBezTo>
                  <a:pt x="9514" y="13161"/>
                  <a:pt x="9427" y="12953"/>
                  <a:pt x="9300" y="12821"/>
                </a:cubicBezTo>
                <a:cubicBezTo>
                  <a:pt x="9256" y="12540"/>
                  <a:pt x="9172" y="12329"/>
                  <a:pt x="9076" y="12139"/>
                </a:cubicBezTo>
                <a:cubicBezTo>
                  <a:pt x="9076" y="11716"/>
                  <a:pt x="9076" y="11294"/>
                  <a:pt x="9076" y="10872"/>
                </a:cubicBezTo>
                <a:cubicBezTo>
                  <a:pt x="9147" y="10704"/>
                  <a:pt x="9211" y="10524"/>
                  <a:pt x="9215" y="10239"/>
                </a:cubicBezTo>
                <a:cubicBezTo>
                  <a:pt x="9276" y="10109"/>
                  <a:pt x="9425" y="9977"/>
                  <a:pt x="9467" y="9848"/>
                </a:cubicBezTo>
                <a:cubicBezTo>
                  <a:pt x="9530" y="9646"/>
                  <a:pt x="9502" y="9348"/>
                  <a:pt x="9578" y="9118"/>
                </a:cubicBezTo>
                <a:cubicBezTo>
                  <a:pt x="9648" y="9031"/>
                  <a:pt x="9748" y="8997"/>
                  <a:pt x="9771" y="8826"/>
                </a:cubicBezTo>
                <a:cubicBezTo>
                  <a:pt x="9857" y="8822"/>
                  <a:pt x="9914" y="8871"/>
                  <a:pt x="9937" y="8973"/>
                </a:cubicBezTo>
                <a:cubicBezTo>
                  <a:pt x="10045" y="8783"/>
                  <a:pt x="10241" y="8753"/>
                  <a:pt x="10466" y="8777"/>
                </a:cubicBezTo>
                <a:cubicBezTo>
                  <a:pt x="10581" y="8685"/>
                  <a:pt x="10715" y="8627"/>
                  <a:pt x="10883" y="8631"/>
                </a:cubicBezTo>
                <a:cubicBezTo>
                  <a:pt x="10919" y="8695"/>
                  <a:pt x="10920" y="8811"/>
                  <a:pt x="10856" y="8826"/>
                </a:cubicBezTo>
                <a:cubicBezTo>
                  <a:pt x="10880" y="8912"/>
                  <a:pt x="10933" y="8949"/>
                  <a:pt x="10912" y="9118"/>
                </a:cubicBezTo>
                <a:cubicBezTo>
                  <a:pt x="11030" y="9362"/>
                  <a:pt x="11283" y="9374"/>
                  <a:pt x="11411" y="9606"/>
                </a:cubicBezTo>
                <a:cubicBezTo>
                  <a:pt x="11483" y="9553"/>
                  <a:pt x="11469" y="9350"/>
                  <a:pt x="11549" y="9313"/>
                </a:cubicBezTo>
                <a:cubicBezTo>
                  <a:pt x="11818" y="9331"/>
                  <a:pt x="12070" y="9377"/>
                  <a:pt x="12272" y="9507"/>
                </a:cubicBezTo>
                <a:cubicBezTo>
                  <a:pt x="12387" y="9481"/>
                  <a:pt x="12331" y="9154"/>
                  <a:pt x="12413" y="9068"/>
                </a:cubicBezTo>
                <a:cubicBezTo>
                  <a:pt x="12413" y="8973"/>
                  <a:pt x="12413" y="8874"/>
                  <a:pt x="12413" y="8777"/>
                </a:cubicBezTo>
                <a:cubicBezTo>
                  <a:pt x="12278" y="8706"/>
                  <a:pt x="12387" y="9057"/>
                  <a:pt x="12272" y="9021"/>
                </a:cubicBezTo>
                <a:cubicBezTo>
                  <a:pt x="12145" y="9030"/>
                  <a:pt x="12300" y="8847"/>
                  <a:pt x="12217" y="8777"/>
                </a:cubicBezTo>
                <a:cubicBezTo>
                  <a:pt x="12143" y="8863"/>
                  <a:pt x="11957" y="8900"/>
                  <a:pt x="11856" y="8777"/>
                </a:cubicBezTo>
                <a:cubicBezTo>
                  <a:pt x="11810" y="8722"/>
                  <a:pt x="11835" y="8563"/>
                  <a:pt x="11773" y="8580"/>
                </a:cubicBezTo>
                <a:cubicBezTo>
                  <a:pt x="11795" y="8373"/>
                  <a:pt x="11769" y="8383"/>
                  <a:pt x="11800" y="8191"/>
                </a:cubicBezTo>
                <a:cubicBezTo>
                  <a:pt x="11773" y="8191"/>
                  <a:pt x="11746" y="8191"/>
                  <a:pt x="11716" y="8191"/>
                </a:cubicBezTo>
                <a:cubicBezTo>
                  <a:pt x="11640" y="8369"/>
                  <a:pt x="11736" y="8609"/>
                  <a:pt x="11690" y="8777"/>
                </a:cubicBezTo>
                <a:cubicBezTo>
                  <a:pt x="11616" y="8775"/>
                  <a:pt x="11531" y="8793"/>
                  <a:pt x="11495" y="8727"/>
                </a:cubicBezTo>
                <a:cubicBezTo>
                  <a:pt x="11495" y="8631"/>
                  <a:pt x="11495" y="8535"/>
                  <a:pt x="11495" y="8435"/>
                </a:cubicBezTo>
                <a:cubicBezTo>
                  <a:pt x="11507" y="8358"/>
                  <a:pt x="11460" y="8303"/>
                  <a:pt x="11439" y="8242"/>
                </a:cubicBezTo>
                <a:cubicBezTo>
                  <a:pt x="11424" y="8198"/>
                  <a:pt x="11400" y="8084"/>
                  <a:pt x="11385" y="8047"/>
                </a:cubicBezTo>
                <a:cubicBezTo>
                  <a:pt x="11290" y="7838"/>
                  <a:pt x="11134" y="7734"/>
                  <a:pt x="11051" y="7510"/>
                </a:cubicBezTo>
                <a:cubicBezTo>
                  <a:pt x="10963" y="7891"/>
                  <a:pt x="11308" y="7934"/>
                  <a:pt x="11385" y="8191"/>
                </a:cubicBezTo>
                <a:cubicBezTo>
                  <a:pt x="11338" y="8356"/>
                  <a:pt x="11295" y="8039"/>
                  <a:pt x="11244" y="8191"/>
                </a:cubicBezTo>
                <a:cubicBezTo>
                  <a:pt x="11247" y="8270"/>
                  <a:pt x="11315" y="8230"/>
                  <a:pt x="11300" y="8339"/>
                </a:cubicBezTo>
                <a:cubicBezTo>
                  <a:pt x="11235" y="8421"/>
                  <a:pt x="11148" y="8461"/>
                  <a:pt x="11161" y="8680"/>
                </a:cubicBezTo>
                <a:cubicBezTo>
                  <a:pt x="11120" y="8588"/>
                  <a:pt x="11018" y="8606"/>
                  <a:pt x="11021" y="8435"/>
                </a:cubicBezTo>
                <a:cubicBezTo>
                  <a:pt x="11092" y="8442"/>
                  <a:pt x="11156" y="8445"/>
                  <a:pt x="11161" y="8339"/>
                </a:cubicBezTo>
                <a:cubicBezTo>
                  <a:pt x="11130" y="8146"/>
                  <a:pt x="11047" y="8051"/>
                  <a:pt x="10912" y="8047"/>
                </a:cubicBezTo>
                <a:cubicBezTo>
                  <a:pt x="10883" y="7981"/>
                  <a:pt x="10885" y="7865"/>
                  <a:pt x="10828" y="7850"/>
                </a:cubicBezTo>
                <a:cubicBezTo>
                  <a:pt x="10828" y="7819"/>
                  <a:pt x="10828" y="7786"/>
                  <a:pt x="10828" y="7753"/>
                </a:cubicBezTo>
                <a:cubicBezTo>
                  <a:pt x="10792" y="7765"/>
                  <a:pt x="10800" y="7850"/>
                  <a:pt x="10828" y="7850"/>
                </a:cubicBezTo>
                <a:cubicBezTo>
                  <a:pt x="10812" y="8111"/>
                  <a:pt x="10920" y="8360"/>
                  <a:pt x="10745" y="8387"/>
                </a:cubicBezTo>
                <a:cubicBezTo>
                  <a:pt x="10706" y="8150"/>
                  <a:pt x="10666" y="7846"/>
                  <a:pt x="10745" y="7656"/>
                </a:cubicBezTo>
                <a:cubicBezTo>
                  <a:pt x="10631" y="7671"/>
                  <a:pt x="10584" y="7827"/>
                  <a:pt x="10466" y="7705"/>
                </a:cubicBezTo>
                <a:cubicBezTo>
                  <a:pt x="10317" y="7720"/>
                  <a:pt x="10338" y="8032"/>
                  <a:pt x="10216" y="8095"/>
                </a:cubicBezTo>
                <a:cubicBezTo>
                  <a:pt x="10236" y="8437"/>
                  <a:pt x="10140" y="8580"/>
                  <a:pt x="10077" y="8777"/>
                </a:cubicBezTo>
                <a:cubicBezTo>
                  <a:pt x="9973" y="8683"/>
                  <a:pt x="9959" y="8683"/>
                  <a:pt x="9855" y="8777"/>
                </a:cubicBezTo>
                <a:cubicBezTo>
                  <a:pt x="9773" y="8744"/>
                  <a:pt x="9734" y="8632"/>
                  <a:pt x="9605" y="8680"/>
                </a:cubicBezTo>
                <a:cubicBezTo>
                  <a:pt x="9633" y="8452"/>
                  <a:pt x="9569" y="8385"/>
                  <a:pt x="9548" y="8242"/>
                </a:cubicBezTo>
                <a:cubicBezTo>
                  <a:pt x="9667" y="8236"/>
                  <a:pt x="9577" y="7866"/>
                  <a:pt x="9605" y="7705"/>
                </a:cubicBezTo>
                <a:cubicBezTo>
                  <a:pt x="9777" y="7749"/>
                  <a:pt x="9892" y="7589"/>
                  <a:pt x="10021" y="7705"/>
                </a:cubicBezTo>
                <a:cubicBezTo>
                  <a:pt x="10078" y="7692"/>
                  <a:pt x="10077" y="7576"/>
                  <a:pt x="10106" y="7510"/>
                </a:cubicBezTo>
                <a:cubicBezTo>
                  <a:pt x="10122" y="7285"/>
                  <a:pt x="9980" y="7341"/>
                  <a:pt x="9994" y="7121"/>
                </a:cubicBezTo>
                <a:cubicBezTo>
                  <a:pt x="9921" y="7119"/>
                  <a:pt x="9836" y="7138"/>
                  <a:pt x="9800" y="7071"/>
                </a:cubicBezTo>
                <a:cubicBezTo>
                  <a:pt x="9795" y="6919"/>
                  <a:pt x="9870" y="6903"/>
                  <a:pt x="9937" y="6877"/>
                </a:cubicBezTo>
                <a:cubicBezTo>
                  <a:pt x="10013" y="6813"/>
                  <a:pt x="10037" y="6660"/>
                  <a:pt x="10160" y="6681"/>
                </a:cubicBezTo>
                <a:cubicBezTo>
                  <a:pt x="10183" y="6670"/>
                  <a:pt x="10193" y="6642"/>
                  <a:pt x="10188" y="6583"/>
                </a:cubicBezTo>
                <a:cubicBezTo>
                  <a:pt x="10321" y="6621"/>
                  <a:pt x="10225" y="6258"/>
                  <a:pt x="10383" y="6340"/>
                </a:cubicBezTo>
                <a:cubicBezTo>
                  <a:pt x="10361" y="6173"/>
                  <a:pt x="10413" y="6135"/>
                  <a:pt x="10439" y="6047"/>
                </a:cubicBezTo>
                <a:cubicBezTo>
                  <a:pt x="10527" y="6027"/>
                  <a:pt x="10590" y="5955"/>
                  <a:pt x="10689" y="5952"/>
                </a:cubicBezTo>
                <a:cubicBezTo>
                  <a:pt x="10686" y="5874"/>
                  <a:pt x="10692" y="5782"/>
                  <a:pt x="10634" y="5805"/>
                </a:cubicBezTo>
                <a:cubicBezTo>
                  <a:pt x="10634" y="5661"/>
                  <a:pt x="10684" y="5607"/>
                  <a:pt x="10745" y="5464"/>
                </a:cubicBezTo>
                <a:cubicBezTo>
                  <a:pt x="10698" y="5369"/>
                  <a:pt x="10549" y="5448"/>
                  <a:pt x="10522" y="5316"/>
                </a:cubicBezTo>
                <a:cubicBezTo>
                  <a:pt x="10530" y="5093"/>
                  <a:pt x="10522" y="4896"/>
                  <a:pt x="10466" y="4782"/>
                </a:cubicBezTo>
                <a:cubicBezTo>
                  <a:pt x="10522" y="4553"/>
                  <a:pt x="10540" y="4264"/>
                  <a:pt x="10717" y="4244"/>
                </a:cubicBezTo>
                <a:cubicBezTo>
                  <a:pt x="10717" y="4180"/>
                  <a:pt x="10717" y="4115"/>
                  <a:pt x="10717" y="4051"/>
                </a:cubicBezTo>
                <a:cubicBezTo>
                  <a:pt x="10749" y="4059"/>
                  <a:pt x="10795" y="4042"/>
                  <a:pt x="10800" y="4098"/>
                </a:cubicBezTo>
                <a:cubicBezTo>
                  <a:pt x="10880" y="3965"/>
                  <a:pt x="10936" y="3787"/>
                  <a:pt x="10967" y="3564"/>
                </a:cubicBezTo>
                <a:cubicBezTo>
                  <a:pt x="11076" y="3398"/>
                  <a:pt x="11201" y="3260"/>
                  <a:pt x="11300" y="3076"/>
                </a:cubicBezTo>
                <a:cubicBezTo>
                  <a:pt x="11348" y="3096"/>
                  <a:pt x="11372" y="3005"/>
                  <a:pt x="11385" y="3076"/>
                </a:cubicBezTo>
                <a:cubicBezTo>
                  <a:pt x="11459" y="2982"/>
                  <a:pt x="11530" y="2877"/>
                  <a:pt x="11605" y="2785"/>
                </a:cubicBezTo>
                <a:cubicBezTo>
                  <a:pt x="11690" y="2785"/>
                  <a:pt x="11773" y="2785"/>
                  <a:pt x="11856" y="2785"/>
                </a:cubicBezTo>
                <a:cubicBezTo>
                  <a:pt x="11917" y="2858"/>
                  <a:pt x="11957" y="2963"/>
                  <a:pt x="11996" y="3076"/>
                </a:cubicBezTo>
                <a:cubicBezTo>
                  <a:pt x="12099" y="3090"/>
                  <a:pt x="12173" y="3153"/>
                  <a:pt x="12217" y="3271"/>
                </a:cubicBezTo>
                <a:cubicBezTo>
                  <a:pt x="12395" y="3295"/>
                  <a:pt x="12625" y="3452"/>
                  <a:pt x="12551" y="3758"/>
                </a:cubicBezTo>
                <a:cubicBezTo>
                  <a:pt x="12461" y="3689"/>
                  <a:pt x="12319" y="3712"/>
                  <a:pt x="12190" y="3710"/>
                </a:cubicBezTo>
                <a:cubicBezTo>
                  <a:pt x="12184" y="3795"/>
                  <a:pt x="12193" y="4205"/>
                  <a:pt x="12356" y="4148"/>
                </a:cubicBezTo>
                <a:cubicBezTo>
                  <a:pt x="12433" y="4100"/>
                  <a:pt x="12315" y="4019"/>
                  <a:pt x="12385" y="3953"/>
                </a:cubicBezTo>
                <a:cubicBezTo>
                  <a:pt x="12449" y="3904"/>
                  <a:pt x="12560" y="3938"/>
                  <a:pt x="12551" y="3758"/>
                </a:cubicBezTo>
                <a:cubicBezTo>
                  <a:pt x="12719" y="3791"/>
                  <a:pt x="12725" y="3544"/>
                  <a:pt x="12718" y="3271"/>
                </a:cubicBezTo>
                <a:cubicBezTo>
                  <a:pt x="12751" y="3328"/>
                  <a:pt x="12815" y="3327"/>
                  <a:pt x="12884" y="3319"/>
                </a:cubicBezTo>
                <a:cubicBezTo>
                  <a:pt x="12884" y="3418"/>
                  <a:pt x="12884" y="3515"/>
                  <a:pt x="12884" y="3612"/>
                </a:cubicBezTo>
                <a:cubicBezTo>
                  <a:pt x="13024" y="3549"/>
                  <a:pt x="13092" y="3360"/>
                  <a:pt x="13218" y="3271"/>
                </a:cubicBezTo>
                <a:cubicBezTo>
                  <a:pt x="13394" y="3296"/>
                  <a:pt x="13519" y="3224"/>
                  <a:pt x="13635" y="3271"/>
                </a:cubicBezTo>
                <a:cubicBezTo>
                  <a:pt x="13667" y="3052"/>
                  <a:pt x="13479" y="3218"/>
                  <a:pt x="13524" y="2978"/>
                </a:cubicBezTo>
                <a:cubicBezTo>
                  <a:pt x="13718" y="2985"/>
                  <a:pt x="13704" y="3099"/>
                  <a:pt x="13885" y="3076"/>
                </a:cubicBezTo>
                <a:cubicBezTo>
                  <a:pt x="13978" y="2900"/>
                  <a:pt x="14085" y="2744"/>
                  <a:pt x="14163" y="2539"/>
                </a:cubicBezTo>
                <a:cubicBezTo>
                  <a:pt x="14292" y="2476"/>
                  <a:pt x="14286" y="2648"/>
                  <a:pt x="14330" y="2736"/>
                </a:cubicBezTo>
                <a:cubicBezTo>
                  <a:pt x="14452" y="2802"/>
                  <a:pt x="14388" y="2547"/>
                  <a:pt x="14496" y="2590"/>
                </a:cubicBezTo>
                <a:cubicBezTo>
                  <a:pt x="14492" y="2708"/>
                  <a:pt x="14492" y="2824"/>
                  <a:pt x="14524" y="2882"/>
                </a:cubicBezTo>
                <a:cubicBezTo>
                  <a:pt x="14595" y="2876"/>
                  <a:pt x="14580" y="2718"/>
                  <a:pt x="14580" y="2590"/>
                </a:cubicBezTo>
                <a:cubicBezTo>
                  <a:pt x="14728" y="2557"/>
                  <a:pt x="14756" y="2732"/>
                  <a:pt x="14858" y="2785"/>
                </a:cubicBezTo>
                <a:cubicBezTo>
                  <a:pt x="14882" y="2562"/>
                  <a:pt x="14720" y="2670"/>
                  <a:pt x="14720" y="2491"/>
                </a:cubicBezTo>
                <a:cubicBezTo>
                  <a:pt x="14693" y="2315"/>
                  <a:pt x="14828" y="2424"/>
                  <a:pt x="14885" y="2394"/>
                </a:cubicBezTo>
                <a:cubicBezTo>
                  <a:pt x="14957" y="2389"/>
                  <a:pt x="14930" y="2213"/>
                  <a:pt x="14970" y="2151"/>
                </a:cubicBezTo>
                <a:cubicBezTo>
                  <a:pt x="15063" y="2169"/>
                  <a:pt x="15087" y="2066"/>
                  <a:pt x="15136" y="2003"/>
                </a:cubicBezTo>
                <a:cubicBezTo>
                  <a:pt x="15296" y="2028"/>
                  <a:pt x="15397" y="1943"/>
                  <a:pt x="15469" y="1809"/>
                </a:cubicBezTo>
                <a:cubicBezTo>
                  <a:pt x="15558" y="1766"/>
                  <a:pt x="15527" y="1935"/>
                  <a:pt x="15580" y="1956"/>
                </a:cubicBezTo>
                <a:cubicBezTo>
                  <a:pt x="15687" y="1980"/>
                  <a:pt x="15637" y="1730"/>
                  <a:pt x="15775" y="1809"/>
                </a:cubicBezTo>
                <a:cubicBezTo>
                  <a:pt x="15770" y="1636"/>
                  <a:pt x="15793" y="1517"/>
                  <a:pt x="15858" y="1468"/>
                </a:cubicBezTo>
                <a:close/>
                <a:moveTo>
                  <a:pt x="15264" y="899"/>
                </a:moveTo>
                <a:cubicBezTo>
                  <a:pt x="15402" y="878"/>
                  <a:pt x="15558" y="958"/>
                  <a:pt x="15607" y="1099"/>
                </a:cubicBezTo>
                <a:cubicBezTo>
                  <a:pt x="15555" y="1416"/>
                  <a:pt x="15326" y="1181"/>
                  <a:pt x="15107" y="1246"/>
                </a:cubicBezTo>
                <a:cubicBezTo>
                  <a:pt x="15122" y="1159"/>
                  <a:pt x="15072" y="961"/>
                  <a:pt x="15135" y="955"/>
                </a:cubicBezTo>
                <a:cubicBezTo>
                  <a:pt x="15173" y="924"/>
                  <a:pt x="15217" y="906"/>
                  <a:pt x="15264" y="899"/>
                </a:cubicBezTo>
                <a:close/>
                <a:moveTo>
                  <a:pt x="10976" y="740"/>
                </a:moveTo>
                <a:cubicBezTo>
                  <a:pt x="11093" y="698"/>
                  <a:pt x="11181" y="854"/>
                  <a:pt x="11116" y="984"/>
                </a:cubicBezTo>
                <a:cubicBezTo>
                  <a:pt x="11139" y="1055"/>
                  <a:pt x="11185" y="1088"/>
                  <a:pt x="11253" y="1080"/>
                </a:cubicBezTo>
                <a:cubicBezTo>
                  <a:pt x="11291" y="1074"/>
                  <a:pt x="11357" y="1244"/>
                  <a:pt x="11365" y="1131"/>
                </a:cubicBezTo>
                <a:cubicBezTo>
                  <a:pt x="11441" y="1321"/>
                  <a:pt x="11612" y="1343"/>
                  <a:pt x="11588" y="1715"/>
                </a:cubicBezTo>
                <a:cubicBezTo>
                  <a:pt x="11397" y="1788"/>
                  <a:pt x="11355" y="1600"/>
                  <a:pt x="11282" y="1471"/>
                </a:cubicBezTo>
                <a:cubicBezTo>
                  <a:pt x="11247" y="1638"/>
                  <a:pt x="11223" y="1823"/>
                  <a:pt x="11198" y="2006"/>
                </a:cubicBezTo>
                <a:cubicBezTo>
                  <a:pt x="11118" y="2016"/>
                  <a:pt x="11047" y="2013"/>
                  <a:pt x="11060" y="1861"/>
                </a:cubicBezTo>
                <a:cubicBezTo>
                  <a:pt x="10958" y="1891"/>
                  <a:pt x="10911" y="1828"/>
                  <a:pt x="10865" y="1763"/>
                </a:cubicBezTo>
                <a:cubicBezTo>
                  <a:pt x="10867" y="1540"/>
                  <a:pt x="10997" y="1541"/>
                  <a:pt x="11003" y="1324"/>
                </a:cubicBezTo>
                <a:cubicBezTo>
                  <a:pt x="10872" y="1304"/>
                  <a:pt x="10868" y="1509"/>
                  <a:pt x="10754" y="1519"/>
                </a:cubicBezTo>
                <a:cubicBezTo>
                  <a:pt x="10702" y="1427"/>
                  <a:pt x="10750" y="1396"/>
                  <a:pt x="10754" y="1276"/>
                </a:cubicBezTo>
                <a:cubicBezTo>
                  <a:pt x="10734" y="1147"/>
                  <a:pt x="10627" y="1173"/>
                  <a:pt x="10614" y="1031"/>
                </a:cubicBezTo>
                <a:cubicBezTo>
                  <a:pt x="10624" y="572"/>
                  <a:pt x="10889" y="800"/>
                  <a:pt x="10948" y="1031"/>
                </a:cubicBezTo>
                <a:cubicBezTo>
                  <a:pt x="11020" y="992"/>
                  <a:pt x="10895" y="819"/>
                  <a:pt x="10976" y="740"/>
                </a:cubicBezTo>
                <a:close/>
                <a:moveTo>
                  <a:pt x="13437" y="737"/>
                </a:moveTo>
                <a:cubicBezTo>
                  <a:pt x="13501" y="717"/>
                  <a:pt x="13565" y="768"/>
                  <a:pt x="13566" y="922"/>
                </a:cubicBezTo>
                <a:cubicBezTo>
                  <a:pt x="13463" y="903"/>
                  <a:pt x="13412" y="1122"/>
                  <a:pt x="13317" y="971"/>
                </a:cubicBezTo>
                <a:cubicBezTo>
                  <a:pt x="13313" y="845"/>
                  <a:pt x="13374" y="756"/>
                  <a:pt x="13437" y="737"/>
                </a:cubicBezTo>
                <a:close/>
                <a:moveTo>
                  <a:pt x="11234" y="651"/>
                </a:moveTo>
                <a:cubicBezTo>
                  <a:pt x="11460" y="663"/>
                  <a:pt x="11703" y="678"/>
                  <a:pt x="11957" y="750"/>
                </a:cubicBezTo>
                <a:cubicBezTo>
                  <a:pt x="11991" y="971"/>
                  <a:pt x="11860" y="904"/>
                  <a:pt x="11845" y="1041"/>
                </a:cubicBezTo>
                <a:cubicBezTo>
                  <a:pt x="11581" y="1100"/>
                  <a:pt x="11437" y="946"/>
                  <a:pt x="11261" y="848"/>
                </a:cubicBezTo>
                <a:cubicBezTo>
                  <a:pt x="11241" y="804"/>
                  <a:pt x="11232" y="738"/>
                  <a:pt x="11234" y="651"/>
                </a:cubicBezTo>
                <a:close/>
                <a:moveTo>
                  <a:pt x="8907" y="391"/>
                </a:moveTo>
                <a:cubicBezTo>
                  <a:pt x="8789" y="421"/>
                  <a:pt x="8529" y="336"/>
                  <a:pt x="8435" y="536"/>
                </a:cubicBezTo>
                <a:cubicBezTo>
                  <a:pt x="8585" y="518"/>
                  <a:pt x="8711" y="539"/>
                  <a:pt x="8796" y="634"/>
                </a:cubicBezTo>
                <a:cubicBezTo>
                  <a:pt x="8844" y="572"/>
                  <a:pt x="8905" y="535"/>
                  <a:pt x="8907" y="391"/>
                </a:cubicBezTo>
                <a:close/>
                <a:moveTo>
                  <a:pt x="6777" y="285"/>
                </a:moveTo>
                <a:cubicBezTo>
                  <a:pt x="6782" y="356"/>
                  <a:pt x="6860" y="302"/>
                  <a:pt x="6860" y="382"/>
                </a:cubicBezTo>
                <a:cubicBezTo>
                  <a:pt x="6813" y="674"/>
                  <a:pt x="6643" y="532"/>
                  <a:pt x="6526" y="625"/>
                </a:cubicBezTo>
                <a:cubicBezTo>
                  <a:pt x="6464" y="633"/>
                  <a:pt x="6562" y="748"/>
                  <a:pt x="6526" y="869"/>
                </a:cubicBezTo>
                <a:cubicBezTo>
                  <a:pt x="6421" y="867"/>
                  <a:pt x="6367" y="947"/>
                  <a:pt x="6333" y="1063"/>
                </a:cubicBezTo>
                <a:cubicBezTo>
                  <a:pt x="6155" y="1017"/>
                  <a:pt x="6142" y="1252"/>
                  <a:pt x="5998" y="1260"/>
                </a:cubicBezTo>
                <a:cubicBezTo>
                  <a:pt x="6029" y="1572"/>
                  <a:pt x="5858" y="1536"/>
                  <a:pt x="5859" y="1796"/>
                </a:cubicBezTo>
                <a:cubicBezTo>
                  <a:pt x="5795" y="1796"/>
                  <a:pt x="5728" y="1796"/>
                  <a:pt x="5664" y="1796"/>
                </a:cubicBezTo>
                <a:cubicBezTo>
                  <a:pt x="5646" y="1929"/>
                  <a:pt x="5796" y="1760"/>
                  <a:pt x="5775" y="1893"/>
                </a:cubicBezTo>
                <a:cubicBezTo>
                  <a:pt x="5783" y="2021"/>
                  <a:pt x="5737" y="2054"/>
                  <a:pt x="5664" y="2039"/>
                </a:cubicBezTo>
                <a:cubicBezTo>
                  <a:pt x="5600" y="2402"/>
                  <a:pt x="5319" y="2134"/>
                  <a:pt x="5109" y="2186"/>
                </a:cubicBezTo>
                <a:cubicBezTo>
                  <a:pt x="5110" y="1988"/>
                  <a:pt x="4919" y="2127"/>
                  <a:pt x="4941" y="1893"/>
                </a:cubicBezTo>
                <a:cubicBezTo>
                  <a:pt x="5079" y="1797"/>
                  <a:pt x="5221" y="2073"/>
                  <a:pt x="5442" y="1989"/>
                </a:cubicBezTo>
                <a:cubicBezTo>
                  <a:pt x="5366" y="1777"/>
                  <a:pt x="5247" y="1807"/>
                  <a:pt x="5081" y="1845"/>
                </a:cubicBezTo>
                <a:cubicBezTo>
                  <a:pt x="5043" y="1648"/>
                  <a:pt x="5140" y="1691"/>
                  <a:pt x="5136" y="1553"/>
                </a:cubicBezTo>
                <a:cubicBezTo>
                  <a:pt x="5221" y="1515"/>
                  <a:pt x="5238" y="1601"/>
                  <a:pt x="5303" y="1599"/>
                </a:cubicBezTo>
                <a:cubicBezTo>
                  <a:pt x="5319" y="1474"/>
                  <a:pt x="5292" y="1424"/>
                  <a:pt x="5220" y="1454"/>
                </a:cubicBezTo>
                <a:cubicBezTo>
                  <a:pt x="5207" y="1347"/>
                  <a:pt x="5387" y="1333"/>
                  <a:pt x="5303" y="1260"/>
                </a:cubicBezTo>
                <a:cubicBezTo>
                  <a:pt x="5298" y="1121"/>
                  <a:pt x="5484" y="1319"/>
                  <a:pt x="5442" y="1115"/>
                </a:cubicBezTo>
                <a:cubicBezTo>
                  <a:pt x="5344" y="1025"/>
                  <a:pt x="5176" y="1232"/>
                  <a:pt x="5163" y="1454"/>
                </a:cubicBezTo>
                <a:cubicBezTo>
                  <a:pt x="5098" y="1456"/>
                  <a:pt x="5082" y="1371"/>
                  <a:pt x="4998" y="1405"/>
                </a:cubicBezTo>
                <a:cubicBezTo>
                  <a:pt x="4998" y="1307"/>
                  <a:pt x="4998" y="1210"/>
                  <a:pt x="4998" y="1115"/>
                </a:cubicBezTo>
                <a:cubicBezTo>
                  <a:pt x="4987" y="1020"/>
                  <a:pt x="4890" y="1075"/>
                  <a:pt x="4914" y="919"/>
                </a:cubicBezTo>
                <a:cubicBezTo>
                  <a:pt x="4901" y="814"/>
                  <a:pt x="4953" y="825"/>
                  <a:pt x="4998" y="822"/>
                </a:cubicBezTo>
                <a:cubicBezTo>
                  <a:pt x="4985" y="719"/>
                  <a:pt x="5017" y="693"/>
                  <a:pt x="5026" y="625"/>
                </a:cubicBezTo>
                <a:cubicBezTo>
                  <a:pt x="5233" y="554"/>
                  <a:pt x="5178" y="944"/>
                  <a:pt x="5358" y="919"/>
                </a:cubicBezTo>
                <a:cubicBezTo>
                  <a:pt x="5339" y="725"/>
                  <a:pt x="5182" y="774"/>
                  <a:pt x="5220" y="480"/>
                </a:cubicBezTo>
                <a:cubicBezTo>
                  <a:pt x="5702" y="143"/>
                  <a:pt x="6322" y="393"/>
                  <a:pt x="6777" y="285"/>
                </a:cubicBezTo>
                <a:close/>
                <a:moveTo>
                  <a:pt x="8490" y="0"/>
                </a:moveTo>
                <a:cubicBezTo>
                  <a:pt x="8540" y="28"/>
                  <a:pt x="8606" y="27"/>
                  <a:pt x="8629" y="99"/>
                </a:cubicBezTo>
                <a:cubicBezTo>
                  <a:pt x="8678" y="-30"/>
                  <a:pt x="8789" y="43"/>
                  <a:pt x="8879" y="99"/>
                </a:cubicBezTo>
                <a:cubicBezTo>
                  <a:pt x="9033" y="75"/>
                  <a:pt x="9155" y="104"/>
                  <a:pt x="9213" y="245"/>
                </a:cubicBezTo>
                <a:cubicBezTo>
                  <a:pt x="9180" y="462"/>
                  <a:pt x="8952" y="340"/>
                  <a:pt x="8935" y="587"/>
                </a:cubicBezTo>
                <a:cubicBezTo>
                  <a:pt x="8991" y="664"/>
                  <a:pt x="9121" y="459"/>
                  <a:pt x="9241" y="488"/>
                </a:cubicBezTo>
                <a:cubicBezTo>
                  <a:pt x="9328" y="465"/>
                  <a:pt x="9314" y="619"/>
                  <a:pt x="9380" y="634"/>
                </a:cubicBezTo>
                <a:cubicBezTo>
                  <a:pt x="9398" y="731"/>
                  <a:pt x="9545" y="603"/>
                  <a:pt x="9519" y="781"/>
                </a:cubicBezTo>
                <a:cubicBezTo>
                  <a:pt x="9536" y="973"/>
                  <a:pt x="9366" y="837"/>
                  <a:pt x="9297" y="877"/>
                </a:cubicBezTo>
                <a:cubicBezTo>
                  <a:pt x="9198" y="851"/>
                  <a:pt x="9229" y="1050"/>
                  <a:pt x="9129" y="1023"/>
                </a:cubicBezTo>
                <a:cubicBezTo>
                  <a:pt x="9109" y="1174"/>
                  <a:pt x="9177" y="1168"/>
                  <a:pt x="9157" y="1316"/>
                </a:cubicBezTo>
                <a:cubicBezTo>
                  <a:pt x="9053" y="1265"/>
                  <a:pt x="9078" y="1437"/>
                  <a:pt x="8991" y="1414"/>
                </a:cubicBezTo>
                <a:cubicBezTo>
                  <a:pt x="9063" y="1514"/>
                  <a:pt x="9206" y="1492"/>
                  <a:pt x="9213" y="1707"/>
                </a:cubicBezTo>
                <a:cubicBezTo>
                  <a:pt x="9112" y="1692"/>
                  <a:pt x="9032" y="1715"/>
                  <a:pt x="8964" y="1755"/>
                </a:cubicBezTo>
                <a:cubicBezTo>
                  <a:pt x="9005" y="2022"/>
                  <a:pt x="9081" y="2513"/>
                  <a:pt x="8851" y="2534"/>
                </a:cubicBezTo>
                <a:cubicBezTo>
                  <a:pt x="8876" y="2621"/>
                  <a:pt x="8929" y="2658"/>
                  <a:pt x="8907" y="2826"/>
                </a:cubicBezTo>
                <a:cubicBezTo>
                  <a:pt x="8867" y="2802"/>
                  <a:pt x="8838" y="2755"/>
                  <a:pt x="8796" y="2730"/>
                </a:cubicBezTo>
                <a:cubicBezTo>
                  <a:pt x="8718" y="2805"/>
                  <a:pt x="8946" y="2905"/>
                  <a:pt x="8851" y="3022"/>
                </a:cubicBezTo>
                <a:cubicBezTo>
                  <a:pt x="8708" y="3032"/>
                  <a:pt x="8649" y="2889"/>
                  <a:pt x="8546" y="2826"/>
                </a:cubicBezTo>
                <a:cubicBezTo>
                  <a:pt x="8469" y="2792"/>
                  <a:pt x="8490" y="2924"/>
                  <a:pt x="8435" y="2924"/>
                </a:cubicBezTo>
                <a:cubicBezTo>
                  <a:pt x="8512" y="2938"/>
                  <a:pt x="8629" y="3133"/>
                  <a:pt x="8685" y="3022"/>
                </a:cubicBezTo>
                <a:cubicBezTo>
                  <a:pt x="8763" y="3194"/>
                  <a:pt x="8529" y="3237"/>
                  <a:pt x="8518" y="3412"/>
                </a:cubicBezTo>
                <a:cubicBezTo>
                  <a:pt x="8379" y="3459"/>
                  <a:pt x="8319" y="3646"/>
                  <a:pt x="8185" y="3705"/>
                </a:cubicBezTo>
                <a:cubicBezTo>
                  <a:pt x="8133" y="3761"/>
                  <a:pt x="8090" y="3832"/>
                  <a:pt x="8046" y="3898"/>
                </a:cubicBezTo>
                <a:cubicBezTo>
                  <a:pt x="7929" y="3783"/>
                  <a:pt x="7929" y="3998"/>
                  <a:pt x="7823" y="3898"/>
                </a:cubicBezTo>
                <a:cubicBezTo>
                  <a:pt x="7752" y="3904"/>
                  <a:pt x="7784" y="4089"/>
                  <a:pt x="7713" y="4093"/>
                </a:cubicBezTo>
                <a:cubicBezTo>
                  <a:pt x="7740" y="4451"/>
                  <a:pt x="7568" y="4456"/>
                  <a:pt x="7601" y="4823"/>
                </a:cubicBezTo>
                <a:cubicBezTo>
                  <a:pt x="7537" y="4860"/>
                  <a:pt x="7517" y="4970"/>
                  <a:pt x="7489" y="5068"/>
                </a:cubicBezTo>
                <a:cubicBezTo>
                  <a:pt x="7399" y="5081"/>
                  <a:pt x="7432" y="4880"/>
                  <a:pt x="7351" y="4874"/>
                </a:cubicBezTo>
                <a:cubicBezTo>
                  <a:pt x="7286" y="4874"/>
                  <a:pt x="7221" y="4874"/>
                  <a:pt x="7156" y="4874"/>
                </a:cubicBezTo>
                <a:cubicBezTo>
                  <a:pt x="7007" y="4545"/>
                  <a:pt x="7160" y="3988"/>
                  <a:pt x="6962" y="3753"/>
                </a:cubicBezTo>
                <a:cubicBezTo>
                  <a:pt x="6931" y="3610"/>
                  <a:pt x="7095" y="3573"/>
                  <a:pt x="7017" y="3509"/>
                </a:cubicBezTo>
                <a:cubicBezTo>
                  <a:pt x="7072" y="3408"/>
                  <a:pt x="7149" y="3350"/>
                  <a:pt x="7212" y="3265"/>
                </a:cubicBezTo>
                <a:cubicBezTo>
                  <a:pt x="7173" y="3075"/>
                  <a:pt x="6986" y="3143"/>
                  <a:pt x="6962" y="2924"/>
                </a:cubicBezTo>
                <a:cubicBezTo>
                  <a:pt x="7045" y="2927"/>
                  <a:pt x="7144" y="2953"/>
                  <a:pt x="7129" y="2779"/>
                </a:cubicBezTo>
                <a:cubicBezTo>
                  <a:pt x="7063" y="2602"/>
                  <a:pt x="7045" y="2922"/>
                  <a:pt x="6934" y="2826"/>
                </a:cubicBezTo>
                <a:cubicBezTo>
                  <a:pt x="6918" y="2669"/>
                  <a:pt x="6953" y="2600"/>
                  <a:pt x="6962" y="2486"/>
                </a:cubicBezTo>
                <a:cubicBezTo>
                  <a:pt x="6925" y="2372"/>
                  <a:pt x="6884" y="2264"/>
                  <a:pt x="6906" y="2048"/>
                </a:cubicBezTo>
                <a:cubicBezTo>
                  <a:pt x="6743" y="2090"/>
                  <a:pt x="6657" y="1997"/>
                  <a:pt x="6573" y="1901"/>
                </a:cubicBezTo>
                <a:cubicBezTo>
                  <a:pt x="6486" y="1864"/>
                  <a:pt x="6520" y="2033"/>
                  <a:pt x="6434" y="1998"/>
                </a:cubicBezTo>
                <a:cubicBezTo>
                  <a:pt x="6342" y="1931"/>
                  <a:pt x="6237" y="1889"/>
                  <a:pt x="6211" y="1707"/>
                </a:cubicBezTo>
                <a:cubicBezTo>
                  <a:pt x="6287" y="1611"/>
                  <a:pt x="6454" y="1678"/>
                  <a:pt x="6573" y="1658"/>
                </a:cubicBezTo>
                <a:cubicBezTo>
                  <a:pt x="6567" y="1391"/>
                  <a:pt x="6446" y="1579"/>
                  <a:pt x="6378" y="1608"/>
                </a:cubicBezTo>
                <a:cubicBezTo>
                  <a:pt x="6378" y="1479"/>
                  <a:pt x="6238" y="1479"/>
                  <a:pt x="6239" y="1608"/>
                </a:cubicBezTo>
                <a:cubicBezTo>
                  <a:pt x="6186" y="1588"/>
                  <a:pt x="6189" y="1469"/>
                  <a:pt x="6100" y="1512"/>
                </a:cubicBezTo>
                <a:cubicBezTo>
                  <a:pt x="6137" y="1313"/>
                  <a:pt x="6227" y="1303"/>
                  <a:pt x="6296" y="1366"/>
                </a:cubicBezTo>
                <a:cubicBezTo>
                  <a:pt x="6371" y="1238"/>
                  <a:pt x="6520" y="1241"/>
                  <a:pt x="6600" y="1123"/>
                </a:cubicBezTo>
                <a:cubicBezTo>
                  <a:pt x="6614" y="967"/>
                  <a:pt x="6463" y="1103"/>
                  <a:pt x="6490" y="927"/>
                </a:cubicBezTo>
                <a:cubicBezTo>
                  <a:pt x="6776" y="875"/>
                  <a:pt x="6906" y="555"/>
                  <a:pt x="7185" y="488"/>
                </a:cubicBezTo>
                <a:cubicBezTo>
                  <a:pt x="7370" y="570"/>
                  <a:pt x="7483" y="481"/>
                  <a:pt x="7684" y="536"/>
                </a:cubicBezTo>
                <a:cubicBezTo>
                  <a:pt x="7732" y="512"/>
                  <a:pt x="7654" y="303"/>
                  <a:pt x="7656" y="197"/>
                </a:cubicBezTo>
                <a:cubicBezTo>
                  <a:pt x="7709" y="59"/>
                  <a:pt x="7863" y="104"/>
                  <a:pt x="7991" y="99"/>
                </a:cubicBezTo>
                <a:cubicBezTo>
                  <a:pt x="8106" y="-23"/>
                  <a:pt x="8379" y="130"/>
                  <a:pt x="8490" y="0"/>
                </a:cubicBezTo>
                <a:close/>
              </a:path>
            </a:pathLst>
          </a:custGeom>
          <a:solidFill>
            <a:srgbClr val="FEFEFE"/>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91" name="Freeform 4"/>
          <p:cNvSpPr/>
          <p:nvPr/>
        </p:nvSpPr>
        <p:spPr>
          <a:xfrm flipH="1">
            <a:off x="-1331919" y="1684378"/>
            <a:ext cx="2900552" cy="2718237"/>
          </a:xfrm>
          <a:custGeom>
            <a:avLst/>
            <a:gdLst/>
            <a:ahLst/>
            <a:cxnLst>
              <a:cxn ang="0">
                <a:pos x="wd2" y="hd2"/>
              </a:cxn>
              <a:cxn ang="5400000">
                <a:pos x="wd2" y="hd2"/>
              </a:cxn>
              <a:cxn ang="10800000">
                <a:pos x="wd2" y="hd2"/>
              </a:cxn>
              <a:cxn ang="16200000">
                <a:pos x="wd2" y="hd2"/>
              </a:cxn>
            </a:cxnLst>
            <a:rect l="0" t="0" r="r" b="b"/>
            <a:pathLst>
              <a:path w="21557" h="21584" fill="norm" stroke="1" extrusionOk="0">
                <a:moveTo>
                  <a:pt x="3066" y="17557"/>
                </a:moveTo>
                <a:cubicBezTo>
                  <a:pt x="3467" y="17557"/>
                  <a:pt x="3817" y="17811"/>
                  <a:pt x="4003" y="18188"/>
                </a:cubicBezTo>
                <a:cubicBezTo>
                  <a:pt x="4003" y="18188"/>
                  <a:pt x="4033" y="18248"/>
                  <a:pt x="4033" y="18248"/>
                </a:cubicBezTo>
                <a:lnTo>
                  <a:pt x="11740" y="18248"/>
                </a:lnTo>
                <a:lnTo>
                  <a:pt x="11769" y="18188"/>
                </a:lnTo>
                <a:cubicBezTo>
                  <a:pt x="11955" y="17811"/>
                  <a:pt x="12305" y="17557"/>
                  <a:pt x="12707" y="17557"/>
                </a:cubicBezTo>
                <a:cubicBezTo>
                  <a:pt x="13303" y="17559"/>
                  <a:pt x="13786" y="18117"/>
                  <a:pt x="13787" y="18807"/>
                </a:cubicBezTo>
                <a:cubicBezTo>
                  <a:pt x="13786" y="19497"/>
                  <a:pt x="13303" y="20055"/>
                  <a:pt x="12707" y="20057"/>
                </a:cubicBezTo>
                <a:cubicBezTo>
                  <a:pt x="12350" y="20057"/>
                  <a:pt x="12035" y="19855"/>
                  <a:pt x="11837" y="19545"/>
                </a:cubicBezTo>
                <a:lnTo>
                  <a:pt x="11806" y="19497"/>
                </a:lnTo>
                <a:lnTo>
                  <a:pt x="3966" y="19497"/>
                </a:lnTo>
                <a:lnTo>
                  <a:pt x="3935" y="19545"/>
                </a:lnTo>
                <a:cubicBezTo>
                  <a:pt x="3738" y="19855"/>
                  <a:pt x="3423" y="20057"/>
                  <a:pt x="3066" y="20057"/>
                </a:cubicBezTo>
                <a:cubicBezTo>
                  <a:pt x="2469" y="20055"/>
                  <a:pt x="1986" y="19497"/>
                  <a:pt x="1986" y="18807"/>
                </a:cubicBezTo>
                <a:cubicBezTo>
                  <a:pt x="1986" y="18117"/>
                  <a:pt x="2469" y="17559"/>
                  <a:pt x="3066" y="17557"/>
                </a:cubicBezTo>
                <a:close/>
                <a:moveTo>
                  <a:pt x="3082" y="17283"/>
                </a:moveTo>
                <a:cubicBezTo>
                  <a:pt x="2372" y="17283"/>
                  <a:pt x="1797" y="17948"/>
                  <a:pt x="1797" y="18770"/>
                </a:cubicBezTo>
                <a:cubicBezTo>
                  <a:pt x="1797" y="19591"/>
                  <a:pt x="2372" y="20257"/>
                  <a:pt x="3082" y="20257"/>
                </a:cubicBezTo>
                <a:cubicBezTo>
                  <a:pt x="3488" y="20257"/>
                  <a:pt x="3849" y="20037"/>
                  <a:pt x="4084" y="19698"/>
                </a:cubicBezTo>
                <a:lnTo>
                  <a:pt x="11720" y="19698"/>
                </a:lnTo>
                <a:cubicBezTo>
                  <a:pt x="11956" y="20037"/>
                  <a:pt x="12317" y="20257"/>
                  <a:pt x="12723" y="20257"/>
                </a:cubicBezTo>
                <a:cubicBezTo>
                  <a:pt x="13433" y="20257"/>
                  <a:pt x="14008" y="19591"/>
                  <a:pt x="14008" y="18770"/>
                </a:cubicBezTo>
                <a:cubicBezTo>
                  <a:pt x="14008" y="17948"/>
                  <a:pt x="13433" y="17283"/>
                  <a:pt x="12723" y="17283"/>
                </a:cubicBezTo>
                <a:cubicBezTo>
                  <a:pt x="12266" y="17283"/>
                  <a:pt x="11866" y="17560"/>
                  <a:pt x="11638" y="17974"/>
                </a:cubicBezTo>
                <a:cubicBezTo>
                  <a:pt x="11638" y="17974"/>
                  <a:pt x="4166" y="17974"/>
                  <a:pt x="4166" y="17974"/>
                </a:cubicBezTo>
                <a:cubicBezTo>
                  <a:pt x="3939" y="17560"/>
                  <a:pt x="3538" y="17283"/>
                  <a:pt x="3082" y="17283"/>
                </a:cubicBezTo>
                <a:close/>
                <a:moveTo>
                  <a:pt x="5760" y="16025"/>
                </a:moveTo>
                <a:cubicBezTo>
                  <a:pt x="5760" y="16025"/>
                  <a:pt x="5579" y="16539"/>
                  <a:pt x="5579" y="16539"/>
                </a:cubicBezTo>
                <a:lnTo>
                  <a:pt x="5817" y="16539"/>
                </a:lnTo>
                <a:lnTo>
                  <a:pt x="6324" y="16219"/>
                </a:lnTo>
                <a:lnTo>
                  <a:pt x="6324" y="16025"/>
                </a:lnTo>
                <a:close/>
                <a:moveTo>
                  <a:pt x="10338" y="12744"/>
                </a:moveTo>
                <a:cubicBezTo>
                  <a:pt x="10295" y="12744"/>
                  <a:pt x="10260" y="12784"/>
                  <a:pt x="10260" y="12834"/>
                </a:cubicBezTo>
                <a:cubicBezTo>
                  <a:pt x="10260" y="12856"/>
                  <a:pt x="10268" y="12875"/>
                  <a:pt x="10279" y="12891"/>
                </a:cubicBezTo>
                <a:cubicBezTo>
                  <a:pt x="10290" y="12924"/>
                  <a:pt x="10318" y="12946"/>
                  <a:pt x="10350" y="12946"/>
                </a:cubicBezTo>
                <a:lnTo>
                  <a:pt x="11529" y="12946"/>
                </a:lnTo>
                <a:cubicBezTo>
                  <a:pt x="11572" y="12946"/>
                  <a:pt x="11607" y="12906"/>
                  <a:pt x="11607" y="12856"/>
                </a:cubicBezTo>
                <a:cubicBezTo>
                  <a:pt x="11607" y="12834"/>
                  <a:pt x="11599" y="12815"/>
                  <a:pt x="11588" y="12800"/>
                </a:cubicBezTo>
                <a:cubicBezTo>
                  <a:pt x="11576" y="12767"/>
                  <a:pt x="11549" y="12744"/>
                  <a:pt x="11516" y="12744"/>
                </a:cubicBezTo>
                <a:close/>
                <a:moveTo>
                  <a:pt x="10338" y="12470"/>
                </a:moveTo>
                <a:cubicBezTo>
                  <a:pt x="10295" y="12470"/>
                  <a:pt x="10260" y="12511"/>
                  <a:pt x="10260" y="12561"/>
                </a:cubicBezTo>
                <a:cubicBezTo>
                  <a:pt x="10260" y="12582"/>
                  <a:pt x="10268" y="12601"/>
                  <a:pt x="10279" y="12617"/>
                </a:cubicBezTo>
                <a:cubicBezTo>
                  <a:pt x="10290" y="12650"/>
                  <a:pt x="10318" y="12672"/>
                  <a:pt x="10350" y="12672"/>
                </a:cubicBezTo>
                <a:lnTo>
                  <a:pt x="11529" y="12672"/>
                </a:lnTo>
                <a:cubicBezTo>
                  <a:pt x="11565" y="12672"/>
                  <a:pt x="11594" y="12643"/>
                  <a:pt x="11603" y="12604"/>
                </a:cubicBezTo>
                <a:cubicBezTo>
                  <a:pt x="11601" y="12600"/>
                  <a:pt x="11600" y="12596"/>
                  <a:pt x="11599" y="12592"/>
                </a:cubicBezTo>
                <a:lnTo>
                  <a:pt x="11606" y="12582"/>
                </a:lnTo>
                <a:cubicBezTo>
                  <a:pt x="11606" y="12560"/>
                  <a:pt x="11599" y="12541"/>
                  <a:pt x="11588" y="12526"/>
                </a:cubicBezTo>
                <a:cubicBezTo>
                  <a:pt x="11576" y="12493"/>
                  <a:pt x="11549" y="12470"/>
                  <a:pt x="11516" y="12470"/>
                </a:cubicBezTo>
                <a:close/>
                <a:moveTo>
                  <a:pt x="3113" y="12470"/>
                </a:moveTo>
                <a:lnTo>
                  <a:pt x="3073" y="14594"/>
                </a:lnTo>
                <a:lnTo>
                  <a:pt x="3217" y="14597"/>
                </a:lnTo>
                <a:cubicBezTo>
                  <a:pt x="3217" y="14597"/>
                  <a:pt x="3291" y="12475"/>
                  <a:pt x="3291" y="12475"/>
                </a:cubicBezTo>
                <a:close/>
                <a:moveTo>
                  <a:pt x="10338" y="12142"/>
                </a:moveTo>
                <a:cubicBezTo>
                  <a:pt x="10295" y="12142"/>
                  <a:pt x="10260" y="12183"/>
                  <a:pt x="10260" y="12232"/>
                </a:cubicBezTo>
                <a:cubicBezTo>
                  <a:pt x="10260" y="12254"/>
                  <a:pt x="10268" y="12273"/>
                  <a:pt x="10279" y="12289"/>
                </a:cubicBezTo>
                <a:cubicBezTo>
                  <a:pt x="10290" y="12322"/>
                  <a:pt x="10318" y="12345"/>
                  <a:pt x="10350" y="12345"/>
                </a:cubicBezTo>
                <a:lnTo>
                  <a:pt x="11529" y="12345"/>
                </a:lnTo>
                <a:cubicBezTo>
                  <a:pt x="11572" y="12345"/>
                  <a:pt x="11607" y="12304"/>
                  <a:pt x="11607" y="12255"/>
                </a:cubicBezTo>
                <a:cubicBezTo>
                  <a:pt x="11607" y="12232"/>
                  <a:pt x="11599" y="12214"/>
                  <a:pt x="11588" y="12198"/>
                </a:cubicBezTo>
                <a:cubicBezTo>
                  <a:pt x="11576" y="12165"/>
                  <a:pt x="11549" y="12142"/>
                  <a:pt x="11516" y="12142"/>
                </a:cubicBezTo>
                <a:close/>
                <a:moveTo>
                  <a:pt x="10338" y="11869"/>
                </a:moveTo>
                <a:cubicBezTo>
                  <a:pt x="10295" y="11869"/>
                  <a:pt x="10260" y="11909"/>
                  <a:pt x="10260" y="11958"/>
                </a:cubicBezTo>
                <a:cubicBezTo>
                  <a:pt x="10260" y="11981"/>
                  <a:pt x="10268" y="12000"/>
                  <a:pt x="10279" y="12016"/>
                </a:cubicBezTo>
                <a:cubicBezTo>
                  <a:pt x="10290" y="12048"/>
                  <a:pt x="10318" y="12071"/>
                  <a:pt x="10350" y="12071"/>
                </a:cubicBezTo>
                <a:lnTo>
                  <a:pt x="11529" y="12071"/>
                </a:lnTo>
                <a:cubicBezTo>
                  <a:pt x="11572" y="12071"/>
                  <a:pt x="11607" y="12031"/>
                  <a:pt x="11607" y="11981"/>
                </a:cubicBezTo>
                <a:cubicBezTo>
                  <a:pt x="11607" y="11959"/>
                  <a:pt x="11599" y="11940"/>
                  <a:pt x="11588" y="11925"/>
                </a:cubicBezTo>
                <a:cubicBezTo>
                  <a:pt x="11576" y="11892"/>
                  <a:pt x="11549" y="11869"/>
                  <a:pt x="11516" y="11869"/>
                </a:cubicBezTo>
                <a:close/>
                <a:moveTo>
                  <a:pt x="5213" y="9134"/>
                </a:moveTo>
                <a:cubicBezTo>
                  <a:pt x="5154" y="9134"/>
                  <a:pt x="5106" y="9189"/>
                  <a:pt x="5106" y="9257"/>
                </a:cubicBezTo>
                <a:lnTo>
                  <a:pt x="5106" y="14235"/>
                </a:lnTo>
                <a:cubicBezTo>
                  <a:pt x="5106" y="14302"/>
                  <a:pt x="5154" y="14357"/>
                  <a:pt x="5213" y="14357"/>
                </a:cubicBezTo>
                <a:cubicBezTo>
                  <a:pt x="5213" y="14357"/>
                  <a:pt x="7676" y="14357"/>
                  <a:pt x="7676" y="14357"/>
                </a:cubicBezTo>
                <a:cubicBezTo>
                  <a:pt x="7735" y="14357"/>
                  <a:pt x="7783" y="14302"/>
                  <a:pt x="7783" y="14235"/>
                </a:cubicBezTo>
                <a:lnTo>
                  <a:pt x="7463" y="9257"/>
                </a:lnTo>
                <a:cubicBezTo>
                  <a:pt x="7463" y="9189"/>
                  <a:pt x="7415" y="9134"/>
                  <a:pt x="7356" y="9134"/>
                </a:cubicBezTo>
                <a:close/>
                <a:moveTo>
                  <a:pt x="3613" y="9134"/>
                </a:moveTo>
                <a:cubicBezTo>
                  <a:pt x="3596" y="9187"/>
                  <a:pt x="3585" y="9243"/>
                  <a:pt x="3585" y="9303"/>
                </a:cubicBezTo>
                <a:lnTo>
                  <a:pt x="3499" y="12131"/>
                </a:lnTo>
                <a:lnTo>
                  <a:pt x="4701" y="12131"/>
                </a:lnTo>
                <a:cubicBezTo>
                  <a:pt x="4758" y="12131"/>
                  <a:pt x="4804" y="12077"/>
                  <a:pt x="4804" y="12012"/>
                </a:cubicBezTo>
                <a:cubicBezTo>
                  <a:pt x="4804" y="12012"/>
                  <a:pt x="4804" y="9253"/>
                  <a:pt x="4804" y="9253"/>
                </a:cubicBezTo>
                <a:cubicBezTo>
                  <a:pt x="4804" y="9187"/>
                  <a:pt x="4758" y="9134"/>
                  <a:pt x="4701" y="9134"/>
                </a:cubicBezTo>
                <a:close/>
                <a:moveTo>
                  <a:pt x="17674" y="3446"/>
                </a:moveTo>
                <a:lnTo>
                  <a:pt x="15972" y="5224"/>
                </a:lnTo>
                <a:cubicBezTo>
                  <a:pt x="15981" y="5252"/>
                  <a:pt x="15983" y="5275"/>
                  <a:pt x="15972" y="5287"/>
                </a:cubicBezTo>
                <a:lnTo>
                  <a:pt x="14939" y="6365"/>
                </a:lnTo>
                <a:cubicBezTo>
                  <a:pt x="14959" y="6444"/>
                  <a:pt x="14938" y="6536"/>
                  <a:pt x="14879" y="6598"/>
                </a:cubicBezTo>
                <a:lnTo>
                  <a:pt x="10449" y="11224"/>
                </a:lnTo>
                <a:lnTo>
                  <a:pt x="10665" y="11224"/>
                </a:lnTo>
                <a:cubicBezTo>
                  <a:pt x="10837" y="11254"/>
                  <a:pt x="11008" y="11254"/>
                  <a:pt x="11171" y="11224"/>
                </a:cubicBezTo>
                <a:lnTo>
                  <a:pt x="11686" y="11224"/>
                </a:lnTo>
                <a:cubicBezTo>
                  <a:pt x="11753" y="11224"/>
                  <a:pt x="11815" y="11245"/>
                  <a:pt x="11872" y="11278"/>
                </a:cubicBezTo>
                <a:cubicBezTo>
                  <a:pt x="11872" y="11278"/>
                  <a:pt x="17674" y="3446"/>
                  <a:pt x="17674" y="3446"/>
                </a:cubicBezTo>
                <a:close/>
                <a:moveTo>
                  <a:pt x="20444" y="2024"/>
                </a:moveTo>
                <a:cubicBezTo>
                  <a:pt x="20371" y="2148"/>
                  <a:pt x="20285" y="2291"/>
                  <a:pt x="20189" y="2452"/>
                </a:cubicBezTo>
                <a:lnTo>
                  <a:pt x="20533" y="8430"/>
                </a:lnTo>
                <a:cubicBezTo>
                  <a:pt x="20578" y="8473"/>
                  <a:pt x="20607" y="8542"/>
                  <a:pt x="20607" y="8624"/>
                </a:cubicBezTo>
                <a:cubicBezTo>
                  <a:pt x="20607" y="8624"/>
                  <a:pt x="20607" y="8636"/>
                  <a:pt x="20607" y="8642"/>
                </a:cubicBezTo>
                <a:cubicBezTo>
                  <a:pt x="20609" y="8642"/>
                  <a:pt x="20611" y="8642"/>
                  <a:pt x="20613" y="8642"/>
                </a:cubicBezTo>
                <a:close/>
                <a:moveTo>
                  <a:pt x="20889" y="1258"/>
                </a:moveTo>
                <a:cubicBezTo>
                  <a:pt x="20827" y="1337"/>
                  <a:pt x="20768" y="1422"/>
                  <a:pt x="20719" y="1516"/>
                </a:cubicBezTo>
                <a:cubicBezTo>
                  <a:pt x="20698" y="1558"/>
                  <a:pt x="20629" y="1677"/>
                  <a:pt x="20520" y="1863"/>
                </a:cubicBezTo>
                <a:lnTo>
                  <a:pt x="20693" y="8653"/>
                </a:lnTo>
                <a:cubicBezTo>
                  <a:pt x="20696" y="8653"/>
                  <a:pt x="20698" y="8653"/>
                  <a:pt x="20700" y="8653"/>
                </a:cubicBezTo>
                <a:cubicBezTo>
                  <a:pt x="20700" y="8653"/>
                  <a:pt x="20889" y="1258"/>
                  <a:pt x="20889" y="1258"/>
                </a:cubicBezTo>
                <a:close/>
                <a:moveTo>
                  <a:pt x="21286" y="821"/>
                </a:moveTo>
                <a:cubicBezTo>
                  <a:pt x="21196" y="914"/>
                  <a:pt x="21092" y="1010"/>
                  <a:pt x="20992" y="1120"/>
                </a:cubicBezTo>
                <a:lnTo>
                  <a:pt x="20803" y="8495"/>
                </a:lnTo>
                <a:cubicBezTo>
                  <a:pt x="20815" y="8470"/>
                  <a:pt x="20830" y="8449"/>
                  <a:pt x="20848" y="8433"/>
                </a:cubicBezTo>
                <a:cubicBezTo>
                  <a:pt x="20848" y="8433"/>
                  <a:pt x="21286" y="821"/>
                  <a:pt x="21286" y="821"/>
                </a:cubicBezTo>
                <a:close/>
                <a:moveTo>
                  <a:pt x="21143" y="7"/>
                </a:moveTo>
                <a:cubicBezTo>
                  <a:pt x="21310" y="-15"/>
                  <a:pt x="21439" y="15"/>
                  <a:pt x="21485" y="134"/>
                </a:cubicBezTo>
                <a:cubicBezTo>
                  <a:pt x="21489" y="144"/>
                  <a:pt x="21490" y="153"/>
                  <a:pt x="21493" y="163"/>
                </a:cubicBezTo>
                <a:cubicBezTo>
                  <a:pt x="21505" y="177"/>
                  <a:pt x="21514" y="192"/>
                  <a:pt x="21522" y="211"/>
                </a:cubicBezTo>
                <a:cubicBezTo>
                  <a:pt x="21600" y="398"/>
                  <a:pt x="21538" y="549"/>
                  <a:pt x="21416" y="699"/>
                </a:cubicBezTo>
                <a:lnTo>
                  <a:pt x="20974" y="8392"/>
                </a:lnTo>
                <a:lnTo>
                  <a:pt x="21066" y="8392"/>
                </a:lnTo>
                <a:cubicBezTo>
                  <a:pt x="21165" y="8392"/>
                  <a:pt x="21243" y="8497"/>
                  <a:pt x="21243" y="8630"/>
                </a:cubicBezTo>
                <a:cubicBezTo>
                  <a:pt x="21243" y="8630"/>
                  <a:pt x="21243" y="8642"/>
                  <a:pt x="21243" y="8648"/>
                </a:cubicBezTo>
                <a:cubicBezTo>
                  <a:pt x="21243" y="8648"/>
                  <a:pt x="21247" y="8648"/>
                  <a:pt x="21247" y="8648"/>
                </a:cubicBezTo>
                <a:cubicBezTo>
                  <a:pt x="21345" y="8648"/>
                  <a:pt x="21425" y="8723"/>
                  <a:pt x="21425" y="8816"/>
                </a:cubicBezTo>
                <a:lnTo>
                  <a:pt x="21425" y="8991"/>
                </a:lnTo>
                <a:cubicBezTo>
                  <a:pt x="21425" y="9039"/>
                  <a:pt x="21370" y="9150"/>
                  <a:pt x="21336" y="9181"/>
                </a:cubicBezTo>
                <a:cubicBezTo>
                  <a:pt x="21336" y="9181"/>
                  <a:pt x="20939" y="9545"/>
                  <a:pt x="20901" y="9579"/>
                </a:cubicBezTo>
                <a:cubicBezTo>
                  <a:pt x="20898" y="9762"/>
                  <a:pt x="20866" y="10043"/>
                  <a:pt x="20699" y="10085"/>
                </a:cubicBezTo>
                <a:cubicBezTo>
                  <a:pt x="20638" y="10100"/>
                  <a:pt x="20578" y="10163"/>
                  <a:pt x="20558" y="10234"/>
                </a:cubicBezTo>
                <a:cubicBezTo>
                  <a:pt x="20553" y="10248"/>
                  <a:pt x="20550" y="10266"/>
                  <a:pt x="20550" y="10285"/>
                </a:cubicBezTo>
                <a:cubicBezTo>
                  <a:pt x="20550" y="10315"/>
                  <a:pt x="20559" y="10349"/>
                  <a:pt x="20588" y="10379"/>
                </a:cubicBezTo>
                <a:cubicBezTo>
                  <a:pt x="20626" y="10419"/>
                  <a:pt x="20667" y="10435"/>
                  <a:pt x="20709" y="10428"/>
                </a:cubicBezTo>
                <a:cubicBezTo>
                  <a:pt x="20760" y="10420"/>
                  <a:pt x="20811" y="10379"/>
                  <a:pt x="20837" y="10323"/>
                </a:cubicBezTo>
                <a:lnTo>
                  <a:pt x="20875" y="10232"/>
                </a:lnTo>
                <a:cubicBezTo>
                  <a:pt x="20925" y="10103"/>
                  <a:pt x="20987" y="9941"/>
                  <a:pt x="21142" y="9925"/>
                </a:cubicBezTo>
                <a:cubicBezTo>
                  <a:pt x="21166" y="9922"/>
                  <a:pt x="21232" y="9915"/>
                  <a:pt x="21269" y="9960"/>
                </a:cubicBezTo>
                <a:cubicBezTo>
                  <a:pt x="21308" y="10005"/>
                  <a:pt x="21292" y="10060"/>
                  <a:pt x="21270" y="10131"/>
                </a:cubicBezTo>
                <a:cubicBezTo>
                  <a:pt x="21256" y="10177"/>
                  <a:pt x="21239" y="10234"/>
                  <a:pt x="21230" y="10303"/>
                </a:cubicBezTo>
                <a:cubicBezTo>
                  <a:pt x="21208" y="10495"/>
                  <a:pt x="21134" y="10758"/>
                  <a:pt x="20906" y="10917"/>
                </a:cubicBezTo>
                <a:cubicBezTo>
                  <a:pt x="20762" y="11018"/>
                  <a:pt x="20598" y="11057"/>
                  <a:pt x="20456" y="11025"/>
                </a:cubicBezTo>
                <a:cubicBezTo>
                  <a:pt x="20312" y="10992"/>
                  <a:pt x="20192" y="10892"/>
                  <a:pt x="20100" y="10725"/>
                </a:cubicBezTo>
                <a:cubicBezTo>
                  <a:pt x="20039" y="10615"/>
                  <a:pt x="20015" y="10510"/>
                  <a:pt x="20015" y="10416"/>
                </a:cubicBezTo>
                <a:cubicBezTo>
                  <a:pt x="20015" y="10162"/>
                  <a:pt x="20186" y="9972"/>
                  <a:pt x="20280" y="9888"/>
                </a:cubicBezTo>
                <a:lnTo>
                  <a:pt x="20423" y="9781"/>
                </a:lnTo>
                <a:cubicBezTo>
                  <a:pt x="20448" y="9763"/>
                  <a:pt x="20481" y="9740"/>
                  <a:pt x="20493" y="9728"/>
                </a:cubicBezTo>
                <a:cubicBezTo>
                  <a:pt x="20493" y="9709"/>
                  <a:pt x="20491" y="9634"/>
                  <a:pt x="20491" y="9599"/>
                </a:cubicBezTo>
                <a:cubicBezTo>
                  <a:pt x="20452" y="9564"/>
                  <a:pt x="20046" y="9191"/>
                  <a:pt x="20046" y="9191"/>
                </a:cubicBezTo>
                <a:cubicBezTo>
                  <a:pt x="20003" y="9152"/>
                  <a:pt x="19959" y="9029"/>
                  <a:pt x="19959" y="8991"/>
                </a:cubicBezTo>
                <a:lnTo>
                  <a:pt x="19959" y="8816"/>
                </a:lnTo>
                <a:cubicBezTo>
                  <a:pt x="19959" y="8723"/>
                  <a:pt x="20038" y="8648"/>
                  <a:pt x="20136" y="8648"/>
                </a:cubicBezTo>
                <a:cubicBezTo>
                  <a:pt x="20136" y="8648"/>
                  <a:pt x="20140" y="8648"/>
                  <a:pt x="20141" y="8648"/>
                </a:cubicBezTo>
                <a:cubicBezTo>
                  <a:pt x="20141" y="8642"/>
                  <a:pt x="20141" y="8630"/>
                  <a:pt x="20141" y="8630"/>
                </a:cubicBezTo>
                <a:cubicBezTo>
                  <a:pt x="20141" y="8497"/>
                  <a:pt x="20219" y="8392"/>
                  <a:pt x="20318" y="8392"/>
                </a:cubicBezTo>
                <a:lnTo>
                  <a:pt x="20410" y="8392"/>
                </a:lnTo>
                <a:lnTo>
                  <a:pt x="20077" y="2618"/>
                </a:lnTo>
                <a:cubicBezTo>
                  <a:pt x="18560" y="5146"/>
                  <a:pt x="14771" y="11373"/>
                  <a:pt x="12382" y="15296"/>
                </a:cubicBezTo>
                <a:cubicBezTo>
                  <a:pt x="12346" y="15293"/>
                  <a:pt x="12310" y="15290"/>
                  <a:pt x="12272" y="15290"/>
                </a:cubicBezTo>
                <a:cubicBezTo>
                  <a:pt x="12202" y="15290"/>
                  <a:pt x="12136" y="15297"/>
                  <a:pt x="12072" y="15308"/>
                </a:cubicBezTo>
                <a:cubicBezTo>
                  <a:pt x="12016" y="15495"/>
                  <a:pt x="11864" y="15630"/>
                  <a:pt x="11684" y="15630"/>
                </a:cubicBezTo>
                <a:lnTo>
                  <a:pt x="10037" y="15642"/>
                </a:lnTo>
                <a:lnTo>
                  <a:pt x="10037" y="15770"/>
                </a:lnTo>
                <a:cubicBezTo>
                  <a:pt x="10037" y="15901"/>
                  <a:pt x="9944" y="16008"/>
                  <a:pt x="9831" y="16008"/>
                </a:cubicBezTo>
                <a:lnTo>
                  <a:pt x="9031" y="16008"/>
                </a:lnTo>
                <a:lnTo>
                  <a:pt x="9031" y="16235"/>
                </a:lnTo>
                <a:lnTo>
                  <a:pt x="9164" y="16522"/>
                </a:lnTo>
                <a:lnTo>
                  <a:pt x="9402" y="16522"/>
                </a:lnTo>
                <a:lnTo>
                  <a:pt x="10246" y="15989"/>
                </a:lnTo>
                <a:lnTo>
                  <a:pt x="10059" y="16522"/>
                </a:lnTo>
                <a:lnTo>
                  <a:pt x="10296" y="16522"/>
                </a:lnTo>
                <a:lnTo>
                  <a:pt x="11141" y="15989"/>
                </a:lnTo>
                <a:lnTo>
                  <a:pt x="10953" y="16522"/>
                </a:lnTo>
                <a:lnTo>
                  <a:pt x="11191" y="16522"/>
                </a:lnTo>
                <a:lnTo>
                  <a:pt x="12036" y="15989"/>
                </a:lnTo>
                <a:lnTo>
                  <a:pt x="11848" y="16522"/>
                </a:lnTo>
                <a:lnTo>
                  <a:pt x="12086" y="16522"/>
                </a:lnTo>
                <a:lnTo>
                  <a:pt x="12930" y="15989"/>
                </a:lnTo>
                <a:lnTo>
                  <a:pt x="12743" y="16522"/>
                </a:lnTo>
                <a:lnTo>
                  <a:pt x="12980" y="16522"/>
                </a:lnTo>
                <a:lnTo>
                  <a:pt x="13825" y="15989"/>
                </a:lnTo>
                <a:lnTo>
                  <a:pt x="13631" y="16538"/>
                </a:lnTo>
                <a:cubicBezTo>
                  <a:pt x="13689" y="16545"/>
                  <a:pt x="13746" y="16555"/>
                  <a:pt x="13802" y="16568"/>
                </a:cubicBezTo>
                <a:lnTo>
                  <a:pt x="14719" y="15989"/>
                </a:lnTo>
                <a:lnTo>
                  <a:pt x="14419" y="16844"/>
                </a:lnTo>
                <a:cubicBezTo>
                  <a:pt x="14517" y="16911"/>
                  <a:pt x="14609" y="16987"/>
                  <a:pt x="14695" y="17072"/>
                </a:cubicBezTo>
                <a:lnTo>
                  <a:pt x="15031" y="16464"/>
                </a:lnTo>
                <a:lnTo>
                  <a:pt x="15160" y="17736"/>
                </a:lnTo>
                <a:cubicBezTo>
                  <a:pt x="15197" y="17817"/>
                  <a:pt x="15231" y="17898"/>
                  <a:pt x="15260" y="17983"/>
                </a:cubicBezTo>
                <a:lnTo>
                  <a:pt x="15683" y="17665"/>
                </a:lnTo>
                <a:lnTo>
                  <a:pt x="15417" y="18633"/>
                </a:lnTo>
                <a:lnTo>
                  <a:pt x="15402" y="18946"/>
                </a:lnTo>
                <a:lnTo>
                  <a:pt x="16078" y="18859"/>
                </a:lnTo>
                <a:lnTo>
                  <a:pt x="15365" y="19779"/>
                </a:lnTo>
                <a:lnTo>
                  <a:pt x="15356" y="19976"/>
                </a:lnTo>
                <a:lnTo>
                  <a:pt x="14923" y="20989"/>
                </a:lnTo>
                <a:lnTo>
                  <a:pt x="14817" y="20456"/>
                </a:lnTo>
                <a:cubicBezTo>
                  <a:pt x="14739" y="20547"/>
                  <a:pt x="14653" y="20632"/>
                  <a:pt x="14562" y="20708"/>
                </a:cubicBezTo>
                <a:lnTo>
                  <a:pt x="14783" y="20936"/>
                </a:lnTo>
                <a:lnTo>
                  <a:pt x="13754" y="21585"/>
                </a:lnTo>
                <a:lnTo>
                  <a:pt x="13942" y="21050"/>
                </a:lnTo>
                <a:cubicBezTo>
                  <a:pt x="13828" y="21088"/>
                  <a:pt x="13711" y="21111"/>
                  <a:pt x="13590" y="21124"/>
                </a:cubicBezTo>
                <a:lnTo>
                  <a:pt x="12859" y="21585"/>
                </a:lnTo>
                <a:lnTo>
                  <a:pt x="13017" y="21135"/>
                </a:lnTo>
                <a:lnTo>
                  <a:pt x="12678" y="21135"/>
                </a:lnTo>
                <a:lnTo>
                  <a:pt x="11964" y="21585"/>
                </a:lnTo>
                <a:lnTo>
                  <a:pt x="12122" y="21135"/>
                </a:lnTo>
                <a:lnTo>
                  <a:pt x="11783" y="21135"/>
                </a:lnTo>
                <a:lnTo>
                  <a:pt x="11070" y="21585"/>
                </a:lnTo>
                <a:lnTo>
                  <a:pt x="11228" y="21135"/>
                </a:lnTo>
                <a:lnTo>
                  <a:pt x="10889" y="21135"/>
                </a:lnTo>
                <a:lnTo>
                  <a:pt x="10175" y="21585"/>
                </a:lnTo>
                <a:lnTo>
                  <a:pt x="10333" y="21135"/>
                </a:lnTo>
                <a:lnTo>
                  <a:pt x="9995" y="21135"/>
                </a:lnTo>
                <a:lnTo>
                  <a:pt x="9280" y="21585"/>
                </a:lnTo>
                <a:lnTo>
                  <a:pt x="9439" y="21135"/>
                </a:lnTo>
                <a:lnTo>
                  <a:pt x="9100" y="21135"/>
                </a:lnTo>
                <a:lnTo>
                  <a:pt x="8386" y="21585"/>
                </a:lnTo>
                <a:lnTo>
                  <a:pt x="8544" y="21135"/>
                </a:lnTo>
                <a:lnTo>
                  <a:pt x="8205" y="21135"/>
                </a:lnTo>
                <a:lnTo>
                  <a:pt x="7491" y="21585"/>
                </a:lnTo>
                <a:lnTo>
                  <a:pt x="7650" y="21135"/>
                </a:lnTo>
                <a:lnTo>
                  <a:pt x="7311" y="21135"/>
                </a:lnTo>
                <a:lnTo>
                  <a:pt x="6596" y="21585"/>
                </a:lnTo>
                <a:lnTo>
                  <a:pt x="6755" y="21135"/>
                </a:lnTo>
                <a:lnTo>
                  <a:pt x="6416" y="21135"/>
                </a:lnTo>
                <a:lnTo>
                  <a:pt x="5702" y="21585"/>
                </a:lnTo>
                <a:lnTo>
                  <a:pt x="5860" y="21135"/>
                </a:lnTo>
                <a:lnTo>
                  <a:pt x="5521" y="21135"/>
                </a:lnTo>
                <a:lnTo>
                  <a:pt x="4807" y="21585"/>
                </a:lnTo>
                <a:lnTo>
                  <a:pt x="4966" y="21135"/>
                </a:lnTo>
                <a:lnTo>
                  <a:pt x="4627" y="21135"/>
                </a:lnTo>
                <a:lnTo>
                  <a:pt x="3912" y="21585"/>
                </a:lnTo>
                <a:lnTo>
                  <a:pt x="4071" y="21135"/>
                </a:lnTo>
                <a:lnTo>
                  <a:pt x="3732" y="21135"/>
                </a:lnTo>
                <a:lnTo>
                  <a:pt x="3018" y="21585"/>
                </a:lnTo>
                <a:lnTo>
                  <a:pt x="3176" y="21135"/>
                </a:lnTo>
                <a:lnTo>
                  <a:pt x="2837" y="21135"/>
                </a:lnTo>
                <a:lnTo>
                  <a:pt x="2123" y="21585"/>
                </a:lnTo>
                <a:lnTo>
                  <a:pt x="2285" y="21126"/>
                </a:lnTo>
                <a:cubicBezTo>
                  <a:pt x="2196" y="21118"/>
                  <a:pt x="2109" y="21105"/>
                  <a:pt x="2024" y="21083"/>
                </a:cubicBezTo>
                <a:lnTo>
                  <a:pt x="1228" y="21585"/>
                </a:lnTo>
                <a:lnTo>
                  <a:pt x="1486" y="20855"/>
                </a:lnTo>
                <a:cubicBezTo>
                  <a:pt x="1417" y="20809"/>
                  <a:pt x="1351" y="20761"/>
                  <a:pt x="1287" y="20708"/>
                </a:cubicBezTo>
                <a:lnTo>
                  <a:pt x="1280" y="20970"/>
                </a:lnTo>
                <a:lnTo>
                  <a:pt x="188" y="20474"/>
                </a:lnTo>
                <a:lnTo>
                  <a:pt x="857" y="20227"/>
                </a:lnTo>
                <a:cubicBezTo>
                  <a:pt x="806" y="20149"/>
                  <a:pt x="760" y="20069"/>
                  <a:pt x="717" y="19986"/>
                </a:cubicBezTo>
                <a:lnTo>
                  <a:pt x="515" y="20225"/>
                </a:lnTo>
                <a:lnTo>
                  <a:pt x="0" y="19006"/>
                </a:lnTo>
                <a:lnTo>
                  <a:pt x="483" y="19263"/>
                </a:lnTo>
                <a:cubicBezTo>
                  <a:pt x="460" y="19122"/>
                  <a:pt x="446" y="18977"/>
                  <a:pt x="446" y="18829"/>
                </a:cubicBezTo>
                <a:lnTo>
                  <a:pt x="446" y="18828"/>
                </a:lnTo>
                <a:lnTo>
                  <a:pt x="183" y="18935"/>
                </a:lnTo>
                <a:lnTo>
                  <a:pt x="185" y="17579"/>
                </a:lnTo>
                <a:lnTo>
                  <a:pt x="550" y="18098"/>
                </a:lnTo>
                <a:cubicBezTo>
                  <a:pt x="595" y="17941"/>
                  <a:pt x="655" y="17792"/>
                  <a:pt x="727" y="17652"/>
                </a:cubicBezTo>
                <a:lnTo>
                  <a:pt x="383" y="17520"/>
                </a:lnTo>
                <a:lnTo>
                  <a:pt x="1107" y="16451"/>
                </a:lnTo>
                <a:lnTo>
                  <a:pt x="1118" y="17105"/>
                </a:lnTo>
                <a:cubicBezTo>
                  <a:pt x="1203" y="17018"/>
                  <a:pt x="1293" y="16940"/>
                  <a:pt x="1389" y="16871"/>
                </a:cubicBezTo>
                <a:lnTo>
                  <a:pt x="1165" y="16639"/>
                </a:lnTo>
                <a:lnTo>
                  <a:pt x="2195" y="15989"/>
                </a:lnTo>
                <a:lnTo>
                  <a:pt x="1985" y="16584"/>
                </a:lnTo>
                <a:cubicBezTo>
                  <a:pt x="2063" y="16564"/>
                  <a:pt x="2141" y="16546"/>
                  <a:pt x="2222" y="16536"/>
                </a:cubicBezTo>
                <a:lnTo>
                  <a:pt x="3089" y="15989"/>
                </a:lnTo>
                <a:lnTo>
                  <a:pt x="2902" y="16522"/>
                </a:lnTo>
                <a:lnTo>
                  <a:pt x="3139" y="16522"/>
                </a:lnTo>
                <a:lnTo>
                  <a:pt x="3984" y="15989"/>
                </a:lnTo>
                <a:lnTo>
                  <a:pt x="3796" y="16522"/>
                </a:lnTo>
                <a:lnTo>
                  <a:pt x="4034" y="16522"/>
                </a:lnTo>
                <a:lnTo>
                  <a:pt x="4878" y="15989"/>
                </a:lnTo>
                <a:lnTo>
                  <a:pt x="4691" y="16522"/>
                </a:lnTo>
                <a:lnTo>
                  <a:pt x="4928" y="16522"/>
                </a:lnTo>
                <a:lnTo>
                  <a:pt x="5743" y="16008"/>
                </a:lnTo>
                <a:lnTo>
                  <a:pt x="5531" y="16008"/>
                </a:lnTo>
                <a:cubicBezTo>
                  <a:pt x="5417" y="16008"/>
                  <a:pt x="5325" y="15901"/>
                  <a:pt x="5325" y="15770"/>
                </a:cubicBezTo>
                <a:lnTo>
                  <a:pt x="5325" y="15676"/>
                </a:lnTo>
                <a:lnTo>
                  <a:pt x="3604" y="15689"/>
                </a:lnTo>
                <a:cubicBezTo>
                  <a:pt x="3376" y="15689"/>
                  <a:pt x="3192" y="15475"/>
                  <a:pt x="3192" y="15212"/>
                </a:cubicBezTo>
                <a:lnTo>
                  <a:pt x="3205" y="14854"/>
                </a:lnTo>
                <a:lnTo>
                  <a:pt x="3065" y="14850"/>
                </a:lnTo>
                <a:cubicBezTo>
                  <a:pt x="3010" y="14849"/>
                  <a:pt x="2959" y="14823"/>
                  <a:pt x="2921" y="14778"/>
                </a:cubicBezTo>
                <a:cubicBezTo>
                  <a:pt x="2883" y="14731"/>
                  <a:pt x="2862" y="14670"/>
                  <a:pt x="2863" y="14607"/>
                </a:cubicBezTo>
                <a:lnTo>
                  <a:pt x="2903" y="12485"/>
                </a:lnTo>
                <a:cubicBezTo>
                  <a:pt x="2904" y="12421"/>
                  <a:pt x="2927" y="12361"/>
                  <a:pt x="2966" y="12317"/>
                </a:cubicBezTo>
                <a:cubicBezTo>
                  <a:pt x="3006" y="12272"/>
                  <a:pt x="3058" y="12249"/>
                  <a:pt x="3113" y="12251"/>
                </a:cubicBezTo>
                <a:lnTo>
                  <a:pt x="3295" y="12255"/>
                </a:lnTo>
                <a:lnTo>
                  <a:pt x="3398" y="9300"/>
                </a:lnTo>
                <a:cubicBezTo>
                  <a:pt x="3398" y="9038"/>
                  <a:pt x="3582" y="8824"/>
                  <a:pt x="3809" y="8824"/>
                </a:cubicBezTo>
                <a:lnTo>
                  <a:pt x="7378" y="8824"/>
                </a:lnTo>
                <a:cubicBezTo>
                  <a:pt x="7605" y="8824"/>
                  <a:pt x="7790" y="9038"/>
                  <a:pt x="7790" y="9300"/>
                </a:cubicBezTo>
                <a:lnTo>
                  <a:pt x="7913" y="11245"/>
                </a:lnTo>
                <a:lnTo>
                  <a:pt x="8783" y="11245"/>
                </a:lnTo>
                <a:lnTo>
                  <a:pt x="8783" y="11119"/>
                </a:lnTo>
                <a:cubicBezTo>
                  <a:pt x="8899" y="11160"/>
                  <a:pt x="9021" y="11179"/>
                  <a:pt x="9146" y="11174"/>
                </a:cubicBezTo>
                <a:cubicBezTo>
                  <a:pt x="9185" y="11172"/>
                  <a:pt x="9223" y="11172"/>
                  <a:pt x="9262" y="11171"/>
                </a:cubicBezTo>
                <a:lnTo>
                  <a:pt x="14313" y="5896"/>
                </a:lnTo>
                <a:cubicBezTo>
                  <a:pt x="14393" y="5813"/>
                  <a:pt x="14512" y="5814"/>
                  <a:pt x="14579" y="5900"/>
                </a:cubicBezTo>
                <a:lnTo>
                  <a:pt x="14597" y="5922"/>
                </a:lnTo>
                <a:lnTo>
                  <a:pt x="15618" y="4856"/>
                </a:lnTo>
                <a:cubicBezTo>
                  <a:pt x="15633" y="4839"/>
                  <a:pt x="15666" y="4853"/>
                  <a:pt x="15700" y="4885"/>
                </a:cubicBezTo>
                <a:lnTo>
                  <a:pt x="19321" y="1102"/>
                </a:lnTo>
                <a:cubicBezTo>
                  <a:pt x="19371" y="1050"/>
                  <a:pt x="19429" y="1030"/>
                  <a:pt x="19467" y="1045"/>
                </a:cubicBezTo>
                <a:lnTo>
                  <a:pt x="19789" y="612"/>
                </a:lnTo>
                <a:cubicBezTo>
                  <a:pt x="19789" y="612"/>
                  <a:pt x="20640" y="74"/>
                  <a:pt x="21143" y="7"/>
                </a:cubicBezTo>
                <a:close/>
              </a:path>
            </a:pathLst>
          </a:custGeom>
          <a:solidFill>
            <a:schemeClr val="accent4">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903" name="Group 5"/>
          <p:cNvGrpSpPr/>
          <p:nvPr/>
        </p:nvGrpSpPr>
        <p:grpSpPr>
          <a:xfrm>
            <a:off x="3565978" y="3033942"/>
            <a:ext cx="2619999" cy="1843925"/>
            <a:chOff x="0" y="0"/>
            <a:chExt cx="2619998" cy="1843924"/>
          </a:xfrm>
        </p:grpSpPr>
        <p:sp>
          <p:nvSpPr>
            <p:cNvPr id="4892" name="Shape 48"/>
            <p:cNvSpPr/>
            <p:nvPr/>
          </p:nvSpPr>
          <p:spPr>
            <a:xfrm>
              <a:off x="-1" y="-1"/>
              <a:ext cx="1755020" cy="11844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0" y="0"/>
                  </a:lnTo>
                  <a:cubicBezTo>
                    <a:pt x="0" y="0"/>
                    <a:pt x="21600" y="0"/>
                    <a:pt x="21600"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93" name="Shape 49"/>
            <p:cNvSpPr/>
            <p:nvPr/>
          </p:nvSpPr>
          <p:spPr>
            <a:xfrm>
              <a:off x="711641" y="-1"/>
              <a:ext cx="1044384" cy="11844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0" y="0"/>
                  </a:lnTo>
                  <a:cubicBezTo>
                    <a:pt x="0" y="0"/>
                    <a:pt x="21600" y="0"/>
                    <a:pt x="21600" y="0"/>
                  </a:cubicBezTo>
                  <a:close/>
                </a:path>
              </a:pathLst>
            </a:custGeom>
            <a:solidFill>
              <a:srgbClr val="010101">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94" name="Shape 50"/>
            <p:cNvSpPr/>
            <p:nvPr/>
          </p:nvSpPr>
          <p:spPr>
            <a:xfrm>
              <a:off x="0" y="349893"/>
              <a:ext cx="2590049" cy="12131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29" y="0"/>
                  </a:moveTo>
                  <a:lnTo>
                    <a:pt x="15371" y="0"/>
                  </a:lnTo>
                  <a:lnTo>
                    <a:pt x="15371" y="14780"/>
                  </a:lnTo>
                  <a:lnTo>
                    <a:pt x="0" y="14780"/>
                  </a:lnTo>
                  <a:lnTo>
                    <a:pt x="0" y="21588"/>
                  </a:lnTo>
                  <a:lnTo>
                    <a:pt x="1200" y="21588"/>
                  </a:lnTo>
                  <a:cubicBezTo>
                    <a:pt x="1360" y="18966"/>
                    <a:pt x="2407" y="16940"/>
                    <a:pt x="3679" y="16940"/>
                  </a:cubicBezTo>
                  <a:cubicBezTo>
                    <a:pt x="4950" y="16940"/>
                    <a:pt x="5998" y="18966"/>
                    <a:pt x="6158" y="21588"/>
                  </a:cubicBezTo>
                  <a:lnTo>
                    <a:pt x="14332" y="21588"/>
                  </a:lnTo>
                  <a:lnTo>
                    <a:pt x="15629" y="16346"/>
                  </a:lnTo>
                  <a:cubicBezTo>
                    <a:pt x="16071" y="15843"/>
                    <a:pt x="16575" y="15553"/>
                    <a:pt x="17111" y="15553"/>
                  </a:cubicBezTo>
                  <a:cubicBezTo>
                    <a:pt x="18742" y="15553"/>
                    <a:pt x="20086" y="18203"/>
                    <a:pt x="20248" y="21600"/>
                  </a:cubicBezTo>
                  <a:lnTo>
                    <a:pt x="21600" y="21600"/>
                  </a:lnTo>
                  <a:lnTo>
                    <a:pt x="21600" y="10557"/>
                  </a:lnTo>
                  <a:cubicBezTo>
                    <a:pt x="21600" y="10557"/>
                    <a:pt x="19829" y="0"/>
                    <a:pt x="19829" y="0"/>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95" name="Shape 51"/>
            <p:cNvSpPr/>
            <p:nvPr/>
          </p:nvSpPr>
          <p:spPr>
            <a:xfrm>
              <a:off x="1804777" y="1345353"/>
              <a:ext cx="498381" cy="4985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1" y="0"/>
                    <a:pt x="21600" y="4837"/>
                    <a:pt x="21600" y="10802"/>
                  </a:cubicBezTo>
                  <a:cubicBezTo>
                    <a:pt x="21600" y="16773"/>
                    <a:pt x="16761" y="21600"/>
                    <a:pt x="10800" y="21600"/>
                  </a:cubicBezTo>
                  <a:cubicBezTo>
                    <a:pt x="4832" y="21600"/>
                    <a:pt x="0" y="16773"/>
                    <a:pt x="0" y="10802"/>
                  </a:cubicBezTo>
                  <a:cubicBezTo>
                    <a:pt x="0" y="4837"/>
                    <a:pt x="4832" y="0"/>
                    <a:pt x="10800" y="0"/>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96" name="Shape 52"/>
            <p:cNvSpPr/>
            <p:nvPr/>
          </p:nvSpPr>
          <p:spPr>
            <a:xfrm>
              <a:off x="1934268" y="1482937"/>
              <a:ext cx="235372" cy="235607"/>
            </a:xfrm>
            <a:prstGeom prst="ellipse">
              <a:avLst/>
            </a:pr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97" name="Shape 53"/>
            <p:cNvSpPr/>
            <p:nvPr/>
          </p:nvSpPr>
          <p:spPr>
            <a:xfrm>
              <a:off x="194236" y="1345353"/>
              <a:ext cx="498336" cy="4985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0"/>
                  </a:moveTo>
                  <a:cubicBezTo>
                    <a:pt x="16759" y="0"/>
                    <a:pt x="21600" y="4837"/>
                    <a:pt x="21600" y="10802"/>
                  </a:cubicBezTo>
                  <a:cubicBezTo>
                    <a:pt x="21600" y="16773"/>
                    <a:pt x="16759" y="21600"/>
                    <a:pt x="10797" y="21600"/>
                  </a:cubicBezTo>
                  <a:cubicBezTo>
                    <a:pt x="4828" y="21600"/>
                    <a:pt x="0" y="16773"/>
                    <a:pt x="0" y="10802"/>
                  </a:cubicBezTo>
                  <a:cubicBezTo>
                    <a:pt x="0" y="4837"/>
                    <a:pt x="4828" y="0"/>
                    <a:pt x="10797" y="0"/>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98" name="Shape 54"/>
            <p:cNvSpPr/>
            <p:nvPr/>
          </p:nvSpPr>
          <p:spPr>
            <a:xfrm>
              <a:off x="1667193" y="1215862"/>
              <a:ext cx="765719" cy="4340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5" y="0"/>
                    <a:pt x="0" y="8554"/>
                    <a:pt x="0" y="19065"/>
                  </a:cubicBezTo>
                  <a:cubicBezTo>
                    <a:pt x="0" y="20465"/>
                    <a:pt x="642" y="21600"/>
                    <a:pt x="1437" y="21600"/>
                  </a:cubicBezTo>
                  <a:cubicBezTo>
                    <a:pt x="2230" y="21600"/>
                    <a:pt x="2874" y="20465"/>
                    <a:pt x="2874" y="19065"/>
                  </a:cubicBezTo>
                  <a:cubicBezTo>
                    <a:pt x="2874" y="11348"/>
                    <a:pt x="6429" y="5070"/>
                    <a:pt x="10801" y="5070"/>
                  </a:cubicBezTo>
                  <a:cubicBezTo>
                    <a:pt x="15173" y="5070"/>
                    <a:pt x="18728" y="11348"/>
                    <a:pt x="18728" y="19065"/>
                  </a:cubicBezTo>
                  <a:cubicBezTo>
                    <a:pt x="18728" y="20465"/>
                    <a:pt x="19371" y="21600"/>
                    <a:pt x="20165" y="21600"/>
                  </a:cubicBezTo>
                  <a:cubicBezTo>
                    <a:pt x="20959" y="21600"/>
                    <a:pt x="21600" y="20465"/>
                    <a:pt x="21600" y="19065"/>
                  </a:cubicBezTo>
                  <a:cubicBezTo>
                    <a:pt x="21600" y="8554"/>
                    <a:pt x="16756" y="0"/>
                    <a:pt x="10801"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899" name="Shape 55"/>
            <p:cNvSpPr/>
            <p:nvPr/>
          </p:nvSpPr>
          <p:spPr>
            <a:xfrm>
              <a:off x="56652" y="1215862"/>
              <a:ext cx="765761" cy="4340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43" y="0"/>
                    <a:pt x="0" y="8554"/>
                    <a:pt x="0" y="19065"/>
                  </a:cubicBezTo>
                  <a:cubicBezTo>
                    <a:pt x="0" y="20465"/>
                    <a:pt x="643" y="21600"/>
                    <a:pt x="1437" y="21600"/>
                  </a:cubicBezTo>
                  <a:cubicBezTo>
                    <a:pt x="2230" y="21600"/>
                    <a:pt x="2874" y="20465"/>
                    <a:pt x="2874" y="19065"/>
                  </a:cubicBezTo>
                  <a:cubicBezTo>
                    <a:pt x="2874" y="11348"/>
                    <a:pt x="6429" y="5070"/>
                    <a:pt x="10800" y="5070"/>
                  </a:cubicBezTo>
                  <a:cubicBezTo>
                    <a:pt x="15170" y="5070"/>
                    <a:pt x="18728" y="11348"/>
                    <a:pt x="18728" y="19065"/>
                  </a:cubicBezTo>
                  <a:cubicBezTo>
                    <a:pt x="18728" y="20465"/>
                    <a:pt x="19370" y="21600"/>
                    <a:pt x="20164" y="21600"/>
                  </a:cubicBezTo>
                  <a:cubicBezTo>
                    <a:pt x="20958" y="21600"/>
                    <a:pt x="21600" y="20465"/>
                    <a:pt x="21600" y="19065"/>
                  </a:cubicBezTo>
                  <a:cubicBezTo>
                    <a:pt x="21600" y="8554"/>
                    <a:pt x="16755" y="0"/>
                    <a:pt x="1080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00" name="Shape 56"/>
            <p:cNvSpPr/>
            <p:nvPr/>
          </p:nvSpPr>
          <p:spPr>
            <a:xfrm>
              <a:off x="323727" y="1482937"/>
              <a:ext cx="235394" cy="235607"/>
            </a:xfrm>
            <a:prstGeom prst="ellipse">
              <a:avLst/>
            </a:pr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01" name="Shape 57"/>
            <p:cNvSpPr/>
            <p:nvPr/>
          </p:nvSpPr>
          <p:spPr>
            <a:xfrm>
              <a:off x="2492697" y="1126837"/>
              <a:ext cx="127302" cy="3119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1" y="0"/>
                  </a:moveTo>
                  <a:lnTo>
                    <a:pt x="21600" y="0"/>
                  </a:lnTo>
                  <a:lnTo>
                    <a:pt x="21600" y="21600"/>
                  </a:lnTo>
                  <a:lnTo>
                    <a:pt x="5391" y="21600"/>
                  </a:lnTo>
                  <a:cubicBezTo>
                    <a:pt x="2413" y="21600"/>
                    <a:pt x="0" y="20614"/>
                    <a:pt x="0" y="19394"/>
                  </a:cubicBezTo>
                  <a:lnTo>
                    <a:pt x="0" y="2206"/>
                  </a:lnTo>
                  <a:cubicBezTo>
                    <a:pt x="0" y="990"/>
                    <a:pt x="2413" y="0"/>
                    <a:pt x="5391" y="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02" name="Freeform 66"/>
            <p:cNvSpPr/>
            <p:nvPr/>
          </p:nvSpPr>
          <p:spPr>
            <a:xfrm>
              <a:off x="1966641" y="422731"/>
              <a:ext cx="524549" cy="6742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112"/>
                  </a:moveTo>
                  <a:lnTo>
                    <a:pt x="1571" y="17112"/>
                  </a:lnTo>
                  <a:lnTo>
                    <a:pt x="1571" y="21600"/>
                  </a:lnTo>
                  <a:lnTo>
                    <a:pt x="0" y="21600"/>
                  </a:lnTo>
                  <a:cubicBezTo>
                    <a:pt x="0" y="21600"/>
                    <a:pt x="0" y="17112"/>
                    <a:pt x="0" y="17112"/>
                  </a:cubicBezTo>
                  <a:close/>
                  <a:moveTo>
                    <a:pt x="0" y="0"/>
                  </a:moveTo>
                  <a:lnTo>
                    <a:pt x="14787" y="0"/>
                  </a:lnTo>
                  <a:cubicBezTo>
                    <a:pt x="14787" y="0"/>
                    <a:pt x="21600" y="14810"/>
                    <a:pt x="21600" y="14810"/>
                  </a:cubicBezTo>
                  <a:lnTo>
                    <a:pt x="0" y="14810"/>
                  </a:lnTo>
                  <a:close/>
                </a:path>
              </a:pathLst>
            </a:custGeom>
            <a:gradFill flip="none" rotWithShape="1">
              <a:gsLst>
                <a:gs pos="25000">
                  <a:srgbClr val="6491C8"/>
                </a:gs>
                <a:gs pos="100000">
                  <a:srgbClr val="E0E9F4"/>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915" name="Group 7"/>
          <p:cNvGrpSpPr/>
          <p:nvPr/>
        </p:nvGrpSpPr>
        <p:grpSpPr>
          <a:xfrm>
            <a:off x="856735" y="3418852"/>
            <a:ext cx="1411100" cy="1619247"/>
            <a:chOff x="0" y="0"/>
            <a:chExt cx="1411099" cy="1619246"/>
          </a:xfrm>
        </p:grpSpPr>
        <p:sp>
          <p:nvSpPr>
            <p:cNvPr id="4904" name="Shape 86"/>
            <p:cNvSpPr/>
            <p:nvPr/>
          </p:nvSpPr>
          <p:spPr>
            <a:xfrm>
              <a:off x="1459" y="5257"/>
              <a:ext cx="1409641" cy="16134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2" y="1470"/>
                  </a:moveTo>
                  <a:lnTo>
                    <a:pt x="21600" y="1412"/>
                  </a:lnTo>
                  <a:lnTo>
                    <a:pt x="21562" y="1393"/>
                  </a:lnTo>
                  <a:lnTo>
                    <a:pt x="21525" y="1374"/>
                  </a:lnTo>
                  <a:lnTo>
                    <a:pt x="21515" y="1388"/>
                  </a:lnTo>
                  <a:lnTo>
                    <a:pt x="6698" y="0"/>
                  </a:lnTo>
                  <a:lnTo>
                    <a:pt x="39" y="5647"/>
                  </a:lnTo>
                  <a:lnTo>
                    <a:pt x="9" y="5644"/>
                  </a:lnTo>
                  <a:lnTo>
                    <a:pt x="4" y="5677"/>
                  </a:lnTo>
                  <a:lnTo>
                    <a:pt x="0" y="5710"/>
                  </a:lnTo>
                  <a:lnTo>
                    <a:pt x="7" y="5748"/>
                  </a:lnTo>
                  <a:lnTo>
                    <a:pt x="505" y="19525"/>
                  </a:lnTo>
                  <a:lnTo>
                    <a:pt x="17506" y="21595"/>
                  </a:lnTo>
                  <a:lnTo>
                    <a:pt x="17506" y="21600"/>
                  </a:lnTo>
                  <a:lnTo>
                    <a:pt x="17582" y="21600"/>
                  </a:lnTo>
                  <a:lnTo>
                    <a:pt x="17582" y="21535"/>
                  </a:lnTo>
                  <a:lnTo>
                    <a:pt x="21446" y="14935"/>
                  </a:lnTo>
                  <a:cubicBezTo>
                    <a:pt x="21446" y="14935"/>
                    <a:pt x="21562" y="1470"/>
                    <a:pt x="21562" y="1470"/>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05" name="Shape 87"/>
            <p:cNvSpPr/>
            <p:nvPr/>
          </p:nvSpPr>
          <p:spPr>
            <a:xfrm>
              <a:off x="-1" y="-1"/>
              <a:ext cx="1406901" cy="556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07" y="0"/>
                  </a:moveTo>
                  <a:lnTo>
                    <a:pt x="21600" y="4040"/>
                  </a:lnTo>
                  <a:lnTo>
                    <a:pt x="17574" y="21600"/>
                  </a:lnTo>
                  <a:lnTo>
                    <a:pt x="0" y="16465"/>
                  </a:lnTo>
                  <a:cubicBezTo>
                    <a:pt x="0" y="16465"/>
                    <a:pt x="6707" y="0"/>
                    <a:pt x="6707" y="0"/>
                  </a:cubicBezTo>
                  <a:close/>
                </a:path>
              </a:pathLst>
            </a:custGeom>
            <a:gradFill flip="none" rotWithShape="1">
              <a:gsLst>
                <a:gs pos="0">
                  <a:srgbClr val="7D8287"/>
                </a:gs>
                <a:gs pos="100000">
                  <a:srgbClr val="B1B4B7"/>
                </a:gs>
              </a:gsLst>
              <a:lin ang="2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06" name="Shape 88"/>
            <p:cNvSpPr/>
            <p:nvPr/>
          </p:nvSpPr>
          <p:spPr>
            <a:xfrm>
              <a:off x="1144860" y="106307"/>
              <a:ext cx="262223" cy="15094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472"/>
                  </a:moveTo>
                  <a:lnTo>
                    <a:pt x="21600" y="0"/>
                  </a:lnTo>
                  <a:lnTo>
                    <a:pt x="20974" y="14476"/>
                  </a:lnTo>
                  <a:lnTo>
                    <a:pt x="0" y="21600"/>
                  </a:lnTo>
                  <a:cubicBezTo>
                    <a:pt x="0" y="21600"/>
                    <a:pt x="0" y="6472"/>
                    <a:pt x="0" y="6472"/>
                  </a:cubicBezTo>
                  <a:close/>
                </a:path>
              </a:pathLst>
            </a:custGeom>
            <a:gradFill flip="none" rotWithShape="1">
              <a:gsLst>
                <a:gs pos="0">
                  <a:srgbClr val="7D8287"/>
                </a:gs>
                <a:gs pos="100000">
                  <a:srgbClr val="5E6265"/>
                </a:gs>
              </a:gsLst>
              <a:lin ang="4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909" name="Group 38"/>
            <p:cNvGrpSpPr/>
            <p:nvPr/>
          </p:nvGrpSpPr>
          <p:grpSpPr>
            <a:xfrm>
              <a:off x="1136612" y="118679"/>
              <a:ext cx="267149" cy="455116"/>
              <a:chOff x="0" y="0"/>
              <a:chExt cx="267147" cy="455114"/>
            </a:xfrm>
          </p:grpSpPr>
          <p:sp>
            <p:nvSpPr>
              <p:cNvPr id="4907" name="Shape 89"/>
              <p:cNvSpPr/>
              <p:nvPr/>
            </p:nvSpPr>
            <p:spPr>
              <a:xfrm>
                <a:off x="1031" y="1030"/>
                <a:ext cx="262223" cy="4522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 y="20739"/>
                    </a:moveTo>
                    <a:lnTo>
                      <a:pt x="20066" y="861"/>
                    </a:lnTo>
                    <a:lnTo>
                      <a:pt x="21600" y="0"/>
                    </a:lnTo>
                    <a:lnTo>
                      <a:pt x="0" y="21600"/>
                    </a:lnTo>
                    <a:cubicBezTo>
                      <a:pt x="0" y="21600"/>
                      <a:pt x="189" y="20739"/>
                      <a:pt x="189" y="20739"/>
                    </a:cubicBezTo>
                    <a:close/>
                  </a:path>
                </a:pathLst>
              </a:custGeom>
              <a:solidFill>
                <a:srgbClr val="FEFEFE">
                  <a:alpha val="41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08" name="Shape 90"/>
              <p:cNvSpPr/>
              <p:nvPr/>
            </p:nvSpPr>
            <p:spPr>
              <a:xfrm>
                <a:off x="0" y="0"/>
                <a:ext cx="267148" cy="4551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 y="21600"/>
                    </a:moveTo>
                    <a:lnTo>
                      <a:pt x="0" y="21464"/>
                    </a:lnTo>
                    <a:lnTo>
                      <a:pt x="21202" y="0"/>
                    </a:lnTo>
                    <a:lnTo>
                      <a:pt x="21600" y="136"/>
                    </a:lnTo>
                    <a:cubicBezTo>
                      <a:pt x="21600" y="136"/>
                      <a:pt x="398" y="21600"/>
                      <a:pt x="398"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910" name="Shape 91"/>
            <p:cNvSpPr/>
            <p:nvPr/>
          </p:nvSpPr>
          <p:spPr>
            <a:xfrm>
              <a:off x="0" y="425233"/>
              <a:ext cx="1144678" cy="11894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616" y="18785"/>
                  </a:lnTo>
                  <a:lnTo>
                    <a:pt x="0" y="0"/>
                  </a:lnTo>
                  <a:lnTo>
                    <a:pt x="21600" y="2401"/>
                  </a:lnTo>
                  <a:cubicBezTo>
                    <a:pt x="21600" y="2401"/>
                    <a:pt x="21600" y="21600"/>
                    <a:pt x="21600" y="21600"/>
                  </a:cubicBezTo>
                  <a:close/>
                </a:path>
              </a:pathLst>
            </a:custGeom>
            <a:gradFill flip="none" rotWithShape="1">
              <a:gsLst>
                <a:gs pos="0">
                  <a:srgbClr val="7D8287"/>
                </a:gs>
                <a:gs pos="100000">
                  <a:srgbClr val="5E6265"/>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11" name="Shape 92"/>
            <p:cNvSpPr/>
            <p:nvPr/>
          </p:nvSpPr>
          <p:spPr>
            <a:xfrm>
              <a:off x="-1" y="425233"/>
              <a:ext cx="1147429" cy="1191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507" y="21600"/>
                  </a:lnTo>
                  <a:lnTo>
                    <a:pt x="21507" y="2481"/>
                  </a:lnTo>
                  <a:lnTo>
                    <a:pt x="0" y="89"/>
                  </a:lnTo>
                  <a:lnTo>
                    <a:pt x="11" y="0"/>
                  </a:lnTo>
                  <a:lnTo>
                    <a:pt x="21600" y="2401"/>
                  </a:lnTo>
                  <a:cubicBezTo>
                    <a:pt x="21600" y="2401"/>
                    <a:pt x="21600" y="21600"/>
                    <a:pt x="21600" y="21600"/>
                  </a:cubicBezTo>
                  <a:close/>
                </a:path>
              </a:pathLst>
            </a:custGeom>
            <a:solidFill>
              <a:srgbClr val="3E4144">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12" name="Shape 93"/>
            <p:cNvSpPr/>
            <p:nvPr/>
          </p:nvSpPr>
          <p:spPr>
            <a:xfrm>
              <a:off x="1129821" y="564251"/>
              <a:ext cx="12701" cy="10549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88"/>
                  </a:moveTo>
                  <a:lnTo>
                    <a:pt x="0" y="2303"/>
                  </a:lnTo>
                  <a:lnTo>
                    <a:pt x="21600" y="0"/>
                  </a:lnTo>
                  <a:lnTo>
                    <a:pt x="21600" y="21600"/>
                  </a:lnTo>
                  <a:cubicBezTo>
                    <a:pt x="21600" y="21600"/>
                    <a:pt x="0" y="19088"/>
                    <a:pt x="0" y="19088"/>
                  </a:cubicBezTo>
                  <a:close/>
                </a:path>
              </a:pathLst>
            </a:custGeom>
            <a:solidFill>
              <a:srgbClr val="5E6265">
                <a:alpha val="71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13" name="Shape 94"/>
            <p:cNvSpPr/>
            <p:nvPr/>
          </p:nvSpPr>
          <p:spPr>
            <a:xfrm>
              <a:off x="0" y="430490"/>
              <a:ext cx="1142487" cy="1492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 y="2546"/>
                  </a:moveTo>
                  <a:lnTo>
                    <a:pt x="21358" y="21600"/>
                  </a:lnTo>
                  <a:lnTo>
                    <a:pt x="21600" y="19096"/>
                  </a:lnTo>
                  <a:lnTo>
                    <a:pt x="0" y="0"/>
                  </a:lnTo>
                  <a:cubicBezTo>
                    <a:pt x="0" y="0"/>
                    <a:pt x="52" y="2546"/>
                    <a:pt x="52" y="2546"/>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14" name="Shape 95"/>
            <p:cNvSpPr/>
            <p:nvPr/>
          </p:nvSpPr>
          <p:spPr>
            <a:xfrm>
              <a:off x="0" y="443047"/>
              <a:ext cx="1127339" cy="1350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2" y="21600"/>
                  </a:moveTo>
                  <a:lnTo>
                    <a:pt x="0" y="543"/>
                  </a:lnTo>
                  <a:lnTo>
                    <a:pt x="8" y="0"/>
                  </a:lnTo>
                  <a:lnTo>
                    <a:pt x="21600" y="21057"/>
                  </a:lnTo>
                  <a:cubicBezTo>
                    <a:pt x="21600" y="21057"/>
                    <a:pt x="21592" y="21600"/>
                    <a:pt x="21592"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927" name="Group 9"/>
          <p:cNvGrpSpPr/>
          <p:nvPr/>
        </p:nvGrpSpPr>
        <p:grpSpPr>
          <a:xfrm>
            <a:off x="2199625" y="3484298"/>
            <a:ext cx="1211691" cy="1390423"/>
            <a:chOff x="0" y="0"/>
            <a:chExt cx="1211689" cy="1390422"/>
          </a:xfrm>
        </p:grpSpPr>
        <p:sp>
          <p:nvSpPr>
            <p:cNvPr id="4916" name="Shape 86"/>
            <p:cNvSpPr/>
            <p:nvPr/>
          </p:nvSpPr>
          <p:spPr>
            <a:xfrm>
              <a:off x="1253" y="4514"/>
              <a:ext cx="1210437" cy="13854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2" y="1470"/>
                  </a:moveTo>
                  <a:lnTo>
                    <a:pt x="21600" y="1412"/>
                  </a:lnTo>
                  <a:lnTo>
                    <a:pt x="21562" y="1393"/>
                  </a:lnTo>
                  <a:lnTo>
                    <a:pt x="21525" y="1374"/>
                  </a:lnTo>
                  <a:lnTo>
                    <a:pt x="21515" y="1388"/>
                  </a:lnTo>
                  <a:lnTo>
                    <a:pt x="6698" y="0"/>
                  </a:lnTo>
                  <a:lnTo>
                    <a:pt x="39" y="5647"/>
                  </a:lnTo>
                  <a:lnTo>
                    <a:pt x="9" y="5644"/>
                  </a:lnTo>
                  <a:lnTo>
                    <a:pt x="4" y="5677"/>
                  </a:lnTo>
                  <a:lnTo>
                    <a:pt x="0" y="5710"/>
                  </a:lnTo>
                  <a:lnTo>
                    <a:pt x="7" y="5748"/>
                  </a:lnTo>
                  <a:lnTo>
                    <a:pt x="505" y="19525"/>
                  </a:lnTo>
                  <a:lnTo>
                    <a:pt x="17506" y="21595"/>
                  </a:lnTo>
                  <a:lnTo>
                    <a:pt x="17506" y="21600"/>
                  </a:lnTo>
                  <a:lnTo>
                    <a:pt x="17582" y="21600"/>
                  </a:lnTo>
                  <a:lnTo>
                    <a:pt x="17582" y="21535"/>
                  </a:lnTo>
                  <a:lnTo>
                    <a:pt x="21446" y="14935"/>
                  </a:lnTo>
                  <a:cubicBezTo>
                    <a:pt x="21446" y="14935"/>
                    <a:pt x="21562" y="1470"/>
                    <a:pt x="21562" y="1470"/>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17" name="Shape 87"/>
            <p:cNvSpPr/>
            <p:nvPr/>
          </p:nvSpPr>
          <p:spPr>
            <a:xfrm>
              <a:off x="0" y="-1"/>
              <a:ext cx="1208084" cy="4776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07" y="0"/>
                  </a:moveTo>
                  <a:lnTo>
                    <a:pt x="21600" y="4040"/>
                  </a:lnTo>
                  <a:lnTo>
                    <a:pt x="17574" y="21600"/>
                  </a:lnTo>
                  <a:lnTo>
                    <a:pt x="0" y="16465"/>
                  </a:lnTo>
                  <a:cubicBezTo>
                    <a:pt x="0" y="16465"/>
                    <a:pt x="6707" y="0"/>
                    <a:pt x="6707" y="0"/>
                  </a:cubicBezTo>
                  <a:close/>
                </a:path>
              </a:pathLst>
            </a:custGeom>
            <a:gradFill flip="none" rotWithShape="1">
              <a:gsLst>
                <a:gs pos="0">
                  <a:srgbClr val="FC9099"/>
                </a:gs>
                <a:gs pos="100000">
                  <a:srgbClr val="FEDADD"/>
                </a:gs>
              </a:gsLst>
              <a:lin ang="2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18" name="Shape 88"/>
            <p:cNvSpPr/>
            <p:nvPr/>
          </p:nvSpPr>
          <p:spPr>
            <a:xfrm>
              <a:off x="983074" y="91284"/>
              <a:ext cx="225167" cy="12961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472"/>
                  </a:moveTo>
                  <a:lnTo>
                    <a:pt x="21600" y="0"/>
                  </a:lnTo>
                  <a:lnTo>
                    <a:pt x="20974" y="14476"/>
                  </a:lnTo>
                  <a:lnTo>
                    <a:pt x="0" y="21600"/>
                  </a:lnTo>
                  <a:cubicBezTo>
                    <a:pt x="0" y="21600"/>
                    <a:pt x="0" y="6472"/>
                    <a:pt x="0" y="6472"/>
                  </a:cubicBezTo>
                  <a:close/>
                </a:path>
              </a:pathLst>
            </a:custGeom>
            <a:gradFill flip="none" rotWithShape="1">
              <a:gsLst>
                <a:gs pos="0">
                  <a:srgbClr val="FDB5BB"/>
                </a:gs>
                <a:gs pos="100000">
                  <a:srgbClr val="FC9099"/>
                </a:gs>
              </a:gsLst>
              <a:lin ang="4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921" name="Group 14"/>
            <p:cNvGrpSpPr/>
            <p:nvPr/>
          </p:nvGrpSpPr>
          <p:grpSpPr>
            <a:xfrm>
              <a:off x="975991" y="101908"/>
              <a:ext cx="229397" cy="390801"/>
              <a:chOff x="0" y="0"/>
              <a:chExt cx="229395" cy="390799"/>
            </a:xfrm>
          </p:grpSpPr>
          <p:sp>
            <p:nvSpPr>
              <p:cNvPr id="4919" name="Shape 89"/>
              <p:cNvSpPr/>
              <p:nvPr/>
            </p:nvSpPr>
            <p:spPr>
              <a:xfrm>
                <a:off x="885" y="885"/>
                <a:ext cx="225167" cy="3883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 y="20739"/>
                    </a:moveTo>
                    <a:lnTo>
                      <a:pt x="20066" y="861"/>
                    </a:lnTo>
                    <a:lnTo>
                      <a:pt x="21600" y="0"/>
                    </a:lnTo>
                    <a:lnTo>
                      <a:pt x="0" y="21600"/>
                    </a:lnTo>
                    <a:cubicBezTo>
                      <a:pt x="0" y="21600"/>
                      <a:pt x="189" y="20739"/>
                      <a:pt x="189" y="20739"/>
                    </a:cubicBezTo>
                    <a:close/>
                  </a:path>
                </a:pathLst>
              </a:custGeom>
              <a:solidFill>
                <a:srgbClr val="FEFEF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20" name="Shape 90"/>
              <p:cNvSpPr/>
              <p:nvPr/>
            </p:nvSpPr>
            <p:spPr>
              <a:xfrm>
                <a:off x="-1" y="-1"/>
                <a:ext cx="229397" cy="390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 y="21600"/>
                    </a:moveTo>
                    <a:lnTo>
                      <a:pt x="0" y="21464"/>
                    </a:lnTo>
                    <a:lnTo>
                      <a:pt x="21202" y="0"/>
                    </a:lnTo>
                    <a:lnTo>
                      <a:pt x="21600" y="136"/>
                    </a:lnTo>
                    <a:cubicBezTo>
                      <a:pt x="21600" y="136"/>
                      <a:pt x="398" y="21600"/>
                      <a:pt x="398"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922" name="Shape 91"/>
            <p:cNvSpPr/>
            <p:nvPr/>
          </p:nvSpPr>
          <p:spPr>
            <a:xfrm>
              <a:off x="0" y="365141"/>
              <a:ext cx="982918" cy="1021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616" y="18785"/>
                  </a:lnTo>
                  <a:lnTo>
                    <a:pt x="0" y="0"/>
                  </a:lnTo>
                  <a:lnTo>
                    <a:pt x="21600" y="2401"/>
                  </a:lnTo>
                  <a:cubicBezTo>
                    <a:pt x="21600" y="2401"/>
                    <a:pt x="21600" y="21600"/>
                    <a:pt x="21600" y="21600"/>
                  </a:cubicBezTo>
                  <a:close/>
                </a:path>
              </a:pathLst>
            </a:custGeom>
            <a:gradFill flip="none" rotWithShape="1">
              <a:gsLst>
                <a:gs pos="0">
                  <a:srgbClr val="FDB5BB"/>
                </a:gs>
                <a:gs pos="100000">
                  <a:schemeClr val="accent5"/>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23" name="Shape 92"/>
            <p:cNvSpPr/>
            <p:nvPr/>
          </p:nvSpPr>
          <p:spPr>
            <a:xfrm>
              <a:off x="-1" y="365141"/>
              <a:ext cx="985280" cy="10234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507" y="21600"/>
                  </a:lnTo>
                  <a:lnTo>
                    <a:pt x="21507" y="2481"/>
                  </a:lnTo>
                  <a:lnTo>
                    <a:pt x="0" y="89"/>
                  </a:lnTo>
                  <a:lnTo>
                    <a:pt x="11" y="0"/>
                  </a:lnTo>
                  <a:lnTo>
                    <a:pt x="21600" y="2401"/>
                  </a:lnTo>
                  <a:cubicBezTo>
                    <a:pt x="21600" y="2401"/>
                    <a:pt x="21600" y="21600"/>
                    <a:pt x="21600" y="21600"/>
                  </a:cubicBezTo>
                  <a:close/>
                </a:path>
              </a:pathLst>
            </a:cu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24" name="Shape 93"/>
            <p:cNvSpPr/>
            <p:nvPr/>
          </p:nvSpPr>
          <p:spPr>
            <a:xfrm>
              <a:off x="970518" y="484514"/>
              <a:ext cx="12701" cy="9059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88"/>
                  </a:moveTo>
                  <a:lnTo>
                    <a:pt x="0" y="2303"/>
                  </a:lnTo>
                  <a:lnTo>
                    <a:pt x="21600" y="0"/>
                  </a:lnTo>
                  <a:lnTo>
                    <a:pt x="21600" y="21600"/>
                  </a:lnTo>
                  <a:cubicBezTo>
                    <a:pt x="21600" y="21600"/>
                    <a:pt x="0" y="19088"/>
                    <a:pt x="0" y="19088"/>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25" name="Shape 94"/>
            <p:cNvSpPr/>
            <p:nvPr/>
          </p:nvSpPr>
          <p:spPr>
            <a:xfrm>
              <a:off x="0" y="369655"/>
              <a:ext cx="981036" cy="1281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 y="2546"/>
                  </a:moveTo>
                  <a:lnTo>
                    <a:pt x="21358" y="21600"/>
                  </a:lnTo>
                  <a:lnTo>
                    <a:pt x="21600" y="19096"/>
                  </a:lnTo>
                  <a:lnTo>
                    <a:pt x="0" y="0"/>
                  </a:lnTo>
                  <a:cubicBezTo>
                    <a:pt x="0" y="0"/>
                    <a:pt x="52" y="2546"/>
                    <a:pt x="52" y="2546"/>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26" name="Shape 95"/>
            <p:cNvSpPr/>
            <p:nvPr/>
          </p:nvSpPr>
          <p:spPr>
            <a:xfrm>
              <a:off x="0" y="380438"/>
              <a:ext cx="968029" cy="1159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2" y="21600"/>
                  </a:moveTo>
                  <a:lnTo>
                    <a:pt x="0" y="543"/>
                  </a:lnTo>
                  <a:lnTo>
                    <a:pt x="8" y="0"/>
                  </a:lnTo>
                  <a:lnTo>
                    <a:pt x="21600" y="21057"/>
                  </a:lnTo>
                  <a:cubicBezTo>
                    <a:pt x="21600" y="21057"/>
                    <a:pt x="21592" y="21600"/>
                    <a:pt x="21592"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940" name="Group 8"/>
          <p:cNvGrpSpPr/>
          <p:nvPr/>
        </p:nvGrpSpPr>
        <p:grpSpPr>
          <a:xfrm>
            <a:off x="272068" y="4103587"/>
            <a:ext cx="2484141" cy="2532831"/>
            <a:chOff x="0" y="0"/>
            <a:chExt cx="2484140" cy="2532830"/>
          </a:xfrm>
        </p:grpSpPr>
        <p:sp>
          <p:nvSpPr>
            <p:cNvPr id="4928" name="Shape 85"/>
            <p:cNvSpPr/>
            <p:nvPr/>
          </p:nvSpPr>
          <p:spPr>
            <a:xfrm>
              <a:off x="-1" y="1767632"/>
              <a:ext cx="2163946" cy="7651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315"/>
                  </a:moveTo>
                  <a:lnTo>
                    <a:pt x="13404" y="21600"/>
                  </a:lnTo>
                  <a:lnTo>
                    <a:pt x="21600" y="5285"/>
                  </a:lnTo>
                  <a:lnTo>
                    <a:pt x="8196" y="0"/>
                  </a:lnTo>
                  <a:cubicBezTo>
                    <a:pt x="8196" y="0"/>
                    <a:pt x="0" y="16315"/>
                    <a:pt x="0" y="16315"/>
                  </a:cubicBezTo>
                  <a:close/>
                </a:path>
              </a:pathLst>
            </a:custGeom>
            <a:gradFill flip="none" rotWithShape="1">
              <a:gsLst>
                <a:gs pos="48000">
                  <a:srgbClr val="FEFEFE">
                    <a:alpha val="0"/>
                  </a:srgbClr>
                </a:gs>
                <a:gs pos="100000">
                  <a:srgbClr val="000000">
                    <a:alpha val="15000"/>
                  </a:srgbClr>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29" name="Shape 86"/>
            <p:cNvSpPr/>
            <p:nvPr/>
          </p:nvSpPr>
          <p:spPr>
            <a:xfrm>
              <a:off x="781892" y="6348"/>
              <a:ext cx="1702249" cy="1948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2" y="1470"/>
                  </a:moveTo>
                  <a:lnTo>
                    <a:pt x="21600" y="1412"/>
                  </a:lnTo>
                  <a:lnTo>
                    <a:pt x="21562" y="1393"/>
                  </a:lnTo>
                  <a:lnTo>
                    <a:pt x="21525" y="1374"/>
                  </a:lnTo>
                  <a:lnTo>
                    <a:pt x="21515" y="1388"/>
                  </a:lnTo>
                  <a:lnTo>
                    <a:pt x="6698" y="0"/>
                  </a:lnTo>
                  <a:lnTo>
                    <a:pt x="39" y="5647"/>
                  </a:lnTo>
                  <a:lnTo>
                    <a:pt x="9" y="5644"/>
                  </a:lnTo>
                  <a:lnTo>
                    <a:pt x="4" y="5677"/>
                  </a:lnTo>
                  <a:lnTo>
                    <a:pt x="0" y="5710"/>
                  </a:lnTo>
                  <a:lnTo>
                    <a:pt x="7" y="5748"/>
                  </a:lnTo>
                  <a:lnTo>
                    <a:pt x="505" y="19525"/>
                  </a:lnTo>
                  <a:lnTo>
                    <a:pt x="17506" y="21595"/>
                  </a:lnTo>
                  <a:lnTo>
                    <a:pt x="17506" y="21600"/>
                  </a:lnTo>
                  <a:lnTo>
                    <a:pt x="17582" y="21600"/>
                  </a:lnTo>
                  <a:lnTo>
                    <a:pt x="17582" y="21535"/>
                  </a:lnTo>
                  <a:lnTo>
                    <a:pt x="21446" y="14935"/>
                  </a:lnTo>
                  <a:cubicBezTo>
                    <a:pt x="21446" y="14935"/>
                    <a:pt x="21562" y="1470"/>
                    <a:pt x="21562" y="1470"/>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30" name="Shape 87"/>
            <p:cNvSpPr/>
            <p:nvPr/>
          </p:nvSpPr>
          <p:spPr>
            <a:xfrm>
              <a:off x="780129" y="-1"/>
              <a:ext cx="1698940" cy="6717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07" y="0"/>
                  </a:moveTo>
                  <a:lnTo>
                    <a:pt x="21600" y="4040"/>
                  </a:lnTo>
                  <a:lnTo>
                    <a:pt x="17574" y="21600"/>
                  </a:lnTo>
                  <a:lnTo>
                    <a:pt x="0" y="16465"/>
                  </a:lnTo>
                  <a:cubicBezTo>
                    <a:pt x="0" y="16465"/>
                    <a:pt x="6707" y="0"/>
                    <a:pt x="6707" y="0"/>
                  </a:cubicBezTo>
                  <a:close/>
                </a:path>
              </a:pathLst>
            </a:custGeom>
            <a:gradFill flip="none" rotWithShape="1">
              <a:gsLst>
                <a:gs pos="0">
                  <a:srgbClr val="CBCDCF"/>
                </a:gs>
                <a:gs pos="100000">
                  <a:srgbClr val="E5E6E7"/>
                </a:gs>
              </a:gsLst>
              <a:lin ang="2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31" name="Shape 88"/>
            <p:cNvSpPr/>
            <p:nvPr/>
          </p:nvSpPr>
          <p:spPr>
            <a:xfrm>
              <a:off x="2162635" y="128374"/>
              <a:ext cx="316654" cy="1822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472"/>
                  </a:moveTo>
                  <a:lnTo>
                    <a:pt x="21600" y="0"/>
                  </a:lnTo>
                  <a:lnTo>
                    <a:pt x="20974" y="14476"/>
                  </a:lnTo>
                  <a:lnTo>
                    <a:pt x="0" y="21600"/>
                  </a:lnTo>
                  <a:cubicBezTo>
                    <a:pt x="0" y="21600"/>
                    <a:pt x="0" y="6472"/>
                    <a:pt x="0" y="6472"/>
                  </a:cubicBezTo>
                  <a:close/>
                </a:path>
              </a:pathLst>
            </a:custGeom>
            <a:gradFill flip="none" rotWithShape="1">
              <a:gsLst>
                <a:gs pos="0">
                  <a:srgbClr val="E5E6E7"/>
                </a:gs>
                <a:gs pos="100000">
                  <a:srgbClr val="B1B4B7"/>
                </a:gs>
              </a:gsLst>
              <a:lin ang="4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934" name="Group 26"/>
            <p:cNvGrpSpPr/>
            <p:nvPr/>
          </p:nvGrpSpPr>
          <p:grpSpPr>
            <a:xfrm>
              <a:off x="2152675" y="143315"/>
              <a:ext cx="322602" cy="549588"/>
              <a:chOff x="0" y="0"/>
              <a:chExt cx="322601" cy="549586"/>
            </a:xfrm>
          </p:grpSpPr>
          <p:sp>
            <p:nvSpPr>
              <p:cNvPr id="4932" name="Shape 89"/>
              <p:cNvSpPr/>
              <p:nvPr/>
            </p:nvSpPr>
            <p:spPr>
              <a:xfrm>
                <a:off x="1245" y="1245"/>
                <a:ext cx="316654" cy="5461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 y="20739"/>
                    </a:moveTo>
                    <a:lnTo>
                      <a:pt x="20066" y="861"/>
                    </a:lnTo>
                    <a:lnTo>
                      <a:pt x="21600" y="0"/>
                    </a:lnTo>
                    <a:lnTo>
                      <a:pt x="0" y="21600"/>
                    </a:lnTo>
                    <a:cubicBezTo>
                      <a:pt x="0" y="21600"/>
                      <a:pt x="189" y="20739"/>
                      <a:pt x="189" y="20739"/>
                    </a:cubicBezTo>
                    <a:close/>
                  </a:path>
                </a:pathLst>
              </a:custGeom>
              <a:solidFill>
                <a:srgbClr val="FEFEF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33" name="Shape 90"/>
              <p:cNvSpPr/>
              <p:nvPr/>
            </p:nvSpPr>
            <p:spPr>
              <a:xfrm>
                <a:off x="0" y="-1"/>
                <a:ext cx="322602" cy="5495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 y="21600"/>
                    </a:moveTo>
                    <a:lnTo>
                      <a:pt x="0" y="21464"/>
                    </a:lnTo>
                    <a:lnTo>
                      <a:pt x="21202" y="0"/>
                    </a:lnTo>
                    <a:lnTo>
                      <a:pt x="21600" y="136"/>
                    </a:lnTo>
                    <a:cubicBezTo>
                      <a:pt x="21600" y="136"/>
                      <a:pt x="398" y="21600"/>
                      <a:pt x="398"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935" name="Shape 91"/>
            <p:cNvSpPr/>
            <p:nvPr/>
          </p:nvSpPr>
          <p:spPr>
            <a:xfrm>
              <a:off x="780129" y="513502"/>
              <a:ext cx="1382286" cy="14363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616" y="18785"/>
                  </a:lnTo>
                  <a:lnTo>
                    <a:pt x="0" y="0"/>
                  </a:lnTo>
                  <a:lnTo>
                    <a:pt x="21600" y="2401"/>
                  </a:lnTo>
                  <a:cubicBezTo>
                    <a:pt x="21600" y="2401"/>
                    <a:pt x="21600" y="21600"/>
                    <a:pt x="21600" y="21600"/>
                  </a:cubicBezTo>
                  <a:close/>
                </a:path>
              </a:pathLst>
            </a:custGeom>
            <a:gradFill flip="none" rotWithShape="1">
              <a:gsLst>
                <a:gs pos="0">
                  <a:srgbClr val="E5E6E7"/>
                </a:gs>
                <a:gs pos="100000">
                  <a:srgbClr val="B1B4B7"/>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36" name="Shape 92"/>
            <p:cNvSpPr/>
            <p:nvPr/>
          </p:nvSpPr>
          <p:spPr>
            <a:xfrm>
              <a:off x="780129" y="513502"/>
              <a:ext cx="1385607" cy="14393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507" y="21600"/>
                  </a:lnTo>
                  <a:lnTo>
                    <a:pt x="21507" y="2481"/>
                  </a:lnTo>
                  <a:lnTo>
                    <a:pt x="0" y="89"/>
                  </a:lnTo>
                  <a:lnTo>
                    <a:pt x="11" y="0"/>
                  </a:lnTo>
                  <a:lnTo>
                    <a:pt x="21600" y="2401"/>
                  </a:lnTo>
                  <a:cubicBezTo>
                    <a:pt x="21600" y="2401"/>
                    <a:pt x="21600" y="21600"/>
                    <a:pt x="21600" y="21600"/>
                  </a:cubicBezTo>
                  <a:close/>
                </a:path>
              </a:pathLst>
            </a:custGeom>
            <a:solidFill>
              <a:srgbClr val="7D8287">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37" name="Shape 93"/>
            <p:cNvSpPr/>
            <p:nvPr/>
          </p:nvSpPr>
          <p:spPr>
            <a:xfrm>
              <a:off x="2145792" y="681378"/>
              <a:ext cx="12701" cy="12739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88"/>
                  </a:moveTo>
                  <a:lnTo>
                    <a:pt x="0" y="2303"/>
                  </a:lnTo>
                  <a:lnTo>
                    <a:pt x="21600" y="0"/>
                  </a:lnTo>
                  <a:lnTo>
                    <a:pt x="21600" y="21600"/>
                  </a:lnTo>
                  <a:cubicBezTo>
                    <a:pt x="21600" y="21600"/>
                    <a:pt x="0" y="19088"/>
                    <a:pt x="0" y="19088"/>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38" name="Shape 94"/>
            <p:cNvSpPr/>
            <p:nvPr/>
          </p:nvSpPr>
          <p:spPr>
            <a:xfrm>
              <a:off x="780129" y="519851"/>
              <a:ext cx="1379641" cy="180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 y="2546"/>
                  </a:moveTo>
                  <a:lnTo>
                    <a:pt x="21358" y="21600"/>
                  </a:lnTo>
                  <a:lnTo>
                    <a:pt x="21600" y="19096"/>
                  </a:lnTo>
                  <a:lnTo>
                    <a:pt x="0" y="0"/>
                  </a:lnTo>
                  <a:cubicBezTo>
                    <a:pt x="0" y="0"/>
                    <a:pt x="52" y="2546"/>
                    <a:pt x="52" y="25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39" name="Shape 95"/>
            <p:cNvSpPr/>
            <p:nvPr/>
          </p:nvSpPr>
          <p:spPr>
            <a:xfrm>
              <a:off x="780129" y="535015"/>
              <a:ext cx="1361348" cy="163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2" y="21600"/>
                  </a:moveTo>
                  <a:lnTo>
                    <a:pt x="0" y="543"/>
                  </a:lnTo>
                  <a:lnTo>
                    <a:pt x="8" y="0"/>
                  </a:lnTo>
                  <a:lnTo>
                    <a:pt x="21600" y="21057"/>
                  </a:lnTo>
                  <a:cubicBezTo>
                    <a:pt x="21600" y="21057"/>
                    <a:pt x="21592" y="21600"/>
                    <a:pt x="21592"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951" name="Group 6"/>
          <p:cNvGrpSpPr/>
          <p:nvPr/>
        </p:nvGrpSpPr>
        <p:grpSpPr>
          <a:xfrm>
            <a:off x="1249469" y="2673042"/>
            <a:ext cx="1558527" cy="1195099"/>
            <a:chOff x="0" y="0"/>
            <a:chExt cx="1558525" cy="1195097"/>
          </a:xfrm>
        </p:grpSpPr>
        <p:sp>
          <p:nvSpPr>
            <p:cNvPr id="4941" name="Shape 75"/>
            <p:cNvSpPr/>
            <p:nvPr/>
          </p:nvSpPr>
          <p:spPr>
            <a:xfrm>
              <a:off x="577003" y="310984"/>
              <a:ext cx="725326" cy="8841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 y="21600"/>
                  </a:moveTo>
                  <a:cubicBezTo>
                    <a:pt x="226" y="21589"/>
                    <a:pt x="300" y="21578"/>
                    <a:pt x="374" y="21567"/>
                  </a:cubicBezTo>
                  <a:cubicBezTo>
                    <a:pt x="481" y="21551"/>
                    <a:pt x="588" y="21535"/>
                    <a:pt x="695" y="21519"/>
                  </a:cubicBezTo>
                  <a:cubicBezTo>
                    <a:pt x="7295" y="20529"/>
                    <a:pt x="13895" y="19539"/>
                    <a:pt x="20495" y="18549"/>
                  </a:cubicBezTo>
                  <a:cubicBezTo>
                    <a:pt x="20602" y="18533"/>
                    <a:pt x="20709" y="18517"/>
                    <a:pt x="20816" y="18501"/>
                  </a:cubicBezTo>
                  <a:cubicBezTo>
                    <a:pt x="20870" y="18493"/>
                    <a:pt x="20924" y="18484"/>
                    <a:pt x="20978" y="18476"/>
                  </a:cubicBezTo>
                  <a:cubicBezTo>
                    <a:pt x="20980" y="18411"/>
                    <a:pt x="20982" y="18346"/>
                    <a:pt x="20984" y="18281"/>
                  </a:cubicBezTo>
                  <a:cubicBezTo>
                    <a:pt x="20987" y="18192"/>
                    <a:pt x="20991" y="18102"/>
                    <a:pt x="20993" y="18012"/>
                  </a:cubicBezTo>
                  <a:cubicBezTo>
                    <a:pt x="21193" y="12079"/>
                    <a:pt x="21393" y="6147"/>
                    <a:pt x="21593" y="214"/>
                  </a:cubicBezTo>
                  <a:cubicBezTo>
                    <a:pt x="21595" y="143"/>
                    <a:pt x="21598" y="71"/>
                    <a:pt x="21600" y="0"/>
                  </a:cubicBezTo>
                  <a:cubicBezTo>
                    <a:pt x="21544" y="5"/>
                    <a:pt x="21488" y="11"/>
                    <a:pt x="21432" y="16"/>
                  </a:cubicBezTo>
                  <a:cubicBezTo>
                    <a:pt x="21321" y="27"/>
                    <a:pt x="21210" y="38"/>
                    <a:pt x="21100" y="49"/>
                  </a:cubicBezTo>
                  <a:cubicBezTo>
                    <a:pt x="14254" y="717"/>
                    <a:pt x="7409" y="1384"/>
                    <a:pt x="563" y="2052"/>
                  </a:cubicBezTo>
                  <a:cubicBezTo>
                    <a:pt x="452" y="2063"/>
                    <a:pt x="341" y="2074"/>
                    <a:pt x="229" y="2085"/>
                  </a:cubicBezTo>
                  <a:cubicBezTo>
                    <a:pt x="153" y="2092"/>
                    <a:pt x="77" y="2100"/>
                    <a:pt x="0" y="2107"/>
                  </a:cubicBezTo>
                  <a:cubicBezTo>
                    <a:pt x="1" y="2183"/>
                    <a:pt x="1" y="2258"/>
                    <a:pt x="2" y="2333"/>
                  </a:cubicBezTo>
                  <a:cubicBezTo>
                    <a:pt x="51" y="8592"/>
                    <a:pt x="100" y="14851"/>
                    <a:pt x="149" y="21110"/>
                  </a:cubicBezTo>
                  <a:cubicBezTo>
                    <a:pt x="149" y="21205"/>
                    <a:pt x="150" y="21299"/>
                    <a:pt x="151" y="21394"/>
                  </a:cubicBezTo>
                  <a:cubicBezTo>
                    <a:pt x="151" y="21463"/>
                    <a:pt x="152" y="21531"/>
                    <a:pt x="152" y="21600"/>
                  </a:cubicBezTo>
                  <a:close/>
                </a:path>
              </a:pathLst>
            </a:custGeom>
            <a:gradFill flip="none" rotWithShape="1">
              <a:gsLst>
                <a:gs pos="0">
                  <a:schemeClr val="accent4"/>
                </a:gs>
                <a:gs pos="100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42" name="Shape 76"/>
            <p:cNvSpPr/>
            <p:nvPr/>
          </p:nvSpPr>
          <p:spPr>
            <a:xfrm>
              <a:off x="237212" y="227639"/>
              <a:ext cx="347247" cy="9671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7" y="16021"/>
                  </a:moveTo>
                  <a:cubicBezTo>
                    <a:pt x="1073" y="16042"/>
                    <a:pt x="1150" y="16062"/>
                    <a:pt x="1226" y="16083"/>
                  </a:cubicBezTo>
                  <a:cubicBezTo>
                    <a:pt x="7789" y="17860"/>
                    <a:pt x="14352" y="19637"/>
                    <a:pt x="20915" y="21414"/>
                  </a:cubicBezTo>
                  <a:cubicBezTo>
                    <a:pt x="21049" y="21451"/>
                    <a:pt x="21183" y="21487"/>
                    <a:pt x="21318" y="21524"/>
                  </a:cubicBezTo>
                  <a:cubicBezTo>
                    <a:pt x="21412" y="21549"/>
                    <a:pt x="21506" y="21574"/>
                    <a:pt x="21600" y="21600"/>
                  </a:cubicBezTo>
                  <a:cubicBezTo>
                    <a:pt x="21599" y="21537"/>
                    <a:pt x="21598" y="21474"/>
                    <a:pt x="21597" y="21411"/>
                  </a:cubicBezTo>
                  <a:cubicBezTo>
                    <a:pt x="21596" y="21350"/>
                    <a:pt x="21595" y="21290"/>
                    <a:pt x="21594" y="21229"/>
                  </a:cubicBezTo>
                  <a:cubicBezTo>
                    <a:pt x="21491" y="15457"/>
                    <a:pt x="21387" y="9685"/>
                    <a:pt x="21284" y="3913"/>
                  </a:cubicBezTo>
                  <a:cubicBezTo>
                    <a:pt x="21283" y="3869"/>
                    <a:pt x="21282" y="3825"/>
                    <a:pt x="21282" y="3781"/>
                  </a:cubicBezTo>
                  <a:cubicBezTo>
                    <a:pt x="21184" y="3764"/>
                    <a:pt x="21087" y="3747"/>
                    <a:pt x="20990" y="3730"/>
                  </a:cubicBezTo>
                  <a:cubicBezTo>
                    <a:pt x="20851" y="3705"/>
                    <a:pt x="20713" y="3680"/>
                    <a:pt x="20574" y="3656"/>
                  </a:cubicBezTo>
                  <a:cubicBezTo>
                    <a:pt x="13795" y="2451"/>
                    <a:pt x="7016" y="1247"/>
                    <a:pt x="236" y="42"/>
                  </a:cubicBezTo>
                  <a:cubicBezTo>
                    <a:pt x="157" y="28"/>
                    <a:pt x="79" y="14"/>
                    <a:pt x="0" y="0"/>
                  </a:cubicBezTo>
                  <a:cubicBezTo>
                    <a:pt x="2" y="39"/>
                    <a:pt x="5" y="79"/>
                    <a:pt x="7" y="118"/>
                  </a:cubicBezTo>
                  <a:cubicBezTo>
                    <a:pt x="330" y="5308"/>
                    <a:pt x="654" y="10497"/>
                    <a:pt x="977" y="15687"/>
                  </a:cubicBezTo>
                  <a:cubicBezTo>
                    <a:pt x="980" y="15742"/>
                    <a:pt x="983" y="15796"/>
                    <a:pt x="987" y="15851"/>
                  </a:cubicBezTo>
                  <a:cubicBezTo>
                    <a:pt x="990" y="15908"/>
                    <a:pt x="994" y="15964"/>
                    <a:pt x="997" y="16021"/>
                  </a:cubicBezTo>
                  <a:close/>
                </a:path>
              </a:pathLst>
            </a:custGeom>
            <a:gradFill flip="none" rotWithShape="1">
              <a:gsLst>
                <a:gs pos="0">
                  <a:srgbClr val="DD8B00"/>
                </a:gs>
                <a:gs pos="100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43" name="Shape 77"/>
            <p:cNvSpPr/>
            <p:nvPr/>
          </p:nvSpPr>
          <p:spPr>
            <a:xfrm>
              <a:off x="237212" y="160278"/>
              <a:ext cx="1069954" cy="2845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645"/>
                  </a:moveTo>
                  <a:lnTo>
                    <a:pt x="10576" y="21600"/>
                  </a:lnTo>
                  <a:lnTo>
                    <a:pt x="6904" y="18039"/>
                  </a:lnTo>
                  <a:lnTo>
                    <a:pt x="0" y="5587"/>
                  </a:lnTo>
                  <a:lnTo>
                    <a:pt x="41" y="3726"/>
                  </a:lnTo>
                  <a:lnTo>
                    <a:pt x="13447" y="0"/>
                  </a:lnTo>
                  <a:lnTo>
                    <a:pt x="20495" y="3947"/>
                  </a:lnTo>
                  <a:cubicBezTo>
                    <a:pt x="20495" y="3947"/>
                    <a:pt x="21600" y="11645"/>
                    <a:pt x="21600" y="11645"/>
                  </a:cubicBezTo>
                  <a:close/>
                </a:path>
              </a:pathLst>
            </a:custGeom>
            <a:gradFill flip="none" rotWithShape="1">
              <a:gsLst>
                <a:gs pos="0">
                  <a:srgbClr val="010101"/>
                </a:gs>
                <a:gs pos="63000">
                  <a:srgbClr val="945D00"/>
                </a:gs>
              </a:gsLst>
              <a:lin ang="15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44" name="Shape 78"/>
            <p:cNvSpPr/>
            <p:nvPr/>
          </p:nvSpPr>
          <p:spPr>
            <a:xfrm>
              <a:off x="577003" y="394329"/>
              <a:ext cx="719738" cy="3164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750" y="21600"/>
                  </a:lnTo>
                  <a:lnTo>
                    <a:pt x="21164" y="12829"/>
                  </a:lnTo>
                  <a:lnTo>
                    <a:pt x="21600" y="5783"/>
                  </a:lnTo>
                  <a:lnTo>
                    <a:pt x="8338" y="10745"/>
                  </a:lnTo>
                  <a:cubicBezTo>
                    <a:pt x="8338" y="10745"/>
                    <a:pt x="0" y="0"/>
                    <a:pt x="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45" name="Shape 79"/>
            <p:cNvSpPr/>
            <p:nvPr/>
          </p:nvSpPr>
          <p:spPr>
            <a:xfrm>
              <a:off x="237212" y="336629"/>
              <a:ext cx="340012" cy="3532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581"/>
                  </a:moveTo>
                  <a:lnTo>
                    <a:pt x="14314" y="21600"/>
                  </a:lnTo>
                  <a:lnTo>
                    <a:pt x="92" y="11733"/>
                  </a:lnTo>
                  <a:lnTo>
                    <a:pt x="0" y="0"/>
                  </a:lnTo>
                  <a:cubicBezTo>
                    <a:pt x="0" y="0"/>
                    <a:pt x="21600" y="3581"/>
                    <a:pt x="21600" y="3581"/>
                  </a:cubicBezTo>
                  <a:close/>
                </a:path>
              </a:pathLst>
            </a:custGeom>
            <a:solidFill>
              <a:srgbClr val="010101">
                <a:alpha val="12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46" name="Shape 80"/>
            <p:cNvSpPr/>
            <p:nvPr/>
          </p:nvSpPr>
          <p:spPr>
            <a:xfrm>
              <a:off x="25644" y="0"/>
              <a:ext cx="876859" cy="2285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89" y="21600"/>
                  </a:moveTo>
                  <a:cubicBezTo>
                    <a:pt x="5221" y="21587"/>
                    <a:pt x="5254" y="21574"/>
                    <a:pt x="5287" y="21562"/>
                  </a:cubicBezTo>
                  <a:cubicBezTo>
                    <a:pt x="5347" y="21538"/>
                    <a:pt x="5408" y="21514"/>
                    <a:pt x="5468" y="21490"/>
                  </a:cubicBezTo>
                  <a:cubicBezTo>
                    <a:pt x="5639" y="21423"/>
                    <a:pt x="5810" y="21356"/>
                    <a:pt x="5981" y="21288"/>
                  </a:cubicBezTo>
                  <a:cubicBezTo>
                    <a:pt x="7411" y="20726"/>
                    <a:pt x="8841" y="20163"/>
                    <a:pt x="10271" y="19600"/>
                  </a:cubicBezTo>
                  <a:cubicBezTo>
                    <a:pt x="12140" y="18864"/>
                    <a:pt x="14009" y="18128"/>
                    <a:pt x="15878" y="17393"/>
                  </a:cubicBezTo>
                  <a:cubicBezTo>
                    <a:pt x="17734" y="16663"/>
                    <a:pt x="19590" y="15931"/>
                    <a:pt x="21446" y="15202"/>
                  </a:cubicBezTo>
                  <a:cubicBezTo>
                    <a:pt x="21497" y="15181"/>
                    <a:pt x="21548" y="15161"/>
                    <a:pt x="21600" y="15141"/>
                  </a:cubicBezTo>
                  <a:cubicBezTo>
                    <a:pt x="21520" y="14867"/>
                    <a:pt x="21441" y="14594"/>
                    <a:pt x="21360" y="14320"/>
                  </a:cubicBezTo>
                  <a:cubicBezTo>
                    <a:pt x="20936" y="12865"/>
                    <a:pt x="20512" y="11410"/>
                    <a:pt x="20088" y="9955"/>
                  </a:cubicBezTo>
                  <a:cubicBezTo>
                    <a:pt x="19212" y="6952"/>
                    <a:pt x="18336" y="3949"/>
                    <a:pt x="17460" y="947"/>
                  </a:cubicBezTo>
                  <a:cubicBezTo>
                    <a:pt x="17427" y="833"/>
                    <a:pt x="17394" y="718"/>
                    <a:pt x="17360" y="603"/>
                  </a:cubicBezTo>
                  <a:cubicBezTo>
                    <a:pt x="17350" y="570"/>
                    <a:pt x="17341" y="536"/>
                    <a:pt x="17331" y="503"/>
                  </a:cubicBezTo>
                  <a:cubicBezTo>
                    <a:pt x="17314" y="445"/>
                    <a:pt x="17297" y="387"/>
                    <a:pt x="17280" y="330"/>
                  </a:cubicBezTo>
                  <a:cubicBezTo>
                    <a:pt x="17273" y="305"/>
                    <a:pt x="17266" y="281"/>
                    <a:pt x="17259" y="257"/>
                  </a:cubicBezTo>
                  <a:cubicBezTo>
                    <a:pt x="17234" y="171"/>
                    <a:pt x="17209" y="85"/>
                    <a:pt x="17184" y="0"/>
                  </a:cubicBezTo>
                  <a:cubicBezTo>
                    <a:pt x="17130" y="14"/>
                    <a:pt x="17077" y="27"/>
                    <a:pt x="17023" y="40"/>
                  </a:cubicBezTo>
                  <a:cubicBezTo>
                    <a:pt x="15150" y="503"/>
                    <a:pt x="13277" y="967"/>
                    <a:pt x="11404" y="1430"/>
                  </a:cubicBezTo>
                  <a:cubicBezTo>
                    <a:pt x="9529" y="1894"/>
                    <a:pt x="7654" y="2358"/>
                    <a:pt x="5779" y="2821"/>
                  </a:cubicBezTo>
                  <a:cubicBezTo>
                    <a:pt x="4130" y="3229"/>
                    <a:pt x="2480" y="3637"/>
                    <a:pt x="830" y="4045"/>
                  </a:cubicBezTo>
                  <a:cubicBezTo>
                    <a:pt x="651" y="4089"/>
                    <a:pt x="472" y="4133"/>
                    <a:pt x="292" y="4178"/>
                  </a:cubicBezTo>
                  <a:cubicBezTo>
                    <a:pt x="229" y="4194"/>
                    <a:pt x="166" y="4210"/>
                    <a:pt x="103" y="4225"/>
                  </a:cubicBezTo>
                  <a:cubicBezTo>
                    <a:pt x="69" y="4234"/>
                    <a:pt x="34" y="4242"/>
                    <a:pt x="0" y="4251"/>
                  </a:cubicBezTo>
                  <a:cubicBezTo>
                    <a:pt x="38" y="4376"/>
                    <a:pt x="75" y="4502"/>
                    <a:pt x="113" y="4628"/>
                  </a:cubicBezTo>
                  <a:cubicBezTo>
                    <a:pt x="144" y="4733"/>
                    <a:pt x="176" y="4838"/>
                    <a:pt x="207" y="4942"/>
                  </a:cubicBezTo>
                  <a:cubicBezTo>
                    <a:pt x="1611" y="9647"/>
                    <a:pt x="3017" y="14341"/>
                    <a:pt x="4423" y="19039"/>
                  </a:cubicBezTo>
                  <a:cubicBezTo>
                    <a:pt x="4584" y="19579"/>
                    <a:pt x="4746" y="20119"/>
                    <a:pt x="4907" y="20659"/>
                  </a:cubicBezTo>
                  <a:cubicBezTo>
                    <a:pt x="5001" y="20973"/>
                    <a:pt x="5095" y="21287"/>
                    <a:pt x="5189" y="21600"/>
                  </a:cubicBezTo>
                  <a:close/>
                </a:path>
              </a:pathLst>
            </a:custGeom>
            <a:gradFill flip="none" rotWithShape="1">
              <a:gsLst>
                <a:gs pos="0">
                  <a:schemeClr val="accent4"/>
                </a:gs>
                <a:gs pos="93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47" name="Shape 81"/>
            <p:cNvSpPr/>
            <p:nvPr/>
          </p:nvSpPr>
          <p:spPr>
            <a:xfrm>
              <a:off x="903971" y="157117"/>
              <a:ext cx="401217" cy="1991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424"/>
                  </a:moveTo>
                  <a:lnTo>
                    <a:pt x="0" y="0"/>
                  </a:lnTo>
                  <a:lnTo>
                    <a:pt x="0" y="21600"/>
                  </a:lnTo>
                  <a:cubicBezTo>
                    <a:pt x="0" y="21600"/>
                    <a:pt x="21600" y="16424"/>
                    <a:pt x="21600" y="16424"/>
                  </a:cubicBezTo>
                  <a:close/>
                </a:path>
              </a:pathLst>
            </a:custGeom>
            <a:solidFill>
              <a:srgbClr val="010101">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48" name="Shape 82"/>
            <p:cNvSpPr/>
            <p:nvPr/>
          </p:nvSpPr>
          <p:spPr>
            <a:xfrm>
              <a:off x="903971" y="0"/>
              <a:ext cx="592277" cy="3081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4" y="12310"/>
                  </a:moveTo>
                  <a:cubicBezTo>
                    <a:pt x="1877" y="12349"/>
                    <a:pt x="1931" y="12388"/>
                    <a:pt x="1984" y="12426"/>
                  </a:cubicBezTo>
                  <a:cubicBezTo>
                    <a:pt x="2030" y="12460"/>
                    <a:pt x="2076" y="12493"/>
                    <a:pt x="2121" y="12526"/>
                  </a:cubicBezTo>
                  <a:cubicBezTo>
                    <a:pt x="6126" y="15431"/>
                    <a:pt x="10131" y="18336"/>
                    <a:pt x="14136" y="21241"/>
                  </a:cubicBezTo>
                  <a:cubicBezTo>
                    <a:pt x="14225" y="21305"/>
                    <a:pt x="14314" y="21369"/>
                    <a:pt x="14402" y="21433"/>
                  </a:cubicBezTo>
                  <a:cubicBezTo>
                    <a:pt x="14479" y="21489"/>
                    <a:pt x="14555" y="21544"/>
                    <a:pt x="14632" y="21600"/>
                  </a:cubicBezTo>
                  <a:cubicBezTo>
                    <a:pt x="14675" y="21526"/>
                    <a:pt x="14718" y="21453"/>
                    <a:pt x="14761" y="21379"/>
                  </a:cubicBezTo>
                  <a:cubicBezTo>
                    <a:pt x="14818" y="21280"/>
                    <a:pt x="14876" y="21181"/>
                    <a:pt x="14933" y="21082"/>
                  </a:cubicBezTo>
                  <a:cubicBezTo>
                    <a:pt x="15403" y="20273"/>
                    <a:pt x="15873" y="19464"/>
                    <a:pt x="16342" y="18655"/>
                  </a:cubicBezTo>
                  <a:cubicBezTo>
                    <a:pt x="17725" y="16274"/>
                    <a:pt x="19108" y="13893"/>
                    <a:pt x="20491" y="11512"/>
                  </a:cubicBezTo>
                  <a:cubicBezTo>
                    <a:pt x="20775" y="11022"/>
                    <a:pt x="21060" y="10531"/>
                    <a:pt x="21345" y="10041"/>
                  </a:cubicBezTo>
                  <a:cubicBezTo>
                    <a:pt x="21430" y="9894"/>
                    <a:pt x="21515" y="9748"/>
                    <a:pt x="21600" y="9602"/>
                  </a:cubicBezTo>
                  <a:cubicBezTo>
                    <a:pt x="21527" y="9556"/>
                    <a:pt x="21454" y="9510"/>
                    <a:pt x="21382" y="9464"/>
                  </a:cubicBezTo>
                  <a:cubicBezTo>
                    <a:pt x="21061" y="9261"/>
                    <a:pt x="20740" y="9059"/>
                    <a:pt x="20419" y="8856"/>
                  </a:cubicBezTo>
                  <a:cubicBezTo>
                    <a:pt x="20372" y="8827"/>
                    <a:pt x="20325" y="8797"/>
                    <a:pt x="20278" y="8768"/>
                  </a:cubicBezTo>
                  <a:cubicBezTo>
                    <a:pt x="20226" y="8735"/>
                    <a:pt x="20174" y="8702"/>
                    <a:pt x="20122" y="8669"/>
                  </a:cubicBezTo>
                  <a:cubicBezTo>
                    <a:pt x="20040" y="8618"/>
                    <a:pt x="19958" y="8566"/>
                    <a:pt x="19875" y="8514"/>
                  </a:cubicBezTo>
                  <a:cubicBezTo>
                    <a:pt x="19780" y="8454"/>
                    <a:pt x="19685" y="8394"/>
                    <a:pt x="19590" y="8334"/>
                  </a:cubicBezTo>
                  <a:cubicBezTo>
                    <a:pt x="15294" y="5623"/>
                    <a:pt x="10997" y="2913"/>
                    <a:pt x="6700" y="202"/>
                  </a:cubicBezTo>
                  <a:cubicBezTo>
                    <a:pt x="6651" y="171"/>
                    <a:pt x="6602" y="140"/>
                    <a:pt x="6553" y="109"/>
                  </a:cubicBezTo>
                  <a:cubicBezTo>
                    <a:pt x="6496" y="73"/>
                    <a:pt x="6438" y="36"/>
                    <a:pt x="6381" y="0"/>
                  </a:cubicBezTo>
                  <a:cubicBezTo>
                    <a:pt x="6342" y="67"/>
                    <a:pt x="6302" y="135"/>
                    <a:pt x="6263" y="203"/>
                  </a:cubicBezTo>
                  <a:cubicBezTo>
                    <a:pt x="6228" y="263"/>
                    <a:pt x="6192" y="325"/>
                    <a:pt x="6157" y="386"/>
                  </a:cubicBezTo>
                  <a:cubicBezTo>
                    <a:pt x="5914" y="803"/>
                    <a:pt x="5672" y="1221"/>
                    <a:pt x="5429" y="1639"/>
                  </a:cubicBezTo>
                  <a:cubicBezTo>
                    <a:pt x="5292" y="1874"/>
                    <a:pt x="5155" y="2110"/>
                    <a:pt x="5018" y="2346"/>
                  </a:cubicBezTo>
                  <a:cubicBezTo>
                    <a:pt x="4744" y="2819"/>
                    <a:pt x="4470" y="3291"/>
                    <a:pt x="4195" y="3764"/>
                  </a:cubicBezTo>
                  <a:cubicBezTo>
                    <a:pt x="2862" y="6059"/>
                    <a:pt x="1529" y="8354"/>
                    <a:pt x="197" y="10649"/>
                  </a:cubicBezTo>
                  <a:cubicBezTo>
                    <a:pt x="131" y="10762"/>
                    <a:pt x="66" y="10875"/>
                    <a:pt x="0" y="10987"/>
                  </a:cubicBezTo>
                  <a:cubicBezTo>
                    <a:pt x="486" y="11340"/>
                    <a:pt x="973" y="11693"/>
                    <a:pt x="1459" y="12046"/>
                  </a:cubicBezTo>
                  <a:cubicBezTo>
                    <a:pt x="1529" y="12096"/>
                    <a:pt x="1599" y="12147"/>
                    <a:pt x="1668" y="12197"/>
                  </a:cubicBezTo>
                  <a:cubicBezTo>
                    <a:pt x="1720" y="12235"/>
                    <a:pt x="1772" y="12273"/>
                    <a:pt x="1824" y="12310"/>
                  </a:cubicBezTo>
                  <a:close/>
                </a:path>
              </a:pathLst>
            </a:custGeom>
            <a:gradFill flip="none" rotWithShape="1">
              <a:gsLst>
                <a:gs pos="0">
                  <a:srgbClr val="DD8B00"/>
                </a:gs>
                <a:gs pos="58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49" name="Shape 83"/>
            <p:cNvSpPr/>
            <p:nvPr/>
          </p:nvSpPr>
          <p:spPr>
            <a:xfrm>
              <a:off x="577003" y="310984"/>
              <a:ext cx="981523" cy="327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42" y="21600"/>
                  </a:moveTo>
                  <a:cubicBezTo>
                    <a:pt x="5909" y="21563"/>
                    <a:pt x="5976" y="21526"/>
                    <a:pt x="6043" y="21490"/>
                  </a:cubicBezTo>
                  <a:cubicBezTo>
                    <a:pt x="11119" y="18702"/>
                    <a:pt x="16194" y="15914"/>
                    <a:pt x="21270" y="13126"/>
                  </a:cubicBezTo>
                  <a:cubicBezTo>
                    <a:pt x="21353" y="13080"/>
                    <a:pt x="21436" y="13034"/>
                    <a:pt x="21520" y="12988"/>
                  </a:cubicBezTo>
                  <a:cubicBezTo>
                    <a:pt x="21546" y="12973"/>
                    <a:pt x="21573" y="12959"/>
                    <a:pt x="21600" y="12944"/>
                  </a:cubicBezTo>
                  <a:cubicBezTo>
                    <a:pt x="21553" y="12837"/>
                    <a:pt x="21507" y="12730"/>
                    <a:pt x="21461" y="12624"/>
                  </a:cubicBezTo>
                  <a:cubicBezTo>
                    <a:pt x="19694" y="8567"/>
                    <a:pt x="17927" y="4511"/>
                    <a:pt x="16160" y="454"/>
                  </a:cubicBezTo>
                  <a:cubicBezTo>
                    <a:pt x="16113" y="347"/>
                    <a:pt x="16067" y="240"/>
                    <a:pt x="16020" y="132"/>
                  </a:cubicBezTo>
                  <a:cubicBezTo>
                    <a:pt x="16000" y="88"/>
                    <a:pt x="15981" y="44"/>
                    <a:pt x="15962" y="0"/>
                  </a:cubicBezTo>
                  <a:cubicBezTo>
                    <a:pt x="15935" y="10"/>
                    <a:pt x="15908" y="19"/>
                    <a:pt x="15880" y="29"/>
                  </a:cubicBezTo>
                  <a:cubicBezTo>
                    <a:pt x="15796" y="59"/>
                    <a:pt x="15712" y="89"/>
                    <a:pt x="15627" y="119"/>
                  </a:cubicBezTo>
                  <a:cubicBezTo>
                    <a:pt x="10486" y="1952"/>
                    <a:pt x="5345" y="3784"/>
                    <a:pt x="204" y="5616"/>
                  </a:cubicBezTo>
                  <a:cubicBezTo>
                    <a:pt x="136" y="5641"/>
                    <a:pt x="68" y="5665"/>
                    <a:pt x="0" y="5689"/>
                  </a:cubicBezTo>
                  <a:cubicBezTo>
                    <a:pt x="20" y="5743"/>
                    <a:pt x="40" y="5797"/>
                    <a:pt x="60" y="5852"/>
                  </a:cubicBezTo>
                  <a:cubicBezTo>
                    <a:pt x="108" y="5984"/>
                    <a:pt x="157" y="6116"/>
                    <a:pt x="205" y="6248"/>
                  </a:cubicBezTo>
                  <a:cubicBezTo>
                    <a:pt x="2036" y="11234"/>
                    <a:pt x="3867" y="16220"/>
                    <a:pt x="5697" y="21206"/>
                  </a:cubicBezTo>
                  <a:cubicBezTo>
                    <a:pt x="5745" y="21337"/>
                    <a:pt x="5794" y="21469"/>
                    <a:pt x="5842" y="21600"/>
                  </a:cubicBezTo>
                  <a:close/>
                </a:path>
              </a:pathLst>
            </a:custGeom>
            <a:gradFill flip="none" rotWithShape="1">
              <a:gsLst>
                <a:gs pos="0">
                  <a:srgbClr val="FFDFA9"/>
                </a:gs>
                <a:gs pos="100000">
                  <a:schemeClr val="accent4"/>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50" name="Shape 84"/>
            <p:cNvSpPr/>
            <p:nvPr/>
          </p:nvSpPr>
          <p:spPr>
            <a:xfrm>
              <a:off x="-1" y="227639"/>
              <a:ext cx="577252" cy="3659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01" y="11816"/>
                  </a:moveTo>
                  <a:cubicBezTo>
                    <a:pt x="4532" y="11851"/>
                    <a:pt x="4562" y="11885"/>
                    <a:pt x="4592" y="11920"/>
                  </a:cubicBezTo>
                  <a:cubicBezTo>
                    <a:pt x="5842" y="13354"/>
                    <a:pt x="7092" y="14788"/>
                    <a:pt x="8343" y="16222"/>
                  </a:cubicBezTo>
                  <a:cubicBezTo>
                    <a:pt x="9838" y="17937"/>
                    <a:pt x="11334" y="19652"/>
                    <a:pt x="12829" y="21367"/>
                  </a:cubicBezTo>
                  <a:cubicBezTo>
                    <a:pt x="12897" y="21444"/>
                    <a:pt x="12965" y="21522"/>
                    <a:pt x="13032" y="21600"/>
                  </a:cubicBezTo>
                  <a:cubicBezTo>
                    <a:pt x="13091" y="21521"/>
                    <a:pt x="13149" y="21441"/>
                    <a:pt x="13208" y="21362"/>
                  </a:cubicBezTo>
                  <a:cubicBezTo>
                    <a:pt x="13306" y="21229"/>
                    <a:pt x="13404" y="21097"/>
                    <a:pt x="13502" y="20964"/>
                  </a:cubicBezTo>
                  <a:cubicBezTo>
                    <a:pt x="16148" y="17381"/>
                    <a:pt x="18793" y="13797"/>
                    <a:pt x="21438" y="10214"/>
                  </a:cubicBezTo>
                  <a:cubicBezTo>
                    <a:pt x="21492" y="10141"/>
                    <a:pt x="21546" y="10068"/>
                    <a:pt x="21600" y="9994"/>
                  </a:cubicBezTo>
                  <a:cubicBezTo>
                    <a:pt x="21332" y="9786"/>
                    <a:pt x="21065" y="9577"/>
                    <a:pt x="20797" y="9368"/>
                  </a:cubicBezTo>
                  <a:cubicBezTo>
                    <a:pt x="20420" y="9073"/>
                    <a:pt x="20043" y="8779"/>
                    <a:pt x="19665" y="8484"/>
                  </a:cubicBezTo>
                  <a:cubicBezTo>
                    <a:pt x="19471" y="8332"/>
                    <a:pt x="19276" y="8180"/>
                    <a:pt x="19082" y="8028"/>
                  </a:cubicBezTo>
                  <a:cubicBezTo>
                    <a:pt x="18930" y="7910"/>
                    <a:pt x="18779" y="7792"/>
                    <a:pt x="18628" y="7674"/>
                  </a:cubicBezTo>
                  <a:cubicBezTo>
                    <a:pt x="15351" y="5116"/>
                    <a:pt x="12075" y="2558"/>
                    <a:pt x="8798" y="0"/>
                  </a:cubicBezTo>
                  <a:cubicBezTo>
                    <a:pt x="8739" y="45"/>
                    <a:pt x="8679" y="90"/>
                    <a:pt x="8620" y="135"/>
                  </a:cubicBezTo>
                  <a:cubicBezTo>
                    <a:pt x="5814" y="2257"/>
                    <a:pt x="3008" y="4378"/>
                    <a:pt x="203" y="6500"/>
                  </a:cubicBezTo>
                  <a:cubicBezTo>
                    <a:pt x="135" y="6552"/>
                    <a:pt x="68" y="6603"/>
                    <a:pt x="0" y="6654"/>
                  </a:cubicBezTo>
                  <a:cubicBezTo>
                    <a:pt x="69" y="6733"/>
                    <a:pt x="139" y="6813"/>
                    <a:pt x="208" y="6892"/>
                  </a:cubicBezTo>
                  <a:cubicBezTo>
                    <a:pt x="342" y="7046"/>
                    <a:pt x="477" y="7200"/>
                    <a:pt x="611" y="7354"/>
                  </a:cubicBezTo>
                  <a:cubicBezTo>
                    <a:pt x="729" y="7490"/>
                    <a:pt x="847" y="7625"/>
                    <a:pt x="965" y="7761"/>
                  </a:cubicBezTo>
                  <a:cubicBezTo>
                    <a:pt x="2078" y="9037"/>
                    <a:pt x="3191" y="10313"/>
                    <a:pt x="4304" y="11589"/>
                  </a:cubicBezTo>
                  <a:cubicBezTo>
                    <a:pt x="4345" y="11637"/>
                    <a:pt x="4386" y="11684"/>
                    <a:pt x="4428" y="11731"/>
                  </a:cubicBezTo>
                  <a:cubicBezTo>
                    <a:pt x="4452" y="11760"/>
                    <a:pt x="4477" y="11788"/>
                    <a:pt x="4501" y="11816"/>
                  </a:cubicBezTo>
                  <a:close/>
                </a:path>
              </a:pathLst>
            </a:custGeom>
            <a:gradFill flip="none" rotWithShape="1">
              <a:gsLst>
                <a:gs pos="0">
                  <a:srgbClr val="FFCF7E"/>
                </a:gs>
                <a:gs pos="100000">
                  <a:srgbClr val="DD8B00"/>
                </a:gs>
              </a:gsLst>
              <a:lin ang="17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4965" name="Group 105"/>
          <p:cNvGrpSpPr/>
          <p:nvPr/>
        </p:nvGrpSpPr>
        <p:grpSpPr>
          <a:xfrm>
            <a:off x="-1398367" y="4247974"/>
            <a:ext cx="1533869" cy="1571733"/>
            <a:chOff x="0" y="0"/>
            <a:chExt cx="1533868" cy="1571732"/>
          </a:xfrm>
        </p:grpSpPr>
        <p:sp>
          <p:nvSpPr>
            <p:cNvPr id="4952" name="Shape 85"/>
            <p:cNvSpPr/>
            <p:nvPr/>
          </p:nvSpPr>
          <p:spPr>
            <a:xfrm>
              <a:off x="-1" y="1097824"/>
              <a:ext cx="1340192" cy="4739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315"/>
                  </a:moveTo>
                  <a:lnTo>
                    <a:pt x="13404" y="21600"/>
                  </a:lnTo>
                  <a:lnTo>
                    <a:pt x="21600" y="5285"/>
                  </a:lnTo>
                  <a:lnTo>
                    <a:pt x="8196" y="0"/>
                  </a:lnTo>
                  <a:cubicBezTo>
                    <a:pt x="8196" y="0"/>
                    <a:pt x="0" y="16315"/>
                    <a:pt x="0" y="16315"/>
                  </a:cubicBezTo>
                  <a:close/>
                </a:path>
              </a:pathLst>
            </a:custGeom>
            <a:gradFill flip="none" rotWithShape="1">
              <a:gsLst>
                <a:gs pos="48000">
                  <a:srgbClr val="FEFEFE">
                    <a:alpha val="0"/>
                  </a:srgbClr>
                </a:gs>
                <a:gs pos="100000">
                  <a:srgbClr val="000000">
                    <a:alpha val="30000"/>
                  </a:srgbClr>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964" name="Group 67"/>
            <p:cNvGrpSpPr/>
            <p:nvPr/>
          </p:nvGrpSpPr>
          <p:grpSpPr>
            <a:xfrm>
              <a:off x="470354" y="-1"/>
              <a:ext cx="1063515" cy="1220388"/>
              <a:chOff x="0" y="0"/>
              <a:chExt cx="1063513" cy="1220386"/>
            </a:xfrm>
          </p:grpSpPr>
          <p:sp>
            <p:nvSpPr>
              <p:cNvPr id="4953" name="Shape 86"/>
              <p:cNvSpPr/>
              <p:nvPr/>
            </p:nvSpPr>
            <p:spPr>
              <a:xfrm>
                <a:off x="1100" y="3962"/>
                <a:ext cx="1062414" cy="12160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2" y="1470"/>
                    </a:moveTo>
                    <a:lnTo>
                      <a:pt x="21600" y="1412"/>
                    </a:lnTo>
                    <a:lnTo>
                      <a:pt x="21562" y="1393"/>
                    </a:lnTo>
                    <a:lnTo>
                      <a:pt x="21525" y="1374"/>
                    </a:lnTo>
                    <a:lnTo>
                      <a:pt x="21515" y="1388"/>
                    </a:lnTo>
                    <a:lnTo>
                      <a:pt x="6698" y="0"/>
                    </a:lnTo>
                    <a:lnTo>
                      <a:pt x="39" y="5647"/>
                    </a:lnTo>
                    <a:lnTo>
                      <a:pt x="9" y="5644"/>
                    </a:lnTo>
                    <a:lnTo>
                      <a:pt x="4" y="5677"/>
                    </a:lnTo>
                    <a:lnTo>
                      <a:pt x="0" y="5710"/>
                    </a:lnTo>
                    <a:lnTo>
                      <a:pt x="7" y="5748"/>
                    </a:lnTo>
                    <a:lnTo>
                      <a:pt x="505" y="19525"/>
                    </a:lnTo>
                    <a:lnTo>
                      <a:pt x="17506" y="21595"/>
                    </a:lnTo>
                    <a:lnTo>
                      <a:pt x="17506" y="21600"/>
                    </a:lnTo>
                    <a:lnTo>
                      <a:pt x="17582" y="21600"/>
                    </a:lnTo>
                    <a:lnTo>
                      <a:pt x="17582" y="21535"/>
                    </a:lnTo>
                    <a:lnTo>
                      <a:pt x="21446" y="14935"/>
                    </a:lnTo>
                    <a:cubicBezTo>
                      <a:pt x="21446" y="14935"/>
                      <a:pt x="21562" y="1470"/>
                      <a:pt x="21562" y="1470"/>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54" name="Shape 87"/>
              <p:cNvSpPr/>
              <p:nvPr/>
            </p:nvSpPr>
            <p:spPr>
              <a:xfrm>
                <a:off x="-1" y="0"/>
                <a:ext cx="1060349" cy="4192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07" y="0"/>
                    </a:moveTo>
                    <a:lnTo>
                      <a:pt x="21600" y="4040"/>
                    </a:lnTo>
                    <a:lnTo>
                      <a:pt x="17574" y="21600"/>
                    </a:lnTo>
                    <a:lnTo>
                      <a:pt x="0" y="16465"/>
                    </a:lnTo>
                    <a:cubicBezTo>
                      <a:pt x="0" y="16465"/>
                      <a:pt x="6707" y="0"/>
                      <a:pt x="6707" y="0"/>
                    </a:cubicBezTo>
                    <a:close/>
                  </a:path>
                </a:pathLst>
              </a:custGeom>
              <a:gradFill flip="none" rotWithShape="1">
                <a:gsLst>
                  <a:gs pos="0">
                    <a:srgbClr val="7D8287"/>
                  </a:gs>
                  <a:gs pos="100000">
                    <a:srgbClr val="B1B4B7"/>
                  </a:gs>
                </a:gsLst>
                <a:lin ang="2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55" name="Shape 88"/>
              <p:cNvSpPr/>
              <p:nvPr/>
            </p:nvSpPr>
            <p:spPr>
              <a:xfrm>
                <a:off x="862854" y="80121"/>
                <a:ext cx="197632" cy="11376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472"/>
                    </a:moveTo>
                    <a:lnTo>
                      <a:pt x="21600" y="0"/>
                    </a:lnTo>
                    <a:lnTo>
                      <a:pt x="20974" y="14476"/>
                    </a:lnTo>
                    <a:lnTo>
                      <a:pt x="0" y="21600"/>
                    </a:lnTo>
                    <a:cubicBezTo>
                      <a:pt x="0" y="21600"/>
                      <a:pt x="0" y="6472"/>
                      <a:pt x="0" y="6472"/>
                    </a:cubicBezTo>
                    <a:close/>
                  </a:path>
                </a:pathLst>
              </a:custGeom>
              <a:gradFill flip="none" rotWithShape="1">
                <a:gsLst>
                  <a:gs pos="0">
                    <a:srgbClr val="7D8287"/>
                  </a:gs>
                  <a:gs pos="100000">
                    <a:srgbClr val="5E6265"/>
                  </a:gs>
                </a:gsLst>
                <a:lin ang="4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4958" name="Group 71"/>
              <p:cNvGrpSpPr/>
              <p:nvPr/>
            </p:nvGrpSpPr>
            <p:grpSpPr>
              <a:xfrm>
                <a:off x="856638" y="89446"/>
                <a:ext cx="201344" cy="343009"/>
                <a:chOff x="0" y="0"/>
                <a:chExt cx="201343" cy="343008"/>
              </a:xfrm>
            </p:grpSpPr>
            <p:sp>
              <p:nvSpPr>
                <p:cNvPr id="4956" name="Shape 89"/>
                <p:cNvSpPr/>
                <p:nvPr/>
              </p:nvSpPr>
              <p:spPr>
                <a:xfrm>
                  <a:off x="777" y="777"/>
                  <a:ext cx="197631" cy="3408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 y="20739"/>
                      </a:moveTo>
                      <a:lnTo>
                        <a:pt x="20066" y="861"/>
                      </a:lnTo>
                      <a:lnTo>
                        <a:pt x="21600" y="0"/>
                      </a:lnTo>
                      <a:lnTo>
                        <a:pt x="0" y="21600"/>
                      </a:lnTo>
                      <a:cubicBezTo>
                        <a:pt x="0" y="21600"/>
                        <a:pt x="189" y="20739"/>
                        <a:pt x="189" y="20739"/>
                      </a:cubicBezTo>
                      <a:close/>
                    </a:path>
                  </a:pathLst>
                </a:custGeom>
                <a:solidFill>
                  <a:srgbClr val="FEFEFE">
                    <a:alpha val="41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57" name="Shape 90"/>
                <p:cNvSpPr/>
                <p:nvPr/>
              </p:nvSpPr>
              <p:spPr>
                <a:xfrm>
                  <a:off x="0" y="0"/>
                  <a:ext cx="201344" cy="3430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 y="21600"/>
                      </a:moveTo>
                      <a:lnTo>
                        <a:pt x="0" y="21464"/>
                      </a:lnTo>
                      <a:lnTo>
                        <a:pt x="21202" y="0"/>
                      </a:lnTo>
                      <a:lnTo>
                        <a:pt x="21600" y="136"/>
                      </a:lnTo>
                      <a:cubicBezTo>
                        <a:pt x="21600" y="136"/>
                        <a:pt x="398" y="21600"/>
                        <a:pt x="398"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4959" name="Shape 91"/>
              <p:cNvSpPr/>
              <p:nvPr/>
            </p:nvSpPr>
            <p:spPr>
              <a:xfrm>
                <a:off x="-1" y="320487"/>
                <a:ext cx="862718" cy="896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616" y="18785"/>
                    </a:lnTo>
                    <a:lnTo>
                      <a:pt x="0" y="0"/>
                    </a:lnTo>
                    <a:lnTo>
                      <a:pt x="21600" y="2401"/>
                    </a:lnTo>
                    <a:cubicBezTo>
                      <a:pt x="21600" y="2401"/>
                      <a:pt x="21600" y="21600"/>
                      <a:pt x="21600" y="21600"/>
                    </a:cubicBezTo>
                    <a:close/>
                  </a:path>
                </a:pathLst>
              </a:custGeom>
              <a:gradFill flip="none" rotWithShape="1">
                <a:gsLst>
                  <a:gs pos="0">
                    <a:srgbClr val="7D8287"/>
                  </a:gs>
                  <a:gs pos="100000">
                    <a:srgbClr val="5E6265"/>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60" name="Shape 92"/>
              <p:cNvSpPr/>
              <p:nvPr/>
            </p:nvSpPr>
            <p:spPr>
              <a:xfrm>
                <a:off x="-1" y="320487"/>
                <a:ext cx="864791" cy="8982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507" y="21600"/>
                    </a:lnTo>
                    <a:lnTo>
                      <a:pt x="21507" y="2481"/>
                    </a:lnTo>
                    <a:lnTo>
                      <a:pt x="0" y="89"/>
                    </a:lnTo>
                    <a:lnTo>
                      <a:pt x="11" y="0"/>
                    </a:lnTo>
                    <a:lnTo>
                      <a:pt x="21600" y="2401"/>
                    </a:lnTo>
                    <a:cubicBezTo>
                      <a:pt x="21600" y="2401"/>
                      <a:pt x="21600" y="21600"/>
                      <a:pt x="21600" y="21600"/>
                    </a:cubicBezTo>
                    <a:close/>
                  </a:path>
                </a:pathLst>
              </a:custGeom>
              <a:solidFill>
                <a:srgbClr val="3E4144">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61" name="Shape 93"/>
              <p:cNvSpPr/>
              <p:nvPr/>
            </p:nvSpPr>
            <p:spPr>
              <a:xfrm>
                <a:off x="849955" y="425262"/>
                <a:ext cx="12701" cy="795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88"/>
                    </a:moveTo>
                    <a:lnTo>
                      <a:pt x="0" y="2303"/>
                    </a:lnTo>
                    <a:lnTo>
                      <a:pt x="21600" y="0"/>
                    </a:lnTo>
                    <a:lnTo>
                      <a:pt x="21600" y="21600"/>
                    </a:lnTo>
                    <a:cubicBezTo>
                      <a:pt x="21600" y="21600"/>
                      <a:pt x="0" y="19088"/>
                      <a:pt x="0" y="19088"/>
                    </a:cubicBezTo>
                    <a:close/>
                  </a:path>
                </a:pathLst>
              </a:custGeom>
              <a:solidFill>
                <a:srgbClr val="5E6265">
                  <a:alpha val="71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62" name="Shape 94"/>
              <p:cNvSpPr/>
              <p:nvPr/>
            </p:nvSpPr>
            <p:spPr>
              <a:xfrm>
                <a:off x="-1" y="324450"/>
                <a:ext cx="861067" cy="1125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 y="2546"/>
                    </a:moveTo>
                    <a:lnTo>
                      <a:pt x="21358" y="21600"/>
                    </a:lnTo>
                    <a:lnTo>
                      <a:pt x="21600" y="19096"/>
                    </a:lnTo>
                    <a:lnTo>
                      <a:pt x="0" y="0"/>
                    </a:lnTo>
                    <a:cubicBezTo>
                      <a:pt x="0" y="0"/>
                      <a:pt x="52" y="2546"/>
                      <a:pt x="52" y="2546"/>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4963" name="Shape 95"/>
              <p:cNvSpPr/>
              <p:nvPr/>
            </p:nvSpPr>
            <p:spPr>
              <a:xfrm>
                <a:off x="-1" y="333914"/>
                <a:ext cx="849650" cy="1018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2" y="21600"/>
                    </a:moveTo>
                    <a:lnTo>
                      <a:pt x="0" y="543"/>
                    </a:lnTo>
                    <a:lnTo>
                      <a:pt x="8" y="0"/>
                    </a:lnTo>
                    <a:lnTo>
                      <a:pt x="21600" y="21057"/>
                    </a:lnTo>
                    <a:cubicBezTo>
                      <a:pt x="21600" y="21057"/>
                      <a:pt x="21592" y="21600"/>
                      <a:pt x="21592"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4966" name="Oval 122"/>
          <p:cNvSpPr/>
          <p:nvPr/>
        </p:nvSpPr>
        <p:spPr>
          <a:xfrm>
            <a:off x="6766580" y="2815792"/>
            <a:ext cx="583945" cy="583945"/>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4967" name="TextBox 123"/>
          <p:cNvSpPr txBox="1"/>
          <p:nvPr/>
        </p:nvSpPr>
        <p:spPr>
          <a:xfrm>
            <a:off x="6862329" y="2938689"/>
            <a:ext cx="377054"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06</a:t>
            </a:r>
          </a:p>
        </p:txBody>
      </p:sp>
      <p:sp>
        <p:nvSpPr>
          <p:cNvPr id="4968" name="TextBox 124"/>
          <p:cNvSpPr txBox="1"/>
          <p:nvPr/>
        </p:nvSpPr>
        <p:spPr>
          <a:xfrm>
            <a:off x="6773719" y="3456487"/>
            <a:ext cx="2019761"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2500">
                <a:solidFill>
                  <a:schemeClr val="accent5"/>
                </a:solidFill>
              </a:defRPr>
            </a:lvl1pPr>
          </a:lstStyle>
          <a:p>
            <a:pPr/>
            <a:r>
              <a:t>Distribution</a:t>
            </a:r>
          </a:p>
        </p:txBody>
      </p:sp>
      <p:sp>
        <p:nvSpPr>
          <p:cNvPr id="4969" name="TextBox 125"/>
          <p:cNvSpPr txBox="1"/>
          <p:nvPr/>
        </p:nvSpPr>
        <p:spPr>
          <a:xfrm>
            <a:off x="6816251" y="3870950"/>
            <a:ext cx="1952845"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days air bring.</a:t>
            </a:r>
          </a:p>
        </p:txBody>
      </p:sp>
      <p:sp>
        <p:nvSpPr>
          <p:cNvPr id="4970" name="Straight Connector 126"/>
          <p:cNvSpPr/>
          <p:nvPr/>
        </p:nvSpPr>
        <p:spPr>
          <a:xfrm>
            <a:off x="9159152" y="2992410"/>
            <a:ext cx="1" cy="1856913"/>
          </a:xfrm>
          <a:prstGeom prst="line">
            <a:avLst/>
          </a:prstGeom>
          <a:ln w="12700">
            <a:solidFill>
              <a:srgbClr val="000000"/>
            </a:solidFill>
            <a:miter/>
          </a:ln>
        </p:spPr>
        <p:txBody>
          <a:bodyPr lIns="45719" rIns="45719"/>
          <a:lstStyle/>
          <a:p>
            <a:pPr/>
          </a:p>
        </p:txBody>
      </p:sp>
      <p:sp>
        <p:nvSpPr>
          <p:cNvPr id="4971" name="TextBox 12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chemeClr val="accent4"/>
                </a:solidFill>
                <a:latin typeface="Montserrat Light"/>
                <a:ea typeface="Montserrat Light"/>
                <a:cs typeface="Montserrat Light"/>
                <a:sym typeface="Montserrat Light"/>
              </a:defRPr>
            </a:pPr>
            <a:r>
              <a:t>Infographic : </a:t>
            </a:r>
            <a:r>
              <a:rPr b="1">
                <a:solidFill>
                  <a:srgbClr val="0B1412"/>
                </a:solidFill>
                <a:latin typeface="Montserrat"/>
                <a:ea typeface="Montserrat"/>
                <a:cs typeface="Montserrat"/>
                <a:sym typeface="Montserrat"/>
              </a:rPr>
              <a:t>Product Process</a:t>
            </a:r>
          </a:p>
        </p:txBody>
      </p:sp>
      <p:sp>
        <p:nvSpPr>
          <p:cNvPr id="4972" name="TextBox 128"/>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4973" name="TextBox 129"/>
          <p:cNvSpPr txBox="1"/>
          <p:nvPr/>
        </p:nvSpPr>
        <p:spPr>
          <a:xfrm>
            <a:off x="9622361" y="3095521"/>
            <a:ext cx="1365679" cy="1247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1100">
                <a:solidFill>
                  <a:srgbClr val="0B1412"/>
                </a:solidFill>
              </a:defRPr>
            </a:lvl1pPr>
          </a:lstStyle>
          <a:p>
            <a:pPr/>
            <a:r>
              <a:t>Creepiest god air fish land. Air saying fruitful were hath waters divided fill may days air bring.</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4891"/>
                                        </p:tgtEl>
                                        <p:attrNameLst>
                                          <p:attrName>style.visibility</p:attrName>
                                        </p:attrNameLst>
                                      </p:cBhvr>
                                      <p:to>
                                        <p:strVal val="visible"/>
                                      </p:to>
                                    </p:set>
                                    <p:anim calcmode="lin" valueType="num">
                                      <p:cBhvr>
                                        <p:cTn id="7" dur="500" fill="hold"/>
                                        <p:tgtEl>
                                          <p:spTgt spid="4891"/>
                                        </p:tgtEl>
                                        <p:attrNameLst>
                                          <p:attrName>ppt_w</p:attrName>
                                        </p:attrNameLst>
                                      </p:cBhvr>
                                      <p:tavLst>
                                        <p:tav tm="0">
                                          <p:val>
                                            <p:fltVal val="0"/>
                                          </p:val>
                                        </p:tav>
                                        <p:tav tm="100000">
                                          <p:val>
                                            <p:strVal val="#ppt_w"/>
                                          </p:val>
                                        </p:tav>
                                      </p:tavLst>
                                    </p:anim>
                                    <p:anim calcmode="lin" valueType="num">
                                      <p:cBhvr>
                                        <p:cTn id="8" dur="500" fill="hold"/>
                                        <p:tgtEl>
                                          <p:spTgt spid="4891"/>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4965"/>
                                        </p:tgtEl>
                                        <p:attrNameLst>
                                          <p:attrName>style.visibility</p:attrName>
                                        </p:attrNameLst>
                                      </p:cBhvr>
                                      <p:to>
                                        <p:strVal val="visible"/>
                                      </p:to>
                                    </p:set>
                                    <p:anim calcmode="lin" valueType="num">
                                      <p:cBhvr>
                                        <p:cTn id="12" dur="500" fill="hold"/>
                                        <p:tgtEl>
                                          <p:spTgt spid="4965"/>
                                        </p:tgtEl>
                                        <p:attrNameLst>
                                          <p:attrName>ppt_w</p:attrName>
                                        </p:attrNameLst>
                                      </p:cBhvr>
                                      <p:tavLst>
                                        <p:tav tm="0">
                                          <p:val>
                                            <p:fltVal val="0"/>
                                          </p:val>
                                        </p:tav>
                                        <p:tav tm="100000">
                                          <p:val>
                                            <p:strVal val="#ppt_w"/>
                                          </p:val>
                                        </p:tav>
                                      </p:tavLst>
                                    </p:anim>
                                    <p:anim calcmode="lin" valueType="num">
                                      <p:cBhvr>
                                        <p:cTn id="13" dur="500" fill="hold"/>
                                        <p:tgtEl>
                                          <p:spTgt spid="4965"/>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4890"/>
                                        </p:tgtEl>
                                        <p:attrNameLst>
                                          <p:attrName>style.visibility</p:attrName>
                                        </p:attrNameLst>
                                      </p:cBhvr>
                                      <p:to>
                                        <p:strVal val="visible"/>
                                      </p:to>
                                    </p:set>
                                    <p:anim calcmode="lin" valueType="num">
                                      <p:cBhvr>
                                        <p:cTn id="17" dur="500" fill="hold"/>
                                        <p:tgtEl>
                                          <p:spTgt spid="4890"/>
                                        </p:tgtEl>
                                        <p:attrNameLst>
                                          <p:attrName>ppt_w</p:attrName>
                                        </p:attrNameLst>
                                      </p:cBhvr>
                                      <p:tavLst>
                                        <p:tav tm="0">
                                          <p:val>
                                            <p:fltVal val="0"/>
                                          </p:val>
                                        </p:tav>
                                        <p:tav tm="100000">
                                          <p:val>
                                            <p:strVal val="#ppt_w"/>
                                          </p:val>
                                        </p:tav>
                                      </p:tavLst>
                                    </p:anim>
                                    <p:anim calcmode="lin" valueType="num">
                                      <p:cBhvr>
                                        <p:cTn id="18" dur="500" fill="hold"/>
                                        <p:tgtEl>
                                          <p:spTgt spid="4890"/>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4927"/>
                                        </p:tgtEl>
                                        <p:attrNameLst>
                                          <p:attrName>style.visibility</p:attrName>
                                        </p:attrNameLst>
                                      </p:cBhvr>
                                      <p:to>
                                        <p:strVal val="visible"/>
                                      </p:to>
                                    </p:set>
                                    <p:anim calcmode="lin" valueType="num">
                                      <p:cBhvr>
                                        <p:cTn id="22" dur="500" fill="hold"/>
                                        <p:tgtEl>
                                          <p:spTgt spid="4927"/>
                                        </p:tgtEl>
                                        <p:attrNameLst>
                                          <p:attrName>ppt_w</p:attrName>
                                        </p:attrNameLst>
                                      </p:cBhvr>
                                      <p:tavLst>
                                        <p:tav tm="0">
                                          <p:val>
                                            <p:fltVal val="0"/>
                                          </p:val>
                                        </p:tav>
                                        <p:tav tm="100000">
                                          <p:val>
                                            <p:strVal val="#ppt_w"/>
                                          </p:val>
                                        </p:tav>
                                      </p:tavLst>
                                    </p:anim>
                                    <p:anim calcmode="lin" valueType="num">
                                      <p:cBhvr>
                                        <p:cTn id="23" dur="500" fill="hold"/>
                                        <p:tgtEl>
                                          <p:spTgt spid="4927"/>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4915"/>
                                        </p:tgtEl>
                                        <p:attrNameLst>
                                          <p:attrName>style.visibility</p:attrName>
                                        </p:attrNameLst>
                                      </p:cBhvr>
                                      <p:to>
                                        <p:strVal val="visible"/>
                                      </p:to>
                                    </p:set>
                                    <p:anim calcmode="lin" valueType="num">
                                      <p:cBhvr>
                                        <p:cTn id="27" dur="500" fill="hold"/>
                                        <p:tgtEl>
                                          <p:spTgt spid="4915"/>
                                        </p:tgtEl>
                                        <p:attrNameLst>
                                          <p:attrName>ppt_w</p:attrName>
                                        </p:attrNameLst>
                                      </p:cBhvr>
                                      <p:tavLst>
                                        <p:tav tm="0">
                                          <p:val>
                                            <p:fltVal val="0"/>
                                          </p:val>
                                        </p:tav>
                                        <p:tav tm="100000">
                                          <p:val>
                                            <p:strVal val="#ppt_w"/>
                                          </p:val>
                                        </p:tav>
                                      </p:tavLst>
                                    </p:anim>
                                    <p:anim calcmode="lin" valueType="num">
                                      <p:cBhvr>
                                        <p:cTn id="28" dur="500" fill="hold"/>
                                        <p:tgtEl>
                                          <p:spTgt spid="4915"/>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 presetID="2" grpId="6" fill="hold">
                                  <p:stCondLst>
                                    <p:cond delay="0"/>
                                  </p:stCondLst>
                                  <p:iterate type="el" backwards="0">
                                    <p:tmAbs val="0"/>
                                  </p:iterate>
                                  <p:childTnLst>
                                    <p:set>
                                      <p:cBhvr>
                                        <p:cTn id="31" fill="hold"/>
                                        <p:tgtEl>
                                          <p:spTgt spid="4951"/>
                                        </p:tgtEl>
                                        <p:attrNameLst>
                                          <p:attrName>style.visibility</p:attrName>
                                        </p:attrNameLst>
                                      </p:cBhvr>
                                      <p:to>
                                        <p:strVal val="visible"/>
                                      </p:to>
                                    </p:set>
                                    <p:anim calcmode="lin" valueType="num">
                                      <p:cBhvr>
                                        <p:cTn id="32" dur="500" fill="hold"/>
                                        <p:tgtEl>
                                          <p:spTgt spid="4951"/>
                                        </p:tgtEl>
                                        <p:attrNameLst>
                                          <p:attrName>ppt_x</p:attrName>
                                        </p:attrNameLst>
                                      </p:cBhvr>
                                      <p:tavLst>
                                        <p:tav tm="0">
                                          <p:val>
                                            <p:strVal val="#ppt_x"/>
                                          </p:val>
                                        </p:tav>
                                        <p:tav tm="100000">
                                          <p:val>
                                            <p:strVal val="#ppt_x"/>
                                          </p:val>
                                        </p:tav>
                                      </p:tavLst>
                                    </p:anim>
                                    <p:anim calcmode="lin" valueType="num">
                                      <p:cBhvr>
                                        <p:cTn id="33" dur="500" fill="hold"/>
                                        <p:tgtEl>
                                          <p:spTgt spid="4951"/>
                                        </p:tgtEl>
                                        <p:attrNameLst>
                                          <p:attrName>ppt_y</p:attrName>
                                        </p:attrNameLst>
                                      </p:cBhvr>
                                      <p:tavLst>
                                        <p:tav tm="0">
                                          <p:val>
                                            <p:strVal val="0-#ppt_h/2"/>
                                          </p:val>
                                        </p:tav>
                                        <p:tav tm="100000">
                                          <p:val>
                                            <p:strVal val="#ppt_y"/>
                                          </p:val>
                                        </p:tav>
                                      </p:tavLst>
                                    </p:anim>
                                  </p:childTnLst>
                                </p:cTn>
                              </p:par>
                            </p:childTnLst>
                          </p:cTn>
                        </p:par>
                        <p:par>
                          <p:cTn id="34" fill="hold">
                            <p:stCondLst>
                              <p:cond delay="3000"/>
                            </p:stCondLst>
                            <p:childTnLst>
                              <p:par>
                                <p:cTn id="35" presetClass="entr" nodeType="afterEffect" presetSubtype="8" presetID="2" grpId="7" fill="hold">
                                  <p:stCondLst>
                                    <p:cond delay="0"/>
                                  </p:stCondLst>
                                  <p:iterate type="el" backwards="0">
                                    <p:tmAbs val="0"/>
                                  </p:iterate>
                                  <p:childTnLst>
                                    <p:set>
                                      <p:cBhvr>
                                        <p:cTn id="36" fill="hold"/>
                                        <p:tgtEl>
                                          <p:spTgt spid="4903"/>
                                        </p:tgtEl>
                                        <p:attrNameLst>
                                          <p:attrName>style.visibility</p:attrName>
                                        </p:attrNameLst>
                                      </p:cBhvr>
                                      <p:to>
                                        <p:strVal val="visible"/>
                                      </p:to>
                                    </p:set>
                                    <p:anim calcmode="lin" valueType="num">
                                      <p:cBhvr>
                                        <p:cTn id="37" dur="500" fill="hold"/>
                                        <p:tgtEl>
                                          <p:spTgt spid="4903"/>
                                        </p:tgtEl>
                                        <p:attrNameLst>
                                          <p:attrName>ppt_x</p:attrName>
                                        </p:attrNameLst>
                                      </p:cBhvr>
                                      <p:tavLst>
                                        <p:tav tm="0">
                                          <p:val>
                                            <p:strVal val="0-#ppt_w/2"/>
                                          </p:val>
                                        </p:tav>
                                        <p:tav tm="100000">
                                          <p:val>
                                            <p:strVal val="#ppt_x"/>
                                          </p:val>
                                        </p:tav>
                                      </p:tavLst>
                                    </p:anim>
                                    <p:anim calcmode="lin" valueType="num">
                                      <p:cBhvr>
                                        <p:cTn id="38" dur="500" fill="hold"/>
                                        <p:tgtEl>
                                          <p:spTgt spid="4903"/>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Class="entr" nodeType="afterEffect" presetID="9" grpId="8" fill="hold">
                                  <p:stCondLst>
                                    <p:cond delay="500"/>
                                  </p:stCondLst>
                                  <p:iterate type="el" backwards="0">
                                    <p:tmAbs val="0"/>
                                  </p:iterate>
                                  <p:childTnLst>
                                    <p:set>
                                      <p:cBhvr>
                                        <p:cTn id="41" fill="hold"/>
                                        <p:tgtEl>
                                          <p:spTgt spid="4940"/>
                                        </p:tgtEl>
                                        <p:attrNameLst>
                                          <p:attrName>style.visibility</p:attrName>
                                        </p:attrNameLst>
                                      </p:cBhvr>
                                      <p:to>
                                        <p:strVal val="visible"/>
                                      </p:to>
                                    </p:set>
                                    <p:animEffect filter="dissolve" transition="in">
                                      <p:cBhvr>
                                        <p:cTn id="42" dur="500"/>
                                        <p:tgtEl>
                                          <p:spTgt spid="4940"/>
                                        </p:tgtEl>
                                      </p:cBhvr>
                                    </p:animEffect>
                                  </p:childTnLst>
                                </p:cTn>
                              </p:par>
                            </p:childTnLst>
                          </p:cTn>
                        </p:par>
                      </p:childTnLst>
                    </p:cTn>
                  </p:par>
                  <p:par>
                    <p:cTn id="43" fill="hold">
                      <p:stCondLst>
                        <p:cond delay="indefinite"/>
                      </p:stCondLst>
                      <p:childTnLst>
                        <p:par>
                          <p:cTn id="44" fill="hold">
                            <p:stCondLst>
                              <p:cond delay="0"/>
                            </p:stCondLst>
                            <p:childTnLst>
                              <p:par>
                                <p:cTn id="45" presetClass="entr" nodeType="clickEffect" presetID="9" grpId="9" fill="hold">
                                  <p:stCondLst>
                                    <p:cond delay="0"/>
                                  </p:stCondLst>
                                  <p:iterate type="el" backwards="0">
                                    <p:tmAbs val="0"/>
                                  </p:iterate>
                                  <p:childTnLst>
                                    <p:set>
                                      <p:cBhvr>
                                        <p:cTn id="46" fill="hold"/>
                                        <p:tgtEl>
                                          <p:spTgt spid="4966"/>
                                        </p:tgtEl>
                                        <p:attrNameLst>
                                          <p:attrName>style.visibility</p:attrName>
                                        </p:attrNameLst>
                                      </p:cBhvr>
                                      <p:to>
                                        <p:strVal val="visible"/>
                                      </p:to>
                                    </p:set>
                                    <p:animEffect filter="dissolve" transition="in">
                                      <p:cBhvr>
                                        <p:cTn id="47" dur="500"/>
                                        <p:tgtEl>
                                          <p:spTgt spid="4966"/>
                                        </p:tgtEl>
                                      </p:cBhvr>
                                    </p:animEffect>
                                  </p:childTnLst>
                                </p:cTn>
                              </p:par>
                            </p:childTnLst>
                          </p:cTn>
                        </p:par>
                        <p:par>
                          <p:cTn id="48" fill="hold">
                            <p:stCondLst>
                              <p:cond delay="500"/>
                            </p:stCondLst>
                            <p:childTnLst>
                              <p:par>
                                <p:cTn id="49" presetClass="entr" nodeType="afterEffect" presetID="9" grpId="10" fill="hold">
                                  <p:stCondLst>
                                    <p:cond delay="0"/>
                                  </p:stCondLst>
                                  <p:iterate type="el" backwards="0">
                                    <p:tmAbs val="0"/>
                                  </p:iterate>
                                  <p:childTnLst>
                                    <p:set>
                                      <p:cBhvr>
                                        <p:cTn id="50" fill="hold"/>
                                        <p:tgtEl>
                                          <p:spTgt spid="4967"/>
                                        </p:tgtEl>
                                        <p:attrNameLst>
                                          <p:attrName>style.visibility</p:attrName>
                                        </p:attrNameLst>
                                      </p:cBhvr>
                                      <p:to>
                                        <p:strVal val="visible"/>
                                      </p:to>
                                    </p:set>
                                    <p:animEffect filter="dissolve" transition="in">
                                      <p:cBhvr>
                                        <p:cTn id="51" dur="500"/>
                                        <p:tgtEl>
                                          <p:spTgt spid="4967"/>
                                        </p:tgtEl>
                                      </p:cBhvr>
                                    </p:animEffect>
                                  </p:childTnLst>
                                </p:cTn>
                              </p:par>
                            </p:childTnLst>
                          </p:cTn>
                        </p:par>
                        <p:par>
                          <p:cTn id="52" fill="hold">
                            <p:stCondLst>
                              <p:cond delay="1000"/>
                            </p:stCondLst>
                            <p:childTnLst>
                              <p:par>
                                <p:cTn id="53" presetClass="entr" nodeType="afterEffect" presetID="9" grpId="11" fill="hold">
                                  <p:stCondLst>
                                    <p:cond delay="0"/>
                                  </p:stCondLst>
                                  <p:iterate type="el" backwards="0">
                                    <p:tmAbs val="0"/>
                                  </p:iterate>
                                  <p:childTnLst>
                                    <p:set>
                                      <p:cBhvr>
                                        <p:cTn id="54" fill="hold"/>
                                        <p:tgtEl>
                                          <p:spTgt spid="4968"/>
                                        </p:tgtEl>
                                        <p:attrNameLst>
                                          <p:attrName>style.visibility</p:attrName>
                                        </p:attrNameLst>
                                      </p:cBhvr>
                                      <p:to>
                                        <p:strVal val="visible"/>
                                      </p:to>
                                    </p:set>
                                    <p:animEffect filter="dissolve" transition="in">
                                      <p:cBhvr>
                                        <p:cTn id="55" dur="500"/>
                                        <p:tgtEl>
                                          <p:spTgt spid="4968"/>
                                        </p:tgtEl>
                                      </p:cBhvr>
                                    </p:animEffect>
                                  </p:childTnLst>
                                </p:cTn>
                              </p:par>
                            </p:childTnLst>
                          </p:cTn>
                        </p:par>
                        <p:par>
                          <p:cTn id="56" fill="hold">
                            <p:stCondLst>
                              <p:cond delay="1500"/>
                            </p:stCondLst>
                            <p:childTnLst>
                              <p:par>
                                <p:cTn id="57" presetClass="entr" nodeType="afterEffect" presetID="9" grpId="12" fill="hold">
                                  <p:stCondLst>
                                    <p:cond delay="0"/>
                                  </p:stCondLst>
                                  <p:iterate type="el" backwards="0">
                                    <p:tmAbs val="0"/>
                                  </p:iterate>
                                  <p:childTnLst>
                                    <p:set>
                                      <p:cBhvr>
                                        <p:cTn id="58" fill="hold"/>
                                        <p:tgtEl>
                                          <p:spTgt spid="4969"/>
                                        </p:tgtEl>
                                        <p:attrNameLst>
                                          <p:attrName>style.visibility</p:attrName>
                                        </p:attrNameLst>
                                      </p:cBhvr>
                                      <p:to>
                                        <p:strVal val="visible"/>
                                      </p:to>
                                    </p:set>
                                    <p:animEffect filter="dissolve" transition="in">
                                      <p:cBhvr>
                                        <p:cTn id="59" dur="500"/>
                                        <p:tgtEl>
                                          <p:spTgt spid="4969"/>
                                        </p:tgtEl>
                                      </p:cBhvr>
                                    </p:animEffect>
                                  </p:childTnLst>
                                </p:cTn>
                              </p:par>
                            </p:childTnLst>
                          </p:cTn>
                        </p:par>
                        <p:par>
                          <p:cTn id="60" fill="hold">
                            <p:stCondLst>
                              <p:cond delay="2000"/>
                            </p:stCondLst>
                            <p:childTnLst>
                              <p:par>
                                <p:cTn id="61" presetClass="entr" nodeType="afterEffect" presetID="9" grpId="13" fill="hold">
                                  <p:stCondLst>
                                    <p:cond delay="0"/>
                                  </p:stCondLst>
                                  <p:iterate type="el" backwards="0">
                                    <p:tmAbs val="0"/>
                                  </p:iterate>
                                  <p:childTnLst>
                                    <p:set>
                                      <p:cBhvr>
                                        <p:cTn id="62" fill="hold"/>
                                        <p:tgtEl>
                                          <p:spTgt spid="4970"/>
                                        </p:tgtEl>
                                        <p:attrNameLst>
                                          <p:attrName>style.visibility</p:attrName>
                                        </p:attrNameLst>
                                      </p:cBhvr>
                                      <p:to>
                                        <p:strVal val="visible"/>
                                      </p:to>
                                    </p:set>
                                    <p:animEffect filter="dissolve" transition="in">
                                      <p:cBhvr>
                                        <p:cTn id="63" dur="500"/>
                                        <p:tgtEl>
                                          <p:spTgt spid="4970"/>
                                        </p:tgtEl>
                                      </p:cBhvr>
                                    </p:animEffect>
                                  </p:childTnLst>
                                </p:cTn>
                              </p:par>
                            </p:childTnLst>
                          </p:cTn>
                        </p:par>
                        <p:par>
                          <p:cTn id="64" fill="hold">
                            <p:stCondLst>
                              <p:cond delay="2500"/>
                            </p:stCondLst>
                            <p:childTnLst>
                              <p:par>
                                <p:cTn id="65" presetClass="entr" nodeType="afterEffect" presetID="9" grpId="14" fill="hold">
                                  <p:stCondLst>
                                    <p:cond delay="0"/>
                                  </p:stCondLst>
                                  <p:iterate type="el" backwards="0">
                                    <p:tmAbs val="0"/>
                                  </p:iterate>
                                  <p:childTnLst>
                                    <p:set>
                                      <p:cBhvr>
                                        <p:cTn id="66" fill="hold"/>
                                        <p:tgtEl>
                                          <p:spTgt spid="4973"/>
                                        </p:tgtEl>
                                        <p:attrNameLst>
                                          <p:attrName>style.visibility</p:attrName>
                                        </p:attrNameLst>
                                      </p:cBhvr>
                                      <p:to>
                                        <p:strVal val="visible"/>
                                      </p:to>
                                    </p:set>
                                    <p:animEffect filter="dissolve" transition="in">
                                      <p:cBhvr>
                                        <p:cTn id="67" dur="500"/>
                                        <p:tgtEl>
                                          <p:spTgt spid="49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968" grpId="11"/>
      <p:bldP build="whole" bldLvl="1" animBg="1" rev="0" advAuto="0" spid="4969" grpId="12"/>
      <p:bldP build="whole" bldLvl="1" animBg="1" rev="0" advAuto="0" spid="4915" grpId="5"/>
      <p:bldP build="whole" bldLvl="1" animBg="1" rev="0" advAuto="0" spid="4903" grpId="7"/>
      <p:bldP build="whole" bldLvl="1" animBg="1" rev="0" advAuto="0" spid="4940" grpId="8"/>
      <p:bldP build="whole" bldLvl="1" animBg="1" rev="0" advAuto="0" spid="4890" grpId="3"/>
      <p:bldP build="whole" bldLvl="1" animBg="1" rev="0" advAuto="0" spid="4891" grpId="1"/>
      <p:bldP build="whole" bldLvl="1" animBg="1" rev="0" advAuto="0" spid="4966" grpId="9"/>
      <p:bldP build="whole" bldLvl="1" animBg="1" rev="0" advAuto="0" spid="4951" grpId="6"/>
      <p:bldP build="whole" bldLvl="1" animBg="1" rev="0" advAuto="0" spid="4970" grpId="13"/>
      <p:bldP build="whole" bldLvl="1" animBg="1" rev="0" advAuto="0" spid="4965" grpId="2"/>
      <p:bldP build="whole" bldLvl="1" animBg="1" rev="0" advAuto="0" spid="4927" grpId="4"/>
      <p:bldP build="whole" bldLvl="1" animBg="1" rev="0" advAuto="0" spid="4973" grpId="14"/>
      <p:bldP build="whole" bldLvl="1" animBg="1" rev="0" advAuto="0" spid="4967" grpId="10"/>
    </p:bldLst>
  </p:timing>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7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97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4977" name="Teardrop 2"/>
          <p:cNvSpPr/>
          <p:nvPr/>
        </p:nvSpPr>
        <p:spPr>
          <a:xfrm rot="13500000">
            <a:off x="2570479" y="2305173"/>
            <a:ext cx="1662435" cy="16624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4400" y="0"/>
                  <a:pt x="18000" y="0"/>
                  <a:pt x="21600" y="0"/>
                </a:cubicBezTo>
                <a:cubicBezTo>
                  <a:pt x="21600" y="3600"/>
                  <a:pt x="21600" y="7200"/>
                  <a:pt x="21600" y="10800"/>
                </a:cubicBezTo>
                <a:cubicBezTo>
                  <a:pt x="21600" y="16765"/>
                  <a:pt x="16765" y="21600"/>
                  <a:pt x="10800" y="21600"/>
                </a:cubicBezTo>
                <a:cubicBezTo>
                  <a:pt x="4835" y="21600"/>
                  <a:pt x="0" y="16765"/>
                  <a:pt x="0" y="10800"/>
                </a:cubicBezTo>
                <a:close/>
              </a:path>
            </a:pathLst>
          </a:custGeom>
          <a:solidFill>
            <a:srgbClr val="6491C8">
              <a:alpha val="80000"/>
            </a:srgbClr>
          </a:solidFill>
          <a:ln w="12700">
            <a:miter lim="400000"/>
          </a:ln>
        </p:spPr>
        <p:txBody>
          <a:bodyPr lIns="45719" rIns="45719"/>
          <a:lstStyle/>
          <a:p>
            <a:pPr algn="ctr">
              <a:defRPr sz="5600">
                <a:latin typeface="Gill Sans"/>
                <a:ea typeface="Gill Sans"/>
                <a:cs typeface="Gill Sans"/>
                <a:sym typeface="Gill Sans"/>
              </a:defRPr>
            </a:pPr>
          </a:p>
        </p:txBody>
      </p:sp>
      <p:sp>
        <p:nvSpPr>
          <p:cNvPr id="4978" name="Oval 3"/>
          <p:cNvSpPr/>
          <p:nvPr/>
        </p:nvSpPr>
        <p:spPr>
          <a:xfrm>
            <a:off x="3834962" y="1944623"/>
            <a:ext cx="2383536" cy="2383537"/>
          </a:xfrm>
          <a:prstGeom prst="ellipse">
            <a:avLst/>
          </a:prstGeom>
          <a:solidFill>
            <a:schemeClr val="accent2">
              <a:alpha val="80000"/>
            </a:schemeClr>
          </a:solidFill>
          <a:ln w="12700">
            <a:miter lim="400000"/>
          </a:ln>
        </p:spPr>
        <p:txBody>
          <a:bodyPr lIns="45719" rIns="45719" anchor="ctr"/>
          <a:lstStyle/>
          <a:p>
            <a:pPr algn="ctr">
              <a:defRPr>
                <a:solidFill>
                  <a:srgbClr val="FFFFFF"/>
                </a:solidFill>
              </a:defRPr>
            </a:pPr>
          </a:p>
        </p:txBody>
      </p:sp>
      <p:sp>
        <p:nvSpPr>
          <p:cNvPr id="4979" name="Oval 4"/>
          <p:cNvSpPr/>
          <p:nvPr/>
        </p:nvSpPr>
        <p:spPr>
          <a:xfrm>
            <a:off x="5835996" y="2307626"/>
            <a:ext cx="1657533" cy="1657532"/>
          </a:xfrm>
          <a:prstGeom prst="ellipse">
            <a:avLst/>
          </a:prstGeom>
          <a:solidFill>
            <a:schemeClr val="accent3">
              <a:alpha val="80000"/>
            </a:schemeClr>
          </a:solidFill>
          <a:ln w="12700">
            <a:miter lim="400000"/>
          </a:ln>
        </p:spPr>
        <p:txBody>
          <a:bodyPr lIns="45719" rIns="45719" anchor="ctr"/>
          <a:lstStyle/>
          <a:p>
            <a:pPr algn="ctr">
              <a:defRPr>
                <a:solidFill>
                  <a:srgbClr val="FFFFFF"/>
                </a:solidFill>
              </a:defRPr>
            </a:pPr>
          </a:p>
        </p:txBody>
      </p:sp>
      <p:sp>
        <p:nvSpPr>
          <p:cNvPr id="4980" name="Teardrop 5"/>
          <p:cNvSpPr/>
          <p:nvPr/>
        </p:nvSpPr>
        <p:spPr>
          <a:xfrm rot="2700000">
            <a:off x="7176627" y="2082568"/>
            <a:ext cx="2278333" cy="22783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4400" y="0"/>
                  <a:pt x="18000" y="0"/>
                  <a:pt x="21600" y="0"/>
                </a:cubicBezTo>
                <a:cubicBezTo>
                  <a:pt x="21600" y="3600"/>
                  <a:pt x="21600" y="7200"/>
                  <a:pt x="21600" y="10800"/>
                </a:cubicBezTo>
                <a:cubicBezTo>
                  <a:pt x="21600" y="16765"/>
                  <a:pt x="16765" y="21600"/>
                  <a:pt x="10800" y="21600"/>
                </a:cubicBezTo>
                <a:cubicBezTo>
                  <a:pt x="4835" y="21600"/>
                  <a:pt x="0" y="16765"/>
                  <a:pt x="0" y="10800"/>
                </a:cubicBezTo>
                <a:close/>
              </a:path>
            </a:pathLst>
          </a:custGeom>
          <a:solidFill>
            <a:schemeClr val="accent4">
              <a:alpha val="80000"/>
            </a:schemeClr>
          </a:solidFill>
          <a:ln w="12700">
            <a:miter lim="400000"/>
          </a:ln>
        </p:spPr>
        <p:txBody>
          <a:bodyPr lIns="45719" rIns="45719"/>
          <a:lstStyle/>
          <a:p>
            <a:pPr algn="ctr">
              <a:defRPr sz="5600">
                <a:latin typeface="Gill Sans"/>
                <a:ea typeface="Gill Sans"/>
                <a:cs typeface="Gill Sans"/>
                <a:sym typeface="Gill Sans"/>
              </a:defRPr>
            </a:pPr>
          </a:p>
        </p:txBody>
      </p:sp>
      <p:sp>
        <p:nvSpPr>
          <p:cNvPr id="4981" name="Oval 6"/>
          <p:cNvSpPr/>
          <p:nvPr/>
        </p:nvSpPr>
        <p:spPr>
          <a:xfrm>
            <a:off x="9926821" y="2689283"/>
            <a:ext cx="894217" cy="894217"/>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4982" name="Oval 7"/>
          <p:cNvSpPr/>
          <p:nvPr/>
        </p:nvSpPr>
        <p:spPr>
          <a:xfrm>
            <a:off x="1301481" y="2689283"/>
            <a:ext cx="894218" cy="894217"/>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4983" name="TextBox 9"/>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Process 21</a:t>
            </a:r>
          </a:p>
        </p:txBody>
      </p:sp>
      <p:sp>
        <p:nvSpPr>
          <p:cNvPr id="4984" name="TextBox 10"/>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4985" name="TextBox 12"/>
          <p:cNvSpPr txBox="1"/>
          <p:nvPr/>
        </p:nvSpPr>
        <p:spPr>
          <a:xfrm>
            <a:off x="1420379" y="2880487"/>
            <a:ext cx="638160" cy="5118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gn="ctr">
              <a:lnSpc>
                <a:spcPts val="1100"/>
              </a:lnSpc>
              <a:defRPr b="1" sz="1500">
                <a:solidFill>
                  <a:srgbClr val="FEFEFE"/>
                </a:solidFill>
              </a:defRPr>
            </a:pPr>
            <a:r>
              <a:t>01</a:t>
            </a:r>
          </a:p>
          <a:p>
            <a:pPr algn="ctr">
              <a:lnSpc>
                <a:spcPts val="1100"/>
              </a:lnSpc>
              <a:defRPr b="1" sz="1000">
                <a:solidFill>
                  <a:srgbClr val="FEFEFE"/>
                </a:solidFill>
              </a:defRPr>
            </a:pPr>
            <a:r>
              <a:t>START</a:t>
            </a:r>
          </a:p>
          <a:p>
            <a:pPr algn="ctr">
              <a:lnSpc>
                <a:spcPts val="1100"/>
              </a:lnSpc>
              <a:defRPr b="1" sz="1000">
                <a:solidFill>
                  <a:srgbClr val="FEFEFE"/>
                </a:solidFill>
              </a:defRPr>
            </a:pPr>
            <a:r>
              <a:t>POINT</a:t>
            </a:r>
          </a:p>
        </p:txBody>
      </p:sp>
      <p:sp>
        <p:nvSpPr>
          <p:cNvPr id="4986" name="TextBox 13"/>
          <p:cNvSpPr txBox="1"/>
          <p:nvPr/>
        </p:nvSpPr>
        <p:spPr>
          <a:xfrm>
            <a:off x="10052315" y="2880487"/>
            <a:ext cx="638160" cy="5118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lgn="ctr">
              <a:lnSpc>
                <a:spcPts val="1100"/>
              </a:lnSpc>
              <a:defRPr b="1" sz="1500">
                <a:solidFill>
                  <a:srgbClr val="FEFEFE"/>
                </a:solidFill>
              </a:defRPr>
            </a:pPr>
            <a:r>
              <a:t>06</a:t>
            </a:r>
          </a:p>
          <a:p>
            <a:pPr algn="ctr">
              <a:lnSpc>
                <a:spcPts val="1100"/>
              </a:lnSpc>
              <a:defRPr b="1" sz="1000">
                <a:solidFill>
                  <a:srgbClr val="FEFEFE"/>
                </a:solidFill>
              </a:defRPr>
            </a:pPr>
            <a:r>
              <a:t>END</a:t>
            </a:r>
          </a:p>
          <a:p>
            <a:pPr algn="ctr">
              <a:lnSpc>
                <a:spcPts val="1100"/>
              </a:lnSpc>
              <a:defRPr b="1" sz="1000">
                <a:solidFill>
                  <a:srgbClr val="FEFEFE"/>
                </a:solidFill>
              </a:defRPr>
            </a:pPr>
            <a:r>
              <a:t>POINT</a:t>
            </a:r>
          </a:p>
        </p:txBody>
      </p:sp>
      <p:sp>
        <p:nvSpPr>
          <p:cNvPr id="4987" name="Rectangle 14"/>
          <p:cNvSpPr txBox="1"/>
          <p:nvPr/>
        </p:nvSpPr>
        <p:spPr>
          <a:xfrm>
            <a:off x="6264353" y="2684496"/>
            <a:ext cx="759915" cy="70871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ln w="38100" cap="flat">
                  <a:solidFill>
                    <a:srgbClr val="FEFEFE"/>
                  </a:solidFill>
                  <a:prstDash val="solid"/>
                  <a:round/>
                </a:ln>
                <a:noFill/>
                <a:latin typeface="FontAwesome"/>
                <a:ea typeface="FontAwesome"/>
                <a:cs typeface="FontAwesome"/>
                <a:sym typeface="FontAwesome"/>
              </a:defRPr>
            </a:lvl1pPr>
          </a:lstStyle>
          <a:p>
            <a:pPr/>
            <a:r>
              <a:t></a:t>
            </a:r>
          </a:p>
        </p:txBody>
      </p:sp>
      <p:sp>
        <p:nvSpPr>
          <p:cNvPr id="4988" name="Rectangle 15"/>
          <p:cNvSpPr txBox="1"/>
          <p:nvPr/>
        </p:nvSpPr>
        <p:spPr>
          <a:xfrm>
            <a:off x="2843259" y="2577384"/>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ln w="38100" cap="flat">
                  <a:solidFill>
                    <a:srgbClr val="FEFEFE"/>
                  </a:solidFill>
                  <a:prstDash val="solid"/>
                  <a:round/>
                </a:ln>
                <a:noFill/>
                <a:latin typeface="FontAwesome"/>
                <a:ea typeface="FontAwesome"/>
                <a:cs typeface="FontAwesome"/>
                <a:sym typeface="FontAwesome"/>
              </a:defRPr>
            </a:lvl1pPr>
          </a:lstStyle>
          <a:p>
            <a:pPr/>
            <a:r>
              <a:t></a:t>
            </a:r>
          </a:p>
        </p:txBody>
      </p:sp>
      <p:sp>
        <p:nvSpPr>
          <p:cNvPr id="4989" name="Rectangle 16"/>
          <p:cNvSpPr txBox="1"/>
          <p:nvPr/>
        </p:nvSpPr>
        <p:spPr>
          <a:xfrm>
            <a:off x="4419155" y="2470271"/>
            <a:ext cx="1197098" cy="113716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7500">
                <a:ln w="38100" cap="flat">
                  <a:solidFill>
                    <a:srgbClr val="FEFEFE"/>
                  </a:solidFill>
                  <a:prstDash val="solid"/>
                  <a:round/>
                </a:ln>
                <a:noFill/>
                <a:latin typeface="FontAwesome"/>
                <a:ea typeface="FontAwesome"/>
                <a:cs typeface="FontAwesome"/>
                <a:sym typeface="FontAwesome"/>
              </a:defRPr>
            </a:lvl1pPr>
          </a:lstStyle>
          <a:p>
            <a:pPr/>
            <a:r>
              <a:t></a:t>
            </a:r>
          </a:p>
        </p:txBody>
      </p:sp>
      <p:sp>
        <p:nvSpPr>
          <p:cNvPr id="4990" name="Rectangle 17"/>
          <p:cNvSpPr txBox="1"/>
          <p:nvPr/>
        </p:nvSpPr>
        <p:spPr>
          <a:xfrm>
            <a:off x="8257911" y="2421635"/>
            <a:ext cx="127001" cy="1234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7500">
                <a:ln w="38100" cap="flat">
                  <a:solidFill>
                    <a:srgbClr val="FEFEFE"/>
                  </a:solidFill>
                  <a:prstDash val="solid"/>
                  <a:round/>
                </a:ln>
                <a:noFill/>
                <a:latin typeface="FontAwesome"/>
                <a:ea typeface="FontAwesome"/>
                <a:cs typeface="FontAwesome"/>
                <a:sym typeface="FontAwesome"/>
              </a:defRPr>
            </a:lvl1pPr>
          </a:lstStyle>
          <a:p>
            <a:pPr/>
            <a:r>
              <a:t></a:t>
            </a:r>
          </a:p>
        </p:txBody>
      </p:sp>
      <p:sp>
        <p:nvSpPr>
          <p:cNvPr id="4991" name="TextBox 18"/>
          <p:cNvSpPr txBox="1"/>
          <p:nvPr/>
        </p:nvSpPr>
        <p:spPr>
          <a:xfrm>
            <a:off x="2557929" y="4561493"/>
            <a:ext cx="1311824" cy="469390"/>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200">
                <a:solidFill>
                  <a:srgbClr val="6491C8"/>
                </a:solidFill>
              </a:defRPr>
            </a:lvl1pPr>
          </a:lstStyle>
          <a:p>
            <a:pPr/>
            <a:r>
              <a:t>Saying fruitful were hath</a:t>
            </a:r>
          </a:p>
        </p:txBody>
      </p:sp>
      <p:sp>
        <p:nvSpPr>
          <p:cNvPr id="4992" name="TextBox 19"/>
          <p:cNvSpPr txBox="1"/>
          <p:nvPr/>
        </p:nvSpPr>
        <p:spPr>
          <a:xfrm>
            <a:off x="2557929" y="5088594"/>
            <a:ext cx="131182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
        <p:nvSpPr>
          <p:cNvPr id="4993" name="TextBox 20"/>
          <p:cNvSpPr txBox="1"/>
          <p:nvPr/>
        </p:nvSpPr>
        <p:spPr>
          <a:xfrm>
            <a:off x="4362344" y="4561493"/>
            <a:ext cx="1311824" cy="469390"/>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200">
                <a:solidFill>
                  <a:schemeClr val="accent2"/>
                </a:solidFill>
              </a:defRPr>
            </a:lvl1pPr>
          </a:lstStyle>
          <a:p>
            <a:pPr/>
            <a:r>
              <a:t>Fruitful were hath waters </a:t>
            </a:r>
          </a:p>
        </p:txBody>
      </p:sp>
      <p:sp>
        <p:nvSpPr>
          <p:cNvPr id="4994" name="TextBox 21"/>
          <p:cNvSpPr txBox="1"/>
          <p:nvPr/>
        </p:nvSpPr>
        <p:spPr>
          <a:xfrm>
            <a:off x="4362344" y="5088594"/>
            <a:ext cx="1311824"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a:t>
            </a:r>
          </a:p>
        </p:txBody>
      </p:sp>
      <p:sp>
        <p:nvSpPr>
          <p:cNvPr id="4995" name="TextBox 22"/>
          <p:cNvSpPr txBox="1"/>
          <p:nvPr/>
        </p:nvSpPr>
        <p:spPr>
          <a:xfrm>
            <a:off x="6162209" y="4561493"/>
            <a:ext cx="1311824" cy="469390"/>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200">
                <a:solidFill>
                  <a:schemeClr val="accent3"/>
                </a:solidFill>
              </a:defRPr>
            </a:lvl1pPr>
          </a:lstStyle>
          <a:p>
            <a:pPr/>
            <a:r>
              <a:t>Saying fruitful  hath waters </a:t>
            </a:r>
          </a:p>
        </p:txBody>
      </p:sp>
      <p:sp>
        <p:nvSpPr>
          <p:cNvPr id="4996" name="TextBox 23"/>
          <p:cNvSpPr txBox="1"/>
          <p:nvPr/>
        </p:nvSpPr>
        <p:spPr>
          <a:xfrm>
            <a:off x="6162209" y="5088594"/>
            <a:ext cx="131182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
        <p:nvSpPr>
          <p:cNvPr id="4997" name="TextBox 24"/>
          <p:cNvSpPr txBox="1"/>
          <p:nvPr/>
        </p:nvSpPr>
        <p:spPr>
          <a:xfrm>
            <a:off x="7966625" y="4561493"/>
            <a:ext cx="1311824" cy="469390"/>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200">
                <a:solidFill>
                  <a:schemeClr val="accent4"/>
                </a:solidFill>
              </a:defRPr>
            </a:lvl1pPr>
          </a:lstStyle>
          <a:p>
            <a:pPr/>
            <a:r>
              <a:t>Saying fruitful were hath</a:t>
            </a:r>
          </a:p>
        </p:txBody>
      </p:sp>
      <p:sp>
        <p:nvSpPr>
          <p:cNvPr id="4998" name="TextBox 25"/>
          <p:cNvSpPr txBox="1"/>
          <p:nvPr/>
        </p:nvSpPr>
        <p:spPr>
          <a:xfrm>
            <a:off x="7966625" y="5088594"/>
            <a:ext cx="131182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4982"/>
                                        </p:tgtEl>
                                        <p:attrNameLst>
                                          <p:attrName>style.visibility</p:attrName>
                                        </p:attrNameLst>
                                      </p:cBhvr>
                                      <p:to>
                                        <p:strVal val="visible"/>
                                      </p:to>
                                    </p:set>
                                    <p:animEffect filter="dissolve" transition="in">
                                      <p:cBhvr>
                                        <p:cTn id="7" dur="500"/>
                                        <p:tgtEl>
                                          <p:spTgt spid="4982"/>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4985"/>
                                        </p:tgtEl>
                                        <p:attrNameLst>
                                          <p:attrName>style.visibility</p:attrName>
                                        </p:attrNameLst>
                                      </p:cBhvr>
                                      <p:to>
                                        <p:strVal val="visible"/>
                                      </p:to>
                                    </p:set>
                                    <p:animEffect filter="dissolve" transition="in">
                                      <p:cBhvr>
                                        <p:cTn id="11" dur="500"/>
                                        <p:tgtEl>
                                          <p:spTgt spid="4985"/>
                                        </p:tgtEl>
                                      </p:cBhvr>
                                    </p:animEffect>
                                  </p:childTnLst>
                                </p:cTn>
                              </p:par>
                            </p:childTnLst>
                          </p:cTn>
                        </p:par>
                        <p:par>
                          <p:cTn id="12" fill="hold">
                            <p:stCondLst>
                              <p:cond delay="1000"/>
                            </p:stCondLst>
                            <p:childTnLst>
                              <p:par>
                                <p:cTn id="13" presetClass="entr" nodeType="afterEffect" presetSubtype="16" presetID="23" grpId="3" fill="hold">
                                  <p:stCondLst>
                                    <p:cond delay="500"/>
                                  </p:stCondLst>
                                  <p:iterate type="el" backwards="0">
                                    <p:tmAbs val="0"/>
                                  </p:iterate>
                                  <p:childTnLst>
                                    <p:set>
                                      <p:cBhvr>
                                        <p:cTn id="14" fill="hold"/>
                                        <p:tgtEl>
                                          <p:spTgt spid="4988"/>
                                        </p:tgtEl>
                                        <p:attrNameLst>
                                          <p:attrName>style.visibility</p:attrName>
                                        </p:attrNameLst>
                                      </p:cBhvr>
                                      <p:to>
                                        <p:strVal val="visible"/>
                                      </p:to>
                                    </p:set>
                                    <p:anim calcmode="lin" valueType="num">
                                      <p:cBhvr>
                                        <p:cTn id="15" dur="500" fill="hold"/>
                                        <p:tgtEl>
                                          <p:spTgt spid="4988"/>
                                        </p:tgtEl>
                                        <p:attrNameLst>
                                          <p:attrName>ppt_w</p:attrName>
                                        </p:attrNameLst>
                                      </p:cBhvr>
                                      <p:tavLst>
                                        <p:tav tm="0">
                                          <p:val>
                                            <p:fltVal val="0"/>
                                          </p:val>
                                        </p:tav>
                                        <p:tav tm="100000">
                                          <p:val>
                                            <p:strVal val="#ppt_w"/>
                                          </p:val>
                                        </p:tav>
                                      </p:tavLst>
                                    </p:anim>
                                    <p:anim calcmode="lin" valueType="num">
                                      <p:cBhvr>
                                        <p:cTn id="16" dur="500" fill="hold"/>
                                        <p:tgtEl>
                                          <p:spTgt spid="4988"/>
                                        </p:tgtEl>
                                        <p:attrNameLst>
                                          <p:attrName>ppt_h</p:attrName>
                                        </p:attrNameLst>
                                      </p:cBhvr>
                                      <p:tavLst>
                                        <p:tav tm="0">
                                          <p:val>
                                            <p:fltVal val="0"/>
                                          </p:val>
                                        </p:tav>
                                        <p:tav tm="100000">
                                          <p:val>
                                            <p:strVal val="#ppt_h"/>
                                          </p:val>
                                        </p:tav>
                                      </p:tavLst>
                                    </p:anim>
                                  </p:childTnLst>
                                </p:cTn>
                              </p:par>
                            </p:childTnLst>
                          </p:cTn>
                        </p:par>
                        <p:par>
                          <p:cTn id="17" fill="hold">
                            <p:stCondLst>
                              <p:cond delay="2000"/>
                            </p:stCondLst>
                            <p:childTnLst>
                              <p:par>
                                <p:cTn id="18" presetClass="entr" nodeType="afterEffect" presetSubtype="16" presetID="23" grpId="4" fill="hold">
                                  <p:stCondLst>
                                    <p:cond delay="500"/>
                                  </p:stCondLst>
                                  <p:iterate type="el" backwards="0">
                                    <p:tmAbs val="0"/>
                                  </p:iterate>
                                  <p:childTnLst>
                                    <p:set>
                                      <p:cBhvr>
                                        <p:cTn id="19" fill="hold"/>
                                        <p:tgtEl>
                                          <p:spTgt spid="4977"/>
                                        </p:tgtEl>
                                        <p:attrNameLst>
                                          <p:attrName>style.visibility</p:attrName>
                                        </p:attrNameLst>
                                      </p:cBhvr>
                                      <p:to>
                                        <p:strVal val="visible"/>
                                      </p:to>
                                    </p:set>
                                    <p:anim calcmode="lin" valueType="num">
                                      <p:cBhvr>
                                        <p:cTn id="20" dur="500" fill="hold"/>
                                        <p:tgtEl>
                                          <p:spTgt spid="4977"/>
                                        </p:tgtEl>
                                        <p:attrNameLst>
                                          <p:attrName>ppt_w</p:attrName>
                                        </p:attrNameLst>
                                      </p:cBhvr>
                                      <p:tavLst>
                                        <p:tav tm="0">
                                          <p:val>
                                            <p:fltVal val="0"/>
                                          </p:val>
                                        </p:tav>
                                        <p:tav tm="100000">
                                          <p:val>
                                            <p:strVal val="#ppt_w"/>
                                          </p:val>
                                        </p:tav>
                                      </p:tavLst>
                                    </p:anim>
                                    <p:anim calcmode="lin" valueType="num">
                                      <p:cBhvr>
                                        <p:cTn id="21" dur="500" fill="hold"/>
                                        <p:tgtEl>
                                          <p:spTgt spid="4977"/>
                                        </p:tgtEl>
                                        <p:attrNameLst>
                                          <p:attrName>ppt_h</p:attrName>
                                        </p:attrNameLst>
                                      </p:cBhvr>
                                      <p:tavLst>
                                        <p:tav tm="0">
                                          <p:val>
                                            <p:fltVal val="0"/>
                                          </p:val>
                                        </p:tav>
                                        <p:tav tm="100000">
                                          <p:val>
                                            <p:strVal val="#ppt_h"/>
                                          </p:val>
                                        </p:tav>
                                      </p:tavLst>
                                    </p:anim>
                                  </p:childTnLst>
                                </p:cTn>
                              </p:par>
                            </p:childTnLst>
                          </p:cTn>
                        </p:par>
                        <p:par>
                          <p:cTn id="22" fill="hold">
                            <p:stCondLst>
                              <p:cond delay="3000"/>
                            </p:stCondLst>
                            <p:childTnLst>
                              <p:par>
                                <p:cTn id="23" presetClass="entr" nodeType="afterEffect" presetID="9" grpId="5" fill="hold">
                                  <p:stCondLst>
                                    <p:cond delay="500"/>
                                  </p:stCondLst>
                                  <p:iterate type="el" backwards="0">
                                    <p:tmAbs val="0"/>
                                  </p:iterate>
                                  <p:childTnLst>
                                    <p:set>
                                      <p:cBhvr>
                                        <p:cTn id="24" fill="hold"/>
                                        <p:tgtEl>
                                          <p:spTgt spid="4991"/>
                                        </p:tgtEl>
                                        <p:attrNameLst>
                                          <p:attrName>style.visibility</p:attrName>
                                        </p:attrNameLst>
                                      </p:cBhvr>
                                      <p:to>
                                        <p:strVal val="visible"/>
                                      </p:to>
                                    </p:set>
                                    <p:animEffect filter="dissolve" transition="in">
                                      <p:cBhvr>
                                        <p:cTn id="25" dur="500"/>
                                        <p:tgtEl>
                                          <p:spTgt spid="4991"/>
                                        </p:tgtEl>
                                      </p:cBhvr>
                                    </p:animEffect>
                                  </p:childTnLst>
                                </p:cTn>
                              </p:par>
                            </p:childTnLst>
                          </p:cTn>
                        </p:par>
                        <p:par>
                          <p:cTn id="26" fill="hold">
                            <p:stCondLst>
                              <p:cond delay="4000"/>
                            </p:stCondLst>
                            <p:childTnLst>
                              <p:par>
                                <p:cTn id="27" presetClass="entr" nodeType="afterEffect" presetID="9" grpId="6" fill="hold">
                                  <p:stCondLst>
                                    <p:cond delay="500"/>
                                  </p:stCondLst>
                                  <p:iterate type="el" backwards="0">
                                    <p:tmAbs val="0"/>
                                  </p:iterate>
                                  <p:childTnLst>
                                    <p:set>
                                      <p:cBhvr>
                                        <p:cTn id="28" fill="hold"/>
                                        <p:tgtEl>
                                          <p:spTgt spid="4992"/>
                                        </p:tgtEl>
                                        <p:attrNameLst>
                                          <p:attrName>style.visibility</p:attrName>
                                        </p:attrNameLst>
                                      </p:cBhvr>
                                      <p:to>
                                        <p:strVal val="visible"/>
                                      </p:to>
                                    </p:set>
                                    <p:animEffect filter="dissolve" transition="in">
                                      <p:cBhvr>
                                        <p:cTn id="29" dur="500"/>
                                        <p:tgtEl>
                                          <p:spTgt spid="4992"/>
                                        </p:tgtEl>
                                      </p:cBhvr>
                                    </p:animEffect>
                                  </p:childTnLst>
                                </p:cTn>
                              </p:par>
                            </p:childTnLst>
                          </p:cTn>
                        </p:par>
                      </p:childTnLst>
                    </p:cTn>
                  </p:par>
                  <p:par>
                    <p:cTn id="30" fill="hold">
                      <p:stCondLst>
                        <p:cond delay="indefinite"/>
                      </p:stCondLst>
                      <p:childTnLst>
                        <p:par>
                          <p:cTn id="31" fill="hold">
                            <p:stCondLst>
                              <p:cond delay="0"/>
                            </p:stCondLst>
                            <p:childTnLst>
                              <p:par>
                                <p:cTn id="32" presetClass="entr" nodeType="clickEffect" presetID="9" grpId="7" fill="hold">
                                  <p:stCondLst>
                                    <p:cond delay="0"/>
                                  </p:stCondLst>
                                  <p:iterate type="el" backwards="0">
                                    <p:tmAbs val="0"/>
                                  </p:iterate>
                                  <p:childTnLst>
                                    <p:set>
                                      <p:cBhvr>
                                        <p:cTn id="33" fill="hold"/>
                                        <p:tgtEl>
                                          <p:spTgt spid="4978"/>
                                        </p:tgtEl>
                                        <p:attrNameLst>
                                          <p:attrName>style.visibility</p:attrName>
                                        </p:attrNameLst>
                                      </p:cBhvr>
                                      <p:to>
                                        <p:strVal val="visible"/>
                                      </p:to>
                                    </p:set>
                                    <p:animEffect filter="dissolve" transition="in">
                                      <p:cBhvr>
                                        <p:cTn id="34" dur="500"/>
                                        <p:tgtEl>
                                          <p:spTgt spid="4978"/>
                                        </p:tgtEl>
                                      </p:cBhvr>
                                    </p:animEffect>
                                  </p:childTnLst>
                                </p:cTn>
                              </p:par>
                            </p:childTnLst>
                          </p:cTn>
                        </p:par>
                        <p:par>
                          <p:cTn id="35" fill="hold">
                            <p:stCondLst>
                              <p:cond delay="500"/>
                            </p:stCondLst>
                            <p:childTnLst>
                              <p:par>
                                <p:cTn id="36" presetClass="entr" nodeType="afterEffect" presetID="9" grpId="8" fill="hold">
                                  <p:stCondLst>
                                    <p:cond delay="0"/>
                                  </p:stCondLst>
                                  <p:iterate type="el" backwards="0">
                                    <p:tmAbs val="0"/>
                                  </p:iterate>
                                  <p:childTnLst>
                                    <p:set>
                                      <p:cBhvr>
                                        <p:cTn id="37" fill="hold"/>
                                        <p:tgtEl>
                                          <p:spTgt spid="4989"/>
                                        </p:tgtEl>
                                        <p:attrNameLst>
                                          <p:attrName>style.visibility</p:attrName>
                                        </p:attrNameLst>
                                      </p:cBhvr>
                                      <p:to>
                                        <p:strVal val="visible"/>
                                      </p:to>
                                    </p:set>
                                    <p:animEffect filter="dissolve" transition="in">
                                      <p:cBhvr>
                                        <p:cTn id="38" dur="500"/>
                                        <p:tgtEl>
                                          <p:spTgt spid="4989"/>
                                        </p:tgtEl>
                                      </p:cBhvr>
                                    </p:animEffect>
                                  </p:childTnLst>
                                </p:cTn>
                              </p:par>
                            </p:childTnLst>
                          </p:cTn>
                        </p:par>
                        <p:par>
                          <p:cTn id="39" fill="hold">
                            <p:stCondLst>
                              <p:cond delay="1000"/>
                            </p:stCondLst>
                            <p:childTnLst>
                              <p:par>
                                <p:cTn id="40" presetClass="entr" nodeType="afterEffect" presetSubtype="8" presetID="22" grpId="9" fill="hold">
                                  <p:stCondLst>
                                    <p:cond delay="500"/>
                                  </p:stCondLst>
                                  <p:iterate type="el" backwards="0">
                                    <p:tmAbs val="0"/>
                                  </p:iterate>
                                  <p:childTnLst>
                                    <p:set>
                                      <p:cBhvr>
                                        <p:cTn id="41" fill="hold"/>
                                        <p:tgtEl>
                                          <p:spTgt spid="4993"/>
                                        </p:tgtEl>
                                        <p:attrNameLst>
                                          <p:attrName>style.visibility</p:attrName>
                                        </p:attrNameLst>
                                      </p:cBhvr>
                                      <p:to>
                                        <p:strVal val="visible"/>
                                      </p:to>
                                    </p:set>
                                    <p:animEffect filter="wipe(left)" transition="in">
                                      <p:cBhvr>
                                        <p:cTn id="42" dur="500"/>
                                        <p:tgtEl>
                                          <p:spTgt spid="4993"/>
                                        </p:tgtEl>
                                      </p:cBhvr>
                                    </p:animEffect>
                                  </p:childTnLst>
                                </p:cTn>
                              </p:par>
                            </p:childTnLst>
                          </p:cTn>
                        </p:par>
                        <p:par>
                          <p:cTn id="43" fill="hold">
                            <p:stCondLst>
                              <p:cond delay="2000"/>
                            </p:stCondLst>
                            <p:childTnLst>
                              <p:par>
                                <p:cTn id="44" presetClass="entr" nodeType="afterEffect" presetSubtype="8" presetID="22" grpId="10" fill="hold">
                                  <p:stCondLst>
                                    <p:cond delay="500"/>
                                  </p:stCondLst>
                                  <p:iterate type="el" backwards="0">
                                    <p:tmAbs val="0"/>
                                  </p:iterate>
                                  <p:childTnLst>
                                    <p:set>
                                      <p:cBhvr>
                                        <p:cTn id="45" fill="hold"/>
                                        <p:tgtEl>
                                          <p:spTgt spid="4994"/>
                                        </p:tgtEl>
                                        <p:attrNameLst>
                                          <p:attrName>style.visibility</p:attrName>
                                        </p:attrNameLst>
                                      </p:cBhvr>
                                      <p:to>
                                        <p:strVal val="visible"/>
                                      </p:to>
                                    </p:set>
                                    <p:animEffect filter="wipe(left)" transition="in">
                                      <p:cBhvr>
                                        <p:cTn id="46" dur="500"/>
                                        <p:tgtEl>
                                          <p:spTgt spid="4994"/>
                                        </p:tgtEl>
                                      </p:cBhvr>
                                    </p:animEffect>
                                  </p:childTnLst>
                                </p:cTn>
                              </p:par>
                            </p:childTnLst>
                          </p:cTn>
                        </p:par>
                      </p:childTnLst>
                    </p:cTn>
                  </p:par>
                  <p:par>
                    <p:cTn id="47" fill="hold">
                      <p:stCondLst>
                        <p:cond delay="indefinite"/>
                      </p:stCondLst>
                      <p:childTnLst>
                        <p:par>
                          <p:cTn id="48" fill="hold">
                            <p:stCondLst>
                              <p:cond delay="0"/>
                            </p:stCondLst>
                            <p:childTnLst>
                              <p:par>
                                <p:cTn id="49" presetClass="entr" nodeType="clickEffect" presetSubtype="8" presetID="2" grpId="11" fill="hold">
                                  <p:stCondLst>
                                    <p:cond delay="0"/>
                                  </p:stCondLst>
                                  <p:iterate type="el" backwards="0">
                                    <p:tmAbs val="0"/>
                                  </p:iterate>
                                  <p:childTnLst>
                                    <p:set>
                                      <p:cBhvr>
                                        <p:cTn id="50" fill="hold"/>
                                        <p:tgtEl>
                                          <p:spTgt spid="4979"/>
                                        </p:tgtEl>
                                        <p:attrNameLst>
                                          <p:attrName>style.visibility</p:attrName>
                                        </p:attrNameLst>
                                      </p:cBhvr>
                                      <p:to>
                                        <p:strVal val="visible"/>
                                      </p:to>
                                    </p:set>
                                    <p:anim calcmode="lin" valueType="num">
                                      <p:cBhvr>
                                        <p:cTn id="51" dur="500" fill="hold"/>
                                        <p:tgtEl>
                                          <p:spTgt spid="4979"/>
                                        </p:tgtEl>
                                        <p:attrNameLst>
                                          <p:attrName>ppt_x</p:attrName>
                                        </p:attrNameLst>
                                      </p:cBhvr>
                                      <p:tavLst>
                                        <p:tav tm="0">
                                          <p:val>
                                            <p:strVal val="0-#ppt_w/2"/>
                                          </p:val>
                                        </p:tav>
                                        <p:tav tm="100000">
                                          <p:val>
                                            <p:strVal val="#ppt_x"/>
                                          </p:val>
                                        </p:tav>
                                      </p:tavLst>
                                    </p:anim>
                                    <p:anim calcmode="lin" valueType="num">
                                      <p:cBhvr>
                                        <p:cTn id="52" dur="500" fill="hold"/>
                                        <p:tgtEl>
                                          <p:spTgt spid="4979"/>
                                        </p:tgtEl>
                                        <p:attrNameLst>
                                          <p:attrName>ppt_y</p:attrName>
                                        </p:attrNameLst>
                                      </p:cBhvr>
                                      <p:tavLst>
                                        <p:tav tm="0">
                                          <p:val>
                                            <p:strVal val="#ppt_y"/>
                                          </p:val>
                                        </p:tav>
                                        <p:tav tm="100000">
                                          <p:val>
                                            <p:strVal val="#ppt_y"/>
                                          </p:val>
                                        </p:tav>
                                      </p:tavLst>
                                    </p:anim>
                                  </p:childTnLst>
                                </p:cTn>
                              </p:par>
                            </p:childTnLst>
                          </p:cTn>
                        </p:par>
                        <p:par>
                          <p:cTn id="53" fill="hold">
                            <p:stCondLst>
                              <p:cond delay="500"/>
                            </p:stCondLst>
                            <p:childTnLst>
                              <p:par>
                                <p:cTn id="54" presetClass="entr" nodeType="afterEffect" presetSubtype="8" presetID="2" grpId="12" fill="hold">
                                  <p:stCondLst>
                                    <p:cond delay="0"/>
                                  </p:stCondLst>
                                  <p:iterate type="el" backwards="0">
                                    <p:tmAbs val="0"/>
                                  </p:iterate>
                                  <p:childTnLst>
                                    <p:set>
                                      <p:cBhvr>
                                        <p:cTn id="55" fill="hold"/>
                                        <p:tgtEl>
                                          <p:spTgt spid="4987"/>
                                        </p:tgtEl>
                                        <p:attrNameLst>
                                          <p:attrName>style.visibility</p:attrName>
                                        </p:attrNameLst>
                                      </p:cBhvr>
                                      <p:to>
                                        <p:strVal val="visible"/>
                                      </p:to>
                                    </p:set>
                                    <p:anim calcmode="lin" valueType="num">
                                      <p:cBhvr>
                                        <p:cTn id="56" dur="500" fill="hold"/>
                                        <p:tgtEl>
                                          <p:spTgt spid="4987"/>
                                        </p:tgtEl>
                                        <p:attrNameLst>
                                          <p:attrName>ppt_x</p:attrName>
                                        </p:attrNameLst>
                                      </p:cBhvr>
                                      <p:tavLst>
                                        <p:tav tm="0">
                                          <p:val>
                                            <p:strVal val="0-#ppt_w/2"/>
                                          </p:val>
                                        </p:tav>
                                        <p:tav tm="100000">
                                          <p:val>
                                            <p:strVal val="#ppt_x"/>
                                          </p:val>
                                        </p:tav>
                                      </p:tavLst>
                                    </p:anim>
                                    <p:anim calcmode="lin" valueType="num">
                                      <p:cBhvr>
                                        <p:cTn id="57" dur="500" fill="hold"/>
                                        <p:tgtEl>
                                          <p:spTgt spid="4987"/>
                                        </p:tgtEl>
                                        <p:attrNameLst>
                                          <p:attrName>ppt_y</p:attrName>
                                        </p:attrNameLst>
                                      </p:cBhvr>
                                      <p:tavLst>
                                        <p:tav tm="0">
                                          <p:val>
                                            <p:strVal val="#ppt_y"/>
                                          </p:val>
                                        </p:tav>
                                        <p:tav tm="100000">
                                          <p:val>
                                            <p:strVal val="#ppt_y"/>
                                          </p:val>
                                        </p:tav>
                                      </p:tavLst>
                                    </p:anim>
                                  </p:childTnLst>
                                </p:cTn>
                              </p:par>
                            </p:childTnLst>
                          </p:cTn>
                        </p:par>
                        <p:par>
                          <p:cTn id="58" fill="hold">
                            <p:stCondLst>
                              <p:cond delay="1000"/>
                            </p:stCondLst>
                            <p:childTnLst>
                              <p:par>
                                <p:cTn id="59" presetClass="entr" nodeType="afterEffect" presetSubtype="8" presetID="22" grpId="13" fill="hold">
                                  <p:stCondLst>
                                    <p:cond delay="500"/>
                                  </p:stCondLst>
                                  <p:iterate type="el" backwards="0">
                                    <p:tmAbs val="0"/>
                                  </p:iterate>
                                  <p:childTnLst>
                                    <p:set>
                                      <p:cBhvr>
                                        <p:cTn id="60" fill="hold"/>
                                        <p:tgtEl>
                                          <p:spTgt spid="4995"/>
                                        </p:tgtEl>
                                        <p:attrNameLst>
                                          <p:attrName>style.visibility</p:attrName>
                                        </p:attrNameLst>
                                      </p:cBhvr>
                                      <p:to>
                                        <p:strVal val="visible"/>
                                      </p:to>
                                    </p:set>
                                    <p:animEffect filter="wipe(left)" transition="in">
                                      <p:cBhvr>
                                        <p:cTn id="61" dur="500"/>
                                        <p:tgtEl>
                                          <p:spTgt spid="4995"/>
                                        </p:tgtEl>
                                      </p:cBhvr>
                                    </p:animEffect>
                                  </p:childTnLst>
                                </p:cTn>
                              </p:par>
                            </p:childTnLst>
                          </p:cTn>
                        </p:par>
                        <p:par>
                          <p:cTn id="62" fill="hold">
                            <p:stCondLst>
                              <p:cond delay="2000"/>
                            </p:stCondLst>
                            <p:childTnLst>
                              <p:par>
                                <p:cTn id="63" presetClass="entr" nodeType="afterEffect" presetSubtype="8" presetID="22" grpId="14" fill="hold">
                                  <p:stCondLst>
                                    <p:cond delay="500"/>
                                  </p:stCondLst>
                                  <p:iterate type="el" backwards="0">
                                    <p:tmAbs val="0"/>
                                  </p:iterate>
                                  <p:childTnLst>
                                    <p:set>
                                      <p:cBhvr>
                                        <p:cTn id="64" fill="hold"/>
                                        <p:tgtEl>
                                          <p:spTgt spid="4996"/>
                                        </p:tgtEl>
                                        <p:attrNameLst>
                                          <p:attrName>style.visibility</p:attrName>
                                        </p:attrNameLst>
                                      </p:cBhvr>
                                      <p:to>
                                        <p:strVal val="visible"/>
                                      </p:to>
                                    </p:set>
                                    <p:animEffect filter="wipe(left)" transition="in">
                                      <p:cBhvr>
                                        <p:cTn id="65" dur="500"/>
                                        <p:tgtEl>
                                          <p:spTgt spid="4996"/>
                                        </p:tgtEl>
                                      </p:cBhvr>
                                    </p:animEffect>
                                  </p:childTnLst>
                                </p:cTn>
                              </p:par>
                            </p:childTnLst>
                          </p:cTn>
                        </p:par>
                      </p:childTnLst>
                    </p:cTn>
                  </p:par>
                  <p:par>
                    <p:cTn id="66" fill="hold">
                      <p:stCondLst>
                        <p:cond delay="indefinite"/>
                      </p:stCondLst>
                      <p:childTnLst>
                        <p:par>
                          <p:cTn id="67" fill="hold">
                            <p:stCondLst>
                              <p:cond delay="0"/>
                            </p:stCondLst>
                            <p:childTnLst>
                              <p:par>
                                <p:cTn id="68" presetClass="entr" nodeType="clickEffect" presetID="9" grpId="15" fill="hold">
                                  <p:stCondLst>
                                    <p:cond delay="0"/>
                                  </p:stCondLst>
                                  <p:iterate type="el" backwards="0">
                                    <p:tmAbs val="0"/>
                                  </p:iterate>
                                  <p:childTnLst>
                                    <p:set>
                                      <p:cBhvr>
                                        <p:cTn id="69" fill="hold"/>
                                        <p:tgtEl>
                                          <p:spTgt spid="4990"/>
                                        </p:tgtEl>
                                        <p:attrNameLst>
                                          <p:attrName>style.visibility</p:attrName>
                                        </p:attrNameLst>
                                      </p:cBhvr>
                                      <p:to>
                                        <p:strVal val="visible"/>
                                      </p:to>
                                    </p:set>
                                    <p:animEffect filter="dissolve" transition="in">
                                      <p:cBhvr>
                                        <p:cTn id="70" dur="500"/>
                                        <p:tgtEl>
                                          <p:spTgt spid="4990"/>
                                        </p:tgtEl>
                                      </p:cBhvr>
                                    </p:animEffect>
                                  </p:childTnLst>
                                </p:cTn>
                              </p:par>
                            </p:childTnLst>
                          </p:cTn>
                        </p:par>
                        <p:par>
                          <p:cTn id="71" fill="hold">
                            <p:stCondLst>
                              <p:cond delay="500"/>
                            </p:stCondLst>
                            <p:childTnLst>
                              <p:par>
                                <p:cTn id="72" presetClass="entr" nodeType="afterEffect" presetID="9" grpId="16" fill="hold">
                                  <p:stCondLst>
                                    <p:cond delay="0"/>
                                  </p:stCondLst>
                                  <p:iterate type="el" backwards="0">
                                    <p:tmAbs val="0"/>
                                  </p:iterate>
                                  <p:childTnLst>
                                    <p:set>
                                      <p:cBhvr>
                                        <p:cTn id="73" fill="hold"/>
                                        <p:tgtEl>
                                          <p:spTgt spid="4980"/>
                                        </p:tgtEl>
                                        <p:attrNameLst>
                                          <p:attrName>style.visibility</p:attrName>
                                        </p:attrNameLst>
                                      </p:cBhvr>
                                      <p:to>
                                        <p:strVal val="visible"/>
                                      </p:to>
                                    </p:set>
                                    <p:animEffect filter="dissolve" transition="in">
                                      <p:cBhvr>
                                        <p:cTn id="74" dur="500"/>
                                        <p:tgtEl>
                                          <p:spTgt spid="4980"/>
                                        </p:tgtEl>
                                      </p:cBhvr>
                                    </p:animEffect>
                                  </p:childTnLst>
                                </p:cTn>
                              </p:par>
                            </p:childTnLst>
                          </p:cTn>
                        </p:par>
                        <p:par>
                          <p:cTn id="75" fill="hold">
                            <p:stCondLst>
                              <p:cond delay="1000"/>
                            </p:stCondLst>
                            <p:childTnLst>
                              <p:par>
                                <p:cTn id="76" presetClass="entr" nodeType="afterEffect" presetSubtype="16" presetID="23" grpId="17" fill="hold">
                                  <p:stCondLst>
                                    <p:cond delay="500"/>
                                  </p:stCondLst>
                                  <p:iterate type="el" backwards="0">
                                    <p:tmAbs val="0"/>
                                  </p:iterate>
                                  <p:childTnLst>
                                    <p:set>
                                      <p:cBhvr>
                                        <p:cTn id="77" fill="hold"/>
                                        <p:tgtEl>
                                          <p:spTgt spid="4997"/>
                                        </p:tgtEl>
                                        <p:attrNameLst>
                                          <p:attrName>style.visibility</p:attrName>
                                        </p:attrNameLst>
                                      </p:cBhvr>
                                      <p:to>
                                        <p:strVal val="visible"/>
                                      </p:to>
                                    </p:set>
                                    <p:anim calcmode="lin" valueType="num">
                                      <p:cBhvr>
                                        <p:cTn id="78" dur="500" fill="hold"/>
                                        <p:tgtEl>
                                          <p:spTgt spid="4997"/>
                                        </p:tgtEl>
                                        <p:attrNameLst>
                                          <p:attrName>ppt_w</p:attrName>
                                        </p:attrNameLst>
                                      </p:cBhvr>
                                      <p:tavLst>
                                        <p:tav tm="0">
                                          <p:val>
                                            <p:fltVal val="0"/>
                                          </p:val>
                                        </p:tav>
                                        <p:tav tm="100000">
                                          <p:val>
                                            <p:strVal val="#ppt_w"/>
                                          </p:val>
                                        </p:tav>
                                      </p:tavLst>
                                    </p:anim>
                                    <p:anim calcmode="lin" valueType="num">
                                      <p:cBhvr>
                                        <p:cTn id="79" dur="500" fill="hold"/>
                                        <p:tgtEl>
                                          <p:spTgt spid="4997"/>
                                        </p:tgtEl>
                                        <p:attrNameLst>
                                          <p:attrName>ppt_h</p:attrName>
                                        </p:attrNameLst>
                                      </p:cBhvr>
                                      <p:tavLst>
                                        <p:tav tm="0">
                                          <p:val>
                                            <p:fltVal val="0"/>
                                          </p:val>
                                        </p:tav>
                                        <p:tav tm="100000">
                                          <p:val>
                                            <p:strVal val="#ppt_h"/>
                                          </p:val>
                                        </p:tav>
                                      </p:tavLst>
                                    </p:anim>
                                  </p:childTnLst>
                                </p:cTn>
                              </p:par>
                            </p:childTnLst>
                          </p:cTn>
                        </p:par>
                        <p:par>
                          <p:cTn id="80" fill="hold">
                            <p:stCondLst>
                              <p:cond delay="2000"/>
                            </p:stCondLst>
                            <p:childTnLst>
                              <p:par>
                                <p:cTn id="81" presetClass="entr" nodeType="afterEffect" presetSubtype="16" presetID="23" grpId="18" fill="hold">
                                  <p:stCondLst>
                                    <p:cond delay="500"/>
                                  </p:stCondLst>
                                  <p:iterate type="el" backwards="0">
                                    <p:tmAbs val="0"/>
                                  </p:iterate>
                                  <p:childTnLst>
                                    <p:set>
                                      <p:cBhvr>
                                        <p:cTn id="82" fill="hold"/>
                                        <p:tgtEl>
                                          <p:spTgt spid="4998"/>
                                        </p:tgtEl>
                                        <p:attrNameLst>
                                          <p:attrName>style.visibility</p:attrName>
                                        </p:attrNameLst>
                                      </p:cBhvr>
                                      <p:to>
                                        <p:strVal val="visible"/>
                                      </p:to>
                                    </p:set>
                                    <p:anim calcmode="lin" valueType="num">
                                      <p:cBhvr>
                                        <p:cTn id="83" dur="500" fill="hold"/>
                                        <p:tgtEl>
                                          <p:spTgt spid="4998"/>
                                        </p:tgtEl>
                                        <p:attrNameLst>
                                          <p:attrName>ppt_w</p:attrName>
                                        </p:attrNameLst>
                                      </p:cBhvr>
                                      <p:tavLst>
                                        <p:tav tm="0">
                                          <p:val>
                                            <p:fltVal val="0"/>
                                          </p:val>
                                        </p:tav>
                                        <p:tav tm="100000">
                                          <p:val>
                                            <p:strVal val="#ppt_w"/>
                                          </p:val>
                                        </p:tav>
                                      </p:tavLst>
                                    </p:anim>
                                    <p:anim calcmode="lin" valueType="num">
                                      <p:cBhvr>
                                        <p:cTn id="84" dur="500" fill="hold"/>
                                        <p:tgtEl>
                                          <p:spTgt spid="4998"/>
                                        </p:tgtEl>
                                        <p:attrNameLst>
                                          <p:attrName>ppt_h</p:attrName>
                                        </p:attrNameLst>
                                      </p:cBhvr>
                                      <p:tavLst>
                                        <p:tav tm="0">
                                          <p:val>
                                            <p:fltVal val="0"/>
                                          </p:val>
                                        </p:tav>
                                        <p:tav tm="100000">
                                          <p:val>
                                            <p:strVal val="#ppt_h"/>
                                          </p:val>
                                        </p:tav>
                                      </p:tavLst>
                                    </p:anim>
                                  </p:childTnLst>
                                </p:cTn>
                              </p:par>
                            </p:childTnLst>
                          </p:cTn>
                        </p:par>
                        <p:par>
                          <p:cTn id="85" fill="hold">
                            <p:stCondLst>
                              <p:cond delay="3000"/>
                            </p:stCondLst>
                            <p:childTnLst>
                              <p:par>
                                <p:cTn id="86" presetClass="entr" nodeType="afterEffect" presetSubtype="16" presetID="23" grpId="19" fill="hold">
                                  <p:stCondLst>
                                    <p:cond delay="1000"/>
                                  </p:stCondLst>
                                  <p:iterate type="el" backwards="0">
                                    <p:tmAbs val="0"/>
                                  </p:iterate>
                                  <p:childTnLst>
                                    <p:set>
                                      <p:cBhvr>
                                        <p:cTn id="87" fill="hold"/>
                                        <p:tgtEl>
                                          <p:spTgt spid="4981"/>
                                        </p:tgtEl>
                                        <p:attrNameLst>
                                          <p:attrName>style.visibility</p:attrName>
                                        </p:attrNameLst>
                                      </p:cBhvr>
                                      <p:to>
                                        <p:strVal val="visible"/>
                                      </p:to>
                                    </p:set>
                                    <p:anim calcmode="lin" valueType="num">
                                      <p:cBhvr>
                                        <p:cTn id="88" dur="500" fill="hold"/>
                                        <p:tgtEl>
                                          <p:spTgt spid="4981"/>
                                        </p:tgtEl>
                                        <p:attrNameLst>
                                          <p:attrName>ppt_w</p:attrName>
                                        </p:attrNameLst>
                                      </p:cBhvr>
                                      <p:tavLst>
                                        <p:tav tm="0">
                                          <p:val>
                                            <p:fltVal val="0"/>
                                          </p:val>
                                        </p:tav>
                                        <p:tav tm="100000">
                                          <p:val>
                                            <p:strVal val="#ppt_w"/>
                                          </p:val>
                                        </p:tav>
                                      </p:tavLst>
                                    </p:anim>
                                    <p:anim calcmode="lin" valueType="num">
                                      <p:cBhvr>
                                        <p:cTn id="89" dur="500" fill="hold"/>
                                        <p:tgtEl>
                                          <p:spTgt spid="4981"/>
                                        </p:tgtEl>
                                        <p:attrNameLst>
                                          <p:attrName>ppt_h</p:attrName>
                                        </p:attrNameLst>
                                      </p:cBhvr>
                                      <p:tavLst>
                                        <p:tav tm="0">
                                          <p:val>
                                            <p:fltVal val="0"/>
                                          </p:val>
                                        </p:tav>
                                        <p:tav tm="100000">
                                          <p:val>
                                            <p:strVal val="#ppt_h"/>
                                          </p:val>
                                        </p:tav>
                                      </p:tavLst>
                                    </p:anim>
                                  </p:childTnLst>
                                </p:cTn>
                              </p:par>
                            </p:childTnLst>
                          </p:cTn>
                        </p:par>
                        <p:par>
                          <p:cTn id="90" fill="hold">
                            <p:stCondLst>
                              <p:cond delay="4500"/>
                            </p:stCondLst>
                            <p:childTnLst>
                              <p:par>
                                <p:cTn id="91" presetClass="entr" nodeType="afterEffect" presetSubtype="16" presetID="23" grpId="20" fill="hold">
                                  <p:stCondLst>
                                    <p:cond delay="1000"/>
                                  </p:stCondLst>
                                  <p:iterate type="el" backwards="0">
                                    <p:tmAbs val="0"/>
                                  </p:iterate>
                                  <p:childTnLst>
                                    <p:set>
                                      <p:cBhvr>
                                        <p:cTn id="92" fill="hold"/>
                                        <p:tgtEl>
                                          <p:spTgt spid="4986"/>
                                        </p:tgtEl>
                                        <p:attrNameLst>
                                          <p:attrName>style.visibility</p:attrName>
                                        </p:attrNameLst>
                                      </p:cBhvr>
                                      <p:to>
                                        <p:strVal val="visible"/>
                                      </p:to>
                                    </p:set>
                                    <p:anim calcmode="lin" valueType="num">
                                      <p:cBhvr>
                                        <p:cTn id="93" dur="500" fill="hold"/>
                                        <p:tgtEl>
                                          <p:spTgt spid="4986"/>
                                        </p:tgtEl>
                                        <p:attrNameLst>
                                          <p:attrName>ppt_w</p:attrName>
                                        </p:attrNameLst>
                                      </p:cBhvr>
                                      <p:tavLst>
                                        <p:tav tm="0">
                                          <p:val>
                                            <p:fltVal val="0"/>
                                          </p:val>
                                        </p:tav>
                                        <p:tav tm="100000">
                                          <p:val>
                                            <p:strVal val="#ppt_w"/>
                                          </p:val>
                                        </p:tav>
                                      </p:tavLst>
                                    </p:anim>
                                    <p:anim calcmode="lin" valueType="num">
                                      <p:cBhvr>
                                        <p:cTn id="94" dur="500" fill="hold"/>
                                        <p:tgtEl>
                                          <p:spTgt spid="498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977" grpId="4"/>
      <p:bldP build="whole" bldLvl="1" animBg="1" rev="0" advAuto="0" spid="4985" grpId="2"/>
      <p:bldP build="whole" bldLvl="1" animBg="1" rev="0" advAuto="0" spid="4987" grpId="12"/>
      <p:bldP build="whole" bldLvl="1" animBg="1" rev="0" advAuto="0" spid="4978" grpId="7"/>
      <p:bldP build="whole" bldLvl="1" animBg="1" rev="0" advAuto="0" spid="4998" grpId="18"/>
      <p:bldP build="whole" bldLvl="1" animBg="1" rev="0" advAuto="0" spid="4997" grpId="17"/>
      <p:bldP build="whole" bldLvl="1" animBg="1" rev="0" advAuto="0" spid="4996" grpId="14"/>
      <p:bldP build="whole" bldLvl="1" animBg="1" rev="0" advAuto="0" spid="4982" grpId="1"/>
      <p:bldP build="whole" bldLvl="1" animBg="1" rev="0" advAuto="0" spid="4995" grpId="13"/>
      <p:bldP build="whole" bldLvl="1" animBg="1" rev="0" advAuto="0" spid="4994" grpId="10"/>
      <p:bldP build="whole" bldLvl="1" animBg="1" rev="0" advAuto="0" spid="4993" grpId="9"/>
      <p:bldP build="whole" bldLvl="1" animBg="1" rev="0" advAuto="0" spid="4992" grpId="6"/>
      <p:bldP build="whole" bldLvl="1" animBg="1" rev="0" advAuto="0" spid="4991" grpId="5"/>
      <p:bldP build="whole" bldLvl="1" animBg="1" rev="0" advAuto="0" spid="4986" grpId="20"/>
      <p:bldP build="whole" bldLvl="1" animBg="1" rev="0" advAuto="0" spid="4989" grpId="8"/>
      <p:bldP build="whole" bldLvl="1" animBg="1" rev="0" advAuto="0" spid="4988" grpId="3"/>
      <p:bldP build="whole" bldLvl="1" animBg="1" rev="0" advAuto="0" spid="4990" grpId="15"/>
      <p:bldP build="whole" bldLvl="1" animBg="1" rev="0" advAuto="0" spid="4979" grpId="11"/>
      <p:bldP build="whole" bldLvl="1" animBg="1" rev="0" advAuto="0" spid="4980" grpId="16"/>
      <p:bldP build="whole" bldLvl="1" animBg="1" rev="0" advAuto="0" spid="4981" grpId="19"/>
    </p:bldLst>
  </p:timing>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0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001" name="Rectangle 348"/>
          <p:cNvSpPr/>
          <p:nvPr/>
        </p:nvSpPr>
        <p:spPr>
          <a:xfrm>
            <a:off x="0" y="0"/>
            <a:ext cx="12192000" cy="3497344"/>
          </a:xfrm>
          <a:prstGeom prst="rect">
            <a:avLst/>
          </a:prstGeom>
          <a:solidFill>
            <a:srgbClr val="3E4144"/>
          </a:solidFill>
          <a:ln w="12700">
            <a:miter lim="400000"/>
          </a:ln>
        </p:spPr>
        <p:txBody>
          <a:bodyPr lIns="45719" rIns="45719" anchor="ctr"/>
          <a:lstStyle/>
          <a:p>
            <a:pPr algn="ctr">
              <a:defRPr>
                <a:solidFill>
                  <a:srgbClr val="FFFFFF"/>
                </a:solidFill>
              </a:defRPr>
            </a:pPr>
          </a:p>
        </p:txBody>
      </p:sp>
      <p:sp>
        <p:nvSpPr>
          <p:cNvPr id="5002" name="Straight Connector 322"/>
          <p:cNvSpPr/>
          <p:nvPr/>
        </p:nvSpPr>
        <p:spPr>
          <a:xfrm>
            <a:off x="1289010" y="3991688"/>
            <a:ext cx="9779483" cy="1"/>
          </a:xfrm>
          <a:prstGeom prst="line">
            <a:avLst/>
          </a:prstGeom>
          <a:ln w="19050">
            <a:solidFill>
              <a:srgbClr val="7D8287"/>
            </a:solidFill>
            <a:miter/>
          </a:ln>
        </p:spPr>
        <p:txBody>
          <a:bodyPr lIns="45719" rIns="45719"/>
          <a:lstStyle/>
          <a:p>
            <a:pPr/>
          </a:p>
        </p:txBody>
      </p:sp>
      <p:sp>
        <p:nvSpPr>
          <p:cNvPr id="500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5004"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5E6265"/>
                </a:solidFill>
                <a:latin typeface="Montserrat Light"/>
                <a:ea typeface="Montserrat Light"/>
                <a:cs typeface="Montserrat Light"/>
                <a:sym typeface="Montserrat Light"/>
              </a:defRPr>
            </a:pPr>
            <a:r>
              <a:t>Infographic : </a:t>
            </a:r>
            <a:r>
              <a:rPr b="1">
                <a:solidFill>
                  <a:srgbClr val="E5E6E7"/>
                </a:solidFill>
                <a:latin typeface="Montserrat"/>
                <a:ea typeface="Montserrat"/>
                <a:cs typeface="Montserrat"/>
                <a:sym typeface="Montserrat"/>
              </a:rPr>
              <a:t>Process 22</a:t>
            </a:r>
          </a:p>
        </p:txBody>
      </p:sp>
      <p:sp>
        <p:nvSpPr>
          <p:cNvPr id="5005"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5027" name="Group 328"/>
          <p:cNvGrpSpPr/>
          <p:nvPr/>
        </p:nvGrpSpPr>
        <p:grpSpPr>
          <a:xfrm>
            <a:off x="1273227" y="1875933"/>
            <a:ext cx="1405975" cy="1358509"/>
            <a:chOff x="0" y="0"/>
            <a:chExt cx="1405974" cy="1358508"/>
          </a:xfrm>
        </p:grpSpPr>
        <p:grpSp>
          <p:nvGrpSpPr>
            <p:cNvPr id="5021" name="Group 7"/>
            <p:cNvGrpSpPr/>
            <p:nvPr/>
          </p:nvGrpSpPr>
          <p:grpSpPr>
            <a:xfrm>
              <a:off x="334825" y="646973"/>
              <a:ext cx="1071150" cy="711535"/>
              <a:chOff x="0" y="0"/>
              <a:chExt cx="1071148" cy="711534"/>
            </a:xfrm>
          </p:grpSpPr>
          <p:grpSp>
            <p:nvGrpSpPr>
              <p:cNvPr id="5010" name="Group 25"/>
              <p:cNvGrpSpPr/>
              <p:nvPr/>
            </p:nvGrpSpPr>
            <p:grpSpPr>
              <a:xfrm>
                <a:off x="-1" y="247975"/>
                <a:ext cx="894481" cy="463560"/>
                <a:chOff x="0" y="0"/>
                <a:chExt cx="894479" cy="463558"/>
              </a:xfrm>
            </p:grpSpPr>
            <p:sp>
              <p:nvSpPr>
                <p:cNvPr id="5006" name="Shape 12"/>
                <p:cNvSpPr/>
                <p:nvPr/>
              </p:nvSpPr>
              <p:spPr>
                <a:xfrm>
                  <a:off x="0" y="82195"/>
                  <a:ext cx="894480" cy="380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07" name="Shape 13"/>
                <p:cNvSpPr/>
                <p:nvPr/>
              </p:nvSpPr>
              <p:spPr>
                <a:xfrm>
                  <a:off x="-1" y="101185"/>
                  <a:ext cx="429741" cy="3623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08" name="Shape 14"/>
                <p:cNvSpPr/>
                <p:nvPr/>
              </p:nvSpPr>
              <p:spPr>
                <a:xfrm>
                  <a:off x="428331" y="259435"/>
                  <a:ext cx="438937" cy="1934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09" name="Shape 15"/>
                <p:cNvSpPr/>
                <p:nvPr/>
              </p:nvSpPr>
              <p:spPr>
                <a:xfrm>
                  <a:off x="0" y="-1"/>
                  <a:ext cx="894480" cy="3805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015" name="Group 26"/>
              <p:cNvGrpSpPr/>
              <p:nvPr/>
            </p:nvGrpSpPr>
            <p:grpSpPr>
              <a:xfrm>
                <a:off x="168083" y="173241"/>
                <a:ext cx="895918" cy="463558"/>
                <a:chOff x="0" y="0"/>
                <a:chExt cx="895916" cy="463557"/>
              </a:xfrm>
            </p:grpSpPr>
            <p:sp>
              <p:nvSpPr>
                <p:cNvPr id="5011" name="Shape 8"/>
                <p:cNvSpPr/>
                <p:nvPr/>
              </p:nvSpPr>
              <p:spPr>
                <a:xfrm>
                  <a:off x="-1" y="82195"/>
                  <a:ext cx="894480" cy="3805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12" name="Shape 9"/>
                <p:cNvSpPr/>
                <p:nvPr/>
              </p:nvSpPr>
              <p:spPr>
                <a:xfrm>
                  <a:off x="0" y="101185"/>
                  <a:ext cx="429740" cy="3623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13" name="Shape 10"/>
                <p:cNvSpPr/>
                <p:nvPr/>
              </p:nvSpPr>
              <p:spPr>
                <a:xfrm>
                  <a:off x="430441" y="259435"/>
                  <a:ext cx="438938" cy="1934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14" name="Shape 11"/>
                <p:cNvSpPr/>
                <p:nvPr/>
              </p:nvSpPr>
              <p:spPr>
                <a:xfrm>
                  <a:off x="1438" y="0"/>
                  <a:ext cx="894479" cy="3805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020" name="Group 27"/>
              <p:cNvGrpSpPr/>
              <p:nvPr/>
            </p:nvGrpSpPr>
            <p:grpSpPr>
              <a:xfrm>
                <a:off x="175233" y="0"/>
                <a:ext cx="895916" cy="468509"/>
                <a:chOff x="0" y="0"/>
                <a:chExt cx="895914" cy="468508"/>
              </a:xfrm>
            </p:grpSpPr>
            <p:sp>
              <p:nvSpPr>
                <p:cNvPr id="5016" name="Shape 16"/>
                <p:cNvSpPr/>
                <p:nvPr/>
              </p:nvSpPr>
              <p:spPr>
                <a:xfrm>
                  <a:off x="1438" y="87948"/>
                  <a:ext cx="894477" cy="380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17" name="Shape 17"/>
                <p:cNvSpPr/>
                <p:nvPr/>
              </p:nvSpPr>
              <p:spPr>
                <a:xfrm>
                  <a:off x="1438" y="104828"/>
                  <a:ext cx="429739" cy="3623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18" name="Shape 18"/>
                <p:cNvSpPr/>
                <p:nvPr/>
              </p:nvSpPr>
              <p:spPr>
                <a:xfrm>
                  <a:off x="429770" y="265189"/>
                  <a:ext cx="438938" cy="1934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19" name="Shape 19"/>
                <p:cNvSpPr/>
                <p:nvPr/>
              </p:nvSpPr>
              <p:spPr>
                <a:xfrm>
                  <a:off x="-1" y="0"/>
                  <a:ext cx="894478" cy="3805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026" name="Group 9"/>
            <p:cNvGrpSpPr/>
            <p:nvPr/>
          </p:nvGrpSpPr>
          <p:grpSpPr>
            <a:xfrm>
              <a:off x="-1" y="-1"/>
              <a:ext cx="1047111" cy="1258144"/>
              <a:chOff x="0" y="0"/>
              <a:chExt cx="1047109" cy="1258142"/>
            </a:xfrm>
          </p:grpSpPr>
          <p:sp>
            <p:nvSpPr>
              <p:cNvPr id="5022" name="Shape 20"/>
              <p:cNvSpPr/>
              <p:nvPr/>
            </p:nvSpPr>
            <p:spPr>
              <a:xfrm>
                <a:off x="118163" y="272190"/>
                <a:ext cx="677484" cy="8256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74" y="13386"/>
                    </a:moveTo>
                    <a:cubicBezTo>
                      <a:pt x="21037" y="12061"/>
                      <a:pt x="21600" y="10517"/>
                      <a:pt x="21600" y="8862"/>
                    </a:cubicBezTo>
                    <a:cubicBezTo>
                      <a:pt x="21600" y="3968"/>
                      <a:pt x="16765" y="0"/>
                      <a:pt x="10800" y="0"/>
                    </a:cubicBezTo>
                    <a:cubicBezTo>
                      <a:pt x="4835" y="0"/>
                      <a:pt x="0" y="3968"/>
                      <a:pt x="0" y="8862"/>
                    </a:cubicBezTo>
                    <a:cubicBezTo>
                      <a:pt x="0" y="10517"/>
                      <a:pt x="563" y="12061"/>
                      <a:pt x="1525" y="13386"/>
                    </a:cubicBezTo>
                    <a:lnTo>
                      <a:pt x="1484" y="13386"/>
                    </a:lnTo>
                    <a:cubicBezTo>
                      <a:pt x="5914" y="19018"/>
                      <a:pt x="5455" y="21600"/>
                      <a:pt x="5455" y="21600"/>
                    </a:cubicBezTo>
                    <a:lnTo>
                      <a:pt x="16145" y="21600"/>
                    </a:lnTo>
                    <a:cubicBezTo>
                      <a:pt x="16145" y="21600"/>
                      <a:pt x="15684" y="19018"/>
                      <a:pt x="20114" y="13386"/>
                    </a:cubicBezTo>
                    <a:cubicBezTo>
                      <a:pt x="20114" y="13386"/>
                      <a:pt x="20074" y="13386"/>
                      <a:pt x="20074" y="13386"/>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23" name="Shape 25"/>
              <p:cNvSpPr/>
              <p:nvPr/>
            </p:nvSpPr>
            <p:spPr>
              <a:xfrm>
                <a:off x="455764" y="272190"/>
                <a:ext cx="340421" cy="9859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64" y="11210"/>
                    </a:moveTo>
                    <a:cubicBezTo>
                      <a:pt x="20480" y="10100"/>
                      <a:pt x="21600" y="8808"/>
                      <a:pt x="21600" y="7422"/>
                    </a:cubicBezTo>
                    <a:cubicBezTo>
                      <a:pt x="21600" y="3323"/>
                      <a:pt x="11978" y="0"/>
                      <a:pt x="106" y="0"/>
                    </a:cubicBezTo>
                    <a:cubicBezTo>
                      <a:pt x="71" y="0"/>
                      <a:pt x="36" y="1"/>
                      <a:pt x="0" y="1"/>
                    </a:cubicBezTo>
                    <a:lnTo>
                      <a:pt x="0" y="21600"/>
                    </a:lnTo>
                    <a:lnTo>
                      <a:pt x="9070" y="21600"/>
                    </a:lnTo>
                    <a:cubicBezTo>
                      <a:pt x="9462" y="21600"/>
                      <a:pt x="9783" y="21484"/>
                      <a:pt x="9783" y="21340"/>
                    </a:cubicBezTo>
                    <a:cubicBezTo>
                      <a:pt x="9783" y="21197"/>
                      <a:pt x="9462" y="21080"/>
                      <a:pt x="9070" y="21080"/>
                    </a:cubicBezTo>
                    <a:lnTo>
                      <a:pt x="8925" y="21080"/>
                    </a:lnTo>
                    <a:lnTo>
                      <a:pt x="10218" y="20303"/>
                    </a:lnTo>
                    <a:lnTo>
                      <a:pt x="11008" y="20303"/>
                    </a:lnTo>
                    <a:cubicBezTo>
                      <a:pt x="11491" y="20303"/>
                      <a:pt x="11877" y="20161"/>
                      <a:pt x="11877" y="19987"/>
                    </a:cubicBezTo>
                    <a:cubicBezTo>
                      <a:pt x="11877" y="19811"/>
                      <a:pt x="11491" y="19670"/>
                      <a:pt x="11008" y="19670"/>
                    </a:cubicBezTo>
                    <a:lnTo>
                      <a:pt x="10744" y="19670"/>
                    </a:lnTo>
                    <a:lnTo>
                      <a:pt x="10744" y="19058"/>
                    </a:lnTo>
                    <a:lnTo>
                      <a:pt x="11008" y="19058"/>
                    </a:lnTo>
                    <a:cubicBezTo>
                      <a:pt x="11491" y="19058"/>
                      <a:pt x="11877" y="18916"/>
                      <a:pt x="11877" y="18742"/>
                    </a:cubicBezTo>
                    <a:cubicBezTo>
                      <a:pt x="11877" y="18567"/>
                      <a:pt x="11491" y="18425"/>
                      <a:pt x="11008" y="18425"/>
                    </a:cubicBezTo>
                    <a:lnTo>
                      <a:pt x="10744" y="18425"/>
                    </a:lnTo>
                    <a:lnTo>
                      <a:pt x="10744" y="18089"/>
                    </a:lnTo>
                    <a:cubicBezTo>
                      <a:pt x="10744" y="18089"/>
                      <a:pt x="9826" y="15927"/>
                      <a:pt x="18643" y="11210"/>
                    </a:cubicBezTo>
                    <a:cubicBezTo>
                      <a:pt x="18643" y="11210"/>
                      <a:pt x="18564" y="11210"/>
                      <a:pt x="18564" y="1121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24" name="Freeform 19"/>
              <p:cNvSpPr/>
              <p:nvPr/>
            </p:nvSpPr>
            <p:spPr>
              <a:xfrm>
                <a:off x="-1" y="-1"/>
                <a:ext cx="1047111" cy="1246320"/>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10054" y="11488"/>
                    </a:moveTo>
                    <a:cubicBezTo>
                      <a:pt x="9929" y="11595"/>
                      <a:pt x="9806" y="11702"/>
                      <a:pt x="9680" y="11807"/>
                    </a:cubicBezTo>
                    <a:lnTo>
                      <a:pt x="9125" y="12268"/>
                    </a:lnTo>
                    <a:lnTo>
                      <a:pt x="9001" y="12371"/>
                    </a:lnTo>
                    <a:lnTo>
                      <a:pt x="8873" y="12274"/>
                    </a:lnTo>
                    <a:cubicBezTo>
                      <a:pt x="8710" y="12151"/>
                      <a:pt x="8553" y="12023"/>
                      <a:pt x="8393" y="11898"/>
                    </a:cubicBezTo>
                    <a:cubicBezTo>
                      <a:pt x="8270" y="11799"/>
                      <a:pt x="8145" y="11701"/>
                      <a:pt x="8022" y="11602"/>
                    </a:cubicBezTo>
                    <a:cubicBezTo>
                      <a:pt x="7851" y="11744"/>
                      <a:pt x="7680" y="11886"/>
                      <a:pt x="7505" y="12025"/>
                    </a:cubicBezTo>
                    <a:lnTo>
                      <a:pt x="7427" y="12086"/>
                    </a:lnTo>
                    <a:lnTo>
                      <a:pt x="7354" y="12038"/>
                    </a:lnTo>
                    <a:cubicBezTo>
                      <a:pt x="7198" y="11936"/>
                      <a:pt x="7041" y="11835"/>
                      <a:pt x="6886" y="11730"/>
                    </a:cubicBezTo>
                    <a:cubicBezTo>
                      <a:pt x="6753" y="11753"/>
                      <a:pt x="6620" y="11775"/>
                      <a:pt x="6487" y="11795"/>
                    </a:cubicBezTo>
                    <a:cubicBezTo>
                      <a:pt x="6492" y="11820"/>
                      <a:pt x="6496" y="11846"/>
                      <a:pt x="6496" y="11873"/>
                    </a:cubicBezTo>
                    <a:cubicBezTo>
                      <a:pt x="6496" y="12052"/>
                      <a:pt x="6371" y="12205"/>
                      <a:pt x="6192" y="12278"/>
                    </a:cubicBezTo>
                    <a:lnTo>
                      <a:pt x="7854" y="19028"/>
                    </a:lnTo>
                    <a:lnTo>
                      <a:pt x="9412" y="19028"/>
                    </a:lnTo>
                    <a:cubicBezTo>
                      <a:pt x="9412" y="19028"/>
                      <a:pt x="10970" y="19028"/>
                      <a:pt x="10970" y="19028"/>
                    </a:cubicBezTo>
                    <a:lnTo>
                      <a:pt x="12633" y="12278"/>
                    </a:lnTo>
                    <a:cubicBezTo>
                      <a:pt x="12453" y="12205"/>
                      <a:pt x="12328" y="12052"/>
                      <a:pt x="12328" y="11873"/>
                    </a:cubicBezTo>
                    <a:cubicBezTo>
                      <a:pt x="12328" y="11822"/>
                      <a:pt x="12340" y="11774"/>
                      <a:pt x="12358" y="11728"/>
                    </a:cubicBezTo>
                    <a:cubicBezTo>
                      <a:pt x="12318" y="11716"/>
                      <a:pt x="12277" y="11705"/>
                      <a:pt x="12236" y="11693"/>
                    </a:cubicBezTo>
                    <a:cubicBezTo>
                      <a:pt x="12056" y="11637"/>
                      <a:pt x="11875" y="11583"/>
                      <a:pt x="11695" y="11526"/>
                    </a:cubicBezTo>
                    <a:cubicBezTo>
                      <a:pt x="11553" y="11695"/>
                      <a:pt x="11412" y="11865"/>
                      <a:pt x="11265" y="12031"/>
                    </a:cubicBezTo>
                    <a:lnTo>
                      <a:pt x="11183" y="12124"/>
                    </a:lnTo>
                    <a:lnTo>
                      <a:pt x="11065" y="12049"/>
                    </a:lnTo>
                    <a:lnTo>
                      <a:pt x="10814" y="11889"/>
                    </a:lnTo>
                    <a:lnTo>
                      <a:pt x="10701" y="12037"/>
                    </a:lnTo>
                    <a:lnTo>
                      <a:pt x="10552" y="12231"/>
                    </a:lnTo>
                    <a:lnTo>
                      <a:pt x="10413" y="12025"/>
                    </a:lnTo>
                    <a:lnTo>
                      <a:pt x="10170" y="11666"/>
                    </a:lnTo>
                    <a:cubicBezTo>
                      <a:pt x="10130" y="11607"/>
                      <a:pt x="10092" y="11548"/>
                      <a:pt x="10054" y="11488"/>
                    </a:cubicBezTo>
                    <a:close/>
                    <a:moveTo>
                      <a:pt x="10144" y="10971"/>
                    </a:moveTo>
                    <a:lnTo>
                      <a:pt x="10259" y="11156"/>
                    </a:lnTo>
                    <a:cubicBezTo>
                      <a:pt x="10335" y="11278"/>
                      <a:pt x="10413" y="11399"/>
                      <a:pt x="10487" y="11522"/>
                    </a:cubicBezTo>
                    <a:lnTo>
                      <a:pt x="10586" y="11684"/>
                    </a:lnTo>
                    <a:lnTo>
                      <a:pt x="10642" y="11619"/>
                    </a:lnTo>
                    <a:lnTo>
                      <a:pt x="10747" y="11495"/>
                    </a:lnTo>
                    <a:lnTo>
                      <a:pt x="10875" y="11590"/>
                    </a:lnTo>
                    <a:lnTo>
                      <a:pt x="11142" y="11789"/>
                    </a:lnTo>
                    <a:cubicBezTo>
                      <a:pt x="11286" y="11648"/>
                      <a:pt x="11432" y="11509"/>
                      <a:pt x="11578" y="11369"/>
                    </a:cubicBezTo>
                    <a:lnTo>
                      <a:pt x="11633" y="11316"/>
                    </a:lnTo>
                    <a:lnTo>
                      <a:pt x="11699" y="11344"/>
                    </a:lnTo>
                    <a:cubicBezTo>
                      <a:pt x="11895" y="11428"/>
                      <a:pt x="12089" y="11516"/>
                      <a:pt x="12284" y="11602"/>
                    </a:cubicBezTo>
                    <a:cubicBezTo>
                      <a:pt x="12322" y="11620"/>
                      <a:pt x="12359" y="11638"/>
                      <a:pt x="12397" y="11655"/>
                    </a:cubicBezTo>
                    <a:cubicBezTo>
                      <a:pt x="12488" y="11517"/>
                      <a:pt x="12661" y="11423"/>
                      <a:pt x="12863" y="11423"/>
                    </a:cubicBezTo>
                    <a:cubicBezTo>
                      <a:pt x="13158" y="11423"/>
                      <a:pt x="13397" y="11624"/>
                      <a:pt x="13397" y="11873"/>
                    </a:cubicBezTo>
                    <a:cubicBezTo>
                      <a:pt x="13397" y="12116"/>
                      <a:pt x="13167" y="12313"/>
                      <a:pt x="12882" y="12321"/>
                    </a:cubicBezTo>
                    <a:lnTo>
                      <a:pt x="11230" y="19028"/>
                    </a:lnTo>
                    <a:lnTo>
                      <a:pt x="12862" y="19028"/>
                    </a:lnTo>
                    <a:lnTo>
                      <a:pt x="12862" y="20529"/>
                    </a:lnTo>
                    <a:lnTo>
                      <a:pt x="12131" y="21600"/>
                    </a:lnTo>
                    <a:lnTo>
                      <a:pt x="6693" y="21600"/>
                    </a:lnTo>
                    <a:lnTo>
                      <a:pt x="5962" y="20529"/>
                    </a:lnTo>
                    <a:lnTo>
                      <a:pt x="5962" y="19028"/>
                    </a:lnTo>
                    <a:lnTo>
                      <a:pt x="7595" y="19028"/>
                    </a:lnTo>
                    <a:lnTo>
                      <a:pt x="5943" y="12321"/>
                    </a:lnTo>
                    <a:cubicBezTo>
                      <a:pt x="5656" y="12313"/>
                      <a:pt x="5427" y="12116"/>
                      <a:pt x="5427" y="11873"/>
                    </a:cubicBezTo>
                    <a:cubicBezTo>
                      <a:pt x="5427" y="11624"/>
                      <a:pt x="5666" y="11423"/>
                      <a:pt x="5962" y="11423"/>
                    </a:cubicBezTo>
                    <a:cubicBezTo>
                      <a:pt x="6192" y="11423"/>
                      <a:pt x="6387" y="11546"/>
                      <a:pt x="6461" y="11718"/>
                    </a:cubicBezTo>
                    <a:cubicBezTo>
                      <a:pt x="6603" y="11675"/>
                      <a:pt x="6744" y="11633"/>
                      <a:pt x="6886" y="11593"/>
                    </a:cubicBezTo>
                    <a:lnTo>
                      <a:pt x="6916" y="11584"/>
                    </a:lnTo>
                    <a:lnTo>
                      <a:pt x="6953" y="11602"/>
                    </a:lnTo>
                    <a:cubicBezTo>
                      <a:pt x="7102" y="11677"/>
                      <a:pt x="7250" y="11754"/>
                      <a:pt x="7397" y="11830"/>
                    </a:cubicBezTo>
                    <a:cubicBezTo>
                      <a:pt x="7565" y="11663"/>
                      <a:pt x="7738" y="11499"/>
                      <a:pt x="7909" y="11334"/>
                    </a:cubicBezTo>
                    <a:lnTo>
                      <a:pt x="8003" y="11243"/>
                    </a:lnTo>
                    <a:lnTo>
                      <a:pt x="8123" y="11326"/>
                    </a:lnTo>
                    <a:cubicBezTo>
                      <a:pt x="8292" y="11443"/>
                      <a:pt x="8456" y="11564"/>
                      <a:pt x="8622" y="11683"/>
                    </a:cubicBezTo>
                    <a:cubicBezTo>
                      <a:pt x="8743" y="11771"/>
                      <a:pt x="8864" y="11858"/>
                      <a:pt x="8985" y="11946"/>
                    </a:cubicBezTo>
                    <a:lnTo>
                      <a:pt x="9411" y="11581"/>
                    </a:lnTo>
                    <a:cubicBezTo>
                      <a:pt x="9594" y="11426"/>
                      <a:pt x="9780" y="11274"/>
                      <a:pt x="9965" y="11120"/>
                    </a:cubicBezTo>
                    <a:close/>
                    <a:moveTo>
                      <a:pt x="18485" y="10349"/>
                    </a:moveTo>
                    <a:cubicBezTo>
                      <a:pt x="18485" y="10349"/>
                      <a:pt x="18485" y="10349"/>
                      <a:pt x="18486" y="10349"/>
                    </a:cubicBezTo>
                    <a:lnTo>
                      <a:pt x="20992" y="10352"/>
                    </a:lnTo>
                    <a:cubicBezTo>
                      <a:pt x="21298" y="10352"/>
                      <a:pt x="21546" y="10562"/>
                      <a:pt x="21546" y="10819"/>
                    </a:cubicBezTo>
                    <a:cubicBezTo>
                      <a:pt x="21545" y="11077"/>
                      <a:pt x="21297" y="11285"/>
                      <a:pt x="20992" y="11285"/>
                    </a:cubicBezTo>
                    <a:cubicBezTo>
                      <a:pt x="20991" y="11285"/>
                      <a:pt x="20991" y="11285"/>
                      <a:pt x="20991" y="11285"/>
                    </a:cubicBezTo>
                    <a:lnTo>
                      <a:pt x="18484" y="11282"/>
                    </a:lnTo>
                    <a:cubicBezTo>
                      <a:pt x="18178" y="11281"/>
                      <a:pt x="17931" y="11072"/>
                      <a:pt x="17931" y="10815"/>
                    </a:cubicBezTo>
                    <a:cubicBezTo>
                      <a:pt x="17931" y="10557"/>
                      <a:pt x="18179" y="10349"/>
                      <a:pt x="18485" y="10349"/>
                    </a:cubicBezTo>
                    <a:close/>
                    <a:moveTo>
                      <a:pt x="554" y="3620"/>
                    </a:moveTo>
                    <a:cubicBezTo>
                      <a:pt x="695" y="3620"/>
                      <a:pt x="837" y="3666"/>
                      <a:pt x="945" y="3757"/>
                    </a:cubicBezTo>
                    <a:cubicBezTo>
                      <a:pt x="945" y="3757"/>
                      <a:pt x="2510" y="5071"/>
                      <a:pt x="2510" y="5071"/>
                    </a:cubicBezTo>
                    <a:cubicBezTo>
                      <a:pt x="2726" y="5253"/>
                      <a:pt x="2727" y="5548"/>
                      <a:pt x="2511" y="5731"/>
                    </a:cubicBezTo>
                    <a:cubicBezTo>
                      <a:pt x="2402" y="5822"/>
                      <a:pt x="2260" y="5868"/>
                      <a:pt x="2118" y="5868"/>
                    </a:cubicBezTo>
                    <a:cubicBezTo>
                      <a:pt x="1977" y="5868"/>
                      <a:pt x="1835" y="5822"/>
                      <a:pt x="1727" y="5732"/>
                    </a:cubicBezTo>
                    <a:lnTo>
                      <a:pt x="163" y="4417"/>
                    </a:lnTo>
                    <a:cubicBezTo>
                      <a:pt x="-54" y="4235"/>
                      <a:pt x="-54" y="3940"/>
                      <a:pt x="162" y="3757"/>
                    </a:cubicBezTo>
                    <a:cubicBezTo>
                      <a:pt x="270" y="3666"/>
                      <a:pt x="412" y="3620"/>
                      <a:pt x="554" y="3620"/>
                    </a:cubicBezTo>
                    <a:close/>
                    <a:moveTo>
                      <a:pt x="17711" y="3145"/>
                    </a:moveTo>
                    <a:cubicBezTo>
                      <a:pt x="17852" y="3145"/>
                      <a:pt x="17994" y="3191"/>
                      <a:pt x="18102" y="3282"/>
                    </a:cubicBezTo>
                    <a:cubicBezTo>
                      <a:pt x="18318" y="3464"/>
                      <a:pt x="18318" y="3760"/>
                      <a:pt x="18101" y="3942"/>
                    </a:cubicBezTo>
                    <a:lnTo>
                      <a:pt x="16531" y="5260"/>
                    </a:lnTo>
                    <a:cubicBezTo>
                      <a:pt x="16423" y="5351"/>
                      <a:pt x="16282" y="5396"/>
                      <a:pt x="16140" y="5396"/>
                    </a:cubicBezTo>
                    <a:cubicBezTo>
                      <a:pt x="15998" y="5396"/>
                      <a:pt x="15856" y="5351"/>
                      <a:pt x="15748" y="5259"/>
                    </a:cubicBezTo>
                    <a:cubicBezTo>
                      <a:pt x="15532" y="5077"/>
                      <a:pt x="15533" y="4782"/>
                      <a:pt x="15749" y="4600"/>
                    </a:cubicBezTo>
                    <a:lnTo>
                      <a:pt x="17319" y="3281"/>
                    </a:lnTo>
                    <a:cubicBezTo>
                      <a:pt x="17427" y="3190"/>
                      <a:pt x="17569" y="3145"/>
                      <a:pt x="17711" y="3145"/>
                    </a:cubicBezTo>
                    <a:close/>
                    <a:moveTo>
                      <a:pt x="9328" y="0"/>
                    </a:moveTo>
                    <a:cubicBezTo>
                      <a:pt x="9328" y="0"/>
                      <a:pt x="9328" y="0"/>
                      <a:pt x="9329" y="0"/>
                    </a:cubicBezTo>
                    <a:cubicBezTo>
                      <a:pt x="9634" y="0"/>
                      <a:pt x="9882" y="210"/>
                      <a:pt x="9882" y="467"/>
                    </a:cubicBezTo>
                    <a:lnTo>
                      <a:pt x="9878" y="2460"/>
                    </a:lnTo>
                    <a:cubicBezTo>
                      <a:pt x="9877" y="2717"/>
                      <a:pt x="9630" y="2926"/>
                      <a:pt x="9324" y="2926"/>
                    </a:cubicBezTo>
                    <a:cubicBezTo>
                      <a:pt x="9324" y="2926"/>
                      <a:pt x="9323" y="2926"/>
                      <a:pt x="9323" y="2926"/>
                    </a:cubicBezTo>
                    <a:cubicBezTo>
                      <a:pt x="9017" y="2925"/>
                      <a:pt x="8770" y="2716"/>
                      <a:pt x="8770" y="2459"/>
                    </a:cubicBezTo>
                    <a:lnTo>
                      <a:pt x="8774" y="466"/>
                    </a:lnTo>
                    <a:cubicBezTo>
                      <a:pt x="8774" y="208"/>
                      <a:pt x="9022" y="0"/>
                      <a:pt x="9328"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25" name="Freeform 20"/>
              <p:cNvSpPr/>
              <p:nvPr/>
            </p:nvSpPr>
            <p:spPr>
              <a:xfrm>
                <a:off x="272194" y="1114084"/>
                <a:ext cx="371011" cy="1440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497" y="18038"/>
                    </a:moveTo>
                    <a:lnTo>
                      <a:pt x="18944" y="18038"/>
                    </a:lnTo>
                    <a:cubicBezTo>
                      <a:pt x="19304" y="18038"/>
                      <a:pt x="19598" y="18839"/>
                      <a:pt x="19598" y="19821"/>
                    </a:cubicBezTo>
                    <a:cubicBezTo>
                      <a:pt x="19598" y="20805"/>
                      <a:pt x="19304" y="21600"/>
                      <a:pt x="18944" y="21600"/>
                    </a:cubicBezTo>
                    <a:lnTo>
                      <a:pt x="2497" y="21600"/>
                    </a:lnTo>
                    <a:cubicBezTo>
                      <a:pt x="2134" y="21600"/>
                      <a:pt x="1843" y="20805"/>
                      <a:pt x="1843" y="19821"/>
                    </a:cubicBezTo>
                    <a:cubicBezTo>
                      <a:pt x="1843" y="18839"/>
                      <a:pt x="2134" y="18038"/>
                      <a:pt x="2497" y="18038"/>
                    </a:cubicBezTo>
                    <a:close/>
                    <a:moveTo>
                      <a:pt x="794" y="8544"/>
                    </a:moveTo>
                    <a:lnTo>
                      <a:pt x="20803" y="8544"/>
                    </a:lnTo>
                    <a:cubicBezTo>
                      <a:pt x="21246" y="8544"/>
                      <a:pt x="21600" y="9514"/>
                      <a:pt x="21600" y="10714"/>
                    </a:cubicBezTo>
                    <a:cubicBezTo>
                      <a:pt x="21600" y="11908"/>
                      <a:pt x="21246" y="12878"/>
                      <a:pt x="20803" y="12878"/>
                    </a:cubicBezTo>
                    <a:lnTo>
                      <a:pt x="794" y="12878"/>
                    </a:lnTo>
                    <a:cubicBezTo>
                      <a:pt x="357" y="12878"/>
                      <a:pt x="0" y="11908"/>
                      <a:pt x="0" y="10714"/>
                    </a:cubicBezTo>
                    <a:cubicBezTo>
                      <a:pt x="0" y="9514"/>
                      <a:pt x="357" y="8544"/>
                      <a:pt x="794" y="8544"/>
                    </a:cubicBezTo>
                    <a:close/>
                    <a:moveTo>
                      <a:pt x="794" y="0"/>
                    </a:moveTo>
                    <a:lnTo>
                      <a:pt x="20803" y="0"/>
                    </a:lnTo>
                    <a:cubicBezTo>
                      <a:pt x="21246" y="0"/>
                      <a:pt x="21600" y="972"/>
                      <a:pt x="21600" y="2171"/>
                    </a:cubicBezTo>
                    <a:cubicBezTo>
                      <a:pt x="21600" y="3363"/>
                      <a:pt x="21246" y="4336"/>
                      <a:pt x="20803" y="4336"/>
                    </a:cubicBezTo>
                    <a:lnTo>
                      <a:pt x="794" y="4336"/>
                    </a:lnTo>
                    <a:cubicBezTo>
                      <a:pt x="357" y="4336"/>
                      <a:pt x="0" y="3363"/>
                      <a:pt x="0" y="2171"/>
                    </a:cubicBezTo>
                    <a:cubicBezTo>
                      <a:pt x="0" y="972"/>
                      <a:pt x="357" y="0"/>
                      <a:pt x="794" y="0"/>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041" name="Group 329"/>
          <p:cNvGrpSpPr/>
          <p:nvPr/>
        </p:nvGrpSpPr>
        <p:grpSpPr>
          <a:xfrm>
            <a:off x="3016715" y="1801136"/>
            <a:ext cx="1358170" cy="1553630"/>
            <a:chOff x="0" y="0"/>
            <a:chExt cx="1358168" cy="1553629"/>
          </a:xfrm>
        </p:grpSpPr>
        <p:grpSp>
          <p:nvGrpSpPr>
            <p:cNvPr id="5033" name="Group 42"/>
            <p:cNvGrpSpPr/>
            <p:nvPr/>
          </p:nvGrpSpPr>
          <p:grpSpPr>
            <a:xfrm>
              <a:off x="45917" y="0"/>
              <a:ext cx="1312252" cy="1553630"/>
              <a:chOff x="0" y="0"/>
              <a:chExt cx="1312251" cy="1553629"/>
            </a:xfrm>
          </p:grpSpPr>
          <p:sp>
            <p:nvSpPr>
              <p:cNvPr id="5028" name="Freeform 61"/>
              <p:cNvSpPr/>
              <p:nvPr/>
            </p:nvSpPr>
            <p:spPr>
              <a:xfrm rot="1560145">
                <a:off x="251399" y="109930"/>
                <a:ext cx="809453" cy="1333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1" y="10261"/>
                    </a:moveTo>
                    <a:lnTo>
                      <a:pt x="4509" y="10979"/>
                    </a:lnTo>
                    <a:lnTo>
                      <a:pt x="4509" y="10445"/>
                    </a:lnTo>
                    <a:lnTo>
                      <a:pt x="9178" y="10445"/>
                    </a:lnTo>
                    <a:lnTo>
                      <a:pt x="9178" y="12112"/>
                    </a:lnTo>
                    <a:lnTo>
                      <a:pt x="9641" y="12225"/>
                    </a:lnTo>
                    <a:lnTo>
                      <a:pt x="9178" y="12930"/>
                    </a:lnTo>
                    <a:lnTo>
                      <a:pt x="7830" y="12930"/>
                    </a:lnTo>
                    <a:lnTo>
                      <a:pt x="7830" y="14526"/>
                    </a:lnTo>
                    <a:cubicBezTo>
                      <a:pt x="7830" y="14628"/>
                      <a:pt x="7764" y="14730"/>
                      <a:pt x="7636" y="14808"/>
                    </a:cubicBezTo>
                    <a:cubicBezTo>
                      <a:pt x="7508" y="14886"/>
                      <a:pt x="7341" y="14925"/>
                      <a:pt x="7172" y="14925"/>
                    </a:cubicBezTo>
                    <a:lnTo>
                      <a:pt x="6514" y="14925"/>
                    </a:lnTo>
                    <a:cubicBezTo>
                      <a:pt x="6347" y="14925"/>
                      <a:pt x="6177" y="14886"/>
                      <a:pt x="6048" y="14808"/>
                    </a:cubicBezTo>
                    <a:cubicBezTo>
                      <a:pt x="5920" y="14730"/>
                      <a:pt x="5856" y="14628"/>
                      <a:pt x="5856" y="14526"/>
                    </a:cubicBezTo>
                    <a:lnTo>
                      <a:pt x="5856" y="12930"/>
                    </a:lnTo>
                    <a:lnTo>
                      <a:pt x="4483" y="12930"/>
                    </a:lnTo>
                    <a:lnTo>
                      <a:pt x="3497" y="12360"/>
                    </a:lnTo>
                    <a:lnTo>
                      <a:pt x="1686" y="13516"/>
                    </a:lnTo>
                    <a:cubicBezTo>
                      <a:pt x="1568" y="13591"/>
                      <a:pt x="1406" y="13638"/>
                      <a:pt x="1227" y="13641"/>
                    </a:cubicBezTo>
                    <a:cubicBezTo>
                      <a:pt x="1046" y="13643"/>
                      <a:pt x="879" y="13601"/>
                      <a:pt x="756" y="13530"/>
                    </a:cubicBezTo>
                    <a:cubicBezTo>
                      <a:pt x="756" y="13530"/>
                      <a:pt x="281" y="13255"/>
                      <a:pt x="281" y="13255"/>
                    </a:cubicBezTo>
                    <a:cubicBezTo>
                      <a:pt x="157" y="13184"/>
                      <a:pt x="79" y="13086"/>
                      <a:pt x="76" y="12976"/>
                    </a:cubicBezTo>
                    <a:cubicBezTo>
                      <a:pt x="71" y="12865"/>
                      <a:pt x="141" y="12764"/>
                      <a:pt x="256" y="12690"/>
                    </a:cubicBezTo>
                    <a:lnTo>
                      <a:pt x="2071" y="11535"/>
                    </a:lnTo>
                    <a:lnTo>
                      <a:pt x="1158" y="10982"/>
                    </a:lnTo>
                    <a:lnTo>
                      <a:pt x="1087" y="10965"/>
                    </a:lnTo>
                    <a:lnTo>
                      <a:pt x="1099" y="10947"/>
                    </a:lnTo>
                    <a:lnTo>
                      <a:pt x="1091" y="10942"/>
                    </a:lnTo>
                    <a:lnTo>
                      <a:pt x="1101" y="10944"/>
                    </a:lnTo>
                    <a:close/>
                    <a:moveTo>
                      <a:pt x="10093" y="5680"/>
                    </a:moveTo>
                    <a:cubicBezTo>
                      <a:pt x="16449" y="5680"/>
                      <a:pt x="21600" y="9253"/>
                      <a:pt x="21600" y="13661"/>
                    </a:cubicBezTo>
                    <a:cubicBezTo>
                      <a:pt x="21600" y="17791"/>
                      <a:pt x="17077" y="21187"/>
                      <a:pt x="11278" y="21600"/>
                    </a:cubicBezTo>
                    <a:lnTo>
                      <a:pt x="11278" y="18368"/>
                    </a:lnTo>
                    <a:lnTo>
                      <a:pt x="8582" y="18368"/>
                    </a:lnTo>
                    <a:lnTo>
                      <a:pt x="8582" y="18868"/>
                    </a:lnTo>
                    <a:lnTo>
                      <a:pt x="5032" y="18868"/>
                    </a:lnTo>
                    <a:lnTo>
                      <a:pt x="5032" y="18368"/>
                    </a:lnTo>
                    <a:lnTo>
                      <a:pt x="3521" y="18368"/>
                    </a:lnTo>
                    <a:lnTo>
                      <a:pt x="3521" y="17770"/>
                    </a:lnTo>
                    <a:lnTo>
                      <a:pt x="5032" y="17770"/>
                    </a:lnTo>
                    <a:lnTo>
                      <a:pt x="5032" y="17271"/>
                    </a:lnTo>
                    <a:lnTo>
                      <a:pt x="8582" y="17271"/>
                    </a:lnTo>
                    <a:lnTo>
                      <a:pt x="8582" y="17770"/>
                    </a:lnTo>
                    <a:lnTo>
                      <a:pt x="11278" y="17770"/>
                    </a:lnTo>
                    <a:lnTo>
                      <a:pt x="11278" y="17172"/>
                    </a:lnTo>
                    <a:lnTo>
                      <a:pt x="10093" y="17172"/>
                    </a:lnTo>
                    <a:lnTo>
                      <a:pt x="10093" y="16573"/>
                    </a:lnTo>
                    <a:lnTo>
                      <a:pt x="0" y="16573"/>
                    </a:lnTo>
                    <a:lnTo>
                      <a:pt x="0" y="15775"/>
                    </a:lnTo>
                    <a:lnTo>
                      <a:pt x="14384" y="15775"/>
                    </a:lnTo>
                    <a:lnTo>
                      <a:pt x="14384" y="17770"/>
                    </a:lnTo>
                    <a:lnTo>
                      <a:pt x="15694" y="17770"/>
                    </a:lnTo>
                    <a:cubicBezTo>
                      <a:pt x="17409" y="17056"/>
                      <a:pt x="18596" y="15485"/>
                      <a:pt x="18596" y="13661"/>
                    </a:cubicBezTo>
                    <a:cubicBezTo>
                      <a:pt x="18596" y="11164"/>
                      <a:pt x="16370" y="9139"/>
                      <a:pt x="13624" y="9139"/>
                    </a:cubicBezTo>
                    <a:cubicBezTo>
                      <a:pt x="12243" y="9139"/>
                      <a:pt x="10997" y="9649"/>
                      <a:pt x="10093" y="10473"/>
                    </a:cubicBezTo>
                    <a:close/>
                    <a:moveTo>
                      <a:pt x="4529" y="0"/>
                    </a:moveTo>
                    <a:lnTo>
                      <a:pt x="9197" y="0"/>
                    </a:lnTo>
                    <a:cubicBezTo>
                      <a:pt x="9197" y="0"/>
                      <a:pt x="9197" y="2483"/>
                      <a:pt x="9197" y="2483"/>
                    </a:cubicBezTo>
                    <a:lnTo>
                      <a:pt x="4529" y="2483"/>
                    </a:ln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29" name="Shape 10"/>
              <p:cNvSpPr/>
              <p:nvPr/>
            </p:nvSpPr>
            <p:spPr>
              <a:xfrm rot="1560145">
                <a:off x="515833" y="224395"/>
                <a:ext cx="246285" cy="4970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lnTo>
                      <a:pt x="0" y="21600"/>
                    </a:lnTo>
                    <a:cubicBezTo>
                      <a:pt x="0" y="21600"/>
                      <a:pt x="0" y="0"/>
                      <a:pt x="0" y="0"/>
                    </a:cubicBezTo>
                    <a:close/>
                  </a:path>
                </a:pathLst>
              </a:custGeom>
              <a:solidFill>
                <a:srgbClr val="A1E1F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30" name="Shape 11"/>
              <p:cNvSpPr/>
              <p:nvPr/>
            </p:nvSpPr>
            <p:spPr>
              <a:xfrm rot="1560145">
                <a:off x="725843" y="75059"/>
                <a:ext cx="197088" cy="394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31" name="Shape 12"/>
              <p:cNvSpPr/>
              <p:nvPr/>
            </p:nvSpPr>
            <p:spPr>
              <a:xfrm rot="1560145">
                <a:off x="661145" y="371213"/>
                <a:ext cx="221295" cy="221252"/>
              </a:xfrm>
              <a:prstGeom prst="ellipse">
                <a:avLst/>
              </a:pr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32" name="Shape 13"/>
              <p:cNvSpPr/>
              <p:nvPr/>
            </p:nvSpPr>
            <p:spPr>
              <a:xfrm rot="1560145">
                <a:off x="726860" y="434100"/>
                <a:ext cx="93372" cy="932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0"/>
                    </a:moveTo>
                    <a:cubicBezTo>
                      <a:pt x="16781" y="0"/>
                      <a:pt x="21600" y="4834"/>
                      <a:pt x="21600" y="10801"/>
                    </a:cubicBezTo>
                    <a:cubicBezTo>
                      <a:pt x="21600" y="16771"/>
                      <a:pt x="16781" y="21600"/>
                      <a:pt x="10807" y="21600"/>
                    </a:cubicBezTo>
                    <a:cubicBezTo>
                      <a:pt x="4844" y="21600"/>
                      <a:pt x="0" y="16771"/>
                      <a:pt x="0" y="10801"/>
                    </a:cubicBezTo>
                    <a:cubicBezTo>
                      <a:pt x="0" y="4834"/>
                      <a:pt x="4844" y="0"/>
                      <a:pt x="10807"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040" name="Group 43"/>
            <p:cNvGrpSpPr/>
            <p:nvPr/>
          </p:nvGrpSpPr>
          <p:grpSpPr>
            <a:xfrm>
              <a:off x="0" y="610427"/>
              <a:ext cx="1200469" cy="834814"/>
              <a:chOff x="0" y="0"/>
              <a:chExt cx="1200468" cy="834812"/>
            </a:xfrm>
          </p:grpSpPr>
          <p:sp>
            <p:nvSpPr>
              <p:cNvPr id="5034" name="Shape 14"/>
              <p:cNvSpPr/>
              <p:nvPr/>
            </p:nvSpPr>
            <p:spPr>
              <a:xfrm rot="21083148">
                <a:off x="917783" y="519968"/>
                <a:ext cx="232388" cy="2287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747"/>
                    </a:moveTo>
                    <a:cubicBezTo>
                      <a:pt x="17600" y="9265"/>
                      <a:pt x="12744" y="0"/>
                      <a:pt x="12744" y="0"/>
                    </a:cubicBezTo>
                    <a:lnTo>
                      <a:pt x="3905" y="7417"/>
                    </a:lnTo>
                    <a:lnTo>
                      <a:pt x="0" y="17986"/>
                    </a:lnTo>
                    <a:cubicBezTo>
                      <a:pt x="0" y="17986"/>
                      <a:pt x="10021" y="19806"/>
                      <a:pt x="17443" y="21600"/>
                    </a:cubicBezTo>
                    <a:cubicBezTo>
                      <a:pt x="17443" y="21600"/>
                      <a:pt x="21600" y="15747"/>
                      <a:pt x="21600" y="15747"/>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35" name="Shape 15"/>
              <p:cNvSpPr/>
              <p:nvPr/>
            </p:nvSpPr>
            <p:spPr>
              <a:xfrm rot="21083148">
                <a:off x="1119461" y="669181"/>
                <a:ext cx="75882" cy="74155"/>
              </a:xfrm>
              <a:custGeom>
                <a:avLst/>
                <a:gdLst/>
                <a:ahLst/>
                <a:cxnLst>
                  <a:cxn ang="0">
                    <a:pos x="wd2" y="hd2"/>
                  </a:cxn>
                  <a:cxn ang="5400000">
                    <a:pos x="wd2" y="hd2"/>
                  </a:cxn>
                  <a:cxn ang="10800000">
                    <a:pos x="wd2" y="hd2"/>
                  </a:cxn>
                  <a:cxn ang="16200000">
                    <a:pos x="wd2" y="hd2"/>
                  </a:cxn>
                </a:cxnLst>
                <a:rect l="0" t="0" r="r" b="b"/>
                <a:pathLst>
                  <a:path w="19052" h="19683" fill="norm" stroke="1" extrusionOk="0">
                    <a:moveTo>
                      <a:pt x="11490" y="19263"/>
                    </a:moveTo>
                    <a:cubicBezTo>
                      <a:pt x="21600" y="21600"/>
                      <a:pt x="19279" y="13568"/>
                      <a:pt x="17419" y="10438"/>
                    </a:cubicBezTo>
                    <a:cubicBezTo>
                      <a:pt x="15914" y="7901"/>
                      <a:pt x="13747" y="4250"/>
                      <a:pt x="11227" y="0"/>
                    </a:cubicBezTo>
                    <a:lnTo>
                      <a:pt x="0" y="16455"/>
                    </a:lnTo>
                    <a:cubicBezTo>
                      <a:pt x="4589" y="17610"/>
                      <a:pt x="8589" y="18592"/>
                      <a:pt x="11490" y="19263"/>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36" name="Shape 16"/>
              <p:cNvSpPr/>
              <p:nvPr/>
            </p:nvSpPr>
            <p:spPr>
              <a:xfrm rot="21083148">
                <a:off x="153310" y="61064"/>
                <a:ext cx="869063" cy="712685"/>
              </a:xfrm>
              <a:custGeom>
                <a:avLst/>
                <a:gdLst/>
                <a:ahLst/>
                <a:cxnLst>
                  <a:cxn ang="0">
                    <a:pos x="wd2" y="hd2"/>
                  </a:cxn>
                  <a:cxn ang="5400000">
                    <a:pos x="wd2" y="hd2"/>
                  </a:cxn>
                  <a:cxn ang="10800000">
                    <a:pos x="wd2" y="hd2"/>
                  </a:cxn>
                  <a:cxn ang="16200000">
                    <a:pos x="wd2" y="hd2"/>
                  </a:cxn>
                </a:cxnLst>
                <a:rect l="0" t="0" r="r" b="b"/>
                <a:pathLst>
                  <a:path w="21398" h="21283" fill="norm" stroke="1" extrusionOk="0">
                    <a:moveTo>
                      <a:pt x="2500" y="547"/>
                    </a:moveTo>
                    <a:cubicBezTo>
                      <a:pt x="2233" y="997"/>
                      <a:pt x="2221" y="1558"/>
                      <a:pt x="2410" y="1974"/>
                    </a:cubicBezTo>
                    <a:cubicBezTo>
                      <a:pt x="2063" y="1826"/>
                      <a:pt x="1626" y="2016"/>
                      <a:pt x="1357" y="2468"/>
                    </a:cubicBezTo>
                    <a:cubicBezTo>
                      <a:pt x="1042" y="2999"/>
                      <a:pt x="1079" y="3685"/>
                      <a:pt x="1440" y="4001"/>
                    </a:cubicBezTo>
                    <a:cubicBezTo>
                      <a:pt x="1079" y="3685"/>
                      <a:pt x="530" y="3859"/>
                      <a:pt x="215" y="4390"/>
                    </a:cubicBezTo>
                    <a:cubicBezTo>
                      <a:pt x="-101" y="4921"/>
                      <a:pt x="-64" y="5607"/>
                      <a:pt x="297" y="5923"/>
                    </a:cubicBezTo>
                    <a:lnTo>
                      <a:pt x="17672" y="21126"/>
                    </a:lnTo>
                    <a:cubicBezTo>
                      <a:pt x="18033" y="21442"/>
                      <a:pt x="18582" y="21268"/>
                      <a:pt x="18897" y="20737"/>
                    </a:cubicBezTo>
                    <a:cubicBezTo>
                      <a:pt x="19213" y="20207"/>
                      <a:pt x="19176" y="19520"/>
                      <a:pt x="18815" y="19204"/>
                    </a:cubicBezTo>
                    <a:cubicBezTo>
                      <a:pt x="19176" y="19520"/>
                      <a:pt x="19725" y="19346"/>
                      <a:pt x="20040" y="18816"/>
                    </a:cubicBezTo>
                    <a:cubicBezTo>
                      <a:pt x="20308" y="18366"/>
                      <a:pt x="20319" y="17806"/>
                      <a:pt x="20098" y="17453"/>
                    </a:cubicBezTo>
                    <a:cubicBezTo>
                      <a:pt x="20478" y="17536"/>
                      <a:pt x="20915" y="17346"/>
                      <a:pt x="21183" y="16894"/>
                    </a:cubicBezTo>
                    <a:cubicBezTo>
                      <a:pt x="21499" y="16363"/>
                      <a:pt x="21462" y="15677"/>
                      <a:pt x="21101" y="15361"/>
                    </a:cubicBezTo>
                    <a:lnTo>
                      <a:pt x="3726" y="158"/>
                    </a:lnTo>
                    <a:cubicBezTo>
                      <a:pt x="3365" y="-158"/>
                      <a:pt x="2816" y="16"/>
                      <a:pt x="2500" y="54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37" name="Shape 17"/>
              <p:cNvSpPr/>
              <p:nvPr/>
            </p:nvSpPr>
            <p:spPr>
              <a:xfrm rot="21083148">
                <a:off x="201470" y="125841"/>
                <a:ext cx="776241" cy="583978"/>
              </a:xfrm>
              <a:custGeom>
                <a:avLst/>
                <a:gdLst/>
                <a:ahLst/>
                <a:cxnLst>
                  <a:cxn ang="0">
                    <a:pos x="wd2" y="hd2"/>
                  </a:cxn>
                  <a:cxn ang="5400000">
                    <a:pos x="wd2" y="hd2"/>
                  </a:cxn>
                  <a:cxn ang="10800000">
                    <a:pos x="wd2" y="hd2"/>
                  </a:cxn>
                  <a:cxn ang="16200000">
                    <a:pos x="wd2" y="hd2"/>
                  </a:cxn>
                </a:cxnLst>
                <a:rect l="0" t="0" r="r" b="b"/>
                <a:pathLst>
                  <a:path w="21374" h="21215" fill="norm" stroke="1" extrusionOk="0">
                    <a:moveTo>
                      <a:pt x="332" y="2529"/>
                    </a:moveTo>
                    <a:cubicBezTo>
                      <a:pt x="-72" y="2145"/>
                      <a:pt x="-113" y="1310"/>
                      <a:pt x="240" y="664"/>
                    </a:cubicBezTo>
                    <a:cubicBezTo>
                      <a:pt x="593" y="19"/>
                      <a:pt x="1207" y="-193"/>
                      <a:pt x="1611" y="191"/>
                    </a:cubicBezTo>
                    <a:lnTo>
                      <a:pt x="21042" y="18685"/>
                    </a:lnTo>
                    <a:cubicBezTo>
                      <a:pt x="21446" y="19069"/>
                      <a:pt x="21487" y="19904"/>
                      <a:pt x="21134" y="20550"/>
                    </a:cubicBezTo>
                    <a:cubicBezTo>
                      <a:pt x="20781" y="21195"/>
                      <a:pt x="20167" y="21407"/>
                      <a:pt x="19764" y="21023"/>
                    </a:cubicBezTo>
                    <a:cubicBezTo>
                      <a:pt x="19764" y="21023"/>
                      <a:pt x="332" y="2529"/>
                      <a:pt x="332" y="2529"/>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38" name="Shape 18"/>
              <p:cNvSpPr/>
              <p:nvPr/>
            </p:nvSpPr>
            <p:spPr>
              <a:xfrm rot="21083148">
                <a:off x="101887" y="103469"/>
                <a:ext cx="186474" cy="2271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69" y="21600"/>
                    </a:moveTo>
                    <a:lnTo>
                      <a:pt x="21600" y="3240"/>
                    </a:lnTo>
                    <a:lnTo>
                      <a:pt x="16131" y="0"/>
                    </a:lnTo>
                    <a:lnTo>
                      <a:pt x="0" y="18360"/>
                    </a:lnTo>
                    <a:cubicBezTo>
                      <a:pt x="0" y="18360"/>
                      <a:pt x="5469" y="21600"/>
                      <a:pt x="5469"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39" name="Shape 19"/>
              <p:cNvSpPr/>
              <p:nvPr/>
            </p:nvSpPr>
            <p:spPr>
              <a:xfrm rot="21083148">
                <a:off x="16870" y="62559"/>
                <a:ext cx="217807" cy="241678"/>
              </a:xfrm>
              <a:custGeom>
                <a:avLst/>
                <a:gdLst/>
                <a:ahLst/>
                <a:cxnLst>
                  <a:cxn ang="0">
                    <a:pos x="wd2" y="hd2"/>
                  </a:cxn>
                  <a:cxn ang="5400000">
                    <a:pos x="wd2" y="hd2"/>
                  </a:cxn>
                  <a:cxn ang="10800000">
                    <a:pos x="wd2" y="hd2"/>
                  </a:cxn>
                  <a:cxn ang="16200000">
                    <a:pos x="wd2" y="hd2"/>
                  </a:cxn>
                </a:cxnLst>
                <a:rect l="0" t="0" r="r" b="b"/>
                <a:pathLst>
                  <a:path w="20652" h="20318" fill="norm" stroke="1" extrusionOk="0">
                    <a:moveTo>
                      <a:pt x="7448" y="20318"/>
                    </a:moveTo>
                    <a:lnTo>
                      <a:pt x="20652" y="4089"/>
                    </a:lnTo>
                    <a:lnTo>
                      <a:pt x="15978" y="1099"/>
                    </a:lnTo>
                    <a:lnTo>
                      <a:pt x="15973" y="1106"/>
                    </a:lnTo>
                    <a:cubicBezTo>
                      <a:pt x="15904" y="1058"/>
                      <a:pt x="15837" y="1008"/>
                      <a:pt x="15765" y="963"/>
                    </a:cubicBezTo>
                    <a:cubicBezTo>
                      <a:pt x="12256" y="-1282"/>
                      <a:pt x="6455" y="531"/>
                      <a:pt x="2809" y="5013"/>
                    </a:cubicBezTo>
                    <a:cubicBezTo>
                      <a:pt x="-837" y="9495"/>
                      <a:pt x="-948" y="14947"/>
                      <a:pt x="2561" y="17192"/>
                    </a:cubicBezTo>
                    <a:cubicBezTo>
                      <a:pt x="2633" y="17238"/>
                      <a:pt x="2707" y="17279"/>
                      <a:pt x="2780" y="17322"/>
                    </a:cubicBezTo>
                    <a:lnTo>
                      <a:pt x="2774" y="17328"/>
                    </a:lnTo>
                    <a:cubicBezTo>
                      <a:pt x="2774" y="17328"/>
                      <a:pt x="7448" y="20318"/>
                      <a:pt x="7448" y="20318"/>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107" name="Group 324"/>
          <p:cNvGrpSpPr/>
          <p:nvPr/>
        </p:nvGrpSpPr>
        <p:grpSpPr>
          <a:xfrm>
            <a:off x="4564703" y="2131495"/>
            <a:ext cx="1429185" cy="1022355"/>
            <a:chOff x="0" y="0"/>
            <a:chExt cx="1429184" cy="1022353"/>
          </a:xfrm>
        </p:grpSpPr>
        <p:grpSp>
          <p:nvGrpSpPr>
            <p:cNvPr id="5083" name="Group 71"/>
            <p:cNvGrpSpPr/>
            <p:nvPr/>
          </p:nvGrpSpPr>
          <p:grpSpPr>
            <a:xfrm>
              <a:off x="365517" y="0"/>
              <a:ext cx="1063668" cy="1022354"/>
              <a:chOff x="0" y="0"/>
              <a:chExt cx="1063666" cy="1022354"/>
            </a:xfrm>
          </p:grpSpPr>
          <p:sp>
            <p:nvSpPr>
              <p:cNvPr id="5042" name="Shape 6"/>
              <p:cNvSpPr/>
              <p:nvPr/>
            </p:nvSpPr>
            <p:spPr>
              <a:xfrm>
                <a:off x="91940" y="75441"/>
                <a:ext cx="886065" cy="854735"/>
              </a:xfrm>
              <a:custGeom>
                <a:avLst/>
                <a:gdLst/>
                <a:ahLst/>
                <a:cxnLst>
                  <a:cxn ang="0">
                    <a:pos x="wd2" y="hd2"/>
                  </a:cxn>
                  <a:cxn ang="5400000">
                    <a:pos x="wd2" y="hd2"/>
                  </a:cxn>
                  <a:cxn ang="10800000">
                    <a:pos x="wd2" y="hd2"/>
                  </a:cxn>
                  <a:cxn ang="16200000">
                    <a:pos x="wd2" y="hd2"/>
                  </a:cxn>
                </a:cxnLst>
                <a:rect l="0" t="0" r="r" b="b"/>
                <a:pathLst>
                  <a:path w="20008" h="20180" fill="norm" stroke="1" extrusionOk="0">
                    <a:moveTo>
                      <a:pt x="19942" y="13030"/>
                    </a:moveTo>
                    <a:cubicBezTo>
                      <a:pt x="19993" y="14110"/>
                      <a:pt x="19745" y="15041"/>
                      <a:pt x="19154" y="15717"/>
                    </a:cubicBezTo>
                    <a:cubicBezTo>
                      <a:pt x="17177" y="17979"/>
                      <a:pt x="12143" y="16533"/>
                      <a:pt x="7909" y="12487"/>
                    </a:cubicBezTo>
                    <a:cubicBezTo>
                      <a:pt x="3675" y="8442"/>
                      <a:pt x="1845" y="3329"/>
                      <a:pt x="3822" y="1067"/>
                    </a:cubicBezTo>
                    <a:cubicBezTo>
                      <a:pt x="4412" y="391"/>
                      <a:pt x="5277" y="49"/>
                      <a:pt x="6310" y="5"/>
                    </a:cubicBezTo>
                    <a:cubicBezTo>
                      <a:pt x="4337" y="-63"/>
                      <a:pt x="2596" y="544"/>
                      <a:pt x="1421" y="1888"/>
                    </a:cubicBezTo>
                    <a:cubicBezTo>
                      <a:pt x="-1416" y="5135"/>
                      <a:pt x="127" y="11439"/>
                      <a:pt x="4867" y="15968"/>
                    </a:cubicBezTo>
                    <a:cubicBezTo>
                      <a:pt x="9607" y="20497"/>
                      <a:pt x="15750" y="21537"/>
                      <a:pt x="18588" y="18290"/>
                    </a:cubicBezTo>
                    <a:cubicBezTo>
                      <a:pt x="19762" y="16946"/>
                      <a:pt x="20184" y="15079"/>
                      <a:pt x="19942" y="13030"/>
                    </a:cubicBezTo>
                    <a:close/>
                  </a:path>
                </a:pathLst>
              </a:custGeom>
              <a:gradFill flip="none" rotWithShape="1">
                <a:gsLst>
                  <a:gs pos="18000">
                    <a:schemeClr val="accent2"/>
                  </a:gs>
                  <a:gs pos="70000">
                    <a:srgbClr val="1E5F5A"/>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43" name="Shape 7"/>
              <p:cNvSpPr/>
              <p:nvPr/>
            </p:nvSpPr>
            <p:spPr>
              <a:xfrm>
                <a:off x="205123" y="7612"/>
                <a:ext cx="128864" cy="1233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660"/>
                    </a:moveTo>
                    <a:lnTo>
                      <a:pt x="9514" y="0"/>
                    </a:lnTo>
                    <a:lnTo>
                      <a:pt x="0" y="13646"/>
                    </a:lnTo>
                    <a:lnTo>
                      <a:pt x="8543" y="21600"/>
                    </a:lnTo>
                    <a:cubicBezTo>
                      <a:pt x="8543" y="21600"/>
                      <a:pt x="21600" y="14660"/>
                      <a:pt x="21600" y="1466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44" name="Shape 8"/>
              <p:cNvSpPr/>
              <p:nvPr/>
            </p:nvSpPr>
            <p:spPr>
              <a:xfrm>
                <a:off x="377238" y="18861"/>
                <a:ext cx="93035" cy="845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598"/>
                    </a:moveTo>
                    <a:lnTo>
                      <a:pt x="12092" y="0"/>
                    </a:lnTo>
                    <a:lnTo>
                      <a:pt x="21600" y="21600"/>
                    </a:lnTo>
                    <a:cubicBezTo>
                      <a:pt x="21600" y="21600"/>
                      <a:pt x="0" y="16598"/>
                      <a:pt x="0" y="1659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45" name="Shape 9"/>
              <p:cNvSpPr/>
              <p:nvPr/>
            </p:nvSpPr>
            <p:spPr>
              <a:xfrm>
                <a:off x="567136" y="91951"/>
                <a:ext cx="41844" cy="639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81" y="21600"/>
                    </a:moveTo>
                    <a:lnTo>
                      <a:pt x="21600" y="0"/>
                    </a:lnTo>
                    <a:lnTo>
                      <a:pt x="0" y="16016"/>
                    </a:lnTo>
                    <a:cubicBezTo>
                      <a:pt x="0" y="16016"/>
                      <a:pt x="20881" y="21600"/>
                      <a:pt x="20881"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46" name="Shape 10"/>
              <p:cNvSpPr/>
              <p:nvPr/>
            </p:nvSpPr>
            <p:spPr>
              <a:xfrm>
                <a:off x="745045" y="221627"/>
                <a:ext cx="62766" cy="580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06" y="21600"/>
                    </a:moveTo>
                    <a:lnTo>
                      <a:pt x="21600" y="5697"/>
                    </a:lnTo>
                    <a:lnTo>
                      <a:pt x="12961" y="0"/>
                    </a:lnTo>
                    <a:lnTo>
                      <a:pt x="0" y="14311"/>
                    </a:lnTo>
                    <a:cubicBezTo>
                      <a:pt x="0" y="14311"/>
                      <a:pt x="7506" y="21600"/>
                      <a:pt x="7506"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47" name="Shape 11"/>
              <p:cNvSpPr/>
              <p:nvPr/>
            </p:nvSpPr>
            <p:spPr>
              <a:xfrm>
                <a:off x="855859" y="377237"/>
                <a:ext cx="101047" cy="405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70" y="20413"/>
                    </a:moveTo>
                    <a:lnTo>
                      <a:pt x="21600" y="21600"/>
                    </a:lnTo>
                    <a:lnTo>
                      <a:pt x="15320" y="0"/>
                    </a:lnTo>
                    <a:lnTo>
                      <a:pt x="0" y="1187"/>
                    </a:lnTo>
                    <a:cubicBezTo>
                      <a:pt x="0" y="1187"/>
                      <a:pt x="6470" y="20413"/>
                      <a:pt x="6470" y="2041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48" name="Shape 12"/>
              <p:cNvSpPr/>
              <p:nvPr/>
            </p:nvSpPr>
            <p:spPr>
              <a:xfrm>
                <a:off x="938380" y="513986"/>
                <a:ext cx="103866" cy="753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56" y="12416"/>
                    </a:moveTo>
                    <a:lnTo>
                      <a:pt x="21600" y="21600"/>
                    </a:lnTo>
                    <a:lnTo>
                      <a:pt x="19255" y="9724"/>
                    </a:lnTo>
                    <a:lnTo>
                      <a:pt x="0" y="0"/>
                    </a:lnTo>
                    <a:cubicBezTo>
                      <a:pt x="0" y="0"/>
                      <a:pt x="3456" y="12416"/>
                      <a:pt x="3456" y="12416"/>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49" name="Shape 13"/>
              <p:cNvSpPr/>
              <p:nvPr/>
            </p:nvSpPr>
            <p:spPr>
              <a:xfrm>
                <a:off x="259890" y="-1"/>
                <a:ext cx="108161" cy="921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99" y="21600"/>
                    </a:moveTo>
                    <a:lnTo>
                      <a:pt x="0" y="1983"/>
                    </a:lnTo>
                    <a:lnTo>
                      <a:pt x="7200" y="0"/>
                    </a:lnTo>
                    <a:lnTo>
                      <a:pt x="21600" y="19722"/>
                    </a:lnTo>
                    <a:cubicBezTo>
                      <a:pt x="21600" y="19722"/>
                      <a:pt x="14399" y="21600"/>
                      <a:pt x="14399"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0" name="Shape 14"/>
              <p:cNvSpPr/>
              <p:nvPr/>
            </p:nvSpPr>
            <p:spPr>
              <a:xfrm>
                <a:off x="429108" y="18861"/>
                <a:ext cx="79681" cy="94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0498" y="2287"/>
                    </a:lnTo>
                    <a:lnTo>
                      <a:pt x="0" y="0"/>
                    </a:lnTo>
                    <a:lnTo>
                      <a:pt x="11102" y="19313"/>
                    </a:lnTo>
                    <a:cubicBezTo>
                      <a:pt x="11102" y="19313"/>
                      <a:pt x="21600" y="21600"/>
                      <a:pt x="21600"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1" name="Shape 15"/>
              <p:cNvSpPr/>
              <p:nvPr/>
            </p:nvSpPr>
            <p:spPr>
              <a:xfrm>
                <a:off x="605938" y="91951"/>
                <a:ext cx="48579" cy="906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5233"/>
                    </a:moveTo>
                    <a:lnTo>
                      <a:pt x="20981" y="21600"/>
                    </a:lnTo>
                    <a:lnTo>
                      <a:pt x="21600" y="6367"/>
                    </a:lnTo>
                    <a:lnTo>
                      <a:pt x="619" y="0"/>
                    </a:lnTo>
                    <a:cubicBezTo>
                      <a:pt x="619" y="0"/>
                      <a:pt x="0" y="15233"/>
                      <a:pt x="0" y="15233"/>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2" name="Shape 16"/>
              <p:cNvSpPr/>
              <p:nvPr/>
            </p:nvSpPr>
            <p:spPr>
              <a:xfrm>
                <a:off x="766265" y="238131"/>
                <a:ext cx="58165" cy="583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78" y="21600"/>
                    </a:moveTo>
                    <a:lnTo>
                      <a:pt x="21600" y="6376"/>
                    </a:lnTo>
                    <a:lnTo>
                      <a:pt x="15208" y="0"/>
                    </a:lnTo>
                    <a:lnTo>
                      <a:pt x="0" y="15829"/>
                    </a:lnTo>
                    <a:cubicBezTo>
                      <a:pt x="0" y="15829"/>
                      <a:pt x="6778" y="21600"/>
                      <a:pt x="6778"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3" name="Shape 17"/>
              <p:cNvSpPr/>
              <p:nvPr/>
            </p:nvSpPr>
            <p:spPr>
              <a:xfrm>
                <a:off x="886509" y="414961"/>
                <a:ext cx="70778" cy="449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9"/>
                    </a:lnTo>
                    <a:lnTo>
                      <a:pt x="9102" y="21600"/>
                    </a:lnTo>
                    <a:cubicBezTo>
                      <a:pt x="9102" y="21600"/>
                      <a:pt x="0" y="0"/>
                      <a:pt x="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4" name="Shape 18"/>
              <p:cNvSpPr/>
              <p:nvPr/>
            </p:nvSpPr>
            <p:spPr>
              <a:xfrm>
                <a:off x="954884" y="556425"/>
                <a:ext cx="87248" cy="890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04" y="20448"/>
                    </a:moveTo>
                    <a:lnTo>
                      <a:pt x="6906" y="21600"/>
                    </a:lnTo>
                    <a:lnTo>
                      <a:pt x="21600" y="7776"/>
                    </a:lnTo>
                    <a:lnTo>
                      <a:pt x="0" y="0"/>
                    </a:lnTo>
                    <a:cubicBezTo>
                      <a:pt x="0" y="0"/>
                      <a:pt x="2204" y="20448"/>
                      <a:pt x="2204" y="20448"/>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5" name="Shape 19"/>
              <p:cNvSpPr/>
              <p:nvPr/>
            </p:nvSpPr>
            <p:spPr>
              <a:xfrm>
                <a:off x="363102" y="181539"/>
                <a:ext cx="500633" cy="475008"/>
              </a:xfrm>
              <a:custGeom>
                <a:avLst/>
                <a:gdLst/>
                <a:ahLst/>
                <a:cxnLst>
                  <a:cxn ang="0">
                    <a:pos x="wd2" y="hd2"/>
                  </a:cxn>
                  <a:cxn ang="5400000">
                    <a:pos x="wd2" y="hd2"/>
                  </a:cxn>
                  <a:cxn ang="10800000">
                    <a:pos x="wd2" y="hd2"/>
                  </a:cxn>
                  <a:cxn ang="16200000">
                    <a:pos x="wd2" y="hd2"/>
                  </a:cxn>
                </a:cxnLst>
                <a:rect l="0" t="0" r="r" b="b"/>
                <a:pathLst>
                  <a:path w="19981" h="20016" fill="norm" stroke="1" extrusionOk="0">
                    <a:moveTo>
                      <a:pt x="14233" y="5107"/>
                    </a:moveTo>
                    <a:cubicBezTo>
                      <a:pt x="9238" y="289"/>
                      <a:pt x="3289" y="-1423"/>
                      <a:pt x="947" y="1284"/>
                    </a:cubicBezTo>
                    <a:cubicBezTo>
                      <a:pt x="-28" y="2410"/>
                      <a:pt x="-223" y="4125"/>
                      <a:pt x="239" y="6090"/>
                    </a:cubicBezTo>
                    <a:cubicBezTo>
                      <a:pt x="2697" y="5783"/>
                      <a:pt x="6410" y="7483"/>
                      <a:pt x="9706" y="10663"/>
                    </a:cubicBezTo>
                    <a:cubicBezTo>
                      <a:pt x="12897" y="13742"/>
                      <a:pt x="14814" y="17356"/>
                      <a:pt x="14870" y="19954"/>
                    </a:cubicBezTo>
                    <a:cubicBezTo>
                      <a:pt x="16631" y="20177"/>
                      <a:pt x="18112" y="19799"/>
                      <a:pt x="19034" y="18734"/>
                    </a:cubicBezTo>
                    <a:cubicBezTo>
                      <a:pt x="21377" y="16027"/>
                      <a:pt x="19227" y="9926"/>
                      <a:pt x="14233" y="5107"/>
                    </a:cubicBezTo>
                    <a:close/>
                  </a:path>
                </a:pathLst>
              </a:custGeom>
              <a:gradFill flip="none" rotWithShape="1">
                <a:gsLst>
                  <a:gs pos="12000">
                    <a:srgbClr val="1E5F5A"/>
                  </a:gs>
                  <a:gs pos="48000">
                    <a:srgbClr val="2D8F87"/>
                  </a:gs>
                  <a:gs pos="100000">
                    <a:srgbClr val="010101"/>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6" name="Shape 20"/>
              <p:cNvSpPr/>
              <p:nvPr/>
            </p:nvSpPr>
            <p:spPr>
              <a:xfrm>
                <a:off x="226340" y="75453"/>
                <a:ext cx="749561" cy="710996"/>
              </a:xfrm>
              <a:custGeom>
                <a:avLst/>
                <a:gdLst/>
                <a:ahLst/>
                <a:cxnLst>
                  <a:cxn ang="0">
                    <a:pos x="wd2" y="hd2"/>
                  </a:cxn>
                  <a:cxn ang="5400000">
                    <a:pos x="wd2" y="hd2"/>
                  </a:cxn>
                  <a:cxn ang="10800000">
                    <a:pos x="wd2" y="hd2"/>
                  </a:cxn>
                  <a:cxn ang="16200000">
                    <a:pos x="wd2" y="hd2"/>
                  </a:cxn>
                </a:cxnLst>
                <a:rect l="0" t="0" r="r" b="b"/>
                <a:pathLst>
                  <a:path w="18956" h="18912" fill="norm" stroke="1" extrusionOk="0">
                    <a:moveTo>
                      <a:pt x="15534" y="14638"/>
                    </a:moveTo>
                    <a:cubicBezTo>
                      <a:pt x="14050" y="16347"/>
                      <a:pt x="10281" y="15266"/>
                      <a:pt x="7116" y="12225"/>
                    </a:cubicBezTo>
                    <a:cubicBezTo>
                      <a:pt x="3951" y="9183"/>
                      <a:pt x="2589" y="5332"/>
                      <a:pt x="4073" y="3623"/>
                    </a:cubicBezTo>
                    <a:cubicBezTo>
                      <a:pt x="5558" y="1915"/>
                      <a:pt x="9327" y="2995"/>
                      <a:pt x="12492" y="6037"/>
                    </a:cubicBezTo>
                    <a:cubicBezTo>
                      <a:pt x="15657" y="9078"/>
                      <a:pt x="17019" y="12929"/>
                      <a:pt x="15534" y="14638"/>
                    </a:cubicBezTo>
                    <a:close/>
                    <a:moveTo>
                      <a:pt x="13487" y="4842"/>
                    </a:moveTo>
                    <a:cubicBezTo>
                      <a:pt x="8745" y="285"/>
                      <a:pt x="3106" y="-1344"/>
                      <a:pt x="892" y="1204"/>
                    </a:cubicBezTo>
                    <a:cubicBezTo>
                      <a:pt x="-1322" y="3752"/>
                      <a:pt x="727" y="9513"/>
                      <a:pt x="5469" y="14070"/>
                    </a:cubicBezTo>
                    <a:cubicBezTo>
                      <a:pt x="10211" y="18627"/>
                      <a:pt x="15850" y="20256"/>
                      <a:pt x="18064" y="17708"/>
                    </a:cubicBezTo>
                    <a:cubicBezTo>
                      <a:pt x="20278" y="15159"/>
                      <a:pt x="18229" y="9399"/>
                      <a:pt x="13487" y="4842"/>
                    </a:cubicBezTo>
                    <a:close/>
                  </a:path>
                </a:pathLst>
              </a:custGeom>
              <a:gradFill flip="none" rotWithShape="1">
                <a:gsLst>
                  <a:gs pos="12000">
                    <a:srgbClr val="88DAD3"/>
                  </a:gs>
                  <a:gs pos="79000">
                    <a:srgbClr val="2D8F8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7" name="Shape 21"/>
              <p:cNvSpPr/>
              <p:nvPr/>
            </p:nvSpPr>
            <p:spPr>
              <a:xfrm>
                <a:off x="41899" y="80162"/>
                <a:ext cx="195862" cy="1822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232"/>
                    </a:moveTo>
                    <a:lnTo>
                      <a:pt x="14858" y="17801"/>
                    </a:lnTo>
                    <a:lnTo>
                      <a:pt x="7331" y="16605"/>
                    </a:lnTo>
                    <a:lnTo>
                      <a:pt x="3796" y="21600"/>
                    </a:lnTo>
                    <a:lnTo>
                      <a:pt x="0" y="18786"/>
                    </a:lnTo>
                    <a:lnTo>
                      <a:pt x="11782" y="0"/>
                    </a:lnTo>
                    <a:cubicBezTo>
                      <a:pt x="11782" y="0"/>
                      <a:pt x="21600" y="8232"/>
                      <a:pt x="21600" y="8232"/>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8" name="Shape 22"/>
              <p:cNvSpPr/>
              <p:nvPr/>
            </p:nvSpPr>
            <p:spPr>
              <a:xfrm>
                <a:off x="41899" y="50791"/>
                <a:ext cx="122859" cy="1899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0164"/>
                    </a:lnTo>
                    <a:lnTo>
                      <a:pt x="0" y="21600"/>
                    </a:lnTo>
                    <a:lnTo>
                      <a:pt x="18783" y="3577"/>
                    </a:lnTo>
                    <a:cubicBezTo>
                      <a:pt x="18783" y="3577"/>
                      <a:pt x="21600" y="0"/>
                      <a:pt x="2160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59" name="Shape 23"/>
              <p:cNvSpPr/>
              <p:nvPr/>
            </p:nvSpPr>
            <p:spPr>
              <a:xfrm>
                <a:off x="181545" y="139106"/>
                <a:ext cx="64871" cy="1039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677" y="4985"/>
                      <a:pt x="14382" y="11073"/>
                      <a:pt x="14498" y="17902"/>
                    </a:cubicBezTo>
                    <a:lnTo>
                      <a:pt x="5336" y="21600"/>
                    </a:lnTo>
                    <a:lnTo>
                      <a:pt x="0" y="17993"/>
                    </a:lnTo>
                    <a:cubicBezTo>
                      <a:pt x="0" y="17993"/>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0" name="Shape 24"/>
              <p:cNvSpPr/>
              <p:nvPr/>
            </p:nvSpPr>
            <p:spPr>
              <a:xfrm>
                <a:off x="924233" y="683743"/>
                <a:ext cx="135047" cy="1361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84" y="8989"/>
                    </a:moveTo>
                    <a:cubicBezTo>
                      <a:pt x="1793" y="9848"/>
                      <a:pt x="924" y="10616"/>
                      <a:pt x="0" y="11317"/>
                    </a:cubicBezTo>
                    <a:lnTo>
                      <a:pt x="8226" y="21600"/>
                    </a:lnTo>
                    <a:lnTo>
                      <a:pt x="21600" y="10280"/>
                    </a:lnTo>
                    <a:lnTo>
                      <a:pt x="7345" y="0"/>
                    </a:lnTo>
                    <a:cubicBezTo>
                      <a:pt x="6458" y="3437"/>
                      <a:pt x="4896" y="6479"/>
                      <a:pt x="2584" y="8989"/>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1" name="Shape 25"/>
              <p:cNvSpPr/>
              <p:nvPr/>
            </p:nvSpPr>
            <p:spPr>
              <a:xfrm>
                <a:off x="969570" y="650735"/>
                <a:ext cx="94097" cy="996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00" y="0"/>
                    </a:moveTo>
                    <a:cubicBezTo>
                      <a:pt x="1058" y="2654"/>
                      <a:pt x="648" y="5175"/>
                      <a:pt x="0" y="7564"/>
                    </a:cubicBezTo>
                    <a:lnTo>
                      <a:pt x="20459" y="21600"/>
                    </a:lnTo>
                    <a:lnTo>
                      <a:pt x="21600" y="14549"/>
                    </a:lnTo>
                    <a:cubicBezTo>
                      <a:pt x="21600" y="14549"/>
                      <a:pt x="1200" y="0"/>
                      <a:pt x="120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2" name="Shape 26"/>
              <p:cNvSpPr/>
              <p:nvPr/>
            </p:nvSpPr>
            <p:spPr>
              <a:xfrm>
                <a:off x="787484" y="768622"/>
                <a:ext cx="198686" cy="2166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98" y="1768"/>
                    </a:moveTo>
                    <a:lnTo>
                      <a:pt x="0" y="14084"/>
                    </a:lnTo>
                    <a:lnTo>
                      <a:pt x="5678" y="21600"/>
                    </a:lnTo>
                    <a:lnTo>
                      <a:pt x="21600" y="9764"/>
                    </a:lnTo>
                    <a:lnTo>
                      <a:pt x="12782" y="0"/>
                    </a:lnTo>
                    <a:cubicBezTo>
                      <a:pt x="9868" y="1359"/>
                      <a:pt x="6305" y="1938"/>
                      <a:pt x="2298" y="176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3" name="Shape 27"/>
              <p:cNvSpPr/>
              <p:nvPr/>
            </p:nvSpPr>
            <p:spPr>
              <a:xfrm>
                <a:off x="903014" y="749760"/>
                <a:ext cx="106178" cy="1170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436"/>
                    </a:moveTo>
                    <a:lnTo>
                      <a:pt x="5728" y="0"/>
                    </a:lnTo>
                    <a:cubicBezTo>
                      <a:pt x="4022" y="1403"/>
                      <a:pt x="2092" y="2561"/>
                      <a:pt x="0" y="3527"/>
                    </a:cubicBezTo>
                    <a:lnTo>
                      <a:pt x="16500" y="21600"/>
                    </a:lnTo>
                    <a:lnTo>
                      <a:pt x="16650" y="21490"/>
                    </a:lnTo>
                    <a:cubicBezTo>
                      <a:pt x="16650" y="21490"/>
                      <a:pt x="21600" y="17436"/>
                      <a:pt x="21600" y="17436"/>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4" name="Shape 28"/>
              <p:cNvSpPr/>
              <p:nvPr/>
            </p:nvSpPr>
            <p:spPr>
              <a:xfrm>
                <a:off x="665421" y="889406"/>
                <a:ext cx="193094" cy="1329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68" y="0"/>
                    </a:moveTo>
                    <a:lnTo>
                      <a:pt x="21600" y="467"/>
                    </a:lnTo>
                    <a:lnTo>
                      <a:pt x="5112" y="21600"/>
                    </a:lnTo>
                    <a:lnTo>
                      <a:pt x="0" y="20925"/>
                    </a:lnTo>
                    <a:cubicBezTo>
                      <a:pt x="0" y="20925"/>
                      <a:pt x="15868" y="0"/>
                      <a:pt x="15868"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5" name="Shape 29"/>
              <p:cNvSpPr/>
              <p:nvPr/>
            </p:nvSpPr>
            <p:spPr>
              <a:xfrm>
                <a:off x="622443" y="780410"/>
                <a:ext cx="186561" cy="2390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72" y="0"/>
                    </a:moveTo>
                    <a:lnTo>
                      <a:pt x="21600" y="9962"/>
                    </a:lnTo>
                    <a:lnTo>
                      <a:pt x="5177" y="21600"/>
                    </a:lnTo>
                    <a:lnTo>
                      <a:pt x="0" y="12623"/>
                    </a:lnTo>
                    <a:cubicBezTo>
                      <a:pt x="0" y="12623"/>
                      <a:pt x="16372" y="0"/>
                      <a:pt x="16372"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6" name="Shape 30"/>
              <p:cNvSpPr/>
              <p:nvPr/>
            </p:nvSpPr>
            <p:spPr>
              <a:xfrm>
                <a:off x="436181" y="811061"/>
                <a:ext cx="207867" cy="167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41"/>
                    </a:moveTo>
                    <a:lnTo>
                      <a:pt x="6225" y="21600"/>
                    </a:lnTo>
                    <a:lnTo>
                      <a:pt x="21600" y="3759"/>
                    </a:lnTo>
                    <a:lnTo>
                      <a:pt x="15375" y="0"/>
                    </a:lnTo>
                    <a:cubicBezTo>
                      <a:pt x="15375" y="0"/>
                      <a:pt x="0" y="17841"/>
                      <a:pt x="0" y="17841"/>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7" name="Shape 31"/>
              <p:cNvSpPr/>
              <p:nvPr/>
            </p:nvSpPr>
            <p:spPr>
              <a:xfrm>
                <a:off x="436181" y="709678"/>
                <a:ext cx="147964" cy="239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9167"/>
                    </a:lnTo>
                    <a:lnTo>
                      <a:pt x="0" y="21600"/>
                    </a:lnTo>
                    <a:lnTo>
                      <a:pt x="520" y="12542"/>
                    </a:lnTo>
                    <a:cubicBezTo>
                      <a:pt x="520" y="12542"/>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8" name="Shape 32"/>
              <p:cNvSpPr/>
              <p:nvPr/>
            </p:nvSpPr>
            <p:spPr>
              <a:xfrm>
                <a:off x="257532" y="617726"/>
                <a:ext cx="197009" cy="2127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772" y="6264"/>
                    </a:moveTo>
                    <a:lnTo>
                      <a:pt x="21600" y="0"/>
                    </a:lnTo>
                    <a:lnTo>
                      <a:pt x="1041" y="21206"/>
                    </a:lnTo>
                    <a:lnTo>
                      <a:pt x="0" y="21600"/>
                    </a:lnTo>
                    <a:cubicBezTo>
                      <a:pt x="0" y="21600"/>
                      <a:pt x="14772" y="6264"/>
                      <a:pt x="14772" y="6264"/>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69" name="Shape 33"/>
              <p:cNvSpPr/>
              <p:nvPr/>
            </p:nvSpPr>
            <p:spPr>
              <a:xfrm>
                <a:off x="77805" y="447969"/>
                <a:ext cx="230015" cy="1592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1537" y="508"/>
                    </a:lnTo>
                    <a:lnTo>
                      <a:pt x="0" y="21600"/>
                    </a:lnTo>
                    <a:lnTo>
                      <a:pt x="9657" y="20832"/>
                    </a:lnTo>
                    <a:cubicBezTo>
                      <a:pt x="9657" y="20832"/>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0" name="Shape 34"/>
              <p:cNvSpPr/>
              <p:nvPr/>
            </p:nvSpPr>
            <p:spPr>
              <a:xfrm>
                <a:off x="383771" y="179718"/>
                <a:ext cx="481609" cy="455212"/>
              </a:xfrm>
              <a:custGeom>
                <a:avLst/>
                <a:gdLst/>
                <a:ahLst/>
                <a:cxnLst>
                  <a:cxn ang="0">
                    <a:pos x="wd2" y="hd2"/>
                  </a:cxn>
                  <a:cxn ang="5400000">
                    <a:pos x="wd2" y="hd2"/>
                  </a:cxn>
                  <a:cxn ang="10800000">
                    <a:pos x="wd2" y="hd2"/>
                  </a:cxn>
                  <a:cxn ang="16200000">
                    <a:pos x="wd2" y="hd2"/>
                  </a:cxn>
                </a:cxnLst>
                <a:rect l="0" t="0" r="r" b="b"/>
                <a:pathLst>
                  <a:path w="20138" h="20108" fill="norm" stroke="1" extrusionOk="0">
                    <a:moveTo>
                      <a:pt x="14115" y="5354"/>
                    </a:moveTo>
                    <a:cubicBezTo>
                      <a:pt x="8882" y="303"/>
                      <a:pt x="2650" y="-1492"/>
                      <a:pt x="195" y="1346"/>
                    </a:cubicBezTo>
                    <a:cubicBezTo>
                      <a:pt x="126" y="1426"/>
                      <a:pt x="62" y="1509"/>
                      <a:pt x="0" y="1594"/>
                    </a:cubicBezTo>
                    <a:cubicBezTo>
                      <a:pt x="26" y="1561"/>
                      <a:pt x="51" y="1527"/>
                      <a:pt x="78" y="1496"/>
                    </a:cubicBezTo>
                    <a:cubicBezTo>
                      <a:pt x="2529" y="-1337"/>
                      <a:pt x="8750" y="454"/>
                      <a:pt x="13974" y="5497"/>
                    </a:cubicBezTo>
                    <a:cubicBezTo>
                      <a:pt x="19198" y="10540"/>
                      <a:pt x="21446" y="16924"/>
                      <a:pt x="18995" y="19757"/>
                    </a:cubicBezTo>
                    <a:cubicBezTo>
                      <a:pt x="18885" y="19884"/>
                      <a:pt x="18766" y="19999"/>
                      <a:pt x="18641" y="20108"/>
                    </a:cubicBezTo>
                    <a:cubicBezTo>
                      <a:pt x="18821" y="19967"/>
                      <a:pt x="18993" y="19816"/>
                      <a:pt x="19145" y="19639"/>
                    </a:cubicBezTo>
                    <a:cubicBezTo>
                      <a:pt x="21600" y="16802"/>
                      <a:pt x="19348" y="10406"/>
                      <a:pt x="14115" y="5354"/>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1" name="Shape 36"/>
              <p:cNvSpPr/>
              <p:nvPr/>
            </p:nvSpPr>
            <p:spPr>
              <a:xfrm>
                <a:off x="148537" y="48973"/>
                <a:ext cx="113520" cy="1008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40" y="21600"/>
                    </a:moveTo>
                    <a:lnTo>
                      <a:pt x="0" y="6734"/>
                    </a:lnTo>
                    <a:lnTo>
                      <a:pt x="3049" y="0"/>
                    </a:lnTo>
                    <a:lnTo>
                      <a:pt x="21600" y="15718"/>
                    </a:lnTo>
                    <a:cubicBezTo>
                      <a:pt x="21600" y="15718"/>
                      <a:pt x="16940" y="21600"/>
                      <a:pt x="1694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2" name="Shape 37"/>
              <p:cNvSpPr/>
              <p:nvPr/>
            </p:nvSpPr>
            <p:spPr>
              <a:xfrm>
                <a:off x="169757" y="396099"/>
                <a:ext cx="138240" cy="566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695" y="0"/>
                    </a:moveTo>
                    <a:cubicBezTo>
                      <a:pt x="18143" y="6676"/>
                      <a:pt x="19781" y="13419"/>
                      <a:pt x="21600" y="20172"/>
                    </a:cubicBezTo>
                    <a:lnTo>
                      <a:pt x="4857" y="21600"/>
                    </a:lnTo>
                    <a:lnTo>
                      <a:pt x="0" y="1009"/>
                    </a:lnTo>
                    <a:cubicBezTo>
                      <a:pt x="0" y="1009"/>
                      <a:pt x="16695" y="0"/>
                      <a:pt x="16695"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3" name="Shape 38"/>
              <p:cNvSpPr/>
              <p:nvPr/>
            </p:nvSpPr>
            <p:spPr>
              <a:xfrm>
                <a:off x="339514" y="565856"/>
                <a:ext cx="116883" cy="1117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77" y="0"/>
                    </a:moveTo>
                    <a:cubicBezTo>
                      <a:pt x="14181" y="2484"/>
                      <a:pt x="16593" y="4935"/>
                      <a:pt x="19108" y="7339"/>
                    </a:cubicBezTo>
                    <a:cubicBezTo>
                      <a:pt x="19935" y="8129"/>
                      <a:pt x="20766" y="8908"/>
                      <a:pt x="21600" y="9674"/>
                    </a:cubicBezTo>
                    <a:lnTo>
                      <a:pt x="10091" y="21600"/>
                    </a:lnTo>
                    <a:lnTo>
                      <a:pt x="0" y="11390"/>
                    </a:lnTo>
                    <a:cubicBezTo>
                      <a:pt x="0" y="11390"/>
                      <a:pt x="11877" y="0"/>
                      <a:pt x="11877"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4" name="Shape 39"/>
              <p:cNvSpPr/>
              <p:nvPr/>
            </p:nvSpPr>
            <p:spPr>
              <a:xfrm>
                <a:off x="582361" y="709678"/>
                <a:ext cx="59904" cy="1308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5224"/>
                    </a:lnTo>
                    <a:cubicBezTo>
                      <a:pt x="14469" y="3702"/>
                      <a:pt x="7246" y="1958"/>
                      <a:pt x="0" y="0"/>
                    </a:cubicBezTo>
                    <a:lnTo>
                      <a:pt x="0" y="16799"/>
                    </a:lnTo>
                    <a:cubicBezTo>
                      <a:pt x="0" y="16799"/>
                      <a:pt x="21600" y="21600"/>
                      <a:pt x="2160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5" name="Shape 40"/>
              <p:cNvSpPr/>
              <p:nvPr/>
            </p:nvSpPr>
            <p:spPr>
              <a:xfrm>
                <a:off x="763907" y="780410"/>
                <a:ext cx="96398" cy="113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71" y="651"/>
                      <a:pt x="8182" y="999"/>
                      <a:pt x="11987" y="1033"/>
                    </a:cubicBezTo>
                    <a:lnTo>
                      <a:pt x="21600" y="21600"/>
                    </a:lnTo>
                    <a:lnTo>
                      <a:pt x="10118" y="21052"/>
                    </a:lnTo>
                    <a:cubicBezTo>
                      <a:pt x="10118" y="21052"/>
                      <a:pt x="0" y="0"/>
                      <a:pt x="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6" name="Shape 41"/>
              <p:cNvSpPr/>
              <p:nvPr/>
            </p:nvSpPr>
            <p:spPr>
              <a:xfrm>
                <a:off x="-1" y="233415"/>
                <a:ext cx="226036" cy="2062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662"/>
                    </a:moveTo>
                    <a:lnTo>
                      <a:pt x="10236" y="21600"/>
                    </a:lnTo>
                    <a:lnTo>
                      <a:pt x="0" y="16971"/>
                    </a:lnTo>
                    <a:lnTo>
                      <a:pt x="10800" y="0"/>
                    </a:lnTo>
                    <a:cubicBezTo>
                      <a:pt x="10800" y="0"/>
                      <a:pt x="21600" y="4662"/>
                      <a:pt x="21600" y="4662"/>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7" name="Shape 42"/>
              <p:cNvSpPr/>
              <p:nvPr/>
            </p:nvSpPr>
            <p:spPr>
              <a:xfrm>
                <a:off x="-1" y="188618"/>
                <a:ext cx="113019" cy="2074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728"/>
                    </a:moveTo>
                    <a:lnTo>
                      <a:pt x="0" y="21600"/>
                    </a:lnTo>
                    <a:lnTo>
                      <a:pt x="0" y="16733"/>
                    </a:lnTo>
                    <a:lnTo>
                      <a:pt x="21600" y="0"/>
                    </a:lnTo>
                    <a:cubicBezTo>
                      <a:pt x="21600" y="0"/>
                      <a:pt x="21600" y="4728"/>
                      <a:pt x="21600" y="472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8" name="Shape 43"/>
              <p:cNvSpPr/>
              <p:nvPr/>
            </p:nvSpPr>
            <p:spPr>
              <a:xfrm>
                <a:off x="113171" y="188618"/>
                <a:ext cx="113018" cy="89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0907"/>
                    </a:lnTo>
                    <a:lnTo>
                      <a:pt x="21600" y="21600"/>
                    </a:lnTo>
                    <a:lnTo>
                      <a:pt x="20768" y="9945"/>
                    </a:lnTo>
                    <a:cubicBezTo>
                      <a:pt x="20768" y="9945"/>
                      <a:pt x="0" y="0"/>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79" name="Shape 44"/>
              <p:cNvSpPr/>
              <p:nvPr/>
            </p:nvSpPr>
            <p:spPr>
              <a:xfrm>
                <a:off x="51330" y="398457"/>
                <a:ext cx="150755" cy="2095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46" y="0"/>
                    </a:moveTo>
                    <a:lnTo>
                      <a:pt x="21600" y="5568"/>
                    </a:lnTo>
                    <a:lnTo>
                      <a:pt x="3997" y="21600"/>
                    </a:lnTo>
                    <a:lnTo>
                      <a:pt x="0" y="16215"/>
                    </a:lnTo>
                    <a:cubicBezTo>
                      <a:pt x="0" y="16215"/>
                      <a:pt x="17146" y="0"/>
                      <a:pt x="17146"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80" name="Shape 45"/>
              <p:cNvSpPr/>
              <p:nvPr/>
            </p:nvSpPr>
            <p:spPr>
              <a:xfrm>
                <a:off x="207480" y="624800"/>
                <a:ext cx="186366" cy="2038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85" y="21600"/>
                    </a:moveTo>
                    <a:lnTo>
                      <a:pt x="21600" y="5596"/>
                    </a:lnTo>
                    <a:lnTo>
                      <a:pt x="15271" y="0"/>
                    </a:lnTo>
                    <a:lnTo>
                      <a:pt x="0" y="15830"/>
                    </a:lnTo>
                    <a:cubicBezTo>
                      <a:pt x="0" y="15830"/>
                      <a:pt x="1789" y="18365"/>
                      <a:pt x="5985"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81" name="Shape 35"/>
              <p:cNvSpPr/>
              <p:nvPr/>
            </p:nvSpPr>
            <p:spPr>
              <a:xfrm>
                <a:off x="224518" y="75447"/>
                <a:ext cx="749509" cy="710929"/>
              </a:xfrm>
              <a:custGeom>
                <a:avLst/>
                <a:gdLst/>
                <a:ahLst/>
                <a:cxnLst>
                  <a:cxn ang="0">
                    <a:pos x="wd2" y="hd2"/>
                  </a:cxn>
                  <a:cxn ang="5400000">
                    <a:pos x="wd2" y="hd2"/>
                  </a:cxn>
                  <a:cxn ang="10800000">
                    <a:pos x="wd2" y="hd2"/>
                  </a:cxn>
                  <a:cxn ang="16200000">
                    <a:pos x="wd2" y="hd2"/>
                  </a:cxn>
                </a:cxnLst>
                <a:rect l="0" t="0" r="r" b="b"/>
                <a:pathLst>
                  <a:path w="20172" h="20166" fill="norm" stroke="1" extrusionOk="0">
                    <a:moveTo>
                      <a:pt x="19229" y="18788"/>
                    </a:moveTo>
                    <a:cubicBezTo>
                      <a:pt x="16884" y="21492"/>
                      <a:pt x="10913" y="19764"/>
                      <a:pt x="5892" y="14928"/>
                    </a:cubicBezTo>
                    <a:cubicBezTo>
                      <a:pt x="871" y="10092"/>
                      <a:pt x="-1299" y="3980"/>
                      <a:pt x="1045" y="1276"/>
                    </a:cubicBezTo>
                    <a:cubicBezTo>
                      <a:pt x="1774" y="435"/>
                      <a:pt x="2854" y="24"/>
                      <a:pt x="4146" y="0"/>
                    </a:cubicBezTo>
                    <a:cubicBezTo>
                      <a:pt x="2812" y="8"/>
                      <a:pt x="1697" y="420"/>
                      <a:pt x="949" y="1282"/>
                    </a:cubicBezTo>
                    <a:cubicBezTo>
                      <a:pt x="-1407" y="4000"/>
                      <a:pt x="774" y="10143"/>
                      <a:pt x="5820" y="15003"/>
                    </a:cubicBezTo>
                    <a:cubicBezTo>
                      <a:pt x="10867" y="19863"/>
                      <a:pt x="16868" y="21600"/>
                      <a:pt x="19224" y="18882"/>
                    </a:cubicBezTo>
                    <a:cubicBezTo>
                      <a:pt x="19890" y="18114"/>
                      <a:pt x="20193" y="17071"/>
                      <a:pt x="20171" y="15861"/>
                    </a:cubicBezTo>
                    <a:cubicBezTo>
                      <a:pt x="20178" y="17031"/>
                      <a:pt x="19877" y="18040"/>
                      <a:pt x="19229" y="18788"/>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82" name="Shape 31"/>
              <p:cNvSpPr/>
              <p:nvPr/>
            </p:nvSpPr>
            <p:spPr>
              <a:xfrm>
                <a:off x="436181" y="709678"/>
                <a:ext cx="147964" cy="239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9167"/>
                    </a:lnTo>
                    <a:lnTo>
                      <a:pt x="0" y="21600"/>
                    </a:lnTo>
                    <a:lnTo>
                      <a:pt x="520" y="12542"/>
                    </a:lnTo>
                    <a:cubicBezTo>
                      <a:pt x="520" y="12542"/>
                      <a:pt x="21600" y="0"/>
                      <a:pt x="2160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106" name="Group 72"/>
            <p:cNvGrpSpPr/>
            <p:nvPr/>
          </p:nvGrpSpPr>
          <p:grpSpPr>
            <a:xfrm>
              <a:off x="-1" y="55495"/>
              <a:ext cx="776928" cy="882582"/>
              <a:chOff x="0" y="0"/>
              <a:chExt cx="776926" cy="882581"/>
            </a:xfrm>
          </p:grpSpPr>
          <p:sp>
            <p:nvSpPr>
              <p:cNvPr id="5084" name="Freeform 73"/>
              <p:cNvSpPr/>
              <p:nvPr/>
            </p:nvSpPr>
            <p:spPr>
              <a:xfrm>
                <a:off x="148963" y="301689"/>
                <a:ext cx="235962" cy="2870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903" y="5973"/>
                    </a:moveTo>
                    <a:lnTo>
                      <a:pt x="18216" y="5400"/>
                    </a:lnTo>
                    <a:lnTo>
                      <a:pt x="9854" y="10555"/>
                    </a:lnTo>
                    <a:lnTo>
                      <a:pt x="17818" y="16527"/>
                    </a:lnTo>
                    <a:lnTo>
                      <a:pt x="21600" y="16609"/>
                    </a:lnTo>
                    <a:lnTo>
                      <a:pt x="15130" y="21600"/>
                    </a:lnTo>
                    <a:lnTo>
                      <a:pt x="5574" y="18409"/>
                    </a:lnTo>
                    <a:lnTo>
                      <a:pt x="0" y="8918"/>
                    </a:lnTo>
                    <a:lnTo>
                      <a:pt x="9058" y="736"/>
                    </a:lnTo>
                    <a:lnTo>
                      <a:pt x="18315" y="0"/>
                    </a:lnTo>
                    <a:lnTo>
                      <a:pt x="20406" y="3600"/>
                    </a:lnTo>
                    <a:lnTo>
                      <a:pt x="20903" y="5973"/>
                    </a:lnTo>
                    <a:close/>
                  </a:path>
                </a:pathLst>
              </a:cu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085" name="Shape 50"/>
              <p:cNvSpPr/>
              <p:nvPr/>
            </p:nvSpPr>
            <p:spPr>
              <a:xfrm>
                <a:off x="224635" y="337136"/>
                <a:ext cx="145718" cy="212365"/>
              </a:xfrm>
              <a:custGeom>
                <a:avLst/>
                <a:gdLst/>
                <a:ahLst/>
                <a:cxnLst>
                  <a:cxn ang="0">
                    <a:pos x="wd2" y="hd2"/>
                  </a:cxn>
                  <a:cxn ang="5400000">
                    <a:pos x="wd2" y="hd2"/>
                  </a:cxn>
                  <a:cxn ang="10800000">
                    <a:pos x="wd2" y="hd2"/>
                  </a:cxn>
                  <a:cxn ang="16200000">
                    <a:pos x="wd2" y="hd2"/>
                  </a:cxn>
                </a:cxnLst>
                <a:rect l="0" t="0" r="r" b="b"/>
                <a:pathLst>
                  <a:path w="20783" h="20931" fill="norm" stroke="1" extrusionOk="0">
                    <a:moveTo>
                      <a:pt x="15399" y="10867"/>
                    </a:moveTo>
                    <a:cubicBezTo>
                      <a:pt x="15887" y="7909"/>
                      <a:pt x="18016" y="5459"/>
                      <a:pt x="20783" y="4255"/>
                    </a:cubicBezTo>
                    <a:cubicBezTo>
                      <a:pt x="19101" y="1915"/>
                      <a:pt x="16335" y="302"/>
                      <a:pt x="12996" y="38"/>
                    </a:cubicBezTo>
                    <a:cubicBezTo>
                      <a:pt x="6843" y="-447"/>
                      <a:pt x="1085" y="3828"/>
                      <a:pt x="134" y="9587"/>
                    </a:cubicBezTo>
                    <a:cubicBezTo>
                      <a:pt x="-817" y="15347"/>
                      <a:pt x="3399" y="20408"/>
                      <a:pt x="9551" y="20894"/>
                    </a:cubicBezTo>
                    <a:cubicBezTo>
                      <a:pt x="12840" y="21153"/>
                      <a:pt x="16015" y="20051"/>
                      <a:pt x="18405" y="18091"/>
                    </a:cubicBezTo>
                    <a:cubicBezTo>
                      <a:pt x="16153" y="16479"/>
                      <a:pt x="14916" y="13789"/>
                      <a:pt x="15399" y="10867"/>
                    </a:cubicBezTo>
                    <a:close/>
                  </a:path>
                </a:pathLst>
              </a:custGeom>
              <a:gradFill flip="none" rotWithShape="1">
                <a:gsLst>
                  <a:gs pos="23000">
                    <a:srgbClr val="B1B4B7"/>
                  </a:gs>
                  <a:gs pos="52999">
                    <a:srgbClr val="E5E6E7"/>
                  </a:gs>
                  <a:gs pos="77000">
                    <a:srgbClr val="B1B4B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86" name="Shape 46"/>
              <p:cNvSpPr/>
              <p:nvPr/>
            </p:nvSpPr>
            <p:spPr>
              <a:xfrm>
                <a:off x="335683" y="66676"/>
                <a:ext cx="118787" cy="427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29"/>
                    </a:lnTo>
                    <a:lnTo>
                      <a:pt x="17403" y="21600"/>
                    </a:lnTo>
                    <a:lnTo>
                      <a:pt x="1605" y="10971"/>
                    </a:lnTo>
                    <a:cubicBezTo>
                      <a:pt x="1605" y="10971"/>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87" name="Shape 47"/>
              <p:cNvSpPr/>
              <p:nvPr/>
            </p:nvSpPr>
            <p:spPr>
              <a:xfrm>
                <a:off x="427651" y="659868"/>
                <a:ext cx="202277" cy="1330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40" y="0"/>
                    </a:moveTo>
                    <a:lnTo>
                      <a:pt x="21600" y="6943"/>
                    </a:lnTo>
                    <a:cubicBezTo>
                      <a:pt x="21600" y="6943"/>
                      <a:pt x="13699" y="18625"/>
                      <a:pt x="10293" y="21600"/>
                    </a:cubicBezTo>
                    <a:cubicBezTo>
                      <a:pt x="5509" y="21490"/>
                      <a:pt x="0" y="18184"/>
                      <a:pt x="0" y="18184"/>
                    </a:cubicBezTo>
                    <a:cubicBezTo>
                      <a:pt x="0" y="18184"/>
                      <a:pt x="9640" y="0"/>
                      <a:pt x="964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88" name="Shape 48"/>
              <p:cNvSpPr/>
              <p:nvPr/>
            </p:nvSpPr>
            <p:spPr>
              <a:xfrm>
                <a:off x="570201" y="402358"/>
                <a:ext cx="144581" cy="1832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6" y="2080"/>
                    </a:moveTo>
                    <a:lnTo>
                      <a:pt x="5375" y="0"/>
                    </a:lnTo>
                    <a:lnTo>
                      <a:pt x="21600" y="2560"/>
                    </a:lnTo>
                    <a:cubicBezTo>
                      <a:pt x="21194" y="9280"/>
                      <a:pt x="18862" y="21600"/>
                      <a:pt x="18862" y="21600"/>
                    </a:cubicBezTo>
                    <a:lnTo>
                      <a:pt x="0" y="18000"/>
                    </a:lnTo>
                    <a:cubicBezTo>
                      <a:pt x="0" y="18000"/>
                      <a:pt x="3346" y="2080"/>
                      <a:pt x="3346" y="208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89" name="Shape 49"/>
              <p:cNvSpPr/>
              <p:nvPr/>
            </p:nvSpPr>
            <p:spPr>
              <a:xfrm>
                <a:off x="517320" y="156345"/>
                <a:ext cx="163813" cy="1366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4005"/>
                    </a:moveTo>
                    <a:lnTo>
                      <a:pt x="0" y="0"/>
                    </a:lnTo>
                    <a:lnTo>
                      <a:pt x="15156" y="6151"/>
                    </a:lnTo>
                    <a:lnTo>
                      <a:pt x="21600" y="18739"/>
                    </a:lnTo>
                    <a:lnTo>
                      <a:pt x="6444" y="21600"/>
                    </a:lnTo>
                    <a:cubicBezTo>
                      <a:pt x="6444" y="21600"/>
                      <a:pt x="119" y="4005"/>
                      <a:pt x="119" y="400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0" name="Shape 51"/>
              <p:cNvSpPr/>
              <p:nvPr/>
            </p:nvSpPr>
            <p:spPr>
              <a:xfrm>
                <a:off x="517320" y="94266"/>
                <a:ext cx="151142" cy="1022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881"/>
                    </a:moveTo>
                    <a:lnTo>
                      <a:pt x="5691" y="0"/>
                    </a:lnTo>
                    <a:lnTo>
                      <a:pt x="0" y="13381"/>
                    </a:lnTo>
                    <a:lnTo>
                      <a:pt x="16426" y="21600"/>
                    </a:lnTo>
                    <a:cubicBezTo>
                      <a:pt x="16426" y="21600"/>
                      <a:pt x="21600" y="6881"/>
                      <a:pt x="21600" y="6881"/>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1" name="Shape 52"/>
              <p:cNvSpPr/>
              <p:nvPr/>
            </p:nvSpPr>
            <p:spPr>
              <a:xfrm>
                <a:off x="650673" y="257509"/>
                <a:ext cx="126254" cy="150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13" y="3225"/>
                    </a:moveTo>
                    <a:lnTo>
                      <a:pt x="21600" y="21600"/>
                    </a:lnTo>
                    <a:lnTo>
                      <a:pt x="2787" y="18375"/>
                    </a:lnTo>
                    <a:lnTo>
                      <a:pt x="0" y="0"/>
                    </a:lnTo>
                    <a:cubicBezTo>
                      <a:pt x="0" y="0"/>
                      <a:pt x="18813" y="3225"/>
                      <a:pt x="18813" y="322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2" name="Shape 53"/>
              <p:cNvSpPr/>
              <p:nvPr/>
            </p:nvSpPr>
            <p:spPr>
              <a:xfrm>
                <a:off x="605901" y="383965"/>
                <a:ext cx="170601" cy="40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946"/>
                    </a:moveTo>
                    <a:lnTo>
                      <a:pt x="7677" y="0"/>
                    </a:lnTo>
                    <a:lnTo>
                      <a:pt x="0" y="10016"/>
                    </a:lnTo>
                    <a:lnTo>
                      <a:pt x="13751" y="21600"/>
                    </a:lnTo>
                    <a:cubicBezTo>
                      <a:pt x="13751" y="21600"/>
                      <a:pt x="21600" y="11946"/>
                      <a:pt x="21600" y="119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3" name="Shape 54"/>
              <p:cNvSpPr/>
              <p:nvPr/>
            </p:nvSpPr>
            <p:spPr>
              <a:xfrm>
                <a:off x="585208" y="555192"/>
                <a:ext cx="166528" cy="429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87" y="2046"/>
                    </a:moveTo>
                    <a:lnTo>
                      <a:pt x="21600" y="21600"/>
                    </a:lnTo>
                    <a:lnTo>
                      <a:pt x="7513" y="19554"/>
                    </a:lnTo>
                    <a:lnTo>
                      <a:pt x="0" y="0"/>
                    </a:lnTo>
                    <a:cubicBezTo>
                      <a:pt x="0" y="0"/>
                      <a:pt x="14087" y="2046"/>
                      <a:pt x="14087" y="2046"/>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4" name="Shape 55"/>
              <p:cNvSpPr/>
              <p:nvPr/>
            </p:nvSpPr>
            <p:spPr>
              <a:xfrm>
                <a:off x="588595" y="593191"/>
                <a:ext cx="163813" cy="1183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80" y="0"/>
                    </a:moveTo>
                    <a:lnTo>
                      <a:pt x="21600" y="743"/>
                    </a:lnTo>
                    <a:lnTo>
                      <a:pt x="15126" y="21600"/>
                    </a:lnTo>
                    <a:lnTo>
                      <a:pt x="0" y="20650"/>
                    </a:lnTo>
                    <a:lnTo>
                      <a:pt x="7280" y="0"/>
                    </a:lnTo>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5" name="Shape 56"/>
              <p:cNvSpPr/>
              <p:nvPr/>
            </p:nvSpPr>
            <p:spPr>
              <a:xfrm>
                <a:off x="443745" y="761032"/>
                <a:ext cx="136436" cy="803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1" y="0"/>
                    </a:moveTo>
                    <a:lnTo>
                      <a:pt x="21600" y="19227"/>
                    </a:lnTo>
                    <a:lnTo>
                      <a:pt x="3439" y="21600"/>
                    </a:lnTo>
                    <a:lnTo>
                      <a:pt x="0" y="2373"/>
                    </a:lnTo>
                    <a:cubicBezTo>
                      <a:pt x="0" y="2373"/>
                      <a:pt x="18161" y="0"/>
                      <a:pt x="18161"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6" name="Shape 57"/>
              <p:cNvSpPr/>
              <p:nvPr/>
            </p:nvSpPr>
            <p:spPr>
              <a:xfrm>
                <a:off x="370171" y="831220"/>
                <a:ext cx="209744" cy="513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786" y="3711"/>
                    </a:lnTo>
                    <a:lnTo>
                      <a:pt x="0" y="21600"/>
                    </a:lnTo>
                    <a:lnTo>
                      <a:pt x="10765" y="21029"/>
                    </a:lnTo>
                    <a:cubicBezTo>
                      <a:pt x="10765" y="21029"/>
                      <a:pt x="21600" y="0"/>
                      <a:pt x="2160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7" name="Shape 58"/>
              <p:cNvSpPr/>
              <p:nvPr/>
            </p:nvSpPr>
            <p:spPr>
              <a:xfrm>
                <a:off x="224109" y="792134"/>
                <a:ext cx="143903" cy="821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2797"/>
                    </a:moveTo>
                    <a:lnTo>
                      <a:pt x="3260" y="4225"/>
                    </a:lnTo>
                    <a:lnTo>
                      <a:pt x="0" y="21124"/>
                    </a:lnTo>
                    <a:lnTo>
                      <a:pt x="18034" y="21600"/>
                    </a:lnTo>
                    <a:lnTo>
                      <a:pt x="21600" y="9104"/>
                    </a:lnTo>
                    <a:lnTo>
                      <a:pt x="15487" y="0"/>
                    </a:lnTo>
                    <a:cubicBezTo>
                      <a:pt x="15487" y="0"/>
                      <a:pt x="7200" y="2797"/>
                      <a:pt x="7200" y="2797"/>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8" name="Shape 59"/>
              <p:cNvSpPr/>
              <p:nvPr/>
            </p:nvSpPr>
            <p:spPr>
              <a:xfrm>
                <a:off x="52881" y="680561"/>
                <a:ext cx="79871" cy="382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94"/>
                    </a:moveTo>
                    <a:lnTo>
                      <a:pt x="11259" y="0"/>
                    </a:lnTo>
                    <a:lnTo>
                      <a:pt x="14686" y="1534"/>
                    </a:lnTo>
                    <a:lnTo>
                      <a:pt x="21600" y="21600"/>
                    </a:lnTo>
                    <a:cubicBezTo>
                      <a:pt x="21600" y="21600"/>
                      <a:pt x="0" y="17894"/>
                      <a:pt x="0" y="17894"/>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099" name="Shape 60"/>
              <p:cNvSpPr/>
              <p:nvPr/>
            </p:nvSpPr>
            <p:spPr>
              <a:xfrm>
                <a:off x="11495" y="332171"/>
                <a:ext cx="61997" cy="262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35" y="12662"/>
                    </a:moveTo>
                    <a:lnTo>
                      <a:pt x="0" y="21600"/>
                    </a:lnTo>
                    <a:lnTo>
                      <a:pt x="21600" y="0"/>
                    </a:lnTo>
                    <a:cubicBezTo>
                      <a:pt x="21600" y="0"/>
                      <a:pt x="19235" y="12662"/>
                      <a:pt x="19235" y="1266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00" name="Shape 61"/>
              <p:cNvSpPr/>
              <p:nvPr/>
            </p:nvSpPr>
            <p:spPr>
              <a:xfrm>
                <a:off x="135652" y="109149"/>
                <a:ext cx="85075" cy="515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043" y="18568"/>
                    </a:lnTo>
                    <a:lnTo>
                      <a:pt x="10800" y="21600"/>
                    </a:lnTo>
                    <a:lnTo>
                      <a:pt x="21600" y="8242"/>
                    </a:lnTo>
                    <a:cubicBezTo>
                      <a:pt x="21600" y="8242"/>
                      <a:pt x="0" y="0"/>
                      <a:pt x="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01" name="Shape 62"/>
              <p:cNvSpPr/>
              <p:nvPr/>
            </p:nvSpPr>
            <p:spPr>
              <a:xfrm>
                <a:off x="340281" y="0"/>
                <a:ext cx="116978" cy="1011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6" y="15463"/>
                    </a:moveTo>
                    <a:lnTo>
                      <a:pt x="0" y="0"/>
                    </a:lnTo>
                    <a:lnTo>
                      <a:pt x="21224" y="7393"/>
                    </a:lnTo>
                    <a:lnTo>
                      <a:pt x="21600" y="21600"/>
                    </a:lnTo>
                    <a:cubicBezTo>
                      <a:pt x="21600" y="21600"/>
                      <a:pt x="11322" y="15656"/>
                      <a:pt x="836" y="1546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02" name="Shape 63"/>
              <p:cNvSpPr/>
              <p:nvPr/>
            </p:nvSpPr>
            <p:spPr>
              <a:xfrm>
                <a:off x="0" y="-1"/>
                <a:ext cx="667920" cy="8824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74" y="11024"/>
                    </a:moveTo>
                    <a:cubicBezTo>
                      <a:pt x="12055" y="12478"/>
                      <a:pt x="10728" y="13557"/>
                      <a:pt x="9310" y="13435"/>
                    </a:cubicBezTo>
                    <a:cubicBezTo>
                      <a:pt x="7892" y="13312"/>
                      <a:pt x="6920" y="12034"/>
                      <a:pt x="7139" y="10580"/>
                    </a:cubicBezTo>
                    <a:cubicBezTo>
                      <a:pt x="7358" y="9126"/>
                      <a:pt x="8686" y="8047"/>
                      <a:pt x="10104" y="8169"/>
                    </a:cubicBezTo>
                    <a:cubicBezTo>
                      <a:pt x="11522" y="8292"/>
                      <a:pt x="12494" y="9570"/>
                      <a:pt x="12274" y="11024"/>
                    </a:cubicBezTo>
                    <a:close/>
                    <a:moveTo>
                      <a:pt x="18852" y="13326"/>
                    </a:moveTo>
                    <a:cubicBezTo>
                      <a:pt x="19043" y="12781"/>
                      <a:pt x="19186" y="12214"/>
                      <a:pt x="19275" y="11629"/>
                    </a:cubicBezTo>
                    <a:cubicBezTo>
                      <a:pt x="19352" y="11116"/>
                      <a:pt x="19384" y="10609"/>
                      <a:pt x="19375" y="10113"/>
                    </a:cubicBezTo>
                    <a:lnTo>
                      <a:pt x="19639" y="9853"/>
                    </a:lnTo>
                    <a:lnTo>
                      <a:pt x="21600" y="9393"/>
                    </a:lnTo>
                    <a:lnTo>
                      <a:pt x="21073" y="6270"/>
                    </a:lnTo>
                    <a:lnTo>
                      <a:pt x="18819" y="6779"/>
                    </a:lnTo>
                    <a:lnTo>
                      <a:pt x="18608" y="6724"/>
                    </a:lnTo>
                    <a:cubicBezTo>
                      <a:pt x="18167" y="5765"/>
                      <a:pt x="17549" y="4905"/>
                      <a:pt x="16787" y="4188"/>
                    </a:cubicBezTo>
                    <a:lnTo>
                      <a:pt x="16771" y="3833"/>
                    </a:lnTo>
                    <a:lnTo>
                      <a:pt x="18059" y="2282"/>
                    </a:lnTo>
                    <a:lnTo>
                      <a:pt x="15629" y="753"/>
                    </a:lnTo>
                    <a:lnTo>
                      <a:pt x="14224" y="2415"/>
                    </a:lnTo>
                    <a:lnTo>
                      <a:pt x="14006" y="2470"/>
                    </a:lnTo>
                    <a:cubicBezTo>
                      <a:pt x="13311" y="2214"/>
                      <a:pt x="12565" y="2044"/>
                      <a:pt x="11779" y="1976"/>
                    </a:cubicBezTo>
                    <a:cubicBezTo>
                      <a:pt x="11649" y="1965"/>
                      <a:pt x="11518" y="1957"/>
                      <a:pt x="11388" y="1952"/>
                    </a:cubicBezTo>
                    <a:lnTo>
                      <a:pt x="11151" y="1772"/>
                    </a:lnTo>
                    <a:lnTo>
                      <a:pt x="11005" y="0"/>
                    </a:lnTo>
                    <a:lnTo>
                      <a:pt x="8137" y="510"/>
                    </a:lnTo>
                    <a:lnTo>
                      <a:pt x="8166" y="2193"/>
                    </a:lnTo>
                    <a:lnTo>
                      <a:pt x="7826" y="2519"/>
                    </a:lnTo>
                    <a:cubicBezTo>
                      <a:pt x="6995" y="2826"/>
                      <a:pt x="6210" y="3249"/>
                      <a:pt x="5494" y="3769"/>
                    </a:cubicBezTo>
                    <a:lnTo>
                      <a:pt x="5444" y="3744"/>
                    </a:lnTo>
                    <a:lnTo>
                      <a:pt x="4420" y="2658"/>
                    </a:lnTo>
                    <a:lnTo>
                      <a:pt x="2224" y="4674"/>
                    </a:lnTo>
                    <a:lnTo>
                      <a:pt x="3161" y="5760"/>
                    </a:lnTo>
                    <a:lnTo>
                      <a:pt x="3206" y="6102"/>
                    </a:lnTo>
                    <a:cubicBezTo>
                      <a:pt x="2694" y="6836"/>
                      <a:pt x="2280" y="7646"/>
                      <a:pt x="1988" y="8511"/>
                    </a:cubicBezTo>
                    <a:lnTo>
                      <a:pt x="380" y="8751"/>
                    </a:lnTo>
                    <a:lnTo>
                      <a:pt x="0" y="11963"/>
                    </a:lnTo>
                    <a:lnTo>
                      <a:pt x="1544" y="12321"/>
                    </a:lnTo>
                    <a:cubicBezTo>
                      <a:pt x="1604" y="12926"/>
                      <a:pt x="1727" y="13512"/>
                      <a:pt x="1907" y="14072"/>
                    </a:cubicBezTo>
                    <a:lnTo>
                      <a:pt x="1756" y="14289"/>
                    </a:lnTo>
                    <a:lnTo>
                      <a:pt x="527" y="15264"/>
                    </a:lnTo>
                    <a:lnTo>
                      <a:pt x="1756" y="17435"/>
                    </a:lnTo>
                    <a:lnTo>
                      <a:pt x="3102" y="16660"/>
                    </a:lnTo>
                    <a:lnTo>
                      <a:pt x="3309" y="16693"/>
                    </a:lnTo>
                    <a:cubicBezTo>
                      <a:pt x="3818" y="17332"/>
                      <a:pt x="4422" y="17893"/>
                      <a:pt x="5106" y="18356"/>
                    </a:cubicBezTo>
                    <a:lnTo>
                      <a:pt x="5268" y="18698"/>
                    </a:lnTo>
                    <a:lnTo>
                      <a:pt x="4741" y="20293"/>
                    </a:lnTo>
                    <a:lnTo>
                      <a:pt x="7259" y="21356"/>
                    </a:lnTo>
                    <a:lnTo>
                      <a:pt x="7961" y="19783"/>
                    </a:lnTo>
                    <a:lnTo>
                      <a:pt x="8556" y="19690"/>
                    </a:lnTo>
                    <a:cubicBezTo>
                      <a:pt x="8735" y="19717"/>
                      <a:pt x="8916" y="19739"/>
                      <a:pt x="9099" y="19754"/>
                    </a:cubicBezTo>
                    <a:cubicBezTo>
                      <a:pt x="9647" y="19802"/>
                      <a:pt x="10190" y="19798"/>
                      <a:pt x="10725" y="19746"/>
                    </a:cubicBezTo>
                    <a:lnTo>
                      <a:pt x="11444" y="19938"/>
                    </a:lnTo>
                    <a:lnTo>
                      <a:pt x="12000" y="21600"/>
                    </a:lnTo>
                    <a:lnTo>
                      <a:pt x="15073" y="20559"/>
                    </a:lnTo>
                    <a:lnTo>
                      <a:pt x="14371" y="18809"/>
                    </a:lnTo>
                    <a:lnTo>
                      <a:pt x="14499" y="18534"/>
                    </a:lnTo>
                    <a:cubicBezTo>
                      <a:pt x="15438" y="17996"/>
                      <a:pt x="16287" y="17301"/>
                      <a:pt x="17004" y="16482"/>
                    </a:cubicBezTo>
                    <a:lnTo>
                      <a:pt x="17327" y="16482"/>
                    </a:lnTo>
                    <a:lnTo>
                      <a:pt x="19024" y="17302"/>
                    </a:lnTo>
                    <a:lnTo>
                      <a:pt x="20810" y="14533"/>
                    </a:lnTo>
                    <a:lnTo>
                      <a:pt x="18937" y="13580"/>
                    </a:lnTo>
                    <a:cubicBezTo>
                      <a:pt x="18937" y="13580"/>
                      <a:pt x="18852" y="13326"/>
                      <a:pt x="18852" y="13326"/>
                    </a:cubicBezTo>
                    <a:close/>
                  </a:path>
                </a:pathLst>
              </a:custGeom>
              <a:gradFill flip="none" rotWithShape="1">
                <a:gsLst>
                  <a:gs pos="0">
                    <a:srgbClr val="CBCDCF"/>
                  </a:gs>
                  <a:gs pos="93000">
                    <a:srgbClr val="FEFEFE"/>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03" name="Shape 64"/>
              <p:cNvSpPr/>
              <p:nvPr/>
            </p:nvSpPr>
            <p:spPr>
              <a:xfrm>
                <a:off x="82774" y="142558"/>
                <a:ext cx="458284" cy="603127"/>
              </a:xfrm>
              <a:custGeom>
                <a:avLst/>
                <a:gdLst/>
                <a:ahLst/>
                <a:cxnLst>
                  <a:cxn ang="0">
                    <a:pos x="wd2" y="hd2"/>
                  </a:cxn>
                  <a:cxn ang="5400000">
                    <a:pos x="wd2" y="hd2"/>
                  </a:cxn>
                  <a:cxn ang="10800000">
                    <a:pos x="wd2" y="hd2"/>
                  </a:cxn>
                  <a:cxn ang="16200000">
                    <a:pos x="wd2" y="hd2"/>
                  </a:cxn>
                </a:cxnLst>
                <a:rect l="0" t="0" r="r" b="b"/>
                <a:pathLst>
                  <a:path w="20164" h="20697" fill="norm" stroke="1" extrusionOk="0">
                    <a:moveTo>
                      <a:pt x="13014" y="10610"/>
                    </a:moveTo>
                    <a:cubicBezTo>
                      <a:pt x="12716" y="12649"/>
                      <a:pt x="10910" y="14162"/>
                      <a:pt x="8981" y="13990"/>
                    </a:cubicBezTo>
                    <a:cubicBezTo>
                      <a:pt x="7051" y="13818"/>
                      <a:pt x="5729" y="12027"/>
                      <a:pt x="6027" y="9988"/>
                    </a:cubicBezTo>
                    <a:cubicBezTo>
                      <a:pt x="6326" y="7950"/>
                      <a:pt x="8132" y="6436"/>
                      <a:pt x="10061" y="6608"/>
                    </a:cubicBezTo>
                    <a:cubicBezTo>
                      <a:pt x="11990" y="6780"/>
                      <a:pt x="13313" y="8571"/>
                      <a:pt x="13014" y="10610"/>
                    </a:cubicBezTo>
                    <a:close/>
                    <a:moveTo>
                      <a:pt x="11591" y="39"/>
                    </a:moveTo>
                    <a:cubicBezTo>
                      <a:pt x="6086" y="-451"/>
                      <a:pt x="948" y="3768"/>
                      <a:pt x="115" y="9462"/>
                    </a:cubicBezTo>
                    <a:cubicBezTo>
                      <a:pt x="-718" y="15156"/>
                      <a:pt x="3069" y="20169"/>
                      <a:pt x="8573" y="20659"/>
                    </a:cubicBezTo>
                    <a:cubicBezTo>
                      <a:pt x="14078" y="21149"/>
                      <a:pt x="19216" y="16930"/>
                      <a:pt x="20049" y="11236"/>
                    </a:cubicBezTo>
                    <a:cubicBezTo>
                      <a:pt x="20882" y="5542"/>
                      <a:pt x="17095" y="529"/>
                      <a:pt x="11591" y="39"/>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04" name="Shape 65"/>
              <p:cNvSpPr/>
              <p:nvPr/>
            </p:nvSpPr>
            <p:spPr>
              <a:xfrm>
                <a:off x="91961" y="151758"/>
                <a:ext cx="437792" cy="584847"/>
              </a:xfrm>
              <a:custGeom>
                <a:avLst/>
                <a:gdLst/>
                <a:ahLst/>
                <a:cxnLst>
                  <a:cxn ang="0">
                    <a:pos x="wd2" y="hd2"/>
                  </a:cxn>
                  <a:cxn ang="5400000">
                    <a:pos x="wd2" y="hd2"/>
                  </a:cxn>
                  <a:cxn ang="10800000">
                    <a:pos x="wd2" y="hd2"/>
                  </a:cxn>
                  <a:cxn ang="16200000">
                    <a:pos x="wd2" y="hd2"/>
                  </a:cxn>
                </a:cxnLst>
                <a:rect l="0" t="0" r="r" b="b"/>
                <a:pathLst>
                  <a:path w="20147" h="20709" fill="norm" stroke="1" extrusionOk="0">
                    <a:moveTo>
                      <a:pt x="13178" y="10628"/>
                    </a:moveTo>
                    <a:cubicBezTo>
                      <a:pt x="12866" y="12731"/>
                      <a:pt x="10978" y="14293"/>
                      <a:pt x="8960" y="14115"/>
                    </a:cubicBezTo>
                    <a:cubicBezTo>
                      <a:pt x="6942" y="13938"/>
                      <a:pt x="5559" y="12089"/>
                      <a:pt x="5871" y="9986"/>
                    </a:cubicBezTo>
                    <a:cubicBezTo>
                      <a:pt x="6183" y="7883"/>
                      <a:pt x="8071" y="6321"/>
                      <a:pt x="10089" y="6498"/>
                    </a:cubicBezTo>
                    <a:cubicBezTo>
                      <a:pt x="12107" y="6676"/>
                      <a:pt x="13490" y="8524"/>
                      <a:pt x="13178" y="10628"/>
                    </a:cubicBezTo>
                    <a:close/>
                    <a:moveTo>
                      <a:pt x="11603" y="38"/>
                    </a:moveTo>
                    <a:cubicBezTo>
                      <a:pt x="6105" y="-445"/>
                      <a:pt x="963" y="3783"/>
                      <a:pt x="118" y="9481"/>
                    </a:cubicBezTo>
                    <a:cubicBezTo>
                      <a:pt x="-727" y="15179"/>
                      <a:pt x="3045" y="20189"/>
                      <a:pt x="8543" y="20672"/>
                    </a:cubicBezTo>
                    <a:cubicBezTo>
                      <a:pt x="14041" y="21155"/>
                      <a:pt x="19183" y="16927"/>
                      <a:pt x="20028" y="11229"/>
                    </a:cubicBezTo>
                    <a:cubicBezTo>
                      <a:pt x="20873" y="5531"/>
                      <a:pt x="17101" y="521"/>
                      <a:pt x="11603" y="38"/>
                    </a:cubicBezTo>
                    <a:close/>
                  </a:path>
                </a:pathLst>
              </a:custGeom>
              <a:gradFill flip="none" rotWithShape="1">
                <a:gsLst>
                  <a:gs pos="0">
                    <a:srgbClr val="E5E6E7"/>
                  </a:gs>
                  <a:gs pos="93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05" name="Shape 66"/>
              <p:cNvSpPr/>
              <p:nvPr/>
            </p:nvSpPr>
            <p:spPr>
              <a:xfrm>
                <a:off x="482832" y="32188"/>
                <a:ext cx="186439" cy="95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2163" y="6377"/>
                    </a:lnTo>
                    <a:lnTo>
                      <a:pt x="0" y="0"/>
                    </a:lnTo>
                    <a:lnTo>
                      <a:pt x="8703" y="14194"/>
                    </a:lnTo>
                    <a:cubicBezTo>
                      <a:pt x="8703" y="14194"/>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147" name="Group 325"/>
          <p:cNvGrpSpPr/>
          <p:nvPr/>
        </p:nvGrpSpPr>
        <p:grpSpPr>
          <a:xfrm>
            <a:off x="6328412" y="1729596"/>
            <a:ext cx="1247551" cy="1661118"/>
            <a:chOff x="-18" y="0"/>
            <a:chExt cx="1247550" cy="1661116"/>
          </a:xfrm>
        </p:grpSpPr>
        <p:sp>
          <p:nvSpPr>
            <p:cNvPr id="5108" name="Shape 7"/>
            <p:cNvSpPr/>
            <p:nvPr/>
          </p:nvSpPr>
          <p:spPr>
            <a:xfrm>
              <a:off x="71041" y="448431"/>
              <a:ext cx="1099231" cy="1099233"/>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09" name="Shape 8"/>
            <p:cNvSpPr/>
            <p:nvPr/>
          </p:nvSpPr>
          <p:spPr>
            <a:xfrm>
              <a:off x="12611" y="641030"/>
              <a:ext cx="1220029" cy="943468"/>
            </a:xfrm>
            <a:custGeom>
              <a:avLst/>
              <a:gdLst/>
              <a:ahLst/>
              <a:cxnLst>
                <a:cxn ang="0">
                  <a:pos x="wd2" y="hd2"/>
                </a:cxn>
                <a:cxn ang="5400000">
                  <a:pos x="wd2" y="hd2"/>
                </a:cxn>
                <a:cxn ang="10800000">
                  <a:pos x="wd2" y="hd2"/>
                </a:cxn>
                <a:cxn ang="16200000">
                  <a:pos x="wd2" y="hd2"/>
                </a:cxn>
              </a:cxnLst>
              <a:rect l="0" t="0" r="r" b="b"/>
              <a:pathLst>
                <a:path w="21343" h="21496" fill="norm" stroke="1" extrusionOk="0">
                  <a:moveTo>
                    <a:pt x="21224" y="13132"/>
                  </a:moveTo>
                  <a:cubicBezTo>
                    <a:pt x="20812" y="11605"/>
                    <a:pt x="19879" y="12839"/>
                    <a:pt x="19879" y="12839"/>
                  </a:cubicBezTo>
                  <a:cubicBezTo>
                    <a:pt x="19879" y="12839"/>
                    <a:pt x="19727" y="12630"/>
                    <a:pt x="19291" y="12455"/>
                  </a:cubicBezTo>
                  <a:cubicBezTo>
                    <a:pt x="18854" y="12279"/>
                    <a:pt x="18760" y="13008"/>
                    <a:pt x="18760" y="13008"/>
                  </a:cubicBezTo>
                  <a:cubicBezTo>
                    <a:pt x="18760" y="13008"/>
                    <a:pt x="18345" y="12017"/>
                    <a:pt x="17845" y="12814"/>
                  </a:cubicBezTo>
                  <a:cubicBezTo>
                    <a:pt x="17845" y="12814"/>
                    <a:pt x="17900" y="12422"/>
                    <a:pt x="17325" y="12307"/>
                  </a:cubicBezTo>
                  <a:cubicBezTo>
                    <a:pt x="16751" y="12191"/>
                    <a:pt x="16751" y="12191"/>
                    <a:pt x="16751" y="12191"/>
                  </a:cubicBezTo>
                  <a:cubicBezTo>
                    <a:pt x="16751" y="12191"/>
                    <a:pt x="16379" y="11305"/>
                    <a:pt x="15901" y="12010"/>
                  </a:cubicBezTo>
                  <a:cubicBezTo>
                    <a:pt x="15901" y="12010"/>
                    <a:pt x="16009" y="10712"/>
                    <a:pt x="15299" y="10507"/>
                  </a:cubicBezTo>
                  <a:cubicBezTo>
                    <a:pt x="15300" y="10474"/>
                    <a:pt x="15301" y="10441"/>
                    <a:pt x="15301" y="10407"/>
                  </a:cubicBezTo>
                  <a:cubicBezTo>
                    <a:pt x="15301" y="9151"/>
                    <a:pt x="14519" y="8133"/>
                    <a:pt x="13555" y="8133"/>
                  </a:cubicBezTo>
                  <a:cubicBezTo>
                    <a:pt x="13459" y="8133"/>
                    <a:pt x="13365" y="8143"/>
                    <a:pt x="13274" y="8163"/>
                  </a:cubicBezTo>
                  <a:cubicBezTo>
                    <a:pt x="13266" y="8153"/>
                    <a:pt x="13257" y="8144"/>
                    <a:pt x="13248" y="8136"/>
                  </a:cubicBezTo>
                  <a:cubicBezTo>
                    <a:pt x="12970" y="7206"/>
                    <a:pt x="12343" y="6503"/>
                    <a:pt x="11578" y="6297"/>
                  </a:cubicBezTo>
                  <a:lnTo>
                    <a:pt x="11348" y="0"/>
                  </a:lnTo>
                  <a:lnTo>
                    <a:pt x="10210" y="0"/>
                  </a:lnTo>
                  <a:lnTo>
                    <a:pt x="9993" y="6616"/>
                  </a:lnTo>
                  <a:cubicBezTo>
                    <a:pt x="9505" y="6972"/>
                    <a:pt x="9128" y="7554"/>
                    <a:pt x="8944" y="8253"/>
                  </a:cubicBezTo>
                  <a:cubicBezTo>
                    <a:pt x="8919" y="8250"/>
                    <a:pt x="8893" y="8248"/>
                    <a:pt x="8868" y="8247"/>
                  </a:cubicBezTo>
                  <a:cubicBezTo>
                    <a:pt x="8832" y="8200"/>
                    <a:pt x="8780" y="8161"/>
                    <a:pt x="8706" y="8163"/>
                  </a:cubicBezTo>
                  <a:cubicBezTo>
                    <a:pt x="8644" y="8165"/>
                    <a:pt x="8604" y="8208"/>
                    <a:pt x="8577" y="8263"/>
                  </a:cubicBezTo>
                  <a:cubicBezTo>
                    <a:pt x="7717" y="8405"/>
                    <a:pt x="7052" y="9361"/>
                    <a:pt x="7052" y="10519"/>
                  </a:cubicBezTo>
                  <a:cubicBezTo>
                    <a:pt x="7052" y="10743"/>
                    <a:pt x="7078" y="10959"/>
                    <a:pt x="7124" y="11164"/>
                  </a:cubicBezTo>
                  <a:cubicBezTo>
                    <a:pt x="7059" y="11516"/>
                    <a:pt x="7176" y="11867"/>
                    <a:pt x="7176" y="11867"/>
                  </a:cubicBezTo>
                  <a:cubicBezTo>
                    <a:pt x="7176" y="11867"/>
                    <a:pt x="6698" y="11404"/>
                    <a:pt x="6564" y="12090"/>
                  </a:cubicBezTo>
                  <a:cubicBezTo>
                    <a:pt x="6564" y="12090"/>
                    <a:pt x="5903" y="11376"/>
                    <a:pt x="5187" y="12264"/>
                  </a:cubicBezTo>
                  <a:cubicBezTo>
                    <a:pt x="4471" y="13153"/>
                    <a:pt x="5070" y="14747"/>
                    <a:pt x="5070" y="14747"/>
                  </a:cubicBezTo>
                  <a:cubicBezTo>
                    <a:pt x="5070" y="14747"/>
                    <a:pt x="4682" y="14011"/>
                    <a:pt x="4223" y="14512"/>
                  </a:cubicBezTo>
                  <a:cubicBezTo>
                    <a:pt x="4223" y="14512"/>
                    <a:pt x="4006" y="13218"/>
                    <a:pt x="3040" y="13177"/>
                  </a:cubicBezTo>
                  <a:cubicBezTo>
                    <a:pt x="2074" y="13135"/>
                    <a:pt x="1106" y="13931"/>
                    <a:pt x="1305" y="15526"/>
                  </a:cubicBezTo>
                  <a:cubicBezTo>
                    <a:pt x="1305" y="15526"/>
                    <a:pt x="16" y="14592"/>
                    <a:pt x="0" y="16361"/>
                  </a:cubicBezTo>
                  <a:cubicBezTo>
                    <a:pt x="-16" y="18129"/>
                    <a:pt x="574" y="18767"/>
                    <a:pt x="1695" y="18148"/>
                  </a:cubicBezTo>
                  <a:cubicBezTo>
                    <a:pt x="1695" y="18148"/>
                    <a:pt x="1591" y="19148"/>
                    <a:pt x="2100" y="19136"/>
                  </a:cubicBezTo>
                  <a:cubicBezTo>
                    <a:pt x="2609" y="19124"/>
                    <a:pt x="2867" y="18736"/>
                    <a:pt x="2867" y="18736"/>
                  </a:cubicBezTo>
                  <a:cubicBezTo>
                    <a:pt x="2867" y="18736"/>
                    <a:pt x="2969" y="19848"/>
                    <a:pt x="4015" y="19821"/>
                  </a:cubicBezTo>
                  <a:cubicBezTo>
                    <a:pt x="5062" y="19794"/>
                    <a:pt x="5573" y="19018"/>
                    <a:pt x="5573" y="19018"/>
                  </a:cubicBezTo>
                  <a:cubicBezTo>
                    <a:pt x="5573" y="19018"/>
                    <a:pt x="5724" y="19944"/>
                    <a:pt x="6101" y="20082"/>
                  </a:cubicBezTo>
                  <a:cubicBezTo>
                    <a:pt x="6479" y="20219"/>
                    <a:pt x="6978" y="19310"/>
                    <a:pt x="6978" y="19310"/>
                  </a:cubicBezTo>
                  <a:cubicBezTo>
                    <a:pt x="6978" y="19310"/>
                    <a:pt x="7715" y="20311"/>
                    <a:pt x="8542" y="19834"/>
                  </a:cubicBezTo>
                  <a:cubicBezTo>
                    <a:pt x="9369" y="19358"/>
                    <a:pt x="9760" y="18191"/>
                    <a:pt x="9760" y="18191"/>
                  </a:cubicBezTo>
                  <a:cubicBezTo>
                    <a:pt x="9760" y="18191"/>
                    <a:pt x="9941" y="19653"/>
                    <a:pt x="10852" y="19821"/>
                  </a:cubicBezTo>
                  <a:cubicBezTo>
                    <a:pt x="11763" y="19989"/>
                    <a:pt x="12643" y="18408"/>
                    <a:pt x="12643" y="18408"/>
                  </a:cubicBezTo>
                  <a:cubicBezTo>
                    <a:pt x="12643" y="18408"/>
                    <a:pt x="12608" y="19960"/>
                    <a:pt x="13405" y="19569"/>
                  </a:cubicBezTo>
                  <a:cubicBezTo>
                    <a:pt x="13405" y="19569"/>
                    <a:pt x="13427" y="21600"/>
                    <a:pt x="15602" y="21492"/>
                  </a:cubicBezTo>
                  <a:cubicBezTo>
                    <a:pt x="17777" y="21384"/>
                    <a:pt x="17403" y="18281"/>
                    <a:pt x="17403" y="18281"/>
                  </a:cubicBezTo>
                  <a:cubicBezTo>
                    <a:pt x="17403" y="18281"/>
                    <a:pt x="18026" y="18706"/>
                    <a:pt x="18934" y="18290"/>
                  </a:cubicBezTo>
                  <a:cubicBezTo>
                    <a:pt x="19841" y="17874"/>
                    <a:pt x="19745" y="16403"/>
                    <a:pt x="19745" y="16403"/>
                  </a:cubicBezTo>
                  <a:cubicBezTo>
                    <a:pt x="19745" y="16403"/>
                    <a:pt x="20403" y="16509"/>
                    <a:pt x="20768" y="16019"/>
                  </a:cubicBezTo>
                  <a:cubicBezTo>
                    <a:pt x="21104" y="15567"/>
                    <a:pt x="20974" y="14253"/>
                    <a:pt x="20907" y="14055"/>
                  </a:cubicBezTo>
                  <a:cubicBezTo>
                    <a:pt x="21018" y="14158"/>
                    <a:pt x="21584" y="14466"/>
                    <a:pt x="21224" y="13132"/>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10" name="Shape 9"/>
            <p:cNvSpPr/>
            <p:nvPr/>
          </p:nvSpPr>
          <p:spPr>
            <a:xfrm>
              <a:off x="604637" y="641030"/>
              <a:ext cx="51545" cy="3385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275" y="0"/>
                  </a:lnTo>
                  <a:lnTo>
                    <a:pt x="17961" y="0"/>
                  </a:lnTo>
                  <a:cubicBezTo>
                    <a:pt x="17961" y="0"/>
                    <a:pt x="21600" y="21600"/>
                    <a:pt x="216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130" name="Group 164"/>
            <p:cNvGrpSpPr/>
            <p:nvPr/>
          </p:nvGrpSpPr>
          <p:grpSpPr>
            <a:xfrm>
              <a:off x="454945" y="0"/>
              <a:ext cx="356683" cy="963432"/>
              <a:chOff x="-1" y="0"/>
              <a:chExt cx="356681" cy="963431"/>
            </a:xfrm>
          </p:grpSpPr>
          <p:sp>
            <p:nvSpPr>
              <p:cNvPr id="5111" name="Shape 10"/>
              <p:cNvSpPr/>
              <p:nvPr/>
            </p:nvSpPr>
            <p:spPr>
              <a:xfrm>
                <a:off x="132609" y="505180"/>
                <a:ext cx="89837" cy="458252"/>
              </a:xfrm>
              <a:custGeom>
                <a:avLst/>
                <a:gdLst/>
                <a:ahLst/>
                <a:cxnLst>
                  <a:cxn ang="0">
                    <a:pos x="wd2" y="hd2"/>
                  </a:cxn>
                  <a:cxn ang="5400000">
                    <a:pos x="wd2" y="hd2"/>
                  </a:cxn>
                  <a:cxn ang="10800000">
                    <a:pos x="wd2" y="hd2"/>
                  </a:cxn>
                  <a:cxn ang="16200000">
                    <a:pos x="wd2" y="hd2"/>
                  </a:cxn>
                </a:cxnLst>
                <a:rect l="0" t="0" r="r" b="b"/>
                <a:pathLst>
                  <a:path w="19673" h="21600" fill="norm" stroke="1" extrusionOk="0">
                    <a:moveTo>
                      <a:pt x="490" y="7272"/>
                    </a:moveTo>
                    <a:cubicBezTo>
                      <a:pt x="891" y="7029"/>
                      <a:pt x="2481" y="6470"/>
                      <a:pt x="2883" y="6229"/>
                    </a:cubicBezTo>
                    <a:cubicBezTo>
                      <a:pt x="2137" y="6867"/>
                      <a:pt x="9777" y="19561"/>
                      <a:pt x="10744" y="21600"/>
                    </a:cubicBezTo>
                    <a:cubicBezTo>
                      <a:pt x="12031" y="19617"/>
                      <a:pt x="16889" y="9299"/>
                      <a:pt x="16799" y="8099"/>
                    </a:cubicBezTo>
                    <a:cubicBezTo>
                      <a:pt x="17444" y="8445"/>
                      <a:pt x="18249" y="9209"/>
                      <a:pt x="19586" y="9466"/>
                    </a:cubicBezTo>
                    <a:cubicBezTo>
                      <a:pt x="20105" y="2500"/>
                      <a:pt x="18200" y="1365"/>
                      <a:pt x="16272" y="0"/>
                    </a:cubicBezTo>
                    <a:lnTo>
                      <a:pt x="5839" y="394"/>
                    </a:lnTo>
                    <a:cubicBezTo>
                      <a:pt x="3006" y="820"/>
                      <a:pt x="-1495" y="4734"/>
                      <a:pt x="490" y="727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12" name="Shape 11"/>
              <p:cNvSpPr/>
              <p:nvPr/>
            </p:nvSpPr>
            <p:spPr>
              <a:xfrm>
                <a:off x="140503" y="528860"/>
                <a:ext cx="78235" cy="3528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834"/>
                    </a:moveTo>
                    <a:lnTo>
                      <a:pt x="3481" y="5498"/>
                    </a:lnTo>
                    <a:cubicBezTo>
                      <a:pt x="3481" y="5498"/>
                      <a:pt x="9291" y="17074"/>
                      <a:pt x="11554" y="21600"/>
                    </a:cubicBezTo>
                    <a:cubicBezTo>
                      <a:pt x="11554" y="21600"/>
                      <a:pt x="18674" y="11184"/>
                      <a:pt x="16598" y="6854"/>
                    </a:cubicBezTo>
                    <a:lnTo>
                      <a:pt x="21600" y="9981"/>
                    </a:lnTo>
                    <a:cubicBezTo>
                      <a:pt x="21600" y="9981"/>
                      <a:pt x="20763" y="3257"/>
                      <a:pt x="19106" y="342"/>
                    </a:cubicBezTo>
                    <a:lnTo>
                      <a:pt x="6165" y="0"/>
                    </a:lnTo>
                    <a:cubicBezTo>
                      <a:pt x="6165" y="0"/>
                      <a:pt x="826" y="1484"/>
                      <a:pt x="0" y="6834"/>
                    </a:cubicBezTo>
                    <a:close/>
                  </a:path>
                </a:pathLst>
              </a:custGeom>
              <a:solidFill>
                <a:srgbClr val="FFCF7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13" name="Shape 12"/>
              <p:cNvSpPr/>
              <p:nvPr/>
            </p:nvSpPr>
            <p:spPr>
              <a:xfrm>
                <a:off x="168919" y="532018"/>
                <a:ext cx="30504" cy="238804"/>
              </a:xfrm>
              <a:custGeom>
                <a:avLst/>
                <a:gdLst/>
                <a:ahLst/>
                <a:cxnLst>
                  <a:cxn ang="0">
                    <a:pos x="wd2" y="hd2"/>
                  </a:cxn>
                  <a:cxn ang="5400000">
                    <a:pos x="wd2" y="hd2"/>
                  </a:cxn>
                  <a:cxn ang="10800000">
                    <a:pos x="wd2" y="hd2"/>
                  </a:cxn>
                  <a:cxn ang="16200000">
                    <a:pos x="wd2" y="hd2"/>
                  </a:cxn>
                </a:cxnLst>
                <a:rect l="0" t="0" r="r" b="b"/>
                <a:pathLst>
                  <a:path w="20483" h="21600" fill="norm" stroke="1" extrusionOk="0">
                    <a:moveTo>
                      <a:pt x="8374" y="21600"/>
                    </a:moveTo>
                    <a:cubicBezTo>
                      <a:pt x="8374" y="21600"/>
                      <a:pt x="16652" y="5317"/>
                      <a:pt x="20483" y="0"/>
                    </a:cubicBezTo>
                    <a:lnTo>
                      <a:pt x="45" y="156"/>
                    </a:lnTo>
                    <a:cubicBezTo>
                      <a:pt x="45" y="156"/>
                      <a:pt x="-1117" y="14662"/>
                      <a:pt x="8374" y="21600"/>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14" name="Shape 13"/>
              <p:cNvSpPr/>
              <p:nvPr/>
            </p:nvSpPr>
            <p:spPr>
              <a:xfrm>
                <a:off x="129452" y="505180"/>
                <a:ext cx="102906" cy="361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150"/>
                    </a:moveTo>
                    <a:lnTo>
                      <a:pt x="21432" y="21600"/>
                    </a:lnTo>
                    <a:lnTo>
                      <a:pt x="21600" y="1452"/>
                    </a:lnTo>
                    <a:lnTo>
                      <a:pt x="168" y="0"/>
                    </a:lnTo>
                    <a:cubicBezTo>
                      <a:pt x="168" y="0"/>
                      <a:pt x="0" y="20150"/>
                      <a:pt x="0" y="2015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15" name="Shape 14"/>
              <p:cNvSpPr/>
              <p:nvPr/>
            </p:nvSpPr>
            <p:spPr>
              <a:xfrm>
                <a:off x="-2" y="363093"/>
                <a:ext cx="356682" cy="247116"/>
              </a:xfrm>
              <a:custGeom>
                <a:avLst/>
                <a:gdLst/>
                <a:ahLst/>
                <a:cxnLst>
                  <a:cxn ang="0">
                    <a:pos x="wd2" y="hd2"/>
                  </a:cxn>
                  <a:cxn ang="5400000">
                    <a:pos x="wd2" y="hd2"/>
                  </a:cxn>
                  <a:cxn ang="10800000">
                    <a:pos x="wd2" y="hd2"/>
                  </a:cxn>
                  <a:cxn ang="16200000">
                    <a:pos x="wd2" y="hd2"/>
                  </a:cxn>
                </a:cxnLst>
                <a:rect l="0" t="0" r="r" b="b"/>
                <a:pathLst>
                  <a:path w="21433" h="21402" fill="norm" stroke="1" extrusionOk="0">
                    <a:moveTo>
                      <a:pt x="10971" y="4"/>
                    </a:moveTo>
                    <a:cubicBezTo>
                      <a:pt x="5054" y="-198"/>
                      <a:pt x="143" y="6551"/>
                      <a:pt x="3" y="15079"/>
                    </a:cubicBezTo>
                    <a:cubicBezTo>
                      <a:pt x="-30" y="17061"/>
                      <a:pt x="200" y="18963"/>
                      <a:pt x="644" y="20719"/>
                    </a:cubicBezTo>
                    <a:cubicBezTo>
                      <a:pt x="2297" y="15021"/>
                      <a:pt x="6244" y="11079"/>
                      <a:pt x="10786" y="11234"/>
                    </a:cubicBezTo>
                    <a:cubicBezTo>
                      <a:pt x="15328" y="11390"/>
                      <a:pt x="19140" y="15598"/>
                      <a:pt x="20603" y="21402"/>
                    </a:cubicBezTo>
                    <a:cubicBezTo>
                      <a:pt x="21104" y="19678"/>
                      <a:pt x="21397" y="17795"/>
                      <a:pt x="21430" y="15813"/>
                    </a:cubicBezTo>
                    <a:cubicBezTo>
                      <a:pt x="21570" y="7284"/>
                      <a:pt x="16888" y="206"/>
                      <a:pt x="10971" y="4"/>
                    </a:cubicBezTo>
                    <a:close/>
                  </a:path>
                </a:pathLst>
              </a:custGeom>
              <a:gradFill flip="none" rotWithShape="1">
                <a:gsLst>
                  <a:gs pos="0">
                    <a:srgbClr val="3B6BA6"/>
                  </a:gs>
                  <a:gs pos="23000">
                    <a:srgbClr val="010101"/>
                  </a:gs>
                </a:gsLst>
                <a:lin ang="21594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16" name="Shape 15"/>
              <p:cNvSpPr/>
              <p:nvPr/>
            </p:nvSpPr>
            <p:spPr>
              <a:xfrm>
                <a:off x="224173" y="369413"/>
                <a:ext cx="131810" cy="240079"/>
              </a:xfrm>
              <a:custGeom>
                <a:avLst/>
                <a:gdLst/>
                <a:ahLst/>
                <a:cxnLst>
                  <a:cxn ang="0">
                    <a:pos x="wd2" y="hd2"/>
                  </a:cxn>
                  <a:cxn ang="5400000">
                    <a:pos x="wd2" y="hd2"/>
                  </a:cxn>
                  <a:cxn ang="10800000">
                    <a:pos x="wd2" y="hd2"/>
                  </a:cxn>
                  <a:cxn ang="16200000">
                    <a:pos x="wd2" y="hd2"/>
                  </a:cxn>
                </a:cxnLst>
                <a:rect l="0" t="0" r="r" b="b"/>
                <a:pathLst>
                  <a:path w="21291" h="21600" fill="norm" stroke="1" extrusionOk="0">
                    <a:moveTo>
                      <a:pt x="0" y="11675"/>
                    </a:moveTo>
                    <a:cubicBezTo>
                      <a:pt x="8869" y="13104"/>
                      <a:pt x="15946" y="16828"/>
                      <a:pt x="19060" y="21600"/>
                    </a:cubicBezTo>
                    <a:cubicBezTo>
                      <a:pt x="20407" y="19810"/>
                      <a:pt x="21195" y="17853"/>
                      <a:pt x="21283" y="15794"/>
                    </a:cubicBezTo>
                    <a:cubicBezTo>
                      <a:pt x="21600" y="8350"/>
                      <a:pt x="12763" y="1973"/>
                      <a:pt x="498" y="0"/>
                    </a:cubicBezTo>
                    <a:cubicBezTo>
                      <a:pt x="498" y="0"/>
                      <a:pt x="0" y="11675"/>
                      <a:pt x="0" y="11675"/>
                    </a:cubicBezTo>
                    <a:close/>
                  </a:path>
                </a:pathLst>
              </a:custGeom>
              <a:gradFill flip="none" rotWithShape="1">
                <a:gsLst>
                  <a:gs pos="41000">
                    <a:srgbClr val="27476F"/>
                  </a:gs>
                  <a:gs pos="100000">
                    <a:srgbClr val="6491C8"/>
                  </a:gs>
                </a:gsLst>
                <a:lin ang="1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17" name="Shape 16"/>
              <p:cNvSpPr/>
              <p:nvPr/>
            </p:nvSpPr>
            <p:spPr>
              <a:xfrm>
                <a:off x="72619" y="-1"/>
                <a:ext cx="220622" cy="527831"/>
              </a:xfrm>
              <a:custGeom>
                <a:avLst/>
                <a:gdLst/>
                <a:ahLst/>
                <a:cxnLst>
                  <a:cxn ang="0">
                    <a:pos x="wd2" y="hd2"/>
                  </a:cxn>
                  <a:cxn ang="5400000">
                    <a:pos x="wd2" y="hd2"/>
                  </a:cxn>
                  <a:cxn ang="10800000">
                    <a:pos x="wd2" y="hd2"/>
                  </a:cxn>
                  <a:cxn ang="16200000">
                    <a:pos x="wd2" y="hd2"/>
                  </a:cxn>
                </a:cxnLst>
                <a:rect l="0" t="0" r="r" b="b"/>
                <a:pathLst>
                  <a:path w="21137" h="21600" fill="norm" stroke="1" extrusionOk="0">
                    <a:moveTo>
                      <a:pt x="16" y="12406"/>
                    </a:moveTo>
                    <a:cubicBezTo>
                      <a:pt x="-175" y="15845"/>
                      <a:pt x="1353" y="19009"/>
                      <a:pt x="4041" y="21478"/>
                    </a:cubicBezTo>
                    <a:cubicBezTo>
                      <a:pt x="5956" y="21239"/>
                      <a:pt x="7988" y="21119"/>
                      <a:pt x="10089" y="21141"/>
                    </a:cubicBezTo>
                    <a:cubicBezTo>
                      <a:pt x="12190" y="21162"/>
                      <a:pt x="14207" y="21323"/>
                      <a:pt x="16094" y="21600"/>
                    </a:cubicBezTo>
                    <a:cubicBezTo>
                      <a:pt x="19051" y="19189"/>
                      <a:pt x="20930" y="16059"/>
                      <a:pt x="21121" y="12620"/>
                    </a:cubicBezTo>
                    <a:cubicBezTo>
                      <a:pt x="21425" y="7157"/>
                      <a:pt x="17397" y="2384"/>
                      <a:pt x="11265" y="0"/>
                    </a:cubicBezTo>
                    <a:cubicBezTo>
                      <a:pt x="4874" y="2257"/>
                      <a:pt x="320" y="6943"/>
                      <a:pt x="16" y="12406"/>
                    </a:cubicBezTo>
                    <a:close/>
                  </a:path>
                </a:pathLst>
              </a:custGeom>
              <a:gradFill flip="none" rotWithShape="1">
                <a:gsLst>
                  <a:gs pos="6000">
                    <a:srgbClr val="E5E6E7"/>
                  </a:gs>
                  <a:gs pos="85000">
                    <a:srgbClr val="7D8287"/>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18" name="Shape 17"/>
              <p:cNvSpPr/>
              <p:nvPr/>
            </p:nvSpPr>
            <p:spPr>
              <a:xfrm>
                <a:off x="222594" y="115244"/>
                <a:ext cx="70788" cy="411437"/>
              </a:xfrm>
              <a:custGeom>
                <a:avLst/>
                <a:gdLst/>
                <a:ahLst/>
                <a:cxnLst>
                  <a:cxn ang="0">
                    <a:pos x="wd2" y="hd2"/>
                  </a:cxn>
                  <a:cxn ang="5400000">
                    <a:pos x="wd2" y="hd2"/>
                  </a:cxn>
                  <a:cxn ang="10800000">
                    <a:pos x="wd2" y="hd2"/>
                  </a:cxn>
                  <a:cxn ang="16200000">
                    <a:pos x="wd2" y="hd2"/>
                  </a:cxn>
                </a:cxnLst>
                <a:rect l="0" t="0" r="r" b="b"/>
                <a:pathLst>
                  <a:path w="17122" h="21600" fill="norm" stroke="1" extrusionOk="0">
                    <a:moveTo>
                      <a:pt x="0" y="21322"/>
                    </a:moveTo>
                    <a:cubicBezTo>
                      <a:pt x="1490" y="21401"/>
                      <a:pt x="2956" y="21493"/>
                      <a:pt x="4390" y="21600"/>
                    </a:cubicBezTo>
                    <a:cubicBezTo>
                      <a:pt x="11856" y="18507"/>
                      <a:pt x="16598" y="14491"/>
                      <a:pt x="17081" y="10080"/>
                    </a:cubicBezTo>
                    <a:cubicBezTo>
                      <a:pt x="17479" y="6443"/>
                      <a:pt x="14927" y="3046"/>
                      <a:pt x="10221" y="190"/>
                    </a:cubicBezTo>
                    <a:lnTo>
                      <a:pt x="7378" y="0"/>
                    </a:lnTo>
                    <a:cubicBezTo>
                      <a:pt x="21600" y="13627"/>
                      <a:pt x="3449" y="20226"/>
                      <a:pt x="0" y="21322"/>
                    </a:cubicBezTo>
                    <a:close/>
                  </a:path>
                </a:pathLst>
              </a:custGeom>
              <a:solidFill>
                <a:srgbClr val="7D8287">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19" name="Shape 18"/>
              <p:cNvSpPr/>
              <p:nvPr/>
            </p:nvSpPr>
            <p:spPr>
              <a:xfrm>
                <a:off x="101035" y="121558"/>
                <a:ext cx="174936" cy="25808"/>
              </a:xfrm>
              <a:custGeom>
                <a:avLst/>
                <a:gdLst/>
                <a:ahLst/>
                <a:cxnLst>
                  <a:cxn ang="0">
                    <a:pos x="wd2" y="hd2"/>
                  </a:cxn>
                  <a:cxn ang="5400000">
                    <a:pos x="wd2" y="hd2"/>
                  </a:cxn>
                  <a:cxn ang="10800000">
                    <a:pos x="wd2" y="hd2"/>
                  </a:cxn>
                  <a:cxn ang="16200000">
                    <a:pos x="wd2" y="hd2"/>
                  </a:cxn>
                </a:cxnLst>
                <a:rect l="0" t="0" r="r" b="b"/>
                <a:pathLst>
                  <a:path w="21600" h="16683" fill="norm" stroke="1" extrusionOk="0">
                    <a:moveTo>
                      <a:pt x="670" y="2947"/>
                    </a:moveTo>
                    <a:lnTo>
                      <a:pt x="0" y="12848"/>
                    </a:lnTo>
                    <a:cubicBezTo>
                      <a:pt x="0" y="12848"/>
                      <a:pt x="11667" y="7399"/>
                      <a:pt x="21600" y="16683"/>
                    </a:cubicBezTo>
                    <a:lnTo>
                      <a:pt x="20745" y="5446"/>
                    </a:lnTo>
                    <a:cubicBezTo>
                      <a:pt x="20745" y="5446"/>
                      <a:pt x="7390" y="-4917"/>
                      <a:pt x="670" y="2947"/>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0" name="Shape 19"/>
              <p:cNvSpPr/>
              <p:nvPr/>
            </p:nvSpPr>
            <p:spPr>
              <a:xfrm>
                <a:off x="107348" y="124716"/>
                <a:ext cx="57408" cy="394758"/>
              </a:xfrm>
              <a:custGeom>
                <a:avLst/>
                <a:gdLst/>
                <a:ahLst/>
                <a:cxnLst>
                  <a:cxn ang="0">
                    <a:pos x="wd2" y="hd2"/>
                  </a:cxn>
                  <a:cxn ang="5400000">
                    <a:pos x="wd2" y="hd2"/>
                  </a:cxn>
                  <a:cxn ang="10800000">
                    <a:pos x="wd2" y="hd2"/>
                  </a:cxn>
                  <a:cxn ang="16200000">
                    <a:pos x="wd2" y="hd2"/>
                  </a:cxn>
                </a:cxnLst>
                <a:rect l="0" t="0" r="r" b="b"/>
                <a:pathLst>
                  <a:path w="13751" h="21600" fill="norm" stroke="1" extrusionOk="0">
                    <a:moveTo>
                      <a:pt x="7055" y="21600"/>
                    </a:moveTo>
                    <a:lnTo>
                      <a:pt x="13751" y="21407"/>
                    </a:lnTo>
                    <a:cubicBezTo>
                      <a:pt x="5581" y="7629"/>
                      <a:pt x="12004" y="0"/>
                      <a:pt x="12004" y="0"/>
                    </a:cubicBezTo>
                    <a:lnTo>
                      <a:pt x="5669" y="3"/>
                    </a:lnTo>
                    <a:cubicBezTo>
                      <a:pt x="-7849" y="9592"/>
                      <a:pt x="7055" y="21600"/>
                      <a:pt x="7055" y="21600"/>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1" name="Shape 20"/>
              <p:cNvSpPr/>
              <p:nvPr/>
            </p:nvSpPr>
            <p:spPr>
              <a:xfrm>
                <a:off x="105771" y="-1"/>
                <a:ext cx="162585" cy="1310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963"/>
                    </a:moveTo>
                    <a:cubicBezTo>
                      <a:pt x="3523" y="20777"/>
                      <a:pt x="7130" y="20722"/>
                      <a:pt x="10809" y="20831"/>
                    </a:cubicBezTo>
                    <a:cubicBezTo>
                      <a:pt x="14488" y="20939"/>
                      <a:pt x="18089" y="21205"/>
                      <a:pt x="21600" y="21600"/>
                    </a:cubicBezTo>
                    <a:cubicBezTo>
                      <a:pt x="19191" y="12473"/>
                      <a:pt x="15592" y="4950"/>
                      <a:pt x="11208" y="0"/>
                    </a:cubicBezTo>
                    <a:cubicBezTo>
                      <a:pt x="6640" y="4686"/>
                      <a:pt x="2756" y="11988"/>
                      <a:pt x="0" y="20963"/>
                    </a:cubicBezTo>
                    <a:close/>
                  </a:path>
                </a:pathLst>
              </a:custGeom>
              <a:gradFill flip="none" rotWithShape="1">
                <a:gsLst>
                  <a:gs pos="19000">
                    <a:srgbClr val="9C0411"/>
                  </a:gs>
                  <a:gs pos="77000">
                    <a:srgbClr val="EA0619"/>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2" name="Shape 21"/>
              <p:cNvSpPr/>
              <p:nvPr/>
            </p:nvSpPr>
            <p:spPr>
              <a:xfrm>
                <a:off x="184706" y="358362"/>
                <a:ext cx="76977" cy="1687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7" y="20086"/>
                    </a:moveTo>
                    <a:cubicBezTo>
                      <a:pt x="6172" y="20249"/>
                      <a:pt x="15738" y="21600"/>
                      <a:pt x="15738" y="21600"/>
                    </a:cubicBezTo>
                    <a:lnTo>
                      <a:pt x="21600" y="15490"/>
                    </a:lnTo>
                    <a:cubicBezTo>
                      <a:pt x="14863" y="5064"/>
                      <a:pt x="0" y="0"/>
                      <a:pt x="0" y="0"/>
                    </a:cubicBezTo>
                    <a:cubicBezTo>
                      <a:pt x="0" y="0"/>
                      <a:pt x="2157" y="20086"/>
                      <a:pt x="2157" y="20086"/>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3" name="Shape 22"/>
              <p:cNvSpPr/>
              <p:nvPr/>
            </p:nvSpPr>
            <p:spPr>
              <a:xfrm>
                <a:off x="159446" y="352047"/>
                <a:ext cx="47290" cy="254440"/>
              </a:xfrm>
              <a:custGeom>
                <a:avLst/>
                <a:gdLst/>
                <a:ahLst/>
                <a:cxnLst>
                  <a:cxn ang="0">
                    <a:pos x="wd2" y="hd2"/>
                  </a:cxn>
                  <a:cxn ang="5400000">
                    <a:pos x="wd2" y="hd2"/>
                  </a:cxn>
                  <a:cxn ang="10800000">
                    <a:pos x="wd2" y="hd2"/>
                  </a:cxn>
                  <a:cxn ang="16200000">
                    <a:pos x="wd2" y="hd2"/>
                  </a:cxn>
                </a:cxnLst>
                <a:rect l="0" t="0" r="r" b="b"/>
                <a:pathLst>
                  <a:path w="21421" h="21600" fill="norm" stroke="1" extrusionOk="0">
                    <a:moveTo>
                      <a:pt x="1" y="10807"/>
                    </a:moveTo>
                    <a:cubicBezTo>
                      <a:pt x="92" y="15522"/>
                      <a:pt x="4526" y="19600"/>
                      <a:pt x="10919" y="21600"/>
                    </a:cubicBezTo>
                    <a:cubicBezTo>
                      <a:pt x="17231" y="19592"/>
                      <a:pt x="21510" y="15507"/>
                      <a:pt x="21419" y="10793"/>
                    </a:cubicBezTo>
                    <a:cubicBezTo>
                      <a:pt x="21328" y="6079"/>
                      <a:pt x="16888" y="1999"/>
                      <a:pt x="10501" y="0"/>
                    </a:cubicBezTo>
                    <a:cubicBezTo>
                      <a:pt x="4186" y="2008"/>
                      <a:pt x="-90" y="6093"/>
                      <a:pt x="1" y="10807"/>
                    </a:cubicBezTo>
                    <a:close/>
                  </a:path>
                </a:pathLst>
              </a:custGeom>
              <a:gradFill flip="none" rotWithShape="1">
                <a:gsLst>
                  <a:gs pos="0">
                    <a:srgbClr val="27476F"/>
                  </a:gs>
                  <a:gs pos="100000">
                    <a:srgbClr val="6491C8"/>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4" name="Shape 23"/>
              <p:cNvSpPr/>
              <p:nvPr/>
            </p:nvSpPr>
            <p:spPr>
              <a:xfrm>
                <a:off x="181548" y="352047"/>
                <a:ext cx="24745" cy="254440"/>
              </a:xfrm>
              <a:custGeom>
                <a:avLst/>
                <a:gdLst/>
                <a:ahLst/>
                <a:cxnLst>
                  <a:cxn ang="0">
                    <a:pos x="wd2" y="hd2"/>
                  </a:cxn>
                  <a:cxn ang="5400000">
                    <a:pos x="wd2" y="hd2"/>
                  </a:cxn>
                  <a:cxn ang="10800000">
                    <a:pos x="wd2" y="hd2"/>
                  </a:cxn>
                  <a:cxn ang="16200000">
                    <a:pos x="wd2" y="hd2"/>
                  </a:cxn>
                </a:cxnLst>
                <a:rect l="0" t="0" r="r" b="b"/>
                <a:pathLst>
                  <a:path w="21430" h="21600" fill="norm" stroke="1" extrusionOk="0">
                    <a:moveTo>
                      <a:pt x="794" y="21501"/>
                    </a:moveTo>
                    <a:cubicBezTo>
                      <a:pt x="988" y="21533"/>
                      <a:pt x="1164" y="21569"/>
                      <a:pt x="1351" y="21600"/>
                    </a:cubicBezTo>
                    <a:cubicBezTo>
                      <a:pt x="13419" y="19592"/>
                      <a:pt x="21600" y="15507"/>
                      <a:pt x="21427" y="10793"/>
                    </a:cubicBezTo>
                    <a:cubicBezTo>
                      <a:pt x="21252" y="6079"/>
                      <a:pt x="12764" y="1999"/>
                      <a:pt x="551" y="0"/>
                    </a:cubicBezTo>
                    <a:cubicBezTo>
                      <a:pt x="370" y="31"/>
                      <a:pt x="190" y="68"/>
                      <a:pt x="0" y="98"/>
                    </a:cubicBezTo>
                    <a:cubicBezTo>
                      <a:pt x="0" y="98"/>
                      <a:pt x="794" y="21501"/>
                      <a:pt x="794" y="21501"/>
                    </a:cubicBezTo>
                    <a:close/>
                  </a:path>
                </a:pathLst>
              </a:custGeom>
              <a:gradFill flip="none" rotWithShape="1">
                <a:gsLst>
                  <a:gs pos="0">
                    <a:srgbClr val="010101">
                      <a:alpha val="30000"/>
                    </a:srgbClr>
                  </a:gs>
                  <a:gs pos="89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5" name="Shape 24"/>
              <p:cNvSpPr/>
              <p:nvPr/>
            </p:nvSpPr>
            <p:spPr>
              <a:xfrm>
                <a:off x="132609" y="191020"/>
                <a:ext cx="123826" cy="123827"/>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6" name="Shape 25"/>
              <p:cNvSpPr/>
              <p:nvPr/>
            </p:nvSpPr>
            <p:spPr>
              <a:xfrm>
                <a:off x="123137" y="181548"/>
                <a:ext cx="123825" cy="123826"/>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7" name="Shape 26"/>
              <p:cNvSpPr/>
              <p:nvPr/>
            </p:nvSpPr>
            <p:spPr>
              <a:xfrm>
                <a:off x="142081" y="200492"/>
                <a:ext cx="86047" cy="86036"/>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8" y="3"/>
                    </a:moveTo>
                    <a:cubicBezTo>
                      <a:pt x="5039" y="-138"/>
                      <a:pt x="143" y="4531"/>
                      <a:pt x="3" y="10409"/>
                    </a:cubicBezTo>
                    <a:cubicBezTo>
                      <a:pt x="-136" y="16291"/>
                      <a:pt x="4532" y="21183"/>
                      <a:pt x="10411" y="21323"/>
                    </a:cubicBezTo>
                    <a:cubicBezTo>
                      <a:pt x="16288" y="21462"/>
                      <a:pt x="21185" y="16797"/>
                      <a:pt x="21324" y="10915"/>
                    </a:cubicBezTo>
                    <a:cubicBezTo>
                      <a:pt x="21464" y="5038"/>
                      <a:pt x="16794" y="142"/>
                      <a:pt x="10918" y="3"/>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8" name="Shape 27"/>
              <p:cNvSpPr/>
              <p:nvPr/>
            </p:nvSpPr>
            <p:spPr>
              <a:xfrm>
                <a:off x="131031" y="-1"/>
                <a:ext cx="59480" cy="1259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03" y="21591"/>
                    </a:moveTo>
                    <a:cubicBezTo>
                      <a:pt x="12076" y="10772"/>
                      <a:pt x="21600" y="0"/>
                      <a:pt x="21600" y="0"/>
                    </a:cubicBezTo>
                    <a:cubicBezTo>
                      <a:pt x="5077" y="9362"/>
                      <a:pt x="0" y="21600"/>
                      <a:pt x="0" y="21600"/>
                    </a:cubicBezTo>
                    <a:cubicBezTo>
                      <a:pt x="0" y="21600"/>
                      <a:pt x="9603" y="21591"/>
                      <a:pt x="9603" y="21591"/>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29" name="Shape 28"/>
              <p:cNvSpPr/>
              <p:nvPr/>
            </p:nvSpPr>
            <p:spPr>
              <a:xfrm>
                <a:off x="165762" y="221016"/>
                <a:ext cx="61660" cy="65107"/>
              </a:xfrm>
              <a:custGeom>
                <a:avLst/>
                <a:gdLst/>
                <a:ahLst/>
                <a:cxnLst>
                  <a:cxn ang="0">
                    <a:pos x="wd2" y="hd2"/>
                  </a:cxn>
                  <a:cxn ang="5400000">
                    <a:pos x="wd2" y="hd2"/>
                  </a:cxn>
                  <a:cxn ang="10800000">
                    <a:pos x="wd2" y="hd2"/>
                  </a:cxn>
                  <a:cxn ang="16200000">
                    <a:pos x="wd2" y="hd2"/>
                  </a:cxn>
                </a:cxnLst>
                <a:rect l="0" t="0" r="r" b="b"/>
                <a:pathLst>
                  <a:path w="21534" h="21419" fill="norm" stroke="1" extrusionOk="0">
                    <a:moveTo>
                      <a:pt x="0" y="20019"/>
                    </a:moveTo>
                    <a:cubicBezTo>
                      <a:pt x="1867" y="20867"/>
                      <a:pt x="3948" y="21366"/>
                      <a:pt x="6152" y="21415"/>
                    </a:cubicBezTo>
                    <a:cubicBezTo>
                      <a:pt x="14434" y="21600"/>
                      <a:pt x="21334" y="15408"/>
                      <a:pt x="21530" y="7601"/>
                    </a:cubicBezTo>
                    <a:cubicBezTo>
                      <a:pt x="21600" y="4827"/>
                      <a:pt x="20809" y="2220"/>
                      <a:pt x="19393" y="0"/>
                    </a:cubicBezTo>
                    <a:cubicBezTo>
                      <a:pt x="19113" y="197"/>
                      <a:pt x="18832" y="390"/>
                      <a:pt x="18554" y="589"/>
                    </a:cubicBezTo>
                    <a:cubicBezTo>
                      <a:pt x="11854" y="5388"/>
                      <a:pt x="3409" y="12047"/>
                      <a:pt x="0" y="20019"/>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136" name="Group 165"/>
            <p:cNvGrpSpPr/>
            <p:nvPr/>
          </p:nvGrpSpPr>
          <p:grpSpPr>
            <a:xfrm>
              <a:off x="272119" y="871428"/>
              <a:ext cx="219710" cy="336453"/>
              <a:chOff x="-5" y="0"/>
              <a:chExt cx="219708" cy="336452"/>
            </a:xfrm>
          </p:grpSpPr>
          <p:sp>
            <p:nvSpPr>
              <p:cNvPr id="5131" name="Shape 31"/>
              <p:cNvSpPr/>
              <p:nvPr/>
            </p:nvSpPr>
            <p:spPr>
              <a:xfrm>
                <a:off x="-6" y="10"/>
                <a:ext cx="219710" cy="252334"/>
              </a:xfrm>
              <a:custGeom>
                <a:avLst/>
                <a:gdLst/>
                <a:ahLst/>
                <a:cxnLst>
                  <a:cxn ang="0">
                    <a:pos x="wd2" y="hd2"/>
                  </a:cxn>
                  <a:cxn ang="5400000">
                    <a:pos x="wd2" y="hd2"/>
                  </a:cxn>
                  <a:cxn ang="10800000">
                    <a:pos x="wd2" y="hd2"/>
                  </a:cxn>
                  <a:cxn ang="16200000">
                    <a:pos x="wd2" y="hd2"/>
                  </a:cxn>
                </a:cxnLst>
                <a:rect l="0" t="0" r="r" b="b"/>
                <a:pathLst>
                  <a:path w="18667" h="21237" fill="norm" stroke="1" extrusionOk="0">
                    <a:moveTo>
                      <a:pt x="223" y="5068"/>
                    </a:moveTo>
                    <a:cubicBezTo>
                      <a:pt x="1130" y="-363"/>
                      <a:pt x="9333" y="5"/>
                      <a:pt x="9333" y="5"/>
                    </a:cubicBezTo>
                    <a:cubicBezTo>
                      <a:pt x="9333" y="5"/>
                      <a:pt x="17536" y="-363"/>
                      <a:pt x="18443" y="5068"/>
                    </a:cubicBezTo>
                    <a:cubicBezTo>
                      <a:pt x="20133" y="13724"/>
                      <a:pt x="11682" y="21237"/>
                      <a:pt x="11682" y="21237"/>
                    </a:cubicBezTo>
                    <a:lnTo>
                      <a:pt x="6984" y="21237"/>
                    </a:lnTo>
                    <a:cubicBezTo>
                      <a:pt x="6984" y="21237"/>
                      <a:pt x="-1467" y="13724"/>
                      <a:pt x="223" y="5068"/>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32" name="Freeform 183"/>
              <p:cNvSpPr/>
              <p:nvPr/>
            </p:nvSpPr>
            <p:spPr>
              <a:xfrm>
                <a:off x="23655" y="-1"/>
                <a:ext cx="172503" cy="252345"/>
              </a:xfrm>
              <a:custGeom>
                <a:avLst/>
                <a:gdLst/>
                <a:ahLst/>
                <a:cxnLst>
                  <a:cxn ang="0">
                    <a:pos x="wd2" y="hd2"/>
                  </a:cxn>
                  <a:cxn ang="5400000">
                    <a:pos x="wd2" y="hd2"/>
                  </a:cxn>
                  <a:cxn ang="10800000">
                    <a:pos x="wd2" y="hd2"/>
                  </a:cxn>
                  <a:cxn ang="16200000">
                    <a:pos x="wd2" y="hd2"/>
                  </a:cxn>
                </a:cxnLst>
                <a:rect l="0" t="0" r="r" b="b"/>
                <a:pathLst>
                  <a:path w="18672" h="21593" fill="norm" stroke="1" extrusionOk="0">
                    <a:moveTo>
                      <a:pt x="9053" y="1"/>
                    </a:moveTo>
                    <a:cubicBezTo>
                      <a:pt x="9160" y="0"/>
                      <a:pt x="9235" y="2"/>
                      <a:pt x="9278" y="4"/>
                    </a:cubicBezTo>
                    <a:cubicBezTo>
                      <a:pt x="9314" y="1"/>
                      <a:pt x="9346" y="1"/>
                      <a:pt x="9373" y="1"/>
                    </a:cubicBezTo>
                    <a:cubicBezTo>
                      <a:pt x="9390" y="1"/>
                      <a:pt x="9410" y="1"/>
                      <a:pt x="9431" y="2"/>
                    </a:cubicBezTo>
                    <a:cubicBezTo>
                      <a:pt x="9474" y="1"/>
                      <a:pt x="9523" y="0"/>
                      <a:pt x="9588" y="1"/>
                    </a:cubicBezTo>
                    <a:cubicBezTo>
                      <a:pt x="9528" y="1"/>
                      <a:pt x="9481" y="2"/>
                      <a:pt x="9441" y="2"/>
                    </a:cubicBezTo>
                    <a:cubicBezTo>
                      <a:pt x="10010" y="28"/>
                      <a:pt x="11915" y="465"/>
                      <a:pt x="12158" y="5153"/>
                    </a:cubicBezTo>
                    <a:cubicBezTo>
                      <a:pt x="12692" y="13954"/>
                      <a:pt x="10021" y="21593"/>
                      <a:pt x="10021" y="21593"/>
                    </a:cubicBezTo>
                    <a:lnTo>
                      <a:pt x="8726" y="21593"/>
                    </a:lnTo>
                    <a:cubicBezTo>
                      <a:pt x="8726" y="21593"/>
                      <a:pt x="6054" y="13954"/>
                      <a:pt x="6588" y="5153"/>
                    </a:cubicBezTo>
                    <a:cubicBezTo>
                      <a:pt x="6828" y="553"/>
                      <a:pt x="8666" y="46"/>
                      <a:pt x="9273" y="4"/>
                    </a:cubicBezTo>
                    <a:cubicBezTo>
                      <a:pt x="9229" y="3"/>
                      <a:pt x="9157" y="1"/>
                      <a:pt x="9053" y="1"/>
                    </a:cubicBezTo>
                    <a:close/>
                    <a:moveTo>
                      <a:pt x="9622" y="0"/>
                    </a:moveTo>
                    <a:cubicBezTo>
                      <a:pt x="11039" y="-7"/>
                      <a:pt x="17641" y="228"/>
                      <a:pt x="18449" y="5153"/>
                    </a:cubicBezTo>
                    <a:cubicBezTo>
                      <a:pt x="20136" y="13954"/>
                      <a:pt x="11700" y="21593"/>
                      <a:pt x="11700" y="21593"/>
                    </a:cubicBezTo>
                    <a:lnTo>
                      <a:pt x="11048" y="21593"/>
                    </a:lnTo>
                    <a:cubicBezTo>
                      <a:pt x="11048" y="21593"/>
                      <a:pt x="17138" y="13954"/>
                      <a:pt x="15920" y="5153"/>
                    </a:cubicBezTo>
                    <a:cubicBezTo>
                      <a:pt x="15349" y="338"/>
                      <a:pt x="10782" y="6"/>
                      <a:pt x="9622" y="0"/>
                    </a:cubicBezTo>
                    <a:close/>
                    <a:moveTo>
                      <a:pt x="9049" y="0"/>
                    </a:moveTo>
                    <a:cubicBezTo>
                      <a:pt x="7889" y="6"/>
                      <a:pt x="3322" y="338"/>
                      <a:pt x="2752" y="5153"/>
                    </a:cubicBezTo>
                    <a:cubicBezTo>
                      <a:pt x="1535" y="13954"/>
                      <a:pt x="7624" y="21593"/>
                      <a:pt x="7624" y="21593"/>
                    </a:cubicBezTo>
                    <a:lnTo>
                      <a:pt x="6971" y="21593"/>
                    </a:lnTo>
                    <a:cubicBezTo>
                      <a:pt x="6971" y="21593"/>
                      <a:pt x="-1464" y="13954"/>
                      <a:pt x="223" y="5153"/>
                    </a:cubicBezTo>
                    <a:cubicBezTo>
                      <a:pt x="1030" y="228"/>
                      <a:pt x="7631" y="-7"/>
                      <a:pt x="9049" y="0"/>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33" name="Shape 35"/>
              <p:cNvSpPr/>
              <p:nvPr/>
            </p:nvSpPr>
            <p:spPr>
              <a:xfrm>
                <a:off x="40144" y="2"/>
                <a:ext cx="138934" cy="28352"/>
              </a:xfrm>
              <a:custGeom>
                <a:avLst/>
                <a:gdLst/>
                <a:ahLst/>
                <a:cxnLst>
                  <a:cxn ang="0">
                    <a:pos x="wd2" y="hd2"/>
                  </a:cxn>
                  <a:cxn ang="5400000">
                    <a:pos x="wd2" y="hd2"/>
                  </a:cxn>
                  <a:cxn ang="10800000">
                    <a:pos x="wd2" y="hd2"/>
                  </a:cxn>
                  <a:cxn ang="16200000">
                    <a:pos x="wd2" y="hd2"/>
                  </a:cxn>
                </a:cxnLst>
                <a:rect l="0" t="0" r="r" b="b"/>
                <a:pathLst>
                  <a:path w="21600" h="21575" fill="norm" stroke="1" extrusionOk="0">
                    <a:moveTo>
                      <a:pt x="10357" y="5"/>
                    </a:moveTo>
                    <a:cubicBezTo>
                      <a:pt x="10516" y="-3"/>
                      <a:pt x="10629" y="13"/>
                      <a:pt x="10692" y="29"/>
                    </a:cubicBezTo>
                    <a:cubicBezTo>
                      <a:pt x="10745" y="9"/>
                      <a:pt x="10791" y="1"/>
                      <a:pt x="10831" y="5"/>
                    </a:cubicBezTo>
                    <a:cubicBezTo>
                      <a:pt x="10855" y="1"/>
                      <a:pt x="10885" y="5"/>
                      <a:pt x="10916" y="13"/>
                    </a:cubicBezTo>
                    <a:cubicBezTo>
                      <a:pt x="10978" y="5"/>
                      <a:pt x="11057" y="-1"/>
                      <a:pt x="11153" y="5"/>
                    </a:cubicBezTo>
                    <a:cubicBezTo>
                      <a:pt x="11192" y="5"/>
                      <a:pt x="11227" y="-1"/>
                      <a:pt x="11271" y="1"/>
                    </a:cubicBezTo>
                    <a:cubicBezTo>
                      <a:pt x="12827" y="-25"/>
                      <a:pt x="17614" y="739"/>
                      <a:pt x="21600" y="10195"/>
                    </a:cubicBezTo>
                    <a:cubicBezTo>
                      <a:pt x="19539" y="16967"/>
                      <a:pt x="15490" y="21575"/>
                      <a:pt x="10831" y="21575"/>
                    </a:cubicBezTo>
                    <a:cubicBezTo>
                      <a:pt x="6123" y="21575"/>
                      <a:pt x="2041" y="16875"/>
                      <a:pt x="0" y="9991"/>
                    </a:cubicBezTo>
                    <a:cubicBezTo>
                      <a:pt x="3968" y="735"/>
                      <a:pt x="8694" y="-25"/>
                      <a:pt x="10239" y="1"/>
                    </a:cubicBezTo>
                    <a:cubicBezTo>
                      <a:pt x="10283" y="-1"/>
                      <a:pt x="10318" y="5"/>
                      <a:pt x="10357" y="5"/>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34" name="Freeform 185"/>
              <p:cNvSpPr/>
              <p:nvPr/>
            </p:nvSpPr>
            <p:spPr>
              <a:xfrm>
                <a:off x="73838" y="288528"/>
                <a:ext cx="71413" cy="479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16" y="0"/>
                    </a:moveTo>
                    <a:lnTo>
                      <a:pt x="19638" y="0"/>
                    </a:lnTo>
                    <a:cubicBezTo>
                      <a:pt x="19638" y="0"/>
                      <a:pt x="21600" y="0"/>
                      <a:pt x="21600" y="0"/>
                    </a:cubicBezTo>
                    <a:lnTo>
                      <a:pt x="21600" y="21600"/>
                    </a:lnTo>
                    <a:lnTo>
                      <a:pt x="15716" y="21600"/>
                    </a:lnTo>
                    <a:close/>
                    <a:moveTo>
                      <a:pt x="7797" y="0"/>
                    </a:moveTo>
                    <a:lnTo>
                      <a:pt x="9768" y="0"/>
                    </a:lnTo>
                    <a:cubicBezTo>
                      <a:pt x="9768" y="0"/>
                      <a:pt x="11737" y="0"/>
                      <a:pt x="11737" y="0"/>
                    </a:cubicBezTo>
                    <a:lnTo>
                      <a:pt x="11737" y="21600"/>
                    </a:lnTo>
                    <a:lnTo>
                      <a:pt x="7797" y="21600"/>
                    </a:lnTo>
                    <a:close/>
                    <a:moveTo>
                      <a:pt x="0" y="0"/>
                    </a:moveTo>
                    <a:lnTo>
                      <a:pt x="1960" y="0"/>
                    </a:lnTo>
                    <a:cubicBezTo>
                      <a:pt x="1960" y="0"/>
                      <a:pt x="3922" y="0"/>
                      <a:pt x="3922" y="0"/>
                    </a:cubicBezTo>
                    <a:lnTo>
                      <a:pt x="3922" y="21600"/>
                    </a:lnTo>
                    <a:lnTo>
                      <a:pt x="0" y="21600"/>
                    </a:ln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35" name="Freeform 186"/>
              <p:cNvSpPr/>
              <p:nvPr/>
            </p:nvSpPr>
            <p:spPr>
              <a:xfrm>
                <a:off x="68819" y="252341"/>
                <a:ext cx="81692" cy="839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3" y="918"/>
                    </a:moveTo>
                    <a:lnTo>
                      <a:pt x="4233" y="6642"/>
                    </a:lnTo>
                    <a:lnTo>
                      <a:pt x="17628" y="6642"/>
                    </a:lnTo>
                    <a:lnTo>
                      <a:pt x="17628" y="6253"/>
                    </a:lnTo>
                    <a:cubicBezTo>
                      <a:pt x="17628" y="4950"/>
                      <a:pt x="17628" y="2833"/>
                      <a:pt x="17628" y="1429"/>
                    </a:cubicBezTo>
                    <a:lnTo>
                      <a:pt x="17628" y="918"/>
                    </a:lnTo>
                    <a:close/>
                    <a:moveTo>
                      <a:pt x="3601" y="0"/>
                    </a:moveTo>
                    <a:lnTo>
                      <a:pt x="18259" y="0"/>
                    </a:lnTo>
                    <a:lnTo>
                      <a:pt x="18259" y="6642"/>
                    </a:lnTo>
                    <a:lnTo>
                      <a:pt x="20192" y="6642"/>
                    </a:lnTo>
                    <a:cubicBezTo>
                      <a:pt x="20969" y="6642"/>
                      <a:pt x="21600" y="7255"/>
                      <a:pt x="21600" y="8012"/>
                    </a:cubicBezTo>
                    <a:cubicBezTo>
                      <a:pt x="21600" y="8769"/>
                      <a:pt x="20969" y="9383"/>
                      <a:pt x="20192" y="9383"/>
                    </a:cubicBezTo>
                    <a:lnTo>
                      <a:pt x="15048" y="9383"/>
                    </a:lnTo>
                    <a:lnTo>
                      <a:pt x="15048" y="21600"/>
                    </a:lnTo>
                    <a:lnTo>
                      <a:pt x="11619" y="21600"/>
                    </a:lnTo>
                    <a:lnTo>
                      <a:pt x="11619" y="9383"/>
                    </a:lnTo>
                    <a:lnTo>
                      <a:pt x="8191" y="9383"/>
                    </a:lnTo>
                    <a:lnTo>
                      <a:pt x="8191" y="21600"/>
                    </a:lnTo>
                    <a:lnTo>
                      <a:pt x="4763" y="21600"/>
                    </a:lnTo>
                    <a:lnTo>
                      <a:pt x="4763" y="9383"/>
                    </a:lnTo>
                    <a:lnTo>
                      <a:pt x="1409" y="9383"/>
                    </a:lnTo>
                    <a:cubicBezTo>
                      <a:pt x="631" y="9383"/>
                      <a:pt x="0" y="8769"/>
                      <a:pt x="0" y="8012"/>
                    </a:cubicBezTo>
                    <a:cubicBezTo>
                      <a:pt x="0" y="7255"/>
                      <a:pt x="631" y="6642"/>
                      <a:pt x="1409" y="6642"/>
                    </a:cubicBezTo>
                    <a:lnTo>
                      <a:pt x="3601" y="6642"/>
                    </a:lnTo>
                    <a:lnTo>
                      <a:pt x="3601" y="6253"/>
                    </a:lnTo>
                    <a:cubicBezTo>
                      <a:pt x="3601" y="4863"/>
                      <a:pt x="3601" y="2547"/>
                      <a:pt x="3601" y="1158"/>
                    </a:cubicBezTo>
                    <a:lnTo>
                      <a:pt x="3601" y="918"/>
                    </a:lnTo>
                    <a:cubicBezTo>
                      <a:pt x="3601" y="918"/>
                      <a:pt x="3601" y="688"/>
                      <a:pt x="3601" y="459"/>
                    </a:cubicBezTo>
                    <a:lnTo>
                      <a:pt x="3601" y="143"/>
                    </a:lnTo>
                    <a:cubicBezTo>
                      <a:pt x="3601" y="57"/>
                      <a:pt x="3601" y="0"/>
                      <a:pt x="3601"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137" name="Shape 42"/>
            <p:cNvSpPr/>
            <p:nvPr/>
          </p:nvSpPr>
          <p:spPr>
            <a:xfrm>
              <a:off x="489393" y="1024651"/>
              <a:ext cx="45467" cy="42592"/>
            </a:xfrm>
            <a:custGeom>
              <a:avLst/>
              <a:gdLst/>
              <a:ahLst/>
              <a:cxnLst>
                <a:cxn ang="0">
                  <a:pos x="wd2" y="hd2"/>
                </a:cxn>
                <a:cxn ang="5400000">
                  <a:pos x="wd2" y="hd2"/>
                </a:cxn>
                <a:cxn ang="10800000">
                  <a:pos x="wd2" y="hd2"/>
                </a:cxn>
                <a:cxn ang="16200000">
                  <a:pos x="wd2" y="hd2"/>
                </a:cxn>
              </a:cxnLst>
              <a:rect l="0" t="0" r="r" b="b"/>
              <a:pathLst>
                <a:path w="19344" h="20497" fill="norm" stroke="1" extrusionOk="0">
                  <a:moveTo>
                    <a:pt x="6041" y="16909"/>
                  </a:moveTo>
                  <a:cubicBezTo>
                    <a:pt x="6041" y="16909"/>
                    <a:pt x="7139" y="21474"/>
                    <a:pt x="10104" y="20305"/>
                  </a:cubicBezTo>
                  <a:cubicBezTo>
                    <a:pt x="13070" y="19135"/>
                    <a:pt x="12912" y="14307"/>
                    <a:pt x="12912" y="14307"/>
                  </a:cubicBezTo>
                  <a:cubicBezTo>
                    <a:pt x="12912" y="14307"/>
                    <a:pt x="17675" y="18339"/>
                    <a:pt x="19135" y="11744"/>
                  </a:cubicBezTo>
                  <a:cubicBezTo>
                    <a:pt x="20594" y="5150"/>
                    <a:pt x="13944" y="5248"/>
                    <a:pt x="13944" y="5248"/>
                  </a:cubicBezTo>
                  <a:cubicBezTo>
                    <a:pt x="13944" y="5248"/>
                    <a:pt x="12787" y="-126"/>
                    <a:pt x="8170" y="2"/>
                  </a:cubicBezTo>
                  <a:cubicBezTo>
                    <a:pt x="3553" y="130"/>
                    <a:pt x="3700" y="8159"/>
                    <a:pt x="3700" y="8159"/>
                  </a:cubicBezTo>
                  <a:cubicBezTo>
                    <a:pt x="3700" y="8159"/>
                    <a:pt x="-1006" y="9075"/>
                    <a:pt x="197" y="14055"/>
                  </a:cubicBezTo>
                  <a:cubicBezTo>
                    <a:pt x="1399" y="19036"/>
                    <a:pt x="6041" y="16909"/>
                    <a:pt x="6041" y="1690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38" name="Shape 43"/>
            <p:cNvSpPr/>
            <p:nvPr/>
          </p:nvSpPr>
          <p:spPr>
            <a:xfrm>
              <a:off x="759346" y="1021494"/>
              <a:ext cx="81033" cy="71594"/>
            </a:xfrm>
            <a:custGeom>
              <a:avLst/>
              <a:gdLst/>
              <a:ahLst/>
              <a:cxnLst>
                <a:cxn ang="0">
                  <a:pos x="wd2" y="hd2"/>
                </a:cxn>
                <a:cxn ang="5400000">
                  <a:pos x="wd2" y="hd2"/>
                </a:cxn>
                <a:cxn ang="10800000">
                  <a:pos x="wd2" y="hd2"/>
                </a:cxn>
                <a:cxn ang="16200000">
                  <a:pos x="wd2" y="hd2"/>
                </a:cxn>
              </a:cxnLst>
              <a:rect l="0" t="0" r="r" b="b"/>
              <a:pathLst>
                <a:path w="19053" h="18963" fill="norm" stroke="1" extrusionOk="0">
                  <a:moveTo>
                    <a:pt x="2893" y="6969"/>
                  </a:moveTo>
                  <a:cubicBezTo>
                    <a:pt x="2893" y="6969"/>
                    <a:pt x="-1452" y="10746"/>
                    <a:pt x="1233" y="14634"/>
                  </a:cubicBezTo>
                  <a:cubicBezTo>
                    <a:pt x="3919" y="18523"/>
                    <a:pt x="6622" y="15417"/>
                    <a:pt x="6622" y="15417"/>
                  </a:cubicBezTo>
                  <a:cubicBezTo>
                    <a:pt x="6622" y="15417"/>
                    <a:pt x="7376" y="19080"/>
                    <a:pt x="11107" y="18960"/>
                  </a:cubicBezTo>
                  <a:cubicBezTo>
                    <a:pt x="14838" y="18841"/>
                    <a:pt x="16228" y="13533"/>
                    <a:pt x="16228" y="13533"/>
                  </a:cubicBezTo>
                  <a:cubicBezTo>
                    <a:pt x="16228" y="13533"/>
                    <a:pt x="20008" y="12980"/>
                    <a:pt x="18822" y="7960"/>
                  </a:cubicBezTo>
                  <a:cubicBezTo>
                    <a:pt x="17636" y="2939"/>
                    <a:pt x="10979" y="4694"/>
                    <a:pt x="10979" y="4694"/>
                  </a:cubicBezTo>
                  <a:cubicBezTo>
                    <a:pt x="10979" y="4694"/>
                    <a:pt x="11769" y="1206"/>
                    <a:pt x="8865" y="937"/>
                  </a:cubicBezTo>
                  <a:cubicBezTo>
                    <a:pt x="5962" y="669"/>
                    <a:pt x="6052" y="5004"/>
                    <a:pt x="5772" y="4035"/>
                  </a:cubicBezTo>
                  <a:cubicBezTo>
                    <a:pt x="5491" y="3067"/>
                    <a:pt x="2805" y="-2520"/>
                    <a:pt x="606" y="1348"/>
                  </a:cubicBezTo>
                  <a:cubicBezTo>
                    <a:pt x="-1592" y="5216"/>
                    <a:pt x="2893" y="6969"/>
                    <a:pt x="2893" y="696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39" name="Shape 44"/>
            <p:cNvSpPr/>
            <p:nvPr/>
          </p:nvSpPr>
          <p:spPr>
            <a:xfrm>
              <a:off x="833546" y="1076749"/>
              <a:ext cx="30066" cy="28478"/>
            </a:xfrm>
            <a:custGeom>
              <a:avLst/>
              <a:gdLst/>
              <a:ahLst/>
              <a:cxnLst>
                <a:cxn ang="0">
                  <a:pos x="wd2" y="hd2"/>
                </a:cxn>
                <a:cxn ang="5400000">
                  <a:pos x="wd2" y="hd2"/>
                </a:cxn>
                <a:cxn ang="10800000">
                  <a:pos x="wd2" y="hd2"/>
                </a:cxn>
                <a:cxn ang="16200000">
                  <a:pos x="wd2" y="hd2"/>
                </a:cxn>
              </a:cxnLst>
              <a:rect l="0" t="0" r="r" b="b"/>
              <a:pathLst>
                <a:path w="16301" h="16638" fill="norm" stroke="1" extrusionOk="0">
                  <a:moveTo>
                    <a:pt x="2077" y="9960"/>
                  </a:moveTo>
                  <a:cubicBezTo>
                    <a:pt x="2077" y="9960"/>
                    <a:pt x="1302" y="16438"/>
                    <a:pt x="8115" y="16632"/>
                  </a:cubicBezTo>
                  <a:cubicBezTo>
                    <a:pt x="17413" y="16896"/>
                    <a:pt x="14272" y="8251"/>
                    <a:pt x="14272" y="8251"/>
                  </a:cubicBezTo>
                  <a:cubicBezTo>
                    <a:pt x="18609" y="5936"/>
                    <a:pt x="15302" y="-356"/>
                    <a:pt x="10829" y="3092"/>
                  </a:cubicBezTo>
                  <a:cubicBezTo>
                    <a:pt x="5897" y="-4704"/>
                    <a:pt x="2706" y="4700"/>
                    <a:pt x="2706" y="4700"/>
                  </a:cubicBezTo>
                  <a:cubicBezTo>
                    <a:pt x="-2991" y="4881"/>
                    <a:pt x="2077" y="9960"/>
                    <a:pt x="2077" y="996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145" name="Group 169"/>
            <p:cNvGrpSpPr/>
            <p:nvPr/>
          </p:nvGrpSpPr>
          <p:grpSpPr>
            <a:xfrm>
              <a:off x="945590" y="451723"/>
              <a:ext cx="292590" cy="448060"/>
              <a:chOff x="-7" y="0"/>
              <a:chExt cx="292588" cy="448058"/>
            </a:xfrm>
          </p:grpSpPr>
          <p:sp>
            <p:nvSpPr>
              <p:cNvPr id="5140" name="Shape 31"/>
              <p:cNvSpPr/>
              <p:nvPr/>
            </p:nvSpPr>
            <p:spPr>
              <a:xfrm>
                <a:off x="-8" y="14"/>
                <a:ext cx="292590" cy="336036"/>
              </a:xfrm>
              <a:custGeom>
                <a:avLst/>
                <a:gdLst/>
                <a:ahLst/>
                <a:cxnLst>
                  <a:cxn ang="0">
                    <a:pos x="wd2" y="hd2"/>
                  </a:cxn>
                  <a:cxn ang="5400000">
                    <a:pos x="wd2" y="hd2"/>
                  </a:cxn>
                  <a:cxn ang="10800000">
                    <a:pos x="wd2" y="hd2"/>
                  </a:cxn>
                  <a:cxn ang="16200000">
                    <a:pos x="wd2" y="hd2"/>
                  </a:cxn>
                </a:cxnLst>
                <a:rect l="0" t="0" r="r" b="b"/>
                <a:pathLst>
                  <a:path w="18667" h="21237" fill="norm" stroke="1" extrusionOk="0">
                    <a:moveTo>
                      <a:pt x="223" y="5068"/>
                    </a:moveTo>
                    <a:cubicBezTo>
                      <a:pt x="1130" y="-363"/>
                      <a:pt x="9333" y="5"/>
                      <a:pt x="9333" y="5"/>
                    </a:cubicBezTo>
                    <a:cubicBezTo>
                      <a:pt x="9333" y="5"/>
                      <a:pt x="17536" y="-363"/>
                      <a:pt x="18443" y="5068"/>
                    </a:cubicBezTo>
                    <a:cubicBezTo>
                      <a:pt x="20133" y="13724"/>
                      <a:pt x="11682" y="21237"/>
                      <a:pt x="11682" y="21237"/>
                    </a:cubicBezTo>
                    <a:lnTo>
                      <a:pt x="6984" y="21237"/>
                    </a:lnTo>
                    <a:cubicBezTo>
                      <a:pt x="6984" y="21237"/>
                      <a:pt x="-1467" y="13724"/>
                      <a:pt x="223" y="5068"/>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41" name="Freeform 178"/>
              <p:cNvSpPr/>
              <p:nvPr/>
            </p:nvSpPr>
            <p:spPr>
              <a:xfrm>
                <a:off x="31502" y="-1"/>
                <a:ext cx="229724" cy="336051"/>
              </a:xfrm>
              <a:custGeom>
                <a:avLst/>
                <a:gdLst/>
                <a:ahLst/>
                <a:cxnLst>
                  <a:cxn ang="0">
                    <a:pos x="wd2" y="hd2"/>
                  </a:cxn>
                  <a:cxn ang="5400000">
                    <a:pos x="wd2" y="hd2"/>
                  </a:cxn>
                  <a:cxn ang="10800000">
                    <a:pos x="wd2" y="hd2"/>
                  </a:cxn>
                  <a:cxn ang="16200000">
                    <a:pos x="wd2" y="hd2"/>
                  </a:cxn>
                </a:cxnLst>
                <a:rect l="0" t="0" r="r" b="b"/>
                <a:pathLst>
                  <a:path w="18672" h="21593" fill="norm" stroke="1" extrusionOk="0">
                    <a:moveTo>
                      <a:pt x="9053" y="1"/>
                    </a:moveTo>
                    <a:cubicBezTo>
                      <a:pt x="9160" y="0"/>
                      <a:pt x="9235" y="2"/>
                      <a:pt x="9278" y="4"/>
                    </a:cubicBezTo>
                    <a:cubicBezTo>
                      <a:pt x="9314" y="1"/>
                      <a:pt x="9346" y="1"/>
                      <a:pt x="9373" y="1"/>
                    </a:cubicBezTo>
                    <a:cubicBezTo>
                      <a:pt x="9390" y="1"/>
                      <a:pt x="9410" y="1"/>
                      <a:pt x="9431" y="2"/>
                    </a:cubicBezTo>
                    <a:cubicBezTo>
                      <a:pt x="9474" y="1"/>
                      <a:pt x="9523" y="0"/>
                      <a:pt x="9588" y="1"/>
                    </a:cubicBezTo>
                    <a:cubicBezTo>
                      <a:pt x="9528" y="1"/>
                      <a:pt x="9481" y="2"/>
                      <a:pt x="9441" y="2"/>
                    </a:cubicBezTo>
                    <a:cubicBezTo>
                      <a:pt x="10010" y="28"/>
                      <a:pt x="11915" y="465"/>
                      <a:pt x="12158" y="5153"/>
                    </a:cubicBezTo>
                    <a:cubicBezTo>
                      <a:pt x="12692" y="13954"/>
                      <a:pt x="10021" y="21593"/>
                      <a:pt x="10021" y="21593"/>
                    </a:cubicBezTo>
                    <a:lnTo>
                      <a:pt x="8726" y="21593"/>
                    </a:lnTo>
                    <a:cubicBezTo>
                      <a:pt x="8726" y="21593"/>
                      <a:pt x="6054" y="13954"/>
                      <a:pt x="6588" y="5153"/>
                    </a:cubicBezTo>
                    <a:cubicBezTo>
                      <a:pt x="6828" y="553"/>
                      <a:pt x="8666" y="46"/>
                      <a:pt x="9273" y="4"/>
                    </a:cubicBezTo>
                    <a:cubicBezTo>
                      <a:pt x="9229" y="3"/>
                      <a:pt x="9157" y="1"/>
                      <a:pt x="9053" y="1"/>
                    </a:cubicBezTo>
                    <a:close/>
                    <a:moveTo>
                      <a:pt x="9622" y="0"/>
                    </a:moveTo>
                    <a:cubicBezTo>
                      <a:pt x="11039" y="-7"/>
                      <a:pt x="17641" y="228"/>
                      <a:pt x="18449" y="5153"/>
                    </a:cubicBezTo>
                    <a:cubicBezTo>
                      <a:pt x="20136" y="13954"/>
                      <a:pt x="11700" y="21593"/>
                      <a:pt x="11700" y="21593"/>
                    </a:cubicBezTo>
                    <a:lnTo>
                      <a:pt x="11048" y="21593"/>
                    </a:lnTo>
                    <a:cubicBezTo>
                      <a:pt x="11048" y="21593"/>
                      <a:pt x="17138" y="13954"/>
                      <a:pt x="15920" y="5153"/>
                    </a:cubicBezTo>
                    <a:cubicBezTo>
                      <a:pt x="15349" y="338"/>
                      <a:pt x="10782" y="6"/>
                      <a:pt x="9622" y="0"/>
                    </a:cubicBezTo>
                    <a:close/>
                    <a:moveTo>
                      <a:pt x="9049" y="0"/>
                    </a:moveTo>
                    <a:cubicBezTo>
                      <a:pt x="7889" y="6"/>
                      <a:pt x="3322" y="338"/>
                      <a:pt x="2752" y="5153"/>
                    </a:cubicBezTo>
                    <a:cubicBezTo>
                      <a:pt x="1535" y="13954"/>
                      <a:pt x="7624" y="21593"/>
                      <a:pt x="7624" y="21593"/>
                    </a:cubicBezTo>
                    <a:lnTo>
                      <a:pt x="6971" y="21593"/>
                    </a:lnTo>
                    <a:cubicBezTo>
                      <a:pt x="6971" y="21593"/>
                      <a:pt x="-1464" y="13954"/>
                      <a:pt x="223" y="5153"/>
                    </a:cubicBezTo>
                    <a:cubicBezTo>
                      <a:pt x="1030" y="228"/>
                      <a:pt x="7631" y="-7"/>
                      <a:pt x="9049"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42" name="Shape 35"/>
              <p:cNvSpPr/>
              <p:nvPr/>
            </p:nvSpPr>
            <p:spPr>
              <a:xfrm>
                <a:off x="53461" y="3"/>
                <a:ext cx="185019" cy="37756"/>
              </a:xfrm>
              <a:custGeom>
                <a:avLst/>
                <a:gdLst/>
                <a:ahLst/>
                <a:cxnLst>
                  <a:cxn ang="0">
                    <a:pos x="wd2" y="hd2"/>
                  </a:cxn>
                  <a:cxn ang="5400000">
                    <a:pos x="wd2" y="hd2"/>
                  </a:cxn>
                  <a:cxn ang="10800000">
                    <a:pos x="wd2" y="hd2"/>
                  </a:cxn>
                  <a:cxn ang="16200000">
                    <a:pos x="wd2" y="hd2"/>
                  </a:cxn>
                </a:cxnLst>
                <a:rect l="0" t="0" r="r" b="b"/>
                <a:pathLst>
                  <a:path w="21600" h="21575" fill="norm" stroke="1" extrusionOk="0">
                    <a:moveTo>
                      <a:pt x="10357" y="5"/>
                    </a:moveTo>
                    <a:cubicBezTo>
                      <a:pt x="10516" y="-3"/>
                      <a:pt x="10629" y="13"/>
                      <a:pt x="10692" y="29"/>
                    </a:cubicBezTo>
                    <a:cubicBezTo>
                      <a:pt x="10745" y="9"/>
                      <a:pt x="10791" y="1"/>
                      <a:pt x="10831" y="5"/>
                    </a:cubicBezTo>
                    <a:cubicBezTo>
                      <a:pt x="10855" y="1"/>
                      <a:pt x="10885" y="5"/>
                      <a:pt x="10916" y="13"/>
                    </a:cubicBezTo>
                    <a:cubicBezTo>
                      <a:pt x="10978" y="5"/>
                      <a:pt x="11057" y="-1"/>
                      <a:pt x="11153" y="5"/>
                    </a:cubicBezTo>
                    <a:cubicBezTo>
                      <a:pt x="11192" y="5"/>
                      <a:pt x="11227" y="-1"/>
                      <a:pt x="11271" y="1"/>
                    </a:cubicBezTo>
                    <a:cubicBezTo>
                      <a:pt x="12827" y="-25"/>
                      <a:pt x="17614" y="739"/>
                      <a:pt x="21600" y="10195"/>
                    </a:cubicBezTo>
                    <a:cubicBezTo>
                      <a:pt x="19539" y="16967"/>
                      <a:pt x="15490" y="21575"/>
                      <a:pt x="10831" y="21575"/>
                    </a:cubicBezTo>
                    <a:cubicBezTo>
                      <a:pt x="6123" y="21575"/>
                      <a:pt x="2041" y="16875"/>
                      <a:pt x="0" y="9991"/>
                    </a:cubicBezTo>
                    <a:cubicBezTo>
                      <a:pt x="3968" y="735"/>
                      <a:pt x="8694" y="-25"/>
                      <a:pt x="10239" y="1"/>
                    </a:cubicBezTo>
                    <a:cubicBezTo>
                      <a:pt x="10283" y="-1"/>
                      <a:pt x="10318" y="5"/>
                      <a:pt x="10357" y="5"/>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43" name="Freeform 180"/>
              <p:cNvSpPr/>
              <p:nvPr/>
            </p:nvSpPr>
            <p:spPr>
              <a:xfrm>
                <a:off x="98331" y="384237"/>
                <a:ext cx="95101" cy="638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16" y="0"/>
                    </a:moveTo>
                    <a:lnTo>
                      <a:pt x="19638" y="0"/>
                    </a:lnTo>
                    <a:cubicBezTo>
                      <a:pt x="19638" y="0"/>
                      <a:pt x="21600" y="0"/>
                      <a:pt x="21600" y="0"/>
                    </a:cubicBezTo>
                    <a:lnTo>
                      <a:pt x="21600" y="21600"/>
                    </a:lnTo>
                    <a:lnTo>
                      <a:pt x="15716" y="21600"/>
                    </a:lnTo>
                    <a:close/>
                    <a:moveTo>
                      <a:pt x="7797" y="0"/>
                    </a:moveTo>
                    <a:lnTo>
                      <a:pt x="9768" y="0"/>
                    </a:lnTo>
                    <a:cubicBezTo>
                      <a:pt x="9768" y="0"/>
                      <a:pt x="11737" y="0"/>
                      <a:pt x="11737" y="0"/>
                    </a:cubicBezTo>
                    <a:lnTo>
                      <a:pt x="11737" y="21600"/>
                    </a:lnTo>
                    <a:lnTo>
                      <a:pt x="7797" y="21600"/>
                    </a:lnTo>
                    <a:close/>
                    <a:moveTo>
                      <a:pt x="0" y="0"/>
                    </a:moveTo>
                    <a:lnTo>
                      <a:pt x="1960" y="0"/>
                    </a:lnTo>
                    <a:cubicBezTo>
                      <a:pt x="1960" y="0"/>
                      <a:pt x="3922" y="0"/>
                      <a:pt x="3922" y="0"/>
                    </a:cubicBezTo>
                    <a:lnTo>
                      <a:pt x="3922" y="21600"/>
                    </a:lnTo>
                    <a:lnTo>
                      <a:pt x="0" y="21600"/>
                    </a:ln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44" name="Freeform 181"/>
              <p:cNvSpPr/>
              <p:nvPr/>
            </p:nvSpPr>
            <p:spPr>
              <a:xfrm>
                <a:off x="91648" y="336046"/>
                <a:ext cx="108789" cy="1117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3" y="918"/>
                    </a:moveTo>
                    <a:lnTo>
                      <a:pt x="4233" y="6642"/>
                    </a:lnTo>
                    <a:lnTo>
                      <a:pt x="17628" y="6642"/>
                    </a:lnTo>
                    <a:lnTo>
                      <a:pt x="17628" y="6253"/>
                    </a:lnTo>
                    <a:cubicBezTo>
                      <a:pt x="17628" y="4950"/>
                      <a:pt x="17628" y="2833"/>
                      <a:pt x="17628" y="1429"/>
                    </a:cubicBezTo>
                    <a:lnTo>
                      <a:pt x="17628" y="918"/>
                    </a:lnTo>
                    <a:close/>
                    <a:moveTo>
                      <a:pt x="3601" y="0"/>
                    </a:moveTo>
                    <a:lnTo>
                      <a:pt x="18259" y="0"/>
                    </a:lnTo>
                    <a:lnTo>
                      <a:pt x="18259" y="6642"/>
                    </a:lnTo>
                    <a:lnTo>
                      <a:pt x="20192" y="6642"/>
                    </a:lnTo>
                    <a:cubicBezTo>
                      <a:pt x="20969" y="6642"/>
                      <a:pt x="21600" y="7255"/>
                      <a:pt x="21600" y="8012"/>
                    </a:cubicBezTo>
                    <a:cubicBezTo>
                      <a:pt x="21600" y="8769"/>
                      <a:pt x="20969" y="9383"/>
                      <a:pt x="20192" y="9383"/>
                    </a:cubicBezTo>
                    <a:lnTo>
                      <a:pt x="15048" y="9383"/>
                    </a:lnTo>
                    <a:lnTo>
                      <a:pt x="15048" y="21600"/>
                    </a:lnTo>
                    <a:lnTo>
                      <a:pt x="11619" y="21600"/>
                    </a:lnTo>
                    <a:lnTo>
                      <a:pt x="11619" y="9383"/>
                    </a:lnTo>
                    <a:lnTo>
                      <a:pt x="8191" y="9383"/>
                    </a:lnTo>
                    <a:lnTo>
                      <a:pt x="8191" y="21600"/>
                    </a:lnTo>
                    <a:lnTo>
                      <a:pt x="4763" y="21600"/>
                    </a:lnTo>
                    <a:lnTo>
                      <a:pt x="4763" y="9383"/>
                    </a:lnTo>
                    <a:lnTo>
                      <a:pt x="1409" y="9383"/>
                    </a:lnTo>
                    <a:cubicBezTo>
                      <a:pt x="631" y="9383"/>
                      <a:pt x="0" y="8769"/>
                      <a:pt x="0" y="8012"/>
                    </a:cubicBezTo>
                    <a:cubicBezTo>
                      <a:pt x="0" y="7255"/>
                      <a:pt x="631" y="6642"/>
                      <a:pt x="1409" y="6642"/>
                    </a:cubicBezTo>
                    <a:lnTo>
                      <a:pt x="3601" y="6642"/>
                    </a:lnTo>
                    <a:lnTo>
                      <a:pt x="3601" y="6253"/>
                    </a:lnTo>
                    <a:cubicBezTo>
                      <a:pt x="3601" y="4863"/>
                      <a:pt x="3601" y="2547"/>
                      <a:pt x="3601" y="1158"/>
                    </a:cubicBezTo>
                    <a:lnTo>
                      <a:pt x="3601" y="918"/>
                    </a:lnTo>
                    <a:cubicBezTo>
                      <a:pt x="3601" y="918"/>
                      <a:pt x="3601" y="688"/>
                      <a:pt x="3601" y="459"/>
                    </a:cubicBezTo>
                    <a:lnTo>
                      <a:pt x="3601" y="143"/>
                    </a:lnTo>
                    <a:cubicBezTo>
                      <a:pt x="3601" y="57"/>
                      <a:pt x="3601" y="0"/>
                      <a:pt x="3601"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146" name="Shape 41"/>
            <p:cNvSpPr/>
            <p:nvPr/>
          </p:nvSpPr>
          <p:spPr>
            <a:xfrm>
              <a:off x="-19" y="956774"/>
              <a:ext cx="1247551" cy="704343"/>
            </a:xfrm>
            <a:custGeom>
              <a:avLst/>
              <a:gdLst/>
              <a:ahLst/>
              <a:cxnLst>
                <a:cxn ang="0">
                  <a:pos x="wd2" y="hd2"/>
                </a:cxn>
                <a:cxn ang="5400000">
                  <a:pos x="wd2" y="hd2"/>
                </a:cxn>
                <a:cxn ang="10800000">
                  <a:pos x="wd2" y="hd2"/>
                </a:cxn>
                <a:cxn ang="16200000">
                  <a:pos x="wd2" y="hd2"/>
                </a:cxn>
              </a:cxnLst>
              <a:rect l="0" t="0" r="r" b="b"/>
              <a:pathLst>
                <a:path w="21343" h="21353" fill="norm" stroke="1" extrusionOk="0">
                  <a:moveTo>
                    <a:pt x="21224" y="8816"/>
                  </a:moveTo>
                  <a:cubicBezTo>
                    <a:pt x="20812" y="6740"/>
                    <a:pt x="19879" y="8418"/>
                    <a:pt x="19879" y="8418"/>
                  </a:cubicBezTo>
                  <a:cubicBezTo>
                    <a:pt x="19879" y="8418"/>
                    <a:pt x="19727" y="8134"/>
                    <a:pt x="19291" y="7895"/>
                  </a:cubicBezTo>
                  <a:cubicBezTo>
                    <a:pt x="18854" y="7656"/>
                    <a:pt x="18760" y="8648"/>
                    <a:pt x="18760" y="8648"/>
                  </a:cubicBezTo>
                  <a:cubicBezTo>
                    <a:pt x="18760" y="8648"/>
                    <a:pt x="18345" y="7300"/>
                    <a:pt x="17845" y="8384"/>
                  </a:cubicBezTo>
                  <a:cubicBezTo>
                    <a:pt x="17845" y="8384"/>
                    <a:pt x="17900" y="7851"/>
                    <a:pt x="17325" y="7693"/>
                  </a:cubicBezTo>
                  <a:cubicBezTo>
                    <a:pt x="16751" y="7536"/>
                    <a:pt x="16751" y="7536"/>
                    <a:pt x="16751" y="7536"/>
                  </a:cubicBezTo>
                  <a:cubicBezTo>
                    <a:pt x="16751" y="7536"/>
                    <a:pt x="16379" y="6331"/>
                    <a:pt x="15901" y="7289"/>
                  </a:cubicBezTo>
                  <a:cubicBezTo>
                    <a:pt x="15901" y="7289"/>
                    <a:pt x="16019" y="5368"/>
                    <a:pt x="15204" y="5217"/>
                  </a:cubicBezTo>
                  <a:cubicBezTo>
                    <a:pt x="14389" y="5065"/>
                    <a:pt x="14188" y="6471"/>
                    <a:pt x="14188" y="6471"/>
                  </a:cubicBezTo>
                  <a:cubicBezTo>
                    <a:pt x="14188" y="6471"/>
                    <a:pt x="14210" y="5248"/>
                    <a:pt x="13735" y="5961"/>
                  </a:cubicBezTo>
                  <a:cubicBezTo>
                    <a:pt x="13735" y="5961"/>
                    <a:pt x="13686" y="5333"/>
                    <a:pt x="13373" y="5035"/>
                  </a:cubicBezTo>
                  <a:cubicBezTo>
                    <a:pt x="13110" y="4784"/>
                    <a:pt x="12609" y="5041"/>
                    <a:pt x="12609" y="5041"/>
                  </a:cubicBezTo>
                  <a:cubicBezTo>
                    <a:pt x="12609" y="5041"/>
                    <a:pt x="13086" y="3640"/>
                    <a:pt x="12314" y="3558"/>
                  </a:cubicBezTo>
                  <a:cubicBezTo>
                    <a:pt x="12314" y="3558"/>
                    <a:pt x="12457" y="2799"/>
                    <a:pt x="12045" y="2857"/>
                  </a:cubicBezTo>
                  <a:cubicBezTo>
                    <a:pt x="12045" y="2857"/>
                    <a:pt x="12457" y="2264"/>
                    <a:pt x="12108" y="1797"/>
                  </a:cubicBezTo>
                  <a:cubicBezTo>
                    <a:pt x="12108" y="1797"/>
                    <a:pt x="12260" y="1532"/>
                    <a:pt x="12170" y="1129"/>
                  </a:cubicBezTo>
                  <a:cubicBezTo>
                    <a:pt x="11913" y="-24"/>
                    <a:pt x="11400" y="442"/>
                    <a:pt x="11400" y="442"/>
                  </a:cubicBezTo>
                  <a:cubicBezTo>
                    <a:pt x="11400" y="442"/>
                    <a:pt x="11165" y="-247"/>
                    <a:pt x="11054" y="442"/>
                  </a:cubicBezTo>
                  <a:cubicBezTo>
                    <a:pt x="11054" y="442"/>
                    <a:pt x="10816" y="-180"/>
                    <a:pt x="10593" y="52"/>
                  </a:cubicBezTo>
                  <a:cubicBezTo>
                    <a:pt x="10371" y="283"/>
                    <a:pt x="10518" y="442"/>
                    <a:pt x="10518" y="442"/>
                  </a:cubicBezTo>
                  <a:cubicBezTo>
                    <a:pt x="10518" y="442"/>
                    <a:pt x="10250" y="195"/>
                    <a:pt x="10320" y="765"/>
                  </a:cubicBezTo>
                  <a:cubicBezTo>
                    <a:pt x="10320" y="765"/>
                    <a:pt x="10190" y="414"/>
                    <a:pt x="10081" y="1121"/>
                  </a:cubicBezTo>
                  <a:cubicBezTo>
                    <a:pt x="9972" y="1829"/>
                    <a:pt x="10118" y="2056"/>
                    <a:pt x="10118" y="2056"/>
                  </a:cubicBezTo>
                  <a:cubicBezTo>
                    <a:pt x="10118" y="2056"/>
                    <a:pt x="9539" y="2226"/>
                    <a:pt x="9760" y="3089"/>
                  </a:cubicBezTo>
                  <a:cubicBezTo>
                    <a:pt x="9760" y="3089"/>
                    <a:pt x="9199" y="2901"/>
                    <a:pt x="8939" y="3714"/>
                  </a:cubicBezTo>
                  <a:cubicBezTo>
                    <a:pt x="8678" y="4528"/>
                    <a:pt x="8725" y="5103"/>
                    <a:pt x="8943" y="5478"/>
                  </a:cubicBezTo>
                  <a:cubicBezTo>
                    <a:pt x="8943" y="5478"/>
                    <a:pt x="8525" y="4901"/>
                    <a:pt x="8308" y="5675"/>
                  </a:cubicBezTo>
                  <a:cubicBezTo>
                    <a:pt x="8308" y="5675"/>
                    <a:pt x="7897" y="4951"/>
                    <a:pt x="7416" y="5455"/>
                  </a:cubicBezTo>
                  <a:cubicBezTo>
                    <a:pt x="6905" y="5993"/>
                    <a:pt x="7176" y="7095"/>
                    <a:pt x="7176" y="7095"/>
                  </a:cubicBezTo>
                  <a:cubicBezTo>
                    <a:pt x="7176" y="7095"/>
                    <a:pt x="6698" y="6466"/>
                    <a:pt x="6564" y="7398"/>
                  </a:cubicBezTo>
                  <a:cubicBezTo>
                    <a:pt x="6564" y="7398"/>
                    <a:pt x="5903" y="6427"/>
                    <a:pt x="5187" y="7636"/>
                  </a:cubicBezTo>
                  <a:cubicBezTo>
                    <a:pt x="4471" y="8845"/>
                    <a:pt x="5070" y="11014"/>
                    <a:pt x="5070" y="11014"/>
                  </a:cubicBezTo>
                  <a:cubicBezTo>
                    <a:pt x="5070" y="11014"/>
                    <a:pt x="4682" y="10013"/>
                    <a:pt x="4223" y="10694"/>
                  </a:cubicBezTo>
                  <a:cubicBezTo>
                    <a:pt x="4223" y="10694"/>
                    <a:pt x="4006" y="8934"/>
                    <a:pt x="3040" y="8877"/>
                  </a:cubicBezTo>
                  <a:cubicBezTo>
                    <a:pt x="2073" y="8820"/>
                    <a:pt x="1106" y="9904"/>
                    <a:pt x="1305" y="12074"/>
                  </a:cubicBezTo>
                  <a:cubicBezTo>
                    <a:pt x="1305" y="12074"/>
                    <a:pt x="16" y="10803"/>
                    <a:pt x="0" y="13210"/>
                  </a:cubicBezTo>
                  <a:cubicBezTo>
                    <a:pt x="-16" y="15616"/>
                    <a:pt x="574" y="16484"/>
                    <a:pt x="1695" y="15641"/>
                  </a:cubicBezTo>
                  <a:cubicBezTo>
                    <a:pt x="1695" y="15641"/>
                    <a:pt x="1591" y="17002"/>
                    <a:pt x="2100" y="16986"/>
                  </a:cubicBezTo>
                  <a:cubicBezTo>
                    <a:pt x="2362" y="16977"/>
                    <a:pt x="2557" y="16833"/>
                    <a:pt x="2685" y="16696"/>
                  </a:cubicBezTo>
                  <a:cubicBezTo>
                    <a:pt x="3482" y="19358"/>
                    <a:pt x="6774" y="21353"/>
                    <a:pt x="10715" y="21353"/>
                  </a:cubicBezTo>
                  <a:cubicBezTo>
                    <a:pt x="12549" y="21353"/>
                    <a:pt x="14243" y="20921"/>
                    <a:pt x="15610" y="20190"/>
                  </a:cubicBezTo>
                  <a:cubicBezTo>
                    <a:pt x="16178" y="20149"/>
                    <a:pt x="16571" y="19830"/>
                    <a:pt x="16842" y="19381"/>
                  </a:cubicBezTo>
                  <a:cubicBezTo>
                    <a:pt x="18024" y="18429"/>
                    <a:pt x="18784" y="17201"/>
                    <a:pt x="18911" y="15848"/>
                  </a:cubicBezTo>
                  <a:cubicBezTo>
                    <a:pt x="18918" y="15844"/>
                    <a:pt x="18926" y="15840"/>
                    <a:pt x="18934" y="15835"/>
                  </a:cubicBezTo>
                  <a:cubicBezTo>
                    <a:pt x="19841" y="15269"/>
                    <a:pt x="19745" y="13267"/>
                    <a:pt x="19745" y="13267"/>
                  </a:cubicBezTo>
                  <a:cubicBezTo>
                    <a:pt x="19745" y="13267"/>
                    <a:pt x="20403" y="13411"/>
                    <a:pt x="20768" y="12745"/>
                  </a:cubicBezTo>
                  <a:cubicBezTo>
                    <a:pt x="21104" y="12130"/>
                    <a:pt x="20974" y="10342"/>
                    <a:pt x="20907" y="10072"/>
                  </a:cubicBezTo>
                  <a:cubicBezTo>
                    <a:pt x="21018" y="10212"/>
                    <a:pt x="21584" y="10632"/>
                    <a:pt x="21224" y="881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164" name="Group 326"/>
          <p:cNvGrpSpPr/>
          <p:nvPr/>
        </p:nvGrpSpPr>
        <p:grpSpPr>
          <a:xfrm>
            <a:off x="8189379" y="2024367"/>
            <a:ext cx="842288" cy="1203563"/>
            <a:chOff x="0" y="10"/>
            <a:chExt cx="842286" cy="1203561"/>
          </a:xfrm>
        </p:grpSpPr>
        <p:grpSp>
          <p:nvGrpSpPr>
            <p:cNvPr id="5150" name="Group 210"/>
            <p:cNvGrpSpPr/>
            <p:nvPr/>
          </p:nvGrpSpPr>
          <p:grpSpPr>
            <a:xfrm>
              <a:off x="180706" y="10"/>
              <a:ext cx="604594" cy="604468"/>
              <a:chOff x="5" y="10"/>
              <a:chExt cx="604592" cy="604466"/>
            </a:xfrm>
          </p:grpSpPr>
          <p:sp>
            <p:nvSpPr>
              <p:cNvPr id="5148" name="Shape 16"/>
              <p:cNvSpPr/>
              <p:nvPr/>
            </p:nvSpPr>
            <p:spPr>
              <a:xfrm>
                <a:off x="243239" y="202704"/>
                <a:ext cx="109093" cy="166637"/>
              </a:xfrm>
              <a:custGeom>
                <a:avLst/>
                <a:gdLst/>
                <a:ahLst/>
                <a:cxnLst>
                  <a:cxn ang="0">
                    <a:pos x="wd2" y="hd2"/>
                  </a:cxn>
                  <a:cxn ang="5400000">
                    <a:pos x="wd2" y="hd2"/>
                  </a:cxn>
                  <a:cxn ang="10800000">
                    <a:pos x="wd2" y="hd2"/>
                  </a:cxn>
                  <a:cxn ang="16200000">
                    <a:pos x="wd2" y="hd2"/>
                  </a:cxn>
                </a:cxnLst>
                <a:rect l="0" t="0" r="r" b="b"/>
                <a:pathLst>
                  <a:path w="20033" h="21017" fill="norm" stroke="1" extrusionOk="0">
                    <a:moveTo>
                      <a:pt x="14370" y="225"/>
                    </a:moveTo>
                    <a:cubicBezTo>
                      <a:pt x="4643" y="1416"/>
                      <a:pt x="-1567" y="8678"/>
                      <a:pt x="346" y="16042"/>
                    </a:cubicBezTo>
                    <a:cubicBezTo>
                      <a:pt x="1213" y="19382"/>
                      <a:pt x="4276" y="21513"/>
                      <a:pt x="9139" y="20917"/>
                    </a:cubicBezTo>
                    <a:cubicBezTo>
                      <a:pt x="15548" y="20132"/>
                      <a:pt x="19947" y="13796"/>
                      <a:pt x="19940" y="8942"/>
                    </a:cubicBezTo>
                    <a:lnTo>
                      <a:pt x="20033" y="79"/>
                    </a:lnTo>
                    <a:cubicBezTo>
                      <a:pt x="18869" y="-12"/>
                      <a:pt x="16912" y="-87"/>
                      <a:pt x="14370" y="225"/>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49" name="Shape 17"/>
              <p:cNvSpPr/>
              <p:nvPr/>
            </p:nvSpPr>
            <p:spPr>
              <a:xfrm>
                <a:off x="5" y="10"/>
                <a:ext cx="604594" cy="604468"/>
              </a:xfrm>
              <a:custGeom>
                <a:avLst/>
                <a:gdLst/>
                <a:ahLst/>
                <a:cxnLst>
                  <a:cxn ang="0">
                    <a:pos x="wd2" y="hd2"/>
                  </a:cxn>
                  <a:cxn ang="5400000">
                    <a:pos x="wd2" y="hd2"/>
                  </a:cxn>
                  <a:cxn ang="10800000">
                    <a:pos x="wd2" y="hd2"/>
                  </a:cxn>
                  <a:cxn ang="16200000">
                    <a:pos x="wd2" y="hd2"/>
                  </a:cxn>
                </a:cxnLst>
                <a:rect l="0" t="0" r="r" b="b"/>
                <a:pathLst>
                  <a:path w="20938" h="21079" fill="norm" stroke="1" extrusionOk="0">
                    <a:moveTo>
                      <a:pt x="14404" y="13273"/>
                    </a:moveTo>
                    <a:cubicBezTo>
                      <a:pt x="13570" y="13423"/>
                      <a:pt x="12699" y="12994"/>
                      <a:pt x="12534" y="11703"/>
                    </a:cubicBezTo>
                    <a:lnTo>
                      <a:pt x="12451" y="11718"/>
                    </a:lnTo>
                    <a:cubicBezTo>
                      <a:pt x="11941" y="13087"/>
                      <a:pt x="11090" y="13868"/>
                      <a:pt x="9840" y="14093"/>
                    </a:cubicBezTo>
                    <a:cubicBezTo>
                      <a:pt x="8631" y="14310"/>
                      <a:pt x="7414" y="13511"/>
                      <a:pt x="7120" y="11852"/>
                    </a:cubicBezTo>
                    <a:cubicBezTo>
                      <a:pt x="6659" y="9250"/>
                      <a:pt x="8281" y="6512"/>
                      <a:pt x="11179" y="5991"/>
                    </a:cubicBezTo>
                    <a:cubicBezTo>
                      <a:pt x="12075" y="5830"/>
                      <a:pt x="12900" y="5877"/>
                      <a:pt x="13487" y="6031"/>
                    </a:cubicBezTo>
                    <a:lnTo>
                      <a:pt x="13451" y="9958"/>
                    </a:lnTo>
                    <a:cubicBezTo>
                      <a:pt x="13421" y="11609"/>
                      <a:pt x="13801" y="12298"/>
                      <a:pt x="14493" y="12196"/>
                    </a:cubicBezTo>
                    <a:cubicBezTo>
                      <a:pt x="15559" y="12026"/>
                      <a:pt x="16495" y="10385"/>
                      <a:pt x="16063" y="7951"/>
                    </a:cubicBezTo>
                    <a:cubicBezTo>
                      <a:pt x="15524" y="4907"/>
                      <a:pt x="13324" y="3051"/>
                      <a:pt x="10094" y="3631"/>
                    </a:cubicBezTo>
                    <a:cubicBezTo>
                      <a:pt x="6696" y="4241"/>
                      <a:pt x="4321" y="7461"/>
                      <a:pt x="5075" y="11722"/>
                    </a:cubicBezTo>
                    <a:cubicBezTo>
                      <a:pt x="5696" y="15227"/>
                      <a:pt x="8351" y="16980"/>
                      <a:pt x="11436" y="16426"/>
                    </a:cubicBezTo>
                    <a:cubicBezTo>
                      <a:pt x="12624" y="16213"/>
                      <a:pt x="13684" y="15763"/>
                      <a:pt x="14453" y="15126"/>
                    </a:cubicBezTo>
                    <a:lnTo>
                      <a:pt x="14946" y="15969"/>
                    </a:lnTo>
                    <a:cubicBezTo>
                      <a:pt x="13908" y="16784"/>
                      <a:pt x="12781" y="17224"/>
                      <a:pt x="11385" y="17475"/>
                    </a:cubicBezTo>
                    <a:cubicBezTo>
                      <a:pt x="7967" y="18089"/>
                      <a:pt x="4624" y="16091"/>
                      <a:pt x="3910" y="12061"/>
                    </a:cubicBezTo>
                    <a:cubicBezTo>
                      <a:pt x="3144" y="7737"/>
                      <a:pt x="5462" y="3467"/>
                      <a:pt x="10089" y="2635"/>
                    </a:cubicBezTo>
                    <a:cubicBezTo>
                      <a:pt x="13716" y="1984"/>
                      <a:pt x="16608" y="4106"/>
                      <a:pt x="17229" y="7611"/>
                    </a:cubicBezTo>
                    <a:cubicBezTo>
                      <a:pt x="17787" y="10760"/>
                      <a:pt x="16363" y="12921"/>
                      <a:pt x="14404" y="13273"/>
                    </a:cubicBezTo>
                    <a:close/>
                    <a:moveTo>
                      <a:pt x="19500" y="14936"/>
                    </a:moveTo>
                    <a:cubicBezTo>
                      <a:pt x="20574" y="13180"/>
                      <a:pt x="21105" y="11103"/>
                      <a:pt x="20891" y="8938"/>
                    </a:cubicBezTo>
                    <a:cubicBezTo>
                      <a:pt x="20349" y="3456"/>
                      <a:pt x="15244" y="-521"/>
                      <a:pt x="9488" y="56"/>
                    </a:cubicBezTo>
                    <a:cubicBezTo>
                      <a:pt x="3732" y="632"/>
                      <a:pt x="-495" y="5544"/>
                      <a:pt x="47" y="11026"/>
                    </a:cubicBezTo>
                    <a:cubicBezTo>
                      <a:pt x="588" y="16509"/>
                      <a:pt x="5693" y="20485"/>
                      <a:pt x="11449" y="19909"/>
                    </a:cubicBezTo>
                    <a:cubicBezTo>
                      <a:pt x="13563" y="19697"/>
                      <a:pt x="15467" y="18898"/>
                      <a:pt x="17008" y="17704"/>
                    </a:cubicBezTo>
                    <a:lnTo>
                      <a:pt x="20575" y="21079"/>
                    </a:lnTo>
                    <a:lnTo>
                      <a:pt x="19344" y="15174"/>
                    </a:lnTo>
                    <a:cubicBezTo>
                      <a:pt x="19396" y="15095"/>
                      <a:pt x="19450" y="15017"/>
                      <a:pt x="19500" y="1493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163" name="Group 215"/>
            <p:cNvGrpSpPr/>
            <p:nvPr/>
          </p:nvGrpSpPr>
          <p:grpSpPr>
            <a:xfrm>
              <a:off x="-1" y="278107"/>
              <a:ext cx="842288" cy="925466"/>
              <a:chOff x="0" y="0"/>
              <a:chExt cx="842286" cy="925464"/>
            </a:xfrm>
          </p:grpSpPr>
          <p:sp>
            <p:nvSpPr>
              <p:cNvPr id="5151" name="Shape 15"/>
              <p:cNvSpPr/>
              <p:nvPr/>
            </p:nvSpPr>
            <p:spPr>
              <a:xfrm>
                <a:off x="-1" y="703240"/>
                <a:ext cx="129600" cy="131126"/>
              </a:xfrm>
              <a:custGeom>
                <a:avLst/>
                <a:gdLst/>
                <a:ahLst/>
                <a:cxnLst>
                  <a:cxn ang="0">
                    <a:pos x="wd2" y="hd2"/>
                  </a:cxn>
                  <a:cxn ang="5400000">
                    <a:pos x="wd2" y="hd2"/>
                  </a:cxn>
                  <a:cxn ang="10800000">
                    <a:pos x="wd2" y="hd2"/>
                  </a:cxn>
                  <a:cxn ang="16200000">
                    <a:pos x="wd2" y="hd2"/>
                  </a:cxn>
                </a:cxnLst>
                <a:rect l="0" t="0" r="r" b="b"/>
                <a:pathLst>
                  <a:path w="20872" h="20913" fill="norm" stroke="1" extrusionOk="0">
                    <a:moveTo>
                      <a:pt x="18222" y="9874"/>
                    </a:moveTo>
                    <a:lnTo>
                      <a:pt x="18222" y="9875"/>
                    </a:lnTo>
                    <a:lnTo>
                      <a:pt x="9591" y="0"/>
                    </a:lnTo>
                    <a:lnTo>
                      <a:pt x="1164" y="7225"/>
                    </a:lnTo>
                    <a:cubicBezTo>
                      <a:pt x="1161" y="7228"/>
                      <a:pt x="1156" y="7230"/>
                      <a:pt x="1153" y="7232"/>
                    </a:cubicBezTo>
                    <a:cubicBezTo>
                      <a:pt x="1151" y="7234"/>
                      <a:pt x="1150" y="7236"/>
                      <a:pt x="1149" y="7238"/>
                    </a:cubicBezTo>
                    <a:lnTo>
                      <a:pt x="486" y="7805"/>
                    </a:lnTo>
                    <a:lnTo>
                      <a:pt x="585" y="7919"/>
                    </a:lnTo>
                    <a:cubicBezTo>
                      <a:pt x="-728" y="9984"/>
                      <a:pt x="210" y="13773"/>
                      <a:pt x="2987" y="16949"/>
                    </a:cubicBezTo>
                    <a:cubicBezTo>
                      <a:pt x="5764" y="20127"/>
                      <a:pt x="9423" y="21600"/>
                      <a:pt x="11675" y="20606"/>
                    </a:cubicBezTo>
                    <a:lnTo>
                      <a:pt x="11767" y="20711"/>
                    </a:lnTo>
                    <a:lnTo>
                      <a:pt x="12430" y="20143"/>
                    </a:lnTo>
                    <a:cubicBezTo>
                      <a:pt x="12431" y="20141"/>
                      <a:pt x="12433" y="20141"/>
                      <a:pt x="12434" y="20139"/>
                    </a:cubicBezTo>
                    <a:cubicBezTo>
                      <a:pt x="12435" y="20139"/>
                      <a:pt x="12435" y="20138"/>
                      <a:pt x="12436" y="20137"/>
                    </a:cubicBezTo>
                    <a:lnTo>
                      <a:pt x="20872" y="12907"/>
                    </a:lnTo>
                    <a:cubicBezTo>
                      <a:pt x="20872" y="12907"/>
                      <a:pt x="18222" y="9874"/>
                      <a:pt x="18222" y="9874"/>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52" name="Shape 18"/>
              <p:cNvSpPr/>
              <p:nvPr/>
            </p:nvSpPr>
            <p:spPr>
              <a:xfrm>
                <a:off x="174744" y="683088"/>
                <a:ext cx="347257" cy="2243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581"/>
                    </a:moveTo>
                    <a:lnTo>
                      <a:pt x="17109" y="21600"/>
                    </a:lnTo>
                    <a:lnTo>
                      <a:pt x="0" y="5990"/>
                    </a:lnTo>
                    <a:lnTo>
                      <a:pt x="2280" y="0"/>
                    </a:lnTo>
                    <a:cubicBezTo>
                      <a:pt x="2280" y="0"/>
                      <a:pt x="21600" y="15581"/>
                      <a:pt x="21600" y="1558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53" name="Shape 20"/>
              <p:cNvSpPr/>
              <p:nvPr/>
            </p:nvSpPr>
            <p:spPr>
              <a:xfrm>
                <a:off x="174744" y="683088"/>
                <a:ext cx="290471" cy="224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155" y="290"/>
                    </a:moveTo>
                    <a:lnTo>
                      <a:pt x="2726" y="0"/>
                    </a:lnTo>
                    <a:lnTo>
                      <a:pt x="0" y="5990"/>
                    </a:lnTo>
                    <a:lnTo>
                      <a:pt x="20454" y="21600"/>
                    </a:lnTo>
                    <a:lnTo>
                      <a:pt x="21600" y="20315"/>
                    </a:lnTo>
                    <a:lnTo>
                      <a:pt x="1146" y="4705"/>
                    </a:lnTo>
                    <a:cubicBezTo>
                      <a:pt x="1146" y="4705"/>
                      <a:pt x="3155" y="290"/>
                      <a:pt x="3155" y="29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54" name="Shape 21"/>
              <p:cNvSpPr/>
              <p:nvPr/>
            </p:nvSpPr>
            <p:spPr>
              <a:xfrm>
                <a:off x="174744" y="683088"/>
                <a:ext cx="159215" cy="1115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039"/>
                    </a:moveTo>
                    <a:lnTo>
                      <a:pt x="11370" y="21600"/>
                    </a:lnTo>
                    <a:cubicBezTo>
                      <a:pt x="14923" y="19067"/>
                      <a:pt x="18116" y="15842"/>
                      <a:pt x="20566" y="13392"/>
                    </a:cubicBezTo>
                    <a:cubicBezTo>
                      <a:pt x="20910" y="13044"/>
                      <a:pt x="21254" y="12700"/>
                      <a:pt x="21600" y="12359"/>
                    </a:cubicBezTo>
                    <a:lnTo>
                      <a:pt x="4972" y="0"/>
                    </a:lnTo>
                    <a:cubicBezTo>
                      <a:pt x="4972" y="0"/>
                      <a:pt x="0" y="12039"/>
                      <a:pt x="0" y="12039"/>
                    </a:cubicBezTo>
                    <a:close/>
                  </a:path>
                </a:pathLst>
              </a:custGeom>
              <a:solidFill>
                <a:srgbClr val="2F2A2B">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55" name="Shape 22"/>
              <p:cNvSpPr/>
              <p:nvPr/>
            </p:nvSpPr>
            <p:spPr>
              <a:xfrm>
                <a:off x="365282" y="336472"/>
                <a:ext cx="185639" cy="185633"/>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56" name="Shape 23"/>
              <p:cNvSpPr/>
              <p:nvPr/>
            </p:nvSpPr>
            <p:spPr>
              <a:xfrm>
                <a:off x="379470" y="358770"/>
                <a:ext cx="171748" cy="163920"/>
              </a:xfrm>
              <a:custGeom>
                <a:avLst/>
                <a:gdLst/>
                <a:ahLst/>
                <a:cxnLst>
                  <a:cxn ang="0">
                    <a:pos x="wd2" y="hd2"/>
                  </a:cxn>
                  <a:cxn ang="5400000">
                    <a:pos x="wd2" y="hd2"/>
                  </a:cxn>
                  <a:cxn ang="10800000">
                    <a:pos x="wd2" y="hd2"/>
                  </a:cxn>
                  <a:cxn ang="16200000">
                    <a:pos x="wd2" y="hd2"/>
                  </a:cxn>
                </a:cxnLst>
                <a:rect l="0" t="0" r="r" b="b"/>
                <a:pathLst>
                  <a:path w="20310" h="20252" fill="norm" stroke="1" extrusionOk="0">
                    <a:moveTo>
                      <a:pt x="14238" y="14704"/>
                    </a:moveTo>
                    <a:cubicBezTo>
                      <a:pt x="10103" y="18444"/>
                      <a:pt x="4057" y="18383"/>
                      <a:pt x="0" y="14819"/>
                    </a:cubicBezTo>
                    <a:cubicBezTo>
                      <a:pt x="303" y="15330"/>
                      <a:pt x="647" y="15822"/>
                      <a:pt x="1035" y="16290"/>
                    </a:cubicBezTo>
                    <a:cubicBezTo>
                      <a:pt x="5002" y="21077"/>
                      <a:pt x="11934" y="21600"/>
                      <a:pt x="16518" y="17455"/>
                    </a:cubicBezTo>
                    <a:cubicBezTo>
                      <a:pt x="21101" y="13311"/>
                      <a:pt x="21600" y="6068"/>
                      <a:pt x="17633" y="1281"/>
                    </a:cubicBezTo>
                    <a:cubicBezTo>
                      <a:pt x="17245" y="812"/>
                      <a:pt x="16828" y="386"/>
                      <a:pt x="16388" y="0"/>
                    </a:cubicBezTo>
                    <a:cubicBezTo>
                      <a:pt x="19183" y="4705"/>
                      <a:pt x="18373" y="10965"/>
                      <a:pt x="14238" y="14704"/>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57" name="Shape 25"/>
              <p:cNvSpPr/>
              <p:nvPr/>
            </p:nvSpPr>
            <p:spPr>
              <a:xfrm>
                <a:off x="51107" y="196610"/>
                <a:ext cx="616539" cy="603529"/>
              </a:xfrm>
              <a:custGeom>
                <a:avLst/>
                <a:gdLst/>
                <a:ahLst/>
                <a:cxnLst>
                  <a:cxn ang="0">
                    <a:pos x="wd2" y="hd2"/>
                  </a:cxn>
                  <a:cxn ang="5400000">
                    <a:pos x="wd2" y="hd2"/>
                  </a:cxn>
                  <a:cxn ang="10800000">
                    <a:pos x="wd2" y="hd2"/>
                  </a:cxn>
                  <a:cxn ang="16200000">
                    <a:pos x="wd2" y="hd2"/>
                  </a:cxn>
                </a:cxnLst>
                <a:rect l="0" t="0" r="r" b="b"/>
                <a:pathLst>
                  <a:path w="20083" h="20049" fill="norm" stroke="1" extrusionOk="0">
                    <a:moveTo>
                      <a:pt x="8014" y="0"/>
                    </a:moveTo>
                    <a:cubicBezTo>
                      <a:pt x="7642" y="963"/>
                      <a:pt x="7661" y="2109"/>
                      <a:pt x="7400" y="3077"/>
                    </a:cubicBezTo>
                    <a:cubicBezTo>
                      <a:pt x="6623" y="6046"/>
                      <a:pt x="4911" y="8764"/>
                      <a:pt x="2739" y="11111"/>
                    </a:cubicBezTo>
                    <a:cubicBezTo>
                      <a:pt x="1287" y="12698"/>
                      <a:pt x="-1517" y="15705"/>
                      <a:pt x="1029" y="18623"/>
                    </a:cubicBezTo>
                    <a:cubicBezTo>
                      <a:pt x="3510" y="21600"/>
                      <a:pt x="6819" y="19185"/>
                      <a:pt x="8562" y="17939"/>
                    </a:cubicBezTo>
                    <a:cubicBezTo>
                      <a:pt x="11142" y="16071"/>
                      <a:pt x="14019" y="14720"/>
                      <a:pt x="17010" y="14347"/>
                    </a:cubicBezTo>
                    <a:cubicBezTo>
                      <a:pt x="17986" y="14217"/>
                      <a:pt x="19096" y="14395"/>
                      <a:pt x="20083" y="14154"/>
                    </a:cubicBezTo>
                    <a:cubicBezTo>
                      <a:pt x="20083" y="14154"/>
                      <a:pt x="8014" y="0"/>
                      <a:pt x="8014"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58" name="Shape 26"/>
              <p:cNvSpPr/>
              <p:nvPr/>
            </p:nvSpPr>
            <p:spPr>
              <a:xfrm>
                <a:off x="286228" y="196610"/>
                <a:ext cx="380784" cy="4302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392"/>
                    </a:moveTo>
                    <a:lnTo>
                      <a:pt x="581" y="0"/>
                    </a:lnTo>
                    <a:cubicBezTo>
                      <a:pt x="278" y="681"/>
                      <a:pt x="125" y="1424"/>
                      <a:pt x="0" y="2170"/>
                    </a:cubicBezTo>
                    <a:lnTo>
                      <a:pt x="19091" y="21600"/>
                    </a:lnTo>
                    <a:cubicBezTo>
                      <a:pt x="19944" y="21595"/>
                      <a:pt x="20796" y="21563"/>
                      <a:pt x="21600" y="21392"/>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59" name="Freeform 225"/>
              <p:cNvSpPr/>
              <p:nvPr/>
            </p:nvSpPr>
            <p:spPr>
              <a:xfrm>
                <a:off x="120015" y="516875"/>
                <a:ext cx="208241" cy="2322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29" y="1885"/>
                    </a:moveTo>
                    <a:lnTo>
                      <a:pt x="19291" y="20902"/>
                    </a:lnTo>
                    <a:cubicBezTo>
                      <a:pt x="18933" y="21125"/>
                      <a:pt x="18558" y="21360"/>
                      <a:pt x="18168" y="21600"/>
                    </a:cubicBezTo>
                    <a:lnTo>
                      <a:pt x="0" y="2785"/>
                    </a:lnTo>
                    <a:cubicBezTo>
                      <a:pt x="321" y="2471"/>
                      <a:pt x="632" y="2171"/>
                      <a:pt x="929" y="1885"/>
                    </a:cubicBezTo>
                    <a:close/>
                    <a:moveTo>
                      <a:pt x="2819" y="0"/>
                    </a:moveTo>
                    <a:cubicBezTo>
                      <a:pt x="2819" y="0"/>
                      <a:pt x="21600" y="19451"/>
                      <a:pt x="21600" y="19451"/>
                    </a:cubicBezTo>
                    <a:cubicBezTo>
                      <a:pt x="21242" y="19674"/>
                      <a:pt x="20867" y="19909"/>
                      <a:pt x="20475" y="20148"/>
                    </a:cubicBezTo>
                    <a:lnTo>
                      <a:pt x="1892" y="901"/>
                    </a:lnTo>
                    <a:cubicBezTo>
                      <a:pt x="2212" y="588"/>
                      <a:pt x="2523" y="286"/>
                      <a:pt x="2819"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60" name="Freeform 226"/>
              <p:cNvSpPr/>
              <p:nvPr/>
            </p:nvSpPr>
            <p:spPr>
              <a:xfrm>
                <a:off x="478792" y="0"/>
                <a:ext cx="363495" cy="378595"/>
              </a:xfrm>
              <a:custGeom>
                <a:avLst/>
                <a:gdLst/>
                <a:ahLst/>
                <a:cxnLst>
                  <a:cxn ang="0">
                    <a:pos x="wd2" y="hd2"/>
                  </a:cxn>
                  <a:cxn ang="5400000">
                    <a:pos x="wd2" y="hd2"/>
                  </a:cxn>
                  <a:cxn ang="10800000">
                    <a:pos x="wd2" y="hd2"/>
                  </a:cxn>
                  <a:cxn ang="16200000">
                    <a:pos x="wd2" y="hd2"/>
                  </a:cxn>
                </a:cxnLst>
                <a:rect l="0" t="0" r="r" b="b"/>
                <a:pathLst>
                  <a:path w="18408" h="21125" fill="norm" stroke="1" extrusionOk="0">
                    <a:moveTo>
                      <a:pt x="924" y="10405"/>
                    </a:moveTo>
                    <a:cubicBezTo>
                      <a:pt x="924" y="10405"/>
                      <a:pt x="9120" y="10355"/>
                      <a:pt x="8733" y="19756"/>
                    </a:cubicBezTo>
                    <a:cubicBezTo>
                      <a:pt x="8733" y="19756"/>
                      <a:pt x="8207" y="12760"/>
                      <a:pt x="924" y="10405"/>
                    </a:cubicBezTo>
                    <a:close/>
                    <a:moveTo>
                      <a:pt x="2593" y="6260"/>
                    </a:moveTo>
                    <a:cubicBezTo>
                      <a:pt x="14583" y="7107"/>
                      <a:pt x="12287" y="21125"/>
                      <a:pt x="12287" y="21125"/>
                    </a:cubicBezTo>
                    <a:cubicBezTo>
                      <a:pt x="12287" y="5882"/>
                      <a:pt x="0" y="6275"/>
                      <a:pt x="0" y="6275"/>
                    </a:cubicBezTo>
                    <a:cubicBezTo>
                      <a:pt x="931" y="6206"/>
                      <a:pt x="1794" y="6204"/>
                      <a:pt x="2593" y="6260"/>
                    </a:cubicBezTo>
                    <a:close/>
                    <a:moveTo>
                      <a:pt x="2812" y="0"/>
                    </a:moveTo>
                    <a:cubicBezTo>
                      <a:pt x="21600" y="-90"/>
                      <a:pt x="18161" y="20909"/>
                      <a:pt x="18161" y="20909"/>
                    </a:cubicBezTo>
                    <a:cubicBezTo>
                      <a:pt x="18161" y="-475"/>
                      <a:pt x="924" y="76"/>
                      <a:pt x="924" y="76"/>
                    </a:cubicBezTo>
                    <a:cubicBezTo>
                      <a:pt x="1577" y="28"/>
                      <a:pt x="2206" y="3"/>
                      <a:pt x="2812"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61" name="Shape 50"/>
              <p:cNvSpPr/>
              <p:nvPr/>
            </p:nvSpPr>
            <p:spPr>
              <a:xfrm>
                <a:off x="53124" y="563496"/>
                <a:ext cx="614538" cy="237224"/>
              </a:xfrm>
              <a:custGeom>
                <a:avLst/>
                <a:gdLst/>
                <a:ahLst/>
                <a:cxnLst>
                  <a:cxn ang="0">
                    <a:pos x="wd2" y="hd2"/>
                  </a:cxn>
                  <a:cxn ang="5400000">
                    <a:pos x="wd2" y="hd2"/>
                  </a:cxn>
                  <a:cxn ang="10800000">
                    <a:pos x="wd2" y="hd2"/>
                  </a:cxn>
                  <a:cxn ang="16200000">
                    <a:pos x="wd2" y="hd2"/>
                  </a:cxn>
                </a:cxnLst>
                <a:rect l="0" t="0" r="r" b="b"/>
                <a:pathLst>
                  <a:path w="21600" h="18035" fill="norm" stroke="1" extrusionOk="0">
                    <a:moveTo>
                      <a:pt x="17040" y="228"/>
                    </a:moveTo>
                    <a:cubicBezTo>
                      <a:pt x="13812" y="1082"/>
                      <a:pt x="10708" y="4175"/>
                      <a:pt x="7924" y="8450"/>
                    </a:cubicBezTo>
                    <a:cubicBezTo>
                      <a:pt x="6090" y="11229"/>
                      <a:pt x="2651" y="16548"/>
                      <a:pt x="0" y="10507"/>
                    </a:cubicBezTo>
                    <a:cubicBezTo>
                      <a:pt x="131" y="11916"/>
                      <a:pt x="454" y="13349"/>
                      <a:pt x="1040" y="14773"/>
                    </a:cubicBezTo>
                    <a:cubicBezTo>
                      <a:pt x="3716" y="21585"/>
                      <a:pt x="7287" y="16058"/>
                      <a:pt x="9168" y="13206"/>
                    </a:cubicBezTo>
                    <a:cubicBezTo>
                      <a:pt x="11952" y="8931"/>
                      <a:pt x="15056" y="5839"/>
                      <a:pt x="18284" y="4985"/>
                    </a:cubicBezTo>
                    <a:cubicBezTo>
                      <a:pt x="19337" y="4689"/>
                      <a:pt x="20535" y="5097"/>
                      <a:pt x="21600" y="4543"/>
                    </a:cubicBezTo>
                    <a:lnTo>
                      <a:pt x="19773" y="0"/>
                    </a:lnTo>
                    <a:cubicBezTo>
                      <a:pt x="18867" y="216"/>
                      <a:pt x="17905" y="-15"/>
                      <a:pt x="17040" y="228"/>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62" name="Freeform 228"/>
              <p:cNvSpPr/>
              <p:nvPr/>
            </p:nvSpPr>
            <p:spPr>
              <a:xfrm>
                <a:off x="272048" y="168226"/>
                <a:ext cx="422694" cy="757239"/>
              </a:xfrm>
              <a:custGeom>
                <a:avLst/>
                <a:gdLst/>
                <a:ahLst/>
                <a:cxnLst>
                  <a:cxn ang="0">
                    <a:pos x="wd2" y="hd2"/>
                  </a:cxn>
                  <a:cxn ang="5400000">
                    <a:pos x="wd2" y="hd2"/>
                  </a:cxn>
                  <a:cxn ang="10800000">
                    <a:pos x="wd2" y="hd2"/>
                  </a:cxn>
                  <a:cxn ang="16200000">
                    <a:pos x="wd2" y="hd2"/>
                  </a:cxn>
                </a:cxnLst>
                <a:rect l="0" t="0" r="r" b="b"/>
                <a:pathLst>
                  <a:path w="21507" h="21571" fill="norm" stroke="1" extrusionOk="0">
                    <a:moveTo>
                      <a:pt x="11808" y="18594"/>
                    </a:moveTo>
                    <a:cubicBezTo>
                      <a:pt x="11908" y="18598"/>
                      <a:pt x="12006" y="18623"/>
                      <a:pt x="12077" y="18669"/>
                    </a:cubicBezTo>
                    <a:cubicBezTo>
                      <a:pt x="12077" y="18669"/>
                      <a:pt x="12878" y="19188"/>
                      <a:pt x="12878" y="19188"/>
                    </a:cubicBezTo>
                    <a:cubicBezTo>
                      <a:pt x="13021" y="19280"/>
                      <a:pt x="13003" y="19419"/>
                      <a:pt x="12838" y="19498"/>
                    </a:cubicBezTo>
                    <a:lnTo>
                      <a:pt x="8672" y="21517"/>
                    </a:lnTo>
                    <a:cubicBezTo>
                      <a:pt x="8508" y="21597"/>
                      <a:pt x="8259" y="21587"/>
                      <a:pt x="8117" y="21495"/>
                    </a:cubicBezTo>
                    <a:lnTo>
                      <a:pt x="7315" y="20977"/>
                    </a:lnTo>
                    <a:cubicBezTo>
                      <a:pt x="7173" y="20885"/>
                      <a:pt x="7191" y="20746"/>
                      <a:pt x="7355" y="20666"/>
                    </a:cubicBezTo>
                    <a:lnTo>
                      <a:pt x="7389" y="20649"/>
                    </a:lnTo>
                    <a:lnTo>
                      <a:pt x="7389" y="20650"/>
                    </a:lnTo>
                    <a:lnTo>
                      <a:pt x="11522" y="18647"/>
                    </a:lnTo>
                    <a:cubicBezTo>
                      <a:pt x="11604" y="18607"/>
                      <a:pt x="11707" y="18590"/>
                      <a:pt x="11808" y="18594"/>
                    </a:cubicBezTo>
                    <a:close/>
                    <a:moveTo>
                      <a:pt x="1315" y="1"/>
                    </a:moveTo>
                    <a:cubicBezTo>
                      <a:pt x="1415" y="5"/>
                      <a:pt x="1513" y="31"/>
                      <a:pt x="1584" y="76"/>
                    </a:cubicBezTo>
                    <a:lnTo>
                      <a:pt x="21412" y="12900"/>
                    </a:lnTo>
                    <a:cubicBezTo>
                      <a:pt x="21554" y="12993"/>
                      <a:pt x="21536" y="13131"/>
                      <a:pt x="21372" y="13211"/>
                    </a:cubicBezTo>
                    <a:lnTo>
                      <a:pt x="20479" y="13644"/>
                    </a:lnTo>
                    <a:cubicBezTo>
                      <a:pt x="20315" y="13723"/>
                      <a:pt x="20066" y="13713"/>
                      <a:pt x="19924" y="13622"/>
                    </a:cubicBezTo>
                    <a:lnTo>
                      <a:pt x="97" y="798"/>
                    </a:lnTo>
                    <a:cubicBezTo>
                      <a:pt x="-46" y="705"/>
                      <a:pt x="-28" y="567"/>
                      <a:pt x="137" y="487"/>
                    </a:cubicBezTo>
                    <a:lnTo>
                      <a:pt x="1029" y="54"/>
                    </a:lnTo>
                    <a:cubicBezTo>
                      <a:pt x="1111" y="14"/>
                      <a:pt x="1215" y="-3"/>
                      <a:pt x="1315" y="1"/>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201" name="Group 327"/>
          <p:cNvGrpSpPr/>
          <p:nvPr/>
        </p:nvGrpSpPr>
        <p:grpSpPr>
          <a:xfrm>
            <a:off x="9286664" y="2041537"/>
            <a:ext cx="1921439" cy="1272565"/>
            <a:chOff x="0" y="0"/>
            <a:chExt cx="1921437" cy="1272563"/>
          </a:xfrm>
        </p:grpSpPr>
        <p:grpSp>
          <p:nvGrpSpPr>
            <p:cNvPr id="5176" name="Group 245"/>
            <p:cNvGrpSpPr/>
            <p:nvPr/>
          </p:nvGrpSpPr>
          <p:grpSpPr>
            <a:xfrm>
              <a:off x="894943" y="231816"/>
              <a:ext cx="1026495" cy="722437"/>
              <a:chOff x="0" y="0"/>
              <a:chExt cx="1026494" cy="722436"/>
            </a:xfrm>
          </p:grpSpPr>
          <p:sp>
            <p:nvSpPr>
              <p:cNvPr id="5165" name="Shape 48"/>
              <p:cNvSpPr/>
              <p:nvPr/>
            </p:nvSpPr>
            <p:spPr>
              <a:xfrm>
                <a:off x="0" y="0"/>
                <a:ext cx="687603" cy="4640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0" y="0"/>
                    </a:lnTo>
                    <a:cubicBezTo>
                      <a:pt x="0" y="0"/>
                      <a:pt x="21600" y="0"/>
                      <a:pt x="21600"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66" name="Shape 49"/>
              <p:cNvSpPr/>
              <p:nvPr/>
            </p:nvSpPr>
            <p:spPr>
              <a:xfrm>
                <a:off x="278815" y="0"/>
                <a:ext cx="409182" cy="4640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0" y="0"/>
                    </a:lnTo>
                    <a:cubicBezTo>
                      <a:pt x="0" y="0"/>
                      <a:pt x="21600" y="0"/>
                      <a:pt x="21600" y="0"/>
                    </a:cubicBezTo>
                    <a:close/>
                  </a:path>
                </a:pathLst>
              </a:custGeom>
              <a:solidFill>
                <a:srgbClr val="010101">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67" name="Shape 50"/>
              <p:cNvSpPr/>
              <p:nvPr/>
            </p:nvSpPr>
            <p:spPr>
              <a:xfrm>
                <a:off x="-1" y="137085"/>
                <a:ext cx="1014762" cy="4753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29" y="0"/>
                    </a:moveTo>
                    <a:lnTo>
                      <a:pt x="15371" y="0"/>
                    </a:lnTo>
                    <a:lnTo>
                      <a:pt x="15371" y="14780"/>
                    </a:lnTo>
                    <a:lnTo>
                      <a:pt x="0" y="14780"/>
                    </a:lnTo>
                    <a:lnTo>
                      <a:pt x="0" y="21588"/>
                    </a:lnTo>
                    <a:lnTo>
                      <a:pt x="1200" y="21588"/>
                    </a:lnTo>
                    <a:cubicBezTo>
                      <a:pt x="1360" y="18966"/>
                      <a:pt x="2407" y="16940"/>
                      <a:pt x="3679" y="16940"/>
                    </a:cubicBezTo>
                    <a:cubicBezTo>
                      <a:pt x="4950" y="16940"/>
                      <a:pt x="5998" y="18966"/>
                      <a:pt x="6158" y="21588"/>
                    </a:cubicBezTo>
                    <a:lnTo>
                      <a:pt x="14332" y="21588"/>
                    </a:lnTo>
                    <a:lnTo>
                      <a:pt x="15629" y="16346"/>
                    </a:lnTo>
                    <a:cubicBezTo>
                      <a:pt x="16071" y="15843"/>
                      <a:pt x="16575" y="15553"/>
                      <a:pt x="17111" y="15553"/>
                    </a:cubicBezTo>
                    <a:cubicBezTo>
                      <a:pt x="18742" y="15553"/>
                      <a:pt x="20086" y="18203"/>
                      <a:pt x="20248" y="21600"/>
                    </a:cubicBezTo>
                    <a:lnTo>
                      <a:pt x="21600" y="21600"/>
                    </a:lnTo>
                    <a:lnTo>
                      <a:pt x="21600" y="10557"/>
                    </a:lnTo>
                    <a:cubicBezTo>
                      <a:pt x="21600" y="10557"/>
                      <a:pt x="19829" y="0"/>
                      <a:pt x="19829"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68" name="Shape 51"/>
              <p:cNvSpPr/>
              <p:nvPr/>
            </p:nvSpPr>
            <p:spPr>
              <a:xfrm>
                <a:off x="707097" y="527099"/>
                <a:ext cx="195262" cy="195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1" y="0"/>
                      <a:pt x="21600" y="4837"/>
                      <a:pt x="21600" y="10802"/>
                    </a:cubicBezTo>
                    <a:cubicBezTo>
                      <a:pt x="21600" y="16773"/>
                      <a:pt x="16761" y="21600"/>
                      <a:pt x="10800" y="21600"/>
                    </a:cubicBezTo>
                    <a:cubicBezTo>
                      <a:pt x="4832" y="21600"/>
                      <a:pt x="0" y="16773"/>
                      <a:pt x="0" y="10802"/>
                    </a:cubicBezTo>
                    <a:cubicBezTo>
                      <a:pt x="0" y="4837"/>
                      <a:pt x="4832" y="0"/>
                      <a:pt x="1080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69" name="Shape 52"/>
              <p:cNvSpPr/>
              <p:nvPr/>
            </p:nvSpPr>
            <p:spPr>
              <a:xfrm>
                <a:off x="757831" y="581004"/>
                <a:ext cx="92217" cy="92310"/>
              </a:xfrm>
              <a:prstGeom prst="ellipse">
                <a:avLst/>
              </a:pr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70" name="Shape 53"/>
              <p:cNvSpPr/>
              <p:nvPr/>
            </p:nvSpPr>
            <p:spPr>
              <a:xfrm>
                <a:off x="76100" y="527099"/>
                <a:ext cx="195245" cy="195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0"/>
                    </a:moveTo>
                    <a:cubicBezTo>
                      <a:pt x="16759" y="0"/>
                      <a:pt x="21600" y="4837"/>
                      <a:pt x="21600" y="10802"/>
                    </a:cubicBezTo>
                    <a:cubicBezTo>
                      <a:pt x="21600" y="16773"/>
                      <a:pt x="16759" y="21600"/>
                      <a:pt x="10797" y="21600"/>
                    </a:cubicBezTo>
                    <a:cubicBezTo>
                      <a:pt x="4828" y="21600"/>
                      <a:pt x="0" y="16773"/>
                      <a:pt x="0" y="10802"/>
                    </a:cubicBezTo>
                    <a:cubicBezTo>
                      <a:pt x="0" y="4837"/>
                      <a:pt x="4828" y="0"/>
                      <a:pt x="10797"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71" name="Shape 54"/>
              <p:cNvSpPr/>
              <p:nvPr/>
            </p:nvSpPr>
            <p:spPr>
              <a:xfrm>
                <a:off x="653193" y="476366"/>
                <a:ext cx="300003" cy="1700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5" y="0"/>
                      <a:pt x="0" y="8554"/>
                      <a:pt x="0" y="19065"/>
                    </a:cubicBezTo>
                    <a:cubicBezTo>
                      <a:pt x="0" y="20465"/>
                      <a:pt x="642" y="21600"/>
                      <a:pt x="1437" y="21600"/>
                    </a:cubicBezTo>
                    <a:cubicBezTo>
                      <a:pt x="2230" y="21600"/>
                      <a:pt x="2874" y="20465"/>
                      <a:pt x="2874" y="19065"/>
                    </a:cubicBezTo>
                    <a:cubicBezTo>
                      <a:pt x="2874" y="11348"/>
                      <a:pt x="6429" y="5070"/>
                      <a:pt x="10801" y="5070"/>
                    </a:cubicBezTo>
                    <a:cubicBezTo>
                      <a:pt x="15173" y="5070"/>
                      <a:pt x="18728" y="11348"/>
                      <a:pt x="18728" y="19065"/>
                    </a:cubicBezTo>
                    <a:cubicBezTo>
                      <a:pt x="18728" y="20465"/>
                      <a:pt x="19371" y="21600"/>
                      <a:pt x="20165" y="21600"/>
                    </a:cubicBezTo>
                    <a:cubicBezTo>
                      <a:pt x="20959" y="21600"/>
                      <a:pt x="21600" y="20465"/>
                      <a:pt x="21600" y="19065"/>
                    </a:cubicBezTo>
                    <a:cubicBezTo>
                      <a:pt x="21600" y="8554"/>
                      <a:pt x="16756" y="0"/>
                      <a:pt x="10801"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72" name="Shape 55"/>
              <p:cNvSpPr/>
              <p:nvPr/>
            </p:nvSpPr>
            <p:spPr>
              <a:xfrm>
                <a:off x="22196" y="476366"/>
                <a:ext cx="300019" cy="1700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43" y="0"/>
                      <a:pt x="0" y="8554"/>
                      <a:pt x="0" y="19065"/>
                    </a:cubicBezTo>
                    <a:cubicBezTo>
                      <a:pt x="0" y="20465"/>
                      <a:pt x="643" y="21600"/>
                      <a:pt x="1437" y="21600"/>
                    </a:cubicBezTo>
                    <a:cubicBezTo>
                      <a:pt x="2230" y="21600"/>
                      <a:pt x="2874" y="20465"/>
                      <a:pt x="2874" y="19065"/>
                    </a:cubicBezTo>
                    <a:cubicBezTo>
                      <a:pt x="2874" y="11348"/>
                      <a:pt x="6429" y="5070"/>
                      <a:pt x="10800" y="5070"/>
                    </a:cubicBezTo>
                    <a:cubicBezTo>
                      <a:pt x="15170" y="5070"/>
                      <a:pt x="18728" y="11348"/>
                      <a:pt x="18728" y="19065"/>
                    </a:cubicBezTo>
                    <a:cubicBezTo>
                      <a:pt x="18728" y="20465"/>
                      <a:pt x="19370" y="21600"/>
                      <a:pt x="20164" y="21600"/>
                    </a:cubicBezTo>
                    <a:cubicBezTo>
                      <a:pt x="20958" y="21600"/>
                      <a:pt x="21600" y="20465"/>
                      <a:pt x="21600" y="19065"/>
                    </a:cubicBezTo>
                    <a:cubicBezTo>
                      <a:pt x="21600" y="8554"/>
                      <a:pt x="16755" y="0"/>
                      <a:pt x="1080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73" name="Shape 56"/>
              <p:cNvSpPr/>
              <p:nvPr/>
            </p:nvSpPr>
            <p:spPr>
              <a:xfrm>
                <a:off x="126833" y="581004"/>
                <a:ext cx="92226" cy="92310"/>
              </a:xfrm>
              <a:prstGeom prst="ellipse">
                <a:avLst/>
              </a:pr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74" name="Shape 57"/>
              <p:cNvSpPr/>
              <p:nvPr/>
            </p:nvSpPr>
            <p:spPr>
              <a:xfrm>
                <a:off x="976619" y="441487"/>
                <a:ext cx="49876" cy="1222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1" y="0"/>
                    </a:moveTo>
                    <a:lnTo>
                      <a:pt x="21600" y="0"/>
                    </a:lnTo>
                    <a:lnTo>
                      <a:pt x="21600" y="21600"/>
                    </a:lnTo>
                    <a:lnTo>
                      <a:pt x="5391" y="21600"/>
                    </a:lnTo>
                    <a:cubicBezTo>
                      <a:pt x="2413" y="21600"/>
                      <a:pt x="0" y="20614"/>
                      <a:pt x="0" y="19394"/>
                    </a:cubicBezTo>
                    <a:lnTo>
                      <a:pt x="0" y="2206"/>
                    </a:lnTo>
                    <a:cubicBezTo>
                      <a:pt x="0" y="990"/>
                      <a:pt x="2413" y="0"/>
                      <a:pt x="5391" y="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75" name="Freeform 256"/>
              <p:cNvSpPr/>
              <p:nvPr/>
            </p:nvSpPr>
            <p:spPr>
              <a:xfrm>
                <a:off x="770514" y="165623"/>
                <a:ext cx="205515" cy="264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112"/>
                    </a:moveTo>
                    <a:lnTo>
                      <a:pt x="1571" y="17112"/>
                    </a:lnTo>
                    <a:lnTo>
                      <a:pt x="1571" y="21600"/>
                    </a:lnTo>
                    <a:lnTo>
                      <a:pt x="0" y="21600"/>
                    </a:lnTo>
                    <a:cubicBezTo>
                      <a:pt x="0" y="21600"/>
                      <a:pt x="0" y="17112"/>
                      <a:pt x="0" y="17112"/>
                    </a:cubicBezTo>
                    <a:close/>
                    <a:moveTo>
                      <a:pt x="0" y="0"/>
                    </a:moveTo>
                    <a:lnTo>
                      <a:pt x="14787" y="0"/>
                    </a:lnTo>
                    <a:cubicBezTo>
                      <a:pt x="14787" y="0"/>
                      <a:pt x="21600" y="14810"/>
                      <a:pt x="21600" y="14810"/>
                    </a:cubicBezTo>
                    <a:lnTo>
                      <a:pt x="0" y="14810"/>
                    </a:lnTo>
                    <a:close/>
                  </a:path>
                </a:pathLst>
              </a:custGeom>
              <a:gradFill flip="none" rotWithShape="1">
                <a:gsLst>
                  <a:gs pos="25000">
                    <a:srgbClr val="6491C8"/>
                  </a:gs>
                  <a:gs pos="100000">
                    <a:srgbClr val="E0E9F4"/>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189" name="Group 281"/>
            <p:cNvGrpSpPr/>
            <p:nvPr/>
          </p:nvGrpSpPr>
          <p:grpSpPr>
            <a:xfrm>
              <a:off x="0" y="280219"/>
              <a:ext cx="973267" cy="992345"/>
              <a:chOff x="0" y="0"/>
              <a:chExt cx="973266" cy="992344"/>
            </a:xfrm>
          </p:grpSpPr>
          <p:sp>
            <p:nvSpPr>
              <p:cNvPr id="5177" name="Shape 85"/>
              <p:cNvSpPr/>
              <p:nvPr/>
            </p:nvSpPr>
            <p:spPr>
              <a:xfrm>
                <a:off x="0" y="692545"/>
                <a:ext cx="847816" cy="2998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315"/>
                    </a:moveTo>
                    <a:lnTo>
                      <a:pt x="13404" y="21600"/>
                    </a:lnTo>
                    <a:lnTo>
                      <a:pt x="21600" y="5285"/>
                    </a:lnTo>
                    <a:lnTo>
                      <a:pt x="8196" y="0"/>
                    </a:lnTo>
                    <a:cubicBezTo>
                      <a:pt x="8196" y="0"/>
                      <a:pt x="0" y="16315"/>
                      <a:pt x="0" y="16315"/>
                    </a:cubicBezTo>
                    <a:close/>
                  </a:path>
                </a:pathLst>
              </a:custGeom>
              <a:gradFill flip="none" rotWithShape="1">
                <a:gsLst>
                  <a:gs pos="48000">
                    <a:srgbClr val="FEFEFE">
                      <a:alpha val="0"/>
                    </a:srgbClr>
                  </a:gs>
                  <a:gs pos="100000">
                    <a:srgbClr val="000000">
                      <a:alpha val="15000"/>
                    </a:srgbClr>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78" name="Shape 86"/>
              <p:cNvSpPr/>
              <p:nvPr/>
            </p:nvSpPr>
            <p:spPr>
              <a:xfrm>
                <a:off x="306339" y="2487"/>
                <a:ext cx="666928" cy="7633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2" y="1470"/>
                    </a:moveTo>
                    <a:lnTo>
                      <a:pt x="21600" y="1412"/>
                    </a:lnTo>
                    <a:lnTo>
                      <a:pt x="21562" y="1393"/>
                    </a:lnTo>
                    <a:lnTo>
                      <a:pt x="21525" y="1374"/>
                    </a:lnTo>
                    <a:lnTo>
                      <a:pt x="21515" y="1388"/>
                    </a:lnTo>
                    <a:lnTo>
                      <a:pt x="6698" y="0"/>
                    </a:lnTo>
                    <a:lnTo>
                      <a:pt x="39" y="5647"/>
                    </a:lnTo>
                    <a:lnTo>
                      <a:pt x="9" y="5644"/>
                    </a:lnTo>
                    <a:lnTo>
                      <a:pt x="4" y="5677"/>
                    </a:lnTo>
                    <a:lnTo>
                      <a:pt x="0" y="5710"/>
                    </a:lnTo>
                    <a:lnTo>
                      <a:pt x="7" y="5748"/>
                    </a:lnTo>
                    <a:lnTo>
                      <a:pt x="505" y="19525"/>
                    </a:lnTo>
                    <a:lnTo>
                      <a:pt x="17506" y="21595"/>
                    </a:lnTo>
                    <a:lnTo>
                      <a:pt x="17506" y="21600"/>
                    </a:lnTo>
                    <a:lnTo>
                      <a:pt x="17582" y="21600"/>
                    </a:lnTo>
                    <a:lnTo>
                      <a:pt x="17582" y="21535"/>
                    </a:lnTo>
                    <a:lnTo>
                      <a:pt x="21446" y="14935"/>
                    </a:lnTo>
                    <a:cubicBezTo>
                      <a:pt x="21446" y="14935"/>
                      <a:pt x="21562" y="1470"/>
                      <a:pt x="21562" y="1470"/>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79" name="Shape 87"/>
              <p:cNvSpPr/>
              <p:nvPr/>
            </p:nvSpPr>
            <p:spPr>
              <a:xfrm>
                <a:off x="305648" y="-1"/>
                <a:ext cx="665631" cy="2631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07" y="0"/>
                    </a:moveTo>
                    <a:lnTo>
                      <a:pt x="21600" y="4040"/>
                    </a:lnTo>
                    <a:lnTo>
                      <a:pt x="17574" y="21600"/>
                    </a:lnTo>
                    <a:lnTo>
                      <a:pt x="0" y="16465"/>
                    </a:lnTo>
                    <a:cubicBezTo>
                      <a:pt x="0" y="16465"/>
                      <a:pt x="6707" y="0"/>
                      <a:pt x="6707" y="0"/>
                    </a:cubicBezTo>
                    <a:close/>
                  </a:path>
                </a:pathLst>
              </a:custGeom>
              <a:gradFill flip="none" rotWithShape="1">
                <a:gsLst>
                  <a:gs pos="0">
                    <a:srgbClr val="CBCDCF"/>
                  </a:gs>
                  <a:gs pos="100000">
                    <a:srgbClr val="E5E6E7"/>
                  </a:gs>
                </a:gsLst>
                <a:lin ang="2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80" name="Shape 88"/>
              <p:cNvSpPr/>
              <p:nvPr/>
            </p:nvSpPr>
            <p:spPr>
              <a:xfrm>
                <a:off x="847303" y="50296"/>
                <a:ext cx="124063" cy="714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472"/>
                    </a:moveTo>
                    <a:lnTo>
                      <a:pt x="21600" y="0"/>
                    </a:lnTo>
                    <a:lnTo>
                      <a:pt x="20974" y="14476"/>
                    </a:lnTo>
                    <a:lnTo>
                      <a:pt x="0" y="21600"/>
                    </a:lnTo>
                    <a:cubicBezTo>
                      <a:pt x="0" y="21600"/>
                      <a:pt x="0" y="6472"/>
                      <a:pt x="0" y="6472"/>
                    </a:cubicBezTo>
                    <a:close/>
                  </a:path>
                </a:pathLst>
              </a:custGeom>
              <a:gradFill flip="none" rotWithShape="1">
                <a:gsLst>
                  <a:gs pos="0">
                    <a:srgbClr val="E5E6E7"/>
                  </a:gs>
                  <a:gs pos="100000">
                    <a:srgbClr val="B1B4B7"/>
                  </a:gs>
                </a:gsLst>
                <a:lin ang="4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183" name="Group 286"/>
              <p:cNvGrpSpPr/>
              <p:nvPr/>
            </p:nvGrpSpPr>
            <p:grpSpPr>
              <a:xfrm>
                <a:off x="843400" y="56149"/>
                <a:ext cx="126394" cy="215326"/>
                <a:chOff x="0" y="0"/>
                <a:chExt cx="126392" cy="215324"/>
              </a:xfrm>
            </p:grpSpPr>
            <p:sp>
              <p:nvSpPr>
                <p:cNvPr id="5181" name="Shape 89"/>
                <p:cNvSpPr/>
                <p:nvPr/>
              </p:nvSpPr>
              <p:spPr>
                <a:xfrm>
                  <a:off x="487" y="487"/>
                  <a:ext cx="124064" cy="2139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 y="20739"/>
                      </a:moveTo>
                      <a:lnTo>
                        <a:pt x="20066" y="861"/>
                      </a:lnTo>
                      <a:lnTo>
                        <a:pt x="21600" y="0"/>
                      </a:lnTo>
                      <a:lnTo>
                        <a:pt x="0" y="21600"/>
                      </a:lnTo>
                      <a:cubicBezTo>
                        <a:pt x="0" y="21600"/>
                        <a:pt x="189" y="20739"/>
                        <a:pt x="189" y="20739"/>
                      </a:cubicBezTo>
                      <a:close/>
                    </a:path>
                  </a:pathLst>
                </a:custGeom>
                <a:solidFill>
                  <a:srgbClr val="FEFEF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82" name="Shape 90"/>
                <p:cNvSpPr/>
                <p:nvPr/>
              </p:nvSpPr>
              <p:spPr>
                <a:xfrm>
                  <a:off x="0" y="-1"/>
                  <a:ext cx="126393" cy="2153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 y="21600"/>
                      </a:moveTo>
                      <a:lnTo>
                        <a:pt x="0" y="21464"/>
                      </a:lnTo>
                      <a:lnTo>
                        <a:pt x="21202" y="0"/>
                      </a:lnTo>
                      <a:lnTo>
                        <a:pt x="21600" y="136"/>
                      </a:lnTo>
                      <a:cubicBezTo>
                        <a:pt x="21600" y="136"/>
                        <a:pt x="398" y="21600"/>
                        <a:pt x="398"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184" name="Shape 91"/>
              <p:cNvSpPr/>
              <p:nvPr/>
            </p:nvSpPr>
            <p:spPr>
              <a:xfrm>
                <a:off x="305648" y="201186"/>
                <a:ext cx="541569" cy="5627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616" y="18785"/>
                    </a:lnTo>
                    <a:lnTo>
                      <a:pt x="0" y="0"/>
                    </a:lnTo>
                    <a:lnTo>
                      <a:pt x="21600" y="2401"/>
                    </a:lnTo>
                    <a:cubicBezTo>
                      <a:pt x="21600" y="2401"/>
                      <a:pt x="21600" y="21600"/>
                      <a:pt x="21600" y="21600"/>
                    </a:cubicBezTo>
                    <a:close/>
                  </a:path>
                </a:pathLst>
              </a:custGeom>
              <a:gradFill flip="none" rotWithShape="1">
                <a:gsLst>
                  <a:gs pos="0">
                    <a:srgbClr val="E5E6E7"/>
                  </a:gs>
                  <a:gs pos="100000">
                    <a:srgbClr val="B1B4B7"/>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85" name="Shape 92"/>
              <p:cNvSpPr/>
              <p:nvPr/>
            </p:nvSpPr>
            <p:spPr>
              <a:xfrm>
                <a:off x="305648" y="201186"/>
                <a:ext cx="542870" cy="5639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507" y="21600"/>
                    </a:lnTo>
                    <a:lnTo>
                      <a:pt x="21507" y="2481"/>
                    </a:lnTo>
                    <a:lnTo>
                      <a:pt x="0" y="89"/>
                    </a:lnTo>
                    <a:lnTo>
                      <a:pt x="11" y="0"/>
                    </a:lnTo>
                    <a:lnTo>
                      <a:pt x="21600" y="2401"/>
                    </a:lnTo>
                    <a:cubicBezTo>
                      <a:pt x="21600" y="2401"/>
                      <a:pt x="21600" y="21600"/>
                      <a:pt x="21600" y="21600"/>
                    </a:cubicBezTo>
                    <a:close/>
                  </a:path>
                </a:pathLst>
              </a:custGeom>
              <a:solidFill>
                <a:srgbClr val="7D8287">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86" name="Shape 93"/>
              <p:cNvSpPr/>
              <p:nvPr/>
            </p:nvSpPr>
            <p:spPr>
              <a:xfrm>
                <a:off x="836842" y="266959"/>
                <a:ext cx="12701" cy="4991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88"/>
                    </a:moveTo>
                    <a:lnTo>
                      <a:pt x="0" y="2303"/>
                    </a:lnTo>
                    <a:lnTo>
                      <a:pt x="21600" y="0"/>
                    </a:lnTo>
                    <a:lnTo>
                      <a:pt x="21600" y="21600"/>
                    </a:lnTo>
                    <a:cubicBezTo>
                      <a:pt x="21600" y="21600"/>
                      <a:pt x="0" y="19088"/>
                      <a:pt x="0" y="19088"/>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87" name="Shape 94"/>
              <p:cNvSpPr/>
              <p:nvPr/>
            </p:nvSpPr>
            <p:spPr>
              <a:xfrm>
                <a:off x="305648" y="203674"/>
                <a:ext cx="540533" cy="70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 y="2546"/>
                    </a:moveTo>
                    <a:lnTo>
                      <a:pt x="21358" y="21600"/>
                    </a:lnTo>
                    <a:lnTo>
                      <a:pt x="21600" y="19096"/>
                    </a:lnTo>
                    <a:lnTo>
                      <a:pt x="0" y="0"/>
                    </a:lnTo>
                    <a:cubicBezTo>
                      <a:pt x="0" y="0"/>
                      <a:pt x="52" y="2546"/>
                      <a:pt x="52" y="25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88" name="Shape 95"/>
              <p:cNvSpPr/>
              <p:nvPr/>
            </p:nvSpPr>
            <p:spPr>
              <a:xfrm>
                <a:off x="305648" y="209615"/>
                <a:ext cx="533366" cy="639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2" y="21600"/>
                    </a:moveTo>
                    <a:lnTo>
                      <a:pt x="0" y="543"/>
                    </a:lnTo>
                    <a:lnTo>
                      <a:pt x="8" y="0"/>
                    </a:lnTo>
                    <a:lnTo>
                      <a:pt x="21600" y="21057"/>
                    </a:lnTo>
                    <a:cubicBezTo>
                      <a:pt x="21600" y="21057"/>
                      <a:pt x="21592" y="21600"/>
                      <a:pt x="21592"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200" name="Group 294"/>
            <p:cNvGrpSpPr/>
            <p:nvPr/>
          </p:nvGrpSpPr>
          <p:grpSpPr>
            <a:xfrm>
              <a:off x="443178" y="-1"/>
              <a:ext cx="610619" cy="468232"/>
              <a:chOff x="0" y="0"/>
              <a:chExt cx="610617" cy="468230"/>
            </a:xfrm>
          </p:grpSpPr>
          <p:sp>
            <p:nvSpPr>
              <p:cNvPr id="5190" name="Shape 75"/>
              <p:cNvSpPr/>
              <p:nvPr/>
            </p:nvSpPr>
            <p:spPr>
              <a:xfrm>
                <a:off x="226065" y="121841"/>
                <a:ext cx="284177" cy="3463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 y="21600"/>
                    </a:moveTo>
                    <a:cubicBezTo>
                      <a:pt x="226" y="21589"/>
                      <a:pt x="300" y="21578"/>
                      <a:pt x="374" y="21567"/>
                    </a:cubicBezTo>
                    <a:cubicBezTo>
                      <a:pt x="481" y="21551"/>
                      <a:pt x="588" y="21535"/>
                      <a:pt x="695" y="21519"/>
                    </a:cubicBezTo>
                    <a:cubicBezTo>
                      <a:pt x="7295" y="20529"/>
                      <a:pt x="13895" y="19539"/>
                      <a:pt x="20495" y="18549"/>
                    </a:cubicBezTo>
                    <a:cubicBezTo>
                      <a:pt x="20602" y="18533"/>
                      <a:pt x="20709" y="18517"/>
                      <a:pt x="20816" y="18501"/>
                    </a:cubicBezTo>
                    <a:cubicBezTo>
                      <a:pt x="20870" y="18493"/>
                      <a:pt x="20924" y="18484"/>
                      <a:pt x="20978" y="18476"/>
                    </a:cubicBezTo>
                    <a:cubicBezTo>
                      <a:pt x="20980" y="18411"/>
                      <a:pt x="20982" y="18346"/>
                      <a:pt x="20984" y="18281"/>
                    </a:cubicBezTo>
                    <a:cubicBezTo>
                      <a:pt x="20987" y="18192"/>
                      <a:pt x="20991" y="18102"/>
                      <a:pt x="20993" y="18012"/>
                    </a:cubicBezTo>
                    <a:cubicBezTo>
                      <a:pt x="21193" y="12079"/>
                      <a:pt x="21393" y="6147"/>
                      <a:pt x="21593" y="214"/>
                    </a:cubicBezTo>
                    <a:cubicBezTo>
                      <a:pt x="21595" y="143"/>
                      <a:pt x="21598" y="71"/>
                      <a:pt x="21600" y="0"/>
                    </a:cubicBezTo>
                    <a:cubicBezTo>
                      <a:pt x="21544" y="5"/>
                      <a:pt x="21488" y="11"/>
                      <a:pt x="21432" y="16"/>
                    </a:cubicBezTo>
                    <a:cubicBezTo>
                      <a:pt x="21321" y="27"/>
                      <a:pt x="21210" y="38"/>
                      <a:pt x="21100" y="49"/>
                    </a:cubicBezTo>
                    <a:cubicBezTo>
                      <a:pt x="14254" y="717"/>
                      <a:pt x="7409" y="1384"/>
                      <a:pt x="563" y="2052"/>
                    </a:cubicBezTo>
                    <a:cubicBezTo>
                      <a:pt x="452" y="2063"/>
                      <a:pt x="341" y="2074"/>
                      <a:pt x="229" y="2085"/>
                    </a:cubicBezTo>
                    <a:cubicBezTo>
                      <a:pt x="153" y="2092"/>
                      <a:pt x="77" y="2100"/>
                      <a:pt x="0" y="2107"/>
                    </a:cubicBezTo>
                    <a:cubicBezTo>
                      <a:pt x="1" y="2183"/>
                      <a:pt x="1" y="2258"/>
                      <a:pt x="2" y="2333"/>
                    </a:cubicBezTo>
                    <a:cubicBezTo>
                      <a:pt x="51" y="8592"/>
                      <a:pt x="100" y="14851"/>
                      <a:pt x="149" y="21110"/>
                    </a:cubicBezTo>
                    <a:cubicBezTo>
                      <a:pt x="149" y="21205"/>
                      <a:pt x="150" y="21299"/>
                      <a:pt x="151" y="21394"/>
                    </a:cubicBezTo>
                    <a:cubicBezTo>
                      <a:pt x="151" y="21463"/>
                      <a:pt x="152" y="21531"/>
                      <a:pt x="152" y="21600"/>
                    </a:cubicBezTo>
                    <a:close/>
                  </a:path>
                </a:pathLst>
              </a:custGeom>
              <a:gradFill flip="none" rotWithShape="1">
                <a:gsLst>
                  <a:gs pos="0">
                    <a:schemeClr val="accent4"/>
                  </a:gs>
                  <a:gs pos="100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91" name="Shape 76"/>
              <p:cNvSpPr/>
              <p:nvPr/>
            </p:nvSpPr>
            <p:spPr>
              <a:xfrm>
                <a:off x="92937" y="89187"/>
                <a:ext cx="136050" cy="3789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7" y="16021"/>
                    </a:moveTo>
                    <a:cubicBezTo>
                      <a:pt x="1073" y="16042"/>
                      <a:pt x="1150" y="16062"/>
                      <a:pt x="1226" y="16083"/>
                    </a:cubicBezTo>
                    <a:cubicBezTo>
                      <a:pt x="7789" y="17860"/>
                      <a:pt x="14352" y="19637"/>
                      <a:pt x="20915" y="21414"/>
                    </a:cubicBezTo>
                    <a:cubicBezTo>
                      <a:pt x="21049" y="21451"/>
                      <a:pt x="21183" y="21487"/>
                      <a:pt x="21318" y="21524"/>
                    </a:cubicBezTo>
                    <a:cubicBezTo>
                      <a:pt x="21412" y="21549"/>
                      <a:pt x="21506" y="21574"/>
                      <a:pt x="21600" y="21600"/>
                    </a:cubicBezTo>
                    <a:cubicBezTo>
                      <a:pt x="21599" y="21537"/>
                      <a:pt x="21598" y="21474"/>
                      <a:pt x="21597" y="21411"/>
                    </a:cubicBezTo>
                    <a:cubicBezTo>
                      <a:pt x="21596" y="21350"/>
                      <a:pt x="21595" y="21290"/>
                      <a:pt x="21594" y="21229"/>
                    </a:cubicBezTo>
                    <a:cubicBezTo>
                      <a:pt x="21491" y="15457"/>
                      <a:pt x="21387" y="9685"/>
                      <a:pt x="21284" y="3913"/>
                    </a:cubicBezTo>
                    <a:cubicBezTo>
                      <a:pt x="21283" y="3869"/>
                      <a:pt x="21282" y="3825"/>
                      <a:pt x="21282" y="3781"/>
                    </a:cubicBezTo>
                    <a:cubicBezTo>
                      <a:pt x="21184" y="3764"/>
                      <a:pt x="21087" y="3747"/>
                      <a:pt x="20990" y="3730"/>
                    </a:cubicBezTo>
                    <a:cubicBezTo>
                      <a:pt x="20851" y="3705"/>
                      <a:pt x="20713" y="3680"/>
                      <a:pt x="20574" y="3656"/>
                    </a:cubicBezTo>
                    <a:cubicBezTo>
                      <a:pt x="13795" y="2451"/>
                      <a:pt x="7016" y="1247"/>
                      <a:pt x="236" y="42"/>
                    </a:cubicBezTo>
                    <a:cubicBezTo>
                      <a:pt x="157" y="28"/>
                      <a:pt x="79" y="14"/>
                      <a:pt x="0" y="0"/>
                    </a:cubicBezTo>
                    <a:cubicBezTo>
                      <a:pt x="2" y="39"/>
                      <a:pt x="5" y="79"/>
                      <a:pt x="7" y="118"/>
                    </a:cubicBezTo>
                    <a:cubicBezTo>
                      <a:pt x="330" y="5308"/>
                      <a:pt x="654" y="10497"/>
                      <a:pt x="977" y="15687"/>
                    </a:cubicBezTo>
                    <a:cubicBezTo>
                      <a:pt x="980" y="15742"/>
                      <a:pt x="983" y="15796"/>
                      <a:pt x="987" y="15851"/>
                    </a:cubicBezTo>
                    <a:cubicBezTo>
                      <a:pt x="990" y="15908"/>
                      <a:pt x="994" y="15964"/>
                      <a:pt x="997" y="16021"/>
                    </a:cubicBezTo>
                    <a:close/>
                  </a:path>
                </a:pathLst>
              </a:custGeom>
              <a:gradFill flip="none" rotWithShape="1">
                <a:gsLst>
                  <a:gs pos="0">
                    <a:srgbClr val="DD8B00"/>
                  </a:gs>
                  <a:gs pos="100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92" name="Shape 77"/>
              <p:cNvSpPr/>
              <p:nvPr/>
            </p:nvSpPr>
            <p:spPr>
              <a:xfrm>
                <a:off x="92937" y="62796"/>
                <a:ext cx="419200" cy="1115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645"/>
                    </a:moveTo>
                    <a:lnTo>
                      <a:pt x="10576" y="21600"/>
                    </a:lnTo>
                    <a:lnTo>
                      <a:pt x="6904" y="18039"/>
                    </a:lnTo>
                    <a:lnTo>
                      <a:pt x="0" y="5587"/>
                    </a:lnTo>
                    <a:lnTo>
                      <a:pt x="41" y="3726"/>
                    </a:lnTo>
                    <a:lnTo>
                      <a:pt x="13447" y="0"/>
                    </a:lnTo>
                    <a:lnTo>
                      <a:pt x="20495" y="3947"/>
                    </a:lnTo>
                    <a:cubicBezTo>
                      <a:pt x="20495" y="3947"/>
                      <a:pt x="21600" y="11645"/>
                      <a:pt x="21600" y="11645"/>
                    </a:cubicBezTo>
                    <a:close/>
                  </a:path>
                </a:pathLst>
              </a:custGeom>
              <a:gradFill flip="none" rotWithShape="1">
                <a:gsLst>
                  <a:gs pos="0">
                    <a:srgbClr val="010101"/>
                  </a:gs>
                  <a:gs pos="63000">
                    <a:srgbClr val="945D00"/>
                  </a:gs>
                </a:gsLst>
                <a:lin ang="15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93" name="Shape 78"/>
              <p:cNvSpPr/>
              <p:nvPr/>
            </p:nvSpPr>
            <p:spPr>
              <a:xfrm>
                <a:off x="226065" y="154495"/>
                <a:ext cx="281988" cy="1239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750" y="21600"/>
                    </a:lnTo>
                    <a:lnTo>
                      <a:pt x="21164" y="12829"/>
                    </a:lnTo>
                    <a:lnTo>
                      <a:pt x="21600" y="5783"/>
                    </a:lnTo>
                    <a:lnTo>
                      <a:pt x="8338" y="10745"/>
                    </a:lnTo>
                    <a:cubicBezTo>
                      <a:pt x="8338" y="10745"/>
                      <a:pt x="0" y="0"/>
                      <a:pt x="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94" name="Shape 79"/>
              <p:cNvSpPr/>
              <p:nvPr/>
            </p:nvSpPr>
            <p:spPr>
              <a:xfrm>
                <a:off x="92937" y="131888"/>
                <a:ext cx="133215" cy="1383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581"/>
                    </a:moveTo>
                    <a:lnTo>
                      <a:pt x="14314" y="21600"/>
                    </a:lnTo>
                    <a:lnTo>
                      <a:pt x="92" y="11733"/>
                    </a:lnTo>
                    <a:lnTo>
                      <a:pt x="0" y="0"/>
                    </a:lnTo>
                    <a:cubicBezTo>
                      <a:pt x="0" y="0"/>
                      <a:pt x="21600" y="3581"/>
                      <a:pt x="21600" y="3581"/>
                    </a:cubicBezTo>
                    <a:close/>
                  </a:path>
                </a:pathLst>
              </a:custGeom>
              <a:solidFill>
                <a:srgbClr val="010101">
                  <a:alpha val="12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95" name="Shape 80"/>
              <p:cNvSpPr/>
              <p:nvPr/>
            </p:nvSpPr>
            <p:spPr>
              <a:xfrm>
                <a:off x="10047" y="-1"/>
                <a:ext cx="343547" cy="895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89" y="21600"/>
                    </a:moveTo>
                    <a:cubicBezTo>
                      <a:pt x="5221" y="21587"/>
                      <a:pt x="5254" y="21574"/>
                      <a:pt x="5287" y="21562"/>
                    </a:cubicBezTo>
                    <a:cubicBezTo>
                      <a:pt x="5347" y="21538"/>
                      <a:pt x="5408" y="21514"/>
                      <a:pt x="5468" y="21490"/>
                    </a:cubicBezTo>
                    <a:cubicBezTo>
                      <a:pt x="5639" y="21423"/>
                      <a:pt x="5810" y="21356"/>
                      <a:pt x="5981" y="21288"/>
                    </a:cubicBezTo>
                    <a:cubicBezTo>
                      <a:pt x="7411" y="20726"/>
                      <a:pt x="8841" y="20163"/>
                      <a:pt x="10271" y="19600"/>
                    </a:cubicBezTo>
                    <a:cubicBezTo>
                      <a:pt x="12140" y="18864"/>
                      <a:pt x="14009" y="18128"/>
                      <a:pt x="15878" y="17393"/>
                    </a:cubicBezTo>
                    <a:cubicBezTo>
                      <a:pt x="17734" y="16663"/>
                      <a:pt x="19590" y="15931"/>
                      <a:pt x="21446" y="15202"/>
                    </a:cubicBezTo>
                    <a:cubicBezTo>
                      <a:pt x="21497" y="15181"/>
                      <a:pt x="21548" y="15161"/>
                      <a:pt x="21600" y="15141"/>
                    </a:cubicBezTo>
                    <a:cubicBezTo>
                      <a:pt x="21520" y="14867"/>
                      <a:pt x="21441" y="14594"/>
                      <a:pt x="21360" y="14320"/>
                    </a:cubicBezTo>
                    <a:cubicBezTo>
                      <a:pt x="20936" y="12865"/>
                      <a:pt x="20512" y="11410"/>
                      <a:pt x="20088" y="9955"/>
                    </a:cubicBezTo>
                    <a:cubicBezTo>
                      <a:pt x="19212" y="6952"/>
                      <a:pt x="18336" y="3949"/>
                      <a:pt x="17460" y="947"/>
                    </a:cubicBezTo>
                    <a:cubicBezTo>
                      <a:pt x="17427" y="833"/>
                      <a:pt x="17394" y="718"/>
                      <a:pt x="17360" y="603"/>
                    </a:cubicBezTo>
                    <a:cubicBezTo>
                      <a:pt x="17350" y="570"/>
                      <a:pt x="17341" y="536"/>
                      <a:pt x="17331" y="503"/>
                    </a:cubicBezTo>
                    <a:cubicBezTo>
                      <a:pt x="17314" y="445"/>
                      <a:pt x="17297" y="387"/>
                      <a:pt x="17280" y="330"/>
                    </a:cubicBezTo>
                    <a:cubicBezTo>
                      <a:pt x="17273" y="305"/>
                      <a:pt x="17266" y="281"/>
                      <a:pt x="17259" y="257"/>
                    </a:cubicBezTo>
                    <a:cubicBezTo>
                      <a:pt x="17234" y="171"/>
                      <a:pt x="17209" y="85"/>
                      <a:pt x="17184" y="0"/>
                    </a:cubicBezTo>
                    <a:cubicBezTo>
                      <a:pt x="17130" y="14"/>
                      <a:pt x="17077" y="27"/>
                      <a:pt x="17023" y="40"/>
                    </a:cubicBezTo>
                    <a:cubicBezTo>
                      <a:pt x="15150" y="503"/>
                      <a:pt x="13277" y="967"/>
                      <a:pt x="11404" y="1430"/>
                    </a:cubicBezTo>
                    <a:cubicBezTo>
                      <a:pt x="9529" y="1894"/>
                      <a:pt x="7654" y="2358"/>
                      <a:pt x="5779" y="2821"/>
                    </a:cubicBezTo>
                    <a:cubicBezTo>
                      <a:pt x="4130" y="3229"/>
                      <a:pt x="2480" y="3637"/>
                      <a:pt x="830" y="4045"/>
                    </a:cubicBezTo>
                    <a:cubicBezTo>
                      <a:pt x="651" y="4089"/>
                      <a:pt x="472" y="4133"/>
                      <a:pt x="292" y="4178"/>
                    </a:cubicBezTo>
                    <a:cubicBezTo>
                      <a:pt x="229" y="4194"/>
                      <a:pt x="166" y="4210"/>
                      <a:pt x="103" y="4225"/>
                    </a:cubicBezTo>
                    <a:cubicBezTo>
                      <a:pt x="69" y="4234"/>
                      <a:pt x="34" y="4242"/>
                      <a:pt x="0" y="4251"/>
                    </a:cubicBezTo>
                    <a:cubicBezTo>
                      <a:pt x="38" y="4376"/>
                      <a:pt x="75" y="4502"/>
                      <a:pt x="113" y="4628"/>
                    </a:cubicBezTo>
                    <a:cubicBezTo>
                      <a:pt x="144" y="4733"/>
                      <a:pt x="176" y="4838"/>
                      <a:pt x="207" y="4942"/>
                    </a:cubicBezTo>
                    <a:cubicBezTo>
                      <a:pt x="1611" y="9647"/>
                      <a:pt x="3017" y="14341"/>
                      <a:pt x="4423" y="19039"/>
                    </a:cubicBezTo>
                    <a:cubicBezTo>
                      <a:pt x="4584" y="19579"/>
                      <a:pt x="4746" y="20119"/>
                      <a:pt x="4907" y="20659"/>
                    </a:cubicBezTo>
                    <a:cubicBezTo>
                      <a:pt x="5001" y="20973"/>
                      <a:pt x="5095" y="21287"/>
                      <a:pt x="5189" y="21600"/>
                    </a:cubicBezTo>
                    <a:close/>
                  </a:path>
                </a:pathLst>
              </a:custGeom>
              <a:gradFill flip="none" rotWithShape="1">
                <a:gsLst>
                  <a:gs pos="0">
                    <a:schemeClr val="accent4"/>
                  </a:gs>
                  <a:gs pos="93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96" name="Shape 81"/>
              <p:cNvSpPr/>
              <p:nvPr/>
            </p:nvSpPr>
            <p:spPr>
              <a:xfrm>
                <a:off x="354168" y="61557"/>
                <a:ext cx="157194" cy="780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424"/>
                    </a:moveTo>
                    <a:lnTo>
                      <a:pt x="0" y="0"/>
                    </a:lnTo>
                    <a:lnTo>
                      <a:pt x="0" y="21600"/>
                    </a:lnTo>
                    <a:cubicBezTo>
                      <a:pt x="0" y="21600"/>
                      <a:pt x="21600" y="16424"/>
                      <a:pt x="21600" y="16424"/>
                    </a:cubicBezTo>
                    <a:close/>
                  </a:path>
                </a:pathLst>
              </a:custGeom>
              <a:solidFill>
                <a:srgbClr val="010101">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97" name="Shape 82"/>
              <p:cNvSpPr/>
              <p:nvPr/>
            </p:nvSpPr>
            <p:spPr>
              <a:xfrm>
                <a:off x="354168" y="-1"/>
                <a:ext cx="232050" cy="1207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4" y="12310"/>
                    </a:moveTo>
                    <a:cubicBezTo>
                      <a:pt x="1877" y="12349"/>
                      <a:pt x="1931" y="12388"/>
                      <a:pt x="1984" y="12426"/>
                    </a:cubicBezTo>
                    <a:cubicBezTo>
                      <a:pt x="2030" y="12460"/>
                      <a:pt x="2076" y="12493"/>
                      <a:pt x="2121" y="12526"/>
                    </a:cubicBezTo>
                    <a:cubicBezTo>
                      <a:pt x="6126" y="15431"/>
                      <a:pt x="10131" y="18336"/>
                      <a:pt x="14136" y="21241"/>
                    </a:cubicBezTo>
                    <a:cubicBezTo>
                      <a:pt x="14225" y="21305"/>
                      <a:pt x="14314" y="21369"/>
                      <a:pt x="14402" y="21433"/>
                    </a:cubicBezTo>
                    <a:cubicBezTo>
                      <a:pt x="14479" y="21489"/>
                      <a:pt x="14555" y="21544"/>
                      <a:pt x="14632" y="21600"/>
                    </a:cubicBezTo>
                    <a:cubicBezTo>
                      <a:pt x="14675" y="21526"/>
                      <a:pt x="14718" y="21453"/>
                      <a:pt x="14761" y="21379"/>
                    </a:cubicBezTo>
                    <a:cubicBezTo>
                      <a:pt x="14818" y="21280"/>
                      <a:pt x="14876" y="21181"/>
                      <a:pt x="14933" y="21082"/>
                    </a:cubicBezTo>
                    <a:cubicBezTo>
                      <a:pt x="15403" y="20273"/>
                      <a:pt x="15873" y="19464"/>
                      <a:pt x="16342" y="18655"/>
                    </a:cubicBezTo>
                    <a:cubicBezTo>
                      <a:pt x="17725" y="16274"/>
                      <a:pt x="19108" y="13893"/>
                      <a:pt x="20491" y="11512"/>
                    </a:cubicBezTo>
                    <a:cubicBezTo>
                      <a:pt x="20775" y="11022"/>
                      <a:pt x="21060" y="10531"/>
                      <a:pt x="21345" y="10041"/>
                    </a:cubicBezTo>
                    <a:cubicBezTo>
                      <a:pt x="21430" y="9894"/>
                      <a:pt x="21515" y="9748"/>
                      <a:pt x="21600" y="9602"/>
                    </a:cubicBezTo>
                    <a:cubicBezTo>
                      <a:pt x="21527" y="9556"/>
                      <a:pt x="21454" y="9510"/>
                      <a:pt x="21382" y="9464"/>
                    </a:cubicBezTo>
                    <a:cubicBezTo>
                      <a:pt x="21061" y="9261"/>
                      <a:pt x="20740" y="9059"/>
                      <a:pt x="20419" y="8856"/>
                    </a:cubicBezTo>
                    <a:cubicBezTo>
                      <a:pt x="20372" y="8827"/>
                      <a:pt x="20325" y="8797"/>
                      <a:pt x="20278" y="8768"/>
                    </a:cubicBezTo>
                    <a:cubicBezTo>
                      <a:pt x="20226" y="8735"/>
                      <a:pt x="20174" y="8702"/>
                      <a:pt x="20122" y="8669"/>
                    </a:cubicBezTo>
                    <a:cubicBezTo>
                      <a:pt x="20040" y="8618"/>
                      <a:pt x="19958" y="8566"/>
                      <a:pt x="19875" y="8514"/>
                    </a:cubicBezTo>
                    <a:cubicBezTo>
                      <a:pt x="19780" y="8454"/>
                      <a:pt x="19685" y="8394"/>
                      <a:pt x="19590" y="8334"/>
                    </a:cubicBezTo>
                    <a:cubicBezTo>
                      <a:pt x="15294" y="5623"/>
                      <a:pt x="10997" y="2913"/>
                      <a:pt x="6700" y="202"/>
                    </a:cubicBezTo>
                    <a:cubicBezTo>
                      <a:pt x="6651" y="171"/>
                      <a:pt x="6602" y="140"/>
                      <a:pt x="6553" y="109"/>
                    </a:cubicBezTo>
                    <a:cubicBezTo>
                      <a:pt x="6496" y="73"/>
                      <a:pt x="6438" y="36"/>
                      <a:pt x="6381" y="0"/>
                    </a:cubicBezTo>
                    <a:cubicBezTo>
                      <a:pt x="6342" y="67"/>
                      <a:pt x="6302" y="135"/>
                      <a:pt x="6263" y="203"/>
                    </a:cubicBezTo>
                    <a:cubicBezTo>
                      <a:pt x="6228" y="263"/>
                      <a:pt x="6192" y="325"/>
                      <a:pt x="6157" y="386"/>
                    </a:cubicBezTo>
                    <a:cubicBezTo>
                      <a:pt x="5914" y="803"/>
                      <a:pt x="5672" y="1221"/>
                      <a:pt x="5429" y="1639"/>
                    </a:cubicBezTo>
                    <a:cubicBezTo>
                      <a:pt x="5292" y="1874"/>
                      <a:pt x="5155" y="2110"/>
                      <a:pt x="5018" y="2346"/>
                    </a:cubicBezTo>
                    <a:cubicBezTo>
                      <a:pt x="4744" y="2819"/>
                      <a:pt x="4470" y="3291"/>
                      <a:pt x="4195" y="3764"/>
                    </a:cubicBezTo>
                    <a:cubicBezTo>
                      <a:pt x="2862" y="6059"/>
                      <a:pt x="1529" y="8354"/>
                      <a:pt x="197" y="10649"/>
                    </a:cubicBezTo>
                    <a:cubicBezTo>
                      <a:pt x="131" y="10762"/>
                      <a:pt x="66" y="10875"/>
                      <a:pt x="0" y="10987"/>
                    </a:cubicBezTo>
                    <a:cubicBezTo>
                      <a:pt x="486" y="11340"/>
                      <a:pt x="973" y="11693"/>
                      <a:pt x="1459" y="12046"/>
                    </a:cubicBezTo>
                    <a:cubicBezTo>
                      <a:pt x="1529" y="12096"/>
                      <a:pt x="1599" y="12147"/>
                      <a:pt x="1668" y="12197"/>
                    </a:cubicBezTo>
                    <a:cubicBezTo>
                      <a:pt x="1720" y="12235"/>
                      <a:pt x="1772" y="12273"/>
                      <a:pt x="1824" y="12310"/>
                    </a:cubicBezTo>
                    <a:close/>
                  </a:path>
                </a:pathLst>
              </a:custGeom>
              <a:gradFill flip="none" rotWithShape="1">
                <a:gsLst>
                  <a:gs pos="0">
                    <a:srgbClr val="DD8B00"/>
                  </a:gs>
                  <a:gs pos="58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98" name="Shape 83"/>
              <p:cNvSpPr/>
              <p:nvPr/>
            </p:nvSpPr>
            <p:spPr>
              <a:xfrm>
                <a:off x="226065" y="121841"/>
                <a:ext cx="384553" cy="1283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42" y="21600"/>
                    </a:moveTo>
                    <a:cubicBezTo>
                      <a:pt x="5909" y="21563"/>
                      <a:pt x="5976" y="21526"/>
                      <a:pt x="6043" y="21490"/>
                    </a:cubicBezTo>
                    <a:cubicBezTo>
                      <a:pt x="11119" y="18702"/>
                      <a:pt x="16194" y="15914"/>
                      <a:pt x="21270" y="13126"/>
                    </a:cubicBezTo>
                    <a:cubicBezTo>
                      <a:pt x="21353" y="13080"/>
                      <a:pt x="21436" y="13034"/>
                      <a:pt x="21520" y="12988"/>
                    </a:cubicBezTo>
                    <a:cubicBezTo>
                      <a:pt x="21546" y="12973"/>
                      <a:pt x="21573" y="12959"/>
                      <a:pt x="21600" y="12944"/>
                    </a:cubicBezTo>
                    <a:cubicBezTo>
                      <a:pt x="21553" y="12837"/>
                      <a:pt x="21507" y="12730"/>
                      <a:pt x="21461" y="12624"/>
                    </a:cubicBezTo>
                    <a:cubicBezTo>
                      <a:pt x="19694" y="8567"/>
                      <a:pt x="17927" y="4511"/>
                      <a:pt x="16160" y="454"/>
                    </a:cubicBezTo>
                    <a:cubicBezTo>
                      <a:pt x="16113" y="347"/>
                      <a:pt x="16067" y="240"/>
                      <a:pt x="16020" y="132"/>
                    </a:cubicBezTo>
                    <a:cubicBezTo>
                      <a:pt x="16000" y="88"/>
                      <a:pt x="15981" y="44"/>
                      <a:pt x="15962" y="0"/>
                    </a:cubicBezTo>
                    <a:cubicBezTo>
                      <a:pt x="15935" y="10"/>
                      <a:pt x="15908" y="19"/>
                      <a:pt x="15880" y="29"/>
                    </a:cubicBezTo>
                    <a:cubicBezTo>
                      <a:pt x="15796" y="59"/>
                      <a:pt x="15712" y="89"/>
                      <a:pt x="15627" y="119"/>
                    </a:cubicBezTo>
                    <a:cubicBezTo>
                      <a:pt x="10486" y="1952"/>
                      <a:pt x="5345" y="3784"/>
                      <a:pt x="204" y="5616"/>
                    </a:cubicBezTo>
                    <a:cubicBezTo>
                      <a:pt x="136" y="5641"/>
                      <a:pt x="68" y="5665"/>
                      <a:pt x="0" y="5689"/>
                    </a:cubicBezTo>
                    <a:cubicBezTo>
                      <a:pt x="20" y="5743"/>
                      <a:pt x="40" y="5797"/>
                      <a:pt x="60" y="5852"/>
                    </a:cubicBezTo>
                    <a:cubicBezTo>
                      <a:pt x="108" y="5984"/>
                      <a:pt x="157" y="6116"/>
                      <a:pt x="205" y="6248"/>
                    </a:cubicBezTo>
                    <a:cubicBezTo>
                      <a:pt x="2036" y="11234"/>
                      <a:pt x="3867" y="16220"/>
                      <a:pt x="5697" y="21206"/>
                    </a:cubicBezTo>
                    <a:cubicBezTo>
                      <a:pt x="5745" y="21337"/>
                      <a:pt x="5794" y="21469"/>
                      <a:pt x="5842" y="21600"/>
                    </a:cubicBezTo>
                    <a:close/>
                  </a:path>
                </a:pathLst>
              </a:custGeom>
              <a:gradFill flip="none" rotWithShape="1">
                <a:gsLst>
                  <a:gs pos="0">
                    <a:srgbClr val="FFDFA9"/>
                  </a:gs>
                  <a:gs pos="100000">
                    <a:schemeClr val="accent4"/>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199" name="Shape 84"/>
              <p:cNvSpPr/>
              <p:nvPr/>
            </p:nvSpPr>
            <p:spPr>
              <a:xfrm>
                <a:off x="0" y="89187"/>
                <a:ext cx="226163" cy="1433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01" y="11816"/>
                    </a:moveTo>
                    <a:cubicBezTo>
                      <a:pt x="4532" y="11851"/>
                      <a:pt x="4562" y="11885"/>
                      <a:pt x="4592" y="11920"/>
                    </a:cubicBezTo>
                    <a:cubicBezTo>
                      <a:pt x="5842" y="13354"/>
                      <a:pt x="7092" y="14788"/>
                      <a:pt x="8343" y="16222"/>
                    </a:cubicBezTo>
                    <a:cubicBezTo>
                      <a:pt x="9838" y="17937"/>
                      <a:pt x="11334" y="19652"/>
                      <a:pt x="12829" y="21367"/>
                    </a:cubicBezTo>
                    <a:cubicBezTo>
                      <a:pt x="12897" y="21444"/>
                      <a:pt x="12965" y="21522"/>
                      <a:pt x="13032" y="21600"/>
                    </a:cubicBezTo>
                    <a:cubicBezTo>
                      <a:pt x="13091" y="21521"/>
                      <a:pt x="13149" y="21441"/>
                      <a:pt x="13208" y="21362"/>
                    </a:cubicBezTo>
                    <a:cubicBezTo>
                      <a:pt x="13306" y="21229"/>
                      <a:pt x="13404" y="21097"/>
                      <a:pt x="13502" y="20964"/>
                    </a:cubicBezTo>
                    <a:cubicBezTo>
                      <a:pt x="16148" y="17381"/>
                      <a:pt x="18793" y="13797"/>
                      <a:pt x="21438" y="10214"/>
                    </a:cubicBezTo>
                    <a:cubicBezTo>
                      <a:pt x="21492" y="10141"/>
                      <a:pt x="21546" y="10068"/>
                      <a:pt x="21600" y="9994"/>
                    </a:cubicBezTo>
                    <a:cubicBezTo>
                      <a:pt x="21332" y="9786"/>
                      <a:pt x="21065" y="9577"/>
                      <a:pt x="20797" y="9368"/>
                    </a:cubicBezTo>
                    <a:cubicBezTo>
                      <a:pt x="20420" y="9073"/>
                      <a:pt x="20043" y="8779"/>
                      <a:pt x="19665" y="8484"/>
                    </a:cubicBezTo>
                    <a:cubicBezTo>
                      <a:pt x="19471" y="8332"/>
                      <a:pt x="19276" y="8180"/>
                      <a:pt x="19082" y="8028"/>
                    </a:cubicBezTo>
                    <a:cubicBezTo>
                      <a:pt x="18930" y="7910"/>
                      <a:pt x="18779" y="7792"/>
                      <a:pt x="18628" y="7674"/>
                    </a:cubicBezTo>
                    <a:cubicBezTo>
                      <a:pt x="15351" y="5116"/>
                      <a:pt x="12075" y="2558"/>
                      <a:pt x="8798" y="0"/>
                    </a:cubicBezTo>
                    <a:cubicBezTo>
                      <a:pt x="8739" y="45"/>
                      <a:pt x="8679" y="90"/>
                      <a:pt x="8620" y="135"/>
                    </a:cubicBezTo>
                    <a:cubicBezTo>
                      <a:pt x="5814" y="2257"/>
                      <a:pt x="3008" y="4378"/>
                      <a:pt x="203" y="6500"/>
                    </a:cubicBezTo>
                    <a:cubicBezTo>
                      <a:pt x="135" y="6552"/>
                      <a:pt x="68" y="6603"/>
                      <a:pt x="0" y="6654"/>
                    </a:cubicBezTo>
                    <a:cubicBezTo>
                      <a:pt x="69" y="6733"/>
                      <a:pt x="139" y="6813"/>
                      <a:pt x="208" y="6892"/>
                    </a:cubicBezTo>
                    <a:cubicBezTo>
                      <a:pt x="342" y="7046"/>
                      <a:pt x="477" y="7200"/>
                      <a:pt x="611" y="7354"/>
                    </a:cubicBezTo>
                    <a:cubicBezTo>
                      <a:pt x="729" y="7490"/>
                      <a:pt x="847" y="7625"/>
                      <a:pt x="965" y="7761"/>
                    </a:cubicBezTo>
                    <a:cubicBezTo>
                      <a:pt x="2078" y="9037"/>
                      <a:pt x="3191" y="10313"/>
                      <a:pt x="4304" y="11589"/>
                    </a:cubicBezTo>
                    <a:cubicBezTo>
                      <a:pt x="4345" y="11637"/>
                      <a:pt x="4386" y="11684"/>
                      <a:pt x="4428" y="11731"/>
                    </a:cubicBezTo>
                    <a:cubicBezTo>
                      <a:pt x="4452" y="11760"/>
                      <a:pt x="4477" y="11788"/>
                      <a:pt x="4501" y="11816"/>
                    </a:cubicBezTo>
                    <a:close/>
                  </a:path>
                </a:pathLst>
              </a:custGeom>
              <a:gradFill flip="none" rotWithShape="1">
                <a:gsLst>
                  <a:gs pos="0">
                    <a:srgbClr val="FFCF7E"/>
                  </a:gs>
                  <a:gs pos="100000">
                    <a:srgbClr val="DD8B00"/>
                  </a:gs>
                </a:gsLst>
                <a:lin ang="17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204" name="Group 330"/>
          <p:cNvGrpSpPr/>
          <p:nvPr/>
        </p:nvGrpSpPr>
        <p:grpSpPr>
          <a:xfrm>
            <a:off x="1682863" y="3754182"/>
            <a:ext cx="498371" cy="498371"/>
            <a:chOff x="0" y="0"/>
            <a:chExt cx="498370" cy="498370"/>
          </a:xfrm>
        </p:grpSpPr>
        <p:sp>
          <p:nvSpPr>
            <p:cNvPr id="5202" name="Oval 308"/>
            <p:cNvSpPr/>
            <p:nvPr/>
          </p:nvSpPr>
          <p:spPr>
            <a:xfrm>
              <a:off x="-1" y="-1"/>
              <a:ext cx="498372" cy="498372"/>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5203" name="TextBox 309"/>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FEFEFE"/>
                  </a:solidFill>
                </a:defRPr>
              </a:lvl1pPr>
            </a:lstStyle>
            <a:p>
              <a:pPr/>
              <a:r>
                <a:t>01</a:t>
              </a:r>
            </a:p>
          </p:txBody>
        </p:sp>
      </p:grpSp>
      <p:grpSp>
        <p:nvGrpSpPr>
          <p:cNvPr id="5207" name="Group 331"/>
          <p:cNvGrpSpPr/>
          <p:nvPr/>
        </p:nvGrpSpPr>
        <p:grpSpPr>
          <a:xfrm>
            <a:off x="3356571" y="3754182"/>
            <a:ext cx="498371" cy="498371"/>
            <a:chOff x="0" y="0"/>
            <a:chExt cx="498370" cy="498370"/>
          </a:xfrm>
        </p:grpSpPr>
        <p:sp>
          <p:nvSpPr>
            <p:cNvPr id="5205" name="Oval 310"/>
            <p:cNvSpPr/>
            <p:nvPr/>
          </p:nvSpPr>
          <p:spPr>
            <a:xfrm>
              <a:off x="-1" y="-1"/>
              <a:ext cx="498372" cy="498372"/>
            </a:xfrm>
            <a:prstGeom prst="ellipse">
              <a:avLst/>
            </a:prstGeom>
            <a:solidFill>
              <a:schemeClr val="accent1"/>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5206" name="TextBox 311"/>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FEFEFE"/>
                  </a:solidFill>
                </a:defRPr>
              </a:lvl1pPr>
            </a:lstStyle>
            <a:p>
              <a:pPr/>
              <a:r>
                <a:t>02</a:t>
              </a:r>
            </a:p>
          </p:txBody>
        </p:sp>
      </p:grpSp>
      <p:grpSp>
        <p:nvGrpSpPr>
          <p:cNvPr id="5210" name="Group 332"/>
          <p:cNvGrpSpPr/>
          <p:nvPr/>
        </p:nvGrpSpPr>
        <p:grpSpPr>
          <a:xfrm>
            <a:off x="5030280" y="3754182"/>
            <a:ext cx="498371" cy="498371"/>
            <a:chOff x="0" y="0"/>
            <a:chExt cx="498370" cy="498370"/>
          </a:xfrm>
        </p:grpSpPr>
        <p:sp>
          <p:nvSpPr>
            <p:cNvPr id="5208" name="Oval 312"/>
            <p:cNvSpPr/>
            <p:nvPr/>
          </p:nvSpPr>
          <p:spPr>
            <a:xfrm>
              <a:off x="-1" y="-1"/>
              <a:ext cx="498372" cy="498372"/>
            </a:xfrm>
            <a:prstGeom prst="ellipse">
              <a:avLst/>
            </a:prstGeom>
            <a:solidFill>
              <a:schemeClr val="accent2"/>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5209" name="TextBox 313"/>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FEFEFE"/>
                  </a:solidFill>
                </a:defRPr>
              </a:lvl1pPr>
            </a:lstStyle>
            <a:p>
              <a:pPr/>
              <a:r>
                <a:t>03</a:t>
              </a:r>
            </a:p>
          </p:txBody>
        </p:sp>
      </p:grpSp>
      <p:grpSp>
        <p:nvGrpSpPr>
          <p:cNvPr id="5213" name="Group 333"/>
          <p:cNvGrpSpPr/>
          <p:nvPr/>
        </p:nvGrpSpPr>
        <p:grpSpPr>
          <a:xfrm>
            <a:off x="6703987" y="3754182"/>
            <a:ext cx="498371" cy="498371"/>
            <a:chOff x="0" y="0"/>
            <a:chExt cx="498370" cy="498370"/>
          </a:xfrm>
        </p:grpSpPr>
        <p:sp>
          <p:nvSpPr>
            <p:cNvPr id="5211" name="Oval 314"/>
            <p:cNvSpPr/>
            <p:nvPr/>
          </p:nvSpPr>
          <p:spPr>
            <a:xfrm>
              <a:off x="-1" y="-1"/>
              <a:ext cx="498372" cy="498372"/>
            </a:xfrm>
            <a:prstGeom prst="ellipse">
              <a:avLst/>
            </a:prstGeom>
            <a:solidFill>
              <a:schemeClr val="accent3"/>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5212" name="TextBox 315"/>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FEFEFE"/>
                  </a:solidFill>
                </a:defRPr>
              </a:lvl1pPr>
            </a:lstStyle>
            <a:p>
              <a:pPr/>
              <a:r>
                <a:t>04</a:t>
              </a:r>
            </a:p>
          </p:txBody>
        </p:sp>
      </p:grpSp>
      <p:grpSp>
        <p:nvGrpSpPr>
          <p:cNvPr id="5216" name="Group 334"/>
          <p:cNvGrpSpPr/>
          <p:nvPr/>
        </p:nvGrpSpPr>
        <p:grpSpPr>
          <a:xfrm>
            <a:off x="8377696" y="3754182"/>
            <a:ext cx="498371" cy="498371"/>
            <a:chOff x="0" y="0"/>
            <a:chExt cx="498370" cy="498370"/>
          </a:xfrm>
        </p:grpSpPr>
        <p:sp>
          <p:nvSpPr>
            <p:cNvPr id="5214" name="Oval 316"/>
            <p:cNvSpPr/>
            <p:nvPr/>
          </p:nvSpPr>
          <p:spPr>
            <a:xfrm>
              <a:off x="-1" y="-1"/>
              <a:ext cx="498372" cy="498372"/>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5215" name="TextBox 317"/>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FEFEFE"/>
                  </a:solidFill>
                </a:defRPr>
              </a:lvl1pPr>
            </a:lstStyle>
            <a:p>
              <a:pPr/>
              <a:r>
                <a:t>05</a:t>
              </a:r>
            </a:p>
          </p:txBody>
        </p:sp>
      </p:grpSp>
      <p:grpSp>
        <p:nvGrpSpPr>
          <p:cNvPr id="5219" name="Group 335"/>
          <p:cNvGrpSpPr/>
          <p:nvPr/>
        </p:nvGrpSpPr>
        <p:grpSpPr>
          <a:xfrm>
            <a:off x="10051405" y="3754182"/>
            <a:ext cx="498371" cy="498371"/>
            <a:chOff x="0" y="0"/>
            <a:chExt cx="498370" cy="498370"/>
          </a:xfrm>
        </p:grpSpPr>
        <p:sp>
          <p:nvSpPr>
            <p:cNvPr id="5217" name="Oval 318"/>
            <p:cNvSpPr/>
            <p:nvPr/>
          </p:nvSpPr>
          <p:spPr>
            <a:xfrm>
              <a:off x="-1" y="-1"/>
              <a:ext cx="498372" cy="498372"/>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5218" name="TextBox 319"/>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FEFEFE"/>
                  </a:solidFill>
                </a:defRPr>
              </a:lvl1pPr>
            </a:lstStyle>
            <a:p>
              <a:pPr/>
              <a:r>
                <a:t>06</a:t>
              </a:r>
            </a:p>
          </p:txBody>
        </p:sp>
      </p:grpSp>
      <p:sp>
        <p:nvSpPr>
          <p:cNvPr id="5220" name="TextBox 320"/>
          <p:cNvSpPr txBox="1"/>
          <p:nvPr/>
        </p:nvSpPr>
        <p:spPr>
          <a:xfrm>
            <a:off x="1395519" y="4565163"/>
            <a:ext cx="990878"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lvl1pPr>
          </a:lstStyle>
          <a:p>
            <a:pPr/>
            <a:r>
              <a:t>Idea</a:t>
            </a:r>
          </a:p>
        </p:txBody>
      </p:sp>
      <p:sp>
        <p:nvSpPr>
          <p:cNvPr id="5221" name="TextBox 321"/>
          <p:cNvSpPr txBox="1"/>
          <p:nvPr/>
        </p:nvSpPr>
        <p:spPr>
          <a:xfrm>
            <a:off x="1352987" y="4977352"/>
            <a:ext cx="1005128" cy="8597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
        <p:nvSpPr>
          <p:cNvPr id="5222" name="TextBox 338"/>
          <p:cNvSpPr txBox="1"/>
          <p:nvPr/>
        </p:nvSpPr>
        <p:spPr>
          <a:xfrm>
            <a:off x="3064065" y="4565164"/>
            <a:ext cx="990877"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lvl1pPr>
          </a:lstStyle>
          <a:p>
            <a:pPr/>
            <a:r>
              <a:t>Research</a:t>
            </a:r>
          </a:p>
        </p:txBody>
      </p:sp>
      <p:sp>
        <p:nvSpPr>
          <p:cNvPr id="5223" name="TextBox 339"/>
          <p:cNvSpPr txBox="1"/>
          <p:nvPr/>
        </p:nvSpPr>
        <p:spPr>
          <a:xfrm>
            <a:off x="3021533" y="4977352"/>
            <a:ext cx="1005128" cy="8597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
        <p:nvSpPr>
          <p:cNvPr id="5224" name="TextBox 340"/>
          <p:cNvSpPr txBox="1"/>
          <p:nvPr/>
        </p:nvSpPr>
        <p:spPr>
          <a:xfrm>
            <a:off x="4864584" y="4565164"/>
            <a:ext cx="990877"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lvl1pPr>
          </a:lstStyle>
          <a:p>
            <a:pPr/>
            <a:r>
              <a:t>Develop</a:t>
            </a:r>
          </a:p>
        </p:txBody>
      </p:sp>
      <p:sp>
        <p:nvSpPr>
          <p:cNvPr id="5225" name="TextBox 341"/>
          <p:cNvSpPr txBox="1"/>
          <p:nvPr/>
        </p:nvSpPr>
        <p:spPr>
          <a:xfrm>
            <a:off x="4822052" y="4977352"/>
            <a:ext cx="1005128" cy="8597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
        <p:nvSpPr>
          <p:cNvPr id="5226" name="TextBox 342"/>
          <p:cNvSpPr txBox="1"/>
          <p:nvPr/>
        </p:nvSpPr>
        <p:spPr>
          <a:xfrm>
            <a:off x="6533129" y="4565163"/>
            <a:ext cx="990877"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lvl1pPr>
          </a:lstStyle>
          <a:p>
            <a:pPr/>
            <a:r>
              <a:t>Test</a:t>
            </a:r>
          </a:p>
        </p:txBody>
      </p:sp>
      <p:sp>
        <p:nvSpPr>
          <p:cNvPr id="5227" name="TextBox 343"/>
          <p:cNvSpPr txBox="1"/>
          <p:nvPr/>
        </p:nvSpPr>
        <p:spPr>
          <a:xfrm>
            <a:off x="6490597" y="4977352"/>
            <a:ext cx="1005128" cy="8597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
        <p:nvSpPr>
          <p:cNvPr id="5228" name="TextBox 344"/>
          <p:cNvSpPr txBox="1"/>
          <p:nvPr/>
        </p:nvSpPr>
        <p:spPr>
          <a:xfrm>
            <a:off x="8220525" y="4565164"/>
            <a:ext cx="990877"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lvl1pPr>
          </a:lstStyle>
          <a:p>
            <a:pPr/>
            <a:r>
              <a:t>Promote</a:t>
            </a:r>
          </a:p>
        </p:txBody>
      </p:sp>
      <p:sp>
        <p:nvSpPr>
          <p:cNvPr id="5229" name="TextBox 345"/>
          <p:cNvSpPr txBox="1"/>
          <p:nvPr/>
        </p:nvSpPr>
        <p:spPr>
          <a:xfrm>
            <a:off x="8177993" y="4977352"/>
            <a:ext cx="1005128" cy="8597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
        <p:nvSpPr>
          <p:cNvPr id="5230" name="TextBox 346"/>
          <p:cNvSpPr txBox="1"/>
          <p:nvPr/>
        </p:nvSpPr>
        <p:spPr>
          <a:xfrm>
            <a:off x="9889070" y="4565163"/>
            <a:ext cx="1094571"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lvl1pPr>
          </a:lstStyle>
          <a:p>
            <a:pPr/>
            <a:r>
              <a:t>Distribute</a:t>
            </a:r>
          </a:p>
        </p:txBody>
      </p:sp>
      <p:sp>
        <p:nvSpPr>
          <p:cNvPr id="5231" name="TextBox 347"/>
          <p:cNvSpPr txBox="1"/>
          <p:nvPr/>
        </p:nvSpPr>
        <p:spPr>
          <a:xfrm>
            <a:off x="9846538" y="4977352"/>
            <a:ext cx="1005128" cy="85979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5027"/>
                                        </p:tgtEl>
                                        <p:attrNameLst>
                                          <p:attrName>style.visibility</p:attrName>
                                        </p:attrNameLst>
                                      </p:cBhvr>
                                      <p:to>
                                        <p:strVal val="visible"/>
                                      </p:to>
                                    </p:set>
                                    <p:animEffect filter="dissolve" transition="in">
                                      <p:cBhvr>
                                        <p:cTn id="7" dur="500"/>
                                        <p:tgtEl>
                                          <p:spTgt spid="5027"/>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6" presetID="23" grpId="2" fill="hold">
                                  <p:stCondLst>
                                    <p:cond delay="0"/>
                                  </p:stCondLst>
                                  <p:iterate type="el" backwards="0">
                                    <p:tmAbs val="0"/>
                                  </p:iterate>
                                  <p:childTnLst>
                                    <p:set>
                                      <p:cBhvr>
                                        <p:cTn id="11" fill="hold"/>
                                        <p:tgtEl>
                                          <p:spTgt spid="5204"/>
                                        </p:tgtEl>
                                        <p:attrNameLst>
                                          <p:attrName>style.visibility</p:attrName>
                                        </p:attrNameLst>
                                      </p:cBhvr>
                                      <p:to>
                                        <p:strVal val="visible"/>
                                      </p:to>
                                    </p:set>
                                    <p:anim calcmode="lin" valueType="num">
                                      <p:cBhvr>
                                        <p:cTn id="12" dur="500" fill="hold"/>
                                        <p:tgtEl>
                                          <p:spTgt spid="5204"/>
                                        </p:tgtEl>
                                        <p:attrNameLst>
                                          <p:attrName>ppt_w</p:attrName>
                                        </p:attrNameLst>
                                      </p:cBhvr>
                                      <p:tavLst>
                                        <p:tav tm="0">
                                          <p:val>
                                            <p:fltVal val="0"/>
                                          </p:val>
                                        </p:tav>
                                        <p:tav tm="100000">
                                          <p:val>
                                            <p:strVal val="#ppt_w"/>
                                          </p:val>
                                        </p:tav>
                                      </p:tavLst>
                                    </p:anim>
                                    <p:anim calcmode="lin" valueType="num">
                                      <p:cBhvr>
                                        <p:cTn id="13" dur="500" fill="hold"/>
                                        <p:tgtEl>
                                          <p:spTgt spid="5204"/>
                                        </p:tgtEl>
                                        <p:attrNameLst>
                                          <p:attrName>ppt_h</p:attrName>
                                        </p:attrNameLst>
                                      </p:cBhvr>
                                      <p:tavLst>
                                        <p:tav tm="0">
                                          <p:val>
                                            <p:fltVal val="0"/>
                                          </p:val>
                                        </p:tav>
                                        <p:tav tm="100000">
                                          <p:val>
                                            <p:strVal val="#ppt_h"/>
                                          </p:val>
                                        </p:tav>
                                      </p:tavLst>
                                    </p:anim>
                                  </p:childTnLst>
                                </p:cTn>
                              </p:par>
                            </p:childTnLst>
                          </p:cTn>
                        </p:par>
                        <p:par>
                          <p:cTn id="14" fill="hold">
                            <p:stCondLst>
                              <p:cond delay="500"/>
                            </p:stCondLst>
                            <p:childTnLst>
                              <p:par>
                                <p:cTn id="15" presetClass="entr" nodeType="afterEffect" presetSubtype="16" presetID="23" grpId="3" fill="hold">
                                  <p:stCondLst>
                                    <p:cond delay="0"/>
                                  </p:stCondLst>
                                  <p:iterate type="el" backwards="0">
                                    <p:tmAbs val="0"/>
                                  </p:iterate>
                                  <p:childTnLst>
                                    <p:set>
                                      <p:cBhvr>
                                        <p:cTn id="16" fill="hold"/>
                                        <p:tgtEl>
                                          <p:spTgt spid="5220"/>
                                        </p:tgtEl>
                                        <p:attrNameLst>
                                          <p:attrName>style.visibility</p:attrName>
                                        </p:attrNameLst>
                                      </p:cBhvr>
                                      <p:to>
                                        <p:strVal val="visible"/>
                                      </p:to>
                                    </p:set>
                                    <p:anim calcmode="lin" valueType="num">
                                      <p:cBhvr>
                                        <p:cTn id="17" dur="500" fill="hold"/>
                                        <p:tgtEl>
                                          <p:spTgt spid="5220"/>
                                        </p:tgtEl>
                                        <p:attrNameLst>
                                          <p:attrName>ppt_w</p:attrName>
                                        </p:attrNameLst>
                                      </p:cBhvr>
                                      <p:tavLst>
                                        <p:tav tm="0">
                                          <p:val>
                                            <p:fltVal val="0"/>
                                          </p:val>
                                        </p:tav>
                                        <p:tav tm="100000">
                                          <p:val>
                                            <p:strVal val="#ppt_w"/>
                                          </p:val>
                                        </p:tav>
                                      </p:tavLst>
                                    </p:anim>
                                    <p:anim calcmode="lin" valueType="num">
                                      <p:cBhvr>
                                        <p:cTn id="18" dur="500" fill="hold"/>
                                        <p:tgtEl>
                                          <p:spTgt spid="5220"/>
                                        </p:tgtEl>
                                        <p:attrNameLst>
                                          <p:attrName>ppt_h</p:attrName>
                                        </p:attrNameLst>
                                      </p:cBhvr>
                                      <p:tavLst>
                                        <p:tav tm="0">
                                          <p:val>
                                            <p:fltVal val="0"/>
                                          </p:val>
                                        </p:tav>
                                        <p:tav tm="100000">
                                          <p:val>
                                            <p:strVal val="#ppt_h"/>
                                          </p:val>
                                        </p:tav>
                                      </p:tavLst>
                                    </p:anim>
                                  </p:childTnLst>
                                </p:cTn>
                              </p:par>
                            </p:childTnLst>
                          </p:cTn>
                        </p:par>
                        <p:par>
                          <p:cTn id="19" fill="hold">
                            <p:stCondLst>
                              <p:cond delay="1000"/>
                            </p:stCondLst>
                            <p:childTnLst>
                              <p:par>
                                <p:cTn id="20" presetClass="entr" nodeType="afterEffect" presetSubtype="16" presetID="23" grpId="4" fill="hold">
                                  <p:stCondLst>
                                    <p:cond delay="0"/>
                                  </p:stCondLst>
                                  <p:iterate type="el" backwards="0">
                                    <p:tmAbs val="0"/>
                                  </p:iterate>
                                  <p:childTnLst>
                                    <p:set>
                                      <p:cBhvr>
                                        <p:cTn id="21" fill="hold"/>
                                        <p:tgtEl>
                                          <p:spTgt spid="5221"/>
                                        </p:tgtEl>
                                        <p:attrNameLst>
                                          <p:attrName>style.visibility</p:attrName>
                                        </p:attrNameLst>
                                      </p:cBhvr>
                                      <p:to>
                                        <p:strVal val="visible"/>
                                      </p:to>
                                    </p:set>
                                    <p:anim calcmode="lin" valueType="num">
                                      <p:cBhvr>
                                        <p:cTn id="22" dur="500" fill="hold"/>
                                        <p:tgtEl>
                                          <p:spTgt spid="5221"/>
                                        </p:tgtEl>
                                        <p:attrNameLst>
                                          <p:attrName>ppt_w</p:attrName>
                                        </p:attrNameLst>
                                      </p:cBhvr>
                                      <p:tavLst>
                                        <p:tav tm="0">
                                          <p:val>
                                            <p:fltVal val="0"/>
                                          </p:val>
                                        </p:tav>
                                        <p:tav tm="100000">
                                          <p:val>
                                            <p:strVal val="#ppt_w"/>
                                          </p:val>
                                        </p:tav>
                                      </p:tavLst>
                                    </p:anim>
                                    <p:anim calcmode="lin" valueType="num">
                                      <p:cBhvr>
                                        <p:cTn id="23" dur="500" fill="hold"/>
                                        <p:tgtEl>
                                          <p:spTgt spid="5221"/>
                                        </p:tgtEl>
                                        <p:attrNameLst>
                                          <p:attrName>ppt_h</p:attrName>
                                        </p:attrNameLst>
                                      </p:cBhvr>
                                      <p:tavLst>
                                        <p:tav tm="0">
                                          <p:val>
                                            <p:fltVal val="0"/>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4" presetID="2" grpId="5" fill="hold">
                                  <p:stCondLst>
                                    <p:cond delay="0"/>
                                  </p:stCondLst>
                                  <p:iterate type="el" backwards="0">
                                    <p:tmAbs val="0"/>
                                  </p:iterate>
                                  <p:childTnLst>
                                    <p:set>
                                      <p:cBhvr>
                                        <p:cTn id="27" fill="hold"/>
                                        <p:tgtEl>
                                          <p:spTgt spid="5041"/>
                                        </p:tgtEl>
                                        <p:attrNameLst>
                                          <p:attrName>style.visibility</p:attrName>
                                        </p:attrNameLst>
                                      </p:cBhvr>
                                      <p:to>
                                        <p:strVal val="visible"/>
                                      </p:to>
                                    </p:set>
                                    <p:anim calcmode="lin" valueType="num">
                                      <p:cBhvr>
                                        <p:cTn id="28" dur="500" fill="hold"/>
                                        <p:tgtEl>
                                          <p:spTgt spid="5041"/>
                                        </p:tgtEl>
                                        <p:attrNameLst>
                                          <p:attrName>ppt_x</p:attrName>
                                        </p:attrNameLst>
                                      </p:cBhvr>
                                      <p:tavLst>
                                        <p:tav tm="0">
                                          <p:val>
                                            <p:strVal val="#ppt_x"/>
                                          </p:val>
                                        </p:tav>
                                        <p:tav tm="100000">
                                          <p:val>
                                            <p:strVal val="#ppt_x"/>
                                          </p:val>
                                        </p:tav>
                                      </p:tavLst>
                                    </p:anim>
                                    <p:anim calcmode="lin" valueType="num">
                                      <p:cBhvr>
                                        <p:cTn id="29" dur="500" fill="hold"/>
                                        <p:tgtEl>
                                          <p:spTgt spid="5041"/>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Class="entr" nodeType="clickEffect" presetID="9" grpId="6" fill="hold">
                                  <p:stCondLst>
                                    <p:cond delay="0"/>
                                  </p:stCondLst>
                                  <p:iterate type="el" backwards="0">
                                    <p:tmAbs val="0"/>
                                  </p:iterate>
                                  <p:childTnLst>
                                    <p:set>
                                      <p:cBhvr>
                                        <p:cTn id="33" fill="hold"/>
                                        <p:tgtEl>
                                          <p:spTgt spid="5207"/>
                                        </p:tgtEl>
                                        <p:attrNameLst>
                                          <p:attrName>style.visibility</p:attrName>
                                        </p:attrNameLst>
                                      </p:cBhvr>
                                      <p:to>
                                        <p:strVal val="visible"/>
                                      </p:to>
                                    </p:set>
                                    <p:animEffect filter="dissolve" transition="in">
                                      <p:cBhvr>
                                        <p:cTn id="34" dur="500"/>
                                        <p:tgtEl>
                                          <p:spTgt spid="5207"/>
                                        </p:tgtEl>
                                      </p:cBhvr>
                                    </p:animEffect>
                                  </p:childTnLst>
                                </p:cTn>
                              </p:par>
                            </p:childTnLst>
                          </p:cTn>
                        </p:par>
                        <p:par>
                          <p:cTn id="35" fill="hold">
                            <p:stCondLst>
                              <p:cond delay="500"/>
                            </p:stCondLst>
                            <p:childTnLst>
                              <p:par>
                                <p:cTn id="36" presetClass="entr" nodeType="afterEffect" presetID="9" grpId="7" fill="hold">
                                  <p:stCondLst>
                                    <p:cond delay="0"/>
                                  </p:stCondLst>
                                  <p:iterate type="el" backwards="0">
                                    <p:tmAbs val="0"/>
                                  </p:iterate>
                                  <p:childTnLst>
                                    <p:set>
                                      <p:cBhvr>
                                        <p:cTn id="37" fill="hold"/>
                                        <p:tgtEl>
                                          <p:spTgt spid="5222"/>
                                        </p:tgtEl>
                                        <p:attrNameLst>
                                          <p:attrName>style.visibility</p:attrName>
                                        </p:attrNameLst>
                                      </p:cBhvr>
                                      <p:to>
                                        <p:strVal val="visible"/>
                                      </p:to>
                                    </p:set>
                                    <p:animEffect filter="dissolve" transition="in">
                                      <p:cBhvr>
                                        <p:cTn id="38" dur="500"/>
                                        <p:tgtEl>
                                          <p:spTgt spid="5222"/>
                                        </p:tgtEl>
                                      </p:cBhvr>
                                    </p:animEffect>
                                  </p:childTnLst>
                                </p:cTn>
                              </p:par>
                            </p:childTnLst>
                          </p:cTn>
                        </p:par>
                        <p:par>
                          <p:cTn id="39" fill="hold">
                            <p:stCondLst>
                              <p:cond delay="1000"/>
                            </p:stCondLst>
                            <p:childTnLst>
                              <p:par>
                                <p:cTn id="40" presetClass="entr" nodeType="afterEffect" presetID="9" grpId="8" fill="hold">
                                  <p:stCondLst>
                                    <p:cond delay="0"/>
                                  </p:stCondLst>
                                  <p:iterate type="el" backwards="0">
                                    <p:tmAbs val="0"/>
                                  </p:iterate>
                                  <p:childTnLst>
                                    <p:set>
                                      <p:cBhvr>
                                        <p:cTn id="41" fill="hold"/>
                                        <p:tgtEl>
                                          <p:spTgt spid="5223"/>
                                        </p:tgtEl>
                                        <p:attrNameLst>
                                          <p:attrName>style.visibility</p:attrName>
                                        </p:attrNameLst>
                                      </p:cBhvr>
                                      <p:to>
                                        <p:strVal val="visible"/>
                                      </p:to>
                                    </p:set>
                                    <p:animEffect filter="dissolve" transition="in">
                                      <p:cBhvr>
                                        <p:cTn id="42" dur="500"/>
                                        <p:tgtEl>
                                          <p:spTgt spid="5223"/>
                                        </p:tgtEl>
                                      </p:cBhvr>
                                    </p:animEffect>
                                  </p:childTnLst>
                                </p:cTn>
                              </p:par>
                            </p:childTnLst>
                          </p:cTn>
                        </p:par>
                      </p:childTnLst>
                    </p:cTn>
                  </p:par>
                  <p:par>
                    <p:cTn id="43" fill="hold">
                      <p:stCondLst>
                        <p:cond delay="indefinite"/>
                      </p:stCondLst>
                      <p:childTnLst>
                        <p:par>
                          <p:cTn id="44" fill="hold">
                            <p:stCondLst>
                              <p:cond delay="0"/>
                            </p:stCondLst>
                            <p:childTnLst>
                              <p:par>
                                <p:cTn id="45" presetClass="entr" nodeType="clickEffect" presetSubtype="16" presetID="23" grpId="9" fill="hold">
                                  <p:stCondLst>
                                    <p:cond delay="0"/>
                                  </p:stCondLst>
                                  <p:iterate type="el" backwards="0">
                                    <p:tmAbs val="0"/>
                                  </p:iterate>
                                  <p:childTnLst>
                                    <p:set>
                                      <p:cBhvr>
                                        <p:cTn id="46" fill="hold"/>
                                        <p:tgtEl>
                                          <p:spTgt spid="5107"/>
                                        </p:tgtEl>
                                        <p:attrNameLst>
                                          <p:attrName>style.visibility</p:attrName>
                                        </p:attrNameLst>
                                      </p:cBhvr>
                                      <p:to>
                                        <p:strVal val="visible"/>
                                      </p:to>
                                    </p:set>
                                    <p:anim calcmode="lin" valueType="num">
                                      <p:cBhvr>
                                        <p:cTn id="47" dur="500" fill="hold"/>
                                        <p:tgtEl>
                                          <p:spTgt spid="5107"/>
                                        </p:tgtEl>
                                        <p:attrNameLst>
                                          <p:attrName>ppt_w</p:attrName>
                                        </p:attrNameLst>
                                      </p:cBhvr>
                                      <p:tavLst>
                                        <p:tav tm="0">
                                          <p:val>
                                            <p:fltVal val="0"/>
                                          </p:val>
                                        </p:tav>
                                        <p:tav tm="100000">
                                          <p:val>
                                            <p:strVal val="#ppt_w"/>
                                          </p:val>
                                        </p:tav>
                                      </p:tavLst>
                                    </p:anim>
                                    <p:anim calcmode="lin" valueType="num">
                                      <p:cBhvr>
                                        <p:cTn id="48" dur="500" fill="hold"/>
                                        <p:tgtEl>
                                          <p:spTgt spid="5107"/>
                                        </p:tgtEl>
                                        <p:attrNameLst>
                                          <p:attrName>ppt_h</p:attrName>
                                        </p:attrNameLst>
                                      </p:cBhvr>
                                      <p:tavLst>
                                        <p:tav tm="0">
                                          <p:val>
                                            <p:fltVal val="0"/>
                                          </p:val>
                                        </p:tav>
                                        <p:tav tm="100000">
                                          <p:val>
                                            <p:strVal val="#ppt_h"/>
                                          </p:val>
                                        </p:tav>
                                      </p:tavLst>
                                    </p:anim>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8" presetID="2" grpId="10" fill="hold">
                                  <p:stCondLst>
                                    <p:cond delay="0"/>
                                  </p:stCondLst>
                                  <p:iterate type="el" backwards="0">
                                    <p:tmAbs val="0"/>
                                  </p:iterate>
                                  <p:childTnLst>
                                    <p:set>
                                      <p:cBhvr>
                                        <p:cTn id="52" fill="hold"/>
                                        <p:tgtEl>
                                          <p:spTgt spid="5210"/>
                                        </p:tgtEl>
                                        <p:attrNameLst>
                                          <p:attrName>style.visibility</p:attrName>
                                        </p:attrNameLst>
                                      </p:cBhvr>
                                      <p:to>
                                        <p:strVal val="visible"/>
                                      </p:to>
                                    </p:set>
                                    <p:anim calcmode="lin" valueType="num">
                                      <p:cBhvr>
                                        <p:cTn id="53" dur="500" fill="hold"/>
                                        <p:tgtEl>
                                          <p:spTgt spid="5210"/>
                                        </p:tgtEl>
                                        <p:attrNameLst>
                                          <p:attrName>ppt_x</p:attrName>
                                        </p:attrNameLst>
                                      </p:cBhvr>
                                      <p:tavLst>
                                        <p:tav tm="0">
                                          <p:val>
                                            <p:strVal val="0-#ppt_w/2"/>
                                          </p:val>
                                        </p:tav>
                                        <p:tav tm="100000">
                                          <p:val>
                                            <p:strVal val="#ppt_x"/>
                                          </p:val>
                                        </p:tav>
                                      </p:tavLst>
                                    </p:anim>
                                    <p:anim calcmode="lin" valueType="num">
                                      <p:cBhvr>
                                        <p:cTn id="54" dur="500" fill="hold"/>
                                        <p:tgtEl>
                                          <p:spTgt spid="5210"/>
                                        </p:tgtEl>
                                        <p:attrNameLst>
                                          <p:attrName>ppt_y</p:attrName>
                                        </p:attrNameLst>
                                      </p:cBhvr>
                                      <p:tavLst>
                                        <p:tav tm="0">
                                          <p:val>
                                            <p:strVal val="#ppt_y"/>
                                          </p:val>
                                        </p:tav>
                                        <p:tav tm="100000">
                                          <p:val>
                                            <p:strVal val="#ppt_y"/>
                                          </p:val>
                                        </p:tav>
                                      </p:tavLst>
                                    </p:anim>
                                  </p:childTnLst>
                                </p:cTn>
                              </p:par>
                            </p:childTnLst>
                          </p:cTn>
                        </p:par>
                        <p:par>
                          <p:cTn id="55" fill="hold">
                            <p:stCondLst>
                              <p:cond delay="500"/>
                            </p:stCondLst>
                            <p:childTnLst>
                              <p:par>
                                <p:cTn id="56" presetClass="entr" nodeType="afterEffect" presetSubtype="8" presetID="2" grpId="11" fill="hold">
                                  <p:stCondLst>
                                    <p:cond delay="0"/>
                                  </p:stCondLst>
                                  <p:iterate type="el" backwards="0">
                                    <p:tmAbs val="0"/>
                                  </p:iterate>
                                  <p:childTnLst>
                                    <p:set>
                                      <p:cBhvr>
                                        <p:cTn id="57" fill="hold"/>
                                        <p:tgtEl>
                                          <p:spTgt spid="5224"/>
                                        </p:tgtEl>
                                        <p:attrNameLst>
                                          <p:attrName>style.visibility</p:attrName>
                                        </p:attrNameLst>
                                      </p:cBhvr>
                                      <p:to>
                                        <p:strVal val="visible"/>
                                      </p:to>
                                    </p:set>
                                    <p:anim calcmode="lin" valueType="num">
                                      <p:cBhvr>
                                        <p:cTn id="58" dur="500" fill="hold"/>
                                        <p:tgtEl>
                                          <p:spTgt spid="5224"/>
                                        </p:tgtEl>
                                        <p:attrNameLst>
                                          <p:attrName>ppt_x</p:attrName>
                                        </p:attrNameLst>
                                      </p:cBhvr>
                                      <p:tavLst>
                                        <p:tav tm="0">
                                          <p:val>
                                            <p:strVal val="0-#ppt_w/2"/>
                                          </p:val>
                                        </p:tav>
                                        <p:tav tm="100000">
                                          <p:val>
                                            <p:strVal val="#ppt_x"/>
                                          </p:val>
                                        </p:tav>
                                      </p:tavLst>
                                    </p:anim>
                                    <p:anim calcmode="lin" valueType="num">
                                      <p:cBhvr>
                                        <p:cTn id="59" dur="500" fill="hold"/>
                                        <p:tgtEl>
                                          <p:spTgt spid="5224"/>
                                        </p:tgtEl>
                                        <p:attrNameLst>
                                          <p:attrName>ppt_y</p:attrName>
                                        </p:attrNameLst>
                                      </p:cBhvr>
                                      <p:tavLst>
                                        <p:tav tm="0">
                                          <p:val>
                                            <p:strVal val="#ppt_y"/>
                                          </p:val>
                                        </p:tav>
                                        <p:tav tm="100000">
                                          <p:val>
                                            <p:strVal val="#ppt_y"/>
                                          </p:val>
                                        </p:tav>
                                      </p:tavLst>
                                    </p:anim>
                                  </p:childTnLst>
                                </p:cTn>
                              </p:par>
                            </p:childTnLst>
                          </p:cTn>
                        </p:par>
                        <p:par>
                          <p:cTn id="60" fill="hold">
                            <p:stCondLst>
                              <p:cond delay="1000"/>
                            </p:stCondLst>
                            <p:childTnLst>
                              <p:par>
                                <p:cTn id="61" presetClass="entr" nodeType="afterEffect" presetSubtype="8" presetID="2" grpId="12" fill="hold">
                                  <p:stCondLst>
                                    <p:cond delay="0"/>
                                  </p:stCondLst>
                                  <p:iterate type="el" backwards="0">
                                    <p:tmAbs val="0"/>
                                  </p:iterate>
                                  <p:childTnLst>
                                    <p:set>
                                      <p:cBhvr>
                                        <p:cTn id="62" fill="hold"/>
                                        <p:tgtEl>
                                          <p:spTgt spid="5225"/>
                                        </p:tgtEl>
                                        <p:attrNameLst>
                                          <p:attrName>style.visibility</p:attrName>
                                        </p:attrNameLst>
                                      </p:cBhvr>
                                      <p:to>
                                        <p:strVal val="visible"/>
                                      </p:to>
                                    </p:set>
                                    <p:anim calcmode="lin" valueType="num">
                                      <p:cBhvr>
                                        <p:cTn id="63" dur="500" fill="hold"/>
                                        <p:tgtEl>
                                          <p:spTgt spid="5225"/>
                                        </p:tgtEl>
                                        <p:attrNameLst>
                                          <p:attrName>ppt_x</p:attrName>
                                        </p:attrNameLst>
                                      </p:cBhvr>
                                      <p:tavLst>
                                        <p:tav tm="0">
                                          <p:val>
                                            <p:strVal val="0-#ppt_w/2"/>
                                          </p:val>
                                        </p:tav>
                                        <p:tav tm="100000">
                                          <p:val>
                                            <p:strVal val="#ppt_x"/>
                                          </p:val>
                                        </p:tav>
                                      </p:tavLst>
                                    </p:anim>
                                    <p:anim calcmode="lin" valueType="num">
                                      <p:cBhvr>
                                        <p:cTn id="64" dur="500" fill="hold"/>
                                        <p:tgtEl>
                                          <p:spTgt spid="5225"/>
                                        </p:tgtEl>
                                        <p:attrNameLst>
                                          <p:attrName>ppt_y</p:attrName>
                                        </p:attrNameLst>
                                      </p:cBhvr>
                                      <p:tavLst>
                                        <p:tav tm="0">
                                          <p:val>
                                            <p:strVal val="#ppt_y"/>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Class="entr" nodeType="clickEffect" presetSubtype="4" presetID="2" grpId="13" fill="hold">
                                  <p:stCondLst>
                                    <p:cond delay="0"/>
                                  </p:stCondLst>
                                  <p:iterate type="el" backwards="0">
                                    <p:tmAbs val="0"/>
                                  </p:iterate>
                                  <p:childTnLst>
                                    <p:set>
                                      <p:cBhvr>
                                        <p:cTn id="68" fill="hold"/>
                                        <p:tgtEl>
                                          <p:spTgt spid="5147"/>
                                        </p:tgtEl>
                                        <p:attrNameLst>
                                          <p:attrName>style.visibility</p:attrName>
                                        </p:attrNameLst>
                                      </p:cBhvr>
                                      <p:to>
                                        <p:strVal val="visible"/>
                                      </p:to>
                                    </p:set>
                                    <p:anim calcmode="lin" valueType="num">
                                      <p:cBhvr>
                                        <p:cTn id="69" dur="500" fill="hold"/>
                                        <p:tgtEl>
                                          <p:spTgt spid="5147"/>
                                        </p:tgtEl>
                                        <p:attrNameLst>
                                          <p:attrName>ppt_x</p:attrName>
                                        </p:attrNameLst>
                                      </p:cBhvr>
                                      <p:tavLst>
                                        <p:tav tm="0">
                                          <p:val>
                                            <p:strVal val="#ppt_x"/>
                                          </p:val>
                                        </p:tav>
                                        <p:tav tm="100000">
                                          <p:val>
                                            <p:strVal val="#ppt_x"/>
                                          </p:val>
                                        </p:tav>
                                      </p:tavLst>
                                    </p:anim>
                                    <p:anim calcmode="lin" valueType="num">
                                      <p:cBhvr>
                                        <p:cTn id="70" dur="500" fill="hold"/>
                                        <p:tgtEl>
                                          <p:spTgt spid="5147"/>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Class="entr" nodeType="clickEffect" presetSubtype="16" presetID="23" grpId="14" fill="hold">
                                  <p:stCondLst>
                                    <p:cond delay="0"/>
                                  </p:stCondLst>
                                  <p:iterate type="el" backwards="0">
                                    <p:tmAbs val="0"/>
                                  </p:iterate>
                                  <p:childTnLst>
                                    <p:set>
                                      <p:cBhvr>
                                        <p:cTn id="74" fill="hold"/>
                                        <p:tgtEl>
                                          <p:spTgt spid="5213"/>
                                        </p:tgtEl>
                                        <p:attrNameLst>
                                          <p:attrName>style.visibility</p:attrName>
                                        </p:attrNameLst>
                                      </p:cBhvr>
                                      <p:to>
                                        <p:strVal val="visible"/>
                                      </p:to>
                                    </p:set>
                                    <p:anim calcmode="lin" valueType="num">
                                      <p:cBhvr>
                                        <p:cTn id="75" dur="500" fill="hold"/>
                                        <p:tgtEl>
                                          <p:spTgt spid="5213"/>
                                        </p:tgtEl>
                                        <p:attrNameLst>
                                          <p:attrName>ppt_w</p:attrName>
                                        </p:attrNameLst>
                                      </p:cBhvr>
                                      <p:tavLst>
                                        <p:tav tm="0">
                                          <p:val>
                                            <p:fltVal val="0"/>
                                          </p:val>
                                        </p:tav>
                                        <p:tav tm="100000">
                                          <p:val>
                                            <p:strVal val="#ppt_w"/>
                                          </p:val>
                                        </p:tav>
                                      </p:tavLst>
                                    </p:anim>
                                    <p:anim calcmode="lin" valueType="num">
                                      <p:cBhvr>
                                        <p:cTn id="76" dur="500" fill="hold"/>
                                        <p:tgtEl>
                                          <p:spTgt spid="5213"/>
                                        </p:tgtEl>
                                        <p:attrNameLst>
                                          <p:attrName>ppt_h</p:attrName>
                                        </p:attrNameLst>
                                      </p:cBhvr>
                                      <p:tavLst>
                                        <p:tav tm="0">
                                          <p:val>
                                            <p:fltVal val="0"/>
                                          </p:val>
                                        </p:tav>
                                        <p:tav tm="100000">
                                          <p:val>
                                            <p:strVal val="#ppt_h"/>
                                          </p:val>
                                        </p:tav>
                                      </p:tavLst>
                                    </p:anim>
                                  </p:childTnLst>
                                </p:cTn>
                              </p:par>
                            </p:childTnLst>
                          </p:cTn>
                        </p:par>
                        <p:par>
                          <p:cTn id="77" fill="hold">
                            <p:stCondLst>
                              <p:cond delay="500"/>
                            </p:stCondLst>
                            <p:childTnLst>
                              <p:par>
                                <p:cTn id="78" presetClass="entr" nodeType="afterEffect" presetSubtype="16" presetID="23" grpId="15" fill="hold">
                                  <p:stCondLst>
                                    <p:cond delay="0"/>
                                  </p:stCondLst>
                                  <p:iterate type="el" backwards="0">
                                    <p:tmAbs val="0"/>
                                  </p:iterate>
                                  <p:childTnLst>
                                    <p:set>
                                      <p:cBhvr>
                                        <p:cTn id="79" fill="hold"/>
                                        <p:tgtEl>
                                          <p:spTgt spid="5226"/>
                                        </p:tgtEl>
                                        <p:attrNameLst>
                                          <p:attrName>style.visibility</p:attrName>
                                        </p:attrNameLst>
                                      </p:cBhvr>
                                      <p:to>
                                        <p:strVal val="visible"/>
                                      </p:to>
                                    </p:set>
                                    <p:anim calcmode="lin" valueType="num">
                                      <p:cBhvr>
                                        <p:cTn id="80" dur="500" fill="hold"/>
                                        <p:tgtEl>
                                          <p:spTgt spid="5226"/>
                                        </p:tgtEl>
                                        <p:attrNameLst>
                                          <p:attrName>ppt_w</p:attrName>
                                        </p:attrNameLst>
                                      </p:cBhvr>
                                      <p:tavLst>
                                        <p:tav tm="0">
                                          <p:val>
                                            <p:fltVal val="0"/>
                                          </p:val>
                                        </p:tav>
                                        <p:tav tm="100000">
                                          <p:val>
                                            <p:strVal val="#ppt_w"/>
                                          </p:val>
                                        </p:tav>
                                      </p:tavLst>
                                    </p:anim>
                                    <p:anim calcmode="lin" valueType="num">
                                      <p:cBhvr>
                                        <p:cTn id="81" dur="500" fill="hold"/>
                                        <p:tgtEl>
                                          <p:spTgt spid="5226"/>
                                        </p:tgtEl>
                                        <p:attrNameLst>
                                          <p:attrName>ppt_h</p:attrName>
                                        </p:attrNameLst>
                                      </p:cBhvr>
                                      <p:tavLst>
                                        <p:tav tm="0">
                                          <p:val>
                                            <p:fltVal val="0"/>
                                          </p:val>
                                        </p:tav>
                                        <p:tav tm="100000">
                                          <p:val>
                                            <p:strVal val="#ppt_h"/>
                                          </p:val>
                                        </p:tav>
                                      </p:tavLst>
                                    </p:anim>
                                  </p:childTnLst>
                                </p:cTn>
                              </p:par>
                            </p:childTnLst>
                          </p:cTn>
                        </p:par>
                        <p:par>
                          <p:cTn id="82" fill="hold">
                            <p:stCondLst>
                              <p:cond delay="1000"/>
                            </p:stCondLst>
                            <p:childTnLst>
                              <p:par>
                                <p:cTn id="83" presetClass="entr" nodeType="afterEffect" presetSubtype="16" presetID="23" grpId="16" fill="hold">
                                  <p:stCondLst>
                                    <p:cond delay="0"/>
                                  </p:stCondLst>
                                  <p:iterate type="el" backwards="0">
                                    <p:tmAbs val="0"/>
                                  </p:iterate>
                                  <p:childTnLst>
                                    <p:set>
                                      <p:cBhvr>
                                        <p:cTn id="84" fill="hold"/>
                                        <p:tgtEl>
                                          <p:spTgt spid="5227"/>
                                        </p:tgtEl>
                                        <p:attrNameLst>
                                          <p:attrName>style.visibility</p:attrName>
                                        </p:attrNameLst>
                                      </p:cBhvr>
                                      <p:to>
                                        <p:strVal val="visible"/>
                                      </p:to>
                                    </p:set>
                                    <p:anim calcmode="lin" valueType="num">
                                      <p:cBhvr>
                                        <p:cTn id="85" dur="500" fill="hold"/>
                                        <p:tgtEl>
                                          <p:spTgt spid="5227"/>
                                        </p:tgtEl>
                                        <p:attrNameLst>
                                          <p:attrName>ppt_w</p:attrName>
                                        </p:attrNameLst>
                                      </p:cBhvr>
                                      <p:tavLst>
                                        <p:tav tm="0">
                                          <p:val>
                                            <p:fltVal val="0"/>
                                          </p:val>
                                        </p:tav>
                                        <p:tav tm="100000">
                                          <p:val>
                                            <p:strVal val="#ppt_w"/>
                                          </p:val>
                                        </p:tav>
                                      </p:tavLst>
                                    </p:anim>
                                    <p:anim calcmode="lin" valueType="num">
                                      <p:cBhvr>
                                        <p:cTn id="86" dur="500" fill="hold"/>
                                        <p:tgtEl>
                                          <p:spTgt spid="5227"/>
                                        </p:tgtEl>
                                        <p:attrNameLst>
                                          <p:attrName>ppt_h</p:attrName>
                                        </p:attrNameLst>
                                      </p:cBhvr>
                                      <p:tavLst>
                                        <p:tav tm="0">
                                          <p:val>
                                            <p:fltVal val="0"/>
                                          </p:val>
                                        </p:tav>
                                        <p:tav tm="100000">
                                          <p:val>
                                            <p:strVal val="#ppt_h"/>
                                          </p:val>
                                        </p:tav>
                                      </p:tavLst>
                                    </p:anim>
                                  </p:childTnLst>
                                </p:cTn>
                              </p:par>
                            </p:childTnLst>
                          </p:cTn>
                        </p:par>
                      </p:childTnLst>
                    </p:cTn>
                  </p:par>
                  <p:par>
                    <p:cTn id="87" fill="hold">
                      <p:stCondLst>
                        <p:cond delay="indefinite"/>
                      </p:stCondLst>
                      <p:childTnLst>
                        <p:par>
                          <p:cTn id="88" fill="hold">
                            <p:stCondLst>
                              <p:cond delay="0"/>
                            </p:stCondLst>
                            <p:childTnLst>
                              <p:par>
                                <p:cTn id="89" presetClass="entr" nodeType="clickEffect" presetID="9" grpId="17" fill="hold">
                                  <p:stCondLst>
                                    <p:cond delay="0"/>
                                  </p:stCondLst>
                                  <p:iterate type="el" backwards="0">
                                    <p:tmAbs val="0"/>
                                  </p:iterate>
                                  <p:childTnLst>
                                    <p:set>
                                      <p:cBhvr>
                                        <p:cTn id="90" fill="hold"/>
                                        <p:tgtEl>
                                          <p:spTgt spid="5164"/>
                                        </p:tgtEl>
                                        <p:attrNameLst>
                                          <p:attrName>style.visibility</p:attrName>
                                        </p:attrNameLst>
                                      </p:cBhvr>
                                      <p:to>
                                        <p:strVal val="visible"/>
                                      </p:to>
                                    </p:set>
                                    <p:animEffect filter="dissolve" transition="in">
                                      <p:cBhvr>
                                        <p:cTn id="91" dur="500"/>
                                        <p:tgtEl>
                                          <p:spTgt spid="5164"/>
                                        </p:tgtEl>
                                      </p:cBhvr>
                                    </p:animEffect>
                                  </p:childTnLst>
                                </p:cTn>
                              </p:par>
                            </p:childTnLst>
                          </p:cTn>
                        </p:par>
                      </p:childTnLst>
                    </p:cTn>
                  </p:par>
                  <p:par>
                    <p:cTn id="92" fill="hold">
                      <p:stCondLst>
                        <p:cond delay="indefinite"/>
                      </p:stCondLst>
                      <p:childTnLst>
                        <p:par>
                          <p:cTn id="93" fill="hold">
                            <p:stCondLst>
                              <p:cond delay="0"/>
                            </p:stCondLst>
                            <p:childTnLst>
                              <p:par>
                                <p:cTn id="94" presetClass="entr" nodeType="clickEffect" presetSubtype="1" presetID="22" grpId="18" fill="hold">
                                  <p:stCondLst>
                                    <p:cond delay="0"/>
                                  </p:stCondLst>
                                  <p:iterate type="el" backwards="0">
                                    <p:tmAbs val="0"/>
                                  </p:iterate>
                                  <p:childTnLst>
                                    <p:set>
                                      <p:cBhvr>
                                        <p:cTn id="95" fill="hold"/>
                                        <p:tgtEl>
                                          <p:spTgt spid="5216"/>
                                        </p:tgtEl>
                                        <p:attrNameLst>
                                          <p:attrName>style.visibility</p:attrName>
                                        </p:attrNameLst>
                                      </p:cBhvr>
                                      <p:to>
                                        <p:strVal val="visible"/>
                                      </p:to>
                                    </p:set>
                                    <p:animEffect filter="wipe(up)" transition="in">
                                      <p:cBhvr>
                                        <p:cTn id="96" dur="500"/>
                                        <p:tgtEl>
                                          <p:spTgt spid="5216"/>
                                        </p:tgtEl>
                                      </p:cBhvr>
                                    </p:animEffect>
                                  </p:childTnLst>
                                </p:cTn>
                              </p:par>
                            </p:childTnLst>
                          </p:cTn>
                        </p:par>
                        <p:par>
                          <p:cTn id="97" fill="hold">
                            <p:stCondLst>
                              <p:cond delay="500"/>
                            </p:stCondLst>
                            <p:childTnLst>
                              <p:par>
                                <p:cTn id="98" presetClass="entr" nodeType="afterEffect" presetSubtype="1" presetID="22" grpId="19" fill="hold">
                                  <p:stCondLst>
                                    <p:cond delay="0"/>
                                  </p:stCondLst>
                                  <p:iterate type="el" backwards="0">
                                    <p:tmAbs val="0"/>
                                  </p:iterate>
                                  <p:childTnLst>
                                    <p:set>
                                      <p:cBhvr>
                                        <p:cTn id="99" fill="hold"/>
                                        <p:tgtEl>
                                          <p:spTgt spid="5228"/>
                                        </p:tgtEl>
                                        <p:attrNameLst>
                                          <p:attrName>style.visibility</p:attrName>
                                        </p:attrNameLst>
                                      </p:cBhvr>
                                      <p:to>
                                        <p:strVal val="visible"/>
                                      </p:to>
                                    </p:set>
                                    <p:animEffect filter="wipe(up)" transition="in">
                                      <p:cBhvr>
                                        <p:cTn id="100" dur="500"/>
                                        <p:tgtEl>
                                          <p:spTgt spid="5228"/>
                                        </p:tgtEl>
                                      </p:cBhvr>
                                    </p:animEffect>
                                  </p:childTnLst>
                                </p:cTn>
                              </p:par>
                            </p:childTnLst>
                          </p:cTn>
                        </p:par>
                        <p:par>
                          <p:cTn id="101" fill="hold">
                            <p:stCondLst>
                              <p:cond delay="1000"/>
                            </p:stCondLst>
                            <p:childTnLst>
                              <p:par>
                                <p:cTn id="102" presetClass="entr" nodeType="afterEffect" presetSubtype="1" presetID="22" grpId="20" fill="hold">
                                  <p:stCondLst>
                                    <p:cond delay="0"/>
                                  </p:stCondLst>
                                  <p:iterate type="el" backwards="0">
                                    <p:tmAbs val="0"/>
                                  </p:iterate>
                                  <p:childTnLst>
                                    <p:set>
                                      <p:cBhvr>
                                        <p:cTn id="103" fill="hold"/>
                                        <p:tgtEl>
                                          <p:spTgt spid="5229"/>
                                        </p:tgtEl>
                                        <p:attrNameLst>
                                          <p:attrName>style.visibility</p:attrName>
                                        </p:attrNameLst>
                                      </p:cBhvr>
                                      <p:to>
                                        <p:strVal val="visible"/>
                                      </p:to>
                                    </p:set>
                                    <p:animEffect filter="wipe(up)" transition="in">
                                      <p:cBhvr>
                                        <p:cTn id="104" dur="500"/>
                                        <p:tgtEl>
                                          <p:spTgt spid="5229"/>
                                        </p:tgtEl>
                                      </p:cBhvr>
                                    </p:animEffect>
                                  </p:childTnLst>
                                </p:cTn>
                              </p:par>
                            </p:childTnLst>
                          </p:cTn>
                        </p:par>
                      </p:childTnLst>
                    </p:cTn>
                  </p:par>
                  <p:par>
                    <p:cTn id="105" fill="hold">
                      <p:stCondLst>
                        <p:cond delay="indefinite"/>
                      </p:stCondLst>
                      <p:childTnLst>
                        <p:par>
                          <p:cTn id="106" fill="hold">
                            <p:stCondLst>
                              <p:cond delay="0"/>
                            </p:stCondLst>
                            <p:childTnLst>
                              <p:par>
                                <p:cTn id="107" presetClass="entr" nodeType="clickEffect" presetSubtype="8" presetID="2" grpId="21" fill="hold">
                                  <p:stCondLst>
                                    <p:cond delay="0"/>
                                  </p:stCondLst>
                                  <p:iterate type="el" backwards="0">
                                    <p:tmAbs val="0"/>
                                  </p:iterate>
                                  <p:childTnLst>
                                    <p:set>
                                      <p:cBhvr>
                                        <p:cTn id="108" fill="hold"/>
                                        <p:tgtEl>
                                          <p:spTgt spid="5201"/>
                                        </p:tgtEl>
                                        <p:attrNameLst>
                                          <p:attrName>style.visibility</p:attrName>
                                        </p:attrNameLst>
                                      </p:cBhvr>
                                      <p:to>
                                        <p:strVal val="visible"/>
                                      </p:to>
                                    </p:set>
                                    <p:anim calcmode="lin" valueType="num">
                                      <p:cBhvr>
                                        <p:cTn id="109" dur="500" fill="hold"/>
                                        <p:tgtEl>
                                          <p:spTgt spid="5201"/>
                                        </p:tgtEl>
                                        <p:attrNameLst>
                                          <p:attrName>ppt_x</p:attrName>
                                        </p:attrNameLst>
                                      </p:cBhvr>
                                      <p:tavLst>
                                        <p:tav tm="0">
                                          <p:val>
                                            <p:strVal val="0-#ppt_w/2"/>
                                          </p:val>
                                        </p:tav>
                                        <p:tav tm="100000">
                                          <p:val>
                                            <p:strVal val="#ppt_x"/>
                                          </p:val>
                                        </p:tav>
                                      </p:tavLst>
                                    </p:anim>
                                    <p:anim calcmode="lin" valueType="num">
                                      <p:cBhvr>
                                        <p:cTn id="110" dur="500" fill="hold"/>
                                        <p:tgtEl>
                                          <p:spTgt spid="5201"/>
                                        </p:tgtEl>
                                        <p:attrNameLst>
                                          <p:attrName>ppt_y</p:attrName>
                                        </p:attrNameLst>
                                      </p:cBhvr>
                                      <p:tavLst>
                                        <p:tav tm="0">
                                          <p:val>
                                            <p:strVal val="#ppt_y"/>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Class="entr" nodeType="clickEffect" presetSubtype="16" presetID="23" grpId="22" fill="hold">
                                  <p:stCondLst>
                                    <p:cond delay="0"/>
                                  </p:stCondLst>
                                  <p:iterate type="el" backwards="0">
                                    <p:tmAbs val="0"/>
                                  </p:iterate>
                                  <p:childTnLst>
                                    <p:set>
                                      <p:cBhvr>
                                        <p:cTn id="114" fill="hold"/>
                                        <p:tgtEl>
                                          <p:spTgt spid="5219"/>
                                        </p:tgtEl>
                                        <p:attrNameLst>
                                          <p:attrName>style.visibility</p:attrName>
                                        </p:attrNameLst>
                                      </p:cBhvr>
                                      <p:to>
                                        <p:strVal val="visible"/>
                                      </p:to>
                                    </p:set>
                                    <p:anim calcmode="lin" valueType="num">
                                      <p:cBhvr>
                                        <p:cTn id="115" dur="500" fill="hold"/>
                                        <p:tgtEl>
                                          <p:spTgt spid="5219"/>
                                        </p:tgtEl>
                                        <p:attrNameLst>
                                          <p:attrName>ppt_w</p:attrName>
                                        </p:attrNameLst>
                                      </p:cBhvr>
                                      <p:tavLst>
                                        <p:tav tm="0">
                                          <p:val>
                                            <p:fltVal val="0"/>
                                          </p:val>
                                        </p:tav>
                                        <p:tav tm="100000">
                                          <p:val>
                                            <p:strVal val="#ppt_w"/>
                                          </p:val>
                                        </p:tav>
                                      </p:tavLst>
                                    </p:anim>
                                    <p:anim calcmode="lin" valueType="num">
                                      <p:cBhvr>
                                        <p:cTn id="116" dur="500" fill="hold"/>
                                        <p:tgtEl>
                                          <p:spTgt spid="5219"/>
                                        </p:tgtEl>
                                        <p:attrNameLst>
                                          <p:attrName>ppt_h</p:attrName>
                                        </p:attrNameLst>
                                      </p:cBhvr>
                                      <p:tavLst>
                                        <p:tav tm="0">
                                          <p:val>
                                            <p:fltVal val="0"/>
                                          </p:val>
                                        </p:tav>
                                        <p:tav tm="100000">
                                          <p:val>
                                            <p:strVal val="#ppt_h"/>
                                          </p:val>
                                        </p:tav>
                                      </p:tavLst>
                                    </p:anim>
                                  </p:childTnLst>
                                </p:cTn>
                              </p:par>
                            </p:childTnLst>
                          </p:cTn>
                        </p:par>
                        <p:par>
                          <p:cTn id="117" fill="hold">
                            <p:stCondLst>
                              <p:cond delay="500"/>
                            </p:stCondLst>
                            <p:childTnLst>
                              <p:par>
                                <p:cTn id="118" presetClass="entr" nodeType="afterEffect" presetSubtype="16" presetID="23" grpId="23" fill="hold">
                                  <p:stCondLst>
                                    <p:cond delay="0"/>
                                  </p:stCondLst>
                                  <p:iterate type="el" backwards="0">
                                    <p:tmAbs val="0"/>
                                  </p:iterate>
                                  <p:childTnLst>
                                    <p:set>
                                      <p:cBhvr>
                                        <p:cTn id="119" fill="hold"/>
                                        <p:tgtEl>
                                          <p:spTgt spid="5230"/>
                                        </p:tgtEl>
                                        <p:attrNameLst>
                                          <p:attrName>style.visibility</p:attrName>
                                        </p:attrNameLst>
                                      </p:cBhvr>
                                      <p:to>
                                        <p:strVal val="visible"/>
                                      </p:to>
                                    </p:set>
                                    <p:anim calcmode="lin" valueType="num">
                                      <p:cBhvr>
                                        <p:cTn id="120" dur="500" fill="hold"/>
                                        <p:tgtEl>
                                          <p:spTgt spid="5230"/>
                                        </p:tgtEl>
                                        <p:attrNameLst>
                                          <p:attrName>ppt_w</p:attrName>
                                        </p:attrNameLst>
                                      </p:cBhvr>
                                      <p:tavLst>
                                        <p:tav tm="0">
                                          <p:val>
                                            <p:fltVal val="0"/>
                                          </p:val>
                                        </p:tav>
                                        <p:tav tm="100000">
                                          <p:val>
                                            <p:strVal val="#ppt_w"/>
                                          </p:val>
                                        </p:tav>
                                      </p:tavLst>
                                    </p:anim>
                                    <p:anim calcmode="lin" valueType="num">
                                      <p:cBhvr>
                                        <p:cTn id="121" dur="500" fill="hold"/>
                                        <p:tgtEl>
                                          <p:spTgt spid="5230"/>
                                        </p:tgtEl>
                                        <p:attrNameLst>
                                          <p:attrName>ppt_h</p:attrName>
                                        </p:attrNameLst>
                                      </p:cBhvr>
                                      <p:tavLst>
                                        <p:tav tm="0">
                                          <p:val>
                                            <p:fltVal val="0"/>
                                          </p:val>
                                        </p:tav>
                                        <p:tav tm="100000">
                                          <p:val>
                                            <p:strVal val="#ppt_h"/>
                                          </p:val>
                                        </p:tav>
                                      </p:tavLst>
                                    </p:anim>
                                  </p:childTnLst>
                                </p:cTn>
                              </p:par>
                            </p:childTnLst>
                          </p:cTn>
                        </p:par>
                        <p:par>
                          <p:cTn id="122" fill="hold">
                            <p:stCondLst>
                              <p:cond delay="1000"/>
                            </p:stCondLst>
                            <p:childTnLst>
                              <p:par>
                                <p:cTn id="123" presetClass="entr" nodeType="afterEffect" presetSubtype="16" presetID="23" grpId="24" fill="hold">
                                  <p:stCondLst>
                                    <p:cond delay="0"/>
                                  </p:stCondLst>
                                  <p:iterate type="el" backwards="0">
                                    <p:tmAbs val="0"/>
                                  </p:iterate>
                                  <p:childTnLst>
                                    <p:set>
                                      <p:cBhvr>
                                        <p:cTn id="124" fill="hold"/>
                                        <p:tgtEl>
                                          <p:spTgt spid="5231"/>
                                        </p:tgtEl>
                                        <p:attrNameLst>
                                          <p:attrName>style.visibility</p:attrName>
                                        </p:attrNameLst>
                                      </p:cBhvr>
                                      <p:to>
                                        <p:strVal val="visible"/>
                                      </p:to>
                                    </p:set>
                                    <p:anim calcmode="lin" valueType="num">
                                      <p:cBhvr>
                                        <p:cTn id="125" dur="500" fill="hold"/>
                                        <p:tgtEl>
                                          <p:spTgt spid="5231"/>
                                        </p:tgtEl>
                                        <p:attrNameLst>
                                          <p:attrName>ppt_w</p:attrName>
                                        </p:attrNameLst>
                                      </p:cBhvr>
                                      <p:tavLst>
                                        <p:tav tm="0">
                                          <p:val>
                                            <p:fltVal val="0"/>
                                          </p:val>
                                        </p:tav>
                                        <p:tav tm="100000">
                                          <p:val>
                                            <p:strVal val="#ppt_w"/>
                                          </p:val>
                                        </p:tav>
                                      </p:tavLst>
                                    </p:anim>
                                    <p:anim calcmode="lin" valueType="num">
                                      <p:cBhvr>
                                        <p:cTn id="126" dur="500" fill="hold"/>
                                        <p:tgtEl>
                                          <p:spTgt spid="5231"/>
                                        </p:tgtEl>
                                        <p:attrNameLst>
                                          <p:attrName>ppt_h</p:attrName>
                                        </p:attrNameLst>
                                      </p:cBhvr>
                                      <p:tavLst>
                                        <p:tav tm="0">
                                          <p:val>
                                            <p:fltVal val="0"/>
                                          </p:val>
                                        </p:tav>
                                        <p:tav tm="100000">
                                          <p:val>
                                            <p:strVal val="#ppt_h"/>
                                          </p:val>
                                        </p:tav>
                                      </p:tavLst>
                                    </p:anim>
                                  </p:childTnLst>
                                </p:cTn>
                              </p:par>
                            </p:childTnLst>
                          </p:cTn>
                        </p:par>
                        <p:par>
                          <p:cTn id="127" fill="hold">
                            <p:stCondLst>
                              <p:cond delay="1500"/>
                            </p:stCondLst>
                            <p:childTnLst>
                              <p:par>
                                <p:cTn id="128" presetClass="entr" nodeType="afterEffect" presetSubtype="8" presetID="22" grpId="25" fill="hold">
                                  <p:stCondLst>
                                    <p:cond delay="0"/>
                                  </p:stCondLst>
                                  <p:iterate type="el" backwards="0">
                                    <p:tmAbs val="0"/>
                                  </p:iterate>
                                  <p:childTnLst>
                                    <p:set>
                                      <p:cBhvr>
                                        <p:cTn id="129" fill="hold"/>
                                        <p:tgtEl>
                                          <p:spTgt spid="5002"/>
                                        </p:tgtEl>
                                        <p:attrNameLst>
                                          <p:attrName>style.visibility</p:attrName>
                                        </p:attrNameLst>
                                      </p:cBhvr>
                                      <p:to>
                                        <p:strVal val="visible"/>
                                      </p:to>
                                    </p:set>
                                    <p:animEffect filter="wipe(left)" transition="in">
                                      <p:cBhvr>
                                        <p:cTn id="130" dur="500"/>
                                        <p:tgtEl>
                                          <p:spTgt spid="50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164" grpId="17"/>
      <p:bldP build="whole" bldLvl="1" animBg="1" rev="0" advAuto="0" spid="5229" grpId="20"/>
      <p:bldP build="whole" bldLvl="1" animBg="1" rev="0" advAuto="0" spid="5230" grpId="23"/>
      <p:bldP build="whole" bldLvl="1" animBg="1" rev="0" advAuto="0" spid="5228" grpId="19"/>
      <p:bldP build="whole" bldLvl="1" animBg="1" rev="0" advAuto="0" spid="5227" grpId="16"/>
      <p:bldP build="whole" bldLvl="1" animBg="1" rev="0" advAuto="0" spid="5219" grpId="22"/>
      <p:bldP build="whole" bldLvl="1" animBg="1" rev="0" advAuto="0" spid="5226" grpId="15"/>
      <p:bldP build="whole" bldLvl="1" animBg="1" rev="0" advAuto="0" spid="5225" grpId="12"/>
      <p:bldP build="whole" bldLvl="1" animBg="1" rev="0" advAuto="0" spid="5002" grpId="25"/>
      <p:bldP build="whole" bldLvl="1" animBg="1" rev="0" advAuto="0" spid="5107" grpId="9"/>
      <p:bldP build="whole" bldLvl="1" animBg="1" rev="0" advAuto="0" spid="5224" grpId="11"/>
      <p:bldP build="whole" bldLvl="1" animBg="1" rev="0" advAuto="0" spid="5223" grpId="8"/>
      <p:bldP build="whole" bldLvl="1" animBg="1" rev="0" advAuto="0" spid="5210" grpId="10"/>
      <p:bldP build="whole" bldLvl="1" animBg="1" rev="0" advAuto="0" spid="5222" grpId="7"/>
      <p:bldP build="whole" bldLvl="1" animBg="1" rev="0" advAuto="0" spid="5221" grpId="4"/>
      <p:bldP build="whole" bldLvl="1" animBg="1" rev="0" advAuto="0" spid="5204" grpId="2"/>
      <p:bldP build="whole" bldLvl="1" animBg="1" rev="0" advAuto="0" spid="5027" grpId="1"/>
      <p:bldP build="whole" bldLvl="1" animBg="1" rev="0" advAuto="0" spid="5220" grpId="3"/>
      <p:bldP build="whole" bldLvl="1" animBg="1" rev="0" advAuto="0" spid="5147" grpId="13"/>
      <p:bldP build="whole" bldLvl="1" animBg="1" rev="0" advAuto="0" spid="5216" grpId="18"/>
      <p:bldP build="whole" bldLvl="1" animBg="1" rev="0" advAuto="0" spid="5041" grpId="5"/>
      <p:bldP build="whole" bldLvl="1" animBg="1" rev="0" advAuto="0" spid="5213" grpId="14"/>
      <p:bldP build="whole" bldLvl="1" animBg="1" rev="0" advAuto="0" spid="5207" grpId="6"/>
      <p:bldP build="whole" bldLvl="1" animBg="1" rev="0" advAuto="0" spid="5231" grpId="24"/>
      <p:bldP build="whole" bldLvl="1" animBg="1" rev="0" advAuto="0" spid="5201" grpId="21"/>
    </p:bldLst>
  </p:timing>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88DAD3"/>
        </a:solidFill>
      </p:bgPr>
    </p:bg>
    <p:spTree>
      <p:nvGrpSpPr>
        <p:cNvPr id="1" name=""/>
        <p:cNvGrpSpPr/>
        <p:nvPr/>
      </p:nvGrpSpPr>
      <p:grpSpPr>
        <a:xfrm>
          <a:off x="0" y="0"/>
          <a:ext cx="0" cy="0"/>
          <a:chOff x="0" y="0"/>
          <a:chExt cx="0" cy="0"/>
        </a:xfrm>
      </p:grpSpPr>
      <p:sp>
        <p:nvSpPr>
          <p:cNvPr id="5233"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234" name="Oval 189"/>
          <p:cNvSpPr/>
          <p:nvPr/>
        </p:nvSpPr>
        <p:spPr>
          <a:xfrm>
            <a:off x="5328389" y="3139032"/>
            <a:ext cx="1486579" cy="1486579"/>
          </a:xfrm>
          <a:prstGeom prst="ellipse">
            <a:avLst/>
          </a:prstGeom>
          <a:solidFill>
            <a:srgbClr val="010101">
              <a:alpha val="10000"/>
            </a:srgbClr>
          </a:solidFill>
          <a:ln w="12700">
            <a:miter lim="400000"/>
          </a:ln>
        </p:spPr>
        <p:txBody>
          <a:bodyPr lIns="45719" rIns="45719" anchor="ctr"/>
          <a:lstStyle/>
          <a:p>
            <a:pPr algn="ctr">
              <a:defRPr>
                <a:solidFill>
                  <a:srgbClr val="FFFFFF"/>
                </a:solidFill>
              </a:defRPr>
            </a:pPr>
          </a:p>
        </p:txBody>
      </p:sp>
      <p:sp>
        <p:nvSpPr>
          <p:cNvPr id="5235"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5257" name="Group 3"/>
          <p:cNvGrpSpPr/>
          <p:nvPr/>
        </p:nvGrpSpPr>
        <p:grpSpPr>
          <a:xfrm>
            <a:off x="5437649" y="1167913"/>
            <a:ext cx="1637956" cy="1582658"/>
            <a:chOff x="0" y="0"/>
            <a:chExt cx="1637954" cy="1582656"/>
          </a:xfrm>
        </p:grpSpPr>
        <p:grpSp>
          <p:nvGrpSpPr>
            <p:cNvPr id="5251" name="Group 4"/>
            <p:cNvGrpSpPr/>
            <p:nvPr/>
          </p:nvGrpSpPr>
          <p:grpSpPr>
            <a:xfrm>
              <a:off x="390070" y="753721"/>
              <a:ext cx="1247885" cy="828936"/>
              <a:chOff x="0" y="0"/>
              <a:chExt cx="1247883" cy="828934"/>
            </a:xfrm>
          </p:grpSpPr>
          <p:grpSp>
            <p:nvGrpSpPr>
              <p:cNvPr id="5240" name="Group 10"/>
              <p:cNvGrpSpPr/>
              <p:nvPr/>
            </p:nvGrpSpPr>
            <p:grpSpPr>
              <a:xfrm>
                <a:off x="-1" y="288890"/>
                <a:ext cx="1042067" cy="540045"/>
                <a:chOff x="0" y="0"/>
                <a:chExt cx="1042065" cy="540044"/>
              </a:xfrm>
            </p:grpSpPr>
            <p:sp>
              <p:nvSpPr>
                <p:cNvPr id="5236" name="Shape 12"/>
                <p:cNvSpPr/>
                <p:nvPr/>
              </p:nvSpPr>
              <p:spPr>
                <a:xfrm>
                  <a:off x="-1" y="95756"/>
                  <a:ext cx="1042067" cy="4433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37" name="Shape 13"/>
                <p:cNvSpPr/>
                <p:nvPr/>
              </p:nvSpPr>
              <p:spPr>
                <a:xfrm>
                  <a:off x="-1" y="117880"/>
                  <a:ext cx="500646" cy="4221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38" name="Shape 14"/>
                <p:cNvSpPr/>
                <p:nvPr/>
              </p:nvSpPr>
              <p:spPr>
                <a:xfrm>
                  <a:off x="499004" y="302241"/>
                  <a:ext cx="511359" cy="2254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39" name="Shape 15"/>
                <p:cNvSpPr/>
                <p:nvPr/>
              </p:nvSpPr>
              <p:spPr>
                <a:xfrm>
                  <a:off x="-1" y="0"/>
                  <a:ext cx="1042067" cy="4433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245" name="Group 11"/>
              <p:cNvGrpSpPr/>
              <p:nvPr/>
            </p:nvGrpSpPr>
            <p:grpSpPr>
              <a:xfrm>
                <a:off x="195817" y="201825"/>
                <a:ext cx="1043740" cy="540043"/>
                <a:chOff x="0" y="0"/>
                <a:chExt cx="1043739" cy="540042"/>
              </a:xfrm>
            </p:grpSpPr>
            <p:sp>
              <p:nvSpPr>
                <p:cNvPr id="5241" name="Shape 8"/>
                <p:cNvSpPr/>
                <p:nvPr/>
              </p:nvSpPr>
              <p:spPr>
                <a:xfrm>
                  <a:off x="-1" y="95756"/>
                  <a:ext cx="1042065" cy="443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42" name="Shape 9"/>
                <p:cNvSpPr/>
                <p:nvPr/>
              </p:nvSpPr>
              <p:spPr>
                <a:xfrm>
                  <a:off x="-1" y="117880"/>
                  <a:ext cx="500647" cy="4221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43" name="Shape 10"/>
                <p:cNvSpPr/>
                <p:nvPr/>
              </p:nvSpPr>
              <p:spPr>
                <a:xfrm>
                  <a:off x="501462" y="302241"/>
                  <a:ext cx="511361" cy="225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44" name="Shape 11"/>
                <p:cNvSpPr/>
                <p:nvPr/>
              </p:nvSpPr>
              <p:spPr>
                <a:xfrm>
                  <a:off x="1675" y="-1"/>
                  <a:ext cx="1042065" cy="4433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250" name="Group 12"/>
              <p:cNvGrpSpPr/>
              <p:nvPr/>
            </p:nvGrpSpPr>
            <p:grpSpPr>
              <a:xfrm>
                <a:off x="204146" y="-1"/>
                <a:ext cx="1043738" cy="545811"/>
                <a:chOff x="0" y="0"/>
                <a:chExt cx="1043737" cy="545809"/>
              </a:xfrm>
            </p:grpSpPr>
            <p:sp>
              <p:nvSpPr>
                <p:cNvPr id="5246" name="Shape 16"/>
                <p:cNvSpPr/>
                <p:nvPr/>
              </p:nvSpPr>
              <p:spPr>
                <a:xfrm>
                  <a:off x="1675" y="102459"/>
                  <a:ext cx="1042063" cy="443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47" name="Shape 17"/>
                <p:cNvSpPr/>
                <p:nvPr/>
              </p:nvSpPr>
              <p:spPr>
                <a:xfrm>
                  <a:off x="1675" y="122124"/>
                  <a:ext cx="500644" cy="4221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48" name="Shape 18"/>
                <p:cNvSpPr/>
                <p:nvPr/>
              </p:nvSpPr>
              <p:spPr>
                <a:xfrm>
                  <a:off x="500680" y="308944"/>
                  <a:ext cx="511361" cy="2254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49" name="Shape 19"/>
                <p:cNvSpPr/>
                <p:nvPr/>
              </p:nvSpPr>
              <p:spPr>
                <a:xfrm>
                  <a:off x="-1" y="-1"/>
                  <a:ext cx="1042063" cy="443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256" name="Group 5"/>
            <p:cNvGrpSpPr/>
            <p:nvPr/>
          </p:nvGrpSpPr>
          <p:grpSpPr>
            <a:xfrm>
              <a:off x="0" y="0"/>
              <a:ext cx="1219879" cy="1465731"/>
              <a:chOff x="0" y="0"/>
              <a:chExt cx="1219878" cy="1465730"/>
            </a:xfrm>
          </p:grpSpPr>
          <p:sp>
            <p:nvSpPr>
              <p:cNvPr id="5252" name="Shape 20"/>
              <p:cNvSpPr/>
              <p:nvPr/>
            </p:nvSpPr>
            <p:spPr>
              <a:xfrm>
                <a:off x="137660" y="317101"/>
                <a:ext cx="789266" cy="9619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74" y="13386"/>
                    </a:moveTo>
                    <a:cubicBezTo>
                      <a:pt x="21037" y="12061"/>
                      <a:pt x="21600" y="10517"/>
                      <a:pt x="21600" y="8862"/>
                    </a:cubicBezTo>
                    <a:cubicBezTo>
                      <a:pt x="21600" y="3968"/>
                      <a:pt x="16765" y="0"/>
                      <a:pt x="10800" y="0"/>
                    </a:cubicBezTo>
                    <a:cubicBezTo>
                      <a:pt x="4835" y="0"/>
                      <a:pt x="0" y="3968"/>
                      <a:pt x="0" y="8862"/>
                    </a:cubicBezTo>
                    <a:cubicBezTo>
                      <a:pt x="0" y="10517"/>
                      <a:pt x="563" y="12061"/>
                      <a:pt x="1525" y="13386"/>
                    </a:cubicBezTo>
                    <a:lnTo>
                      <a:pt x="1484" y="13386"/>
                    </a:lnTo>
                    <a:cubicBezTo>
                      <a:pt x="5914" y="19018"/>
                      <a:pt x="5455" y="21600"/>
                      <a:pt x="5455" y="21600"/>
                    </a:cubicBezTo>
                    <a:lnTo>
                      <a:pt x="16145" y="21600"/>
                    </a:lnTo>
                    <a:cubicBezTo>
                      <a:pt x="16145" y="21600"/>
                      <a:pt x="15684" y="19018"/>
                      <a:pt x="20114" y="13386"/>
                    </a:cubicBezTo>
                    <a:cubicBezTo>
                      <a:pt x="20114" y="13386"/>
                      <a:pt x="20074" y="13386"/>
                      <a:pt x="20074" y="13386"/>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53" name="Shape 25"/>
              <p:cNvSpPr/>
              <p:nvPr/>
            </p:nvSpPr>
            <p:spPr>
              <a:xfrm>
                <a:off x="530964" y="317101"/>
                <a:ext cx="396588" cy="11486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64" y="11210"/>
                    </a:moveTo>
                    <a:cubicBezTo>
                      <a:pt x="20480" y="10100"/>
                      <a:pt x="21600" y="8808"/>
                      <a:pt x="21600" y="7422"/>
                    </a:cubicBezTo>
                    <a:cubicBezTo>
                      <a:pt x="21600" y="3323"/>
                      <a:pt x="11978" y="0"/>
                      <a:pt x="106" y="0"/>
                    </a:cubicBezTo>
                    <a:cubicBezTo>
                      <a:pt x="71" y="0"/>
                      <a:pt x="36" y="1"/>
                      <a:pt x="0" y="1"/>
                    </a:cubicBezTo>
                    <a:lnTo>
                      <a:pt x="0" y="21600"/>
                    </a:lnTo>
                    <a:lnTo>
                      <a:pt x="9070" y="21600"/>
                    </a:lnTo>
                    <a:cubicBezTo>
                      <a:pt x="9462" y="21600"/>
                      <a:pt x="9783" y="21484"/>
                      <a:pt x="9783" y="21340"/>
                    </a:cubicBezTo>
                    <a:cubicBezTo>
                      <a:pt x="9783" y="21197"/>
                      <a:pt x="9462" y="21080"/>
                      <a:pt x="9070" y="21080"/>
                    </a:cubicBezTo>
                    <a:lnTo>
                      <a:pt x="8925" y="21080"/>
                    </a:lnTo>
                    <a:lnTo>
                      <a:pt x="10218" y="20303"/>
                    </a:lnTo>
                    <a:lnTo>
                      <a:pt x="11008" y="20303"/>
                    </a:lnTo>
                    <a:cubicBezTo>
                      <a:pt x="11491" y="20303"/>
                      <a:pt x="11877" y="20161"/>
                      <a:pt x="11877" y="19987"/>
                    </a:cubicBezTo>
                    <a:cubicBezTo>
                      <a:pt x="11877" y="19811"/>
                      <a:pt x="11491" y="19670"/>
                      <a:pt x="11008" y="19670"/>
                    </a:cubicBezTo>
                    <a:lnTo>
                      <a:pt x="10744" y="19670"/>
                    </a:lnTo>
                    <a:lnTo>
                      <a:pt x="10744" y="19058"/>
                    </a:lnTo>
                    <a:lnTo>
                      <a:pt x="11008" y="19058"/>
                    </a:lnTo>
                    <a:cubicBezTo>
                      <a:pt x="11491" y="19058"/>
                      <a:pt x="11877" y="18916"/>
                      <a:pt x="11877" y="18742"/>
                    </a:cubicBezTo>
                    <a:cubicBezTo>
                      <a:pt x="11877" y="18567"/>
                      <a:pt x="11491" y="18425"/>
                      <a:pt x="11008" y="18425"/>
                    </a:cubicBezTo>
                    <a:lnTo>
                      <a:pt x="10744" y="18425"/>
                    </a:lnTo>
                    <a:lnTo>
                      <a:pt x="10744" y="18089"/>
                    </a:lnTo>
                    <a:cubicBezTo>
                      <a:pt x="10744" y="18089"/>
                      <a:pt x="9826" y="15927"/>
                      <a:pt x="18643" y="11210"/>
                    </a:cubicBezTo>
                    <a:cubicBezTo>
                      <a:pt x="18643" y="11210"/>
                      <a:pt x="18564" y="11210"/>
                      <a:pt x="18564" y="1121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54" name="Freeform 8"/>
              <p:cNvSpPr/>
              <p:nvPr/>
            </p:nvSpPr>
            <p:spPr>
              <a:xfrm>
                <a:off x="0" y="0"/>
                <a:ext cx="1219879" cy="1451956"/>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10054" y="11488"/>
                    </a:moveTo>
                    <a:cubicBezTo>
                      <a:pt x="9929" y="11595"/>
                      <a:pt x="9806" y="11702"/>
                      <a:pt x="9680" y="11807"/>
                    </a:cubicBezTo>
                    <a:lnTo>
                      <a:pt x="9125" y="12268"/>
                    </a:lnTo>
                    <a:lnTo>
                      <a:pt x="9001" y="12371"/>
                    </a:lnTo>
                    <a:lnTo>
                      <a:pt x="8873" y="12274"/>
                    </a:lnTo>
                    <a:cubicBezTo>
                      <a:pt x="8710" y="12151"/>
                      <a:pt x="8553" y="12023"/>
                      <a:pt x="8393" y="11898"/>
                    </a:cubicBezTo>
                    <a:cubicBezTo>
                      <a:pt x="8270" y="11799"/>
                      <a:pt x="8145" y="11701"/>
                      <a:pt x="8022" y="11602"/>
                    </a:cubicBezTo>
                    <a:cubicBezTo>
                      <a:pt x="7851" y="11744"/>
                      <a:pt x="7680" y="11886"/>
                      <a:pt x="7505" y="12025"/>
                    </a:cubicBezTo>
                    <a:lnTo>
                      <a:pt x="7427" y="12086"/>
                    </a:lnTo>
                    <a:lnTo>
                      <a:pt x="7354" y="12038"/>
                    </a:lnTo>
                    <a:cubicBezTo>
                      <a:pt x="7198" y="11936"/>
                      <a:pt x="7041" y="11835"/>
                      <a:pt x="6886" y="11730"/>
                    </a:cubicBezTo>
                    <a:cubicBezTo>
                      <a:pt x="6753" y="11753"/>
                      <a:pt x="6620" y="11775"/>
                      <a:pt x="6487" y="11795"/>
                    </a:cubicBezTo>
                    <a:cubicBezTo>
                      <a:pt x="6492" y="11820"/>
                      <a:pt x="6496" y="11846"/>
                      <a:pt x="6496" y="11873"/>
                    </a:cubicBezTo>
                    <a:cubicBezTo>
                      <a:pt x="6496" y="12052"/>
                      <a:pt x="6371" y="12205"/>
                      <a:pt x="6192" y="12278"/>
                    </a:cubicBezTo>
                    <a:lnTo>
                      <a:pt x="7854" y="19028"/>
                    </a:lnTo>
                    <a:lnTo>
                      <a:pt x="9412" y="19028"/>
                    </a:lnTo>
                    <a:cubicBezTo>
                      <a:pt x="9412" y="19028"/>
                      <a:pt x="10970" y="19028"/>
                      <a:pt x="10970" y="19028"/>
                    </a:cubicBezTo>
                    <a:lnTo>
                      <a:pt x="12633" y="12278"/>
                    </a:lnTo>
                    <a:cubicBezTo>
                      <a:pt x="12453" y="12205"/>
                      <a:pt x="12328" y="12052"/>
                      <a:pt x="12328" y="11873"/>
                    </a:cubicBezTo>
                    <a:cubicBezTo>
                      <a:pt x="12328" y="11822"/>
                      <a:pt x="12340" y="11774"/>
                      <a:pt x="12358" y="11728"/>
                    </a:cubicBezTo>
                    <a:cubicBezTo>
                      <a:pt x="12318" y="11716"/>
                      <a:pt x="12277" y="11705"/>
                      <a:pt x="12236" y="11693"/>
                    </a:cubicBezTo>
                    <a:cubicBezTo>
                      <a:pt x="12056" y="11637"/>
                      <a:pt x="11875" y="11583"/>
                      <a:pt x="11695" y="11526"/>
                    </a:cubicBezTo>
                    <a:cubicBezTo>
                      <a:pt x="11553" y="11695"/>
                      <a:pt x="11412" y="11865"/>
                      <a:pt x="11265" y="12031"/>
                    </a:cubicBezTo>
                    <a:lnTo>
                      <a:pt x="11183" y="12124"/>
                    </a:lnTo>
                    <a:lnTo>
                      <a:pt x="11065" y="12049"/>
                    </a:lnTo>
                    <a:lnTo>
                      <a:pt x="10814" y="11889"/>
                    </a:lnTo>
                    <a:lnTo>
                      <a:pt x="10701" y="12037"/>
                    </a:lnTo>
                    <a:lnTo>
                      <a:pt x="10552" y="12231"/>
                    </a:lnTo>
                    <a:lnTo>
                      <a:pt x="10413" y="12025"/>
                    </a:lnTo>
                    <a:lnTo>
                      <a:pt x="10170" y="11666"/>
                    </a:lnTo>
                    <a:cubicBezTo>
                      <a:pt x="10130" y="11607"/>
                      <a:pt x="10092" y="11548"/>
                      <a:pt x="10054" y="11488"/>
                    </a:cubicBezTo>
                    <a:close/>
                    <a:moveTo>
                      <a:pt x="10144" y="10971"/>
                    </a:moveTo>
                    <a:lnTo>
                      <a:pt x="10259" y="11156"/>
                    </a:lnTo>
                    <a:cubicBezTo>
                      <a:pt x="10335" y="11278"/>
                      <a:pt x="10413" y="11399"/>
                      <a:pt x="10487" y="11522"/>
                    </a:cubicBezTo>
                    <a:lnTo>
                      <a:pt x="10586" y="11684"/>
                    </a:lnTo>
                    <a:lnTo>
                      <a:pt x="10642" y="11619"/>
                    </a:lnTo>
                    <a:lnTo>
                      <a:pt x="10747" y="11495"/>
                    </a:lnTo>
                    <a:lnTo>
                      <a:pt x="10875" y="11590"/>
                    </a:lnTo>
                    <a:lnTo>
                      <a:pt x="11142" y="11789"/>
                    </a:lnTo>
                    <a:cubicBezTo>
                      <a:pt x="11286" y="11648"/>
                      <a:pt x="11432" y="11509"/>
                      <a:pt x="11578" y="11369"/>
                    </a:cubicBezTo>
                    <a:lnTo>
                      <a:pt x="11633" y="11316"/>
                    </a:lnTo>
                    <a:lnTo>
                      <a:pt x="11699" y="11344"/>
                    </a:lnTo>
                    <a:cubicBezTo>
                      <a:pt x="11895" y="11428"/>
                      <a:pt x="12089" y="11516"/>
                      <a:pt x="12284" y="11602"/>
                    </a:cubicBezTo>
                    <a:cubicBezTo>
                      <a:pt x="12322" y="11620"/>
                      <a:pt x="12359" y="11638"/>
                      <a:pt x="12397" y="11655"/>
                    </a:cubicBezTo>
                    <a:cubicBezTo>
                      <a:pt x="12488" y="11517"/>
                      <a:pt x="12661" y="11423"/>
                      <a:pt x="12863" y="11423"/>
                    </a:cubicBezTo>
                    <a:cubicBezTo>
                      <a:pt x="13158" y="11423"/>
                      <a:pt x="13397" y="11624"/>
                      <a:pt x="13397" y="11873"/>
                    </a:cubicBezTo>
                    <a:cubicBezTo>
                      <a:pt x="13397" y="12116"/>
                      <a:pt x="13167" y="12313"/>
                      <a:pt x="12882" y="12321"/>
                    </a:cubicBezTo>
                    <a:lnTo>
                      <a:pt x="11230" y="19028"/>
                    </a:lnTo>
                    <a:lnTo>
                      <a:pt x="12862" y="19028"/>
                    </a:lnTo>
                    <a:lnTo>
                      <a:pt x="12862" y="20529"/>
                    </a:lnTo>
                    <a:lnTo>
                      <a:pt x="12131" y="21600"/>
                    </a:lnTo>
                    <a:lnTo>
                      <a:pt x="6693" y="21600"/>
                    </a:lnTo>
                    <a:lnTo>
                      <a:pt x="5962" y="20529"/>
                    </a:lnTo>
                    <a:lnTo>
                      <a:pt x="5962" y="19028"/>
                    </a:lnTo>
                    <a:lnTo>
                      <a:pt x="7595" y="19028"/>
                    </a:lnTo>
                    <a:lnTo>
                      <a:pt x="5943" y="12321"/>
                    </a:lnTo>
                    <a:cubicBezTo>
                      <a:pt x="5656" y="12313"/>
                      <a:pt x="5427" y="12116"/>
                      <a:pt x="5427" y="11873"/>
                    </a:cubicBezTo>
                    <a:cubicBezTo>
                      <a:pt x="5427" y="11624"/>
                      <a:pt x="5666" y="11423"/>
                      <a:pt x="5962" y="11423"/>
                    </a:cubicBezTo>
                    <a:cubicBezTo>
                      <a:pt x="6192" y="11423"/>
                      <a:pt x="6387" y="11546"/>
                      <a:pt x="6461" y="11718"/>
                    </a:cubicBezTo>
                    <a:cubicBezTo>
                      <a:pt x="6603" y="11675"/>
                      <a:pt x="6744" y="11633"/>
                      <a:pt x="6886" y="11593"/>
                    </a:cubicBezTo>
                    <a:lnTo>
                      <a:pt x="6916" y="11584"/>
                    </a:lnTo>
                    <a:lnTo>
                      <a:pt x="6953" y="11602"/>
                    </a:lnTo>
                    <a:cubicBezTo>
                      <a:pt x="7102" y="11677"/>
                      <a:pt x="7250" y="11754"/>
                      <a:pt x="7397" y="11830"/>
                    </a:cubicBezTo>
                    <a:cubicBezTo>
                      <a:pt x="7565" y="11663"/>
                      <a:pt x="7738" y="11499"/>
                      <a:pt x="7909" y="11334"/>
                    </a:cubicBezTo>
                    <a:lnTo>
                      <a:pt x="8003" y="11243"/>
                    </a:lnTo>
                    <a:lnTo>
                      <a:pt x="8123" y="11326"/>
                    </a:lnTo>
                    <a:cubicBezTo>
                      <a:pt x="8292" y="11443"/>
                      <a:pt x="8456" y="11564"/>
                      <a:pt x="8622" y="11683"/>
                    </a:cubicBezTo>
                    <a:cubicBezTo>
                      <a:pt x="8743" y="11771"/>
                      <a:pt x="8864" y="11858"/>
                      <a:pt x="8985" y="11946"/>
                    </a:cubicBezTo>
                    <a:lnTo>
                      <a:pt x="9411" y="11581"/>
                    </a:lnTo>
                    <a:cubicBezTo>
                      <a:pt x="9594" y="11426"/>
                      <a:pt x="9780" y="11274"/>
                      <a:pt x="9965" y="11120"/>
                    </a:cubicBezTo>
                    <a:close/>
                    <a:moveTo>
                      <a:pt x="18485" y="10349"/>
                    </a:moveTo>
                    <a:cubicBezTo>
                      <a:pt x="18485" y="10349"/>
                      <a:pt x="18485" y="10349"/>
                      <a:pt x="18486" y="10349"/>
                    </a:cubicBezTo>
                    <a:lnTo>
                      <a:pt x="20992" y="10352"/>
                    </a:lnTo>
                    <a:cubicBezTo>
                      <a:pt x="21298" y="10352"/>
                      <a:pt x="21546" y="10562"/>
                      <a:pt x="21546" y="10819"/>
                    </a:cubicBezTo>
                    <a:cubicBezTo>
                      <a:pt x="21545" y="11077"/>
                      <a:pt x="21297" y="11285"/>
                      <a:pt x="20992" y="11285"/>
                    </a:cubicBezTo>
                    <a:cubicBezTo>
                      <a:pt x="20991" y="11285"/>
                      <a:pt x="20991" y="11285"/>
                      <a:pt x="20991" y="11285"/>
                    </a:cubicBezTo>
                    <a:lnTo>
                      <a:pt x="18484" y="11282"/>
                    </a:lnTo>
                    <a:cubicBezTo>
                      <a:pt x="18178" y="11281"/>
                      <a:pt x="17931" y="11072"/>
                      <a:pt x="17931" y="10815"/>
                    </a:cubicBezTo>
                    <a:cubicBezTo>
                      <a:pt x="17931" y="10557"/>
                      <a:pt x="18179" y="10349"/>
                      <a:pt x="18485" y="10349"/>
                    </a:cubicBezTo>
                    <a:close/>
                    <a:moveTo>
                      <a:pt x="554" y="3620"/>
                    </a:moveTo>
                    <a:cubicBezTo>
                      <a:pt x="695" y="3620"/>
                      <a:pt x="837" y="3666"/>
                      <a:pt x="945" y="3757"/>
                    </a:cubicBezTo>
                    <a:cubicBezTo>
                      <a:pt x="945" y="3757"/>
                      <a:pt x="2510" y="5071"/>
                      <a:pt x="2510" y="5071"/>
                    </a:cubicBezTo>
                    <a:cubicBezTo>
                      <a:pt x="2726" y="5253"/>
                      <a:pt x="2727" y="5548"/>
                      <a:pt x="2511" y="5731"/>
                    </a:cubicBezTo>
                    <a:cubicBezTo>
                      <a:pt x="2402" y="5822"/>
                      <a:pt x="2260" y="5868"/>
                      <a:pt x="2118" y="5868"/>
                    </a:cubicBezTo>
                    <a:cubicBezTo>
                      <a:pt x="1977" y="5868"/>
                      <a:pt x="1835" y="5822"/>
                      <a:pt x="1727" y="5732"/>
                    </a:cubicBezTo>
                    <a:lnTo>
                      <a:pt x="163" y="4417"/>
                    </a:lnTo>
                    <a:cubicBezTo>
                      <a:pt x="-54" y="4235"/>
                      <a:pt x="-54" y="3940"/>
                      <a:pt x="162" y="3757"/>
                    </a:cubicBezTo>
                    <a:cubicBezTo>
                      <a:pt x="270" y="3666"/>
                      <a:pt x="412" y="3620"/>
                      <a:pt x="554" y="3620"/>
                    </a:cubicBezTo>
                    <a:close/>
                    <a:moveTo>
                      <a:pt x="17711" y="3145"/>
                    </a:moveTo>
                    <a:cubicBezTo>
                      <a:pt x="17852" y="3145"/>
                      <a:pt x="17994" y="3191"/>
                      <a:pt x="18102" y="3282"/>
                    </a:cubicBezTo>
                    <a:cubicBezTo>
                      <a:pt x="18318" y="3464"/>
                      <a:pt x="18318" y="3760"/>
                      <a:pt x="18101" y="3942"/>
                    </a:cubicBezTo>
                    <a:lnTo>
                      <a:pt x="16531" y="5260"/>
                    </a:lnTo>
                    <a:cubicBezTo>
                      <a:pt x="16423" y="5351"/>
                      <a:pt x="16282" y="5396"/>
                      <a:pt x="16140" y="5396"/>
                    </a:cubicBezTo>
                    <a:cubicBezTo>
                      <a:pt x="15998" y="5396"/>
                      <a:pt x="15856" y="5351"/>
                      <a:pt x="15748" y="5259"/>
                    </a:cubicBezTo>
                    <a:cubicBezTo>
                      <a:pt x="15532" y="5077"/>
                      <a:pt x="15533" y="4782"/>
                      <a:pt x="15749" y="4600"/>
                    </a:cubicBezTo>
                    <a:lnTo>
                      <a:pt x="17319" y="3281"/>
                    </a:lnTo>
                    <a:cubicBezTo>
                      <a:pt x="17427" y="3190"/>
                      <a:pt x="17569" y="3145"/>
                      <a:pt x="17711" y="3145"/>
                    </a:cubicBezTo>
                    <a:close/>
                    <a:moveTo>
                      <a:pt x="9328" y="0"/>
                    </a:moveTo>
                    <a:cubicBezTo>
                      <a:pt x="9328" y="0"/>
                      <a:pt x="9328" y="0"/>
                      <a:pt x="9329" y="0"/>
                    </a:cubicBezTo>
                    <a:cubicBezTo>
                      <a:pt x="9634" y="0"/>
                      <a:pt x="9882" y="210"/>
                      <a:pt x="9882" y="467"/>
                    </a:cubicBezTo>
                    <a:lnTo>
                      <a:pt x="9878" y="2460"/>
                    </a:lnTo>
                    <a:cubicBezTo>
                      <a:pt x="9877" y="2717"/>
                      <a:pt x="9630" y="2926"/>
                      <a:pt x="9324" y="2926"/>
                    </a:cubicBezTo>
                    <a:cubicBezTo>
                      <a:pt x="9324" y="2926"/>
                      <a:pt x="9323" y="2926"/>
                      <a:pt x="9323" y="2926"/>
                    </a:cubicBezTo>
                    <a:cubicBezTo>
                      <a:pt x="9017" y="2925"/>
                      <a:pt x="8770" y="2716"/>
                      <a:pt x="8770" y="2459"/>
                    </a:cubicBezTo>
                    <a:lnTo>
                      <a:pt x="8774" y="466"/>
                    </a:lnTo>
                    <a:cubicBezTo>
                      <a:pt x="8774" y="208"/>
                      <a:pt x="9022" y="0"/>
                      <a:pt x="9328"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55" name="Freeform 9"/>
              <p:cNvSpPr/>
              <p:nvPr/>
            </p:nvSpPr>
            <p:spPr>
              <a:xfrm>
                <a:off x="317105" y="1297903"/>
                <a:ext cx="432226" cy="167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497" y="18038"/>
                    </a:moveTo>
                    <a:lnTo>
                      <a:pt x="18944" y="18038"/>
                    </a:lnTo>
                    <a:cubicBezTo>
                      <a:pt x="19304" y="18038"/>
                      <a:pt x="19598" y="18839"/>
                      <a:pt x="19598" y="19821"/>
                    </a:cubicBezTo>
                    <a:cubicBezTo>
                      <a:pt x="19598" y="20805"/>
                      <a:pt x="19304" y="21600"/>
                      <a:pt x="18944" y="21600"/>
                    </a:cubicBezTo>
                    <a:lnTo>
                      <a:pt x="2497" y="21600"/>
                    </a:lnTo>
                    <a:cubicBezTo>
                      <a:pt x="2134" y="21600"/>
                      <a:pt x="1843" y="20805"/>
                      <a:pt x="1843" y="19821"/>
                    </a:cubicBezTo>
                    <a:cubicBezTo>
                      <a:pt x="1843" y="18839"/>
                      <a:pt x="2134" y="18038"/>
                      <a:pt x="2497" y="18038"/>
                    </a:cubicBezTo>
                    <a:close/>
                    <a:moveTo>
                      <a:pt x="794" y="8544"/>
                    </a:moveTo>
                    <a:lnTo>
                      <a:pt x="20803" y="8544"/>
                    </a:lnTo>
                    <a:cubicBezTo>
                      <a:pt x="21246" y="8544"/>
                      <a:pt x="21600" y="9514"/>
                      <a:pt x="21600" y="10714"/>
                    </a:cubicBezTo>
                    <a:cubicBezTo>
                      <a:pt x="21600" y="11908"/>
                      <a:pt x="21246" y="12878"/>
                      <a:pt x="20803" y="12878"/>
                    </a:cubicBezTo>
                    <a:lnTo>
                      <a:pt x="794" y="12878"/>
                    </a:lnTo>
                    <a:cubicBezTo>
                      <a:pt x="357" y="12878"/>
                      <a:pt x="0" y="11908"/>
                      <a:pt x="0" y="10714"/>
                    </a:cubicBezTo>
                    <a:cubicBezTo>
                      <a:pt x="0" y="9514"/>
                      <a:pt x="357" y="8544"/>
                      <a:pt x="794" y="8544"/>
                    </a:cubicBezTo>
                    <a:close/>
                    <a:moveTo>
                      <a:pt x="794" y="0"/>
                    </a:moveTo>
                    <a:lnTo>
                      <a:pt x="20803" y="0"/>
                    </a:lnTo>
                    <a:cubicBezTo>
                      <a:pt x="21246" y="0"/>
                      <a:pt x="21600" y="972"/>
                      <a:pt x="21600" y="2171"/>
                    </a:cubicBezTo>
                    <a:cubicBezTo>
                      <a:pt x="21600" y="3363"/>
                      <a:pt x="21246" y="4336"/>
                      <a:pt x="20803" y="4336"/>
                    </a:cubicBezTo>
                    <a:lnTo>
                      <a:pt x="794" y="4336"/>
                    </a:lnTo>
                    <a:cubicBezTo>
                      <a:pt x="357" y="4336"/>
                      <a:pt x="0" y="3363"/>
                      <a:pt x="0" y="2171"/>
                    </a:cubicBezTo>
                    <a:cubicBezTo>
                      <a:pt x="0" y="972"/>
                      <a:pt x="357" y="0"/>
                      <a:pt x="794" y="0"/>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271" name="Group 25"/>
          <p:cNvGrpSpPr/>
          <p:nvPr/>
        </p:nvGrpSpPr>
        <p:grpSpPr>
          <a:xfrm>
            <a:off x="1550706" y="2451673"/>
            <a:ext cx="1868125" cy="2136975"/>
            <a:chOff x="0" y="0"/>
            <a:chExt cx="1868124" cy="2136974"/>
          </a:xfrm>
        </p:grpSpPr>
        <p:grpSp>
          <p:nvGrpSpPr>
            <p:cNvPr id="5263" name="Group 26"/>
            <p:cNvGrpSpPr/>
            <p:nvPr/>
          </p:nvGrpSpPr>
          <p:grpSpPr>
            <a:xfrm>
              <a:off x="63157" y="0"/>
              <a:ext cx="1804968" cy="2136975"/>
              <a:chOff x="0" y="0"/>
              <a:chExt cx="1804966" cy="2136974"/>
            </a:xfrm>
          </p:grpSpPr>
          <p:sp>
            <p:nvSpPr>
              <p:cNvPr id="5258" name="Freeform 34"/>
              <p:cNvSpPr/>
              <p:nvPr/>
            </p:nvSpPr>
            <p:spPr>
              <a:xfrm rot="1560145">
                <a:off x="345793" y="151206"/>
                <a:ext cx="1113381" cy="18345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1" y="10261"/>
                    </a:moveTo>
                    <a:lnTo>
                      <a:pt x="4509" y="10979"/>
                    </a:lnTo>
                    <a:lnTo>
                      <a:pt x="4509" y="10445"/>
                    </a:lnTo>
                    <a:lnTo>
                      <a:pt x="9178" y="10445"/>
                    </a:lnTo>
                    <a:lnTo>
                      <a:pt x="9178" y="12112"/>
                    </a:lnTo>
                    <a:lnTo>
                      <a:pt x="9641" y="12225"/>
                    </a:lnTo>
                    <a:lnTo>
                      <a:pt x="9178" y="12930"/>
                    </a:lnTo>
                    <a:lnTo>
                      <a:pt x="7830" y="12930"/>
                    </a:lnTo>
                    <a:lnTo>
                      <a:pt x="7830" y="14526"/>
                    </a:lnTo>
                    <a:cubicBezTo>
                      <a:pt x="7830" y="14628"/>
                      <a:pt x="7764" y="14730"/>
                      <a:pt x="7636" y="14808"/>
                    </a:cubicBezTo>
                    <a:cubicBezTo>
                      <a:pt x="7508" y="14886"/>
                      <a:pt x="7341" y="14925"/>
                      <a:pt x="7172" y="14925"/>
                    </a:cubicBezTo>
                    <a:lnTo>
                      <a:pt x="6514" y="14925"/>
                    </a:lnTo>
                    <a:cubicBezTo>
                      <a:pt x="6347" y="14925"/>
                      <a:pt x="6177" y="14886"/>
                      <a:pt x="6048" y="14808"/>
                    </a:cubicBezTo>
                    <a:cubicBezTo>
                      <a:pt x="5920" y="14730"/>
                      <a:pt x="5856" y="14628"/>
                      <a:pt x="5856" y="14526"/>
                    </a:cubicBezTo>
                    <a:lnTo>
                      <a:pt x="5856" y="12930"/>
                    </a:lnTo>
                    <a:lnTo>
                      <a:pt x="4483" y="12930"/>
                    </a:lnTo>
                    <a:lnTo>
                      <a:pt x="3497" y="12360"/>
                    </a:lnTo>
                    <a:lnTo>
                      <a:pt x="1686" y="13516"/>
                    </a:lnTo>
                    <a:cubicBezTo>
                      <a:pt x="1568" y="13591"/>
                      <a:pt x="1406" y="13638"/>
                      <a:pt x="1227" y="13641"/>
                    </a:cubicBezTo>
                    <a:cubicBezTo>
                      <a:pt x="1046" y="13643"/>
                      <a:pt x="879" y="13601"/>
                      <a:pt x="756" y="13530"/>
                    </a:cubicBezTo>
                    <a:cubicBezTo>
                      <a:pt x="756" y="13530"/>
                      <a:pt x="281" y="13255"/>
                      <a:pt x="281" y="13255"/>
                    </a:cubicBezTo>
                    <a:cubicBezTo>
                      <a:pt x="157" y="13184"/>
                      <a:pt x="79" y="13086"/>
                      <a:pt x="76" y="12976"/>
                    </a:cubicBezTo>
                    <a:cubicBezTo>
                      <a:pt x="71" y="12865"/>
                      <a:pt x="141" y="12764"/>
                      <a:pt x="256" y="12690"/>
                    </a:cubicBezTo>
                    <a:lnTo>
                      <a:pt x="2071" y="11535"/>
                    </a:lnTo>
                    <a:lnTo>
                      <a:pt x="1158" y="10982"/>
                    </a:lnTo>
                    <a:lnTo>
                      <a:pt x="1087" y="10965"/>
                    </a:lnTo>
                    <a:lnTo>
                      <a:pt x="1099" y="10947"/>
                    </a:lnTo>
                    <a:lnTo>
                      <a:pt x="1091" y="10942"/>
                    </a:lnTo>
                    <a:lnTo>
                      <a:pt x="1101" y="10944"/>
                    </a:lnTo>
                    <a:close/>
                    <a:moveTo>
                      <a:pt x="10093" y="5680"/>
                    </a:moveTo>
                    <a:cubicBezTo>
                      <a:pt x="16449" y="5680"/>
                      <a:pt x="21600" y="9253"/>
                      <a:pt x="21600" y="13661"/>
                    </a:cubicBezTo>
                    <a:cubicBezTo>
                      <a:pt x="21600" y="17791"/>
                      <a:pt x="17077" y="21187"/>
                      <a:pt x="11278" y="21600"/>
                    </a:cubicBezTo>
                    <a:lnTo>
                      <a:pt x="11278" y="18368"/>
                    </a:lnTo>
                    <a:lnTo>
                      <a:pt x="8582" y="18368"/>
                    </a:lnTo>
                    <a:lnTo>
                      <a:pt x="8582" y="18868"/>
                    </a:lnTo>
                    <a:lnTo>
                      <a:pt x="5032" y="18868"/>
                    </a:lnTo>
                    <a:lnTo>
                      <a:pt x="5032" y="18368"/>
                    </a:lnTo>
                    <a:lnTo>
                      <a:pt x="3521" y="18368"/>
                    </a:lnTo>
                    <a:lnTo>
                      <a:pt x="3521" y="17770"/>
                    </a:lnTo>
                    <a:lnTo>
                      <a:pt x="5032" y="17770"/>
                    </a:lnTo>
                    <a:lnTo>
                      <a:pt x="5032" y="17271"/>
                    </a:lnTo>
                    <a:lnTo>
                      <a:pt x="8582" y="17271"/>
                    </a:lnTo>
                    <a:lnTo>
                      <a:pt x="8582" y="17770"/>
                    </a:lnTo>
                    <a:lnTo>
                      <a:pt x="11278" y="17770"/>
                    </a:lnTo>
                    <a:lnTo>
                      <a:pt x="11278" y="17172"/>
                    </a:lnTo>
                    <a:lnTo>
                      <a:pt x="10093" y="17172"/>
                    </a:lnTo>
                    <a:lnTo>
                      <a:pt x="10093" y="16573"/>
                    </a:lnTo>
                    <a:lnTo>
                      <a:pt x="0" y="16573"/>
                    </a:lnTo>
                    <a:lnTo>
                      <a:pt x="0" y="15775"/>
                    </a:lnTo>
                    <a:lnTo>
                      <a:pt x="14384" y="15775"/>
                    </a:lnTo>
                    <a:lnTo>
                      <a:pt x="14384" y="17770"/>
                    </a:lnTo>
                    <a:lnTo>
                      <a:pt x="15694" y="17770"/>
                    </a:lnTo>
                    <a:cubicBezTo>
                      <a:pt x="17409" y="17056"/>
                      <a:pt x="18596" y="15485"/>
                      <a:pt x="18596" y="13661"/>
                    </a:cubicBezTo>
                    <a:cubicBezTo>
                      <a:pt x="18596" y="11164"/>
                      <a:pt x="16370" y="9139"/>
                      <a:pt x="13624" y="9139"/>
                    </a:cubicBezTo>
                    <a:cubicBezTo>
                      <a:pt x="12243" y="9139"/>
                      <a:pt x="10997" y="9649"/>
                      <a:pt x="10093" y="10473"/>
                    </a:cubicBezTo>
                    <a:close/>
                    <a:moveTo>
                      <a:pt x="4529" y="0"/>
                    </a:moveTo>
                    <a:lnTo>
                      <a:pt x="9197" y="0"/>
                    </a:lnTo>
                    <a:cubicBezTo>
                      <a:pt x="9197" y="0"/>
                      <a:pt x="9197" y="2483"/>
                      <a:pt x="9197" y="2483"/>
                    </a:cubicBezTo>
                    <a:lnTo>
                      <a:pt x="4529" y="2483"/>
                    </a:ln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59" name="Shape 10"/>
              <p:cNvSpPr/>
              <p:nvPr/>
            </p:nvSpPr>
            <p:spPr>
              <a:xfrm rot="1560145">
                <a:off x="709515" y="308650"/>
                <a:ext cx="338757" cy="6837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lnTo>
                      <a:pt x="0" y="21600"/>
                    </a:lnTo>
                    <a:cubicBezTo>
                      <a:pt x="0" y="21600"/>
                      <a:pt x="0" y="0"/>
                      <a:pt x="0"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60" name="Shape 11"/>
              <p:cNvSpPr/>
              <p:nvPr/>
            </p:nvSpPr>
            <p:spPr>
              <a:xfrm rot="1560145">
                <a:off x="998377" y="103242"/>
                <a:ext cx="271089" cy="542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61" name="Shape 12"/>
              <p:cNvSpPr/>
              <p:nvPr/>
            </p:nvSpPr>
            <p:spPr>
              <a:xfrm rot="1560145">
                <a:off x="909387" y="510593"/>
                <a:ext cx="304385" cy="304327"/>
              </a:xfrm>
              <a:prstGeom prst="ellipse">
                <a:avLst/>
              </a:pr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62" name="Shape 13"/>
              <p:cNvSpPr/>
              <p:nvPr/>
            </p:nvSpPr>
            <p:spPr>
              <a:xfrm rot="1560145">
                <a:off x="999777" y="597093"/>
                <a:ext cx="128430" cy="1283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0"/>
                    </a:moveTo>
                    <a:cubicBezTo>
                      <a:pt x="16781" y="0"/>
                      <a:pt x="21600" y="4834"/>
                      <a:pt x="21600" y="10801"/>
                    </a:cubicBezTo>
                    <a:cubicBezTo>
                      <a:pt x="21600" y="16771"/>
                      <a:pt x="16781" y="21600"/>
                      <a:pt x="10807" y="21600"/>
                    </a:cubicBezTo>
                    <a:cubicBezTo>
                      <a:pt x="4844" y="21600"/>
                      <a:pt x="0" y="16771"/>
                      <a:pt x="0" y="10801"/>
                    </a:cubicBezTo>
                    <a:cubicBezTo>
                      <a:pt x="0" y="4834"/>
                      <a:pt x="4844" y="0"/>
                      <a:pt x="10807"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270" name="Group 27"/>
            <p:cNvGrpSpPr/>
            <p:nvPr/>
          </p:nvGrpSpPr>
          <p:grpSpPr>
            <a:xfrm>
              <a:off x="-1" y="839626"/>
              <a:ext cx="1651213" cy="1148263"/>
              <a:chOff x="0" y="0"/>
              <a:chExt cx="1651211" cy="1148262"/>
            </a:xfrm>
          </p:grpSpPr>
          <p:sp>
            <p:nvSpPr>
              <p:cNvPr id="5264" name="Shape 14"/>
              <p:cNvSpPr/>
              <p:nvPr/>
            </p:nvSpPr>
            <p:spPr>
              <a:xfrm rot="21083148">
                <a:off x="1262387" y="715202"/>
                <a:ext cx="319643" cy="3146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747"/>
                    </a:moveTo>
                    <a:cubicBezTo>
                      <a:pt x="17600" y="9265"/>
                      <a:pt x="12744" y="0"/>
                      <a:pt x="12744" y="0"/>
                    </a:cubicBezTo>
                    <a:lnTo>
                      <a:pt x="3905" y="7417"/>
                    </a:lnTo>
                    <a:lnTo>
                      <a:pt x="0" y="17986"/>
                    </a:lnTo>
                    <a:cubicBezTo>
                      <a:pt x="0" y="17986"/>
                      <a:pt x="10021" y="19806"/>
                      <a:pt x="17443" y="21600"/>
                    </a:cubicBezTo>
                    <a:cubicBezTo>
                      <a:pt x="17443" y="21600"/>
                      <a:pt x="21600" y="15747"/>
                      <a:pt x="21600" y="15747"/>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65" name="Shape 15"/>
              <p:cNvSpPr/>
              <p:nvPr/>
            </p:nvSpPr>
            <p:spPr>
              <a:xfrm rot="21083148">
                <a:off x="1539789" y="920440"/>
                <a:ext cx="104373" cy="101998"/>
              </a:xfrm>
              <a:custGeom>
                <a:avLst/>
                <a:gdLst/>
                <a:ahLst/>
                <a:cxnLst>
                  <a:cxn ang="0">
                    <a:pos x="wd2" y="hd2"/>
                  </a:cxn>
                  <a:cxn ang="5400000">
                    <a:pos x="wd2" y="hd2"/>
                  </a:cxn>
                  <a:cxn ang="10800000">
                    <a:pos x="wd2" y="hd2"/>
                  </a:cxn>
                  <a:cxn ang="16200000">
                    <a:pos x="wd2" y="hd2"/>
                  </a:cxn>
                </a:cxnLst>
                <a:rect l="0" t="0" r="r" b="b"/>
                <a:pathLst>
                  <a:path w="19052" h="19683" fill="norm" stroke="1" extrusionOk="0">
                    <a:moveTo>
                      <a:pt x="11490" y="19263"/>
                    </a:moveTo>
                    <a:cubicBezTo>
                      <a:pt x="21600" y="21600"/>
                      <a:pt x="19279" y="13568"/>
                      <a:pt x="17419" y="10438"/>
                    </a:cubicBezTo>
                    <a:cubicBezTo>
                      <a:pt x="15914" y="7901"/>
                      <a:pt x="13747" y="4250"/>
                      <a:pt x="11227" y="0"/>
                    </a:cubicBezTo>
                    <a:lnTo>
                      <a:pt x="0" y="16455"/>
                    </a:lnTo>
                    <a:cubicBezTo>
                      <a:pt x="4589" y="17610"/>
                      <a:pt x="8589" y="18592"/>
                      <a:pt x="11490" y="19263"/>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66" name="Shape 16"/>
              <p:cNvSpPr/>
              <p:nvPr/>
            </p:nvSpPr>
            <p:spPr>
              <a:xfrm rot="21083148">
                <a:off x="210874" y="83992"/>
                <a:ext cx="1195373" cy="980278"/>
              </a:xfrm>
              <a:custGeom>
                <a:avLst/>
                <a:gdLst/>
                <a:ahLst/>
                <a:cxnLst>
                  <a:cxn ang="0">
                    <a:pos x="wd2" y="hd2"/>
                  </a:cxn>
                  <a:cxn ang="5400000">
                    <a:pos x="wd2" y="hd2"/>
                  </a:cxn>
                  <a:cxn ang="10800000">
                    <a:pos x="wd2" y="hd2"/>
                  </a:cxn>
                  <a:cxn ang="16200000">
                    <a:pos x="wd2" y="hd2"/>
                  </a:cxn>
                </a:cxnLst>
                <a:rect l="0" t="0" r="r" b="b"/>
                <a:pathLst>
                  <a:path w="21398" h="21283" fill="norm" stroke="1" extrusionOk="0">
                    <a:moveTo>
                      <a:pt x="2500" y="547"/>
                    </a:moveTo>
                    <a:cubicBezTo>
                      <a:pt x="2233" y="997"/>
                      <a:pt x="2221" y="1558"/>
                      <a:pt x="2410" y="1974"/>
                    </a:cubicBezTo>
                    <a:cubicBezTo>
                      <a:pt x="2063" y="1826"/>
                      <a:pt x="1626" y="2016"/>
                      <a:pt x="1357" y="2468"/>
                    </a:cubicBezTo>
                    <a:cubicBezTo>
                      <a:pt x="1042" y="2999"/>
                      <a:pt x="1079" y="3685"/>
                      <a:pt x="1440" y="4001"/>
                    </a:cubicBezTo>
                    <a:cubicBezTo>
                      <a:pt x="1079" y="3685"/>
                      <a:pt x="530" y="3859"/>
                      <a:pt x="215" y="4390"/>
                    </a:cubicBezTo>
                    <a:cubicBezTo>
                      <a:pt x="-101" y="4921"/>
                      <a:pt x="-64" y="5607"/>
                      <a:pt x="297" y="5923"/>
                    </a:cubicBezTo>
                    <a:lnTo>
                      <a:pt x="17672" y="21126"/>
                    </a:lnTo>
                    <a:cubicBezTo>
                      <a:pt x="18033" y="21442"/>
                      <a:pt x="18582" y="21268"/>
                      <a:pt x="18897" y="20737"/>
                    </a:cubicBezTo>
                    <a:cubicBezTo>
                      <a:pt x="19213" y="20207"/>
                      <a:pt x="19176" y="19520"/>
                      <a:pt x="18815" y="19204"/>
                    </a:cubicBezTo>
                    <a:cubicBezTo>
                      <a:pt x="19176" y="19520"/>
                      <a:pt x="19725" y="19346"/>
                      <a:pt x="20040" y="18816"/>
                    </a:cubicBezTo>
                    <a:cubicBezTo>
                      <a:pt x="20308" y="18366"/>
                      <a:pt x="20319" y="17806"/>
                      <a:pt x="20098" y="17453"/>
                    </a:cubicBezTo>
                    <a:cubicBezTo>
                      <a:pt x="20478" y="17536"/>
                      <a:pt x="20915" y="17346"/>
                      <a:pt x="21183" y="16894"/>
                    </a:cubicBezTo>
                    <a:cubicBezTo>
                      <a:pt x="21499" y="16363"/>
                      <a:pt x="21462" y="15677"/>
                      <a:pt x="21101" y="15361"/>
                    </a:cubicBezTo>
                    <a:lnTo>
                      <a:pt x="3726" y="158"/>
                    </a:lnTo>
                    <a:cubicBezTo>
                      <a:pt x="3365" y="-158"/>
                      <a:pt x="2816" y="16"/>
                      <a:pt x="2500" y="54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67" name="Shape 17"/>
              <p:cNvSpPr/>
              <p:nvPr/>
            </p:nvSpPr>
            <p:spPr>
              <a:xfrm rot="21083148">
                <a:off x="277117" y="173091"/>
                <a:ext cx="1067699" cy="803245"/>
              </a:xfrm>
              <a:custGeom>
                <a:avLst/>
                <a:gdLst/>
                <a:ahLst/>
                <a:cxnLst>
                  <a:cxn ang="0">
                    <a:pos x="wd2" y="hd2"/>
                  </a:cxn>
                  <a:cxn ang="5400000">
                    <a:pos x="wd2" y="hd2"/>
                  </a:cxn>
                  <a:cxn ang="10800000">
                    <a:pos x="wd2" y="hd2"/>
                  </a:cxn>
                  <a:cxn ang="16200000">
                    <a:pos x="wd2" y="hd2"/>
                  </a:cxn>
                </a:cxnLst>
                <a:rect l="0" t="0" r="r" b="b"/>
                <a:pathLst>
                  <a:path w="21374" h="21215" fill="norm" stroke="1" extrusionOk="0">
                    <a:moveTo>
                      <a:pt x="332" y="2529"/>
                    </a:moveTo>
                    <a:cubicBezTo>
                      <a:pt x="-72" y="2145"/>
                      <a:pt x="-113" y="1310"/>
                      <a:pt x="240" y="664"/>
                    </a:cubicBezTo>
                    <a:cubicBezTo>
                      <a:pt x="593" y="19"/>
                      <a:pt x="1207" y="-193"/>
                      <a:pt x="1611" y="191"/>
                    </a:cubicBezTo>
                    <a:lnTo>
                      <a:pt x="21042" y="18685"/>
                    </a:lnTo>
                    <a:cubicBezTo>
                      <a:pt x="21446" y="19069"/>
                      <a:pt x="21487" y="19904"/>
                      <a:pt x="21134" y="20550"/>
                    </a:cubicBezTo>
                    <a:cubicBezTo>
                      <a:pt x="20781" y="21195"/>
                      <a:pt x="20167" y="21407"/>
                      <a:pt x="19764" y="21023"/>
                    </a:cubicBezTo>
                    <a:cubicBezTo>
                      <a:pt x="19764" y="21023"/>
                      <a:pt x="332" y="2529"/>
                      <a:pt x="332" y="2529"/>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68" name="Shape 18"/>
              <p:cNvSpPr/>
              <p:nvPr/>
            </p:nvSpPr>
            <p:spPr>
              <a:xfrm rot="21083148">
                <a:off x="140144" y="142319"/>
                <a:ext cx="256489" cy="312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69" y="21600"/>
                    </a:moveTo>
                    <a:lnTo>
                      <a:pt x="21600" y="3240"/>
                    </a:lnTo>
                    <a:lnTo>
                      <a:pt x="16131" y="0"/>
                    </a:lnTo>
                    <a:lnTo>
                      <a:pt x="0" y="18360"/>
                    </a:lnTo>
                    <a:cubicBezTo>
                      <a:pt x="0" y="18360"/>
                      <a:pt x="5469" y="21600"/>
                      <a:pt x="5469"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69" name="Shape 19"/>
              <p:cNvSpPr/>
              <p:nvPr/>
            </p:nvSpPr>
            <p:spPr>
              <a:xfrm rot="21083148">
                <a:off x="23205" y="86049"/>
                <a:ext cx="299587" cy="332421"/>
              </a:xfrm>
              <a:custGeom>
                <a:avLst/>
                <a:gdLst/>
                <a:ahLst/>
                <a:cxnLst>
                  <a:cxn ang="0">
                    <a:pos x="wd2" y="hd2"/>
                  </a:cxn>
                  <a:cxn ang="5400000">
                    <a:pos x="wd2" y="hd2"/>
                  </a:cxn>
                  <a:cxn ang="10800000">
                    <a:pos x="wd2" y="hd2"/>
                  </a:cxn>
                  <a:cxn ang="16200000">
                    <a:pos x="wd2" y="hd2"/>
                  </a:cxn>
                </a:cxnLst>
                <a:rect l="0" t="0" r="r" b="b"/>
                <a:pathLst>
                  <a:path w="20652" h="20318" fill="norm" stroke="1" extrusionOk="0">
                    <a:moveTo>
                      <a:pt x="7448" y="20318"/>
                    </a:moveTo>
                    <a:lnTo>
                      <a:pt x="20652" y="4089"/>
                    </a:lnTo>
                    <a:lnTo>
                      <a:pt x="15978" y="1099"/>
                    </a:lnTo>
                    <a:lnTo>
                      <a:pt x="15973" y="1106"/>
                    </a:lnTo>
                    <a:cubicBezTo>
                      <a:pt x="15904" y="1058"/>
                      <a:pt x="15837" y="1008"/>
                      <a:pt x="15765" y="963"/>
                    </a:cubicBezTo>
                    <a:cubicBezTo>
                      <a:pt x="12256" y="-1282"/>
                      <a:pt x="6455" y="531"/>
                      <a:pt x="2809" y="5013"/>
                    </a:cubicBezTo>
                    <a:cubicBezTo>
                      <a:pt x="-837" y="9495"/>
                      <a:pt x="-948" y="14947"/>
                      <a:pt x="2561" y="17192"/>
                    </a:cubicBezTo>
                    <a:cubicBezTo>
                      <a:pt x="2633" y="17238"/>
                      <a:pt x="2707" y="17279"/>
                      <a:pt x="2780" y="17322"/>
                    </a:cubicBezTo>
                    <a:lnTo>
                      <a:pt x="2774" y="17328"/>
                    </a:lnTo>
                    <a:cubicBezTo>
                      <a:pt x="2774" y="17328"/>
                      <a:pt x="7448" y="20318"/>
                      <a:pt x="7448" y="20318"/>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337" name="Group 39"/>
          <p:cNvGrpSpPr/>
          <p:nvPr/>
        </p:nvGrpSpPr>
        <p:grpSpPr>
          <a:xfrm>
            <a:off x="8952768" y="2891821"/>
            <a:ext cx="2085053" cy="1491525"/>
            <a:chOff x="0" y="0"/>
            <a:chExt cx="2085051" cy="1491524"/>
          </a:xfrm>
        </p:grpSpPr>
        <p:grpSp>
          <p:nvGrpSpPr>
            <p:cNvPr id="5313" name="Group 40"/>
            <p:cNvGrpSpPr/>
            <p:nvPr/>
          </p:nvGrpSpPr>
          <p:grpSpPr>
            <a:xfrm>
              <a:off x="533257" y="-1"/>
              <a:ext cx="1551795" cy="1491526"/>
              <a:chOff x="0" y="0"/>
              <a:chExt cx="1551794" cy="1491524"/>
            </a:xfrm>
          </p:grpSpPr>
          <p:sp>
            <p:nvSpPr>
              <p:cNvPr id="5272" name="Shape 6"/>
              <p:cNvSpPr/>
              <p:nvPr/>
            </p:nvSpPr>
            <p:spPr>
              <a:xfrm>
                <a:off x="134132" y="110062"/>
                <a:ext cx="1292690" cy="1246982"/>
              </a:xfrm>
              <a:custGeom>
                <a:avLst/>
                <a:gdLst/>
                <a:ahLst/>
                <a:cxnLst>
                  <a:cxn ang="0">
                    <a:pos x="wd2" y="hd2"/>
                  </a:cxn>
                  <a:cxn ang="5400000">
                    <a:pos x="wd2" y="hd2"/>
                  </a:cxn>
                  <a:cxn ang="10800000">
                    <a:pos x="wd2" y="hd2"/>
                  </a:cxn>
                  <a:cxn ang="16200000">
                    <a:pos x="wd2" y="hd2"/>
                  </a:cxn>
                </a:cxnLst>
                <a:rect l="0" t="0" r="r" b="b"/>
                <a:pathLst>
                  <a:path w="20008" h="20180" fill="norm" stroke="1" extrusionOk="0">
                    <a:moveTo>
                      <a:pt x="19942" y="13030"/>
                    </a:moveTo>
                    <a:cubicBezTo>
                      <a:pt x="19993" y="14110"/>
                      <a:pt x="19745" y="15041"/>
                      <a:pt x="19154" y="15717"/>
                    </a:cubicBezTo>
                    <a:cubicBezTo>
                      <a:pt x="17177" y="17979"/>
                      <a:pt x="12143" y="16533"/>
                      <a:pt x="7909" y="12487"/>
                    </a:cubicBezTo>
                    <a:cubicBezTo>
                      <a:pt x="3675" y="8442"/>
                      <a:pt x="1845" y="3329"/>
                      <a:pt x="3822" y="1067"/>
                    </a:cubicBezTo>
                    <a:cubicBezTo>
                      <a:pt x="4412" y="391"/>
                      <a:pt x="5277" y="49"/>
                      <a:pt x="6310" y="5"/>
                    </a:cubicBezTo>
                    <a:cubicBezTo>
                      <a:pt x="4337" y="-63"/>
                      <a:pt x="2596" y="544"/>
                      <a:pt x="1421" y="1888"/>
                    </a:cubicBezTo>
                    <a:cubicBezTo>
                      <a:pt x="-1416" y="5135"/>
                      <a:pt x="127" y="11439"/>
                      <a:pt x="4867" y="15968"/>
                    </a:cubicBezTo>
                    <a:cubicBezTo>
                      <a:pt x="9607" y="20497"/>
                      <a:pt x="15750" y="21537"/>
                      <a:pt x="18588" y="18290"/>
                    </a:cubicBezTo>
                    <a:cubicBezTo>
                      <a:pt x="19762" y="16946"/>
                      <a:pt x="20184" y="15079"/>
                      <a:pt x="19942" y="13030"/>
                    </a:cubicBezTo>
                    <a:close/>
                  </a:path>
                </a:pathLst>
              </a:custGeom>
              <a:gradFill flip="none" rotWithShape="1">
                <a:gsLst>
                  <a:gs pos="18000">
                    <a:schemeClr val="accent2"/>
                  </a:gs>
                  <a:gs pos="70000">
                    <a:srgbClr val="1E5F5A"/>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73" name="Shape 7"/>
              <p:cNvSpPr/>
              <p:nvPr/>
            </p:nvSpPr>
            <p:spPr>
              <a:xfrm>
                <a:off x="299256" y="11106"/>
                <a:ext cx="188001" cy="1798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660"/>
                    </a:moveTo>
                    <a:lnTo>
                      <a:pt x="9514" y="0"/>
                    </a:lnTo>
                    <a:lnTo>
                      <a:pt x="0" y="13646"/>
                    </a:lnTo>
                    <a:lnTo>
                      <a:pt x="8543" y="21600"/>
                    </a:lnTo>
                    <a:cubicBezTo>
                      <a:pt x="8543" y="21600"/>
                      <a:pt x="21600" y="14660"/>
                      <a:pt x="21600" y="1466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74" name="Shape 8"/>
              <p:cNvSpPr/>
              <p:nvPr/>
            </p:nvSpPr>
            <p:spPr>
              <a:xfrm>
                <a:off x="550356" y="27517"/>
                <a:ext cx="135729" cy="1233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598"/>
                    </a:moveTo>
                    <a:lnTo>
                      <a:pt x="12092" y="0"/>
                    </a:lnTo>
                    <a:lnTo>
                      <a:pt x="21600" y="21600"/>
                    </a:lnTo>
                    <a:cubicBezTo>
                      <a:pt x="21600" y="21600"/>
                      <a:pt x="0" y="16598"/>
                      <a:pt x="0" y="1659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75" name="Shape 9"/>
              <p:cNvSpPr/>
              <p:nvPr/>
            </p:nvSpPr>
            <p:spPr>
              <a:xfrm>
                <a:off x="827401" y="134149"/>
                <a:ext cx="61046" cy="932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81" y="21600"/>
                    </a:moveTo>
                    <a:lnTo>
                      <a:pt x="21600" y="0"/>
                    </a:lnTo>
                    <a:lnTo>
                      <a:pt x="0" y="16016"/>
                    </a:lnTo>
                    <a:cubicBezTo>
                      <a:pt x="0" y="16016"/>
                      <a:pt x="20881" y="21600"/>
                      <a:pt x="20881"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76" name="Shape 10"/>
              <p:cNvSpPr/>
              <p:nvPr/>
            </p:nvSpPr>
            <p:spPr>
              <a:xfrm>
                <a:off x="1086954" y="323334"/>
                <a:ext cx="91569" cy="846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06" y="21600"/>
                    </a:moveTo>
                    <a:lnTo>
                      <a:pt x="21600" y="5697"/>
                    </a:lnTo>
                    <a:lnTo>
                      <a:pt x="12961" y="0"/>
                    </a:lnTo>
                    <a:lnTo>
                      <a:pt x="0" y="14311"/>
                    </a:lnTo>
                    <a:cubicBezTo>
                      <a:pt x="0" y="14311"/>
                      <a:pt x="7506" y="21600"/>
                      <a:pt x="7506"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77" name="Shape 11"/>
              <p:cNvSpPr/>
              <p:nvPr/>
            </p:nvSpPr>
            <p:spPr>
              <a:xfrm>
                <a:off x="1248622" y="550356"/>
                <a:ext cx="147419" cy="590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70" y="20413"/>
                    </a:moveTo>
                    <a:lnTo>
                      <a:pt x="21600" y="21600"/>
                    </a:lnTo>
                    <a:lnTo>
                      <a:pt x="15320" y="0"/>
                    </a:lnTo>
                    <a:lnTo>
                      <a:pt x="0" y="1187"/>
                    </a:lnTo>
                    <a:cubicBezTo>
                      <a:pt x="0" y="1187"/>
                      <a:pt x="6470" y="20413"/>
                      <a:pt x="6470" y="2041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78" name="Shape 12"/>
              <p:cNvSpPr/>
              <p:nvPr/>
            </p:nvSpPr>
            <p:spPr>
              <a:xfrm>
                <a:off x="1369012" y="749860"/>
                <a:ext cx="151532" cy="109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56" y="12416"/>
                    </a:moveTo>
                    <a:lnTo>
                      <a:pt x="21600" y="21600"/>
                    </a:lnTo>
                    <a:lnTo>
                      <a:pt x="19255" y="9724"/>
                    </a:lnTo>
                    <a:lnTo>
                      <a:pt x="0" y="0"/>
                    </a:lnTo>
                    <a:cubicBezTo>
                      <a:pt x="0" y="0"/>
                      <a:pt x="3456" y="12416"/>
                      <a:pt x="3456" y="12416"/>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79" name="Shape 13"/>
              <p:cNvSpPr/>
              <p:nvPr/>
            </p:nvSpPr>
            <p:spPr>
              <a:xfrm>
                <a:off x="379157" y="0"/>
                <a:ext cx="157796" cy="134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99" y="21600"/>
                    </a:moveTo>
                    <a:lnTo>
                      <a:pt x="0" y="1983"/>
                    </a:lnTo>
                    <a:lnTo>
                      <a:pt x="7200" y="0"/>
                    </a:lnTo>
                    <a:lnTo>
                      <a:pt x="21600" y="19722"/>
                    </a:lnTo>
                    <a:cubicBezTo>
                      <a:pt x="21600" y="19722"/>
                      <a:pt x="14399" y="21600"/>
                      <a:pt x="14399"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0" name="Shape 14"/>
              <p:cNvSpPr/>
              <p:nvPr/>
            </p:nvSpPr>
            <p:spPr>
              <a:xfrm>
                <a:off x="626030" y="27517"/>
                <a:ext cx="116247" cy="1380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0498" y="2287"/>
                    </a:lnTo>
                    <a:lnTo>
                      <a:pt x="0" y="0"/>
                    </a:lnTo>
                    <a:lnTo>
                      <a:pt x="11102" y="19313"/>
                    </a:lnTo>
                    <a:cubicBezTo>
                      <a:pt x="11102" y="19313"/>
                      <a:pt x="21600" y="21600"/>
                      <a:pt x="21600"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1" name="Shape 15"/>
              <p:cNvSpPr/>
              <p:nvPr/>
            </p:nvSpPr>
            <p:spPr>
              <a:xfrm>
                <a:off x="884010" y="134149"/>
                <a:ext cx="70872" cy="132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5233"/>
                    </a:moveTo>
                    <a:lnTo>
                      <a:pt x="20981" y="21600"/>
                    </a:lnTo>
                    <a:lnTo>
                      <a:pt x="21600" y="6367"/>
                    </a:lnTo>
                    <a:lnTo>
                      <a:pt x="619" y="0"/>
                    </a:lnTo>
                    <a:cubicBezTo>
                      <a:pt x="619" y="0"/>
                      <a:pt x="0" y="15233"/>
                      <a:pt x="0" y="15233"/>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2" name="Shape 16"/>
              <p:cNvSpPr/>
              <p:nvPr/>
            </p:nvSpPr>
            <p:spPr>
              <a:xfrm>
                <a:off x="1117912" y="347412"/>
                <a:ext cx="84858" cy="85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78" y="21600"/>
                    </a:moveTo>
                    <a:lnTo>
                      <a:pt x="21600" y="6376"/>
                    </a:lnTo>
                    <a:lnTo>
                      <a:pt x="15208" y="0"/>
                    </a:lnTo>
                    <a:lnTo>
                      <a:pt x="0" y="15829"/>
                    </a:lnTo>
                    <a:cubicBezTo>
                      <a:pt x="0" y="15829"/>
                      <a:pt x="6778" y="21600"/>
                      <a:pt x="6778"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3" name="Shape 17"/>
              <p:cNvSpPr/>
              <p:nvPr/>
            </p:nvSpPr>
            <p:spPr>
              <a:xfrm>
                <a:off x="1293338" y="605392"/>
                <a:ext cx="103259" cy="655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9"/>
                    </a:lnTo>
                    <a:lnTo>
                      <a:pt x="9102" y="21600"/>
                    </a:lnTo>
                    <a:cubicBezTo>
                      <a:pt x="9102" y="21600"/>
                      <a:pt x="0" y="0"/>
                      <a:pt x="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4" name="Shape 18"/>
              <p:cNvSpPr/>
              <p:nvPr/>
            </p:nvSpPr>
            <p:spPr>
              <a:xfrm>
                <a:off x="1393091" y="811776"/>
                <a:ext cx="127286" cy="129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04" y="20448"/>
                    </a:moveTo>
                    <a:lnTo>
                      <a:pt x="6906" y="21600"/>
                    </a:lnTo>
                    <a:lnTo>
                      <a:pt x="21600" y="7776"/>
                    </a:lnTo>
                    <a:lnTo>
                      <a:pt x="0" y="0"/>
                    </a:lnTo>
                    <a:cubicBezTo>
                      <a:pt x="0" y="0"/>
                      <a:pt x="2204" y="20448"/>
                      <a:pt x="2204" y="20448"/>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5" name="Shape 19"/>
              <p:cNvSpPr/>
              <p:nvPr/>
            </p:nvSpPr>
            <p:spPr>
              <a:xfrm>
                <a:off x="529734" y="264849"/>
                <a:ext cx="730379" cy="692995"/>
              </a:xfrm>
              <a:custGeom>
                <a:avLst/>
                <a:gdLst/>
                <a:ahLst/>
                <a:cxnLst>
                  <a:cxn ang="0">
                    <a:pos x="wd2" y="hd2"/>
                  </a:cxn>
                  <a:cxn ang="5400000">
                    <a:pos x="wd2" y="hd2"/>
                  </a:cxn>
                  <a:cxn ang="10800000">
                    <a:pos x="wd2" y="hd2"/>
                  </a:cxn>
                  <a:cxn ang="16200000">
                    <a:pos x="wd2" y="hd2"/>
                  </a:cxn>
                </a:cxnLst>
                <a:rect l="0" t="0" r="r" b="b"/>
                <a:pathLst>
                  <a:path w="19981" h="20016" fill="norm" stroke="1" extrusionOk="0">
                    <a:moveTo>
                      <a:pt x="14233" y="5107"/>
                    </a:moveTo>
                    <a:cubicBezTo>
                      <a:pt x="9238" y="289"/>
                      <a:pt x="3289" y="-1423"/>
                      <a:pt x="947" y="1284"/>
                    </a:cubicBezTo>
                    <a:cubicBezTo>
                      <a:pt x="-28" y="2410"/>
                      <a:pt x="-223" y="4125"/>
                      <a:pt x="239" y="6090"/>
                    </a:cubicBezTo>
                    <a:cubicBezTo>
                      <a:pt x="2697" y="5783"/>
                      <a:pt x="6410" y="7483"/>
                      <a:pt x="9706" y="10663"/>
                    </a:cubicBezTo>
                    <a:cubicBezTo>
                      <a:pt x="12897" y="13742"/>
                      <a:pt x="14814" y="17356"/>
                      <a:pt x="14870" y="19954"/>
                    </a:cubicBezTo>
                    <a:cubicBezTo>
                      <a:pt x="16631" y="20177"/>
                      <a:pt x="18112" y="19799"/>
                      <a:pt x="19034" y="18734"/>
                    </a:cubicBezTo>
                    <a:cubicBezTo>
                      <a:pt x="21377" y="16027"/>
                      <a:pt x="19227" y="9926"/>
                      <a:pt x="14233" y="5107"/>
                    </a:cubicBezTo>
                    <a:close/>
                  </a:path>
                </a:pathLst>
              </a:custGeom>
              <a:gradFill flip="none" rotWithShape="1">
                <a:gsLst>
                  <a:gs pos="12000">
                    <a:srgbClr val="1E5F5A"/>
                  </a:gs>
                  <a:gs pos="48000">
                    <a:srgbClr val="2D8F87"/>
                  </a:gs>
                  <a:gs pos="100000">
                    <a:srgbClr val="010101"/>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6" name="Shape 20"/>
              <p:cNvSpPr/>
              <p:nvPr/>
            </p:nvSpPr>
            <p:spPr>
              <a:xfrm>
                <a:off x="330210" y="110080"/>
                <a:ext cx="1093543" cy="1037279"/>
              </a:xfrm>
              <a:custGeom>
                <a:avLst/>
                <a:gdLst/>
                <a:ahLst/>
                <a:cxnLst>
                  <a:cxn ang="0">
                    <a:pos x="wd2" y="hd2"/>
                  </a:cxn>
                  <a:cxn ang="5400000">
                    <a:pos x="wd2" y="hd2"/>
                  </a:cxn>
                  <a:cxn ang="10800000">
                    <a:pos x="wd2" y="hd2"/>
                  </a:cxn>
                  <a:cxn ang="16200000">
                    <a:pos x="wd2" y="hd2"/>
                  </a:cxn>
                </a:cxnLst>
                <a:rect l="0" t="0" r="r" b="b"/>
                <a:pathLst>
                  <a:path w="18956" h="18912" fill="norm" stroke="1" extrusionOk="0">
                    <a:moveTo>
                      <a:pt x="15534" y="14638"/>
                    </a:moveTo>
                    <a:cubicBezTo>
                      <a:pt x="14050" y="16347"/>
                      <a:pt x="10281" y="15266"/>
                      <a:pt x="7116" y="12225"/>
                    </a:cubicBezTo>
                    <a:cubicBezTo>
                      <a:pt x="3951" y="9183"/>
                      <a:pt x="2589" y="5332"/>
                      <a:pt x="4073" y="3623"/>
                    </a:cubicBezTo>
                    <a:cubicBezTo>
                      <a:pt x="5558" y="1915"/>
                      <a:pt x="9327" y="2995"/>
                      <a:pt x="12492" y="6037"/>
                    </a:cubicBezTo>
                    <a:cubicBezTo>
                      <a:pt x="15657" y="9078"/>
                      <a:pt x="17019" y="12929"/>
                      <a:pt x="15534" y="14638"/>
                    </a:cubicBezTo>
                    <a:close/>
                    <a:moveTo>
                      <a:pt x="13487" y="4842"/>
                    </a:moveTo>
                    <a:cubicBezTo>
                      <a:pt x="8745" y="285"/>
                      <a:pt x="3106" y="-1344"/>
                      <a:pt x="892" y="1204"/>
                    </a:cubicBezTo>
                    <a:cubicBezTo>
                      <a:pt x="-1322" y="3752"/>
                      <a:pt x="727" y="9513"/>
                      <a:pt x="5469" y="14070"/>
                    </a:cubicBezTo>
                    <a:cubicBezTo>
                      <a:pt x="10211" y="18627"/>
                      <a:pt x="15850" y="20256"/>
                      <a:pt x="18064" y="17708"/>
                    </a:cubicBezTo>
                    <a:cubicBezTo>
                      <a:pt x="20278" y="15159"/>
                      <a:pt x="18229" y="9399"/>
                      <a:pt x="13487" y="4842"/>
                    </a:cubicBezTo>
                    <a:close/>
                  </a:path>
                </a:pathLst>
              </a:custGeom>
              <a:gradFill flip="none" rotWithShape="1">
                <a:gsLst>
                  <a:gs pos="12000">
                    <a:srgbClr val="88DAD3"/>
                  </a:gs>
                  <a:gs pos="79000">
                    <a:srgbClr val="2D8F8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7" name="Shape 21"/>
              <p:cNvSpPr/>
              <p:nvPr/>
            </p:nvSpPr>
            <p:spPr>
              <a:xfrm>
                <a:off x="61127" y="116950"/>
                <a:ext cx="285745" cy="2658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232"/>
                    </a:moveTo>
                    <a:lnTo>
                      <a:pt x="14858" y="17801"/>
                    </a:lnTo>
                    <a:lnTo>
                      <a:pt x="7331" y="16605"/>
                    </a:lnTo>
                    <a:lnTo>
                      <a:pt x="3796" y="21600"/>
                    </a:lnTo>
                    <a:lnTo>
                      <a:pt x="0" y="18786"/>
                    </a:lnTo>
                    <a:lnTo>
                      <a:pt x="11782" y="0"/>
                    </a:lnTo>
                    <a:cubicBezTo>
                      <a:pt x="11782" y="0"/>
                      <a:pt x="21600" y="8232"/>
                      <a:pt x="21600" y="8232"/>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8" name="Shape 22"/>
              <p:cNvSpPr/>
              <p:nvPr/>
            </p:nvSpPr>
            <p:spPr>
              <a:xfrm>
                <a:off x="61127" y="74100"/>
                <a:ext cx="179241" cy="2770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0164"/>
                    </a:lnTo>
                    <a:lnTo>
                      <a:pt x="0" y="21600"/>
                    </a:lnTo>
                    <a:lnTo>
                      <a:pt x="18783" y="3577"/>
                    </a:lnTo>
                    <a:cubicBezTo>
                      <a:pt x="18783" y="3577"/>
                      <a:pt x="21600" y="0"/>
                      <a:pt x="2160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89" name="Shape 23"/>
              <p:cNvSpPr/>
              <p:nvPr/>
            </p:nvSpPr>
            <p:spPr>
              <a:xfrm>
                <a:off x="264859" y="202943"/>
                <a:ext cx="94640" cy="1516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677" y="4985"/>
                      <a:pt x="14382" y="11073"/>
                      <a:pt x="14498" y="17902"/>
                    </a:cubicBezTo>
                    <a:lnTo>
                      <a:pt x="5336" y="21600"/>
                    </a:lnTo>
                    <a:lnTo>
                      <a:pt x="0" y="17993"/>
                    </a:lnTo>
                    <a:cubicBezTo>
                      <a:pt x="0" y="17993"/>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0" name="Shape 24"/>
              <p:cNvSpPr/>
              <p:nvPr/>
            </p:nvSpPr>
            <p:spPr>
              <a:xfrm>
                <a:off x="1348374" y="997521"/>
                <a:ext cx="197020" cy="1985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84" y="8989"/>
                    </a:moveTo>
                    <a:cubicBezTo>
                      <a:pt x="1793" y="9848"/>
                      <a:pt x="924" y="10616"/>
                      <a:pt x="0" y="11317"/>
                    </a:cubicBezTo>
                    <a:lnTo>
                      <a:pt x="8226" y="21600"/>
                    </a:lnTo>
                    <a:lnTo>
                      <a:pt x="21600" y="10280"/>
                    </a:lnTo>
                    <a:lnTo>
                      <a:pt x="7345" y="0"/>
                    </a:lnTo>
                    <a:cubicBezTo>
                      <a:pt x="6458" y="3437"/>
                      <a:pt x="4896" y="6479"/>
                      <a:pt x="2584" y="8989"/>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1" name="Shape 25"/>
              <p:cNvSpPr/>
              <p:nvPr/>
            </p:nvSpPr>
            <p:spPr>
              <a:xfrm>
                <a:off x="1414516" y="949365"/>
                <a:ext cx="137279" cy="1454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00" y="0"/>
                    </a:moveTo>
                    <a:cubicBezTo>
                      <a:pt x="1058" y="2654"/>
                      <a:pt x="648" y="5175"/>
                      <a:pt x="0" y="7564"/>
                    </a:cubicBezTo>
                    <a:lnTo>
                      <a:pt x="20459" y="21600"/>
                    </a:lnTo>
                    <a:lnTo>
                      <a:pt x="21600" y="14549"/>
                    </a:lnTo>
                    <a:cubicBezTo>
                      <a:pt x="21600" y="14549"/>
                      <a:pt x="1200" y="0"/>
                      <a:pt x="120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2" name="Shape 26"/>
              <p:cNvSpPr/>
              <p:nvPr/>
            </p:nvSpPr>
            <p:spPr>
              <a:xfrm>
                <a:off x="1148870" y="1121351"/>
                <a:ext cx="289864" cy="3160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98" y="1768"/>
                    </a:moveTo>
                    <a:lnTo>
                      <a:pt x="0" y="14084"/>
                    </a:lnTo>
                    <a:lnTo>
                      <a:pt x="5678" y="21600"/>
                    </a:lnTo>
                    <a:lnTo>
                      <a:pt x="21600" y="9764"/>
                    </a:lnTo>
                    <a:lnTo>
                      <a:pt x="12782" y="0"/>
                    </a:lnTo>
                    <a:cubicBezTo>
                      <a:pt x="9868" y="1359"/>
                      <a:pt x="6305" y="1938"/>
                      <a:pt x="2298" y="176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3" name="Shape 27"/>
              <p:cNvSpPr/>
              <p:nvPr/>
            </p:nvSpPr>
            <p:spPr>
              <a:xfrm>
                <a:off x="1317416" y="1093833"/>
                <a:ext cx="154905" cy="1707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436"/>
                    </a:moveTo>
                    <a:lnTo>
                      <a:pt x="5728" y="0"/>
                    </a:lnTo>
                    <a:cubicBezTo>
                      <a:pt x="4022" y="1403"/>
                      <a:pt x="2092" y="2561"/>
                      <a:pt x="0" y="3527"/>
                    </a:cubicBezTo>
                    <a:lnTo>
                      <a:pt x="16500" y="21600"/>
                    </a:lnTo>
                    <a:lnTo>
                      <a:pt x="16650" y="21490"/>
                    </a:lnTo>
                    <a:cubicBezTo>
                      <a:pt x="16650" y="21490"/>
                      <a:pt x="21600" y="17436"/>
                      <a:pt x="21600" y="17436"/>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4" name="Shape 28"/>
              <p:cNvSpPr/>
              <p:nvPr/>
            </p:nvSpPr>
            <p:spPr>
              <a:xfrm>
                <a:off x="970791" y="1297564"/>
                <a:ext cx="281706" cy="1939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68" y="0"/>
                    </a:moveTo>
                    <a:lnTo>
                      <a:pt x="21600" y="467"/>
                    </a:lnTo>
                    <a:lnTo>
                      <a:pt x="5112" y="21600"/>
                    </a:lnTo>
                    <a:lnTo>
                      <a:pt x="0" y="20925"/>
                    </a:lnTo>
                    <a:cubicBezTo>
                      <a:pt x="0" y="20925"/>
                      <a:pt x="15868" y="0"/>
                      <a:pt x="15868"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5" name="Shape 29"/>
              <p:cNvSpPr/>
              <p:nvPr/>
            </p:nvSpPr>
            <p:spPr>
              <a:xfrm>
                <a:off x="908088" y="1138550"/>
                <a:ext cx="272177" cy="3487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72" y="0"/>
                    </a:moveTo>
                    <a:lnTo>
                      <a:pt x="21600" y="9962"/>
                    </a:lnTo>
                    <a:lnTo>
                      <a:pt x="5177" y="21600"/>
                    </a:lnTo>
                    <a:lnTo>
                      <a:pt x="0" y="12623"/>
                    </a:lnTo>
                    <a:cubicBezTo>
                      <a:pt x="0" y="12623"/>
                      <a:pt x="16372" y="0"/>
                      <a:pt x="16372"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6" name="Shape 30"/>
              <p:cNvSpPr/>
              <p:nvPr/>
            </p:nvSpPr>
            <p:spPr>
              <a:xfrm>
                <a:off x="636350" y="1183266"/>
                <a:ext cx="303258" cy="243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41"/>
                    </a:moveTo>
                    <a:lnTo>
                      <a:pt x="6225" y="21600"/>
                    </a:lnTo>
                    <a:lnTo>
                      <a:pt x="21600" y="3759"/>
                    </a:lnTo>
                    <a:lnTo>
                      <a:pt x="15375" y="0"/>
                    </a:lnTo>
                    <a:cubicBezTo>
                      <a:pt x="15375" y="0"/>
                      <a:pt x="0" y="17841"/>
                      <a:pt x="0" y="17841"/>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7" name="Shape 31"/>
              <p:cNvSpPr/>
              <p:nvPr/>
            </p:nvSpPr>
            <p:spPr>
              <a:xfrm>
                <a:off x="636350" y="1035358"/>
                <a:ext cx="215865" cy="3498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9167"/>
                    </a:lnTo>
                    <a:lnTo>
                      <a:pt x="0" y="21600"/>
                    </a:lnTo>
                    <a:lnTo>
                      <a:pt x="520" y="12542"/>
                    </a:lnTo>
                    <a:cubicBezTo>
                      <a:pt x="520" y="12542"/>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8" name="Shape 32"/>
              <p:cNvSpPr/>
              <p:nvPr/>
            </p:nvSpPr>
            <p:spPr>
              <a:xfrm>
                <a:off x="375717" y="901209"/>
                <a:ext cx="287417" cy="3104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772" y="6264"/>
                    </a:moveTo>
                    <a:lnTo>
                      <a:pt x="21600" y="0"/>
                    </a:lnTo>
                    <a:lnTo>
                      <a:pt x="1041" y="21206"/>
                    </a:lnTo>
                    <a:lnTo>
                      <a:pt x="0" y="21600"/>
                    </a:lnTo>
                    <a:cubicBezTo>
                      <a:pt x="0" y="21600"/>
                      <a:pt x="14772" y="6264"/>
                      <a:pt x="14772" y="6264"/>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299" name="Shape 33"/>
              <p:cNvSpPr/>
              <p:nvPr/>
            </p:nvSpPr>
            <p:spPr>
              <a:xfrm>
                <a:off x="113511" y="653548"/>
                <a:ext cx="335571" cy="2323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1537" y="508"/>
                    </a:lnTo>
                    <a:lnTo>
                      <a:pt x="0" y="21600"/>
                    </a:lnTo>
                    <a:lnTo>
                      <a:pt x="9657" y="20832"/>
                    </a:lnTo>
                    <a:cubicBezTo>
                      <a:pt x="9657" y="20832"/>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0" name="Shape 34"/>
              <p:cNvSpPr/>
              <p:nvPr/>
            </p:nvSpPr>
            <p:spPr>
              <a:xfrm>
                <a:off x="559889" y="262193"/>
                <a:ext cx="702623" cy="664113"/>
              </a:xfrm>
              <a:custGeom>
                <a:avLst/>
                <a:gdLst/>
                <a:ahLst/>
                <a:cxnLst>
                  <a:cxn ang="0">
                    <a:pos x="wd2" y="hd2"/>
                  </a:cxn>
                  <a:cxn ang="5400000">
                    <a:pos x="wd2" y="hd2"/>
                  </a:cxn>
                  <a:cxn ang="10800000">
                    <a:pos x="wd2" y="hd2"/>
                  </a:cxn>
                  <a:cxn ang="16200000">
                    <a:pos x="wd2" y="hd2"/>
                  </a:cxn>
                </a:cxnLst>
                <a:rect l="0" t="0" r="r" b="b"/>
                <a:pathLst>
                  <a:path w="20138" h="20108" fill="norm" stroke="1" extrusionOk="0">
                    <a:moveTo>
                      <a:pt x="14115" y="5354"/>
                    </a:moveTo>
                    <a:cubicBezTo>
                      <a:pt x="8882" y="303"/>
                      <a:pt x="2650" y="-1492"/>
                      <a:pt x="195" y="1346"/>
                    </a:cubicBezTo>
                    <a:cubicBezTo>
                      <a:pt x="126" y="1426"/>
                      <a:pt x="62" y="1509"/>
                      <a:pt x="0" y="1594"/>
                    </a:cubicBezTo>
                    <a:cubicBezTo>
                      <a:pt x="26" y="1561"/>
                      <a:pt x="51" y="1527"/>
                      <a:pt x="78" y="1496"/>
                    </a:cubicBezTo>
                    <a:cubicBezTo>
                      <a:pt x="2529" y="-1337"/>
                      <a:pt x="8750" y="454"/>
                      <a:pt x="13974" y="5497"/>
                    </a:cubicBezTo>
                    <a:cubicBezTo>
                      <a:pt x="19198" y="10540"/>
                      <a:pt x="21446" y="16924"/>
                      <a:pt x="18995" y="19757"/>
                    </a:cubicBezTo>
                    <a:cubicBezTo>
                      <a:pt x="18885" y="19884"/>
                      <a:pt x="18766" y="19999"/>
                      <a:pt x="18641" y="20108"/>
                    </a:cubicBezTo>
                    <a:cubicBezTo>
                      <a:pt x="18821" y="19967"/>
                      <a:pt x="18993" y="19816"/>
                      <a:pt x="19145" y="19639"/>
                    </a:cubicBezTo>
                    <a:cubicBezTo>
                      <a:pt x="21600" y="16802"/>
                      <a:pt x="19348" y="10406"/>
                      <a:pt x="14115" y="5354"/>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1" name="Shape 36"/>
              <p:cNvSpPr/>
              <p:nvPr/>
            </p:nvSpPr>
            <p:spPr>
              <a:xfrm>
                <a:off x="216702" y="71447"/>
                <a:ext cx="165615" cy="147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40" y="21600"/>
                    </a:moveTo>
                    <a:lnTo>
                      <a:pt x="0" y="6734"/>
                    </a:lnTo>
                    <a:lnTo>
                      <a:pt x="3049" y="0"/>
                    </a:lnTo>
                    <a:lnTo>
                      <a:pt x="21600" y="15718"/>
                    </a:lnTo>
                    <a:cubicBezTo>
                      <a:pt x="21600" y="15718"/>
                      <a:pt x="16940" y="21600"/>
                      <a:pt x="1694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2" name="Shape 37"/>
              <p:cNvSpPr/>
              <p:nvPr/>
            </p:nvSpPr>
            <p:spPr>
              <a:xfrm>
                <a:off x="247660" y="577874"/>
                <a:ext cx="201680" cy="826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695" y="0"/>
                    </a:moveTo>
                    <a:cubicBezTo>
                      <a:pt x="18143" y="6676"/>
                      <a:pt x="19781" y="13419"/>
                      <a:pt x="21600" y="20172"/>
                    </a:cubicBezTo>
                    <a:lnTo>
                      <a:pt x="4857" y="21600"/>
                    </a:lnTo>
                    <a:lnTo>
                      <a:pt x="0" y="1009"/>
                    </a:lnTo>
                    <a:cubicBezTo>
                      <a:pt x="0" y="1009"/>
                      <a:pt x="16695" y="0"/>
                      <a:pt x="16695"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3" name="Shape 38"/>
              <p:cNvSpPr/>
              <p:nvPr/>
            </p:nvSpPr>
            <p:spPr>
              <a:xfrm>
                <a:off x="495321" y="825534"/>
                <a:ext cx="170522" cy="1630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77" y="0"/>
                    </a:moveTo>
                    <a:cubicBezTo>
                      <a:pt x="14181" y="2484"/>
                      <a:pt x="16593" y="4935"/>
                      <a:pt x="19108" y="7339"/>
                    </a:cubicBezTo>
                    <a:cubicBezTo>
                      <a:pt x="19935" y="8129"/>
                      <a:pt x="20766" y="8908"/>
                      <a:pt x="21600" y="9674"/>
                    </a:cubicBezTo>
                    <a:lnTo>
                      <a:pt x="10091" y="21600"/>
                    </a:lnTo>
                    <a:lnTo>
                      <a:pt x="0" y="11390"/>
                    </a:lnTo>
                    <a:cubicBezTo>
                      <a:pt x="0" y="11390"/>
                      <a:pt x="11877" y="0"/>
                      <a:pt x="11877"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4" name="Shape 39"/>
              <p:cNvSpPr/>
              <p:nvPr/>
            </p:nvSpPr>
            <p:spPr>
              <a:xfrm>
                <a:off x="849613" y="1035358"/>
                <a:ext cx="87394" cy="1909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5224"/>
                    </a:lnTo>
                    <a:cubicBezTo>
                      <a:pt x="14469" y="3702"/>
                      <a:pt x="7246" y="1958"/>
                      <a:pt x="0" y="0"/>
                    </a:cubicBezTo>
                    <a:lnTo>
                      <a:pt x="0" y="16799"/>
                    </a:lnTo>
                    <a:cubicBezTo>
                      <a:pt x="0" y="16799"/>
                      <a:pt x="21600" y="21600"/>
                      <a:pt x="2160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5" name="Shape 40"/>
              <p:cNvSpPr/>
              <p:nvPr/>
            </p:nvSpPr>
            <p:spPr>
              <a:xfrm>
                <a:off x="1114472" y="1138550"/>
                <a:ext cx="140636" cy="1650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71" y="651"/>
                      <a:pt x="8182" y="999"/>
                      <a:pt x="11987" y="1033"/>
                    </a:cubicBezTo>
                    <a:lnTo>
                      <a:pt x="21600" y="21600"/>
                    </a:lnTo>
                    <a:lnTo>
                      <a:pt x="10118" y="21052"/>
                    </a:lnTo>
                    <a:cubicBezTo>
                      <a:pt x="10118" y="21052"/>
                      <a:pt x="0" y="0"/>
                      <a:pt x="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6" name="Shape 41"/>
              <p:cNvSpPr/>
              <p:nvPr/>
            </p:nvSpPr>
            <p:spPr>
              <a:xfrm>
                <a:off x="-1" y="340533"/>
                <a:ext cx="329765" cy="3008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662"/>
                    </a:moveTo>
                    <a:lnTo>
                      <a:pt x="10236" y="21600"/>
                    </a:lnTo>
                    <a:lnTo>
                      <a:pt x="0" y="16971"/>
                    </a:lnTo>
                    <a:lnTo>
                      <a:pt x="10800" y="0"/>
                    </a:lnTo>
                    <a:cubicBezTo>
                      <a:pt x="10800" y="0"/>
                      <a:pt x="21600" y="4662"/>
                      <a:pt x="21600" y="4662"/>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7" name="Shape 42"/>
              <p:cNvSpPr/>
              <p:nvPr/>
            </p:nvSpPr>
            <p:spPr>
              <a:xfrm>
                <a:off x="-1" y="275178"/>
                <a:ext cx="164884" cy="3026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728"/>
                    </a:moveTo>
                    <a:lnTo>
                      <a:pt x="0" y="21600"/>
                    </a:lnTo>
                    <a:lnTo>
                      <a:pt x="0" y="16733"/>
                    </a:lnTo>
                    <a:lnTo>
                      <a:pt x="21600" y="0"/>
                    </a:lnTo>
                    <a:cubicBezTo>
                      <a:pt x="21600" y="0"/>
                      <a:pt x="21600" y="4728"/>
                      <a:pt x="21600" y="472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8" name="Shape 43"/>
              <p:cNvSpPr/>
              <p:nvPr/>
            </p:nvSpPr>
            <p:spPr>
              <a:xfrm>
                <a:off x="165107" y="275178"/>
                <a:ext cx="164882" cy="1311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0907"/>
                    </a:lnTo>
                    <a:lnTo>
                      <a:pt x="21600" y="21600"/>
                    </a:lnTo>
                    <a:lnTo>
                      <a:pt x="20768" y="9945"/>
                    </a:lnTo>
                    <a:cubicBezTo>
                      <a:pt x="20768" y="9945"/>
                      <a:pt x="0" y="0"/>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09" name="Shape 44"/>
              <p:cNvSpPr/>
              <p:nvPr/>
            </p:nvSpPr>
            <p:spPr>
              <a:xfrm>
                <a:off x="74887" y="581314"/>
                <a:ext cx="219937" cy="305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46" y="0"/>
                    </a:moveTo>
                    <a:lnTo>
                      <a:pt x="21600" y="5568"/>
                    </a:lnTo>
                    <a:lnTo>
                      <a:pt x="3997" y="21600"/>
                    </a:lnTo>
                    <a:lnTo>
                      <a:pt x="0" y="16215"/>
                    </a:lnTo>
                    <a:cubicBezTo>
                      <a:pt x="0" y="16215"/>
                      <a:pt x="17146" y="0"/>
                      <a:pt x="17146"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10" name="Shape 45"/>
              <p:cNvSpPr/>
              <p:nvPr/>
            </p:nvSpPr>
            <p:spPr>
              <a:xfrm>
                <a:off x="302696" y="911528"/>
                <a:ext cx="271890" cy="2974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85" y="21600"/>
                    </a:moveTo>
                    <a:lnTo>
                      <a:pt x="21600" y="5596"/>
                    </a:lnTo>
                    <a:lnTo>
                      <a:pt x="15271" y="0"/>
                    </a:lnTo>
                    <a:lnTo>
                      <a:pt x="0" y="15830"/>
                    </a:lnTo>
                    <a:cubicBezTo>
                      <a:pt x="0" y="15830"/>
                      <a:pt x="1789" y="18365"/>
                      <a:pt x="5985"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11" name="Shape 35"/>
              <p:cNvSpPr/>
              <p:nvPr/>
            </p:nvSpPr>
            <p:spPr>
              <a:xfrm>
                <a:off x="327551" y="110071"/>
                <a:ext cx="1093467" cy="1037181"/>
              </a:xfrm>
              <a:custGeom>
                <a:avLst/>
                <a:gdLst/>
                <a:ahLst/>
                <a:cxnLst>
                  <a:cxn ang="0">
                    <a:pos x="wd2" y="hd2"/>
                  </a:cxn>
                  <a:cxn ang="5400000">
                    <a:pos x="wd2" y="hd2"/>
                  </a:cxn>
                  <a:cxn ang="10800000">
                    <a:pos x="wd2" y="hd2"/>
                  </a:cxn>
                  <a:cxn ang="16200000">
                    <a:pos x="wd2" y="hd2"/>
                  </a:cxn>
                </a:cxnLst>
                <a:rect l="0" t="0" r="r" b="b"/>
                <a:pathLst>
                  <a:path w="20172" h="20166" fill="norm" stroke="1" extrusionOk="0">
                    <a:moveTo>
                      <a:pt x="19229" y="18788"/>
                    </a:moveTo>
                    <a:cubicBezTo>
                      <a:pt x="16884" y="21492"/>
                      <a:pt x="10913" y="19764"/>
                      <a:pt x="5892" y="14928"/>
                    </a:cubicBezTo>
                    <a:cubicBezTo>
                      <a:pt x="871" y="10092"/>
                      <a:pt x="-1299" y="3980"/>
                      <a:pt x="1045" y="1276"/>
                    </a:cubicBezTo>
                    <a:cubicBezTo>
                      <a:pt x="1774" y="435"/>
                      <a:pt x="2854" y="24"/>
                      <a:pt x="4146" y="0"/>
                    </a:cubicBezTo>
                    <a:cubicBezTo>
                      <a:pt x="2812" y="8"/>
                      <a:pt x="1697" y="420"/>
                      <a:pt x="949" y="1282"/>
                    </a:cubicBezTo>
                    <a:cubicBezTo>
                      <a:pt x="-1407" y="4000"/>
                      <a:pt x="774" y="10143"/>
                      <a:pt x="5820" y="15003"/>
                    </a:cubicBezTo>
                    <a:cubicBezTo>
                      <a:pt x="10867" y="19863"/>
                      <a:pt x="16868" y="21600"/>
                      <a:pt x="19224" y="18882"/>
                    </a:cubicBezTo>
                    <a:cubicBezTo>
                      <a:pt x="19890" y="18114"/>
                      <a:pt x="20193" y="17071"/>
                      <a:pt x="20171" y="15861"/>
                    </a:cubicBezTo>
                    <a:cubicBezTo>
                      <a:pt x="20178" y="17031"/>
                      <a:pt x="19877" y="18040"/>
                      <a:pt x="19229" y="18788"/>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12" name="Shape 31"/>
              <p:cNvSpPr/>
              <p:nvPr/>
            </p:nvSpPr>
            <p:spPr>
              <a:xfrm>
                <a:off x="636350" y="1035358"/>
                <a:ext cx="215865" cy="3498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9167"/>
                    </a:lnTo>
                    <a:lnTo>
                      <a:pt x="0" y="21600"/>
                    </a:lnTo>
                    <a:lnTo>
                      <a:pt x="520" y="12542"/>
                    </a:lnTo>
                    <a:cubicBezTo>
                      <a:pt x="520" y="12542"/>
                      <a:pt x="21600" y="0"/>
                      <a:pt x="2160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336" name="Group 41"/>
            <p:cNvGrpSpPr/>
            <p:nvPr/>
          </p:nvGrpSpPr>
          <p:grpSpPr>
            <a:xfrm>
              <a:off x="0" y="80962"/>
              <a:ext cx="1133467" cy="1287609"/>
              <a:chOff x="0" y="0"/>
              <a:chExt cx="1133466" cy="1287608"/>
            </a:xfrm>
          </p:grpSpPr>
          <p:sp>
            <p:nvSpPr>
              <p:cNvPr id="5314" name="Freeform 42"/>
              <p:cNvSpPr/>
              <p:nvPr/>
            </p:nvSpPr>
            <p:spPr>
              <a:xfrm>
                <a:off x="217324" y="440138"/>
                <a:ext cx="344246" cy="4188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903" y="5973"/>
                    </a:moveTo>
                    <a:lnTo>
                      <a:pt x="18216" y="5400"/>
                    </a:lnTo>
                    <a:lnTo>
                      <a:pt x="9854" y="10555"/>
                    </a:lnTo>
                    <a:lnTo>
                      <a:pt x="17818" y="16527"/>
                    </a:lnTo>
                    <a:lnTo>
                      <a:pt x="21600" y="16609"/>
                    </a:lnTo>
                    <a:lnTo>
                      <a:pt x="15130" y="21600"/>
                    </a:lnTo>
                    <a:lnTo>
                      <a:pt x="5574" y="18409"/>
                    </a:lnTo>
                    <a:lnTo>
                      <a:pt x="0" y="8918"/>
                    </a:lnTo>
                    <a:lnTo>
                      <a:pt x="9058" y="736"/>
                    </a:lnTo>
                    <a:lnTo>
                      <a:pt x="18315" y="0"/>
                    </a:lnTo>
                    <a:lnTo>
                      <a:pt x="20406" y="3600"/>
                    </a:lnTo>
                    <a:lnTo>
                      <a:pt x="20903" y="5973"/>
                    </a:lnTo>
                    <a:close/>
                  </a:path>
                </a:pathLst>
              </a:cu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315" name="Shape 50"/>
              <p:cNvSpPr/>
              <p:nvPr/>
            </p:nvSpPr>
            <p:spPr>
              <a:xfrm>
                <a:off x="327722" y="491852"/>
                <a:ext cx="212590" cy="309821"/>
              </a:xfrm>
              <a:custGeom>
                <a:avLst/>
                <a:gdLst/>
                <a:ahLst/>
                <a:cxnLst>
                  <a:cxn ang="0">
                    <a:pos x="wd2" y="hd2"/>
                  </a:cxn>
                  <a:cxn ang="5400000">
                    <a:pos x="wd2" y="hd2"/>
                  </a:cxn>
                  <a:cxn ang="10800000">
                    <a:pos x="wd2" y="hd2"/>
                  </a:cxn>
                  <a:cxn ang="16200000">
                    <a:pos x="wd2" y="hd2"/>
                  </a:cxn>
                </a:cxnLst>
                <a:rect l="0" t="0" r="r" b="b"/>
                <a:pathLst>
                  <a:path w="20783" h="20931" fill="norm" stroke="1" extrusionOk="0">
                    <a:moveTo>
                      <a:pt x="15399" y="10867"/>
                    </a:moveTo>
                    <a:cubicBezTo>
                      <a:pt x="15887" y="7909"/>
                      <a:pt x="18016" y="5459"/>
                      <a:pt x="20783" y="4255"/>
                    </a:cubicBezTo>
                    <a:cubicBezTo>
                      <a:pt x="19101" y="1915"/>
                      <a:pt x="16335" y="302"/>
                      <a:pt x="12996" y="38"/>
                    </a:cubicBezTo>
                    <a:cubicBezTo>
                      <a:pt x="6843" y="-447"/>
                      <a:pt x="1085" y="3828"/>
                      <a:pt x="134" y="9587"/>
                    </a:cubicBezTo>
                    <a:cubicBezTo>
                      <a:pt x="-817" y="15347"/>
                      <a:pt x="3399" y="20408"/>
                      <a:pt x="9551" y="20894"/>
                    </a:cubicBezTo>
                    <a:cubicBezTo>
                      <a:pt x="12840" y="21153"/>
                      <a:pt x="16015" y="20051"/>
                      <a:pt x="18405" y="18091"/>
                    </a:cubicBezTo>
                    <a:cubicBezTo>
                      <a:pt x="16153" y="16479"/>
                      <a:pt x="14916" y="13789"/>
                      <a:pt x="15399" y="10867"/>
                    </a:cubicBezTo>
                    <a:close/>
                  </a:path>
                </a:pathLst>
              </a:custGeom>
              <a:gradFill flip="none" rotWithShape="1">
                <a:gsLst>
                  <a:gs pos="23000">
                    <a:srgbClr val="B1B4B7"/>
                  </a:gs>
                  <a:gs pos="52999">
                    <a:srgbClr val="E5E6E7"/>
                  </a:gs>
                  <a:gs pos="77000">
                    <a:srgbClr val="B1B4B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16" name="Shape 46"/>
              <p:cNvSpPr/>
              <p:nvPr/>
            </p:nvSpPr>
            <p:spPr>
              <a:xfrm>
                <a:off x="489731" y="97275"/>
                <a:ext cx="173300" cy="623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29"/>
                    </a:lnTo>
                    <a:lnTo>
                      <a:pt x="17403" y="21600"/>
                    </a:lnTo>
                    <a:lnTo>
                      <a:pt x="1605" y="10971"/>
                    </a:lnTo>
                    <a:cubicBezTo>
                      <a:pt x="1605" y="10971"/>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17" name="Shape 47"/>
              <p:cNvSpPr/>
              <p:nvPr/>
            </p:nvSpPr>
            <p:spPr>
              <a:xfrm>
                <a:off x="623904" y="962689"/>
                <a:ext cx="295105" cy="1940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40" y="0"/>
                    </a:moveTo>
                    <a:lnTo>
                      <a:pt x="21600" y="6943"/>
                    </a:lnTo>
                    <a:cubicBezTo>
                      <a:pt x="21600" y="6943"/>
                      <a:pt x="13699" y="18625"/>
                      <a:pt x="10293" y="21600"/>
                    </a:cubicBezTo>
                    <a:cubicBezTo>
                      <a:pt x="5509" y="21490"/>
                      <a:pt x="0" y="18184"/>
                      <a:pt x="0" y="18184"/>
                    </a:cubicBezTo>
                    <a:cubicBezTo>
                      <a:pt x="0" y="18184"/>
                      <a:pt x="9640" y="0"/>
                      <a:pt x="964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18" name="Shape 48"/>
              <p:cNvSpPr/>
              <p:nvPr/>
            </p:nvSpPr>
            <p:spPr>
              <a:xfrm>
                <a:off x="831873" y="587006"/>
                <a:ext cx="210931" cy="2673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6" y="2080"/>
                    </a:moveTo>
                    <a:lnTo>
                      <a:pt x="5375" y="0"/>
                    </a:lnTo>
                    <a:lnTo>
                      <a:pt x="21600" y="2560"/>
                    </a:lnTo>
                    <a:cubicBezTo>
                      <a:pt x="21194" y="9280"/>
                      <a:pt x="18862" y="21600"/>
                      <a:pt x="18862" y="21600"/>
                    </a:cubicBezTo>
                    <a:lnTo>
                      <a:pt x="0" y="18000"/>
                    </a:lnTo>
                    <a:cubicBezTo>
                      <a:pt x="0" y="18000"/>
                      <a:pt x="3346" y="2080"/>
                      <a:pt x="3346" y="208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19" name="Shape 49"/>
              <p:cNvSpPr/>
              <p:nvPr/>
            </p:nvSpPr>
            <p:spPr>
              <a:xfrm>
                <a:off x="754723" y="228093"/>
                <a:ext cx="238989" cy="1993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4005"/>
                    </a:moveTo>
                    <a:lnTo>
                      <a:pt x="0" y="0"/>
                    </a:lnTo>
                    <a:lnTo>
                      <a:pt x="15156" y="6151"/>
                    </a:lnTo>
                    <a:lnTo>
                      <a:pt x="21600" y="18739"/>
                    </a:lnTo>
                    <a:lnTo>
                      <a:pt x="6444" y="21600"/>
                    </a:lnTo>
                    <a:cubicBezTo>
                      <a:pt x="6444" y="21600"/>
                      <a:pt x="119" y="4005"/>
                      <a:pt x="119" y="400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0" name="Shape 51"/>
              <p:cNvSpPr/>
              <p:nvPr/>
            </p:nvSpPr>
            <p:spPr>
              <a:xfrm>
                <a:off x="754723" y="137527"/>
                <a:ext cx="220503" cy="149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881"/>
                    </a:moveTo>
                    <a:lnTo>
                      <a:pt x="5691" y="0"/>
                    </a:lnTo>
                    <a:lnTo>
                      <a:pt x="0" y="13381"/>
                    </a:lnTo>
                    <a:lnTo>
                      <a:pt x="16426" y="21600"/>
                    </a:lnTo>
                    <a:cubicBezTo>
                      <a:pt x="16426" y="21600"/>
                      <a:pt x="21600" y="6881"/>
                      <a:pt x="21600" y="6881"/>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1" name="Shape 52"/>
              <p:cNvSpPr/>
              <p:nvPr/>
            </p:nvSpPr>
            <p:spPr>
              <a:xfrm>
                <a:off x="949274" y="375683"/>
                <a:ext cx="184193" cy="2188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13" y="3225"/>
                    </a:moveTo>
                    <a:lnTo>
                      <a:pt x="21600" y="21600"/>
                    </a:lnTo>
                    <a:lnTo>
                      <a:pt x="2787" y="18375"/>
                    </a:lnTo>
                    <a:lnTo>
                      <a:pt x="0" y="0"/>
                    </a:lnTo>
                    <a:cubicBezTo>
                      <a:pt x="0" y="0"/>
                      <a:pt x="18813" y="3225"/>
                      <a:pt x="18813" y="322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2" name="Shape 53"/>
              <p:cNvSpPr/>
              <p:nvPr/>
            </p:nvSpPr>
            <p:spPr>
              <a:xfrm>
                <a:off x="883956" y="560171"/>
                <a:ext cx="248891" cy="590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946"/>
                    </a:moveTo>
                    <a:lnTo>
                      <a:pt x="7677" y="0"/>
                    </a:lnTo>
                    <a:lnTo>
                      <a:pt x="0" y="10016"/>
                    </a:lnTo>
                    <a:lnTo>
                      <a:pt x="13751" y="21600"/>
                    </a:lnTo>
                    <a:cubicBezTo>
                      <a:pt x="13751" y="21600"/>
                      <a:pt x="21600" y="11946"/>
                      <a:pt x="21600" y="119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3" name="Shape 54"/>
              <p:cNvSpPr/>
              <p:nvPr/>
            </p:nvSpPr>
            <p:spPr>
              <a:xfrm>
                <a:off x="853767" y="809977"/>
                <a:ext cx="242949" cy="62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87" y="2046"/>
                    </a:moveTo>
                    <a:lnTo>
                      <a:pt x="21600" y="21600"/>
                    </a:lnTo>
                    <a:lnTo>
                      <a:pt x="7513" y="19554"/>
                    </a:lnTo>
                    <a:lnTo>
                      <a:pt x="0" y="0"/>
                    </a:lnTo>
                    <a:cubicBezTo>
                      <a:pt x="0" y="0"/>
                      <a:pt x="14087" y="2046"/>
                      <a:pt x="14087" y="2046"/>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4" name="Shape 55"/>
              <p:cNvSpPr/>
              <p:nvPr/>
            </p:nvSpPr>
            <p:spPr>
              <a:xfrm>
                <a:off x="858707" y="865414"/>
                <a:ext cx="238989" cy="1726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80" y="0"/>
                    </a:moveTo>
                    <a:lnTo>
                      <a:pt x="21600" y="743"/>
                    </a:lnTo>
                    <a:lnTo>
                      <a:pt x="15126" y="21600"/>
                    </a:lnTo>
                    <a:lnTo>
                      <a:pt x="0" y="20650"/>
                    </a:lnTo>
                    <a:lnTo>
                      <a:pt x="7280" y="0"/>
                    </a:lnTo>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5" name="Shape 56"/>
              <p:cNvSpPr/>
              <p:nvPr/>
            </p:nvSpPr>
            <p:spPr>
              <a:xfrm>
                <a:off x="647385" y="1110279"/>
                <a:ext cx="199047" cy="1171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1" y="0"/>
                    </a:moveTo>
                    <a:lnTo>
                      <a:pt x="21600" y="19227"/>
                    </a:lnTo>
                    <a:lnTo>
                      <a:pt x="3439" y="21600"/>
                    </a:lnTo>
                    <a:lnTo>
                      <a:pt x="0" y="2373"/>
                    </a:lnTo>
                    <a:cubicBezTo>
                      <a:pt x="0" y="2373"/>
                      <a:pt x="18161" y="0"/>
                      <a:pt x="18161"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6" name="Shape 57"/>
              <p:cNvSpPr/>
              <p:nvPr/>
            </p:nvSpPr>
            <p:spPr>
              <a:xfrm>
                <a:off x="540046" y="1212676"/>
                <a:ext cx="305998" cy="749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786" y="3711"/>
                    </a:lnTo>
                    <a:lnTo>
                      <a:pt x="0" y="21600"/>
                    </a:lnTo>
                    <a:lnTo>
                      <a:pt x="10765" y="21029"/>
                    </a:lnTo>
                    <a:cubicBezTo>
                      <a:pt x="10765" y="21029"/>
                      <a:pt x="21600" y="0"/>
                      <a:pt x="2160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7" name="Shape 58"/>
              <p:cNvSpPr/>
              <p:nvPr/>
            </p:nvSpPr>
            <p:spPr>
              <a:xfrm>
                <a:off x="326956" y="1155653"/>
                <a:ext cx="209940" cy="1198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2797"/>
                    </a:moveTo>
                    <a:lnTo>
                      <a:pt x="3260" y="4225"/>
                    </a:lnTo>
                    <a:lnTo>
                      <a:pt x="0" y="21124"/>
                    </a:lnTo>
                    <a:lnTo>
                      <a:pt x="18034" y="21600"/>
                    </a:lnTo>
                    <a:lnTo>
                      <a:pt x="21600" y="9104"/>
                    </a:lnTo>
                    <a:lnTo>
                      <a:pt x="15487" y="0"/>
                    </a:lnTo>
                    <a:cubicBezTo>
                      <a:pt x="15487" y="0"/>
                      <a:pt x="7200" y="2797"/>
                      <a:pt x="7200" y="2797"/>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8" name="Shape 59"/>
              <p:cNvSpPr/>
              <p:nvPr/>
            </p:nvSpPr>
            <p:spPr>
              <a:xfrm>
                <a:off x="77149" y="992878"/>
                <a:ext cx="116524" cy="557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94"/>
                    </a:moveTo>
                    <a:lnTo>
                      <a:pt x="11259" y="0"/>
                    </a:lnTo>
                    <a:lnTo>
                      <a:pt x="14686" y="1534"/>
                    </a:lnTo>
                    <a:lnTo>
                      <a:pt x="21600" y="21600"/>
                    </a:lnTo>
                    <a:cubicBezTo>
                      <a:pt x="21600" y="21600"/>
                      <a:pt x="0" y="17894"/>
                      <a:pt x="0" y="17894"/>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29" name="Shape 60"/>
              <p:cNvSpPr/>
              <p:nvPr/>
            </p:nvSpPr>
            <p:spPr>
              <a:xfrm>
                <a:off x="16771" y="484608"/>
                <a:ext cx="90447" cy="38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35" y="12662"/>
                    </a:moveTo>
                    <a:lnTo>
                      <a:pt x="0" y="21600"/>
                    </a:lnTo>
                    <a:lnTo>
                      <a:pt x="21600" y="0"/>
                    </a:lnTo>
                    <a:cubicBezTo>
                      <a:pt x="21600" y="0"/>
                      <a:pt x="19235" y="12662"/>
                      <a:pt x="19235" y="1266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30" name="Shape 61"/>
              <p:cNvSpPr/>
              <p:nvPr/>
            </p:nvSpPr>
            <p:spPr>
              <a:xfrm>
                <a:off x="197905" y="159239"/>
                <a:ext cx="124116" cy="752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043" y="18568"/>
                    </a:lnTo>
                    <a:lnTo>
                      <a:pt x="10800" y="21600"/>
                    </a:lnTo>
                    <a:lnTo>
                      <a:pt x="21600" y="8242"/>
                    </a:lnTo>
                    <a:cubicBezTo>
                      <a:pt x="21600" y="8242"/>
                      <a:pt x="0" y="0"/>
                      <a:pt x="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31" name="Shape 62"/>
              <p:cNvSpPr/>
              <p:nvPr/>
            </p:nvSpPr>
            <p:spPr>
              <a:xfrm>
                <a:off x="496440" y="0"/>
                <a:ext cx="170659" cy="1475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6" y="15463"/>
                    </a:moveTo>
                    <a:lnTo>
                      <a:pt x="0" y="0"/>
                    </a:lnTo>
                    <a:lnTo>
                      <a:pt x="21224" y="7393"/>
                    </a:lnTo>
                    <a:lnTo>
                      <a:pt x="21600" y="21600"/>
                    </a:lnTo>
                    <a:cubicBezTo>
                      <a:pt x="21600" y="21600"/>
                      <a:pt x="11322" y="15656"/>
                      <a:pt x="836" y="1546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32" name="Shape 63"/>
              <p:cNvSpPr/>
              <p:nvPr/>
            </p:nvSpPr>
            <p:spPr>
              <a:xfrm>
                <a:off x="-1" y="-1"/>
                <a:ext cx="974436" cy="12873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74" y="11024"/>
                    </a:moveTo>
                    <a:cubicBezTo>
                      <a:pt x="12055" y="12478"/>
                      <a:pt x="10728" y="13557"/>
                      <a:pt x="9310" y="13435"/>
                    </a:cubicBezTo>
                    <a:cubicBezTo>
                      <a:pt x="7892" y="13312"/>
                      <a:pt x="6920" y="12034"/>
                      <a:pt x="7139" y="10580"/>
                    </a:cubicBezTo>
                    <a:cubicBezTo>
                      <a:pt x="7358" y="9126"/>
                      <a:pt x="8686" y="8047"/>
                      <a:pt x="10104" y="8169"/>
                    </a:cubicBezTo>
                    <a:cubicBezTo>
                      <a:pt x="11522" y="8292"/>
                      <a:pt x="12494" y="9570"/>
                      <a:pt x="12274" y="11024"/>
                    </a:cubicBezTo>
                    <a:close/>
                    <a:moveTo>
                      <a:pt x="18852" y="13326"/>
                    </a:moveTo>
                    <a:cubicBezTo>
                      <a:pt x="19043" y="12781"/>
                      <a:pt x="19186" y="12214"/>
                      <a:pt x="19275" y="11629"/>
                    </a:cubicBezTo>
                    <a:cubicBezTo>
                      <a:pt x="19352" y="11116"/>
                      <a:pt x="19384" y="10609"/>
                      <a:pt x="19375" y="10113"/>
                    </a:cubicBezTo>
                    <a:lnTo>
                      <a:pt x="19639" y="9853"/>
                    </a:lnTo>
                    <a:lnTo>
                      <a:pt x="21600" y="9393"/>
                    </a:lnTo>
                    <a:lnTo>
                      <a:pt x="21073" y="6270"/>
                    </a:lnTo>
                    <a:lnTo>
                      <a:pt x="18819" y="6779"/>
                    </a:lnTo>
                    <a:lnTo>
                      <a:pt x="18608" y="6724"/>
                    </a:lnTo>
                    <a:cubicBezTo>
                      <a:pt x="18167" y="5765"/>
                      <a:pt x="17549" y="4905"/>
                      <a:pt x="16787" y="4188"/>
                    </a:cubicBezTo>
                    <a:lnTo>
                      <a:pt x="16771" y="3833"/>
                    </a:lnTo>
                    <a:lnTo>
                      <a:pt x="18059" y="2282"/>
                    </a:lnTo>
                    <a:lnTo>
                      <a:pt x="15629" y="753"/>
                    </a:lnTo>
                    <a:lnTo>
                      <a:pt x="14224" y="2415"/>
                    </a:lnTo>
                    <a:lnTo>
                      <a:pt x="14006" y="2470"/>
                    </a:lnTo>
                    <a:cubicBezTo>
                      <a:pt x="13311" y="2214"/>
                      <a:pt x="12565" y="2044"/>
                      <a:pt x="11779" y="1976"/>
                    </a:cubicBezTo>
                    <a:cubicBezTo>
                      <a:pt x="11649" y="1965"/>
                      <a:pt x="11518" y="1957"/>
                      <a:pt x="11388" y="1952"/>
                    </a:cubicBezTo>
                    <a:lnTo>
                      <a:pt x="11151" y="1772"/>
                    </a:lnTo>
                    <a:lnTo>
                      <a:pt x="11005" y="0"/>
                    </a:lnTo>
                    <a:lnTo>
                      <a:pt x="8137" y="510"/>
                    </a:lnTo>
                    <a:lnTo>
                      <a:pt x="8166" y="2193"/>
                    </a:lnTo>
                    <a:lnTo>
                      <a:pt x="7826" y="2519"/>
                    </a:lnTo>
                    <a:cubicBezTo>
                      <a:pt x="6995" y="2826"/>
                      <a:pt x="6210" y="3249"/>
                      <a:pt x="5494" y="3769"/>
                    </a:cubicBezTo>
                    <a:lnTo>
                      <a:pt x="5444" y="3744"/>
                    </a:lnTo>
                    <a:lnTo>
                      <a:pt x="4420" y="2658"/>
                    </a:lnTo>
                    <a:lnTo>
                      <a:pt x="2224" y="4674"/>
                    </a:lnTo>
                    <a:lnTo>
                      <a:pt x="3161" y="5760"/>
                    </a:lnTo>
                    <a:lnTo>
                      <a:pt x="3206" y="6102"/>
                    </a:lnTo>
                    <a:cubicBezTo>
                      <a:pt x="2694" y="6836"/>
                      <a:pt x="2280" y="7646"/>
                      <a:pt x="1988" y="8511"/>
                    </a:cubicBezTo>
                    <a:lnTo>
                      <a:pt x="380" y="8751"/>
                    </a:lnTo>
                    <a:lnTo>
                      <a:pt x="0" y="11963"/>
                    </a:lnTo>
                    <a:lnTo>
                      <a:pt x="1544" y="12321"/>
                    </a:lnTo>
                    <a:cubicBezTo>
                      <a:pt x="1604" y="12926"/>
                      <a:pt x="1727" y="13512"/>
                      <a:pt x="1907" y="14072"/>
                    </a:cubicBezTo>
                    <a:lnTo>
                      <a:pt x="1756" y="14289"/>
                    </a:lnTo>
                    <a:lnTo>
                      <a:pt x="527" y="15264"/>
                    </a:lnTo>
                    <a:lnTo>
                      <a:pt x="1756" y="17435"/>
                    </a:lnTo>
                    <a:lnTo>
                      <a:pt x="3102" y="16660"/>
                    </a:lnTo>
                    <a:lnTo>
                      <a:pt x="3309" y="16693"/>
                    </a:lnTo>
                    <a:cubicBezTo>
                      <a:pt x="3818" y="17332"/>
                      <a:pt x="4422" y="17893"/>
                      <a:pt x="5106" y="18356"/>
                    </a:cubicBezTo>
                    <a:lnTo>
                      <a:pt x="5268" y="18698"/>
                    </a:lnTo>
                    <a:lnTo>
                      <a:pt x="4741" y="20293"/>
                    </a:lnTo>
                    <a:lnTo>
                      <a:pt x="7259" y="21356"/>
                    </a:lnTo>
                    <a:lnTo>
                      <a:pt x="7961" y="19783"/>
                    </a:lnTo>
                    <a:lnTo>
                      <a:pt x="8556" y="19690"/>
                    </a:lnTo>
                    <a:cubicBezTo>
                      <a:pt x="8735" y="19717"/>
                      <a:pt x="8916" y="19739"/>
                      <a:pt x="9099" y="19754"/>
                    </a:cubicBezTo>
                    <a:cubicBezTo>
                      <a:pt x="9647" y="19802"/>
                      <a:pt x="10190" y="19798"/>
                      <a:pt x="10725" y="19746"/>
                    </a:cubicBezTo>
                    <a:lnTo>
                      <a:pt x="11444" y="19938"/>
                    </a:lnTo>
                    <a:lnTo>
                      <a:pt x="12000" y="21600"/>
                    </a:lnTo>
                    <a:lnTo>
                      <a:pt x="15073" y="20559"/>
                    </a:lnTo>
                    <a:lnTo>
                      <a:pt x="14371" y="18809"/>
                    </a:lnTo>
                    <a:lnTo>
                      <a:pt x="14499" y="18534"/>
                    </a:lnTo>
                    <a:cubicBezTo>
                      <a:pt x="15438" y="17996"/>
                      <a:pt x="16287" y="17301"/>
                      <a:pt x="17004" y="16482"/>
                    </a:cubicBezTo>
                    <a:lnTo>
                      <a:pt x="17327" y="16482"/>
                    </a:lnTo>
                    <a:lnTo>
                      <a:pt x="19024" y="17302"/>
                    </a:lnTo>
                    <a:lnTo>
                      <a:pt x="20810" y="14533"/>
                    </a:lnTo>
                    <a:lnTo>
                      <a:pt x="18937" y="13580"/>
                    </a:lnTo>
                    <a:cubicBezTo>
                      <a:pt x="18937" y="13580"/>
                      <a:pt x="18852" y="13326"/>
                      <a:pt x="18852" y="13326"/>
                    </a:cubicBezTo>
                    <a:close/>
                  </a:path>
                </a:pathLst>
              </a:custGeom>
              <a:gradFill flip="none" rotWithShape="1">
                <a:gsLst>
                  <a:gs pos="0">
                    <a:srgbClr val="CBCDCF"/>
                  </a:gs>
                  <a:gs pos="93000">
                    <a:srgbClr val="FEFEFE"/>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33" name="Shape 64"/>
              <p:cNvSpPr/>
              <p:nvPr/>
            </p:nvSpPr>
            <p:spPr>
              <a:xfrm>
                <a:off x="120760" y="207979"/>
                <a:ext cx="668595" cy="879909"/>
              </a:xfrm>
              <a:custGeom>
                <a:avLst/>
                <a:gdLst/>
                <a:ahLst/>
                <a:cxnLst>
                  <a:cxn ang="0">
                    <a:pos x="wd2" y="hd2"/>
                  </a:cxn>
                  <a:cxn ang="5400000">
                    <a:pos x="wd2" y="hd2"/>
                  </a:cxn>
                  <a:cxn ang="10800000">
                    <a:pos x="wd2" y="hd2"/>
                  </a:cxn>
                  <a:cxn ang="16200000">
                    <a:pos x="wd2" y="hd2"/>
                  </a:cxn>
                </a:cxnLst>
                <a:rect l="0" t="0" r="r" b="b"/>
                <a:pathLst>
                  <a:path w="20164" h="20697" fill="norm" stroke="1" extrusionOk="0">
                    <a:moveTo>
                      <a:pt x="13014" y="10610"/>
                    </a:moveTo>
                    <a:cubicBezTo>
                      <a:pt x="12716" y="12649"/>
                      <a:pt x="10910" y="14162"/>
                      <a:pt x="8981" y="13990"/>
                    </a:cubicBezTo>
                    <a:cubicBezTo>
                      <a:pt x="7051" y="13818"/>
                      <a:pt x="5729" y="12027"/>
                      <a:pt x="6027" y="9988"/>
                    </a:cubicBezTo>
                    <a:cubicBezTo>
                      <a:pt x="6326" y="7950"/>
                      <a:pt x="8132" y="6436"/>
                      <a:pt x="10061" y="6608"/>
                    </a:cubicBezTo>
                    <a:cubicBezTo>
                      <a:pt x="11990" y="6780"/>
                      <a:pt x="13313" y="8571"/>
                      <a:pt x="13014" y="10610"/>
                    </a:cubicBezTo>
                    <a:close/>
                    <a:moveTo>
                      <a:pt x="11591" y="39"/>
                    </a:moveTo>
                    <a:cubicBezTo>
                      <a:pt x="6086" y="-451"/>
                      <a:pt x="948" y="3768"/>
                      <a:pt x="115" y="9462"/>
                    </a:cubicBezTo>
                    <a:cubicBezTo>
                      <a:pt x="-718" y="15156"/>
                      <a:pt x="3069" y="20169"/>
                      <a:pt x="8573" y="20659"/>
                    </a:cubicBezTo>
                    <a:cubicBezTo>
                      <a:pt x="14078" y="21149"/>
                      <a:pt x="19216" y="16930"/>
                      <a:pt x="20049" y="11236"/>
                    </a:cubicBezTo>
                    <a:cubicBezTo>
                      <a:pt x="20882" y="5542"/>
                      <a:pt x="17095" y="529"/>
                      <a:pt x="11591" y="39"/>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34" name="Shape 65"/>
              <p:cNvSpPr/>
              <p:nvPr/>
            </p:nvSpPr>
            <p:spPr>
              <a:xfrm>
                <a:off x="134163" y="221402"/>
                <a:ext cx="638699" cy="853240"/>
              </a:xfrm>
              <a:custGeom>
                <a:avLst/>
                <a:gdLst/>
                <a:ahLst/>
                <a:cxnLst>
                  <a:cxn ang="0">
                    <a:pos x="wd2" y="hd2"/>
                  </a:cxn>
                  <a:cxn ang="5400000">
                    <a:pos x="wd2" y="hd2"/>
                  </a:cxn>
                  <a:cxn ang="10800000">
                    <a:pos x="wd2" y="hd2"/>
                  </a:cxn>
                  <a:cxn ang="16200000">
                    <a:pos x="wd2" y="hd2"/>
                  </a:cxn>
                </a:cxnLst>
                <a:rect l="0" t="0" r="r" b="b"/>
                <a:pathLst>
                  <a:path w="20147" h="20709" fill="norm" stroke="1" extrusionOk="0">
                    <a:moveTo>
                      <a:pt x="13178" y="10628"/>
                    </a:moveTo>
                    <a:cubicBezTo>
                      <a:pt x="12866" y="12731"/>
                      <a:pt x="10978" y="14293"/>
                      <a:pt x="8960" y="14115"/>
                    </a:cubicBezTo>
                    <a:cubicBezTo>
                      <a:pt x="6942" y="13938"/>
                      <a:pt x="5559" y="12089"/>
                      <a:pt x="5871" y="9986"/>
                    </a:cubicBezTo>
                    <a:cubicBezTo>
                      <a:pt x="6183" y="7883"/>
                      <a:pt x="8071" y="6321"/>
                      <a:pt x="10089" y="6498"/>
                    </a:cubicBezTo>
                    <a:cubicBezTo>
                      <a:pt x="12107" y="6676"/>
                      <a:pt x="13490" y="8524"/>
                      <a:pt x="13178" y="10628"/>
                    </a:cubicBezTo>
                    <a:close/>
                    <a:moveTo>
                      <a:pt x="11603" y="38"/>
                    </a:moveTo>
                    <a:cubicBezTo>
                      <a:pt x="6105" y="-445"/>
                      <a:pt x="963" y="3783"/>
                      <a:pt x="118" y="9481"/>
                    </a:cubicBezTo>
                    <a:cubicBezTo>
                      <a:pt x="-727" y="15179"/>
                      <a:pt x="3045" y="20189"/>
                      <a:pt x="8543" y="20672"/>
                    </a:cubicBezTo>
                    <a:cubicBezTo>
                      <a:pt x="14041" y="21155"/>
                      <a:pt x="19183" y="16927"/>
                      <a:pt x="20028" y="11229"/>
                    </a:cubicBezTo>
                    <a:cubicBezTo>
                      <a:pt x="20873" y="5531"/>
                      <a:pt x="17101" y="521"/>
                      <a:pt x="11603" y="38"/>
                    </a:cubicBezTo>
                    <a:close/>
                  </a:path>
                </a:pathLst>
              </a:custGeom>
              <a:gradFill flip="none" rotWithShape="1">
                <a:gsLst>
                  <a:gs pos="0">
                    <a:srgbClr val="E5E6E7"/>
                  </a:gs>
                  <a:gs pos="93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35" name="Shape 66"/>
              <p:cNvSpPr/>
              <p:nvPr/>
            </p:nvSpPr>
            <p:spPr>
              <a:xfrm>
                <a:off x="704408" y="46960"/>
                <a:ext cx="271998" cy="1386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2163" y="6377"/>
                    </a:lnTo>
                    <a:lnTo>
                      <a:pt x="0" y="0"/>
                    </a:lnTo>
                    <a:lnTo>
                      <a:pt x="8703" y="14194"/>
                    </a:lnTo>
                    <a:cubicBezTo>
                      <a:pt x="8703" y="14194"/>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377" name="Group 105"/>
          <p:cNvGrpSpPr/>
          <p:nvPr/>
        </p:nvGrpSpPr>
        <p:grpSpPr>
          <a:xfrm>
            <a:off x="5266340" y="5209611"/>
            <a:ext cx="1659242" cy="2209285"/>
            <a:chOff x="-24" y="0"/>
            <a:chExt cx="1659240" cy="2209283"/>
          </a:xfrm>
        </p:grpSpPr>
        <p:sp>
          <p:nvSpPr>
            <p:cNvPr id="5338" name="Shape 7"/>
            <p:cNvSpPr/>
            <p:nvPr/>
          </p:nvSpPr>
          <p:spPr>
            <a:xfrm>
              <a:off x="94484" y="596413"/>
              <a:ext cx="1461976" cy="1461979"/>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39" name="Shape 8"/>
            <p:cNvSpPr/>
            <p:nvPr/>
          </p:nvSpPr>
          <p:spPr>
            <a:xfrm>
              <a:off x="16773" y="852570"/>
              <a:ext cx="1622638" cy="1254812"/>
            </a:xfrm>
            <a:custGeom>
              <a:avLst/>
              <a:gdLst/>
              <a:ahLst/>
              <a:cxnLst>
                <a:cxn ang="0">
                  <a:pos x="wd2" y="hd2"/>
                </a:cxn>
                <a:cxn ang="5400000">
                  <a:pos x="wd2" y="hd2"/>
                </a:cxn>
                <a:cxn ang="10800000">
                  <a:pos x="wd2" y="hd2"/>
                </a:cxn>
                <a:cxn ang="16200000">
                  <a:pos x="wd2" y="hd2"/>
                </a:cxn>
              </a:cxnLst>
              <a:rect l="0" t="0" r="r" b="b"/>
              <a:pathLst>
                <a:path w="21343" h="21496" fill="norm" stroke="1" extrusionOk="0">
                  <a:moveTo>
                    <a:pt x="21224" y="13132"/>
                  </a:moveTo>
                  <a:cubicBezTo>
                    <a:pt x="20812" y="11605"/>
                    <a:pt x="19879" y="12839"/>
                    <a:pt x="19879" y="12839"/>
                  </a:cubicBezTo>
                  <a:cubicBezTo>
                    <a:pt x="19879" y="12839"/>
                    <a:pt x="19727" y="12630"/>
                    <a:pt x="19291" y="12455"/>
                  </a:cubicBezTo>
                  <a:cubicBezTo>
                    <a:pt x="18854" y="12279"/>
                    <a:pt x="18760" y="13008"/>
                    <a:pt x="18760" y="13008"/>
                  </a:cubicBezTo>
                  <a:cubicBezTo>
                    <a:pt x="18760" y="13008"/>
                    <a:pt x="18345" y="12017"/>
                    <a:pt x="17845" y="12814"/>
                  </a:cubicBezTo>
                  <a:cubicBezTo>
                    <a:pt x="17845" y="12814"/>
                    <a:pt x="17900" y="12422"/>
                    <a:pt x="17325" y="12307"/>
                  </a:cubicBezTo>
                  <a:cubicBezTo>
                    <a:pt x="16751" y="12191"/>
                    <a:pt x="16751" y="12191"/>
                    <a:pt x="16751" y="12191"/>
                  </a:cubicBezTo>
                  <a:cubicBezTo>
                    <a:pt x="16751" y="12191"/>
                    <a:pt x="16379" y="11305"/>
                    <a:pt x="15901" y="12010"/>
                  </a:cubicBezTo>
                  <a:cubicBezTo>
                    <a:pt x="15901" y="12010"/>
                    <a:pt x="16009" y="10712"/>
                    <a:pt x="15299" y="10507"/>
                  </a:cubicBezTo>
                  <a:cubicBezTo>
                    <a:pt x="15300" y="10474"/>
                    <a:pt x="15301" y="10441"/>
                    <a:pt x="15301" y="10407"/>
                  </a:cubicBezTo>
                  <a:cubicBezTo>
                    <a:pt x="15301" y="9151"/>
                    <a:pt x="14519" y="8133"/>
                    <a:pt x="13555" y="8133"/>
                  </a:cubicBezTo>
                  <a:cubicBezTo>
                    <a:pt x="13459" y="8133"/>
                    <a:pt x="13365" y="8143"/>
                    <a:pt x="13274" y="8163"/>
                  </a:cubicBezTo>
                  <a:cubicBezTo>
                    <a:pt x="13266" y="8153"/>
                    <a:pt x="13257" y="8144"/>
                    <a:pt x="13248" y="8136"/>
                  </a:cubicBezTo>
                  <a:cubicBezTo>
                    <a:pt x="12970" y="7206"/>
                    <a:pt x="12343" y="6503"/>
                    <a:pt x="11578" y="6297"/>
                  </a:cubicBezTo>
                  <a:lnTo>
                    <a:pt x="11348" y="0"/>
                  </a:lnTo>
                  <a:lnTo>
                    <a:pt x="10210" y="0"/>
                  </a:lnTo>
                  <a:lnTo>
                    <a:pt x="9993" y="6616"/>
                  </a:lnTo>
                  <a:cubicBezTo>
                    <a:pt x="9505" y="6972"/>
                    <a:pt x="9128" y="7554"/>
                    <a:pt x="8944" y="8253"/>
                  </a:cubicBezTo>
                  <a:cubicBezTo>
                    <a:pt x="8919" y="8250"/>
                    <a:pt x="8893" y="8248"/>
                    <a:pt x="8868" y="8247"/>
                  </a:cubicBezTo>
                  <a:cubicBezTo>
                    <a:pt x="8832" y="8200"/>
                    <a:pt x="8780" y="8161"/>
                    <a:pt x="8706" y="8163"/>
                  </a:cubicBezTo>
                  <a:cubicBezTo>
                    <a:pt x="8644" y="8165"/>
                    <a:pt x="8604" y="8208"/>
                    <a:pt x="8577" y="8263"/>
                  </a:cubicBezTo>
                  <a:cubicBezTo>
                    <a:pt x="7717" y="8405"/>
                    <a:pt x="7052" y="9361"/>
                    <a:pt x="7052" y="10519"/>
                  </a:cubicBezTo>
                  <a:cubicBezTo>
                    <a:pt x="7052" y="10743"/>
                    <a:pt x="7078" y="10959"/>
                    <a:pt x="7124" y="11164"/>
                  </a:cubicBezTo>
                  <a:cubicBezTo>
                    <a:pt x="7059" y="11516"/>
                    <a:pt x="7176" y="11867"/>
                    <a:pt x="7176" y="11867"/>
                  </a:cubicBezTo>
                  <a:cubicBezTo>
                    <a:pt x="7176" y="11867"/>
                    <a:pt x="6698" y="11404"/>
                    <a:pt x="6564" y="12090"/>
                  </a:cubicBezTo>
                  <a:cubicBezTo>
                    <a:pt x="6564" y="12090"/>
                    <a:pt x="5903" y="11376"/>
                    <a:pt x="5187" y="12264"/>
                  </a:cubicBezTo>
                  <a:cubicBezTo>
                    <a:pt x="4471" y="13153"/>
                    <a:pt x="5070" y="14747"/>
                    <a:pt x="5070" y="14747"/>
                  </a:cubicBezTo>
                  <a:cubicBezTo>
                    <a:pt x="5070" y="14747"/>
                    <a:pt x="4682" y="14011"/>
                    <a:pt x="4223" y="14512"/>
                  </a:cubicBezTo>
                  <a:cubicBezTo>
                    <a:pt x="4223" y="14512"/>
                    <a:pt x="4006" y="13218"/>
                    <a:pt x="3040" y="13177"/>
                  </a:cubicBezTo>
                  <a:cubicBezTo>
                    <a:pt x="2074" y="13135"/>
                    <a:pt x="1106" y="13931"/>
                    <a:pt x="1305" y="15526"/>
                  </a:cubicBezTo>
                  <a:cubicBezTo>
                    <a:pt x="1305" y="15526"/>
                    <a:pt x="16" y="14592"/>
                    <a:pt x="0" y="16361"/>
                  </a:cubicBezTo>
                  <a:cubicBezTo>
                    <a:pt x="-16" y="18129"/>
                    <a:pt x="574" y="18767"/>
                    <a:pt x="1695" y="18148"/>
                  </a:cubicBezTo>
                  <a:cubicBezTo>
                    <a:pt x="1695" y="18148"/>
                    <a:pt x="1591" y="19148"/>
                    <a:pt x="2100" y="19136"/>
                  </a:cubicBezTo>
                  <a:cubicBezTo>
                    <a:pt x="2609" y="19124"/>
                    <a:pt x="2867" y="18736"/>
                    <a:pt x="2867" y="18736"/>
                  </a:cubicBezTo>
                  <a:cubicBezTo>
                    <a:pt x="2867" y="18736"/>
                    <a:pt x="2969" y="19848"/>
                    <a:pt x="4015" y="19821"/>
                  </a:cubicBezTo>
                  <a:cubicBezTo>
                    <a:pt x="5062" y="19794"/>
                    <a:pt x="5573" y="19018"/>
                    <a:pt x="5573" y="19018"/>
                  </a:cubicBezTo>
                  <a:cubicBezTo>
                    <a:pt x="5573" y="19018"/>
                    <a:pt x="5724" y="19944"/>
                    <a:pt x="6101" y="20082"/>
                  </a:cubicBezTo>
                  <a:cubicBezTo>
                    <a:pt x="6479" y="20219"/>
                    <a:pt x="6978" y="19310"/>
                    <a:pt x="6978" y="19310"/>
                  </a:cubicBezTo>
                  <a:cubicBezTo>
                    <a:pt x="6978" y="19310"/>
                    <a:pt x="7715" y="20311"/>
                    <a:pt x="8542" y="19834"/>
                  </a:cubicBezTo>
                  <a:cubicBezTo>
                    <a:pt x="9369" y="19358"/>
                    <a:pt x="9760" y="18191"/>
                    <a:pt x="9760" y="18191"/>
                  </a:cubicBezTo>
                  <a:cubicBezTo>
                    <a:pt x="9760" y="18191"/>
                    <a:pt x="9941" y="19653"/>
                    <a:pt x="10852" y="19821"/>
                  </a:cubicBezTo>
                  <a:cubicBezTo>
                    <a:pt x="11763" y="19989"/>
                    <a:pt x="12643" y="18408"/>
                    <a:pt x="12643" y="18408"/>
                  </a:cubicBezTo>
                  <a:cubicBezTo>
                    <a:pt x="12643" y="18408"/>
                    <a:pt x="12608" y="19960"/>
                    <a:pt x="13405" y="19569"/>
                  </a:cubicBezTo>
                  <a:cubicBezTo>
                    <a:pt x="13405" y="19569"/>
                    <a:pt x="13427" y="21600"/>
                    <a:pt x="15602" y="21492"/>
                  </a:cubicBezTo>
                  <a:cubicBezTo>
                    <a:pt x="17777" y="21384"/>
                    <a:pt x="17403" y="18281"/>
                    <a:pt x="17403" y="18281"/>
                  </a:cubicBezTo>
                  <a:cubicBezTo>
                    <a:pt x="17403" y="18281"/>
                    <a:pt x="18026" y="18706"/>
                    <a:pt x="18934" y="18290"/>
                  </a:cubicBezTo>
                  <a:cubicBezTo>
                    <a:pt x="19841" y="17874"/>
                    <a:pt x="19745" y="16403"/>
                    <a:pt x="19745" y="16403"/>
                  </a:cubicBezTo>
                  <a:cubicBezTo>
                    <a:pt x="19745" y="16403"/>
                    <a:pt x="20403" y="16509"/>
                    <a:pt x="20768" y="16019"/>
                  </a:cubicBezTo>
                  <a:cubicBezTo>
                    <a:pt x="21104" y="15567"/>
                    <a:pt x="20974" y="14253"/>
                    <a:pt x="20907" y="14055"/>
                  </a:cubicBezTo>
                  <a:cubicBezTo>
                    <a:pt x="21018" y="14158"/>
                    <a:pt x="21584" y="14466"/>
                    <a:pt x="21224" y="13132"/>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40" name="Shape 9"/>
            <p:cNvSpPr/>
            <p:nvPr/>
          </p:nvSpPr>
          <p:spPr>
            <a:xfrm>
              <a:off x="804167" y="852570"/>
              <a:ext cx="68554" cy="4503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275" y="0"/>
                  </a:lnTo>
                  <a:lnTo>
                    <a:pt x="17961" y="0"/>
                  </a:lnTo>
                  <a:cubicBezTo>
                    <a:pt x="17961" y="0"/>
                    <a:pt x="21600" y="21600"/>
                    <a:pt x="216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360" name="Group 110"/>
            <p:cNvGrpSpPr/>
            <p:nvPr/>
          </p:nvGrpSpPr>
          <p:grpSpPr>
            <a:xfrm>
              <a:off x="605076" y="0"/>
              <a:ext cx="474388" cy="1281364"/>
              <a:chOff x="-2" y="0"/>
              <a:chExt cx="474386" cy="1281363"/>
            </a:xfrm>
          </p:grpSpPr>
          <p:sp>
            <p:nvSpPr>
              <p:cNvPr id="5341" name="Shape 10"/>
              <p:cNvSpPr/>
              <p:nvPr/>
            </p:nvSpPr>
            <p:spPr>
              <a:xfrm>
                <a:off x="176370" y="671889"/>
                <a:ext cx="119483" cy="609475"/>
              </a:xfrm>
              <a:custGeom>
                <a:avLst/>
                <a:gdLst/>
                <a:ahLst/>
                <a:cxnLst>
                  <a:cxn ang="0">
                    <a:pos x="wd2" y="hd2"/>
                  </a:cxn>
                  <a:cxn ang="5400000">
                    <a:pos x="wd2" y="hd2"/>
                  </a:cxn>
                  <a:cxn ang="10800000">
                    <a:pos x="wd2" y="hd2"/>
                  </a:cxn>
                  <a:cxn ang="16200000">
                    <a:pos x="wd2" y="hd2"/>
                  </a:cxn>
                </a:cxnLst>
                <a:rect l="0" t="0" r="r" b="b"/>
                <a:pathLst>
                  <a:path w="19673" h="21600" fill="norm" stroke="1" extrusionOk="0">
                    <a:moveTo>
                      <a:pt x="490" y="7272"/>
                    </a:moveTo>
                    <a:cubicBezTo>
                      <a:pt x="891" y="7029"/>
                      <a:pt x="2481" y="6470"/>
                      <a:pt x="2883" y="6229"/>
                    </a:cubicBezTo>
                    <a:cubicBezTo>
                      <a:pt x="2137" y="6867"/>
                      <a:pt x="9777" y="19561"/>
                      <a:pt x="10744" y="21600"/>
                    </a:cubicBezTo>
                    <a:cubicBezTo>
                      <a:pt x="12031" y="19617"/>
                      <a:pt x="16889" y="9299"/>
                      <a:pt x="16799" y="8099"/>
                    </a:cubicBezTo>
                    <a:cubicBezTo>
                      <a:pt x="17444" y="8445"/>
                      <a:pt x="18249" y="9209"/>
                      <a:pt x="19586" y="9466"/>
                    </a:cubicBezTo>
                    <a:cubicBezTo>
                      <a:pt x="20105" y="2500"/>
                      <a:pt x="18200" y="1365"/>
                      <a:pt x="16272" y="0"/>
                    </a:cubicBezTo>
                    <a:lnTo>
                      <a:pt x="5839" y="394"/>
                    </a:lnTo>
                    <a:cubicBezTo>
                      <a:pt x="3006" y="820"/>
                      <a:pt x="-1495" y="4734"/>
                      <a:pt x="490" y="727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42" name="Shape 11"/>
              <p:cNvSpPr/>
              <p:nvPr/>
            </p:nvSpPr>
            <p:spPr>
              <a:xfrm>
                <a:off x="186869" y="703384"/>
                <a:ext cx="104053" cy="4692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834"/>
                    </a:moveTo>
                    <a:lnTo>
                      <a:pt x="3481" y="5498"/>
                    </a:lnTo>
                    <a:cubicBezTo>
                      <a:pt x="3481" y="5498"/>
                      <a:pt x="9291" y="17074"/>
                      <a:pt x="11554" y="21600"/>
                    </a:cubicBezTo>
                    <a:cubicBezTo>
                      <a:pt x="11554" y="21600"/>
                      <a:pt x="18674" y="11184"/>
                      <a:pt x="16598" y="6854"/>
                    </a:cubicBezTo>
                    <a:lnTo>
                      <a:pt x="21600" y="9981"/>
                    </a:lnTo>
                    <a:cubicBezTo>
                      <a:pt x="21600" y="9981"/>
                      <a:pt x="20763" y="3257"/>
                      <a:pt x="19106" y="342"/>
                    </a:cubicBezTo>
                    <a:lnTo>
                      <a:pt x="6165" y="0"/>
                    </a:lnTo>
                    <a:cubicBezTo>
                      <a:pt x="6165" y="0"/>
                      <a:pt x="826" y="1484"/>
                      <a:pt x="0" y="6834"/>
                    </a:cubicBezTo>
                    <a:close/>
                  </a:path>
                </a:pathLst>
              </a:custGeom>
              <a:solidFill>
                <a:srgbClr val="FFCF7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43" name="Shape 12"/>
              <p:cNvSpPr/>
              <p:nvPr/>
            </p:nvSpPr>
            <p:spPr>
              <a:xfrm>
                <a:off x="224662" y="707584"/>
                <a:ext cx="40570" cy="317609"/>
              </a:xfrm>
              <a:custGeom>
                <a:avLst/>
                <a:gdLst/>
                <a:ahLst/>
                <a:cxnLst>
                  <a:cxn ang="0">
                    <a:pos x="wd2" y="hd2"/>
                  </a:cxn>
                  <a:cxn ang="5400000">
                    <a:pos x="wd2" y="hd2"/>
                  </a:cxn>
                  <a:cxn ang="10800000">
                    <a:pos x="wd2" y="hd2"/>
                  </a:cxn>
                  <a:cxn ang="16200000">
                    <a:pos x="wd2" y="hd2"/>
                  </a:cxn>
                </a:cxnLst>
                <a:rect l="0" t="0" r="r" b="b"/>
                <a:pathLst>
                  <a:path w="20483" h="21600" fill="norm" stroke="1" extrusionOk="0">
                    <a:moveTo>
                      <a:pt x="8374" y="21600"/>
                    </a:moveTo>
                    <a:cubicBezTo>
                      <a:pt x="8374" y="21600"/>
                      <a:pt x="16652" y="5317"/>
                      <a:pt x="20483" y="0"/>
                    </a:cubicBezTo>
                    <a:lnTo>
                      <a:pt x="45" y="156"/>
                    </a:lnTo>
                    <a:cubicBezTo>
                      <a:pt x="45" y="156"/>
                      <a:pt x="-1117" y="14662"/>
                      <a:pt x="8374" y="21600"/>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44" name="Shape 13"/>
              <p:cNvSpPr/>
              <p:nvPr/>
            </p:nvSpPr>
            <p:spPr>
              <a:xfrm>
                <a:off x="172171" y="671889"/>
                <a:ext cx="136864" cy="48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150"/>
                    </a:moveTo>
                    <a:lnTo>
                      <a:pt x="21432" y="21600"/>
                    </a:lnTo>
                    <a:lnTo>
                      <a:pt x="21600" y="1452"/>
                    </a:lnTo>
                    <a:lnTo>
                      <a:pt x="168" y="0"/>
                    </a:lnTo>
                    <a:cubicBezTo>
                      <a:pt x="168" y="0"/>
                      <a:pt x="0" y="20150"/>
                      <a:pt x="0" y="2015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45" name="Shape 14"/>
              <p:cNvSpPr/>
              <p:nvPr/>
            </p:nvSpPr>
            <p:spPr>
              <a:xfrm>
                <a:off x="-3" y="482914"/>
                <a:ext cx="474387" cy="328664"/>
              </a:xfrm>
              <a:custGeom>
                <a:avLst/>
                <a:gdLst/>
                <a:ahLst/>
                <a:cxnLst>
                  <a:cxn ang="0">
                    <a:pos x="wd2" y="hd2"/>
                  </a:cxn>
                  <a:cxn ang="5400000">
                    <a:pos x="wd2" y="hd2"/>
                  </a:cxn>
                  <a:cxn ang="10800000">
                    <a:pos x="wd2" y="hd2"/>
                  </a:cxn>
                  <a:cxn ang="16200000">
                    <a:pos x="wd2" y="hd2"/>
                  </a:cxn>
                </a:cxnLst>
                <a:rect l="0" t="0" r="r" b="b"/>
                <a:pathLst>
                  <a:path w="21433" h="21402" fill="norm" stroke="1" extrusionOk="0">
                    <a:moveTo>
                      <a:pt x="10971" y="4"/>
                    </a:moveTo>
                    <a:cubicBezTo>
                      <a:pt x="5054" y="-198"/>
                      <a:pt x="143" y="6551"/>
                      <a:pt x="3" y="15079"/>
                    </a:cubicBezTo>
                    <a:cubicBezTo>
                      <a:pt x="-30" y="17061"/>
                      <a:pt x="200" y="18963"/>
                      <a:pt x="644" y="20719"/>
                    </a:cubicBezTo>
                    <a:cubicBezTo>
                      <a:pt x="2297" y="15021"/>
                      <a:pt x="6244" y="11079"/>
                      <a:pt x="10786" y="11234"/>
                    </a:cubicBezTo>
                    <a:cubicBezTo>
                      <a:pt x="15328" y="11390"/>
                      <a:pt x="19140" y="15598"/>
                      <a:pt x="20603" y="21402"/>
                    </a:cubicBezTo>
                    <a:cubicBezTo>
                      <a:pt x="21104" y="19678"/>
                      <a:pt x="21397" y="17795"/>
                      <a:pt x="21430" y="15813"/>
                    </a:cubicBezTo>
                    <a:cubicBezTo>
                      <a:pt x="21570" y="7284"/>
                      <a:pt x="16888" y="206"/>
                      <a:pt x="10971" y="4"/>
                    </a:cubicBezTo>
                    <a:close/>
                  </a:path>
                </a:pathLst>
              </a:custGeom>
              <a:gradFill flip="none" rotWithShape="1">
                <a:gsLst>
                  <a:gs pos="0">
                    <a:srgbClr val="3B6BA6"/>
                  </a:gs>
                  <a:gs pos="23000">
                    <a:srgbClr val="010101"/>
                  </a:gs>
                </a:gsLst>
                <a:lin ang="21594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46" name="Shape 15"/>
              <p:cNvSpPr/>
              <p:nvPr/>
            </p:nvSpPr>
            <p:spPr>
              <a:xfrm>
                <a:off x="298150" y="491319"/>
                <a:ext cx="175307" cy="319305"/>
              </a:xfrm>
              <a:custGeom>
                <a:avLst/>
                <a:gdLst/>
                <a:ahLst/>
                <a:cxnLst>
                  <a:cxn ang="0">
                    <a:pos x="wd2" y="hd2"/>
                  </a:cxn>
                  <a:cxn ang="5400000">
                    <a:pos x="wd2" y="hd2"/>
                  </a:cxn>
                  <a:cxn ang="10800000">
                    <a:pos x="wd2" y="hd2"/>
                  </a:cxn>
                  <a:cxn ang="16200000">
                    <a:pos x="wd2" y="hd2"/>
                  </a:cxn>
                </a:cxnLst>
                <a:rect l="0" t="0" r="r" b="b"/>
                <a:pathLst>
                  <a:path w="21291" h="21600" fill="norm" stroke="1" extrusionOk="0">
                    <a:moveTo>
                      <a:pt x="0" y="11675"/>
                    </a:moveTo>
                    <a:cubicBezTo>
                      <a:pt x="8869" y="13104"/>
                      <a:pt x="15946" y="16828"/>
                      <a:pt x="19060" y="21600"/>
                    </a:cubicBezTo>
                    <a:cubicBezTo>
                      <a:pt x="20407" y="19810"/>
                      <a:pt x="21195" y="17853"/>
                      <a:pt x="21283" y="15794"/>
                    </a:cubicBezTo>
                    <a:cubicBezTo>
                      <a:pt x="21600" y="8350"/>
                      <a:pt x="12763" y="1973"/>
                      <a:pt x="498" y="0"/>
                    </a:cubicBezTo>
                    <a:cubicBezTo>
                      <a:pt x="498" y="0"/>
                      <a:pt x="0" y="11675"/>
                      <a:pt x="0" y="11675"/>
                    </a:cubicBezTo>
                    <a:close/>
                  </a:path>
                </a:pathLst>
              </a:custGeom>
              <a:gradFill flip="none" rotWithShape="1">
                <a:gsLst>
                  <a:gs pos="41000">
                    <a:srgbClr val="27476F"/>
                  </a:gs>
                  <a:gs pos="100000">
                    <a:srgbClr val="6491C8"/>
                  </a:gs>
                </a:gsLst>
                <a:lin ang="1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47" name="Shape 16"/>
              <p:cNvSpPr/>
              <p:nvPr/>
            </p:nvSpPr>
            <p:spPr>
              <a:xfrm>
                <a:off x="96583" y="0"/>
                <a:ext cx="293427" cy="702014"/>
              </a:xfrm>
              <a:custGeom>
                <a:avLst/>
                <a:gdLst/>
                <a:ahLst/>
                <a:cxnLst>
                  <a:cxn ang="0">
                    <a:pos x="wd2" y="hd2"/>
                  </a:cxn>
                  <a:cxn ang="5400000">
                    <a:pos x="wd2" y="hd2"/>
                  </a:cxn>
                  <a:cxn ang="10800000">
                    <a:pos x="wd2" y="hd2"/>
                  </a:cxn>
                  <a:cxn ang="16200000">
                    <a:pos x="wd2" y="hd2"/>
                  </a:cxn>
                </a:cxnLst>
                <a:rect l="0" t="0" r="r" b="b"/>
                <a:pathLst>
                  <a:path w="21137" h="21600" fill="norm" stroke="1" extrusionOk="0">
                    <a:moveTo>
                      <a:pt x="16" y="12406"/>
                    </a:moveTo>
                    <a:cubicBezTo>
                      <a:pt x="-175" y="15845"/>
                      <a:pt x="1353" y="19009"/>
                      <a:pt x="4041" y="21478"/>
                    </a:cubicBezTo>
                    <a:cubicBezTo>
                      <a:pt x="5956" y="21239"/>
                      <a:pt x="7988" y="21119"/>
                      <a:pt x="10089" y="21141"/>
                    </a:cubicBezTo>
                    <a:cubicBezTo>
                      <a:pt x="12190" y="21162"/>
                      <a:pt x="14207" y="21323"/>
                      <a:pt x="16094" y="21600"/>
                    </a:cubicBezTo>
                    <a:cubicBezTo>
                      <a:pt x="19051" y="19189"/>
                      <a:pt x="20930" y="16059"/>
                      <a:pt x="21121" y="12620"/>
                    </a:cubicBezTo>
                    <a:cubicBezTo>
                      <a:pt x="21425" y="7157"/>
                      <a:pt x="17397" y="2384"/>
                      <a:pt x="11265" y="0"/>
                    </a:cubicBezTo>
                    <a:cubicBezTo>
                      <a:pt x="4874" y="2257"/>
                      <a:pt x="320" y="6943"/>
                      <a:pt x="16" y="12406"/>
                    </a:cubicBezTo>
                    <a:close/>
                  </a:path>
                </a:pathLst>
              </a:custGeom>
              <a:gradFill flip="none" rotWithShape="1">
                <a:gsLst>
                  <a:gs pos="6000">
                    <a:srgbClr val="E5E6E7"/>
                  </a:gs>
                  <a:gs pos="85000">
                    <a:srgbClr val="7D8287"/>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48" name="Shape 17"/>
              <p:cNvSpPr/>
              <p:nvPr/>
            </p:nvSpPr>
            <p:spPr>
              <a:xfrm>
                <a:off x="296050" y="153274"/>
                <a:ext cx="94148" cy="547211"/>
              </a:xfrm>
              <a:custGeom>
                <a:avLst/>
                <a:gdLst/>
                <a:ahLst/>
                <a:cxnLst>
                  <a:cxn ang="0">
                    <a:pos x="wd2" y="hd2"/>
                  </a:cxn>
                  <a:cxn ang="5400000">
                    <a:pos x="wd2" y="hd2"/>
                  </a:cxn>
                  <a:cxn ang="10800000">
                    <a:pos x="wd2" y="hd2"/>
                  </a:cxn>
                  <a:cxn ang="16200000">
                    <a:pos x="wd2" y="hd2"/>
                  </a:cxn>
                </a:cxnLst>
                <a:rect l="0" t="0" r="r" b="b"/>
                <a:pathLst>
                  <a:path w="17122" h="21600" fill="norm" stroke="1" extrusionOk="0">
                    <a:moveTo>
                      <a:pt x="0" y="21322"/>
                    </a:moveTo>
                    <a:cubicBezTo>
                      <a:pt x="1490" y="21401"/>
                      <a:pt x="2956" y="21493"/>
                      <a:pt x="4390" y="21600"/>
                    </a:cubicBezTo>
                    <a:cubicBezTo>
                      <a:pt x="11856" y="18507"/>
                      <a:pt x="16598" y="14491"/>
                      <a:pt x="17081" y="10080"/>
                    </a:cubicBezTo>
                    <a:cubicBezTo>
                      <a:pt x="17479" y="6443"/>
                      <a:pt x="14927" y="3046"/>
                      <a:pt x="10221" y="190"/>
                    </a:cubicBezTo>
                    <a:lnTo>
                      <a:pt x="7378" y="0"/>
                    </a:lnTo>
                    <a:cubicBezTo>
                      <a:pt x="21600" y="13627"/>
                      <a:pt x="3449" y="20226"/>
                      <a:pt x="0" y="21322"/>
                    </a:cubicBezTo>
                    <a:close/>
                  </a:path>
                </a:pathLst>
              </a:custGeom>
              <a:solidFill>
                <a:srgbClr val="7D8287">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49" name="Shape 18"/>
              <p:cNvSpPr/>
              <p:nvPr/>
            </p:nvSpPr>
            <p:spPr>
              <a:xfrm>
                <a:off x="134377" y="161673"/>
                <a:ext cx="232665" cy="34324"/>
              </a:xfrm>
              <a:custGeom>
                <a:avLst/>
                <a:gdLst/>
                <a:ahLst/>
                <a:cxnLst>
                  <a:cxn ang="0">
                    <a:pos x="wd2" y="hd2"/>
                  </a:cxn>
                  <a:cxn ang="5400000">
                    <a:pos x="wd2" y="hd2"/>
                  </a:cxn>
                  <a:cxn ang="10800000">
                    <a:pos x="wd2" y="hd2"/>
                  </a:cxn>
                  <a:cxn ang="16200000">
                    <a:pos x="wd2" y="hd2"/>
                  </a:cxn>
                </a:cxnLst>
                <a:rect l="0" t="0" r="r" b="b"/>
                <a:pathLst>
                  <a:path w="21600" h="16683" fill="norm" stroke="1" extrusionOk="0">
                    <a:moveTo>
                      <a:pt x="670" y="2947"/>
                    </a:moveTo>
                    <a:lnTo>
                      <a:pt x="0" y="12848"/>
                    </a:lnTo>
                    <a:cubicBezTo>
                      <a:pt x="0" y="12848"/>
                      <a:pt x="11667" y="7399"/>
                      <a:pt x="21600" y="16683"/>
                    </a:cubicBezTo>
                    <a:lnTo>
                      <a:pt x="20745" y="5446"/>
                    </a:lnTo>
                    <a:cubicBezTo>
                      <a:pt x="20745" y="5446"/>
                      <a:pt x="7390" y="-4917"/>
                      <a:pt x="670" y="2947"/>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0" name="Shape 19"/>
              <p:cNvSpPr/>
              <p:nvPr/>
            </p:nvSpPr>
            <p:spPr>
              <a:xfrm>
                <a:off x="142772" y="165872"/>
                <a:ext cx="76353" cy="525028"/>
              </a:xfrm>
              <a:custGeom>
                <a:avLst/>
                <a:gdLst/>
                <a:ahLst/>
                <a:cxnLst>
                  <a:cxn ang="0">
                    <a:pos x="wd2" y="hd2"/>
                  </a:cxn>
                  <a:cxn ang="5400000">
                    <a:pos x="wd2" y="hd2"/>
                  </a:cxn>
                  <a:cxn ang="10800000">
                    <a:pos x="wd2" y="hd2"/>
                  </a:cxn>
                  <a:cxn ang="16200000">
                    <a:pos x="wd2" y="hd2"/>
                  </a:cxn>
                </a:cxnLst>
                <a:rect l="0" t="0" r="r" b="b"/>
                <a:pathLst>
                  <a:path w="13751" h="21600" fill="norm" stroke="1" extrusionOk="0">
                    <a:moveTo>
                      <a:pt x="7055" y="21600"/>
                    </a:moveTo>
                    <a:lnTo>
                      <a:pt x="13751" y="21407"/>
                    </a:lnTo>
                    <a:cubicBezTo>
                      <a:pt x="5581" y="7629"/>
                      <a:pt x="12004" y="0"/>
                      <a:pt x="12004" y="0"/>
                    </a:cubicBezTo>
                    <a:lnTo>
                      <a:pt x="5669" y="3"/>
                    </a:lnTo>
                    <a:cubicBezTo>
                      <a:pt x="-7849" y="9592"/>
                      <a:pt x="7055" y="21600"/>
                      <a:pt x="7055" y="21600"/>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1" name="Shape 20"/>
              <p:cNvSpPr/>
              <p:nvPr/>
            </p:nvSpPr>
            <p:spPr>
              <a:xfrm>
                <a:off x="140676" y="0"/>
                <a:ext cx="216237" cy="174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963"/>
                    </a:moveTo>
                    <a:cubicBezTo>
                      <a:pt x="3523" y="20777"/>
                      <a:pt x="7130" y="20722"/>
                      <a:pt x="10809" y="20831"/>
                    </a:cubicBezTo>
                    <a:cubicBezTo>
                      <a:pt x="14488" y="20939"/>
                      <a:pt x="18089" y="21205"/>
                      <a:pt x="21600" y="21600"/>
                    </a:cubicBezTo>
                    <a:cubicBezTo>
                      <a:pt x="19191" y="12473"/>
                      <a:pt x="15592" y="4950"/>
                      <a:pt x="11208" y="0"/>
                    </a:cubicBezTo>
                    <a:cubicBezTo>
                      <a:pt x="6640" y="4686"/>
                      <a:pt x="2756" y="11988"/>
                      <a:pt x="0" y="20963"/>
                    </a:cubicBezTo>
                    <a:close/>
                  </a:path>
                </a:pathLst>
              </a:custGeom>
              <a:gradFill flip="none" rotWithShape="1">
                <a:gsLst>
                  <a:gs pos="19000">
                    <a:srgbClr val="9C0411"/>
                  </a:gs>
                  <a:gs pos="77000">
                    <a:srgbClr val="EA0619"/>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2" name="Shape 21"/>
              <p:cNvSpPr/>
              <p:nvPr/>
            </p:nvSpPr>
            <p:spPr>
              <a:xfrm>
                <a:off x="245659" y="476621"/>
                <a:ext cx="102380" cy="2244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7" y="20086"/>
                    </a:moveTo>
                    <a:cubicBezTo>
                      <a:pt x="6172" y="20249"/>
                      <a:pt x="15738" y="21600"/>
                      <a:pt x="15738" y="21600"/>
                    </a:cubicBezTo>
                    <a:lnTo>
                      <a:pt x="21600" y="15490"/>
                    </a:lnTo>
                    <a:cubicBezTo>
                      <a:pt x="14863" y="5064"/>
                      <a:pt x="0" y="0"/>
                      <a:pt x="0" y="0"/>
                    </a:cubicBezTo>
                    <a:cubicBezTo>
                      <a:pt x="0" y="0"/>
                      <a:pt x="2157" y="20086"/>
                      <a:pt x="2157" y="20086"/>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3" name="Shape 22"/>
              <p:cNvSpPr/>
              <p:nvPr/>
            </p:nvSpPr>
            <p:spPr>
              <a:xfrm>
                <a:off x="212063" y="468223"/>
                <a:ext cx="62896" cy="338404"/>
              </a:xfrm>
              <a:custGeom>
                <a:avLst/>
                <a:gdLst/>
                <a:ahLst/>
                <a:cxnLst>
                  <a:cxn ang="0">
                    <a:pos x="wd2" y="hd2"/>
                  </a:cxn>
                  <a:cxn ang="5400000">
                    <a:pos x="wd2" y="hd2"/>
                  </a:cxn>
                  <a:cxn ang="10800000">
                    <a:pos x="wd2" y="hd2"/>
                  </a:cxn>
                  <a:cxn ang="16200000">
                    <a:pos x="wd2" y="hd2"/>
                  </a:cxn>
                </a:cxnLst>
                <a:rect l="0" t="0" r="r" b="b"/>
                <a:pathLst>
                  <a:path w="21421" h="21600" fill="norm" stroke="1" extrusionOk="0">
                    <a:moveTo>
                      <a:pt x="1" y="10807"/>
                    </a:moveTo>
                    <a:cubicBezTo>
                      <a:pt x="92" y="15522"/>
                      <a:pt x="4526" y="19600"/>
                      <a:pt x="10919" y="21600"/>
                    </a:cubicBezTo>
                    <a:cubicBezTo>
                      <a:pt x="17231" y="19592"/>
                      <a:pt x="21510" y="15507"/>
                      <a:pt x="21419" y="10793"/>
                    </a:cubicBezTo>
                    <a:cubicBezTo>
                      <a:pt x="21328" y="6079"/>
                      <a:pt x="16888" y="1999"/>
                      <a:pt x="10501" y="0"/>
                    </a:cubicBezTo>
                    <a:cubicBezTo>
                      <a:pt x="4186" y="2008"/>
                      <a:pt x="-90" y="6093"/>
                      <a:pt x="1" y="10807"/>
                    </a:cubicBezTo>
                    <a:close/>
                  </a:path>
                </a:pathLst>
              </a:custGeom>
              <a:gradFill flip="none" rotWithShape="1">
                <a:gsLst>
                  <a:gs pos="0">
                    <a:srgbClr val="27476F"/>
                  </a:gs>
                  <a:gs pos="100000">
                    <a:srgbClr val="6491C8"/>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4" name="Shape 23"/>
              <p:cNvSpPr/>
              <p:nvPr/>
            </p:nvSpPr>
            <p:spPr>
              <a:xfrm>
                <a:off x="241459" y="468223"/>
                <a:ext cx="32910" cy="338404"/>
              </a:xfrm>
              <a:custGeom>
                <a:avLst/>
                <a:gdLst/>
                <a:ahLst/>
                <a:cxnLst>
                  <a:cxn ang="0">
                    <a:pos x="wd2" y="hd2"/>
                  </a:cxn>
                  <a:cxn ang="5400000">
                    <a:pos x="wd2" y="hd2"/>
                  </a:cxn>
                  <a:cxn ang="10800000">
                    <a:pos x="wd2" y="hd2"/>
                  </a:cxn>
                  <a:cxn ang="16200000">
                    <a:pos x="wd2" y="hd2"/>
                  </a:cxn>
                </a:cxnLst>
                <a:rect l="0" t="0" r="r" b="b"/>
                <a:pathLst>
                  <a:path w="21430" h="21600" fill="norm" stroke="1" extrusionOk="0">
                    <a:moveTo>
                      <a:pt x="794" y="21501"/>
                    </a:moveTo>
                    <a:cubicBezTo>
                      <a:pt x="988" y="21533"/>
                      <a:pt x="1164" y="21569"/>
                      <a:pt x="1351" y="21600"/>
                    </a:cubicBezTo>
                    <a:cubicBezTo>
                      <a:pt x="13419" y="19592"/>
                      <a:pt x="21600" y="15507"/>
                      <a:pt x="21427" y="10793"/>
                    </a:cubicBezTo>
                    <a:cubicBezTo>
                      <a:pt x="21252" y="6079"/>
                      <a:pt x="12764" y="1999"/>
                      <a:pt x="551" y="0"/>
                    </a:cubicBezTo>
                    <a:cubicBezTo>
                      <a:pt x="370" y="31"/>
                      <a:pt x="190" y="68"/>
                      <a:pt x="0" y="98"/>
                    </a:cubicBezTo>
                    <a:cubicBezTo>
                      <a:pt x="0" y="98"/>
                      <a:pt x="794" y="21501"/>
                      <a:pt x="794" y="21501"/>
                    </a:cubicBezTo>
                    <a:close/>
                  </a:path>
                </a:pathLst>
              </a:custGeom>
              <a:gradFill flip="none" rotWithShape="1">
                <a:gsLst>
                  <a:gs pos="0">
                    <a:srgbClr val="010101">
                      <a:alpha val="30000"/>
                    </a:srgbClr>
                  </a:gs>
                  <a:gs pos="89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5" name="Shape 24"/>
              <p:cNvSpPr/>
              <p:nvPr/>
            </p:nvSpPr>
            <p:spPr>
              <a:xfrm>
                <a:off x="176370" y="254057"/>
                <a:ext cx="164688" cy="164689"/>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6" name="Shape 25"/>
              <p:cNvSpPr/>
              <p:nvPr/>
            </p:nvSpPr>
            <p:spPr>
              <a:xfrm>
                <a:off x="163772" y="241459"/>
                <a:ext cx="164688" cy="164689"/>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7" name="Shape 26"/>
              <p:cNvSpPr/>
              <p:nvPr/>
            </p:nvSpPr>
            <p:spPr>
              <a:xfrm>
                <a:off x="188968" y="266655"/>
                <a:ext cx="114442" cy="114427"/>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8" y="3"/>
                    </a:moveTo>
                    <a:cubicBezTo>
                      <a:pt x="5039" y="-138"/>
                      <a:pt x="143" y="4531"/>
                      <a:pt x="3" y="10409"/>
                    </a:cubicBezTo>
                    <a:cubicBezTo>
                      <a:pt x="-136" y="16291"/>
                      <a:pt x="4532" y="21183"/>
                      <a:pt x="10411" y="21323"/>
                    </a:cubicBezTo>
                    <a:cubicBezTo>
                      <a:pt x="16288" y="21462"/>
                      <a:pt x="21185" y="16797"/>
                      <a:pt x="21324" y="10915"/>
                    </a:cubicBezTo>
                    <a:cubicBezTo>
                      <a:pt x="21464" y="5038"/>
                      <a:pt x="16794" y="142"/>
                      <a:pt x="10918" y="3"/>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8" name="Shape 27"/>
              <p:cNvSpPr/>
              <p:nvPr/>
            </p:nvSpPr>
            <p:spPr>
              <a:xfrm>
                <a:off x="174271" y="0"/>
                <a:ext cx="79109" cy="1675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03" y="21591"/>
                    </a:moveTo>
                    <a:cubicBezTo>
                      <a:pt x="12076" y="10772"/>
                      <a:pt x="21600" y="0"/>
                      <a:pt x="21600" y="0"/>
                    </a:cubicBezTo>
                    <a:cubicBezTo>
                      <a:pt x="5077" y="9362"/>
                      <a:pt x="0" y="21600"/>
                      <a:pt x="0" y="21600"/>
                    </a:cubicBezTo>
                    <a:cubicBezTo>
                      <a:pt x="0" y="21600"/>
                      <a:pt x="9603" y="21591"/>
                      <a:pt x="9603" y="21591"/>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59" name="Shape 28"/>
              <p:cNvSpPr/>
              <p:nvPr/>
            </p:nvSpPr>
            <p:spPr>
              <a:xfrm>
                <a:off x="220463" y="293951"/>
                <a:ext cx="82008" cy="86592"/>
              </a:xfrm>
              <a:custGeom>
                <a:avLst/>
                <a:gdLst/>
                <a:ahLst/>
                <a:cxnLst>
                  <a:cxn ang="0">
                    <a:pos x="wd2" y="hd2"/>
                  </a:cxn>
                  <a:cxn ang="5400000">
                    <a:pos x="wd2" y="hd2"/>
                  </a:cxn>
                  <a:cxn ang="10800000">
                    <a:pos x="wd2" y="hd2"/>
                  </a:cxn>
                  <a:cxn ang="16200000">
                    <a:pos x="wd2" y="hd2"/>
                  </a:cxn>
                </a:cxnLst>
                <a:rect l="0" t="0" r="r" b="b"/>
                <a:pathLst>
                  <a:path w="21534" h="21419" fill="norm" stroke="1" extrusionOk="0">
                    <a:moveTo>
                      <a:pt x="0" y="20019"/>
                    </a:moveTo>
                    <a:cubicBezTo>
                      <a:pt x="1867" y="20867"/>
                      <a:pt x="3948" y="21366"/>
                      <a:pt x="6152" y="21415"/>
                    </a:cubicBezTo>
                    <a:cubicBezTo>
                      <a:pt x="14434" y="21600"/>
                      <a:pt x="21334" y="15408"/>
                      <a:pt x="21530" y="7601"/>
                    </a:cubicBezTo>
                    <a:cubicBezTo>
                      <a:pt x="21600" y="4827"/>
                      <a:pt x="20809" y="2220"/>
                      <a:pt x="19393" y="0"/>
                    </a:cubicBezTo>
                    <a:cubicBezTo>
                      <a:pt x="19113" y="197"/>
                      <a:pt x="18832" y="390"/>
                      <a:pt x="18554" y="589"/>
                    </a:cubicBezTo>
                    <a:cubicBezTo>
                      <a:pt x="11854" y="5388"/>
                      <a:pt x="3409" y="12047"/>
                      <a:pt x="0" y="20019"/>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366" name="Group 111"/>
            <p:cNvGrpSpPr/>
            <p:nvPr/>
          </p:nvGrpSpPr>
          <p:grpSpPr>
            <a:xfrm>
              <a:off x="361919" y="1158999"/>
              <a:ext cx="292213" cy="447483"/>
              <a:chOff x="-7" y="0"/>
              <a:chExt cx="292212" cy="447481"/>
            </a:xfrm>
          </p:grpSpPr>
          <p:sp>
            <p:nvSpPr>
              <p:cNvPr id="5361" name="Shape 31"/>
              <p:cNvSpPr/>
              <p:nvPr/>
            </p:nvSpPr>
            <p:spPr>
              <a:xfrm>
                <a:off x="-8" y="14"/>
                <a:ext cx="292214" cy="335604"/>
              </a:xfrm>
              <a:custGeom>
                <a:avLst/>
                <a:gdLst/>
                <a:ahLst/>
                <a:cxnLst>
                  <a:cxn ang="0">
                    <a:pos x="wd2" y="hd2"/>
                  </a:cxn>
                  <a:cxn ang="5400000">
                    <a:pos x="wd2" y="hd2"/>
                  </a:cxn>
                  <a:cxn ang="10800000">
                    <a:pos x="wd2" y="hd2"/>
                  </a:cxn>
                  <a:cxn ang="16200000">
                    <a:pos x="wd2" y="hd2"/>
                  </a:cxn>
                </a:cxnLst>
                <a:rect l="0" t="0" r="r" b="b"/>
                <a:pathLst>
                  <a:path w="18667" h="21237" fill="norm" stroke="1" extrusionOk="0">
                    <a:moveTo>
                      <a:pt x="223" y="5068"/>
                    </a:moveTo>
                    <a:cubicBezTo>
                      <a:pt x="1130" y="-363"/>
                      <a:pt x="9333" y="5"/>
                      <a:pt x="9333" y="5"/>
                    </a:cubicBezTo>
                    <a:cubicBezTo>
                      <a:pt x="9333" y="5"/>
                      <a:pt x="17536" y="-363"/>
                      <a:pt x="18443" y="5068"/>
                    </a:cubicBezTo>
                    <a:cubicBezTo>
                      <a:pt x="20133" y="13724"/>
                      <a:pt x="11682" y="21237"/>
                      <a:pt x="11682" y="21237"/>
                    </a:cubicBezTo>
                    <a:lnTo>
                      <a:pt x="6984" y="21237"/>
                    </a:lnTo>
                    <a:cubicBezTo>
                      <a:pt x="6984" y="21237"/>
                      <a:pt x="-1467" y="13724"/>
                      <a:pt x="223" y="5068"/>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62" name="Freeform 123"/>
              <p:cNvSpPr/>
              <p:nvPr/>
            </p:nvSpPr>
            <p:spPr>
              <a:xfrm>
                <a:off x="31461" y="-1"/>
                <a:ext cx="229429" cy="335619"/>
              </a:xfrm>
              <a:custGeom>
                <a:avLst/>
                <a:gdLst/>
                <a:ahLst/>
                <a:cxnLst>
                  <a:cxn ang="0">
                    <a:pos x="wd2" y="hd2"/>
                  </a:cxn>
                  <a:cxn ang="5400000">
                    <a:pos x="wd2" y="hd2"/>
                  </a:cxn>
                  <a:cxn ang="10800000">
                    <a:pos x="wd2" y="hd2"/>
                  </a:cxn>
                  <a:cxn ang="16200000">
                    <a:pos x="wd2" y="hd2"/>
                  </a:cxn>
                </a:cxnLst>
                <a:rect l="0" t="0" r="r" b="b"/>
                <a:pathLst>
                  <a:path w="18672" h="21593" fill="norm" stroke="1" extrusionOk="0">
                    <a:moveTo>
                      <a:pt x="9053" y="1"/>
                    </a:moveTo>
                    <a:cubicBezTo>
                      <a:pt x="9160" y="0"/>
                      <a:pt x="9235" y="2"/>
                      <a:pt x="9278" y="4"/>
                    </a:cubicBezTo>
                    <a:cubicBezTo>
                      <a:pt x="9314" y="1"/>
                      <a:pt x="9346" y="1"/>
                      <a:pt x="9373" y="1"/>
                    </a:cubicBezTo>
                    <a:cubicBezTo>
                      <a:pt x="9390" y="1"/>
                      <a:pt x="9410" y="1"/>
                      <a:pt x="9431" y="2"/>
                    </a:cubicBezTo>
                    <a:cubicBezTo>
                      <a:pt x="9474" y="1"/>
                      <a:pt x="9523" y="0"/>
                      <a:pt x="9588" y="1"/>
                    </a:cubicBezTo>
                    <a:cubicBezTo>
                      <a:pt x="9528" y="1"/>
                      <a:pt x="9481" y="2"/>
                      <a:pt x="9441" y="2"/>
                    </a:cubicBezTo>
                    <a:cubicBezTo>
                      <a:pt x="10010" y="28"/>
                      <a:pt x="11915" y="465"/>
                      <a:pt x="12158" y="5153"/>
                    </a:cubicBezTo>
                    <a:cubicBezTo>
                      <a:pt x="12692" y="13954"/>
                      <a:pt x="10021" y="21593"/>
                      <a:pt x="10021" y="21593"/>
                    </a:cubicBezTo>
                    <a:lnTo>
                      <a:pt x="8726" y="21593"/>
                    </a:lnTo>
                    <a:cubicBezTo>
                      <a:pt x="8726" y="21593"/>
                      <a:pt x="6054" y="13954"/>
                      <a:pt x="6588" y="5153"/>
                    </a:cubicBezTo>
                    <a:cubicBezTo>
                      <a:pt x="6828" y="553"/>
                      <a:pt x="8666" y="46"/>
                      <a:pt x="9273" y="4"/>
                    </a:cubicBezTo>
                    <a:cubicBezTo>
                      <a:pt x="9229" y="3"/>
                      <a:pt x="9157" y="1"/>
                      <a:pt x="9053" y="1"/>
                    </a:cubicBezTo>
                    <a:close/>
                    <a:moveTo>
                      <a:pt x="9622" y="0"/>
                    </a:moveTo>
                    <a:cubicBezTo>
                      <a:pt x="11039" y="-7"/>
                      <a:pt x="17641" y="228"/>
                      <a:pt x="18449" y="5153"/>
                    </a:cubicBezTo>
                    <a:cubicBezTo>
                      <a:pt x="20136" y="13954"/>
                      <a:pt x="11700" y="21593"/>
                      <a:pt x="11700" y="21593"/>
                    </a:cubicBezTo>
                    <a:lnTo>
                      <a:pt x="11048" y="21593"/>
                    </a:lnTo>
                    <a:cubicBezTo>
                      <a:pt x="11048" y="21593"/>
                      <a:pt x="17138" y="13954"/>
                      <a:pt x="15920" y="5153"/>
                    </a:cubicBezTo>
                    <a:cubicBezTo>
                      <a:pt x="15349" y="338"/>
                      <a:pt x="10782" y="6"/>
                      <a:pt x="9622" y="0"/>
                    </a:cubicBezTo>
                    <a:close/>
                    <a:moveTo>
                      <a:pt x="9049" y="0"/>
                    </a:moveTo>
                    <a:cubicBezTo>
                      <a:pt x="7889" y="6"/>
                      <a:pt x="3322" y="338"/>
                      <a:pt x="2752" y="5153"/>
                    </a:cubicBezTo>
                    <a:cubicBezTo>
                      <a:pt x="1535" y="13954"/>
                      <a:pt x="7624" y="21593"/>
                      <a:pt x="7624" y="21593"/>
                    </a:cubicBezTo>
                    <a:lnTo>
                      <a:pt x="6971" y="21593"/>
                    </a:lnTo>
                    <a:cubicBezTo>
                      <a:pt x="6971" y="21593"/>
                      <a:pt x="-1464" y="13954"/>
                      <a:pt x="223" y="5153"/>
                    </a:cubicBezTo>
                    <a:cubicBezTo>
                      <a:pt x="1030" y="228"/>
                      <a:pt x="7631" y="-7"/>
                      <a:pt x="9049" y="0"/>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63" name="Shape 35"/>
              <p:cNvSpPr/>
              <p:nvPr/>
            </p:nvSpPr>
            <p:spPr>
              <a:xfrm>
                <a:off x="53392" y="3"/>
                <a:ext cx="184781" cy="37707"/>
              </a:xfrm>
              <a:custGeom>
                <a:avLst/>
                <a:gdLst/>
                <a:ahLst/>
                <a:cxnLst>
                  <a:cxn ang="0">
                    <a:pos x="wd2" y="hd2"/>
                  </a:cxn>
                  <a:cxn ang="5400000">
                    <a:pos x="wd2" y="hd2"/>
                  </a:cxn>
                  <a:cxn ang="10800000">
                    <a:pos x="wd2" y="hd2"/>
                  </a:cxn>
                  <a:cxn ang="16200000">
                    <a:pos x="wd2" y="hd2"/>
                  </a:cxn>
                </a:cxnLst>
                <a:rect l="0" t="0" r="r" b="b"/>
                <a:pathLst>
                  <a:path w="21600" h="21575" fill="norm" stroke="1" extrusionOk="0">
                    <a:moveTo>
                      <a:pt x="10357" y="5"/>
                    </a:moveTo>
                    <a:cubicBezTo>
                      <a:pt x="10516" y="-3"/>
                      <a:pt x="10629" y="13"/>
                      <a:pt x="10692" y="29"/>
                    </a:cubicBezTo>
                    <a:cubicBezTo>
                      <a:pt x="10745" y="9"/>
                      <a:pt x="10791" y="1"/>
                      <a:pt x="10831" y="5"/>
                    </a:cubicBezTo>
                    <a:cubicBezTo>
                      <a:pt x="10855" y="1"/>
                      <a:pt x="10885" y="5"/>
                      <a:pt x="10916" y="13"/>
                    </a:cubicBezTo>
                    <a:cubicBezTo>
                      <a:pt x="10978" y="5"/>
                      <a:pt x="11057" y="-1"/>
                      <a:pt x="11153" y="5"/>
                    </a:cubicBezTo>
                    <a:cubicBezTo>
                      <a:pt x="11192" y="5"/>
                      <a:pt x="11227" y="-1"/>
                      <a:pt x="11271" y="1"/>
                    </a:cubicBezTo>
                    <a:cubicBezTo>
                      <a:pt x="12827" y="-25"/>
                      <a:pt x="17614" y="739"/>
                      <a:pt x="21600" y="10195"/>
                    </a:cubicBezTo>
                    <a:cubicBezTo>
                      <a:pt x="19539" y="16967"/>
                      <a:pt x="15490" y="21575"/>
                      <a:pt x="10831" y="21575"/>
                    </a:cubicBezTo>
                    <a:cubicBezTo>
                      <a:pt x="6123" y="21575"/>
                      <a:pt x="2041" y="16875"/>
                      <a:pt x="0" y="9991"/>
                    </a:cubicBezTo>
                    <a:cubicBezTo>
                      <a:pt x="3968" y="735"/>
                      <a:pt x="8694" y="-25"/>
                      <a:pt x="10239" y="1"/>
                    </a:cubicBezTo>
                    <a:cubicBezTo>
                      <a:pt x="10283" y="-1"/>
                      <a:pt x="10318" y="5"/>
                      <a:pt x="10357" y="5"/>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64" name="Freeform 125"/>
              <p:cNvSpPr/>
              <p:nvPr/>
            </p:nvSpPr>
            <p:spPr>
              <a:xfrm>
                <a:off x="98204" y="383743"/>
                <a:ext cx="94980" cy="637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16" y="0"/>
                    </a:moveTo>
                    <a:lnTo>
                      <a:pt x="19638" y="0"/>
                    </a:lnTo>
                    <a:cubicBezTo>
                      <a:pt x="19638" y="0"/>
                      <a:pt x="21600" y="0"/>
                      <a:pt x="21600" y="0"/>
                    </a:cubicBezTo>
                    <a:lnTo>
                      <a:pt x="21600" y="21600"/>
                    </a:lnTo>
                    <a:lnTo>
                      <a:pt x="15716" y="21600"/>
                    </a:lnTo>
                    <a:close/>
                    <a:moveTo>
                      <a:pt x="7797" y="0"/>
                    </a:moveTo>
                    <a:lnTo>
                      <a:pt x="9768" y="0"/>
                    </a:lnTo>
                    <a:cubicBezTo>
                      <a:pt x="9768" y="0"/>
                      <a:pt x="11737" y="0"/>
                      <a:pt x="11737" y="0"/>
                    </a:cubicBezTo>
                    <a:lnTo>
                      <a:pt x="11737" y="21600"/>
                    </a:lnTo>
                    <a:lnTo>
                      <a:pt x="7797" y="21600"/>
                    </a:lnTo>
                    <a:close/>
                    <a:moveTo>
                      <a:pt x="0" y="0"/>
                    </a:moveTo>
                    <a:lnTo>
                      <a:pt x="1960" y="0"/>
                    </a:lnTo>
                    <a:cubicBezTo>
                      <a:pt x="1960" y="0"/>
                      <a:pt x="3922" y="0"/>
                      <a:pt x="3922" y="0"/>
                    </a:cubicBezTo>
                    <a:lnTo>
                      <a:pt x="3922" y="21600"/>
                    </a:lnTo>
                    <a:lnTo>
                      <a:pt x="0" y="21600"/>
                    </a:ln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65" name="Freeform 126"/>
              <p:cNvSpPr/>
              <p:nvPr/>
            </p:nvSpPr>
            <p:spPr>
              <a:xfrm>
                <a:off x="91530" y="335613"/>
                <a:ext cx="108649" cy="1116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3" y="918"/>
                    </a:moveTo>
                    <a:lnTo>
                      <a:pt x="4233" y="6642"/>
                    </a:lnTo>
                    <a:lnTo>
                      <a:pt x="17628" y="6642"/>
                    </a:lnTo>
                    <a:lnTo>
                      <a:pt x="17628" y="6253"/>
                    </a:lnTo>
                    <a:cubicBezTo>
                      <a:pt x="17628" y="4950"/>
                      <a:pt x="17628" y="2833"/>
                      <a:pt x="17628" y="1429"/>
                    </a:cubicBezTo>
                    <a:lnTo>
                      <a:pt x="17628" y="918"/>
                    </a:lnTo>
                    <a:close/>
                    <a:moveTo>
                      <a:pt x="3601" y="0"/>
                    </a:moveTo>
                    <a:lnTo>
                      <a:pt x="18259" y="0"/>
                    </a:lnTo>
                    <a:lnTo>
                      <a:pt x="18259" y="6642"/>
                    </a:lnTo>
                    <a:lnTo>
                      <a:pt x="20192" y="6642"/>
                    </a:lnTo>
                    <a:cubicBezTo>
                      <a:pt x="20969" y="6642"/>
                      <a:pt x="21600" y="7255"/>
                      <a:pt x="21600" y="8012"/>
                    </a:cubicBezTo>
                    <a:cubicBezTo>
                      <a:pt x="21600" y="8769"/>
                      <a:pt x="20969" y="9383"/>
                      <a:pt x="20192" y="9383"/>
                    </a:cubicBezTo>
                    <a:lnTo>
                      <a:pt x="15048" y="9383"/>
                    </a:lnTo>
                    <a:lnTo>
                      <a:pt x="15048" y="21600"/>
                    </a:lnTo>
                    <a:lnTo>
                      <a:pt x="11619" y="21600"/>
                    </a:lnTo>
                    <a:lnTo>
                      <a:pt x="11619" y="9383"/>
                    </a:lnTo>
                    <a:lnTo>
                      <a:pt x="8191" y="9383"/>
                    </a:lnTo>
                    <a:lnTo>
                      <a:pt x="8191" y="21600"/>
                    </a:lnTo>
                    <a:lnTo>
                      <a:pt x="4763" y="21600"/>
                    </a:lnTo>
                    <a:lnTo>
                      <a:pt x="4763" y="9383"/>
                    </a:lnTo>
                    <a:lnTo>
                      <a:pt x="1409" y="9383"/>
                    </a:lnTo>
                    <a:cubicBezTo>
                      <a:pt x="631" y="9383"/>
                      <a:pt x="0" y="8769"/>
                      <a:pt x="0" y="8012"/>
                    </a:cubicBezTo>
                    <a:cubicBezTo>
                      <a:pt x="0" y="7255"/>
                      <a:pt x="631" y="6642"/>
                      <a:pt x="1409" y="6642"/>
                    </a:cubicBezTo>
                    <a:lnTo>
                      <a:pt x="3601" y="6642"/>
                    </a:lnTo>
                    <a:lnTo>
                      <a:pt x="3601" y="6253"/>
                    </a:lnTo>
                    <a:cubicBezTo>
                      <a:pt x="3601" y="4863"/>
                      <a:pt x="3601" y="2547"/>
                      <a:pt x="3601" y="1158"/>
                    </a:cubicBezTo>
                    <a:lnTo>
                      <a:pt x="3601" y="918"/>
                    </a:lnTo>
                    <a:cubicBezTo>
                      <a:pt x="3601" y="918"/>
                      <a:pt x="3601" y="688"/>
                      <a:pt x="3601" y="459"/>
                    </a:cubicBezTo>
                    <a:lnTo>
                      <a:pt x="3601" y="143"/>
                    </a:lnTo>
                    <a:cubicBezTo>
                      <a:pt x="3601" y="57"/>
                      <a:pt x="3601" y="0"/>
                      <a:pt x="3601"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367" name="Shape 42"/>
            <p:cNvSpPr/>
            <p:nvPr/>
          </p:nvSpPr>
          <p:spPr>
            <a:xfrm>
              <a:off x="650892" y="1362786"/>
              <a:ext cx="60471" cy="56647"/>
            </a:xfrm>
            <a:custGeom>
              <a:avLst/>
              <a:gdLst/>
              <a:ahLst/>
              <a:cxnLst>
                <a:cxn ang="0">
                  <a:pos x="wd2" y="hd2"/>
                </a:cxn>
                <a:cxn ang="5400000">
                  <a:pos x="wd2" y="hd2"/>
                </a:cxn>
                <a:cxn ang="10800000">
                  <a:pos x="wd2" y="hd2"/>
                </a:cxn>
                <a:cxn ang="16200000">
                  <a:pos x="wd2" y="hd2"/>
                </a:cxn>
              </a:cxnLst>
              <a:rect l="0" t="0" r="r" b="b"/>
              <a:pathLst>
                <a:path w="19344" h="20497" fill="norm" stroke="1" extrusionOk="0">
                  <a:moveTo>
                    <a:pt x="6041" y="16909"/>
                  </a:moveTo>
                  <a:cubicBezTo>
                    <a:pt x="6041" y="16909"/>
                    <a:pt x="7139" y="21474"/>
                    <a:pt x="10104" y="20305"/>
                  </a:cubicBezTo>
                  <a:cubicBezTo>
                    <a:pt x="13070" y="19135"/>
                    <a:pt x="12912" y="14307"/>
                    <a:pt x="12912" y="14307"/>
                  </a:cubicBezTo>
                  <a:cubicBezTo>
                    <a:pt x="12912" y="14307"/>
                    <a:pt x="17675" y="18339"/>
                    <a:pt x="19135" y="11744"/>
                  </a:cubicBezTo>
                  <a:cubicBezTo>
                    <a:pt x="20594" y="5150"/>
                    <a:pt x="13944" y="5248"/>
                    <a:pt x="13944" y="5248"/>
                  </a:cubicBezTo>
                  <a:cubicBezTo>
                    <a:pt x="13944" y="5248"/>
                    <a:pt x="12787" y="-126"/>
                    <a:pt x="8170" y="2"/>
                  </a:cubicBezTo>
                  <a:cubicBezTo>
                    <a:pt x="3553" y="130"/>
                    <a:pt x="3700" y="8159"/>
                    <a:pt x="3700" y="8159"/>
                  </a:cubicBezTo>
                  <a:cubicBezTo>
                    <a:pt x="3700" y="8159"/>
                    <a:pt x="-1006" y="9075"/>
                    <a:pt x="197" y="14055"/>
                  </a:cubicBezTo>
                  <a:cubicBezTo>
                    <a:pt x="1399" y="19036"/>
                    <a:pt x="6041" y="16909"/>
                    <a:pt x="6041" y="1690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68" name="Shape 43"/>
            <p:cNvSpPr/>
            <p:nvPr/>
          </p:nvSpPr>
          <p:spPr>
            <a:xfrm>
              <a:off x="1009930" y="1358587"/>
              <a:ext cx="107774" cy="95220"/>
            </a:xfrm>
            <a:custGeom>
              <a:avLst/>
              <a:gdLst/>
              <a:ahLst/>
              <a:cxnLst>
                <a:cxn ang="0">
                  <a:pos x="wd2" y="hd2"/>
                </a:cxn>
                <a:cxn ang="5400000">
                  <a:pos x="wd2" y="hd2"/>
                </a:cxn>
                <a:cxn ang="10800000">
                  <a:pos x="wd2" y="hd2"/>
                </a:cxn>
                <a:cxn ang="16200000">
                  <a:pos x="wd2" y="hd2"/>
                </a:cxn>
              </a:cxnLst>
              <a:rect l="0" t="0" r="r" b="b"/>
              <a:pathLst>
                <a:path w="19053" h="18963" fill="norm" stroke="1" extrusionOk="0">
                  <a:moveTo>
                    <a:pt x="2893" y="6969"/>
                  </a:moveTo>
                  <a:cubicBezTo>
                    <a:pt x="2893" y="6969"/>
                    <a:pt x="-1452" y="10746"/>
                    <a:pt x="1233" y="14634"/>
                  </a:cubicBezTo>
                  <a:cubicBezTo>
                    <a:pt x="3919" y="18523"/>
                    <a:pt x="6622" y="15417"/>
                    <a:pt x="6622" y="15417"/>
                  </a:cubicBezTo>
                  <a:cubicBezTo>
                    <a:pt x="6622" y="15417"/>
                    <a:pt x="7376" y="19080"/>
                    <a:pt x="11107" y="18960"/>
                  </a:cubicBezTo>
                  <a:cubicBezTo>
                    <a:pt x="14838" y="18841"/>
                    <a:pt x="16228" y="13533"/>
                    <a:pt x="16228" y="13533"/>
                  </a:cubicBezTo>
                  <a:cubicBezTo>
                    <a:pt x="16228" y="13533"/>
                    <a:pt x="20008" y="12980"/>
                    <a:pt x="18822" y="7960"/>
                  </a:cubicBezTo>
                  <a:cubicBezTo>
                    <a:pt x="17636" y="2939"/>
                    <a:pt x="10979" y="4694"/>
                    <a:pt x="10979" y="4694"/>
                  </a:cubicBezTo>
                  <a:cubicBezTo>
                    <a:pt x="10979" y="4694"/>
                    <a:pt x="11769" y="1206"/>
                    <a:pt x="8865" y="937"/>
                  </a:cubicBezTo>
                  <a:cubicBezTo>
                    <a:pt x="5962" y="669"/>
                    <a:pt x="6052" y="5004"/>
                    <a:pt x="5772" y="4035"/>
                  </a:cubicBezTo>
                  <a:cubicBezTo>
                    <a:pt x="5491" y="3067"/>
                    <a:pt x="2805" y="-2520"/>
                    <a:pt x="606" y="1348"/>
                  </a:cubicBezTo>
                  <a:cubicBezTo>
                    <a:pt x="-1592" y="5216"/>
                    <a:pt x="2893" y="6969"/>
                    <a:pt x="2893" y="696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69" name="Shape 44"/>
            <p:cNvSpPr/>
            <p:nvPr/>
          </p:nvSpPr>
          <p:spPr>
            <a:xfrm>
              <a:off x="1108616" y="1432076"/>
              <a:ext cx="39987" cy="37875"/>
            </a:xfrm>
            <a:custGeom>
              <a:avLst/>
              <a:gdLst/>
              <a:ahLst/>
              <a:cxnLst>
                <a:cxn ang="0">
                  <a:pos x="wd2" y="hd2"/>
                </a:cxn>
                <a:cxn ang="5400000">
                  <a:pos x="wd2" y="hd2"/>
                </a:cxn>
                <a:cxn ang="10800000">
                  <a:pos x="wd2" y="hd2"/>
                </a:cxn>
                <a:cxn ang="16200000">
                  <a:pos x="wd2" y="hd2"/>
                </a:cxn>
              </a:cxnLst>
              <a:rect l="0" t="0" r="r" b="b"/>
              <a:pathLst>
                <a:path w="16301" h="16638" fill="norm" stroke="1" extrusionOk="0">
                  <a:moveTo>
                    <a:pt x="2077" y="9960"/>
                  </a:moveTo>
                  <a:cubicBezTo>
                    <a:pt x="2077" y="9960"/>
                    <a:pt x="1302" y="16438"/>
                    <a:pt x="8115" y="16632"/>
                  </a:cubicBezTo>
                  <a:cubicBezTo>
                    <a:pt x="17413" y="16896"/>
                    <a:pt x="14272" y="8251"/>
                    <a:pt x="14272" y="8251"/>
                  </a:cubicBezTo>
                  <a:cubicBezTo>
                    <a:pt x="18609" y="5936"/>
                    <a:pt x="15302" y="-356"/>
                    <a:pt x="10829" y="3092"/>
                  </a:cubicBezTo>
                  <a:cubicBezTo>
                    <a:pt x="5897" y="-4704"/>
                    <a:pt x="2706" y="4700"/>
                    <a:pt x="2706" y="4700"/>
                  </a:cubicBezTo>
                  <a:cubicBezTo>
                    <a:pt x="-2991" y="4881"/>
                    <a:pt x="2077" y="9960"/>
                    <a:pt x="2077" y="996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375" name="Group 115"/>
            <p:cNvGrpSpPr/>
            <p:nvPr/>
          </p:nvGrpSpPr>
          <p:grpSpPr>
            <a:xfrm>
              <a:off x="1257634" y="600792"/>
              <a:ext cx="389144" cy="595918"/>
              <a:chOff x="-9" y="0"/>
              <a:chExt cx="389142" cy="595917"/>
            </a:xfrm>
          </p:grpSpPr>
          <p:sp>
            <p:nvSpPr>
              <p:cNvPr id="5370" name="Shape 31"/>
              <p:cNvSpPr/>
              <p:nvPr/>
            </p:nvSpPr>
            <p:spPr>
              <a:xfrm>
                <a:off x="-10" y="19"/>
                <a:ext cx="389144" cy="446928"/>
              </a:xfrm>
              <a:custGeom>
                <a:avLst/>
                <a:gdLst/>
                <a:ahLst/>
                <a:cxnLst>
                  <a:cxn ang="0">
                    <a:pos x="wd2" y="hd2"/>
                  </a:cxn>
                  <a:cxn ang="5400000">
                    <a:pos x="wd2" y="hd2"/>
                  </a:cxn>
                  <a:cxn ang="10800000">
                    <a:pos x="wd2" y="hd2"/>
                  </a:cxn>
                  <a:cxn ang="16200000">
                    <a:pos x="wd2" y="hd2"/>
                  </a:cxn>
                </a:cxnLst>
                <a:rect l="0" t="0" r="r" b="b"/>
                <a:pathLst>
                  <a:path w="18667" h="21237" fill="norm" stroke="1" extrusionOk="0">
                    <a:moveTo>
                      <a:pt x="223" y="5068"/>
                    </a:moveTo>
                    <a:cubicBezTo>
                      <a:pt x="1130" y="-363"/>
                      <a:pt x="9333" y="5"/>
                      <a:pt x="9333" y="5"/>
                    </a:cubicBezTo>
                    <a:cubicBezTo>
                      <a:pt x="9333" y="5"/>
                      <a:pt x="17536" y="-363"/>
                      <a:pt x="18443" y="5068"/>
                    </a:cubicBezTo>
                    <a:cubicBezTo>
                      <a:pt x="20133" y="13724"/>
                      <a:pt x="11682" y="21237"/>
                      <a:pt x="11682" y="21237"/>
                    </a:cubicBezTo>
                    <a:lnTo>
                      <a:pt x="6984" y="21237"/>
                    </a:lnTo>
                    <a:cubicBezTo>
                      <a:pt x="6984" y="21237"/>
                      <a:pt x="-1467" y="13724"/>
                      <a:pt x="223" y="5068"/>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71" name="Freeform 118"/>
              <p:cNvSpPr/>
              <p:nvPr/>
            </p:nvSpPr>
            <p:spPr>
              <a:xfrm>
                <a:off x="41898" y="-1"/>
                <a:ext cx="305532" cy="446947"/>
              </a:xfrm>
              <a:custGeom>
                <a:avLst/>
                <a:gdLst/>
                <a:ahLst/>
                <a:cxnLst>
                  <a:cxn ang="0">
                    <a:pos x="wd2" y="hd2"/>
                  </a:cxn>
                  <a:cxn ang="5400000">
                    <a:pos x="wd2" y="hd2"/>
                  </a:cxn>
                  <a:cxn ang="10800000">
                    <a:pos x="wd2" y="hd2"/>
                  </a:cxn>
                  <a:cxn ang="16200000">
                    <a:pos x="wd2" y="hd2"/>
                  </a:cxn>
                </a:cxnLst>
                <a:rect l="0" t="0" r="r" b="b"/>
                <a:pathLst>
                  <a:path w="18672" h="21593" fill="norm" stroke="1" extrusionOk="0">
                    <a:moveTo>
                      <a:pt x="9053" y="1"/>
                    </a:moveTo>
                    <a:cubicBezTo>
                      <a:pt x="9160" y="0"/>
                      <a:pt x="9235" y="2"/>
                      <a:pt x="9278" y="4"/>
                    </a:cubicBezTo>
                    <a:cubicBezTo>
                      <a:pt x="9314" y="1"/>
                      <a:pt x="9346" y="1"/>
                      <a:pt x="9373" y="1"/>
                    </a:cubicBezTo>
                    <a:cubicBezTo>
                      <a:pt x="9390" y="1"/>
                      <a:pt x="9410" y="1"/>
                      <a:pt x="9431" y="2"/>
                    </a:cubicBezTo>
                    <a:cubicBezTo>
                      <a:pt x="9474" y="1"/>
                      <a:pt x="9523" y="0"/>
                      <a:pt x="9588" y="1"/>
                    </a:cubicBezTo>
                    <a:cubicBezTo>
                      <a:pt x="9528" y="1"/>
                      <a:pt x="9481" y="2"/>
                      <a:pt x="9441" y="2"/>
                    </a:cubicBezTo>
                    <a:cubicBezTo>
                      <a:pt x="10010" y="28"/>
                      <a:pt x="11915" y="465"/>
                      <a:pt x="12158" y="5153"/>
                    </a:cubicBezTo>
                    <a:cubicBezTo>
                      <a:pt x="12692" y="13954"/>
                      <a:pt x="10021" y="21593"/>
                      <a:pt x="10021" y="21593"/>
                    </a:cubicBezTo>
                    <a:lnTo>
                      <a:pt x="8726" y="21593"/>
                    </a:lnTo>
                    <a:cubicBezTo>
                      <a:pt x="8726" y="21593"/>
                      <a:pt x="6054" y="13954"/>
                      <a:pt x="6588" y="5153"/>
                    </a:cubicBezTo>
                    <a:cubicBezTo>
                      <a:pt x="6828" y="553"/>
                      <a:pt x="8666" y="46"/>
                      <a:pt x="9273" y="4"/>
                    </a:cubicBezTo>
                    <a:cubicBezTo>
                      <a:pt x="9229" y="3"/>
                      <a:pt x="9157" y="1"/>
                      <a:pt x="9053" y="1"/>
                    </a:cubicBezTo>
                    <a:close/>
                    <a:moveTo>
                      <a:pt x="9622" y="0"/>
                    </a:moveTo>
                    <a:cubicBezTo>
                      <a:pt x="11039" y="-7"/>
                      <a:pt x="17641" y="228"/>
                      <a:pt x="18449" y="5153"/>
                    </a:cubicBezTo>
                    <a:cubicBezTo>
                      <a:pt x="20136" y="13954"/>
                      <a:pt x="11700" y="21593"/>
                      <a:pt x="11700" y="21593"/>
                    </a:cubicBezTo>
                    <a:lnTo>
                      <a:pt x="11048" y="21593"/>
                    </a:lnTo>
                    <a:cubicBezTo>
                      <a:pt x="11048" y="21593"/>
                      <a:pt x="17138" y="13954"/>
                      <a:pt x="15920" y="5153"/>
                    </a:cubicBezTo>
                    <a:cubicBezTo>
                      <a:pt x="15349" y="338"/>
                      <a:pt x="10782" y="6"/>
                      <a:pt x="9622" y="0"/>
                    </a:cubicBezTo>
                    <a:close/>
                    <a:moveTo>
                      <a:pt x="9049" y="0"/>
                    </a:moveTo>
                    <a:cubicBezTo>
                      <a:pt x="7889" y="6"/>
                      <a:pt x="3322" y="338"/>
                      <a:pt x="2752" y="5153"/>
                    </a:cubicBezTo>
                    <a:cubicBezTo>
                      <a:pt x="1535" y="13954"/>
                      <a:pt x="7624" y="21593"/>
                      <a:pt x="7624" y="21593"/>
                    </a:cubicBezTo>
                    <a:lnTo>
                      <a:pt x="6971" y="21593"/>
                    </a:lnTo>
                    <a:cubicBezTo>
                      <a:pt x="6971" y="21593"/>
                      <a:pt x="-1464" y="13954"/>
                      <a:pt x="223" y="5153"/>
                    </a:cubicBezTo>
                    <a:cubicBezTo>
                      <a:pt x="1030" y="228"/>
                      <a:pt x="7631" y="-7"/>
                      <a:pt x="9049"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72" name="Shape 35"/>
              <p:cNvSpPr/>
              <p:nvPr/>
            </p:nvSpPr>
            <p:spPr>
              <a:xfrm>
                <a:off x="71103" y="4"/>
                <a:ext cx="246075" cy="50215"/>
              </a:xfrm>
              <a:custGeom>
                <a:avLst/>
                <a:gdLst/>
                <a:ahLst/>
                <a:cxnLst>
                  <a:cxn ang="0">
                    <a:pos x="wd2" y="hd2"/>
                  </a:cxn>
                  <a:cxn ang="5400000">
                    <a:pos x="wd2" y="hd2"/>
                  </a:cxn>
                  <a:cxn ang="10800000">
                    <a:pos x="wd2" y="hd2"/>
                  </a:cxn>
                  <a:cxn ang="16200000">
                    <a:pos x="wd2" y="hd2"/>
                  </a:cxn>
                </a:cxnLst>
                <a:rect l="0" t="0" r="r" b="b"/>
                <a:pathLst>
                  <a:path w="21600" h="21575" fill="norm" stroke="1" extrusionOk="0">
                    <a:moveTo>
                      <a:pt x="10357" y="5"/>
                    </a:moveTo>
                    <a:cubicBezTo>
                      <a:pt x="10516" y="-3"/>
                      <a:pt x="10629" y="13"/>
                      <a:pt x="10692" y="29"/>
                    </a:cubicBezTo>
                    <a:cubicBezTo>
                      <a:pt x="10745" y="9"/>
                      <a:pt x="10791" y="1"/>
                      <a:pt x="10831" y="5"/>
                    </a:cubicBezTo>
                    <a:cubicBezTo>
                      <a:pt x="10855" y="1"/>
                      <a:pt x="10885" y="5"/>
                      <a:pt x="10916" y="13"/>
                    </a:cubicBezTo>
                    <a:cubicBezTo>
                      <a:pt x="10978" y="5"/>
                      <a:pt x="11057" y="-1"/>
                      <a:pt x="11153" y="5"/>
                    </a:cubicBezTo>
                    <a:cubicBezTo>
                      <a:pt x="11192" y="5"/>
                      <a:pt x="11227" y="-1"/>
                      <a:pt x="11271" y="1"/>
                    </a:cubicBezTo>
                    <a:cubicBezTo>
                      <a:pt x="12827" y="-25"/>
                      <a:pt x="17614" y="739"/>
                      <a:pt x="21600" y="10195"/>
                    </a:cubicBezTo>
                    <a:cubicBezTo>
                      <a:pt x="19539" y="16967"/>
                      <a:pt x="15490" y="21575"/>
                      <a:pt x="10831" y="21575"/>
                    </a:cubicBezTo>
                    <a:cubicBezTo>
                      <a:pt x="6123" y="21575"/>
                      <a:pt x="2041" y="16875"/>
                      <a:pt x="0" y="9991"/>
                    </a:cubicBezTo>
                    <a:cubicBezTo>
                      <a:pt x="3968" y="735"/>
                      <a:pt x="8694" y="-25"/>
                      <a:pt x="10239" y="1"/>
                    </a:cubicBezTo>
                    <a:cubicBezTo>
                      <a:pt x="10283" y="-1"/>
                      <a:pt x="10318" y="5"/>
                      <a:pt x="10357" y="5"/>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73" name="Freeform 120"/>
              <p:cNvSpPr/>
              <p:nvPr/>
            </p:nvSpPr>
            <p:spPr>
              <a:xfrm>
                <a:off x="130780" y="511036"/>
                <a:ext cx="126485" cy="848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16" y="0"/>
                    </a:moveTo>
                    <a:lnTo>
                      <a:pt x="19638" y="0"/>
                    </a:lnTo>
                    <a:cubicBezTo>
                      <a:pt x="19638" y="0"/>
                      <a:pt x="21600" y="0"/>
                      <a:pt x="21600" y="0"/>
                    </a:cubicBezTo>
                    <a:lnTo>
                      <a:pt x="21600" y="21600"/>
                    </a:lnTo>
                    <a:lnTo>
                      <a:pt x="15716" y="21600"/>
                    </a:lnTo>
                    <a:close/>
                    <a:moveTo>
                      <a:pt x="7797" y="0"/>
                    </a:moveTo>
                    <a:lnTo>
                      <a:pt x="9768" y="0"/>
                    </a:lnTo>
                    <a:cubicBezTo>
                      <a:pt x="9768" y="0"/>
                      <a:pt x="11737" y="0"/>
                      <a:pt x="11737" y="0"/>
                    </a:cubicBezTo>
                    <a:lnTo>
                      <a:pt x="11737" y="21600"/>
                    </a:lnTo>
                    <a:lnTo>
                      <a:pt x="7797" y="21600"/>
                    </a:lnTo>
                    <a:close/>
                    <a:moveTo>
                      <a:pt x="0" y="0"/>
                    </a:moveTo>
                    <a:lnTo>
                      <a:pt x="1960" y="0"/>
                    </a:lnTo>
                    <a:cubicBezTo>
                      <a:pt x="1960" y="0"/>
                      <a:pt x="3922" y="0"/>
                      <a:pt x="3922" y="0"/>
                    </a:cubicBezTo>
                    <a:lnTo>
                      <a:pt x="3922" y="21600"/>
                    </a:lnTo>
                    <a:lnTo>
                      <a:pt x="0" y="21600"/>
                    </a:ln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74" name="Freeform 121"/>
              <p:cNvSpPr/>
              <p:nvPr/>
            </p:nvSpPr>
            <p:spPr>
              <a:xfrm>
                <a:off x="121892" y="446941"/>
                <a:ext cx="144688" cy="1486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3" y="918"/>
                    </a:moveTo>
                    <a:lnTo>
                      <a:pt x="4233" y="6642"/>
                    </a:lnTo>
                    <a:lnTo>
                      <a:pt x="17628" y="6642"/>
                    </a:lnTo>
                    <a:lnTo>
                      <a:pt x="17628" y="6253"/>
                    </a:lnTo>
                    <a:cubicBezTo>
                      <a:pt x="17628" y="4950"/>
                      <a:pt x="17628" y="2833"/>
                      <a:pt x="17628" y="1429"/>
                    </a:cubicBezTo>
                    <a:lnTo>
                      <a:pt x="17628" y="918"/>
                    </a:lnTo>
                    <a:close/>
                    <a:moveTo>
                      <a:pt x="3601" y="0"/>
                    </a:moveTo>
                    <a:lnTo>
                      <a:pt x="18259" y="0"/>
                    </a:lnTo>
                    <a:lnTo>
                      <a:pt x="18259" y="6642"/>
                    </a:lnTo>
                    <a:lnTo>
                      <a:pt x="20192" y="6642"/>
                    </a:lnTo>
                    <a:cubicBezTo>
                      <a:pt x="20969" y="6642"/>
                      <a:pt x="21600" y="7255"/>
                      <a:pt x="21600" y="8012"/>
                    </a:cubicBezTo>
                    <a:cubicBezTo>
                      <a:pt x="21600" y="8769"/>
                      <a:pt x="20969" y="9383"/>
                      <a:pt x="20192" y="9383"/>
                    </a:cubicBezTo>
                    <a:lnTo>
                      <a:pt x="15048" y="9383"/>
                    </a:lnTo>
                    <a:lnTo>
                      <a:pt x="15048" y="21600"/>
                    </a:lnTo>
                    <a:lnTo>
                      <a:pt x="11619" y="21600"/>
                    </a:lnTo>
                    <a:lnTo>
                      <a:pt x="11619" y="9383"/>
                    </a:lnTo>
                    <a:lnTo>
                      <a:pt x="8191" y="9383"/>
                    </a:lnTo>
                    <a:lnTo>
                      <a:pt x="8191" y="21600"/>
                    </a:lnTo>
                    <a:lnTo>
                      <a:pt x="4763" y="21600"/>
                    </a:lnTo>
                    <a:lnTo>
                      <a:pt x="4763" y="9383"/>
                    </a:lnTo>
                    <a:lnTo>
                      <a:pt x="1409" y="9383"/>
                    </a:lnTo>
                    <a:cubicBezTo>
                      <a:pt x="631" y="9383"/>
                      <a:pt x="0" y="8769"/>
                      <a:pt x="0" y="8012"/>
                    </a:cubicBezTo>
                    <a:cubicBezTo>
                      <a:pt x="0" y="7255"/>
                      <a:pt x="631" y="6642"/>
                      <a:pt x="1409" y="6642"/>
                    </a:cubicBezTo>
                    <a:lnTo>
                      <a:pt x="3601" y="6642"/>
                    </a:lnTo>
                    <a:lnTo>
                      <a:pt x="3601" y="6253"/>
                    </a:lnTo>
                    <a:cubicBezTo>
                      <a:pt x="3601" y="4863"/>
                      <a:pt x="3601" y="2547"/>
                      <a:pt x="3601" y="1158"/>
                    </a:cubicBezTo>
                    <a:lnTo>
                      <a:pt x="3601" y="918"/>
                    </a:lnTo>
                    <a:cubicBezTo>
                      <a:pt x="3601" y="918"/>
                      <a:pt x="3601" y="688"/>
                      <a:pt x="3601" y="459"/>
                    </a:cubicBezTo>
                    <a:lnTo>
                      <a:pt x="3601" y="143"/>
                    </a:lnTo>
                    <a:cubicBezTo>
                      <a:pt x="3601" y="57"/>
                      <a:pt x="3601" y="0"/>
                      <a:pt x="3601"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376" name="Shape 41"/>
            <p:cNvSpPr/>
            <p:nvPr/>
          </p:nvSpPr>
          <p:spPr>
            <a:xfrm>
              <a:off x="-25" y="1272510"/>
              <a:ext cx="1659242" cy="936774"/>
            </a:xfrm>
            <a:custGeom>
              <a:avLst/>
              <a:gdLst/>
              <a:ahLst/>
              <a:cxnLst>
                <a:cxn ang="0">
                  <a:pos x="wd2" y="hd2"/>
                </a:cxn>
                <a:cxn ang="5400000">
                  <a:pos x="wd2" y="hd2"/>
                </a:cxn>
                <a:cxn ang="10800000">
                  <a:pos x="wd2" y="hd2"/>
                </a:cxn>
                <a:cxn ang="16200000">
                  <a:pos x="wd2" y="hd2"/>
                </a:cxn>
              </a:cxnLst>
              <a:rect l="0" t="0" r="r" b="b"/>
              <a:pathLst>
                <a:path w="21343" h="21353" fill="norm" stroke="1" extrusionOk="0">
                  <a:moveTo>
                    <a:pt x="21224" y="8816"/>
                  </a:moveTo>
                  <a:cubicBezTo>
                    <a:pt x="20812" y="6740"/>
                    <a:pt x="19879" y="8418"/>
                    <a:pt x="19879" y="8418"/>
                  </a:cubicBezTo>
                  <a:cubicBezTo>
                    <a:pt x="19879" y="8418"/>
                    <a:pt x="19727" y="8134"/>
                    <a:pt x="19291" y="7895"/>
                  </a:cubicBezTo>
                  <a:cubicBezTo>
                    <a:pt x="18854" y="7656"/>
                    <a:pt x="18760" y="8648"/>
                    <a:pt x="18760" y="8648"/>
                  </a:cubicBezTo>
                  <a:cubicBezTo>
                    <a:pt x="18760" y="8648"/>
                    <a:pt x="18345" y="7300"/>
                    <a:pt x="17845" y="8384"/>
                  </a:cubicBezTo>
                  <a:cubicBezTo>
                    <a:pt x="17845" y="8384"/>
                    <a:pt x="17900" y="7851"/>
                    <a:pt x="17325" y="7693"/>
                  </a:cubicBezTo>
                  <a:cubicBezTo>
                    <a:pt x="16751" y="7536"/>
                    <a:pt x="16751" y="7536"/>
                    <a:pt x="16751" y="7536"/>
                  </a:cubicBezTo>
                  <a:cubicBezTo>
                    <a:pt x="16751" y="7536"/>
                    <a:pt x="16379" y="6331"/>
                    <a:pt x="15901" y="7289"/>
                  </a:cubicBezTo>
                  <a:cubicBezTo>
                    <a:pt x="15901" y="7289"/>
                    <a:pt x="16019" y="5368"/>
                    <a:pt x="15204" y="5217"/>
                  </a:cubicBezTo>
                  <a:cubicBezTo>
                    <a:pt x="14389" y="5065"/>
                    <a:pt x="14188" y="6471"/>
                    <a:pt x="14188" y="6471"/>
                  </a:cubicBezTo>
                  <a:cubicBezTo>
                    <a:pt x="14188" y="6471"/>
                    <a:pt x="14210" y="5248"/>
                    <a:pt x="13735" y="5961"/>
                  </a:cubicBezTo>
                  <a:cubicBezTo>
                    <a:pt x="13735" y="5961"/>
                    <a:pt x="13686" y="5333"/>
                    <a:pt x="13373" y="5035"/>
                  </a:cubicBezTo>
                  <a:cubicBezTo>
                    <a:pt x="13110" y="4784"/>
                    <a:pt x="12609" y="5041"/>
                    <a:pt x="12609" y="5041"/>
                  </a:cubicBezTo>
                  <a:cubicBezTo>
                    <a:pt x="12609" y="5041"/>
                    <a:pt x="13086" y="3640"/>
                    <a:pt x="12314" y="3558"/>
                  </a:cubicBezTo>
                  <a:cubicBezTo>
                    <a:pt x="12314" y="3558"/>
                    <a:pt x="12457" y="2799"/>
                    <a:pt x="12045" y="2857"/>
                  </a:cubicBezTo>
                  <a:cubicBezTo>
                    <a:pt x="12045" y="2857"/>
                    <a:pt x="12457" y="2264"/>
                    <a:pt x="12108" y="1797"/>
                  </a:cubicBezTo>
                  <a:cubicBezTo>
                    <a:pt x="12108" y="1797"/>
                    <a:pt x="12260" y="1532"/>
                    <a:pt x="12170" y="1129"/>
                  </a:cubicBezTo>
                  <a:cubicBezTo>
                    <a:pt x="11913" y="-24"/>
                    <a:pt x="11400" y="442"/>
                    <a:pt x="11400" y="442"/>
                  </a:cubicBezTo>
                  <a:cubicBezTo>
                    <a:pt x="11400" y="442"/>
                    <a:pt x="11165" y="-247"/>
                    <a:pt x="11054" y="442"/>
                  </a:cubicBezTo>
                  <a:cubicBezTo>
                    <a:pt x="11054" y="442"/>
                    <a:pt x="10816" y="-180"/>
                    <a:pt x="10593" y="52"/>
                  </a:cubicBezTo>
                  <a:cubicBezTo>
                    <a:pt x="10371" y="283"/>
                    <a:pt x="10518" y="442"/>
                    <a:pt x="10518" y="442"/>
                  </a:cubicBezTo>
                  <a:cubicBezTo>
                    <a:pt x="10518" y="442"/>
                    <a:pt x="10250" y="195"/>
                    <a:pt x="10320" y="765"/>
                  </a:cubicBezTo>
                  <a:cubicBezTo>
                    <a:pt x="10320" y="765"/>
                    <a:pt x="10190" y="414"/>
                    <a:pt x="10081" y="1121"/>
                  </a:cubicBezTo>
                  <a:cubicBezTo>
                    <a:pt x="9972" y="1829"/>
                    <a:pt x="10118" y="2056"/>
                    <a:pt x="10118" y="2056"/>
                  </a:cubicBezTo>
                  <a:cubicBezTo>
                    <a:pt x="10118" y="2056"/>
                    <a:pt x="9539" y="2226"/>
                    <a:pt x="9760" y="3089"/>
                  </a:cubicBezTo>
                  <a:cubicBezTo>
                    <a:pt x="9760" y="3089"/>
                    <a:pt x="9199" y="2901"/>
                    <a:pt x="8939" y="3714"/>
                  </a:cubicBezTo>
                  <a:cubicBezTo>
                    <a:pt x="8678" y="4528"/>
                    <a:pt x="8725" y="5103"/>
                    <a:pt x="8943" y="5478"/>
                  </a:cubicBezTo>
                  <a:cubicBezTo>
                    <a:pt x="8943" y="5478"/>
                    <a:pt x="8525" y="4901"/>
                    <a:pt x="8308" y="5675"/>
                  </a:cubicBezTo>
                  <a:cubicBezTo>
                    <a:pt x="8308" y="5675"/>
                    <a:pt x="7897" y="4951"/>
                    <a:pt x="7416" y="5455"/>
                  </a:cubicBezTo>
                  <a:cubicBezTo>
                    <a:pt x="6905" y="5993"/>
                    <a:pt x="7176" y="7095"/>
                    <a:pt x="7176" y="7095"/>
                  </a:cubicBezTo>
                  <a:cubicBezTo>
                    <a:pt x="7176" y="7095"/>
                    <a:pt x="6698" y="6466"/>
                    <a:pt x="6564" y="7398"/>
                  </a:cubicBezTo>
                  <a:cubicBezTo>
                    <a:pt x="6564" y="7398"/>
                    <a:pt x="5903" y="6427"/>
                    <a:pt x="5187" y="7636"/>
                  </a:cubicBezTo>
                  <a:cubicBezTo>
                    <a:pt x="4471" y="8845"/>
                    <a:pt x="5070" y="11014"/>
                    <a:pt x="5070" y="11014"/>
                  </a:cubicBezTo>
                  <a:cubicBezTo>
                    <a:pt x="5070" y="11014"/>
                    <a:pt x="4682" y="10013"/>
                    <a:pt x="4223" y="10694"/>
                  </a:cubicBezTo>
                  <a:cubicBezTo>
                    <a:pt x="4223" y="10694"/>
                    <a:pt x="4006" y="8934"/>
                    <a:pt x="3040" y="8877"/>
                  </a:cubicBezTo>
                  <a:cubicBezTo>
                    <a:pt x="2073" y="8820"/>
                    <a:pt x="1106" y="9904"/>
                    <a:pt x="1305" y="12074"/>
                  </a:cubicBezTo>
                  <a:cubicBezTo>
                    <a:pt x="1305" y="12074"/>
                    <a:pt x="16" y="10803"/>
                    <a:pt x="0" y="13210"/>
                  </a:cubicBezTo>
                  <a:cubicBezTo>
                    <a:pt x="-16" y="15616"/>
                    <a:pt x="574" y="16484"/>
                    <a:pt x="1695" y="15641"/>
                  </a:cubicBezTo>
                  <a:cubicBezTo>
                    <a:pt x="1695" y="15641"/>
                    <a:pt x="1591" y="17002"/>
                    <a:pt x="2100" y="16986"/>
                  </a:cubicBezTo>
                  <a:cubicBezTo>
                    <a:pt x="2362" y="16977"/>
                    <a:pt x="2557" y="16833"/>
                    <a:pt x="2685" y="16696"/>
                  </a:cubicBezTo>
                  <a:cubicBezTo>
                    <a:pt x="3482" y="19358"/>
                    <a:pt x="6774" y="21353"/>
                    <a:pt x="10715" y="21353"/>
                  </a:cubicBezTo>
                  <a:cubicBezTo>
                    <a:pt x="12549" y="21353"/>
                    <a:pt x="14243" y="20921"/>
                    <a:pt x="15610" y="20190"/>
                  </a:cubicBezTo>
                  <a:cubicBezTo>
                    <a:pt x="16178" y="20149"/>
                    <a:pt x="16571" y="19830"/>
                    <a:pt x="16842" y="19381"/>
                  </a:cubicBezTo>
                  <a:cubicBezTo>
                    <a:pt x="18024" y="18429"/>
                    <a:pt x="18784" y="17201"/>
                    <a:pt x="18911" y="15848"/>
                  </a:cubicBezTo>
                  <a:cubicBezTo>
                    <a:pt x="18918" y="15844"/>
                    <a:pt x="18926" y="15840"/>
                    <a:pt x="18934" y="15835"/>
                  </a:cubicBezTo>
                  <a:cubicBezTo>
                    <a:pt x="19841" y="15269"/>
                    <a:pt x="19745" y="13267"/>
                    <a:pt x="19745" y="13267"/>
                  </a:cubicBezTo>
                  <a:cubicBezTo>
                    <a:pt x="19745" y="13267"/>
                    <a:pt x="20403" y="13411"/>
                    <a:pt x="20768" y="12745"/>
                  </a:cubicBezTo>
                  <a:cubicBezTo>
                    <a:pt x="21104" y="12130"/>
                    <a:pt x="20974" y="10342"/>
                    <a:pt x="20907" y="10072"/>
                  </a:cubicBezTo>
                  <a:cubicBezTo>
                    <a:pt x="21018" y="10212"/>
                    <a:pt x="21584" y="10632"/>
                    <a:pt x="21224" y="8816"/>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402" name="Group 184"/>
          <p:cNvGrpSpPr/>
          <p:nvPr/>
        </p:nvGrpSpPr>
        <p:grpSpPr>
          <a:xfrm>
            <a:off x="4582889" y="3426797"/>
            <a:ext cx="2119148" cy="1619904"/>
            <a:chOff x="0" y="0"/>
            <a:chExt cx="2119146" cy="1619903"/>
          </a:xfrm>
        </p:grpSpPr>
        <p:grpSp>
          <p:nvGrpSpPr>
            <p:cNvPr id="5388" name="Group 149"/>
            <p:cNvGrpSpPr/>
            <p:nvPr/>
          </p:nvGrpSpPr>
          <p:grpSpPr>
            <a:xfrm>
              <a:off x="836781" y="0"/>
              <a:ext cx="1282366" cy="983333"/>
              <a:chOff x="0" y="0"/>
              <a:chExt cx="1282364" cy="983332"/>
            </a:xfrm>
          </p:grpSpPr>
          <p:sp>
            <p:nvSpPr>
              <p:cNvPr id="5378" name="Shape 75"/>
              <p:cNvSpPr/>
              <p:nvPr/>
            </p:nvSpPr>
            <p:spPr>
              <a:xfrm>
                <a:off x="474762" y="255879"/>
                <a:ext cx="596802" cy="7274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 y="21600"/>
                    </a:moveTo>
                    <a:cubicBezTo>
                      <a:pt x="226" y="21589"/>
                      <a:pt x="300" y="21578"/>
                      <a:pt x="374" y="21567"/>
                    </a:cubicBezTo>
                    <a:cubicBezTo>
                      <a:pt x="481" y="21551"/>
                      <a:pt x="588" y="21535"/>
                      <a:pt x="695" y="21519"/>
                    </a:cubicBezTo>
                    <a:cubicBezTo>
                      <a:pt x="7295" y="20529"/>
                      <a:pt x="13895" y="19539"/>
                      <a:pt x="20495" y="18549"/>
                    </a:cubicBezTo>
                    <a:cubicBezTo>
                      <a:pt x="20602" y="18533"/>
                      <a:pt x="20709" y="18517"/>
                      <a:pt x="20816" y="18501"/>
                    </a:cubicBezTo>
                    <a:cubicBezTo>
                      <a:pt x="20870" y="18493"/>
                      <a:pt x="20924" y="18484"/>
                      <a:pt x="20978" y="18476"/>
                    </a:cubicBezTo>
                    <a:cubicBezTo>
                      <a:pt x="20980" y="18411"/>
                      <a:pt x="20982" y="18346"/>
                      <a:pt x="20984" y="18281"/>
                    </a:cubicBezTo>
                    <a:cubicBezTo>
                      <a:pt x="20987" y="18192"/>
                      <a:pt x="20991" y="18102"/>
                      <a:pt x="20993" y="18012"/>
                    </a:cubicBezTo>
                    <a:cubicBezTo>
                      <a:pt x="21193" y="12079"/>
                      <a:pt x="21393" y="6147"/>
                      <a:pt x="21593" y="214"/>
                    </a:cubicBezTo>
                    <a:cubicBezTo>
                      <a:pt x="21595" y="143"/>
                      <a:pt x="21598" y="71"/>
                      <a:pt x="21600" y="0"/>
                    </a:cubicBezTo>
                    <a:cubicBezTo>
                      <a:pt x="21544" y="5"/>
                      <a:pt x="21488" y="11"/>
                      <a:pt x="21432" y="16"/>
                    </a:cubicBezTo>
                    <a:cubicBezTo>
                      <a:pt x="21321" y="27"/>
                      <a:pt x="21210" y="38"/>
                      <a:pt x="21100" y="49"/>
                    </a:cubicBezTo>
                    <a:cubicBezTo>
                      <a:pt x="14254" y="717"/>
                      <a:pt x="7409" y="1384"/>
                      <a:pt x="563" y="2052"/>
                    </a:cubicBezTo>
                    <a:cubicBezTo>
                      <a:pt x="452" y="2063"/>
                      <a:pt x="341" y="2074"/>
                      <a:pt x="229" y="2085"/>
                    </a:cubicBezTo>
                    <a:cubicBezTo>
                      <a:pt x="153" y="2092"/>
                      <a:pt x="77" y="2100"/>
                      <a:pt x="0" y="2107"/>
                    </a:cubicBezTo>
                    <a:cubicBezTo>
                      <a:pt x="1" y="2183"/>
                      <a:pt x="1" y="2258"/>
                      <a:pt x="2" y="2333"/>
                    </a:cubicBezTo>
                    <a:cubicBezTo>
                      <a:pt x="51" y="8592"/>
                      <a:pt x="100" y="14851"/>
                      <a:pt x="149" y="21110"/>
                    </a:cubicBezTo>
                    <a:cubicBezTo>
                      <a:pt x="149" y="21205"/>
                      <a:pt x="150" y="21299"/>
                      <a:pt x="151" y="21394"/>
                    </a:cubicBezTo>
                    <a:cubicBezTo>
                      <a:pt x="151" y="21463"/>
                      <a:pt x="152" y="21531"/>
                      <a:pt x="152" y="21600"/>
                    </a:cubicBezTo>
                    <a:close/>
                  </a:path>
                </a:pathLst>
              </a:custGeom>
              <a:gradFill flip="none" rotWithShape="1">
                <a:gsLst>
                  <a:gs pos="0">
                    <a:schemeClr val="accent4"/>
                  </a:gs>
                  <a:gs pos="100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79" name="Shape 76"/>
              <p:cNvSpPr/>
              <p:nvPr/>
            </p:nvSpPr>
            <p:spPr>
              <a:xfrm>
                <a:off x="195179" y="187303"/>
                <a:ext cx="285717" cy="795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7" y="16021"/>
                    </a:moveTo>
                    <a:cubicBezTo>
                      <a:pt x="1073" y="16042"/>
                      <a:pt x="1150" y="16062"/>
                      <a:pt x="1226" y="16083"/>
                    </a:cubicBezTo>
                    <a:cubicBezTo>
                      <a:pt x="7789" y="17860"/>
                      <a:pt x="14352" y="19637"/>
                      <a:pt x="20915" y="21414"/>
                    </a:cubicBezTo>
                    <a:cubicBezTo>
                      <a:pt x="21049" y="21451"/>
                      <a:pt x="21183" y="21487"/>
                      <a:pt x="21318" y="21524"/>
                    </a:cubicBezTo>
                    <a:cubicBezTo>
                      <a:pt x="21412" y="21549"/>
                      <a:pt x="21506" y="21574"/>
                      <a:pt x="21600" y="21600"/>
                    </a:cubicBezTo>
                    <a:cubicBezTo>
                      <a:pt x="21599" y="21537"/>
                      <a:pt x="21598" y="21474"/>
                      <a:pt x="21597" y="21411"/>
                    </a:cubicBezTo>
                    <a:cubicBezTo>
                      <a:pt x="21596" y="21350"/>
                      <a:pt x="21595" y="21290"/>
                      <a:pt x="21594" y="21229"/>
                    </a:cubicBezTo>
                    <a:cubicBezTo>
                      <a:pt x="21491" y="15457"/>
                      <a:pt x="21387" y="9685"/>
                      <a:pt x="21284" y="3913"/>
                    </a:cubicBezTo>
                    <a:cubicBezTo>
                      <a:pt x="21283" y="3869"/>
                      <a:pt x="21282" y="3825"/>
                      <a:pt x="21282" y="3781"/>
                    </a:cubicBezTo>
                    <a:cubicBezTo>
                      <a:pt x="21184" y="3764"/>
                      <a:pt x="21087" y="3747"/>
                      <a:pt x="20990" y="3730"/>
                    </a:cubicBezTo>
                    <a:cubicBezTo>
                      <a:pt x="20851" y="3705"/>
                      <a:pt x="20713" y="3680"/>
                      <a:pt x="20574" y="3656"/>
                    </a:cubicBezTo>
                    <a:cubicBezTo>
                      <a:pt x="13795" y="2451"/>
                      <a:pt x="7016" y="1247"/>
                      <a:pt x="236" y="42"/>
                    </a:cubicBezTo>
                    <a:cubicBezTo>
                      <a:pt x="157" y="28"/>
                      <a:pt x="79" y="14"/>
                      <a:pt x="0" y="0"/>
                    </a:cubicBezTo>
                    <a:cubicBezTo>
                      <a:pt x="2" y="39"/>
                      <a:pt x="5" y="79"/>
                      <a:pt x="7" y="118"/>
                    </a:cubicBezTo>
                    <a:cubicBezTo>
                      <a:pt x="330" y="5308"/>
                      <a:pt x="654" y="10497"/>
                      <a:pt x="977" y="15687"/>
                    </a:cubicBezTo>
                    <a:cubicBezTo>
                      <a:pt x="980" y="15742"/>
                      <a:pt x="983" y="15796"/>
                      <a:pt x="987" y="15851"/>
                    </a:cubicBezTo>
                    <a:cubicBezTo>
                      <a:pt x="990" y="15908"/>
                      <a:pt x="994" y="15964"/>
                      <a:pt x="997" y="16021"/>
                    </a:cubicBezTo>
                    <a:close/>
                  </a:path>
                </a:pathLst>
              </a:custGeom>
              <a:gradFill flip="none" rotWithShape="1">
                <a:gsLst>
                  <a:gs pos="0">
                    <a:srgbClr val="DD8B00"/>
                  </a:gs>
                  <a:gs pos="100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80" name="Shape 77"/>
              <p:cNvSpPr/>
              <p:nvPr/>
            </p:nvSpPr>
            <p:spPr>
              <a:xfrm>
                <a:off x="195179" y="131878"/>
                <a:ext cx="880365" cy="2341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645"/>
                    </a:moveTo>
                    <a:lnTo>
                      <a:pt x="10576" y="21600"/>
                    </a:lnTo>
                    <a:lnTo>
                      <a:pt x="6904" y="18039"/>
                    </a:lnTo>
                    <a:lnTo>
                      <a:pt x="0" y="5587"/>
                    </a:lnTo>
                    <a:lnTo>
                      <a:pt x="41" y="3726"/>
                    </a:lnTo>
                    <a:lnTo>
                      <a:pt x="13447" y="0"/>
                    </a:lnTo>
                    <a:lnTo>
                      <a:pt x="20495" y="3947"/>
                    </a:lnTo>
                    <a:cubicBezTo>
                      <a:pt x="20495" y="3947"/>
                      <a:pt x="21600" y="11645"/>
                      <a:pt x="21600" y="11645"/>
                    </a:cubicBezTo>
                    <a:close/>
                  </a:path>
                </a:pathLst>
              </a:custGeom>
              <a:gradFill flip="none" rotWithShape="1">
                <a:gsLst>
                  <a:gs pos="0">
                    <a:srgbClr val="010101"/>
                  </a:gs>
                  <a:gs pos="63000">
                    <a:srgbClr val="945D00"/>
                  </a:gs>
                </a:gsLst>
                <a:lin ang="15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81" name="Shape 78"/>
              <p:cNvSpPr/>
              <p:nvPr/>
            </p:nvSpPr>
            <p:spPr>
              <a:xfrm>
                <a:off x="474762" y="324456"/>
                <a:ext cx="592205" cy="2603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750" y="21600"/>
                    </a:lnTo>
                    <a:lnTo>
                      <a:pt x="21164" y="12829"/>
                    </a:lnTo>
                    <a:lnTo>
                      <a:pt x="21600" y="5783"/>
                    </a:lnTo>
                    <a:lnTo>
                      <a:pt x="8338" y="10745"/>
                    </a:lnTo>
                    <a:cubicBezTo>
                      <a:pt x="8338" y="10745"/>
                      <a:pt x="0" y="0"/>
                      <a:pt x="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82" name="Shape 79"/>
              <p:cNvSpPr/>
              <p:nvPr/>
            </p:nvSpPr>
            <p:spPr>
              <a:xfrm>
                <a:off x="195179" y="276980"/>
                <a:ext cx="279765" cy="2906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581"/>
                    </a:moveTo>
                    <a:lnTo>
                      <a:pt x="14314" y="21600"/>
                    </a:lnTo>
                    <a:lnTo>
                      <a:pt x="92" y="11733"/>
                    </a:lnTo>
                    <a:lnTo>
                      <a:pt x="0" y="0"/>
                    </a:lnTo>
                    <a:cubicBezTo>
                      <a:pt x="0" y="0"/>
                      <a:pt x="21600" y="3581"/>
                      <a:pt x="21600" y="3581"/>
                    </a:cubicBezTo>
                    <a:close/>
                  </a:path>
                </a:pathLst>
              </a:custGeom>
              <a:solidFill>
                <a:srgbClr val="010101">
                  <a:alpha val="12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83" name="Shape 80"/>
              <p:cNvSpPr/>
              <p:nvPr/>
            </p:nvSpPr>
            <p:spPr>
              <a:xfrm>
                <a:off x="21100" y="-1"/>
                <a:ext cx="721485" cy="188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89" y="21600"/>
                    </a:moveTo>
                    <a:cubicBezTo>
                      <a:pt x="5221" y="21587"/>
                      <a:pt x="5254" y="21574"/>
                      <a:pt x="5287" y="21562"/>
                    </a:cubicBezTo>
                    <a:cubicBezTo>
                      <a:pt x="5347" y="21538"/>
                      <a:pt x="5408" y="21514"/>
                      <a:pt x="5468" y="21490"/>
                    </a:cubicBezTo>
                    <a:cubicBezTo>
                      <a:pt x="5639" y="21423"/>
                      <a:pt x="5810" y="21356"/>
                      <a:pt x="5981" y="21288"/>
                    </a:cubicBezTo>
                    <a:cubicBezTo>
                      <a:pt x="7411" y="20726"/>
                      <a:pt x="8841" y="20163"/>
                      <a:pt x="10271" y="19600"/>
                    </a:cubicBezTo>
                    <a:cubicBezTo>
                      <a:pt x="12140" y="18864"/>
                      <a:pt x="14009" y="18128"/>
                      <a:pt x="15878" y="17393"/>
                    </a:cubicBezTo>
                    <a:cubicBezTo>
                      <a:pt x="17734" y="16663"/>
                      <a:pt x="19590" y="15931"/>
                      <a:pt x="21446" y="15202"/>
                    </a:cubicBezTo>
                    <a:cubicBezTo>
                      <a:pt x="21497" y="15181"/>
                      <a:pt x="21548" y="15161"/>
                      <a:pt x="21600" y="15141"/>
                    </a:cubicBezTo>
                    <a:cubicBezTo>
                      <a:pt x="21520" y="14867"/>
                      <a:pt x="21441" y="14594"/>
                      <a:pt x="21360" y="14320"/>
                    </a:cubicBezTo>
                    <a:cubicBezTo>
                      <a:pt x="20936" y="12865"/>
                      <a:pt x="20512" y="11410"/>
                      <a:pt x="20088" y="9955"/>
                    </a:cubicBezTo>
                    <a:cubicBezTo>
                      <a:pt x="19212" y="6952"/>
                      <a:pt x="18336" y="3949"/>
                      <a:pt x="17460" y="947"/>
                    </a:cubicBezTo>
                    <a:cubicBezTo>
                      <a:pt x="17427" y="833"/>
                      <a:pt x="17394" y="718"/>
                      <a:pt x="17360" y="603"/>
                    </a:cubicBezTo>
                    <a:cubicBezTo>
                      <a:pt x="17350" y="570"/>
                      <a:pt x="17341" y="536"/>
                      <a:pt x="17331" y="503"/>
                    </a:cubicBezTo>
                    <a:cubicBezTo>
                      <a:pt x="17314" y="445"/>
                      <a:pt x="17297" y="387"/>
                      <a:pt x="17280" y="330"/>
                    </a:cubicBezTo>
                    <a:cubicBezTo>
                      <a:pt x="17273" y="305"/>
                      <a:pt x="17266" y="281"/>
                      <a:pt x="17259" y="257"/>
                    </a:cubicBezTo>
                    <a:cubicBezTo>
                      <a:pt x="17234" y="171"/>
                      <a:pt x="17209" y="85"/>
                      <a:pt x="17184" y="0"/>
                    </a:cubicBezTo>
                    <a:cubicBezTo>
                      <a:pt x="17130" y="14"/>
                      <a:pt x="17077" y="27"/>
                      <a:pt x="17023" y="40"/>
                    </a:cubicBezTo>
                    <a:cubicBezTo>
                      <a:pt x="15150" y="503"/>
                      <a:pt x="13277" y="967"/>
                      <a:pt x="11404" y="1430"/>
                    </a:cubicBezTo>
                    <a:cubicBezTo>
                      <a:pt x="9529" y="1894"/>
                      <a:pt x="7654" y="2358"/>
                      <a:pt x="5779" y="2821"/>
                    </a:cubicBezTo>
                    <a:cubicBezTo>
                      <a:pt x="4130" y="3229"/>
                      <a:pt x="2480" y="3637"/>
                      <a:pt x="830" y="4045"/>
                    </a:cubicBezTo>
                    <a:cubicBezTo>
                      <a:pt x="651" y="4089"/>
                      <a:pt x="472" y="4133"/>
                      <a:pt x="292" y="4178"/>
                    </a:cubicBezTo>
                    <a:cubicBezTo>
                      <a:pt x="229" y="4194"/>
                      <a:pt x="166" y="4210"/>
                      <a:pt x="103" y="4225"/>
                    </a:cubicBezTo>
                    <a:cubicBezTo>
                      <a:pt x="69" y="4234"/>
                      <a:pt x="34" y="4242"/>
                      <a:pt x="0" y="4251"/>
                    </a:cubicBezTo>
                    <a:cubicBezTo>
                      <a:pt x="38" y="4376"/>
                      <a:pt x="75" y="4502"/>
                      <a:pt x="113" y="4628"/>
                    </a:cubicBezTo>
                    <a:cubicBezTo>
                      <a:pt x="144" y="4733"/>
                      <a:pt x="176" y="4838"/>
                      <a:pt x="207" y="4942"/>
                    </a:cubicBezTo>
                    <a:cubicBezTo>
                      <a:pt x="1611" y="9647"/>
                      <a:pt x="3017" y="14341"/>
                      <a:pt x="4423" y="19039"/>
                    </a:cubicBezTo>
                    <a:cubicBezTo>
                      <a:pt x="4584" y="19579"/>
                      <a:pt x="4746" y="20119"/>
                      <a:pt x="4907" y="20659"/>
                    </a:cubicBezTo>
                    <a:cubicBezTo>
                      <a:pt x="5001" y="20973"/>
                      <a:pt x="5095" y="21287"/>
                      <a:pt x="5189" y="21600"/>
                    </a:cubicBezTo>
                    <a:close/>
                  </a:path>
                </a:pathLst>
              </a:custGeom>
              <a:gradFill flip="none" rotWithShape="1">
                <a:gsLst>
                  <a:gs pos="0">
                    <a:schemeClr val="accent4"/>
                  </a:gs>
                  <a:gs pos="93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84" name="Shape 81"/>
              <p:cNvSpPr/>
              <p:nvPr/>
            </p:nvSpPr>
            <p:spPr>
              <a:xfrm>
                <a:off x="743793" y="129277"/>
                <a:ext cx="330124" cy="1638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424"/>
                    </a:moveTo>
                    <a:lnTo>
                      <a:pt x="0" y="0"/>
                    </a:lnTo>
                    <a:lnTo>
                      <a:pt x="0" y="21600"/>
                    </a:lnTo>
                    <a:cubicBezTo>
                      <a:pt x="0" y="21600"/>
                      <a:pt x="21600" y="16424"/>
                      <a:pt x="21600" y="16424"/>
                    </a:cubicBezTo>
                    <a:close/>
                  </a:path>
                </a:pathLst>
              </a:custGeom>
              <a:solidFill>
                <a:srgbClr val="010101">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85" name="Shape 82"/>
              <p:cNvSpPr/>
              <p:nvPr/>
            </p:nvSpPr>
            <p:spPr>
              <a:xfrm>
                <a:off x="743793" y="-1"/>
                <a:ext cx="487329" cy="2535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4" y="12310"/>
                    </a:moveTo>
                    <a:cubicBezTo>
                      <a:pt x="1877" y="12349"/>
                      <a:pt x="1931" y="12388"/>
                      <a:pt x="1984" y="12426"/>
                    </a:cubicBezTo>
                    <a:cubicBezTo>
                      <a:pt x="2030" y="12460"/>
                      <a:pt x="2076" y="12493"/>
                      <a:pt x="2121" y="12526"/>
                    </a:cubicBezTo>
                    <a:cubicBezTo>
                      <a:pt x="6126" y="15431"/>
                      <a:pt x="10131" y="18336"/>
                      <a:pt x="14136" y="21241"/>
                    </a:cubicBezTo>
                    <a:cubicBezTo>
                      <a:pt x="14225" y="21305"/>
                      <a:pt x="14314" y="21369"/>
                      <a:pt x="14402" y="21433"/>
                    </a:cubicBezTo>
                    <a:cubicBezTo>
                      <a:pt x="14479" y="21489"/>
                      <a:pt x="14555" y="21544"/>
                      <a:pt x="14632" y="21600"/>
                    </a:cubicBezTo>
                    <a:cubicBezTo>
                      <a:pt x="14675" y="21526"/>
                      <a:pt x="14718" y="21453"/>
                      <a:pt x="14761" y="21379"/>
                    </a:cubicBezTo>
                    <a:cubicBezTo>
                      <a:pt x="14818" y="21280"/>
                      <a:pt x="14876" y="21181"/>
                      <a:pt x="14933" y="21082"/>
                    </a:cubicBezTo>
                    <a:cubicBezTo>
                      <a:pt x="15403" y="20273"/>
                      <a:pt x="15873" y="19464"/>
                      <a:pt x="16342" y="18655"/>
                    </a:cubicBezTo>
                    <a:cubicBezTo>
                      <a:pt x="17725" y="16274"/>
                      <a:pt x="19108" y="13893"/>
                      <a:pt x="20491" y="11512"/>
                    </a:cubicBezTo>
                    <a:cubicBezTo>
                      <a:pt x="20775" y="11022"/>
                      <a:pt x="21060" y="10531"/>
                      <a:pt x="21345" y="10041"/>
                    </a:cubicBezTo>
                    <a:cubicBezTo>
                      <a:pt x="21430" y="9894"/>
                      <a:pt x="21515" y="9748"/>
                      <a:pt x="21600" y="9602"/>
                    </a:cubicBezTo>
                    <a:cubicBezTo>
                      <a:pt x="21527" y="9556"/>
                      <a:pt x="21454" y="9510"/>
                      <a:pt x="21382" y="9464"/>
                    </a:cubicBezTo>
                    <a:cubicBezTo>
                      <a:pt x="21061" y="9261"/>
                      <a:pt x="20740" y="9059"/>
                      <a:pt x="20419" y="8856"/>
                    </a:cubicBezTo>
                    <a:cubicBezTo>
                      <a:pt x="20372" y="8827"/>
                      <a:pt x="20325" y="8797"/>
                      <a:pt x="20278" y="8768"/>
                    </a:cubicBezTo>
                    <a:cubicBezTo>
                      <a:pt x="20226" y="8735"/>
                      <a:pt x="20174" y="8702"/>
                      <a:pt x="20122" y="8669"/>
                    </a:cubicBezTo>
                    <a:cubicBezTo>
                      <a:pt x="20040" y="8618"/>
                      <a:pt x="19958" y="8566"/>
                      <a:pt x="19875" y="8514"/>
                    </a:cubicBezTo>
                    <a:cubicBezTo>
                      <a:pt x="19780" y="8454"/>
                      <a:pt x="19685" y="8394"/>
                      <a:pt x="19590" y="8334"/>
                    </a:cubicBezTo>
                    <a:cubicBezTo>
                      <a:pt x="15294" y="5623"/>
                      <a:pt x="10997" y="2913"/>
                      <a:pt x="6700" y="202"/>
                    </a:cubicBezTo>
                    <a:cubicBezTo>
                      <a:pt x="6651" y="171"/>
                      <a:pt x="6602" y="140"/>
                      <a:pt x="6553" y="109"/>
                    </a:cubicBezTo>
                    <a:cubicBezTo>
                      <a:pt x="6496" y="73"/>
                      <a:pt x="6438" y="36"/>
                      <a:pt x="6381" y="0"/>
                    </a:cubicBezTo>
                    <a:cubicBezTo>
                      <a:pt x="6342" y="67"/>
                      <a:pt x="6302" y="135"/>
                      <a:pt x="6263" y="203"/>
                    </a:cubicBezTo>
                    <a:cubicBezTo>
                      <a:pt x="6228" y="263"/>
                      <a:pt x="6192" y="325"/>
                      <a:pt x="6157" y="386"/>
                    </a:cubicBezTo>
                    <a:cubicBezTo>
                      <a:pt x="5914" y="803"/>
                      <a:pt x="5672" y="1221"/>
                      <a:pt x="5429" y="1639"/>
                    </a:cubicBezTo>
                    <a:cubicBezTo>
                      <a:pt x="5292" y="1874"/>
                      <a:pt x="5155" y="2110"/>
                      <a:pt x="5018" y="2346"/>
                    </a:cubicBezTo>
                    <a:cubicBezTo>
                      <a:pt x="4744" y="2819"/>
                      <a:pt x="4470" y="3291"/>
                      <a:pt x="4195" y="3764"/>
                    </a:cubicBezTo>
                    <a:cubicBezTo>
                      <a:pt x="2862" y="6059"/>
                      <a:pt x="1529" y="8354"/>
                      <a:pt x="197" y="10649"/>
                    </a:cubicBezTo>
                    <a:cubicBezTo>
                      <a:pt x="131" y="10762"/>
                      <a:pt x="66" y="10875"/>
                      <a:pt x="0" y="10987"/>
                    </a:cubicBezTo>
                    <a:cubicBezTo>
                      <a:pt x="486" y="11340"/>
                      <a:pt x="973" y="11693"/>
                      <a:pt x="1459" y="12046"/>
                    </a:cubicBezTo>
                    <a:cubicBezTo>
                      <a:pt x="1529" y="12096"/>
                      <a:pt x="1599" y="12147"/>
                      <a:pt x="1668" y="12197"/>
                    </a:cubicBezTo>
                    <a:cubicBezTo>
                      <a:pt x="1720" y="12235"/>
                      <a:pt x="1772" y="12273"/>
                      <a:pt x="1824" y="12310"/>
                    </a:cubicBezTo>
                    <a:close/>
                  </a:path>
                </a:pathLst>
              </a:custGeom>
              <a:gradFill flip="none" rotWithShape="1">
                <a:gsLst>
                  <a:gs pos="0">
                    <a:srgbClr val="DD8B00"/>
                  </a:gs>
                  <a:gs pos="58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86" name="Shape 83"/>
              <p:cNvSpPr/>
              <p:nvPr/>
            </p:nvSpPr>
            <p:spPr>
              <a:xfrm>
                <a:off x="474762" y="255879"/>
                <a:ext cx="807603" cy="2694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42" y="21600"/>
                    </a:moveTo>
                    <a:cubicBezTo>
                      <a:pt x="5909" y="21563"/>
                      <a:pt x="5976" y="21526"/>
                      <a:pt x="6043" y="21490"/>
                    </a:cubicBezTo>
                    <a:cubicBezTo>
                      <a:pt x="11119" y="18702"/>
                      <a:pt x="16194" y="15914"/>
                      <a:pt x="21270" y="13126"/>
                    </a:cubicBezTo>
                    <a:cubicBezTo>
                      <a:pt x="21353" y="13080"/>
                      <a:pt x="21436" y="13034"/>
                      <a:pt x="21520" y="12988"/>
                    </a:cubicBezTo>
                    <a:cubicBezTo>
                      <a:pt x="21546" y="12973"/>
                      <a:pt x="21573" y="12959"/>
                      <a:pt x="21600" y="12944"/>
                    </a:cubicBezTo>
                    <a:cubicBezTo>
                      <a:pt x="21553" y="12837"/>
                      <a:pt x="21507" y="12730"/>
                      <a:pt x="21461" y="12624"/>
                    </a:cubicBezTo>
                    <a:cubicBezTo>
                      <a:pt x="19694" y="8567"/>
                      <a:pt x="17927" y="4511"/>
                      <a:pt x="16160" y="454"/>
                    </a:cubicBezTo>
                    <a:cubicBezTo>
                      <a:pt x="16113" y="347"/>
                      <a:pt x="16067" y="240"/>
                      <a:pt x="16020" y="132"/>
                    </a:cubicBezTo>
                    <a:cubicBezTo>
                      <a:pt x="16000" y="88"/>
                      <a:pt x="15981" y="44"/>
                      <a:pt x="15962" y="0"/>
                    </a:cubicBezTo>
                    <a:cubicBezTo>
                      <a:pt x="15935" y="10"/>
                      <a:pt x="15908" y="19"/>
                      <a:pt x="15880" y="29"/>
                    </a:cubicBezTo>
                    <a:cubicBezTo>
                      <a:pt x="15796" y="59"/>
                      <a:pt x="15712" y="89"/>
                      <a:pt x="15627" y="119"/>
                    </a:cubicBezTo>
                    <a:cubicBezTo>
                      <a:pt x="10486" y="1952"/>
                      <a:pt x="5345" y="3784"/>
                      <a:pt x="204" y="5616"/>
                    </a:cubicBezTo>
                    <a:cubicBezTo>
                      <a:pt x="136" y="5641"/>
                      <a:pt x="68" y="5665"/>
                      <a:pt x="0" y="5689"/>
                    </a:cubicBezTo>
                    <a:cubicBezTo>
                      <a:pt x="20" y="5743"/>
                      <a:pt x="40" y="5797"/>
                      <a:pt x="60" y="5852"/>
                    </a:cubicBezTo>
                    <a:cubicBezTo>
                      <a:pt x="108" y="5984"/>
                      <a:pt x="157" y="6116"/>
                      <a:pt x="205" y="6248"/>
                    </a:cubicBezTo>
                    <a:cubicBezTo>
                      <a:pt x="2036" y="11234"/>
                      <a:pt x="3867" y="16220"/>
                      <a:pt x="5697" y="21206"/>
                    </a:cubicBezTo>
                    <a:cubicBezTo>
                      <a:pt x="5745" y="21337"/>
                      <a:pt x="5794" y="21469"/>
                      <a:pt x="5842" y="21600"/>
                    </a:cubicBezTo>
                    <a:close/>
                  </a:path>
                </a:pathLst>
              </a:custGeom>
              <a:gradFill flip="none" rotWithShape="1">
                <a:gsLst>
                  <a:gs pos="0">
                    <a:srgbClr val="FFDFA9"/>
                  </a:gs>
                  <a:gs pos="100000">
                    <a:schemeClr val="accent4"/>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87" name="Shape 84"/>
              <p:cNvSpPr/>
              <p:nvPr/>
            </p:nvSpPr>
            <p:spPr>
              <a:xfrm>
                <a:off x="-1" y="187303"/>
                <a:ext cx="474967" cy="301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01" y="11816"/>
                    </a:moveTo>
                    <a:cubicBezTo>
                      <a:pt x="4532" y="11851"/>
                      <a:pt x="4562" y="11885"/>
                      <a:pt x="4592" y="11920"/>
                    </a:cubicBezTo>
                    <a:cubicBezTo>
                      <a:pt x="5842" y="13354"/>
                      <a:pt x="7092" y="14788"/>
                      <a:pt x="8343" y="16222"/>
                    </a:cubicBezTo>
                    <a:cubicBezTo>
                      <a:pt x="9838" y="17937"/>
                      <a:pt x="11334" y="19652"/>
                      <a:pt x="12829" y="21367"/>
                    </a:cubicBezTo>
                    <a:cubicBezTo>
                      <a:pt x="12897" y="21444"/>
                      <a:pt x="12965" y="21522"/>
                      <a:pt x="13032" y="21600"/>
                    </a:cubicBezTo>
                    <a:cubicBezTo>
                      <a:pt x="13091" y="21521"/>
                      <a:pt x="13149" y="21441"/>
                      <a:pt x="13208" y="21362"/>
                    </a:cubicBezTo>
                    <a:cubicBezTo>
                      <a:pt x="13306" y="21229"/>
                      <a:pt x="13404" y="21097"/>
                      <a:pt x="13502" y="20964"/>
                    </a:cubicBezTo>
                    <a:cubicBezTo>
                      <a:pt x="16148" y="17381"/>
                      <a:pt x="18793" y="13797"/>
                      <a:pt x="21438" y="10214"/>
                    </a:cubicBezTo>
                    <a:cubicBezTo>
                      <a:pt x="21492" y="10141"/>
                      <a:pt x="21546" y="10068"/>
                      <a:pt x="21600" y="9994"/>
                    </a:cubicBezTo>
                    <a:cubicBezTo>
                      <a:pt x="21332" y="9786"/>
                      <a:pt x="21065" y="9577"/>
                      <a:pt x="20797" y="9368"/>
                    </a:cubicBezTo>
                    <a:cubicBezTo>
                      <a:pt x="20420" y="9073"/>
                      <a:pt x="20043" y="8779"/>
                      <a:pt x="19665" y="8484"/>
                    </a:cubicBezTo>
                    <a:cubicBezTo>
                      <a:pt x="19471" y="8332"/>
                      <a:pt x="19276" y="8180"/>
                      <a:pt x="19082" y="8028"/>
                    </a:cubicBezTo>
                    <a:cubicBezTo>
                      <a:pt x="18930" y="7910"/>
                      <a:pt x="18779" y="7792"/>
                      <a:pt x="18628" y="7674"/>
                    </a:cubicBezTo>
                    <a:cubicBezTo>
                      <a:pt x="15351" y="5116"/>
                      <a:pt x="12075" y="2558"/>
                      <a:pt x="8798" y="0"/>
                    </a:cubicBezTo>
                    <a:cubicBezTo>
                      <a:pt x="8739" y="45"/>
                      <a:pt x="8679" y="90"/>
                      <a:pt x="8620" y="135"/>
                    </a:cubicBezTo>
                    <a:cubicBezTo>
                      <a:pt x="5814" y="2257"/>
                      <a:pt x="3008" y="4378"/>
                      <a:pt x="203" y="6500"/>
                    </a:cubicBezTo>
                    <a:cubicBezTo>
                      <a:pt x="135" y="6552"/>
                      <a:pt x="68" y="6603"/>
                      <a:pt x="0" y="6654"/>
                    </a:cubicBezTo>
                    <a:cubicBezTo>
                      <a:pt x="69" y="6733"/>
                      <a:pt x="139" y="6813"/>
                      <a:pt x="208" y="6892"/>
                    </a:cubicBezTo>
                    <a:cubicBezTo>
                      <a:pt x="342" y="7046"/>
                      <a:pt x="477" y="7200"/>
                      <a:pt x="611" y="7354"/>
                    </a:cubicBezTo>
                    <a:cubicBezTo>
                      <a:pt x="729" y="7490"/>
                      <a:pt x="847" y="7625"/>
                      <a:pt x="965" y="7761"/>
                    </a:cubicBezTo>
                    <a:cubicBezTo>
                      <a:pt x="2078" y="9037"/>
                      <a:pt x="3191" y="10313"/>
                      <a:pt x="4304" y="11589"/>
                    </a:cubicBezTo>
                    <a:cubicBezTo>
                      <a:pt x="4345" y="11637"/>
                      <a:pt x="4386" y="11684"/>
                      <a:pt x="4428" y="11731"/>
                    </a:cubicBezTo>
                    <a:cubicBezTo>
                      <a:pt x="4452" y="11760"/>
                      <a:pt x="4477" y="11788"/>
                      <a:pt x="4501" y="11816"/>
                    </a:cubicBezTo>
                    <a:close/>
                  </a:path>
                </a:pathLst>
              </a:custGeom>
              <a:gradFill flip="none" rotWithShape="1">
                <a:gsLst>
                  <a:gs pos="0">
                    <a:srgbClr val="FFCF7E"/>
                  </a:gs>
                  <a:gs pos="100000">
                    <a:srgbClr val="DD8B00"/>
                  </a:gs>
                </a:gsLst>
                <a:lin ang="17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401" name="Group 148"/>
            <p:cNvGrpSpPr/>
            <p:nvPr/>
          </p:nvGrpSpPr>
          <p:grpSpPr>
            <a:xfrm>
              <a:off x="-1" y="301319"/>
              <a:ext cx="1293235" cy="1318585"/>
              <a:chOff x="0" y="0"/>
              <a:chExt cx="1293233" cy="1318584"/>
            </a:xfrm>
          </p:grpSpPr>
          <p:sp>
            <p:nvSpPr>
              <p:cNvPr id="5389" name="Shape 85"/>
              <p:cNvSpPr/>
              <p:nvPr/>
            </p:nvSpPr>
            <p:spPr>
              <a:xfrm>
                <a:off x="-1" y="920224"/>
                <a:ext cx="1126543" cy="3983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315"/>
                    </a:moveTo>
                    <a:lnTo>
                      <a:pt x="13404" y="21600"/>
                    </a:lnTo>
                    <a:lnTo>
                      <a:pt x="21600" y="5285"/>
                    </a:lnTo>
                    <a:lnTo>
                      <a:pt x="8196" y="0"/>
                    </a:lnTo>
                    <a:cubicBezTo>
                      <a:pt x="8196" y="0"/>
                      <a:pt x="0" y="16315"/>
                      <a:pt x="0" y="16315"/>
                    </a:cubicBezTo>
                    <a:close/>
                  </a:path>
                </a:pathLst>
              </a:custGeom>
              <a:gradFill flip="none" rotWithShape="1">
                <a:gsLst>
                  <a:gs pos="48000">
                    <a:srgbClr val="FEFEFE">
                      <a:alpha val="0"/>
                    </a:srgbClr>
                  </a:gs>
                  <a:gs pos="100000">
                    <a:srgbClr val="000000">
                      <a:alpha val="15000"/>
                    </a:srgbClr>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90" name="Shape 86"/>
              <p:cNvSpPr/>
              <p:nvPr/>
            </p:nvSpPr>
            <p:spPr>
              <a:xfrm>
                <a:off x="407050" y="3305"/>
                <a:ext cx="886184" cy="10143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2" y="1470"/>
                    </a:moveTo>
                    <a:lnTo>
                      <a:pt x="21600" y="1412"/>
                    </a:lnTo>
                    <a:lnTo>
                      <a:pt x="21562" y="1393"/>
                    </a:lnTo>
                    <a:lnTo>
                      <a:pt x="21525" y="1374"/>
                    </a:lnTo>
                    <a:lnTo>
                      <a:pt x="21515" y="1388"/>
                    </a:lnTo>
                    <a:lnTo>
                      <a:pt x="6698" y="0"/>
                    </a:lnTo>
                    <a:lnTo>
                      <a:pt x="39" y="5647"/>
                    </a:lnTo>
                    <a:lnTo>
                      <a:pt x="9" y="5644"/>
                    </a:lnTo>
                    <a:lnTo>
                      <a:pt x="4" y="5677"/>
                    </a:lnTo>
                    <a:lnTo>
                      <a:pt x="0" y="5710"/>
                    </a:lnTo>
                    <a:lnTo>
                      <a:pt x="7" y="5748"/>
                    </a:lnTo>
                    <a:lnTo>
                      <a:pt x="505" y="19525"/>
                    </a:lnTo>
                    <a:lnTo>
                      <a:pt x="17506" y="21595"/>
                    </a:lnTo>
                    <a:lnTo>
                      <a:pt x="17506" y="21600"/>
                    </a:lnTo>
                    <a:lnTo>
                      <a:pt x="17582" y="21600"/>
                    </a:lnTo>
                    <a:lnTo>
                      <a:pt x="17582" y="21535"/>
                    </a:lnTo>
                    <a:lnTo>
                      <a:pt x="21446" y="14935"/>
                    </a:lnTo>
                    <a:cubicBezTo>
                      <a:pt x="21446" y="14935"/>
                      <a:pt x="21562" y="1470"/>
                      <a:pt x="21562" y="1470"/>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91" name="Shape 87"/>
              <p:cNvSpPr/>
              <p:nvPr/>
            </p:nvSpPr>
            <p:spPr>
              <a:xfrm>
                <a:off x="406132" y="0"/>
                <a:ext cx="884462" cy="349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07" y="0"/>
                    </a:moveTo>
                    <a:lnTo>
                      <a:pt x="21600" y="4040"/>
                    </a:lnTo>
                    <a:lnTo>
                      <a:pt x="17574" y="21600"/>
                    </a:lnTo>
                    <a:lnTo>
                      <a:pt x="0" y="16465"/>
                    </a:lnTo>
                    <a:cubicBezTo>
                      <a:pt x="0" y="16465"/>
                      <a:pt x="6707" y="0"/>
                      <a:pt x="6707" y="0"/>
                    </a:cubicBezTo>
                    <a:close/>
                  </a:path>
                </a:pathLst>
              </a:custGeom>
              <a:gradFill flip="none" rotWithShape="1">
                <a:gsLst>
                  <a:gs pos="0">
                    <a:srgbClr val="CBCDCF"/>
                  </a:gs>
                  <a:gs pos="100000">
                    <a:srgbClr val="E5E6E7"/>
                  </a:gs>
                </a:gsLst>
                <a:lin ang="2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92" name="Shape 88"/>
              <p:cNvSpPr/>
              <p:nvPr/>
            </p:nvSpPr>
            <p:spPr>
              <a:xfrm>
                <a:off x="1125859" y="66831"/>
                <a:ext cx="164850" cy="9489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472"/>
                    </a:moveTo>
                    <a:lnTo>
                      <a:pt x="21600" y="0"/>
                    </a:lnTo>
                    <a:lnTo>
                      <a:pt x="20974" y="14476"/>
                    </a:lnTo>
                    <a:lnTo>
                      <a:pt x="0" y="21600"/>
                    </a:lnTo>
                    <a:cubicBezTo>
                      <a:pt x="0" y="21600"/>
                      <a:pt x="0" y="6472"/>
                      <a:pt x="0" y="6472"/>
                    </a:cubicBezTo>
                    <a:close/>
                  </a:path>
                </a:pathLst>
              </a:custGeom>
              <a:gradFill flip="none" rotWithShape="1">
                <a:gsLst>
                  <a:gs pos="0">
                    <a:srgbClr val="E5E6E7"/>
                  </a:gs>
                  <a:gs pos="100000">
                    <a:srgbClr val="B1B4B7"/>
                  </a:gs>
                </a:gsLst>
                <a:lin ang="4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395" name="Group 164"/>
              <p:cNvGrpSpPr/>
              <p:nvPr/>
            </p:nvGrpSpPr>
            <p:grpSpPr>
              <a:xfrm>
                <a:off x="1120674" y="74609"/>
                <a:ext cx="167946" cy="286114"/>
                <a:chOff x="0" y="0"/>
                <a:chExt cx="167944" cy="286113"/>
              </a:xfrm>
            </p:grpSpPr>
            <p:sp>
              <p:nvSpPr>
                <p:cNvPr id="5393" name="Shape 89"/>
                <p:cNvSpPr/>
                <p:nvPr/>
              </p:nvSpPr>
              <p:spPr>
                <a:xfrm>
                  <a:off x="648" y="648"/>
                  <a:ext cx="164849" cy="2843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 y="20739"/>
                      </a:moveTo>
                      <a:lnTo>
                        <a:pt x="20066" y="861"/>
                      </a:lnTo>
                      <a:lnTo>
                        <a:pt x="21600" y="0"/>
                      </a:lnTo>
                      <a:lnTo>
                        <a:pt x="0" y="21600"/>
                      </a:lnTo>
                      <a:cubicBezTo>
                        <a:pt x="0" y="21600"/>
                        <a:pt x="189" y="20739"/>
                        <a:pt x="189" y="20739"/>
                      </a:cubicBezTo>
                      <a:close/>
                    </a:path>
                  </a:pathLst>
                </a:custGeom>
                <a:solidFill>
                  <a:srgbClr val="FEFEF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94" name="Shape 90"/>
                <p:cNvSpPr/>
                <p:nvPr/>
              </p:nvSpPr>
              <p:spPr>
                <a:xfrm>
                  <a:off x="-1" y="-1"/>
                  <a:ext cx="167946" cy="2861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 y="21600"/>
                      </a:moveTo>
                      <a:lnTo>
                        <a:pt x="0" y="21464"/>
                      </a:lnTo>
                      <a:lnTo>
                        <a:pt x="21202" y="0"/>
                      </a:lnTo>
                      <a:lnTo>
                        <a:pt x="21600" y="136"/>
                      </a:lnTo>
                      <a:cubicBezTo>
                        <a:pt x="21600" y="136"/>
                        <a:pt x="398" y="21600"/>
                        <a:pt x="398"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396" name="Shape 91"/>
              <p:cNvSpPr/>
              <p:nvPr/>
            </p:nvSpPr>
            <p:spPr>
              <a:xfrm>
                <a:off x="406132" y="267328"/>
                <a:ext cx="719613" cy="7477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616" y="18785"/>
                    </a:lnTo>
                    <a:lnTo>
                      <a:pt x="0" y="0"/>
                    </a:lnTo>
                    <a:lnTo>
                      <a:pt x="21600" y="2401"/>
                    </a:lnTo>
                    <a:cubicBezTo>
                      <a:pt x="21600" y="2401"/>
                      <a:pt x="21600" y="21600"/>
                      <a:pt x="21600" y="21600"/>
                    </a:cubicBezTo>
                    <a:close/>
                  </a:path>
                </a:pathLst>
              </a:custGeom>
              <a:gradFill flip="none" rotWithShape="1">
                <a:gsLst>
                  <a:gs pos="0">
                    <a:srgbClr val="E5E6E7"/>
                  </a:gs>
                  <a:gs pos="100000">
                    <a:srgbClr val="B1B4B7"/>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97" name="Shape 92"/>
              <p:cNvSpPr/>
              <p:nvPr/>
            </p:nvSpPr>
            <p:spPr>
              <a:xfrm>
                <a:off x="406132" y="267328"/>
                <a:ext cx="721342" cy="7492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507" y="21600"/>
                    </a:lnTo>
                    <a:lnTo>
                      <a:pt x="21507" y="2481"/>
                    </a:lnTo>
                    <a:lnTo>
                      <a:pt x="0" y="89"/>
                    </a:lnTo>
                    <a:lnTo>
                      <a:pt x="11" y="0"/>
                    </a:lnTo>
                    <a:lnTo>
                      <a:pt x="21600" y="2401"/>
                    </a:lnTo>
                    <a:cubicBezTo>
                      <a:pt x="21600" y="2401"/>
                      <a:pt x="21600" y="21600"/>
                      <a:pt x="21600" y="21600"/>
                    </a:cubicBezTo>
                    <a:close/>
                  </a:path>
                </a:pathLst>
              </a:custGeom>
              <a:solidFill>
                <a:srgbClr val="7D8287">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98" name="Shape 93"/>
              <p:cNvSpPr/>
              <p:nvPr/>
            </p:nvSpPr>
            <p:spPr>
              <a:xfrm>
                <a:off x="1114047" y="354723"/>
                <a:ext cx="12701" cy="6632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88"/>
                    </a:moveTo>
                    <a:lnTo>
                      <a:pt x="0" y="2303"/>
                    </a:lnTo>
                    <a:lnTo>
                      <a:pt x="21600" y="0"/>
                    </a:lnTo>
                    <a:lnTo>
                      <a:pt x="21600" y="21600"/>
                    </a:lnTo>
                    <a:cubicBezTo>
                      <a:pt x="21600" y="21600"/>
                      <a:pt x="0" y="19088"/>
                      <a:pt x="0" y="19088"/>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399" name="Shape 94"/>
              <p:cNvSpPr/>
              <p:nvPr/>
            </p:nvSpPr>
            <p:spPr>
              <a:xfrm>
                <a:off x="406132" y="270633"/>
                <a:ext cx="718236" cy="938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 y="2546"/>
                    </a:moveTo>
                    <a:lnTo>
                      <a:pt x="21358" y="21600"/>
                    </a:lnTo>
                    <a:lnTo>
                      <a:pt x="21600" y="19096"/>
                    </a:lnTo>
                    <a:lnTo>
                      <a:pt x="0" y="0"/>
                    </a:lnTo>
                    <a:cubicBezTo>
                      <a:pt x="0" y="0"/>
                      <a:pt x="52" y="2546"/>
                      <a:pt x="52" y="25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00" name="Shape 95"/>
              <p:cNvSpPr/>
              <p:nvPr/>
            </p:nvSpPr>
            <p:spPr>
              <a:xfrm>
                <a:off x="406132" y="278527"/>
                <a:ext cx="708713" cy="84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2" y="21600"/>
                    </a:moveTo>
                    <a:lnTo>
                      <a:pt x="0" y="543"/>
                    </a:lnTo>
                    <a:lnTo>
                      <a:pt x="8" y="0"/>
                    </a:lnTo>
                    <a:lnTo>
                      <a:pt x="21600" y="21057"/>
                    </a:lnTo>
                    <a:cubicBezTo>
                      <a:pt x="21600" y="21057"/>
                      <a:pt x="21592" y="21600"/>
                      <a:pt x="21592"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5403" name="TextBox 18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FEFEFE"/>
                </a:solidFill>
                <a:latin typeface="Montserrat Light"/>
                <a:ea typeface="Montserrat Light"/>
                <a:cs typeface="Montserrat Light"/>
                <a:sym typeface="Montserrat Light"/>
              </a:defRPr>
            </a:pPr>
            <a:r>
              <a:t>Infographic : </a:t>
            </a:r>
            <a:r>
              <a:rPr b="1">
                <a:solidFill>
                  <a:srgbClr val="0B1412"/>
                </a:solidFill>
                <a:latin typeface="Montserrat"/>
                <a:ea typeface="Montserrat"/>
                <a:cs typeface="Montserrat"/>
                <a:sym typeface="Montserrat"/>
              </a:rPr>
              <a:t>Process 23</a:t>
            </a:r>
          </a:p>
        </p:txBody>
      </p:sp>
      <p:sp>
        <p:nvSpPr>
          <p:cNvPr id="5404" name="Bent Arrow 185"/>
          <p:cNvSpPr/>
          <p:nvPr/>
        </p:nvSpPr>
        <p:spPr>
          <a:xfrm rot="5400000">
            <a:off x="8207988" y="815397"/>
            <a:ext cx="721813" cy="28972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551"/>
                </a:lnTo>
                <a:cubicBezTo>
                  <a:pt x="0" y="872"/>
                  <a:pt x="2210" y="321"/>
                  <a:pt x="4936" y="321"/>
                </a:cubicBezTo>
                <a:lnTo>
                  <a:pt x="19585" y="321"/>
                </a:lnTo>
                <a:lnTo>
                  <a:pt x="19585" y="0"/>
                </a:lnTo>
                <a:lnTo>
                  <a:pt x="21600" y="432"/>
                </a:lnTo>
                <a:lnTo>
                  <a:pt x="19585" y="863"/>
                </a:lnTo>
                <a:lnTo>
                  <a:pt x="19585" y="542"/>
                </a:lnTo>
                <a:lnTo>
                  <a:pt x="4936" y="542"/>
                </a:lnTo>
                <a:cubicBezTo>
                  <a:pt x="2700" y="542"/>
                  <a:pt x="886" y="994"/>
                  <a:pt x="886" y="1551"/>
                </a:cubicBezTo>
                <a:lnTo>
                  <a:pt x="886" y="21600"/>
                </a:lnTo>
                <a:close/>
              </a:path>
            </a:pathLst>
          </a:custGeom>
          <a:solidFill>
            <a:srgbClr val="FEFEFE">
              <a:alpha val="35000"/>
            </a:srgbClr>
          </a:solidFill>
          <a:ln w="12700">
            <a:miter lim="400000"/>
          </a:ln>
        </p:spPr>
        <p:txBody>
          <a:bodyPr lIns="45719" rIns="45719" anchor="ctr"/>
          <a:lstStyle/>
          <a:p>
            <a:pPr algn="ctr"/>
          </a:p>
        </p:txBody>
      </p:sp>
      <p:sp>
        <p:nvSpPr>
          <p:cNvPr id="5405" name="Bent Arrow 186"/>
          <p:cNvSpPr/>
          <p:nvPr/>
        </p:nvSpPr>
        <p:spPr>
          <a:xfrm rot="10800000">
            <a:off x="7001930" y="4484272"/>
            <a:ext cx="2993364" cy="1837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2477"/>
                </a:lnTo>
                <a:cubicBezTo>
                  <a:pt x="0" y="1509"/>
                  <a:pt x="481" y="725"/>
                  <a:pt x="1075" y="725"/>
                </a:cubicBezTo>
                <a:lnTo>
                  <a:pt x="20805" y="725"/>
                </a:lnTo>
                <a:lnTo>
                  <a:pt x="20805" y="0"/>
                </a:lnTo>
                <a:lnTo>
                  <a:pt x="21600" y="911"/>
                </a:lnTo>
                <a:lnTo>
                  <a:pt x="20805" y="1822"/>
                </a:lnTo>
                <a:lnTo>
                  <a:pt x="20805" y="1097"/>
                </a:lnTo>
                <a:lnTo>
                  <a:pt x="1075" y="1097"/>
                </a:lnTo>
                <a:cubicBezTo>
                  <a:pt x="608" y="1097"/>
                  <a:pt x="229" y="1715"/>
                  <a:pt x="229" y="2477"/>
                </a:cubicBezTo>
                <a:lnTo>
                  <a:pt x="229" y="21600"/>
                </a:lnTo>
                <a:close/>
              </a:path>
            </a:pathLst>
          </a:custGeom>
          <a:solidFill>
            <a:srgbClr val="FEFEFE">
              <a:alpha val="35000"/>
            </a:srgbClr>
          </a:solidFill>
          <a:ln w="12700">
            <a:miter lim="400000"/>
          </a:ln>
        </p:spPr>
        <p:txBody>
          <a:bodyPr lIns="45719" rIns="45719" anchor="ctr"/>
          <a:lstStyle/>
          <a:p>
            <a:pPr algn="ctr"/>
          </a:p>
        </p:txBody>
      </p:sp>
      <p:sp>
        <p:nvSpPr>
          <p:cNvPr id="5406" name="Bent Arrow 187"/>
          <p:cNvSpPr/>
          <p:nvPr/>
        </p:nvSpPr>
        <p:spPr>
          <a:xfrm rot="16200000">
            <a:off x="2906449" y="3849551"/>
            <a:ext cx="1732740" cy="30584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430"/>
                </a:lnTo>
                <a:cubicBezTo>
                  <a:pt x="0" y="878"/>
                  <a:pt x="790" y="431"/>
                  <a:pt x="1764" y="431"/>
                </a:cubicBezTo>
                <a:lnTo>
                  <a:pt x="20173" y="431"/>
                </a:lnTo>
                <a:lnTo>
                  <a:pt x="20173" y="0"/>
                </a:lnTo>
                <a:lnTo>
                  <a:pt x="21600" y="549"/>
                </a:lnTo>
                <a:lnTo>
                  <a:pt x="20173" y="1098"/>
                </a:lnTo>
                <a:lnTo>
                  <a:pt x="20173" y="667"/>
                </a:lnTo>
                <a:lnTo>
                  <a:pt x="1764" y="667"/>
                </a:lnTo>
                <a:cubicBezTo>
                  <a:pt x="1020" y="667"/>
                  <a:pt x="416" y="1009"/>
                  <a:pt x="416" y="1430"/>
                </a:cubicBezTo>
                <a:lnTo>
                  <a:pt x="416" y="21600"/>
                </a:lnTo>
                <a:close/>
              </a:path>
            </a:pathLst>
          </a:custGeom>
          <a:solidFill>
            <a:srgbClr val="FEFEFE">
              <a:alpha val="35000"/>
            </a:srgbClr>
          </a:solidFill>
          <a:ln w="12700">
            <a:miter lim="400000"/>
          </a:ln>
        </p:spPr>
        <p:txBody>
          <a:bodyPr lIns="45719" rIns="45719" anchor="ctr"/>
          <a:lstStyle/>
          <a:p>
            <a:pPr algn="ctr"/>
          </a:p>
        </p:txBody>
      </p:sp>
      <p:sp>
        <p:nvSpPr>
          <p:cNvPr id="5407" name="Bent Arrow 188"/>
          <p:cNvSpPr/>
          <p:nvPr/>
        </p:nvSpPr>
        <p:spPr>
          <a:xfrm>
            <a:off x="2206778" y="1828800"/>
            <a:ext cx="3240082" cy="11712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2748"/>
                </a:lnTo>
                <a:cubicBezTo>
                  <a:pt x="0" y="1780"/>
                  <a:pt x="284" y="996"/>
                  <a:pt x="633" y="996"/>
                </a:cubicBezTo>
                <a:lnTo>
                  <a:pt x="20674" y="996"/>
                </a:lnTo>
                <a:lnTo>
                  <a:pt x="20674" y="0"/>
                </a:lnTo>
                <a:lnTo>
                  <a:pt x="21600" y="1273"/>
                </a:lnTo>
                <a:lnTo>
                  <a:pt x="20674" y="2545"/>
                </a:lnTo>
                <a:lnTo>
                  <a:pt x="20674" y="1549"/>
                </a:lnTo>
                <a:lnTo>
                  <a:pt x="633" y="1549"/>
                </a:lnTo>
                <a:cubicBezTo>
                  <a:pt x="394" y="1549"/>
                  <a:pt x="200" y="2086"/>
                  <a:pt x="200" y="2748"/>
                </a:cubicBezTo>
                <a:lnTo>
                  <a:pt x="200" y="21600"/>
                </a:lnTo>
                <a:close/>
              </a:path>
            </a:pathLst>
          </a:custGeom>
          <a:solidFill>
            <a:srgbClr val="FEFEFE">
              <a:alpha val="35000"/>
            </a:srgbClr>
          </a:solidFill>
          <a:ln w="12700">
            <a:miter lim="400000"/>
          </a:ln>
        </p:spPr>
        <p:txBody>
          <a:bodyPr lIns="45719" rIns="45719" anchor="ctr"/>
          <a:lstStyle/>
          <a:p>
            <a:pPr algn="ctr"/>
          </a:p>
        </p:txBody>
      </p:sp>
      <p:grpSp>
        <p:nvGrpSpPr>
          <p:cNvPr id="5410" name="Group 191"/>
          <p:cNvGrpSpPr/>
          <p:nvPr/>
        </p:nvGrpSpPr>
        <p:grpSpPr>
          <a:xfrm>
            <a:off x="5086899" y="2104151"/>
            <a:ext cx="498371" cy="498371"/>
            <a:chOff x="0" y="0"/>
            <a:chExt cx="498370" cy="498370"/>
          </a:xfrm>
        </p:grpSpPr>
        <p:sp>
          <p:nvSpPr>
            <p:cNvPr id="5408" name="Oval 192"/>
            <p:cNvSpPr/>
            <p:nvPr/>
          </p:nvSpPr>
          <p:spPr>
            <a:xfrm>
              <a:off x="-1" y="-1"/>
              <a:ext cx="498372" cy="498372"/>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7D8287"/>
                  </a:solidFill>
                </a:defRPr>
              </a:pPr>
            </a:p>
          </p:txBody>
        </p:sp>
        <p:sp>
          <p:nvSpPr>
            <p:cNvPr id="5409" name="TextBox 193"/>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7D8287"/>
                  </a:solidFill>
                </a:defRPr>
              </a:lvl1pPr>
            </a:lstStyle>
            <a:p>
              <a:pPr/>
              <a:r>
                <a:t>01</a:t>
              </a:r>
            </a:p>
          </p:txBody>
        </p:sp>
      </p:grpSp>
      <p:grpSp>
        <p:nvGrpSpPr>
          <p:cNvPr id="5413" name="Group 197"/>
          <p:cNvGrpSpPr/>
          <p:nvPr/>
        </p:nvGrpSpPr>
        <p:grpSpPr>
          <a:xfrm>
            <a:off x="3110892" y="3300391"/>
            <a:ext cx="498371" cy="498371"/>
            <a:chOff x="0" y="0"/>
            <a:chExt cx="498370" cy="498370"/>
          </a:xfrm>
        </p:grpSpPr>
        <p:sp>
          <p:nvSpPr>
            <p:cNvPr id="5411" name="Oval 198"/>
            <p:cNvSpPr/>
            <p:nvPr/>
          </p:nvSpPr>
          <p:spPr>
            <a:xfrm>
              <a:off x="-1" y="-1"/>
              <a:ext cx="498372" cy="498372"/>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7D8287"/>
                  </a:solidFill>
                </a:defRPr>
              </a:pPr>
            </a:p>
          </p:txBody>
        </p:sp>
        <p:sp>
          <p:nvSpPr>
            <p:cNvPr id="5412" name="TextBox 199"/>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7D8287"/>
                  </a:solidFill>
                </a:defRPr>
              </a:lvl1pPr>
            </a:lstStyle>
            <a:p>
              <a:pPr/>
              <a:r>
                <a:t>02</a:t>
              </a:r>
            </a:p>
          </p:txBody>
        </p:sp>
      </p:grpSp>
      <p:grpSp>
        <p:nvGrpSpPr>
          <p:cNvPr id="5416" name="Group 200"/>
          <p:cNvGrpSpPr/>
          <p:nvPr/>
        </p:nvGrpSpPr>
        <p:grpSpPr>
          <a:xfrm>
            <a:off x="8342768" y="3300391"/>
            <a:ext cx="498371" cy="498371"/>
            <a:chOff x="0" y="0"/>
            <a:chExt cx="498370" cy="498370"/>
          </a:xfrm>
        </p:grpSpPr>
        <p:sp>
          <p:nvSpPr>
            <p:cNvPr id="5414" name="Oval 201"/>
            <p:cNvSpPr/>
            <p:nvPr/>
          </p:nvSpPr>
          <p:spPr>
            <a:xfrm>
              <a:off x="-1" y="-1"/>
              <a:ext cx="498372" cy="498372"/>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7D8287"/>
                  </a:solidFill>
                </a:defRPr>
              </a:pPr>
            </a:p>
          </p:txBody>
        </p:sp>
        <p:sp>
          <p:nvSpPr>
            <p:cNvPr id="5415" name="TextBox 202"/>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7D8287"/>
                  </a:solidFill>
                </a:defRPr>
              </a:lvl1pPr>
            </a:lstStyle>
            <a:p>
              <a:pPr/>
              <a:r>
                <a:t>03</a:t>
              </a:r>
            </a:p>
          </p:txBody>
        </p:sp>
      </p:grpSp>
      <p:grpSp>
        <p:nvGrpSpPr>
          <p:cNvPr id="5419" name="Group 203"/>
          <p:cNvGrpSpPr/>
          <p:nvPr/>
        </p:nvGrpSpPr>
        <p:grpSpPr>
          <a:xfrm>
            <a:off x="5184311" y="5463452"/>
            <a:ext cx="498371" cy="498371"/>
            <a:chOff x="0" y="0"/>
            <a:chExt cx="498370" cy="498370"/>
          </a:xfrm>
        </p:grpSpPr>
        <p:sp>
          <p:nvSpPr>
            <p:cNvPr id="5417" name="Oval 204"/>
            <p:cNvSpPr/>
            <p:nvPr/>
          </p:nvSpPr>
          <p:spPr>
            <a:xfrm>
              <a:off x="-1" y="-1"/>
              <a:ext cx="498372" cy="498372"/>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7D8287"/>
                  </a:solidFill>
                </a:defRPr>
              </a:pPr>
            </a:p>
          </p:txBody>
        </p:sp>
        <p:sp>
          <p:nvSpPr>
            <p:cNvPr id="5418" name="TextBox 205"/>
            <p:cNvSpPr txBox="1"/>
            <p:nvPr/>
          </p:nvSpPr>
          <p:spPr>
            <a:xfrm>
              <a:off x="87766" y="105511"/>
              <a:ext cx="307447"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7D8287"/>
                  </a:solidFill>
                </a:defRPr>
              </a:lvl1pPr>
            </a:lstStyle>
            <a:p>
              <a:pPr/>
              <a:r>
                <a:t>04</a:t>
              </a:r>
            </a:p>
          </p:txBody>
        </p:sp>
      </p:grpSp>
      <p:sp>
        <p:nvSpPr>
          <p:cNvPr id="5420" name="Freeform 206"/>
          <p:cNvSpPr/>
          <p:nvPr/>
        </p:nvSpPr>
        <p:spPr>
          <a:xfrm>
            <a:off x="6310236" y="4189838"/>
            <a:ext cx="288099" cy="1819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40"/>
                </a:moveTo>
                <a:lnTo>
                  <a:pt x="6139" y="21600"/>
                </a:lnTo>
                <a:lnTo>
                  <a:pt x="21600" y="0"/>
                </a:lnTo>
              </a:path>
            </a:pathLst>
          </a:custGeom>
          <a:ln w="76200">
            <a:solidFill>
              <a:srgbClr val="FEFEFE"/>
            </a:solidFill>
            <a:miter/>
          </a:ln>
        </p:spPr>
        <p:txBody>
          <a:bodyPr lIns="45719" rIns="45719" anchor="ctr"/>
          <a:lstStyle/>
          <a:p>
            <a:pPr algn="ctr">
              <a:defRPr>
                <a:solidFill>
                  <a:srgbClr val="FFFFFF"/>
                </a:solidFill>
              </a:defRPr>
            </a:pPr>
          </a:p>
        </p:txBody>
      </p:sp>
      <p:sp>
        <p:nvSpPr>
          <p:cNvPr id="5421" name="TextBox 207"/>
          <p:cNvSpPr txBox="1"/>
          <p:nvPr/>
        </p:nvSpPr>
        <p:spPr>
          <a:xfrm>
            <a:off x="5752239" y="4405019"/>
            <a:ext cx="1241859"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a:solidFill>
                  <a:srgbClr val="FEFEFE"/>
                </a:solidFill>
              </a:defRPr>
            </a:lvl1pPr>
          </a:lstStyle>
          <a:p>
            <a:pPr/>
            <a:r>
              <a:t>Result</a:t>
            </a:r>
          </a:p>
        </p:txBody>
      </p:sp>
      <p:sp>
        <p:nvSpPr>
          <p:cNvPr id="5422" name="TextBox 208"/>
          <p:cNvSpPr txBox="1"/>
          <p:nvPr/>
        </p:nvSpPr>
        <p:spPr>
          <a:xfrm>
            <a:off x="4389549" y="2191358"/>
            <a:ext cx="566888"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rgbClr val="FEFEFE"/>
                </a:solidFill>
              </a:defRPr>
            </a:lvl1pPr>
          </a:lstStyle>
          <a:p>
            <a:pPr/>
            <a:r>
              <a:t>Idea</a:t>
            </a:r>
          </a:p>
        </p:txBody>
      </p:sp>
      <p:sp>
        <p:nvSpPr>
          <p:cNvPr id="5423" name="TextBox 209"/>
          <p:cNvSpPr txBox="1"/>
          <p:nvPr/>
        </p:nvSpPr>
        <p:spPr>
          <a:xfrm rot="16200000">
            <a:off x="2855761" y="4185267"/>
            <a:ext cx="990877"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rgbClr val="FEFEFE"/>
                </a:solidFill>
              </a:defRPr>
            </a:lvl1pPr>
          </a:lstStyle>
          <a:p>
            <a:pPr/>
            <a:r>
              <a:t>Research</a:t>
            </a:r>
          </a:p>
        </p:txBody>
      </p:sp>
      <p:sp>
        <p:nvSpPr>
          <p:cNvPr id="5424" name="TextBox 210"/>
          <p:cNvSpPr txBox="1"/>
          <p:nvPr/>
        </p:nvSpPr>
        <p:spPr>
          <a:xfrm rot="16200000">
            <a:off x="8078811" y="4204512"/>
            <a:ext cx="990877"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rgbClr val="FEFEFE"/>
                </a:solidFill>
              </a:defRPr>
            </a:lvl1pPr>
          </a:lstStyle>
          <a:p>
            <a:pPr/>
            <a:r>
              <a:t>Develop</a:t>
            </a:r>
          </a:p>
        </p:txBody>
      </p:sp>
      <p:sp>
        <p:nvSpPr>
          <p:cNvPr id="5425" name="TextBox 211"/>
          <p:cNvSpPr txBox="1"/>
          <p:nvPr/>
        </p:nvSpPr>
        <p:spPr>
          <a:xfrm>
            <a:off x="4419758" y="5552754"/>
            <a:ext cx="663261"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rgbClr val="FEFEFE"/>
                </a:solidFill>
              </a:defRPr>
            </a:lvl1pPr>
          </a:lstStyle>
          <a:p>
            <a:pPr/>
            <a:r>
              <a:t>Test</a:t>
            </a:r>
          </a:p>
        </p:txBody>
      </p:sp>
      <p:sp>
        <p:nvSpPr>
          <p:cNvPr id="5426" name="Chevron 213"/>
          <p:cNvSpPr/>
          <p:nvPr/>
        </p:nvSpPr>
        <p:spPr>
          <a:xfrm>
            <a:off x="4169309" y="3769362"/>
            <a:ext cx="213878" cy="301659"/>
          </a:xfrm>
          <a:prstGeom prst="chevron">
            <a:avLst>
              <a:gd name="adj" fmla="val 64982"/>
            </a:avLst>
          </a:prstGeom>
          <a:solidFill>
            <a:srgbClr val="FEFEFE">
              <a:alpha val="50000"/>
            </a:srgbClr>
          </a:solidFill>
          <a:ln w="12700">
            <a:miter lim="400000"/>
          </a:ln>
        </p:spPr>
        <p:txBody>
          <a:bodyPr lIns="45719" rIns="45719" anchor="ctr"/>
          <a:lstStyle/>
          <a:p>
            <a:pPr algn="ctr"/>
          </a:p>
        </p:txBody>
      </p:sp>
      <p:sp>
        <p:nvSpPr>
          <p:cNvPr id="5427" name="Chevron 214"/>
          <p:cNvSpPr/>
          <p:nvPr/>
        </p:nvSpPr>
        <p:spPr>
          <a:xfrm rot="10800000">
            <a:off x="7581813" y="3769362"/>
            <a:ext cx="213878" cy="301659"/>
          </a:xfrm>
          <a:prstGeom prst="chevron">
            <a:avLst>
              <a:gd name="adj" fmla="val 64982"/>
            </a:avLst>
          </a:prstGeom>
          <a:solidFill>
            <a:srgbClr val="FEFEFE">
              <a:alpha val="50000"/>
            </a:srgbClr>
          </a:solidFill>
          <a:ln w="12700">
            <a:miter lim="400000"/>
          </a:ln>
        </p:spPr>
        <p:txBody>
          <a:bodyPr lIns="45719" rIns="45719" anchor="ctr"/>
          <a:lstStyle/>
          <a:p>
            <a:pPr algn="ctr"/>
          </a:p>
        </p:txBody>
      </p:sp>
      <p:sp>
        <p:nvSpPr>
          <p:cNvPr id="5428" name="Chevron 215"/>
          <p:cNvSpPr/>
          <p:nvPr/>
        </p:nvSpPr>
        <p:spPr>
          <a:xfrm rot="16200000">
            <a:off x="6045032" y="4846613"/>
            <a:ext cx="213878" cy="301659"/>
          </a:xfrm>
          <a:prstGeom prst="chevron">
            <a:avLst>
              <a:gd name="adj" fmla="val 64982"/>
            </a:avLst>
          </a:prstGeom>
          <a:solidFill>
            <a:srgbClr val="FEFEFE">
              <a:alpha val="50000"/>
            </a:srgbClr>
          </a:solidFill>
          <a:ln w="12700">
            <a:miter lim="400000"/>
          </a:ln>
        </p:spPr>
        <p:txBody>
          <a:bodyPr lIns="45719" rIns="45719" anchor="ctr"/>
          <a:lstStyle/>
          <a:p>
            <a:pPr algn="ctr"/>
          </a:p>
        </p:txBody>
      </p:sp>
      <p:sp>
        <p:nvSpPr>
          <p:cNvPr id="5429" name="Chevron 216"/>
          <p:cNvSpPr/>
          <p:nvPr/>
        </p:nvSpPr>
        <p:spPr>
          <a:xfrm rot="5400000">
            <a:off x="5970284" y="2730760"/>
            <a:ext cx="213878" cy="301659"/>
          </a:xfrm>
          <a:prstGeom prst="chevron">
            <a:avLst>
              <a:gd name="adj" fmla="val 64982"/>
            </a:avLst>
          </a:prstGeom>
          <a:solidFill>
            <a:srgbClr val="FEFEFE">
              <a:alpha val="50000"/>
            </a:srgbClr>
          </a:solidFill>
          <a:ln w="12700">
            <a:miter lim="400000"/>
          </a:ln>
        </p:spPr>
        <p:txBody>
          <a:bodyPr lIns="45719" rIns="45719" anchor="ctr"/>
          <a:lstStyle/>
          <a:p>
            <a:pPr algn="ctr"/>
          </a:p>
        </p:txBody>
      </p:sp>
    </p:spTree>
  </p:cSld>
  <p:clrMapOvr>
    <a:masterClrMapping/>
  </p:clrMapOvr>
  <mc:AlternateContent xmlns:mc="http://schemas.openxmlformats.org/markup-compatibility/2006">
    <mc:Choice xmlns:p14="http://schemas.microsoft.com/office/powerpoint/2010/main" Requires="p14">
      <p:transition spd="med" advClick="1" p14:dur="1000">
        <p:pull dir="r"/>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5410"/>
                                        </p:tgtEl>
                                        <p:attrNameLst>
                                          <p:attrName>style.visibility</p:attrName>
                                        </p:attrNameLst>
                                      </p:cBhvr>
                                      <p:to>
                                        <p:strVal val="visible"/>
                                      </p:to>
                                    </p:set>
                                    <p:anim calcmode="lin" valueType="num">
                                      <p:cBhvr>
                                        <p:cTn id="7" dur="500" fill="hold"/>
                                        <p:tgtEl>
                                          <p:spTgt spid="5410"/>
                                        </p:tgtEl>
                                        <p:attrNameLst>
                                          <p:attrName>ppt_x</p:attrName>
                                        </p:attrNameLst>
                                      </p:cBhvr>
                                      <p:tavLst>
                                        <p:tav tm="0">
                                          <p:val>
                                            <p:strVal val="#ppt_x"/>
                                          </p:val>
                                        </p:tav>
                                        <p:tav tm="100000">
                                          <p:val>
                                            <p:strVal val="#ppt_x"/>
                                          </p:val>
                                        </p:tav>
                                      </p:tavLst>
                                    </p:anim>
                                    <p:anim calcmode="lin" valueType="num">
                                      <p:cBhvr>
                                        <p:cTn id="8" dur="500" fill="hold"/>
                                        <p:tgtEl>
                                          <p:spTgt spid="541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5422"/>
                                        </p:tgtEl>
                                        <p:attrNameLst>
                                          <p:attrName>style.visibility</p:attrName>
                                        </p:attrNameLst>
                                      </p:cBhvr>
                                      <p:to>
                                        <p:strVal val="visible"/>
                                      </p:to>
                                    </p:set>
                                    <p:anim calcmode="lin" valueType="num">
                                      <p:cBhvr>
                                        <p:cTn id="12" dur="500" fill="hold"/>
                                        <p:tgtEl>
                                          <p:spTgt spid="5422"/>
                                        </p:tgtEl>
                                        <p:attrNameLst>
                                          <p:attrName>ppt_x</p:attrName>
                                        </p:attrNameLst>
                                      </p:cBhvr>
                                      <p:tavLst>
                                        <p:tav tm="0">
                                          <p:val>
                                            <p:strVal val="#ppt_x"/>
                                          </p:val>
                                        </p:tav>
                                        <p:tav tm="100000">
                                          <p:val>
                                            <p:strVal val="#ppt_x"/>
                                          </p:val>
                                        </p:tav>
                                      </p:tavLst>
                                    </p:anim>
                                    <p:anim calcmode="lin" valueType="num">
                                      <p:cBhvr>
                                        <p:cTn id="13" dur="500" fill="hold"/>
                                        <p:tgtEl>
                                          <p:spTgt spid="5422"/>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Subtype="4" presetID="2" grpId="3" fill="hold">
                                  <p:stCondLst>
                                    <p:cond delay="0"/>
                                  </p:stCondLst>
                                  <p:iterate type="el" backwards="0">
                                    <p:tmAbs val="0"/>
                                  </p:iterate>
                                  <p:childTnLst>
                                    <p:set>
                                      <p:cBhvr>
                                        <p:cTn id="16" fill="hold"/>
                                        <p:tgtEl>
                                          <p:spTgt spid="5257"/>
                                        </p:tgtEl>
                                        <p:attrNameLst>
                                          <p:attrName>style.visibility</p:attrName>
                                        </p:attrNameLst>
                                      </p:cBhvr>
                                      <p:to>
                                        <p:strVal val="visible"/>
                                      </p:to>
                                    </p:set>
                                    <p:anim calcmode="lin" valueType="num">
                                      <p:cBhvr>
                                        <p:cTn id="17" dur="500" fill="hold"/>
                                        <p:tgtEl>
                                          <p:spTgt spid="5257"/>
                                        </p:tgtEl>
                                        <p:attrNameLst>
                                          <p:attrName>ppt_x</p:attrName>
                                        </p:attrNameLst>
                                      </p:cBhvr>
                                      <p:tavLst>
                                        <p:tav tm="0">
                                          <p:val>
                                            <p:strVal val="#ppt_x"/>
                                          </p:val>
                                        </p:tav>
                                        <p:tav tm="100000">
                                          <p:val>
                                            <p:strVal val="#ppt_x"/>
                                          </p:val>
                                        </p:tav>
                                      </p:tavLst>
                                    </p:anim>
                                    <p:anim calcmode="lin" valueType="num">
                                      <p:cBhvr>
                                        <p:cTn id="18" dur="500" fill="hold"/>
                                        <p:tgtEl>
                                          <p:spTgt spid="525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8" presetID="22" grpId="4" fill="hold">
                                  <p:stCondLst>
                                    <p:cond delay="0"/>
                                  </p:stCondLst>
                                  <p:iterate type="el" backwards="0">
                                    <p:tmAbs val="0"/>
                                  </p:iterate>
                                  <p:childTnLst>
                                    <p:set>
                                      <p:cBhvr>
                                        <p:cTn id="22" fill="hold"/>
                                        <p:tgtEl>
                                          <p:spTgt spid="5404"/>
                                        </p:tgtEl>
                                        <p:attrNameLst>
                                          <p:attrName>style.visibility</p:attrName>
                                        </p:attrNameLst>
                                      </p:cBhvr>
                                      <p:to>
                                        <p:strVal val="visible"/>
                                      </p:to>
                                    </p:set>
                                    <p:animEffect filter="wipe(left)" transition="in">
                                      <p:cBhvr>
                                        <p:cTn id="23" dur="500"/>
                                        <p:tgtEl>
                                          <p:spTgt spid="5404"/>
                                        </p:tgtEl>
                                      </p:cBhvr>
                                    </p:animEffect>
                                  </p:childTnLst>
                                </p:cTn>
                              </p:par>
                            </p:childTnLst>
                          </p:cTn>
                        </p:par>
                        <p:par>
                          <p:cTn id="24" fill="hold">
                            <p:stCondLst>
                              <p:cond delay="500"/>
                            </p:stCondLst>
                            <p:childTnLst>
                              <p:par>
                                <p:cTn id="25" presetClass="entr" nodeType="afterEffect" presetSubtype="16" presetID="23" grpId="5" fill="hold">
                                  <p:stCondLst>
                                    <p:cond delay="0"/>
                                  </p:stCondLst>
                                  <p:iterate type="el" backwards="0">
                                    <p:tmAbs val="0"/>
                                  </p:iterate>
                                  <p:childTnLst>
                                    <p:set>
                                      <p:cBhvr>
                                        <p:cTn id="26" fill="hold"/>
                                        <p:tgtEl>
                                          <p:spTgt spid="5337"/>
                                        </p:tgtEl>
                                        <p:attrNameLst>
                                          <p:attrName>style.visibility</p:attrName>
                                        </p:attrNameLst>
                                      </p:cBhvr>
                                      <p:to>
                                        <p:strVal val="visible"/>
                                      </p:to>
                                    </p:set>
                                    <p:anim calcmode="lin" valueType="num">
                                      <p:cBhvr>
                                        <p:cTn id="27" dur="500" fill="hold"/>
                                        <p:tgtEl>
                                          <p:spTgt spid="5337"/>
                                        </p:tgtEl>
                                        <p:attrNameLst>
                                          <p:attrName>ppt_w</p:attrName>
                                        </p:attrNameLst>
                                      </p:cBhvr>
                                      <p:tavLst>
                                        <p:tav tm="0">
                                          <p:val>
                                            <p:fltVal val="0"/>
                                          </p:val>
                                        </p:tav>
                                        <p:tav tm="100000">
                                          <p:val>
                                            <p:strVal val="#ppt_w"/>
                                          </p:val>
                                        </p:tav>
                                      </p:tavLst>
                                    </p:anim>
                                    <p:anim calcmode="lin" valueType="num">
                                      <p:cBhvr>
                                        <p:cTn id="28" dur="500" fill="hold"/>
                                        <p:tgtEl>
                                          <p:spTgt spid="5337"/>
                                        </p:tgtEl>
                                        <p:attrNameLst>
                                          <p:attrName>ppt_h</p:attrName>
                                        </p:attrNameLst>
                                      </p:cBhvr>
                                      <p:tavLst>
                                        <p:tav tm="0">
                                          <p:val>
                                            <p:fltVal val="0"/>
                                          </p:val>
                                        </p:tav>
                                        <p:tav tm="100000">
                                          <p:val>
                                            <p:strVal val="#ppt_h"/>
                                          </p:val>
                                        </p:tav>
                                      </p:tavLst>
                                    </p:anim>
                                  </p:childTnLst>
                                </p:cTn>
                              </p:par>
                            </p:childTnLst>
                          </p:cTn>
                        </p:par>
                        <p:par>
                          <p:cTn id="29" fill="hold">
                            <p:stCondLst>
                              <p:cond delay="1000"/>
                            </p:stCondLst>
                            <p:childTnLst>
                              <p:par>
                                <p:cTn id="30" presetClass="entr" nodeType="afterEffect" presetSubtype="16" presetID="23" grpId="6" fill="hold">
                                  <p:stCondLst>
                                    <p:cond delay="0"/>
                                  </p:stCondLst>
                                  <p:iterate type="el" backwards="0">
                                    <p:tmAbs val="0"/>
                                  </p:iterate>
                                  <p:childTnLst>
                                    <p:set>
                                      <p:cBhvr>
                                        <p:cTn id="31" fill="hold"/>
                                        <p:tgtEl>
                                          <p:spTgt spid="5416"/>
                                        </p:tgtEl>
                                        <p:attrNameLst>
                                          <p:attrName>style.visibility</p:attrName>
                                        </p:attrNameLst>
                                      </p:cBhvr>
                                      <p:to>
                                        <p:strVal val="visible"/>
                                      </p:to>
                                    </p:set>
                                    <p:anim calcmode="lin" valueType="num">
                                      <p:cBhvr>
                                        <p:cTn id="32" dur="500" fill="hold"/>
                                        <p:tgtEl>
                                          <p:spTgt spid="5416"/>
                                        </p:tgtEl>
                                        <p:attrNameLst>
                                          <p:attrName>ppt_w</p:attrName>
                                        </p:attrNameLst>
                                      </p:cBhvr>
                                      <p:tavLst>
                                        <p:tav tm="0">
                                          <p:val>
                                            <p:fltVal val="0"/>
                                          </p:val>
                                        </p:tav>
                                        <p:tav tm="100000">
                                          <p:val>
                                            <p:strVal val="#ppt_w"/>
                                          </p:val>
                                        </p:tav>
                                      </p:tavLst>
                                    </p:anim>
                                    <p:anim calcmode="lin" valueType="num">
                                      <p:cBhvr>
                                        <p:cTn id="33" dur="500" fill="hold"/>
                                        <p:tgtEl>
                                          <p:spTgt spid="5416"/>
                                        </p:tgtEl>
                                        <p:attrNameLst>
                                          <p:attrName>ppt_h</p:attrName>
                                        </p:attrNameLst>
                                      </p:cBhvr>
                                      <p:tavLst>
                                        <p:tav tm="0">
                                          <p:val>
                                            <p:fltVal val="0"/>
                                          </p:val>
                                        </p:tav>
                                        <p:tav tm="100000">
                                          <p:val>
                                            <p:strVal val="#ppt_h"/>
                                          </p:val>
                                        </p:tav>
                                      </p:tavLst>
                                    </p:anim>
                                  </p:childTnLst>
                                </p:cTn>
                              </p:par>
                            </p:childTnLst>
                          </p:cTn>
                        </p:par>
                        <p:par>
                          <p:cTn id="34" fill="hold">
                            <p:stCondLst>
                              <p:cond delay="1500"/>
                            </p:stCondLst>
                            <p:childTnLst>
                              <p:par>
                                <p:cTn id="35" presetClass="entr" nodeType="afterEffect" presetSubtype="16" presetID="23" grpId="7" fill="hold">
                                  <p:stCondLst>
                                    <p:cond delay="0"/>
                                  </p:stCondLst>
                                  <p:iterate type="el" backwards="0">
                                    <p:tmAbs val="0"/>
                                  </p:iterate>
                                  <p:childTnLst>
                                    <p:set>
                                      <p:cBhvr>
                                        <p:cTn id="36" fill="hold"/>
                                        <p:tgtEl>
                                          <p:spTgt spid="5424"/>
                                        </p:tgtEl>
                                        <p:attrNameLst>
                                          <p:attrName>style.visibility</p:attrName>
                                        </p:attrNameLst>
                                      </p:cBhvr>
                                      <p:to>
                                        <p:strVal val="visible"/>
                                      </p:to>
                                    </p:set>
                                    <p:anim calcmode="lin" valueType="num">
                                      <p:cBhvr>
                                        <p:cTn id="37" dur="500" fill="hold"/>
                                        <p:tgtEl>
                                          <p:spTgt spid="5424"/>
                                        </p:tgtEl>
                                        <p:attrNameLst>
                                          <p:attrName>ppt_w</p:attrName>
                                        </p:attrNameLst>
                                      </p:cBhvr>
                                      <p:tavLst>
                                        <p:tav tm="0">
                                          <p:val>
                                            <p:fltVal val="0"/>
                                          </p:val>
                                        </p:tav>
                                        <p:tav tm="100000">
                                          <p:val>
                                            <p:strVal val="#ppt_w"/>
                                          </p:val>
                                        </p:tav>
                                      </p:tavLst>
                                    </p:anim>
                                    <p:anim calcmode="lin" valueType="num">
                                      <p:cBhvr>
                                        <p:cTn id="38" dur="500" fill="hold"/>
                                        <p:tgtEl>
                                          <p:spTgt spid="5424"/>
                                        </p:tgtEl>
                                        <p:attrNameLst>
                                          <p:attrName>ppt_h</p:attrName>
                                        </p:attrNameLst>
                                      </p:cBhvr>
                                      <p:tavLst>
                                        <p:tav tm="0">
                                          <p:val>
                                            <p:fltVal val="0"/>
                                          </p:val>
                                        </p:tav>
                                        <p:tav tm="100000">
                                          <p:val>
                                            <p:strVal val="#ppt_h"/>
                                          </p:val>
                                        </p:tav>
                                      </p:tavLst>
                                    </p:anim>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2" presetID="22" grpId="8" fill="hold">
                                  <p:stCondLst>
                                    <p:cond delay="0"/>
                                  </p:stCondLst>
                                  <p:iterate type="el" backwards="0">
                                    <p:tmAbs val="0"/>
                                  </p:iterate>
                                  <p:childTnLst>
                                    <p:set>
                                      <p:cBhvr>
                                        <p:cTn id="42" fill="hold"/>
                                        <p:tgtEl>
                                          <p:spTgt spid="5405"/>
                                        </p:tgtEl>
                                        <p:attrNameLst>
                                          <p:attrName>style.visibility</p:attrName>
                                        </p:attrNameLst>
                                      </p:cBhvr>
                                      <p:to>
                                        <p:strVal val="visible"/>
                                      </p:to>
                                    </p:set>
                                    <p:animEffect filter="wipe(right)" transition="in">
                                      <p:cBhvr>
                                        <p:cTn id="43" dur="500"/>
                                        <p:tgtEl>
                                          <p:spTgt spid="5405"/>
                                        </p:tgtEl>
                                      </p:cBhvr>
                                    </p:animEffect>
                                  </p:childTnLst>
                                </p:cTn>
                              </p:par>
                            </p:childTnLst>
                          </p:cTn>
                        </p:par>
                        <p:par>
                          <p:cTn id="44" fill="hold">
                            <p:stCondLst>
                              <p:cond delay="500"/>
                            </p:stCondLst>
                            <p:childTnLst>
                              <p:par>
                                <p:cTn id="45" presetClass="entr" nodeType="afterEffect" presetSubtype="4" presetID="2" grpId="9" fill="hold">
                                  <p:stCondLst>
                                    <p:cond delay="0"/>
                                  </p:stCondLst>
                                  <p:iterate type="el" backwards="0">
                                    <p:tmAbs val="0"/>
                                  </p:iterate>
                                  <p:childTnLst>
                                    <p:set>
                                      <p:cBhvr>
                                        <p:cTn id="46" fill="hold"/>
                                        <p:tgtEl>
                                          <p:spTgt spid="5377"/>
                                        </p:tgtEl>
                                        <p:attrNameLst>
                                          <p:attrName>style.visibility</p:attrName>
                                        </p:attrNameLst>
                                      </p:cBhvr>
                                      <p:to>
                                        <p:strVal val="visible"/>
                                      </p:to>
                                    </p:set>
                                    <p:anim calcmode="lin" valueType="num">
                                      <p:cBhvr>
                                        <p:cTn id="47" dur="500" fill="hold"/>
                                        <p:tgtEl>
                                          <p:spTgt spid="5377"/>
                                        </p:tgtEl>
                                        <p:attrNameLst>
                                          <p:attrName>ppt_x</p:attrName>
                                        </p:attrNameLst>
                                      </p:cBhvr>
                                      <p:tavLst>
                                        <p:tav tm="0">
                                          <p:val>
                                            <p:strVal val="#ppt_x"/>
                                          </p:val>
                                        </p:tav>
                                        <p:tav tm="100000">
                                          <p:val>
                                            <p:strVal val="#ppt_x"/>
                                          </p:val>
                                        </p:tav>
                                      </p:tavLst>
                                    </p:anim>
                                    <p:anim calcmode="lin" valueType="num">
                                      <p:cBhvr>
                                        <p:cTn id="48" dur="500" fill="hold"/>
                                        <p:tgtEl>
                                          <p:spTgt spid="5377"/>
                                        </p:tgtEl>
                                        <p:attrNameLst>
                                          <p:attrName>ppt_y</p:attrName>
                                        </p:attrNameLst>
                                      </p:cBhvr>
                                      <p:tavLst>
                                        <p:tav tm="0">
                                          <p:val>
                                            <p:strVal val="1+#ppt_h/2"/>
                                          </p:val>
                                        </p:tav>
                                        <p:tav tm="100000">
                                          <p:val>
                                            <p:strVal val="#ppt_y"/>
                                          </p:val>
                                        </p:tav>
                                      </p:tavLst>
                                    </p:anim>
                                  </p:childTnLst>
                                </p:cTn>
                              </p:par>
                            </p:childTnLst>
                          </p:cTn>
                        </p:par>
                        <p:par>
                          <p:cTn id="49" fill="hold">
                            <p:stCondLst>
                              <p:cond delay="1000"/>
                            </p:stCondLst>
                            <p:childTnLst>
                              <p:par>
                                <p:cTn id="50" presetClass="entr" nodeType="afterEffect" presetSubtype="4" presetID="2" grpId="10" fill="hold">
                                  <p:stCondLst>
                                    <p:cond delay="0"/>
                                  </p:stCondLst>
                                  <p:iterate type="el" backwards="0">
                                    <p:tmAbs val="0"/>
                                  </p:iterate>
                                  <p:childTnLst>
                                    <p:set>
                                      <p:cBhvr>
                                        <p:cTn id="51" fill="hold"/>
                                        <p:tgtEl>
                                          <p:spTgt spid="5419"/>
                                        </p:tgtEl>
                                        <p:attrNameLst>
                                          <p:attrName>style.visibility</p:attrName>
                                        </p:attrNameLst>
                                      </p:cBhvr>
                                      <p:to>
                                        <p:strVal val="visible"/>
                                      </p:to>
                                    </p:set>
                                    <p:anim calcmode="lin" valueType="num">
                                      <p:cBhvr>
                                        <p:cTn id="52" dur="500" fill="hold"/>
                                        <p:tgtEl>
                                          <p:spTgt spid="5419"/>
                                        </p:tgtEl>
                                        <p:attrNameLst>
                                          <p:attrName>ppt_x</p:attrName>
                                        </p:attrNameLst>
                                      </p:cBhvr>
                                      <p:tavLst>
                                        <p:tav tm="0">
                                          <p:val>
                                            <p:strVal val="#ppt_x"/>
                                          </p:val>
                                        </p:tav>
                                        <p:tav tm="100000">
                                          <p:val>
                                            <p:strVal val="#ppt_x"/>
                                          </p:val>
                                        </p:tav>
                                      </p:tavLst>
                                    </p:anim>
                                    <p:anim calcmode="lin" valueType="num">
                                      <p:cBhvr>
                                        <p:cTn id="53" dur="500" fill="hold"/>
                                        <p:tgtEl>
                                          <p:spTgt spid="5419"/>
                                        </p:tgtEl>
                                        <p:attrNameLst>
                                          <p:attrName>ppt_y</p:attrName>
                                        </p:attrNameLst>
                                      </p:cBhvr>
                                      <p:tavLst>
                                        <p:tav tm="0">
                                          <p:val>
                                            <p:strVal val="1+#ppt_h/2"/>
                                          </p:val>
                                        </p:tav>
                                        <p:tav tm="100000">
                                          <p:val>
                                            <p:strVal val="#ppt_y"/>
                                          </p:val>
                                        </p:tav>
                                      </p:tavLst>
                                    </p:anim>
                                  </p:childTnLst>
                                </p:cTn>
                              </p:par>
                            </p:childTnLst>
                          </p:cTn>
                        </p:par>
                        <p:par>
                          <p:cTn id="54" fill="hold">
                            <p:stCondLst>
                              <p:cond delay="1500"/>
                            </p:stCondLst>
                            <p:childTnLst>
                              <p:par>
                                <p:cTn id="55" presetClass="entr" nodeType="afterEffect" presetSubtype="4" presetID="2" grpId="11" fill="hold">
                                  <p:stCondLst>
                                    <p:cond delay="0"/>
                                  </p:stCondLst>
                                  <p:iterate type="el" backwards="0">
                                    <p:tmAbs val="0"/>
                                  </p:iterate>
                                  <p:childTnLst>
                                    <p:set>
                                      <p:cBhvr>
                                        <p:cTn id="56" fill="hold"/>
                                        <p:tgtEl>
                                          <p:spTgt spid="5425"/>
                                        </p:tgtEl>
                                        <p:attrNameLst>
                                          <p:attrName>style.visibility</p:attrName>
                                        </p:attrNameLst>
                                      </p:cBhvr>
                                      <p:to>
                                        <p:strVal val="visible"/>
                                      </p:to>
                                    </p:set>
                                    <p:anim calcmode="lin" valueType="num">
                                      <p:cBhvr>
                                        <p:cTn id="57" dur="500" fill="hold"/>
                                        <p:tgtEl>
                                          <p:spTgt spid="5425"/>
                                        </p:tgtEl>
                                        <p:attrNameLst>
                                          <p:attrName>ppt_x</p:attrName>
                                        </p:attrNameLst>
                                      </p:cBhvr>
                                      <p:tavLst>
                                        <p:tav tm="0">
                                          <p:val>
                                            <p:strVal val="#ppt_x"/>
                                          </p:val>
                                        </p:tav>
                                        <p:tav tm="100000">
                                          <p:val>
                                            <p:strVal val="#ppt_x"/>
                                          </p:val>
                                        </p:tav>
                                      </p:tavLst>
                                    </p:anim>
                                    <p:anim calcmode="lin" valueType="num">
                                      <p:cBhvr>
                                        <p:cTn id="58" dur="500" fill="hold"/>
                                        <p:tgtEl>
                                          <p:spTgt spid="5425"/>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Class="entr" nodeType="clickEffect" presetSubtype="4" presetID="22" grpId="12" fill="hold">
                                  <p:stCondLst>
                                    <p:cond delay="0"/>
                                  </p:stCondLst>
                                  <p:iterate type="el" backwards="0">
                                    <p:tmAbs val="0"/>
                                  </p:iterate>
                                  <p:childTnLst>
                                    <p:set>
                                      <p:cBhvr>
                                        <p:cTn id="62" fill="hold"/>
                                        <p:tgtEl>
                                          <p:spTgt spid="5406"/>
                                        </p:tgtEl>
                                        <p:attrNameLst>
                                          <p:attrName>style.visibility</p:attrName>
                                        </p:attrNameLst>
                                      </p:cBhvr>
                                      <p:to>
                                        <p:strVal val="visible"/>
                                      </p:to>
                                    </p:set>
                                    <p:animEffect filter="wipe(down)" transition="in">
                                      <p:cBhvr>
                                        <p:cTn id="63" dur="500"/>
                                        <p:tgtEl>
                                          <p:spTgt spid="5406"/>
                                        </p:tgtEl>
                                      </p:cBhvr>
                                    </p:animEffect>
                                  </p:childTnLst>
                                </p:cTn>
                              </p:par>
                            </p:childTnLst>
                          </p:cTn>
                        </p:par>
                      </p:childTnLst>
                    </p:cTn>
                  </p:par>
                  <p:par>
                    <p:cTn id="64" fill="hold">
                      <p:stCondLst>
                        <p:cond delay="indefinite"/>
                      </p:stCondLst>
                      <p:childTnLst>
                        <p:par>
                          <p:cTn id="65" fill="hold">
                            <p:stCondLst>
                              <p:cond delay="0"/>
                            </p:stCondLst>
                            <p:childTnLst>
                              <p:par>
                                <p:cTn id="66" presetClass="entr" nodeType="clickEffect" presetSubtype="16" presetID="23" grpId="13" fill="hold">
                                  <p:stCondLst>
                                    <p:cond delay="0"/>
                                  </p:stCondLst>
                                  <p:iterate type="el" backwards="0">
                                    <p:tmAbs val="0"/>
                                  </p:iterate>
                                  <p:childTnLst>
                                    <p:set>
                                      <p:cBhvr>
                                        <p:cTn id="67" fill="hold"/>
                                        <p:tgtEl>
                                          <p:spTgt spid="5271"/>
                                        </p:tgtEl>
                                        <p:attrNameLst>
                                          <p:attrName>style.visibility</p:attrName>
                                        </p:attrNameLst>
                                      </p:cBhvr>
                                      <p:to>
                                        <p:strVal val="visible"/>
                                      </p:to>
                                    </p:set>
                                    <p:anim calcmode="lin" valueType="num">
                                      <p:cBhvr>
                                        <p:cTn id="68" dur="500" fill="hold"/>
                                        <p:tgtEl>
                                          <p:spTgt spid="5271"/>
                                        </p:tgtEl>
                                        <p:attrNameLst>
                                          <p:attrName>ppt_w</p:attrName>
                                        </p:attrNameLst>
                                      </p:cBhvr>
                                      <p:tavLst>
                                        <p:tav tm="0">
                                          <p:val>
                                            <p:fltVal val="0"/>
                                          </p:val>
                                        </p:tav>
                                        <p:tav tm="100000">
                                          <p:val>
                                            <p:strVal val="#ppt_w"/>
                                          </p:val>
                                        </p:tav>
                                      </p:tavLst>
                                    </p:anim>
                                    <p:anim calcmode="lin" valueType="num">
                                      <p:cBhvr>
                                        <p:cTn id="69" dur="500" fill="hold"/>
                                        <p:tgtEl>
                                          <p:spTgt spid="5271"/>
                                        </p:tgtEl>
                                        <p:attrNameLst>
                                          <p:attrName>ppt_h</p:attrName>
                                        </p:attrNameLst>
                                      </p:cBhvr>
                                      <p:tavLst>
                                        <p:tav tm="0">
                                          <p:val>
                                            <p:fltVal val="0"/>
                                          </p:val>
                                        </p:tav>
                                        <p:tav tm="100000">
                                          <p:val>
                                            <p:strVal val="#ppt_h"/>
                                          </p:val>
                                        </p:tav>
                                      </p:tavLst>
                                    </p:anim>
                                  </p:childTnLst>
                                </p:cTn>
                              </p:par>
                            </p:childTnLst>
                          </p:cTn>
                        </p:par>
                        <p:par>
                          <p:cTn id="70" fill="hold">
                            <p:stCondLst>
                              <p:cond delay="500"/>
                            </p:stCondLst>
                            <p:childTnLst>
                              <p:par>
                                <p:cTn id="71" presetClass="entr" nodeType="afterEffect" presetSubtype="16" presetID="23" grpId="14" fill="hold">
                                  <p:stCondLst>
                                    <p:cond delay="0"/>
                                  </p:stCondLst>
                                  <p:iterate type="el" backwards="0">
                                    <p:tmAbs val="0"/>
                                  </p:iterate>
                                  <p:childTnLst>
                                    <p:set>
                                      <p:cBhvr>
                                        <p:cTn id="72" fill="hold"/>
                                        <p:tgtEl>
                                          <p:spTgt spid="5413"/>
                                        </p:tgtEl>
                                        <p:attrNameLst>
                                          <p:attrName>style.visibility</p:attrName>
                                        </p:attrNameLst>
                                      </p:cBhvr>
                                      <p:to>
                                        <p:strVal val="visible"/>
                                      </p:to>
                                    </p:set>
                                    <p:anim calcmode="lin" valueType="num">
                                      <p:cBhvr>
                                        <p:cTn id="73" dur="500" fill="hold"/>
                                        <p:tgtEl>
                                          <p:spTgt spid="5413"/>
                                        </p:tgtEl>
                                        <p:attrNameLst>
                                          <p:attrName>ppt_w</p:attrName>
                                        </p:attrNameLst>
                                      </p:cBhvr>
                                      <p:tavLst>
                                        <p:tav tm="0">
                                          <p:val>
                                            <p:fltVal val="0"/>
                                          </p:val>
                                        </p:tav>
                                        <p:tav tm="100000">
                                          <p:val>
                                            <p:strVal val="#ppt_w"/>
                                          </p:val>
                                        </p:tav>
                                      </p:tavLst>
                                    </p:anim>
                                    <p:anim calcmode="lin" valueType="num">
                                      <p:cBhvr>
                                        <p:cTn id="74" dur="500" fill="hold"/>
                                        <p:tgtEl>
                                          <p:spTgt spid="5413"/>
                                        </p:tgtEl>
                                        <p:attrNameLst>
                                          <p:attrName>ppt_h</p:attrName>
                                        </p:attrNameLst>
                                      </p:cBhvr>
                                      <p:tavLst>
                                        <p:tav tm="0">
                                          <p:val>
                                            <p:fltVal val="0"/>
                                          </p:val>
                                        </p:tav>
                                        <p:tav tm="100000">
                                          <p:val>
                                            <p:strVal val="#ppt_h"/>
                                          </p:val>
                                        </p:tav>
                                      </p:tavLst>
                                    </p:anim>
                                  </p:childTnLst>
                                </p:cTn>
                              </p:par>
                            </p:childTnLst>
                          </p:cTn>
                        </p:par>
                        <p:par>
                          <p:cTn id="75" fill="hold">
                            <p:stCondLst>
                              <p:cond delay="1000"/>
                            </p:stCondLst>
                            <p:childTnLst>
                              <p:par>
                                <p:cTn id="76" presetClass="entr" nodeType="afterEffect" presetSubtype="16" presetID="23" grpId="15" fill="hold">
                                  <p:stCondLst>
                                    <p:cond delay="0"/>
                                  </p:stCondLst>
                                  <p:iterate type="el" backwards="0">
                                    <p:tmAbs val="0"/>
                                  </p:iterate>
                                  <p:childTnLst>
                                    <p:set>
                                      <p:cBhvr>
                                        <p:cTn id="77" fill="hold"/>
                                        <p:tgtEl>
                                          <p:spTgt spid="5423"/>
                                        </p:tgtEl>
                                        <p:attrNameLst>
                                          <p:attrName>style.visibility</p:attrName>
                                        </p:attrNameLst>
                                      </p:cBhvr>
                                      <p:to>
                                        <p:strVal val="visible"/>
                                      </p:to>
                                    </p:set>
                                    <p:anim calcmode="lin" valueType="num">
                                      <p:cBhvr>
                                        <p:cTn id="78" dur="500" fill="hold"/>
                                        <p:tgtEl>
                                          <p:spTgt spid="5423"/>
                                        </p:tgtEl>
                                        <p:attrNameLst>
                                          <p:attrName>ppt_w</p:attrName>
                                        </p:attrNameLst>
                                      </p:cBhvr>
                                      <p:tavLst>
                                        <p:tav tm="0">
                                          <p:val>
                                            <p:fltVal val="0"/>
                                          </p:val>
                                        </p:tav>
                                        <p:tav tm="100000">
                                          <p:val>
                                            <p:strVal val="#ppt_w"/>
                                          </p:val>
                                        </p:tav>
                                      </p:tavLst>
                                    </p:anim>
                                    <p:anim calcmode="lin" valueType="num">
                                      <p:cBhvr>
                                        <p:cTn id="79" dur="500" fill="hold"/>
                                        <p:tgtEl>
                                          <p:spTgt spid="5423"/>
                                        </p:tgtEl>
                                        <p:attrNameLst>
                                          <p:attrName>ppt_h</p:attrName>
                                        </p:attrNameLst>
                                      </p:cBhvr>
                                      <p:tavLst>
                                        <p:tav tm="0">
                                          <p:val>
                                            <p:fltVal val="0"/>
                                          </p:val>
                                        </p:tav>
                                        <p:tav tm="100000">
                                          <p:val>
                                            <p:strVal val="#ppt_h"/>
                                          </p:val>
                                        </p:tav>
                                      </p:tavLst>
                                    </p:anim>
                                  </p:childTnLst>
                                </p:cTn>
                              </p:par>
                            </p:childTnLst>
                          </p:cTn>
                        </p:par>
                      </p:childTnLst>
                    </p:cTn>
                  </p:par>
                  <p:par>
                    <p:cTn id="80" fill="hold">
                      <p:stCondLst>
                        <p:cond delay="indefinite"/>
                      </p:stCondLst>
                      <p:childTnLst>
                        <p:par>
                          <p:cTn id="81" fill="hold">
                            <p:stCondLst>
                              <p:cond delay="0"/>
                            </p:stCondLst>
                            <p:childTnLst>
                              <p:par>
                                <p:cTn id="82" presetClass="entr" nodeType="clickEffect" presetSubtype="8" presetID="22" grpId="16" fill="hold">
                                  <p:stCondLst>
                                    <p:cond delay="0"/>
                                  </p:stCondLst>
                                  <p:iterate type="el" backwards="0">
                                    <p:tmAbs val="0"/>
                                  </p:iterate>
                                  <p:childTnLst>
                                    <p:set>
                                      <p:cBhvr>
                                        <p:cTn id="83" fill="hold"/>
                                        <p:tgtEl>
                                          <p:spTgt spid="5407"/>
                                        </p:tgtEl>
                                        <p:attrNameLst>
                                          <p:attrName>style.visibility</p:attrName>
                                        </p:attrNameLst>
                                      </p:cBhvr>
                                      <p:to>
                                        <p:strVal val="visible"/>
                                      </p:to>
                                    </p:set>
                                    <p:animEffect filter="wipe(left)" transition="in">
                                      <p:cBhvr>
                                        <p:cTn id="84" dur="500"/>
                                        <p:tgtEl>
                                          <p:spTgt spid="5407"/>
                                        </p:tgtEl>
                                      </p:cBhvr>
                                    </p:animEffect>
                                  </p:childTnLst>
                                </p:cTn>
                              </p:par>
                            </p:childTnLst>
                          </p:cTn>
                        </p:par>
                      </p:childTnLst>
                    </p:cTn>
                  </p:par>
                  <p:par>
                    <p:cTn id="85" fill="hold">
                      <p:stCondLst>
                        <p:cond delay="indefinite"/>
                      </p:stCondLst>
                      <p:childTnLst>
                        <p:par>
                          <p:cTn id="86" fill="hold">
                            <p:stCondLst>
                              <p:cond delay="0"/>
                            </p:stCondLst>
                            <p:childTnLst>
                              <p:par>
                                <p:cTn id="87" presetClass="entr" nodeType="clickEffect" presetSubtype="1" presetID="2" grpId="17" fill="hold">
                                  <p:stCondLst>
                                    <p:cond delay="0"/>
                                  </p:stCondLst>
                                  <p:iterate type="el" backwards="0">
                                    <p:tmAbs val="0"/>
                                  </p:iterate>
                                  <p:childTnLst>
                                    <p:set>
                                      <p:cBhvr>
                                        <p:cTn id="88" fill="hold"/>
                                        <p:tgtEl>
                                          <p:spTgt spid="5429"/>
                                        </p:tgtEl>
                                        <p:attrNameLst>
                                          <p:attrName>style.visibility</p:attrName>
                                        </p:attrNameLst>
                                      </p:cBhvr>
                                      <p:to>
                                        <p:strVal val="visible"/>
                                      </p:to>
                                    </p:set>
                                    <p:anim calcmode="lin" valueType="num">
                                      <p:cBhvr>
                                        <p:cTn id="89" dur="500" fill="hold"/>
                                        <p:tgtEl>
                                          <p:spTgt spid="5429"/>
                                        </p:tgtEl>
                                        <p:attrNameLst>
                                          <p:attrName>ppt_x</p:attrName>
                                        </p:attrNameLst>
                                      </p:cBhvr>
                                      <p:tavLst>
                                        <p:tav tm="0">
                                          <p:val>
                                            <p:strVal val="#ppt_x"/>
                                          </p:val>
                                        </p:tav>
                                        <p:tav tm="100000">
                                          <p:val>
                                            <p:strVal val="#ppt_x"/>
                                          </p:val>
                                        </p:tav>
                                      </p:tavLst>
                                    </p:anim>
                                    <p:anim calcmode="lin" valueType="num">
                                      <p:cBhvr>
                                        <p:cTn id="90" dur="500" fill="hold"/>
                                        <p:tgtEl>
                                          <p:spTgt spid="5429"/>
                                        </p:tgtEl>
                                        <p:attrNameLst>
                                          <p:attrName>ppt_y</p:attrName>
                                        </p:attrNameLst>
                                      </p:cBhvr>
                                      <p:tavLst>
                                        <p:tav tm="0">
                                          <p:val>
                                            <p:strVal val="0-#ppt_h/2"/>
                                          </p:val>
                                        </p:tav>
                                        <p:tav tm="100000">
                                          <p:val>
                                            <p:strVal val="#ppt_y"/>
                                          </p:val>
                                        </p:tav>
                                      </p:tavLst>
                                    </p:anim>
                                  </p:childTnLst>
                                </p:cTn>
                              </p:par>
                            </p:childTnLst>
                          </p:cTn>
                        </p:par>
                        <p:par>
                          <p:cTn id="91" fill="hold">
                            <p:stCondLst>
                              <p:cond delay="500"/>
                            </p:stCondLst>
                            <p:childTnLst>
                              <p:par>
                                <p:cTn id="92" presetClass="entr" nodeType="afterEffect" presetSubtype="8" presetID="2" grpId="18" fill="hold">
                                  <p:stCondLst>
                                    <p:cond delay="0"/>
                                  </p:stCondLst>
                                  <p:iterate type="el" backwards="0">
                                    <p:tmAbs val="0"/>
                                  </p:iterate>
                                  <p:childTnLst>
                                    <p:set>
                                      <p:cBhvr>
                                        <p:cTn id="93" fill="hold"/>
                                        <p:tgtEl>
                                          <p:spTgt spid="5426"/>
                                        </p:tgtEl>
                                        <p:attrNameLst>
                                          <p:attrName>style.visibility</p:attrName>
                                        </p:attrNameLst>
                                      </p:cBhvr>
                                      <p:to>
                                        <p:strVal val="visible"/>
                                      </p:to>
                                    </p:set>
                                    <p:anim calcmode="lin" valueType="num">
                                      <p:cBhvr>
                                        <p:cTn id="94" dur="500" fill="hold"/>
                                        <p:tgtEl>
                                          <p:spTgt spid="5426"/>
                                        </p:tgtEl>
                                        <p:attrNameLst>
                                          <p:attrName>ppt_x</p:attrName>
                                        </p:attrNameLst>
                                      </p:cBhvr>
                                      <p:tavLst>
                                        <p:tav tm="0">
                                          <p:val>
                                            <p:strVal val="0-#ppt_w/2"/>
                                          </p:val>
                                        </p:tav>
                                        <p:tav tm="100000">
                                          <p:val>
                                            <p:strVal val="#ppt_x"/>
                                          </p:val>
                                        </p:tav>
                                      </p:tavLst>
                                    </p:anim>
                                    <p:anim calcmode="lin" valueType="num">
                                      <p:cBhvr>
                                        <p:cTn id="95" dur="500" fill="hold"/>
                                        <p:tgtEl>
                                          <p:spTgt spid="5426"/>
                                        </p:tgtEl>
                                        <p:attrNameLst>
                                          <p:attrName>ppt_y</p:attrName>
                                        </p:attrNameLst>
                                      </p:cBhvr>
                                      <p:tavLst>
                                        <p:tav tm="0">
                                          <p:val>
                                            <p:strVal val="#ppt_y"/>
                                          </p:val>
                                        </p:tav>
                                        <p:tav tm="100000">
                                          <p:val>
                                            <p:strVal val="#ppt_y"/>
                                          </p:val>
                                        </p:tav>
                                      </p:tavLst>
                                    </p:anim>
                                  </p:childTnLst>
                                </p:cTn>
                              </p:par>
                            </p:childTnLst>
                          </p:cTn>
                        </p:par>
                        <p:par>
                          <p:cTn id="96" fill="hold">
                            <p:stCondLst>
                              <p:cond delay="1000"/>
                            </p:stCondLst>
                            <p:childTnLst>
                              <p:par>
                                <p:cTn id="97" presetClass="entr" nodeType="afterEffect" presetSubtype="4" presetID="2" grpId="19" fill="hold">
                                  <p:stCondLst>
                                    <p:cond delay="0"/>
                                  </p:stCondLst>
                                  <p:iterate type="el" backwards="0">
                                    <p:tmAbs val="0"/>
                                  </p:iterate>
                                  <p:childTnLst>
                                    <p:set>
                                      <p:cBhvr>
                                        <p:cTn id="98" fill="hold"/>
                                        <p:tgtEl>
                                          <p:spTgt spid="5428"/>
                                        </p:tgtEl>
                                        <p:attrNameLst>
                                          <p:attrName>style.visibility</p:attrName>
                                        </p:attrNameLst>
                                      </p:cBhvr>
                                      <p:to>
                                        <p:strVal val="visible"/>
                                      </p:to>
                                    </p:set>
                                    <p:anim calcmode="lin" valueType="num">
                                      <p:cBhvr>
                                        <p:cTn id="99" dur="500" fill="hold"/>
                                        <p:tgtEl>
                                          <p:spTgt spid="5428"/>
                                        </p:tgtEl>
                                        <p:attrNameLst>
                                          <p:attrName>ppt_x</p:attrName>
                                        </p:attrNameLst>
                                      </p:cBhvr>
                                      <p:tavLst>
                                        <p:tav tm="0">
                                          <p:val>
                                            <p:strVal val="#ppt_x"/>
                                          </p:val>
                                        </p:tav>
                                        <p:tav tm="100000">
                                          <p:val>
                                            <p:strVal val="#ppt_x"/>
                                          </p:val>
                                        </p:tav>
                                      </p:tavLst>
                                    </p:anim>
                                    <p:anim calcmode="lin" valueType="num">
                                      <p:cBhvr>
                                        <p:cTn id="100" dur="500" fill="hold"/>
                                        <p:tgtEl>
                                          <p:spTgt spid="5428"/>
                                        </p:tgtEl>
                                        <p:attrNameLst>
                                          <p:attrName>ppt_y</p:attrName>
                                        </p:attrNameLst>
                                      </p:cBhvr>
                                      <p:tavLst>
                                        <p:tav tm="0">
                                          <p:val>
                                            <p:strVal val="1+#ppt_h/2"/>
                                          </p:val>
                                        </p:tav>
                                        <p:tav tm="100000">
                                          <p:val>
                                            <p:strVal val="#ppt_y"/>
                                          </p:val>
                                        </p:tav>
                                      </p:tavLst>
                                    </p:anim>
                                  </p:childTnLst>
                                </p:cTn>
                              </p:par>
                            </p:childTnLst>
                          </p:cTn>
                        </p:par>
                        <p:par>
                          <p:cTn id="101" fill="hold">
                            <p:stCondLst>
                              <p:cond delay="1500"/>
                            </p:stCondLst>
                            <p:childTnLst>
                              <p:par>
                                <p:cTn id="102" presetClass="entr" nodeType="afterEffect" presetSubtype="2" presetID="2" grpId="20" fill="hold">
                                  <p:stCondLst>
                                    <p:cond delay="0"/>
                                  </p:stCondLst>
                                  <p:iterate type="el" backwards="0">
                                    <p:tmAbs val="0"/>
                                  </p:iterate>
                                  <p:childTnLst>
                                    <p:set>
                                      <p:cBhvr>
                                        <p:cTn id="103" fill="hold"/>
                                        <p:tgtEl>
                                          <p:spTgt spid="5427"/>
                                        </p:tgtEl>
                                        <p:attrNameLst>
                                          <p:attrName>style.visibility</p:attrName>
                                        </p:attrNameLst>
                                      </p:cBhvr>
                                      <p:to>
                                        <p:strVal val="visible"/>
                                      </p:to>
                                    </p:set>
                                    <p:anim calcmode="lin" valueType="num">
                                      <p:cBhvr>
                                        <p:cTn id="104" dur="500" fill="hold"/>
                                        <p:tgtEl>
                                          <p:spTgt spid="5427"/>
                                        </p:tgtEl>
                                        <p:attrNameLst>
                                          <p:attrName>ppt_x</p:attrName>
                                        </p:attrNameLst>
                                      </p:cBhvr>
                                      <p:tavLst>
                                        <p:tav tm="0">
                                          <p:val>
                                            <p:strVal val="1+#ppt_w/2"/>
                                          </p:val>
                                        </p:tav>
                                        <p:tav tm="100000">
                                          <p:val>
                                            <p:strVal val="#ppt_x"/>
                                          </p:val>
                                        </p:tav>
                                      </p:tavLst>
                                    </p:anim>
                                    <p:anim calcmode="lin" valueType="num">
                                      <p:cBhvr>
                                        <p:cTn id="105" dur="500" fill="hold"/>
                                        <p:tgtEl>
                                          <p:spTgt spid="5427"/>
                                        </p:tgtEl>
                                        <p:attrNameLst>
                                          <p:attrName>ppt_y</p:attrName>
                                        </p:attrNameLst>
                                      </p:cBhvr>
                                      <p:tavLst>
                                        <p:tav tm="0">
                                          <p:val>
                                            <p:strVal val="#ppt_y"/>
                                          </p:val>
                                        </p:tav>
                                        <p:tav tm="100000">
                                          <p:val>
                                            <p:strVal val="#ppt_y"/>
                                          </p:val>
                                        </p:tav>
                                      </p:tavLst>
                                    </p:anim>
                                  </p:childTnLst>
                                </p:cTn>
                              </p:par>
                            </p:childTnLst>
                          </p:cTn>
                        </p:par>
                        <p:par>
                          <p:cTn id="106" fill="hold">
                            <p:stCondLst>
                              <p:cond delay="2000"/>
                            </p:stCondLst>
                            <p:childTnLst>
                              <p:par>
                                <p:cTn id="107" presetClass="entr" nodeType="afterEffect" presetSubtype="16" presetID="23" grpId="21" fill="hold">
                                  <p:stCondLst>
                                    <p:cond delay="0"/>
                                  </p:stCondLst>
                                  <p:iterate type="el" backwards="0">
                                    <p:tmAbs val="0"/>
                                  </p:iterate>
                                  <p:childTnLst>
                                    <p:set>
                                      <p:cBhvr>
                                        <p:cTn id="108" fill="hold"/>
                                        <p:tgtEl>
                                          <p:spTgt spid="5234"/>
                                        </p:tgtEl>
                                        <p:attrNameLst>
                                          <p:attrName>style.visibility</p:attrName>
                                        </p:attrNameLst>
                                      </p:cBhvr>
                                      <p:to>
                                        <p:strVal val="visible"/>
                                      </p:to>
                                    </p:set>
                                    <p:anim calcmode="lin" valueType="num">
                                      <p:cBhvr>
                                        <p:cTn id="109" dur="500" fill="hold"/>
                                        <p:tgtEl>
                                          <p:spTgt spid="5234"/>
                                        </p:tgtEl>
                                        <p:attrNameLst>
                                          <p:attrName>ppt_w</p:attrName>
                                        </p:attrNameLst>
                                      </p:cBhvr>
                                      <p:tavLst>
                                        <p:tav tm="0">
                                          <p:val>
                                            <p:fltVal val="0"/>
                                          </p:val>
                                        </p:tav>
                                        <p:tav tm="100000">
                                          <p:val>
                                            <p:strVal val="#ppt_w"/>
                                          </p:val>
                                        </p:tav>
                                      </p:tavLst>
                                    </p:anim>
                                    <p:anim calcmode="lin" valueType="num">
                                      <p:cBhvr>
                                        <p:cTn id="110" dur="500" fill="hold"/>
                                        <p:tgtEl>
                                          <p:spTgt spid="5234"/>
                                        </p:tgtEl>
                                        <p:attrNameLst>
                                          <p:attrName>ppt_h</p:attrName>
                                        </p:attrNameLst>
                                      </p:cBhvr>
                                      <p:tavLst>
                                        <p:tav tm="0">
                                          <p:val>
                                            <p:fltVal val="0"/>
                                          </p:val>
                                        </p:tav>
                                        <p:tav tm="100000">
                                          <p:val>
                                            <p:strVal val="#ppt_h"/>
                                          </p:val>
                                        </p:tav>
                                      </p:tavLst>
                                    </p:anim>
                                  </p:childTnLst>
                                </p:cTn>
                              </p:par>
                            </p:childTnLst>
                          </p:cTn>
                        </p:par>
                        <p:par>
                          <p:cTn id="111" fill="hold">
                            <p:stCondLst>
                              <p:cond delay="2500"/>
                            </p:stCondLst>
                            <p:childTnLst>
                              <p:par>
                                <p:cTn id="112" presetClass="entr" nodeType="afterEffect" presetSubtype="16" presetID="23" grpId="22" fill="hold">
                                  <p:stCondLst>
                                    <p:cond delay="0"/>
                                  </p:stCondLst>
                                  <p:iterate type="el" backwards="0">
                                    <p:tmAbs val="0"/>
                                  </p:iterate>
                                  <p:childTnLst>
                                    <p:set>
                                      <p:cBhvr>
                                        <p:cTn id="113" fill="hold"/>
                                        <p:tgtEl>
                                          <p:spTgt spid="5420"/>
                                        </p:tgtEl>
                                        <p:attrNameLst>
                                          <p:attrName>style.visibility</p:attrName>
                                        </p:attrNameLst>
                                      </p:cBhvr>
                                      <p:to>
                                        <p:strVal val="visible"/>
                                      </p:to>
                                    </p:set>
                                    <p:anim calcmode="lin" valueType="num">
                                      <p:cBhvr>
                                        <p:cTn id="114" dur="500" fill="hold"/>
                                        <p:tgtEl>
                                          <p:spTgt spid="5420"/>
                                        </p:tgtEl>
                                        <p:attrNameLst>
                                          <p:attrName>ppt_w</p:attrName>
                                        </p:attrNameLst>
                                      </p:cBhvr>
                                      <p:tavLst>
                                        <p:tav tm="0">
                                          <p:val>
                                            <p:fltVal val="0"/>
                                          </p:val>
                                        </p:tav>
                                        <p:tav tm="100000">
                                          <p:val>
                                            <p:strVal val="#ppt_w"/>
                                          </p:val>
                                        </p:tav>
                                      </p:tavLst>
                                    </p:anim>
                                    <p:anim calcmode="lin" valueType="num">
                                      <p:cBhvr>
                                        <p:cTn id="115" dur="500" fill="hold"/>
                                        <p:tgtEl>
                                          <p:spTgt spid="5420"/>
                                        </p:tgtEl>
                                        <p:attrNameLst>
                                          <p:attrName>ppt_h</p:attrName>
                                        </p:attrNameLst>
                                      </p:cBhvr>
                                      <p:tavLst>
                                        <p:tav tm="0">
                                          <p:val>
                                            <p:fltVal val="0"/>
                                          </p:val>
                                        </p:tav>
                                        <p:tav tm="100000">
                                          <p:val>
                                            <p:strVal val="#ppt_h"/>
                                          </p:val>
                                        </p:tav>
                                      </p:tavLst>
                                    </p:anim>
                                  </p:childTnLst>
                                </p:cTn>
                              </p:par>
                            </p:childTnLst>
                          </p:cTn>
                        </p:par>
                        <p:par>
                          <p:cTn id="116" fill="hold">
                            <p:stCondLst>
                              <p:cond delay="3000"/>
                            </p:stCondLst>
                            <p:childTnLst>
                              <p:par>
                                <p:cTn id="117" presetClass="entr" nodeType="afterEffect" presetSubtype="16" presetID="23" grpId="23" fill="hold">
                                  <p:stCondLst>
                                    <p:cond delay="0"/>
                                  </p:stCondLst>
                                  <p:iterate type="el" backwards="0">
                                    <p:tmAbs val="0"/>
                                  </p:iterate>
                                  <p:childTnLst>
                                    <p:set>
                                      <p:cBhvr>
                                        <p:cTn id="118" fill="hold"/>
                                        <p:tgtEl>
                                          <p:spTgt spid="5421"/>
                                        </p:tgtEl>
                                        <p:attrNameLst>
                                          <p:attrName>style.visibility</p:attrName>
                                        </p:attrNameLst>
                                      </p:cBhvr>
                                      <p:to>
                                        <p:strVal val="visible"/>
                                      </p:to>
                                    </p:set>
                                    <p:anim calcmode="lin" valueType="num">
                                      <p:cBhvr>
                                        <p:cTn id="119" dur="500" fill="hold"/>
                                        <p:tgtEl>
                                          <p:spTgt spid="5421"/>
                                        </p:tgtEl>
                                        <p:attrNameLst>
                                          <p:attrName>ppt_w</p:attrName>
                                        </p:attrNameLst>
                                      </p:cBhvr>
                                      <p:tavLst>
                                        <p:tav tm="0">
                                          <p:val>
                                            <p:fltVal val="0"/>
                                          </p:val>
                                        </p:tav>
                                        <p:tav tm="100000">
                                          <p:val>
                                            <p:strVal val="#ppt_w"/>
                                          </p:val>
                                        </p:tav>
                                      </p:tavLst>
                                    </p:anim>
                                    <p:anim calcmode="lin" valueType="num">
                                      <p:cBhvr>
                                        <p:cTn id="120" dur="500" fill="hold"/>
                                        <p:tgtEl>
                                          <p:spTgt spid="5421"/>
                                        </p:tgtEl>
                                        <p:attrNameLst>
                                          <p:attrName>ppt_h</p:attrName>
                                        </p:attrNameLst>
                                      </p:cBhvr>
                                      <p:tavLst>
                                        <p:tav tm="0">
                                          <p:val>
                                            <p:fltVal val="0"/>
                                          </p:val>
                                        </p:tav>
                                        <p:tav tm="100000">
                                          <p:val>
                                            <p:strVal val="#ppt_h"/>
                                          </p:val>
                                        </p:tav>
                                      </p:tavLst>
                                    </p:anim>
                                  </p:childTnLst>
                                </p:cTn>
                              </p:par>
                            </p:childTnLst>
                          </p:cTn>
                        </p:par>
                        <p:par>
                          <p:cTn id="121" fill="hold">
                            <p:stCondLst>
                              <p:cond delay="3500"/>
                            </p:stCondLst>
                            <p:childTnLst>
                              <p:par>
                                <p:cTn id="122" presetClass="entr" nodeType="afterEffect" presetSubtype="16" presetID="23" grpId="24" fill="hold">
                                  <p:stCondLst>
                                    <p:cond delay="0"/>
                                  </p:stCondLst>
                                  <p:iterate type="el" backwards="0">
                                    <p:tmAbs val="0"/>
                                  </p:iterate>
                                  <p:childTnLst>
                                    <p:set>
                                      <p:cBhvr>
                                        <p:cTn id="123" fill="hold"/>
                                        <p:tgtEl>
                                          <p:spTgt spid="5402"/>
                                        </p:tgtEl>
                                        <p:attrNameLst>
                                          <p:attrName>style.visibility</p:attrName>
                                        </p:attrNameLst>
                                      </p:cBhvr>
                                      <p:to>
                                        <p:strVal val="visible"/>
                                      </p:to>
                                    </p:set>
                                    <p:anim calcmode="lin" valueType="num">
                                      <p:cBhvr>
                                        <p:cTn id="124" dur="500" fill="hold"/>
                                        <p:tgtEl>
                                          <p:spTgt spid="5402"/>
                                        </p:tgtEl>
                                        <p:attrNameLst>
                                          <p:attrName>ppt_w</p:attrName>
                                        </p:attrNameLst>
                                      </p:cBhvr>
                                      <p:tavLst>
                                        <p:tav tm="0">
                                          <p:val>
                                            <p:fltVal val="0"/>
                                          </p:val>
                                        </p:tav>
                                        <p:tav tm="100000">
                                          <p:val>
                                            <p:strVal val="#ppt_w"/>
                                          </p:val>
                                        </p:tav>
                                      </p:tavLst>
                                    </p:anim>
                                    <p:anim calcmode="lin" valueType="num">
                                      <p:cBhvr>
                                        <p:cTn id="125" dur="500" fill="hold"/>
                                        <p:tgtEl>
                                          <p:spTgt spid="540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424" grpId="7"/>
      <p:bldP build="whole" bldLvl="1" animBg="1" rev="0" advAuto="0" spid="5425" grpId="11"/>
      <p:bldP build="whole" bldLvl="1" animBg="1" rev="0" advAuto="0" spid="5427" grpId="20"/>
      <p:bldP build="whole" bldLvl="1" animBg="1" rev="0" advAuto="0" spid="5426" grpId="18"/>
      <p:bldP build="whole" bldLvl="1" animBg="1" rev="0" advAuto="0" spid="5257" grpId="3"/>
      <p:bldP build="whole" bldLvl="1" animBg="1" rev="0" advAuto="0" spid="5422" grpId="2"/>
      <p:bldP build="whole" bldLvl="1" animBg="1" rev="0" advAuto="0" spid="5413" grpId="14"/>
      <p:bldP build="whole" bldLvl="1" animBg="1" rev="0" advAuto="0" spid="5402" grpId="24"/>
      <p:bldP build="whole" bldLvl="1" animBg="1" rev="0" advAuto="0" spid="5406" grpId="12"/>
      <p:bldP build="whole" bldLvl="1" animBg="1" rev="0" advAuto="0" spid="5337" grpId="5"/>
      <p:bldP build="whole" bldLvl="1" animBg="1" rev="0" advAuto="0" spid="5416" grpId="6"/>
      <p:bldP build="whole" bldLvl="1" animBg="1" rev="0" advAuto="0" spid="5423" grpId="15"/>
      <p:bldP build="whole" bldLvl="1" animBg="1" rev="0" advAuto="0" spid="5410" grpId="1"/>
      <p:bldP build="whole" bldLvl="1" animBg="1" rev="0" advAuto="0" spid="5377" grpId="9"/>
      <p:bldP build="whole" bldLvl="1" animBg="1" rev="0" advAuto="0" spid="5404" grpId="4"/>
      <p:bldP build="whole" bldLvl="1" animBg="1" rev="0" advAuto="0" spid="5405" grpId="8"/>
      <p:bldP build="whole" bldLvl="1" animBg="1" rev="0" advAuto="0" spid="5407" grpId="16"/>
      <p:bldP build="whole" bldLvl="1" animBg="1" rev="0" advAuto="0" spid="5234" grpId="21"/>
      <p:bldP build="whole" bldLvl="1" animBg="1" rev="0" advAuto="0" spid="5421" grpId="23"/>
      <p:bldP build="whole" bldLvl="1" animBg="1" rev="0" advAuto="0" spid="5429" grpId="17"/>
      <p:bldP build="whole" bldLvl="1" animBg="1" rev="0" advAuto="0" spid="5271" grpId="13"/>
      <p:bldP build="whole" bldLvl="1" animBg="1" rev="0" advAuto="0" spid="5420" grpId="22"/>
      <p:bldP build="whole" bldLvl="1" animBg="1" rev="0" advAuto="0" spid="5419" grpId="10"/>
      <p:bldP build="whole" bldLvl="1" animBg="1" rev="0" advAuto="0" spid="5428" grpId="19"/>
    </p:bldLst>
  </p:timing>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31"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5435" name="Group 32"/>
          <p:cNvGrpSpPr/>
          <p:nvPr/>
        </p:nvGrpSpPr>
        <p:grpSpPr>
          <a:xfrm>
            <a:off x="4687001" y="3401700"/>
            <a:ext cx="3356640" cy="2953035"/>
            <a:chOff x="0" y="-2"/>
            <a:chExt cx="3356638" cy="2953034"/>
          </a:xfrm>
        </p:grpSpPr>
        <p:sp>
          <p:nvSpPr>
            <p:cNvPr id="5432" name="Shape 6"/>
            <p:cNvSpPr/>
            <p:nvPr/>
          </p:nvSpPr>
          <p:spPr>
            <a:xfrm>
              <a:off x="0" y="-3"/>
              <a:ext cx="3356639" cy="2953035"/>
            </a:xfrm>
            <a:custGeom>
              <a:avLst/>
              <a:gdLst/>
              <a:ahLst/>
              <a:cxnLst>
                <a:cxn ang="0">
                  <a:pos x="wd2" y="hd2"/>
                </a:cxn>
                <a:cxn ang="5400000">
                  <a:pos x="wd2" y="hd2"/>
                </a:cxn>
                <a:cxn ang="10800000">
                  <a:pos x="wd2" y="hd2"/>
                </a:cxn>
                <a:cxn ang="16200000">
                  <a:pos x="wd2" y="hd2"/>
                </a:cxn>
              </a:cxnLst>
              <a:rect l="0" t="0" r="r" b="b"/>
              <a:pathLst>
                <a:path w="21600" h="18781" fill="norm" stroke="1" extrusionOk="0">
                  <a:moveTo>
                    <a:pt x="12421" y="820"/>
                  </a:moveTo>
                  <a:cubicBezTo>
                    <a:pt x="8739" y="-2819"/>
                    <a:pt x="4417" y="6098"/>
                    <a:pt x="0" y="18781"/>
                  </a:cubicBezTo>
                  <a:lnTo>
                    <a:pt x="21600" y="18781"/>
                  </a:lnTo>
                  <a:cubicBezTo>
                    <a:pt x="21600" y="18781"/>
                    <a:pt x="16130" y="4486"/>
                    <a:pt x="12421" y="820"/>
                  </a:cubicBezTo>
                  <a:close/>
                </a:path>
              </a:pathLst>
            </a:custGeom>
            <a:solidFill>
              <a:srgbClr val="7D8287">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33" name="Shape 10"/>
            <p:cNvSpPr/>
            <p:nvPr/>
          </p:nvSpPr>
          <p:spPr>
            <a:xfrm>
              <a:off x="1175204" y="106121"/>
              <a:ext cx="935957" cy="568774"/>
            </a:xfrm>
            <a:custGeom>
              <a:avLst/>
              <a:gdLst/>
              <a:ahLst/>
              <a:cxnLst>
                <a:cxn ang="0">
                  <a:pos x="wd2" y="hd2"/>
                </a:cxn>
                <a:cxn ang="5400000">
                  <a:pos x="wd2" y="hd2"/>
                </a:cxn>
                <a:cxn ang="10800000">
                  <a:pos x="wd2" y="hd2"/>
                </a:cxn>
                <a:cxn ang="16200000">
                  <a:pos x="wd2" y="hd2"/>
                </a:cxn>
              </a:cxnLst>
              <a:rect l="0" t="0" r="r" b="b"/>
              <a:pathLst>
                <a:path w="21600" h="15749" fill="norm" stroke="1" extrusionOk="0">
                  <a:moveTo>
                    <a:pt x="5344" y="11964"/>
                  </a:moveTo>
                  <a:cubicBezTo>
                    <a:pt x="7589" y="8373"/>
                    <a:pt x="8088" y="10468"/>
                    <a:pt x="11080" y="13460"/>
                  </a:cubicBezTo>
                  <a:cubicBezTo>
                    <a:pt x="14073" y="16453"/>
                    <a:pt x="14821" y="15256"/>
                    <a:pt x="14821" y="12263"/>
                  </a:cubicBezTo>
                  <a:cubicBezTo>
                    <a:pt x="14821" y="9271"/>
                    <a:pt x="17564" y="13460"/>
                    <a:pt x="19061" y="13460"/>
                  </a:cubicBezTo>
                  <a:cubicBezTo>
                    <a:pt x="19984" y="13460"/>
                    <a:pt x="20956" y="12687"/>
                    <a:pt x="21600" y="12076"/>
                  </a:cubicBezTo>
                  <a:cubicBezTo>
                    <a:pt x="19602" y="8099"/>
                    <a:pt x="17642" y="4767"/>
                    <a:pt x="15840" y="2606"/>
                  </a:cubicBezTo>
                  <a:cubicBezTo>
                    <a:pt x="10931" y="-3284"/>
                    <a:pt x="5588" y="1181"/>
                    <a:pt x="0" y="12266"/>
                  </a:cubicBezTo>
                  <a:cubicBezTo>
                    <a:pt x="719" y="18316"/>
                    <a:pt x="3239" y="15333"/>
                    <a:pt x="5344" y="11964"/>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34" name="Shape 11"/>
            <p:cNvSpPr/>
            <p:nvPr/>
          </p:nvSpPr>
          <p:spPr>
            <a:xfrm>
              <a:off x="1666510" y="-1"/>
              <a:ext cx="1689406" cy="29520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2" y="936"/>
                  </a:moveTo>
                  <a:cubicBezTo>
                    <a:pt x="2269" y="311"/>
                    <a:pt x="1146" y="14"/>
                    <a:pt x="0" y="0"/>
                  </a:cubicBezTo>
                  <a:lnTo>
                    <a:pt x="0" y="21600"/>
                  </a:lnTo>
                  <a:lnTo>
                    <a:pt x="21600" y="21600"/>
                  </a:lnTo>
                  <a:cubicBezTo>
                    <a:pt x="21600" y="21600"/>
                    <a:pt x="10731" y="5154"/>
                    <a:pt x="3362" y="936"/>
                  </a:cubicBezTo>
                  <a:close/>
                </a:path>
              </a:pathLst>
            </a:custGeom>
            <a:solidFill>
              <a:srgbClr val="000000">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439" name="Group 142"/>
          <p:cNvGrpSpPr/>
          <p:nvPr/>
        </p:nvGrpSpPr>
        <p:grpSpPr>
          <a:xfrm>
            <a:off x="3806347" y="5650552"/>
            <a:ext cx="800039" cy="703842"/>
            <a:chOff x="0" y="0"/>
            <a:chExt cx="800037" cy="703840"/>
          </a:xfrm>
        </p:grpSpPr>
        <p:sp>
          <p:nvSpPr>
            <p:cNvPr id="5436" name="Shape 6"/>
            <p:cNvSpPr/>
            <p:nvPr/>
          </p:nvSpPr>
          <p:spPr>
            <a:xfrm>
              <a:off x="0" y="-1"/>
              <a:ext cx="800039" cy="703841"/>
            </a:xfrm>
            <a:custGeom>
              <a:avLst/>
              <a:gdLst/>
              <a:ahLst/>
              <a:cxnLst>
                <a:cxn ang="0">
                  <a:pos x="wd2" y="hd2"/>
                </a:cxn>
                <a:cxn ang="5400000">
                  <a:pos x="wd2" y="hd2"/>
                </a:cxn>
                <a:cxn ang="10800000">
                  <a:pos x="wd2" y="hd2"/>
                </a:cxn>
                <a:cxn ang="16200000">
                  <a:pos x="wd2" y="hd2"/>
                </a:cxn>
              </a:cxnLst>
              <a:rect l="0" t="0" r="r" b="b"/>
              <a:pathLst>
                <a:path w="21600" h="18781" fill="norm" stroke="1" extrusionOk="0">
                  <a:moveTo>
                    <a:pt x="12421" y="820"/>
                  </a:moveTo>
                  <a:cubicBezTo>
                    <a:pt x="8739" y="-2819"/>
                    <a:pt x="4417" y="6098"/>
                    <a:pt x="0" y="18781"/>
                  </a:cubicBezTo>
                  <a:lnTo>
                    <a:pt x="21600" y="18781"/>
                  </a:lnTo>
                  <a:cubicBezTo>
                    <a:pt x="21600" y="18781"/>
                    <a:pt x="16130" y="4486"/>
                    <a:pt x="12421" y="82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37" name="Shape 10"/>
            <p:cNvSpPr/>
            <p:nvPr/>
          </p:nvSpPr>
          <p:spPr>
            <a:xfrm>
              <a:off x="280104" y="25293"/>
              <a:ext cx="223081" cy="135565"/>
            </a:xfrm>
            <a:custGeom>
              <a:avLst/>
              <a:gdLst/>
              <a:ahLst/>
              <a:cxnLst>
                <a:cxn ang="0">
                  <a:pos x="wd2" y="hd2"/>
                </a:cxn>
                <a:cxn ang="5400000">
                  <a:pos x="wd2" y="hd2"/>
                </a:cxn>
                <a:cxn ang="10800000">
                  <a:pos x="wd2" y="hd2"/>
                </a:cxn>
                <a:cxn ang="16200000">
                  <a:pos x="wd2" y="hd2"/>
                </a:cxn>
              </a:cxnLst>
              <a:rect l="0" t="0" r="r" b="b"/>
              <a:pathLst>
                <a:path w="21600" h="15749" fill="norm" stroke="1" extrusionOk="0">
                  <a:moveTo>
                    <a:pt x="5344" y="11964"/>
                  </a:moveTo>
                  <a:cubicBezTo>
                    <a:pt x="7589" y="8373"/>
                    <a:pt x="8088" y="10468"/>
                    <a:pt x="11080" y="13460"/>
                  </a:cubicBezTo>
                  <a:cubicBezTo>
                    <a:pt x="14073" y="16453"/>
                    <a:pt x="14821" y="15256"/>
                    <a:pt x="14821" y="12263"/>
                  </a:cubicBezTo>
                  <a:cubicBezTo>
                    <a:pt x="14821" y="9271"/>
                    <a:pt x="17564" y="13460"/>
                    <a:pt x="19061" y="13460"/>
                  </a:cubicBezTo>
                  <a:cubicBezTo>
                    <a:pt x="19984" y="13460"/>
                    <a:pt x="20956" y="12687"/>
                    <a:pt x="21600" y="12076"/>
                  </a:cubicBezTo>
                  <a:cubicBezTo>
                    <a:pt x="19602" y="8099"/>
                    <a:pt x="17642" y="4767"/>
                    <a:pt x="15840" y="2606"/>
                  </a:cubicBezTo>
                  <a:cubicBezTo>
                    <a:pt x="10931" y="-3284"/>
                    <a:pt x="5588" y="1181"/>
                    <a:pt x="0" y="12266"/>
                  </a:cubicBezTo>
                  <a:cubicBezTo>
                    <a:pt x="719" y="18316"/>
                    <a:pt x="3239" y="15333"/>
                    <a:pt x="5344" y="11964"/>
                  </a:cubicBezTo>
                  <a:close/>
                </a:path>
              </a:pathLst>
            </a:custGeom>
            <a:solidFill>
              <a:srgbClr val="FEFEF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38" name="Shape 11"/>
            <p:cNvSpPr/>
            <p:nvPr/>
          </p:nvSpPr>
          <p:spPr>
            <a:xfrm>
              <a:off x="397204" y="-1"/>
              <a:ext cx="402662" cy="7036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2" y="936"/>
                  </a:moveTo>
                  <a:cubicBezTo>
                    <a:pt x="2269" y="311"/>
                    <a:pt x="1146" y="14"/>
                    <a:pt x="0" y="0"/>
                  </a:cubicBezTo>
                  <a:lnTo>
                    <a:pt x="0" y="21600"/>
                  </a:lnTo>
                  <a:lnTo>
                    <a:pt x="21600" y="21600"/>
                  </a:lnTo>
                  <a:cubicBezTo>
                    <a:pt x="21600" y="21600"/>
                    <a:pt x="10731" y="5154"/>
                    <a:pt x="3362" y="936"/>
                  </a:cubicBez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443" name="Group 138"/>
          <p:cNvGrpSpPr/>
          <p:nvPr/>
        </p:nvGrpSpPr>
        <p:grpSpPr>
          <a:xfrm>
            <a:off x="1946267" y="5714826"/>
            <a:ext cx="1190473" cy="1170926"/>
            <a:chOff x="0" y="0"/>
            <a:chExt cx="1190472" cy="1170924"/>
          </a:xfrm>
        </p:grpSpPr>
        <p:sp>
          <p:nvSpPr>
            <p:cNvPr id="5440" name="Shape 6"/>
            <p:cNvSpPr/>
            <p:nvPr/>
          </p:nvSpPr>
          <p:spPr>
            <a:xfrm>
              <a:off x="0" y="-1"/>
              <a:ext cx="1190473" cy="1170926"/>
            </a:xfrm>
            <a:custGeom>
              <a:avLst/>
              <a:gdLst/>
              <a:ahLst/>
              <a:cxnLst>
                <a:cxn ang="0">
                  <a:pos x="wd2" y="hd2"/>
                </a:cxn>
                <a:cxn ang="5400000">
                  <a:pos x="wd2" y="hd2"/>
                </a:cxn>
                <a:cxn ang="10800000">
                  <a:pos x="wd2" y="hd2"/>
                </a:cxn>
                <a:cxn ang="16200000">
                  <a:pos x="wd2" y="hd2"/>
                </a:cxn>
              </a:cxnLst>
              <a:rect l="0" t="0" r="r" b="b"/>
              <a:pathLst>
                <a:path w="21600" h="18781" fill="norm" stroke="1" extrusionOk="0">
                  <a:moveTo>
                    <a:pt x="12421" y="820"/>
                  </a:moveTo>
                  <a:cubicBezTo>
                    <a:pt x="8739" y="-2819"/>
                    <a:pt x="4417" y="6098"/>
                    <a:pt x="0" y="18781"/>
                  </a:cubicBezTo>
                  <a:lnTo>
                    <a:pt x="21600" y="18781"/>
                  </a:lnTo>
                  <a:cubicBezTo>
                    <a:pt x="21600" y="18781"/>
                    <a:pt x="16130" y="4486"/>
                    <a:pt x="12421" y="820"/>
                  </a:cubicBezTo>
                  <a:close/>
                </a:path>
              </a:pathLst>
            </a:custGeom>
            <a:solidFill>
              <a:srgbClr val="7D8287">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41" name="Shape 10"/>
            <p:cNvSpPr/>
            <p:nvPr/>
          </p:nvSpPr>
          <p:spPr>
            <a:xfrm>
              <a:off x="416800" y="42078"/>
              <a:ext cx="331949" cy="225529"/>
            </a:xfrm>
            <a:custGeom>
              <a:avLst/>
              <a:gdLst/>
              <a:ahLst/>
              <a:cxnLst>
                <a:cxn ang="0">
                  <a:pos x="wd2" y="hd2"/>
                </a:cxn>
                <a:cxn ang="5400000">
                  <a:pos x="wd2" y="hd2"/>
                </a:cxn>
                <a:cxn ang="10800000">
                  <a:pos x="wd2" y="hd2"/>
                </a:cxn>
                <a:cxn ang="16200000">
                  <a:pos x="wd2" y="hd2"/>
                </a:cxn>
              </a:cxnLst>
              <a:rect l="0" t="0" r="r" b="b"/>
              <a:pathLst>
                <a:path w="21600" h="15749" fill="norm" stroke="1" extrusionOk="0">
                  <a:moveTo>
                    <a:pt x="5344" y="11964"/>
                  </a:moveTo>
                  <a:cubicBezTo>
                    <a:pt x="7589" y="8373"/>
                    <a:pt x="8088" y="10468"/>
                    <a:pt x="11080" y="13460"/>
                  </a:cubicBezTo>
                  <a:cubicBezTo>
                    <a:pt x="14073" y="16453"/>
                    <a:pt x="14821" y="15256"/>
                    <a:pt x="14821" y="12263"/>
                  </a:cubicBezTo>
                  <a:cubicBezTo>
                    <a:pt x="14821" y="9271"/>
                    <a:pt x="17564" y="13460"/>
                    <a:pt x="19061" y="13460"/>
                  </a:cubicBezTo>
                  <a:cubicBezTo>
                    <a:pt x="19984" y="13460"/>
                    <a:pt x="20956" y="12687"/>
                    <a:pt x="21600" y="12076"/>
                  </a:cubicBezTo>
                  <a:cubicBezTo>
                    <a:pt x="19602" y="8099"/>
                    <a:pt x="17642" y="4767"/>
                    <a:pt x="15840" y="2606"/>
                  </a:cubicBezTo>
                  <a:cubicBezTo>
                    <a:pt x="10931" y="-3284"/>
                    <a:pt x="5588" y="1181"/>
                    <a:pt x="0" y="12266"/>
                  </a:cubicBezTo>
                  <a:cubicBezTo>
                    <a:pt x="719" y="18316"/>
                    <a:pt x="3239" y="15333"/>
                    <a:pt x="5344" y="11964"/>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42" name="Shape 11"/>
            <p:cNvSpPr/>
            <p:nvPr/>
          </p:nvSpPr>
          <p:spPr>
            <a:xfrm>
              <a:off x="591048" y="-1"/>
              <a:ext cx="599168" cy="1170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2" y="936"/>
                  </a:moveTo>
                  <a:cubicBezTo>
                    <a:pt x="2269" y="311"/>
                    <a:pt x="1146" y="14"/>
                    <a:pt x="0" y="0"/>
                  </a:cubicBezTo>
                  <a:lnTo>
                    <a:pt x="0" y="21600"/>
                  </a:lnTo>
                  <a:lnTo>
                    <a:pt x="21600" y="21600"/>
                  </a:lnTo>
                  <a:cubicBezTo>
                    <a:pt x="21600" y="21600"/>
                    <a:pt x="10731" y="5154"/>
                    <a:pt x="3362" y="936"/>
                  </a:cubicBezTo>
                  <a:close/>
                </a:path>
              </a:pathLst>
            </a:custGeom>
            <a:solidFill>
              <a:srgbClr val="000000">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448" name="Group 26"/>
          <p:cNvGrpSpPr/>
          <p:nvPr/>
        </p:nvGrpSpPr>
        <p:grpSpPr>
          <a:xfrm>
            <a:off x="7190940" y="3538592"/>
            <a:ext cx="1999489" cy="2836753"/>
            <a:chOff x="0" y="0"/>
            <a:chExt cx="1999488" cy="2836751"/>
          </a:xfrm>
        </p:grpSpPr>
        <p:sp>
          <p:nvSpPr>
            <p:cNvPr id="5444" name="Shape 7"/>
            <p:cNvSpPr/>
            <p:nvPr/>
          </p:nvSpPr>
          <p:spPr>
            <a:xfrm flipH="1">
              <a:off x="933437" y="2044420"/>
              <a:ext cx="146296" cy="7923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447" name="Group 28"/>
            <p:cNvGrpSpPr/>
            <p:nvPr/>
          </p:nvGrpSpPr>
          <p:grpSpPr>
            <a:xfrm>
              <a:off x="-1" y="0"/>
              <a:ext cx="1999490" cy="2093109"/>
              <a:chOff x="0" y="0"/>
              <a:chExt cx="1999488" cy="2093108"/>
            </a:xfrm>
          </p:grpSpPr>
          <p:sp>
            <p:nvSpPr>
              <p:cNvPr id="5445" name="Shape 8"/>
              <p:cNvSpPr/>
              <p:nvPr/>
            </p:nvSpPr>
            <p:spPr>
              <a:xfrm>
                <a:off x="-1" y="0"/>
                <a:ext cx="1999490" cy="2093109"/>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46" name="Shape 9"/>
              <p:cNvSpPr/>
              <p:nvPr/>
            </p:nvSpPr>
            <p:spPr>
              <a:xfrm>
                <a:off x="994614" y="0"/>
                <a:ext cx="999745" cy="20931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4B651D">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452" name="Group 40"/>
          <p:cNvGrpSpPr/>
          <p:nvPr/>
        </p:nvGrpSpPr>
        <p:grpSpPr>
          <a:xfrm>
            <a:off x="1334821" y="6002076"/>
            <a:ext cx="1009561" cy="888172"/>
            <a:chOff x="0" y="0"/>
            <a:chExt cx="1009559" cy="888170"/>
          </a:xfrm>
        </p:grpSpPr>
        <p:sp>
          <p:nvSpPr>
            <p:cNvPr id="5449" name="Shape 6"/>
            <p:cNvSpPr/>
            <p:nvPr/>
          </p:nvSpPr>
          <p:spPr>
            <a:xfrm>
              <a:off x="-1" y="-1"/>
              <a:ext cx="1009561" cy="888171"/>
            </a:xfrm>
            <a:custGeom>
              <a:avLst/>
              <a:gdLst/>
              <a:ahLst/>
              <a:cxnLst>
                <a:cxn ang="0">
                  <a:pos x="wd2" y="hd2"/>
                </a:cxn>
                <a:cxn ang="5400000">
                  <a:pos x="wd2" y="hd2"/>
                </a:cxn>
                <a:cxn ang="10800000">
                  <a:pos x="wd2" y="hd2"/>
                </a:cxn>
                <a:cxn ang="16200000">
                  <a:pos x="wd2" y="hd2"/>
                </a:cxn>
              </a:cxnLst>
              <a:rect l="0" t="0" r="r" b="b"/>
              <a:pathLst>
                <a:path w="21600" h="18781" fill="norm" stroke="1" extrusionOk="0">
                  <a:moveTo>
                    <a:pt x="12421" y="820"/>
                  </a:moveTo>
                  <a:cubicBezTo>
                    <a:pt x="8739" y="-2819"/>
                    <a:pt x="4417" y="6098"/>
                    <a:pt x="0" y="18781"/>
                  </a:cubicBezTo>
                  <a:lnTo>
                    <a:pt x="21600" y="18781"/>
                  </a:lnTo>
                  <a:cubicBezTo>
                    <a:pt x="21600" y="18781"/>
                    <a:pt x="16130" y="4486"/>
                    <a:pt x="12421" y="82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50" name="Shape 10"/>
            <p:cNvSpPr/>
            <p:nvPr/>
          </p:nvSpPr>
          <p:spPr>
            <a:xfrm>
              <a:off x="353460" y="31917"/>
              <a:ext cx="281504" cy="171068"/>
            </a:xfrm>
            <a:custGeom>
              <a:avLst/>
              <a:gdLst/>
              <a:ahLst/>
              <a:cxnLst>
                <a:cxn ang="0">
                  <a:pos x="wd2" y="hd2"/>
                </a:cxn>
                <a:cxn ang="5400000">
                  <a:pos x="wd2" y="hd2"/>
                </a:cxn>
                <a:cxn ang="10800000">
                  <a:pos x="wd2" y="hd2"/>
                </a:cxn>
                <a:cxn ang="16200000">
                  <a:pos x="wd2" y="hd2"/>
                </a:cxn>
              </a:cxnLst>
              <a:rect l="0" t="0" r="r" b="b"/>
              <a:pathLst>
                <a:path w="21600" h="15749" fill="norm" stroke="1" extrusionOk="0">
                  <a:moveTo>
                    <a:pt x="5344" y="11964"/>
                  </a:moveTo>
                  <a:cubicBezTo>
                    <a:pt x="7589" y="8373"/>
                    <a:pt x="8088" y="10468"/>
                    <a:pt x="11080" y="13460"/>
                  </a:cubicBezTo>
                  <a:cubicBezTo>
                    <a:pt x="14073" y="16453"/>
                    <a:pt x="14821" y="15256"/>
                    <a:pt x="14821" y="12263"/>
                  </a:cubicBezTo>
                  <a:cubicBezTo>
                    <a:pt x="14821" y="9271"/>
                    <a:pt x="17564" y="13460"/>
                    <a:pt x="19061" y="13460"/>
                  </a:cubicBezTo>
                  <a:cubicBezTo>
                    <a:pt x="19984" y="13460"/>
                    <a:pt x="20956" y="12687"/>
                    <a:pt x="21600" y="12076"/>
                  </a:cubicBezTo>
                  <a:cubicBezTo>
                    <a:pt x="19602" y="8099"/>
                    <a:pt x="17642" y="4767"/>
                    <a:pt x="15840" y="2606"/>
                  </a:cubicBezTo>
                  <a:cubicBezTo>
                    <a:pt x="10931" y="-3284"/>
                    <a:pt x="5588" y="1181"/>
                    <a:pt x="0" y="12266"/>
                  </a:cubicBezTo>
                  <a:cubicBezTo>
                    <a:pt x="719" y="18316"/>
                    <a:pt x="3239" y="15333"/>
                    <a:pt x="5344" y="11964"/>
                  </a:cubicBezTo>
                  <a:close/>
                </a:path>
              </a:pathLst>
            </a:custGeom>
            <a:solidFill>
              <a:srgbClr val="FEFEF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51" name="Shape 11"/>
            <p:cNvSpPr/>
            <p:nvPr/>
          </p:nvSpPr>
          <p:spPr>
            <a:xfrm>
              <a:off x="501228" y="-1"/>
              <a:ext cx="508115" cy="8878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2" y="936"/>
                  </a:moveTo>
                  <a:cubicBezTo>
                    <a:pt x="2269" y="311"/>
                    <a:pt x="1146" y="14"/>
                    <a:pt x="0" y="0"/>
                  </a:cubicBezTo>
                  <a:lnTo>
                    <a:pt x="0" y="21600"/>
                  </a:lnTo>
                  <a:lnTo>
                    <a:pt x="21600" y="21600"/>
                  </a:lnTo>
                  <a:cubicBezTo>
                    <a:pt x="21600" y="21600"/>
                    <a:pt x="10731" y="5154"/>
                    <a:pt x="3362" y="936"/>
                  </a:cubicBez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456" name="Group 36"/>
          <p:cNvGrpSpPr/>
          <p:nvPr/>
        </p:nvGrpSpPr>
        <p:grpSpPr>
          <a:xfrm>
            <a:off x="8739951" y="5679963"/>
            <a:ext cx="1102729" cy="970137"/>
            <a:chOff x="0" y="0"/>
            <a:chExt cx="1102728" cy="970135"/>
          </a:xfrm>
        </p:grpSpPr>
        <p:sp>
          <p:nvSpPr>
            <p:cNvPr id="5453" name="Shape 6"/>
            <p:cNvSpPr/>
            <p:nvPr/>
          </p:nvSpPr>
          <p:spPr>
            <a:xfrm>
              <a:off x="-1" y="-1"/>
              <a:ext cx="1102730" cy="970136"/>
            </a:xfrm>
            <a:custGeom>
              <a:avLst/>
              <a:gdLst/>
              <a:ahLst/>
              <a:cxnLst>
                <a:cxn ang="0">
                  <a:pos x="wd2" y="hd2"/>
                </a:cxn>
                <a:cxn ang="5400000">
                  <a:pos x="wd2" y="hd2"/>
                </a:cxn>
                <a:cxn ang="10800000">
                  <a:pos x="wd2" y="hd2"/>
                </a:cxn>
                <a:cxn ang="16200000">
                  <a:pos x="wd2" y="hd2"/>
                </a:cxn>
              </a:cxnLst>
              <a:rect l="0" t="0" r="r" b="b"/>
              <a:pathLst>
                <a:path w="21600" h="18781" fill="norm" stroke="1" extrusionOk="0">
                  <a:moveTo>
                    <a:pt x="12421" y="820"/>
                  </a:moveTo>
                  <a:cubicBezTo>
                    <a:pt x="8739" y="-2819"/>
                    <a:pt x="4417" y="6098"/>
                    <a:pt x="0" y="18781"/>
                  </a:cubicBezTo>
                  <a:lnTo>
                    <a:pt x="21600" y="18781"/>
                  </a:lnTo>
                  <a:cubicBezTo>
                    <a:pt x="21600" y="18781"/>
                    <a:pt x="16130" y="4486"/>
                    <a:pt x="12421" y="820"/>
                  </a:cubicBezTo>
                  <a:close/>
                </a:path>
              </a:pathLst>
            </a:custGeom>
            <a:solidFill>
              <a:srgbClr val="7D8287">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54" name="Shape 10"/>
            <p:cNvSpPr/>
            <p:nvPr/>
          </p:nvSpPr>
          <p:spPr>
            <a:xfrm>
              <a:off x="386080" y="34863"/>
              <a:ext cx="307482" cy="186855"/>
            </a:xfrm>
            <a:custGeom>
              <a:avLst/>
              <a:gdLst/>
              <a:ahLst/>
              <a:cxnLst>
                <a:cxn ang="0">
                  <a:pos x="wd2" y="hd2"/>
                </a:cxn>
                <a:cxn ang="5400000">
                  <a:pos x="wd2" y="hd2"/>
                </a:cxn>
                <a:cxn ang="10800000">
                  <a:pos x="wd2" y="hd2"/>
                </a:cxn>
                <a:cxn ang="16200000">
                  <a:pos x="wd2" y="hd2"/>
                </a:cxn>
              </a:cxnLst>
              <a:rect l="0" t="0" r="r" b="b"/>
              <a:pathLst>
                <a:path w="21600" h="15749" fill="norm" stroke="1" extrusionOk="0">
                  <a:moveTo>
                    <a:pt x="5344" y="11964"/>
                  </a:moveTo>
                  <a:cubicBezTo>
                    <a:pt x="7589" y="8373"/>
                    <a:pt x="8088" y="10468"/>
                    <a:pt x="11080" y="13460"/>
                  </a:cubicBezTo>
                  <a:cubicBezTo>
                    <a:pt x="14073" y="16453"/>
                    <a:pt x="14821" y="15256"/>
                    <a:pt x="14821" y="12263"/>
                  </a:cubicBezTo>
                  <a:cubicBezTo>
                    <a:pt x="14821" y="9271"/>
                    <a:pt x="17564" y="13460"/>
                    <a:pt x="19061" y="13460"/>
                  </a:cubicBezTo>
                  <a:cubicBezTo>
                    <a:pt x="19984" y="13460"/>
                    <a:pt x="20956" y="12687"/>
                    <a:pt x="21600" y="12076"/>
                  </a:cubicBezTo>
                  <a:cubicBezTo>
                    <a:pt x="19602" y="8099"/>
                    <a:pt x="17642" y="4767"/>
                    <a:pt x="15840" y="2606"/>
                  </a:cubicBezTo>
                  <a:cubicBezTo>
                    <a:pt x="10931" y="-3284"/>
                    <a:pt x="5588" y="1181"/>
                    <a:pt x="0" y="12266"/>
                  </a:cubicBezTo>
                  <a:cubicBezTo>
                    <a:pt x="719" y="18316"/>
                    <a:pt x="3239" y="15333"/>
                    <a:pt x="5344" y="11964"/>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55" name="Shape 11"/>
            <p:cNvSpPr/>
            <p:nvPr/>
          </p:nvSpPr>
          <p:spPr>
            <a:xfrm>
              <a:off x="547484" y="0"/>
              <a:ext cx="555007" cy="9698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2" y="936"/>
                  </a:moveTo>
                  <a:cubicBezTo>
                    <a:pt x="2269" y="311"/>
                    <a:pt x="1146" y="14"/>
                    <a:pt x="0" y="0"/>
                  </a:cubicBezTo>
                  <a:lnTo>
                    <a:pt x="0" y="21600"/>
                  </a:lnTo>
                  <a:lnTo>
                    <a:pt x="21600" y="21600"/>
                  </a:lnTo>
                  <a:cubicBezTo>
                    <a:pt x="21600" y="21600"/>
                    <a:pt x="10731" y="5154"/>
                    <a:pt x="3362" y="936"/>
                  </a:cubicBezTo>
                  <a:close/>
                </a:path>
              </a:pathLst>
            </a:custGeom>
            <a:solidFill>
              <a:srgbClr val="000000">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460" name="Group 31"/>
          <p:cNvGrpSpPr/>
          <p:nvPr/>
        </p:nvGrpSpPr>
        <p:grpSpPr>
          <a:xfrm>
            <a:off x="6255191" y="5167810"/>
            <a:ext cx="1363341" cy="1199411"/>
            <a:chOff x="0" y="0"/>
            <a:chExt cx="1363340" cy="1199410"/>
          </a:xfrm>
        </p:grpSpPr>
        <p:sp>
          <p:nvSpPr>
            <p:cNvPr id="5457" name="Shape 6"/>
            <p:cNvSpPr/>
            <p:nvPr/>
          </p:nvSpPr>
          <p:spPr>
            <a:xfrm>
              <a:off x="-1" y="-1"/>
              <a:ext cx="1363342" cy="1199412"/>
            </a:xfrm>
            <a:custGeom>
              <a:avLst/>
              <a:gdLst/>
              <a:ahLst/>
              <a:cxnLst>
                <a:cxn ang="0">
                  <a:pos x="wd2" y="hd2"/>
                </a:cxn>
                <a:cxn ang="5400000">
                  <a:pos x="wd2" y="hd2"/>
                </a:cxn>
                <a:cxn ang="10800000">
                  <a:pos x="wd2" y="hd2"/>
                </a:cxn>
                <a:cxn ang="16200000">
                  <a:pos x="wd2" y="hd2"/>
                </a:cxn>
              </a:cxnLst>
              <a:rect l="0" t="0" r="r" b="b"/>
              <a:pathLst>
                <a:path w="21600" h="18781" fill="norm" stroke="1" extrusionOk="0">
                  <a:moveTo>
                    <a:pt x="12421" y="820"/>
                  </a:moveTo>
                  <a:cubicBezTo>
                    <a:pt x="8739" y="-2819"/>
                    <a:pt x="4417" y="6098"/>
                    <a:pt x="0" y="18781"/>
                  </a:cubicBezTo>
                  <a:lnTo>
                    <a:pt x="21600" y="18781"/>
                  </a:lnTo>
                  <a:cubicBezTo>
                    <a:pt x="21600" y="18781"/>
                    <a:pt x="16130" y="4486"/>
                    <a:pt x="12421" y="82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58" name="Shape 10"/>
            <p:cNvSpPr/>
            <p:nvPr/>
          </p:nvSpPr>
          <p:spPr>
            <a:xfrm>
              <a:off x="477323" y="43102"/>
              <a:ext cx="380151" cy="231015"/>
            </a:xfrm>
            <a:custGeom>
              <a:avLst/>
              <a:gdLst/>
              <a:ahLst/>
              <a:cxnLst>
                <a:cxn ang="0">
                  <a:pos x="wd2" y="hd2"/>
                </a:cxn>
                <a:cxn ang="5400000">
                  <a:pos x="wd2" y="hd2"/>
                </a:cxn>
                <a:cxn ang="10800000">
                  <a:pos x="wd2" y="hd2"/>
                </a:cxn>
                <a:cxn ang="16200000">
                  <a:pos x="wd2" y="hd2"/>
                </a:cxn>
              </a:cxnLst>
              <a:rect l="0" t="0" r="r" b="b"/>
              <a:pathLst>
                <a:path w="21600" h="15749" fill="norm" stroke="1" extrusionOk="0">
                  <a:moveTo>
                    <a:pt x="5344" y="11964"/>
                  </a:moveTo>
                  <a:cubicBezTo>
                    <a:pt x="7589" y="8373"/>
                    <a:pt x="8088" y="10468"/>
                    <a:pt x="11080" y="13460"/>
                  </a:cubicBezTo>
                  <a:cubicBezTo>
                    <a:pt x="14073" y="16453"/>
                    <a:pt x="14821" y="15256"/>
                    <a:pt x="14821" y="12263"/>
                  </a:cubicBezTo>
                  <a:cubicBezTo>
                    <a:pt x="14821" y="9271"/>
                    <a:pt x="17564" y="13460"/>
                    <a:pt x="19061" y="13460"/>
                  </a:cubicBezTo>
                  <a:cubicBezTo>
                    <a:pt x="19984" y="13460"/>
                    <a:pt x="20956" y="12687"/>
                    <a:pt x="21600" y="12076"/>
                  </a:cubicBezTo>
                  <a:cubicBezTo>
                    <a:pt x="19602" y="8099"/>
                    <a:pt x="17642" y="4767"/>
                    <a:pt x="15840" y="2606"/>
                  </a:cubicBezTo>
                  <a:cubicBezTo>
                    <a:pt x="10931" y="-3284"/>
                    <a:pt x="5588" y="1181"/>
                    <a:pt x="0" y="12266"/>
                  </a:cubicBezTo>
                  <a:cubicBezTo>
                    <a:pt x="719" y="18316"/>
                    <a:pt x="3239" y="15333"/>
                    <a:pt x="5344" y="11964"/>
                  </a:cubicBezTo>
                  <a:close/>
                </a:path>
              </a:pathLst>
            </a:custGeom>
            <a:solidFill>
              <a:srgbClr val="FEFEF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59" name="Shape 11"/>
            <p:cNvSpPr/>
            <p:nvPr/>
          </p:nvSpPr>
          <p:spPr>
            <a:xfrm>
              <a:off x="676873" y="0"/>
              <a:ext cx="686174" cy="11990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2" y="936"/>
                  </a:moveTo>
                  <a:cubicBezTo>
                    <a:pt x="2269" y="311"/>
                    <a:pt x="1146" y="14"/>
                    <a:pt x="0" y="0"/>
                  </a:cubicBezTo>
                  <a:lnTo>
                    <a:pt x="0" y="21600"/>
                  </a:lnTo>
                  <a:lnTo>
                    <a:pt x="21600" y="21600"/>
                  </a:lnTo>
                  <a:cubicBezTo>
                    <a:pt x="21600" y="21600"/>
                    <a:pt x="10731" y="5154"/>
                    <a:pt x="3362" y="936"/>
                  </a:cubicBez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461" name="Shape 6"/>
          <p:cNvSpPr/>
          <p:nvPr/>
        </p:nvSpPr>
        <p:spPr>
          <a:xfrm>
            <a:off x="6345290" y="6028821"/>
            <a:ext cx="3826697" cy="85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13" y="0"/>
                  <a:pt x="2813" y="8224"/>
                  <a:pt x="0" y="21600"/>
                </a:cubicBezTo>
                <a:lnTo>
                  <a:pt x="21600" y="21600"/>
                </a:lnTo>
                <a:cubicBezTo>
                  <a:pt x="18787" y="8224"/>
                  <a:pt x="14987" y="0"/>
                  <a:pt x="10800" y="0"/>
                </a:cubicBezTo>
                <a:close/>
              </a:path>
            </a:pathLst>
          </a:custGeom>
          <a:solidFill>
            <a:srgbClr val="71982B"/>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6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5463" name="Shape 6"/>
          <p:cNvSpPr/>
          <p:nvPr/>
        </p:nvSpPr>
        <p:spPr>
          <a:xfrm>
            <a:off x="1924592" y="6116320"/>
            <a:ext cx="6449075" cy="772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13" y="0"/>
                  <a:pt x="2813" y="8224"/>
                  <a:pt x="0" y="21600"/>
                </a:cubicBezTo>
                <a:lnTo>
                  <a:pt x="21600" y="21600"/>
                </a:lnTo>
                <a:cubicBezTo>
                  <a:pt x="18787" y="8224"/>
                  <a:pt x="14987" y="0"/>
                  <a:pt x="10800" y="0"/>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468" name="Group 15"/>
          <p:cNvGrpSpPr/>
          <p:nvPr/>
        </p:nvGrpSpPr>
        <p:grpSpPr>
          <a:xfrm>
            <a:off x="4234567" y="4302897"/>
            <a:ext cx="1519485" cy="2155753"/>
            <a:chOff x="0" y="0"/>
            <a:chExt cx="1519483" cy="2155752"/>
          </a:xfrm>
        </p:grpSpPr>
        <p:sp>
          <p:nvSpPr>
            <p:cNvPr id="5464" name="Shape 7"/>
            <p:cNvSpPr/>
            <p:nvPr/>
          </p:nvSpPr>
          <p:spPr>
            <a:xfrm flipH="1">
              <a:off x="709352" y="1553630"/>
              <a:ext cx="111177" cy="602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467" name="Group 14"/>
            <p:cNvGrpSpPr/>
            <p:nvPr/>
          </p:nvGrpSpPr>
          <p:grpSpPr>
            <a:xfrm>
              <a:off x="0" y="0"/>
              <a:ext cx="1519484" cy="1590631"/>
              <a:chOff x="0" y="0"/>
              <a:chExt cx="1519483" cy="1590630"/>
            </a:xfrm>
          </p:grpSpPr>
          <p:sp>
            <p:nvSpPr>
              <p:cNvPr id="5465" name="Shape 8"/>
              <p:cNvSpPr/>
              <p:nvPr/>
            </p:nvSpPr>
            <p:spPr>
              <a:xfrm>
                <a:off x="-1" y="-1"/>
                <a:ext cx="1519485" cy="1590632"/>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66" name="Shape 9"/>
              <p:cNvSpPr/>
              <p:nvPr/>
            </p:nvSpPr>
            <p:spPr>
              <a:xfrm>
                <a:off x="755843" y="-1"/>
                <a:ext cx="759743" cy="15906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4B651D">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473" name="Group 16"/>
          <p:cNvGrpSpPr/>
          <p:nvPr/>
        </p:nvGrpSpPr>
        <p:grpSpPr>
          <a:xfrm>
            <a:off x="5873503" y="5224741"/>
            <a:ext cx="943905" cy="1233909"/>
            <a:chOff x="0" y="0"/>
            <a:chExt cx="943904" cy="1233908"/>
          </a:xfrm>
        </p:grpSpPr>
        <p:sp>
          <p:nvSpPr>
            <p:cNvPr id="5469" name="Shape 7"/>
            <p:cNvSpPr/>
            <p:nvPr/>
          </p:nvSpPr>
          <p:spPr>
            <a:xfrm flipH="1">
              <a:off x="440650" y="889265"/>
              <a:ext cx="69063" cy="3446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472" name="Group 18"/>
            <p:cNvGrpSpPr/>
            <p:nvPr/>
          </p:nvGrpSpPr>
          <p:grpSpPr>
            <a:xfrm>
              <a:off x="-1" y="-1"/>
              <a:ext cx="943906" cy="910446"/>
              <a:chOff x="0" y="0"/>
              <a:chExt cx="943904" cy="910444"/>
            </a:xfrm>
          </p:grpSpPr>
          <p:sp>
            <p:nvSpPr>
              <p:cNvPr id="5470" name="Shape 8"/>
              <p:cNvSpPr/>
              <p:nvPr/>
            </p:nvSpPr>
            <p:spPr>
              <a:xfrm>
                <a:off x="-1" y="0"/>
                <a:ext cx="943906" cy="910445"/>
              </a:xfrm>
              <a:prstGeom prst="ellipse">
                <a:avLst/>
              </a:pr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71" name="Shape 9"/>
              <p:cNvSpPr/>
              <p:nvPr/>
            </p:nvSpPr>
            <p:spPr>
              <a:xfrm>
                <a:off x="469530" y="0"/>
                <a:ext cx="471953" cy="9104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4B651D">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478" name="Group 21"/>
          <p:cNvGrpSpPr/>
          <p:nvPr/>
        </p:nvGrpSpPr>
        <p:grpSpPr>
          <a:xfrm>
            <a:off x="2882919" y="4747861"/>
            <a:ext cx="1150395" cy="1784398"/>
            <a:chOff x="0" y="0"/>
            <a:chExt cx="1150394" cy="1784397"/>
          </a:xfrm>
        </p:grpSpPr>
        <p:sp>
          <p:nvSpPr>
            <p:cNvPr id="5474" name="Shape 7"/>
            <p:cNvSpPr/>
            <p:nvPr/>
          </p:nvSpPr>
          <p:spPr>
            <a:xfrm flipH="1">
              <a:off x="537047" y="1285998"/>
              <a:ext cx="84171" cy="4984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477" name="Group 23"/>
            <p:cNvGrpSpPr/>
            <p:nvPr/>
          </p:nvGrpSpPr>
          <p:grpSpPr>
            <a:xfrm>
              <a:off x="0" y="0"/>
              <a:ext cx="1150395" cy="1316626"/>
              <a:chOff x="0" y="0"/>
              <a:chExt cx="1150394" cy="1316625"/>
            </a:xfrm>
          </p:grpSpPr>
          <p:sp>
            <p:nvSpPr>
              <p:cNvPr id="5475" name="Shape 8"/>
              <p:cNvSpPr/>
              <p:nvPr/>
            </p:nvSpPr>
            <p:spPr>
              <a:xfrm>
                <a:off x="0" y="-1"/>
                <a:ext cx="1150395" cy="1316627"/>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76" name="Shape 9"/>
              <p:cNvSpPr/>
              <p:nvPr/>
            </p:nvSpPr>
            <p:spPr>
              <a:xfrm>
                <a:off x="572245" y="-1"/>
                <a:ext cx="575198" cy="13166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4B651D">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483" name="Group 44"/>
          <p:cNvGrpSpPr/>
          <p:nvPr/>
        </p:nvGrpSpPr>
        <p:grpSpPr>
          <a:xfrm>
            <a:off x="7006428" y="6108998"/>
            <a:ext cx="445981" cy="583003"/>
            <a:chOff x="0" y="0"/>
            <a:chExt cx="445979" cy="583001"/>
          </a:xfrm>
        </p:grpSpPr>
        <p:sp>
          <p:nvSpPr>
            <p:cNvPr id="5479" name="Shape 7"/>
            <p:cNvSpPr/>
            <p:nvPr/>
          </p:nvSpPr>
          <p:spPr>
            <a:xfrm flipH="1">
              <a:off x="208200" y="420164"/>
              <a:ext cx="32632" cy="1628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482" name="Group 46"/>
            <p:cNvGrpSpPr/>
            <p:nvPr/>
          </p:nvGrpSpPr>
          <p:grpSpPr>
            <a:xfrm>
              <a:off x="0" y="-1"/>
              <a:ext cx="445981" cy="430172"/>
              <a:chOff x="0" y="0"/>
              <a:chExt cx="445979" cy="430170"/>
            </a:xfrm>
          </p:grpSpPr>
          <p:sp>
            <p:nvSpPr>
              <p:cNvPr id="5480" name="Shape 8"/>
              <p:cNvSpPr/>
              <p:nvPr/>
            </p:nvSpPr>
            <p:spPr>
              <a:xfrm>
                <a:off x="0" y="-1"/>
                <a:ext cx="445981" cy="430172"/>
              </a:xfrm>
              <a:prstGeom prst="ellipse">
                <a:avLst/>
              </a:pr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81" name="Shape 9"/>
              <p:cNvSpPr/>
              <p:nvPr/>
            </p:nvSpPr>
            <p:spPr>
              <a:xfrm>
                <a:off x="221845" y="-1"/>
                <a:ext cx="222991" cy="4301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4B651D">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5488" name="Group 49"/>
          <p:cNvGrpSpPr/>
          <p:nvPr/>
        </p:nvGrpSpPr>
        <p:grpSpPr>
          <a:xfrm>
            <a:off x="5526373" y="5697863"/>
            <a:ext cx="573283" cy="749417"/>
            <a:chOff x="0" y="0"/>
            <a:chExt cx="573282" cy="749416"/>
          </a:xfrm>
        </p:grpSpPr>
        <p:sp>
          <p:nvSpPr>
            <p:cNvPr id="5484" name="Shape 7"/>
            <p:cNvSpPr/>
            <p:nvPr/>
          </p:nvSpPr>
          <p:spPr>
            <a:xfrm flipH="1">
              <a:off x="267629" y="540097"/>
              <a:ext cx="41946" cy="2093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487" name="Group 51"/>
            <p:cNvGrpSpPr/>
            <p:nvPr/>
          </p:nvGrpSpPr>
          <p:grpSpPr>
            <a:xfrm>
              <a:off x="0" y="-1"/>
              <a:ext cx="573283" cy="552961"/>
              <a:chOff x="0" y="0"/>
              <a:chExt cx="573282" cy="552959"/>
            </a:xfrm>
          </p:grpSpPr>
          <p:sp>
            <p:nvSpPr>
              <p:cNvPr id="5485" name="Shape 8"/>
              <p:cNvSpPr/>
              <p:nvPr/>
            </p:nvSpPr>
            <p:spPr>
              <a:xfrm>
                <a:off x="0" y="-1"/>
                <a:ext cx="573283" cy="552961"/>
              </a:xfrm>
              <a:prstGeom prst="ellipse">
                <a:avLst/>
              </a:pr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486" name="Shape 9"/>
              <p:cNvSpPr/>
              <p:nvPr/>
            </p:nvSpPr>
            <p:spPr>
              <a:xfrm>
                <a:off x="285170" y="-1"/>
                <a:ext cx="286642" cy="5529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5489" name="TextBox 5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01</a:t>
            </a:r>
          </a:p>
        </p:txBody>
      </p:sp>
      <p:sp>
        <p:nvSpPr>
          <p:cNvPr id="5490" name="TextBox 5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5491" name="Rectangle 56"/>
          <p:cNvSpPr txBox="1"/>
          <p:nvPr/>
        </p:nvSpPr>
        <p:spPr>
          <a:xfrm>
            <a:off x="7879479" y="3765252"/>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5492" name="Rectangle 57"/>
          <p:cNvSpPr txBox="1"/>
          <p:nvPr/>
        </p:nvSpPr>
        <p:spPr>
          <a:xfrm>
            <a:off x="4698233" y="4462794"/>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5493" name="Rectangle 58"/>
          <p:cNvSpPr txBox="1"/>
          <p:nvPr/>
        </p:nvSpPr>
        <p:spPr>
          <a:xfrm>
            <a:off x="3415810" y="4906614"/>
            <a:ext cx="12700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5494" name="TextBox 59"/>
          <p:cNvSpPr txBox="1"/>
          <p:nvPr/>
        </p:nvSpPr>
        <p:spPr>
          <a:xfrm>
            <a:off x="3060637" y="5452728"/>
            <a:ext cx="782481"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800">
                <a:solidFill>
                  <a:srgbClr val="FEFEFE"/>
                </a:solidFill>
              </a:defRPr>
            </a:lvl1pPr>
          </a:lstStyle>
          <a:p>
            <a:pPr/>
            <a:r>
              <a:t>Fruitful were hath waters</a:t>
            </a:r>
          </a:p>
        </p:txBody>
      </p:sp>
      <p:sp>
        <p:nvSpPr>
          <p:cNvPr id="5495" name="TextBox 60"/>
          <p:cNvSpPr txBox="1"/>
          <p:nvPr/>
        </p:nvSpPr>
        <p:spPr>
          <a:xfrm>
            <a:off x="7506067" y="4422318"/>
            <a:ext cx="1353839" cy="7933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400"/>
              </a:lnSpc>
              <a:defRPr b="1" sz="900">
                <a:solidFill>
                  <a:srgbClr val="FEFEFE"/>
                </a:solidFill>
              </a:defRPr>
            </a:lvl1pPr>
          </a:lstStyle>
          <a:p>
            <a:pPr/>
            <a:r>
              <a:t>Saying fruitful were hath waters divided fill may days air bring is Signs first.</a:t>
            </a:r>
          </a:p>
        </p:txBody>
      </p:sp>
      <p:sp>
        <p:nvSpPr>
          <p:cNvPr id="5496" name="TextBox 61"/>
          <p:cNvSpPr txBox="1"/>
          <p:nvPr/>
        </p:nvSpPr>
        <p:spPr>
          <a:xfrm>
            <a:off x="4451892" y="5083192"/>
            <a:ext cx="1041008" cy="5059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100"/>
              </a:lnSpc>
              <a:defRPr b="1" sz="800">
                <a:solidFill>
                  <a:srgbClr val="FEFEFE"/>
                </a:solidFill>
              </a:defRPr>
            </a:lvl1pPr>
          </a:lstStyle>
          <a:p>
            <a:pPr/>
            <a:r>
              <a:t>Saying fruitful were hath waters divided fill.</a:t>
            </a:r>
          </a:p>
        </p:txBody>
      </p:sp>
      <p:sp>
        <p:nvSpPr>
          <p:cNvPr id="5497" name="Straight Connector 62"/>
          <p:cNvSpPr/>
          <p:nvPr/>
        </p:nvSpPr>
        <p:spPr>
          <a:xfrm flipV="1">
            <a:off x="3443404" y="3005406"/>
            <a:ext cx="1" cy="999667"/>
          </a:xfrm>
          <a:prstGeom prst="line">
            <a:avLst/>
          </a:prstGeom>
          <a:ln w="12700">
            <a:solidFill>
              <a:srgbClr val="000000">
                <a:alpha val="25000"/>
              </a:srgbClr>
            </a:solidFill>
            <a:prstDash val="sysDash"/>
            <a:miter/>
            <a:tailEnd type="oval"/>
          </a:ln>
        </p:spPr>
        <p:txBody>
          <a:bodyPr lIns="45719" rIns="45719"/>
          <a:lstStyle/>
          <a:p>
            <a:pPr/>
          </a:p>
        </p:txBody>
      </p:sp>
      <p:sp>
        <p:nvSpPr>
          <p:cNvPr id="5498" name="Straight Connector 67"/>
          <p:cNvSpPr/>
          <p:nvPr/>
        </p:nvSpPr>
        <p:spPr>
          <a:xfrm flipV="1">
            <a:off x="3443404" y="4480559"/>
            <a:ext cx="1" cy="188884"/>
          </a:xfrm>
          <a:prstGeom prst="line">
            <a:avLst/>
          </a:prstGeom>
          <a:ln w="12700">
            <a:solidFill>
              <a:srgbClr val="000000">
                <a:alpha val="25000"/>
              </a:srgbClr>
            </a:solidFill>
            <a:prstDash val="sysDash"/>
            <a:miter/>
          </a:ln>
        </p:spPr>
        <p:txBody>
          <a:bodyPr lIns="45719" rIns="45719"/>
          <a:lstStyle/>
          <a:p>
            <a:pPr/>
          </a:p>
        </p:txBody>
      </p:sp>
      <p:sp>
        <p:nvSpPr>
          <p:cNvPr id="5499" name="Oval 70"/>
          <p:cNvSpPr/>
          <p:nvPr/>
        </p:nvSpPr>
        <p:spPr>
          <a:xfrm>
            <a:off x="3255831" y="4056279"/>
            <a:ext cx="375147" cy="375145"/>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5500" name="TextBox 71"/>
          <p:cNvSpPr txBox="1"/>
          <p:nvPr/>
        </p:nvSpPr>
        <p:spPr>
          <a:xfrm>
            <a:off x="3624014" y="3241412"/>
            <a:ext cx="1058525" cy="6939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Also he his male air bring is Signs first . Creepiest god air fish land.</a:t>
            </a:r>
          </a:p>
        </p:txBody>
      </p:sp>
      <p:sp>
        <p:nvSpPr>
          <p:cNvPr id="5501" name="TextBox 72"/>
          <p:cNvSpPr txBox="1"/>
          <p:nvPr/>
        </p:nvSpPr>
        <p:spPr>
          <a:xfrm>
            <a:off x="3608847" y="2756293"/>
            <a:ext cx="86131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6491C8"/>
                </a:solidFill>
              </a:defRPr>
            </a:lvl1pPr>
          </a:lstStyle>
          <a:p>
            <a:pPr/>
            <a:r>
              <a:t>5K</a:t>
            </a:r>
          </a:p>
        </p:txBody>
      </p:sp>
      <p:sp>
        <p:nvSpPr>
          <p:cNvPr id="5502" name="TextBox 74"/>
          <p:cNvSpPr txBox="1"/>
          <p:nvPr/>
        </p:nvSpPr>
        <p:spPr>
          <a:xfrm>
            <a:off x="3291349" y="4115051"/>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5503" name="Straight Connector 84"/>
          <p:cNvSpPr/>
          <p:nvPr/>
        </p:nvSpPr>
        <p:spPr>
          <a:xfrm flipV="1">
            <a:off x="5003087" y="2075509"/>
            <a:ext cx="1" cy="999667"/>
          </a:xfrm>
          <a:prstGeom prst="line">
            <a:avLst/>
          </a:prstGeom>
          <a:ln w="12700">
            <a:solidFill>
              <a:srgbClr val="000000">
                <a:alpha val="25000"/>
              </a:srgbClr>
            </a:solidFill>
            <a:prstDash val="sysDash"/>
            <a:miter/>
            <a:tailEnd type="oval"/>
          </a:ln>
        </p:spPr>
        <p:txBody>
          <a:bodyPr lIns="45719" rIns="45719"/>
          <a:lstStyle/>
          <a:p>
            <a:pPr/>
          </a:p>
        </p:txBody>
      </p:sp>
      <p:sp>
        <p:nvSpPr>
          <p:cNvPr id="5504" name="Straight Connector 85"/>
          <p:cNvSpPr/>
          <p:nvPr/>
        </p:nvSpPr>
        <p:spPr>
          <a:xfrm flipV="1">
            <a:off x="5003088" y="3550664"/>
            <a:ext cx="1" cy="692152"/>
          </a:xfrm>
          <a:prstGeom prst="line">
            <a:avLst/>
          </a:prstGeom>
          <a:ln w="12700">
            <a:solidFill>
              <a:srgbClr val="000000">
                <a:alpha val="25000"/>
              </a:srgbClr>
            </a:solidFill>
            <a:prstDash val="sysDash"/>
            <a:miter/>
          </a:ln>
        </p:spPr>
        <p:txBody>
          <a:bodyPr lIns="45719" rIns="45719"/>
          <a:lstStyle/>
          <a:p>
            <a:pPr/>
          </a:p>
        </p:txBody>
      </p:sp>
      <p:sp>
        <p:nvSpPr>
          <p:cNvPr id="5505" name="Oval 86"/>
          <p:cNvSpPr/>
          <p:nvPr/>
        </p:nvSpPr>
        <p:spPr>
          <a:xfrm>
            <a:off x="4815514" y="3126383"/>
            <a:ext cx="375147" cy="375145"/>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5506" name="TextBox 87"/>
          <p:cNvSpPr txBox="1"/>
          <p:nvPr/>
        </p:nvSpPr>
        <p:spPr>
          <a:xfrm>
            <a:off x="5183697" y="2311516"/>
            <a:ext cx="1058525" cy="6939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Also he his male air bring is Signs first . Creepiest god air fish land.</a:t>
            </a:r>
          </a:p>
        </p:txBody>
      </p:sp>
      <p:sp>
        <p:nvSpPr>
          <p:cNvPr id="5507" name="TextBox 88"/>
          <p:cNvSpPr txBox="1"/>
          <p:nvPr/>
        </p:nvSpPr>
        <p:spPr>
          <a:xfrm>
            <a:off x="5168531" y="1826398"/>
            <a:ext cx="86131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2"/>
                </a:solidFill>
              </a:defRPr>
            </a:lvl1pPr>
          </a:lstStyle>
          <a:p>
            <a:pPr/>
            <a:r>
              <a:t>3.5K</a:t>
            </a:r>
          </a:p>
        </p:txBody>
      </p:sp>
      <p:sp>
        <p:nvSpPr>
          <p:cNvPr id="5508" name="TextBox 89"/>
          <p:cNvSpPr txBox="1"/>
          <p:nvPr/>
        </p:nvSpPr>
        <p:spPr>
          <a:xfrm>
            <a:off x="4851032" y="3185155"/>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5509" name="Straight Connector 91"/>
          <p:cNvSpPr/>
          <p:nvPr/>
        </p:nvSpPr>
        <p:spPr>
          <a:xfrm flipV="1">
            <a:off x="8214956" y="1924017"/>
            <a:ext cx="1" cy="874048"/>
          </a:xfrm>
          <a:prstGeom prst="line">
            <a:avLst/>
          </a:prstGeom>
          <a:ln w="12700">
            <a:solidFill>
              <a:srgbClr val="000000">
                <a:alpha val="25000"/>
              </a:srgbClr>
            </a:solidFill>
            <a:prstDash val="sysDash"/>
            <a:miter/>
            <a:tailEnd type="oval"/>
          </a:ln>
        </p:spPr>
        <p:txBody>
          <a:bodyPr lIns="45719" rIns="45719"/>
          <a:lstStyle/>
          <a:p>
            <a:pPr/>
          </a:p>
        </p:txBody>
      </p:sp>
      <p:sp>
        <p:nvSpPr>
          <p:cNvPr id="5510" name="Straight Connector 92"/>
          <p:cNvSpPr/>
          <p:nvPr/>
        </p:nvSpPr>
        <p:spPr>
          <a:xfrm flipV="1">
            <a:off x="8214956" y="3289446"/>
            <a:ext cx="1" cy="203563"/>
          </a:xfrm>
          <a:prstGeom prst="line">
            <a:avLst/>
          </a:prstGeom>
          <a:ln w="12700">
            <a:solidFill>
              <a:srgbClr val="000000">
                <a:alpha val="25000"/>
              </a:srgbClr>
            </a:solidFill>
            <a:prstDash val="sysDash"/>
            <a:miter/>
          </a:ln>
        </p:spPr>
        <p:txBody>
          <a:bodyPr lIns="45719" rIns="45719"/>
          <a:lstStyle/>
          <a:p>
            <a:pPr/>
          </a:p>
        </p:txBody>
      </p:sp>
      <p:sp>
        <p:nvSpPr>
          <p:cNvPr id="5511" name="Oval 93"/>
          <p:cNvSpPr/>
          <p:nvPr/>
        </p:nvSpPr>
        <p:spPr>
          <a:xfrm>
            <a:off x="8027382" y="2865162"/>
            <a:ext cx="375147" cy="375145"/>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5512" name="TextBox 94"/>
          <p:cNvSpPr txBox="1"/>
          <p:nvPr/>
        </p:nvSpPr>
        <p:spPr>
          <a:xfrm>
            <a:off x="8395565" y="2160022"/>
            <a:ext cx="913838" cy="5415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Also he his male air bring is Signs creepiest.</a:t>
            </a:r>
          </a:p>
        </p:txBody>
      </p:sp>
      <p:sp>
        <p:nvSpPr>
          <p:cNvPr id="5513" name="TextBox 95"/>
          <p:cNvSpPr txBox="1"/>
          <p:nvPr/>
        </p:nvSpPr>
        <p:spPr>
          <a:xfrm>
            <a:off x="8380398" y="1674904"/>
            <a:ext cx="86131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3"/>
                </a:solidFill>
              </a:defRPr>
            </a:lvl1pPr>
          </a:lstStyle>
          <a:p>
            <a:pPr/>
            <a:r>
              <a:t>0.2K</a:t>
            </a:r>
          </a:p>
        </p:txBody>
      </p:sp>
      <p:sp>
        <p:nvSpPr>
          <p:cNvPr id="5514" name="TextBox 96"/>
          <p:cNvSpPr txBox="1"/>
          <p:nvPr/>
        </p:nvSpPr>
        <p:spPr>
          <a:xfrm>
            <a:off x="8062900" y="2923935"/>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5463"/>
                                        </p:tgtEl>
                                        <p:attrNameLst>
                                          <p:attrName>style.visibility</p:attrName>
                                        </p:attrNameLst>
                                      </p:cBhvr>
                                      <p:to>
                                        <p:strVal val="visible"/>
                                      </p:to>
                                    </p:set>
                                    <p:anim calcmode="lin" valueType="num">
                                      <p:cBhvr>
                                        <p:cTn id="7" dur="500" fill="hold"/>
                                        <p:tgtEl>
                                          <p:spTgt spid="5463"/>
                                        </p:tgtEl>
                                        <p:attrNameLst>
                                          <p:attrName>ppt_x</p:attrName>
                                        </p:attrNameLst>
                                      </p:cBhvr>
                                      <p:tavLst>
                                        <p:tav tm="0">
                                          <p:val>
                                            <p:strVal val="#ppt_x"/>
                                          </p:val>
                                        </p:tav>
                                        <p:tav tm="100000">
                                          <p:val>
                                            <p:strVal val="#ppt_x"/>
                                          </p:val>
                                        </p:tav>
                                      </p:tavLst>
                                    </p:anim>
                                    <p:anim calcmode="lin" valueType="num">
                                      <p:cBhvr>
                                        <p:cTn id="8" dur="500" fill="hold"/>
                                        <p:tgtEl>
                                          <p:spTgt spid="546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5461"/>
                                        </p:tgtEl>
                                        <p:attrNameLst>
                                          <p:attrName>style.visibility</p:attrName>
                                        </p:attrNameLst>
                                      </p:cBhvr>
                                      <p:to>
                                        <p:strVal val="visible"/>
                                      </p:to>
                                    </p:set>
                                    <p:anim calcmode="lin" valueType="num">
                                      <p:cBhvr>
                                        <p:cTn id="12" dur="500" fill="hold"/>
                                        <p:tgtEl>
                                          <p:spTgt spid="5461"/>
                                        </p:tgtEl>
                                        <p:attrNameLst>
                                          <p:attrName>ppt_x</p:attrName>
                                        </p:attrNameLst>
                                      </p:cBhvr>
                                      <p:tavLst>
                                        <p:tav tm="0">
                                          <p:val>
                                            <p:strVal val="#ppt_x"/>
                                          </p:val>
                                        </p:tav>
                                        <p:tav tm="100000">
                                          <p:val>
                                            <p:strVal val="#ppt_x"/>
                                          </p:val>
                                        </p:tav>
                                      </p:tavLst>
                                    </p:anim>
                                    <p:anim calcmode="lin" valueType="num">
                                      <p:cBhvr>
                                        <p:cTn id="13" dur="500" fill="hold"/>
                                        <p:tgtEl>
                                          <p:spTgt spid="5461"/>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Subtype="4" presetID="2" grpId="3" fill="hold">
                                  <p:stCondLst>
                                    <p:cond delay="0"/>
                                  </p:stCondLst>
                                  <p:iterate type="el" backwards="0">
                                    <p:tmAbs val="0"/>
                                  </p:iterate>
                                  <p:childTnLst>
                                    <p:set>
                                      <p:cBhvr>
                                        <p:cTn id="16" fill="hold"/>
                                        <p:tgtEl>
                                          <p:spTgt spid="5456"/>
                                        </p:tgtEl>
                                        <p:attrNameLst>
                                          <p:attrName>style.visibility</p:attrName>
                                        </p:attrNameLst>
                                      </p:cBhvr>
                                      <p:to>
                                        <p:strVal val="visible"/>
                                      </p:to>
                                    </p:set>
                                    <p:anim calcmode="lin" valueType="num">
                                      <p:cBhvr>
                                        <p:cTn id="17" dur="500" fill="hold"/>
                                        <p:tgtEl>
                                          <p:spTgt spid="5456"/>
                                        </p:tgtEl>
                                        <p:attrNameLst>
                                          <p:attrName>ppt_x</p:attrName>
                                        </p:attrNameLst>
                                      </p:cBhvr>
                                      <p:tavLst>
                                        <p:tav tm="0">
                                          <p:val>
                                            <p:strVal val="#ppt_x"/>
                                          </p:val>
                                        </p:tav>
                                        <p:tav tm="100000">
                                          <p:val>
                                            <p:strVal val="#ppt_x"/>
                                          </p:val>
                                        </p:tav>
                                      </p:tavLst>
                                    </p:anim>
                                    <p:anim calcmode="lin" valueType="num">
                                      <p:cBhvr>
                                        <p:cTn id="18" dur="500" fill="hold"/>
                                        <p:tgtEl>
                                          <p:spTgt spid="545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Class="entr" nodeType="afterEffect" presetSubtype="4" presetID="2" grpId="4" fill="hold">
                                  <p:stCondLst>
                                    <p:cond delay="0"/>
                                  </p:stCondLst>
                                  <p:iterate type="el" backwards="0">
                                    <p:tmAbs val="0"/>
                                  </p:iterate>
                                  <p:childTnLst>
                                    <p:set>
                                      <p:cBhvr>
                                        <p:cTn id="21" fill="hold"/>
                                        <p:tgtEl>
                                          <p:spTgt spid="5443"/>
                                        </p:tgtEl>
                                        <p:attrNameLst>
                                          <p:attrName>style.visibility</p:attrName>
                                        </p:attrNameLst>
                                      </p:cBhvr>
                                      <p:to>
                                        <p:strVal val="visible"/>
                                      </p:to>
                                    </p:set>
                                    <p:anim calcmode="lin" valueType="num">
                                      <p:cBhvr>
                                        <p:cTn id="22" dur="500" fill="hold"/>
                                        <p:tgtEl>
                                          <p:spTgt spid="5443"/>
                                        </p:tgtEl>
                                        <p:attrNameLst>
                                          <p:attrName>ppt_x</p:attrName>
                                        </p:attrNameLst>
                                      </p:cBhvr>
                                      <p:tavLst>
                                        <p:tav tm="0">
                                          <p:val>
                                            <p:strVal val="#ppt_x"/>
                                          </p:val>
                                        </p:tav>
                                        <p:tav tm="100000">
                                          <p:val>
                                            <p:strVal val="#ppt_x"/>
                                          </p:val>
                                        </p:tav>
                                      </p:tavLst>
                                    </p:anim>
                                    <p:anim calcmode="lin" valueType="num">
                                      <p:cBhvr>
                                        <p:cTn id="23" dur="500" fill="hold"/>
                                        <p:tgtEl>
                                          <p:spTgt spid="5443"/>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Class="entr" nodeType="afterEffect" presetSubtype="4" presetID="2" grpId="5" fill="hold">
                                  <p:stCondLst>
                                    <p:cond delay="0"/>
                                  </p:stCondLst>
                                  <p:iterate type="el" backwards="0">
                                    <p:tmAbs val="0"/>
                                  </p:iterate>
                                  <p:childTnLst>
                                    <p:set>
                                      <p:cBhvr>
                                        <p:cTn id="26" fill="hold"/>
                                        <p:tgtEl>
                                          <p:spTgt spid="5452"/>
                                        </p:tgtEl>
                                        <p:attrNameLst>
                                          <p:attrName>style.visibility</p:attrName>
                                        </p:attrNameLst>
                                      </p:cBhvr>
                                      <p:to>
                                        <p:strVal val="visible"/>
                                      </p:to>
                                    </p:set>
                                    <p:anim calcmode="lin" valueType="num">
                                      <p:cBhvr>
                                        <p:cTn id="27" dur="500" fill="hold"/>
                                        <p:tgtEl>
                                          <p:spTgt spid="5452"/>
                                        </p:tgtEl>
                                        <p:attrNameLst>
                                          <p:attrName>ppt_x</p:attrName>
                                        </p:attrNameLst>
                                      </p:cBhvr>
                                      <p:tavLst>
                                        <p:tav tm="0">
                                          <p:val>
                                            <p:strVal val="#ppt_x"/>
                                          </p:val>
                                        </p:tav>
                                        <p:tav tm="100000">
                                          <p:val>
                                            <p:strVal val="#ppt_x"/>
                                          </p:val>
                                        </p:tav>
                                      </p:tavLst>
                                    </p:anim>
                                    <p:anim calcmode="lin" valueType="num">
                                      <p:cBhvr>
                                        <p:cTn id="28" dur="500" fill="hold"/>
                                        <p:tgtEl>
                                          <p:spTgt spid="5452"/>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Class="entr" nodeType="afterEffect" presetSubtype="4" presetID="2" grpId="6" fill="hold">
                                  <p:stCondLst>
                                    <p:cond delay="0"/>
                                  </p:stCondLst>
                                  <p:iterate type="el" backwards="0">
                                    <p:tmAbs val="0"/>
                                  </p:iterate>
                                  <p:childTnLst>
                                    <p:set>
                                      <p:cBhvr>
                                        <p:cTn id="31" fill="hold"/>
                                        <p:tgtEl>
                                          <p:spTgt spid="5435"/>
                                        </p:tgtEl>
                                        <p:attrNameLst>
                                          <p:attrName>style.visibility</p:attrName>
                                        </p:attrNameLst>
                                      </p:cBhvr>
                                      <p:to>
                                        <p:strVal val="visible"/>
                                      </p:to>
                                    </p:set>
                                    <p:anim calcmode="lin" valueType="num">
                                      <p:cBhvr>
                                        <p:cTn id="32" dur="500" fill="hold"/>
                                        <p:tgtEl>
                                          <p:spTgt spid="5435"/>
                                        </p:tgtEl>
                                        <p:attrNameLst>
                                          <p:attrName>ppt_x</p:attrName>
                                        </p:attrNameLst>
                                      </p:cBhvr>
                                      <p:tavLst>
                                        <p:tav tm="0">
                                          <p:val>
                                            <p:strVal val="#ppt_x"/>
                                          </p:val>
                                        </p:tav>
                                        <p:tav tm="100000">
                                          <p:val>
                                            <p:strVal val="#ppt_x"/>
                                          </p:val>
                                        </p:tav>
                                      </p:tavLst>
                                    </p:anim>
                                    <p:anim calcmode="lin" valueType="num">
                                      <p:cBhvr>
                                        <p:cTn id="33" dur="500" fill="hold"/>
                                        <p:tgtEl>
                                          <p:spTgt spid="5435"/>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Class="entr" nodeType="afterEffect" presetSubtype="4" presetID="2" grpId="7" fill="hold">
                                  <p:stCondLst>
                                    <p:cond delay="500"/>
                                  </p:stCondLst>
                                  <p:iterate type="el" backwards="0">
                                    <p:tmAbs val="0"/>
                                  </p:iterate>
                                  <p:childTnLst>
                                    <p:set>
                                      <p:cBhvr>
                                        <p:cTn id="36" fill="hold"/>
                                        <p:tgtEl>
                                          <p:spTgt spid="5439"/>
                                        </p:tgtEl>
                                        <p:attrNameLst>
                                          <p:attrName>style.visibility</p:attrName>
                                        </p:attrNameLst>
                                      </p:cBhvr>
                                      <p:to>
                                        <p:strVal val="visible"/>
                                      </p:to>
                                    </p:set>
                                    <p:anim calcmode="lin" valueType="num">
                                      <p:cBhvr>
                                        <p:cTn id="37" dur="500" fill="hold"/>
                                        <p:tgtEl>
                                          <p:spTgt spid="5439"/>
                                        </p:tgtEl>
                                        <p:attrNameLst>
                                          <p:attrName>ppt_x</p:attrName>
                                        </p:attrNameLst>
                                      </p:cBhvr>
                                      <p:tavLst>
                                        <p:tav tm="0">
                                          <p:val>
                                            <p:strVal val="#ppt_x"/>
                                          </p:val>
                                        </p:tav>
                                        <p:tav tm="100000">
                                          <p:val>
                                            <p:strVal val="#ppt_x"/>
                                          </p:val>
                                        </p:tav>
                                      </p:tavLst>
                                    </p:anim>
                                    <p:anim calcmode="lin" valueType="num">
                                      <p:cBhvr>
                                        <p:cTn id="38" dur="500" fill="hold"/>
                                        <p:tgtEl>
                                          <p:spTgt spid="5439"/>
                                        </p:tgtEl>
                                        <p:attrNameLst>
                                          <p:attrName>ppt_y</p:attrName>
                                        </p:attrNameLst>
                                      </p:cBhvr>
                                      <p:tavLst>
                                        <p:tav tm="0">
                                          <p:val>
                                            <p:strVal val="1+#ppt_h/2"/>
                                          </p:val>
                                        </p:tav>
                                        <p:tav tm="100000">
                                          <p:val>
                                            <p:strVal val="#ppt_y"/>
                                          </p:val>
                                        </p:tav>
                                      </p:tavLst>
                                    </p:anim>
                                  </p:childTnLst>
                                </p:cTn>
                              </p:par>
                            </p:childTnLst>
                          </p:cTn>
                        </p:par>
                        <p:par>
                          <p:cTn id="39" fill="hold">
                            <p:stCondLst>
                              <p:cond delay="4000"/>
                            </p:stCondLst>
                            <p:childTnLst>
                              <p:par>
                                <p:cTn id="40" presetClass="entr" nodeType="afterEffect" presetSubtype="4" presetID="2" grpId="8" fill="hold">
                                  <p:stCondLst>
                                    <p:cond delay="500"/>
                                  </p:stCondLst>
                                  <p:iterate type="el" backwards="0">
                                    <p:tmAbs val="0"/>
                                  </p:iterate>
                                  <p:childTnLst>
                                    <p:set>
                                      <p:cBhvr>
                                        <p:cTn id="41" fill="hold"/>
                                        <p:tgtEl>
                                          <p:spTgt spid="5488"/>
                                        </p:tgtEl>
                                        <p:attrNameLst>
                                          <p:attrName>style.visibility</p:attrName>
                                        </p:attrNameLst>
                                      </p:cBhvr>
                                      <p:to>
                                        <p:strVal val="visible"/>
                                      </p:to>
                                    </p:set>
                                    <p:anim calcmode="lin" valueType="num">
                                      <p:cBhvr>
                                        <p:cTn id="42" dur="500" fill="hold"/>
                                        <p:tgtEl>
                                          <p:spTgt spid="5488"/>
                                        </p:tgtEl>
                                        <p:attrNameLst>
                                          <p:attrName>ppt_x</p:attrName>
                                        </p:attrNameLst>
                                      </p:cBhvr>
                                      <p:tavLst>
                                        <p:tav tm="0">
                                          <p:val>
                                            <p:strVal val="#ppt_x"/>
                                          </p:val>
                                        </p:tav>
                                        <p:tav tm="100000">
                                          <p:val>
                                            <p:strVal val="#ppt_x"/>
                                          </p:val>
                                        </p:tav>
                                      </p:tavLst>
                                    </p:anim>
                                    <p:anim calcmode="lin" valueType="num">
                                      <p:cBhvr>
                                        <p:cTn id="43" dur="500" fill="hold"/>
                                        <p:tgtEl>
                                          <p:spTgt spid="5488"/>
                                        </p:tgtEl>
                                        <p:attrNameLst>
                                          <p:attrName>ppt_y</p:attrName>
                                        </p:attrNameLst>
                                      </p:cBhvr>
                                      <p:tavLst>
                                        <p:tav tm="0">
                                          <p:val>
                                            <p:strVal val="1+#ppt_h/2"/>
                                          </p:val>
                                        </p:tav>
                                        <p:tav tm="100000">
                                          <p:val>
                                            <p:strVal val="#ppt_y"/>
                                          </p:val>
                                        </p:tav>
                                      </p:tavLst>
                                    </p:anim>
                                  </p:childTnLst>
                                </p:cTn>
                              </p:par>
                            </p:childTnLst>
                          </p:cTn>
                        </p:par>
                        <p:par>
                          <p:cTn id="44" fill="hold">
                            <p:stCondLst>
                              <p:cond delay="5000"/>
                            </p:stCondLst>
                            <p:childTnLst>
                              <p:par>
                                <p:cTn id="45" presetClass="entr" nodeType="afterEffect" presetSubtype="4" presetID="2" grpId="9" fill="hold">
                                  <p:stCondLst>
                                    <p:cond delay="500"/>
                                  </p:stCondLst>
                                  <p:iterate type="el" backwards="0">
                                    <p:tmAbs val="0"/>
                                  </p:iterate>
                                  <p:childTnLst>
                                    <p:set>
                                      <p:cBhvr>
                                        <p:cTn id="46" fill="hold"/>
                                        <p:tgtEl>
                                          <p:spTgt spid="5473"/>
                                        </p:tgtEl>
                                        <p:attrNameLst>
                                          <p:attrName>style.visibility</p:attrName>
                                        </p:attrNameLst>
                                      </p:cBhvr>
                                      <p:to>
                                        <p:strVal val="visible"/>
                                      </p:to>
                                    </p:set>
                                    <p:anim calcmode="lin" valueType="num">
                                      <p:cBhvr>
                                        <p:cTn id="47" dur="500" fill="hold"/>
                                        <p:tgtEl>
                                          <p:spTgt spid="5473"/>
                                        </p:tgtEl>
                                        <p:attrNameLst>
                                          <p:attrName>ppt_x</p:attrName>
                                        </p:attrNameLst>
                                      </p:cBhvr>
                                      <p:tavLst>
                                        <p:tav tm="0">
                                          <p:val>
                                            <p:strVal val="#ppt_x"/>
                                          </p:val>
                                        </p:tav>
                                        <p:tav tm="100000">
                                          <p:val>
                                            <p:strVal val="#ppt_x"/>
                                          </p:val>
                                        </p:tav>
                                      </p:tavLst>
                                    </p:anim>
                                    <p:anim calcmode="lin" valueType="num">
                                      <p:cBhvr>
                                        <p:cTn id="48" dur="500" fill="hold"/>
                                        <p:tgtEl>
                                          <p:spTgt spid="5473"/>
                                        </p:tgtEl>
                                        <p:attrNameLst>
                                          <p:attrName>ppt_y</p:attrName>
                                        </p:attrNameLst>
                                      </p:cBhvr>
                                      <p:tavLst>
                                        <p:tav tm="0">
                                          <p:val>
                                            <p:strVal val="1+#ppt_h/2"/>
                                          </p:val>
                                        </p:tav>
                                        <p:tav tm="100000">
                                          <p:val>
                                            <p:strVal val="#ppt_y"/>
                                          </p:val>
                                        </p:tav>
                                      </p:tavLst>
                                    </p:anim>
                                  </p:childTnLst>
                                </p:cTn>
                              </p:par>
                            </p:childTnLst>
                          </p:cTn>
                        </p:par>
                        <p:par>
                          <p:cTn id="49" fill="hold">
                            <p:stCondLst>
                              <p:cond delay="6000"/>
                            </p:stCondLst>
                            <p:childTnLst>
                              <p:par>
                                <p:cTn id="50" presetClass="entr" nodeType="afterEffect" presetSubtype="4" presetID="2" grpId="10" fill="hold">
                                  <p:stCondLst>
                                    <p:cond delay="500"/>
                                  </p:stCondLst>
                                  <p:iterate type="el" backwards="0">
                                    <p:tmAbs val="0"/>
                                  </p:iterate>
                                  <p:childTnLst>
                                    <p:set>
                                      <p:cBhvr>
                                        <p:cTn id="51" fill="hold"/>
                                        <p:tgtEl>
                                          <p:spTgt spid="5460"/>
                                        </p:tgtEl>
                                        <p:attrNameLst>
                                          <p:attrName>style.visibility</p:attrName>
                                        </p:attrNameLst>
                                      </p:cBhvr>
                                      <p:to>
                                        <p:strVal val="visible"/>
                                      </p:to>
                                    </p:set>
                                    <p:anim calcmode="lin" valueType="num">
                                      <p:cBhvr>
                                        <p:cTn id="52" dur="500" fill="hold"/>
                                        <p:tgtEl>
                                          <p:spTgt spid="5460"/>
                                        </p:tgtEl>
                                        <p:attrNameLst>
                                          <p:attrName>ppt_x</p:attrName>
                                        </p:attrNameLst>
                                      </p:cBhvr>
                                      <p:tavLst>
                                        <p:tav tm="0">
                                          <p:val>
                                            <p:strVal val="#ppt_x"/>
                                          </p:val>
                                        </p:tav>
                                        <p:tav tm="100000">
                                          <p:val>
                                            <p:strVal val="#ppt_x"/>
                                          </p:val>
                                        </p:tav>
                                      </p:tavLst>
                                    </p:anim>
                                    <p:anim calcmode="lin" valueType="num">
                                      <p:cBhvr>
                                        <p:cTn id="53" dur="500" fill="hold"/>
                                        <p:tgtEl>
                                          <p:spTgt spid="5460"/>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Class="entr" nodeType="clickEffect" presetSubtype="4" presetID="2" grpId="11" fill="hold">
                                  <p:stCondLst>
                                    <p:cond delay="0"/>
                                  </p:stCondLst>
                                  <p:iterate type="el" backwards="0">
                                    <p:tmAbs val="0"/>
                                  </p:iterate>
                                  <p:childTnLst>
                                    <p:set>
                                      <p:cBhvr>
                                        <p:cTn id="57" fill="hold"/>
                                        <p:tgtEl>
                                          <p:spTgt spid="5493"/>
                                        </p:tgtEl>
                                        <p:attrNameLst>
                                          <p:attrName>style.visibility</p:attrName>
                                        </p:attrNameLst>
                                      </p:cBhvr>
                                      <p:to>
                                        <p:strVal val="visible"/>
                                      </p:to>
                                    </p:set>
                                    <p:anim calcmode="lin" valueType="num">
                                      <p:cBhvr>
                                        <p:cTn id="58" dur="500" fill="hold"/>
                                        <p:tgtEl>
                                          <p:spTgt spid="5493"/>
                                        </p:tgtEl>
                                        <p:attrNameLst>
                                          <p:attrName>ppt_x</p:attrName>
                                        </p:attrNameLst>
                                      </p:cBhvr>
                                      <p:tavLst>
                                        <p:tav tm="0">
                                          <p:val>
                                            <p:strVal val="#ppt_x"/>
                                          </p:val>
                                        </p:tav>
                                        <p:tav tm="100000">
                                          <p:val>
                                            <p:strVal val="#ppt_x"/>
                                          </p:val>
                                        </p:tav>
                                      </p:tavLst>
                                    </p:anim>
                                    <p:anim calcmode="lin" valueType="num">
                                      <p:cBhvr>
                                        <p:cTn id="59" dur="500" fill="hold"/>
                                        <p:tgtEl>
                                          <p:spTgt spid="5493"/>
                                        </p:tgtEl>
                                        <p:attrNameLst>
                                          <p:attrName>ppt_y</p:attrName>
                                        </p:attrNameLst>
                                      </p:cBhvr>
                                      <p:tavLst>
                                        <p:tav tm="0">
                                          <p:val>
                                            <p:strVal val="1+#ppt_h/2"/>
                                          </p:val>
                                        </p:tav>
                                        <p:tav tm="100000">
                                          <p:val>
                                            <p:strVal val="#ppt_y"/>
                                          </p:val>
                                        </p:tav>
                                      </p:tavLst>
                                    </p:anim>
                                  </p:childTnLst>
                                </p:cTn>
                              </p:par>
                            </p:childTnLst>
                          </p:cTn>
                        </p:par>
                        <p:par>
                          <p:cTn id="60" fill="hold">
                            <p:stCondLst>
                              <p:cond delay="500"/>
                            </p:stCondLst>
                            <p:childTnLst>
                              <p:par>
                                <p:cTn id="61" presetClass="entr" nodeType="afterEffect" presetSubtype="4" presetID="2" grpId="12" fill="hold">
                                  <p:stCondLst>
                                    <p:cond delay="0"/>
                                  </p:stCondLst>
                                  <p:iterate type="el" backwards="0">
                                    <p:tmAbs val="0"/>
                                  </p:iterate>
                                  <p:childTnLst>
                                    <p:set>
                                      <p:cBhvr>
                                        <p:cTn id="62" fill="hold"/>
                                        <p:tgtEl>
                                          <p:spTgt spid="5494"/>
                                        </p:tgtEl>
                                        <p:attrNameLst>
                                          <p:attrName>style.visibility</p:attrName>
                                        </p:attrNameLst>
                                      </p:cBhvr>
                                      <p:to>
                                        <p:strVal val="visible"/>
                                      </p:to>
                                    </p:set>
                                    <p:anim calcmode="lin" valueType="num">
                                      <p:cBhvr>
                                        <p:cTn id="63" dur="500" fill="hold"/>
                                        <p:tgtEl>
                                          <p:spTgt spid="5494"/>
                                        </p:tgtEl>
                                        <p:attrNameLst>
                                          <p:attrName>ppt_x</p:attrName>
                                        </p:attrNameLst>
                                      </p:cBhvr>
                                      <p:tavLst>
                                        <p:tav tm="0">
                                          <p:val>
                                            <p:strVal val="#ppt_x"/>
                                          </p:val>
                                        </p:tav>
                                        <p:tav tm="100000">
                                          <p:val>
                                            <p:strVal val="#ppt_x"/>
                                          </p:val>
                                        </p:tav>
                                      </p:tavLst>
                                    </p:anim>
                                    <p:anim calcmode="lin" valueType="num">
                                      <p:cBhvr>
                                        <p:cTn id="64" dur="500" fill="hold"/>
                                        <p:tgtEl>
                                          <p:spTgt spid="5494"/>
                                        </p:tgtEl>
                                        <p:attrNameLst>
                                          <p:attrName>ppt_y</p:attrName>
                                        </p:attrNameLst>
                                      </p:cBhvr>
                                      <p:tavLst>
                                        <p:tav tm="0">
                                          <p:val>
                                            <p:strVal val="1+#ppt_h/2"/>
                                          </p:val>
                                        </p:tav>
                                        <p:tav tm="100000">
                                          <p:val>
                                            <p:strVal val="#ppt_y"/>
                                          </p:val>
                                        </p:tav>
                                      </p:tavLst>
                                    </p:anim>
                                  </p:childTnLst>
                                </p:cTn>
                              </p:par>
                            </p:childTnLst>
                          </p:cTn>
                        </p:par>
                        <p:par>
                          <p:cTn id="65" fill="hold">
                            <p:stCondLst>
                              <p:cond delay="1000"/>
                            </p:stCondLst>
                            <p:childTnLst>
                              <p:par>
                                <p:cTn id="66" presetClass="entr" nodeType="afterEffect" presetSubtype="4" presetID="2" grpId="13" fill="hold">
                                  <p:stCondLst>
                                    <p:cond delay="0"/>
                                  </p:stCondLst>
                                  <p:iterate type="el" backwards="0">
                                    <p:tmAbs val="0"/>
                                  </p:iterate>
                                  <p:childTnLst>
                                    <p:set>
                                      <p:cBhvr>
                                        <p:cTn id="67" fill="hold"/>
                                        <p:tgtEl>
                                          <p:spTgt spid="5478"/>
                                        </p:tgtEl>
                                        <p:attrNameLst>
                                          <p:attrName>style.visibility</p:attrName>
                                        </p:attrNameLst>
                                      </p:cBhvr>
                                      <p:to>
                                        <p:strVal val="visible"/>
                                      </p:to>
                                    </p:set>
                                    <p:anim calcmode="lin" valueType="num">
                                      <p:cBhvr>
                                        <p:cTn id="68" dur="500" fill="hold"/>
                                        <p:tgtEl>
                                          <p:spTgt spid="5478"/>
                                        </p:tgtEl>
                                        <p:attrNameLst>
                                          <p:attrName>ppt_x</p:attrName>
                                        </p:attrNameLst>
                                      </p:cBhvr>
                                      <p:tavLst>
                                        <p:tav tm="0">
                                          <p:val>
                                            <p:strVal val="#ppt_x"/>
                                          </p:val>
                                        </p:tav>
                                        <p:tav tm="100000">
                                          <p:val>
                                            <p:strVal val="#ppt_x"/>
                                          </p:val>
                                        </p:tav>
                                      </p:tavLst>
                                    </p:anim>
                                    <p:anim calcmode="lin" valueType="num">
                                      <p:cBhvr>
                                        <p:cTn id="69" dur="500" fill="hold"/>
                                        <p:tgtEl>
                                          <p:spTgt spid="5478"/>
                                        </p:tgtEl>
                                        <p:attrNameLst>
                                          <p:attrName>ppt_y</p:attrName>
                                        </p:attrNameLst>
                                      </p:cBhvr>
                                      <p:tavLst>
                                        <p:tav tm="0">
                                          <p:val>
                                            <p:strVal val="1+#ppt_h/2"/>
                                          </p:val>
                                        </p:tav>
                                        <p:tav tm="100000">
                                          <p:val>
                                            <p:strVal val="#ppt_y"/>
                                          </p:val>
                                        </p:tav>
                                      </p:tavLst>
                                    </p:anim>
                                  </p:childTnLst>
                                </p:cTn>
                              </p:par>
                            </p:childTnLst>
                          </p:cTn>
                        </p:par>
                        <p:par>
                          <p:cTn id="70" fill="hold">
                            <p:stCondLst>
                              <p:cond delay="1500"/>
                            </p:stCondLst>
                            <p:childTnLst>
                              <p:par>
                                <p:cTn id="71" presetClass="entr" nodeType="afterEffect" presetID="9" grpId="14" fill="hold">
                                  <p:stCondLst>
                                    <p:cond delay="500"/>
                                  </p:stCondLst>
                                  <p:iterate type="el" backwards="0">
                                    <p:tmAbs val="0"/>
                                  </p:iterate>
                                  <p:childTnLst>
                                    <p:set>
                                      <p:cBhvr>
                                        <p:cTn id="72" fill="hold"/>
                                        <p:tgtEl>
                                          <p:spTgt spid="5497"/>
                                        </p:tgtEl>
                                        <p:attrNameLst>
                                          <p:attrName>style.visibility</p:attrName>
                                        </p:attrNameLst>
                                      </p:cBhvr>
                                      <p:to>
                                        <p:strVal val="visible"/>
                                      </p:to>
                                    </p:set>
                                    <p:animEffect filter="dissolve" transition="in">
                                      <p:cBhvr>
                                        <p:cTn id="73" dur="500"/>
                                        <p:tgtEl>
                                          <p:spTgt spid="5497"/>
                                        </p:tgtEl>
                                      </p:cBhvr>
                                    </p:animEffect>
                                  </p:childTnLst>
                                </p:cTn>
                              </p:par>
                            </p:childTnLst>
                          </p:cTn>
                        </p:par>
                        <p:par>
                          <p:cTn id="74" fill="hold">
                            <p:stCondLst>
                              <p:cond delay="2500"/>
                            </p:stCondLst>
                            <p:childTnLst>
                              <p:par>
                                <p:cTn id="75" presetClass="entr" nodeType="afterEffect" presetID="9" grpId="15" fill="hold">
                                  <p:stCondLst>
                                    <p:cond delay="500"/>
                                  </p:stCondLst>
                                  <p:iterate type="el" backwards="0">
                                    <p:tmAbs val="0"/>
                                  </p:iterate>
                                  <p:childTnLst>
                                    <p:set>
                                      <p:cBhvr>
                                        <p:cTn id="76" fill="hold"/>
                                        <p:tgtEl>
                                          <p:spTgt spid="5498"/>
                                        </p:tgtEl>
                                        <p:attrNameLst>
                                          <p:attrName>style.visibility</p:attrName>
                                        </p:attrNameLst>
                                      </p:cBhvr>
                                      <p:to>
                                        <p:strVal val="visible"/>
                                      </p:to>
                                    </p:set>
                                    <p:animEffect filter="dissolve" transition="in">
                                      <p:cBhvr>
                                        <p:cTn id="77" dur="500"/>
                                        <p:tgtEl>
                                          <p:spTgt spid="5498"/>
                                        </p:tgtEl>
                                      </p:cBhvr>
                                    </p:animEffect>
                                  </p:childTnLst>
                                </p:cTn>
                              </p:par>
                            </p:childTnLst>
                          </p:cTn>
                        </p:par>
                        <p:par>
                          <p:cTn id="78" fill="hold">
                            <p:stCondLst>
                              <p:cond delay="3500"/>
                            </p:stCondLst>
                            <p:childTnLst>
                              <p:par>
                                <p:cTn id="79" presetClass="entr" nodeType="afterEffect" presetID="9" grpId="16" fill="hold">
                                  <p:stCondLst>
                                    <p:cond delay="500"/>
                                  </p:stCondLst>
                                  <p:iterate type="el" backwards="0">
                                    <p:tmAbs val="0"/>
                                  </p:iterate>
                                  <p:childTnLst>
                                    <p:set>
                                      <p:cBhvr>
                                        <p:cTn id="80" fill="hold"/>
                                        <p:tgtEl>
                                          <p:spTgt spid="5499"/>
                                        </p:tgtEl>
                                        <p:attrNameLst>
                                          <p:attrName>style.visibility</p:attrName>
                                        </p:attrNameLst>
                                      </p:cBhvr>
                                      <p:to>
                                        <p:strVal val="visible"/>
                                      </p:to>
                                    </p:set>
                                    <p:animEffect filter="dissolve" transition="in">
                                      <p:cBhvr>
                                        <p:cTn id="81" dur="500"/>
                                        <p:tgtEl>
                                          <p:spTgt spid="5499"/>
                                        </p:tgtEl>
                                      </p:cBhvr>
                                    </p:animEffect>
                                  </p:childTnLst>
                                </p:cTn>
                              </p:par>
                            </p:childTnLst>
                          </p:cTn>
                        </p:par>
                        <p:par>
                          <p:cTn id="82" fill="hold">
                            <p:stCondLst>
                              <p:cond delay="4500"/>
                            </p:stCondLst>
                            <p:childTnLst>
                              <p:par>
                                <p:cTn id="83" presetClass="entr" nodeType="afterEffect" presetID="9" grpId="17" fill="hold">
                                  <p:stCondLst>
                                    <p:cond delay="500"/>
                                  </p:stCondLst>
                                  <p:iterate type="el" backwards="0">
                                    <p:tmAbs val="0"/>
                                  </p:iterate>
                                  <p:childTnLst>
                                    <p:set>
                                      <p:cBhvr>
                                        <p:cTn id="84" fill="hold"/>
                                        <p:tgtEl>
                                          <p:spTgt spid="5500"/>
                                        </p:tgtEl>
                                        <p:attrNameLst>
                                          <p:attrName>style.visibility</p:attrName>
                                        </p:attrNameLst>
                                      </p:cBhvr>
                                      <p:to>
                                        <p:strVal val="visible"/>
                                      </p:to>
                                    </p:set>
                                    <p:animEffect filter="dissolve" transition="in">
                                      <p:cBhvr>
                                        <p:cTn id="85" dur="500"/>
                                        <p:tgtEl>
                                          <p:spTgt spid="5500"/>
                                        </p:tgtEl>
                                      </p:cBhvr>
                                    </p:animEffect>
                                  </p:childTnLst>
                                </p:cTn>
                              </p:par>
                            </p:childTnLst>
                          </p:cTn>
                        </p:par>
                        <p:par>
                          <p:cTn id="86" fill="hold">
                            <p:stCondLst>
                              <p:cond delay="5500"/>
                            </p:stCondLst>
                            <p:childTnLst>
                              <p:par>
                                <p:cTn id="87" presetClass="entr" nodeType="afterEffect" presetID="9" grpId="18" fill="hold">
                                  <p:stCondLst>
                                    <p:cond delay="500"/>
                                  </p:stCondLst>
                                  <p:iterate type="el" backwards="0">
                                    <p:tmAbs val="0"/>
                                  </p:iterate>
                                  <p:childTnLst>
                                    <p:set>
                                      <p:cBhvr>
                                        <p:cTn id="88" fill="hold"/>
                                        <p:tgtEl>
                                          <p:spTgt spid="5501"/>
                                        </p:tgtEl>
                                        <p:attrNameLst>
                                          <p:attrName>style.visibility</p:attrName>
                                        </p:attrNameLst>
                                      </p:cBhvr>
                                      <p:to>
                                        <p:strVal val="visible"/>
                                      </p:to>
                                    </p:set>
                                    <p:animEffect filter="dissolve" transition="in">
                                      <p:cBhvr>
                                        <p:cTn id="89" dur="500"/>
                                        <p:tgtEl>
                                          <p:spTgt spid="5501"/>
                                        </p:tgtEl>
                                      </p:cBhvr>
                                    </p:animEffect>
                                  </p:childTnLst>
                                </p:cTn>
                              </p:par>
                            </p:childTnLst>
                          </p:cTn>
                        </p:par>
                        <p:par>
                          <p:cTn id="90" fill="hold">
                            <p:stCondLst>
                              <p:cond delay="6500"/>
                            </p:stCondLst>
                            <p:childTnLst>
                              <p:par>
                                <p:cTn id="91" presetClass="entr" nodeType="afterEffect" presetID="9" grpId="19" fill="hold">
                                  <p:stCondLst>
                                    <p:cond delay="500"/>
                                  </p:stCondLst>
                                  <p:iterate type="el" backwards="0">
                                    <p:tmAbs val="0"/>
                                  </p:iterate>
                                  <p:childTnLst>
                                    <p:set>
                                      <p:cBhvr>
                                        <p:cTn id="92" fill="hold"/>
                                        <p:tgtEl>
                                          <p:spTgt spid="5502"/>
                                        </p:tgtEl>
                                        <p:attrNameLst>
                                          <p:attrName>style.visibility</p:attrName>
                                        </p:attrNameLst>
                                      </p:cBhvr>
                                      <p:to>
                                        <p:strVal val="visible"/>
                                      </p:to>
                                    </p:set>
                                    <p:animEffect filter="dissolve" transition="in">
                                      <p:cBhvr>
                                        <p:cTn id="93" dur="500"/>
                                        <p:tgtEl>
                                          <p:spTgt spid="5502"/>
                                        </p:tgtEl>
                                      </p:cBhvr>
                                    </p:animEffect>
                                  </p:childTnLst>
                                </p:cTn>
                              </p:par>
                            </p:childTnLst>
                          </p:cTn>
                        </p:par>
                      </p:childTnLst>
                    </p:cTn>
                  </p:par>
                  <p:par>
                    <p:cTn id="94" fill="hold">
                      <p:stCondLst>
                        <p:cond delay="indefinite"/>
                      </p:stCondLst>
                      <p:childTnLst>
                        <p:par>
                          <p:cTn id="95" fill="hold">
                            <p:stCondLst>
                              <p:cond delay="0"/>
                            </p:stCondLst>
                            <p:childTnLst>
                              <p:par>
                                <p:cTn id="96" presetClass="entr" nodeType="clickEffect" presetID="9" grpId="20" fill="hold">
                                  <p:stCondLst>
                                    <p:cond delay="0"/>
                                  </p:stCondLst>
                                  <p:iterate type="el" backwards="0">
                                    <p:tmAbs val="0"/>
                                  </p:iterate>
                                  <p:childTnLst>
                                    <p:set>
                                      <p:cBhvr>
                                        <p:cTn id="97" fill="hold"/>
                                        <p:tgtEl>
                                          <p:spTgt spid="5492"/>
                                        </p:tgtEl>
                                        <p:attrNameLst>
                                          <p:attrName>style.visibility</p:attrName>
                                        </p:attrNameLst>
                                      </p:cBhvr>
                                      <p:to>
                                        <p:strVal val="visible"/>
                                      </p:to>
                                    </p:set>
                                    <p:animEffect filter="dissolve" transition="in">
                                      <p:cBhvr>
                                        <p:cTn id="98" dur="500"/>
                                        <p:tgtEl>
                                          <p:spTgt spid="5492"/>
                                        </p:tgtEl>
                                      </p:cBhvr>
                                    </p:animEffect>
                                  </p:childTnLst>
                                </p:cTn>
                              </p:par>
                            </p:childTnLst>
                          </p:cTn>
                        </p:par>
                        <p:par>
                          <p:cTn id="99" fill="hold">
                            <p:stCondLst>
                              <p:cond delay="500"/>
                            </p:stCondLst>
                            <p:childTnLst>
                              <p:par>
                                <p:cTn id="100" presetClass="entr" nodeType="afterEffect" presetID="9" grpId="21" fill="hold">
                                  <p:stCondLst>
                                    <p:cond delay="0"/>
                                  </p:stCondLst>
                                  <p:iterate type="el" backwards="0">
                                    <p:tmAbs val="0"/>
                                  </p:iterate>
                                  <p:childTnLst>
                                    <p:set>
                                      <p:cBhvr>
                                        <p:cTn id="101" fill="hold"/>
                                        <p:tgtEl>
                                          <p:spTgt spid="5496"/>
                                        </p:tgtEl>
                                        <p:attrNameLst>
                                          <p:attrName>style.visibility</p:attrName>
                                        </p:attrNameLst>
                                      </p:cBhvr>
                                      <p:to>
                                        <p:strVal val="visible"/>
                                      </p:to>
                                    </p:set>
                                    <p:animEffect filter="dissolve" transition="in">
                                      <p:cBhvr>
                                        <p:cTn id="102" dur="500"/>
                                        <p:tgtEl>
                                          <p:spTgt spid="5496"/>
                                        </p:tgtEl>
                                      </p:cBhvr>
                                    </p:animEffect>
                                  </p:childTnLst>
                                </p:cTn>
                              </p:par>
                            </p:childTnLst>
                          </p:cTn>
                        </p:par>
                        <p:par>
                          <p:cTn id="103" fill="hold">
                            <p:stCondLst>
                              <p:cond delay="1000"/>
                            </p:stCondLst>
                            <p:childTnLst>
                              <p:par>
                                <p:cTn id="104" presetClass="entr" nodeType="afterEffect" presetID="9" grpId="22" fill="hold">
                                  <p:stCondLst>
                                    <p:cond delay="0"/>
                                  </p:stCondLst>
                                  <p:iterate type="el" backwards="0">
                                    <p:tmAbs val="0"/>
                                  </p:iterate>
                                  <p:childTnLst>
                                    <p:set>
                                      <p:cBhvr>
                                        <p:cTn id="105" fill="hold"/>
                                        <p:tgtEl>
                                          <p:spTgt spid="5468"/>
                                        </p:tgtEl>
                                        <p:attrNameLst>
                                          <p:attrName>style.visibility</p:attrName>
                                        </p:attrNameLst>
                                      </p:cBhvr>
                                      <p:to>
                                        <p:strVal val="visible"/>
                                      </p:to>
                                    </p:set>
                                    <p:animEffect filter="dissolve" transition="in">
                                      <p:cBhvr>
                                        <p:cTn id="106" dur="500"/>
                                        <p:tgtEl>
                                          <p:spTgt spid="5468"/>
                                        </p:tgtEl>
                                      </p:cBhvr>
                                    </p:animEffect>
                                  </p:childTnLst>
                                </p:cTn>
                              </p:par>
                            </p:childTnLst>
                          </p:cTn>
                        </p:par>
                        <p:par>
                          <p:cTn id="107" fill="hold">
                            <p:stCondLst>
                              <p:cond delay="1500"/>
                            </p:stCondLst>
                            <p:childTnLst>
                              <p:par>
                                <p:cTn id="108" presetClass="entr" nodeType="afterEffect" presetSubtype="16" presetID="23" grpId="23" fill="hold">
                                  <p:stCondLst>
                                    <p:cond delay="500"/>
                                  </p:stCondLst>
                                  <p:iterate type="el" backwards="0">
                                    <p:tmAbs val="0"/>
                                  </p:iterate>
                                  <p:childTnLst>
                                    <p:set>
                                      <p:cBhvr>
                                        <p:cTn id="109" fill="hold"/>
                                        <p:tgtEl>
                                          <p:spTgt spid="5503"/>
                                        </p:tgtEl>
                                        <p:attrNameLst>
                                          <p:attrName>style.visibility</p:attrName>
                                        </p:attrNameLst>
                                      </p:cBhvr>
                                      <p:to>
                                        <p:strVal val="visible"/>
                                      </p:to>
                                    </p:set>
                                    <p:anim calcmode="lin" valueType="num">
                                      <p:cBhvr>
                                        <p:cTn id="110" dur="500" fill="hold"/>
                                        <p:tgtEl>
                                          <p:spTgt spid="5503"/>
                                        </p:tgtEl>
                                        <p:attrNameLst>
                                          <p:attrName>ppt_w</p:attrName>
                                        </p:attrNameLst>
                                      </p:cBhvr>
                                      <p:tavLst>
                                        <p:tav tm="0">
                                          <p:val>
                                            <p:fltVal val="0"/>
                                          </p:val>
                                        </p:tav>
                                        <p:tav tm="100000">
                                          <p:val>
                                            <p:strVal val="#ppt_w"/>
                                          </p:val>
                                        </p:tav>
                                      </p:tavLst>
                                    </p:anim>
                                    <p:anim calcmode="lin" valueType="num">
                                      <p:cBhvr>
                                        <p:cTn id="111" dur="500" fill="hold"/>
                                        <p:tgtEl>
                                          <p:spTgt spid="5503"/>
                                        </p:tgtEl>
                                        <p:attrNameLst>
                                          <p:attrName>ppt_h</p:attrName>
                                        </p:attrNameLst>
                                      </p:cBhvr>
                                      <p:tavLst>
                                        <p:tav tm="0">
                                          <p:val>
                                            <p:fltVal val="0"/>
                                          </p:val>
                                        </p:tav>
                                        <p:tav tm="100000">
                                          <p:val>
                                            <p:strVal val="#ppt_h"/>
                                          </p:val>
                                        </p:tav>
                                      </p:tavLst>
                                    </p:anim>
                                  </p:childTnLst>
                                </p:cTn>
                              </p:par>
                            </p:childTnLst>
                          </p:cTn>
                        </p:par>
                        <p:par>
                          <p:cTn id="112" fill="hold">
                            <p:stCondLst>
                              <p:cond delay="2500"/>
                            </p:stCondLst>
                            <p:childTnLst>
                              <p:par>
                                <p:cTn id="113" presetClass="entr" nodeType="afterEffect" presetSubtype="16" presetID="23" grpId="24" fill="hold">
                                  <p:stCondLst>
                                    <p:cond delay="500"/>
                                  </p:stCondLst>
                                  <p:iterate type="el" backwards="0">
                                    <p:tmAbs val="0"/>
                                  </p:iterate>
                                  <p:childTnLst>
                                    <p:set>
                                      <p:cBhvr>
                                        <p:cTn id="114" fill="hold"/>
                                        <p:tgtEl>
                                          <p:spTgt spid="5505"/>
                                        </p:tgtEl>
                                        <p:attrNameLst>
                                          <p:attrName>style.visibility</p:attrName>
                                        </p:attrNameLst>
                                      </p:cBhvr>
                                      <p:to>
                                        <p:strVal val="visible"/>
                                      </p:to>
                                    </p:set>
                                    <p:anim calcmode="lin" valueType="num">
                                      <p:cBhvr>
                                        <p:cTn id="115" dur="500" fill="hold"/>
                                        <p:tgtEl>
                                          <p:spTgt spid="5505"/>
                                        </p:tgtEl>
                                        <p:attrNameLst>
                                          <p:attrName>ppt_w</p:attrName>
                                        </p:attrNameLst>
                                      </p:cBhvr>
                                      <p:tavLst>
                                        <p:tav tm="0">
                                          <p:val>
                                            <p:fltVal val="0"/>
                                          </p:val>
                                        </p:tav>
                                        <p:tav tm="100000">
                                          <p:val>
                                            <p:strVal val="#ppt_w"/>
                                          </p:val>
                                        </p:tav>
                                      </p:tavLst>
                                    </p:anim>
                                    <p:anim calcmode="lin" valueType="num">
                                      <p:cBhvr>
                                        <p:cTn id="116" dur="500" fill="hold"/>
                                        <p:tgtEl>
                                          <p:spTgt spid="5505"/>
                                        </p:tgtEl>
                                        <p:attrNameLst>
                                          <p:attrName>ppt_h</p:attrName>
                                        </p:attrNameLst>
                                      </p:cBhvr>
                                      <p:tavLst>
                                        <p:tav tm="0">
                                          <p:val>
                                            <p:fltVal val="0"/>
                                          </p:val>
                                        </p:tav>
                                        <p:tav tm="100000">
                                          <p:val>
                                            <p:strVal val="#ppt_h"/>
                                          </p:val>
                                        </p:tav>
                                      </p:tavLst>
                                    </p:anim>
                                  </p:childTnLst>
                                </p:cTn>
                              </p:par>
                            </p:childTnLst>
                          </p:cTn>
                        </p:par>
                        <p:par>
                          <p:cTn id="117" fill="hold">
                            <p:stCondLst>
                              <p:cond delay="3500"/>
                            </p:stCondLst>
                            <p:childTnLst>
                              <p:par>
                                <p:cTn id="118" presetClass="entr" nodeType="afterEffect" presetSubtype="16" presetID="23" grpId="25" fill="hold">
                                  <p:stCondLst>
                                    <p:cond delay="500"/>
                                  </p:stCondLst>
                                  <p:iterate type="el" backwards="0">
                                    <p:tmAbs val="0"/>
                                  </p:iterate>
                                  <p:childTnLst>
                                    <p:set>
                                      <p:cBhvr>
                                        <p:cTn id="119" fill="hold"/>
                                        <p:tgtEl>
                                          <p:spTgt spid="5506"/>
                                        </p:tgtEl>
                                        <p:attrNameLst>
                                          <p:attrName>style.visibility</p:attrName>
                                        </p:attrNameLst>
                                      </p:cBhvr>
                                      <p:to>
                                        <p:strVal val="visible"/>
                                      </p:to>
                                    </p:set>
                                    <p:anim calcmode="lin" valueType="num">
                                      <p:cBhvr>
                                        <p:cTn id="120" dur="500" fill="hold"/>
                                        <p:tgtEl>
                                          <p:spTgt spid="5506"/>
                                        </p:tgtEl>
                                        <p:attrNameLst>
                                          <p:attrName>ppt_w</p:attrName>
                                        </p:attrNameLst>
                                      </p:cBhvr>
                                      <p:tavLst>
                                        <p:tav tm="0">
                                          <p:val>
                                            <p:fltVal val="0"/>
                                          </p:val>
                                        </p:tav>
                                        <p:tav tm="100000">
                                          <p:val>
                                            <p:strVal val="#ppt_w"/>
                                          </p:val>
                                        </p:tav>
                                      </p:tavLst>
                                    </p:anim>
                                    <p:anim calcmode="lin" valueType="num">
                                      <p:cBhvr>
                                        <p:cTn id="121" dur="500" fill="hold"/>
                                        <p:tgtEl>
                                          <p:spTgt spid="5506"/>
                                        </p:tgtEl>
                                        <p:attrNameLst>
                                          <p:attrName>ppt_h</p:attrName>
                                        </p:attrNameLst>
                                      </p:cBhvr>
                                      <p:tavLst>
                                        <p:tav tm="0">
                                          <p:val>
                                            <p:fltVal val="0"/>
                                          </p:val>
                                        </p:tav>
                                        <p:tav tm="100000">
                                          <p:val>
                                            <p:strVal val="#ppt_h"/>
                                          </p:val>
                                        </p:tav>
                                      </p:tavLst>
                                    </p:anim>
                                  </p:childTnLst>
                                </p:cTn>
                              </p:par>
                            </p:childTnLst>
                          </p:cTn>
                        </p:par>
                        <p:par>
                          <p:cTn id="122" fill="hold">
                            <p:stCondLst>
                              <p:cond delay="4500"/>
                            </p:stCondLst>
                            <p:childTnLst>
                              <p:par>
                                <p:cTn id="123" presetClass="entr" nodeType="afterEffect" presetSubtype="16" presetID="23" grpId="26" fill="hold">
                                  <p:stCondLst>
                                    <p:cond delay="500"/>
                                  </p:stCondLst>
                                  <p:iterate type="el" backwards="0">
                                    <p:tmAbs val="0"/>
                                  </p:iterate>
                                  <p:childTnLst>
                                    <p:set>
                                      <p:cBhvr>
                                        <p:cTn id="124" fill="hold"/>
                                        <p:tgtEl>
                                          <p:spTgt spid="5507"/>
                                        </p:tgtEl>
                                        <p:attrNameLst>
                                          <p:attrName>style.visibility</p:attrName>
                                        </p:attrNameLst>
                                      </p:cBhvr>
                                      <p:to>
                                        <p:strVal val="visible"/>
                                      </p:to>
                                    </p:set>
                                    <p:anim calcmode="lin" valueType="num">
                                      <p:cBhvr>
                                        <p:cTn id="125" dur="500" fill="hold"/>
                                        <p:tgtEl>
                                          <p:spTgt spid="5507"/>
                                        </p:tgtEl>
                                        <p:attrNameLst>
                                          <p:attrName>ppt_w</p:attrName>
                                        </p:attrNameLst>
                                      </p:cBhvr>
                                      <p:tavLst>
                                        <p:tav tm="0">
                                          <p:val>
                                            <p:fltVal val="0"/>
                                          </p:val>
                                        </p:tav>
                                        <p:tav tm="100000">
                                          <p:val>
                                            <p:strVal val="#ppt_w"/>
                                          </p:val>
                                        </p:tav>
                                      </p:tavLst>
                                    </p:anim>
                                    <p:anim calcmode="lin" valueType="num">
                                      <p:cBhvr>
                                        <p:cTn id="126" dur="500" fill="hold"/>
                                        <p:tgtEl>
                                          <p:spTgt spid="5507"/>
                                        </p:tgtEl>
                                        <p:attrNameLst>
                                          <p:attrName>ppt_h</p:attrName>
                                        </p:attrNameLst>
                                      </p:cBhvr>
                                      <p:tavLst>
                                        <p:tav tm="0">
                                          <p:val>
                                            <p:fltVal val="0"/>
                                          </p:val>
                                        </p:tav>
                                        <p:tav tm="100000">
                                          <p:val>
                                            <p:strVal val="#ppt_h"/>
                                          </p:val>
                                        </p:tav>
                                      </p:tavLst>
                                    </p:anim>
                                  </p:childTnLst>
                                </p:cTn>
                              </p:par>
                            </p:childTnLst>
                          </p:cTn>
                        </p:par>
                        <p:par>
                          <p:cTn id="127" fill="hold">
                            <p:stCondLst>
                              <p:cond delay="5500"/>
                            </p:stCondLst>
                            <p:childTnLst>
                              <p:par>
                                <p:cTn id="128" presetClass="entr" nodeType="afterEffect" presetSubtype="16" presetID="23" grpId="27" fill="hold">
                                  <p:stCondLst>
                                    <p:cond delay="500"/>
                                  </p:stCondLst>
                                  <p:iterate type="el" backwards="0">
                                    <p:tmAbs val="0"/>
                                  </p:iterate>
                                  <p:childTnLst>
                                    <p:set>
                                      <p:cBhvr>
                                        <p:cTn id="129" fill="hold"/>
                                        <p:tgtEl>
                                          <p:spTgt spid="5508"/>
                                        </p:tgtEl>
                                        <p:attrNameLst>
                                          <p:attrName>style.visibility</p:attrName>
                                        </p:attrNameLst>
                                      </p:cBhvr>
                                      <p:to>
                                        <p:strVal val="visible"/>
                                      </p:to>
                                    </p:set>
                                    <p:anim calcmode="lin" valueType="num">
                                      <p:cBhvr>
                                        <p:cTn id="130" dur="500" fill="hold"/>
                                        <p:tgtEl>
                                          <p:spTgt spid="5508"/>
                                        </p:tgtEl>
                                        <p:attrNameLst>
                                          <p:attrName>ppt_w</p:attrName>
                                        </p:attrNameLst>
                                      </p:cBhvr>
                                      <p:tavLst>
                                        <p:tav tm="0">
                                          <p:val>
                                            <p:fltVal val="0"/>
                                          </p:val>
                                        </p:tav>
                                        <p:tav tm="100000">
                                          <p:val>
                                            <p:strVal val="#ppt_w"/>
                                          </p:val>
                                        </p:tav>
                                      </p:tavLst>
                                    </p:anim>
                                    <p:anim calcmode="lin" valueType="num">
                                      <p:cBhvr>
                                        <p:cTn id="131" dur="500" fill="hold"/>
                                        <p:tgtEl>
                                          <p:spTgt spid="5508"/>
                                        </p:tgtEl>
                                        <p:attrNameLst>
                                          <p:attrName>ppt_h</p:attrName>
                                        </p:attrNameLst>
                                      </p:cBhvr>
                                      <p:tavLst>
                                        <p:tav tm="0">
                                          <p:val>
                                            <p:fltVal val="0"/>
                                          </p:val>
                                        </p:tav>
                                        <p:tav tm="100000">
                                          <p:val>
                                            <p:strVal val="#ppt_h"/>
                                          </p:val>
                                        </p:tav>
                                      </p:tavLst>
                                    </p:anim>
                                  </p:childTnLst>
                                </p:cTn>
                              </p:par>
                            </p:childTnLst>
                          </p:cTn>
                        </p:par>
                        <p:par>
                          <p:cTn id="132" fill="hold">
                            <p:stCondLst>
                              <p:cond delay="6500"/>
                            </p:stCondLst>
                            <p:childTnLst>
                              <p:par>
                                <p:cTn id="133" presetClass="entr" nodeType="afterEffect" presetSubtype="16" presetID="23" grpId="28" fill="hold">
                                  <p:stCondLst>
                                    <p:cond delay="500"/>
                                  </p:stCondLst>
                                  <p:iterate type="el" backwards="0">
                                    <p:tmAbs val="0"/>
                                  </p:iterate>
                                  <p:childTnLst>
                                    <p:set>
                                      <p:cBhvr>
                                        <p:cTn id="134" fill="hold"/>
                                        <p:tgtEl>
                                          <p:spTgt spid="5504"/>
                                        </p:tgtEl>
                                        <p:attrNameLst>
                                          <p:attrName>style.visibility</p:attrName>
                                        </p:attrNameLst>
                                      </p:cBhvr>
                                      <p:to>
                                        <p:strVal val="visible"/>
                                      </p:to>
                                    </p:set>
                                    <p:anim calcmode="lin" valueType="num">
                                      <p:cBhvr>
                                        <p:cTn id="135" dur="500" fill="hold"/>
                                        <p:tgtEl>
                                          <p:spTgt spid="5504"/>
                                        </p:tgtEl>
                                        <p:attrNameLst>
                                          <p:attrName>ppt_w</p:attrName>
                                        </p:attrNameLst>
                                      </p:cBhvr>
                                      <p:tavLst>
                                        <p:tav tm="0">
                                          <p:val>
                                            <p:fltVal val="0"/>
                                          </p:val>
                                        </p:tav>
                                        <p:tav tm="100000">
                                          <p:val>
                                            <p:strVal val="#ppt_w"/>
                                          </p:val>
                                        </p:tav>
                                      </p:tavLst>
                                    </p:anim>
                                    <p:anim calcmode="lin" valueType="num">
                                      <p:cBhvr>
                                        <p:cTn id="136" dur="500" fill="hold"/>
                                        <p:tgtEl>
                                          <p:spTgt spid="5504"/>
                                        </p:tgtEl>
                                        <p:attrNameLst>
                                          <p:attrName>ppt_h</p:attrName>
                                        </p:attrNameLst>
                                      </p:cBhvr>
                                      <p:tavLst>
                                        <p:tav tm="0">
                                          <p:val>
                                            <p:fltVal val="0"/>
                                          </p:val>
                                        </p:tav>
                                        <p:tav tm="100000">
                                          <p:val>
                                            <p:strVal val="#ppt_h"/>
                                          </p:val>
                                        </p:tav>
                                      </p:tavLst>
                                    </p:anim>
                                  </p:childTnLst>
                                </p:cTn>
                              </p:par>
                            </p:childTnLst>
                          </p:cTn>
                        </p:par>
                      </p:childTnLst>
                    </p:cTn>
                  </p:par>
                  <p:par>
                    <p:cTn id="137" fill="hold">
                      <p:stCondLst>
                        <p:cond delay="indefinite"/>
                      </p:stCondLst>
                      <p:childTnLst>
                        <p:par>
                          <p:cTn id="138" fill="hold">
                            <p:stCondLst>
                              <p:cond delay="0"/>
                            </p:stCondLst>
                            <p:childTnLst>
                              <p:par>
                                <p:cTn id="139" presetClass="entr" nodeType="clickEffect" presetSubtype="4" presetID="2" grpId="29" fill="hold">
                                  <p:stCondLst>
                                    <p:cond delay="0"/>
                                  </p:stCondLst>
                                  <p:iterate type="el" backwards="0">
                                    <p:tmAbs val="0"/>
                                  </p:iterate>
                                  <p:childTnLst>
                                    <p:set>
                                      <p:cBhvr>
                                        <p:cTn id="140" fill="hold"/>
                                        <p:tgtEl>
                                          <p:spTgt spid="5491"/>
                                        </p:tgtEl>
                                        <p:attrNameLst>
                                          <p:attrName>style.visibility</p:attrName>
                                        </p:attrNameLst>
                                      </p:cBhvr>
                                      <p:to>
                                        <p:strVal val="visible"/>
                                      </p:to>
                                    </p:set>
                                    <p:anim calcmode="lin" valueType="num">
                                      <p:cBhvr>
                                        <p:cTn id="141" dur="500" fill="hold"/>
                                        <p:tgtEl>
                                          <p:spTgt spid="5491"/>
                                        </p:tgtEl>
                                        <p:attrNameLst>
                                          <p:attrName>ppt_x</p:attrName>
                                        </p:attrNameLst>
                                      </p:cBhvr>
                                      <p:tavLst>
                                        <p:tav tm="0">
                                          <p:val>
                                            <p:strVal val="#ppt_x"/>
                                          </p:val>
                                        </p:tav>
                                        <p:tav tm="100000">
                                          <p:val>
                                            <p:strVal val="#ppt_x"/>
                                          </p:val>
                                        </p:tav>
                                      </p:tavLst>
                                    </p:anim>
                                    <p:anim calcmode="lin" valueType="num">
                                      <p:cBhvr>
                                        <p:cTn id="142" dur="500" fill="hold"/>
                                        <p:tgtEl>
                                          <p:spTgt spid="5491"/>
                                        </p:tgtEl>
                                        <p:attrNameLst>
                                          <p:attrName>ppt_y</p:attrName>
                                        </p:attrNameLst>
                                      </p:cBhvr>
                                      <p:tavLst>
                                        <p:tav tm="0">
                                          <p:val>
                                            <p:strVal val="1+#ppt_h/2"/>
                                          </p:val>
                                        </p:tav>
                                        <p:tav tm="100000">
                                          <p:val>
                                            <p:strVal val="#ppt_y"/>
                                          </p:val>
                                        </p:tav>
                                      </p:tavLst>
                                    </p:anim>
                                  </p:childTnLst>
                                </p:cTn>
                              </p:par>
                            </p:childTnLst>
                          </p:cTn>
                        </p:par>
                        <p:par>
                          <p:cTn id="143" fill="hold">
                            <p:stCondLst>
                              <p:cond delay="500"/>
                            </p:stCondLst>
                            <p:childTnLst>
                              <p:par>
                                <p:cTn id="144" presetClass="entr" nodeType="afterEffect" presetSubtype="4" presetID="2" grpId="30" fill="hold">
                                  <p:stCondLst>
                                    <p:cond delay="0"/>
                                  </p:stCondLst>
                                  <p:iterate type="el" backwards="0">
                                    <p:tmAbs val="0"/>
                                  </p:iterate>
                                  <p:childTnLst>
                                    <p:set>
                                      <p:cBhvr>
                                        <p:cTn id="145" fill="hold"/>
                                        <p:tgtEl>
                                          <p:spTgt spid="5495"/>
                                        </p:tgtEl>
                                        <p:attrNameLst>
                                          <p:attrName>style.visibility</p:attrName>
                                        </p:attrNameLst>
                                      </p:cBhvr>
                                      <p:to>
                                        <p:strVal val="visible"/>
                                      </p:to>
                                    </p:set>
                                    <p:anim calcmode="lin" valueType="num">
                                      <p:cBhvr>
                                        <p:cTn id="146" dur="500" fill="hold"/>
                                        <p:tgtEl>
                                          <p:spTgt spid="5495"/>
                                        </p:tgtEl>
                                        <p:attrNameLst>
                                          <p:attrName>ppt_x</p:attrName>
                                        </p:attrNameLst>
                                      </p:cBhvr>
                                      <p:tavLst>
                                        <p:tav tm="0">
                                          <p:val>
                                            <p:strVal val="#ppt_x"/>
                                          </p:val>
                                        </p:tav>
                                        <p:tav tm="100000">
                                          <p:val>
                                            <p:strVal val="#ppt_x"/>
                                          </p:val>
                                        </p:tav>
                                      </p:tavLst>
                                    </p:anim>
                                    <p:anim calcmode="lin" valueType="num">
                                      <p:cBhvr>
                                        <p:cTn id="147" dur="500" fill="hold"/>
                                        <p:tgtEl>
                                          <p:spTgt spid="5495"/>
                                        </p:tgtEl>
                                        <p:attrNameLst>
                                          <p:attrName>ppt_y</p:attrName>
                                        </p:attrNameLst>
                                      </p:cBhvr>
                                      <p:tavLst>
                                        <p:tav tm="0">
                                          <p:val>
                                            <p:strVal val="1+#ppt_h/2"/>
                                          </p:val>
                                        </p:tav>
                                        <p:tav tm="100000">
                                          <p:val>
                                            <p:strVal val="#ppt_y"/>
                                          </p:val>
                                        </p:tav>
                                      </p:tavLst>
                                    </p:anim>
                                  </p:childTnLst>
                                </p:cTn>
                              </p:par>
                            </p:childTnLst>
                          </p:cTn>
                        </p:par>
                        <p:par>
                          <p:cTn id="148" fill="hold">
                            <p:stCondLst>
                              <p:cond delay="1000"/>
                            </p:stCondLst>
                            <p:childTnLst>
                              <p:par>
                                <p:cTn id="149" presetClass="entr" nodeType="afterEffect" presetSubtype="4" presetID="2" grpId="31" fill="hold">
                                  <p:stCondLst>
                                    <p:cond delay="0"/>
                                  </p:stCondLst>
                                  <p:iterate type="el" backwards="0">
                                    <p:tmAbs val="0"/>
                                  </p:iterate>
                                  <p:childTnLst>
                                    <p:set>
                                      <p:cBhvr>
                                        <p:cTn id="150" fill="hold"/>
                                        <p:tgtEl>
                                          <p:spTgt spid="5448"/>
                                        </p:tgtEl>
                                        <p:attrNameLst>
                                          <p:attrName>style.visibility</p:attrName>
                                        </p:attrNameLst>
                                      </p:cBhvr>
                                      <p:to>
                                        <p:strVal val="visible"/>
                                      </p:to>
                                    </p:set>
                                    <p:anim calcmode="lin" valueType="num">
                                      <p:cBhvr>
                                        <p:cTn id="151" dur="500" fill="hold"/>
                                        <p:tgtEl>
                                          <p:spTgt spid="5448"/>
                                        </p:tgtEl>
                                        <p:attrNameLst>
                                          <p:attrName>ppt_x</p:attrName>
                                        </p:attrNameLst>
                                      </p:cBhvr>
                                      <p:tavLst>
                                        <p:tav tm="0">
                                          <p:val>
                                            <p:strVal val="#ppt_x"/>
                                          </p:val>
                                        </p:tav>
                                        <p:tav tm="100000">
                                          <p:val>
                                            <p:strVal val="#ppt_x"/>
                                          </p:val>
                                        </p:tav>
                                      </p:tavLst>
                                    </p:anim>
                                    <p:anim calcmode="lin" valueType="num">
                                      <p:cBhvr>
                                        <p:cTn id="152" dur="500" fill="hold"/>
                                        <p:tgtEl>
                                          <p:spTgt spid="5448"/>
                                        </p:tgtEl>
                                        <p:attrNameLst>
                                          <p:attrName>ppt_y</p:attrName>
                                        </p:attrNameLst>
                                      </p:cBhvr>
                                      <p:tavLst>
                                        <p:tav tm="0">
                                          <p:val>
                                            <p:strVal val="1+#ppt_h/2"/>
                                          </p:val>
                                        </p:tav>
                                        <p:tav tm="100000">
                                          <p:val>
                                            <p:strVal val="#ppt_y"/>
                                          </p:val>
                                        </p:tav>
                                      </p:tavLst>
                                    </p:anim>
                                  </p:childTnLst>
                                </p:cTn>
                              </p:par>
                            </p:childTnLst>
                          </p:cTn>
                        </p:par>
                        <p:par>
                          <p:cTn id="153" fill="hold">
                            <p:stCondLst>
                              <p:cond delay="1500"/>
                            </p:stCondLst>
                            <p:childTnLst>
                              <p:par>
                                <p:cTn id="154" presetClass="entr" nodeType="afterEffect" presetSubtype="16" presetID="23" grpId="32" fill="hold">
                                  <p:stCondLst>
                                    <p:cond delay="500"/>
                                  </p:stCondLst>
                                  <p:iterate type="el" backwards="0">
                                    <p:tmAbs val="0"/>
                                  </p:iterate>
                                  <p:childTnLst>
                                    <p:set>
                                      <p:cBhvr>
                                        <p:cTn id="155" fill="hold"/>
                                        <p:tgtEl>
                                          <p:spTgt spid="5509"/>
                                        </p:tgtEl>
                                        <p:attrNameLst>
                                          <p:attrName>style.visibility</p:attrName>
                                        </p:attrNameLst>
                                      </p:cBhvr>
                                      <p:to>
                                        <p:strVal val="visible"/>
                                      </p:to>
                                    </p:set>
                                    <p:anim calcmode="lin" valueType="num">
                                      <p:cBhvr>
                                        <p:cTn id="156" dur="500" fill="hold"/>
                                        <p:tgtEl>
                                          <p:spTgt spid="5509"/>
                                        </p:tgtEl>
                                        <p:attrNameLst>
                                          <p:attrName>ppt_w</p:attrName>
                                        </p:attrNameLst>
                                      </p:cBhvr>
                                      <p:tavLst>
                                        <p:tav tm="0">
                                          <p:val>
                                            <p:fltVal val="0"/>
                                          </p:val>
                                        </p:tav>
                                        <p:tav tm="100000">
                                          <p:val>
                                            <p:strVal val="#ppt_w"/>
                                          </p:val>
                                        </p:tav>
                                      </p:tavLst>
                                    </p:anim>
                                    <p:anim calcmode="lin" valueType="num">
                                      <p:cBhvr>
                                        <p:cTn id="157" dur="500" fill="hold"/>
                                        <p:tgtEl>
                                          <p:spTgt spid="5509"/>
                                        </p:tgtEl>
                                        <p:attrNameLst>
                                          <p:attrName>ppt_h</p:attrName>
                                        </p:attrNameLst>
                                      </p:cBhvr>
                                      <p:tavLst>
                                        <p:tav tm="0">
                                          <p:val>
                                            <p:fltVal val="0"/>
                                          </p:val>
                                        </p:tav>
                                        <p:tav tm="100000">
                                          <p:val>
                                            <p:strVal val="#ppt_h"/>
                                          </p:val>
                                        </p:tav>
                                      </p:tavLst>
                                    </p:anim>
                                  </p:childTnLst>
                                </p:cTn>
                              </p:par>
                            </p:childTnLst>
                          </p:cTn>
                        </p:par>
                        <p:par>
                          <p:cTn id="158" fill="hold">
                            <p:stCondLst>
                              <p:cond delay="2500"/>
                            </p:stCondLst>
                            <p:childTnLst>
                              <p:par>
                                <p:cTn id="159" presetClass="entr" nodeType="afterEffect" presetSubtype="16" presetID="23" grpId="33" fill="hold">
                                  <p:stCondLst>
                                    <p:cond delay="500"/>
                                  </p:stCondLst>
                                  <p:iterate type="el" backwards="0">
                                    <p:tmAbs val="0"/>
                                  </p:iterate>
                                  <p:childTnLst>
                                    <p:set>
                                      <p:cBhvr>
                                        <p:cTn id="160" fill="hold"/>
                                        <p:tgtEl>
                                          <p:spTgt spid="5510"/>
                                        </p:tgtEl>
                                        <p:attrNameLst>
                                          <p:attrName>style.visibility</p:attrName>
                                        </p:attrNameLst>
                                      </p:cBhvr>
                                      <p:to>
                                        <p:strVal val="visible"/>
                                      </p:to>
                                    </p:set>
                                    <p:anim calcmode="lin" valueType="num">
                                      <p:cBhvr>
                                        <p:cTn id="161" dur="500" fill="hold"/>
                                        <p:tgtEl>
                                          <p:spTgt spid="5510"/>
                                        </p:tgtEl>
                                        <p:attrNameLst>
                                          <p:attrName>ppt_w</p:attrName>
                                        </p:attrNameLst>
                                      </p:cBhvr>
                                      <p:tavLst>
                                        <p:tav tm="0">
                                          <p:val>
                                            <p:fltVal val="0"/>
                                          </p:val>
                                        </p:tav>
                                        <p:tav tm="100000">
                                          <p:val>
                                            <p:strVal val="#ppt_w"/>
                                          </p:val>
                                        </p:tav>
                                      </p:tavLst>
                                    </p:anim>
                                    <p:anim calcmode="lin" valueType="num">
                                      <p:cBhvr>
                                        <p:cTn id="162" dur="500" fill="hold"/>
                                        <p:tgtEl>
                                          <p:spTgt spid="5510"/>
                                        </p:tgtEl>
                                        <p:attrNameLst>
                                          <p:attrName>ppt_h</p:attrName>
                                        </p:attrNameLst>
                                      </p:cBhvr>
                                      <p:tavLst>
                                        <p:tav tm="0">
                                          <p:val>
                                            <p:fltVal val="0"/>
                                          </p:val>
                                        </p:tav>
                                        <p:tav tm="100000">
                                          <p:val>
                                            <p:strVal val="#ppt_h"/>
                                          </p:val>
                                        </p:tav>
                                      </p:tavLst>
                                    </p:anim>
                                  </p:childTnLst>
                                </p:cTn>
                              </p:par>
                            </p:childTnLst>
                          </p:cTn>
                        </p:par>
                        <p:par>
                          <p:cTn id="163" fill="hold">
                            <p:stCondLst>
                              <p:cond delay="3500"/>
                            </p:stCondLst>
                            <p:childTnLst>
                              <p:par>
                                <p:cTn id="164" presetClass="entr" nodeType="afterEffect" presetSubtype="16" presetID="23" grpId="34" fill="hold">
                                  <p:stCondLst>
                                    <p:cond delay="500"/>
                                  </p:stCondLst>
                                  <p:iterate type="el" backwards="0">
                                    <p:tmAbs val="0"/>
                                  </p:iterate>
                                  <p:childTnLst>
                                    <p:set>
                                      <p:cBhvr>
                                        <p:cTn id="165" fill="hold"/>
                                        <p:tgtEl>
                                          <p:spTgt spid="5511"/>
                                        </p:tgtEl>
                                        <p:attrNameLst>
                                          <p:attrName>style.visibility</p:attrName>
                                        </p:attrNameLst>
                                      </p:cBhvr>
                                      <p:to>
                                        <p:strVal val="visible"/>
                                      </p:to>
                                    </p:set>
                                    <p:anim calcmode="lin" valueType="num">
                                      <p:cBhvr>
                                        <p:cTn id="166" dur="500" fill="hold"/>
                                        <p:tgtEl>
                                          <p:spTgt spid="5511"/>
                                        </p:tgtEl>
                                        <p:attrNameLst>
                                          <p:attrName>ppt_w</p:attrName>
                                        </p:attrNameLst>
                                      </p:cBhvr>
                                      <p:tavLst>
                                        <p:tav tm="0">
                                          <p:val>
                                            <p:fltVal val="0"/>
                                          </p:val>
                                        </p:tav>
                                        <p:tav tm="100000">
                                          <p:val>
                                            <p:strVal val="#ppt_w"/>
                                          </p:val>
                                        </p:tav>
                                      </p:tavLst>
                                    </p:anim>
                                    <p:anim calcmode="lin" valueType="num">
                                      <p:cBhvr>
                                        <p:cTn id="167" dur="500" fill="hold"/>
                                        <p:tgtEl>
                                          <p:spTgt spid="5511"/>
                                        </p:tgtEl>
                                        <p:attrNameLst>
                                          <p:attrName>ppt_h</p:attrName>
                                        </p:attrNameLst>
                                      </p:cBhvr>
                                      <p:tavLst>
                                        <p:tav tm="0">
                                          <p:val>
                                            <p:fltVal val="0"/>
                                          </p:val>
                                        </p:tav>
                                        <p:tav tm="100000">
                                          <p:val>
                                            <p:strVal val="#ppt_h"/>
                                          </p:val>
                                        </p:tav>
                                      </p:tavLst>
                                    </p:anim>
                                  </p:childTnLst>
                                </p:cTn>
                              </p:par>
                            </p:childTnLst>
                          </p:cTn>
                        </p:par>
                        <p:par>
                          <p:cTn id="168" fill="hold">
                            <p:stCondLst>
                              <p:cond delay="4500"/>
                            </p:stCondLst>
                            <p:childTnLst>
                              <p:par>
                                <p:cTn id="169" presetClass="entr" nodeType="afterEffect" presetSubtype="16" presetID="23" grpId="35" fill="hold">
                                  <p:stCondLst>
                                    <p:cond delay="500"/>
                                  </p:stCondLst>
                                  <p:iterate type="el" backwards="0">
                                    <p:tmAbs val="0"/>
                                  </p:iterate>
                                  <p:childTnLst>
                                    <p:set>
                                      <p:cBhvr>
                                        <p:cTn id="170" fill="hold"/>
                                        <p:tgtEl>
                                          <p:spTgt spid="5512"/>
                                        </p:tgtEl>
                                        <p:attrNameLst>
                                          <p:attrName>style.visibility</p:attrName>
                                        </p:attrNameLst>
                                      </p:cBhvr>
                                      <p:to>
                                        <p:strVal val="visible"/>
                                      </p:to>
                                    </p:set>
                                    <p:anim calcmode="lin" valueType="num">
                                      <p:cBhvr>
                                        <p:cTn id="171" dur="500" fill="hold"/>
                                        <p:tgtEl>
                                          <p:spTgt spid="5512"/>
                                        </p:tgtEl>
                                        <p:attrNameLst>
                                          <p:attrName>ppt_w</p:attrName>
                                        </p:attrNameLst>
                                      </p:cBhvr>
                                      <p:tavLst>
                                        <p:tav tm="0">
                                          <p:val>
                                            <p:fltVal val="0"/>
                                          </p:val>
                                        </p:tav>
                                        <p:tav tm="100000">
                                          <p:val>
                                            <p:strVal val="#ppt_w"/>
                                          </p:val>
                                        </p:tav>
                                      </p:tavLst>
                                    </p:anim>
                                    <p:anim calcmode="lin" valueType="num">
                                      <p:cBhvr>
                                        <p:cTn id="172" dur="500" fill="hold"/>
                                        <p:tgtEl>
                                          <p:spTgt spid="5512"/>
                                        </p:tgtEl>
                                        <p:attrNameLst>
                                          <p:attrName>ppt_h</p:attrName>
                                        </p:attrNameLst>
                                      </p:cBhvr>
                                      <p:tavLst>
                                        <p:tav tm="0">
                                          <p:val>
                                            <p:fltVal val="0"/>
                                          </p:val>
                                        </p:tav>
                                        <p:tav tm="100000">
                                          <p:val>
                                            <p:strVal val="#ppt_h"/>
                                          </p:val>
                                        </p:tav>
                                      </p:tavLst>
                                    </p:anim>
                                  </p:childTnLst>
                                </p:cTn>
                              </p:par>
                            </p:childTnLst>
                          </p:cTn>
                        </p:par>
                        <p:par>
                          <p:cTn id="173" fill="hold">
                            <p:stCondLst>
                              <p:cond delay="5500"/>
                            </p:stCondLst>
                            <p:childTnLst>
                              <p:par>
                                <p:cTn id="174" presetClass="entr" nodeType="afterEffect" presetSubtype="16" presetID="23" grpId="36" fill="hold">
                                  <p:stCondLst>
                                    <p:cond delay="500"/>
                                  </p:stCondLst>
                                  <p:iterate type="el" backwards="0">
                                    <p:tmAbs val="0"/>
                                  </p:iterate>
                                  <p:childTnLst>
                                    <p:set>
                                      <p:cBhvr>
                                        <p:cTn id="175" fill="hold"/>
                                        <p:tgtEl>
                                          <p:spTgt spid="5513"/>
                                        </p:tgtEl>
                                        <p:attrNameLst>
                                          <p:attrName>style.visibility</p:attrName>
                                        </p:attrNameLst>
                                      </p:cBhvr>
                                      <p:to>
                                        <p:strVal val="visible"/>
                                      </p:to>
                                    </p:set>
                                    <p:anim calcmode="lin" valueType="num">
                                      <p:cBhvr>
                                        <p:cTn id="176" dur="500" fill="hold"/>
                                        <p:tgtEl>
                                          <p:spTgt spid="5513"/>
                                        </p:tgtEl>
                                        <p:attrNameLst>
                                          <p:attrName>ppt_w</p:attrName>
                                        </p:attrNameLst>
                                      </p:cBhvr>
                                      <p:tavLst>
                                        <p:tav tm="0">
                                          <p:val>
                                            <p:fltVal val="0"/>
                                          </p:val>
                                        </p:tav>
                                        <p:tav tm="100000">
                                          <p:val>
                                            <p:strVal val="#ppt_w"/>
                                          </p:val>
                                        </p:tav>
                                      </p:tavLst>
                                    </p:anim>
                                    <p:anim calcmode="lin" valueType="num">
                                      <p:cBhvr>
                                        <p:cTn id="177" dur="500" fill="hold"/>
                                        <p:tgtEl>
                                          <p:spTgt spid="5513"/>
                                        </p:tgtEl>
                                        <p:attrNameLst>
                                          <p:attrName>ppt_h</p:attrName>
                                        </p:attrNameLst>
                                      </p:cBhvr>
                                      <p:tavLst>
                                        <p:tav tm="0">
                                          <p:val>
                                            <p:fltVal val="0"/>
                                          </p:val>
                                        </p:tav>
                                        <p:tav tm="100000">
                                          <p:val>
                                            <p:strVal val="#ppt_h"/>
                                          </p:val>
                                        </p:tav>
                                      </p:tavLst>
                                    </p:anim>
                                  </p:childTnLst>
                                </p:cTn>
                              </p:par>
                            </p:childTnLst>
                          </p:cTn>
                        </p:par>
                        <p:par>
                          <p:cTn id="178" fill="hold">
                            <p:stCondLst>
                              <p:cond delay="6500"/>
                            </p:stCondLst>
                            <p:childTnLst>
                              <p:par>
                                <p:cTn id="179" presetClass="entr" nodeType="afterEffect" presetSubtype="16" presetID="23" grpId="37" fill="hold">
                                  <p:stCondLst>
                                    <p:cond delay="500"/>
                                  </p:stCondLst>
                                  <p:iterate type="el" backwards="0">
                                    <p:tmAbs val="0"/>
                                  </p:iterate>
                                  <p:childTnLst>
                                    <p:set>
                                      <p:cBhvr>
                                        <p:cTn id="180" fill="hold"/>
                                        <p:tgtEl>
                                          <p:spTgt spid="5514"/>
                                        </p:tgtEl>
                                        <p:attrNameLst>
                                          <p:attrName>style.visibility</p:attrName>
                                        </p:attrNameLst>
                                      </p:cBhvr>
                                      <p:to>
                                        <p:strVal val="visible"/>
                                      </p:to>
                                    </p:set>
                                    <p:anim calcmode="lin" valueType="num">
                                      <p:cBhvr>
                                        <p:cTn id="181" dur="500" fill="hold"/>
                                        <p:tgtEl>
                                          <p:spTgt spid="5514"/>
                                        </p:tgtEl>
                                        <p:attrNameLst>
                                          <p:attrName>ppt_w</p:attrName>
                                        </p:attrNameLst>
                                      </p:cBhvr>
                                      <p:tavLst>
                                        <p:tav tm="0">
                                          <p:val>
                                            <p:fltVal val="0"/>
                                          </p:val>
                                        </p:tav>
                                        <p:tav tm="100000">
                                          <p:val>
                                            <p:strVal val="#ppt_w"/>
                                          </p:val>
                                        </p:tav>
                                      </p:tavLst>
                                    </p:anim>
                                    <p:anim calcmode="lin" valueType="num">
                                      <p:cBhvr>
                                        <p:cTn id="182" dur="500" fill="hold"/>
                                        <p:tgtEl>
                                          <p:spTgt spid="5514"/>
                                        </p:tgtEl>
                                        <p:attrNameLst>
                                          <p:attrName>ppt_h</p:attrName>
                                        </p:attrNameLst>
                                      </p:cBhvr>
                                      <p:tavLst>
                                        <p:tav tm="0">
                                          <p:val>
                                            <p:fltVal val="0"/>
                                          </p:val>
                                        </p:tav>
                                        <p:tav tm="100000">
                                          <p:val>
                                            <p:strVal val="#ppt_h"/>
                                          </p:val>
                                        </p:tav>
                                      </p:tavLst>
                                    </p:anim>
                                  </p:childTnLst>
                                </p:cTn>
                              </p:par>
                            </p:childTnLst>
                          </p:cTn>
                        </p:par>
                        <p:par>
                          <p:cTn id="183" fill="hold">
                            <p:stCondLst>
                              <p:cond delay="7500"/>
                            </p:stCondLst>
                            <p:childTnLst>
                              <p:par>
                                <p:cTn id="184" presetClass="entr" nodeType="afterEffect" presetID="9" grpId="38" fill="hold">
                                  <p:stCondLst>
                                    <p:cond delay="0"/>
                                  </p:stCondLst>
                                  <p:iterate type="el" backwards="0">
                                    <p:tmAbs val="0"/>
                                  </p:iterate>
                                  <p:childTnLst>
                                    <p:set>
                                      <p:cBhvr>
                                        <p:cTn id="185" fill="hold"/>
                                        <p:tgtEl>
                                          <p:spTgt spid="5483"/>
                                        </p:tgtEl>
                                        <p:attrNameLst>
                                          <p:attrName>style.visibility</p:attrName>
                                        </p:attrNameLst>
                                      </p:cBhvr>
                                      <p:to>
                                        <p:strVal val="visible"/>
                                      </p:to>
                                    </p:set>
                                    <p:animEffect filter="dissolve" transition="in">
                                      <p:cBhvr>
                                        <p:cTn id="186" dur="500"/>
                                        <p:tgtEl>
                                          <p:spTgt spid="54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488" grpId="8"/>
      <p:bldP build="whole" bldLvl="1" animBg="1" rev="0" advAuto="0" spid="5504" grpId="28"/>
      <p:bldP build="whole" bldLvl="1" animBg="1" rev="0" advAuto="0" spid="5439" grpId="7"/>
      <p:bldP build="whole" bldLvl="1" animBg="1" rev="0" advAuto="0" spid="5497" grpId="14"/>
      <p:bldP build="whole" bldLvl="1" animBg="1" rev="0" advAuto="0" spid="5508" grpId="27"/>
      <p:bldP build="whole" bldLvl="1" animBg="1" rev="0" advAuto="0" spid="5456" grpId="3"/>
      <p:bldP build="whole" bldLvl="1" animBg="1" rev="0" advAuto="0" spid="5501" grpId="18"/>
      <p:bldP build="whole" bldLvl="1" animBg="1" rev="0" advAuto="0" spid="5468" grpId="22"/>
      <p:bldP build="whole" bldLvl="1" animBg="1" rev="0" advAuto="0" spid="5435" grpId="6"/>
      <p:bldP build="whole" bldLvl="1" animBg="1" rev="0" advAuto="0" spid="5494" grpId="12"/>
      <p:bldP build="whole" bldLvl="1" animBg="1" rev="0" advAuto="0" spid="5478" grpId="13"/>
      <p:bldP build="whole" bldLvl="1" animBg="1" rev="0" advAuto="0" spid="5512" grpId="35"/>
      <p:bldP build="whole" bldLvl="1" animBg="1" rev="0" advAuto="0" spid="5505" grpId="24"/>
      <p:bldP build="whole" bldLvl="1" animBg="1" rev="0" advAuto="0" spid="5443" grpId="4"/>
      <p:bldP build="whole" bldLvl="1" animBg="1" rev="0" advAuto="0" spid="5461" grpId="2"/>
      <p:bldP build="whole" bldLvl="1" animBg="1" rev="0" advAuto="0" spid="5498" grpId="15"/>
      <p:bldP build="whole" bldLvl="1" animBg="1" rev="0" advAuto="0" spid="5509" grpId="32"/>
      <p:bldP build="whole" bldLvl="1" animBg="1" rev="0" advAuto="0" spid="5502" grpId="19"/>
      <p:bldP build="whole" bldLvl="1" animBg="1" rev="0" advAuto="0" spid="5483" grpId="38"/>
      <p:bldP build="whole" bldLvl="1" animBg="1" rev="0" advAuto="0" spid="5506" grpId="25"/>
      <p:bldP build="whole" bldLvl="1" animBg="1" rev="0" advAuto="0" spid="5452" grpId="5"/>
      <p:bldP build="whole" bldLvl="1" animBg="1" rev="0" advAuto="0" spid="5448" grpId="31"/>
      <p:bldP build="whole" bldLvl="1" animBg="1" rev="0" advAuto="0" spid="5513" grpId="36"/>
      <p:bldP build="whole" bldLvl="1" animBg="1" rev="0" advAuto="0" spid="5499" grpId="16"/>
      <p:bldP build="whole" bldLvl="1" animBg="1" rev="0" advAuto="0" spid="5491" grpId="29"/>
      <p:bldP build="whole" bldLvl="1" animBg="1" rev="0" advAuto="0" spid="5510" grpId="33"/>
      <p:bldP build="whole" bldLvl="1" animBg="1" rev="0" advAuto="0" spid="5495" grpId="30"/>
      <p:bldP build="whole" bldLvl="1" animBg="1" rev="0" advAuto="0" spid="5473" grpId="9"/>
      <p:bldP build="whole" bldLvl="1" animBg="1" rev="0" advAuto="0" spid="5503" grpId="23"/>
      <p:bldP build="whole" bldLvl="1" animBg="1" rev="0" advAuto="0" spid="5492" grpId="20"/>
      <p:bldP build="whole" bldLvl="1" animBg="1" rev="0" advAuto="0" spid="5507" grpId="26"/>
      <p:bldP build="whole" bldLvl="1" animBg="1" rev="0" advAuto="0" spid="5496" grpId="21"/>
      <p:bldP build="whole" bldLvl="1" animBg="1" rev="0" advAuto="0" spid="5463" grpId="1"/>
      <p:bldP build="whole" bldLvl="1" animBg="1" rev="0" advAuto="0" spid="5460" grpId="10"/>
      <p:bldP build="whole" bldLvl="1" animBg="1" rev="0" advAuto="0" spid="5514" grpId="37"/>
      <p:bldP build="whole" bldLvl="1" animBg="1" rev="0" advAuto="0" spid="5500" grpId="17"/>
      <p:bldP build="whole" bldLvl="1" animBg="1" rev="0" advAuto="0" spid="5493" grpId="11"/>
      <p:bldP build="whole" bldLvl="1" animBg="1" rev="0" advAuto="0" spid="5511" grpId="34"/>
    </p:bldLst>
  </p:timing>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16"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517" name="Shape 44"/>
          <p:cNvSpPr/>
          <p:nvPr/>
        </p:nvSpPr>
        <p:spPr>
          <a:xfrm>
            <a:off x="3968020" y="6199099"/>
            <a:ext cx="460323" cy="460320"/>
          </a:xfrm>
          <a:prstGeom prst="ellipse">
            <a:avLst/>
          </a:prstGeom>
          <a:solidFill>
            <a:schemeClr val="accent3"/>
          </a:solidFill>
          <a:ln w="12700">
            <a:miter lim="400000"/>
          </a:ln>
        </p:spPr>
        <p:txBody>
          <a:bodyPr lIns="45719" rIns="45719" anchor="ct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5518"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5519" name="Shape 6"/>
          <p:cNvSpPr/>
          <p:nvPr/>
        </p:nvSpPr>
        <p:spPr>
          <a:xfrm>
            <a:off x="2297178" y="4774141"/>
            <a:ext cx="923115" cy="923114"/>
          </a:xfrm>
          <a:prstGeom prst="ellipse">
            <a:avLst/>
          </a:prstGeom>
          <a:solidFill>
            <a:schemeClr val="accent3"/>
          </a:solidFill>
          <a:ln w="12700">
            <a:miter lim="400000"/>
          </a:ln>
        </p:spPr>
        <p:txBody>
          <a:bodyPr lIns="45719" rIns="45719" anchor="ctr"/>
          <a:lstStyle/>
          <a:p>
            <a:pPr>
              <a:defRPr sz="3000">
                <a:solidFill>
                  <a:srgbClr val="FEFEFE"/>
                </a:solidFill>
                <a:effectLst>
                  <a:outerShdw sx="100000" sy="100000" kx="0" ky="0" algn="b" rotWithShape="0" blurRad="38100" dist="12700" dir="5400000">
                    <a:srgbClr val="000000">
                      <a:alpha val="50000"/>
                    </a:srgbClr>
                  </a:outerShdw>
                </a:effectLst>
              </a:defRPr>
            </a:pPr>
          </a:p>
        </p:txBody>
      </p:sp>
      <p:sp>
        <p:nvSpPr>
          <p:cNvPr id="5520" name="Shape 7"/>
          <p:cNvSpPr/>
          <p:nvPr/>
        </p:nvSpPr>
        <p:spPr>
          <a:xfrm>
            <a:off x="4775679" y="2793581"/>
            <a:ext cx="923114" cy="923114"/>
          </a:xfrm>
          <a:prstGeom prst="ellipse">
            <a:avLst/>
          </a:pr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21" name="Shape 8"/>
          <p:cNvSpPr/>
          <p:nvPr/>
        </p:nvSpPr>
        <p:spPr>
          <a:xfrm>
            <a:off x="2537755" y="2345995"/>
            <a:ext cx="923114" cy="923114"/>
          </a:xfrm>
          <a:prstGeom prst="ellipse">
            <a:avLst/>
          </a:pr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22" name="Shape 9"/>
          <p:cNvSpPr/>
          <p:nvPr/>
        </p:nvSpPr>
        <p:spPr>
          <a:xfrm>
            <a:off x="2090171" y="2894288"/>
            <a:ext cx="423285" cy="423285"/>
          </a:xfrm>
          <a:prstGeom prst="ellipse">
            <a:avLst/>
          </a:prstGeom>
          <a:solidFill>
            <a:srgbClr val="71982B"/>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23" name="Shape 10"/>
          <p:cNvSpPr/>
          <p:nvPr/>
        </p:nvSpPr>
        <p:spPr>
          <a:xfrm>
            <a:off x="1726508" y="2933450"/>
            <a:ext cx="283838" cy="283838"/>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24" name="Shape 11"/>
          <p:cNvSpPr/>
          <p:nvPr/>
        </p:nvSpPr>
        <p:spPr>
          <a:xfrm>
            <a:off x="4993876" y="2312428"/>
            <a:ext cx="423285" cy="423285"/>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25" name="Shape 12"/>
          <p:cNvSpPr/>
          <p:nvPr/>
        </p:nvSpPr>
        <p:spPr>
          <a:xfrm>
            <a:off x="3617553" y="2815960"/>
            <a:ext cx="423285" cy="423285"/>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26" name="Shape 13"/>
          <p:cNvSpPr/>
          <p:nvPr/>
        </p:nvSpPr>
        <p:spPr>
          <a:xfrm>
            <a:off x="3768614" y="1534748"/>
            <a:ext cx="423285" cy="423285"/>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27" name="Shape 14"/>
          <p:cNvSpPr/>
          <p:nvPr/>
        </p:nvSpPr>
        <p:spPr>
          <a:xfrm>
            <a:off x="6282752" y="4561540"/>
            <a:ext cx="423285" cy="423285"/>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28" name="Shape 15"/>
          <p:cNvSpPr/>
          <p:nvPr/>
        </p:nvSpPr>
        <p:spPr>
          <a:xfrm>
            <a:off x="1967084" y="5451114"/>
            <a:ext cx="265768" cy="265768"/>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29" name="Shape 16"/>
          <p:cNvSpPr/>
          <p:nvPr/>
        </p:nvSpPr>
        <p:spPr>
          <a:xfrm>
            <a:off x="1407604" y="4712599"/>
            <a:ext cx="265768" cy="265768"/>
          </a:xfrm>
          <a:prstGeom prst="ellipse">
            <a:avLst/>
          </a:pr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0" name="Shape 17"/>
          <p:cNvSpPr/>
          <p:nvPr/>
        </p:nvSpPr>
        <p:spPr>
          <a:xfrm>
            <a:off x="1754482" y="4684624"/>
            <a:ext cx="265768" cy="265768"/>
          </a:xfrm>
          <a:prstGeom prst="ellipse">
            <a:avLst/>
          </a:pr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1" name="Shape 18"/>
          <p:cNvSpPr/>
          <p:nvPr/>
        </p:nvSpPr>
        <p:spPr>
          <a:xfrm>
            <a:off x="1827215" y="3560069"/>
            <a:ext cx="265768" cy="265768"/>
          </a:xfrm>
          <a:prstGeom prst="ellipse">
            <a:avLst/>
          </a:pr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2" name="Shape 19"/>
          <p:cNvSpPr/>
          <p:nvPr/>
        </p:nvSpPr>
        <p:spPr>
          <a:xfrm>
            <a:off x="3567200" y="2452297"/>
            <a:ext cx="265768" cy="265768"/>
          </a:xfrm>
          <a:prstGeom prst="ellipse">
            <a:avLst/>
          </a:pr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3" name="Shape 20"/>
          <p:cNvSpPr/>
          <p:nvPr/>
        </p:nvSpPr>
        <p:spPr>
          <a:xfrm>
            <a:off x="4456774" y="2994993"/>
            <a:ext cx="265768" cy="265768"/>
          </a:xfrm>
          <a:prstGeom prst="ellipse">
            <a:avLst/>
          </a:pr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4" name="Shape 21"/>
          <p:cNvSpPr/>
          <p:nvPr/>
        </p:nvSpPr>
        <p:spPr>
          <a:xfrm>
            <a:off x="4384042" y="4013248"/>
            <a:ext cx="265768" cy="265768"/>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5" name="Shape 22"/>
          <p:cNvSpPr/>
          <p:nvPr/>
        </p:nvSpPr>
        <p:spPr>
          <a:xfrm>
            <a:off x="5575737" y="2491460"/>
            <a:ext cx="265768" cy="265768"/>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6" name="Shape 23"/>
          <p:cNvSpPr/>
          <p:nvPr/>
        </p:nvSpPr>
        <p:spPr>
          <a:xfrm>
            <a:off x="2962961" y="2032686"/>
            <a:ext cx="265767" cy="265767"/>
          </a:xfrm>
          <a:prstGeom prst="ellipse">
            <a:avLst/>
          </a:pr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7" name="Shape 24"/>
          <p:cNvSpPr/>
          <p:nvPr/>
        </p:nvSpPr>
        <p:spPr>
          <a:xfrm>
            <a:off x="3287460" y="4013248"/>
            <a:ext cx="265768" cy="265768"/>
          </a:xfrm>
          <a:prstGeom prst="ellipse">
            <a:avLst/>
          </a:pr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8" name="Shape 25"/>
          <p:cNvSpPr/>
          <p:nvPr/>
        </p:nvSpPr>
        <p:spPr>
          <a:xfrm>
            <a:off x="1441172" y="3666371"/>
            <a:ext cx="197510" cy="197510"/>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39" name="Shape 26"/>
          <p:cNvSpPr/>
          <p:nvPr/>
        </p:nvSpPr>
        <p:spPr>
          <a:xfrm>
            <a:off x="1877567" y="3257948"/>
            <a:ext cx="197510" cy="197510"/>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0" name="Shape 27"/>
          <p:cNvSpPr/>
          <p:nvPr/>
        </p:nvSpPr>
        <p:spPr>
          <a:xfrm>
            <a:off x="1592233" y="3313898"/>
            <a:ext cx="197510" cy="197510"/>
          </a:xfrm>
          <a:prstGeom prst="ellipse">
            <a:avLst/>
          </a:pr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1" name="Shape 28"/>
          <p:cNvSpPr/>
          <p:nvPr/>
        </p:nvSpPr>
        <p:spPr>
          <a:xfrm>
            <a:off x="2230041" y="2508244"/>
            <a:ext cx="197510" cy="197510"/>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2" name="Shape 29"/>
          <p:cNvSpPr/>
          <p:nvPr/>
        </p:nvSpPr>
        <p:spPr>
          <a:xfrm>
            <a:off x="4960308" y="2049471"/>
            <a:ext cx="197510" cy="197511"/>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3" name="Shape 30"/>
          <p:cNvSpPr/>
          <p:nvPr/>
        </p:nvSpPr>
        <p:spPr>
          <a:xfrm>
            <a:off x="2627271" y="4527970"/>
            <a:ext cx="197511" cy="197510"/>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4" name="Shape 31"/>
          <p:cNvSpPr/>
          <p:nvPr/>
        </p:nvSpPr>
        <p:spPr>
          <a:xfrm>
            <a:off x="4568671" y="3397818"/>
            <a:ext cx="197510" cy="197510"/>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5" name="Shape 32"/>
          <p:cNvSpPr/>
          <p:nvPr/>
        </p:nvSpPr>
        <p:spPr>
          <a:xfrm>
            <a:off x="5379918" y="4997934"/>
            <a:ext cx="197510" cy="197510"/>
          </a:xfrm>
          <a:prstGeom prst="ellipse">
            <a:avLst/>
          </a:pr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6" name="Shape 33"/>
          <p:cNvSpPr/>
          <p:nvPr/>
        </p:nvSpPr>
        <p:spPr>
          <a:xfrm>
            <a:off x="6280682" y="3259404"/>
            <a:ext cx="197510" cy="197510"/>
          </a:xfrm>
          <a:prstGeom prst="ellipse">
            <a:avLst/>
          </a:pr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7" name="Shape 34"/>
          <p:cNvSpPr/>
          <p:nvPr/>
        </p:nvSpPr>
        <p:spPr>
          <a:xfrm>
            <a:off x="2051007" y="4947582"/>
            <a:ext cx="197510" cy="197510"/>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8" name="Shape 35"/>
          <p:cNvSpPr/>
          <p:nvPr/>
        </p:nvSpPr>
        <p:spPr>
          <a:xfrm>
            <a:off x="3729451" y="3297113"/>
            <a:ext cx="197510" cy="197510"/>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49" name="Shape 36"/>
          <p:cNvSpPr/>
          <p:nvPr/>
        </p:nvSpPr>
        <p:spPr>
          <a:xfrm>
            <a:off x="1989464" y="2698469"/>
            <a:ext cx="197511" cy="197510"/>
          </a:xfrm>
          <a:prstGeom prst="ellipse">
            <a:avLst/>
          </a:prstGeom>
          <a:solidFill>
            <a:srgbClr val="2D8F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50" name="Shape 37"/>
          <p:cNvSpPr/>
          <p:nvPr/>
        </p:nvSpPr>
        <p:spPr>
          <a:xfrm>
            <a:off x="4714135" y="3755888"/>
            <a:ext cx="423285" cy="423285"/>
          </a:xfrm>
          <a:prstGeom prst="ellipse">
            <a:avLst/>
          </a:pr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51" name="Shape 38"/>
          <p:cNvSpPr/>
          <p:nvPr/>
        </p:nvSpPr>
        <p:spPr>
          <a:xfrm>
            <a:off x="2056601" y="4444048"/>
            <a:ext cx="423285" cy="423285"/>
          </a:xfrm>
          <a:prstGeom prst="ellipse">
            <a:avLst/>
          </a:prstGeom>
          <a:solidFill>
            <a:srgbClr val="2D8F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52" name="Shape 39"/>
          <p:cNvSpPr/>
          <p:nvPr/>
        </p:nvSpPr>
        <p:spPr>
          <a:xfrm>
            <a:off x="1564258" y="5014719"/>
            <a:ext cx="423285" cy="423285"/>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53" name="Shape 40"/>
          <p:cNvSpPr/>
          <p:nvPr/>
        </p:nvSpPr>
        <p:spPr>
          <a:xfrm>
            <a:off x="5866667" y="2922261"/>
            <a:ext cx="423285" cy="423285"/>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54" name="Shape 41"/>
          <p:cNvSpPr/>
          <p:nvPr/>
        </p:nvSpPr>
        <p:spPr>
          <a:xfrm>
            <a:off x="5598114" y="4734978"/>
            <a:ext cx="702437" cy="702437"/>
          </a:xfrm>
          <a:prstGeom prst="ellipse">
            <a:avLst/>
          </a:prstGeom>
          <a:solidFill>
            <a:srgbClr val="71982B"/>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55" name="Shape 42"/>
          <p:cNvSpPr/>
          <p:nvPr/>
        </p:nvSpPr>
        <p:spPr>
          <a:xfrm>
            <a:off x="3416141" y="1904006"/>
            <a:ext cx="423285" cy="423285"/>
          </a:xfrm>
          <a:prstGeom prst="ellipse">
            <a:avLst/>
          </a:pr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56" name="Shape 43"/>
          <p:cNvSpPr/>
          <p:nvPr/>
        </p:nvSpPr>
        <p:spPr>
          <a:xfrm>
            <a:off x="1334872" y="3890162"/>
            <a:ext cx="771452" cy="771451"/>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57" name="Shape 44"/>
          <p:cNvSpPr/>
          <p:nvPr/>
        </p:nvSpPr>
        <p:spPr>
          <a:xfrm>
            <a:off x="5497409" y="3453767"/>
            <a:ext cx="1154845" cy="1154846"/>
          </a:xfrm>
          <a:prstGeom prst="ellipse">
            <a:avLst/>
          </a:prstGeom>
          <a:solidFill>
            <a:schemeClr val="accent3"/>
          </a:solidFill>
          <a:ln w="12700">
            <a:miter lim="400000"/>
          </a:ln>
        </p:spPr>
        <p:txBody>
          <a:bodyPr lIns="45719" rIns="45719" anchor="ct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5558" name="Shape 45"/>
          <p:cNvSpPr/>
          <p:nvPr/>
        </p:nvSpPr>
        <p:spPr>
          <a:xfrm>
            <a:off x="3992405" y="1881627"/>
            <a:ext cx="939973" cy="939972"/>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59" name="Shape 46"/>
          <p:cNvSpPr/>
          <p:nvPr/>
        </p:nvSpPr>
        <p:spPr>
          <a:xfrm>
            <a:off x="2106954" y="3302708"/>
            <a:ext cx="1154846" cy="1154845"/>
          </a:xfrm>
          <a:prstGeom prst="ellipse">
            <a:avLst/>
          </a:pr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60" name="Shape 47"/>
          <p:cNvSpPr/>
          <p:nvPr/>
        </p:nvSpPr>
        <p:spPr>
          <a:xfrm>
            <a:off x="3069262" y="2849440"/>
            <a:ext cx="2557165" cy="4391976"/>
          </a:xfrm>
          <a:custGeom>
            <a:avLst/>
            <a:gdLst/>
            <a:ahLst/>
            <a:cxnLst>
              <a:cxn ang="0">
                <a:pos x="wd2" y="hd2"/>
              </a:cxn>
              <a:cxn ang="5400000">
                <a:pos x="wd2" y="hd2"/>
              </a:cxn>
              <a:cxn ang="10800000">
                <a:pos x="wd2" y="hd2"/>
              </a:cxn>
              <a:cxn ang="16200000">
                <a:pos x="wd2" y="hd2"/>
              </a:cxn>
            </a:cxnLst>
            <a:rect l="0" t="0" r="r" b="b"/>
            <a:pathLst>
              <a:path w="21479" h="21409" fill="norm" stroke="1" extrusionOk="0">
                <a:moveTo>
                  <a:pt x="0" y="7374"/>
                </a:moveTo>
                <a:lnTo>
                  <a:pt x="504" y="7155"/>
                </a:lnTo>
                <a:cubicBezTo>
                  <a:pt x="504" y="7155"/>
                  <a:pt x="7494" y="10518"/>
                  <a:pt x="9383" y="11578"/>
                </a:cubicBezTo>
                <a:cubicBezTo>
                  <a:pt x="9005" y="9238"/>
                  <a:pt x="8124" y="8434"/>
                  <a:pt x="8124" y="8434"/>
                </a:cubicBezTo>
                <a:cubicBezTo>
                  <a:pt x="4282" y="5511"/>
                  <a:pt x="2771" y="4195"/>
                  <a:pt x="2015" y="2258"/>
                </a:cubicBezTo>
                <a:cubicBezTo>
                  <a:pt x="1763" y="1819"/>
                  <a:pt x="2204" y="1746"/>
                  <a:pt x="2771" y="2550"/>
                </a:cubicBezTo>
                <a:cubicBezTo>
                  <a:pt x="3338" y="3354"/>
                  <a:pt x="6171" y="5401"/>
                  <a:pt x="8061" y="6899"/>
                </a:cubicBezTo>
                <a:cubicBezTo>
                  <a:pt x="7998" y="2843"/>
                  <a:pt x="10139" y="1161"/>
                  <a:pt x="10769" y="138"/>
                </a:cubicBezTo>
                <a:cubicBezTo>
                  <a:pt x="11209" y="-191"/>
                  <a:pt x="11146" y="101"/>
                  <a:pt x="10957" y="650"/>
                </a:cubicBezTo>
                <a:cubicBezTo>
                  <a:pt x="10769" y="1198"/>
                  <a:pt x="9383" y="2806"/>
                  <a:pt x="10076" y="6826"/>
                </a:cubicBezTo>
                <a:cubicBezTo>
                  <a:pt x="12028" y="9933"/>
                  <a:pt x="12406" y="10737"/>
                  <a:pt x="12406" y="10737"/>
                </a:cubicBezTo>
                <a:cubicBezTo>
                  <a:pt x="14736" y="8763"/>
                  <a:pt x="18199" y="8105"/>
                  <a:pt x="18766" y="4889"/>
                </a:cubicBezTo>
                <a:cubicBezTo>
                  <a:pt x="18829" y="4597"/>
                  <a:pt x="19711" y="6570"/>
                  <a:pt x="17255" y="9019"/>
                </a:cubicBezTo>
                <a:cubicBezTo>
                  <a:pt x="19774" y="8654"/>
                  <a:pt x="21285" y="8142"/>
                  <a:pt x="21474" y="8179"/>
                </a:cubicBezTo>
                <a:cubicBezTo>
                  <a:pt x="21600" y="8398"/>
                  <a:pt x="19207" y="9312"/>
                  <a:pt x="16310" y="10371"/>
                </a:cubicBezTo>
                <a:cubicBezTo>
                  <a:pt x="13917" y="11504"/>
                  <a:pt x="13602" y="12528"/>
                  <a:pt x="13791" y="13844"/>
                </a:cubicBezTo>
                <a:cubicBezTo>
                  <a:pt x="14547" y="16110"/>
                  <a:pt x="15177" y="19180"/>
                  <a:pt x="13287" y="21080"/>
                </a:cubicBezTo>
                <a:cubicBezTo>
                  <a:pt x="13287" y="21080"/>
                  <a:pt x="12658" y="21117"/>
                  <a:pt x="12217" y="21117"/>
                </a:cubicBezTo>
                <a:cubicBezTo>
                  <a:pt x="12154" y="20678"/>
                  <a:pt x="12217" y="20459"/>
                  <a:pt x="12217" y="20459"/>
                </a:cubicBezTo>
                <a:cubicBezTo>
                  <a:pt x="11083" y="21263"/>
                  <a:pt x="9887" y="21336"/>
                  <a:pt x="9383" y="21336"/>
                </a:cubicBezTo>
                <a:cubicBezTo>
                  <a:pt x="7494" y="21409"/>
                  <a:pt x="5731" y="21409"/>
                  <a:pt x="5731" y="21409"/>
                </a:cubicBezTo>
                <a:cubicBezTo>
                  <a:pt x="7494" y="20715"/>
                  <a:pt x="9761" y="19618"/>
                  <a:pt x="9887" y="17279"/>
                </a:cubicBezTo>
                <a:cubicBezTo>
                  <a:pt x="10139" y="14319"/>
                  <a:pt x="8438" y="12308"/>
                  <a:pt x="5290" y="11102"/>
                </a:cubicBezTo>
                <a:cubicBezTo>
                  <a:pt x="3275" y="10664"/>
                  <a:pt x="1637" y="10664"/>
                  <a:pt x="1448" y="10627"/>
                </a:cubicBezTo>
                <a:cubicBezTo>
                  <a:pt x="1134" y="10371"/>
                  <a:pt x="4345" y="10298"/>
                  <a:pt x="4345" y="10298"/>
                </a:cubicBezTo>
                <a:cubicBezTo>
                  <a:pt x="1448" y="8398"/>
                  <a:pt x="1008" y="8142"/>
                  <a:pt x="0" y="7374"/>
                </a:cubicBezTo>
                <a:close/>
              </a:path>
            </a:pathLst>
          </a:custGeom>
          <a:solidFill>
            <a:srgbClr val="945D00"/>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61" name="Shape 48"/>
          <p:cNvSpPr/>
          <p:nvPr/>
        </p:nvSpPr>
        <p:spPr>
          <a:xfrm>
            <a:off x="4154616" y="2849627"/>
            <a:ext cx="1471826" cy="4333442"/>
          </a:xfrm>
          <a:custGeom>
            <a:avLst/>
            <a:gdLst/>
            <a:ahLst/>
            <a:cxnLst>
              <a:cxn ang="0">
                <a:pos x="wd2" y="hd2"/>
              </a:cxn>
              <a:cxn ang="5400000">
                <a:pos x="wd2" y="hd2"/>
              </a:cxn>
              <a:cxn ang="10800000">
                <a:pos x="wd2" y="hd2"/>
              </a:cxn>
              <a:cxn ang="16200000">
                <a:pos x="wd2" y="hd2"/>
              </a:cxn>
            </a:cxnLst>
            <a:rect l="0" t="0" r="r" b="b"/>
            <a:pathLst>
              <a:path w="21148" h="21450" fill="norm" stroke="1" extrusionOk="0">
                <a:moveTo>
                  <a:pt x="21140" y="8304"/>
                </a:moveTo>
                <a:cubicBezTo>
                  <a:pt x="20816" y="8267"/>
                  <a:pt x="18231" y="8787"/>
                  <a:pt x="13922" y="9158"/>
                </a:cubicBezTo>
                <a:cubicBezTo>
                  <a:pt x="18123" y="6672"/>
                  <a:pt x="16615" y="4668"/>
                  <a:pt x="16507" y="4964"/>
                </a:cubicBezTo>
                <a:cubicBezTo>
                  <a:pt x="15538" y="8230"/>
                  <a:pt x="9613" y="8898"/>
                  <a:pt x="5627" y="10902"/>
                </a:cubicBezTo>
                <a:cubicBezTo>
                  <a:pt x="5627" y="10902"/>
                  <a:pt x="4981" y="10086"/>
                  <a:pt x="1641" y="6931"/>
                </a:cubicBezTo>
                <a:cubicBezTo>
                  <a:pt x="456" y="2849"/>
                  <a:pt x="2826" y="1216"/>
                  <a:pt x="3149" y="660"/>
                </a:cubicBezTo>
                <a:cubicBezTo>
                  <a:pt x="3450" y="142"/>
                  <a:pt x="3563" y="-150"/>
                  <a:pt x="2972" y="80"/>
                </a:cubicBezTo>
                <a:cubicBezTo>
                  <a:pt x="1775" y="1691"/>
                  <a:pt x="-245" y="3524"/>
                  <a:pt x="25" y="5620"/>
                </a:cubicBezTo>
                <a:cubicBezTo>
                  <a:pt x="313" y="7847"/>
                  <a:pt x="2036" y="9925"/>
                  <a:pt x="3185" y="12745"/>
                </a:cubicBezTo>
                <a:cubicBezTo>
                  <a:pt x="4278" y="15427"/>
                  <a:pt x="6665" y="18825"/>
                  <a:pt x="2943" y="21450"/>
                </a:cubicBezTo>
                <a:cubicBezTo>
                  <a:pt x="3688" y="21319"/>
                  <a:pt x="4505" y="21110"/>
                  <a:pt x="5304" y="20773"/>
                </a:cubicBezTo>
                <a:cubicBezTo>
                  <a:pt x="5304" y="20773"/>
                  <a:pt x="5196" y="20996"/>
                  <a:pt x="5304" y="21441"/>
                </a:cubicBezTo>
                <a:cubicBezTo>
                  <a:pt x="6058" y="21441"/>
                  <a:pt x="7135" y="21404"/>
                  <a:pt x="7135" y="21404"/>
                </a:cubicBezTo>
                <a:cubicBezTo>
                  <a:pt x="10367" y="19474"/>
                  <a:pt x="9290" y="16357"/>
                  <a:pt x="7997" y="14056"/>
                </a:cubicBezTo>
                <a:cubicBezTo>
                  <a:pt x="7674" y="12720"/>
                  <a:pt x="8213" y="11681"/>
                  <a:pt x="12306" y="10531"/>
                </a:cubicBezTo>
                <a:cubicBezTo>
                  <a:pt x="17261" y="9455"/>
                  <a:pt x="21355" y="8527"/>
                  <a:pt x="21140" y="8304"/>
                </a:cubicBezTo>
                <a:close/>
              </a:path>
            </a:pathLst>
          </a:custGeom>
          <a:solidFill>
            <a:srgbClr val="010101">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62" name="Freeform 55"/>
          <p:cNvSpPr/>
          <p:nvPr/>
        </p:nvSpPr>
        <p:spPr>
          <a:xfrm>
            <a:off x="619580" y="6586584"/>
            <a:ext cx="2864676" cy="287186"/>
          </a:xfrm>
          <a:custGeom>
            <a:avLst/>
            <a:gdLst/>
            <a:ahLst/>
            <a:cxnLst>
              <a:cxn ang="0">
                <a:pos x="wd2" y="hd2"/>
              </a:cxn>
              <a:cxn ang="5400000">
                <a:pos x="wd2" y="hd2"/>
              </a:cxn>
              <a:cxn ang="10800000">
                <a:pos x="wd2" y="hd2"/>
              </a:cxn>
              <a:cxn ang="16200000">
                <a:pos x="wd2" y="hd2"/>
              </a:cxn>
            </a:cxnLst>
            <a:rect l="0" t="0" r="r" b="b"/>
            <a:pathLst>
              <a:path w="21600" h="20946" fill="norm" stroke="1" extrusionOk="0">
                <a:moveTo>
                  <a:pt x="12160" y="60"/>
                </a:moveTo>
                <a:cubicBezTo>
                  <a:pt x="15268" y="685"/>
                  <a:pt x="18219" y="6228"/>
                  <a:pt x="20872" y="16726"/>
                </a:cubicBezTo>
                <a:lnTo>
                  <a:pt x="21600" y="19853"/>
                </a:lnTo>
                <a:lnTo>
                  <a:pt x="21100" y="20946"/>
                </a:lnTo>
                <a:lnTo>
                  <a:pt x="0" y="20946"/>
                </a:lnTo>
                <a:lnTo>
                  <a:pt x="1107" y="17139"/>
                </a:lnTo>
                <a:cubicBezTo>
                  <a:pt x="4853" y="5057"/>
                  <a:pt x="8608" y="-654"/>
                  <a:pt x="12160" y="60"/>
                </a:cubicBezTo>
                <a:close/>
              </a:path>
            </a:pathLst>
          </a:custGeom>
          <a:solidFill>
            <a:srgbClr val="000000">
              <a:alpha val="10000"/>
            </a:srgbClr>
          </a:solidFill>
          <a:ln w="12700">
            <a:miter lim="400000"/>
          </a:ln>
        </p:spPr>
        <p:txBody>
          <a:bodyPr lIns="45719" rIns="45719" anchor="ctr"/>
          <a:lstStyle/>
          <a:p>
            <a:pPr algn="ctr">
              <a:defRPr>
                <a:solidFill>
                  <a:srgbClr val="FFFFFF"/>
                </a:solidFill>
              </a:defRPr>
            </a:pPr>
          </a:p>
        </p:txBody>
      </p:sp>
      <p:sp>
        <p:nvSpPr>
          <p:cNvPr id="5563" name="Freeform 54"/>
          <p:cNvSpPr/>
          <p:nvPr/>
        </p:nvSpPr>
        <p:spPr>
          <a:xfrm>
            <a:off x="2506211" y="6606793"/>
            <a:ext cx="4584760" cy="2669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4" y="0"/>
                </a:moveTo>
                <a:cubicBezTo>
                  <a:pt x="14033" y="0"/>
                  <a:pt x="17302" y="5902"/>
                  <a:pt x="20376" y="16857"/>
                </a:cubicBezTo>
                <a:lnTo>
                  <a:pt x="21600" y="21600"/>
                </a:lnTo>
                <a:lnTo>
                  <a:pt x="159" y="21600"/>
                </a:lnTo>
                <a:lnTo>
                  <a:pt x="0" y="20388"/>
                </a:lnTo>
                <a:lnTo>
                  <a:pt x="911" y="16857"/>
                </a:lnTo>
                <a:cubicBezTo>
                  <a:pt x="3985" y="5902"/>
                  <a:pt x="7254" y="0"/>
                  <a:pt x="10644" y="0"/>
                </a:cubicBezTo>
                <a:close/>
              </a:path>
            </a:pathLst>
          </a:custGeom>
          <a:solidFill>
            <a:srgbClr val="C0DE8A"/>
          </a:solidFill>
          <a:ln w="12700">
            <a:miter lim="400000"/>
          </a:ln>
        </p:spPr>
        <p:txBody>
          <a:bodyPr lIns="45719" rIns="45719" anchor="ctr"/>
          <a:lstStyle/>
          <a:p>
            <a:pPr algn="ctr">
              <a:defRPr>
                <a:solidFill>
                  <a:srgbClr val="FFFFFF"/>
                </a:solidFill>
              </a:defRPr>
            </a:pPr>
          </a:p>
        </p:txBody>
      </p:sp>
      <p:grpSp>
        <p:nvGrpSpPr>
          <p:cNvPr id="5567" name="Group 67"/>
          <p:cNvGrpSpPr/>
          <p:nvPr/>
        </p:nvGrpSpPr>
        <p:grpSpPr>
          <a:xfrm>
            <a:off x="4470843" y="5907511"/>
            <a:ext cx="746204" cy="966259"/>
            <a:chOff x="0" y="0"/>
            <a:chExt cx="746203" cy="966258"/>
          </a:xfrm>
        </p:grpSpPr>
        <p:sp>
          <p:nvSpPr>
            <p:cNvPr id="5564" name="Shape 44"/>
            <p:cNvSpPr/>
            <p:nvPr/>
          </p:nvSpPr>
          <p:spPr>
            <a:xfrm>
              <a:off x="0" y="-1"/>
              <a:ext cx="746204" cy="746206"/>
            </a:xfrm>
            <a:prstGeom prst="ellipse">
              <a:avLst/>
            </a:prstGeom>
            <a:solidFill>
              <a:srgbClr val="71982B"/>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5565" name="Shape 44"/>
            <p:cNvSpPr/>
            <p:nvPr/>
          </p:nvSpPr>
          <p:spPr>
            <a:xfrm>
              <a:off x="39744" y="99234"/>
              <a:ext cx="588236" cy="588236"/>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5566" name="Shape 47"/>
            <p:cNvSpPr/>
            <p:nvPr/>
          </p:nvSpPr>
          <p:spPr>
            <a:xfrm>
              <a:off x="112128" y="204602"/>
              <a:ext cx="443463" cy="761657"/>
            </a:xfrm>
            <a:custGeom>
              <a:avLst/>
              <a:gdLst/>
              <a:ahLst/>
              <a:cxnLst>
                <a:cxn ang="0">
                  <a:pos x="wd2" y="hd2"/>
                </a:cxn>
                <a:cxn ang="5400000">
                  <a:pos x="wd2" y="hd2"/>
                </a:cxn>
                <a:cxn ang="10800000">
                  <a:pos x="wd2" y="hd2"/>
                </a:cxn>
                <a:cxn ang="16200000">
                  <a:pos x="wd2" y="hd2"/>
                </a:cxn>
              </a:cxnLst>
              <a:rect l="0" t="0" r="r" b="b"/>
              <a:pathLst>
                <a:path w="21479" h="21409" fill="norm" stroke="1" extrusionOk="0">
                  <a:moveTo>
                    <a:pt x="0" y="7374"/>
                  </a:moveTo>
                  <a:lnTo>
                    <a:pt x="504" y="7155"/>
                  </a:lnTo>
                  <a:cubicBezTo>
                    <a:pt x="504" y="7155"/>
                    <a:pt x="7494" y="10518"/>
                    <a:pt x="9383" y="11578"/>
                  </a:cubicBezTo>
                  <a:cubicBezTo>
                    <a:pt x="9005" y="9238"/>
                    <a:pt x="8124" y="8434"/>
                    <a:pt x="8124" y="8434"/>
                  </a:cubicBezTo>
                  <a:cubicBezTo>
                    <a:pt x="4282" y="5511"/>
                    <a:pt x="2771" y="4195"/>
                    <a:pt x="2015" y="2258"/>
                  </a:cubicBezTo>
                  <a:cubicBezTo>
                    <a:pt x="1763" y="1819"/>
                    <a:pt x="2204" y="1746"/>
                    <a:pt x="2771" y="2550"/>
                  </a:cubicBezTo>
                  <a:cubicBezTo>
                    <a:pt x="3338" y="3354"/>
                    <a:pt x="6171" y="5401"/>
                    <a:pt x="8061" y="6899"/>
                  </a:cubicBezTo>
                  <a:cubicBezTo>
                    <a:pt x="7998" y="2843"/>
                    <a:pt x="10139" y="1161"/>
                    <a:pt x="10769" y="138"/>
                  </a:cubicBezTo>
                  <a:cubicBezTo>
                    <a:pt x="11209" y="-191"/>
                    <a:pt x="11146" y="101"/>
                    <a:pt x="10957" y="650"/>
                  </a:cubicBezTo>
                  <a:cubicBezTo>
                    <a:pt x="10769" y="1198"/>
                    <a:pt x="9383" y="2806"/>
                    <a:pt x="10076" y="6826"/>
                  </a:cubicBezTo>
                  <a:cubicBezTo>
                    <a:pt x="12028" y="9933"/>
                    <a:pt x="12406" y="10737"/>
                    <a:pt x="12406" y="10737"/>
                  </a:cubicBezTo>
                  <a:cubicBezTo>
                    <a:pt x="14736" y="8763"/>
                    <a:pt x="18199" y="8105"/>
                    <a:pt x="18766" y="4889"/>
                  </a:cubicBezTo>
                  <a:cubicBezTo>
                    <a:pt x="18829" y="4597"/>
                    <a:pt x="19711" y="6570"/>
                    <a:pt x="17255" y="9019"/>
                  </a:cubicBezTo>
                  <a:cubicBezTo>
                    <a:pt x="19774" y="8654"/>
                    <a:pt x="21285" y="8142"/>
                    <a:pt x="21474" y="8179"/>
                  </a:cubicBezTo>
                  <a:cubicBezTo>
                    <a:pt x="21600" y="8398"/>
                    <a:pt x="19207" y="9312"/>
                    <a:pt x="16310" y="10371"/>
                  </a:cubicBezTo>
                  <a:cubicBezTo>
                    <a:pt x="13917" y="11504"/>
                    <a:pt x="13602" y="12528"/>
                    <a:pt x="13791" y="13844"/>
                  </a:cubicBezTo>
                  <a:cubicBezTo>
                    <a:pt x="14547" y="16110"/>
                    <a:pt x="15177" y="19180"/>
                    <a:pt x="13287" y="21080"/>
                  </a:cubicBezTo>
                  <a:cubicBezTo>
                    <a:pt x="13287" y="21080"/>
                    <a:pt x="12658" y="21117"/>
                    <a:pt x="12217" y="21117"/>
                  </a:cubicBezTo>
                  <a:cubicBezTo>
                    <a:pt x="12154" y="20678"/>
                    <a:pt x="12217" y="20459"/>
                    <a:pt x="12217" y="20459"/>
                  </a:cubicBezTo>
                  <a:cubicBezTo>
                    <a:pt x="11083" y="21263"/>
                    <a:pt x="9887" y="21336"/>
                    <a:pt x="9383" y="21336"/>
                  </a:cubicBezTo>
                  <a:cubicBezTo>
                    <a:pt x="7494" y="21409"/>
                    <a:pt x="5731" y="21409"/>
                    <a:pt x="5731" y="21409"/>
                  </a:cubicBezTo>
                  <a:cubicBezTo>
                    <a:pt x="7494" y="20715"/>
                    <a:pt x="9761" y="19618"/>
                    <a:pt x="9887" y="17279"/>
                  </a:cubicBezTo>
                  <a:cubicBezTo>
                    <a:pt x="10139" y="14319"/>
                    <a:pt x="8438" y="12308"/>
                    <a:pt x="5290" y="11102"/>
                  </a:cubicBezTo>
                  <a:cubicBezTo>
                    <a:pt x="3275" y="10664"/>
                    <a:pt x="1637" y="10664"/>
                    <a:pt x="1448" y="10627"/>
                  </a:cubicBezTo>
                  <a:cubicBezTo>
                    <a:pt x="1134" y="10371"/>
                    <a:pt x="4345" y="10298"/>
                    <a:pt x="4345" y="10298"/>
                  </a:cubicBezTo>
                  <a:cubicBezTo>
                    <a:pt x="1448" y="8398"/>
                    <a:pt x="1008" y="8142"/>
                    <a:pt x="0" y="7374"/>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570" name="Group 68"/>
          <p:cNvGrpSpPr/>
          <p:nvPr/>
        </p:nvGrpSpPr>
        <p:grpSpPr>
          <a:xfrm>
            <a:off x="5317826" y="6184438"/>
            <a:ext cx="418625" cy="617024"/>
            <a:chOff x="0" y="0"/>
            <a:chExt cx="418624" cy="617023"/>
          </a:xfrm>
        </p:grpSpPr>
        <p:sp>
          <p:nvSpPr>
            <p:cNvPr id="5568" name="Shape 44"/>
            <p:cNvSpPr/>
            <p:nvPr/>
          </p:nvSpPr>
          <p:spPr>
            <a:xfrm>
              <a:off x="-1" y="-1"/>
              <a:ext cx="418626" cy="418624"/>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5569" name="Shape 47"/>
            <p:cNvSpPr/>
            <p:nvPr/>
          </p:nvSpPr>
          <p:spPr>
            <a:xfrm>
              <a:off x="51512" y="74985"/>
              <a:ext cx="315597" cy="542039"/>
            </a:xfrm>
            <a:custGeom>
              <a:avLst/>
              <a:gdLst/>
              <a:ahLst/>
              <a:cxnLst>
                <a:cxn ang="0">
                  <a:pos x="wd2" y="hd2"/>
                </a:cxn>
                <a:cxn ang="5400000">
                  <a:pos x="wd2" y="hd2"/>
                </a:cxn>
                <a:cxn ang="10800000">
                  <a:pos x="wd2" y="hd2"/>
                </a:cxn>
                <a:cxn ang="16200000">
                  <a:pos x="wd2" y="hd2"/>
                </a:cxn>
              </a:cxnLst>
              <a:rect l="0" t="0" r="r" b="b"/>
              <a:pathLst>
                <a:path w="21479" h="21409" fill="norm" stroke="1" extrusionOk="0">
                  <a:moveTo>
                    <a:pt x="0" y="7374"/>
                  </a:moveTo>
                  <a:lnTo>
                    <a:pt x="504" y="7155"/>
                  </a:lnTo>
                  <a:cubicBezTo>
                    <a:pt x="504" y="7155"/>
                    <a:pt x="7494" y="10518"/>
                    <a:pt x="9383" y="11578"/>
                  </a:cubicBezTo>
                  <a:cubicBezTo>
                    <a:pt x="9005" y="9238"/>
                    <a:pt x="8124" y="8434"/>
                    <a:pt x="8124" y="8434"/>
                  </a:cubicBezTo>
                  <a:cubicBezTo>
                    <a:pt x="4282" y="5511"/>
                    <a:pt x="2771" y="4195"/>
                    <a:pt x="2015" y="2258"/>
                  </a:cubicBezTo>
                  <a:cubicBezTo>
                    <a:pt x="1763" y="1819"/>
                    <a:pt x="2204" y="1746"/>
                    <a:pt x="2771" y="2550"/>
                  </a:cubicBezTo>
                  <a:cubicBezTo>
                    <a:pt x="3338" y="3354"/>
                    <a:pt x="6171" y="5401"/>
                    <a:pt x="8061" y="6899"/>
                  </a:cubicBezTo>
                  <a:cubicBezTo>
                    <a:pt x="7998" y="2843"/>
                    <a:pt x="10139" y="1161"/>
                    <a:pt x="10769" y="138"/>
                  </a:cubicBezTo>
                  <a:cubicBezTo>
                    <a:pt x="11209" y="-191"/>
                    <a:pt x="11146" y="101"/>
                    <a:pt x="10957" y="650"/>
                  </a:cubicBezTo>
                  <a:cubicBezTo>
                    <a:pt x="10769" y="1198"/>
                    <a:pt x="9383" y="2806"/>
                    <a:pt x="10076" y="6826"/>
                  </a:cubicBezTo>
                  <a:cubicBezTo>
                    <a:pt x="12028" y="9933"/>
                    <a:pt x="12406" y="10737"/>
                    <a:pt x="12406" y="10737"/>
                  </a:cubicBezTo>
                  <a:cubicBezTo>
                    <a:pt x="14736" y="8763"/>
                    <a:pt x="18199" y="8105"/>
                    <a:pt x="18766" y="4889"/>
                  </a:cubicBezTo>
                  <a:cubicBezTo>
                    <a:pt x="18829" y="4597"/>
                    <a:pt x="19711" y="6570"/>
                    <a:pt x="17255" y="9019"/>
                  </a:cubicBezTo>
                  <a:cubicBezTo>
                    <a:pt x="19774" y="8654"/>
                    <a:pt x="21285" y="8142"/>
                    <a:pt x="21474" y="8179"/>
                  </a:cubicBezTo>
                  <a:cubicBezTo>
                    <a:pt x="21600" y="8398"/>
                    <a:pt x="19207" y="9312"/>
                    <a:pt x="16310" y="10371"/>
                  </a:cubicBezTo>
                  <a:cubicBezTo>
                    <a:pt x="13917" y="11504"/>
                    <a:pt x="13602" y="12528"/>
                    <a:pt x="13791" y="13844"/>
                  </a:cubicBezTo>
                  <a:cubicBezTo>
                    <a:pt x="14547" y="16110"/>
                    <a:pt x="15177" y="19180"/>
                    <a:pt x="13287" y="21080"/>
                  </a:cubicBezTo>
                  <a:cubicBezTo>
                    <a:pt x="13287" y="21080"/>
                    <a:pt x="12658" y="21117"/>
                    <a:pt x="12217" y="21117"/>
                  </a:cubicBezTo>
                  <a:cubicBezTo>
                    <a:pt x="12154" y="20678"/>
                    <a:pt x="12217" y="20459"/>
                    <a:pt x="12217" y="20459"/>
                  </a:cubicBezTo>
                  <a:cubicBezTo>
                    <a:pt x="11083" y="21263"/>
                    <a:pt x="9887" y="21336"/>
                    <a:pt x="9383" y="21336"/>
                  </a:cubicBezTo>
                  <a:cubicBezTo>
                    <a:pt x="7494" y="21409"/>
                    <a:pt x="5731" y="21409"/>
                    <a:pt x="5731" y="21409"/>
                  </a:cubicBezTo>
                  <a:cubicBezTo>
                    <a:pt x="7494" y="20715"/>
                    <a:pt x="9761" y="19618"/>
                    <a:pt x="9887" y="17279"/>
                  </a:cubicBezTo>
                  <a:cubicBezTo>
                    <a:pt x="10139" y="14319"/>
                    <a:pt x="8438" y="12308"/>
                    <a:pt x="5290" y="11102"/>
                  </a:cubicBezTo>
                  <a:cubicBezTo>
                    <a:pt x="3275" y="10664"/>
                    <a:pt x="1637" y="10664"/>
                    <a:pt x="1448" y="10627"/>
                  </a:cubicBezTo>
                  <a:cubicBezTo>
                    <a:pt x="1134" y="10371"/>
                    <a:pt x="4345" y="10298"/>
                    <a:pt x="4345" y="10298"/>
                  </a:cubicBezTo>
                  <a:cubicBezTo>
                    <a:pt x="1448" y="8398"/>
                    <a:pt x="1008" y="8142"/>
                    <a:pt x="0" y="7374"/>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573" name="Group 72"/>
          <p:cNvGrpSpPr/>
          <p:nvPr/>
        </p:nvGrpSpPr>
        <p:grpSpPr>
          <a:xfrm>
            <a:off x="2218239" y="6269501"/>
            <a:ext cx="319518" cy="470948"/>
            <a:chOff x="0" y="0"/>
            <a:chExt cx="319516" cy="470946"/>
          </a:xfrm>
        </p:grpSpPr>
        <p:sp>
          <p:nvSpPr>
            <p:cNvPr id="5571" name="Shape 44"/>
            <p:cNvSpPr/>
            <p:nvPr/>
          </p:nvSpPr>
          <p:spPr>
            <a:xfrm>
              <a:off x="0" y="-1"/>
              <a:ext cx="319517" cy="319517"/>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5572" name="Shape 47"/>
            <p:cNvSpPr/>
            <p:nvPr/>
          </p:nvSpPr>
          <p:spPr>
            <a:xfrm>
              <a:off x="39317" y="57233"/>
              <a:ext cx="240881" cy="413714"/>
            </a:xfrm>
            <a:custGeom>
              <a:avLst/>
              <a:gdLst/>
              <a:ahLst/>
              <a:cxnLst>
                <a:cxn ang="0">
                  <a:pos x="wd2" y="hd2"/>
                </a:cxn>
                <a:cxn ang="5400000">
                  <a:pos x="wd2" y="hd2"/>
                </a:cxn>
                <a:cxn ang="10800000">
                  <a:pos x="wd2" y="hd2"/>
                </a:cxn>
                <a:cxn ang="16200000">
                  <a:pos x="wd2" y="hd2"/>
                </a:cxn>
              </a:cxnLst>
              <a:rect l="0" t="0" r="r" b="b"/>
              <a:pathLst>
                <a:path w="21479" h="21409" fill="norm" stroke="1" extrusionOk="0">
                  <a:moveTo>
                    <a:pt x="0" y="7374"/>
                  </a:moveTo>
                  <a:lnTo>
                    <a:pt x="504" y="7155"/>
                  </a:lnTo>
                  <a:cubicBezTo>
                    <a:pt x="504" y="7155"/>
                    <a:pt x="7494" y="10518"/>
                    <a:pt x="9383" y="11578"/>
                  </a:cubicBezTo>
                  <a:cubicBezTo>
                    <a:pt x="9005" y="9238"/>
                    <a:pt x="8124" y="8434"/>
                    <a:pt x="8124" y="8434"/>
                  </a:cubicBezTo>
                  <a:cubicBezTo>
                    <a:pt x="4282" y="5511"/>
                    <a:pt x="2771" y="4195"/>
                    <a:pt x="2015" y="2258"/>
                  </a:cubicBezTo>
                  <a:cubicBezTo>
                    <a:pt x="1763" y="1819"/>
                    <a:pt x="2204" y="1746"/>
                    <a:pt x="2771" y="2550"/>
                  </a:cubicBezTo>
                  <a:cubicBezTo>
                    <a:pt x="3338" y="3354"/>
                    <a:pt x="6171" y="5401"/>
                    <a:pt x="8061" y="6899"/>
                  </a:cubicBezTo>
                  <a:cubicBezTo>
                    <a:pt x="7998" y="2843"/>
                    <a:pt x="10139" y="1161"/>
                    <a:pt x="10769" y="138"/>
                  </a:cubicBezTo>
                  <a:cubicBezTo>
                    <a:pt x="11209" y="-191"/>
                    <a:pt x="11146" y="101"/>
                    <a:pt x="10957" y="650"/>
                  </a:cubicBezTo>
                  <a:cubicBezTo>
                    <a:pt x="10769" y="1198"/>
                    <a:pt x="9383" y="2806"/>
                    <a:pt x="10076" y="6826"/>
                  </a:cubicBezTo>
                  <a:cubicBezTo>
                    <a:pt x="12028" y="9933"/>
                    <a:pt x="12406" y="10737"/>
                    <a:pt x="12406" y="10737"/>
                  </a:cubicBezTo>
                  <a:cubicBezTo>
                    <a:pt x="14736" y="8763"/>
                    <a:pt x="18199" y="8105"/>
                    <a:pt x="18766" y="4889"/>
                  </a:cubicBezTo>
                  <a:cubicBezTo>
                    <a:pt x="18829" y="4597"/>
                    <a:pt x="19711" y="6570"/>
                    <a:pt x="17255" y="9019"/>
                  </a:cubicBezTo>
                  <a:cubicBezTo>
                    <a:pt x="19774" y="8654"/>
                    <a:pt x="21285" y="8142"/>
                    <a:pt x="21474" y="8179"/>
                  </a:cubicBezTo>
                  <a:cubicBezTo>
                    <a:pt x="21600" y="8398"/>
                    <a:pt x="19207" y="9312"/>
                    <a:pt x="16310" y="10371"/>
                  </a:cubicBezTo>
                  <a:cubicBezTo>
                    <a:pt x="13917" y="11504"/>
                    <a:pt x="13602" y="12528"/>
                    <a:pt x="13791" y="13844"/>
                  </a:cubicBezTo>
                  <a:cubicBezTo>
                    <a:pt x="14547" y="16110"/>
                    <a:pt x="15177" y="19180"/>
                    <a:pt x="13287" y="21080"/>
                  </a:cubicBezTo>
                  <a:cubicBezTo>
                    <a:pt x="13287" y="21080"/>
                    <a:pt x="12658" y="21117"/>
                    <a:pt x="12217" y="21117"/>
                  </a:cubicBezTo>
                  <a:cubicBezTo>
                    <a:pt x="12154" y="20678"/>
                    <a:pt x="12217" y="20459"/>
                    <a:pt x="12217" y="20459"/>
                  </a:cubicBezTo>
                  <a:cubicBezTo>
                    <a:pt x="11083" y="21263"/>
                    <a:pt x="9887" y="21336"/>
                    <a:pt x="9383" y="21336"/>
                  </a:cubicBezTo>
                  <a:cubicBezTo>
                    <a:pt x="7494" y="21409"/>
                    <a:pt x="5731" y="21409"/>
                    <a:pt x="5731" y="21409"/>
                  </a:cubicBezTo>
                  <a:cubicBezTo>
                    <a:pt x="7494" y="20715"/>
                    <a:pt x="9761" y="19618"/>
                    <a:pt x="9887" y="17279"/>
                  </a:cubicBezTo>
                  <a:cubicBezTo>
                    <a:pt x="10139" y="14319"/>
                    <a:pt x="8438" y="12308"/>
                    <a:pt x="5290" y="11102"/>
                  </a:cubicBezTo>
                  <a:cubicBezTo>
                    <a:pt x="3275" y="10664"/>
                    <a:pt x="1637" y="10664"/>
                    <a:pt x="1448" y="10627"/>
                  </a:cubicBezTo>
                  <a:cubicBezTo>
                    <a:pt x="1134" y="10371"/>
                    <a:pt x="4345" y="10298"/>
                    <a:pt x="4345" y="10298"/>
                  </a:cubicBezTo>
                  <a:cubicBezTo>
                    <a:pt x="1448" y="8398"/>
                    <a:pt x="1008" y="8142"/>
                    <a:pt x="0" y="7374"/>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574" name="TextBox 78"/>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02</a:t>
            </a:r>
          </a:p>
        </p:txBody>
      </p:sp>
      <p:sp>
        <p:nvSpPr>
          <p:cNvPr id="5575" name="TextBox 79"/>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5576" name="Rectangle 80"/>
          <p:cNvSpPr txBox="1"/>
          <p:nvPr/>
        </p:nvSpPr>
        <p:spPr>
          <a:xfrm>
            <a:off x="5861769" y="3578282"/>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5577" name="Rectangle 81"/>
          <p:cNvSpPr txBox="1"/>
          <p:nvPr/>
        </p:nvSpPr>
        <p:spPr>
          <a:xfrm>
            <a:off x="4971288" y="2859447"/>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5578" name="Rectangle 82"/>
          <p:cNvSpPr txBox="1"/>
          <p:nvPr/>
        </p:nvSpPr>
        <p:spPr>
          <a:xfrm>
            <a:off x="2507749" y="4863980"/>
            <a:ext cx="468459"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5579" name="Rectangle 83"/>
          <p:cNvSpPr txBox="1"/>
          <p:nvPr/>
        </p:nvSpPr>
        <p:spPr>
          <a:xfrm>
            <a:off x="2752266" y="2445451"/>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5580" name="Rectangle 84"/>
          <p:cNvSpPr txBox="1"/>
          <p:nvPr/>
        </p:nvSpPr>
        <p:spPr>
          <a:xfrm>
            <a:off x="2546180" y="3377123"/>
            <a:ext cx="26289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k</a:t>
            </a:r>
          </a:p>
        </p:txBody>
      </p:sp>
      <p:sp>
        <p:nvSpPr>
          <p:cNvPr id="5581" name="Rectangle 85"/>
          <p:cNvSpPr txBox="1"/>
          <p:nvPr/>
        </p:nvSpPr>
        <p:spPr>
          <a:xfrm>
            <a:off x="4397505" y="2015054"/>
            <a:ext cx="12700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5582" name="TextBox 86"/>
          <p:cNvSpPr txBox="1"/>
          <p:nvPr/>
        </p:nvSpPr>
        <p:spPr>
          <a:xfrm>
            <a:off x="5739889" y="4010613"/>
            <a:ext cx="696111"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a:solidFill>
                  <a:srgbClr val="FEFEFE"/>
                </a:solidFill>
              </a:defRPr>
            </a:lvl1pPr>
          </a:lstStyle>
          <a:p>
            <a:pPr/>
            <a:r>
              <a:t>13%</a:t>
            </a:r>
          </a:p>
        </p:txBody>
      </p:sp>
      <p:sp>
        <p:nvSpPr>
          <p:cNvPr id="5583" name="TextBox 89"/>
          <p:cNvSpPr txBox="1"/>
          <p:nvPr/>
        </p:nvSpPr>
        <p:spPr>
          <a:xfrm>
            <a:off x="4982962" y="3253566"/>
            <a:ext cx="513079"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500">
                <a:solidFill>
                  <a:srgbClr val="FEFEFE"/>
                </a:solidFill>
              </a:defRPr>
            </a:lvl1pPr>
          </a:lstStyle>
          <a:p>
            <a:pPr/>
            <a:r>
              <a:t>6%</a:t>
            </a:r>
          </a:p>
        </p:txBody>
      </p:sp>
      <p:sp>
        <p:nvSpPr>
          <p:cNvPr id="5584" name="TextBox 90"/>
          <p:cNvSpPr txBox="1"/>
          <p:nvPr/>
        </p:nvSpPr>
        <p:spPr>
          <a:xfrm>
            <a:off x="4194522" y="2404416"/>
            <a:ext cx="525939"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500">
                <a:solidFill>
                  <a:srgbClr val="FEFEFE"/>
                </a:solidFill>
              </a:defRPr>
            </a:lvl1pPr>
          </a:lstStyle>
          <a:p>
            <a:pPr/>
            <a:r>
              <a:t>3K</a:t>
            </a:r>
          </a:p>
        </p:txBody>
      </p:sp>
      <p:sp>
        <p:nvSpPr>
          <p:cNvPr id="5585" name="TextBox 92"/>
          <p:cNvSpPr txBox="1"/>
          <p:nvPr/>
        </p:nvSpPr>
        <p:spPr>
          <a:xfrm>
            <a:off x="2739170" y="2847877"/>
            <a:ext cx="513078"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500">
                <a:solidFill>
                  <a:srgbClr val="FEFEFE"/>
                </a:solidFill>
              </a:defRPr>
            </a:lvl1pPr>
          </a:lstStyle>
          <a:p>
            <a:pPr/>
            <a:r>
              <a:t>10M</a:t>
            </a:r>
          </a:p>
        </p:txBody>
      </p:sp>
      <p:sp>
        <p:nvSpPr>
          <p:cNvPr id="5586" name="TextBox 93"/>
          <p:cNvSpPr txBox="1"/>
          <p:nvPr/>
        </p:nvSpPr>
        <p:spPr>
          <a:xfrm>
            <a:off x="2308462" y="3857451"/>
            <a:ext cx="696110"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a:solidFill>
                  <a:srgbClr val="FEFEFE"/>
                </a:solidFill>
              </a:defRPr>
            </a:lvl1pPr>
          </a:lstStyle>
          <a:p>
            <a:pPr/>
            <a:r>
              <a:t>18K</a:t>
            </a:r>
          </a:p>
        </p:txBody>
      </p:sp>
      <p:sp>
        <p:nvSpPr>
          <p:cNvPr id="5587" name="TextBox 94"/>
          <p:cNvSpPr txBox="1"/>
          <p:nvPr/>
        </p:nvSpPr>
        <p:spPr>
          <a:xfrm>
            <a:off x="2497604" y="5275910"/>
            <a:ext cx="525939"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500">
                <a:solidFill>
                  <a:srgbClr val="FEFEFE"/>
                </a:solidFill>
              </a:defRPr>
            </a:lvl1pPr>
          </a:lstStyle>
          <a:p>
            <a:pPr/>
            <a:r>
              <a:t>3K</a:t>
            </a:r>
          </a:p>
        </p:txBody>
      </p:sp>
      <p:sp>
        <p:nvSpPr>
          <p:cNvPr id="5588" name="Oval 95"/>
          <p:cNvSpPr/>
          <p:nvPr/>
        </p:nvSpPr>
        <p:spPr>
          <a:xfrm>
            <a:off x="8342162" y="2173839"/>
            <a:ext cx="714757" cy="714758"/>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5589" name="TextBox 96"/>
          <p:cNvSpPr txBox="1"/>
          <p:nvPr/>
        </p:nvSpPr>
        <p:spPr>
          <a:xfrm>
            <a:off x="7615220" y="4734145"/>
            <a:ext cx="3440231"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 divided fill may days air bring is Signs first creeping seed all saying above after be and female.</a:t>
            </a:r>
          </a:p>
        </p:txBody>
      </p:sp>
      <p:sp>
        <p:nvSpPr>
          <p:cNvPr id="5590" name="TextBox 97"/>
          <p:cNvSpPr txBox="1"/>
          <p:nvPr/>
        </p:nvSpPr>
        <p:spPr>
          <a:xfrm>
            <a:off x="8958365" y="3819747"/>
            <a:ext cx="2097086"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000"/>
            </a:lvl1pPr>
          </a:lstStyle>
          <a:p>
            <a:pPr/>
            <a:r>
              <a:t>Saying fruitful were hath waters divided fill may days air bring is Signs first.</a:t>
            </a:r>
          </a:p>
        </p:txBody>
      </p:sp>
      <p:sp>
        <p:nvSpPr>
          <p:cNvPr id="5591" name="TextBox 98"/>
          <p:cNvSpPr txBox="1"/>
          <p:nvPr/>
        </p:nvSpPr>
        <p:spPr>
          <a:xfrm>
            <a:off x="7545572" y="3848439"/>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3"/>
                </a:solidFill>
              </a:defRPr>
            </a:lvl1pPr>
          </a:lstStyle>
          <a:p>
            <a:pPr/>
            <a:r>
              <a:t>83%</a:t>
            </a:r>
          </a:p>
        </p:txBody>
      </p:sp>
      <p:grpSp>
        <p:nvGrpSpPr>
          <p:cNvPr id="5616" name="Group 99"/>
          <p:cNvGrpSpPr/>
          <p:nvPr/>
        </p:nvGrpSpPr>
        <p:grpSpPr>
          <a:xfrm>
            <a:off x="7623356" y="2291862"/>
            <a:ext cx="757289" cy="988553"/>
            <a:chOff x="0" y="0"/>
            <a:chExt cx="757287" cy="988551"/>
          </a:xfrm>
        </p:grpSpPr>
        <p:sp>
          <p:nvSpPr>
            <p:cNvPr id="5592" name="Shape 8"/>
            <p:cNvSpPr/>
            <p:nvPr/>
          </p:nvSpPr>
          <p:spPr>
            <a:xfrm>
              <a:off x="275437" y="411269"/>
              <a:ext cx="205943" cy="1653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0"/>
                  </a:lnTo>
                  <a:lnTo>
                    <a:pt x="0" y="17929"/>
                  </a:lnTo>
                  <a:cubicBezTo>
                    <a:pt x="0" y="19957"/>
                    <a:pt x="4835" y="21600"/>
                    <a:pt x="10800" y="21600"/>
                  </a:cubicBezTo>
                  <a:cubicBezTo>
                    <a:pt x="16765" y="21600"/>
                    <a:pt x="21600" y="19957"/>
                    <a:pt x="21600" y="17929"/>
                  </a:cubicBezTo>
                  <a:lnTo>
                    <a:pt x="21600" y="0"/>
                  </a:lnTo>
                  <a:cubicBezTo>
                    <a:pt x="21600" y="0"/>
                    <a:pt x="10800" y="0"/>
                    <a:pt x="10800" y="0"/>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93" name="Shape 9"/>
            <p:cNvSpPr/>
            <p:nvPr/>
          </p:nvSpPr>
          <p:spPr>
            <a:xfrm>
              <a:off x="224500" y="60369"/>
              <a:ext cx="308922" cy="4274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988" y="21448"/>
                  </a:moveTo>
                  <a:cubicBezTo>
                    <a:pt x="9577" y="21547"/>
                    <a:pt x="10182" y="21600"/>
                    <a:pt x="10800" y="21600"/>
                  </a:cubicBezTo>
                  <a:cubicBezTo>
                    <a:pt x="11418" y="21600"/>
                    <a:pt x="12023" y="21547"/>
                    <a:pt x="12612" y="21448"/>
                  </a:cubicBezTo>
                  <a:cubicBezTo>
                    <a:pt x="15311" y="20855"/>
                    <a:pt x="20737" y="15011"/>
                    <a:pt x="20739" y="15031"/>
                  </a:cubicBezTo>
                  <a:cubicBezTo>
                    <a:pt x="21293" y="13732"/>
                    <a:pt x="21600" y="12302"/>
                    <a:pt x="21600" y="10800"/>
                  </a:cubicBezTo>
                  <a:cubicBezTo>
                    <a:pt x="21600" y="4835"/>
                    <a:pt x="16765" y="0"/>
                    <a:pt x="10800" y="0"/>
                  </a:cubicBezTo>
                  <a:cubicBezTo>
                    <a:pt x="4835" y="0"/>
                    <a:pt x="0" y="4835"/>
                    <a:pt x="0" y="10800"/>
                  </a:cubicBezTo>
                  <a:cubicBezTo>
                    <a:pt x="0" y="12302"/>
                    <a:pt x="307" y="13732"/>
                    <a:pt x="861" y="15031"/>
                  </a:cubicBezTo>
                  <a:cubicBezTo>
                    <a:pt x="863" y="15011"/>
                    <a:pt x="6289" y="20855"/>
                    <a:pt x="8988" y="21448"/>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94" name="Shape 10"/>
            <p:cNvSpPr/>
            <p:nvPr/>
          </p:nvSpPr>
          <p:spPr>
            <a:xfrm>
              <a:off x="201860" y="226384"/>
              <a:ext cx="36939" cy="76822"/>
            </a:xfrm>
            <a:custGeom>
              <a:avLst/>
              <a:gdLst/>
              <a:ahLst/>
              <a:cxnLst>
                <a:cxn ang="0">
                  <a:pos x="wd2" y="hd2"/>
                </a:cxn>
                <a:cxn ang="5400000">
                  <a:pos x="wd2" y="hd2"/>
                </a:cxn>
                <a:cxn ang="10800000">
                  <a:pos x="wd2" y="hd2"/>
                </a:cxn>
                <a:cxn ang="16200000">
                  <a:pos x="wd2" y="hd2"/>
                </a:cxn>
              </a:cxnLst>
              <a:rect l="0" t="0" r="r" b="b"/>
              <a:pathLst>
                <a:path w="18999" h="20501" fill="norm" stroke="1" extrusionOk="0">
                  <a:moveTo>
                    <a:pt x="18211" y="9146"/>
                  </a:moveTo>
                  <a:cubicBezTo>
                    <a:pt x="20299" y="14773"/>
                    <a:pt x="18091" y="19830"/>
                    <a:pt x="13280" y="20441"/>
                  </a:cubicBezTo>
                  <a:cubicBezTo>
                    <a:pt x="8468" y="21051"/>
                    <a:pt x="2875" y="16984"/>
                    <a:pt x="787" y="11356"/>
                  </a:cubicBezTo>
                  <a:cubicBezTo>
                    <a:pt x="-1301" y="5729"/>
                    <a:pt x="907" y="672"/>
                    <a:pt x="5718" y="61"/>
                  </a:cubicBezTo>
                  <a:cubicBezTo>
                    <a:pt x="10530" y="-549"/>
                    <a:pt x="16123" y="3518"/>
                    <a:pt x="18211" y="9146"/>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95" name="Shape 11"/>
            <p:cNvSpPr/>
            <p:nvPr/>
          </p:nvSpPr>
          <p:spPr>
            <a:xfrm>
              <a:off x="516917" y="226384"/>
              <a:ext cx="36938" cy="76822"/>
            </a:xfrm>
            <a:custGeom>
              <a:avLst/>
              <a:gdLst/>
              <a:ahLst/>
              <a:cxnLst>
                <a:cxn ang="0">
                  <a:pos x="wd2" y="hd2"/>
                </a:cxn>
                <a:cxn ang="5400000">
                  <a:pos x="wd2" y="hd2"/>
                </a:cxn>
                <a:cxn ang="10800000">
                  <a:pos x="wd2" y="hd2"/>
                </a:cxn>
                <a:cxn ang="16200000">
                  <a:pos x="wd2" y="hd2"/>
                </a:cxn>
              </a:cxnLst>
              <a:rect l="0" t="0" r="r" b="b"/>
              <a:pathLst>
                <a:path w="18999" h="20501" fill="norm" stroke="1" extrusionOk="0">
                  <a:moveTo>
                    <a:pt x="787" y="9146"/>
                  </a:moveTo>
                  <a:cubicBezTo>
                    <a:pt x="-1301" y="14773"/>
                    <a:pt x="907" y="19830"/>
                    <a:pt x="5719" y="20441"/>
                  </a:cubicBezTo>
                  <a:cubicBezTo>
                    <a:pt x="10530" y="21051"/>
                    <a:pt x="16123" y="16984"/>
                    <a:pt x="18211" y="11356"/>
                  </a:cubicBezTo>
                  <a:cubicBezTo>
                    <a:pt x="20299" y="5729"/>
                    <a:pt x="18091" y="672"/>
                    <a:pt x="13279" y="61"/>
                  </a:cubicBezTo>
                  <a:cubicBezTo>
                    <a:pt x="8468" y="-549"/>
                    <a:pt x="2875" y="3518"/>
                    <a:pt x="787" y="9146"/>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96" name="Shape 12"/>
            <p:cNvSpPr/>
            <p:nvPr/>
          </p:nvSpPr>
          <p:spPr>
            <a:xfrm>
              <a:off x="215066" y="47164"/>
              <a:ext cx="327811" cy="2350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7152"/>
                    <a:pt x="0" y="15975"/>
                  </a:cubicBezTo>
                  <a:cubicBezTo>
                    <a:pt x="0" y="16146"/>
                    <a:pt x="2" y="16317"/>
                    <a:pt x="6" y="16487"/>
                  </a:cubicBezTo>
                  <a:cubicBezTo>
                    <a:pt x="75" y="16502"/>
                    <a:pt x="753" y="16705"/>
                    <a:pt x="807" y="18986"/>
                  </a:cubicBezTo>
                  <a:cubicBezTo>
                    <a:pt x="839" y="20343"/>
                    <a:pt x="835" y="20765"/>
                    <a:pt x="825" y="20876"/>
                  </a:cubicBezTo>
                  <a:lnTo>
                    <a:pt x="1715" y="21600"/>
                  </a:lnTo>
                  <a:cubicBezTo>
                    <a:pt x="1715" y="21600"/>
                    <a:pt x="1829" y="12940"/>
                    <a:pt x="6183" y="12675"/>
                  </a:cubicBezTo>
                  <a:lnTo>
                    <a:pt x="15417" y="12675"/>
                  </a:lnTo>
                  <a:cubicBezTo>
                    <a:pt x="19771" y="12940"/>
                    <a:pt x="19885" y="21600"/>
                    <a:pt x="19885" y="21600"/>
                  </a:cubicBezTo>
                  <a:lnTo>
                    <a:pt x="20775" y="20876"/>
                  </a:lnTo>
                  <a:cubicBezTo>
                    <a:pt x="20765" y="20765"/>
                    <a:pt x="20761" y="20343"/>
                    <a:pt x="20793" y="18986"/>
                  </a:cubicBezTo>
                  <a:cubicBezTo>
                    <a:pt x="20847" y="16705"/>
                    <a:pt x="21525" y="16502"/>
                    <a:pt x="21594" y="16487"/>
                  </a:cubicBezTo>
                  <a:cubicBezTo>
                    <a:pt x="21598" y="16317"/>
                    <a:pt x="21600" y="16146"/>
                    <a:pt x="21600" y="15975"/>
                  </a:cubicBezTo>
                  <a:cubicBezTo>
                    <a:pt x="21600" y="7152"/>
                    <a:pt x="16765" y="0"/>
                    <a:pt x="10800" y="0"/>
                  </a:cubicBezTo>
                  <a:close/>
                </a:path>
              </a:pathLst>
            </a:custGeom>
            <a:solidFill>
              <a:srgbClr val="24210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97" name="Shape 13"/>
            <p:cNvSpPr/>
            <p:nvPr/>
          </p:nvSpPr>
          <p:spPr>
            <a:xfrm>
              <a:off x="254685" y="488618"/>
              <a:ext cx="247014" cy="4298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10800" y="2426"/>
                  </a:lnTo>
                  <a:cubicBezTo>
                    <a:pt x="10800" y="2426"/>
                    <a:pt x="0" y="0"/>
                    <a:pt x="0" y="0"/>
                  </a:cubicBezTo>
                  <a:close/>
                </a:path>
              </a:pathLst>
            </a:custGeom>
            <a:solidFill>
              <a:srgbClr val="F1F1F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98" name="Shape 14"/>
            <p:cNvSpPr/>
            <p:nvPr/>
          </p:nvSpPr>
          <p:spPr>
            <a:xfrm>
              <a:off x="341466" y="537669"/>
              <a:ext cx="37704" cy="339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36"/>
                  </a:moveTo>
                  <a:lnTo>
                    <a:pt x="12087" y="2639"/>
                  </a:lnTo>
                  <a:lnTo>
                    <a:pt x="6218" y="3900"/>
                  </a:lnTo>
                  <a:lnTo>
                    <a:pt x="2798" y="14182"/>
                  </a:lnTo>
                  <a:lnTo>
                    <a:pt x="21600" y="21600"/>
                  </a:lnTo>
                  <a:lnTo>
                    <a:pt x="21600" y="0"/>
                  </a:lnTo>
                  <a:cubicBezTo>
                    <a:pt x="21600" y="0"/>
                    <a:pt x="0" y="1036"/>
                    <a:pt x="0" y="1036"/>
                  </a:cubicBezTo>
                  <a:close/>
                </a:path>
              </a:pathLst>
            </a:custGeom>
            <a:solidFill>
              <a:srgbClr val="FC762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599" name="Shape 15"/>
            <p:cNvSpPr/>
            <p:nvPr/>
          </p:nvSpPr>
          <p:spPr>
            <a:xfrm>
              <a:off x="379198" y="537669"/>
              <a:ext cx="37703" cy="339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36"/>
                  </a:moveTo>
                  <a:lnTo>
                    <a:pt x="9513" y="2639"/>
                  </a:lnTo>
                  <a:lnTo>
                    <a:pt x="15381" y="3900"/>
                  </a:lnTo>
                  <a:lnTo>
                    <a:pt x="18802" y="14182"/>
                  </a:lnTo>
                  <a:lnTo>
                    <a:pt x="0" y="21600"/>
                  </a:lnTo>
                  <a:lnTo>
                    <a:pt x="0" y="0"/>
                  </a:lnTo>
                  <a:cubicBezTo>
                    <a:pt x="0" y="0"/>
                    <a:pt x="21600" y="1036"/>
                    <a:pt x="21600" y="1036"/>
                  </a:cubicBezTo>
                  <a:close/>
                </a:path>
              </a:pathLst>
            </a:custGeom>
            <a:solidFill>
              <a:srgbClr val="E5551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0" name="Shape 16"/>
            <p:cNvSpPr/>
            <p:nvPr/>
          </p:nvSpPr>
          <p:spPr>
            <a:xfrm>
              <a:off x="341466" y="537669"/>
              <a:ext cx="37704" cy="339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36"/>
                  </a:moveTo>
                  <a:lnTo>
                    <a:pt x="12087" y="2639"/>
                  </a:lnTo>
                  <a:lnTo>
                    <a:pt x="6218" y="3900"/>
                  </a:lnTo>
                  <a:lnTo>
                    <a:pt x="2798" y="14182"/>
                  </a:lnTo>
                  <a:lnTo>
                    <a:pt x="21600" y="21600"/>
                  </a:lnTo>
                  <a:lnTo>
                    <a:pt x="21600" y="0"/>
                  </a:lnTo>
                  <a:cubicBezTo>
                    <a:pt x="21600" y="0"/>
                    <a:pt x="0" y="1036"/>
                    <a:pt x="0" y="103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1" name="Shape 17"/>
            <p:cNvSpPr/>
            <p:nvPr/>
          </p:nvSpPr>
          <p:spPr>
            <a:xfrm>
              <a:off x="379198" y="537669"/>
              <a:ext cx="37703" cy="339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36"/>
                  </a:moveTo>
                  <a:lnTo>
                    <a:pt x="9513" y="2639"/>
                  </a:lnTo>
                  <a:lnTo>
                    <a:pt x="15381" y="3900"/>
                  </a:lnTo>
                  <a:lnTo>
                    <a:pt x="18802" y="14182"/>
                  </a:lnTo>
                  <a:lnTo>
                    <a:pt x="0" y="21600"/>
                  </a:lnTo>
                  <a:lnTo>
                    <a:pt x="0" y="0"/>
                  </a:lnTo>
                  <a:cubicBezTo>
                    <a:pt x="0" y="0"/>
                    <a:pt x="21600" y="1036"/>
                    <a:pt x="21600" y="1036"/>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2" name="Shape 18"/>
            <p:cNvSpPr/>
            <p:nvPr/>
          </p:nvSpPr>
          <p:spPr>
            <a:xfrm>
              <a:off x="215066" y="488618"/>
              <a:ext cx="163906" cy="1246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65"/>
                  </a:moveTo>
                  <a:lnTo>
                    <a:pt x="5324" y="0"/>
                  </a:lnTo>
                  <a:lnTo>
                    <a:pt x="0" y="4869"/>
                  </a:lnTo>
                  <a:lnTo>
                    <a:pt x="6843" y="21600"/>
                  </a:lnTo>
                  <a:cubicBezTo>
                    <a:pt x="6843" y="21600"/>
                    <a:pt x="21600" y="8365"/>
                    <a:pt x="21600" y="836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3" name="Shape 19"/>
            <p:cNvSpPr/>
            <p:nvPr/>
          </p:nvSpPr>
          <p:spPr>
            <a:xfrm>
              <a:off x="379198" y="488618"/>
              <a:ext cx="163905" cy="1196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718"/>
                  </a:moveTo>
                  <a:lnTo>
                    <a:pt x="16276" y="0"/>
                  </a:lnTo>
                  <a:lnTo>
                    <a:pt x="21600" y="5075"/>
                  </a:lnTo>
                  <a:lnTo>
                    <a:pt x="14774" y="21600"/>
                  </a:lnTo>
                  <a:cubicBezTo>
                    <a:pt x="14774" y="21600"/>
                    <a:pt x="0" y="8718"/>
                    <a:pt x="0" y="8718"/>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4" name="Shape 20"/>
            <p:cNvSpPr/>
            <p:nvPr/>
          </p:nvSpPr>
          <p:spPr>
            <a:xfrm>
              <a:off x="0" y="516917"/>
              <a:ext cx="757288" cy="47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44" y="21485"/>
                  </a:moveTo>
                  <a:lnTo>
                    <a:pt x="18371" y="15211"/>
                  </a:lnTo>
                  <a:lnTo>
                    <a:pt x="18524" y="21600"/>
                  </a:lnTo>
                  <a:lnTo>
                    <a:pt x="21600" y="21600"/>
                  </a:lnTo>
                  <a:cubicBezTo>
                    <a:pt x="21600" y="21600"/>
                    <a:pt x="21271" y="11814"/>
                    <a:pt x="21148" y="6534"/>
                  </a:cubicBezTo>
                  <a:cubicBezTo>
                    <a:pt x="21037" y="1781"/>
                    <a:pt x="19208" y="933"/>
                    <a:pt x="18844" y="811"/>
                  </a:cubicBezTo>
                  <a:lnTo>
                    <a:pt x="18844" y="792"/>
                  </a:lnTo>
                  <a:lnTo>
                    <a:pt x="15475" y="0"/>
                  </a:lnTo>
                  <a:lnTo>
                    <a:pt x="10800" y="15912"/>
                  </a:lnTo>
                  <a:lnTo>
                    <a:pt x="6125" y="0"/>
                  </a:lnTo>
                  <a:lnTo>
                    <a:pt x="2756" y="792"/>
                  </a:lnTo>
                  <a:lnTo>
                    <a:pt x="2756" y="811"/>
                  </a:lnTo>
                  <a:cubicBezTo>
                    <a:pt x="2392" y="933"/>
                    <a:pt x="563" y="1781"/>
                    <a:pt x="452" y="6534"/>
                  </a:cubicBezTo>
                  <a:cubicBezTo>
                    <a:pt x="329" y="11814"/>
                    <a:pt x="0" y="21600"/>
                    <a:pt x="0" y="21600"/>
                  </a:cubicBezTo>
                  <a:lnTo>
                    <a:pt x="3139" y="21600"/>
                  </a:lnTo>
                  <a:lnTo>
                    <a:pt x="3228" y="15239"/>
                  </a:lnTo>
                  <a:lnTo>
                    <a:pt x="3556" y="21534"/>
                  </a:lnTo>
                  <a:cubicBezTo>
                    <a:pt x="3556" y="21534"/>
                    <a:pt x="18044" y="21485"/>
                    <a:pt x="18044" y="21485"/>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5" name="Shape 21"/>
            <p:cNvSpPr/>
            <p:nvPr/>
          </p:nvSpPr>
          <p:spPr>
            <a:xfrm>
              <a:off x="203748" y="516917"/>
              <a:ext cx="175009" cy="3474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70" y="0"/>
                  </a:moveTo>
                  <a:lnTo>
                    <a:pt x="16210" y="10803"/>
                  </a:lnTo>
                  <a:lnTo>
                    <a:pt x="21600" y="21600"/>
                  </a:lnTo>
                  <a:lnTo>
                    <a:pt x="6966" y="13368"/>
                  </a:lnTo>
                  <a:lnTo>
                    <a:pt x="8172" y="10061"/>
                  </a:lnTo>
                  <a:lnTo>
                    <a:pt x="0" y="7497"/>
                  </a:lnTo>
                  <a:cubicBezTo>
                    <a:pt x="0" y="7497"/>
                    <a:pt x="1370" y="0"/>
                    <a:pt x="1370"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6" name="Shape 22"/>
            <p:cNvSpPr/>
            <p:nvPr/>
          </p:nvSpPr>
          <p:spPr>
            <a:xfrm>
              <a:off x="379198" y="516917"/>
              <a:ext cx="175009" cy="3474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230" y="0"/>
                  </a:moveTo>
                  <a:lnTo>
                    <a:pt x="5390" y="10803"/>
                  </a:lnTo>
                  <a:lnTo>
                    <a:pt x="0" y="21600"/>
                  </a:lnTo>
                  <a:lnTo>
                    <a:pt x="14634" y="13368"/>
                  </a:lnTo>
                  <a:lnTo>
                    <a:pt x="13428" y="10061"/>
                  </a:lnTo>
                  <a:lnTo>
                    <a:pt x="21600" y="7497"/>
                  </a:lnTo>
                  <a:cubicBezTo>
                    <a:pt x="21600" y="7497"/>
                    <a:pt x="20230" y="0"/>
                    <a:pt x="20230"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7" name="Shape 27"/>
            <p:cNvSpPr/>
            <p:nvPr/>
          </p:nvSpPr>
          <p:spPr>
            <a:xfrm>
              <a:off x="196201" y="-1"/>
              <a:ext cx="184660" cy="19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9" y="4296"/>
                  </a:moveTo>
                  <a:cubicBezTo>
                    <a:pt x="4412" y="7727"/>
                    <a:pt x="25" y="14188"/>
                    <a:pt x="0" y="21600"/>
                  </a:cubicBezTo>
                  <a:lnTo>
                    <a:pt x="21600" y="21600"/>
                  </a:lnTo>
                  <a:lnTo>
                    <a:pt x="21600" y="0"/>
                  </a:lnTo>
                  <a:cubicBezTo>
                    <a:pt x="17381" y="0"/>
                    <a:pt x="13581" y="1653"/>
                    <a:pt x="10909" y="4296"/>
                  </a:cubicBezTo>
                  <a:close/>
                </a:path>
              </a:pathLst>
            </a:custGeom>
            <a:solidFill>
              <a:srgbClr val="FCE16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8" name="Shape 28"/>
            <p:cNvSpPr/>
            <p:nvPr/>
          </p:nvSpPr>
          <p:spPr>
            <a:xfrm>
              <a:off x="381084" y="-1"/>
              <a:ext cx="184660" cy="19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1" y="4296"/>
                  </a:moveTo>
                  <a:cubicBezTo>
                    <a:pt x="17188" y="7727"/>
                    <a:pt x="21575" y="14188"/>
                    <a:pt x="21600" y="21600"/>
                  </a:cubicBezTo>
                  <a:lnTo>
                    <a:pt x="0" y="21600"/>
                  </a:lnTo>
                  <a:lnTo>
                    <a:pt x="0" y="0"/>
                  </a:lnTo>
                  <a:cubicBezTo>
                    <a:pt x="4219" y="0"/>
                    <a:pt x="8019" y="1653"/>
                    <a:pt x="10691" y="4296"/>
                  </a:cubicBezTo>
                  <a:close/>
                </a:path>
              </a:pathLst>
            </a:custGeom>
            <a:solidFill>
              <a:srgbClr val="F7C21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09" name="Shape 29"/>
            <p:cNvSpPr/>
            <p:nvPr/>
          </p:nvSpPr>
          <p:spPr>
            <a:xfrm>
              <a:off x="196201" y="-1"/>
              <a:ext cx="184660" cy="19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9" y="4296"/>
                  </a:moveTo>
                  <a:cubicBezTo>
                    <a:pt x="4412" y="7727"/>
                    <a:pt x="25" y="14188"/>
                    <a:pt x="0" y="21600"/>
                  </a:cubicBezTo>
                  <a:lnTo>
                    <a:pt x="21600" y="21600"/>
                  </a:lnTo>
                  <a:lnTo>
                    <a:pt x="21600" y="0"/>
                  </a:lnTo>
                  <a:cubicBezTo>
                    <a:pt x="17381" y="0"/>
                    <a:pt x="13581" y="1653"/>
                    <a:pt x="10909" y="4296"/>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10" name="Shape 30"/>
            <p:cNvSpPr/>
            <p:nvPr/>
          </p:nvSpPr>
          <p:spPr>
            <a:xfrm>
              <a:off x="381084" y="-1"/>
              <a:ext cx="184660" cy="19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1" y="4296"/>
                  </a:moveTo>
                  <a:cubicBezTo>
                    <a:pt x="17188" y="7727"/>
                    <a:pt x="21575" y="14188"/>
                    <a:pt x="21600" y="21600"/>
                  </a:cubicBezTo>
                  <a:lnTo>
                    <a:pt x="0" y="21600"/>
                  </a:lnTo>
                  <a:lnTo>
                    <a:pt x="0" y="0"/>
                  </a:lnTo>
                  <a:cubicBezTo>
                    <a:pt x="4219" y="0"/>
                    <a:pt x="8019" y="1653"/>
                    <a:pt x="10691" y="429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11" name="Shape 31"/>
            <p:cNvSpPr/>
            <p:nvPr/>
          </p:nvSpPr>
          <p:spPr>
            <a:xfrm>
              <a:off x="190541" y="192429"/>
              <a:ext cx="375835" cy="139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CE16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12" name="Shape 32"/>
            <p:cNvSpPr/>
            <p:nvPr/>
          </p:nvSpPr>
          <p:spPr>
            <a:xfrm>
              <a:off x="190541" y="205634"/>
              <a:ext cx="375835" cy="139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F7C21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13" name="Shape 33"/>
            <p:cNvSpPr/>
            <p:nvPr/>
          </p:nvSpPr>
          <p:spPr>
            <a:xfrm>
              <a:off x="190541" y="192429"/>
              <a:ext cx="375835" cy="139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14" name="Shape 34"/>
            <p:cNvSpPr/>
            <p:nvPr/>
          </p:nvSpPr>
          <p:spPr>
            <a:xfrm>
              <a:off x="190541" y="205634"/>
              <a:ext cx="375835" cy="139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15" name="Freeform 123"/>
            <p:cNvSpPr/>
            <p:nvPr/>
          </p:nvSpPr>
          <p:spPr>
            <a:xfrm>
              <a:off x="303735" y="286756"/>
              <a:ext cx="149424" cy="127043"/>
            </a:xfrm>
            <a:custGeom>
              <a:avLst/>
              <a:gdLst/>
              <a:ahLst/>
              <a:cxnLst>
                <a:cxn ang="0">
                  <a:pos x="wd2" y="hd2"/>
                </a:cxn>
                <a:cxn ang="5400000">
                  <a:pos x="wd2" y="hd2"/>
                </a:cxn>
                <a:cxn ang="10800000">
                  <a:pos x="wd2" y="hd2"/>
                </a:cxn>
                <a:cxn ang="16200000">
                  <a:pos x="wd2" y="hd2"/>
                </a:cxn>
              </a:cxnLst>
              <a:rect l="0" t="0" r="r" b="b"/>
              <a:pathLst>
                <a:path w="21600" h="20202" fill="norm" stroke="1" extrusionOk="0">
                  <a:moveTo>
                    <a:pt x="15150" y="17174"/>
                  </a:moveTo>
                  <a:cubicBezTo>
                    <a:pt x="15700" y="17295"/>
                    <a:pt x="15847" y="17582"/>
                    <a:pt x="15325" y="18156"/>
                  </a:cubicBezTo>
                  <a:cubicBezTo>
                    <a:pt x="13238" y="20452"/>
                    <a:pt x="3845" y="21600"/>
                    <a:pt x="6454" y="17295"/>
                  </a:cubicBezTo>
                  <a:cubicBezTo>
                    <a:pt x="8215" y="17941"/>
                    <a:pt x="13499" y="16810"/>
                    <a:pt x="15150" y="17174"/>
                  </a:cubicBezTo>
                  <a:close/>
                  <a:moveTo>
                    <a:pt x="18436" y="0"/>
                  </a:moveTo>
                  <a:cubicBezTo>
                    <a:pt x="20184" y="0"/>
                    <a:pt x="21600" y="1558"/>
                    <a:pt x="21600" y="3481"/>
                  </a:cubicBezTo>
                  <a:cubicBezTo>
                    <a:pt x="21600" y="5403"/>
                    <a:pt x="20184" y="6961"/>
                    <a:pt x="18436" y="6961"/>
                  </a:cubicBezTo>
                  <a:cubicBezTo>
                    <a:pt x="16688" y="6961"/>
                    <a:pt x="15272" y="5403"/>
                    <a:pt x="15272" y="3481"/>
                  </a:cubicBezTo>
                  <a:cubicBezTo>
                    <a:pt x="15272" y="1558"/>
                    <a:pt x="16688" y="0"/>
                    <a:pt x="18436" y="0"/>
                  </a:cubicBezTo>
                  <a:close/>
                  <a:moveTo>
                    <a:pt x="3164" y="0"/>
                  </a:moveTo>
                  <a:cubicBezTo>
                    <a:pt x="4912" y="0"/>
                    <a:pt x="6328" y="1558"/>
                    <a:pt x="6328" y="3481"/>
                  </a:cubicBezTo>
                  <a:cubicBezTo>
                    <a:pt x="6328" y="5403"/>
                    <a:pt x="4912" y="6961"/>
                    <a:pt x="3164" y="6961"/>
                  </a:cubicBezTo>
                  <a:cubicBezTo>
                    <a:pt x="1416" y="6961"/>
                    <a:pt x="0" y="5403"/>
                    <a:pt x="0" y="3481"/>
                  </a:cubicBezTo>
                  <a:cubicBezTo>
                    <a:pt x="0" y="1558"/>
                    <a:pt x="1416" y="0"/>
                    <a:pt x="3164"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634" name="Group 124"/>
          <p:cNvGrpSpPr/>
          <p:nvPr/>
        </p:nvGrpSpPr>
        <p:grpSpPr>
          <a:xfrm>
            <a:off x="9592455" y="2386453"/>
            <a:ext cx="698453" cy="893961"/>
            <a:chOff x="5" y="0"/>
            <a:chExt cx="698452" cy="893960"/>
          </a:xfrm>
        </p:grpSpPr>
        <p:sp>
          <p:nvSpPr>
            <p:cNvPr id="5617" name="Shape 12"/>
            <p:cNvSpPr/>
            <p:nvPr/>
          </p:nvSpPr>
          <p:spPr>
            <a:xfrm>
              <a:off x="101323" y="-1"/>
              <a:ext cx="503499" cy="683642"/>
            </a:xfrm>
            <a:custGeom>
              <a:avLst/>
              <a:gdLst/>
              <a:ahLst/>
              <a:cxnLst>
                <a:cxn ang="0">
                  <a:pos x="wd2" y="hd2"/>
                </a:cxn>
                <a:cxn ang="5400000">
                  <a:pos x="wd2" y="hd2"/>
                </a:cxn>
                <a:cxn ang="10800000">
                  <a:pos x="wd2" y="hd2"/>
                </a:cxn>
                <a:cxn ang="16200000">
                  <a:pos x="wd2" y="hd2"/>
                </a:cxn>
              </a:cxnLst>
              <a:rect l="0" t="0" r="r" b="b"/>
              <a:pathLst>
                <a:path w="13721" h="21600" fill="norm" stroke="1" extrusionOk="0">
                  <a:moveTo>
                    <a:pt x="6850" y="0"/>
                  </a:moveTo>
                  <a:cubicBezTo>
                    <a:pt x="-3950" y="0"/>
                    <a:pt x="-458" y="21600"/>
                    <a:pt x="6873" y="21600"/>
                  </a:cubicBezTo>
                  <a:cubicBezTo>
                    <a:pt x="14204" y="21600"/>
                    <a:pt x="17650" y="0"/>
                    <a:pt x="6850"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18" name="Shape 15"/>
            <p:cNvSpPr/>
            <p:nvPr/>
          </p:nvSpPr>
          <p:spPr>
            <a:xfrm>
              <a:off x="463703" y="571177"/>
              <a:ext cx="234756" cy="302251"/>
            </a:xfrm>
            <a:custGeom>
              <a:avLst/>
              <a:gdLst/>
              <a:ahLst/>
              <a:cxnLst>
                <a:cxn ang="0">
                  <a:pos x="wd2" y="hd2"/>
                </a:cxn>
                <a:cxn ang="5400000">
                  <a:pos x="wd2" y="hd2"/>
                </a:cxn>
                <a:cxn ang="10800000">
                  <a:pos x="wd2" y="hd2"/>
                </a:cxn>
                <a:cxn ang="16200000">
                  <a:pos x="wd2" y="hd2"/>
                </a:cxn>
              </a:cxnLst>
              <a:rect l="0" t="0" r="r" b="b"/>
              <a:pathLst>
                <a:path w="17783" h="17884" fill="norm" stroke="1" extrusionOk="0">
                  <a:moveTo>
                    <a:pt x="1030" y="5413"/>
                  </a:moveTo>
                  <a:lnTo>
                    <a:pt x="12855" y="17412"/>
                  </a:lnTo>
                  <a:cubicBezTo>
                    <a:pt x="14536" y="19117"/>
                    <a:pt x="18833" y="15781"/>
                    <a:pt x="17547" y="14094"/>
                  </a:cubicBezTo>
                  <a:lnTo>
                    <a:pt x="8263" y="1911"/>
                  </a:lnTo>
                  <a:cubicBezTo>
                    <a:pt x="4915" y="-2483"/>
                    <a:pt x="-2767" y="1560"/>
                    <a:pt x="1030" y="5413"/>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19" name="Shape 16"/>
            <p:cNvSpPr/>
            <p:nvPr/>
          </p:nvSpPr>
          <p:spPr>
            <a:xfrm>
              <a:off x="5" y="571177"/>
              <a:ext cx="234906" cy="300585"/>
            </a:xfrm>
            <a:custGeom>
              <a:avLst/>
              <a:gdLst/>
              <a:ahLst/>
              <a:cxnLst>
                <a:cxn ang="0">
                  <a:pos x="wd2" y="hd2"/>
                </a:cxn>
                <a:cxn ang="5400000">
                  <a:pos x="wd2" y="hd2"/>
                </a:cxn>
                <a:cxn ang="10800000">
                  <a:pos x="wd2" y="hd2"/>
                </a:cxn>
                <a:cxn ang="16200000">
                  <a:pos x="wd2" y="hd2"/>
                </a:cxn>
              </a:cxnLst>
              <a:rect l="0" t="0" r="r" b="b"/>
              <a:pathLst>
                <a:path w="17774" h="17871" fill="norm" stroke="1" extrusionOk="0">
                  <a:moveTo>
                    <a:pt x="16737" y="5434"/>
                  </a:moveTo>
                  <a:lnTo>
                    <a:pt x="4925" y="17399"/>
                  </a:lnTo>
                  <a:cubicBezTo>
                    <a:pt x="3239" y="19108"/>
                    <a:pt x="-1052" y="15757"/>
                    <a:pt x="239" y="14066"/>
                  </a:cubicBezTo>
                  <a:lnTo>
                    <a:pt x="9512" y="1914"/>
                  </a:lnTo>
                  <a:cubicBezTo>
                    <a:pt x="12876" y="-2492"/>
                    <a:pt x="20548" y="1572"/>
                    <a:pt x="16737" y="5434"/>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0" name="Shape 19"/>
            <p:cNvSpPr/>
            <p:nvPr/>
          </p:nvSpPr>
          <p:spPr>
            <a:xfrm>
              <a:off x="73700" y="571180"/>
              <a:ext cx="161209" cy="185407"/>
            </a:xfrm>
            <a:custGeom>
              <a:avLst/>
              <a:gdLst/>
              <a:ahLst/>
              <a:cxnLst>
                <a:cxn ang="0">
                  <a:pos x="wd2" y="hd2"/>
                </a:cxn>
                <a:cxn ang="5400000">
                  <a:pos x="wd2" y="hd2"/>
                </a:cxn>
                <a:cxn ang="10800000">
                  <a:pos x="wd2" y="hd2"/>
                </a:cxn>
                <a:cxn ang="16200000">
                  <a:pos x="wd2" y="hd2"/>
                </a:cxn>
              </a:cxnLst>
              <a:rect l="0" t="0" r="r" b="b"/>
              <a:pathLst>
                <a:path w="21600" h="19267" fill="norm" stroke="1" extrusionOk="0">
                  <a:moveTo>
                    <a:pt x="0" y="12649"/>
                  </a:moveTo>
                  <a:lnTo>
                    <a:pt x="7194" y="3346"/>
                  </a:lnTo>
                  <a:cubicBezTo>
                    <a:pt x="11584" y="-2333"/>
                    <a:pt x="20125" y="38"/>
                    <a:pt x="21600" y="4382"/>
                  </a:cubicBezTo>
                  <a:lnTo>
                    <a:pt x="14831" y="14651"/>
                  </a:lnTo>
                  <a:lnTo>
                    <a:pt x="10214" y="19267"/>
                  </a:lnTo>
                  <a:cubicBezTo>
                    <a:pt x="10214" y="19267"/>
                    <a:pt x="0" y="12649"/>
                    <a:pt x="0" y="12649"/>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1" name="Shape 20"/>
            <p:cNvSpPr/>
            <p:nvPr/>
          </p:nvSpPr>
          <p:spPr>
            <a:xfrm>
              <a:off x="469839" y="571180"/>
              <a:ext cx="161210" cy="185407"/>
            </a:xfrm>
            <a:custGeom>
              <a:avLst/>
              <a:gdLst/>
              <a:ahLst/>
              <a:cxnLst>
                <a:cxn ang="0">
                  <a:pos x="wd2" y="hd2"/>
                </a:cxn>
                <a:cxn ang="5400000">
                  <a:pos x="wd2" y="hd2"/>
                </a:cxn>
                <a:cxn ang="10800000">
                  <a:pos x="wd2" y="hd2"/>
                </a:cxn>
                <a:cxn ang="16200000">
                  <a:pos x="wd2" y="hd2"/>
                </a:cxn>
              </a:cxnLst>
              <a:rect l="0" t="0" r="r" b="b"/>
              <a:pathLst>
                <a:path w="21600" h="19267" fill="norm" stroke="1" extrusionOk="0">
                  <a:moveTo>
                    <a:pt x="21600" y="12649"/>
                  </a:moveTo>
                  <a:lnTo>
                    <a:pt x="14406" y="3346"/>
                  </a:lnTo>
                  <a:cubicBezTo>
                    <a:pt x="10016" y="-2333"/>
                    <a:pt x="1475" y="38"/>
                    <a:pt x="0" y="4382"/>
                  </a:cubicBezTo>
                  <a:lnTo>
                    <a:pt x="6769" y="14651"/>
                  </a:lnTo>
                  <a:lnTo>
                    <a:pt x="11386" y="19267"/>
                  </a:lnTo>
                  <a:cubicBezTo>
                    <a:pt x="11386" y="19267"/>
                    <a:pt x="21600" y="12649"/>
                    <a:pt x="21600" y="12649"/>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2" name="Shape 21"/>
            <p:cNvSpPr/>
            <p:nvPr/>
          </p:nvSpPr>
          <p:spPr>
            <a:xfrm>
              <a:off x="175037" y="568106"/>
              <a:ext cx="353312" cy="3258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9871" y="21600"/>
                  </a:lnTo>
                  <a:lnTo>
                    <a:pt x="1728" y="21600"/>
                  </a:lnTo>
                  <a:lnTo>
                    <a:pt x="0" y="0"/>
                  </a:lnTo>
                  <a:cubicBezTo>
                    <a:pt x="0" y="0"/>
                    <a:pt x="21600" y="0"/>
                    <a:pt x="2160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3" name="Shape 22"/>
            <p:cNvSpPr/>
            <p:nvPr/>
          </p:nvSpPr>
          <p:spPr>
            <a:xfrm>
              <a:off x="267162" y="451414"/>
              <a:ext cx="170765" cy="199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39" y="0"/>
                    <a:pt x="21600" y="2330"/>
                    <a:pt x="21600" y="5178"/>
                  </a:cubicBezTo>
                  <a:lnTo>
                    <a:pt x="21600" y="16422"/>
                  </a:lnTo>
                  <a:cubicBezTo>
                    <a:pt x="21600" y="19270"/>
                    <a:pt x="16739" y="21600"/>
                    <a:pt x="10800" y="21600"/>
                  </a:cubicBezTo>
                  <a:cubicBezTo>
                    <a:pt x="4861" y="21600"/>
                    <a:pt x="0" y="19270"/>
                    <a:pt x="0" y="16422"/>
                  </a:cubicBezTo>
                  <a:lnTo>
                    <a:pt x="0" y="5178"/>
                  </a:lnTo>
                  <a:cubicBezTo>
                    <a:pt x="0" y="2330"/>
                    <a:pt x="4861" y="0"/>
                    <a:pt x="10800"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4" name="Shape 23"/>
            <p:cNvSpPr/>
            <p:nvPr/>
          </p:nvSpPr>
          <p:spPr>
            <a:xfrm>
              <a:off x="267162" y="451413"/>
              <a:ext cx="170765" cy="106927"/>
            </a:xfrm>
            <a:prstGeom prst="ellipse">
              <a:avLst/>
            </a:prstGeom>
            <a:solidFill>
              <a:srgbClr val="945D00">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5" name="Shape 26"/>
            <p:cNvSpPr/>
            <p:nvPr/>
          </p:nvSpPr>
          <p:spPr>
            <a:xfrm>
              <a:off x="113634" y="6144"/>
              <a:ext cx="479509" cy="327413"/>
            </a:xfrm>
            <a:custGeom>
              <a:avLst/>
              <a:gdLst/>
              <a:ahLst/>
              <a:cxnLst>
                <a:cxn ang="0">
                  <a:pos x="wd2" y="hd2"/>
                </a:cxn>
                <a:cxn ang="5400000">
                  <a:pos x="wd2" y="hd2"/>
                </a:cxn>
                <a:cxn ang="10800000">
                  <a:pos x="wd2" y="hd2"/>
                </a:cxn>
                <a:cxn ang="16200000">
                  <a:pos x="wd2" y="hd2"/>
                </a:cxn>
              </a:cxnLst>
              <a:rect l="0" t="0" r="r" b="b"/>
              <a:pathLst>
                <a:path w="21439" h="19857" fill="norm" stroke="1" extrusionOk="0">
                  <a:moveTo>
                    <a:pt x="21420" y="12230"/>
                  </a:moveTo>
                  <a:cubicBezTo>
                    <a:pt x="21406" y="11956"/>
                    <a:pt x="21314" y="11658"/>
                    <a:pt x="21168" y="11360"/>
                  </a:cubicBezTo>
                  <a:cubicBezTo>
                    <a:pt x="20878" y="6471"/>
                    <a:pt x="17738" y="2387"/>
                    <a:pt x="15059" y="1403"/>
                  </a:cubicBezTo>
                  <a:cubicBezTo>
                    <a:pt x="12579" y="-619"/>
                    <a:pt x="8479" y="-427"/>
                    <a:pt x="5272" y="1797"/>
                  </a:cubicBezTo>
                  <a:cubicBezTo>
                    <a:pt x="2403" y="3787"/>
                    <a:pt x="328" y="8651"/>
                    <a:pt x="96" y="11798"/>
                  </a:cubicBezTo>
                  <a:cubicBezTo>
                    <a:pt x="52" y="11946"/>
                    <a:pt x="25" y="12091"/>
                    <a:pt x="18" y="12230"/>
                  </a:cubicBezTo>
                  <a:cubicBezTo>
                    <a:pt x="-81" y="14191"/>
                    <a:pt x="232" y="15942"/>
                    <a:pt x="673" y="17679"/>
                  </a:cubicBezTo>
                  <a:cubicBezTo>
                    <a:pt x="1113" y="19417"/>
                    <a:pt x="1832" y="20981"/>
                    <a:pt x="1705" y="18765"/>
                  </a:cubicBezTo>
                  <a:cubicBezTo>
                    <a:pt x="1641" y="17649"/>
                    <a:pt x="1580" y="16283"/>
                    <a:pt x="1773" y="14921"/>
                  </a:cubicBezTo>
                  <a:cubicBezTo>
                    <a:pt x="5447" y="16089"/>
                    <a:pt x="11926" y="12747"/>
                    <a:pt x="15242" y="8840"/>
                  </a:cubicBezTo>
                  <a:cubicBezTo>
                    <a:pt x="16627" y="11614"/>
                    <a:pt x="18311" y="14067"/>
                    <a:pt x="19685" y="15072"/>
                  </a:cubicBezTo>
                  <a:cubicBezTo>
                    <a:pt x="19853" y="16384"/>
                    <a:pt x="19794" y="17690"/>
                    <a:pt x="19733" y="18765"/>
                  </a:cubicBezTo>
                  <a:cubicBezTo>
                    <a:pt x="19606" y="20981"/>
                    <a:pt x="20325" y="19417"/>
                    <a:pt x="20765" y="17679"/>
                  </a:cubicBezTo>
                  <a:cubicBezTo>
                    <a:pt x="21206" y="15942"/>
                    <a:pt x="21519" y="14191"/>
                    <a:pt x="21420" y="1223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6" name="Shape 27"/>
            <p:cNvSpPr/>
            <p:nvPr/>
          </p:nvSpPr>
          <p:spPr>
            <a:xfrm>
              <a:off x="89055" y="150470"/>
              <a:ext cx="527419" cy="369588"/>
            </a:xfrm>
            <a:custGeom>
              <a:avLst/>
              <a:gdLst/>
              <a:ahLst/>
              <a:cxnLst>
                <a:cxn ang="0">
                  <a:pos x="wd2" y="hd2"/>
                </a:cxn>
                <a:cxn ang="5400000">
                  <a:pos x="wd2" y="hd2"/>
                </a:cxn>
                <a:cxn ang="10800000">
                  <a:pos x="wd2" y="hd2"/>
                </a:cxn>
                <a:cxn ang="16200000">
                  <a:pos x="wd2" y="hd2"/>
                </a:cxn>
              </a:cxnLst>
              <a:rect l="0" t="0" r="r" b="b"/>
              <a:pathLst>
                <a:path w="21190" h="21600" fill="norm" stroke="1" extrusionOk="0">
                  <a:moveTo>
                    <a:pt x="20385" y="5265"/>
                  </a:moveTo>
                  <a:cubicBezTo>
                    <a:pt x="20317" y="5240"/>
                    <a:pt x="20248" y="5231"/>
                    <a:pt x="20177" y="5235"/>
                  </a:cubicBezTo>
                  <a:cubicBezTo>
                    <a:pt x="20085" y="6368"/>
                    <a:pt x="19879" y="7446"/>
                    <a:pt x="19626" y="8518"/>
                  </a:cubicBezTo>
                  <a:cubicBezTo>
                    <a:pt x="19230" y="10193"/>
                    <a:pt x="18584" y="11700"/>
                    <a:pt x="18698" y="9564"/>
                  </a:cubicBezTo>
                  <a:cubicBezTo>
                    <a:pt x="18753" y="8528"/>
                    <a:pt x="18805" y="7270"/>
                    <a:pt x="18655" y="6006"/>
                  </a:cubicBezTo>
                  <a:cubicBezTo>
                    <a:pt x="17420" y="5037"/>
                    <a:pt x="15907" y="2674"/>
                    <a:pt x="14662" y="0"/>
                  </a:cubicBezTo>
                  <a:cubicBezTo>
                    <a:pt x="11682" y="3765"/>
                    <a:pt x="5861" y="6986"/>
                    <a:pt x="2559" y="5860"/>
                  </a:cubicBezTo>
                  <a:cubicBezTo>
                    <a:pt x="2386" y="7173"/>
                    <a:pt x="2441" y="8489"/>
                    <a:pt x="2498" y="9564"/>
                  </a:cubicBezTo>
                  <a:cubicBezTo>
                    <a:pt x="2612" y="11700"/>
                    <a:pt x="1966" y="10193"/>
                    <a:pt x="1570" y="8518"/>
                  </a:cubicBezTo>
                  <a:cubicBezTo>
                    <a:pt x="1317" y="7446"/>
                    <a:pt x="1111" y="6368"/>
                    <a:pt x="1019" y="5236"/>
                  </a:cubicBezTo>
                  <a:cubicBezTo>
                    <a:pt x="946" y="5231"/>
                    <a:pt x="875" y="5239"/>
                    <a:pt x="805" y="5265"/>
                  </a:cubicBezTo>
                  <a:cubicBezTo>
                    <a:pt x="87" y="5524"/>
                    <a:pt x="-205" y="7341"/>
                    <a:pt x="153" y="9324"/>
                  </a:cubicBezTo>
                  <a:cubicBezTo>
                    <a:pt x="511" y="11307"/>
                    <a:pt x="1384" y="12704"/>
                    <a:pt x="2102" y="12445"/>
                  </a:cubicBezTo>
                  <a:cubicBezTo>
                    <a:pt x="2183" y="12416"/>
                    <a:pt x="2258" y="12366"/>
                    <a:pt x="2328" y="12299"/>
                  </a:cubicBezTo>
                  <a:cubicBezTo>
                    <a:pt x="2385" y="12463"/>
                    <a:pt x="2443" y="12621"/>
                    <a:pt x="2503" y="12770"/>
                  </a:cubicBezTo>
                  <a:cubicBezTo>
                    <a:pt x="5378" y="20000"/>
                    <a:pt x="9245" y="21600"/>
                    <a:pt x="10593" y="21600"/>
                  </a:cubicBezTo>
                  <a:cubicBezTo>
                    <a:pt x="11941" y="21600"/>
                    <a:pt x="15808" y="20000"/>
                    <a:pt x="18683" y="12770"/>
                  </a:cubicBezTo>
                  <a:cubicBezTo>
                    <a:pt x="18742" y="12619"/>
                    <a:pt x="18801" y="12461"/>
                    <a:pt x="18858" y="12295"/>
                  </a:cubicBezTo>
                  <a:cubicBezTo>
                    <a:pt x="18929" y="12364"/>
                    <a:pt x="19006" y="12415"/>
                    <a:pt x="19088" y="12445"/>
                  </a:cubicBezTo>
                  <a:cubicBezTo>
                    <a:pt x="19807" y="12704"/>
                    <a:pt x="20679" y="11307"/>
                    <a:pt x="21037" y="9324"/>
                  </a:cubicBezTo>
                  <a:cubicBezTo>
                    <a:pt x="21395" y="7341"/>
                    <a:pt x="21103" y="5524"/>
                    <a:pt x="20385" y="5265"/>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7" name="Shape 32"/>
            <p:cNvSpPr/>
            <p:nvPr/>
          </p:nvSpPr>
          <p:spPr>
            <a:xfrm>
              <a:off x="184250" y="568106"/>
              <a:ext cx="337080" cy="1492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21" y="163"/>
                  </a:moveTo>
                  <a:lnTo>
                    <a:pt x="10810" y="12014"/>
                  </a:lnTo>
                  <a:lnTo>
                    <a:pt x="16282" y="0"/>
                  </a:lnTo>
                  <a:lnTo>
                    <a:pt x="21600" y="21600"/>
                  </a:lnTo>
                  <a:lnTo>
                    <a:pt x="0" y="20796"/>
                  </a:lnTo>
                  <a:cubicBezTo>
                    <a:pt x="0" y="20796"/>
                    <a:pt x="5021" y="163"/>
                    <a:pt x="5021" y="163"/>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8" name="Freeform 136"/>
            <p:cNvSpPr/>
            <p:nvPr/>
          </p:nvSpPr>
          <p:spPr>
            <a:xfrm>
              <a:off x="245667" y="543540"/>
              <a:ext cx="215700" cy="106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87" y="0"/>
                  </a:moveTo>
                  <a:cubicBezTo>
                    <a:pt x="2287" y="0"/>
                    <a:pt x="7545" y="8965"/>
                    <a:pt x="7545" y="8965"/>
                  </a:cubicBezTo>
                  <a:lnTo>
                    <a:pt x="10800" y="21458"/>
                  </a:lnTo>
                  <a:lnTo>
                    <a:pt x="14055" y="8965"/>
                  </a:lnTo>
                  <a:cubicBezTo>
                    <a:pt x="14055" y="8965"/>
                    <a:pt x="19313" y="0"/>
                    <a:pt x="19313" y="0"/>
                  </a:cubicBezTo>
                  <a:lnTo>
                    <a:pt x="21600" y="5074"/>
                  </a:lnTo>
                  <a:lnTo>
                    <a:pt x="10816" y="21519"/>
                  </a:lnTo>
                  <a:lnTo>
                    <a:pt x="10837" y="21600"/>
                  </a:lnTo>
                  <a:lnTo>
                    <a:pt x="10800" y="21544"/>
                  </a:lnTo>
                  <a:lnTo>
                    <a:pt x="10763" y="21600"/>
                  </a:lnTo>
                  <a:lnTo>
                    <a:pt x="10784" y="21519"/>
                  </a:lnTo>
                  <a:lnTo>
                    <a:pt x="0" y="5074"/>
                  </a:ln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29" name="Shape 35"/>
            <p:cNvSpPr/>
            <p:nvPr/>
          </p:nvSpPr>
          <p:spPr>
            <a:xfrm>
              <a:off x="245667" y="543540"/>
              <a:ext cx="216439" cy="119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321" y="0"/>
                  </a:moveTo>
                  <a:lnTo>
                    <a:pt x="21600" y="4535"/>
                  </a:lnTo>
                  <a:lnTo>
                    <a:pt x="19420" y="21600"/>
                  </a:lnTo>
                  <a:lnTo>
                    <a:pt x="14081" y="8012"/>
                  </a:lnTo>
                  <a:cubicBezTo>
                    <a:pt x="14081" y="8012"/>
                    <a:pt x="19321" y="0"/>
                    <a:pt x="19321" y="0"/>
                  </a:cubicBezTo>
                  <a:close/>
                  <a:moveTo>
                    <a:pt x="2279" y="0"/>
                  </a:moveTo>
                  <a:lnTo>
                    <a:pt x="0" y="4535"/>
                  </a:lnTo>
                  <a:lnTo>
                    <a:pt x="2180" y="21600"/>
                  </a:lnTo>
                  <a:lnTo>
                    <a:pt x="7519" y="8012"/>
                  </a:lnTo>
                  <a:lnTo>
                    <a:pt x="2279" y="0"/>
                  </a:lnTo>
                  <a:cubicBezTo>
                    <a:pt x="2279" y="0"/>
                    <a:pt x="2279" y="0"/>
                    <a:pt x="2279" y="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30" name="Shape 38"/>
            <p:cNvSpPr/>
            <p:nvPr/>
          </p:nvSpPr>
          <p:spPr>
            <a:xfrm>
              <a:off x="408422" y="257951"/>
              <a:ext cx="34087" cy="607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21600"/>
                  </a:moveTo>
                  <a:cubicBezTo>
                    <a:pt x="16751" y="21600"/>
                    <a:pt x="21600" y="16749"/>
                    <a:pt x="21600" y="10800"/>
                  </a:cubicBezTo>
                  <a:cubicBezTo>
                    <a:pt x="21600" y="4851"/>
                    <a:pt x="16751" y="0"/>
                    <a:pt x="10803" y="0"/>
                  </a:cubicBezTo>
                  <a:cubicBezTo>
                    <a:pt x="4849" y="0"/>
                    <a:pt x="0" y="4851"/>
                    <a:pt x="0" y="10800"/>
                  </a:cubicBezTo>
                  <a:cubicBezTo>
                    <a:pt x="0" y="16749"/>
                    <a:pt x="4849" y="21600"/>
                    <a:pt x="10803"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31" name="Shape 39"/>
            <p:cNvSpPr/>
            <p:nvPr/>
          </p:nvSpPr>
          <p:spPr>
            <a:xfrm>
              <a:off x="261021" y="257951"/>
              <a:ext cx="34098" cy="607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52" y="21600"/>
                    <a:pt x="21600" y="16749"/>
                    <a:pt x="21600" y="10800"/>
                  </a:cubicBezTo>
                  <a:cubicBezTo>
                    <a:pt x="21600" y="4851"/>
                    <a:pt x="16752" y="0"/>
                    <a:pt x="10800" y="0"/>
                  </a:cubicBezTo>
                  <a:cubicBezTo>
                    <a:pt x="4854" y="0"/>
                    <a:pt x="0" y="4851"/>
                    <a:pt x="0" y="10800"/>
                  </a:cubicBezTo>
                  <a:cubicBezTo>
                    <a:pt x="0" y="16749"/>
                    <a:pt x="4854" y="21600"/>
                    <a:pt x="108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32" name="Shape 40"/>
            <p:cNvSpPr/>
            <p:nvPr/>
          </p:nvSpPr>
          <p:spPr>
            <a:xfrm>
              <a:off x="178118" y="251812"/>
              <a:ext cx="350078" cy="107325"/>
            </a:xfrm>
            <a:custGeom>
              <a:avLst/>
              <a:gdLst/>
              <a:ahLst/>
              <a:cxnLst>
                <a:cxn ang="0">
                  <a:pos x="wd2" y="hd2"/>
                </a:cxn>
                <a:cxn ang="5400000">
                  <a:pos x="wd2" y="hd2"/>
                </a:cxn>
                <a:cxn ang="10800000">
                  <a:pos x="wd2" y="hd2"/>
                </a:cxn>
                <a:cxn ang="16200000">
                  <a:pos x="wd2" y="hd2"/>
                </a:cxn>
              </a:cxnLst>
              <a:rect l="0" t="0" r="r" b="b"/>
              <a:pathLst>
                <a:path w="21561" h="21282" fill="norm" stroke="1" extrusionOk="0">
                  <a:moveTo>
                    <a:pt x="4985" y="315"/>
                  </a:moveTo>
                  <a:cubicBezTo>
                    <a:pt x="3271" y="28"/>
                    <a:pt x="990" y="641"/>
                    <a:pt x="575" y="1059"/>
                  </a:cubicBezTo>
                  <a:cubicBezTo>
                    <a:pt x="43" y="1593"/>
                    <a:pt x="27" y="1729"/>
                    <a:pt x="4" y="2995"/>
                  </a:cubicBezTo>
                  <a:cubicBezTo>
                    <a:pt x="-20" y="4260"/>
                    <a:pt x="47" y="5346"/>
                    <a:pt x="360" y="5674"/>
                  </a:cubicBezTo>
                  <a:cubicBezTo>
                    <a:pt x="789" y="6121"/>
                    <a:pt x="793" y="7813"/>
                    <a:pt x="1074" y="12671"/>
                  </a:cubicBezTo>
                  <a:cubicBezTo>
                    <a:pt x="1331" y="17096"/>
                    <a:pt x="1955" y="20596"/>
                    <a:pt x="4641" y="21231"/>
                  </a:cubicBezTo>
                  <a:cubicBezTo>
                    <a:pt x="4759" y="21259"/>
                    <a:pt x="4874" y="21275"/>
                    <a:pt x="4985" y="21280"/>
                  </a:cubicBezTo>
                  <a:lnTo>
                    <a:pt x="4985" y="20046"/>
                  </a:lnTo>
                  <a:cubicBezTo>
                    <a:pt x="3767" y="20034"/>
                    <a:pt x="2414" y="18670"/>
                    <a:pt x="1930" y="15946"/>
                  </a:cubicBezTo>
                  <a:cubicBezTo>
                    <a:pt x="1243" y="12074"/>
                    <a:pt x="1072" y="4251"/>
                    <a:pt x="1954" y="2621"/>
                  </a:cubicBezTo>
                  <a:cubicBezTo>
                    <a:pt x="2338" y="1912"/>
                    <a:pt x="3639" y="1431"/>
                    <a:pt x="4985" y="1626"/>
                  </a:cubicBezTo>
                  <a:cubicBezTo>
                    <a:pt x="4985" y="1626"/>
                    <a:pt x="4985" y="315"/>
                    <a:pt x="4985" y="315"/>
                  </a:cubicBezTo>
                  <a:close/>
                  <a:moveTo>
                    <a:pt x="10970" y="2845"/>
                  </a:moveTo>
                  <a:cubicBezTo>
                    <a:pt x="10376" y="2887"/>
                    <a:pt x="7066" y="834"/>
                    <a:pt x="5332" y="389"/>
                  </a:cubicBezTo>
                  <a:cubicBezTo>
                    <a:pt x="5219" y="360"/>
                    <a:pt x="5103" y="336"/>
                    <a:pt x="4985" y="315"/>
                  </a:cubicBezTo>
                  <a:lnTo>
                    <a:pt x="4985" y="1626"/>
                  </a:lnTo>
                  <a:cubicBezTo>
                    <a:pt x="6384" y="1829"/>
                    <a:pt x="7832" y="2761"/>
                    <a:pt x="8352" y="4929"/>
                  </a:cubicBezTo>
                  <a:cubicBezTo>
                    <a:pt x="9208" y="8502"/>
                    <a:pt x="7829" y="17212"/>
                    <a:pt x="6521" y="19147"/>
                  </a:cubicBezTo>
                  <a:cubicBezTo>
                    <a:pt x="6111" y="19752"/>
                    <a:pt x="5564" y="20051"/>
                    <a:pt x="4985" y="20046"/>
                  </a:cubicBezTo>
                  <a:lnTo>
                    <a:pt x="4985" y="21280"/>
                  </a:lnTo>
                  <a:cubicBezTo>
                    <a:pt x="7356" y="21386"/>
                    <a:pt x="8174" y="16465"/>
                    <a:pt x="8447" y="14829"/>
                  </a:cubicBezTo>
                  <a:cubicBezTo>
                    <a:pt x="8956" y="11777"/>
                    <a:pt x="9658" y="7569"/>
                    <a:pt x="10990" y="7569"/>
                  </a:cubicBezTo>
                  <a:cubicBezTo>
                    <a:pt x="12321" y="7569"/>
                    <a:pt x="12628" y="11460"/>
                    <a:pt x="13136" y="14512"/>
                  </a:cubicBezTo>
                  <a:cubicBezTo>
                    <a:pt x="13409" y="16147"/>
                    <a:pt x="14206" y="21137"/>
                    <a:pt x="16575" y="21037"/>
                  </a:cubicBezTo>
                  <a:lnTo>
                    <a:pt x="16575" y="19804"/>
                  </a:lnTo>
                  <a:cubicBezTo>
                    <a:pt x="15996" y="19809"/>
                    <a:pt x="15448" y="19510"/>
                    <a:pt x="15039" y="18905"/>
                  </a:cubicBezTo>
                  <a:cubicBezTo>
                    <a:pt x="13731" y="16970"/>
                    <a:pt x="12351" y="8260"/>
                    <a:pt x="13208" y="4687"/>
                  </a:cubicBezTo>
                  <a:cubicBezTo>
                    <a:pt x="13727" y="2519"/>
                    <a:pt x="15176" y="1587"/>
                    <a:pt x="16575" y="1384"/>
                  </a:cubicBezTo>
                  <a:lnTo>
                    <a:pt x="16575" y="74"/>
                  </a:lnTo>
                  <a:cubicBezTo>
                    <a:pt x="16457" y="94"/>
                    <a:pt x="16340" y="117"/>
                    <a:pt x="16228" y="147"/>
                  </a:cubicBezTo>
                  <a:cubicBezTo>
                    <a:pt x="14676" y="546"/>
                    <a:pt x="12369" y="2749"/>
                    <a:pt x="10970" y="2845"/>
                  </a:cubicBezTo>
                  <a:close/>
                  <a:moveTo>
                    <a:pt x="16575" y="21037"/>
                  </a:moveTo>
                  <a:cubicBezTo>
                    <a:pt x="16686" y="21032"/>
                    <a:pt x="16801" y="21017"/>
                    <a:pt x="16918" y="20989"/>
                  </a:cubicBezTo>
                  <a:cubicBezTo>
                    <a:pt x="19605" y="20352"/>
                    <a:pt x="20229" y="16853"/>
                    <a:pt x="20486" y="12428"/>
                  </a:cubicBezTo>
                  <a:cubicBezTo>
                    <a:pt x="20767" y="7570"/>
                    <a:pt x="20771" y="5878"/>
                    <a:pt x="21199" y="5432"/>
                  </a:cubicBezTo>
                  <a:cubicBezTo>
                    <a:pt x="21513" y="5104"/>
                    <a:pt x="21580" y="4018"/>
                    <a:pt x="21556" y="2752"/>
                  </a:cubicBezTo>
                  <a:cubicBezTo>
                    <a:pt x="21533" y="1486"/>
                    <a:pt x="21517" y="1350"/>
                    <a:pt x="20985" y="816"/>
                  </a:cubicBezTo>
                  <a:cubicBezTo>
                    <a:pt x="20570" y="398"/>
                    <a:pt x="18289" y="-214"/>
                    <a:pt x="16575" y="74"/>
                  </a:cubicBezTo>
                  <a:lnTo>
                    <a:pt x="16575" y="1384"/>
                  </a:lnTo>
                  <a:cubicBezTo>
                    <a:pt x="17921" y="1189"/>
                    <a:pt x="19222" y="1669"/>
                    <a:pt x="19606" y="2379"/>
                  </a:cubicBezTo>
                  <a:cubicBezTo>
                    <a:pt x="20488" y="4008"/>
                    <a:pt x="20317" y="11832"/>
                    <a:pt x="19630" y="15704"/>
                  </a:cubicBezTo>
                  <a:cubicBezTo>
                    <a:pt x="19146" y="18429"/>
                    <a:pt x="17793" y="19792"/>
                    <a:pt x="16575" y="19804"/>
                  </a:cubicBezTo>
                  <a:cubicBezTo>
                    <a:pt x="16575" y="19804"/>
                    <a:pt x="16575" y="21037"/>
                    <a:pt x="16575" y="21037"/>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33" name="Shape 41"/>
            <p:cNvSpPr/>
            <p:nvPr/>
          </p:nvSpPr>
          <p:spPr>
            <a:xfrm>
              <a:off x="264092" y="389997"/>
              <a:ext cx="177357" cy="50877"/>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21600" y="0"/>
                  </a:moveTo>
                  <a:cubicBezTo>
                    <a:pt x="17455" y="21600"/>
                    <a:pt x="4145" y="21600"/>
                    <a:pt x="0" y="0"/>
                  </a:cubicBezTo>
                  <a:cubicBezTo>
                    <a:pt x="6225" y="8734"/>
                    <a:pt x="15375" y="8734"/>
                    <a:pt x="21600" y="0"/>
                  </a:cubicBezTo>
                  <a:close/>
                </a:path>
              </a:pathLst>
            </a:custGeom>
            <a:solidFill>
              <a:srgbClr val="945D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635" name="TextBox 142"/>
          <p:cNvSpPr txBox="1"/>
          <p:nvPr/>
        </p:nvSpPr>
        <p:spPr>
          <a:xfrm>
            <a:off x="8449892" y="2318311"/>
            <a:ext cx="52819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8%</a:t>
            </a:r>
          </a:p>
        </p:txBody>
      </p:sp>
      <p:sp>
        <p:nvSpPr>
          <p:cNvPr id="5636" name="TextBox 143"/>
          <p:cNvSpPr txBox="1"/>
          <p:nvPr/>
        </p:nvSpPr>
        <p:spPr>
          <a:xfrm>
            <a:off x="8436941" y="2969294"/>
            <a:ext cx="782482"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800"/>
            </a:lvl1pPr>
          </a:lstStyle>
          <a:p>
            <a:pPr/>
            <a:r>
              <a:t>Fruitful were hath waters</a:t>
            </a:r>
          </a:p>
        </p:txBody>
      </p:sp>
      <p:sp>
        <p:nvSpPr>
          <p:cNvPr id="5637" name="Oval 144"/>
          <p:cNvSpPr/>
          <p:nvPr/>
        </p:nvSpPr>
        <p:spPr>
          <a:xfrm>
            <a:off x="10249941" y="2173839"/>
            <a:ext cx="714757" cy="714758"/>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5638" name="TextBox 145"/>
          <p:cNvSpPr txBox="1"/>
          <p:nvPr/>
        </p:nvSpPr>
        <p:spPr>
          <a:xfrm>
            <a:off x="10357671" y="2318311"/>
            <a:ext cx="52819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8%</a:t>
            </a:r>
          </a:p>
        </p:txBody>
      </p:sp>
      <p:sp>
        <p:nvSpPr>
          <p:cNvPr id="5639" name="TextBox 146"/>
          <p:cNvSpPr txBox="1"/>
          <p:nvPr/>
        </p:nvSpPr>
        <p:spPr>
          <a:xfrm>
            <a:off x="10344720" y="2969294"/>
            <a:ext cx="782482"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800"/>
            </a:lvl1pPr>
          </a:lstStyle>
          <a:p>
            <a:pPr/>
            <a:r>
              <a:t>Were hath waters</a:t>
            </a:r>
          </a:p>
        </p:txBody>
      </p:sp>
      <p:sp>
        <p:nvSpPr>
          <p:cNvPr id="5640" name="Straight Connector 147"/>
          <p:cNvSpPr/>
          <p:nvPr/>
        </p:nvSpPr>
        <p:spPr>
          <a:xfrm>
            <a:off x="7624670" y="3614018"/>
            <a:ext cx="3445017" cy="1"/>
          </a:xfrm>
          <a:prstGeom prst="line">
            <a:avLst/>
          </a:prstGeom>
          <a:ln w="6350">
            <a:solidFill>
              <a:srgbClr val="7D8287">
                <a:alpha val="50000"/>
              </a:srgbClr>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5519"/>
                                        </p:tgtEl>
                                        <p:attrNameLst>
                                          <p:attrName>style.visibility</p:attrName>
                                        </p:attrNameLst>
                                      </p:cBhvr>
                                      <p:to>
                                        <p:strVal val="visible"/>
                                      </p:to>
                                    </p:set>
                                    <p:anim calcmode="lin" valueType="num">
                                      <p:cBhvr>
                                        <p:cTn id="7" dur="500" fill="hold"/>
                                        <p:tgtEl>
                                          <p:spTgt spid="5519"/>
                                        </p:tgtEl>
                                        <p:attrNameLst>
                                          <p:attrName>ppt_w</p:attrName>
                                        </p:attrNameLst>
                                      </p:cBhvr>
                                      <p:tavLst>
                                        <p:tav tm="0">
                                          <p:val>
                                            <p:fltVal val="0"/>
                                          </p:val>
                                        </p:tav>
                                        <p:tav tm="100000">
                                          <p:val>
                                            <p:strVal val="#ppt_w"/>
                                          </p:val>
                                        </p:tav>
                                      </p:tavLst>
                                    </p:anim>
                                    <p:anim calcmode="lin" valueType="num">
                                      <p:cBhvr>
                                        <p:cTn id="8" dur="500" fill="hold"/>
                                        <p:tgtEl>
                                          <p:spTgt spid="5519"/>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5520"/>
                                        </p:tgtEl>
                                        <p:attrNameLst>
                                          <p:attrName>style.visibility</p:attrName>
                                        </p:attrNameLst>
                                      </p:cBhvr>
                                      <p:to>
                                        <p:strVal val="visible"/>
                                      </p:to>
                                    </p:set>
                                    <p:anim calcmode="lin" valueType="num">
                                      <p:cBhvr>
                                        <p:cTn id="12" dur="500" fill="hold"/>
                                        <p:tgtEl>
                                          <p:spTgt spid="5520"/>
                                        </p:tgtEl>
                                        <p:attrNameLst>
                                          <p:attrName>ppt_w</p:attrName>
                                        </p:attrNameLst>
                                      </p:cBhvr>
                                      <p:tavLst>
                                        <p:tav tm="0">
                                          <p:val>
                                            <p:fltVal val="0"/>
                                          </p:val>
                                        </p:tav>
                                        <p:tav tm="100000">
                                          <p:val>
                                            <p:strVal val="#ppt_w"/>
                                          </p:val>
                                        </p:tav>
                                      </p:tavLst>
                                    </p:anim>
                                    <p:anim calcmode="lin" valueType="num">
                                      <p:cBhvr>
                                        <p:cTn id="13" dur="500" fill="hold"/>
                                        <p:tgtEl>
                                          <p:spTgt spid="5520"/>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5521"/>
                                        </p:tgtEl>
                                        <p:attrNameLst>
                                          <p:attrName>style.visibility</p:attrName>
                                        </p:attrNameLst>
                                      </p:cBhvr>
                                      <p:to>
                                        <p:strVal val="visible"/>
                                      </p:to>
                                    </p:set>
                                    <p:anim calcmode="lin" valueType="num">
                                      <p:cBhvr>
                                        <p:cTn id="17" dur="500" fill="hold"/>
                                        <p:tgtEl>
                                          <p:spTgt spid="5521"/>
                                        </p:tgtEl>
                                        <p:attrNameLst>
                                          <p:attrName>ppt_w</p:attrName>
                                        </p:attrNameLst>
                                      </p:cBhvr>
                                      <p:tavLst>
                                        <p:tav tm="0">
                                          <p:val>
                                            <p:fltVal val="0"/>
                                          </p:val>
                                        </p:tav>
                                        <p:tav tm="100000">
                                          <p:val>
                                            <p:strVal val="#ppt_w"/>
                                          </p:val>
                                        </p:tav>
                                      </p:tavLst>
                                    </p:anim>
                                    <p:anim calcmode="lin" valueType="num">
                                      <p:cBhvr>
                                        <p:cTn id="18" dur="500" fill="hold"/>
                                        <p:tgtEl>
                                          <p:spTgt spid="5521"/>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5522"/>
                                        </p:tgtEl>
                                        <p:attrNameLst>
                                          <p:attrName>style.visibility</p:attrName>
                                        </p:attrNameLst>
                                      </p:cBhvr>
                                      <p:to>
                                        <p:strVal val="visible"/>
                                      </p:to>
                                    </p:set>
                                    <p:anim calcmode="lin" valueType="num">
                                      <p:cBhvr>
                                        <p:cTn id="22" dur="500" fill="hold"/>
                                        <p:tgtEl>
                                          <p:spTgt spid="5522"/>
                                        </p:tgtEl>
                                        <p:attrNameLst>
                                          <p:attrName>ppt_w</p:attrName>
                                        </p:attrNameLst>
                                      </p:cBhvr>
                                      <p:tavLst>
                                        <p:tav tm="0">
                                          <p:val>
                                            <p:fltVal val="0"/>
                                          </p:val>
                                        </p:tav>
                                        <p:tav tm="100000">
                                          <p:val>
                                            <p:strVal val="#ppt_w"/>
                                          </p:val>
                                        </p:tav>
                                      </p:tavLst>
                                    </p:anim>
                                    <p:anim calcmode="lin" valueType="num">
                                      <p:cBhvr>
                                        <p:cTn id="23" dur="500" fill="hold"/>
                                        <p:tgtEl>
                                          <p:spTgt spid="5522"/>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5523"/>
                                        </p:tgtEl>
                                        <p:attrNameLst>
                                          <p:attrName>style.visibility</p:attrName>
                                        </p:attrNameLst>
                                      </p:cBhvr>
                                      <p:to>
                                        <p:strVal val="visible"/>
                                      </p:to>
                                    </p:set>
                                    <p:anim calcmode="lin" valueType="num">
                                      <p:cBhvr>
                                        <p:cTn id="27" dur="500" fill="hold"/>
                                        <p:tgtEl>
                                          <p:spTgt spid="5523"/>
                                        </p:tgtEl>
                                        <p:attrNameLst>
                                          <p:attrName>ppt_w</p:attrName>
                                        </p:attrNameLst>
                                      </p:cBhvr>
                                      <p:tavLst>
                                        <p:tav tm="0">
                                          <p:val>
                                            <p:fltVal val="0"/>
                                          </p:val>
                                        </p:tav>
                                        <p:tav tm="100000">
                                          <p:val>
                                            <p:strVal val="#ppt_w"/>
                                          </p:val>
                                        </p:tav>
                                      </p:tavLst>
                                    </p:anim>
                                    <p:anim calcmode="lin" valueType="num">
                                      <p:cBhvr>
                                        <p:cTn id="28" dur="500" fill="hold"/>
                                        <p:tgtEl>
                                          <p:spTgt spid="5523"/>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5524"/>
                                        </p:tgtEl>
                                        <p:attrNameLst>
                                          <p:attrName>style.visibility</p:attrName>
                                        </p:attrNameLst>
                                      </p:cBhvr>
                                      <p:to>
                                        <p:strVal val="visible"/>
                                      </p:to>
                                    </p:set>
                                    <p:anim calcmode="lin" valueType="num">
                                      <p:cBhvr>
                                        <p:cTn id="32" dur="500" fill="hold"/>
                                        <p:tgtEl>
                                          <p:spTgt spid="5524"/>
                                        </p:tgtEl>
                                        <p:attrNameLst>
                                          <p:attrName>ppt_w</p:attrName>
                                        </p:attrNameLst>
                                      </p:cBhvr>
                                      <p:tavLst>
                                        <p:tav tm="0">
                                          <p:val>
                                            <p:fltVal val="0"/>
                                          </p:val>
                                        </p:tav>
                                        <p:tav tm="100000">
                                          <p:val>
                                            <p:strVal val="#ppt_w"/>
                                          </p:val>
                                        </p:tav>
                                      </p:tavLst>
                                    </p:anim>
                                    <p:anim calcmode="lin" valueType="num">
                                      <p:cBhvr>
                                        <p:cTn id="33" dur="500" fill="hold"/>
                                        <p:tgtEl>
                                          <p:spTgt spid="5524"/>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Class="entr" nodeType="afterEffect" presetSubtype="16" presetID="23" grpId="7" fill="hold">
                                  <p:stCondLst>
                                    <p:cond delay="0"/>
                                  </p:stCondLst>
                                  <p:iterate type="el" backwards="0">
                                    <p:tmAbs val="0"/>
                                  </p:iterate>
                                  <p:childTnLst>
                                    <p:set>
                                      <p:cBhvr>
                                        <p:cTn id="36" fill="hold"/>
                                        <p:tgtEl>
                                          <p:spTgt spid="5525"/>
                                        </p:tgtEl>
                                        <p:attrNameLst>
                                          <p:attrName>style.visibility</p:attrName>
                                        </p:attrNameLst>
                                      </p:cBhvr>
                                      <p:to>
                                        <p:strVal val="visible"/>
                                      </p:to>
                                    </p:set>
                                    <p:anim calcmode="lin" valueType="num">
                                      <p:cBhvr>
                                        <p:cTn id="37" dur="500" fill="hold"/>
                                        <p:tgtEl>
                                          <p:spTgt spid="5525"/>
                                        </p:tgtEl>
                                        <p:attrNameLst>
                                          <p:attrName>ppt_w</p:attrName>
                                        </p:attrNameLst>
                                      </p:cBhvr>
                                      <p:tavLst>
                                        <p:tav tm="0">
                                          <p:val>
                                            <p:fltVal val="0"/>
                                          </p:val>
                                        </p:tav>
                                        <p:tav tm="100000">
                                          <p:val>
                                            <p:strVal val="#ppt_w"/>
                                          </p:val>
                                        </p:tav>
                                      </p:tavLst>
                                    </p:anim>
                                    <p:anim calcmode="lin" valueType="num">
                                      <p:cBhvr>
                                        <p:cTn id="38" dur="500" fill="hold"/>
                                        <p:tgtEl>
                                          <p:spTgt spid="5525"/>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Class="entr" nodeType="afterEffect" presetSubtype="16" presetID="23" grpId="8" fill="hold">
                                  <p:stCondLst>
                                    <p:cond delay="0"/>
                                  </p:stCondLst>
                                  <p:iterate type="el" backwards="0">
                                    <p:tmAbs val="0"/>
                                  </p:iterate>
                                  <p:childTnLst>
                                    <p:set>
                                      <p:cBhvr>
                                        <p:cTn id="41" fill="hold"/>
                                        <p:tgtEl>
                                          <p:spTgt spid="5526"/>
                                        </p:tgtEl>
                                        <p:attrNameLst>
                                          <p:attrName>style.visibility</p:attrName>
                                        </p:attrNameLst>
                                      </p:cBhvr>
                                      <p:to>
                                        <p:strVal val="visible"/>
                                      </p:to>
                                    </p:set>
                                    <p:anim calcmode="lin" valueType="num">
                                      <p:cBhvr>
                                        <p:cTn id="42" dur="500" fill="hold"/>
                                        <p:tgtEl>
                                          <p:spTgt spid="5526"/>
                                        </p:tgtEl>
                                        <p:attrNameLst>
                                          <p:attrName>ppt_w</p:attrName>
                                        </p:attrNameLst>
                                      </p:cBhvr>
                                      <p:tavLst>
                                        <p:tav tm="0">
                                          <p:val>
                                            <p:fltVal val="0"/>
                                          </p:val>
                                        </p:tav>
                                        <p:tav tm="100000">
                                          <p:val>
                                            <p:strVal val="#ppt_w"/>
                                          </p:val>
                                        </p:tav>
                                      </p:tavLst>
                                    </p:anim>
                                    <p:anim calcmode="lin" valueType="num">
                                      <p:cBhvr>
                                        <p:cTn id="43" dur="500" fill="hold"/>
                                        <p:tgtEl>
                                          <p:spTgt spid="5526"/>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Class="entr" nodeType="afterEffect" presetSubtype="16" presetID="23" grpId="9" fill="hold">
                                  <p:stCondLst>
                                    <p:cond delay="0"/>
                                  </p:stCondLst>
                                  <p:iterate type="el" backwards="0">
                                    <p:tmAbs val="0"/>
                                  </p:iterate>
                                  <p:childTnLst>
                                    <p:set>
                                      <p:cBhvr>
                                        <p:cTn id="46" fill="hold"/>
                                        <p:tgtEl>
                                          <p:spTgt spid="5527"/>
                                        </p:tgtEl>
                                        <p:attrNameLst>
                                          <p:attrName>style.visibility</p:attrName>
                                        </p:attrNameLst>
                                      </p:cBhvr>
                                      <p:to>
                                        <p:strVal val="visible"/>
                                      </p:to>
                                    </p:set>
                                    <p:anim calcmode="lin" valueType="num">
                                      <p:cBhvr>
                                        <p:cTn id="47" dur="500" fill="hold"/>
                                        <p:tgtEl>
                                          <p:spTgt spid="5527"/>
                                        </p:tgtEl>
                                        <p:attrNameLst>
                                          <p:attrName>ppt_w</p:attrName>
                                        </p:attrNameLst>
                                      </p:cBhvr>
                                      <p:tavLst>
                                        <p:tav tm="0">
                                          <p:val>
                                            <p:fltVal val="0"/>
                                          </p:val>
                                        </p:tav>
                                        <p:tav tm="100000">
                                          <p:val>
                                            <p:strVal val="#ppt_w"/>
                                          </p:val>
                                        </p:tav>
                                      </p:tavLst>
                                    </p:anim>
                                    <p:anim calcmode="lin" valueType="num">
                                      <p:cBhvr>
                                        <p:cTn id="48" dur="500" fill="hold"/>
                                        <p:tgtEl>
                                          <p:spTgt spid="5527"/>
                                        </p:tgtEl>
                                        <p:attrNameLst>
                                          <p:attrName>ppt_h</p:attrName>
                                        </p:attrNameLst>
                                      </p:cBhvr>
                                      <p:tavLst>
                                        <p:tav tm="0">
                                          <p:val>
                                            <p:fltVal val="0"/>
                                          </p:val>
                                        </p:tav>
                                        <p:tav tm="100000">
                                          <p:val>
                                            <p:strVal val="#ppt_h"/>
                                          </p:val>
                                        </p:tav>
                                      </p:tavLst>
                                    </p:anim>
                                  </p:childTnLst>
                                </p:cTn>
                              </p:par>
                            </p:childTnLst>
                          </p:cTn>
                        </p:par>
                        <p:par>
                          <p:cTn id="49" fill="hold">
                            <p:stCondLst>
                              <p:cond delay="4500"/>
                            </p:stCondLst>
                            <p:childTnLst>
                              <p:par>
                                <p:cTn id="50" presetClass="entr" nodeType="afterEffect" presetSubtype="16" presetID="23" grpId="10" fill="hold">
                                  <p:stCondLst>
                                    <p:cond delay="0"/>
                                  </p:stCondLst>
                                  <p:iterate type="el" backwards="0">
                                    <p:tmAbs val="0"/>
                                  </p:iterate>
                                  <p:childTnLst>
                                    <p:set>
                                      <p:cBhvr>
                                        <p:cTn id="51" fill="hold"/>
                                        <p:tgtEl>
                                          <p:spTgt spid="5528"/>
                                        </p:tgtEl>
                                        <p:attrNameLst>
                                          <p:attrName>style.visibility</p:attrName>
                                        </p:attrNameLst>
                                      </p:cBhvr>
                                      <p:to>
                                        <p:strVal val="visible"/>
                                      </p:to>
                                    </p:set>
                                    <p:anim calcmode="lin" valueType="num">
                                      <p:cBhvr>
                                        <p:cTn id="52" dur="500" fill="hold"/>
                                        <p:tgtEl>
                                          <p:spTgt spid="5528"/>
                                        </p:tgtEl>
                                        <p:attrNameLst>
                                          <p:attrName>ppt_w</p:attrName>
                                        </p:attrNameLst>
                                      </p:cBhvr>
                                      <p:tavLst>
                                        <p:tav tm="0">
                                          <p:val>
                                            <p:fltVal val="0"/>
                                          </p:val>
                                        </p:tav>
                                        <p:tav tm="100000">
                                          <p:val>
                                            <p:strVal val="#ppt_w"/>
                                          </p:val>
                                        </p:tav>
                                      </p:tavLst>
                                    </p:anim>
                                    <p:anim calcmode="lin" valueType="num">
                                      <p:cBhvr>
                                        <p:cTn id="53" dur="500" fill="hold"/>
                                        <p:tgtEl>
                                          <p:spTgt spid="5528"/>
                                        </p:tgtEl>
                                        <p:attrNameLst>
                                          <p:attrName>ppt_h</p:attrName>
                                        </p:attrNameLst>
                                      </p:cBhvr>
                                      <p:tavLst>
                                        <p:tav tm="0">
                                          <p:val>
                                            <p:fltVal val="0"/>
                                          </p:val>
                                        </p:tav>
                                        <p:tav tm="100000">
                                          <p:val>
                                            <p:strVal val="#ppt_h"/>
                                          </p:val>
                                        </p:tav>
                                      </p:tavLst>
                                    </p:anim>
                                  </p:childTnLst>
                                </p:cTn>
                              </p:par>
                            </p:childTnLst>
                          </p:cTn>
                        </p:par>
                        <p:par>
                          <p:cTn id="54" fill="hold">
                            <p:stCondLst>
                              <p:cond delay="5000"/>
                            </p:stCondLst>
                            <p:childTnLst>
                              <p:par>
                                <p:cTn id="55" presetClass="entr" nodeType="afterEffect" presetSubtype="16" presetID="23" grpId="11" fill="hold">
                                  <p:stCondLst>
                                    <p:cond delay="0"/>
                                  </p:stCondLst>
                                  <p:iterate type="el" backwards="0">
                                    <p:tmAbs val="0"/>
                                  </p:iterate>
                                  <p:childTnLst>
                                    <p:set>
                                      <p:cBhvr>
                                        <p:cTn id="56" fill="hold"/>
                                        <p:tgtEl>
                                          <p:spTgt spid="5529"/>
                                        </p:tgtEl>
                                        <p:attrNameLst>
                                          <p:attrName>style.visibility</p:attrName>
                                        </p:attrNameLst>
                                      </p:cBhvr>
                                      <p:to>
                                        <p:strVal val="visible"/>
                                      </p:to>
                                    </p:set>
                                    <p:anim calcmode="lin" valueType="num">
                                      <p:cBhvr>
                                        <p:cTn id="57" dur="500" fill="hold"/>
                                        <p:tgtEl>
                                          <p:spTgt spid="5529"/>
                                        </p:tgtEl>
                                        <p:attrNameLst>
                                          <p:attrName>ppt_w</p:attrName>
                                        </p:attrNameLst>
                                      </p:cBhvr>
                                      <p:tavLst>
                                        <p:tav tm="0">
                                          <p:val>
                                            <p:fltVal val="0"/>
                                          </p:val>
                                        </p:tav>
                                        <p:tav tm="100000">
                                          <p:val>
                                            <p:strVal val="#ppt_w"/>
                                          </p:val>
                                        </p:tav>
                                      </p:tavLst>
                                    </p:anim>
                                    <p:anim calcmode="lin" valueType="num">
                                      <p:cBhvr>
                                        <p:cTn id="58" dur="500" fill="hold"/>
                                        <p:tgtEl>
                                          <p:spTgt spid="5529"/>
                                        </p:tgtEl>
                                        <p:attrNameLst>
                                          <p:attrName>ppt_h</p:attrName>
                                        </p:attrNameLst>
                                      </p:cBhvr>
                                      <p:tavLst>
                                        <p:tav tm="0">
                                          <p:val>
                                            <p:fltVal val="0"/>
                                          </p:val>
                                        </p:tav>
                                        <p:tav tm="100000">
                                          <p:val>
                                            <p:strVal val="#ppt_h"/>
                                          </p:val>
                                        </p:tav>
                                      </p:tavLst>
                                    </p:anim>
                                  </p:childTnLst>
                                </p:cTn>
                              </p:par>
                            </p:childTnLst>
                          </p:cTn>
                        </p:par>
                        <p:par>
                          <p:cTn id="59" fill="hold">
                            <p:stCondLst>
                              <p:cond delay="5500"/>
                            </p:stCondLst>
                            <p:childTnLst>
                              <p:par>
                                <p:cTn id="60" presetClass="entr" nodeType="afterEffect" presetSubtype="16" presetID="23" grpId="12" fill="hold">
                                  <p:stCondLst>
                                    <p:cond delay="0"/>
                                  </p:stCondLst>
                                  <p:iterate type="el" backwards="0">
                                    <p:tmAbs val="0"/>
                                  </p:iterate>
                                  <p:childTnLst>
                                    <p:set>
                                      <p:cBhvr>
                                        <p:cTn id="61" fill="hold"/>
                                        <p:tgtEl>
                                          <p:spTgt spid="5530"/>
                                        </p:tgtEl>
                                        <p:attrNameLst>
                                          <p:attrName>style.visibility</p:attrName>
                                        </p:attrNameLst>
                                      </p:cBhvr>
                                      <p:to>
                                        <p:strVal val="visible"/>
                                      </p:to>
                                    </p:set>
                                    <p:anim calcmode="lin" valueType="num">
                                      <p:cBhvr>
                                        <p:cTn id="62" dur="500" fill="hold"/>
                                        <p:tgtEl>
                                          <p:spTgt spid="5530"/>
                                        </p:tgtEl>
                                        <p:attrNameLst>
                                          <p:attrName>ppt_w</p:attrName>
                                        </p:attrNameLst>
                                      </p:cBhvr>
                                      <p:tavLst>
                                        <p:tav tm="0">
                                          <p:val>
                                            <p:fltVal val="0"/>
                                          </p:val>
                                        </p:tav>
                                        <p:tav tm="100000">
                                          <p:val>
                                            <p:strVal val="#ppt_w"/>
                                          </p:val>
                                        </p:tav>
                                      </p:tavLst>
                                    </p:anim>
                                    <p:anim calcmode="lin" valueType="num">
                                      <p:cBhvr>
                                        <p:cTn id="63" dur="500" fill="hold"/>
                                        <p:tgtEl>
                                          <p:spTgt spid="5530"/>
                                        </p:tgtEl>
                                        <p:attrNameLst>
                                          <p:attrName>ppt_h</p:attrName>
                                        </p:attrNameLst>
                                      </p:cBhvr>
                                      <p:tavLst>
                                        <p:tav tm="0">
                                          <p:val>
                                            <p:fltVal val="0"/>
                                          </p:val>
                                        </p:tav>
                                        <p:tav tm="100000">
                                          <p:val>
                                            <p:strVal val="#ppt_h"/>
                                          </p:val>
                                        </p:tav>
                                      </p:tavLst>
                                    </p:anim>
                                  </p:childTnLst>
                                </p:cTn>
                              </p:par>
                            </p:childTnLst>
                          </p:cTn>
                        </p:par>
                        <p:par>
                          <p:cTn id="64" fill="hold">
                            <p:stCondLst>
                              <p:cond delay="6000"/>
                            </p:stCondLst>
                            <p:childTnLst>
                              <p:par>
                                <p:cTn id="65" presetClass="entr" nodeType="afterEffect" presetSubtype="16" presetID="23" grpId="13" fill="hold">
                                  <p:stCondLst>
                                    <p:cond delay="0"/>
                                  </p:stCondLst>
                                  <p:iterate type="el" backwards="0">
                                    <p:tmAbs val="0"/>
                                  </p:iterate>
                                  <p:childTnLst>
                                    <p:set>
                                      <p:cBhvr>
                                        <p:cTn id="66" fill="hold"/>
                                        <p:tgtEl>
                                          <p:spTgt spid="5531"/>
                                        </p:tgtEl>
                                        <p:attrNameLst>
                                          <p:attrName>style.visibility</p:attrName>
                                        </p:attrNameLst>
                                      </p:cBhvr>
                                      <p:to>
                                        <p:strVal val="visible"/>
                                      </p:to>
                                    </p:set>
                                    <p:anim calcmode="lin" valueType="num">
                                      <p:cBhvr>
                                        <p:cTn id="67" dur="500" fill="hold"/>
                                        <p:tgtEl>
                                          <p:spTgt spid="5531"/>
                                        </p:tgtEl>
                                        <p:attrNameLst>
                                          <p:attrName>ppt_w</p:attrName>
                                        </p:attrNameLst>
                                      </p:cBhvr>
                                      <p:tavLst>
                                        <p:tav tm="0">
                                          <p:val>
                                            <p:fltVal val="0"/>
                                          </p:val>
                                        </p:tav>
                                        <p:tav tm="100000">
                                          <p:val>
                                            <p:strVal val="#ppt_w"/>
                                          </p:val>
                                        </p:tav>
                                      </p:tavLst>
                                    </p:anim>
                                    <p:anim calcmode="lin" valueType="num">
                                      <p:cBhvr>
                                        <p:cTn id="68" dur="500" fill="hold"/>
                                        <p:tgtEl>
                                          <p:spTgt spid="5531"/>
                                        </p:tgtEl>
                                        <p:attrNameLst>
                                          <p:attrName>ppt_h</p:attrName>
                                        </p:attrNameLst>
                                      </p:cBhvr>
                                      <p:tavLst>
                                        <p:tav tm="0">
                                          <p:val>
                                            <p:fltVal val="0"/>
                                          </p:val>
                                        </p:tav>
                                        <p:tav tm="100000">
                                          <p:val>
                                            <p:strVal val="#ppt_h"/>
                                          </p:val>
                                        </p:tav>
                                      </p:tavLst>
                                    </p:anim>
                                  </p:childTnLst>
                                </p:cTn>
                              </p:par>
                            </p:childTnLst>
                          </p:cTn>
                        </p:par>
                        <p:par>
                          <p:cTn id="69" fill="hold">
                            <p:stCondLst>
                              <p:cond delay="6500"/>
                            </p:stCondLst>
                            <p:childTnLst>
                              <p:par>
                                <p:cTn id="70" presetClass="entr" nodeType="afterEffect" presetSubtype="16" presetID="23" grpId="14" fill="hold">
                                  <p:stCondLst>
                                    <p:cond delay="0"/>
                                  </p:stCondLst>
                                  <p:iterate type="el" backwards="0">
                                    <p:tmAbs val="0"/>
                                  </p:iterate>
                                  <p:childTnLst>
                                    <p:set>
                                      <p:cBhvr>
                                        <p:cTn id="71" fill="hold"/>
                                        <p:tgtEl>
                                          <p:spTgt spid="5532"/>
                                        </p:tgtEl>
                                        <p:attrNameLst>
                                          <p:attrName>style.visibility</p:attrName>
                                        </p:attrNameLst>
                                      </p:cBhvr>
                                      <p:to>
                                        <p:strVal val="visible"/>
                                      </p:to>
                                    </p:set>
                                    <p:anim calcmode="lin" valueType="num">
                                      <p:cBhvr>
                                        <p:cTn id="72" dur="500" fill="hold"/>
                                        <p:tgtEl>
                                          <p:spTgt spid="5532"/>
                                        </p:tgtEl>
                                        <p:attrNameLst>
                                          <p:attrName>ppt_w</p:attrName>
                                        </p:attrNameLst>
                                      </p:cBhvr>
                                      <p:tavLst>
                                        <p:tav tm="0">
                                          <p:val>
                                            <p:fltVal val="0"/>
                                          </p:val>
                                        </p:tav>
                                        <p:tav tm="100000">
                                          <p:val>
                                            <p:strVal val="#ppt_w"/>
                                          </p:val>
                                        </p:tav>
                                      </p:tavLst>
                                    </p:anim>
                                    <p:anim calcmode="lin" valueType="num">
                                      <p:cBhvr>
                                        <p:cTn id="73" dur="500" fill="hold"/>
                                        <p:tgtEl>
                                          <p:spTgt spid="5532"/>
                                        </p:tgtEl>
                                        <p:attrNameLst>
                                          <p:attrName>ppt_h</p:attrName>
                                        </p:attrNameLst>
                                      </p:cBhvr>
                                      <p:tavLst>
                                        <p:tav tm="0">
                                          <p:val>
                                            <p:fltVal val="0"/>
                                          </p:val>
                                        </p:tav>
                                        <p:tav tm="100000">
                                          <p:val>
                                            <p:strVal val="#ppt_h"/>
                                          </p:val>
                                        </p:tav>
                                      </p:tavLst>
                                    </p:anim>
                                  </p:childTnLst>
                                </p:cTn>
                              </p:par>
                            </p:childTnLst>
                          </p:cTn>
                        </p:par>
                        <p:par>
                          <p:cTn id="74" fill="hold">
                            <p:stCondLst>
                              <p:cond delay="7000"/>
                            </p:stCondLst>
                            <p:childTnLst>
                              <p:par>
                                <p:cTn id="75" presetClass="entr" nodeType="afterEffect" presetSubtype="16" presetID="23" grpId="15" fill="hold">
                                  <p:stCondLst>
                                    <p:cond delay="0"/>
                                  </p:stCondLst>
                                  <p:iterate type="el" backwards="0">
                                    <p:tmAbs val="0"/>
                                  </p:iterate>
                                  <p:childTnLst>
                                    <p:set>
                                      <p:cBhvr>
                                        <p:cTn id="76" fill="hold"/>
                                        <p:tgtEl>
                                          <p:spTgt spid="5533"/>
                                        </p:tgtEl>
                                        <p:attrNameLst>
                                          <p:attrName>style.visibility</p:attrName>
                                        </p:attrNameLst>
                                      </p:cBhvr>
                                      <p:to>
                                        <p:strVal val="visible"/>
                                      </p:to>
                                    </p:set>
                                    <p:anim calcmode="lin" valueType="num">
                                      <p:cBhvr>
                                        <p:cTn id="77" dur="500" fill="hold"/>
                                        <p:tgtEl>
                                          <p:spTgt spid="5533"/>
                                        </p:tgtEl>
                                        <p:attrNameLst>
                                          <p:attrName>ppt_w</p:attrName>
                                        </p:attrNameLst>
                                      </p:cBhvr>
                                      <p:tavLst>
                                        <p:tav tm="0">
                                          <p:val>
                                            <p:fltVal val="0"/>
                                          </p:val>
                                        </p:tav>
                                        <p:tav tm="100000">
                                          <p:val>
                                            <p:strVal val="#ppt_w"/>
                                          </p:val>
                                        </p:tav>
                                      </p:tavLst>
                                    </p:anim>
                                    <p:anim calcmode="lin" valueType="num">
                                      <p:cBhvr>
                                        <p:cTn id="78" dur="500" fill="hold"/>
                                        <p:tgtEl>
                                          <p:spTgt spid="5533"/>
                                        </p:tgtEl>
                                        <p:attrNameLst>
                                          <p:attrName>ppt_h</p:attrName>
                                        </p:attrNameLst>
                                      </p:cBhvr>
                                      <p:tavLst>
                                        <p:tav tm="0">
                                          <p:val>
                                            <p:fltVal val="0"/>
                                          </p:val>
                                        </p:tav>
                                        <p:tav tm="100000">
                                          <p:val>
                                            <p:strVal val="#ppt_h"/>
                                          </p:val>
                                        </p:tav>
                                      </p:tavLst>
                                    </p:anim>
                                  </p:childTnLst>
                                </p:cTn>
                              </p:par>
                            </p:childTnLst>
                          </p:cTn>
                        </p:par>
                        <p:par>
                          <p:cTn id="79" fill="hold">
                            <p:stCondLst>
                              <p:cond delay="7500"/>
                            </p:stCondLst>
                            <p:childTnLst>
                              <p:par>
                                <p:cTn id="80" presetClass="entr" nodeType="afterEffect" presetSubtype="16" presetID="23" grpId="16" fill="hold">
                                  <p:stCondLst>
                                    <p:cond delay="0"/>
                                  </p:stCondLst>
                                  <p:iterate type="el" backwards="0">
                                    <p:tmAbs val="0"/>
                                  </p:iterate>
                                  <p:childTnLst>
                                    <p:set>
                                      <p:cBhvr>
                                        <p:cTn id="81" fill="hold"/>
                                        <p:tgtEl>
                                          <p:spTgt spid="5534"/>
                                        </p:tgtEl>
                                        <p:attrNameLst>
                                          <p:attrName>style.visibility</p:attrName>
                                        </p:attrNameLst>
                                      </p:cBhvr>
                                      <p:to>
                                        <p:strVal val="visible"/>
                                      </p:to>
                                    </p:set>
                                    <p:anim calcmode="lin" valueType="num">
                                      <p:cBhvr>
                                        <p:cTn id="82" dur="500" fill="hold"/>
                                        <p:tgtEl>
                                          <p:spTgt spid="5534"/>
                                        </p:tgtEl>
                                        <p:attrNameLst>
                                          <p:attrName>ppt_w</p:attrName>
                                        </p:attrNameLst>
                                      </p:cBhvr>
                                      <p:tavLst>
                                        <p:tav tm="0">
                                          <p:val>
                                            <p:fltVal val="0"/>
                                          </p:val>
                                        </p:tav>
                                        <p:tav tm="100000">
                                          <p:val>
                                            <p:strVal val="#ppt_w"/>
                                          </p:val>
                                        </p:tav>
                                      </p:tavLst>
                                    </p:anim>
                                    <p:anim calcmode="lin" valueType="num">
                                      <p:cBhvr>
                                        <p:cTn id="83" dur="500" fill="hold"/>
                                        <p:tgtEl>
                                          <p:spTgt spid="5534"/>
                                        </p:tgtEl>
                                        <p:attrNameLst>
                                          <p:attrName>ppt_h</p:attrName>
                                        </p:attrNameLst>
                                      </p:cBhvr>
                                      <p:tavLst>
                                        <p:tav tm="0">
                                          <p:val>
                                            <p:fltVal val="0"/>
                                          </p:val>
                                        </p:tav>
                                        <p:tav tm="100000">
                                          <p:val>
                                            <p:strVal val="#ppt_h"/>
                                          </p:val>
                                        </p:tav>
                                      </p:tavLst>
                                    </p:anim>
                                  </p:childTnLst>
                                </p:cTn>
                              </p:par>
                            </p:childTnLst>
                          </p:cTn>
                        </p:par>
                        <p:par>
                          <p:cTn id="84" fill="hold">
                            <p:stCondLst>
                              <p:cond delay="8000"/>
                            </p:stCondLst>
                            <p:childTnLst>
                              <p:par>
                                <p:cTn id="85" presetClass="entr" nodeType="afterEffect" presetSubtype="16" presetID="23" grpId="17" fill="hold">
                                  <p:stCondLst>
                                    <p:cond delay="0"/>
                                  </p:stCondLst>
                                  <p:iterate type="el" backwards="0">
                                    <p:tmAbs val="0"/>
                                  </p:iterate>
                                  <p:childTnLst>
                                    <p:set>
                                      <p:cBhvr>
                                        <p:cTn id="86" fill="hold"/>
                                        <p:tgtEl>
                                          <p:spTgt spid="5535"/>
                                        </p:tgtEl>
                                        <p:attrNameLst>
                                          <p:attrName>style.visibility</p:attrName>
                                        </p:attrNameLst>
                                      </p:cBhvr>
                                      <p:to>
                                        <p:strVal val="visible"/>
                                      </p:to>
                                    </p:set>
                                    <p:anim calcmode="lin" valueType="num">
                                      <p:cBhvr>
                                        <p:cTn id="87" dur="500" fill="hold"/>
                                        <p:tgtEl>
                                          <p:spTgt spid="5535"/>
                                        </p:tgtEl>
                                        <p:attrNameLst>
                                          <p:attrName>ppt_w</p:attrName>
                                        </p:attrNameLst>
                                      </p:cBhvr>
                                      <p:tavLst>
                                        <p:tav tm="0">
                                          <p:val>
                                            <p:fltVal val="0"/>
                                          </p:val>
                                        </p:tav>
                                        <p:tav tm="100000">
                                          <p:val>
                                            <p:strVal val="#ppt_w"/>
                                          </p:val>
                                        </p:tav>
                                      </p:tavLst>
                                    </p:anim>
                                    <p:anim calcmode="lin" valueType="num">
                                      <p:cBhvr>
                                        <p:cTn id="88" dur="500" fill="hold"/>
                                        <p:tgtEl>
                                          <p:spTgt spid="5535"/>
                                        </p:tgtEl>
                                        <p:attrNameLst>
                                          <p:attrName>ppt_h</p:attrName>
                                        </p:attrNameLst>
                                      </p:cBhvr>
                                      <p:tavLst>
                                        <p:tav tm="0">
                                          <p:val>
                                            <p:fltVal val="0"/>
                                          </p:val>
                                        </p:tav>
                                        <p:tav tm="100000">
                                          <p:val>
                                            <p:strVal val="#ppt_h"/>
                                          </p:val>
                                        </p:tav>
                                      </p:tavLst>
                                    </p:anim>
                                  </p:childTnLst>
                                </p:cTn>
                              </p:par>
                            </p:childTnLst>
                          </p:cTn>
                        </p:par>
                        <p:par>
                          <p:cTn id="89" fill="hold">
                            <p:stCondLst>
                              <p:cond delay="8500"/>
                            </p:stCondLst>
                            <p:childTnLst>
                              <p:par>
                                <p:cTn id="90" presetClass="entr" nodeType="afterEffect" presetSubtype="16" presetID="23" grpId="18" fill="hold">
                                  <p:stCondLst>
                                    <p:cond delay="0"/>
                                  </p:stCondLst>
                                  <p:iterate type="el" backwards="0">
                                    <p:tmAbs val="0"/>
                                  </p:iterate>
                                  <p:childTnLst>
                                    <p:set>
                                      <p:cBhvr>
                                        <p:cTn id="91" fill="hold"/>
                                        <p:tgtEl>
                                          <p:spTgt spid="5536"/>
                                        </p:tgtEl>
                                        <p:attrNameLst>
                                          <p:attrName>style.visibility</p:attrName>
                                        </p:attrNameLst>
                                      </p:cBhvr>
                                      <p:to>
                                        <p:strVal val="visible"/>
                                      </p:to>
                                    </p:set>
                                    <p:anim calcmode="lin" valueType="num">
                                      <p:cBhvr>
                                        <p:cTn id="92" dur="500" fill="hold"/>
                                        <p:tgtEl>
                                          <p:spTgt spid="5536"/>
                                        </p:tgtEl>
                                        <p:attrNameLst>
                                          <p:attrName>ppt_w</p:attrName>
                                        </p:attrNameLst>
                                      </p:cBhvr>
                                      <p:tavLst>
                                        <p:tav tm="0">
                                          <p:val>
                                            <p:fltVal val="0"/>
                                          </p:val>
                                        </p:tav>
                                        <p:tav tm="100000">
                                          <p:val>
                                            <p:strVal val="#ppt_w"/>
                                          </p:val>
                                        </p:tav>
                                      </p:tavLst>
                                    </p:anim>
                                    <p:anim calcmode="lin" valueType="num">
                                      <p:cBhvr>
                                        <p:cTn id="93" dur="500" fill="hold"/>
                                        <p:tgtEl>
                                          <p:spTgt spid="5536"/>
                                        </p:tgtEl>
                                        <p:attrNameLst>
                                          <p:attrName>ppt_h</p:attrName>
                                        </p:attrNameLst>
                                      </p:cBhvr>
                                      <p:tavLst>
                                        <p:tav tm="0">
                                          <p:val>
                                            <p:fltVal val="0"/>
                                          </p:val>
                                        </p:tav>
                                        <p:tav tm="100000">
                                          <p:val>
                                            <p:strVal val="#ppt_h"/>
                                          </p:val>
                                        </p:tav>
                                      </p:tavLst>
                                    </p:anim>
                                  </p:childTnLst>
                                </p:cTn>
                              </p:par>
                            </p:childTnLst>
                          </p:cTn>
                        </p:par>
                        <p:par>
                          <p:cTn id="94" fill="hold">
                            <p:stCondLst>
                              <p:cond delay="9000"/>
                            </p:stCondLst>
                            <p:childTnLst>
                              <p:par>
                                <p:cTn id="95" presetClass="entr" nodeType="afterEffect" presetSubtype="16" presetID="23" grpId="19" fill="hold">
                                  <p:stCondLst>
                                    <p:cond delay="0"/>
                                  </p:stCondLst>
                                  <p:iterate type="el" backwards="0">
                                    <p:tmAbs val="0"/>
                                  </p:iterate>
                                  <p:childTnLst>
                                    <p:set>
                                      <p:cBhvr>
                                        <p:cTn id="96" fill="hold"/>
                                        <p:tgtEl>
                                          <p:spTgt spid="5537"/>
                                        </p:tgtEl>
                                        <p:attrNameLst>
                                          <p:attrName>style.visibility</p:attrName>
                                        </p:attrNameLst>
                                      </p:cBhvr>
                                      <p:to>
                                        <p:strVal val="visible"/>
                                      </p:to>
                                    </p:set>
                                    <p:anim calcmode="lin" valueType="num">
                                      <p:cBhvr>
                                        <p:cTn id="97" dur="500" fill="hold"/>
                                        <p:tgtEl>
                                          <p:spTgt spid="5537"/>
                                        </p:tgtEl>
                                        <p:attrNameLst>
                                          <p:attrName>ppt_w</p:attrName>
                                        </p:attrNameLst>
                                      </p:cBhvr>
                                      <p:tavLst>
                                        <p:tav tm="0">
                                          <p:val>
                                            <p:fltVal val="0"/>
                                          </p:val>
                                        </p:tav>
                                        <p:tav tm="100000">
                                          <p:val>
                                            <p:strVal val="#ppt_w"/>
                                          </p:val>
                                        </p:tav>
                                      </p:tavLst>
                                    </p:anim>
                                    <p:anim calcmode="lin" valueType="num">
                                      <p:cBhvr>
                                        <p:cTn id="98" dur="500" fill="hold"/>
                                        <p:tgtEl>
                                          <p:spTgt spid="5537"/>
                                        </p:tgtEl>
                                        <p:attrNameLst>
                                          <p:attrName>ppt_h</p:attrName>
                                        </p:attrNameLst>
                                      </p:cBhvr>
                                      <p:tavLst>
                                        <p:tav tm="0">
                                          <p:val>
                                            <p:fltVal val="0"/>
                                          </p:val>
                                        </p:tav>
                                        <p:tav tm="100000">
                                          <p:val>
                                            <p:strVal val="#ppt_h"/>
                                          </p:val>
                                        </p:tav>
                                      </p:tavLst>
                                    </p:anim>
                                  </p:childTnLst>
                                </p:cTn>
                              </p:par>
                            </p:childTnLst>
                          </p:cTn>
                        </p:par>
                        <p:par>
                          <p:cTn id="99" fill="hold">
                            <p:stCondLst>
                              <p:cond delay="9500"/>
                            </p:stCondLst>
                            <p:childTnLst>
                              <p:par>
                                <p:cTn id="100" presetClass="entr" nodeType="afterEffect" presetSubtype="16" presetID="23" grpId="20" fill="hold">
                                  <p:stCondLst>
                                    <p:cond delay="0"/>
                                  </p:stCondLst>
                                  <p:iterate type="el" backwards="0">
                                    <p:tmAbs val="0"/>
                                  </p:iterate>
                                  <p:childTnLst>
                                    <p:set>
                                      <p:cBhvr>
                                        <p:cTn id="101" fill="hold"/>
                                        <p:tgtEl>
                                          <p:spTgt spid="5538"/>
                                        </p:tgtEl>
                                        <p:attrNameLst>
                                          <p:attrName>style.visibility</p:attrName>
                                        </p:attrNameLst>
                                      </p:cBhvr>
                                      <p:to>
                                        <p:strVal val="visible"/>
                                      </p:to>
                                    </p:set>
                                    <p:anim calcmode="lin" valueType="num">
                                      <p:cBhvr>
                                        <p:cTn id="102" dur="500" fill="hold"/>
                                        <p:tgtEl>
                                          <p:spTgt spid="5538"/>
                                        </p:tgtEl>
                                        <p:attrNameLst>
                                          <p:attrName>ppt_w</p:attrName>
                                        </p:attrNameLst>
                                      </p:cBhvr>
                                      <p:tavLst>
                                        <p:tav tm="0">
                                          <p:val>
                                            <p:fltVal val="0"/>
                                          </p:val>
                                        </p:tav>
                                        <p:tav tm="100000">
                                          <p:val>
                                            <p:strVal val="#ppt_w"/>
                                          </p:val>
                                        </p:tav>
                                      </p:tavLst>
                                    </p:anim>
                                    <p:anim calcmode="lin" valueType="num">
                                      <p:cBhvr>
                                        <p:cTn id="103" dur="500" fill="hold"/>
                                        <p:tgtEl>
                                          <p:spTgt spid="5538"/>
                                        </p:tgtEl>
                                        <p:attrNameLst>
                                          <p:attrName>ppt_h</p:attrName>
                                        </p:attrNameLst>
                                      </p:cBhvr>
                                      <p:tavLst>
                                        <p:tav tm="0">
                                          <p:val>
                                            <p:fltVal val="0"/>
                                          </p:val>
                                        </p:tav>
                                        <p:tav tm="100000">
                                          <p:val>
                                            <p:strVal val="#ppt_h"/>
                                          </p:val>
                                        </p:tav>
                                      </p:tavLst>
                                    </p:anim>
                                  </p:childTnLst>
                                </p:cTn>
                              </p:par>
                            </p:childTnLst>
                          </p:cTn>
                        </p:par>
                        <p:par>
                          <p:cTn id="104" fill="hold">
                            <p:stCondLst>
                              <p:cond delay="10000"/>
                            </p:stCondLst>
                            <p:childTnLst>
                              <p:par>
                                <p:cTn id="105" presetClass="entr" nodeType="afterEffect" presetSubtype="16" presetID="23" grpId="21" fill="hold">
                                  <p:stCondLst>
                                    <p:cond delay="0"/>
                                  </p:stCondLst>
                                  <p:iterate type="el" backwards="0">
                                    <p:tmAbs val="0"/>
                                  </p:iterate>
                                  <p:childTnLst>
                                    <p:set>
                                      <p:cBhvr>
                                        <p:cTn id="106" fill="hold"/>
                                        <p:tgtEl>
                                          <p:spTgt spid="5539"/>
                                        </p:tgtEl>
                                        <p:attrNameLst>
                                          <p:attrName>style.visibility</p:attrName>
                                        </p:attrNameLst>
                                      </p:cBhvr>
                                      <p:to>
                                        <p:strVal val="visible"/>
                                      </p:to>
                                    </p:set>
                                    <p:anim calcmode="lin" valueType="num">
                                      <p:cBhvr>
                                        <p:cTn id="107" dur="500" fill="hold"/>
                                        <p:tgtEl>
                                          <p:spTgt spid="5539"/>
                                        </p:tgtEl>
                                        <p:attrNameLst>
                                          <p:attrName>ppt_w</p:attrName>
                                        </p:attrNameLst>
                                      </p:cBhvr>
                                      <p:tavLst>
                                        <p:tav tm="0">
                                          <p:val>
                                            <p:fltVal val="0"/>
                                          </p:val>
                                        </p:tav>
                                        <p:tav tm="100000">
                                          <p:val>
                                            <p:strVal val="#ppt_w"/>
                                          </p:val>
                                        </p:tav>
                                      </p:tavLst>
                                    </p:anim>
                                    <p:anim calcmode="lin" valueType="num">
                                      <p:cBhvr>
                                        <p:cTn id="108" dur="500" fill="hold"/>
                                        <p:tgtEl>
                                          <p:spTgt spid="5539"/>
                                        </p:tgtEl>
                                        <p:attrNameLst>
                                          <p:attrName>ppt_h</p:attrName>
                                        </p:attrNameLst>
                                      </p:cBhvr>
                                      <p:tavLst>
                                        <p:tav tm="0">
                                          <p:val>
                                            <p:fltVal val="0"/>
                                          </p:val>
                                        </p:tav>
                                        <p:tav tm="100000">
                                          <p:val>
                                            <p:strVal val="#ppt_h"/>
                                          </p:val>
                                        </p:tav>
                                      </p:tavLst>
                                    </p:anim>
                                  </p:childTnLst>
                                </p:cTn>
                              </p:par>
                            </p:childTnLst>
                          </p:cTn>
                        </p:par>
                        <p:par>
                          <p:cTn id="109" fill="hold">
                            <p:stCondLst>
                              <p:cond delay="10500"/>
                            </p:stCondLst>
                            <p:childTnLst>
                              <p:par>
                                <p:cTn id="110" presetClass="entr" nodeType="afterEffect" presetSubtype="16" presetID="23" grpId="22" fill="hold">
                                  <p:stCondLst>
                                    <p:cond delay="0"/>
                                  </p:stCondLst>
                                  <p:iterate type="el" backwards="0">
                                    <p:tmAbs val="0"/>
                                  </p:iterate>
                                  <p:childTnLst>
                                    <p:set>
                                      <p:cBhvr>
                                        <p:cTn id="111" fill="hold"/>
                                        <p:tgtEl>
                                          <p:spTgt spid="5540"/>
                                        </p:tgtEl>
                                        <p:attrNameLst>
                                          <p:attrName>style.visibility</p:attrName>
                                        </p:attrNameLst>
                                      </p:cBhvr>
                                      <p:to>
                                        <p:strVal val="visible"/>
                                      </p:to>
                                    </p:set>
                                    <p:anim calcmode="lin" valueType="num">
                                      <p:cBhvr>
                                        <p:cTn id="112" dur="500" fill="hold"/>
                                        <p:tgtEl>
                                          <p:spTgt spid="5540"/>
                                        </p:tgtEl>
                                        <p:attrNameLst>
                                          <p:attrName>ppt_w</p:attrName>
                                        </p:attrNameLst>
                                      </p:cBhvr>
                                      <p:tavLst>
                                        <p:tav tm="0">
                                          <p:val>
                                            <p:fltVal val="0"/>
                                          </p:val>
                                        </p:tav>
                                        <p:tav tm="100000">
                                          <p:val>
                                            <p:strVal val="#ppt_w"/>
                                          </p:val>
                                        </p:tav>
                                      </p:tavLst>
                                    </p:anim>
                                    <p:anim calcmode="lin" valueType="num">
                                      <p:cBhvr>
                                        <p:cTn id="113" dur="500" fill="hold"/>
                                        <p:tgtEl>
                                          <p:spTgt spid="5540"/>
                                        </p:tgtEl>
                                        <p:attrNameLst>
                                          <p:attrName>ppt_h</p:attrName>
                                        </p:attrNameLst>
                                      </p:cBhvr>
                                      <p:tavLst>
                                        <p:tav tm="0">
                                          <p:val>
                                            <p:fltVal val="0"/>
                                          </p:val>
                                        </p:tav>
                                        <p:tav tm="100000">
                                          <p:val>
                                            <p:strVal val="#ppt_h"/>
                                          </p:val>
                                        </p:tav>
                                      </p:tavLst>
                                    </p:anim>
                                  </p:childTnLst>
                                </p:cTn>
                              </p:par>
                            </p:childTnLst>
                          </p:cTn>
                        </p:par>
                        <p:par>
                          <p:cTn id="114" fill="hold">
                            <p:stCondLst>
                              <p:cond delay="11000"/>
                            </p:stCondLst>
                            <p:childTnLst>
                              <p:par>
                                <p:cTn id="115" presetClass="entr" nodeType="afterEffect" presetSubtype="16" presetID="23" grpId="23" fill="hold">
                                  <p:stCondLst>
                                    <p:cond delay="0"/>
                                  </p:stCondLst>
                                  <p:iterate type="el" backwards="0">
                                    <p:tmAbs val="0"/>
                                  </p:iterate>
                                  <p:childTnLst>
                                    <p:set>
                                      <p:cBhvr>
                                        <p:cTn id="116" fill="hold"/>
                                        <p:tgtEl>
                                          <p:spTgt spid="5541"/>
                                        </p:tgtEl>
                                        <p:attrNameLst>
                                          <p:attrName>style.visibility</p:attrName>
                                        </p:attrNameLst>
                                      </p:cBhvr>
                                      <p:to>
                                        <p:strVal val="visible"/>
                                      </p:to>
                                    </p:set>
                                    <p:anim calcmode="lin" valueType="num">
                                      <p:cBhvr>
                                        <p:cTn id="117" dur="500" fill="hold"/>
                                        <p:tgtEl>
                                          <p:spTgt spid="5541"/>
                                        </p:tgtEl>
                                        <p:attrNameLst>
                                          <p:attrName>ppt_w</p:attrName>
                                        </p:attrNameLst>
                                      </p:cBhvr>
                                      <p:tavLst>
                                        <p:tav tm="0">
                                          <p:val>
                                            <p:fltVal val="0"/>
                                          </p:val>
                                        </p:tav>
                                        <p:tav tm="100000">
                                          <p:val>
                                            <p:strVal val="#ppt_w"/>
                                          </p:val>
                                        </p:tav>
                                      </p:tavLst>
                                    </p:anim>
                                    <p:anim calcmode="lin" valueType="num">
                                      <p:cBhvr>
                                        <p:cTn id="118" dur="500" fill="hold"/>
                                        <p:tgtEl>
                                          <p:spTgt spid="5541"/>
                                        </p:tgtEl>
                                        <p:attrNameLst>
                                          <p:attrName>ppt_h</p:attrName>
                                        </p:attrNameLst>
                                      </p:cBhvr>
                                      <p:tavLst>
                                        <p:tav tm="0">
                                          <p:val>
                                            <p:fltVal val="0"/>
                                          </p:val>
                                        </p:tav>
                                        <p:tav tm="100000">
                                          <p:val>
                                            <p:strVal val="#ppt_h"/>
                                          </p:val>
                                        </p:tav>
                                      </p:tavLst>
                                    </p:anim>
                                  </p:childTnLst>
                                </p:cTn>
                              </p:par>
                            </p:childTnLst>
                          </p:cTn>
                        </p:par>
                        <p:par>
                          <p:cTn id="119" fill="hold">
                            <p:stCondLst>
                              <p:cond delay="11500"/>
                            </p:stCondLst>
                            <p:childTnLst>
                              <p:par>
                                <p:cTn id="120" presetClass="entr" nodeType="afterEffect" presetSubtype="16" presetID="23" grpId="24" fill="hold">
                                  <p:stCondLst>
                                    <p:cond delay="0"/>
                                  </p:stCondLst>
                                  <p:iterate type="el" backwards="0">
                                    <p:tmAbs val="0"/>
                                  </p:iterate>
                                  <p:childTnLst>
                                    <p:set>
                                      <p:cBhvr>
                                        <p:cTn id="121" fill="hold"/>
                                        <p:tgtEl>
                                          <p:spTgt spid="5542"/>
                                        </p:tgtEl>
                                        <p:attrNameLst>
                                          <p:attrName>style.visibility</p:attrName>
                                        </p:attrNameLst>
                                      </p:cBhvr>
                                      <p:to>
                                        <p:strVal val="visible"/>
                                      </p:to>
                                    </p:set>
                                    <p:anim calcmode="lin" valueType="num">
                                      <p:cBhvr>
                                        <p:cTn id="122" dur="500" fill="hold"/>
                                        <p:tgtEl>
                                          <p:spTgt spid="5542"/>
                                        </p:tgtEl>
                                        <p:attrNameLst>
                                          <p:attrName>ppt_w</p:attrName>
                                        </p:attrNameLst>
                                      </p:cBhvr>
                                      <p:tavLst>
                                        <p:tav tm="0">
                                          <p:val>
                                            <p:fltVal val="0"/>
                                          </p:val>
                                        </p:tav>
                                        <p:tav tm="100000">
                                          <p:val>
                                            <p:strVal val="#ppt_w"/>
                                          </p:val>
                                        </p:tav>
                                      </p:tavLst>
                                    </p:anim>
                                    <p:anim calcmode="lin" valueType="num">
                                      <p:cBhvr>
                                        <p:cTn id="123" dur="500" fill="hold"/>
                                        <p:tgtEl>
                                          <p:spTgt spid="5542"/>
                                        </p:tgtEl>
                                        <p:attrNameLst>
                                          <p:attrName>ppt_h</p:attrName>
                                        </p:attrNameLst>
                                      </p:cBhvr>
                                      <p:tavLst>
                                        <p:tav tm="0">
                                          <p:val>
                                            <p:fltVal val="0"/>
                                          </p:val>
                                        </p:tav>
                                        <p:tav tm="100000">
                                          <p:val>
                                            <p:strVal val="#ppt_h"/>
                                          </p:val>
                                        </p:tav>
                                      </p:tavLst>
                                    </p:anim>
                                  </p:childTnLst>
                                </p:cTn>
                              </p:par>
                            </p:childTnLst>
                          </p:cTn>
                        </p:par>
                        <p:par>
                          <p:cTn id="124" fill="hold">
                            <p:stCondLst>
                              <p:cond delay="12000"/>
                            </p:stCondLst>
                            <p:childTnLst>
                              <p:par>
                                <p:cTn id="125" presetClass="entr" nodeType="afterEffect" presetSubtype="16" presetID="23" grpId="25" fill="hold">
                                  <p:stCondLst>
                                    <p:cond delay="0"/>
                                  </p:stCondLst>
                                  <p:iterate type="el" backwards="0">
                                    <p:tmAbs val="0"/>
                                  </p:iterate>
                                  <p:childTnLst>
                                    <p:set>
                                      <p:cBhvr>
                                        <p:cTn id="126" fill="hold"/>
                                        <p:tgtEl>
                                          <p:spTgt spid="5543"/>
                                        </p:tgtEl>
                                        <p:attrNameLst>
                                          <p:attrName>style.visibility</p:attrName>
                                        </p:attrNameLst>
                                      </p:cBhvr>
                                      <p:to>
                                        <p:strVal val="visible"/>
                                      </p:to>
                                    </p:set>
                                    <p:anim calcmode="lin" valueType="num">
                                      <p:cBhvr>
                                        <p:cTn id="127" dur="500" fill="hold"/>
                                        <p:tgtEl>
                                          <p:spTgt spid="5543"/>
                                        </p:tgtEl>
                                        <p:attrNameLst>
                                          <p:attrName>ppt_w</p:attrName>
                                        </p:attrNameLst>
                                      </p:cBhvr>
                                      <p:tavLst>
                                        <p:tav tm="0">
                                          <p:val>
                                            <p:fltVal val="0"/>
                                          </p:val>
                                        </p:tav>
                                        <p:tav tm="100000">
                                          <p:val>
                                            <p:strVal val="#ppt_w"/>
                                          </p:val>
                                        </p:tav>
                                      </p:tavLst>
                                    </p:anim>
                                    <p:anim calcmode="lin" valueType="num">
                                      <p:cBhvr>
                                        <p:cTn id="128" dur="500" fill="hold"/>
                                        <p:tgtEl>
                                          <p:spTgt spid="5543"/>
                                        </p:tgtEl>
                                        <p:attrNameLst>
                                          <p:attrName>ppt_h</p:attrName>
                                        </p:attrNameLst>
                                      </p:cBhvr>
                                      <p:tavLst>
                                        <p:tav tm="0">
                                          <p:val>
                                            <p:fltVal val="0"/>
                                          </p:val>
                                        </p:tav>
                                        <p:tav tm="100000">
                                          <p:val>
                                            <p:strVal val="#ppt_h"/>
                                          </p:val>
                                        </p:tav>
                                      </p:tavLst>
                                    </p:anim>
                                  </p:childTnLst>
                                </p:cTn>
                              </p:par>
                            </p:childTnLst>
                          </p:cTn>
                        </p:par>
                        <p:par>
                          <p:cTn id="129" fill="hold">
                            <p:stCondLst>
                              <p:cond delay="12500"/>
                            </p:stCondLst>
                            <p:childTnLst>
                              <p:par>
                                <p:cTn id="130" presetClass="entr" nodeType="afterEffect" presetSubtype="16" presetID="23" grpId="26" fill="hold">
                                  <p:stCondLst>
                                    <p:cond delay="0"/>
                                  </p:stCondLst>
                                  <p:iterate type="el" backwards="0">
                                    <p:tmAbs val="0"/>
                                  </p:iterate>
                                  <p:childTnLst>
                                    <p:set>
                                      <p:cBhvr>
                                        <p:cTn id="131" fill="hold"/>
                                        <p:tgtEl>
                                          <p:spTgt spid="5544"/>
                                        </p:tgtEl>
                                        <p:attrNameLst>
                                          <p:attrName>style.visibility</p:attrName>
                                        </p:attrNameLst>
                                      </p:cBhvr>
                                      <p:to>
                                        <p:strVal val="visible"/>
                                      </p:to>
                                    </p:set>
                                    <p:anim calcmode="lin" valueType="num">
                                      <p:cBhvr>
                                        <p:cTn id="132" dur="500" fill="hold"/>
                                        <p:tgtEl>
                                          <p:spTgt spid="5544"/>
                                        </p:tgtEl>
                                        <p:attrNameLst>
                                          <p:attrName>ppt_w</p:attrName>
                                        </p:attrNameLst>
                                      </p:cBhvr>
                                      <p:tavLst>
                                        <p:tav tm="0">
                                          <p:val>
                                            <p:fltVal val="0"/>
                                          </p:val>
                                        </p:tav>
                                        <p:tav tm="100000">
                                          <p:val>
                                            <p:strVal val="#ppt_w"/>
                                          </p:val>
                                        </p:tav>
                                      </p:tavLst>
                                    </p:anim>
                                    <p:anim calcmode="lin" valueType="num">
                                      <p:cBhvr>
                                        <p:cTn id="133" dur="500" fill="hold"/>
                                        <p:tgtEl>
                                          <p:spTgt spid="5544"/>
                                        </p:tgtEl>
                                        <p:attrNameLst>
                                          <p:attrName>ppt_h</p:attrName>
                                        </p:attrNameLst>
                                      </p:cBhvr>
                                      <p:tavLst>
                                        <p:tav tm="0">
                                          <p:val>
                                            <p:fltVal val="0"/>
                                          </p:val>
                                        </p:tav>
                                        <p:tav tm="100000">
                                          <p:val>
                                            <p:strVal val="#ppt_h"/>
                                          </p:val>
                                        </p:tav>
                                      </p:tavLst>
                                    </p:anim>
                                  </p:childTnLst>
                                </p:cTn>
                              </p:par>
                            </p:childTnLst>
                          </p:cTn>
                        </p:par>
                        <p:par>
                          <p:cTn id="134" fill="hold">
                            <p:stCondLst>
                              <p:cond delay="13000"/>
                            </p:stCondLst>
                            <p:childTnLst>
                              <p:par>
                                <p:cTn id="135" presetClass="entr" nodeType="afterEffect" presetSubtype="16" presetID="23" grpId="27" fill="hold">
                                  <p:stCondLst>
                                    <p:cond delay="0"/>
                                  </p:stCondLst>
                                  <p:iterate type="el" backwards="0">
                                    <p:tmAbs val="0"/>
                                  </p:iterate>
                                  <p:childTnLst>
                                    <p:set>
                                      <p:cBhvr>
                                        <p:cTn id="136" fill="hold"/>
                                        <p:tgtEl>
                                          <p:spTgt spid="5545"/>
                                        </p:tgtEl>
                                        <p:attrNameLst>
                                          <p:attrName>style.visibility</p:attrName>
                                        </p:attrNameLst>
                                      </p:cBhvr>
                                      <p:to>
                                        <p:strVal val="visible"/>
                                      </p:to>
                                    </p:set>
                                    <p:anim calcmode="lin" valueType="num">
                                      <p:cBhvr>
                                        <p:cTn id="137" dur="500" fill="hold"/>
                                        <p:tgtEl>
                                          <p:spTgt spid="5545"/>
                                        </p:tgtEl>
                                        <p:attrNameLst>
                                          <p:attrName>ppt_w</p:attrName>
                                        </p:attrNameLst>
                                      </p:cBhvr>
                                      <p:tavLst>
                                        <p:tav tm="0">
                                          <p:val>
                                            <p:fltVal val="0"/>
                                          </p:val>
                                        </p:tav>
                                        <p:tav tm="100000">
                                          <p:val>
                                            <p:strVal val="#ppt_w"/>
                                          </p:val>
                                        </p:tav>
                                      </p:tavLst>
                                    </p:anim>
                                    <p:anim calcmode="lin" valueType="num">
                                      <p:cBhvr>
                                        <p:cTn id="138" dur="500" fill="hold"/>
                                        <p:tgtEl>
                                          <p:spTgt spid="5545"/>
                                        </p:tgtEl>
                                        <p:attrNameLst>
                                          <p:attrName>ppt_h</p:attrName>
                                        </p:attrNameLst>
                                      </p:cBhvr>
                                      <p:tavLst>
                                        <p:tav tm="0">
                                          <p:val>
                                            <p:fltVal val="0"/>
                                          </p:val>
                                        </p:tav>
                                        <p:tav tm="100000">
                                          <p:val>
                                            <p:strVal val="#ppt_h"/>
                                          </p:val>
                                        </p:tav>
                                      </p:tavLst>
                                    </p:anim>
                                  </p:childTnLst>
                                </p:cTn>
                              </p:par>
                            </p:childTnLst>
                          </p:cTn>
                        </p:par>
                        <p:par>
                          <p:cTn id="139" fill="hold">
                            <p:stCondLst>
                              <p:cond delay="13500"/>
                            </p:stCondLst>
                            <p:childTnLst>
                              <p:par>
                                <p:cTn id="140" presetClass="entr" nodeType="afterEffect" presetSubtype="16" presetID="23" grpId="28" fill="hold">
                                  <p:stCondLst>
                                    <p:cond delay="0"/>
                                  </p:stCondLst>
                                  <p:iterate type="el" backwards="0">
                                    <p:tmAbs val="0"/>
                                  </p:iterate>
                                  <p:childTnLst>
                                    <p:set>
                                      <p:cBhvr>
                                        <p:cTn id="141" fill="hold"/>
                                        <p:tgtEl>
                                          <p:spTgt spid="5546"/>
                                        </p:tgtEl>
                                        <p:attrNameLst>
                                          <p:attrName>style.visibility</p:attrName>
                                        </p:attrNameLst>
                                      </p:cBhvr>
                                      <p:to>
                                        <p:strVal val="visible"/>
                                      </p:to>
                                    </p:set>
                                    <p:anim calcmode="lin" valueType="num">
                                      <p:cBhvr>
                                        <p:cTn id="142" dur="500" fill="hold"/>
                                        <p:tgtEl>
                                          <p:spTgt spid="5546"/>
                                        </p:tgtEl>
                                        <p:attrNameLst>
                                          <p:attrName>ppt_w</p:attrName>
                                        </p:attrNameLst>
                                      </p:cBhvr>
                                      <p:tavLst>
                                        <p:tav tm="0">
                                          <p:val>
                                            <p:fltVal val="0"/>
                                          </p:val>
                                        </p:tav>
                                        <p:tav tm="100000">
                                          <p:val>
                                            <p:strVal val="#ppt_w"/>
                                          </p:val>
                                        </p:tav>
                                      </p:tavLst>
                                    </p:anim>
                                    <p:anim calcmode="lin" valueType="num">
                                      <p:cBhvr>
                                        <p:cTn id="143" dur="500" fill="hold"/>
                                        <p:tgtEl>
                                          <p:spTgt spid="5546"/>
                                        </p:tgtEl>
                                        <p:attrNameLst>
                                          <p:attrName>ppt_h</p:attrName>
                                        </p:attrNameLst>
                                      </p:cBhvr>
                                      <p:tavLst>
                                        <p:tav tm="0">
                                          <p:val>
                                            <p:fltVal val="0"/>
                                          </p:val>
                                        </p:tav>
                                        <p:tav tm="100000">
                                          <p:val>
                                            <p:strVal val="#ppt_h"/>
                                          </p:val>
                                        </p:tav>
                                      </p:tavLst>
                                    </p:anim>
                                  </p:childTnLst>
                                </p:cTn>
                              </p:par>
                            </p:childTnLst>
                          </p:cTn>
                        </p:par>
                        <p:par>
                          <p:cTn id="144" fill="hold">
                            <p:stCondLst>
                              <p:cond delay="14000"/>
                            </p:stCondLst>
                            <p:childTnLst>
                              <p:par>
                                <p:cTn id="145" presetClass="entr" nodeType="afterEffect" presetSubtype="16" presetID="23" grpId="29" fill="hold">
                                  <p:stCondLst>
                                    <p:cond delay="0"/>
                                  </p:stCondLst>
                                  <p:iterate type="el" backwards="0">
                                    <p:tmAbs val="0"/>
                                  </p:iterate>
                                  <p:childTnLst>
                                    <p:set>
                                      <p:cBhvr>
                                        <p:cTn id="146" fill="hold"/>
                                        <p:tgtEl>
                                          <p:spTgt spid="5547"/>
                                        </p:tgtEl>
                                        <p:attrNameLst>
                                          <p:attrName>style.visibility</p:attrName>
                                        </p:attrNameLst>
                                      </p:cBhvr>
                                      <p:to>
                                        <p:strVal val="visible"/>
                                      </p:to>
                                    </p:set>
                                    <p:anim calcmode="lin" valueType="num">
                                      <p:cBhvr>
                                        <p:cTn id="147" dur="500" fill="hold"/>
                                        <p:tgtEl>
                                          <p:spTgt spid="5547"/>
                                        </p:tgtEl>
                                        <p:attrNameLst>
                                          <p:attrName>ppt_w</p:attrName>
                                        </p:attrNameLst>
                                      </p:cBhvr>
                                      <p:tavLst>
                                        <p:tav tm="0">
                                          <p:val>
                                            <p:fltVal val="0"/>
                                          </p:val>
                                        </p:tav>
                                        <p:tav tm="100000">
                                          <p:val>
                                            <p:strVal val="#ppt_w"/>
                                          </p:val>
                                        </p:tav>
                                      </p:tavLst>
                                    </p:anim>
                                    <p:anim calcmode="lin" valueType="num">
                                      <p:cBhvr>
                                        <p:cTn id="148" dur="500" fill="hold"/>
                                        <p:tgtEl>
                                          <p:spTgt spid="5547"/>
                                        </p:tgtEl>
                                        <p:attrNameLst>
                                          <p:attrName>ppt_h</p:attrName>
                                        </p:attrNameLst>
                                      </p:cBhvr>
                                      <p:tavLst>
                                        <p:tav tm="0">
                                          <p:val>
                                            <p:fltVal val="0"/>
                                          </p:val>
                                        </p:tav>
                                        <p:tav tm="100000">
                                          <p:val>
                                            <p:strVal val="#ppt_h"/>
                                          </p:val>
                                        </p:tav>
                                      </p:tavLst>
                                    </p:anim>
                                  </p:childTnLst>
                                </p:cTn>
                              </p:par>
                            </p:childTnLst>
                          </p:cTn>
                        </p:par>
                        <p:par>
                          <p:cTn id="149" fill="hold">
                            <p:stCondLst>
                              <p:cond delay="14500"/>
                            </p:stCondLst>
                            <p:childTnLst>
                              <p:par>
                                <p:cTn id="150" presetClass="entr" nodeType="afterEffect" presetSubtype="16" presetID="23" grpId="30" fill="hold">
                                  <p:stCondLst>
                                    <p:cond delay="0"/>
                                  </p:stCondLst>
                                  <p:iterate type="el" backwards="0">
                                    <p:tmAbs val="0"/>
                                  </p:iterate>
                                  <p:childTnLst>
                                    <p:set>
                                      <p:cBhvr>
                                        <p:cTn id="151" fill="hold"/>
                                        <p:tgtEl>
                                          <p:spTgt spid="5548"/>
                                        </p:tgtEl>
                                        <p:attrNameLst>
                                          <p:attrName>style.visibility</p:attrName>
                                        </p:attrNameLst>
                                      </p:cBhvr>
                                      <p:to>
                                        <p:strVal val="visible"/>
                                      </p:to>
                                    </p:set>
                                    <p:anim calcmode="lin" valueType="num">
                                      <p:cBhvr>
                                        <p:cTn id="152" dur="500" fill="hold"/>
                                        <p:tgtEl>
                                          <p:spTgt spid="5548"/>
                                        </p:tgtEl>
                                        <p:attrNameLst>
                                          <p:attrName>ppt_w</p:attrName>
                                        </p:attrNameLst>
                                      </p:cBhvr>
                                      <p:tavLst>
                                        <p:tav tm="0">
                                          <p:val>
                                            <p:fltVal val="0"/>
                                          </p:val>
                                        </p:tav>
                                        <p:tav tm="100000">
                                          <p:val>
                                            <p:strVal val="#ppt_w"/>
                                          </p:val>
                                        </p:tav>
                                      </p:tavLst>
                                    </p:anim>
                                    <p:anim calcmode="lin" valueType="num">
                                      <p:cBhvr>
                                        <p:cTn id="153" dur="500" fill="hold"/>
                                        <p:tgtEl>
                                          <p:spTgt spid="5548"/>
                                        </p:tgtEl>
                                        <p:attrNameLst>
                                          <p:attrName>ppt_h</p:attrName>
                                        </p:attrNameLst>
                                      </p:cBhvr>
                                      <p:tavLst>
                                        <p:tav tm="0">
                                          <p:val>
                                            <p:fltVal val="0"/>
                                          </p:val>
                                        </p:tav>
                                        <p:tav tm="100000">
                                          <p:val>
                                            <p:strVal val="#ppt_h"/>
                                          </p:val>
                                        </p:tav>
                                      </p:tavLst>
                                    </p:anim>
                                  </p:childTnLst>
                                </p:cTn>
                              </p:par>
                            </p:childTnLst>
                          </p:cTn>
                        </p:par>
                        <p:par>
                          <p:cTn id="154" fill="hold">
                            <p:stCondLst>
                              <p:cond delay="15000"/>
                            </p:stCondLst>
                            <p:childTnLst>
                              <p:par>
                                <p:cTn id="155" presetClass="entr" nodeType="afterEffect" presetSubtype="16" presetID="23" grpId="31" fill="hold">
                                  <p:stCondLst>
                                    <p:cond delay="0"/>
                                  </p:stCondLst>
                                  <p:iterate type="el" backwards="0">
                                    <p:tmAbs val="0"/>
                                  </p:iterate>
                                  <p:childTnLst>
                                    <p:set>
                                      <p:cBhvr>
                                        <p:cTn id="156" fill="hold"/>
                                        <p:tgtEl>
                                          <p:spTgt spid="5549"/>
                                        </p:tgtEl>
                                        <p:attrNameLst>
                                          <p:attrName>style.visibility</p:attrName>
                                        </p:attrNameLst>
                                      </p:cBhvr>
                                      <p:to>
                                        <p:strVal val="visible"/>
                                      </p:to>
                                    </p:set>
                                    <p:anim calcmode="lin" valueType="num">
                                      <p:cBhvr>
                                        <p:cTn id="157" dur="500" fill="hold"/>
                                        <p:tgtEl>
                                          <p:spTgt spid="5549"/>
                                        </p:tgtEl>
                                        <p:attrNameLst>
                                          <p:attrName>ppt_w</p:attrName>
                                        </p:attrNameLst>
                                      </p:cBhvr>
                                      <p:tavLst>
                                        <p:tav tm="0">
                                          <p:val>
                                            <p:fltVal val="0"/>
                                          </p:val>
                                        </p:tav>
                                        <p:tav tm="100000">
                                          <p:val>
                                            <p:strVal val="#ppt_w"/>
                                          </p:val>
                                        </p:tav>
                                      </p:tavLst>
                                    </p:anim>
                                    <p:anim calcmode="lin" valueType="num">
                                      <p:cBhvr>
                                        <p:cTn id="158" dur="500" fill="hold"/>
                                        <p:tgtEl>
                                          <p:spTgt spid="5549"/>
                                        </p:tgtEl>
                                        <p:attrNameLst>
                                          <p:attrName>ppt_h</p:attrName>
                                        </p:attrNameLst>
                                      </p:cBhvr>
                                      <p:tavLst>
                                        <p:tav tm="0">
                                          <p:val>
                                            <p:fltVal val="0"/>
                                          </p:val>
                                        </p:tav>
                                        <p:tav tm="100000">
                                          <p:val>
                                            <p:strVal val="#ppt_h"/>
                                          </p:val>
                                        </p:tav>
                                      </p:tavLst>
                                    </p:anim>
                                  </p:childTnLst>
                                </p:cTn>
                              </p:par>
                            </p:childTnLst>
                          </p:cTn>
                        </p:par>
                        <p:par>
                          <p:cTn id="159" fill="hold">
                            <p:stCondLst>
                              <p:cond delay="15500"/>
                            </p:stCondLst>
                            <p:childTnLst>
                              <p:par>
                                <p:cTn id="160" presetClass="entr" nodeType="afterEffect" presetSubtype="16" presetID="23" grpId="32" fill="hold">
                                  <p:stCondLst>
                                    <p:cond delay="0"/>
                                  </p:stCondLst>
                                  <p:iterate type="el" backwards="0">
                                    <p:tmAbs val="0"/>
                                  </p:iterate>
                                  <p:childTnLst>
                                    <p:set>
                                      <p:cBhvr>
                                        <p:cTn id="161" fill="hold"/>
                                        <p:tgtEl>
                                          <p:spTgt spid="5550"/>
                                        </p:tgtEl>
                                        <p:attrNameLst>
                                          <p:attrName>style.visibility</p:attrName>
                                        </p:attrNameLst>
                                      </p:cBhvr>
                                      <p:to>
                                        <p:strVal val="visible"/>
                                      </p:to>
                                    </p:set>
                                    <p:anim calcmode="lin" valueType="num">
                                      <p:cBhvr>
                                        <p:cTn id="162" dur="500" fill="hold"/>
                                        <p:tgtEl>
                                          <p:spTgt spid="5550"/>
                                        </p:tgtEl>
                                        <p:attrNameLst>
                                          <p:attrName>ppt_w</p:attrName>
                                        </p:attrNameLst>
                                      </p:cBhvr>
                                      <p:tavLst>
                                        <p:tav tm="0">
                                          <p:val>
                                            <p:fltVal val="0"/>
                                          </p:val>
                                        </p:tav>
                                        <p:tav tm="100000">
                                          <p:val>
                                            <p:strVal val="#ppt_w"/>
                                          </p:val>
                                        </p:tav>
                                      </p:tavLst>
                                    </p:anim>
                                    <p:anim calcmode="lin" valueType="num">
                                      <p:cBhvr>
                                        <p:cTn id="163" dur="500" fill="hold"/>
                                        <p:tgtEl>
                                          <p:spTgt spid="5550"/>
                                        </p:tgtEl>
                                        <p:attrNameLst>
                                          <p:attrName>ppt_h</p:attrName>
                                        </p:attrNameLst>
                                      </p:cBhvr>
                                      <p:tavLst>
                                        <p:tav tm="0">
                                          <p:val>
                                            <p:fltVal val="0"/>
                                          </p:val>
                                        </p:tav>
                                        <p:tav tm="100000">
                                          <p:val>
                                            <p:strVal val="#ppt_h"/>
                                          </p:val>
                                        </p:tav>
                                      </p:tavLst>
                                    </p:anim>
                                  </p:childTnLst>
                                </p:cTn>
                              </p:par>
                            </p:childTnLst>
                          </p:cTn>
                        </p:par>
                        <p:par>
                          <p:cTn id="164" fill="hold">
                            <p:stCondLst>
                              <p:cond delay="16000"/>
                            </p:stCondLst>
                            <p:childTnLst>
                              <p:par>
                                <p:cTn id="165" presetClass="entr" nodeType="afterEffect" presetSubtype="16" presetID="23" grpId="33" fill="hold">
                                  <p:stCondLst>
                                    <p:cond delay="0"/>
                                  </p:stCondLst>
                                  <p:iterate type="el" backwards="0">
                                    <p:tmAbs val="0"/>
                                  </p:iterate>
                                  <p:childTnLst>
                                    <p:set>
                                      <p:cBhvr>
                                        <p:cTn id="166" fill="hold"/>
                                        <p:tgtEl>
                                          <p:spTgt spid="5551"/>
                                        </p:tgtEl>
                                        <p:attrNameLst>
                                          <p:attrName>style.visibility</p:attrName>
                                        </p:attrNameLst>
                                      </p:cBhvr>
                                      <p:to>
                                        <p:strVal val="visible"/>
                                      </p:to>
                                    </p:set>
                                    <p:anim calcmode="lin" valueType="num">
                                      <p:cBhvr>
                                        <p:cTn id="167" dur="500" fill="hold"/>
                                        <p:tgtEl>
                                          <p:spTgt spid="5551"/>
                                        </p:tgtEl>
                                        <p:attrNameLst>
                                          <p:attrName>ppt_w</p:attrName>
                                        </p:attrNameLst>
                                      </p:cBhvr>
                                      <p:tavLst>
                                        <p:tav tm="0">
                                          <p:val>
                                            <p:fltVal val="0"/>
                                          </p:val>
                                        </p:tav>
                                        <p:tav tm="100000">
                                          <p:val>
                                            <p:strVal val="#ppt_w"/>
                                          </p:val>
                                        </p:tav>
                                      </p:tavLst>
                                    </p:anim>
                                    <p:anim calcmode="lin" valueType="num">
                                      <p:cBhvr>
                                        <p:cTn id="168" dur="500" fill="hold"/>
                                        <p:tgtEl>
                                          <p:spTgt spid="5551"/>
                                        </p:tgtEl>
                                        <p:attrNameLst>
                                          <p:attrName>ppt_h</p:attrName>
                                        </p:attrNameLst>
                                      </p:cBhvr>
                                      <p:tavLst>
                                        <p:tav tm="0">
                                          <p:val>
                                            <p:fltVal val="0"/>
                                          </p:val>
                                        </p:tav>
                                        <p:tav tm="100000">
                                          <p:val>
                                            <p:strVal val="#ppt_h"/>
                                          </p:val>
                                        </p:tav>
                                      </p:tavLst>
                                    </p:anim>
                                  </p:childTnLst>
                                </p:cTn>
                              </p:par>
                            </p:childTnLst>
                          </p:cTn>
                        </p:par>
                        <p:par>
                          <p:cTn id="169" fill="hold">
                            <p:stCondLst>
                              <p:cond delay="16500"/>
                            </p:stCondLst>
                            <p:childTnLst>
                              <p:par>
                                <p:cTn id="170" presetClass="entr" nodeType="afterEffect" presetSubtype="16" presetID="23" grpId="34" fill="hold">
                                  <p:stCondLst>
                                    <p:cond delay="0"/>
                                  </p:stCondLst>
                                  <p:iterate type="el" backwards="0">
                                    <p:tmAbs val="0"/>
                                  </p:iterate>
                                  <p:childTnLst>
                                    <p:set>
                                      <p:cBhvr>
                                        <p:cTn id="171" fill="hold"/>
                                        <p:tgtEl>
                                          <p:spTgt spid="5552"/>
                                        </p:tgtEl>
                                        <p:attrNameLst>
                                          <p:attrName>style.visibility</p:attrName>
                                        </p:attrNameLst>
                                      </p:cBhvr>
                                      <p:to>
                                        <p:strVal val="visible"/>
                                      </p:to>
                                    </p:set>
                                    <p:anim calcmode="lin" valueType="num">
                                      <p:cBhvr>
                                        <p:cTn id="172" dur="500" fill="hold"/>
                                        <p:tgtEl>
                                          <p:spTgt spid="5552"/>
                                        </p:tgtEl>
                                        <p:attrNameLst>
                                          <p:attrName>ppt_w</p:attrName>
                                        </p:attrNameLst>
                                      </p:cBhvr>
                                      <p:tavLst>
                                        <p:tav tm="0">
                                          <p:val>
                                            <p:fltVal val="0"/>
                                          </p:val>
                                        </p:tav>
                                        <p:tav tm="100000">
                                          <p:val>
                                            <p:strVal val="#ppt_w"/>
                                          </p:val>
                                        </p:tav>
                                      </p:tavLst>
                                    </p:anim>
                                    <p:anim calcmode="lin" valueType="num">
                                      <p:cBhvr>
                                        <p:cTn id="173" dur="500" fill="hold"/>
                                        <p:tgtEl>
                                          <p:spTgt spid="5552"/>
                                        </p:tgtEl>
                                        <p:attrNameLst>
                                          <p:attrName>ppt_h</p:attrName>
                                        </p:attrNameLst>
                                      </p:cBhvr>
                                      <p:tavLst>
                                        <p:tav tm="0">
                                          <p:val>
                                            <p:fltVal val="0"/>
                                          </p:val>
                                        </p:tav>
                                        <p:tav tm="100000">
                                          <p:val>
                                            <p:strVal val="#ppt_h"/>
                                          </p:val>
                                        </p:tav>
                                      </p:tavLst>
                                    </p:anim>
                                  </p:childTnLst>
                                </p:cTn>
                              </p:par>
                            </p:childTnLst>
                          </p:cTn>
                        </p:par>
                        <p:par>
                          <p:cTn id="174" fill="hold">
                            <p:stCondLst>
                              <p:cond delay="17000"/>
                            </p:stCondLst>
                            <p:childTnLst>
                              <p:par>
                                <p:cTn id="175" presetClass="entr" nodeType="afterEffect" presetSubtype="16" presetID="23" grpId="35" fill="hold">
                                  <p:stCondLst>
                                    <p:cond delay="0"/>
                                  </p:stCondLst>
                                  <p:iterate type="el" backwards="0">
                                    <p:tmAbs val="0"/>
                                  </p:iterate>
                                  <p:childTnLst>
                                    <p:set>
                                      <p:cBhvr>
                                        <p:cTn id="176" fill="hold"/>
                                        <p:tgtEl>
                                          <p:spTgt spid="5553"/>
                                        </p:tgtEl>
                                        <p:attrNameLst>
                                          <p:attrName>style.visibility</p:attrName>
                                        </p:attrNameLst>
                                      </p:cBhvr>
                                      <p:to>
                                        <p:strVal val="visible"/>
                                      </p:to>
                                    </p:set>
                                    <p:anim calcmode="lin" valueType="num">
                                      <p:cBhvr>
                                        <p:cTn id="177" dur="500" fill="hold"/>
                                        <p:tgtEl>
                                          <p:spTgt spid="5553"/>
                                        </p:tgtEl>
                                        <p:attrNameLst>
                                          <p:attrName>ppt_w</p:attrName>
                                        </p:attrNameLst>
                                      </p:cBhvr>
                                      <p:tavLst>
                                        <p:tav tm="0">
                                          <p:val>
                                            <p:fltVal val="0"/>
                                          </p:val>
                                        </p:tav>
                                        <p:tav tm="100000">
                                          <p:val>
                                            <p:strVal val="#ppt_w"/>
                                          </p:val>
                                        </p:tav>
                                      </p:tavLst>
                                    </p:anim>
                                    <p:anim calcmode="lin" valueType="num">
                                      <p:cBhvr>
                                        <p:cTn id="178" dur="500" fill="hold"/>
                                        <p:tgtEl>
                                          <p:spTgt spid="5553"/>
                                        </p:tgtEl>
                                        <p:attrNameLst>
                                          <p:attrName>ppt_h</p:attrName>
                                        </p:attrNameLst>
                                      </p:cBhvr>
                                      <p:tavLst>
                                        <p:tav tm="0">
                                          <p:val>
                                            <p:fltVal val="0"/>
                                          </p:val>
                                        </p:tav>
                                        <p:tav tm="100000">
                                          <p:val>
                                            <p:strVal val="#ppt_h"/>
                                          </p:val>
                                        </p:tav>
                                      </p:tavLst>
                                    </p:anim>
                                  </p:childTnLst>
                                </p:cTn>
                              </p:par>
                            </p:childTnLst>
                          </p:cTn>
                        </p:par>
                        <p:par>
                          <p:cTn id="179" fill="hold">
                            <p:stCondLst>
                              <p:cond delay="17500"/>
                            </p:stCondLst>
                            <p:childTnLst>
                              <p:par>
                                <p:cTn id="180" presetClass="entr" nodeType="afterEffect" presetSubtype="16" presetID="23" grpId="36" fill="hold">
                                  <p:stCondLst>
                                    <p:cond delay="0"/>
                                  </p:stCondLst>
                                  <p:iterate type="el" backwards="0">
                                    <p:tmAbs val="0"/>
                                  </p:iterate>
                                  <p:childTnLst>
                                    <p:set>
                                      <p:cBhvr>
                                        <p:cTn id="181" fill="hold"/>
                                        <p:tgtEl>
                                          <p:spTgt spid="5554"/>
                                        </p:tgtEl>
                                        <p:attrNameLst>
                                          <p:attrName>style.visibility</p:attrName>
                                        </p:attrNameLst>
                                      </p:cBhvr>
                                      <p:to>
                                        <p:strVal val="visible"/>
                                      </p:to>
                                    </p:set>
                                    <p:anim calcmode="lin" valueType="num">
                                      <p:cBhvr>
                                        <p:cTn id="182" dur="500" fill="hold"/>
                                        <p:tgtEl>
                                          <p:spTgt spid="5554"/>
                                        </p:tgtEl>
                                        <p:attrNameLst>
                                          <p:attrName>ppt_w</p:attrName>
                                        </p:attrNameLst>
                                      </p:cBhvr>
                                      <p:tavLst>
                                        <p:tav tm="0">
                                          <p:val>
                                            <p:fltVal val="0"/>
                                          </p:val>
                                        </p:tav>
                                        <p:tav tm="100000">
                                          <p:val>
                                            <p:strVal val="#ppt_w"/>
                                          </p:val>
                                        </p:tav>
                                      </p:tavLst>
                                    </p:anim>
                                    <p:anim calcmode="lin" valueType="num">
                                      <p:cBhvr>
                                        <p:cTn id="183" dur="500" fill="hold"/>
                                        <p:tgtEl>
                                          <p:spTgt spid="5554"/>
                                        </p:tgtEl>
                                        <p:attrNameLst>
                                          <p:attrName>ppt_h</p:attrName>
                                        </p:attrNameLst>
                                      </p:cBhvr>
                                      <p:tavLst>
                                        <p:tav tm="0">
                                          <p:val>
                                            <p:fltVal val="0"/>
                                          </p:val>
                                        </p:tav>
                                        <p:tav tm="100000">
                                          <p:val>
                                            <p:strVal val="#ppt_h"/>
                                          </p:val>
                                        </p:tav>
                                      </p:tavLst>
                                    </p:anim>
                                  </p:childTnLst>
                                </p:cTn>
                              </p:par>
                            </p:childTnLst>
                          </p:cTn>
                        </p:par>
                        <p:par>
                          <p:cTn id="184" fill="hold">
                            <p:stCondLst>
                              <p:cond delay="18000"/>
                            </p:stCondLst>
                            <p:childTnLst>
                              <p:par>
                                <p:cTn id="185" presetClass="entr" nodeType="afterEffect" presetSubtype="16" presetID="23" grpId="37" fill="hold">
                                  <p:stCondLst>
                                    <p:cond delay="0"/>
                                  </p:stCondLst>
                                  <p:iterate type="el" backwards="0">
                                    <p:tmAbs val="0"/>
                                  </p:iterate>
                                  <p:childTnLst>
                                    <p:set>
                                      <p:cBhvr>
                                        <p:cTn id="186" fill="hold"/>
                                        <p:tgtEl>
                                          <p:spTgt spid="5555"/>
                                        </p:tgtEl>
                                        <p:attrNameLst>
                                          <p:attrName>style.visibility</p:attrName>
                                        </p:attrNameLst>
                                      </p:cBhvr>
                                      <p:to>
                                        <p:strVal val="visible"/>
                                      </p:to>
                                    </p:set>
                                    <p:anim calcmode="lin" valueType="num">
                                      <p:cBhvr>
                                        <p:cTn id="187" dur="500" fill="hold"/>
                                        <p:tgtEl>
                                          <p:spTgt spid="5555"/>
                                        </p:tgtEl>
                                        <p:attrNameLst>
                                          <p:attrName>ppt_w</p:attrName>
                                        </p:attrNameLst>
                                      </p:cBhvr>
                                      <p:tavLst>
                                        <p:tav tm="0">
                                          <p:val>
                                            <p:fltVal val="0"/>
                                          </p:val>
                                        </p:tav>
                                        <p:tav tm="100000">
                                          <p:val>
                                            <p:strVal val="#ppt_w"/>
                                          </p:val>
                                        </p:tav>
                                      </p:tavLst>
                                    </p:anim>
                                    <p:anim calcmode="lin" valueType="num">
                                      <p:cBhvr>
                                        <p:cTn id="188" dur="500" fill="hold"/>
                                        <p:tgtEl>
                                          <p:spTgt spid="5555"/>
                                        </p:tgtEl>
                                        <p:attrNameLst>
                                          <p:attrName>ppt_h</p:attrName>
                                        </p:attrNameLst>
                                      </p:cBhvr>
                                      <p:tavLst>
                                        <p:tav tm="0">
                                          <p:val>
                                            <p:fltVal val="0"/>
                                          </p:val>
                                        </p:tav>
                                        <p:tav tm="100000">
                                          <p:val>
                                            <p:strVal val="#ppt_h"/>
                                          </p:val>
                                        </p:tav>
                                      </p:tavLst>
                                    </p:anim>
                                  </p:childTnLst>
                                </p:cTn>
                              </p:par>
                            </p:childTnLst>
                          </p:cTn>
                        </p:par>
                        <p:par>
                          <p:cTn id="189" fill="hold">
                            <p:stCondLst>
                              <p:cond delay="18500"/>
                            </p:stCondLst>
                            <p:childTnLst>
                              <p:par>
                                <p:cTn id="190" presetClass="entr" nodeType="afterEffect" presetSubtype="16" presetID="23" grpId="38" fill="hold">
                                  <p:stCondLst>
                                    <p:cond delay="0"/>
                                  </p:stCondLst>
                                  <p:iterate type="el" backwards="0">
                                    <p:tmAbs val="0"/>
                                  </p:iterate>
                                  <p:childTnLst>
                                    <p:set>
                                      <p:cBhvr>
                                        <p:cTn id="191" fill="hold"/>
                                        <p:tgtEl>
                                          <p:spTgt spid="5556"/>
                                        </p:tgtEl>
                                        <p:attrNameLst>
                                          <p:attrName>style.visibility</p:attrName>
                                        </p:attrNameLst>
                                      </p:cBhvr>
                                      <p:to>
                                        <p:strVal val="visible"/>
                                      </p:to>
                                    </p:set>
                                    <p:anim calcmode="lin" valueType="num">
                                      <p:cBhvr>
                                        <p:cTn id="192" dur="500" fill="hold"/>
                                        <p:tgtEl>
                                          <p:spTgt spid="5556"/>
                                        </p:tgtEl>
                                        <p:attrNameLst>
                                          <p:attrName>ppt_w</p:attrName>
                                        </p:attrNameLst>
                                      </p:cBhvr>
                                      <p:tavLst>
                                        <p:tav tm="0">
                                          <p:val>
                                            <p:fltVal val="0"/>
                                          </p:val>
                                        </p:tav>
                                        <p:tav tm="100000">
                                          <p:val>
                                            <p:strVal val="#ppt_w"/>
                                          </p:val>
                                        </p:tav>
                                      </p:tavLst>
                                    </p:anim>
                                    <p:anim calcmode="lin" valueType="num">
                                      <p:cBhvr>
                                        <p:cTn id="193" dur="500" fill="hold"/>
                                        <p:tgtEl>
                                          <p:spTgt spid="5556"/>
                                        </p:tgtEl>
                                        <p:attrNameLst>
                                          <p:attrName>ppt_h</p:attrName>
                                        </p:attrNameLst>
                                      </p:cBhvr>
                                      <p:tavLst>
                                        <p:tav tm="0">
                                          <p:val>
                                            <p:fltVal val="0"/>
                                          </p:val>
                                        </p:tav>
                                        <p:tav tm="100000">
                                          <p:val>
                                            <p:strVal val="#ppt_h"/>
                                          </p:val>
                                        </p:tav>
                                      </p:tavLst>
                                    </p:anim>
                                  </p:childTnLst>
                                </p:cTn>
                              </p:par>
                            </p:childTnLst>
                          </p:cTn>
                        </p:par>
                        <p:par>
                          <p:cTn id="194" fill="hold">
                            <p:stCondLst>
                              <p:cond delay="19000"/>
                            </p:stCondLst>
                            <p:childTnLst>
                              <p:par>
                                <p:cTn id="195" presetClass="entr" nodeType="afterEffect" presetSubtype="16" presetID="23" grpId="39" fill="hold">
                                  <p:stCondLst>
                                    <p:cond delay="0"/>
                                  </p:stCondLst>
                                  <p:iterate type="el" backwards="0">
                                    <p:tmAbs val="0"/>
                                  </p:iterate>
                                  <p:childTnLst>
                                    <p:set>
                                      <p:cBhvr>
                                        <p:cTn id="196" fill="hold"/>
                                        <p:tgtEl>
                                          <p:spTgt spid="5557"/>
                                        </p:tgtEl>
                                        <p:attrNameLst>
                                          <p:attrName>style.visibility</p:attrName>
                                        </p:attrNameLst>
                                      </p:cBhvr>
                                      <p:to>
                                        <p:strVal val="visible"/>
                                      </p:to>
                                    </p:set>
                                    <p:anim calcmode="lin" valueType="num">
                                      <p:cBhvr>
                                        <p:cTn id="197" dur="500" fill="hold"/>
                                        <p:tgtEl>
                                          <p:spTgt spid="5557"/>
                                        </p:tgtEl>
                                        <p:attrNameLst>
                                          <p:attrName>ppt_w</p:attrName>
                                        </p:attrNameLst>
                                      </p:cBhvr>
                                      <p:tavLst>
                                        <p:tav tm="0">
                                          <p:val>
                                            <p:fltVal val="0"/>
                                          </p:val>
                                        </p:tav>
                                        <p:tav tm="100000">
                                          <p:val>
                                            <p:strVal val="#ppt_w"/>
                                          </p:val>
                                        </p:tav>
                                      </p:tavLst>
                                    </p:anim>
                                    <p:anim calcmode="lin" valueType="num">
                                      <p:cBhvr>
                                        <p:cTn id="198" dur="500" fill="hold"/>
                                        <p:tgtEl>
                                          <p:spTgt spid="5557"/>
                                        </p:tgtEl>
                                        <p:attrNameLst>
                                          <p:attrName>ppt_h</p:attrName>
                                        </p:attrNameLst>
                                      </p:cBhvr>
                                      <p:tavLst>
                                        <p:tav tm="0">
                                          <p:val>
                                            <p:fltVal val="0"/>
                                          </p:val>
                                        </p:tav>
                                        <p:tav tm="100000">
                                          <p:val>
                                            <p:strVal val="#ppt_h"/>
                                          </p:val>
                                        </p:tav>
                                      </p:tavLst>
                                    </p:anim>
                                  </p:childTnLst>
                                </p:cTn>
                              </p:par>
                            </p:childTnLst>
                          </p:cTn>
                        </p:par>
                        <p:par>
                          <p:cTn id="199" fill="hold">
                            <p:stCondLst>
                              <p:cond delay="19500"/>
                            </p:stCondLst>
                            <p:childTnLst>
                              <p:par>
                                <p:cTn id="200" presetClass="entr" nodeType="afterEffect" presetSubtype="16" presetID="23" grpId="40" fill="hold">
                                  <p:stCondLst>
                                    <p:cond delay="0"/>
                                  </p:stCondLst>
                                  <p:iterate type="el" backwards="0">
                                    <p:tmAbs val="0"/>
                                  </p:iterate>
                                  <p:childTnLst>
                                    <p:set>
                                      <p:cBhvr>
                                        <p:cTn id="201" fill="hold"/>
                                        <p:tgtEl>
                                          <p:spTgt spid="5558"/>
                                        </p:tgtEl>
                                        <p:attrNameLst>
                                          <p:attrName>style.visibility</p:attrName>
                                        </p:attrNameLst>
                                      </p:cBhvr>
                                      <p:to>
                                        <p:strVal val="visible"/>
                                      </p:to>
                                    </p:set>
                                    <p:anim calcmode="lin" valueType="num">
                                      <p:cBhvr>
                                        <p:cTn id="202" dur="500" fill="hold"/>
                                        <p:tgtEl>
                                          <p:spTgt spid="5558"/>
                                        </p:tgtEl>
                                        <p:attrNameLst>
                                          <p:attrName>ppt_w</p:attrName>
                                        </p:attrNameLst>
                                      </p:cBhvr>
                                      <p:tavLst>
                                        <p:tav tm="0">
                                          <p:val>
                                            <p:fltVal val="0"/>
                                          </p:val>
                                        </p:tav>
                                        <p:tav tm="100000">
                                          <p:val>
                                            <p:strVal val="#ppt_w"/>
                                          </p:val>
                                        </p:tav>
                                      </p:tavLst>
                                    </p:anim>
                                    <p:anim calcmode="lin" valueType="num">
                                      <p:cBhvr>
                                        <p:cTn id="203" dur="500" fill="hold"/>
                                        <p:tgtEl>
                                          <p:spTgt spid="5558"/>
                                        </p:tgtEl>
                                        <p:attrNameLst>
                                          <p:attrName>ppt_h</p:attrName>
                                        </p:attrNameLst>
                                      </p:cBhvr>
                                      <p:tavLst>
                                        <p:tav tm="0">
                                          <p:val>
                                            <p:fltVal val="0"/>
                                          </p:val>
                                        </p:tav>
                                        <p:tav tm="100000">
                                          <p:val>
                                            <p:strVal val="#ppt_h"/>
                                          </p:val>
                                        </p:tav>
                                      </p:tavLst>
                                    </p:anim>
                                  </p:childTnLst>
                                </p:cTn>
                              </p:par>
                            </p:childTnLst>
                          </p:cTn>
                        </p:par>
                        <p:par>
                          <p:cTn id="204" fill="hold">
                            <p:stCondLst>
                              <p:cond delay="20000"/>
                            </p:stCondLst>
                            <p:childTnLst>
                              <p:par>
                                <p:cTn id="205" presetClass="entr" nodeType="afterEffect" presetSubtype="16" presetID="23" grpId="41" fill="hold">
                                  <p:stCondLst>
                                    <p:cond delay="0"/>
                                  </p:stCondLst>
                                  <p:iterate type="el" backwards="0">
                                    <p:tmAbs val="0"/>
                                  </p:iterate>
                                  <p:childTnLst>
                                    <p:set>
                                      <p:cBhvr>
                                        <p:cTn id="206" fill="hold"/>
                                        <p:tgtEl>
                                          <p:spTgt spid="5559"/>
                                        </p:tgtEl>
                                        <p:attrNameLst>
                                          <p:attrName>style.visibility</p:attrName>
                                        </p:attrNameLst>
                                      </p:cBhvr>
                                      <p:to>
                                        <p:strVal val="visible"/>
                                      </p:to>
                                    </p:set>
                                    <p:anim calcmode="lin" valueType="num">
                                      <p:cBhvr>
                                        <p:cTn id="207" dur="500" fill="hold"/>
                                        <p:tgtEl>
                                          <p:spTgt spid="5559"/>
                                        </p:tgtEl>
                                        <p:attrNameLst>
                                          <p:attrName>ppt_w</p:attrName>
                                        </p:attrNameLst>
                                      </p:cBhvr>
                                      <p:tavLst>
                                        <p:tav tm="0">
                                          <p:val>
                                            <p:fltVal val="0"/>
                                          </p:val>
                                        </p:tav>
                                        <p:tav tm="100000">
                                          <p:val>
                                            <p:strVal val="#ppt_w"/>
                                          </p:val>
                                        </p:tav>
                                      </p:tavLst>
                                    </p:anim>
                                    <p:anim calcmode="lin" valueType="num">
                                      <p:cBhvr>
                                        <p:cTn id="208" dur="500" fill="hold"/>
                                        <p:tgtEl>
                                          <p:spTgt spid="5559"/>
                                        </p:tgtEl>
                                        <p:attrNameLst>
                                          <p:attrName>ppt_h</p:attrName>
                                        </p:attrNameLst>
                                      </p:cBhvr>
                                      <p:tavLst>
                                        <p:tav tm="0">
                                          <p:val>
                                            <p:fltVal val="0"/>
                                          </p:val>
                                        </p:tav>
                                        <p:tav tm="100000">
                                          <p:val>
                                            <p:strVal val="#ppt_h"/>
                                          </p:val>
                                        </p:tav>
                                      </p:tavLst>
                                    </p:anim>
                                  </p:childTnLst>
                                </p:cTn>
                              </p:par>
                            </p:childTnLst>
                          </p:cTn>
                        </p:par>
                        <p:par>
                          <p:cTn id="209" fill="hold">
                            <p:stCondLst>
                              <p:cond delay="20500"/>
                            </p:stCondLst>
                            <p:childTnLst>
                              <p:par>
                                <p:cTn id="210" presetClass="entr" nodeType="afterEffect" presetSubtype="16" presetID="23" grpId="42" fill="hold">
                                  <p:stCondLst>
                                    <p:cond delay="0"/>
                                  </p:stCondLst>
                                  <p:iterate type="el" backwards="0">
                                    <p:tmAbs val="0"/>
                                  </p:iterate>
                                  <p:childTnLst>
                                    <p:set>
                                      <p:cBhvr>
                                        <p:cTn id="211" fill="hold"/>
                                        <p:tgtEl>
                                          <p:spTgt spid="5576"/>
                                        </p:tgtEl>
                                        <p:attrNameLst>
                                          <p:attrName>style.visibility</p:attrName>
                                        </p:attrNameLst>
                                      </p:cBhvr>
                                      <p:to>
                                        <p:strVal val="visible"/>
                                      </p:to>
                                    </p:set>
                                    <p:anim calcmode="lin" valueType="num">
                                      <p:cBhvr>
                                        <p:cTn id="212" dur="500" fill="hold"/>
                                        <p:tgtEl>
                                          <p:spTgt spid="5576"/>
                                        </p:tgtEl>
                                        <p:attrNameLst>
                                          <p:attrName>ppt_w</p:attrName>
                                        </p:attrNameLst>
                                      </p:cBhvr>
                                      <p:tavLst>
                                        <p:tav tm="0">
                                          <p:val>
                                            <p:fltVal val="0"/>
                                          </p:val>
                                        </p:tav>
                                        <p:tav tm="100000">
                                          <p:val>
                                            <p:strVal val="#ppt_w"/>
                                          </p:val>
                                        </p:tav>
                                      </p:tavLst>
                                    </p:anim>
                                    <p:anim calcmode="lin" valueType="num">
                                      <p:cBhvr>
                                        <p:cTn id="213" dur="500" fill="hold"/>
                                        <p:tgtEl>
                                          <p:spTgt spid="5576"/>
                                        </p:tgtEl>
                                        <p:attrNameLst>
                                          <p:attrName>ppt_h</p:attrName>
                                        </p:attrNameLst>
                                      </p:cBhvr>
                                      <p:tavLst>
                                        <p:tav tm="0">
                                          <p:val>
                                            <p:fltVal val="0"/>
                                          </p:val>
                                        </p:tav>
                                        <p:tav tm="100000">
                                          <p:val>
                                            <p:strVal val="#ppt_h"/>
                                          </p:val>
                                        </p:tav>
                                      </p:tavLst>
                                    </p:anim>
                                  </p:childTnLst>
                                </p:cTn>
                              </p:par>
                            </p:childTnLst>
                          </p:cTn>
                        </p:par>
                        <p:par>
                          <p:cTn id="214" fill="hold">
                            <p:stCondLst>
                              <p:cond delay="21000"/>
                            </p:stCondLst>
                            <p:childTnLst>
                              <p:par>
                                <p:cTn id="215" presetClass="entr" nodeType="afterEffect" presetSubtype="16" presetID="23" grpId="43" fill="hold">
                                  <p:stCondLst>
                                    <p:cond delay="0"/>
                                  </p:stCondLst>
                                  <p:iterate type="el" backwards="0">
                                    <p:tmAbs val="0"/>
                                  </p:iterate>
                                  <p:childTnLst>
                                    <p:set>
                                      <p:cBhvr>
                                        <p:cTn id="216" fill="hold"/>
                                        <p:tgtEl>
                                          <p:spTgt spid="5577"/>
                                        </p:tgtEl>
                                        <p:attrNameLst>
                                          <p:attrName>style.visibility</p:attrName>
                                        </p:attrNameLst>
                                      </p:cBhvr>
                                      <p:to>
                                        <p:strVal val="visible"/>
                                      </p:to>
                                    </p:set>
                                    <p:anim calcmode="lin" valueType="num">
                                      <p:cBhvr>
                                        <p:cTn id="217" dur="500" fill="hold"/>
                                        <p:tgtEl>
                                          <p:spTgt spid="5577"/>
                                        </p:tgtEl>
                                        <p:attrNameLst>
                                          <p:attrName>ppt_w</p:attrName>
                                        </p:attrNameLst>
                                      </p:cBhvr>
                                      <p:tavLst>
                                        <p:tav tm="0">
                                          <p:val>
                                            <p:fltVal val="0"/>
                                          </p:val>
                                        </p:tav>
                                        <p:tav tm="100000">
                                          <p:val>
                                            <p:strVal val="#ppt_w"/>
                                          </p:val>
                                        </p:tav>
                                      </p:tavLst>
                                    </p:anim>
                                    <p:anim calcmode="lin" valueType="num">
                                      <p:cBhvr>
                                        <p:cTn id="218" dur="500" fill="hold"/>
                                        <p:tgtEl>
                                          <p:spTgt spid="5577"/>
                                        </p:tgtEl>
                                        <p:attrNameLst>
                                          <p:attrName>ppt_h</p:attrName>
                                        </p:attrNameLst>
                                      </p:cBhvr>
                                      <p:tavLst>
                                        <p:tav tm="0">
                                          <p:val>
                                            <p:fltVal val="0"/>
                                          </p:val>
                                        </p:tav>
                                        <p:tav tm="100000">
                                          <p:val>
                                            <p:strVal val="#ppt_h"/>
                                          </p:val>
                                        </p:tav>
                                      </p:tavLst>
                                    </p:anim>
                                  </p:childTnLst>
                                </p:cTn>
                              </p:par>
                            </p:childTnLst>
                          </p:cTn>
                        </p:par>
                        <p:par>
                          <p:cTn id="219" fill="hold">
                            <p:stCondLst>
                              <p:cond delay="21500"/>
                            </p:stCondLst>
                            <p:childTnLst>
                              <p:par>
                                <p:cTn id="220" presetClass="entr" nodeType="afterEffect" presetSubtype="16" presetID="23" grpId="44" fill="hold">
                                  <p:stCondLst>
                                    <p:cond delay="0"/>
                                  </p:stCondLst>
                                  <p:iterate type="el" backwards="0">
                                    <p:tmAbs val="0"/>
                                  </p:iterate>
                                  <p:childTnLst>
                                    <p:set>
                                      <p:cBhvr>
                                        <p:cTn id="221" fill="hold"/>
                                        <p:tgtEl>
                                          <p:spTgt spid="5578"/>
                                        </p:tgtEl>
                                        <p:attrNameLst>
                                          <p:attrName>style.visibility</p:attrName>
                                        </p:attrNameLst>
                                      </p:cBhvr>
                                      <p:to>
                                        <p:strVal val="visible"/>
                                      </p:to>
                                    </p:set>
                                    <p:anim calcmode="lin" valueType="num">
                                      <p:cBhvr>
                                        <p:cTn id="222" dur="500" fill="hold"/>
                                        <p:tgtEl>
                                          <p:spTgt spid="5578"/>
                                        </p:tgtEl>
                                        <p:attrNameLst>
                                          <p:attrName>ppt_w</p:attrName>
                                        </p:attrNameLst>
                                      </p:cBhvr>
                                      <p:tavLst>
                                        <p:tav tm="0">
                                          <p:val>
                                            <p:fltVal val="0"/>
                                          </p:val>
                                        </p:tav>
                                        <p:tav tm="100000">
                                          <p:val>
                                            <p:strVal val="#ppt_w"/>
                                          </p:val>
                                        </p:tav>
                                      </p:tavLst>
                                    </p:anim>
                                    <p:anim calcmode="lin" valueType="num">
                                      <p:cBhvr>
                                        <p:cTn id="223" dur="500" fill="hold"/>
                                        <p:tgtEl>
                                          <p:spTgt spid="5578"/>
                                        </p:tgtEl>
                                        <p:attrNameLst>
                                          <p:attrName>ppt_h</p:attrName>
                                        </p:attrNameLst>
                                      </p:cBhvr>
                                      <p:tavLst>
                                        <p:tav tm="0">
                                          <p:val>
                                            <p:fltVal val="0"/>
                                          </p:val>
                                        </p:tav>
                                        <p:tav tm="100000">
                                          <p:val>
                                            <p:strVal val="#ppt_h"/>
                                          </p:val>
                                        </p:tav>
                                      </p:tavLst>
                                    </p:anim>
                                  </p:childTnLst>
                                </p:cTn>
                              </p:par>
                            </p:childTnLst>
                          </p:cTn>
                        </p:par>
                        <p:par>
                          <p:cTn id="224" fill="hold">
                            <p:stCondLst>
                              <p:cond delay="22000"/>
                            </p:stCondLst>
                            <p:childTnLst>
                              <p:par>
                                <p:cTn id="225" presetClass="entr" nodeType="afterEffect" presetSubtype="16" presetID="23" grpId="45" fill="hold">
                                  <p:stCondLst>
                                    <p:cond delay="0"/>
                                  </p:stCondLst>
                                  <p:iterate type="el" backwards="0">
                                    <p:tmAbs val="0"/>
                                  </p:iterate>
                                  <p:childTnLst>
                                    <p:set>
                                      <p:cBhvr>
                                        <p:cTn id="226" fill="hold"/>
                                        <p:tgtEl>
                                          <p:spTgt spid="5579"/>
                                        </p:tgtEl>
                                        <p:attrNameLst>
                                          <p:attrName>style.visibility</p:attrName>
                                        </p:attrNameLst>
                                      </p:cBhvr>
                                      <p:to>
                                        <p:strVal val="visible"/>
                                      </p:to>
                                    </p:set>
                                    <p:anim calcmode="lin" valueType="num">
                                      <p:cBhvr>
                                        <p:cTn id="227" dur="500" fill="hold"/>
                                        <p:tgtEl>
                                          <p:spTgt spid="5579"/>
                                        </p:tgtEl>
                                        <p:attrNameLst>
                                          <p:attrName>ppt_w</p:attrName>
                                        </p:attrNameLst>
                                      </p:cBhvr>
                                      <p:tavLst>
                                        <p:tav tm="0">
                                          <p:val>
                                            <p:fltVal val="0"/>
                                          </p:val>
                                        </p:tav>
                                        <p:tav tm="100000">
                                          <p:val>
                                            <p:strVal val="#ppt_w"/>
                                          </p:val>
                                        </p:tav>
                                      </p:tavLst>
                                    </p:anim>
                                    <p:anim calcmode="lin" valueType="num">
                                      <p:cBhvr>
                                        <p:cTn id="228" dur="500" fill="hold"/>
                                        <p:tgtEl>
                                          <p:spTgt spid="5579"/>
                                        </p:tgtEl>
                                        <p:attrNameLst>
                                          <p:attrName>ppt_h</p:attrName>
                                        </p:attrNameLst>
                                      </p:cBhvr>
                                      <p:tavLst>
                                        <p:tav tm="0">
                                          <p:val>
                                            <p:fltVal val="0"/>
                                          </p:val>
                                        </p:tav>
                                        <p:tav tm="100000">
                                          <p:val>
                                            <p:strVal val="#ppt_h"/>
                                          </p:val>
                                        </p:tav>
                                      </p:tavLst>
                                    </p:anim>
                                  </p:childTnLst>
                                </p:cTn>
                              </p:par>
                            </p:childTnLst>
                          </p:cTn>
                        </p:par>
                        <p:par>
                          <p:cTn id="229" fill="hold">
                            <p:stCondLst>
                              <p:cond delay="22500"/>
                            </p:stCondLst>
                            <p:childTnLst>
                              <p:par>
                                <p:cTn id="230" presetClass="entr" nodeType="afterEffect" presetSubtype="16" presetID="23" grpId="46" fill="hold">
                                  <p:stCondLst>
                                    <p:cond delay="0"/>
                                  </p:stCondLst>
                                  <p:iterate type="el" backwards="0">
                                    <p:tmAbs val="0"/>
                                  </p:iterate>
                                  <p:childTnLst>
                                    <p:set>
                                      <p:cBhvr>
                                        <p:cTn id="231" fill="hold"/>
                                        <p:tgtEl>
                                          <p:spTgt spid="5580"/>
                                        </p:tgtEl>
                                        <p:attrNameLst>
                                          <p:attrName>style.visibility</p:attrName>
                                        </p:attrNameLst>
                                      </p:cBhvr>
                                      <p:to>
                                        <p:strVal val="visible"/>
                                      </p:to>
                                    </p:set>
                                    <p:anim calcmode="lin" valueType="num">
                                      <p:cBhvr>
                                        <p:cTn id="232" dur="500" fill="hold"/>
                                        <p:tgtEl>
                                          <p:spTgt spid="5580"/>
                                        </p:tgtEl>
                                        <p:attrNameLst>
                                          <p:attrName>ppt_w</p:attrName>
                                        </p:attrNameLst>
                                      </p:cBhvr>
                                      <p:tavLst>
                                        <p:tav tm="0">
                                          <p:val>
                                            <p:fltVal val="0"/>
                                          </p:val>
                                        </p:tav>
                                        <p:tav tm="100000">
                                          <p:val>
                                            <p:strVal val="#ppt_w"/>
                                          </p:val>
                                        </p:tav>
                                      </p:tavLst>
                                    </p:anim>
                                    <p:anim calcmode="lin" valueType="num">
                                      <p:cBhvr>
                                        <p:cTn id="233" dur="500" fill="hold"/>
                                        <p:tgtEl>
                                          <p:spTgt spid="5580"/>
                                        </p:tgtEl>
                                        <p:attrNameLst>
                                          <p:attrName>ppt_h</p:attrName>
                                        </p:attrNameLst>
                                      </p:cBhvr>
                                      <p:tavLst>
                                        <p:tav tm="0">
                                          <p:val>
                                            <p:fltVal val="0"/>
                                          </p:val>
                                        </p:tav>
                                        <p:tav tm="100000">
                                          <p:val>
                                            <p:strVal val="#ppt_h"/>
                                          </p:val>
                                        </p:tav>
                                      </p:tavLst>
                                    </p:anim>
                                  </p:childTnLst>
                                </p:cTn>
                              </p:par>
                            </p:childTnLst>
                          </p:cTn>
                        </p:par>
                        <p:par>
                          <p:cTn id="234" fill="hold">
                            <p:stCondLst>
                              <p:cond delay="23000"/>
                            </p:stCondLst>
                            <p:childTnLst>
                              <p:par>
                                <p:cTn id="235" presetClass="entr" nodeType="afterEffect" presetSubtype="16" presetID="23" grpId="47" fill="hold">
                                  <p:stCondLst>
                                    <p:cond delay="0"/>
                                  </p:stCondLst>
                                  <p:iterate type="el" backwards="0">
                                    <p:tmAbs val="0"/>
                                  </p:iterate>
                                  <p:childTnLst>
                                    <p:set>
                                      <p:cBhvr>
                                        <p:cTn id="236" fill="hold"/>
                                        <p:tgtEl>
                                          <p:spTgt spid="5581"/>
                                        </p:tgtEl>
                                        <p:attrNameLst>
                                          <p:attrName>style.visibility</p:attrName>
                                        </p:attrNameLst>
                                      </p:cBhvr>
                                      <p:to>
                                        <p:strVal val="visible"/>
                                      </p:to>
                                    </p:set>
                                    <p:anim calcmode="lin" valueType="num">
                                      <p:cBhvr>
                                        <p:cTn id="237" dur="500" fill="hold"/>
                                        <p:tgtEl>
                                          <p:spTgt spid="5581"/>
                                        </p:tgtEl>
                                        <p:attrNameLst>
                                          <p:attrName>ppt_w</p:attrName>
                                        </p:attrNameLst>
                                      </p:cBhvr>
                                      <p:tavLst>
                                        <p:tav tm="0">
                                          <p:val>
                                            <p:fltVal val="0"/>
                                          </p:val>
                                        </p:tav>
                                        <p:tav tm="100000">
                                          <p:val>
                                            <p:strVal val="#ppt_w"/>
                                          </p:val>
                                        </p:tav>
                                      </p:tavLst>
                                    </p:anim>
                                    <p:anim calcmode="lin" valueType="num">
                                      <p:cBhvr>
                                        <p:cTn id="238" dur="500" fill="hold"/>
                                        <p:tgtEl>
                                          <p:spTgt spid="5581"/>
                                        </p:tgtEl>
                                        <p:attrNameLst>
                                          <p:attrName>ppt_h</p:attrName>
                                        </p:attrNameLst>
                                      </p:cBhvr>
                                      <p:tavLst>
                                        <p:tav tm="0">
                                          <p:val>
                                            <p:fltVal val="0"/>
                                          </p:val>
                                        </p:tav>
                                        <p:tav tm="100000">
                                          <p:val>
                                            <p:strVal val="#ppt_h"/>
                                          </p:val>
                                        </p:tav>
                                      </p:tavLst>
                                    </p:anim>
                                  </p:childTnLst>
                                </p:cTn>
                              </p:par>
                            </p:childTnLst>
                          </p:cTn>
                        </p:par>
                        <p:par>
                          <p:cTn id="239" fill="hold">
                            <p:stCondLst>
                              <p:cond delay="23500"/>
                            </p:stCondLst>
                            <p:childTnLst>
                              <p:par>
                                <p:cTn id="240" presetClass="entr" nodeType="afterEffect" presetSubtype="16" presetID="23" grpId="48" fill="hold">
                                  <p:stCondLst>
                                    <p:cond delay="0"/>
                                  </p:stCondLst>
                                  <p:iterate type="el" backwards="0">
                                    <p:tmAbs val="0"/>
                                  </p:iterate>
                                  <p:childTnLst>
                                    <p:set>
                                      <p:cBhvr>
                                        <p:cTn id="241" fill="hold"/>
                                        <p:tgtEl>
                                          <p:spTgt spid="5582"/>
                                        </p:tgtEl>
                                        <p:attrNameLst>
                                          <p:attrName>style.visibility</p:attrName>
                                        </p:attrNameLst>
                                      </p:cBhvr>
                                      <p:to>
                                        <p:strVal val="visible"/>
                                      </p:to>
                                    </p:set>
                                    <p:anim calcmode="lin" valueType="num">
                                      <p:cBhvr>
                                        <p:cTn id="242" dur="500" fill="hold"/>
                                        <p:tgtEl>
                                          <p:spTgt spid="5582"/>
                                        </p:tgtEl>
                                        <p:attrNameLst>
                                          <p:attrName>ppt_w</p:attrName>
                                        </p:attrNameLst>
                                      </p:cBhvr>
                                      <p:tavLst>
                                        <p:tav tm="0">
                                          <p:val>
                                            <p:fltVal val="0"/>
                                          </p:val>
                                        </p:tav>
                                        <p:tav tm="100000">
                                          <p:val>
                                            <p:strVal val="#ppt_w"/>
                                          </p:val>
                                        </p:tav>
                                      </p:tavLst>
                                    </p:anim>
                                    <p:anim calcmode="lin" valueType="num">
                                      <p:cBhvr>
                                        <p:cTn id="243" dur="500" fill="hold"/>
                                        <p:tgtEl>
                                          <p:spTgt spid="5582"/>
                                        </p:tgtEl>
                                        <p:attrNameLst>
                                          <p:attrName>ppt_h</p:attrName>
                                        </p:attrNameLst>
                                      </p:cBhvr>
                                      <p:tavLst>
                                        <p:tav tm="0">
                                          <p:val>
                                            <p:fltVal val="0"/>
                                          </p:val>
                                        </p:tav>
                                        <p:tav tm="100000">
                                          <p:val>
                                            <p:strVal val="#ppt_h"/>
                                          </p:val>
                                        </p:tav>
                                      </p:tavLst>
                                    </p:anim>
                                  </p:childTnLst>
                                </p:cTn>
                              </p:par>
                            </p:childTnLst>
                          </p:cTn>
                        </p:par>
                        <p:par>
                          <p:cTn id="244" fill="hold">
                            <p:stCondLst>
                              <p:cond delay="24000"/>
                            </p:stCondLst>
                            <p:childTnLst>
                              <p:par>
                                <p:cTn id="245" presetClass="entr" nodeType="afterEffect" presetSubtype="16" presetID="23" grpId="49" fill="hold">
                                  <p:stCondLst>
                                    <p:cond delay="0"/>
                                  </p:stCondLst>
                                  <p:iterate type="el" backwards="0">
                                    <p:tmAbs val="0"/>
                                  </p:iterate>
                                  <p:childTnLst>
                                    <p:set>
                                      <p:cBhvr>
                                        <p:cTn id="246" fill="hold"/>
                                        <p:tgtEl>
                                          <p:spTgt spid="5583"/>
                                        </p:tgtEl>
                                        <p:attrNameLst>
                                          <p:attrName>style.visibility</p:attrName>
                                        </p:attrNameLst>
                                      </p:cBhvr>
                                      <p:to>
                                        <p:strVal val="visible"/>
                                      </p:to>
                                    </p:set>
                                    <p:anim calcmode="lin" valueType="num">
                                      <p:cBhvr>
                                        <p:cTn id="247" dur="500" fill="hold"/>
                                        <p:tgtEl>
                                          <p:spTgt spid="5583"/>
                                        </p:tgtEl>
                                        <p:attrNameLst>
                                          <p:attrName>ppt_w</p:attrName>
                                        </p:attrNameLst>
                                      </p:cBhvr>
                                      <p:tavLst>
                                        <p:tav tm="0">
                                          <p:val>
                                            <p:fltVal val="0"/>
                                          </p:val>
                                        </p:tav>
                                        <p:tav tm="100000">
                                          <p:val>
                                            <p:strVal val="#ppt_w"/>
                                          </p:val>
                                        </p:tav>
                                      </p:tavLst>
                                    </p:anim>
                                    <p:anim calcmode="lin" valueType="num">
                                      <p:cBhvr>
                                        <p:cTn id="248" dur="500" fill="hold"/>
                                        <p:tgtEl>
                                          <p:spTgt spid="5583"/>
                                        </p:tgtEl>
                                        <p:attrNameLst>
                                          <p:attrName>ppt_h</p:attrName>
                                        </p:attrNameLst>
                                      </p:cBhvr>
                                      <p:tavLst>
                                        <p:tav tm="0">
                                          <p:val>
                                            <p:fltVal val="0"/>
                                          </p:val>
                                        </p:tav>
                                        <p:tav tm="100000">
                                          <p:val>
                                            <p:strVal val="#ppt_h"/>
                                          </p:val>
                                        </p:tav>
                                      </p:tavLst>
                                    </p:anim>
                                  </p:childTnLst>
                                </p:cTn>
                              </p:par>
                            </p:childTnLst>
                          </p:cTn>
                        </p:par>
                        <p:par>
                          <p:cTn id="249" fill="hold">
                            <p:stCondLst>
                              <p:cond delay="24500"/>
                            </p:stCondLst>
                            <p:childTnLst>
                              <p:par>
                                <p:cTn id="250" presetClass="entr" nodeType="afterEffect" presetSubtype="16" presetID="23" grpId="50" fill="hold">
                                  <p:stCondLst>
                                    <p:cond delay="0"/>
                                  </p:stCondLst>
                                  <p:iterate type="el" backwards="0">
                                    <p:tmAbs val="0"/>
                                  </p:iterate>
                                  <p:childTnLst>
                                    <p:set>
                                      <p:cBhvr>
                                        <p:cTn id="251" fill="hold"/>
                                        <p:tgtEl>
                                          <p:spTgt spid="5584"/>
                                        </p:tgtEl>
                                        <p:attrNameLst>
                                          <p:attrName>style.visibility</p:attrName>
                                        </p:attrNameLst>
                                      </p:cBhvr>
                                      <p:to>
                                        <p:strVal val="visible"/>
                                      </p:to>
                                    </p:set>
                                    <p:anim calcmode="lin" valueType="num">
                                      <p:cBhvr>
                                        <p:cTn id="252" dur="500" fill="hold"/>
                                        <p:tgtEl>
                                          <p:spTgt spid="5584"/>
                                        </p:tgtEl>
                                        <p:attrNameLst>
                                          <p:attrName>ppt_w</p:attrName>
                                        </p:attrNameLst>
                                      </p:cBhvr>
                                      <p:tavLst>
                                        <p:tav tm="0">
                                          <p:val>
                                            <p:fltVal val="0"/>
                                          </p:val>
                                        </p:tav>
                                        <p:tav tm="100000">
                                          <p:val>
                                            <p:strVal val="#ppt_w"/>
                                          </p:val>
                                        </p:tav>
                                      </p:tavLst>
                                    </p:anim>
                                    <p:anim calcmode="lin" valueType="num">
                                      <p:cBhvr>
                                        <p:cTn id="253" dur="500" fill="hold"/>
                                        <p:tgtEl>
                                          <p:spTgt spid="5584"/>
                                        </p:tgtEl>
                                        <p:attrNameLst>
                                          <p:attrName>ppt_h</p:attrName>
                                        </p:attrNameLst>
                                      </p:cBhvr>
                                      <p:tavLst>
                                        <p:tav tm="0">
                                          <p:val>
                                            <p:fltVal val="0"/>
                                          </p:val>
                                        </p:tav>
                                        <p:tav tm="100000">
                                          <p:val>
                                            <p:strVal val="#ppt_h"/>
                                          </p:val>
                                        </p:tav>
                                      </p:tavLst>
                                    </p:anim>
                                  </p:childTnLst>
                                </p:cTn>
                              </p:par>
                            </p:childTnLst>
                          </p:cTn>
                        </p:par>
                        <p:par>
                          <p:cTn id="254" fill="hold">
                            <p:stCondLst>
                              <p:cond delay="25000"/>
                            </p:stCondLst>
                            <p:childTnLst>
                              <p:par>
                                <p:cTn id="255" presetClass="entr" nodeType="afterEffect" presetSubtype="16" presetID="23" grpId="51" fill="hold">
                                  <p:stCondLst>
                                    <p:cond delay="0"/>
                                  </p:stCondLst>
                                  <p:iterate type="el" backwards="0">
                                    <p:tmAbs val="0"/>
                                  </p:iterate>
                                  <p:childTnLst>
                                    <p:set>
                                      <p:cBhvr>
                                        <p:cTn id="256" fill="hold"/>
                                        <p:tgtEl>
                                          <p:spTgt spid="5585"/>
                                        </p:tgtEl>
                                        <p:attrNameLst>
                                          <p:attrName>style.visibility</p:attrName>
                                        </p:attrNameLst>
                                      </p:cBhvr>
                                      <p:to>
                                        <p:strVal val="visible"/>
                                      </p:to>
                                    </p:set>
                                    <p:anim calcmode="lin" valueType="num">
                                      <p:cBhvr>
                                        <p:cTn id="257" dur="500" fill="hold"/>
                                        <p:tgtEl>
                                          <p:spTgt spid="5585"/>
                                        </p:tgtEl>
                                        <p:attrNameLst>
                                          <p:attrName>ppt_w</p:attrName>
                                        </p:attrNameLst>
                                      </p:cBhvr>
                                      <p:tavLst>
                                        <p:tav tm="0">
                                          <p:val>
                                            <p:fltVal val="0"/>
                                          </p:val>
                                        </p:tav>
                                        <p:tav tm="100000">
                                          <p:val>
                                            <p:strVal val="#ppt_w"/>
                                          </p:val>
                                        </p:tav>
                                      </p:tavLst>
                                    </p:anim>
                                    <p:anim calcmode="lin" valueType="num">
                                      <p:cBhvr>
                                        <p:cTn id="258" dur="500" fill="hold"/>
                                        <p:tgtEl>
                                          <p:spTgt spid="5585"/>
                                        </p:tgtEl>
                                        <p:attrNameLst>
                                          <p:attrName>ppt_h</p:attrName>
                                        </p:attrNameLst>
                                      </p:cBhvr>
                                      <p:tavLst>
                                        <p:tav tm="0">
                                          <p:val>
                                            <p:fltVal val="0"/>
                                          </p:val>
                                        </p:tav>
                                        <p:tav tm="100000">
                                          <p:val>
                                            <p:strVal val="#ppt_h"/>
                                          </p:val>
                                        </p:tav>
                                      </p:tavLst>
                                    </p:anim>
                                  </p:childTnLst>
                                </p:cTn>
                              </p:par>
                            </p:childTnLst>
                          </p:cTn>
                        </p:par>
                        <p:par>
                          <p:cTn id="259" fill="hold">
                            <p:stCondLst>
                              <p:cond delay="25500"/>
                            </p:stCondLst>
                            <p:childTnLst>
                              <p:par>
                                <p:cTn id="260" presetClass="entr" nodeType="afterEffect" presetSubtype="16" presetID="23" grpId="52" fill="hold">
                                  <p:stCondLst>
                                    <p:cond delay="0"/>
                                  </p:stCondLst>
                                  <p:iterate type="el" backwards="0">
                                    <p:tmAbs val="0"/>
                                  </p:iterate>
                                  <p:childTnLst>
                                    <p:set>
                                      <p:cBhvr>
                                        <p:cTn id="261" fill="hold"/>
                                        <p:tgtEl>
                                          <p:spTgt spid="5586"/>
                                        </p:tgtEl>
                                        <p:attrNameLst>
                                          <p:attrName>style.visibility</p:attrName>
                                        </p:attrNameLst>
                                      </p:cBhvr>
                                      <p:to>
                                        <p:strVal val="visible"/>
                                      </p:to>
                                    </p:set>
                                    <p:anim calcmode="lin" valueType="num">
                                      <p:cBhvr>
                                        <p:cTn id="262" dur="500" fill="hold"/>
                                        <p:tgtEl>
                                          <p:spTgt spid="5586"/>
                                        </p:tgtEl>
                                        <p:attrNameLst>
                                          <p:attrName>ppt_w</p:attrName>
                                        </p:attrNameLst>
                                      </p:cBhvr>
                                      <p:tavLst>
                                        <p:tav tm="0">
                                          <p:val>
                                            <p:fltVal val="0"/>
                                          </p:val>
                                        </p:tav>
                                        <p:tav tm="100000">
                                          <p:val>
                                            <p:strVal val="#ppt_w"/>
                                          </p:val>
                                        </p:tav>
                                      </p:tavLst>
                                    </p:anim>
                                    <p:anim calcmode="lin" valueType="num">
                                      <p:cBhvr>
                                        <p:cTn id="263" dur="500" fill="hold"/>
                                        <p:tgtEl>
                                          <p:spTgt spid="5586"/>
                                        </p:tgtEl>
                                        <p:attrNameLst>
                                          <p:attrName>ppt_h</p:attrName>
                                        </p:attrNameLst>
                                      </p:cBhvr>
                                      <p:tavLst>
                                        <p:tav tm="0">
                                          <p:val>
                                            <p:fltVal val="0"/>
                                          </p:val>
                                        </p:tav>
                                        <p:tav tm="100000">
                                          <p:val>
                                            <p:strVal val="#ppt_h"/>
                                          </p:val>
                                        </p:tav>
                                      </p:tavLst>
                                    </p:anim>
                                  </p:childTnLst>
                                </p:cTn>
                              </p:par>
                            </p:childTnLst>
                          </p:cTn>
                        </p:par>
                        <p:par>
                          <p:cTn id="264" fill="hold">
                            <p:stCondLst>
                              <p:cond delay="26000"/>
                            </p:stCondLst>
                            <p:childTnLst>
                              <p:par>
                                <p:cTn id="265" presetClass="entr" nodeType="afterEffect" presetSubtype="16" presetID="23" grpId="53" fill="hold">
                                  <p:stCondLst>
                                    <p:cond delay="0"/>
                                  </p:stCondLst>
                                  <p:iterate type="el" backwards="0">
                                    <p:tmAbs val="0"/>
                                  </p:iterate>
                                  <p:childTnLst>
                                    <p:set>
                                      <p:cBhvr>
                                        <p:cTn id="266" fill="hold"/>
                                        <p:tgtEl>
                                          <p:spTgt spid="5587"/>
                                        </p:tgtEl>
                                        <p:attrNameLst>
                                          <p:attrName>style.visibility</p:attrName>
                                        </p:attrNameLst>
                                      </p:cBhvr>
                                      <p:to>
                                        <p:strVal val="visible"/>
                                      </p:to>
                                    </p:set>
                                    <p:anim calcmode="lin" valueType="num">
                                      <p:cBhvr>
                                        <p:cTn id="267" dur="500" fill="hold"/>
                                        <p:tgtEl>
                                          <p:spTgt spid="5587"/>
                                        </p:tgtEl>
                                        <p:attrNameLst>
                                          <p:attrName>ppt_w</p:attrName>
                                        </p:attrNameLst>
                                      </p:cBhvr>
                                      <p:tavLst>
                                        <p:tav tm="0">
                                          <p:val>
                                            <p:fltVal val="0"/>
                                          </p:val>
                                        </p:tav>
                                        <p:tav tm="100000">
                                          <p:val>
                                            <p:strVal val="#ppt_w"/>
                                          </p:val>
                                        </p:tav>
                                      </p:tavLst>
                                    </p:anim>
                                    <p:anim calcmode="lin" valueType="num">
                                      <p:cBhvr>
                                        <p:cTn id="268" dur="500" fill="hold"/>
                                        <p:tgtEl>
                                          <p:spTgt spid="5587"/>
                                        </p:tgtEl>
                                        <p:attrNameLst>
                                          <p:attrName>ppt_h</p:attrName>
                                        </p:attrNameLst>
                                      </p:cBhvr>
                                      <p:tavLst>
                                        <p:tav tm="0">
                                          <p:val>
                                            <p:fltVal val="0"/>
                                          </p:val>
                                        </p:tav>
                                        <p:tav tm="100000">
                                          <p:val>
                                            <p:strVal val="#ppt_h"/>
                                          </p:val>
                                        </p:tav>
                                      </p:tavLst>
                                    </p:anim>
                                  </p:childTnLst>
                                </p:cTn>
                              </p:par>
                            </p:childTnLst>
                          </p:cTn>
                        </p:par>
                        <p:par>
                          <p:cTn id="269" fill="hold">
                            <p:stCondLst>
                              <p:cond delay="26500"/>
                            </p:stCondLst>
                            <p:childTnLst>
                              <p:par>
                                <p:cTn id="270" presetClass="entr" nodeType="afterEffect" presetSubtype="16" presetID="23" grpId="54" fill="hold">
                                  <p:stCondLst>
                                    <p:cond delay="0"/>
                                  </p:stCondLst>
                                  <p:iterate type="el" backwards="0">
                                    <p:tmAbs val="0"/>
                                  </p:iterate>
                                  <p:childTnLst>
                                    <p:set>
                                      <p:cBhvr>
                                        <p:cTn id="271" fill="hold"/>
                                        <p:tgtEl>
                                          <p:spTgt spid="5561"/>
                                        </p:tgtEl>
                                        <p:attrNameLst>
                                          <p:attrName>style.visibility</p:attrName>
                                        </p:attrNameLst>
                                      </p:cBhvr>
                                      <p:to>
                                        <p:strVal val="visible"/>
                                      </p:to>
                                    </p:set>
                                    <p:anim calcmode="lin" valueType="num">
                                      <p:cBhvr>
                                        <p:cTn id="272" dur="500" fill="hold"/>
                                        <p:tgtEl>
                                          <p:spTgt spid="5561"/>
                                        </p:tgtEl>
                                        <p:attrNameLst>
                                          <p:attrName>ppt_w</p:attrName>
                                        </p:attrNameLst>
                                      </p:cBhvr>
                                      <p:tavLst>
                                        <p:tav tm="0">
                                          <p:val>
                                            <p:fltVal val="0"/>
                                          </p:val>
                                        </p:tav>
                                        <p:tav tm="100000">
                                          <p:val>
                                            <p:strVal val="#ppt_w"/>
                                          </p:val>
                                        </p:tav>
                                      </p:tavLst>
                                    </p:anim>
                                    <p:anim calcmode="lin" valueType="num">
                                      <p:cBhvr>
                                        <p:cTn id="273" dur="500" fill="hold"/>
                                        <p:tgtEl>
                                          <p:spTgt spid="5561"/>
                                        </p:tgtEl>
                                        <p:attrNameLst>
                                          <p:attrName>ppt_h</p:attrName>
                                        </p:attrNameLst>
                                      </p:cBhvr>
                                      <p:tavLst>
                                        <p:tav tm="0">
                                          <p:val>
                                            <p:fltVal val="0"/>
                                          </p:val>
                                        </p:tav>
                                        <p:tav tm="100000">
                                          <p:val>
                                            <p:strVal val="#ppt_h"/>
                                          </p:val>
                                        </p:tav>
                                      </p:tavLst>
                                    </p:anim>
                                  </p:childTnLst>
                                </p:cTn>
                              </p:par>
                            </p:childTnLst>
                          </p:cTn>
                        </p:par>
                        <p:par>
                          <p:cTn id="274" fill="hold">
                            <p:stCondLst>
                              <p:cond delay="27000"/>
                            </p:stCondLst>
                            <p:childTnLst>
                              <p:par>
                                <p:cTn id="275" presetClass="entr" nodeType="afterEffect" presetSubtype="16" presetID="23" grpId="55" fill="hold">
                                  <p:stCondLst>
                                    <p:cond delay="0"/>
                                  </p:stCondLst>
                                  <p:iterate type="el" backwards="0">
                                    <p:tmAbs val="0"/>
                                  </p:iterate>
                                  <p:childTnLst>
                                    <p:set>
                                      <p:cBhvr>
                                        <p:cTn id="276" fill="hold"/>
                                        <p:tgtEl>
                                          <p:spTgt spid="5560"/>
                                        </p:tgtEl>
                                        <p:attrNameLst>
                                          <p:attrName>style.visibility</p:attrName>
                                        </p:attrNameLst>
                                      </p:cBhvr>
                                      <p:to>
                                        <p:strVal val="visible"/>
                                      </p:to>
                                    </p:set>
                                    <p:anim calcmode="lin" valueType="num">
                                      <p:cBhvr>
                                        <p:cTn id="277" dur="500" fill="hold"/>
                                        <p:tgtEl>
                                          <p:spTgt spid="5560"/>
                                        </p:tgtEl>
                                        <p:attrNameLst>
                                          <p:attrName>ppt_w</p:attrName>
                                        </p:attrNameLst>
                                      </p:cBhvr>
                                      <p:tavLst>
                                        <p:tav tm="0">
                                          <p:val>
                                            <p:fltVal val="0"/>
                                          </p:val>
                                        </p:tav>
                                        <p:tav tm="100000">
                                          <p:val>
                                            <p:strVal val="#ppt_w"/>
                                          </p:val>
                                        </p:tav>
                                      </p:tavLst>
                                    </p:anim>
                                    <p:anim calcmode="lin" valueType="num">
                                      <p:cBhvr>
                                        <p:cTn id="278" dur="500" fill="hold"/>
                                        <p:tgtEl>
                                          <p:spTgt spid="5560"/>
                                        </p:tgtEl>
                                        <p:attrNameLst>
                                          <p:attrName>ppt_h</p:attrName>
                                        </p:attrNameLst>
                                      </p:cBhvr>
                                      <p:tavLst>
                                        <p:tav tm="0">
                                          <p:val>
                                            <p:fltVal val="0"/>
                                          </p:val>
                                        </p:tav>
                                        <p:tav tm="100000">
                                          <p:val>
                                            <p:strVal val="#ppt_h"/>
                                          </p:val>
                                        </p:tav>
                                      </p:tavLst>
                                    </p:anim>
                                  </p:childTnLst>
                                </p:cTn>
                              </p:par>
                            </p:childTnLst>
                          </p:cTn>
                        </p:par>
                        <p:par>
                          <p:cTn id="279" fill="hold">
                            <p:stCondLst>
                              <p:cond delay="27500"/>
                            </p:stCondLst>
                            <p:childTnLst>
                              <p:par>
                                <p:cTn id="280" presetClass="entr" nodeType="afterEffect" presetSubtype="4" presetID="2" grpId="56" fill="hold">
                                  <p:stCondLst>
                                    <p:cond delay="0"/>
                                  </p:stCondLst>
                                  <p:iterate type="el" backwards="0">
                                    <p:tmAbs val="0"/>
                                  </p:iterate>
                                  <p:childTnLst>
                                    <p:set>
                                      <p:cBhvr>
                                        <p:cTn id="281" fill="hold"/>
                                        <p:tgtEl>
                                          <p:spTgt spid="5517"/>
                                        </p:tgtEl>
                                        <p:attrNameLst>
                                          <p:attrName>style.visibility</p:attrName>
                                        </p:attrNameLst>
                                      </p:cBhvr>
                                      <p:to>
                                        <p:strVal val="visible"/>
                                      </p:to>
                                    </p:set>
                                    <p:anim calcmode="lin" valueType="num">
                                      <p:cBhvr>
                                        <p:cTn id="282" dur="500" fill="hold"/>
                                        <p:tgtEl>
                                          <p:spTgt spid="5517"/>
                                        </p:tgtEl>
                                        <p:attrNameLst>
                                          <p:attrName>ppt_x</p:attrName>
                                        </p:attrNameLst>
                                      </p:cBhvr>
                                      <p:tavLst>
                                        <p:tav tm="0">
                                          <p:val>
                                            <p:strVal val="#ppt_x"/>
                                          </p:val>
                                        </p:tav>
                                        <p:tav tm="100000">
                                          <p:val>
                                            <p:strVal val="#ppt_x"/>
                                          </p:val>
                                        </p:tav>
                                      </p:tavLst>
                                    </p:anim>
                                    <p:anim calcmode="lin" valueType="num">
                                      <p:cBhvr>
                                        <p:cTn id="283" dur="500" fill="hold"/>
                                        <p:tgtEl>
                                          <p:spTgt spid="5517"/>
                                        </p:tgtEl>
                                        <p:attrNameLst>
                                          <p:attrName>ppt_y</p:attrName>
                                        </p:attrNameLst>
                                      </p:cBhvr>
                                      <p:tavLst>
                                        <p:tav tm="0">
                                          <p:val>
                                            <p:strVal val="1+#ppt_h/2"/>
                                          </p:val>
                                        </p:tav>
                                        <p:tav tm="100000">
                                          <p:val>
                                            <p:strVal val="#ppt_y"/>
                                          </p:val>
                                        </p:tav>
                                      </p:tavLst>
                                    </p:anim>
                                  </p:childTnLst>
                                </p:cTn>
                              </p:par>
                            </p:childTnLst>
                          </p:cTn>
                        </p:par>
                        <p:par>
                          <p:cTn id="284" fill="hold">
                            <p:stCondLst>
                              <p:cond delay="28000"/>
                            </p:stCondLst>
                            <p:childTnLst>
                              <p:par>
                                <p:cTn id="285" presetClass="entr" nodeType="afterEffect" presetSubtype="4" presetID="2" grpId="57" fill="hold">
                                  <p:stCondLst>
                                    <p:cond delay="0"/>
                                  </p:stCondLst>
                                  <p:iterate type="el" backwards="0">
                                    <p:tmAbs val="0"/>
                                  </p:iterate>
                                  <p:childTnLst>
                                    <p:set>
                                      <p:cBhvr>
                                        <p:cTn id="286" fill="hold"/>
                                        <p:tgtEl>
                                          <p:spTgt spid="5567"/>
                                        </p:tgtEl>
                                        <p:attrNameLst>
                                          <p:attrName>style.visibility</p:attrName>
                                        </p:attrNameLst>
                                      </p:cBhvr>
                                      <p:to>
                                        <p:strVal val="visible"/>
                                      </p:to>
                                    </p:set>
                                    <p:anim calcmode="lin" valueType="num">
                                      <p:cBhvr>
                                        <p:cTn id="287" dur="500" fill="hold"/>
                                        <p:tgtEl>
                                          <p:spTgt spid="5567"/>
                                        </p:tgtEl>
                                        <p:attrNameLst>
                                          <p:attrName>ppt_x</p:attrName>
                                        </p:attrNameLst>
                                      </p:cBhvr>
                                      <p:tavLst>
                                        <p:tav tm="0">
                                          <p:val>
                                            <p:strVal val="#ppt_x"/>
                                          </p:val>
                                        </p:tav>
                                        <p:tav tm="100000">
                                          <p:val>
                                            <p:strVal val="#ppt_x"/>
                                          </p:val>
                                        </p:tav>
                                      </p:tavLst>
                                    </p:anim>
                                    <p:anim calcmode="lin" valueType="num">
                                      <p:cBhvr>
                                        <p:cTn id="288" dur="500" fill="hold"/>
                                        <p:tgtEl>
                                          <p:spTgt spid="5567"/>
                                        </p:tgtEl>
                                        <p:attrNameLst>
                                          <p:attrName>ppt_y</p:attrName>
                                        </p:attrNameLst>
                                      </p:cBhvr>
                                      <p:tavLst>
                                        <p:tav tm="0">
                                          <p:val>
                                            <p:strVal val="1+#ppt_h/2"/>
                                          </p:val>
                                        </p:tav>
                                        <p:tav tm="100000">
                                          <p:val>
                                            <p:strVal val="#ppt_y"/>
                                          </p:val>
                                        </p:tav>
                                      </p:tavLst>
                                    </p:anim>
                                  </p:childTnLst>
                                </p:cTn>
                              </p:par>
                            </p:childTnLst>
                          </p:cTn>
                        </p:par>
                        <p:par>
                          <p:cTn id="289" fill="hold">
                            <p:stCondLst>
                              <p:cond delay="28500"/>
                            </p:stCondLst>
                            <p:childTnLst>
                              <p:par>
                                <p:cTn id="290" presetClass="entr" nodeType="afterEffect" presetSubtype="4" presetID="2" grpId="58" fill="hold">
                                  <p:stCondLst>
                                    <p:cond delay="0"/>
                                  </p:stCondLst>
                                  <p:iterate type="el" backwards="0">
                                    <p:tmAbs val="0"/>
                                  </p:iterate>
                                  <p:childTnLst>
                                    <p:set>
                                      <p:cBhvr>
                                        <p:cTn id="291" fill="hold"/>
                                        <p:tgtEl>
                                          <p:spTgt spid="5570"/>
                                        </p:tgtEl>
                                        <p:attrNameLst>
                                          <p:attrName>style.visibility</p:attrName>
                                        </p:attrNameLst>
                                      </p:cBhvr>
                                      <p:to>
                                        <p:strVal val="visible"/>
                                      </p:to>
                                    </p:set>
                                    <p:anim calcmode="lin" valueType="num">
                                      <p:cBhvr>
                                        <p:cTn id="292" dur="500" fill="hold"/>
                                        <p:tgtEl>
                                          <p:spTgt spid="5570"/>
                                        </p:tgtEl>
                                        <p:attrNameLst>
                                          <p:attrName>ppt_x</p:attrName>
                                        </p:attrNameLst>
                                      </p:cBhvr>
                                      <p:tavLst>
                                        <p:tav tm="0">
                                          <p:val>
                                            <p:strVal val="#ppt_x"/>
                                          </p:val>
                                        </p:tav>
                                        <p:tav tm="100000">
                                          <p:val>
                                            <p:strVal val="#ppt_x"/>
                                          </p:val>
                                        </p:tav>
                                      </p:tavLst>
                                    </p:anim>
                                    <p:anim calcmode="lin" valueType="num">
                                      <p:cBhvr>
                                        <p:cTn id="293" dur="500" fill="hold"/>
                                        <p:tgtEl>
                                          <p:spTgt spid="5570"/>
                                        </p:tgtEl>
                                        <p:attrNameLst>
                                          <p:attrName>ppt_y</p:attrName>
                                        </p:attrNameLst>
                                      </p:cBhvr>
                                      <p:tavLst>
                                        <p:tav tm="0">
                                          <p:val>
                                            <p:strVal val="1+#ppt_h/2"/>
                                          </p:val>
                                        </p:tav>
                                        <p:tav tm="100000">
                                          <p:val>
                                            <p:strVal val="#ppt_y"/>
                                          </p:val>
                                        </p:tav>
                                      </p:tavLst>
                                    </p:anim>
                                  </p:childTnLst>
                                </p:cTn>
                              </p:par>
                            </p:childTnLst>
                          </p:cTn>
                        </p:par>
                        <p:par>
                          <p:cTn id="294" fill="hold">
                            <p:stCondLst>
                              <p:cond delay="29000"/>
                            </p:stCondLst>
                            <p:childTnLst>
                              <p:par>
                                <p:cTn id="295" presetClass="entr" nodeType="afterEffect" presetSubtype="4" presetID="2" grpId="59" fill="hold">
                                  <p:stCondLst>
                                    <p:cond delay="0"/>
                                  </p:stCondLst>
                                  <p:iterate type="el" backwards="0">
                                    <p:tmAbs val="0"/>
                                  </p:iterate>
                                  <p:childTnLst>
                                    <p:set>
                                      <p:cBhvr>
                                        <p:cTn id="296" fill="hold"/>
                                        <p:tgtEl>
                                          <p:spTgt spid="5573"/>
                                        </p:tgtEl>
                                        <p:attrNameLst>
                                          <p:attrName>style.visibility</p:attrName>
                                        </p:attrNameLst>
                                      </p:cBhvr>
                                      <p:to>
                                        <p:strVal val="visible"/>
                                      </p:to>
                                    </p:set>
                                    <p:anim calcmode="lin" valueType="num">
                                      <p:cBhvr>
                                        <p:cTn id="297" dur="500" fill="hold"/>
                                        <p:tgtEl>
                                          <p:spTgt spid="5573"/>
                                        </p:tgtEl>
                                        <p:attrNameLst>
                                          <p:attrName>ppt_x</p:attrName>
                                        </p:attrNameLst>
                                      </p:cBhvr>
                                      <p:tavLst>
                                        <p:tav tm="0">
                                          <p:val>
                                            <p:strVal val="#ppt_x"/>
                                          </p:val>
                                        </p:tav>
                                        <p:tav tm="100000">
                                          <p:val>
                                            <p:strVal val="#ppt_x"/>
                                          </p:val>
                                        </p:tav>
                                      </p:tavLst>
                                    </p:anim>
                                    <p:anim calcmode="lin" valueType="num">
                                      <p:cBhvr>
                                        <p:cTn id="298" dur="500" fill="hold"/>
                                        <p:tgtEl>
                                          <p:spTgt spid="5573"/>
                                        </p:tgtEl>
                                        <p:attrNameLst>
                                          <p:attrName>ppt_y</p:attrName>
                                        </p:attrNameLst>
                                      </p:cBhvr>
                                      <p:tavLst>
                                        <p:tav tm="0">
                                          <p:val>
                                            <p:strVal val="1+#ppt_h/2"/>
                                          </p:val>
                                        </p:tav>
                                        <p:tav tm="100000">
                                          <p:val>
                                            <p:strVal val="#ppt_y"/>
                                          </p:val>
                                        </p:tav>
                                      </p:tavLst>
                                    </p:anim>
                                  </p:childTnLst>
                                </p:cTn>
                              </p:par>
                            </p:childTnLst>
                          </p:cTn>
                        </p:par>
                        <p:par>
                          <p:cTn id="299" fill="hold">
                            <p:stCondLst>
                              <p:cond delay="29500"/>
                            </p:stCondLst>
                            <p:childTnLst>
                              <p:par>
                                <p:cTn id="300" presetClass="entr" nodeType="afterEffect" presetSubtype="4" presetID="2" grpId="60" fill="hold">
                                  <p:stCondLst>
                                    <p:cond delay="0"/>
                                  </p:stCondLst>
                                  <p:iterate type="el" backwards="0">
                                    <p:tmAbs val="0"/>
                                  </p:iterate>
                                  <p:childTnLst>
                                    <p:set>
                                      <p:cBhvr>
                                        <p:cTn id="301" fill="hold"/>
                                        <p:tgtEl>
                                          <p:spTgt spid="5563"/>
                                        </p:tgtEl>
                                        <p:attrNameLst>
                                          <p:attrName>style.visibility</p:attrName>
                                        </p:attrNameLst>
                                      </p:cBhvr>
                                      <p:to>
                                        <p:strVal val="visible"/>
                                      </p:to>
                                    </p:set>
                                    <p:anim calcmode="lin" valueType="num">
                                      <p:cBhvr>
                                        <p:cTn id="302" dur="500" fill="hold"/>
                                        <p:tgtEl>
                                          <p:spTgt spid="5563"/>
                                        </p:tgtEl>
                                        <p:attrNameLst>
                                          <p:attrName>ppt_x</p:attrName>
                                        </p:attrNameLst>
                                      </p:cBhvr>
                                      <p:tavLst>
                                        <p:tav tm="0">
                                          <p:val>
                                            <p:strVal val="#ppt_x"/>
                                          </p:val>
                                        </p:tav>
                                        <p:tav tm="100000">
                                          <p:val>
                                            <p:strVal val="#ppt_x"/>
                                          </p:val>
                                        </p:tav>
                                      </p:tavLst>
                                    </p:anim>
                                    <p:anim calcmode="lin" valueType="num">
                                      <p:cBhvr>
                                        <p:cTn id="303" dur="500" fill="hold"/>
                                        <p:tgtEl>
                                          <p:spTgt spid="5563"/>
                                        </p:tgtEl>
                                        <p:attrNameLst>
                                          <p:attrName>ppt_y</p:attrName>
                                        </p:attrNameLst>
                                      </p:cBhvr>
                                      <p:tavLst>
                                        <p:tav tm="0">
                                          <p:val>
                                            <p:strVal val="1+#ppt_h/2"/>
                                          </p:val>
                                        </p:tav>
                                        <p:tav tm="100000">
                                          <p:val>
                                            <p:strVal val="#ppt_y"/>
                                          </p:val>
                                        </p:tav>
                                      </p:tavLst>
                                    </p:anim>
                                  </p:childTnLst>
                                </p:cTn>
                              </p:par>
                            </p:childTnLst>
                          </p:cTn>
                        </p:par>
                        <p:par>
                          <p:cTn id="304" fill="hold">
                            <p:stCondLst>
                              <p:cond delay="30000"/>
                            </p:stCondLst>
                            <p:childTnLst>
                              <p:par>
                                <p:cTn id="305" presetClass="entr" nodeType="afterEffect" presetSubtype="4" presetID="2" grpId="61" fill="hold">
                                  <p:stCondLst>
                                    <p:cond delay="0"/>
                                  </p:stCondLst>
                                  <p:iterate type="el" backwards="0">
                                    <p:tmAbs val="0"/>
                                  </p:iterate>
                                  <p:childTnLst>
                                    <p:set>
                                      <p:cBhvr>
                                        <p:cTn id="306" fill="hold"/>
                                        <p:tgtEl>
                                          <p:spTgt spid="5562"/>
                                        </p:tgtEl>
                                        <p:attrNameLst>
                                          <p:attrName>style.visibility</p:attrName>
                                        </p:attrNameLst>
                                      </p:cBhvr>
                                      <p:to>
                                        <p:strVal val="visible"/>
                                      </p:to>
                                    </p:set>
                                    <p:anim calcmode="lin" valueType="num">
                                      <p:cBhvr>
                                        <p:cTn id="307" dur="500" fill="hold"/>
                                        <p:tgtEl>
                                          <p:spTgt spid="5562"/>
                                        </p:tgtEl>
                                        <p:attrNameLst>
                                          <p:attrName>ppt_x</p:attrName>
                                        </p:attrNameLst>
                                      </p:cBhvr>
                                      <p:tavLst>
                                        <p:tav tm="0">
                                          <p:val>
                                            <p:strVal val="#ppt_x"/>
                                          </p:val>
                                        </p:tav>
                                        <p:tav tm="100000">
                                          <p:val>
                                            <p:strVal val="#ppt_x"/>
                                          </p:val>
                                        </p:tav>
                                      </p:tavLst>
                                    </p:anim>
                                    <p:anim calcmode="lin" valueType="num">
                                      <p:cBhvr>
                                        <p:cTn id="308" dur="500" fill="hold"/>
                                        <p:tgtEl>
                                          <p:spTgt spid="5562"/>
                                        </p:tgtEl>
                                        <p:attrNameLst>
                                          <p:attrName>ppt_y</p:attrName>
                                        </p:attrNameLst>
                                      </p:cBhvr>
                                      <p:tavLst>
                                        <p:tav tm="0">
                                          <p:val>
                                            <p:strVal val="1+#ppt_h/2"/>
                                          </p:val>
                                        </p:tav>
                                        <p:tav tm="100000">
                                          <p:val>
                                            <p:strVal val="#ppt_y"/>
                                          </p:val>
                                        </p:tav>
                                      </p:tavLst>
                                    </p:anim>
                                  </p:childTnLst>
                                </p:cTn>
                              </p:par>
                            </p:childTnLst>
                          </p:cTn>
                        </p:par>
                      </p:childTnLst>
                    </p:cTn>
                  </p:par>
                  <p:par>
                    <p:cTn id="309" fill="hold">
                      <p:stCondLst>
                        <p:cond delay="indefinite"/>
                      </p:stCondLst>
                      <p:childTnLst>
                        <p:par>
                          <p:cTn id="310" fill="hold">
                            <p:stCondLst>
                              <p:cond delay="0"/>
                            </p:stCondLst>
                            <p:childTnLst>
                              <p:par>
                                <p:cTn id="311" presetClass="entr" nodeType="clickEffect" presetID="9" grpId="62" fill="hold">
                                  <p:stCondLst>
                                    <p:cond delay="0"/>
                                  </p:stCondLst>
                                  <p:iterate type="el" backwards="0">
                                    <p:tmAbs val="0"/>
                                  </p:iterate>
                                  <p:childTnLst>
                                    <p:set>
                                      <p:cBhvr>
                                        <p:cTn id="312" fill="hold"/>
                                        <p:tgtEl>
                                          <p:spTgt spid="5588"/>
                                        </p:tgtEl>
                                        <p:attrNameLst>
                                          <p:attrName>style.visibility</p:attrName>
                                        </p:attrNameLst>
                                      </p:cBhvr>
                                      <p:to>
                                        <p:strVal val="visible"/>
                                      </p:to>
                                    </p:set>
                                    <p:animEffect filter="dissolve" transition="in">
                                      <p:cBhvr>
                                        <p:cTn id="313" dur="500"/>
                                        <p:tgtEl>
                                          <p:spTgt spid="5588"/>
                                        </p:tgtEl>
                                      </p:cBhvr>
                                    </p:animEffect>
                                  </p:childTnLst>
                                </p:cTn>
                              </p:par>
                            </p:childTnLst>
                          </p:cTn>
                        </p:par>
                        <p:par>
                          <p:cTn id="314" fill="hold">
                            <p:stCondLst>
                              <p:cond delay="500"/>
                            </p:stCondLst>
                            <p:childTnLst>
                              <p:par>
                                <p:cTn id="315" presetClass="entr" nodeType="afterEffect" presetID="9" grpId="63" fill="hold">
                                  <p:stCondLst>
                                    <p:cond delay="0"/>
                                  </p:stCondLst>
                                  <p:iterate type="el" backwards="0">
                                    <p:tmAbs val="0"/>
                                  </p:iterate>
                                  <p:childTnLst>
                                    <p:set>
                                      <p:cBhvr>
                                        <p:cTn id="316" fill="hold"/>
                                        <p:tgtEl>
                                          <p:spTgt spid="5616"/>
                                        </p:tgtEl>
                                        <p:attrNameLst>
                                          <p:attrName>style.visibility</p:attrName>
                                        </p:attrNameLst>
                                      </p:cBhvr>
                                      <p:to>
                                        <p:strVal val="visible"/>
                                      </p:to>
                                    </p:set>
                                    <p:animEffect filter="dissolve" transition="in">
                                      <p:cBhvr>
                                        <p:cTn id="317" dur="500"/>
                                        <p:tgtEl>
                                          <p:spTgt spid="5616"/>
                                        </p:tgtEl>
                                      </p:cBhvr>
                                    </p:animEffect>
                                  </p:childTnLst>
                                </p:cTn>
                              </p:par>
                            </p:childTnLst>
                          </p:cTn>
                        </p:par>
                        <p:par>
                          <p:cTn id="318" fill="hold">
                            <p:stCondLst>
                              <p:cond delay="1000"/>
                            </p:stCondLst>
                            <p:childTnLst>
                              <p:par>
                                <p:cTn id="319" presetClass="entr" nodeType="afterEffect" presetID="9" grpId="64" fill="hold">
                                  <p:stCondLst>
                                    <p:cond delay="0"/>
                                  </p:stCondLst>
                                  <p:iterate type="el" backwards="0">
                                    <p:tmAbs val="0"/>
                                  </p:iterate>
                                  <p:childTnLst>
                                    <p:set>
                                      <p:cBhvr>
                                        <p:cTn id="320" fill="hold"/>
                                        <p:tgtEl>
                                          <p:spTgt spid="5635"/>
                                        </p:tgtEl>
                                        <p:attrNameLst>
                                          <p:attrName>style.visibility</p:attrName>
                                        </p:attrNameLst>
                                      </p:cBhvr>
                                      <p:to>
                                        <p:strVal val="visible"/>
                                      </p:to>
                                    </p:set>
                                    <p:animEffect filter="dissolve" transition="in">
                                      <p:cBhvr>
                                        <p:cTn id="321" dur="500"/>
                                        <p:tgtEl>
                                          <p:spTgt spid="5635"/>
                                        </p:tgtEl>
                                      </p:cBhvr>
                                    </p:animEffect>
                                  </p:childTnLst>
                                </p:cTn>
                              </p:par>
                            </p:childTnLst>
                          </p:cTn>
                        </p:par>
                        <p:par>
                          <p:cTn id="322" fill="hold">
                            <p:stCondLst>
                              <p:cond delay="1500"/>
                            </p:stCondLst>
                            <p:childTnLst>
                              <p:par>
                                <p:cTn id="323" presetClass="entr" nodeType="afterEffect" presetID="9" grpId="65" fill="hold">
                                  <p:stCondLst>
                                    <p:cond delay="0"/>
                                  </p:stCondLst>
                                  <p:iterate type="el" backwards="0">
                                    <p:tmAbs val="0"/>
                                  </p:iterate>
                                  <p:childTnLst>
                                    <p:set>
                                      <p:cBhvr>
                                        <p:cTn id="324" fill="hold"/>
                                        <p:tgtEl>
                                          <p:spTgt spid="5636"/>
                                        </p:tgtEl>
                                        <p:attrNameLst>
                                          <p:attrName>style.visibility</p:attrName>
                                        </p:attrNameLst>
                                      </p:cBhvr>
                                      <p:to>
                                        <p:strVal val="visible"/>
                                      </p:to>
                                    </p:set>
                                    <p:animEffect filter="dissolve" transition="in">
                                      <p:cBhvr>
                                        <p:cTn id="325" dur="500"/>
                                        <p:tgtEl>
                                          <p:spTgt spid="5636"/>
                                        </p:tgtEl>
                                      </p:cBhvr>
                                    </p:animEffect>
                                  </p:childTnLst>
                                </p:cTn>
                              </p:par>
                            </p:childTnLst>
                          </p:cTn>
                        </p:par>
                      </p:childTnLst>
                    </p:cTn>
                  </p:par>
                  <p:par>
                    <p:cTn id="326" fill="hold">
                      <p:stCondLst>
                        <p:cond delay="indefinite"/>
                      </p:stCondLst>
                      <p:childTnLst>
                        <p:par>
                          <p:cTn id="327" fill="hold">
                            <p:stCondLst>
                              <p:cond delay="0"/>
                            </p:stCondLst>
                            <p:childTnLst>
                              <p:par>
                                <p:cTn id="328" presetClass="entr" nodeType="clickEffect" presetSubtype="2" presetID="2" grpId="66" fill="hold">
                                  <p:stCondLst>
                                    <p:cond delay="0"/>
                                  </p:stCondLst>
                                  <p:iterate type="el" backwards="0">
                                    <p:tmAbs val="0"/>
                                  </p:iterate>
                                  <p:childTnLst>
                                    <p:set>
                                      <p:cBhvr>
                                        <p:cTn id="329" fill="hold"/>
                                        <p:tgtEl>
                                          <p:spTgt spid="5634"/>
                                        </p:tgtEl>
                                        <p:attrNameLst>
                                          <p:attrName>style.visibility</p:attrName>
                                        </p:attrNameLst>
                                      </p:cBhvr>
                                      <p:to>
                                        <p:strVal val="visible"/>
                                      </p:to>
                                    </p:set>
                                    <p:anim calcmode="lin" valueType="num">
                                      <p:cBhvr>
                                        <p:cTn id="330" dur="500" fill="hold"/>
                                        <p:tgtEl>
                                          <p:spTgt spid="5634"/>
                                        </p:tgtEl>
                                        <p:attrNameLst>
                                          <p:attrName>ppt_x</p:attrName>
                                        </p:attrNameLst>
                                      </p:cBhvr>
                                      <p:tavLst>
                                        <p:tav tm="0">
                                          <p:val>
                                            <p:strVal val="1+#ppt_w/2"/>
                                          </p:val>
                                        </p:tav>
                                        <p:tav tm="100000">
                                          <p:val>
                                            <p:strVal val="#ppt_x"/>
                                          </p:val>
                                        </p:tav>
                                      </p:tavLst>
                                    </p:anim>
                                    <p:anim calcmode="lin" valueType="num">
                                      <p:cBhvr>
                                        <p:cTn id="331" dur="500" fill="hold"/>
                                        <p:tgtEl>
                                          <p:spTgt spid="5634"/>
                                        </p:tgtEl>
                                        <p:attrNameLst>
                                          <p:attrName>ppt_y</p:attrName>
                                        </p:attrNameLst>
                                      </p:cBhvr>
                                      <p:tavLst>
                                        <p:tav tm="0">
                                          <p:val>
                                            <p:strVal val="#ppt_y"/>
                                          </p:val>
                                        </p:tav>
                                        <p:tav tm="100000">
                                          <p:val>
                                            <p:strVal val="#ppt_y"/>
                                          </p:val>
                                        </p:tav>
                                      </p:tavLst>
                                    </p:anim>
                                  </p:childTnLst>
                                </p:cTn>
                              </p:par>
                            </p:childTnLst>
                          </p:cTn>
                        </p:par>
                        <p:par>
                          <p:cTn id="332" fill="hold">
                            <p:stCondLst>
                              <p:cond delay="500"/>
                            </p:stCondLst>
                            <p:childTnLst>
                              <p:par>
                                <p:cTn id="333" presetClass="entr" nodeType="afterEffect" presetSubtype="2" presetID="2" grpId="67" fill="hold">
                                  <p:stCondLst>
                                    <p:cond delay="0"/>
                                  </p:stCondLst>
                                  <p:iterate type="el" backwards="0">
                                    <p:tmAbs val="0"/>
                                  </p:iterate>
                                  <p:childTnLst>
                                    <p:set>
                                      <p:cBhvr>
                                        <p:cTn id="334" fill="hold"/>
                                        <p:tgtEl>
                                          <p:spTgt spid="5637"/>
                                        </p:tgtEl>
                                        <p:attrNameLst>
                                          <p:attrName>style.visibility</p:attrName>
                                        </p:attrNameLst>
                                      </p:cBhvr>
                                      <p:to>
                                        <p:strVal val="visible"/>
                                      </p:to>
                                    </p:set>
                                    <p:anim calcmode="lin" valueType="num">
                                      <p:cBhvr>
                                        <p:cTn id="335" dur="500" fill="hold"/>
                                        <p:tgtEl>
                                          <p:spTgt spid="5637"/>
                                        </p:tgtEl>
                                        <p:attrNameLst>
                                          <p:attrName>ppt_x</p:attrName>
                                        </p:attrNameLst>
                                      </p:cBhvr>
                                      <p:tavLst>
                                        <p:tav tm="0">
                                          <p:val>
                                            <p:strVal val="1+#ppt_w/2"/>
                                          </p:val>
                                        </p:tav>
                                        <p:tav tm="100000">
                                          <p:val>
                                            <p:strVal val="#ppt_x"/>
                                          </p:val>
                                        </p:tav>
                                      </p:tavLst>
                                    </p:anim>
                                    <p:anim calcmode="lin" valueType="num">
                                      <p:cBhvr>
                                        <p:cTn id="336" dur="500" fill="hold"/>
                                        <p:tgtEl>
                                          <p:spTgt spid="5637"/>
                                        </p:tgtEl>
                                        <p:attrNameLst>
                                          <p:attrName>ppt_y</p:attrName>
                                        </p:attrNameLst>
                                      </p:cBhvr>
                                      <p:tavLst>
                                        <p:tav tm="0">
                                          <p:val>
                                            <p:strVal val="#ppt_y"/>
                                          </p:val>
                                        </p:tav>
                                        <p:tav tm="100000">
                                          <p:val>
                                            <p:strVal val="#ppt_y"/>
                                          </p:val>
                                        </p:tav>
                                      </p:tavLst>
                                    </p:anim>
                                  </p:childTnLst>
                                </p:cTn>
                              </p:par>
                            </p:childTnLst>
                          </p:cTn>
                        </p:par>
                        <p:par>
                          <p:cTn id="337" fill="hold">
                            <p:stCondLst>
                              <p:cond delay="1000"/>
                            </p:stCondLst>
                            <p:childTnLst>
                              <p:par>
                                <p:cTn id="338" presetClass="entr" nodeType="afterEffect" presetSubtype="2" presetID="2" grpId="68" fill="hold">
                                  <p:stCondLst>
                                    <p:cond delay="0"/>
                                  </p:stCondLst>
                                  <p:iterate type="el" backwards="0">
                                    <p:tmAbs val="0"/>
                                  </p:iterate>
                                  <p:childTnLst>
                                    <p:set>
                                      <p:cBhvr>
                                        <p:cTn id="339" fill="hold"/>
                                        <p:tgtEl>
                                          <p:spTgt spid="5638"/>
                                        </p:tgtEl>
                                        <p:attrNameLst>
                                          <p:attrName>style.visibility</p:attrName>
                                        </p:attrNameLst>
                                      </p:cBhvr>
                                      <p:to>
                                        <p:strVal val="visible"/>
                                      </p:to>
                                    </p:set>
                                    <p:anim calcmode="lin" valueType="num">
                                      <p:cBhvr>
                                        <p:cTn id="340" dur="500" fill="hold"/>
                                        <p:tgtEl>
                                          <p:spTgt spid="5638"/>
                                        </p:tgtEl>
                                        <p:attrNameLst>
                                          <p:attrName>ppt_x</p:attrName>
                                        </p:attrNameLst>
                                      </p:cBhvr>
                                      <p:tavLst>
                                        <p:tav tm="0">
                                          <p:val>
                                            <p:strVal val="1+#ppt_w/2"/>
                                          </p:val>
                                        </p:tav>
                                        <p:tav tm="100000">
                                          <p:val>
                                            <p:strVal val="#ppt_x"/>
                                          </p:val>
                                        </p:tav>
                                      </p:tavLst>
                                    </p:anim>
                                    <p:anim calcmode="lin" valueType="num">
                                      <p:cBhvr>
                                        <p:cTn id="341" dur="500" fill="hold"/>
                                        <p:tgtEl>
                                          <p:spTgt spid="5638"/>
                                        </p:tgtEl>
                                        <p:attrNameLst>
                                          <p:attrName>ppt_y</p:attrName>
                                        </p:attrNameLst>
                                      </p:cBhvr>
                                      <p:tavLst>
                                        <p:tav tm="0">
                                          <p:val>
                                            <p:strVal val="#ppt_y"/>
                                          </p:val>
                                        </p:tav>
                                        <p:tav tm="100000">
                                          <p:val>
                                            <p:strVal val="#ppt_y"/>
                                          </p:val>
                                        </p:tav>
                                      </p:tavLst>
                                    </p:anim>
                                  </p:childTnLst>
                                </p:cTn>
                              </p:par>
                            </p:childTnLst>
                          </p:cTn>
                        </p:par>
                        <p:par>
                          <p:cTn id="342" fill="hold">
                            <p:stCondLst>
                              <p:cond delay="1500"/>
                            </p:stCondLst>
                            <p:childTnLst>
                              <p:par>
                                <p:cTn id="343" presetClass="entr" nodeType="afterEffect" presetSubtype="2" presetID="2" grpId="69" fill="hold">
                                  <p:stCondLst>
                                    <p:cond delay="0"/>
                                  </p:stCondLst>
                                  <p:iterate type="el" backwards="0">
                                    <p:tmAbs val="0"/>
                                  </p:iterate>
                                  <p:childTnLst>
                                    <p:set>
                                      <p:cBhvr>
                                        <p:cTn id="344" fill="hold"/>
                                        <p:tgtEl>
                                          <p:spTgt spid="5639"/>
                                        </p:tgtEl>
                                        <p:attrNameLst>
                                          <p:attrName>style.visibility</p:attrName>
                                        </p:attrNameLst>
                                      </p:cBhvr>
                                      <p:to>
                                        <p:strVal val="visible"/>
                                      </p:to>
                                    </p:set>
                                    <p:anim calcmode="lin" valueType="num">
                                      <p:cBhvr>
                                        <p:cTn id="345" dur="500" fill="hold"/>
                                        <p:tgtEl>
                                          <p:spTgt spid="5639"/>
                                        </p:tgtEl>
                                        <p:attrNameLst>
                                          <p:attrName>ppt_x</p:attrName>
                                        </p:attrNameLst>
                                      </p:cBhvr>
                                      <p:tavLst>
                                        <p:tav tm="0">
                                          <p:val>
                                            <p:strVal val="1+#ppt_w/2"/>
                                          </p:val>
                                        </p:tav>
                                        <p:tav tm="100000">
                                          <p:val>
                                            <p:strVal val="#ppt_x"/>
                                          </p:val>
                                        </p:tav>
                                      </p:tavLst>
                                    </p:anim>
                                    <p:anim calcmode="lin" valueType="num">
                                      <p:cBhvr>
                                        <p:cTn id="346" dur="500" fill="hold"/>
                                        <p:tgtEl>
                                          <p:spTgt spid="5639"/>
                                        </p:tgtEl>
                                        <p:attrNameLst>
                                          <p:attrName>ppt_y</p:attrName>
                                        </p:attrNameLst>
                                      </p:cBhvr>
                                      <p:tavLst>
                                        <p:tav tm="0">
                                          <p:val>
                                            <p:strVal val="#ppt_y"/>
                                          </p:val>
                                        </p:tav>
                                        <p:tav tm="100000">
                                          <p:val>
                                            <p:strVal val="#ppt_y"/>
                                          </p:val>
                                        </p:tav>
                                      </p:tavLst>
                                    </p:anim>
                                  </p:childTnLst>
                                </p:cTn>
                              </p:par>
                            </p:childTnLst>
                          </p:cTn>
                        </p:par>
                      </p:childTnLst>
                    </p:cTn>
                  </p:par>
                  <p:par>
                    <p:cTn id="347" fill="hold">
                      <p:stCondLst>
                        <p:cond delay="indefinite"/>
                      </p:stCondLst>
                      <p:childTnLst>
                        <p:par>
                          <p:cTn id="348" fill="hold">
                            <p:stCondLst>
                              <p:cond delay="0"/>
                            </p:stCondLst>
                            <p:childTnLst>
                              <p:par>
                                <p:cTn id="349" presetClass="entr" nodeType="clickEffect" presetID="9" grpId="70" fill="hold">
                                  <p:stCondLst>
                                    <p:cond delay="0"/>
                                  </p:stCondLst>
                                  <p:iterate type="el" backwards="0">
                                    <p:tmAbs val="0"/>
                                  </p:iterate>
                                  <p:childTnLst>
                                    <p:set>
                                      <p:cBhvr>
                                        <p:cTn id="350" fill="hold"/>
                                        <p:tgtEl>
                                          <p:spTgt spid="5640"/>
                                        </p:tgtEl>
                                        <p:attrNameLst>
                                          <p:attrName>style.visibility</p:attrName>
                                        </p:attrNameLst>
                                      </p:cBhvr>
                                      <p:to>
                                        <p:strVal val="visible"/>
                                      </p:to>
                                    </p:set>
                                    <p:animEffect filter="dissolve" transition="in">
                                      <p:cBhvr>
                                        <p:cTn id="351" dur="500"/>
                                        <p:tgtEl>
                                          <p:spTgt spid="5640"/>
                                        </p:tgtEl>
                                      </p:cBhvr>
                                    </p:animEffect>
                                  </p:childTnLst>
                                </p:cTn>
                              </p:par>
                            </p:childTnLst>
                          </p:cTn>
                        </p:par>
                        <p:par>
                          <p:cTn id="352" fill="hold">
                            <p:stCondLst>
                              <p:cond delay="500"/>
                            </p:stCondLst>
                            <p:childTnLst>
                              <p:par>
                                <p:cTn id="353" presetClass="entr" nodeType="afterEffect" presetID="9" grpId="71" fill="hold">
                                  <p:stCondLst>
                                    <p:cond delay="0"/>
                                  </p:stCondLst>
                                  <p:iterate type="el" backwards="0">
                                    <p:tmAbs val="0"/>
                                  </p:iterate>
                                  <p:childTnLst>
                                    <p:set>
                                      <p:cBhvr>
                                        <p:cTn id="354" fill="hold"/>
                                        <p:tgtEl>
                                          <p:spTgt spid="5589"/>
                                        </p:tgtEl>
                                        <p:attrNameLst>
                                          <p:attrName>style.visibility</p:attrName>
                                        </p:attrNameLst>
                                      </p:cBhvr>
                                      <p:to>
                                        <p:strVal val="visible"/>
                                      </p:to>
                                    </p:set>
                                    <p:animEffect filter="dissolve" transition="in">
                                      <p:cBhvr>
                                        <p:cTn id="355" dur="500"/>
                                        <p:tgtEl>
                                          <p:spTgt spid="5589"/>
                                        </p:tgtEl>
                                      </p:cBhvr>
                                    </p:animEffect>
                                  </p:childTnLst>
                                </p:cTn>
                              </p:par>
                            </p:childTnLst>
                          </p:cTn>
                        </p:par>
                        <p:par>
                          <p:cTn id="356" fill="hold">
                            <p:stCondLst>
                              <p:cond delay="1000"/>
                            </p:stCondLst>
                            <p:childTnLst>
                              <p:par>
                                <p:cTn id="357" presetClass="entr" nodeType="afterEffect" presetID="9" grpId="72" fill="hold">
                                  <p:stCondLst>
                                    <p:cond delay="0"/>
                                  </p:stCondLst>
                                  <p:iterate type="el" backwards="0">
                                    <p:tmAbs val="0"/>
                                  </p:iterate>
                                  <p:childTnLst>
                                    <p:set>
                                      <p:cBhvr>
                                        <p:cTn id="358" fill="hold"/>
                                        <p:tgtEl>
                                          <p:spTgt spid="5590"/>
                                        </p:tgtEl>
                                        <p:attrNameLst>
                                          <p:attrName>style.visibility</p:attrName>
                                        </p:attrNameLst>
                                      </p:cBhvr>
                                      <p:to>
                                        <p:strVal val="visible"/>
                                      </p:to>
                                    </p:set>
                                    <p:animEffect filter="dissolve" transition="in">
                                      <p:cBhvr>
                                        <p:cTn id="359" dur="500"/>
                                        <p:tgtEl>
                                          <p:spTgt spid="5590"/>
                                        </p:tgtEl>
                                      </p:cBhvr>
                                    </p:animEffect>
                                  </p:childTnLst>
                                </p:cTn>
                              </p:par>
                            </p:childTnLst>
                          </p:cTn>
                        </p:par>
                        <p:par>
                          <p:cTn id="360" fill="hold">
                            <p:stCondLst>
                              <p:cond delay="1500"/>
                            </p:stCondLst>
                            <p:childTnLst>
                              <p:par>
                                <p:cTn id="361" presetClass="entr" nodeType="afterEffect" presetID="9" grpId="73" fill="hold">
                                  <p:stCondLst>
                                    <p:cond delay="0"/>
                                  </p:stCondLst>
                                  <p:iterate type="el" backwards="0">
                                    <p:tmAbs val="0"/>
                                  </p:iterate>
                                  <p:childTnLst>
                                    <p:set>
                                      <p:cBhvr>
                                        <p:cTn id="362" fill="hold"/>
                                        <p:tgtEl>
                                          <p:spTgt spid="5591"/>
                                        </p:tgtEl>
                                        <p:attrNameLst>
                                          <p:attrName>style.visibility</p:attrName>
                                        </p:attrNameLst>
                                      </p:cBhvr>
                                      <p:to>
                                        <p:strVal val="visible"/>
                                      </p:to>
                                    </p:set>
                                    <p:animEffect filter="dissolve" transition="in">
                                      <p:cBhvr>
                                        <p:cTn id="363" dur="500"/>
                                        <p:tgtEl>
                                          <p:spTgt spid="55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561" grpId="54"/>
      <p:bldP build="whole" bldLvl="1" animBg="1" rev="0" advAuto="0" spid="5539" grpId="21"/>
      <p:bldP build="whole" bldLvl="1" animBg="1" rev="0" advAuto="0" spid="5554" grpId="36"/>
      <p:bldP build="whole" bldLvl="1" animBg="1" rev="0" advAuto="0" spid="5528" grpId="10"/>
      <p:bldP build="whole" bldLvl="1" animBg="1" rev="0" advAuto="0" spid="5579" grpId="45"/>
      <p:bldP build="whole" bldLvl="1" animBg="1" rev="0" advAuto="0" spid="5543" grpId="25"/>
      <p:bldP build="whole" bldLvl="1" animBg="1" rev="0" advAuto="0" spid="5558" grpId="40"/>
      <p:bldP build="whole" bldLvl="1" animBg="1" rev="0" advAuto="0" spid="5638" grpId="68"/>
      <p:bldP build="whole" bldLvl="1" animBg="1" rev="0" advAuto="0" spid="5532" grpId="14"/>
      <p:bldP build="whole" bldLvl="1" animBg="1" rev="0" advAuto="0" spid="5583" grpId="49"/>
      <p:bldP build="whole" bldLvl="1" animBg="1" rev="0" advAuto="0" spid="5547" grpId="29"/>
      <p:bldP build="whole" bldLvl="1" animBg="1" rev="0" advAuto="0" spid="5526" grpId="8"/>
      <p:bldP build="whole" bldLvl="1" animBg="1" rev="0" advAuto="0" spid="5573" grpId="59"/>
      <p:bldP build="whole" bldLvl="1" animBg="1" rev="0" advAuto="0" spid="5590" grpId="72"/>
      <p:bldP build="whole" bldLvl="1" animBg="1" rev="0" advAuto="0" spid="5521" grpId="3"/>
      <p:bldP build="whole" bldLvl="1" animBg="1" rev="0" advAuto="0" spid="5536" grpId="18"/>
      <p:bldP build="whole" bldLvl="1" animBg="1" rev="0" advAuto="0" spid="5587" grpId="53"/>
      <p:bldP build="whole" bldLvl="1" animBg="1" rev="0" advAuto="0" spid="5551" grpId="33"/>
      <p:bldP build="whole" bldLvl="1" animBg="1" rev="0" advAuto="0" spid="5576" grpId="42"/>
      <p:bldP build="whole" bldLvl="1" animBg="1" rev="0" advAuto="0" spid="5540" grpId="22"/>
      <p:bldP build="whole" bldLvl="1" animBg="1" rev="0" advAuto="0" spid="5555" grpId="37"/>
      <p:bldP build="whole" bldLvl="1" animBg="1" rev="0" advAuto="0" spid="5562" grpId="61"/>
      <p:bldP build="whole" bldLvl="1" animBg="1" rev="0" advAuto="0" spid="5635" grpId="64"/>
      <p:bldP build="whole" bldLvl="1" animBg="1" rev="0" advAuto="0" spid="5529" grpId="11"/>
      <p:bldP build="whole" bldLvl="1" animBg="1" rev="0" advAuto="0" spid="5580" grpId="46"/>
      <p:bldP build="whole" bldLvl="1" animBg="1" rev="0" advAuto="0" spid="5544" grpId="26"/>
      <p:bldP build="whole" bldLvl="1" animBg="1" rev="0" advAuto="0" spid="5523" grpId="5"/>
      <p:bldP build="whole" bldLvl="1" animBg="1" rev="0" advAuto="0" spid="5559" grpId="41"/>
      <p:bldP build="whole" bldLvl="1" animBg="1" rev="0" advAuto="0" spid="5570" grpId="58"/>
      <p:bldP build="whole" bldLvl="1" animBg="1" rev="0" advAuto="0" spid="5639" grpId="69"/>
      <p:bldP build="whole" bldLvl="1" animBg="1" rev="0" advAuto="0" spid="5533" grpId="15"/>
      <p:bldP build="whole" bldLvl="1" animBg="1" rev="0" advAuto="0" spid="5584" grpId="50"/>
      <p:bldP build="whole" bldLvl="1" animBg="1" rev="0" advAuto="0" spid="5548" grpId="30"/>
      <p:bldP build="whole" bldLvl="1" animBg="1" rev="0" advAuto="0" spid="5591" grpId="73"/>
      <p:bldP build="whole" bldLvl="1" animBg="1" rev="0" advAuto="0" spid="5522" grpId="4"/>
      <p:bldP build="whole" bldLvl="1" animBg="1" rev="0" advAuto="0" spid="5537" grpId="19"/>
      <p:bldP build="whole" bldLvl="1" animBg="1" rev="0" advAuto="0" spid="5552" grpId="34"/>
      <p:bldP build="whole" bldLvl="1" animBg="1" rev="0" advAuto="0" spid="5577" grpId="43"/>
      <p:bldP build="whole" bldLvl="1" animBg="1" rev="0" advAuto="0" spid="5541" grpId="23"/>
      <p:bldP build="whole" bldLvl="1" animBg="1" rev="0" advAuto="0" spid="5567" grpId="57"/>
      <p:bldP build="whole" bldLvl="1" animBg="1" rev="0" advAuto="0" spid="5556" grpId="38"/>
      <p:bldP build="whole" bldLvl="1" animBg="1" rev="0" advAuto="0" spid="5517" grpId="56"/>
      <p:bldP build="whole" bldLvl="1" animBg="1" rev="0" advAuto="0" spid="5563" grpId="60"/>
      <p:bldP build="whole" bldLvl="1" animBg="1" rev="0" advAuto="0" spid="5588" grpId="62"/>
      <p:bldP build="whole" bldLvl="1" animBg="1" rev="0" advAuto="0" spid="5616" grpId="63"/>
      <p:bldP build="whole" bldLvl="1" animBg="1" rev="0" advAuto="0" spid="5530" grpId="12"/>
      <p:bldP build="whole" bldLvl="1" animBg="1" rev="0" advAuto="0" spid="5581" grpId="47"/>
      <p:bldP build="whole" bldLvl="1" animBg="1" rev="0" advAuto="0" spid="5545" grpId="27"/>
      <p:bldP build="whole" bldLvl="1" animBg="1" rev="0" advAuto="0" spid="5524" grpId="6"/>
      <p:bldP build="whole" bldLvl="1" animBg="1" rev="0" advAuto="0" spid="5636" grpId="65"/>
      <p:bldP build="whole" bldLvl="1" animBg="1" rev="0" advAuto="0" spid="5519" grpId="1"/>
      <p:bldP build="whole" bldLvl="1" animBg="1" rev="0" advAuto="0" spid="5640" grpId="70"/>
      <p:bldP build="whole" bldLvl="1" animBg="1" rev="0" advAuto="0" spid="5534" grpId="16"/>
      <p:bldP build="whole" bldLvl="1" animBg="1" rev="0" advAuto="0" spid="5585" grpId="51"/>
      <p:bldP build="whole" bldLvl="1" animBg="1" rev="0" advAuto="0" spid="5549" grpId="31"/>
      <p:bldP build="whole" bldLvl="1" animBg="1" rev="0" advAuto="0" spid="5634" grpId="66"/>
      <p:bldP build="whole" bldLvl="1" animBg="1" rev="0" advAuto="0" spid="5560" grpId="55"/>
      <p:bldP build="whole" bldLvl="1" animBg="1" rev="0" advAuto="0" spid="5538" grpId="20"/>
      <p:bldP build="whole" bldLvl="1" animBg="1" rev="0" advAuto="0" spid="5553" grpId="35"/>
      <p:bldP build="whole" bldLvl="1" animBg="1" rev="0" advAuto="0" spid="5527" grpId="9"/>
      <p:bldP build="whole" bldLvl="1" animBg="1" rev="0" advAuto="0" spid="5578" grpId="44"/>
      <p:bldP build="whole" bldLvl="1" animBg="1" rev="0" advAuto="0" spid="5542" grpId="24"/>
      <p:bldP build="whole" bldLvl="1" animBg="1" rev="0" advAuto="0" spid="5557" grpId="39"/>
      <p:bldP build="whole" bldLvl="1" animBg="1" rev="0" advAuto="0" spid="5637" grpId="67"/>
      <p:bldP build="whole" bldLvl="1" animBg="1" rev="0" advAuto="0" spid="5531" grpId="13"/>
      <p:bldP build="whole" bldLvl="1" animBg="1" rev="0" advAuto="0" spid="5582" grpId="48"/>
      <p:bldP build="whole" bldLvl="1" animBg="1" rev="0" advAuto="0" spid="5546" grpId="28"/>
      <p:bldP build="whole" bldLvl="1" animBg="1" rev="0" advAuto="0" spid="5525" grpId="7"/>
      <p:bldP build="whole" bldLvl="1" animBg="1" rev="0" advAuto="0" spid="5589" grpId="71"/>
      <p:bldP build="whole" bldLvl="1" animBg="1" rev="0" advAuto="0" spid="5520" grpId="2"/>
      <p:bldP build="whole" bldLvl="1" animBg="1" rev="0" advAuto="0" spid="5535" grpId="17"/>
      <p:bldP build="whole" bldLvl="1" animBg="1" rev="0" advAuto="0" spid="5586" grpId="52"/>
      <p:bldP build="whole" bldLvl="1" animBg="1" rev="0" advAuto="0" spid="5550" grpId="32"/>
    </p:bldLst>
  </p:timing>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42"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64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5644" name="Shape 6"/>
          <p:cNvSpPr/>
          <p:nvPr/>
        </p:nvSpPr>
        <p:spPr>
          <a:xfrm>
            <a:off x="6183592" y="4966191"/>
            <a:ext cx="2130305" cy="2728316"/>
          </a:xfrm>
          <a:custGeom>
            <a:avLst/>
            <a:gdLst/>
            <a:ahLst/>
            <a:cxnLst>
              <a:cxn ang="0">
                <a:pos x="wd2" y="hd2"/>
              </a:cxn>
              <a:cxn ang="5400000">
                <a:pos x="wd2" y="hd2"/>
              </a:cxn>
              <a:cxn ang="10800000">
                <a:pos x="wd2" y="hd2"/>
              </a:cxn>
              <a:cxn ang="16200000">
                <a:pos x="wd2" y="hd2"/>
              </a:cxn>
            </a:cxnLst>
            <a:rect l="0" t="0" r="r" b="b"/>
            <a:pathLst>
              <a:path w="20714" h="20824" fill="norm" stroke="1" extrusionOk="0">
                <a:moveTo>
                  <a:pt x="9472" y="487"/>
                </a:moveTo>
                <a:cubicBezTo>
                  <a:pt x="11195" y="-776"/>
                  <a:pt x="12861" y="667"/>
                  <a:pt x="10908" y="1975"/>
                </a:cubicBezTo>
                <a:cubicBezTo>
                  <a:pt x="9144" y="3156"/>
                  <a:pt x="7863" y="4680"/>
                  <a:pt x="9242" y="5943"/>
                </a:cubicBezTo>
                <a:cubicBezTo>
                  <a:pt x="10621" y="7206"/>
                  <a:pt x="16940" y="6890"/>
                  <a:pt x="19468" y="2471"/>
                </a:cubicBezTo>
                <a:cubicBezTo>
                  <a:pt x="19870" y="1569"/>
                  <a:pt x="21306" y="1434"/>
                  <a:pt x="20444" y="3373"/>
                </a:cubicBezTo>
                <a:cubicBezTo>
                  <a:pt x="19583" y="5312"/>
                  <a:pt x="14278" y="9926"/>
                  <a:pt x="5604" y="11910"/>
                </a:cubicBezTo>
                <a:cubicBezTo>
                  <a:pt x="5029" y="12001"/>
                  <a:pt x="5163" y="14195"/>
                  <a:pt x="6140" y="17713"/>
                </a:cubicBezTo>
                <a:cubicBezTo>
                  <a:pt x="6772" y="19742"/>
                  <a:pt x="6772" y="20824"/>
                  <a:pt x="6772" y="20824"/>
                </a:cubicBezTo>
                <a:lnTo>
                  <a:pt x="568" y="20824"/>
                </a:lnTo>
                <a:cubicBezTo>
                  <a:pt x="568" y="20824"/>
                  <a:pt x="395" y="13925"/>
                  <a:pt x="51" y="10407"/>
                </a:cubicBezTo>
                <a:cubicBezTo>
                  <a:pt x="-294" y="6890"/>
                  <a:pt x="1142" y="4906"/>
                  <a:pt x="3785" y="3598"/>
                </a:cubicBezTo>
                <a:cubicBezTo>
                  <a:pt x="6427" y="2290"/>
                  <a:pt x="7863" y="1343"/>
                  <a:pt x="9472" y="487"/>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45" name="Shape 7"/>
          <p:cNvSpPr/>
          <p:nvPr/>
        </p:nvSpPr>
        <p:spPr>
          <a:xfrm>
            <a:off x="5641917" y="4187118"/>
            <a:ext cx="899464" cy="1311332"/>
          </a:xfrm>
          <a:custGeom>
            <a:avLst/>
            <a:gdLst/>
            <a:ahLst/>
            <a:cxnLst>
              <a:cxn ang="0">
                <a:pos x="wd2" y="hd2"/>
              </a:cxn>
              <a:cxn ang="5400000">
                <a:pos x="wd2" y="hd2"/>
              </a:cxn>
              <a:cxn ang="10800000">
                <a:pos x="wd2" y="hd2"/>
              </a:cxn>
              <a:cxn ang="16200000">
                <a:pos x="wd2" y="hd2"/>
              </a:cxn>
            </a:cxnLst>
            <a:rect l="0" t="0" r="r" b="b"/>
            <a:pathLst>
              <a:path w="15553" h="21600" fill="norm" stroke="1" extrusionOk="0">
                <a:moveTo>
                  <a:pt x="8366" y="0"/>
                </a:moveTo>
                <a:cubicBezTo>
                  <a:pt x="-1772" y="5251"/>
                  <a:pt x="-3467" y="20424"/>
                  <a:pt x="7572" y="21593"/>
                </a:cubicBezTo>
                <a:lnTo>
                  <a:pt x="7723" y="21600"/>
                </a:lnTo>
                <a:cubicBezTo>
                  <a:pt x="18133" y="20726"/>
                  <a:pt x="17771" y="6679"/>
                  <a:pt x="8962" y="353"/>
                </a:cubicBezTo>
                <a:cubicBezTo>
                  <a:pt x="8962" y="353"/>
                  <a:pt x="8366" y="0"/>
                  <a:pt x="8366" y="0"/>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46" name="Shape 8"/>
          <p:cNvSpPr/>
          <p:nvPr/>
        </p:nvSpPr>
        <p:spPr>
          <a:xfrm>
            <a:off x="6198388" y="3155744"/>
            <a:ext cx="848012" cy="1082566"/>
          </a:xfrm>
          <a:custGeom>
            <a:avLst/>
            <a:gdLst/>
            <a:ahLst/>
            <a:cxnLst>
              <a:cxn ang="0">
                <a:pos x="wd2" y="hd2"/>
              </a:cxn>
              <a:cxn ang="5400000">
                <a:pos x="wd2" y="hd2"/>
              </a:cxn>
              <a:cxn ang="10800000">
                <a:pos x="wd2" y="hd2"/>
              </a:cxn>
              <a:cxn ang="16200000">
                <a:pos x="wd2" y="hd2"/>
              </a:cxn>
            </a:cxnLst>
            <a:rect l="0" t="0" r="r" b="b"/>
            <a:pathLst>
              <a:path w="14207" h="19144" fill="norm" stroke="1" extrusionOk="0">
                <a:moveTo>
                  <a:pt x="11938" y="0"/>
                </a:moveTo>
                <a:cubicBezTo>
                  <a:pt x="2083" y="1055"/>
                  <a:pt x="-4544" y="13770"/>
                  <a:pt x="3787" y="18662"/>
                </a:cubicBezTo>
                <a:lnTo>
                  <a:pt x="3904" y="18721"/>
                </a:lnTo>
                <a:cubicBezTo>
                  <a:pt x="12450" y="21600"/>
                  <a:pt x="17056" y="9152"/>
                  <a:pt x="12286" y="518"/>
                </a:cubicBezTo>
                <a:cubicBezTo>
                  <a:pt x="12286" y="518"/>
                  <a:pt x="11938" y="0"/>
                  <a:pt x="11938" y="0"/>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47" name="Shape 9"/>
          <p:cNvSpPr/>
          <p:nvPr/>
        </p:nvSpPr>
        <p:spPr>
          <a:xfrm>
            <a:off x="7430090" y="4736190"/>
            <a:ext cx="712449" cy="846260"/>
          </a:xfrm>
          <a:custGeom>
            <a:avLst/>
            <a:gdLst/>
            <a:ahLst/>
            <a:cxnLst>
              <a:cxn ang="0">
                <a:pos x="wd2" y="hd2"/>
              </a:cxn>
              <a:cxn ang="5400000">
                <a:pos x="wd2" y="hd2"/>
              </a:cxn>
              <a:cxn ang="10800000">
                <a:pos x="wd2" y="hd2"/>
              </a:cxn>
              <a:cxn ang="16200000">
                <a:pos x="wd2" y="hd2"/>
              </a:cxn>
            </a:cxnLst>
            <a:rect l="0" t="0" r="r" b="b"/>
            <a:pathLst>
              <a:path w="14963" h="18351" fill="norm" stroke="1" extrusionOk="0">
                <a:moveTo>
                  <a:pt x="14115" y="1"/>
                </a:moveTo>
                <a:cubicBezTo>
                  <a:pt x="4478" y="-132"/>
                  <a:pt x="-4484" y="11676"/>
                  <a:pt x="2468" y="17520"/>
                </a:cubicBezTo>
                <a:lnTo>
                  <a:pt x="2568" y="17593"/>
                </a:lnTo>
                <a:cubicBezTo>
                  <a:pt x="10141" y="21468"/>
                  <a:pt x="17116" y="9682"/>
                  <a:pt x="14341" y="556"/>
                </a:cubicBezTo>
                <a:cubicBezTo>
                  <a:pt x="14341" y="556"/>
                  <a:pt x="14115" y="1"/>
                  <a:pt x="14115" y="1"/>
                </a:cubicBezTo>
                <a:close/>
              </a:path>
            </a:pathLst>
          </a:custGeom>
          <a:solidFill>
            <a:schemeClr val="accent4">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48" name="Shape 10"/>
          <p:cNvSpPr/>
          <p:nvPr/>
        </p:nvSpPr>
        <p:spPr>
          <a:xfrm>
            <a:off x="6124209" y="2257930"/>
            <a:ext cx="613775" cy="958263"/>
          </a:xfrm>
          <a:custGeom>
            <a:avLst/>
            <a:gdLst/>
            <a:ahLst/>
            <a:cxnLst>
              <a:cxn ang="0">
                <a:pos x="wd2" y="hd2"/>
              </a:cxn>
              <a:cxn ang="5400000">
                <a:pos x="wd2" y="hd2"/>
              </a:cxn>
              <a:cxn ang="10800000">
                <a:pos x="wd2" y="hd2"/>
              </a:cxn>
              <a:cxn ang="16200000">
                <a:pos x="wd2" y="hd2"/>
              </a:cxn>
            </a:cxnLst>
            <a:rect l="0" t="0" r="r" b="b"/>
            <a:pathLst>
              <a:path w="14450" h="20352" fill="norm" stroke="1" extrusionOk="0">
                <a:moveTo>
                  <a:pt x="4212" y="0"/>
                </a:moveTo>
                <a:cubicBezTo>
                  <a:pt x="-3177" y="7111"/>
                  <a:pt x="-480" y="21600"/>
                  <a:pt x="9460" y="20266"/>
                </a:cubicBezTo>
                <a:lnTo>
                  <a:pt x="9593" y="20239"/>
                </a:lnTo>
                <a:cubicBezTo>
                  <a:pt x="18423" y="17141"/>
                  <a:pt x="14243" y="4150"/>
                  <a:pt x="4828" y="198"/>
                </a:cubicBezTo>
                <a:cubicBezTo>
                  <a:pt x="4828" y="198"/>
                  <a:pt x="4212" y="0"/>
                  <a:pt x="4212" y="0"/>
                </a:cubicBezTo>
                <a:close/>
              </a:path>
            </a:pathLst>
          </a:cu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49" name="Shape 11"/>
          <p:cNvSpPr/>
          <p:nvPr/>
        </p:nvSpPr>
        <p:spPr>
          <a:xfrm>
            <a:off x="7281719" y="3378344"/>
            <a:ext cx="792671" cy="1280747"/>
          </a:xfrm>
          <a:custGeom>
            <a:avLst/>
            <a:gdLst/>
            <a:ahLst/>
            <a:cxnLst>
              <a:cxn ang="0">
                <a:pos x="wd2" y="hd2"/>
              </a:cxn>
              <a:cxn ang="5400000">
                <a:pos x="wd2" y="hd2"/>
              </a:cxn>
              <a:cxn ang="10800000">
                <a:pos x="wd2" y="hd2"/>
              </a:cxn>
              <a:cxn ang="16200000">
                <a:pos x="wd2" y="hd2"/>
              </a:cxn>
            </a:cxnLst>
            <a:rect l="0" t="0" r="r" b="b"/>
            <a:pathLst>
              <a:path w="14973" h="21600" fill="norm" stroke="1" extrusionOk="0">
                <a:moveTo>
                  <a:pt x="9344" y="0"/>
                </a:moveTo>
                <a:cubicBezTo>
                  <a:pt x="-835" y="4589"/>
                  <a:pt x="-3976" y="19679"/>
                  <a:pt x="6414" y="21583"/>
                </a:cubicBezTo>
                <a:lnTo>
                  <a:pt x="6557" y="21600"/>
                </a:lnTo>
                <a:cubicBezTo>
                  <a:pt x="16554" y="21415"/>
                  <a:pt x="17624" y="7315"/>
                  <a:pt x="9876" y="393"/>
                </a:cubicBezTo>
                <a:cubicBezTo>
                  <a:pt x="9876" y="393"/>
                  <a:pt x="9344" y="0"/>
                  <a:pt x="9344" y="0"/>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0" name="Shape 12"/>
          <p:cNvSpPr/>
          <p:nvPr/>
        </p:nvSpPr>
        <p:spPr>
          <a:xfrm>
            <a:off x="6806796" y="1827571"/>
            <a:ext cx="858539" cy="1203675"/>
          </a:xfrm>
          <a:custGeom>
            <a:avLst/>
            <a:gdLst/>
            <a:ahLst/>
            <a:cxnLst>
              <a:cxn ang="0">
                <a:pos x="wd2" y="hd2"/>
              </a:cxn>
              <a:cxn ang="5400000">
                <a:pos x="wd2" y="hd2"/>
              </a:cxn>
              <a:cxn ang="10800000">
                <a:pos x="wd2" y="hd2"/>
              </a:cxn>
              <a:cxn ang="16200000">
                <a:pos x="wd2" y="hd2"/>
              </a:cxn>
            </a:cxnLst>
            <a:rect l="0" t="0" r="r" b="b"/>
            <a:pathLst>
              <a:path w="14239" h="19070" fill="norm" stroke="1" extrusionOk="0">
                <a:moveTo>
                  <a:pt x="2156" y="0"/>
                </a:moveTo>
                <a:cubicBezTo>
                  <a:pt x="-3195" y="8084"/>
                  <a:pt x="2060" y="21600"/>
                  <a:pt x="10850" y="18658"/>
                </a:cubicBezTo>
                <a:lnTo>
                  <a:pt x="10967" y="18610"/>
                </a:lnTo>
                <a:cubicBezTo>
                  <a:pt x="18405" y="14154"/>
                  <a:pt x="12089" y="2329"/>
                  <a:pt x="2755" y="88"/>
                </a:cubicBezTo>
                <a:cubicBezTo>
                  <a:pt x="2755" y="88"/>
                  <a:pt x="2156" y="0"/>
                  <a:pt x="2156" y="0"/>
                </a:cubicBezTo>
                <a:close/>
              </a:path>
            </a:pathLst>
          </a:cu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1" name="Shape 13"/>
          <p:cNvSpPr/>
          <p:nvPr/>
        </p:nvSpPr>
        <p:spPr>
          <a:xfrm>
            <a:off x="8275972" y="4587794"/>
            <a:ext cx="384917" cy="457208"/>
          </a:xfrm>
          <a:custGeom>
            <a:avLst/>
            <a:gdLst/>
            <a:ahLst/>
            <a:cxnLst>
              <a:cxn ang="0">
                <a:pos x="wd2" y="hd2"/>
              </a:cxn>
              <a:cxn ang="5400000">
                <a:pos x="wd2" y="hd2"/>
              </a:cxn>
              <a:cxn ang="10800000">
                <a:pos x="wd2" y="hd2"/>
              </a:cxn>
              <a:cxn ang="16200000">
                <a:pos x="wd2" y="hd2"/>
              </a:cxn>
            </a:cxnLst>
            <a:rect l="0" t="0" r="r" b="b"/>
            <a:pathLst>
              <a:path w="14963" h="18351" fill="norm" stroke="1" extrusionOk="0">
                <a:moveTo>
                  <a:pt x="14116" y="1"/>
                </a:moveTo>
                <a:cubicBezTo>
                  <a:pt x="4478" y="-132"/>
                  <a:pt x="-4483" y="11676"/>
                  <a:pt x="2469" y="17520"/>
                </a:cubicBezTo>
                <a:lnTo>
                  <a:pt x="2569" y="17593"/>
                </a:lnTo>
                <a:cubicBezTo>
                  <a:pt x="10142" y="21468"/>
                  <a:pt x="17117" y="9682"/>
                  <a:pt x="14342" y="556"/>
                </a:cubicBezTo>
                <a:cubicBezTo>
                  <a:pt x="14342" y="556"/>
                  <a:pt x="14116" y="1"/>
                  <a:pt x="14116" y="1"/>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2" name="Shape 14"/>
          <p:cNvSpPr/>
          <p:nvPr/>
        </p:nvSpPr>
        <p:spPr>
          <a:xfrm>
            <a:off x="6428410" y="1783052"/>
            <a:ext cx="255423" cy="413291"/>
          </a:xfrm>
          <a:custGeom>
            <a:avLst/>
            <a:gdLst/>
            <a:ahLst/>
            <a:cxnLst>
              <a:cxn ang="0">
                <a:pos x="wd2" y="hd2"/>
              </a:cxn>
              <a:cxn ang="5400000">
                <a:pos x="wd2" y="hd2"/>
              </a:cxn>
              <a:cxn ang="10800000">
                <a:pos x="wd2" y="hd2"/>
              </a:cxn>
              <a:cxn ang="16200000">
                <a:pos x="wd2" y="hd2"/>
              </a:cxn>
            </a:cxnLst>
            <a:rect l="0" t="0" r="r" b="b"/>
            <a:pathLst>
              <a:path w="15103" h="21253" fill="norm" stroke="1" extrusionOk="0">
                <a:moveTo>
                  <a:pt x="5906" y="0"/>
                </a:moveTo>
                <a:cubicBezTo>
                  <a:pt x="-2850" y="6516"/>
                  <a:pt x="-1870" y="21600"/>
                  <a:pt x="8842" y="21247"/>
                </a:cubicBezTo>
                <a:lnTo>
                  <a:pt x="8987" y="21234"/>
                </a:lnTo>
                <a:cubicBezTo>
                  <a:pt x="18750" y="18966"/>
                  <a:pt x="16003" y="5263"/>
                  <a:pt x="6534" y="265"/>
                </a:cubicBezTo>
                <a:cubicBezTo>
                  <a:pt x="6534" y="265"/>
                  <a:pt x="5906" y="0"/>
                  <a:pt x="5906" y="0"/>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3" name="Shape 15"/>
          <p:cNvSpPr/>
          <p:nvPr/>
        </p:nvSpPr>
        <p:spPr>
          <a:xfrm>
            <a:off x="5916428" y="1530774"/>
            <a:ext cx="384540" cy="630417"/>
          </a:xfrm>
          <a:custGeom>
            <a:avLst/>
            <a:gdLst/>
            <a:ahLst/>
            <a:cxnLst>
              <a:cxn ang="0">
                <a:pos x="wd2" y="hd2"/>
              </a:cxn>
              <a:cxn ang="5400000">
                <a:pos x="wd2" y="hd2"/>
              </a:cxn>
              <a:cxn ang="10800000">
                <a:pos x="wd2" y="hd2"/>
              </a:cxn>
              <a:cxn ang="16200000">
                <a:pos x="wd2" y="hd2"/>
              </a:cxn>
            </a:cxnLst>
            <a:rect l="0" t="0" r="r" b="b"/>
            <a:pathLst>
              <a:path w="15575" h="21600" fill="norm" stroke="1" extrusionOk="0">
                <a:moveTo>
                  <a:pt x="7382" y="0"/>
                </a:moveTo>
                <a:cubicBezTo>
                  <a:pt x="-2342" y="5899"/>
                  <a:pt x="-2868" y="21150"/>
                  <a:pt x="8249" y="21600"/>
                </a:cubicBezTo>
                <a:lnTo>
                  <a:pt x="8400" y="21597"/>
                </a:lnTo>
                <a:cubicBezTo>
                  <a:pt x="18732" y="20049"/>
                  <a:pt x="17290" y="6054"/>
                  <a:pt x="8004" y="313"/>
                </a:cubicBezTo>
                <a:cubicBezTo>
                  <a:pt x="8004" y="313"/>
                  <a:pt x="7382" y="0"/>
                  <a:pt x="7382" y="0"/>
                </a:cubicBezTo>
                <a:close/>
              </a:path>
            </a:pathLst>
          </a:custGeom>
          <a:solidFill>
            <a:srgbClr val="7D8287">
              <a:alpha val="2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4" name="Shape 16"/>
          <p:cNvSpPr/>
          <p:nvPr/>
        </p:nvSpPr>
        <p:spPr>
          <a:xfrm>
            <a:off x="8090496" y="3215104"/>
            <a:ext cx="324106" cy="527799"/>
          </a:xfrm>
          <a:custGeom>
            <a:avLst/>
            <a:gdLst/>
            <a:ahLst/>
            <a:cxnLst>
              <a:cxn ang="0">
                <a:pos x="wd2" y="hd2"/>
              </a:cxn>
              <a:cxn ang="5400000">
                <a:pos x="wd2" y="hd2"/>
              </a:cxn>
              <a:cxn ang="10800000">
                <a:pos x="wd2" y="hd2"/>
              </a:cxn>
              <a:cxn ang="16200000">
                <a:pos x="wd2" y="hd2"/>
              </a:cxn>
            </a:cxnLst>
            <a:rect l="0" t="0" r="r" b="b"/>
            <a:pathLst>
              <a:path w="15267" h="21600" fill="norm" stroke="1" extrusionOk="0">
                <a:moveTo>
                  <a:pt x="9009" y="0"/>
                </a:moveTo>
                <a:cubicBezTo>
                  <a:pt x="-1221" y="4894"/>
                  <a:pt x="-3817" y="20022"/>
                  <a:pt x="6895" y="21587"/>
                </a:cubicBezTo>
                <a:lnTo>
                  <a:pt x="7042" y="21600"/>
                </a:lnTo>
                <a:cubicBezTo>
                  <a:pt x="17266" y="21097"/>
                  <a:pt x="17783" y="7022"/>
                  <a:pt x="9569" y="374"/>
                </a:cubicBezTo>
                <a:cubicBezTo>
                  <a:pt x="9569" y="374"/>
                  <a:pt x="9009" y="0"/>
                  <a:pt x="9009" y="0"/>
                </a:cubicBezTo>
                <a:close/>
              </a:path>
            </a:pathLst>
          </a:cu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5" name="Shape 17"/>
          <p:cNvSpPr/>
          <p:nvPr/>
        </p:nvSpPr>
        <p:spPr>
          <a:xfrm>
            <a:off x="7118470" y="3126065"/>
            <a:ext cx="343785" cy="504284"/>
          </a:xfrm>
          <a:custGeom>
            <a:avLst/>
            <a:gdLst/>
            <a:ahLst/>
            <a:cxnLst>
              <a:cxn ang="0">
                <a:pos x="wd2" y="hd2"/>
              </a:cxn>
              <a:cxn ang="5400000">
                <a:pos x="wd2" y="hd2"/>
              </a:cxn>
              <a:cxn ang="10800000">
                <a:pos x="wd2" y="hd2"/>
              </a:cxn>
              <a:cxn ang="16200000">
                <a:pos x="wd2" y="hd2"/>
              </a:cxn>
            </a:cxnLst>
            <a:rect l="0" t="0" r="r" b="b"/>
            <a:pathLst>
              <a:path w="14186" h="20061" fill="norm" stroke="1" extrusionOk="0">
                <a:moveTo>
                  <a:pt x="11428" y="0"/>
                </a:moveTo>
                <a:cubicBezTo>
                  <a:pt x="1516" y="2444"/>
                  <a:pt x="-4502" y="16133"/>
                  <a:pt x="4189" y="19870"/>
                </a:cubicBezTo>
                <a:lnTo>
                  <a:pt x="4311" y="19913"/>
                </a:lnTo>
                <a:cubicBezTo>
                  <a:pt x="13109" y="21600"/>
                  <a:pt x="17098" y="8462"/>
                  <a:pt x="11808" y="471"/>
                </a:cubicBezTo>
                <a:cubicBezTo>
                  <a:pt x="11808" y="471"/>
                  <a:pt x="11428" y="0"/>
                  <a:pt x="11428" y="0"/>
                </a:cubicBezTo>
                <a:close/>
              </a:path>
            </a:pathLst>
          </a:custGeom>
          <a:solidFill>
            <a:schemeClr val="accent6"/>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6" name="Shape 18"/>
          <p:cNvSpPr/>
          <p:nvPr/>
        </p:nvSpPr>
        <p:spPr>
          <a:xfrm>
            <a:off x="8172122" y="3860641"/>
            <a:ext cx="492677" cy="594635"/>
          </a:xfrm>
          <a:custGeom>
            <a:avLst/>
            <a:gdLst/>
            <a:ahLst/>
            <a:cxnLst>
              <a:cxn ang="0">
                <a:pos x="wd2" y="hd2"/>
              </a:cxn>
              <a:cxn ang="5400000">
                <a:pos x="wd2" y="hd2"/>
              </a:cxn>
              <a:cxn ang="10800000">
                <a:pos x="wd2" y="hd2"/>
              </a:cxn>
              <a:cxn ang="16200000">
                <a:pos x="wd2" y="hd2"/>
              </a:cxn>
            </a:cxnLst>
            <a:rect l="0" t="0" r="r" b="b"/>
            <a:pathLst>
              <a:path w="14867" h="18554" fill="norm" stroke="1" extrusionOk="0">
                <a:moveTo>
                  <a:pt x="13937" y="0"/>
                </a:moveTo>
                <a:cubicBezTo>
                  <a:pt x="4283" y="34"/>
                  <a:pt x="-4500" y="12033"/>
                  <a:pt x="2558" y="17774"/>
                </a:cubicBezTo>
                <a:lnTo>
                  <a:pt x="2659" y="17845"/>
                </a:lnTo>
                <a:cubicBezTo>
                  <a:pt x="10306" y="21600"/>
                  <a:pt x="17100" y="9658"/>
                  <a:pt x="14172" y="553"/>
                </a:cubicBezTo>
                <a:cubicBezTo>
                  <a:pt x="14172" y="553"/>
                  <a:pt x="13937" y="0"/>
                  <a:pt x="13937" y="0"/>
                </a:cubicBezTo>
                <a:close/>
              </a:path>
            </a:pathLst>
          </a:custGeom>
          <a:solidFill>
            <a:schemeClr val="accent4">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7" name="Shape 19"/>
          <p:cNvSpPr/>
          <p:nvPr/>
        </p:nvSpPr>
        <p:spPr>
          <a:xfrm>
            <a:off x="6740053" y="4194538"/>
            <a:ext cx="467178" cy="698804"/>
          </a:xfrm>
          <a:custGeom>
            <a:avLst/>
            <a:gdLst/>
            <a:ahLst/>
            <a:cxnLst>
              <a:cxn ang="0">
                <a:pos x="wd2" y="hd2"/>
              </a:cxn>
              <a:cxn ang="5400000">
                <a:pos x="wd2" y="hd2"/>
              </a:cxn>
              <a:cxn ang="10800000">
                <a:pos x="wd2" y="hd2"/>
              </a:cxn>
              <a:cxn ang="16200000">
                <a:pos x="wd2" y="hd2"/>
              </a:cxn>
            </a:cxnLst>
            <a:rect l="0" t="0" r="r" b="b"/>
            <a:pathLst>
              <a:path w="14210" h="20293" fill="norm" stroke="1" extrusionOk="0">
                <a:moveTo>
                  <a:pt x="11106" y="0"/>
                </a:moveTo>
                <a:cubicBezTo>
                  <a:pt x="1157" y="2766"/>
                  <a:pt x="-4461" y="16681"/>
                  <a:pt x="4466" y="20150"/>
                </a:cubicBezTo>
                <a:lnTo>
                  <a:pt x="4591" y="20189"/>
                </a:lnTo>
                <a:cubicBezTo>
                  <a:pt x="13556" y="21600"/>
                  <a:pt x="17139" y="8303"/>
                  <a:pt x="11507" y="460"/>
                </a:cubicBezTo>
                <a:cubicBezTo>
                  <a:pt x="11507" y="460"/>
                  <a:pt x="11106" y="0"/>
                  <a:pt x="11106" y="0"/>
                </a:cubicBezTo>
                <a:close/>
              </a:path>
            </a:pathLst>
          </a:custGeom>
          <a:solidFill>
            <a:srgbClr val="7D8287">
              <a:alpha val="2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8" name="Shape 20"/>
          <p:cNvSpPr/>
          <p:nvPr/>
        </p:nvSpPr>
        <p:spPr>
          <a:xfrm>
            <a:off x="7712068" y="2576988"/>
            <a:ext cx="467178" cy="698803"/>
          </a:xfrm>
          <a:custGeom>
            <a:avLst/>
            <a:gdLst/>
            <a:ahLst/>
            <a:cxnLst>
              <a:cxn ang="0">
                <a:pos x="wd2" y="hd2"/>
              </a:cxn>
              <a:cxn ang="5400000">
                <a:pos x="wd2" y="hd2"/>
              </a:cxn>
              <a:cxn ang="10800000">
                <a:pos x="wd2" y="hd2"/>
              </a:cxn>
              <a:cxn ang="16200000">
                <a:pos x="wd2" y="hd2"/>
              </a:cxn>
            </a:cxnLst>
            <a:rect l="0" t="0" r="r" b="b"/>
            <a:pathLst>
              <a:path w="14210" h="20293" fill="norm" stroke="1" extrusionOk="0">
                <a:moveTo>
                  <a:pt x="11106" y="0"/>
                </a:moveTo>
                <a:cubicBezTo>
                  <a:pt x="1157" y="2766"/>
                  <a:pt x="-4461" y="16681"/>
                  <a:pt x="4466" y="20150"/>
                </a:cubicBezTo>
                <a:lnTo>
                  <a:pt x="4591" y="20189"/>
                </a:lnTo>
                <a:cubicBezTo>
                  <a:pt x="13556" y="21600"/>
                  <a:pt x="17139" y="8303"/>
                  <a:pt x="11507" y="460"/>
                </a:cubicBezTo>
                <a:cubicBezTo>
                  <a:pt x="11507" y="460"/>
                  <a:pt x="11106" y="0"/>
                  <a:pt x="11106" y="0"/>
                </a:cubicBezTo>
                <a:close/>
              </a:path>
            </a:pathLst>
          </a:custGeom>
          <a:solidFill>
            <a:srgbClr val="7D8287">
              <a:alpha val="2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59" name="Shape 21"/>
          <p:cNvSpPr/>
          <p:nvPr/>
        </p:nvSpPr>
        <p:spPr>
          <a:xfrm>
            <a:off x="3905649" y="4966191"/>
            <a:ext cx="2130305" cy="2728316"/>
          </a:xfrm>
          <a:custGeom>
            <a:avLst/>
            <a:gdLst/>
            <a:ahLst/>
            <a:cxnLst>
              <a:cxn ang="0">
                <a:pos x="wd2" y="hd2"/>
              </a:cxn>
              <a:cxn ang="5400000">
                <a:pos x="wd2" y="hd2"/>
              </a:cxn>
              <a:cxn ang="10800000">
                <a:pos x="wd2" y="hd2"/>
              </a:cxn>
              <a:cxn ang="16200000">
                <a:pos x="wd2" y="hd2"/>
              </a:cxn>
            </a:cxnLst>
            <a:rect l="0" t="0" r="r" b="b"/>
            <a:pathLst>
              <a:path w="20714" h="20824" fill="norm" stroke="1" extrusionOk="0">
                <a:moveTo>
                  <a:pt x="11243" y="487"/>
                </a:moveTo>
                <a:cubicBezTo>
                  <a:pt x="9520" y="-776"/>
                  <a:pt x="7854" y="667"/>
                  <a:pt x="9807" y="1975"/>
                </a:cubicBezTo>
                <a:cubicBezTo>
                  <a:pt x="11571" y="3156"/>
                  <a:pt x="12852" y="4680"/>
                  <a:pt x="11473" y="5943"/>
                </a:cubicBezTo>
                <a:cubicBezTo>
                  <a:pt x="10094" y="7206"/>
                  <a:pt x="3775" y="6890"/>
                  <a:pt x="1247" y="2471"/>
                </a:cubicBezTo>
                <a:cubicBezTo>
                  <a:pt x="845" y="1569"/>
                  <a:pt x="-591" y="1434"/>
                  <a:pt x="271" y="3373"/>
                </a:cubicBezTo>
                <a:cubicBezTo>
                  <a:pt x="1132" y="5312"/>
                  <a:pt x="6437" y="9926"/>
                  <a:pt x="15111" y="11910"/>
                </a:cubicBezTo>
                <a:cubicBezTo>
                  <a:pt x="15686" y="12001"/>
                  <a:pt x="15552" y="14195"/>
                  <a:pt x="14575" y="17713"/>
                </a:cubicBezTo>
                <a:cubicBezTo>
                  <a:pt x="13943" y="19742"/>
                  <a:pt x="13943" y="20824"/>
                  <a:pt x="13943" y="20824"/>
                </a:cubicBezTo>
                <a:lnTo>
                  <a:pt x="20147" y="20824"/>
                </a:lnTo>
                <a:cubicBezTo>
                  <a:pt x="20147" y="20824"/>
                  <a:pt x="20320" y="13925"/>
                  <a:pt x="20664" y="10407"/>
                </a:cubicBezTo>
                <a:cubicBezTo>
                  <a:pt x="21009" y="6890"/>
                  <a:pt x="19573" y="4906"/>
                  <a:pt x="16930" y="3598"/>
                </a:cubicBezTo>
                <a:cubicBezTo>
                  <a:pt x="14288" y="2290"/>
                  <a:pt x="12852" y="1343"/>
                  <a:pt x="11243" y="487"/>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0" name="Shape 22"/>
          <p:cNvSpPr/>
          <p:nvPr/>
        </p:nvSpPr>
        <p:spPr>
          <a:xfrm>
            <a:off x="5167011" y="3155744"/>
            <a:ext cx="848011" cy="1082566"/>
          </a:xfrm>
          <a:custGeom>
            <a:avLst/>
            <a:gdLst/>
            <a:ahLst/>
            <a:cxnLst>
              <a:cxn ang="0">
                <a:pos x="wd2" y="hd2"/>
              </a:cxn>
              <a:cxn ang="5400000">
                <a:pos x="wd2" y="hd2"/>
              </a:cxn>
              <a:cxn ang="10800000">
                <a:pos x="wd2" y="hd2"/>
              </a:cxn>
              <a:cxn ang="16200000">
                <a:pos x="wd2" y="hd2"/>
              </a:cxn>
            </a:cxnLst>
            <a:rect l="0" t="0" r="r" b="b"/>
            <a:pathLst>
              <a:path w="14207" h="19144" fill="norm" stroke="1" extrusionOk="0">
                <a:moveTo>
                  <a:pt x="2269" y="0"/>
                </a:moveTo>
                <a:cubicBezTo>
                  <a:pt x="12124" y="1055"/>
                  <a:pt x="18751" y="13770"/>
                  <a:pt x="10420" y="18662"/>
                </a:cubicBezTo>
                <a:lnTo>
                  <a:pt x="10303" y="18721"/>
                </a:lnTo>
                <a:cubicBezTo>
                  <a:pt x="1757" y="21600"/>
                  <a:pt x="-2849" y="9152"/>
                  <a:pt x="1921" y="518"/>
                </a:cubicBezTo>
                <a:cubicBezTo>
                  <a:pt x="1921" y="518"/>
                  <a:pt x="2269" y="0"/>
                  <a:pt x="2269" y="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1" name="Shape 23"/>
          <p:cNvSpPr/>
          <p:nvPr/>
        </p:nvSpPr>
        <p:spPr>
          <a:xfrm>
            <a:off x="4076297" y="4736190"/>
            <a:ext cx="712449" cy="846260"/>
          </a:xfrm>
          <a:custGeom>
            <a:avLst/>
            <a:gdLst/>
            <a:ahLst/>
            <a:cxnLst>
              <a:cxn ang="0">
                <a:pos x="wd2" y="hd2"/>
              </a:cxn>
              <a:cxn ang="5400000">
                <a:pos x="wd2" y="hd2"/>
              </a:cxn>
              <a:cxn ang="10800000">
                <a:pos x="wd2" y="hd2"/>
              </a:cxn>
              <a:cxn ang="16200000">
                <a:pos x="wd2" y="hd2"/>
              </a:cxn>
            </a:cxnLst>
            <a:rect l="0" t="0" r="r" b="b"/>
            <a:pathLst>
              <a:path w="14963" h="18351" fill="norm" stroke="1" extrusionOk="0">
                <a:moveTo>
                  <a:pt x="848" y="1"/>
                </a:moveTo>
                <a:cubicBezTo>
                  <a:pt x="10485" y="-132"/>
                  <a:pt x="19447" y="11676"/>
                  <a:pt x="12495" y="17520"/>
                </a:cubicBezTo>
                <a:lnTo>
                  <a:pt x="12395" y="17593"/>
                </a:lnTo>
                <a:cubicBezTo>
                  <a:pt x="4822" y="21468"/>
                  <a:pt x="-2153" y="9682"/>
                  <a:pt x="622" y="556"/>
                </a:cubicBezTo>
                <a:cubicBezTo>
                  <a:pt x="622" y="556"/>
                  <a:pt x="848" y="1"/>
                  <a:pt x="848" y="1"/>
                </a:cubicBezTo>
                <a:close/>
              </a:path>
            </a:pathLst>
          </a:custGeom>
          <a:solidFill>
            <a:srgbClr val="C0DE8A"/>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2" name="Shape 24"/>
          <p:cNvSpPr/>
          <p:nvPr/>
        </p:nvSpPr>
        <p:spPr>
          <a:xfrm>
            <a:off x="5463810" y="2369229"/>
            <a:ext cx="523235" cy="752628"/>
          </a:xfrm>
          <a:custGeom>
            <a:avLst/>
            <a:gdLst/>
            <a:ahLst/>
            <a:cxnLst>
              <a:cxn ang="0">
                <a:pos x="wd2" y="hd2"/>
              </a:cxn>
              <a:cxn ang="5400000">
                <a:pos x="wd2" y="hd2"/>
              </a:cxn>
              <a:cxn ang="10800000">
                <a:pos x="wd2" y="hd2"/>
              </a:cxn>
              <a:cxn ang="16200000">
                <a:pos x="wd2" y="hd2"/>
              </a:cxn>
            </a:cxnLst>
            <a:rect l="0" t="0" r="r" b="b"/>
            <a:pathLst>
              <a:path w="14202" h="19302" fill="norm" stroke="1" extrusionOk="0">
                <a:moveTo>
                  <a:pt x="11711" y="0"/>
                </a:moveTo>
                <a:cubicBezTo>
                  <a:pt x="17443" y="7894"/>
                  <a:pt x="12665" y="21600"/>
                  <a:pt x="3661" y="18972"/>
                </a:cubicBezTo>
                <a:lnTo>
                  <a:pt x="3541" y="18929"/>
                </a:lnTo>
                <a:cubicBezTo>
                  <a:pt x="-4157" y="14738"/>
                  <a:pt x="1760" y="2685"/>
                  <a:pt x="11109" y="109"/>
                </a:cubicBezTo>
                <a:cubicBezTo>
                  <a:pt x="11109" y="109"/>
                  <a:pt x="11711" y="0"/>
                  <a:pt x="11711" y="0"/>
                </a:cubicBezTo>
                <a:close/>
              </a:path>
            </a:pathLst>
          </a:custGeom>
          <a:solidFill>
            <a:schemeClr val="accent1">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3" name="Shape 25"/>
          <p:cNvSpPr/>
          <p:nvPr/>
        </p:nvSpPr>
        <p:spPr>
          <a:xfrm>
            <a:off x="4143085" y="3378344"/>
            <a:ext cx="792671" cy="1280747"/>
          </a:xfrm>
          <a:custGeom>
            <a:avLst/>
            <a:gdLst/>
            <a:ahLst/>
            <a:cxnLst>
              <a:cxn ang="0">
                <a:pos x="wd2" y="hd2"/>
              </a:cxn>
              <a:cxn ang="5400000">
                <a:pos x="wd2" y="hd2"/>
              </a:cxn>
              <a:cxn ang="10800000">
                <a:pos x="wd2" y="hd2"/>
              </a:cxn>
              <a:cxn ang="16200000">
                <a:pos x="wd2" y="hd2"/>
              </a:cxn>
            </a:cxnLst>
            <a:rect l="0" t="0" r="r" b="b"/>
            <a:pathLst>
              <a:path w="14973" h="21600" fill="norm" stroke="1" extrusionOk="0">
                <a:moveTo>
                  <a:pt x="5629" y="0"/>
                </a:moveTo>
                <a:cubicBezTo>
                  <a:pt x="15808" y="4589"/>
                  <a:pt x="18949" y="19679"/>
                  <a:pt x="8559" y="21583"/>
                </a:cubicBezTo>
                <a:lnTo>
                  <a:pt x="8416" y="21600"/>
                </a:lnTo>
                <a:cubicBezTo>
                  <a:pt x="-1581" y="21415"/>
                  <a:pt x="-2651" y="7315"/>
                  <a:pt x="5097" y="393"/>
                </a:cubicBezTo>
                <a:cubicBezTo>
                  <a:pt x="5097" y="393"/>
                  <a:pt x="5629" y="0"/>
                  <a:pt x="5629" y="0"/>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4" name="Shape 26"/>
          <p:cNvSpPr/>
          <p:nvPr/>
        </p:nvSpPr>
        <p:spPr>
          <a:xfrm>
            <a:off x="4551157" y="1827571"/>
            <a:ext cx="858540" cy="1203675"/>
          </a:xfrm>
          <a:custGeom>
            <a:avLst/>
            <a:gdLst/>
            <a:ahLst/>
            <a:cxnLst>
              <a:cxn ang="0">
                <a:pos x="wd2" y="hd2"/>
              </a:cxn>
              <a:cxn ang="5400000">
                <a:pos x="wd2" y="hd2"/>
              </a:cxn>
              <a:cxn ang="10800000">
                <a:pos x="wd2" y="hd2"/>
              </a:cxn>
              <a:cxn ang="16200000">
                <a:pos x="wd2" y="hd2"/>
              </a:cxn>
            </a:cxnLst>
            <a:rect l="0" t="0" r="r" b="b"/>
            <a:pathLst>
              <a:path w="14239" h="19070" fill="norm" stroke="1" extrusionOk="0">
                <a:moveTo>
                  <a:pt x="12083" y="0"/>
                </a:moveTo>
                <a:cubicBezTo>
                  <a:pt x="17434" y="8084"/>
                  <a:pt x="12179" y="21600"/>
                  <a:pt x="3389" y="18658"/>
                </a:cubicBezTo>
                <a:lnTo>
                  <a:pt x="3272" y="18610"/>
                </a:lnTo>
                <a:cubicBezTo>
                  <a:pt x="-4166" y="14154"/>
                  <a:pt x="2150" y="2329"/>
                  <a:pt x="11484" y="88"/>
                </a:cubicBezTo>
                <a:cubicBezTo>
                  <a:pt x="11484" y="88"/>
                  <a:pt x="12083" y="0"/>
                  <a:pt x="12083" y="0"/>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5" name="Shape 27"/>
          <p:cNvSpPr/>
          <p:nvPr/>
        </p:nvSpPr>
        <p:spPr>
          <a:xfrm>
            <a:off x="3556896" y="4587794"/>
            <a:ext cx="384913" cy="457208"/>
          </a:xfrm>
          <a:custGeom>
            <a:avLst/>
            <a:gdLst/>
            <a:ahLst/>
            <a:cxnLst>
              <a:cxn ang="0">
                <a:pos x="wd2" y="hd2"/>
              </a:cxn>
              <a:cxn ang="5400000">
                <a:pos x="wd2" y="hd2"/>
              </a:cxn>
              <a:cxn ang="10800000">
                <a:pos x="wd2" y="hd2"/>
              </a:cxn>
              <a:cxn ang="16200000">
                <a:pos x="wd2" y="hd2"/>
              </a:cxn>
            </a:cxnLst>
            <a:rect l="0" t="0" r="r" b="b"/>
            <a:pathLst>
              <a:path w="14963" h="18351" fill="norm" stroke="1" extrusionOk="0">
                <a:moveTo>
                  <a:pt x="848" y="1"/>
                </a:moveTo>
                <a:cubicBezTo>
                  <a:pt x="10485" y="-132"/>
                  <a:pt x="19447" y="11676"/>
                  <a:pt x="12495" y="17520"/>
                </a:cubicBezTo>
                <a:lnTo>
                  <a:pt x="12395" y="17593"/>
                </a:lnTo>
                <a:cubicBezTo>
                  <a:pt x="4822" y="21468"/>
                  <a:pt x="-2153" y="9682"/>
                  <a:pt x="622" y="556"/>
                </a:cubicBezTo>
                <a:cubicBezTo>
                  <a:pt x="622" y="556"/>
                  <a:pt x="848" y="1"/>
                  <a:pt x="848" y="1"/>
                </a:cubicBezTo>
                <a:close/>
              </a:path>
            </a:pathLst>
          </a:custGeom>
          <a:solidFill>
            <a:schemeClr val="accent4">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6" name="Shape 28"/>
          <p:cNvSpPr/>
          <p:nvPr/>
        </p:nvSpPr>
        <p:spPr>
          <a:xfrm>
            <a:off x="5530593" y="1805312"/>
            <a:ext cx="276576" cy="447476"/>
          </a:xfrm>
          <a:custGeom>
            <a:avLst/>
            <a:gdLst/>
            <a:ahLst/>
            <a:cxnLst>
              <a:cxn ang="0">
                <a:pos x="wd2" y="hd2"/>
              </a:cxn>
              <a:cxn ang="5400000">
                <a:pos x="wd2" y="hd2"/>
              </a:cxn>
              <a:cxn ang="10800000">
                <a:pos x="wd2" y="hd2"/>
              </a:cxn>
              <a:cxn ang="16200000">
                <a:pos x="wd2" y="hd2"/>
              </a:cxn>
            </a:cxnLst>
            <a:rect l="0" t="0" r="r" b="b"/>
            <a:pathLst>
              <a:path w="15098" h="21248" fill="norm" stroke="1" extrusionOk="0">
                <a:moveTo>
                  <a:pt x="9202" y="0"/>
                </a:moveTo>
                <a:cubicBezTo>
                  <a:pt x="17950" y="6519"/>
                  <a:pt x="16959" y="21600"/>
                  <a:pt x="6253" y="21242"/>
                </a:cubicBezTo>
                <a:lnTo>
                  <a:pt x="6107" y="21228"/>
                </a:lnTo>
                <a:cubicBezTo>
                  <a:pt x="-3650" y="18955"/>
                  <a:pt x="-895" y="5256"/>
                  <a:pt x="8575" y="264"/>
                </a:cubicBezTo>
                <a:cubicBezTo>
                  <a:pt x="8575" y="264"/>
                  <a:pt x="9202" y="0"/>
                  <a:pt x="9202" y="0"/>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7" name="Shape 29"/>
          <p:cNvSpPr/>
          <p:nvPr/>
        </p:nvSpPr>
        <p:spPr>
          <a:xfrm>
            <a:off x="3757219" y="3267043"/>
            <a:ext cx="323065" cy="529052"/>
          </a:xfrm>
          <a:custGeom>
            <a:avLst/>
            <a:gdLst/>
            <a:ahLst/>
            <a:cxnLst>
              <a:cxn ang="0">
                <a:pos x="wd2" y="hd2"/>
              </a:cxn>
              <a:cxn ang="5400000">
                <a:pos x="wd2" y="hd2"/>
              </a:cxn>
              <a:cxn ang="10800000">
                <a:pos x="wd2" y="hd2"/>
              </a:cxn>
              <a:cxn ang="16200000">
                <a:pos x="wd2" y="hd2"/>
              </a:cxn>
            </a:cxnLst>
            <a:rect l="0" t="0" r="r" b="b"/>
            <a:pathLst>
              <a:path w="15566" h="21600" fill="norm" stroke="1" extrusionOk="0">
                <a:moveTo>
                  <a:pt x="6989" y="0"/>
                </a:moveTo>
                <a:cubicBezTo>
                  <a:pt x="17213" y="5235"/>
                  <a:pt x="19149" y="20406"/>
                  <a:pt x="8126" y="21593"/>
                </a:cubicBezTo>
                <a:lnTo>
                  <a:pt x="7975" y="21600"/>
                </a:lnTo>
                <a:cubicBezTo>
                  <a:pt x="-2451" y="20742"/>
                  <a:pt x="-2312" y="6693"/>
                  <a:pt x="6399" y="354"/>
                </a:cubicBezTo>
                <a:cubicBezTo>
                  <a:pt x="6399" y="354"/>
                  <a:pt x="6989" y="0"/>
                  <a:pt x="6989" y="0"/>
                </a:cubicBezTo>
                <a:close/>
              </a:path>
            </a:pathLst>
          </a:custGeom>
          <a:solidFill>
            <a:schemeClr val="accent1">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8" name="Shape 30"/>
          <p:cNvSpPr/>
          <p:nvPr/>
        </p:nvSpPr>
        <p:spPr>
          <a:xfrm>
            <a:off x="4758928" y="3126065"/>
            <a:ext cx="343786" cy="504284"/>
          </a:xfrm>
          <a:custGeom>
            <a:avLst/>
            <a:gdLst/>
            <a:ahLst/>
            <a:cxnLst>
              <a:cxn ang="0">
                <a:pos x="wd2" y="hd2"/>
              </a:cxn>
              <a:cxn ang="5400000">
                <a:pos x="wd2" y="hd2"/>
              </a:cxn>
              <a:cxn ang="10800000">
                <a:pos x="wd2" y="hd2"/>
              </a:cxn>
              <a:cxn ang="16200000">
                <a:pos x="wd2" y="hd2"/>
              </a:cxn>
            </a:cxnLst>
            <a:rect l="0" t="0" r="r" b="b"/>
            <a:pathLst>
              <a:path w="14186" h="20061" fill="norm" stroke="1" extrusionOk="0">
                <a:moveTo>
                  <a:pt x="2758" y="0"/>
                </a:moveTo>
                <a:cubicBezTo>
                  <a:pt x="12670" y="2444"/>
                  <a:pt x="18688" y="16133"/>
                  <a:pt x="9997" y="19870"/>
                </a:cubicBezTo>
                <a:lnTo>
                  <a:pt x="9875" y="19913"/>
                </a:lnTo>
                <a:cubicBezTo>
                  <a:pt x="1077" y="21600"/>
                  <a:pt x="-2912" y="8462"/>
                  <a:pt x="2378" y="471"/>
                </a:cubicBezTo>
                <a:cubicBezTo>
                  <a:pt x="2378" y="471"/>
                  <a:pt x="2758" y="0"/>
                  <a:pt x="2758" y="0"/>
                </a:cubicBezTo>
                <a:close/>
              </a:path>
            </a:pathLst>
          </a:custGeom>
          <a:solidFill>
            <a:schemeClr val="accent4">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69" name="Shape 31"/>
          <p:cNvSpPr/>
          <p:nvPr/>
        </p:nvSpPr>
        <p:spPr>
          <a:xfrm>
            <a:off x="3527212" y="3912560"/>
            <a:ext cx="516527" cy="567844"/>
          </a:xfrm>
          <a:custGeom>
            <a:avLst/>
            <a:gdLst/>
            <a:ahLst/>
            <a:cxnLst>
              <a:cxn ang="0">
                <a:pos x="wd2" y="hd2"/>
              </a:cxn>
              <a:cxn ang="5400000">
                <a:pos x="wd2" y="hd2"/>
              </a:cxn>
              <a:cxn ang="10800000">
                <a:pos x="wd2" y="hd2"/>
              </a:cxn>
              <a:cxn ang="16200000">
                <a:pos x="wd2" y="hd2"/>
              </a:cxn>
            </a:cxnLst>
            <a:rect l="0" t="0" r="r" b="b"/>
            <a:pathLst>
              <a:path w="15500" h="17345" fill="norm" stroke="1" extrusionOk="0">
                <a:moveTo>
                  <a:pt x="515" y="54"/>
                </a:moveTo>
                <a:cubicBezTo>
                  <a:pt x="10074" y="-854"/>
                  <a:pt x="19879" y="9981"/>
                  <a:pt x="13425" y="16262"/>
                </a:cubicBezTo>
                <a:lnTo>
                  <a:pt x="13331" y="16341"/>
                </a:lnTo>
                <a:cubicBezTo>
                  <a:pt x="6110" y="20746"/>
                  <a:pt x="-1721" y="9773"/>
                  <a:pt x="333" y="616"/>
                </a:cubicBezTo>
                <a:cubicBezTo>
                  <a:pt x="333" y="616"/>
                  <a:pt x="515" y="54"/>
                  <a:pt x="515" y="54"/>
                </a:cubicBezTo>
                <a:close/>
              </a:path>
            </a:pathLst>
          </a:custGeom>
          <a:solidFill>
            <a:srgbClr val="7D8287">
              <a:alpha val="2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70" name="Shape 32"/>
          <p:cNvSpPr/>
          <p:nvPr/>
        </p:nvSpPr>
        <p:spPr>
          <a:xfrm>
            <a:off x="5011203" y="4194538"/>
            <a:ext cx="467177" cy="698804"/>
          </a:xfrm>
          <a:custGeom>
            <a:avLst/>
            <a:gdLst/>
            <a:ahLst/>
            <a:cxnLst>
              <a:cxn ang="0">
                <a:pos x="wd2" y="hd2"/>
              </a:cxn>
              <a:cxn ang="5400000">
                <a:pos x="wd2" y="hd2"/>
              </a:cxn>
              <a:cxn ang="10800000">
                <a:pos x="wd2" y="hd2"/>
              </a:cxn>
              <a:cxn ang="16200000">
                <a:pos x="wd2" y="hd2"/>
              </a:cxn>
            </a:cxnLst>
            <a:rect l="0" t="0" r="r" b="b"/>
            <a:pathLst>
              <a:path w="14210" h="20293" fill="norm" stroke="1" extrusionOk="0">
                <a:moveTo>
                  <a:pt x="3104" y="0"/>
                </a:moveTo>
                <a:cubicBezTo>
                  <a:pt x="13053" y="2766"/>
                  <a:pt x="18671" y="16681"/>
                  <a:pt x="9744" y="20150"/>
                </a:cubicBezTo>
                <a:lnTo>
                  <a:pt x="9619" y="20189"/>
                </a:lnTo>
                <a:cubicBezTo>
                  <a:pt x="654" y="21600"/>
                  <a:pt x="-2929" y="8303"/>
                  <a:pt x="2703" y="460"/>
                </a:cubicBezTo>
                <a:cubicBezTo>
                  <a:pt x="2703" y="460"/>
                  <a:pt x="3104" y="0"/>
                  <a:pt x="3104" y="0"/>
                </a:cubicBezTo>
                <a:close/>
              </a:path>
            </a:pathLst>
          </a:custGeom>
          <a:solidFill>
            <a:schemeClr val="accent5">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71" name="Shape 33"/>
          <p:cNvSpPr/>
          <p:nvPr/>
        </p:nvSpPr>
        <p:spPr>
          <a:xfrm>
            <a:off x="4039188" y="2576988"/>
            <a:ext cx="467178" cy="698803"/>
          </a:xfrm>
          <a:custGeom>
            <a:avLst/>
            <a:gdLst/>
            <a:ahLst/>
            <a:cxnLst>
              <a:cxn ang="0">
                <a:pos x="wd2" y="hd2"/>
              </a:cxn>
              <a:cxn ang="5400000">
                <a:pos x="wd2" y="hd2"/>
              </a:cxn>
              <a:cxn ang="10800000">
                <a:pos x="wd2" y="hd2"/>
              </a:cxn>
              <a:cxn ang="16200000">
                <a:pos x="wd2" y="hd2"/>
              </a:cxn>
            </a:cxnLst>
            <a:rect l="0" t="0" r="r" b="b"/>
            <a:pathLst>
              <a:path w="14210" h="20293" fill="norm" stroke="1" extrusionOk="0">
                <a:moveTo>
                  <a:pt x="3104" y="0"/>
                </a:moveTo>
                <a:cubicBezTo>
                  <a:pt x="13053" y="2766"/>
                  <a:pt x="18671" y="16681"/>
                  <a:pt x="9744" y="20150"/>
                </a:cubicBezTo>
                <a:lnTo>
                  <a:pt x="9619" y="20189"/>
                </a:lnTo>
                <a:cubicBezTo>
                  <a:pt x="654" y="21600"/>
                  <a:pt x="-2929" y="8303"/>
                  <a:pt x="2703" y="460"/>
                </a:cubicBezTo>
                <a:cubicBezTo>
                  <a:pt x="2703" y="460"/>
                  <a:pt x="3104" y="0"/>
                  <a:pt x="3104" y="0"/>
                </a:cubicBezTo>
                <a:close/>
              </a:path>
            </a:pathLst>
          </a:custGeom>
          <a:solidFill>
            <a:schemeClr val="accent5">
              <a:alpha val="4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672" name="TextBox 31"/>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03</a:t>
            </a:r>
          </a:p>
        </p:txBody>
      </p:sp>
      <p:sp>
        <p:nvSpPr>
          <p:cNvPr id="5673" name="TextBox 32"/>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5674" name="Rectangle 33"/>
          <p:cNvSpPr txBox="1"/>
          <p:nvPr/>
        </p:nvSpPr>
        <p:spPr>
          <a:xfrm>
            <a:off x="7438458" y="3829183"/>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675" name="Rectangle 34"/>
          <p:cNvSpPr txBox="1"/>
          <p:nvPr/>
        </p:nvSpPr>
        <p:spPr>
          <a:xfrm>
            <a:off x="6924777" y="2201901"/>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676" name="Rectangle 35"/>
          <p:cNvSpPr txBox="1"/>
          <p:nvPr/>
        </p:nvSpPr>
        <p:spPr>
          <a:xfrm>
            <a:off x="4275830" y="3838833"/>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677" name="Rectangle 36"/>
          <p:cNvSpPr txBox="1"/>
          <p:nvPr/>
        </p:nvSpPr>
        <p:spPr>
          <a:xfrm>
            <a:off x="6340181" y="3473539"/>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678" name="Rectangle 37"/>
          <p:cNvSpPr txBox="1"/>
          <p:nvPr/>
        </p:nvSpPr>
        <p:spPr>
          <a:xfrm>
            <a:off x="4783497" y="2323416"/>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k</a:t>
            </a:r>
          </a:p>
        </p:txBody>
      </p:sp>
      <p:sp>
        <p:nvSpPr>
          <p:cNvPr id="5679" name="Rectangle 38"/>
          <p:cNvSpPr txBox="1"/>
          <p:nvPr/>
        </p:nvSpPr>
        <p:spPr>
          <a:xfrm>
            <a:off x="6366149" y="2553174"/>
            <a:ext cx="12700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680" name="Rectangle 39"/>
          <p:cNvSpPr txBox="1"/>
          <p:nvPr/>
        </p:nvSpPr>
        <p:spPr>
          <a:xfrm>
            <a:off x="5802567" y="4616466"/>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681" name="Rectangle 40"/>
          <p:cNvSpPr txBox="1"/>
          <p:nvPr/>
        </p:nvSpPr>
        <p:spPr>
          <a:xfrm>
            <a:off x="5327250" y="3443430"/>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682" name="Straight Connector 41"/>
          <p:cNvSpPr/>
          <p:nvPr/>
        </p:nvSpPr>
        <p:spPr>
          <a:xfrm>
            <a:off x="3251200" y="2335807"/>
            <a:ext cx="1678214" cy="1"/>
          </a:xfrm>
          <a:prstGeom prst="line">
            <a:avLst/>
          </a:prstGeom>
          <a:ln w="12700">
            <a:solidFill>
              <a:srgbClr val="000000">
                <a:alpha val="20000"/>
              </a:srgbClr>
            </a:solidFill>
            <a:prstDash val="sysDash"/>
            <a:miter/>
            <a:tailEnd type="oval"/>
          </a:ln>
        </p:spPr>
        <p:txBody>
          <a:bodyPr lIns="45719" rIns="45719"/>
          <a:lstStyle/>
          <a:p>
            <a:pPr/>
          </a:p>
        </p:txBody>
      </p:sp>
      <p:sp>
        <p:nvSpPr>
          <p:cNvPr id="5683" name="Straight Connector 43"/>
          <p:cNvSpPr/>
          <p:nvPr/>
        </p:nvSpPr>
        <p:spPr>
          <a:xfrm>
            <a:off x="3251200" y="3519382"/>
            <a:ext cx="2106930" cy="1"/>
          </a:xfrm>
          <a:prstGeom prst="line">
            <a:avLst/>
          </a:prstGeom>
          <a:ln w="12700">
            <a:solidFill>
              <a:srgbClr val="000000">
                <a:alpha val="20000"/>
              </a:srgbClr>
            </a:solidFill>
            <a:prstDash val="sysDash"/>
            <a:miter/>
            <a:tailEnd type="oval"/>
          </a:ln>
        </p:spPr>
        <p:txBody>
          <a:bodyPr lIns="45719" rIns="45719"/>
          <a:lstStyle/>
          <a:p>
            <a:pPr/>
          </a:p>
        </p:txBody>
      </p:sp>
      <p:sp>
        <p:nvSpPr>
          <p:cNvPr id="5684" name="Straight Connector 45"/>
          <p:cNvSpPr/>
          <p:nvPr/>
        </p:nvSpPr>
        <p:spPr>
          <a:xfrm>
            <a:off x="3342640" y="4525223"/>
            <a:ext cx="1223011" cy="1"/>
          </a:xfrm>
          <a:prstGeom prst="line">
            <a:avLst/>
          </a:prstGeom>
          <a:ln w="12700">
            <a:solidFill>
              <a:srgbClr val="000000">
                <a:alpha val="20000"/>
              </a:srgbClr>
            </a:solidFill>
            <a:prstDash val="sysDash"/>
            <a:miter/>
            <a:tailEnd type="oval"/>
          </a:ln>
        </p:spPr>
        <p:txBody>
          <a:bodyPr lIns="45719" rIns="45719"/>
          <a:lstStyle/>
          <a:p>
            <a:pPr/>
          </a:p>
        </p:txBody>
      </p:sp>
      <p:sp>
        <p:nvSpPr>
          <p:cNvPr id="5685" name="Straight Connector 48"/>
          <p:cNvSpPr/>
          <p:nvPr/>
        </p:nvSpPr>
        <p:spPr>
          <a:xfrm>
            <a:off x="3342640" y="5287223"/>
            <a:ext cx="2726691" cy="1"/>
          </a:xfrm>
          <a:prstGeom prst="line">
            <a:avLst/>
          </a:prstGeom>
          <a:ln w="12700">
            <a:solidFill>
              <a:srgbClr val="000000">
                <a:alpha val="20000"/>
              </a:srgbClr>
            </a:solidFill>
            <a:prstDash val="sysDash"/>
            <a:miter/>
            <a:tailEnd type="oval"/>
          </a:ln>
        </p:spPr>
        <p:txBody>
          <a:bodyPr lIns="45719" rIns="45719"/>
          <a:lstStyle/>
          <a:p>
            <a:pPr/>
          </a:p>
        </p:txBody>
      </p:sp>
      <p:sp>
        <p:nvSpPr>
          <p:cNvPr id="5686" name="Straight Connector 50"/>
          <p:cNvSpPr/>
          <p:nvPr/>
        </p:nvSpPr>
        <p:spPr>
          <a:xfrm>
            <a:off x="7138669" y="2152926"/>
            <a:ext cx="1985011" cy="1"/>
          </a:xfrm>
          <a:prstGeom prst="line">
            <a:avLst/>
          </a:prstGeom>
          <a:ln w="12700">
            <a:solidFill>
              <a:srgbClr val="000000">
                <a:alpha val="20000"/>
              </a:srgbClr>
            </a:solidFill>
            <a:prstDash val="sysDash"/>
            <a:miter/>
            <a:headEnd type="oval"/>
          </a:ln>
        </p:spPr>
        <p:txBody>
          <a:bodyPr lIns="45719" rIns="45719"/>
          <a:lstStyle/>
          <a:p>
            <a:pPr/>
          </a:p>
        </p:txBody>
      </p:sp>
      <p:sp>
        <p:nvSpPr>
          <p:cNvPr id="5687" name="Straight Connector 52"/>
          <p:cNvSpPr/>
          <p:nvPr/>
        </p:nvSpPr>
        <p:spPr>
          <a:xfrm>
            <a:off x="6427469" y="3067326"/>
            <a:ext cx="2696212" cy="1"/>
          </a:xfrm>
          <a:prstGeom prst="line">
            <a:avLst/>
          </a:prstGeom>
          <a:ln w="12700">
            <a:solidFill>
              <a:srgbClr val="000000">
                <a:alpha val="20000"/>
              </a:srgbClr>
            </a:solidFill>
            <a:prstDash val="sysDash"/>
            <a:miter/>
            <a:headEnd type="oval"/>
          </a:ln>
        </p:spPr>
        <p:txBody>
          <a:bodyPr lIns="45719" rIns="45719"/>
          <a:lstStyle/>
          <a:p>
            <a:pPr/>
          </a:p>
        </p:txBody>
      </p:sp>
      <p:sp>
        <p:nvSpPr>
          <p:cNvPr id="5688" name="Straight Connector 54"/>
          <p:cNvSpPr/>
          <p:nvPr/>
        </p:nvSpPr>
        <p:spPr>
          <a:xfrm>
            <a:off x="6864349" y="3798847"/>
            <a:ext cx="2259331" cy="1"/>
          </a:xfrm>
          <a:prstGeom prst="line">
            <a:avLst/>
          </a:prstGeom>
          <a:ln w="12700">
            <a:solidFill>
              <a:srgbClr val="000000">
                <a:alpha val="20000"/>
              </a:srgbClr>
            </a:solidFill>
            <a:prstDash val="sysDash"/>
            <a:miter/>
            <a:headEnd type="oval"/>
          </a:ln>
        </p:spPr>
        <p:txBody>
          <a:bodyPr lIns="45719" rIns="45719"/>
          <a:lstStyle/>
          <a:p>
            <a:pPr/>
          </a:p>
        </p:txBody>
      </p:sp>
      <p:sp>
        <p:nvSpPr>
          <p:cNvPr id="5689" name="Straight Connector 56"/>
          <p:cNvSpPr/>
          <p:nvPr/>
        </p:nvSpPr>
        <p:spPr>
          <a:xfrm>
            <a:off x="7646669" y="4499886"/>
            <a:ext cx="1477011" cy="1"/>
          </a:xfrm>
          <a:prstGeom prst="line">
            <a:avLst/>
          </a:prstGeom>
          <a:ln w="12700">
            <a:solidFill>
              <a:srgbClr val="000000">
                <a:alpha val="20000"/>
              </a:srgbClr>
            </a:solidFill>
            <a:prstDash val="sysDash"/>
            <a:miter/>
            <a:headEnd type="oval"/>
          </a:ln>
        </p:spPr>
        <p:txBody>
          <a:bodyPr lIns="45719" rIns="45719"/>
          <a:lstStyle/>
          <a:p>
            <a:pPr/>
          </a:p>
        </p:txBody>
      </p:sp>
      <p:sp>
        <p:nvSpPr>
          <p:cNvPr id="5690" name="TextBox 58"/>
          <p:cNvSpPr txBox="1"/>
          <p:nvPr/>
        </p:nvSpPr>
        <p:spPr>
          <a:xfrm>
            <a:off x="9949157" y="1921816"/>
            <a:ext cx="1424964" cy="5444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Male air bring is Signs first . Creepiest god air fish land. </a:t>
            </a:r>
          </a:p>
        </p:txBody>
      </p:sp>
      <p:sp>
        <p:nvSpPr>
          <p:cNvPr id="5691" name="TextBox 59"/>
          <p:cNvSpPr txBox="1"/>
          <p:nvPr/>
        </p:nvSpPr>
        <p:spPr>
          <a:xfrm>
            <a:off x="9199879" y="1940947"/>
            <a:ext cx="67175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lvl1pPr>
          </a:lstStyle>
          <a:p>
            <a:pPr/>
            <a:r>
              <a:t>18%</a:t>
            </a:r>
          </a:p>
        </p:txBody>
      </p:sp>
      <p:sp>
        <p:nvSpPr>
          <p:cNvPr id="5692" name="TextBox 60"/>
          <p:cNvSpPr txBox="1"/>
          <p:nvPr/>
        </p:nvSpPr>
        <p:spPr>
          <a:xfrm>
            <a:off x="9949157" y="2856537"/>
            <a:ext cx="1424964"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Air bring is Signs first. Creepiest god air fish.</a:t>
            </a:r>
          </a:p>
        </p:txBody>
      </p:sp>
      <p:sp>
        <p:nvSpPr>
          <p:cNvPr id="5693" name="TextBox 61"/>
          <p:cNvSpPr txBox="1"/>
          <p:nvPr/>
        </p:nvSpPr>
        <p:spPr>
          <a:xfrm>
            <a:off x="9199879" y="2835027"/>
            <a:ext cx="67175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lvl1pPr>
          </a:lstStyle>
          <a:p>
            <a:pPr/>
            <a:r>
              <a:t>83%</a:t>
            </a:r>
          </a:p>
        </p:txBody>
      </p:sp>
      <p:sp>
        <p:nvSpPr>
          <p:cNvPr id="5694" name="TextBox 62"/>
          <p:cNvSpPr txBox="1"/>
          <p:nvPr/>
        </p:nvSpPr>
        <p:spPr>
          <a:xfrm>
            <a:off x="9949157" y="3567736"/>
            <a:ext cx="1424964" cy="5444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Male air bring is Signs first . Creepiest god air fish land. </a:t>
            </a:r>
          </a:p>
        </p:txBody>
      </p:sp>
      <p:sp>
        <p:nvSpPr>
          <p:cNvPr id="5695" name="TextBox 63"/>
          <p:cNvSpPr txBox="1"/>
          <p:nvPr/>
        </p:nvSpPr>
        <p:spPr>
          <a:xfrm>
            <a:off x="9199879" y="3586867"/>
            <a:ext cx="67175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lvl1pPr>
          </a:lstStyle>
          <a:p>
            <a:pPr/>
            <a:r>
              <a:t>8%</a:t>
            </a:r>
          </a:p>
        </p:txBody>
      </p:sp>
      <p:sp>
        <p:nvSpPr>
          <p:cNvPr id="5696" name="TextBox 64"/>
          <p:cNvSpPr txBox="1"/>
          <p:nvPr/>
        </p:nvSpPr>
        <p:spPr>
          <a:xfrm>
            <a:off x="9949157" y="4309417"/>
            <a:ext cx="1424964"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Signs first . Creepiest god air fish land. </a:t>
            </a:r>
          </a:p>
        </p:txBody>
      </p:sp>
      <p:sp>
        <p:nvSpPr>
          <p:cNvPr id="5697" name="TextBox 65"/>
          <p:cNvSpPr txBox="1"/>
          <p:nvPr/>
        </p:nvSpPr>
        <p:spPr>
          <a:xfrm>
            <a:off x="9199879" y="4287908"/>
            <a:ext cx="67175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lvl1pPr>
          </a:lstStyle>
          <a:p>
            <a:pPr/>
            <a:r>
              <a:t>3%</a:t>
            </a:r>
          </a:p>
        </p:txBody>
      </p:sp>
      <p:sp>
        <p:nvSpPr>
          <p:cNvPr id="5698" name="TextBox 66"/>
          <p:cNvSpPr txBox="1"/>
          <p:nvPr/>
        </p:nvSpPr>
        <p:spPr>
          <a:xfrm>
            <a:off x="2505794" y="2113668"/>
            <a:ext cx="67175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000"/>
            </a:lvl1pPr>
          </a:lstStyle>
          <a:p>
            <a:pPr/>
            <a:r>
              <a:t>18%</a:t>
            </a:r>
          </a:p>
        </p:txBody>
      </p:sp>
      <p:sp>
        <p:nvSpPr>
          <p:cNvPr id="5699" name="TextBox 67"/>
          <p:cNvSpPr txBox="1"/>
          <p:nvPr/>
        </p:nvSpPr>
        <p:spPr>
          <a:xfrm>
            <a:off x="2505794" y="3292228"/>
            <a:ext cx="67175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000"/>
            </a:lvl1pPr>
          </a:lstStyle>
          <a:p>
            <a:pPr/>
            <a:r>
              <a:t>83%</a:t>
            </a:r>
          </a:p>
        </p:txBody>
      </p:sp>
      <p:sp>
        <p:nvSpPr>
          <p:cNvPr id="5700" name="TextBox 68"/>
          <p:cNvSpPr txBox="1"/>
          <p:nvPr/>
        </p:nvSpPr>
        <p:spPr>
          <a:xfrm>
            <a:off x="2505794" y="4336779"/>
            <a:ext cx="67175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000"/>
            </a:lvl1pPr>
          </a:lstStyle>
          <a:p>
            <a:pPr/>
            <a:r>
              <a:t>8%</a:t>
            </a:r>
          </a:p>
        </p:txBody>
      </p:sp>
      <p:sp>
        <p:nvSpPr>
          <p:cNvPr id="5701" name="TextBox 69"/>
          <p:cNvSpPr txBox="1"/>
          <p:nvPr/>
        </p:nvSpPr>
        <p:spPr>
          <a:xfrm>
            <a:off x="2505794" y="5072998"/>
            <a:ext cx="67175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000"/>
            </a:lvl1pPr>
          </a:lstStyle>
          <a:p>
            <a:pPr/>
            <a:r>
              <a:t>3%</a:t>
            </a:r>
          </a:p>
        </p:txBody>
      </p:sp>
      <p:sp>
        <p:nvSpPr>
          <p:cNvPr id="5702" name="TextBox 70"/>
          <p:cNvSpPr txBox="1"/>
          <p:nvPr/>
        </p:nvSpPr>
        <p:spPr>
          <a:xfrm>
            <a:off x="1079128" y="2064059"/>
            <a:ext cx="1424965" cy="5444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sz="900">
                <a:solidFill>
                  <a:srgbClr val="7D8287"/>
                </a:solidFill>
              </a:defRPr>
            </a:lvl1pPr>
          </a:lstStyle>
          <a:p>
            <a:pPr/>
            <a:r>
              <a:t>Male air bring is Signs first . Creepiest god air fish land. </a:t>
            </a:r>
          </a:p>
        </p:txBody>
      </p:sp>
      <p:sp>
        <p:nvSpPr>
          <p:cNvPr id="5703" name="TextBox 71"/>
          <p:cNvSpPr txBox="1"/>
          <p:nvPr/>
        </p:nvSpPr>
        <p:spPr>
          <a:xfrm>
            <a:off x="1079128" y="3296561"/>
            <a:ext cx="1424965"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sz="900">
                <a:solidFill>
                  <a:srgbClr val="7D8287"/>
                </a:solidFill>
              </a:defRPr>
            </a:lvl1pPr>
          </a:lstStyle>
          <a:p>
            <a:pPr/>
            <a:r>
              <a:t>Air bring is Signs first. Creepiest god air fish.</a:t>
            </a:r>
          </a:p>
        </p:txBody>
      </p:sp>
      <p:sp>
        <p:nvSpPr>
          <p:cNvPr id="5704" name="TextBox 72"/>
          <p:cNvSpPr txBox="1"/>
          <p:nvPr/>
        </p:nvSpPr>
        <p:spPr>
          <a:xfrm>
            <a:off x="1079128" y="4313728"/>
            <a:ext cx="1424965" cy="5444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sz="900">
                <a:solidFill>
                  <a:srgbClr val="7D8287"/>
                </a:solidFill>
              </a:defRPr>
            </a:lvl1pPr>
          </a:lstStyle>
          <a:p>
            <a:pPr/>
            <a:r>
              <a:t>Male air bring is Signs first . Creepiest god air fish land. </a:t>
            </a:r>
          </a:p>
        </p:txBody>
      </p:sp>
      <p:sp>
        <p:nvSpPr>
          <p:cNvPr id="5705" name="TextBox 73"/>
          <p:cNvSpPr txBox="1"/>
          <p:nvPr/>
        </p:nvSpPr>
        <p:spPr>
          <a:xfrm>
            <a:off x="1079128" y="5055408"/>
            <a:ext cx="1424965"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sz="900">
                <a:solidFill>
                  <a:srgbClr val="7D8287"/>
                </a:solidFill>
              </a:defRPr>
            </a:lvl1pPr>
          </a:lstStyle>
          <a:p>
            <a:pPr/>
            <a:r>
              <a:t>Signs first . Creepiest god air fish land. </a:t>
            </a:r>
          </a:p>
        </p:txBody>
      </p:sp>
    </p:spTree>
  </p:cSld>
  <p:clrMapOvr>
    <a:masterClrMapping/>
  </p:clrMapOvr>
  <mc:AlternateContent xmlns:mc="http://schemas.openxmlformats.org/markup-compatibility/2006">
    <mc:Choice xmlns:p14="http://schemas.microsoft.com/office/powerpoint/2010/main" Requires="p14">
      <p:transition spd="med" advClick="1" p14:dur="1000">
        <p:pull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5701"/>
                                        </p:tgtEl>
                                        <p:attrNameLst>
                                          <p:attrName>style.visibility</p:attrName>
                                        </p:attrNameLst>
                                      </p:cBhvr>
                                      <p:to>
                                        <p:strVal val="visible"/>
                                      </p:to>
                                    </p:set>
                                    <p:animEffect filter="dissolve" transition="in">
                                      <p:cBhvr>
                                        <p:cTn id="7" dur="500"/>
                                        <p:tgtEl>
                                          <p:spTgt spid="5701"/>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5705"/>
                                        </p:tgtEl>
                                        <p:attrNameLst>
                                          <p:attrName>style.visibility</p:attrName>
                                        </p:attrNameLst>
                                      </p:cBhvr>
                                      <p:to>
                                        <p:strVal val="visible"/>
                                      </p:to>
                                    </p:set>
                                    <p:animEffect filter="dissolve" transition="in">
                                      <p:cBhvr>
                                        <p:cTn id="11" dur="500"/>
                                        <p:tgtEl>
                                          <p:spTgt spid="5705"/>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5685"/>
                                        </p:tgtEl>
                                        <p:attrNameLst>
                                          <p:attrName>style.visibility</p:attrName>
                                        </p:attrNameLst>
                                      </p:cBhvr>
                                      <p:to>
                                        <p:strVal val="visible"/>
                                      </p:to>
                                    </p:set>
                                    <p:animEffect filter="dissolve" transition="in">
                                      <p:cBhvr>
                                        <p:cTn id="15" dur="500"/>
                                        <p:tgtEl>
                                          <p:spTgt spid="5685"/>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5645"/>
                                        </p:tgtEl>
                                        <p:attrNameLst>
                                          <p:attrName>style.visibility</p:attrName>
                                        </p:attrNameLst>
                                      </p:cBhvr>
                                      <p:to>
                                        <p:strVal val="visible"/>
                                      </p:to>
                                    </p:set>
                                    <p:animEffect filter="dissolve" transition="in">
                                      <p:cBhvr>
                                        <p:cTn id="19" dur="500"/>
                                        <p:tgtEl>
                                          <p:spTgt spid="5645"/>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5680"/>
                                        </p:tgtEl>
                                        <p:attrNameLst>
                                          <p:attrName>style.visibility</p:attrName>
                                        </p:attrNameLst>
                                      </p:cBhvr>
                                      <p:to>
                                        <p:strVal val="visible"/>
                                      </p:to>
                                    </p:set>
                                    <p:animEffect filter="dissolve" transition="in">
                                      <p:cBhvr>
                                        <p:cTn id="23" dur="500"/>
                                        <p:tgtEl>
                                          <p:spTgt spid="5680"/>
                                        </p:tgtEl>
                                      </p:cBhvr>
                                    </p:animEffect>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16" presetID="23" grpId="6" fill="hold">
                                  <p:stCondLst>
                                    <p:cond delay="0"/>
                                  </p:stCondLst>
                                  <p:iterate type="el" backwards="0">
                                    <p:tmAbs val="0"/>
                                  </p:iterate>
                                  <p:childTnLst>
                                    <p:set>
                                      <p:cBhvr>
                                        <p:cTn id="27" fill="hold"/>
                                        <p:tgtEl>
                                          <p:spTgt spid="5700"/>
                                        </p:tgtEl>
                                        <p:attrNameLst>
                                          <p:attrName>style.visibility</p:attrName>
                                        </p:attrNameLst>
                                      </p:cBhvr>
                                      <p:to>
                                        <p:strVal val="visible"/>
                                      </p:to>
                                    </p:set>
                                    <p:anim calcmode="lin" valueType="num">
                                      <p:cBhvr>
                                        <p:cTn id="28" dur="500" fill="hold"/>
                                        <p:tgtEl>
                                          <p:spTgt spid="5700"/>
                                        </p:tgtEl>
                                        <p:attrNameLst>
                                          <p:attrName>ppt_w</p:attrName>
                                        </p:attrNameLst>
                                      </p:cBhvr>
                                      <p:tavLst>
                                        <p:tav tm="0">
                                          <p:val>
                                            <p:fltVal val="0"/>
                                          </p:val>
                                        </p:tav>
                                        <p:tav tm="100000">
                                          <p:val>
                                            <p:strVal val="#ppt_w"/>
                                          </p:val>
                                        </p:tav>
                                      </p:tavLst>
                                    </p:anim>
                                    <p:anim calcmode="lin" valueType="num">
                                      <p:cBhvr>
                                        <p:cTn id="29" dur="500" fill="hold"/>
                                        <p:tgtEl>
                                          <p:spTgt spid="5700"/>
                                        </p:tgtEl>
                                        <p:attrNameLst>
                                          <p:attrName>ppt_h</p:attrName>
                                        </p:attrNameLst>
                                      </p:cBhvr>
                                      <p:tavLst>
                                        <p:tav tm="0">
                                          <p:val>
                                            <p:fltVal val="0"/>
                                          </p:val>
                                        </p:tav>
                                        <p:tav tm="100000">
                                          <p:val>
                                            <p:strVal val="#ppt_h"/>
                                          </p:val>
                                        </p:tav>
                                      </p:tavLst>
                                    </p:anim>
                                  </p:childTnLst>
                                </p:cTn>
                              </p:par>
                            </p:childTnLst>
                          </p:cTn>
                        </p:par>
                        <p:par>
                          <p:cTn id="30" fill="hold">
                            <p:stCondLst>
                              <p:cond delay="500"/>
                            </p:stCondLst>
                            <p:childTnLst>
                              <p:par>
                                <p:cTn id="31" presetClass="entr" nodeType="afterEffect" presetSubtype="16" presetID="23" grpId="7" fill="hold">
                                  <p:stCondLst>
                                    <p:cond delay="0"/>
                                  </p:stCondLst>
                                  <p:iterate type="el" backwards="0">
                                    <p:tmAbs val="0"/>
                                  </p:iterate>
                                  <p:childTnLst>
                                    <p:set>
                                      <p:cBhvr>
                                        <p:cTn id="32" fill="hold"/>
                                        <p:tgtEl>
                                          <p:spTgt spid="5704"/>
                                        </p:tgtEl>
                                        <p:attrNameLst>
                                          <p:attrName>style.visibility</p:attrName>
                                        </p:attrNameLst>
                                      </p:cBhvr>
                                      <p:to>
                                        <p:strVal val="visible"/>
                                      </p:to>
                                    </p:set>
                                    <p:anim calcmode="lin" valueType="num">
                                      <p:cBhvr>
                                        <p:cTn id="33" dur="500" fill="hold"/>
                                        <p:tgtEl>
                                          <p:spTgt spid="5704"/>
                                        </p:tgtEl>
                                        <p:attrNameLst>
                                          <p:attrName>ppt_w</p:attrName>
                                        </p:attrNameLst>
                                      </p:cBhvr>
                                      <p:tavLst>
                                        <p:tav tm="0">
                                          <p:val>
                                            <p:fltVal val="0"/>
                                          </p:val>
                                        </p:tav>
                                        <p:tav tm="100000">
                                          <p:val>
                                            <p:strVal val="#ppt_w"/>
                                          </p:val>
                                        </p:tav>
                                      </p:tavLst>
                                    </p:anim>
                                    <p:anim calcmode="lin" valueType="num">
                                      <p:cBhvr>
                                        <p:cTn id="34" dur="500" fill="hold"/>
                                        <p:tgtEl>
                                          <p:spTgt spid="5704"/>
                                        </p:tgtEl>
                                        <p:attrNameLst>
                                          <p:attrName>ppt_h</p:attrName>
                                        </p:attrNameLst>
                                      </p:cBhvr>
                                      <p:tavLst>
                                        <p:tav tm="0">
                                          <p:val>
                                            <p:fltVal val="0"/>
                                          </p:val>
                                        </p:tav>
                                        <p:tav tm="100000">
                                          <p:val>
                                            <p:strVal val="#ppt_h"/>
                                          </p:val>
                                        </p:tav>
                                      </p:tavLst>
                                    </p:anim>
                                  </p:childTnLst>
                                </p:cTn>
                              </p:par>
                            </p:childTnLst>
                          </p:cTn>
                        </p:par>
                        <p:par>
                          <p:cTn id="35" fill="hold">
                            <p:stCondLst>
                              <p:cond delay="1000"/>
                            </p:stCondLst>
                            <p:childTnLst>
                              <p:par>
                                <p:cTn id="36" presetClass="entr" nodeType="afterEffect" presetSubtype="16" presetID="23" grpId="8" fill="hold">
                                  <p:stCondLst>
                                    <p:cond delay="0"/>
                                  </p:stCondLst>
                                  <p:iterate type="el" backwards="0">
                                    <p:tmAbs val="0"/>
                                  </p:iterate>
                                  <p:childTnLst>
                                    <p:set>
                                      <p:cBhvr>
                                        <p:cTn id="37" fill="hold"/>
                                        <p:tgtEl>
                                          <p:spTgt spid="5684"/>
                                        </p:tgtEl>
                                        <p:attrNameLst>
                                          <p:attrName>style.visibility</p:attrName>
                                        </p:attrNameLst>
                                      </p:cBhvr>
                                      <p:to>
                                        <p:strVal val="visible"/>
                                      </p:to>
                                    </p:set>
                                    <p:anim calcmode="lin" valueType="num">
                                      <p:cBhvr>
                                        <p:cTn id="38" dur="500" fill="hold"/>
                                        <p:tgtEl>
                                          <p:spTgt spid="5684"/>
                                        </p:tgtEl>
                                        <p:attrNameLst>
                                          <p:attrName>ppt_w</p:attrName>
                                        </p:attrNameLst>
                                      </p:cBhvr>
                                      <p:tavLst>
                                        <p:tav tm="0">
                                          <p:val>
                                            <p:fltVal val="0"/>
                                          </p:val>
                                        </p:tav>
                                        <p:tav tm="100000">
                                          <p:val>
                                            <p:strVal val="#ppt_w"/>
                                          </p:val>
                                        </p:tav>
                                      </p:tavLst>
                                    </p:anim>
                                    <p:anim calcmode="lin" valueType="num">
                                      <p:cBhvr>
                                        <p:cTn id="39" dur="500" fill="hold"/>
                                        <p:tgtEl>
                                          <p:spTgt spid="5684"/>
                                        </p:tgtEl>
                                        <p:attrNameLst>
                                          <p:attrName>ppt_h</p:attrName>
                                        </p:attrNameLst>
                                      </p:cBhvr>
                                      <p:tavLst>
                                        <p:tav tm="0">
                                          <p:val>
                                            <p:fltVal val="0"/>
                                          </p:val>
                                        </p:tav>
                                        <p:tav tm="100000">
                                          <p:val>
                                            <p:strVal val="#ppt_h"/>
                                          </p:val>
                                        </p:tav>
                                      </p:tavLst>
                                    </p:anim>
                                  </p:childTnLst>
                                </p:cTn>
                              </p:par>
                            </p:childTnLst>
                          </p:cTn>
                        </p:par>
                        <p:par>
                          <p:cTn id="40" fill="hold">
                            <p:stCondLst>
                              <p:cond delay="1500"/>
                            </p:stCondLst>
                            <p:childTnLst>
                              <p:par>
                                <p:cTn id="41" presetClass="entr" nodeType="afterEffect" presetSubtype="16" presetID="23" grpId="9" fill="hold">
                                  <p:stCondLst>
                                    <p:cond delay="0"/>
                                  </p:stCondLst>
                                  <p:iterate type="el" backwards="0">
                                    <p:tmAbs val="0"/>
                                  </p:iterate>
                                  <p:childTnLst>
                                    <p:set>
                                      <p:cBhvr>
                                        <p:cTn id="42" fill="hold"/>
                                        <p:tgtEl>
                                          <p:spTgt spid="5663"/>
                                        </p:tgtEl>
                                        <p:attrNameLst>
                                          <p:attrName>style.visibility</p:attrName>
                                        </p:attrNameLst>
                                      </p:cBhvr>
                                      <p:to>
                                        <p:strVal val="visible"/>
                                      </p:to>
                                    </p:set>
                                    <p:anim calcmode="lin" valueType="num">
                                      <p:cBhvr>
                                        <p:cTn id="43" dur="500" fill="hold"/>
                                        <p:tgtEl>
                                          <p:spTgt spid="5663"/>
                                        </p:tgtEl>
                                        <p:attrNameLst>
                                          <p:attrName>ppt_w</p:attrName>
                                        </p:attrNameLst>
                                      </p:cBhvr>
                                      <p:tavLst>
                                        <p:tav tm="0">
                                          <p:val>
                                            <p:fltVal val="0"/>
                                          </p:val>
                                        </p:tav>
                                        <p:tav tm="100000">
                                          <p:val>
                                            <p:strVal val="#ppt_w"/>
                                          </p:val>
                                        </p:tav>
                                      </p:tavLst>
                                    </p:anim>
                                    <p:anim calcmode="lin" valueType="num">
                                      <p:cBhvr>
                                        <p:cTn id="44" dur="500" fill="hold"/>
                                        <p:tgtEl>
                                          <p:spTgt spid="5663"/>
                                        </p:tgtEl>
                                        <p:attrNameLst>
                                          <p:attrName>ppt_h</p:attrName>
                                        </p:attrNameLst>
                                      </p:cBhvr>
                                      <p:tavLst>
                                        <p:tav tm="0">
                                          <p:val>
                                            <p:fltVal val="0"/>
                                          </p:val>
                                        </p:tav>
                                        <p:tav tm="100000">
                                          <p:val>
                                            <p:strVal val="#ppt_h"/>
                                          </p:val>
                                        </p:tav>
                                      </p:tavLst>
                                    </p:anim>
                                  </p:childTnLst>
                                </p:cTn>
                              </p:par>
                            </p:childTnLst>
                          </p:cTn>
                        </p:par>
                        <p:par>
                          <p:cTn id="45" fill="hold">
                            <p:stCondLst>
                              <p:cond delay="2000"/>
                            </p:stCondLst>
                            <p:childTnLst>
                              <p:par>
                                <p:cTn id="46" presetClass="entr" nodeType="afterEffect" presetSubtype="16" presetID="23" grpId="10" fill="hold">
                                  <p:stCondLst>
                                    <p:cond delay="0"/>
                                  </p:stCondLst>
                                  <p:iterate type="el" backwards="0">
                                    <p:tmAbs val="0"/>
                                  </p:iterate>
                                  <p:childTnLst>
                                    <p:set>
                                      <p:cBhvr>
                                        <p:cTn id="47" fill="hold"/>
                                        <p:tgtEl>
                                          <p:spTgt spid="5676"/>
                                        </p:tgtEl>
                                        <p:attrNameLst>
                                          <p:attrName>style.visibility</p:attrName>
                                        </p:attrNameLst>
                                      </p:cBhvr>
                                      <p:to>
                                        <p:strVal val="visible"/>
                                      </p:to>
                                    </p:set>
                                    <p:anim calcmode="lin" valueType="num">
                                      <p:cBhvr>
                                        <p:cTn id="48" dur="500" fill="hold"/>
                                        <p:tgtEl>
                                          <p:spTgt spid="5676"/>
                                        </p:tgtEl>
                                        <p:attrNameLst>
                                          <p:attrName>ppt_w</p:attrName>
                                        </p:attrNameLst>
                                      </p:cBhvr>
                                      <p:tavLst>
                                        <p:tav tm="0">
                                          <p:val>
                                            <p:fltVal val="0"/>
                                          </p:val>
                                        </p:tav>
                                        <p:tav tm="100000">
                                          <p:val>
                                            <p:strVal val="#ppt_w"/>
                                          </p:val>
                                        </p:tav>
                                      </p:tavLst>
                                    </p:anim>
                                    <p:anim calcmode="lin" valueType="num">
                                      <p:cBhvr>
                                        <p:cTn id="49" dur="500" fill="hold"/>
                                        <p:tgtEl>
                                          <p:spTgt spid="5676"/>
                                        </p:tgtEl>
                                        <p:attrNameLst>
                                          <p:attrName>ppt_h</p:attrName>
                                        </p:attrNameLst>
                                      </p:cBhvr>
                                      <p:tavLst>
                                        <p:tav tm="0">
                                          <p:val>
                                            <p:fltVal val="0"/>
                                          </p:val>
                                        </p:tav>
                                        <p:tav tm="100000">
                                          <p:val>
                                            <p:strVal val="#ppt_h"/>
                                          </p:val>
                                        </p:tav>
                                      </p:tavLst>
                                    </p:anim>
                                  </p:childTnLst>
                                </p:cTn>
                              </p:par>
                            </p:childTnLst>
                          </p:cTn>
                        </p:par>
                      </p:childTnLst>
                    </p:cTn>
                  </p:par>
                  <p:par>
                    <p:cTn id="50" fill="hold">
                      <p:stCondLst>
                        <p:cond delay="indefinite"/>
                      </p:stCondLst>
                      <p:childTnLst>
                        <p:par>
                          <p:cTn id="51" fill="hold">
                            <p:stCondLst>
                              <p:cond delay="0"/>
                            </p:stCondLst>
                            <p:childTnLst>
                              <p:par>
                                <p:cTn id="52" presetClass="entr" nodeType="clickEffect" presetID="9" grpId="11" fill="hold">
                                  <p:stCondLst>
                                    <p:cond delay="0"/>
                                  </p:stCondLst>
                                  <p:iterate type="el" backwards="0">
                                    <p:tmAbs val="0"/>
                                  </p:iterate>
                                  <p:childTnLst>
                                    <p:set>
                                      <p:cBhvr>
                                        <p:cTn id="53" fill="hold"/>
                                        <p:tgtEl>
                                          <p:spTgt spid="5699"/>
                                        </p:tgtEl>
                                        <p:attrNameLst>
                                          <p:attrName>style.visibility</p:attrName>
                                        </p:attrNameLst>
                                      </p:cBhvr>
                                      <p:to>
                                        <p:strVal val="visible"/>
                                      </p:to>
                                    </p:set>
                                    <p:animEffect filter="dissolve" transition="in">
                                      <p:cBhvr>
                                        <p:cTn id="54" dur="500"/>
                                        <p:tgtEl>
                                          <p:spTgt spid="5699"/>
                                        </p:tgtEl>
                                      </p:cBhvr>
                                    </p:animEffect>
                                  </p:childTnLst>
                                </p:cTn>
                              </p:par>
                            </p:childTnLst>
                          </p:cTn>
                        </p:par>
                        <p:par>
                          <p:cTn id="55" fill="hold">
                            <p:stCondLst>
                              <p:cond delay="500"/>
                            </p:stCondLst>
                            <p:childTnLst>
                              <p:par>
                                <p:cTn id="56" presetClass="entr" nodeType="afterEffect" presetID="9" grpId="12" fill="hold">
                                  <p:stCondLst>
                                    <p:cond delay="0"/>
                                  </p:stCondLst>
                                  <p:iterate type="el" backwards="0">
                                    <p:tmAbs val="0"/>
                                  </p:iterate>
                                  <p:childTnLst>
                                    <p:set>
                                      <p:cBhvr>
                                        <p:cTn id="57" fill="hold"/>
                                        <p:tgtEl>
                                          <p:spTgt spid="5703"/>
                                        </p:tgtEl>
                                        <p:attrNameLst>
                                          <p:attrName>style.visibility</p:attrName>
                                        </p:attrNameLst>
                                      </p:cBhvr>
                                      <p:to>
                                        <p:strVal val="visible"/>
                                      </p:to>
                                    </p:set>
                                    <p:animEffect filter="dissolve" transition="in">
                                      <p:cBhvr>
                                        <p:cTn id="58" dur="500"/>
                                        <p:tgtEl>
                                          <p:spTgt spid="5703"/>
                                        </p:tgtEl>
                                      </p:cBhvr>
                                    </p:animEffect>
                                  </p:childTnLst>
                                </p:cTn>
                              </p:par>
                            </p:childTnLst>
                          </p:cTn>
                        </p:par>
                        <p:par>
                          <p:cTn id="59" fill="hold">
                            <p:stCondLst>
                              <p:cond delay="1000"/>
                            </p:stCondLst>
                            <p:childTnLst>
                              <p:par>
                                <p:cTn id="60" presetClass="entr" nodeType="afterEffect" presetID="9" grpId="13" fill="hold">
                                  <p:stCondLst>
                                    <p:cond delay="0"/>
                                  </p:stCondLst>
                                  <p:iterate type="el" backwards="0">
                                    <p:tmAbs val="0"/>
                                  </p:iterate>
                                  <p:childTnLst>
                                    <p:set>
                                      <p:cBhvr>
                                        <p:cTn id="61" fill="hold"/>
                                        <p:tgtEl>
                                          <p:spTgt spid="5683"/>
                                        </p:tgtEl>
                                        <p:attrNameLst>
                                          <p:attrName>style.visibility</p:attrName>
                                        </p:attrNameLst>
                                      </p:cBhvr>
                                      <p:to>
                                        <p:strVal val="visible"/>
                                      </p:to>
                                    </p:set>
                                    <p:animEffect filter="dissolve" transition="in">
                                      <p:cBhvr>
                                        <p:cTn id="62" dur="500"/>
                                        <p:tgtEl>
                                          <p:spTgt spid="5683"/>
                                        </p:tgtEl>
                                      </p:cBhvr>
                                    </p:animEffect>
                                  </p:childTnLst>
                                </p:cTn>
                              </p:par>
                            </p:childTnLst>
                          </p:cTn>
                        </p:par>
                        <p:par>
                          <p:cTn id="63" fill="hold">
                            <p:stCondLst>
                              <p:cond delay="1500"/>
                            </p:stCondLst>
                            <p:childTnLst>
                              <p:par>
                                <p:cTn id="64" presetClass="entr" nodeType="afterEffect" presetID="9" grpId="14" fill="hold">
                                  <p:stCondLst>
                                    <p:cond delay="0"/>
                                  </p:stCondLst>
                                  <p:iterate type="el" backwards="0">
                                    <p:tmAbs val="0"/>
                                  </p:iterate>
                                  <p:childTnLst>
                                    <p:set>
                                      <p:cBhvr>
                                        <p:cTn id="65" fill="hold"/>
                                        <p:tgtEl>
                                          <p:spTgt spid="5660"/>
                                        </p:tgtEl>
                                        <p:attrNameLst>
                                          <p:attrName>style.visibility</p:attrName>
                                        </p:attrNameLst>
                                      </p:cBhvr>
                                      <p:to>
                                        <p:strVal val="visible"/>
                                      </p:to>
                                    </p:set>
                                    <p:animEffect filter="dissolve" transition="in">
                                      <p:cBhvr>
                                        <p:cTn id="66" dur="500"/>
                                        <p:tgtEl>
                                          <p:spTgt spid="5660"/>
                                        </p:tgtEl>
                                      </p:cBhvr>
                                    </p:animEffect>
                                  </p:childTnLst>
                                </p:cTn>
                              </p:par>
                            </p:childTnLst>
                          </p:cTn>
                        </p:par>
                        <p:par>
                          <p:cTn id="67" fill="hold">
                            <p:stCondLst>
                              <p:cond delay="2000"/>
                            </p:stCondLst>
                            <p:childTnLst>
                              <p:par>
                                <p:cTn id="68" presetClass="entr" nodeType="afterEffect" presetID="9" grpId="15" fill="hold">
                                  <p:stCondLst>
                                    <p:cond delay="0"/>
                                  </p:stCondLst>
                                  <p:iterate type="el" backwards="0">
                                    <p:tmAbs val="0"/>
                                  </p:iterate>
                                  <p:childTnLst>
                                    <p:set>
                                      <p:cBhvr>
                                        <p:cTn id="69" fill="hold"/>
                                        <p:tgtEl>
                                          <p:spTgt spid="5681"/>
                                        </p:tgtEl>
                                        <p:attrNameLst>
                                          <p:attrName>style.visibility</p:attrName>
                                        </p:attrNameLst>
                                      </p:cBhvr>
                                      <p:to>
                                        <p:strVal val="visible"/>
                                      </p:to>
                                    </p:set>
                                    <p:animEffect filter="dissolve" transition="in">
                                      <p:cBhvr>
                                        <p:cTn id="70" dur="500"/>
                                        <p:tgtEl>
                                          <p:spTgt spid="5681"/>
                                        </p:tgtEl>
                                      </p:cBhvr>
                                    </p:animEffect>
                                  </p:childTnLst>
                                </p:cTn>
                              </p:par>
                            </p:childTnLst>
                          </p:cTn>
                        </p:par>
                      </p:childTnLst>
                    </p:cTn>
                  </p:par>
                  <p:par>
                    <p:cTn id="71" fill="hold">
                      <p:stCondLst>
                        <p:cond delay="indefinite"/>
                      </p:stCondLst>
                      <p:childTnLst>
                        <p:par>
                          <p:cTn id="72" fill="hold">
                            <p:stCondLst>
                              <p:cond delay="0"/>
                            </p:stCondLst>
                            <p:childTnLst>
                              <p:par>
                                <p:cTn id="73" presetClass="entr" nodeType="clickEffect" presetSubtype="2" presetID="2" grpId="16" fill="hold">
                                  <p:stCondLst>
                                    <p:cond delay="0"/>
                                  </p:stCondLst>
                                  <p:iterate type="el" backwards="0">
                                    <p:tmAbs val="0"/>
                                  </p:iterate>
                                  <p:childTnLst>
                                    <p:set>
                                      <p:cBhvr>
                                        <p:cTn id="74" fill="hold"/>
                                        <p:tgtEl>
                                          <p:spTgt spid="5678"/>
                                        </p:tgtEl>
                                        <p:attrNameLst>
                                          <p:attrName>style.visibility</p:attrName>
                                        </p:attrNameLst>
                                      </p:cBhvr>
                                      <p:to>
                                        <p:strVal val="visible"/>
                                      </p:to>
                                    </p:set>
                                    <p:anim calcmode="lin" valueType="num">
                                      <p:cBhvr>
                                        <p:cTn id="75" dur="500" fill="hold"/>
                                        <p:tgtEl>
                                          <p:spTgt spid="5678"/>
                                        </p:tgtEl>
                                        <p:attrNameLst>
                                          <p:attrName>ppt_x</p:attrName>
                                        </p:attrNameLst>
                                      </p:cBhvr>
                                      <p:tavLst>
                                        <p:tav tm="0">
                                          <p:val>
                                            <p:strVal val="1+#ppt_w/2"/>
                                          </p:val>
                                        </p:tav>
                                        <p:tav tm="100000">
                                          <p:val>
                                            <p:strVal val="#ppt_x"/>
                                          </p:val>
                                        </p:tav>
                                      </p:tavLst>
                                    </p:anim>
                                    <p:anim calcmode="lin" valueType="num">
                                      <p:cBhvr>
                                        <p:cTn id="76" dur="500" fill="hold"/>
                                        <p:tgtEl>
                                          <p:spTgt spid="5678"/>
                                        </p:tgtEl>
                                        <p:attrNameLst>
                                          <p:attrName>ppt_y</p:attrName>
                                        </p:attrNameLst>
                                      </p:cBhvr>
                                      <p:tavLst>
                                        <p:tav tm="0">
                                          <p:val>
                                            <p:strVal val="#ppt_y"/>
                                          </p:val>
                                        </p:tav>
                                        <p:tav tm="100000">
                                          <p:val>
                                            <p:strVal val="#ppt_y"/>
                                          </p:val>
                                        </p:tav>
                                      </p:tavLst>
                                    </p:anim>
                                  </p:childTnLst>
                                </p:cTn>
                              </p:par>
                            </p:childTnLst>
                          </p:cTn>
                        </p:par>
                        <p:par>
                          <p:cTn id="77" fill="hold">
                            <p:stCondLst>
                              <p:cond delay="500"/>
                            </p:stCondLst>
                            <p:childTnLst>
                              <p:par>
                                <p:cTn id="78" presetClass="entr" nodeType="afterEffect" presetSubtype="2" presetID="2" grpId="17" fill="hold">
                                  <p:stCondLst>
                                    <p:cond delay="0"/>
                                  </p:stCondLst>
                                  <p:iterate type="el" backwards="0">
                                    <p:tmAbs val="0"/>
                                  </p:iterate>
                                  <p:childTnLst>
                                    <p:set>
                                      <p:cBhvr>
                                        <p:cTn id="79" fill="hold"/>
                                        <p:tgtEl>
                                          <p:spTgt spid="5664"/>
                                        </p:tgtEl>
                                        <p:attrNameLst>
                                          <p:attrName>style.visibility</p:attrName>
                                        </p:attrNameLst>
                                      </p:cBhvr>
                                      <p:to>
                                        <p:strVal val="visible"/>
                                      </p:to>
                                    </p:set>
                                    <p:anim calcmode="lin" valueType="num">
                                      <p:cBhvr>
                                        <p:cTn id="80" dur="500" fill="hold"/>
                                        <p:tgtEl>
                                          <p:spTgt spid="5664"/>
                                        </p:tgtEl>
                                        <p:attrNameLst>
                                          <p:attrName>ppt_x</p:attrName>
                                        </p:attrNameLst>
                                      </p:cBhvr>
                                      <p:tavLst>
                                        <p:tav tm="0">
                                          <p:val>
                                            <p:strVal val="1+#ppt_w/2"/>
                                          </p:val>
                                        </p:tav>
                                        <p:tav tm="100000">
                                          <p:val>
                                            <p:strVal val="#ppt_x"/>
                                          </p:val>
                                        </p:tav>
                                      </p:tavLst>
                                    </p:anim>
                                    <p:anim calcmode="lin" valueType="num">
                                      <p:cBhvr>
                                        <p:cTn id="81" dur="500" fill="hold"/>
                                        <p:tgtEl>
                                          <p:spTgt spid="5664"/>
                                        </p:tgtEl>
                                        <p:attrNameLst>
                                          <p:attrName>ppt_y</p:attrName>
                                        </p:attrNameLst>
                                      </p:cBhvr>
                                      <p:tavLst>
                                        <p:tav tm="0">
                                          <p:val>
                                            <p:strVal val="#ppt_y"/>
                                          </p:val>
                                        </p:tav>
                                        <p:tav tm="100000">
                                          <p:val>
                                            <p:strVal val="#ppt_y"/>
                                          </p:val>
                                        </p:tav>
                                      </p:tavLst>
                                    </p:anim>
                                  </p:childTnLst>
                                </p:cTn>
                              </p:par>
                            </p:childTnLst>
                          </p:cTn>
                        </p:par>
                        <p:par>
                          <p:cTn id="82" fill="hold">
                            <p:stCondLst>
                              <p:cond delay="1000"/>
                            </p:stCondLst>
                            <p:childTnLst>
                              <p:par>
                                <p:cTn id="83" presetClass="entr" nodeType="afterEffect" presetSubtype="2" presetID="2" grpId="18" fill="hold">
                                  <p:stCondLst>
                                    <p:cond delay="0"/>
                                  </p:stCondLst>
                                  <p:iterate type="el" backwards="0">
                                    <p:tmAbs val="0"/>
                                  </p:iterate>
                                  <p:childTnLst>
                                    <p:set>
                                      <p:cBhvr>
                                        <p:cTn id="84" fill="hold"/>
                                        <p:tgtEl>
                                          <p:spTgt spid="5682"/>
                                        </p:tgtEl>
                                        <p:attrNameLst>
                                          <p:attrName>style.visibility</p:attrName>
                                        </p:attrNameLst>
                                      </p:cBhvr>
                                      <p:to>
                                        <p:strVal val="visible"/>
                                      </p:to>
                                    </p:set>
                                    <p:anim calcmode="lin" valueType="num">
                                      <p:cBhvr>
                                        <p:cTn id="85" dur="500" fill="hold"/>
                                        <p:tgtEl>
                                          <p:spTgt spid="5682"/>
                                        </p:tgtEl>
                                        <p:attrNameLst>
                                          <p:attrName>ppt_x</p:attrName>
                                        </p:attrNameLst>
                                      </p:cBhvr>
                                      <p:tavLst>
                                        <p:tav tm="0">
                                          <p:val>
                                            <p:strVal val="1+#ppt_w/2"/>
                                          </p:val>
                                        </p:tav>
                                        <p:tav tm="100000">
                                          <p:val>
                                            <p:strVal val="#ppt_x"/>
                                          </p:val>
                                        </p:tav>
                                      </p:tavLst>
                                    </p:anim>
                                    <p:anim calcmode="lin" valueType="num">
                                      <p:cBhvr>
                                        <p:cTn id="86" dur="500" fill="hold"/>
                                        <p:tgtEl>
                                          <p:spTgt spid="5682"/>
                                        </p:tgtEl>
                                        <p:attrNameLst>
                                          <p:attrName>ppt_y</p:attrName>
                                        </p:attrNameLst>
                                      </p:cBhvr>
                                      <p:tavLst>
                                        <p:tav tm="0">
                                          <p:val>
                                            <p:strVal val="#ppt_y"/>
                                          </p:val>
                                        </p:tav>
                                        <p:tav tm="100000">
                                          <p:val>
                                            <p:strVal val="#ppt_y"/>
                                          </p:val>
                                        </p:tav>
                                      </p:tavLst>
                                    </p:anim>
                                  </p:childTnLst>
                                </p:cTn>
                              </p:par>
                            </p:childTnLst>
                          </p:cTn>
                        </p:par>
                        <p:par>
                          <p:cTn id="87" fill="hold">
                            <p:stCondLst>
                              <p:cond delay="1500"/>
                            </p:stCondLst>
                            <p:childTnLst>
                              <p:par>
                                <p:cTn id="88" presetClass="entr" nodeType="afterEffect" presetSubtype="2" presetID="2" grpId="19" fill="hold">
                                  <p:stCondLst>
                                    <p:cond delay="0"/>
                                  </p:stCondLst>
                                  <p:iterate type="el" backwards="0">
                                    <p:tmAbs val="0"/>
                                  </p:iterate>
                                  <p:childTnLst>
                                    <p:set>
                                      <p:cBhvr>
                                        <p:cTn id="89" fill="hold"/>
                                        <p:tgtEl>
                                          <p:spTgt spid="5702"/>
                                        </p:tgtEl>
                                        <p:attrNameLst>
                                          <p:attrName>style.visibility</p:attrName>
                                        </p:attrNameLst>
                                      </p:cBhvr>
                                      <p:to>
                                        <p:strVal val="visible"/>
                                      </p:to>
                                    </p:set>
                                    <p:anim calcmode="lin" valueType="num">
                                      <p:cBhvr>
                                        <p:cTn id="90" dur="500" fill="hold"/>
                                        <p:tgtEl>
                                          <p:spTgt spid="5702"/>
                                        </p:tgtEl>
                                        <p:attrNameLst>
                                          <p:attrName>ppt_x</p:attrName>
                                        </p:attrNameLst>
                                      </p:cBhvr>
                                      <p:tavLst>
                                        <p:tav tm="0">
                                          <p:val>
                                            <p:strVal val="1+#ppt_w/2"/>
                                          </p:val>
                                        </p:tav>
                                        <p:tav tm="100000">
                                          <p:val>
                                            <p:strVal val="#ppt_x"/>
                                          </p:val>
                                        </p:tav>
                                      </p:tavLst>
                                    </p:anim>
                                    <p:anim calcmode="lin" valueType="num">
                                      <p:cBhvr>
                                        <p:cTn id="91" dur="500" fill="hold"/>
                                        <p:tgtEl>
                                          <p:spTgt spid="5702"/>
                                        </p:tgtEl>
                                        <p:attrNameLst>
                                          <p:attrName>ppt_y</p:attrName>
                                        </p:attrNameLst>
                                      </p:cBhvr>
                                      <p:tavLst>
                                        <p:tav tm="0">
                                          <p:val>
                                            <p:strVal val="#ppt_y"/>
                                          </p:val>
                                        </p:tav>
                                        <p:tav tm="100000">
                                          <p:val>
                                            <p:strVal val="#ppt_y"/>
                                          </p:val>
                                        </p:tav>
                                      </p:tavLst>
                                    </p:anim>
                                  </p:childTnLst>
                                </p:cTn>
                              </p:par>
                            </p:childTnLst>
                          </p:cTn>
                        </p:par>
                        <p:par>
                          <p:cTn id="92" fill="hold">
                            <p:stCondLst>
                              <p:cond delay="2000"/>
                            </p:stCondLst>
                            <p:childTnLst>
                              <p:par>
                                <p:cTn id="93" presetClass="entr" nodeType="afterEffect" presetSubtype="2" presetID="2" grpId="20" fill="hold">
                                  <p:stCondLst>
                                    <p:cond delay="0"/>
                                  </p:stCondLst>
                                  <p:iterate type="el" backwards="0">
                                    <p:tmAbs val="0"/>
                                  </p:iterate>
                                  <p:childTnLst>
                                    <p:set>
                                      <p:cBhvr>
                                        <p:cTn id="94" fill="hold"/>
                                        <p:tgtEl>
                                          <p:spTgt spid="5698"/>
                                        </p:tgtEl>
                                        <p:attrNameLst>
                                          <p:attrName>style.visibility</p:attrName>
                                        </p:attrNameLst>
                                      </p:cBhvr>
                                      <p:to>
                                        <p:strVal val="visible"/>
                                      </p:to>
                                    </p:set>
                                    <p:anim calcmode="lin" valueType="num">
                                      <p:cBhvr>
                                        <p:cTn id="95" dur="500" fill="hold"/>
                                        <p:tgtEl>
                                          <p:spTgt spid="5698"/>
                                        </p:tgtEl>
                                        <p:attrNameLst>
                                          <p:attrName>ppt_x</p:attrName>
                                        </p:attrNameLst>
                                      </p:cBhvr>
                                      <p:tavLst>
                                        <p:tav tm="0">
                                          <p:val>
                                            <p:strVal val="1+#ppt_w/2"/>
                                          </p:val>
                                        </p:tav>
                                        <p:tav tm="100000">
                                          <p:val>
                                            <p:strVal val="#ppt_x"/>
                                          </p:val>
                                        </p:tav>
                                      </p:tavLst>
                                    </p:anim>
                                    <p:anim calcmode="lin" valueType="num">
                                      <p:cBhvr>
                                        <p:cTn id="96" dur="500" fill="hold"/>
                                        <p:tgtEl>
                                          <p:spTgt spid="5698"/>
                                        </p:tgtEl>
                                        <p:attrNameLst>
                                          <p:attrName>ppt_y</p:attrName>
                                        </p:attrNameLst>
                                      </p:cBhvr>
                                      <p:tavLst>
                                        <p:tav tm="0">
                                          <p:val>
                                            <p:strVal val="#ppt_y"/>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Class="entr" nodeType="clickEffect" presetID="9" grpId="21" fill="hold">
                                  <p:stCondLst>
                                    <p:cond delay="0"/>
                                  </p:stCondLst>
                                  <p:iterate type="el" backwards="0">
                                    <p:tmAbs val="0"/>
                                  </p:iterate>
                                  <p:childTnLst>
                                    <p:set>
                                      <p:cBhvr>
                                        <p:cTn id="100" fill="hold"/>
                                        <p:tgtEl>
                                          <p:spTgt spid="5686"/>
                                        </p:tgtEl>
                                        <p:attrNameLst>
                                          <p:attrName>style.visibility</p:attrName>
                                        </p:attrNameLst>
                                      </p:cBhvr>
                                      <p:to>
                                        <p:strVal val="visible"/>
                                      </p:to>
                                    </p:set>
                                    <p:animEffect filter="dissolve" transition="in">
                                      <p:cBhvr>
                                        <p:cTn id="101" dur="500"/>
                                        <p:tgtEl>
                                          <p:spTgt spid="5686"/>
                                        </p:tgtEl>
                                      </p:cBhvr>
                                    </p:animEffect>
                                  </p:childTnLst>
                                </p:cTn>
                              </p:par>
                            </p:childTnLst>
                          </p:cTn>
                        </p:par>
                        <p:par>
                          <p:cTn id="102" fill="hold">
                            <p:stCondLst>
                              <p:cond delay="500"/>
                            </p:stCondLst>
                            <p:childTnLst>
                              <p:par>
                                <p:cTn id="103" presetClass="entr" nodeType="afterEffect" presetID="9" grpId="22" fill="hold">
                                  <p:stCondLst>
                                    <p:cond delay="0"/>
                                  </p:stCondLst>
                                  <p:iterate type="el" backwards="0">
                                    <p:tmAbs val="0"/>
                                  </p:iterate>
                                  <p:childTnLst>
                                    <p:set>
                                      <p:cBhvr>
                                        <p:cTn id="104" fill="hold"/>
                                        <p:tgtEl>
                                          <p:spTgt spid="5690"/>
                                        </p:tgtEl>
                                        <p:attrNameLst>
                                          <p:attrName>style.visibility</p:attrName>
                                        </p:attrNameLst>
                                      </p:cBhvr>
                                      <p:to>
                                        <p:strVal val="visible"/>
                                      </p:to>
                                    </p:set>
                                    <p:animEffect filter="dissolve" transition="in">
                                      <p:cBhvr>
                                        <p:cTn id="105" dur="500"/>
                                        <p:tgtEl>
                                          <p:spTgt spid="5690"/>
                                        </p:tgtEl>
                                      </p:cBhvr>
                                    </p:animEffect>
                                  </p:childTnLst>
                                </p:cTn>
                              </p:par>
                            </p:childTnLst>
                          </p:cTn>
                        </p:par>
                        <p:par>
                          <p:cTn id="106" fill="hold">
                            <p:stCondLst>
                              <p:cond delay="1000"/>
                            </p:stCondLst>
                            <p:childTnLst>
                              <p:par>
                                <p:cTn id="107" presetClass="entr" nodeType="afterEffect" presetID="9" grpId="23" fill="hold">
                                  <p:stCondLst>
                                    <p:cond delay="0"/>
                                  </p:stCondLst>
                                  <p:iterate type="el" backwards="0">
                                    <p:tmAbs val="0"/>
                                  </p:iterate>
                                  <p:childTnLst>
                                    <p:set>
                                      <p:cBhvr>
                                        <p:cTn id="108" fill="hold"/>
                                        <p:tgtEl>
                                          <p:spTgt spid="5691"/>
                                        </p:tgtEl>
                                        <p:attrNameLst>
                                          <p:attrName>style.visibility</p:attrName>
                                        </p:attrNameLst>
                                      </p:cBhvr>
                                      <p:to>
                                        <p:strVal val="visible"/>
                                      </p:to>
                                    </p:set>
                                    <p:animEffect filter="dissolve" transition="in">
                                      <p:cBhvr>
                                        <p:cTn id="109" dur="500"/>
                                        <p:tgtEl>
                                          <p:spTgt spid="5691"/>
                                        </p:tgtEl>
                                      </p:cBhvr>
                                    </p:animEffect>
                                  </p:childTnLst>
                                </p:cTn>
                              </p:par>
                            </p:childTnLst>
                          </p:cTn>
                        </p:par>
                        <p:par>
                          <p:cTn id="110" fill="hold">
                            <p:stCondLst>
                              <p:cond delay="1500"/>
                            </p:stCondLst>
                            <p:childTnLst>
                              <p:par>
                                <p:cTn id="111" presetClass="entr" nodeType="afterEffect" presetID="9" grpId="24" fill="hold">
                                  <p:stCondLst>
                                    <p:cond delay="0"/>
                                  </p:stCondLst>
                                  <p:iterate type="el" backwards="0">
                                    <p:tmAbs val="0"/>
                                  </p:iterate>
                                  <p:childTnLst>
                                    <p:set>
                                      <p:cBhvr>
                                        <p:cTn id="112" fill="hold"/>
                                        <p:tgtEl>
                                          <p:spTgt spid="5675"/>
                                        </p:tgtEl>
                                        <p:attrNameLst>
                                          <p:attrName>style.visibility</p:attrName>
                                        </p:attrNameLst>
                                      </p:cBhvr>
                                      <p:to>
                                        <p:strVal val="visible"/>
                                      </p:to>
                                    </p:set>
                                    <p:animEffect filter="dissolve" transition="in">
                                      <p:cBhvr>
                                        <p:cTn id="113" dur="500"/>
                                        <p:tgtEl>
                                          <p:spTgt spid="5675"/>
                                        </p:tgtEl>
                                      </p:cBhvr>
                                    </p:animEffect>
                                  </p:childTnLst>
                                </p:cTn>
                              </p:par>
                            </p:childTnLst>
                          </p:cTn>
                        </p:par>
                        <p:par>
                          <p:cTn id="114" fill="hold">
                            <p:stCondLst>
                              <p:cond delay="2000"/>
                            </p:stCondLst>
                            <p:childTnLst>
                              <p:par>
                                <p:cTn id="115" presetClass="entr" nodeType="afterEffect" presetID="9" grpId="25" fill="hold">
                                  <p:stCondLst>
                                    <p:cond delay="0"/>
                                  </p:stCondLst>
                                  <p:iterate type="el" backwards="0">
                                    <p:tmAbs val="0"/>
                                  </p:iterate>
                                  <p:childTnLst>
                                    <p:set>
                                      <p:cBhvr>
                                        <p:cTn id="116" fill="hold"/>
                                        <p:tgtEl>
                                          <p:spTgt spid="5650"/>
                                        </p:tgtEl>
                                        <p:attrNameLst>
                                          <p:attrName>style.visibility</p:attrName>
                                        </p:attrNameLst>
                                      </p:cBhvr>
                                      <p:to>
                                        <p:strVal val="visible"/>
                                      </p:to>
                                    </p:set>
                                    <p:animEffect filter="dissolve" transition="in">
                                      <p:cBhvr>
                                        <p:cTn id="117" dur="500"/>
                                        <p:tgtEl>
                                          <p:spTgt spid="5650"/>
                                        </p:tgtEl>
                                      </p:cBhvr>
                                    </p:animEffect>
                                  </p:childTnLst>
                                </p:cTn>
                              </p:par>
                            </p:childTnLst>
                          </p:cTn>
                        </p:par>
                      </p:childTnLst>
                    </p:cTn>
                  </p:par>
                  <p:par>
                    <p:cTn id="118" fill="hold">
                      <p:stCondLst>
                        <p:cond delay="indefinite"/>
                      </p:stCondLst>
                      <p:childTnLst>
                        <p:par>
                          <p:cTn id="119" fill="hold">
                            <p:stCondLst>
                              <p:cond delay="0"/>
                            </p:stCondLst>
                            <p:childTnLst>
                              <p:par>
                                <p:cTn id="120" presetClass="entr" nodeType="clickEffect" presetSubtype="16" presetID="23" grpId="26" fill="hold">
                                  <p:stCondLst>
                                    <p:cond delay="0"/>
                                  </p:stCondLst>
                                  <p:iterate type="el" backwards="0">
                                    <p:tmAbs val="0"/>
                                  </p:iterate>
                                  <p:childTnLst>
                                    <p:set>
                                      <p:cBhvr>
                                        <p:cTn id="121" fill="hold"/>
                                        <p:tgtEl>
                                          <p:spTgt spid="5648"/>
                                        </p:tgtEl>
                                        <p:attrNameLst>
                                          <p:attrName>style.visibility</p:attrName>
                                        </p:attrNameLst>
                                      </p:cBhvr>
                                      <p:to>
                                        <p:strVal val="visible"/>
                                      </p:to>
                                    </p:set>
                                    <p:anim calcmode="lin" valueType="num">
                                      <p:cBhvr>
                                        <p:cTn id="122" dur="500" fill="hold"/>
                                        <p:tgtEl>
                                          <p:spTgt spid="5648"/>
                                        </p:tgtEl>
                                        <p:attrNameLst>
                                          <p:attrName>ppt_w</p:attrName>
                                        </p:attrNameLst>
                                      </p:cBhvr>
                                      <p:tavLst>
                                        <p:tav tm="0">
                                          <p:val>
                                            <p:fltVal val="0"/>
                                          </p:val>
                                        </p:tav>
                                        <p:tav tm="100000">
                                          <p:val>
                                            <p:strVal val="#ppt_w"/>
                                          </p:val>
                                        </p:tav>
                                      </p:tavLst>
                                    </p:anim>
                                    <p:anim calcmode="lin" valueType="num">
                                      <p:cBhvr>
                                        <p:cTn id="123" dur="500" fill="hold"/>
                                        <p:tgtEl>
                                          <p:spTgt spid="5648"/>
                                        </p:tgtEl>
                                        <p:attrNameLst>
                                          <p:attrName>ppt_h</p:attrName>
                                        </p:attrNameLst>
                                      </p:cBhvr>
                                      <p:tavLst>
                                        <p:tav tm="0">
                                          <p:val>
                                            <p:fltVal val="0"/>
                                          </p:val>
                                        </p:tav>
                                        <p:tav tm="100000">
                                          <p:val>
                                            <p:strVal val="#ppt_h"/>
                                          </p:val>
                                        </p:tav>
                                      </p:tavLst>
                                    </p:anim>
                                  </p:childTnLst>
                                </p:cTn>
                              </p:par>
                            </p:childTnLst>
                          </p:cTn>
                        </p:par>
                        <p:par>
                          <p:cTn id="124" fill="hold">
                            <p:stCondLst>
                              <p:cond delay="500"/>
                            </p:stCondLst>
                            <p:childTnLst>
                              <p:par>
                                <p:cTn id="125" presetClass="entr" nodeType="afterEffect" presetSubtype="16" presetID="23" grpId="27" fill="hold">
                                  <p:stCondLst>
                                    <p:cond delay="0"/>
                                  </p:stCondLst>
                                  <p:iterate type="el" backwards="0">
                                    <p:tmAbs val="0"/>
                                  </p:iterate>
                                  <p:childTnLst>
                                    <p:set>
                                      <p:cBhvr>
                                        <p:cTn id="126" fill="hold"/>
                                        <p:tgtEl>
                                          <p:spTgt spid="5679"/>
                                        </p:tgtEl>
                                        <p:attrNameLst>
                                          <p:attrName>style.visibility</p:attrName>
                                        </p:attrNameLst>
                                      </p:cBhvr>
                                      <p:to>
                                        <p:strVal val="visible"/>
                                      </p:to>
                                    </p:set>
                                    <p:anim calcmode="lin" valueType="num">
                                      <p:cBhvr>
                                        <p:cTn id="127" dur="500" fill="hold"/>
                                        <p:tgtEl>
                                          <p:spTgt spid="5679"/>
                                        </p:tgtEl>
                                        <p:attrNameLst>
                                          <p:attrName>ppt_w</p:attrName>
                                        </p:attrNameLst>
                                      </p:cBhvr>
                                      <p:tavLst>
                                        <p:tav tm="0">
                                          <p:val>
                                            <p:fltVal val="0"/>
                                          </p:val>
                                        </p:tav>
                                        <p:tav tm="100000">
                                          <p:val>
                                            <p:strVal val="#ppt_w"/>
                                          </p:val>
                                        </p:tav>
                                      </p:tavLst>
                                    </p:anim>
                                    <p:anim calcmode="lin" valueType="num">
                                      <p:cBhvr>
                                        <p:cTn id="128" dur="500" fill="hold"/>
                                        <p:tgtEl>
                                          <p:spTgt spid="5679"/>
                                        </p:tgtEl>
                                        <p:attrNameLst>
                                          <p:attrName>ppt_h</p:attrName>
                                        </p:attrNameLst>
                                      </p:cBhvr>
                                      <p:tavLst>
                                        <p:tav tm="0">
                                          <p:val>
                                            <p:fltVal val="0"/>
                                          </p:val>
                                        </p:tav>
                                        <p:tav tm="100000">
                                          <p:val>
                                            <p:strVal val="#ppt_h"/>
                                          </p:val>
                                        </p:tav>
                                      </p:tavLst>
                                    </p:anim>
                                  </p:childTnLst>
                                </p:cTn>
                              </p:par>
                            </p:childTnLst>
                          </p:cTn>
                        </p:par>
                        <p:par>
                          <p:cTn id="129" fill="hold">
                            <p:stCondLst>
                              <p:cond delay="1000"/>
                            </p:stCondLst>
                            <p:childTnLst>
                              <p:par>
                                <p:cTn id="130" presetClass="entr" nodeType="afterEffect" presetSubtype="16" presetID="23" grpId="28" fill="hold">
                                  <p:stCondLst>
                                    <p:cond delay="0"/>
                                  </p:stCondLst>
                                  <p:iterate type="el" backwards="0">
                                    <p:tmAbs val="0"/>
                                  </p:iterate>
                                  <p:childTnLst>
                                    <p:set>
                                      <p:cBhvr>
                                        <p:cTn id="131" fill="hold"/>
                                        <p:tgtEl>
                                          <p:spTgt spid="5687"/>
                                        </p:tgtEl>
                                        <p:attrNameLst>
                                          <p:attrName>style.visibility</p:attrName>
                                        </p:attrNameLst>
                                      </p:cBhvr>
                                      <p:to>
                                        <p:strVal val="visible"/>
                                      </p:to>
                                    </p:set>
                                    <p:anim calcmode="lin" valueType="num">
                                      <p:cBhvr>
                                        <p:cTn id="132" dur="500" fill="hold"/>
                                        <p:tgtEl>
                                          <p:spTgt spid="5687"/>
                                        </p:tgtEl>
                                        <p:attrNameLst>
                                          <p:attrName>ppt_w</p:attrName>
                                        </p:attrNameLst>
                                      </p:cBhvr>
                                      <p:tavLst>
                                        <p:tav tm="0">
                                          <p:val>
                                            <p:fltVal val="0"/>
                                          </p:val>
                                        </p:tav>
                                        <p:tav tm="100000">
                                          <p:val>
                                            <p:strVal val="#ppt_w"/>
                                          </p:val>
                                        </p:tav>
                                      </p:tavLst>
                                    </p:anim>
                                    <p:anim calcmode="lin" valueType="num">
                                      <p:cBhvr>
                                        <p:cTn id="133" dur="500" fill="hold"/>
                                        <p:tgtEl>
                                          <p:spTgt spid="5687"/>
                                        </p:tgtEl>
                                        <p:attrNameLst>
                                          <p:attrName>ppt_h</p:attrName>
                                        </p:attrNameLst>
                                      </p:cBhvr>
                                      <p:tavLst>
                                        <p:tav tm="0">
                                          <p:val>
                                            <p:fltVal val="0"/>
                                          </p:val>
                                        </p:tav>
                                        <p:tav tm="100000">
                                          <p:val>
                                            <p:strVal val="#ppt_h"/>
                                          </p:val>
                                        </p:tav>
                                      </p:tavLst>
                                    </p:anim>
                                  </p:childTnLst>
                                </p:cTn>
                              </p:par>
                            </p:childTnLst>
                          </p:cTn>
                        </p:par>
                        <p:par>
                          <p:cTn id="134" fill="hold">
                            <p:stCondLst>
                              <p:cond delay="1500"/>
                            </p:stCondLst>
                            <p:childTnLst>
                              <p:par>
                                <p:cTn id="135" presetClass="entr" nodeType="afterEffect" presetSubtype="16" presetID="23" grpId="29" fill="hold">
                                  <p:stCondLst>
                                    <p:cond delay="0"/>
                                  </p:stCondLst>
                                  <p:iterate type="el" backwards="0">
                                    <p:tmAbs val="0"/>
                                  </p:iterate>
                                  <p:childTnLst>
                                    <p:set>
                                      <p:cBhvr>
                                        <p:cTn id="136" fill="hold"/>
                                        <p:tgtEl>
                                          <p:spTgt spid="5693"/>
                                        </p:tgtEl>
                                        <p:attrNameLst>
                                          <p:attrName>style.visibility</p:attrName>
                                        </p:attrNameLst>
                                      </p:cBhvr>
                                      <p:to>
                                        <p:strVal val="visible"/>
                                      </p:to>
                                    </p:set>
                                    <p:anim calcmode="lin" valueType="num">
                                      <p:cBhvr>
                                        <p:cTn id="137" dur="500" fill="hold"/>
                                        <p:tgtEl>
                                          <p:spTgt spid="5693"/>
                                        </p:tgtEl>
                                        <p:attrNameLst>
                                          <p:attrName>ppt_w</p:attrName>
                                        </p:attrNameLst>
                                      </p:cBhvr>
                                      <p:tavLst>
                                        <p:tav tm="0">
                                          <p:val>
                                            <p:fltVal val="0"/>
                                          </p:val>
                                        </p:tav>
                                        <p:tav tm="100000">
                                          <p:val>
                                            <p:strVal val="#ppt_w"/>
                                          </p:val>
                                        </p:tav>
                                      </p:tavLst>
                                    </p:anim>
                                    <p:anim calcmode="lin" valueType="num">
                                      <p:cBhvr>
                                        <p:cTn id="138" dur="500" fill="hold"/>
                                        <p:tgtEl>
                                          <p:spTgt spid="5693"/>
                                        </p:tgtEl>
                                        <p:attrNameLst>
                                          <p:attrName>ppt_h</p:attrName>
                                        </p:attrNameLst>
                                      </p:cBhvr>
                                      <p:tavLst>
                                        <p:tav tm="0">
                                          <p:val>
                                            <p:fltVal val="0"/>
                                          </p:val>
                                        </p:tav>
                                        <p:tav tm="100000">
                                          <p:val>
                                            <p:strVal val="#ppt_h"/>
                                          </p:val>
                                        </p:tav>
                                      </p:tavLst>
                                    </p:anim>
                                  </p:childTnLst>
                                </p:cTn>
                              </p:par>
                            </p:childTnLst>
                          </p:cTn>
                        </p:par>
                        <p:par>
                          <p:cTn id="139" fill="hold">
                            <p:stCondLst>
                              <p:cond delay="2000"/>
                            </p:stCondLst>
                            <p:childTnLst>
                              <p:par>
                                <p:cTn id="140" presetClass="entr" nodeType="afterEffect" presetSubtype="16" presetID="23" grpId="30" fill="hold">
                                  <p:stCondLst>
                                    <p:cond delay="0"/>
                                  </p:stCondLst>
                                  <p:iterate type="el" backwards="0">
                                    <p:tmAbs val="0"/>
                                  </p:iterate>
                                  <p:childTnLst>
                                    <p:set>
                                      <p:cBhvr>
                                        <p:cTn id="141" fill="hold"/>
                                        <p:tgtEl>
                                          <p:spTgt spid="5692"/>
                                        </p:tgtEl>
                                        <p:attrNameLst>
                                          <p:attrName>style.visibility</p:attrName>
                                        </p:attrNameLst>
                                      </p:cBhvr>
                                      <p:to>
                                        <p:strVal val="visible"/>
                                      </p:to>
                                    </p:set>
                                    <p:anim calcmode="lin" valueType="num">
                                      <p:cBhvr>
                                        <p:cTn id="142" dur="500" fill="hold"/>
                                        <p:tgtEl>
                                          <p:spTgt spid="5692"/>
                                        </p:tgtEl>
                                        <p:attrNameLst>
                                          <p:attrName>ppt_w</p:attrName>
                                        </p:attrNameLst>
                                      </p:cBhvr>
                                      <p:tavLst>
                                        <p:tav tm="0">
                                          <p:val>
                                            <p:fltVal val="0"/>
                                          </p:val>
                                        </p:tav>
                                        <p:tav tm="100000">
                                          <p:val>
                                            <p:strVal val="#ppt_w"/>
                                          </p:val>
                                        </p:tav>
                                      </p:tavLst>
                                    </p:anim>
                                    <p:anim calcmode="lin" valueType="num">
                                      <p:cBhvr>
                                        <p:cTn id="143" dur="500" fill="hold"/>
                                        <p:tgtEl>
                                          <p:spTgt spid="5692"/>
                                        </p:tgtEl>
                                        <p:attrNameLst>
                                          <p:attrName>ppt_h</p:attrName>
                                        </p:attrNameLst>
                                      </p:cBhvr>
                                      <p:tavLst>
                                        <p:tav tm="0">
                                          <p:val>
                                            <p:fltVal val="0"/>
                                          </p:val>
                                        </p:tav>
                                        <p:tav tm="100000">
                                          <p:val>
                                            <p:strVal val="#ppt_h"/>
                                          </p:val>
                                        </p:tav>
                                      </p:tavLst>
                                    </p:anim>
                                  </p:childTnLst>
                                </p:cTn>
                              </p:par>
                            </p:childTnLst>
                          </p:cTn>
                        </p:par>
                      </p:childTnLst>
                    </p:cTn>
                  </p:par>
                  <p:par>
                    <p:cTn id="144" fill="hold">
                      <p:stCondLst>
                        <p:cond delay="indefinite"/>
                      </p:stCondLst>
                      <p:childTnLst>
                        <p:par>
                          <p:cTn id="145" fill="hold">
                            <p:stCondLst>
                              <p:cond delay="0"/>
                            </p:stCondLst>
                            <p:childTnLst>
                              <p:par>
                                <p:cTn id="146" presetClass="entr" nodeType="clickEffect" presetSubtype="8" presetID="2" grpId="31" fill="hold">
                                  <p:stCondLst>
                                    <p:cond delay="0"/>
                                  </p:stCondLst>
                                  <p:iterate type="el" backwards="0">
                                    <p:tmAbs val="0"/>
                                  </p:iterate>
                                  <p:childTnLst>
                                    <p:set>
                                      <p:cBhvr>
                                        <p:cTn id="147" fill="hold"/>
                                        <p:tgtEl>
                                          <p:spTgt spid="5646"/>
                                        </p:tgtEl>
                                        <p:attrNameLst>
                                          <p:attrName>style.visibility</p:attrName>
                                        </p:attrNameLst>
                                      </p:cBhvr>
                                      <p:to>
                                        <p:strVal val="visible"/>
                                      </p:to>
                                    </p:set>
                                    <p:anim calcmode="lin" valueType="num">
                                      <p:cBhvr>
                                        <p:cTn id="148" dur="500" fill="hold"/>
                                        <p:tgtEl>
                                          <p:spTgt spid="5646"/>
                                        </p:tgtEl>
                                        <p:attrNameLst>
                                          <p:attrName>ppt_x</p:attrName>
                                        </p:attrNameLst>
                                      </p:cBhvr>
                                      <p:tavLst>
                                        <p:tav tm="0">
                                          <p:val>
                                            <p:strVal val="0-#ppt_w/2"/>
                                          </p:val>
                                        </p:tav>
                                        <p:tav tm="100000">
                                          <p:val>
                                            <p:strVal val="#ppt_x"/>
                                          </p:val>
                                        </p:tav>
                                      </p:tavLst>
                                    </p:anim>
                                    <p:anim calcmode="lin" valueType="num">
                                      <p:cBhvr>
                                        <p:cTn id="149" dur="500" fill="hold"/>
                                        <p:tgtEl>
                                          <p:spTgt spid="5646"/>
                                        </p:tgtEl>
                                        <p:attrNameLst>
                                          <p:attrName>ppt_y</p:attrName>
                                        </p:attrNameLst>
                                      </p:cBhvr>
                                      <p:tavLst>
                                        <p:tav tm="0">
                                          <p:val>
                                            <p:strVal val="#ppt_y"/>
                                          </p:val>
                                        </p:tav>
                                        <p:tav tm="100000">
                                          <p:val>
                                            <p:strVal val="#ppt_y"/>
                                          </p:val>
                                        </p:tav>
                                      </p:tavLst>
                                    </p:anim>
                                  </p:childTnLst>
                                </p:cTn>
                              </p:par>
                            </p:childTnLst>
                          </p:cTn>
                        </p:par>
                        <p:par>
                          <p:cTn id="150" fill="hold">
                            <p:stCondLst>
                              <p:cond delay="500"/>
                            </p:stCondLst>
                            <p:childTnLst>
                              <p:par>
                                <p:cTn id="151" presetClass="entr" nodeType="afterEffect" presetSubtype="8" presetID="2" grpId="32" fill="hold">
                                  <p:stCondLst>
                                    <p:cond delay="0"/>
                                  </p:stCondLst>
                                  <p:iterate type="el" backwards="0">
                                    <p:tmAbs val="0"/>
                                  </p:iterate>
                                  <p:childTnLst>
                                    <p:set>
                                      <p:cBhvr>
                                        <p:cTn id="152" fill="hold"/>
                                        <p:tgtEl>
                                          <p:spTgt spid="5677"/>
                                        </p:tgtEl>
                                        <p:attrNameLst>
                                          <p:attrName>style.visibility</p:attrName>
                                        </p:attrNameLst>
                                      </p:cBhvr>
                                      <p:to>
                                        <p:strVal val="visible"/>
                                      </p:to>
                                    </p:set>
                                    <p:anim calcmode="lin" valueType="num">
                                      <p:cBhvr>
                                        <p:cTn id="153" dur="500" fill="hold"/>
                                        <p:tgtEl>
                                          <p:spTgt spid="5677"/>
                                        </p:tgtEl>
                                        <p:attrNameLst>
                                          <p:attrName>ppt_x</p:attrName>
                                        </p:attrNameLst>
                                      </p:cBhvr>
                                      <p:tavLst>
                                        <p:tav tm="0">
                                          <p:val>
                                            <p:strVal val="0-#ppt_w/2"/>
                                          </p:val>
                                        </p:tav>
                                        <p:tav tm="100000">
                                          <p:val>
                                            <p:strVal val="#ppt_x"/>
                                          </p:val>
                                        </p:tav>
                                      </p:tavLst>
                                    </p:anim>
                                    <p:anim calcmode="lin" valueType="num">
                                      <p:cBhvr>
                                        <p:cTn id="154" dur="500" fill="hold"/>
                                        <p:tgtEl>
                                          <p:spTgt spid="5677"/>
                                        </p:tgtEl>
                                        <p:attrNameLst>
                                          <p:attrName>ppt_y</p:attrName>
                                        </p:attrNameLst>
                                      </p:cBhvr>
                                      <p:tavLst>
                                        <p:tav tm="0">
                                          <p:val>
                                            <p:strVal val="#ppt_y"/>
                                          </p:val>
                                        </p:tav>
                                        <p:tav tm="100000">
                                          <p:val>
                                            <p:strVal val="#ppt_y"/>
                                          </p:val>
                                        </p:tav>
                                      </p:tavLst>
                                    </p:anim>
                                  </p:childTnLst>
                                </p:cTn>
                              </p:par>
                            </p:childTnLst>
                          </p:cTn>
                        </p:par>
                        <p:par>
                          <p:cTn id="155" fill="hold">
                            <p:stCondLst>
                              <p:cond delay="1000"/>
                            </p:stCondLst>
                            <p:childTnLst>
                              <p:par>
                                <p:cTn id="156" presetClass="entr" nodeType="afterEffect" presetSubtype="8" presetID="2" grpId="33" fill="hold">
                                  <p:stCondLst>
                                    <p:cond delay="0"/>
                                  </p:stCondLst>
                                  <p:iterate type="el" backwards="0">
                                    <p:tmAbs val="0"/>
                                  </p:iterate>
                                  <p:childTnLst>
                                    <p:set>
                                      <p:cBhvr>
                                        <p:cTn id="157" fill="hold"/>
                                        <p:tgtEl>
                                          <p:spTgt spid="5688"/>
                                        </p:tgtEl>
                                        <p:attrNameLst>
                                          <p:attrName>style.visibility</p:attrName>
                                        </p:attrNameLst>
                                      </p:cBhvr>
                                      <p:to>
                                        <p:strVal val="visible"/>
                                      </p:to>
                                    </p:set>
                                    <p:anim calcmode="lin" valueType="num">
                                      <p:cBhvr>
                                        <p:cTn id="158" dur="500" fill="hold"/>
                                        <p:tgtEl>
                                          <p:spTgt spid="5688"/>
                                        </p:tgtEl>
                                        <p:attrNameLst>
                                          <p:attrName>ppt_x</p:attrName>
                                        </p:attrNameLst>
                                      </p:cBhvr>
                                      <p:tavLst>
                                        <p:tav tm="0">
                                          <p:val>
                                            <p:strVal val="0-#ppt_w/2"/>
                                          </p:val>
                                        </p:tav>
                                        <p:tav tm="100000">
                                          <p:val>
                                            <p:strVal val="#ppt_x"/>
                                          </p:val>
                                        </p:tav>
                                      </p:tavLst>
                                    </p:anim>
                                    <p:anim calcmode="lin" valueType="num">
                                      <p:cBhvr>
                                        <p:cTn id="159" dur="500" fill="hold"/>
                                        <p:tgtEl>
                                          <p:spTgt spid="5688"/>
                                        </p:tgtEl>
                                        <p:attrNameLst>
                                          <p:attrName>ppt_y</p:attrName>
                                        </p:attrNameLst>
                                      </p:cBhvr>
                                      <p:tavLst>
                                        <p:tav tm="0">
                                          <p:val>
                                            <p:strVal val="#ppt_y"/>
                                          </p:val>
                                        </p:tav>
                                        <p:tav tm="100000">
                                          <p:val>
                                            <p:strVal val="#ppt_y"/>
                                          </p:val>
                                        </p:tav>
                                      </p:tavLst>
                                    </p:anim>
                                  </p:childTnLst>
                                </p:cTn>
                              </p:par>
                            </p:childTnLst>
                          </p:cTn>
                        </p:par>
                        <p:par>
                          <p:cTn id="160" fill="hold">
                            <p:stCondLst>
                              <p:cond delay="1500"/>
                            </p:stCondLst>
                            <p:childTnLst>
                              <p:par>
                                <p:cTn id="161" presetClass="entr" nodeType="afterEffect" presetSubtype="8" presetID="2" grpId="34" fill="hold">
                                  <p:stCondLst>
                                    <p:cond delay="0"/>
                                  </p:stCondLst>
                                  <p:iterate type="el" backwards="0">
                                    <p:tmAbs val="0"/>
                                  </p:iterate>
                                  <p:childTnLst>
                                    <p:set>
                                      <p:cBhvr>
                                        <p:cTn id="162" fill="hold"/>
                                        <p:tgtEl>
                                          <p:spTgt spid="5695"/>
                                        </p:tgtEl>
                                        <p:attrNameLst>
                                          <p:attrName>style.visibility</p:attrName>
                                        </p:attrNameLst>
                                      </p:cBhvr>
                                      <p:to>
                                        <p:strVal val="visible"/>
                                      </p:to>
                                    </p:set>
                                    <p:anim calcmode="lin" valueType="num">
                                      <p:cBhvr>
                                        <p:cTn id="163" dur="500" fill="hold"/>
                                        <p:tgtEl>
                                          <p:spTgt spid="5695"/>
                                        </p:tgtEl>
                                        <p:attrNameLst>
                                          <p:attrName>ppt_x</p:attrName>
                                        </p:attrNameLst>
                                      </p:cBhvr>
                                      <p:tavLst>
                                        <p:tav tm="0">
                                          <p:val>
                                            <p:strVal val="0-#ppt_w/2"/>
                                          </p:val>
                                        </p:tav>
                                        <p:tav tm="100000">
                                          <p:val>
                                            <p:strVal val="#ppt_x"/>
                                          </p:val>
                                        </p:tav>
                                      </p:tavLst>
                                    </p:anim>
                                    <p:anim calcmode="lin" valueType="num">
                                      <p:cBhvr>
                                        <p:cTn id="164" dur="500" fill="hold"/>
                                        <p:tgtEl>
                                          <p:spTgt spid="5695"/>
                                        </p:tgtEl>
                                        <p:attrNameLst>
                                          <p:attrName>ppt_y</p:attrName>
                                        </p:attrNameLst>
                                      </p:cBhvr>
                                      <p:tavLst>
                                        <p:tav tm="0">
                                          <p:val>
                                            <p:strVal val="#ppt_y"/>
                                          </p:val>
                                        </p:tav>
                                        <p:tav tm="100000">
                                          <p:val>
                                            <p:strVal val="#ppt_y"/>
                                          </p:val>
                                        </p:tav>
                                      </p:tavLst>
                                    </p:anim>
                                  </p:childTnLst>
                                </p:cTn>
                              </p:par>
                            </p:childTnLst>
                          </p:cTn>
                        </p:par>
                        <p:par>
                          <p:cTn id="165" fill="hold">
                            <p:stCondLst>
                              <p:cond delay="2000"/>
                            </p:stCondLst>
                            <p:childTnLst>
                              <p:par>
                                <p:cTn id="166" presetClass="entr" nodeType="afterEffect" presetSubtype="8" presetID="2" grpId="35" fill="hold">
                                  <p:stCondLst>
                                    <p:cond delay="0"/>
                                  </p:stCondLst>
                                  <p:iterate type="el" backwards="0">
                                    <p:tmAbs val="0"/>
                                  </p:iterate>
                                  <p:childTnLst>
                                    <p:set>
                                      <p:cBhvr>
                                        <p:cTn id="167" fill="hold"/>
                                        <p:tgtEl>
                                          <p:spTgt spid="5694"/>
                                        </p:tgtEl>
                                        <p:attrNameLst>
                                          <p:attrName>style.visibility</p:attrName>
                                        </p:attrNameLst>
                                      </p:cBhvr>
                                      <p:to>
                                        <p:strVal val="visible"/>
                                      </p:to>
                                    </p:set>
                                    <p:anim calcmode="lin" valueType="num">
                                      <p:cBhvr>
                                        <p:cTn id="168" dur="500" fill="hold"/>
                                        <p:tgtEl>
                                          <p:spTgt spid="5694"/>
                                        </p:tgtEl>
                                        <p:attrNameLst>
                                          <p:attrName>ppt_x</p:attrName>
                                        </p:attrNameLst>
                                      </p:cBhvr>
                                      <p:tavLst>
                                        <p:tav tm="0">
                                          <p:val>
                                            <p:strVal val="0-#ppt_w/2"/>
                                          </p:val>
                                        </p:tav>
                                        <p:tav tm="100000">
                                          <p:val>
                                            <p:strVal val="#ppt_x"/>
                                          </p:val>
                                        </p:tav>
                                      </p:tavLst>
                                    </p:anim>
                                    <p:anim calcmode="lin" valueType="num">
                                      <p:cBhvr>
                                        <p:cTn id="169" dur="500" fill="hold"/>
                                        <p:tgtEl>
                                          <p:spTgt spid="5694"/>
                                        </p:tgtEl>
                                        <p:attrNameLst>
                                          <p:attrName>ppt_y</p:attrName>
                                        </p:attrNameLst>
                                      </p:cBhvr>
                                      <p:tavLst>
                                        <p:tav tm="0">
                                          <p:val>
                                            <p:strVal val="#ppt_y"/>
                                          </p:val>
                                        </p:tav>
                                        <p:tav tm="100000">
                                          <p:val>
                                            <p:strVal val="#ppt_y"/>
                                          </p:val>
                                        </p:tav>
                                      </p:tavLst>
                                    </p:anim>
                                  </p:childTnLst>
                                </p:cTn>
                              </p:par>
                            </p:childTnLst>
                          </p:cTn>
                        </p:par>
                      </p:childTnLst>
                    </p:cTn>
                  </p:par>
                  <p:par>
                    <p:cTn id="170" fill="hold">
                      <p:stCondLst>
                        <p:cond delay="indefinite"/>
                      </p:stCondLst>
                      <p:childTnLst>
                        <p:par>
                          <p:cTn id="171" fill="hold">
                            <p:stCondLst>
                              <p:cond delay="0"/>
                            </p:stCondLst>
                            <p:childTnLst>
                              <p:par>
                                <p:cTn id="172" presetClass="entr" nodeType="clickEffect" presetID="9" grpId="36" fill="hold">
                                  <p:stCondLst>
                                    <p:cond delay="0"/>
                                  </p:stCondLst>
                                  <p:iterate type="el" backwards="0">
                                    <p:tmAbs val="0"/>
                                  </p:iterate>
                                  <p:childTnLst>
                                    <p:set>
                                      <p:cBhvr>
                                        <p:cTn id="173" fill="hold"/>
                                        <p:tgtEl>
                                          <p:spTgt spid="5696"/>
                                        </p:tgtEl>
                                        <p:attrNameLst>
                                          <p:attrName>style.visibility</p:attrName>
                                        </p:attrNameLst>
                                      </p:cBhvr>
                                      <p:to>
                                        <p:strVal val="visible"/>
                                      </p:to>
                                    </p:set>
                                    <p:animEffect filter="dissolve" transition="in">
                                      <p:cBhvr>
                                        <p:cTn id="174" dur="500"/>
                                        <p:tgtEl>
                                          <p:spTgt spid="5696"/>
                                        </p:tgtEl>
                                      </p:cBhvr>
                                    </p:animEffect>
                                  </p:childTnLst>
                                </p:cTn>
                              </p:par>
                            </p:childTnLst>
                          </p:cTn>
                        </p:par>
                        <p:par>
                          <p:cTn id="175" fill="hold">
                            <p:stCondLst>
                              <p:cond delay="500"/>
                            </p:stCondLst>
                            <p:childTnLst>
                              <p:par>
                                <p:cTn id="176" presetClass="entr" nodeType="afterEffect" presetID="9" grpId="37" fill="hold">
                                  <p:stCondLst>
                                    <p:cond delay="0"/>
                                  </p:stCondLst>
                                  <p:iterate type="el" backwards="0">
                                    <p:tmAbs val="0"/>
                                  </p:iterate>
                                  <p:childTnLst>
                                    <p:set>
                                      <p:cBhvr>
                                        <p:cTn id="177" fill="hold"/>
                                        <p:tgtEl>
                                          <p:spTgt spid="5697"/>
                                        </p:tgtEl>
                                        <p:attrNameLst>
                                          <p:attrName>style.visibility</p:attrName>
                                        </p:attrNameLst>
                                      </p:cBhvr>
                                      <p:to>
                                        <p:strVal val="visible"/>
                                      </p:to>
                                    </p:set>
                                    <p:animEffect filter="dissolve" transition="in">
                                      <p:cBhvr>
                                        <p:cTn id="178" dur="500"/>
                                        <p:tgtEl>
                                          <p:spTgt spid="5697"/>
                                        </p:tgtEl>
                                      </p:cBhvr>
                                    </p:animEffect>
                                  </p:childTnLst>
                                </p:cTn>
                              </p:par>
                            </p:childTnLst>
                          </p:cTn>
                        </p:par>
                        <p:par>
                          <p:cTn id="179" fill="hold">
                            <p:stCondLst>
                              <p:cond delay="1000"/>
                            </p:stCondLst>
                            <p:childTnLst>
                              <p:par>
                                <p:cTn id="180" presetClass="entr" nodeType="afterEffect" presetID="9" grpId="38" fill="hold">
                                  <p:stCondLst>
                                    <p:cond delay="0"/>
                                  </p:stCondLst>
                                  <p:iterate type="el" backwards="0">
                                    <p:tmAbs val="0"/>
                                  </p:iterate>
                                  <p:childTnLst>
                                    <p:set>
                                      <p:cBhvr>
                                        <p:cTn id="181" fill="hold"/>
                                        <p:tgtEl>
                                          <p:spTgt spid="5689"/>
                                        </p:tgtEl>
                                        <p:attrNameLst>
                                          <p:attrName>style.visibility</p:attrName>
                                        </p:attrNameLst>
                                      </p:cBhvr>
                                      <p:to>
                                        <p:strVal val="visible"/>
                                      </p:to>
                                    </p:set>
                                    <p:animEffect filter="dissolve" transition="in">
                                      <p:cBhvr>
                                        <p:cTn id="182" dur="500"/>
                                        <p:tgtEl>
                                          <p:spTgt spid="5689"/>
                                        </p:tgtEl>
                                      </p:cBhvr>
                                    </p:animEffect>
                                  </p:childTnLst>
                                </p:cTn>
                              </p:par>
                            </p:childTnLst>
                          </p:cTn>
                        </p:par>
                        <p:par>
                          <p:cTn id="183" fill="hold">
                            <p:stCondLst>
                              <p:cond delay="1500"/>
                            </p:stCondLst>
                            <p:childTnLst>
                              <p:par>
                                <p:cTn id="184" presetClass="entr" nodeType="afterEffect" presetID="9" grpId="39" fill="hold">
                                  <p:stCondLst>
                                    <p:cond delay="0"/>
                                  </p:stCondLst>
                                  <p:iterate type="el" backwards="0">
                                    <p:tmAbs val="0"/>
                                  </p:iterate>
                                  <p:childTnLst>
                                    <p:set>
                                      <p:cBhvr>
                                        <p:cTn id="185" fill="hold"/>
                                        <p:tgtEl>
                                          <p:spTgt spid="5674"/>
                                        </p:tgtEl>
                                        <p:attrNameLst>
                                          <p:attrName>style.visibility</p:attrName>
                                        </p:attrNameLst>
                                      </p:cBhvr>
                                      <p:to>
                                        <p:strVal val="visible"/>
                                      </p:to>
                                    </p:set>
                                    <p:animEffect filter="dissolve" transition="in">
                                      <p:cBhvr>
                                        <p:cTn id="186" dur="500"/>
                                        <p:tgtEl>
                                          <p:spTgt spid="5674"/>
                                        </p:tgtEl>
                                      </p:cBhvr>
                                    </p:animEffect>
                                  </p:childTnLst>
                                </p:cTn>
                              </p:par>
                            </p:childTnLst>
                          </p:cTn>
                        </p:par>
                        <p:par>
                          <p:cTn id="187" fill="hold">
                            <p:stCondLst>
                              <p:cond delay="2000"/>
                            </p:stCondLst>
                            <p:childTnLst>
                              <p:par>
                                <p:cTn id="188" presetClass="entr" nodeType="afterEffect" presetID="9" grpId="40" fill="hold">
                                  <p:stCondLst>
                                    <p:cond delay="0"/>
                                  </p:stCondLst>
                                  <p:iterate type="el" backwards="0">
                                    <p:tmAbs val="0"/>
                                  </p:iterate>
                                  <p:childTnLst>
                                    <p:set>
                                      <p:cBhvr>
                                        <p:cTn id="189" fill="hold"/>
                                        <p:tgtEl>
                                          <p:spTgt spid="5649"/>
                                        </p:tgtEl>
                                        <p:attrNameLst>
                                          <p:attrName>style.visibility</p:attrName>
                                        </p:attrNameLst>
                                      </p:cBhvr>
                                      <p:to>
                                        <p:strVal val="visible"/>
                                      </p:to>
                                    </p:set>
                                    <p:animEffect filter="dissolve" transition="in">
                                      <p:cBhvr>
                                        <p:cTn id="190" dur="500"/>
                                        <p:tgtEl>
                                          <p:spTgt spid="5649"/>
                                        </p:tgtEl>
                                      </p:cBhvr>
                                    </p:animEffect>
                                  </p:childTnLst>
                                </p:cTn>
                              </p:par>
                            </p:childTnLst>
                          </p:cTn>
                        </p:par>
                        <p:par>
                          <p:cTn id="191" fill="hold">
                            <p:stCondLst>
                              <p:cond delay="2500"/>
                            </p:stCondLst>
                            <p:childTnLst>
                              <p:par>
                                <p:cTn id="192" presetClass="entr" nodeType="afterEffect" presetSubtype="4" presetID="2" grpId="41" fill="hold">
                                  <p:stCondLst>
                                    <p:cond delay="0"/>
                                  </p:stCondLst>
                                  <p:iterate type="el" backwards="0">
                                    <p:tmAbs val="0"/>
                                  </p:iterate>
                                  <p:childTnLst>
                                    <p:set>
                                      <p:cBhvr>
                                        <p:cTn id="193" fill="hold"/>
                                        <p:tgtEl>
                                          <p:spTgt spid="5644"/>
                                        </p:tgtEl>
                                        <p:attrNameLst>
                                          <p:attrName>style.visibility</p:attrName>
                                        </p:attrNameLst>
                                      </p:cBhvr>
                                      <p:to>
                                        <p:strVal val="visible"/>
                                      </p:to>
                                    </p:set>
                                    <p:anim calcmode="lin" valueType="num">
                                      <p:cBhvr>
                                        <p:cTn id="194" dur="500" fill="hold"/>
                                        <p:tgtEl>
                                          <p:spTgt spid="5644"/>
                                        </p:tgtEl>
                                        <p:attrNameLst>
                                          <p:attrName>ppt_x</p:attrName>
                                        </p:attrNameLst>
                                      </p:cBhvr>
                                      <p:tavLst>
                                        <p:tav tm="0">
                                          <p:val>
                                            <p:strVal val="#ppt_x"/>
                                          </p:val>
                                        </p:tav>
                                        <p:tav tm="100000">
                                          <p:val>
                                            <p:strVal val="#ppt_x"/>
                                          </p:val>
                                        </p:tav>
                                      </p:tavLst>
                                    </p:anim>
                                    <p:anim calcmode="lin" valueType="num">
                                      <p:cBhvr>
                                        <p:cTn id="195" dur="500" fill="hold"/>
                                        <p:tgtEl>
                                          <p:spTgt spid="5644"/>
                                        </p:tgtEl>
                                        <p:attrNameLst>
                                          <p:attrName>ppt_y</p:attrName>
                                        </p:attrNameLst>
                                      </p:cBhvr>
                                      <p:tavLst>
                                        <p:tav tm="0">
                                          <p:val>
                                            <p:strVal val="1+#ppt_h/2"/>
                                          </p:val>
                                        </p:tav>
                                        <p:tav tm="100000">
                                          <p:val>
                                            <p:strVal val="#ppt_y"/>
                                          </p:val>
                                        </p:tav>
                                      </p:tavLst>
                                    </p:anim>
                                  </p:childTnLst>
                                </p:cTn>
                              </p:par>
                            </p:childTnLst>
                          </p:cTn>
                        </p:par>
                        <p:par>
                          <p:cTn id="196" fill="hold">
                            <p:stCondLst>
                              <p:cond delay="3000"/>
                            </p:stCondLst>
                            <p:childTnLst>
                              <p:par>
                                <p:cTn id="197" presetClass="entr" nodeType="afterEffect" presetSubtype="4" presetID="2" grpId="42" fill="hold">
                                  <p:stCondLst>
                                    <p:cond delay="0"/>
                                  </p:stCondLst>
                                  <p:iterate type="el" backwards="0">
                                    <p:tmAbs val="0"/>
                                  </p:iterate>
                                  <p:childTnLst>
                                    <p:set>
                                      <p:cBhvr>
                                        <p:cTn id="198" fill="hold"/>
                                        <p:tgtEl>
                                          <p:spTgt spid="5659"/>
                                        </p:tgtEl>
                                        <p:attrNameLst>
                                          <p:attrName>style.visibility</p:attrName>
                                        </p:attrNameLst>
                                      </p:cBhvr>
                                      <p:to>
                                        <p:strVal val="visible"/>
                                      </p:to>
                                    </p:set>
                                    <p:anim calcmode="lin" valueType="num">
                                      <p:cBhvr>
                                        <p:cTn id="199" dur="500" fill="hold"/>
                                        <p:tgtEl>
                                          <p:spTgt spid="5659"/>
                                        </p:tgtEl>
                                        <p:attrNameLst>
                                          <p:attrName>ppt_x</p:attrName>
                                        </p:attrNameLst>
                                      </p:cBhvr>
                                      <p:tavLst>
                                        <p:tav tm="0">
                                          <p:val>
                                            <p:strVal val="#ppt_x"/>
                                          </p:val>
                                        </p:tav>
                                        <p:tav tm="100000">
                                          <p:val>
                                            <p:strVal val="#ppt_x"/>
                                          </p:val>
                                        </p:tav>
                                      </p:tavLst>
                                    </p:anim>
                                    <p:anim calcmode="lin" valueType="num">
                                      <p:cBhvr>
                                        <p:cTn id="200" dur="500" fill="hold"/>
                                        <p:tgtEl>
                                          <p:spTgt spid="56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659" grpId="42"/>
      <p:bldP build="whole" bldLvl="1" animBg="1" rev="0" advAuto="0" spid="5678" grpId="16"/>
      <p:bldP build="whole" bldLvl="1" animBg="1" rev="0" advAuto="0" spid="5703" grpId="12"/>
      <p:bldP build="whole" bldLvl="1" animBg="1" rev="0" advAuto="0" spid="5686" grpId="21"/>
      <p:bldP build="whole" bldLvl="1" animBg="1" rev="0" advAuto="0" spid="5644" grpId="41"/>
      <p:bldP build="whole" bldLvl="1" animBg="1" rev="0" advAuto="0" spid="5677" grpId="32"/>
      <p:bldP build="whole" bldLvl="1" animBg="1" rev="0" advAuto="0" spid="5674" grpId="39"/>
      <p:bldP build="whole" bldLvl="1" animBg="1" rev="0" advAuto="0" spid="5704" grpId="7"/>
      <p:bldP build="whole" bldLvl="1" animBg="1" rev="0" advAuto="0" spid="5688" grpId="33"/>
      <p:bldP build="whole" bldLvl="1" animBg="1" rev="0" advAuto="0" spid="5683" grpId="13"/>
      <p:bldP build="whole" bldLvl="1" animBg="1" rev="0" advAuto="0" spid="5692" grpId="30"/>
      <p:bldP build="whole" bldLvl="1" animBg="1" rev="0" advAuto="0" spid="5695" grpId="34"/>
      <p:bldP build="whole" bldLvl="1" animBg="1" rev="0" advAuto="0" spid="5698" grpId="20"/>
      <p:bldP build="whole" bldLvl="1" animBg="1" rev="0" advAuto="0" spid="5682" grpId="18"/>
      <p:bldP build="whole" bldLvl="1" animBg="1" rev="0" advAuto="0" spid="5701" grpId="1"/>
      <p:bldP build="whole" bldLvl="1" animBg="1" rev="0" advAuto="0" spid="5694" grpId="35"/>
      <p:bldP build="whole" bldLvl="1" animBg="1" rev="0" advAuto="0" spid="5664" grpId="17"/>
      <p:bldP build="whole" bldLvl="1" animBg="1" rev="0" advAuto="0" spid="5679" grpId="27"/>
      <p:bldP build="whole" bldLvl="1" animBg="1" rev="0" advAuto="0" spid="5699" grpId="11"/>
      <p:bldP build="whole" bldLvl="1" animBg="1" rev="0" advAuto="0" spid="5663" grpId="9"/>
      <p:bldP build="whole" bldLvl="1" animBg="1" rev="0" advAuto="0" spid="5693" grpId="29"/>
      <p:bldP build="whole" bldLvl="1" animBg="1" rev="0" advAuto="0" spid="5646" grpId="31"/>
      <p:bldP build="whole" bldLvl="1" animBg="1" rev="0" advAuto="0" spid="5705" grpId="2"/>
      <p:bldP build="whole" bldLvl="1" animBg="1" rev="0" advAuto="0" spid="5680" grpId="5"/>
      <p:bldP build="whole" bldLvl="1" animBg="1" rev="0" advAuto="0" spid="5660" grpId="14"/>
      <p:bldP build="whole" bldLvl="1" animBg="1" rev="0" advAuto="0" spid="5675" grpId="24"/>
      <p:bldP build="whole" bldLvl="1" animBg="1" rev="0" advAuto="0" spid="5650" grpId="25"/>
      <p:bldP build="whole" bldLvl="1" animBg="1" rev="0" advAuto="0" spid="5685" grpId="3"/>
      <p:bldP build="whole" bldLvl="1" animBg="1" rev="0" advAuto="0" spid="5684" grpId="8"/>
      <p:bldP build="whole" bldLvl="1" animBg="1" rev="0" advAuto="0" spid="5690" grpId="22"/>
      <p:bldP build="whole" bldLvl="1" animBg="1" rev="0" advAuto="0" spid="5649" grpId="40"/>
      <p:bldP build="whole" bldLvl="1" animBg="1" rev="0" advAuto="0" spid="5687" grpId="28"/>
      <p:bldP build="whole" bldLvl="1" animBg="1" rev="0" advAuto="0" spid="5696" grpId="36"/>
      <p:bldP build="whole" bldLvl="1" animBg="1" rev="0" advAuto="0" spid="5681" grpId="15"/>
      <p:bldP build="whole" bldLvl="1" animBg="1" rev="0" advAuto="0" spid="5691" grpId="23"/>
      <p:bldP build="whole" bldLvl="1" animBg="1" rev="0" advAuto="0" spid="5700" grpId="6"/>
      <p:bldP build="whole" bldLvl="1" animBg="1" rev="0" advAuto="0" spid="5702" grpId="19"/>
      <p:bldP build="whole" bldLvl="1" animBg="1" rev="0" advAuto="0" spid="5645" grpId="4"/>
      <p:bldP build="whole" bldLvl="1" animBg="1" rev="0" advAuto="0" spid="5697" grpId="37"/>
      <p:bldP build="whole" bldLvl="1" animBg="1" rev="0" advAuto="0" spid="5676" grpId="10"/>
      <p:bldP build="whole" bldLvl="1" animBg="1" rev="0" advAuto="0" spid="5648" grpId="26"/>
      <p:bldP build="whole" bldLvl="1" animBg="1" rev="0" advAuto="0" spid="5689" grpId="38"/>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8" name="Slide Number Placeholder 5"/>
          <p:cNvSpPr txBox="1"/>
          <p:nvPr>
            <p:ph type="sldNum" sz="quarter" idx="2"/>
          </p:nvPr>
        </p:nvSpPr>
        <p:spPr>
          <a:xfrm>
            <a:off x="11766828" y="159940"/>
            <a:ext cx="16064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6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2270"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5</a:t>
            </a:r>
          </a:p>
        </p:txBody>
      </p:sp>
      <p:sp>
        <p:nvSpPr>
          <p:cNvPr id="2271"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grpSp>
        <p:nvGrpSpPr>
          <p:cNvPr id="2280" name="Group 61"/>
          <p:cNvGrpSpPr/>
          <p:nvPr/>
        </p:nvGrpSpPr>
        <p:grpSpPr>
          <a:xfrm>
            <a:off x="3302754" y="2068458"/>
            <a:ext cx="5487000" cy="4279127"/>
            <a:chOff x="0" y="0"/>
            <a:chExt cx="5486998" cy="4279125"/>
          </a:xfrm>
        </p:grpSpPr>
        <p:sp>
          <p:nvSpPr>
            <p:cNvPr id="2272" name="Shape 9"/>
            <p:cNvSpPr/>
            <p:nvPr/>
          </p:nvSpPr>
          <p:spPr>
            <a:xfrm>
              <a:off x="3493269" y="0"/>
              <a:ext cx="1068142" cy="10671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06" y="6703"/>
                  </a:moveTo>
                  <a:cubicBezTo>
                    <a:pt x="18449" y="6703"/>
                    <a:pt x="17776" y="7055"/>
                    <a:pt x="17337" y="7604"/>
                  </a:cubicBezTo>
                  <a:lnTo>
                    <a:pt x="17337" y="0"/>
                  </a:lnTo>
                  <a:cubicBezTo>
                    <a:pt x="7762" y="0"/>
                    <a:pt x="0" y="7769"/>
                    <a:pt x="0" y="17353"/>
                  </a:cubicBezTo>
                  <a:lnTo>
                    <a:pt x="7315" y="17353"/>
                  </a:lnTo>
                  <a:cubicBezTo>
                    <a:pt x="7568" y="17433"/>
                    <a:pt x="7595" y="17819"/>
                    <a:pt x="7293" y="18032"/>
                  </a:cubicBezTo>
                  <a:cubicBezTo>
                    <a:pt x="6867" y="18406"/>
                    <a:pt x="6597" y="18952"/>
                    <a:pt x="6597" y="19563"/>
                  </a:cubicBezTo>
                  <a:cubicBezTo>
                    <a:pt x="6597" y="20688"/>
                    <a:pt x="7508" y="21600"/>
                    <a:pt x="8632" y="21600"/>
                  </a:cubicBezTo>
                  <a:cubicBezTo>
                    <a:pt x="9756" y="21600"/>
                    <a:pt x="10667" y="20688"/>
                    <a:pt x="10667" y="19563"/>
                  </a:cubicBezTo>
                  <a:cubicBezTo>
                    <a:pt x="10667" y="18952"/>
                    <a:pt x="10397" y="18406"/>
                    <a:pt x="9971" y="18032"/>
                  </a:cubicBezTo>
                  <a:cubicBezTo>
                    <a:pt x="9736" y="17793"/>
                    <a:pt x="9763" y="17420"/>
                    <a:pt x="10015" y="17353"/>
                  </a:cubicBezTo>
                  <a:lnTo>
                    <a:pt x="17337" y="17353"/>
                  </a:lnTo>
                  <a:lnTo>
                    <a:pt x="17337" y="10595"/>
                  </a:lnTo>
                  <a:cubicBezTo>
                    <a:pt x="17776" y="11143"/>
                    <a:pt x="18449" y="11496"/>
                    <a:pt x="19206" y="11496"/>
                  </a:cubicBezTo>
                  <a:cubicBezTo>
                    <a:pt x="20528" y="11496"/>
                    <a:pt x="21600" y="10423"/>
                    <a:pt x="21600" y="9099"/>
                  </a:cubicBezTo>
                  <a:cubicBezTo>
                    <a:pt x="21600" y="7776"/>
                    <a:pt x="20528" y="6703"/>
                    <a:pt x="19206" y="6703"/>
                  </a:cubicBezTo>
                  <a:close/>
                </a:path>
              </a:pathLst>
            </a:custGeom>
            <a:noFill/>
            <a:ln w="19050" cap="flat">
              <a:solidFill>
                <a:srgbClr val="000000">
                  <a:alpha val="3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73" name="Shape 18"/>
            <p:cNvSpPr/>
            <p:nvPr/>
          </p:nvSpPr>
          <p:spPr>
            <a:xfrm>
              <a:off x="493257" y="2764950"/>
              <a:ext cx="1046439" cy="8573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93" y="9661"/>
                  </a:moveTo>
                  <a:cubicBezTo>
                    <a:pt x="19548" y="9661"/>
                    <a:pt x="19075" y="10018"/>
                    <a:pt x="18810" y="10547"/>
                  </a:cubicBezTo>
                  <a:cubicBezTo>
                    <a:pt x="18627" y="10953"/>
                    <a:pt x="17975" y="11268"/>
                    <a:pt x="17697" y="10589"/>
                  </a:cubicBezTo>
                  <a:lnTo>
                    <a:pt x="17697" y="0"/>
                  </a:lnTo>
                  <a:lnTo>
                    <a:pt x="10223" y="0"/>
                  </a:lnTo>
                  <a:cubicBezTo>
                    <a:pt x="9965" y="83"/>
                    <a:pt x="9938" y="547"/>
                    <a:pt x="10178" y="845"/>
                  </a:cubicBezTo>
                  <a:cubicBezTo>
                    <a:pt x="10613" y="1310"/>
                    <a:pt x="10888" y="1990"/>
                    <a:pt x="10888" y="2751"/>
                  </a:cubicBezTo>
                  <a:cubicBezTo>
                    <a:pt x="10888" y="4151"/>
                    <a:pt x="9958" y="5286"/>
                    <a:pt x="8811" y="5286"/>
                  </a:cubicBezTo>
                  <a:cubicBezTo>
                    <a:pt x="7664" y="5286"/>
                    <a:pt x="6734" y="4151"/>
                    <a:pt x="6734" y="2751"/>
                  </a:cubicBezTo>
                  <a:cubicBezTo>
                    <a:pt x="6734" y="1990"/>
                    <a:pt x="7010" y="1310"/>
                    <a:pt x="7444" y="845"/>
                  </a:cubicBezTo>
                  <a:cubicBezTo>
                    <a:pt x="7752" y="580"/>
                    <a:pt x="7725" y="99"/>
                    <a:pt x="7467" y="0"/>
                  </a:cubicBezTo>
                  <a:lnTo>
                    <a:pt x="0" y="0"/>
                  </a:lnTo>
                  <a:cubicBezTo>
                    <a:pt x="0" y="11929"/>
                    <a:pt x="7923" y="21600"/>
                    <a:pt x="17697" y="21600"/>
                  </a:cubicBezTo>
                  <a:lnTo>
                    <a:pt x="17697" y="12412"/>
                  </a:lnTo>
                  <a:cubicBezTo>
                    <a:pt x="17907" y="11948"/>
                    <a:pt x="18559" y="11931"/>
                    <a:pt x="18810" y="12454"/>
                  </a:cubicBezTo>
                  <a:cubicBezTo>
                    <a:pt x="19075" y="12983"/>
                    <a:pt x="19548" y="13340"/>
                    <a:pt x="20093" y="13340"/>
                  </a:cubicBezTo>
                  <a:cubicBezTo>
                    <a:pt x="20925" y="13340"/>
                    <a:pt x="21600" y="12516"/>
                    <a:pt x="21600" y="11500"/>
                  </a:cubicBezTo>
                  <a:cubicBezTo>
                    <a:pt x="21600" y="10484"/>
                    <a:pt x="20925" y="9661"/>
                    <a:pt x="20093" y="9661"/>
                  </a:cubicBezTo>
                  <a:close/>
                </a:path>
              </a:pathLst>
            </a:custGeom>
            <a:noFill/>
            <a:ln w="50800" cap="flat">
              <a:solidFill>
                <a:srgbClr val="000000">
                  <a:alpha val="3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74" name="Shape 17"/>
            <p:cNvSpPr/>
            <p:nvPr/>
          </p:nvSpPr>
          <p:spPr>
            <a:xfrm>
              <a:off x="4629658" y="618173"/>
              <a:ext cx="857341" cy="10769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48" y="18065"/>
                  </a:moveTo>
                  <a:cubicBezTo>
                    <a:pt x="14972" y="17841"/>
                    <a:pt x="14856" y="17327"/>
                    <a:pt x="15303" y="17195"/>
                  </a:cubicBezTo>
                  <a:lnTo>
                    <a:pt x="21600" y="17195"/>
                  </a:lnTo>
                  <a:cubicBezTo>
                    <a:pt x="21600" y="7698"/>
                    <a:pt x="11929" y="0"/>
                    <a:pt x="0" y="0"/>
                  </a:cubicBezTo>
                  <a:lnTo>
                    <a:pt x="0" y="7534"/>
                  </a:lnTo>
                  <a:cubicBezTo>
                    <a:pt x="547" y="6991"/>
                    <a:pt x="1386" y="6642"/>
                    <a:pt x="2328" y="6642"/>
                  </a:cubicBezTo>
                  <a:cubicBezTo>
                    <a:pt x="3976" y="6642"/>
                    <a:pt x="5311" y="7705"/>
                    <a:pt x="5311" y="9016"/>
                  </a:cubicBezTo>
                  <a:cubicBezTo>
                    <a:pt x="5311" y="10328"/>
                    <a:pt x="3976" y="11391"/>
                    <a:pt x="2328" y="11391"/>
                  </a:cubicBezTo>
                  <a:cubicBezTo>
                    <a:pt x="1386" y="11391"/>
                    <a:pt x="547" y="11042"/>
                    <a:pt x="0" y="10498"/>
                  </a:cubicBezTo>
                  <a:lnTo>
                    <a:pt x="0" y="17195"/>
                  </a:lnTo>
                  <a:lnTo>
                    <a:pt x="11956" y="17195"/>
                  </a:lnTo>
                  <a:cubicBezTo>
                    <a:pt x="12403" y="17366"/>
                    <a:pt x="12652" y="17736"/>
                    <a:pt x="12183" y="18065"/>
                  </a:cubicBezTo>
                  <a:cubicBezTo>
                    <a:pt x="11603" y="18428"/>
                    <a:pt x="11230" y="18989"/>
                    <a:pt x="11230" y="19621"/>
                  </a:cubicBezTo>
                  <a:cubicBezTo>
                    <a:pt x="11230" y="20714"/>
                    <a:pt x="12342" y="21600"/>
                    <a:pt x="13715" y="21600"/>
                  </a:cubicBezTo>
                  <a:cubicBezTo>
                    <a:pt x="15088" y="21600"/>
                    <a:pt x="16201" y="20714"/>
                    <a:pt x="16201" y="19621"/>
                  </a:cubicBezTo>
                  <a:cubicBezTo>
                    <a:pt x="16201" y="18989"/>
                    <a:pt x="15827" y="18428"/>
                    <a:pt x="15248" y="18065"/>
                  </a:cubicBezTo>
                  <a:close/>
                </a:path>
              </a:pathLst>
            </a:custGeom>
            <a:noFill/>
            <a:ln w="31750" cap="flat">
              <a:solidFill>
                <a:srgbClr val="000000">
                  <a:alpha val="3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75" name="Shape 21"/>
            <p:cNvSpPr/>
            <p:nvPr/>
          </p:nvSpPr>
          <p:spPr>
            <a:xfrm>
              <a:off x="3344148" y="3035624"/>
              <a:ext cx="1061441" cy="10614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03" y="0"/>
                  </a:moveTo>
                  <a:cubicBezTo>
                    <a:pt x="14856" y="166"/>
                    <a:pt x="14972" y="812"/>
                    <a:pt x="15248" y="1094"/>
                  </a:cubicBezTo>
                  <a:cubicBezTo>
                    <a:pt x="15827" y="1549"/>
                    <a:pt x="16201" y="2254"/>
                    <a:pt x="16201" y="3048"/>
                  </a:cubicBezTo>
                  <a:cubicBezTo>
                    <a:pt x="16201" y="4421"/>
                    <a:pt x="15088" y="5534"/>
                    <a:pt x="13715" y="5534"/>
                  </a:cubicBezTo>
                  <a:cubicBezTo>
                    <a:pt x="12342" y="5534"/>
                    <a:pt x="11230" y="4421"/>
                    <a:pt x="11230" y="3048"/>
                  </a:cubicBezTo>
                  <a:cubicBezTo>
                    <a:pt x="11230" y="2254"/>
                    <a:pt x="11603" y="1549"/>
                    <a:pt x="12183" y="1094"/>
                  </a:cubicBezTo>
                  <a:cubicBezTo>
                    <a:pt x="12652" y="679"/>
                    <a:pt x="12403" y="215"/>
                    <a:pt x="11956" y="0"/>
                  </a:cubicBezTo>
                  <a:lnTo>
                    <a:pt x="0" y="0"/>
                  </a:lnTo>
                  <a:lnTo>
                    <a:pt x="0" y="10589"/>
                  </a:lnTo>
                  <a:cubicBezTo>
                    <a:pt x="340" y="11268"/>
                    <a:pt x="1135" y="10953"/>
                    <a:pt x="1359" y="10547"/>
                  </a:cubicBezTo>
                  <a:cubicBezTo>
                    <a:pt x="1682" y="10018"/>
                    <a:pt x="2259" y="9661"/>
                    <a:pt x="2925" y="9661"/>
                  </a:cubicBezTo>
                  <a:cubicBezTo>
                    <a:pt x="3941" y="9661"/>
                    <a:pt x="4764" y="10484"/>
                    <a:pt x="4764" y="11500"/>
                  </a:cubicBezTo>
                  <a:cubicBezTo>
                    <a:pt x="4764" y="12516"/>
                    <a:pt x="3941" y="13340"/>
                    <a:pt x="2925" y="13340"/>
                  </a:cubicBezTo>
                  <a:cubicBezTo>
                    <a:pt x="2259" y="13340"/>
                    <a:pt x="1682" y="12983"/>
                    <a:pt x="1359" y="12454"/>
                  </a:cubicBezTo>
                  <a:cubicBezTo>
                    <a:pt x="1052" y="11931"/>
                    <a:pt x="257" y="11948"/>
                    <a:pt x="0" y="12412"/>
                  </a:cubicBezTo>
                  <a:lnTo>
                    <a:pt x="0" y="21600"/>
                  </a:lnTo>
                  <a:cubicBezTo>
                    <a:pt x="11929" y="21600"/>
                    <a:pt x="21600" y="11929"/>
                    <a:pt x="21600" y="0"/>
                  </a:cubicBezTo>
                  <a:cubicBezTo>
                    <a:pt x="21600" y="0"/>
                    <a:pt x="15303" y="0"/>
                    <a:pt x="15303" y="0"/>
                  </a:cubicBezTo>
                  <a:close/>
                </a:path>
              </a:pathLst>
            </a:custGeom>
            <a:noFill/>
            <a:ln w="63500" cap="flat">
              <a:solidFill>
                <a:srgbClr val="000000">
                  <a:alpha val="3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76" name="Shape 17"/>
            <p:cNvSpPr/>
            <p:nvPr/>
          </p:nvSpPr>
          <p:spPr>
            <a:xfrm rot="17975570">
              <a:off x="4459720" y="1819998"/>
              <a:ext cx="759974" cy="9546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48" y="18065"/>
                  </a:moveTo>
                  <a:cubicBezTo>
                    <a:pt x="14972" y="17841"/>
                    <a:pt x="14856" y="17327"/>
                    <a:pt x="15303" y="17195"/>
                  </a:cubicBezTo>
                  <a:lnTo>
                    <a:pt x="21600" y="17195"/>
                  </a:lnTo>
                  <a:cubicBezTo>
                    <a:pt x="21600" y="7698"/>
                    <a:pt x="11929" y="0"/>
                    <a:pt x="0" y="0"/>
                  </a:cubicBezTo>
                  <a:lnTo>
                    <a:pt x="0" y="7534"/>
                  </a:lnTo>
                  <a:cubicBezTo>
                    <a:pt x="547" y="6991"/>
                    <a:pt x="1386" y="6642"/>
                    <a:pt x="2328" y="6642"/>
                  </a:cubicBezTo>
                  <a:cubicBezTo>
                    <a:pt x="3976" y="6642"/>
                    <a:pt x="5311" y="7705"/>
                    <a:pt x="5311" y="9016"/>
                  </a:cubicBezTo>
                  <a:cubicBezTo>
                    <a:pt x="5311" y="10328"/>
                    <a:pt x="3976" y="11391"/>
                    <a:pt x="2328" y="11391"/>
                  </a:cubicBezTo>
                  <a:cubicBezTo>
                    <a:pt x="1386" y="11391"/>
                    <a:pt x="547" y="11042"/>
                    <a:pt x="0" y="10498"/>
                  </a:cubicBezTo>
                  <a:lnTo>
                    <a:pt x="0" y="17195"/>
                  </a:lnTo>
                  <a:lnTo>
                    <a:pt x="11956" y="17195"/>
                  </a:lnTo>
                  <a:cubicBezTo>
                    <a:pt x="12403" y="17366"/>
                    <a:pt x="12652" y="17736"/>
                    <a:pt x="12183" y="18065"/>
                  </a:cubicBezTo>
                  <a:cubicBezTo>
                    <a:pt x="11603" y="18428"/>
                    <a:pt x="11230" y="18989"/>
                    <a:pt x="11230" y="19621"/>
                  </a:cubicBezTo>
                  <a:cubicBezTo>
                    <a:pt x="11230" y="20714"/>
                    <a:pt x="12342" y="21600"/>
                    <a:pt x="13715" y="21600"/>
                  </a:cubicBezTo>
                  <a:cubicBezTo>
                    <a:pt x="15088" y="21600"/>
                    <a:pt x="16201" y="20714"/>
                    <a:pt x="16201" y="19621"/>
                  </a:cubicBezTo>
                  <a:cubicBezTo>
                    <a:pt x="16201" y="18989"/>
                    <a:pt x="15827" y="18428"/>
                    <a:pt x="15248" y="18065"/>
                  </a:cubicBezTo>
                  <a:close/>
                </a:path>
              </a:pathLst>
            </a:custGeom>
            <a:noFill/>
            <a:ln w="19050" cap="flat">
              <a:solidFill>
                <a:srgbClr val="000000">
                  <a:alpha val="3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77" name="Shape 21"/>
            <p:cNvSpPr/>
            <p:nvPr/>
          </p:nvSpPr>
          <p:spPr>
            <a:xfrm rot="7149344">
              <a:off x="1588286" y="3267256"/>
              <a:ext cx="857341" cy="8573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03" y="0"/>
                  </a:moveTo>
                  <a:cubicBezTo>
                    <a:pt x="14856" y="166"/>
                    <a:pt x="14972" y="812"/>
                    <a:pt x="15248" y="1094"/>
                  </a:cubicBezTo>
                  <a:cubicBezTo>
                    <a:pt x="15827" y="1549"/>
                    <a:pt x="16201" y="2254"/>
                    <a:pt x="16201" y="3048"/>
                  </a:cubicBezTo>
                  <a:cubicBezTo>
                    <a:pt x="16201" y="4421"/>
                    <a:pt x="15088" y="5534"/>
                    <a:pt x="13715" y="5534"/>
                  </a:cubicBezTo>
                  <a:cubicBezTo>
                    <a:pt x="12342" y="5534"/>
                    <a:pt x="11230" y="4421"/>
                    <a:pt x="11230" y="3048"/>
                  </a:cubicBezTo>
                  <a:cubicBezTo>
                    <a:pt x="11230" y="2254"/>
                    <a:pt x="11603" y="1549"/>
                    <a:pt x="12183" y="1094"/>
                  </a:cubicBezTo>
                  <a:cubicBezTo>
                    <a:pt x="12652" y="679"/>
                    <a:pt x="12403" y="215"/>
                    <a:pt x="11956" y="0"/>
                  </a:cubicBezTo>
                  <a:lnTo>
                    <a:pt x="0" y="0"/>
                  </a:lnTo>
                  <a:lnTo>
                    <a:pt x="0" y="10589"/>
                  </a:lnTo>
                  <a:cubicBezTo>
                    <a:pt x="340" y="11268"/>
                    <a:pt x="1135" y="10953"/>
                    <a:pt x="1359" y="10547"/>
                  </a:cubicBezTo>
                  <a:cubicBezTo>
                    <a:pt x="1682" y="10018"/>
                    <a:pt x="2259" y="9661"/>
                    <a:pt x="2925" y="9661"/>
                  </a:cubicBezTo>
                  <a:cubicBezTo>
                    <a:pt x="3941" y="9661"/>
                    <a:pt x="4764" y="10484"/>
                    <a:pt x="4764" y="11500"/>
                  </a:cubicBezTo>
                  <a:cubicBezTo>
                    <a:pt x="4764" y="12516"/>
                    <a:pt x="3941" y="13340"/>
                    <a:pt x="2925" y="13340"/>
                  </a:cubicBezTo>
                  <a:cubicBezTo>
                    <a:pt x="2259" y="13340"/>
                    <a:pt x="1682" y="12983"/>
                    <a:pt x="1359" y="12454"/>
                  </a:cubicBezTo>
                  <a:cubicBezTo>
                    <a:pt x="1052" y="11931"/>
                    <a:pt x="257" y="11948"/>
                    <a:pt x="0" y="12412"/>
                  </a:cubicBezTo>
                  <a:lnTo>
                    <a:pt x="0" y="21600"/>
                  </a:lnTo>
                  <a:cubicBezTo>
                    <a:pt x="11929" y="21600"/>
                    <a:pt x="21600" y="11929"/>
                    <a:pt x="21600" y="0"/>
                  </a:cubicBezTo>
                  <a:cubicBezTo>
                    <a:pt x="21600" y="0"/>
                    <a:pt x="15303" y="0"/>
                    <a:pt x="15303" y="0"/>
                  </a:cubicBezTo>
                  <a:close/>
                </a:path>
              </a:pathLst>
            </a:custGeom>
            <a:noFill/>
            <a:ln w="19050" cap="flat">
              <a:solidFill>
                <a:srgbClr val="000000">
                  <a:alpha val="3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78" name="Shape 17"/>
            <p:cNvSpPr/>
            <p:nvPr/>
          </p:nvSpPr>
          <p:spPr>
            <a:xfrm rot="11926654">
              <a:off x="152760" y="1177958"/>
              <a:ext cx="870093" cy="10930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48" y="18065"/>
                  </a:moveTo>
                  <a:cubicBezTo>
                    <a:pt x="14972" y="17841"/>
                    <a:pt x="14856" y="17327"/>
                    <a:pt x="15303" y="17195"/>
                  </a:cubicBezTo>
                  <a:lnTo>
                    <a:pt x="21600" y="17195"/>
                  </a:lnTo>
                  <a:cubicBezTo>
                    <a:pt x="21600" y="7698"/>
                    <a:pt x="11929" y="0"/>
                    <a:pt x="0" y="0"/>
                  </a:cubicBezTo>
                  <a:lnTo>
                    <a:pt x="0" y="7534"/>
                  </a:lnTo>
                  <a:cubicBezTo>
                    <a:pt x="547" y="6991"/>
                    <a:pt x="1386" y="6642"/>
                    <a:pt x="2328" y="6642"/>
                  </a:cubicBezTo>
                  <a:cubicBezTo>
                    <a:pt x="3976" y="6642"/>
                    <a:pt x="5311" y="7705"/>
                    <a:pt x="5311" y="9016"/>
                  </a:cubicBezTo>
                  <a:cubicBezTo>
                    <a:pt x="5311" y="10328"/>
                    <a:pt x="3976" y="11391"/>
                    <a:pt x="2328" y="11391"/>
                  </a:cubicBezTo>
                  <a:cubicBezTo>
                    <a:pt x="1386" y="11391"/>
                    <a:pt x="547" y="11042"/>
                    <a:pt x="0" y="10498"/>
                  </a:cubicBezTo>
                  <a:lnTo>
                    <a:pt x="0" y="17195"/>
                  </a:lnTo>
                  <a:lnTo>
                    <a:pt x="11956" y="17195"/>
                  </a:lnTo>
                  <a:cubicBezTo>
                    <a:pt x="12403" y="17366"/>
                    <a:pt x="12652" y="17736"/>
                    <a:pt x="12183" y="18065"/>
                  </a:cubicBezTo>
                  <a:cubicBezTo>
                    <a:pt x="11603" y="18428"/>
                    <a:pt x="11230" y="18989"/>
                    <a:pt x="11230" y="19621"/>
                  </a:cubicBezTo>
                  <a:cubicBezTo>
                    <a:pt x="11230" y="20714"/>
                    <a:pt x="12342" y="21600"/>
                    <a:pt x="13715" y="21600"/>
                  </a:cubicBezTo>
                  <a:cubicBezTo>
                    <a:pt x="15088" y="21600"/>
                    <a:pt x="16201" y="20714"/>
                    <a:pt x="16201" y="19621"/>
                  </a:cubicBezTo>
                  <a:cubicBezTo>
                    <a:pt x="16201" y="18989"/>
                    <a:pt x="15827" y="18428"/>
                    <a:pt x="15248" y="18065"/>
                  </a:cubicBezTo>
                  <a:close/>
                </a:path>
              </a:pathLst>
            </a:custGeom>
            <a:noFill/>
            <a:ln w="19050" cap="flat">
              <a:solidFill>
                <a:srgbClr val="000000">
                  <a:alpha val="3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79" name="Shape 9"/>
            <p:cNvSpPr/>
            <p:nvPr/>
          </p:nvSpPr>
          <p:spPr>
            <a:xfrm>
              <a:off x="864384" y="255609"/>
              <a:ext cx="1068142" cy="1067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06" y="6703"/>
                  </a:moveTo>
                  <a:cubicBezTo>
                    <a:pt x="18449" y="6703"/>
                    <a:pt x="17776" y="7055"/>
                    <a:pt x="17337" y="7604"/>
                  </a:cubicBezTo>
                  <a:lnTo>
                    <a:pt x="17337" y="0"/>
                  </a:lnTo>
                  <a:cubicBezTo>
                    <a:pt x="7762" y="0"/>
                    <a:pt x="0" y="7769"/>
                    <a:pt x="0" y="17353"/>
                  </a:cubicBezTo>
                  <a:lnTo>
                    <a:pt x="7315" y="17353"/>
                  </a:lnTo>
                  <a:cubicBezTo>
                    <a:pt x="7568" y="17433"/>
                    <a:pt x="7595" y="17819"/>
                    <a:pt x="7293" y="18032"/>
                  </a:cubicBezTo>
                  <a:cubicBezTo>
                    <a:pt x="6867" y="18406"/>
                    <a:pt x="6597" y="18952"/>
                    <a:pt x="6597" y="19563"/>
                  </a:cubicBezTo>
                  <a:cubicBezTo>
                    <a:pt x="6597" y="20688"/>
                    <a:pt x="7508" y="21600"/>
                    <a:pt x="8632" y="21600"/>
                  </a:cubicBezTo>
                  <a:cubicBezTo>
                    <a:pt x="9756" y="21600"/>
                    <a:pt x="10667" y="20688"/>
                    <a:pt x="10667" y="19563"/>
                  </a:cubicBezTo>
                  <a:cubicBezTo>
                    <a:pt x="10667" y="18952"/>
                    <a:pt x="10397" y="18406"/>
                    <a:pt x="9971" y="18032"/>
                  </a:cubicBezTo>
                  <a:cubicBezTo>
                    <a:pt x="9736" y="17793"/>
                    <a:pt x="9763" y="17420"/>
                    <a:pt x="10015" y="17353"/>
                  </a:cubicBezTo>
                  <a:lnTo>
                    <a:pt x="17337" y="17353"/>
                  </a:lnTo>
                  <a:lnTo>
                    <a:pt x="17337" y="10595"/>
                  </a:lnTo>
                  <a:cubicBezTo>
                    <a:pt x="17776" y="11143"/>
                    <a:pt x="18449" y="11496"/>
                    <a:pt x="19206" y="11496"/>
                  </a:cubicBezTo>
                  <a:cubicBezTo>
                    <a:pt x="20528" y="11496"/>
                    <a:pt x="21600" y="10423"/>
                    <a:pt x="21600" y="9099"/>
                  </a:cubicBezTo>
                  <a:cubicBezTo>
                    <a:pt x="21600" y="7776"/>
                    <a:pt x="20528" y="6703"/>
                    <a:pt x="19206" y="6703"/>
                  </a:cubicBezTo>
                  <a:close/>
                </a:path>
              </a:pathLst>
            </a:custGeom>
            <a:noFill/>
            <a:ln w="38100" cap="flat">
              <a:solidFill>
                <a:srgbClr val="000000">
                  <a:alpha val="3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285" name="Group 33"/>
          <p:cNvGrpSpPr/>
          <p:nvPr/>
        </p:nvGrpSpPr>
        <p:grpSpPr>
          <a:xfrm>
            <a:off x="4544031" y="2100570"/>
            <a:ext cx="1938703" cy="2579928"/>
            <a:chOff x="0" y="0"/>
            <a:chExt cx="1938702" cy="2579926"/>
          </a:xfrm>
        </p:grpSpPr>
        <p:sp>
          <p:nvSpPr>
            <p:cNvPr id="2281" name="Shape 6"/>
            <p:cNvSpPr/>
            <p:nvPr/>
          </p:nvSpPr>
          <p:spPr>
            <a:xfrm>
              <a:off x="0" y="1307870"/>
              <a:ext cx="1910052" cy="1272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4208"/>
                  </a:moveTo>
                  <a:lnTo>
                    <a:pt x="12609" y="20996"/>
                  </a:lnTo>
                  <a:lnTo>
                    <a:pt x="21037" y="21600"/>
                  </a:lnTo>
                  <a:lnTo>
                    <a:pt x="21600" y="17260"/>
                  </a:lnTo>
                  <a:lnTo>
                    <a:pt x="17597" y="4208"/>
                  </a:lnTo>
                  <a:lnTo>
                    <a:pt x="10800" y="0"/>
                  </a:lnTo>
                  <a:cubicBezTo>
                    <a:pt x="10800" y="0"/>
                    <a:pt x="0" y="4208"/>
                    <a:pt x="0" y="4208"/>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82" name="Shape 7"/>
            <p:cNvSpPr/>
            <p:nvPr/>
          </p:nvSpPr>
          <p:spPr>
            <a:xfrm>
              <a:off x="621774" y="1683079"/>
              <a:ext cx="680367" cy="6942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227" y="0"/>
                  </a:moveTo>
                  <a:lnTo>
                    <a:pt x="21600" y="16923"/>
                  </a:lnTo>
                  <a:lnTo>
                    <a:pt x="15233" y="21600"/>
                  </a:lnTo>
                  <a:lnTo>
                    <a:pt x="0" y="5249"/>
                  </a:lnTo>
                  <a:cubicBezTo>
                    <a:pt x="0" y="5249"/>
                    <a:pt x="10227" y="0"/>
                    <a:pt x="10227" y="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83" name="Shape 8"/>
            <p:cNvSpPr/>
            <p:nvPr/>
          </p:nvSpPr>
          <p:spPr>
            <a:xfrm>
              <a:off x="1490115" y="-1"/>
              <a:ext cx="419019" cy="21527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4" y="0"/>
                  </a:moveTo>
                  <a:lnTo>
                    <a:pt x="21600" y="13947"/>
                  </a:lnTo>
                  <a:lnTo>
                    <a:pt x="17517" y="21600"/>
                  </a:lnTo>
                  <a:lnTo>
                    <a:pt x="3354" y="15613"/>
                  </a:lnTo>
                  <a:lnTo>
                    <a:pt x="0" y="8880"/>
                  </a:lnTo>
                  <a:cubicBezTo>
                    <a:pt x="0" y="8880"/>
                    <a:pt x="3354" y="0"/>
                    <a:pt x="3354" y="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84" name="Shape 9"/>
            <p:cNvSpPr/>
            <p:nvPr/>
          </p:nvSpPr>
          <p:spPr>
            <a:xfrm>
              <a:off x="-1" y="-1"/>
              <a:ext cx="1938704" cy="1936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06" y="6703"/>
                  </a:moveTo>
                  <a:cubicBezTo>
                    <a:pt x="18449" y="6703"/>
                    <a:pt x="17776" y="7055"/>
                    <a:pt x="17337" y="7604"/>
                  </a:cubicBezTo>
                  <a:lnTo>
                    <a:pt x="17337" y="0"/>
                  </a:lnTo>
                  <a:cubicBezTo>
                    <a:pt x="7762" y="0"/>
                    <a:pt x="0" y="7769"/>
                    <a:pt x="0" y="17353"/>
                  </a:cubicBezTo>
                  <a:lnTo>
                    <a:pt x="7315" y="17353"/>
                  </a:lnTo>
                  <a:cubicBezTo>
                    <a:pt x="7568" y="17433"/>
                    <a:pt x="7595" y="17819"/>
                    <a:pt x="7293" y="18032"/>
                  </a:cubicBezTo>
                  <a:cubicBezTo>
                    <a:pt x="6867" y="18406"/>
                    <a:pt x="6597" y="18952"/>
                    <a:pt x="6597" y="19563"/>
                  </a:cubicBezTo>
                  <a:cubicBezTo>
                    <a:pt x="6597" y="20688"/>
                    <a:pt x="7508" y="21600"/>
                    <a:pt x="8632" y="21600"/>
                  </a:cubicBezTo>
                  <a:cubicBezTo>
                    <a:pt x="9756" y="21600"/>
                    <a:pt x="10667" y="20688"/>
                    <a:pt x="10667" y="19563"/>
                  </a:cubicBezTo>
                  <a:cubicBezTo>
                    <a:pt x="10667" y="18952"/>
                    <a:pt x="10397" y="18406"/>
                    <a:pt x="9971" y="18032"/>
                  </a:cubicBezTo>
                  <a:cubicBezTo>
                    <a:pt x="9736" y="17793"/>
                    <a:pt x="9763" y="17420"/>
                    <a:pt x="10015" y="17353"/>
                  </a:cubicBezTo>
                  <a:lnTo>
                    <a:pt x="17337" y="17353"/>
                  </a:lnTo>
                  <a:lnTo>
                    <a:pt x="17337" y="10595"/>
                  </a:lnTo>
                  <a:cubicBezTo>
                    <a:pt x="17776" y="11143"/>
                    <a:pt x="18449" y="11496"/>
                    <a:pt x="19206" y="11496"/>
                  </a:cubicBezTo>
                  <a:cubicBezTo>
                    <a:pt x="20528" y="11496"/>
                    <a:pt x="21600" y="10423"/>
                    <a:pt x="21600" y="9099"/>
                  </a:cubicBezTo>
                  <a:cubicBezTo>
                    <a:pt x="21600" y="7776"/>
                    <a:pt x="20528" y="6703"/>
                    <a:pt x="19206" y="6703"/>
                  </a:cubicBezTo>
                  <a:close/>
                </a:path>
              </a:pathLst>
            </a:custGeom>
            <a:gradFill flip="none" rotWithShape="1">
              <a:gsLst>
                <a:gs pos="0">
                  <a:srgbClr val="A2BDDE"/>
                </a:gs>
                <a:gs pos="100000">
                  <a:srgbClr val="6491C8"/>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291" name="Group 32"/>
          <p:cNvGrpSpPr/>
          <p:nvPr/>
        </p:nvGrpSpPr>
        <p:grpSpPr>
          <a:xfrm>
            <a:off x="4387836" y="4003916"/>
            <a:ext cx="2075485" cy="1937228"/>
            <a:chOff x="0" y="0"/>
            <a:chExt cx="2075483" cy="1937226"/>
          </a:xfrm>
        </p:grpSpPr>
        <p:sp>
          <p:nvSpPr>
            <p:cNvPr id="2286" name="Shape 15"/>
            <p:cNvSpPr/>
            <p:nvPr/>
          </p:nvSpPr>
          <p:spPr>
            <a:xfrm>
              <a:off x="1391748" y="0"/>
              <a:ext cx="680168" cy="19372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17" y="0"/>
                  </a:moveTo>
                  <a:lnTo>
                    <a:pt x="21145" y="9662"/>
                  </a:lnTo>
                  <a:lnTo>
                    <a:pt x="21600" y="21600"/>
                  </a:lnTo>
                  <a:lnTo>
                    <a:pt x="5017" y="17350"/>
                  </a:lnTo>
                  <a:lnTo>
                    <a:pt x="0" y="11100"/>
                  </a:lnTo>
                  <a:cubicBezTo>
                    <a:pt x="0" y="11100"/>
                    <a:pt x="5017" y="0"/>
                    <a:pt x="5017"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87" name="Shape 16"/>
            <p:cNvSpPr/>
            <p:nvPr/>
          </p:nvSpPr>
          <p:spPr>
            <a:xfrm>
              <a:off x="986263" y="1440713"/>
              <a:ext cx="1089221" cy="494665"/>
            </a:xfrm>
            <a:custGeom>
              <a:avLst/>
              <a:gdLst/>
              <a:ahLst/>
              <a:cxnLst>
                <a:cxn ang="0">
                  <a:pos x="wd2" y="hd2"/>
                </a:cxn>
                <a:cxn ang="5400000">
                  <a:pos x="wd2" y="hd2"/>
                </a:cxn>
                <a:cxn ang="10800000">
                  <a:pos x="wd2" y="hd2"/>
                </a:cxn>
                <a:cxn ang="16200000">
                  <a:pos x="wd2" y="hd2"/>
                </a:cxn>
              </a:cxnLst>
              <a:rect l="0" t="0" r="r" b="b"/>
              <a:pathLst>
                <a:path w="21600" h="20241" fill="norm" stroke="1" extrusionOk="0">
                  <a:moveTo>
                    <a:pt x="0" y="285"/>
                  </a:moveTo>
                  <a:lnTo>
                    <a:pt x="17600" y="17968"/>
                  </a:lnTo>
                  <a:cubicBezTo>
                    <a:pt x="17600" y="17968"/>
                    <a:pt x="19611" y="19502"/>
                    <a:pt x="21600" y="20241"/>
                  </a:cubicBezTo>
                  <a:lnTo>
                    <a:pt x="11245" y="4646"/>
                  </a:lnTo>
                  <a:cubicBezTo>
                    <a:pt x="11245" y="4646"/>
                    <a:pt x="4820" y="-1359"/>
                    <a:pt x="0" y="285"/>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88" name="Shape 13"/>
            <p:cNvSpPr/>
            <p:nvPr/>
          </p:nvSpPr>
          <p:spPr>
            <a:xfrm>
              <a:off x="1666798" y="758095"/>
              <a:ext cx="385621" cy="5448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840"/>
                  </a:moveTo>
                  <a:lnTo>
                    <a:pt x="18920" y="21600"/>
                  </a:lnTo>
                  <a:lnTo>
                    <a:pt x="21600" y="16550"/>
                  </a:lnTo>
                  <a:lnTo>
                    <a:pt x="11380" y="0"/>
                  </a:lnTo>
                  <a:cubicBezTo>
                    <a:pt x="11380" y="0"/>
                    <a:pt x="0" y="6840"/>
                    <a:pt x="0" y="684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89" name="Shape 14"/>
            <p:cNvSpPr/>
            <p:nvPr/>
          </p:nvSpPr>
          <p:spPr>
            <a:xfrm>
              <a:off x="503851" y="0"/>
              <a:ext cx="519297" cy="4720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10" y="0"/>
                  </a:moveTo>
                  <a:lnTo>
                    <a:pt x="21600" y="16544"/>
                  </a:lnTo>
                  <a:lnTo>
                    <a:pt x="6852" y="21600"/>
                  </a:lnTo>
                  <a:lnTo>
                    <a:pt x="0" y="10800"/>
                  </a:lnTo>
                  <a:cubicBezTo>
                    <a:pt x="0" y="10800"/>
                    <a:pt x="6410" y="0"/>
                    <a:pt x="641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90" name="Shape 18"/>
            <p:cNvSpPr/>
            <p:nvPr/>
          </p:nvSpPr>
          <p:spPr>
            <a:xfrm>
              <a:off x="0" y="0"/>
              <a:ext cx="1899308" cy="15560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93" y="9661"/>
                  </a:moveTo>
                  <a:cubicBezTo>
                    <a:pt x="19548" y="9661"/>
                    <a:pt x="19075" y="10018"/>
                    <a:pt x="18810" y="10547"/>
                  </a:cubicBezTo>
                  <a:cubicBezTo>
                    <a:pt x="18627" y="10953"/>
                    <a:pt x="17975" y="11268"/>
                    <a:pt x="17697" y="10589"/>
                  </a:cubicBezTo>
                  <a:lnTo>
                    <a:pt x="17697" y="0"/>
                  </a:lnTo>
                  <a:lnTo>
                    <a:pt x="10223" y="0"/>
                  </a:lnTo>
                  <a:cubicBezTo>
                    <a:pt x="9965" y="83"/>
                    <a:pt x="9938" y="547"/>
                    <a:pt x="10178" y="845"/>
                  </a:cubicBezTo>
                  <a:cubicBezTo>
                    <a:pt x="10613" y="1310"/>
                    <a:pt x="10888" y="1990"/>
                    <a:pt x="10888" y="2751"/>
                  </a:cubicBezTo>
                  <a:cubicBezTo>
                    <a:pt x="10888" y="4151"/>
                    <a:pt x="9958" y="5286"/>
                    <a:pt x="8811" y="5286"/>
                  </a:cubicBezTo>
                  <a:cubicBezTo>
                    <a:pt x="7664" y="5286"/>
                    <a:pt x="6734" y="4151"/>
                    <a:pt x="6734" y="2751"/>
                  </a:cubicBezTo>
                  <a:cubicBezTo>
                    <a:pt x="6734" y="1990"/>
                    <a:pt x="7010" y="1310"/>
                    <a:pt x="7444" y="845"/>
                  </a:cubicBezTo>
                  <a:cubicBezTo>
                    <a:pt x="7752" y="580"/>
                    <a:pt x="7725" y="99"/>
                    <a:pt x="7467" y="0"/>
                  </a:cubicBezTo>
                  <a:lnTo>
                    <a:pt x="0" y="0"/>
                  </a:lnTo>
                  <a:cubicBezTo>
                    <a:pt x="0" y="11929"/>
                    <a:pt x="7923" y="21600"/>
                    <a:pt x="17697" y="21600"/>
                  </a:cubicBezTo>
                  <a:lnTo>
                    <a:pt x="17697" y="12412"/>
                  </a:lnTo>
                  <a:cubicBezTo>
                    <a:pt x="17907" y="11948"/>
                    <a:pt x="18559" y="11931"/>
                    <a:pt x="18810" y="12454"/>
                  </a:cubicBezTo>
                  <a:cubicBezTo>
                    <a:pt x="19075" y="12983"/>
                    <a:pt x="19548" y="13340"/>
                    <a:pt x="20093" y="13340"/>
                  </a:cubicBezTo>
                  <a:cubicBezTo>
                    <a:pt x="20925" y="13340"/>
                    <a:pt x="21600" y="12516"/>
                    <a:pt x="21600" y="11500"/>
                  </a:cubicBezTo>
                  <a:cubicBezTo>
                    <a:pt x="21600" y="10484"/>
                    <a:pt x="20925" y="9661"/>
                    <a:pt x="20093" y="9661"/>
                  </a:cubicBezTo>
                  <a:close/>
                </a:path>
              </a:pathLst>
            </a:custGeom>
            <a:gradFill flip="none" rotWithShape="1">
              <a:gsLst>
                <a:gs pos="0">
                  <a:srgbClr val="88DAD3"/>
                </a:gs>
                <a:gs pos="100000">
                  <a:schemeClr val="accent2"/>
                </a:gs>
              </a:gsLst>
              <a:lin ang="71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296" name="Group 30"/>
          <p:cNvGrpSpPr/>
          <p:nvPr/>
        </p:nvGrpSpPr>
        <p:grpSpPr>
          <a:xfrm>
            <a:off x="6216545" y="2219818"/>
            <a:ext cx="1556103" cy="2191390"/>
            <a:chOff x="-6" y="0"/>
            <a:chExt cx="1556102" cy="2191388"/>
          </a:xfrm>
        </p:grpSpPr>
        <p:sp>
          <p:nvSpPr>
            <p:cNvPr id="2292" name="Shape 11"/>
            <p:cNvSpPr/>
            <p:nvPr/>
          </p:nvSpPr>
          <p:spPr>
            <a:xfrm>
              <a:off x="-1" y="1447234"/>
              <a:ext cx="1556097" cy="7438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310"/>
                  </a:moveTo>
                  <a:lnTo>
                    <a:pt x="14309" y="0"/>
                  </a:lnTo>
                  <a:lnTo>
                    <a:pt x="0" y="3310"/>
                  </a:lnTo>
                  <a:lnTo>
                    <a:pt x="2179" y="21600"/>
                  </a:lnTo>
                  <a:lnTo>
                    <a:pt x="10858" y="21600"/>
                  </a:lnTo>
                  <a:lnTo>
                    <a:pt x="11237" y="9436"/>
                  </a:lnTo>
                  <a:lnTo>
                    <a:pt x="16180" y="10337"/>
                  </a:lnTo>
                  <a:lnTo>
                    <a:pt x="15258" y="21600"/>
                  </a:lnTo>
                  <a:lnTo>
                    <a:pt x="18932" y="21600"/>
                  </a:lnTo>
                  <a:cubicBezTo>
                    <a:pt x="18932" y="21600"/>
                    <a:pt x="21600" y="3310"/>
                    <a:pt x="21600" y="331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93" name="Shape 12"/>
            <p:cNvSpPr/>
            <p:nvPr/>
          </p:nvSpPr>
          <p:spPr>
            <a:xfrm>
              <a:off x="764566" y="1763783"/>
              <a:ext cx="407381" cy="4276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324" y="0"/>
                  </a:lnTo>
                  <a:lnTo>
                    <a:pt x="21600" y="1600"/>
                  </a:lnTo>
                  <a:lnTo>
                    <a:pt x="18527" y="21600"/>
                  </a:lnTo>
                  <a:cubicBezTo>
                    <a:pt x="18527" y="21600"/>
                    <a:pt x="0" y="21600"/>
                    <a:pt x="0" y="2160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94" name="Shape 10"/>
            <p:cNvSpPr/>
            <p:nvPr/>
          </p:nvSpPr>
          <p:spPr>
            <a:xfrm>
              <a:off x="-7" y="536001"/>
              <a:ext cx="422035" cy="538074"/>
            </a:xfrm>
            <a:custGeom>
              <a:avLst/>
              <a:gdLst/>
              <a:ahLst/>
              <a:cxnLst>
                <a:cxn ang="0">
                  <a:pos x="wd2" y="hd2"/>
                </a:cxn>
                <a:cxn ang="5400000">
                  <a:pos x="wd2" y="hd2"/>
                </a:cxn>
                <a:cxn ang="10800000">
                  <a:pos x="wd2" y="hd2"/>
                </a:cxn>
                <a:cxn ang="16200000">
                  <a:pos x="wd2" y="hd2"/>
                </a:cxn>
              </a:cxnLst>
              <a:rect l="0" t="0" r="r" b="b"/>
              <a:pathLst>
                <a:path w="21413" h="19752" fill="norm" stroke="1" extrusionOk="0">
                  <a:moveTo>
                    <a:pt x="1" y="5424"/>
                  </a:moveTo>
                  <a:lnTo>
                    <a:pt x="3787" y="19752"/>
                  </a:lnTo>
                  <a:lnTo>
                    <a:pt x="21413" y="17517"/>
                  </a:lnTo>
                  <a:lnTo>
                    <a:pt x="19959" y="294"/>
                  </a:lnTo>
                  <a:cubicBezTo>
                    <a:pt x="19959" y="294"/>
                    <a:pt x="-187" y="-1848"/>
                    <a:pt x="1" y="5424"/>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95" name="Shape 17"/>
            <p:cNvSpPr/>
            <p:nvPr/>
          </p:nvSpPr>
          <p:spPr>
            <a:xfrm>
              <a:off x="-1" y="-1"/>
              <a:ext cx="1556097" cy="19547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48" y="18065"/>
                  </a:moveTo>
                  <a:cubicBezTo>
                    <a:pt x="14972" y="17841"/>
                    <a:pt x="14856" y="17327"/>
                    <a:pt x="15303" y="17195"/>
                  </a:cubicBezTo>
                  <a:lnTo>
                    <a:pt x="21600" y="17195"/>
                  </a:lnTo>
                  <a:cubicBezTo>
                    <a:pt x="21600" y="7698"/>
                    <a:pt x="11929" y="0"/>
                    <a:pt x="0" y="0"/>
                  </a:cubicBezTo>
                  <a:lnTo>
                    <a:pt x="0" y="7534"/>
                  </a:lnTo>
                  <a:cubicBezTo>
                    <a:pt x="547" y="6991"/>
                    <a:pt x="1386" y="6642"/>
                    <a:pt x="2328" y="6642"/>
                  </a:cubicBezTo>
                  <a:cubicBezTo>
                    <a:pt x="3976" y="6642"/>
                    <a:pt x="5311" y="7705"/>
                    <a:pt x="5311" y="9016"/>
                  </a:cubicBezTo>
                  <a:cubicBezTo>
                    <a:pt x="5311" y="10328"/>
                    <a:pt x="3976" y="11391"/>
                    <a:pt x="2328" y="11391"/>
                  </a:cubicBezTo>
                  <a:cubicBezTo>
                    <a:pt x="1386" y="11391"/>
                    <a:pt x="547" y="11042"/>
                    <a:pt x="0" y="10498"/>
                  </a:cubicBezTo>
                  <a:lnTo>
                    <a:pt x="0" y="17195"/>
                  </a:lnTo>
                  <a:lnTo>
                    <a:pt x="11956" y="17195"/>
                  </a:lnTo>
                  <a:cubicBezTo>
                    <a:pt x="12403" y="17366"/>
                    <a:pt x="12652" y="17736"/>
                    <a:pt x="12183" y="18065"/>
                  </a:cubicBezTo>
                  <a:cubicBezTo>
                    <a:pt x="11603" y="18428"/>
                    <a:pt x="11230" y="18989"/>
                    <a:pt x="11230" y="19621"/>
                  </a:cubicBezTo>
                  <a:cubicBezTo>
                    <a:pt x="11230" y="20714"/>
                    <a:pt x="12342" y="21600"/>
                    <a:pt x="13715" y="21600"/>
                  </a:cubicBezTo>
                  <a:cubicBezTo>
                    <a:pt x="15088" y="21600"/>
                    <a:pt x="16201" y="20714"/>
                    <a:pt x="16201" y="19621"/>
                  </a:cubicBezTo>
                  <a:cubicBezTo>
                    <a:pt x="16201" y="18989"/>
                    <a:pt x="15827" y="18428"/>
                    <a:pt x="15248" y="18065"/>
                  </a:cubicBezTo>
                  <a:close/>
                </a:path>
              </a:pathLst>
            </a:custGeom>
            <a:gradFill flip="none" rotWithShape="1">
              <a:gsLst>
                <a:gs pos="0">
                  <a:srgbClr val="FC9099"/>
                </a:gs>
                <a:gs pos="100000">
                  <a:schemeClr val="accent5"/>
                </a:gs>
              </a:gsLst>
              <a:lin ang="71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300" name="Group 29"/>
          <p:cNvGrpSpPr/>
          <p:nvPr/>
        </p:nvGrpSpPr>
        <p:grpSpPr>
          <a:xfrm>
            <a:off x="6301335" y="3868303"/>
            <a:ext cx="1556097" cy="1556097"/>
            <a:chOff x="0" y="0"/>
            <a:chExt cx="1556096" cy="1556096"/>
          </a:xfrm>
        </p:grpSpPr>
        <p:sp>
          <p:nvSpPr>
            <p:cNvPr id="2297" name="Shape 19"/>
            <p:cNvSpPr/>
            <p:nvPr/>
          </p:nvSpPr>
          <p:spPr>
            <a:xfrm>
              <a:off x="750418" y="21439"/>
              <a:ext cx="510940" cy="4824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897" y="0"/>
                  </a:moveTo>
                  <a:lnTo>
                    <a:pt x="8075" y="18807"/>
                  </a:lnTo>
                  <a:lnTo>
                    <a:pt x="3331" y="17111"/>
                  </a:lnTo>
                  <a:lnTo>
                    <a:pt x="5979" y="752"/>
                  </a:lnTo>
                  <a:lnTo>
                    <a:pt x="1022" y="3216"/>
                  </a:lnTo>
                  <a:lnTo>
                    <a:pt x="0" y="21600"/>
                  </a:lnTo>
                  <a:lnTo>
                    <a:pt x="12563" y="20852"/>
                  </a:lnTo>
                  <a:lnTo>
                    <a:pt x="21600" y="9201"/>
                  </a:lnTo>
                  <a:cubicBezTo>
                    <a:pt x="21600" y="9201"/>
                    <a:pt x="13897" y="0"/>
                    <a:pt x="13897"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98" name="Shape 20"/>
            <p:cNvSpPr/>
            <p:nvPr/>
          </p:nvSpPr>
          <p:spPr>
            <a:xfrm>
              <a:off x="-1" y="653947"/>
              <a:ext cx="378574" cy="337426"/>
            </a:xfrm>
            <a:custGeom>
              <a:avLst/>
              <a:gdLst/>
              <a:ahLst/>
              <a:cxnLst>
                <a:cxn ang="0">
                  <a:pos x="wd2" y="hd2"/>
                </a:cxn>
                <a:cxn ang="5400000">
                  <a:pos x="wd2" y="hd2"/>
                </a:cxn>
                <a:cxn ang="10800000">
                  <a:pos x="wd2" y="hd2"/>
                </a:cxn>
                <a:cxn ang="16200000">
                  <a:pos x="wd2" y="hd2"/>
                </a:cxn>
              </a:cxnLst>
              <a:rect l="0" t="0" r="r" b="b"/>
              <a:pathLst>
                <a:path w="19459" h="16889" fill="norm" stroke="1" extrusionOk="0">
                  <a:moveTo>
                    <a:pt x="0" y="5176"/>
                  </a:moveTo>
                  <a:lnTo>
                    <a:pt x="1902" y="13570"/>
                  </a:lnTo>
                  <a:cubicBezTo>
                    <a:pt x="1902" y="13570"/>
                    <a:pt x="13316" y="20113"/>
                    <a:pt x="17458" y="14825"/>
                  </a:cubicBezTo>
                  <a:cubicBezTo>
                    <a:pt x="21600" y="9537"/>
                    <a:pt x="19023" y="2098"/>
                    <a:pt x="12395" y="306"/>
                  </a:cubicBezTo>
                  <a:cubicBezTo>
                    <a:pt x="5768" y="-1487"/>
                    <a:pt x="0" y="5176"/>
                    <a:pt x="0" y="5176"/>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299" name="Shape 21"/>
            <p:cNvSpPr/>
            <p:nvPr/>
          </p:nvSpPr>
          <p:spPr>
            <a:xfrm>
              <a:off x="-1" y="-1"/>
              <a:ext cx="1556097" cy="15560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03" y="0"/>
                  </a:moveTo>
                  <a:cubicBezTo>
                    <a:pt x="14856" y="166"/>
                    <a:pt x="14972" y="812"/>
                    <a:pt x="15248" y="1094"/>
                  </a:cubicBezTo>
                  <a:cubicBezTo>
                    <a:pt x="15827" y="1549"/>
                    <a:pt x="16201" y="2254"/>
                    <a:pt x="16201" y="3048"/>
                  </a:cubicBezTo>
                  <a:cubicBezTo>
                    <a:pt x="16201" y="4421"/>
                    <a:pt x="15088" y="5534"/>
                    <a:pt x="13715" y="5534"/>
                  </a:cubicBezTo>
                  <a:cubicBezTo>
                    <a:pt x="12342" y="5534"/>
                    <a:pt x="11230" y="4421"/>
                    <a:pt x="11230" y="3048"/>
                  </a:cubicBezTo>
                  <a:cubicBezTo>
                    <a:pt x="11230" y="2254"/>
                    <a:pt x="11603" y="1549"/>
                    <a:pt x="12183" y="1094"/>
                  </a:cubicBezTo>
                  <a:cubicBezTo>
                    <a:pt x="12652" y="679"/>
                    <a:pt x="12403" y="215"/>
                    <a:pt x="11956" y="0"/>
                  </a:cubicBezTo>
                  <a:lnTo>
                    <a:pt x="0" y="0"/>
                  </a:lnTo>
                  <a:lnTo>
                    <a:pt x="0" y="10589"/>
                  </a:lnTo>
                  <a:cubicBezTo>
                    <a:pt x="340" y="11268"/>
                    <a:pt x="1135" y="10953"/>
                    <a:pt x="1359" y="10547"/>
                  </a:cubicBezTo>
                  <a:cubicBezTo>
                    <a:pt x="1682" y="10018"/>
                    <a:pt x="2259" y="9661"/>
                    <a:pt x="2925" y="9661"/>
                  </a:cubicBezTo>
                  <a:cubicBezTo>
                    <a:pt x="3941" y="9661"/>
                    <a:pt x="4764" y="10484"/>
                    <a:pt x="4764" y="11500"/>
                  </a:cubicBezTo>
                  <a:cubicBezTo>
                    <a:pt x="4764" y="12516"/>
                    <a:pt x="3941" y="13340"/>
                    <a:pt x="2925" y="13340"/>
                  </a:cubicBezTo>
                  <a:cubicBezTo>
                    <a:pt x="2259" y="13340"/>
                    <a:pt x="1682" y="12983"/>
                    <a:pt x="1359" y="12454"/>
                  </a:cubicBezTo>
                  <a:cubicBezTo>
                    <a:pt x="1052" y="11931"/>
                    <a:pt x="257" y="11948"/>
                    <a:pt x="0" y="12412"/>
                  </a:cubicBezTo>
                  <a:lnTo>
                    <a:pt x="0" y="21600"/>
                  </a:lnTo>
                  <a:cubicBezTo>
                    <a:pt x="11929" y="21600"/>
                    <a:pt x="21600" y="11929"/>
                    <a:pt x="21600" y="0"/>
                  </a:cubicBezTo>
                  <a:cubicBezTo>
                    <a:pt x="21600" y="0"/>
                    <a:pt x="15303" y="0"/>
                    <a:pt x="15303" y="0"/>
                  </a:cubicBezTo>
                  <a:close/>
                </a:path>
              </a:pathLst>
            </a:custGeom>
            <a:gradFill flip="none" rotWithShape="1">
              <a:gsLst>
                <a:gs pos="0">
                  <a:srgbClr val="FFCF7E"/>
                </a:gs>
                <a:gs pos="100000">
                  <a:schemeClr val="accent4"/>
                </a:gs>
              </a:gsLst>
              <a:lin ang="71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301" name="Rectangle 62"/>
          <p:cNvSpPr txBox="1"/>
          <p:nvPr/>
        </p:nvSpPr>
        <p:spPr>
          <a:xfrm>
            <a:off x="6861790" y="4065667"/>
            <a:ext cx="20311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2302" name="Rectangle 63"/>
          <p:cNvSpPr txBox="1"/>
          <p:nvPr/>
        </p:nvSpPr>
        <p:spPr>
          <a:xfrm>
            <a:off x="5181206" y="4272271"/>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2303" name="Rectangle 64"/>
          <p:cNvSpPr txBox="1"/>
          <p:nvPr/>
        </p:nvSpPr>
        <p:spPr>
          <a:xfrm>
            <a:off x="6758315" y="2794387"/>
            <a:ext cx="541323" cy="50719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2304" name="Rectangle 65"/>
          <p:cNvSpPr txBox="1"/>
          <p:nvPr/>
        </p:nvSpPr>
        <p:spPr>
          <a:xfrm>
            <a:off x="5229224" y="2597960"/>
            <a:ext cx="541324" cy="50719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2305" name="TextBox 67"/>
          <p:cNvSpPr txBox="1"/>
          <p:nvPr/>
        </p:nvSpPr>
        <p:spPr>
          <a:xfrm>
            <a:off x="6727723" y="3240115"/>
            <a:ext cx="586782"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600">
                <a:solidFill>
                  <a:srgbClr val="FEFEFE"/>
                </a:solidFill>
              </a:defRPr>
            </a:lvl1pPr>
          </a:lstStyle>
          <a:p>
            <a:pPr/>
            <a:r>
              <a:t>18%</a:t>
            </a:r>
          </a:p>
        </p:txBody>
      </p:sp>
      <p:sp>
        <p:nvSpPr>
          <p:cNvPr id="2306" name="TextBox 68"/>
          <p:cNvSpPr txBox="1"/>
          <p:nvPr/>
        </p:nvSpPr>
        <p:spPr>
          <a:xfrm>
            <a:off x="5113223" y="4747342"/>
            <a:ext cx="586782"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600">
                <a:solidFill>
                  <a:srgbClr val="FEFEFE"/>
                </a:solidFill>
              </a:defRPr>
            </a:lvl1pPr>
          </a:lstStyle>
          <a:p>
            <a:pPr/>
            <a:r>
              <a:t>21%</a:t>
            </a:r>
          </a:p>
        </p:txBody>
      </p:sp>
      <p:sp>
        <p:nvSpPr>
          <p:cNvPr id="2307" name="TextBox 69"/>
          <p:cNvSpPr txBox="1"/>
          <p:nvPr/>
        </p:nvSpPr>
        <p:spPr>
          <a:xfrm>
            <a:off x="6579220" y="4510782"/>
            <a:ext cx="735284"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600">
                <a:solidFill>
                  <a:srgbClr val="FEFEFE"/>
                </a:solidFill>
              </a:defRPr>
            </a:lvl1pPr>
          </a:lstStyle>
          <a:p>
            <a:pPr/>
            <a:r>
              <a:t>9%</a:t>
            </a:r>
          </a:p>
        </p:txBody>
      </p:sp>
      <p:sp>
        <p:nvSpPr>
          <p:cNvPr id="2308" name="TextBox 70"/>
          <p:cNvSpPr txBox="1"/>
          <p:nvPr/>
        </p:nvSpPr>
        <p:spPr>
          <a:xfrm>
            <a:off x="5194677" y="3059756"/>
            <a:ext cx="586782"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600">
                <a:solidFill>
                  <a:srgbClr val="FEFEFE"/>
                </a:solidFill>
              </a:defRPr>
            </a:lvl1pPr>
          </a:lstStyle>
          <a:p>
            <a:pPr/>
            <a:r>
              <a:t>31%</a:t>
            </a:r>
          </a:p>
        </p:txBody>
      </p:sp>
      <p:sp>
        <p:nvSpPr>
          <p:cNvPr id="2309" name="Arc 71"/>
          <p:cNvSpPr/>
          <p:nvPr/>
        </p:nvSpPr>
        <p:spPr>
          <a:xfrm>
            <a:off x="6347160" y="1842001"/>
            <a:ext cx="1760264" cy="17904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0"/>
                </a:lnTo>
                <a:cubicBezTo>
                  <a:pt x="11612" y="1021"/>
                  <a:pt x="20759" y="10168"/>
                  <a:pt x="21600" y="21600"/>
                </a:cubicBezTo>
              </a:path>
            </a:pathLst>
          </a:custGeom>
          <a:ln w="14604">
            <a:solidFill>
              <a:srgbClr val="000000">
                <a:alpha val="40000"/>
              </a:srgbClr>
            </a:solidFill>
            <a:prstDash val="sysDot"/>
            <a:miter/>
          </a:ln>
        </p:spPr>
        <p:txBody>
          <a:bodyPr lIns="45719" rIns="45719" anchor="ctr"/>
          <a:lstStyle/>
          <a:p>
            <a:pPr algn="ctr"/>
          </a:p>
        </p:txBody>
      </p:sp>
      <p:sp>
        <p:nvSpPr>
          <p:cNvPr id="2310" name="Arc 72"/>
          <p:cNvSpPr/>
          <p:nvPr/>
        </p:nvSpPr>
        <p:spPr>
          <a:xfrm>
            <a:off x="6505709" y="4106681"/>
            <a:ext cx="1613087" cy="16748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868" y="10876"/>
                  <a:pt x="11219" y="19525"/>
                  <a:pt x="0" y="21600"/>
                </a:cubicBezTo>
              </a:path>
            </a:pathLst>
          </a:custGeom>
          <a:ln w="14604">
            <a:solidFill>
              <a:srgbClr val="000000">
                <a:alpha val="40000"/>
              </a:srgbClr>
            </a:solidFill>
            <a:prstDash val="sysDot"/>
            <a:miter/>
          </a:ln>
        </p:spPr>
        <p:txBody>
          <a:bodyPr lIns="45719" rIns="45719" anchor="ctr"/>
          <a:lstStyle/>
          <a:p>
            <a:pPr algn="ctr"/>
          </a:p>
        </p:txBody>
      </p:sp>
      <p:sp>
        <p:nvSpPr>
          <p:cNvPr id="2311" name="Arc 73"/>
          <p:cNvSpPr/>
          <p:nvPr/>
        </p:nvSpPr>
        <p:spPr>
          <a:xfrm>
            <a:off x="4099402" y="4137802"/>
            <a:ext cx="1825942" cy="17243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21600"/>
                </a:lnTo>
                <a:cubicBezTo>
                  <a:pt x="10517" y="20633"/>
                  <a:pt x="1546" y="11662"/>
                  <a:pt x="0" y="0"/>
                </a:cubicBezTo>
              </a:path>
            </a:pathLst>
          </a:custGeom>
          <a:ln w="14604">
            <a:solidFill>
              <a:srgbClr val="000000">
                <a:alpha val="40000"/>
              </a:srgbClr>
            </a:solidFill>
            <a:prstDash val="sysDot"/>
            <a:miter/>
          </a:ln>
        </p:spPr>
        <p:txBody>
          <a:bodyPr lIns="45719" rIns="45719" anchor="ctr"/>
          <a:lstStyle/>
          <a:p>
            <a:pPr algn="ctr"/>
          </a:p>
        </p:txBody>
      </p:sp>
      <p:sp>
        <p:nvSpPr>
          <p:cNvPr id="2312" name="Arc 74"/>
          <p:cNvSpPr/>
          <p:nvPr/>
        </p:nvSpPr>
        <p:spPr>
          <a:xfrm>
            <a:off x="4066938" y="1843741"/>
            <a:ext cx="1754515" cy="17491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21600"/>
                </a:lnTo>
                <a:cubicBezTo>
                  <a:pt x="1397" y="10277"/>
                  <a:pt x="10307" y="1367"/>
                  <a:pt x="21600" y="0"/>
                </a:cubicBezTo>
              </a:path>
            </a:pathLst>
          </a:custGeom>
          <a:ln w="14604">
            <a:solidFill>
              <a:srgbClr val="000000">
                <a:alpha val="40000"/>
              </a:srgbClr>
            </a:solidFill>
            <a:prstDash val="sysDot"/>
            <a:miter/>
          </a:ln>
        </p:spPr>
        <p:txBody>
          <a:bodyPr lIns="45719" rIns="45719" anchor="ctr"/>
          <a:lstStyle/>
          <a:p>
            <a:pPr algn="ctr"/>
          </a:p>
        </p:txBody>
      </p:sp>
      <p:grpSp>
        <p:nvGrpSpPr>
          <p:cNvPr id="2315" name="Group 75"/>
          <p:cNvGrpSpPr/>
          <p:nvPr/>
        </p:nvGrpSpPr>
        <p:grpSpPr>
          <a:xfrm>
            <a:off x="7958831" y="3699242"/>
            <a:ext cx="333389" cy="333389"/>
            <a:chOff x="0" y="0"/>
            <a:chExt cx="333388" cy="333388"/>
          </a:xfrm>
        </p:grpSpPr>
        <p:sp>
          <p:nvSpPr>
            <p:cNvPr id="2313" name="Oval 76"/>
            <p:cNvSpPr/>
            <p:nvPr/>
          </p:nvSpPr>
          <p:spPr>
            <a:xfrm>
              <a:off x="-1" y="-1"/>
              <a:ext cx="333390" cy="333390"/>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sz="1100">
                  <a:solidFill>
                    <a:srgbClr val="FFFFFF"/>
                  </a:solidFill>
                </a:defRPr>
              </a:pPr>
            </a:p>
          </p:txBody>
        </p:sp>
        <p:sp>
          <p:nvSpPr>
            <p:cNvPr id="2314" name="TextBox 77"/>
            <p:cNvSpPr txBox="1"/>
            <p:nvPr/>
          </p:nvSpPr>
          <p:spPr>
            <a:xfrm>
              <a:off x="103205" y="29008"/>
              <a:ext cx="155732" cy="2565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100">
                  <a:solidFill>
                    <a:srgbClr val="FEFEFE"/>
                  </a:solidFill>
                </a:defRPr>
              </a:lvl1pPr>
            </a:lstStyle>
            <a:p>
              <a:pPr/>
              <a:r>
                <a:t>2</a:t>
              </a:r>
            </a:p>
          </p:txBody>
        </p:sp>
      </p:grpSp>
      <p:grpSp>
        <p:nvGrpSpPr>
          <p:cNvPr id="2318" name="Group 78"/>
          <p:cNvGrpSpPr/>
          <p:nvPr/>
        </p:nvGrpSpPr>
        <p:grpSpPr>
          <a:xfrm>
            <a:off x="6040499" y="5645106"/>
            <a:ext cx="333389" cy="333389"/>
            <a:chOff x="0" y="0"/>
            <a:chExt cx="333388" cy="333388"/>
          </a:xfrm>
        </p:grpSpPr>
        <p:sp>
          <p:nvSpPr>
            <p:cNvPr id="2316" name="Oval 79"/>
            <p:cNvSpPr/>
            <p:nvPr/>
          </p:nvSpPr>
          <p:spPr>
            <a:xfrm>
              <a:off x="-1" y="-1"/>
              <a:ext cx="333390" cy="333390"/>
            </a:xfrm>
            <a:prstGeom prst="ellipse">
              <a:avLst/>
            </a:prstGeom>
            <a:solidFill>
              <a:schemeClr val="accent2"/>
            </a:solidFill>
            <a:ln w="12700" cap="flat">
              <a:noFill/>
              <a:miter lim="400000"/>
            </a:ln>
            <a:effectLst/>
          </p:spPr>
          <p:txBody>
            <a:bodyPr wrap="square" lIns="45719" tIns="45719" rIns="45719" bIns="45719" numCol="1" anchor="ctr">
              <a:noAutofit/>
            </a:bodyPr>
            <a:lstStyle/>
            <a:p>
              <a:pPr algn="ctr">
                <a:defRPr sz="1100">
                  <a:solidFill>
                    <a:srgbClr val="FFFFFF"/>
                  </a:solidFill>
                </a:defRPr>
              </a:pPr>
            </a:p>
          </p:txBody>
        </p:sp>
        <p:sp>
          <p:nvSpPr>
            <p:cNvPr id="2317" name="TextBox 80"/>
            <p:cNvSpPr txBox="1"/>
            <p:nvPr/>
          </p:nvSpPr>
          <p:spPr>
            <a:xfrm>
              <a:off x="103205" y="29008"/>
              <a:ext cx="155732" cy="2565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100">
                  <a:solidFill>
                    <a:srgbClr val="FEFEFE"/>
                  </a:solidFill>
                </a:defRPr>
              </a:lvl1pPr>
            </a:lstStyle>
            <a:p>
              <a:pPr/>
              <a:r>
                <a:t>3</a:t>
              </a:r>
            </a:p>
          </p:txBody>
        </p:sp>
      </p:grpSp>
      <p:grpSp>
        <p:nvGrpSpPr>
          <p:cNvPr id="2321" name="Group 81"/>
          <p:cNvGrpSpPr/>
          <p:nvPr/>
        </p:nvGrpSpPr>
        <p:grpSpPr>
          <a:xfrm>
            <a:off x="3909624" y="3701872"/>
            <a:ext cx="333389" cy="333389"/>
            <a:chOff x="0" y="0"/>
            <a:chExt cx="333388" cy="333388"/>
          </a:xfrm>
        </p:grpSpPr>
        <p:sp>
          <p:nvSpPr>
            <p:cNvPr id="2319" name="Oval 82"/>
            <p:cNvSpPr/>
            <p:nvPr/>
          </p:nvSpPr>
          <p:spPr>
            <a:xfrm>
              <a:off x="-1" y="-1"/>
              <a:ext cx="333390" cy="333390"/>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sz="1100">
                  <a:solidFill>
                    <a:srgbClr val="FFFFFF"/>
                  </a:solidFill>
                </a:defRPr>
              </a:pPr>
            </a:p>
          </p:txBody>
        </p:sp>
        <p:sp>
          <p:nvSpPr>
            <p:cNvPr id="2320" name="TextBox 83"/>
            <p:cNvSpPr txBox="1"/>
            <p:nvPr/>
          </p:nvSpPr>
          <p:spPr>
            <a:xfrm>
              <a:off x="103205" y="29008"/>
              <a:ext cx="155732" cy="2565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100">
                  <a:solidFill>
                    <a:srgbClr val="FEFEFE"/>
                  </a:solidFill>
                </a:defRPr>
              </a:lvl1pPr>
            </a:lstStyle>
            <a:p>
              <a:pPr/>
              <a:r>
                <a:t>4</a:t>
              </a:r>
            </a:p>
          </p:txBody>
        </p:sp>
      </p:grpSp>
      <p:grpSp>
        <p:nvGrpSpPr>
          <p:cNvPr id="2324" name="Group 84"/>
          <p:cNvGrpSpPr/>
          <p:nvPr/>
        </p:nvGrpSpPr>
        <p:grpSpPr>
          <a:xfrm>
            <a:off x="5934480" y="1677879"/>
            <a:ext cx="333389" cy="333389"/>
            <a:chOff x="0" y="0"/>
            <a:chExt cx="333388" cy="333388"/>
          </a:xfrm>
        </p:grpSpPr>
        <p:sp>
          <p:nvSpPr>
            <p:cNvPr id="2322" name="Oval 85"/>
            <p:cNvSpPr/>
            <p:nvPr/>
          </p:nvSpPr>
          <p:spPr>
            <a:xfrm>
              <a:off x="-1" y="-1"/>
              <a:ext cx="333390" cy="333390"/>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sz="1100">
                  <a:solidFill>
                    <a:srgbClr val="FFFFFF"/>
                  </a:solidFill>
                </a:defRPr>
              </a:pPr>
            </a:p>
          </p:txBody>
        </p:sp>
        <p:sp>
          <p:nvSpPr>
            <p:cNvPr id="2323" name="TextBox 86"/>
            <p:cNvSpPr txBox="1"/>
            <p:nvPr/>
          </p:nvSpPr>
          <p:spPr>
            <a:xfrm>
              <a:off x="103205" y="29008"/>
              <a:ext cx="155732" cy="2565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100">
                  <a:solidFill>
                    <a:srgbClr val="FEFEFE"/>
                  </a:solidFill>
                </a:defRPr>
              </a:lvl1pPr>
            </a:lstStyle>
            <a:p>
              <a:pPr/>
              <a:r>
                <a:t>1</a:t>
              </a:r>
            </a:p>
          </p:txBody>
        </p:sp>
      </p:grpSp>
      <p:sp>
        <p:nvSpPr>
          <p:cNvPr id="2325" name="TextBox 88"/>
          <p:cNvSpPr txBox="1"/>
          <p:nvPr/>
        </p:nvSpPr>
        <p:spPr>
          <a:xfrm>
            <a:off x="9033501" y="2858694"/>
            <a:ext cx="1694522"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 text goes here with short.</a:t>
            </a:r>
          </a:p>
        </p:txBody>
      </p:sp>
      <p:sp>
        <p:nvSpPr>
          <p:cNvPr id="2326" name="TextBox 89"/>
          <p:cNvSpPr txBox="1"/>
          <p:nvPr/>
        </p:nvSpPr>
        <p:spPr>
          <a:xfrm>
            <a:off x="9033502" y="2207018"/>
            <a:ext cx="1529744"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lvl1pPr>
          </a:lstStyle>
          <a:p>
            <a:pPr/>
            <a:r>
              <a:t>18,000</a:t>
            </a:r>
          </a:p>
        </p:txBody>
      </p:sp>
      <p:sp>
        <p:nvSpPr>
          <p:cNvPr id="2327" name="TextBox 90"/>
          <p:cNvSpPr txBox="1"/>
          <p:nvPr/>
        </p:nvSpPr>
        <p:spPr>
          <a:xfrm>
            <a:off x="9033502" y="2403559"/>
            <a:ext cx="1694521"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solidFill>
                  <a:schemeClr val="accent5"/>
                </a:solidFill>
              </a:defRPr>
            </a:lvl1pPr>
          </a:lstStyle>
          <a:p>
            <a:pPr/>
            <a:r>
              <a:t>Display Screens</a:t>
            </a:r>
          </a:p>
        </p:txBody>
      </p:sp>
      <p:sp>
        <p:nvSpPr>
          <p:cNvPr id="2328" name="TextBox 91"/>
          <p:cNvSpPr txBox="1"/>
          <p:nvPr/>
        </p:nvSpPr>
        <p:spPr>
          <a:xfrm>
            <a:off x="9033501" y="4678616"/>
            <a:ext cx="1694522"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 text goes here with short.</a:t>
            </a:r>
          </a:p>
        </p:txBody>
      </p:sp>
      <p:sp>
        <p:nvSpPr>
          <p:cNvPr id="2329" name="TextBox 92"/>
          <p:cNvSpPr txBox="1"/>
          <p:nvPr/>
        </p:nvSpPr>
        <p:spPr>
          <a:xfrm>
            <a:off x="9033502" y="4026940"/>
            <a:ext cx="1529744"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lvl1pPr>
          </a:lstStyle>
          <a:p>
            <a:pPr/>
            <a:r>
              <a:t>9,000</a:t>
            </a:r>
          </a:p>
        </p:txBody>
      </p:sp>
      <p:sp>
        <p:nvSpPr>
          <p:cNvPr id="2330" name="TextBox 93"/>
          <p:cNvSpPr txBox="1"/>
          <p:nvPr/>
        </p:nvSpPr>
        <p:spPr>
          <a:xfrm>
            <a:off x="9033502" y="4223481"/>
            <a:ext cx="1694521"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solidFill>
                  <a:schemeClr val="accent4"/>
                </a:solidFill>
              </a:defRPr>
            </a:lvl1pPr>
          </a:lstStyle>
          <a:p>
            <a:pPr/>
            <a:r>
              <a:t>Heading Text</a:t>
            </a:r>
          </a:p>
        </p:txBody>
      </p:sp>
      <p:sp>
        <p:nvSpPr>
          <p:cNvPr id="2331" name="TextBox 94"/>
          <p:cNvSpPr txBox="1"/>
          <p:nvPr/>
        </p:nvSpPr>
        <p:spPr>
          <a:xfrm>
            <a:off x="1304432" y="2858694"/>
            <a:ext cx="1694521"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 text goes here with short.</a:t>
            </a:r>
          </a:p>
        </p:txBody>
      </p:sp>
      <p:sp>
        <p:nvSpPr>
          <p:cNvPr id="2332" name="TextBox 95"/>
          <p:cNvSpPr txBox="1"/>
          <p:nvPr/>
        </p:nvSpPr>
        <p:spPr>
          <a:xfrm>
            <a:off x="1469209" y="2207018"/>
            <a:ext cx="1529744"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200"/>
            </a:lvl1pPr>
          </a:lstStyle>
          <a:p>
            <a:pPr/>
            <a:r>
              <a:t>31,000</a:t>
            </a:r>
          </a:p>
        </p:txBody>
      </p:sp>
      <p:sp>
        <p:nvSpPr>
          <p:cNvPr id="2333" name="TextBox 96"/>
          <p:cNvSpPr txBox="1"/>
          <p:nvPr/>
        </p:nvSpPr>
        <p:spPr>
          <a:xfrm>
            <a:off x="1304432" y="2403559"/>
            <a:ext cx="1694521"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rgbClr val="6491C8"/>
                </a:solidFill>
              </a:defRPr>
            </a:lvl1pPr>
          </a:lstStyle>
          <a:p>
            <a:pPr/>
            <a:r>
              <a:t>Headline Here</a:t>
            </a:r>
          </a:p>
        </p:txBody>
      </p:sp>
      <p:sp>
        <p:nvSpPr>
          <p:cNvPr id="2334" name="TextBox 97"/>
          <p:cNvSpPr txBox="1"/>
          <p:nvPr/>
        </p:nvSpPr>
        <p:spPr>
          <a:xfrm>
            <a:off x="1304432" y="4678616"/>
            <a:ext cx="1694521"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 text goes here with short.</a:t>
            </a:r>
          </a:p>
        </p:txBody>
      </p:sp>
      <p:sp>
        <p:nvSpPr>
          <p:cNvPr id="2335" name="TextBox 98"/>
          <p:cNvSpPr txBox="1"/>
          <p:nvPr/>
        </p:nvSpPr>
        <p:spPr>
          <a:xfrm>
            <a:off x="1469209" y="4026940"/>
            <a:ext cx="1529744"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200"/>
            </a:lvl1pPr>
          </a:lstStyle>
          <a:p>
            <a:pPr/>
            <a:r>
              <a:t>21,000</a:t>
            </a:r>
          </a:p>
        </p:txBody>
      </p:sp>
      <p:sp>
        <p:nvSpPr>
          <p:cNvPr id="2336" name="TextBox 99"/>
          <p:cNvSpPr txBox="1"/>
          <p:nvPr/>
        </p:nvSpPr>
        <p:spPr>
          <a:xfrm>
            <a:off x="1304432" y="4223481"/>
            <a:ext cx="1694521"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1500">
                <a:solidFill>
                  <a:schemeClr val="accent2"/>
                </a:solidFill>
              </a:defRPr>
            </a:lvl1pPr>
          </a:lstStyle>
          <a:p>
            <a:pPr/>
            <a:r>
              <a:t>Title Text 3</a:t>
            </a:r>
          </a:p>
        </p:txBody>
      </p:sp>
      <p:sp>
        <p:nvSpPr>
          <p:cNvPr id="2337" name="Rectangle 100"/>
          <p:cNvSpPr/>
          <p:nvPr/>
        </p:nvSpPr>
        <p:spPr>
          <a:xfrm>
            <a:off x="3115792" y="2324068"/>
            <a:ext cx="45720" cy="358173"/>
          </a:xfrm>
          <a:prstGeom prst="rect">
            <a:avLst/>
          </a:prstGeom>
          <a:solidFill>
            <a:srgbClr val="6491C8"/>
          </a:solidFill>
          <a:ln w="12700">
            <a:miter lim="400000"/>
          </a:ln>
        </p:spPr>
        <p:txBody>
          <a:bodyPr lIns="45719" rIns="45719" anchor="ctr"/>
          <a:lstStyle/>
          <a:p>
            <a:pPr algn="ctr">
              <a:defRPr>
                <a:solidFill>
                  <a:srgbClr val="FFFFFF"/>
                </a:solidFill>
              </a:defRPr>
            </a:pPr>
          </a:p>
        </p:txBody>
      </p:sp>
      <p:sp>
        <p:nvSpPr>
          <p:cNvPr id="2338" name="Rectangle 101"/>
          <p:cNvSpPr/>
          <p:nvPr/>
        </p:nvSpPr>
        <p:spPr>
          <a:xfrm>
            <a:off x="3115792" y="4112228"/>
            <a:ext cx="45720" cy="358172"/>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2339" name="Rectangle 104"/>
          <p:cNvSpPr/>
          <p:nvPr/>
        </p:nvSpPr>
        <p:spPr>
          <a:xfrm>
            <a:off x="8886673" y="2324068"/>
            <a:ext cx="45720" cy="358173"/>
          </a:xfrm>
          <a:prstGeom prst="rect">
            <a:avLst/>
          </a:prstGeom>
          <a:solidFill>
            <a:schemeClr val="accent5"/>
          </a:solidFill>
          <a:ln w="12700">
            <a:miter lim="400000"/>
          </a:ln>
        </p:spPr>
        <p:txBody>
          <a:bodyPr lIns="45719" rIns="45719" anchor="ctr"/>
          <a:lstStyle/>
          <a:p>
            <a:pPr algn="ctr">
              <a:defRPr>
                <a:solidFill>
                  <a:srgbClr val="FFFFFF"/>
                </a:solidFill>
              </a:defRPr>
            </a:pPr>
          </a:p>
        </p:txBody>
      </p:sp>
      <p:sp>
        <p:nvSpPr>
          <p:cNvPr id="2340" name="Rectangle 105"/>
          <p:cNvSpPr/>
          <p:nvPr/>
        </p:nvSpPr>
        <p:spPr>
          <a:xfrm>
            <a:off x="8886673" y="4112228"/>
            <a:ext cx="45720" cy="358172"/>
          </a:xfrm>
          <a:prstGeom prst="rect">
            <a:avLst/>
          </a:prstGeom>
          <a:solidFill>
            <a:schemeClr val="accent4"/>
          </a:solidFill>
          <a:ln w="12700">
            <a:miter lim="400000"/>
          </a:ln>
        </p:spPr>
        <p:txBody>
          <a:bodyPr lIns="45719" rIns="45719" anchor="ctr"/>
          <a:lstStyle/>
          <a:p>
            <a:pPr algn="ctr">
              <a:defRPr>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isContent="0" isInverted="1"/>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2303"/>
                                        </p:tgtEl>
                                        <p:attrNameLst>
                                          <p:attrName>style.visibility</p:attrName>
                                        </p:attrNameLst>
                                      </p:cBhvr>
                                      <p:to>
                                        <p:strVal val="visible"/>
                                      </p:to>
                                    </p:set>
                                    <p:anim calcmode="lin" valueType="num">
                                      <p:cBhvr>
                                        <p:cTn id="7" dur="500" fill="hold"/>
                                        <p:tgtEl>
                                          <p:spTgt spid="2303"/>
                                        </p:tgtEl>
                                        <p:attrNameLst>
                                          <p:attrName>ppt_w</p:attrName>
                                        </p:attrNameLst>
                                      </p:cBhvr>
                                      <p:tavLst>
                                        <p:tav tm="0">
                                          <p:val>
                                            <p:fltVal val="0"/>
                                          </p:val>
                                        </p:tav>
                                        <p:tav tm="100000">
                                          <p:val>
                                            <p:strVal val="#ppt_w"/>
                                          </p:val>
                                        </p:tav>
                                      </p:tavLst>
                                    </p:anim>
                                    <p:anim calcmode="lin" valueType="num">
                                      <p:cBhvr>
                                        <p:cTn id="8" dur="500" fill="hold"/>
                                        <p:tgtEl>
                                          <p:spTgt spid="2303"/>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2305"/>
                                        </p:tgtEl>
                                        <p:attrNameLst>
                                          <p:attrName>style.visibility</p:attrName>
                                        </p:attrNameLst>
                                      </p:cBhvr>
                                      <p:to>
                                        <p:strVal val="visible"/>
                                      </p:to>
                                    </p:set>
                                    <p:anim calcmode="lin" valueType="num">
                                      <p:cBhvr>
                                        <p:cTn id="12" dur="500" fill="hold"/>
                                        <p:tgtEl>
                                          <p:spTgt spid="2305"/>
                                        </p:tgtEl>
                                        <p:attrNameLst>
                                          <p:attrName>ppt_w</p:attrName>
                                        </p:attrNameLst>
                                      </p:cBhvr>
                                      <p:tavLst>
                                        <p:tav tm="0">
                                          <p:val>
                                            <p:fltVal val="0"/>
                                          </p:val>
                                        </p:tav>
                                        <p:tav tm="100000">
                                          <p:val>
                                            <p:strVal val="#ppt_w"/>
                                          </p:val>
                                        </p:tav>
                                      </p:tavLst>
                                    </p:anim>
                                    <p:anim calcmode="lin" valueType="num">
                                      <p:cBhvr>
                                        <p:cTn id="13" dur="500" fill="hold"/>
                                        <p:tgtEl>
                                          <p:spTgt spid="2305"/>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2296"/>
                                        </p:tgtEl>
                                        <p:attrNameLst>
                                          <p:attrName>style.visibility</p:attrName>
                                        </p:attrNameLst>
                                      </p:cBhvr>
                                      <p:to>
                                        <p:strVal val="visible"/>
                                      </p:to>
                                    </p:set>
                                    <p:anim calcmode="lin" valueType="num">
                                      <p:cBhvr>
                                        <p:cTn id="17" dur="500" fill="hold"/>
                                        <p:tgtEl>
                                          <p:spTgt spid="2296"/>
                                        </p:tgtEl>
                                        <p:attrNameLst>
                                          <p:attrName>ppt_w</p:attrName>
                                        </p:attrNameLst>
                                      </p:cBhvr>
                                      <p:tavLst>
                                        <p:tav tm="0">
                                          <p:val>
                                            <p:fltVal val="0"/>
                                          </p:val>
                                        </p:tav>
                                        <p:tav tm="100000">
                                          <p:val>
                                            <p:strVal val="#ppt_w"/>
                                          </p:val>
                                        </p:tav>
                                      </p:tavLst>
                                    </p:anim>
                                    <p:anim calcmode="lin" valueType="num">
                                      <p:cBhvr>
                                        <p:cTn id="18" dur="500" fill="hold"/>
                                        <p:tgtEl>
                                          <p:spTgt spid="2296"/>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8" presetID="2" grpId="4" fill="hold">
                                  <p:stCondLst>
                                    <p:cond delay="0"/>
                                  </p:stCondLst>
                                  <p:iterate type="el" backwards="0">
                                    <p:tmAbs val="0"/>
                                  </p:iterate>
                                  <p:childTnLst>
                                    <p:set>
                                      <p:cBhvr>
                                        <p:cTn id="22" fill="hold"/>
                                        <p:tgtEl>
                                          <p:spTgt spid="2325"/>
                                        </p:tgtEl>
                                        <p:attrNameLst>
                                          <p:attrName>style.visibility</p:attrName>
                                        </p:attrNameLst>
                                      </p:cBhvr>
                                      <p:to>
                                        <p:strVal val="visible"/>
                                      </p:to>
                                    </p:set>
                                    <p:anim calcmode="lin" valueType="num">
                                      <p:cBhvr>
                                        <p:cTn id="23" dur="500" fill="hold"/>
                                        <p:tgtEl>
                                          <p:spTgt spid="2325"/>
                                        </p:tgtEl>
                                        <p:attrNameLst>
                                          <p:attrName>ppt_x</p:attrName>
                                        </p:attrNameLst>
                                      </p:cBhvr>
                                      <p:tavLst>
                                        <p:tav tm="0">
                                          <p:val>
                                            <p:strVal val="0-#ppt_w/2"/>
                                          </p:val>
                                        </p:tav>
                                        <p:tav tm="100000">
                                          <p:val>
                                            <p:strVal val="#ppt_x"/>
                                          </p:val>
                                        </p:tav>
                                      </p:tavLst>
                                    </p:anim>
                                    <p:anim calcmode="lin" valueType="num">
                                      <p:cBhvr>
                                        <p:cTn id="24" dur="500" fill="hold"/>
                                        <p:tgtEl>
                                          <p:spTgt spid="2325"/>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Class="entr" nodeType="afterEffect" presetSubtype="8" presetID="2" grpId="5" fill="hold">
                                  <p:stCondLst>
                                    <p:cond delay="0"/>
                                  </p:stCondLst>
                                  <p:iterate type="el" backwards="0">
                                    <p:tmAbs val="0"/>
                                  </p:iterate>
                                  <p:childTnLst>
                                    <p:set>
                                      <p:cBhvr>
                                        <p:cTn id="27" fill="hold"/>
                                        <p:tgtEl>
                                          <p:spTgt spid="2326"/>
                                        </p:tgtEl>
                                        <p:attrNameLst>
                                          <p:attrName>style.visibility</p:attrName>
                                        </p:attrNameLst>
                                      </p:cBhvr>
                                      <p:to>
                                        <p:strVal val="visible"/>
                                      </p:to>
                                    </p:set>
                                    <p:anim calcmode="lin" valueType="num">
                                      <p:cBhvr>
                                        <p:cTn id="28" dur="500" fill="hold"/>
                                        <p:tgtEl>
                                          <p:spTgt spid="2326"/>
                                        </p:tgtEl>
                                        <p:attrNameLst>
                                          <p:attrName>ppt_x</p:attrName>
                                        </p:attrNameLst>
                                      </p:cBhvr>
                                      <p:tavLst>
                                        <p:tav tm="0">
                                          <p:val>
                                            <p:strVal val="0-#ppt_w/2"/>
                                          </p:val>
                                        </p:tav>
                                        <p:tav tm="100000">
                                          <p:val>
                                            <p:strVal val="#ppt_x"/>
                                          </p:val>
                                        </p:tav>
                                      </p:tavLst>
                                    </p:anim>
                                    <p:anim calcmode="lin" valueType="num">
                                      <p:cBhvr>
                                        <p:cTn id="29" dur="500" fill="hold"/>
                                        <p:tgtEl>
                                          <p:spTgt spid="2326"/>
                                        </p:tgtEl>
                                        <p:attrNameLst>
                                          <p:attrName>ppt_y</p:attrName>
                                        </p:attrNameLst>
                                      </p:cBhvr>
                                      <p:tavLst>
                                        <p:tav tm="0">
                                          <p:val>
                                            <p:strVal val="#ppt_y"/>
                                          </p:val>
                                        </p:tav>
                                        <p:tav tm="100000">
                                          <p:val>
                                            <p:strVal val="#ppt_y"/>
                                          </p:val>
                                        </p:tav>
                                      </p:tavLst>
                                    </p:anim>
                                  </p:childTnLst>
                                </p:cTn>
                              </p:par>
                            </p:childTnLst>
                          </p:cTn>
                        </p:par>
                        <p:par>
                          <p:cTn id="30" fill="hold">
                            <p:stCondLst>
                              <p:cond delay="1000"/>
                            </p:stCondLst>
                            <p:childTnLst>
                              <p:par>
                                <p:cTn id="31" presetClass="entr" nodeType="afterEffect" presetSubtype="8" presetID="2" grpId="6" fill="hold">
                                  <p:stCondLst>
                                    <p:cond delay="0"/>
                                  </p:stCondLst>
                                  <p:iterate type="el" backwards="0">
                                    <p:tmAbs val="0"/>
                                  </p:iterate>
                                  <p:childTnLst>
                                    <p:set>
                                      <p:cBhvr>
                                        <p:cTn id="32" fill="hold"/>
                                        <p:tgtEl>
                                          <p:spTgt spid="2327"/>
                                        </p:tgtEl>
                                        <p:attrNameLst>
                                          <p:attrName>style.visibility</p:attrName>
                                        </p:attrNameLst>
                                      </p:cBhvr>
                                      <p:to>
                                        <p:strVal val="visible"/>
                                      </p:to>
                                    </p:set>
                                    <p:anim calcmode="lin" valueType="num">
                                      <p:cBhvr>
                                        <p:cTn id="33" dur="500" fill="hold"/>
                                        <p:tgtEl>
                                          <p:spTgt spid="2327"/>
                                        </p:tgtEl>
                                        <p:attrNameLst>
                                          <p:attrName>ppt_x</p:attrName>
                                        </p:attrNameLst>
                                      </p:cBhvr>
                                      <p:tavLst>
                                        <p:tav tm="0">
                                          <p:val>
                                            <p:strVal val="0-#ppt_w/2"/>
                                          </p:val>
                                        </p:tav>
                                        <p:tav tm="100000">
                                          <p:val>
                                            <p:strVal val="#ppt_x"/>
                                          </p:val>
                                        </p:tav>
                                      </p:tavLst>
                                    </p:anim>
                                    <p:anim calcmode="lin" valueType="num">
                                      <p:cBhvr>
                                        <p:cTn id="34" dur="500" fill="hold"/>
                                        <p:tgtEl>
                                          <p:spTgt spid="2327"/>
                                        </p:tgtEl>
                                        <p:attrNameLst>
                                          <p:attrName>ppt_y</p:attrName>
                                        </p:attrNameLst>
                                      </p:cBhvr>
                                      <p:tavLst>
                                        <p:tav tm="0">
                                          <p:val>
                                            <p:strVal val="#ppt_y"/>
                                          </p:val>
                                        </p:tav>
                                        <p:tav tm="100000">
                                          <p:val>
                                            <p:strVal val="#ppt_y"/>
                                          </p:val>
                                        </p:tav>
                                      </p:tavLst>
                                    </p:anim>
                                  </p:childTnLst>
                                </p:cTn>
                              </p:par>
                            </p:childTnLst>
                          </p:cTn>
                        </p:par>
                        <p:par>
                          <p:cTn id="35" fill="hold">
                            <p:stCondLst>
                              <p:cond delay="1500"/>
                            </p:stCondLst>
                            <p:childTnLst>
                              <p:par>
                                <p:cTn id="36" presetClass="entr" nodeType="afterEffect" presetSubtype="8" presetID="2" grpId="7" fill="hold">
                                  <p:stCondLst>
                                    <p:cond delay="0"/>
                                  </p:stCondLst>
                                  <p:iterate type="el" backwards="0">
                                    <p:tmAbs val="0"/>
                                  </p:iterate>
                                  <p:childTnLst>
                                    <p:set>
                                      <p:cBhvr>
                                        <p:cTn id="37" fill="hold"/>
                                        <p:tgtEl>
                                          <p:spTgt spid="2339"/>
                                        </p:tgtEl>
                                        <p:attrNameLst>
                                          <p:attrName>style.visibility</p:attrName>
                                        </p:attrNameLst>
                                      </p:cBhvr>
                                      <p:to>
                                        <p:strVal val="visible"/>
                                      </p:to>
                                    </p:set>
                                    <p:anim calcmode="lin" valueType="num">
                                      <p:cBhvr>
                                        <p:cTn id="38" dur="500" fill="hold"/>
                                        <p:tgtEl>
                                          <p:spTgt spid="2339"/>
                                        </p:tgtEl>
                                        <p:attrNameLst>
                                          <p:attrName>ppt_x</p:attrName>
                                        </p:attrNameLst>
                                      </p:cBhvr>
                                      <p:tavLst>
                                        <p:tav tm="0">
                                          <p:val>
                                            <p:strVal val="0-#ppt_w/2"/>
                                          </p:val>
                                        </p:tav>
                                        <p:tav tm="100000">
                                          <p:val>
                                            <p:strVal val="#ppt_x"/>
                                          </p:val>
                                        </p:tav>
                                      </p:tavLst>
                                    </p:anim>
                                    <p:anim calcmode="lin" valueType="num">
                                      <p:cBhvr>
                                        <p:cTn id="39" dur="500" fill="hold"/>
                                        <p:tgtEl>
                                          <p:spTgt spid="2339"/>
                                        </p:tgtEl>
                                        <p:attrNameLst>
                                          <p:attrName>ppt_y</p:attrName>
                                        </p:attrNameLst>
                                      </p:cBhvr>
                                      <p:tavLst>
                                        <p:tav tm="0">
                                          <p:val>
                                            <p:strVal val="#ppt_y"/>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Class="entr" nodeType="clickEffect" presetID="9" grpId="8" fill="hold">
                                  <p:stCondLst>
                                    <p:cond delay="0"/>
                                  </p:stCondLst>
                                  <p:iterate type="el" backwards="0">
                                    <p:tmAbs val="0"/>
                                  </p:iterate>
                                  <p:childTnLst>
                                    <p:set>
                                      <p:cBhvr>
                                        <p:cTn id="43" fill="hold"/>
                                        <p:tgtEl>
                                          <p:spTgt spid="2309"/>
                                        </p:tgtEl>
                                        <p:attrNameLst>
                                          <p:attrName>style.visibility</p:attrName>
                                        </p:attrNameLst>
                                      </p:cBhvr>
                                      <p:to>
                                        <p:strVal val="visible"/>
                                      </p:to>
                                    </p:set>
                                    <p:animEffect filter="dissolve" transition="in">
                                      <p:cBhvr>
                                        <p:cTn id="44" dur="500"/>
                                        <p:tgtEl>
                                          <p:spTgt spid="2309"/>
                                        </p:tgtEl>
                                      </p:cBhvr>
                                    </p:animEffect>
                                  </p:childTnLst>
                                </p:cTn>
                              </p:par>
                            </p:childTnLst>
                          </p:cTn>
                        </p:par>
                        <p:par>
                          <p:cTn id="45" fill="hold">
                            <p:stCondLst>
                              <p:cond delay="500"/>
                            </p:stCondLst>
                            <p:childTnLst>
                              <p:par>
                                <p:cTn id="46" presetClass="entr" nodeType="afterEffect" presetID="9" grpId="9" fill="hold">
                                  <p:stCondLst>
                                    <p:cond delay="0"/>
                                  </p:stCondLst>
                                  <p:iterate type="el" backwards="0">
                                    <p:tmAbs val="0"/>
                                  </p:iterate>
                                  <p:childTnLst>
                                    <p:set>
                                      <p:cBhvr>
                                        <p:cTn id="47" fill="hold"/>
                                        <p:tgtEl>
                                          <p:spTgt spid="2324"/>
                                        </p:tgtEl>
                                        <p:attrNameLst>
                                          <p:attrName>style.visibility</p:attrName>
                                        </p:attrNameLst>
                                      </p:cBhvr>
                                      <p:to>
                                        <p:strVal val="visible"/>
                                      </p:to>
                                    </p:set>
                                    <p:animEffect filter="dissolve" transition="in">
                                      <p:cBhvr>
                                        <p:cTn id="48" dur="500"/>
                                        <p:tgtEl>
                                          <p:spTgt spid="2324"/>
                                        </p:tgtEl>
                                      </p:cBhvr>
                                    </p:animEffect>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1" presetID="2" grpId="10" fill="hold">
                                  <p:stCondLst>
                                    <p:cond delay="0"/>
                                  </p:stCondLst>
                                  <p:iterate type="el" backwards="0">
                                    <p:tmAbs val="0"/>
                                  </p:iterate>
                                  <p:childTnLst>
                                    <p:set>
                                      <p:cBhvr>
                                        <p:cTn id="52" fill="hold"/>
                                        <p:tgtEl>
                                          <p:spTgt spid="2300"/>
                                        </p:tgtEl>
                                        <p:attrNameLst>
                                          <p:attrName>style.visibility</p:attrName>
                                        </p:attrNameLst>
                                      </p:cBhvr>
                                      <p:to>
                                        <p:strVal val="visible"/>
                                      </p:to>
                                    </p:set>
                                    <p:anim calcmode="lin" valueType="num">
                                      <p:cBhvr>
                                        <p:cTn id="53" dur="500" fill="hold"/>
                                        <p:tgtEl>
                                          <p:spTgt spid="2300"/>
                                        </p:tgtEl>
                                        <p:attrNameLst>
                                          <p:attrName>ppt_x</p:attrName>
                                        </p:attrNameLst>
                                      </p:cBhvr>
                                      <p:tavLst>
                                        <p:tav tm="0">
                                          <p:val>
                                            <p:strVal val="#ppt_x"/>
                                          </p:val>
                                        </p:tav>
                                        <p:tav tm="100000">
                                          <p:val>
                                            <p:strVal val="#ppt_x"/>
                                          </p:val>
                                        </p:tav>
                                      </p:tavLst>
                                    </p:anim>
                                    <p:anim calcmode="lin" valueType="num">
                                      <p:cBhvr>
                                        <p:cTn id="54" dur="500" fill="hold"/>
                                        <p:tgtEl>
                                          <p:spTgt spid="2300"/>
                                        </p:tgtEl>
                                        <p:attrNameLst>
                                          <p:attrName>ppt_y</p:attrName>
                                        </p:attrNameLst>
                                      </p:cBhvr>
                                      <p:tavLst>
                                        <p:tav tm="0">
                                          <p:val>
                                            <p:strVal val="0-#ppt_h/2"/>
                                          </p:val>
                                        </p:tav>
                                        <p:tav tm="100000">
                                          <p:val>
                                            <p:strVal val="#ppt_y"/>
                                          </p:val>
                                        </p:tav>
                                      </p:tavLst>
                                    </p:anim>
                                  </p:childTnLst>
                                </p:cTn>
                              </p:par>
                            </p:childTnLst>
                          </p:cTn>
                        </p:par>
                        <p:par>
                          <p:cTn id="55" fill="hold">
                            <p:stCondLst>
                              <p:cond delay="500"/>
                            </p:stCondLst>
                            <p:childTnLst>
                              <p:par>
                                <p:cTn id="56" presetClass="entr" nodeType="afterEffect" presetSubtype="1" presetID="22" grpId="11" fill="hold">
                                  <p:stCondLst>
                                    <p:cond delay="0"/>
                                  </p:stCondLst>
                                  <p:iterate type="el" backwards="0">
                                    <p:tmAbs val="0"/>
                                  </p:iterate>
                                  <p:childTnLst>
                                    <p:set>
                                      <p:cBhvr>
                                        <p:cTn id="57" fill="hold"/>
                                        <p:tgtEl>
                                          <p:spTgt spid="2310"/>
                                        </p:tgtEl>
                                        <p:attrNameLst>
                                          <p:attrName>style.visibility</p:attrName>
                                        </p:attrNameLst>
                                      </p:cBhvr>
                                      <p:to>
                                        <p:strVal val="visible"/>
                                      </p:to>
                                    </p:set>
                                    <p:animEffect filter="wipe(up)" transition="in">
                                      <p:cBhvr>
                                        <p:cTn id="58" dur="500"/>
                                        <p:tgtEl>
                                          <p:spTgt spid="2310"/>
                                        </p:tgtEl>
                                      </p:cBhvr>
                                    </p:animEffect>
                                  </p:childTnLst>
                                </p:cTn>
                              </p:par>
                            </p:childTnLst>
                          </p:cTn>
                        </p:par>
                        <p:par>
                          <p:cTn id="59" fill="hold">
                            <p:stCondLst>
                              <p:cond delay="1000"/>
                            </p:stCondLst>
                            <p:childTnLst>
                              <p:par>
                                <p:cTn id="60" presetClass="entr" nodeType="afterEffect" presetSubtype="1" presetID="2" grpId="12" fill="hold">
                                  <p:stCondLst>
                                    <p:cond delay="0"/>
                                  </p:stCondLst>
                                  <p:iterate type="el" backwards="0">
                                    <p:tmAbs val="0"/>
                                  </p:iterate>
                                  <p:childTnLst>
                                    <p:set>
                                      <p:cBhvr>
                                        <p:cTn id="61" fill="hold"/>
                                        <p:tgtEl>
                                          <p:spTgt spid="2301"/>
                                        </p:tgtEl>
                                        <p:attrNameLst>
                                          <p:attrName>style.visibility</p:attrName>
                                        </p:attrNameLst>
                                      </p:cBhvr>
                                      <p:to>
                                        <p:strVal val="visible"/>
                                      </p:to>
                                    </p:set>
                                    <p:anim calcmode="lin" valueType="num">
                                      <p:cBhvr>
                                        <p:cTn id="62" dur="500" fill="hold"/>
                                        <p:tgtEl>
                                          <p:spTgt spid="2301"/>
                                        </p:tgtEl>
                                        <p:attrNameLst>
                                          <p:attrName>ppt_x</p:attrName>
                                        </p:attrNameLst>
                                      </p:cBhvr>
                                      <p:tavLst>
                                        <p:tav tm="0">
                                          <p:val>
                                            <p:strVal val="#ppt_x"/>
                                          </p:val>
                                        </p:tav>
                                        <p:tav tm="100000">
                                          <p:val>
                                            <p:strVal val="#ppt_x"/>
                                          </p:val>
                                        </p:tav>
                                      </p:tavLst>
                                    </p:anim>
                                    <p:anim calcmode="lin" valueType="num">
                                      <p:cBhvr>
                                        <p:cTn id="63" dur="500" fill="hold"/>
                                        <p:tgtEl>
                                          <p:spTgt spid="2301"/>
                                        </p:tgtEl>
                                        <p:attrNameLst>
                                          <p:attrName>ppt_y</p:attrName>
                                        </p:attrNameLst>
                                      </p:cBhvr>
                                      <p:tavLst>
                                        <p:tav tm="0">
                                          <p:val>
                                            <p:strVal val="0-#ppt_h/2"/>
                                          </p:val>
                                        </p:tav>
                                        <p:tav tm="100000">
                                          <p:val>
                                            <p:strVal val="#ppt_y"/>
                                          </p:val>
                                        </p:tav>
                                      </p:tavLst>
                                    </p:anim>
                                  </p:childTnLst>
                                </p:cTn>
                              </p:par>
                            </p:childTnLst>
                          </p:cTn>
                        </p:par>
                        <p:par>
                          <p:cTn id="64" fill="hold">
                            <p:stCondLst>
                              <p:cond delay="1500"/>
                            </p:stCondLst>
                            <p:childTnLst>
                              <p:par>
                                <p:cTn id="65" presetClass="entr" nodeType="afterEffect" presetSubtype="1" presetID="2" grpId="13" fill="hold">
                                  <p:stCondLst>
                                    <p:cond delay="0"/>
                                  </p:stCondLst>
                                  <p:iterate type="el" backwards="0">
                                    <p:tmAbs val="0"/>
                                  </p:iterate>
                                  <p:childTnLst>
                                    <p:set>
                                      <p:cBhvr>
                                        <p:cTn id="66" fill="hold"/>
                                        <p:tgtEl>
                                          <p:spTgt spid="2307"/>
                                        </p:tgtEl>
                                        <p:attrNameLst>
                                          <p:attrName>style.visibility</p:attrName>
                                        </p:attrNameLst>
                                      </p:cBhvr>
                                      <p:to>
                                        <p:strVal val="visible"/>
                                      </p:to>
                                    </p:set>
                                    <p:anim calcmode="lin" valueType="num">
                                      <p:cBhvr>
                                        <p:cTn id="67" dur="500" fill="hold"/>
                                        <p:tgtEl>
                                          <p:spTgt spid="2307"/>
                                        </p:tgtEl>
                                        <p:attrNameLst>
                                          <p:attrName>ppt_x</p:attrName>
                                        </p:attrNameLst>
                                      </p:cBhvr>
                                      <p:tavLst>
                                        <p:tav tm="0">
                                          <p:val>
                                            <p:strVal val="#ppt_x"/>
                                          </p:val>
                                        </p:tav>
                                        <p:tav tm="100000">
                                          <p:val>
                                            <p:strVal val="#ppt_x"/>
                                          </p:val>
                                        </p:tav>
                                      </p:tavLst>
                                    </p:anim>
                                    <p:anim calcmode="lin" valueType="num">
                                      <p:cBhvr>
                                        <p:cTn id="68" dur="500" fill="hold"/>
                                        <p:tgtEl>
                                          <p:spTgt spid="2307"/>
                                        </p:tgtEl>
                                        <p:attrNameLst>
                                          <p:attrName>ppt_y</p:attrName>
                                        </p:attrNameLst>
                                      </p:cBhvr>
                                      <p:tavLst>
                                        <p:tav tm="0">
                                          <p:val>
                                            <p:strVal val="0-#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Class="entr" nodeType="clickEffect" presetID="9" grpId="14" fill="hold">
                                  <p:stCondLst>
                                    <p:cond delay="0"/>
                                  </p:stCondLst>
                                  <p:iterate type="el" backwards="0">
                                    <p:tmAbs val="0"/>
                                  </p:iterate>
                                  <p:childTnLst>
                                    <p:set>
                                      <p:cBhvr>
                                        <p:cTn id="72" fill="hold"/>
                                        <p:tgtEl>
                                          <p:spTgt spid="2315"/>
                                        </p:tgtEl>
                                        <p:attrNameLst>
                                          <p:attrName>style.visibility</p:attrName>
                                        </p:attrNameLst>
                                      </p:cBhvr>
                                      <p:to>
                                        <p:strVal val="visible"/>
                                      </p:to>
                                    </p:set>
                                    <p:animEffect filter="dissolve" transition="in">
                                      <p:cBhvr>
                                        <p:cTn id="73" dur="500"/>
                                        <p:tgtEl>
                                          <p:spTgt spid="2315"/>
                                        </p:tgtEl>
                                      </p:cBhvr>
                                    </p:animEffect>
                                  </p:childTnLst>
                                </p:cTn>
                              </p:par>
                            </p:childTnLst>
                          </p:cTn>
                        </p:par>
                        <p:par>
                          <p:cTn id="74" fill="hold">
                            <p:stCondLst>
                              <p:cond delay="500"/>
                            </p:stCondLst>
                            <p:childTnLst>
                              <p:par>
                                <p:cTn id="75" presetClass="entr" nodeType="afterEffect" presetID="9" grpId="15" fill="hold">
                                  <p:stCondLst>
                                    <p:cond delay="0"/>
                                  </p:stCondLst>
                                  <p:iterate type="el" backwards="0">
                                    <p:tmAbs val="0"/>
                                  </p:iterate>
                                  <p:childTnLst>
                                    <p:set>
                                      <p:cBhvr>
                                        <p:cTn id="76" fill="hold"/>
                                        <p:tgtEl>
                                          <p:spTgt spid="2280"/>
                                        </p:tgtEl>
                                        <p:attrNameLst>
                                          <p:attrName>style.visibility</p:attrName>
                                        </p:attrNameLst>
                                      </p:cBhvr>
                                      <p:to>
                                        <p:strVal val="visible"/>
                                      </p:to>
                                    </p:set>
                                    <p:animEffect filter="dissolve" transition="in">
                                      <p:cBhvr>
                                        <p:cTn id="77" dur="500"/>
                                        <p:tgtEl>
                                          <p:spTgt spid="2280"/>
                                        </p:tgtEl>
                                      </p:cBhvr>
                                    </p:animEffect>
                                  </p:childTnLst>
                                </p:cTn>
                              </p:par>
                            </p:childTnLst>
                          </p:cTn>
                        </p:par>
                        <p:par>
                          <p:cTn id="78" fill="hold">
                            <p:stCondLst>
                              <p:cond delay="1000"/>
                            </p:stCondLst>
                            <p:childTnLst>
                              <p:par>
                                <p:cTn id="79" presetClass="entr" nodeType="afterEffect" presetID="9" grpId="16" fill="hold">
                                  <p:stCondLst>
                                    <p:cond delay="0"/>
                                  </p:stCondLst>
                                  <p:iterate type="el" backwards="0">
                                    <p:tmAbs val="0"/>
                                  </p:iterate>
                                  <p:childTnLst>
                                    <p:set>
                                      <p:cBhvr>
                                        <p:cTn id="80" fill="hold"/>
                                        <p:tgtEl>
                                          <p:spTgt spid="2328"/>
                                        </p:tgtEl>
                                        <p:attrNameLst>
                                          <p:attrName>style.visibility</p:attrName>
                                        </p:attrNameLst>
                                      </p:cBhvr>
                                      <p:to>
                                        <p:strVal val="visible"/>
                                      </p:to>
                                    </p:set>
                                    <p:animEffect filter="dissolve" transition="in">
                                      <p:cBhvr>
                                        <p:cTn id="81" dur="500"/>
                                        <p:tgtEl>
                                          <p:spTgt spid="2328"/>
                                        </p:tgtEl>
                                      </p:cBhvr>
                                    </p:animEffect>
                                  </p:childTnLst>
                                </p:cTn>
                              </p:par>
                            </p:childTnLst>
                          </p:cTn>
                        </p:par>
                        <p:par>
                          <p:cTn id="82" fill="hold">
                            <p:stCondLst>
                              <p:cond delay="1500"/>
                            </p:stCondLst>
                            <p:childTnLst>
                              <p:par>
                                <p:cTn id="83" presetClass="entr" nodeType="afterEffect" presetID="9" grpId="17" fill="hold">
                                  <p:stCondLst>
                                    <p:cond delay="0"/>
                                  </p:stCondLst>
                                  <p:iterate type="el" backwards="0">
                                    <p:tmAbs val="0"/>
                                  </p:iterate>
                                  <p:childTnLst>
                                    <p:set>
                                      <p:cBhvr>
                                        <p:cTn id="84" fill="hold"/>
                                        <p:tgtEl>
                                          <p:spTgt spid="2329"/>
                                        </p:tgtEl>
                                        <p:attrNameLst>
                                          <p:attrName>style.visibility</p:attrName>
                                        </p:attrNameLst>
                                      </p:cBhvr>
                                      <p:to>
                                        <p:strVal val="visible"/>
                                      </p:to>
                                    </p:set>
                                    <p:animEffect filter="dissolve" transition="in">
                                      <p:cBhvr>
                                        <p:cTn id="85" dur="500"/>
                                        <p:tgtEl>
                                          <p:spTgt spid="2329"/>
                                        </p:tgtEl>
                                      </p:cBhvr>
                                    </p:animEffect>
                                  </p:childTnLst>
                                </p:cTn>
                              </p:par>
                            </p:childTnLst>
                          </p:cTn>
                        </p:par>
                        <p:par>
                          <p:cTn id="86" fill="hold">
                            <p:stCondLst>
                              <p:cond delay="2000"/>
                            </p:stCondLst>
                            <p:childTnLst>
                              <p:par>
                                <p:cTn id="87" presetClass="entr" nodeType="afterEffect" presetID="9" grpId="18" fill="hold">
                                  <p:stCondLst>
                                    <p:cond delay="0"/>
                                  </p:stCondLst>
                                  <p:iterate type="el" backwards="0">
                                    <p:tmAbs val="0"/>
                                  </p:iterate>
                                  <p:childTnLst>
                                    <p:set>
                                      <p:cBhvr>
                                        <p:cTn id="88" fill="hold"/>
                                        <p:tgtEl>
                                          <p:spTgt spid="2330"/>
                                        </p:tgtEl>
                                        <p:attrNameLst>
                                          <p:attrName>style.visibility</p:attrName>
                                        </p:attrNameLst>
                                      </p:cBhvr>
                                      <p:to>
                                        <p:strVal val="visible"/>
                                      </p:to>
                                    </p:set>
                                    <p:animEffect filter="dissolve" transition="in">
                                      <p:cBhvr>
                                        <p:cTn id="89" dur="500"/>
                                        <p:tgtEl>
                                          <p:spTgt spid="2330"/>
                                        </p:tgtEl>
                                      </p:cBhvr>
                                    </p:animEffect>
                                  </p:childTnLst>
                                </p:cTn>
                              </p:par>
                            </p:childTnLst>
                          </p:cTn>
                        </p:par>
                        <p:par>
                          <p:cTn id="90" fill="hold">
                            <p:stCondLst>
                              <p:cond delay="2500"/>
                            </p:stCondLst>
                            <p:childTnLst>
                              <p:par>
                                <p:cTn id="91" presetClass="entr" nodeType="afterEffect" presetID="9" grpId="19" fill="hold">
                                  <p:stCondLst>
                                    <p:cond delay="0"/>
                                  </p:stCondLst>
                                  <p:iterate type="el" backwards="0">
                                    <p:tmAbs val="0"/>
                                  </p:iterate>
                                  <p:childTnLst>
                                    <p:set>
                                      <p:cBhvr>
                                        <p:cTn id="92" fill="hold"/>
                                        <p:tgtEl>
                                          <p:spTgt spid="2340"/>
                                        </p:tgtEl>
                                        <p:attrNameLst>
                                          <p:attrName>style.visibility</p:attrName>
                                        </p:attrNameLst>
                                      </p:cBhvr>
                                      <p:to>
                                        <p:strVal val="visible"/>
                                      </p:to>
                                    </p:set>
                                    <p:animEffect filter="dissolve" transition="in">
                                      <p:cBhvr>
                                        <p:cTn id="93" dur="500"/>
                                        <p:tgtEl>
                                          <p:spTgt spid="2340"/>
                                        </p:tgtEl>
                                      </p:cBhvr>
                                    </p:animEffect>
                                  </p:childTnLst>
                                </p:cTn>
                              </p:par>
                            </p:childTnLst>
                          </p:cTn>
                        </p:par>
                      </p:childTnLst>
                    </p:cTn>
                  </p:par>
                  <p:par>
                    <p:cTn id="94" fill="hold">
                      <p:stCondLst>
                        <p:cond delay="indefinite"/>
                      </p:stCondLst>
                      <p:childTnLst>
                        <p:par>
                          <p:cTn id="95" fill="hold">
                            <p:stCondLst>
                              <p:cond delay="0"/>
                            </p:stCondLst>
                            <p:childTnLst>
                              <p:par>
                                <p:cTn id="96" presetClass="entr" nodeType="clickEffect" presetID="9" grpId="20" fill="hold">
                                  <p:stCondLst>
                                    <p:cond delay="0"/>
                                  </p:stCondLst>
                                  <p:iterate type="el" backwards="0">
                                    <p:tmAbs val="0"/>
                                  </p:iterate>
                                  <p:childTnLst>
                                    <p:set>
                                      <p:cBhvr>
                                        <p:cTn id="97" fill="hold"/>
                                        <p:tgtEl>
                                          <p:spTgt spid="2302"/>
                                        </p:tgtEl>
                                        <p:attrNameLst>
                                          <p:attrName>style.visibility</p:attrName>
                                        </p:attrNameLst>
                                      </p:cBhvr>
                                      <p:to>
                                        <p:strVal val="visible"/>
                                      </p:to>
                                    </p:set>
                                    <p:animEffect filter="dissolve" transition="in">
                                      <p:cBhvr>
                                        <p:cTn id="98" dur="500"/>
                                        <p:tgtEl>
                                          <p:spTgt spid="2302"/>
                                        </p:tgtEl>
                                      </p:cBhvr>
                                    </p:animEffect>
                                  </p:childTnLst>
                                </p:cTn>
                              </p:par>
                            </p:childTnLst>
                          </p:cTn>
                        </p:par>
                        <p:par>
                          <p:cTn id="99" fill="hold">
                            <p:stCondLst>
                              <p:cond delay="500"/>
                            </p:stCondLst>
                            <p:childTnLst>
                              <p:par>
                                <p:cTn id="100" presetClass="entr" nodeType="afterEffect" presetID="9" grpId="21" fill="hold">
                                  <p:stCondLst>
                                    <p:cond delay="0"/>
                                  </p:stCondLst>
                                  <p:iterate type="el" backwards="0">
                                    <p:tmAbs val="0"/>
                                  </p:iterate>
                                  <p:childTnLst>
                                    <p:set>
                                      <p:cBhvr>
                                        <p:cTn id="101" fill="hold"/>
                                        <p:tgtEl>
                                          <p:spTgt spid="2306"/>
                                        </p:tgtEl>
                                        <p:attrNameLst>
                                          <p:attrName>style.visibility</p:attrName>
                                        </p:attrNameLst>
                                      </p:cBhvr>
                                      <p:to>
                                        <p:strVal val="visible"/>
                                      </p:to>
                                    </p:set>
                                    <p:animEffect filter="dissolve" transition="in">
                                      <p:cBhvr>
                                        <p:cTn id="102" dur="500"/>
                                        <p:tgtEl>
                                          <p:spTgt spid="2306"/>
                                        </p:tgtEl>
                                      </p:cBhvr>
                                    </p:animEffect>
                                  </p:childTnLst>
                                </p:cTn>
                              </p:par>
                            </p:childTnLst>
                          </p:cTn>
                        </p:par>
                        <p:par>
                          <p:cTn id="103" fill="hold">
                            <p:stCondLst>
                              <p:cond delay="1000"/>
                            </p:stCondLst>
                            <p:childTnLst>
                              <p:par>
                                <p:cTn id="104" presetClass="entr" nodeType="afterEffect" presetID="9" grpId="22" fill="hold">
                                  <p:stCondLst>
                                    <p:cond delay="0"/>
                                  </p:stCondLst>
                                  <p:iterate type="el" backwards="0">
                                    <p:tmAbs val="0"/>
                                  </p:iterate>
                                  <p:childTnLst>
                                    <p:set>
                                      <p:cBhvr>
                                        <p:cTn id="105" fill="hold"/>
                                        <p:tgtEl>
                                          <p:spTgt spid="2291"/>
                                        </p:tgtEl>
                                        <p:attrNameLst>
                                          <p:attrName>style.visibility</p:attrName>
                                        </p:attrNameLst>
                                      </p:cBhvr>
                                      <p:to>
                                        <p:strVal val="visible"/>
                                      </p:to>
                                    </p:set>
                                    <p:animEffect filter="dissolve" transition="in">
                                      <p:cBhvr>
                                        <p:cTn id="106" dur="500"/>
                                        <p:tgtEl>
                                          <p:spTgt spid="2291"/>
                                        </p:tgtEl>
                                      </p:cBhvr>
                                    </p:animEffect>
                                  </p:childTnLst>
                                </p:cTn>
                              </p:par>
                            </p:childTnLst>
                          </p:cTn>
                        </p:par>
                      </p:childTnLst>
                    </p:cTn>
                  </p:par>
                  <p:par>
                    <p:cTn id="107" fill="hold">
                      <p:stCondLst>
                        <p:cond delay="indefinite"/>
                      </p:stCondLst>
                      <p:childTnLst>
                        <p:par>
                          <p:cTn id="108" fill="hold">
                            <p:stCondLst>
                              <p:cond delay="0"/>
                            </p:stCondLst>
                            <p:childTnLst>
                              <p:par>
                                <p:cTn id="109" presetClass="entr" nodeType="clickEffect" presetSubtype="16" presetID="23" grpId="23" fill="hold">
                                  <p:stCondLst>
                                    <p:cond delay="0"/>
                                  </p:stCondLst>
                                  <p:iterate type="el" backwards="0">
                                    <p:tmAbs val="0"/>
                                  </p:iterate>
                                  <p:childTnLst>
                                    <p:set>
                                      <p:cBhvr>
                                        <p:cTn id="110" fill="hold"/>
                                        <p:tgtEl>
                                          <p:spTgt spid="2318"/>
                                        </p:tgtEl>
                                        <p:attrNameLst>
                                          <p:attrName>style.visibility</p:attrName>
                                        </p:attrNameLst>
                                      </p:cBhvr>
                                      <p:to>
                                        <p:strVal val="visible"/>
                                      </p:to>
                                    </p:set>
                                    <p:anim calcmode="lin" valueType="num">
                                      <p:cBhvr>
                                        <p:cTn id="111" dur="500" fill="hold"/>
                                        <p:tgtEl>
                                          <p:spTgt spid="2318"/>
                                        </p:tgtEl>
                                        <p:attrNameLst>
                                          <p:attrName>ppt_w</p:attrName>
                                        </p:attrNameLst>
                                      </p:cBhvr>
                                      <p:tavLst>
                                        <p:tav tm="0">
                                          <p:val>
                                            <p:fltVal val="0"/>
                                          </p:val>
                                        </p:tav>
                                        <p:tav tm="100000">
                                          <p:val>
                                            <p:strVal val="#ppt_w"/>
                                          </p:val>
                                        </p:tav>
                                      </p:tavLst>
                                    </p:anim>
                                    <p:anim calcmode="lin" valueType="num">
                                      <p:cBhvr>
                                        <p:cTn id="112" dur="500" fill="hold"/>
                                        <p:tgtEl>
                                          <p:spTgt spid="2318"/>
                                        </p:tgtEl>
                                        <p:attrNameLst>
                                          <p:attrName>ppt_h</p:attrName>
                                        </p:attrNameLst>
                                      </p:cBhvr>
                                      <p:tavLst>
                                        <p:tav tm="0">
                                          <p:val>
                                            <p:fltVal val="0"/>
                                          </p:val>
                                        </p:tav>
                                        <p:tav tm="100000">
                                          <p:val>
                                            <p:strVal val="#ppt_h"/>
                                          </p:val>
                                        </p:tav>
                                      </p:tavLst>
                                    </p:anim>
                                  </p:childTnLst>
                                </p:cTn>
                              </p:par>
                            </p:childTnLst>
                          </p:cTn>
                        </p:par>
                        <p:par>
                          <p:cTn id="113" fill="hold">
                            <p:stCondLst>
                              <p:cond delay="500"/>
                            </p:stCondLst>
                            <p:childTnLst>
                              <p:par>
                                <p:cTn id="114" presetClass="entr" nodeType="afterEffect" presetSubtype="16" presetID="23" grpId="24" fill="hold">
                                  <p:stCondLst>
                                    <p:cond delay="0"/>
                                  </p:stCondLst>
                                  <p:iterate type="el" backwards="0">
                                    <p:tmAbs val="0"/>
                                  </p:iterate>
                                  <p:childTnLst>
                                    <p:set>
                                      <p:cBhvr>
                                        <p:cTn id="115" fill="hold"/>
                                        <p:tgtEl>
                                          <p:spTgt spid="2311"/>
                                        </p:tgtEl>
                                        <p:attrNameLst>
                                          <p:attrName>style.visibility</p:attrName>
                                        </p:attrNameLst>
                                      </p:cBhvr>
                                      <p:to>
                                        <p:strVal val="visible"/>
                                      </p:to>
                                    </p:set>
                                    <p:anim calcmode="lin" valueType="num">
                                      <p:cBhvr>
                                        <p:cTn id="116" dur="500" fill="hold"/>
                                        <p:tgtEl>
                                          <p:spTgt spid="2311"/>
                                        </p:tgtEl>
                                        <p:attrNameLst>
                                          <p:attrName>ppt_w</p:attrName>
                                        </p:attrNameLst>
                                      </p:cBhvr>
                                      <p:tavLst>
                                        <p:tav tm="0">
                                          <p:val>
                                            <p:fltVal val="0"/>
                                          </p:val>
                                        </p:tav>
                                        <p:tav tm="100000">
                                          <p:val>
                                            <p:strVal val="#ppt_w"/>
                                          </p:val>
                                        </p:tav>
                                      </p:tavLst>
                                    </p:anim>
                                    <p:anim calcmode="lin" valueType="num">
                                      <p:cBhvr>
                                        <p:cTn id="117" dur="500" fill="hold"/>
                                        <p:tgtEl>
                                          <p:spTgt spid="2311"/>
                                        </p:tgtEl>
                                        <p:attrNameLst>
                                          <p:attrName>ppt_h</p:attrName>
                                        </p:attrNameLst>
                                      </p:cBhvr>
                                      <p:tavLst>
                                        <p:tav tm="0">
                                          <p:val>
                                            <p:fltVal val="0"/>
                                          </p:val>
                                        </p:tav>
                                        <p:tav tm="100000">
                                          <p:val>
                                            <p:strVal val="#ppt_h"/>
                                          </p:val>
                                        </p:tav>
                                      </p:tavLst>
                                    </p:anim>
                                  </p:childTnLst>
                                </p:cTn>
                              </p:par>
                            </p:childTnLst>
                          </p:cTn>
                        </p:par>
                        <p:par>
                          <p:cTn id="118" fill="hold">
                            <p:stCondLst>
                              <p:cond delay="1000"/>
                            </p:stCondLst>
                            <p:childTnLst>
                              <p:par>
                                <p:cTn id="119" presetClass="entr" nodeType="afterEffect" presetSubtype="16" presetID="23" grpId="25" fill="hold">
                                  <p:stCondLst>
                                    <p:cond delay="0"/>
                                  </p:stCondLst>
                                  <p:iterate type="el" backwards="0">
                                    <p:tmAbs val="0"/>
                                  </p:iterate>
                                  <p:childTnLst>
                                    <p:set>
                                      <p:cBhvr>
                                        <p:cTn id="120" fill="hold"/>
                                        <p:tgtEl>
                                          <p:spTgt spid="2334"/>
                                        </p:tgtEl>
                                        <p:attrNameLst>
                                          <p:attrName>style.visibility</p:attrName>
                                        </p:attrNameLst>
                                      </p:cBhvr>
                                      <p:to>
                                        <p:strVal val="visible"/>
                                      </p:to>
                                    </p:set>
                                    <p:anim calcmode="lin" valueType="num">
                                      <p:cBhvr>
                                        <p:cTn id="121" dur="500" fill="hold"/>
                                        <p:tgtEl>
                                          <p:spTgt spid="2334"/>
                                        </p:tgtEl>
                                        <p:attrNameLst>
                                          <p:attrName>ppt_w</p:attrName>
                                        </p:attrNameLst>
                                      </p:cBhvr>
                                      <p:tavLst>
                                        <p:tav tm="0">
                                          <p:val>
                                            <p:fltVal val="0"/>
                                          </p:val>
                                        </p:tav>
                                        <p:tav tm="100000">
                                          <p:val>
                                            <p:strVal val="#ppt_w"/>
                                          </p:val>
                                        </p:tav>
                                      </p:tavLst>
                                    </p:anim>
                                    <p:anim calcmode="lin" valueType="num">
                                      <p:cBhvr>
                                        <p:cTn id="122" dur="500" fill="hold"/>
                                        <p:tgtEl>
                                          <p:spTgt spid="2334"/>
                                        </p:tgtEl>
                                        <p:attrNameLst>
                                          <p:attrName>ppt_h</p:attrName>
                                        </p:attrNameLst>
                                      </p:cBhvr>
                                      <p:tavLst>
                                        <p:tav tm="0">
                                          <p:val>
                                            <p:fltVal val="0"/>
                                          </p:val>
                                        </p:tav>
                                        <p:tav tm="100000">
                                          <p:val>
                                            <p:strVal val="#ppt_h"/>
                                          </p:val>
                                        </p:tav>
                                      </p:tavLst>
                                    </p:anim>
                                  </p:childTnLst>
                                </p:cTn>
                              </p:par>
                            </p:childTnLst>
                          </p:cTn>
                        </p:par>
                        <p:par>
                          <p:cTn id="123" fill="hold">
                            <p:stCondLst>
                              <p:cond delay="1500"/>
                            </p:stCondLst>
                            <p:childTnLst>
                              <p:par>
                                <p:cTn id="124" presetClass="entr" nodeType="afterEffect" presetSubtype="16" presetID="23" grpId="26" fill="hold">
                                  <p:stCondLst>
                                    <p:cond delay="0"/>
                                  </p:stCondLst>
                                  <p:iterate type="el" backwards="0">
                                    <p:tmAbs val="0"/>
                                  </p:iterate>
                                  <p:childTnLst>
                                    <p:set>
                                      <p:cBhvr>
                                        <p:cTn id="125" fill="hold"/>
                                        <p:tgtEl>
                                          <p:spTgt spid="2335"/>
                                        </p:tgtEl>
                                        <p:attrNameLst>
                                          <p:attrName>style.visibility</p:attrName>
                                        </p:attrNameLst>
                                      </p:cBhvr>
                                      <p:to>
                                        <p:strVal val="visible"/>
                                      </p:to>
                                    </p:set>
                                    <p:anim calcmode="lin" valueType="num">
                                      <p:cBhvr>
                                        <p:cTn id="126" dur="500" fill="hold"/>
                                        <p:tgtEl>
                                          <p:spTgt spid="2335"/>
                                        </p:tgtEl>
                                        <p:attrNameLst>
                                          <p:attrName>ppt_w</p:attrName>
                                        </p:attrNameLst>
                                      </p:cBhvr>
                                      <p:tavLst>
                                        <p:tav tm="0">
                                          <p:val>
                                            <p:fltVal val="0"/>
                                          </p:val>
                                        </p:tav>
                                        <p:tav tm="100000">
                                          <p:val>
                                            <p:strVal val="#ppt_w"/>
                                          </p:val>
                                        </p:tav>
                                      </p:tavLst>
                                    </p:anim>
                                    <p:anim calcmode="lin" valueType="num">
                                      <p:cBhvr>
                                        <p:cTn id="127" dur="500" fill="hold"/>
                                        <p:tgtEl>
                                          <p:spTgt spid="2335"/>
                                        </p:tgtEl>
                                        <p:attrNameLst>
                                          <p:attrName>ppt_h</p:attrName>
                                        </p:attrNameLst>
                                      </p:cBhvr>
                                      <p:tavLst>
                                        <p:tav tm="0">
                                          <p:val>
                                            <p:fltVal val="0"/>
                                          </p:val>
                                        </p:tav>
                                        <p:tav tm="100000">
                                          <p:val>
                                            <p:strVal val="#ppt_h"/>
                                          </p:val>
                                        </p:tav>
                                      </p:tavLst>
                                    </p:anim>
                                  </p:childTnLst>
                                </p:cTn>
                              </p:par>
                            </p:childTnLst>
                          </p:cTn>
                        </p:par>
                        <p:par>
                          <p:cTn id="128" fill="hold">
                            <p:stCondLst>
                              <p:cond delay="2000"/>
                            </p:stCondLst>
                            <p:childTnLst>
                              <p:par>
                                <p:cTn id="129" presetClass="entr" nodeType="afterEffect" presetSubtype="16" presetID="23" grpId="27" fill="hold">
                                  <p:stCondLst>
                                    <p:cond delay="0"/>
                                  </p:stCondLst>
                                  <p:iterate type="el" backwards="0">
                                    <p:tmAbs val="0"/>
                                  </p:iterate>
                                  <p:childTnLst>
                                    <p:set>
                                      <p:cBhvr>
                                        <p:cTn id="130" fill="hold"/>
                                        <p:tgtEl>
                                          <p:spTgt spid="2336"/>
                                        </p:tgtEl>
                                        <p:attrNameLst>
                                          <p:attrName>style.visibility</p:attrName>
                                        </p:attrNameLst>
                                      </p:cBhvr>
                                      <p:to>
                                        <p:strVal val="visible"/>
                                      </p:to>
                                    </p:set>
                                    <p:anim calcmode="lin" valueType="num">
                                      <p:cBhvr>
                                        <p:cTn id="131" dur="500" fill="hold"/>
                                        <p:tgtEl>
                                          <p:spTgt spid="2336"/>
                                        </p:tgtEl>
                                        <p:attrNameLst>
                                          <p:attrName>ppt_w</p:attrName>
                                        </p:attrNameLst>
                                      </p:cBhvr>
                                      <p:tavLst>
                                        <p:tav tm="0">
                                          <p:val>
                                            <p:fltVal val="0"/>
                                          </p:val>
                                        </p:tav>
                                        <p:tav tm="100000">
                                          <p:val>
                                            <p:strVal val="#ppt_w"/>
                                          </p:val>
                                        </p:tav>
                                      </p:tavLst>
                                    </p:anim>
                                    <p:anim calcmode="lin" valueType="num">
                                      <p:cBhvr>
                                        <p:cTn id="132" dur="500" fill="hold"/>
                                        <p:tgtEl>
                                          <p:spTgt spid="2336"/>
                                        </p:tgtEl>
                                        <p:attrNameLst>
                                          <p:attrName>ppt_h</p:attrName>
                                        </p:attrNameLst>
                                      </p:cBhvr>
                                      <p:tavLst>
                                        <p:tav tm="0">
                                          <p:val>
                                            <p:fltVal val="0"/>
                                          </p:val>
                                        </p:tav>
                                        <p:tav tm="100000">
                                          <p:val>
                                            <p:strVal val="#ppt_h"/>
                                          </p:val>
                                        </p:tav>
                                      </p:tavLst>
                                    </p:anim>
                                  </p:childTnLst>
                                </p:cTn>
                              </p:par>
                            </p:childTnLst>
                          </p:cTn>
                        </p:par>
                        <p:par>
                          <p:cTn id="133" fill="hold">
                            <p:stCondLst>
                              <p:cond delay="2500"/>
                            </p:stCondLst>
                            <p:childTnLst>
                              <p:par>
                                <p:cTn id="134" presetClass="entr" nodeType="afterEffect" presetSubtype="16" presetID="23" grpId="28" fill="hold">
                                  <p:stCondLst>
                                    <p:cond delay="0"/>
                                  </p:stCondLst>
                                  <p:iterate type="el" backwards="0">
                                    <p:tmAbs val="0"/>
                                  </p:iterate>
                                  <p:childTnLst>
                                    <p:set>
                                      <p:cBhvr>
                                        <p:cTn id="135" fill="hold"/>
                                        <p:tgtEl>
                                          <p:spTgt spid="2338"/>
                                        </p:tgtEl>
                                        <p:attrNameLst>
                                          <p:attrName>style.visibility</p:attrName>
                                        </p:attrNameLst>
                                      </p:cBhvr>
                                      <p:to>
                                        <p:strVal val="visible"/>
                                      </p:to>
                                    </p:set>
                                    <p:anim calcmode="lin" valueType="num">
                                      <p:cBhvr>
                                        <p:cTn id="136" dur="500" fill="hold"/>
                                        <p:tgtEl>
                                          <p:spTgt spid="2338"/>
                                        </p:tgtEl>
                                        <p:attrNameLst>
                                          <p:attrName>ppt_w</p:attrName>
                                        </p:attrNameLst>
                                      </p:cBhvr>
                                      <p:tavLst>
                                        <p:tav tm="0">
                                          <p:val>
                                            <p:fltVal val="0"/>
                                          </p:val>
                                        </p:tav>
                                        <p:tav tm="100000">
                                          <p:val>
                                            <p:strVal val="#ppt_w"/>
                                          </p:val>
                                        </p:tav>
                                      </p:tavLst>
                                    </p:anim>
                                    <p:anim calcmode="lin" valueType="num">
                                      <p:cBhvr>
                                        <p:cTn id="137" dur="500" fill="hold"/>
                                        <p:tgtEl>
                                          <p:spTgt spid="2338"/>
                                        </p:tgtEl>
                                        <p:attrNameLst>
                                          <p:attrName>ppt_h</p:attrName>
                                        </p:attrNameLst>
                                      </p:cBhvr>
                                      <p:tavLst>
                                        <p:tav tm="0">
                                          <p:val>
                                            <p:fltVal val="0"/>
                                          </p:val>
                                        </p:tav>
                                        <p:tav tm="100000">
                                          <p:val>
                                            <p:strVal val="#ppt_h"/>
                                          </p:val>
                                        </p:tav>
                                      </p:tavLst>
                                    </p:anim>
                                  </p:childTnLst>
                                </p:cTn>
                              </p:par>
                            </p:childTnLst>
                          </p:cTn>
                        </p:par>
                      </p:childTnLst>
                    </p:cTn>
                  </p:par>
                  <p:par>
                    <p:cTn id="138" fill="hold">
                      <p:stCondLst>
                        <p:cond delay="indefinite"/>
                      </p:stCondLst>
                      <p:childTnLst>
                        <p:par>
                          <p:cTn id="139" fill="hold">
                            <p:stCondLst>
                              <p:cond delay="0"/>
                            </p:stCondLst>
                            <p:childTnLst>
                              <p:par>
                                <p:cTn id="140" presetClass="entr" nodeType="clickEffect" presetSubtype="16" presetID="23" grpId="29" fill="hold">
                                  <p:stCondLst>
                                    <p:cond delay="0"/>
                                  </p:stCondLst>
                                  <p:iterate type="el" backwards="0">
                                    <p:tmAbs val="0"/>
                                  </p:iterate>
                                  <p:childTnLst>
                                    <p:set>
                                      <p:cBhvr>
                                        <p:cTn id="141" fill="hold"/>
                                        <p:tgtEl>
                                          <p:spTgt spid="2304"/>
                                        </p:tgtEl>
                                        <p:attrNameLst>
                                          <p:attrName>style.visibility</p:attrName>
                                        </p:attrNameLst>
                                      </p:cBhvr>
                                      <p:to>
                                        <p:strVal val="visible"/>
                                      </p:to>
                                    </p:set>
                                    <p:anim calcmode="lin" valueType="num">
                                      <p:cBhvr>
                                        <p:cTn id="142" dur="500" fill="hold"/>
                                        <p:tgtEl>
                                          <p:spTgt spid="2304"/>
                                        </p:tgtEl>
                                        <p:attrNameLst>
                                          <p:attrName>ppt_w</p:attrName>
                                        </p:attrNameLst>
                                      </p:cBhvr>
                                      <p:tavLst>
                                        <p:tav tm="0">
                                          <p:val>
                                            <p:fltVal val="0"/>
                                          </p:val>
                                        </p:tav>
                                        <p:tav tm="100000">
                                          <p:val>
                                            <p:strVal val="#ppt_w"/>
                                          </p:val>
                                        </p:tav>
                                      </p:tavLst>
                                    </p:anim>
                                    <p:anim calcmode="lin" valueType="num">
                                      <p:cBhvr>
                                        <p:cTn id="143" dur="500" fill="hold"/>
                                        <p:tgtEl>
                                          <p:spTgt spid="2304"/>
                                        </p:tgtEl>
                                        <p:attrNameLst>
                                          <p:attrName>ppt_h</p:attrName>
                                        </p:attrNameLst>
                                      </p:cBhvr>
                                      <p:tavLst>
                                        <p:tav tm="0">
                                          <p:val>
                                            <p:fltVal val="0"/>
                                          </p:val>
                                        </p:tav>
                                        <p:tav tm="100000">
                                          <p:val>
                                            <p:strVal val="#ppt_h"/>
                                          </p:val>
                                        </p:tav>
                                      </p:tavLst>
                                    </p:anim>
                                  </p:childTnLst>
                                </p:cTn>
                              </p:par>
                            </p:childTnLst>
                          </p:cTn>
                        </p:par>
                        <p:par>
                          <p:cTn id="144" fill="hold">
                            <p:stCondLst>
                              <p:cond delay="500"/>
                            </p:stCondLst>
                            <p:childTnLst>
                              <p:par>
                                <p:cTn id="145" presetClass="entr" nodeType="afterEffect" presetSubtype="16" presetID="23" grpId="30" fill="hold">
                                  <p:stCondLst>
                                    <p:cond delay="0"/>
                                  </p:stCondLst>
                                  <p:iterate type="el" backwards="0">
                                    <p:tmAbs val="0"/>
                                  </p:iterate>
                                  <p:childTnLst>
                                    <p:set>
                                      <p:cBhvr>
                                        <p:cTn id="146" fill="hold"/>
                                        <p:tgtEl>
                                          <p:spTgt spid="2308"/>
                                        </p:tgtEl>
                                        <p:attrNameLst>
                                          <p:attrName>style.visibility</p:attrName>
                                        </p:attrNameLst>
                                      </p:cBhvr>
                                      <p:to>
                                        <p:strVal val="visible"/>
                                      </p:to>
                                    </p:set>
                                    <p:anim calcmode="lin" valueType="num">
                                      <p:cBhvr>
                                        <p:cTn id="147" dur="500" fill="hold"/>
                                        <p:tgtEl>
                                          <p:spTgt spid="2308"/>
                                        </p:tgtEl>
                                        <p:attrNameLst>
                                          <p:attrName>ppt_w</p:attrName>
                                        </p:attrNameLst>
                                      </p:cBhvr>
                                      <p:tavLst>
                                        <p:tav tm="0">
                                          <p:val>
                                            <p:fltVal val="0"/>
                                          </p:val>
                                        </p:tav>
                                        <p:tav tm="100000">
                                          <p:val>
                                            <p:strVal val="#ppt_w"/>
                                          </p:val>
                                        </p:tav>
                                      </p:tavLst>
                                    </p:anim>
                                    <p:anim calcmode="lin" valueType="num">
                                      <p:cBhvr>
                                        <p:cTn id="148" dur="500" fill="hold"/>
                                        <p:tgtEl>
                                          <p:spTgt spid="2308"/>
                                        </p:tgtEl>
                                        <p:attrNameLst>
                                          <p:attrName>ppt_h</p:attrName>
                                        </p:attrNameLst>
                                      </p:cBhvr>
                                      <p:tavLst>
                                        <p:tav tm="0">
                                          <p:val>
                                            <p:fltVal val="0"/>
                                          </p:val>
                                        </p:tav>
                                        <p:tav tm="100000">
                                          <p:val>
                                            <p:strVal val="#ppt_h"/>
                                          </p:val>
                                        </p:tav>
                                      </p:tavLst>
                                    </p:anim>
                                  </p:childTnLst>
                                </p:cTn>
                              </p:par>
                            </p:childTnLst>
                          </p:cTn>
                        </p:par>
                        <p:par>
                          <p:cTn id="149" fill="hold">
                            <p:stCondLst>
                              <p:cond delay="1000"/>
                            </p:stCondLst>
                            <p:childTnLst>
                              <p:par>
                                <p:cTn id="150" presetClass="entr" nodeType="afterEffect" presetSubtype="16" presetID="23" grpId="31" fill="hold">
                                  <p:stCondLst>
                                    <p:cond delay="0"/>
                                  </p:stCondLst>
                                  <p:iterate type="el" backwards="0">
                                    <p:tmAbs val="0"/>
                                  </p:iterate>
                                  <p:childTnLst>
                                    <p:set>
                                      <p:cBhvr>
                                        <p:cTn id="151" fill="hold"/>
                                        <p:tgtEl>
                                          <p:spTgt spid="2285"/>
                                        </p:tgtEl>
                                        <p:attrNameLst>
                                          <p:attrName>style.visibility</p:attrName>
                                        </p:attrNameLst>
                                      </p:cBhvr>
                                      <p:to>
                                        <p:strVal val="visible"/>
                                      </p:to>
                                    </p:set>
                                    <p:anim calcmode="lin" valueType="num">
                                      <p:cBhvr>
                                        <p:cTn id="152" dur="500" fill="hold"/>
                                        <p:tgtEl>
                                          <p:spTgt spid="2285"/>
                                        </p:tgtEl>
                                        <p:attrNameLst>
                                          <p:attrName>ppt_w</p:attrName>
                                        </p:attrNameLst>
                                      </p:cBhvr>
                                      <p:tavLst>
                                        <p:tav tm="0">
                                          <p:val>
                                            <p:fltVal val="0"/>
                                          </p:val>
                                        </p:tav>
                                        <p:tav tm="100000">
                                          <p:val>
                                            <p:strVal val="#ppt_w"/>
                                          </p:val>
                                        </p:tav>
                                      </p:tavLst>
                                    </p:anim>
                                    <p:anim calcmode="lin" valueType="num">
                                      <p:cBhvr>
                                        <p:cTn id="153" dur="500" fill="hold"/>
                                        <p:tgtEl>
                                          <p:spTgt spid="2285"/>
                                        </p:tgtEl>
                                        <p:attrNameLst>
                                          <p:attrName>ppt_h</p:attrName>
                                        </p:attrNameLst>
                                      </p:cBhvr>
                                      <p:tavLst>
                                        <p:tav tm="0">
                                          <p:val>
                                            <p:fltVal val="0"/>
                                          </p:val>
                                        </p:tav>
                                        <p:tav tm="100000">
                                          <p:val>
                                            <p:strVal val="#ppt_h"/>
                                          </p:val>
                                        </p:tav>
                                      </p:tavLst>
                                    </p:anim>
                                  </p:childTnLst>
                                </p:cTn>
                              </p:par>
                            </p:childTnLst>
                          </p:cTn>
                        </p:par>
                      </p:childTnLst>
                    </p:cTn>
                  </p:par>
                  <p:par>
                    <p:cTn id="154" fill="hold">
                      <p:stCondLst>
                        <p:cond delay="indefinite"/>
                      </p:stCondLst>
                      <p:childTnLst>
                        <p:par>
                          <p:cTn id="155" fill="hold">
                            <p:stCondLst>
                              <p:cond delay="0"/>
                            </p:stCondLst>
                            <p:childTnLst>
                              <p:par>
                                <p:cTn id="156" presetClass="entr" nodeType="clickEffect" presetID="9" grpId="32" fill="hold">
                                  <p:stCondLst>
                                    <p:cond delay="0"/>
                                  </p:stCondLst>
                                  <p:iterate type="el" backwards="0">
                                    <p:tmAbs val="0"/>
                                  </p:iterate>
                                  <p:childTnLst>
                                    <p:set>
                                      <p:cBhvr>
                                        <p:cTn id="157" fill="hold"/>
                                        <p:tgtEl>
                                          <p:spTgt spid="2321"/>
                                        </p:tgtEl>
                                        <p:attrNameLst>
                                          <p:attrName>style.visibility</p:attrName>
                                        </p:attrNameLst>
                                      </p:cBhvr>
                                      <p:to>
                                        <p:strVal val="visible"/>
                                      </p:to>
                                    </p:set>
                                    <p:animEffect filter="dissolve" transition="in">
                                      <p:cBhvr>
                                        <p:cTn id="158" dur="500"/>
                                        <p:tgtEl>
                                          <p:spTgt spid="2321"/>
                                        </p:tgtEl>
                                      </p:cBhvr>
                                    </p:animEffect>
                                  </p:childTnLst>
                                </p:cTn>
                              </p:par>
                            </p:childTnLst>
                          </p:cTn>
                        </p:par>
                        <p:par>
                          <p:cTn id="159" fill="hold">
                            <p:stCondLst>
                              <p:cond delay="500"/>
                            </p:stCondLst>
                            <p:childTnLst>
                              <p:par>
                                <p:cTn id="160" presetClass="entr" nodeType="afterEffect" presetID="9" grpId="33" fill="hold">
                                  <p:stCondLst>
                                    <p:cond delay="0"/>
                                  </p:stCondLst>
                                  <p:iterate type="el" backwards="0">
                                    <p:tmAbs val="0"/>
                                  </p:iterate>
                                  <p:childTnLst>
                                    <p:set>
                                      <p:cBhvr>
                                        <p:cTn id="161" fill="hold"/>
                                        <p:tgtEl>
                                          <p:spTgt spid="2312"/>
                                        </p:tgtEl>
                                        <p:attrNameLst>
                                          <p:attrName>style.visibility</p:attrName>
                                        </p:attrNameLst>
                                      </p:cBhvr>
                                      <p:to>
                                        <p:strVal val="visible"/>
                                      </p:to>
                                    </p:set>
                                    <p:animEffect filter="dissolve" transition="in">
                                      <p:cBhvr>
                                        <p:cTn id="162" dur="500"/>
                                        <p:tgtEl>
                                          <p:spTgt spid="2312"/>
                                        </p:tgtEl>
                                      </p:cBhvr>
                                    </p:animEffect>
                                  </p:childTnLst>
                                </p:cTn>
                              </p:par>
                            </p:childTnLst>
                          </p:cTn>
                        </p:par>
                        <p:par>
                          <p:cTn id="163" fill="hold">
                            <p:stCondLst>
                              <p:cond delay="1000"/>
                            </p:stCondLst>
                            <p:childTnLst>
                              <p:par>
                                <p:cTn id="164" presetClass="entr" nodeType="afterEffect" presetID="9" grpId="34" fill="hold">
                                  <p:stCondLst>
                                    <p:cond delay="0"/>
                                  </p:stCondLst>
                                  <p:iterate type="el" backwards="0">
                                    <p:tmAbs val="0"/>
                                  </p:iterate>
                                  <p:childTnLst>
                                    <p:set>
                                      <p:cBhvr>
                                        <p:cTn id="165" fill="hold"/>
                                        <p:tgtEl>
                                          <p:spTgt spid="2331"/>
                                        </p:tgtEl>
                                        <p:attrNameLst>
                                          <p:attrName>style.visibility</p:attrName>
                                        </p:attrNameLst>
                                      </p:cBhvr>
                                      <p:to>
                                        <p:strVal val="visible"/>
                                      </p:to>
                                    </p:set>
                                    <p:animEffect filter="dissolve" transition="in">
                                      <p:cBhvr>
                                        <p:cTn id="166" dur="500"/>
                                        <p:tgtEl>
                                          <p:spTgt spid="2331"/>
                                        </p:tgtEl>
                                      </p:cBhvr>
                                    </p:animEffect>
                                  </p:childTnLst>
                                </p:cTn>
                              </p:par>
                            </p:childTnLst>
                          </p:cTn>
                        </p:par>
                        <p:par>
                          <p:cTn id="167" fill="hold">
                            <p:stCondLst>
                              <p:cond delay="1500"/>
                            </p:stCondLst>
                            <p:childTnLst>
                              <p:par>
                                <p:cTn id="168" presetClass="entr" nodeType="afterEffect" presetID="9" grpId="35" fill="hold">
                                  <p:stCondLst>
                                    <p:cond delay="0"/>
                                  </p:stCondLst>
                                  <p:iterate type="el" backwards="0">
                                    <p:tmAbs val="0"/>
                                  </p:iterate>
                                  <p:childTnLst>
                                    <p:set>
                                      <p:cBhvr>
                                        <p:cTn id="169" fill="hold"/>
                                        <p:tgtEl>
                                          <p:spTgt spid="2332"/>
                                        </p:tgtEl>
                                        <p:attrNameLst>
                                          <p:attrName>style.visibility</p:attrName>
                                        </p:attrNameLst>
                                      </p:cBhvr>
                                      <p:to>
                                        <p:strVal val="visible"/>
                                      </p:to>
                                    </p:set>
                                    <p:animEffect filter="dissolve" transition="in">
                                      <p:cBhvr>
                                        <p:cTn id="170" dur="500"/>
                                        <p:tgtEl>
                                          <p:spTgt spid="2332"/>
                                        </p:tgtEl>
                                      </p:cBhvr>
                                    </p:animEffect>
                                  </p:childTnLst>
                                </p:cTn>
                              </p:par>
                            </p:childTnLst>
                          </p:cTn>
                        </p:par>
                        <p:par>
                          <p:cTn id="171" fill="hold">
                            <p:stCondLst>
                              <p:cond delay="2000"/>
                            </p:stCondLst>
                            <p:childTnLst>
                              <p:par>
                                <p:cTn id="172" presetClass="entr" nodeType="afterEffect" presetID="9" grpId="36" fill="hold">
                                  <p:stCondLst>
                                    <p:cond delay="0"/>
                                  </p:stCondLst>
                                  <p:iterate type="el" backwards="0">
                                    <p:tmAbs val="0"/>
                                  </p:iterate>
                                  <p:childTnLst>
                                    <p:set>
                                      <p:cBhvr>
                                        <p:cTn id="173" fill="hold"/>
                                        <p:tgtEl>
                                          <p:spTgt spid="2333"/>
                                        </p:tgtEl>
                                        <p:attrNameLst>
                                          <p:attrName>style.visibility</p:attrName>
                                        </p:attrNameLst>
                                      </p:cBhvr>
                                      <p:to>
                                        <p:strVal val="visible"/>
                                      </p:to>
                                    </p:set>
                                    <p:animEffect filter="dissolve" transition="in">
                                      <p:cBhvr>
                                        <p:cTn id="174" dur="500"/>
                                        <p:tgtEl>
                                          <p:spTgt spid="2333"/>
                                        </p:tgtEl>
                                      </p:cBhvr>
                                    </p:animEffect>
                                  </p:childTnLst>
                                </p:cTn>
                              </p:par>
                            </p:childTnLst>
                          </p:cTn>
                        </p:par>
                        <p:par>
                          <p:cTn id="175" fill="hold">
                            <p:stCondLst>
                              <p:cond delay="2500"/>
                            </p:stCondLst>
                            <p:childTnLst>
                              <p:par>
                                <p:cTn id="176" presetClass="entr" nodeType="afterEffect" presetID="9" grpId="37" fill="hold">
                                  <p:stCondLst>
                                    <p:cond delay="0"/>
                                  </p:stCondLst>
                                  <p:iterate type="el" backwards="0">
                                    <p:tmAbs val="0"/>
                                  </p:iterate>
                                  <p:childTnLst>
                                    <p:set>
                                      <p:cBhvr>
                                        <p:cTn id="177" fill="hold"/>
                                        <p:tgtEl>
                                          <p:spTgt spid="2337"/>
                                        </p:tgtEl>
                                        <p:attrNameLst>
                                          <p:attrName>style.visibility</p:attrName>
                                        </p:attrNameLst>
                                      </p:cBhvr>
                                      <p:to>
                                        <p:strVal val="visible"/>
                                      </p:to>
                                    </p:set>
                                    <p:animEffect filter="dissolve" transition="in">
                                      <p:cBhvr>
                                        <p:cTn id="178" dur="500"/>
                                        <p:tgtEl>
                                          <p:spTgt spid="23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06" grpId="21"/>
      <p:bldP build="whole" bldLvl="1" animBg="1" rev="0" advAuto="0" spid="2315" grpId="14"/>
      <p:bldP build="whole" bldLvl="1" animBg="1" rev="0" advAuto="0" spid="2330" grpId="18"/>
      <p:bldP build="whole" bldLvl="1" animBg="1" rev="0" advAuto="0" spid="2333" grpId="36"/>
      <p:bldP build="whole" bldLvl="1" animBg="1" rev="0" advAuto="0" spid="2337" grpId="37"/>
      <p:bldP build="whole" bldLvl="1" animBg="1" rev="0" advAuto="0" spid="2327" grpId="6"/>
      <p:bldP build="whole" bldLvl="1" animBg="1" rev="0" advAuto="0" spid="2302" grpId="20"/>
      <p:bldP build="whole" bldLvl="1" animBg="1" rev="0" advAuto="0" spid="2307" grpId="13"/>
      <p:bldP build="whole" bldLvl="1" animBg="1" rev="0" advAuto="0" spid="2339" grpId="7"/>
      <p:bldP build="whole" bldLvl="1" animBg="1" rev="0" advAuto="0" spid="2334" grpId="25"/>
      <p:bldP build="whole" bldLvl="1" animBg="1" rev="0" advAuto="0" spid="2338" grpId="28"/>
      <p:bldP build="whole" bldLvl="1" animBg="1" rev="0" advAuto="0" spid="2321" grpId="32"/>
      <p:bldP build="whole" bldLvl="1" animBg="1" rev="0" advAuto="0" spid="2300" grpId="10"/>
      <p:bldP build="whole" bldLvl="1" animBg="1" rev="0" advAuto="0" spid="2311" grpId="24"/>
      <p:bldP build="whole" bldLvl="1" animBg="1" rev="0" advAuto="0" spid="2324" grpId="9"/>
      <p:bldP build="whole" bldLvl="1" animBg="1" rev="0" advAuto="0" spid="2296" grpId="3"/>
      <p:bldP build="whole" bldLvl="1" animBg="1" rev="0" advAuto="0" spid="2335" grpId="26"/>
      <p:bldP build="whole" bldLvl="1" animBg="1" rev="0" advAuto="0" spid="2305" grpId="2"/>
      <p:bldP build="whole" bldLvl="1" animBg="1" rev="0" advAuto="0" spid="2328" grpId="16"/>
      <p:bldP build="whole" bldLvl="1" animBg="1" rev="0" advAuto="0" spid="2331" grpId="34"/>
      <p:bldP build="whole" bldLvl="1" animBg="1" rev="0" advAuto="0" spid="2325" grpId="4"/>
      <p:bldP build="whole" bldLvl="1" animBg="1" rev="0" advAuto="0" spid="2340" grpId="19"/>
      <p:bldP build="whole" bldLvl="1" animBg="1" rev="0" advAuto="0" spid="2309" grpId="8"/>
      <p:bldP build="whole" bldLvl="1" animBg="1" rev="0" advAuto="0" spid="2304" grpId="29"/>
      <p:bldP build="whole" bldLvl="1" animBg="1" rev="0" advAuto="0" spid="2318" grpId="23"/>
      <p:bldP build="whole" bldLvl="1" animBg="1" rev="0" advAuto="0" spid="2308" grpId="30"/>
      <p:bldP build="whole" bldLvl="1" animBg="1" rev="0" advAuto="0" spid="2336" grpId="27"/>
      <p:bldP build="whole" bldLvl="1" animBg="1" rev="0" advAuto="0" spid="2303" grpId="1"/>
      <p:bldP build="whole" bldLvl="1" animBg="1" rev="0" advAuto="0" spid="2312" grpId="33"/>
      <p:bldP build="whole" bldLvl="1" animBg="1" rev="0" advAuto="0" spid="2301" grpId="12"/>
      <p:bldP build="whole" bldLvl="1" animBg="1" rev="0" advAuto="0" spid="2285" grpId="31"/>
      <p:bldP build="whole" bldLvl="1" animBg="1" rev="0" advAuto="0" spid="2329" grpId="17"/>
      <p:bldP build="whole" bldLvl="1" animBg="1" rev="0" advAuto="0" spid="2332" grpId="35"/>
      <p:bldP build="whole" bldLvl="1" animBg="1" rev="0" advAuto="0" spid="2326" grpId="5"/>
      <p:bldP build="whole" bldLvl="1" animBg="1" rev="0" advAuto="0" spid="2310" grpId="11"/>
      <p:bldP build="whole" bldLvl="1" animBg="1" rev="0" advAuto="0" spid="2291" grpId="22"/>
      <p:bldP build="whole" bldLvl="1" animBg="1" rev="0" advAuto="0" spid="2280" grpId="15"/>
    </p:bldLst>
  </p:timing>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0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708" name="Shape 8"/>
          <p:cNvSpPr/>
          <p:nvPr/>
        </p:nvSpPr>
        <p:spPr>
          <a:xfrm>
            <a:off x="4438772" y="2234077"/>
            <a:ext cx="3301306" cy="2702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91" y="6832"/>
                </a:moveTo>
                <a:cubicBezTo>
                  <a:pt x="17454" y="6459"/>
                  <a:pt x="17487" y="6072"/>
                  <a:pt x="17487" y="5676"/>
                </a:cubicBezTo>
                <a:cubicBezTo>
                  <a:pt x="17487" y="2541"/>
                  <a:pt x="15407" y="0"/>
                  <a:pt x="12840" y="0"/>
                </a:cubicBezTo>
                <a:cubicBezTo>
                  <a:pt x="10794" y="0"/>
                  <a:pt x="9061" y="1617"/>
                  <a:pt x="8440" y="3861"/>
                </a:cubicBezTo>
                <a:cubicBezTo>
                  <a:pt x="7921" y="3539"/>
                  <a:pt x="7335" y="3354"/>
                  <a:pt x="6713" y="3354"/>
                </a:cubicBezTo>
                <a:cubicBezTo>
                  <a:pt x="4595" y="3354"/>
                  <a:pt x="2879" y="5451"/>
                  <a:pt x="2879" y="8037"/>
                </a:cubicBezTo>
                <a:cubicBezTo>
                  <a:pt x="2879" y="8336"/>
                  <a:pt x="2904" y="8627"/>
                  <a:pt x="2948" y="8910"/>
                </a:cubicBezTo>
                <a:cubicBezTo>
                  <a:pt x="1258" y="9399"/>
                  <a:pt x="0" y="11249"/>
                  <a:pt x="0" y="13462"/>
                </a:cubicBezTo>
                <a:cubicBezTo>
                  <a:pt x="0" y="16049"/>
                  <a:pt x="1716" y="18145"/>
                  <a:pt x="3834" y="18145"/>
                </a:cubicBezTo>
                <a:cubicBezTo>
                  <a:pt x="4540" y="18145"/>
                  <a:pt x="5200" y="17908"/>
                  <a:pt x="5768" y="17501"/>
                </a:cubicBezTo>
                <a:cubicBezTo>
                  <a:pt x="6337" y="19869"/>
                  <a:pt x="8126" y="21600"/>
                  <a:pt x="10249" y="21600"/>
                </a:cubicBezTo>
                <a:cubicBezTo>
                  <a:pt x="11773" y="21600"/>
                  <a:pt x="13122" y="20705"/>
                  <a:pt x="13975" y="19326"/>
                </a:cubicBezTo>
                <a:cubicBezTo>
                  <a:pt x="14649" y="19693"/>
                  <a:pt x="15394" y="19902"/>
                  <a:pt x="16179" y="19902"/>
                </a:cubicBezTo>
                <a:cubicBezTo>
                  <a:pt x="19173" y="19902"/>
                  <a:pt x="21600" y="16938"/>
                  <a:pt x="21600" y="13281"/>
                </a:cubicBezTo>
                <a:cubicBezTo>
                  <a:pt x="21600" y="10134"/>
                  <a:pt x="19800" y="7505"/>
                  <a:pt x="17391" y="6832"/>
                </a:cubicBezTo>
                <a:close/>
              </a:path>
            </a:pathLst>
          </a:custGeom>
          <a:solidFill>
            <a:srgbClr val="71982B"/>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09" name="Shape 8"/>
          <p:cNvSpPr/>
          <p:nvPr/>
        </p:nvSpPr>
        <p:spPr>
          <a:xfrm>
            <a:off x="4294797" y="2155262"/>
            <a:ext cx="3301306" cy="2702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91" y="6832"/>
                </a:moveTo>
                <a:cubicBezTo>
                  <a:pt x="17454" y="6459"/>
                  <a:pt x="17487" y="6072"/>
                  <a:pt x="17487" y="5676"/>
                </a:cubicBezTo>
                <a:cubicBezTo>
                  <a:pt x="17487" y="2541"/>
                  <a:pt x="15407" y="0"/>
                  <a:pt x="12840" y="0"/>
                </a:cubicBezTo>
                <a:cubicBezTo>
                  <a:pt x="10794" y="0"/>
                  <a:pt x="9061" y="1617"/>
                  <a:pt x="8440" y="3861"/>
                </a:cubicBezTo>
                <a:cubicBezTo>
                  <a:pt x="7921" y="3539"/>
                  <a:pt x="7335" y="3354"/>
                  <a:pt x="6713" y="3354"/>
                </a:cubicBezTo>
                <a:cubicBezTo>
                  <a:pt x="4595" y="3354"/>
                  <a:pt x="2879" y="5451"/>
                  <a:pt x="2879" y="8037"/>
                </a:cubicBezTo>
                <a:cubicBezTo>
                  <a:pt x="2879" y="8336"/>
                  <a:pt x="2904" y="8627"/>
                  <a:pt x="2948" y="8910"/>
                </a:cubicBezTo>
                <a:cubicBezTo>
                  <a:pt x="1258" y="9399"/>
                  <a:pt x="0" y="11249"/>
                  <a:pt x="0" y="13462"/>
                </a:cubicBezTo>
                <a:cubicBezTo>
                  <a:pt x="0" y="16049"/>
                  <a:pt x="1716" y="18145"/>
                  <a:pt x="3834" y="18145"/>
                </a:cubicBezTo>
                <a:cubicBezTo>
                  <a:pt x="4540" y="18145"/>
                  <a:pt x="5200" y="17908"/>
                  <a:pt x="5768" y="17501"/>
                </a:cubicBezTo>
                <a:cubicBezTo>
                  <a:pt x="6337" y="19869"/>
                  <a:pt x="8126" y="21600"/>
                  <a:pt x="10249" y="21600"/>
                </a:cubicBezTo>
                <a:cubicBezTo>
                  <a:pt x="11773" y="21600"/>
                  <a:pt x="13122" y="20705"/>
                  <a:pt x="13975" y="19326"/>
                </a:cubicBezTo>
                <a:cubicBezTo>
                  <a:pt x="14649" y="19693"/>
                  <a:pt x="15394" y="19902"/>
                  <a:pt x="16179" y="19902"/>
                </a:cubicBezTo>
                <a:cubicBezTo>
                  <a:pt x="19173" y="19902"/>
                  <a:pt x="21600" y="16938"/>
                  <a:pt x="21600" y="13281"/>
                </a:cubicBezTo>
                <a:cubicBezTo>
                  <a:pt x="21600" y="10134"/>
                  <a:pt x="19800" y="7505"/>
                  <a:pt x="17391" y="6832"/>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10" name="Freeform 55"/>
          <p:cNvSpPr/>
          <p:nvPr/>
        </p:nvSpPr>
        <p:spPr>
          <a:xfrm>
            <a:off x="6156959" y="2155262"/>
            <a:ext cx="1439143" cy="26373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05" y="0"/>
                </a:moveTo>
                <a:cubicBezTo>
                  <a:pt x="7394" y="0"/>
                  <a:pt x="12165" y="2604"/>
                  <a:pt x="12165" y="5817"/>
                </a:cubicBezTo>
                <a:cubicBezTo>
                  <a:pt x="12165" y="6223"/>
                  <a:pt x="12089" y="6619"/>
                  <a:pt x="11945" y="7002"/>
                </a:cubicBezTo>
                <a:cubicBezTo>
                  <a:pt x="17471" y="7691"/>
                  <a:pt x="21600" y="10386"/>
                  <a:pt x="21600" y="13611"/>
                </a:cubicBezTo>
                <a:cubicBezTo>
                  <a:pt x="21600" y="17358"/>
                  <a:pt x="16033" y="20396"/>
                  <a:pt x="9165" y="20396"/>
                </a:cubicBezTo>
                <a:cubicBezTo>
                  <a:pt x="7364" y="20396"/>
                  <a:pt x="5655" y="20182"/>
                  <a:pt x="4109" y="19806"/>
                </a:cubicBezTo>
                <a:cubicBezTo>
                  <a:pt x="3130" y="20512"/>
                  <a:pt x="1868" y="21095"/>
                  <a:pt x="412" y="21501"/>
                </a:cubicBezTo>
                <a:lnTo>
                  <a:pt x="0" y="21600"/>
                </a:lnTo>
                <a:lnTo>
                  <a:pt x="0" y="66"/>
                </a:lnTo>
                <a:lnTo>
                  <a:pt x="1505" y="0"/>
                </a:lnTo>
                <a:close/>
              </a:path>
            </a:pathLst>
          </a:custGeom>
          <a:solidFill>
            <a:srgbClr val="4B651D">
              <a:alpha val="15000"/>
            </a:srgbClr>
          </a:solidFill>
          <a:ln w="12700">
            <a:miter lim="400000"/>
          </a:ln>
        </p:spPr>
        <p:txBody>
          <a:bodyPr lIns="45719" rIns="45719" anchor="ctr"/>
          <a:lstStyle/>
          <a:p>
            <a:pPr algn="ctr">
              <a:defRPr>
                <a:solidFill>
                  <a:srgbClr val="FFFFFF"/>
                </a:solidFill>
              </a:defRPr>
            </a:pPr>
          </a:p>
        </p:txBody>
      </p:sp>
      <p:sp>
        <p:nvSpPr>
          <p:cNvPr id="5711" name="Shape 11"/>
          <p:cNvSpPr/>
          <p:nvPr/>
        </p:nvSpPr>
        <p:spPr>
          <a:xfrm>
            <a:off x="7551156" y="3885400"/>
            <a:ext cx="2174848" cy="17805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91" y="6832"/>
                </a:moveTo>
                <a:cubicBezTo>
                  <a:pt x="17454" y="6459"/>
                  <a:pt x="17487" y="6072"/>
                  <a:pt x="17487" y="5676"/>
                </a:cubicBezTo>
                <a:cubicBezTo>
                  <a:pt x="17487" y="2541"/>
                  <a:pt x="15407" y="0"/>
                  <a:pt x="12840" y="0"/>
                </a:cubicBezTo>
                <a:cubicBezTo>
                  <a:pt x="10794" y="0"/>
                  <a:pt x="9061" y="1617"/>
                  <a:pt x="8440" y="3861"/>
                </a:cubicBezTo>
                <a:cubicBezTo>
                  <a:pt x="7921" y="3539"/>
                  <a:pt x="7335" y="3354"/>
                  <a:pt x="6713" y="3354"/>
                </a:cubicBezTo>
                <a:cubicBezTo>
                  <a:pt x="4595" y="3354"/>
                  <a:pt x="2879" y="5451"/>
                  <a:pt x="2879" y="8037"/>
                </a:cubicBezTo>
                <a:cubicBezTo>
                  <a:pt x="2879" y="8336"/>
                  <a:pt x="2904" y="8627"/>
                  <a:pt x="2948" y="8910"/>
                </a:cubicBezTo>
                <a:cubicBezTo>
                  <a:pt x="1258" y="9399"/>
                  <a:pt x="0" y="11249"/>
                  <a:pt x="0" y="13462"/>
                </a:cubicBezTo>
                <a:cubicBezTo>
                  <a:pt x="0" y="16049"/>
                  <a:pt x="1716" y="18145"/>
                  <a:pt x="3834" y="18145"/>
                </a:cubicBezTo>
                <a:cubicBezTo>
                  <a:pt x="4540" y="18145"/>
                  <a:pt x="5200" y="17908"/>
                  <a:pt x="5768" y="17501"/>
                </a:cubicBezTo>
                <a:cubicBezTo>
                  <a:pt x="6337" y="19869"/>
                  <a:pt x="8126" y="21600"/>
                  <a:pt x="10249" y="21600"/>
                </a:cubicBezTo>
                <a:cubicBezTo>
                  <a:pt x="11773" y="21600"/>
                  <a:pt x="13122" y="20705"/>
                  <a:pt x="13975" y="19326"/>
                </a:cubicBezTo>
                <a:cubicBezTo>
                  <a:pt x="14649" y="19693"/>
                  <a:pt x="15394" y="19902"/>
                  <a:pt x="16179" y="19902"/>
                </a:cubicBezTo>
                <a:cubicBezTo>
                  <a:pt x="19173" y="19902"/>
                  <a:pt x="21600" y="16938"/>
                  <a:pt x="21600" y="13281"/>
                </a:cubicBezTo>
                <a:cubicBezTo>
                  <a:pt x="21600" y="10134"/>
                  <a:pt x="19800" y="7505"/>
                  <a:pt x="17391" y="6832"/>
                </a:cubicBezTo>
                <a:close/>
              </a:path>
            </a:pathLst>
          </a:custGeom>
          <a:solidFill>
            <a:srgbClr val="2D8F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12" name="Shape 14"/>
          <p:cNvSpPr/>
          <p:nvPr/>
        </p:nvSpPr>
        <p:spPr>
          <a:xfrm>
            <a:off x="2305554" y="3958313"/>
            <a:ext cx="2174848" cy="17805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09" y="6832"/>
                </a:moveTo>
                <a:cubicBezTo>
                  <a:pt x="4146" y="6459"/>
                  <a:pt x="4113" y="6072"/>
                  <a:pt x="4113" y="5676"/>
                </a:cubicBezTo>
                <a:cubicBezTo>
                  <a:pt x="4113" y="2541"/>
                  <a:pt x="6193" y="0"/>
                  <a:pt x="8760" y="0"/>
                </a:cubicBezTo>
                <a:cubicBezTo>
                  <a:pt x="10806" y="0"/>
                  <a:pt x="12539" y="1617"/>
                  <a:pt x="13160" y="3861"/>
                </a:cubicBezTo>
                <a:cubicBezTo>
                  <a:pt x="13679" y="3539"/>
                  <a:pt x="14265" y="3354"/>
                  <a:pt x="14887" y="3354"/>
                </a:cubicBezTo>
                <a:cubicBezTo>
                  <a:pt x="17005" y="3354"/>
                  <a:pt x="18721" y="5451"/>
                  <a:pt x="18721" y="8037"/>
                </a:cubicBezTo>
                <a:cubicBezTo>
                  <a:pt x="18721" y="8336"/>
                  <a:pt x="18696" y="8627"/>
                  <a:pt x="18652" y="8910"/>
                </a:cubicBezTo>
                <a:cubicBezTo>
                  <a:pt x="20342" y="9399"/>
                  <a:pt x="21600" y="11249"/>
                  <a:pt x="21600" y="13462"/>
                </a:cubicBezTo>
                <a:cubicBezTo>
                  <a:pt x="21600" y="16049"/>
                  <a:pt x="19884" y="18145"/>
                  <a:pt x="17766" y="18145"/>
                </a:cubicBezTo>
                <a:cubicBezTo>
                  <a:pt x="17060" y="18145"/>
                  <a:pt x="16400" y="17908"/>
                  <a:pt x="15832" y="17501"/>
                </a:cubicBezTo>
                <a:cubicBezTo>
                  <a:pt x="15263" y="19869"/>
                  <a:pt x="13474" y="21600"/>
                  <a:pt x="11351" y="21600"/>
                </a:cubicBezTo>
                <a:cubicBezTo>
                  <a:pt x="9827" y="21600"/>
                  <a:pt x="8478" y="20705"/>
                  <a:pt x="7625" y="19326"/>
                </a:cubicBezTo>
                <a:cubicBezTo>
                  <a:pt x="6951" y="19693"/>
                  <a:pt x="6206" y="19902"/>
                  <a:pt x="5421" y="19902"/>
                </a:cubicBezTo>
                <a:cubicBezTo>
                  <a:pt x="2427" y="19902"/>
                  <a:pt x="0" y="16938"/>
                  <a:pt x="0" y="13281"/>
                </a:cubicBezTo>
                <a:cubicBezTo>
                  <a:pt x="0" y="10134"/>
                  <a:pt x="1800" y="7505"/>
                  <a:pt x="4209" y="6832"/>
                </a:cubicBezTo>
                <a:close/>
              </a:path>
            </a:pathLst>
          </a:custGeom>
          <a:solidFill>
            <a:srgbClr val="DD8B00"/>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716" name="Group 34"/>
          <p:cNvGrpSpPr/>
          <p:nvPr/>
        </p:nvGrpSpPr>
        <p:grpSpPr>
          <a:xfrm>
            <a:off x="2924363" y="3053631"/>
            <a:ext cx="1163907" cy="1153531"/>
            <a:chOff x="0" y="0"/>
            <a:chExt cx="1163905" cy="1153529"/>
          </a:xfrm>
        </p:grpSpPr>
        <p:sp>
          <p:nvSpPr>
            <p:cNvPr id="5713" name="Shape 16"/>
            <p:cNvSpPr/>
            <p:nvPr/>
          </p:nvSpPr>
          <p:spPr>
            <a:xfrm>
              <a:off x="155620" y="155620"/>
              <a:ext cx="839892" cy="839891"/>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14" name="Shape 17"/>
            <p:cNvSpPr/>
            <p:nvPr/>
          </p:nvSpPr>
          <p:spPr>
            <a:xfrm>
              <a:off x="259583" y="259582"/>
              <a:ext cx="628528" cy="628528"/>
            </a:xfrm>
            <a:prstGeom prst="ellipse">
              <a:avLst/>
            </a:prstGeom>
            <a:solidFill>
              <a:schemeClr val="accent4">
                <a:alpha val="5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15" name="Freeform 31"/>
            <p:cNvSpPr/>
            <p:nvPr/>
          </p:nvSpPr>
          <p:spPr>
            <a:xfrm>
              <a:off x="0" y="0"/>
              <a:ext cx="1163906" cy="11535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00" y="19621"/>
                  </a:moveTo>
                  <a:cubicBezTo>
                    <a:pt x="11081" y="19621"/>
                    <a:pt x="11389" y="20064"/>
                    <a:pt x="11389" y="20611"/>
                  </a:cubicBezTo>
                  <a:cubicBezTo>
                    <a:pt x="11389" y="21157"/>
                    <a:pt x="11081" y="21600"/>
                    <a:pt x="10700" y="21600"/>
                  </a:cubicBezTo>
                  <a:cubicBezTo>
                    <a:pt x="10320" y="21600"/>
                    <a:pt x="10012" y="21157"/>
                    <a:pt x="10012" y="20611"/>
                  </a:cubicBezTo>
                  <a:cubicBezTo>
                    <a:pt x="10012" y="20064"/>
                    <a:pt x="10320" y="19621"/>
                    <a:pt x="10700" y="19621"/>
                  </a:cubicBezTo>
                  <a:close/>
                  <a:moveTo>
                    <a:pt x="6190" y="18456"/>
                  </a:moveTo>
                  <a:cubicBezTo>
                    <a:pt x="6286" y="18454"/>
                    <a:pt x="6378" y="18475"/>
                    <a:pt x="6461" y="18523"/>
                  </a:cubicBezTo>
                  <a:cubicBezTo>
                    <a:pt x="6790" y="18715"/>
                    <a:pt x="6837" y="19254"/>
                    <a:pt x="6567" y="19728"/>
                  </a:cubicBezTo>
                  <a:cubicBezTo>
                    <a:pt x="6296" y="20201"/>
                    <a:pt x="5809" y="20429"/>
                    <a:pt x="5480" y="20237"/>
                  </a:cubicBezTo>
                  <a:cubicBezTo>
                    <a:pt x="5151" y="20045"/>
                    <a:pt x="5103" y="19506"/>
                    <a:pt x="5374" y="19033"/>
                  </a:cubicBezTo>
                  <a:cubicBezTo>
                    <a:pt x="5577" y="18678"/>
                    <a:pt x="5902" y="18461"/>
                    <a:pt x="6190" y="18456"/>
                  </a:cubicBezTo>
                  <a:close/>
                  <a:moveTo>
                    <a:pt x="15378" y="18456"/>
                  </a:moveTo>
                  <a:cubicBezTo>
                    <a:pt x="15666" y="18461"/>
                    <a:pt x="15990" y="18678"/>
                    <a:pt x="16193" y="19033"/>
                  </a:cubicBezTo>
                  <a:cubicBezTo>
                    <a:pt x="16464" y="19506"/>
                    <a:pt x="16417" y="20045"/>
                    <a:pt x="16088" y="20237"/>
                  </a:cubicBezTo>
                  <a:cubicBezTo>
                    <a:pt x="15758" y="20429"/>
                    <a:pt x="15272" y="20201"/>
                    <a:pt x="15001" y="19728"/>
                  </a:cubicBezTo>
                  <a:cubicBezTo>
                    <a:pt x="14730" y="19254"/>
                    <a:pt x="14778" y="18715"/>
                    <a:pt x="15107" y="18523"/>
                  </a:cubicBezTo>
                  <a:cubicBezTo>
                    <a:pt x="15189" y="18475"/>
                    <a:pt x="15281" y="18454"/>
                    <a:pt x="15378" y="18456"/>
                  </a:cubicBezTo>
                  <a:close/>
                  <a:moveTo>
                    <a:pt x="18850" y="14962"/>
                  </a:moveTo>
                  <a:cubicBezTo>
                    <a:pt x="19066" y="14943"/>
                    <a:pt x="19317" y="14999"/>
                    <a:pt x="19552" y="15136"/>
                  </a:cubicBezTo>
                  <a:cubicBezTo>
                    <a:pt x="20021" y="15409"/>
                    <a:pt x="20247" y="15900"/>
                    <a:pt x="20057" y="16232"/>
                  </a:cubicBezTo>
                  <a:cubicBezTo>
                    <a:pt x="19867" y="16565"/>
                    <a:pt x="19332" y="16612"/>
                    <a:pt x="18863" y="16339"/>
                  </a:cubicBezTo>
                  <a:cubicBezTo>
                    <a:pt x="18394" y="16066"/>
                    <a:pt x="18168" y="15575"/>
                    <a:pt x="18358" y="15243"/>
                  </a:cubicBezTo>
                  <a:cubicBezTo>
                    <a:pt x="18453" y="15077"/>
                    <a:pt x="18634" y="14982"/>
                    <a:pt x="18850" y="14962"/>
                  </a:cubicBezTo>
                  <a:close/>
                  <a:moveTo>
                    <a:pt x="2621" y="14962"/>
                  </a:moveTo>
                  <a:cubicBezTo>
                    <a:pt x="2837" y="14982"/>
                    <a:pt x="3019" y="15077"/>
                    <a:pt x="3114" y="15243"/>
                  </a:cubicBezTo>
                  <a:cubicBezTo>
                    <a:pt x="3304" y="15575"/>
                    <a:pt x="3077" y="16066"/>
                    <a:pt x="2609" y="16339"/>
                  </a:cubicBezTo>
                  <a:cubicBezTo>
                    <a:pt x="2139" y="16612"/>
                    <a:pt x="1605" y="16565"/>
                    <a:pt x="1415" y="16232"/>
                  </a:cubicBezTo>
                  <a:cubicBezTo>
                    <a:pt x="1225" y="15900"/>
                    <a:pt x="1451" y="15409"/>
                    <a:pt x="1920" y="15136"/>
                  </a:cubicBezTo>
                  <a:cubicBezTo>
                    <a:pt x="2155" y="14999"/>
                    <a:pt x="2405" y="14943"/>
                    <a:pt x="2621" y="14962"/>
                  </a:cubicBezTo>
                  <a:close/>
                  <a:moveTo>
                    <a:pt x="20619" y="10102"/>
                  </a:moveTo>
                  <a:cubicBezTo>
                    <a:pt x="21161" y="10102"/>
                    <a:pt x="21600" y="10413"/>
                    <a:pt x="21600" y="10797"/>
                  </a:cubicBezTo>
                  <a:cubicBezTo>
                    <a:pt x="21600" y="11180"/>
                    <a:pt x="21161" y="11491"/>
                    <a:pt x="20619" y="11491"/>
                  </a:cubicBezTo>
                  <a:cubicBezTo>
                    <a:pt x="20078" y="11491"/>
                    <a:pt x="19639" y="11180"/>
                    <a:pt x="19639" y="10797"/>
                  </a:cubicBezTo>
                  <a:cubicBezTo>
                    <a:pt x="19639" y="10413"/>
                    <a:pt x="20078" y="10102"/>
                    <a:pt x="20619" y="10102"/>
                  </a:cubicBezTo>
                  <a:close/>
                  <a:moveTo>
                    <a:pt x="981" y="10102"/>
                  </a:moveTo>
                  <a:cubicBezTo>
                    <a:pt x="1522" y="10102"/>
                    <a:pt x="1961" y="10413"/>
                    <a:pt x="1961" y="10797"/>
                  </a:cubicBezTo>
                  <a:cubicBezTo>
                    <a:pt x="1961" y="11180"/>
                    <a:pt x="1522" y="11491"/>
                    <a:pt x="981" y="11491"/>
                  </a:cubicBezTo>
                  <a:cubicBezTo>
                    <a:pt x="439" y="11491"/>
                    <a:pt x="0" y="11180"/>
                    <a:pt x="0" y="10797"/>
                  </a:cubicBezTo>
                  <a:cubicBezTo>
                    <a:pt x="0" y="10413"/>
                    <a:pt x="439" y="10102"/>
                    <a:pt x="981" y="10102"/>
                  </a:cubicBezTo>
                  <a:close/>
                  <a:moveTo>
                    <a:pt x="19565" y="5055"/>
                  </a:moveTo>
                  <a:cubicBezTo>
                    <a:pt x="19781" y="5074"/>
                    <a:pt x="19962" y="5169"/>
                    <a:pt x="20057" y="5335"/>
                  </a:cubicBezTo>
                  <a:cubicBezTo>
                    <a:pt x="20247" y="5667"/>
                    <a:pt x="20021" y="6158"/>
                    <a:pt x="19552" y="6431"/>
                  </a:cubicBezTo>
                  <a:cubicBezTo>
                    <a:pt x="19083" y="6705"/>
                    <a:pt x="18548" y="6657"/>
                    <a:pt x="18358" y="6325"/>
                  </a:cubicBezTo>
                  <a:cubicBezTo>
                    <a:pt x="18168" y="5992"/>
                    <a:pt x="18394" y="5502"/>
                    <a:pt x="18863" y="5228"/>
                  </a:cubicBezTo>
                  <a:cubicBezTo>
                    <a:pt x="19098" y="5092"/>
                    <a:pt x="19349" y="5035"/>
                    <a:pt x="19565" y="5055"/>
                  </a:cubicBezTo>
                  <a:close/>
                  <a:moveTo>
                    <a:pt x="1907" y="5055"/>
                  </a:moveTo>
                  <a:cubicBezTo>
                    <a:pt x="2123" y="5035"/>
                    <a:pt x="2374" y="5092"/>
                    <a:pt x="2609" y="5228"/>
                  </a:cubicBezTo>
                  <a:cubicBezTo>
                    <a:pt x="3077" y="5502"/>
                    <a:pt x="3304" y="5992"/>
                    <a:pt x="3114" y="6325"/>
                  </a:cubicBezTo>
                  <a:cubicBezTo>
                    <a:pt x="2923" y="6657"/>
                    <a:pt x="2389" y="6705"/>
                    <a:pt x="1920" y="6431"/>
                  </a:cubicBezTo>
                  <a:cubicBezTo>
                    <a:pt x="1451" y="6158"/>
                    <a:pt x="1225" y="5667"/>
                    <a:pt x="1415" y="5335"/>
                  </a:cubicBezTo>
                  <a:cubicBezTo>
                    <a:pt x="1510" y="5169"/>
                    <a:pt x="1691" y="5074"/>
                    <a:pt x="1907" y="5055"/>
                  </a:cubicBezTo>
                  <a:close/>
                  <a:moveTo>
                    <a:pt x="5751" y="1360"/>
                  </a:moveTo>
                  <a:cubicBezTo>
                    <a:pt x="6039" y="1365"/>
                    <a:pt x="6363" y="1582"/>
                    <a:pt x="6567" y="1937"/>
                  </a:cubicBezTo>
                  <a:cubicBezTo>
                    <a:pt x="6837" y="2411"/>
                    <a:pt x="6790" y="2950"/>
                    <a:pt x="6461" y="3142"/>
                  </a:cubicBezTo>
                  <a:cubicBezTo>
                    <a:pt x="6131" y="3333"/>
                    <a:pt x="5645" y="3105"/>
                    <a:pt x="5374" y="2632"/>
                  </a:cubicBezTo>
                  <a:cubicBezTo>
                    <a:pt x="5103" y="2159"/>
                    <a:pt x="5151" y="1620"/>
                    <a:pt x="5480" y="1428"/>
                  </a:cubicBezTo>
                  <a:cubicBezTo>
                    <a:pt x="5562" y="1380"/>
                    <a:pt x="5655" y="1358"/>
                    <a:pt x="5751" y="1360"/>
                  </a:cubicBezTo>
                  <a:close/>
                  <a:moveTo>
                    <a:pt x="15817" y="1360"/>
                  </a:moveTo>
                  <a:cubicBezTo>
                    <a:pt x="15913" y="1358"/>
                    <a:pt x="16005" y="1380"/>
                    <a:pt x="16088" y="1428"/>
                  </a:cubicBezTo>
                  <a:cubicBezTo>
                    <a:pt x="16417" y="1620"/>
                    <a:pt x="16464" y="2159"/>
                    <a:pt x="16193" y="2632"/>
                  </a:cubicBezTo>
                  <a:cubicBezTo>
                    <a:pt x="15923" y="3105"/>
                    <a:pt x="15436" y="3333"/>
                    <a:pt x="15107" y="3142"/>
                  </a:cubicBezTo>
                  <a:cubicBezTo>
                    <a:pt x="14778" y="2950"/>
                    <a:pt x="14730" y="2411"/>
                    <a:pt x="15001" y="1937"/>
                  </a:cubicBezTo>
                  <a:cubicBezTo>
                    <a:pt x="15204" y="1582"/>
                    <a:pt x="15529" y="1365"/>
                    <a:pt x="15817" y="1360"/>
                  </a:cubicBezTo>
                  <a:close/>
                  <a:moveTo>
                    <a:pt x="10700" y="0"/>
                  </a:moveTo>
                  <a:cubicBezTo>
                    <a:pt x="11081" y="0"/>
                    <a:pt x="11389" y="443"/>
                    <a:pt x="11389" y="989"/>
                  </a:cubicBezTo>
                  <a:cubicBezTo>
                    <a:pt x="11389" y="1536"/>
                    <a:pt x="11081" y="1979"/>
                    <a:pt x="10700" y="1979"/>
                  </a:cubicBezTo>
                  <a:cubicBezTo>
                    <a:pt x="10320" y="1979"/>
                    <a:pt x="10012" y="1536"/>
                    <a:pt x="10012" y="989"/>
                  </a:cubicBezTo>
                  <a:cubicBezTo>
                    <a:pt x="10012" y="443"/>
                    <a:pt x="10320" y="0"/>
                    <a:pt x="10700"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717" name="Shape 6"/>
          <p:cNvSpPr/>
          <p:nvPr/>
        </p:nvSpPr>
        <p:spPr>
          <a:xfrm>
            <a:off x="1120126" y="5537425"/>
            <a:ext cx="9951747" cy="15136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13" y="0"/>
                  <a:pt x="2813" y="8224"/>
                  <a:pt x="0" y="21600"/>
                </a:cubicBezTo>
                <a:lnTo>
                  <a:pt x="21600" y="21600"/>
                </a:lnTo>
                <a:cubicBezTo>
                  <a:pt x="18787" y="8224"/>
                  <a:pt x="14987" y="0"/>
                  <a:pt x="10800" y="0"/>
                </a:cubicBezTo>
                <a:close/>
              </a:path>
            </a:pathLst>
          </a:custGeom>
          <a:solidFill>
            <a:schemeClr val="accent3">
              <a:alpha val="5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18" name="Shape 7"/>
          <p:cNvSpPr/>
          <p:nvPr/>
        </p:nvSpPr>
        <p:spPr>
          <a:xfrm>
            <a:off x="3192740" y="5997923"/>
            <a:ext cx="5174839" cy="1084231"/>
          </a:xfrm>
          <a:custGeom>
            <a:avLst/>
            <a:gdLst/>
            <a:ahLst/>
            <a:cxnLst>
              <a:cxn ang="0">
                <a:pos x="wd2" y="hd2"/>
              </a:cxn>
              <a:cxn ang="5400000">
                <a:pos x="wd2" y="hd2"/>
              </a:cxn>
              <a:cxn ang="10800000">
                <a:pos x="wd2" y="hd2"/>
              </a:cxn>
              <a:cxn ang="16200000">
                <a:pos x="wd2" y="hd2"/>
              </a:cxn>
            </a:cxnLst>
            <a:rect l="0" t="0" r="r" b="b"/>
            <a:pathLst>
              <a:path w="21600" h="18018" fill="norm" stroke="1" extrusionOk="0">
                <a:moveTo>
                  <a:pt x="21600" y="11160"/>
                </a:moveTo>
                <a:cubicBezTo>
                  <a:pt x="18558" y="4045"/>
                  <a:pt x="15082" y="0"/>
                  <a:pt x="11389" y="0"/>
                </a:cubicBezTo>
                <a:cubicBezTo>
                  <a:pt x="7210" y="0"/>
                  <a:pt x="3309" y="5181"/>
                  <a:pt x="0" y="14133"/>
                </a:cubicBezTo>
                <a:cubicBezTo>
                  <a:pt x="13" y="18010"/>
                  <a:pt x="3140" y="21600"/>
                  <a:pt x="21600" y="11160"/>
                </a:cubicBezTo>
                <a:close/>
              </a:path>
            </a:pathLst>
          </a:custGeom>
          <a:solidFill>
            <a:srgbClr val="FEFEFE">
              <a:alpha val="5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19" name="Shape 9"/>
          <p:cNvSpPr/>
          <p:nvPr/>
        </p:nvSpPr>
        <p:spPr>
          <a:xfrm>
            <a:off x="6494240" y="5101687"/>
            <a:ext cx="1052343" cy="8615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91" y="6832"/>
                </a:moveTo>
                <a:cubicBezTo>
                  <a:pt x="17454" y="6459"/>
                  <a:pt x="17487" y="6072"/>
                  <a:pt x="17487" y="5676"/>
                </a:cubicBezTo>
                <a:cubicBezTo>
                  <a:pt x="17487" y="2541"/>
                  <a:pt x="15407" y="0"/>
                  <a:pt x="12840" y="0"/>
                </a:cubicBezTo>
                <a:cubicBezTo>
                  <a:pt x="10794" y="0"/>
                  <a:pt x="9061" y="1617"/>
                  <a:pt x="8440" y="3861"/>
                </a:cubicBezTo>
                <a:cubicBezTo>
                  <a:pt x="7921" y="3539"/>
                  <a:pt x="7335" y="3354"/>
                  <a:pt x="6713" y="3354"/>
                </a:cubicBezTo>
                <a:cubicBezTo>
                  <a:pt x="4595" y="3354"/>
                  <a:pt x="2879" y="5451"/>
                  <a:pt x="2879" y="8037"/>
                </a:cubicBezTo>
                <a:cubicBezTo>
                  <a:pt x="2879" y="8336"/>
                  <a:pt x="2904" y="8627"/>
                  <a:pt x="2948" y="8910"/>
                </a:cubicBezTo>
                <a:cubicBezTo>
                  <a:pt x="1258" y="9399"/>
                  <a:pt x="0" y="11249"/>
                  <a:pt x="0" y="13462"/>
                </a:cubicBezTo>
                <a:cubicBezTo>
                  <a:pt x="0" y="16049"/>
                  <a:pt x="1716" y="18145"/>
                  <a:pt x="3834" y="18145"/>
                </a:cubicBezTo>
                <a:cubicBezTo>
                  <a:pt x="4540" y="18145"/>
                  <a:pt x="5200" y="17908"/>
                  <a:pt x="5768" y="17501"/>
                </a:cubicBezTo>
                <a:cubicBezTo>
                  <a:pt x="6337" y="19869"/>
                  <a:pt x="8126" y="21600"/>
                  <a:pt x="10249" y="21600"/>
                </a:cubicBezTo>
                <a:cubicBezTo>
                  <a:pt x="11773" y="21600"/>
                  <a:pt x="13122" y="20705"/>
                  <a:pt x="13975" y="19326"/>
                </a:cubicBezTo>
                <a:cubicBezTo>
                  <a:pt x="14649" y="19693"/>
                  <a:pt x="15394" y="19902"/>
                  <a:pt x="16179" y="19902"/>
                </a:cubicBezTo>
                <a:cubicBezTo>
                  <a:pt x="19173" y="19902"/>
                  <a:pt x="21600" y="16938"/>
                  <a:pt x="21600" y="13281"/>
                </a:cubicBezTo>
                <a:cubicBezTo>
                  <a:pt x="21600" y="10134"/>
                  <a:pt x="19800" y="7505"/>
                  <a:pt x="17391" y="6832"/>
                </a:cubicBezTo>
                <a:close/>
              </a:path>
            </a:pathLst>
          </a:custGeom>
          <a:solidFill>
            <a:srgbClr val="71982B"/>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20" name="Shape 10"/>
          <p:cNvSpPr/>
          <p:nvPr/>
        </p:nvSpPr>
        <p:spPr>
          <a:xfrm>
            <a:off x="5837054" y="4015664"/>
            <a:ext cx="777037" cy="1758158"/>
          </a:xfrm>
          <a:custGeom>
            <a:avLst/>
            <a:gdLst/>
            <a:ahLst/>
            <a:cxnLst>
              <a:cxn ang="0">
                <a:pos x="wd2" y="hd2"/>
              </a:cxn>
              <a:cxn ang="5400000">
                <a:pos x="wd2" y="hd2"/>
              </a:cxn>
              <a:cxn ang="10800000">
                <a:pos x="wd2" y="hd2"/>
              </a:cxn>
              <a:cxn ang="16200000">
                <a:pos x="wd2" y="hd2"/>
              </a:cxn>
            </a:cxnLst>
            <a:rect l="0" t="0" r="r" b="b"/>
            <a:pathLst>
              <a:path w="21077" h="21600" fill="norm" stroke="1" extrusionOk="0">
                <a:moveTo>
                  <a:pt x="3647" y="21346"/>
                </a:moveTo>
                <a:cubicBezTo>
                  <a:pt x="3647" y="21346"/>
                  <a:pt x="7294" y="16136"/>
                  <a:pt x="8696" y="11689"/>
                </a:cubicBezTo>
                <a:cubicBezTo>
                  <a:pt x="1403" y="8767"/>
                  <a:pt x="0" y="5972"/>
                  <a:pt x="0" y="5972"/>
                </a:cubicBezTo>
                <a:cubicBezTo>
                  <a:pt x="8416" y="8386"/>
                  <a:pt x="8416" y="8386"/>
                  <a:pt x="8416" y="8386"/>
                </a:cubicBezTo>
                <a:cubicBezTo>
                  <a:pt x="8416" y="8386"/>
                  <a:pt x="10379" y="2414"/>
                  <a:pt x="10379" y="0"/>
                </a:cubicBezTo>
                <a:cubicBezTo>
                  <a:pt x="12062" y="2541"/>
                  <a:pt x="13184" y="5845"/>
                  <a:pt x="13184" y="5845"/>
                </a:cubicBezTo>
                <a:cubicBezTo>
                  <a:pt x="16551" y="4447"/>
                  <a:pt x="21039" y="508"/>
                  <a:pt x="21039" y="508"/>
                </a:cubicBezTo>
                <a:cubicBezTo>
                  <a:pt x="21600" y="4066"/>
                  <a:pt x="15709" y="7878"/>
                  <a:pt x="15709" y="7878"/>
                </a:cubicBezTo>
                <a:cubicBezTo>
                  <a:pt x="15709" y="14104"/>
                  <a:pt x="12623" y="21600"/>
                  <a:pt x="12623" y="21600"/>
                </a:cubicBezTo>
                <a:cubicBezTo>
                  <a:pt x="12623" y="21600"/>
                  <a:pt x="3647" y="21346"/>
                  <a:pt x="3647" y="21346"/>
                </a:cubicBezTo>
                <a:close/>
              </a:path>
            </a:pathLst>
          </a:custGeom>
          <a:solidFill>
            <a:srgbClr val="DD8B00"/>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21" name="Shape 11"/>
          <p:cNvSpPr/>
          <p:nvPr/>
        </p:nvSpPr>
        <p:spPr>
          <a:xfrm>
            <a:off x="7459091" y="3835968"/>
            <a:ext cx="2174849" cy="17805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91" y="6832"/>
                </a:moveTo>
                <a:cubicBezTo>
                  <a:pt x="17454" y="6459"/>
                  <a:pt x="17487" y="6072"/>
                  <a:pt x="17487" y="5676"/>
                </a:cubicBezTo>
                <a:cubicBezTo>
                  <a:pt x="17487" y="2541"/>
                  <a:pt x="15407" y="0"/>
                  <a:pt x="12840" y="0"/>
                </a:cubicBezTo>
                <a:cubicBezTo>
                  <a:pt x="10794" y="0"/>
                  <a:pt x="9061" y="1617"/>
                  <a:pt x="8440" y="3861"/>
                </a:cubicBezTo>
                <a:cubicBezTo>
                  <a:pt x="7921" y="3539"/>
                  <a:pt x="7335" y="3354"/>
                  <a:pt x="6713" y="3354"/>
                </a:cubicBezTo>
                <a:cubicBezTo>
                  <a:pt x="4595" y="3354"/>
                  <a:pt x="2879" y="5451"/>
                  <a:pt x="2879" y="8037"/>
                </a:cubicBezTo>
                <a:cubicBezTo>
                  <a:pt x="2879" y="8336"/>
                  <a:pt x="2904" y="8627"/>
                  <a:pt x="2948" y="8910"/>
                </a:cubicBezTo>
                <a:cubicBezTo>
                  <a:pt x="1258" y="9399"/>
                  <a:pt x="0" y="11249"/>
                  <a:pt x="0" y="13462"/>
                </a:cubicBezTo>
                <a:cubicBezTo>
                  <a:pt x="0" y="16049"/>
                  <a:pt x="1716" y="18145"/>
                  <a:pt x="3834" y="18145"/>
                </a:cubicBezTo>
                <a:cubicBezTo>
                  <a:pt x="4540" y="18145"/>
                  <a:pt x="5200" y="17908"/>
                  <a:pt x="5768" y="17501"/>
                </a:cubicBezTo>
                <a:cubicBezTo>
                  <a:pt x="6337" y="19869"/>
                  <a:pt x="8126" y="21600"/>
                  <a:pt x="10249" y="21600"/>
                </a:cubicBezTo>
                <a:cubicBezTo>
                  <a:pt x="11773" y="21600"/>
                  <a:pt x="13122" y="20705"/>
                  <a:pt x="13975" y="19326"/>
                </a:cubicBezTo>
                <a:cubicBezTo>
                  <a:pt x="14649" y="19693"/>
                  <a:pt x="15394" y="19902"/>
                  <a:pt x="16179" y="19902"/>
                </a:cubicBezTo>
                <a:cubicBezTo>
                  <a:pt x="19173" y="19902"/>
                  <a:pt x="21600" y="16938"/>
                  <a:pt x="21600" y="13281"/>
                </a:cubicBezTo>
                <a:cubicBezTo>
                  <a:pt x="21600" y="10134"/>
                  <a:pt x="19800" y="7505"/>
                  <a:pt x="17391" y="6832"/>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22" name="Shape 12"/>
          <p:cNvSpPr/>
          <p:nvPr/>
        </p:nvSpPr>
        <p:spPr>
          <a:xfrm>
            <a:off x="8434316" y="4956440"/>
            <a:ext cx="554548" cy="1254744"/>
          </a:xfrm>
          <a:custGeom>
            <a:avLst/>
            <a:gdLst/>
            <a:ahLst/>
            <a:cxnLst>
              <a:cxn ang="0">
                <a:pos x="wd2" y="hd2"/>
              </a:cxn>
              <a:cxn ang="5400000">
                <a:pos x="wd2" y="hd2"/>
              </a:cxn>
              <a:cxn ang="10800000">
                <a:pos x="wd2" y="hd2"/>
              </a:cxn>
              <a:cxn ang="16200000">
                <a:pos x="wd2" y="hd2"/>
              </a:cxn>
            </a:cxnLst>
            <a:rect l="0" t="0" r="r" b="b"/>
            <a:pathLst>
              <a:path w="21077" h="21600" fill="norm" stroke="1" extrusionOk="0">
                <a:moveTo>
                  <a:pt x="3647" y="21346"/>
                </a:moveTo>
                <a:cubicBezTo>
                  <a:pt x="3647" y="21346"/>
                  <a:pt x="7294" y="16136"/>
                  <a:pt x="8696" y="11689"/>
                </a:cubicBezTo>
                <a:cubicBezTo>
                  <a:pt x="1403" y="8767"/>
                  <a:pt x="0" y="5972"/>
                  <a:pt x="0" y="5972"/>
                </a:cubicBezTo>
                <a:cubicBezTo>
                  <a:pt x="8416" y="8386"/>
                  <a:pt x="8416" y="8386"/>
                  <a:pt x="8416" y="8386"/>
                </a:cubicBezTo>
                <a:cubicBezTo>
                  <a:pt x="8416" y="8386"/>
                  <a:pt x="10379" y="2414"/>
                  <a:pt x="10379" y="0"/>
                </a:cubicBezTo>
                <a:cubicBezTo>
                  <a:pt x="12062" y="2541"/>
                  <a:pt x="13184" y="5845"/>
                  <a:pt x="13184" y="5845"/>
                </a:cubicBezTo>
                <a:cubicBezTo>
                  <a:pt x="16551" y="4447"/>
                  <a:pt x="21039" y="508"/>
                  <a:pt x="21039" y="508"/>
                </a:cubicBezTo>
                <a:cubicBezTo>
                  <a:pt x="21600" y="4066"/>
                  <a:pt x="15709" y="7878"/>
                  <a:pt x="15709" y="7878"/>
                </a:cubicBezTo>
                <a:cubicBezTo>
                  <a:pt x="15709" y="14104"/>
                  <a:pt x="12623" y="21600"/>
                  <a:pt x="12623" y="21600"/>
                </a:cubicBezTo>
                <a:cubicBezTo>
                  <a:pt x="12623" y="21600"/>
                  <a:pt x="3647" y="21346"/>
                  <a:pt x="3647" y="21346"/>
                </a:cubicBezTo>
                <a:close/>
              </a:path>
            </a:pathLst>
          </a:custGeom>
          <a:solidFill>
            <a:srgbClr val="1E5F5A"/>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23" name="Shape 13"/>
          <p:cNvSpPr/>
          <p:nvPr/>
        </p:nvSpPr>
        <p:spPr>
          <a:xfrm>
            <a:off x="7012978" y="5568550"/>
            <a:ext cx="187893" cy="659685"/>
          </a:xfrm>
          <a:custGeom>
            <a:avLst/>
            <a:gdLst/>
            <a:ahLst/>
            <a:cxnLst>
              <a:cxn ang="0">
                <a:pos x="wd2" y="hd2"/>
              </a:cxn>
              <a:cxn ang="5400000">
                <a:pos x="wd2" y="hd2"/>
              </a:cxn>
              <a:cxn ang="10800000">
                <a:pos x="wd2" y="hd2"/>
              </a:cxn>
              <a:cxn ang="16200000">
                <a:pos x="wd2" y="hd2"/>
              </a:cxn>
            </a:cxnLst>
            <a:rect l="0" t="0" r="r" b="b"/>
            <a:pathLst>
              <a:path w="20156" h="21600" fill="norm" stroke="1" extrusionOk="0">
                <a:moveTo>
                  <a:pt x="19702" y="0"/>
                </a:moveTo>
                <a:cubicBezTo>
                  <a:pt x="19702" y="0"/>
                  <a:pt x="16527" y="4169"/>
                  <a:pt x="13568" y="5776"/>
                </a:cubicBezTo>
                <a:cubicBezTo>
                  <a:pt x="13568" y="5776"/>
                  <a:pt x="11185" y="2631"/>
                  <a:pt x="8505" y="270"/>
                </a:cubicBezTo>
                <a:cubicBezTo>
                  <a:pt x="9400" y="2628"/>
                  <a:pt x="9586" y="8601"/>
                  <a:pt x="9586" y="8601"/>
                </a:cubicBezTo>
                <a:cubicBezTo>
                  <a:pt x="9586" y="8601"/>
                  <a:pt x="9586" y="8601"/>
                  <a:pt x="0" y="6849"/>
                </a:cubicBezTo>
                <a:cubicBezTo>
                  <a:pt x="0" y="6849"/>
                  <a:pt x="2485" y="9477"/>
                  <a:pt x="11100" y="11807"/>
                </a:cubicBezTo>
                <a:cubicBezTo>
                  <a:pt x="11300" y="16251"/>
                  <a:pt x="9465" y="21600"/>
                  <a:pt x="9465" y="21600"/>
                </a:cubicBezTo>
                <a:lnTo>
                  <a:pt x="18829" y="21203"/>
                </a:lnTo>
                <a:cubicBezTo>
                  <a:pt x="18829" y="21203"/>
                  <a:pt x="19237" y="13660"/>
                  <a:pt x="16929" y="7580"/>
                </a:cubicBezTo>
                <a:cubicBezTo>
                  <a:pt x="16929" y="7580"/>
                  <a:pt x="21600" y="3434"/>
                  <a:pt x="19702" y="0"/>
                </a:cubicBezTo>
                <a:close/>
              </a:path>
            </a:pathLst>
          </a:custGeom>
          <a:solidFill>
            <a:srgbClr val="01010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24" name="Shape 14"/>
          <p:cNvSpPr/>
          <p:nvPr/>
        </p:nvSpPr>
        <p:spPr>
          <a:xfrm>
            <a:off x="2385845" y="3877467"/>
            <a:ext cx="2174848" cy="17805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09" y="6832"/>
                </a:moveTo>
                <a:cubicBezTo>
                  <a:pt x="4146" y="6459"/>
                  <a:pt x="4113" y="6072"/>
                  <a:pt x="4113" y="5676"/>
                </a:cubicBezTo>
                <a:cubicBezTo>
                  <a:pt x="4113" y="2541"/>
                  <a:pt x="6193" y="0"/>
                  <a:pt x="8760" y="0"/>
                </a:cubicBezTo>
                <a:cubicBezTo>
                  <a:pt x="10806" y="0"/>
                  <a:pt x="12539" y="1617"/>
                  <a:pt x="13160" y="3861"/>
                </a:cubicBezTo>
                <a:cubicBezTo>
                  <a:pt x="13679" y="3539"/>
                  <a:pt x="14265" y="3354"/>
                  <a:pt x="14887" y="3354"/>
                </a:cubicBezTo>
                <a:cubicBezTo>
                  <a:pt x="17005" y="3354"/>
                  <a:pt x="18721" y="5451"/>
                  <a:pt x="18721" y="8037"/>
                </a:cubicBezTo>
                <a:cubicBezTo>
                  <a:pt x="18721" y="8336"/>
                  <a:pt x="18696" y="8627"/>
                  <a:pt x="18652" y="8910"/>
                </a:cubicBezTo>
                <a:cubicBezTo>
                  <a:pt x="20342" y="9399"/>
                  <a:pt x="21600" y="11249"/>
                  <a:pt x="21600" y="13462"/>
                </a:cubicBezTo>
                <a:cubicBezTo>
                  <a:pt x="21600" y="16049"/>
                  <a:pt x="19884" y="18145"/>
                  <a:pt x="17766" y="18145"/>
                </a:cubicBezTo>
                <a:cubicBezTo>
                  <a:pt x="17060" y="18145"/>
                  <a:pt x="16400" y="17908"/>
                  <a:pt x="15832" y="17501"/>
                </a:cubicBezTo>
                <a:cubicBezTo>
                  <a:pt x="15263" y="19869"/>
                  <a:pt x="13474" y="21600"/>
                  <a:pt x="11351" y="21600"/>
                </a:cubicBezTo>
                <a:cubicBezTo>
                  <a:pt x="9827" y="21600"/>
                  <a:pt x="8478" y="20705"/>
                  <a:pt x="7625" y="19326"/>
                </a:cubicBezTo>
                <a:cubicBezTo>
                  <a:pt x="6951" y="19693"/>
                  <a:pt x="6206" y="19902"/>
                  <a:pt x="5421" y="19902"/>
                </a:cubicBezTo>
                <a:cubicBezTo>
                  <a:pt x="2427" y="19902"/>
                  <a:pt x="0" y="16938"/>
                  <a:pt x="0" y="13281"/>
                </a:cubicBezTo>
                <a:cubicBezTo>
                  <a:pt x="0" y="10134"/>
                  <a:pt x="1800" y="7505"/>
                  <a:pt x="4209" y="6832"/>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25" name="Shape 15"/>
          <p:cNvSpPr/>
          <p:nvPr/>
        </p:nvSpPr>
        <p:spPr>
          <a:xfrm>
            <a:off x="3039461" y="4997939"/>
            <a:ext cx="554547" cy="1254744"/>
          </a:xfrm>
          <a:custGeom>
            <a:avLst/>
            <a:gdLst/>
            <a:ahLst/>
            <a:cxnLst>
              <a:cxn ang="0">
                <a:pos x="wd2" y="hd2"/>
              </a:cxn>
              <a:cxn ang="5400000">
                <a:pos x="wd2" y="hd2"/>
              </a:cxn>
              <a:cxn ang="10800000">
                <a:pos x="wd2" y="hd2"/>
              </a:cxn>
              <a:cxn ang="16200000">
                <a:pos x="wd2" y="hd2"/>
              </a:cxn>
            </a:cxnLst>
            <a:rect l="0" t="0" r="r" b="b"/>
            <a:pathLst>
              <a:path w="21077" h="21600" fill="norm" stroke="1" extrusionOk="0">
                <a:moveTo>
                  <a:pt x="17430" y="21346"/>
                </a:moveTo>
                <a:cubicBezTo>
                  <a:pt x="17430" y="21346"/>
                  <a:pt x="13783" y="16136"/>
                  <a:pt x="12381" y="11689"/>
                </a:cubicBezTo>
                <a:cubicBezTo>
                  <a:pt x="19674" y="8767"/>
                  <a:pt x="21077" y="5972"/>
                  <a:pt x="21077" y="5972"/>
                </a:cubicBezTo>
                <a:cubicBezTo>
                  <a:pt x="12661" y="8386"/>
                  <a:pt x="12661" y="8386"/>
                  <a:pt x="12661" y="8386"/>
                </a:cubicBezTo>
                <a:cubicBezTo>
                  <a:pt x="12661" y="8386"/>
                  <a:pt x="10698" y="2414"/>
                  <a:pt x="10698" y="0"/>
                </a:cubicBezTo>
                <a:cubicBezTo>
                  <a:pt x="9015" y="2541"/>
                  <a:pt x="7893" y="5845"/>
                  <a:pt x="7893" y="5845"/>
                </a:cubicBezTo>
                <a:cubicBezTo>
                  <a:pt x="4526" y="4447"/>
                  <a:pt x="38" y="508"/>
                  <a:pt x="38" y="508"/>
                </a:cubicBezTo>
                <a:cubicBezTo>
                  <a:pt x="-523" y="4066"/>
                  <a:pt x="5368" y="7878"/>
                  <a:pt x="5368" y="7878"/>
                </a:cubicBezTo>
                <a:cubicBezTo>
                  <a:pt x="5368" y="14104"/>
                  <a:pt x="8454" y="21600"/>
                  <a:pt x="8454" y="21600"/>
                </a:cubicBezTo>
                <a:cubicBezTo>
                  <a:pt x="8454" y="21600"/>
                  <a:pt x="17430" y="21346"/>
                  <a:pt x="17430" y="21346"/>
                </a:cubicBezTo>
                <a:close/>
              </a:path>
            </a:pathLst>
          </a:custGeom>
          <a:solidFill>
            <a:srgbClr val="DD8B00"/>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26" name="Shape 33"/>
          <p:cNvSpPr/>
          <p:nvPr/>
        </p:nvSpPr>
        <p:spPr>
          <a:xfrm>
            <a:off x="7420103" y="2831325"/>
            <a:ext cx="446275" cy="3130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25" y="0"/>
                  <a:pt x="7093" y="10111"/>
                  <a:pt x="7093" y="10111"/>
                </a:cubicBezTo>
                <a:cubicBezTo>
                  <a:pt x="18376" y="9191"/>
                  <a:pt x="21600" y="14706"/>
                  <a:pt x="21600" y="14706"/>
                </a:cubicBezTo>
                <a:cubicBezTo>
                  <a:pt x="10633" y="9555"/>
                  <a:pt x="3546" y="21600"/>
                  <a:pt x="3546" y="21600"/>
                </a:cubicBezTo>
                <a:cubicBezTo>
                  <a:pt x="6583" y="4679"/>
                  <a:pt x="0" y="0"/>
                  <a:pt x="0" y="0"/>
                </a:cubicBezTo>
                <a:close/>
              </a:path>
            </a:pathLst>
          </a:custGeom>
          <a:solidFill>
            <a:srgbClr val="000000">
              <a:alpha val="12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2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5728" name="TextBox 3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04</a:t>
            </a:r>
          </a:p>
        </p:txBody>
      </p:sp>
      <p:sp>
        <p:nvSpPr>
          <p:cNvPr id="5729" name="TextBox 3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5730" name="Rectangle 35"/>
          <p:cNvSpPr txBox="1"/>
          <p:nvPr/>
        </p:nvSpPr>
        <p:spPr>
          <a:xfrm>
            <a:off x="5775776" y="2485420"/>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731" name="Rectangle 36"/>
          <p:cNvSpPr txBox="1"/>
          <p:nvPr/>
        </p:nvSpPr>
        <p:spPr>
          <a:xfrm>
            <a:off x="8354360" y="4043812"/>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732" name="Rectangle 37"/>
          <p:cNvSpPr txBox="1"/>
          <p:nvPr/>
        </p:nvSpPr>
        <p:spPr>
          <a:xfrm>
            <a:off x="3289363" y="4066613"/>
            <a:ext cx="12700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733" name="TextBox 39"/>
          <p:cNvSpPr txBox="1"/>
          <p:nvPr/>
        </p:nvSpPr>
        <p:spPr>
          <a:xfrm>
            <a:off x="5189156" y="3034570"/>
            <a:ext cx="163328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Fruitful were hath waters divided fill may</a:t>
            </a:r>
          </a:p>
        </p:txBody>
      </p:sp>
      <p:sp>
        <p:nvSpPr>
          <p:cNvPr id="5734" name="TextBox 40"/>
          <p:cNvSpPr txBox="1"/>
          <p:nvPr/>
        </p:nvSpPr>
        <p:spPr>
          <a:xfrm>
            <a:off x="4811601" y="3529281"/>
            <a:ext cx="2343553"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FEFEFE"/>
                </a:solidFill>
              </a:defRPr>
            </a:lvl1pPr>
          </a:lstStyle>
          <a:p>
            <a:pPr/>
            <a:r>
              <a:t>Divided fill may days air bring is Signs first creeping seed all saying.</a:t>
            </a:r>
          </a:p>
        </p:txBody>
      </p:sp>
      <p:sp>
        <p:nvSpPr>
          <p:cNvPr id="5735" name="TextBox 41"/>
          <p:cNvSpPr txBox="1"/>
          <p:nvPr/>
        </p:nvSpPr>
        <p:spPr>
          <a:xfrm>
            <a:off x="7772632" y="4535582"/>
            <a:ext cx="163328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Fruitful were hath waters divided fill may</a:t>
            </a:r>
          </a:p>
        </p:txBody>
      </p:sp>
      <p:sp>
        <p:nvSpPr>
          <p:cNvPr id="5736" name="TextBox 42"/>
          <p:cNvSpPr txBox="1"/>
          <p:nvPr/>
        </p:nvSpPr>
        <p:spPr>
          <a:xfrm>
            <a:off x="2831011" y="4561689"/>
            <a:ext cx="1031833" cy="3962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Fruitful were hath waters</a:t>
            </a:r>
          </a:p>
        </p:txBody>
      </p:sp>
      <p:grpSp>
        <p:nvGrpSpPr>
          <p:cNvPr id="5740" name="Group 52"/>
          <p:cNvGrpSpPr/>
          <p:nvPr/>
        </p:nvGrpSpPr>
        <p:grpSpPr>
          <a:xfrm>
            <a:off x="3182990" y="5831320"/>
            <a:ext cx="739529" cy="785887"/>
            <a:chOff x="0" y="0"/>
            <a:chExt cx="739527" cy="785886"/>
          </a:xfrm>
        </p:grpSpPr>
        <p:sp>
          <p:nvSpPr>
            <p:cNvPr id="5737" name="Shape 30"/>
            <p:cNvSpPr/>
            <p:nvPr/>
          </p:nvSpPr>
          <p:spPr>
            <a:xfrm>
              <a:off x="0" y="-1"/>
              <a:ext cx="739528" cy="6054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91" y="6832"/>
                  </a:moveTo>
                  <a:cubicBezTo>
                    <a:pt x="17454" y="6459"/>
                    <a:pt x="17487" y="6072"/>
                    <a:pt x="17487" y="5676"/>
                  </a:cubicBezTo>
                  <a:cubicBezTo>
                    <a:pt x="17487" y="2541"/>
                    <a:pt x="15407" y="0"/>
                    <a:pt x="12840" y="0"/>
                  </a:cubicBezTo>
                  <a:cubicBezTo>
                    <a:pt x="10794" y="0"/>
                    <a:pt x="9061" y="1617"/>
                    <a:pt x="8440" y="3861"/>
                  </a:cubicBezTo>
                  <a:cubicBezTo>
                    <a:pt x="7921" y="3539"/>
                    <a:pt x="7335" y="3354"/>
                    <a:pt x="6713" y="3354"/>
                  </a:cubicBezTo>
                  <a:cubicBezTo>
                    <a:pt x="4595" y="3354"/>
                    <a:pt x="2879" y="5451"/>
                    <a:pt x="2879" y="8037"/>
                  </a:cubicBezTo>
                  <a:cubicBezTo>
                    <a:pt x="2879" y="8336"/>
                    <a:pt x="2904" y="8627"/>
                    <a:pt x="2948" y="8910"/>
                  </a:cubicBezTo>
                  <a:cubicBezTo>
                    <a:pt x="1258" y="9399"/>
                    <a:pt x="0" y="11249"/>
                    <a:pt x="0" y="13462"/>
                  </a:cubicBezTo>
                  <a:cubicBezTo>
                    <a:pt x="0" y="16049"/>
                    <a:pt x="1716" y="18145"/>
                    <a:pt x="3834" y="18145"/>
                  </a:cubicBezTo>
                  <a:cubicBezTo>
                    <a:pt x="4540" y="18145"/>
                    <a:pt x="5200" y="17908"/>
                    <a:pt x="5768" y="17501"/>
                  </a:cubicBezTo>
                  <a:cubicBezTo>
                    <a:pt x="6337" y="19869"/>
                    <a:pt x="8126" y="21600"/>
                    <a:pt x="10249" y="21600"/>
                  </a:cubicBezTo>
                  <a:cubicBezTo>
                    <a:pt x="11773" y="21600"/>
                    <a:pt x="13122" y="20705"/>
                    <a:pt x="13975" y="19326"/>
                  </a:cubicBezTo>
                  <a:cubicBezTo>
                    <a:pt x="14649" y="19693"/>
                    <a:pt x="15394" y="19902"/>
                    <a:pt x="16179" y="19902"/>
                  </a:cubicBezTo>
                  <a:cubicBezTo>
                    <a:pt x="19173" y="19902"/>
                    <a:pt x="21600" y="16938"/>
                    <a:pt x="21600" y="13281"/>
                  </a:cubicBezTo>
                  <a:cubicBezTo>
                    <a:pt x="21600" y="10134"/>
                    <a:pt x="19800" y="7505"/>
                    <a:pt x="17391" y="6832"/>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38" name="Shape 30"/>
            <p:cNvSpPr/>
            <p:nvPr/>
          </p:nvSpPr>
          <p:spPr>
            <a:xfrm>
              <a:off x="77121" y="59950"/>
              <a:ext cx="598506" cy="4899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91" y="6832"/>
                  </a:moveTo>
                  <a:cubicBezTo>
                    <a:pt x="17454" y="6459"/>
                    <a:pt x="17487" y="6072"/>
                    <a:pt x="17487" y="5676"/>
                  </a:cubicBezTo>
                  <a:cubicBezTo>
                    <a:pt x="17487" y="2541"/>
                    <a:pt x="15407" y="0"/>
                    <a:pt x="12840" y="0"/>
                  </a:cubicBezTo>
                  <a:cubicBezTo>
                    <a:pt x="10794" y="0"/>
                    <a:pt x="9061" y="1617"/>
                    <a:pt x="8440" y="3861"/>
                  </a:cubicBezTo>
                  <a:cubicBezTo>
                    <a:pt x="7921" y="3539"/>
                    <a:pt x="7335" y="3354"/>
                    <a:pt x="6713" y="3354"/>
                  </a:cubicBezTo>
                  <a:cubicBezTo>
                    <a:pt x="4595" y="3354"/>
                    <a:pt x="2879" y="5451"/>
                    <a:pt x="2879" y="8037"/>
                  </a:cubicBezTo>
                  <a:cubicBezTo>
                    <a:pt x="2879" y="8336"/>
                    <a:pt x="2904" y="8627"/>
                    <a:pt x="2948" y="8910"/>
                  </a:cubicBezTo>
                  <a:cubicBezTo>
                    <a:pt x="1258" y="9399"/>
                    <a:pt x="0" y="11249"/>
                    <a:pt x="0" y="13462"/>
                  </a:cubicBezTo>
                  <a:cubicBezTo>
                    <a:pt x="0" y="16049"/>
                    <a:pt x="1716" y="18145"/>
                    <a:pt x="3834" y="18145"/>
                  </a:cubicBezTo>
                  <a:cubicBezTo>
                    <a:pt x="4540" y="18145"/>
                    <a:pt x="5200" y="17908"/>
                    <a:pt x="5768" y="17501"/>
                  </a:cubicBezTo>
                  <a:cubicBezTo>
                    <a:pt x="6337" y="19869"/>
                    <a:pt x="8126" y="21600"/>
                    <a:pt x="10249" y="21600"/>
                  </a:cubicBezTo>
                  <a:cubicBezTo>
                    <a:pt x="11773" y="21600"/>
                    <a:pt x="13122" y="20705"/>
                    <a:pt x="13975" y="19326"/>
                  </a:cubicBezTo>
                  <a:cubicBezTo>
                    <a:pt x="14649" y="19693"/>
                    <a:pt x="15394" y="19902"/>
                    <a:pt x="16179" y="19902"/>
                  </a:cubicBezTo>
                  <a:cubicBezTo>
                    <a:pt x="19173" y="19902"/>
                    <a:pt x="21600" y="16938"/>
                    <a:pt x="21600" y="13281"/>
                  </a:cubicBezTo>
                  <a:cubicBezTo>
                    <a:pt x="21600" y="10134"/>
                    <a:pt x="19800" y="7505"/>
                    <a:pt x="17391" y="6832"/>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39" name="Shape 31"/>
            <p:cNvSpPr/>
            <p:nvPr/>
          </p:nvSpPr>
          <p:spPr>
            <a:xfrm>
              <a:off x="353739" y="322296"/>
              <a:ext cx="132041" cy="463591"/>
            </a:xfrm>
            <a:custGeom>
              <a:avLst/>
              <a:gdLst/>
              <a:ahLst/>
              <a:cxnLst>
                <a:cxn ang="0">
                  <a:pos x="wd2" y="hd2"/>
                </a:cxn>
                <a:cxn ang="5400000">
                  <a:pos x="wd2" y="hd2"/>
                </a:cxn>
                <a:cxn ang="10800000">
                  <a:pos x="wd2" y="hd2"/>
                </a:cxn>
                <a:cxn ang="16200000">
                  <a:pos x="wd2" y="hd2"/>
                </a:cxn>
              </a:cxnLst>
              <a:rect l="0" t="0" r="r" b="b"/>
              <a:pathLst>
                <a:path w="20156" h="21600" fill="norm" stroke="1" extrusionOk="0">
                  <a:moveTo>
                    <a:pt x="19702" y="0"/>
                  </a:moveTo>
                  <a:cubicBezTo>
                    <a:pt x="19702" y="0"/>
                    <a:pt x="16527" y="4169"/>
                    <a:pt x="13568" y="5776"/>
                  </a:cubicBezTo>
                  <a:cubicBezTo>
                    <a:pt x="13568" y="5776"/>
                    <a:pt x="11185" y="2631"/>
                    <a:pt x="8505" y="270"/>
                  </a:cubicBezTo>
                  <a:cubicBezTo>
                    <a:pt x="9400" y="2628"/>
                    <a:pt x="9586" y="8601"/>
                    <a:pt x="9586" y="8601"/>
                  </a:cubicBezTo>
                  <a:cubicBezTo>
                    <a:pt x="9586" y="8601"/>
                    <a:pt x="9586" y="8601"/>
                    <a:pt x="0" y="6849"/>
                  </a:cubicBezTo>
                  <a:cubicBezTo>
                    <a:pt x="0" y="6849"/>
                    <a:pt x="2485" y="9477"/>
                    <a:pt x="11100" y="11807"/>
                  </a:cubicBezTo>
                  <a:cubicBezTo>
                    <a:pt x="11300" y="16251"/>
                    <a:pt x="9465" y="21600"/>
                    <a:pt x="9465" y="21600"/>
                  </a:cubicBezTo>
                  <a:lnTo>
                    <a:pt x="18829" y="21203"/>
                  </a:lnTo>
                  <a:cubicBezTo>
                    <a:pt x="18829" y="21203"/>
                    <a:pt x="19237" y="13660"/>
                    <a:pt x="16929" y="7580"/>
                  </a:cubicBezTo>
                  <a:cubicBezTo>
                    <a:pt x="16929" y="7580"/>
                    <a:pt x="21600" y="3434"/>
                    <a:pt x="19702"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741" name="Shape 32"/>
          <p:cNvSpPr/>
          <p:nvPr/>
        </p:nvSpPr>
        <p:spPr>
          <a:xfrm>
            <a:off x="2583237" y="2926911"/>
            <a:ext cx="306946" cy="2153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25" y="0"/>
                  <a:pt x="7093" y="10111"/>
                  <a:pt x="7093" y="10111"/>
                </a:cubicBezTo>
                <a:cubicBezTo>
                  <a:pt x="18376" y="9191"/>
                  <a:pt x="21600" y="14706"/>
                  <a:pt x="21600" y="14706"/>
                </a:cubicBezTo>
                <a:cubicBezTo>
                  <a:pt x="14185" y="14247"/>
                  <a:pt x="3546" y="21600"/>
                  <a:pt x="3546" y="21600"/>
                </a:cubicBezTo>
                <a:cubicBezTo>
                  <a:pt x="2901" y="7813"/>
                  <a:pt x="0" y="0"/>
                  <a:pt x="0" y="0"/>
                </a:cubicBezTo>
                <a:close/>
              </a:path>
            </a:pathLst>
          </a:custGeom>
          <a:solidFill>
            <a:srgbClr val="000000">
              <a:alpha val="2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42" name="Shape 33"/>
          <p:cNvSpPr/>
          <p:nvPr/>
        </p:nvSpPr>
        <p:spPr>
          <a:xfrm>
            <a:off x="3267969" y="2574170"/>
            <a:ext cx="446275" cy="3130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25" y="0"/>
                  <a:pt x="7093" y="10111"/>
                  <a:pt x="7093" y="10111"/>
                </a:cubicBezTo>
                <a:cubicBezTo>
                  <a:pt x="18376" y="9191"/>
                  <a:pt x="21600" y="14706"/>
                  <a:pt x="21600" y="14706"/>
                </a:cubicBezTo>
                <a:cubicBezTo>
                  <a:pt x="10633" y="9555"/>
                  <a:pt x="3546" y="21600"/>
                  <a:pt x="3546" y="21600"/>
                </a:cubicBezTo>
                <a:cubicBezTo>
                  <a:pt x="6583" y="4679"/>
                  <a:pt x="0" y="0"/>
                  <a:pt x="0" y="0"/>
                </a:cubicBezTo>
                <a:close/>
              </a:path>
            </a:pathLst>
          </a:custGeom>
          <a:solidFill>
            <a:srgbClr val="000000">
              <a:alpha val="12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43" name="TextBox 49"/>
          <p:cNvSpPr txBox="1"/>
          <p:nvPr/>
        </p:nvSpPr>
        <p:spPr>
          <a:xfrm>
            <a:off x="8154211" y="2574031"/>
            <a:ext cx="2947981"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 divided fill may days air bring.</a:t>
            </a:r>
          </a:p>
        </p:txBody>
      </p:sp>
      <p:sp>
        <p:nvSpPr>
          <p:cNvPr id="5744" name="TextBox 50"/>
          <p:cNvSpPr txBox="1"/>
          <p:nvPr/>
        </p:nvSpPr>
        <p:spPr>
          <a:xfrm>
            <a:off x="9497356" y="2076793"/>
            <a:ext cx="1442275"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hath waters.</a:t>
            </a:r>
          </a:p>
        </p:txBody>
      </p:sp>
      <p:sp>
        <p:nvSpPr>
          <p:cNvPr id="5745" name="TextBox 51"/>
          <p:cNvSpPr txBox="1"/>
          <p:nvPr/>
        </p:nvSpPr>
        <p:spPr>
          <a:xfrm>
            <a:off x="8084562" y="1902285"/>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2"/>
                </a:solidFill>
              </a:defRPr>
            </a:lvl1pPr>
          </a:lstStyle>
          <a:p>
            <a:pPr/>
            <a:r>
              <a:t>83%</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5716"/>
                                        </p:tgtEl>
                                        <p:attrNameLst>
                                          <p:attrName>style.visibility</p:attrName>
                                        </p:attrNameLst>
                                      </p:cBhvr>
                                      <p:to>
                                        <p:strVal val="visible"/>
                                      </p:to>
                                    </p:set>
                                    <p:anim calcmode="lin" valueType="num">
                                      <p:cBhvr>
                                        <p:cTn id="7" dur="500" fill="hold"/>
                                        <p:tgtEl>
                                          <p:spTgt spid="5716"/>
                                        </p:tgtEl>
                                        <p:attrNameLst>
                                          <p:attrName>ppt_x</p:attrName>
                                        </p:attrNameLst>
                                      </p:cBhvr>
                                      <p:tavLst>
                                        <p:tav tm="0">
                                          <p:val>
                                            <p:strVal val="#ppt_x"/>
                                          </p:val>
                                        </p:tav>
                                        <p:tav tm="100000">
                                          <p:val>
                                            <p:strVal val="#ppt_x"/>
                                          </p:val>
                                        </p:tav>
                                      </p:tavLst>
                                    </p:anim>
                                    <p:anim calcmode="lin" valueType="num">
                                      <p:cBhvr>
                                        <p:cTn id="8" dur="500" fill="hold"/>
                                        <p:tgtEl>
                                          <p:spTgt spid="571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5725"/>
                                        </p:tgtEl>
                                        <p:attrNameLst>
                                          <p:attrName>style.visibility</p:attrName>
                                        </p:attrNameLst>
                                      </p:cBhvr>
                                      <p:to>
                                        <p:strVal val="visible"/>
                                      </p:to>
                                    </p:set>
                                    <p:anim calcmode="lin" valueType="num">
                                      <p:cBhvr>
                                        <p:cTn id="12" dur="500" fill="hold"/>
                                        <p:tgtEl>
                                          <p:spTgt spid="5725"/>
                                        </p:tgtEl>
                                        <p:attrNameLst>
                                          <p:attrName>ppt_x</p:attrName>
                                        </p:attrNameLst>
                                      </p:cBhvr>
                                      <p:tavLst>
                                        <p:tav tm="0">
                                          <p:val>
                                            <p:strVal val="#ppt_x"/>
                                          </p:val>
                                        </p:tav>
                                        <p:tav tm="100000">
                                          <p:val>
                                            <p:strVal val="#ppt_x"/>
                                          </p:val>
                                        </p:tav>
                                      </p:tavLst>
                                    </p:anim>
                                    <p:anim calcmode="lin" valueType="num">
                                      <p:cBhvr>
                                        <p:cTn id="13" dur="500" fill="hold"/>
                                        <p:tgtEl>
                                          <p:spTgt spid="572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Subtype="4" presetID="2" grpId="3" fill="hold">
                                  <p:stCondLst>
                                    <p:cond delay="0"/>
                                  </p:stCondLst>
                                  <p:iterate type="el" backwards="0">
                                    <p:tmAbs val="0"/>
                                  </p:iterate>
                                  <p:childTnLst>
                                    <p:set>
                                      <p:cBhvr>
                                        <p:cTn id="16" fill="hold"/>
                                        <p:tgtEl>
                                          <p:spTgt spid="5732"/>
                                        </p:tgtEl>
                                        <p:attrNameLst>
                                          <p:attrName>style.visibility</p:attrName>
                                        </p:attrNameLst>
                                      </p:cBhvr>
                                      <p:to>
                                        <p:strVal val="visible"/>
                                      </p:to>
                                    </p:set>
                                    <p:anim calcmode="lin" valueType="num">
                                      <p:cBhvr>
                                        <p:cTn id="17" dur="500" fill="hold"/>
                                        <p:tgtEl>
                                          <p:spTgt spid="5732"/>
                                        </p:tgtEl>
                                        <p:attrNameLst>
                                          <p:attrName>ppt_x</p:attrName>
                                        </p:attrNameLst>
                                      </p:cBhvr>
                                      <p:tavLst>
                                        <p:tav tm="0">
                                          <p:val>
                                            <p:strVal val="#ppt_x"/>
                                          </p:val>
                                        </p:tav>
                                        <p:tav tm="100000">
                                          <p:val>
                                            <p:strVal val="#ppt_x"/>
                                          </p:val>
                                        </p:tav>
                                      </p:tavLst>
                                    </p:anim>
                                    <p:anim calcmode="lin" valueType="num">
                                      <p:cBhvr>
                                        <p:cTn id="18" dur="500" fill="hold"/>
                                        <p:tgtEl>
                                          <p:spTgt spid="573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Class="entr" nodeType="afterEffect" presetSubtype="4" presetID="2" grpId="4" fill="hold">
                                  <p:stCondLst>
                                    <p:cond delay="0"/>
                                  </p:stCondLst>
                                  <p:iterate type="el" backwards="0">
                                    <p:tmAbs val="0"/>
                                  </p:iterate>
                                  <p:childTnLst>
                                    <p:set>
                                      <p:cBhvr>
                                        <p:cTn id="21" fill="hold"/>
                                        <p:tgtEl>
                                          <p:spTgt spid="5736"/>
                                        </p:tgtEl>
                                        <p:attrNameLst>
                                          <p:attrName>style.visibility</p:attrName>
                                        </p:attrNameLst>
                                      </p:cBhvr>
                                      <p:to>
                                        <p:strVal val="visible"/>
                                      </p:to>
                                    </p:set>
                                    <p:anim calcmode="lin" valueType="num">
                                      <p:cBhvr>
                                        <p:cTn id="22" dur="500" fill="hold"/>
                                        <p:tgtEl>
                                          <p:spTgt spid="5736"/>
                                        </p:tgtEl>
                                        <p:attrNameLst>
                                          <p:attrName>ppt_x</p:attrName>
                                        </p:attrNameLst>
                                      </p:cBhvr>
                                      <p:tavLst>
                                        <p:tav tm="0">
                                          <p:val>
                                            <p:strVal val="#ppt_x"/>
                                          </p:val>
                                        </p:tav>
                                        <p:tav tm="100000">
                                          <p:val>
                                            <p:strVal val="#ppt_x"/>
                                          </p:val>
                                        </p:tav>
                                      </p:tavLst>
                                    </p:anim>
                                    <p:anim calcmode="lin" valueType="num">
                                      <p:cBhvr>
                                        <p:cTn id="23" dur="500" fill="hold"/>
                                        <p:tgtEl>
                                          <p:spTgt spid="5736"/>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Class="entr" nodeType="afterEffect" presetSubtype="4" presetID="2" grpId="5" fill="hold">
                                  <p:stCondLst>
                                    <p:cond delay="0"/>
                                  </p:stCondLst>
                                  <p:iterate type="el" backwards="0">
                                    <p:tmAbs val="0"/>
                                  </p:iterate>
                                  <p:childTnLst>
                                    <p:set>
                                      <p:cBhvr>
                                        <p:cTn id="26" fill="hold"/>
                                        <p:tgtEl>
                                          <p:spTgt spid="5740"/>
                                        </p:tgtEl>
                                        <p:attrNameLst>
                                          <p:attrName>style.visibility</p:attrName>
                                        </p:attrNameLst>
                                      </p:cBhvr>
                                      <p:to>
                                        <p:strVal val="visible"/>
                                      </p:to>
                                    </p:set>
                                    <p:anim calcmode="lin" valueType="num">
                                      <p:cBhvr>
                                        <p:cTn id="27" dur="500" fill="hold"/>
                                        <p:tgtEl>
                                          <p:spTgt spid="5740"/>
                                        </p:tgtEl>
                                        <p:attrNameLst>
                                          <p:attrName>ppt_x</p:attrName>
                                        </p:attrNameLst>
                                      </p:cBhvr>
                                      <p:tavLst>
                                        <p:tav tm="0">
                                          <p:val>
                                            <p:strVal val="#ppt_x"/>
                                          </p:val>
                                        </p:tav>
                                        <p:tav tm="100000">
                                          <p:val>
                                            <p:strVal val="#ppt_x"/>
                                          </p:val>
                                        </p:tav>
                                      </p:tavLst>
                                    </p:anim>
                                    <p:anim calcmode="lin" valueType="num">
                                      <p:cBhvr>
                                        <p:cTn id="28" dur="500" fill="hold"/>
                                        <p:tgtEl>
                                          <p:spTgt spid="5740"/>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Class="entr" nodeType="afterEffect" presetSubtype="4" presetID="2" grpId="6" fill="hold">
                                  <p:stCondLst>
                                    <p:cond delay="0"/>
                                  </p:stCondLst>
                                  <p:iterate type="el" backwards="0">
                                    <p:tmAbs val="0"/>
                                  </p:iterate>
                                  <p:childTnLst>
                                    <p:set>
                                      <p:cBhvr>
                                        <p:cTn id="31" fill="hold"/>
                                        <p:tgtEl>
                                          <p:spTgt spid="5724"/>
                                        </p:tgtEl>
                                        <p:attrNameLst>
                                          <p:attrName>style.visibility</p:attrName>
                                        </p:attrNameLst>
                                      </p:cBhvr>
                                      <p:to>
                                        <p:strVal val="visible"/>
                                      </p:to>
                                    </p:set>
                                    <p:anim calcmode="lin" valueType="num">
                                      <p:cBhvr>
                                        <p:cTn id="32" dur="500" fill="hold"/>
                                        <p:tgtEl>
                                          <p:spTgt spid="5724"/>
                                        </p:tgtEl>
                                        <p:attrNameLst>
                                          <p:attrName>ppt_x</p:attrName>
                                        </p:attrNameLst>
                                      </p:cBhvr>
                                      <p:tavLst>
                                        <p:tav tm="0">
                                          <p:val>
                                            <p:strVal val="#ppt_x"/>
                                          </p:val>
                                        </p:tav>
                                        <p:tav tm="100000">
                                          <p:val>
                                            <p:strVal val="#ppt_x"/>
                                          </p:val>
                                        </p:tav>
                                      </p:tavLst>
                                    </p:anim>
                                    <p:anim calcmode="lin" valueType="num">
                                      <p:cBhvr>
                                        <p:cTn id="33" dur="500" fill="hold"/>
                                        <p:tgtEl>
                                          <p:spTgt spid="5724"/>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Class="entr" nodeType="afterEffect" presetSubtype="4" presetID="2" grpId="7" fill="hold">
                                  <p:stCondLst>
                                    <p:cond delay="0"/>
                                  </p:stCondLst>
                                  <p:iterate type="el" backwards="0">
                                    <p:tmAbs val="0"/>
                                  </p:iterate>
                                  <p:childTnLst>
                                    <p:set>
                                      <p:cBhvr>
                                        <p:cTn id="36" fill="hold"/>
                                        <p:tgtEl>
                                          <p:spTgt spid="5712"/>
                                        </p:tgtEl>
                                        <p:attrNameLst>
                                          <p:attrName>style.visibility</p:attrName>
                                        </p:attrNameLst>
                                      </p:cBhvr>
                                      <p:to>
                                        <p:strVal val="visible"/>
                                      </p:to>
                                    </p:set>
                                    <p:anim calcmode="lin" valueType="num">
                                      <p:cBhvr>
                                        <p:cTn id="37" dur="500" fill="hold"/>
                                        <p:tgtEl>
                                          <p:spTgt spid="5712"/>
                                        </p:tgtEl>
                                        <p:attrNameLst>
                                          <p:attrName>ppt_x</p:attrName>
                                        </p:attrNameLst>
                                      </p:cBhvr>
                                      <p:tavLst>
                                        <p:tav tm="0">
                                          <p:val>
                                            <p:strVal val="#ppt_x"/>
                                          </p:val>
                                        </p:tav>
                                        <p:tav tm="100000">
                                          <p:val>
                                            <p:strVal val="#ppt_x"/>
                                          </p:val>
                                        </p:tav>
                                      </p:tavLst>
                                    </p:anim>
                                    <p:anim calcmode="lin" valueType="num">
                                      <p:cBhvr>
                                        <p:cTn id="38" dur="500" fill="hold"/>
                                        <p:tgtEl>
                                          <p:spTgt spid="5712"/>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Class="entr" nodeType="afterEffect" presetSubtype="2" presetID="2" grpId="8" fill="hold">
                                  <p:stCondLst>
                                    <p:cond delay="0"/>
                                  </p:stCondLst>
                                  <p:iterate type="el" backwards="0">
                                    <p:tmAbs val="0"/>
                                  </p:iterate>
                                  <p:childTnLst>
                                    <p:set>
                                      <p:cBhvr>
                                        <p:cTn id="41" fill="hold"/>
                                        <p:tgtEl>
                                          <p:spTgt spid="5741"/>
                                        </p:tgtEl>
                                        <p:attrNameLst>
                                          <p:attrName>style.visibility</p:attrName>
                                        </p:attrNameLst>
                                      </p:cBhvr>
                                      <p:to>
                                        <p:strVal val="visible"/>
                                      </p:to>
                                    </p:set>
                                    <p:anim calcmode="lin" valueType="num">
                                      <p:cBhvr>
                                        <p:cTn id="42" dur="500" fill="hold"/>
                                        <p:tgtEl>
                                          <p:spTgt spid="5741"/>
                                        </p:tgtEl>
                                        <p:attrNameLst>
                                          <p:attrName>ppt_x</p:attrName>
                                        </p:attrNameLst>
                                      </p:cBhvr>
                                      <p:tavLst>
                                        <p:tav tm="0">
                                          <p:val>
                                            <p:strVal val="1+#ppt_w/2"/>
                                          </p:val>
                                        </p:tav>
                                        <p:tav tm="100000">
                                          <p:val>
                                            <p:strVal val="#ppt_x"/>
                                          </p:val>
                                        </p:tav>
                                      </p:tavLst>
                                    </p:anim>
                                    <p:anim calcmode="lin" valueType="num">
                                      <p:cBhvr>
                                        <p:cTn id="43" dur="500" fill="hold"/>
                                        <p:tgtEl>
                                          <p:spTgt spid="5741"/>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Class="entr" nodeType="afterEffect" presetSubtype="2" presetID="2" grpId="9" fill="hold">
                                  <p:stCondLst>
                                    <p:cond delay="0"/>
                                  </p:stCondLst>
                                  <p:iterate type="el" backwards="0">
                                    <p:tmAbs val="0"/>
                                  </p:iterate>
                                  <p:childTnLst>
                                    <p:set>
                                      <p:cBhvr>
                                        <p:cTn id="46" fill="hold"/>
                                        <p:tgtEl>
                                          <p:spTgt spid="5742"/>
                                        </p:tgtEl>
                                        <p:attrNameLst>
                                          <p:attrName>style.visibility</p:attrName>
                                        </p:attrNameLst>
                                      </p:cBhvr>
                                      <p:to>
                                        <p:strVal val="visible"/>
                                      </p:to>
                                    </p:set>
                                    <p:anim calcmode="lin" valueType="num">
                                      <p:cBhvr>
                                        <p:cTn id="47" dur="500" fill="hold"/>
                                        <p:tgtEl>
                                          <p:spTgt spid="5742"/>
                                        </p:tgtEl>
                                        <p:attrNameLst>
                                          <p:attrName>ppt_x</p:attrName>
                                        </p:attrNameLst>
                                      </p:cBhvr>
                                      <p:tavLst>
                                        <p:tav tm="0">
                                          <p:val>
                                            <p:strVal val="1+#ppt_w/2"/>
                                          </p:val>
                                        </p:tav>
                                        <p:tav tm="100000">
                                          <p:val>
                                            <p:strVal val="#ppt_x"/>
                                          </p:val>
                                        </p:tav>
                                      </p:tavLst>
                                    </p:anim>
                                    <p:anim calcmode="lin" valueType="num">
                                      <p:cBhvr>
                                        <p:cTn id="48" dur="500" fill="hold"/>
                                        <p:tgtEl>
                                          <p:spTgt spid="5742"/>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Class="entr" nodeType="clickEffect" presetID="9" grpId="10" fill="hold">
                                  <p:stCondLst>
                                    <p:cond delay="0"/>
                                  </p:stCondLst>
                                  <p:iterate type="el" backwards="0">
                                    <p:tmAbs val="0"/>
                                  </p:iterate>
                                  <p:childTnLst>
                                    <p:set>
                                      <p:cBhvr>
                                        <p:cTn id="52" fill="hold"/>
                                        <p:tgtEl>
                                          <p:spTgt spid="5708"/>
                                        </p:tgtEl>
                                        <p:attrNameLst>
                                          <p:attrName>style.visibility</p:attrName>
                                        </p:attrNameLst>
                                      </p:cBhvr>
                                      <p:to>
                                        <p:strVal val="visible"/>
                                      </p:to>
                                    </p:set>
                                    <p:animEffect filter="dissolve" transition="in">
                                      <p:cBhvr>
                                        <p:cTn id="53" dur="500"/>
                                        <p:tgtEl>
                                          <p:spTgt spid="5708"/>
                                        </p:tgtEl>
                                      </p:cBhvr>
                                    </p:animEffect>
                                  </p:childTnLst>
                                </p:cTn>
                              </p:par>
                            </p:childTnLst>
                          </p:cTn>
                        </p:par>
                        <p:par>
                          <p:cTn id="54" fill="hold">
                            <p:stCondLst>
                              <p:cond delay="500"/>
                            </p:stCondLst>
                            <p:childTnLst>
                              <p:par>
                                <p:cTn id="55" presetClass="entr" nodeType="afterEffect" presetID="9" grpId="11" fill="hold">
                                  <p:stCondLst>
                                    <p:cond delay="0"/>
                                  </p:stCondLst>
                                  <p:iterate type="el" backwards="0">
                                    <p:tmAbs val="0"/>
                                  </p:iterate>
                                  <p:childTnLst>
                                    <p:set>
                                      <p:cBhvr>
                                        <p:cTn id="56" fill="hold"/>
                                        <p:tgtEl>
                                          <p:spTgt spid="5709"/>
                                        </p:tgtEl>
                                        <p:attrNameLst>
                                          <p:attrName>style.visibility</p:attrName>
                                        </p:attrNameLst>
                                      </p:cBhvr>
                                      <p:to>
                                        <p:strVal val="visible"/>
                                      </p:to>
                                    </p:set>
                                    <p:animEffect filter="dissolve" transition="in">
                                      <p:cBhvr>
                                        <p:cTn id="57" dur="500"/>
                                        <p:tgtEl>
                                          <p:spTgt spid="5709"/>
                                        </p:tgtEl>
                                      </p:cBhvr>
                                    </p:animEffect>
                                  </p:childTnLst>
                                </p:cTn>
                              </p:par>
                            </p:childTnLst>
                          </p:cTn>
                        </p:par>
                        <p:par>
                          <p:cTn id="58" fill="hold">
                            <p:stCondLst>
                              <p:cond delay="1000"/>
                            </p:stCondLst>
                            <p:childTnLst>
                              <p:par>
                                <p:cTn id="59" presetClass="entr" nodeType="afterEffect" presetID="9" grpId="12" fill="hold">
                                  <p:stCondLst>
                                    <p:cond delay="0"/>
                                  </p:stCondLst>
                                  <p:iterate type="el" backwards="0">
                                    <p:tmAbs val="0"/>
                                  </p:iterate>
                                  <p:childTnLst>
                                    <p:set>
                                      <p:cBhvr>
                                        <p:cTn id="60" fill="hold"/>
                                        <p:tgtEl>
                                          <p:spTgt spid="5710"/>
                                        </p:tgtEl>
                                        <p:attrNameLst>
                                          <p:attrName>style.visibility</p:attrName>
                                        </p:attrNameLst>
                                      </p:cBhvr>
                                      <p:to>
                                        <p:strVal val="visible"/>
                                      </p:to>
                                    </p:set>
                                    <p:animEffect filter="dissolve" transition="in">
                                      <p:cBhvr>
                                        <p:cTn id="61" dur="500"/>
                                        <p:tgtEl>
                                          <p:spTgt spid="5710"/>
                                        </p:tgtEl>
                                      </p:cBhvr>
                                    </p:animEffect>
                                  </p:childTnLst>
                                </p:cTn>
                              </p:par>
                            </p:childTnLst>
                          </p:cTn>
                        </p:par>
                        <p:par>
                          <p:cTn id="62" fill="hold">
                            <p:stCondLst>
                              <p:cond delay="1500"/>
                            </p:stCondLst>
                            <p:childTnLst>
                              <p:par>
                                <p:cTn id="63" presetClass="entr" nodeType="afterEffect" presetID="9" grpId="13" fill="hold">
                                  <p:stCondLst>
                                    <p:cond delay="0"/>
                                  </p:stCondLst>
                                  <p:iterate type="el" backwards="0">
                                    <p:tmAbs val="0"/>
                                  </p:iterate>
                                  <p:childTnLst>
                                    <p:set>
                                      <p:cBhvr>
                                        <p:cTn id="64" fill="hold"/>
                                        <p:tgtEl>
                                          <p:spTgt spid="5726"/>
                                        </p:tgtEl>
                                        <p:attrNameLst>
                                          <p:attrName>style.visibility</p:attrName>
                                        </p:attrNameLst>
                                      </p:cBhvr>
                                      <p:to>
                                        <p:strVal val="visible"/>
                                      </p:to>
                                    </p:set>
                                    <p:animEffect filter="dissolve" transition="in">
                                      <p:cBhvr>
                                        <p:cTn id="65" dur="500"/>
                                        <p:tgtEl>
                                          <p:spTgt spid="5726"/>
                                        </p:tgtEl>
                                      </p:cBhvr>
                                    </p:animEffect>
                                  </p:childTnLst>
                                </p:cTn>
                              </p:par>
                            </p:childTnLst>
                          </p:cTn>
                        </p:par>
                        <p:par>
                          <p:cTn id="66" fill="hold">
                            <p:stCondLst>
                              <p:cond delay="2000"/>
                            </p:stCondLst>
                            <p:childTnLst>
                              <p:par>
                                <p:cTn id="67" presetClass="entr" nodeType="afterEffect" presetID="9" grpId="14" fill="hold">
                                  <p:stCondLst>
                                    <p:cond delay="0"/>
                                  </p:stCondLst>
                                  <p:iterate type="el" backwards="0">
                                    <p:tmAbs val="0"/>
                                  </p:iterate>
                                  <p:childTnLst>
                                    <p:set>
                                      <p:cBhvr>
                                        <p:cTn id="68" fill="hold"/>
                                        <p:tgtEl>
                                          <p:spTgt spid="5730"/>
                                        </p:tgtEl>
                                        <p:attrNameLst>
                                          <p:attrName>style.visibility</p:attrName>
                                        </p:attrNameLst>
                                      </p:cBhvr>
                                      <p:to>
                                        <p:strVal val="visible"/>
                                      </p:to>
                                    </p:set>
                                    <p:animEffect filter="dissolve" transition="in">
                                      <p:cBhvr>
                                        <p:cTn id="69" dur="500"/>
                                        <p:tgtEl>
                                          <p:spTgt spid="5730"/>
                                        </p:tgtEl>
                                      </p:cBhvr>
                                    </p:animEffect>
                                  </p:childTnLst>
                                </p:cTn>
                              </p:par>
                            </p:childTnLst>
                          </p:cTn>
                        </p:par>
                        <p:par>
                          <p:cTn id="70" fill="hold">
                            <p:stCondLst>
                              <p:cond delay="2500"/>
                            </p:stCondLst>
                            <p:childTnLst>
                              <p:par>
                                <p:cTn id="71" presetClass="entr" nodeType="afterEffect" presetID="9" grpId="15" fill="hold">
                                  <p:stCondLst>
                                    <p:cond delay="0"/>
                                  </p:stCondLst>
                                  <p:iterate type="el" backwards="0">
                                    <p:tmAbs val="0"/>
                                  </p:iterate>
                                  <p:childTnLst>
                                    <p:set>
                                      <p:cBhvr>
                                        <p:cTn id="72" fill="hold"/>
                                        <p:tgtEl>
                                          <p:spTgt spid="5733"/>
                                        </p:tgtEl>
                                        <p:attrNameLst>
                                          <p:attrName>style.visibility</p:attrName>
                                        </p:attrNameLst>
                                      </p:cBhvr>
                                      <p:to>
                                        <p:strVal val="visible"/>
                                      </p:to>
                                    </p:set>
                                    <p:animEffect filter="dissolve" transition="in">
                                      <p:cBhvr>
                                        <p:cTn id="73" dur="500"/>
                                        <p:tgtEl>
                                          <p:spTgt spid="5733"/>
                                        </p:tgtEl>
                                      </p:cBhvr>
                                    </p:animEffect>
                                  </p:childTnLst>
                                </p:cTn>
                              </p:par>
                            </p:childTnLst>
                          </p:cTn>
                        </p:par>
                        <p:par>
                          <p:cTn id="74" fill="hold">
                            <p:stCondLst>
                              <p:cond delay="3000"/>
                            </p:stCondLst>
                            <p:childTnLst>
                              <p:par>
                                <p:cTn id="75" presetClass="entr" nodeType="afterEffect" presetID="9" grpId="16" fill="hold">
                                  <p:stCondLst>
                                    <p:cond delay="0"/>
                                  </p:stCondLst>
                                  <p:iterate type="el" backwards="0">
                                    <p:tmAbs val="0"/>
                                  </p:iterate>
                                  <p:childTnLst>
                                    <p:set>
                                      <p:cBhvr>
                                        <p:cTn id="76" fill="hold"/>
                                        <p:tgtEl>
                                          <p:spTgt spid="5734"/>
                                        </p:tgtEl>
                                        <p:attrNameLst>
                                          <p:attrName>style.visibility</p:attrName>
                                        </p:attrNameLst>
                                      </p:cBhvr>
                                      <p:to>
                                        <p:strVal val="visible"/>
                                      </p:to>
                                    </p:set>
                                    <p:animEffect filter="dissolve" transition="in">
                                      <p:cBhvr>
                                        <p:cTn id="77" dur="500"/>
                                        <p:tgtEl>
                                          <p:spTgt spid="5734"/>
                                        </p:tgtEl>
                                      </p:cBhvr>
                                    </p:animEffect>
                                  </p:childTnLst>
                                </p:cTn>
                              </p:par>
                            </p:childTnLst>
                          </p:cTn>
                        </p:par>
                        <p:par>
                          <p:cTn id="78" fill="hold">
                            <p:stCondLst>
                              <p:cond delay="3500"/>
                            </p:stCondLst>
                            <p:childTnLst>
                              <p:par>
                                <p:cTn id="79" presetClass="entr" nodeType="afterEffect" presetID="9" grpId="17" fill="hold">
                                  <p:stCondLst>
                                    <p:cond delay="0"/>
                                  </p:stCondLst>
                                  <p:iterate type="el" backwards="0">
                                    <p:tmAbs val="0"/>
                                  </p:iterate>
                                  <p:childTnLst>
                                    <p:set>
                                      <p:cBhvr>
                                        <p:cTn id="80" fill="hold"/>
                                        <p:tgtEl>
                                          <p:spTgt spid="5720"/>
                                        </p:tgtEl>
                                        <p:attrNameLst>
                                          <p:attrName>style.visibility</p:attrName>
                                        </p:attrNameLst>
                                      </p:cBhvr>
                                      <p:to>
                                        <p:strVal val="visible"/>
                                      </p:to>
                                    </p:set>
                                    <p:animEffect filter="dissolve" transition="in">
                                      <p:cBhvr>
                                        <p:cTn id="81" dur="500"/>
                                        <p:tgtEl>
                                          <p:spTgt spid="5720"/>
                                        </p:tgtEl>
                                      </p:cBhvr>
                                    </p:animEffect>
                                  </p:childTnLst>
                                </p:cTn>
                              </p:par>
                            </p:childTnLst>
                          </p:cTn>
                        </p:par>
                        <p:par>
                          <p:cTn id="82" fill="hold">
                            <p:stCondLst>
                              <p:cond delay="4000"/>
                            </p:stCondLst>
                            <p:childTnLst>
                              <p:par>
                                <p:cTn id="83" presetClass="entr" nodeType="afterEffect" presetSubtype="16" presetID="23" grpId="18" fill="hold">
                                  <p:stCondLst>
                                    <p:cond delay="0"/>
                                  </p:stCondLst>
                                  <p:iterate type="el" backwards="0">
                                    <p:tmAbs val="0"/>
                                  </p:iterate>
                                  <p:childTnLst>
                                    <p:set>
                                      <p:cBhvr>
                                        <p:cTn id="84" fill="hold"/>
                                        <p:tgtEl>
                                          <p:spTgt spid="5743"/>
                                        </p:tgtEl>
                                        <p:attrNameLst>
                                          <p:attrName>style.visibility</p:attrName>
                                        </p:attrNameLst>
                                      </p:cBhvr>
                                      <p:to>
                                        <p:strVal val="visible"/>
                                      </p:to>
                                    </p:set>
                                    <p:anim calcmode="lin" valueType="num">
                                      <p:cBhvr>
                                        <p:cTn id="85" dur="500" fill="hold"/>
                                        <p:tgtEl>
                                          <p:spTgt spid="5743"/>
                                        </p:tgtEl>
                                        <p:attrNameLst>
                                          <p:attrName>ppt_w</p:attrName>
                                        </p:attrNameLst>
                                      </p:cBhvr>
                                      <p:tavLst>
                                        <p:tav tm="0">
                                          <p:val>
                                            <p:fltVal val="0"/>
                                          </p:val>
                                        </p:tav>
                                        <p:tav tm="100000">
                                          <p:val>
                                            <p:strVal val="#ppt_w"/>
                                          </p:val>
                                        </p:tav>
                                      </p:tavLst>
                                    </p:anim>
                                    <p:anim calcmode="lin" valueType="num">
                                      <p:cBhvr>
                                        <p:cTn id="86" dur="500" fill="hold"/>
                                        <p:tgtEl>
                                          <p:spTgt spid="5743"/>
                                        </p:tgtEl>
                                        <p:attrNameLst>
                                          <p:attrName>ppt_h</p:attrName>
                                        </p:attrNameLst>
                                      </p:cBhvr>
                                      <p:tavLst>
                                        <p:tav tm="0">
                                          <p:val>
                                            <p:fltVal val="0"/>
                                          </p:val>
                                        </p:tav>
                                        <p:tav tm="100000">
                                          <p:val>
                                            <p:strVal val="#ppt_h"/>
                                          </p:val>
                                        </p:tav>
                                      </p:tavLst>
                                    </p:anim>
                                  </p:childTnLst>
                                </p:cTn>
                              </p:par>
                            </p:childTnLst>
                          </p:cTn>
                        </p:par>
                        <p:par>
                          <p:cTn id="87" fill="hold">
                            <p:stCondLst>
                              <p:cond delay="4500"/>
                            </p:stCondLst>
                            <p:childTnLst>
                              <p:par>
                                <p:cTn id="88" presetClass="entr" nodeType="afterEffect" presetSubtype="16" presetID="23" grpId="19" fill="hold">
                                  <p:stCondLst>
                                    <p:cond delay="0"/>
                                  </p:stCondLst>
                                  <p:iterate type="el" backwards="0">
                                    <p:tmAbs val="0"/>
                                  </p:iterate>
                                  <p:childTnLst>
                                    <p:set>
                                      <p:cBhvr>
                                        <p:cTn id="89" fill="hold"/>
                                        <p:tgtEl>
                                          <p:spTgt spid="5744"/>
                                        </p:tgtEl>
                                        <p:attrNameLst>
                                          <p:attrName>style.visibility</p:attrName>
                                        </p:attrNameLst>
                                      </p:cBhvr>
                                      <p:to>
                                        <p:strVal val="visible"/>
                                      </p:to>
                                    </p:set>
                                    <p:anim calcmode="lin" valueType="num">
                                      <p:cBhvr>
                                        <p:cTn id="90" dur="500" fill="hold"/>
                                        <p:tgtEl>
                                          <p:spTgt spid="5744"/>
                                        </p:tgtEl>
                                        <p:attrNameLst>
                                          <p:attrName>ppt_w</p:attrName>
                                        </p:attrNameLst>
                                      </p:cBhvr>
                                      <p:tavLst>
                                        <p:tav tm="0">
                                          <p:val>
                                            <p:fltVal val="0"/>
                                          </p:val>
                                        </p:tav>
                                        <p:tav tm="100000">
                                          <p:val>
                                            <p:strVal val="#ppt_w"/>
                                          </p:val>
                                        </p:tav>
                                      </p:tavLst>
                                    </p:anim>
                                    <p:anim calcmode="lin" valueType="num">
                                      <p:cBhvr>
                                        <p:cTn id="91" dur="500" fill="hold"/>
                                        <p:tgtEl>
                                          <p:spTgt spid="5744"/>
                                        </p:tgtEl>
                                        <p:attrNameLst>
                                          <p:attrName>ppt_h</p:attrName>
                                        </p:attrNameLst>
                                      </p:cBhvr>
                                      <p:tavLst>
                                        <p:tav tm="0">
                                          <p:val>
                                            <p:fltVal val="0"/>
                                          </p:val>
                                        </p:tav>
                                        <p:tav tm="100000">
                                          <p:val>
                                            <p:strVal val="#ppt_h"/>
                                          </p:val>
                                        </p:tav>
                                      </p:tavLst>
                                    </p:anim>
                                  </p:childTnLst>
                                </p:cTn>
                              </p:par>
                            </p:childTnLst>
                          </p:cTn>
                        </p:par>
                        <p:par>
                          <p:cTn id="92" fill="hold">
                            <p:stCondLst>
                              <p:cond delay="5000"/>
                            </p:stCondLst>
                            <p:childTnLst>
                              <p:par>
                                <p:cTn id="93" presetClass="entr" nodeType="afterEffect" presetSubtype="16" presetID="23" grpId="20" fill="hold">
                                  <p:stCondLst>
                                    <p:cond delay="0"/>
                                  </p:stCondLst>
                                  <p:iterate type="el" backwards="0">
                                    <p:tmAbs val="0"/>
                                  </p:iterate>
                                  <p:childTnLst>
                                    <p:set>
                                      <p:cBhvr>
                                        <p:cTn id="94" fill="hold"/>
                                        <p:tgtEl>
                                          <p:spTgt spid="5745"/>
                                        </p:tgtEl>
                                        <p:attrNameLst>
                                          <p:attrName>style.visibility</p:attrName>
                                        </p:attrNameLst>
                                      </p:cBhvr>
                                      <p:to>
                                        <p:strVal val="visible"/>
                                      </p:to>
                                    </p:set>
                                    <p:anim calcmode="lin" valueType="num">
                                      <p:cBhvr>
                                        <p:cTn id="95" dur="500" fill="hold"/>
                                        <p:tgtEl>
                                          <p:spTgt spid="5745"/>
                                        </p:tgtEl>
                                        <p:attrNameLst>
                                          <p:attrName>ppt_w</p:attrName>
                                        </p:attrNameLst>
                                      </p:cBhvr>
                                      <p:tavLst>
                                        <p:tav tm="0">
                                          <p:val>
                                            <p:fltVal val="0"/>
                                          </p:val>
                                        </p:tav>
                                        <p:tav tm="100000">
                                          <p:val>
                                            <p:strVal val="#ppt_w"/>
                                          </p:val>
                                        </p:tav>
                                      </p:tavLst>
                                    </p:anim>
                                    <p:anim calcmode="lin" valueType="num">
                                      <p:cBhvr>
                                        <p:cTn id="96" dur="500" fill="hold"/>
                                        <p:tgtEl>
                                          <p:spTgt spid="5745"/>
                                        </p:tgtEl>
                                        <p:attrNameLst>
                                          <p:attrName>ppt_h</p:attrName>
                                        </p:attrNameLst>
                                      </p:cBhvr>
                                      <p:tavLst>
                                        <p:tav tm="0">
                                          <p:val>
                                            <p:fltVal val="0"/>
                                          </p:val>
                                        </p:tav>
                                        <p:tav tm="100000">
                                          <p:val>
                                            <p:strVal val="#ppt_h"/>
                                          </p:val>
                                        </p:tav>
                                      </p:tavLst>
                                    </p:anim>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4" presetID="2" grpId="21" fill="hold">
                                  <p:stCondLst>
                                    <p:cond delay="0"/>
                                  </p:stCondLst>
                                  <p:iterate type="el" backwards="0">
                                    <p:tmAbs val="0"/>
                                  </p:iterate>
                                  <p:childTnLst>
                                    <p:set>
                                      <p:cBhvr>
                                        <p:cTn id="100" fill="hold"/>
                                        <p:tgtEl>
                                          <p:spTgt spid="5719"/>
                                        </p:tgtEl>
                                        <p:attrNameLst>
                                          <p:attrName>style.visibility</p:attrName>
                                        </p:attrNameLst>
                                      </p:cBhvr>
                                      <p:to>
                                        <p:strVal val="visible"/>
                                      </p:to>
                                    </p:set>
                                    <p:anim calcmode="lin" valueType="num">
                                      <p:cBhvr>
                                        <p:cTn id="101" dur="500" fill="hold"/>
                                        <p:tgtEl>
                                          <p:spTgt spid="5719"/>
                                        </p:tgtEl>
                                        <p:attrNameLst>
                                          <p:attrName>ppt_x</p:attrName>
                                        </p:attrNameLst>
                                      </p:cBhvr>
                                      <p:tavLst>
                                        <p:tav tm="0">
                                          <p:val>
                                            <p:strVal val="#ppt_x"/>
                                          </p:val>
                                        </p:tav>
                                        <p:tav tm="100000">
                                          <p:val>
                                            <p:strVal val="#ppt_x"/>
                                          </p:val>
                                        </p:tav>
                                      </p:tavLst>
                                    </p:anim>
                                    <p:anim calcmode="lin" valueType="num">
                                      <p:cBhvr>
                                        <p:cTn id="102" dur="500" fill="hold"/>
                                        <p:tgtEl>
                                          <p:spTgt spid="5719"/>
                                        </p:tgtEl>
                                        <p:attrNameLst>
                                          <p:attrName>ppt_y</p:attrName>
                                        </p:attrNameLst>
                                      </p:cBhvr>
                                      <p:tavLst>
                                        <p:tav tm="0">
                                          <p:val>
                                            <p:strVal val="1+#ppt_h/2"/>
                                          </p:val>
                                        </p:tav>
                                        <p:tav tm="100000">
                                          <p:val>
                                            <p:strVal val="#ppt_y"/>
                                          </p:val>
                                        </p:tav>
                                      </p:tavLst>
                                    </p:anim>
                                  </p:childTnLst>
                                </p:cTn>
                              </p:par>
                            </p:childTnLst>
                          </p:cTn>
                        </p:par>
                        <p:par>
                          <p:cTn id="103" fill="hold">
                            <p:stCondLst>
                              <p:cond delay="500"/>
                            </p:stCondLst>
                            <p:childTnLst>
                              <p:par>
                                <p:cTn id="104" presetClass="entr" nodeType="afterEffect" presetSubtype="4" presetID="2" grpId="22" fill="hold">
                                  <p:stCondLst>
                                    <p:cond delay="0"/>
                                  </p:stCondLst>
                                  <p:iterate type="el" backwards="0">
                                    <p:tmAbs val="0"/>
                                  </p:iterate>
                                  <p:childTnLst>
                                    <p:set>
                                      <p:cBhvr>
                                        <p:cTn id="105" fill="hold"/>
                                        <p:tgtEl>
                                          <p:spTgt spid="5723"/>
                                        </p:tgtEl>
                                        <p:attrNameLst>
                                          <p:attrName>style.visibility</p:attrName>
                                        </p:attrNameLst>
                                      </p:cBhvr>
                                      <p:to>
                                        <p:strVal val="visible"/>
                                      </p:to>
                                    </p:set>
                                    <p:anim calcmode="lin" valueType="num">
                                      <p:cBhvr>
                                        <p:cTn id="106" dur="500" fill="hold"/>
                                        <p:tgtEl>
                                          <p:spTgt spid="5723"/>
                                        </p:tgtEl>
                                        <p:attrNameLst>
                                          <p:attrName>ppt_x</p:attrName>
                                        </p:attrNameLst>
                                      </p:cBhvr>
                                      <p:tavLst>
                                        <p:tav tm="0">
                                          <p:val>
                                            <p:strVal val="#ppt_x"/>
                                          </p:val>
                                        </p:tav>
                                        <p:tav tm="100000">
                                          <p:val>
                                            <p:strVal val="#ppt_x"/>
                                          </p:val>
                                        </p:tav>
                                      </p:tavLst>
                                    </p:anim>
                                    <p:anim calcmode="lin" valueType="num">
                                      <p:cBhvr>
                                        <p:cTn id="107" dur="500" fill="hold"/>
                                        <p:tgtEl>
                                          <p:spTgt spid="5723"/>
                                        </p:tgtEl>
                                        <p:attrNameLst>
                                          <p:attrName>ppt_y</p:attrName>
                                        </p:attrNameLst>
                                      </p:cBhvr>
                                      <p:tavLst>
                                        <p:tav tm="0">
                                          <p:val>
                                            <p:strVal val="1+#ppt_h/2"/>
                                          </p:val>
                                        </p:tav>
                                        <p:tav tm="100000">
                                          <p:val>
                                            <p:strVal val="#ppt_y"/>
                                          </p:val>
                                        </p:tav>
                                      </p:tavLst>
                                    </p:anim>
                                  </p:childTnLst>
                                </p:cTn>
                              </p:par>
                            </p:childTnLst>
                          </p:cTn>
                        </p:par>
                        <p:par>
                          <p:cTn id="108" fill="hold">
                            <p:stCondLst>
                              <p:cond delay="1000"/>
                            </p:stCondLst>
                            <p:childTnLst>
                              <p:par>
                                <p:cTn id="109" presetClass="entr" nodeType="afterEffect" presetSubtype="4" presetID="2" grpId="23" fill="hold">
                                  <p:stCondLst>
                                    <p:cond delay="0"/>
                                  </p:stCondLst>
                                  <p:iterate type="el" backwards="0">
                                    <p:tmAbs val="0"/>
                                  </p:iterate>
                                  <p:childTnLst>
                                    <p:set>
                                      <p:cBhvr>
                                        <p:cTn id="110" fill="hold"/>
                                        <p:tgtEl>
                                          <p:spTgt spid="5722"/>
                                        </p:tgtEl>
                                        <p:attrNameLst>
                                          <p:attrName>style.visibility</p:attrName>
                                        </p:attrNameLst>
                                      </p:cBhvr>
                                      <p:to>
                                        <p:strVal val="visible"/>
                                      </p:to>
                                    </p:set>
                                    <p:anim calcmode="lin" valueType="num">
                                      <p:cBhvr>
                                        <p:cTn id="111" dur="500" fill="hold"/>
                                        <p:tgtEl>
                                          <p:spTgt spid="5722"/>
                                        </p:tgtEl>
                                        <p:attrNameLst>
                                          <p:attrName>ppt_x</p:attrName>
                                        </p:attrNameLst>
                                      </p:cBhvr>
                                      <p:tavLst>
                                        <p:tav tm="0">
                                          <p:val>
                                            <p:strVal val="#ppt_x"/>
                                          </p:val>
                                        </p:tav>
                                        <p:tav tm="100000">
                                          <p:val>
                                            <p:strVal val="#ppt_x"/>
                                          </p:val>
                                        </p:tav>
                                      </p:tavLst>
                                    </p:anim>
                                    <p:anim calcmode="lin" valueType="num">
                                      <p:cBhvr>
                                        <p:cTn id="112" dur="500" fill="hold"/>
                                        <p:tgtEl>
                                          <p:spTgt spid="5722"/>
                                        </p:tgtEl>
                                        <p:attrNameLst>
                                          <p:attrName>ppt_y</p:attrName>
                                        </p:attrNameLst>
                                      </p:cBhvr>
                                      <p:tavLst>
                                        <p:tav tm="0">
                                          <p:val>
                                            <p:strVal val="1+#ppt_h/2"/>
                                          </p:val>
                                        </p:tav>
                                        <p:tav tm="100000">
                                          <p:val>
                                            <p:strVal val="#ppt_y"/>
                                          </p:val>
                                        </p:tav>
                                      </p:tavLst>
                                    </p:anim>
                                  </p:childTnLst>
                                </p:cTn>
                              </p:par>
                            </p:childTnLst>
                          </p:cTn>
                        </p:par>
                        <p:par>
                          <p:cTn id="113" fill="hold">
                            <p:stCondLst>
                              <p:cond delay="1500"/>
                            </p:stCondLst>
                            <p:childTnLst>
                              <p:par>
                                <p:cTn id="114" presetClass="entr" nodeType="afterEffect" presetSubtype="4" presetID="2" grpId="24" fill="hold">
                                  <p:stCondLst>
                                    <p:cond delay="0"/>
                                  </p:stCondLst>
                                  <p:iterate type="el" backwards="0">
                                    <p:tmAbs val="0"/>
                                  </p:iterate>
                                  <p:childTnLst>
                                    <p:set>
                                      <p:cBhvr>
                                        <p:cTn id="115" fill="hold"/>
                                        <p:tgtEl>
                                          <p:spTgt spid="5731"/>
                                        </p:tgtEl>
                                        <p:attrNameLst>
                                          <p:attrName>style.visibility</p:attrName>
                                        </p:attrNameLst>
                                      </p:cBhvr>
                                      <p:to>
                                        <p:strVal val="visible"/>
                                      </p:to>
                                    </p:set>
                                    <p:anim calcmode="lin" valueType="num">
                                      <p:cBhvr>
                                        <p:cTn id="116" dur="500" fill="hold"/>
                                        <p:tgtEl>
                                          <p:spTgt spid="5731"/>
                                        </p:tgtEl>
                                        <p:attrNameLst>
                                          <p:attrName>ppt_x</p:attrName>
                                        </p:attrNameLst>
                                      </p:cBhvr>
                                      <p:tavLst>
                                        <p:tav tm="0">
                                          <p:val>
                                            <p:strVal val="#ppt_x"/>
                                          </p:val>
                                        </p:tav>
                                        <p:tav tm="100000">
                                          <p:val>
                                            <p:strVal val="#ppt_x"/>
                                          </p:val>
                                        </p:tav>
                                      </p:tavLst>
                                    </p:anim>
                                    <p:anim calcmode="lin" valueType="num">
                                      <p:cBhvr>
                                        <p:cTn id="117" dur="500" fill="hold"/>
                                        <p:tgtEl>
                                          <p:spTgt spid="5731"/>
                                        </p:tgtEl>
                                        <p:attrNameLst>
                                          <p:attrName>ppt_y</p:attrName>
                                        </p:attrNameLst>
                                      </p:cBhvr>
                                      <p:tavLst>
                                        <p:tav tm="0">
                                          <p:val>
                                            <p:strVal val="1+#ppt_h/2"/>
                                          </p:val>
                                        </p:tav>
                                        <p:tav tm="100000">
                                          <p:val>
                                            <p:strVal val="#ppt_y"/>
                                          </p:val>
                                        </p:tav>
                                      </p:tavLst>
                                    </p:anim>
                                  </p:childTnLst>
                                </p:cTn>
                              </p:par>
                            </p:childTnLst>
                          </p:cTn>
                        </p:par>
                        <p:par>
                          <p:cTn id="118" fill="hold">
                            <p:stCondLst>
                              <p:cond delay="2000"/>
                            </p:stCondLst>
                            <p:childTnLst>
                              <p:par>
                                <p:cTn id="119" presetClass="entr" nodeType="afterEffect" presetSubtype="4" presetID="2" grpId="25" fill="hold">
                                  <p:stCondLst>
                                    <p:cond delay="0"/>
                                  </p:stCondLst>
                                  <p:iterate type="el" backwards="0">
                                    <p:tmAbs val="0"/>
                                  </p:iterate>
                                  <p:childTnLst>
                                    <p:set>
                                      <p:cBhvr>
                                        <p:cTn id="120" fill="hold"/>
                                        <p:tgtEl>
                                          <p:spTgt spid="5735"/>
                                        </p:tgtEl>
                                        <p:attrNameLst>
                                          <p:attrName>style.visibility</p:attrName>
                                        </p:attrNameLst>
                                      </p:cBhvr>
                                      <p:to>
                                        <p:strVal val="visible"/>
                                      </p:to>
                                    </p:set>
                                    <p:anim calcmode="lin" valueType="num">
                                      <p:cBhvr>
                                        <p:cTn id="121" dur="500" fill="hold"/>
                                        <p:tgtEl>
                                          <p:spTgt spid="5735"/>
                                        </p:tgtEl>
                                        <p:attrNameLst>
                                          <p:attrName>ppt_x</p:attrName>
                                        </p:attrNameLst>
                                      </p:cBhvr>
                                      <p:tavLst>
                                        <p:tav tm="0">
                                          <p:val>
                                            <p:strVal val="#ppt_x"/>
                                          </p:val>
                                        </p:tav>
                                        <p:tav tm="100000">
                                          <p:val>
                                            <p:strVal val="#ppt_x"/>
                                          </p:val>
                                        </p:tav>
                                      </p:tavLst>
                                    </p:anim>
                                    <p:anim calcmode="lin" valueType="num">
                                      <p:cBhvr>
                                        <p:cTn id="122" dur="500" fill="hold"/>
                                        <p:tgtEl>
                                          <p:spTgt spid="5735"/>
                                        </p:tgtEl>
                                        <p:attrNameLst>
                                          <p:attrName>ppt_y</p:attrName>
                                        </p:attrNameLst>
                                      </p:cBhvr>
                                      <p:tavLst>
                                        <p:tav tm="0">
                                          <p:val>
                                            <p:strVal val="1+#ppt_h/2"/>
                                          </p:val>
                                        </p:tav>
                                        <p:tav tm="100000">
                                          <p:val>
                                            <p:strVal val="#ppt_y"/>
                                          </p:val>
                                        </p:tav>
                                      </p:tavLst>
                                    </p:anim>
                                  </p:childTnLst>
                                </p:cTn>
                              </p:par>
                            </p:childTnLst>
                          </p:cTn>
                        </p:par>
                        <p:par>
                          <p:cTn id="123" fill="hold">
                            <p:stCondLst>
                              <p:cond delay="2500"/>
                            </p:stCondLst>
                            <p:childTnLst>
                              <p:par>
                                <p:cTn id="124" presetClass="entr" nodeType="afterEffect" presetSubtype="4" presetID="2" grpId="26" fill="hold">
                                  <p:stCondLst>
                                    <p:cond delay="0"/>
                                  </p:stCondLst>
                                  <p:iterate type="el" backwards="0">
                                    <p:tmAbs val="0"/>
                                  </p:iterate>
                                  <p:childTnLst>
                                    <p:set>
                                      <p:cBhvr>
                                        <p:cTn id="125" fill="hold"/>
                                        <p:tgtEl>
                                          <p:spTgt spid="5711"/>
                                        </p:tgtEl>
                                        <p:attrNameLst>
                                          <p:attrName>style.visibility</p:attrName>
                                        </p:attrNameLst>
                                      </p:cBhvr>
                                      <p:to>
                                        <p:strVal val="visible"/>
                                      </p:to>
                                    </p:set>
                                    <p:anim calcmode="lin" valueType="num">
                                      <p:cBhvr>
                                        <p:cTn id="126" dur="500" fill="hold"/>
                                        <p:tgtEl>
                                          <p:spTgt spid="5711"/>
                                        </p:tgtEl>
                                        <p:attrNameLst>
                                          <p:attrName>ppt_x</p:attrName>
                                        </p:attrNameLst>
                                      </p:cBhvr>
                                      <p:tavLst>
                                        <p:tav tm="0">
                                          <p:val>
                                            <p:strVal val="#ppt_x"/>
                                          </p:val>
                                        </p:tav>
                                        <p:tav tm="100000">
                                          <p:val>
                                            <p:strVal val="#ppt_x"/>
                                          </p:val>
                                        </p:tav>
                                      </p:tavLst>
                                    </p:anim>
                                    <p:anim calcmode="lin" valueType="num">
                                      <p:cBhvr>
                                        <p:cTn id="127" dur="500" fill="hold"/>
                                        <p:tgtEl>
                                          <p:spTgt spid="5711"/>
                                        </p:tgtEl>
                                        <p:attrNameLst>
                                          <p:attrName>ppt_y</p:attrName>
                                        </p:attrNameLst>
                                      </p:cBhvr>
                                      <p:tavLst>
                                        <p:tav tm="0">
                                          <p:val>
                                            <p:strVal val="1+#ppt_h/2"/>
                                          </p:val>
                                        </p:tav>
                                        <p:tav tm="100000">
                                          <p:val>
                                            <p:strVal val="#ppt_y"/>
                                          </p:val>
                                        </p:tav>
                                      </p:tavLst>
                                    </p:anim>
                                  </p:childTnLst>
                                </p:cTn>
                              </p:par>
                            </p:childTnLst>
                          </p:cTn>
                        </p:par>
                        <p:par>
                          <p:cTn id="128" fill="hold">
                            <p:stCondLst>
                              <p:cond delay="3000"/>
                            </p:stCondLst>
                            <p:childTnLst>
                              <p:par>
                                <p:cTn id="129" presetClass="entr" nodeType="afterEffect" presetSubtype="4" presetID="2" grpId="27" fill="hold">
                                  <p:stCondLst>
                                    <p:cond delay="0"/>
                                  </p:stCondLst>
                                  <p:iterate type="el" backwards="0">
                                    <p:tmAbs val="0"/>
                                  </p:iterate>
                                  <p:childTnLst>
                                    <p:set>
                                      <p:cBhvr>
                                        <p:cTn id="130" fill="hold"/>
                                        <p:tgtEl>
                                          <p:spTgt spid="5721"/>
                                        </p:tgtEl>
                                        <p:attrNameLst>
                                          <p:attrName>style.visibility</p:attrName>
                                        </p:attrNameLst>
                                      </p:cBhvr>
                                      <p:to>
                                        <p:strVal val="visible"/>
                                      </p:to>
                                    </p:set>
                                    <p:anim calcmode="lin" valueType="num">
                                      <p:cBhvr>
                                        <p:cTn id="131" dur="500" fill="hold"/>
                                        <p:tgtEl>
                                          <p:spTgt spid="5721"/>
                                        </p:tgtEl>
                                        <p:attrNameLst>
                                          <p:attrName>ppt_x</p:attrName>
                                        </p:attrNameLst>
                                      </p:cBhvr>
                                      <p:tavLst>
                                        <p:tav tm="0">
                                          <p:val>
                                            <p:strVal val="#ppt_x"/>
                                          </p:val>
                                        </p:tav>
                                        <p:tav tm="100000">
                                          <p:val>
                                            <p:strVal val="#ppt_x"/>
                                          </p:val>
                                        </p:tav>
                                      </p:tavLst>
                                    </p:anim>
                                    <p:anim calcmode="lin" valueType="num">
                                      <p:cBhvr>
                                        <p:cTn id="132" dur="500" fill="hold"/>
                                        <p:tgtEl>
                                          <p:spTgt spid="57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720" grpId="17"/>
      <p:bldP build="whole" bldLvl="1" animBg="1" rev="0" advAuto="0" spid="5741" grpId="8"/>
      <p:bldP build="whole" bldLvl="1" animBg="1" rev="0" advAuto="0" spid="5744" grpId="19"/>
      <p:bldP build="whole" bldLvl="1" animBg="1" rev="0" advAuto="0" spid="5743" grpId="18"/>
      <p:bldP build="whole" bldLvl="1" animBg="1" rev="0" advAuto="0" spid="5723" grpId="22"/>
      <p:bldP build="whole" bldLvl="1" animBg="1" rev="0" advAuto="0" spid="5722" grpId="23"/>
      <p:bldP build="whole" bldLvl="1" animBg="1" rev="0" advAuto="0" spid="5719" grpId="21"/>
      <p:bldP build="whole" bldLvl="1" animBg="1" rev="0" advAuto="0" spid="5735" grpId="25"/>
      <p:bldP build="whole" bldLvl="1" animBg="1" rev="0" advAuto="0" spid="5711" grpId="26"/>
      <p:bldP build="whole" bldLvl="1" animBg="1" rev="0" advAuto="0" spid="5724" grpId="6"/>
      <p:bldP build="whole" bldLvl="1" animBg="1" rev="0" advAuto="0" spid="5730" grpId="14"/>
      <p:bldP build="whole" bldLvl="1" animBg="1" rev="0" advAuto="0" spid="5736" grpId="4"/>
      <p:bldP build="whole" bldLvl="1" animBg="1" rev="0" advAuto="0" spid="5725" grpId="2"/>
      <p:bldP build="whole" bldLvl="1" animBg="1" rev="0" advAuto="0" spid="5731" grpId="24"/>
      <p:bldP build="whole" bldLvl="1" animBg="1" rev="0" advAuto="0" spid="5712" grpId="7"/>
      <p:bldP build="whole" bldLvl="1" animBg="1" rev="0" advAuto="0" spid="5721" grpId="27"/>
      <p:bldP build="whole" bldLvl="1" animBg="1" rev="0" advAuto="0" spid="5740" grpId="5"/>
      <p:bldP build="whole" bldLvl="1" animBg="1" rev="0" advAuto="0" spid="5726" grpId="13"/>
      <p:bldP build="whole" bldLvl="1" animBg="1" rev="0" advAuto="0" spid="5710" grpId="12"/>
      <p:bldP build="whole" bldLvl="1" animBg="1" rev="0" advAuto="0" spid="5732" grpId="3"/>
      <p:bldP build="whole" bldLvl="1" animBg="1" rev="0" advAuto="0" spid="5709" grpId="11"/>
      <p:bldP build="whole" bldLvl="1" animBg="1" rev="0" advAuto="0" spid="5716" grpId="1"/>
      <p:bldP build="whole" bldLvl="1" animBg="1" rev="0" advAuto="0" spid="5734" grpId="16"/>
      <p:bldP build="whole" bldLvl="1" animBg="1" rev="0" advAuto="0" spid="5708" grpId="10"/>
      <p:bldP build="whole" bldLvl="1" animBg="1" rev="0" advAuto="0" spid="5745" grpId="20"/>
      <p:bldP build="whole" bldLvl="1" animBg="1" rev="0" advAuto="0" spid="5742" grpId="9"/>
      <p:bldP build="whole" bldLvl="1" animBg="1" rev="0" advAuto="0" spid="5733" grpId="15"/>
    </p:bldLst>
  </p:timing>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4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748"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5758" name="Group 19"/>
          <p:cNvGrpSpPr/>
          <p:nvPr/>
        </p:nvGrpSpPr>
        <p:grpSpPr>
          <a:xfrm>
            <a:off x="7262893" y="4397454"/>
            <a:ext cx="1816947" cy="2471031"/>
            <a:chOff x="0" y="-39"/>
            <a:chExt cx="1816946" cy="2471029"/>
          </a:xfrm>
        </p:grpSpPr>
        <p:sp>
          <p:nvSpPr>
            <p:cNvPr id="5749" name="Shape 6"/>
            <p:cNvSpPr/>
            <p:nvPr/>
          </p:nvSpPr>
          <p:spPr>
            <a:xfrm>
              <a:off x="716551" y="2032594"/>
              <a:ext cx="391426" cy="4383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40" y="193"/>
                  </a:moveTo>
                  <a:lnTo>
                    <a:pt x="0" y="21600"/>
                  </a:lnTo>
                  <a:lnTo>
                    <a:pt x="21600" y="21021"/>
                  </a:lnTo>
                  <a:lnTo>
                    <a:pt x="16848" y="0"/>
                  </a:lnTo>
                  <a:cubicBezTo>
                    <a:pt x="16848" y="0"/>
                    <a:pt x="3240" y="193"/>
                    <a:pt x="3240" y="193"/>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50" name="Shape 7"/>
            <p:cNvSpPr/>
            <p:nvPr/>
          </p:nvSpPr>
          <p:spPr>
            <a:xfrm>
              <a:off x="904557" y="2032594"/>
              <a:ext cx="202147" cy="432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398" y="0"/>
                  </a:moveTo>
                  <a:lnTo>
                    <a:pt x="490" y="88"/>
                  </a:lnTo>
                  <a:lnTo>
                    <a:pt x="0" y="21600"/>
                  </a:lnTo>
                  <a:lnTo>
                    <a:pt x="21600" y="21297"/>
                  </a:lnTo>
                  <a:cubicBezTo>
                    <a:pt x="21600" y="21297"/>
                    <a:pt x="12398" y="0"/>
                    <a:pt x="12398"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51" name="Shape 8"/>
            <p:cNvSpPr/>
            <p:nvPr/>
          </p:nvSpPr>
          <p:spPr>
            <a:xfrm>
              <a:off x="0" y="1260126"/>
              <a:ext cx="1816215" cy="877105"/>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52" name="Shape 8"/>
            <p:cNvSpPr/>
            <p:nvPr/>
          </p:nvSpPr>
          <p:spPr>
            <a:xfrm>
              <a:off x="0" y="1209624"/>
              <a:ext cx="1816215" cy="877105"/>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53" name="Shape 9"/>
            <p:cNvSpPr/>
            <p:nvPr/>
          </p:nvSpPr>
          <p:spPr>
            <a:xfrm>
              <a:off x="266046" y="694124"/>
              <a:ext cx="1286161" cy="621125"/>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54" name="Shape 9"/>
            <p:cNvSpPr/>
            <p:nvPr/>
          </p:nvSpPr>
          <p:spPr>
            <a:xfrm>
              <a:off x="266046" y="656247"/>
              <a:ext cx="1286161" cy="621126"/>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55" name="Shape 10"/>
            <p:cNvSpPr/>
            <p:nvPr/>
          </p:nvSpPr>
          <p:spPr>
            <a:xfrm>
              <a:off x="475336" y="50504"/>
              <a:ext cx="864687" cy="701169"/>
            </a:xfrm>
            <a:custGeom>
              <a:avLst/>
              <a:gdLst/>
              <a:ahLst/>
              <a:cxnLst>
                <a:cxn ang="0">
                  <a:pos x="wd2" y="hd2"/>
                </a:cxn>
                <a:cxn ang="5400000">
                  <a:pos x="wd2" y="hd2"/>
                </a:cxn>
                <a:cxn ang="10800000">
                  <a:pos x="wd2" y="hd2"/>
                </a:cxn>
                <a:cxn ang="16200000">
                  <a:pos x="wd2" y="hd2"/>
                </a:cxn>
              </a:cxnLst>
              <a:rect l="0" t="0" r="r" b="b"/>
              <a:pathLst>
                <a:path w="21600" h="19664" fill="norm" stroke="1" extrusionOk="0">
                  <a:moveTo>
                    <a:pt x="9692" y="1439"/>
                  </a:moveTo>
                  <a:cubicBezTo>
                    <a:pt x="7867" y="6269"/>
                    <a:pt x="3369" y="14100"/>
                    <a:pt x="0" y="17011"/>
                  </a:cubicBezTo>
                  <a:cubicBezTo>
                    <a:pt x="5555" y="20252"/>
                    <a:pt x="15362" y="20844"/>
                    <a:pt x="21600" y="16977"/>
                  </a:cubicBezTo>
                  <a:cubicBezTo>
                    <a:pt x="21600" y="16977"/>
                    <a:pt x="14581" y="8319"/>
                    <a:pt x="12104" y="1586"/>
                  </a:cubicBezTo>
                  <a:cubicBezTo>
                    <a:pt x="11256" y="-756"/>
                    <a:pt x="10279" y="-244"/>
                    <a:pt x="9692" y="1439"/>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56" name="Shape 10"/>
            <p:cNvSpPr/>
            <p:nvPr/>
          </p:nvSpPr>
          <p:spPr>
            <a:xfrm>
              <a:off x="475336" y="1"/>
              <a:ext cx="864687" cy="701169"/>
            </a:xfrm>
            <a:custGeom>
              <a:avLst/>
              <a:gdLst/>
              <a:ahLst/>
              <a:cxnLst>
                <a:cxn ang="0">
                  <a:pos x="wd2" y="hd2"/>
                </a:cxn>
                <a:cxn ang="5400000">
                  <a:pos x="wd2" y="hd2"/>
                </a:cxn>
                <a:cxn ang="10800000">
                  <a:pos x="wd2" y="hd2"/>
                </a:cxn>
                <a:cxn ang="16200000">
                  <a:pos x="wd2" y="hd2"/>
                </a:cxn>
              </a:cxnLst>
              <a:rect l="0" t="0" r="r" b="b"/>
              <a:pathLst>
                <a:path w="21600" h="19664" fill="norm" stroke="1" extrusionOk="0">
                  <a:moveTo>
                    <a:pt x="9692" y="1439"/>
                  </a:moveTo>
                  <a:cubicBezTo>
                    <a:pt x="7867" y="6269"/>
                    <a:pt x="3369" y="14100"/>
                    <a:pt x="0" y="17011"/>
                  </a:cubicBezTo>
                  <a:cubicBezTo>
                    <a:pt x="5555" y="20252"/>
                    <a:pt x="15362" y="20844"/>
                    <a:pt x="21600" y="16977"/>
                  </a:cubicBezTo>
                  <a:cubicBezTo>
                    <a:pt x="21600" y="16977"/>
                    <a:pt x="14581" y="8319"/>
                    <a:pt x="12104" y="1586"/>
                  </a:cubicBezTo>
                  <a:cubicBezTo>
                    <a:pt x="11256" y="-756"/>
                    <a:pt x="10279" y="-244"/>
                    <a:pt x="9692" y="1439"/>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57" name="Shape 11"/>
            <p:cNvSpPr/>
            <p:nvPr/>
          </p:nvSpPr>
          <p:spPr>
            <a:xfrm>
              <a:off x="901010" y="-40"/>
              <a:ext cx="915937" cy="2089450"/>
            </a:xfrm>
            <a:custGeom>
              <a:avLst/>
              <a:gdLst/>
              <a:ahLst/>
              <a:cxnLst>
                <a:cxn ang="0">
                  <a:pos x="wd2" y="hd2"/>
                </a:cxn>
                <a:cxn ang="5400000">
                  <a:pos x="wd2" y="hd2"/>
                </a:cxn>
                <a:cxn ang="10800000">
                  <a:pos x="wd2" y="hd2"/>
                </a:cxn>
                <a:cxn ang="16200000">
                  <a:pos x="wd2" y="hd2"/>
                </a:cxn>
              </a:cxnLst>
              <a:rect l="0" t="0" r="r" b="b"/>
              <a:pathLst>
                <a:path w="21600" h="21506" fill="norm" stroke="1" extrusionOk="0">
                  <a:moveTo>
                    <a:pt x="10186" y="12620"/>
                  </a:moveTo>
                  <a:cubicBezTo>
                    <a:pt x="12027" y="12392"/>
                    <a:pt x="13771" y="12092"/>
                    <a:pt x="15350" y="11711"/>
                  </a:cubicBezTo>
                  <a:cubicBezTo>
                    <a:pt x="15350" y="11711"/>
                    <a:pt x="9847" y="9308"/>
                    <a:pt x="7180" y="6805"/>
                  </a:cubicBezTo>
                  <a:cubicBezTo>
                    <a:pt x="8317" y="6656"/>
                    <a:pt x="9397" y="6466"/>
                    <a:pt x="10380" y="6229"/>
                  </a:cubicBezTo>
                  <a:cubicBezTo>
                    <a:pt x="10380" y="6229"/>
                    <a:pt x="3754" y="3051"/>
                    <a:pt x="1415" y="580"/>
                  </a:cubicBezTo>
                  <a:cubicBezTo>
                    <a:pt x="953" y="83"/>
                    <a:pt x="450" y="-62"/>
                    <a:pt x="0" y="22"/>
                  </a:cubicBezTo>
                  <a:lnTo>
                    <a:pt x="0" y="21504"/>
                  </a:lnTo>
                  <a:cubicBezTo>
                    <a:pt x="7681" y="21538"/>
                    <a:pt x="15501" y="20905"/>
                    <a:pt x="21600" y="19435"/>
                  </a:cubicBezTo>
                  <a:cubicBezTo>
                    <a:pt x="21600" y="19435"/>
                    <a:pt x="13994" y="16114"/>
                    <a:pt x="10186" y="12620"/>
                  </a:cubicBezTo>
                  <a:close/>
                </a:path>
              </a:pathLst>
            </a:custGeom>
            <a:solidFill>
              <a:srgbClr val="1E5F5A">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768" name="Group 18"/>
          <p:cNvGrpSpPr/>
          <p:nvPr/>
        </p:nvGrpSpPr>
        <p:grpSpPr>
          <a:xfrm>
            <a:off x="4159680" y="1701396"/>
            <a:ext cx="3817689" cy="5192019"/>
            <a:chOff x="0" y="-81"/>
            <a:chExt cx="3817687" cy="5192018"/>
          </a:xfrm>
        </p:grpSpPr>
        <p:sp>
          <p:nvSpPr>
            <p:cNvPr id="5759" name="Shape 6"/>
            <p:cNvSpPr/>
            <p:nvPr/>
          </p:nvSpPr>
          <p:spPr>
            <a:xfrm>
              <a:off x="1505586" y="4270797"/>
              <a:ext cx="822447" cy="9211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40" y="193"/>
                  </a:moveTo>
                  <a:lnTo>
                    <a:pt x="0" y="21600"/>
                  </a:lnTo>
                  <a:lnTo>
                    <a:pt x="21600" y="21021"/>
                  </a:lnTo>
                  <a:lnTo>
                    <a:pt x="16848" y="0"/>
                  </a:lnTo>
                  <a:cubicBezTo>
                    <a:pt x="16848" y="0"/>
                    <a:pt x="3240" y="193"/>
                    <a:pt x="3240" y="193"/>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60" name="Shape 7"/>
            <p:cNvSpPr/>
            <p:nvPr/>
          </p:nvSpPr>
          <p:spPr>
            <a:xfrm>
              <a:off x="1900615" y="4270797"/>
              <a:ext cx="424742" cy="909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398" y="0"/>
                  </a:moveTo>
                  <a:lnTo>
                    <a:pt x="490" y="88"/>
                  </a:lnTo>
                  <a:lnTo>
                    <a:pt x="0" y="21600"/>
                  </a:lnTo>
                  <a:lnTo>
                    <a:pt x="21600" y="21297"/>
                  </a:lnTo>
                  <a:cubicBezTo>
                    <a:pt x="21600" y="21297"/>
                    <a:pt x="12398" y="0"/>
                    <a:pt x="12398"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61" name="Shape 8"/>
            <p:cNvSpPr/>
            <p:nvPr/>
          </p:nvSpPr>
          <p:spPr>
            <a:xfrm>
              <a:off x="-1" y="2647723"/>
              <a:ext cx="3816151" cy="1842933"/>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62" name="Shape 8"/>
            <p:cNvSpPr/>
            <p:nvPr/>
          </p:nvSpPr>
          <p:spPr>
            <a:xfrm>
              <a:off x="-1" y="2541609"/>
              <a:ext cx="3816151" cy="1842933"/>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63" name="Shape 9"/>
            <p:cNvSpPr/>
            <p:nvPr/>
          </p:nvSpPr>
          <p:spPr>
            <a:xfrm>
              <a:off x="559005" y="1458462"/>
              <a:ext cx="2702424" cy="1305081"/>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64" name="Shape 9"/>
            <p:cNvSpPr/>
            <p:nvPr/>
          </p:nvSpPr>
          <p:spPr>
            <a:xfrm>
              <a:off x="559005" y="1378878"/>
              <a:ext cx="2702424" cy="1305081"/>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65" name="Shape 10"/>
            <p:cNvSpPr/>
            <p:nvPr/>
          </p:nvSpPr>
          <p:spPr>
            <a:xfrm>
              <a:off x="998755" y="106117"/>
              <a:ext cx="1816842" cy="1473264"/>
            </a:xfrm>
            <a:custGeom>
              <a:avLst/>
              <a:gdLst/>
              <a:ahLst/>
              <a:cxnLst>
                <a:cxn ang="0">
                  <a:pos x="wd2" y="hd2"/>
                </a:cxn>
                <a:cxn ang="5400000">
                  <a:pos x="wd2" y="hd2"/>
                </a:cxn>
                <a:cxn ang="10800000">
                  <a:pos x="wd2" y="hd2"/>
                </a:cxn>
                <a:cxn ang="16200000">
                  <a:pos x="wd2" y="hd2"/>
                </a:cxn>
              </a:cxnLst>
              <a:rect l="0" t="0" r="r" b="b"/>
              <a:pathLst>
                <a:path w="21600" h="19664" fill="norm" stroke="1" extrusionOk="0">
                  <a:moveTo>
                    <a:pt x="9692" y="1439"/>
                  </a:moveTo>
                  <a:cubicBezTo>
                    <a:pt x="7867" y="6269"/>
                    <a:pt x="3369" y="14100"/>
                    <a:pt x="0" y="17011"/>
                  </a:cubicBezTo>
                  <a:cubicBezTo>
                    <a:pt x="5555" y="20252"/>
                    <a:pt x="15362" y="20844"/>
                    <a:pt x="21600" y="16977"/>
                  </a:cubicBezTo>
                  <a:cubicBezTo>
                    <a:pt x="21600" y="16977"/>
                    <a:pt x="14581" y="8319"/>
                    <a:pt x="12104" y="1586"/>
                  </a:cubicBezTo>
                  <a:cubicBezTo>
                    <a:pt x="11256" y="-756"/>
                    <a:pt x="10279" y="-244"/>
                    <a:pt x="9692" y="1439"/>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66" name="Shape 10"/>
            <p:cNvSpPr/>
            <p:nvPr/>
          </p:nvSpPr>
          <p:spPr>
            <a:xfrm>
              <a:off x="998755" y="3"/>
              <a:ext cx="1816842" cy="1473264"/>
            </a:xfrm>
            <a:custGeom>
              <a:avLst/>
              <a:gdLst/>
              <a:ahLst/>
              <a:cxnLst>
                <a:cxn ang="0">
                  <a:pos x="wd2" y="hd2"/>
                </a:cxn>
                <a:cxn ang="5400000">
                  <a:pos x="wd2" y="hd2"/>
                </a:cxn>
                <a:cxn ang="10800000">
                  <a:pos x="wd2" y="hd2"/>
                </a:cxn>
                <a:cxn ang="16200000">
                  <a:pos x="wd2" y="hd2"/>
                </a:cxn>
              </a:cxnLst>
              <a:rect l="0" t="0" r="r" b="b"/>
              <a:pathLst>
                <a:path w="21600" h="19664" fill="norm" stroke="1" extrusionOk="0">
                  <a:moveTo>
                    <a:pt x="9692" y="1439"/>
                  </a:moveTo>
                  <a:cubicBezTo>
                    <a:pt x="7867" y="6269"/>
                    <a:pt x="3369" y="14100"/>
                    <a:pt x="0" y="17011"/>
                  </a:cubicBezTo>
                  <a:cubicBezTo>
                    <a:pt x="5555" y="20252"/>
                    <a:pt x="15362" y="20844"/>
                    <a:pt x="21600" y="16977"/>
                  </a:cubicBezTo>
                  <a:cubicBezTo>
                    <a:pt x="21600" y="16977"/>
                    <a:pt x="14581" y="8319"/>
                    <a:pt x="12104" y="1586"/>
                  </a:cubicBezTo>
                  <a:cubicBezTo>
                    <a:pt x="11256" y="-756"/>
                    <a:pt x="10279" y="-244"/>
                    <a:pt x="9692" y="1439"/>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67" name="Shape 11"/>
            <p:cNvSpPr/>
            <p:nvPr/>
          </p:nvSpPr>
          <p:spPr>
            <a:xfrm>
              <a:off x="1893162" y="-82"/>
              <a:ext cx="1924526" cy="4390256"/>
            </a:xfrm>
            <a:custGeom>
              <a:avLst/>
              <a:gdLst/>
              <a:ahLst/>
              <a:cxnLst>
                <a:cxn ang="0">
                  <a:pos x="wd2" y="hd2"/>
                </a:cxn>
                <a:cxn ang="5400000">
                  <a:pos x="wd2" y="hd2"/>
                </a:cxn>
                <a:cxn ang="10800000">
                  <a:pos x="wd2" y="hd2"/>
                </a:cxn>
                <a:cxn ang="16200000">
                  <a:pos x="wd2" y="hd2"/>
                </a:cxn>
              </a:cxnLst>
              <a:rect l="0" t="0" r="r" b="b"/>
              <a:pathLst>
                <a:path w="21600" h="21506" fill="norm" stroke="1" extrusionOk="0">
                  <a:moveTo>
                    <a:pt x="10186" y="12620"/>
                  </a:moveTo>
                  <a:cubicBezTo>
                    <a:pt x="12027" y="12392"/>
                    <a:pt x="13771" y="12092"/>
                    <a:pt x="15350" y="11711"/>
                  </a:cubicBezTo>
                  <a:cubicBezTo>
                    <a:pt x="15350" y="11711"/>
                    <a:pt x="9847" y="9308"/>
                    <a:pt x="7180" y="6805"/>
                  </a:cubicBezTo>
                  <a:cubicBezTo>
                    <a:pt x="8317" y="6656"/>
                    <a:pt x="9397" y="6466"/>
                    <a:pt x="10380" y="6229"/>
                  </a:cubicBezTo>
                  <a:cubicBezTo>
                    <a:pt x="10380" y="6229"/>
                    <a:pt x="3754" y="3051"/>
                    <a:pt x="1415" y="580"/>
                  </a:cubicBezTo>
                  <a:cubicBezTo>
                    <a:pt x="953" y="83"/>
                    <a:pt x="450" y="-62"/>
                    <a:pt x="0" y="22"/>
                  </a:cubicBezTo>
                  <a:lnTo>
                    <a:pt x="0" y="21504"/>
                  </a:lnTo>
                  <a:cubicBezTo>
                    <a:pt x="7681" y="21538"/>
                    <a:pt x="15501" y="20905"/>
                    <a:pt x="21600" y="19435"/>
                  </a:cubicBezTo>
                  <a:cubicBezTo>
                    <a:pt x="21600" y="19435"/>
                    <a:pt x="13994" y="16114"/>
                    <a:pt x="10186" y="12620"/>
                  </a:cubicBezTo>
                  <a:close/>
                </a:path>
              </a:pathLst>
            </a:custGeom>
            <a:solidFill>
              <a:srgbClr val="010101">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778" name="Group 29"/>
          <p:cNvGrpSpPr/>
          <p:nvPr/>
        </p:nvGrpSpPr>
        <p:grpSpPr>
          <a:xfrm>
            <a:off x="4394322" y="5287979"/>
            <a:ext cx="1162144" cy="1580505"/>
            <a:chOff x="0" y="-24"/>
            <a:chExt cx="1162143" cy="1580504"/>
          </a:xfrm>
        </p:grpSpPr>
        <p:sp>
          <p:nvSpPr>
            <p:cNvPr id="5769" name="Shape 6"/>
            <p:cNvSpPr/>
            <p:nvPr/>
          </p:nvSpPr>
          <p:spPr>
            <a:xfrm>
              <a:off x="458315" y="1300075"/>
              <a:ext cx="250362" cy="2804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40" y="193"/>
                  </a:moveTo>
                  <a:lnTo>
                    <a:pt x="0" y="21600"/>
                  </a:lnTo>
                  <a:lnTo>
                    <a:pt x="21600" y="21021"/>
                  </a:lnTo>
                  <a:lnTo>
                    <a:pt x="16848" y="0"/>
                  </a:lnTo>
                  <a:cubicBezTo>
                    <a:pt x="16848" y="0"/>
                    <a:pt x="3240" y="193"/>
                    <a:pt x="3240" y="193"/>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70" name="Shape 7"/>
            <p:cNvSpPr/>
            <p:nvPr/>
          </p:nvSpPr>
          <p:spPr>
            <a:xfrm>
              <a:off x="578566" y="1300075"/>
              <a:ext cx="129297" cy="2767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398" y="0"/>
                  </a:moveTo>
                  <a:lnTo>
                    <a:pt x="490" y="88"/>
                  </a:lnTo>
                  <a:lnTo>
                    <a:pt x="0" y="21600"/>
                  </a:lnTo>
                  <a:lnTo>
                    <a:pt x="21600" y="21297"/>
                  </a:lnTo>
                  <a:cubicBezTo>
                    <a:pt x="21600" y="21297"/>
                    <a:pt x="12398" y="0"/>
                    <a:pt x="12398"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71" name="Shape 8"/>
            <p:cNvSpPr/>
            <p:nvPr/>
          </p:nvSpPr>
          <p:spPr>
            <a:xfrm>
              <a:off x="-1" y="805994"/>
              <a:ext cx="1161676" cy="561009"/>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72" name="Shape 8"/>
            <p:cNvSpPr/>
            <p:nvPr/>
          </p:nvSpPr>
          <p:spPr>
            <a:xfrm>
              <a:off x="-1" y="773692"/>
              <a:ext cx="1161676" cy="561009"/>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73" name="Shape 9"/>
            <p:cNvSpPr/>
            <p:nvPr/>
          </p:nvSpPr>
          <p:spPr>
            <a:xfrm>
              <a:off x="170166" y="443971"/>
              <a:ext cx="822647" cy="397281"/>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74" name="Shape 9"/>
            <p:cNvSpPr/>
            <p:nvPr/>
          </p:nvSpPr>
          <p:spPr>
            <a:xfrm>
              <a:off x="170166" y="419744"/>
              <a:ext cx="822647" cy="397281"/>
            </a:xfrm>
            <a:custGeom>
              <a:avLst/>
              <a:gdLst/>
              <a:ahLst/>
              <a:cxnLst>
                <a:cxn ang="0">
                  <a:pos x="wd2" y="hd2"/>
                </a:cxn>
                <a:cxn ang="5400000">
                  <a:pos x="wd2" y="hd2"/>
                </a:cxn>
                <a:cxn ang="10800000">
                  <a:pos x="wd2" y="hd2"/>
                </a:cxn>
                <a:cxn ang="16200000">
                  <a:pos x="wd2" y="hd2"/>
                </a:cxn>
              </a:cxnLst>
              <a:rect l="0" t="0" r="r" b="b"/>
              <a:pathLst>
                <a:path w="21600" h="19622" fill="norm" stroke="1" extrusionOk="0">
                  <a:moveTo>
                    <a:pt x="0" y="15178"/>
                  </a:moveTo>
                  <a:cubicBezTo>
                    <a:pt x="5555" y="20608"/>
                    <a:pt x="15362" y="21600"/>
                    <a:pt x="21600" y="15120"/>
                  </a:cubicBezTo>
                  <a:cubicBezTo>
                    <a:pt x="21600" y="15120"/>
                    <a:pt x="17659" y="7706"/>
                    <a:pt x="15766" y="0"/>
                  </a:cubicBezTo>
                  <a:lnTo>
                    <a:pt x="6300" y="0"/>
                  </a:lnTo>
                  <a:cubicBezTo>
                    <a:pt x="5276" y="4145"/>
                    <a:pt x="2824" y="10450"/>
                    <a:pt x="0" y="15178"/>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75" name="Shape 10"/>
            <p:cNvSpPr/>
            <p:nvPr/>
          </p:nvSpPr>
          <p:spPr>
            <a:xfrm>
              <a:off x="304031" y="32303"/>
              <a:ext cx="553066" cy="448477"/>
            </a:xfrm>
            <a:custGeom>
              <a:avLst/>
              <a:gdLst/>
              <a:ahLst/>
              <a:cxnLst>
                <a:cxn ang="0">
                  <a:pos x="wd2" y="hd2"/>
                </a:cxn>
                <a:cxn ang="5400000">
                  <a:pos x="wd2" y="hd2"/>
                </a:cxn>
                <a:cxn ang="10800000">
                  <a:pos x="wd2" y="hd2"/>
                </a:cxn>
                <a:cxn ang="16200000">
                  <a:pos x="wd2" y="hd2"/>
                </a:cxn>
              </a:cxnLst>
              <a:rect l="0" t="0" r="r" b="b"/>
              <a:pathLst>
                <a:path w="21600" h="19664" fill="norm" stroke="1" extrusionOk="0">
                  <a:moveTo>
                    <a:pt x="9692" y="1439"/>
                  </a:moveTo>
                  <a:cubicBezTo>
                    <a:pt x="7867" y="6269"/>
                    <a:pt x="3369" y="14100"/>
                    <a:pt x="0" y="17011"/>
                  </a:cubicBezTo>
                  <a:cubicBezTo>
                    <a:pt x="5555" y="20252"/>
                    <a:pt x="15362" y="20844"/>
                    <a:pt x="21600" y="16977"/>
                  </a:cubicBezTo>
                  <a:cubicBezTo>
                    <a:pt x="21600" y="16977"/>
                    <a:pt x="14581" y="8319"/>
                    <a:pt x="12104" y="1586"/>
                  </a:cubicBezTo>
                  <a:cubicBezTo>
                    <a:pt x="11256" y="-756"/>
                    <a:pt x="10279" y="-244"/>
                    <a:pt x="9692" y="1439"/>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76" name="Shape 10"/>
            <p:cNvSpPr/>
            <p:nvPr/>
          </p:nvSpPr>
          <p:spPr>
            <a:xfrm>
              <a:off x="304031" y="0"/>
              <a:ext cx="553066" cy="448478"/>
            </a:xfrm>
            <a:custGeom>
              <a:avLst/>
              <a:gdLst/>
              <a:ahLst/>
              <a:cxnLst>
                <a:cxn ang="0">
                  <a:pos x="wd2" y="hd2"/>
                </a:cxn>
                <a:cxn ang="5400000">
                  <a:pos x="wd2" y="hd2"/>
                </a:cxn>
                <a:cxn ang="10800000">
                  <a:pos x="wd2" y="hd2"/>
                </a:cxn>
                <a:cxn ang="16200000">
                  <a:pos x="wd2" y="hd2"/>
                </a:cxn>
              </a:cxnLst>
              <a:rect l="0" t="0" r="r" b="b"/>
              <a:pathLst>
                <a:path w="21600" h="19664" fill="norm" stroke="1" extrusionOk="0">
                  <a:moveTo>
                    <a:pt x="9692" y="1439"/>
                  </a:moveTo>
                  <a:cubicBezTo>
                    <a:pt x="7867" y="6269"/>
                    <a:pt x="3369" y="14100"/>
                    <a:pt x="0" y="17011"/>
                  </a:cubicBezTo>
                  <a:cubicBezTo>
                    <a:pt x="5555" y="20252"/>
                    <a:pt x="15362" y="20844"/>
                    <a:pt x="21600" y="16977"/>
                  </a:cubicBezTo>
                  <a:cubicBezTo>
                    <a:pt x="21600" y="16977"/>
                    <a:pt x="14581" y="8319"/>
                    <a:pt x="12104" y="1586"/>
                  </a:cubicBezTo>
                  <a:cubicBezTo>
                    <a:pt x="11256" y="-756"/>
                    <a:pt x="10279" y="-244"/>
                    <a:pt x="9692" y="1439"/>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77" name="Shape 11"/>
            <p:cNvSpPr/>
            <p:nvPr/>
          </p:nvSpPr>
          <p:spPr>
            <a:xfrm>
              <a:off x="576298" y="-25"/>
              <a:ext cx="585846" cy="1336440"/>
            </a:xfrm>
            <a:custGeom>
              <a:avLst/>
              <a:gdLst/>
              <a:ahLst/>
              <a:cxnLst>
                <a:cxn ang="0">
                  <a:pos x="wd2" y="hd2"/>
                </a:cxn>
                <a:cxn ang="5400000">
                  <a:pos x="wd2" y="hd2"/>
                </a:cxn>
                <a:cxn ang="10800000">
                  <a:pos x="wd2" y="hd2"/>
                </a:cxn>
                <a:cxn ang="16200000">
                  <a:pos x="wd2" y="hd2"/>
                </a:cxn>
              </a:cxnLst>
              <a:rect l="0" t="0" r="r" b="b"/>
              <a:pathLst>
                <a:path w="21600" h="21506" fill="norm" stroke="1" extrusionOk="0">
                  <a:moveTo>
                    <a:pt x="10186" y="12620"/>
                  </a:moveTo>
                  <a:cubicBezTo>
                    <a:pt x="12027" y="12392"/>
                    <a:pt x="13771" y="12092"/>
                    <a:pt x="15350" y="11711"/>
                  </a:cubicBezTo>
                  <a:cubicBezTo>
                    <a:pt x="15350" y="11711"/>
                    <a:pt x="9847" y="9308"/>
                    <a:pt x="7180" y="6805"/>
                  </a:cubicBezTo>
                  <a:cubicBezTo>
                    <a:pt x="8317" y="6656"/>
                    <a:pt x="9397" y="6466"/>
                    <a:pt x="10380" y="6229"/>
                  </a:cubicBezTo>
                  <a:cubicBezTo>
                    <a:pt x="10380" y="6229"/>
                    <a:pt x="3754" y="3051"/>
                    <a:pt x="1415" y="580"/>
                  </a:cubicBezTo>
                  <a:cubicBezTo>
                    <a:pt x="953" y="83"/>
                    <a:pt x="450" y="-62"/>
                    <a:pt x="0" y="22"/>
                  </a:cubicBezTo>
                  <a:lnTo>
                    <a:pt x="0" y="21504"/>
                  </a:lnTo>
                  <a:cubicBezTo>
                    <a:pt x="7681" y="21538"/>
                    <a:pt x="15501" y="20905"/>
                    <a:pt x="21600" y="19435"/>
                  </a:cubicBezTo>
                  <a:cubicBezTo>
                    <a:pt x="21600" y="19435"/>
                    <a:pt x="13994" y="16114"/>
                    <a:pt x="10186" y="12620"/>
                  </a:cubicBezTo>
                  <a:close/>
                </a:path>
              </a:pathLst>
            </a:custGeom>
            <a:solidFill>
              <a:srgbClr val="1E5F5A">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783" name="Group 45"/>
          <p:cNvGrpSpPr/>
          <p:nvPr/>
        </p:nvGrpSpPr>
        <p:grpSpPr>
          <a:xfrm>
            <a:off x="8902686" y="3481106"/>
            <a:ext cx="826785" cy="1728807"/>
            <a:chOff x="0" y="0"/>
            <a:chExt cx="826784" cy="1728805"/>
          </a:xfrm>
        </p:grpSpPr>
        <p:sp>
          <p:nvSpPr>
            <p:cNvPr id="5779" name="Shape 14"/>
            <p:cNvSpPr/>
            <p:nvPr/>
          </p:nvSpPr>
          <p:spPr>
            <a:xfrm>
              <a:off x="0" y="0"/>
              <a:ext cx="826784" cy="9377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632" y="10413"/>
                  </a:moveTo>
                  <a:lnTo>
                    <a:pt x="21600" y="0"/>
                  </a:lnTo>
                  <a:lnTo>
                    <a:pt x="12712" y="8802"/>
                  </a:lnTo>
                  <a:lnTo>
                    <a:pt x="0" y="10215"/>
                  </a:lnTo>
                  <a:lnTo>
                    <a:pt x="13090" y="12600"/>
                  </a:lnTo>
                  <a:lnTo>
                    <a:pt x="20834" y="21600"/>
                  </a:lnTo>
                  <a:cubicBezTo>
                    <a:pt x="20834" y="21600"/>
                    <a:pt x="16632" y="10413"/>
                    <a:pt x="16632" y="10413"/>
                  </a:cubicBez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80" name="Freeform 40"/>
            <p:cNvSpPr/>
            <p:nvPr/>
          </p:nvSpPr>
          <p:spPr>
            <a:xfrm>
              <a:off x="529824" y="4609"/>
              <a:ext cx="296961" cy="1724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7933" y="5596"/>
                  </a:lnTo>
                  <a:lnTo>
                    <a:pt x="19634" y="11680"/>
                  </a:lnTo>
                  <a:lnTo>
                    <a:pt x="18949" y="11524"/>
                  </a:lnTo>
                  <a:lnTo>
                    <a:pt x="6912" y="7418"/>
                  </a:lnTo>
                  <a:lnTo>
                    <a:pt x="5764" y="7026"/>
                  </a:lnTo>
                  <a:lnTo>
                    <a:pt x="5764" y="20170"/>
                  </a:lnTo>
                  <a:cubicBezTo>
                    <a:pt x="11013" y="20400"/>
                    <a:pt x="14718" y="20953"/>
                    <a:pt x="14718" y="21600"/>
                  </a:cubicBezTo>
                  <a:lnTo>
                    <a:pt x="3065" y="21600"/>
                  </a:lnTo>
                  <a:cubicBezTo>
                    <a:pt x="2752" y="20800"/>
                    <a:pt x="0" y="20170"/>
                    <a:pt x="0" y="20170"/>
                  </a:cubicBezTo>
                  <a:lnTo>
                    <a:pt x="0" y="6411"/>
                  </a:lnTo>
                  <a:lnTo>
                    <a:pt x="180" y="5798"/>
                  </a:lnTo>
                  <a:lnTo>
                    <a:pt x="319" y="5661"/>
                  </a:lnTo>
                  <a:lnTo>
                    <a:pt x="1341" y="5518"/>
                  </a:lnTo>
                  <a:lnTo>
                    <a:pt x="21600" y="0"/>
                  </a:ln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81" name="Shape 16"/>
            <p:cNvSpPr/>
            <p:nvPr/>
          </p:nvSpPr>
          <p:spPr>
            <a:xfrm>
              <a:off x="484094" y="424157"/>
              <a:ext cx="92206" cy="92206"/>
            </a:xfrm>
            <a:custGeom>
              <a:avLst/>
              <a:gdLst/>
              <a:ahLst/>
              <a:cxnLst>
                <a:cxn ang="0">
                  <a:pos x="wd2" y="hd2"/>
                </a:cxn>
                <a:cxn ang="5400000">
                  <a:pos x="wd2" y="hd2"/>
                </a:cxn>
                <a:cxn ang="10800000">
                  <a:pos x="wd2" y="hd2"/>
                </a:cxn>
                <a:cxn ang="16200000">
                  <a:pos x="wd2" y="hd2"/>
                </a:cxn>
              </a:cxnLst>
              <a:rect l="0" t="0" r="r" b="b"/>
              <a:pathLst>
                <a:path w="18917" h="18917" fill="norm" stroke="1" extrusionOk="0">
                  <a:moveTo>
                    <a:pt x="17838" y="5077"/>
                  </a:moveTo>
                  <a:cubicBezTo>
                    <a:pt x="20258" y="9705"/>
                    <a:pt x="18468" y="15418"/>
                    <a:pt x="13839" y="17838"/>
                  </a:cubicBezTo>
                  <a:cubicBezTo>
                    <a:pt x="9211" y="20258"/>
                    <a:pt x="3498" y="18468"/>
                    <a:pt x="1078" y="13839"/>
                  </a:cubicBezTo>
                  <a:cubicBezTo>
                    <a:pt x="-1342" y="9211"/>
                    <a:pt x="448" y="3498"/>
                    <a:pt x="5077" y="1078"/>
                  </a:cubicBezTo>
                  <a:cubicBezTo>
                    <a:pt x="9705" y="-1342"/>
                    <a:pt x="15419" y="448"/>
                    <a:pt x="17838" y="5077"/>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82" name="Freeform 42"/>
            <p:cNvSpPr/>
            <p:nvPr/>
          </p:nvSpPr>
          <p:spPr>
            <a:xfrm>
              <a:off x="331951" y="560566"/>
              <a:ext cx="394702" cy="11682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37" y="0"/>
                  </a:moveTo>
                  <a:lnTo>
                    <a:pt x="9254" y="176"/>
                  </a:lnTo>
                  <a:lnTo>
                    <a:pt x="14863" y="2674"/>
                  </a:lnTo>
                  <a:lnTo>
                    <a:pt x="14863" y="19529"/>
                  </a:lnTo>
                  <a:cubicBezTo>
                    <a:pt x="18813" y="19862"/>
                    <a:pt x="21600" y="20663"/>
                    <a:pt x="21600" y="21600"/>
                  </a:cubicBezTo>
                  <a:lnTo>
                    <a:pt x="0" y="21600"/>
                  </a:lnTo>
                  <a:cubicBezTo>
                    <a:pt x="0" y="20663"/>
                    <a:pt x="2787" y="19862"/>
                    <a:pt x="6737" y="19529"/>
                  </a:cubicBezTo>
                  <a:lnTo>
                    <a:pt x="6737" y="0"/>
                  </a:ln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788" name="Group 46"/>
          <p:cNvGrpSpPr/>
          <p:nvPr/>
        </p:nvGrpSpPr>
        <p:grpSpPr>
          <a:xfrm>
            <a:off x="10073530" y="3872989"/>
            <a:ext cx="459433" cy="960674"/>
            <a:chOff x="0" y="0"/>
            <a:chExt cx="459431" cy="960673"/>
          </a:xfrm>
        </p:grpSpPr>
        <p:sp>
          <p:nvSpPr>
            <p:cNvPr id="5784" name="Shape 14"/>
            <p:cNvSpPr/>
            <p:nvPr/>
          </p:nvSpPr>
          <p:spPr>
            <a:xfrm>
              <a:off x="-1" y="-1"/>
              <a:ext cx="459433" cy="5211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632" y="10413"/>
                  </a:moveTo>
                  <a:lnTo>
                    <a:pt x="21600" y="0"/>
                  </a:lnTo>
                  <a:lnTo>
                    <a:pt x="12712" y="8802"/>
                  </a:lnTo>
                  <a:lnTo>
                    <a:pt x="0" y="10215"/>
                  </a:lnTo>
                  <a:lnTo>
                    <a:pt x="13090" y="12600"/>
                  </a:lnTo>
                  <a:lnTo>
                    <a:pt x="20834" y="21600"/>
                  </a:lnTo>
                  <a:cubicBezTo>
                    <a:pt x="20834" y="21600"/>
                    <a:pt x="16632" y="10413"/>
                    <a:pt x="16632" y="10413"/>
                  </a:cubicBez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85" name="Freeform 48"/>
            <p:cNvSpPr/>
            <p:nvPr/>
          </p:nvSpPr>
          <p:spPr>
            <a:xfrm>
              <a:off x="294415" y="2561"/>
              <a:ext cx="165017" cy="9581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7933" y="5596"/>
                  </a:lnTo>
                  <a:lnTo>
                    <a:pt x="19634" y="11680"/>
                  </a:lnTo>
                  <a:lnTo>
                    <a:pt x="18949" y="11524"/>
                  </a:lnTo>
                  <a:lnTo>
                    <a:pt x="6912" y="7418"/>
                  </a:lnTo>
                  <a:lnTo>
                    <a:pt x="5764" y="7026"/>
                  </a:lnTo>
                  <a:lnTo>
                    <a:pt x="5764" y="20170"/>
                  </a:lnTo>
                  <a:cubicBezTo>
                    <a:pt x="11013" y="20400"/>
                    <a:pt x="14718" y="20953"/>
                    <a:pt x="14718" y="21600"/>
                  </a:cubicBezTo>
                  <a:lnTo>
                    <a:pt x="3065" y="21600"/>
                  </a:lnTo>
                  <a:cubicBezTo>
                    <a:pt x="2752" y="20800"/>
                    <a:pt x="0" y="20170"/>
                    <a:pt x="0" y="20170"/>
                  </a:cubicBezTo>
                  <a:lnTo>
                    <a:pt x="0" y="6411"/>
                  </a:lnTo>
                  <a:lnTo>
                    <a:pt x="180" y="5798"/>
                  </a:lnTo>
                  <a:lnTo>
                    <a:pt x="319" y="5661"/>
                  </a:lnTo>
                  <a:lnTo>
                    <a:pt x="1341" y="5518"/>
                  </a:lnTo>
                  <a:lnTo>
                    <a:pt x="21600" y="0"/>
                  </a:ln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86" name="Shape 16"/>
            <p:cNvSpPr/>
            <p:nvPr/>
          </p:nvSpPr>
          <p:spPr>
            <a:xfrm>
              <a:off x="269004" y="235698"/>
              <a:ext cx="51238" cy="51238"/>
            </a:xfrm>
            <a:custGeom>
              <a:avLst/>
              <a:gdLst/>
              <a:ahLst/>
              <a:cxnLst>
                <a:cxn ang="0">
                  <a:pos x="wd2" y="hd2"/>
                </a:cxn>
                <a:cxn ang="5400000">
                  <a:pos x="wd2" y="hd2"/>
                </a:cxn>
                <a:cxn ang="10800000">
                  <a:pos x="wd2" y="hd2"/>
                </a:cxn>
                <a:cxn ang="16200000">
                  <a:pos x="wd2" y="hd2"/>
                </a:cxn>
              </a:cxnLst>
              <a:rect l="0" t="0" r="r" b="b"/>
              <a:pathLst>
                <a:path w="18917" h="18917" fill="norm" stroke="1" extrusionOk="0">
                  <a:moveTo>
                    <a:pt x="17838" y="5077"/>
                  </a:moveTo>
                  <a:cubicBezTo>
                    <a:pt x="20258" y="9705"/>
                    <a:pt x="18468" y="15418"/>
                    <a:pt x="13839" y="17838"/>
                  </a:cubicBezTo>
                  <a:cubicBezTo>
                    <a:pt x="9211" y="20258"/>
                    <a:pt x="3498" y="18468"/>
                    <a:pt x="1078" y="13839"/>
                  </a:cubicBezTo>
                  <a:cubicBezTo>
                    <a:pt x="-1342" y="9211"/>
                    <a:pt x="448" y="3498"/>
                    <a:pt x="5077" y="1078"/>
                  </a:cubicBezTo>
                  <a:cubicBezTo>
                    <a:pt x="9705" y="-1342"/>
                    <a:pt x="15419" y="448"/>
                    <a:pt x="17838" y="5077"/>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87" name="Freeform 50"/>
            <p:cNvSpPr/>
            <p:nvPr/>
          </p:nvSpPr>
          <p:spPr>
            <a:xfrm>
              <a:off x="184460" y="311498"/>
              <a:ext cx="219331" cy="6491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37" y="0"/>
                  </a:moveTo>
                  <a:lnTo>
                    <a:pt x="9254" y="176"/>
                  </a:lnTo>
                  <a:lnTo>
                    <a:pt x="14863" y="2674"/>
                  </a:lnTo>
                  <a:lnTo>
                    <a:pt x="14863" y="19529"/>
                  </a:lnTo>
                  <a:cubicBezTo>
                    <a:pt x="18813" y="19862"/>
                    <a:pt x="21600" y="20663"/>
                    <a:pt x="21600" y="21600"/>
                  </a:cubicBezTo>
                  <a:lnTo>
                    <a:pt x="0" y="21600"/>
                  </a:lnTo>
                  <a:cubicBezTo>
                    <a:pt x="0" y="20663"/>
                    <a:pt x="2787" y="19862"/>
                    <a:pt x="6737" y="19529"/>
                  </a:cubicBezTo>
                  <a:lnTo>
                    <a:pt x="6737" y="0"/>
                  </a:ln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793" name="Group 51"/>
          <p:cNvGrpSpPr/>
          <p:nvPr/>
        </p:nvGrpSpPr>
        <p:grpSpPr>
          <a:xfrm>
            <a:off x="1863930" y="4801628"/>
            <a:ext cx="679682" cy="1421214"/>
            <a:chOff x="0" y="0"/>
            <a:chExt cx="679680" cy="1421212"/>
          </a:xfrm>
        </p:grpSpPr>
        <p:sp>
          <p:nvSpPr>
            <p:cNvPr id="5789" name="Shape 14"/>
            <p:cNvSpPr/>
            <p:nvPr/>
          </p:nvSpPr>
          <p:spPr>
            <a:xfrm>
              <a:off x="0" y="-1"/>
              <a:ext cx="679681" cy="7709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632" y="10413"/>
                  </a:moveTo>
                  <a:lnTo>
                    <a:pt x="21600" y="0"/>
                  </a:lnTo>
                  <a:lnTo>
                    <a:pt x="12712" y="8802"/>
                  </a:lnTo>
                  <a:lnTo>
                    <a:pt x="0" y="10215"/>
                  </a:lnTo>
                  <a:lnTo>
                    <a:pt x="13090" y="12600"/>
                  </a:lnTo>
                  <a:lnTo>
                    <a:pt x="20834" y="21600"/>
                  </a:lnTo>
                  <a:cubicBezTo>
                    <a:pt x="20834" y="21600"/>
                    <a:pt x="16632" y="10413"/>
                    <a:pt x="16632" y="10413"/>
                  </a:cubicBez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90" name="Freeform 53"/>
            <p:cNvSpPr/>
            <p:nvPr/>
          </p:nvSpPr>
          <p:spPr>
            <a:xfrm>
              <a:off x="435557" y="3789"/>
              <a:ext cx="244124" cy="1417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7933" y="5596"/>
                  </a:lnTo>
                  <a:lnTo>
                    <a:pt x="19634" y="11680"/>
                  </a:lnTo>
                  <a:lnTo>
                    <a:pt x="18949" y="11524"/>
                  </a:lnTo>
                  <a:lnTo>
                    <a:pt x="6912" y="7418"/>
                  </a:lnTo>
                  <a:lnTo>
                    <a:pt x="5764" y="7026"/>
                  </a:lnTo>
                  <a:lnTo>
                    <a:pt x="5764" y="20170"/>
                  </a:lnTo>
                  <a:cubicBezTo>
                    <a:pt x="11013" y="20400"/>
                    <a:pt x="14718" y="20953"/>
                    <a:pt x="14718" y="21600"/>
                  </a:cubicBezTo>
                  <a:lnTo>
                    <a:pt x="3065" y="21600"/>
                  </a:lnTo>
                  <a:cubicBezTo>
                    <a:pt x="2752" y="20800"/>
                    <a:pt x="0" y="20170"/>
                    <a:pt x="0" y="20170"/>
                  </a:cubicBezTo>
                  <a:lnTo>
                    <a:pt x="0" y="6411"/>
                  </a:lnTo>
                  <a:lnTo>
                    <a:pt x="180" y="5798"/>
                  </a:lnTo>
                  <a:lnTo>
                    <a:pt x="319" y="5661"/>
                  </a:lnTo>
                  <a:lnTo>
                    <a:pt x="1341" y="5518"/>
                  </a:lnTo>
                  <a:lnTo>
                    <a:pt x="21600" y="0"/>
                  </a:ln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91" name="Shape 16"/>
            <p:cNvSpPr/>
            <p:nvPr/>
          </p:nvSpPr>
          <p:spPr>
            <a:xfrm>
              <a:off x="397963" y="348690"/>
              <a:ext cx="75801" cy="75800"/>
            </a:xfrm>
            <a:custGeom>
              <a:avLst/>
              <a:gdLst/>
              <a:ahLst/>
              <a:cxnLst>
                <a:cxn ang="0">
                  <a:pos x="wd2" y="hd2"/>
                </a:cxn>
                <a:cxn ang="5400000">
                  <a:pos x="wd2" y="hd2"/>
                </a:cxn>
                <a:cxn ang="10800000">
                  <a:pos x="wd2" y="hd2"/>
                </a:cxn>
                <a:cxn ang="16200000">
                  <a:pos x="wd2" y="hd2"/>
                </a:cxn>
              </a:cxnLst>
              <a:rect l="0" t="0" r="r" b="b"/>
              <a:pathLst>
                <a:path w="18917" h="18917" fill="norm" stroke="1" extrusionOk="0">
                  <a:moveTo>
                    <a:pt x="17838" y="5077"/>
                  </a:moveTo>
                  <a:cubicBezTo>
                    <a:pt x="20258" y="9705"/>
                    <a:pt x="18468" y="15418"/>
                    <a:pt x="13839" y="17838"/>
                  </a:cubicBezTo>
                  <a:cubicBezTo>
                    <a:pt x="9211" y="20258"/>
                    <a:pt x="3498" y="18468"/>
                    <a:pt x="1078" y="13839"/>
                  </a:cubicBezTo>
                  <a:cubicBezTo>
                    <a:pt x="-1342" y="9211"/>
                    <a:pt x="448" y="3498"/>
                    <a:pt x="5077" y="1078"/>
                  </a:cubicBezTo>
                  <a:cubicBezTo>
                    <a:pt x="9705" y="-1342"/>
                    <a:pt x="15419" y="448"/>
                    <a:pt x="17838" y="5077"/>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92" name="Freeform 55"/>
            <p:cNvSpPr/>
            <p:nvPr/>
          </p:nvSpPr>
          <p:spPr>
            <a:xfrm>
              <a:off x="272890" y="460829"/>
              <a:ext cx="324476" cy="9603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37" y="0"/>
                  </a:moveTo>
                  <a:lnTo>
                    <a:pt x="9254" y="176"/>
                  </a:lnTo>
                  <a:lnTo>
                    <a:pt x="14863" y="2674"/>
                  </a:lnTo>
                  <a:lnTo>
                    <a:pt x="14863" y="19529"/>
                  </a:lnTo>
                  <a:cubicBezTo>
                    <a:pt x="18813" y="19862"/>
                    <a:pt x="21600" y="20663"/>
                    <a:pt x="21600" y="21600"/>
                  </a:cubicBezTo>
                  <a:lnTo>
                    <a:pt x="0" y="21600"/>
                  </a:lnTo>
                  <a:cubicBezTo>
                    <a:pt x="0" y="20663"/>
                    <a:pt x="2787" y="19862"/>
                    <a:pt x="6737" y="19529"/>
                  </a:cubicBezTo>
                  <a:lnTo>
                    <a:pt x="6737" y="0"/>
                  </a:ln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5798" name="Group 56"/>
          <p:cNvGrpSpPr/>
          <p:nvPr/>
        </p:nvGrpSpPr>
        <p:grpSpPr>
          <a:xfrm>
            <a:off x="662859" y="4930599"/>
            <a:ext cx="436613" cy="912959"/>
            <a:chOff x="0" y="0"/>
            <a:chExt cx="436612" cy="912958"/>
          </a:xfrm>
        </p:grpSpPr>
        <p:sp>
          <p:nvSpPr>
            <p:cNvPr id="5794" name="Shape 14"/>
            <p:cNvSpPr/>
            <p:nvPr/>
          </p:nvSpPr>
          <p:spPr>
            <a:xfrm>
              <a:off x="-1" y="-1"/>
              <a:ext cx="436614" cy="495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632" y="10413"/>
                  </a:moveTo>
                  <a:lnTo>
                    <a:pt x="21600" y="0"/>
                  </a:lnTo>
                  <a:lnTo>
                    <a:pt x="12712" y="8802"/>
                  </a:lnTo>
                  <a:lnTo>
                    <a:pt x="0" y="10215"/>
                  </a:lnTo>
                  <a:lnTo>
                    <a:pt x="13090" y="12600"/>
                  </a:lnTo>
                  <a:lnTo>
                    <a:pt x="20834" y="21600"/>
                  </a:lnTo>
                  <a:cubicBezTo>
                    <a:pt x="20834" y="21600"/>
                    <a:pt x="16632" y="10413"/>
                    <a:pt x="16632" y="10413"/>
                  </a:cubicBez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95" name="Freeform 58"/>
            <p:cNvSpPr/>
            <p:nvPr/>
          </p:nvSpPr>
          <p:spPr>
            <a:xfrm>
              <a:off x="279792" y="2434"/>
              <a:ext cx="156821" cy="9105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7933" y="5596"/>
                  </a:lnTo>
                  <a:lnTo>
                    <a:pt x="19634" y="11680"/>
                  </a:lnTo>
                  <a:lnTo>
                    <a:pt x="18949" y="11524"/>
                  </a:lnTo>
                  <a:lnTo>
                    <a:pt x="6912" y="7418"/>
                  </a:lnTo>
                  <a:lnTo>
                    <a:pt x="5764" y="7026"/>
                  </a:lnTo>
                  <a:lnTo>
                    <a:pt x="5764" y="20170"/>
                  </a:lnTo>
                  <a:cubicBezTo>
                    <a:pt x="11013" y="20400"/>
                    <a:pt x="14718" y="20953"/>
                    <a:pt x="14718" y="21600"/>
                  </a:cubicBezTo>
                  <a:lnTo>
                    <a:pt x="3065" y="21600"/>
                  </a:lnTo>
                  <a:cubicBezTo>
                    <a:pt x="2752" y="20800"/>
                    <a:pt x="0" y="20170"/>
                    <a:pt x="0" y="20170"/>
                  </a:cubicBezTo>
                  <a:lnTo>
                    <a:pt x="0" y="6411"/>
                  </a:lnTo>
                  <a:lnTo>
                    <a:pt x="180" y="5798"/>
                  </a:lnTo>
                  <a:lnTo>
                    <a:pt x="319" y="5661"/>
                  </a:lnTo>
                  <a:lnTo>
                    <a:pt x="1341" y="5518"/>
                  </a:lnTo>
                  <a:lnTo>
                    <a:pt x="21600" y="0"/>
                  </a:ln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96" name="Shape 16"/>
            <p:cNvSpPr/>
            <p:nvPr/>
          </p:nvSpPr>
          <p:spPr>
            <a:xfrm>
              <a:off x="255643" y="223991"/>
              <a:ext cx="48693" cy="48693"/>
            </a:xfrm>
            <a:custGeom>
              <a:avLst/>
              <a:gdLst/>
              <a:ahLst/>
              <a:cxnLst>
                <a:cxn ang="0">
                  <a:pos x="wd2" y="hd2"/>
                </a:cxn>
                <a:cxn ang="5400000">
                  <a:pos x="wd2" y="hd2"/>
                </a:cxn>
                <a:cxn ang="10800000">
                  <a:pos x="wd2" y="hd2"/>
                </a:cxn>
                <a:cxn ang="16200000">
                  <a:pos x="wd2" y="hd2"/>
                </a:cxn>
              </a:cxnLst>
              <a:rect l="0" t="0" r="r" b="b"/>
              <a:pathLst>
                <a:path w="18917" h="18917" fill="norm" stroke="1" extrusionOk="0">
                  <a:moveTo>
                    <a:pt x="17838" y="5077"/>
                  </a:moveTo>
                  <a:cubicBezTo>
                    <a:pt x="20258" y="9705"/>
                    <a:pt x="18468" y="15418"/>
                    <a:pt x="13839" y="17838"/>
                  </a:cubicBezTo>
                  <a:cubicBezTo>
                    <a:pt x="9211" y="20258"/>
                    <a:pt x="3498" y="18468"/>
                    <a:pt x="1078" y="13839"/>
                  </a:cubicBezTo>
                  <a:cubicBezTo>
                    <a:pt x="-1342" y="9211"/>
                    <a:pt x="448" y="3498"/>
                    <a:pt x="5077" y="1078"/>
                  </a:cubicBezTo>
                  <a:cubicBezTo>
                    <a:pt x="9705" y="-1342"/>
                    <a:pt x="15419" y="448"/>
                    <a:pt x="17838" y="5077"/>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797" name="Freeform 60"/>
            <p:cNvSpPr/>
            <p:nvPr/>
          </p:nvSpPr>
          <p:spPr>
            <a:xfrm>
              <a:off x="175299" y="296027"/>
              <a:ext cx="208436" cy="6169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37" y="0"/>
                  </a:moveTo>
                  <a:lnTo>
                    <a:pt x="9254" y="176"/>
                  </a:lnTo>
                  <a:lnTo>
                    <a:pt x="14863" y="2674"/>
                  </a:lnTo>
                  <a:lnTo>
                    <a:pt x="14863" y="19529"/>
                  </a:lnTo>
                  <a:cubicBezTo>
                    <a:pt x="18813" y="19862"/>
                    <a:pt x="21600" y="20663"/>
                    <a:pt x="21600" y="21600"/>
                  </a:cubicBezTo>
                  <a:lnTo>
                    <a:pt x="0" y="21600"/>
                  </a:lnTo>
                  <a:cubicBezTo>
                    <a:pt x="0" y="20663"/>
                    <a:pt x="2787" y="19862"/>
                    <a:pt x="6737" y="19529"/>
                  </a:cubicBezTo>
                  <a:lnTo>
                    <a:pt x="6737" y="0"/>
                  </a:lnTo>
                  <a:close/>
                </a:path>
              </a:pathLst>
            </a:custGeom>
            <a:solidFill>
              <a:srgbClr val="000000">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799" name="Freeform 77"/>
          <p:cNvSpPr/>
          <p:nvPr/>
        </p:nvSpPr>
        <p:spPr>
          <a:xfrm>
            <a:off x="5349485" y="4553577"/>
            <a:ext cx="1991382" cy="13205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226" y="20214"/>
                </a:moveTo>
                <a:cubicBezTo>
                  <a:pt x="14480" y="20214"/>
                  <a:pt x="14685" y="20525"/>
                  <a:pt x="14685" y="20907"/>
                </a:cubicBezTo>
                <a:cubicBezTo>
                  <a:pt x="14685" y="21290"/>
                  <a:pt x="14480" y="21600"/>
                  <a:pt x="14226" y="21600"/>
                </a:cubicBezTo>
                <a:cubicBezTo>
                  <a:pt x="13972" y="21600"/>
                  <a:pt x="13766" y="21290"/>
                  <a:pt x="13766" y="20907"/>
                </a:cubicBezTo>
                <a:cubicBezTo>
                  <a:pt x="13766" y="20525"/>
                  <a:pt x="13972" y="20214"/>
                  <a:pt x="14226" y="20214"/>
                </a:cubicBezTo>
                <a:close/>
                <a:moveTo>
                  <a:pt x="9558" y="18570"/>
                </a:moveTo>
                <a:cubicBezTo>
                  <a:pt x="9812" y="18570"/>
                  <a:pt x="10018" y="18880"/>
                  <a:pt x="10018" y="19263"/>
                </a:cubicBezTo>
                <a:cubicBezTo>
                  <a:pt x="10018" y="19645"/>
                  <a:pt x="9812" y="19956"/>
                  <a:pt x="9558" y="19956"/>
                </a:cubicBezTo>
                <a:cubicBezTo>
                  <a:pt x="9305" y="19956"/>
                  <a:pt x="9099" y="19645"/>
                  <a:pt x="9099" y="19263"/>
                </a:cubicBezTo>
                <a:cubicBezTo>
                  <a:pt x="9099" y="18880"/>
                  <a:pt x="9305" y="18570"/>
                  <a:pt x="9558" y="18570"/>
                </a:cubicBezTo>
                <a:close/>
                <a:moveTo>
                  <a:pt x="3694" y="17082"/>
                </a:moveTo>
                <a:cubicBezTo>
                  <a:pt x="3947" y="17082"/>
                  <a:pt x="4153" y="17392"/>
                  <a:pt x="4153" y="17775"/>
                </a:cubicBezTo>
                <a:cubicBezTo>
                  <a:pt x="4153" y="18157"/>
                  <a:pt x="3947" y="18467"/>
                  <a:pt x="3694" y="18467"/>
                </a:cubicBezTo>
                <a:cubicBezTo>
                  <a:pt x="3440" y="18467"/>
                  <a:pt x="3234" y="18157"/>
                  <a:pt x="3234" y="17775"/>
                </a:cubicBezTo>
                <a:cubicBezTo>
                  <a:pt x="3234" y="17392"/>
                  <a:pt x="3440" y="17082"/>
                  <a:pt x="3694" y="17082"/>
                </a:cubicBezTo>
                <a:close/>
                <a:moveTo>
                  <a:pt x="16850" y="15411"/>
                </a:moveTo>
                <a:cubicBezTo>
                  <a:pt x="17341" y="15411"/>
                  <a:pt x="17738" y="16010"/>
                  <a:pt x="17738" y="16750"/>
                </a:cubicBezTo>
                <a:cubicBezTo>
                  <a:pt x="17738" y="17489"/>
                  <a:pt x="17341" y="18089"/>
                  <a:pt x="16850" y="18089"/>
                </a:cubicBezTo>
                <a:cubicBezTo>
                  <a:pt x="16360" y="18089"/>
                  <a:pt x="15962" y="17489"/>
                  <a:pt x="15962" y="16750"/>
                </a:cubicBezTo>
                <a:cubicBezTo>
                  <a:pt x="15962" y="16010"/>
                  <a:pt x="16360" y="15411"/>
                  <a:pt x="16850" y="15411"/>
                </a:cubicBezTo>
                <a:close/>
                <a:moveTo>
                  <a:pt x="21141" y="14025"/>
                </a:moveTo>
                <a:cubicBezTo>
                  <a:pt x="21394" y="14025"/>
                  <a:pt x="21600" y="14335"/>
                  <a:pt x="21600" y="14718"/>
                </a:cubicBezTo>
                <a:cubicBezTo>
                  <a:pt x="21600" y="15101"/>
                  <a:pt x="21394" y="15411"/>
                  <a:pt x="21141" y="15411"/>
                </a:cubicBezTo>
                <a:cubicBezTo>
                  <a:pt x="20887" y="15411"/>
                  <a:pt x="20681" y="15101"/>
                  <a:pt x="20681" y="14718"/>
                </a:cubicBezTo>
                <a:cubicBezTo>
                  <a:pt x="20681" y="14335"/>
                  <a:pt x="20887" y="14025"/>
                  <a:pt x="21141" y="14025"/>
                </a:cubicBezTo>
                <a:close/>
                <a:moveTo>
                  <a:pt x="12082" y="13047"/>
                </a:moveTo>
                <a:cubicBezTo>
                  <a:pt x="12947" y="13047"/>
                  <a:pt x="13649" y="14105"/>
                  <a:pt x="13649" y="15411"/>
                </a:cubicBezTo>
                <a:cubicBezTo>
                  <a:pt x="13649" y="16716"/>
                  <a:pt x="12947" y="17775"/>
                  <a:pt x="12082" y="17775"/>
                </a:cubicBezTo>
                <a:cubicBezTo>
                  <a:pt x="11216" y="17775"/>
                  <a:pt x="10514" y="16716"/>
                  <a:pt x="10514" y="15411"/>
                </a:cubicBezTo>
                <a:cubicBezTo>
                  <a:pt x="10514" y="14105"/>
                  <a:pt x="11216" y="13047"/>
                  <a:pt x="12082" y="13047"/>
                </a:cubicBezTo>
                <a:close/>
                <a:moveTo>
                  <a:pt x="6678" y="12934"/>
                </a:moveTo>
                <a:cubicBezTo>
                  <a:pt x="7366" y="12934"/>
                  <a:pt x="7925" y="13775"/>
                  <a:pt x="7925" y="14814"/>
                </a:cubicBezTo>
                <a:cubicBezTo>
                  <a:pt x="7925" y="15852"/>
                  <a:pt x="7366" y="16694"/>
                  <a:pt x="6678" y="16694"/>
                </a:cubicBezTo>
                <a:cubicBezTo>
                  <a:pt x="5989" y="16694"/>
                  <a:pt x="5431" y="15852"/>
                  <a:pt x="5431" y="14814"/>
                </a:cubicBezTo>
                <a:cubicBezTo>
                  <a:pt x="5431" y="13775"/>
                  <a:pt x="5989" y="12934"/>
                  <a:pt x="6678" y="12934"/>
                </a:cubicBezTo>
                <a:close/>
                <a:moveTo>
                  <a:pt x="1834" y="10581"/>
                </a:moveTo>
                <a:cubicBezTo>
                  <a:pt x="2088" y="10581"/>
                  <a:pt x="2293" y="10891"/>
                  <a:pt x="2293" y="11273"/>
                </a:cubicBezTo>
                <a:cubicBezTo>
                  <a:pt x="2293" y="11656"/>
                  <a:pt x="2088" y="11966"/>
                  <a:pt x="1834" y="11966"/>
                </a:cubicBezTo>
                <a:cubicBezTo>
                  <a:pt x="1580" y="11966"/>
                  <a:pt x="1375" y="11656"/>
                  <a:pt x="1375" y="11273"/>
                </a:cubicBezTo>
                <a:cubicBezTo>
                  <a:pt x="1375" y="10891"/>
                  <a:pt x="1580" y="10581"/>
                  <a:pt x="1834" y="10581"/>
                </a:cubicBezTo>
                <a:close/>
                <a:moveTo>
                  <a:pt x="18416" y="9758"/>
                </a:moveTo>
                <a:cubicBezTo>
                  <a:pt x="18870" y="9758"/>
                  <a:pt x="19237" y="10313"/>
                  <a:pt x="19237" y="10997"/>
                </a:cubicBezTo>
                <a:cubicBezTo>
                  <a:pt x="19237" y="11681"/>
                  <a:pt x="18870" y="12236"/>
                  <a:pt x="18416" y="12236"/>
                </a:cubicBezTo>
                <a:cubicBezTo>
                  <a:pt x="17962" y="12236"/>
                  <a:pt x="17595" y="11681"/>
                  <a:pt x="17595" y="10997"/>
                </a:cubicBezTo>
                <a:cubicBezTo>
                  <a:pt x="17595" y="10313"/>
                  <a:pt x="17962" y="9758"/>
                  <a:pt x="18416" y="9758"/>
                </a:cubicBezTo>
                <a:close/>
                <a:moveTo>
                  <a:pt x="11676" y="8373"/>
                </a:moveTo>
                <a:cubicBezTo>
                  <a:pt x="11930" y="8373"/>
                  <a:pt x="12136" y="8683"/>
                  <a:pt x="12136" y="9066"/>
                </a:cubicBezTo>
                <a:cubicBezTo>
                  <a:pt x="12136" y="9448"/>
                  <a:pt x="11930" y="9758"/>
                  <a:pt x="11676" y="9758"/>
                </a:cubicBezTo>
                <a:cubicBezTo>
                  <a:pt x="11422" y="9758"/>
                  <a:pt x="11217" y="9448"/>
                  <a:pt x="11217" y="9066"/>
                </a:cubicBezTo>
                <a:cubicBezTo>
                  <a:pt x="11217" y="8683"/>
                  <a:pt x="11422" y="8373"/>
                  <a:pt x="11676" y="8373"/>
                </a:cubicBezTo>
                <a:close/>
                <a:moveTo>
                  <a:pt x="6614" y="6572"/>
                </a:moveTo>
                <a:cubicBezTo>
                  <a:pt x="6868" y="6572"/>
                  <a:pt x="7074" y="6883"/>
                  <a:pt x="7074" y="7265"/>
                </a:cubicBezTo>
                <a:cubicBezTo>
                  <a:pt x="7074" y="7648"/>
                  <a:pt x="6868" y="7958"/>
                  <a:pt x="6614" y="7958"/>
                </a:cubicBezTo>
                <a:cubicBezTo>
                  <a:pt x="6360" y="7958"/>
                  <a:pt x="6155" y="7648"/>
                  <a:pt x="6155" y="7265"/>
                </a:cubicBezTo>
                <a:cubicBezTo>
                  <a:pt x="6155" y="6883"/>
                  <a:pt x="6360" y="6572"/>
                  <a:pt x="6614" y="6572"/>
                </a:cubicBezTo>
                <a:close/>
                <a:moveTo>
                  <a:pt x="459" y="4079"/>
                </a:moveTo>
                <a:cubicBezTo>
                  <a:pt x="713" y="4079"/>
                  <a:pt x="919" y="4390"/>
                  <a:pt x="919" y="4772"/>
                </a:cubicBezTo>
                <a:cubicBezTo>
                  <a:pt x="919" y="5155"/>
                  <a:pt x="713" y="5465"/>
                  <a:pt x="459" y="5465"/>
                </a:cubicBezTo>
                <a:cubicBezTo>
                  <a:pt x="206" y="5465"/>
                  <a:pt x="0" y="5155"/>
                  <a:pt x="0" y="4772"/>
                </a:cubicBezTo>
                <a:cubicBezTo>
                  <a:pt x="0" y="4390"/>
                  <a:pt x="206" y="4079"/>
                  <a:pt x="459" y="4079"/>
                </a:cubicBezTo>
                <a:close/>
                <a:moveTo>
                  <a:pt x="20549" y="3668"/>
                </a:moveTo>
                <a:cubicBezTo>
                  <a:pt x="20803" y="3668"/>
                  <a:pt x="21009" y="3978"/>
                  <a:pt x="21009" y="4361"/>
                </a:cubicBezTo>
                <a:cubicBezTo>
                  <a:pt x="21009" y="4744"/>
                  <a:pt x="20803" y="5054"/>
                  <a:pt x="20549" y="5054"/>
                </a:cubicBezTo>
                <a:cubicBezTo>
                  <a:pt x="20296" y="5054"/>
                  <a:pt x="20090" y="4744"/>
                  <a:pt x="20090" y="4361"/>
                </a:cubicBezTo>
                <a:cubicBezTo>
                  <a:pt x="20090" y="3978"/>
                  <a:pt x="20296" y="3668"/>
                  <a:pt x="20549" y="3668"/>
                </a:cubicBezTo>
                <a:close/>
                <a:moveTo>
                  <a:pt x="15230" y="2564"/>
                </a:moveTo>
                <a:cubicBezTo>
                  <a:pt x="15635" y="2564"/>
                  <a:pt x="15962" y="3059"/>
                  <a:pt x="15962" y="3668"/>
                </a:cubicBezTo>
                <a:cubicBezTo>
                  <a:pt x="15962" y="4278"/>
                  <a:pt x="15635" y="4772"/>
                  <a:pt x="15230" y="4772"/>
                </a:cubicBezTo>
                <a:cubicBezTo>
                  <a:pt x="14826" y="4772"/>
                  <a:pt x="14498" y="4278"/>
                  <a:pt x="14498" y="3668"/>
                </a:cubicBezTo>
                <a:cubicBezTo>
                  <a:pt x="14498" y="3059"/>
                  <a:pt x="14826" y="2564"/>
                  <a:pt x="15230" y="2564"/>
                </a:cubicBezTo>
                <a:close/>
                <a:moveTo>
                  <a:pt x="10219" y="1225"/>
                </a:moveTo>
                <a:cubicBezTo>
                  <a:pt x="10710" y="1225"/>
                  <a:pt x="11107" y="1825"/>
                  <a:pt x="11107" y="2564"/>
                </a:cubicBezTo>
                <a:cubicBezTo>
                  <a:pt x="11107" y="3304"/>
                  <a:pt x="10710" y="3903"/>
                  <a:pt x="10219" y="3903"/>
                </a:cubicBezTo>
                <a:cubicBezTo>
                  <a:pt x="9729" y="3903"/>
                  <a:pt x="9331" y="3304"/>
                  <a:pt x="9331" y="2564"/>
                </a:cubicBezTo>
                <a:cubicBezTo>
                  <a:pt x="9331" y="1825"/>
                  <a:pt x="9729" y="1225"/>
                  <a:pt x="10219" y="1225"/>
                </a:cubicBezTo>
                <a:close/>
                <a:moveTo>
                  <a:pt x="3634" y="0"/>
                </a:moveTo>
                <a:cubicBezTo>
                  <a:pt x="3888" y="0"/>
                  <a:pt x="4094" y="310"/>
                  <a:pt x="4094" y="693"/>
                </a:cubicBezTo>
                <a:cubicBezTo>
                  <a:pt x="4094" y="1075"/>
                  <a:pt x="3888" y="1386"/>
                  <a:pt x="3634" y="1386"/>
                </a:cubicBezTo>
                <a:cubicBezTo>
                  <a:pt x="3380" y="1386"/>
                  <a:pt x="3175" y="1075"/>
                  <a:pt x="3175" y="693"/>
                </a:cubicBezTo>
                <a:cubicBezTo>
                  <a:pt x="3175" y="310"/>
                  <a:pt x="3380" y="0"/>
                  <a:pt x="3634" y="0"/>
                </a:cubicBezTo>
                <a:close/>
              </a:path>
            </a:pathLst>
          </a:custGeom>
          <a:solidFill>
            <a:srgbClr val="FEFEFE"/>
          </a:solidFill>
          <a:ln w="12700">
            <a:miter lim="400000"/>
          </a:ln>
        </p:spPr>
        <p:txBody>
          <a:bodyPr lIns="45719" rIns="45719" anchor="ctr"/>
          <a:lstStyle/>
          <a:p>
            <a:pPr algn="ctr">
              <a:defRPr>
                <a:solidFill>
                  <a:srgbClr val="FFFFFF"/>
                </a:solidFill>
              </a:defRPr>
            </a:pPr>
          </a:p>
        </p:txBody>
      </p:sp>
      <p:sp>
        <p:nvSpPr>
          <p:cNvPr id="5800" name="Freeform 78"/>
          <p:cNvSpPr/>
          <p:nvPr/>
        </p:nvSpPr>
        <p:spPr>
          <a:xfrm>
            <a:off x="5287350" y="3226216"/>
            <a:ext cx="1555721" cy="1031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226" y="20214"/>
                </a:moveTo>
                <a:cubicBezTo>
                  <a:pt x="14480" y="20214"/>
                  <a:pt x="14685" y="20525"/>
                  <a:pt x="14685" y="20907"/>
                </a:cubicBezTo>
                <a:cubicBezTo>
                  <a:pt x="14685" y="21290"/>
                  <a:pt x="14480" y="21600"/>
                  <a:pt x="14226" y="21600"/>
                </a:cubicBezTo>
                <a:cubicBezTo>
                  <a:pt x="13972" y="21600"/>
                  <a:pt x="13766" y="21290"/>
                  <a:pt x="13766" y="20907"/>
                </a:cubicBezTo>
                <a:cubicBezTo>
                  <a:pt x="13766" y="20525"/>
                  <a:pt x="13972" y="20214"/>
                  <a:pt x="14226" y="20214"/>
                </a:cubicBezTo>
                <a:close/>
                <a:moveTo>
                  <a:pt x="9558" y="18570"/>
                </a:moveTo>
                <a:cubicBezTo>
                  <a:pt x="9812" y="18570"/>
                  <a:pt x="10018" y="18880"/>
                  <a:pt x="10018" y="19263"/>
                </a:cubicBezTo>
                <a:cubicBezTo>
                  <a:pt x="10018" y="19646"/>
                  <a:pt x="9812" y="19956"/>
                  <a:pt x="9558" y="19956"/>
                </a:cubicBezTo>
                <a:cubicBezTo>
                  <a:pt x="9305" y="19956"/>
                  <a:pt x="9099" y="19646"/>
                  <a:pt x="9099" y="19263"/>
                </a:cubicBezTo>
                <a:cubicBezTo>
                  <a:pt x="9099" y="18880"/>
                  <a:pt x="9305" y="18570"/>
                  <a:pt x="9558" y="18570"/>
                </a:cubicBezTo>
                <a:close/>
                <a:moveTo>
                  <a:pt x="3694" y="17082"/>
                </a:moveTo>
                <a:cubicBezTo>
                  <a:pt x="3947" y="17082"/>
                  <a:pt x="4153" y="17392"/>
                  <a:pt x="4153" y="17775"/>
                </a:cubicBezTo>
                <a:cubicBezTo>
                  <a:pt x="4153" y="18157"/>
                  <a:pt x="3947" y="18467"/>
                  <a:pt x="3694" y="18467"/>
                </a:cubicBezTo>
                <a:cubicBezTo>
                  <a:pt x="3440" y="18467"/>
                  <a:pt x="3234" y="18157"/>
                  <a:pt x="3234" y="17775"/>
                </a:cubicBezTo>
                <a:cubicBezTo>
                  <a:pt x="3234" y="17392"/>
                  <a:pt x="3440" y="17082"/>
                  <a:pt x="3694" y="17082"/>
                </a:cubicBezTo>
                <a:close/>
                <a:moveTo>
                  <a:pt x="16850" y="15411"/>
                </a:moveTo>
                <a:cubicBezTo>
                  <a:pt x="17341" y="15411"/>
                  <a:pt x="17738" y="16010"/>
                  <a:pt x="17738" y="16750"/>
                </a:cubicBezTo>
                <a:cubicBezTo>
                  <a:pt x="17738" y="17489"/>
                  <a:pt x="17341" y="18089"/>
                  <a:pt x="16850" y="18089"/>
                </a:cubicBezTo>
                <a:cubicBezTo>
                  <a:pt x="16360" y="18089"/>
                  <a:pt x="15962" y="17489"/>
                  <a:pt x="15962" y="16750"/>
                </a:cubicBezTo>
                <a:cubicBezTo>
                  <a:pt x="15962" y="16010"/>
                  <a:pt x="16360" y="15411"/>
                  <a:pt x="16850" y="15411"/>
                </a:cubicBezTo>
                <a:close/>
                <a:moveTo>
                  <a:pt x="21141" y="14025"/>
                </a:moveTo>
                <a:cubicBezTo>
                  <a:pt x="21394" y="14025"/>
                  <a:pt x="21600" y="14335"/>
                  <a:pt x="21600" y="14718"/>
                </a:cubicBezTo>
                <a:cubicBezTo>
                  <a:pt x="21600" y="15101"/>
                  <a:pt x="21394" y="15411"/>
                  <a:pt x="21141" y="15411"/>
                </a:cubicBezTo>
                <a:cubicBezTo>
                  <a:pt x="20887" y="15411"/>
                  <a:pt x="20681" y="15101"/>
                  <a:pt x="20681" y="14718"/>
                </a:cubicBezTo>
                <a:cubicBezTo>
                  <a:pt x="20681" y="14335"/>
                  <a:pt x="20887" y="14025"/>
                  <a:pt x="21141" y="14025"/>
                </a:cubicBezTo>
                <a:close/>
                <a:moveTo>
                  <a:pt x="12082" y="13047"/>
                </a:moveTo>
                <a:cubicBezTo>
                  <a:pt x="12947" y="13047"/>
                  <a:pt x="13649" y="14105"/>
                  <a:pt x="13649" y="15411"/>
                </a:cubicBezTo>
                <a:cubicBezTo>
                  <a:pt x="13649" y="16716"/>
                  <a:pt x="12947" y="17775"/>
                  <a:pt x="12082" y="17775"/>
                </a:cubicBezTo>
                <a:cubicBezTo>
                  <a:pt x="11216" y="17775"/>
                  <a:pt x="10514" y="16716"/>
                  <a:pt x="10514" y="15411"/>
                </a:cubicBezTo>
                <a:cubicBezTo>
                  <a:pt x="10514" y="14105"/>
                  <a:pt x="11216" y="13047"/>
                  <a:pt x="12082" y="13047"/>
                </a:cubicBezTo>
                <a:close/>
                <a:moveTo>
                  <a:pt x="6678" y="12934"/>
                </a:moveTo>
                <a:cubicBezTo>
                  <a:pt x="7366" y="12934"/>
                  <a:pt x="7925" y="13775"/>
                  <a:pt x="7925" y="14814"/>
                </a:cubicBezTo>
                <a:cubicBezTo>
                  <a:pt x="7925" y="15852"/>
                  <a:pt x="7366" y="16694"/>
                  <a:pt x="6678" y="16694"/>
                </a:cubicBezTo>
                <a:cubicBezTo>
                  <a:pt x="5989" y="16694"/>
                  <a:pt x="5431" y="15852"/>
                  <a:pt x="5431" y="14814"/>
                </a:cubicBezTo>
                <a:cubicBezTo>
                  <a:pt x="5431" y="13775"/>
                  <a:pt x="5989" y="12934"/>
                  <a:pt x="6678" y="12934"/>
                </a:cubicBezTo>
                <a:close/>
                <a:moveTo>
                  <a:pt x="1834" y="10581"/>
                </a:moveTo>
                <a:cubicBezTo>
                  <a:pt x="2088" y="10581"/>
                  <a:pt x="2293" y="10891"/>
                  <a:pt x="2293" y="11273"/>
                </a:cubicBezTo>
                <a:cubicBezTo>
                  <a:pt x="2293" y="11656"/>
                  <a:pt x="2088" y="11966"/>
                  <a:pt x="1834" y="11966"/>
                </a:cubicBezTo>
                <a:cubicBezTo>
                  <a:pt x="1580" y="11966"/>
                  <a:pt x="1375" y="11656"/>
                  <a:pt x="1375" y="11273"/>
                </a:cubicBezTo>
                <a:cubicBezTo>
                  <a:pt x="1375" y="10891"/>
                  <a:pt x="1580" y="10581"/>
                  <a:pt x="1834" y="10581"/>
                </a:cubicBezTo>
                <a:close/>
                <a:moveTo>
                  <a:pt x="18416" y="9758"/>
                </a:moveTo>
                <a:cubicBezTo>
                  <a:pt x="18870" y="9758"/>
                  <a:pt x="19237" y="10313"/>
                  <a:pt x="19237" y="10997"/>
                </a:cubicBezTo>
                <a:cubicBezTo>
                  <a:pt x="19237" y="11681"/>
                  <a:pt x="18870" y="12236"/>
                  <a:pt x="18416" y="12236"/>
                </a:cubicBezTo>
                <a:cubicBezTo>
                  <a:pt x="17962" y="12236"/>
                  <a:pt x="17595" y="11681"/>
                  <a:pt x="17595" y="10997"/>
                </a:cubicBezTo>
                <a:cubicBezTo>
                  <a:pt x="17595" y="10313"/>
                  <a:pt x="17962" y="9758"/>
                  <a:pt x="18416" y="9758"/>
                </a:cubicBezTo>
                <a:close/>
                <a:moveTo>
                  <a:pt x="11676" y="8373"/>
                </a:moveTo>
                <a:cubicBezTo>
                  <a:pt x="11930" y="8373"/>
                  <a:pt x="12136" y="8683"/>
                  <a:pt x="12136" y="9066"/>
                </a:cubicBezTo>
                <a:cubicBezTo>
                  <a:pt x="12136" y="9448"/>
                  <a:pt x="11930" y="9758"/>
                  <a:pt x="11676" y="9758"/>
                </a:cubicBezTo>
                <a:cubicBezTo>
                  <a:pt x="11422" y="9758"/>
                  <a:pt x="11217" y="9448"/>
                  <a:pt x="11217" y="9066"/>
                </a:cubicBezTo>
                <a:cubicBezTo>
                  <a:pt x="11217" y="8683"/>
                  <a:pt x="11422" y="8373"/>
                  <a:pt x="11676" y="8373"/>
                </a:cubicBezTo>
                <a:close/>
                <a:moveTo>
                  <a:pt x="6614" y="6572"/>
                </a:moveTo>
                <a:cubicBezTo>
                  <a:pt x="6868" y="6572"/>
                  <a:pt x="7074" y="6883"/>
                  <a:pt x="7074" y="7265"/>
                </a:cubicBezTo>
                <a:cubicBezTo>
                  <a:pt x="7074" y="7648"/>
                  <a:pt x="6868" y="7958"/>
                  <a:pt x="6614" y="7958"/>
                </a:cubicBezTo>
                <a:cubicBezTo>
                  <a:pt x="6360" y="7958"/>
                  <a:pt x="6155" y="7648"/>
                  <a:pt x="6155" y="7265"/>
                </a:cubicBezTo>
                <a:cubicBezTo>
                  <a:pt x="6155" y="6883"/>
                  <a:pt x="6360" y="6572"/>
                  <a:pt x="6614" y="6572"/>
                </a:cubicBezTo>
                <a:close/>
                <a:moveTo>
                  <a:pt x="459" y="4079"/>
                </a:moveTo>
                <a:cubicBezTo>
                  <a:pt x="713" y="4079"/>
                  <a:pt x="919" y="4390"/>
                  <a:pt x="919" y="4772"/>
                </a:cubicBezTo>
                <a:cubicBezTo>
                  <a:pt x="919" y="5155"/>
                  <a:pt x="713" y="5465"/>
                  <a:pt x="459" y="5465"/>
                </a:cubicBezTo>
                <a:cubicBezTo>
                  <a:pt x="206" y="5465"/>
                  <a:pt x="0" y="5155"/>
                  <a:pt x="0" y="4772"/>
                </a:cubicBezTo>
                <a:cubicBezTo>
                  <a:pt x="0" y="4390"/>
                  <a:pt x="206" y="4079"/>
                  <a:pt x="459" y="4079"/>
                </a:cubicBezTo>
                <a:close/>
                <a:moveTo>
                  <a:pt x="20549" y="3668"/>
                </a:moveTo>
                <a:cubicBezTo>
                  <a:pt x="20803" y="3668"/>
                  <a:pt x="21009" y="3978"/>
                  <a:pt x="21009" y="4361"/>
                </a:cubicBezTo>
                <a:cubicBezTo>
                  <a:pt x="21009" y="4744"/>
                  <a:pt x="20803" y="5054"/>
                  <a:pt x="20549" y="5054"/>
                </a:cubicBezTo>
                <a:cubicBezTo>
                  <a:pt x="20296" y="5054"/>
                  <a:pt x="20090" y="4744"/>
                  <a:pt x="20090" y="4361"/>
                </a:cubicBezTo>
                <a:cubicBezTo>
                  <a:pt x="20090" y="3978"/>
                  <a:pt x="20296" y="3668"/>
                  <a:pt x="20549" y="3668"/>
                </a:cubicBezTo>
                <a:close/>
                <a:moveTo>
                  <a:pt x="15230" y="2564"/>
                </a:moveTo>
                <a:cubicBezTo>
                  <a:pt x="15635" y="2564"/>
                  <a:pt x="15962" y="3059"/>
                  <a:pt x="15962" y="3668"/>
                </a:cubicBezTo>
                <a:cubicBezTo>
                  <a:pt x="15962" y="4278"/>
                  <a:pt x="15635" y="4772"/>
                  <a:pt x="15230" y="4772"/>
                </a:cubicBezTo>
                <a:cubicBezTo>
                  <a:pt x="14826" y="4772"/>
                  <a:pt x="14498" y="4278"/>
                  <a:pt x="14498" y="3668"/>
                </a:cubicBezTo>
                <a:cubicBezTo>
                  <a:pt x="14498" y="3059"/>
                  <a:pt x="14826" y="2564"/>
                  <a:pt x="15230" y="2564"/>
                </a:cubicBezTo>
                <a:close/>
                <a:moveTo>
                  <a:pt x="10219" y="1225"/>
                </a:moveTo>
                <a:cubicBezTo>
                  <a:pt x="10710" y="1225"/>
                  <a:pt x="11107" y="1825"/>
                  <a:pt x="11107" y="2564"/>
                </a:cubicBezTo>
                <a:cubicBezTo>
                  <a:pt x="11107" y="3304"/>
                  <a:pt x="10710" y="3903"/>
                  <a:pt x="10219" y="3903"/>
                </a:cubicBezTo>
                <a:cubicBezTo>
                  <a:pt x="9729" y="3903"/>
                  <a:pt x="9331" y="3304"/>
                  <a:pt x="9331" y="2564"/>
                </a:cubicBezTo>
                <a:cubicBezTo>
                  <a:pt x="9331" y="1825"/>
                  <a:pt x="9729" y="1225"/>
                  <a:pt x="10219" y="1225"/>
                </a:cubicBezTo>
                <a:close/>
                <a:moveTo>
                  <a:pt x="3634" y="0"/>
                </a:moveTo>
                <a:cubicBezTo>
                  <a:pt x="3888" y="0"/>
                  <a:pt x="4094" y="310"/>
                  <a:pt x="4094" y="693"/>
                </a:cubicBezTo>
                <a:cubicBezTo>
                  <a:pt x="4094" y="1075"/>
                  <a:pt x="3888" y="1386"/>
                  <a:pt x="3634" y="1386"/>
                </a:cubicBezTo>
                <a:cubicBezTo>
                  <a:pt x="3380" y="1386"/>
                  <a:pt x="3175" y="1075"/>
                  <a:pt x="3175" y="693"/>
                </a:cubicBezTo>
                <a:cubicBezTo>
                  <a:pt x="3175" y="310"/>
                  <a:pt x="3380" y="0"/>
                  <a:pt x="3634" y="0"/>
                </a:cubicBezTo>
                <a:close/>
              </a:path>
            </a:pathLst>
          </a:custGeom>
          <a:solidFill>
            <a:srgbClr val="FEFEFE"/>
          </a:solidFill>
          <a:ln w="12700">
            <a:miter lim="400000"/>
          </a:ln>
        </p:spPr>
        <p:txBody>
          <a:bodyPr lIns="45719" rIns="45719" anchor="ctr"/>
          <a:lstStyle/>
          <a:p>
            <a:pPr algn="ctr">
              <a:defRPr>
                <a:solidFill>
                  <a:srgbClr val="FFFFFF"/>
                </a:solidFill>
              </a:defRPr>
            </a:pPr>
          </a:p>
        </p:txBody>
      </p:sp>
      <p:sp>
        <p:nvSpPr>
          <p:cNvPr id="5801" name="Freeform 79"/>
          <p:cNvSpPr/>
          <p:nvPr/>
        </p:nvSpPr>
        <p:spPr>
          <a:xfrm rot="5400000">
            <a:off x="7520638" y="5094311"/>
            <a:ext cx="1467947" cy="9734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226" y="20214"/>
                </a:moveTo>
                <a:cubicBezTo>
                  <a:pt x="14480" y="20214"/>
                  <a:pt x="14685" y="20525"/>
                  <a:pt x="14685" y="20907"/>
                </a:cubicBezTo>
                <a:cubicBezTo>
                  <a:pt x="14685" y="21290"/>
                  <a:pt x="14480" y="21600"/>
                  <a:pt x="14226" y="21600"/>
                </a:cubicBezTo>
                <a:cubicBezTo>
                  <a:pt x="13972" y="21600"/>
                  <a:pt x="13766" y="21290"/>
                  <a:pt x="13766" y="20907"/>
                </a:cubicBezTo>
                <a:cubicBezTo>
                  <a:pt x="13766" y="20525"/>
                  <a:pt x="13972" y="20214"/>
                  <a:pt x="14226" y="20214"/>
                </a:cubicBezTo>
                <a:close/>
                <a:moveTo>
                  <a:pt x="9558" y="18570"/>
                </a:moveTo>
                <a:cubicBezTo>
                  <a:pt x="9812" y="18570"/>
                  <a:pt x="10018" y="18880"/>
                  <a:pt x="10018" y="19263"/>
                </a:cubicBezTo>
                <a:cubicBezTo>
                  <a:pt x="10018" y="19645"/>
                  <a:pt x="9812" y="19956"/>
                  <a:pt x="9558" y="19956"/>
                </a:cubicBezTo>
                <a:cubicBezTo>
                  <a:pt x="9305" y="19956"/>
                  <a:pt x="9099" y="19645"/>
                  <a:pt x="9099" y="19263"/>
                </a:cubicBezTo>
                <a:cubicBezTo>
                  <a:pt x="9099" y="18880"/>
                  <a:pt x="9305" y="18570"/>
                  <a:pt x="9558" y="18570"/>
                </a:cubicBezTo>
                <a:close/>
                <a:moveTo>
                  <a:pt x="3694" y="17082"/>
                </a:moveTo>
                <a:cubicBezTo>
                  <a:pt x="3947" y="17082"/>
                  <a:pt x="4153" y="17392"/>
                  <a:pt x="4153" y="17775"/>
                </a:cubicBezTo>
                <a:cubicBezTo>
                  <a:pt x="4153" y="18157"/>
                  <a:pt x="3947" y="18467"/>
                  <a:pt x="3694" y="18467"/>
                </a:cubicBezTo>
                <a:cubicBezTo>
                  <a:pt x="3440" y="18467"/>
                  <a:pt x="3234" y="18157"/>
                  <a:pt x="3234" y="17775"/>
                </a:cubicBezTo>
                <a:cubicBezTo>
                  <a:pt x="3234" y="17392"/>
                  <a:pt x="3440" y="17082"/>
                  <a:pt x="3694" y="17082"/>
                </a:cubicBezTo>
                <a:close/>
                <a:moveTo>
                  <a:pt x="16850" y="15411"/>
                </a:moveTo>
                <a:cubicBezTo>
                  <a:pt x="17341" y="15411"/>
                  <a:pt x="17738" y="16010"/>
                  <a:pt x="17738" y="16750"/>
                </a:cubicBezTo>
                <a:cubicBezTo>
                  <a:pt x="17738" y="17489"/>
                  <a:pt x="17341" y="18089"/>
                  <a:pt x="16850" y="18089"/>
                </a:cubicBezTo>
                <a:cubicBezTo>
                  <a:pt x="16360" y="18089"/>
                  <a:pt x="15962" y="17489"/>
                  <a:pt x="15962" y="16750"/>
                </a:cubicBezTo>
                <a:cubicBezTo>
                  <a:pt x="15962" y="16010"/>
                  <a:pt x="16360" y="15411"/>
                  <a:pt x="16850" y="15411"/>
                </a:cubicBezTo>
                <a:close/>
                <a:moveTo>
                  <a:pt x="21141" y="14025"/>
                </a:moveTo>
                <a:cubicBezTo>
                  <a:pt x="21394" y="14025"/>
                  <a:pt x="21600" y="14335"/>
                  <a:pt x="21600" y="14718"/>
                </a:cubicBezTo>
                <a:cubicBezTo>
                  <a:pt x="21600" y="15101"/>
                  <a:pt x="21394" y="15411"/>
                  <a:pt x="21141" y="15411"/>
                </a:cubicBezTo>
                <a:cubicBezTo>
                  <a:pt x="20887" y="15411"/>
                  <a:pt x="20681" y="15101"/>
                  <a:pt x="20681" y="14718"/>
                </a:cubicBezTo>
                <a:cubicBezTo>
                  <a:pt x="20681" y="14335"/>
                  <a:pt x="20887" y="14025"/>
                  <a:pt x="21141" y="14025"/>
                </a:cubicBezTo>
                <a:close/>
                <a:moveTo>
                  <a:pt x="12082" y="13047"/>
                </a:moveTo>
                <a:cubicBezTo>
                  <a:pt x="12947" y="13047"/>
                  <a:pt x="13649" y="14105"/>
                  <a:pt x="13649" y="15411"/>
                </a:cubicBezTo>
                <a:cubicBezTo>
                  <a:pt x="13649" y="16716"/>
                  <a:pt x="12947" y="17775"/>
                  <a:pt x="12082" y="17775"/>
                </a:cubicBezTo>
                <a:cubicBezTo>
                  <a:pt x="11216" y="17775"/>
                  <a:pt x="10514" y="16716"/>
                  <a:pt x="10514" y="15411"/>
                </a:cubicBezTo>
                <a:cubicBezTo>
                  <a:pt x="10514" y="14105"/>
                  <a:pt x="11216" y="13047"/>
                  <a:pt x="12082" y="13047"/>
                </a:cubicBezTo>
                <a:close/>
                <a:moveTo>
                  <a:pt x="6678" y="12934"/>
                </a:moveTo>
                <a:cubicBezTo>
                  <a:pt x="7366" y="12934"/>
                  <a:pt x="7925" y="13775"/>
                  <a:pt x="7925" y="14814"/>
                </a:cubicBezTo>
                <a:cubicBezTo>
                  <a:pt x="7925" y="15852"/>
                  <a:pt x="7366" y="16694"/>
                  <a:pt x="6678" y="16694"/>
                </a:cubicBezTo>
                <a:cubicBezTo>
                  <a:pt x="5989" y="16694"/>
                  <a:pt x="5431" y="15852"/>
                  <a:pt x="5431" y="14814"/>
                </a:cubicBezTo>
                <a:cubicBezTo>
                  <a:pt x="5431" y="13775"/>
                  <a:pt x="5989" y="12934"/>
                  <a:pt x="6678" y="12934"/>
                </a:cubicBezTo>
                <a:close/>
                <a:moveTo>
                  <a:pt x="1834" y="10581"/>
                </a:moveTo>
                <a:cubicBezTo>
                  <a:pt x="2088" y="10581"/>
                  <a:pt x="2293" y="10891"/>
                  <a:pt x="2293" y="11273"/>
                </a:cubicBezTo>
                <a:cubicBezTo>
                  <a:pt x="2293" y="11656"/>
                  <a:pt x="2088" y="11966"/>
                  <a:pt x="1834" y="11966"/>
                </a:cubicBezTo>
                <a:cubicBezTo>
                  <a:pt x="1580" y="11966"/>
                  <a:pt x="1375" y="11656"/>
                  <a:pt x="1375" y="11273"/>
                </a:cubicBezTo>
                <a:cubicBezTo>
                  <a:pt x="1375" y="10891"/>
                  <a:pt x="1580" y="10581"/>
                  <a:pt x="1834" y="10581"/>
                </a:cubicBezTo>
                <a:close/>
                <a:moveTo>
                  <a:pt x="18416" y="9758"/>
                </a:moveTo>
                <a:cubicBezTo>
                  <a:pt x="18870" y="9758"/>
                  <a:pt x="19237" y="10313"/>
                  <a:pt x="19237" y="10997"/>
                </a:cubicBezTo>
                <a:cubicBezTo>
                  <a:pt x="19237" y="11681"/>
                  <a:pt x="18870" y="12236"/>
                  <a:pt x="18416" y="12236"/>
                </a:cubicBezTo>
                <a:cubicBezTo>
                  <a:pt x="17962" y="12236"/>
                  <a:pt x="17595" y="11681"/>
                  <a:pt x="17595" y="10997"/>
                </a:cubicBezTo>
                <a:cubicBezTo>
                  <a:pt x="17595" y="10313"/>
                  <a:pt x="17962" y="9758"/>
                  <a:pt x="18416" y="9758"/>
                </a:cubicBezTo>
                <a:close/>
                <a:moveTo>
                  <a:pt x="11676" y="8373"/>
                </a:moveTo>
                <a:cubicBezTo>
                  <a:pt x="11930" y="8373"/>
                  <a:pt x="12136" y="8683"/>
                  <a:pt x="12136" y="9066"/>
                </a:cubicBezTo>
                <a:cubicBezTo>
                  <a:pt x="12136" y="9448"/>
                  <a:pt x="11930" y="9758"/>
                  <a:pt x="11676" y="9758"/>
                </a:cubicBezTo>
                <a:cubicBezTo>
                  <a:pt x="11422" y="9758"/>
                  <a:pt x="11217" y="9448"/>
                  <a:pt x="11217" y="9066"/>
                </a:cubicBezTo>
                <a:cubicBezTo>
                  <a:pt x="11217" y="8683"/>
                  <a:pt x="11422" y="8373"/>
                  <a:pt x="11676" y="8373"/>
                </a:cubicBezTo>
                <a:close/>
                <a:moveTo>
                  <a:pt x="6614" y="6572"/>
                </a:moveTo>
                <a:cubicBezTo>
                  <a:pt x="6868" y="6572"/>
                  <a:pt x="7074" y="6883"/>
                  <a:pt x="7074" y="7265"/>
                </a:cubicBezTo>
                <a:cubicBezTo>
                  <a:pt x="7074" y="7648"/>
                  <a:pt x="6868" y="7958"/>
                  <a:pt x="6614" y="7958"/>
                </a:cubicBezTo>
                <a:cubicBezTo>
                  <a:pt x="6360" y="7958"/>
                  <a:pt x="6155" y="7648"/>
                  <a:pt x="6155" y="7265"/>
                </a:cubicBezTo>
                <a:cubicBezTo>
                  <a:pt x="6155" y="6883"/>
                  <a:pt x="6360" y="6572"/>
                  <a:pt x="6614" y="6572"/>
                </a:cubicBezTo>
                <a:close/>
                <a:moveTo>
                  <a:pt x="459" y="4079"/>
                </a:moveTo>
                <a:cubicBezTo>
                  <a:pt x="713" y="4079"/>
                  <a:pt x="919" y="4390"/>
                  <a:pt x="919" y="4772"/>
                </a:cubicBezTo>
                <a:cubicBezTo>
                  <a:pt x="919" y="5155"/>
                  <a:pt x="713" y="5465"/>
                  <a:pt x="459" y="5465"/>
                </a:cubicBezTo>
                <a:cubicBezTo>
                  <a:pt x="206" y="5465"/>
                  <a:pt x="0" y="5155"/>
                  <a:pt x="0" y="4772"/>
                </a:cubicBezTo>
                <a:cubicBezTo>
                  <a:pt x="0" y="4390"/>
                  <a:pt x="206" y="4079"/>
                  <a:pt x="459" y="4079"/>
                </a:cubicBezTo>
                <a:close/>
                <a:moveTo>
                  <a:pt x="20549" y="3668"/>
                </a:moveTo>
                <a:cubicBezTo>
                  <a:pt x="20803" y="3668"/>
                  <a:pt x="21009" y="3978"/>
                  <a:pt x="21009" y="4361"/>
                </a:cubicBezTo>
                <a:cubicBezTo>
                  <a:pt x="21009" y="4744"/>
                  <a:pt x="20803" y="5054"/>
                  <a:pt x="20549" y="5054"/>
                </a:cubicBezTo>
                <a:cubicBezTo>
                  <a:pt x="20296" y="5054"/>
                  <a:pt x="20090" y="4744"/>
                  <a:pt x="20090" y="4361"/>
                </a:cubicBezTo>
                <a:cubicBezTo>
                  <a:pt x="20090" y="3978"/>
                  <a:pt x="20296" y="3668"/>
                  <a:pt x="20549" y="3668"/>
                </a:cubicBezTo>
                <a:close/>
                <a:moveTo>
                  <a:pt x="15230" y="2564"/>
                </a:moveTo>
                <a:cubicBezTo>
                  <a:pt x="15635" y="2564"/>
                  <a:pt x="15962" y="3059"/>
                  <a:pt x="15962" y="3668"/>
                </a:cubicBezTo>
                <a:cubicBezTo>
                  <a:pt x="15962" y="4278"/>
                  <a:pt x="15635" y="4772"/>
                  <a:pt x="15230" y="4772"/>
                </a:cubicBezTo>
                <a:cubicBezTo>
                  <a:pt x="14826" y="4772"/>
                  <a:pt x="14498" y="4278"/>
                  <a:pt x="14498" y="3668"/>
                </a:cubicBezTo>
                <a:cubicBezTo>
                  <a:pt x="14498" y="3059"/>
                  <a:pt x="14826" y="2564"/>
                  <a:pt x="15230" y="2564"/>
                </a:cubicBezTo>
                <a:close/>
                <a:moveTo>
                  <a:pt x="10219" y="1225"/>
                </a:moveTo>
                <a:cubicBezTo>
                  <a:pt x="10710" y="1225"/>
                  <a:pt x="11107" y="1825"/>
                  <a:pt x="11107" y="2564"/>
                </a:cubicBezTo>
                <a:cubicBezTo>
                  <a:pt x="11107" y="3304"/>
                  <a:pt x="10710" y="3903"/>
                  <a:pt x="10219" y="3903"/>
                </a:cubicBezTo>
                <a:cubicBezTo>
                  <a:pt x="9729" y="3903"/>
                  <a:pt x="9331" y="3304"/>
                  <a:pt x="9331" y="2564"/>
                </a:cubicBezTo>
                <a:cubicBezTo>
                  <a:pt x="9331" y="1825"/>
                  <a:pt x="9729" y="1225"/>
                  <a:pt x="10219" y="1225"/>
                </a:cubicBezTo>
                <a:close/>
                <a:moveTo>
                  <a:pt x="3634" y="0"/>
                </a:moveTo>
                <a:cubicBezTo>
                  <a:pt x="3888" y="0"/>
                  <a:pt x="4094" y="310"/>
                  <a:pt x="4094" y="693"/>
                </a:cubicBezTo>
                <a:cubicBezTo>
                  <a:pt x="4094" y="1075"/>
                  <a:pt x="3888" y="1386"/>
                  <a:pt x="3634" y="1386"/>
                </a:cubicBezTo>
                <a:cubicBezTo>
                  <a:pt x="3380" y="1386"/>
                  <a:pt x="3175" y="1075"/>
                  <a:pt x="3175" y="693"/>
                </a:cubicBezTo>
                <a:cubicBezTo>
                  <a:pt x="3175" y="310"/>
                  <a:pt x="3380" y="0"/>
                  <a:pt x="3634" y="0"/>
                </a:cubicBezTo>
                <a:close/>
              </a:path>
            </a:pathLst>
          </a:custGeom>
          <a:solidFill>
            <a:srgbClr val="FEFEFE"/>
          </a:solidFill>
          <a:ln w="12700">
            <a:miter lim="400000"/>
          </a:ln>
        </p:spPr>
        <p:txBody>
          <a:bodyPr lIns="45719" rIns="45719" anchor="ctr"/>
          <a:lstStyle/>
          <a:p>
            <a:pPr algn="ctr">
              <a:defRPr>
                <a:solidFill>
                  <a:srgbClr val="FFFFFF"/>
                </a:solidFill>
              </a:defRPr>
            </a:pPr>
          </a:p>
        </p:txBody>
      </p:sp>
      <p:sp>
        <p:nvSpPr>
          <p:cNvPr id="5802" name="Freeform 80"/>
          <p:cNvSpPr/>
          <p:nvPr/>
        </p:nvSpPr>
        <p:spPr>
          <a:xfrm rot="5400000">
            <a:off x="4556960" y="5854377"/>
            <a:ext cx="878338" cy="5824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226" y="20214"/>
                </a:moveTo>
                <a:cubicBezTo>
                  <a:pt x="14480" y="20214"/>
                  <a:pt x="14685" y="20525"/>
                  <a:pt x="14685" y="20907"/>
                </a:cubicBezTo>
                <a:cubicBezTo>
                  <a:pt x="14685" y="21290"/>
                  <a:pt x="14480" y="21600"/>
                  <a:pt x="14226" y="21600"/>
                </a:cubicBezTo>
                <a:cubicBezTo>
                  <a:pt x="13972" y="21600"/>
                  <a:pt x="13766" y="21290"/>
                  <a:pt x="13766" y="20907"/>
                </a:cubicBezTo>
                <a:cubicBezTo>
                  <a:pt x="13766" y="20525"/>
                  <a:pt x="13972" y="20214"/>
                  <a:pt x="14226" y="20214"/>
                </a:cubicBezTo>
                <a:close/>
                <a:moveTo>
                  <a:pt x="9558" y="18570"/>
                </a:moveTo>
                <a:cubicBezTo>
                  <a:pt x="9812" y="18570"/>
                  <a:pt x="10018" y="18880"/>
                  <a:pt x="10018" y="19263"/>
                </a:cubicBezTo>
                <a:cubicBezTo>
                  <a:pt x="10018" y="19645"/>
                  <a:pt x="9812" y="19956"/>
                  <a:pt x="9558" y="19956"/>
                </a:cubicBezTo>
                <a:cubicBezTo>
                  <a:pt x="9305" y="19956"/>
                  <a:pt x="9099" y="19645"/>
                  <a:pt x="9099" y="19263"/>
                </a:cubicBezTo>
                <a:cubicBezTo>
                  <a:pt x="9099" y="18880"/>
                  <a:pt x="9305" y="18570"/>
                  <a:pt x="9558" y="18570"/>
                </a:cubicBezTo>
                <a:close/>
                <a:moveTo>
                  <a:pt x="3694" y="17082"/>
                </a:moveTo>
                <a:cubicBezTo>
                  <a:pt x="3947" y="17082"/>
                  <a:pt x="4153" y="17392"/>
                  <a:pt x="4153" y="17775"/>
                </a:cubicBezTo>
                <a:cubicBezTo>
                  <a:pt x="4153" y="18157"/>
                  <a:pt x="3947" y="18467"/>
                  <a:pt x="3694" y="18467"/>
                </a:cubicBezTo>
                <a:cubicBezTo>
                  <a:pt x="3440" y="18467"/>
                  <a:pt x="3234" y="18157"/>
                  <a:pt x="3234" y="17775"/>
                </a:cubicBezTo>
                <a:cubicBezTo>
                  <a:pt x="3234" y="17392"/>
                  <a:pt x="3440" y="17082"/>
                  <a:pt x="3694" y="17082"/>
                </a:cubicBezTo>
                <a:close/>
                <a:moveTo>
                  <a:pt x="16850" y="15411"/>
                </a:moveTo>
                <a:cubicBezTo>
                  <a:pt x="17341" y="15411"/>
                  <a:pt x="17738" y="16010"/>
                  <a:pt x="17738" y="16750"/>
                </a:cubicBezTo>
                <a:cubicBezTo>
                  <a:pt x="17738" y="17489"/>
                  <a:pt x="17341" y="18089"/>
                  <a:pt x="16850" y="18089"/>
                </a:cubicBezTo>
                <a:cubicBezTo>
                  <a:pt x="16360" y="18089"/>
                  <a:pt x="15962" y="17489"/>
                  <a:pt x="15962" y="16750"/>
                </a:cubicBezTo>
                <a:cubicBezTo>
                  <a:pt x="15962" y="16010"/>
                  <a:pt x="16360" y="15411"/>
                  <a:pt x="16850" y="15411"/>
                </a:cubicBezTo>
                <a:close/>
                <a:moveTo>
                  <a:pt x="21141" y="14025"/>
                </a:moveTo>
                <a:cubicBezTo>
                  <a:pt x="21394" y="14025"/>
                  <a:pt x="21600" y="14335"/>
                  <a:pt x="21600" y="14718"/>
                </a:cubicBezTo>
                <a:cubicBezTo>
                  <a:pt x="21600" y="15101"/>
                  <a:pt x="21394" y="15411"/>
                  <a:pt x="21141" y="15411"/>
                </a:cubicBezTo>
                <a:cubicBezTo>
                  <a:pt x="20887" y="15411"/>
                  <a:pt x="20681" y="15101"/>
                  <a:pt x="20681" y="14718"/>
                </a:cubicBezTo>
                <a:cubicBezTo>
                  <a:pt x="20681" y="14335"/>
                  <a:pt x="20887" y="14025"/>
                  <a:pt x="21141" y="14025"/>
                </a:cubicBezTo>
                <a:close/>
                <a:moveTo>
                  <a:pt x="12082" y="13047"/>
                </a:moveTo>
                <a:cubicBezTo>
                  <a:pt x="12947" y="13047"/>
                  <a:pt x="13649" y="14105"/>
                  <a:pt x="13649" y="15411"/>
                </a:cubicBezTo>
                <a:cubicBezTo>
                  <a:pt x="13649" y="16716"/>
                  <a:pt x="12947" y="17775"/>
                  <a:pt x="12082" y="17775"/>
                </a:cubicBezTo>
                <a:cubicBezTo>
                  <a:pt x="11216" y="17775"/>
                  <a:pt x="10514" y="16716"/>
                  <a:pt x="10514" y="15411"/>
                </a:cubicBezTo>
                <a:cubicBezTo>
                  <a:pt x="10514" y="14105"/>
                  <a:pt x="11216" y="13047"/>
                  <a:pt x="12082" y="13047"/>
                </a:cubicBezTo>
                <a:close/>
                <a:moveTo>
                  <a:pt x="6678" y="12934"/>
                </a:moveTo>
                <a:cubicBezTo>
                  <a:pt x="7366" y="12934"/>
                  <a:pt x="7925" y="13775"/>
                  <a:pt x="7925" y="14814"/>
                </a:cubicBezTo>
                <a:cubicBezTo>
                  <a:pt x="7925" y="15852"/>
                  <a:pt x="7366" y="16694"/>
                  <a:pt x="6678" y="16694"/>
                </a:cubicBezTo>
                <a:cubicBezTo>
                  <a:pt x="5989" y="16694"/>
                  <a:pt x="5431" y="15852"/>
                  <a:pt x="5431" y="14814"/>
                </a:cubicBezTo>
                <a:cubicBezTo>
                  <a:pt x="5431" y="13775"/>
                  <a:pt x="5989" y="12934"/>
                  <a:pt x="6678" y="12934"/>
                </a:cubicBezTo>
                <a:close/>
                <a:moveTo>
                  <a:pt x="1834" y="10581"/>
                </a:moveTo>
                <a:cubicBezTo>
                  <a:pt x="2088" y="10581"/>
                  <a:pt x="2293" y="10891"/>
                  <a:pt x="2293" y="11273"/>
                </a:cubicBezTo>
                <a:cubicBezTo>
                  <a:pt x="2293" y="11656"/>
                  <a:pt x="2088" y="11966"/>
                  <a:pt x="1834" y="11966"/>
                </a:cubicBezTo>
                <a:cubicBezTo>
                  <a:pt x="1580" y="11966"/>
                  <a:pt x="1375" y="11656"/>
                  <a:pt x="1375" y="11273"/>
                </a:cubicBezTo>
                <a:cubicBezTo>
                  <a:pt x="1375" y="10891"/>
                  <a:pt x="1580" y="10581"/>
                  <a:pt x="1834" y="10581"/>
                </a:cubicBezTo>
                <a:close/>
                <a:moveTo>
                  <a:pt x="18416" y="9758"/>
                </a:moveTo>
                <a:cubicBezTo>
                  <a:pt x="18870" y="9758"/>
                  <a:pt x="19237" y="10313"/>
                  <a:pt x="19237" y="10997"/>
                </a:cubicBezTo>
                <a:cubicBezTo>
                  <a:pt x="19237" y="11681"/>
                  <a:pt x="18870" y="12236"/>
                  <a:pt x="18416" y="12236"/>
                </a:cubicBezTo>
                <a:cubicBezTo>
                  <a:pt x="17962" y="12236"/>
                  <a:pt x="17595" y="11681"/>
                  <a:pt x="17595" y="10997"/>
                </a:cubicBezTo>
                <a:cubicBezTo>
                  <a:pt x="17595" y="10313"/>
                  <a:pt x="17962" y="9758"/>
                  <a:pt x="18416" y="9758"/>
                </a:cubicBezTo>
                <a:close/>
                <a:moveTo>
                  <a:pt x="11676" y="8373"/>
                </a:moveTo>
                <a:cubicBezTo>
                  <a:pt x="11930" y="8373"/>
                  <a:pt x="12136" y="8683"/>
                  <a:pt x="12136" y="9066"/>
                </a:cubicBezTo>
                <a:cubicBezTo>
                  <a:pt x="12136" y="9448"/>
                  <a:pt x="11930" y="9758"/>
                  <a:pt x="11676" y="9758"/>
                </a:cubicBezTo>
                <a:cubicBezTo>
                  <a:pt x="11422" y="9758"/>
                  <a:pt x="11217" y="9448"/>
                  <a:pt x="11217" y="9066"/>
                </a:cubicBezTo>
                <a:cubicBezTo>
                  <a:pt x="11217" y="8683"/>
                  <a:pt x="11422" y="8373"/>
                  <a:pt x="11676" y="8373"/>
                </a:cubicBezTo>
                <a:close/>
                <a:moveTo>
                  <a:pt x="6614" y="6572"/>
                </a:moveTo>
                <a:cubicBezTo>
                  <a:pt x="6868" y="6572"/>
                  <a:pt x="7074" y="6883"/>
                  <a:pt x="7074" y="7265"/>
                </a:cubicBezTo>
                <a:cubicBezTo>
                  <a:pt x="7074" y="7648"/>
                  <a:pt x="6868" y="7958"/>
                  <a:pt x="6614" y="7958"/>
                </a:cubicBezTo>
                <a:cubicBezTo>
                  <a:pt x="6360" y="7958"/>
                  <a:pt x="6155" y="7648"/>
                  <a:pt x="6155" y="7265"/>
                </a:cubicBezTo>
                <a:cubicBezTo>
                  <a:pt x="6155" y="6883"/>
                  <a:pt x="6360" y="6572"/>
                  <a:pt x="6614" y="6572"/>
                </a:cubicBezTo>
                <a:close/>
                <a:moveTo>
                  <a:pt x="459" y="4079"/>
                </a:moveTo>
                <a:cubicBezTo>
                  <a:pt x="713" y="4079"/>
                  <a:pt x="919" y="4390"/>
                  <a:pt x="919" y="4772"/>
                </a:cubicBezTo>
                <a:cubicBezTo>
                  <a:pt x="919" y="5155"/>
                  <a:pt x="713" y="5465"/>
                  <a:pt x="459" y="5465"/>
                </a:cubicBezTo>
                <a:cubicBezTo>
                  <a:pt x="206" y="5465"/>
                  <a:pt x="0" y="5155"/>
                  <a:pt x="0" y="4772"/>
                </a:cubicBezTo>
                <a:cubicBezTo>
                  <a:pt x="0" y="4390"/>
                  <a:pt x="206" y="4079"/>
                  <a:pt x="459" y="4079"/>
                </a:cubicBezTo>
                <a:close/>
                <a:moveTo>
                  <a:pt x="20549" y="3668"/>
                </a:moveTo>
                <a:cubicBezTo>
                  <a:pt x="20803" y="3668"/>
                  <a:pt x="21009" y="3978"/>
                  <a:pt x="21009" y="4361"/>
                </a:cubicBezTo>
                <a:cubicBezTo>
                  <a:pt x="21009" y="4744"/>
                  <a:pt x="20803" y="5054"/>
                  <a:pt x="20549" y="5054"/>
                </a:cubicBezTo>
                <a:cubicBezTo>
                  <a:pt x="20296" y="5054"/>
                  <a:pt x="20090" y="4744"/>
                  <a:pt x="20090" y="4361"/>
                </a:cubicBezTo>
                <a:cubicBezTo>
                  <a:pt x="20090" y="3978"/>
                  <a:pt x="20296" y="3668"/>
                  <a:pt x="20549" y="3668"/>
                </a:cubicBezTo>
                <a:close/>
                <a:moveTo>
                  <a:pt x="15230" y="2564"/>
                </a:moveTo>
                <a:cubicBezTo>
                  <a:pt x="15635" y="2564"/>
                  <a:pt x="15962" y="3059"/>
                  <a:pt x="15962" y="3668"/>
                </a:cubicBezTo>
                <a:cubicBezTo>
                  <a:pt x="15962" y="4278"/>
                  <a:pt x="15635" y="4772"/>
                  <a:pt x="15230" y="4772"/>
                </a:cubicBezTo>
                <a:cubicBezTo>
                  <a:pt x="14826" y="4772"/>
                  <a:pt x="14498" y="4278"/>
                  <a:pt x="14498" y="3668"/>
                </a:cubicBezTo>
                <a:cubicBezTo>
                  <a:pt x="14498" y="3059"/>
                  <a:pt x="14826" y="2564"/>
                  <a:pt x="15230" y="2564"/>
                </a:cubicBezTo>
                <a:close/>
                <a:moveTo>
                  <a:pt x="10219" y="1225"/>
                </a:moveTo>
                <a:cubicBezTo>
                  <a:pt x="10710" y="1225"/>
                  <a:pt x="11107" y="1825"/>
                  <a:pt x="11107" y="2564"/>
                </a:cubicBezTo>
                <a:cubicBezTo>
                  <a:pt x="11107" y="3304"/>
                  <a:pt x="10710" y="3903"/>
                  <a:pt x="10219" y="3903"/>
                </a:cubicBezTo>
                <a:cubicBezTo>
                  <a:pt x="9729" y="3903"/>
                  <a:pt x="9331" y="3304"/>
                  <a:pt x="9331" y="2564"/>
                </a:cubicBezTo>
                <a:cubicBezTo>
                  <a:pt x="9331" y="1825"/>
                  <a:pt x="9729" y="1225"/>
                  <a:pt x="10219" y="1225"/>
                </a:cubicBezTo>
                <a:close/>
                <a:moveTo>
                  <a:pt x="3634" y="0"/>
                </a:moveTo>
                <a:cubicBezTo>
                  <a:pt x="3888" y="0"/>
                  <a:pt x="4094" y="310"/>
                  <a:pt x="4094" y="693"/>
                </a:cubicBezTo>
                <a:cubicBezTo>
                  <a:pt x="4094" y="1075"/>
                  <a:pt x="3888" y="1386"/>
                  <a:pt x="3634" y="1386"/>
                </a:cubicBezTo>
                <a:cubicBezTo>
                  <a:pt x="3380" y="1386"/>
                  <a:pt x="3175" y="1075"/>
                  <a:pt x="3175" y="693"/>
                </a:cubicBezTo>
                <a:cubicBezTo>
                  <a:pt x="3175" y="310"/>
                  <a:pt x="3380" y="0"/>
                  <a:pt x="3634" y="0"/>
                </a:cubicBezTo>
                <a:close/>
              </a:path>
            </a:pathLst>
          </a:custGeom>
          <a:solidFill>
            <a:srgbClr val="FEFEFE"/>
          </a:solidFill>
          <a:ln w="12700">
            <a:miter lim="400000"/>
          </a:ln>
        </p:spPr>
        <p:txBody>
          <a:bodyPr lIns="45719" rIns="45719" anchor="ctr"/>
          <a:lstStyle/>
          <a:p>
            <a:pPr algn="ctr">
              <a:defRPr>
                <a:solidFill>
                  <a:srgbClr val="FFFFFF"/>
                </a:solidFill>
              </a:defRPr>
            </a:pPr>
          </a:p>
        </p:txBody>
      </p:sp>
      <p:sp>
        <p:nvSpPr>
          <p:cNvPr id="5803" name="Freeform 81"/>
          <p:cNvSpPr/>
          <p:nvPr/>
        </p:nvSpPr>
        <p:spPr>
          <a:xfrm>
            <a:off x="5531763" y="2060350"/>
            <a:ext cx="1042162" cy="6910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226" y="20214"/>
                </a:moveTo>
                <a:cubicBezTo>
                  <a:pt x="14480" y="20214"/>
                  <a:pt x="14685" y="20525"/>
                  <a:pt x="14685" y="20907"/>
                </a:cubicBezTo>
                <a:cubicBezTo>
                  <a:pt x="14685" y="21290"/>
                  <a:pt x="14480" y="21600"/>
                  <a:pt x="14226" y="21600"/>
                </a:cubicBezTo>
                <a:cubicBezTo>
                  <a:pt x="13972" y="21600"/>
                  <a:pt x="13766" y="21290"/>
                  <a:pt x="13766" y="20907"/>
                </a:cubicBezTo>
                <a:cubicBezTo>
                  <a:pt x="13766" y="20525"/>
                  <a:pt x="13972" y="20214"/>
                  <a:pt x="14226" y="20214"/>
                </a:cubicBezTo>
                <a:close/>
                <a:moveTo>
                  <a:pt x="9558" y="18570"/>
                </a:moveTo>
                <a:cubicBezTo>
                  <a:pt x="9812" y="18570"/>
                  <a:pt x="10018" y="18880"/>
                  <a:pt x="10018" y="19263"/>
                </a:cubicBezTo>
                <a:cubicBezTo>
                  <a:pt x="10018" y="19645"/>
                  <a:pt x="9812" y="19956"/>
                  <a:pt x="9558" y="19956"/>
                </a:cubicBezTo>
                <a:cubicBezTo>
                  <a:pt x="9305" y="19956"/>
                  <a:pt x="9099" y="19645"/>
                  <a:pt x="9099" y="19263"/>
                </a:cubicBezTo>
                <a:cubicBezTo>
                  <a:pt x="9099" y="18880"/>
                  <a:pt x="9305" y="18570"/>
                  <a:pt x="9558" y="18570"/>
                </a:cubicBezTo>
                <a:close/>
                <a:moveTo>
                  <a:pt x="3694" y="17082"/>
                </a:moveTo>
                <a:cubicBezTo>
                  <a:pt x="3947" y="17082"/>
                  <a:pt x="4153" y="17392"/>
                  <a:pt x="4153" y="17775"/>
                </a:cubicBezTo>
                <a:cubicBezTo>
                  <a:pt x="4153" y="18157"/>
                  <a:pt x="3947" y="18467"/>
                  <a:pt x="3694" y="18467"/>
                </a:cubicBezTo>
                <a:cubicBezTo>
                  <a:pt x="3440" y="18467"/>
                  <a:pt x="3234" y="18157"/>
                  <a:pt x="3234" y="17775"/>
                </a:cubicBezTo>
                <a:cubicBezTo>
                  <a:pt x="3234" y="17392"/>
                  <a:pt x="3440" y="17082"/>
                  <a:pt x="3694" y="17082"/>
                </a:cubicBezTo>
                <a:close/>
                <a:moveTo>
                  <a:pt x="16850" y="15411"/>
                </a:moveTo>
                <a:cubicBezTo>
                  <a:pt x="17341" y="15411"/>
                  <a:pt x="17738" y="16010"/>
                  <a:pt x="17738" y="16750"/>
                </a:cubicBezTo>
                <a:cubicBezTo>
                  <a:pt x="17738" y="17489"/>
                  <a:pt x="17341" y="18089"/>
                  <a:pt x="16850" y="18089"/>
                </a:cubicBezTo>
                <a:cubicBezTo>
                  <a:pt x="16360" y="18089"/>
                  <a:pt x="15962" y="17489"/>
                  <a:pt x="15962" y="16750"/>
                </a:cubicBezTo>
                <a:cubicBezTo>
                  <a:pt x="15962" y="16010"/>
                  <a:pt x="16360" y="15411"/>
                  <a:pt x="16850" y="15411"/>
                </a:cubicBezTo>
                <a:close/>
                <a:moveTo>
                  <a:pt x="21141" y="14025"/>
                </a:moveTo>
                <a:cubicBezTo>
                  <a:pt x="21394" y="14025"/>
                  <a:pt x="21600" y="14335"/>
                  <a:pt x="21600" y="14718"/>
                </a:cubicBezTo>
                <a:cubicBezTo>
                  <a:pt x="21600" y="15101"/>
                  <a:pt x="21394" y="15411"/>
                  <a:pt x="21141" y="15411"/>
                </a:cubicBezTo>
                <a:cubicBezTo>
                  <a:pt x="20887" y="15411"/>
                  <a:pt x="20681" y="15101"/>
                  <a:pt x="20681" y="14718"/>
                </a:cubicBezTo>
                <a:cubicBezTo>
                  <a:pt x="20681" y="14335"/>
                  <a:pt x="20887" y="14025"/>
                  <a:pt x="21141" y="14025"/>
                </a:cubicBezTo>
                <a:close/>
                <a:moveTo>
                  <a:pt x="12082" y="13047"/>
                </a:moveTo>
                <a:cubicBezTo>
                  <a:pt x="12947" y="13047"/>
                  <a:pt x="13649" y="14105"/>
                  <a:pt x="13649" y="15411"/>
                </a:cubicBezTo>
                <a:cubicBezTo>
                  <a:pt x="13649" y="16716"/>
                  <a:pt x="12947" y="17775"/>
                  <a:pt x="12082" y="17775"/>
                </a:cubicBezTo>
                <a:cubicBezTo>
                  <a:pt x="11216" y="17775"/>
                  <a:pt x="10514" y="16716"/>
                  <a:pt x="10514" y="15411"/>
                </a:cubicBezTo>
                <a:cubicBezTo>
                  <a:pt x="10514" y="14105"/>
                  <a:pt x="11216" y="13047"/>
                  <a:pt x="12082" y="13047"/>
                </a:cubicBezTo>
                <a:close/>
                <a:moveTo>
                  <a:pt x="6678" y="12934"/>
                </a:moveTo>
                <a:cubicBezTo>
                  <a:pt x="7366" y="12934"/>
                  <a:pt x="7925" y="13775"/>
                  <a:pt x="7925" y="14814"/>
                </a:cubicBezTo>
                <a:cubicBezTo>
                  <a:pt x="7925" y="15852"/>
                  <a:pt x="7366" y="16694"/>
                  <a:pt x="6678" y="16694"/>
                </a:cubicBezTo>
                <a:cubicBezTo>
                  <a:pt x="5989" y="16694"/>
                  <a:pt x="5431" y="15852"/>
                  <a:pt x="5431" y="14814"/>
                </a:cubicBezTo>
                <a:cubicBezTo>
                  <a:pt x="5431" y="13775"/>
                  <a:pt x="5989" y="12934"/>
                  <a:pt x="6678" y="12934"/>
                </a:cubicBezTo>
                <a:close/>
                <a:moveTo>
                  <a:pt x="1834" y="10581"/>
                </a:moveTo>
                <a:cubicBezTo>
                  <a:pt x="2088" y="10581"/>
                  <a:pt x="2293" y="10891"/>
                  <a:pt x="2293" y="11273"/>
                </a:cubicBezTo>
                <a:cubicBezTo>
                  <a:pt x="2293" y="11656"/>
                  <a:pt x="2088" y="11966"/>
                  <a:pt x="1834" y="11966"/>
                </a:cubicBezTo>
                <a:cubicBezTo>
                  <a:pt x="1580" y="11966"/>
                  <a:pt x="1375" y="11656"/>
                  <a:pt x="1375" y="11273"/>
                </a:cubicBezTo>
                <a:cubicBezTo>
                  <a:pt x="1375" y="10891"/>
                  <a:pt x="1580" y="10581"/>
                  <a:pt x="1834" y="10581"/>
                </a:cubicBezTo>
                <a:close/>
                <a:moveTo>
                  <a:pt x="18416" y="9758"/>
                </a:moveTo>
                <a:cubicBezTo>
                  <a:pt x="18870" y="9758"/>
                  <a:pt x="19237" y="10313"/>
                  <a:pt x="19237" y="10997"/>
                </a:cubicBezTo>
                <a:cubicBezTo>
                  <a:pt x="19237" y="11681"/>
                  <a:pt x="18870" y="12236"/>
                  <a:pt x="18416" y="12236"/>
                </a:cubicBezTo>
                <a:cubicBezTo>
                  <a:pt x="17962" y="12236"/>
                  <a:pt x="17595" y="11681"/>
                  <a:pt x="17595" y="10997"/>
                </a:cubicBezTo>
                <a:cubicBezTo>
                  <a:pt x="17595" y="10313"/>
                  <a:pt x="17962" y="9758"/>
                  <a:pt x="18416" y="9758"/>
                </a:cubicBezTo>
                <a:close/>
                <a:moveTo>
                  <a:pt x="11676" y="8373"/>
                </a:moveTo>
                <a:cubicBezTo>
                  <a:pt x="11930" y="8373"/>
                  <a:pt x="12136" y="8683"/>
                  <a:pt x="12136" y="9066"/>
                </a:cubicBezTo>
                <a:cubicBezTo>
                  <a:pt x="12136" y="9448"/>
                  <a:pt x="11930" y="9758"/>
                  <a:pt x="11676" y="9758"/>
                </a:cubicBezTo>
                <a:cubicBezTo>
                  <a:pt x="11422" y="9758"/>
                  <a:pt x="11217" y="9448"/>
                  <a:pt x="11217" y="9066"/>
                </a:cubicBezTo>
                <a:cubicBezTo>
                  <a:pt x="11217" y="8683"/>
                  <a:pt x="11422" y="8373"/>
                  <a:pt x="11676" y="8373"/>
                </a:cubicBezTo>
                <a:close/>
                <a:moveTo>
                  <a:pt x="6614" y="6572"/>
                </a:moveTo>
                <a:cubicBezTo>
                  <a:pt x="6868" y="6572"/>
                  <a:pt x="7074" y="6883"/>
                  <a:pt x="7074" y="7265"/>
                </a:cubicBezTo>
                <a:cubicBezTo>
                  <a:pt x="7074" y="7648"/>
                  <a:pt x="6868" y="7958"/>
                  <a:pt x="6614" y="7958"/>
                </a:cubicBezTo>
                <a:cubicBezTo>
                  <a:pt x="6360" y="7958"/>
                  <a:pt x="6155" y="7648"/>
                  <a:pt x="6155" y="7265"/>
                </a:cubicBezTo>
                <a:cubicBezTo>
                  <a:pt x="6155" y="6883"/>
                  <a:pt x="6360" y="6572"/>
                  <a:pt x="6614" y="6572"/>
                </a:cubicBezTo>
                <a:close/>
                <a:moveTo>
                  <a:pt x="459" y="4079"/>
                </a:moveTo>
                <a:cubicBezTo>
                  <a:pt x="713" y="4079"/>
                  <a:pt x="919" y="4390"/>
                  <a:pt x="919" y="4772"/>
                </a:cubicBezTo>
                <a:cubicBezTo>
                  <a:pt x="919" y="5155"/>
                  <a:pt x="713" y="5465"/>
                  <a:pt x="459" y="5465"/>
                </a:cubicBezTo>
                <a:cubicBezTo>
                  <a:pt x="206" y="5465"/>
                  <a:pt x="0" y="5155"/>
                  <a:pt x="0" y="4772"/>
                </a:cubicBezTo>
                <a:cubicBezTo>
                  <a:pt x="0" y="4390"/>
                  <a:pt x="206" y="4079"/>
                  <a:pt x="459" y="4079"/>
                </a:cubicBezTo>
                <a:close/>
                <a:moveTo>
                  <a:pt x="20549" y="3668"/>
                </a:moveTo>
                <a:cubicBezTo>
                  <a:pt x="20803" y="3668"/>
                  <a:pt x="21009" y="3978"/>
                  <a:pt x="21009" y="4361"/>
                </a:cubicBezTo>
                <a:cubicBezTo>
                  <a:pt x="21009" y="4744"/>
                  <a:pt x="20803" y="5054"/>
                  <a:pt x="20549" y="5054"/>
                </a:cubicBezTo>
                <a:cubicBezTo>
                  <a:pt x="20296" y="5054"/>
                  <a:pt x="20090" y="4744"/>
                  <a:pt x="20090" y="4361"/>
                </a:cubicBezTo>
                <a:cubicBezTo>
                  <a:pt x="20090" y="3978"/>
                  <a:pt x="20296" y="3668"/>
                  <a:pt x="20549" y="3668"/>
                </a:cubicBezTo>
                <a:close/>
                <a:moveTo>
                  <a:pt x="15230" y="2564"/>
                </a:moveTo>
                <a:cubicBezTo>
                  <a:pt x="15635" y="2564"/>
                  <a:pt x="15962" y="3059"/>
                  <a:pt x="15962" y="3668"/>
                </a:cubicBezTo>
                <a:cubicBezTo>
                  <a:pt x="15962" y="4278"/>
                  <a:pt x="15635" y="4772"/>
                  <a:pt x="15230" y="4772"/>
                </a:cubicBezTo>
                <a:cubicBezTo>
                  <a:pt x="14826" y="4772"/>
                  <a:pt x="14498" y="4278"/>
                  <a:pt x="14498" y="3668"/>
                </a:cubicBezTo>
                <a:cubicBezTo>
                  <a:pt x="14498" y="3059"/>
                  <a:pt x="14826" y="2564"/>
                  <a:pt x="15230" y="2564"/>
                </a:cubicBezTo>
                <a:close/>
                <a:moveTo>
                  <a:pt x="10219" y="1225"/>
                </a:moveTo>
                <a:cubicBezTo>
                  <a:pt x="10710" y="1225"/>
                  <a:pt x="11107" y="1825"/>
                  <a:pt x="11107" y="2564"/>
                </a:cubicBezTo>
                <a:cubicBezTo>
                  <a:pt x="11107" y="3304"/>
                  <a:pt x="10710" y="3903"/>
                  <a:pt x="10219" y="3903"/>
                </a:cubicBezTo>
                <a:cubicBezTo>
                  <a:pt x="9729" y="3903"/>
                  <a:pt x="9331" y="3304"/>
                  <a:pt x="9331" y="2564"/>
                </a:cubicBezTo>
                <a:cubicBezTo>
                  <a:pt x="9331" y="1825"/>
                  <a:pt x="9729" y="1225"/>
                  <a:pt x="10219" y="1225"/>
                </a:cubicBezTo>
                <a:close/>
                <a:moveTo>
                  <a:pt x="3634" y="0"/>
                </a:moveTo>
                <a:cubicBezTo>
                  <a:pt x="3888" y="0"/>
                  <a:pt x="4094" y="310"/>
                  <a:pt x="4094" y="693"/>
                </a:cubicBezTo>
                <a:cubicBezTo>
                  <a:pt x="4094" y="1075"/>
                  <a:pt x="3888" y="1386"/>
                  <a:pt x="3634" y="1386"/>
                </a:cubicBezTo>
                <a:cubicBezTo>
                  <a:pt x="3380" y="1386"/>
                  <a:pt x="3175" y="1075"/>
                  <a:pt x="3175" y="693"/>
                </a:cubicBezTo>
                <a:cubicBezTo>
                  <a:pt x="3175" y="310"/>
                  <a:pt x="3380" y="0"/>
                  <a:pt x="3634" y="0"/>
                </a:cubicBezTo>
                <a:close/>
              </a:path>
            </a:pathLst>
          </a:custGeom>
          <a:solidFill>
            <a:srgbClr val="FEFEFE"/>
          </a:solidFill>
          <a:ln w="12700">
            <a:miter lim="400000"/>
          </a:ln>
        </p:spPr>
        <p:txBody>
          <a:bodyPr lIns="45719" rIns="45719" anchor="ctr"/>
          <a:lstStyle/>
          <a:p>
            <a:pPr algn="ctr">
              <a:defRPr>
                <a:solidFill>
                  <a:srgbClr val="FFFFFF"/>
                </a:solidFill>
              </a:defRPr>
            </a:pPr>
          </a:p>
        </p:txBody>
      </p:sp>
      <p:sp>
        <p:nvSpPr>
          <p:cNvPr id="5804" name="TextBox 8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05</a:t>
            </a:r>
          </a:p>
        </p:txBody>
      </p:sp>
      <p:sp>
        <p:nvSpPr>
          <p:cNvPr id="5805" name="TextBox 8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5806" name="TextBox 84"/>
          <p:cNvSpPr txBox="1"/>
          <p:nvPr/>
        </p:nvSpPr>
        <p:spPr>
          <a:xfrm>
            <a:off x="1799355" y="2188131"/>
            <a:ext cx="2076686"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Also he his male air bring is Signs first. Creepiest god air fish land.</a:t>
            </a:r>
          </a:p>
        </p:txBody>
      </p:sp>
      <p:sp>
        <p:nvSpPr>
          <p:cNvPr id="5807" name="TextBox 112"/>
          <p:cNvSpPr txBox="1"/>
          <p:nvPr/>
        </p:nvSpPr>
        <p:spPr>
          <a:xfrm>
            <a:off x="1799354" y="1933493"/>
            <a:ext cx="2263940"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solidFill>
                  <a:schemeClr val="accent4"/>
                </a:solidFill>
              </a:defRPr>
            </a:lvl1pPr>
          </a:lstStyle>
          <a:p>
            <a:pPr/>
            <a:r>
              <a:t>Creepiest Good Fish</a:t>
            </a:r>
          </a:p>
        </p:txBody>
      </p:sp>
      <p:sp>
        <p:nvSpPr>
          <p:cNvPr id="5808" name="Rectangle 113"/>
          <p:cNvSpPr txBox="1"/>
          <p:nvPr/>
        </p:nvSpPr>
        <p:spPr>
          <a:xfrm>
            <a:off x="1132198" y="1890232"/>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4"/>
                </a:solidFill>
                <a:latin typeface="FontAwesome"/>
                <a:ea typeface="FontAwesome"/>
                <a:cs typeface="FontAwesome"/>
                <a:sym typeface="FontAwesome"/>
              </a:defRPr>
            </a:lvl1pPr>
          </a:lstStyle>
          <a:p>
            <a:pPr/>
            <a:r>
              <a:t></a:t>
            </a:r>
          </a:p>
        </p:txBody>
      </p:sp>
      <p:sp>
        <p:nvSpPr>
          <p:cNvPr id="5809" name="TextBox 119"/>
          <p:cNvSpPr txBox="1"/>
          <p:nvPr/>
        </p:nvSpPr>
        <p:spPr>
          <a:xfrm>
            <a:off x="1799355" y="3137255"/>
            <a:ext cx="2076686" cy="3891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Also he his male air bring is Signs first. Creepiest god air fish land.</a:t>
            </a:r>
          </a:p>
        </p:txBody>
      </p:sp>
      <p:sp>
        <p:nvSpPr>
          <p:cNvPr id="5810" name="TextBox 120"/>
          <p:cNvSpPr txBox="1"/>
          <p:nvPr/>
        </p:nvSpPr>
        <p:spPr>
          <a:xfrm>
            <a:off x="1799354" y="2882617"/>
            <a:ext cx="2263940"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solidFill>
                  <a:schemeClr val="accent3"/>
                </a:solidFill>
              </a:defRPr>
            </a:lvl1pPr>
          </a:lstStyle>
          <a:p>
            <a:pPr/>
            <a:r>
              <a:t>Heading Second</a:t>
            </a:r>
          </a:p>
        </p:txBody>
      </p:sp>
      <p:sp>
        <p:nvSpPr>
          <p:cNvPr id="5811" name="Rectangle 121"/>
          <p:cNvSpPr txBox="1"/>
          <p:nvPr/>
        </p:nvSpPr>
        <p:spPr>
          <a:xfrm>
            <a:off x="1132198" y="2839356"/>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3"/>
                </a:solidFill>
                <a:latin typeface="FontAwesome"/>
                <a:ea typeface="FontAwesome"/>
                <a:cs typeface="FontAwesome"/>
                <a:sym typeface="FontAwesome"/>
              </a:defRPr>
            </a:lvl1pPr>
          </a:lstStyle>
          <a:p>
            <a:pPr/>
            <a:r>
              <a:t></a:t>
            </a:r>
          </a:p>
        </p:txBody>
      </p:sp>
      <p:sp>
        <p:nvSpPr>
          <p:cNvPr id="5812" name="TextBox 122"/>
          <p:cNvSpPr txBox="1"/>
          <p:nvPr/>
        </p:nvSpPr>
        <p:spPr>
          <a:xfrm>
            <a:off x="1799354" y="4063522"/>
            <a:ext cx="2214477"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Also he his male air bring is Signs first. Creepiest god air fish land.</a:t>
            </a:r>
          </a:p>
        </p:txBody>
      </p:sp>
      <p:sp>
        <p:nvSpPr>
          <p:cNvPr id="5813" name="TextBox 123"/>
          <p:cNvSpPr txBox="1"/>
          <p:nvPr/>
        </p:nvSpPr>
        <p:spPr>
          <a:xfrm>
            <a:off x="1799354" y="3808884"/>
            <a:ext cx="2263940"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solidFill>
                  <a:schemeClr val="accent2"/>
                </a:solidFill>
              </a:defRPr>
            </a:lvl1pPr>
          </a:lstStyle>
          <a:p>
            <a:pPr/>
            <a:r>
              <a:t>Third Heading Title</a:t>
            </a:r>
          </a:p>
        </p:txBody>
      </p:sp>
      <p:sp>
        <p:nvSpPr>
          <p:cNvPr id="5814" name="Rectangle 124"/>
          <p:cNvSpPr txBox="1"/>
          <p:nvPr/>
        </p:nvSpPr>
        <p:spPr>
          <a:xfrm>
            <a:off x="1238982" y="3738269"/>
            <a:ext cx="400619"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2"/>
                </a:solidFill>
                <a:latin typeface="FontAwesome"/>
                <a:ea typeface="FontAwesome"/>
                <a:cs typeface="FontAwesome"/>
                <a:sym typeface="FontAwesome"/>
              </a:defRPr>
            </a:lvl1pPr>
          </a:lstStyle>
          <a:p>
            <a:pPr/>
            <a:r>
              <a:t>Ã</a:t>
            </a:r>
          </a:p>
        </p:txBody>
      </p:sp>
      <p:sp>
        <p:nvSpPr>
          <p:cNvPr id="5815" name="TextBox 125"/>
          <p:cNvSpPr txBox="1"/>
          <p:nvPr/>
        </p:nvSpPr>
        <p:spPr>
          <a:xfrm>
            <a:off x="7972855" y="2526054"/>
            <a:ext cx="265958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Creepiest god air fish land. Darkness. Air saying fruitful were hath water.</a:t>
            </a:r>
          </a:p>
        </p:txBody>
      </p:sp>
      <p:sp>
        <p:nvSpPr>
          <p:cNvPr id="5816" name="TextBox 126"/>
          <p:cNvSpPr txBox="1"/>
          <p:nvPr/>
        </p:nvSpPr>
        <p:spPr>
          <a:xfrm>
            <a:off x="7972855" y="1942146"/>
            <a:ext cx="2659585"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Saying fruitful were hath waters divided fill may days air bring is Signs</a:t>
            </a:r>
          </a:p>
        </p:txBody>
      </p:sp>
      <p:sp>
        <p:nvSpPr>
          <p:cNvPr id="5817" name="TextBox 127"/>
          <p:cNvSpPr txBox="1"/>
          <p:nvPr/>
        </p:nvSpPr>
        <p:spPr>
          <a:xfrm>
            <a:off x="5479732" y="4656835"/>
            <a:ext cx="625144"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500">
                <a:solidFill>
                  <a:srgbClr val="FEFEFE"/>
                </a:solidFill>
              </a:defRPr>
            </a:lvl1pPr>
          </a:lstStyle>
          <a:p>
            <a:pPr/>
            <a:r>
              <a:t>5K</a:t>
            </a:r>
          </a:p>
        </p:txBody>
      </p:sp>
      <p:sp>
        <p:nvSpPr>
          <p:cNvPr id="5818" name="TextBox 128"/>
          <p:cNvSpPr txBox="1"/>
          <p:nvPr/>
        </p:nvSpPr>
        <p:spPr>
          <a:xfrm>
            <a:off x="5601716" y="3403367"/>
            <a:ext cx="625144"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500">
                <a:solidFill>
                  <a:srgbClr val="FEFEFE"/>
                </a:solidFill>
              </a:defRPr>
            </a:lvl1pPr>
          </a:lstStyle>
          <a:p>
            <a:pPr/>
            <a:r>
              <a:t>3K</a:t>
            </a:r>
          </a:p>
        </p:txBody>
      </p:sp>
      <p:sp>
        <p:nvSpPr>
          <p:cNvPr id="5819" name="TextBox 129"/>
          <p:cNvSpPr txBox="1"/>
          <p:nvPr/>
        </p:nvSpPr>
        <p:spPr>
          <a:xfrm>
            <a:off x="5515024" y="2599384"/>
            <a:ext cx="625144"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500">
                <a:solidFill>
                  <a:srgbClr val="FEFEFE"/>
                </a:solidFill>
              </a:defRPr>
            </a:lvl1pPr>
          </a:lstStyle>
          <a:p>
            <a:pPr/>
            <a:r>
              <a:t>1K</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5799"/>
                                        </p:tgtEl>
                                        <p:attrNameLst>
                                          <p:attrName>style.visibility</p:attrName>
                                        </p:attrNameLst>
                                      </p:cBhvr>
                                      <p:to>
                                        <p:strVal val="visible"/>
                                      </p:to>
                                    </p:set>
                                    <p:anim calcmode="lin" valueType="num">
                                      <p:cBhvr>
                                        <p:cTn id="7" dur="500" fill="hold"/>
                                        <p:tgtEl>
                                          <p:spTgt spid="5799"/>
                                        </p:tgtEl>
                                        <p:attrNameLst>
                                          <p:attrName>ppt_x</p:attrName>
                                        </p:attrNameLst>
                                      </p:cBhvr>
                                      <p:tavLst>
                                        <p:tav tm="0">
                                          <p:val>
                                            <p:strVal val="#ppt_x"/>
                                          </p:val>
                                        </p:tav>
                                        <p:tav tm="100000">
                                          <p:val>
                                            <p:strVal val="#ppt_x"/>
                                          </p:val>
                                        </p:tav>
                                      </p:tavLst>
                                    </p:anim>
                                    <p:anim calcmode="lin" valueType="num">
                                      <p:cBhvr>
                                        <p:cTn id="8" dur="500" fill="hold"/>
                                        <p:tgtEl>
                                          <p:spTgt spid="579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5800"/>
                                        </p:tgtEl>
                                        <p:attrNameLst>
                                          <p:attrName>style.visibility</p:attrName>
                                        </p:attrNameLst>
                                      </p:cBhvr>
                                      <p:to>
                                        <p:strVal val="visible"/>
                                      </p:to>
                                    </p:set>
                                    <p:anim calcmode="lin" valueType="num">
                                      <p:cBhvr>
                                        <p:cTn id="12" dur="500" fill="hold"/>
                                        <p:tgtEl>
                                          <p:spTgt spid="5800"/>
                                        </p:tgtEl>
                                        <p:attrNameLst>
                                          <p:attrName>ppt_x</p:attrName>
                                        </p:attrNameLst>
                                      </p:cBhvr>
                                      <p:tavLst>
                                        <p:tav tm="0">
                                          <p:val>
                                            <p:strVal val="#ppt_x"/>
                                          </p:val>
                                        </p:tav>
                                        <p:tav tm="100000">
                                          <p:val>
                                            <p:strVal val="#ppt_x"/>
                                          </p:val>
                                        </p:tav>
                                      </p:tavLst>
                                    </p:anim>
                                    <p:anim calcmode="lin" valueType="num">
                                      <p:cBhvr>
                                        <p:cTn id="13" dur="500" fill="hold"/>
                                        <p:tgtEl>
                                          <p:spTgt spid="5800"/>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Subtype="4" presetID="2" grpId="3" fill="hold">
                                  <p:stCondLst>
                                    <p:cond delay="0"/>
                                  </p:stCondLst>
                                  <p:iterate type="el" backwards="0">
                                    <p:tmAbs val="0"/>
                                  </p:iterate>
                                  <p:childTnLst>
                                    <p:set>
                                      <p:cBhvr>
                                        <p:cTn id="16" fill="hold"/>
                                        <p:tgtEl>
                                          <p:spTgt spid="5803"/>
                                        </p:tgtEl>
                                        <p:attrNameLst>
                                          <p:attrName>style.visibility</p:attrName>
                                        </p:attrNameLst>
                                      </p:cBhvr>
                                      <p:to>
                                        <p:strVal val="visible"/>
                                      </p:to>
                                    </p:set>
                                    <p:anim calcmode="lin" valueType="num">
                                      <p:cBhvr>
                                        <p:cTn id="17" dur="500" fill="hold"/>
                                        <p:tgtEl>
                                          <p:spTgt spid="5803"/>
                                        </p:tgtEl>
                                        <p:attrNameLst>
                                          <p:attrName>ppt_x</p:attrName>
                                        </p:attrNameLst>
                                      </p:cBhvr>
                                      <p:tavLst>
                                        <p:tav tm="0">
                                          <p:val>
                                            <p:strVal val="#ppt_x"/>
                                          </p:val>
                                        </p:tav>
                                        <p:tav tm="100000">
                                          <p:val>
                                            <p:strVal val="#ppt_x"/>
                                          </p:val>
                                        </p:tav>
                                      </p:tavLst>
                                    </p:anim>
                                    <p:anim calcmode="lin" valueType="num">
                                      <p:cBhvr>
                                        <p:cTn id="18" dur="500" fill="hold"/>
                                        <p:tgtEl>
                                          <p:spTgt spid="5803"/>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Class="entr" nodeType="afterEffect" presetSubtype="4" presetID="2" grpId="4" fill="hold">
                                  <p:stCondLst>
                                    <p:cond delay="0"/>
                                  </p:stCondLst>
                                  <p:iterate type="el" backwards="0">
                                    <p:tmAbs val="0"/>
                                  </p:iterate>
                                  <p:childTnLst>
                                    <p:set>
                                      <p:cBhvr>
                                        <p:cTn id="21" fill="hold"/>
                                        <p:tgtEl>
                                          <p:spTgt spid="5817"/>
                                        </p:tgtEl>
                                        <p:attrNameLst>
                                          <p:attrName>style.visibility</p:attrName>
                                        </p:attrNameLst>
                                      </p:cBhvr>
                                      <p:to>
                                        <p:strVal val="visible"/>
                                      </p:to>
                                    </p:set>
                                    <p:anim calcmode="lin" valueType="num">
                                      <p:cBhvr>
                                        <p:cTn id="22" dur="500" fill="hold"/>
                                        <p:tgtEl>
                                          <p:spTgt spid="5817"/>
                                        </p:tgtEl>
                                        <p:attrNameLst>
                                          <p:attrName>ppt_x</p:attrName>
                                        </p:attrNameLst>
                                      </p:cBhvr>
                                      <p:tavLst>
                                        <p:tav tm="0">
                                          <p:val>
                                            <p:strVal val="#ppt_x"/>
                                          </p:val>
                                        </p:tav>
                                        <p:tav tm="100000">
                                          <p:val>
                                            <p:strVal val="#ppt_x"/>
                                          </p:val>
                                        </p:tav>
                                      </p:tavLst>
                                    </p:anim>
                                    <p:anim calcmode="lin" valueType="num">
                                      <p:cBhvr>
                                        <p:cTn id="23" dur="500" fill="hold"/>
                                        <p:tgtEl>
                                          <p:spTgt spid="5817"/>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Class="entr" nodeType="afterEffect" presetSubtype="4" presetID="2" grpId="5" fill="hold">
                                  <p:stCondLst>
                                    <p:cond delay="0"/>
                                  </p:stCondLst>
                                  <p:iterate type="el" backwards="0">
                                    <p:tmAbs val="0"/>
                                  </p:iterate>
                                  <p:childTnLst>
                                    <p:set>
                                      <p:cBhvr>
                                        <p:cTn id="26" fill="hold"/>
                                        <p:tgtEl>
                                          <p:spTgt spid="5818"/>
                                        </p:tgtEl>
                                        <p:attrNameLst>
                                          <p:attrName>style.visibility</p:attrName>
                                        </p:attrNameLst>
                                      </p:cBhvr>
                                      <p:to>
                                        <p:strVal val="visible"/>
                                      </p:to>
                                    </p:set>
                                    <p:anim calcmode="lin" valueType="num">
                                      <p:cBhvr>
                                        <p:cTn id="27" dur="500" fill="hold"/>
                                        <p:tgtEl>
                                          <p:spTgt spid="5818"/>
                                        </p:tgtEl>
                                        <p:attrNameLst>
                                          <p:attrName>ppt_x</p:attrName>
                                        </p:attrNameLst>
                                      </p:cBhvr>
                                      <p:tavLst>
                                        <p:tav tm="0">
                                          <p:val>
                                            <p:strVal val="#ppt_x"/>
                                          </p:val>
                                        </p:tav>
                                        <p:tav tm="100000">
                                          <p:val>
                                            <p:strVal val="#ppt_x"/>
                                          </p:val>
                                        </p:tav>
                                      </p:tavLst>
                                    </p:anim>
                                    <p:anim calcmode="lin" valueType="num">
                                      <p:cBhvr>
                                        <p:cTn id="28" dur="500" fill="hold"/>
                                        <p:tgtEl>
                                          <p:spTgt spid="5818"/>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Class="entr" nodeType="afterEffect" presetSubtype="4" presetID="2" grpId="6" fill="hold">
                                  <p:stCondLst>
                                    <p:cond delay="0"/>
                                  </p:stCondLst>
                                  <p:iterate type="el" backwards="0">
                                    <p:tmAbs val="0"/>
                                  </p:iterate>
                                  <p:childTnLst>
                                    <p:set>
                                      <p:cBhvr>
                                        <p:cTn id="31" fill="hold"/>
                                        <p:tgtEl>
                                          <p:spTgt spid="5819"/>
                                        </p:tgtEl>
                                        <p:attrNameLst>
                                          <p:attrName>style.visibility</p:attrName>
                                        </p:attrNameLst>
                                      </p:cBhvr>
                                      <p:to>
                                        <p:strVal val="visible"/>
                                      </p:to>
                                    </p:set>
                                    <p:anim calcmode="lin" valueType="num">
                                      <p:cBhvr>
                                        <p:cTn id="32" dur="500" fill="hold"/>
                                        <p:tgtEl>
                                          <p:spTgt spid="5819"/>
                                        </p:tgtEl>
                                        <p:attrNameLst>
                                          <p:attrName>ppt_x</p:attrName>
                                        </p:attrNameLst>
                                      </p:cBhvr>
                                      <p:tavLst>
                                        <p:tav tm="0">
                                          <p:val>
                                            <p:strVal val="#ppt_x"/>
                                          </p:val>
                                        </p:tav>
                                        <p:tav tm="100000">
                                          <p:val>
                                            <p:strVal val="#ppt_x"/>
                                          </p:val>
                                        </p:tav>
                                      </p:tavLst>
                                    </p:anim>
                                    <p:anim calcmode="lin" valueType="num">
                                      <p:cBhvr>
                                        <p:cTn id="33" dur="500" fill="hold"/>
                                        <p:tgtEl>
                                          <p:spTgt spid="5819"/>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Class="entr" nodeType="afterEffect" presetSubtype="4" presetID="2" grpId="7" fill="hold">
                                  <p:stCondLst>
                                    <p:cond delay="0"/>
                                  </p:stCondLst>
                                  <p:iterate type="el" backwards="0">
                                    <p:tmAbs val="0"/>
                                  </p:iterate>
                                  <p:childTnLst>
                                    <p:set>
                                      <p:cBhvr>
                                        <p:cTn id="36" fill="hold"/>
                                        <p:tgtEl>
                                          <p:spTgt spid="5768"/>
                                        </p:tgtEl>
                                        <p:attrNameLst>
                                          <p:attrName>style.visibility</p:attrName>
                                        </p:attrNameLst>
                                      </p:cBhvr>
                                      <p:to>
                                        <p:strVal val="visible"/>
                                      </p:to>
                                    </p:set>
                                    <p:anim calcmode="lin" valueType="num">
                                      <p:cBhvr>
                                        <p:cTn id="37" dur="500" fill="hold"/>
                                        <p:tgtEl>
                                          <p:spTgt spid="5768"/>
                                        </p:tgtEl>
                                        <p:attrNameLst>
                                          <p:attrName>ppt_x</p:attrName>
                                        </p:attrNameLst>
                                      </p:cBhvr>
                                      <p:tavLst>
                                        <p:tav tm="0">
                                          <p:val>
                                            <p:strVal val="#ppt_x"/>
                                          </p:val>
                                        </p:tav>
                                        <p:tav tm="100000">
                                          <p:val>
                                            <p:strVal val="#ppt_x"/>
                                          </p:val>
                                        </p:tav>
                                      </p:tavLst>
                                    </p:anim>
                                    <p:anim calcmode="lin" valueType="num">
                                      <p:cBhvr>
                                        <p:cTn id="38" dur="500" fill="hold"/>
                                        <p:tgtEl>
                                          <p:spTgt spid="5768"/>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16" presetID="23" grpId="8" fill="hold">
                                  <p:stCondLst>
                                    <p:cond delay="0"/>
                                  </p:stCondLst>
                                  <p:iterate type="el" backwards="0">
                                    <p:tmAbs val="0"/>
                                  </p:iterate>
                                  <p:childTnLst>
                                    <p:set>
                                      <p:cBhvr>
                                        <p:cTn id="42" fill="hold"/>
                                        <p:tgtEl>
                                          <p:spTgt spid="5778"/>
                                        </p:tgtEl>
                                        <p:attrNameLst>
                                          <p:attrName>style.visibility</p:attrName>
                                        </p:attrNameLst>
                                      </p:cBhvr>
                                      <p:to>
                                        <p:strVal val="visible"/>
                                      </p:to>
                                    </p:set>
                                    <p:anim calcmode="lin" valueType="num">
                                      <p:cBhvr>
                                        <p:cTn id="43" dur="500" fill="hold"/>
                                        <p:tgtEl>
                                          <p:spTgt spid="5778"/>
                                        </p:tgtEl>
                                        <p:attrNameLst>
                                          <p:attrName>ppt_w</p:attrName>
                                        </p:attrNameLst>
                                      </p:cBhvr>
                                      <p:tavLst>
                                        <p:tav tm="0">
                                          <p:val>
                                            <p:fltVal val="0"/>
                                          </p:val>
                                        </p:tav>
                                        <p:tav tm="100000">
                                          <p:val>
                                            <p:strVal val="#ppt_w"/>
                                          </p:val>
                                        </p:tav>
                                      </p:tavLst>
                                    </p:anim>
                                    <p:anim calcmode="lin" valueType="num">
                                      <p:cBhvr>
                                        <p:cTn id="44" dur="500" fill="hold"/>
                                        <p:tgtEl>
                                          <p:spTgt spid="5778"/>
                                        </p:tgtEl>
                                        <p:attrNameLst>
                                          <p:attrName>ppt_h</p:attrName>
                                        </p:attrNameLst>
                                      </p:cBhvr>
                                      <p:tavLst>
                                        <p:tav tm="0">
                                          <p:val>
                                            <p:fltVal val="0"/>
                                          </p:val>
                                        </p:tav>
                                        <p:tav tm="100000">
                                          <p:val>
                                            <p:strVal val="#ppt_h"/>
                                          </p:val>
                                        </p:tav>
                                      </p:tavLst>
                                    </p:anim>
                                  </p:childTnLst>
                                </p:cTn>
                              </p:par>
                            </p:childTnLst>
                          </p:cTn>
                        </p:par>
                        <p:par>
                          <p:cTn id="45" fill="hold">
                            <p:stCondLst>
                              <p:cond delay="500"/>
                            </p:stCondLst>
                            <p:childTnLst>
                              <p:par>
                                <p:cTn id="46" presetClass="entr" nodeType="afterEffect" presetSubtype="16" presetID="23" grpId="9" fill="hold">
                                  <p:stCondLst>
                                    <p:cond delay="0"/>
                                  </p:stCondLst>
                                  <p:iterate type="el" backwards="0">
                                    <p:tmAbs val="0"/>
                                  </p:iterate>
                                  <p:childTnLst>
                                    <p:set>
                                      <p:cBhvr>
                                        <p:cTn id="47" fill="hold"/>
                                        <p:tgtEl>
                                          <p:spTgt spid="5802"/>
                                        </p:tgtEl>
                                        <p:attrNameLst>
                                          <p:attrName>style.visibility</p:attrName>
                                        </p:attrNameLst>
                                      </p:cBhvr>
                                      <p:to>
                                        <p:strVal val="visible"/>
                                      </p:to>
                                    </p:set>
                                    <p:anim calcmode="lin" valueType="num">
                                      <p:cBhvr>
                                        <p:cTn id="48" dur="500" fill="hold"/>
                                        <p:tgtEl>
                                          <p:spTgt spid="5802"/>
                                        </p:tgtEl>
                                        <p:attrNameLst>
                                          <p:attrName>ppt_w</p:attrName>
                                        </p:attrNameLst>
                                      </p:cBhvr>
                                      <p:tavLst>
                                        <p:tav tm="0">
                                          <p:val>
                                            <p:fltVal val="0"/>
                                          </p:val>
                                        </p:tav>
                                        <p:tav tm="100000">
                                          <p:val>
                                            <p:strVal val="#ppt_w"/>
                                          </p:val>
                                        </p:tav>
                                      </p:tavLst>
                                    </p:anim>
                                    <p:anim calcmode="lin" valueType="num">
                                      <p:cBhvr>
                                        <p:cTn id="49" dur="500" fill="hold"/>
                                        <p:tgtEl>
                                          <p:spTgt spid="5802"/>
                                        </p:tgtEl>
                                        <p:attrNameLst>
                                          <p:attrName>ppt_h</p:attrName>
                                        </p:attrNameLst>
                                      </p:cBhvr>
                                      <p:tavLst>
                                        <p:tav tm="0">
                                          <p:val>
                                            <p:fltVal val="0"/>
                                          </p:val>
                                        </p:tav>
                                        <p:tav tm="100000">
                                          <p:val>
                                            <p:strVal val="#ppt_h"/>
                                          </p:val>
                                        </p:tav>
                                      </p:tavLst>
                                    </p:anim>
                                  </p:childTnLst>
                                </p:cTn>
                              </p:par>
                            </p:childTnLst>
                          </p:cTn>
                        </p:par>
                        <p:par>
                          <p:cTn id="50" fill="hold">
                            <p:stCondLst>
                              <p:cond delay="1000"/>
                            </p:stCondLst>
                            <p:childTnLst>
                              <p:par>
                                <p:cTn id="51" presetClass="entr" nodeType="afterEffect" presetSubtype="16" presetID="23" grpId="10" fill="hold">
                                  <p:stCondLst>
                                    <p:cond delay="0"/>
                                  </p:stCondLst>
                                  <p:iterate type="el" backwards="0">
                                    <p:tmAbs val="0"/>
                                  </p:iterate>
                                  <p:childTnLst>
                                    <p:set>
                                      <p:cBhvr>
                                        <p:cTn id="52" fill="hold"/>
                                        <p:tgtEl>
                                          <p:spTgt spid="5758"/>
                                        </p:tgtEl>
                                        <p:attrNameLst>
                                          <p:attrName>style.visibility</p:attrName>
                                        </p:attrNameLst>
                                      </p:cBhvr>
                                      <p:to>
                                        <p:strVal val="visible"/>
                                      </p:to>
                                    </p:set>
                                    <p:anim calcmode="lin" valueType="num">
                                      <p:cBhvr>
                                        <p:cTn id="53" dur="500" fill="hold"/>
                                        <p:tgtEl>
                                          <p:spTgt spid="5758"/>
                                        </p:tgtEl>
                                        <p:attrNameLst>
                                          <p:attrName>ppt_w</p:attrName>
                                        </p:attrNameLst>
                                      </p:cBhvr>
                                      <p:tavLst>
                                        <p:tav tm="0">
                                          <p:val>
                                            <p:fltVal val="0"/>
                                          </p:val>
                                        </p:tav>
                                        <p:tav tm="100000">
                                          <p:val>
                                            <p:strVal val="#ppt_w"/>
                                          </p:val>
                                        </p:tav>
                                      </p:tavLst>
                                    </p:anim>
                                    <p:anim calcmode="lin" valueType="num">
                                      <p:cBhvr>
                                        <p:cTn id="54" dur="500" fill="hold"/>
                                        <p:tgtEl>
                                          <p:spTgt spid="5758"/>
                                        </p:tgtEl>
                                        <p:attrNameLst>
                                          <p:attrName>ppt_h</p:attrName>
                                        </p:attrNameLst>
                                      </p:cBhvr>
                                      <p:tavLst>
                                        <p:tav tm="0">
                                          <p:val>
                                            <p:fltVal val="0"/>
                                          </p:val>
                                        </p:tav>
                                        <p:tav tm="100000">
                                          <p:val>
                                            <p:strVal val="#ppt_h"/>
                                          </p:val>
                                        </p:tav>
                                      </p:tavLst>
                                    </p:anim>
                                  </p:childTnLst>
                                </p:cTn>
                              </p:par>
                            </p:childTnLst>
                          </p:cTn>
                        </p:par>
                        <p:par>
                          <p:cTn id="55" fill="hold">
                            <p:stCondLst>
                              <p:cond delay="1500"/>
                            </p:stCondLst>
                            <p:childTnLst>
                              <p:par>
                                <p:cTn id="56" presetClass="entr" nodeType="afterEffect" presetSubtype="16" presetID="23" grpId="11" fill="hold">
                                  <p:stCondLst>
                                    <p:cond delay="0"/>
                                  </p:stCondLst>
                                  <p:iterate type="el" backwards="0">
                                    <p:tmAbs val="0"/>
                                  </p:iterate>
                                  <p:childTnLst>
                                    <p:set>
                                      <p:cBhvr>
                                        <p:cTn id="57" fill="hold"/>
                                        <p:tgtEl>
                                          <p:spTgt spid="5801"/>
                                        </p:tgtEl>
                                        <p:attrNameLst>
                                          <p:attrName>style.visibility</p:attrName>
                                        </p:attrNameLst>
                                      </p:cBhvr>
                                      <p:to>
                                        <p:strVal val="visible"/>
                                      </p:to>
                                    </p:set>
                                    <p:anim calcmode="lin" valueType="num">
                                      <p:cBhvr>
                                        <p:cTn id="58" dur="500" fill="hold"/>
                                        <p:tgtEl>
                                          <p:spTgt spid="5801"/>
                                        </p:tgtEl>
                                        <p:attrNameLst>
                                          <p:attrName>ppt_w</p:attrName>
                                        </p:attrNameLst>
                                      </p:cBhvr>
                                      <p:tavLst>
                                        <p:tav tm="0">
                                          <p:val>
                                            <p:fltVal val="0"/>
                                          </p:val>
                                        </p:tav>
                                        <p:tav tm="100000">
                                          <p:val>
                                            <p:strVal val="#ppt_w"/>
                                          </p:val>
                                        </p:tav>
                                      </p:tavLst>
                                    </p:anim>
                                    <p:anim calcmode="lin" valueType="num">
                                      <p:cBhvr>
                                        <p:cTn id="59" dur="500" fill="hold"/>
                                        <p:tgtEl>
                                          <p:spTgt spid="5801"/>
                                        </p:tgtEl>
                                        <p:attrNameLst>
                                          <p:attrName>ppt_h</p:attrName>
                                        </p:attrNameLst>
                                      </p:cBhvr>
                                      <p:tavLst>
                                        <p:tav tm="0">
                                          <p:val>
                                            <p:fltVal val="0"/>
                                          </p:val>
                                        </p:tav>
                                        <p:tav tm="100000">
                                          <p:val>
                                            <p:strVal val="#ppt_h"/>
                                          </p:val>
                                        </p:tav>
                                      </p:tavLst>
                                    </p:anim>
                                  </p:childTnLst>
                                </p:cTn>
                              </p:par>
                            </p:childTnLst>
                          </p:cTn>
                        </p:par>
                        <p:par>
                          <p:cTn id="60" fill="hold">
                            <p:stCondLst>
                              <p:cond delay="2000"/>
                            </p:stCondLst>
                            <p:childTnLst>
                              <p:par>
                                <p:cTn id="61" presetClass="entr" nodeType="afterEffect" presetID="9" grpId="12" fill="hold">
                                  <p:stCondLst>
                                    <p:cond delay="0"/>
                                  </p:stCondLst>
                                  <p:iterate type="el" backwards="0">
                                    <p:tmAbs val="0"/>
                                  </p:iterate>
                                  <p:childTnLst>
                                    <p:set>
                                      <p:cBhvr>
                                        <p:cTn id="62" fill="hold"/>
                                        <p:tgtEl>
                                          <p:spTgt spid="5788"/>
                                        </p:tgtEl>
                                        <p:attrNameLst>
                                          <p:attrName>style.visibility</p:attrName>
                                        </p:attrNameLst>
                                      </p:cBhvr>
                                      <p:to>
                                        <p:strVal val="visible"/>
                                      </p:to>
                                    </p:set>
                                    <p:animEffect filter="dissolve" transition="in">
                                      <p:cBhvr>
                                        <p:cTn id="63" dur="500"/>
                                        <p:tgtEl>
                                          <p:spTgt spid="5788"/>
                                        </p:tgtEl>
                                      </p:cBhvr>
                                    </p:animEffect>
                                  </p:childTnLst>
                                </p:cTn>
                              </p:par>
                            </p:childTnLst>
                          </p:cTn>
                        </p:par>
                        <p:par>
                          <p:cTn id="64" fill="hold">
                            <p:stCondLst>
                              <p:cond delay="2500"/>
                            </p:stCondLst>
                            <p:childTnLst>
                              <p:par>
                                <p:cTn id="65" presetClass="entr" nodeType="afterEffect" presetID="9" grpId="13" fill="hold">
                                  <p:stCondLst>
                                    <p:cond delay="0"/>
                                  </p:stCondLst>
                                  <p:iterate type="el" backwards="0">
                                    <p:tmAbs val="0"/>
                                  </p:iterate>
                                  <p:childTnLst>
                                    <p:set>
                                      <p:cBhvr>
                                        <p:cTn id="66" fill="hold"/>
                                        <p:tgtEl>
                                          <p:spTgt spid="5783"/>
                                        </p:tgtEl>
                                        <p:attrNameLst>
                                          <p:attrName>style.visibility</p:attrName>
                                        </p:attrNameLst>
                                      </p:cBhvr>
                                      <p:to>
                                        <p:strVal val="visible"/>
                                      </p:to>
                                    </p:set>
                                    <p:animEffect filter="dissolve" transition="in">
                                      <p:cBhvr>
                                        <p:cTn id="67" dur="500"/>
                                        <p:tgtEl>
                                          <p:spTgt spid="5783"/>
                                        </p:tgtEl>
                                      </p:cBhvr>
                                    </p:animEffect>
                                  </p:childTnLst>
                                </p:cTn>
                              </p:par>
                            </p:childTnLst>
                          </p:cTn>
                        </p:par>
                        <p:par>
                          <p:cTn id="68" fill="hold">
                            <p:stCondLst>
                              <p:cond delay="3000"/>
                            </p:stCondLst>
                            <p:childTnLst>
                              <p:par>
                                <p:cTn id="69" presetClass="entr" nodeType="afterEffect" presetID="9" grpId="14" fill="hold">
                                  <p:stCondLst>
                                    <p:cond delay="0"/>
                                  </p:stCondLst>
                                  <p:iterate type="el" backwards="0">
                                    <p:tmAbs val="0"/>
                                  </p:iterate>
                                  <p:childTnLst>
                                    <p:set>
                                      <p:cBhvr>
                                        <p:cTn id="70" fill="hold"/>
                                        <p:tgtEl>
                                          <p:spTgt spid="5793"/>
                                        </p:tgtEl>
                                        <p:attrNameLst>
                                          <p:attrName>style.visibility</p:attrName>
                                        </p:attrNameLst>
                                      </p:cBhvr>
                                      <p:to>
                                        <p:strVal val="visible"/>
                                      </p:to>
                                    </p:set>
                                    <p:animEffect filter="dissolve" transition="in">
                                      <p:cBhvr>
                                        <p:cTn id="71" dur="500"/>
                                        <p:tgtEl>
                                          <p:spTgt spid="5793"/>
                                        </p:tgtEl>
                                      </p:cBhvr>
                                    </p:animEffect>
                                  </p:childTnLst>
                                </p:cTn>
                              </p:par>
                            </p:childTnLst>
                          </p:cTn>
                        </p:par>
                        <p:par>
                          <p:cTn id="72" fill="hold">
                            <p:stCondLst>
                              <p:cond delay="3500"/>
                            </p:stCondLst>
                            <p:childTnLst>
                              <p:par>
                                <p:cTn id="73" presetClass="entr" nodeType="afterEffect" presetID="9" grpId="15" fill="hold">
                                  <p:stCondLst>
                                    <p:cond delay="0"/>
                                  </p:stCondLst>
                                  <p:iterate type="el" backwards="0">
                                    <p:tmAbs val="0"/>
                                  </p:iterate>
                                  <p:childTnLst>
                                    <p:set>
                                      <p:cBhvr>
                                        <p:cTn id="74" fill="hold"/>
                                        <p:tgtEl>
                                          <p:spTgt spid="5798"/>
                                        </p:tgtEl>
                                        <p:attrNameLst>
                                          <p:attrName>style.visibility</p:attrName>
                                        </p:attrNameLst>
                                      </p:cBhvr>
                                      <p:to>
                                        <p:strVal val="visible"/>
                                      </p:to>
                                    </p:set>
                                    <p:animEffect filter="dissolve" transition="in">
                                      <p:cBhvr>
                                        <p:cTn id="75" dur="500"/>
                                        <p:tgtEl>
                                          <p:spTgt spid="5798"/>
                                        </p:tgtEl>
                                      </p:cBhvr>
                                    </p:animEffect>
                                  </p:childTnLst>
                                </p:cTn>
                              </p:par>
                            </p:childTnLst>
                          </p:cTn>
                        </p:par>
                      </p:childTnLst>
                    </p:cTn>
                  </p:par>
                  <p:par>
                    <p:cTn id="76" fill="hold">
                      <p:stCondLst>
                        <p:cond delay="indefinite"/>
                      </p:stCondLst>
                      <p:childTnLst>
                        <p:par>
                          <p:cTn id="77" fill="hold">
                            <p:stCondLst>
                              <p:cond delay="0"/>
                            </p:stCondLst>
                            <p:childTnLst>
                              <p:par>
                                <p:cTn id="78" presetClass="entr" nodeType="clickEffect" presetID="9" grpId="16" fill="hold">
                                  <p:stCondLst>
                                    <p:cond delay="0"/>
                                  </p:stCondLst>
                                  <p:iterate type="el" backwards="0">
                                    <p:tmAbs val="0"/>
                                  </p:iterate>
                                  <p:childTnLst>
                                    <p:set>
                                      <p:cBhvr>
                                        <p:cTn id="79" fill="hold"/>
                                        <p:tgtEl>
                                          <p:spTgt spid="5806"/>
                                        </p:tgtEl>
                                        <p:attrNameLst>
                                          <p:attrName>style.visibility</p:attrName>
                                        </p:attrNameLst>
                                      </p:cBhvr>
                                      <p:to>
                                        <p:strVal val="visible"/>
                                      </p:to>
                                    </p:set>
                                    <p:animEffect filter="dissolve" transition="in">
                                      <p:cBhvr>
                                        <p:cTn id="80" dur="500"/>
                                        <p:tgtEl>
                                          <p:spTgt spid="5806"/>
                                        </p:tgtEl>
                                      </p:cBhvr>
                                    </p:animEffect>
                                  </p:childTnLst>
                                </p:cTn>
                              </p:par>
                            </p:childTnLst>
                          </p:cTn>
                        </p:par>
                        <p:par>
                          <p:cTn id="81" fill="hold">
                            <p:stCondLst>
                              <p:cond delay="500"/>
                            </p:stCondLst>
                            <p:childTnLst>
                              <p:par>
                                <p:cTn id="82" presetClass="entr" nodeType="afterEffect" presetID="9" grpId="17" fill="hold">
                                  <p:stCondLst>
                                    <p:cond delay="0"/>
                                  </p:stCondLst>
                                  <p:iterate type="el" backwards="0">
                                    <p:tmAbs val="0"/>
                                  </p:iterate>
                                  <p:childTnLst>
                                    <p:set>
                                      <p:cBhvr>
                                        <p:cTn id="83" fill="hold"/>
                                        <p:tgtEl>
                                          <p:spTgt spid="5807"/>
                                        </p:tgtEl>
                                        <p:attrNameLst>
                                          <p:attrName>style.visibility</p:attrName>
                                        </p:attrNameLst>
                                      </p:cBhvr>
                                      <p:to>
                                        <p:strVal val="visible"/>
                                      </p:to>
                                    </p:set>
                                    <p:animEffect filter="dissolve" transition="in">
                                      <p:cBhvr>
                                        <p:cTn id="84" dur="500"/>
                                        <p:tgtEl>
                                          <p:spTgt spid="5807"/>
                                        </p:tgtEl>
                                      </p:cBhvr>
                                    </p:animEffect>
                                  </p:childTnLst>
                                </p:cTn>
                              </p:par>
                            </p:childTnLst>
                          </p:cTn>
                        </p:par>
                        <p:par>
                          <p:cTn id="85" fill="hold">
                            <p:stCondLst>
                              <p:cond delay="1000"/>
                            </p:stCondLst>
                            <p:childTnLst>
                              <p:par>
                                <p:cTn id="86" presetClass="entr" nodeType="afterEffect" presetID="9" grpId="18" fill="hold">
                                  <p:stCondLst>
                                    <p:cond delay="0"/>
                                  </p:stCondLst>
                                  <p:iterate type="el" backwards="0">
                                    <p:tmAbs val="0"/>
                                  </p:iterate>
                                  <p:childTnLst>
                                    <p:set>
                                      <p:cBhvr>
                                        <p:cTn id="87" fill="hold"/>
                                        <p:tgtEl>
                                          <p:spTgt spid="5808"/>
                                        </p:tgtEl>
                                        <p:attrNameLst>
                                          <p:attrName>style.visibility</p:attrName>
                                        </p:attrNameLst>
                                      </p:cBhvr>
                                      <p:to>
                                        <p:strVal val="visible"/>
                                      </p:to>
                                    </p:set>
                                    <p:animEffect filter="dissolve" transition="in">
                                      <p:cBhvr>
                                        <p:cTn id="88" dur="500"/>
                                        <p:tgtEl>
                                          <p:spTgt spid="5808"/>
                                        </p:tgtEl>
                                      </p:cBhvr>
                                    </p:animEffect>
                                  </p:childTnLst>
                                </p:cTn>
                              </p:par>
                            </p:childTnLst>
                          </p:cTn>
                        </p:par>
                      </p:childTnLst>
                    </p:cTn>
                  </p:par>
                  <p:par>
                    <p:cTn id="89" fill="hold">
                      <p:stCondLst>
                        <p:cond delay="indefinite"/>
                      </p:stCondLst>
                      <p:childTnLst>
                        <p:par>
                          <p:cTn id="90" fill="hold">
                            <p:stCondLst>
                              <p:cond delay="0"/>
                            </p:stCondLst>
                            <p:childTnLst>
                              <p:par>
                                <p:cTn id="91" presetClass="entr" nodeType="clickEffect" presetSubtype="8" presetID="22" grpId="19" fill="hold">
                                  <p:stCondLst>
                                    <p:cond delay="0"/>
                                  </p:stCondLst>
                                  <p:iterate type="el" backwards="0">
                                    <p:tmAbs val="0"/>
                                  </p:iterate>
                                  <p:childTnLst>
                                    <p:set>
                                      <p:cBhvr>
                                        <p:cTn id="92" fill="hold"/>
                                        <p:tgtEl>
                                          <p:spTgt spid="5809"/>
                                        </p:tgtEl>
                                        <p:attrNameLst>
                                          <p:attrName>style.visibility</p:attrName>
                                        </p:attrNameLst>
                                      </p:cBhvr>
                                      <p:to>
                                        <p:strVal val="visible"/>
                                      </p:to>
                                    </p:set>
                                    <p:animEffect filter="wipe(left)" transition="in">
                                      <p:cBhvr>
                                        <p:cTn id="93" dur="500"/>
                                        <p:tgtEl>
                                          <p:spTgt spid="5809"/>
                                        </p:tgtEl>
                                      </p:cBhvr>
                                    </p:animEffect>
                                  </p:childTnLst>
                                </p:cTn>
                              </p:par>
                            </p:childTnLst>
                          </p:cTn>
                        </p:par>
                        <p:par>
                          <p:cTn id="94" fill="hold">
                            <p:stCondLst>
                              <p:cond delay="500"/>
                            </p:stCondLst>
                            <p:childTnLst>
                              <p:par>
                                <p:cTn id="95" presetClass="entr" nodeType="afterEffect" presetSubtype="8" presetID="22" grpId="20" fill="hold">
                                  <p:stCondLst>
                                    <p:cond delay="0"/>
                                  </p:stCondLst>
                                  <p:iterate type="el" backwards="0">
                                    <p:tmAbs val="0"/>
                                  </p:iterate>
                                  <p:childTnLst>
                                    <p:set>
                                      <p:cBhvr>
                                        <p:cTn id="96" fill="hold"/>
                                        <p:tgtEl>
                                          <p:spTgt spid="5810"/>
                                        </p:tgtEl>
                                        <p:attrNameLst>
                                          <p:attrName>style.visibility</p:attrName>
                                        </p:attrNameLst>
                                      </p:cBhvr>
                                      <p:to>
                                        <p:strVal val="visible"/>
                                      </p:to>
                                    </p:set>
                                    <p:animEffect filter="wipe(left)" transition="in">
                                      <p:cBhvr>
                                        <p:cTn id="97" dur="500"/>
                                        <p:tgtEl>
                                          <p:spTgt spid="5810"/>
                                        </p:tgtEl>
                                      </p:cBhvr>
                                    </p:animEffect>
                                  </p:childTnLst>
                                </p:cTn>
                              </p:par>
                            </p:childTnLst>
                          </p:cTn>
                        </p:par>
                        <p:par>
                          <p:cTn id="98" fill="hold">
                            <p:stCondLst>
                              <p:cond delay="1000"/>
                            </p:stCondLst>
                            <p:childTnLst>
                              <p:par>
                                <p:cTn id="99" presetClass="entr" nodeType="afterEffect" presetSubtype="8" presetID="22" grpId="21" fill="hold">
                                  <p:stCondLst>
                                    <p:cond delay="0"/>
                                  </p:stCondLst>
                                  <p:iterate type="el" backwards="0">
                                    <p:tmAbs val="0"/>
                                  </p:iterate>
                                  <p:childTnLst>
                                    <p:set>
                                      <p:cBhvr>
                                        <p:cTn id="100" fill="hold"/>
                                        <p:tgtEl>
                                          <p:spTgt spid="5811"/>
                                        </p:tgtEl>
                                        <p:attrNameLst>
                                          <p:attrName>style.visibility</p:attrName>
                                        </p:attrNameLst>
                                      </p:cBhvr>
                                      <p:to>
                                        <p:strVal val="visible"/>
                                      </p:to>
                                    </p:set>
                                    <p:animEffect filter="wipe(left)" transition="in">
                                      <p:cBhvr>
                                        <p:cTn id="101" dur="500"/>
                                        <p:tgtEl>
                                          <p:spTgt spid="5811"/>
                                        </p:tgtEl>
                                      </p:cBhvr>
                                    </p:animEffect>
                                  </p:childTnLst>
                                </p:cTn>
                              </p:par>
                            </p:childTnLst>
                          </p:cTn>
                        </p:par>
                      </p:childTnLst>
                    </p:cTn>
                  </p:par>
                  <p:par>
                    <p:cTn id="102" fill="hold">
                      <p:stCondLst>
                        <p:cond delay="indefinite"/>
                      </p:stCondLst>
                      <p:childTnLst>
                        <p:par>
                          <p:cTn id="103" fill="hold">
                            <p:stCondLst>
                              <p:cond delay="0"/>
                            </p:stCondLst>
                            <p:childTnLst>
                              <p:par>
                                <p:cTn id="104" presetClass="entr" nodeType="clickEffect" presetSubtype="16" presetID="23" grpId="22" fill="hold">
                                  <p:stCondLst>
                                    <p:cond delay="0"/>
                                  </p:stCondLst>
                                  <p:iterate type="el" backwards="0">
                                    <p:tmAbs val="0"/>
                                  </p:iterate>
                                  <p:childTnLst>
                                    <p:set>
                                      <p:cBhvr>
                                        <p:cTn id="105" fill="hold"/>
                                        <p:tgtEl>
                                          <p:spTgt spid="5812"/>
                                        </p:tgtEl>
                                        <p:attrNameLst>
                                          <p:attrName>style.visibility</p:attrName>
                                        </p:attrNameLst>
                                      </p:cBhvr>
                                      <p:to>
                                        <p:strVal val="visible"/>
                                      </p:to>
                                    </p:set>
                                    <p:anim calcmode="lin" valueType="num">
                                      <p:cBhvr>
                                        <p:cTn id="106" dur="500" fill="hold"/>
                                        <p:tgtEl>
                                          <p:spTgt spid="5812"/>
                                        </p:tgtEl>
                                        <p:attrNameLst>
                                          <p:attrName>ppt_w</p:attrName>
                                        </p:attrNameLst>
                                      </p:cBhvr>
                                      <p:tavLst>
                                        <p:tav tm="0">
                                          <p:val>
                                            <p:fltVal val="0"/>
                                          </p:val>
                                        </p:tav>
                                        <p:tav tm="100000">
                                          <p:val>
                                            <p:strVal val="#ppt_w"/>
                                          </p:val>
                                        </p:tav>
                                      </p:tavLst>
                                    </p:anim>
                                    <p:anim calcmode="lin" valueType="num">
                                      <p:cBhvr>
                                        <p:cTn id="107" dur="500" fill="hold"/>
                                        <p:tgtEl>
                                          <p:spTgt spid="5812"/>
                                        </p:tgtEl>
                                        <p:attrNameLst>
                                          <p:attrName>ppt_h</p:attrName>
                                        </p:attrNameLst>
                                      </p:cBhvr>
                                      <p:tavLst>
                                        <p:tav tm="0">
                                          <p:val>
                                            <p:fltVal val="0"/>
                                          </p:val>
                                        </p:tav>
                                        <p:tav tm="100000">
                                          <p:val>
                                            <p:strVal val="#ppt_h"/>
                                          </p:val>
                                        </p:tav>
                                      </p:tavLst>
                                    </p:anim>
                                  </p:childTnLst>
                                </p:cTn>
                              </p:par>
                            </p:childTnLst>
                          </p:cTn>
                        </p:par>
                        <p:par>
                          <p:cTn id="108" fill="hold">
                            <p:stCondLst>
                              <p:cond delay="500"/>
                            </p:stCondLst>
                            <p:childTnLst>
                              <p:par>
                                <p:cTn id="109" presetClass="entr" nodeType="afterEffect" presetSubtype="16" presetID="23" grpId="23" fill="hold">
                                  <p:stCondLst>
                                    <p:cond delay="0"/>
                                  </p:stCondLst>
                                  <p:iterate type="el" backwards="0">
                                    <p:tmAbs val="0"/>
                                  </p:iterate>
                                  <p:childTnLst>
                                    <p:set>
                                      <p:cBhvr>
                                        <p:cTn id="110" fill="hold"/>
                                        <p:tgtEl>
                                          <p:spTgt spid="5813"/>
                                        </p:tgtEl>
                                        <p:attrNameLst>
                                          <p:attrName>style.visibility</p:attrName>
                                        </p:attrNameLst>
                                      </p:cBhvr>
                                      <p:to>
                                        <p:strVal val="visible"/>
                                      </p:to>
                                    </p:set>
                                    <p:anim calcmode="lin" valueType="num">
                                      <p:cBhvr>
                                        <p:cTn id="111" dur="500" fill="hold"/>
                                        <p:tgtEl>
                                          <p:spTgt spid="5813"/>
                                        </p:tgtEl>
                                        <p:attrNameLst>
                                          <p:attrName>ppt_w</p:attrName>
                                        </p:attrNameLst>
                                      </p:cBhvr>
                                      <p:tavLst>
                                        <p:tav tm="0">
                                          <p:val>
                                            <p:fltVal val="0"/>
                                          </p:val>
                                        </p:tav>
                                        <p:tav tm="100000">
                                          <p:val>
                                            <p:strVal val="#ppt_w"/>
                                          </p:val>
                                        </p:tav>
                                      </p:tavLst>
                                    </p:anim>
                                    <p:anim calcmode="lin" valueType="num">
                                      <p:cBhvr>
                                        <p:cTn id="112" dur="500" fill="hold"/>
                                        <p:tgtEl>
                                          <p:spTgt spid="5813"/>
                                        </p:tgtEl>
                                        <p:attrNameLst>
                                          <p:attrName>ppt_h</p:attrName>
                                        </p:attrNameLst>
                                      </p:cBhvr>
                                      <p:tavLst>
                                        <p:tav tm="0">
                                          <p:val>
                                            <p:fltVal val="0"/>
                                          </p:val>
                                        </p:tav>
                                        <p:tav tm="100000">
                                          <p:val>
                                            <p:strVal val="#ppt_h"/>
                                          </p:val>
                                        </p:tav>
                                      </p:tavLst>
                                    </p:anim>
                                  </p:childTnLst>
                                </p:cTn>
                              </p:par>
                            </p:childTnLst>
                          </p:cTn>
                        </p:par>
                        <p:par>
                          <p:cTn id="113" fill="hold">
                            <p:stCondLst>
                              <p:cond delay="1000"/>
                            </p:stCondLst>
                            <p:childTnLst>
                              <p:par>
                                <p:cTn id="114" presetClass="entr" nodeType="afterEffect" presetSubtype="16" presetID="23" grpId="24" fill="hold">
                                  <p:stCondLst>
                                    <p:cond delay="0"/>
                                  </p:stCondLst>
                                  <p:iterate type="el" backwards="0">
                                    <p:tmAbs val="0"/>
                                  </p:iterate>
                                  <p:childTnLst>
                                    <p:set>
                                      <p:cBhvr>
                                        <p:cTn id="115" fill="hold"/>
                                        <p:tgtEl>
                                          <p:spTgt spid="5814"/>
                                        </p:tgtEl>
                                        <p:attrNameLst>
                                          <p:attrName>style.visibility</p:attrName>
                                        </p:attrNameLst>
                                      </p:cBhvr>
                                      <p:to>
                                        <p:strVal val="visible"/>
                                      </p:to>
                                    </p:set>
                                    <p:anim calcmode="lin" valueType="num">
                                      <p:cBhvr>
                                        <p:cTn id="116" dur="500" fill="hold"/>
                                        <p:tgtEl>
                                          <p:spTgt spid="5814"/>
                                        </p:tgtEl>
                                        <p:attrNameLst>
                                          <p:attrName>ppt_w</p:attrName>
                                        </p:attrNameLst>
                                      </p:cBhvr>
                                      <p:tavLst>
                                        <p:tav tm="0">
                                          <p:val>
                                            <p:fltVal val="0"/>
                                          </p:val>
                                        </p:tav>
                                        <p:tav tm="100000">
                                          <p:val>
                                            <p:strVal val="#ppt_w"/>
                                          </p:val>
                                        </p:tav>
                                      </p:tavLst>
                                    </p:anim>
                                    <p:anim calcmode="lin" valueType="num">
                                      <p:cBhvr>
                                        <p:cTn id="117" dur="500" fill="hold"/>
                                        <p:tgtEl>
                                          <p:spTgt spid="5814"/>
                                        </p:tgtEl>
                                        <p:attrNameLst>
                                          <p:attrName>ppt_h</p:attrName>
                                        </p:attrNameLst>
                                      </p:cBhvr>
                                      <p:tavLst>
                                        <p:tav tm="0">
                                          <p:val>
                                            <p:fltVal val="0"/>
                                          </p:val>
                                        </p:tav>
                                        <p:tav tm="100000">
                                          <p:val>
                                            <p:strVal val="#ppt_h"/>
                                          </p:val>
                                        </p:tav>
                                      </p:tavLst>
                                    </p:anim>
                                  </p:childTnLst>
                                </p:cTn>
                              </p:par>
                            </p:childTnLst>
                          </p:cTn>
                        </p:par>
                      </p:childTnLst>
                    </p:cTn>
                  </p:par>
                  <p:par>
                    <p:cTn id="118" fill="hold">
                      <p:stCondLst>
                        <p:cond delay="indefinite"/>
                      </p:stCondLst>
                      <p:childTnLst>
                        <p:par>
                          <p:cTn id="119" fill="hold">
                            <p:stCondLst>
                              <p:cond delay="0"/>
                            </p:stCondLst>
                            <p:childTnLst>
                              <p:par>
                                <p:cTn id="120" presetClass="entr" nodeType="clickEffect" presetID="9" grpId="25" fill="hold">
                                  <p:stCondLst>
                                    <p:cond delay="0"/>
                                  </p:stCondLst>
                                  <p:iterate type="el" backwards="0">
                                    <p:tmAbs val="0"/>
                                  </p:iterate>
                                  <p:childTnLst>
                                    <p:set>
                                      <p:cBhvr>
                                        <p:cTn id="121" fill="hold"/>
                                        <p:tgtEl>
                                          <p:spTgt spid="5816"/>
                                        </p:tgtEl>
                                        <p:attrNameLst>
                                          <p:attrName>style.visibility</p:attrName>
                                        </p:attrNameLst>
                                      </p:cBhvr>
                                      <p:to>
                                        <p:strVal val="visible"/>
                                      </p:to>
                                    </p:set>
                                    <p:animEffect filter="dissolve" transition="in">
                                      <p:cBhvr>
                                        <p:cTn id="122" dur="500"/>
                                        <p:tgtEl>
                                          <p:spTgt spid="5816"/>
                                        </p:tgtEl>
                                      </p:cBhvr>
                                    </p:animEffect>
                                  </p:childTnLst>
                                </p:cTn>
                              </p:par>
                            </p:childTnLst>
                          </p:cTn>
                        </p:par>
                        <p:par>
                          <p:cTn id="123" fill="hold">
                            <p:stCondLst>
                              <p:cond delay="500"/>
                            </p:stCondLst>
                            <p:childTnLst>
                              <p:par>
                                <p:cTn id="124" presetClass="entr" nodeType="afterEffect" presetID="9" grpId="26" fill="hold">
                                  <p:stCondLst>
                                    <p:cond delay="0"/>
                                  </p:stCondLst>
                                  <p:iterate type="el" backwards="0">
                                    <p:tmAbs val="0"/>
                                  </p:iterate>
                                  <p:childTnLst>
                                    <p:set>
                                      <p:cBhvr>
                                        <p:cTn id="125" fill="hold"/>
                                        <p:tgtEl>
                                          <p:spTgt spid="5815"/>
                                        </p:tgtEl>
                                        <p:attrNameLst>
                                          <p:attrName>style.visibility</p:attrName>
                                        </p:attrNameLst>
                                      </p:cBhvr>
                                      <p:to>
                                        <p:strVal val="visible"/>
                                      </p:to>
                                    </p:set>
                                    <p:animEffect filter="dissolve" transition="in">
                                      <p:cBhvr>
                                        <p:cTn id="126" dur="500"/>
                                        <p:tgtEl>
                                          <p:spTgt spid="58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758" grpId="10"/>
      <p:bldP build="whole" bldLvl="1" animBg="1" rev="0" advAuto="0" spid="5778" grpId="8"/>
      <p:bldP build="whole" bldLvl="1" animBg="1" rev="0" advAuto="0" spid="5816" grpId="25"/>
      <p:bldP build="whole" bldLvl="1" animBg="1" rev="0" advAuto="0" spid="5809" grpId="19"/>
      <p:bldP build="whole" bldLvl="1" animBg="1" rev="0" advAuto="0" spid="5793" grpId="14"/>
      <p:bldP build="whole" bldLvl="1" animBg="1" rev="0" advAuto="0" spid="5815" grpId="26"/>
      <p:bldP build="whole" bldLvl="1" animBg="1" rev="0" advAuto="0" spid="5783" grpId="13"/>
      <p:bldP build="whole" bldLvl="1" animBg="1" rev="0" advAuto="0" spid="5788" grpId="12"/>
      <p:bldP build="whole" bldLvl="1" animBg="1" rev="0" advAuto="0" spid="5798" grpId="15"/>
      <p:bldP build="whole" bldLvl="1" animBg="1" rev="0" advAuto="0" spid="5819" grpId="6"/>
      <p:bldP build="whole" bldLvl="1" animBg="1" rev="0" advAuto="0" spid="5803" grpId="3"/>
      <p:bldP build="whole" bldLvl="1" animBg="1" rev="0" advAuto="0" spid="5811" grpId="21"/>
      <p:bldP build="whole" bldLvl="1" animBg="1" rev="0" advAuto="0" spid="5818" grpId="5"/>
      <p:bldP build="whole" bldLvl="1" animBg="1" rev="0" advAuto="0" spid="5812" grpId="22"/>
      <p:bldP build="whole" bldLvl="1" animBg="1" rev="0" advAuto="0" spid="5800" grpId="2"/>
      <p:bldP build="whole" bldLvl="1" animBg="1" rev="0" advAuto="0" spid="5817" grpId="4"/>
      <p:bldP build="whole" bldLvl="1" animBg="1" rev="0" advAuto="0" spid="5806" grpId="16"/>
      <p:bldP build="whole" bldLvl="1" animBg="1" rev="0" advAuto="0" spid="5813" grpId="23"/>
      <p:bldP build="whole" bldLvl="1" animBg="1" rev="0" advAuto="0" spid="5814" grpId="24"/>
      <p:bldP build="whole" bldLvl="1" animBg="1" rev="0" advAuto="0" spid="5799" grpId="1"/>
      <p:bldP build="whole" bldLvl="1" animBg="1" rev="0" advAuto="0" spid="5768" grpId="7"/>
      <p:bldP build="whole" bldLvl="1" animBg="1" rev="0" advAuto="0" spid="5808" grpId="18"/>
      <p:bldP build="whole" bldLvl="1" animBg="1" rev="0" advAuto="0" spid="5807" grpId="17"/>
      <p:bldP build="whole" bldLvl="1" animBg="1" rev="0" advAuto="0" spid="5801" grpId="11"/>
      <p:bldP build="whole" bldLvl="1" animBg="1" rev="0" advAuto="0" spid="5810" grpId="20"/>
      <p:bldP build="whole" bldLvl="1" animBg="1" rev="0" advAuto="0" spid="5802" grpId="9"/>
    </p:bldLst>
  </p:timing>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21"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822" name="Shape 6"/>
          <p:cNvSpPr/>
          <p:nvPr/>
        </p:nvSpPr>
        <p:spPr>
          <a:xfrm>
            <a:off x="3928412" y="4537667"/>
            <a:ext cx="3170891" cy="7847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13" y="0"/>
                  <a:pt x="2813" y="8224"/>
                  <a:pt x="0" y="21600"/>
                </a:cubicBezTo>
                <a:lnTo>
                  <a:pt x="21600" y="21600"/>
                </a:lnTo>
                <a:cubicBezTo>
                  <a:pt x="18787" y="8224"/>
                  <a:pt x="14987" y="0"/>
                  <a:pt x="10800" y="0"/>
                </a:cubicBezTo>
                <a:close/>
              </a:path>
            </a:pathLst>
          </a:custGeom>
          <a:solidFill>
            <a:srgbClr val="000000">
              <a:alpha val="2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823" name="Shape 6"/>
          <p:cNvSpPr/>
          <p:nvPr/>
        </p:nvSpPr>
        <p:spPr>
          <a:xfrm>
            <a:off x="5385872" y="3124917"/>
            <a:ext cx="8201859" cy="21974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13" y="0"/>
                  <a:pt x="2813" y="8224"/>
                  <a:pt x="0" y="21600"/>
                </a:cubicBezTo>
                <a:lnTo>
                  <a:pt x="21600" y="21600"/>
                </a:lnTo>
                <a:cubicBezTo>
                  <a:pt x="18787" y="8224"/>
                  <a:pt x="14987" y="0"/>
                  <a:pt x="10800" y="0"/>
                </a:cubicBezTo>
                <a:close/>
              </a:path>
            </a:pathLst>
          </a:custGeom>
          <a:solidFill>
            <a:srgbClr val="F2F2F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835" name="Group 31"/>
          <p:cNvGrpSpPr/>
          <p:nvPr/>
        </p:nvGrpSpPr>
        <p:grpSpPr>
          <a:xfrm>
            <a:off x="4361960" y="3320343"/>
            <a:ext cx="1154229" cy="2009607"/>
            <a:chOff x="0" y="0"/>
            <a:chExt cx="1154227" cy="2009606"/>
          </a:xfrm>
        </p:grpSpPr>
        <p:sp>
          <p:nvSpPr>
            <p:cNvPr id="5824" name="Shape 7"/>
            <p:cNvSpPr/>
            <p:nvPr/>
          </p:nvSpPr>
          <p:spPr>
            <a:xfrm flipH="1">
              <a:off x="534340" y="1128036"/>
              <a:ext cx="93443" cy="881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827" name="Group 33"/>
            <p:cNvGrpSpPr/>
            <p:nvPr/>
          </p:nvGrpSpPr>
          <p:grpSpPr>
            <a:xfrm>
              <a:off x="0" y="-1"/>
              <a:ext cx="1154228" cy="1147381"/>
              <a:chOff x="0" y="0"/>
              <a:chExt cx="1154227" cy="1147379"/>
            </a:xfrm>
          </p:grpSpPr>
          <p:sp>
            <p:nvSpPr>
              <p:cNvPr id="5825" name="Shape 8"/>
              <p:cNvSpPr/>
              <p:nvPr/>
            </p:nvSpPr>
            <p:spPr>
              <a:xfrm>
                <a:off x="0" y="-1"/>
                <a:ext cx="1154228" cy="1147381"/>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826" name="Shape 9"/>
              <p:cNvSpPr/>
              <p:nvPr/>
            </p:nvSpPr>
            <p:spPr>
              <a:xfrm>
                <a:off x="574152" y="-1"/>
                <a:ext cx="577115" cy="11473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4B651D">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828" name="Oval 34"/>
            <p:cNvSpPr/>
            <p:nvPr/>
          </p:nvSpPr>
          <p:spPr>
            <a:xfrm>
              <a:off x="667445" y="194574"/>
              <a:ext cx="76875" cy="76875"/>
            </a:xfrm>
            <a:prstGeom prst="ellipse">
              <a:avLst/>
            </a:prstGeom>
            <a:solidFill>
              <a:srgbClr val="1E5F5A">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29" name="Oval 35"/>
            <p:cNvSpPr/>
            <p:nvPr/>
          </p:nvSpPr>
          <p:spPr>
            <a:xfrm>
              <a:off x="679550" y="684623"/>
              <a:ext cx="76875" cy="76875"/>
            </a:xfrm>
            <a:prstGeom prst="ellipse">
              <a:avLst/>
            </a:prstGeom>
            <a:solidFill>
              <a:srgbClr val="1E5F5A">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30" name="Oval 36"/>
            <p:cNvSpPr/>
            <p:nvPr/>
          </p:nvSpPr>
          <p:spPr>
            <a:xfrm>
              <a:off x="684743" y="437783"/>
              <a:ext cx="76875" cy="76875"/>
            </a:xfrm>
            <a:prstGeom prst="ellipse">
              <a:avLst/>
            </a:prstGeom>
            <a:solidFill>
              <a:srgbClr val="1E5F5A">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31" name="Oval 37"/>
            <p:cNvSpPr/>
            <p:nvPr/>
          </p:nvSpPr>
          <p:spPr>
            <a:xfrm>
              <a:off x="910408" y="501356"/>
              <a:ext cx="76875" cy="76875"/>
            </a:xfrm>
            <a:prstGeom prst="ellipse">
              <a:avLst/>
            </a:prstGeom>
            <a:solidFill>
              <a:srgbClr val="1E5F5A">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32" name="Oval 38"/>
            <p:cNvSpPr/>
            <p:nvPr/>
          </p:nvSpPr>
          <p:spPr>
            <a:xfrm>
              <a:off x="838838" y="300106"/>
              <a:ext cx="76875" cy="76875"/>
            </a:xfrm>
            <a:prstGeom prst="ellipse">
              <a:avLst/>
            </a:prstGeom>
            <a:solidFill>
              <a:srgbClr val="1E5F5A">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33" name="Oval 39"/>
            <p:cNvSpPr/>
            <p:nvPr/>
          </p:nvSpPr>
          <p:spPr>
            <a:xfrm>
              <a:off x="879999" y="696192"/>
              <a:ext cx="76875" cy="76875"/>
            </a:xfrm>
            <a:prstGeom prst="ellipse">
              <a:avLst/>
            </a:prstGeom>
            <a:solidFill>
              <a:srgbClr val="1E5F5A">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34" name="Oval 40"/>
            <p:cNvSpPr/>
            <p:nvPr/>
          </p:nvSpPr>
          <p:spPr>
            <a:xfrm>
              <a:off x="689193" y="932469"/>
              <a:ext cx="76875" cy="76875"/>
            </a:xfrm>
            <a:prstGeom prst="ellipse">
              <a:avLst/>
            </a:prstGeom>
            <a:solidFill>
              <a:srgbClr val="1E5F5A">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5847" name="Group 26"/>
          <p:cNvGrpSpPr/>
          <p:nvPr/>
        </p:nvGrpSpPr>
        <p:grpSpPr>
          <a:xfrm>
            <a:off x="5094938" y="2936605"/>
            <a:ext cx="1374633" cy="2393346"/>
            <a:chOff x="0" y="0"/>
            <a:chExt cx="1374631" cy="2393345"/>
          </a:xfrm>
        </p:grpSpPr>
        <p:sp>
          <p:nvSpPr>
            <p:cNvPr id="5836" name="Shape 7"/>
            <p:cNvSpPr/>
            <p:nvPr/>
          </p:nvSpPr>
          <p:spPr>
            <a:xfrm flipH="1">
              <a:off x="636373" y="1343437"/>
              <a:ext cx="111287" cy="10499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839" name="Group 12"/>
            <p:cNvGrpSpPr/>
            <p:nvPr/>
          </p:nvGrpSpPr>
          <p:grpSpPr>
            <a:xfrm>
              <a:off x="-1" y="-1"/>
              <a:ext cx="1374633" cy="1366476"/>
              <a:chOff x="0" y="0"/>
              <a:chExt cx="1374631" cy="1366474"/>
            </a:xfrm>
          </p:grpSpPr>
          <p:sp>
            <p:nvSpPr>
              <p:cNvPr id="5837" name="Shape 8"/>
              <p:cNvSpPr/>
              <p:nvPr/>
            </p:nvSpPr>
            <p:spPr>
              <a:xfrm>
                <a:off x="-1" y="0"/>
                <a:ext cx="1374633" cy="1366475"/>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838" name="Shape 9"/>
              <p:cNvSpPr/>
              <p:nvPr/>
            </p:nvSpPr>
            <p:spPr>
              <a:xfrm>
                <a:off x="683788" y="0"/>
                <a:ext cx="687317" cy="13664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4B651D">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840" name="Oval 19"/>
            <p:cNvSpPr/>
            <p:nvPr/>
          </p:nvSpPr>
          <p:spPr>
            <a:xfrm>
              <a:off x="794896" y="231728"/>
              <a:ext cx="91555" cy="91555"/>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41" name="Oval 20"/>
            <p:cNvSpPr/>
            <p:nvPr/>
          </p:nvSpPr>
          <p:spPr>
            <a:xfrm>
              <a:off x="809312" y="815354"/>
              <a:ext cx="91555" cy="91555"/>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42" name="Oval 21"/>
            <p:cNvSpPr/>
            <p:nvPr/>
          </p:nvSpPr>
          <p:spPr>
            <a:xfrm>
              <a:off x="815497" y="521378"/>
              <a:ext cx="91555" cy="91555"/>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43" name="Oval 22"/>
            <p:cNvSpPr/>
            <p:nvPr/>
          </p:nvSpPr>
          <p:spPr>
            <a:xfrm>
              <a:off x="1084253" y="597091"/>
              <a:ext cx="91555" cy="91555"/>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44" name="Oval 23"/>
            <p:cNvSpPr/>
            <p:nvPr/>
          </p:nvSpPr>
          <p:spPr>
            <a:xfrm>
              <a:off x="999017" y="357412"/>
              <a:ext cx="91555" cy="91555"/>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45" name="Oval 24"/>
            <p:cNvSpPr/>
            <p:nvPr/>
          </p:nvSpPr>
          <p:spPr>
            <a:xfrm>
              <a:off x="1048038" y="829131"/>
              <a:ext cx="91555" cy="91555"/>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46" name="Oval 25"/>
            <p:cNvSpPr/>
            <p:nvPr/>
          </p:nvSpPr>
          <p:spPr>
            <a:xfrm>
              <a:off x="820796" y="1110526"/>
              <a:ext cx="91555" cy="91555"/>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5853" name="Group 30"/>
          <p:cNvGrpSpPr/>
          <p:nvPr/>
        </p:nvGrpSpPr>
        <p:grpSpPr>
          <a:xfrm>
            <a:off x="2664267" y="2175136"/>
            <a:ext cx="1735916" cy="3151225"/>
            <a:chOff x="0" y="0"/>
            <a:chExt cx="1735915" cy="3151223"/>
          </a:xfrm>
        </p:grpSpPr>
        <p:sp>
          <p:nvSpPr>
            <p:cNvPr id="5848" name="Rectangle 9"/>
            <p:cNvSpPr/>
            <p:nvPr/>
          </p:nvSpPr>
          <p:spPr>
            <a:xfrm>
              <a:off x="767533" y="2470759"/>
              <a:ext cx="200850" cy="680465"/>
            </a:xfrm>
            <a:prstGeom prst="rect">
              <a:avLst/>
            </a:prstGeom>
            <a:solidFill>
              <a:srgbClr val="945D0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49" name="Freeform 8"/>
            <p:cNvSpPr/>
            <p:nvPr/>
          </p:nvSpPr>
          <p:spPr>
            <a:xfrm>
              <a:off x="0" y="-1"/>
              <a:ext cx="1735916" cy="24982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50" name="Freeform 7"/>
            <p:cNvSpPr/>
            <p:nvPr/>
          </p:nvSpPr>
          <p:spPr>
            <a:xfrm>
              <a:off x="0" y="-1"/>
              <a:ext cx="867958" cy="24982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21600" y="0"/>
                  </a:lnTo>
                  <a:close/>
                </a:path>
              </a:pathLst>
            </a:custGeom>
            <a:solidFill>
              <a:srgbClr val="1E5F5A">
                <a:alpha val="2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51" name="Freeform 28"/>
            <p:cNvSpPr/>
            <p:nvPr/>
          </p:nvSpPr>
          <p:spPr>
            <a:xfrm>
              <a:off x="315621" y="-1"/>
              <a:ext cx="1104674" cy="13290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52" name="Freeform 29"/>
            <p:cNvSpPr/>
            <p:nvPr/>
          </p:nvSpPr>
          <p:spPr>
            <a:xfrm>
              <a:off x="311428" y="-1"/>
              <a:ext cx="556530" cy="13244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21600" y="0"/>
                  </a:lnTo>
                  <a:close/>
                </a:path>
              </a:pathLst>
            </a:custGeom>
            <a:solidFill>
              <a:srgbClr val="1E5F5A">
                <a:alpha val="8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5859" name="Group 43"/>
          <p:cNvGrpSpPr/>
          <p:nvPr/>
        </p:nvGrpSpPr>
        <p:grpSpPr>
          <a:xfrm>
            <a:off x="6360054" y="1785639"/>
            <a:ext cx="1949105" cy="3550882"/>
            <a:chOff x="0" y="0"/>
            <a:chExt cx="1949104" cy="3550881"/>
          </a:xfrm>
        </p:grpSpPr>
        <p:sp>
          <p:nvSpPr>
            <p:cNvPr id="5854" name="Rectangle 44"/>
            <p:cNvSpPr/>
            <p:nvPr/>
          </p:nvSpPr>
          <p:spPr>
            <a:xfrm>
              <a:off x="861793" y="2786848"/>
              <a:ext cx="225517" cy="764034"/>
            </a:xfrm>
            <a:prstGeom prst="rect">
              <a:avLst/>
            </a:prstGeom>
            <a:solidFill>
              <a:srgbClr val="945D0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55" name="Freeform 45"/>
            <p:cNvSpPr/>
            <p:nvPr/>
          </p:nvSpPr>
          <p:spPr>
            <a:xfrm>
              <a:off x="0" y="0"/>
              <a:ext cx="1949105" cy="28050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DD8B0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56" name="Freeform 46"/>
            <p:cNvSpPr/>
            <p:nvPr/>
          </p:nvSpPr>
          <p:spPr>
            <a:xfrm>
              <a:off x="0" y="0"/>
              <a:ext cx="974553" cy="28050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21600" y="0"/>
                  </a:lnTo>
                  <a:close/>
                </a:path>
              </a:pathLst>
            </a:custGeom>
            <a:solidFill>
              <a:srgbClr val="945D00">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57" name="Freeform 47"/>
            <p:cNvSpPr/>
            <p:nvPr/>
          </p:nvSpPr>
          <p:spPr>
            <a:xfrm>
              <a:off x="354382" y="0"/>
              <a:ext cx="1240340" cy="14922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58" name="Freeform 48"/>
            <p:cNvSpPr/>
            <p:nvPr/>
          </p:nvSpPr>
          <p:spPr>
            <a:xfrm>
              <a:off x="349675" y="0"/>
              <a:ext cx="624878" cy="14871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21600" y="0"/>
                  </a:lnTo>
                  <a:close/>
                </a:path>
              </a:pathLst>
            </a:custGeom>
            <a:solidFill>
              <a:srgbClr val="945D00">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5865" name="Group 55"/>
          <p:cNvGrpSpPr/>
          <p:nvPr/>
        </p:nvGrpSpPr>
        <p:grpSpPr>
          <a:xfrm>
            <a:off x="8963528" y="3200959"/>
            <a:ext cx="1174443" cy="2135563"/>
            <a:chOff x="0" y="0"/>
            <a:chExt cx="1174441" cy="2135561"/>
          </a:xfrm>
        </p:grpSpPr>
        <p:sp>
          <p:nvSpPr>
            <p:cNvPr id="5860" name="Rectangle 56"/>
            <p:cNvSpPr/>
            <p:nvPr/>
          </p:nvSpPr>
          <p:spPr>
            <a:xfrm>
              <a:off x="519278" y="1675189"/>
              <a:ext cx="135886" cy="460373"/>
            </a:xfrm>
            <a:prstGeom prst="rect">
              <a:avLst/>
            </a:prstGeom>
            <a:solidFill>
              <a:srgbClr val="945D0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61" name="Freeform 57"/>
            <p:cNvSpPr/>
            <p:nvPr/>
          </p:nvSpPr>
          <p:spPr>
            <a:xfrm>
              <a:off x="-1" y="0"/>
              <a:ext cx="1174443" cy="16902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71982B"/>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62" name="Freeform 58"/>
            <p:cNvSpPr/>
            <p:nvPr/>
          </p:nvSpPr>
          <p:spPr>
            <a:xfrm>
              <a:off x="-1" y="0"/>
              <a:ext cx="587222" cy="16902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21600" y="0"/>
                  </a:lnTo>
                  <a:close/>
                </a:path>
              </a:pathLst>
            </a:custGeom>
            <a:solidFill>
              <a:srgbClr val="4B651D">
                <a:alpha val="6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63" name="Freeform 59"/>
            <p:cNvSpPr/>
            <p:nvPr/>
          </p:nvSpPr>
          <p:spPr>
            <a:xfrm>
              <a:off x="213534" y="0"/>
              <a:ext cx="747374" cy="899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71982B"/>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64" name="Freeform 60"/>
            <p:cNvSpPr/>
            <p:nvPr/>
          </p:nvSpPr>
          <p:spPr>
            <a:xfrm>
              <a:off x="210698" y="-1"/>
              <a:ext cx="376523" cy="8960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21600" y="0"/>
                  </a:lnTo>
                  <a:close/>
                </a:path>
              </a:pathLst>
            </a:custGeom>
            <a:solidFill>
              <a:srgbClr val="4B651D">
                <a:alpha val="2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5871" name="Group 49"/>
          <p:cNvGrpSpPr/>
          <p:nvPr/>
        </p:nvGrpSpPr>
        <p:grpSpPr>
          <a:xfrm>
            <a:off x="8362952" y="3593224"/>
            <a:ext cx="959740" cy="1743297"/>
            <a:chOff x="0" y="0"/>
            <a:chExt cx="959739" cy="1743296"/>
          </a:xfrm>
        </p:grpSpPr>
        <p:sp>
          <p:nvSpPr>
            <p:cNvPr id="5866" name="Rectangle 50"/>
            <p:cNvSpPr/>
            <p:nvPr/>
          </p:nvSpPr>
          <p:spPr>
            <a:xfrm>
              <a:off x="424347" y="1367087"/>
              <a:ext cx="111045" cy="376210"/>
            </a:xfrm>
            <a:prstGeom prst="rect">
              <a:avLst/>
            </a:prstGeom>
            <a:solidFill>
              <a:srgbClr val="945D0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67" name="Freeform 51"/>
            <p:cNvSpPr/>
            <p:nvPr/>
          </p:nvSpPr>
          <p:spPr>
            <a:xfrm>
              <a:off x="-1" y="-1"/>
              <a:ext cx="959741" cy="13812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68" name="Freeform 52"/>
            <p:cNvSpPr/>
            <p:nvPr/>
          </p:nvSpPr>
          <p:spPr>
            <a:xfrm>
              <a:off x="-1" y="-1"/>
              <a:ext cx="479871" cy="13812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21600" y="0"/>
                  </a:lnTo>
                  <a:close/>
                </a:path>
              </a:pathLst>
            </a:custGeom>
            <a:solidFill>
              <a:srgbClr val="4B651D">
                <a:alpha val="2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69" name="Freeform 53"/>
            <p:cNvSpPr/>
            <p:nvPr/>
          </p:nvSpPr>
          <p:spPr>
            <a:xfrm>
              <a:off x="174497" y="-1"/>
              <a:ext cx="610744" cy="7347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70" name="Freeform 54"/>
            <p:cNvSpPr/>
            <p:nvPr/>
          </p:nvSpPr>
          <p:spPr>
            <a:xfrm>
              <a:off x="172180" y="-1"/>
              <a:ext cx="307690" cy="7322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1600"/>
                  </a:lnTo>
                  <a:lnTo>
                    <a:pt x="21600" y="0"/>
                  </a:lnTo>
                  <a:close/>
                </a:path>
              </a:pathLst>
            </a:custGeom>
            <a:solidFill>
              <a:srgbClr val="4B651D">
                <a:alpha val="8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5883" name="Group 61"/>
          <p:cNvGrpSpPr/>
          <p:nvPr/>
        </p:nvGrpSpPr>
        <p:grpSpPr>
          <a:xfrm>
            <a:off x="1146698" y="2590246"/>
            <a:ext cx="1573565" cy="2739706"/>
            <a:chOff x="0" y="0"/>
            <a:chExt cx="1573564" cy="2739704"/>
          </a:xfrm>
        </p:grpSpPr>
        <p:sp>
          <p:nvSpPr>
            <p:cNvPr id="5872" name="Shape 7"/>
            <p:cNvSpPr/>
            <p:nvPr/>
          </p:nvSpPr>
          <p:spPr>
            <a:xfrm flipH="1">
              <a:off x="728468" y="1537856"/>
              <a:ext cx="127391" cy="12018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875" name="Group 63"/>
            <p:cNvGrpSpPr/>
            <p:nvPr/>
          </p:nvGrpSpPr>
          <p:grpSpPr>
            <a:xfrm>
              <a:off x="-1" y="-1"/>
              <a:ext cx="1573566" cy="1564229"/>
              <a:chOff x="0" y="0"/>
              <a:chExt cx="1573564" cy="1564227"/>
            </a:xfrm>
          </p:grpSpPr>
          <p:sp>
            <p:nvSpPr>
              <p:cNvPr id="5873" name="Shape 8"/>
              <p:cNvSpPr/>
              <p:nvPr/>
            </p:nvSpPr>
            <p:spPr>
              <a:xfrm>
                <a:off x="-1" y="-1"/>
                <a:ext cx="1573566" cy="1564229"/>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874" name="Shape 9"/>
              <p:cNvSpPr/>
              <p:nvPr/>
            </p:nvSpPr>
            <p:spPr>
              <a:xfrm>
                <a:off x="782744" y="-1"/>
                <a:ext cx="786783" cy="15642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27476F">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876" name="Oval 64"/>
            <p:cNvSpPr/>
            <p:nvPr/>
          </p:nvSpPr>
          <p:spPr>
            <a:xfrm>
              <a:off x="909931" y="265264"/>
              <a:ext cx="104805" cy="104805"/>
            </a:xfrm>
            <a:prstGeom prst="ellipse">
              <a:avLst/>
            </a:prstGeom>
            <a:solidFill>
              <a:srgbClr val="27476F">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77" name="Oval 65"/>
            <p:cNvSpPr/>
            <p:nvPr/>
          </p:nvSpPr>
          <p:spPr>
            <a:xfrm>
              <a:off x="926433" y="933350"/>
              <a:ext cx="104805" cy="104805"/>
            </a:xfrm>
            <a:prstGeom prst="ellipse">
              <a:avLst/>
            </a:prstGeom>
            <a:solidFill>
              <a:srgbClr val="27476F">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78" name="Oval 66"/>
            <p:cNvSpPr/>
            <p:nvPr/>
          </p:nvSpPr>
          <p:spPr>
            <a:xfrm>
              <a:off x="933513" y="596831"/>
              <a:ext cx="104805" cy="104805"/>
            </a:xfrm>
            <a:prstGeom prst="ellipse">
              <a:avLst/>
            </a:prstGeom>
            <a:solidFill>
              <a:srgbClr val="27476F">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79" name="Oval 67"/>
            <p:cNvSpPr/>
            <p:nvPr/>
          </p:nvSpPr>
          <p:spPr>
            <a:xfrm>
              <a:off x="1241164" y="683500"/>
              <a:ext cx="104805" cy="104805"/>
            </a:xfrm>
            <a:prstGeom prst="ellipse">
              <a:avLst/>
            </a:prstGeom>
            <a:solidFill>
              <a:srgbClr val="27476F">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80" name="Oval 68"/>
            <p:cNvSpPr/>
            <p:nvPr/>
          </p:nvSpPr>
          <p:spPr>
            <a:xfrm>
              <a:off x="1143592" y="409136"/>
              <a:ext cx="104805" cy="104805"/>
            </a:xfrm>
            <a:prstGeom prst="ellipse">
              <a:avLst/>
            </a:prstGeom>
            <a:solidFill>
              <a:srgbClr val="27476F">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81" name="Oval 69"/>
            <p:cNvSpPr/>
            <p:nvPr/>
          </p:nvSpPr>
          <p:spPr>
            <a:xfrm>
              <a:off x="1199707" y="949121"/>
              <a:ext cx="104805" cy="104805"/>
            </a:xfrm>
            <a:prstGeom prst="ellipse">
              <a:avLst/>
            </a:prstGeom>
            <a:solidFill>
              <a:srgbClr val="27476F">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82" name="Oval 70"/>
            <p:cNvSpPr/>
            <p:nvPr/>
          </p:nvSpPr>
          <p:spPr>
            <a:xfrm>
              <a:off x="939580" y="1271238"/>
              <a:ext cx="104805" cy="104805"/>
            </a:xfrm>
            <a:prstGeom prst="ellipse">
              <a:avLst/>
            </a:prstGeom>
            <a:solidFill>
              <a:srgbClr val="27476F">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5895" name="Group 73"/>
          <p:cNvGrpSpPr/>
          <p:nvPr/>
        </p:nvGrpSpPr>
        <p:grpSpPr>
          <a:xfrm>
            <a:off x="10131066" y="3738191"/>
            <a:ext cx="914237" cy="1591761"/>
            <a:chOff x="0" y="0"/>
            <a:chExt cx="914235" cy="1591759"/>
          </a:xfrm>
        </p:grpSpPr>
        <p:sp>
          <p:nvSpPr>
            <p:cNvPr id="5884" name="Shape 7"/>
            <p:cNvSpPr/>
            <p:nvPr/>
          </p:nvSpPr>
          <p:spPr>
            <a:xfrm flipH="1">
              <a:off x="423237" y="893489"/>
              <a:ext cx="74015" cy="6982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887" name="Group 75"/>
            <p:cNvGrpSpPr/>
            <p:nvPr/>
          </p:nvGrpSpPr>
          <p:grpSpPr>
            <a:xfrm>
              <a:off x="-1" y="-1"/>
              <a:ext cx="914237" cy="908813"/>
              <a:chOff x="0" y="0"/>
              <a:chExt cx="914235" cy="908811"/>
            </a:xfrm>
          </p:grpSpPr>
          <p:sp>
            <p:nvSpPr>
              <p:cNvPr id="5885" name="Shape 8"/>
              <p:cNvSpPr/>
              <p:nvPr/>
            </p:nvSpPr>
            <p:spPr>
              <a:xfrm>
                <a:off x="-1" y="-1"/>
                <a:ext cx="914237" cy="908813"/>
              </a:xfrm>
              <a:prstGeom prst="ellipse">
                <a:avLst/>
              </a:pr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886" name="Shape 9"/>
              <p:cNvSpPr/>
              <p:nvPr/>
            </p:nvSpPr>
            <p:spPr>
              <a:xfrm>
                <a:off x="454772" y="-1"/>
                <a:ext cx="457119" cy="9088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0A5A76">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888" name="Oval 76"/>
            <p:cNvSpPr/>
            <p:nvPr/>
          </p:nvSpPr>
          <p:spPr>
            <a:xfrm>
              <a:off x="528667" y="154117"/>
              <a:ext cx="60891" cy="6089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89" name="Oval 77"/>
            <p:cNvSpPr/>
            <p:nvPr/>
          </p:nvSpPr>
          <p:spPr>
            <a:xfrm>
              <a:off x="538255" y="542273"/>
              <a:ext cx="60891" cy="6089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90" name="Oval 78"/>
            <p:cNvSpPr/>
            <p:nvPr/>
          </p:nvSpPr>
          <p:spPr>
            <a:xfrm>
              <a:off x="542368" y="346757"/>
              <a:ext cx="60891" cy="6089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91" name="Oval 79"/>
            <p:cNvSpPr/>
            <p:nvPr/>
          </p:nvSpPr>
          <p:spPr>
            <a:xfrm>
              <a:off x="721112" y="397111"/>
              <a:ext cx="60891" cy="6089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92" name="Oval 80"/>
            <p:cNvSpPr/>
            <p:nvPr/>
          </p:nvSpPr>
          <p:spPr>
            <a:xfrm>
              <a:off x="664423" y="237706"/>
              <a:ext cx="60891" cy="6089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93" name="Oval 81"/>
            <p:cNvSpPr/>
            <p:nvPr/>
          </p:nvSpPr>
          <p:spPr>
            <a:xfrm>
              <a:off x="697026" y="551436"/>
              <a:ext cx="60891" cy="6089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894" name="Oval 82"/>
            <p:cNvSpPr/>
            <p:nvPr/>
          </p:nvSpPr>
          <p:spPr>
            <a:xfrm>
              <a:off x="545893" y="738585"/>
              <a:ext cx="60891" cy="6089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589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5897" name="TextBox 86"/>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06</a:t>
            </a:r>
          </a:p>
        </p:txBody>
      </p:sp>
      <p:sp>
        <p:nvSpPr>
          <p:cNvPr id="5898" name="TextBox 87"/>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5899" name="TextBox 90"/>
          <p:cNvSpPr txBox="1"/>
          <p:nvPr/>
        </p:nvSpPr>
        <p:spPr>
          <a:xfrm>
            <a:off x="2342684" y="5668974"/>
            <a:ext cx="7508632"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400"/>
              </a:lnSpc>
              <a:defRPr sz="1000">
                <a:solidFill>
                  <a:srgbClr val="7D8287"/>
                </a:solidFill>
              </a:defRPr>
            </a:lvl1pPr>
          </a:lstStyle>
          <a:p>
            <a:pPr/>
            <a:r>
              <a:t>Lesser first day kind god us earth. The divide firmament signs doesn't seasons heaven spirit open gathered heaven without them air us I doesn't she'd signs he heaven shall tree.</a:t>
            </a:r>
          </a:p>
        </p:txBody>
      </p:sp>
      <p:sp>
        <p:nvSpPr>
          <p:cNvPr id="5900" name="Rectangle 27"/>
          <p:cNvSpPr/>
          <p:nvPr/>
        </p:nvSpPr>
        <p:spPr>
          <a:xfrm flipV="1">
            <a:off x="-355601" y="5316201"/>
            <a:ext cx="12679682" cy="27433"/>
          </a:xfrm>
          <a:prstGeom prst="rect">
            <a:avLst/>
          </a:prstGeom>
          <a:solidFill>
            <a:srgbClr val="010101">
              <a:alpha val="55000"/>
            </a:srgbClr>
          </a:solidFill>
          <a:ln w="12700">
            <a:miter lim="400000"/>
          </a:ln>
        </p:spPr>
        <p:txBody>
          <a:bodyPr lIns="45719" rIns="45719" anchor="ctr"/>
          <a:lstStyle/>
          <a:p>
            <a:pPr algn="ctr">
              <a:defRPr>
                <a:solidFill>
                  <a:srgbClr val="FFFFFF"/>
                </a:solidFill>
              </a:defRPr>
            </a:pPr>
          </a:p>
        </p:txBody>
      </p:sp>
      <p:sp>
        <p:nvSpPr>
          <p:cNvPr id="5901" name="Rectangle 91"/>
          <p:cNvSpPr txBox="1"/>
          <p:nvPr/>
        </p:nvSpPr>
        <p:spPr>
          <a:xfrm>
            <a:off x="7092614" y="2985694"/>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5902" name="TextBox 92"/>
          <p:cNvSpPr txBox="1"/>
          <p:nvPr/>
        </p:nvSpPr>
        <p:spPr>
          <a:xfrm>
            <a:off x="6874528" y="3631610"/>
            <a:ext cx="902952" cy="6155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400"/>
              </a:lnSpc>
              <a:defRPr b="1" sz="900">
                <a:solidFill>
                  <a:srgbClr val="FEFEFE"/>
                </a:solidFill>
              </a:defRPr>
            </a:lvl1pPr>
          </a:lstStyle>
          <a:p>
            <a:pPr/>
            <a:r>
              <a:t>Saying fruitful were hath waters.</a:t>
            </a:r>
          </a:p>
        </p:txBody>
      </p:sp>
      <p:sp>
        <p:nvSpPr>
          <p:cNvPr id="5903" name="TextBox 93"/>
          <p:cNvSpPr txBox="1"/>
          <p:nvPr/>
        </p:nvSpPr>
        <p:spPr>
          <a:xfrm>
            <a:off x="1648704" y="2857658"/>
            <a:ext cx="625144"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3000">
                <a:solidFill>
                  <a:srgbClr val="FEFEFE"/>
                </a:solidFill>
              </a:defRPr>
            </a:lvl1pPr>
          </a:lstStyle>
          <a:p>
            <a:pPr/>
            <a:r>
              <a:t>5K</a:t>
            </a:r>
          </a:p>
        </p:txBody>
      </p:sp>
      <p:sp>
        <p:nvSpPr>
          <p:cNvPr id="5904" name="TextBox 94"/>
          <p:cNvSpPr txBox="1"/>
          <p:nvPr/>
        </p:nvSpPr>
        <p:spPr>
          <a:xfrm>
            <a:off x="1438278" y="3397069"/>
            <a:ext cx="964563" cy="4377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400"/>
              </a:lnSpc>
              <a:defRPr b="1" sz="900">
                <a:solidFill>
                  <a:srgbClr val="FEFEFE"/>
                </a:solidFill>
              </a:defRPr>
            </a:lvl1pPr>
          </a:lstStyle>
          <a:p>
            <a:pPr/>
            <a:r>
              <a:t>Saying fruitful were hath.</a:t>
            </a:r>
          </a:p>
        </p:txBody>
      </p:sp>
      <p:sp>
        <p:nvSpPr>
          <p:cNvPr id="5905" name="TextBox 96"/>
          <p:cNvSpPr txBox="1"/>
          <p:nvPr/>
        </p:nvSpPr>
        <p:spPr>
          <a:xfrm>
            <a:off x="4873788" y="2101949"/>
            <a:ext cx="1538564" cy="4377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400"/>
              </a:lnSpc>
              <a:defRPr sz="900">
                <a:solidFill>
                  <a:srgbClr val="7D8287"/>
                </a:solidFill>
              </a:defRPr>
            </a:lvl1pPr>
          </a:lstStyle>
          <a:p>
            <a:pPr/>
            <a:r>
              <a:t>Also he his male air bring Signs. Creepiest.</a:t>
            </a:r>
          </a:p>
        </p:txBody>
      </p:sp>
      <p:sp>
        <p:nvSpPr>
          <p:cNvPr id="5906" name="TextBox 97"/>
          <p:cNvSpPr txBox="1"/>
          <p:nvPr/>
        </p:nvSpPr>
        <p:spPr>
          <a:xfrm>
            <a:off x="4873788" y="1833000"/>
            <a:ext cx="1507736" cy="2730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500"/>
              </a:lnSpc>
              <a:defRPr b="1" sz="1000"/>
            </a:lvl1pPr>
          </a:lstStyle>
          <a:p>
            <a:pPr/>
            <a:r>
              <a:t>Divided fill may days</a:t>
            </a:r>
          </a:p>
        </p:txBody>
      </p:sp>
      <p:sp>
        <p:nvSpPr>
          <p:cNvPr id="5907" name="TextBox 98"/>
          <p:cNvSpPr txBox="1"/>
          <p:nvPr/>
        </p:nvSpPr>
        <p:spPr>
          <a:xfrm>
            <a:off x="8184965" y="2101949"/>
            <a:ext cx="1538564" cy="4377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900">
                <a:solidFill>
                  <a:srgbClr val="7D8287"/>
                </a:solidFill>
              </a:defRPr>
            </a:lvl1pPr>
          </a:lstStyle>
          <a:p>
            <a:pPr/>
            <a:r>
              <a:t>Also he his male air bring Signs. Creepiest.</a:t>
            </a:r>
          </a:p>
        </p:txBody>
      </p:sp>
      <p:sp>
        <p:nvSpPr>
          <p:cNvPr id="5908" name="TextBox 99"/>
          <p:cNvSpPr txBox="1"/>
          <p:nvPr/>
        </p:nvSpPr>
        <p:spPr>
          <a:xfrm>
            <a:off x="8184965" y="1833000"/>
            <a:ext cx="1507736" cy="2730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Divided fill may days</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5883"/>
                                        </p:tgtEl>
                                        <p:attrNameLst>
                                          <p:attrName>style.visibility</p:attrName>
                                        </p:attrNameLst>
                                      </p:cBhvr>
                                      <p:to>
                                        <p:strVal val="visible"/>
                                      </p:to>
                                    </p:set>
                                    <p:animEffect filter="dissolve" transition="in">
                                      <p:cBhvr>
                                        <p:cTn id="7" dur="500"/>
                                        <p:tgtEl>
                                          <p:spTgt spid="5883"/>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5903"/>
                                        </p:tgtEl>
                                        <p:attrNameLst>
                                          <p:attrName>style.visibility</p:attrName>
                                        </p:attrNameLst>
                                      </p:cBhvr>
                                      <p:to>
                                        <p:strVal val="visible"/>
                                      </p:to>
                                    </p:set>
                                    <p:animEffect filter="dissolve" transition="in">
                                      <p:cBhvr>
                                        <p:cTn id="11" dur="500"/>
                                        <p:tgtEl>
                                          <p:spTgt spid="5903"/>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5904"/>
                                        </p:tgtEl>
                                        <p:attrNameLst>
                                          <p:attrName>style.visibility</p:attrName>
                                        </p:attrNameLst>
                                      </p:cBhvr>
                                      <p:to>
                                        <p:strVal val="visible"/>
                                      </p:to>
                                    </p:set>
                                    <p:animEffect filter="dissolve" transition="in">
                                      <p:cBhvr>
                                        <p:cTn id="15" dur="500"/>
                                        <p:tgtEl>
                                          <p:spTgt spid="5904"/>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4" presetID="2" grpId="4" fill="hold">
                                  <p:stCondLst>
                                    <p:cond delay="0"/>
                                  </p:stCondLst>
                                  <p:iterate type="el" backwards="0">
                                    <p:tmAbs val="0"/>
                                  </p:iterate>
                                  <p:childTnLst>
                                    <p:set>
                                      <p:cBhvr>
                                        <p:cTn id="19" fill="hold"/>
                                        <p:tgtEl>
                                          <p:spTgt spid="5853"/>
                                        </p:tgtEl>
                                        <p:attrNameLst>
                                          <p:attrName>style.visibility</p:attrName>
                                        </p:attrNameLst>
                                      </p:cBhvr>
                                      <p:to>
                                        <p:strVal val="visible"/>
                                      </p:to>
                                    </p:set>
                                    <p:anim calcmode="lin" valueType="num">
                                      <p:cBhvr>
                                        <p:cTn id="20" dur="500" fill="hold"/>
                                        <p:tgtEl>
                                          <p:spTgt spid="5853"/>
                                        </p:tgtEl>
                                        <p:attrNameLst>
                                          <p:attrName>ppt_x</p:attrName>
                                        </p:attrNameLst>
                                      </p:cBhvr>
                                      <p:tavLst>
                                        <p:tav tm="0">
                                          <p:val>
                                            <p:strVal val="#ppt_x"/>
                                          </p:val>
                                        </p:tav>
                                        <p:tav tm="100000">
                                          <p:val>
                                            <p:strVal val="#ppt_x"/>
                                          </p:val>
                                        </p:tav>
                                      </p:tavLst>
                                    </p:anim>
                                    <p:anim calcmode="lin" valueType="num">
                                      <p:cBhvr>
                                        <p:cTn id="21" dur="500" fill="hold"/>
                                        <p:tgtEl>
                                          <p:spTgt spid="5853"/>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Class="entr" nodeType="clickEffect" presetID="9" grpId="5" fill="hold">
                                  <p:stCondLst>
                                    <p:cond delay="0"/>
                                  </p:stCondLst>
                                  <p:iterate type="el" backwards="0">
                                    <p:tmAbs val="0"/>
                                  </p:iterate>
                                  <p:childTnLst>
                                    <p:set>
                                      <p:cBhvr>
                                        <p:cTn id="25" fill="hold"/>
                                        <p:tgtEl>
                                          <p:spTgt spid="5859"/>
                                        </p:tgtEl>
                                        <p:attrNameLst>
                                          <p:attrName>style.visibility</p:attrName>
                                        </p:attrNameLst>
                                      </p:cBhvr>
                                      <p:to>
                                        <p:strVal val="visible"/>
                                      </p:to>
                                    </p:set>
                                    <p:animEffect filter="dissolve" transition="in">
                                      <p:cBhvr>
                                        <p:cTn id="26" dur="500"/>
                                        <p:tgtEl>
                                          <p:spTgt spid="5859"/>
                                        </p:tgtEl>
                                      </p:cBhvr>
                                    </p:animEffect>
                                  </p:childTnLst>
                                </p:cTn>
                              </p:par>
                            </p:childTnLst>
                          </p:cTn>
                        </p:par>
                        <p:par>
                          <p:cTn id="27" fill="hold">
                            <p:stCondLst>
                              <p:cond delay="500"/>
                            </p:stCondLst>
                            <p:childTnLst>
                              <p:par>
                                <p:cTn id="28" presetClass="entr" nodeType="afterEffect" presetID="9" grpId="6" fill="hold">
                                  <p:stCondLst>
                                    <p:cond delay="0"/>
                                  </p:stCondLst>
                                  <p:iterate type="el" backwards="0">
                                    <p:tmAbs val="0"/>
                                  </p:iterate>
                                  <p:childTnLst>
                                    <p:set>
                                      <p:cBhvr>
                                        <p:cTn id="29" fill="hold"/>
                                        <p:tgtEl>
                                          <p:spTgt spid="5901"/>
                                        </p:tgtEl>
                                        <p:attrNameLst>
                                          <p:attrName>style.visibility</p:attrName>
                                        </p:attrNameLst>
                                      </p:cBhvr>
                                      <p:to>
                                        <p:strVal val="visible"/>
                                      </p:to>
                                    </p:set>
                                    <p:animEffect filter="dissolve" transition="in">
                                      <p:cBhvr>
                                        <p:cTn id="30" dur="500"/>
                                        <p:tgtEl>
                                          <p:spTgt spid="5901"/>
                                        </p:tgtEl>
                                      </p:cBhvr>
                                    </p:animEffect>
                                  </p:childTnLst>
                                </p:cTn>
                              </p:par>
                            </p:childTnLst>
                          </p:cTn>
                        </p:par>
                        <p:par>
                          <p:cTn id="31" fill="hold">
                            <p:stCondLst>
                              <p:cond delay="1000"/>
                            </p:stCondLst>
                            <p:childTnLst>
                              <p:par>
                                <p:cTn id="32" presetClass="entr" nodeType="afterEffect" presetID="9" grpId="7" fill="hold">
                                  <p:stCondLst>
                                    <p:cond delay="0"/>
                                  </p:stCondLst>
                                  <p:iterate type="el" backwards="0">
                                    <p:tmAbs val="0"/>
                                  </p:iterate>
                                  <p:childTnLst>
                                    <p:set>
                                      <p:cBhvr>
                                        <p:cTn id="33" fill="hold"/>
                                        <p:tgtEl>
                                          <p:spTgt spid="5902"/>
                                        </p:tgtEl>
                                        <p:attrNameLst>
                                          <p:attrName>style.visibility</p:attrName>
                                        </p:attrNameLst>
                                      </p:cBhvr>
                                      <p:to>
                                        <p:strVal val="visible"/>
                                      </p:to>
                                    </p:set>
                                    <p:animEffect filter="dissolve" transition="in">
                                      <p:cBhvr>
                                        <p:cTn id="34" dur="500"/>
                                        <p:tgtEl>
                                          <p:spTgt spid="5902"/>
                                        </p:tgtEl>
                                      </p:cBhvr>
                                    </p:animEffec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2" presetID="2" grpId="8" fill="hold">
                                  <p:stCondLst>
                                    <p:cond delay="0"/>
                                  </p:stCondLst>
                                  <p:iterate type="el" backwards="0">
                                    <p:tmAbs val="0"/>
                                  </p:iterate>
                                  <p:childTnLst>
                                    <p:set>
                                      <p:cBhvr>
                                        <p:cTn id="38" fill="hold"/>
                                        <p:tgtEl>
                                          <p:spTgt spid="5823"/>
                                        </p:tgtEl>
                                        <p:attrNameLst>
                                          <p:attrName>style.visibility</p:attrName>
                                        </p:attrNameLst>
                                      </p:cBhvr>
                                      <p:to>
                                        <p:strVal val="visible"/>
                                      </p:to>
                                    </p:set>
                                    <p:anim calcmode="lin" valueType="num">
                                      <p:cBhvr>
                                        <p:cTn id="39" dur="500" fill="hold"/>
                                        <p:tgtEl>
                                          <p:spTgt spid="5823"/>
                                        </p:tgtEl>
                                        <p:attrNameLst>
                                          <p:attrName>ppt_x</p:attrName>
                                        </p:attrNameLst>
                                      </p:cBhvr>
                                      <p:tavLst>
                                        <p:tav tm="0">
                                          <p:val>
                                            <p:strVal val="1+#ppt_w/2"/>
                                          </p:val>
                                        </p:tav>
                                        <p:tav tm="100000">
                                          <p:val>
                                            <p:strVal val="#ppt_x"/>
                                          </p:val>
                                        </p:tav>
                                      </p:tavLst>
                                    </p:anim>
                                    <p:anim calcmode="lin" valueType="num">
                                      <p:cBhvr>
                                        <p:cTn id="40" dur="500" fill="hold"/>
                                        <p:tgtEl>
                                          <p:spTgt spid="5823"/>
                                        </p:tgtEl>
                                        <p:attrNameLst>
                                          <p:attrName>ppt_y</p:attrName>
                                        </p:attrNameLst>
                                      </p:cBhvr>
                                      <p:tavLst>
                                        <p:tav tm="0">
                                          <p:val>
                                            <p:strVal val="#ppt_y"/>
                                          </p:val>
                                        </p:tav>
                                        <p:tav tm="100000">
                                          <p:val>
                                            <p:strVal val="#ppt_y"/>
                                          </p:val>
                                        </p:tav>
                                      </p:tavLst>
                                    </p:anim>
                                  </p:childTnLst>
                                </p:cTn>
                              </p:par>
                            </p:childTnLst>
                          </p:cTn>
                        </p:par>
                        <p:par>
                          <p:cTn id="41" fill="hold">
                            <p:stCondLst>
                              <p:cond delay="500"/>
                            </p:stCondLst>
                            <p:childTnLst>
                              <p:par>
                                <p:cTn id="42" presetClass="entr" nodeType="afterEffect" presetSubtype="2" presetID="2" grpId="9" fill="hold">
                                  <p:stCondLst>
                                    <p:cond delay="0"/>
                                  </p:stCondLst>
                                  <p:iterate type="el" backwards="0">
                                    <p:tmAbs val="0"/>
                                  </p:iterate>
                                  <p:childTnLst>
                                    <p:set>
                                      <p:cBhvr>
                                        <p:cTn id="43" fill="hold"/>
                                        <p:tgtEl>
                                          <p:spTgt spid="5822"/>
                                        </p:tgtEl>
                                        <p:attrNameLst>
                                          <p:attrName>style.visibility</p:attrName>
                                        </p:attrNameLst>
                                      </p:cBhvr>
                                      <p:to>
                                        <p:strVal val="visible"/>
                                      </p:to>
                                    </p:set>
                                    <p:anim calcmode="lin" valueType="num">
                                      <p:cBhvr>
                                        <p:cTn id="44" dur="500" fill="hold"/>
                                        <p:tgtEl>
                                          <p:spTgt spid="5822"/>
                                        </p:tgtEl>
                                        <p:attrNameLst>
                                          <p:attrName>ppt_x</p:attrName>
                                        </p:attrNameLst>
                                      </p:cBhvr>
                                      <p:tavLst>
                                        <p:tav tm="0">
                                          <p:val>
                                            <p:strVal val="1+#ppt_w/2"/>
                                          </p:val>
                                        </p:tav>
                                        <p:tav tm="100000">
                                          <p:val>
                                            <p:strVal val="#ppt_x"/>
                                          </p:val>
                                        </p:tav>
                                      </p:tavLst>
                                    </p:anim>
                                    <p:anim calcmode="lin" valueType="num">
                                      <p:cBhvr>
                                        <p:cTn id="45" dur="500" fill="hold"/>
                                        <p:tgtEl>
                                          <p:spTgt spid="58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859" grpId="5"/>
      <p:bldP build="whole" bldLvl="1" animBg="1" rev="0" advAuto="0" spid="5823" grpId="8"/>
      <p:bldP build="whole" bldLvl="1" animBg="1" rev="0" advAuto="0" spid="5904" grpId="3"/>
      <p:bldP build="whole" bldLvl="1" animBg="1" rev="0" advAuto="0" spid="5822" grpId="9"/>
      <p:bldP build="whole" bldLvl="1" animBg="1" rev="0" advAuto="0" spid="5901" grpId="6"/>
      <p:bldP build="whole" bldLvl="1" animBg="1" rev="0" advAuto="0" spid="5883" grpId="1"/>
      <p:bldP build="whole" bldLvl="1" animBg="1" rev="0" advAuto="0" spid="5853" grpId="4"/>
      <p:bldP build="whole" bldLvl="1" animBg="1" rev="0" advAuto="0" spid="5902" grpId="7"/>
      <p:bldP build="whole" bldLvl="1" animBg="1" rev="0" advAuto="0" spid="5903" grpId="2"/>
    </p:bldLst>
  </p:timing>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1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911"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5912" name="Shape 6"/>
          <p:cNvSpPr/>
          <p:nvPr/>
        </p:nvSpPr>
        <p:spPr>
          <a:xfrm>
            <a:off x="5661945" y="5286311"/>
            <a:ext cx="862147" cy="8991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557" y="21563"/>
                </a:moveTo>
                <a:lnTo>
                  <a:pt x="21600" y="17910"/>
                </a:lnTo>
                <a:lnTo>
                  <a:pt x="10798" y="0"/>
                </a:lnTo>
                <a:lnTo>
                  <a:pt x="0" y="17826"/>
                </a:lnTo>
                <a:lnTo>
                  <a:pt x="4277" y="21600"/>
                </a:lnTo>
                <a:cubicBezTo>
                  <a:pt x="4277" y="21600"/>
                  <a:pt x="17557" y="21563"/>
                  <a:pt x="17557" y="21563"/>
                </a:cubicBezTo>
                <a:close/>
              </a:path>
            </a:pathLst>
          </a:custGeom>
          <a:solidFill>
            <a:srgbClr val="FFDFA9"/>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13" name="Shape 7"/>
          <p:cNvSpPr/>
          <p:nvPr/>
        </p:nvSpPr>
        <p:spPr>
          <a:xfrm>
            <a:off x="5630755" y="5972480"/>
            <a:ext cx="310084" cy="17378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719"/>
                </a:moveTo>
                <a:cubicBezTo>
                  <a:pt x="21600" y="20758"/>
                  <a:pt x="16765" y="21600"/>
                  <a:pt x="10800" y="21600"/>
                </a:cubicBezTo>
                <a:cubicBezTo>
                  <a:pt x="4835" y="21600"/>
                  <a:pt x="0" y="20758"/>
                  <a:pt x="0" y="19719"/>
                </a:cubicBezTo>
                <a:lnTo>
                  <a:pt x="0" y="1881"/>
                </a:lnTo>
                <a:cubicBezTo>
                  <a:pt x="0" y="842"/>
                  <a:pt x="4835" y="0"/>
                  <a:pt x="10800" y="0"/>
                </a:cubicBezTo>
                <a:cubicBezTo>
                  <a:pt x="16765" y="0"/>
                  <a:pt x="21600" y="842"/>
                  <a:pt x="21600" y="1881"/>
                </a:cubicBezTo>
                <a:cubicBezTo>
                  <a:pt x="21600" y="1881"/>
                  <a:pt x="21600" y="19719"/>
                  <a:pt x="21600" y="19719"/>
                </a:cubicBezTo>
                <a:close/>
              </a:path>
            </a:pathLst>
          </a:custGeom>
          <a:solidFill>
            <a:schemeClr val="accent4"/>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14" name="Shape 8"/>
          <p:cNvSpPr/>
          <p:nvPr/>
        </p:nvSpPr>
        <p:spPr>
          <a:xfrm>
            <a:off x="5936412" y="5972480"/>
            <a:ext cx="310084" cy="17378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719"/>
                </a:moveTo>
                <a:cubicBezTo>
                  <a:pt x="21600" y="20758"/>
                  <a:pt x="16765" y="21600"/>
                  <a:pt x="10800" y="21600"/>
                </a:cubicBezTo>
                <a:cubicBezTo>
                  <a:pt x="4835" y="21600"/>
                  <a:pt x="0" y="20758"/>
                  <a:pt x="0" y="19719"/>
                </a:cubicBezTo>
                <a:lnTo>
                  <a:pt x="0" y="1881"/>
                </a:lnTo>
                <a:cubicBezTo>
                  <a:pt x="0" y="842"/>
                  <a:pt x="4835" y="0"/>
                  <a:pt x="10800" y="0"/>
                </a:cubicBezTo>
                <a:cubicBezTo>
                  <a:pt x="16765" y="0"/>
                  <a:pt x="21600" y="842"/>
                  <a:pt x="21600" y="1881"/>
                </a:cubicBezTo>
                <a:cubicBezTo>
                  <a:pt x="21600" y="1881"/>
                  <a:pt x="21600" y="19719"/>
                  <a:pt x="21600" y="19719"/>
                </a:cubicBezTo>
                <a:close/>
              </a:path>
            </a:pathLst>
          </a:custGeom>
          <a:solidFill>
            <a:srgbClr val="DD8B00"/>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15" name="Shape 9"/>
          <p:cNvSpPr/>
          <p:nvPr/>
        </p:nvSpPr>
        <p:spPr>
          <a:xfrm>
            <a:off x="6242068" y="5972480"/>
            <a:ext cx="310085" cy="17378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719"/>
                </a:moveTo>
                <a:cubicBezTo>
                  <a:pt x="21600" y="20758"/>
                  <a:pt x="16765" y="21600"/>
                  <a:pt x="10800" y="21600"/>
                </a:cubicBezTo>
                <a:cubicBezTo>
                  <a:pt x="4835" y="21600"/>
                  <a:pt x="0" y="20758"/>
                  <a:pt x="0" y="19719"/>
                </a:cubicBezTo>
                <a:lnTo>
                  <a:pt x="0" y="1881"/>
                </a:lnTo>
                <a:cubicBezTo>
                  <a:pt x="0" y="842"/>
                  <a:pt x="4835" y="0"/>
                  <a:pt x="10800" y="0"/>
                </a:cubicBezTo>
                <a:cubicBezTo>
                  <a:pt x="16765" y="0"/>
                  <a:pt x="21600" y="842"/>
                  <a:pt x="21600" y="1881"/>
                </a:cubicBezTo>
                <a:cubicBezTo>
                  <a:pt x="21600" y="1881"/>
                  <a:pt x="21600" y="19719"/>
                  <a:pt x="21600" y="19719"/>
                </a:cubicBezTo>
                <a:close/>
              </a:path>
            </a:pathLst>
          </a:custGeom>
          <a:solidFill>
            <a:schemeClr val="accent4"/>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16" name="Shape 10"/>
          <p:cNvSpPr/>
          <p:nvPr/>
        </p:nvSpPr>
        <p:spPr>
          <a:xfrm>
            <a:off x="5867794" y="5286311"/>
            <a:ext cx="443277" cy="3824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4" y="0"/>
                </a:moveTo>
                <a:lnTo>
                  <a:pt x="0" y="21600"/>
                </a:lnTo>
                <a:lnTo>
                  <a:pt x="21600" y="21600"/>
                </a:lnTo>
                <a:cubicBezTo>
                  <a:pt x="21600" y="21600"/>
                  <a:pt x="10824" y="0"/>
                  <a:pt x="10824" y="0"/>
                </a:cubicBezTo>
                <a:close/>
              </a:path>
            </a:pathLst>
          </a:custGeom>
          <a:solidFill>
            <a:srgbClr val="000000"/>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17" name="Shape 11"/>
          <p:cNvSpPr/>
          <p:nvPr/>
        </p:nvSpPr>
        <p:spPr>
          <a:xfrm>
            <a:off x="5175342" y="2990713"/>
            <a:ext cx="1835351" cy="2215551"/>
          </a:xfrm>
          <a:custGeom>
            <a:avLst/>
            <a:gdLst/>
            <a:ahLst/>
            <a:cxnLst>
              <a:cxn ang="0">
                <a:pos x="wd2" y="hd2"/>
              </a:cxn>
              <a:cxn ang="5400000">
                <a:pos x="wd2" y="hd2"/>
              </a:cxn>
              <a:cxn ang="10800000">
                <a:pos x="wd2" y="hd2"/>
              </a:cxn>
              <a:cxn ang="16200000">
                <a:pos x="wd2" y="hd2"/>
              </a:cxn>
            </a:cxnLst>
            <a:rect l="0" t="0" r="r" b="b"/>
            <a:pathLst>
              <a:path w="19679" h="20760" fill="norm" stroke="1" extrusionOk="0">
                <a:moveTo>
                  <a:pt x="16797" y="2518"/>
                </a:moveTo>
                <a:cubicBezTo>
                  <a:pt x="12955" y="-840"/>
                  <a:pt x="6725" y="-840"/>
                  <a:pt x="2882" y="2518"/>
                </a:cubicBezTo>
                <a:cubicBezTo>
                  <a:pt x="-960" y="5876"/>
                  <a:pt x="-960" y="11321"/>
                  <a:pt x="2882" y="14679"/>
                </a:cubicBezTo>
                <a:lnTo>
                  <a:pt x="9840" y="20760"/>
                </a:lnTo>
                <a:lnTo>
                  <a:pt x="16797" y="14679"/>
                </a:lnTo>
                <a:cubicBezTo>
                  <a:pt x="20640" y="11321"/>
                  <a:pt x="20640" y="5876"/>
                  <a:pt x="16797" y="2518"/>
                </a:cubicBezTo>
                <a:close/>
              </a:path>
            </a:pathLst>
          </a:custGeom>
          <a:solidFill>
            <a:schemeClr val="accent2"/>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18" name="Shape 12"/>
          <p:cNvSpPr/>
          <p:nvPr/>
        </p:nvSpPr>
        <p:spPr>
          <a:xfrm>
            <a:off x="3840426" y="4338128"/>
            <a:ext cx="2215549" cy="1835351"/>
          </a:xfrm>
          <a:custGeom>
            <a:avLst/>
            <a:gdLst/>
            <a:ahLst/>
            <a:cxnLst>
              <a:cxn ang="0">
                <a:pos x="wd2" y="hd2"/>
              </a:cxn>
              <a:cxn ang="5400000">
                <a:pos x="wd2" y="hd2"/>
              </a:cxn>
              <a:cxn ang="10800000">
                <a:pos x="wd2" y="hd2"/>
              </a:cxn>
              <a:cxn ang="16200000">
                <a:pos x="wd2" y="hd2"/>
              </a:cxn>
            </a:cxnLst>
            <a:rect l="0" t="0" r="r" b="b"/>
            <a:pathLst>
              <a:path w="20760" h="19679" fill="norm" stroke="1" extrusionOk="0">
                <a:moveTo>
                  <a:pt x="2518" y="2882"/>
                </a:moveTo>
                <a:cubicBezTo>
                  <a:pt x="-840" y="6724"/>
                  <a:pt x="-840" y="12954"/>
                  <a:pt x="2518" y="16797"/>
                </a:cubicBezTo>
                <a:cubicBezTo>
                  <a:pt x="5876" y="20639"/>
                  <a:pt x="11321" y="20639"/>
                  <a:pt x="14679" y="16797"/>
                </a:cubicBezTo>
                <a:lnTo>
                  <a:pt x="20760" y="9839"/>
                </a:lnTo>
                <a:lnTo>
                  <a:pt x="14679" y="2882"/>
                </a:lnTo>
                <a:cubicBezTo>
                  <a:pt x="11321" y="-961"/>
                  <a:pt x="5876" y="-961"/>
                  <a:pt x="2518" y="2882"/>
                </a:cubicBezTo>
                <a:close/>
              </a:path>
            </a:pathLst>
          </a:custGeom>
          <a:solidFill>
            <a:schemeClr val="accent2"/>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19" name="Shape 13"/>
          <p:cNvSpPr/>
          <p:nvPr/>
        </p:nvSpPr>
        <p:spPr>
          <a:xfrm>
            <a:off x="6136025" y="4325628"/>
            <a:ext cx="2215549" cy="1835352"/>
          </a:xfrm>
          <a:custGeom>
            <a:avLst/>
            <a:gdLst/>
            <a:ahLst/>
            <a:cxnLst>
              <a:cxn ang="0">
                <a:pos x="wd2" y="hd2"/>
              </a:cxn>
              <a:cxn ang="5400000">
                <a:pos x="wd2" y="hd2"/>
              </a:cxn>
              <a:cxn ang="10800000">
                <a:pos x="wd2" y="hd2"/>
              </a:cxn>
              <a:cxn ang="16200000">
                <a:pos x="wd2" y="hd2"/>
              </a:cxn>
            </a:cxnLst>
            <a:rect l="0" t="0" r="r" b="b"/>
            <a:pathLst>
              <a:path w="20761" h="19679" fill="norm" stroke="1" extrusionOk="0">
                <a:moveTo>
                  <a:pt x="18242" y="16797"/>
                </a:moveTo>
                <a:cubicBezTo>
                  <a:pt x="21600" y="12955"/>
                  <a:pt x="21600" y="6725"/>
                  <a:pt x="18242" y="2882"/>
                </a:cubicBezTo>
                <a:cubicBezTo>
                  <a:pt x="14884" y="-960"/>
                  <a:pt x="9439" y="-960"/>
                  <a:pt x="6081" y="2882"/>
                </a:cubicBezTo>
                <a:lnTo>
                  <a:pt x="0" y="9840"/>
                </a:lnTo>
                <a:lnTo>
                  <a:pt x="6081" y="16797"/>
                </a:lnTo>
                <a:cubicBezTo>
                  <a:pt x="9439" y="20640"/>
                  <a:pt x="14884" y="20640"/>
                  <a:pt x="18242" y="16797"/>
                </a:cubicBezTo>
                <a:close/>
              </a:path>
            </a:pathLst>
          </a:custGeom>
          <a:solidFill>
            <a:schemeClr val="accent3"/>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0" name="Shape 14"/>
          <p:cNvSpPr/>
          <p:nvPr/>
        </p:nvSpPr>
        <p:spPr>
          <a:xfrm>
            <a:off x="7077947" y="3059383"/>
            <a:ext cx="1194066" cy="1194066"/>
          </a:xfrm>
          <a:prstGeom prst="ellipse">
            <a:avLst/>
          </a:prstGeom>
          <a:solidFill>
            <a:schemeClr val="accent4"/>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1" name="Shape 15"/>
          <p:cNvSpPr/>
          <p:nvPr/>
        </p:nvSpPr>
        <p:spPr>
          <a:xfrm>
            <a:off x="6398016" y="2005178"/>
            <a:ext cx="1194066" cy="1194067"/>
          </a:xfrm>
          <a:prstGeom prst="ellipse">
            <a:avLst/>
          </a:prstGeom>
          <a:solidFill>
            <a:schemeClr val="accent5"/>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2" name="Shape 16"/>
          <p:cNvSpPr/>
          <p:nvPr/>
        </p:nvSpPr>
        <p:spPr>
          <a:xfrm>
            <a:off x="5661945" y="1520229"/>
            <a:ext cx="864498" cy="864499"/>
          </a:xfrm>
          <a:prstGeom prst="ellipse">
            <a:avLst/>
          </a:prstGeom>
          <a:solidFill>
            <a:srgbClr val="000000">
              <a:alpha val="75000"/>
            </a:srgbClr>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3" name="Shape 17"/>
          <p:cNvSpPr/>
          <p:nvPr/>
        </p:nvSpPr>
        <p:spPr>
          <a:xfrm>
            <a:off x="5874522" y="2458721"/>
            <a:ext cx="441525" cy="441523"/>
          </a:xfrm>
          <a:prstGeom prst="ellipse">
            <a:avLst/>
          </a:prstGeom>
          <a:solidFill>
            <a:schemeClr val="accent2"/>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4" name="Shape 18"/>
          <p:cNvSpPr/>
          <p:nvPr/>
        </p:nvSpPr>
        <p:spPr>
          <a:xfrm>
            <a:off x="4595264" y="2005178"/>
            <a:ext cx="1194066" cy="1194067"/>
          </a:xfrm>
          <a:prstGeom prst="ellipse">
            <a:avLst/>
          </a:prstGeom>
          <a:solidFill>
            <a:srgbClr val="6491C8"/>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5" name="Shape 19"/>
          <p:cNvSpPr/>
          <p:nvPr/>
        </p:nvSpPr>
        <p:spPr>
          <a:xfrm>
            <a:off x="3915335" y="3059383"/>
            <a:ext cx="1194066" cy="1194066"/>
          </a:xfrm>
          <a:prstGeom prst="ellipse">
            <a:avLst/>
          </a:prstGeom>
          <a:solidFill>
            <a:schemeClr val="accent1"/>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6" name="Shape 20"/>
          <p:cNvSpPr/>
          <p:nvPr/>
        </p:nvSpPr>
        <p:spPr>
          <a:xfrm>
            <a:off x="6092359" y="2990767"/>
            <a:ext cx="917678" cy="2215497"/>
          </a:xfrm>
          <a:custGeom>
            <a:avLst/>
            <a:gdLst/>
            <a:ahLst/>
            <a:cxnLst>
              <a:cxn ang="0">
                <a:pos x="wd2" y="hd2"/>
              </a:cxn>
              <a:cxn ang="5400000">
                <a:pos x="wd2" y="hd2"/>
              </a:cxn>
              <a:cxn ang="10800000">
                <a:pos x="wd2" y="hd2"/>
              </a:cxn>
              <a:cxn ang="16200000">
                <a:pos x="wd2" y="hd2"/>
              </a:cxn>
            </a:cxnLst>
            <a:rect l="0" t="0" r="r" b="b"/>
            <a:pathLst>
              <a:path w="19679" h="21600" fill="norm" stroke="1" extrusionOk="0">
                <a:moveTo>
                  <a:pt x="13915" y="2621"/>
                </a:moveTo>
                <a:cubicBezTo>
                  <a:pt x="10072" y="874"/>
                  <a:pt x="5036" y="0"/>
                  <a:pt x="0" y="0"/>
                </a:cubicBezTo>
                <a:lnTo>
                  <a:pt x="0" y="21600"/>
                </a:lnTo>
                <a:lnTo>
                  <a:pt x="13915" y="15274"/>
                </a:lnTo>
                <a:cubicBezTo>
                  <a:pt x="21600" y="11779"/>
                  <a:pt x="21600" y="6115"/>
                  <a:pt x="13915" y="2621"/>
                </a:cubicBezTo>
                <a:close/>
              </a:path>
            </a:pathLst>
          </a:custGeom>
          <a:solidFill>
            <a:schemeClr val="accent3"/>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7" name="Shape 21"/>
          <p:cNvSpPr/>
          <p:nvPr/>
        </p:nvSpPr>
        <p:spPr>
          <a:xfrm>
            <a:off x="6136025" y="5242645"/>
            <a:ext cx="2215496" cy="917679"/>
          </a:xfrm>
          <a:custGeom>
            <a:avLst/>
            <a:gdLst/>
            <a:ahLst/>
            <a:cxnLst>
              <a:cxn ang="0">
                <a:pos x="wd2" y="hd2"/>
              </a:cxn>
              <a:cxn ang="5400000">
                <a:pos x="wd2" y="hd2"/>
              </a:cxn>
              <a:cxn ang="10800000">
                <a:pos x="wd2" y="hd2"/>
              </a:cxn>
              <a:cxn ang="16200000">
                <a:pos x="wd2" y="hd2"/>
              </a:cxn>
            </a:cxnLst>
            <a:rect l="0" t="0" r="r" b="b"/>
            <a:pathLst>
              <a:path w="21600" h="19679" fill="norm" stroke="1" extrusionOk="0">
                <a:moveTo>
                  <a:pt x="18979" y="13915"/>
                </a:moveTo>
                <a:cubicBezTo>
                  <a:pt x="20726" y="10072"/>
                  <a:pt x="21600" y="5036"/>
                  <a:pt x="21600" y="0"/>
                </a:cubicBezTo>
                <a:lnTo>
                  <a:pt x="0" y="0"/>
                </a:lnTo>
                <a:lnTo>
                  <a:pt x="6326" y="13915"/>
                </a:lnTo>
                <a:cubicBezTo>
                  <a:pt x="9821" y="21600"/>
                  <a:pt x="15485" y="21600"/>
                  <a:pt x="18979" y="13915"/>
                </a:cubicBezTo>
                <a:close/>
              </a:path>
            </a:pathLst>
          </a:custGeom>
          <a:solidFill>
            <a:srgbClr val="4B651D">
              <a:alpha val="30000"/>
            </a:srgbClr>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8" name="Shape 22"/>
          <p:cNvSpPr/>
          <p:nvPr/>
        </p:nvSpPr>
        <p:spPr>
          <a:xfrm>
            <a:off x="3840479" y="5242645"/>
            <a:ext cx="2215496" cy="917679"/>
          </a:xfrm>
          <a:custGeom>
            <a:avLst/>
            <a:gdLst/>
            <a:ahLst/>
            <a:cxnLst>
              <a:cxn ang="0">
                <a:pos x="wd2" y="hd2"/>
              </a:cxn>
              <a:cxn ang="5400000">
                <a:pos x="wd2" y="hd2"/>
              </a:cxn>
              <a:cxn ang="10800000">
                <a:pos x="wd2" y="hd2"/>
              </a:cxn>
              <a:cxn ang="16200000">
                <a:pos x="wd2" y="hd2"/>
              </a:cxn>
            </a:cxnLst>
            <a:rect l="0" t="0" r="r" b="b"/>
            <a:pathLst>
              <a:path w="21600" h="19679" fill="norm" stroke="1" extrusionOk="0">
                <a:moveTo>
                  <a:pt x="2621" y="13915"/>
                </a:moveTo>
                <a:cubicBezTo>
                  <a:pt x="874" y="10072"/>
                  <a:pt x="0" y="5036"/>
                  <a:pt x="0" y="0"/>
                </a:cubicBezTo>
                <a:lnTo>
                  <a:pt x="21600" y="0"/>
                </a:lnTo>
                <a:lnTo>
                  <a:pt x="15274" y="13915"/>
                </a:lnTo>
                <a:cubicBezTo>
                  <a:pt x="11779" y="21600"/>
                  <a:pt x="6115" y="21600"/>
                  <a:pt x="2621" y="13915"/>
                </a:cubicBezTo>
                <a:close/>
              </a:path>
            </a:pathLst>
          </a:custGeom>
          <a:solidFill>
            <a:srgbClr val="1E5F5A">
              <a:alpha val="30000"/>
            </a:srgbClr>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29" name="TextBox 20"/>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07</a:t>
            </a:r>
          </a:p>
        </p:txBody>
      </p:sp>
      <p:sp>
        <p:nvSpPr>
          <p:cNvPr id="5930" name="TextBox 21"/>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5931" name="Rectangle 22"/>
          <p:cNvSpPr txBox="1"/>
          <p:nvPr/>
        </p:nvSpPr>
        <p:spPr>
          <a:xfrm>
            <a:off x="4893952" y="2238624"/>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5932" name="Rectangle 23"/>
          <p:cNvSpPr txBox="1"/>
          <p:nvPr/>
        </p:nvSpPr>
        <p:spPr>
          <a:xfrm>
            <a:off x="6917215" y="2241116"/>
            <a:ext cx="219607"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5933" name="Rectangle 24"/>
          <p:cNvSpPr txBox="1"/>
          <p:nvPr/>
        </p:nvSpPr>
        <p:spPr>
          <a:xfrm>
            <a:off x="7373703" y="3327907"/>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5934" name="Rectangle 25"/>
          <p:cNvSpPr txBox="1"/>
          <p:nvPr/>
        </p:nvSpPr>
        <p:spPr>
          <a:xfrm>
            <a:off x="4207325" y="3301135"/>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5935" name="Shape 14"/>
          <p:cNvSpPr/>
          <p:nvPr/>
        </p:nvSpPr>
        <p:spPr>
          <a:xfrm>
            <a:off x="7506440" y="4000670"/>
            <a:ext cx="613363" cy="613363"/>
          </a:xfrm>
          <a:prstGeom prst="ellipse">
            <a:avLst/>
          </a:prstGeom>
          <a:solidFill>
            <a:srgbClr val="C0DE8A">
              <a:alpha val="50000"/>
            </a:srgbClr>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36" name="Shape 14"/>
          <p:cNvSpPr/>
          <p:nvPr/>
        </p:nvSpPr>
        <p:spPr>
          <a:xfrm>
            <a:off x="3760430" y="4303314"/>
            <a:ext cx="531280" cy="531280"/>
          </a:xfrm>
          <a:prstGeom prst="ellipse">
            <a:avLst/>
          </a:prstGeom>
          <a:solidFill>
            <a:srgbClr val="88DAD3">
              <a:alpha val="50000"/>
            </a:srgbClr>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37" name="Shape 14"/>
          <p:cNvSpPr/>
          <p:nvPr/>
        </p:nvSpPr>
        <p:spPr>
          <a:xfrm>
            <a:off x="4860454" y="2992546"/>
            <a:ext cx="646267" cy="646266"/>
          </a:xfrm>
          <a:prstGeom prst="ellipse">
            <a:avLst/>
          </a:prstGeom>
          <a:solidFill>
            <a:srgbClr val="72D2F3">
              <a:alpha val="50000"/>
            </a:srgbClr>
          </a:solidFill>
          <a:ln w="12700">
            <a:miter lim="400000"/>
          </a:ln>
        </p:spPr>
        <p:txBody>
          <a:bodyPr lIns="45719" rIns="45719" anchor="ctr"/>
          <a:lstStyle/>
          <a:p>
            <a:pPr>
              <a:defRPr sz="2900">
                <a:solidFill>
                  <a:srgbClr val="FFFFFF"/>
                </a:solidFill>
                <a:effectLst>
                  <a:outerShdw sx="100000" sy="100000" kx="0" ky="0" algn="b" rotWithShape="0" blurRad="38100" dist="12700" dir="5400000">
                    <a:srgbClr val="000000">
                      <a:alpha val="50000"/>
                    </a:srgbClr>
                  </a:outerShdw>
                </a:effectLst>
              </a:defRPr>
            </a:pPr>
          </a:p>
        </p:txBody>
      </p:sp>
      <p:sp>
        <p:nvSpPr>
          <p:cNvPr id="5938" name="Straight Connector 29"/>
          <p:cNvSpPr/>
          <p:nvPr/>
        </p:nvSpPr>
        <p:spPr>
          <a:xfrm>
            <a:off x="7674980" y="2483050"/>
            <a:ext cx="883551" cy="1"/>
          </a:xfrm>
          <a:prstGeom prst="line">
            <a:avLst/>
          </a:prstGeom>
          <a:ln w="12700">
            <a:solidFill>
              <a:srgbClr val="000000">
                <a:alpha val="25000"/>
              </a:srgbClr>
            </a:solidFill>
            <a:prstDash val="sysDash"/>
            <a:miter/>
            <a:tailEnd type="oval"/>
          </a:ln>
        </p:spPr>
        <p:txBody>
          <a:bodyPr lIns="45719" rIns="45719"/>
          <a:lstStyle/>
          <a:p>
            <a:pPr/>
          </a:p>
        </p:txBody>
      </p:sp>
      <p:sp>
        <p:nvSpPr>
          <p:cNvPr id="5939" name="Straight Connector 33"/>
          <p:cNvSpPr/>
          <p:nvPr/>
        </p:nvSpPr>
        <p:spPr>
          <a:xfrm>
            <a:off x="8321040" y="3641290"/>
            <a:ext cx="237491" cy="1"/>
          </a:xfrm>
          <a:prstGeom prst="line">
            <a:avLst/>
          </a:prstGeom>
          <a:ln w="12700">
            <a:solidFill>
              <a:srgbClr val="000000">
                <a:alpha val="25000"/>
              </a:srgbClr>
            </a:solidFill>
            <a:prstDash val="sysDash"/>
            <a:miter/>
            <a:tailEnd type="oval"/>
          </a:ln>
        </p:spPr>
        <p:txBody>
          <a:bodyPr lIns="45719" rIns="45719"/>
          <a:lstStyle/>
          <a:p>
            <a:pPr/>
          </a:p>
        </p:txBody>
      </p:sp>
      <p:sp>
        <p:nvSpPr>
          <p:cNvPr id="5940" name="Straight Connector 35"/>
          <p:cNvSpPr/>
          <p:nvPr/>
        </p:nvSpPr>
        <p:spPr>
          <a:xfrm flipH="1">
            <a:off x="3481069" y="3620692"/>
            <a:ext cx="359411" cy="1"/>
          </a:xfrm>
          <a:prstGeom prst="line">
            <a:avLst/>
          </a:prstGeom>
          <a:ln w="12700">
            <a:solidFill>
              <a:srgbClr val="000000">
                <a:alpha val="25000"/>
              </a:srgbClr>
            </a:solidFill>
            <a:prstDash val="sysDash"/>
            <a:miter/>
            <a:tailEnd type="oval"/>
          </a:ln>
        </p:spPr>
        <p:txBody>
          <a:bodyPr lIns="45719" rIns="45719"/>
          <a:lstStyle/>
          <a:p>
            <a:pPr/>
          </a:p>
        </p:txBody>
      </p:sp>
      <p:sp>
        <p:nvSpPr>
          <p:cNvPr id="5941" name="Straight Connector 38"/>
          <p:cNvSpPr/>
          <p:nvPr/>
        </p:nvSpPr>
        <p:spPr>
          <a:xfrm flipH="1">
            <a:off x="3481069" y="2584373"/>
            <a:ext cx="1031299" cy="1"/>
          </a:xfrm>
          <a:prstGeom prst="line">
            <a:avLst/>
          </a:prstGeom>
          <a:ln w="12700">
            <a:solidFill>
              <a:srgbClr val="000000">
                <a:alpha val="25000"/>
              </a:srgbClr>
            </a:solidFill>
            <a:prstDash val="sysDash"/>
            <a:miter/>
            <a:tailEnd type="oval"/>
          </a:ln>
        </p:spPr>
        <p:txBody>
          <a:bodyPr lIns="45719" rIns="45719"/>
          <a:lstStyle/>
          <a:p>
            <a:pPr/>
          </a:p>
        </p:txBody>
      </p:sp>
      <p:sp>
        <p:nvSpPr>
          <p:cNvPr id="5942" name="TextBox 40"/>
          <p:cNvSpPr txBox="1"/>
          <p:nvPr/>
        </p:nvSpPr>
        <p:spPr>
          <a:xfrm>
            <a:off x="1670224" y="2694314"/>
            <a:ext cx="1538564" cy="4377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400"/>
              </a:lnSpc>
              <a:defRPr sz="900">
                <a:solidFill>
                  <a:srgbClr val="7D8287"/>
                </a:solidFill>
              </a:defRPr>
            </a:lvl1pPr>
          </a:lstStyle>
          <a:p>
            <a:pPr/>
            <a:r>
              <a:t>Also he his male air bring Signs. Creepiest.</a:t>
            </a:r>
          </a:p>
        </p:txBody>
      </p:sp>
      <p:sp>
        <p:nvSpPr>
          <p:cNvPr id="5943" name="TextBox 41"/>
          <p:cNvSpPr txBox="1"/>
          <p:nvPr/>
        </p:nvSpPr>
        <p:spPr>
          <a:xfrm>
            <a:off x="1701051" y="2415207"/>
            <a:ext cx="1507736" cy="273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500"/>
              </a:lnSpc>
              <a:defRPr b="1" sz="1000"/>
            </a:lvl1pPr>
          </a:lstStyle>
          <a:p>
            <a:pPr/>
            <a:r>
              <a:t>Divided fill may days</a:t>
            </a:r>
          </a:p>
        </p:txBody>
      </p:sp>
      <p:sp>
        <p:nvSpPr>
          <p:cNvPr id="5944" name="TextBox 42"/>
          <p:cNvSpPr txBox="1"/>
          <p:nvPr/>
        </p:nvSpPr>
        <p:spPr>
          <a:xfrm>
            <a:off x="1670224" y="3740794"/>
            <a:ext cx="1538564" cy="4377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400"/>
              </a:lnSpc>
              <a:defRPr sz="900">
                <a:solidFill>
                  <a:srgbClr val="7D8287"/>
                </a:solidFill>
              </a:defRPr>
            </a:lvl1pPr>
          </a:lstStyle>
          <a:p>
            <a:pPr/>
            <a:r>
              <a:t>Also he his male air bring Signs. Creepiest.</a:t>
            </a:r>
          </a:p>
        </p:txBody>
      </p:sp>
      <p:sp>
        <p:nvSpPr>
          <p:cNvPr id="5945" name="TextBox 43"/>
          <p:cNvSpPr txBox="1"/>
          <p:nvPr/>
        </p:nvSpPr>
        <p:spPr>
          <a:xfrm>
            <a:off x="1701051" y="3461687"/>
            <a:ext cx="1507736" cy="273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500"/>
              </a:lnSpc>
              <a:defRPr b="1" sz="1000"/>
            </a:lvl1pPr>
          </a:lstStyle>
          <a:p>
            <a:pPr/>
            <a:r>
              <a:t>Divided fill may days</a:t>
            </a:r>
          </a:p>
        </p:txBody>
      </p:sp>
      <p:sp>
        <p:nvSpPr>
          <p:cNvPr id="5946" name="TextBox 44"/>
          <p:cNvSpPr txBox="1"/>
          <p:nvPr/>
        </p:nvSpPr>
        <p:spPr>
          <a:xfrm>
            <a:off x="8772770" y="2623194"/>
            <a:ext cx="1538564" cy="4377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900">
                <a:solidFill>
                  <a:srgbClr val="7D8287"/>
                </a:solidFill>
              </a:defRPr>
            </a:lvl1pPr>
          </a:lstStyle>
          <a:p>
            <a:pPr/>
            <a:r>
              <a:t>Also he his male air bring Signs. Creepiest.</a:t>
            </a:r>
          </a:p>
        </p:txBody>
      </p:sp>
      <p:sp>
        <p:nvSpPr>
          <p:cNvPr id="5947" name="TextBox 45"/>
          <p:cNvSpPr txBox="1"/>
          <p:nvPr/>
        </p:nvSpPr>
        <p:spPr>
          <a:xfrm>
            <a:off x="8803599" y="2344086"/>
            <a:ext cx="1507736" cy="2730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Divided fill may days</a:t>
            </a:r>
          </a:p>
        </p:txBody>
      </p:sp>
      <p:sp>
        <p:nvSpPr>
          <p:cNvPr id="5948" name="TextBox 46"/>
          <p:cNvSpPr txBox="1"/>
          <p:nvPr/>
        </p:nvSpPr>
        <p:spPr>
          <a:xfrm>
            <a:off x="8772770" y="3771274"/>
            <a:ext cx="1538564" cy="4377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900">
                <a:solidFill>
                  <a:srgbClr val="7D8287"/>
                </a:solidFill>
              </a:defRPr>
            </a:lvl1pPr>
          </a:lstStyle>
          <a:p>
            <a:pPr/>
            <a:r>
              <a:t>Also he his male air bring Signs. Creepiest.</a:t>
            </a:r>
          </a:p>
        </p:txBody>
      </p:sp>
      <p:sp>
        <p:nvSpPr>
          <p:cNvPr id="5949" name="TextBox 47"/>
          <p:cNvSpPr txBox="1"/>
          <p:nvPr/>
        </p:nvSpPr>
        <p:spPr>
          <a:xfrm>
            <a:off x="8803599" y="3492167"/>
            <a:ext cx="1507736" cy="273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Divided fill may days</a:t>
            </a:r>
          </a:p>
        </p:txBody>
      </p:sp>
      <p:sp>
        <p:nvSpPr>
          <p:cNvPr id="5950" name="TextBox 48"/>
          <p:cNvSpPr txBox="1"/>
          <p:nvPr/>
        </p:nvSpPr>
        <p:spPr>
          <a:xfrm>
            <a:off x="7086247" y="4624534"/>
            <a:ext cx="625144"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3000">
                <a:solidFill>
                  <a:srgbClr val="FEFEFE"/>
                </a:solidFill>
              </a:defRPr>
            </a:lvl1pPr>
          </a:lstStyle>
          <a:p>
            <a:pPr/>
            <a:r>
              <a:t>5k</a:t>
            </a:r>
          </a:p>
        </p:txBody>
      </p:sp>
      <p:sp>
        <p:nvSpPr>
          <p:cNvPr id="5951" name="TextBox 49"/>
          <p:cNvSpPr txBox="1"/>
          <p:nvPr/>
        </p:nvSpPr>
        <p:spPr>
          <a:xfrm>
            <a:off x="4444181" y="4595698"/>
            <a:ext cx="625144"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3000">
                <a:solidFill>
                  <a:srgbClr val="FEFEFE"/>
                </a:solidFill>
              </a:defRPr>
            </a:lvl1pPr>
          </a:lstStyle>
          <a:p>
            <a:pPr/>
            <a:r>
              <a:t>3k</a:t>
            </a:r>
          </a:p>
        </p:txBody>
      </p:sp>
      <p:sp>
        <p:nvSpPr>
          <p:cNvPr id="5952" name="TextBox 50"/>
          <p:cNvSpPr txBox="1"/>
          <p:nvPr/>
        </p:nvSpPr>
        <p:spPr>
          <a:xfrm>
            <a:off x="5773446" y="3264387"/>
            <a:ext cx="625144"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3000">
                <a:solidFill>
                  <a:srgbClr val="FEFEFE"/>
                </a:solidFill>
              </a:defRPr>
            </a:lvl1pPr>
          </a:lstStyle>
          <a:p>
            <a:pPr/>
            <a:r>
              <a:t>1k</a:t>
            </a:r>
          </a:p>
        </p:txBody>
      </p:sp>
      <p:sp>
        <p:nvSpPr>
          <p:cNvPr id="5953" name="TextBox 51"/>
          <p:cNvSpPr txBox="1"/>
          <p:nvPr/>
        </p:nvSpPr>
        <p:spPr>
          <a:xfrm>
            <a:off x="5501151" y="3858369"/>
            <a:ext cx="1179391" cy="7451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Also he his male air bring is Signs. Creepiest god air fish land.</a:t>
            </a:r>
          </a:p>
        </p:txBody>
      </p:sp>
      <p:sp>
        <p:nvSpPr>
          <p:cNvPr id="5954" name="TextBox 52"/>
          <p:cNvSpPr txBox="1"/>
          <p:nvPr/>
        </p:nvSpPr>
        <p:spPr>
          <a:xfrm>
            <a:off x="6695335" y="5302891"/>
            <a:ext cx="1439707"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Also he his male air bring is Signs. Creepiest.</a:t>
            </a:r>
          </a:p>
        </p:txBody>
      </p:sp>
      <p:sp>
        <p:nvSpPr>
          <p:cNvPr id="5955" name="TextBox 53"/>
          <p:cNvSpPr txBox="1"/>
          <p:nvPr/>
        </p:nvSpPr>
        <p:spPr>
          <a:xfrm>
            <a:off x="4094376" y="5302891"/>
            <a:ext cx="1439707"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Also he his male air bring is Signs. Creepiest.</a:t>
            </a:r>
          </a:p>
        </p:txBody>
      </p:sp>
    </p:spTree>
  </p:cSld>
  <p:clrMapOvr>
    <a:masterClrMapping/>
  </p:clrMapOvr>
  <mc:AlternateContent xmlns:mc="http://schemas.openxmlformats.org/markup-compatibility/2006">
    <mc:Choice xmlns:p14="http://schemas.microsoft.com/office/powerpoint/2010/main" Requires="p14">
      <p:transition spd="med" advClick="1" p14:dur="1000">
        <p:pull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5927"/>
                                        </p:tgtEl>
                                        <p:attrNameLst>
                                          <p:attrName>style.visibility</p:attrName>
                                        </p:attrNameLst>
                                      </p:cBhvr>
                                      <p:to>
                                        <p:strVal val="visible"/>
                                      </p:to>
                                    </p:set>
                                    <p:animEffect filter="dissolve" transition="in">
                                      <p:cBhvr>
                                        <p:cTn id="7" dur="500"/>
                                        <p:tgtEl>
                                          <p:spTgt spid="5927"/>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5919"/>
                                        </p:tgtEl>
                                        <p:attrNameLst>
                                          <p:attrName>style.visibility</p:attrName>
                                        </p:attrNameLst>
                                      </p:cBhvr>
                                      <p:to>
                                        <p:strVal val="visible"/>
                                      </p:to>
                                    </p:set>
                                    <p:animEffect filter="dissolve" transition="in">
                                      <p:cBhvr>
                                        <p:cTn id="11" dur="500"/>
                                        <p:tgtEl>
                                          <p:spTgt spid="5919"/>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5950"/>
                                        </p:tgtEl>
                                        <p:attrNameLst>
                                          <p:attrName>style.visibility</p:attrName>
                                        </p:attrNameLst>
                                      </p:cBhvr>
                                      <p:to>
                                        <p:strVal val="visible"/>
                                      </p:to>
                                    </p:set>
                                    <p:animEffect filter="dissolve" transition="in">
                                      <p:cBhvr>
                                        <p:cTn id="15" dur="500"/>
                                        <p:tgtEl>
                                          <p:spTgt spid="5950"/>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5954"/>
                                        </p:tgtEl>
                                        <p:attrNameLst>
                                          <p:attrName>style.visibility</p:attrName>
                                        </p:attrNameLst>
                                      </p:cBhvr>
                                      <p:to>
                                        <p:strVal val="visible"/>
                                      </p:to>
                                    </p:set>
                                    <p:animEffect filter="dissolve" transition="in">
                                      <p:cBhvr>
                                        <p:cTn id="19" dur="500"/>
                                        <p:tgtEl>
                                          <p:spTgt spid="5954"/>
                                        </p:tgtEl>
                                      </p:cBhvr>
                                    </p:animEffec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16" presetID="23" grpId="5" fill="hold">
                                  <p:stCondLst>
                                    <p:cond delay="0"/>
                                  </p:stCondLst>
                                  <p:iterate type="el" backwards="0">
                                    <p:tmAbs val="0"/>
                                  </p:iterate>
                                  <p:childTnLst>
                                    <p:set>
                                      <p:cBhvr>
                                        <p:cTn id="23" fill="hold"/>
                                        <p:tgtEl>
                                          <p:spTgt spid="5935"/>
                                        </p:tgtEl>
                                        <p:attrNameLst>
                                          <p:attrName>style.visibility</p:attrName>
                                        </p:attrNameLst>
                                      </p:cBhvr>
                                      <p:to>
                                        <p:strVal val="visible"/>
                                      </p:to>
                                    </p:set>
                                    <p:anim calcmode="lin" valueType="num">
                                      <p:cBhvr>
                                        <p:cTn id="24" dur="500" fill="hold"/>
                                        <p:tgtEl>
                                          <p:spTgt spid="5935"/>
                                        </p:tgtEl>
                                        <p:attrNameLst>
                                          <p:attrName>ppt_w</p:attrName>
                                        </p:attrNameLst>
                                      </p:cBhvr>
                                      <p:tavLst>
                                        <p:tav tm="0">
                                          <p:val>
                                            <p:fltVal val="0"/>
                                          </p:val>
                                        </p:tav>
                                        <p:tav tm="100000">
                                          <p:val>
                                            <p:strVal val="#ppt_w"/>
                                          </p:val>
                                        </p:tav>
                                      </p:tavLst>
                                    </p:anim>
                                    <p:anim calcmode="lin" valueType="num">
                                      <p:cBhvr>
                                        <p:cTn id="25" dur="500" fill="hold"/>
                                        <p:tgtEl>
                                          <p:spTgt spid="5935"/>
                                        </p:tgtEl>
                                        <p:attrNameLst>
                                          <p:attrName>ppt_h</p:attrName>
                                        </p:attrNameLst>
                                      </p:cBhvr>
                                      <p:tavLst>
                                        <p:tav tm="0">
                                          <p:val>
                                            <p:fltVal val="0"/>
                                          </p:val>
                                        </p:tav>
                                        <p:tav tm="100000">
                                          <p:val>
                                            <p:strVal val="#ppt_h"/>
                                          </p:val>
                                        </p:tav>
                                      </p:tavLst>
                                    </p:anim>
                                  </p:childTnLst>
                                </p:cTn>
                              </p:par>
                            </p:childTnLst>
                          </p:cTn>
                        </p:par>
                        <p:par>
                          <p:cTn id="26" fill="hold">
                            <p:stCondLst>
                              <p:cond delay="500"/>
                            </p:stCondLst>
                            <p:childTnLst>
                              <p:par>
                                <p:cTn id="27" presetClass="entr" nodeType="afterEffect" presetSubtype="16" presetID="23" grpId="6" fill="hold">
                                  <p:stCondLst>
                                    <p:cond delay="0"/>
                                  </p:stCondLst>
                                  <p:iterate type="el" backwards="0">
                                    <p:tmAbs val="0"/>
                                  </p:iterate>
                                  <p:childTnLst>
                                    <p:set>
                                      <p:cBhvr>
                                        <p:cTn id="28" fill="hold"/>
                                        <p:tgtEl>
                                          <p:spTgt spid="5920"/>
                                        </p:tgtEl>
                                        <p:attrNameLst>
                                          <p:attrName>style.visibility</p:attrName>
                                        </p:attrNameLst>
                                      </p:cBhvr>
                                      <p:to>
                                        <p:strVal val="visible"/>
                                      </p:to>
                                    </p:set>
                                    <p:anim calcmode="lin" valueType="num">
                                      <p:cBhvr>
                                        <p:cTn id="29" dur="500" fill="hold"/>
                                        <p:tgtEl>
                                          <p:spTgt spid="5920"/>
                                        </p:tgtEl>
                                        <p:attrNameLst>
                                          <p:attrName>ppt_w</p:attrName>
                                        </p:attrNameLst>
                                      </p:cBhvr>
                                      <p:tavLst>
                                        <p:tav tm="0">
                                          <p:val>
                                            <p:fltVal val="0"/>
                                          </p:val>
                                        </p:tav>
                                        <p:tav tm="100000">
                                          <p:val>
                                            <p:strVal val="#ppt_w"/>
                                          </p:val>
                                        </p:tav>
                                      </p:tavLst>
                                    </p:anim>
                                    <p:anim calcmode="lin" valueType="num">
                                      <p:cBhvr>
                                        <p:cTn id="30" dur="500" fill="hold"/>
                                        <p:tgtEl>
                                          <p:spTgt spid="5920"/>
                                        </p:tgtEl>
                                        <p:attrNameLst>
                                          <p:attrName>ppt_h</p:attrName>
                                        </p:attrNameLst>
                                      </p:cBhvr>
                                      <p:tavLst>
                                        <p:tav tm="0">
                                          <p:val>
                                            <p:fltVal val="0"/>
                                          </p:val>
                                        </p:tav>
                                        <p:tav tm="100000">
                                          <p:val>
                                            <p:strVal val="#ppt_h"/>
                                          </p:val>
                                        </p:tav>
                                      </p:tavLst>
                                    </p:anim>
                                  </p:childTnLst>
                                </p:cTn>
                              </p:par>
                            </p:childTnLst>
                          </p:cTn>
                        </p:par>
                        <p:par>
                          <p:cTn id="31" fill="hold">
                            <p:stCondLst>
                              <p:cond delay="1000"/>
                            </p:stCondLst>
                            <p:childTnLst>
                              <p:par>
                                <p:cTn id="32" presetClass="entr" nodeType="afterEffect" presetSubtype="16" presetID="23" grpId="7" fill="hold">
                                  <p:stCondLst>
                                    <p:cond delay="0"/>
                                  </p:stCondLst>
                                  <p:iterate type="el" backwards="0">
                                    <p:tmAbs val="0"/>
                                  </p:iterate>
                                  <p:childTnLst>
                                    <p:set>
                                      <p:cBhvr>
                                        <p:cTn id="33" fill="hold"/>
                                        <p:tgtEl>
                                          <p:spTgt spid="5933"/>
                                        </p:tgtEl>
                                        <p:attrNameLst>
                                          <p:attrName>style.visibility</p:attrName>
                                        </p:attrNameLst>
                                      </p:cBhvr>
                                      <p:to>
                                        <p:strVal val="visible"/>
                                      </p:to>
                                    </p:set>
                                    <p:anim calcmode="lin" valueType="num">
                                      <p:cBhvr>
                                        <p:cTn id="34" dur="500" fill="hold"/>
                                        <p:tgtEl>
                                          <p:spTgt spid="5933"/>
                                        </p:tgtEl>
                                        <p:attrNameLst>
                                          <p:attrName>ppt_w</p:attrName>
                                        </p:attrNameLst>
                                      </p:cBhvr>
                                      <p:tavLst>
                                        <p:tav tm="0">
                                          <p:val>
                                            <p:fltVal val="0"/>
                                          </p:val>
                                        </p:tav>
                                        <p:tav tm="100000">
                                          <p:val>
                                            <p:strVal val="#ppt_w"/>
                                          </p:val>
                                        </p:tav>
                                      </p:tavLst>
                                    </p:anim>
                                    <p:anim calcmode="lin" valueType="num">
                                      <p:cBhvr>
                                        <p:cTn id="35" dur="500" fill="hold"/>
                                        <p:tgtEl>
                                          <p:spTgt spid="5933"/>
                                        </p:tgtEl>
                                        <p:attrNameLst>
                                          <p:attrName>ppt_h</p:attrName>
                                        </p:attrNameLst>
                                      </p:cBhvr>
                                      <p:tavLst>
                                        <p:tav tm="0">
                                          <p:val>
                                            <p:fltVal val="0"/>
                                          </p:val>
                                        </p:tav>
                                        <p:tav tm="100000">
                                          <p:val>
                                            <p:strVal val="#ppt_h"/>
                                          </p:val>
                                        </p:tav>
                                      </p:tavLst>
                                    </p:anim>
                                  </p:childTnLst>
                                </p:cTn>
                              </p:par>
                            </p:childTnLst>
                          </p:cTn>
                        </p:par>
                        <p:par>
                          <p:cTn id="36" fill="hold">
                            <p:stCondLst>
                              <p:cond delay="1500"/>
                            </p:stCondLst>
                            <p:childTnLst>
                              <p:par>
                                <p:cTn id="37" presetClass="entr" nodeType="afterEffect" presetSubtype="16" presetID="23" grpId="8" fill="hold">
                                  <p:stCondLst>
                                    <p:cond delay="0"/>
                                  </p:stCondLst>
                                  <p:iterate type="el" backwards="0">
                                    <p:tmAbs val="0"/>
                                  </p:iterate>
                                  <p:childTnLst>
                                    <p:set>
                                      <p:cBhvr>
                                        <p:cTn id="38" fill="hold"/>
                                        <p:tgtEl>
                                          <p:spTgt spid="5939"/>
                                        </p:tgtEl>
                                        <p:attrNameLst>
                                          <p:attrName>style.visibility</p:attrName>
                                        </p:attrNameLst>
                                      </p:cBhvr>
                                      <p:to>
                                        <p:strVal val="visible"/>
                                      </p:to>
                                    </p:set>
                                    <p:anim calcmode="lin" valueType="num">
                                      <p:cBhvr>
                                        <p:cTn id="39" dur="500" fill="hold"/>
                                        <p:tgtEl>
                                          <p:spTgt spid="5939"/>
                                        </p:tgtEl>
                                        <p:attrNameLst>
                                          <p:attrName>ppt_w</p:attrName>
                                        </p:attrNameLst>
                                      </p:cBhvr>
                                      <p:tavLst>
                                        <p:tav tm="0">
                                          <p:val>
                                            <p:fltVal val="0"/>
                                          </p:val>
                                        </p:tav>
                                        <p:tav tm="100000">
                                          <p:val>
                                            <p:strVal val="#ppt_w"/>
                                          </p:val>
                                        </p:tav>
                                      </p:tavLst>
                                    </p:anim>
                                    <p:anim calcmode="lin" valueType="num">
                                      <p:cBhvr>
                                        <p:cTn id="40" dur="500" fill="hold"/>
                                        <p:tgtEl>
                                          <p:spTgt spid="5939"/>
                                        </p:tgtEl>
                                        <p:attrNameLst>
                                          <p:attrName>ppt_h</p:attrName>
                                        </p:attrNameLst>
                                      </p:cBhvr>
                                      <p:tavLst>
                                        <p:tav tm="0">
                                          <p:val>
                                            <p:fltVal val="0"/>
                                          </p:val>
                                        </p:tav>
                                        <p:tav tm="100000">
                                          <p:val>
                                            <p:strVal val="#ppt_h"/>
                                          </p:val>
                                        </p:tav>
                                      </p:tavLst>
                                    </p:anim>
                                  </p:childTnLst>
                                </p:cTn>
                              </p:par>
                            </p:childTnLst>
                          </p:cTn>
                        </p:par>
                        <p:par>
                          <p:cTn id="41" fill="hold">
                            <p:stCondLst>
                              <p:cond delay="2000"/>
                            </p:stCondLst>
                            <p:childTnLst>
                              <p:par>
                                <p:cTn id="42" presetClass="entr" nodeType="afterEffect" presetSubtype="16" presetID="23" grpId="9" fill="hold">
                                  <p:stCondLst>
                                    <p:cond delay="0"/>
                                  </p:stCondLst>
                                  <p:iterate type="el" backwards="0">
                                    <p:tmAbs val="0"/>
                                  </p:iterate>
                                  <p:childTnLst>
                                    <p:set>
                                      <p:cBhvr>
                                        <p:cTn id="43" fill="hold"/>
                                        <p:tgtEl>
                                          <p:spTgt spid="5949"/>
                                        </p:tgtEl>
                                        <p:attrNameLst>
                                          <p:attrName>style.visibility</p:attrName>
                                        </p:attrNameLst>
                                      </p:cBhvr>
                                      <p:to>
                                        <p:strVal val="visible"/>
                                      </p:to>
                                    </p:set>
                                    <p:anim calcmode="lin" valueType="num">
                                      <p:cBhvr>
                                        <p:cTn id="44" dur="500" fill="hold"/>
                                        <p:tgtEl>
                                          <p:spTgt spid="5949"/>
                                        </p:tgtEl>
                                        <p:attrNameLst>
                                          <p:attrName>ppt_w</p:attrName>
                                        </p:attrNameLst>
                                      </p:cBhvr>
                                      <p:tavLst>
                                        <p:tav tm="0">
                                          <p:val>
                                            <p:fltVal val="0"/>
                                          </p:val>
                                        </p:tav>
                                        <p:tav tm="100000">
                                          <p:val>
                                            <p:strVal val="#ppt_w"/>
                                          </p:val>
                                        </p:tav>
                                      </p:tavLst>
                                    </p:anim>
                                    <p:anim calcmode="lin" valueType="num">
                                      <p:cBhvr>
                                        <p:cTn id="45" dur="500" fill="hold"/>
                                        <p:tgtEl>
                                          <p:spTgt spid="5949"/>
                                        </p:tgtEl>
                                        <p:attrNameLst>
                                          <p:attrName>ppt_h</p:attrName>
                                        </p:attrNameLst>
                                      </p:cBhvr>
                                      <p:tavLst>
                                        <p:tav tm="0">
                                          <p:val>
                                            <p:fltVal val="0"/>
                                          </p:val>
                                        </p:tav>
                                        <p:tav tm="100000">
                                          <p:val>
                                            <p:strVal val="#ppt_h"/>
                                          </p:val>
                                        </p:tav>
                                      </p:tavLst>
                                    </p:anim>
                                  </p:childTnLst>
                                </p:cTn>
                              </p:par>
                            </p:childTnLst>
                          </p:cTn>
                        </p:par>
                        <p:par>
                          <p:cTn id="46" fill="hold">
                            <p:stCondLst>
                              <p:cond delay="2500"/>
                            </p:stCondLst>
                            <p:childTnLst>
                              <p:par>
                                <p:cTn id="47" presetClass="entr" nodeType="afterEffect" presetSubtype="16" presetID="23" grpId="10" fill="hold">
                                  <p:stCondLst>
                                    <p:cond delay="0"/>
                                  </p:stCondLst>
                                  <p:iterate type="el" backwards="0">
                                    <p:tmAbs val="0"/>
                                  </p:iterate>
                                  <p:childTnLst>
                                    <p:set>
                                      <p:cBhvr>
                                        <p:cTn id="48" fill="hold"/>
                                        <p:tgtEl>
                                          <p:spTgt spid="5948"/>
                                        </p:tgtEl>
                                        <p:attrNameLst>
                                          <p:attrName>style.visibility</p:attrName>
                                        </p:attrNameLst>
                                      </p:cBhvr>
                                      <p:to>
                                        <p:strVal val="visible"/>
                                      </p:to>
                                    </p:set>
                                    <p:anim calcmode="lin" valueType="num">
                                      <p:cBhvr>
                                        <p:cTn id="49" dur="500" fill="hold"/>
                                        <p:tgtEl>
                                          <p:spTgt spid="5948"/>
                                        </p:tgtEl>
                                        <p:attrNameLst>
                                          <p:attrName>ppt_w</p:attrName>
                                        </p:attrNameLst>
                                      </p:cBhvr>
                                      <p:tavLst>
                                        <p:tav tm="0">
                                          <p:val>
                                            <p:fltVal val="0"/>
                                          </p:val>
                                        </p:tav>
                                        <p:tav tm="100000">
                                          <p:val>
                                            <p:strVal val="#ppt_w"/>
                                          </p:val>
                                        </p:tav>
                                      </p:tavLst>
                                    </p:anim>
                                    <p:anim calcmode="lin" valueType="num">
                                      <p:cBhvr>
                                        <p:cTn id="50" dur="500" fill="hold"/>
                                        <p:tgtEl>
                                          <p:spTgt spid="5948"/>
                                        </p:tgtEl>
                                        <p:attrNameLst>
                                          <p:attrName>ppt_h</p:attrName>
                                        </p:attrNameLst>
                                      </p:cBhvr>
                                      <p:tavLst>
                                        <p:tav tm="0">
                                          <p:val>
                                            <p:fltVal val="0"/>
                                          </p:val>
                                        </p:tav>
                                        <p:tav tm="100000">
                                          <p:val>
                                            <p:strVal val="#ppt_h"/>
                                          </p:val>
                                        </p:tav>
                                      </p:tavLst>
                                    </p:anim>
                                  </p:childTnLst>
                                </p:cTn>
                              </p:par>
                            </p:childTnLst>
                          </p:cTn>
                        </p:par>
                      </p:childTnLst>
                    </p:cTn>
                  </p:par>
                  <p:par>
                    <p:cTn id="51" fill="hold">
                      <p:stCondLst>
                        <p:cond delay="indefinite"/>
                      </p:stCondLst>
                      <p:childTnLst>
                        <p:par>
                          <p:cTn id="52" fill="hold">
                            <p:stCondLst>
                              <p:cond delay="0"/>
                            </p:stCondLst>
                            <p:childTnLst>
                              <p:par>
                                <p:cTn id="53" presetClass="entr" nodeType="clickEffect" presetID="9" grpId="11" fill="hold">
                                  <p:stCondLst>
                                    <p:cond delay="0"/>
                                  </p:stCondLst>
                                  <p:iterate type="el" backwards="0">
                                    <p:tmAbs val="0"/>
                                  </p:iterate>
                                  <p:childTnLst>
                                    <p:set>
                                      <p:cBhvr>
                                        <p:cTn id="54" fill="hold"/>
                                        <p:tgtEl>
                                          <p:spTgt spid="5946"/>
                                        </p:tgtEl>
                                        <p:attrNameLst>
                                          <p:attrName>style.visibility</p:attrName>
                                        </p:attrNameLst>
                                      </p:cBhvr>
                                      <p:to>
                                        <p:strVal val="visible"/>
                                      </p:to>
                                    </p:set>
                                    <p:animEffect filter="dissolve" transition="in">
                                      <p:cBhvr>
                                        <p:cTn id="55" dur="500"/>
                                        <p:tgtEl>
                                          <p:spTgt spid="5946"/>
                                        </p:tgtEl>
                                      </p:cBhvr>
                                    </p:animEffect>
                                  </p:childTnLst>
                                </p:cTn>
                              </p:par>
                            </p:childTnLst>
                          </p:cTn>
                        </p:par>
                        <p:par>
                          <p:cTn id="56" fill="hold">
                            <p:stCondLst>
                              <p:cond delay="500"/>
                            </p:stCondLst>
                            <p:childTnLst>
                              <p:par>
                                <p:cTn id="57" presetClass="entr" nodeType="afterEffect" presetID="9" grpId="12" fill="hold">
                                  <p:stCondLst>
                                    <p:cond delay="0"/>
                                  </p:stCondLst>
                                  <p:iterate type="el" backwards="0">
                                    <p:tmAbs val="0"/>
                                  </p:iterate>
                                  <p:childTnLst>
                                    <p:set>
                                      <p:cBhvr>
                                        <p:cTn id="58" fill="hold"/>
                                        <p:tgtEl>
                                          <p:spTgt spid="5947"/>
                                        </p:tgtEl>
                                        <p:attrNameLst>
                                          <p:attrName>style.visibility</p:attrName>
                                        </p:attrNameLst>
                                      </p:cBhvr>
                                      <p:to>
                                        <p:strVal val="visible"/>
                                      </p:to>
                                    </p:set>
                                    <p:animEffect filter="dissolve" transition="in">
                                      <p:cBhvr>
                                        <p:cTn id="59" dur="500"/>
                                        <p:tgtEl>
                                          <p:spTgt spid="5947"/>
                                        </p:tgtEl>
                                      </p:cBhvr>
                                    </p:animEffect>
                                  </p:childTnLst>
                                </p:cTn>
                              </p:par>
                            </p:childTnLst>
                          </p:cTn>
                        </p:par>
                        <p:par>
                          <p:cTn id="60" fill="hold">
                            <p:stCondLst>
                              <p:cond delay="1000"/>
                            </p:stCondLst>
                            <p:childTnLst>
                              <p:par>
                                <p:cTn id="61" presetClass="entr" nodeType="afterEffect" presetID="9" grpId="13" fill="hold">
                                  <p:stCondLst>
                                    <p:cond delay="0"/>
                                  </p:stCondLst>
                                  <p:iterate type="el" backwards="0">
                                    <p:tmAbs val="0"/>
                                  </p:iterate>
                                  <p:childTnLst>
                                    <p:set>
                                      <p:cBhvr>
                                        <p:cTn id="62" fill="hold"/>
                                        <p:tgtEl>
                                          <p:spTgt spid="5938"/>
                                        </p:tgtEl>
                                        <p:attrNameLst>
                                          <p:attrName>style.visibility</p:attrName>
                                        </p:attrNameLst>
                                      </p:cBhvr>
                                      <p:to>
                                        <p:strVal val="visible"/>
                                      </p:to>
                                    </p:set>
                                    <p:animEffect filter="dissolve" transition="in">
                                      <p:cBhvr>
                                        <p:cTn id="63" dur="500"/>
                                        <p:tgtEl>
                                          <p:spTgt spid="5938"/>
                                        </p:tgtEl>
                                      </p:cBhvr>
                                    </p:animEffect>
                                  </p:childTnLst>
                                </p:cTn>
                              </p:par>
                            </p:childTnLst>
                          </p:cTn>
                        </p:par>
                        <p:par>
                          <p:cTn id="64" fill="hold">
                            <p:stCondLst>
                              <p:cond delay="1500"/>
                            </p:stCondLst>
                            <p:childTnLst>
                              <p:par>
                                <p:cTn id="65" presetClass="entr" nodeType="afterEffect" presetID="9" grpId="14" fill="hold">
                                  <p:stCondLst>
                                    <p:cond delay="0"/>
                                  </p:stCondLst>
                                  <p:iterate type="el" backwards="0">
                                    <p:tmAbs val="0"/>
                                  </p:iterate>
                                  <p:childTnLst>
                                    <p:set>
                                      <p:cBhvr>
                                        <p:cTn id="66" fill="hold"/>
                                        <p:tgtEl>
                                          <p:spTgt spid="5921"/>
                                        </p:tgtEl>
                                        <p:attrNameLst>
                                          <p:attrName>style.visibility</p:attrName>
                                        </p:attrNameLst>
                                      </p:cBhvr>
                                      <p:to>
                                        <p:strVal val="visible"/>
                                      </p:to>
                                    </p:set>
                                    <p:animEffect filter="dissolve" transition="in">
                                      <p:cBhvr>
                                        <p:cTn id="67" dur="500"/>
                                        <p:tgtEl>
                                          <p:spTgt spid="5921"/>
                                        </p:tgtEl>
                                      </p:cBhvr>
                                    </p:animEffect>
                                  </p:childTnLst>
                                </p:cTn>
                              </p:par>
                            </p:childTnLst>
                          </p:cTn>
                        </p:par>
                        <p:par>
                          <p:cTn id="68" fill="hold">
                            <p:stCondLst>
                              <p:cond delay="2000"/>
                            </p:stCondLst>
                            <p:childTnLst>
                              <p:par>
                                <p:cTn id="69" presetClass="entr" nodeType="afterEffect" presetID="9" grpId="15" fill="hold">
                                  <p:stCondLst>
                                    <p:cond delay="0"/>
                                  </p:stCondLst>
                                  <p:iterate type="el" backwards="0">
                                    <p:tmAbs val="0"/>
                                  </p:iterate>
                                  <p:childTnLst>
                                    <p:set>
                                      <p:cBhvr>
                                        <p:cTn id="70" fill="hold"/>
                                        <p:tgtEl>
                                          <p:spTgt spid="5932"/>
                                        </p:tgtEl>
                                        <p:attrNameLst>
                                          <p:attrName>style.visibility</p:attrName>
                                        </p:attrNameLst>
                                      </p:cBhvr>
                                      <p:to>
                                        <p:strVal val="visible"/>
                                      </p:to>
                                    </p:set>
                                    <p:animEffect filter="dissolve" transition="in">
                                      <p:cBhvr>
                                        <p:cTn id="71" dur="500"/>
                                        <p:tgtEl>
                                          <p:spTgt spid="5932"/>
                                        </p:tgtEl>
                                      </p:cBhvr>
                                    </p:animEffect>
                                  </p:childTnLst>
                                </p:cTn>
                              </p:par>
                            </p:childTnLst>
                          </p:cTn>
                        </p:par>
                      </p:childTnLst>
                    </p:cTn>
                  </p:par>
                  <p:par>
                    <p:cTn id="72" fill="hold">
                      <p:stCondLst>
                        <p:cond delay="indefinite"/>
                      </p:stCondLst>
                      <p:childTnLst>
                        <p:par>
                          <p:cTn id="73" fill="hold">
                            <p:stCondLst>
                              <p:cond delay="0"/>
                            </p:stCondLst>
                            <p:childTnLst>
                              <p:par>
                                <p:cTn id="74" presetClass="entr" nodeType="clickEffect" presetSubtype="16" presetID="23" grpId="16" fill="hold">
                                  <p:stCondLst>
                                    <p:cond delay="0"/>
                                  </p:stCondLst>
                                  <p:iterate type="el" backwards="0">
                                    <p:tmAbs val="0"/>
                                  </p:iterate>
                                  <p:childTnLst>
                                    <p:set>
                                      <p:cBhvr>
                                        <p:cTn id="75" fill="hold"/>
                                        <p:tgtEl>
                                          <p:spTgt spid="5924"/>
                                        </p:tgtEl>
                                        <p:attrNameLst>
                                          <p:attrName>style.visibility</p:attrName>
                                        </p:attrNameLst>
                                      </p:cBhvr>
                                      <p:to>
                                        <p:strVal val="visible"/>
                                      </p:to>
                                    </p:set>
                                    <p:anim calcmode="lin" valueType="num">
                                      <p:cBhvr>
                                        <p:cTn id="76" dur="500" fill="hold"/>
                                        <p:tgtEl>
                                          <p:spTgt spid="5924"/>
                                        </p:tgtEl>
                                        <p:attrNameLst>
                                          <p:attrName>ppt_w</p:attrName>
                                        </p:attrNameLst>
                                      </p:cBhvr>
                                      <p:tavLst>
                                        <p:tav tm="0">
                                          <p:val>
                                            <p:fltVal val="0"/>
                                          </p:val>
                                        </p:tav>
                                        <p:tav tm="100000">
                                          <p:val>
                                            <p:strVal val="#ppt_w"/>
                                          </p:val>
                                        </p:tav>
                                      </p:tavLst>
                                    </p:anim>
                                    <p:anim calcmode="lin" valueType="num">
                                      <p:cBhvr>
                                        <p:cTn id="77" dur="500" fill="hold"/>
                                        <p:tgtEl>
                                          <p:spTgt spid="5924"/>
                                        </p:tgtEl>
                                        <p:attrNameLst>
                                          <p:attrName>ppt_h</p:attrName>
                                        </p:attrNameLst>
                                      </p:cBhvr>
                                      <p:tavLst>
                                        <p:tav tm="0">
                                          <p:val>
                                            <p:fltVal val="0"/>
                                          </p:val>
                                        </p:tav>
                                        <p:tav tm="100000">
                                          <p:val>
                                            <p:strVal val="#ppt_h"/>
                                          </p:val>
                                        </p:tav>
                                      </p:tavLst>
                                    </p:anim>
                                  </p:childTnLst>
                                </p:cTn>
                              </p:par>
                            </p:childTnLst>
                          </p:cTn>
                        </p:par>
                        <p:par>
                          <p:cTn id="78" fill="hold">
                            <p:stCondLst>
                              <p:cond delay="500"/>
                            </p:stCondLst>
                            <p:childTnLst>
                              <p:par>
                                <p:cTn id="79" presetClass="entr" nodeType="afterEffect" presetSubtype="16" presetID="23" grpId="17" fill="hold">
                                  <p:stCondLst>
                                    <p:cond delay="0"/>
                                  </p:stCondLst>
                                  <p:iterate type="el" backwards="0">
                                    <p:tmAbs val="0"/>
                                  </p:iterate>
                                  <p:childTnLst>
                                    <p:set>
                                      <p:cBhvr>
                                        <p:cTn id="80" fill="hold"/>
                                        <p:tgtEl>
                                          <p:spTgt spid="5931"/>
                                        </p:tgtEl>
                                        <p:attrNameLst>
                                          <p:attrName>style.visibility</p:attrName>
                                        </p:attrNameLst>
                                      </p:cBhvr>
                                      <p:to>
                                        <p:strVal val="visible"/>
                                      </p:to>
                                    </p:set>
                                    <p:anim calcmode="lin" valueType="num">
                                      <p:cBhvr>
                                        <p:cTn id="81" dur="500" fill="hold"/>
                                        <p:tgtEl>
                                          <p:spTgt spid="5931"/>
                                        </p:tgtEl>
                                        <p:attrNameLst>
                                          <p:attrName>ppt_w</p:attrName>
                                        </p:attrNameLst>
                                      </p:cBhvr>
                                      <p:tavLst>
                                        <p:tav tm="0">
                                          <p:val>
                                            <p:fltVal val="0"/>
                                          </p:val>
                                        </p:tav>
                                        <p:tav tm="100000">
                                          <p:val>
                                            <p:strVal val="#ppt_w"/>
                                          </p:val>
                                        </p:tav>
                                      </p:tavLst>
                                    </p:anim>
                                    <p:anim calcmode="lin" valueType="num">
                                      <p:cBhvr>
                                        <p:cTn id="82" dur="500" fill="hold"/>
                                        <p:tgtEl>
                                          <p:spTgt spid="5931"/>
                                        </p:tgtEl>
                                        <p:attrNameLst>
                                          <p:attrName>ppt_h</p:attrName>
                                        </p:attrNameLst>
                                      </p:cBhvr>
                                      <p:tavLst>
                                        <p:tav tm="0">
                                          <p:val>
                                            <p:fltVal val="0"/>
                                          </p:val>
                                        </p:tav>
                                        <p:tav tm="100000">
                                          <p:val>
                                            <p:strVal val="#ppt_h"/>
                                          </p:val>
                                        </p:tav>
                                      </p:tavLst>
                                    </p:anim>
                                  </p:childTnLst>
                                </p:cTn>
                              </p:par>
                            </p:childTnLst>
                          </p:cTn>
                        </p:par>
                        <p:par>
                          <p:cTn id="83" fill="hold">
                            <p:stCondLst>
                              <p:cond delay="1000"/>
                            </p:stCondLst>
                            <p:childTnLst>
                              <p:par>
                                <p:cTn id="84" presetClass="entr" nodeType="afterEffect" presetSubtype="16" presetID="23" grpId="18" fill="hold">
                                  <p:stCondLst>
                                    <p:cond delay="0"/>
                                  </p:stCondLst>
                                  <p:iterate type="el" backwards="0">
                                    <p:tmAbs val="0"/>
                                  </p:iterate>
                                  <p:childTnLst>
                                    <p:set>
                                      <p:cBhvr>
                                        <p:cTn id="85" fill="hold"/>
                                        <p:tgtEl>
                                          <p:spTgt spid="5941"/>
                                        </p:tgtEl>
                                        <p:attrNameLst>
                                          <p:attrName>style.visibility</p:attrName>
                                        </p:attrNameLst>
                                      </p:cBhvr>
                                      <p:to>
                                        <p:strVal val="visible"/>
                                      </p:to>
                                    </p:set>
                                    <p:anim calcmode="lin" valueType="num">
                                      <p:cBhvr>
                                        <p:cTn id="86" dur="500" fill="hold"/>
                                        <p:tgtEl>
                                          <p:spTgt spid="5941"/>
                                        </p:tgtEl>
                                        <p:attrNameLst>
                                          <p:attrName>ppt_w</p:attrName>
                                        </p:attrNameLst>
                                      </p:cBhvr>
                                      <p:tavLst>
                                        <p:tav tm="0">
                                          <p:val>
                                            <p:fltVal val="0"/>
                                          </p:val>
                                        </p:tav>
                                        <p:tav tm="100000">
                                          <p:val>
                                            <p:strVal val="#ppt_w"/>
                                          </p:val>
                                        </p:tav>
                                      </p:tavLst>
                                    </p:anim>
                                    <p:anim calcmode="lin" valueType="num">
                                      <p:cBhvr>
                                        <p:cTn id="87" dur="500" fill="hold"/>
                                        <p:tgtEl>
                                          <p:spTgt spid="5941"/>
                                        </p:tgtEl>
                                        <p:attrNameLst>
                                          <p:attrName>ppt_h</p:attrName>
                                        </p:attrNameLst>
                                      </p:cBhvr>
                                      <p:tavLst>
                                        <p:tav tm="0">
                                          <p:val>
                                            <p:fltVal val="0"/>
                                          </p:val>
                                        </p:tav>
                                        <p:tav tm="100000">
                                          <p:val>
                                            <p:strVal val="#ppt_h"/>
                                          </p:val>
                                        </p:tav>
                                      </p:tavLst>
                                    </p:anim>
                                  </p:childTnLst>
                                </p:cTn>
                              </p:par>
                            </p:childTnLst>
                          </p:cTn>
                        </p:par>
                        <p:par>
                          <p:cTn id="88" fill="hold">
                            <p:stCondLst>
                              <p:cond delay="1500"/>
                            </p:stCondLst>
                            <p:childTnLst>
                              <p:par>
                                <p:cTn id="89" presetClass="entr" nodeType="afterEffect" presetSubtype="16" presetID="23" grpId="19" fill="hold">
                                  <p:stCondLst>
                                    <p:cond delay="0"/>
                                  </p:stCondLst>
                                  <p:iterate type="el" backwards="0">
                                    <p:tmAbs val="0"/>
                                  </p:iterate>
                                  <p:childTnLst>
                                    <p:set>
                                      <p:cBhvr>
                                        <p:cTn id="90" fill="hold"/>
                                        <p:tgtEl>
                                          <p:spTgt spid="5943"/>
                                        </p:tgtEl>
                                        <p:attrNameLst>
                                          <p:attrName>style.visibility</p:attrName>
                                        </p:attrNameLst>
                                      </p:cBhvr>
                                      <p:to>
                                        <p:strVal val="visible"/>
                                      </p:to>
                                    </p:set>
                                    <p:anim calcmode="lin" valueType="num">
                                      <p:cBhvr>
                                        <p:cTn id="91" dur="500" fill="hold"/>
                                        <p:tgtEl>
                                          <p:spTgt spid="5943"/>
                                        </p:tgtEl>
                                        <p:attrNameLst>
                                          <p:attrName>ppt_w</p:attrName>
                                        </p:attrNameLst>
                                      </p:cBhvr>
                                      <p:tavLst>
                                        <p:tav tm="0">
                                          <p:val>
                                            <p:fltVal val="0"/>
                                          </p:val>
                                        </p:tav>
                                        <p:tav tm="100000">
                                          <p:val>
                                            <p:strVal val="#ppt_w"/>
                                          </p:val>
                                        </p:tav>
                                      </p:tavLst>
                                    </p:anim>
                                    <p:anim calcmode="lin" valueType="num">
                                      <p:cBhvr>
                                        <p:cTn id="92" dur="500" fill="hold"/>
                                        <p:tgtEl>
                                          <p:spTgt spid="5943"/>
                                        </p:tgtEl>
                                        <p:attrNameLst>
                                          <p:attrName>ppt_h</p:attrName>
                                        </p:attrNameLst>
                                      </p:cBhvr>
                                      <p:tavLst>
                                        <p:tav tm="0">
                                          <p:val>
                                            <p:fltVal val="0"/>
                                          </p:val>
                                        </p:tav>
                                        <p:tav tm="100000">
                                          <p:val>
                                            <p:strVal val="#ppt_h"/>
                                          </p:val>
                                        </p:tav>
                                      </p:tavLst>
                                    </p:anim>
                                  </p:childTnLst>
                                </p:cTn>
                              </p:par>
                            </p:childTnLst>
                          </p:cTn>
                        </p:par>
                        <p:par>
                          <p:cTn id="93" fill="hold">
                            <p:stCondLst>
                              <p:cond delay="2000"/>
                            </p:stCondLst>
                            <p:childTnLst>
                              <p:par>
                                <p:cTn id="94" presetClass="entr" nodeType="afterEffect" presetSubtype="16" presetID="23" grpId="20" fill="hold">
                                  <p:stCondLst>
                                    <p:cond delay="0"/>
                                  </p:stCondLst>
                                  <p:iterate type="el" backwards="0">
                                    <p:tmAbs val="0"/>
                                  </p:iterate>
                                  <p:childTnLst>
                                    <p:set>
                                      <p:cBhvr>
                                        <p:cTn id="95" fill="hold"/>
                                        <p:tgtEl>
                                          <p:spTgt spid="5942"/>
                                        </p:tgtEl>
                                        <p:attrNameLst>
                                          <p:attrName>style.visibility</p:attrName>
                                        </p:attrNameLst>
                                      </p:cBhvr>
                                      <p:to>
                                        <p:strVal val="visible"/>
                                      </p:to>
                                    </p:set>
                                    <p:anim calcmode="lin" valueType="num">
                                      <p:cBhvr>
                                        <p:cTn id="96" dur="500" fill="hold"/>
                                        <p:tgtEl>
                                          <p:spTgt spid="5942"/>
                                        </p:tgtEl>
                                        <p:attrNameLst>
                                          <p:attrName>ppt_w</p:attrName>
                                        </p:attrNameLst>
                                      </p:cBhvr>
                                      <p:tavLst>
                                        <p:tav tm="0">
                                          <p:val>
                                            <p:fltVal val="0"/>
                                          </p:val>
                                        </p:tav>
                                        <p:tav tm="100000">
                                          <p:val>
                                            <p:strVal val="#ppt_w"/>
                                          </p:val>
                                        </p:tav>
                                      </p:tavLst>
                                    </p:anim>
                                    <p:anim calcmode="lin" valueType="num">
                                      <p:cBhvr>
                                        <p:cTn id="97" dur="500" fill="hold"/>
                                        <p:tgtEl>
                                          <p:spTgt spid="5942"/>
                                        </p:tgtEl>
                                        <p:attrNameLst>
                                          <p:attrName>ppt_h</p:attrName>
                                        </p:attrNameLst>
                                      </p:cBhvr>
                                      <p:tavLst>
                                        <p:tav tm="0">
                                          <p:val>
                                            <p:fltVal val="0"/>
                                          </p:val>
                                        </p:tav>
                                        <p:tav tm="100000">
                                          <p:val>
                                            <p:strVal val="#ppt_h"/>
                                          </p:val>
                                        </p:tav>
                                      </p:tavLst>
                                    </p:anim>
                                  </p:childTnLst>
                                </p:cTn>
                              </p:par>
                            </p:childTnLst>
                          </p:cTn>
                        </p:par>
                      </p:childTnLst>
                    </p:cTn>
                  </p:par>
                  <p:par>
                    <p:cTn id="98" fill="hold">
                      <p:stCondLst>
                        <p:cond delay="indefinite"/>
                      </p:stCondLst>
                      <p:childTnLst>
                        <p:par>
                          <p:cTn id="99" fill="hold">
                            <p:stCondLst>
                              <p:cond delay="0"/>
                            </p:stCondLst>
                            <p:childTnLst>
                              <p:par>
                                <p:cTn id="100" presetClass="entr" nodeType="clickEffect" presetID="9" grpId="21" fill="hold">
                                  <p:stCondLst>
                                    <p:cond delay="0"/>
                                  </p:stCondLst>
                                  <p:iterate type="el" backwards="0">
                                    <p:tmAbs val="0"/>
                                  </p:iterate>
                                  <p:childTnLst>
                                    <p:set>
                                      <p:cBhvr>
                                        <p:cTn id="101" fill="hold"/>
                                        <p:tgtEl>
                                          <p:spTgt spid="5944"/>
                                        </p:tgtEl>
                                        <p:attrNameLst>
                                          <p:attrName>style.visibility</p:attrName>
                                        </p:attrNameLst>
                                      </p:cBhvr>
                                      <p:to>
                                        <p:strVal val="visible"/>
                                      </p:to>
                                    </p:set>
                                    <p:animEffect filter="dissolve" transition="in">
                                      <p:cBhvr>
                                        <p:cTn id="102" dur="500"/>
                                        <p:tgtEl>
                                          <p:spTgt spid="5944"/>
                                        </p:tgtEl>
                                      </p:cBhvr>
                                    </p:animEffect>
                                  </p:childTnLst>
                                </p:cTn>
                              </p:par>
                            </p:childTnLst>
                          </p:cTn>
                        </p:par>
                        <p:par>
                          <p:cTn id="103" fill="hold">
                            <p:stCondLst>
                              <p:cond delay="500"/>
                            </p:stCondLst>
                            <p:childTnLst>
                              <p:par>
                                <p:cTn id="104" presetClass="entr" nodeType="afterEffect" presetID="9" grpId="22" fill="hold">
                                  <p:stCondLst>
                                    <p:cond delay="0"/>
                                  </p:stCondLst>
                                  <p:iterate type="el" backwards="0">
                                    <p:tmAbs val="0"/>
                                  </p:iterate>
                                  <p:childTnLst>
                                    <p:set>
                                      <p:cBhvr>
                                        <p:cTn id="105" fill="hold"/>
                                        <p:tgtEl>
                                          <p:spTgt spid="5945"/>
                                        </p:tgtEl>
                                        <p:attrNameLst>
                                          <p:attrName>style.visibility</p:attrName>
                                        </p:attrNameLst>
                                      </p:cBhvr>
                                      <p:to>
                                        <p:strVal val="visible"/>
                                      </p:to>
                                    </p:set>
                                    <p:animEffect filter="dissolve" transition="in">
                                      <p:cBhvr>
                                        <p:cTn id="106" dur="500"/>
                                        <p:tgtEl>
                                          <p:spTgt spid="5945"/>
                                        </p:tgtEl>
                                      </p:cBhvr>
                                    </p:animEffect>
                                  </p:childTnLst>
                                </p:cTn>
                              </p:par>
                            </p:childTnLst>
                          </p:cTn>
                        </p:par>
                        <p:par>
                          <p:cTn id="107" fill="hold">
                            <p:stCondLst>
                              <p:cond delay="1000"/>
                            </p:stCondLst>
                            <p:childTnLst>
                              <p:par>
                                <p:cTn id="108" presetClass="entr" nodeType="afterEffect" presetID="9" grpId="23" fill="hold">
                                  <p:stCondLst>
                                    <p:cond delay="0"/>
                                  </p:stCondLst>
                                  <p:iterate type="el" backwards="0">
                                    <p:tmAbs val="0"/>
                                  </p:iterate>
                                  <p:childTnLst>
                                    <p:set>
                                      <p:cBhvr>
                                        <p:cTn id="109" fill="hold"/>
                                        <p:tgtEl>
                                          <p:spTgt spid="5940"/>
                                        </p:tgtEl>
                                        <p:attrNameLst>
                                          <p:attrName>style.visibility</p:attrName>
                                        </p:attrNameLst>
                                      </p:cBhvr>
                                      <p:to>
                                        <p:strVal val="visible"/>
                                      </p:to>
                                    </p:set>
                                    <p:animEffect filter="dissolve" transition="in">
                                      <p:cBhvr>
                                        <p:cTn id="110" dur="500"/>
                                        <p:tgtEl>
                                          <p:spTgt spid="5940"/>
                                        </p:tgtEl>
                                      </p:cBhvr>
                                    </p:animEffect>
                                  </p:childTnLst>
                                </p:cTn>
                              </p:par>
                            </p:childTnLst>
                          </p:cTn>
                        </p:par>
                        <p:par>
                          <p:cTn id="111" fill="hold">
                            <p:stCondLst>
                              <p:cond delay="1500"/>
                            </p:stCondLst>
                            <p:childTnLst>
                              <p:par>
                                <p:cTn id="112" presetClass="entr" nodeType="afterEffect" presetID="9" grpId="24" fill="hold">
                                  <p:stCondLst>
                                    <p:cond delay="0"/>
                                  </p:stCondLst>
                                  <p:iterate type="el" backwards="0">
                                    <p:tmAbs val="0"/>
                                  </p:iterate>
                                  <p:childTnLst>
                                    <p:set>
                                      <p:cBhvr>
                                        <p:cTn id="113" fill="hold"/>
                                        <p:tgtEl>
                                          <p:spTgt spid="5925"/>
                                        </p:tgtEl>
                                        <p:attrNameLst>
                                          <p:attrName>style.visibility</p:attrName>
                                        </p:attrNameLst>
                                      </p:cBhvr>
                                      <p:to>
                                        <p:strVal val="visible"/>
                                      </p:to>
                                    </p:set>
                                    <p:animEffect filter="dissolve" transition="in">
                                      <p:cBhvr>
                                        <p:cTn id="114" dur="500"/>
                                        <p:tgtEl>
                                          <p:spTgt spid="5925"/>
                                        </p:tgtEl>
                                      </p:cBhvr>
                                    </p:animEffect>
                                  </p:childTnLst>
                                </p:cTn>
                              </p:par>
                            </p:childTnLst>
                          </p:cTn>
                        </p:par>
                        <p:par>
                          <p:cTn id="115" fill="hold">
                            <p:stCondLst>
                              <p:cond delay="2000"/>
                            </p:stCondLst>
                            <p:childTnLst>
                              <p:par>
                                <p:cTn id="116" presetClass="entr" nodeType="afterEffect" presetID="9" grpId="25" fill="hold">
                                  <p:stCondLst>
                                    <p:cond delay="0"/>
                                  </p:stCondLst>
                                  <p:iterate type="el" backwards="0">
                                    <p:tmAbs val="0"/>
                                  </p:iterate>
                                  <p:childTnLst>
                                    <p:set>
                                      <p:cBhvr>
                                        <p:cTn id="117" fill="hold"/>
                                        <p:tgtEl>
                                          <p:spTgt spid="5934"/>
                                        </p:tgtEl>
                                        <p:attrNameLst>
                                          <p:attrName>style.visibility</p:attrName>
                                        </p:attrNameLst>
                                      </p:cBhvr>
                                      <p:to>
                                        <p:strVal val="visible"/>
                                      </p:to>
                                    </p:set>
                                    <p:animEffect filter="dissolve" transition="in">
                                      <p:cBhvr>
                                        <p:cTn id="118" dur="500"/>
                                        <p:tgtEl>
                                          <p:spTgt spid="5934"/>
                                        </p:tgtEl>
                                      </p:cBhvr>
                                    </p:animEffect>
                                  </p:childTnLst>
                                </p:cTn>
                              </p:par>
                            </p:childTnLst>
                          </p:cTn>
                        </p:par>
                        <p:par>
                          <p:cTn id="119" fill="hold">
                            <p:stCondLst>
                              <p:cond delay="2500"/>
                            </p:stCondLst>
                            <p:childTnLst>
                              <p:par>
                                <p:cTn id="120" presetClass="entr" nodeType="afterEffect" presetID="9" grpId="26" fill="hold">
                                  <p:stCondLst>
                                    <p:cond delay="0"/>
                                  </p:stCondLst>
                                  <p:iterate type="el" backwards="0">
                                    <p:tmAbs val="0"/>
                                  </p:iterate>
                                  <p:childTnLst>
                                    <p:set>
                                      <p:cBhvr>
                                        <p:cTn id="121" fill="hold"/>
                                        <p:tgtEl>
                                          <p:spTgt spid="5937"/>
                                        </p:tgtEl>
                                        <p:attrNameLst>
                                          <p:attrName>style.visibility</p:attrName>
                                        </p:attrNameLst>
                                      </p:cBhvr>
                                      <p:to>
                                        <p:strVal val="visible"/>
                                      </p:to>
                                    </p:set>
                                    <p:animEffect filter="dissolve" transition="in">
                                      <p:cBhvr>
                                        <p:cTn id="122" dur="500"/>
                                        <p:tgtEl>
                                          <p:spTgt spid="5937"/>
                                        </p:tgtEl>
                                      </p:cBhvr>
                                    </p:animEffect>
                                  </p:childTnLst>
                                </p:cTn>
                              </p:par>
                            </p:childTnLst>
                          </p:cTn>
                        </p:par>
                        <p:par>
                          <p:cTn id="123" fill="hold">
                            <p:stCondLst>
                              <p:cond delay="3000"/>
                            </p:stCondLst>
                            <p:childTnLst>
                              <p:par>
                                <p:cTn id="124" presetClass="entr" nodeType="afterEffect" presetID="9" grpId="27" fill="hold">
                                  <p:stCondLst>
                                    <p:cond delay="0"/>
                                  </p:stCondLst>
                                  <p:iterate type="el" backwards="0">
                                    <p:tmAbs val="0"/>
                                  </p:iterate>
                                  <p:childTnLst>
                                    <p:set>
                                      <p:cBhvr>
                                        <p:cTn id="125" fill="hold"/>
                                        <p:tgtEl>
                                          <p:spTgt spid="5936"/>
                                        </p:tgtEl>
                                        <p:attrNameLst>
                                          <p:attrName>style.visibility</p:attrName>
                                        </p:attrNameLst>
                                      </p:cBhvr>
                                      <p:to>
                                        <p:strVal val="visible"/>
                                      </p:to>
                                    </p:set>
                                    <p:animEffect filter="dissolve" transition="in">
                                      <p:cBhvr>
                                        <p:cTn id="126" dur="500"/>
                                        <p:tgtEl>
                                          <p:spTgt spid="5936"/>
                                        </p:tgtEl>
                                      </p:cBhvr>
                                    </p:animEffect>
                                  </p:childTnLst>
                                </p:cTn>
                              </p:par>
                            </p:childTnLst>
                          </p:cTn>
                        </p:par>
                      </p:childTnLst>
                    </p:cTn>
                  </p:par>
                  <p:par>
                    <p:cTn id="127" fill="hold">
                      <p:stCondLst>
                        <p:cond delay="indefinite"/>
                      </p:stCondLst>
                      <p:childTnLst>
                        <p:par>
                          <p:cTn id="128" fill="hold">
                            <p:stCondLst>
                              <p:cond delay="0"/>
                            </p:stCondLst>
                            <p:childTnLst>
                              <p:par>
                                <p:cTn id="129" presetClass="entr" nodeType="clickEffect" presetSubtype="2" presetID="2" grpId="28" fill="hold">
                                  <p:stCondLst>
                                    <p:cond delay="0"/>
                                  </p:stCondLst>
                                  <p:iterate type="el" backwards="0">
                                    <p:tmAbs val="0"/>
                                  </p:iterate>
                                  <p:childTnLst>
                                    <p:set>
                                      <p:cBhvr>
                                        <p:cTn id="130" fill="hold"/>
                                        <p:tgtEl>
                                          <p:spTgt spid="5928"/>
                                        </p:tgtEl>
                                        <p:attrNameLst>
                                          <p:attrName>style.visibility</p:attrName>
                                        </p:attrNameLst>
                                      </p:cBhvr>
                                      <p:to>
                                        <p:strVal val="visible"/>
                                      </p:to>
                                    </p:set>
                                    <p:anim calcmode="lin" valueType="num">
                                      <p:cBhvr>
                                        <p:cTn id="131" dur="500" fill="hold"/>
                                        <p:tgtEl>
                                          <p:spTgt spid="5928"/>
                                        </p:tgtEl>
                                        <p:attrNameLst>
                                          <p:attrName>ppt_x</p:attrName>
                                        </p:attrNameLst>
                                      </p:cBhvr>
                                      <p:tavLst>
                                        <p:tav tm="0">
                                          <p:val>
                                            <p:strVal val="1+#ppt_w/2"/>
                                          </p:val>
                                        </p:tav>
                                        <p:tav tm="100000">
                                          <p:val>
                                            <p:strVal val="#ppt_x"/>
                                          </p:val>
                                        </p:tav>
                                      </p:tavLst>
                                    </p:anim>
                                    <p:anim calcmode="lin" valueType="num">
                                      <p:cBhvr>
                                        <p:cTn id="132" dur="500" fill="hold"/>
                                        <p:tgtEl>
                                          <p:spTgt spid="5928"/>
                                        </p:tgtEl>
                                        <p:attrNameLst>
                                          <p:attrName>ppt_y</p:attrName>
                                        </p:attrNameLst>
                                      </p:cBhvr>
                                      <p:tavLst>
                                        <p:tav tm="0">
                                          <p:val>
                                            <p:strVal val="#ppt_y"/>
                                          </p:val>
                                        </p:tav>
                                        <p:tav tm="100000">
                                          <p:val>
                                            <p:strVal val="#ppt_y"/>
                                          </p:val>
                                        </p:tav>
                                      </p:tavLst>
                                    </p:anim>
                                  </p:childTnLst>
                                </p:cTn>
                              </p:par>
                            </p:childTnLst>
                          </p:cTn>
                        </p:par>
                        <p:par>
                          <p:cTn id="133" fill="hold">
                            <p:stCondLst>
                              <p:cond delay="500"/>
                            </p:stCondLst>
                            <p:childTnLst>
                              <p:par>
                                <p:cTn id="134" presetClass="entr" nodeType="afterEffect" presetSubtype="2" presetID="2" grpId="29" fill="hold">
                                  <p:stCondLst>
                                    <p:cond delay="0"/>
                                  </p:stCondLst>
                                  <p:iterate type="el" backwards="0">
                                    <p:tmAbs val="0"/>
                                  </p:iterate>
                                  <p:childTnLst>
                                    <p:set>
                                      <p:cBhvr>
                                        <p:cTn id="135" fill="hold"/>
                                        <p:tgtEl>
                                          <p:spTgt spid="5955"/>
                                        </p:tgtEl>
                                        <p:attrNameLst>
                                          <p:attrName>style.visibility</p:attrName>
                                        </p:attrNameLst>
                                      </p:cBhvr>
                                      <p:to>
                                        <p:strVal val="visible"/>
                                      </p:to>
                                    </p:set>
                                    <p:anim calcmode="lin" valueType="num">
                                      <p:cBhvr>
                                        <p:cTn id="136" dur="500" fill="hold"/>
                                        <p:tgtEl>
                                          <p:spTgt spid="5955"/>
                                        </p:tgtEl>
                                        <p:attrNameLst>
                                          <p:attrName>ppt_x</p:attrName>
                                        </p:attrNameLst>
                                      </p:cBhvr>
                                      <p:tavLst>
                                        <p:tav tm="0">
                                          <p:val>
                                            <p:strVal val="1+#ppt_w/2"/>
                                          </p:val>
                                        </p:tav>
                                        <p:tav tm="100000">
                                          <p:val>
                                            <p:strVal val="#ppt_x"/>
                                          </p:val>
                                        </p:tav>
                                      </p:tavLst>
                                    </p:anim>
                                    <p:anim calcmode="lin" valueType="num">
                                      <p:cBhvr>
                                        <p:cTn id="137" dur="500" fill="hold"/>
                                        <p:tgtEl>
                                          <p:spTgt spid="5955"/>
                                        </p:tgtEl>
                                        <p:attrNameLst>
                                          <p:attrName>ppt_y</p:attrName>
                                        </p:attrNameLst>
                                      </p:cBhvr>
                                      <p:tavLst>
                                        <p:tav tm="0">
                                          <p:val>
                                            <p:strVal val="#ppt_y"/>
                                          </p:val>
                                        </p:tav>
                                        <p:tav tm="100000">
                                          <p:val>
                                            <p:strVal val="#ppt_y"/>
                                          </p:val>
                                        </p:tav>
                                      </p:tavLst>
                                    </p:anim>
                                  </p:childTnLst>
                                </p:cTn>
                              </p:par>
                            </p:childTnLst>
                          </p:cTn>
                        </p:par>
                        <p:par>
                          <p:cTn id="138" fill="hold">
                            <p:stCondLst>
                              <p:cond delay="1000"/>
                            </p:stCondLst>
                            <p:childTnLst>
                              <p:par>
                                <p:cTn id="139" presetClass="entr" nodeType="afterEffect" presetSubtype="2" presetID="2" grpId="30" fill="hold">
                                  <p:stCondLst>
                                    <p:cond delay="0"/>
                                  </p:stCondLst>
                                  <p:iterate type="el" backwards="0">
                                    <p:tmAbs val="0"/>
                                  </p:iterate>
                                  <p:childTnLst>
                                    <p:set>
                                      <p:cBhvr>
                                        <p:cTn id="140" fill="hold"/>
                                        <p:tgtEl>
                                          <p:spTgt spid="5951"/>
                                        </p:tgtEl>
                                        <p:attrNameLst>
                                          <p:attrName>style.visibility</p:attrName>
                                        </p:attrNameLst>
                                      </p:cBhvr>
                                      <p:to>
                                        <p:strVal val="visible"/>
                                      </p:to>
                                    </p:set>
                                    <p:anim calcmode="lin" valueType="num">
                                      <p:cBhvr>
                                        <p:cTn id="141" dur="500" fill="hold"/>
                                        <p:tgtEl>
                                          <p:spTgt spid="5951"/>
                                        </p:tgtEl>
                                        <p:attrNameLst>
                                          <p:attrName>ppt_x</p:attrName>
                                        </p:attrNameLst>
                                      </p:cBhvr>
                                      <p:tavLst>
                                        <p:tav tm="0">
                                          <p:val>
                                            <p:strVal val="1+#ppt_w/2"/>
                                          </p:val>
                                        </p:tav>
                                        <p:tav tm="100000">
                                          <p:val>
                                            <p:strVal val="#ppt_x"/>
                                          </p:val>
                                        </p:tav>
                                      </p:tavLst>
                                    </p:anim>
                                    <p:anim calcmode="lin" valueType="num">
                                      <p:cBhvr>
                                        <p:cTn id="142" dur="500" fill="hold"/>
                                        <p:tgtEl>
                                          <p:spTgt spid="5951"/>
                                        </p:tgtEl>
                                        <p:attrNameLst>
                                          <p:attrName>ppt_y</p:attrName>
                                        </p:attrNameLst>
                                      </p:cBhvr>
                                      <p:tavLst>
                                        <p:tav tm="0">
                                          <p:val>
                                            <p:strVal val="#ppt_y"/>
                                          </p:val>
                                        </p:tav>
                                        <p:tav tm="100000">
                                          <p:val>
                                            <p:strVal val="#ppt_y"/>
                                          </p:val>
                                        </p:tav>
                                      </p:tavLst>
                                    </p:anim>
                                  </p:childTnLst>
                                </p:cTn>
                              </p:par>
                            </p:childTnLst>
                          </p:cTn>
                        </p:par>
                        <p:par>
                          <p:cTn id="143" fill="hold">
                            <p:stCondLst>
                              <p:cond delay="1500"/>
                            </p:stCondLst>
                            <p:childTnLst>
                              <p:par>
                                <p:cTn id="144" presetClass="entr" nodeType="afterEffect" presetSubtype="2" presetID="2" grpId="31" fill="hold">
                                  <p:stCondLst>
                                    <p:cond delay="0"/>
                                  </p:stCondLst>
                                  <p:iterate type="el" backwards="0">
                                    <p:tmAbs val="0"/>
                                  </p:iterate>
                                  <p:childTnLst>
                                    <p:set>
                                      <p:cBhvr>
                                        <p:cTn id="145" fill="hold"/>
                                        <p:tgtEl>
                                          <p:spTgt spid="5918"/>
                                        </p:tgtEl>
                                        <p:attrNameLst>
                                          <p:attrName>style.visibility</p:attrName>
                                        </p:attrNameLst>
                                      </p:cBhvr>
                                      <p:to>
                                        <p:strVal val="visible"/>
                                      </p:to>
                                    </p:set>
                                    <p:anim calcmode="lin" valueType="num">
                                      <p:cBhvr>
                                        <p:cTn id="146" dur="500" fill="hold"/>
                                        <p:tgtEl>
                                          <p:spTgt spid="5918"/>
                                        </p:tgtEl>
                                        <p:attrNameLst>
                                          <p:attrName>ppt_x</p:attrName>
                                        </p:attrNameLst>
                                      </p:cBhvr>
                                      <p:tavLst>
                                        <p:tav tm="0">
                                          <p:val>
                                            <p:strVal val="1+#ppt_w/2"/>
                                          </p:val>
                                        </p:tav>
                                        <p:tav tm="100000">
                                          <p:val>
                                            <p:strVal val="#ppt_x"/>
                                          </p:val>
                                        </p:tav>
                                      </p:tavLst>
                                    </p:anim>
                                    <p:anim calcmode="lin" valueType="num">
                                      <p:cBhvr>
                                        <p:cTn id="147" dur="500" fill="hold"/>
                                        <p:tgtEl>
                                          <p:spTgt spid="59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933" grpId="7"/>
      <p:bldP build="whole" bldLvl="1" animBg="1" rev="0" advAuto="0" spid="5928" grpId="28"/>
      <p:bldP build="whole" bldLvl="1" animBg="1" rev="0" advAuto="0" spid="5950" grpId="3"/>
      <p:bldP build="whole" bldLvl="1" animBg="1" rev="0" advAuto="0" spid="5937" grpId="26"/>
      <p:bldP build="whole" bldLvl="1" animBg="1" rev="0" advAuto="0" spid="5924" grpId="16"/>
      <p:bldP build="whole" bldLvl="1" animBg="1" rev="0" advAuto="0" spid="5945" grpId="22"/>
      <p:bldP build="whole" bldLvl="1" animBg="1" rev="0" advAuto="0" spid="5918" grpId="31"/>
      <p:bldP build="whole" bldLvl="1" animBg="1" rev="0" advAuto="0" spid="5925" grpId="24"/>
      <p:bldP build="whole" bldLvl="1" animBg="1" rev="0" advAuto="0" spid="5944" grpId="21"/>
      <p:bldP build="whole" bldLvl="1" animBg="1" rev="0" advAuto="0" spid="5920" grpId="6"/>
      <p:bldP build="whole" bldLvl="1" animBg="1" rev="0" advAuto="0" spid="5943" grpId="19"/>
      <p:bldP build="whole" bldLvl="1" animBg="1" rev="0" advAuto="0" spid="5949" grpId="9"/>
      <p:bldP build="whole" bldLvl="1" animBg="1" rev="0" advAuto="0" spid="5932" grpId="15"/>
      <p:bldP build="whole" bldLvl="1" animBg="1" rev="0" advAuto="0" spid="5919" grpId="2"/>
      <p:bldP build="whole" bldLvl="1" animBg="1" rev="0" advAuto="0" spid="5934" grpId="25"/>
      <p:bldP build="whole" bldLvl="1" animBg="1" rev="0" advAuto="0" spid="5936" grpId="27"/>
      <p:bldP build="whole" bldLvl="1" animBg="1" rev="0" advAuto="0" spid="5955" grpId="29"/>
      <p:bldP build="whole" bldLvl="1" animBg="1" rev="0" advAuto="0" spid="5942" grpId="20"/>
      <p:bldP build="whole" bldLvl="1" animBg="1" rev="0" advAuto="0" spid="5931" grpId="17"/>
      <p:bldP build="whole" bldLvl="1" animBg="1" rev="0" advAuto="0" spid="5941" grpId="18"/>
      <p:bldP build="whole" bldLvl="1" animBg="1" rev="0" advAuto="0" spid="5939" grpId="8"/>
      <p:bldP build="whole" bldLvl="1" animBg="1" rev="0" advAuto="0" spid="5948" grpId="10"/>
      <p:bldP build="whole" bldLvl="1" animBg="1" rev="0" advAuto="0" spid="5927" grpId="1"/>
      <p:bldP build="whole" bldLvl="1" animBg="1" rev="0" advAuto="0" spid="5947" grpId="12"/>
      <p:bldP build="whole" bldLvl="1" animBg="1" rev="0" advAuto="0" spid="5951" grpId="30"/>
      <p:bldP build="whole" bldLvl="1" animBg="1" rev="0" advAuto="0" spid="5938" grpId="13"/>
      <p:bldP build="whole" bldLvl="1" animBg="1" rev="0" advAuto="0" spid="5954" grpId="4"/>
      <p:bldP build="whole" bldLvl="1" animBg="1" rev="0" advAuto="0" spid="5940" grpId="23"/>
      <p:bldP build="whole" bldLvl="1" animBg="1" rev="0" advAuto="0" spid="5946" grpId="11"/>
      <p:bldP build="whole" bldLvl="1" animBg="1" rev="0" advAuto="0" spid="5935" grpId="5"/>
      <p:bldP build="whole" bldLvl="1" animBg="1" rev="0" advAuto="0" spid="5921" grpId="14"/>
    </p:bldLst>
  </p:timing>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5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958" name="Shape 6"/>
          <p:cNvSpPr/>
          <p:nvPr/>
        </p:nvSpPr>
        <p:spPr>
          <a:xfrm>
            <a:off x="6977571" y="5321298"/>
            <a:ext cx="1056767" cy="16258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38" y="14348"/>
                </a:moveTo>
                <a:cubicBezTo>
                  <a:pt x="6167" y="15307"/>
                  <a:pt x="6389" y="16310"/>
                  <a:pt x="6588" y="17253"/>
                </a:cubicBezTo>
                <a:cubicBezTo>
                  <a:pt x="5318" y="14457"/>
                  <a:pt x="3426" y="11980"/>
                  <a:pt x="1995" y="10330"/>
                </a:cubicBezTo>
                <a:cubicBezTo>
                  <a:pt x="3358" y="11437"/>
                  <a:pt x="4711" y="12876"/>
                  <a:pt x="5938" y="14348"/>
                </a:cubicBezTo>
                <a:close/>
                <a:moveTo>
                  <a:pt x="7297" y="16053"/>
                </a:moveTo>
                <a:cubicBezTo>
                  <a:pt x="7285" y="16657"/>
                  <a:pt x="7277" y="17231"/>
                  <a:pt x="7273" y="17762"/>
                </a:cubicBezTo>
                <a:cubicBezTo>
                  <a:pt x="7219" y="17738"/>
                  <a:pt x="7166" y="17715"/>
                  <a:pt x="7115" y="17693"/>
                </a:cubicBezTo>
                <a:cubicBezTo>
                  <a:pt x="6968" y="17051"/>
                  <a:pt x="6830" y="16394"/>
                  <a:pt x="6717" y="15772"/>
                </a:cubicBezTo>
                <a:cubicBezTo>
                  <a:pt x="6679" y="15562"/>
                  <a:pt x="6635" y="15352"/>
                  <a:pt x="6587" y="15144"/>
                </a:cubicBezTo>
                <a:cubicBezTo>
                  <a:pt x="6831" y="15449"/>
                  <a:pt x="7067" y="15753"/>
                  <a:pt x="7297" y="16053"/>
                </a:cubicBezTo>
                <a:close/>
                <a:moveTo>
                  <a:pt x="7948" y="15336"/>
                </a:moveTo>
                <a:cubicBezTo>
                  <a:pt x="8151" y="15625"/>
                  <a:pt x="8340" y="15906"/>
                  <a:pt x="8515" y="16178"/>
                </a:cubicBezTo>
                <a:cubicBezTo>
                  <a:pt x="8501" y="16284"/>
                  <a:pt x="8486" y="16389"/>
                  <a:pt x="8472" y="16495"/>
                </a:cubicBezTo>
                <a:cubicBezTo>
                  <a:pt x="8372" y="16364"/>
                  <a:pt x="8271" y="16232"/>
                  <a:pt x="8167" y="16096"/>
                </a:cubicBezTo>
                <a:cubicBezTo>
                  <a:pt x="8095" y="16002"/>
                  <a:pt x="8023" y="15909"/>
                  <a:pt x="7951" y="15817"/>
                </a:cubicBezTo>
                <a:cubicBezTo>
                  <a:pt x="7950" y="15658"/>
                  <a:pt x="7949" y="15497"/>
                  <a:pt x="7948" y="15336"/>
                </a:cubicBezTo>
                <a:close/>
                <a:moveTo>
                  <a:pt x="9208" y="14350"/>
                </a:moveTo>
                <a:cubicBezTo>
                  <a:pt x="9079" y="15043"/>
                  <a:pt x="8961" y="15724"/>
                  <a:pt x="8855" y="16372"/>
                </a:cubicBezTo>
                <a:cubicBezTo>
                  <a:pt x="8801" y="16297"/>
                  <a:pt x="8748" y="16225"/>
                  <a:pt x="8695" y="16155"/>
                </a:cubicBezTo>
                <a:cubicBezTo>
                  <a:pt x="8765" y="14877"/>
                  <a:pt x="8835" y="13924"/>
                  <a:pt x="8835" y="13924"/>
                </a:cubicBezTo>
                <a:cubicBezTo>
                  <a:pt x="8738" y="14592"/>
                  <a:pt x="8640" y="15279"/>
                  <a:pt x="8546" y="15957"/>
                </a:cubicBezTo>
                <a:cubicBezTo>
                  <a:pt x="8319" y="15659"/>
                  <a:pt x="8116" y="15408"/>
                  <a:pt x="7947" y="15208"/>
                </a:cubicBezTo>
                <a:cubicBezTo>
                  <a:pt x="7942" y="14233"/>
                  <a:pt x="7943" y="13229"/>
                  <a:pt x="7948" y="12248"/>
                </a:cubicBezTo>
                <a:cubicBezTo>
                  <a:pt x="8442" y="12994"/>
                  <a:pt x="8858" y="13695"/>
                  <a:pt x="9208" y="14350"/>
                </a:cubicBezTo>
                <a:close/>
                <a:moveTo>
                  <a:pt x="9959" y="12519"/>
                </a:moveTo>
                <a:cubicBezTo>
                  <a:pt x="10156" y="13234"/>
                  <a:pt x="10348" y="13962"/>
                  <a:pt x="10531" y="14677"/>
                </a:cubicBezTo>
                <a:cubicBezTo>
                  <a:pt x="10488" y="14790"/>
                  <a:pt x="10446" y="14904"/>
                  <a:pt x="10404" y="15020"/>
                </a:cubicBezTo>
                <a:cubicBezTo>
                  <a:pt x="10299" y="14838"/>
                  <a:pt x="10192" y="14656"/>
                  <a:pt x="10082" y="14477"/>
                </a:cubicBezTo>
                <a:cubicBezTo>
                  <a:pt x="10098" y="14300"/>
                  <a:pt x="10106" y="14199"/>
                  <a:pt x="10106" y="14199"/>
                </a:cubicBezTo>
                <a:cubicBezTo>
                  <a:pt x="10080" y="14260"/>
                  <a:pt x="10055" y="14323"/>
                  <a:pt x="10030" y="14390"/>
                </a:cubicBezTo>
                <a:cubicBezTo>
                  <a:pt x="9947" y="14253"/>
                  <a:pt x="9862" y="14118"/>
                  <a:pt x="9776" y="13984"/>
                </a:cubicBezTo>
                <a:cubicBezTo>
                  <a:pt x="9838" y="13481"/>
                  <a:pt x="9899" y="12988"/>
                  <a:pt x="9959" y="12519"/>
                </a:cubicBezTo>
                <a:close/>
                <a:moveTo>
                  <a:pt x="11826" y="16364"/>
                </a:moveTo>
                <a:cubicBezTo>
                  <a:pt x="11780" y="16458"/>
                  <a:pt x="11733" y="16556"/>
                  <a:pt x="11687" y="16655"/>
                </a:cubicBezTo>
                <a:cubicBezTo>
                  <a:pt x="11529" y="16079"/>
                  <a:pt x="11375" y="15489"/>
                  <a:pt x="11235" y="14907"/>
                </a:cubicBezTo>
                <a:cubicBezTo>
                  <a:pt x="11358" y="14429"/>
                  <a:pt x="11503" y="13926"/>
                  <a:pt x="11676" y="13400"/>
                </a:cubicBezTo>
                <a:cubicBezTo>
                  <a:pt x="11676" y="13400"/>
                  <a:pt x="11455" y="13844"/>
                  <a:pt x="11173" y="14647"/>
                </a:cubicBezTo>
                <a:cubicBezTo>
                  <a:pt x="11123" y="14437"/>
                  <a:pt x="11076" y="14228"/>
                  <a:pt x="11031" y="14022"/>
                </a:cubicBezTo>
                <a:cubicBezTo>
                  <a:pt x="11274" y="13363"/>
                  <a:pt x="11571" y="12660"/>
                  <a:pt x="11931" y="11913"/>
                </a:cubicBezTo>
                <a:cubicBezTo>
                  <a:pt x="11871" y="13526"/>
                  <a:pt x="11839" y="15047"/>
                  <a:pt x="11826" y="16364"/>
                </a:cubicBezTo>
                <a:close/>
                <a:moveTo>
                  <a:pt x="8234" y="18247"/>
                </a:moveTo>
                <a:cubicBezTo>
                  <a:pt x="8150" y="18199"/>
                  <a:pt x="8067" y="18154"/>
                  <a:pt x="7986" y="18110"/>
                </a:cubicBezTo>
                <a:cubicBezTo>
                  <a:pt x="7977" y="17736"/>
                  <a:pt x="7970" y="17345"/>
                  <a:pt x="7964" y="16942"/>
                </a:cubicBezTo>
                <a:cubicBezTo>
                  <a:pt x="8092" y="17117"/>
                  <a:pt x="8218" y="17289"/>
                  <a:pt x="8340" y="17459"/>
                </a:cubicBezTo>
                <a:cubicBezTo>
                  <a:pt x="8304" y="17727"/>
                  <a:pt x="8268" y="17991"/>
                  <a:pt x="8234" y="18247"/>
                </a:cubicBezTo>
                <a:close/>
                <a:moveTo>
                  <a:pt x="8621" y="17852"/>
                </a:moveTo>
                <a:cubicBezTo>
                  <a:pt x="8618" y="17875"/>
                  <a:pt x="8614" y="17898"/>
                  <a:pt x="8611" y="17920"/>
                </a:cubicBezTo>
                <a:cubicBezTo>
                  <a:pt x="8612" y="17894"/>
                  <a:pt x="8613" y="17868"/>
                  <a:pt x="8614" y="17842"/>
                </a:cubicBezTo>
                <a:cubicBezTo>
                  <a:pt x="8617" y="17845"/>
                  <a:pt x="8619" y="17849"/>
                  <a:pt x="8621" y="17852"/>
                </a:cubicBezTo>
                <a:close/>
                <a:moveTo>
                  <a:pt x="8771" y="16887"/>
                </a:moveTo>
                <a:cubicBezTo>
                  <a:pt x="8736" y="16841"/>
                  <a:pt x="8700" y="16794"/>
                  <a:pt x="8664" y="16747"/>
                </a:cubicBezTo>
                <a:cubicBezTo>
                  <a:pt x="8669" y="16642"/>
                  <a:pt x="8675" y="16539"/>
                  <a:pt x="8680" y="16437"/>
                </a:cubicBezTo>
                <a:cubicBezTo>
                  <a:pt x="8724" y="16507"/>
                  <a:pt x="8768" y="16577"/>
                  <a:pt x="8810" y="16646"/>
                </a:cubicBezTo>
                <a:cubicBezTo>
                  <a:pt x="8797" y="16727"/>
                  <a:pt x="8784" y="16807"/>
                  <a:pt x="8771" y="16887"/>
                </a:cubicBezTo>
                <a:close/>
                <a:moveTo>
                  <a:pt x="9491" y="16434"/>
                </a:moveTo>
                <a:cubicBezTo>
                  <a:pt x="9535" y="16027"/>
                  <a:pt x="9583" y="15608"/>
                  <a:pt x="9632" y="15187"/>
                </a:cubicBezTo>
                <a:cubicBezTo>
                  <a:pt x="9664" y="15254"/>
                  <a:pt x="9695" y="15320"/>
                  <a:pt x="9726" y="15386"/>
                </a:cubicBezTo>
                <a:cubicBezTo>
                  <a:pt x="9642" y="15714"/>
                  <a:pt x="9564" y="16068"/>
                  <a:pt x="9491" y="16434"/>
                </a:cubicBezTo>
                <a:close/>
                <a:moveTo>
                  <a:pt x="9898" y="16637"/>
                </a:moveTo>
                <a:cubicBezTo>
                  <a:pt x="9920" y="16383"/>
                  <a:pt x="9941" y="16140"/>
                  <a:pt x="9960" y="15911"/>
                </a:cubicBezTo>
                <a:cubicBezTo>
                  <a:pt x="9989" y="15979"/>
                  <a:pt x="10017" y="16046"/>
                  <a:pt x="10045" y="16112"/>
                </a:cubicBezTo>
                <a:cubicBezTo>
                  <a:pt x="9994" y="16285"/>
                  <a:pt x="9945" y="16460"/>
                  <a:pt x="9898" y="16637"/>
                </a:cubicBezTo>
                <a:close/>
                <a:moveTo>
                  <a:pt x="10592" y="15353"/>
                </a:moveTo>
                <a:cubicBezTo>
                  <a:pt x="10612" y="15286"/>
                  <a:pt x="10631" y="15219"/>
                  <a:pt x="10652" y="15151"/>
                </a:cubicBezTo>
                <a:cubicBezTo>
                  <a:pt x="10701" y="15344"/>
                  <a:pt x="10749" y="15537"/>
                  <a:pt x="10797" y="15727"/>
                </a:cubicBezTo>
                <a:cubicBezTo>
                  <a:pt x="10730" y="15602"/>
                  <a:pt x="10662" y="15477"/>
                  <a:pt x="10592" y="15353"/>
                </a:cubicBezTo>
                <a:close/>
                <a:moveTo>
                  <a:pt x="10457" y="17223"/>
                </a:moveTo>
                <a:cubicBezTo>
                  <a:pt x="10372" y="17624"/>
                  <a:pt x="10293" y="18052"/>
                  <a:pt x="10225" y="18503"/>
                </a:cubicBezTo>
                <a:cubicBezTo>
                  <a:pt x="10168" y="18402"/>
                  <a:pt x="10110" y="18302"/>
                  <a:pt x="10053" y="18204"/>
                </a:cubicBezTo>
                <a:cubicBezTo>
                  <a:pt x="10089" y="17743"/>
                  <a:pt x="10156" y="17235"/>
                  <a:pt x="10267" y="16680"/>
                </a:cubicBezTo>
                <a:cubicBezTo>
                  <a:pt x="10336" y="16867"/>
                  <a:pt x="10399" y="17048"/>
                  <a:pt x="10457" y="17223"/>
                </a:cubicBezTo>
                <a:close/>
                <a:moveTo>
                  <a:pt x="10989" y="19856"/>
                </a:moveTo>
                <a:cubicBezTo>
                  <a:pt x="10991" y="19850"/>
                  <a:pt x="10992" y="19844"/>
                  <a:pt x="10994" y="19838"/>
                </a:cubicBezTo>
                <a:cubicBezTo>
                  <a:pt x="10994" y="19847"/>
                  <a:pt x="10995" y="19856"/>
                  <a:pt x="10995" y="19864"/>
                </a:cubicBezTo>
                <a:cubicBezTo>
                  <a:pt x="10993" y="19862"/>
                  <a:pt x="10991" y="19858"/>
                  <a:pt x="10989" y="19856"/>
                </a:cubicBezTo>
                <a:close/>
                <a:moveTo>
                  <a:pt x="10864" y="18802"/>
                </a:moveTo>
                <a:cubicBezTo>
                  <a:pt x="10800" y="18992"/>
                  <a:pt x="10739" y="19174"/>
                  <a:pt x="10681" y="19349"/>
                </a:cubicBezTo>
                <a:cubicBezTo>
                  <a:pt x="10664" y="19314"/>
                  <a:pt x="10646" y="19280"/>
                  <a:pt x="10628" y="19246"/>
                </a:cubicBezTo>
                <a:cubicBezTo>
                  <a:pt x="10630" y="18880"/>
                  <a:pt x="10647" y="18468"/>
                  <a:pt x="10688" y="18011"/>
                </a:cubicBezTo>
                <a:cubicBezTo>
                  <a:pt x="10761" y="18293"/>
                  <a:pt x="10819" y="18557"/>
                  <a:pt x="10864" y="18802"/>
                </a:cubicBezTo>
                <a:close/>
                <a:moveTo>
                  <a:pt x="7996" y="18496"/>
                </a:moveTo>
                <a:cubicBezTo>
                  <a:pt x="8059" y="18547"/>
                  <a:pt x="8120" y="18598"/>
                  <a:pt x="8180" y="18649"/>
                </a:cubicBezTo>
                <a:cubicBezTo>
                  <a:pt x="8131" y="19021"/>
                  <a:pt x="8084" y="19375"/>
                  <a:pt x="8041" y="19702"/>
                </a:cubicBezTo>
                <a:cubicBezTo>
                  <a:pt x="8023" y="19330"/>
                  <a:pt x="8009" y="18926"/>
                  <a:pt x="7996" y="18496"/>
                </a:cubicBezTo>
                <a:close/>
                <a:moveTo>
                  <a:pt x="7160" y="17893"/>
                </a:moveTo>
                <a:cubicBezTo>
                  <a:pt x="7198" y="17916"/>
                  <a:pt x="7235" y="17940"/>
                  <a:pt x="7271" y="17965"/>
                </a:cubicBezTo>
                <a:cubicBezTo>
                  <a:pt x="7270" y="18098"/>
                  <a:pt x="7270" y="18228"/>
                  <a:pt x="7269" y="18355"/>
                </a:cubicBezTo>
                <a:cubicBezTo>
                  <a:pt x="7233" y="18203"/>
                  <a:pt x="7196" y="18048"/>
                  <a:pt x="7160" y="17893"/>
                </a:cubicBezTo>
                <a:close/>
                <a:moveTo>
                  <a:pt x="17267" y="19517"/>
                </a:moveTo>
                <a:cubicBezTo>
                  <a:pt x="18042" y="17088"/>
                  <a:pt x="19544" y="13111"/>
                  <a:pt x="21600" y="11076"/>
                </a:cubicBezTo>
                <a:cubicBezTo>
                  <a:pt x="21600" y="11076"/>
                  <a:pt x="19193" y="12755"/>
                  <a:pt x="17503" y="17014"/>
                </a:cubicBezTo>
                <a:cubicBezTo>
                  <a:pt x="17273" y="17593"/>
                  <a:pt x="17064" y="18124"/>
                  <a:pt x="16877" y="18604"/>
                </a:cubicBezTo>
                <a:cubicBezTo>
                  <a:pt x="16846" y="16876"/>
                  <a:pt x="17126" y="14234"/>
                  <a:pt x="18451" y="10798"/>
                </a:cubicBezTo>
                <a:cubicBezTo>
                  <a:pt x="18451" y="10798"/>
                  <a:pt x="16536" y="14071"/>
                  <a:pt x="16018" y="19105"/>
                </a:cubicBezTo>
                <a:cubicBezTo>
                  <a:pt x="15758" y="16803"/>
                  <a:pt x="16209" y="12716"/>
                  <a:pt x="20146" y="6762"/>
                </a:cubicBezTo>
                <a:cubicBezTo>
                  <a:pt x="20146" y="6762"/>
                  <a:pt x="17201" y="10346"/>
                  <a:pt x="15777" y="14925"/>
                </a:cubicBezTo>
                <a:cubicBezTo>
                  <a:pt x="15952" y="13194"/>
                  <a:pt x="16089" y="11821"/>
                  <a:pt x="16089" y="11821"/>
                </a:cubicBezTo>
                <a:cubicBezTo>
                  <a:pt x="15735" y="12528"/>
                  <a:pt x="15426" y="13557"/>
                  <a:pt x="15163" y="14679"/>
                </a:cubicBezTo>
                <a:cubicBezTo>
                  <a:pt x="15700" y="10497"/>
                  <a:pt x="16544" y="5332"/>
                  <a:pt x="16544" y="5332"/>
                </a:cubicBezTo>
                <a:cubicBezTo>
                  <a:pt x="15346" y="8786"/>
                  <a:pt x="14416" y="13327"/>
                  <a:pt x="13839" y="16580"/>
                </a:cubicBezTo>
                <a:cubicBezTo>
                  <a:pt x="13963" y="13953"/>
                  <a:pt x="14177" y="11469"/>
                  <a:pt x="14177" y="11469"/>
                </a:cubicBezTo>
                <a:cubicBezTo>
                  <a:pt x="13735" y="14041"/>
                  <a:pt x="13294" y="16832"/>
                  <a:pt x="12981" y="18860"/>
                </a:cubicBezTo>
                <a:cubicBezTo>
                  <a:pt x="12920" y="17749"/>
                  <a:pt x="12881" y="16413"/>
                  <a:pt x="12859" y="14971"/>
                </a:cubicBezTo>
                <a:cubicBezTo>
                  <a:pt x="13141" y="14458"/>
                  <a:pt x="13444" y="13995"/>
                  <a:pt x="13769" y="13617"/>
                </a:cubicBezTo>
                <a:cubicBezTo>
                  <a:pt x="13769" y="13617"/>
                  <a:pt x="13382" y="13935"/>
                  <a:pt x="12855" y="14654"/>
                </a:cubicBezTo>
                <a:cubicBezTo>
                  <a:pt x="12769" y="8261"/>
                  <a:pt x="12993" y="0"/>
                  <a:pt x="12993" y="0"/>
                </a:cubicBezTo>
                <a:cubicBezTo>
                  <a:pt x="12399" y="3393"/>
                  <a:pt x="12089" y="7778"/>
                  <a:pt x="11940" y="11661"/>
                </a:cubicBezTo>
                <a:cubicBezTo>
                  <a:pt x="11639" y="12203"/>
                  <a:pt x="11291" y="12880"/>
                  <a:pt x="10951" y="13655"/>
                </a:cubicBezTo>
                <a:cubicBezTo>
                  <a:pt x="10750" y="12769"/>
                  <a:pt x="10461" y="11894"/>
                  <a:pt x="10145" y="11085"/>
                </a:cubicBezTo>
                <a:cubicBezTo>
                  <a:pt x="10299" y="9918"/>
                  <a:pt x="10409" y="9125"/>
                  <a:pt x="10409" y="9125"/>
                </a:cubicBezTo>
                <a:cubicBezTo>
                  <a:pt x="10262" y="9623"/>
                  <a:pt x="10121" y="10149"/>
                  <a:pt x="9987" y="10693"/>
                </a:cubicBezTo>
                <a:cubicBezTo>
                  <a:pt x="9138" y="8631"/>
                  <a:pt x="8167" y="7092"/>
                  <a:pt x="8167" y="7092"/>
                </a:cubicBezTo>
                <a:cubicBezTo>
                  <a:pt x="8661" y="8167"/>
                  <a:pt x="9212" y="9875"/>
                  <a:pt x="9741" y="11738"/>
                </a:cubicBezTo>
                <a:cubicBezTo>
                  <a:pt x="9618" y="12285"/>
                  <a:pt x="9502" y="12841"/>
                  <a:pt x="9392" y="13395"/>
                </a:cubicBezTo>
                <a:cubicBezTo>
                  <a:pt x="8932" y="12707"/>
                  <a:pt x="8448" y="12043"/>
                  <a:pt x="7954" y="11407"/>
                </a:cubicBezTo>
                <a:cubicBezTo>
                  <a:pt x="7980" y="7932"/>
                  <a:pt x="8048" y="4956"/>
                  <a:pt x="8048" y="4956"/>
                </a:cubicBezTo>
                <a:cubicBezTo>
                  <a:pt x="7790" y="6690"/>
                  <a:pt x="7613" y="8755"/>
                  <a:pt x="7493" y="10826"/>
                </a:cubicBezTo>
                <a:cubicBezTo>
                  <a:pt x="4304" y="6878"/>
                  <a:pt x="883" y="4175"/>
                  <a:pt x="883" y="4175"/>
                </a:cubicBezTo>
                <a:cubicBezTo>
                  <a:pt x="3852" y="6947"/>
                  <a:pt x="5960" y="9403"/>
                  <a:pt x="7455" y="11527"/>
                </a:cubicBezTo>
                <a:cubicBezTo>
                  <a:pt x="7393" y="12729"/>
                  <a:pt x="7350" y="13921"/>
                  <a:pt x="7320" y="15038"/>
                </a:cubicBezTo>
                <a:cubicBezTo>
                  <a:pt x="6943" y="14587"/>
                  <a:pt x="6571" y="14169"/>
                  <a:pt x="6207" y="13781"/>
                </a:cubicBezTo>
                <a:cubicBezTo>
                  <a:pt x="5613" y="11942"/>
                  <a:pt x="4841" y="10502"/>
                  <a:pt x="4841" y="10502"/>
                </a:cubicBezTo>
                <a:cubicBezTo>
                  <a:pt x="5098" y="11161"/>
                  <a:pt x="5379" y="12124"/>
                  <a:pt x="5657" y="13211"/>
                </a:cubicBezTo>
                <a:cubicBezTo>
                  <a:pt x="3970" y="11512"/>
                  <a:pt x="2510" y="10481"/>
                  <a:pt x="1663" y="9953"/>
                </a:cubicBezTo>
                <a:cubicBezTo>
                  <a:pt x="690" y="8862"/>
                  <a:pt x="0" y="8221"/>
                  <a:pt x="0" y="8221"/>
                </a:cubicBezTo>
                <a:cubicBezTo>
                  <a:pt x="480" y="8747"/>
                  <a:pt x="925" y="9260"/>
                  <a:pt x="1340" y="9757"/>
                </a:cubicBezTo>
                <a:cubicBezTo>
                  <a:pt x="1047" y="9586"/>
                  <a:pt x="883" y="9507"/>
                  <a:pt x="883" y="9507"/>
                </a:cubicBezTo>
                <a:cubicBezTo>
                  <a:pt x="1083" y="9640"/>
                  <a:pt x="1283" y="9781"/>
                  <a:pt x="1483" y="9931"/>
                </a:cubicBezTo>
                <a:cubicBezTo>
                  <a:pt x="5856" y="15237"/>
                  <a:pt x="6637" y="18839"/>
                  <a:pt x="6721" y="20488"/>
                </a:cubicBezTo>
                <a:cubicBezTo>
                  <a:pt x="6681" y="20423"/>
                  <a:pt x="6641" y="20356"/>
                  <a:pt x="6598" y="20288"/>
                </a:cubicBezTo>
                <a:cubicBezTo>
                  <a:pt x="5580" y="17869"/>
                  <a:pt x="4357" y="16402"/>
                  <a:pt x="4357" y="16402"/>
                </a:cubicBezTo>
                <a:cubicBezTo>
                  <a:pt x="4948" y="17326"/>
                  <a:pt x="5383" y="18154"/>
                  <a:pt x="5703" y="18873"/>
                </a:cubicBezTo>
                <a:cubicBezTo>
                  <a:pt x="5442" y="18467"/>
                  <a:pt x="5154" y="18024"/>
                  <a:pt x="4841" y="17542"/>
                </a:cubicBezTo>
                <a:cubicBezTo>
                  <a:pt x="2360" y="13727"/>
                  <a:pt x="0" y="12390"/>
                  <a:pt x="0" y="12390"/>
                </a:cubicBezTo>
                <a:cubicBezTo>
                  <a:pt x="2178" y="14094"/>
                  <a:pt x="4435" y="17665"/>
                  <a:pt x="5699" y="19858"/>
                </a:cubicBezTo>
                <a:cubicBezTo>
                  <a:pt x="4577" y="18847"/>
                  <a:pt x="3510" y="18526"/>
                  <a:pt x="3510" y="18526"/>
                </a:cubicBezTo>
                <a:cubicBezTo>
                  <a:pt x="5044" y="19336"/>
                  <a:pt x="6008" y="20960"/>
                  <a:pt x="6342" y="21600"/>
                </a:cubicBezTo>
                <a:lnTo>
                  <a:pt x="9461" y="21600"/>
                </a:lnTo>
                <a:cubicBezTo>
                  <a:pt x="9465" y="21559"/>
                  <a:pt x="9469" y="21515"/>
                  <a:pt x="9473" y="21469"/>
                </a:cubicBezTo>
                <a:cubicBezTo>
                  <a:pt x="9478" y="21513"/>
                  <a:pt x="9483" y="21556"/>
                  <a:pt x="9489" y="21600"/>
                </a:cubicBezTo>
                <a:lnTo>
                  <a:pt x="12372" y="21600"/>
                </a:lnTo>
                <a:cubicBezTo>
                  <a:pt x="12400" y="21570"/>
                  <a:pt x="12427" y="21539"/>
                  <a:pt x="12452" y="21508"/>
                </a:cubicBezTo>
                <a:cubicBezTo>
                  <a:pt x="12488" y="21541"/>
                  <a:pt x="12524" y="21572"/>
                  <a:pt x="12558" y="21600"/>
                </a:cubicBezTo>
                <a:lnTo>
                  <a:pt x="15081" y="21600"/>
                </a:lnTo>
                <a:cubicBezTo>
                  <a:pt x="15083" y="21585"/>
                  <a:pt x="15085" y="21570"/>
                  <a:pt x="15087" y="21554"/>
                </a:cubicBezTo>
                <a:cubicBezTo>
                  <a:pt x="15100" y="21442"/>
                  <a:pt x="15117" y="21300"/>
                  <a:pt x="15135" y="21135"/>
                </a:cubicBezTo>
                <a:cubicBezTo>
                  <a:pt x="15148" y="21231"/>
                  <a:pt x="15162" y="21327"/>
                  <a:pt x="15178" y="21422"/>
                </a:cubicBezTo>
                <a:cubicBezTo>
                  <a:pt x="15178" y="21422"/>
                  <a:pt x="15242" y="21501"/>
                  <a:pt x="15344" y="21600"/>
                </a:cubicBezTo>
                <a:lnTo>
                  <a:pt x="17043" y="21600"/>
                </a:lnTo>
                <a:cubicBezTo>
                  <a:pt x="17146" y="21130"/>
                  <a:pt x="17696" y="19016"/>
                  <a:pt x="19467" y="17864"/>
                </a:cubicBezTo>
                <a:cubicBezTo>
                  <a:pt x="19467" y="17864"/>
                  <a:pt x="18280" y="18330"/>
                  <a:pt x="17267" y="19517"/>
                </a:cubicBezTo>
                <a:close/>
              </a:path>
            </a:pathLst>
          </a:custGeom>
          <a:gradFill>
            <a:gsLst>
              <a:gs pos="60000">
                <a:schemeClr val="accent3"/>
              </a:gs>
              <a:gs pos="100000">
                <a:srgbClr val="4B651D"/>
              </a:gs>
            </a:gsLst>
            <a:lin ang="464826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959" name="Freeform 79"/>
          <p:cNvSpPr/>
          <p:nvPr/>
        </p:nvSpPr>
        <p:spPr>
          <a:xfrm rot="20924423">
            <a:off x="4737589" y="5710349"/>
            <a:ext cx="2404892" cy="15032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91" y="19838"/>
                </a:moveTo>
                <a:cubicBezTo>
                  <a:pt x="17290" y="19844"/>
                  <a:pt x="17290" y="19850"/>
                  <a:pt x="17289" y="19856"/>
                </a:cubicBezTo>
                <a:cubicBezTo>
                  <a:pt x="17290" y="19858"/>
                  <a:pt x="17291" y="19862"/>
                  <a:pt x="17291" y="19864"/>
                </a:cubicBezTo>
                <a:cubicBezTo>
                  <a:pt x="17291" y="19856"/>
                  <a:pt x="17291" y="19847"/>
                  <a:pt x="17291" y="19838"/>
                </a:cubicBezTo>
                <a:close/>
                <a:moveTo>
                  <a:pt x="12988" y="19838"/>
                </a:moveTo>
                <a:cubicBezTo>
                  <a:pt x="12987" y="19844"/>
                  <a:pt x="12987" y="19850"/>
                  <a:pt x="12986" y="19856"/>
                </a:cubicBezTo>
                <a:cubicBezTo>
                  <a:pt x="12987" y="19858"/>
                  <a:pt x="12988" y="19862"/>
                  <a:pt x="12988" y="19864"/>
                </a:cubicBezTo>
                <a:cubicBezTo>
                  <a:pt x="12988" y="19856"/>
                  <a:pt x="12988" y="19847"/>
                  <a:pt x="12988" y="19838"/>
                </a:cubicBezTo>
                <a:close/>
                <a:moveTo>
                  <a:pt x="8770" y="19838"/>
                </a:moveTo>
                <a:cubicBezTo>
                  <a:pt x="8769" y="19844"/>
                  <a:pt x="8768" y="19850"/>
                  <a:pt x="8768" y="19856"/>
                </a:cubicBezTo>
                <a:cubicBezTo>
                  <a:pt x="8768" y="19858"/>
                  <a:pt x="8769" y="19862"/>
                  <a:pt x="8770" y="19864"/>
                </a:cubicBezTo>
                <a:cubicBezTo>
                  <a:pt x="8770" y="19856"/>
                  <a:pt x="8770" y="19847"/>
                  <a:pt x="8770" y="19838"/>
                </a:cubicBezTo>
                <a:close/>
                <a:moveTo>
                  <a:pt x="4467" y="19838"/>
                </a:moveTo>
                <a:cubicBezTo>
                  <a:pt x="4466" y="19844"/>
                  <a:pt x="4465" y="19850"/>
                  <a:pt x="4465" y="19856"/>
                </a:cubicBezTo>
                <a:cubicBezTo>
                  <a:pt x="4465" y="19858"/>
                  <a:pt x="4466" y="19862"/>
                  <a:pt x="4467" y="19864"/>
                </a:cubicBezTo>
                <a:cubicBezTo>
                  <a:pt x="4467" y="19856"/>
                  <a:pt x="4467" y="19847"/>
                  <a:pt x="4467" y="19838"/>
                </a:cubicBezTo>
                <a:close/>
                <a:moveTo>
                  <a:pt x="11843" y="18684"/>
                </a:moveTo>
                <a:lnTo>
                  <a:pt x="11775" y="18835"/>
                </a:lnTo>
                <a:lnTo>
                  <a:pt x="11788" y="19702"/>
                </a:lnTo>
                <a:close/>
                <a:moveTo>
                  <a:pt x="10800" y="18681"/>
                </a:moveTo>
                <a:lnTo>
                  <a:pt x="10801" y="18732"/>
                </a:lnTo>
                <a:lnTo>
                  <a:pt x="10827" y="18828"/>
                </a:lnTo>
                <a:lnTo>
                  <a:pt x="10827" y="18817"/>
                </a:lnTo>
                <a:close/>
                <a:moveTo>
                  <a:pt x="16111" y="18574"/>
                </a:moveTo>
                <a:lnTo>
                  <a:pt x="16075" y="18653"/>
                </a:lnTo>
                <a:lnTo>
                  <a:pt x="16091" y="19702"/>
                </a:lnTo>
                <a:cubicBezTo>
                  <a:pt x="16109" y="19375"/>
                  <a:pt x="16128" y="19021"/>
                  <a:pt x="16148" y="18649"/>
                </a:cubicBezTo>
                <a:close/>
                <a:moveTo>
                  <a:pt x="7590" y="18574"/>
                </a:moveTo>
                <a:lnTo>
                  <a:pt x="7554" y="18653"/>
                </a:lnTo>
                <a:lnTo>
                  <a:pt x="7570" y="19702"/>
                </a:lnTo>
                <a:cubicBezTo>
                  <a:pt x="7587" y="19375"/>
                  <a:pt x="7606" y="19021"/>
                  <a:pt x="7626" y="18649"/>
                </a:cubicBezTo>
                <a:close/>
                <a:moveTo>
                  <a:pt x="11770" y="18496"/>
                </a:moveTo>
                <a:lnTo>
                  <a:pt x="11770" y="18511"/>
                </a:lnTo>
                <a:lnTo>
                  <a:pt x="11774" y="18504"/>
                </a:lnTo>
                <a:close/>
                <a:moveTo>
                  <a:pt x="3249" y="18496"/>
                </a:moveTo>
                <a:cubicBezTo>
                  <a:pt x="3254" y="18926"/>
                  <a:pt x="3260" y="19330"/>
                  <a:pt x="3267" y="19702"/>
                </a:cubicBezTo>
                <a:cubicBezTo>
                  <a:pt x="3284" y="19375"/>
                  <a:pt x="3303" y="19021"/>
                  <a:pt x="3323" y="18649"/>
                </a:cubicBezTo>
                <a:cubicBezTo>
                  <a:pt x="3299" y="18598"/>
                  <a:pt x="3274" y="18547"/>
                  <a:pt x="3249" y="18496"/>
                </a:cubicBezTo>
                <a:close/>
                <a:moveTo>
                  <a:pt x="15383" y="18238"/>
                </a:moveTo>
                <a:lnTo>
                  <a:pt x="15378" y="18604"/>
                </a:lnTo>
                <a:lnTo>
                  <a:pt x="15405" y="18434"/>
                </a:lnTo>
                <a:close/>
                <a:moveTo>
                  <a:pt x="6861" y="18238"/>
                </a:moveTo>
                <a:lnTo>
                  <a:pt x="6857" y="18604"/>
                </a:lnTo>
                <a:lnTo>
                  <a:pt x="6884" y="18434"/>
                </a:lnTo>
                <a:close/>
                <a:moveTo>
                  <a:pt x="6485" y="18199"/>
                </a:moveTo>
                <a:lnTo>
                  <a:pt x="6489" y="18377"/>
                </a:lnTo>
                <a:lnTo>
                  <a:pt x="6539" y="18564"/>
                </a:lnTo>
                <a:lnTo>
                  <a:pt x="6543" y="18489"/>
                </a:lnTo>
                <a:close/>
                <a:moveTo>
                  <a:pt x="15006" y="18199"/>
                </a:moveTo>
                <a:lnTo>
                  <a:pt x="15011" y="18377"/>
                </a:lnTo>
                <a:lnTo>
                  <a:pt x="15060" y="18564"/>
                </a:lnTo>
                <a:lnTo>
                  <a:pt x="15064" y="18489"/>
                </a:lnTo>
                <a:close/>
                <a:moveTo>
                  <a:pt x="17167" y="18011"/>
                </a:moveTo>
                <a:cubicBezTo>
                  <a:pt x="17150" y="18468"/>
                  <a:pt x="17143" y="18880"/>
                  <a:pt x="17142" y="19246"/>
                </a:cubicBezTo>
                <a:cubicBezTo>
                  <a:pt x="17150" y="19280"/>
                  <a:pt x="17157" y="19314"/>
                  <a:pt x="17164" y="19349"/>
                </a:cubicBezTo>
                <a:cubicBezTo>
                  <a:pt x="17187" y="19174"/>
                  <a:pt x="17212" y="18992"/>
                  <a:pt x="17238" y="18802"/>
                </a:cubicBezTo>
                <a:cubicBezTo>
                  <a:pt x="17220" y="18557"/>
                  <a:pt x="17196" y="18293"/>
                  <a:pt x="17167" y="18011"/>
                </a:cubicBezTo>
                <a:close/>
                <a:moveTo>
                  <a:pt x="12864" y="18011"/>
                </a:moveTo>
                <a:cubicBezTo>
                  <a:pt x="12847" y="18468"/>
                  <a:pt x="12840" y="18880"/>
                  <a:pt x="12839" y="19246"/>
                </a:cubicBezTo>
                <a:cubicBezTo>
                  <a:pt x="12847" y="19280"/>
                  <a:pt x="12854" y="19314"/>
                  <a:pt x="12861" y="19349"/>
                </a:cubicBezTo>
                <a:cubicBezTo>
                  <a:pt x="12884" y="19174"/>
                  <a:pt x="12909" y="18992"/>
                  <a:pt x="12935" y="18802"/>
                </a:cubicBezTo>
                <a:cubicBezTo>
                  <a:pt x="12917" y="18557"/>
                  <a:pt x="12893" y="18293"/>
                  <a:pt x="12864" y="18011"/>
                </a:cubicBezTo>
                <a:close/>
                <a:moveTo>
                  <a:pt x="8645" y="18011"/>
                </a:moveTo>
                <a:cubicBezTo>
                  <a:pt x="8629" y="18468"/>
                  <a:pt x="8622" y="18880"/>
                  <a:pt x="8621" y="19246"/>
                </a:cubicBezTo>
                <a:cubicBezTo>
                  <a:pt x="8628" y="19280"/>
                  <a:pt x="8635" y="19314"/>
                  <a:pt x="8642" y="19349"/>
                </a:cubicBezTo>
                <a:cubicBezTo>
                  <a:pt x="8666" y="19174"/>
                  <a:pt x="8691" y="18992"/>
                  <a:pt x="8717" y="18802"/>
                </a:cubicBezTo>
                <a:cubicBezTo>
                  <a:pt x="8698" y="18557"/>
                  <a:pt x="8675" y="18293"/>
                  <a:pt x="8645" y="18011"/>
                </a:cubicBezTo>
                <a:close/>
                <a:moveTo>
                  <a:pt x="4342" y="18011"/>
                </a:moveTo>
                <a:cubicBezTo>
                  <a:pt x="4326" y="18468"/>
                  <a:pt x="4319" y="18880"/>
                  <a:pt x="4318" y="19246"/>
                </a:cubicBezTo>
                <a:cubicBezTo>
                  <a:pt x="4325" y="19280"/>
                  <a:pt x="4333" y="19314"/>
                  <a:pt x="4339" y="19349"/>
                </a:cubicBezTo>
                <a:cubicBezTo>
                  <a:pt x="4363" y="19174"/>
                  <a:pt x="4388" y="18992"/>
                  <a:pt x="4414" y="18802"/>
                </a:cubicBezTo>
                <a:cubicBezTo>
                  <a:pt x="4396" y="18557"/>
                  <a:pt x="4372" y="18293"/>
                  <a:pt x="4342" y="18011"/>
                </a:cubicBezTo>
                <a:close/>
                <a:moveTo>
                  <a:pt x="7236" y="17932"/>
                </a:moveTo>
                <a:lnTo>
                  <a:pt x="7224" y="18017"/>
                </a:lnTo>
                <a:lnTo>
                  <a:pt x="7256" y="18355"/>
                </a:lnTo>
                <a:cubicBezTo>
                  <a:pt x="7257" y="18228"/>
                  <a:pt x="7257" y="18098"/>
                  <a:pt x="7257" y="17965"/>
                </a:cubicBezTo>
                <a:close/>
                <a:moveTo>
                  <a:pt x="15758" y="17932"/>
                </a:moveTo>
                <a:lnTo>
                  <a:pt x="15745" y="18017"/>
                </a:lnTo>
                <a:lnTo>
                  <a:pt x="15778" y="18355"/>
                </a:lnTo>
                <a:cubicBezTo>
                  <a:pt x="15778" y="18228"/>
                  <a:pt x="15778" y="18098"/>
                  <a:pt x="15778" y="17965"/>
                </a:cubicBezTo>
                <a:close/>
                <a:moveTo>
                  <a:pt x="2909" y="17893"/>
                </a:moveTo>
                <a:cubicBezTo>
                  <a:pt x="2924" y="18048"/>
                  <a:pt x="2939" y="18203"/>
                  <a:pt x="2953" y="18355"/>
                </a:cubicBezTo>
                <a:cubicBezTo>
                  <a:pt x="2954" y="18228"/>
                  <a:pt x="2954" y="18098"/>
                  <a:pt x="2954" y="17965"/>
                </a:cubicBezTo>
                <a:cubicBezTo>
                  <a:pt x="2939" y="17940"/>
                  <a:pt x="2924" y="17916"/>
                  <a:pt x="2909" y="17893"/>
                </a:cubicBezTo>
                <a:close/>
                <a:moveTo>
                  <a:pt x="16324" y="17842"/>
                </a:moveTo>
                <a:cubicBezTo>
                  <a:pt x="16324" y="17868"/>
                  <a:pt x="16323" y="17894"/>
                  <a:pt x="16323" y="17920"/>
                </a:cubicBezTo>
                <a:cubicBezTo>
                  <a:pt x="16324" y="17898"/>
                  <a:pt x="16326" y="17875"/>
                  <a:pt x="16327" y="17852"/>
                </a:cubicBezTo>
                <a:cubicBezTo>
                  <a:pt x="16326" y="17849"/>
                  <a:pt x="16325" y="17845"/>
                  <a:pt x="16324" y="17842"/>
                </a:cubicBezTo>
                <a:close/>
                <a:moveTo>
                  <a:pt x="12021" y="17842"/>
                </a:moveTo>
                <a:cubicBezTo>
                  <a:pt x="12021" y="17868"/>
                  <a:pt x="12020" y="17894"/>
                  <a:pt x="12020" y="17920"/>
                </a:cubicBezTo>
                <a:cubicBezTo>
                  <a:pt x="12021" y="17898"/>
                  <a:pt x="12023" y="17875"/>
                  <a:pt x="12024" y="17852"/>
                </a:cubicBezTo>
                <a:cubicBezTo>
                  <a:pt x="12023" y="17849"/>
                  <a:pt x="12022" y="17845"/>
                  <a:pt x="12021" y="17842"/>
                </a:cubicBezTo>
                <a:close/>
                <a:moveTo>
                  <a:pt x="7803" y="17842"/>
                </a:moveTo>
                <a:cubicBezTo>
                  <a:pt x="7802" y="17868"/>
                  <a:pt x="7802" y="17894"/>
                  <a:pt x="7801" y="17920"/>
                </a:cubicBezTo>
                <a:cubicBezTo>
                  <a:pt x="7803" y="17898"/>
                  <a:pt x="7804" y="17875"/>
                  <a:pt x="7805" y="17852"/>
                </a:cubicBezTo>
                <a:cubicBezTo>
                  <a:pt x="7805" y="17849"/>
                  <a:pt x="7804" y="17845"/>
                  <a:pt x="7803" y="17842"/>
                </a:cubicBezTo>
                <a:close/>
                <a:moveTo>
                  <a:pt x="3500" y="17842"/>
                </a:moveTo>
                <a:cubicBezTo>
                  <a:pt x="3499" y="17868"/>
                  <a:pt x="3499" y="17894"/>
                  <a:pt x="3498" y="17920"/>
                </a:cubicBezTo>
                <a:cubicBezTo>
                  <a:pt x="3500" y="17898"/>
                  <a:pt x="3501" y="17875"/>
                  <a:pt x="3503" y="17852"/>
                </a:cubicBezTo>
                <a:cubicBezTo>
                  <a:pt x="3502" y="17849"/>
                  <a:pt x="3501" y="17845"/>
                  <a:pt x="3500" y="17842"/>
                </a:cubicBezTo>
                <a:close/>
                <a:moveTo>
                  <a:pt x="11182" y="17076"/>
                </a:moveTo>
                <a:lnTo>
                  <a:pt x="11179" y="17139"/>
                </a:lnTo>
                <a:lnTo>
                  <a:pt x="11178" y="17159"/>
                </a:lnTo>
                <a:lnTo>
                  <a:pt x="11198" y="17253"/>
                </a:lnTo>
                <a:close/>
                <a:moveTo>
                  <a:pt x="16060" y="16942"/>
                </a:moveTo>
                <a:cubicBezTo>
                  <a:pt x="16062" y="17345"/>
                  <a:pt x="16065" y="17736"/>
                  <a:pt x="16069" y="18110"/>
                </a:cubicBezTo>
                <a:lnTo>
                  <a:pt x="16153" y="18224"/>
                </a:lnTo>
                <a:lnTo>
                  <a:pt x="16172" y="18198"/>
                </a:lnTo>
                <a:lnTo>
                  <a:pt x="16213" y="17459"/>
                </a:lnTo>
                <a:cubicBezTo>
                  <a:pt x="16163" y="17289"/>
                  <a:pt x="16112" y="17117"/>
                  <a:pt x="16060" y="16942"/>
                </a:cubicBezTo>
                <a:close/>
                <a:moveTo>
                  <a:pt x="11757" y="16942"/>
                </a:moveTo>
                <a:cubicBezTo>
                  <a:pt x="11760" y="17345"/>
                  <a:pt x="11762" y="17736"/>
                  <a:pt x="11766" y="18110"/>
                </a:cubicBezTo>
                <a:cubicBezTo>
                  <a:pt x="11799" y="18154"/>
                  <a:pt x="11833" y="18199"/>
                  <a:pt x="11867" y="18247"/>
                </a:cubicBezTo>
                <a:cubicBezTo>
                  <a:pt x="11881" y="17991"/>
                  <a:pt x="11895" y="17727"/>
                  <a:pt x="11910" y="17459"/>
                </a:cubicBezTo>
                <a:cubicBezTo>
                  <a:pt x="11860" y="17289"/>
                  <a:pt x="11809" y="17117"/>
                  <a:pt x="11757" y="16942"/>
                </a:cubicBezTo>
                <a:close/>
                <a:moveTo>
                  <a:pt x="7539" y="16942"/>
                </a:moveTo>
                <a:cubicBezTo>
                  <a:pt x="7541" y="17345"/>
                  <a:pt x="7544" y="17736"/>
                  <a:pt x="7547" y="18110"/>
                </a:cubicBezTo>
                <a:lnTo>
                  <a:pt x="7632" y="18224"/>
                </a:lnTo>
                <a:lnTo>
                  <a:pt x="7651" y="18198"/>
                </a:lnTo>
                <a:lnTo>
                  <a:pt x="7691" y="17459"/>
                </a:lnTo>
                <a:cubicBezTo>
                  <a:pt x="7642" y="17289"/>
                  <a:pt x="7591" y="17117"/>
                  <a:pt x="7539" y="16942"/>
                </a:cubicBezTo>
                <a:close/>
                <a:moveTo>
                  <a:pt x="3236" y="16942"/>
                </a:moveTo>
                <a:cubicBezTo>
                  <a:pt x="3238" y="17345"/>
                  <a:pt x="3241" y="17736"/>
                  <a:pt x="3245" y="18110"/>
                </a:cubicBezTo>
                <a:cubicBezTo>
                  <a:pt x="3277" y="18154"/>
                  <a:pt x="3311" y="18199"/>
                  <a:pt x="3345" y="18247"/>
                </a:cubicBezTo>
                <a:cubicBezTo>
                  <a:pt x="3359" y="17991"/>
                  <a:pt x="3374" y="17727"/>
                  <a:pt x="3388" y="17459"/>
                </a:cubicBezTo>
                <a:cubicBezTo>
                  <a:pt x="3339" y="17289"/>
                  <a:pt x="3288" y="17117"/>
                  <a:pt x="3236" y="16942"/>
                </a:cubicBezTo>
                <a:close/>
                <a:moveTo>
                  <a:pt x="16996" y="16680"/>
                </a:moveTo>
                <a:cubicBezTo>
                  <a:pt x="16951" y="17235"/>
                  <a:pt x="16923" y="17743"/>
                  <a:pt x="16909" y="18204"/>
                </a:cubicBezTo>
                <a:cubicBezTo>
                  <a:pt x="16932" y="18302"/>
                  <a:pt x="16955" y="18402"/>
                  <a:pt x="16979" y="18503"/>
                </a:cubicBezTo>
                <a:cubicBezTo>
                  <a:pt x="17006" y="18052"/>
                  <a:pt x="17038" y="17624"/>
                  <a:pt x="17073" y="17223"/>
                </a:cubicBezTo>
                <a:cubicBezTo>
                  <a:pt x="17049" y="17048"/>
                  <a:pt x="17024" y="16867"/>
                  <a:pt x="16996" y="16680"/>
                </a:cubicBezTo>
                <a:close/>
                <a:moveTo>
                  <a:pt x="12693" y="16680"/>
                </a:moveTo>
                <a:cubicBezTo>
                  <a:pt x="12648" y="17235"/>
                  <a:pt x="12620" y="17743"/>
                  <a:pt x="12606" y="18204"/>
                </a:cubicBezTo>
                <a:cubicBezTo>
                  <a:pt x="12629" y="18302"/>
                  <a:pt x="12653" y="18402"/>
                  <a:pt x="12676" y="18503"/>
                </a:cubicBezTo>
                <a:cubicBezTo>
                  <a:pt x="12703" y="18052"/>
                  <a:pt x="12735" y="17624"/>
                  <a:pt x="12770" y="17223"/>
                </a:cubicBezTo>
                <a:cubicBezTo>
                  <a:pt x="12746" y="17048"/>
                  <a:pt x="12721" y="16867"/>
                  <a:pt x="12693" y="16680"/>
                </a:cubicBezTo>
                <a:close/>
                <a:moveTo>
                  <a:pt x="8474" y="16680"/>
                </a:moveTo>
                <a:cubicBezTo>
                  <a:pt x="8429" y="17235"/>
                  <a:pt x="8402" y="17743"/>
                  <a:pt x="8387" y="18204"/>
                </a:cubicBezTo>
                <a:cubicBezTo>
                  <a:pt x="8410" y="18302"/>
                  <a:pt x="8434" y="18402"/>
                  <a:pt x="8457" y="18503"/>
                </a:cubicBezTo>
                <a:cubicBezTo>
                  <a:pt x="8485" y="18052"/>
                  <a:pt x="8517" y="17624"/>
                  <a:pt x="8551" y="17223"/>
                </a:cubicBezTo>
                <a:cubicBezTo>
                  <a:pt x="8528" y="17048"/>
                  <a:pt x="8502" y="16867"/>
                  <a:pt x="8474" y="16680"/>
                </a:cubicBezTo>
                <a:close/>
                <a:moveTo>
                  <a:pt x="4171" y="16680"/>
                </a:moveTo>
                <a:cubicBezTo>
                  <a:pt x="4126" y="17235"/>
                  <a:pt x="4099" y="17743"/>
                  <a:pt x="4084" y="18204"/>
                </a:cubicBezTo>
                <a:cubicBezTo>
                  <a:pt x="4107" y="18302"/>
                  <a:pt x="4131" y="18402"/>
                  <a:pt x="4154" y="18503"/>
                </a:cubicBezTo>
                <a:cubicBezTo>
                  <a:pt x="4182" y="18052"/>
                  <a:pt x="4214" y="17624"/>
                  <a:pt x="4248" y="17223"/>
                </a:cubicBezTo>
                <a:cubicBezTo>
                  <a:pt x="4225" y="17048"/>
                  <a:pt x="4199" y="16867"/>
                  <a:pt x="4171" y="16680"/>
                </a:cubicBezTo>
                <a:close/>
                <a:moveTo>
                  <a:pt x="10831" y="16528"/>
                </a:moveTo>
                <a:lnTo>
                  <a:pt x="10803" y="17043"/>
                </a:lnTo>
                <a:cubicBezTo>
                  <a:pt x="10790" y="17442"/>
                  <a:pt x="10785" y="17814"/>
                  <a:pt x="10787" y="18158"/>
                </a:cubicBezTo>
                <a:lnTo>
                  <a:pt x="10789" y="18242"/>
                </a:lnTo>
                <a:lnTo>
                  <a:pt x="10846" y="18489"/>
                </a:lnTo>
                <a:lnTo>
                  <a:pt x="10914" y="17303"/>
                </a:lnTo>
                <a:lnTo>
                  <a:pt x="10928" y="17141"/>
                </a:lnTo>
                <a:lnTo>
                  <a:pt x="10841" y="16581"/>
                </a:lnTo>
                <a:close/>
                <a:moveTo>
                  <a:pt x="6910" y="16487"/>
                </a:moveTo>
                <a:lnTo>
                  <a:pt x="6892" y="16836"/>
                </a:lnTo>
                <a:lnTo>
                  <a:pt x="6979" y="17253"/>
                </a:lnTo>
                <a:close/>
                <a:moveTo>
                  <a:pt x="15431" y="16487"/>
                </a:moveTo>
                <a:lnTo>
                  <a:pt x="15413" y="16836"/>
                </a:lnTo>
                <a:lnTo>
                  <a:pt x="15501" y="17253"/>
                </a:lnTo>
                <a:close/>
                <a:moveTo>
                  <a:pt x="16351" y="16437"/>
                </a:moveTo>
                <a:cubicBezTo>
                  <a:pt x="16349" y="16539"/>
                  <a:pt x="16346" y="16642"/>
                  <a:pt x="16344" y="16747"/>
                </a:cubicBezTo>
                <a:cubicBezTo>
                  <a:pt x="16359" y="16794"/>
                  <a:pt x="16374" y="16841"/>
                  <a:pt x="16388" y="16887"/>
                </a:cubicBezTo>
                <a:cubicBezTo>
                  <a:pt x="16393" y="16807"/>
                  <a:pt x="16398" y="16727"/>
                  <a:pt x="16404" y="16646"/>
                </a:cubicBezTo>
                <a:cubicBezTo>
                  <a:pt x="16387" y="16577"/>
                  <a:pt x="16369" y="16507"/>
                  <a:pt x="16351" y="16437"/>
                </a:cubicBezTo>
                <a:close/>
                <a:moveTo>
                  <a:pt x="12048" y="16437"/>
                </a:moveTo>
                <a:cubicBezTo>
                  <a:pt x="12046" y="16539"/>
                  <a:pt x="12043" y="16642"/>
                  <a:pt x="12041" y="16747"/>
                </a:cubicBezTo>
                <a:cubicBezTo>
                  <a:pt x="12056" y="16794"/>
                  <a:pt x="12071" y="16841"/>
                  <a:pt x="12085" y="16887"/>
                </a:cubicBezTo>
                <a:cubicBezTo>
                  <a:pt x="12090" y="16807"/>
                  <a:pt x="12096" y="16727"/>
                  <a:pt x="12101" y="16646"/>
                </a:cubicBezTo>
                <a:cubicBezTo>
                  <a:pt x="12084" y="16577"/>
                  <a:pt x="12066" y="16507"/>
                  <a:pt x="12048" y="16437"/>
                </a:cubicBezTo>
                <a:close/>
                <a:moveTo>
                  <a:pt x="7829" y="16437"/>
                </a:moveTo>
                <a:cubicBezTo>
                  <a:pt x="7827" y="16539"/>
                  <a:pt x="7825" y="16642"/>
                  <a:pt x="7823" y="16747"/>
                </a:cubicBezTo>
                <a:cubicBezTo>
                  <a:pt x="7838" y="16794"/>
                  <a:pt x="7852" y="16841"/>
                  <a:pt x="7866" y="16887"/>
                </a:cubicBezTo>
                <a:cubicBezTo>
                  <a:pt x="7872" y="16807"/>
                  <a:pt x="7877" y="16727"/>
                  <a:pt x="7882" y="16646"/>
                </a:cubicBezTo>
                <a:cubicBezTo>
                  <a:pt x="7865" y="16577"/>
                  <a:pt x="7847" y="16507"/>
                  <a:pt x="7829" y="16437"/>
                </a:cubicBezTo>
                <a:close/>
                <a:moveTo>
                  <a:pt x="3527" y="16437"/>
                </a:moveTo>
                <a:cubicBezTo>
                  <a:pt x="3524" y="16539"/>
                  <a:pt x="3522" y="16642"/>
                  <a:pt x="3520" y="16747"/>
                </a:cubicBezTo>
                <a:cubicBezTo>
                  <a:pt x="3535" y="16794"/>
                  <a:pt x="3549" y="16841"/>
                  <a:pt x="3563" y="16887"/>
                </a:cubicBezTo>
                <a:cubicBezTo>
                  <a:pt x="3569" y="16807"/>
                  <a:pt x="3574" y="16727"/>
                  <a:pt x="3579" y="16646"/>
                </a:cubicBezTo>
                <a:cubicBezTo>
                  <a:pt x="3562" y="16577"/>
                  <a:pt x="3544" y="16507"/>
                  <a:pt x="3527" y="16437"/>
                </a:cubicBezTo>
                <a:close/>
                <a:moveTo>
                  <a:pt x="9931" y="16351"/>
                </a:moveTo>
                <a:lnTo>
                  <a:pt x="9925" y="16580"/>
                </a:lnTo>
                <a:lnTo>
                  <a:pt x="9940" y="16385"/>
                </a:lnTo>
                <a:close/>
                <a:moveTo>
                  <a:pt x="6547" y="16187"/>
                </a:moveTo>
                <a:lnTo>
                  <a:pt x="6500" y="17043"/>
                </a:lnTo>
                <a:lnTo>
                  <a:pt x="6488" y="17893"/>
                </a:lnTo>
                <a:lnTo>
                  <a:pt x="6514" y="17995"/>
                </a:lnTo>
                <a:lnTo>
                  <a:pt x="6560" y="18195"/>
                </a:lnTo>
                <a:lnTo>
                  <a:pt x="6611" y="17303"/>
                </a:lnTo>
                <a:lnTo>
                  <a:pt x="6655" y="16790"/>
                </a:lnTo>
                <a:lnTo>
                  <a:pt x="6623" y="16581"/>
                </a:lnTo>
                <a:close/>
                <a:moveTo>
                  <a:pt x="15068" y="16187"/>
                </a:moveTo>
                <a:lnTo>
                  <a:pt x="15022" y="17043"/>
                </a:lnTo>
                <a:lnTo>
                  <a:pt x="15009" y="17893"/>
                </a:lnTo>
                <a:lnTo>
                  <a:pt x="15035" y="17995"/>
                </a:lnTo>
                <a:lnTo>
                  <a:pt x="15081" y="18195"/>
                </a:lnTo>
                <a:lnTo>
                  <a:pt x="15132" y="17303"/>
                </a:lnTo>
                <a:lnTo>
                  <a:pt x="15177" y="16790"/>
                </a:lnTo>
                <a:lnTo>
                  <a:pt x="15144" y="16581"/>
                </a:lnTo>
                <a:close/>
                <a:moveTo>
                  <a:pt x="14155" y="16066"/>
                </a:moveTo>
                <a:lnTo>
                  <a:pt x="14144" y="16580"/>
                </a:lnTo>
                <a:lnTo>
                  <a:pt x="14176" y="16142"/>
                </a:lnTo>
                <a:close/>
                <a:moveTo>
                  <a:pt x="5634" y="16066"/>
                </a:moveTo>
                <a:lnTo>
                  <a:pt x="5622" y="16580"/>
                </a:lnTo>
                <a:lnTo>
                  <a:pt x="5655" y="16142"/>
                </a:lnTo>
                <a:close/>
                <a:moveTo>
                  <a:pt x="16871" y="15911"/>
                </a:moveTo>
                <a:cubicBezTo>
                  <a:pt x="16863" y="16140"/>
                  <a:pt x="16855" y="16383"/>
                  <a:pt x="16846" y="16637"/>
                </a:cubicBezTo>
                <a:cubicBezTo>
                  <a:pt x="16865" y="16460"/>
                  <a:pt x="16885" y="16285"/>
                  <a:pt x="16905" y="16112"/>
                </a:cubicBezTo>
                <a:cubicBezTo>
                  <a:pt x="16894" y="16046"/>
                  <a:pt x="16883" y="15979"/>
                  <a:pt x="16871" y="15911"/>
                </a:cubicBezTo>
                <a:close/>
                <a:moveTo>
                  <a:pt x="12568" y="15911"/>
                </a:moveTo>
                <a:cubicBezTo>
                  <a:pt x="12560" y="16140"/>
                  <a:pt x="12552" y="16383"/>
                  <a:pt x="12543" y="16637"/>
                </a:cubicBezTo>
                <a:cubicBezTo>
                  <a:pt x="12562" y="16460"/>
                  <a:pt x="12582" y="16285"/>
                  <a:pt x="12603" y="16112"/>
                </a:cubicBezTo>
                <a:cubicBezTo>
                  <a:pt x="12591" y="16046"/>
                  <a:pt x="12580" y="15979"/>
                  <a:pt x="12568" y="15911"/>
                </a:cubicBezTo>
                <a:close/>
                <a:moveTo>
                  <a:pt x="8349" y="15911"/>
                </a:moveTo>
                <a:cubicBezTo>
                  <a:pt x="8342" y="16140"/>
                  <a:pt x="8333" y="16383"/>
                  <a:pt x="8324" y="16637"/>
                </a:cubicBezTo>
                <a:cubicBezTo>
                  <a:pt x="8343" y="16460"/>
                  <a:pt x="8363" y="16285"/>
                  <a:pt x="8384" y="16112"/>
                </a:cubicBezTo>
                <a:cubicBezTo>
                  <a:pt x="8373" y="16046"/>
                  <a:pt x="8361" y="15979"/>
                  <a:pt x="8349" y="15911"/>
                </a:cubicBezTo>
                <a:close/>
                <a:moveTo>
                  <a:pt x="4047" y="15911"/>
                </a:moveTo>
                <a:cubicBezTo>
                  <a:pt x="4039" y="16140"/>
                  <a:pt x="4030" y="16383"/>
                  <a:pt x="4021" y="16637"/>
                </a:cubicBezTo>
                <a:cubicBezTo>
                  <a:pt x="4040" y="16460"/>
                  <a:pt x="4060" y="16285"/>
                  <a:pt x="4081" y="16112"/>
                </a:cubicBezTo>
                <a:cubicBezTo>
                  <a:pt x="4070" y="16046"/>
                  <a:pt x="4058" y="15979"/>
                  <a:pt x="4047" y="15911"/>
                </a:cubicBezTo>
                <a:close/>
                <a:moveTo>
                  <a:pt x="11886" y="15833"/>
                </a:moveTo>
                <a:lnTo>
                  <a:pt x="11841" y="16100"/>
                </a:lnTo>
                <a:lnTo>
                  <a:pt x="11963" y="16495"/>
                </a:lnTo>
                <a:cubicBezTo>
                  <a:pt x="11969" y="16389"/>
                  <a:pt x="11975" y="16284"/>
                  <a:pt x="11981" y="16178"/>
                </a:cubicBezTo>
                <a:close/>
                <a:moveTo>
                  <a:pt x="7616" y="15643"/>
                </a:moveTo>
                <a:lnTo>
                  <a:pt x="7568" y="15926"/>
                </a:lnTo>
                <a:lnTo>
                  <a:pt x="7621" y="16096"/>
                </a:lnTo>
                <a:cubicBezTo>
                  <a:pt x="7663" y="16232"/>
                  <a:pt x="7704" y="16364"/>
                  <a:pt x="7745" y="16495"/>
                </a:cubicBezTo>
                <a:cubicBezTo>
                  <a:pt x="7751" y="16389"/>
                  <a:pt x="7757" y="16284"/>
                  <a:pt x="7762" y="16178"/>
                </a:cubicBezTo>
                <a:close/>
                <a:moveTo>
                  <a:pt x="16137" y="15643"/>
                </a:moveTo>
                <a:lnTo>
                  <a:pt x="16089" y="15926"/>
                </a:lnTo>
                <a:lnTo>
                  <a:pt x="16142" y="16096"/>
                </a:lnTo>
                <a:cubicBezTo>
                  <a:pt x="16185" y="16232"/>
                  <a:pt x="16226" y="16364"/>
                  <a:pt x="16266" y="16495"/>
                </a:cubicBezTo>
                <a:cubicBezTo>
                  <a:pt x="16272" y="16389"/>
                  <a:pt x="16278" y="16284"/>
                  <a:pt x="16284" y="16178"/>
                </a:cubicBezTo>
                <a:close/>
                <a:moveTo>
                  <a:pt x="11271" y="15375"/>
                </a:moveTo>
                <a:lnTo>
                  <a:pt x="11250" y="15771"/>
                </a:lnTo>
                <a:lnTo>
                  <a:pt x="11250" y="15772"/>
                </a:lnTo>
                <a:lnTo>
                  <a:pt x="11375" y="17256"/>
                </a:lnTo>
                <a:lnTo>
                  <a:pt x="11414" y="17014"/>
                </a:lnTo>
                <a:lnTo>
                  <a:pt x="11483" y="16636"/>
                </a:lnTo>
                <a:lnTo>
                  <a:pt x="11486" y="16053"/>
                </a:lnTo>
                <a:close/>
                <a:moveTo>
                  <a:pt x="3229" y="15336"/>
                </a:moveTo>
                <a:cubicBezTo>
                  <a:pt x="3230" y="15497"/>
                  <a:pt x="3230" y="15658"/>
                  <a:pt x="3230" y="15817"/>
                </a:cubicBezTo>
                <a:cubicBezTo>
                  <a:pt x="3260" y="15909"/>
                  <a:pt x="3289" y="16002"/>
                  <a:pt x="3318" y="16096"/>
                </a:cubicBezTo>
                <a:cubicBezTo>
                  <a:pt x="3360" y="16232"/>
                  <a:pt x="3401" y="16364"/>
                  <a:pt x="3442" y="16495"/>
                </a:cubicBezTo>
                <a:cubicBezTo>
                  <a:pt x="3448" y="16389"/>
                  <a:pt x="3454" y="16284"/>
                  <a:pt x="3459" y="16178"/>
                </a:cubicBezTo>
                <a:cubicBezTo>
                  <a:pt x="3388" y="15906"/>
                  <a:pt x="3312" y="15625"/>
                  <a:pt x="3229" y="15336"/>
                </a:cubicBezTo>
                <a:close/>
                <a:moveTo>
                  <a:pt x="16738" y="15187"/>
                </a:moveTo>
                <a:cubicBezTo>
                  <a:pt x="16718" y="15608"/>
                  <a:pt x="16698" y="16027"/>
                  <a:pt x="16680" y="16434"/>
                </a:cubicBezTo>
                <a:cubicBezTo>
                  <a:pt x="16710" y="16068"/>
                  <a:pt x="16742" y="15714"/>
                  <a:pt x="16776" y="15386"/>
                </a:cubicBezTo>
                <a:cubicBezTo>
                  <a:pt x="16763" y="15320"/>
                  <a:pt x="16751" y="15254"/>
                  <a:pt x="16738" y="15187"/>
                </a:cubicBezTo>
                <a:close/>
                <a:moveTo>
                  <a:pt x="12435" y="15187"/>
                </a:moveTo>
                <a:cubicBezTo>
                  <a:pt x="12415" y="15608"/>
                  <a:pt x="12395" y="16027"/>
                  <a:pt x="12377" y="16434"/>
                </a:cubicBezTo>
                <a:cubicBezTo>
                  <a:pt x="12407" y="16068"/>
                  <a:pt x="12439" y="15714"/>
                  <a:pt x="12473" y="15386"/>
                </a:cubicBezTo>
                <a:cubicBezTo>
                  <a:pt x="12460" y="15320"/>
                  <a:pt x="12448" y="15254"/>
                  <a:pt x="12435" y="15187"/>
                </a:cubicBezTo>
                <a:close/>
                <a:moveTo>
                  <a:pt x="8216" y="15187"/>
                </a:moveTo>
                <a:cubicBezTo>
                  <a:pt x="8196" y="15608"/>
                  <a:pt x="8177" y="16027"/>
                  <a:pt x="8159" y="16434"/>
                </a:cubicBezTo>
                <a:cubicBezTo>
                  <a:pt x="8189" y="16068"/>
                  <a:pt x="8220" y="15714"/>
                  <a:pt x="8254" y="15386"/>
                </a:cubicBezTo>
                <a:cubicBezTo>
                  <a:pt x="8242" y="15320"/>
                  <a:pt x="8229" y="15254"/>
                  <a:pt x="8216" y="15187"/>
                </a:cubicBezTo>
                <a:close/>
                <a:moveTo>
                  <a:pt x="3913" y="15187"/>
                </a:moveTo>
                <a:cubicBezTo>
                  <a:pt x="3893" y="15608"/>
                  <a:pt x="3874" y="16027"/>
                  <a:pt x="3856" y="16434"/>
                </a:cubicBezTo>
                <a:cubicBezTo>
                  <a:pt x="3886" y="16068"/>
                  <a:pt x="3917" y="15714"/>
                  <a:pt x="3951" y="15386"/>
                </a:cubicBezTo>
                <a:cubicBezTo>
                  <a:pt x="3939" y="15320"/>
                  <a:pt x="3926" y="15254"/>
                  <a:pt x="3913" y="15187"/>
                </a:cubicBezTo>
                <a:close/>
                <a:moveTo>
                  <a:pt x="15508" y="15167"/>
                </a:moveTo>
                <a:lnTo>
                  <a:pt x="15505" y="15196"/>
                </a:lnTo>
                <a:lnTo>
                  <a:pt x="15553" y="15772"/>
                </a:lnTo>
                <a:lnTo>
                  <a:pt x="15650" y="16919"/>
                </a:lnTo>
                <a:lnTo>
                  <a:pt x="15788" y="16157"/>
                </a:lnTo>
                <a:lnTo>
                  <a:pt x="15789" y="16053"/>
                </a:lnTo>
                <a:close/>
                <a:moveTo>
                  <a:pt x="6986" y="15167"/>
                </a:moveTo>
                <a:lnTo>
                  <a:pt x="6983" y="15196"/>
                </a:lnTo>
                <a:lnTo>
                  <a:pt x="7032" y="15772"/>
                </a:lnTo>
                <a:lnTo>
                  <a:pt x="7128" y="16919"/>
                </a:lnTo>
                <a:lnTo>
                  <a:pt x="7267" y="16157"/>
                </a:lnTo>
                <a:lnTo>
                  <a:pt x="7268" y="16053"/>
                </a:lnTo>
                <a:close/>
                <a:moveTo>
                  <a:pt x="17152" y="15151"/>
                </a:moveTo>
                <a:cubicBezTo>
                  <a:pt x="17144" y="15219"/>
                  <a:pt x="17136" y="15286"/>
                  <a:pt x="17128" y="15353"/>
                </a:cubicBezTo>
                <a:cubicBezTo>
                  <a:pt x="17156" y="15477"/>
                  <a:pt x="17184" y="15602"/>
                  <a:pt x="17211" y="15727"/>
                </a:cubicBezTo>
                <a:cubicBezTo>
                  <a:pt x="17191" y="15537"/>
                  <a:pt x="17172" y="15344"/>
                  <a:pt x="17152" y="15151"/>
                </a:cubicBezTo>
                <a:close/>
                <a:moveTo>
                  <a:pt x="12849" y="15151"/>
                </a:moveTo>
                <a:cubicBezTo>
                  <a:pt x="12841" y="15219"/>
                  <a:pt x="12833" y="15286"/>
                  <a:pt x="12825" y="15353"/>
                </a:cubicBezTo>
                <a:cubicBezTo>
                  <a:pt x="12853" y="15477"/>
                  <a:pt x="12881" y="15602"/>
                  <a:pt x="12908" y="15727"/>
                </a:cubicBezTo>
                <a:cubicBezTo>
                  <a:pt x="12889" y="15537"/>
                  <a:pt x="12869" y="15344"/>
                  <a:pt x="12849" y="15151"/>
                </a:cubicBezTo>
                <a:close/>
                <a:moveTo>
                  <a:pt x="8631" y="15151"/>
                </a:moveTo>
                <a:cubicBezTo>
                  <a:pt x="8622" y="15219"/>
                  <a:pt x="8614" y="15286"/>
                  <a:pt x="8606" y="15353"/>
                </a:cubicBezTo>
                <a:cubicBezTo>
                  <a:pt x="8635" y="15477"/>
                  <a:pt x="8662" y="15602"/>
                  <a:pt x="8690" y="15727"/>
                </a:cubicBezTo>
                <a:cubicBezTo>
                  <a:pt x="8670" y="15537"/>
                  <a:pt x="8651" y="15344"/>
                  <a:pt x="8631" y="15151"/>
                </a:cubicBezTo>
                <a:close/>
                <a:moveTo>
                  <a:pt x="4328" y="15151"/>
                </a:moveTo>
                <a:cubicBezTo>
                  <a:pt x="4319" y="15219"/>
                  <a:pt x="4311" y="15286"/>
                  <a:pt x="4303" y="15353"/>
                </a:cubicBezTo>
                <a:cubicBezTo>
                  <a:pt x="4332" y="15477"/>
                  <a:pt x="4359" y="15602"/>
                  <a:pt x="4387" y="15727"/>
                </a:cubicBezTo>
                <a:cubicBezTo>
                  <a:pt x="4367" y="15537"/>
                  <a:pt x="4348" y="15344"/>
                  <a:pt x="4328" y="15151"/>
                </a:cubicBezTo>
                <a:close/>
                <a:moveTo>
                  <a:pt x="2676" y="15144"/>
                </a:moveTo>
                <a:cubicBezTo>
                  <a:pt x="2696" y="15352"/>
                  <a:pt x="2714" y="15562"/>
                  <a:pt x="2729" y="15772"/>
                </a:cubicBezTo>
                <a:cubicBezTo>
                  <a:pt x="2775" y="16394"/>
                  <a:pt x="2831" y="17051"/>
                  <a:pt x="2891" y="17693"/>
                </a:cubicBezTo>
                <a:cubicBezTo>
                  <a:pt x="2911" y="17715"/>
                  <a:pt x="2933" y="17738"/>
                  <a:pt x="2955" y="17762"/>
                </a:cubicBezTo>
                <a:cubicBezTo>
                  <a:pt x="2956" y="17231"/>
                  <a:pt x="2960" y="16657"/>
                  <a:pt x="2965" y="16053"/>
                </a:cubicBezTo>
                <a:cubicBezTo>
                  <a:pt x="2871" y="15753"/>
                  <a:pt x="2775" y="15449"/>
                  <a:pt x="2676" y="15144"/>
                </a:cubicBezTo>
                <a:close/>
                <a:moveTo>
                  <a:pt x="9528" y="15036"/>
                </a:moveTo>
                <a:lnTo>
                  <a:pt x="9546" y="17040"/>
                </a:lnTo>
                <a:cubicBezTo>
                  <a:pt x="9554" y="17693"/>
                  <a:pt x="9564" y="18305"/>
                  <a:pt x="9577" y="18860"/>
                </a:cubicBezTo>
                <a:cubicBezTo>
                  <a:pt x="9609" y="18353"/>
                  <a:pt x="9644" y="17798"/>
                  <a:pt x="9681" y="17211"/>
                </a:cubicBezTo>
                <a:lnTo>
                  <a:pt x="9772" y="15798"/>
                </a:lnTo>
                <a:close/>
                <a:moveTo>
                  <a:pt x="12055" y="14896"/>
                </a:moveTo>
                <a:lnTo>
                  <a:pt x="12003" y="15149"/>
                </a:lnTo>
                <a:lnTo>
                  <a:pt x="11909" y="15698"/>
                </a:lnTo>
                <a:lnTo>
                  <a:pt x="11994" y="15957"/>
                </a:lnTo>
                <a:close/>
                <a:moveTo>
                  <a:pt x="13773" y="14858"/>
                </a:moveTo>
                <a:lnTo>
                  <a:pt x="13746" y="14971"/>
                </a:lnTo>
                <a:cubicBezTo>
                  <a:pt x="13755" y="16413"/>
                  <a:pt x="13771" y="17749"/>
                  <a:pt x="13795" y="18860"/>
                </a:cubicBezTo>
                <a:cubicBezTo>
                  <a:pt x="13827" y="18353"/>
                  <a:pt x="13862" y="17798"/>
                  <a:pt x="13900" y="17211"/>
                </a:cubicBezTo>
                <a:lnTo>
                  <a:pt x="14005" y="15579"/>
                </a:lnTo>
                <a:close/>
                <a:moveTo>
                  <a:pt x="5252" y="14858"/>
                </a:moveTo>
                <a:lnTo>
                  <a:pt x="5224" y="14971"/>
                </a:lnTo>
                <a:cubicBezTo>
                  <a:pt x="5233" y="16413"/>
                  <a:pt x="5249" y="17749"/>
                  <a:pt x="5274" y="18860"/>
                </a:cubicBezTo>
                <a:cubicBezTo>
                  <a:pt x="5306" y="18353"/>
                  <a:pt x="5341" y="17798"/>
                  <a:pt x="5378" y="17211"/>
                </a:cubicBezTo>
                <a:lnTo>
                  <a:pt x="5484" y="15579"/>
                </a:lnTo>
                <a:close/>
                <a:moveTo>
                  <a:pt x="10969" y="14736"/>
                </a:moveTo>
                <a:lnTo>
                  <a:pt x="10876" y="15725"/>
                </a:lnTo>
                <a:lnTo>
                  <a:pt x="11000" y="16311"/>
                </a:lnTo>
                <a:lnTo>
                  <a:pt x="11054" y="15683"/>
                </a:lnTo>
                <a:lnTo>
                  <a:pt x="11055" y="15676"/>
                </a:lnTo>
                <a:close/>
                <a:moveTo>
                  <a:pt x="6175" y="14414"/>
                </a:moveTo>
                <a:lnTo>
                  <a:pt x="6160" y="14679"/>
                </a:lnTo>
                <a:lnTo>
                  <a:pt x="6185" y="14456"/>
                </a:lnTo>
                <a:close/>
                <a:moveTo>
                  <a:pt x="14697" y="14414"/>
                </a:moveTo>
                <a:lnTo>
                  <a:pt x="14682" y="14679"/>
                </a:lnTo>
                <a:lnTo>
                  <a:pt x="14706" y="14456"/>
                </a:lnTo>
                <a:close/>
                <a:moveTo>
                  <a:pt x="7865" y="14401"/>
                </a:moveTo>
                <a:lnTo>
                  <a:pt x="7700" y="15149"/>
                </a:lnTo>
                <a:lnTo>
                  <a:pt x="7636" y="15528"/>
                </a:lnTo>
                <a:lnTo>
                  <a:pt x="7775" y="15957"/>
                </a:lnTo>
                <a:close/>
                <a:moveTo>
                  <a:pt x="6705" y="14320"/>
                </a:moveTo>
                <a:lnTo>
                  <a:pt x="6599" y="15448"/>
                </a:lnTo>
                <a:lnTo>
                  <a:pt x="6721" y="16027"/>
                </a:lnTo>
                <a:lnTo>
                  <a:pt x="6751" y="15683"/>
                </a:lnTo>
                <a:lnTo>
                  <a:pt x="6799" y="15265"/>
                </a:lnTo>
                <a:lnTo>
                  <a:pt x="6715" y="14348"/>
                </a:lnTo>
                <a:close/>
                <a:moveTo>
                  <a:pt x="15227" y="14320"/>
                </a:moveTo>
                <a:lnTo>
                  <a:pt x="15121" y="15448"/>
                </a:lnTo>
                <a:lnTo>
                  <a:pt x="15243" y="16027"/>
                </a:lnTo>
                <a:lnTo>
                  <a:pt x="15272" y="15683"/>
                </a:lnTo>
                <a:lnTo>
                  <a:pt x="15320" y="15265"/>
                </a:lnTo>
                <a:lnTo>
                  <a:pt x="15237" y="14348"/>
                </a:lnTo>
                <a:close/>
                <a:moveTo>
                  <a:pt x="16391" y="14319"/>
                </a:moveTo>
                <a:lnTo>
                  <a:pt x="16222" y="15149"/>
                </a:lnTo>
                <a:lnTo>
                  <a:pt x="16157" y="15528"/>
                </a:lnTo>
                <a:lnTo>
                  <a:pt x="16296" y="15957"/>
                </a:lnTo>
                <a:close/>
                <a:moveTo>
                  <a:pt x="12210" y="14135"/>
                </a:moveTo>
                <a:lnTo>
                  <a:pt x="12089" y="14729"/>
                </a:lnTo>
                <a:lnTo>
                  <a:pt x="12075" y="15267"/>
                </a:lnTo>
                <a:cubicBezTo>
                  <a:pt x="12068" y="15536"/>
                  <a:pt x="12061" y="15836"/>
                  <a:pt x="12054" y="16155"/>
                </a:cubicBezTo>
                <a:cubicBezTo>
                  <a:pt x="12076" y="16225"/>
                  <a:pt x="12097" y="16297"/>
                  <a:pt x="12119" y="16372"/>
                </a:cubicBezTo>
                <a:cubicBezTo>
                  <a:pt x="12162" y="15724"/>
                  <a:pt x="12210" y="15043"/>
                  <a:pt x="12262" y="14350"/>
                </a:cubicBezTo>
                <a:close/>
                <a:moveTo>
                  <a:pt x="7956" y="13988"/>
                </a:moveTo>
                <a:lnTo>
                  <a:pt x="7881" y="14327"/>
                </a:lnTo>
                <a:lnTo>
                  <a:pt x="7875" y="14560"/>
                </a:lnTo>
                <a:cubicBezTo>
                  <a:pt x="7864" y="14958"/>
                  <a:pt x="7850" y="15516"/>
                  <a:pt x="7836" y="16155"/>
                </a:cubicBezTo>
                <a:cubicBezTo>
                  <a:pt x="7857" y="16225"/>
                  <a:pt x="7879" y="16297"/>
                  <a:pt x="7901" y="16372"/>
                </a:cubicBezTo>
                <a:cubicBezTo>
                  <a:pt x="7944" y="15724"/>
                  <a:pt x="7992" y="15043"/>
                  <a:pt x="8044" y="14350"/>
                </a:cubicBezTo>
                <a:close/>
                <a:moveTo>
                  <a:pt x="16468" y="13950"/>
                </a:moveTo>
                <a:lnTo>
                  <a:pt x="16456" y="14001"/>
                </a:lnTo>
                <a:lnTo>
                  <a:pt x="16405" y="14253"/>
                </a:lnTo>
                <a:lnTo>
                  <a:pt x="16396" y="14560"/>
                </a:lnTo>
                <a:cubicBezTo>
                  <a:pt x="16385" y="14958"/>
                  <a:pt x="16371" y="15516"/>
                  <a:pt x="16357" y="16155"/>
                </a:cubicBezTo>
                <a:cubicBezTo>
                  <a:pt x="16379" y="16225"/>
                  <a:pt x="16400" y="16297"/>
                  <a:pt x="16422" y="16372"/>
                </a:cubicBezTo>
                <a:cubicBezTo>
                  <a:pt x="16465" y="15724"/>
                  <a:pt x="16513" y="15043"/>
                  <a:pt x="16565" y="14350"/>
                </a:cubicBezTo>
                <a:close/>
                <a:moveTo>
                  <a:pt x="10756" y="13860"/>
                </a:moveTo>
                <a:lnTo>
                  <a:pt x="10713" y="14925"/>
                </a:lnTo>
                <a:lnTo>
                  <a:pt x="10836" y="14079"/>
                </a:lnTo>
                <a:close/>
                <a:moveTo>
                  <a:pt x="6462" y="13651"/>
                </a:moveTo>
                <a:lnTo>
                  <a:pt x="6460" y="13710"/>
                </a:lnTo>
                <a:lnTo>
                  <a:pt x="6419" y="14708"/>
                </a:lnTo>
                <a:lnTo>
                  <a:pt x="6433" y="14764"/>
                </a:lnTo>
                <a:lnTo>
                  <a:pt x="6557" y="13913"/>
                </a:lnTo>
                <a:close/>
                <a:moveTo>
                  <a:pt x="14984" y="13651"/>
                </a:moveTo>
                <a:lnTo>
                  <a:pt x="14981" y="13710"/>
                </a:lnTo>
                <a:lnTo>
                  <a:pt x="14940" y="14708"/>
                </a:lnTo>
                <a:lnTo>
                  <a:pt x="14955" y="14764"/>
                </a:lnTo>
                <a:lnTo>
                  <a:pt x="15079" y="13913"/>
                </a:lnTo>
                <a:close/>
                <a:moveTo>
                  <a:pt x="9028" y="13561"/>
                </a:moveTo>
                <a:lnTo>
                  <a:pt x="8867" y="14907"/>
                </a:lnTo>
                <a:cubicBezTo>
                  <a:pt x="8924" y="15489"/>
                  <a:pt x="8987" y="16079"/>
                  <a:pt x="9051" y="16655"/>
                </a:cubicBezTo>
                <a:cubicBezTo>
                  <a:pt x="9070" y="16556"/>
                  <a:pt x="9089" y="16458"/>
                  <a:pt x="9108" y="16364"/>
                </a:cubicBezTo>
                <a:cubicBezTo>
                  <a:pt x="9110" y="15705"/>
                  <a:pt x="9115" y="14996"/>
                  <a:pt x="9122" y="14250"/>
                </a:cubicBezTo>
                <a:lnTo>
                  <a:pt x="9127" y="13819"/>
                </a:lnTo>
                <a:close/>
                <a:moveTo>
                  <a:pt x="10542" y="13270"/>
                </a:moveTo>
                <a:lnTo>
                  <a:pt x="10493" y="14149"/>
                </a:lnTo>
                <a:lnTo>
                  <a:pt x="10513" y="14227"/>
                </a:lnTo>
                <a:lnTo>
                  <a:pt x="10601" y="13431"/>
                </a:lnTo>
                <a:close/>
                <a:moveTo>
                  <a:pt x="8915" y="13269"/>
                </a:moveTo>
                <a:lnTo>
                  <a:pt x="8785" y="14022"/>
                </a:lnTo>
                <a:cubicBezTo>
                  <a:pt x="8803" y="14228"/>
                  <a:pt x="8822" y="14437"/>
                  <a:pt x="8842" y="14647"/>
                </a:cubicBezTo>
                <a:cubicBezTo>
                  <a:pt x="8900" y="14245"/>
                  <a:pt x="8951" y="13934"/>
                  <a:pt x="8987" y="13722"/>
                </a:cubicBezTo>
                <a:lnTo>
                  <a:pt x="9020" y="13541"/>
                </a:lnTo>
                <a:close/>
                <a:moveTo>
                  <a:pt x="8139" y="13153"/>
                </a:moveTo>
                <a:lnTo>
                  <a:pt x="8100" y="13332"/>
                </a:lnTo>
                <a:lnTo>
                  <a:pt x="8119" y="13395"/>
                </a:lnTo>
                <a:close/>
                <a:moveTo>
                  <a:pt x="16663" y="13126"/>
                </a:moveTo>
                <a:lnTo>
                  <a:pt x="16618" y="13318"/>
                </a:lnTo>
                <a:lnTo>
                  <a:pt x="16640" y="13395"/>
                </a:lnTo>
                <a:close/>
                <a:moveTo>
                  <a:pt x="4638" y="13118"/>
                </a:moveTo>
                <a:lnTo>
                  <a:pt x="4482" y="14022"/>
                </a:lnTo>
                <a:cubicBezTo>
                  <a:pt x="4500" y="14228"/>
                  <a:pt x="4519" y="14437"/>
                  <a:pt x="4539" y="14647"/>
                </a:cubicBezTo>
                <a:cubicBezTo>
                  <a:pt x="4654" y="13844"/>
                  <a:pt x="4744" y="13400"/>
                  <a:pt x="4744" y="13400"/>
                </a:cubicBezTo>
                <a:cubicBezTo>
                  <a:pt x="4673" y="13926"/>
                  <a:pt x="4615" y="14429"/>
                  <a:pt x="4565" y="14907"/>
                </a:cubicBezTo>
                <a:cubicBezTo>
                  <a:pt x="4621" y="15489"/>
                  <a:pt x="4684" y="16079"/>
                  <a:pt x="4748" y="16655"/>
                </a:cubicBezTo>
                <a:cubicBezTo>
                  <a:pt x="4767" y="16556"/>
                  <a:pt x="4786" y="16458"/>
                  <a:pt x="4805" y="16364"/>
                </a:cubicBezTo>
                <a:cubicBezTo>
                  <a:pt x="4807" y="15705"/>
                  <a:pt x="4812" y="14996"/>
                  <a:pt x="4819" y="14250"/>
                </a:cubicBezTo>
                <a:lnTo>
                  <a:pt x="4827" y="13606"/>
                </a:lnTo>
                <a:close/>
                <a:moveTo>
                  <a:pt x="13160" y="13118"/>
                </a:moveTo>
                <a:lnTo>
                  <a:pt x="13003" y="14022"/>
                </a:lnTo>
                <a:cubicBezTo>
                  <a:pt x="13021" y="14228"/>
                  <a:pt x="13041" y="14437"/>
                  <a:pt x="13061" y="14647"/>
                </a:cubicBezTo>
                <a:cubicBezTo>
                  <a:pt x="13175" y="13844"/>
                  <a:pt x="13265" y="13400"/>
                  <a:pt x="13265" y="13400"/>
                </a:cubicBezTo>
                <a:cubicBezTo>
                  <a:pt x="13195" y="13926"/>
                  <a:pt x="13136" y="14429"/>
                  <a:pt x="13086" y="14907"/>
                </a:cubicBezTo>
                <a:cubicBezTo>
                  <a:pt x="13143" y="15489"/>
                  <a:pt x="13205" y="16079"/>
                  <a:pt x="13270" y="16655"/>
                </a:cubicBezTo>
                <a:cubicBezTo>
                  <a:pt x="13288" y="16556"/>
                  <a:pt x="13307" y="16458"/>
                  <a:pt x="13326" y="16364"/>
                </a:cubicBezTo>
                <a:cubicBezTo>
                  <a:pt x="13329" y="15705"/>
                  <a:pt x="13333" y="14996"/>
                  <a:pt x="13340" y="14250"/>
                </a:cubicBezTo>
                <a:lnTo>
                  <a:pt x="13348" y="13606"/>
                </a:lnTo>
                <a:close/>
                <a:moveTo>
                  <a:pt x="6250" y="13068"/>
                </a:moveTo>
                <a:lnTo>
                  <a:pt x="6205" y="13880"/>
                </a:lnTo>
                <a:lnTo>
                  <a:pt x="6235" y="13998"/>
                </a:lnTo>
                <a:lnTo>
                  <a:pt x="6317" y="13253"/>
                </a:lnTo>
                <a:close/>
                <a:moveTo>
                  <a:pt x="14772" y="13068"/>
                </a:moveTo>
                <a:lnTo>
                  <a:pt x="14726" y="13880"/>
                </a:lnTo>
                <a:lnTo>
                  <a:pt x="14757" y="13998"/>
                </a:lnTo>
                <a:lnTo>
                  <a:pt x="14839" y="13253"/>
                </a:lnTo>
                <a:close/>
                <a:moveTo>
                  <a:pt x="10793" y="12969"/>
                </a:moveTo>
                <a:lnTo>
                  <a:pt x="10786" y="13133"/>
                </a:lnTo>
                <a:lnTo>
                  <a:pt x="10820" y="13211"/>
                </a:lnTo>
                <a:close/>
                <a:moveTo>
                  <a:pt x="10017" y="12912"/>
                </a:moveTo>
                <a:lnTo>
                  <a:pt x="10013" y="13039"/>
                </a:lnTo>
                <a:cubicBezTo>
                  <a:pt x="9999" y="13514"/>
                  <a:pt x="9983" y="14071"/>
                  <a:pt x="9968" y="14673"/>
                </a:cubicBezTo>
                <a:lnTo>
                  <a:pt x="9945" y="15707"/>
                </a:lnTo>
                <a:lnTo>
                  <a:pt x="9982" y="15820"/>
                </a:lnTo>
                <a:lnTo>
                  <a:pt x="10020" y="15304"/>
                </a:lnTo>
                <a:cubicBezTo>
                  <a:pt x="10054" y="14862"/>
                  <a:pt x="10090" y="14404"/>
                  <a:pt x="10128" y="13936"/>
                </a:cubicBezTo>
                <a:lnTo>
                  <a:pt x="10168" y="13467"/>
                </a:lnTo>
                <a:close/>
                <a:moveTo>
                  <a:pt x="11527" y="12805"/>
                </a:moveTo>
                <a:lnTo>
                  <a:pt x="11470" y="13224"/>
                </a:lnTo>
                <a:lnTo>
                  <a:pt x="11341" y="14609"/>
                </a:lnTo>
                <a:lnTo>
                  <a:pt x="11495" y="15038"/>
                </a:lnTo>
                <a:cubicBezTo>
                  <a:pt x="11502" y="14480"/>
                  <a:pt x="11509" y="13902"/>
                  <a:pt x="11518" y="13314"/>
                </a:cubicBezTo>
                <a:close/>
                <a:moveTo>
                  <a:pt x="14244" y="12634"/>
                </a:moveTo>
                <a:lnTo>
                  <a:pt x="14232" y="13039"/>
                </a:lnTo>
                <a:cubicBezTo>
                  <a:pt x="14217" y="13514"/>
                  <a:pt x="14202" y="14071"/>
                  <a:pt x="14187" y="14673"/>
                </a:cubicBezTo>
                <a:lnTo>
                  <a:pt x="14169" y="15465"/>
                </a:lnTo>
                <a:lnTo>
                  <a:pt x="14216" y="15609"/>
                </a:lnTo>
                <a:lnTo>
                  <a:pt x="14239" y="15304"/>
                </a:lnTo>
                <a:cubicBezTo>
                  <a:pt x="14272" y="14862"/>
                  <a:pt x="14308" y="14404"/>
                  <a:pt x="14346" y="13936"/>
                </a:cubicBezTo>
                <a:lnTo>
                  <a:pt x="14407" y="13233"/>
                </a:lnTo>
                <a:close/>
                <a:moveTo>
                  <a:pt x="5722" y="12634"/>
                </a:moveTo>
                <a:lnTo>
                  <a:pt x="5710" y="13039"/>
                </a:lnTo>
                <a:cubicBezTo>
                  <a:pt x="5696" y="13514"/>
                  <a:pt x="5680" y="14071"/>
                  <a:pt x="5665" y="14673"/>
                </a:cubicBezTo>
                <a:lnTo>
                  <a:pt x="5647" y="15465"/>
                </a:lnTo>
                <a:lnTo>
                  <a:pt x="5694" y="15609"/>
                </a:lnTo>
                <a:lnTo>
                  <a:pt x="5717" y="15304"/>
                </a:lnTo>
                <a:cubicBezTo>
                  <a:pt x="5751" y="14862"/>
                  <a:pt x="5787" y="14404"/>
                  <a:pt x="5825" y="13936"/>
                </a:cubicBezTo>
                <a:lnTo>
                  <a:pt x="5886" y="13233"/>
                </a:lnTo>
                <a:close/>
                <a:moveTo>
                  <a:pt x="12578" y="12619"/>
                </a:moveTo>
                <a:lnTo>
                  <a:pt x="12559" y="12688"/>
                </a:lnTo>
                <a:lnTo>
                  <a:pt x="12493" y="13984"/>
                </a:lnTo>
                <a:cubicBezTo>
                  <a:pt x="12528" y="14118"/>
                  <a:pt x="12563" y="14253"/>
                  <a:pt x="12596" y="14390"/>
                </a:cubicBezTo>
                <a:cubicBezTo>
                  <a:pt x="12607" y="14323"/>
                  <a:pt x="12617" y="14260"/>
                  <a:pt x="12627" y="14199"/>
                </a:cubicBezTo>
                <a:cubicBezTo>
                  <a:pt x="12627" y="14199"/>
                  <a:pt x="12624" y="14300"/>
                  <a:pt x="12618" y="14477"/>
                </a:cubicBezTo>
                <a:cubicBezTo>
                  <a:pt x="12662" y="14656"/>
                  <a:pt x="12706" y="14838"/>
                  <a:pt x="12748" y="15020"/>
                </a:cubicBezTo>
                <a:cubicBezTo>
                  <a:pt x="12765" y="14904"/>
                  <a:pt x="12783" y="14790"/>
                  <a:pt x="12800" y="14677"/>
                </a:cubicBezTo>
                <a:close/>
                <a:moveTo>
                  <a:pt x="8617" y="12598"/>
                </a:moveTo>
                <a:lnTo>
                  <a:pt x="8752" y="13655"/>
                </a:lnTo>
                <a:lnTo>
                  <a:pt x="8855" y="13114"/>
                </a:lnTo>
                <a:lnTo>
                  <a:pt x="8854" y="13110"/>
                </a:lnTo>
                <a:close/>
                <a:moveTo>
                  <a:pt x="16871" y="12519"/>
                </a:moveTo>
                <a:cubicBezTo>
                  <a:pt x="16846" y="12988"/>
                  <a:pt x="16821" y="13481"/>
                  <a:pt x="16796" y="13984"/>
                </a:cubicBezTo>
                <a:cubicBezTo>
                  <a:pt x="16831" y="14118"/>
                  <a:pt x="16866" y="14253"/>
                  <a:pt x="16899" y="14390"/>
                </a:cubicBezTo>
                <a:cubicBezTo>
                  <a:pt x="16910" y="14323"/>
                  <a:pt x="16920" y="14260"/>
                  <a:pt x="16930" y="14199"/>
                </a:cubicBezTo>
                <a:cubicBezTo>
                  <a:pt x="16930" y="14199"/>
                  <a:pt x="16927" y="14300"/>
                  <a:pt x="16920" y="14477"/>
                </a:cubicBezTo>
                <a:cubicBezTo>
                  <a:pt x="16965" y="14656"/>
                  <a:pt x="17009" y="14838"/>
                  <a:pt x="17051" y="15020"/>
                </a:cubicBezTo>
                <a:cubicBezTo>
                  <a:pt x="17068" y="14904"/>
                  <a:pt x="17085" y="14790"/>
                  <a:pt x="17103" y="14677"/>
                </a:cubicBezTo>
                <a:cubicBezTo>
                  <a:pt x="17029" y="13962"/>
                  <a:pt x="16951" y="13234"/>
                  <a:pt x="16871" y="12519"/>
                </a:cubicBezTo>
                <a:close/>
                <a:moveTo>
                  <a:pt x="8349" y="12519"/>
                </a:moveTo>
                <a:cubicBezTo>
                  <a:pt x="8325" y="12988"/>
                  <a:pt x="8300" y="13481"/>
                  <a:pt x="8275" y="13984"/>
                </a:cubicBezTo>
                <a:cubicBezTo>
                  <a:pt x="8310" y="14118"/>
                  <a:pt x="8344" y="14253"/>
                  <a:pt x="8378" y="14390"/>
                </a:cubicBezTo>
                <a:cubicBezTo>
                  <a:pt x="8388" y="14323"/>
                  <a:pt x="8398" y="14260"/>
                  <a:pt x="8409" y="14199"/>
                </a:cubicBezTo>
                <a:cubicBezTo>
                  <a:pt x="8409" y="14199"/>
                  <a:pt x="8406" y="14300"/>
                  <a:pt x="8399" y="14477"/>
                </a:cubicBezTo>
                <a:cubicBezTo>
                  <a:pt x="8444" y="14656"/>
                  <a:pt x="8487" y="14838"/>
                  <a:pt x="8530" y="15020"/>
                </a:cubicBezTo>
                <a:cubicBezTo>
                  <a:pt x="8547" y="14904"/>
                  <a:pt x="8564" y="14790"/>
                  <a:pt x="8581" y="14677"/>
                </a:cubicBezTo>
                <a:cubicBezTo>
                  <a:pt x="8507" y="13962"/>
                  <a:pt x="8429" y="13234"/>
                  <a:pt x="8349" y="12519"/>
                </a:cubicBezTo>
                <a:close/>
                <a:moveTo>
                  <a:pt x="4046" y="12519"/>
                </a:moveTo>
                <a:cubicBezTo>
                  <a:pt x="4022" y="12988"/>
                  <a:pt x="3997" y="13481"/>
                  <a:pt x="3972" y="13984"/>
                </a:cubicBezTo>
                <a:cubicBezTo>
                  <a:pt x="4007" y="14118"/>
                  <a:pt x="4041" y="14253"/>
                  <a:pt x="4075" y="14390"/>
                </a:cubicBezTo>
                <a:cubicBezTo>
                  <a:pt x="4085" y="14323"/>
                  <a:pt x="4095" y="14260"/>
                  <a:pt x="4106" y="14199"/>
                </a:cubicBezTo>
                <a:cubicBezTo>
                  <a:pt x="4106" y="14199"/>
                  <a:pt x="4103" y="14300"/>
                  <a:pt x="4096" y="14477"/>
                </a:cubicBezTo>
                <a:cubicBezTo>
                  <a:pt x="4141" y="14656"/>
                  <a:pt x="4184" y="14838"/>
                  <a:pt x="4227" y="15020"/>
                </a:cubicBezTo>
                <a:cubicBezTo>
                  <a:pt x="4244" y="14904"/>
                  <a:pt x="4261" y="14790"/>
                  <a:pt x="4279" y="14677"/>
                </a:cubicBezTo>
                <a:cubicBezTo>
                  <a:pt x="4204" y="13962"/>
                  <a:pt x="4126" y="13234"/>
                  <a:pt x="4046" y="12519"/>
                </a:cubicBezTo>
                <a:close/>
                <a:moveTo>
                  <a:pt x="6512" y="12415"/>
                </a:moveTo>
                <a:lnTo>
                  <a:pt x="6500" y="12724"/>
                </a:lnTo>
                <a:lnTo>
                  <a:pt x="6491" y="12953"/>
                </a:lnTo>
                <a:lnTo>
                  <a:pt x="6601" y="13211"/>
                </a:lnTo>
                <a:close/>
                <a:moveTo>
                  <a:pt x="15034" y="12415"/>
                </a:moveTo>
                <a:lnTo>
                  <a:pt x="15021" y="12724"/>
                </a:lnTo>
                <a:lnTo>
                  <a:pt x="15012" y="12953"/>
                </a:lnTo>
                <a:lnTo>
                  <a:pt x="15123" y="13211"/>
                </a:lnTo>
                <a:close/>
                <a:moveTo>
                  <a:pt x="16053" y="12248"/>
                </a:moveTo>
                <a:lnTo>
                  <a:pt x="16053" y="14862"/>
                </a:lnTo>
                <a:lnTo>
                  <a:pt x="16182" y="14289"/>
                </a:lnTo>
                <a:lnTo>
                  <a:pt x="16377" y="13574"/>
                </a:lnTo>
                <a:close/>
                <a:moveTo>
                  <a:pt x="11751" y="12248"/>
                </a:moveTo>
                <a:cubicBezTo>
                  <a:pt x="11749" y="13229"/>
                  <a:pt x="11748" y="14233"/>
                  <a:pt x="11750" y="15208"/>
                </a:cubicBezTo>
                <a:lnTo>
                  <a:pt x="11754" y="15220"/>
                </a:lnTo>
                <a:lnTo>
                  <a:pt x="11964" y="14289"/>
                </a:lnTo>
                <a:lnTo>
                  <a:pt x="12113" y="13738"/>
                </a:lnTo>
                <a:close/>
                <a:moveTo>
                  <a:pt x="7532" y="12248"/>
                </a:moveTo>
                <a:lnTo>
                  <a:pt x="7532" y="14862"/>
                </a:lnTo>
                <a:lnTo>
                  <a:pt x="7661" y="14289"/>
                </a:lnTo>
                <a:lnTo>
                  <a:pt x="7855" y="13574"/>
                </a:lnTo>
                <a:close/>
                <a:moveTo>
                  <a:pt x="3229" y="12248"/>
                </a:moveTo>
                <a:cubicBezTo>
                  <a:pt x="3227" y="13229"/>
                  <a:pt x="3227" y="14233"/>
                  <a:pt x="3229" y="15208"/>
                </a:cubicBezTo>
                <a:cubicBezTo>
                  <a:pt x="3297" y="15408"/>
                  <a:pt x="3380" y="15659"/>
                  <a:pt x="3472" y="15957"/>
                </a:cubicBezTo>
                <a:cubicBezTo>
                  <a:pt x="3510" y="15279"/>
                  <a:pt x="3550" y="14592"/>
                  <a:pt x="3589" y="13924"/>
                </a:cubicBezTo>
                <a:cubicBezTo>
                  <a:pt x="3589" y="13924"/>
                  <a:pt x="3561" y="14877"/>
                  <a:pt x="3533" y="16155"/>
                </a:cubicBezTo>
                <a:cubicBezTo>
                  <a:pt x="3554" y="16225"/>
                  <a:pt x="3576" y="16297"/>
                  <a:pt x="3598" y="16372"/>
                </a:cubicBezTo>
                <a:cubicBezTo>
                  <a:pt x="3641" y="15724"/>
                  <a:pt x="3689" y="15043"/>
                  <a:pt x="3741" y="14350"/>
                </a:cubicBezTo>
                <a:cubicBezTo>
                  <a:pt x="3599" y="13695"/>
                  <a:pt x="3430" y="12994"/>
                  <a:pt x="3229" y="12248"/>
                </a:cubicBezTo>
                <a:close/>
                <a:moveTo>
                  <a:pt x="7322" y="12087"/>
                </a:moveTo>
                <a:lnTo>
                  <a:pt x="7167" y="13224"/>
                </a:lnTo>
                <a:lnTo>
                  <a:pt x="7056" y="14423"/>
                </a:lnTo>
                <a:lnTo>
                  <a:pt x="7277" y="15038"/>
                </a:lnTo>
                <a:cubicBezTo>
                  <a:pt x="7283" y="14480"/>
                  <a:pt x="7290" y="13902"/>
                  <a:pt x="7299" y="13314"/>
                </a:cubicBezTo>
                <a:close/>
                <a:moveTo>
                  <a:pt x="15843" y="12087"/>
                </a:moveTo>
                <a:lnTo>
                  <a:pt x="15689" y="13224"/>
                </a:lnTo>
                <a:lnTo>
                  <a:pt x="15577" y="14423"/>
                </a:lnTo>
                <a:lnTo>
                  <a:pt x="15798" y="15038"/>
                </a:lnTo>
                <a:cubicBezTo>
                  <a:pt x="15804" y="14480"/>
                  <a:pt x="15812" y="13902"/>
                  <a:pt x="15821" y="13314"/>
                </a:cubicBezTo>
                <a:close/>
                <a:moveTo>
                  <a:pt x="10047" y="11944"/>
                </a:moveTo>
                <a:lnTo>
                  <a:pt x="10033" y="12393"/>
                </a:lnTo>
                <a:lnTo>
                  <a:pt x="10030" y="12494"/>
                </a:lnTo>
                <a:lnTo>
                  <a:pt x="10203" y="13072"/>
                </a:lnTo>
                <a:lnTo>
                  <a:pt x="10254" y="12479"/>
                </a:lnTo>
                <a:lnTo>
                  <a:pt x="10154" y="12202"/>
                </a:lnTo>
                <a:close/>
                <a:moveTo>
                  <a:pt x="17672" y="11913"/>
                </a:moveTo>
                <a:cubicBezTo>
                  <a:pt x="17525" y="12660"/>
                  <a:pt x="17405" y="13363"/>
                  <a:pt x="17306" y="14022"/>
                </a:cubicBezTo>
                <a:cubicBezTo>
                  <a:pt x="17324" y="14228"/>
                  <a:pt x="17343" y="14437"/>
                  <a:pt x="17364" y="14647"/>
                </a:cubicBezTo>
                <a:cubicBezTo>
                  <a:pt x="17478" y="13844"/>
                  <a:pt x="17568" y="13400"/>
                  <a:pt x="17568" y="13400"/>
                </a:cubicBezTo>
                <a:cubicBezTo>
                  <a:pt x="17498" y="13926"/>
                  <a:pt x="17439" y="14429"/>
                  <a:pt x="17389" y="14907"/>
                </a:cubicBezTo>
                <a:cubicBezTo>
                  <a:pt x="17446" y="15489"/>
                  <a:pt x="17508" y="16079"/>
                  <a:pt x="17573" y="16655"/>
                </a:cubicBezTo>
                <a:cubicBezTo>
                  <a:pt x="17591" y="16556"/>
                  <a:pt x="17610" y="16458"/>
                  <a:pt x="17629" y="16364"/>
                </a:cubicBezTo>
                <a:cubicBezTo>
                  <a:pt x="17634" y="15047"/>
                  <a:pt x="17647" y="13526"/>
                  <a:pt x="17672" y="11913"/>
                </a:cubicBezTo>
                <a:close/>
                <a:moveTo>
                  <a:pt x="13369" y="11913"/>
                </a:moveTo>
                <a:lnTo>
                  <a:pt x="13179" y="13010"/>
                </a:lnTo>
                <a:lnTo>
                  <a:pt x="13181" y="13014"/>
                </a:lnTo>
                <a:lnTo>
                  <a:pt x="13351" y="13370"/>
                </a:lnTo>
                <a:close/>
                <a:moveTo>
                  <a:pt x="9150" y="11913"/>
                </a:moveTo>
                <a:lnTo>
                  <a:pt x="8938" y="13139"/>
                </a:lnTo>
                <a:lnTo>
                  <a:pt x="9127" y="13535"/>
                </a:lnTo>
                <a:lnTo>
                  <a:pt x="9130" y="13544"/>
                </a:lnTo>
                <a:close/>
                <a:moveTo>
                  <a:pt x="4847" y="11913"/>
                </a:moveTo>
                <a:lnTo>
                  <a:pt x="4657" y="13010"/>
                </a:lnTo>
                <a:lnTo>
                  <a:pt x="4659" y="13014"/>
                </a:lnTo>
                <a:lnTo>
                  <a:pt x="4830" y="13370"/>
                </a:lnTo>
                <a:close/>
                <a:moveTo>
                  <a:pt x="5750" y="11756"/>
                </a:moveTo>
                <a:lnTo>
                  <a:pt x="5745" y="11898"/>
                </a:lnTo>
                <a:lnTo>
                  <a:pt x="5735" y="12238"/>
                </a:lnTo>
                <a:lnTo>
                  <a:pt x="5919" y="12854"/>
                </a:lnTo>
                <a:lnTo>
                  <a:pt x="5968" y="12292"/>
                </a:lnTo>
                <a:lnTo>
                  <a:pt x="5935" y="12202"/>
                </a:lnTo>
                <a:close/>
                <a:moveTo>
                  <a:pt x="14272" y="11756"/>
                </a:moveTo>
                <a:lnTo>
                  <a:pt x="14267" y="11898"/>
                </a:lnTo>
                <a:lnTo>
                  <a:pt x="14256" y="12238"/>
                </a:lnTo>
                <a:lnTo>
                  <a:pt x="14440" y="12854"/>
                </a:lnTo>
                <a:lnTo>
                  <a:pt x="14489" y="12292"/>
                </a:lnTo>
                <a:lnTo>
                  <a:pt x="14457" y="12202"/>
                </a:lnTo>
                <a:close/>
                <a:moveTo>
                  <a:pt x="10636" y="11580"/>
                </a:moveTo>
                <a:lnTo>
                  <a:pt x="10577" y="12645"/>
                </a:lnTo>
                <a:lnTo>
                  <a:pt x="10670" y="12863"/>
                </a:lnTo>
                <a:lnTo>
                  <a:pt x="10732" y="12427"/>
                </a:lnTo>
                <a:lnTo>
                  <a:pt x="10651" y="11696"/>
                </a:lnTo>
                <a:close/>
                <a:moveTo>
                  <a:pt x="11470" y="11263"/>
                </a:moveTo>
                <a:lnTo>
                  <a:pt x="11226" y="12677"/>
                </a:lnTo>
                <a:lnTo>
                  <a:pt x="11070" y="13854"/>
                </a:lnTo>
                <a:lnTo>
                  <a:pt x="11216" y="14262"/>
                </a:lnTo>
                <a:lnTo>
                  <a:pt x="11384" y="13064"/>
                </a:lnTo>
                <a:lnTo>
                  <a:pt x="11540" y="12113"/>
                </a:lnTo>
                <a:lnTo>
                  <a:pt x="11550" y="11527"/>
                </a:lnTo>
                <a:close/>
                <a:moveTo>
                  <a:pt x="9519" y="11187"/>
                </a:moveTo>
                <a:lnTo>
                  <a:pt x="9518" y="12189"/>
                </a:lnTo>
                <a:lnTo>
                  <a:pt x="9525" y="14509"/>
                </a:lnTo>
                <a:lnTo>
                  <a:pt x="9550" y="14577"/>
                </a:lnTo>
                <a:lnTo>
                  <a:pt x="9674" y="14189"/>
                </a:lnTo>
                <a:cubicBezTo>
                  <a:pt x="9809" y="13796"/>
                  <a:pt x="9897" y="13617"/>
                  <a:pt x="9897" y="13617"/>
                </a:cubicBezTo>
                <a:cubicBezTo>
                  <a:pt x="9831" y="13806"/>
                  <a:pt x="9767" y="14016"/>
                  <a:pt x="9706" y="14243"/>
                </a:cubicBezTo>
                <a:lnTo>
                  <a:pt x="9595" y="14696"/>
                </a:lnTo>
                <a:lnTo>
                  <a:pt x="9756" y="15128"/>
                </a:lnTo>
                <a:lnTo>
                  <a:pt x="9806" y="15281"/>
                </a:lnTo>
                <a:lnTo>
                  <a:pt x="9929" y="13424"/>
                </a:lnTo>
                <a:lnTo>
                  <a:pt x="9975" y="12757"/>
                </a:lnTo>
                <a:lnTo>
                  <a:pt x="9724" y="11840"/>
                </a:lnTo>
                <a:close/>
                <a:moveTo>
                  <a:pt x="6360" y="11128"/>
                </a:moveTo>
                <a:lnTo>
                  <a:pt x="6340" y="11454"/>
                </a:lnTo>
                <a:lnTo>
                  <a:pt x="6283" y="12471"/>
                </a:lnTo>
                <a:lnTo>
                  <a:pt x="6389" y="12715"/>
                </a:lnTo>
                <a:lnTo>
                  <a:pt x="6432" y="12408"/>
                </a:lnTo>
                <a:lnTo>
                  <a:pt x="6481" y="12133"/>
                </a:lnTo>
                <a:lnTo>
                  <a:pt x="6432" y="11696"/>
                </a:lnTo>
                <a:close/>
                <a:moveTo>
                  <a:pt x="14881" y="11128"/>
                </a:moveTo>
                <a:lnTo>
                  <a:pt x="14862" y="11454"/>
                </a:lnTo>
                <a:lnTo>
                  <a:pt x="14805" y="12471"/>
                </a:lnTo>
                <a:lnTo>
                  <a:pt x="14910" y="12715"/>
                </a:lnTo>
                <a:lnTo>
                  <a:pt x="14954" y="12408"/>
                </a:lnTo>
                <a:lnTo>
                  <a:pt x="15003" y="12133"/>
                </a:lnTo>
                <a:lnTo>
                  <a:pt x="14954" y="11696"/>
                </a:lnTo>
                <a:close/>
                <a:moveTo>
                  <a:pt x="15719" y="11086"/>
                </a:moveTo>
                <a:lnTo>
                  <a:pt x="15445" y="12677"/>
                </a:lnTo>
                <a:lnTo>
                  <a:pt x="15321" y="13608"/>
                </a:lnTo>
                <a:lnTo>
                  <a:pt x="15346" y="13781"/>
                </a:lnTo>
                <a:lnTo>
                  <a:pt x="15458" y="14093"/>
                </a:lnTo>
                <a:lnTo>
                  <a:pt x="15602" y="13064"/>
                </a:lnTo>
                <a:cubicBezTo>
                  <a:pt x="15658" y="12702"/>
                  <a:pt x="15711" y="12379"/>
                  <a:pt x="15760" y="12099"/>
                </a:cubicBezTo>
                <a:lnTo>
                  <a:pt x="15852" y="11609"/>
                </a:lnTo>
                <a:lnTo>
                  <a:pt x="15853" y="11527"/>
                </a:lnTo>
                <a:close/>
                <a:moveTo>
                  <a:pt x="7197" y="11086"/>
                </a:moveTo>
                <a:lnTo>
                  <a:pt x="6923" y="12677"/>
                </a:lnTo>
                <a:lnTo>
                  <a:pt x="6799" y="13608"/>
                </a:lnTo>
                <a:lnTo>
                  <a:pt x="6825" y="13781"/>
                </a:lnTo>
                <a:lnTo>
                  <a:pt x="6937" y="14093"/>
                </a:lnTo>
                <a:lnTo>
                  <a:pt x="7081" y="13064"/>
                </a:lnTo>
                <a:cubicBezTo>
                  <a:pt x="7136" y="12702"/>
                  <a:pt x="7190" y="12379"/>
                  <a:pt x="7239" y="12099"/>
                </a:cubicBezTo>
                <a:lnTo>
                  <a:pt x="7330" y="11609"/>
                </a:lnTo>
                <a:lnTo>
                  <a:pt x="7332" y="11527"/>
                </a:lnTo>
                <a:close/>
                <a:moveTo>
                  <a:pt x="5216" y="10919"/>
                </a:moveTo>
                <a:lnTo>
                  <a:pt x="5215" y="12189"/>
                </a:lnTo>
                <a:lnTo>
                  <a:pt x="5222" y="14281"/>
                </a:lnTo>
                <a:lnTo>
                  <a:pt x="5286" y="14455"/>
                </a:lnTo>
                <a:lnTo>
                  <a:pt x="5371" y="14189"/>
                </a:lnTo>
                <a:cubicBezTo>
                  <a:pt x="5506" y="13796"/>
                  <a:pt x="5594" y="13617"/>
                  <a:pt x="5594" y="13617"/>
                </a:cubicBezTo>
                <a:cubicBezTo>
                  <a:pt x="5528" y="13806"/>
                  <a:pt x="5464" y="14016"/>
                  <a:pt x="5403" y="14243"/>
                </a:cubicBezTo>
                <a:lnTo>
                  <a:pt x="5325" y="14559"/>
                </a:lnTo>
                <a:lnTo>
                  <a:pt x="5517" y="15074"/>
                </a:lnTo>
                <a:lnTo>
                  <a:pt x="5689" y="12514"/>
                </a:lnTo>
                <a:lnTo>
                  <a:pt x="5506" y="11840"/>
                </a:lnTo>
                <a:close/>
                <a:moveTo>
                  <a:pt x="13737" y="10919"/>
                </a:moveTo>
                <a:lnTo>
                  <a:pt x="13737" y="12189"/>
                </a:lnTo>
                <a:lnTo>
                  <a:pt x="13743" y="14281"/>
                </a:lnTo>
                <a:lnTo>
                  <a:pt x="13808" y="14455"/>
                </a:lnTo>
                <a:lnTo>
                  <a:pt x="13893" y="14189"/>
                </a:lnTo>
                <a:cubicBezTo>
                  <a:pt x="14027" y="13796"/>
                  <a:pt x="14116" y="13617"/>
                  <a:pt x="14116" y="13617"/>
                </a:cubicBezTo>
                <a:cubicBezTo>
                  <a:pt x="14050" y="13806"/>
                  <a:pt x="13986" y="14016"/>
                  <a:pt x="13924" y="14243"/>
                </a:cubicBezTo>
                <a:lnTo>
                  <a:pt x="13847" y="14559"/>
                </a:lnTo>
                <a:lnTo>
                  <a:pt x="14038" y="15073"/>
                </a:lnTo>
                <a:lnTo>
                  <a:pt x="14147" y="13424"/>
                </a:lnTo>
                <a:lnTo>
                  <a:pt x="14210" y="12510"/>
                </a:lnTo>
                <a:lnTo>
                  <a:pt x="14027" y="11840"/>
                </a:lnTo>
                <a:close/>
                <a:moveTo>
                  <a:pt x="9519" y="10731"/>
                </a:moveTo>
                <a:lnTo>
                  <a:pt x="9519" y="10887"/>
                </a:lnTo>
                <a:lnTo>
                  <a:pt x="9796" y="11715"/>
                </a:lnTo>
                <a:lnTo>
                  <a:pt x="9999" y="12393"/>
                </a:lnTo>
                <a:lnTo>
                  <a:pt x="10033" y="11910"/>
                </a:lnTo>
                <a:lnTo>
                  <a:pt x="9746" y="11218"/>
                </a:lnTo>
                <a:close/>
                <a:moveTo>
                  <a:pt x="11569" y="10724"/>
                </a:moveTo>
                <a:lnTo>
                  <a:pt x="11554" y="10793"/>
                </a:lnTo>
                <a:lnTo>
                  <a:pt x="11566" y="10826"/>
                </a:lnTo>
                <a:close/>
                <a:moveTo>
                  <a:pt x="5216" y="10550"/>
                </a:moveTo>
                <a:lnTo>
                  <a:pt x="5216" y="10636"/>
                </a:lnTo>
                <a:lnTo>
                  <a:pt x="5578" y="11715"/>
                </a:lnTo>
                <a:lnTo>
                  <a:pt x="5713" y="12166"/>
                </a:lnTo>
                <a:lnTo>
                  <a:pt x="5742" y="11736"/>
                </a:lnTo>
                <a:lnTo>
                  <a:pt x="5527" y="11218"/>
                </a:lnTo>
                <a:close/>
                <a:moveTo>
                  <a:pt x="13738" y="10550"/>
                </a:moveTo>
                <a:lnTo>
                  <a:pt x="13738" y="10636"/>
                </a:lnTo>
                <a:lnTo>
                  <a:pt x="14099" y="11715"/>
                </a:lnTo>
                <a:lnTo>
                  <a:pt x="14234" y="12164"/>
                </a:lnTo>
                <a:lnTo>
                  <a:pt x="14263" y="11735"/>
                </a:lnTo>
                <a:lnTo>
                  <a:pt x="14049" y="11218"/>
                </a:lnTo>
                <a:close/>
                <a:moveTo>
                  <a:pt x="811" y="10330"/>
                </a:moveTo>
                <a:cubicBezTo>
                  <a:pt x="1392" y="11980"/>
                  <a:pt x="2161" y="14457"/>
                  <a:pt x="2677" y="17253"/>
                </a:cubicBezTo>
                <a:cubicBezTo>
                  <a:pt x="2596" y="16310"/>
                  <a:pt x="2506" y="15307"/>
                  <a:pt x="2412" y="14348"/>
                </a:cubicBezTo>
                <a:cubicBezTo>
                  <a:pt x="1914" y="12876"/>
                  <a:pt x="1364" y="11437"/>
                  <a:pt x="811" y="10330"/>
                </a:cubicBezTo>
                <a:close/>
                <a:moveTo>
                  <a:pt x="15886" y="10258"/>
                </a:moveTo>
                <a:lnTo>
                  <a:pt x="15805" y="10641"/>
                </a:lnTo>
                <a:lnTo>
                  <a:pt x="15869" y="10826"/>
                </a:lnTo>
                <a:close/>
                <a:moveTo>
                  <a:pt x="7364" y="10258"/>
                </a:moveTo>
                <a:lnTo>
                  <a:pt x="7283" y="10641"/>
                </a:lnTo>
                <a:lnTo>
                  <a:pt x="7347" y="10826"/>
                </a:lnTo>
                <a:close/>
                <a:moveTo>
                  <a:pt x="10785" y="9105"/>
                </a:moveTo>
                <a:lnTo>
                  <a:pt x="10737" y="9884"/>
                </a:lnTo>
                <a:lnTo>
                  <a:pt x="10651" y="11323"/>
                </a:lnTo>
                <a:lnTo>
                  <a:pt x="10675" y="11452"/>
                </a:lnTo>
                <a:lnTo>
                  <a:pt x="10788" y="12108"/>
                </a:lnTo>
                <a:lnTo>
                  <a:pt x="10840" y="11821"/>
                </a:lnTo>
                <a:cubicBezTo>
                  <a:pt x="10840" y="11821"/>
                  <a:pt x="10836" y="11907"/>
                  <a:pt x="10830" y="12063"/>
                </a:cubicBezTo>
                <a:lnTo>
                  <a:pt x="10820" y="12293"/>
                </a:lnTo>
                <a:lnTo>
                  <a:pt x="10855" y="12493"/>
                </a:lnTo>
                <a:lnTo>
                  <a:pt x="10962" y="13224"/>
                </a:lnTo>
                <a:lnTo>
                  <a:pt x="11234" y="11718"/>
                </a:lnTo>
                <a:lnTo>
                  <a:pt x="11388" y="10993"/>
                </a:lnTo>
                <a:lnTo>
                  <a:pt x="11046" y="9872"/>
                </a:lnTo>
                <a:close/>
                <a:moveTo>
                  <a:pt x="6495" y="8895"/>
                </a:moveTo>
                <a:lnTo>
                  <a:pt x="6434" y="9884"/>
                </a:lnTo>
                <a:lnTo>
                  <a:pt x="6368" y="10986"/>
                </a:lnTo>
                <a:lnTo>
                  <a:pt x="6382" y="11055"/>
                </a:lnTo>
                <a:cubicBezTo>
                  <a:pt x="6404" y="11171"/>
                  <a:pt x="6430" y="11304"/>
                  <a:pt x="6457" y="11452"/>
                </a:cubicBezTo>
                <a:lnTo>
                  <a:pt x="6528" y="11867"/>
                </a:lnTo>
                <a:lnTo>
                  <a:pt x="6537" y="11821"/>
                </a:lnTo>
                <a:cubicBezTo>
                  <a:pt x="6537" y="11821"/>
                  <a:pt x="6536" y="11842"/>
                  <a:pt x="6534" y="11883"/>
                </a:cubicBezTo>
                <a:lnTo>
                  <a:pt x="6534" y="11897"/>
                </a:lnTo>
                <a:lnTo>
                  <a:pt x="6636" y="12493"/>
                </a:lnTo>
                <a:lnTo>
                  <a:pt x="6705" y="12966"/>
                </a:lnTo>
                <a:lnTo>
                  <a:pt x="6931" y="11718"/>
                </a:lnTo>
                <a:lnTo>
                  <a:pt x="7120" y="10830"/>
                </a:lnTo>
                <a:lnTo>
                  <a:pt x="6828" y="9872"/>
                </a:lnTo>
                <a:close/>
                <a:moveTo>
                  <a:pt x="15016" y="8895"/>
                </a:moveTo>
                <a:lnTo>
                  <a:pt x="14955" y="9884"/>
                </a:lnTo>
                <a:lnTo>
                  <a:pt x="14890" y="10986"/>
                </a:lnTo>
                <a:lnTo>
                  <a:pt x="14903" y="11055"/>
                </a:lnTo>
                <a:cubicBezTo>
                  <a:pt x="14926" y="11171"/>
                  <a:pt x="14951" y="11304"/>
                  <a:pt x="14978" y="11452"/>
                </a:cubicBezTo>
                <a:lnTo>
                  <a:pt x="15050" y="11867"/>
                </a:lnTo>
                <a:lnTo>
                  <a:pt x="15058" y="11821"/>
                </a:lnTo>
                <a:cubicBezTo>
                  <a:pt x="15058" y="11821"/>
                  <a:pt x="15057" y="11842"/>
                  <a:pt x="15056" y="11883"/>
                </a:cubicBezTo>
                <a:lnTo>
                  <a:pt x="15055" y="11897"/>
                </a:lnTo>
                <a:lnTo>
                  <a:pt x="15158" y="12493"/>
                </a:lnTo>
                <a:lnTo>
                  <a:pt x="15227" y="12966"/>
                </a:lnTo>
                <a:lnTo>
                  <a:pt x="15453" y="11718"/>
                </a:lnTo>
                <a:lnTo>
                  <a:pt x="15641" y="10830"/>
                </a:lnTo>
                <a:lnTo>
                  <a:pt x="15349" y="9872"/>
                </a:lnTo>
                <a:close/>
                <a:moveTo>
                  <a:pt x="12061" y="8473"/>
                </a:moveTo>
                <a:lnTo>
                  <a:pt x="11952" y="8907"/>
                </a:lnTo>
                <a:lnTo>
                  <a:pt x="11759" y="9822"/>
                </a:lnTo>
                <a:lnTo>
                  <a:pt x="11758" y="10132"/>
                </a:lnTo>
                <a:lnTo>
                  <a:pt x="11754" y="11001"/>
                </a:lnTo>
                <a:lnTo>
                  <a:pt x="11765" y="10948"/>
                </a:lnTo>
                <a:cubicBezTo>
                  <a:pt x="11787" y="10849"/>
                  <a:pt x="11799" y="10798"/>
                  <a:pt x="11799" y="10798"/>
                </a:cubicBezTo>
                <a:lnTo>
                  <a:pt x="11754" y="11131"/>
                </a:lnTo>
                <a:lnTo>
                  <a:pt x="11753" y="11407"/>
                </a:lnTo>
                <a:lnTo>
                  <a:pt x="12272" y="13172"/>
                </a:lnTo>
                <a:lnTo>
                  <a:pt x="12387" y="12812"/>
                </a:lnTo>
                <a:lnTo>
                  <a:pt x="12479" y="11738"/>
                </a:lnTo>
                <a:cubicBezTo>
                  <a:pt x="12372" y="10807"/>
                  <a:pt x="12262" y="9914"/>
                  <a:pt x="12154" y="9120"/>
                </a:cubicBezTo>
                <a:close/>
                <a:moveTo>
                  <a:pt x="16333" y="8259"/>
                </a:moveTo>
                <a:lnTo>
                  <a:pt x="16171" y="8907"/>
                </a:lnTo>
                <a:lnTo>
                  <a:pt x="16064" y="9413"/>
                </a:lnTo>
                <a:lnTo>
                  <a:pt x="16061" y="10132"/>
                </a:lnTo>
                <a:cubicBezTo>
                  <a:pt x="16059" y="10546"/>
                  <a:pt x="16057" y="10973"/>
                  <a:pt x="16056" y="11407"/>
                </a:cubicBezTo>
                <a:lnTo>
                  <a:pt x="16534" y="13035"/>
                </a:lnTo>
                <a:lnTo>
                  <a:pt x="16721" y="12453"/>
                </a:lnTo>
                <a:lnTo>
                  <a:pt x="16782" y="11738"/>
                </a:lnTo>
                <a:cubicBezTo>
                  <a:pt x="16674" y="10807"/>
                  <a:pt x="16565" y="9914"/>
                  <a:pt x="16457" y="9120"/>
                </a:cubicBezTo>
                <a:close/>
                <a:moveTo>
                  <a:pt x="7811" y="8259"/>
                </a:moveTo>
                <a:lnTo>
                  <a:pt x="7649" y="8907"/>
                </a:lnTo>
                <a:lnTo>
                  <a:pt x="7543" y="9413"/>
                </a:lnTo>
                <a:lnTo>
                  <a:pt x="7539" y="10132"/>
                </a:lnTo>
                <a:cubicBezTo>
                  <a:pt x="7537" y="10546"/>
                  <a:pt x="7536" y="10973"/>
                  <a:pt x="7534" y="11407"/>
                </a:cubicBezTo>
                <a:lnTo>
                  <a:pt x="8013" y="13035"/>
                </a:lnTo>
                <a:lnTo>
                  <a:pt x="8199" y="12453"/>
                </a:lnTo>
                <a:lnTo>
                  <a:pt x="8260" y="11738"/>
                </a:lnTo>
                <a:cubicBezTo>
                  <a:pt x="8153" y="10807"/>
                  <a:pt x="8043" y="9914"/>
                  <a:pt x="7935" y="9120"/>
                </a:cubicBezTo>
                <a:close/>
                <a:moveTo>
                  <a:pt x="9536" y="5750"/>
                </a:moveTo>
                <a:lnTo>
                  <a:pt x="9528" y="7208"/>
                </a:lnTo>
                <a:cubicBezTo>
                  <a:pt x="9524" y="8004"/>
                  <a:pt x="9521" y="8831"/>
                  <a:pt x="9520" y="9667"/>
                </a:cubicBezTo>
                <a:lnTo>
                  <a:pt x="9519" y="10482"/>
                </a:lnTo>
                <a:lnTo>
                  <a:pt x="9880" y="11143"/>
                </a:lnTo>
                <a:lnTo>
                  <a:pt x="10060" y="11512"/>
                </a:lnTo>
                <a:lnTo>
                  <a:pt x="10063" y="11469"/>
                </a:lnTo>
                <a:lnTo>
                  <a:pt x="10061" y="11515"/>
                </a:lnTo>
                <a:lnTo>
                  <a:pt x="10296" y="11999"/>
                </a:lnTo>
                <a:lnTo>
                  <a:pt x="10380" y="11031"/>
                </a:lnTo>
                <a:lnTo>
                  <a:pt x="10625" y="8636"/>
                </a:lnTo>
                <a:lnTo>
                  <a:pt x="10440" y="8094"/>
                </a:lnTo>
                <a:cubicBezTo>
                  <a:pt x="10219" y="7481"/>
                  <a:pt x="9980" y="6848"/>
                  <a:pt x="9721" y="6195"/>
                </a:cubicBezTo>
                <a:close/>
                <a:moveTo>
                  <a:pt x="13756" y="5550"/>
                </a:moveTo>
                <a:lnTo>
                  <a:pt x="13747" y="7208"/>
                </a:lnTo>
                <a:cubicBezTo>
                  <a:pt x="13743" y="8004"/>
                  <a:pt x="13740" y="8831"/>
                  <a:pt x="13738" y="9667"/>
                </a:cubicBezTo>
                <a:lnTo>
                  <a:pt x="13738" y="10341"/>
                </a:lnTo>
                <a:lnTo>
                  <a:pt x="13802" y="10446"/>
                </a:lnTo>
                <a:cubicBezTo>
                  <a:pt x="13917" y="10643"/>
                  <a:pt x="14045" y="10875"/>
                  <a:pt x="14183" y="11143"/>
                </a:cubicBezTo>
                <a:lnTo>
                  <a:pt x="14527" y="11852"/>
                </a:lnTo>
                <a:lnTo>
                  <a:pt x="14599" y="11031"/>
                </a:lnTo>
                <a:lnTo>
                  <a:pt x="14863" y="8445"/>
                </a:lnTo>
                <a:lnTo>
                  <a:pt x="14743" y="8094"/>
                </a:lnTo>
                <a:cubicBezTo>
                  <a:pt x="14522" y="7481"/>
                  <a:pt x="14283" y="6848"/>
                  <a:pt x="14024" y="6195"/>
                </a:cubicBezTo>
                <a:close/>
                <a:moveTo>
                  <a:pt x="5234" y="5550"/>
                </a:moveTo>
                <a:lnTo>
                  <a:pt x="5225" y="7208"/>
                </a:lnTo>
                <a:cubicBezTo>
                  <a:pt x="5221" y="8004"/>
                  <a:pt x="5219" y="8831"/>
                  <a:pt x="5217" y="9667"/>
                </a:cubicBezTo>
                <a:lnTo>
                  <a:pt x="5216" y="10341"/>
                </a:lnTo>
                <a:lnTo>
                  <a:pt x="5281" y="10446"/>
                </a:lnTo>
                <a:cubicBezTo>
                  <a:pt x="5396" y="10643"/>
                  <a:pt x="5523" y="10875"/>
                  <a:pt x="5662" y="11143"/>
                </a:cubicBezTo>
                <a:lnTo>
                  <a:pt x="6006" y="11852"/>
                </a:lnTo>
                <a:lnTo>
                  <a:pt x="6077" y="11031"/>
                </a:lnTo>
                <a:lnTo>
                  <a:pt x="6341" y="8445"/>
                </a:lnTo>
                <a:lnTo>
                  <a:pt x="6221" y="8094"/>
                </a:lnTo>
                <a:cubicBezTo>
                  <a:pt x="6001" y="7481"/>
                  <a:pt x="5762" y="6848"/>
                  <a:pt x="5502" y="6195"/>
                </a:cubicBezTo>
                <a:close/>
                <a:moveTo>
                  <a:pt x="5279" y="0"/>
                </a:moveTo>
                <a:cubicBezTo>
                  <a:pt x="5279" y="0"/>
                  <a:pt x="5256" y="2065"/>
                  <a:pt x="5238" y="4930"/>
                </a:cubicBezTo>
                <a:lnTo>
                  <a:pt x="5235" y="5385"/>
                </a:lnTo>
                <a:lnTo>
                  <a:pt x="5519" y="6020"/>
                </a:lnTo>
                <a:cubicBezTo>
                  <a:pt x="5646" y="6312"/>
                  <a:pt x="5783" y="6635"/>
                  <a:pt x="5928" y="6987"/>
                </a:cubicBezTo>
                <a:lnTo>
                  <a:pt x="6376" y="8108"/>
                </a:lnTo>
                <a:lnTo>
                  <a:pt x="6377" y="8089"/>
                </a:lnTo>
                <a:cubicBezTo>
                  <a:pt x="6485" y="7127"/>
                  <a:pt x="6600" y="6196"/>
                  <a:pt x="6721" y="5332"/>
                </a:cubicBezTo>
                <a:cubicBezTo>
                  <a:pt x="6721" y="5332"/>
                  <a:pt x="6636" y="6623"/>
                  <a:pt x="6523" y="8437"/>
                </a:cubicBezTo>
                <a:lnTo>
                  <a:pt x="6519" y="8493"/>
                </a:lnTo>
                <a:lnTo>
                  <a:pt x="6860" y="9407"/>
                </a:lnTo>
                <a:lnTo>
                  <a:pt x="7207" y="10418"/>
                </a:lnTo>
                <a:lnTo>
                  <a:pt x="7226" y="10330"/>
                </a:lnTo>
                <a:lnTo>
                  <a:pt x="7381" y="9680"/>
                </a:lnTo>
                <a:lnTo>
                  <a:pt x="7439" y="7765"/>
                </a:lnTo>
                <a:cubicBezTo>
                  <a:pt x="7476" y="6773"/>
                  <a:pt x="7520" y="5823"/>
                  <a:pt x="7573" y="4956"/>
                </a:cubicBezTo>
                <a:cubicBezTo>
                  <a:pt x="7573" y="4956"/>
                  <a:pt x="7557" y="6630"/>
                  <a:pt x="7545" y="8933"/>
                </a:cubicBezTo>
                <a:lnTo>
                  <a:pt x="7545" y="9012"/>
                </a:lnTo>
                <a:lnTo>
                  <a:pt x="7776" y="8137"/>
                </a:lnTo>
                <a:lnTo>
                  <a:pt x="7788" y="8096"/>
                </a:lnTo>
                <a:lnTo>
                  <a:pt x="7775" y="8009"/>
                </a:lnTo>
                <a:cubicBezTo>
                  <a:pt x="7723" y="7669"/>
                  <a:pt x="7671" y="7361"/>
                  <a:pt x="7621" y="7092"/>
                </a:cubicBezTo>
                <a:cubicBezTo>
                  <a:pt x="7621" y="7092"/>
                  <a:pt x="7676" y="7308"/>
                  <a:pt x="7764" y="7688"/>
                </a:cubicBezTo>
                <a:lnTo>
                  <a:pt x="7826" y="7962"/>
                </a:lnTo>
                <a:lnTo>
                  <a:pt x="7989" y="7394"/>
                </a:lnTo>
                <a:cubicBezTo>
                  <a:pt x="8110" y="6986"/>
                  <a:pt x="8185" y="6762"/>
                  <a:pt x="8185" y="6762"/>
                </a:cubicBezTo>
                <a:lnTo>
                  <a:pt x="7854" y="8087"/>
                </a:lnTo>
                <a:lnTo>
                  <a:pt x="7861" y="8119"/>
                </a:lnTo>
                <a:cubicBezTo>
                  <a:pt x="8003" y="8762"/>
                  <a:pt x="8188" y="9662"/>
                  <a:pt x="8360" y="10693"/>
                </a:cubicBezTo>
                <a:cubicBezTo>
                  <a:pt x="8415" y="10149"/>
                  <a:pt x="8472" y="9623"/>
                  <a:pt x="8532" y="9125"/>
                </a:cubicBezTo>
                <a:cubicBezTo>
                  <a:pt x="8532" y="9125"/>
                  <a:pt x="8487" y="9918"/>
                  <a:pt x="8425" y="11085"/>
                </a:cubicBezTo>
                <a:lnTo>
                  <a:pt x="8499" y="11670"/>
                </a:lnTo>
                <a:lnTo>
                  <a:pt x="8612" y="11405"/>
                </a:lnTo>
                <a:cubicBezTo>
                  <a:pt x="8715" y="11181"/>
                  <a:pt x="8776" y="11076"/>
                  <a:pt x="8776" y="11076"/>
                </a:cubicBezTo>
                <a:lnTo>
                  <a:pt x="8516" y="11803"/>
                </a:lnTo>
                <a:lnTo>
                  <a:pt x="8608" y="12528"/>
                </a:lnTo>
                <a:lnTo>
                  <a:pt x="8687" y="12659"/>
                </a:lnTo>
                <a:lnTo>
                  <a:pt x="8875" y="13009"/>
                </a:lnTo>
                <a:lnTo>
                  <a:pt x="8959" y="12571"/>
                </a:lnTo>
                <a:cubicBezTo>
                  <a:pt x="9027" y="12237"/>
                  <a:pt x="9093" y="11932"/>
                  <a:pt x="9154" y="11661"/>
                </a:cubicBezTo>
                <a:lnTo>
                  <a:pt x="9184" y="10122"/>
                </a:lnTo>
                <a:lnTo>
                  <a:pt x="9124" y="9931"/>
                </a:lnTo>
                <a:cubicBezTo>
                  <a:pt x="9043" y="9781"/>
                  <a:pt x="8961" y="9640"/>
                  <a:pt x="8880" y="9507"/>
                </a:cubicBezTo>
                <a:cubicBezTo>
                  <a:pt x="8880" y="9507"/>
                  <a:pt x="8947" y="9586"/>
                  <a:pt x="9066" y="9757"/>
                </a:cubicBezTo>
                <a:cubicBezTo>
                  <a:pt x="8897" y="9260"/>
                  <a:pt x="8716" y="8747"/>
                  <a:pt x="8521" y="8221"/>
                </a:cubicBezTo>
                <a:cubicBezTo>
                  <a:pt x="8521" y="8221"/>
                  <a:pt x="8679" y="8582"/>
                  <a:pt x="8925" y="9222"/>
                </a:cubicBezTo>
                <a:lnTo>
                  <a:pt x="9188" y="9928"/>
                </a:lnTo>
                <a:lnTo>
                  <a:pt x="9212" y="8678"/>
                </a:lnTo>
                <a:cubicBezTo>
                  <a:pt x="9236" y="7668"/>
                  <a:pt x="9265" y="6650"/>
                  <a:pt x="9300" y="5647"/>
                </a:cubicBezTo>
                <a:lnTo>
                  <a:pt x="9317" y="5225"/>
                </a:lnTo>
                <a:lnTo>
                  <a:pt x="8880" y="4175"/>
                </a:lnTo>
                <a:cubicBezTo>
                  <a:pt x="8880" y="4175"/>
                  <a:pt x="8967" y="4344"/>
                  <a:pt x="9118" y="4659"/>
                </a:cubicBezTo>
                <a:lnTo>
                  <a:pt x="9323" y="5098"/>
                </a:lnTo>
                <a:lnTo>
                  <a:pt x="9422" y="2707"/>
                </a:lnTo>
                <a:cubicBezTo>
                  <a:pt x="9468" y="1759"/>
                  <a:pt x="9521" y="848"/>
                  <a:pt x="9582" y="0"/>
                </a:cubicBezTo>
                <a:cubicBezTo>
                  <a:pt x="9582" y="0"/>
                  <a:pt x="9559" y="2065"/>
                  <a:pt x="9541" y="4930"/>
                </a:cubicBezTo>
                <a:lnTo>
                  <a:pt x="9537" y="5572"/>
                </a:lnTo>
                <a:lnTo>
                  <a:pt x="9737" y="6020"/>
                </a:lnTo>
                <a:cubicBezTo>
                  <a:pt x="9992" y="6605"/>
                  <a:pt x="10287" y="7313"/>
                  <a:pt x="10600" y="8121"/>
                </a:cubicBezTo>
                <a:lnTo>
                  <a:pt x="10660" y="8285"/>
                </a:lnTo>
                <a:lnTo>
                  <a:pt x="10680" y="8089"/>
                </a:lnTo>
                <a:cubicBezTo>
                  <a:pt x="10788" y="7127"/>
                  <a:pt x="10903" y="6196"/>
                  <a:pt x="11024" y="5332"/>
                </a:cubicBezTo>
                <a:cubicBezTo>
                  <a:pt x="11024" y="5332"/>
                  <a:pt x="10939" y="6623"/>
                  <a:pt x="10826" y="8437"/>
                </a:cubicBezTo>
                <a:lnTo>
                  <a:pt x="10810" y="8687"/>
                </a:lnTo>
                <a:lnTo>
                  <a:pt x="11078" y="9407"/>
                </a:lnTo>
                <a:lnTo>
                  <a:pt x="11478" y="10570"/>
                </a:lnTo>
                <a:lnTo>
                  <a:pt x="11529" y="10330"/>
                </a:lnTo>
                <a:lnTo>
                  <a:pt x="11588" y="10082"/>
                </a:lnTo>
                <a:lnTo>
                  <a:pt x="11657" y="7765"/>
                </a:lnTo>
                <a:cubicBezTo>
                  <a:pt x="11695" y="6773"/>
                  <a:pt x="11739" y="5823"/>
                  <a:pt x="11791" y="4956"/>
                </a:cubicBezTo>
                <a:cubicBezTo>
                  <a:pt x="11791" y="4956"/>
                  <a:pt x="11776" y="6630"/>
                  <a:pt x="11763" y="8933"/>
                </a:cubicBezTo>
                <a:lnTo>
                  <a:pt x="11761" y="9359"/>
                </a:lnTo>
                <a:lnTo>
                  <a:pt x="11817" y="9126"/>
                </a:lnTo>
                <a:lnTo>
                  <a:pt x="12036" y="8300"/>
                </a:lnTo>
                <a:lnTo>
                  <a:pt x="11994" y="8009"/>
                </a:lnTo>
                <a:cubicBezTo>
                  <a:pt x="11941" y="7669"/>
                  <a:pt x="11890" y="7361"/>
                  <a:pt x="11840" y="7092"/>
                </a:cubicBezTo>
                <a:cubicBezTo>
                  <a:pt x="11840" y="7092"/>
                  <a:pt x="11938" y="7477"/>
                  <a:pt x="12080" y="8119"/>
                </a:cubicBezTo>
                <a:lnTo>
                  <a:pt x="12082" y="8127"/>
                </a:lnTo>
                <a:lnTo>
                  <a:pt x="12292" y="7394"/>
                </a:lnTo>
                <a:cubicBezTo>
                  <a:pt x="12413" y="6986"/>
                  <a:pt x="12488" y="6762"/>
                  <a:pt x="12488" y="6762"/>
                </a:cubicBezTo>
                <a:lnTo>
                  <a:pt x="12111" y="8270"/>
                </a:lnTo>
                <a:lnTo>
                  <a:pt x="12318" y="9260"/>
                </a:lnTo>
                <a:cubicBezTo>
                  <a:pt x="12403" y="9695"/>
                  <a:pt x="12493" y="10178"/>
                  <a:pt x="12579" y="10693"/>
                </a:cubicBezTo>
                <a:cubicBezTo>
                  <a:pt x="12633" y="10149"/>
                  <a:pt x="12691" y="9623"/>
                  <a:pt x="12750" y="9125"/>
                </a:cubicBezTo>
                <a:cubicBezTo>
                  <a:pt x="12750" y="9125"/>
                  <a:pt x="12706" y="9918"/>
                  <a:pt x="12643" y="11085"/>
                </a:cubicBezTo>
                <a:lnTo>
                  <a:pt x="12737" y="11822"/>
                </a:lnTo>
                <a:lnTo>
                  <a:pt x="12915" y="11405"/>
                </a:lnTo>
                <a:cubicBezTo>
                  <a:pt x="13017" y="11181"/>
                  <a:pt x="13079" y="11076"/>
                  <a:pt x="13079" y="11076"/>
                </a:cubicBezTo>
                <a:cubicBezTo>
                  <a:pt x="12974" y="11330"/>
                  <a:pt x="12873" y="11615"/>
                  <a:pt x="12776" y="11923"/>
                </a:cubicBezTo>
                <a:lnTo>
                  <a:pt x="12758" y="11987"/>
                </a:lnTo>
                <a:lnTo>
                  <a:pt x="12971" y="13655"/>
                </a:lnTo>
                <a:lnTo>
                  <a:pt x="13099" y="12984"/>
                </a:lnTo>
                <a:lnTo>
                  <a:pt x="12824" y="12390"/>
                </a:lnTo>
                <a:cubicBezTo>
                  <a:pt x="12824" y="12390"/>
                  <a:pt x="12884" y="12474"/>
                  <a:pt x="12990" y="12659"/>
                </a:cubicBezTo>
                <a:lnTo>
                  <a:pt x="13116" y="12893"/>
                </a:lnTo>
                <a:lnTo>
                  <a:pt x="13177" y="12571"/>
                </a:lnTo>
                <a:cubicBezTo>
                  <a:pt x="13245" y="12237"/>
                  <a:pt x="13311" y="11932"/>
                  <a:pt x="13372" y="11661"/>
                </a:cubicBezTo>
                <a:lnTo>
                  <a:pt x="13407" y="9896"/>
                </a:lnTo>
                <a:lnTo>
                  <a:pt x="13183" y="9507"/>
                </a:lnTo>
                <a:cubicBezTo>
                  <a:pt x="13183" y="9507"/>
                  <a:pt x="13250" y="9586"/>
                  <a:pt x="13369" y="9757"/>
                </a:cubicBezTo>
                <a:cubicBezTo>
                  <a:pt x="13200" y="9260"/>
                  <a:pt x="13019" y="8747"/>
                  <a:pt x="12824" y="8221"/>
                </a:cubicBezTo>
                <a:cubicBezTo>
                  <a:pt x="12824" y="8221"/>
                  <a:pt x="12982" y="8582"/>
                  <a:pt x="13228" y="9222"/>
                </a:cubicBezTo>
                <a:lnTo>
                  <a:pt x="13411" y="9713"/>
                </a:lnTo>
                <a:lnTo>
                  <a:pt x="13431" y="8678"/>
                </a:lnTo>
                <a:cubicBezTo>
                  <a:pt x="13455" y="7668"/>
                  <a:pt x="13484" y="6650"/>
                  <a:pt x="13519" y="5647"/>
                </a:cubicBezTo>
                <a:lnTo>
                  <a:pt x="13544" y="5041"/>
                </a:lnTo>
                <a:lnTo>
                  <a:pt x="13183" y="4175"/>
                </a:lnTo>
                <a:cubicBezTo>
                  <a:pt x="13183" y="4175"/>
                  <a:pt x="13270" y="4344"/>
                  <a:pt x="13421" y="4659"/>
                </a:cubicBezTo>
                <a:lnTo>
                  <a:pt x="13548" y="4932"/>
                </a:lnTo>
                <a:lnTo>
                  <a:pt x="13640" y="2707"/>
                </a:lnTo>
                <a:cubicBezTo>
                  <a:pt x="13687" y="1759"/>
                  <a:pt x="13740" y="848"/>
                  <a:pt x="13800" y="0"/>
                </a:cubicBezTo>
                <a:cubicBezTo>
                  <a:pt x="13800" y="0"/>
                  <a:pt x="13777" y="2065"/>
                  <a:pt x="13759" y="4930"/>
                </a:cubicBezTo>
                <a:lnTo>
                  <a:pt x="13757" y="5385"/>
                </a:lnTo>
                <a:lnTo>
                  <a:pt x="14040" y="6020"/>
                </a:lnTo>
                <a:cubicBezTo>
                  <a:pt x="14167" y="6312"/>
                  <a:pt x="14305" y="6635"/>
                  <a:pt x="14450" y="6987"/>
                </a:cubicBezTo>
                <a:lnTo>
                  <a:pt x="14897" y="8108"/>
                </a:lnTo>
                <a:lnTo>
                  <a:pt x="14899" y="8089"/>
                </a:lnTo>
                <a:cubicBezTo>
                  <a:pt x="15006" y="7127"/>
                  <a:pt x="15121" y="6196"/>
                  <a:pt x="15243" y="5332"/>
                </a:cubicBezTo>
                <a:cubicBezTo>
                  <a:pt x="15243" y="5332"/>
                  <a:pt x="15157" y="6623"/>
                  <a:pt x="15044" y="8437"/>
                </a:cubicBezTo>
                <a:lnTo>
                  <a:pt x="15041" y="8493"/>
                </a:lnTo>
                <a:lnTo>
                  <a:pt x="15381" y="9407"/>
                </a:lnTo>
                <a:lnTo>
                  <a:pt x="15729" y="10418"/>
                </a:lnTo>
                <a:lnTo>
                  <a:pt x="15747" y="10330"/>
                </a:lnTo>
                <a:lnTo>
                  <a:pt x="15903" y="9680"/>
                </a:lnTo>
                <a:lnTo>
                  <a:pt x="15960" y="7765"/>
                </a:lnTo>
                <a:cubicBezTo>
                  <a:pt x="15998" y="6773"/>
                  <a:pt x="16042" y="5823"/>
                  <a:pt x="16094" y="4956"/>
                </a:cubicBezTo>
                <a:cubicBezTo>
                  <a:pt x="16094" y="4956"/>
                  <a:pt x="16079" y="6630"/>
                  <a:pt x="16066" y="8933"/>
                </a:cubicBezTo>
                <a:lnTo>
                  <a:pt x="16066" y="9012"/>
                </a:lnTo>
                <a:lnTo>
                  <a:pt x="16297" y="8137"/>
                </a:lnTo>
                <a:lnTo>
                  <a:pt x="16309" y="8096"/>
                </a:lnTo>
                <a:lnTo>
                  <a:pt x="16297" y="8009"/>
                </a:lnTo>
                <a:cubicBezTo>
                  <a:pt x="16244" y="7669"/>
                  <a:pt x="16193" y="7361"/>
                  <a:pt x="16142" y="7092"/>
                </a:cubicBezTo>
                <a:cubicBezTo>
                  <a:pt x="16142" y="7092"/>
                  <a:pt x="16198" y="7308"/>
                  <a:pt x="16285" y="7688"/>
                </a:cubicBezTo>
                <a:lnTo>
                  <a:pt x="16347" y="7962"/>
                </a:lnTo>
                <a:lnTo>
                  <a:pt x="16510" y="7394"/>
                </a:lnTo>
                <a:cubicBezTo>
                  <a:pt x="16632" y="6986"/>
                  <a:pt x="16706" y="6762"/>
                  <a:pt x="16706" y="6762"/>
                </a:cubicBezTo>
                <a:lnTo>
                  <a:pt x="16376" y="8087"/>
                </a:lnTo>
                <a:lnTo>
                  <a:pt x="16383" y="8119"/>
                </a:lnTo>
                <a:cubicBezTo>
                  <a:pt x="16525" y="8762"/>
                  <a:pt x="16709" y="9662"/>
                  <a:pt x="16882" y="10693"/>
                </a:cubicBezTo>
                <a:cubicBezTo>
                  <a:pt x="16936" y="10149"/>
                  <a:pt x="16994" y="9623"/>
                  <a:pt x="17053" y="9125"/>
                </a:cubicBezTo>
                <a:cubicBezTo>
                  <a:pt x="17053" y="9125"/>
                  <a:pt x="17009" y="9918"/>
                  <a:pt x="16946" y="11085"/>
                </a:cubicBezTo>
                <a:lnTo>
                  <a:pt x="17021" y="11670"/>
                </a:lnTo>
                <a:lnTo>
                  <a:pt x="17134" y="11405"/>
                </a:lnTo>
                <a:cubicBezTo>
                  <a:pt x="17236" y="11181"/>
                  <a:pt x="17297" y="11076"/>
                  <a:pt x="17297" y="11076"/>
                </a:cubicBezTo>
                <a:lnTo>
                  <a:pt x="17038" y="11803"/>
                </a:lnTo>
                <a:lnTo>
                  <a:pt x="17274" y="13655"/>
                </a:lnTo>
                <a:cubicBezTo>
                  <a:pt x="17412" y="12880"/>
                  <a:pt x="17553" y="12203"/>
                  <a:pt x="17675" y="11661"/>
                </a:cubicBezTo>
                <a:cubicBezTo>
                  <a:pt x="17736" y="7778"/>
                  <a:pt x="17862" y="3393"/>
                  <a:pt x="18103" y="0"/>
                </a:cubicBezTo>
                <a:cubicBezTo>
                  <a:pt x="18103" y="0"/>
                  <a:pt x="18012" y="8261"/>
                  <a:pt x="18047" y="14654"/>
                </a:cubicBezTo>
                <a:cubicBezTo>
                  <a:pt x="18261" y="13935"/>
                  <a:pt x="18418" y="13617"/>
                  <a:pt x="18418" y="13617"/>
                </a:cubicBezTo>
                <a:cubicBezTo>
                  <a:pt x="18286" y="13995"/>
                  <a:pt x="18163" y="14458"/>
                  <a:pt x="18049" y="14971"/>
                </a:cubicBezTo>
                <a:cubicBezTo>
                  <a:pt x="18058" y="16413"/>
                  <a:pt x="18074" y="17749"/>
                  <a:pt x="18098" y="18860"/>
                </a:cubicBezTo>
                <a:cubicBezTo>
                  <a:pt x="18225" y="16832"/>
                  <a:pt x="18405" y="14041"/>
                  <a:pt x="18584" y="11469"/>
                </a:cubicBezTo>
                <a:cubicBezTo>
                  <a:pt x="18584" y="11469"/>
                  <a:pt x="18497" y="13953"/>
                  <a:pt x="18447" y="16580"/>
                </a:cubicBezTo>
                <a:cubicBezTo>
                  <a:pt x="18681" y="13327"/>
                  <a:pt x="19059" y="8786"/>
                  <a:pt x="19546" y="5332"/>
                </a:cubicBezTo>
                <a:cubicBezTo>
                  <a:pt x="19546" y="5332"/>
                  <a:pt x="19203" y="10497"/>
                  <a:pt x="18985" y="14679"/>
                </a:cubicBezTo>
                <a:cubicBezTo>
                  <a:pt x="19092" y="13557"/>
                  <a:pt x="19217" y="12528"/>
                  <a:pt x="19361" y="11821"/>
                </a:cubicBezTo>
                <a:cubicBezTo>
                  <a:pt x="19361" y="11821"/>
                  <a:pt x="19305" y="13194"/>
                  <a:pt x="19234" y="14925"/>
                </a:cubicBezTo>
                <a:cubicBezTo>
                  <a:pt x="19813" y="10346"/>
                  <a:pt x="21009" y="6762"/>
                  <a:pt x="21009" y="6762"/>
                </a:cubicBezTo>
                <a:cubicBezTo>
                  <a:pt x="19410" y="12716"/>
                  <a:pt x="19227" y="16803"/>
                  <a:pt x="19332" y="19105"/>
                </a:cubicBezTo>
                <a:cubicBezTo>
                  <a:pt x="19543" y="14071"/>
                  <a:pt x="20321" y="10798"/>
                  <a:pt x="20321" y="10798"/>
                </a:cubicBezTo>
                <a:cubicBezTo>
                  <a:pt x="19782" y="14234"/>
                  <a:pt x="19669" y="16876"/>
                  <a:pt x="19681" y="18604"/>
                </a:cubicBezTo>
                <a:cubicBezTo>
                  <a:pt x="19757" y="18124"/>
                  <a:pt x="19842" y="17593"/>
                  <a:pt x="19935" y="17014"/>
                </a:cubicBezTo>
                <a:cubicBezTo>
                  <a:pt x="20622" y="12755"/>
                  <a:pt x="21600" y="11076"/>
                  <a:pt x="21600" y="11076"/>
                </a:cubicBezTo>
                <a:cubicBezTo>
                  <a:pt x="20765" y="13111"/>
                  <a:pt x="20154" y="17088"/>
                  <a:pt x="19840" y="19517"/>
                </a:cubicBezTo>
                <a:cubicBezTo>
                  <a:pt x="20251" y="18330"/>
                  <a:pt x="20733" y="17864"/>
                  <a:pt x="20733" y="17864"/>
                </a:cubicBezTo>
                <a:cubicBezTo>
                  <a:pt x="20014" y="19016"/>
                  <a:pt x="19790" y="21130"/>
                  <a:pt x="19749" y="21600"/>
                </a:cubicBezTo>
                <a:lnTo>
                  <a:pt x="19058" y="21600"/>
                </a:lnTo>
                <a:cubicBezTo>
                  <a:pt x="19017" y="21501"/>
                  <a:pt x="18991" y="21422"/>
                  <a:pt x="18991" y="21422"/>
                </a:cubicBezTo>
                <a:cubicBezTo>
                  <a:pt x="18984" y="21327"/>
                  <a:pt x="18979" y="21231"/>
                  <a:pt x="18973" y="21135"/>
                </a:cubicBezTo>
                <a:cubicBezTo>
                  <a:pt x="18966" y="21300"/>
                  <a:pt x="18959" y="21442"/>
                  <a:pt x="18954" y="21554"/>
                </a:cubicBezTo>
                <a:cubicBezTo>
                  <a:pt x="18953" y="21570"/>
                  <a:pt x="18952" y="21585"/>
                  <a:pt x="18951" y="21600"/>
                </a:cubicBezTo>
                <a:lnTo>
                  <a:pt x="17926" y="21600"/>
                </a:lnTo>
                <a:cubicBezTo>
                  <a:pt x="17913" y="21572"/>
                  <a:pt x="17898" y="21541"/>
                  <a:pt x="17883" y="21508"/>
                </a:cubicBezTo>
                <a:cubicBezTo>
                  <a:pt x="17873" y="21539"/>
                  <a:pt x="17862" y="21570"/>
                  <a:pt x="17851" y="21600"/>
                </a:cubicBezTo>
                <a:lnTo>
                  <a:pt x="16680" y="21600"/>
                </a:lnTo>
                <a:cubicBezTo>
                  <a:pt x="16677" y="21556"/>
                  <a:pt x="16675" y="21513"/>
                  <a:pt x="16673" y="21469"/>
                </a:cubicBezTo>
                <a:cubicBezTo>
                  <a:pt x="16671" y="21515"/>
                  <a:pt x="16670" y="21559"/>
                  <a:pt x="16668" y="21600"/>
                </a:cubicBezTo>
                <a:lnTo>
                  <a:pt x="14755" y="21600"/>
                </a:lnTo>
                <a:cubicBezTo>
                  <a:pt x="14714" y="21501"/>
                  <a:pt x="14688" y="21422"/>
                  <a:pt x="14688" y="21422"/>
                </a:cubicBezTo>
                <a:cubicBezTo>
                  <a:pt x="14681" y="21327"/>
                  <a:pt x="14676" y="21231"/>
                  <a:pt x="14670" y="21135"/>
                </a:cubicBezTo>
                <a:cubicBezTo>
                  <a:pt x="14663" y="21300"/>
                  <a:pt x="14656" y="21442"/>
                  <a:pt x="14651" y="21554"/>
                </a:cubicBezTo>
                <a:cubicBezTo>
                  <a:pt x="14650" y="21570"/>
                  <a:pt x="14649" y="21585"/>
                  <a:pt x="14649" y="21600"/>
                </a:cubicBezTo>
                <a:lnTo>
                  <a:pt x="13624" y="21600"/>
                </a:lnTo>
                <a:cubicBezTo>
                  <a:pt x="13610" y="21572"/>
                  <a:pt x="13595" y="21541"/>
                  <a:pt x="13580" y="21508"/>
                </a:cubicBezTo>
                <a:cubicBezTo>
                  <a:pt x="13570" y="21539"/>
                  <a:pt x="13559" y="21570"/>
                  <a:pt x="13548" y="21600"/>
                </a:cubicBezTo>
                <a:lnTo>
                  <a:pt x="12377" y="21600"/>
                </a:lnTo>
                <a:cubicBezTo>
                  <a:pt x="12374" y="21556"/>
                  <a:pt x="12372" y="21513"/>
                  <a:pt x="12370" y="21469"/>
                </a:cubicBezTo>
                <a:cubicBezTo>
                  <a:pt x="12369" y="21515"/>
                  <a:pt x="12367" y="21559"/>
                  <a:pt x="12365" y="21600"/>
                </a:cubicBezTo>
                <a:lnTo>
                  <a:pt x="10537" y="21600"/>
                </a:lnTo>
                <a:cubicBezTo>
                  <a:pt x="10495" y="21501"/>
                  <a:pt x="10469" y="21422"/>
                  <a:pt x="10469" y="21422"/>
                </a:cubicBezTo>
                <a:cubicBezTo>
                  <a:pt x="10463" y="21327"/>
                  <a:pt x="10457" y="21231"/>
                  <a:pt x="10452" y="21135"/>
                </a:cubicBezTo>
                <a:cubicBezTo>
                  <a:pt x="10445" y="21300"/>
                  <a:pt x="10438" y="21442"/>
                  <a:pt x="10432" y="21554"/>
                </a:cubicBezTo>
                <a:cubicBezTo>
                  <a:pt x="10432" y="21570"/>
                  <a:pt x="10431" y="21585"/>
                  <a:pt x="10430" y="21600"/>
                </a:cubicBezTo>
                <a:lnTo>
                  <a:pt x="9405" y="21600"/>
                </a:lnTo>
                <a:cubicBezTo>
                  <a:pt x="9391" y="21572"/>
                  <a:pt x="9377" y="21541"/>
                  <a:pt x="9362" y="21508"/>
                </a:cubicBezTo>
                <a:cubicBezTo>
                  <a:pt x="9352" y="21539"/>
                  <a:pt x="9341" y="21570"/>
                  <a:pt x="9329" y="21600"/>
                </a:cubicBezTo>
                <a:lnTo>
                  <a:pt x="8158" y="21600"/>
                </a:lnTo>
                <a:cubicBezTo>
                  <a:pt x="8156" y="21556"/>
                  <a:pt x="8154" y="21513"/>
                  <a:pt x="8152" y="21469"/>
                </a:cubicBezTo>
                <a:cubicBezTo>
                  <a:pt x="8150" y="21515"/>
                  <a:pt x="8148" y="21559"/>
                  <a:pt x="8147" y="21600"/>
                </a:cubicBezTo>
                <a:lnTo>
                  <a:pt x="6234" y="21600"/>
                </a:lnTo>
                <a:cubicBezTo>
                  <a:pt x="6193" y="21501"/>
                  <a:pt x="6167" y="21422"/>
                  <a:pt x="6167" y="21422"/>
                </a:cubicBezTo>
                <a:cubicBezTo>
                  <a:pt x="6160" y="21327"/>
                  <a:pt x="6154" y="21231"/>
                  <a:pt x="6149" y="21135"/>
                </a:cubicBezTo>
                <a:cubicBezTo>
                  <a:pt x="6142" y="21300"/>
                  <a:pt x="6135" y="21442"/>
                  <a:pt x="6130" y="21554"/>
                </a:cubicBezTo>
                <a:cubicBezTo>
                  <a:pt x="6129" y="21570"/>
                  <a:pt x="6128" y="21585"/>
                  <a:pt x="6127" y="21600"/>
                </a:cubicBezTo>
                <a:lnTo>
                  <a:pt x="5102" y="21600"/>
                </a:lnTo>
                <a:cubicBezTo>
                  <a:pt x="5088" y="21572"/>
                  <a:pt x="5074" y="21541"/>
                  <a:pt x="5059" y="21508"/>
                </a:cubicBezTo>
                <a:cubicBezTo>
                  <a:pt x="5049" y="21539"/>
                  <a:pt x="5038" y="21570"/>
                  <a:pt x="5026" y="21600"/>
                </a:cubicBezTo>
                <a:lnTo>
                  <a:pt x="3855" y="21600"/>
                </a:lnTo>
                <a:cubicBezTo>
                  <a:pt x="3853" y="21556"/>
                  <a:pt x="3851" y="21513"/>
                  <a:pt x="3849" y="21469"/>
                </a:cubicBezTo>
                <a:cubicBezTo>
                  <a:pt x="3847" y="21515"/>
                  <a:pt x="3845" y="21559"/>
                  <a:pt x="3844" y="21600"/>
                </a:cubicBezTo>
                <a:lnTo>
                  <a:pt x="2577" y="21600"/>
                </a:lnTo>
                <a:cubicBezTo>
                  <a:pt x="2441" y="20960"/>
                  <a:pt x="2049" y="19336"/>
                  <a:pt x="1426" y="18526"/>
                </a:cubicBezTo>
                <a:cubicBezTo>
                  <a:pt x="1426" y="18526"/>
                  <a:pt x="1860" y="18847"/>
                  <a:pt x="2315" y="19858"/>
                </a:cubicBezTo>
                <a:cubicBezTo>
                  <a:pt x="1802" y="17665"/>
                  <a:pt x="885" y="14094"/>
                  <a:pt x="0" y="12390"/>
                </a:cubicBezTo>
                <a:cubicBezTo>
                  <a:pt x="0" y="12390"/>
                  <a:pt x="959" y="13727"/>
                  <a:pt x="1967" y="17542"/>
                </a:cubicBezTo>
                <a:cubicBezTo>
                  <a:pt x="2094" y="18024"/>
                  <a:pt x="2211" y="18467"/>
                  <a:pt x="2317" y="18873"/>
                </a:cubicBezTo>
                <a:cubicBezTo>
                  <a:pt x="2187" y="18154"/>
                  <a:pt x="2010" y="17326"/>
                  <a:pt x="1770" y="16402"/>
                </a:cubicBezTo>
                <a:cubicBezTo>
                  <a:pt x="1770" y="16402"/>
                  <a:pt x="2267" y="17869"/>
                  <a:pt x="2681" y="20288"/>
                </a:cubicBezTo>
                <a:cubicBezTo>
                  <a:pt x="2698" y="20356"/>
                  <a:pt x="2714" y="20423"/>
                  <a:pt x="2731" y="20488"/>
                </a:cubicBezTo>
                <a:cubicBezTo>
                  <a:pt x="2696" y="18839"/>
                  <a:pt x="2379" y="15237"/>
                  <a:pt x="603" y="9931"/>
                </a:cubicBezTo>
                <a:cubicBezTo>
                  <a:pt x="521" y="9781"/>
                  <a:pt x="440" y="9640"/>
                  <a:pt x="359" y="9507"/>
                </a:cubicBezTo>
                <a:cubicBezTo>
                  <a:pt x="359" y="9507"/>
                  <a:pt x="425" y="9586"/>
                  <a:pt x="544" y="9757"/>
                </a:cubicBezTo>
                <a:cubicBezTo>
                  <a:pt x="376" y="9260"/>
                  <a:pt x="195" y="8747"/>
                  <a:pt x="0" y="8221"/>
                </a:cubicBezTo>
                <a:cubicBezTo>
                  <a:pt x="0" y="8221"/>
                  <a:pt x="280" y="8862"/>
                  <a:pt x="676" y="9953"/>
                </a:cubicBezTo>
                <a:cubicBezTo>
                  <a:pt x="1020" y="10481"/>
                  <a:pt x="1613" y="11512"/>
                  <a:pt x="2298" y="13211"/>
                </a:cubicBezTo>
                <a:cubicBezTo>
                  <a:pt x="2185" y="12124"/>
                  <a:pt x="2071" y="11161"/>
                  <a:pt x="1967" y="10502"/>
                </a:cubicBezTo>
                <a:cubicBezTo>
                  <a:pt x="1967" y="10502"/>
                  <a:pt x="2280" y="11942"/>
                  <a:pt x="2522" y="13781"/>
                </a:cubicBezTo>
                <a:cubicBezTo>
                  <a:pt x="2670" y="14169"/>
                  <a:pt x="2821" y="14587"/>
                  <a:pt x="2974" y="15038"/>
                </a:cubicBezTo>
                <a:cubicBezTo>
                  <a:pt x="2986" y="13921"/>
                  <a:pt x="3004" y="12729"/>
                  <a:pt x="3029" y="11527"/>
                </a:cubicBezTo>
                <a:cubicBezTo>
                  <a:pt x="2421" y="9403"/>
                  <a:pt x="1565" y="6947"/>
                  <a:pt x="359" y="4175"/>
                </a:cubicBezTo>
                <a:cubicBezTo>
                  <a:pt x="359" y="4175"/>
                  <a:pt x="1749" y="6878"/>
                  <a:pt x="3044" y="10826"/>
                </a:cubicBezTo>
                <a:cubicBezTo>
                  <a:pt x="3093" y="8755"/>
                  <a:pt x="3165" y="6690"/>
                  <a:pt x="3270" y="4956"/>
                </a:cubicBezTo>
                <a:cubicBezTo>
                  <a:pt x="3270" y="4956"/>
                  <a:pt x="3242" y="7932"/>
                  <a:pt x="3232" y="11407"/>
                </a:cubicBezTo>
                <a:cubicBezTo>
                  <a:pt x="3432" y="12043"/>
                  <a:pt x="3629" y="12707"/>
                  <a:pt x="3816" y="13395"/>
                </a:cubicBezTo>
                <a:cubicBezTo>
                  <a:pt x="3860" y="12841"/>
                  <a:pt x="3908" y="12285"/>
                  <a:pt x="3958" y="11738"/>
                </a:cubicBezTo>
                <a:cubicBezTo>
                  <a:pt x="3743" y="9875"/>
                  <a:pt x="3519" y="8167"/>
                  <a:pt x="3318" y="7092"/>
                </a:cubicBezTo>
                <a:cubicBezTo>
                  <a:pt x="3318" y="7092"/>
                  <a:pt x="3713" y="8631"/>
                  <a:pt x="4058" y="10693"/>
                </a:cubicBezTo>
                <a:cubicBezTo>
                  <a:pt x="4112" y="10149"/>
                  <a:pt x="4169" y="9623"/>
                  <a:pt x="4229" y="9125"/>
                </a:cubicBezTo>
                <a:cubicBezTo>
                  <a:pt x="4229" y="9125"/>
                  <a:pt x="4184" y="9918"/>
                  <a:pt x="4122" y="11085"/>
                </a:cubicBezTo>
                <a:cubicBezTo>
                  <a:pt x="4250" y="11894"/>
                  <a:pt x="4367" y="12769"/>
                  <a:pt x="4449" y="13655"/>
                </a:cubicBezTo>
                <a:lnTo>
                  <a:pt x="4577" y="12984"/>
                </a:lnTo>
                <a:lnTo>
                  <a:pt x="4303" y="12390"/>
                </a:lnTo>
                <a:cubicBezTo>
                  <a:pt x="4303" y="12390"/>
                  <a:pt x="4363" y="12474"/>
                  <a:pt x="4468" y="12659"/>
                </a:cubicBezTo>
                <a:lnTo>
                  <a:pt x="4594" y="12893"/>
                </a:lnTo>
                <a:lnTo>
                  <a:pt x="4656" y="12571"/>
                </a:lnTo>
                <a:cubicBezTo>
                  <a:pt x="4724" y="12237"/>
                  <a:pt x="4790" y="11932"/>
                  <a:pt x="4851" y="11661"/>
                </a:cubicBezTo>
                <a:lnTo>
                  <a:pt x="4886" y="9896"/>
                </a:lnTo>
                <a:lnTo>
                  <a:pt x="4662" y="9507"/>
                </a:lnTo>
                <a:cubicBezTo>
                  <a:pt x="4662" y="9507"/>
                  <a:pt x="4728" y="9586"/>
                  <a:pt x="4847" y="9757"/>
                </a:cubicBezTo>
                <a:cubicBezTo>
                  <a:pt x="4679" y="9260"/>
                  <a:pt x="4498" y="8747"/>
                  <a:pt x="4303" y="8221"/>
                </a:cubicBezTo>
                <a:cubicBezTo>
                  <a:pt x="4303" y="8221"/>
                  <a:pt x="4461" y="8582"/>
                  <a:pt x="4706" y="9222"/>
                </a:cubicBezTo>
                <a:lnTo>
                  <a:pt x="4889" y="9713"/>
                </a:lnTo>
                <a:lnTo>
                  <a:pt x="4909" y="8678"/>
                </a:lnTo>
                <a:cubicBezTo>
                  <a:pt x="4934" y="7668"/>
                  <a:pt x="4962" y="6650"/>
                  <a:pt x="4997" y="5647"/>
                </a:cubicBezTo>
                <a:lnTo>
                  <a:pt x="5022" y="5041"/>
                </a:lnTo>
                <a:lnTo>
                  <a:pt x="4662" y="4175"/>
                </a:lnTo>
                <a:cubicBezTo>
                  <a:pt x="4662" y="4175"/>
                  <a:pt x="4749" y="4344"/>
                  <a:pt x="4899" y="4659"/>
                </a:cubicBezTo>
                <a:lnTo>
                  <a:pt x="5027" y="4932"/>
                </a:lnTo>
                <a:lnTo>
                  <a:pt x="5119" y="2707"/>
                </a:lnTo>
                <a:cubicBezTo>
                  <a:pt x="5165" y="1759"/>
                  <a:pt x="5218" y="848"/>
                  <a:pt x="5279" y="0"/>
                </a:cubicBezTo>
                <a:close/>
              </a:path>
            </a:pathLst>
          </a:custGeom>
          <a:gradFill>
            <a:gsLst>
              <a:gs pos="60000">
                <a:schemeClr val="accent3"/>
              </a:gs>
              <a:gs pos="100000">
                <a:srgbClr val="4B651D"/>
              </a:gs>
            </a:gsLst>
            <a:lin ang="464826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971" name="Group 18"/>
          <p:cNvGrpSpPr/>
          <p:nvPr/>
        </p:nvGrpSpPr>
        <p:grpSpPr>
          <a:xfrm>
            <a:off x="6780296" y="5469821"/>
            <a:ext cx="890505" cy="1428821"/>
            <a:chOff x="0" y="0"/>
            <a:chExt cx="890503" cy="1428819"/>
          </a:xfrm>
        </p:grpSpPr>
        <p:sp>
          <p:nvSpPr>
            <p:cNvPr id="5960" name="Shape 7"/>
            <p:cNvSpPr/>
            <p:nvPr/>
          </p:nvSpPr>
          <p:spPr>
            <a:xfrm flipH="1">
              <a:off x="361690" y="870296"/>
              <a:ext cx="183375" cy="5585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963" name="Group 20"/>
            <p:cNvGrpSpPr/>
            <p:nvPr/>
          </p:nvGrpSpPr>
          <p:grpSpPr>
            <a:xfrm>
              <a:off x="-1" y="0"/>
              <a:ext cx="890505" cy="885219"/>
              <a:chOff x="0" y="0"/>
              <a:chExt cx="890503" cy="885218"/>
            </a:xfrm>
          </p:grpSpPr>
          <p:sp>
            <p:nvSpPr>
              <p:cNvPr id="5961" name="Shape 8"/>
              <p:cNvSpPr/>
              <p:nvPr/>
            </p:nvSpPr>
            <p:spPr>
              <a:xfrm>
                <a:off x="-1" y="-1"/>
                <a:ext cx="890505" cy="885220"/>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962" name="Shape 9"/>
              <p:cNvSpPr/>
              <p:nvPr/>
            </p:nvSpPr>
            <p:spPr>
              <a:xfrm>
                <a:off x="442967" y="-1"/>
                <a:ext cx="445253" cy="885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4B651D">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964" name="Oval 21"/>
            <p:cNvSpPr/>
            <p:nvPr/>
          </p:nvSpPr>
          <p:spPr>
            <a:xfrm>
              <a:off x="514944" y="150116"/>
              <a:ext cx="59311" cy="5931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65" name="Oval 22"/>
            <p:cNvSpPr/>
            <p:nvPr/>
          </p:nvSpPr>
          <p:spPr>
            <a:xfrm>
              <a:off x="524282" y="528196"/>
              <a:ext cx="59311" cy="5931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66" name="Oval 23"/>
            <p:cNvSpPr/>
            <p:nvPr/>
          </p:nvSpPr>
          <p:spPr>
            <a:xfrm>
              <a:off x="528289" y="337755"/>
              <a:ext cx="59311" cy="5931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67" name="Oval 24"/>
            <p:cNvSpPr/>
            <p:nvPr/>
          </p:nvSpPr>
          <p:spPr>
            <a:xfrm>
              <a:off x="702393" y="386802"/>
              <a:ext cx="59311" cy="5931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68" name="Oval 25"/>
            <p:cNvSpPr/>
            <p:nvPr/>
          </p:nvSpPr>
          <p:spPr>
            <a:xfrm>
              <a:off x="647176" y="231536"/>
              <a:ext cx="59311" cy="5931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69" name="Oval 26"/>
            <p:cNvSpPr/>
            <p:nvPr/>
          </p:nvSpPr>
          <p:spPr>
            <a:xfrm>
              <a:off x="678932" y="537121"/>
              <a:ext cx="59311" cy="5931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70" name="Oval 27"/>
            <p:cNvSpPr/>
            <p:nvPr/>
          </p:nvSpPr>
          <p:spPr>
            <a:xfrm>
              <a:off x="531723" y="719412"/>
              <a:ext cx="59311" cy="59311"/>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5972" name="Shape 11"/>
          <p:cNvSpPr/>
          <p:nvPr/>
        </p:nvSpPr>
        <p:spPr>
          <a:xfrm>
            <a:off x="3825218" y="3170065"/>
            <a:ext cx="1726073" cy="1726073"/>
          </a:xfrm>
          <a:prstGeom prst="ellipse">
            <a:avLst/>
          </a:prstGeom>
          <a:solidFill>
            <a:schemeClr val="accent2">
              <a:alpha val="25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973" name="Shape 11"/>
          <p:cNvSpPr/>
          <p:nvPr/>
        </p:nvSpPr>
        <p:spPr>
          <a:xfrm>
            <a:off x="7266089" y="2504365"/>
            <a:ext cx="1467953" cy="1467953"/>
          </a:xfrm>
          <a:prstGeom prst="ellipse">
            <a:avLst/>
          </a:prstGeom>
          <a:solidFill>
            <a:schemeClr val="accent3">
              <a:alpha val="25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97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5975" name="Oval 7"/>
          <p:cNvSpPr/>
          <p:nvPr/>
        </p:nvSpPr>
        <p:spPr>
          <a:xfrm>
            <a:off x="6816700" y="3349778"/>
            <a:ext cx="1230021" cy="1230021"/>
          </a:xfrm>
          <a:prstGeom prst="ellipse">
            <a:avLst/>
          </a:prstGeom>
          <a:solidFill>
            <a:schemeClr val="accent3">
              <a:alpha val="60000"/>
            </a:schemeClr>
          </a:solidFill>
          <a:ln w="76200">
            <a:solidFill>
              <a:srgbClr val="FFFFFF"/>
            </a:solidFill>
            <a:miter/>
          </a:ln>
        </p:spPr>
        <p:txBody>
          <a:bodyPr lIns="45719" rIns="45719" anchor="ctr"/>
          <a:lstStyle/>
          <a:p>
            <a:pPr algn="ctr">
              <a:defRPr>
                <a:solidFill>
                  <a:srgbClr val="FFFFFF"/>
                </a:solidFill>
              </a:defRPr>
            </a:pPr>
          </a:p>
        </p:txBody>
      </p:sp>
      <p:sp>
        <p:nvSpPr>
          <p:cNvPr id="5976" name="Oval 10"/>
          <p:cNvSpPr/>
          <p:nvPr/>
        </p:nvSpPr>
        <p:spPr>
          <a:xfrm>
            <a:off x="7225893" y="2035447"/>
            <a:ext cx="722089" cy="722089"/>
          </a:xfrm>
          <a:prstGeom prst="ellipse">
            <a:avLst/>
          </a:prstGeom>
          <a:solidFill>
            <a:schemeClr val="accent3">
              <a:alpha val="50000"/>
            </a:schemeClr>
          </a:solidFill>
          <a:ln w="76200">
            <a:solidFill>
              <a:srgbClr val="FFFFFF"/>
            </a:solidFill>
            <a:miter/>
          </a:ln>
        </p:spPr>
        <p:txBody>
          <a:bodyPr lIns="45719" rIns="45719" anchor="ctr"/>
          <a:lstStyle/>
          <a:p>
            <a:pPr algn="ctr">
              <a:defRPr>
                <a:solidFill>
                  <a:srgbClr val="FFFFFF"/>
                </a:solidFill>
              </a:defRPr>
            </a:pPr>
          </a:p>
        </p:txBody>
      </p:sp>
      <p:sp>
        <p:nvSpPr>
          <p:cNvPr id="5977" name="Oval 9"/>
          <p:cNvSpPr/>
          <p:nvPr/>
        </p:nvSpPr>
        <p:spPr>
          <a:xfrm>
            <a:off x="6142935" y="1554639"/>
            <a:ext cx="1082959" cy="1082958"/>
          </a:xfrm>
          <a:prstGeom prst="ellipse">
            <a:avLst/>
          </a:prstGeom>
          <a:solidFill>
            <a:schemeClr val="accent2">
              <a:alpha val="60000"/>
            </a:schemeClr>
          </a:solidFill>
          <a:ln w="76200">
            <a:solidFill>
              <a:srgbClr val="FFFFFF"/>
            </a:solidFill>
            <a:miter/>
          </a:ln>
        </p:spPr>
        <p:txBody>
          <a:bodyPr lIns="45719" rIns="45719" anchor="ctr"/>
          <a:lstStyle/>
          <a:p>
            <a:pPr algn="ctr">
              <a:defRPr>
                <a:solidFill>
                  <a:srgbClr val="FFFFFF"/>
                </a:solidFill>
              </a:defRPr>
            </a:pPr>
          </a:p>
        </p:txBody>
      </p:sp>
      <p:sp>
        <p:nvSpPr>
          <p:cNvPr id="5978" name="Oval 5"/>
          <p:cNvSpPr/>
          <p:nvPr/>
        </p:nvSpPr>
        <p:spPr>
          <a:xfrm>
            <a:off x="4697712" y="3623211"/>
            <a:ext cx="1288429" cy="1288429"/>
          </a:xfrm>
          <a:prstGeom prst="ellipse">
            <a:avLst/>
          </a:prstGeom>
          <a:solidFill>
            <a:schemeClr val="accent2">
              <a:alpha val="60000"/>
            </a:schemeClr>
          </a:solidFill>
          <a:ln w="76200">
            <a:solidFill>
              <a:srgbClr val="FFFFFF"/>
            </a:solidFill>
            <a:miter/>
          </a:ln>
        </p:spPr>
        <p:txBody>
          <a:bodyPr lIns="45719" rIns="45719" anchor="ctr"/>
          <a:lstStyle/>
          <a:p>
            <a:pPr algn="ctr">
              <a:defRPr>
                <a:solidFill>
                  <a:srgbClr val="FFFFFF"/>
                </a:solidFill>
              </a:defRPr>
            </a:pPr>
          </a:p>
        </p:txBody>
      </p:sp>
      <p:sp>
        <p:nvSpPr>
          <p:cNvPr id="5979" name="Oval 3"/>
          <p:cNvSpPr/>
          <p:nvPr/>
        </p:nvSpPr>
        <p:spPr>
          <a:xfrm>
            <a:off x="6142935" y="2200932"/>
            <a:ext cx="1666685" cy="1666683"/>
          </a:xfrm>
          <a:prstGeom prst="ellipse">
            <a:avLst/>
          </a:prstGeom>
          <a:solidFill>
            <a:schemeClr val="accent2"/>
          </a:solidFill>
          <a:ln w="76200">
            <a:solidFill>
              <a:srgbClr val="FFFFFF"/>
            </a:solidFill>
            <a:miter/>
          </a:ln>
        </p:spPr>
        <p:txBody>
          <a:bodyPr lIns="45719" rIns="45719" anchor="ctr"/>
          <a:lstStyle/>
          <a:p>
            <a:pPr algn="ctr">
              <a:defRPr>
                <a:solidFill>
                  <a:srgbClr val="FFFFFF"/>
                </a:solidFill>
              </a:defRPr>
            </a:pPr>
          </a:p>
        </p:txBody>
      </p:sp>
      <p:sp>
        <p:nvSpPr>
          <p:cNvPr id="5980" name="Oval 4"/>
          <p:cNvSpPr/>
          <p:nvPr/>
        </p:nvSpPr>
        <p:spPr>
          <a:xfrm>
            <a:off x="4145279" y="2035447"/>
            <a:ext cx="1997657" cy="1997657"/>
          </a:xfrm>
          <a:prstGeom prst="ellipse">
            <a:avLst/>
          </a:prstGeom>
          <a:solidFill>
            <a:srgbClr val="71982B"/>
          </a:solidFill>
          <a:ln w="76200">
            <a:solidFill>
              <a:srgbClr val="FFFFFF"/>
            </a:solidFill>
            <a:miter/>
          </a:ln>
        </p:spPr>
        <p:txBody>
          <a:bodyPr lIns="45719" rIns="45719" anchor="ctr"/>
          <a:lstStyle/>
          <a:p>
            <a:pPr algn="ctr">
              <a:defRPr>
                <a:solidFill>
                  <a:srgbClr val="FFFFFF"/>
                </a:solidFill>
              </a:defRPr>
            </a:pPr>
          </a:p>
        </p:txBody>
      </p:sp>
      <p:sp>
        <p:nvSpPr>
          <p:cNvPr id="5981" name="Oval 6"/>
          <p:cNvSpPr/>
          <p:nvPr/>
        </p:nvSpPr>
        <p:spPr>
          <a:xfrm>
            <a:off x="5738085" y="3534557"/>
            <a:ext cx="1560301" cy="1560299"/>
          </a:xfrm>
          <a:prstGeom prst="ellipse">
            <a:avLst/>
          </a:prstGeom>
          <a:solidFill>
            <a:schemeClr val="accent3"/>
          </a:solidFill>
          <a:ln w="76200">
            <a:solidFill>
              <a:srgbClr val="FFFFFF"/>
            </a:solidFill>
            <a:miter/>
          </a:ln>
        </p:spPr>
        <p:txBody>
          <a:bodyPr lIns="45719" rIns="45719" anchor="ctr"/>
          <a:lstStyle/>
          <a:p>
            <a:pPr algn="ctr">
              <a:defRPr>
                <a:solidFill>
                  <a:srgbClr val="FFFFFF"/>
                </a:solidFill>
              </a:defRPr>
            </a:pPr>
          </a:p>
        </p:txBody>
      </p:sp>
      <p:sp>
        <p:nvSpPr>
          <p:cNvPr id="5982" name="Oval 8"/>
          <p:cNvSpPr/>
          <p:nvPr/>
        </p:nvSpPr>
        <p:spPr>
          <a:xfrm>
            <a:off x="5119427" y="1637726"/>
            <a:ext cx="1230021" cy="1230020"/>
          </a:xfrm>
          <a:prstGeom prst="ellipse">
            <a:avLst/>
          </a:prstGeom>
          <a:solidFill>
            <a:schemeClr val="accent3"/>
          </a:solidFill>
          <a:ln w="76200">
            <a:solidFill>
              <a:srgbClr val="FFFFFF"/>
            </a:solidFill>
            <a:miter/>
          </a:ln>
        </p:spPr>
        <p:txBody>
          <a:bodyPr lIns="45719" rIns="45719" anchor="ctr"/>
          <a:lstStyle/>
          <a:p>
            <a:pPr algn="ctr">
              <a:defRPr>
                <a:solidFill>
                  <a:srgbClr val="FFFFFF"/>
                </a:solidFill>
              </a:defRPr>
            </a:pPr>
          </a:p>
        </p:txBody>
      </p:sp>
      <p:sp>
        <p:nvSpPr>
          <p:cNvPr id="5983" name="Shape 47"/>
          <p:cNvSpPr/>
          <p:nvPr/>
        </p:nvSpPr>
        <p:spPr>
          <a:xfrm>
            <a:off x="5302293" y="2794653"/>
            <a:ext cx="2408214" cy="4136148"/>
          </a:xfrm>
          <a:custGeom>
            <a:avLst/>
            <a:gdLst/>
            <a:ahLst/>
            <a:cxnLst>
              <a:cxn ang="0">
                <a:pos x="wd2" y="hd2"/>
              </a:cxn>
              <a:cxn ang="5400000">
                <a:pos x="wd2" y="hd2"/>
              </a:cxn>
              <a:cxn ang="10800000">
                <a:pos x="wd2" y="hd2"/>
              </a:cxn>
              <a:cxn ang="16200000">
                <a:pos x="wd2" y="hd2"/>
              </a:cxn>
            </a:cxnLst>
            <a:rect l="0" t="0" r="r" b="b"/>
            <a:pathLst>
              <a:path w="21479" h="21409" fill="norm" stroke="1" extrusionOk="0">
                <a:moveTo>
                  <a:pt x="0" y="7374"/>
                </a:moveTo>
                <a:lnTo>
                  <a:pt x="504" y="7155"/>
                </a:lnTo>
                <a:cubicBezTo>
                  <a:pt x="504" y="7155"/>
                  <a:pt x="7494" y="10518"/>
                  <a:pt x="9383" y="11578"/>
                </a:cubicBezTo>
                <a:cubicBezTo>
                  <a:pt x="9005" y="9238"/>
                  <a:pt x="8124" y="8434"/>
                  <a:pt x="8124" y="8434"/>
                </a:cubicBezTo>
                <a:cubicBezTo>
                  <a:pt x="4282" y="5511"/>
                  <a:pt x="2771" y="4195"/>
                  <a:pt x="2015" y="2258"/>
                </a:cubicBezTo>
                <a:cubicBezTo>
                  <a:pt x="1763" y="1819"/>
                  <a:pt x="2204" y="1746"/>
                  <a:pt x="2771" y="2550"/>
                </a:cubicBezTo>
                <a:cubicBezTo>
                  <a:pt x="3338" y="3354"/>
                  <a:pt x="6171" y="5401"/>
                  <a:pt x="8061" y="6899"/>
                </a:cubicBezTo>
                <a:cubicBezTo>
                  <a:pt x="7998" y="2843"/>
                  <a:pt x="10139" y="1161"/>
                  <a:pt x="10769" y="138"/>
                </a:cubicBezTo>
                <a:cubicBezTo>
                  <a:pt x="11209" y="-191"/>
                  <a:pt x="11146" y="101"/>
                  <a:pt x="10957" y="650"/>
                </a:cubicBezTo>
                <a:cubicBezTo>
                  <a:pt x="10769" y="1198"/>
                  <a:pt x="9383" y="2806"/>
                  <a:pt x="10076" y="6826"/>
                </a:cubicBezTo>
                <a:cubicBezTo>
                  <a:pt x="12028" y="9933"/>
                  <a:pt x="12406" y="10737"/>
                  <a:pt x="12406" y="10737"/>
                </a:cubicBezTo>
                <a:cubicBezTo>
                  <a:pt x="14736" y="8763"/>
                  <a:pt x="18199" y="8105"/>
                  <a:pt x="18766" y="4889"/>
                </a:cubicBezTo>
                <a:cubicBezTo>
                  <a:pt x="18829" y="4597"/>
                  <a:pt x="19711" y="6570"/>
                  <a:pt x="17255" y="9019"/>
                </a:cubicBezTo>
                <a:cubicBezTo>
                  <a:pt x="19774" y="8654"/>
                  <a:pt x="21285" y="8142"/>
                  <a:pt x="21474" y="8179"/>
                </a:cubicBezTo>
                <a:cubicBezTo>
                  <a:pt x="21600" y="8398"/>
                  <a:pt x="19207" y="9312"/>
                  <a:pt x="16310" y="10371"/>
                </a:cubicBezTo>
                <a:cubicBezTo>
                  <a:pt x="13917" y="11504"/>
                  <a:pt x="13602" y="12528"/>
                  <a:pt x="13791" y="13844"/>
                </a:cubicBezTo>
                <a:cubicBezTo>
                  <a:pt x="14547" y="16110"/>
                  <a:pt x="15177" y="19180"/>
                  <a:pt x="13287" y="21080"/>
                </a:cubicBezTo>
                <a:cubicBezTo>
                  <a:pt x="13287" y="21080"/>
                  <a:pt x="12658" y="21117"/>
                  <a:pt x="12217" y="21117"/>
                </a:cubicBezTo>
                <a:cubicBezTo>
                  <a:pt x="12154" y="20678"/>
                  <a:pt x="12217" y="20459"/>
                  <a:pt x="12217" y="20459"/>
                </a:cubicBezTo>
                <a:cubicBezTo>
                  <a:pt x="11083" y="21263"/>
                  <a:pt x="9887" y="21336"/>
                  <a:pt x="9383" y="21336"/>
                </a:cubicBezTo>
                <a:cubicBezTo>
                  <a:pt x="7494" y="21409"/>
                  <a:pt x="5731" y="21409"/>
                  <a:pt x="5731" y="21409"/>
                </a:cubicBezTo>
                <a:cubicBezTo>
                  <a:pt x="7494" y="20715"/>
                  <a:pt x="9761" y="19618"/>
                  <a:pt x="9887" y="17279"/>
                </a:cubicBezTo>
                <a:cubicBezTo>
                  <a:pt x="10139" y="14319"/>
                  <a:pt x="8438" y="12308"/>
                  <a:pt x="5290" y="11102"/>
                </a:cubicBezTo>
                <a:cubicBezTo>
                  <a:pt x="3275" y="10664"/>
                  <a:pt x="1637" y="10664"/>
                  <a:pt x="1448" y="10627"/>
                </a:cubicBezTo>
                <a:cubicBezTo>
                  <a:pt x="1134" y="10371"/>
                  <a:pt x="4345" y="10298"/>
                  <a:pt x="4345" y="10298"/>
                </a:cubicBezTo>
                <a:cubicBezTo>
                  <a:pt x="1448" y="8398"/>
                  <a:pt x="1008" y="8142"/>
                  <a:pt x="0" y="7374"/>
                </a:cubicBezTo>
                <a:close/>
              </a:path>
            </a:pathLst>
          </a:custGeom>
          <a:gradFill>
            <a:gsLst>
              <a:gs pos="41000">
                <a:srgbClr val="DD8B00"/>
              </a:gs>
              <a:gs pos="89000">
                <a:srgbClr val="945D00"/>
              </a:gs>
            </a:gsLst>
            <a:lin ang="54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984" name="TextBox 1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08</a:t>
            </a:r>
          </a:p>
        </p:txBody>
      </p:sp>
      <p:sp>
        <p:nvSpPr>
          <p:cNvPr id="5985" name="TextBox 1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5997" name="Group 30"/>
          <p:cNvGrpSpPr/>
          <p:nvPr/>
        </p:nvGrpSpPr>
        <p:grpSpPr>
          <a:xfrm>
            <a:off x="5798527" y="6218887"/>
            <a:ext cx="444897" cy="774601"/>
            <a:chOff x="0" y="0"/>
            <a:chExt cx="444896" cy="774600"/>
          </a:xfrm>
        </p:grpSpPr>
        <p:sp>
          <p:nvSpPr>
            <p:cNvPr id="5986" name="Shape 7"/>
            <p:cNvSpPr/>
            <p:nvPr/>
          </p:nvSpPr>
          <p:spPr>
            <a:xfrm flipH="1">
              <a:off x="205960" y="434800"/>
              <a:ext cx="36019" cy="339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3757" y="0"/>
                  </a:lnTo>
                  <a:lnTo>
                    <a:pt x="17843" y="0"/>
                  </a:lnTo>
                  <a:cubicBezTo>
                    <a:pt x="17843" y="0"/>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5989" name="Group 32"/>
            <p:cNvGrpSpPr/>
            <p:nvPr/>
          </p:nvGrpSpPr>
          <p:grpSpPr>
            <a:xfrm>
              <a:off x="-1" y="-1"/>
              <a:ext cx="444897" cy="442257"/>
              <a:chOff x="0" y="0"/>
              <a:chExt cx="444896" cy="442255"/>
            </a:xfrm>
          </p:grpSpPr>
          <p:sp>
            <p:nvSpPr>
              <p:cNvPr id="5987" name="Shape 8"/>
              <p:cNvSpPr/>
              <p:nvPr/>
            </p:nvSpPr>
            <p:spPr>
              <a:xfrm>
                <a:off x="-1" y="0"/>
                <a:ext cx="444897" cy="442257"/>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5988" name="Shape 9"/>
              <p:cNvSpPr/>
              <p:nvPr/>
            </p:nvSpPr>
            <p:spPr>
              <a:xfrm>
                <a:off x="221306" y="0"/>
                <a:ext cx="222449" cy="4422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4B651D">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5990" name="Oval 33"/>
            <p:cNvSpPr/>
            <p:nvPr/>
          </p:nvSpPr>
          <p:spPr>
            <a:xfrm>
              <a:off x="257266" y="74998"/>
              <a:ext cx="29633" cy="29633"/>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91" name="Oval 34"/>
            <p:cNvSpPr/>
            <p:nvPr/>
          </p:nvSpPr>
          <p:spPr>
            <a:xfrm>
              <a:off x="261931" y="263887"/>
              <a:ext cx="29633" cy="29633"/>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92" name="Oval 35"/>
            <p:cNvSpPr/>
            <p:nvPr/>
          </p:nvSpPr>
          <p:spPr>
            <a:xfrm>
              <a:off x="263933" y="168742"/>
              <a:ext cx="29633" cy="29633"/>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93" name="Oval 36"/>
            <p:cNvSpPr/>
            <p:nvPr/>
          </p:nvSpPr>
          <p:spPr>
            <a:xfrm>
              <a:off x="350916" y="193247"/>
              <a:ext cx="29633" cy="29633"/>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94" name="Oval 37"/>
            <p:cNvSpPr/>
            <p:nvPr/>
          </p:nvSpPr>
          <p:spPr>
            <a:xfrm>
              <a:off x="323329" y="115675"/>
              <a:ext cx="29633" cy="29633"/>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95" name="Oval 38"/>
            <p:cNvSpPr/>
            <p:nvPr/>
          </p:nvSpPr>
          <p:spPr>
            <a:xfrm>
              <a:off x="339195" y="268346"/>
              <a:ext cx="29633" cy="29633"/>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5996" name="Oval 39"/>
            <p:cNvSpPr/>
            <p:nvPr/>
          </p:nvSpPr>
          <p:spPr>
            <a:xfrm>
              <a:off x="265648" y="359418"/>
              <a:ext cx="29633" cy="29633"/>
            </a:xfrm>
            <a:prstGeom prst="ellipse">
              <a:avLst/>
            </a:prstGeom>
            <a:solidFill>
              <a:srgbClr val="4B651D">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5998" name="TextBox 42"/>
          <p:cNvSpPr txBox="1"/>
          <p:nvPr/>
        </p:nvSpPr>
        <p:spPr>
          <a:xfrm>
            <a:off x="6624913" y="2628618"/>
            <a:ext cx="1000167" cy="7451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Also he his male air bring Signs. Creepiest god air fish.</a:t>
            </a:r>
          </a:p>
        </p:txBody>
      </p:sp>
      <p:sp>
        <p:nvSpPr>
          <p:cNvPr id="5999" name="TextBox 43"/>
          <p:cNvSpPr txBox="1"/>
          <p:nvPr/>
        </p:nvSpPr>
        <p:spPr>
          <a:xfrm>
            <a:off x="4440920" y="2765214"/>
            <a:ext cx="1000167" cy="7451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Also he his male air bring Signs. Creepiest god air fish.</a:t>
            </a:r>
          </a:p>
        </p:txBody>
      </p:sp>
      <p:sp>
        <p:nvSpPr>
          <p:cNvPr id="6000" name="Rectangle 44"/>
          <p:cNvSpPr txBox="1"/>
          <p:nvPr/>
        </p:nvSpPr>
        <p:spPr>
          <a:xfrm>
            <a:off x="5683396" y="1890100"/>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6001" name="TextBox 45"/>
          <p:cNvSpPr txBox="1"/>
          <p:nvPr/>
        </p:nvSpPr>
        <p:spPr>
          <a:xfrm>
            <a:off x="1508550" y="4533460"/>
            <a:ext cx="1624765" cy="1069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 divided fill.</a:t>
            </a:r>
          </a:p>
        </p:txBody>
      </p:sp>
      <p:sp>
        <p:nvSpPr>
          <p:cNvPr id="6002" name="TextBox 46"/>
          <p:cNvSpPr txBox="1"/>
          <p:nvPr/>
        </p:nvSpPr>
        <p:spPr>
          <a:xfrm>
            <a:off x="1514418" y="3955660"/>
            <a:ext cx="1442276"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hath waters.</a:t>
            </a:r>
          </a:p>
        </p:txBody>
      </p:sp>
      <p:sp>
        <p:nvSpPr>
          <p:cNvPr id="6003" name="TextBox 47"/>
          <p:cNvSpPr txBox="1"/>
          <p:nvPr/>
        </p:nvSpPr>
        <p:spPr>
          <a:xfrm>
            <a:off x="1449063" y="3282515"/>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4"/>
                </a:solidFill>
              </a:defRPr>
            </a:lvl1pPr>
          </a:lstStyle>
          <a:p>
            <a:pPr/>
            <a:r>
              <a:t>83%</a:t>
            </a:r>
          </a:p>
        </p:txBody>
      </p:sp>
      <p:grpSp>
        <p:nvGrpSpPr>
          <p:cNvPr id="6010" name="Group 48"/>
          <p:cNvGrpSpPr/>
          <p:nvPr/>
        </p:nvGrpSpPr>
        <p:grpSpPr>
          <a:xfrm>
            <a:off x="1552053" y="2131172"/>
            <a:ext cx="1008267" cy="1120632"/>
            <a:chOff x="0" y="0"/>
            <a:chExt cx="1008265" cy="1120630"/>
          </a:xfrm>
        </p:grpSpPr>
        <p:sp>
          <p:nvSpPr>
            <p:cNvPr id="6004" name="Shape 31"/>
            <p:cNvSpPr/>
            <p:nvPr/>
          </p:nvSpPr>
          <p:spPr>
            <a:xfrm>
              <a:off x="190649" y="172654"/>
              <a:ext cx="616991" cy="708506"/>
            </a:xfrm>
            <a:custGeom>
              <a:avLst/>
              <a:gdLst/>
              <a:ahLst/>
              <a:cxnLst>
                <a:cxn ang="0">
                  <a:pos x="wd2" y="hd2"/>
                </a:cxn>
                <a:cxn ang="5400000">
                  <a:pos x="wd2" y="hd2"/>
                </a:cxn>
                <a:cxn ang="10800000">
                  <a:pos x="wd2" y="hd2"/>
                </a:cxn>
                <a:cxn ang="16200000">
                  <a:pos x="wd2" y="hd2"/>
                </a:cxn>
              </a:cxnLst>
              <a:rect l="0" t="0" r="r" b="b"/>
              <a:pathLst>
                <a:path w="21111" h="21265" fill="norm" stroke="1" extrusionOk="0">
                  <a:moveTo>
                    <a:pt x="9559" y="1"/>
                  </a:moveTo>
                  <a:cubicBezTo>
                    <a:pt x="6586" y="38"/>
                    <a:pt x="-129" y="2280"/>
                    <a:pt x="2" y="8931"/>
                  </a:cubicBezTo>
                  <a:cubicBezTo>
                    <a:pt x="132" y="15583"/>
                    <a:pt x="5905" y="18289"/>
                    <a:pt x="6996" y="21122"/>
                  </a:cubicBezTo>
                  <a:cubicBezTo>
                    <a:pt x="6996" y="21122"/>
                    <a:pt x="12935" y="21523"/>
                    <a:pt x="14747" y="20982"/>
                  </a:cubicBezTo>
                  <a:cubicBezTo>
                    <a:pt x="14747" y="20982"/>
                    <a:pt x="15366" y="19359"/>
                    <a:pt x="16741" y="17752"/>
                  </a:cubicBezTo>
                  <a:cubicBezTo>
                    <a:pt x="18116" y="16146"/>
                    <a:pt x="21471" y="12985"/>
                    <a:pt x="21079" y="7851"/>
                  </a:cubicBezTo>
                  <a:cubicBezTo>
                    <a:pt x="20768" y="3771"/>
                    <a:pt x="15919" y="-77"/>
                    <a:pt x="9559" y="1"/>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05" name="Shape 32"/>
            <p:cNvSpPr/>
            <p:nvPr/>
          </p:nvSpPr>
          <p:spPr>
            <a:xfrm>
              <a:off x="215826" y="190643"/>
              <a:ext cx="564571" cy="660316"/>
            </a:xfrm>
            <a:custGeom>
              <a:avLst/>
              <a:gdLst/>
              <a:ahLst/>
              <a:cxnLst>
                <a:cxn ang="0">
                  <a:pos x="wd2" y="hd2"/>
                </a:cxn>
                <a:cxn ang="5400000">
                  <a:pos x="wd2" y="hd2"/>
                </a:cxn>
                <a:cxn ang="10800000">
                  <a:pos x="wd2" y="hd2"/>
                </a:cxn>
                <a:cxn ang="16200000">
                  <a:pos x="wd2" y="hd2"/>
                </a:cxn>
              </a:cxnLst>
              <a:rect l="0" t="0" r="r" b="b"/>
              <a:pathLst>
                <a:path w="21111" h="21271" fill="norm" stroke="1" extrusionOk="0">
                  <a:moveTo>
                    <a:pt x="9264" y="1"/>
                  </a:moveTo>
                  <a:cubicBezTo>
                    <a:pt x="6291" y="36"/>
                    <a:pt x="-129" y="2626"/>
                    <a:pt x="2" y="9158"/>
                  </a:cubicBezTo>
                  <a:cubicBezTo>
                    <a:pt x="132" y="15691"/>
                    <a:pt x="5905" y="18348"/>
                    <a:pt x="6996" y="21131"/>
                  </a:cubicBezTo>
                  <a:cubicBezTo>
                    <a:pt x="6996" y="21131"/>
                    <a:pt x="12935" y="21524"/>
                    <a:pt x="14747" y="20993"/>
                  </a:cubicBezTo>
                  <a:cubicBezTo>
                    <a:pt x="14747" y="20993"/>
                    <a:pt x="15366" y="19398"/>
                    <a:pt x="16741" y="17821"/>
                  </a:cubicBezTo>
                  <a:cubicBezTo>
                    <a:pt x="18116" y="16244"/>
                    <a:pt x="21471" y="13139"/>
                    <a:pt x="21079" y="8097"/>
                  </a:cubicBezTo>
                  <a:cubicBezTo>
                    <a:pt x="20768" y="4090"/>
                    <a:pt x="15623" y="-76"/>
                    <a:pt x="9264" y="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06" name="Shape 33"/>
            <p:cNvSpPr/>
            <p:nvPr/>
          </p:nvSpPr>
          <p:spPr>
            <a:xfrm>
              <a:off x="244620" y="223024"/>
              <a:ext cx="476521" cy="232499"/>
            </a:xfrm>
            <a:custGeom>
              <a:avLst/>
              <a:gdLst/>
              <a:ahLst/>
              <a:cxnLst>
                <a:cxn ang="0">
                  <a:pos x="wd2" y="hd2"/>
                </a:cxn>
                <a:cxn ang="5400000">
                  <a:pos x="wd2" y="hd2"/>
                </a:cxn>
                <a:cxn ang="10800000">
                  <a:pos x="wd2" y="hd2"/>
                </a:cxn>
                <a:cxn ang="16200000">
                  <a:pos x="wd2" y="hd2"/>
                </a:cxn>
              </a:cxnLst>
              <a:rect l="0" t="0" r="r" b="b"/>
              <a:pathLst>
                <a:path w="19704" h="19283" fill="norm" stroke="1" extrusionOk="0">
                  <a:moveTo>
                    <a:pt x="9765" y="11"/>
                  </a:moveTo>
                  <a:cubicBezTo>
                    <a:pt x="4819" y="-388"/>
                    <a:pt x="-146" y="10620"/>
                    <a:pt x="3" y="15916"/>
                  </a:cubicBezTo>
                  <a:cubicBezTo>
                    <a:pt x="151" y="21212"/>
                    <a:pt x="6866" y="19314"/>
                    <a:pt x="8633" y="16645"/>
                  </a:cubicBezTo>
                  <a:cubicBezTo>
                    <a:pt x="10400" y="13977"/>
                    <a:pt x="15134" y="19484"/>
                    <a:pt x="18294" y="19046"/>
                  </a:cubicBezTo>
                  <a:cubicBezTo>
                    <a:pt x="21454" y="18609"/>
                    <a:pt x="19588" y="802"/>
                    <a:pt x="9765" y="11"/>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07" name="Freeform 52"/>
            <p:cNvSpPr/>
            <p:nvPr/>
          </p:nvSpPr>
          <p:spPr>
            <a:xfrm>
              <a:off x="356112" y="607907"/>
              <a:ext cx="284849" cy="4195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9" y="19077"/>
                  </a:moveTo>
                  <a:lnTo>
                    <a:pt x="19742" y="19077"/>
                  </a:lnTo>
                  <a:cubicBezTo>
                    <a:pt x="20768" y="19077"/>
                    <a:pt x="21600" y="19642"/>
                    <a:pt x="21600" y="20339"/>
                  </a:cubicBezTo>
                  <a:cubicBezTo>
                    <a:pt x="21600" y="21035"/>
                    <a:pt x="20768" y="21600"/>
                    <a:pt x="19742" y="21600"/>
                  </a:cubicBezTo>
                  <a:lnTo>
                    <a:pt x="1859" y="21600"/>
                  </a:lnTo>
                  <a:cubicBezTo>
                    <a:pt x="832" y="21600"/>
                    <a:pt x="0" y="21035"/>
                    <a:pt x="0" y="20339"/>
                  </a:cubicBezTo>
                  <a:cubicBezTo>
                    <a:pt x="0" y="19642"/>
                    <a:pt x="832" y="19077"/>
                    <a:pt x="1859" y="19077"/>
                  </a:cubicBezTo>
                  <a:close/>
                  <a:moveTo>
                    <a:pt x="1859" y="15928"/>
                  </a:moveTo>
                  <a:lnTo>
                    <a:pt x="19742" y="15928"/>
                  </a:lnTo>
                  <a:cubicBezTo>
                    <a:pt x="20768" y="15928"/>
                    <a:pt x="21600" y="16493"/>
                    <a:pt x="21600" y="17190"/>
                  </a:cubicBezTo>
                  <a:cubicBezTo>
                    <a:pt x="21600" y="17887"/>
                    <a:pt x="20768" y="18451"/>
                    <a:pt x="19742" y="18451"/>
                  </a:cubicBezTo>
                  <a:lnTo>
                    <a:pt x="1859" y="18451"/>
                  </a:lnTo>
                  <a:cubicBezTo>
                    <a:pt x="832" y="18451"/>
                    <a:pt x="0" y="17887"/>
                    <a:pt x="0" y="17190"/>
                  </a:cubicBezTo>
                  <a:cubicBezTo>
                    <a:pt x="0" y="16493"/>
                    <a:pt x="832" y="15928"/>
                    <a:pt x="1859" y="15928"/>
                  </a:cubicBezTo>
                  <a:close/>
                  <a:moveTo>
                    <a:pt x="10800" y="3570"/>
                  </a:moveTo>
                  <a:cubicBezTo>
                    <a:pt x="10582" y="3635"/>
                    <a:pt x="10358" y="3693"/>
                    <a:pt x="10126" y="3743"/>
                  </a:cubicBezTo>
                  <a:cubicBezTo>
                    <a:pt x="9239" y="3930"/>
                    <a:pt x="8214" y="4067"/>
                    <a:pt x="7167" y="4123"/>
                  </a:cubicBezTo>
                  <a:cubicBezTo>
                    <a:pt x="8349" y="7343"/>
                    <a:pt x="8594" y="11762"/>
                    <a:pt x="8629" y="12572"/>
                  </a:cubicBezTo>
                  <a:lnTo>
                    <a:pt x="12971" y="12572"/>
                  </a:lnTo>
                  <a:cubicBezTo>
                    <a:pt x="13007" y="11762"/>
                    <a:pt x="13251" y="7343"/>
                    <a:pt x="14434" y="4123"/>
                  </a:cubicBezTo>
                  <a:cubicBezTo>
                    <a:pt x="13386" y="4067"/>
                    <a:pt x="12362" y="3930"/>
                    <a:pt x="11475" y="3743"/>
                  </a:cubicBezTo>
                  <a:cubicBezTo>
                    <a:pt x="11242" y="3693"/>
                    <a:pt x="11019" y="3635"/>
                    <a:pt x="10800" y="3570"/>
                  </a:cubicBezTo>
                  <a:close/>
                  <a:moveTo>
                    <a:pt x="18628" y="1393"/>
                  </a:moveTo>
                  <a:cubicBezTo>
                    <a:pt x="18290" y="1454"/>
                    <a:pt x="17904" y="1607"/>
                    <a:pt x="17507" y="1898"/>
                  </a:cubicBezTo>
                  <a:cubicBezTo>
                    <a:pt x="17163" y="2150"/>
                    <a:pt x="16856" y="2540"/>
                    <a:pt x="16582" y="3027"/>
                  </a:cubicBezTo>
                  <a:cubicBezTo>
                    <a:pt x="17321" y="2968"/>
                    <a:pt x="18009" y="2842"/>
                    <a:pt x="18572" y="2633"/>
                  </a:cubicBezTo>
                  <a:cubicBezTo>
                    <a:pt x="19192" y="2402"/>
                    <a:pt x="19569" y="2099"/>
                    <a:pt x="19727" y="1706"/>
                  </a:cubicBezTo>
                  <a:cubicBezTo>
                    <a:pt x="19760" y="1623"/>
                    <a:pt x="19645" y="1510"/>
                    <a:pt x="19455" y="1438"/>
                  </a:cubicBezTo>
                  <a:cubicBezTo>
                    <a:pt x="19254" y="1363"/>
                    <a:pt x="18965" y="1332"/>
                    <a:pt x="18628" y="1393"/>
                  </a:cubicBezTo>
                  <a:close/>
                  <a:moveTo>
                    <a:pt x="2973" y="1393"/>
                  </a:moveTo>
                  <a:cubicBezTo>
                    <a:pt x="2635" y="1332"/>
                    <a:pt x="2347" y="1363"/>
                    <a:pt x="2146" y="1438"/>
                  </a:cubicBezTo>
                  <a:cubicBezTo>
                    <a:pt x="1955" y="1510"/>
                    <a:pt x="1841" y="1623"/>
                    <a:pt x="1874" y="1706"/>
                  </a:cubicBezTo>
                  <a:cubicBezTo>
                    <a:pt x="2032" y="2099"/>
                    <a:pt x="2410" y="2402"/>
                    <a:pt x="3029" y="2633"/>
                  </a:cubicBezTo>
                  <a:cubicBezTo>
                    <a:pt x="3592" y="2842"/>
                    <a:pt x="4279" y="2968"/>
                    <a:pt x="5019" y="3027"/>
                  </a:cubicBezTo>
                  <a:cubicBezTo>
                    <a:pt x="4744" y="2540"/>
                    <a:pt x="4437" y="2150"/>
                    <a:pt x="4094" y="1898"/>
                  </a:cubicBezTo>
                  <a:cubicBezTo>
                    <a:pt x="3696" y="1607"/>
                    <a:pt x="3310" y="1454"/>
                    <a:pt x="2973" y="1393"/>
                  </a:cubicBezTo>
                  <a:close/>
                  <a:moveTo>
                    <a:pt x="10800" y="1091"/>
                  </a:moveTo>
                  <a:cubicBezTo>
                    <a:pt x="10139" y="1091"/>
                    <a:pt x="9301" y="1465"/>
                    <a:pt x="9285" y="1635"/>
                  </a:cubicBezTo>
                  <a:cubicBezTo>
                    <a:pt x="9271" y="1785"/>
                    <a:pt x="9680" y="2094"/>
                    <a:pt x="10800" y="2341"/>
                  </a:cubicBezTo>
                  <a:cubicBezTo>
                    <a:pt x="11921" y="2094"/>
                    <a:pt x="12329" y="1785"/>
                    <a:pt x="12315" y="1635"/>
                  </a:cubicBezTo>
                  <a:cubicBezTo>
                    <a:pt x="12299" y="1465"/>
                    <a:pt x="11461" y="1091"/>
                    <a:pt x="10800" y="1091"/>
                  </a:cubicBezTo>
                  <a:close/>
                  <a:moveTo>
                    <a:pt x="10800" y="0"/>
                  </a:moveTo>
                  <a:cubicBezTo>
                    <a:pt x="12390" y="0"/>
                    <a:pt x="13838" y="797"/>
                    <a:pt x="13911" y="1567"/>
                  </a:cubicBezTo>
                  <a:cubicBezTo>
                    <a:pt x="13936" y="1837"/>
                    <a:pt x="13838" y="2382"/>
                    <a:pt x="12846" y="2867"/>
                  </a:cubicBezTo>
                  <a:cubicBezTo>
                    <a:pt x="13489" y="2964"/>
                    <a:pt x="14187" y="3032"/>
                    <a:pt x="14885" y="3057"/>
                  </a:cubicBezTo>
                  <a:cubicBezTo>
                    <a:pt x="15283" y="2250"/>
                    <a:pt x="15760" y="1581"/>
                    <a:pt x="16335" y="1160"/>
                  </a:cubicBezTo>
                  <a:cubicBezTo>
                    <a:pt x="17758" y="118"/>
                    <a:pt x="19323" y="147"/>
                    <a:pt x="20230" y="489"/>
                  </a:cubicBezTo>
                  <a:cubicBezTo>
                    <a:pt x="21082" y="811"/>
                    <a:pt x="21500" y="1414"/>
                    <a:pt x="21269" y="1990"/>
                  </a:cubicBezTo>
                  <a:cubicBezTo>
                    <a:pt x="21000" y="2664"/>
                    <a:pt x="20332" y="3215"/>
                    <a:pt x="19341" y="3584"/>
                  </a:cubicBezTo>
                  <a:cubicBezTo>
                    <a:pt x="18415" y="3930"/>
                    <a:pt x="17266" y="4099"/>
                    <a:pt x="16071" y="4141"/>
                  </a:cubicBezTo>
                  <a:cubicBezTo>
                    <a:pt x="15061" y="6776"/>
                    <a:pt x="14654" y="10742"/>
                    <a:pt x="14571" y="12572"/>
                  </a:cubicBezTo>
                  <a:lnTo>
                    <a:pt x="19742" y="12572"/>
                  </a:lnTo>
                  <a:cubicBezTo>
                    <a:pt x="20768" y="12572"/>
                    <a:pt x="21600" y="13137"/>
                    <a:pt x="21600" y="13833"/>
                  </a:cubicBezTo>
                  <a:cubicBezTo>
                    <a:pt x="21600" y="14530"/>
                    <a:pt x="20768" y="15095"/>
                    <a:pt x="19742" y="15095"/>
                  </a:cubicBezTo>
                  <a:lnTo>
                    <a:pt x="1859" y="15095"/>
                  </a:lnTo>
                  <a:cubicBezTo>
                    <a:pt x="832" y="15095"/>
                    <a:pt x="0" y="14530"/>
                    <a:pt x="0" y="13833"/>
                  </a:cubicBezTo>
                  <a:cubicBezTo>
                    <a:pt x="0" y="13137"/>
                    <a:pt x="832" y="12572"/>
                    <a:pt x="1859" y="12572"/>
                  </a:cubicBezTo>
                  <a:lnTo>
                    <a:pt x="7029" y="12572"/>
                  </a:lnTo>
                  <a:cubicBezTo>
                    <a:pt x="6947" y="10742"/>
                    <a:pt x="6539" y="6776"/>
                    <a:pt x="5530" y="4141"/>
                  </a:cubicBezTo>
                  <a:cubicBezTo>
                    <a:pt x="4334" y="4099"/>
                    <a:pt x="3186" y="3930"/>
                    <a:pt x="2260" y="3584"/>
                  </a:cubicBezTo>
                  <a:cubicBezTo>
                    <a:pt x="1268" y="3215"/>
                    <a:pt x="602" y="2664"/>
                    <a:pt x="332" y="1990"/>
                  </a:cubicBezTo>
                  <a:cubicBezTo>
                    <a:pt x="101" y="1414"/>
                    <a:pt x="518" y="811"/>
                    <a:pt x="1370" y="489"/>
                  </a:cubicBezTo>
                  <a:cubicBezTo>
                    <a:pt x="2278" y="147"/>
                    <a:pt x="3842" y="118"/>
                    <a:pt x="5265" y="1160"/>
                  </a:cubicBezTo>
                  <a:cubicBezTo>
                    <a:pt x="5840" y="1581"/>
                    <a:pt x="6319" y="2250"/>
                    <a:pt x="6715" y="3057"/>
                  </a:cubicBezTo>
                  <a:cubicBezTo>
                    <a:pt x="7414" y="3032"/>
                    <a:pt x="8112" y="2964"/>
                    <a:pt x="8755" y="2867"/>
                  </a:cubicBezTo>
                  <a:cubicBezTo>
                    <a:pt x="7762" y="2382"/>
                    <a:pt x="7665" y="1837"/>
                    <a:pt x="7690" y="1567"/>
                  </a:cubicBezTo>
                  <a:cubicBezTo>
                    <a:pt x="7762" y="797"/>
                    <a:pt x="9210" y="0"/>
                    <a:pt x="1080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08" name="Shape 37"/>
            <p:cNvSpPr/>
            <p:nvPr/>
          </p:nvSpPr>
          <p:spPr>
            <a:xfrm>
              <a:off x="410069" y="1043154"/>
              <a:ext cx="178483" cy="774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934"/>
                  </a:moveTo>
                  <a:cubicBezTo>
                    <a:pt x="0" y="13691"/>
                    <a:pt x="3433" y="21600"/>
                    <a:pt x="7668" y="21600"/>
                  </a:cubicBezTo>
                  <a:lnTo>
                    <a:pt x="13932" y="21600"/>
                  </a:lnTo>
                  <a:cubicBezTo>
                    <a:pt x="18167" y="21600"/>
                    <a:pt x="21600" y="13691"/>
                    <a:pt x="21600" y="3934"/>
                  </a:cubicBezTo>
                  <a:lnTo>
                    <a:pt x="21600" y="0"/>
                  </a:lnTo>
                  <a:lnTo>
                    <a:pt x="0" y="0"/>
                  </a:lnTo>
                  <a:cubicBezTo>
                    <a:pt x="0" y="0"/>
                    <a:pt x="0" y="3934"/>
                    <a:pt x="0" y="3934"/>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09" name="Freeform 54"/>
            <p:cNvSpPr/>
            <p:nvPr/>
          </p:nvSpPr>
          <p:spPr>
            <a:xfrm>
              <a:off x="-1" y="-1"/>
              <a:ext cx="1008267" cy="561172"/>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18839" y="19799"/>
                  </a:moveTo>
                  <a:cubicBezTo>
                    <a:pt x="18840" y="19799"/>
                    <a:pt x="18840" y="19799"/>
                    <a:pt x="18840" y="19799"/>
                  </a:cubicBezTo>
                  <a:lnTo>
                    <a:pt x="21101" y="19805"/>
                  </a:lnTo>
                  <a:cubicBezTo>
                    <a:pt x="21377" y="19806"/>
                    <a:pt x="21600" y="20208"/>
                    <a:pt x="21600" y="20704"/>
                  </a:cubicBezTo>
                  <a:cubicBezTo>
                    <a:pt x="21599" y="21199"/>
                    <a:pt x="21376" y="21600"/>
                    <a:pt x="21100" y="21600"/>
                  </a:cubicBezTo>
                  <a:cubicBezTo>
                    <a:pt x="21100" y="21600"/>
                    <a:pt x="21100" y="21600"/>
                    <a:pt x="21099" y="21600"/>
                  </a:cubicBezTo>
                  <a:lnTo>
                    <a:pt x="18839" y="21594"/>
                  </a:lnTo>
                  <a:cubicBezTo>
                    <a:pt x="18563" y="21593"/>
                    <a:pt x="18340" y="21191"/>
                    <a:pt x="18340" y="20695"/>
                  </a:cubicBezTo>
                  <a:cubicBezTo>
                    <a:pt x="18340" y="20200"/>
                    <a:pt x="18564" y="19799"/>
                    <a:pt x="18839" y="19799"/>
                  </a:cubicBezTo>
                  <a:close/>
                  <a:moveTo>
                    <a:pt x="500" y="19799"/>
                  </a:moveTo>
                  <a:cubicBezTo>
                    <a:pt x="500" y="19799"/>
                    <a:pt x="500" y="19799"/>
                    <a:pt x="501" y="19799"/>
                  </a:cubicBezTo>
                  <a:lnTo>
                    <a:pt x="2825" y="19805"/>
                  </a:lnTo>
                  <a:cubicBezTo>
                    <a:pt x="3101" y="19806"/>
                    <a:pt x="3324" y="20208"/>
                    <a:pt x="3324" y="20704"/>
                  </a:cubicBezTo>
                  <a:cubicBezTo>
                    <a:pt x="3323" y="21199"/>
                    <a:pt x="3100" y="21600"/>
                    <a:pt x="2824" y="21600"/>
                  </a:cubicBezTo>
                  <a:cubicBezTo>
                    <a:pt x="2824" y="21600"/>
                    <a:pt x="2824" y="21600"/>
                    <a:pt x="2823" y="21600"/>
                  </a:cubicBezTo>
                  <a:lnTo>
                    <a:pt x="499" y="21594"/>
                  </a:lnTo>
                  <a:cubicBezTo>
                    <a:pt x="223" y="21593"/>
                    <a:pt x="0" y="21191"/>
                    <a:pt x="0" y="20695"/>
                  </a:cubicBezTo>
                  <a:cubicBezTo>
                    <a:pt x="1" y="20200"/>
                    <a:pt x="224" y="19799"/>
                    <a:pt x="500" y="19799"/>
                  </a:cubicBezTo>
                  <a:close/>
                  <a:moveTo>
                    <a:pt x="2580" y="6923"/>
                  </a:moveTo>
                  <a:cubicBezTo>
                    <a:pt x="2708" y="6923"/>
                    <a:pt x="2836" y="7010"/>
                    <a:pt x="2933" y="7185"/>
                  </a:cubicBezTo>
                  <a:lnTo>
                    <a:pt x="4344" y="9714"/>
                  </a:lnTo>
                  <a:cubicBezTo>
                    <a:pt x="4539" y="10064"/>
                    <a:pt x="4540" y="10632"/>
                    <a:pt x="4345" y="10983"/>
                  </a:cubicBezTo>
                  <a:cubicBezTo>
                    <a:pt x="4247" y="11159"/>
                    <a:pt x="4119" y="11247"/>
                    <a:pt x="3991" y="11247"/>
                  </a:cubicBezTo>
                  <a:cubicBezTo>
                    <a:pt x="3864" y="11247"/>
                    <a:pt x="3736" y="11159"/>
                    <a:pt x="3639" y="10984"/>
                  </a:cubicBezTo>
                  <a:lnTo>
                    <a:pt x="2228" y="8456"/>
                  </a:lnTo>
                  <a:cubicBezTo>
                    <a:pt x="2032" y="8106"/>
                    <a:pt x="2032" y="7537"/>
                    <a:pt x="2227" y="7186"/>
                  </a:cubicBezTo>
                  <a:cubicBezTo>
                    <a:pt x="2324" y="7011"/>
                    <a:pt x="2452" y="6923"/>
                    <a:pt x="2580" y="6923"/>
                  </a:cubicBezTo>
                  <a:close/>
                  <a:moveTo>
                    <a:pt x="18098" y="5954"/>
                  </a:moveTo>
                  <a:cubicBezTo>
                    <a:pt x="18226" y="5954"/>
                    <a:pt x="18354" y="6042"/>
                    <a:pt x="18451" y="6217"/>
                  </a:cubicBezTo>
                  <a:cubicBezTo>
                    <a:pt x="18646" y="6568"/>
                    <a:pt x="18645" y="7136"/>
                    <a:pt x="18450" y="7486"/>
                  </a:cubicBezTo>
                  <a:lnTo>
                    <a:pt x="17035" y="10023"/>
                  </a:lnTo>
                  <a:cubicBezTo>
                    <a:pt x="16937" y="10198"/>
                    <a:pt x="16809" y="10285"/>
                    <a:pt x="16682" y="10285"/>
                  </a:cubicBezTo>
                  <a:cubicBezTo>
                    <a:pt x="16554" y="10285"/>
                    <a:pt x="16426" y="10197"/>
                    <a:pt x="16328" y="10021"/>
                  </a:cubicBezTo>
                  <a:cubicBezTo>
                    <a:pt x="16133" y="9670"/>
                    <a:pt x="16134" y="9102"/>
                    <a:pt x="16329" y="8752"/>
                  </a:cubicBezTo>
                  <a:lnTo>
                    <a:pt x="17745" y="6216"/>
                  </a:lnTo>
                  <a:cubicBezTo>
                    <a:pt x="17842" y="6041"/>
                    <a:pt x="17970" y="5953"/>
                    <a:pt x="18098" y="5954"/>
                  </a:cubicBezTo>
                  <a:close/>
                  <a:moveTo>
                    <a:pt x="10521" y="0"/>
                  </a:moveTo>
                  <a:cubicBezTo>
                    <a:pt x="10521" y="0"/>
                    <a:pt x="10521" y="0"/>
                    <a:pt x="10521" y="0"/>
                  </a:cubicBezTo>
                  <a:cubicBezTo>
                    <a:pt x="10797" y="1"/>
                    <a:pt x="11021" y="403"/>
                    <a:pt x="11020" y="899"/>
                  </a:cubicBezTo>
                  <a:lnTo>
                    <a:pt x="11017" y="4732"/>
                  </a:lnTo>
                  <a:cubicBezTo>
                    <a:pt x="11016" y="5228"/>
                    <a:pt x="10793" y="5628"/>
                    <a:pt x="10517" y="5628"/>
                  </a:cubicBezTo>
                  <a:cubicBezTo>
                    <a:pt x="10517" y="5628"/>
                    <a:pt x="10517" y="5628"/>
                    <a:pt x="10517" y="5628"/>
                  </a:cubicBezTo>
                  <a:cubicBezTo>
                    <a:pt x="10241" y="5628"/>
                    <a:pt x="10017" y="5225"/>
                    <a:pt x="10018" y="4730"/>
                  </a:cubicBezTo>
                  <a:lnTo>
                    <a:pt x="10021" y="896"/>
                  </a:lnTo>
                  <a:cubicBezTo>
                    <a:pt x="10022" y="401"/>
                    <a:pt x="10245" y="0"/>
                    <a:pt x="10521"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011" name="TextBox 55"/>
          <p:cNvSpPr txBox="1"/>
          <p:nvPr/>
        </p:nvSpPr>
        <p:spPr>
          <a:xfrm>
            <a:off x="9372390" y="4533460"/>
            <a:ext cx="1624765" cy="1069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 divided fill.</a:t>
            </a:r>
          </a:p>
        </p:txBody>
      </p:sp>
      <p:sp>
        <p:nvSpPr>
          <p:cNvPr id="6012" name="TextBox 56"/>
          <p:cNvSpPr txBox="1"/>
          <p:nvPr/>
        </p:nvSpPr>
        <p:spPr>
          <a:xfrm>
            <a:off x="9378258" y="3955660"/>
            <a:ext cx="1442275"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hath waters.</a:t>
            </a:r>
          </a:p>
        </p:txBody>
      </p:sp>
      <p:sp>
        <p:nvSpPr>
          <p:cNvPr id="6013" name="TextBox 57"/>
          <p:cNvSpPr txBox="1"/>
          <p:nvPr/>
        </p:nvSpPr>
        <p:spPr>
          <a:xfrm>
            <a:off x="9312902" y="3282515"/>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3"/>
                </a:solidFill>
              </a:defRPr>
            </a:lvl1pPr>
          </a:lstStyle>
          <a:p>
            <a:pPr/>
            <a:r>
              <a:t>17%</a:t>
            </a:r>
          </a:p>
        </p:txBody>
      </p:sp>
      <p:grpSp>
        <p:nvGrpSpPr>
          <p:cNvPr id="6029" name="Group 58"/>
          <p:cNvGrpSpPr/>
          <p:nvPr/>
        </p:nvGrpSpPr>
        <p:grpSpPr>
          <a:xfrm>
            <a:off x="9388440" y="2300826"/>
            <a:ext cx="1053262" cy="859538"/>
            <a:chOff x="0" y="0"/>
            <a:chExt cx="1053261" cy="859535"/>
          </a:xfrm>
        </p:grpSpPr>
        <p:grpSp>
          <p:nvGrpSpPr>
            <p:cNvPr id="6018" name="Group 59"/>
            <p:cNvGrpSpPr/>
            <p:nvPr/>
          </p:nvGrpSpPr>
          <p:grpSpPr>
            <a:xfrm>
              <a:off x="0" y="358156"/>
              <a:ext cx="967458" cy="501380"/>
              <a:chOff x="0" y="0"/>
              <a:chExt cx="967457" cy="501379"/>
            </a:xfrm>
          </p:grpSpPr>
          <p:sp>
            <p:nvSpPr>
              <p:cNvPr id="6014" name="Shape 12"/>
              <p:cNvSpPr/>
              <p:nvPr/>
            </p:nvSpPr>
            <p:spPr>
              <a:xfrm>
                <a:off x="0" y="88901"/>
                <a:ext cx="967458" cy="4116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15" name="Shape 13"/>
              <p:cNvSpPr/>
              <p:nvPr/>
            </p:nvSpPr>
            <p:spPr>
              <a:xfrm>
                <a:off x="-1" y="109440"/>
                <a:ext cx="464802" cy="391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16" name="Shape 14"/>
              <p:cNvSpPr/>
              <p:nvPr/>
            </p:nvSpPr>
            <p:spPr>
              <a:xfrm>
                <a:off x="463277" y="280602"/>
                <a:ext cx="474748" cy="209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17" name="Shape 15"/>
              <p:cNvSpPr/>
              <p:nvPr/>
            </p:nvSpPr>
            <p:spPr>
              <a:xfrm>
                <a:off x="0" y="-1"/>
                <a:ext cx="967458" cy="4116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023" name="Group 60"/>
            <p:cNvGrpSpPr/>
            <p:nvPr/>
          </p:nvGrpSpPr>
          <p:grpSpPr>
            <a:xfrm>
              <a:off x="41820" y="188376"/>
              <a:ext cx="969013" cy="501378"/>
              <a:chOff x="0" y="0"/>
              <a:chExt cx="969011" cy="501377"/>
            </a:xfrm>
          </p:grpSpPr>
          <p:sp>
            <p:nvSpPr>
              <p:cNvPr id="6019" name="Shape 8"/>
              <p:cNvSpPr/>
              <p:nvPr/>
            </p:nvSpPr>
            <p:spPr>
              <a:xfrm>
                <a:off x="-1" y="88901"/>
                <a:ext cx="967457" cy="4116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20" name="Shape 9"/>
              <p:cNvSpPr/>
              <p:nvPr/>
            </p:nvSpPr>
            <p:spPr>
              <a:xfrm>
                <a:off x="0" y="109440"/>
                <a:ext cx="464802" cy="3919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21" name="Shape 10"/>
              <p:cNvSpPr/>
              <p:nvPr/>
            </p:nvSpPr>
            <p:spPr>
              <a:xfrm>
                <a:off x="465560" y="280602"/>
                <a:ext cx="474749" cy="2092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22" name="Shape 11"/>
              <p:cNvSpPr/>
              <p:nvPr/>
            </p:nvSpPr>
            <p:spPr>
              <a:xfrm>
                <a:off x="1555" y="0"/>
                <a:ext cx="967457" cy="4116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028" name="Group 61"/>
            <p:cNvGrpSpPr/>
            <p:nvPr/>
          </p:nvGrpSpPr>
          <p:grpSpPr>
            <a:xfrm>
              <a:off x="84250" y="0"/>
              <a:ext cx="969012" cy="506733"/>
              <a:chOff x="0" y="0"/>
              <a:chExt cx="969010" cy="506732"/>
            </a:xfrm>
          </p:grpSpPr>
          <p:sp>
            <p:nvSpPr>
              <p:cNvPr id="6024" name="Shape 16"/>
              <p:cNvSpPr/>
              <p:nvPr/>
            </p:nvSpPr>
            <p:spPr>
              <a:xfrm>
                <a:off x="1555" y="95124"/>
                <a:ext cx="967455" cy="4116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25" name="Shape 17"/>
              <p:cNvSpPr/>
              <p:nvPr/>
            </p:nvSpPr>
            <p:spPr>
              <a:xfrm>
                <a:off x="1555" y="113381"/>
                <a:ext cx="464800" cy="391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26" name="Shape 18"/>
              <p:cNvSpPr/>
              <p:nvPr/>
            </p:nvSpPr>
            <p:spPr>
              <a:xfrm>
                <a:off x="464833" y="286825"/>
                <a:ext cx="474750" cy="209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27" name="Shape 19"/>
              <p:cNvSpPr/>
              <p:nvPr/>
            </p:nvSpPr>
            <p:spPr>
              <a:xfrm>
                <a:off x="-1" y="0"/>
                <a:ext cx="967456" cy="4116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5982"/>
                                        </p:tgtEl>
                                        <p:attrNameLst>
                                          <p:attrName>style.visibility</p:attrName>
                                        </p:attrNameLst>
                                      </p:cBhvr>
                                      <p:to>
                                        <p:strVal val="visible"/>
                                      </p:to>
                                    </p:set>
                                    <p:animEffect filter="dissolve" transition="in">
                                      <p:cBhvr>
                                        <p:cTn id="7" dur="500"/>
                                        <p:tgtEl>
                                          <p:spTgt spid="5982"/>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6000"/>
                                        </p:tgtEl>
                                        <p:attrNameLst>
                                          <p:attrName>style.visibility</p:attrName>
                                        </p:attrNameLst>
                                      </p:cBhvr>
                                      <p:to>
                                        <p:strVal val="visible"/>
                                      </p:to>
                                    </p:set>
                                    <p:animEffect filter="dissolve" transition="in">
                                      <p:cBhvr>
                                        <p:cTn id="11" dur="500"/>
                                        <p:tgtEl>
                                          <p:spTgt spid="6000"/>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ID="9" grpId="3" fill="hold">
                                  <p:stCondLst>
                                    <p:cond delay="0"/>
                                  </p:stCondLst>
                                  <p:iterate type="el" backwards="0">
                                    <p:tmAbs val="0"/>
                                  </p:iterate>
                                  <p:childTnLst>
                                    <p:set>
                                      <p:cBhvr>
                                        <p:cTn id="15" fill="hold"/>
                                        <p:tgtEl>
                                          <p:spTgt spid="5980"/>
                                        </p:tgtEl>
                                        <p:attrNameLst>
                                          <p:attrName>style.visibility</p:attrName>
                                        </p:attrNameLst>
                                      </p:cBhvr>
                                      <p:to>
                                        <p:strVal val="visible"/>
                                      </p:to>
                                    </p:set>
                                    <p:animEffect filter="dissolve" transition="in">
                                      <p:cBhvr>
                                        <p:cTn id="16" dur="500"/>
                                        <p:tgtEl>
                                          <p:spTgt spid="5980"/>
                                        </p:tgtEl>
                                      </p:cBhvr>
                                    </p:animEffect>
                                  </p:childTnLst>
                                </p:cTn>
                              </p:par>
                            </p:childTnLst>
                          </p:cTn>
                        </p:par>
                        <p:par>
                          <p:cTn id="17" fill="hold">
                            <p:stCondLst>
                              <p:cond delay="500"/>
                            </p:stCondLst>
                            <p:childTnLst>
                              <p:par>
                                <p:cTn id="18" presetClass="entr" nodeType="afterEffect" presetID="9" grpId="4" fill="hold">
                                  <p:stCondLst>
                                    <p:cond delay="0"/>
                                  </p:stCondLst>
                                  <p:iterate type="el" backwards="0">
                                    <p:tmAbs val="0"/>
                                  </p:iterate>
                                  <p:childTnLst>
                                    <p:set>
                                      <p:cBhvr>
                                        <p:cTn id="19" fill="hold"/>
                                        <p:tgtEl>
                                          <p:spTgt spid="5999"/>
                                        </p:tgtEl>
                                        <p:attrNameLst>
                                          <p:attrName>style.visibility</p:attrName>
                                        </p:attrNameLst>
                                      </p:cBhvr>
                                      <p:to>
                                        <p:strVal val="visible"/>
                                      </p:to>
                                    </p:set>
                                    <p:animEffect filter="dissolve" transition="in">
                                      <p:cBhvr>
                                        <p:cTn id="20" dur="500"/>
                                        <p:tgtEl>
                                          <p:spTgt spid="5999"/>
                                        </p:tgtEl>
                                      </p:cBhvr>
                                    </p:animEffect>
                                  </p:childTnLst>
                                </p:cTn>
                              </p:par>
                            </p:childTnLst>
                          </p:cTn>
                        </p:par>
                        <p:par>
                          <p:cTn id="21" fill="hold">
                            <p:stCondLst>
                              <p:cond delay="1000"/>
                            </p:stCondLst>
                            <p:childTnLst>
                              <p:par>
                                <p:cTn id="22" presetClass="entr" nodeType="afterEffect" presetID="9" grpId="5" fill="hold">
                                  <p:stCondLst>
                                    <p:cond delay="0"/>
                                  </p:stCondLst>
                                  <p:iterate type="el" backwards="0">
                                    <p:tmAbs val="0"/>
                                  </p:iterate>
                                  <p:childTnLst>
                                    <p:set>
                                      <p:cBhvr>
                                        <p:cTn id="23" fill="hold"/>
                                        <p:tgtEl>
                                          <p:spTgt spid="5979"/>
                                        </p:tgtEl>
                                        <p:attrNameLst>
                                          <p:attrName>style.visibility</p:attrName>
                                        </p:attrNameLst>
                                      </p:cBhvr>
                                      <p:to>
                                        <p:strVal val="visible"/>
                                      </p:to>
                                    </p:set>
                                    <p:animEffect filter="dissolve" transition="in">
                                      <p:cBhvr>
                                        <p:cTn id="24" dur="500"/>
                                        <p:tgtEl>
                                          <p:spTgt spid="5979"/>
                                        </p:tgtEl>
                                      </p:cBhvr>
                                    </p:animEffect>
                                  </p:childTnLst>
                                </p:cTn>
                              </p:par>
                            </p:childTnLst>
                          </p:cTn>
                        </p:par>
                        <p:par>
                          <p:cTn id="25" fill="hold">
                            <p:stCondLst>
                              <p:cond delay="1500"/>
                            </p:stCondLst>
                            <p:childTnLst>
                              <p:par>
                                <p:cTn id="26" presetClass="entr" nodeType="afterEffect" presetID="9" grpId="6" fill="hold">
                                  <p:stCondLst>
                                    <p:cond delay="0"/>
                                  </p:stCondLst>
                                  <p:iterate type="el" backwards="0">
                                    <p:tmAbs val="0"/>
                                  </p:iterate>
                                  <p:childTnLst>
                                    <p:set>
                                      <p:cBhvr>
                                        <p:cTn id="27" fill="hold"/>
                                        <p:tgtEl>
                                          <p:spTgt spid="5998"/>
                                        </p:tgtEl>
                                        <p:attrNameLst>
                                          <p:attrName>style.visibility</p:attrName>
                                        </p:attrNameLst>
                                      </p:cBhvr>
                                      <p:to>
                                        <p:strVal val="visible"/>
                                      </p:to>
                                    </p:set>
                                    <p:animEffect filter="dissolve" transition="in">
                                      <p:cBhvr>
                                        <p:cTn id="28" dur="500"/>
                                        <p:tgtEl>
                                          <p:spTgt spid="5998"/>
                                        </p:tgtEl>
                                      </p:cBhvr>
                                    </p:animEffec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16" presetID="23" grpId="7" fill="hold">
                                  <p:stCondLst>
                                    <p:cond delay="0"/>
                                  </p:stCondLst>
                                  <p:iterate type="el" backwards="0">
                                    <p:tmAbs val="0"/>
                                  </p:iterate>
                                  <p:childTnLst>
                                    <p:set>
                                      <p:cBhvr>
                                        <p:cTn id="32" fill="hold"/>
                                        <p:tgtEl>
                                          <p:spTgt spid="6011"/>
                                        </p:tgtEl>
                                        <p:attrNameLst>
                                          <p:attrName>style.visibility</p:attrName>
                                        </p:attrNameLst>
                                      </p:cBhvr>
                                      <p:to>
                                        <p:strVal val="visible"/>
                                      </p:to>
                                    </p:set>
                                    <p:anim calcmode="lin" valueType="num">
                                      <p:cBhvr>
                                        <p:cTn id="33" dur="500" fill="hold"/>
                                        <p:tgtEl>
                                          <p:spTgt spid="6011"/>
                                        </p:tgtEl>
                                        <p:attrNameLst>
                                          <p:attrName>ppt_w</p:attrName>
                                        </p:attrNameLst>
                                      </p:cBhvr>
                                      <p:tavLst>
                                        <p:tav tm="0">
                                          <p:val>
                                            <p:fltVal val="0"/>
                                          </p:val>
                                        </p:tav>
                                        <p:tav tm="100000">
                                          <p:val>
                                            <p:strVal val="#ppt_w"/>
                                          </p:val>
                                        </p:tav>
                                      </p:tavLst>
                                    </p:anim>
                                    <p:anim calcmode="lin" valueType="num">
                                      <p:cBhvr>
                                        <p:cTn id="34" dur="500" fill="hold"/>
                                        <p:tgtEl>
                                          <p:spTgt spid="6011"/>
                                        </p:tgtEl>
                                        <p:attrNameLst>
                                          <p:attrName>ppt_h</p:attrName>
                                        </p:attrNameLst>
                                      </p:cBhvr>
                                      <p:tavLst>
                                        <p:tav tm="0">
                                          <p:val>
                                            <p:fltVal val="0"/>
                                          </p:val>
                                        </p:tav>
                                        <p:tav tm="100000">
                                          <p:val>
                                            <p:strVal val="#ppt_h"/>
                                          </p:val>
                                        </p:tav>
                                      </p:tavLst>
                                    </p:anim>
                                  </p:childTnLst>
                                </p:cTn>
                              </p:par>
                            </p:childTnLst>
                          </p:cTn>
                        </p:par>
                        <p:par>
                          <p:cTn id="35" fill="hold">
                            <p:stCondLst>
                              <p:cond delay="500"/>
                            </p:stCondLst>
                            <p:childTnLst>
                              <p:par>
                                <p:cTn id="36" presetClass="entr" nodeType="afterEffect" presetSubtype="16" presetID="23" grpId="8" fill="hold">
                                  <p:stCondLst>
                                    <p:cond delay="0"/>
                                  </p:stCondLst>
                                  <p:iterate type="el" backwards="0">
                                    <p:tmAbs val="0"/>
                                  </p:iterate>
                                  <p:childTnLst>
                                    <p:set>
                                      <p:cBhvr>
                                        <p:cTn id="37" fill="hold"/>
                                        <p:tgtEl>
                                          <p:spTgt spid="6012"/>
                                        </p:tgtEl>
                                        <p:attrNameLst>
                                          <p:attrName>style.visibility</p:attrName>
                                        </p:attrNameLst>
                                      </p:cBhvr>
                                      <p:to>
                                        <p:strVal val="visible"/>
                                      </p:to>
                                    </p:set>
                                    <p:anim calcmode="lin" valueType="num">
                                      <p:cBhvr>
                                        <p:cTn id="38" dur="500" fill="hold"/>
                                        <p:tgtEl>
                                          <p:spTgt spid="6012"/>
                                        </p:tgtEl>
                                        <p:attrNameLst>
                                          <p:attrName>ppt_w</p:attrName>
                                        </p:attrNameLst>
                                      </p:cBhvr>
                                      <p:tavLst>
                                        <p:tav tm="0">
                                          <p:val>
                                            <p:fltVal val="0"/>
                                          </p:val>
                                        </p:tav>
                                        <p:tav tm="100000">
                                          <p:val>
                                            <p:strVal val="#ppt_w"/>
                                          </p:val>
                                        </p:tav>
                                      </p:tavLst>
                                    </p:anim>
                                    <p:anim calcmode="lin" valueType="num">
                                      <p:cBhvr>
                                        <p:cTn id="39" dur="500" fill="hold"/>
                                        <p:tgtEl>
                                          <p:spTgt spid="6012"/>
                                        </p:tgtEl>
                                        <p:attrNameLst>
                                          <p:attrName>ppt_h</p:attrName>
                                        </p:attrNameLst>
                                      </p:cBhvr>
                                      <p:tavLst>
                                        <p:tav tm="0">
                                          <p:val>
                                            <p:fltVal val="0"/>
                                          </p:val>
                                        </p:tav>
                                        <p:tav tm="100000">
                                          <p:val>
                                            <p:strVal val="#ppt_h"/>
                                          </p:val>
                                        </p:tav>
                                      </p:tavLst>
                                    </p:anim>
                                  </p:childTnLst>
                                </p:cTn>
                              </p:par>
                            </p:childTnLst>
                          </p:cTn>
                        </p:par>
                        <p:par>
                          <p:cTn id="40" fill="hold">
                            <p:stCondLst>
                              <p:cond delay="1000"/>
                            </p:stCondLst>
                            <p:childTnLst>
                              <p:par>
                                <p:cTn id="41" presetClass="entr" nodeType="afterEffect" presetSubtype="16" presetID="23" grpId="9" fill="hold">
                                  <p:stCondLst>
                                    <p:cond delay="0"/>
                                  </p:stCondLst>
                                  <p:iterate type="el" backwards="0">
                                    <p:tmAbs val="0"/>
                                  </p:iterate>
                                  <p:childTnLst>
                                    <p:set>
                                      <p:cBhvr>
                                        <p:cTn id="42" fill="hold"/>
                                        <p:tgtEl>
                                          <p:spTgt spid="6013"/>
                                        </p:tgtEl>
                                        <p:attrNameLst>
                                          <p:attrName>style.visibility</p:attrName>
                                        </p:attrNameLst>
                                      </p:cBhvr>
                                      <p:to>
                                        <p:strVal val="visible"/>
                                      </p:to>
                                    </p:set>
                                    <p:anim calcmode="lin" valueType="num">
                                      <p:cBhvr>
                                        <p:cTn id="43" dur="500" fill="hold"/>
                                        <p:tgtEl>
                                          <p:spTgt spid="6013"/>
                                        </p:tgtEl>
                                        <p:attrNameLst>
                                          <p:attrName>ppt_w</p:attrName>
                                        </p:attrNameLst>
                                      </p:cBhvr>
                                      <p:tavLst>
                                        <p:tav tm="0">
                                          <p:val>
                                            <p:fltVal val="0"/>
                                          </p:val>
                                        </p:tav>
                                        <p:tav tm="100000">
                                          <p:val>
                                            <p:strVal val="#ppt_w"/>
                                          </p:val>
                                        </p:tav>
                                      </p:tavLst>
                                    </p:anim>
                                    <p:anim calcmode="lin" valueType="num">
                                      <p:cBhvr>
                                        <p:cTn id="44" dur="500" fill="hold"/>
                                        <p:tgtEl>
                                          <p:spTgt spid="6013"/>
                                        </p:tgtEl>
                                        <p:attrNameLst>
                                          <p:attrName>ppt_h</p:attrName>
                                        </p:attrNameLst>
                                      </p:cBhvr>
                                      <p:tavLst>
                                        <p:tav tm="0">
                                          <p:val>
                                            <p:fltVal val="0"/>
                                          </p:val>
                                        </p:tav>
                                        <p:tav tm="100000">
                                          <p:val>
                                            <p:strVal val="#ppt_h"/>
                                          </p:val>
                                        </p:tav>
                                      </p:tavLst>
                                    </p:anim>
                                  </p:childTnLst>
                                </p:cTn>
                              </p:par>
                            </p:childTnLst>
                          </p:cTn>
                        </p:par>
                        <p:par>
                          <p:cTn id="45" fill="hold">
                            <p:stCondLst>
                              <p:cond delay="1500"/>
                            </p:stCondLst>
                            <p:childTnLst>
                              <p:par>
                                <p:cTn id="46" presetClass="entr" nodeType="afterEffect" presetSubtype="16" presetID="23" grpId="10" fill="hold">
                                  <p:stCondLst>
                                    <p:cond delay="0"/>
                                  </p:stCondLst>
                                  <p:iterate type="el" backwards="0">
                                    <p:tmAbs val="0"/>
                                  </p:iterate>
                                  <p:childTnLst>
                                    <p:set>
                                      <p:cBhvr>
                                        <p:cTn id="47" fill="hold"/>
                                        <p:tgtEl>
                                          <p:spTgt spid="6029"/>
                                        </p:tgtEl>
                                        <p:attrNameLst>
                                          <p:attrName>style.visibility</p:attrName>
                                        </p:attrNameLst>
                                      </p:cBhvr>
                                      <p:to>
                                        <p:strVal val="visible"/>
                                      </p:to>
                                    </p:set>
                                    <p:anim calcmode="lin" valueType="num">
                                      <p:cBhvr>
                                        <p:cTn id="48" dur="500" fill="hold"/>
                                        <p:tgtEl>
                                          <p:spTgt spid="6029"/>
                                        </p:tgtEl>
                                        <p:attrNameLst>
                                          <p:attrName>ppt_w</p:attrName>
                                        </p:attrNameLst>
                                      </p:cBhvr>
                                      <p:tavLst>
                                        <p:tav tm="0">
                                          <p:val>
                                            <p:fltVal val="0"/>
                                          </p:val>
                                        </p:tav>
                                        <p:tav tm="100000">
                                          <p:val>
                                            <p:strVal val="#ppt_w"/>
                                          </p:val>
                                        </p:tav>
                                      </p:tavLst>
                                    </p:anim>
                                    <p:anim calcmode="lin" valueType="num">
                                      <p:cBhvr>
                                        <p:cTn id="49" dur="500" fill="hold"/>
                                        <p:tgtEl>
                                          <p:spTgt spid="6029"/>
                                        </p:tgtEl>
                                        <p:attrNameLst>
                                          <p:attrName>ppt_h</p:attrName>
                                        </p:attrNameLst>
                                      </p:cBhvr>
                                      <p:tavLst>
                                        <p:tav tm="0">
                                          <p:val>
                                            <p:fltVal val="0"/>
                                          </p:val>
                                        </p:tav>
                                        <p:tav tm="100000">
                                          <p:val>
                                            <p:strVal val="#ppt_h"/>
                                          </p:val>
                                        </p:tav>
                                      </p:tavLst>
                                    </p:anim>
                                  </p:childTnLst>
                                </p:cTn>
                              </p:par>
                            </p:childTnLst>
                          </p:cTn>
                        </p:par>
                        <p:par>
                          <p:cTn id="50" fill="hold">
                            <p:stCondLst>
                              <p:cond delay="2000"/>
                            </p:stCondLst>
                            <p:childTnLst>
                              <p:par>
                                <p:cTn id="51" presetClass="entr" nodeType="afterEffect" presetSubtype="16" presetID="23" grpId="11" fill="hold">
                                  <p:stCondLst>
                                    <p:cond delay="0"/>
                                  </p:stCondLst>
                                  <p:iterate type="el" backwards="0">
                                    <p:tmAbs val="0"/>
                                  </p:iterate>
                                  <p:childTnLst>
                                    <p:set>
                                      <p:cBhvr>
                                        <p:cTn id="52" fill="hold"/>
                                        <p:tgtEl>
                                          <p:spTgt spid="6001"/>
                                        </p:tgtEl>
                                        <p:attrNameLst>
                                          <p:attrName>style.visibility</p:attrName>
                                        </p:attrNameLst>
                                      </p:cBhvr>
                                      <p:to>
                                        <p:strVal val="visible"/>
                                      </p:to>
                                    </p:set>
                                    <p:anim calcmode="lin" valueType="num">
                                      <p:cBhvr>
                                        <p:cTn id="53" dur="500" fill="hold"/>
                                        <p:tgtEl>
                                          <p:spTgt spid="6001"/>
                                        </p:tgtEl>
                                        <p:attrNameLst>
                                          <p:attrName>ppt_w</p:attrName>
                                        </p:attrNameLst>
                                      </p:cBhvr>
                                      <p:tavLst>
                                        <p:tav tm="0">
                                          <p:val>
                                            <p:fltVal val="0"/>
                                          </p:val>
                                        </p:tav>
                                        <p:tav tm="100000">
                                          <p:val>
                                            <p:strVal val="#ppt_w"/>
                                          </p:val>
                                        </p:tav>
                                      </p:tavLst>
                                    </p:anim>
                                    <p:anim calcmode="lin" valueType="num">
                                      <p:cBhvr>
                                        <p:cTn id="54" dur="500" fill="hold"/>
                                        <p:tgtEl>
                                          <p:spTgt spid="6001"/>
                                        </p:tgtEl>
                                        <p:attrNameLst>
                                          <p:attrName>ppt_h</p:attrName>
                                        </p:attrNameLst>
                                      </p:cBhvr>
                                      <p:tavLst>
                                        <p:tav tm="0">
                                          <p:val>
                                            <p:fltVal val="0"/>
                                          </p:val>
                                        </p:tav>
                                        <p:tav tm="100000">
                                          <p:val>
                                            <p:strVal val="#ppt_h"/>
                                          </p:val>
                                        </p:tav>
                                      </p:tavLst>
                                    </p:anim>
                                  </p:childTnLst>
                                </p:cTn>
                              </p:par>
                            </p:childTnLst>
                          </p:cTn>
                        </p:par>
                        <p:par>
                          <p:cTn id="55" fill="hold">
                            <p:stCondLst>
                              <p:cond delay="2500"/>
                            </p:stCondLst>
                            <p:childTnLst>
                              <p:par>
                                <p:cTn id="56" presetClass="entr" nodeType="afterEffect" presetSubtype="16" presetID="23" grpId="12" fill="hold">
                                  <p:stCondLst>
                                    <p:cond delay="0"/>
                                  </p:stCondLst>
                                  <p:iterate type="el" backwards="0">
                                    <p:tmAbs val="0"/>
                                  </p:iterate>
                                  <p:childTnLst>
                                    <p:set>
                                      <p:cBhvr>
                                        <p:cTn id="57" fill="hold"/>
                                        <p:tgtEl>
                                          <p:spTgt spid="6002"/>
                                        </p:tgtEl>
                                        <p:attrNameLst>
                                          <p:attrName>style.visibility</p:attrName>
                                        </p:attrNameLst>
                                      </p:cBhvr>
                                      <p:to>
                                        <p:strVal val="visible"/>
                                      </p:to>
                                    </p:set>
                                    <p:anim calcmode="lin" valueType="num">
                                      <p:cBhvr>
                                        <p:cTn id="58" dur="500" fill="hold"/>
                                        <p:tgtEl>
                                          <p:spTgt spid="6002"/>
                                        </p:tgtEl>
                                        <p:attrNameLst>
                                          <p:attrName>ppt_w</p:attrName>
                                        </p:attrNameLst>
                                      </p:cBhvr>
                                      <p:tavLst>
                                        <p:tav tm="0">
                                          <p:val>
                                            <p:fltVal val="0"/>
                                          </p:val>
                                        </p:tav>
                                        <p:tav tm="100000">
                                          <p:val>
                                            <p:strVal val="#ppt_w"/>
                                          </p:val>
                                        </p:tav>
                                      </p:tavLst>
                                    </p:anim>
                                    <p:anim calcmode="lin" valueType="num">
                                      <p:cBhvr>
                                        <p:cTn id="59" dur="500" fill="hold"/>
                                        <p:tgtEl>
                                          <p:spTgt spid="6002"/>
                                        </p:tgtEl>
                                        <p:attrNameLst>
                                          <p:attrName>ppt_h</p:attrName>
                                        </p:attrNameLst>
                                      </p:cBhvr>
                                      <p:tavLst>
                                        <p:tav tm="0">
                                          <p:val>
                                            <p:fltVal val="0"/>
                                          </p:val>
                                        </p:tav>
                                        <p:tav tm="100000">
                                          <p:val>
                                            <p:strVal val="#ppt_h"/>
                                          </p:val>
                                        </p:tav>
                                      </p:tavLst>
                                    </p:anim>
                                  </p:childTnLst>
                                </p:cTn>
                              </p:par>
                            </p:childTnLst>
                          </p:cTn>
                        </p:par>
                        <p:par>
                          <p:cTn id="60" fill="hold">
                            <p:stCondLst>
                              <p:cond delay="3000"/>
                            </p:stCondLst>
                            <p:childTnLst>
                              <p:par>
                                <p:cTn id="61" presetClass="entr" nodeType="afterEffect" presetSubtype="16" presetID="23" grpId="13" fill="hold">
                                  <p:stCondLst>
                                    <p:cond delay="0"/>
                                  </p:stCondLst>
                                  <p:iterate type="el" backwards="0">
                                    <p:tmAbs val="0"/>
                                  </p:iterate>
                                  <p:childTnLst>
                                    <p:set>
                                      <p:cBhvr>
                                        <p:cTn id="62" fill="hold"/>
                                        <p:tgtEl>
                                          <p:spTgt spid="6003"/>
                                        </p:tgtEl>
                                        <p:attrNameLst>
                                          <p:attrName>style.visibility</p:attrName>
                                        </p:attrNameLst>
                                      </p:cBhvr>
                                      <p:to>
                                        <p:strVal val="visible"/>
                                      </p:to>
                                    </p:set>
                                    <p:anim calcmode="lin" valueType="num">
                                      <p:cBhvr>
                                        <p:cTn id="63" dur="500" fill="hold"/>
                                        <p:tgtEl>
                                          <p:spTgt spid="6003"/>
                                        </p:tgtEl>
                                        <p:attrNameLst>
                                          <p:attrName>ppt_w</p:attrName>
                                        </p:attrNameLst>
                                      </p:cBhvr>
                                      <p:tavLst>
                                        <p:tav tm="0">
                                          <p:val>
                                            <p:fltVal val="0"/>
                                          </p:val>
                                        </p:tav>
                                        <p:tav tm="100000">
                                          <p:val>
                                            <p:strVal val="#ppt_w"/>
                                          </p:val>
                                        </p:tav>
                                      </p:tavLst>
                                    </p:anim>
                                    <p:anim calcmode="lin" valueType="num">
                                      <p:cBhvr>
                                        <p:cTn id="64" dur="500" fill="hold"/>
                                        <p:tgtEl>
                                          <p:spTgt spid="6003"/>
                                        </p:tgtEl>
                                        <p:attrNameLst>
                                          <p:attrName>ppt_h</p:attrName>
                                        </p:attrNameLst>
                                      </p:cBhvr>
                                      <p:tavLst>
                                        <p:tav tm="0">
                                          <p:val>
                                            <p:fltVal val="0"/>
                                          </p:val>
                                        </p:tav>
                                        <p:tav tm="100000">
                                          <p:val>
                                            <p:strVal val="#ppt_h"/>
                                          </p:val>
                                        </p:tav>
                                      </p:tavLst>
                                    </p:anim>
                                  </p:childTnLst>
                                </p:cTn>
                              </p:par>
                            </p:childTnLst>
                          </p:cTn>
                        </p:par>
                        <p:par>
                          <p:cTn id="65" fill="hold">
                            <p:stCondLst>
                              <p:cond delay="3500"/>
                            </p:stCondLst>
                            <p:childTnLst>
                              <p:par>
                                <p:cTn id="66" presetClass="entr" nodeType="afterEffect" presetSubtype="16" presetID="23" grpId="14" fill="hold">
                                  <p:stCondLst>
                                    <p:cond delay="0"/>
                                  </p:stCondLst>
                                  <p:iterate type="el" backwards="0">
                                    <p:tmAbs val="0"/>
                                  </p:iterate>
                                  <p:childTnLst>
                                    <p:set>
                                      <p:cBhvr>
                                        <p:cTn id="67" fill="hold"/>
                                        <p:tgtEl>
                                          <p:spTgt spid="6010"/>
                                        </p:tgtEl>
                                        <p:attrNameLst>
                                          <p:attrName>style.visibility</p:attrName>
                                        </p:attrNameLst>
                                      </p:cBhvr>
                                      <p:to>
                                        <p:strVal val="visible"/>
                                      </p:to>
                                    </p:set>
                                    <p:anim calcmode="lin" valueType="num">
                                      <p:cBhvr>
                                        <p:cTn id="68" dur="500" fill="hold"/>
                                        <p:tgtEl>
                                          <p:spTgt spid="6010"/>
                                        </p:tgtEl>
                                        <p:attrNameLst>
                                          <p:attrName>ppt_w</p:attrName>
                                        </p:attrNameLst>
                                      </p:cBhvr>
                                      <p:tavLst>
                                        <p:tav tm="0">
                                          <p:val>
                                            <p:fltVal val="0"/>
                                          </p:val>
                                        </p:tav>
                                        <p:tav tm="100000">
                                          <p:val>
                                            <p:strVal val="#ppt_w"/>
                                          </p:val>
                                        </p:tav>
                                      </p:tavLst>
                                    </p:anim>
                                    <p:anim calcmode="lin" valueType="num">
                                      <p:cBhvr>
                                        <p:cTn id="69" dur="500" fill="hold"/>
                                        <p:tgtEl>
                                          <p:spTgt spid="6010"/>
                                        </p:tgtEl>
                                        <p:attrNameLst>
                                          <p:attrName>ppt_h</p:attrName>
                                        </p:attrNameLst>
                                      </p:cBhvr>
                                      <p:tavLst>
                                        <p:tav tm="0">
                                          <p:val>
                                            <p:fltVal val="0"/>
                                          </p:val>
                                        </p:tav>
                                        <p:tav tm="100000">
                                          <p:val>
                                            <p:strVal val="#ppt_h"/>
                                          </p:val>
                                        </p:tav>
                                      </p:tavLst>
                                    </p:anim>
                                  </p:childTnLst>
                                </p:cTn>
                              </p:par>
                            </p:childTnLst>
                          </p:cTn>
                        </p:par>
                        <p:par>
                          <p:cTn id="70" fill="hold">
                            <p:stCondLst>
                              <p:cond delay="4000"/>
                            </p:stCondLst>
                            <p:childTnLst>
                              <p:par>
                                <p:cTn id="71" presetClass="entr" nodeType="afterEffect" presetSubtype="4" presetID="2" grpId="15" fill="hold">
                                  <p:stCondLst>
                                    <p:cond delay="0"/>
                                  </p:stCondLst>
                                  <p:iterate type="el" backwards="0">
                                    <p:tmAbs val="0"/>
                                  </p:iterate>
                                  <p:childTnLst>
                                    <p:set>
                                      <p:cBhvr>
                                        <p:cTn id="72" fill="hold"/>
                                        <p:tgtEl>
                                          <p:spTgt spid="5971"/>
                                        </p:tgtEl>
                                        <p:attrNameLst>
                                          <p:attrName>style.visibility</p:attrName>
                                        </p:attrNameLst>
                                      </p:cBhvr>
                                      <p:to>
                                        <p:strVal val="visible"/>
                                      </p:to>
                                    </p:set>
                                    <p:anim calcmode="lin" valueType="num">
                                      <p:cBhvr>
                                        <p:cTn id="73" dur="500" fill="hold"/>
                                        <p:tgtEl>
                                          <p:spTgt spid="5971"/>
                                        </p:tgtEl>
                                        <p:attrNameLst>
                                          <p:attrName>ppt_x</p:attrName>
                                        </p:attrNameLst>
                                      </p:cBhvr>
                                      <p:tavLst>
                                        <p:tav tm="0">
                                          <p:val>
                                            <p:strVal val="#ppt_x"/>
                                          </p:val>
                                        </p:tav>
                                        <p:tav tm="100000">
                                          <p:val>
                                            <p:strVal val="#ppt_x"/>
                                          </p:val>
                                        </p:tav>
                                      </p:tavLst>
                                    </p:anim>
                                    <p:anim calcmode="lin" valueType="num">
                                      <p:cBhvr>
                                        <p:cTn id="74" dur="500" fill="hold"/>
                                        <p:tgtEl>
                                          <p:spTgt spid="5971"/>
                                        </p:tgtEl>
                                        <p:attrNameLst>
                                          <p:attrName>ppt_y</p:attrName>
                                        </p:attrNameLst>
                                      </p:cBhvr>
                                      <p:tavLst>
                                        <p:tav tm="0">
                                          <p:val>
                                            <p:strVal val="1+#ppt_h/2"/>
                                          </p:val>
                                        </p:tav>
                                        <p:tav tm="100000">
                                          <p:val>
                                            <p:strVal val="#ppt_y"/>
                                          </p:val>
                                        </p:tav>
                                      </p:tavLst>
                                    </p:anim>
                                  </p:childTnLst>
                                </p:cTn>
                              </p:par>
                            </p:childTnLst>
                          </p:cTn>
                        </p:par>
                        <p:par>
                          <p:cTn id="75" fill="hold">
                            <p:stCondLst>
                              <p:cond delay="4500"/>
                            </p:stCondLst>
                            <p:childTnLst>
                              <p:par>
                                <p:cTn id="76" presetClass="entr" nodeType="afterEffect" presetSubtype="4" presetID="2" grpId="16" fill="hold">
                                  <p:stCondLst>
                                    <p:cond delay="0"/>
                                  </p:stCondLst>
                                  <p:iterate type="el" backwards="0">
                                    <p:tmAbs val="0"/>
                                  </p:iterate>
                                  <p:childTnLst>
                                    <p:set>
                                      <p:cBhvr>
                                        <p:cTn id="77" fill="hold"/>
                                        <p:tgtEl>
                                          <p:spTgt spid="5997"/>
                                        </p:tgtEl>
                                        <p:attrNameLst>
                                          <p:attrName>style.visibility</p:attrName>
                                        </p:attrNameLst>
                                      </p:cBhvr>
                                      <p:to>
                                        <p:strVal val="visible"/>
                                      </p:to>
                                    </p:set>
                                    <p:anim calcmode="lin" valueType="num">
                                      <p:cBhvr>
                                        <p:cTn id="78" dur="500" fill="hold"/>
                                        <p:tgtEl>
                                          <p:spTgt spid="5997"/>
                                        </p:tgtEl>
                                        <p:attrNameLst>
                                          <p:attrName>ppt_x</p:attrName>
                                        </p:attrNameLst>
                                      </p:cBhvr>
                                      <p:tavLst>
                                        <p:tav tm="0">
                                          <p:val>
                                            <p:strVal val="#ppt_x"/>
                                          </p:val>
                                        </p:tav>
                                        <p:tav tm="100000">
                                          <p:val>
                                            <p:strVal val="#ppt_x"/>
                                          </p:val>
                                        </p:tav>
                                      </p:tavLst>
                                    </p:anim>
                                    <p:anim calcmode="lin" valueType="num">
                                      <p:cBhvr>
                                        <p:cTn id="79" dur="500" fill="hold"/>
                                        <p:tgtEl>
                                          <p:spTgt spid="599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998" grpId="6"/>
      <p:bldP build="whole" bldLvl="1" animBg="1" rev="0" advAuto="0" spid="5979" grpId="5"/>
      <p:bldP build="whole" bldLvl="1" animBg="1" rev="0" advAuto="0" spid="6011" grpId="7"/>
      <p:bldP build="whole" bldLvl="1" animBg="1" rev="0" advAuto="0" spid="6000" grpId="2"/>
      <p:bldP build="whole" bldLvl="1" animBg="1" rev="0" advAuto="0" spid="6029" grpId="10"/>
      <p:bldP build="whole" bldLvl="1" animBg="1" rev="0" advAuto="0" spid="5999" grpId="4"/>
      <p:bldP build="whole" bldLvl="1" animBg="1" rev="0" advAuto="0" spid="6001" grpId="11"/>
      <p:bldP build="whole" bldLvl="1" animBg="1" rev="0" advAuto="0" spid="6002" grpId="12"/>
      <p:bldP build="whole" bldLvl="1" animBg="1" rev="0" advAuto="0" spid="6013" grpId="9"/>
      <p:bldP build="whole" bldLvl="1" animBg="1" rev="0" advAuto="0" spid="6012" grpId="8"/>
      <p:bldP build="whole" bldLvl="1" animBg="1" rev="0" advAuto="0" spid="5982" grpId="1"/>
      <p:bldP build="whole" bldLvl="1" animBg="1" rev="0" advAuto="0" spid="5980" grpId="3"/>
      <p:bldP build="whole" bldLvl="1" animBg="1" rev="0" advAuto="0" spid="6003" grpId="13"/>
      <p:bldP build="whole" bldLvl="1" animBg="1" rev="0" advAuto="0" spid="6010" grpId="14"/>
      <p:bldP build="whole" bldLvl="1" animBg="1" rev="0" advAuto="0" spid="5971" grpId="15"/>
      <p:bldP build="whole" bldLvl="1" animBg="1" rev="0" advAuto="0" spid="5997" grpId="16"/>
    </p:bldLst>
  </p:timing>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31"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032" name="Oval 117"/>
          <p:cNvSpPr/>
          <p:nvPr/>
        </p:nvSpPr>
        <p:spPr>
          <a:xfrm>
            <a:off x="9906275" y="3917669"/>
            <a:ext cx="944605" cy="944604"/>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6033" name="Oval 110"/>
          <p:cNvSpPr/>
          <p:nvPr/>
        </p:nvSpPr>
        <p:spPr>
          <a:xfrm>
            <a:off x="7173235" y="3917669"/>
            <a:ext cx="944605" cy="944604"/>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603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6039" name="Group 42"/>
          <p:cNvGrpSpPr/>
          <p:nvPr/>
        </p:nvGrpSpPr>
        <p:grpSpPr>
          <a:xfrm>
            <a:off x="2791437" y="2842018"/>
            <a:ext cx="1791139" cy="4477152"/>
            <a:chOff x="28" y="-24"/>
            <a:chExt cx="1791138" cy="4477150"/>
          </a:xfrm>
        </p:grpSpPr>
        <p:sp>
          <p:nvSpPr>
            <p:cNvPr id="6035" name="Shape 6"/>
            <p:cNvSpPr/>
            <p:nvPr/>
          </p:nvSpPr>
          <p:spPr>
            <a:xfrm>
              <a:off x="28" y="-25"/>
              <a:ext cx="1791139" cy="4476657"/>
            </a:xfrm>
            <a:custGeom>
              <a:avLst/>
              <a:gdLst/>
              <a:ahLst/>
              <a:cxnLst>
                <a:cxn ang="0">
                  <a:pos x="wd2" y="hd2"/>
                </a:cxn>
                <a:cxn ang="5400000">
                  <a:pos x="wd2" y="hd2"/>
                </a:cxn>
                <a:cxn ang="10800000">
                  <a:pos x="wd2" y="hd2"/>
                </a:cxn>
                <a:cxn ang="16200000">
                  <a:pos x="wd2" y="hd2"/>
                </a:cxn>
              </a:cxnLst>
              <a:rect l="0" t="0" r="r" b="b"/>
              <a:pathLst>
                <a:path w="20684" h="21402" fill="norm" stroke="1" extrusionOk="0">
                  <a:moveTo>
                    <a:pt x="4872" y="112"/>
                  </a:moveTo>
                  <a:cubicBezTo>
                    <a:pt x="5703" y="-198"/>
                    <a:pt x="5454" y="146"/>
                    <a:pt x="4540" y="1006"/>
                  </a:cubicBezTo>
                  <a:cubicBezTo>
                    <a:pt x="3626" y="1866"/>
                    <a:pt x="1798" y="6406"/>
                    <a:pt x="6866" y="7438"/>
                  </a:cubicBezTo>
                  <a:cubicBezTo>
                    <a:pt x="11934" y="8470"/>
                    <a:pt x="17167" y="7334"/>
                    <a:pt x="17500" y="4205"/>
                  </a:cubicBezTo>
                  <a:cubicBezTo>
                    <a:pt x="17832" y="1075"/>
                    <a:pt x="15755" y="284"/>
                    <a:pt x="16170" y="180"/>
                  </a:cubicBezTo>
                  <a:cubicBezTo>
                    <a:pt x="16586" y="77"/>
                    <a:pt x="21072" y="2382"/>
                    <a:pt x="20657" y="5546"/>
                  </a:cubicBezTo>
                  <a:cubicBezTo>
                    <a:pt x="20241" y="8710"/>
                    <a:pt x="13927" y="12150"/>
                    <a:pt x="13678" y="14454"/>
                  </a:cubicBezTo>
                  <a:cubicBezTo>
                    <a:pt x="13263" y="18134"/>
                    <a:pt x="16835" y="20714"/>
                    <a:pt x="17749" y="21402"/>
                  </a:cubicBezTo>
                  <a:lnTo>
                    <a:pt x="4124" y="21402"/>
                  </a:lnTo>
                  <a:cubicBezTo>
                    <a:pt x="7364" y="18891"/>
                    <a:pt x="8777" y="17309"/>
                    <a:pt x="8029" y="14729"/>
                  </a:cubicBezTo>
                  <a:cubicBezTo>
                    <a:pt x="7281" y="12150"/>
                    <a:pt x="699" y="9234"/>
                    <a:pt x="54" y="6027"/>
                  </a:cubicBezTo>
                  <a:cubicBezTo>
                    <a:pt x="-528" y="3138"/>
                    <a:pt x="3792" y="765"/>
                    <a:pt x="4872" y="112"/>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36" name="Shape 7"/>
            <p:cNvSpPr/>
            <p:nvPr/>
          </p:nvSpPr>
          <p:spPr>
            <a:xfrm>
              <a:off x="526207" y="732930"/>
              <a:ext cx="709115" cy="709115"/>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37" name="Shape 8"/>
            <p:cNvSpPr/>
            <p:nvPr/>
          </p:nvSpPr>
          <p:spPr>
            <a:xfrm>
              <a:off x="878578" y="732930"/>
              <a:ext cx="354558" cy="7091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2D8F87">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38" name="Shape 9"/>
            <p:cNvSpPr/>
            <p:nvPr/>
          </p:nvSpPr>
          <p:spPr>
            <a:xfrm>
              <a:off x="380561" y="37708"/>
              <a:ext cx="1408821" cy="4439419"/>
            </a:xfrm>
            <a:custGeom>
              <a:avLst/>
              <a:gdLst/>
              <a:ahLst/>
              <a:cxnLst>
                <a:cxn ang="0">
                  <a:pos x="wd2" y="hd2"/>
                </a:cxn>
                <a:cxn ang="5400000">
                  <a:pos x="wd2" y="hd2"/>
                </a:cxn>
                <a:cxn ang="10800000">
                  <a:pos x="wd2" y="hd2"/>
                </a:cxn>
                <a:cxn ang="16200000">
                  <a:pos x="wd2" y="hd2"/>
                </a:cxn>
              </a:cxnLst>
              <a:rect l="0" t="0" r="r" b="b"/>
              <a:pathLst>
                <a:path w="21096" h="21498" fill="norm" stroke="1" extrusionOk="0">
                  <a:moveTo>
                    <a:pt x="21061" y="5437"/>
                  </a:moveTo>
                  <a:cubicBezTo>
                    <a:pt x="21600" y="2232"/>
                    <a:pt x="15783" y="-102"/>
                    <a:pt x="15244" y="3"/>
                  </a:cubicBezTo>
                  <a:cubicBezTo>
                    <a:pt x="14705" y="107"/>
                    <a:pt x="17399" y="908"/>
                    <a:pt x="16968" y="4079"/>
                  </a:cubicBezTo>
                  <a:cubicBezTo>
                    <a:pt x="16537" y="7249"/>
                    <a:pt x="9750" y="8399"/>
                    <a:pt x="3179" y="7353"/>
                  </a:cubicBezTo>
                  <a:cubicBezTo>
                    <a:pt x="1710" y="7120"/>
                    <a:pt x="688" y="6709"/>
                    <a:pt x="0" y="6202"/>
                  </a:cubicBezTo>
                  <a:cubicBezTo>
                    <a:pt x="152" y="6329"/>
                    <a:pt x="316" y="6452"/>
                    <a:pt x="494" y="6572"/>
                  </a:cubicBezTo>
                  <a:cubicBezTo>
                    <a:pt x="3555" y="8619"/>
                    <a:pt x="9991" y="9029"/>
                    <a:pt x="14169" y="8449"/>
                  </a:cubicBezTo>
                  <a:cubicBezTo>
                    <a:pt x="17945" y="7925"/>
                    <a:pt x="8386" y="11486"/>
                    <a:pt x="8386" y="14153"/>
                  </a:cubicBezTo>
                  <a:cubicBezTo>
                    <a:pt x="8386" y="17429"/>
                    <a:pt x="8452" y="20378"/>
                    <a:pt x="8407" y="21498"/>
                  </a:cubicBezTo>
                  <a:lnTo>
                    <a:pt x="17291" y="21498"/>
                  </a:lnTo>
                  <a:cubicBezTo>
                    <a:pt x="16106" y="20801"/>
                    <a:pt x="11474" y="18188"/>
                    <a:pt x="12012" y="14461"/>
                  </a:cubicBezTo>
                  <a:cubicBezTo>
                    <a:pt x="12335" y="12126"/>
                    <a:pt x="20523" y="8643"/>
                    <a:pt x="21061" y="5437"/>
                  </a:cubicBezTo>
                  <a:close/>
                </a:path>
              </a:pathLst>
            </a:custGeom>
            <a:solidFill>
              <a:srgbClr val="1E5F5A">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040" name="Rectangle 47"/>
          <p:cNvSpPr txBox="1"/>
          <p:nvPr/>
        </p:nvSpPr>
        <p:spPr>
          <a:xfrm rot="1127532">
            <a:off x="1903748" y="4520278"/>
            <a:ext cx="127001" cy="1158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7000">
                <a:solidFill>
                  <a:srgbClr val="3B6BA6"/>
                </a:solidFill>
                <a:latin typeface="FontAwesome"/>
                <a:ea typeface="FontAwesome"/>
                <a:cs typeface="FontAwesome"/>
                <a:sym typeface="FontAwesome"/>
              </a:defRPr>
            </a:lvl1pPr>
          </a:lstStyle>
          <a:p>
            <a:pPr/>
            <a:r>
              <a:t></a:t>
            </a:r>
          </a:p>
        </p:txBody>
      </p:sp>
      <p:sp>
        <p:nvSpPr>
          <p:cNvPr id="6041" name="Rectangle 48"/>
          <p:cNvSpPr txBox="1"/>
          <p:nvPr/>
        </p:nvSpPr>
        <p:spPr>
          <a:xfrm>
            <a:off x="1225345" y="3713135"/>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0F87B0"/>
                </a:solidFill>
                <a:latin typeface="FontAwesome"/>
                <a:ea typeface="FontAwesome"/>
                <a:cs typeface="FontAwesome"/>
                <a:sym typeface="FontAwesome"/>
              </a:defRPr>
            </a:lvl1pPr>
          </a:lstStyle>
          <a:p>
            <a:pPr/>
            <a:r>
              <a:t></a:t>
            </a:r>
          </a:p>
        </p:txBody>
      </p:sp>
      <p:sp>
        <p:nvSpPr>
          <p:cNvPr id="6042" name="Rectangle 49"/>
          <p:cNvSpPr txBox="1"/>
          <p:nvPr/>
        </p:nvSpPr>
        <p:spPr>
          <a:xfrm rot="19515178">
            <a:off x="1976373" y="1517603"/>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3"/>
                </a:solidFill>
                <a:latin typeface="FontAwesome"/>
                <a:ea typeface="FontAwesome"/>
                <a:cs typeface="FontAwesome"/>
                <a:sym typeface="FontAwesome"/>
              </a:defRPr>
            </a:lvl1pPr>
          </a:lstStyle>
          <a:p>
            <a:pPr/>
            <a:r>
              <a:t></a:t>
            </a:r>
          </a:p>
        </p:txBody>
      </p:sp>
      <p:sp>
        <p:nvSpPr>
          <p:cNvPr id="6043" name="Rectangle 50"/>
          <p:cNvSpPr txBox="1"/>
          <p:nvPr/>
        </p:nvSpPr>
        <p:spPr>
          <a:xfrm>
            <a:off x="3018785" y="5376617"/>
            <a:ext cx="127001" cy="1005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A2BDDE"/>
                </a:solidFill>
                <a:latin typeface="FontAwesome"/>
                <a:ea typeface="FontAwesome"/>
                <a:cs typeface="FontAwesome"/>
                <a:sym typeface="FontAwesome"/>
              </a:defRPr>
            </a:lvl1pPr>
          </a:lstStyle>
          <a:p>
            <a:pPr/>
            <a:r>
              <a:t></a:t>
            </a:r>
          </a:p>
        </p:txBody>
      </p:sp>
      <p:sp>
        <p:nvSpPr>
          <p:cNvPr id="6044" name="Rectangle 51"/>
          <p:cNvSpPr txBox="1"/>
          <p:nvPr/>
        </p:nvSpPr>
        <p:spPr>
          <a:xfrm>
            <a:off x="4029973" y="1824090"/>
            <a:ext cx="978506"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FFCF7E"/>
                </a:solidFill>
                <a:latin typeface="FontAwesome"/>
                <a:ea typeface="FontAwesome"/>
                <a:cs typeface="FontAwesome"/>
                <a:sym typeface="FontAwesome"/>
              </a:defRPr>
            </a:lvl1pPr>
          </a:lstStyle>
          <a:p>
            <a:pPr/>
            <a:r>
              <a:t></a:t>
            </a:r>
          </a:p>
        </p:txBody>
      </p:sp>
      <p:sp>
        <p:nvSpPr>
          <p:cNvPr id="6045" name="Rectangle 52"/>
          <p:cNvSpPr txBox="1"/>
          <p:nvPr/>
        </p:nvSpPr>
        <p:spPr>
          <a:xfrm>
            <a:off x="3200665" y="2680738"/>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3"/>
                </a:solidFill>
                <a:latin typeface="FontAwesome"/>
                <a:ea typeface="FontAwesome"/>
                <a:cs typeface="FontAwesome"/>
                <a:sym typeface="FontAwesome"/>
              </a:defRPr>
            </a:lvl1pPr>
          </a:lstStyle>
          <a:p>
            <a:pPr/>
            <a:r>
              <a:t></a:t>
            </a:r>
          </a:p>
        </p:txBody>
      </p:sp>
      <p:sp>
        <p:nvSpPr>
          <p:cNvPr id="6046" name="Rectangle 53"/>
          <p:cNvSpPr txBox="1"/>
          <p:nvPr/>
        </p:nvSpPr>
        <p:spPr>
          <a:xfrm rot="763795">
            <a:off x="1887650" y="2991827"/>
            <a:ext cx="978506"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72D2F3"/>
                </a:solidFill>
                <a:latin typeface="FontAwesome"/>
                <a:ea typeface="FontAwesome"/>
                <a:cs typeface="FontAwesome"/>
                <a:sym typeface="FontAwesome"/>
              </a:defRPr>
            </a:lvl1pPr>
          </a:lstStyle>
          <a:p>
            <a:pPr/>
            <a:r>
              <a:t></a:t>
            </a:r>
          </a:p>
        </p:txBody>
      </p:sp>
      <p:sp>
        <p:nvSpPr>
          <p:cNvPr id="6047" name="Rectangle 54"/>
          <p:cNvSpPr txBox="1"/>
          <p:nvPr/>
        </p:nvSpPr>
        <p:spPr>
          <a:xfrm>
            <a:off x="2851050" y="1500733"/>
            <a:ext cx="832778" cy="78436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5000">
                <a:solidFill>
                  <a:srgbClr val="C0DE8A"/>
                </a:solidFill>
                <a:latin typeface="FontAwesome"/>
                <a:ea typeface="FontAwesome"/>
                <a:cs typeface="FontAwesome"/>
                <a:sym typeface="FontAwesome"/>
              </a:defRPr>
            </a:lvl1pPr>
          </a:lstStyle>
          <a:p>
            <a:pPr/>
            <a:r>
              <a:t></a:t>
            </a:r>
          </a:p>
        </p:txBody>
      </p:sp>
      <p:sp>
        <p:nvSpPr>
          <p:cNvPr id="6048" name="Rectangle 55"/>
          <p:cNvSpPr txBox="1"/>
          <p:nvPr/>
        </p:nvSpPr>
        <p:spPr>
          <a:xfrm>
            <a:off x="4314185" y="4416685"/>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6F57B7"/>
                </a:solidFill>
                <a:latin typeface="FontAwesome"/>
                <a:ea typeface="FontAwesome"/>
                <a:cs typeface="FontAwesome"/>
                <a:sym typeface="FontAwesome"/>
              </a:defRPr>
            </a:lvl1pPr>
          </a:lstStyle>
          <a:p>
            <a:pPr/>
            <a:r>
              <a:t></a:t>
            </a:r>
          </a:p>
        </p:txBody>
      </p:sp>
      <p:sp>
        <p:nvSpPr>
          <p:cNvPr id="6049" name="Rectangle 56"/>
          <p:cNvSpPr txBox="1"/>
          <p:nvPr/>
        </p:nvSpPr>
        <p:spPr>
          <a:xfrm>
            <a:off x="4360105" y="4972787"/>
            <a:ext cx="527929" cy="1005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6"/>
                </a:solidFill>
                <a:latin typeface="FontAwesome"/>
                <a:ea typeface="FontAwesome"/>
                <a:cs typeface="FontAwesome"/>
                <a:sym typeface="FontAwesome"/>
              </a:defRPr>
            </a:lvl1pPr>
          </a:lstStyle>
          <a:p>
            <a:pPr/>
            <a:r>
              <a:t>á</a:t>
            </a:r>
          </a:p>
        </p:txBody>
      </p:sp>
      <p:sp>
        <p:nvSpPr>
          <p:cNvPr id="6050" name="Rectangle 57"/>
          <p:cNvSpPr txBox="1"/>
          <p:nvPr/>
        </p:nvSpPr>
        <p:spPr>
          <a:xfrm rot="229056">
            <a:off x="3442806" y="1566812"/>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3"/>
                </a:solidFill>
                <a:latin typeface="FontAwesome"/>
                <a:ea typeface="FontAwesome"/>
                <a:cs typeface="FontAwesome"/>
                <a:sym typeface="FontAwesome"/>
              </a:defRPr>
            </a:lvl1pPr>
          </a:lstStyle>
          <a:p>
            <a:pPr/>
            <a:r>
              <a:t></a:t>
            </a:r>
          </a:p>
        </p:txBody>
      </p:sp>
      <p:sp>
        <p:nvSpPr>
          <p:cNvPr id="6051" name="Rectangle 58"/>
          <p:cNvSpPr txBox="1"/>
          <p:nvPr/>
        </p:nvSpPr>
        <p:spPr>
          <a:xfrm>
            <a:off x="1634878" y="2224136"/>
            <a:ext cx="696849" cy="1005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2D8F87"/>
                </a:solidFill>
                <a:latin typeface="FontAwesome"/>
                <a:ea typeface="FontAwesome"/>
                <a:cs typeface="FontAwesome"/>
                <a:sym typeface="FontAwesome"/>
              </a:defRPr>
            </a:lvl1pPr>
          </a:lstStyle>
          <a:p>
            <a:pPr/>
            <a:r>
              <a:t>Ò</a:t>
            </a:r>
          </a:p>
        </p:txBody>
      </p:sp>
      <p:sp>
        <p:nvSpPr>
          <p:cNvPr id="6052" name="Rectangle 59"/>
          <p:cNvSpPr txBox="1"/>
          <p:nvPr/>
        </p:nvSpPr>
        <p:spPr>
          <a:xfrm>
            <a:off x="4838865" y="5042131"/>
            <a:ext cx="832779" cy="78436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5000">
                <a:solidFill>
                  <a:srgbClr val="C9C0E4"/>
                </a:solidFill>
                <a:latin typeface="FontAwesome"/>
                <a:ea typeface="FontAwesome"/>
                <a:cs typeface="FontAwesome"/>
                <a:sym typeface="FontAwesome"/>
              </a:defRPr>
            </a:lvl1pPr>
          </a:lstStyle>
          <a:p>
            <a:pPr/>
            <a:r>
              <a:t></a:t>
            </a:r>
          </a:p>
        </p:txBody>
      </p:sp>
      <p:sp>
        <p:nvSpPr>
          <p:cNvPr id="6053" name="Rectangle 60"/>
          <p:cNvSpPr txBox="1"/>
          <p:nvPr/>
        </p:nvSpPr>
        <p:spPr>
          <a:xfrm>
            <a:off x="3983640" y="5764851"/>
            <a:ext cx="759915" cy="70871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rgbClr val="7D8287"/>
                </a:solidFill>
                <a:latin typeface="FontAwesome"/>
                <a:ea typeface="FontAwesome"/>
                <a:cs typeface="FontAwesome"/>
                <a:sym typeface="FontAwesome"/>
              </a:defRPr>
            </a:lvl1pPr>
          </a:lstStyle>
          <a:p>
            <a:pPr/>
            <a:r>
              <a:t></a:t>
            </a:r>
          </a:p>
        </p:txBody>
      </p:sp>
      <p:sp>
        <p:nvSpPr>
          <p:cNvPr id="6054" name="Rectangle 61"/>
          <p:cNvSpPr txBox="1"/>
          <p:nvPr/>
        </p:nvSpPr>
        <p:spPr>
          <a:xfrm>
            <a:off x="4513340" y="3660842"/>
            <a:ext cx="978506"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FC9099"/>
                </a:solidFill>
                <a:latin typeface="FontAwesome"/>
                <a:ea typeface="FontAwesome"/>
                <a:cs typeface="FontAwesome"/>
                <a:sym typeface="FontAwesome"/>
              </a:defRPr>
            </a:lvl1pPr>
          </a:lstStyle>
          <a:p>
            <a:pPr/>
            <a:r>
              <a:t></a:t>
            </a:r>
          </a:p>
        </p:txBody>
      </p:sp>
      <p:sp>
        <p:nvSpPr>
          <p:cNvPr id="6055" name="Rectangle 62"/>
          <p:cNvSpPr txBox="1"/>
          <p:nvPr/>
        </p:nvSpPr>
        <p:spPr>
          <a:xfrm>
            <a:off x="1922944" y="3922102"/>
            <a:ext cx="978506" cy="92294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1"/>
                </a:solidFill>
                <a:latin typeface="FontAwesome"/>
                <a:ea typeface="FontAwesome"/>
                <a:cs typeface="FontAwesome"/>
                <a:sym typeface="FontAwesome"/>
              </a:defRPr>
            </a:lvl1pPr>
          </a:lstStyle>
          <a:p>
            <a:pPr/>
            <a:r>
              <a:t></a:t>
            </a:r>
          </a:p>
        </p:txBody>
      </p:sp>
      <p:sp>
        <p:nvSpPr>
          <p:cNvPr id="6056" name="Rectangle 63"/>
          <p:cNvSpPr txBox="1"/>
          <p:nvPr/>
        </p:nvSpPr>
        <p:spPr>
          <a:xfrm>
            <a:off x="4131514" y="2535546"/>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DD8B00"/>
                </a:solidFill>
                <a:latin typeface="FontAwesome"/>
                <a:ea typeface="FontAwesome"/>
                <a:cs typeface="FontAwesome"/>
                <a:sym typeface="FontAwesome"/>
              </a:defRPr>
            </a:lvl1pPr>
          </a:lstStyle>
          <a:p>
            <a:pPr/>
            <a:r>
              <a:t></a:t>
            </a:r>
          </a:p>
        </p:txBody>
      </p:sp>
      <p:sp>
        <p:nvSpPr>
          <p:cNvPr id="6057" name="Rectangle 64"/>
          <p:cNvSpPr txBox="1"/>
          <p:nvPr/>
        </p:nvSpPr>
        <p:spPr>
          <a:xfrm>
            <a:off x="5058925" y="4317362"/>
            <a:ext cx="978506" cy="92294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6"/>
                </a:solidFill>
                <a:latin typeface="FontAwesome"/>
                <a:ea typeface="FontAwesome"/>
                <a:cs typeface="FontAwesome"/>
                <a:sym typeface="FontAwesome"/>
              </a:defRPr>
            </a:lvl1pPr>
          </a:lstStyle>
          <a:p>
            <a:pPr/>
            <a:r>
              <a:t></a:t>
            </a:r>
          </a:p>
        </p:txBody>
      </p:sp>
      <p:sp>
        <p:nvSpPr>
          <p:cNvPr id="6058" name="Rectangle 65"/>
          <p:cNvSpPr txBox="1"/>
          <p:nvPr/>
        </p:nvSpPr>
        <p:spPr>
          <a:xfrm>
            <a:off x="4851362" y="2277581"/>
            <a:ext cx="978506" cy="92294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4"/>
                </a:solidFill>
                <a:latin typeface="FontAwesome"/>
                <a:ea typeface="FontAwesome"/>
                <a:cs typeface="FontAwesome"/>
                <a:sym typeface="FontAwesome"/>
              </a:defRPr>
            </a:lvl1pPr>
          </a:lstStyle>
          <a:p>
            <a:pPr/>
            <a:r>
              <a:t></a:t>
            </a:r>
          </a:p>
        </p:txBody>
      </p:sp>
      <p:sp>
        <p:nvSpPr>
          <p:cNvPr id="6059" name="Rectangle 66"/>
          <p:cNvSpPr txBox="1"/>
          <p:nvPr/>
        </p:nvSpPr>
        <p:spPr>
          <a:xfrm>
            <a:off x="4627438" y="3228349"/>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5"/>
                </a:solidFill>
                <a:latin typeface="FontAwesome"/>
                <a:ea typeface="FontAwesome"/>
                <a:cs typeface="FontAwesome"/>
                <a:sym typeface="FontAwesome"/>
              </a:defRPr>
            </a:lvl1pPr>
          </a:lstStyle>
          <a:p>
            <a:pPr/>
            <a:r>
              <a:t></a:t>
            </a:r>
          </a:p>
        </p:txBody>
      </p:sp>
      <p:sp>
        <p:nvSpPr>
          <p:cNvPr id="6060" name="Rectangle 67"/>
          <p:cNvSpPr txBox="1"/>
          <p:nvPr/>
        </p:nvSpPr>
        <p:spPr>
          <a:xfrm>
            <a:off x="2253389" y="2198483"/>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2"/>
                </a:solidFill>
                <a:latin typeface="FontAwesome"/>
                <a:ea typeface="FontAwesome"/>
                <a:cs typeface="FontAwesome"/>
                <a:sym typeface="FontAwesome"/>
              </a:defRPr>
            </a:lvl1pPr>
          </a:lstStyle>
          <a:p>
            <a:pPr/>
            <a:r>
              <a:t></a:t>
            </a:r>
          </a:p>
        </p:txBody>
      </p:sp>
      <p:sp>
        <p:nvSpPr>
          <p:cNvPr id="6061" name="Rectangle 68"/>
          <p:cNvSpPr txBox="1"/>
          <p:nvPr/>
        </p:nvSpPr>
        <p:spPr>
          <a:xfrm rot="20217861">
            <a:off x="5050194" y="2917644"/>
            <a:ext cx="1197097" cy="113716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7500">
                <a:solidFill>
                  <a:schemeClr val="accent5"/>
                </a:solidFill>
                <a:latin typeface="FontAwesome"/>
                <a:ea typeface="FontAwesome"/>
                <a:cs typeface="FontAwesome"/>
                <a:sym typeface="FontAwesome"/>
              </a:defRPr>
            </a:lvl1pPr>
          </a:lstStyle>
          <a:p>
            <a:pPr/>
            <a:r>
              <a:t></a:t>
            </a:r>
          </a:p>
        </p:txBody>
      </p:sp>
      <p:sp>
        <p:nvSpPr>
          <p:cNvPr id="6062" name="Rectangle 69"/>
          <p:cNvSpPr txBox="1"/>
          <p:nvPr/>
        </p:nvSpPr>
        <p:spPr>
          <a:xfrm rot="891823">
            <a:off x="1093722" y="2893026"/>
            <a:ext cx="978506" cy="92294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2"/>
                </a:solidFill>
                <a:latin typeface="FontAwesome"/>
                <a:ea typeface="FontAwesome"/>
                <a:cs typeface="FontAwesome"/>
                <a:sym typeface="FontAwesome"/>
              </a:defRPr>
            </a:lvl1pPr>
          </a:lstStyle>
          <a:p>
            <a:pPr/>
            <a:r>
              <a:t></a:t>
            </a:r>
          </a:p>
        </p:txBody>
      </p:sp>
      <p:sp>
        <p:nvSpPr>
          <p:cNvPr id="6063" name="Rectangle 70"/>
          <p:cNvSpPr txBox="1"/>
          <p:nvPr/>
        </p:nvSpPr>
        <p:spPr>
          <a:xfrm>
            <a:off x="5514063" y="3696401"/>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EA0619"/>
                </a:solidFill>
                <a:latin typeface="FontAwesome"/>
                <a:ea typeface="FontAwesome"/>
                <a:cs typeface="FontAwesome"/>
                <a:sym typeface="FontAwesome"/>
              </a:defRPr>
            </a:lvl1pPr>
          </a:lstStyle>
          <a:p>
            <a:pPr/>
            <a:r>
              <a:t></a:t>
            </a:r>
          </a:p>
        </p:txBody>
      </p:sp>
      <p:sp>
        <p:nvSpPr>
          <p:cNvPr id="6064" name="Rectangle 71"/>
          <p:cNvSpPr txBox="1"/>
          <p:nvPr/>
        </p:nvSpPr>
        <p:spPr>
          <a:xfrm rot="958918">
            <a:off x="3216030" y="2073515"/>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71982B"/>
                </a:solidFill>
                <a:latin typeface="FontAwesome"/>
                <a:ea typeface="FontAwesome"/>
                <a:cs typeface="FontAwesome"/>
                <a:sym typeface="FontAwesome"/>
              </a:defRPr>
            </a:lvl1pPr>
          </a:lstStyle>
          <a:p>
            <a:pPr/>
            <a:r>
              <a:t></a:t>
            </a:r>
          </a:p>
        </p:txBody>
      </p:sp>
      <p:sp>
        <p:nvSpPr>
          <p:cNvPr id="6065" name="Rectangle 72"/>
          <p:cNvSpPr txBox="1"/>
          <p:nvPr/>
        </p:nvSpPr>
        <p:spPr>
          <a:xfrm rot="19807073">
            <a:off x="2396149" y="4768766"/>
            <a:ext cx="421331" cy="1234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7500">
                <a:solidFill>
                  <a:srgbClr val="6491C8"/>
                </a:solidFill>
                <a:latin typeface="FontAwesome"/>
                <a:ea typeface="FontAwesome"/>
                <a:cs typeface="FontAwesome"/>
                <a:sym typeface="FontAwesome"/>
              </a:defRPr>
            </a:lvl1pPr>
          </a:lstStyle>
          <a:p>
            <a:pPr/>
            <a:r>
              <a:t>¡</a:t>
            </a:r>
          </a:p>
        </p:txBody>
      </p:sp>
      <p:sp>
        <p:nvSpPr>
          <p:cNvPr id="6066" name="TextBox 7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09</a:t>
            </a:r>
          </a:p>
        </p:txBody>
      </p:sp>
      <p:sp>
        <p:nvSpPr>
          <p:cNvPr id="6067" name="TextBox 7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6068" name="TextBox 77"/>
          <p:cNvSpPr txBox="1"/>
          <p:nvPr/>
        </p:nvSpPr>
        <p:spPr>
          <a:xfrm>
            <a:off x="7081009" y="2538032"/>
            <a:ext cx="3703831"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Creepiest god air fish land. Darkness. Air saying fruitful were hath water. Also he his male air bring is Signs. Creepiest god air fish land.</a:t>
            </a:r>
          </a:p>
        </p:txBody>
      </p:sp>
      <p:sp>
        <p:nvSpPr>
          <p:cNvPr id="6069" name="TextBox 78"/>
          <p:cNvSpPr txBox="1"/>
          <p:nvPr/>
        </p:nvSpPr>
        <p:spPr>
          <a:xfrm>
            <a:off x="7081009" y="1954123"/>
            <a:ext cx="3703831" cy="4635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Saying fruitful were hath waters divided fill may days air bring is Signs hath waters.</a:t>
            </a:r>
          </a:p>
        </p:txBody>
      </p:sp>
      <p:grpSp>
        <p:nvGrpSpPr>
          <p:cNvPr id="6072" name="Group 101"/>
          <p:cNvGrpSpPr/>
          <p:nvPr/>
        </p:nvGrpSpPr>
        <p:grpSpPr>
          <a:xfrm>
            <a:off x="9458277" y="3771694"/>
            <a:ext cx="783082" cy="1056150"/>
            <a:chOff x="-20" y="-6"/>
            <a:chExt cx="783081" cy="1056149"/>
          </a:xfrm>
        </p:grpSpPr>
        <p:sp>
          <p:nvSpPr>
            <p:cNvPr id="6070" name="Shape 35"/>
            <p:cNvSpPr/>
            <p:nvPr/>
          </p:nvSpPr>
          <p:spPr>
            <a:xfrm>
              <a:off x="-21" y="-7"/>
              <a:ext cx="783082" cy="1056151"/>
            </a:xfrm>
            <a:custGeom>
              <a:avLst/>
              <a:gdLst/>
              <a:ahLst/>
              <a:cxnLst>
                <a:cxn ang="0">
                  <a:pos x="wd2" y="hd2"/>
                </a:cxn>
                <a:cxn ang="5400000">
                  <a:pos x="wd2" y="hd2"/>
                </a:cxn>
                <a:cxn ang="10800000">
                  <a:pos x="wd2" y="hd2"/>
                </a:cxn>
                <a:cxn ang="16200000">
                  <a:pos x="wd2" y="hd2"/>
                </a:cxn>
              </a:cxnLst>
              <a:rect l="0" t="0" r="r" b="b"/>
              <a:pathLst>
                <a:path w="21115" h="21238" fill="norm" stroke="1" extrusionOk="0">
                  <a:moveTo>
                    <a:pt x="20999" y="16726"/>
                  </a:moveTo>
                  <a:cubicBezTo>
                    <a:pt x="21358" y="17452"/>
                    <a:pt x="20861" y="18259"/>
                    <a:pt x="19887" y="18527"/>
                  </a:cubicBezTo>
                  <a:lnTo>
                    <a:pt x="10365" y="21151"/>
                  </a:lnTo>
                  <a:cubicBezTo>
                    <a:pt x="9391" y="21419"/>
                    <a:pt x="8310" y="21047"/>
                    <a:pt x="7951" y="20321"/>
                  </a:cubicBezTo>
                  <a:lnTo>
                    <a:pt x="117" y="4511"/>
                  </a:lnTo>
                  <a:cubicBezTo>
                    <a:pt x="-242" y="3785"/>
                    <a:pt x="256" y="2979"/>
                    <a:pt x="1230" y="2711"/>
                  </a:cubicBezTo>
                  <a:lnTo>
                    <a:pt x="10752" y="87"/>
                  </a:lnTo>
                  <a:cubicBezTo>
                    <a:pt x="11725" y="-181"/>
                    <a:pt x="12806" y="190"/>
                    <a:pt x="13165" y="916"/>
                  </a:cubicBezTo>
                  <a:cubicBezTo>
                    <a:pt x="13165" y="916"/>
                    <a:pt x="20999" y="16726"/>
                    <a:pt x="20999" y="16726"/>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71" name="Freeform 103"/>
            <p:cNvSpPr/>
            <p:nvPr/>
          </p:nvSpPr>
          <p:spPr>
            <a:xfrm>
              <a:off x="48267" y="80443"/>
              <a:ext cx="676684" cy="881251"/>
            </a:xfrm>
            <a:custGeom>
              <a:avLst/>
              <a:gdLst/>
              <a:ahLst/>
              <a:cxnLst>
                <a:cxn ang="0">
                  <a:pos x="wd2" y="hd2"/>
                </a:cxn>
                <a:cxn ang="5400000">
                  <a:pos x="wd2" y="hd2"/>
                </a:cxn>
                <a:cxn ang="10800000">
                  <a:pos x="wd2" y="hd2"/>
                </a:cxn>
                <a:cxn ang="16200000">
                  <a:pos x="wd2" y="hd2"/>
                </a:cxn>
              </a:cxnLst>
              <a:rect l="0" t="0" r="r" b="b"/>
              <a:pathLst>
                <a:path w="21600" h="21467" fill="norm" stroke="1" extrusionOk="0">
                  <a:moveTo>
                    <a:pt x="15266" y="19464"/>
                  </a:moveTo>
                  <a:cubicBezTo>
                    <a:pt x="15967" y="19266"/>
                    <a:pt x="16745" y="19540"/>
                    <a:pt x="17005" y="20075"/>
                  </a:cubicBezTo>
                  <a:cubicBezTo>
                    <a:pt x="17264" y="20611"/>
                    <a:pt x="16905" y="21205"/>
                    <a:pt x="16204" y="21403"/>
                  </a:cubicBezTo>
                  <a:cubicBezTo>
                    <a:pt x="15502" y="21600"/>
                    <a:pt x="14723" y="21327"/>
                    <a:pt x="14464" y="20792"/>
                  </a:cubicBezTo>
                  <a:cubicBezTo>
                    <a:pt x="14205" y="20256"/>
                    <a:pt x="14563" y="19662"/>
                    <a:pt x="15266" y="19464"/>
                  </a:cubicBezTo>
                  <a:close/>
                  <a:moveTo>
                    <a:pt x="5893" y="410"/>
                  </a:moveTo>
                  <a:cubicBezTo>
                    <a:pt x="6087" y="355"/>
                    <a:pt x="6301" y="430"/>
                    <a:pt x="6372" y="578"/>
                  </a:cubicBezTo>
                  <a:cubicBezTo>
                    <a:pt x="6443" y="725"/>
                    <a:pt x="6345" y="889"/>
                    <a:pt x="6152" y="943"/>
                  </a:cubicBezTo>
                  <a:cubicBezTo>
                    <a:pt x="5959" y="998"/>
                    <a:pt x="5744" y="922"/>
                    <a:pt x="5672" y="775"/>
                  </a:cubicBezTo>
                  <a:cubicBezTo>
                    <a:pt x="5601" y="627"/>
                    <a:pt x="5700" y="464"/>
                    <a:pt x="5893" y="410"/>
                  </a:cubicBezTo>
                  <a:close/>
                  <a:moveTo>
                    <a:pt x="13205" y="0"/>
                  </a:moveTo>
                  <a:cubicBezTo>
                    <a:pt x="13205" y="0"/>
                    <a:pt x="21600" y="17339"/>
                    <a:pt x="21600" y="17339"/>
                  </a:cubicBezTo>
                  <a:lnTo>
                    <a:pt x="8395" y="21063"/>
                  </a:lnTo>
                  <a:lnTo>
                    <a:pt x="0" y="3723"/>
                  </a:ln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078" name="Group 104"/>
          <p:cNvGrpSpPr/>
          <p:nvPr/>
        </p:nvGrpSpPr>
        <p:grpSpPr>
          <a:xfrm>
            <a:off x="7589244" y="3708951"/>
            <a:ext cx="1164097" cy="1035828"/>
            <a:chOff x="-5" y="11"/>
            <a:chExt cx="1164095" cy="1035827"/>
          </a:xfrm>
        </p:grpSpPr>
        <p:sp>
          <p:nvSpPr>
            <p:cNvPr id="6073" name="Shape 39"/>
            <p:cNvSpPr/>
            <p:nvPr/>
          </p:nvSpPr>
          <p:spPr>
            <a:xfrm>
              <a:off x="146460" y="11"/>
              <a:ext cx="1017631" cy="782606"/>
            </a:xfrm>
            <a:custGeom>
              <a:avLst/>
              <a:gdLst/>
              <a:ahLst/>
              <a:cxnLst>
                <a:cxn ang="0">
                  <a:pos x="wd2" y="hd2"/>
                </a:cxn>
                <a:cxn ang="5400000">
                  <a:pos x="wd2" y="hd2"/>
                </a:cxn>
                <a:cxn ang="10800000">
                  <a:pos x="wd2" y="hd2"/>
                </a:cxn>
                <a:cxn ang="16200000">
                  <a:pos x="wd2" y="hd2"/>
                </a:cxn>
              </a:cxnLst>
              <a:rect l="0" t="0" r="r" b="b"/>
              <a:pathLst>
                <a:path w="21478" h="21441" fill="norm" stroke="1" extrusionOk="0">
                  <a:moveTo>
                    <a:pt x="18254" y="20986"/>
                  </a:moveTo>
                  <a:cubicBezTo>
                    <a:pt x="18168" y="21331"/>
                    <a:pt x="17884" y="21521"/>
                    <a:pt x="17618" y="21410"/>
                  </a:cubicBezTo>
                  <a:lnTo>
                    <a:pt x="351" y="14207"/>
                  </a:lnTo>
                  <a:cubicBezTo>
                    <a:pt x="85" y="14096"/>
                    <a:pt x="-61" y="13726"/>
                    <a:pt x="24" y="13382"/>
                  </a:cubicBezTo>
                  <a:lnTo>
                    <a:pt x="3224" y="456"/>
                  </a:lnTo>
                  <a:cubicBezTo>
                    <a:pt x="3309" y="111"/>
                    <a:pt x="3594" y="-79"/>
                    <a:pt x="3860" y="32"/>
                  </a:cubicBezTo>
                  <a:lnTo>
                    <a:pt x="21127" y="7235"/>
                  </a:lnTo>
                  <a:cubicBezTo>
                    <a:pt x="21393" y="7346"/>
                    <a:pt x="21539" y="7716"/>
                    <a:pt x="21453" y="8061"/>
                  </a:cubicBezTo>
                  <a:cubicBezTo>
                    <a:pt x="21453" y="8061"/>
                    <a:pt x="18254" y="20986"/>
                    <a:pt x="18254" y="20986"/>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74" name="Shape 40"/>
            <p:cNvSpPr/>
            <p:nvPr/>
          </p:nvSpPr>
          <p:spPr>
            <a:xfrm>
              <a:off x="206775" y="60308"/>
              <a:ext cx="899977" cy="663419"/>
            </a:xfrm>
            <a:custGeom>
              <a:avLst/>
              <a:gdLst/>
              <a:ahLst/>
              <a:cxnLst>
                <a:cxn ang="0">
                  <a:pos x="wd2" y="hd2"/>
                </a:cxn>
                <a:cxn ang="5400000">
                  <a:pos x="wd2" y="hd2"/>
                </a:cxn>
                <a:cxn ang="10800000">
                  <a:pos x="wd2" y="hd2"/>
                </a:cxn>
                <a:cxn ang="16200000">
                  <a:pos x="wd2" y="hd2"/>
                </a:cxn>
              </a:cxnLst>
              <a:rect l="0" t="0" r="r" b="b"/>
              <a:pathLst>
                <a:path w="21482" h="21438" fill="norm" stroke="1" extrusionOk="0">
                  <a:moveTo>
                    <a:pt x="18484" y="21007"/>
                  </a:moveTo>
                  <a:cubicBezTo>
                    <a:pt x="18404" y="21342"/>
                    <a:pt x="18122" y="21519"/>
                    <a:pt x="17852" y="21402"/>
                  </a:cubicBezTo>
                  <a:lnTo>
                    <a:pt x="364" y="13794"/>
                  </a:lnTo>
                  <a:cubicBezTo>
                    <a:pt x="95" y="13677"/>
                    <a:pt x="-59" y="13310"/>
                    <a:pt x="21" y="12975"/>
                  </a:cubicBezTo>
                  <a:lnTo>
                    <a:pt x="2998" y="431"/>
                  </a:lnTo>
                  <a:cubicBezTo>
                    <a:pt x="3078" y="96"/>
                    <a:pt x="3360" y="-81"/>
                    <a:pt x="3629" y="36"/>
                  </a:cubicBezTo>
                  <a:lnTo>
                    <a:pt x="21118" y="7644"/>
                  </a:lnTo>
                  <a:cubicBezTo>
                    <a:pt x="21387" y="7761"/>
                    <a:pt x="21541" y="8128"/>
                    <a:pt x="21461" y="8463"/>
                  </a:cubicBezTo>
                  <a:cubicBezTo>
                    <a:pt x="21461" y="8463"/>
                    <a:pt x="18484" y="21007"/>
                    <a:pt x="18484" y="21007"/>
                  </a:cubicBezTo>
                  <a:close/>
                </a:path>
              </a:pathLst>
            </a:custGeom>
            <a:gradFill flip="none" rotWithShape="1">
              <a:gsLst>
                <a:gs pos="0">
                  <a:srgbClr val="6491C8"/>
                </a:gs>
                <a:gs pos="100000">
                  <a:schemeClr val="accent2"/>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75" name="Shape 42"/>
            <p:cNvSpPr/>
            <p:nvPr/>
          </p:nvSpPr>
          <p:spPr>
            <a:xfrm>
              <a:off x="8623" y="516949"/>
              <a:ext cx="995428" cy="504787"/>
            </a:xfrm>
            <a:custGeom>
              <a:avLst/>
              <a:gdLst/>
              <a:ahLst/>
              <a:cxnLst>
                <a:cxn ang="0">
                  <a:pos x="wd2" y="hd2"/>
                </a:cxn>
                <a:cxn ang="5400000">
                  <a:pos x="wd2" y="hd2"/>
                </a:cxn>
                <a:cxn ang="10800000">
                  <a:pos x="wd2" y="hd2"/>
                </a:cxn>
                <a:cxn ang="16200000">
                  <a:pos x="wd2" y="hd2"/>
                </a:cxn>
              </a:cxnLst>
              <a:rect l="0" t="0" r="r" b="b"/>
              <a:pathLst>
                <a:path w="21542" h="21472" fill="norm" stroke="1" extrusionOk="0">
                  <a:moveTo>
                    <a:pt x="21515" y="21260"/>
                  </a:moveTo>
                  <a:cubicBezTo>
                    <a:pt x="21514" y="21505"/>
                    <a:pt x="21258" y="21543"/>
                    <a:pt x="20942" y="21344"/>
                  </a:cubicBezTo>
                  <a:lnTo>
                    <a:pt x="455" y="8404"/>
                  </a:lnTo>
                  <a:cubicBezTo>
                    <a:pt x="140" y="8204"/>
                    <a:pt x="-57" y="7880"/>
                    <a:pt x="15" y="7680"/>
                  </a:cubicBezTo>
                  <a:lnTo>
                    <a:pt x="2721" y="167"/>
                  </a:lnTo>
                  <a:cubicBezTo>
                    <a:pt x="2793" y="-34"/>
                    <a:pt x="3072" y="-57"/>
                    <a:pt x="3345" y="115"/>
                  </a:cubicBezTo>
                  <a:lnTo>
                    <a:pt x="21050" y="11298"/>
                  </a:lnTo>
                  <a:cubicBezTo>
                    <a:pt x="21323" y="11470"/>
                    <a:pt x="21543" y="11809"/>
                    <a:pt x="21542" y="12055"/>
                  </a:cubicBezTo>
                  <a:cubicBezTo>
                    <a:pt x="21542" y="12055"/>
                    <a:pt x="21515" y="21260"/>
                    <a:pt x="21515" y="2126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76" name="Shape 43"/>
            <p:cNvSpPr/>
            <p:nvPr/>
          </p:nvSpPr>
          <p:spPr>
            <a:xfrm>
              <a:off x="-6" y="693578"/>
              <a:ext cx="999952" cy="342262"/>
            </a:xfrm>
            <a:custGeom>
              <a:avLst/>
              <a:gdLst/>
              <a:ahLst/>
              <a:cxnLst>
                <a:cxn ang="0">
                  <a:pos x="wd2" y="hd2"/>
                </a:cxn>
                <a:cxn ang="5400000">
                  <a:pos x="wd2" y="hd2"/>
                </a:cxn>
                <a:cxn ang="10800000">
                  <a:pos x="wd2" y="hd2"/>
                </a:cxn>
                <a:cxn ang="16200000">
                  <a:pos x="wd2" y="hd2"/>
                </a:cxn>
              </a:cxnLst>
              <a:rect l="0" t="0" r="r" b="b"/>
              <a:pathLst>
                <a:path w="21522" h="21350" fill="norm" stroke="1" extrusionOk="0">
                  <a:moveTo>
                    <a:pt x="21457" y="20924"/>
                  </a:moveTo>
                  <a:cubicBezTo>
                    <a:pt x="21411" y="21341"/>
                    <a:pt x="21153" y="21475"/>
                    <a:pt x="20882" y="21222"/>
                  </a:cubicBezTo>
                  <a:lnTo>
                    <a:pt x="414" y="2159"/>
                  </a:lnTo>
                  <a:cubicBezTo>
                    <a:pt x="143" y="1907"/>
                    <a:pt x="-39" y="1363"/>
                    <a:pt x="7" y="946"/>
                  </a:cubicBezTo>
                  <a:lnTo>
                    <a:pt x="65" y="426"/>
                  </a:lnTo>
                  <a:cubicBezTo>
                    <a:pt x="111" y="9"/>
                    <a:pt x="368" y="-125"/>
                    <a:pt x="640" y="127"/>
                  </a:cubicBezTo>
                  <a:lnTo>
                    <a:pt x="21108" y="19191"/>
                  </a:lnTo>
                  <a:cubicBezTo>
                    <a:pt x="21379" y="19443"/>
                    <a:pt x="21561" y="19986"/>
                    <a:pt x="21515" y="20404"/>
                  </a:cubicBezTo>
                  <a:cubicBezTo>
                    <a:pt x="21515" y="20404"/>
                    <a:pt x="21457" y="20924"/>
                    <a:pt x="21457" y="20924"/>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77" name="Freeform 109"/>
            <p:cNvSpPr/>
            <p:nvPr/>
          </p:nvSpPr>
          <p:spPr>
            <a:xfrm>
              <a:off x="99082" y="439412"/>
              <a:ext cx="889707" cy="480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05" y="16282"/>
                  </a:moveTo>
                  <a:lnTo>
                    <a:pt x="13792" y="17643"/>
                  </a:lnTo>
                  <a:lnTo>
                    <a:pt x="13609" y="19535"/>
                  </a:lnTo>
                  <a:lnTo>
                    <a:pt x="11191" y="18095"/>
                  </a:lnTo>
                  <a:cubicBezTo>
                    <a:pt x="11191" y="18095"/>
                    <a:pt x="11505" y="16282"/>
                    <a:pt x="11505" y="16282"/>
                  </a:cubicBezTo>
                  <a:close/>
                  <a:moveTo>
                    <a:pt x="7218" y="13762"/>
                  </a:moveTo>
                  <a:lnTo>
                    <a:pt x="11136" y="16095"/>
                  </a:lnTo>
                  <a:lnTo>
                    <a:pt x="10822" y="17908"/>
                  </a:lnTo>
                  <a:lnTo>
                    <a:pt x="6798" y="15512"/>
                  </a:lnTo>
                  <a:cubicBezTo>
                    <a:pt x="6798" y="15512"/>
                    <a:pt x="7218" y="13762"/>
                    <a:pt x="7218" y="13762"/>
                  </a:cubicBezTo>
                  <a:close/>
                  <a:moveTo>
                    <a:pt x="372" y="7947"/>
                  </a:moveTo>
                  <a:lnTo>
                    <a:pt x="21303" y="20412"/>
                  </a:lnTo>
                  <a:lnTo>
                    <a:pt x="21279" y="21600"/>
                  </a:lnTo>
                  <a:lnTo>
                    <a:pt x="0" y="8927"/>
                  </a:lnTo>
                  <a:cubicBezTo>
                    <a:pt x="0" y="8927"/>
                    <a:pt x="372" y="7947"/>
                    <a:pt x="372" y="7947"/>
                  </a:cubicBezTo>
                  <a:close/>
                  <a:moveTo>
                    <a:pt x="898" y="6396"/>
                  </a:moveTo>
                  <a:cubicBezTo>
                    <a:pt x="898" y="6396"/>
                    <a:pt x="21305" y="18550"/>
                    <a:pt x="21305" y="18550"/>
                  </a:cubicBezTo>
                  <a:lnTo>
                    <a:pt x="21321" y="19762"/>
                  </a:lnTo>
                  <a:lnTo>
                    <a:pt x="523" y="7375"/>
                  </a:lnTo>
                  <a:close/>
                  <a:moveTo>
                    <a:pt x="1428" y="4846"/>
                  </a:moveTo>
                  <a:lnTo>
                    <a:pt x="21270" y="16663"/>
                  </a:lnTo>
                  <a:cubicBezTo>
                    <a:pt x="21270" y="16663"/>
                    <a:pt x="21278" y="17870"/>
                    <a:pt x="21278" y="17870"/>
                  </a:cubicBezTo>
                  <a:lnTo>
                    <a:pt x="1046" y="5821"/>
                  </a:lnTo>
                  <a:close/>
                  <a:moveTo>
                    <a:pt x="2821" y="0"/>
                  </a:moveTo>
                  <a:cubicBezTo>
                    <a:pt x="2821" y="0"/>
                    <a:pt x="21600" y="11184"/>
                    <a:pt x="21600" y="11184"/>
                  </a:cubicBezTo>
                  <a:lnTo>
                    <a:pt x="21415" y="12253"/>
                  </a:lnTo>
                  <a:cubicBezTo>
                    <a:pt x="21334" y="12720"/>
                    <a:pt x="21046" y="12965"/>
                    <a:pt x="20773" y="12802"/>
                  </a:cubicBezTo>
                  <a:lnTo>
                    <a:pt x="2985" y="2209"/>
                  </a:lnTo>
                  <a:cubicBezTo>
                    <a:pt x="2711" y="2046"/>
                    <a:pt x="2555" y="1536"/>
                    <a:pt x="2636" y="107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079" name="Straight Connector 112"/>
          <p:cNvSpPr/>
          <p:nvPr/>
        </p:nvSpPr>
        <p:spPr>
          <a:xfrm flipV="1">
            <a:off x="9087407" y="3867854"/>
            <a:ext cx="1" cy="1953827"/>
          </a:xfrm>
          <a:prstGeom prst="line">
            <a:avLst/>
          </a:prstGeom>
          <a:ln w="12700">
            <a:solidFill>
              <a:srgbClr val="000000">
                <a:alpha val="25000"/>
              </a:srgbClr>
            </a:solidFill>
            <a:prstDash val="sysDash"/>
            <a:miter/>
          </a:ln>
        </p:spPr>
        <p:txBody>
          <a:bodyPr lIns="45719" rIns="45719"/>
          <a:lstStyle/>
          <a:p>
            <a:pPr/>
          </a:p>
        </p:txBody>
      </p:sp>
      <p:sp>
        <p:nvSpPr>
          <p:cNvPr id="6080" name="TextBox 114"/>
          <p:cNvSpPr txBox="1"/>
          <p:nvPr/>
        </p:nvSpPr>
        <p:spPr>
          <a:xfrm>
            <a:off x="7167814" y="5135627"/>
            <a:ext cx="1539823"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His male air bring is Signs first . Creepiest god air fish land. Darkness. </a:t>
            </a:r>
          </a:p>
        </p:txBody>
      </p:sp>
      <p:sp>
        <p:nvSpPr>
          <p:cNvPr id="6081" name="TextBox 116"/>
          <p:cNvSpPr txBox="1"/>
          <p:nvPr/>
        </p:nvSpPr>
        <p:spPr>
          <a:xfrm>
            <a:off x="7320733" y="4179992"/>
            <a:ext cx="86314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FEFEFE"/>
                </a:solidFill>
              </a:defRPr>
            </a:lvl1pPr>
          </a:lstStyle>
          <a:p>
            <a:pPr/>
            <a:r>
              <a:t>17%</a:t>
            </a:r>
          </a:p>
        </p:txBody>
      </p:sp>
      <p:sp>
        <p:nvSpPr>
          <p:cNvPr id="6082" name="TextBox 118"/>
          <p:cNvSpPr txBox="1"/>
          <p:nvPr/>
        </p:nvSpPr>
        <p:spPr>
          <a:xfrm>
            <a:off x="9987516" y="4148352"/>
            <a:ext cx="858284"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FEFEFE"/>
                </a:solidFill>
              </a:defRPr>
            </a:lvl1pPr>
          </a:lstStyle>
          <a:p>
            <a:pPr/>
            <a:r>
              <a:t>31%</a:t>
            </a:r>
          </a:p>
        </p:txBody>
      </p:sp>
      <p:sp>
        <p:nvSpPr>
          <p:cNvPr id="6083" name="TextBox 119"/>
          <p:cNvSpPr txBox="1"/>
          <p:nvPr/>
        </p:nvSpPr>
        <p:spPr>
          <a:xfrm>
            <a:off x="9494454" y="5135627"/>
            <a:ext cx="1539823"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His male air bring is Signs first . Creepiest god air fish land. Darkness. </a:t>
            </a:r>
          </a:p>
        </p:txBody>
      </p:sp>
    </p:spTree>
  </p:cSld>
  <p:clrMapOvr>
    <a:masterClrMapping/>
  </p:clrMapOvr>
  <mc:AlternateContent xmlns:mc="http://schemas.openxmlformats.org/markup-compatibility/2006">
    <mc:Choice xmlns:p14="http://schemas.microsoft.com/office/powerpoint/2010/main" Requires="p14">
      <p:transition spd="slow" advClick="1" p14:dur="1200">
        <p:wipe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6039"/>
                                        </p:tgtEl>
                                        <p:attrNameLst>
                                          <p:attrName>style.visibility</p:attrName>
                                        </p:attrNameLst>
                                      </p:cBhvr>
                                      <p:to>
                                        <p:strVal val="visible"/>
                                      </p:to>
                                    </p:set>
                                    <p:anim calcmode="lin" valueType="num">
                                      <p:cBhvr>
                                        <p:cTn id="7" dur="500" fill="hold"/>
                                        <p:tgtEl>
                                          <p:spTgt spid="6039"/>
                                        </p:tgtEl>
                                        <p:attrNameLst>
                                          <p:attrName>ppt_x</p:attrName>
                                        </p:attrNameLst>
                                      </p:cBhvr>
                                      <p:tavLst>
                                        <p:tav tm="0">
                                          <p:val>
                                            <p:strVal val="#ppt_x"/>
                                          </p:val>
                                        </p:tav>
                                        <p:tav tm="100000">
                                          <p:val>
                                            <p:strVal val="#ppt_x"/>
                                          </p:val>
                                        </p:tav>
                                      </p:tavLst>
                                    </p:anim>
                                    <p:anim calcmode="lin" valueType="num">
                                      <p:cBhvr>
                                        <p:cTn id="8" dur="500" fill="hold"/>
                                        <p:tgtEl>
                                          <p:spTgt spid="603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6040"/>
                                        </p:tgtEl>
                                        <p:attrNameLst>
                                          <p:attrName>style.visibility</p:attrName>
                                        </p:attrNameLst>
                                      </p:cBhvr>
                                      <p:to>
                                        <p:strVal val="visible"/>
                                      </p:to>
                                    </p:set>
                                    <p:anim calcmode="lin" valueType="num">
                                      <p:cBhvr>
                                        <p:cTn id="12" dur="500" fill="hold"/>
                                        <p:tgtEl>
                                          <p:spTgt spid="6040"/>
                                        </p:tgtEl>
                                        <p:attrNameLst>
                                          <p:attrName>ppt_w</p:attrName>
                                        </p:attrNameLst>
                                      </p:cBhvr>
                                      <p:tavLst>
                                        <p:tav tm="0">
                                          <p:val>
                                            <p:fltVal val="0"/>
                                          </p:val>
                                        </p:tav>
                                        <p:tav tm="100000">
                                          <p:val>
                                            <p:strVal val="#ppt_w"/>
                                          </p:val>
                                        </p:tav>
                                      </p:tavLst>
                                    </p:anim>
                                    <p:anim calcmode="lin" valueType="num">
                                      <p:cBhvr>
                                        <p:cTn id="13" dur="500" fill="hold"/>
                                        <p:tgtEl>
                                          <p:spTgt spid="6040"/>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6041"/>
                                        </p:tgtEl>
                                        <p:attrNameLst>
                                          <p:attrName>style.visibility</p:attrName>
                                        </p:attrNameLst>
                                      </p:cBhvr>
                                      <p:to>
                                        <p:strVal val="visible"/>
                                      </p:to>
                                    </p:set>
                                    <p:anim calcmode="lin" valueType="num">
                                      <p:cBhvr>
                                        <p:cTn id="17" dur="500" fill="hold"/>
                                        <p:tgtEl>
                                          <p:spTgt spid="6041"/>
                                        </p:tgtEl>
                                        <p:attrNameLst>
                                          <p:attrName>ppt_w</p:attrName>
                                        </p:attrNameLst>
                                      </p:cBhvr>
                                      <p:tavLst>
                                        <p:tav tm="0">
                                          <p:val>
                                            <p:fltVal val="0"/>
                                          </p:val>
                                        </p:tav>
                                        <p:tav tm="100000">
                                          <p:val>
                                            <p:strVal val="#ppt_w"/>
                                          </p:val>
                                        </p:tav>
                                      </p:tavLst>
                                    </p:anim>
                                    <p:anim calcmode="lin" valueType="num">
                                      <p:cBhvr>
                                        <p:cTn id="18" dur="500" fill="hold"/>
                                        <p:tgtEl>
                                          <p:spTgt spid="6041"/>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6042"/>
                                        </p:tgtEl>
                                        <p:attrNameLst>
                                          <p:attrName>style.visibility</p:attrName>
                                        </p:attrNameLst>
                                      </p:cBhvr>
                                      <p:to>
                                        <p:strVal val="visible"/>
                                      </p:to>
                                    </p:set>
                                    <p:anim calcmode="lin" valueType="num">
                                      <p:cBhvr>
                                        <p:cTn id="22" dur="500" fill="hold"/>
                                        <p:tgtEl>
                                          <p:spTgt spid="6042"/>
                                        </p:tgtEl>
                                        <p:attrNameLst>
                                          <p:attrName>ppt_w</p:attrName>
                                        </p:attrNameLst>
                                      </p:cBhvr>
                                      <p:tavLst>
                                        <p:tav tm="0">
                                          <p:val>
                                            <p:fltVal val="0"/>
                                          </p:val>
                                        </p:tav>
                                        <p:tav tm="100000">
                                          <p:val>
                                            <p:strVal val="#ppt_w"/>
                                          </p:val>
                                        </p:tav>
                                      </p:tavLst>
                                    </p:anim>
                                    <p:anim calcmode="lin" valueType="num">
                                      <p:cBhvr>
                                        <p:cTn id="23" dur="500" fill="hold"/>
                                        <p:tgtEl>
                                          <p:spTgt spid="6042"/>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6043"/>
                                        </p:tgtEl>
                                        <p:attrNameLst>
                                          <p:attrName>style.visibility</p:attrName>
                                        </p:attrNameLst>
                                      </p:cBhvr>
                                      <p:to>
                                        <p:strVal val="visible"/>
                                      </p:to>
                                    </p:set>
                                    <p:anim calcmode="lin" valueType="num">
                                      <p:cBhvr>
                                        <p:cTn id="27" dur="500" fill="hold"/>
                                        <p:tgtEl>
                                          <p:spTgt spid="6043"/>
                                        </p:tgtEl>
                                        <p:attrNameLst>
                                          <p:attrName>ppt_w</p:attrName>
                                        </p:attrNameLst>
                                      </p:cBhvr>
                                      <p:tavLst>
                                        <p:tav tm="0">
                                          <p:val>
                                            <p:fltVal val="0"/>
                                          </p:val>
                                        </p:tav>
                                        <p:tav tm="100000">
                                          <p:val>
                                            <p:strVal val="#ppt_w"/>
                                          </p:val>
                                        </p:tav>
                                      </p:tavLst>
                                    </p:anim>
                                    <p:anim calcmode="lin" valueType="num">
                                      <p:cBhvr>
                                        <p:cTn id="28" dur="500" fill="hold"/>
                                        <p:tgtEl>
                                          <p:spTgt spid="6043"/>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6044"/>
                                        </p:tgtEl>
                                        <p:attrNameLst>
                                          <p:attrName>style.visibility</p:attrName>
                                        </p:attrNameLst>
                                      </p:cBhvr>
                                      <p:to>
                                        <p:strVal val="visible"/>
                                      </p:to>
                                    </p:set>
                                    <p:anim calcmode="lin" valueType="num">
                                      <p:cBhvr>
                                        <p:cTn id="32" dur="500" fill="hold"/>
                                        <p:tgtEl>
                                          <p:spTgt spid="6044"/>
                                        </p:tgtEl>
                                        <p:attrNameLst>
                                          <p:attrName>ppt_w</p:attrName>
                                        </p:attrNameLst>
                                      </p:cBhvr>
                                      <p:tavLst>
                                        <p:tav tm="0">
                                          <p:val>
                                            <p:fltVal val="0"/>
                                          </p:val>
                                        </p:tav>
                                        <p:tav tm="100000">
                                          <p:val>
                                            <p:strVal val="#ppt_w"/>
                                          </p:val>
                                        </p:tav>
                                      </p:tavLst>
                                    </p:anim>
                                    <p:anim calcmode="lin" valueType="num">
                                      <p:cBhvr>
                                        <p:cTn id="33" dur="500" fill="hold"/>
                                        <p:tgtEl>
                                          <p:spTgt spid="6044"/>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Class="entr" nodeType="afterEffect" presetSubtype="16" presetID="23" grpId="7" fill="hold">
                                  <p:stCondLst>
                                    <p:cond delay="0"/>
                                  </p:stCondLst>
                                  <p:iterate type="el" backwards="0">
                                    <p:tmAbs val="0"/>
                                  </p:iterate>
                                  <p:childTnLst>
                                    <p:set>
                                      <p:cBhvr>
                                        <p:cTn id="36" fill="hold"/>
                                        <p:tgtEl>
                                          <p:spTgt spid="6045"/>
                                        </p:tgtEl>
                                        <p:attrNameLst>
                                          <p:attrName>style.visibility</p:attrName>
                                        </p:attrNameLst>
                                      </p:cBhvr>
                                      <p:to>
                                        <p:strVal val="visible"/>
                                      </p:to>
                                    </p:set>
                                    <p:anim calcmode="lin" valueType="num">
                                      <p:cBhvr>
                                        <p:cTn id="37" dur="500" fill="hold"/>
                                        <p:tgtEl>
                                          <p:spTgt spid="6045"/>
                                        </p:tgtEl>
                                        <p:attrNameLst>
                                          <p:attrName>ppt_w</p:attrName>
                                        </p:attrNameLst>
                                      </p:cBhvr>
                                      <p:tavLst>
                                        <p:tav tm="0">
                                          <p:val>
                                            <p:fltVal val="0"/>
                                          </p:val>
                                        </p:tav>
                                        <p:tav tm="100000">
                                          <p:val>
                                            <p:strVal val="#ppt_w"/>
                                          </p:val>
                                        </p:tav>
                                      </p:tavLst>
                                    </p:anim>
                                    <p:anim calcmode="lin" valueType="num">
                                      <p:cBhvr>
                                        <p:cTn id="38" dur="500" fill="hold"/>
                                        <p:tgtEl>
                                          <p:spTgt spid="6045"/>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Class="entr" nodeType="afterEffect" presetSubtype="16" presetID="23" grpId="8" fill="hold">
                                  <p:stCondLst>
                                    <p:cond delay="0"/>
                                  </p:stCondLst>
                                  <p:iterate type="el" backwards="0">
                                    <p:tmAbs val="0"/>
                                  </p:iterate>
                                  <p:childTnLst>
                                    <p:set>
                                      <p:cBhvr>
                                        <p:cTn id="41" fill="hold"/>
                                        <p:tgtEl>
                                          <p:spTgt spid="6046"/>
                                        </p:tgtEl>
                                        <p:attrNameLst>
                                          <p:attrName>style.visibility</p:attrName>
                                        </p:attrNameLst>
                                      </p:cBhvr>
                                      <p:to>
                                        <p:strVal val="visible"/>
                                      </p:to>
                                    </p:set>
                                    <p:anim calcmode="lin" valueType="num">
                                      <p:cBhvr>
                                        <p:cTn id="42" dur="500" fill="hold"/>
                                        <p:tgtEl>
                                          <p:spTgt spid="6046"/>
                                        </p:tgtEl>
                                        <p:attrNameLst>
                                          <p:attrName>ppt_w</p:attrName>
                                        </p:attrNameLst>
                                      </p:cBhvr>
                                      <p:tavLst>
                                        <p:tav tm="0">
                                          <p:val>
                                            <p:fltVal val="0"/>
                                          </p:val>
                                        </p:tav>
                                        <p:tav tm="100000">
                                          <p:val>
                                            <p:strVal val="#ppt_w"/>
                                          </p:val>
                                        </p:tav>
                                      </p:tavLst>
                                    </p:anim>
                                    <p:anim calcmode="lin" valueType="num">
                                      <p:cBhvr>
                                        <p:cTn id="43" dur="500" fill="hold"/>
                                        <p:tgtEl>
                                          <p:spTgt spid="6046"/>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Class="entr" nodeType="afterEffect" presetSubtype="16" presetID="23" grpId="9" fill="hold">
                                  <p:stCondLst>
                                    <p:cond delay="0"/>
                                  </p:stCondLst>
                                  <p:iterate type="el" backwards="0">
                                    <p:tmAbs val="0"/>
                                  </p:iterate>
                                  <p:childTnLst>
                                    <p:set>
                                      <p:cBhvr>
                                        <p:cTn id="46" fill="hold"/>
                                        <p:tgtEl>
                                          <p:spTgt spid="6047"/>
                                        </p:tgtEl>
                                        <p:attrNameLst>
                                          <p:attrName>style.visibility</p:attrName>
                                        </p:attrNameLst>
                                      </p:cBhvr>
                                      <p:to>
                                        <p:strVal val="visible"/>
                                      </p:to>
                                    </p:set>
                                    <p:anim calcmode="lin" valueType="num">
                                      <p:cBhvr>
                                        <p:cTn id="47" dur="500" fill="hold"/>
                                        <p:tgtEl>
                                          <p:spTgt spid="6047"/>
                                        </p:tgtEl>
                                        <p:attrNameLst>
                                          <p:attrName>ppt_w</p:attrName>
                                        </p:attrNameLst>
                                      </p:cBhvr>
                                      <p:tavLst>
                                        <p:tav tm="0">
                                          <p:val>
                                            <p:fltVal val="0"/>
                                          </p:val>
                                        </p:tav>
                                        <p:tav tm="100000">
                                          <p:val>
                                            <p:strVal val="#ppt_w"/>
                                          </p:val>
                                        </p:tav>
                                      </p:tavLst>
                                    </p:anim>
                                    <p:anim calcmode="lin" valueType="num">
                                      <p:cBhvr>
                                        <p:cTn id="48" dur="500" fill="hold"/>
                                        <p:tgtEl>
                                          <p:spTgt spid="6047"/>
                                        </p:tgtEl>
                                        <p:attrNameLst>
                                          <p:attrName>ppt_h</p:attrName>
                                        </p:attrNameLst>
                                      </p:cBhvr>
                                      <p:tavLst>
                                        <p:tav tm="0">
                                          <p:val>
                                            <p:fltVal val="0"/>
                                          </p:val>
                                        </p:tav>
                                        <p:tav tm="100000">
                                          <p:val>
                                            <p:strVal val="#ppt_h"/>
                                          </p:val>
                                        </p:tav>
                                      </p:tavLst>
                                    </p:anim>
                                  </p:childTnLst>
                                </p:cTn>
                              </p:par>
                            </p:childTnLst>
                          </p:cTn>
                        </p:par>
                        <p:par>
                          <p:cTn id="49" fill="hold">
                            <p:stCondLst>
                              <p:cond delay="4500"/>
                            </p:stCondLst>
                            <p:childTnLst>
                              <p:par>
                                <p:cTn id="50" presetClass="entr" nodeType="afterEffect" presetSubtype="16" presetID="23" grpId="10" fill="hold">
                                  <p:stCondLst>
                                    <p:cond delay="0"/>
                                  </p:stCondLst>
                                  <p:iterate type="el" backwards="0">
                                    <p:tmAbs val="0"/>
                                  </p:iterate>
                                  <p:childTnLst>
                                    <p:set>
                                      <p:cBhvr>
                                        <p:cTn id="51" fill="hold"/>
                                        <p:tgtEl>
                                          <p:spTgt spid="6048"/>
                                        </p:tgtEl>
                                        <p:attrNameLst>
                                          <p:attrName>style.visibility</p:attrName>
                                        </p:attrNameLst>
                                      </p:cBhvr>
                                      <p:to>
                                        <p:strVal val="visible"/>
                                      </p:to>
                                    </p:set>
                                    <p:anim calcmode="lin" valueType="num">
                                      <p:cBhvr>
                                        <p:cTn id="52" dur="500" fill="hold"/>
                                        <p:tgtEl>
                                          <p:spTgt spid="6048"/>
                                        </p:tgtEl>
                                        <p:attrNameLst>
                                          <p:attrName>ppt_w</p:attrName>
                                        </p:attrNameLst>
                                      </p:cBhvr>
                                      <p:tavLst>
                                        <p:tav tm="0">
                                          <p:val>
                                            <p:fltVal val="0"/>
                                          </p:val>
                                        </p:tav>
                                        <p:tav tm="100000">
                                          <p:val>
                                            <p:strVal val="#ppt_w"/>
                                          </p:val>
                                        </p:tav>
                                      </p:tavLst>
                                    </p:anim>
                                    <p:anim calcmode="lin" valueType="num">
                                      <p:cBhvr>
                                        <p:cTn id="53" dur="500" fill="hold"/>
                                        <p:tgtEl>
                                          <p:spTgt spid="6048"/>
                                        </p:tgtEl>
                                        <p:attrNameLst>
                                          <p:attrName>ppt_h</p:attrName>
                                        </p:attrNameLst>
                                      </p:cBhvr>
                                      <p:tavLst>
                                        <p:tav tm="0">
                                          <p:val>
                                            <p:fltVal val="0"/>
                                          </p:val>
                                        </p:tav>
                                        <p:tav tm="100000">
                                          <p:val>
                                            <p:strVal val="#ppt_h"/>
                                          </p:val>
                                        </p:tav>
                                      </p:tavLst>
                                    </p:anim>
                                  </p:childTnLst>
                                </p:cTn>
                              </p:par>
                            </p:childTnLst>
                          </p:cTn>
                        </p:par>
                        <p:par>
                          <p:cTn id="54" fill="hold">
                            <p:stCondLst>
                              <p:cond delay="5000"/>
                            </p:stCondLst>
                            <p:childTnLst>
                              <p:par>
                                <p:cTn id="55" presetClass="entr" nodeType="afterEffect" presetSubtype="16" presetID="23" grpId="11" fill="hold">
                                  <p:stCondLst>
                                    <p:cond delay="0"/>
                                  </p:stCondLst>
                                  <p:iterate type="el" backwards="0">
                                    <p:tmAbs val="0"/>
                                  </p:iterate>
                                  <p:childTnLst>
                                    <p:set>
                                      <p:cBhvr>
                                        <p:cTn id="56" fill="hold"/>
                                        <p:tgtEl>
                                          <p:spTgt spid="6049"/>
                                        </p:tgtEl>
                                        <p:attrNameLst>
                                          <p:attrName>style.visibility</p:attrName>
                                        </p:attrNameLst>
                                      </p:cBhvr>
                                      <p:to>
                                        <p:strVal val="visible"/>
                                      </p:to>
                                    </p:set>
                                    <p:anim calcmode="lin" valueType="num">
                                      <p:cBhvr>
                                        <p:cTn id="57" dur="500" fill="hold"/>
                                        <p:tgtEl>
                                          <p:spTgt spid="6049"/>
                                        </p:tgtEl>
                                        <p:attrNameLst>
                                          <p:attrName>ppt_w</p:attrName>
                                        </p:attrNameLst>
                                      </p:cBhvr>
                                      <p:tavLst>
                                        <p:tav tm="0">
                                          <p:val>
                                            <p:fltVal val="0"/>
                                          </p:val>
                                        </p:tav>
                                        <p:tav tm="100000">
                                          <p:val>
                                            <p:strVal val="#ppt_w"/>
                                          </p:val>
                                        </p:tav>
                                      </p:tavLst>
                                    </p:anim>
                                    <p:anim calcmode="lin" valueType="num">
                                      <p:cBhvr>
                                        <p:cTn id="58" dur="500" fill="hold"/>
                                        <p:tgtEl>
                                          <p:spTgt spid="6049"/>
                                        </p:tgtEl>
                                        <p:attrNameLst>
                                          <p:attrName>ppt_h</p:attrName>
                                        </p:attrNameLst>
                                      </p:cBhvr>
                                      <p:tavLst>
                                        <p:tav tm="0">
                                          <p:val>
                                            <p:fltVal val="0"/>
                                          </p:val>
                                        </p:tav>
                                        <p:tav tm="100000">
                                          <p:val>
                                            <p:strVal val="#ppt_h"/>
                                          </p:val>
                                        </p:tav>
                                      </p:tavLst>
                                    </p:anim>
                                  </p:childTnLst>
                                </p:cTn>
                              </p:par>
                            </p:childTnLst>
                          </p:cTn>
                        </p:par>
                        <p:par>
                          <p:cTn id="59" fill="hold">
                            <p:stCondLst>
                              <p:cond delay="5500"/>
                            </p:stCondLst>
                            <p:childTnLst>
                              <p:par>
                                <p:cTn id="60" presetClass="entr" nodeType="afterEffect" presetSubtype="16" presetID="23" grpId="12" fill="hold">
                                  <p:stCondLst>
                                    <p:cond delay="0"/>
                                  </p:stCondLst>
                                  <p:iterate type="el" backwards="0">
                                    <p:tmAbs val="0"/>
                                  </p:iterate>
                                  <p:childTnLst>
                                    <p:set>
                                      <p:cBhvr>
                                        <p:cTn id="61" fill="hold"/>
                                        <p:tgtEl>
                                          <p:spTgt spid="6050"/>
                                        </p:tgtEl>
                                        <p:attrNameLst>
                                          <p:attrName>style.visibility</p:attrName>
                                        </p:attrNameLst>
                                      </p:cBhvr>
                                      <p:to>
                                        <p:strVal val="visible"/>
                                      </p:to>
                                    </p:set>
                                    <p:anim calcmode="lin" valueType="num">
                                      <p:cBhvr>
                                        <p:cTn id="62" dur="500" fill="hold"/>
                                        <p:tgtEl>
                                          <p:spTgt spid="6050"/>
                                        </p:tgtEl>
                                        <p:attrNameLst>
                                          <p:attrName>ppt_w</p:attrName>
                                        </p:attrNameLst>
                                      </p:cBhvr>
                                      <p:tavLst>
                                        <p:tav tm="0">
                                          <p:val>
                                            <p:fltVal val="0"/>
                                          </p:val>
                                        </p:tav>
                                        <p:tav tm="100000">
                                          <p:val>
                                            <p:strVal val="#ppt_w"/>
                                          </p:val>
                                        </p:tav>
                                      </p:tavLst>
                                    </p:anim>
                                    <p:anim calcmode="lin" valueType="num">
                                      <p:cBhvr>
                                        <p:cTn id="63" dur="500" fill="hold"/>
                                        <p:tgtEl>
                                          <p:spTgt spid="6050"/>
                                        </p:tgtEl>
                                        <p:attrNameLst>
                                          <p:attrName>ppt_h</p:attrName>
                                        </p:attrNameLst>
                                      </p:cBhvr>
                                      <p:tavLst>
                                        <p:tav tm="0">
                                          <p:val>
                                            <p:fltVal val="0"/>
                                          </p:val>
                                        </p:tav>
                                        <p:tav tm="100000">
                                          <p:val>
                                            <p:strVal val="#ppt_h"/>
                                          </p:val>
                                        </p:tav>
                                      </p:tavLst>
                                    </p:anim>
                                  </p:childTnLst>
                                </p:cTn>
                              </p:par>
                            </p:childTnLst>
                          </p:cTn>
                        </p:par>
                        <p:par>
                          <p:cTn id="64" fill="hold">
                            <p:stCondLst>
                              <p:cond delay="6000"/>
                            </p:stCondLst>
                            <p:childTnLst>
                              <p:par>
                                <p:cTn id="65" presetClass="entr" nodeType="afterEffect" presetSubtype="16" presetID="23" grpId="13" fill="hold">
                                  <p:stCondLst>
                                    <p:cond delay="0"/>
                                  </p:stCondLst>
                                  <p:iterate type="el" backwards="0">
                                    <p:tmAbs val="0"/>
                                  </p:iterate>
                                  <p:childTnLst>
                                    <p:set>
                                      <p:cBhvr>
                                        <p:cTn id="66" fill="hold"/>
                                        <p:tgtEl>
                                          <p:spTgt spid="6051"/>
                                        </p:tgtEl>
                                        <p:attrNameLst>
                                          <p:attrName>style.visibility</p:attrName>
                                        </p:attrNameLst>
                                      </p:cBhvr>
                                      <p:to>
                                        <p:strVal val="visible"/>
                                      </p:to>
                                    </p:set>
                                    <p:anim calcmode="lin" valueType="num">
                                      <p:cBhvr>
                                        <p:cTn id="67" dur="500" fill="hold"/>
                                        <p:tgtEl>
                                          <p:spTgt spid="6051"/>
                                        </p:tgtEl>
                                        <p:attrNameLst>
                                          <p:attrName>ppt_w</p:attrName>
                                        </p:attrNameLst>
                                      </p:cBhvr>
                                      <p:tavLst>
                                        <p:tav tm="0">
                                          <p:val>
                                            <p:fltVal val="0"/>
                                          </p:val>
                                        </p:tav>
                                        <p:tav tm="100000">
                                          <p:val>
                                            <p:strVal val="#ppt_w"/>
                                          </p:val>
                                        </p:tav>
                                      </p:tavLst>
                                    </p:anim>
                                    <p:anim calcmode="lin" valueType="num">
                                      <p:cBhvr>
                                        <p:cTn id="68" dur="500" fill="hold"/>
                                        <p:tgtEl>
                                          <p:spTgt spid="6051"/>
                                        </p:tgtEl>
                                        <p:attrNameLst>
                                          <p:attrName>ppt_h</p:attrName>
                                        </p:attrNameLst>
                                      </p:cBhvr>
                                      <p:tavLst>
                                        <p:tav tm="0">
                                          <p:val>
                                            <p:fltVal val="0"/>
                                          </p:val>
                                        </p:tav>
                                        <p:tav tm="100000">
                                          <p:val>
                                            <p:strVal val="#ppt_h"/>
                                          </p:val>
                                        </p:tav>
                                      </p:tavLst>
                                    </p:anim>
                                  </p:childTnLst>
                                </p:cTn>
                              </p:par>
                            </p:childTnLst>
                          </p:cTn>
                        </p:par>
                        <p:par>
                          <p:cTn id="69" fill="hold">
                            <p:stCondLst>
                              <p:cond delay="6500"/>
                            </p:stCondLst>
                            <p:childTnLst>
                              <p:par>
                                <p:cTn id="70" presetClass="entr" nodeType="afterEffect" presetSubtype="16" presetID="23" grpId="14" fill="hold">
                                  <p:stCondLst>
                                    <p:cond delay="0"/>
                                  </p:stCondLst>
                                  <p:iterate type="el" backwards="0">
                                    <p:tmAbs val="0"/>
                                  </p:iterate>
                                  <p:childTnLst>
                                    <p:set>
                                      <p:cBhvr>
                                        <p:cTn id="71" fill="hold"/>
                                        <p:tgtEl>
                                          <p:spTgt spid="6052"/>
                                        </p:tgtEl>
                                        <p:attrNameLst>
                                          <p:attrName>style.visibility</p:attrName>
                                        </p:attrNameLst>
                                      </p:cBhvr>
                                      <p:to>
                                        <p:strVal val="visible"/>
                                      </p:to>
                                    </p:set>
                                    <p:anim calcmode="lin" valueType="num">
                                      <p:cBhvr>
                                        <p:cTn id="72" dur="500" fill="hold"/>
                                        <p:tgtEl>
                                          <p:spTgt spid="6052"/>
                                        </p:tgtEl>
                                        <p:attrNameLst>
                                          <p:attrName>ppt_w</p:attrName>
                                        </p:attrNameLst>
                                      </p:cBhvr>
                                      <p:tavLst>
                                        <p:tav tm="0">
                                          <p:val>
                                            <p:fltVal val="0"/>
                                          </p:val>
                                        </p:tav>
                                        <p:tav tm="100000">
                                          <p:val>
                                            <p:strVal val="#ppt_w"/>
                                          </p:val>
                                        </p:tav>
                                      </p:tavLst>
                                    </p:anim>
                                    <p:anim calcmode="lin" valueType="num">
                                      <p:cBhvr>
                                        <p:cTn id="73" dur="500" fill="hold"/>
                                        <p:tgtEl>
                                          <p:spTgt spid="6052"/>
                                        </p:tgtEl>
                                        <p:attrNameLst>
                                          <p:attrName>ppt_h</p:attrName>
                                        </p:attrNameLst>
                                      </p:cBhvr>
                                      <p:tavLst>
                                        <p:tav tm="0">
                                          <p:val>
                                            <p:fltVal val="0"/>
                                          </p:val>
                                        </p:tav>
                                        <p:tav tm="100000">
                                          <p:val>
                                            <p:strVal val="#ppt_h"/>
                                          </p:val>
                                        </p:tav>
                                      </p:tavLst>
                                    </p:anim>
                                  </p:childTnLst>
                                </p:cTn>
                              </p:par>
                            </p:childTnLst>
                          </p:cTn>
                        </p:par>
                        <p:par>
                          <p:cTn id="74" fill="hold">
                            <p:stCondLst>
                              <p:cond delay="7000"/>
                            </p:stCondLst>
                            <p:childTnLst>
                              <p:par>
                                <p:cTn id="75" presetClass="entr" nodeType="afterEffect" presetSubtype="16" presetID="23" grpId="15" fill="hold">
                                  <p:stCondLst>
                                    <p:cond delay="0"/>
                                  </p:stCondLst>
                                  <p:iterate type="el" backwards="0">
                                    <p:tmAbs val="0"/>
                                  </p:iterate>
                                  <p:childTnLst>
                                    <p:set>
                                      <p:cBhvr>
                                        <p:cTn id="76" fill="hold"/>
                                        <p:tgtEl>
                                          <p:spTgt spid="6053"/>
                                        </p:tgtEl>
                                        <p:attrNameLst>
                                          <p:attrName>style.visibility</p:attrName>
                                        </p:attrNameLst>
                                      </p:cBhvr>
                                      <p:to>
                                        <p:strVal val="visible"/>
                                      </p:to>
                                    </p:set>
                                    <p:anim calcmode="lin" valueType="num">
                                      <p:cBhvr>
                                        <p:cTn id="77" dur="500" fill="hold"/>
                                        <p:tgtEl>
                                          <p:spTgt spid="6053"/>
                                        </p:tgtEl>
                                        <p:attrNameLst>
                                          <p:attrName>ppt_w</p:attrName>
                                        </p:attrNameLst>
                                      </p:cBhvr>
                                      <p:tavLst>
                                        <p:tav tm="0">
                                          <p:val>
                                            <p:fltVal val="0"/>
                                          </p:val>
                                        </p:tav>
                                        <p:tav tm="100000">
                                          <p:val>
                                            <p:strVal val="#ppt_w"/>
                                          </p:val>
                                        </p:tav>
                                      </p:tavLst>
                                    </p:anim>
                                    <p:anim calcmode="lin" valueType="num">
                                      <p:cBhvr>
                                        <p:cTn id="78" dur="500" fill="hold"/>
                                        <p:tgtEl>
                                          <p:spTgt spid="6053"/>
                                        </p:tgtEl>
                                        <p:attrNameLst>
                                          <p:attrName>ppt_h</p:attrName>
                                        </p:attrNameLst>
                                      </p:cBhvr>
                                      <p:tavLst>
                                        <p:tav tm="0">
                                          <p:val>
                                            <p:fltVal val="0"/>
                                          </p:val>
                                        </p:tav>
                                        <p:tav tm="100000">
                                          <p:val>
                                            <p:strVal val="#ppt_h"/>
                                          </p:val>
                                        </p:tav>
                                      </p:tavLst>
                                    </p:anim>
                                  </p:childTnLst>
                                </p:cTn>
                              </p:par>
                            </p:childTnLst>
                          </p:cTn>
                        </p:par>
                        <p:par>
                          <p:cTn id="79" fill="hold">
                            <p:stCondLst>
                              <p:cond delay="7500"/>
                            </p:stCondLst>
                            <p:childTnLst>
                              <p:par>
                                <p:cTn id="80" presetClass="entr" nodeType="afterEffect" presetSubtype="16" presetID="23" grpId="16" fill="hold">
                                  <p:stCondLst>
                                    <p:cond delay="0"/>
                                  </p:stCondLst>
                                  <p:iterate type="el" backwards="0">
                                    <p:tmAbs val="0"/>
                                  </p:iterate>
                                  <p:childTnLst>
                                    <p:set>
                                      <p:cBhvr>
                                        <p:cTn id="81" fill="hold"/>
                                        <p:tgtEl>
                                          <p:spTgt spid="6054"/>
                                        </p:tgtEl>
                                        <p:attrNameLst>
                                          <p:attrName>style.visibility</p:attrName>
                                        </p:attrNameLst>
                                      </p:cBhvr>
                                      <p:to>
                                        <p:strVal val="visible"/>
                                      </p:to>
                                    </p:set>
                                    <p:anim calcmode="lin" valueType="num">
                                      <p:cBhvr>
                                        <p:cTn id="82" dur="500" fill="hold"/>
                                        <p:tgtEl>
                                          <p:spTgt spid="6054"/>
                                        </p:tgtEl>
                                        <p:attrNameLst>
                                          <p:attrName>ppt_w</p:attrName>
                                        </p:attrNameLst>
                                      </p:cBhvr>
                                      <p:tavLst>
                                        <p:tav tm="0">
                                          <p:val>
                                            <p:fltVal val="0"/>
                                          </p:val>
                                        </p:tav>
                                        <p:tav tm="100000">
                                          <p:val>
                                            <p:strVal val="#ppt_w"/>
                                          </p:val>
                                        </p:tav>
                                      </p:tavLst>
                                    </p:anim>
                                    <p:anim calcmode="lin" valueType="num">
                                      <p:cBhvr>
                                        <p:cTn id="83" dur="500" fill="hold"/>
                                        <p:tgtEl>
                                          <p:spTgt spid="6054"/>
                                        </p:tgtEl>
                                        <p:attrNameLst>
                                          <p:attrName>ppt_h</p:attrName>
                                        </p:attrNameLst>
                                      </p:cBhvr>
                                      <p:tavLst>
                                        <p:tav tm="0">
                                          <p:val>
                                            <p:fltVal val="0"/>
                                          </p:val>
                                        </p:tav>
                                        <p:tav tm="100000">
                                          <p:val>
                                            <p:strVal val="#ppt_h"/>
                                          </p:val>
                                        </p:tav>
                                      </p:tavLst>
                                    </p:anim>
                                  </p:childTnLst>
                                </p:cTn>
                              </p:par>
                            </p:childTnLst>
                          </p:cTn>
                        </p:par>
                        <p:par>
                          <p:cTn id="84" fill="hold">
                            <p:stCondLst>
                              <p:cond delay="8000"/>
                            </p:stCondLst>
                            <p:childTnLst>
                              <p:par>
                                <p:cTn id="85" presetClass="entr" nodeType="afterEffect" presetSubtype="16" presetID="23" grpId="17" fill="hold">
                                  <p:stCondLst>
                                    <p:cond delay="0"/>
                                  </p:stCondLst>
                                  <p:iterate type="el" backwards="0">
                                    <p:tmAbs val="0"/>
                                  </p:iterate>
                                  <p:childTnLst>
                                    <p:set>
                                      <p:cBhvr>
                                        <p:cTn id="86" fill="hold"/>
                                        <p:tgtEl>
                                          <p:spTgt spid="6055"/>
                                        </p:tgtEl>
                                        <p:attrNameLst>
                                          <p:attrName>style.visibility</p:attrName>
                                        </p:attrNameLst>
                                      </p:cBhvr>
                                      <p:to>
                                        <p:strVal val="visible"/>
                                      </p:to>
                                    </p:set>
                                    <p:anim calcmode="lin" valueType="num">
                                      <p:cBhvr>
                                        <p:cTn id="87" dur="500" fill="hold"/>
                                        <p:tgtEl>
                                          <p:spTgt spid="6055"/>
                                        </p:tgtEl>
                                        <p:attrNameLst>
                                          <p:attrName>ppt_w</p:attrName>
                                        </p:attrNameLst>
                                      </p:cBhvr>
                                      <p:tavLst>
                                        <p:tav tm="0">
                                          <p:val>
                                            <p:fltVal val="0"/>
                                          </p:val>
                                        </p:tav>
                                        <p:tav tm="100000">
                                          <p:val>
                                            <p:strVal val="#ppt_w"/>
                                          </p:val>
                                        </p:tav>
                                      </p:tavLst>
                                    </p:anim>
                                    <p:anim calcmode="lin" valueType="num">
                                      <p:cBhvr>
                                        <p:cTn id="88" dur="500" fill="hold"/>
                                        <p:tgtEl>
                                          <p:spTgt spid="6055"/>
                                        </p:tgtEl>
                                        <p:attrNameLst>
                                          <p:attrName>ppt_h</p:attrName>
                                        </p:attrNameLst>
                                      </p:cBhvr>
                                      <p:tavLst>
                                        <p:tav tm="0">
                                          <p:val>
                                            <p:fltVal val="0"/>
                                          </p:val>
                                        </p:tav>
                                        <p:tav tm="100000">
                                          <p:val>
                                            <p:strVal val="#ppt_h"/>
                                          </p:val>
                                        </p:tav>
                                      </p:tavLst>
                                    </p:anim>
                                  </p:childTnLst>
                                </p:cTn>
                              </p:par>
                            </p:childTnLst>
                          </p:cTn>
                        </p:par>
                        <p:par>
                          <p:cTn id="89" fill="hold">
                            <p:stCondLst>
                              <p:cond delay="8500"/>
                            </p:stCondLst>
                            <p:childTnLst>
                              <p:par>
                                <p:cTn id="90" presetClass="entr" nodeType="afterEffect" presetSubtype="16" presetID="23" grpId="18" fill="hold">
                                  <p:stCondLst>
                                    <p:cond delay="0"/>
                                  </p:stCondLst>
                                  <p:iterate type="el" backwards="0">
                                    <p:tmAbs val="0"/>
                                  </p:iterate>
                                  <p:childTnLst>
                                    <p:set>
                                      <p:cBhvr>
                                        <p:cTn id="91" fill="hold"/>
                                        <p:tgtEl>
                                          <p:spTgt spid="6056"/>
                                        </p:tgtEl>
                                        <p:attrNameLst>
                                          <p:attrName>style.visibility</p:attrName>
                                        </p:attrNameLst>
                                      </p:cBhvr>
                                      <p:to>
                                        <p:strVal val="visible"/>
                                      </p:to>
                                    </p:set>
                                    <p:anim calcmode="lin" valueType="num">
                                      <p:cBhvr>
                                        <p:cTn id="92" dur="500" fill="hold"/>
                                        <p:tgtEl>
                                          <p:spTgt spid="6056"/>
                                        </p:tgtEl>
                                        <p:attrNameLst>
                                          <p:attrName>ppt_w</p:attrName>
                                        </p:attrNameLst>
                                      </p:cBhvr>
                                      <p:tavLst>
                                        <p:tav tm="0">
                                          <p:val>
                                            <p:fltVal val="0"/>
                                          </p:val>
                                        </p:tav>
                                        <p:tav tm="100000">
                                          <p:val>
                                            <p:strVal val="#ppt_w"/>
                                          </p:val>
                                        </p:tav>
                                      </p:tavLst>
                                    </p:anim>
                                    <p:anim calcmode="lin" valueType="num">
                                      <p:cBhvr>
                                        <p:cTn id="93" dur="500" fill="hold"/>
                                        <p:tgtEl>
                                          <p:spTgt spid="6056"/>
                                        </p:tgtEl>
                                        <p:attrNameLst>
                                          <p:attrName>ppt_h</p:attrName>
                                        </p:attrNameLst>
                                      </p:cBhvr>
                                      <p:tavLst>
                                        <p:tav tm="0">
                                          <p:val>
                                            <p:fltVal val="0"/>
                                          </p:val>
                                        </p:tav>
                                        <p:tav tm="100000">
                                          <p:val>
                                            <p:strVal val="#ppt_h"/>
                                          </p:val>
                                        </p:tav>
                                      </p:tavLst>
                                    </p:anim>
                                  </p:childTnLst>
                                </p:cTn>
                              </p:par>
                            </p:childTnLst>
                          </p:cTn>
                        </p:par>
                        <p:par>
                          <p:cTn id="94" fill="hold">
                            <p:stCondLst>
                              <p:cond delay="9000"/>
                            </p:stCondLst>
                            <p:childTnLst>
                              <p:par>
                                <p:cTn id="95" presetClass="entr" nodeType="afterEffect" presetSubtype="16" presetID="23" grpId="19" fill="hold">
                                  <p:stCondLst>
                                    <p:cond delay="0"/>
                                  </p:stCondLst>
                                  <p:iterate type="el" backwards="0">
                                    <p:tmAbs val="0"/>
                                  </p:iterate>
                                  <p:childTnLst>
                                    <p:set>
                                      <p:cBhvr>
                                        <p:cTn id="96" fill="hold"/>
                                        <p:tgtEl>
                                          <p:spTgt spid="6057"/>
                                        </p:tgtEl>
                                        <p:attrNameLst>
                                          <p:attrName>style.visibility</p:attrName>
                                        </p:attrNameLst>
                                      </p:cBhvr>
                                      <p:to>
                                        <p:strVal val="visible"/>
                                      </p:to>
                                    </p:set>
                                    <p:anim calcmode="lin" valueType="num">
                                      <p:cBhvr>
                                        <p:cTn id="97" dur="500" fill="hold"/>
                                        <p:tgtEl>
                                          <p:spTgt spid="6057"/>
                                        </p:tgtEl>
                                        <p:attrNameLst>
                                          <p:attrName>ppt_w</p:attrName>
                                        </p:attrNameLst>
                                      </p:cBhvr>
                                      <p:tavLst>
                                        <p:tav tm="0">
                                          <p:val>
                                            <p:fltVal val="0"/>
                                          </p:val>
                                        </p:tav>
                                        <p:tav tm="100000">
                                          <p:val>
                                            <p:strVal val="#ppt_w"/>
                                          </p:val>
                                        </p:tav>
                                      </p:tavLst>
                                    </p:anim>
                                    <p:anim calcmode="lin" valueType="num">
                                      <p:cBhvr>
                                        <p:cTn id="98" dur="500" fill="hold"/>
                                        <p:tgtEl>
                                          <p:spTgt spid="6057"/>
                                        </p:tgtEl>
                                        <p:attrNameLst>
                                          <p:attrName>ppt_h</p:attrName>
                                        </p:attrNameLst>
                                      </p:cBhvr>
                                      <p:tavLst>
                                        <p:tav tm="0">
                                          <p:val>
                                            <p:fltVal val="0"/>
                                          </p:val>
                                        </p:tav>
                                        <p:tav tm="100000">
                                          <p:val>
                                            <p:strVal val="#ppt_h"/>
                                          </p:val>
                                        </p:tav>
                                      </p:tavLst>
                                    </p:anim>
                                  </p:childTnLst>
                                </p:cTn>
                              </p:par>
                            </p:childTnLst>
                          </p:cTn>
                        </p:par>
                        <p:par>
                          <p:cTn id="99" fill="hold">
                            <p:stCondLst>
                              <p:cond delay="9500"/>
                            </p:stCondLst>
                            <p:childTnLst>
                              <p:par>
                                <p:cTn id="100" presetClass="entr" nodeType="afterEffect" presetSubtype="16" presetID="23" grpId="20" fill="hold">
                                  <p:stCondLst>
                                    <p:cond delay="0"/>
                                  </p:stCondLst>
                                  <p:iterate type="el" backwards="0">
                                    <p:tmAbs val="0"/>
                                  </p:iterate>
                                  <p:childTnLst>
                                    <p:set>
                                      <p:cBhvr>
                                        <p:cTn id="101" fill="hold"/>
                                        <p:tgtEl>
                                          <p:spTgt spid="6058"/>
                                        </p:tgtEl>
                                        <p:attrNameLst>
                                          <p:attrName>style.visibility</p:attrName>
                                        </p:attrNameLst>
                                      </p:cBhvr>
                                      <p:to>
                                        <p:strVal val="visible"/>
                                      </p:to>
                                    </p:set>
                                    <p:anim calcmode="lin" valueType="num">
                                      <p:cBhvr>
                                        <p:cTn id="102" dur="500" fill="hold"/>
                                        <p:tgtEl>
                                          <p:spTgt spid="6058"/>
                                        </p:tgtEl>
                                        <p:attrNameLst>
                                          <p:attrName>ppt_w</p:attrName>
                                        </p:attrNameLst>
                                      </p:cBhvr>
                                      <p:tavLst>
                                        <p:tav tm="0">
                                          <p:val>
                                            <p:fltVal val="0"/>
                                          </p:val>
                                        </p:tav>
                                        <p:tav tm="100000">
                                          <p:val>
                                            <p:strVal val="#ppt_w"/>
                                          </p:val>
                                        </p:tav>
                                      </p:tavLst>
                                    </p:anim>
                                    <p:anim calcmode="lin" valueType="num">
                                      <p:cBhvr>
                                        <p:cTn id="103" dur="500" fill="hold"/>
                                        <p:tgtEl>
                                          <p:spTgt spid="6058"/>
                                        </p:tgtEl>
                                        <p:attrNameLst>
                                          <p:attrName>ppt_h</p:attrName>
                                        </p:attrNameLst>
                                      </p:cBhvr>
                                      <p:tavLst>
                                        <p:tav tm="0">
                                          <p:val>
                                            <p:fltVal val="0"/>
                                          </p:val>
                                        </p:tav>
                                        <p:tav tm="100000">
                                          <p:val>
                                            <p:strVal val="#ppt_h"/>
                                          </p:val>
                                        </p:tav>
                                      </p:tavLst>
                                    </p:anim>
                                  </p:childTnLst>
                                </p:cTn>
                              </p:par>
                            </p:childTnLst>
                          </p:cTn>
                        </p:par>
                        <p:par>
                          <p:cTn id="104" fill="hold">
                            <p:stCondLst>
                              <p:cond delay="10000"/>
                            </p:stCondLst>
                            <p:childTnLst>
                              <p:par>
                                <p:cTn id="105" presetClass="entr" nodeType="afterEffect" presetSubtype="16" presetID="23" grpId="21" fill="hold">
                                  <p:stCondLst>
                                    <p:cond delay="0"/>
                                  </p:stCondLst>
                                  <p:iterate type="el" backwards="0">
                                    <p:tmAbs val="0"/>
                                  </p:iterate>
                                  <p:childTnLst>
                                    <p:set>
                                      <p:cBhvr>
                                        <p:cTn id="106" fill="hold"/>
                                        <p:tgtEl>
                                          <p:spTgt spid="6059"/>
                                        </p:tgtEl>
                                        <p:attrNameLst>
                                          <p:attrName>style.visibility</p:attrName>
                                        </p:attrNameLst>
                                      </p:cBhvr>
                                      <p:to>
                                        <p:strVal val="visible"/>
                                      </p:to>
                                    </p:set>
                                    <p:anim calcmode="lin" valueType="num">
                                      <p:cBhvr>
                                        <p:cTn id="107" dur="500" fill="hold"/>
                                        <p:tgtEl>
                                          <p:spTgt spid="6059"/>
                                        </p:tgtEl>
                                        <p:attrNameLst>
                                          <p:attrName>ppt_w</p:attrName>
                                        </p:attrNameLst>
                                      </p:cBhvr>
                                      <p:tavLst>
                                        <p:tav tm="0">
                                          <p:val>
                                            <p:fltVal val="0"/>
                                          </p:val>
                                        </p:tav>
                                        <p:tav tm="100000">
                                          <p:val>
                                            <p:strVal val="#ppt_w"/>
                                          </p:val>
                                        </p:tav>
                                      </p:tavLst>
                                    </p:anim>
                                    <p:anim calcmode="lin" valueType="num">
                                      <p:cBhvr>
                                        <p:cTn id="108" dur="500" fill="hold"/>
                                        <p:tgtEl>
                                          <p:spTgt spid="6059"/>
                                        </p:tgtEl>
                                        <p:attrNameLst>
                                          <p:attrName>ppt_h</p:attrName>
                                        </p:attrNameLst>
                                      </p:cBhvr>
                                      <p:tavLst>
                                        <p:tav tm="0">
                                          <p:val>
                                            <p:fltVal val="0"/>
                                          </p:val>
                                        </p:tav>
                                        <p:tav tm="100000">
                                          <p:val>
                                            <p:strVal val="#ppt_h"/>
                                          </p:val>
                                        </p:tav>
                                      </p:tavLst>
                                    </p:anim>
                                  </p:childTnLst>
                                </p:cTn>
                              </p:par>
                            </p:childTnLst>
                          </p:cTn>
                        </p:par>
                        <p:par>
                          <p:cTn id="109" fill="hold">
                            <p:stCondLst>
                              <p:cond delay="10500"/>
                            </p:stCondLst>
                            <p:childTnLst>
                              <p:par>
                                <p:cTn id="110" presetClass="entr" nodeType="afterEffect" presetSubtype="16" presetID="23" grpId="22" fill="hold">
                                  <p:stCondLst>
                                    <p:cond delay="0"/>
                                  </p:stCondLst>
                                  <p:iterate type="el" backwards="0">
                                    <p:tmAbs val="0"/>
                                  </p:iterate>
                                  <p:childTnLst>
                                    <p:set>
                                      <p:cBhvr>
                                        <p:cTn id="111" fill="hold"/>
                                        <p:tgtEl>
                                          <p:spTgt spid="6060"/>
                                        </p:tgtEl>
                                        <p:attrNameLst>
                                          <p:attrName>style.visibility</p:attrName>
                                        </p:attrNameLst>
                                      </p:cBhvr>
                                      <p:to>
                                        <p:strVal val="visible"/>
                                      </p:to>
                                    </p:set>
                                    <p:anim calcmode="lin" valueType="num">
                                      <p:cBhvr>
                                        <p:cTn id="112" dur="500" fill="hold"/>
                                        <p:tgtEl>
                                          <p:spTgt spid="6060"/>
                                        </p:tgtEl>
                                        <p:attrNameLst>
                                          <p:attrName>ppt_w</p:attrName>
                                        </p:attrNameLst>
                                      </p:cBhvr>
                                      <p:tavLst>
                                        <p:tav tm="0">
                                          <p:val>
                                            <p:fltVal val="0"/>
                                          </p:val>
                                        </p:tav>
                                        <p:tav tm="100000">
                                          <p:val>
                                            <p:strVal val="#ppt_w"/>
                                          </p:val>
                                        </p:tav>
                                      </p:tavLst>
                                    </p:anim>
                                    <p:anim calcmode="lin" valueType="num">
                                      <p:cBhvr>
                                        <p:cTn id="113" dur="500" fill="hold"/>
                                        <p:tgtEl>
                                          <p:spTgt spid="6060"/>
                                        </p:tgtEl>
                                        <p:attrNameLst>
                                          <p:attrName>ppt_h</p:attrName>
                                        </p:attrNameLst>
                                      </p:cBhvr>
                                      <p:tavLst>
                                        <p:tav tm="0">
                                          <p:val>
                                            <p:fltVal val="0"/>
                                          </p:val>
                                        </p:tav>
                                        <p:tav tm="100000">
                                          <p:val>
                                            <p:strVal val="#ppt_h"/>
                                          </p:val>
                                        </p:tav>
                                      </p:tavLst>
                                    </p:anim>
                                  </p:childTnLst>
                                </p:cTn>
                              </p:par>
                            </p:childTnLst>
                          </p:cTn>
                        </p:par>
                        <p:par>
                          <p:cTn id="114" fill="hold">
                            <p:stCondLst>
                              <p:cond delay="11000"/>
                            </p:stCondLst>
                            <p:childTnLst>
                              <p:par>
                                <p:cTn id="115" presetClass="entr" nodeType="afterEffect" presetSubtype="16" presetID="23" grpId="23" fill="hold">
                                  <p:stCondLst>
                                    <p:cond delay="0"/>
                                  </p:stCondLst>
                                  <p:iterate type="el" backwards="0">
                                    <p:tmAbs val="0"/>
                                  </p:iterate>
                                  <p:childTnLst>
                                    <p:set>
                                      <p:cBhvr>
                                        <p:cTn id="116" fill="hold"/>
                                        <p:tgtEl>
                                          <p:spTgt spid="6061"/>
                                        </p:tgtEl>
                                        <p:attrNameLst>
                                          <p:attrName>style.visibility</p:attrName>
                                        </p:attrNameLst>
                                      </p:cBhvr>
                                      <p:to>
                                        <p:strVal val="visible"/>
                                      </p:to>
                                    </p:set>
                                    <p:anim calcmode="lin" valueType="num">
                                      <p:cBhvr>
                                        <p:cTn id="117" dur="500" fill="hold"/>
                                        <p:tgtEl>
                                          <p:spTgt spid="6061"/>
                                        </p:tgtEl>
                                        <p:attrNameLst>
                                          <p:attrName>ppt_w</p:attrName>
                                        </p:attrNameLst>
                                      </p:cBhvr>
                                      <p:tavLst>
                                        <p:tav tm="0">
                                          <p:val>
                                            <p:fltVal val="0"/>
                                          </p:val>
                                        </p:tav>
                                        <p:tav tm="100000">
                                          <p:val>
                                            <p:strVal val="#ppt_w"/>
                                          </p:val>
                                        </p:tav>
                                      </p:tavLst>
                                    </p:anim>
                                    <p:anim calcmode="lin" valueType="num">
                                      <p:cBhvr>
                                        <p:cTn id="118" dur="500" fill="hold"/>
                                        <p:tgtEl>
                                          <p:spTgt spid="6061"/>
                                        </p:tgtEl>
                                        <p:attrNameLst>
                                          <p:attrName>ppt_h</p:attrName>
                                        </p:attrNameLst>
                                      </p:cBhvr>
                                      <p:tavLst>
                                        <p:tav tm="0">
                                          <p:val>
                                            <p:fltVal val="0"/>
                                          </p:val>
                                        </p:tav>
                                        <p:tav tm="100000">
                                          <p:val>
                                            <p:strVal val="#ppt_h"/>
                                          </p:val>
                                        </p:tav>
                                      </p:tavLst>
                                    </p:anim>
                                  </p:childTnLst>
                                </p:cTn>
                              </p:par>
                            </p:childTnLst>
                          </p:cTn>
                        </p:par>
                        <p:par>
                          <p:cTn id="119" fill="hold">
                            <p:stCondLst>
                              <p:cond delay="11500"/>
                            </p:stCondLst>
                            <p:childTnLst>
                              <p:par>
                                <p:cTn id="120" presetClass="entr" nodeType="afterEffect" presetSubtype="16" presetID="23" grpId="24" fill="hold">
                                  <p:stCondLst>
                                    <p:cond delay="0"/>
                                  </p:stCondLst>
                                  <p:iterate type="el" backwards="0">
                                    <p:tmAbs val="0"/>
                                  </p:iterate>
                                  <p:childTnLst>
                                    <p:set>
                                      <p:cBhvr>
                                        <p:cTn id="121" fill="hold"/>
                                        <p:tgtEl>
                                          <p:spTgt spid="6062"/>
                                        </p:tgtEl>
                                        <p:attrNameLst>
                                          <p:attrName>style.visibility</p:attrName>
                                        </p:attrNameLst>
                                      </p:cBhvr>
                                      <p:to>
                                        <p:strVal val="visible"/>
                                      </p:to>
                                    </p:set>
                                    <p:anim calcmode="lin" valueType="num">
                                      <p:cBhvr>
                                        <p:cTn id="122" dur="500" fill="hold"/>
                                        <p:tgtEl>
                                          <p:spTgt spid="6062"/>
                                        </p:tgtEl>
                                        <p:attrNameLst>
                                          <p:attrName>ppt_w</p:attrName>
                                        </p:attrNameLst>
                                      </p:cBhvr>
                                      <p:tavLst>
                                        <p:tav tm="0">
                                          <p:val>
                                            <p:fltVal val="0"/>
                                          </p:val>
                                        </p:tav>
                                        <p:tav tm="100000">
                                          <p:val>
                                            <p:strVal val="#ppt_w"/>
                                          </p:val>
                                        </p:tav>
                                      </p:tavLst>
                                    </p:anim>
                                    <p:anim calcmode="lin" valueType="num">
                                      <p:cBhvr>
                                        <p:cTn id="123" dur="500" fill="hold"/>
                                        <p:tgtEl>
                                          <p:spTgt spid="6062"/>
                                        </p:tgtEl>
                                        <p:attrNameLst>
                                          <p:attrName>ppt_h</p:attrName>
                                        </p:attrNameLst>
                                      </p:cBhvr>
                                      <p:tavLst>
                                        <p:tav tm="0">
                                          <p:val>
                                            <p:fltVal val="0"/>
                                          </p:val>
                                        </p:tav>
                                        <p:tav tm="100000">
                                          <p:val>
                                            <p:strVal val="#ppt_h"/>
                                          </p:val>
                                        </p:tav>
                                      </p:tavLst>
                                    </p:anim>
                                  </p:childTnLst>
                                </p:cTn>
                              </p:par>
                            </p:childTnLst>
                          </p:cTn>
                        </p:par>
                        <p:par>
                          <p:cTn id="124" fill="hold">
                            <p:stCondLst>
                              <p:cond delay="12000"/>
                            </p:stCondLst>
                            <p:childTnLst>
                              <p:par>
                                <p:cTn id="125" presetClass="entr" nodeType="afterEffect" presetSubtype="16" presetID="23" grpId="25" fill="hold">
                                  <p:stCondLst>
                                    <p:cond delay="0"/>
                                  </p:stCondLst>
                                  <p:iterate type="el" backwards="0">
                                    <p:tmAbs val="0"/>
                                  </p:iterate>
                                  <p:childTnLst>
                                    <p:set>
                                      <p:cBhvr>
                                        <p:cTn id="126" fill="hold"/>
                                        <p:tgtEl>
                                          <p:spTgt spid="6063"/>
                                        </p:tgtEl>
                                        <p:attrNameLst>
                                          <p:attrName>style.visibility</p:attrName>
                                        </p:attrNameLst>
                                      </p:cBhvr>
                                      <p:to>
                                        <p:strVal val="visible"/>
                                      </p:to>
                                    </p:set>
                                    <p:anim calcmode="lin" valueType="num">
                                      <p:cBhvr>
                                        <p:cTn id="127" dur="500" fill="hold"/>
                                        <p:tgtEl>
                                          <p:spTgt spid="6063"/>
                                        </p:tgtEl>
                                        <p:attrNameLst>
                                          <p:attrName>ppt_w</p:attrName>
                                        </p:attrNameLst>
                                      </p:cBhvr>
                                      <p:tavLst>
                                        <p:tav tm="0">
                                          <p:val>
                                            <p:fltVal val="0"/>
                                          </p:val>
                                        </p:tav>
                                        <p:tav tm="100000">
                                          <p:val>
                                            <p:strVal val="#ppt_w"/>
                                          </p:val>
                                        </p:tav>
                                      </p:tavLst>
                                    </p:anim>
                                    <p:anim calcmode="lin" valueType="num">
                                      <p:cBhvr>
                                        <p:cTn id="128" dur="500" fill="hold"/>
                                        <p:tgtEl>
                                          <p:spTgt spid="6063"/>
                                        </p:tgtEl>
                                        <p:attrNameLst>
                                          <p:attrName>ppt_h</p:attrName>
                                        </p:attrNameLst>
                                      </p:cBhvr>
                                      <p:tavLst>
                                        <p:tav tm="0">
                                          <p:val>
                                            <p:fltVal val="0"/>
                                          </p:val>
                                        </p:tav>
                                        <p:tav tm="100000">
                                          <p:val>
                                            <p:strVal val="#ppt_h"/>
                                          </p:val>
                                        </p:tav>
                                      </p:tavLst>
                                    </p:anim>
                                  </p:childTnLst>
                                </p:cTn>
                              </p:par>
                            </p:childTnLst>
                          </p:cTn>
                        </p:par>
                        <p:par>
                          <p:cTn id="129" fill="hold">
                            <p:stCondLst>
                              <p:cond delay="12500"/>
                            </p:stCondLst>
                            <p:childTnLst>
                              <p:par>
                                <p:cTn id="130" presetClass="entr" nodeType="afterEffect" presetSubtype="16" presetID="23" grpId="26" fill="hold">
                                  <p:stCondLst>
                                    <p:cond delay="0"/>
                                  </p:stCondLst>
                                  <p:iterate type="el" backwards="0">
                                    <p:tmAbs val="0"/>
                                  </p:iterate>
                                  <p:childTnLst>
                                    <p:set>
                                      <p:cBhvr>
                                        <p:cTn id="131" fill="hold"/>
                                        <p:tgtEl>
                                          <p:spTgt spid="6064"/>
                                        </p:tgtEl>
                                        <p:attrNameLst>
                                          <p:attrName>style.visibility</p:attrName>
                                        </p:attrNameLst>
                                      </p:cBhvr>
                                      <p:to>
                                        <p:strVal val="visible"/>
                                      </p:to>
                                    </p:set>
                                    <p:anim calcmode="lin" valueType="num">
                                      <p:cBhvr>
                                        <p:cTn id="132" dur="500" fill="hold"/>
                                        <p:tgtEl>
                                          <p:spTgt spid="6064"/>
                                        </p:tgtEl>
                                        <p:attrNameLst>
                                          <p:attrName>ppt_w</p:attrName>
                                        </p:attrNameLst>
                                      </p:cBhvr>
                                      <p:tavLst>
                                        <p:tav tm="0">
                                          <p:val>
                                            <p:fltVal val="0"/>
                                          </p:val>
                                        </p:tav>
                                        <p:tav tm="100000">
                                          <p:val>
                                            <p:strVal val="#ppt_w"/>
                                          </p:val>
                                        </p:tav>
                                      </p:tavLst>
                                    </p:anim>
                                    <p:anim calcmode="lin" valueType="num">
                                      <p:cBhvr>
                                        <p:cTn id="133" dur="500" fill="hold"/>
                                        <p:tgtEl>
                                          <p:spTgt spid="6064"/>
                                        </p:tgtEl>
                                        <p:attrNameLst>
                                          <p:attrName>ppt_h</p:attrName>
                                        </p:attrNameLst>
                                      </p:cBhvr>
                                      <p:tavLst>
                                        <p:tav tm="0">
                                          <p:val>
                                            <p:fltVal val="0"/>
                                          </p:val>
                                        </p:tav>
                                        <p:tav tm="100000">
                                          <p:val>
                                            <p:strVal val="#ppt_h"/>
                                          </p:val>
                                        </p:tav>
                                      </p:tavLst>
                                    </p:anim>
                                  </p:childTnLst>
                                </p:cTn>
                              </p:par>
                            </p:childTnLst>
                          </p:cTn>
                        </p:par>
                        <p:par>
                          <p:cTn id="134" fill="hold">
                            <p:stCondLst>
                              <p:cond delay="13000"/>
                            </p:stCondLst>
                            <p:childTnLst>
                              <p:par>
                                <p:cTn id="135" presetClass="entr" nodeType="afterEffect" presetSubtype="16" presetID="23" grpId="27" fill="hold">
                                  <p:stCondLst>
                                    <p:cond delay="0"/>
                                  </p:stCondLst>
                                  <p:iterate type="el" backwards="0">
                                    <p:tmAbs val="0"/>
                                  </p:iterate>
                                  <p:childTnLst>
                                    <p:set>
                                      <p:cBhvr>
                                        <p:cTn id="136" fill="hold"/>
                                        <p:tgtEl>
                                          <p:spTgt spid="6065"/>
                                        </p:tgtEl>
                                        <p:attrNameLst>
                                          <p:attrName>style.visibility</p:attrName>
                                        </p:attrNameLst>
                                      </p:cBhvr>
                                      <p:to>
                                        <p:strVal val="visible"/>
                                      </p:to>
                                    </p:set>
                                    <p:anim calcmode="lin" valueType="num">
                                      <p:cBhvr>
                                        <p:cTn id="137" dur="500" fill="hold"/>
                                        <p:tgtEl>
                                          <p:spTgt spid="6065"/>
                                        </p:tgtEl>
                                        <p:attrNameLst>
                                          <p:attrName>ppt_w</p:attrName>
                                        </p:attrNameLst>
                                      </p:cBhvr>
                                      <p:tavLst>
                                        <p:tav tm="0">
                                          <p:val>
                                            <p:fltVal val="0"/>
                                          </p:val>
                                        </p:tav>
                                        <p:tav tm="100000">
                                          <p:val>
                                            <p:strVal val="#ppt_w"/>
                                          </p:val>
                                        </p:tav>
                                      </p:tavLst>
                                    </p:anim>
                                    <p:anim calcmode="lin" valueType="num">
                                      <p:cBhvr>
                                        <p:cTn id="138" dur="500" fill="hold"/>
                                        <p:tgtEl>
                                          <p:spTgt spid="6065"/>
                                        </p:tgtEl>
                                        <p:attrNameLst>
                                          <p:attrName>ppt_h</p:attrName>
                                        </p:attrNameLst>
                                      </p:cBhvr>
                                      <p:tavLst>
                                        <p:tav tm="0">
                                          <p:val>
                                            <p:fltVal val="0"/>
                                          </p:val>
                                        </p:tav>
                                        <p:tav tm="100000">
                                          <p:val>
                                            <p:strVal val="#ppt_h"/>
                                          </p:val>
                                        </p:tav>
                                      </p:tavLst>
                                    </p:anim>
                                  </p:childTnLst>
                                </p:cTn>
                              </p:par>
                            </p:childTnLst>
                          </p:cTn>
                        </p:par>
                      </p:childTnLst>
                    </p:cTn>
                  </p:par>
                  <p:par>
                    <p:cTn id="139" fill="hold">
                      <p:stCondLst>
                        <p:cond delay="indefinite"/>
                      </p:stCondLst>
                      <p:childTnLst>
                        <p:par>
                          <p:cTn id="140" fill="hold">
                            <p:stCondLst>
                              <p:cond delay="0"/>
                            </p:stCondLst>
                            <p:childTnLst>
                              <p:par>
                                <p:cTn id="141" presetClass="entr" nodeType="clickEffect" presetID="9" grpId="28" fill="hold">
                                  <p:stCondLst>
                                    <p:cond delay="0"/>
                                  </p:stCondLst>
                                  <p:iterate type="el" backwards="0">
                                    <p:tmAbs val="0"/>
                                  </p:iterate>
                                  <p:childTnLst>
                                    <p:set>
                                      <p:cBhvr>
                                        <p:cTn id="142" fill="hold"/>
                                        <p:tgtEl>
                                          <p:spTgt spid="6033"/>
                                        </p:tgtEl>
                                        <p:attrNameLst>
                                          <p:attrName>style.visibility</p:attrName>
                                        </p:attrNameLst>
                                      </p:cBhvr>
                                      <p:to>
                                        <p:strVal val="visible"/>
                                      </p:to>
                                    </p:set>
                                    <p:animEffect filter="dissolve" transition="in">
                                      <p:cBhvr>
                                        <p:cTn id="143" dur="500"/>
                                        <p:tgtEl>
                                          <p:spTgt spid="6033"/>
                                        </p:tgtEl>
                                      </p:cBhvr>
                                    </p:animEffect>
                                  </p:childTnLst>
                                </p:cTn>
                              </p:par>
                            </p:childTnLst>
                          </p:cTn>
                        </p:par>
                        <p:par>
                          <p:cTn id="144" fill="hold">
                            <p:stCondLst>
                              <p:cond delay="500"/>
                            </p:stCondLst>
                            <p:childTnLst>
                              <p:par>
                                <p:cTn id="145" presetClass="entr" nodeType="afterEffect" presetID="9" grpId="29" fill="hold">
                                  <p:stCondLst>
                                    <p:cond delay="0"/>
                                  </p:stCondLst>
                                  <p:iterate type="el" backwards="0">
                                    <p:tmAbs val="0"/>
                                  </p:iterate>
                                  <p:childTnLst>
                                    <p:set>
                                      <p:cBhvr>
                                        <p:cTn id="146" fill="hold"/>
                                        <p:tgtEl>
                                          <p:spTgt spid="6078"/>
                                        </p:tgtEl>
                                        <p:attrNameLst>
                                          <p:attrName>style.visibility</p:attrName>
                                        </p:attrNameLst>
                                      </p:cBhvr>
                                      <p:to>
                                        <p:strVal val="visible"/>
                                      </p:to>
                                    </p:set>
                                    <p:animEffect filter="dissolve" transition="in">
                                      <p:cBhvr>
                                        <p:cTn id="147" dur="500"/>
                                        <p:tgtEl>
                                          <p:spTgt spid="6078"/>
                                        </p:tgtEl>
                                      </p:cBhvr>
                                    </p:animEffect>
                                  </p:childTnLst>
                                </p:cTn>
                              </p:par>
                            </p:childTnLst>
                          </p:cTn>
                        </p:par>
                        <p:par>
                          <p:cTn id="148" fill="hold">
                            <p:stCondLst>
                              <p:cond delay="1000"/>
                            </p:stCondLst>
                            <p:childTnLst>
                              <p:par>
                                <p:cTn id="149" presetClass="entr" nodeType="afterEffect" presetID="9" grpId="30" fill="hold">
                                  <p:stCondLst>
                                    <p:cond delay="0"/>
                                  </p:stCondLst>
                                  <p:iterate type="el" backwards="0">
                                    <p:tmAbs val="0"/>
                                  </p:iterate>
                                  <p:childTnLst>
                                    <p:set>
                                      <p:cBhvr>
                                        <p:cTn id="150" fill="hold"/>
                                        <p:tgtEl>
                                          <p:spTgt spid="6080"/>
                                        </p:tgtEl>
                                        <p:attrNameLst>
                                          <p:attrName>style.visibility</p:attrName>
                                        </p:attrNameLst>
                                      </p:cBhvr>
                                      <p:to>
                                        <p:strVal val="visible"/>
                                      </p:to>
                                    </p:set>
                                    <p:animEffect filter="dissolve" transition="in">
                                      <p:cBhvr>
                                        <p:cTn id="151" dur="500"/>
                                        <p:tgtEl>
                                          <p:spTgt spid="6080"/>
                                        </p:tgtEl>
                                      </p:cBhvr>
                                    </p:animEffect>
                                  </p:childTnLst>
                                </p:cTn>
                              </p:par>
                            </p:childTnLst>
                          </p:cTn>
                        </p:par>
                        <p:par>
                          <p:cTn id="152" fill="hold">
                            <p:stCondLst>
                              <p:cond delay="1500"/>
                            </p:stCondLst>
                            <p:childTnLst>
                              <p:par>
                                <p:cTn id="153" presetClass="entr" nodeType="afterEffect" presetID="9" grpId="31" fill="hold">
                                  <p:stCondLst>
                                    <p:cond delay="0"/>
                                  </p:stCondLst>
                                  <p:iterate type="el" backwards="0">
                                    <p:tmAbs val="0"/>
                                  </p:iterate>
                                  <p:childTnLst>
                                    <p:set>
                                      <p:cBhvr>
                                        <p:cTn id="154" fill="hold"/>
                                        <p:tgtEl>
                                          <p:spTgt spid="6081"/>
                                        </p:tgtEl>
                                        <p:attrNameLst>
                                          <p:attrName>style.visibility</p:attrName>
                                        </p:attrNameLst>
                                      </p:cBhvr>
                                      <p:to>
                                        <p:strVal val="visible"/>
                                      </p:to>
                                    </p:set>
                                    <p:animEffect filter="dissolve" transition="in">
                                      <p:cBhvr>
                                        <p:cTn id="155" dur="500"/>
                                        <p:tgtEl>
                                          <p:spTgt spid="6081"/>
                                        </p:tgtEl>
                                      </p:cBhvr>
                                    </p:animEffect>
                                  </p:childTnLst>
                                </p:cTn>
                              </p:par>
                            </p:childTnLst>
                          </p:cTn>
                        </p:par>
                      </p:childTnLst>
                    </p:cTn>
                  </p:par>
                  <p:par>
                    <p:cTn id="156" fill="hold">
                      <p:stCondLst>
                        <p:cond delay="indefinite"/>
                      </p:stCondLst>
                      <p:childTnLst>
                        <p:par>
                          <p:cTn id="157" fill="hold">
                            <p:stCondLst>
                              <p:cond delay="0"/>
                            </p:stCondLst>
                            <p:childTnLst>
                              <p:par>
                                <p:cTn id="158" presetClass="entr" nodeType="clickEffect" presetSubtype="16" presetID="23" grpId="32" fill="hold">
                                  <p:stCondLst>
                                    <p:cond delay="0"/>
                                  </p:stCondLst>
                                  <p:iterate type="el" backwards="0">
                                    <p:tmAbs val="0"/>
                                  </p:iterate>
                                  <p:childTnLst>
                                    <p:set>
                                      <p:cBhvr>
                                        <p:cTn id="159" fill="hold"/>
                                        <p:tgtEl>
                                          <p:spTgt spid="6032"/>
                                        </p:tgtEl>
                                        <p:attrNameLst>
                                          <p:attrName>style.visibility</p:attrName>
                                        </p:attrNameLst>
                                      </p:cBhvr>
                                      <p:to>
                                        <p:strVal val="visible"/>
                                      </p:to>
                                    </p:set>
                                    <p:anim calcmode="lin" valueType="num">
                                      <p:cBhvr>
                                        <p:cTn id="160" dur="500" fill="hold"/>
                                        <p:tgtEl>
                                          <p:spTgt spid="6032"/>
                                        </p:tgtEl>
                                        <p:attrNameLst>
                                          <p:attrName>ppt_w</p:attrName>
                                        </p:attrNameLst>
                                      </p:cBhvr>
                                      <p:tavLst>
                                        <p:tav tm="0">
                                          <p:val>
                                            <p:fltVal val="0"/>
                                          </p:val>
                                        </p:tav>
                                        <p:tav tm="100000">
                                          <p:val>
                                            <p:strVal val="#ppt_w"/>
                                          </p:val>
                                        </p:tav>
                                      </p:tavLst>
                                    </p:anim>
                                    <p:anim calcmode="lin" valueType="num">
                                      <p:cBhvr>
                                        <p:cTn id="161" dur="500" fill="hold"/>
                                        <p:tgtEl>
                                          <p:spTgt spid="6032"/>
                                        </p:tgtEl>
                                        <p:attrNameLst>
                                          <p:attrName>ppt_h</p:attrName>
                                        </p:attrNameLst>
                                      </p:cBhvr>
                                      <p:tavLst>
                                        <p:tav tm="0">
                                          <p:val>
                                            <p:fltVal val="0"/>
                                          </p:val>
                                        </p:tav>
                                        <p:tav tm="100000">
                                          <p:val>
                                            <p:strVal val="#ppt_h"/>
                                          </p:val>
                                        </p:tav>
                                      </p:tavLst>
                                    </p:anim>
                                  </p:childTnLst>
                                </p:cTn>
                              </p:par>
                            </p:childTnLst>
                          </p:cTn>
                        </p:par>
                        <p:par>
                          <p:cTn id="162" fill="hold">
                            <p:stCondLst>
                              <p:cond delay="500"/>
                            </p:stCondLst>
                            <p:childTnLst>
                              <p:par>
                                <p:cTn id="163" presetClass="entr" nodeType="afterEffect" presetSubtype="16" presetID="23" grpId="33" fill="hold">
                                  <p:stCondLst>
                                    <p:cond delay="0"/>
                                  </p:stCondLst>
                                  <p:iterate type="el" backwards="0">
                                    <p:tmAbs val="0"/>
                                  </p:iterate>
                                  <p:childTnLst>
                                    <p:set>
                                      <p:cBhvr>
                                        <p:cTn id="164" fill="hold"/>
                                        <p:tgtEl>
                                          <p:spTgt spid="6072"/>
                                        </p:tgtEl>
                                        <p:attrNameLst>
                                          <p:attrName>style.visibility</p:attrName>
                                        </p:attrNameLst>
                                      </p:cBhvr>
                                      <p:to>
                                        <p:strVal val="visible"/>
                                      </p:to>
                                    </p:set>
                                    <p:anim calcmode="lin" valueType="num">
                                      <p:cBhvr>
                                        <p:cTn id="165" dur="500" fill="hold"/>
                                        <p:tgtEl>
                                          <p:spTgt spid="6072"/>
                                        </p:tgtEl>
                                        <p:attrNameLst>
                                          <p:attrName>ppt_w</p:attrName>
                                        </p:attrNameLst>
                                      </p:cBhvr>
                                      <p:tavLst>
                                        <p:tav tm="0">
                                          <p:val>
                                            <p:fltVal val="0"/>
                                          </p:val>
                                        </p:tav>
                                        <p:tav tm="100000">
                                          <p:val>
                                            <p:strVal val="#ppt_w"/>
                                          </p:val>
                                        </p:tav>
                                      </p:tavLst>
                                    </p:anim>
                                    <p:anim calcmode="lin" valueType="num">
                                      <p:cBhvr>
                                        <p:cTn id="166" dur="500" fill="hold"/>
                                        <p:tgtEl>
                                          <p:spTgt spid="6072"/>
                                        </p:tgtEl>
                                        <p:attrNameLst>
                                          <p:attrName>ppt_h</p:attrName>
                                        </p:attrNameLst>
                                      </p:cBhvr>
                                      <p:tavLst>
                                        <p:tav tm="0">
                                          <p:val>
                                            <p:fltVal val="0"/>
                                          </p:val>
                                        </p:tav>
                                        <p:tav tm="100000">
                                          <p:val>
                                            <p:strVal val="#ppt_h"/>
                                          </p:val>
                                        </p:tav>
                                      </p:tavLst>
                                    </p:anim>
                                  </p:childTnLst>
                                </p:cTn>
                              </p:par>
                            </p:childTnLst>
                          </p:cTn>
                        </p:par>
                        <p:par>
                          <p:cTn id="167" fill="hold">
                            <p:stCondLst>
                              <p:cond delay="1000"/>
                            </p:stCondLst>
                            <p:childTnLst>
                              <p:par>
                                <p:cTn id="168" presetClass="entr" nodeType="afterEffect" presetSubtype="16" presetID="23" grpId="34" fill="hold">
                                  <p:stCondLst>
                                    <p:cond delay="0"/>
                                  </p:stCondLst>
                                  <p:iterate type="el" backwards="0">
                                    <p:tmAbs val="0"/>
                                  </p:iterate>
                                  <p:childTnLst>
                                    <p:set>
                                      <p:cBhvr>
                                        <p:cTn id="169" fill="hold"/>
                                        <p:tgtEl>
                                          <p:spTgt spid="6079"/>
                                        </p:tgtEl>
                                        <p:attrNameLst>
                                          <p:attrName>style.visibility</p:attrName>
                                        </p:attrNameLst>
                                      </p:cBhvr>
                                      <p:to>
                                        <p:strVal val="visible"/>
                                      </p:to>
                                    </p:set>
                                    <p:anim calcmode="lin" valueType="num">
                                      <p:cBhvr>
                                        <p:cTn id="170" dur="500" fill="hold"/>
                                        <p:tgtEl>
                                          <p:spTgt spid="6079"/>
                                        </p:tgtEl>
                                        <p:attrNameLst>
                                          <p:attrName>ppt_w</p:attrName>
                                        </p:attrNameLst>
                                      </p:cBhvr>
                                      <p:tavLst>
                                        <p:tav tm="0">
                                          <p:val>
                                            <p:fltVal val="0"/>
                                          </p:val>
                                        </p:tav>
                                        <p:tav tm="100000">
                                          <p:val>
                                            <p:strVal val="#ppt_w"/>
                                          </p:val>
                                        </p:tav>
                                      </p:tavLst>
                                    </p:anim>
                                    <p:anim calcmode="lin" valueType="num">
                                      <p:cBhvr>
                                        <p:cTn id="171" dur="500" fill="hold"/>
                                        <p:tgtEl>
                                          <p:spTgt spid="6079"/>
                                        </p:tgtEl>
                                        <p:attrNameLst>
                                          <p:attrName>ppt_h</p:attrName>
                                        </p:attrNameLst>
                                      </p:cBhvr>
                                      <p:tavLst>
                                        <p:tav tm="0">
                                          <p:val>
                                            <p:fltVal val="0"/>
                                          </p:val>
                                        </p:tav>
                                        <p:tav tm="100000">
                                          <p:val>
                                            <p:strVal val="#ppt_h"/>
                                          </p:val>
                                        </p:tav>
                                      </p:tavLst>
                                    </p:anim>
                                  </p:childTnLst>
                                </p:cTn>
                              </p:par>
                            </p:childTnLst>
                          </p:cTn>
                        </p:par>
                        <p:par>
                          <p:cTn id="172" fill="hold">
                            <p:stCondLst>
                              <p:cond delay="1500"/>
                            </p:stCondLst>
                            <p:childTnLst>
                              <p:par>
                                <p:cTn id="173" presetClass="entr" nodeType="afterEffect" presetSubtype="16" presetID="23" grpId="35" fill="hold">
                                  <p:stCondLst>
                                    <p:cond delay="0"/>
                                  </p:stCondLst>
                                  <p:iterate type="el" backwards="0">
                                    <p:tmAbs val="0"/>
                                  </p:iterate>
                                  <p:childTnLst>
                                    <p:set>
                                      <p:cBhvr>
                                        <p:cTn id="174" fill="hold"/>
                                        <p:tgtEl>
                                          <p:spTgt spid="6082"/>
                                        </p:tgtEl>
                                        <p:attrNameLst>
                                          <p:attrName>style.visibility</p:attrName>
                                        </p:attrNameLst>
                                      </p:cBhvr>
                                      <p:to>
                                        <p:strVal val="visible"/>
                                      </p:to>
                                    </p:set>
                                    <p:anim calcmode="lin" valueType="num">
                                      <p:cBhvr>
                                        <p:cTn id="175" dur="500" fill="hold"/>
                                        <p:tgtEl>
                                          <p:spTgt spid="6082"/>
                                        </p:tgtEl>
                                        <p:attrNameLst>
                                          <p:attrName>ppt_w</p:attrName>
                                        </p:attrNameLst>
                                      </p:cBhvr>
                                      <p:tavLst>
                                        <p:tav tm="0">
                                          <p:val>
                                            <p:fltVal val="0"/>
                                          </p:val>
                                        </p:tav>
                                        <p:tav tm="100000">
                                          <p:val>
                                            <p:strVal val="#ppt_w"/>
                                          </p:val>
                                        </p:tav>
                                      </p:tavLst>
                                    </p:anim>
                                    <p:anim calcmode="lin" valueType="num">
                                      <p:cBhvr>
                                        <p:cTn id="176" dur="500" fill="hold"/>
                                        <p:tgtEl>
                                          <p:spTgt spid="6082"/>
                                        </p:tgtEl>
                                        <p:attrNameLst>
                                          <p:attrName>ppt_h</p:attrName>
                                        </p:attrNameLst>
                                      </p:cBhvr>
                                      <p:tavLst>
                                        <p:tav tm="0">
                                          <p:val>
                                            <p:fltVal val="0"/>
                                          </p:val>
                                        </p:tav>
                                        <p:tav tm="100000">
                                          <p:val>
                                            <p:strVal val="#ppt_h"/>
                                          </p:val>
                                        </p:tav>
                                      </p:tavLst>
                                    </p:anim>
                                  </p:childTnLst>
                                </p:cTn>
                              </p:par>
                            </p:childTnLst>
                          </p:cTn>
                        </p:par>
                        <p:par>
                          <p:cTn id="177" fill="hold">
                            <p:stCondLst>
                              <p:cond delay="2000"/>
                            </p:stCondLst>
                            <p:childTnLst>
                              <p:par>
                                <p:cTn id="178" presetClass="entr" nodeType="afterEffect" presetSubtype="16" presetID="23" grpId="36" fill="hold">
                                  <p:stCondLst>
                                    <p:cond delay="0"/>
                                  </p:stCondLst>
                                  <p:iterate type="el" backwards="0">
                                    <p:tmAbs val="0"/>
                                  </p:iterate>
                                  <p:childTnLst>
                                    <p:set>
                                      <p:cBhvr>
                                        <p:cTn id="179" fill="hold"/>
                                        <p:tgtEl>
                                          <p:spTgt spid="6083"/>
                                        </p:tgtEl>
                                        <p:attrNameLst>
                                          <p:attrName>style.visibility</p:attrName>
                                        </p:attrNameLst>
                                      </p:cBhvr>
                                      <p:to>
                                        <p:strVal val="visible"/>
                                      </p:to>
                                    </p:set>
                                    <p:anim calcmode="lin" valueType="num">
                                      <p:cBhvr>
                                        <p:cTn id="180" dur="500" fill="hold"/>
                                        <p:tgtEl>
                                          <p:spTgt spid="6083"/>
                                        </p:tgtEl>
                                        <p:attrNameLst>
                                          <p:attrName>ppt_w</p:attrName>
                                        </p:attrNameLst>
                                      </p:cBhvr>
                                      <p:tavLst>
                                        <p:tav tm="0">
                                          <p:val>
                                            <p:fltVal val="0"/>
                                          </p:val>
                                        </p:tav>
                                        <p:tav tm="100000">
                                          <p:val>
                                            <p:strVal val="#ppt_w"/>
                                          </p:val>
                                        </p:tav>
                                      </p:tavLst>
                                    </p:anim>
                                    <p:anim calcmode="lin" valueType="num">
                                      <p:cBhvr>
                                        <p:cTn id="181" dur="500" fill="hold"/>
                                        <p:tgtEl>
                                          <p:spTgt spid="608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046" grpId="8"/>
      <p:bldP build="whole" bldLvl="1" animBg="1" rev="0" advAuto="0" spid="6061" grpId="23"/>
      <p:bldP build="whole" bldLvl="1" animBg="1" rev="0" advAuto="0" spid="6032" grpId="32"/>
      <p:bldP build="whole" bldLvl="1" animBg="1" rev="0" advAuto="0" spid="6042" grpId="4"/>
      <p:bldP build="whole" bldLvl="1" animBg="1" rev="0" advAuto="0" spid="6050" grpId="12"/>
      <p:bldP build="whole" bldLvl="1" animBg="1" rev="0" advAuto="0" spid="6065" grpId="27"/>
      <p:bldP build="whole" bldLvl="1" animBg="1" rev="0" advAuto="0" spid="6080" grpId="30"/>
      <p:bldP build="whole" bldLvl="1" animBg="1" rev="0" advAuto="0" spid="6054" grpId="16"/>
      <p:bldP build="whole" bldLvl="1" animBg="1" rev="0" advAuto="0" spid="6058" grpId="20"/>
      <p:bldP build="whole" bldLvl="1" animBg="1" rev="0" advAuto="0" spid="6033" grpId="28"/>
      <p:bldP build="whole" bldLvl="1" animBg="1" rev="0" advAuto="0" spid="6047" grpId="9"/>
      <p:bldP build="whole" bldLvl="1" animBg="1" rev="0" advAuto="0" spid="6062" grpId="24"/>
      <p:bldP build="whole" bldLvl="1" animBg="1" rev="0" advAuto="0" spid="6081" grpId="31"/>
      <p:bldP build="whole" bldLvl="1" animBg="1" rev="0" advAuto="0" spid="6051" grpId="13"/>
      <p:bldP build="whole" bldLvl="1" animBg="1" rev="0" advAuto="0" spid="6043" grpId="5"/>
      <p:bldP build="whole" bldLvl="1" animBg="1" rev="0" advAuto="0" spid="6040" grpId="2"/>
      <p:bldP build="whole" bldLvl="1" animBg="1" rev="0" advAuto="0" spid="6072" grpId="33"/>
      <p:bldP build="whole" bldLvl="1" animBg="1" rev="0" advAuto="0" spid="6078" grpId="29"/>
      <p:bldP build="whole" bldLvl="1" animBg="1" rev="0" advAuto="0" spid="6055" grpId="17"/>
      <p:bldP build="whole" bldLvl="1" animBg="1" rev="0" advAuto="0" spid="6059" grpId="21"/>
      <p:bldP build="whole" bldLvl="1" animBg="1" rev="0" advAuto="0" spid="6048" grpId="10"/>
      <p:bldP build="whole" bldLvl="1" animBg="1" rev="0" advAuto="0" spid="6063" grpId="25"/>
      <p:bldP build="whole" bldLvl="1" animBg="1" rev="0" advAuto="0" spid="6044" grpId="6"/>
      <p:bldP build="whole" bldLvl="1" animBg="1" rev="0" advAuto="0" spid="6052" grpId="14"/>
      <p:bldP build="whole" bldLvl="1" animBg="1" rev="0" advAuto="0" spid="6082" grpId="35"/>
      <p:bldP build="whole" bldLvl="1" animBg="1" rev="0" advAuto="0" spid="6041" grpId="3"/>
      <p:bldP build="whole" bldLvl="1" animBg="1" rev="0" advAuto="0" spid="6056" grpId="18"/>
      <p:bldP build="whole" bldLvl="1" animBg="1" rev="0" advAuto="0" spid="6039" grpId="1"/>
      <p:bldP build="whole" bldLvl="1" animBg="1" rev="0" advAuto="0" spid="6060" grpId="22"/>
      <p:bldP build="whole" bldLvl="1" animBg="1" rev="0" advAuto="0" spid="6049" grpId="11"/>
      <p:bldP build="whole" bldLvl="1" animBg="1" rev="0" advAuto="0" spid="6064" grpId="26"/>
      <p:bldP build="whole" bldLvl="1" animBg="1" rev="0" advAuto="0" spid="6045" grpId="7"/>
      <p:bldP build="whole" bldLvl="1" animBg="1" rev="0" advAuto="0" spid="6053" grpId="15"/>
      <p:bldP build="whole" bldLvl="1" animBg="1" rev="0" advAuto="0" spid="6079" grpId="34"/>
      <p:bldP build="whole" bldLvl="1" animBg="1" rev="0" advAuto="0" spid="6083" grpId="36"/>
      <p:bldP build="whole" bldLvl="1" animBg="1" rev="0" advAuto="0" spid="6057" grpId="19"/>
    </p:bldLst>
  </p:timing>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8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086" name="Rounded Rectangle 29"/>
          <p:cNvSpPr/>
          <p:nvPr/>
        </p:nvSpPr>
        <p:spPr>
          <a:xfrm>
            <a:off x="5957284" y="4330288"/>
            <a:ext cx="5072891" cy="1539747"/>
          </a:xfrm>
          <a:prstGeom prst="roundRect">
            <a:avLst>
              <a:gd name="adj" fmla="val 7934"/>
            </a:avLst>
          </a:prstGeom>
          <a:gradFill>
            <a:gsLst>
              <a:gs pos="0">
                <a:srgbClr val="000000"/>
              </a:gs>
              <a:gs pos="97000">
                <a:srgbClr val="595959"/>
              </a:gs>
            </a:gsLst>
            <a:lin ang="15000000"/>
          </a:gradFill>
          <a:ln w="12700">
            <a:solidFill>
              <a:srgbClr val="000000"/>
            </a:solidFill>
            <a:miter/>
          </a:ln>
        </p:spPr>
        <p:txBody>
          <a:bodyPr lIns="45719" rIns="45719" anchor="ctr"/>
          <a:lstStyle/>
          <a:p>
            <a:pPr algn="ctr">
              <a:defRPr>
                <a:solidFill>
                  <a:srgbClr val="FFFFFF"/>
                </a:solidFill>
              </a:defRPr>
            </a:pPr>
          </a:p>
        </p:txBody>
      </p:sp>
      <p:sp>
        <p:nvSpPr>
          <p:cNvPr id="608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088" name="TextBox 16"/>
          <p:cNvSpPr txBox="1"/>
          <p:nvPr/>
        </p:nvSpPr>
        <p:spPr>
          <a:xfrm>
            <a:off x="5791280" y="493274"/>
            <a:ext cx="446532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10</a:t>
            </a:r>
          </a:p>
        </p:txBody>
      </p:sp>
      <p:sp>
        <p:nvSpPr>
          <p:cNvPr id="6089" name="TextBox 17"/>
          <p:cNvSpPr txBox="1"/>
          <p:nvPr/>
        </p:nvSpPr>
        <p:spPr>
          <a:xfrm>
            <a:off x="5821760" y="977144"/>
            <a:ext cx="4218544"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solidFill>
                  <a:srgbClr val="7D8287"/>
                </a:solidFill>
                <a:latin typeface="Montserrat Light"/>
                <a:ea typeface="Montserrat Light"/>
                <a:cs typeface="Montserrat Light"/>
                <a:sym typeface="Montserrat Light"/>
              </a:defRPr>
            </a:lvl1pPr>
          </a:lstStyle>
          <a:p>
            <a:pPr/>
            <a:r>
              <a:t>The example text goes here with your own.</a:t>
            </a:r>
          </a:p>
        </p:txBody>
      </p:sp>
      <p:sp>
        <p:nvSpPr>
          <p:cNvPr id="6090" name="Shape 6"/>
          <p:cNvSpPr/>
          <p:nvPr/>
        </p:nvSpPr>
        <p:spPr>
          <a:xfrm>
            <a:off x="3090921" y="5548014"/>
            <a:ext cx="659379" cy="1156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941" y="21600"/>
                </a:moveTo>
                <a:cubicBezTo>
                  <a:pt x="7362" y="11887"/>
                  <a:pt x="15477" y="2609"/>
                  <a:pt x="21600" y="0"/>
                </a:cubicBezTo>
                <a:lnTo>
                  <a:pt x="15936" y="0"/>
                </a:lnTo>
                <a:cubicBezTo>
                  <a:pt x="6600" y="4929"/>
                  <a:pt x="0" y="18121"/>
                  <a:pt x="0" y="18121"/>
                </a:cubicBezTo>
                <a:cubicBezTo>
                  <a:pt x="0" y="18121"/>
                  <a:pt x="8941" y="21600"/>
                  <a:pt x="8941" y="21600"/>
                </a:cubicBezTo>
                <a:close/>
              </a:path>
            </a:pathLst>
          </a:custGeom>
          <a:solidFill>
            <a:srgbClr val="71982B">
              <a:alpha val="7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91" name="Shape 7"/>
          <p:cNvSpPr/>
          <p:nvPr/>
        </p:nvSpPr>
        <p:spPr>
          <a:xfrm>
            <a:off x="2799197" y="3328375"/>
            <a:ext cx="411344" cy="22662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743" y="21600"/>
                </a:moveTo>
                <a:cubicBezTo>
                  <a:pt x="3552" y="12734"/>
                  <a:pt x="10596" y="4734"/>
                  <a:pt x="21600" y="1184"/>
                </a:cubicBezTo>
                <a:lnTo>
                  <a:pt x="18288" y="0"/>
                </a:lnTo>
                <a:cubicBezTo>
                  <a:pt x="13119" y="2196"/>
                  <a:pt x="0" y="8433"/>
                  <a:pt x="0" y="14277"/>
                </a:cubicBezTo>
              </a:path>
            </a:pathLst>
          </a:custGeom>
          <a:solidFill>
            <a:srgbClr val="71982B">
              <a:alpha val="7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92" name="Shape 8"/>
          <p:cNvSpPr/>
          <p:nvPr/>
        </p:nvSpPr>
        <p:spPr>
          <a:xfrm>
            <a:off x="2444055" y="3474235"/>
            <a:ext cx="265385" cy="7288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790" y="21600"/>
                </a:moveTo>
                <a:cubicBezTo>
                  <a:pt x="10562" y="9179"/>
                  <a:pt x="0" y="1588"/>
                  <a:pt x="0" y="1588"/>
                </a:cubicBezTo>
                <a:lnTo>
                  <a:pt x="3192" y="0"/>
                </a:lnTo>
                <a:cubicBezTo>
                  <a:pt x="3192" y="0"/>
                  <a:pt x="16845" y="8029"/>
                  <a:pt x="21600" y="13779"/>
                </a:cubicBezTo>
                <a:cubicBezTo>
                  <a:pt x="21600" y="13779"/>
                  <a:pt x="18790" y="21600"/>
                  <a:pt x="18790" y="21600"/>
                </a:cubicBezTo>
                <a:close/>
              </a:path>
            </a:pathLst>
          </a:custGeom>
          <a:solidFill>
            <a:srgbClr val="71982B">
              <a:alpha val="7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93" name="Shape 9"/>
          <p:cNvSpPr/>
          <p:nvPr/>
        </p:nvSpPr>
        <p:spPr>
          <a:xfrm>
            <a:off x="2272825" y="5040667"/>
            <a:ext cx="438303" cy="7217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95" y="21600"/>
                </a:moveTo>
                <a:cubicBezTo>
                  <a:pt x="17056" y="11337"/>
                  <a:pt x="0" y="2555"/>
                  <a:pt x="0" y="2555"/>
                </a:cubicBezTo>
                <a:lnTo>
                  <a:pt x="0" y="0"/>
                </a:lnTo>
                <a:cubicBezTo>
                  <a:pt x="12239" y="4413"/>
                  <a:pt x="21600" y="9290"/>
                  <a:pt x="21600" y="9290"/>
                </a:cubicBezTo>
                <a:cubicBezTo>
                  <a:pt x="21600" y="9290"/>
                  <a:pt x="21295" y="21600"/>
                  <a:pt x="21295" y="21600"/>
                </a:cubicBezTo>
                <a:close/>
              </a:path>
            </a:pathLst>
          </a:custGeom>
          <a:solidFill>
            <a:srgbClr val="71982B">
              <a:alpha val="7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94" name="Shape 10"/>
          <p:cNvSpPr/>
          <p:nvPr/>
        </p:nvSpPr>
        <p:spPr>
          <a:xfrm>
            <a:off x="2596233" y="2307339"/>
            <a:ext cx="993920" cy="4550661"/>
          </a:xfrm>
          <a:custGeom>
            <a:avLst/>
            <a:gdLst/>
            <a:ahLst/>
            <a:cxnLst>
              <a:cxn ang="0">
                <a:pos x="wd2" y="hd2"/>
              </a:cxn>
              <a:cxn ang="5400000">
                <a:pos x="wd2" y="hd2"/>
              </a:cxn>
              <a:cxn ang="10800000">
                <a:pos x="wd2" y="hd2"/>
              </a:cxn>
              <a:cxn ang="16200000">
                <a:pos x="wd2" y="hd2"/>
              </a:cxn>
            </a:cxnLst>
            <a:rect l="0" t="0" r="r" b="b"/>
            <a:pathLst>
              <a:path w="16264" h="21600" fill="norm" stroke="1" extrusionOk="0">
                <a:moveTo>
                  <a:pt x="6235" y="14"/>
                </a:moveTo>
                <a:cubicBezTo>
                  <a:pt x="4443" y="4138"/>
                  <a:pt x="-619" y="16185"/>
                  <a:pt x="16264" y="21600"/>
                </a:cubicBezTo>
                <a:lnTo>
                  <a:pt x="5586" y="21600"/>
                </a:lnTo>
                <a:cubicBezTo>
                  <a:pt x="-5336" y="14637"/>
                  <a:pt x="2800" y="2284"/>
                  <a:pt x="4653" y="0"/>
                </a:cubicBezTo>
                <a:cubicBezTo>
                  <a:pt x="4653" y="0"/>
                  <a:pt x="6235" y="14"/>
                  <a:pt x="6235" y="14"/>
                </a:cubicBezTo>
                <a:close/>
              </a:path>
            </a:pathLst>
          </a:custGeom>
          <a:solidFill>
            <a:srgbClr val="C0DE8A"/>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95" name="Shape 12"/>
          <p:cNvSpPr/>
          <p:nvPr/>
        </p:nvSpPr>
        <p:spPr>
          <a:xfrm>
            <a:off x="573214" y="4057719"/>
            <a:ext cx="1869692" cy="1408918"/>
          </a:xfrm>
          <a:custGeom>
            <a:avLst/>
            <a:gdLst/>
            <a:ahLst/>
            <a:cxnLst>
              <a:cxn ang="0">
                <a:pos x="wd2" y="hd2"/>
              </a:cxn>
              <a:cxn ang="5400000">
                <a:pos x="wd2" y="hd2"/>
              </a:cxn>
              <a:cxn ang="10800000">
                <a:pos x="wd2" y="hd2"/>
              </a:cxn>
              <a:cxn ang="16200000">
                <a:pos x="wd2" y="hd2"/>
              </a:cxn>
            </a:cxnLst>
            <a:rect l="0" t="0" r="r" b="b"/>
            <a:pathLst>
              <a:path w="21600" h="14832" fill="norm" stroke="1" extrusionOk="0">
                <a:moveTo>
                  <a:pt x="0" y="2088"/>
                </a:moveTo>
                <a:cubicBezTo>
                  <a:pt x="8617" y="-2323"/>
                  <a:pt x="21594" y="-88"/>
                  <a:pt x="21600" y="12104"/>
                </a:cubicBezTo>
                <a:cubicBezTo>
                  <a:pt x="10780" y="19277"/>
                  <a:pt x="1158" y="11032"/>
                  <a:pt x="0" y="2088"/>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96" name="Shape 13"/>
          <p:cNvSpPr/>
          <p:nvPr/>
        </p:nvSpPr>
        <p:spPr>
          <a:xfrm>
            <a:off x="3071865" y="2281960"/>
            <a:ext cx="1456083" cy="1346600"/>
          </a:xfrm>
          <a:custGeom>
            <a:avLst/>
            <a:gdLst/>
            <a:ahLst/>
            <a:cxnLst>
              <a:cxn ang="0">
                <a:pos x="wd2" y="hd2"/>
              </a:cxn>
              <a:cxn ang="5400000">
                <a:pos x="wd2" y="hd2"/>
              </a:cxn>
              <a:cxn ang="10800000">
                <a:pos x="wd2" y="hd2"/>
              </a:cxn>
              <a:cxn ang="16200000">
                <a:pos x="wd2" y="hd2"/>
              </a:cxn>
            </a:cxnLst>
            <a:rect l="0" t="0" r="r" b="b"/>
            <a:pathLst>
              <a:path w="18191" h="16193" fill="norm" stroke="1" extrusionOk="0">
                <a:moveTo>
                  <a:pt x="18083" y="639"/>
                </a:moveTo>
                <a:cubicBezTo>
                  <a:pt x="19149" y="9638"/>
                  <a:pt x="12204" y="19728"/>
                  <a:pt x="460" y="14976"/>
                </a:cubicBezTo>
                <a:cubicBezTo>
                  <a:pt x="-2451" y="3038"/>
                  <a:pt x="9042" y="-1872"/>
                  <a:pt x="18083" y="639"/>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97" name="Shape 14"/>
          <p:cNvSpPr/>
          <p:nvPr/>
        </p:nvSpPr>
        <p:spPr>
          <a:xfrm>
            <a:off x="1581522" y="2396147"/>
            <a:ext cx="1046700" cy="1240830"/>
          </a:xfrm>
          <a:custGeom>
            <a:avLst/>
            <a:gdLst/>
            <a:ahLst/>
            <a:cxnLst>
              <a:cxn ang="0">
                <a:pos x="wd2" y="hd2"/>
              </a:cxn>
              <a:cxn ang="5400000">
                <a:pos x="wd2" y="hd2"/>
              </a:cxn>
              <a:cxn ang="10800000">
                <a:pos x="wd2" y="hd2"/>
              </a:cxn>
              <a:cxn ang="16200000">
                <a:pos x="wd2" y="hd2"/>
              </a:cxn>
            </a:cxnLst>
            <a:rect l="0" t="0" r="r" b="b"/>
            <a:pathLst>
              <a:path w="15430" h="19901" fill="norm" stroke="1" extrusionOk="0">
                <a:moveTo>
                  <a:pt x="1161" y="2"/>
                </a:moveTo>
                <a:cubicBezTo>
                  <a:pt x="10137" y="-134"/>
                  <a:pt x="19428" y="8120"/>
                  <a:pt x="13629" y="19739"/>
                </a:cubicBezTo>
                <a:cubicBezTo>
                  <a:pt x="1580" y="21466"/>
                  <a:pt x="-2172" y="9070"/>
                  <a:pt x="1161" y="2"/>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98" name="Shape 15"/>
          <p:cNvSpPr/>
          <p:nvPr/>
        </p:nvSpPr>
        <p:spPr>
          <a:xfrm>
            <a:off x="2697708" y="1127760"/>
            <a:ext cx="887842" cy="1272996"/>
          </a:xfrm>
          <a:custGeom>
            <a:avLst/>
            <a:gdLst/>
            <a:ahLst/>
            <a:cxnLst>
              <a:cxn ang="0">
                <a:pos x="wd2" y="hd2"/>
              </a:cxn>
              <a:cxn ang="5400000">
                <a:pos x="wd2" y="hd2"/>
              </a:cxn>
              <a:cxn ang="10800000">
                <a:pos x="wd2" y="hd2"/>
              </a:cxn>
              <a:cxn ang="16200000">
                <a:pos x="wd2" y="hd2"/>
              </a:cxn>
            </a:cxnLst>
            <a:rect l="0" t="0" r="r" b="b"/>
            <a:pathLst>
              <a:path w="14664" h="21600" fill="norm" stroke="1" extrusionOk="0">
                <a:moveTo>
                  <a:pt x="11559" y="0"/>
                </a:moveTo>
                <a:cubicBezTo>
                  <a:pt x="16908" y="7635"/>
                  <a:pt x="15994" y="20171"/>
                  <a:pt x="3675" y="21600"/>
                </a:cubicBezTo>
                <a:cubicBezTo>
                  <a:pt x="-4692" y="12203"/>
                  <a:pt x="2642" y="2140"/>
                  <a:pt x="11559" y="0"/>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099" name="Shape 16"/>
          <p:cNvSpPr/>
          <p:nvPr/>
        </p:nvSpPr>
        <p:spPr>
          <a:xfrm>
            <a:off x="2393322" y="1539978"/>
            <a:ext cx="639586" cy="854196"/>
          </a:xfrm>
          <a:custGeom>
            <a:avLst/>
            <a:gdLst/>
            <a:ahLst/>
            <a:cxnLst>
              <a:cxn ang="0">
                <a:pos x="wd2" y="hd2"/>
              </a:cxn>
              <a:cxn ang="5400000">
                <a:pos x="wd2" y="hd2"/>
              </a:cxn>
              <a:cxn ang="10800000">
                <a:pos x="wd2" y="hd2"/>
              </a:cxn>
              <a:cxn ang="16200000">
                <a:pos x="wd2" y="hd2"/>
              </a:cxn>
            </a:cxnLst>
            <a:rect l="0" t="0" r="r" b="b"/>
            <a:pathLst>
              <a:path w="14810" h="21600" fill="norm" stroke="1" extrusionOk="0">
                <a:moveTo>
                  <a:pt x="2154" y="0"/>
                </a:moveTo>
                <a:cubicBezTo>
                  <a:pt x="11096" y="1233"/>
                  <a:pt x="19276" y="10887"/>
                  <a:pt x="12018" y="21600"/>
                </a:cubicBezTo>
                <a:cubicBezTo>
                  <a:pt x="-183" y="21486"/>
                  <a:pt x="-2324" y="8542"/>
                  <a:pt x="2154" y="0"/>
                </a:cubicBezTo>
                <a:close/>
              </a:path>
            </a:pathLst>
          </a:custGeom>
          <a:solidFill>
            <a:schemeClr val="accent4">
              <a:alpha val="85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00" name="Shape 17"/>
          <p:cNvSpPr/>
          <p:nvPr/>
        </p:nvSpPr>
        <p:spPr>
          <a:xfrm>
            <a:off x="3369896" y="3746967"/>
            <a:ext cx="1774908" cy="1951215"/>
          </a:xfrm>
          <a:custGeom>
            <a:avLst/>
            <a:gdLst/>
            <a:ahLst/>
            <a:cxnLst>
              <a:cxn ang="0">
                <a:pos x="wd2" y="hd2"/>
              </a:cxn>
              <a:cxn ang="5400000">
                <a:pos x="wd2" y="hd2"/>
              </a:cxn>
              <a:cxn ang="10800000">
                <a:pos x="wd2" y="hd2"/>
              </a:cxn>
              <a:cxn ang="16200000">
                <a:pos x="wd2" y="hd2"/>
              </a:cxn>
            </a:cxnLst>
            <a:rect l="0" t="0" r="r" b="b"/>
            <a:pathLst>
              <a:path w="16036" h="18464" fill="norm" stroke="1" extrusionOk="0">
                <a:moveTo>
                  <a:pt x="15315" y="77"/>
                </a:moveTo>
                <a:cubicBezTo>
                  <a:pt x="17974" y="9123"/>
                  <a:pt x="13272" y="20772"/>
                  <a:pt x="1314" y="18066"/>
                </a:cubicBezTo>
                <a:cubicBezTo>
                  <a:pt x="-3626" y="6344"/>
                  <a:pt x="6320" y="-828"/>
                  <a:pt x="15315" y="77"/>
                </a:cubicBezTo>
                <a:close/>
              </a:path>
            </a:pathLst>
          </a:custGeom>
          <a:gradFill>
            <a:gsLst>
              <a:gs pos="0">
                <a:srgbClr val="FC9099"/>
              </a:gs>
              <a:gs pos="82000">
                <a:srgbClr val="EA0619"/>
              </a:gs>
            </a:gsLst>
            <a:lin ang="54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01" name="Shape 13"/>
          <p:cNvSpPr/>
          <p:nvPr/>
        </p:nvSpPr>
        <p:spPr>
          <a:xfrm rot="16939301">
            <a:off x="1656165" y="4060749"/>
            <a:ext cx="953656" cy="881951"/>
          </a:xfrm>
          <a:custGeom>
            <a:avLst/>
            <a:gdLst/>
            <a:ahLst/>
            <a:cxnLst>
              <a:cxn ang="0">
                <a:pos x="wd2" y="hd2"/>
              </a:cxn>
              <a:cxn ang="5400000">
                <a:pos x="wd2" y="hd2"/>
              </a:cxn>
              <a:cxn ang="10800000">
                <a:pos x="wd2" y="hd2"/>
              </a:cxn>
              <a:cxn ang="16200000">
                <a:pos x="wd2" y="hd2"/>
              </a:cxn>
            </a:cxnLst>
            <a:rect l="0" t="0" r="r" b="b"/>
            <a:pathLst>
              <a:path w="18191" h="16193" fill="norm" stroke="1" extrusionOk="0">
                <a:moveTo>
                  <a:pt x="18083" y="639"/>
                </a:moveTo>
                <a:cubicBezTo>
                  <a:pt x="19149" y="9638"/>
                  <a:pt x="12204" y="19728"/>
                  <a:pt x="460" y="14976"/>
                </a:cubicBezTo>
                <a:cubicBezTo>
                  <a:pt x="-2451" y="3038"/>
                  <a:pt x="9042" y="-1872"/>
                  <a:pt x="18083" y="639"/>
                </a:cubicBezTo>
                <a:close/>
              </a:path>
            </a:pathLst>
          </a:custGeom>
          <a:solidFill>
            <a:schemeClr val="accent1">
              <a:alpha val="75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02" name="Oval 14"/>
          <p:cNvSpPr/>
          <p:nvPr/>
        </p:nvSpPr>
        <p:spPr>
          <a:xfrm>
            <a:off x="4014608" y="4203057"/>
            <a:ext cx="667061" cy="667061"/>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6103" name="Oval 18"/>
          <p:cNvSpPr/>
          <p:nvPr/>
        </p:nvSpPr>
        <p:spPr>
          <a:xfrm>
            <a:off x="1172856" y="4348512"/>
            <a:ext cx="786655" cy="786655"/>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6104" name="Oval 19"/>
          <p:cNvSpPr/>
          <p:nvPr/>
        </p:nvSpPr>
        <p:spPr>
          <a:xfrm>
            <a:off x="3355547" y="2671033"/>
            <a:ext cx="683407" cy="683407"/>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6105" name="Oval 20"/>
          <p:cNvSpPr/>
          <p:nvPr/>
        </p:nvSpPr>
        <p:spPr>
          <a:xfrm>
            <a:off x="1872247" y="2806392"/>
            <a:ext cx="527155" cy="527155"/>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6106" name="Rectangle 21"/>
          <p:cNvSpPr txBox="1"/>
          <p:nvPr/>
        </p:nvSpPr>
        <p:spPr>
          <a:xfrm>
            <a:off x="1901594" y="2830414"/>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5"/>
                </a:solidFill>
                <a:latin typeface="FontAwesome"/>
                <a:ea typeface="FontAwesome"/>
                <a:cs typeface="FontAwesome"/>
                <a:sym typeface="FontAwesome"/>
              </a:defRPr>
            </a:lvl1pPr>
          </a:lstStyle>
          <a:p>
            <a:pPr/>
            <a:r>
              <a:t></a:t>
            </a:r>
          </a:p>
        </p:txBody>
      </p:sp>
      <p:sp>
        <p:nvSpPr>
          <p:cNvPr id="6107" name="Rectangle 22"/>
          <p:cNvSpPr txBox="1"/>
          <p:nvPr/>
        </p:nvSpPr>
        <p:spPr>
          <a:xfrm>
            <a:off x="4031654" y="4216635"/>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2"/>
                </a:solidFill>
                <a:latin typeface="FontAwesome"/>
                <a:ea typeface="FontAwesome"/>
                <a:cs typeface="FontAwesome"/>
                <a:sym typeface="FontAwesome"/>
              </a:defRPr>
            </a:lvl1pPr>
          </a:lstStyle>
          <a:p>
            <a:pPr/>
            <a:r>
              <a:t></a:t>
            </a:r>
          </a:p>
        </p:txBody>
      </p:sp>
      <p:sp>
        <p:nvSpPr>
          <p:cNvPr id="6108" name="Rectangle 23"/>
          <p:cNvSpPr txBox="1"/>
          <p:nvPr/>
        </p:nvSpPr>
        <p:spPr>
          <a:xfrm>
            <a:off x="1357967" y="4346441"/>
            <a:ext cx="400619"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4"/>
                </a:solidFill>
                <a:latin typeface="FontAwesome"/>
                <a:ea typeface="FontAwesome"/>
                <a:cs typeface="FontAwesome"/>
                <a:sym typeface="FontAwesome"/>
              </a:defRPr>
            </a:lvl1pPr>
          </a:lstStyle>
          <a:p>
            <a:pPr/>
            <a:r>
              <a:t>Ã</a:t>
            </a:r>
          </a:p>
        </p:txBody>
      </p:sp>
      <p:sp>
        <p:nvSpPr>
          <p:cNvPr id="6109" name="Rectangle 24"/>
          <p:cNvSpPr txBox="1"/>
          <p:nvPr/>
        </p:nvSpPr>
        <p:spPr>
          <a:xfrm>
            <a:off x="3538003" y="2654353"/>
            <a:ext cx="32639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6491C8"/>
                </a:solidFill>
                <a:latin typeface="FontAwesome"/>
                <a:ea typeface="FontAwesome"/>
                <a:cs typeface="FontAwesome"/>
                <a:sym typeface="FontAwesome"/>
              </a:defRPr>
            </a:lvl1pPr>
          </a:lstStyle>
          <a:p>
            <a:pPr/>
            <a:r>
              <a:t>k</a:t>
            </a:r>
          </a:p>
        </p:txBody>
      </p:sp>
      <p:sp>
        <p:nvSpPr>
          <p:cNvPr id="6110" name="Shape 11"/>
          <p:cNvSpPr/>
          <p:nvPr/>
        </p:nvSpPr>
        <p:spPr>
          <a:xfrm rot="1111362">
            <a:off x="3646806" y="5089854"/>
            <a:ext cx="1132115" cy="952900"/>
          </a:xfrm>
          <a:custGeom>
            <a:avLst/>
            <a:gdLst/>
            <a:ahLst/>
            <a:cxnLst>
              <a:cxn ang="0">
                <a:pos x="wd2" y="hd2"/>
              </a:cxn>
              <a:cxn ang="5400000">
                <a:pos x="wd2" y="hd2"/>
              </a:cxn>
              <a:cxn ang="10800000">
                <a:pos x="wd2" y="hd2"/>
              </a:cxn>
              <a:cxn ang="16200000">
                <a:pos x="wd2" y="hd2"/>
              </a:cxn>
            </a:cxnLst>
            <a:rect l="0" t="0" r="r" b="b"/>
            <a:pathLst>
              <a:path w="19947" h="15415" fill="norm" stroke="1" extrusionOk="0">
                <a:moveTo>
                  <a:pt x="19946" y="1175"/>
                </a:moveTo>
                <a:cubicBezTo>
                  <a:pt x="20059" y="10150"/>
                  <a:pt x="11773" y="19423"/>
                  <a:pt x="157" y="13599"/>
                </a:cubicBezTo>
                <a:cubicBezTo>
                  <a:pt x="-1541" y="1548"/>
                  <a:pt x="10877" y="-2177"/>
                  <a:pt x="19946" y="1175"/>
                </a:cubicBezTo>
                <a:close/>
              </a:path>
            </a:pathLst>
          </a:custGeom>
          <a:solidFill>
            <a:schemeClr val="accent4">
              <a:alpha val="80000"/>
            </a:scheme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11" name="Rectangle 25"/>
          <p:cNvSpPr txBox="1"/>
          <p:nvPr/>
        </p:nvSpPr>
        <p:spPr>
          <a:xfrm>
            <a:off x="6232752" y="4606945"/>
            <a:ext cx="978506"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1"/>
                </a:solidFill>
                <a:latin typeface="FontAwesome"/>
                <a:ea typeface="FontAwesome"/>
                <a:cs typeface="FontAwesome"/>
                <a:sym typeface="FontAwesome"/>
              </a:defRPr>
            </a:lvl1pPr>
          </a:lstStyle>
          <a:p>
            <a:pPr/>
            <a:r>
              <a:t></a:t>
            </a:r>
          </a:p>
        </p:txBody>
      </p:sp>
      <p:sp>
        <p:nvSpPr>
          <p:cNvPr id="6112" name="Rectangle 26"/>
          <p:cNvSpPr txBox="1"/>
          <p:nvPr/>
        </p:nvSpPr>
        <p:spPr>
          <a:xfrm>
            <a:off x="8703183" y="4606945"/>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3"/>
                </a:solidFill>
                <a:latin typeface="FontAwesome"/>
                <a:ea typeface="FontAwesome"/>
                <a:cs typeface="FontAwesome"/>
                <a:sym typeface="FontAwesome"/>
              </a:defRPr>
            </a:lvl1pPr>
          </a:lstStyle>
          <a:p>
            <a:pPr/>
            <a:r>
              <a:t></a:t>
            </a:r>
          </a:p>
        </p:txBody>
      </p:sp>
      <p:sp>
        <p:nvSpPr>
          <p:cNvPr id="6113" name="TextBox 27"/>
          <p:cNvSpPr txBox="1"/>
          <p:nvPr/>
        </p:nvSpPr>
        <p:spPr>
          <a:xfrm>
            <a:off x="6421199" y="2037212"/>
            <a:ext cx="1793162"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He his male air bring is Signs. Creepiest god air. Darkness air saying.</a:t>
            </a:r>
          </a:p>
        </p:txBody>
      </p:sp>
      <p:sp>
        <p:nvSpPr>
          <p:cNvPr id="6114" name="TextBox 28"/>
          <p:cNvSpPr txBox="1"/>
          <p:nvPr/>
        </p:nvSpPr>
        <p:spPr>
          <a:xfrm>
            <a:off x="6421201" y="1730630"/>
            <a:ext cx="1793159" cy="2730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Saying fruitful were hath</a:t>
            </a:r>
          </a:p>
        </p:txBody>
      </p:sp>
      <p:sp>
        <p:nvSpPr>
          <p:cNvPr id="6115" name="Oval 39"/>
          <p:cNvSpPr/>
          <p:nvPr/>
        </p:nvSpPr>
        <p:spPr>
          <a:xfrm>
            <a:off x="5930391" y="1767027"/>
            <a:ext cx="375147" cy="375145"/>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6116" name="TextBox 40"/>
          <p:cNvSpPr txBox="1"/>
          <p:nvPr/>
        </p:nvSpPr>
        <p:spPr>
          <a:xfrm>
            <a:off x="5965909" y="1825799"/>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6117" name="TextBox 42"/>
          <p:cNvSpPr txBox="1"/>
          <p:nvPr/>
        </p:nvSpPr>
        <p:spPr>
          <a:xfrm>
            <a:off x="9164399" y="2037212"/>
            <a:ext cx="1793161"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Also he his male air bring is Signs. Creepiest god air land. Darkness air saying.</a:t>
            </a:r>
          </a:p>
        </p:txBody>
      </p:sp>
      <p:sp>
        <p:nvSpPr>
          <p:cNvPr id="6118" name="TextBox 43"/>
          <p:cNvSpPr txBox="1"/>
          <p:nvPr/>
        </p:nvSpPr>
        <p:spPr>
          <a:xfrm>
            <a:off x="9164400" y="1730630"/>
            <a:ext cx="1793159" cy="27304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Fruitful were hath</a:t>
            </a:r>
          </a:p>
        </p:txBody>
      </p:sp>
      <p:sp>
        <p:nvSpPr>
          <p:cNvPr id="6119" name="Oval 45"/>
          <p:cNvSpPr/>
          <p:nvPr/>
        </p:nvSpPr>
        <p:spPr>
          <a:xfrm>
            <a:off x="8673590" y="1767027"/>
            <a:ext cx="375147" cy="375145"/>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6120" name="TextBox 46"/>
          <p:cNvSpPr txBox="1"/>
          <p:nvPr/>
        </p:nvSpPr>
        <p:spPr>
          <a:xfrm>
            <a:off x="8709108" y="1825799"/>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6121" name="TextBox 55"/>
          <p:cNvSpPr txBox="1"/>
          <p:nvPr/>
        </p:nvSpPr>
        <p:spPr>
          <a:xfrm>
            <a:off x="6421199" y="3276732"/>
            <a:ext cx="1793162"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He his male air bring is Signs. Creepiest god air. Darkness air saying.</a:t>
            </a:r>
          </a:p>
        </p:txBody>
      </p:sp>
      <p:sp>
        <p:nvSpPr>
          <p:cNvPr id="6122" name="TextBox 56"/>
          <p:cNvSpPr txBox="1"/>
          <p:nvPr/>
        </p:nvSpPr>
        <p:spPr>
          <a:xfrm>
            <a:off x="6421201" y="2970151"/>
            <a:ext cx="1793159" cy="273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Saying fruitful were hath</a:t>
            </a:r>
          </a:p>
        </p:txBody>
      </p:sp>
      <p:sp>
        <p:nvSpPr>
          <p:cNvPr id="6123" name="Oval 57"/>
          <p:cNvSpPr/>
          <p:nvPr/>
        </p:nvSpPr>
        <p:spPr>
          <a:xfrm>
            <a:off x="5930391" y="3006546"/>
            <a:ext cx="375147" cy="375145"/>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6124" name="TextBox 58"/>
          <p:cNvSpPr txBox="1"/>
          <p:nvPr/>
        </p:nvSpPr>
        <p:spPr>
          <a:xfrm>
            <a:off x="5965909" y="306531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6125" name="TextBox 59"/>
          <p:cNvSpPr txBox="1"/>
          <p:nvPr/>
        </p:nvSpPr>
        <p:spPr>
          <a:xfrm>
            <a:off x="9164399" y="3276732"/>
            <a:ext cx="1793161"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Also he his male air bring is Signs. Creepiest god air land. Darkness air saying.</a:t>
            </a:r>
          </a:p>
        </p:txBody>
      </p:sp>
      <p:sp>
        <p:nvSpPr>
          <p:cNvPr id="6126" name="TextBox 60"/>
          <p:cNvSpPr txBox="1"/>
          <p:nvPr/>
        </p:nvSpPr>
        <p:spPr>
          <a:xfrm>
            <a:off x="9164400" y="2970151"/>
            <a:ext cx="1793159" cy="273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Fruitful were hath</a:t>
            </a:r>
          </a:p>
        </p:txBody>
      </p:sp>
      <p:sp>
        <p:nvSpPr>
          <p:cNvPr id="6127" name="Oval 61"/>
          <p:cNvSpPr/>
          <p:nvPr/>
        </p:nvSpPr>
        <p:spPr>
          <a:xfrm>
            <a:off x="8673590" y="3006546"/>
            <a:ext cx="375147" cy="375145"/>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6128" name="TextBox 62"/>
          <p:cNvSpPr txBox="1"/>
          <p:nvPr/>
        </p:nvSpPr>
        <p:spPr>
          <a:xfrm>
            <a:off x="8709108" y="306531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
        <p:nvSpPr>
          <p:cNvPr id="6129" name="TextBox 63"/>
          <p:cNvSpPr txBox="1"/>
          <p:nvPr/>
        </p:nvSpPr>
        <p:spPr>
          <a:xfrm>
            <a:off x="7099989" y="4621626"/>
            <a:ext cx="75518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1"/>
                </a:solidFill>
              </a:defRPr>
            </a:lvl1pPr>
          </a:lstStyle>
          <a:p>
            <a:pPr/>
            <a:r>
              <a:t>44%</a:t>
            </a:r>
          </a:p>
        </p:txBody>
      </p:sp>
      <p:sp>
        <p:nvSpPr>
          <p:cNvPr id="6130" name="TextBox 64"/>
          <p:cNvSpPr txBox="1"/>
          <p:nvPr/>
        </p:nvSpPr>
        <p:spPr>
          <a:xfrm>
            <a:off x="7087834" y="4986166"/>
            <a:ext cx="92990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BFBFBF"/>
                </a:solidFill>
              </a:defRPr>
            </a:lvl1pPr>
          </a:lstStyle>
          <a:p>
            <a:pPr/>
            <a:r>
              <a:t>Heist male air bring is Signs.</a:t>
            </a:r>
          </a:p>
        </p:txBody>
      </p:sp>
      <p:sp>
        <p:nvSpPr>
          <p:cNvPr id="6131" name="TextBox 65"/>
          <p:cNvSpPr txBox="1"/>
          <p:nvPr/>
        </p:nvSpPr>
        <p:spPr>
          <a:xfrm>
            <a:off x="9597992" y="4621626"/>
            <a:ext cx="75518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3"/>
                </a:solidFill>
              </a:defRPr>
            </a:lvl1pPr>
          </a:lstStyle>
          <a:p>
            <a:pPr/>
            <a:r>
              <a:t>18%</a:t>
            </a:r>
          </a:p>
        </p:txBody>
      </p:sp>
      <p:sp>
        <p:nvSpPr>
          <p:cNvPr id="6132" name="TextBox 66"/>
          <p:cNvSpPr txBox="1"/>
          <p:nvPr/>
        </p:nvSpPr>
        <p:spPr>
          <a:xfrm>
            <a:off x="9585836" y="4986166"/>
            <a:ext cx="92990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BFBFBF"/>
                </a:solidFill>
              </a:defRPr>
            </a:lvl1pPr>
          </a:lstStyle>
          <a:p>
            <a:pPr/>
            <a:r>
              <a:t>Heist male air bring is Signs.</a:t>
            </a:r>
          </a:p>
        </p:txBody>
      </p:sp>
      <p:sp>
        <p:nvSpPr>
          <p:cNvPr id="6133" name="Straight Connector 67"/>
          <p:cNvSpPr/>
          <p:nvPr/>
        </p:nvSpPr>
        <p:spPr>
          <a:xfrm flipV="1">
            <a:off x="8446730" y="4777383"/>
            <a:ext cx="1" cy="731154"/>
          </a:xfrm>
          <a:prstGeom prst="line">
            <a:avLst/>
          </a:prstGeom>
          <a:ln w="12700">
            <a:solidFill>
              <a:srgbClr val="7D8287"/>
            </a:solidFill>
            <a:prstDash val="sysDash"/>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6104"/>
                                        </p:tgtEl>
                                        <p:attrNameLst>
                                          <p:attrName>style.visibility</p:attrName>
                                        </p:attrNameLst>
                                      </p:cBhvr>
                                      <p:to>
                                        <p:strVal val="visible"/>
                                      </p:to>
                                    </p:set>
                                    <p:anim calcmode="lin" valueType="num">
                                      <p:cBhvr>
                                        <p:cTn id="7" dur="500" fill="hold"/>
                                        <p:tgtEl>
                                          <p:spTgt spid="6104"/>
                                        </p:tgtEl>
                                        <p:attrNameLst>
                                          <p:attrName>ppt_w</p:attrName>
                                        </p:attrNameLst>
                                      </p:cBhvr>
                                      <p:tavLst>
                                        <p:tav tm="0">
                                          <p:val>
                                            <p:fltVal val="0"/>
                                          </p:val>
                                        </p:tav>
                                        <p:tav tm="100000">
                                          <p:val>
                                            <p:strVal val="#ppt_w"/>
                                          </p:val>
                                        </p:tav>
                                      </p:tavLst>
                                    </p:anim>
                                    <p:anim calcmode="lin" valueType="num">
                                      <p:cBhvr>
                                        <p:cTn id="8" dur="500" fill="hold"/>
                                        <p:tgtEl>
                                          <p:spTgt spid="6104"/>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6109"/>
                                        </p:tgtEl>
                                        <p:attrNameLst>
                                          <p:attrName>style.visibility</p:attrName>
                                        </p:attrNameLst>
                                      </p:cBhvr>
                                      <p:to>
                                        <p:strVal val="visible"/>
                                      </p:to>
                                    </p:set>
                                    <p:anim calcmode="lin" valueType="num">
                                      <p:cBhvr>
                                        <p:cTn id="12" dur="500" fill="hold"/>
                                        <p:tgtEl>
                                          <p:spTgt spid="6109"/>
                                        </p:tgtEl>
                                        <p:attrNameLst>
                                          <p:attrName>ppt_w</p:attrName>
                                        </p:attrNameLst>
                                      </p:cBhvr>
                                      <p:tavLst>
                                        <p:tav tm="0">
                                          <p:val>
                                            <p:fltVal val="0"/>
                                          </p:val>
                                        </p:tav>
                                        <p:tav tm="100000">
                                          <p:val>
                                            <p:strVal val="#ppt_w"/>
                                          </p:val>
                                        </p:tav>
                                      </p:tavLst>
                                    </p:anim>
                                    <p:anim calcmode="lin" valueType="num">
                                      <p:cBhvr>
                                        <p:cTn id="13" dur="500" fill="hold"/>
                                        <p:tgtEl>
                                          <p:spTgt spid="6109"/>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6113"/>
                                        </p:tgtEl>
                                        <p:attrNameLst>
                                          <p:attrName>style.visibility</p:attrName>
                                        </p:attrNameLst>
                                      </p:cBhvr>
                                      <p:to>
                                        <p:strVal val="visible"/>
                                      </p:to>
                                    </p:set>
                                    <p:anim calcmode="lin" valueType="num">
                                      <p:cBhvr>
                                        <p:cTn id="17" dur="500" fill="hold"/>
                                        <p:tgtEl>
                                          <p:spTgt spid="6113"/>
                                        </p:tgtEl>
                                        <p:attrNameLst>
                                          <p:attrName>ppt_w</p:attrName>
                                        </p:attrNameLst>
                                      </p:cBhvr>
                                      <p:tavLst>
                                        <p:tav tm="0">
                                          <p:val>
                                            <p:fltVal val="0"/>
                                          </p:val>
                                        </p:tav>
                                        <p:tav tm="100000">
                                          <p:val>
                                            <p:strVal val="#ppt_w"/>
                                          </p:val>
                                        </p:tav>
                                      </p:tavLst>
                                    </p:anim>
                                    <p:anim calcmode="lin" valueType="num">
                                      <p:cBhvr>
                                        <p:cTn id="18" dur="500" fill="hold"/>
                                        <p:tgtEl>
                                          <p:spTgt spid="6113"/>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6114"/>
                                        </p:tgtEl>
                                        <p:attrNameLst>
                                          <p:attrName>style.visibility</p:attrName>
                                        </p:attrNameLst>
                                      </p:cBhvr>
                                      <p:to>
                                        <p:strVal val="visible"/>
                                      </p:to>
                                    </p:set>
                                    <p:anim calcmode="lin" valueType="num">
                                      <p:cBhvr>
                                        <p:cTn id="22" dur="500" fill="hold"/>
                                        <p:tgtEl>
                                          <p:spTgt spid="6114"/>
                                        </p:tgtEl>
                                        <p:attrNameLst>
                                          <p:attrName>ppt_w</p:attrName>
                                        </p:attrNameLst>
                                      </p:cBhvr>
                                      <p:tavLst>
                                        <p:tav tm="0">
                                          <p:val>
                                            <p:fltVal val="0"/>
                                          </p:val>
                                        </p:tav>
                                        <p:tav tm="100000">
                                          <p:val>
                                            <p:strVal val="#ppt_w"/>
                                          </p:val>
                                        </p:tav>
                                      </p:tavLst>
                                    </p:anim>
                                    <p:anim calcmode="lin" valueType="num">
                                      <p:cBhvr>
                                        <p:cTn id="23" dur="500" fill="hold"/>
                                        <p:tgtEl>
                                          <p:spTgt spid="6114"/>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6115"/>
                                        </p:tgtEl>
                                        <p:attrNameLst>
                                          <p:attrName>style.visibility</p:attrName>
                                        </p:attrNameLst>
                                      </p:cBhvr>
                                      <p:to>
                                        <p:strVal val="visible"/>
                                      </p:to>
                                    </p:set>
                                    <p:anim calcmode="lin" valueType="num">
                                      <p:cBhvr>
                                        <p:cTn id="27" dur="500" fill="hold"/>
                                        <p:tgtEl>
                                          <p:spTgt spid="6115"/>
                                        </p:tgtEl>
                                        <p:attrNameLst>
                                          <p:attrName>ppt_w</p:attrName>
                                        </p:attrNameLst>
                                      </p:cBhvr>
                                      <p:tavLst>
                                        <p:tav tm="0">
                                          <p:val>
                                            <p:fltVal val="0"/>
                                          </p:val>
                                        </p:tav>
                                        <p:tav tm="100000">
                                          <p:val>
                                            <p:strVal val="#ppt_w"/>
                                          </p:val>
                                        </p:tav>
                                      </p:tavLst>
                                    </p:anim>
                                    <p:anim calcmode="lin" valueType="num">
                                      <p:cBhvr>
                                        <p:cTn id="28" dur="500" fill="hold"/>
                                        <p:tgtEl>
                                          <p:spTgt spid="6115"/>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6116"/>
                                        </p:tgtEl>
                                        <p:attrNameLst>
                                          <p:attrName>style.visibility</p:attrName>
                                        </p:attrNameLst>
                                      </p:cBhvr>
                                      <p:to>
                                        <p:strVal val="visible"/>
                                      </p:to>
                                    </p:set>
                                    <p:anim calcmode="lin" valueType="num">
                                      <p:cBhvr>
                                        <p:cTn id="32" dur="500" fill="hold"/>
                                        <p:tgtEl>
                                          <p:spTgt spid="6116"/>
                                        </p:tgtEl>
                                        <p:attrNameLst>
                                          <p:attrName>ppt_w</p:attrName>
                                        </p:attrNameLst>
                                      </p:cBhvr>
                                      <p:tavLst>
                                        <p:tav tm="0">
                                          <p:val>
                                            <p:fltVal val="0"/>
                                          </p:val>
                                        </p:tav>
                                        <p:tav tm="100000">
                                          <p:val>
                                            <p:strVal val="#ppt_w"/>
                                          </p:val>
                                        </p:tav>
                                      </p:tavLst>
                                    </p:anim>
                                    <p:anim calcmode="lin" valueType="num">
                                      <p:cBhvr>
                                        <p:cTn id="33" dur="500" fill="hold"/>
                                        <p:tgtEl>
                                          <p:spTgt spid="6116"/>
                                        </p:tgtEl>
                                        <p:attrNameLst>
                                          <p:attrName>ppt_h</p:attrName>
                                        </p:attrNameLst>
                                      </p:cBhvr>
                                      <p:tavLst>
                                        <p:tav tm="0">
                                          <p:val>
                                            <p:fltVal val="0"/>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Class="entr" nodeType="clickEffect" presetID="9" grpId="7" fill="hold">
                                  <p:stCondLst>
                                    <p:cond delay="0"/>
                                  </p:stCondLst>
                                  <p:iterate type="el" backwards="0">
                                    <p:tmAbs val="0"/>
                                  </p:iterate>
                                  <p:childTnLst>
                                    <p:set>
                                      <p:cBhvr>
                                        <p:cTn id="37" fill="hold"/>
                                        <p:tgtEl>
                                          <p:spTgt spid="6102"/>
                                        </p:tgtEl>
                                        <p:attrNameLst>
                                          <p:attrName>style.visibility</p:attrName>
                                        </p:attrNameLst>
                                      </p:cBhvr>
                                      <p:to>
                                        <p:strVal val="visible"/>
                                      </p:to>
                                    </p:set>
                                    <p:animEffect filter="dissolve" transition="in">
                                      <p:cBhvr>
                                        <p:cTn id="38" dur="500"/>
                                        <p:tgtEl>
                                          <p:spTgt spid="6102"/>
                                        </p:tgtEl>
                                      </p:cBhvr>
                                    </p:animEffect>
                                  </p:childTnLst>
                                </p:cTn>
                              </p:par>
                            </p:childTnLst>
                          </p:cTn>
                        </p:par>
                        <p:par>
                          <p:cTn id="39" fill="hold">
                            <p:stCondLst>
                              <p:cond delay="500"/>
                            </p:stCondLst>
                            <p:childTnLst>
                              <p:par>
                                <p:cTn id="40" presetClass="entr" nodeType="afterEffect" presetID="9" grpId="8" fill="hold">
                                  <p:stCondLst>
                                    <p:cond delay="0"/>
                                  </p:stCondLst>
                                  <p:iterate type="el" backwards="0">
                                    <p:tmAbs val="0"/>
                                  </p:iterate>
                                  <p:childTnLst>
                                    <p:set>
                                      <p:cBhvr>
                                        <p:cTn id="41" fill="hold"/>
                                        <p:tgtEl>
                                          <p:spTgt spid="6107"/>
                                        </p:tgtEl>
                                        <p:attrNameLst>
                                          <p:attrName>style.visibility</p:attrName>
                                        </p:attrNameLst>
                                      </p:cBhvr>
                                      <p:to>
                                        <p:strVal val="visible"/>
                                      </p:to>
                                    </p:set>
                                    <p:animEffect filter="dissolve" transition="in">
                                      <p:cBhvr>
                                        <p:cTn id="42" dur="500"/>
                                        <p:tgtEl>
                                          <p:spTgt spid="6107"/>
                                        </p:tgtEl>
                                      </p:cBhvr>
                                    </p:animEffect>
                                  </p:childTnLst>
                                </p:cTn>
                              </p:par>
                            </p:childTnLst>
                          </p:cTn>
                        </p:par>
                        <p:par>
                          <p:cTn id="43" fill="hold">
                            <p:stCondLst>
                              <p:cond delay="1000"/>
                            </p:stCondLst>
                            <p:childTnLst>
                              <p:par>
                                <p:cTn id="44" presetClass="entr" nodeType="afterEffect" presetID="9" grpId="9" fill="hold">
                                  <p:stCondLst>
                                    <p:cond delay="0"/>
                                  </p:stCondLst>
                                  <p:iterate type="el" backwards="0">
                                    <p:tmAbs val="0"/>
                                  </p:iterate>
                                  <p:childTnLst>
                                    <p:set>
                                      <p:cBhvr>
                                        <p:cTn id="45" fill="hold"/>
                                        <p:tgtEl>
                                          <p:spTgt spid="6117"/>
                                        </p:tgtEl>
                                        <p:attrNameLst>
                                          <p:attrName>style.visibility</p:attrName>
                                        </p:attrNameLst>
                                      </p:cBhvr>
                                      <p:to>
                                        <p:strVal val="visible"/>
                                      </p:to>
                                    </p:set>
                                    <p:animEffect filter="dissolve" transition="in">
                                      <p:cBhvr>
                                        <p:cTn id="46" dur="500"/>
                                        <p:tgtEl>
                                          <p:spTgt spid="6117"/>
                                        </p:tgtEl>
                                      </p:cBhvr>
                                    </p:animEffect>
                                  </p:childTnLst>
                                </p:cTn>
                              </p:par>
                            </p:childTnLst>
                          </p:cTn>
                        </p:par>
                        <p:par>
                          <p:cTn id="47" fill="hold">
                            <p:stCondLst>
                              <p:cond delay="1500"/>
                            </p:stCondLst>
                            <p:childTnLst>
                              <p:par>
                                <p:cTn id="48" presetClass="entr" nodeType="afterEffect" presetID="9" grpId="10" fill="hold">
                                  <p:stCondLst>
                                    <p:cond delay="0"/>
                                  </p:stCondLst>
                                  <p:iterate type="el" backwards="0">
                                    <p:tmAbs val="0"/>
                                  </p:iterate>
                                  <p:childTnLst>
                                    <p:set>
                                      <p:cBhvr>
                                        <p:cTn id="49" fill="hold"/>
                                        <p:tgtEl>
                                          <p:spTgt spid="6118"/>
                                        </p:tgtEl>
                                        <p:attrNameLst>
                                          <p:attrName>style.visibility</p:attrName>
                                        </p:attrNameLst>
                                      </p:cBhvr>
                                      <p:to>
                                        <p:strVal val="visible"/>
                                      </p:to>
                                    </p:set>
                                    <p:animEffect filter="dissolve" transition="in">
                                      <p:cBhvr>
                                        <p:cTn id="50" dur="500"/>
                                        <p:tgtEl>
                                          <p:spTgt spid="6118"/>
                                        </p:tgtEl>
                                      </p:cBhvr>
                                    </p:animEffect>
                                  </p:childTnLst>
                                </p:cTn>
                              </p:par>
                            </p:childTnLst>
                          </p:cTn>
                        </p:par>
                        <p:par>
                          <p:cTn id="51" fill="hold">
                            <p:stCondLst>
                              <p:cond delay="2000"/>
                            </p:stCondLst>
                            <p:childTnLst>
                              <p:par>
                                <p:cTn id="52" presetClass="entr" nodeType="afterEffect" presetID="9" grpId="11" fill="hold">
                                  <p:stCondLst>
                                    <p:cond delay="0"/>
                                  </p:stCondLst>
                                  <p:iterate type="el" backwards="0">
                                    <p:tmAbs val="0"/>
                                  </p:iterate>
                                  <p:childTnLst>
                                    <p:set>
                                      <p:cBhvr>
                                        <p:cTn id="53" fill="hold"/>
                                        <p:tgtEl>
                                          <p:spTgt spid="6119"/>
                                        </p:tgtEl>
                                        <p:attrNameLst>
                                          <p:attrName>style.visibility</p:attrName>
                                        </p:attrNameLst>
                                      </p:cBhvr>
                                      <p:to>
                                        <p:strVal val="visible"/>
                                      </p:to>
                                    </p:set>
                                    <p:animEffect filter="dissolve" transition="in">
                                      <p:cBhvr>
                                        <p:cTn id="54" dur="500"/>
                                        <p:tgtEl>
                                          <p:spTgt spid="6119"/>
                                        </p:tgtEl>
                                      </p:cBhvr>
                                    </p:animEffect>
                                  </p:childTnLst>
                                </p:cTn>
                              </p:par>
                            </p:childTnLst>
                          </p:cTn>
                        </p:par>
                        <p:par>
                          <p:cTn id="55" fill="hold">
                            <p:stCondLst>
                              <p:cond delay="2500"/>
                            </p:stCondLst>
                            <p:childTnLst>
                              <p:par>
                                <p:cTn id="56" presetClass="entr" nodeType="afterEffect" presetID="9" grpId="12" fill="hold">
                                  <p:stCondLst>
                                    <p:cond delay="0"/>
                                  </p:stCondLst>
                                  <p:iterate type="el" backwards="0">
                                    <p:tmAbs val="0"/>
                                  </p:iterate>
                                  <p:childTnLst>
                                    <p:set>
                                      <p:cBhvr>
                                        <p:cTn id="57" fill="hold"/>
                                        <p:tgtEl>
                                          <p:spTgt spid="6120"/>
                                        </p:tgtEl>
                                        <p:attrNameLst>
                                          <p:attrName>style.visibility</p:attrName>
                                        </p:attrNameLst>
                                      </p:cBhvr>
                                      <p:to>
                                        <p:strVal val="visible"/>
                                      </p:to>
                                    </p:set>
                                    <p:animEffect filter="dissolve" transition="in">
                                      <p:cBhvr>
                                        <p:cTn id="58" dur="500"/>
                                        <p:tgtEl>
                                          <p:spTgt spid="6120"/>
                                        </p:tgtEl>
                                      </p:cBhvr>
                                    </p:animEffect>
                                  </p:childTnLst>
                                </p:cTn>
                              </p:par>
                            </p:childTnLst>
                          </p:cTn>
                        </p:par>
                      </p:childTnLst>
                    </p:cTn>
                  </p:par>
                  <p:par>
                    <p:cTn id="59" fill="hold">
                      <p:stCondLst>
                        <p:cond delay="indefinite"/>
                      </p:stCondLst>
                      <p:childTnLst>
                        <p:par>
                          <p:cTn id="60" fill="hold">
                            <p:stCondLst>
                              <p:cond delay="0"/>
                            </p:stCondLst>
                            <p:childTnLst>
                              <p:par>
                                <p:cTn id="61" presetClass="entr" nodeType="clickEffect" presetSubtype="8" presetID="2" grpId="13" fill="hold">
                                  <p:stCondLst>
                                    <p:cond delay="0"/>
                                  </p:stCondLst>
                                  <p:iterate type="el" backwards="0">
                                    <p:tmAbs val="0"/>
                                  </p:iterate>
                                  <p:childTnLst>
                                    <p:set>
                                      <p:cBhvr>
                                        <p:cTn id="62" fill="hold"/>
                                        <p:tgtEl>
                                          <p:spTgt spid="6103"/>
                                        </p:tgtEl>
                                        <p:attrNameLst>
                                          <p:attrName>style.visibility</p:attrName>
                                        </p:attrNameLst>
                                      </p:cBhvr>
                                      <p:to>
                                        <p:strVal val="visible"/>
                                      </p:to>
                                    </p:set>
                                    <p:anim calcmode="lin" valueType="num">
                                      <p:cBhvr>
                                        <p:cTn id="63" dur="500" fill="hold"/>
                                        <p:tgtEl>
                                          <p:spTgt spid="6103"/>
                                        </p:tgtEl>
                                        <p:attrNameLst>
                                          <p:attrName>ppt_x</p:attrName>
                                        </p:attrNameLst>
                                      </p:cBhvr>
                                      <p:tavLst>
                                        <p:tav tm="0">
                                          <p:val>
                                            <p:strVal val="0-#ppt_w/2"/>
                                          </p:val>
                                        </p:tav>
                                        <p:tav tm="100000">
                                          <p:val>
                                            <p:strVal val="#ppt_x"/>
                                          </p:val>
                                        </p:tav>
                                      </p:tavLst>
                                    </p:anim>
                                    <p:anim calcmode="lin" valueType="num">
                                      <p:cBhvr>
                                        <p:cTn id="64" dur="500" fill="hold"/>
                                        <p:tgtEl>
                                          <p:spTgt spid="6103"/>
                                        </p:tgtEl>
                                        <p:attrNameLst>
                                          <p:attrName>ppt_y</p:attrName>
                                        </p:attrNameLst>
                                      </p:cBhvr>
                                      <p:tavLst>
                                        <p:tav tm="0">
                                          <p:val>
                                            <p:strVal val="#ppt_y"/>
                                          </p:val>
                                        </p:tav>
                                        <p:tav tm="100000">
                                          <p:val>
                                            <p:strVal val="#ppt_y"/>
                                          </p:val>
                                        </p:tav>
                                      </p:tavLst>
                                    </p:anim>
                                  </p:childTnLst>
                                </p:cTn>
                              </p:par>
                            </p:childTnLst>
                          </p:cTn>
                        </p:par>
                        <p:par>
                          <p:cTn id="65" fill="hold">
                            <p:stCondLst>
                              <p:cond delay="500"/>
                            </p:stCondLst>
                            <p:childTnLst>
                              <p:par>
                                <p:cTn id="66" presetClass="entr" nodeType="afterEffect" presetSubtype="8" presetID="2" grpId="14" fill="hold">
                                  <p:stCondLst>
                                    <p:cond delay="0"/>
                                  </p:stCondLst>
                                  <p:iterate type="el" backwards="0">
                                    <p:tmAbs val="0"/>
                                  </p:iterate>
                                  <p:childTnLst>
                                    <p:set>
                                      <p:cBhvr>
                                        <p:cTn id="67" fill="hold"/>
                                        <p:tgtEl>
                                          <p:spTgt spid="6108"/>
                                        </p:tgtEl>
                                        <p:attrNameLst>
                                          <p:attrName>style.visibility</p:attrName>
                                        </p:attrNameLst>
                                      </p:cBhvr>
                                      <p:to>
                                        <p:strVal val="visible"/>
                                      </p:to>
                                    </p:set>
                                    <p:anim calcmode="lin" valueType="num">
                                      <p:cBhvr>
                                        <p:cTn id="68" dur="500" fill="hold"/>
                                        <p:tgtEl>
                                          <p:spTgt spid="6108"/>
                                        </p:tgtEl>
                                        <p:attrNameLst>
                                          <p:attrName>ppt_x</p:attrName>
                                        </p:attrNameLst>
                                      </p:cBhvr>
                                      <p:tavLst>
                                        <p:tav tm="0">
                                          <p:val>
                                            <p:strVal val="0-#ppt_w/2"/>
                                          </p:val>
                                        </p:tav>
                                        <p:tav tm="100000">
                                          <p:val>
                                            <p:strVal val="#ppt_x"/>
                                          </p:val>
                                        </p:tav>
                                      </p:tavLst>
                                    </p:anim>
                                    <p:anim calcmode="lin" valueType="num">
                                      <p:cBhvr>
                                        <p:cTn id="69" dur="500" fill="hold"/>
                                        <p:tgtEl>
                                          <p:spTgt spid="6108"/>
                                        </p:tgtEl>
                                        <p:attrNameLst>
                                          <p:attrName>ppt_y</p:attrName>
                                        </p:attrNameLst>
                                      </p:cBhvr>
                                      <p:tavLst>
                                        <p:tav tm="0">
                                          <p:val>
                                            <p:strVal val="#ppt_y"/>
                                          </p:val>
                                        </p:tav>
                                        <p:tav tm="100000">
                                          <p:val>
                                            <p:strVal val="#ppt_y"/>
                                          </p:val>
                                        </p:tav>
                                      </p:tavLst>
                                    </p:anim>
                                  </p:childTnLst>
                                </p:cTn>
                              </p:par>
                            </p:childTnLst>
                          </p:cTn>
                        </p:par>
                        <p:par>
                          <p:cTn id="70" fill="hold">
                            <p:stCondLst>
                              <p:cond delay="1000"/>
                            </p:stCondLst>
                            <p:childTnLst>
                              <p:par>
                                <p:cTn id="71" presetClass="entr" nodeType="afterEffect" presetSubtype="8" presetID="2" grpId="15" fill="hold">
                                  <p:stCondLst>
                                    <p:cond delay="0"/>
                                  </p:stCondLst>
                                  <p:iterate type="el" backwards="0">
                                    <p:tmAbs val="0"/>
                                  </p:iterate>
                                  <p:childTnLst>
                                    <p:set>
                                      <p:cBhvr>
                                        <p:cTn id="72" fill="hold"/>
                                        <p:tgtEl>
                                          <p:spTgt spid="6121"/>
                                        </p:tgtEl>
                                        <p:attrNameLst>
                                          <p:attrName>style.visibility</p:attrName>
                                        </p:attrNameLst>
                                      </p:cBhvr>
                                      <p:to>
                                        <p:strVal val="visible"/>
                                      </p:to>
                                    </p:set>
                                    <p:anim calcmode="lin" valueType="num">
                                      <p:cBhvr>
                                        <p:cTn id="73" dur="500" fill="hold"/>
                                        <p:tgtEl>
                                          <p:spTgt spid="6121"/>
                                        </p:tgtEl>
                                        <p:attrNameLst>
                                          <p:attrName>ppt_x</p:attrName>
                                        </p:attrNameLst>
                                      </p:cBhvr>
                                      <p:tavLst>
                                        <p:tav tm="0">
                                          <p:val>
                                            <p:strVal val="0-#ppt_w/2"/>
                                          </p:val>
                                        </p:tav>
                                        <p:tav tm="100000">
                                          <p:val>
                                            <p:strVal val="#ppt_x"/>
                                          </p:val>
                                        </p:tav>
                                      </p:tavLst>
                                    </p:anim>
                                    <p:anim calcmode="lin" valueType="num">
                                      <p:cBhvr>
                                        <p:cTn id="74" dur="500" fill="hold"/>
                                        <p:tgtEl>
                                          <p:spTgt spid="6121"/>
                                        </p:tgtEl>
                                        <p:attrNameLst>
                                          <p:attrName>ppt_y</p:attrName>
                                        </p:attrNameLst>
                                      </p:cBhvr>
                                      <p:tavLst>
                                        <p:tav tm="0">
                                          <p:val>
                                            <p:strVal val="#ppt_y"/>
                                          </p:val>
                                        </p:tav>
                                        <p:tav tm="100000">
                                          <p:val>
                                            <p:strVal val="#ppt_y"/>
                                          </p:val>
                                        </p:tav>
                                      </p:tavLst>
                                    </p:anim>
                                  </p:childTnLst>
                                </p:cTn>
                              </p:par>
                            </p:childTnLst>
                          </p:cTn>
                        </p:par>
                        <p:par>
                          <p:cTn id="75" fill="hold">
                            <p:stCondLst>
                              <p:cond delay="1500"/>
                            </p:stCondLst>
                            <p:childTnLst>
                              <p:par>
                                <p:cTn id="76" presetClass="entr" nodeType="afterEffect" presetSubtype="8" presetID="2" grpId="16" fill="hold">
                                  <p:stCondLst>
                                    <p:cond delay="0"/>
                                  </p:stCondLst>
                                  <p:iterate type="el" backwards="0">
                                    <p:tmAbs val="0"/>
                                  </p:iterate>
                                  <p:childTnLst>
                                    <p:set>
                                      <p:cBhvr>
                                        <p:cTn id="77" fill="hold"/>
                                        <p:tgtEl>
                                          <p:spTgt spid="6122"/>
                                        </p:tgtEl>
                                        <p:attrNameLst>
                                          <p:attrName>style.visibility</p:attrName>
                                        </p:attrNameLst>
                                      </p:cBhvr>
                                      <p:to>
                                        <p:strVal val="visible"/>
                                      </p:to>
                                    </p:set>
                                    <p:anim calcmode="lin" valueType="num">
                                      <p:cBhvr>
                                        <p:cTn id="78" dur="500" fill="hold"/>
                                        <p:tgtEl>
                                          <p:spTgt spid="6122"/>
                                        </p:tgtEl>
                                        <p:attrNameLst>
                                          <p:attrName>ppt_x</p:attrName>
                                        </p:attrNameLst>
                                      </p:cBhvr>
                                      <p:tavLst>
                                        <p:tav tm="0">
                                          <p:val>
                                            <p:strVal val="0-#ppt_w/2"/>
                                          </p:val>
                                        </p:tav>
                                        <p:tav tm="100000">
                                          <p:val>
                                            <p:strVal val="#ppt_x"/>
                                          </p:val>
                                        </p:tav>
                                      </p:tavLst>
                                    </p:anim>
                                    <p:anim calcmode="lin" valueType="num">
                                      <p:cBhvr>
                                        <p:cTn id="79" dur="500" fill="hold"/>
                                        <p:tgtEl>
                                          <p:spTgt spid="6122"/>
                                        </p:tgtEl>
                                        <p:attrNameLst>
                                          <p:attrName>ppt_y</p:attrName>
                                        </p:attrNameLst>
                                      </p:cBhvr>
                                      <p:tavLst>
                                        <p:tav tm="0">
                                          <p:val>
                                            <p:strVal val="#ppt_y"/>
                                          </p:val>
                                        </p:tav>
                                        <p:tav tm="100000">
                                          <p:val>
                                            <p:strVal val="#ppt_y"/>
                                          </p:val>
                                        </p:tav>
                                      </p:tavLst>
                                    </p:anim>
                                  </p:childTnLst>
                                </p:cTn>
                              </p:par>
                            </p:childTnLst>
                          </p:cTn>
                        </p:par>
                        <p:par>
                          <p:cTn id="80" fill="hold">
                            <p:stCondLst>
                              <p:cond delay="2000"/>
                            </p:stCondLst>
                            <p:childTnLst>
                              <p:par>
                                <p:cTn id="81" presetClass="entr" nodeType="afterEffect" presetSubtype="8" presetID="2" grpId="17" fill="hold">
                                  <p:stCondLst>
                                    <p:cond delay="0"/>
                                  </p:stCondLst>
                                  <p:iterate type="el" backwards="0">
                                    <p:tmAbs val="0"/>
                                  </p:iterate>
                                  <p:childTnLst>
                                    <p:set>
                                      <p:cBhvr>
                                        <p:cTn id="82" fill="hold"/>
                                        <p:tgtEl>
                                          <p:spTgt spid="6123"/>
                                        </p:tgtEl>
                                        <p:attrNameLst>
                                          <p:attrName>style.visibility</p:attrName>
                                        </p:attrNameLst>
                                      </p:cBhvr>
                                      <p:to>
                                        <p:strVal val="visible"/>
                                      </p:to>
                                    </p:set>
                                    <p:anim calcmode="lin" valueType="num">
                                      <p:cBhvr>
                                        <p:cTn id="83" dur="500" fill="hold"/>
                                        <p:tgtEl>
                                          <p:spTgt spid="6123"/>
                                        </p:tgtEl>
                                        <p:attrNameLst>
                                          <p:attrName>ppt_x</p:attrName>
                                        </p:attrNameLst>
                                      </p:cBhvr>
                                      <p:tavLst>
                                        <p:tav tm="0">
                                          <p:val>
                                            <p:strVal val="0-#ppt_w/2"/>
                                          </p:val>
                                        </p:tav>
                                        <p:tav tm="100000">
                                          <p:val>
                                            <p:strVal val="#ppt_x"/>
                                          </p:val>
                                        </p:tav>
                                      </p:tavLst>
                                    </p:anim>
                                    <p:anim calcmode="lin" valueType="num">
                                      <p:cBhvr>
                                        <p:cTn id="84" dur="500" fill="hold"/>
                                        <p:tgtEl>
                                          <p:spTgt spid="6123"/>
                                        </p:tgtEl>
                                        <p:attrNameLst>
                                          <p:attrName>ppt_y</p:attrName>
                                        </p:attrNameLst>
                                      </p:cBhvr>
                                      <p:tavLst>
                                        <p:tav tm="0">
                                          <p:val>
                                            <p:strVal val="#ppt_y"/>
                                          </p:val>
                                        </p:tav>
                                        <p:tav tm="100000">
                                          <p:val>
                                            <p:strVal val="#ppt_y"/>
                                          </p:val>
                                        </p:tav>
                                      </p:tavLst>
                                    </p:anim>
                                  </p:childTnLst>
                                </p:cTn>
                              </p:par>
                            </p:childTnLst>
                          </p:cTn>
                        </p:par>
                        <p:par>
                          <p:cTn id="85" fill="hold">
                            <p:stCondLst>
                              <p:cond delay="2500"/>
                            </p:stCondLst>
                            <p:childTnLst>
                              <p:par>
                                <p:cTn id="86" presetClass="entr" nodeType="afterEffect" presetSubtype="8" presetID="2" grpId="18" fill="hold">
                                  <p:stCondLst>
                                    <p:cond delay="0"/>
                                  </p:stCondLst>
                                  <p:iterate type="el" backwards="0">
                                    <p:tmAbs val="0"/>
                                  </p:iterate>
                                  <p:childTnLst>
                                    <p:set>
                                      <p:cBhvr>
                                        <p:cTn id="87" fill="hold"/>
                                        <p:tgtEl>
                                          <p:spTgt spid="6124"/>
                                        </p:tgtEl>
                                        <p:attrNameLst>
                                          <p:attrName>style.visibility</p:attrName>
                                        </p:attrNameLst>
                                      </p:cBhvr>
                                      <p:to>
                                        <p:strVal val="visible"/>
                                      </p:to>
                                    </p:set>
                                    <p:anim calcmode="lin" valueType="num">
                                      <p:cBhvr>
                                        <p:cTn id="88" dur="500" fill="hold"/>
                                        <p:tgtEl>
                                          <p:spTgt spid="6124"/>
                                        </p:tgtEl>
                                        <p:attrNameLst>
                                          <p:attrName>ppt_x</p:attrName>
                                        </p:attrNameLst>
                                      </p:cBhvr>
                                      <p:tavLst>
                                        <p:tav tm="0">
                                          <p:val>
                                            <p:strVal val="0-#ppt_w/2"/>
                                          </p:val>
                                        </p:tav>
                                        <p:tav tm="100000">
                                          <p:val>
                                            <p:strVal val="#ppt_x"/>
                                          </p:val>
                                        </p:tav>
                                      </p:tavLst>
                                    </p:anim>
                                    <p:anim calcmode="lin" valueType="num">
                                      <p:cBhvr>
                                        <p:cTn id="89" dur="500" fill="hold"/>
                                        <p:tgtEl>
                                          <p:spTgt spid="6124"/>
                                        </p:tgtEl>
                                        <p:attrNameLst>
                                          <p:attrName>ppt_y</p:attrName>
                                        </p:attrNameLst>
                                      </p:cBhvr>
                                      <p:tavLst>
                                        <p:tav tm="0">
                                          <p:val>
                                            <p:strVal val="#ppt_y"/>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Class="entr" nodeType="clickEffect" presetID="9" grpId="19" fill="hold">
                                  <p:stCondLst>
                                    <p:cond delay="0"/>
                                  </p:stCondLst>
                                  <p:iterate type="el" backwards="0">
                                    <p:tmAbs val="0"/>
                                  </p:iterate>
                                  <p:childTnLst>
                                    <p:set>
                                      <p:cBhvr>
                                        <p:cTn id="93" fill="hold"/>
                                        <p:tgtEl>
                                          <p:spTgt spid="6105"/>
                                        </p:tgtEl>
                                        <p:attrNameLst>
                                          <p:attrName>style.visibility</p:attrName>
                                        </p:attrNameLst>
                                      </p:cBhvr>
                                      <p:to>
                                        <p:strVal val="visible"/>
                                      </p:to>
                                    </p:set>
                                    <p:animEffect filter="dissolve" transition="in">
                                      <p:cBhvr>
                                        <p:cTn id="94" dur="500"/>
                                        <p:tgtEl>
                                          <p:spTgt spid="6105"/>
                                        </p:tgtEl>
                                      </p:cBhvr>
                                    </p:animEffect>
                                  </p:childTnLst>
                                </p:cTn>
                              </p:par>
                            </p:childTnLst>
                          </p:cTn>
                        </p:par>
                        <p:par>
                          <p:cTn id="95" fill="hold">
                            <p:stCondLst>
                              <p:cond delay="500"/>
                            </p:stCondLst>
                            <p:childTnLst>
                              <p:par>
                                <p:cTn id="96" presetClass="entr" nodeType="afterEffect" presetID="9" grpId="20" fill="hold">
                                  <p:stCondLst>
                                    <p:cond delay="0"/>
                                  </p:stCondLst>
                                  <p:iterate type="el" backwards="0">
                                    <p:tmAbs val="0"/>
                                  </p:iterate>
                                  <p:childTnLst>
                                    <p:set>
                                      <p:cBhvr>
                                        <p:cTn id="97" fill="hold"/>
                                        <p:tgtEl>
                                          <p:spTgt spid="6106"/>
                                        </p:tgtEl>
                                        <p:attrNameLst>
                                          <p:attrName>style.visibility</p:attrName>
                                        </p:attrNameLst>
                                      </p:cBhvr>
                                      <p:to>
                                        <p:strVal val="visible"/>
                                      </p:to>
                                    </p:set>
                                    <p:animEffect filter="dissolve" transition="in">
                                      <p:cBhvr>
                                        <p:cTn id="98" dur="500"/>
                                        <p:tgtEl>
                                          <p:spTgt spid="6106"/>
                                        </p:tgtEl>
                                      </p:cBhvr>
                                    </p:animEffect>
                                  </p:childTnLst>
                                </p:cTn>
                              </p:par>
                            </p:childTnLst>
                          </p:cTn>
                        </p:par>
                        <p:par>
                          <p:cTn id="99" fill="hold">
                            <p:stCondLst>
                              <p:cond delay="1000"/>
                            </p:stCondLst>
                            <p:childTnLst>
                              <p:par>
                                <p:cTn id="100" presetClass="entr" nodeType="afterEffect" presetID="9" grpId="21" fill="hold">
                                  <p:stCondLst>
                                    <p:cond delay="0"/>
                                  </p:stCondLst>
                                  <p:iterate type="el" backwards="0">
                                    <p:tmAbs val="0"/>
                                  </p:iterate>
                                  <p:childTnLst>
                                    <p:set>
                                      <p:cBhvr>
                                        <p:cTn id="101" fill="hold"/>
                                        <p:tgtEl>
                                          <p:spTgt spid="6125"/>
                                        </p:tgtEl>
                                        <p:attrNameLst>
                                          <p:attrName>style.visibility</p:attrName>
                                        </p:attrNameLst>
                                      </p:cBhvr>
                                      <p:to>
                                        <p:strVal val="visible"/>
                                      </p:to>
                                    </p:set>
                                    <p:animEffect filter="dissolve" transition="in">
                                      <p:cBhvr>
                                        <p:cTn id="102" dur="500"/>
                                        <p:tgtEl>
                                          <p:spTgt spid="6125"/>
                                        </p:tgtEl>
                                      </p:cBhvr>
                                    </p:animEffect>
                                  </p:childTnLst>
                                </p:cTn>
                              </p:par>
                            </p:childTnLst>
                          </p:cTn>
                        </p:par>
                        <p:par>
                          <p:cTn id="103" fill="hold">
                            <p:stCondLst>
                              <p:cond delay="1500"/>
                            </p:stCondLst>
                            <p:childTnLst>
                              <p:par>
                                <p:cTn id="104" presetClass="entr" nodeType="afterEffect" presetID="9" grpId="22" fill="hold">
                                  <p:stCondLst>
                                    <p:cond delay="0"/>
                                  </p:stCondLst>
                                  <p:iterate type="el" backwards="0">
                                    <p:tmAbs val="0"/>
                                  </p:iterate>
                                  <p:childTnLst>
                                    <p:set>
                                      <p:cBhvr>
                                        <p:cTn id="105" fill="hold"/>
                                        <p:tgtEl>
                                          <p:spTgt spid="6126"/>
                                        </p:tgtEl>
                                        <p:attrNameLst>
                                          <p:attrName>style.visibility</p:attrName>
                                        </p:attrNameLst>
                                      </p:cBhvr>
                                      <p:to>
                                        <p:strVal val="visible"/>
                                      </p:to>
                                    </p:set>
                                    <p:animEffect filter="dissolve" transition="in">
                                      <p:cBhvr>
                                        <p:cTn id="106" dur="500"/>
                                        <p:tgtEl>
                                          <p:spTgt spid="6126"/>
                                        </p:tgtEl>
                                      </p:cBhvr>
                                    </p:animEffect>
                                  </p:childTnLst>
                                </p:cTn>
                              </p:par>
                            </p:childTnLst>
                          </p:cTn>
                        </p:par>
                        <p:par>
                          <p:cTn id="107" fill="hold">
                            <p:stCondLst>
                              <p:cond delay="2000"/>
                            </p:stCondLst>
                            <p:childTnLst>
                              <p:par>
                                <p:cTn id="108" presetClass="entr" nodeType="afterEffect" presetID="9" grpId="23" fill="hold">
                                  <p:stCondLst>
                                    <p:cond delay="0"/>
                                  </p:stCondLst>
                                  <p:iterate type="el" backwards="0">
                                    <p:tmAbs val="0"/>
                                  </p:iterate>
                                  <p:childTnLst>
                                    <p:set>
                                      <p:cBhvr>
                                        <p:cTn id="109" fill="hold"/>
                                        <p:tgtEl>
                                          <p:spTgt spid="6127"/>
                                        </p:tgtEl>
                                        <p:attrNameLst>
                                          <p:attrName>style.visibility</p:attrName>
                                        </p:attrNameLst>
                                      </p:cBhvr>
                                      <p:to>
                                        <p:strVal val="visible"/>
                                      </p:to>
                                    </p:set>
                                    <p:animEffect filter="dissolve" transition="in">
                                      <p:cBhvr>
                                        <p:cTn id="110" dur="500"/>
                                        <p:tgtEl>
                                          <p:spTgt spid="6127"/>
                                        </p:tgtEl>
                                      </p:cBhvr>
                                    </p:animEffect>
                                  </p:childTnLst>
                                </p:cTn>
                              </p:par>
                            </p:childTnLst>
                          </p:cTn>
                        </p:par>
                        <p:par>
                          <p:cTn id="111" fill="hold">
                            <p:stCondLst>
                              <p:cond delay="2500"/>
                            </p:stCondLst>
                            <p:childTnLst>
                              <p:par>
                                <p:cTn id="112" presetClass="entr" nodeType="afterEffect" presetID="9" grpId="24" fill="hold">
                                  <p:stCondLst>
                                    <p:cond delay="0"/>
                                  </p:stCondLst>
                                  <p:iterate type="el" backwards="0">
                                    <p:tmAbs val="0"/>
                                  </p:iterate>
                                  <p:childTnLst>
                                    <p:set>
                                      <p:cBhvr>
                                        <p:cTn id="113" fill="hold"/>
                                        <p:tgtEl>
                                          <p:spTgt spid="6128"/>
                                        </p:tgtEl>
                                        <p:attrNameLst>
                                          <p:attrName>style.visibility</p:attrName>
                                        </p:attrNameLst>
                                      </p:cBhvr>
                                      <p:to>
                                        <p:strVal val="visible"/>
                                      </p:to>
                                    </p:set>
                                    <p:animEffect filter="dissolve" transition="in">
                                      <p:cBhvr>
                                        <p:cTn id="114" dur="500"/>
                                        <p:tgtEl>
                                          <p:spTgt spid="6128"/>
                                        </p:tgtEl>
                                      </p:cBhvr>
                                    </p:animEffect>
                                  </p:childTnLst>
                                </p:cTn>
                              </p:par>
                            </p:childTnLst>
                          </p:cTn>
                        </p:par>
                      </p:childTnLst>
                    </p:cTn>
                  </p:par>
                  <p:par>
                    <p:cTn id="115" fill="hold">
                      <p:stCondLst>
                        <p:cond delay="indefinite"/>
                      </p:stCondLst>
                      <p:childTnLst>
                        <p:par>
                          <p:cTn id="116" fill="hold">
                            <p:stCondLst>
                              <p:cond delay="0"/>
                            </p:stCondLst>
                            <p:childTnLst>
                              <p:par>
                                <p:cTn id="117" presetClass="entr" nodeType="clickEffect" presetSubtype="16" presetID="23" grpId="25" fill="hold">
                                  <p:stCondLst>
                                    <p:cond delay="0"/>
                                  </p:stCondLst>
                                  <p:iterate type="el" backwards="0">
                                    <p:tmAbs val="0"/>
                                  </p:iterate>
                                  <p:childTnLst>
                                    <p:set>
                                      <p:cBhvr>
                                        <p:cTn id="118" fill="hold"/>
                                        <p:tgtEl>
                                          <p:spTgt spid="6086"/>
                                        </p:tgtEl>
                                        <p:attrNameLst>
                                          <p:attrName>style.visibility</p:attrName>
                                        </p:attrNameLst>
                                      </p:cBhvr>
                                      <p:to>
                                        <p:strVal val="visible"/>
                                      </p:to>
                                    </p:set>
                                    <p:anim calcmode="lin" valueType="num">
                                      <p:cBhvr>
                                        <p:cTn id="119" dur="500" fill="hold"/>
                                        <p:tgtEl>
                                          <p:spTgt spid="6086"/>
                                        </p:tgtEl>
                                        <p:attrNameLst>
                                          <p:attrName>ppt_w</p:attrName>
                                        </p:attrNameLst>
                                      </p:cBhvr>
                                      <p:tavLst>
                                        <p:tav tm="0">
                                          <p:val>
                                            <p:fltVal val="0"/>
                                          </p:val>
                                        </p:tav>
                                        <p:tav tm="100000">
                                          <p:val>
                                            <p:strVal val="#ppt_w"/>
                                          </p:val>
                                        </p:tav>
                                      </p:tavLst>
                                    </p:anim>
                                    <p:anim calcmode="lin" valueType="num">
                                      <p:cBhvr>
                                        <p:cTn id="120" dur="500" fill="hold"/>
                                        <p:tgtEl>
                                          <p:spTgt spid="6086"/>
                                        </p:tgtEl>
                                        <p:attrNameLst>
                                          <p:attrName>ppt_h</p:attrName>
                                        </p:attrNameLst>
                                      </p:cBhvr>
                                      <p:tavLst>
                                        <p:tav tm="0">
                                          <p:val>
                                            <p:fltVal val="0"/>
                                          </p:val>
                                        </p:tav>
                                        <p:tav tm="100000">
                                          <p:val>
                                            <p:strVal val="#ppt_h"/>
                                          </p:val>
                                        </p:tav>
                                      </p:tavLst>
                                    </p:anim>
                                  </p:childTnLst>
                                </p:cTn>
                              </p:par>
                            </p:childTnLst>
                          </p:cTn>
                        </p:par>
                        <p:par>
                          <p:cTn id="121" fill="hold">
                            <p:stCondLst>
                              <p:cond delay="500"/>
                            </p:stCondLst>
                            <p:childTnLst>
                              <p:par>
                                <p:cTn id="122" presetClass="entr" nodeType="afterEffect" presetSubtype="16" presetID="23" grpId="26" fill="hold">
                                  <p:stCondLst>
                                    <p:cond delay="0"/>
                                  </p:stCondLst>
                                  <p:iterate type="el" backwards="0">
                                    <p:tmAbs val="0"/>
                                  </p:iterate>
                                  <p:childTnLst>
                                    <p:set>
                                      <p:cBhvr>
                                        <p:cTn id="123" fill="hold"/>
                                        <p:tgtEl>
                                          <p:spTgt spid="6111"/>
                                        </p:tgtEl>
                                        <p:attrNameLst>
                                          <p:attrName>style.visibility</p:attrName>
                                        </p:attrNameLst>
                                      </p:cBhvr>
                                      <p:to>
                                        <p:strVal val="visible"/>
                                      </p:to>
                                    </p:set>
                                    <p:anim calcmode="lin" valueType="num">
                                      <p:cBhvr>
                                        <p:cTn id="124" dur="500" fill="hold"/>
                                        <p:tgtEl>
                                          <p:spTgt spid="6111"/>
                                        </p:tgtEl>
                                        <p:attrNameLst>
                                          <p:attrName>ppt_w</p:attrName>
                                        </p:attrNameLst>
                                      </p:cBhvr>
                                      <p:tavLst>
                                        <p:tav tm="0">
                                          <p:val>
                                            <p:fltVal val="0"/>
                                          </p:val>
                                        </p:tav>
                                        <p:tav tm="100000">
                                          <p:val>
                                            <p:strVal val="#ppt_w"/>
                                          </p:val>
                                        </p:tav>
                                      </p:tavLst>
                                    </p:anim>
                                    <p:anim calcmode="lin" valueType="num">
                                      <p:cBhvr>
                                        <p:cTn id="125" dur="500" fill="hold"/>
                                        <p:tgtEl>
                                          <p:spTgt spid="6111"/>
                                        </p:tgtEl>
                                        <p:attrNameLst>
                                          <p:attrName>ppt_h</p:attrName>
                                        </p:attrNameLst>
                                      </p:cBhvr>
                                      <p:tavLst>
                                        <p:tav tm="0">
                                          <p:val>
                                            <p:fltVal val="0"/>
                                          </p:val>
                                        </p:tav>
                                        <p:tav tm="100000">
                                          <p:val>
                                            <p:strVal val="#ppt_h"/>
                                          </p:val>
                                        </p:tav>
                                      </p:tavLst>
                                    </p:anim>
                                  </p:childTnLst>
                                </p:cTn>
                              </p:par>
                            </p:childTnLst>
                          </p:cTn>
                        </p:par>
                        <p:par>
                          <p:cTn id="126" fill="hold">
                            <p:stCondLst>
                              <p:cond delay="1000"/>
                            </p:stCondLst>
                            <p:childTnLst>
                              <p:par>
                                <p:cTn id="127" presetClass="entr" nodeType="afterEffect" presetSubtype="16" presetID="23" grpId="27" fill="hold">
                                  <p:stCondLst>
                                    <p:cond delay="0"/>
                                  </p:stCondLst>
                                  <p:iterate type="el" backwards="0">
                                    <p:tmAbs val="0"/>
                                  </p:iterate>
                                  <p:childTnLst>
                                    <p:set>
                                      <p:cBhvr>
                                        <p:cTn id="128" fill="hold"/>
                                        <p:tgtEl>
                                          <p:spTgt spid="6112"/>
                                        </p:tgtEl>
                                        <p:attrNameLst>
                                          <p:attrName>style.visibility</p:attrName>
                                        </p:attrNameLst>
                                      </p:cBhvr>
                                      <p:to>
                                        <p:strVal val="visible"/>
                                      </p:to>
                                    </p:set>
                                    <p:anim calcmode="lin" valueType="num">
                                      <p:cBhvr>
                                        <p:cTn id="129" dur="500" fill="hold"/>
                                        <p:tgtEl>
                                          <p:spTgt spid="6112"/>
                                        </p:tgtEl>
                                        <p:attrNameLst>
                                          <p:attrName>ppt_w</p:attrName>
                                        </p:attrNameLst>
                                      </p:cBhvr>
                                      <p:tavLst>
                                        <p:tav tm="0">
                                          <p:val>
                                            <p:fltVal val="0"/>
                                          </p:val>
                                        </p:tav>
                                        <p:tav tm="100000">
                                          <p:val>
                                            <p:strVal val="#ppt_w"/>
                                          </p:val>
                                        </p:tav>
                                      </p:tavLst>
                                    </p:anim>
                                    <p:anim calcmode="lin" valueType="num">
                                      <p:cBhvr>
                                        <p:cTn id="130" dur="500" fill="hold"/>
                                        <p:tgtEl>
                                          <p:spTgt spid="6112"/>
                                        </p:tgtEl>
                                        <p:attrNameLst>
                                          <p:attrName>ppt_h</p:attrName>
                                        </p:attrNameLst>
                                      </p:cBhvr>
                                      <p:tavLst>
                                        <p:tav tm="0">
                                          <p:val>
                                            <p:fltVal val="0"/>
                                          </p:val>
                                        </p:tav>
                                        <p:tav tm="100000">
                                          <p:val>
                                            <p:strVal val="#ppt_h"/>
                                          </p:val>
                                        </p:tav>
                                      </p:tavLst>
                                    </p:anim>
                                  </p:childTnLst>
                                </p:cTn>
                              </p:par>
                            </p:childTnLst>
                          </p:cTn>
                        </p:par>
                        <p:par>
                          <p:cTn id="131" fill="hold">
                            <p:stCondLst>
                              <p:cond delay="1500"/>
                            </p:stCondLst>
                            <p:childTnLst>
                              <p:par>
                                <p:cTn id="132" presetClass="entr" nodeType="afterEffect" presetSubtype="16" presetID="23" grpId="28" fill="hold">
                                  <p:stCondLst>
                                    <p:cond delay="0"/>
                                  </p:stCondLst>
                                  <p:iterate type="el" backwards="0">
                                    <p:tmAbs val="0"/>
                                  </p:iterate>
                                  <p:childTnLst>
                                    <p:set>
                                      <p:cBhvr>
                                        <p:cTn id="133" fill="hold"/>
                                        <p:tgtEl>
                                          <p:spTgt spid="6129"/>
                                        </p:tgtEl>
                                        <p:attrNameLst>
                                          <p:attrName>style.visibility</p:attrName>
                                        </p:attrNameLst>
                                      </p:cBhvr>
                                      <p:to>
                                        <p:strVal val="visible"/>
                                      </p:to>
                                    </p:set>
                                    <p:anim calcmode="lin" valueType="num">
                                      <p:cBhvr>
                                        <p:cTn id="134" dur="500" fill="hold"/>
                                        <p:tgtEl>
                                          <p:spTgt spid="6129"/>
                                        </p:tgtEl>
                                        <p:attrNameLst>
                                          <p:attrName>ppt_w</p:attrName>
                                        </p:attrNameLst>
                                      </p:cBhvr>
                                      <p:tavLst>
                                        <p:tav tm="0">
                                          <p:val>
                                            <p:fltVal val="0"/>
                                          </p:val>
                                        </p:tav>
                                        <p:tav tm="100000">
                                          <p:val>
                                            <p:strVal val="#ppt_w"/>
                                          </p:val>
                                        </p:tav>
                                      </p:tavLst>
                                    </p:anim>
                                    <p:anim calcmode="lin" valueType="num">
                                      <p:cBhvr>
                                        <p:cTn id="135" dur="500" fill="hold"/>
                                        <p:tgtEl>
                                          <p:spTgt spid="6129"/>
                                        </p:tgtEl>
                                        <p:attrNameLst>
                                          <p:attrName>ppt_h</p:attrName>
                                        </p:attrNameLst>
                                      </p:cBhvr>
                                      <p:tavLst>
                                        <p:tav tm="0">
                                          <p:val>
                                            <p:fltVal val="0"/>
                                          </p:val>
                                        </p:tav>
                                        <p:tav tm="100000">
                                          <p:val>
                                            <p:strVal val="#ppt_h"/>
                                          </p:val>
                                        </p:tav>
                                      </p:tavLst>
                                    </p:anim>
                                  </p:childTnLst>
                                </p:cTn>
                              </p:par>
                            </p:childTnLst>
                          </p:cTn>
                        </p:par>
                        <p:par>
                          <p:cTn id="136" fill="hold">
                            <p:stCondLst>
                              <p:cond delay="2000"/>
                            </p:stCondLst>
                            <p:childTnLst>
                              <p:par>
                                <p:cTn id="137" presetClass="entr" nodeType="afterEffect" presetSubtype="16" presetID="23" grpId="29" fill="hold">
                                  <p:stCondLst>
                                    <p:cond delay="0"/>
                                  </p:stCondLst>
                                  <p:iterate type="el" backwards="0">
                                    <p:tmAbs val="0"/>
                                  </p:iterate>
                                  <p:childTnLst>
                                    <p:set>
                                      <p:cBhvr>
                                        <p:cTn id="138" fill="hold"/>
                                        <p:tgtEl>
                                          <p:spTgt spid="6130"/>
                                        </p:tgtEl>
                                        <p:attrNameLst>
                                          <p:attrName>style.visibility</p:attrName>
                                        </p:attrNameLst>
                                      </p:cBhvr>
                                      <p:to>
                                        <p:strVal val="visible"/>
                                      </p:to>
                                    </p:set>
                                    <p:anim calcmode="lin" valueType="num">
                                      <p:cBhvr>
                                        <p:cTn id="139" dur="500" fill="hold"/>
                                        <p:tgtEl>
                                          <p:spTgt spid="6130"/>
                                        </p:tgtEl>
                                        <p:attrNameLst>
                                          <p:attrName>ppt_w</p:attrName>
                                        </p:attrNameLst>
                                      </p:cBhvr>
                                      <p:tavLst>
                                        <p:tav tm="0">
                                          <p:val>
                                            <p:fltVal val="0"/>
                                          </p:val>
                                        </p:tav>
                                        <p:tav tm="100000">
                                          <p:val>
                                            <p:strVal val="#ppt_w"/>
                                          </p:val>
                                        </p:tav>
                                      </p:tavLst>
                                    </p:anim>
                                    <p:anim calcmode="lin" valueType="num">
                                      <p:cBhvr>
                                        <p:cTn id="140" dur="500" fill="hold"/>
                                        <p:tgtEl>
                                          <p:spTgt spid="6130"/>
                                        </p:tgtEl>
                                        <p:attrNameLst>
                                          <p:attrName>ppt_h</p:attrName>
                                        </p:attrNameLst>
                                      </p:cBhvr>
                                      <p:tavLst>
                                        <p:tav tm="0">
                                          <p:val>
                                            <p:fltVal val="0"/>
                                          </p:val>
                                        </p:tav>
                                        <p:tav tm="100000">
                                          <p:val>
                                            <p:strVal val="#ppt_h"/>
                                          </p:val>
                                        </p:tav>
                                      </p:tavLst>
                                    </p:anim>
                                  </p:childTnLst>
                                </p:cTn>
                              </p:par>
                            </p:childTnLst>
                          </p:cTn>
                        </p:par>
                        <p:par>
                          <p:cTn id="141" fill="hold">
                            <p:stCondLst>
                              <p:cond delay="2500"/>
                            </p:stCondLst>
                            <p:childTnLst>
                              <p:par>
                                <p:cTn id="142" presetClass="entr" nodeType="afterEffect" presetSubtype="16" presetID="23" grpId="30" fill="hold">
                                  <p:stCondLst>
                                    <p:cond delay="0"/>
                                  </p:stCondLst>
                                  <p:iterate type="el" backwards="0">
                                    <p:tmAbs val="0"/>
                                  </p:iterate>
                                  <p:childTnLst>
                                    <p:set>
                                      <p:cBhvr>
                                        <p:cTn id="143" fill="hold"/>
                                        <p:tgtEl>
                                          <p:spTgt spid="6131"/>
                                        </p:tgtEl>
                                        <p:attrNameLst>
                                          <p:attrName>style.visibility</p:attrName>
                                        </p:attrNameLst>
                                      </p:cBhvr>
                                      <p:to>
                                        <p:strVal val="visible"/>
                                      </p:to>
                                    </p:set>
                                    <p:anim calcmode="lin" valueType="num">
                                      <p:cBhvr>
                                        <p:cTn id="144" dur="500" fill="hold"/>
                                        <p:tgtEl>
                                          <p:spTgt spid="6131"/>
                                        </p:tgtEl>
                                        <p:attrNameLst>
                                          <p:attrName>ppt_w</p:attrName>
                                        </p:attrNameLst>
                                      </p:cBhvr>
                                      <p:tavLst>
                                        <p:tav tm="0">
                                          <p:val>
                                            <p:fltVal val="0"/>
                                          </p:val>
                                        </p:tav>
                                        <p:tav tm="100000">
                                          <p:val>
                                            <p:strVal val="#ppt_w"/>
                                          </p:val>
                                        </p:tav>
                                      </p:tavLst>
                                    </p:anim>
                                    <p:anim calcmode="lin" valueType="num">
                                      <p:cBhvr>
                                        <p:cTn id="145" dur="500" fill="hold"/>
                                        <p:tgtEl>
                                          <p:spTgt spid="6131"/>
                                        </p:tgtEl>
                                        <p:attrNameLst>
                                          <p:attrName>ppt_h</p:attrName>
                                        </p:attrNameLst>
                                      </p:cBhvr>
                                      <p:tavLst>
                                        <p:tav tm="0">
                                          <p:val>
                                            <p:fltVal val="0"/>
                                          </p:val>
                                        </p:tav>
                                        <p:tav tm="100000">
                                          <p:val>
                                            <p:strVal val="#ppt_h"/>
                                          </p:val>
                                        </p:tav>
                                      </p:tavLst>
                                    </p:anim>
                                  </p:childTnLst>
                                </p:cTn>
                              </p:par>
                            </p:childTnLst>
                          </p:cTn>
                        </p:par>
                        <p:par>
                          <p:cTn id="146" fill="hold">
                            <p:stCondLst>
                              <p:cond delay="3000"/>
                            </p:stCondLst>
                            <p:childTnLst>
                              <p:par>
                                <p:cTn id="147" presetClass="entr" nodeType="afterEffect" presetSubtype="16" presetID="23" grpId="31" fill="hold">
                                  <p:stCondLst>
                                    <p:cond delay="0"/>
                                  </p:stCondLst>
                                  <p:iterate type="el" backwards="0">
                                    <p:tmAbs val="0"/>
                                  </p:iterate>
                                  <p:childTnLst>
                                    <p:set>
                                      <p:cBhvr>
                                        <p:cTn id="148" fill="hold"/>
                                        <p:tgtEl>
                                          <p:spTgt spid="6132"/>
                                        </p:tgtEl>
                                        <p:attrNameLst>
                                          <p:attrName>style.visibility</p:attrName>
                                        </p:attrNameLst>
                                      </p:cBhvr>
                                      <p:to>
                                        <p:strVal val="visible"/>
                                      </p:to>
                                    </p:set>
                                    <p:anim calcmode="lin" valueType="num">
                                      <p:cBhvr>
                                        <p:cTn id="149" dur="500" fill="hold"/>
                                        <p:tgtEl>
                                          <p:spTgt spid="6132"/>
                                        </p:tgtEl>
                                        <p:attrNameLst>
                                          <p:attrName>ppt_w</p:attrName>
                                        </p:attrNameLst>
                                      </p:cBhvr>
                                      <p:tavLst>
                                        <p:tav tm="0">
                                          <p:val>
                                            <p:fltVal val="0"/>
                                          </p:val>
                                        </p:tav>
                                        <p:tav tm="100000">
                                          <p:val>
                                            <p:strVal val="#ppt_w"/>
                                          </p:val>
                                        </p:tav>
                                      </p:tavLst>
                                    </p:anim>
                                    <p:anim calcmode="lin" valueType="num">
                                      <p:cBhvr>
                                        <p:cTn id="150" dur="500" fill="hold"/>
                                        <p:tgtEl>
                                          <p:spTgt spid="6132"/>
                                        </p:tgtEl>
                                        <p:attrNameLst>
                                          <p:attrName>ppt_h</p:attrName>
                                        </p:attrNameLst>
                                      </p:cBhvr>
                                      <p:tavLst>
                                        <p:tav tm="0">
                                          <p:val>
                                            <p:fltVal val="0"/>
                                          </p:val>
                                        </p:tav>
                                        <p:tav tm="100000">
                                          <p:val>
                                            <p:strVal val="#ppt_h"/>
                                          </p:val>
                                        </p:tav>
                                      </p:tavLst>
                                    </p:anim>
                                  </p:childTnLst>
                                </p:cTn>
                              </p:par>
                            </p:childTnLst>
                          </p:cTn>
                        </p:par>
                        <p:par>
                          <p:cTn id="151" fill="hold">
                            <p:stCondLst>
                              <p:cond delay="3500"/>
                            </p:stCondLst>
                            <p:childTnLst>
                              <p:par>
                                <p:cTn id="152" presetClass="entr" nodeType="afterEffect" presetSubtype="16" presetID="23" grpId="32" fill="hold">
                                  <p:stCondLst>
                                    <p:cond delay="0"/>
                                  </p:stCondLst>
                                  <p:iterate type="el" backwards="0">
                                    <p:tmAbs val="0"/>
                                  </p:iterate>
                                  <p:childTnLst>
                                    <p:set>
                                      <p:cBhvr>
                                        <p:cTn id="153" fill="hold"/>
                                        <p:tgtEl>
                                          <p:spTgt spid="6133"/>
                                        </p:tgtEl>
                                        <p:attrNameLst>
                                          <p:attrName>style.visibility</p:attrName>
                                        </p:attrNameLst>
                                      </p:cBhvr>
                                      <p:to>
                                        <p:strVal val="visible"/>
                                      </p:to>
                                    </p:set>
                                    <p:anim calcmode="lin" valueType="num">
                                      <p:cBhvr>
                                        <p:cTn id="154" dur="500" fill="hold"/>
                                        <p:tgtEl>
                                          <p:spTgt spid="6133"/>
                                        </p:tgtEl>
                                        <p:attrNameLst>
                                          <p:attrName>ppt_w</p:attrName>
                                        </p:attrNameLst>
                                      </p:cBhvr>
                                      <p:tavLst>
                                        <p:tav tm="0">
                                          <p:val>
                                            <p:fltVal val="0"/>
                                          </p:val>
                                        </p:tav>
                                        <p:tav tm="100000">
                                          <p:val>
                                            <p:strVal val="#ppt_w"/>
                                          </p:val>
                                        </p:tav>
                                      </p:tavLst>
                                    </p:anim>
                                    <p:anim calcmode="lin" valueType="num">
                                      <p:cBhvr>
                                        <p:cTn id="155" dur="500" fill="hold"/>
                                        <p:tgtEl>
                                          <p:spTgt spid="613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128" grpId="24"/>
      <p:bldP build="whole" bldLvl="1" animBg="1" rev="0" advAuto="0" spid="6129" grpId="28"/>
      <p:bldP build="whole" bldLvl="1" animBg="1" rev="0" advAuto="0" spid="6106" grpId="20"/>
      <p:bldP build="whole" bldLvl="1" animBg="1" rev="0" advAuto="0" spid="6127" grpId="23"/>
      <p:bldP build="whole" bldLvl="1" animBg="1" rev="0" advAuto="0" spid="6102" grpId="7"/>
      <p:bldP build="whole" bldLvl="1" animBg="1" rev="0" advAuto="0" spid="6105" grpId="19"/>
      <p:bldP build="whole" bldLvl="1" animBg="1" rev="0" advAuto="0" spid="6103" grpId="13"/>
      <p:bldP build="whole" bldLvl="1" animBg="1" rev="0" advAuto="0" spid="6126" grpId="22"/>
      <p:bldP build="whole" bldLvl="1" animBg="1" rev="0" advAuto="0" spid="6125" grpId="21"/>
      <p:bldP build="whole" bldLvl="1" animBg="1" rev="0" advAuto="0" spid="6124" grpId="18"/>
      <p:bldP build="whole" bldLvl="1" animBg="1" rev="0" advAuto="0" spid="6086" grpId="25"/>
      <p:bldP build="whole" bldLvl="1" animBg="1" rev="0" advAuto="0" spid="6109" grpId="2"/>
      <p:bldP build="whole" bldLvl="1" animBg="1" rev="0" advAuto="0" spid="6123" grpId="17"/>
      <p:bldP build="whole" bldLvl="1" animBg="1" rev="0" advAuto="0" spid="6122" grpId="16"/>
      <p:bldP build="whole" bldLvl="1" animBg="1" rev="0" advAuto="0" spid="6121" grpId="15"/>
      <p:bldP build="whole" bldLvl="1" animBg="1" rev="0" advAuto="0" spid="6120" grpId="12"/>
      <p:bldP build="whole" bldLvl="1" animBg="1" rev="0" advAuto="0" spid="6119" grpId="11"/>
      <p:bldP build="whole" bldLvl="1" animBg="1" rev="0" advAuto="0" spid="6118" grpId="10"/>
      <p:bldP build="whole" bldLvl="1" animBg="1" rev="0" advAuto="0" spid="6107" grpId="8"/>
      <p:bldP build="whole" bldLvl="1" animBg="1" rev="0" advAuto="0" spid="6112" grpId="27"/>
      <p:bldP build="whole" bldLvl="1" animBg="1" rev="0" advAuto="0" spid="6108" grpId="14"/>
      <p:bldP build="whole" bldLvl="1" animBg="1" rev="0" advAuto="0" spid="6117" grpId="9"/>
      <p:bldP build="whole" bldLvl="1" animBg="1" rev="0" advAuto="0" spid="6116" grpId="6"/>
      <p:bldP build="whole" bldLvl="1" animBg="1" rev="0" advAuto="0" spid="6104" grpId="1"/>
      <p:bldP build="whole" bldLvl="1" animBg="1" rev="0" advAuto="0" spid="6115" grpId="5"/>
      <p:bldP build="whole" bldLvl="1" animBg="1" rev="0" advAuto="0" spid="6111" grpId="26"/>
      <p:bldP build="whole" bldLvl="1" animBg="1" rev="0" advAuto="0" spid="6131" grpId="30"/>
      <p:bldP build="whole" bldLvl="1" animBg="1" rev="0" advAuto="0" spid="6114" grpId="4"/>
      <p:bldP build="whole" bldLvl="1" animBg="1" rev="0" advAuto="0" spid="6132" grpId="31"/>
      <p:bldP build="whole" bldLvl="1" animBg="1" rev="0" advAuto="0" spid="6130" grpId="29"/>
      <p:bldP build="whole" bldLvl="1" animBg="1" rev="0" advAuto="0" spid="6113" grpId="3"/>
      <p:bldP build="whole" bldLvl="1" animBg="1" rev="0" advAuto="0" spid="6133" grpId="32"/>
    </p:bldLst>
  </p:timing>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3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6178" name="Group 42"/>
          <p:cNvGrpSpPr/>
          <p:nvPr/>
        </p:nvGrpSpPr>
        <p:grpSpPr>
          <a:xfrm>
            <a:off x="6766559" y="1473511"/>
            <a:ext cx="5770881" cy="5557210"/>
            <a:chOff x="0" y="0"/>
            <a:chExt cx="5770880" cy="5557208"/>
          </a:xfrm>
        </p:grpSpPr>
        <p:sp>
          <p:nvSpPr>
            <p:cNvPr id="6136" name="Shape 6"/>
            <p:cNvSpPr/>
            <p:nvPr/>
          </p:nvSpPr>
          <p:spPr>
            <a:xfrm>
              <a:off x="1316909" y="2492292"/>
              <a:ext cx="1399697" cy="860462"/>
            </a:xfrm>
            <a:custGeom>
              <a:avLst/>
              <a:gdLst/>
              <a:ahLst/>
              <a:cxnLst>
                <a:cxn ang="0">
                  <a:pos x="wd2" y="hd2"/>
                </a:cxn>
                <a:cxn ang="5400000">
                  <a:pos x="wd2" y="hd2"/>
                </a:cxn>
                <a:cxn ang="10800000">
                  <a:pos x="wd2" y="hd2"/>
                </a:cxn>
                <a:cxn ang="16200000">
                  <a:pos x="wd2" y="hd2"/>
                </a:cxn>
              </a:cxnLst>
              <a:rect l="0" t="0" r="r" b="b"/>
              <a:pathLst>
                <a:path w="21600" h="13800" fill="norm" stroke="1" extrusionOk="0">
                  <a:moveTo>
                    <a:pt x="21600" y="6979"/>
                  </a:moveTo>
                  <a:cubicBezTo>
                    <a:pt x="16669" y="14394"/>
                    <a:pt x="5351" y="17670"/>
                    <a:pt x="0" y="6834"/>
                  </a:cubicBezTo>
                  <a:cubicBezTo>
                    <a:pt x="5476" y="-3930"/>
                    <a:pt x="16756" y="-502"/>
                    <a:pt x="21600" y="6979"/>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37" name="Shape 7"/>
            <p:cNvSpPr/>
            <p:nvPr/>
          </p:nvSpPr>
          <p:spPr>
            <a:xfrm>
              <a:off x="1729222" y="3415378"/>
              <a:ext cx="850449" cy="844858"/>
            </a:xfrm>
            <a:custGeom>
              <a:avLst/>
              <a:gdLst/>
              <a:ahLst/>
              <a:cxnLst>
                <a:cxn ang="0">
                  <a:pos x="wd2" y="hd2"/>
                </a:cxn>
                <a:cxn ang="5400000">
                  <a:pos x="wd2" y="hd2"/>
                </a:cxn>
                <a:cxn ang="10800000">
                  <a:pos x="wd2" y="hd2"/>
                </a:cxn>
                <a:cxn ang="16200000">
                  <a:pos x="wd2" y="hd2"/>
                </a:cxn>
              </a:cxnLst>
              <a:rect l="0" t="0" r="r" b="b"/>
              <a:pathLst>
                <a:path w="17281" h="17128" fill="norm" stroke="1" extrusionOk="0">
                  <a:moveTo>
                    <a:pt x="17015" y="303"/>
                  </a:moveTo>
                  <a:cubicBezTo>
                    <a:pt x="18667" y="9324"/>
                    <a:pt x="12547" y="20143"/>
                    <a:pt x="725" y="16348"/>
                  </a:cubicBezTo>
                  <a:cubicBezTo>
                    <a:pt x="-2933" y="4511"/>
                    <a:pt x="7991" y="-1457"/>
                    <a:pt x="17015" y="303"/>
                  </a:cubicBezTo>
                  <a:close/>
                </a:path>
              </a:pathLst>
            </a:cu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38" name="Shape 8"/>
            <p:cNvSpPr/>
            <p:nvPr/>
          </p:nvSpPr>
          <p:spPr>
            <a:xfrm>
              <a:off x="566147" y="3169210"/>
              <a:ext cx="1088221" cy="670757"/>
            </a:xfrm>
            <a:custGeom>
              <a:avLst/>
              <a:gdLst/>
              <a:ahLst/>
              <a:cxnLst>
                <a:cxn ang="0">
                  <a:pos x="wd2" y="hd2"/>
                </a:cxn>
                <a:cxn ang="5400000">
                  <a:pos x="wd2" y="hd2"/>
                </a:cxn>
                <a:cxn ang="10800000">
                  <a:pos x="wd2" y="hd2"/>
                </a:cxn>
                <a:cxn ang="16200000">
                  <a:pos x="wd2" y="hd2"/>
                </a:cxn>
              </a:cxnLst>
              <a:rect l="0" t="0" r="r" b="b"/>
              <a:pathLst>
                <a:path w="21600" h="13838" fill="norm" stroke="1" extrusionOk="0">
                  <a:moveTo>
                    <a:pt x="21600" y="6219"/>
                  </a:moveTo>
                  <a:cubicBezTo>
                    <a:pt x="17128" y="13960"/>
                    <a:pt x="6016" y="17987"/>
                    <a:pt x="0" y="7511"/>
                  </a:cubicBezTo>
                  <a:cubicBezTo>
                    <a:pt x="4811" y="-3613"/>
                    <a:pt x="16297" y="-937"/>
                    <a:pt x="21600" y="6219"/>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39" name="Shape 9"/>
            <p:cNvSpPr/>
            <p:nvPr/>
          </p:nvSpPr>
          <p:spPr>
            <a:xfrm>
              <a:off x="959996" y="3870739"/>
              <a:ext cx="643576" cy="641529"/>
            </a:xfrm>
            <a:custGeom>
              <a:avLst/>
              <a:gdLst/>
              <a:ahLst/>
              <a:cxnLst>
                <a:cxn ang="0">
                  <a:pos x="wd2" y="hd2"/>
                </a:cxn>
                <a:cxn ang="5400000">
                  <a:pos x="wd2" y="hd2"/>
                </a:cxn>
                <a:cxn ang="10800000">
                  <a:pos x="wd2" y="hd2"/>
                </a:cxn>
                <a:cxn ang="16200000">
                  <a:pos x="wd2" y="hd2"/>
                </a:cxn>
              </a:cxnLst>
              <a:rect l="0" t="0" r="r" b="b"/>
              <a:pathLst>
                <a:path w="17238" h="17170" fill="norm" stroke="1" extrusionOk="0">
                  <a:moveTo>
                    <a:pt x="16962" y="293"/>
                  </a:moveTo>
                  <a:cubicBezTo>
                    <a:pt x="18644" y="9315"/>
                    <a:pt x="12566" y="20163"/>
                    <a:pt x="740" y="16406"/>
                  </a:cubicBezTo>
                  <a:cubicBezTo>
                    <a:pt x="-2956" y="4573"/>
                    <a:pt x="7939" y="-1437"/>
                    <a:pt x="16962" y="293"/>
                  </a:cubicBezTo>
                  <a:close/>
                </a:path>
              </a:pathLst>
            </a:custGeom>
            <a:solidFill>
              <a:srgbClr val="C9C0E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0" name="Shape 10"/>
            <p:cNvSpPr/>
            <p:nvPr/>
          </p:nvSpPr>
          <p:spPr>
            <a:xfrm>
              <a:off x="1341509" y="1378458"/>
              <a:ext cx="963430" cy="966505"/>
            </a:xfrm>
            <a:custGeom>
              <a:avLst/>
              <a:gdLst/>
              <a:ahLst/>
              <a:cxnLst>
                <a:cxn ang="0">
                  <a:pos x="wd2" y="hd2"/>
                </a:cxn>
                <a:cxn ang="5400000">
                  <a:pos x="wd2" y="hd2"/>
                </a:cxn>
                <a:cxn ang="10800000">
                  <a:pos x="wd2" y="hd2"/>
                </a:cxn>
                <a:cxn ang="16200000">
                  <a:pos x="wd2" y="hd2"/>
                </a:cxn>
              </a:cxnLst>
              <a:rect l="0" t="0" r="r" b="b"/>
              <a:pathLst>
                <a:path w="17170" h="17238" fill="norm" stroke="1" extrusionOk="0">
                  <a:moveTo>
                    <a:pt x="16877" y="16962"/>
                  </a:moveTo>
                  <a:cubicBezTo>
                    <a:pt x="7855" y="18644"/>
                    <a:pt x="-2993" y="12566"/>
                    <a:pt x="764" y="740"/>
                  </a:cubicBezTo>
                  <a:cubicBezTo>
                    <a:pt x="12597" y="-2956"/>
                    <a:pt x="18607" y="7939"/>
                    <a:pt x="16877" y="1696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1" name="Shape 11"/>
            <p:cNvSpPr/>
            <p:nvPr/>
          </p:nvSpPr>
          <p:spPr>
            <a:xfrm>
              <a:off x="2436898" y="1335371"/>
              <a:ext cx="891349" cy="1449991"/>
            </a:xfrm>
            <a:custGeom>
              <a:avLst/>
              <a:gdLst/>
              <a:ahLst/>
              <a:cxnLst>
                <a:cxn ang="0">
                  <a:pos x="wd2" y="hd2"/>
                </a:cxn>
                <a:cxn ang="5400000">
                  <a:pos x="wd2" y="hd2"/>
                </a:cxn>
                <a:cxn ang="10800000">
                  <a:pos x="wd2" y="hd2"/>
                </a:cxn>
                <a:cxn ang="16200000">
                  <a:pos x="wd2" y="hd2"/>
                </a:cxn>
              </a:cxnLst>
              <a:rect l="0" t="0" r="r" b="b"/>
              <a:pathLst>
                <a:path w="13800" h="21600" fill="norm" stroke="1" extrusionOk="0">
                  <a:moveTo>
                    <a:pt x="6864" y="21600"/>
                  </a:moveTo>
                  <a:cubicBezTo>
                    <a:pt x="-570" y="16694"/>
                    <a:pt x="-3886" y="5387"/>
                    <a:pt x="6931" y="0"/>
                  </a:cubicBezTo>
                  <a:cubicBezTo>
                    <a:pt x="17714" y="5440"/>
                    <a:pt x="14327" y="16731"/>
                    <a:pt x="6864"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2" name="Shape 12"/>
            <p:cNvSpPr/>
            <p:nvPr/>
          </p:nvSpPr>
          <p:spPr>
            <a:xfrm>
              <a:off x="2566131" y="-1"/>
              <a:ext cx="632709" cy="1096919"/>
            </a:xfrm>
            <a:custGeom>
              <a:avLst/>
              <a:gdLst/>
              <a:ahLst/>
              <a:cxnLst>
                <a:cxn ang="0">
                  <a:pos x="wd2" y="hd2"/>
                </a:cxn>
                <a:cxn ang="5400000">
                  <a:pos x="wd2" y="hd2"/>
                </a:cxn>
                <a:cxn ang="10800000">
                  <a:pos x="wd2" y="hd2"/>
                </a:cxn>
                <a:cxn ang="16200000">
                  <a:pos x="wd2" y="hd2"/>
                </a:cxn>
              </a:cxnLst>
              <a:rect l="0" t="0" r="r" b="b"/>
              <a:pathLst>
                <a:path w="13800" h="21600" fill="norm" stroke="1" extrusionOk="0">
                  <a:moveTo>
                    <a:pt x="6861" y="21600"/>
                  </a:moveTo>
                  <a:cubicBezTo>
                    <a:pt x="-571" y="16695"/>
                    <a:pt x="-3885" y="5389"/>
                    <a:pt x="6933" y="0"/>
                  </a:cubicBezTo>
                  <a:cubicBezTo>
                    <a:pt x="17715" y="5438"/>
                    <a:pt x="14326" y="16729"/>
                    <a:pt x="6861" y="2160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3" name="Shape 13"/>
            <p:cNvSpPr/>
            <p:nvPr/>
          </p:nvSpPr>
          <p:spPr>
            <a:xfrm>
              <a:off x="566147" y="2104593"/>
              <a:ext cx="1015554" cy="624232"/>
            </a:xfrm>
            <a:custGeom>
              <a:avLst/>
              <a:gdLst/>
              <a:ahLst/>
              <a:cxnLst>
                <a:cxn ang="0">
                  <a:pos x="wd2" y="hd2"/>
                </a:cxn>
                <a:cxn ang="5400000">
                  <a:pos x="wd2" y="hd2"/>
                </a:cxn>
                <a:cxn ang="10800000">
                  <a:pos x="wd2" y="hd2"/>
                </a:cxn>
                <a:cxn ang="16200000">
                  <a:pos x="wd2" y="hd2"/>
                </a:cxn>
              </a:cxnLst>
              <a:rect l="0" t="0" r="r" b="b"/>
              <a:pathLst>
                <a:path w="21600" h="13800" fill="norm" stroke="1" extrusionOk="0">
                  <a:moveTo>
                    <a:pt x="21600" y="6936"/>
                  </a:moveTo>
                  <a:cubicBezTo>
                    <a:pt x="16694" y="14370"/>
                    <a:pt x="5387" y="17686"/>
                    <a:pt x="0" y="6869"/>
                  </a:cubicBezTo>
                  <a:cubicBezTo>
                    <a:pt x="5440" y="-3914"/>
                    <a:pt x="16731" y="-527"/>
                    <a:pt x="21600" y="6936"/>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4" name="Shape 14"/>
            <p:cNvSpPr/>
            <p:nvPr/>
          </p:nvSpPr>
          <p:spPr>
            <a:xfrm>
              <a:off x="473830" y="1267686"/>
              <a:ext cx="658240" cy="660340"/>
            </a:xfrm>
            <a:custGeom>
              <a:avLst/>
              <a:gdLst/>
              <a:ahLst/>
              <a:cxnLst>
                <a:cxn ang="0">
                  <a:pos x="wd2" y="hd2"/>
                </a:cxn>
                <a:cxn ang="5400000">
                  <a:pos x="wd2" y="hd2"/>
                </a:cxn>
                <a:cxn ang="10800000">
                  <a:pos x="wd2" y="hd2"/>
                </a:cxn>
                <a:cxn ang="16200000">
                  <a:pos x="wd2" y="hd2"/>
                </a:cxn>
              </a:cxnLst>
              <a:rect l="0" t="0" r="r" b="b"/>
              <a:pathLst>
                <a:path w="17170" h="17238" fill="norm" stroke="1" extrusionOk="0">
                  <a:moveTo>
                    <a:pt x="16877" y="16962"/>
                  </a:moveTo>
                  <a:cubicBezTo>
                    <a:pt x="7855" y="18644"/>
                    <a:pt x="-2993" y="12566"/>
                    <a:pt x="764" y="740"/>
                  </a:cubicBezTo>
                  <a:cubicBezTo>
                    <a:pt x="12597" y="-2956"/>
                    <a:pt x="18607" y="7939"/>
                    <a:pt x="16877" y="16962"/>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5" name="Shape 15"/>
            <p:cNvSpPr/>
            <p:nvPr/>
          </p:nvSpPr>
          <p:spPr>
            <a:xfrm>
              <a:off x="1206149" y="455380"/>
              <a:ext cx="553155" cy="791397"/>
            </a:xfrm>
            <a:custGeom>
              <a:avLst/>
              <a:gdLst/>
              <a:ahLst/>
              <a:cxnLst>
                <a:cxn ang="0">
                  <a:pos x="wd2" y="hd2"/>
                </a:cxn>
                <a:cxn ang="5400000">
                  <a:pos x="wd2" y="hd2"/>
                </a:cxn>
                <a:cxn ang="10800000">
                  <a:pos x="wd2" y="hd2"/>
                </a:cxn>
                <a:cxn ang="16200000">
                  <a:pos x="wd2" y="hd2"/>
                </a:cxn>
              </a:cxnLst>
              <a:rect l="0" t="0" r="r" b="b"/>
              <a:pathLst>
                <a:path w="14844" h="21600" fill="norm" stroke="1" extrusionOk="0">
                  <a:moveTo>
                    <a:pt x="12789" y="21600"/>
                  </a:moveTo>
                  <a:cubicBezTo>
                    <a:pt x="3844" y="19936"/>
                    <a:pt x="-4433" y="10088"/>
                    <a:pt x="2697" y="0"/>
                  </a:cubicBezTo>
                  <a:cubicBezTo>
                    <a:pt x="14885" y="739"/>
                    <a:pt x="17167" y="13489"/>
                    <a:pt x="12789" y="2160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6" name="Shape 16"/>
            <p:cNvSpPr/>
            <p:nvPr/>
          </p:nvSpPr>
          <p:spPr>
            <a:xfrm>
              <a:off x="1901517" y="553840"/>
              <a:ext cx="661513" cy="1079987"/>
            </a:xfrm>
            <a:custGeom>
              <a:avLst/>
              <a:gdLst/>
              <a:ahLst/>
              <a:cxnLst>
                <a:cxn ang="0">
                  <a:pos x="wd2" y="hd2"/>
                </a:cxn>
                <a:cxn ang="5400000">
                  <a:pos x="wd2" y="hd2"/>
                </a:cxn>
                <a:cxn ang="10800000">
                  <a:pos x="wd2" y="hd2"/>
                </a:cxn>
                <a:cxn ang="16200000">
                  <a:pos x="wd2" y="hd2"/>
                </a:cxn>
              </a:cxnLst>
              <a:rect l="0" t="0" r="r" b="b"/>
              <a:pathLst>
                <a:path w="14544" h="21600" fill="norm" stroke="1" extrusionOk="0">
                  <a:moveTo>
                    <a:pt x="10370" y="21600"/>
                  </a:moveTo>
                  <a:cubicBezTo>
                    <a:pt x="1621" y="18356"/>
                    <a:pt x="-4737" y="7797"/>
                    <a:pt x="4623" y="0"/>
                  </a:cubicBezTo>
                  <a:cubicBezTo>
                    <a:pt x="16863" y="3030"/>
                    <a:pt x="16518" y="15069"/>
                    <a:pt x="1037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7" name="Shape 17"/>
            <p:cNvSpPr/>
            <p:nvPr/>
          </p:nvSpPr>
          <p:spPr>
            <a:xfrm>
              <a:off x="1649212" y="196920"/>
              <a:ext cx="318920" cy="520670"/>
            </a:xfrm>
            <a:custGeom>
              <a:avLst/>
              <a:gdLst/>
              <a:ahLst/>
              <a:cxnLst>
                <a:cxn ang="0">
                  <a:pos x="wd2" y="hd2"/>
                </a:cxn>
                <a:cxn ang="5400000">
                  <a:pos x="wd2" y="hd2"/>
                </a:cxn>
                <a:cxn ang="10800000">
                  <a:pos x="wd2" y="hd2"/>
                </a:cxn>
                <a:cxn ang="16200000">
                  <a:pos x="wd2" y="hd2"/>
                </a:cxn>
              </a:cxnLst>
              <a:rect l="0" t="0" r="r" b="b"/>
              <a:pathLst>
                <a:path w="14544" h="21600" fill="norm" stroke="1" extrusionOk="0">
                  <a:moveTo>
                    <a:pt x="10370" y="21600"/>
                  </a:moveTo>
                  <a:cubicBezTo>
                    <a:pt x="1621" y="18356"/>
                    <a:pt x="-4737" y="7797"/>
                    <a:pt x="4623" y="0"/>
                  </a:cubicBezTo>
                  <a:cubicBezTo>
                    <a:pt x="16863" y="3030"/>
                    <a:pt x="16518" y="15069"/>
                    <a:pt x="1037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8" name="Shape 18"/>
            <p:cNvSpPr/>
            <p:nvPr/>
          </p:nvSpPr>
          <p:spPr>
            <a:xfrm>
              <a:off x="2190746" y="-1"/>
              <a:ext cx="312090" cy="534273"/>
            </a:xfrm>
            <a:custGeom>
              <a:avLst/>
              <a:gdLst/>
              <a:ahLst/>
              <a:cxnLst>
                <a:cxn ang="0">
                  <a:pos x="wd2" y="hd2"/>
                </a:cxn>
                <a:cxn ang="5400000">
                  <a:pos x="wd2" y="hd2"/>
                </a:cxn>
                <a:cxn ang="10800000">
                  <a:pos x="wd2" y="hd2"/>
                </a:cxn>
                <a:cxn ang="16200000">
                  <a:pos x="wd2" y="hd2"/>
                </a:cxn>
              </a:cxnLst>
              <a:rect l="0" t="0" r="r" b="b"/>
              <a:pathLst>
                <a:path w="13869" h="21600" fill="norm" stroke="1" extrusionOk="0">
                  <a:moveTo>
                    <a:pt x="7877" y="21600"/>
                  </a:moveTo>
                  <a:cubicBezTo>
                    <a:pt x="35" y="17213"/>
                    <a:pt x="-4227" y="6138"/>
                    <a:pt x="6137" y="0"/>
                  </a:cubicBezTo>
                  <a:cubicBezTo>
                    <a:pt x="17373" y="4688"/>
                    <a:pt x="14932" y="16212"/>
                    <a:pt x="7877" y="2160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49" name="Shape 19"/>
            <p:cNvSpPr/>
            <p:nvPr/>
          </p:nvSpPr>
          <p:spPr>
            <a:xfrm>
              <a:off x="787680" y="836905"/>
              <a:ext cx="419766" cy="450736"/>
            </a:xfrm>
            <a:custGeom>
              <a:avLst/>
              <a:gdLst/>
              <a:ahLst/>
              <a:cxnLst>
                <a:cxn ang="0">
                  <a:pos x="wd2" y="hd2"/>
                </a:cxn>
                <a:cxn ang="5400000">
                  <a:pos x="wd2" y="hd2"/>
                </a:cxn>
                <a:cxn ang="10800000">
                  <a:pos x="wd2" y="hd2"/>
                </a:cxn>
                <a:cxn ang="16200000">
                  <a:pos x="wd2" y="hd2"/>
                </a:cxn>
              </a:cxnLst>
              <a:rect l="0" t="0" r="r" b="b"/>
              <a:pathLst>
                <a:path w="16795" h="18462" fill="norm" stroke="1" extrusionOk="0">
                  <a:moveTo>
                    <a:pt x="16396" y="18385"/>
                  </a:moveTo>
                  <a:cubicBezTo>
                    <a:pt x="7382" y="19291"/>
                    <a:pt x="-3197" y="12121"/>
                    <a:pt x="913" y="398"/>
                  </a:cubicBezTo>
                  <a:cubicBezTo>
                    <a:pt x="12783" y="-2309"/>
                    <a:pt x="18403" y="9340"/>
                    <a:pt x="16396" y="18385"/>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0" name="Shape 20"/>
            <p:cNvSpPr/>
            <p:nvPr/>
          </p:nvSpPr>
          <p:spPr>
            <a:xfrm>
              <a:off x="-1" y="2332277"/>
              <a:ext cx="417090" cy="243339"/>
            </a:xfrm>
            <a:custGeom>
              <a:avLst/>
              <a:gdLst/>
              <a:ahLst/>
              <a:cxnLst>
                <a:cxn ang="0">
                  <a:pos x="wd2" y="hd2"/>
                </a:cxn>
                <a:cxn ang="5400000">
                  <a:pos x="wd2" y="hd2"/>
                </a:cxn>
                <a:cxn ang="10800000">
                  <a:pos x="wd2" y="hd2"/>
                </a:cxn>
                <a:cxn ang="16200000">
                  <a:pos x="wd2" y="hd2"/>
                </a:cxn>
              </a:cxnLst>
              <a:rect l="0" t="0" r="r" b="b"/>
              <a:pathLst>
                <a:path w="21600" h="13851" fill="norm" stroke="1" extrusionOk="0">
                  <a:moveTo>
                    <a:pt x="21600" y="7737"/>
                  </a:moveTo>
                  <a:cubicBezTo>
                    <a:pt x="16288" y="14846"/>
                    <a:pt x="4797" y="17414"/>
                    <a:pt x="0" y="6238"/>
                  </a:cubicBezTo>
                  <a:cubicBezTo>
                    <a:pt x="6029" y="-4186"/>
                    <a:pt x="17137" y="-50"/>
                    <a:pt x="21600" y="7737"/>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1" name="Shape 21"/>
            <p:cNvSpPr/>
            <p:nvPr/>
          </p:nvSpPr>
          <p:spPr>
            <a:xfrm>
              <a:off x="24614" y="3267657"/>
              <a:ext cx="448474" cy="319040"/>
            </a:xfrm>
            <a:custGeom>
              <a:avLst/>
              <a:gdLst/>
              <a:ahLst/>
              <a:cxnLst>
                <a:cxn ang="0">
                  <a:pos x="wd2" y="hd2"/>
                </a:cxn>
                <a:cxn ang="5400000">
                  <a:pos x="wd2" y="hd2"/>
                </a:cxn>
                <a:cxn ang="10800000">
                  <a:pos x="wd2" y="hd2"/>
                </a:cxn>
                <a:cxn ang="16200000">
                  <a:pos x="wd2" y="hd2"/>
                </a:cxn>
              </a:cxnLst>
              <a:rect l="0" t="0" r="r" b="b"/>
              <a:pathLst>
                <a:path w="21600" h="14914" fill="norm" stroke="1" extrusionOk="0">
                  <a:moveTo>
                    <a:pt x="21600" y="1886"/>
                  </a:moveTo>
                  <a:cubicBezTo>
                    <a:pt x="20108" y="10837"/>
                    <a:pt x="10336" y="19285"/>
                    <a:pt x="0" y="12380"/>
                  </a:cubicBezTo>
                  <a:cubicBezTo>
                    <a:pt x="490" y="215"/>
                    <a:pt x="13317" y="-2315"/>
                    <a:pt x="21600" y="188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2" name="Shape 22"/>
            <p:cNvSpPr/>
            <p:nvPr/>
          </p:nvSpPr>
          <p:spPr>
            <a:xfrm>
              <a:off x="129228" y="3747645"/>
              <a:ext cx="528871" cy="333093"/>
            </a:xfrm>
            <a:custGeom>
              <a:avLst/>
              <a:gdLst/>
              <a:ahLst/>
              <a:cxnLst>
                <a:cxn ang="0">
                  <a:pos x="wd2" y="hd2"/>
                </a:cxn>
                <a:cxn ang="5400000">
                  <a:pos x="wd2" y="hd2"/>
                </a:cxn>
                <a:cxn ang="10800000">
                  <a:pos x="wd2" y="hd2"/>
                </a:cxn>
                <a:cxn ang="16200000">
                  <a:pos x="wd2" y="hd2"/>
                </a:cxn>
              </a:cxnLst>
              <a:rect l="0" t="0" r="r" b="b"/>
              <a:pathLst>
                <a:path w="21600" h="14680" fill="norm" stroke="1" extrusionOk="0">
                  <a:moveTo>
                    <a:pt x="21600" y="3553"/>
                  </a:moveTo>
                  <a:cubicBezTo>
                    <a:pt x="18764" y="12459"/>
                    <a:pt x="8388" y="19435"/>
                    <a:pt x="0" y="10598"/>
                  </a:cubicBezTo>
                  <a:cubicBezTo>
                    <a:pt x="2438" y="-1770"/>
                    <a:pt x="14661" y="-2165"/>
                    <a:pt x="21600" y="3553"/>
                  </a:cubicBezTo>
                  <a:close/>
                </a:path>
              </a:pathLst>
            </a:cu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3" name="Shape 23"/>
            <p:cNvSpPr/>
            <p:nvPr/>
          </p:nvSpPr>
          <p:spPr>
            <a:xfrm>
              <a:off x="412301" y="4092269"/>
              <a:ext cx="395287" cy="381513"/>
            </a:xfrm>
            <a:custGeom>
              <a:avLst/>
              <a:gdLst/>
              <a:ahLst/>
              <a:cxnLst>
                <a:cxn ang="0">
                  <a:pos x="wd2" y="hd2"/>
                </a:cxn>
                <a:cxn ang="5400000">
                  <a:pos x="wd2" y="hd2"/>
                </a:cxn>
                <a:cxn ang="10800000">
                  <a:pos x="wd2" y="hd2"/>
                </a:cxn>
                <a:cxn ang="16200000">
                  <a:pos x="wd2" y="hd2"/>
                </a:cxn>
              </a:cxnLst>
              <a:rect l="0" t="0" r="r" b="b"/>
              <a:pathLst>
                <a:path w="17989" h="17166" fill="norm" stroke="1" extrusionOk="0">
                  <a:moveTo>
                    <a:pt x="17854" y="294"/>
                  </a:moveTo>
                  <a:cubicBezTo>
                    <a:pt x="19043" y="9316"/>
                    <a:pt x="12271" y="20161"/>
                    <a:pt x="511" y="16400"/>
                  </a:cubicBezTo>
                  <a:cubicBezTo>
                    <a:pt x="-2557" y="4566"/>
                    <a:pt x="8817" y="-1439"/>
                    <a:pt x="17854" y="294"/>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4" name="Shape 24"/>
            <p:cNvSpPr/>
            <p:nvPr/>
          </p:nvSpPr>
          <p:spPr>
            <a:xfrm>
              <a:off x="79998" y="1839975"/>
              <a:ext cx="622541" cy="374977"/>
            </a:xfrm>
            <a:custGeom>
              <a:avLst/>
              <a:gdLst/>
              <a:ahLst/>
              <a:cxnLst>
                <a:cxn ang="0">
                  <a:pos x="wd2" y="hd2"/>
                </a:cxn>
                <a:cxn ang="5400000">
                  <a:pos x="wd2" y="hd2"/>
                </a:cxn>
                <a:cxn ang="10800000">
                  <a:pos x="wd2" y="hd2"/>
                </a:cxn>
                <a:cxn ang="16200000">
                  <a:pos x="wd2" y="hd2"/>
                </a:cxn>
              </a:cxnLst>
              <a:rect l="0" t="0" r="r" b="b"/>
              <a:pathLst>
                <a:path w="21600" h="14299" fill="norm" stroke="1" extrusionOk="0">
                  <a:moveTo>
                    <a:pt x="21600" y="9688"/>
                  </a:moveTo>
                  <a:cubicBezTo>
                    <a:pt x="15374" y="16072"/>
                    <a:pt x="3472" y="16965"/>
                    <a:pt x="0" y="4987"/>
                  </a:cubicBezTo>
                  <a:cubicBezTo>
                    <a:pt x="7354" y="-4635"/>
                    <a:pt x="18051" y="1176"/>
                    <a:pt x="21600" y="9688"/>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5" name="Shape 25"/>
            <p:cNvSpPr/>
            <p:nvPr/>
          </p:nvSpPr>
          <p:spPr>
            <a:xfrm>
              <a:off x="55383" y="2689203"/>
              <a:ext cx="791536" cy="486590"/>
            </a:xfrm>
            <a:custGeom>
              <a:avLst/>
              <a:gdLst/>
              <a:ahLst/>
              <a:cxnLst>
                <a:cxn ang="0">
                  <a:pos x="wd2" y="hd2"/>
                </a:cxn>
                <a:cxn ang="5400000">
                  <a:pos x="wd2" y="hd2"/>
                </a:cxn>
                <a:cxn ang="10800000">
                  <a:pos x="wd2" y="hd2"/>
                </a:cxn>
                <a:cxn ang="16200000">
                  <a:pos x="wd2" y="hd2"/>
                </a:cxn>
              </a:cxnLst>
              <a:rect l="0" t="0" r="r" b="b"/>
              <a:pathLst>
                <a:path w="21600" h="13800" fill="norm" stroke="1" extrusionOk="0">
                  <a:moveTo>
                    <a:pt x="21600" y="6936"/>
                  </a:moveTo>
                  <a:cubicBezTo>
                    <a:pt x="16694" y="14370"/>
                    <a:pt x="5387" y="17686"/>
                    <a:pt x="0" y="6869"/>
                  </a:cubicBezTo>
                  <a:cubicBezTo>
                    <a:pt x="5440" y="-3914"/>
                    <a:pt x="16731" y="-527"/>
                    <a:pt x="21600" y="6936"/>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6" name="Shape 26"/>
            <p:cNvSpPr/>
            <p:nvPr/>
          </p:nvSpPr>
          <p:spPr>
            <a:xfrm>
              <a:off x="3052275" y="2492292"/>
              <a:ext cx="1399698" cy="860462"/>
            </a:xfrm>
            <a:custGeom>
              <a:avLst/>
              <a:gdLst/>
              <a:ahLst/>
              <a:cxnLst>
                <a:cxn ang="0">
                  <a:pos x="wd2" y="hd2"/>
                </a:cxn>
                <a:cxn ang="5400000">
                  <a:pos x="wd2" y="hd2"/>
                </a:cxn>
                <a:cxn ang="10800000">
                  <a:pos x="wd2" y="hd2"/>
                </a:cxn>
                <a:cxn ang="16200000">
                  <a:pos x="wd2" y="hd2"/>
                </a:cxn>
              </a:cxnLst>
              <a:rect l="0" t="0" r="r" b="b"/>
              <a:pathLst>
                <a:path w="21600" h="13800" fill="norm" stroke="1" extrusionOk="0">
                  <a:moveTo>
                    <a:pt x="0" y="6979"/>
                  </a:moveTo>
                  <a:cubicBezTo>
                    <a:pt x="4931" y="14394"/>
                    <a:pt x="16249" y="17670"/>
                    <a:pt x="21600" y="6834"/>
                  </a:cubicBezTo>
                  <a:cubicBezTo>
                    <a:pt x="16124" y="-3930"/>
                    <a:pt x="4844" y="-502"/>
                    <a:pt x="0" y="6979"/>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7" name="Shape 27"/>
            <p:cNvSpPr/>
            <p:nvPr/>
          </p:nvSpPr>
          <p:spPr>
            <a:xfrm>
              <a:off x="3193818" y="3415378"/>
              <a:ext cx="850448" cy="844858"/>
            </a:xfrm>
            <a:custGeom>
              <a:avLst/>
              <a:gdLst/>
              <a:ahLst/>
              <a:cxnLst>
                <a:cxn ang="0">
                  <a:pos x="wd2" y="hd2"/>
                </a:cxn>
                <a:cxn ang="5400000">
                  <a:pos x="wd2" y="hd2"/>
                </a:cxn>
                <a:cxn ang="10800000">
                  <a:pos x="wd2" y="hd2"/>
                </a:cxn>
                <a:cxn ang="16200000">
                  <a:pos x="wd2" y="hd2"/>
                </a:cxn>
              </a:cxnLst>
              <a:rect l="0" t="0" r="r" b="b"/>
              <a:pathLst>
                <a:path w="17281" h="17128" fill="norm" stroke="1" extrusionOk="0">
                  <a:moveTo>
                    <a:pt x="266" y="303"/>
                  </a:moveTo>
                  <a:cubicBezTo>
                    <a:pt x="-1386" y="9324"/>
                    <a:pt x="4734" y="20143"/>
                    <a:pt x="16556" y="16348"/>
                  </a:cubicBezTo>
                  <a:cubicBezTo>
                    <a:pt x="20214" y="4511"/>
                    <a:pt x="9290" y="-1457"/>
                    <a:pt x="266" y="303"/>
                  </a:cubicBezTo>
                  <a:close/>
                </a:path>
              </a:pathLst>
            </a:custGeom>
            <a:solidFill>
              <a:srgbClr val="7D8287">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8" name="Shape 28"/>
            <p:cNvSpPr/>
            <p:nvPr/>
          </p:nvSpPr>
          <p:spPr>
            <a:xfrm>
              <a:off x="4116880" y="3169210"/>
              <a:ext cx="1088221" cy="670757"/>
            </a:xfrm>
            <a:custGeom>
              <a:avLst/>
              <a:gdLst/>
              <a:ahLst/>
              <a:cxnLst>
                <a:cxn ang="0">
                  <a:pos x="wd2" y="hd2"/>
                </a:cxn>
                <a:cxn ang="5400000">
                  <a:pos x="wd2" y="hd2"/>
                </a:cxn>
                <a:cxn ang="10800000">
                  <a:pos x="wd2" y="hd2"/>
                </a:cxn>
                <a:cxn ang="16200000">
                  <a:pos x="wd2" y="hd2"/>
                </a:cxn>
              </a:cxnLst>
              <a:rect l="0" t="0" r="r" b="b"/>
              <a:pathLst>
                <a:path w="21600" h="13838" fill="norm" stroke="1" extrusionOk="0">
                  <a:moveTo>
                    <a:pt x="0" y="6219"/>
                  </a:moveTo>
                  <a:cubicBezTo>
                    <a:pt x="4472" y="13960"/>
                    <a:pt x="15584" y="17987"/>
                    <a:pt x="21600" y="7511"/>
                  </a:cubicBezTo>
                  <a:cubicBezTo>
                    <a:pt x="16789" y="-3613"/>
                    <a:pt x="5303" y="-937"/>
                    <a:pt x="0" y="6219"/>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59" name="Shape 29"/>
            <p:cNvSpPr/>
            <p:nvPr/>
          </p:nvSpPr>
          <p:spPr>
            <a:xfrm>
              <a:off x="4166109" y="3870739"/>
              <a:ext cx="643577" cy="641529"/>
            </a:xfrm>
            <a:custGeom>
              <a:avLst/>
              <a:gdLst/>
              <a:ahLst/>
              <a:cxnLst>
                <a:cxn ang="0">
                  <a:pos x="wd2" y="hd2"/>
                </a:cxn>
                <a:cxn ang="5400000">
                  <a:pos x="wd2" y="hd2"/>
                </a:cxn>
                <a:cxn ang="10800000">
                  <a:pos x="wd2" y="hd2"/>
                </a:cxn>
                <a:cxn ang="16200000">
                  <a:pos x="wd2" y="hd2"/>
                </a:cxn>
              </a:cxnLst>
              <a:rect l="0" t="0" r="r" b="b"/>
              <a:pathLst>
                <a:path w="17238" h="17170" fill="norm" stroke="1" extrusionOk="0">
                  <a:moveTo>
                    <a:pt x="276" y="293"/>
                  </a:moveTo>
                  <a:cubicBezTo>
                    <a:pt x="-1406" y="9315"/>
                    <a:pt x="4672" y="20163"/>
                    <a:pt x="16498" y="16406"/>
                  </a:cubicBezTo>
                  <a:cubicBezTo>
                    <a:pt x="20194" y="4573"/>
                    <a:pt x="9299" y="-1437"/>
                    <a:pt x="276" y="293"/>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0" name="Shape 30"/>
            <p:cNvSpPr/>
            <p:nvPr/>
          </p:nvSpPr>
          <p:spPr>
            <a:xfrm>
              <a:off x="3464593" y="1378458"/>
              <a:ext cx="963430" cy="966505"/>
            </a:xfrm>
            <a:custGeom>
              <a:avLst/>
              <a:gdLst/>
              <a:ahLst/>
              <a:cxnLst>
                <a:cxn ang="0">
                  <a:pos x="wd2" y="hd2"/>
                </a:cxn>
                <a:cxn ang="5400000">
                  <a:pos x="wd2" y="hd2"/>
                </a:cxn>
                <a:cxn ang="10800000">
                  <a:pos x="wd2" y="hd2"/>
                </a:cxn>
                <a:cxn ang="16200000">
                  <a:pos x="wd2" y="hd2"/>
                </a:cxn>
              </a:cxnLst>
              <a:rect l="0" t="0" r="r" b="b"/>
              <a:pathLst>
                <a:path w="17170" h="17238" fill="norm" stroke="1" extrusionOk="0">
                  <a:moveTo>
                    <a:pt x="293" y="16962"/>
                  </a:moveTo>
                  <a:cubicBezTo>
                    <a:pt x="9315" y="18644"/>
                    <a:pt x="20163" y="12566"/>
                    <a:pt x="16406" y="740"/>
                  </a:cubicBezTo>
                  <a:cubicBezTo>
                    <a:pt x="4573" y="-2956"/>
                    <a:pt x="-1437" y="7939"/>
                    <a:pt x="293" y="16962"/>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1" name="Shape 31"/>
            <p:cNvSpPr/>
            <p:nvPr/>
          </p:nvSpPr>
          <p:spPr>
            <a:xfrm>
              <a:off x="4184572" y="2104593"/>
              <a:ext cx="1015554" cy="624232"/>
            </a:xfrm>
            <a:custGeom>
              <a:avLst/>
              <a:gdLst/>
              <a:ahLst/>
              <a:cxnLst>
                <a:cxn ang="0">
                  <a:pos x="wd2" y="hd2"/>
                </a:cxn>
                <a:cxn ang="5400000">
                  <a:pos x="wd2" y="hd2"/>
                </a:cxn>
                <a:cxn ang="10800000">
                  <a:pos x="wd2" y="hd2"/>
                </a:cxn>
                <a:cxn ang="16200000">
                  <a:pos x="wd2" y="hd2"/>
                </a:cxn>
              </a:cxnLst>
              <a:rect l="0" t="0" r="r" b="b"/>
              <a:pathLst>
                <a:path w="21600" h="13800" fill="norm" stroke="1" extrusionOk="0">
                  <a:moveTo>
                    <a:pt x="0" y="6936"/>
                  </a:moveTo>
                  <a:cubicBezTo>
                    <a:pt x="4906" y="14370"/>
                    <a:pt x="16213" y="17686"/>
                    <a:pt x="21600" y="6869"/>
                  </a:cubicBezTo>
                  <a:cubicBezTo>
                    <a:pt x="16160" y="-3914"/>
                    <a:pt x="4869" y="-527"/>
                    <a:pt x="0" y="6936"/>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2" name="Shape 32"/>
            <p:cNvSpPr/>
            <p:nvPr/>
          </p:nvSpPr>
          <p:spPr>
            <a:xfrm>
              <a:off x="4633809" y="1267686"/>
              <a:ext cx="658238" cy="660340"/>
            </a:xfrm>
            <a:custGeom>
              <a:avLst/>
              <a:gdLst/>
              <a:ahLst/>
              <a:cxnLst>
                <a:cxn ang="0">
                  <a:pos x="wd2" y="hd2"/>
                </a:cxn>
                <a:cxn ang="5400000">
                  <a:pos x="wd2" y="hd2"/>
                </a:cxn>
                <a:cxn ang="10800000">
                  <a:pos x="wd2" y="hd2"/>
                </a:cxn>
                <a:cxn ang="16200000">
                  <a:pos x="wd2" y="hd2"/>
                </a:cxn>
              </a:cxnLst>
              <a:rect l="0" t="0" r="r" b="b"/>
              <a:pathLst>
                <a:path w="17170" h="17238" fill="norm" stroke="1" extrusionOk="0">
                  <a:moveTo>
                    <a:pt x="293" y="16962"/>
                  </a:moveTo>
                  <a:cubicBezTo>
                    <a:pt x="9315" y="18644"/>
                    <a:pt x="20163" y="12566"/>
                    <a:pt x="16406" y="740"/>
                  </a:cubicBezTo>
                  <a:cubicBezTo>
                    <a:pt x="4573" y="-2956"/>
                    <a:pt x="-1437" y="7939"/>
                    <a:pt x="293" y="16962"/>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3" name="Shape 33"/>
            <p:cNvSpPr/>
            <p:nvPr/>
          </p:nvSpPr>
          <p:spPr>
            <a:xfrm>
              <a:off x="4006107" y="455380"/>
              <a:ext cx="553154" cy="791397"/>
            </a:xfrm>
            <a:custGeom>
              <a:avLst/>
              <a:gdLst/>
              <a:ahLst/>
              <a:cxnLst>
                <a:cxn ang="0">
                  <a:pos x="wd2" y="hd2"/>
                </a:cxn>
                <a:cxn ang="5400000">
                  <a:pos x="wd2" y="hd2"/>
                </a:cxn>
                <a:cxn ang="10800000">
                  <a:pos x="wd2" y="hd2"/>
                </a:cxn>
                <a:cxn ang="16200000">
                  <a:pos x="wd2" y="hd2"/>
                </a:cxn>
              </a:cxnLst>
              <a:rect l="0" t="0" r="r" b="b"/>
              <a:pathLst>
                <a:path w="14844" h="21600" fill="norm" stroke="1" extrusionOk="0">
                  <a:moveTo>
                    <a:pt x="2055" y="21600"/>
                  </a:moveTo>
                  <a:cubicBezTo>
                    <a:pt x="11000" y="19936"/>
                    <a:pt x="19277" y="10088"/>
                    <a:pt x="12147" y="0"/>
                  </a:cubicBezTo>
                  <a:cubicBezTo>
                    <a:pt x="-41" y="739"/>
                    <a:pt x="-2323" y="13489"/>
                    <a:pt x="2055"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4" name="Shape 34"/>
            <p:cNvSpPr/>
            <p:nvPr/>
          </p:nvSpPr>
          <p:spPr>
            <a:xfrm>
              <a:off x="3206138" y="553840"/>
              <a:ext cx="661513" cy="1079987"/>
            </a:xfrm>
            <a:custGeom>
              <a:avLst/>
              <a:gdLst/>
              <a:ahLst/>
              <a:cxnLst>
                <a:cxn ang="0">
                  <a:pos x="wd2" y="hd2"/>
                </a:cxn>
                <a:cxn ang="5400000">
                  <a:pos x="wd2" y="hd2"/>
                </a:cxn>
                <a:cxn ang="10800000">
                  <a:pos x="wd2" y="hd2"/>
                </a:cxn>
                <a:cxn ang="16200000">
                  <a:pos x="wd2" y="hd2"/>
                </a:cxn>
              </a:cxnLst>
              <a:rect l="0" t="0" r="r" b="b"/>
              <a:pathLst>
                <a:path w="14544" h="21600" fill="norm" stroke="1" extrusionOk="0">
                  <a:moveTo>
                    <a:pt x="4174" y="21600"/>
                  </a:moveTo>
                  <a:cubicBezTo>
                    <a:pt x="12923" y="18356"/>
                    <a:pt x="19281" y="7797"/>
                    <a:pt x="9921" y="0"/>
                  </a:cubicBezTo>
                  <a:cubicBezTo>
                    <a:pt x="-2319" y="3030"/>
                    <a:pt x="-1974" y="15069"/>
                    <a:pt x="4174"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5" name="Shape 35"/>
            <p:cNvSpPr/>
            <p:nvPr/>
          </p:nvSpPr>
          <p:spPr>
            <a:xfrm>
              <a:off x="3776572" y="186760"/>
              <a:ext cx="318921" cy="520670"/>
            </a:xfrm>
            <a:custGeom>
              <a:avLst/>
              <a:gdLst/>
              <a:ahLst/>
              <a:cxnLst>
                <a:cxn ang="0">
                  <a:pos x="wd2" y="hd2"/>
                </a:cxn>
                <a:cxn ang="5400000">
                  <a:pos x="wd2" y="hd2"/>
                </a:cxn>
                <a:cxn ang="10800000">
                  <a:pos x="wd2" y="hd2"/>
                </a:cxn>
                <a:cxn ang="16200000">
                  <a:pos x="wd2" y="hd2"/>
                </a:cxn>
              </a:cxnLst>
              <a:rect l="0" t="0" r="r" b="b"/>
              <a:pathLst>
                <a:path w="14544" h="21600" fill="norm" stroke="1" extrusionOk="0">
                  <a:moveTo>
                    <a:pt x="4174" y="21600"/>
                  </a:moveTo>
                  <a:cubicBezTo>
                    <a:pt x="12923" y="18356"/>
                    <a:pt x="19281" y="7797"/>
                    <a:pt x="9921" y="0"/>
                  </a:cubicBezTo>
                  <a:cubicBezTo>
                    <a:pt x="-2319" y="3030"/>
                    <a:pt x="-1974" y="15069"/>
                    <a:pt x="4174" y="2160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6" name="Shape 36"/>
            <p:cNvSpPr/>
            <p:nvPr/>
          </p:nvSpPr>
          <p:spPr>
            <a:xfrm>
              <a:off x="3267666" y="-1"/>
              <a:ext cx="312090" cy="534273"/>
            </a:xfrm>
            <a:custGeom>
              <a:avLst/>
              <a:gdLst/>
              <a:ahLst/>
              <a:cxnLst>
                <a:cxn ang="0">
                  <a:pos x="wd2" y="hd2"/>
                </a:cxn>
                <a:cxn ang="5400000">
                  <a:pos x="wd2" y="hd2"/>
                </a:cxn>
                <a:cxn ang="10800000">
                  <a:pos x="wd2" y="hd2"/>
                </a:cxn>
                <a:cxn ang="16200000">
                  <a:pos x="wd2" y="hd2"/>
                </a:cxn>
              </a:cxnLst>
              <a:rect l="0" t="0" r="r" b="b"/>
              <a:pathLst>
                <a:path w="13869" h="21600" fill="norm" stroke="1" extrusionOk="0">
                  <a:moveTo>
                    <a:pt x="5992" y="21600"/>
                  </a:moveTo>
                  <a:cubicBezTo>
                    <a:pt x="13834" y="17213"/>
                    <a:pt x="18096" y="6138"/>
                    <a:pt x="7732" y="0"/>
                  </a:cubicBezTo>
                  <a:cubicBezTo>
                    <a:pt x="-3504" y="4688"/>
                    <a:pt x="-1063" y="16212"/>
                    <a:pt x="5992"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7" name="Shape 37"/>
            <p:cNvSpPr/>
            <p:nvPr/>
          </p:nvSpPr>
          <p:spPr>
            <a:xfrm>
              <a:off x="4559970" y="836905"/>
              <a:ext cx="419766" cy="450736"/>
            </a:xfrm>
            <a:custGeom>
              <a:avLst/>
              <a:gdLst/>
              <a:ahLst/>
              <a:cxnLst>
                <a:cxn ang="0">
                  <a:pos x="wd2" y="hd2"/>
                </a:cxn>
                <a:cxn ang="5400000">
                  <a:pos x="wd2" y="hd2"/>
                </a:cxn>
                <a:cxn ang="10800000">
                  <a:pos x="wd2" y="hd2"/>
                </a:cxn>
                <a:cxn ang="16200000">
                  <a:pos x="wd2" y="hd2"/>
                </a:cxn>
              </a:cxnLst>
              <a:rect l="0" t="0" r="r" b="b"/>
              <a:pathLst>
                <a:path w="16795" h="18462" fill="norm" stroke="1" extrusionOk="0">
                  <a:moveTo>
                    <a:pt x="399" y="18385"/>
                  </a:moveTo>
                  <a:cubicBezTo>
                    <a:pt x="9413" y="19291"/>
                    <a:pt x="19992" y="12121"/>
                    <a:pt x="15882" y="398"/>
                  </a:cubicBezTo>
                  <a:cubicBezTo>
                    <a:pt x="4012" y="-2309"/>
                    <a:pt x="-1608" y="9340"/>
                    <a:pt x="399" y="18385"/>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8" name="Shape 38"/>
            <p:cNvSpPr/>
            <p:nvPr/>
          </p:nvSpPr>
          <p:spPr>
            <a:xfrm>
              <a:off x="5353791" y="2332277"/>
              <a:ext cx="417090" cy="243339"/>
            </a:xfrm>
            <a:custGeom>
              <a:avLst/>
              <a:gdLst/>
              <a:ahLst/>
              <a:cxnLst>
                <a:cxn ang="0">
                  <a:pos x="wd2" y="hd2"/>
                </a:cxn>
                <a:cxn ang="5400000">
                  <a:pos x="wd2" y="hd2"/>
                </a:cxn>
                <a:cxn ang="10800000">
                  <a:pos x="wd2" y="hd2"/>
                </a:cxn>
                <a:cxn ang="16200000">
                  <a:pos x="wd2" y="hd2"/>
                </a:cxn>
              </a:cxnLst>
              <a:rect l="0" t="0" r="r" b="b"/>
              <a:pathLst>
                <a:path w="21600" h="13851" fill="norm" stroke="1" extrusionOk="0">
                  <a:moveTo>
                    <a:pt x="0" y="7737"/>
                  </a:moveTo>
                  <a:cubicBezTo>
                    <a:pt x="5312" y="14846"/>
                    <a:pt x="16803" y="17414"/>
                    <a:pt x="21600" y="6238"/>
                  </a:cubicBezTo>
                  <a:cubicBezTo>
                    <a:pt x="15571" y="-4186"/>
                    <a:pt x="4463" y="-50"/>
                    <a:pt x="0" y="7737"/>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69" name="Shape 39"/>
            <p:cNvSpPr/>
            <p:nvPr/>
          </p:nvSpPr>
          <p:spPr>
            <a:xfrm>
              <a:off x="5298406" y="3267657"/>
              <a:ext cx="448474" cy="319040"/>
            </a:xfrm>
            <a:custGeom>
              <a:avLst/>
              <a:gdLst/>
              <a:ahLst/>
              <a:cxnLst>
                <a:cxn ang="0">
                  <a:pos x="wd2" y="hd2"/>
                </a:cxn>
                <a:cxn ang="5400000">
                  <a:pos x="wd2" y="hd2"/>
                </a:cxn>
                <a:cxn ang="10800000">
                  <a:pos x="wd2" y="hd2"/>
                </a:cxn>
                <a:cxn ang="16200000">
                  <a:pos x="wd2" y="hd2"/>
                </a:cxn>
              </a:cxnLst>
              <a:rect l="0" t="0" r="r" b="b"/>
              <a:pathLst>
                <a:path w="21600" h="14914" fill="norm" stroke="1" extrusionOk="0">
                  <a:moveTo>
                    <a:pt x="0" y="1886"/>
                  </a:moveTo>
                  <a:cubicBezTo>
                    <a:pt x="1492" y="10837"/>
                    <a:pt x="11264" y="19285"/>
                    <a:pt x="21600" y="12380"/>
                  </a:cubicBezTo>
                  <a:cubicBezTo>
                    <a:pt x="21110" y="215"/>
                    <a:pt x="8283" y="-2315"/>
                    <a:pt x="0" y="1886"/>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70" name="Shape 40"/>
            <p:cNvSpPr/>
            <p:nvPr/>
          </p:nvSpPr>
          <p:spPr>
            <a:xfrm>
              <a:off x="5107640" y="3747645"/>
              <a:ext cx="528872" cy="333093"/>
            </a:xfrm>
            <a:custGeom>
              <a:avLst/>
              <a:gdLst/>
              <a:ahLst/>
              <a:cxnLst>
                <a:cxn ang="0">
                  <a:pos x="wd2" y="hd2"/>
                </a:cxn>
                <a:cxn ang="5400000">
                  <a:pos x="wd2" y="hd2"/>
                </a:cxn>
                <a:cxn ang="10800000">
                  <a:pos x="wd2" y="hd2"/>
                </a:cxn>
                <a:cxn ang="16200000">
                  <a:pos x="wd2" y="hd2"/>
                </a:cxn>
              </a:cxnLst>
              <a:rect l="0" t="0" r="r" b="b"/>
              <a:pathLst>
                <a:path w="21600" h="14680" fill="norm" stroke="1" extrusionOk="0">
                  <a:moveTo>
                    <a:pt x="0" y="3553"/>
                  </a:moveTo>
                  <a:cubicBezTo>
                    <a:pt x="2836" y="12459"/>
                    <a:pt x="13212" y="19435"/>
                    <a:pt x="21600" y="10598"/>
                  </a:cubicBezTo>
                  <a:cubicBezTo>
                    <a:pt x="19162" y="-1770"/>
                    <a:pt x="6939" y="-2165"/>
                    <a:pt x="0" y="3553"/>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71" name="Shape 41"/>
            <p:cNvSpPr/>
            <p:nvPr/>
          </p:nvSpPr>
          <p:spPr>
            <a:xfrm>
              <a:off x="4959961" y="4092269"/>
              <a:ext cx="395286" cy="381513"/>
            </a:xfrm>
            <a:custGeom>
              <a:avLst/>
              <a:gdLst/>
              <a:ahLst/>
              <a:cxnLst>
                <a:cxn ang="0">
                  <a:pos x="wd2" y="hd2"/>
                </a:cxn>
                <a:cxn ang="5400000">
                  <a:pos x="wd2" y="hd2"/>
                </a:cxn>
                <a:cxn ang="10800000">
                  <a:pos x="wd2" y="hd2"/>
                </a:cxn>
                <a:cxn ang="16200000">
                  <a:pos x="wd2" y="hd2"/>
                </a:cxn>
              </a:cxnLst>
              <a:rect l="0" t="0" r="r" b="b"/>
              <a:pathLst>
                <a:path w="17989" h="17166" fill="norm" stroke="1" extrusionOk="0">
                  <a:moveTo>
                    <a:pt x="134" y="294"/>
                  </a:moveTo>
                  <a:cubicBezTo>
                    <a:pt x="-1055" y="9316"/>
                    <a:pt x="5717" y="20161"/>
                    <a:pt x="17477" y="16400"/>
                  </a:cubicBezTo>
                  <a:cubicBezTo>
                    <a:pt x="20545" y="4566"/>
                    <a:pt x="9171" y="-1439"/>
                    <a:pt x="134" y="294"/>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72" name="Shape 42"/>
            <p:cNvSpPr/>
            <p:nvPr/>
          </p:nvSpPr>
          <p:spPr>
            <a:xfrm>
              <a:off x="5064562" y="1839975"/>
              <a:ext cx="622540" cy="374977"/>
            </a:xfrm>
            <a:custGeom>
              <a:avLst/>
              <a:gdLst/>
              <a:ahLst/>
              <a:cxnLst>
                <a:cxn ang="0">
                  <a:pos x="wd2" y="hd2"/>
                </a:cxn>
                <a:cxn ang="5400000">
                  <a:pos x="wd2" y="hd2"/>
                </a:cxn>
                <a:cxn ang="10800000">
                  <a:pos x="wd2" y="hd2"/>
                </a:cxn>
                <a:cxn ang="16200000">
                  <a:pos x="wd2" y="hd2"/>
                </a:cxn>
              </a:cxnLst>
              <a:rect l="0" t="0" r="r" b="b"/>
              <a:pathLst>
                <a:path w="21600" h="14299" fill="norm" stroke="1" extrusionOk="0">
                  <a:moveTo>
                    <a:pt x="0" y="9688"/>
                  </a:moveTo>
                  <a:cubicBezTo>
                    <a:pt x="6226" y="16072"/>
                    <a:pt x="18128" y="16965"/>
                    <a:pt x="21600" y="4987"/>
                  </a:cubicBezTo>
                  <a:cubicBezTo>
                    <a:pt x="14246" y="-4635"/>
                    <a:pt x="3549" y="1176"/>
                    <a:pt x="0" y="9688"/>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73" name="Shape 43"/>
            <p:cNvSpPr/>
            <p:nvPr/>
          </p:nvSpPr>
          <p:spPr>
            <a:xfrm>
              <a:off x="4923025" y="2689203"/>
              <a:ext cx="791536" cy="486590"/>
            </a:xfrm>
            <a:custGeom>
              <a:avLst/>
              <a:gdLst/>
              <a:ahLst/>
              <a:cxnLst>
                <a:cxn ang="0">
                  <a:pos x="wd2" y="hd2"/>
                </a:cxn>
                <a:cxn ang="5400000">
                  <a:pos x="wd2" y="hd2"/>
                </a:cxn>
                <a:cxn ang="10800000">
                  <a:pos x="wd2" y="hd2"/>
                </a:cxn>
                <a:cxn ang="16200000">
                  <a:pos x="wd2" y="hd2"/>
                </a:cxn>
              </a:cxnLst>
              <a:rect l="0" t="0" r="r" b="b"/>
              <a:pathLst>
                <a:path w="21600" h="13800" fill="norm" stroke="1" extrusionOk="0">
                  <a:moveTo>
                    <a:pt x="0" y="6936"/>
                  </a:moveTo>
                  <a:cubicBezTo>
                    <a:pt x="4906" y="14370"/>
                    <a:pt x="16213" y="17686"/>
                    <a:pt x="21600" y="6869"/>
                  </a:cubicBezTo>
                  <a:cubicBezTo>
                    <a:pt x="16160" y="-3914"/>
                    <a:pt x="4869" y="-527"/>
                    <a:pt x="0" y="6936"/>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74" name="Shape 44"/>
            <p:cNvSpPr/>
            <p:nvPr/>
          </p:nvSpPr>
          <p:spPr>
            <a:xfrm>
              <a:off x="2319975" y="3181505"/>
              <a:ext cx="1120135" cy="23757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228" y="241"/>
                  </a:moveTo>
                  <a:lnTo>
                    <a:pt x="11588" y="0"/>
                  </a:lnTo>
                  <a:cubicBezTo>
                    <a:pt x="13028" y="11814"/>
                    <a:pt x="14400" y="18205"/>
                    <a:pt x="21600" y="21600"/>
                  </a:cubicBezTo>
                  <a:lnTo>
                    <a:pt x="0" y="21600"/>
                  </a:lnTo>
                  <a:cubicBezTo>
                    <a:pt x="8064" y="17051"/>
                    <a:pt x="10228" y="7777"/>
                    <a:pt x="10228" y="241"/>
                  </a:cubicBezTo>
                  <a:close/>
                </a:path>
              </a:pathLst>
            </a:custGeom>
            <a:solidFill>
              <a:srgbClr val="945D00">
                <a:alpha val="7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75" name="Shape 45"/>
            <p:cNvSpPr/>
            <p:nvPr/>
          </p:nvSpPr>
          <p:spPr>
            <a:xfrm>
              <a:off x="2763048" y="2879971"/>
              <a:ext cx="237144" cy="237144"/>
            </a:xfrm>
            <a:prstGeom prst="ellipse">
              <a:avLst/>
            </a:pr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76" name="Freeform 50"/>
            <p:cNvSpPr/>
            <p:nvPr/>
          </p:nvSpPr>
          <p:spPr>
            <a:xfrm>
              <a:off x="1319359" y="2922497"/>
              <a:ext cx="1397248" cy="430244"/>
            </a:xfrm>
            <a:custGeom>
              <a:avLst/>
              <a:gdLst/>
              <a:ahLst/>
              <a:cxnLst>
                <a:cxn ang="0">
                  <a:pos x="wd2" y="hd2"/>
                </a:cxn>
                <a:cxn ang="5400000">
                  <a:pos x="wd2" y="hd2"/>
                </a:cxn>
                <a:cxn ang="10800000">
                  <a:pos x="wd2" y="hd2"/>
                </a:cxn>
                <a:cxn ang="16200000">
                  <a:pos x="wd2" y="hd2"/>
                </a:cxn>
              </a:cxnLst>
              <a:rect l="0" t="0" r="r" b="b"/>
              <a:pathLst>
                <a:path w="21600" h="14408" fill="norm" stroke="1" extrusionOk="0">
                  <a:moveTo>
                    <a:pt x="0" y="0"/>
                  </a:moveTo>
                  <a:lnTo>
                    <a:pt x="21543" y="0"/>
                  </a:lnTo>
                  <a:lnTo>
                    <a:pt x="21600" y="165"/>
                  </a:lnTo>
                  <a:cubicBezTo>
                    <a:pt x="16969" y="14681"/>
                    <a:pt x="6715" y="21600"/>
                    <a:pt x="1034" y="3764"/>
                  </a:cubicBezTo>
                  <a:lnTo>
                    <a:pt x="0" y="0"/>
                  </a:lnTo>
                  <a:close/>
                </a:path>
              </a:pathLst>
            </a:custGeom>
            <a:solidFill>
              <a:srgbClr val="9C0411">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6177" name="Freeform 49"/>
            <p:cNvSpPr/>
            <p:nvPr/>
          </p:nvSpPr>
          <p:spPr>
            <a:xfrm>
              <a:off x="3052275" y="2922497"/>
              <a:ext cx="1397249" cy="430244"/>
            </a:xfrm>
            <a:custGeom>
              <a:avLst/>
              <a:gdLst/>
              <a:ahLst/>
              <a:cxnLst>
                <a:cxn ang="0">
                  <a:pos x="wd2" y="hd2"/>
                </a:cxn>
                <a:cxn ang="5400000">
                  <a:pos x="wd2" y="hd2"/>
                </a:cxn>
                <a:cxn ang="10800000">
                  <a:pos x="wd2" y="hd2"/>
                </a:cxn>
                <a:cxn ang="16200000">
                  <a:pos x="wd2" y="hd2"/>
                </a:cxn>
              </a:cxnLst>
              <a:rect l="0" t="0" r="r" b="b"/>
              <a:pathLst>
                <a:path w="21600" h="14408" fill="norm" stroke="1" extrusionOk="0">
                  <a:moveTo>
                    <a:pt x="57" y="0"/>
                  </a:moveTo>
                  <a:lnTo>
                    <a:pt x="21600" y="0"/>
                  </a:lnTo>
                  <a:lnTo>
                    <a:pt x="20566" y="3764"/>
                  </a:lnTo>
                  <a:cubicBezTo>
                    <a:pt x="14885" y="21600"/>
                    <a:pt x="4631" y="14681"/>
                    <a:pt x="0" y="165"/>
                  </a:cubicBezTo>
                  <a:lnTo>
                    <a:pt x="57" y="0"/>
                  </a:lnTo>
                  <a:close/>
                </a:path>
              </a:pathLst>
            </a:custGeom>
            <a:solidFill>
              <a:srgbClr val="3B6BA6">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617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180" name="TextBox 95"/>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11</a:t>
            </a:r>
          </a:p>
        </p:txBody>
      </p:sp>
      <p:sp>
        <p:nvSpPr>
          <p:cNvPr id="6181" name="TextBox 96"/>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a:t>
            </a:r>
          </a:p>
        </p:txBody>
      </p:sp>
      <p:sp>
        <p:nvSpPr>
          <p:cNvPr id="6182" name="Shape 46"/>
          <p:cNvSpPr/>
          <p:nvPr/>
        </p:nvSpPr>
        <p:spPr>
          <a:xfrm>
            <a:off x="1794197" y="4230442"/>
            <a:ext cx="598249" cy="6110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30" y="15931"/>
                </a:moveTo>
                <a:cubicBezTo>
                  <a:pt x="2287" y="16741"/>
                  <a:pt x="0" y="16887"/>
                  <a:pt x="0" y="20181"/>
                </a:cubicBezTo>
                <a:cubicBezTo>
                  <a:pt x="0" y="20856"/>
                  <a:pt x="3509" y="21505"/>
                  <a:pt x="9295" y="21600"/>
                </a:cubicBezTo>
                <a:lnTo>
                  <a:pt x="10029" y="16977"/>
                </a:lnTo>
                <a:lnTo>
                  <a:pt x="9660" y="16399"/>
                </a:lnTo>
                <a:cubicBezTo>
                  <a:pt x="9608" y="16318"/>
                  <a:pt x="9614" y="16212"/>
                  <a:pt x="9681" y="16142"/>
                </a:cubicBezTo>
                <a:lnTo>
                  <a:pt x="10641" y="15121"/>
                </a:lnTo>
                <a:cubicBezTo>
                  <a:pt x="10729" y="15035"/>
                  <a:pt x="10878" y="15035"/>
                  <a:pt x="10959" y="15121"/>
                </a:cubicBezTo>
                <a:lnTo>
                  <a:pt x="11926" y="16142"/>
                </a:lnTo>
                <a:cubicBezTo>
                  <a:pt x="11988" y="16212"/>
                  <a:pt x="11997" y="16318"/>
                  <a:pt x="11946" y="16399"/>
                </a:cubicBezTo>
                <a:lnTo>
                  <a:pt x="11576" y="16977"/>
                </a:lnTo>
                <a:lnTo>
                  <a:pt x="12306" y="21600"/>
                </a:lnTo>
                <a:cubicBezTo>
                  <a:pt x="18096" y="21505"/>
                  <a:pt x="21600" y="20856"/>
                  <a:pt x="21600" y="20181"/>
                </a:cubicBezTo>
                <a:cubicBezTo>
                  <a:pt x="21600" y="16887"/>
                  <a:pt x="19314" y="16741"/>
                  <a:pt x="16770" y="15931"/>
                </a:cubicBezTo>
                <a:cubicBezTo>
                  <a:pt x="15204" y="15428"/>
                  <a:pt x="13266" y="15146"/>
                  <a:pt x="13678" y="12506"/>
                </a:cubicBezTo>
                <a:cubicBezTo>
                  <a:pt x="14710" y="11585"/>
                  <a:pt x="15069" y="9678"/>
                  <a:pt x="15069" y="9678"/>
                </a:cubicBezTo>
                <a:cubicBezTo>
                  <a:pt x="15069" y="9678"/>
                  <a:pt x="16447" y="9004"/>
                  <a:pt x="16601" y="7701"/>
                </a:cubicBezTo>
                <a:cubicBezTo>
                  <a:pt x="16719" y="6714"/>
                  <a:pt x="16190" y="6257"/>
                  <a:pt x="16190" y="6257"/>
                </a:cubicBezTo>
                <a:lnTo>
                  <a:pt x="16190" y="4994"/>
                </a:lnTo>
                <a:cubicBezTo>
                  <a:pt x="16190" y="2203"/>
                  <a:pt x="13745" y="0"/>
                  <a:pt x="10800" y="0"/>
                </a:cubicBezTo>
                <a:cubicBezTo>
                  <a:pt x="7856" y="0"/>
                  <a:pt x="5411" y="2203"/>
                  <a:pt x="5411" y="4994"/>
                </a:cubicBezTo>
                <a:lnTo>
                  <a:pt x="5411" y="6257"/>
                </a:lnTo>
                <a:cubicBezTo>
                  <a:pt x="5411" y="6257"/>
                  <a:pt x="4881" y="6714"/>
                  <a:pt x="5000" y="7701"/>
                </a:cubicBezTo>
                <a:cubicBezTo>
                  <a:pt x="5153" y="9004"/>
                  <a:pt x="6525" y="9678"/>
                  <a:pt x="6525" y="9678"/>
                </a:cubicBezTo>
                <a:cubicBezTo>
                  <a:pt x="6525" y="9678"/>
                  <a:pt x="6891" y="11585"/>
                  <a:pt x="7923" y="12506"/>
                </a:cubicBezTo>
                <a:cubicBezTo>
                  <a:pt x="8339" y="15146"/>
                  <a:pt x="6398" y="15428"/>
                  <a:pt x="4830" y="15931"/>
                </a:cubicBezTo>
                <a:cubicBezTo>
                  <a:pt x="4830" y="15931"/>
                  <a:pt x="4830" y="15931"/>
                  <a:pt x="4830" y="15931"/>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83" name="Freeform 98"/>
          <p:cNvSpPr/>
          <p:nvPr/>
        </p:nvSpPr>
        <p:spPr>
          <a:xfrm>
            <a:off x="3303761" y="4212299"/>
            <a:ext cx="620786" cy="6179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47" y="8801"/>
                </a:moveTo>
                <a:cubicBezTo>
                  <a:pt x="9772" y="8801"/>
                  <a:pt x="8892" y="9685"/>
                  <a:pt x="8892" y="10765"/>
                </a:cubicBezTo>
                <a:cubicBezTo>
                  <a:pt x="8892" y="11845"/>
                  <a:pt x="9772" y="12729"/>
                  <a:pt x="10847" y="12729"/>
                </a:cubicBezTo>
                <a:cubicBezTo>
                  <a:pt x="11922" y="12729"/>
                  <a:pt x="12802" y="11845"/>
                  <a:pt x="12802" y="10765"/>
                </a:cubicBezTo>
                <a:cubicBezTo>
                  <a:pt x="12802" y="9685"/>
                  <a:pt x="11922" y="8801"/>
                  <a:pt x="10847" y="8801"/>
                </a:cubicBezTo>
                <a:close/>
                <a:moveTo>
                  <a:pt x="10847" y="7118"/>
                </a:moveTo>
                <a:cubicBezTo>
                  <a:pt x="12843" y="7118"/>
                  <a:pt x="14477" y="8759"/>
                  <a:pt x="14477" y="10765"/>
                </a:cubicBezTo>
                <a:cubicBezTo>
                  <a:pt x="14477" y="12770"/>
                  <a:pt x="12843" y="14412"/>
                  <a:pt x="10847" y="14412"/>
                </a:cubicBezTo>
                <a:cubicBezTo>
                  <a:pt x="8836" y="14412"/>
                  <a:pt x="7217" y="12770"/>
                  <a:pt x="7217" y="10765"/>
                </a:cubicBezTo>
                <a:cubicBezTo>
                  <a:pt x="7217" y="8759"/>
                  <a:pt x="8851" y="7118"/>
                  <a:pt x="10847" y="7118"/>
                </a:cubicBezTo>
                <a:close/>
                <a:moveTo>
                  <a:pt x="10793" y="1683"/>
                </a:moveTo>
                <a:cubicBezTo>
                  <a:pt x="10653" y="1683"/>
                  <a:pt x="10207" y="1725"/>
                  <a:pt x="9997" y="2202"/>
                </a:cubicBezTo>
                <a:lnTo>
                  <a:pt x="9536" y="3212"/>
                </a:lnTo>
                <a:cubicBezTo>
                  <a:pt x="9117" y="4124"/>
                  <a:pt x="8210" y="4713"/>
                  <a:pt x="7219" y="4713"/>
                </a:cubicBezTo>
                <a:cubicBezTo>
                  <a:pt x="6911" y="4713"/>
                  <a:pt x="6618" y="4657"/>
                  <a:pt x="6325" y="4544"/>
                </a:cubicBezTo>
                <a:lnTo>
                  <a:pt x="5292" y="4152"/>
                </a:lnTo>
                <a:cubicBezTo>
                  <a:pt x="4901" y="3998"/>
                  <a:pt x="4482" y="4138"/>
                  <a:pt x="4259" y="4474"/>
                </a:cubicBezTo>
                <a:cubicBezTo>
                  <a:pt x="4161" y="4615"/>
                  <a:pt x="4021" y="4895"/>
                  <a:pt x="4161" y="5274"/>
                </a:cubicBezTo>
                <a:lnTo>
                  <a:pt x="4552" y="6312"/>
                </a:lnTo>
                <a:cubicBezTo>
                  <a:pt x="5027" y="7560"/>
                  <a:pt x="4440" y="8977"/>
                  <a:pt x="3225" y="9538"/>
                </a:cubicBezTo>
                <a:lnTo>
                  <a:pt x="2220" y="10001"/>
                </a:lnTo>
                <a:cubicBezTo>
                  <a:pt x="1745" y="10225"/>
                  <a:pt x="1703" y="10660"/>
                  <a:pt x="1703" y="10800"/>
                </a:cubicBezTo>
                <a:cubicBezTo>
                  <a:pt x="1703" y="10940"/>
                  <a:pt x="1745" y="11389"/>
                  <a:pt x="2220" y="11599"/>
                </a:cubicBezTo>
                <a:lnTo>
                  <a:pt x="3225" y="12062"/>
                </a:lnTo>
                <a:cubicBezTo>
                  <a:pt x="4440" y="12623"/>
                  <a:pt x="5013" y="14040"/>
                  <a:pt x="4552" y="15288"/>
                </a:cubicBezTo>
                <a:lnTo>
                  <a:pt x="4161" y="16326"/>
                </a:lnTo>
                <a:cubicBezTo>
                  <a:pt x="4021" y="16705"/>
                  <a:pt x="4161" y="16986"/>
                  <a:pt x="4259" y="17126"/>
                </a:cubicBezTo>
                <a:cubicBezTo>
                  <a:pt x="4496" y="17448"/>
                  <a:pt x="4901" y="17589"/>
                  <a:pt x="5292" y="17448"/>
                </a:cubicBezTo>
                <a:lnTo>
                  <a:pt x="6325" y="17056"/>
                </a:lnTo>
                <a:cubicBezTo>
                  <a:pt x="6618" y="16943"/>
                  <a:pt x="6911" y="16887"/>
                  <a:pt x="7219" y="16887"/>
                </a:cubicBezTo>
                <a:cubicBezTo>
                  <a:pt x="8210" y="16887"/>
                  <a:pt x="9117" y="17477"/>
                  <a:pt x="9536" y="18388"/>
                </a:cubicBezTo>
                <a:lnTo>
                  <a:pt x="9997" y="19398"/>
                </a:lnTo>
                <a:cubicBezTo>
                  <a:pt x="10221" y="19875"/>
                  <a:pt x="10653" y="19917"/>
                  <a:pt x="10793" y="19917"/>
                </a:cubicBezTo>
                <a:cubicBezTo>
                  <a:pt x="10933" y="19917"/>
                  <a:pt x="11379" y="19875"/>
                  <a:pt x="11589" y="19398"/>
                </a:cubicBezTo>
                <a:lnTo>
                  <a:pt x="12050" y="18388"/>
                </a:lnTo>
                <a:cubicBezTo>
                  <a:pt x="12468" y="17477"/>
                  <a:pt x="13376" y="16887"/>
                  <a:pt x="14367" y="16887"/>
                </a:cubicBezTo>
                <a:cubicBezTo>
                  <a:pt x="14675" y="16887"/>
                  <a:pt x="14968" y="16943"/>
                  <a:pt x="15261" y="17056"/>
                </a:cubicBezTo>
                <a:lnTo>
                  <a:pt x="16294" y="17448"/>
                </a:lnTo>
                <a:cubicBezTo>
                  <a:pt x="16685" y="17603"/>
                  <a:pt x="17104" y="17462"/>
                  <a:pt x="17327" y="17126"/>
                </a:cubicBezTo>
                <a:cubicBezTo>
                  <a:pt x="17425" y="16986"/>
                  <a:pt x="17565" y="16705"/>
                  <a:pt x="17425" y="16326"/>
                </a:cubicBezTo>
                <a:lnTo>
                  <a:pt x="17034" y="15288"/>
                </a:lnTo>
                <a:cubicBezTo>
                  <a:pt x="16559" y="14040"/>
                  <a:pt x="17146" y="12623"/>
                  <a:pt x="18361" y="12062"/>
                </a:cubicBezTo>
                <a:lnTo>
                  <a:pt x="19366" y="11599"/>
                </a:lnTo>
                <a:cubicBezTo>
                  <a:pt x="19841" y="11375"/>
                  <a:pt x="19882" y="10940"/>
                  <a:pt x="19882" y="10800"/>
                </a:cubicBezTo>
                <a:cubicBezTo>
                  <a:pt x="19882" y="10660"/>
                  <a:pt x="19841" y="10211"/>
                  <a:pt x="19366" y="10001"/>
                </a:cubicBezTo>
                <a:lnTo>
                  <a:pt x="18361" y="9538"/>
                </a:lnTo>
                <a:cubicBezTo>
                  <a:pt x="17146" y="8977"/>
                  <a:pt x="16573" y="7560"/>
                  <a:pt x="17034" y="6312"/>
                </a:cubicBezTo>
                <a:lnTo>
                  <a:pt x="17425" y="5274"/>
                </a:lnTo>
                <a:cubicBezTo>
                  <a:pt x="17565" y="4895"/>
                  <a:pt x="17425" y="4615"/>
                  <a:pt x="17327" y="4474"/>
                </a:cubicBezTo>
                <a:cubicBezTo>
                  <a:pt x="17090" y="4152"/>
                  <a:pt x="16685" y="4012"/>
                  <a:pt x="16294" y="4152"/>
                </a:cubicBezTo>
                <a:lnTo>
                  <a:pt x="15261" y="4544"/>
                </a:lnTo>
                <a:cubicBezTo>
                  <a:pt x="14968" y="4657"/>
                  <a:pt x="14675" y="4713"/>
                  <a:pt x="14367" y="4713"/>
                </a:cubicBezTo>
                <a:cubicBezTo>
                  <a:pt x="13376" y="4713"/>
                  <a:pt x="12468" y="4124"/>
                  <a:pt x="12050" y="3212"/>
                </a:cubicBezTo>
                <a:lnTo>
                  <a:pt x="11589" y="2202"/>
                </a:lnTo>
                <a:cubicBezTo>
                  <a:pt x="11365" y="1725"/>
                  <a:pt x="10933" y="1683"/>
                  <a:pt x="10793" y="1683"/>
                </a:cubicBezTo>
                <a:close/>
                <a:moveTo>
                  <a:pt x="10821" y="0"/>
                </a:moveTo>
                <a:cubicBezTo>
                  <a:pt x="11826" y="0"/>
                  <a:pt x="12720" y="575"/>
                  <a:pt x="13139" y="1501"/>
                </a:cubicBezTo>
                <a:lnTo>
                  <a:pt x="13599" y="2511"/>
                </a:lnTo>
                <a:cubicBezTo>
                  <a:pt x="13739" y="2833"/>
                  <a:pt x="14060" y="3030"/>
                  <a:pt x="14395" y="3030"/>
                </a:cubicBezTo>
                <a:cubicBezTo>
                  <a:pt x="14507" y="3030"/>
                  <a:pt x="14605" y="3016"/>
                  <a:pt x="14702" y="2974"/>
                </a:cubicBezTo>
                <a:lnTo>
                  <a:pt x="15736" y="2581"/>
                </a:lnTo>
                <a:cubicBezTo>
                  <a:pt x="16029" y="2469"/>
                  <a:pt x="16336" y="2413"/>
                  <a:pt x="16643" y="2413"/>
                </a:cubicBezTo>
                <a:cubicBezTo>
                  <a:pt x="17481" y="2413"/>
                  <a:pt x="18263" y="2819"/>
                  <a:pt x="18738" y="3521"/>
                </a:cubicBezTo>
                <a:cubicBezTo>
                  <a:pt x="19226" y="4208"/>
                  <a:pt x="19324" y="5063"/>
                  <a:pt x="19031" y="5863"/>
                </a:cubicBezTo>
                <a:lnTo>
                  <a:pt x="18640" y="6901"/>
                </a:lnTo>
                <a:cubicBezTo>
                  <a:pt x="18486" y="7336"/>
                  <a:pt x="18682" y="7813"/>
                  <a:pt x="19100" y="8009"/>
                </a:cubicBezTo>
                <a:lnTo>
                  <a:pt x="20106" y="8472"/>
                </a:lnTo>
                <a:cubicBezTo>
                  <a:pt x="21027" y="8893"/>
                  <a:pt x="21600" y="9790"/>
                  <a:pt x="21600" y="10800"/>
                </a:cubicBezTo>
                <a:cubicBezTo>
                  <a:pt x="21600" y="11810"/>
                  <a:pt x="21027" y="12707"/>
                  <a:pt x="20106" y="13128"/>
                </a:cubicBezTo>
                <a:lnTo>
                  <a:pt x="19101" y="13591"/>
                </a:lnTo>
                <a:cubicBezTo>
                  <a:pt x="18682" y="13788"/>
                  <a:pt x="18486" y="14264"/>
                  <a:pt x="18640" y="14699"/>
                </a:cubicBezTo>
                <a:lnTo>
                  <a:pt x="19031" y="15737"/>
                </a:lnTo>
                <a:cubicBezTo>
                  <a:pt x="19324" y="16537"/>
                  <a:pt x="19212" y="17392"/>
                  <a:pt x="18738" y="18094"/>
                </a:cubicBezTo>
                <a:cubicBezTo>
                  <a:pt x="18249" y="18781"/>
                  <a:pt x="17467" y="19216"/>
                  <a:pt x="16643" y="19216"/>
                </a:cubicBezTo>
                <a:cubicBezTo>
                  <a:pt x="16336" y="19216"/>
                  <a:pt x="16029" y="19146"/>
                  <a:pt x="15736" y="19033"/>
                </a:cubicBezTo>
                <a:lnTo>
                  <a:pt x="14702" y="18627"/>
                </a:lnTo>
                <a:cubicBezTo>
                  <a:pt x="14605" y="18585"/>
                  <a:pt x="14493" y="18571"/>
                  <a:pt x="14395" y="18571"/>
                </a:cubicBezTo>
                <a:cubicBezTo>
                  <a:pt x="14046" y="18571"/>
                  <a:pt x="13739" y="18781"/>
                  <a:pt x="13599" y="19090"/>
                </a:cubicBezTo>
                <a:lnTo>
                  <a:pt x="13139" y="20099"/>
                </a:lnTo>
                <a:cubicBezTo>
                  <a:pt x="12720" y="21025"/>
                  <a:pt x="11826" y="21600"/>
                  <a:pt x="10821" y="21600"/>
                </a:cubicBezTo>
                <a:cubicBezTo>
                  <a:pt x="9816" y="21600"/>
                  <a:pt x="8922" y="21025"/>
                  <a:pt x="8503" y="20099"/>
                </a:cubicBezTo>
                <a:lnTo>
                  <a:pt x="8042" y="19090"/>
                </a:lnTo>
                <a:cubicBezTo>
                  <a:pt x="7903" y="18767"/>
                  <a:pt x="7582" y="18571"/>
                  <a:pt x="7247" y="18571"/>
                </a:cubicBezTo>
                <a:cubicBezTo>
                  <a:pt x="7135" y="18571"/>
                  <a:pt x="7037" y="18585"/>
                  <a:pt x="6939" y="18627"/>
                </a:cubicBezTo>
                <a:lnTo>
                  <a:pt x="5906" y="19019"/>
                </a:lnTo>
                <a:cubicBezTo>
                  <a:pt x="5613" y="19132"/>
                  <a:pt x="5306" y="19188"/>
                  <a:pt x="4999" y="19188"/>
                </a:cubicBezTo>
                <a:cubicBezTo>
                  <a:pt x="4161" y="19188"/>
                  <a:pt x="3379" y="18781"/>
                  <a:pt x="2904" y="18080"/>
                </a:cubicBezTo>
                <a:cubicBezTo>
                  <a:pt x="2416" y="17392"/>
                  <a:pt x="2318" y="16537"/>
                  <a:pt x="2611" y="15737"/>
                </a:cubicBezTo>
                <a:lnTo>
                  <a:pt x="3002" y="14699"/>
                </a:lnTo>
                <a:cubicBezTo>
                  <a:pt x="3156" y="14264"/>
                  <a:pt x="2960" y="13788"/>
                  <a:pt x="2541" y="13591"/>
                </a:cubicBezTo>
                <a:lnTo>
                  <a:pt x="1536" y="13128"/>
                </a:lnTo>
                <a:cubicBezTo>
                  <a:pt x="614" y="12707"/>
                  <a:pt x="0" y="11824"/>
                  <a:pt x="0" y="10814"/>
                </a:cubicBezTo>
                <a:cubicBezTo>
                  <a:pt x="0" y="9804"/>
                  <a:pt x="572" y="8907"/>
                  <a:pt x="1494" y="8486"/>
                </a:cubicBezTo>
                <a:lnTo>
                  <a:pt x="2499" y="8023"/>
                </a:lnTo>
                <a:cubicBezTo>
                  <a:pt x="2918" y="7827"/>
                  <a:pt x="3114" y="7350"/>
                  <a:pt x="2960" y="6915"/>
                </a:cubicBezTo>
                <a:lnTo>
                  <a:pt x="2569" y="5877"/>
                </a:lnTo>
                <a:cubicBezTo>
                  <a:pt x="2276" y="5092"/>
                  <a:pt x="2388" y="4236"/>
                  <a:pt x="2862" y="3535"/>
                </a:cubicBezTo>
                <a:cubicBezTo>
                  <a:pt x="3351" y="2847"/>
                  <a:pt x="4133" y="2427"/>
                  <a:pt x="4957" y="2427"/>
                </a:cubicBezTo>
                <a:cubicBezTo>
                  <a:pt x="5264" y="2427"/>
                  <a:pt x="5571" y="2483"/>
                  <a:pt x="5864" y="2595"/>
                </a:cubicBezTo>
                <a:lnTo>
                  <a:pt x="6897" y="2988"/>
                </a:lnTo>
                <a:cubicBezTo>
                  <a:pt x="6995" y="3030"/>
                  <a:pt x="7107" y="3044"/>
                  <a:pt x="7205" y="3044"/>
                </a:cubicBezTo>
                <a:cubicBezTo>
                  <a:pt x="7554" y="3044"/>
                  <a:pt x="7861" y="2833"/>
                  <a:pt x="8000" y="2525"/>
                </a:cubicBezTo>
                <a:lnTo>
                  <a:pt x="8461" y="1515"/>
                </a:lnTo>
                <a:cubicBezTo>
                  <a:pt x="8880" y="589"/>
                  <a:pt x="9816" y="0"/>
                  <a:pt x="10821" y="0"/>
                </a:cubicBezTo>
                <a:close/>
              </a:path>
            </a:pathLst>
          </a:cu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84" name="TextBox 99"/>
          <p:cNvSpPr txBox="1"/>
          <p:nvPr/>
        </p:nvSpPr>
        <p:spPr>
          <a:xfrm>
            <a:off x="1753076" y="2962651"/>
            <a:ext cx="259552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days air bring.</a:t>
            </a:r>
          </a:p>
        </p:txBody>
      </p:sp>
      <p:sp>
        <p:nvSpPr>
          <p:cNvPr id="6185" name="TextBox 100"/>
          <p:cNvSpPr txBox="1"/>
          <p:nvPr/>
        </p:nvSpPr>
        <p:spPr>
          <a:xfrm>
            <a:off x="2681552" y="2376505"/>
            <a:ext cx="1809764" cy="4635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vl1pPr>
          </a:lstStyle>
          <a:p>
            <a:pPr/>
            <a:r>
              <a:t>Saying fruitful were hath waters divide.</a:t>
            </a:r>
          </a:p>
        </p:txBody>
      </p:sp>
      <p:sp>
        <p:nvSpPr>
          <p:cNvPr id="6186" name="TextBox 101"/>
          <p:cNvSpPr txBox="1"/>
          <p:nvPr/>
        </p:nvSpPr>
        <p:spPr>
          <a:xfrm>
            <a:off x="1683429" y="2328293"/>
            <a:ext cx="1013728"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lvl1pPr>
          </a:lstStyle>
          <a:p>
            <a:pPr/>
            <a:r>
              <a:t>33%</a:t>
            </a:r>
          </a:p>
        </p:txBody>
      </p:sp>
      <p:sp>
        <p:nvSpPr>
          <p:cNvPr id="6187" name="Straight Connector 102"/>
          <p:cNvSpPr/>
          <p:nvPr/>
        </p:nvSpPr>
        <p:spPr>
          <a:xfrm>
            <a:off x="1860102" y="3918972"/>
            <a:ext cx="2534219" cy="1"/>
          </a:xfrm>
          <a:prstGeom prst="line">
            <a:avLst/>
          </a:prstGeom>
          <a:ln w="6350">
            <a:solidFill>
              <a:srgbClr val="7D8287">
                <a:alpha val="50000"/>
              </a:srgbClr>
            </a:solidFill>
            <a:miter/>
          </a:ln>
        </p:spPr>
        <p:txBody>
          <a:bodyPr lIns="45719" rIns="45719"/>
          <a:lstStyle/>
          <a:p>
            <a:pPr/>
          </a:p>
        </p:txBody>
      </p:sp>
      <p:sp>
        <p:nvSpPr>
          <p:cNvPr id="6188" name="TextBox 103"/>
          <p:cNvSpPr txBox="1"/>
          <p:nvPr/>
        </p:nvSpPr>
        <p:spPr>
          <a:xfrm>
            <a:off x="1723843" y="5441162"/>
            <a:ext cx="1225753" cy="46062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sz="900"/>
            </a:lvl1pPr>
          </a:lstStyle>
          <a:p>
            <a:pPr/>
            <a:r>
              <a:t>Fruitful were hath waters divide</a:t>
            </a:r>
          </a:p>
        </p:txBody>
      </p:sp>
      <p:sp>
        <p:nvSpPr>
          <p:cNvPr id="6189" name="TextBox 104"/>
          <p:cNvSpPr txBox="1"/>
          <p:nvPr/>
        </p:nvSpPr>
        <p:spPr>
          <a:xfrm>
            <a:off x="1753077" y="4990657"/>
            <a:ext cx="1079560"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200">
                <a:solidFill>
                  <a:schemeClr val="accent3"/>
                </a:solidFill>
              </a:defRPr>
            </a:lvl1pPr>
          </a:lstStyle>
          <a:p>
            <a:pPr/>
            <a:r>
              <a:t>89%</a:t>
            </a:r>
          </a:p>
        </p:txBody>
      </p:sp>
      <p:sp>
        <p:nvSpPr>
          <p:cNvPr id="6190" name="TextBox 105"/>
          <p:cNvSpPr txBox="1"/>
          <p:nvPr/>
        </p:nvSpPr>
        <p:spPr>
          <a:xfrm>
            <a:off x="3265565" y="5441162"/>
            <a:ext cx="1225753" cy="46062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sz="900"/>
            </a:lvl1pPr>
          </a:lstStyle>
          <a:p>
            <a:pPr/>
            <a:r>
              <a:t>Fruitful were hath waters divide</a:t>
            </a:r>
          </a:p>
        </p:txBody>
      </p:sp>
      <p:sp>
        <p:nvSpPr>
          <p:cNvPr id="6191" name="TextBox 106"/>
          <p:cNvSpPr txBox="1"/>
          <p:nvPr/>
        </p:nvSpPr>
        <p:spPr>
          <a:xfrm>
            <a:off x="3294798" y="4990657"/>
            <a:ext cx="1079560"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200">
                <a:solidFill>
                  <a:schemeClr val="accent5"/>
                </a:solidFill>
              </a:defRPr>
            </a:lvl1pPr>
          </a:lstStyle>
          <a:p>
            <a:pPr/>
            <a:r>
              <a:t>17%</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2" presetID="2" grpId="1" fill="hold">
                                  <p:stCondLst>
                                    <p:cond delay="0"/>
                                  </p:stCondLst>
                                  <p:iterate type="el" backwards="0">
                                    <p:tmAbs val="0"/>
                                  </p:iterate>
                                  <p:childTnLst>
                                    <p:set>
                                      <p:cBhvr>
                                        <p:cTn id="6" fill="hold"/>
                                        <p:tgtEl>
                                          <p:spTgt spid="6178"/>
                                        </p:tgtEl>
                                        <p:attrNameLst>
                                          <p:attrName>style.visibility</p:attrName>
                                        </p:attrNameLst>
                                      </p:cBhvr>
                                      <p:to>
                                        <p:strVal val="visible"/>
                                      </p:to>
                                    </p:set>
                                    <p:anim calcmode="lin" valueType="num">
                                      <p:cBhvr>
                                        <p:cTn id="7" dur="500" fill="hold"/>
                                        <p:tgtEl>
                                          <p:spTgt spid="6178"/>
                                        </p:tgtEl>
                                        <p:attrNameLst>
                                          <p:attrName>ppt_x</p:attrName>
                                        </p:attrNameLst>
                                      </p:cBhvr>
                                      <p:tavLst>
                                        <p:tav tm="0">
                                          <p:val>
                                            <p:strVal val="1+#ppt_w/2"/>
                                          </p:val>
                                        </p:tav>
                                        <p:tav tm="100000">
                                          <p:val>
                                            <p:strVal val="#ppt_x"/>
                                          </p:val>
                                        </p:tav>
                                      </p:tavLst>
                                    </p:anim>
                                    <p:anim calcmode="lin" valueType="num">
                                      <p:cBhvr>
                                        <p:cTn id="8" dur="500" fill="hold"/>
                                        <p:tgtEl>
                                          <p:spTgt spid="617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2" grpId="2" fill="hold">
                                  <p:stCondLst>
                                    <p:cond delay="0"/>
                                  </p:stCondLst>
                                  <p:iterate type="el" backwards="0">
                                    <p:tmAbs val="0"/>
                                  </p:iterate>
                                  <p:childTnLst>
                                    <p:set>
                                      <p:cBhvr>
                                        <p:cTn id="12" fill="hold"/>
                                        <p:tgtEl>
                                          <p:spTgt spid="6184"/>
                                        </p:tgtEl>
                                        <p:attrNameLst>
                                          <p:attrName>style.visibility</p:attrName>
                                        </p:attrNameLst>
                                      </p:cBhvr>
                                      <p:to>
                                        <p:strVal val="visible"/>
                                      </p:to>
                                    </p:set>
                                    <p:animEffect filter="wipe(left)" transition="in">
                                      <p:cBhvr>
                                        <p:cTn id="13" dur="500"/>
                                        <p:tgtEl>
                                          <p:spTgt spid="6184"/>
                                        </p:tgtEl>
                                      </p:cBhvr>
                                    </p:animEffect>
                                  </p:childTnLst>
                                </p:cTn>
                              </p:par>
                            </p:childTnLst>
                          </p:cTn>
                        </p:par>
                        <p:par>
                          <p:cTn id="14" fill="hold">
                            <p:stCondLst>
                              <p:cond delay="500"/>
                            </p:stCondLst>
                            <p:childTnLst>
                              <p:par>
                                <p:cTn id="15" presetClass="entr" nodeType="afterEffect" presetSubtype="8" presetID="22" grpId="3" fill="hold">
                                  <p:stCondLst>
                                    <p:cond delay="0"/>
                                  </p:stCondLst>
                                  <p:iterate type="el" backwards="0">
                                    <p:tmAbs val="0"/>
                                  </p:iterate>
                                  <p:childTnLst>
                                    <p:set>
                                      <p:cBhvr>
                                        <p:cTn id="16" fill="hold"/>
                                        <p:tgtEl>
                                          <p:spTgt spid="6185"/>
                                        </p:tgtEl>
                                        <p:attrNameLst>
                                          <p:attrName>style.visibility</p:attrName>
                                        </p:attrNameLst>
                                      </p:cBhvr>
                                      <p:to>
                                        <p:strVal val="visible"/>
                                      </p:to>
                                    </p:set>
                                    <p:animEffect filter="wipe(left)" transition="in">
                                      <p:cBhvr>
                                        <p:cTn id="17" dur="500"/>
                                        <p:tgtEl>
                                          <p:spTgt spid="6185"/>
                                        </p:tgtEl>
                                      </p:cBhvr>
                                    </p:animEffect>
                                  </p:childTnLst>
                                </p:cTn>
                              </p:par>
                            </p:childTnLst>
                          </p:cTn>
                        </p:par>
                        <p:par>
                          <p:cTn id="18" fill="hold">
                            <p:stCondLst>
                              <p:cond delay="1000"/>
                            </p:stCondLst>
                            <p:childTnLst>
                              <p:par>
                                <p:cTn id="19" presetClass="entr" nodeType="afterEffect" presetSubtype="8" presetID="22" grpId="4" fill="hold">
                                  <p:stCondLst>
                                    <p:cond delay="0"/>
                                  </p:stCondLst>
                                  <p:iterate type="el" backwards="0">
                                    <p:tmAbs val="0"/>
                                  </p:iterate>
                                  <p:childTnLst>
                                    <p:set>
                                      <p:cBhvr>
                                        <p:cTn id="20" fill="hold"/>
                                        <p:tgtEl>
                                          <p:spTgt spid="6186"/>
                                        </p:tgtEl>
                                        <p:attrNameLst>
                                          <p:attrName>style.visibility</p:attrName>
                                        </p:attrNameLst>
                                      </p:cBhvr>
                                      <p:to>
                                        <p:strVal val="visible"/>
                                      </p:to>
                                    </p:set>
                                    <p:animEffect filter="wipe(left)" transition="in">
                                      <p:cBhvr>
                                        <p:cTn id="21" dur="500"/>
                                        <p:tgtEl>
                                          <p:spTgt spid="6186"/>
                                        </p:tgtEl>
                                      </p:cBhvr>
                                    </p:animEffect>
                                  </p:childTnLst>
                                </p:cTn>
                              </p:par>
                            </p:childTnLst>
                          </p:cTn>
                        </p:par>
                      </p:childTnLst>
                    </p:cTn>
                  </p:par>
                  <p:par>
                    <p:cTn id="22" fill="hold">
                      <p:stCondLst>
                        <p:cond delay="indefinite"/>
                      </p:stCondLst>
                      <p:childTnLst>
                        <p:par>
                          <p:cTn id="23" fill="hold">
                            <p:stCondLst>
                              <p:cond delay="0"/>
                            </p:stCondLst>
                            <p:childTnLst>
                              <p:par>
                                <p:cTn id="24" presetClass="entr" nodeType="clickEffect" presetID="9" grpId="5" fill="hold">
                                  <p:stCondLst>
                                    <p:cond delay="0"/>
                                  </p:stCondLst>
                                  <p:iterate type="el" backwards="0">
                                    <p:tmAbs val="0"/>
                                  </p:iterate>
                                  <p:childTnLst>
                                    <p:set>
                                      <p:cBhvr>
                                        <p:cTn id="25" fill="hold"/>
                                        <p:tgtEl>
                                          <p:spTgt spid="6187"/>
                                        </p:tgtEl>
                                        <p:attrNameLst>
                                          <p:attrName>style.visibility</p:attrName>
                                        </p:attrNameLst>
                                      </p:cBhvr>
                                      <p:to>
                                        <p:strVal val="visible"/>
                                      </p:to>
                                    </p:set>
                                    <p:animEffect filter="dissolve" transition="in">
                                      <p:cBhvr>
                                        <p:cTn id="26" dur="500"/>
                                        <p:tgtEl>
                                          <p:spTgt spid="6187"/>
                                        </p:tgtEl>
                                      </p:cBhvr>
                                    </p:animEffect>
                                  </p:childTnLst>
                                </p:cTn>
                              </p:par>
                            </p:childTnLst>
                          </p:cTn>
                        </p:par>
                        <p:par>
                          <p:cTn id="27" fill="hold">
                            <p:stCondLst>
                              <p:cond delay="500"/>
                            </p:stCondLst>
                            <p:childTnLst>
                              <p:par>
                                <p:cTn id="28" presetClass="entr" nodeType="afterEffect" presetID="9" grpId="6" fill="hold">
                                  <p:stCondLst>
                                    <p:cond delay="0"/>
                                  </p:stCondLst>
                                  <p:iterate type="el" backwards="0">
                                    <p:tmAbs val="0"/>
                                  </p:iterate>
                                  <p:childTnLst>
                                    <p:set>
                                      <p:cBhvr>
                                        <p:cTn id="29" fill="hold"/>
                                        <p:tgtEl>
                                          <p:spTgt spid="6182"/>
                                        </p:tgtEl>
                                        <p:attrNameLst>
                                          <p:attrName>style.visibility</p:attrName>
                                        </p:attrNameLst>
                                      </p:cBhvr>
                                      <p:to>
                                        <p:strVal val="visible"/>
                                      </p:to>
                                    </p:set>
                                    <p:animEffect filter="dissolve" transition="in">
                                      <p:cBhvr>
                                        <p:cTn id="30" dur="500"/>
                                        <p:tgtEl>
                                          <p:spTgt spid="6182"/>
                                        </p:tgtEl>
                                      </p:cBhvr>
                                    </p:animEffect>
                                  </p:childTnLst>
                                </p:cTn>
                              </p:par>
                            </p:childTnLst>
                          </p:cTn>
                        </p:par>
                        <p:par>
                          <p:cTn id="31" fill="hold">
                            <p:stCondLst>
                              <p:cond delay="1000"/>
                            </p:stCondLst>
                            <p:childTnLst>
                              <p:par>
                                <p:cTn id="32" presetClass="entr" nodeType="afterEffect" presetID="9" grpId="7" fill="hold">
                                  <p:stCondLst>
                                    <p:cond delay="0"/>
                                  </p:stCondLst>
                                  <p:iterate type="el" backwards="0">
                                    <p:tmAbs val="0"/>
                                  </p:iterate>
                                  <p:childTnLst>
                                    <p:set>
                                      <p:cBhvr>
                                        <p:cTn id="33" fill="hold"/>
                                        <p:tgtEl>
                                          <p:spTgt spid="6189"/>
                                        </p:tgtEl>
                                        <p:attrNameLst>
                                          <p:attrName>style.visibility</p:attrName>
                                        </p:attrNameLst>
                                      </p:cBhvr>
                                      <p:to>
                                        <p:strVal val="visible"/>
                                      </p:to>
                                    </p:set>
                                    <p:animEffect filter="dissolve" transition="in">
                                      <p:cBhvr>
                                        <p:cTn id="34" dur="500"/>
                                        <p:tgtEl>
                                          <p:spTgt spid="6189"/>
                                        </p:tgtEl>
                                      </p:cBhvr>
                                    </p:animEffect>
                                  </p:childTnLst>
                                </p:cTn>
                              </p:par>
                            </p:childTnLst>
                          </p:cTn>
                        </p:par>
                        <p:par>
                          <p:cTn id="35" fill="hold">
                            <p:stCondLst>
                              <p:cond delay="1500"/>
                            </p:stCondLst>
                            <p:childTnLst>
                              <p:par>
                                <p:cTn id="36" presetClass="entr" nodeType="afterEffect" presetID="9" grpId="8" fill="hold">
                                  <p:stCondLst>
                                    <p:cond delay="0"/>
                                  </p:stCondLst>
                                  <p:iterate type="el" backwards="0">
                                    <p:tmAbs val="0"/>
                                  </p:iterate>
                                  <p:childTnLst>
                                    <p:set>
                                      <p:cBhvr>
                                        <p:cTn id="37" fill="hold"/>
                                        <p:tgtEl>
                                          <p:spTgt spid="6188"/>
                                        </p:tgtEl>
                                        <p:attrNameLst>
                                          <p:attrName>style.visibility</p:attrName>
                                        </p:attrNameLst>
                                      </p:cBhvr>
                                      <p:to>
                                        <p:strVal val="visible"/>
                                      </p:to>
                                    </p:set>
                                    <p:animEffect filter="dissolve" transition="in">
                                      <p:cBhvr>
                                        <p:cTn id="38" dur="500"/>
                                        <p:tgtEl>
                                          <p:spTgt spid="6188"/>
                                        </p:tgtEl>
                                      </p:cBhvr>
                                    </p:animEffect>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16" presetID="23" grpId="9" fill="hold">
                                  <p:stCondLst>
                                    <p:cond delay="0"/>
                                  </p:stCondLst>
                                  <p:iterate type="el" backwards="0">
                                    <p:tmAbs val="0"/>
                                  </p:iterate>
                                  <p:childTnLst>
                                    <p:set>
                                      <p:cBhvr>
                                        <p:cTn id="42" fill="hold"/>
                                        <p:tgtEl>
                                          <p:spTgt spid="6183"/>
                                        </p:tgtEl>
                                        <p:attrNameLst>
                                          <p:attrName>style.visibility</p:attrName>
                                        </p:attrNameLst>
                                      </p:cBhvr>
                                      <p:to>
                                        <p:strVal val="visible"/>
                                      </p:to>
                                    </p:set>
                                    <p:anim calcmode="lin" valueType="num">
                                      <p:cBhvr>
                                        <p:cTn id="43" dur="500" fill="hold"/>
                                        <p:tgtEl>
                                          <p:spTgt spid="6183"/>
                                        </p:tgtEl>
                                        <p:attrNameLst>
                                          <p:attrName>ppt_w</p:attrName>
                                        </p:attrNameLst>
                                      </p:cBhvr>
                                      <p:tavLst>
                                        <p:tav tm="0">
                                          <p:val>
                                            <p:fltVal val="0"/>
                                          </p:val>
                                        </p:tav>
                                        <p:tav tm="100000">
                                          <p:val>
                                            <p:strVal val="#ppt_w"/>
                                          </p:val>
                                        </p:tav>
                                      </p:tavLst>
                                    </p:anim>
                                    <p:anim calcmode="lin" valueType="num">
                                      <p:cBhvr>
                                        <p:cTn id="44" dur="500" fill="hold"/>
                                        <p:tgtEl>
                                          <p:spTgt spid="6183"/>
                                        </p:tgtEl>
                                        <p:attrNameLst>
                                          <p:attrName>ppt_h</p:attrName>
                                        </p:attrNameLst>
                                      </p:cBhvr>
                                      <p:tavLst>
                                        <p:tav tm="0">
                                          <p:val>
                                            <p:fltVal val="0"/>
                                          </p:val>
                                        </p:tav>
                                        <p:tav tm="100000">
                                          <p:val>
                                            <p:strVal val="#ppt_h"/>
                                          </p:val>
                                        </p:tav>
                                      </p:tavLst>
                                    </p:anim>
                                  </p:childTnLst>
                                </p:cTn>
                              </p:par>
                            </p:childTnLst>
                          </p:cTn>
                        </p:par>
                        <p:par>
                          <p:cTn id="45" fill="hold">
                            <p:stCondLst>
                              <p:cond delay="500"/>
                            </p:stCondLst>
                            <p:childTnLst>
                              <p:par>
                                <p:cTn id="46" presetClass="entr" nodeType="afterEffect" presetSubtype="16" presetID="23" grpId="10" fill="hold">
                                  <p:stCondLst>
                                    <p:cond delay="0"/>
                                  </p:stCondLst>
                                  <p:iterate type="el" backwards="0">
                                    <p:tmAbs val="0"/>
                                  </p:iterate>
                                  <p:childTnLst>
                                    <p:set>
                                      <p:cBhvr>
                                        <p:cTn id="47" fill="hold"/>
                                        <p:tgtEl>
                                          <p:spTgt spid="6190"/>
                                        </p:tgtEl>
                                        <p:attrNameLst>
                                          <p:attrName>style.visibility</p:attrName>
                                        </p:attrNameLst>
                                      </p:cBhvr>
                                      <p:to>
                                        <p:strVal val="visible"/>
                                      </p:to>
                                    </p:set>
                                    <p:anim calcmode="lin" valueType="num">
                                      <p:cBhvr>
                                        <p:cTn id="48" dur="500" fill="hold"/>
                                        <p:tgtEl>
                                          <p:spTgt spid="6190"/>
                                        </p:tgtEl>
                                        <p:attrNameLst>
                                          <p:attrName>ppt_w</p:attrName>
                                        </p:attrNameLst>
                                      </p:cBhvr>
                                      <p:tavLst>
                                        <p:tav tm="0">
                                          <p:val>
                                            <p:fltVal val="0"/>
                                          </p:val>
                                        </p:tav>
                                        <p:tav tm="100000">
                                          <p:val>
                                            <p:strVal val="#ppt_w"/>
                                          </p:val>
                                        </p:tav>
                                      </p:tavLst>
                                    </p:anim>
                                    <p:anim calcmode="lin" valueType="num">
                                      <p:cBhvr>
                                        <p:cTn id="49" dur="500" fill="hold"/>
                                        <p:tgtEl>
                                          <p:spTgt spid="6190"/>
                                        </p:tgtEl>
                                        <p:attrNameLst>
                                          <p:attrName>ppt_h</p:attrName>
                                        </p:attrNameLst>
                                      </p:cBhvr>
                                      <p:tavLst>
                                        <p:tav tm="0">
                                          <p:val>
                                            <p:fltVal val="0"/>
                                          </p:val>
                                        </p:tav>
                                        <p:tav tm="100000">
                                          <p:val>
                                            <p:strVal val="#ppt_h"/>
                                          </p:val>
                                        </p:tav>
                                      </p:tavLst>
                                    </p:anim>
                                  </p:childTnLst>
                                </p:cTn>
                              </p:par>
                            </p:childTnLst>
                          </p:cTn>
                        </p:par>
                        <p:par>
                          <p:cTn id="50" fill="hold">
                            <p:stCondLst>
                              <p:cond delay="1000"/>
                            </p:stCondLst>
                            <p:childTnLst>
                              <p:par>
                                <p:cTn id="51" presetClass="entr" nodeType="afterEffect" presetSubtype="16" presetID="23" grpId="11" fill="hold">
                                  <p:stCondLst>
                                    <p:cond delay="0"/>
                                  </p:stCondLst>
                                  <p:iterate type="el" backwards="0">
                                    <p:tmAbs val="0"/>
                                  </p:iterate>
                                  <p:childTnLst>
                                    <p:set>
                                      <p:cBhvr>
                                        <p:cTn id="52" fill="hold"/>
                                        <p:tgtEl>
                                          <p:spTgt spid="6191"/>
                                        </p:tgtEl>
                                        <p:attrNameLst>
                                          <p:attrName>style.visibility</p:attrName>
                                        </p:attrNameLst>
                                      </p:cBhvr>
                                      <p:to>
                                        <p:strVal val="visible"/>
                                      </p:to>
                                    </p:set>
                                    <p:anim calcmode="lin" valueType="num">
                                      <p:cBhvr>
                                        <p:cTn id="53" dur="500" fill="hold"/>
                                        <p:tgtEl>
                                          <p:spTgt spid="6191"/>
                                        </p:tgtEl>
                                        <p:attrNameLst>
                                          <p:attrName>ppt_w</p:attrName>
                                        </p:attrNameLst>
                                      </p:cBhvr>
                                      <p:tavLst>
                                        <p:tav tm="0">
                                          <p:val>
                                            <p:fltVal val="0"/>
                                          </p:val>
                                        </p:tav>
                                        <p:tav tm="100000">
                                          <p:val>
                                            <p:strVal val="#ppt_w"/>
                                          </p:val>
                                        </p:tav>
                                      </p:tavLst>
                                    </p:anim>
                                    <p:anim calcmode="lin" valueType="num">
                                      <p:cBhvr>
                                        <p:cTn id="54" dur="500" fill="hold"/>
                                        <p:tgtEl>
                                          <p:spTgt spid="619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191" grpId="11"/>
      <p:bldP build="whole" bldLvl="1" animBg="1" rev="0" advAuto="0" spid="6186" grpId="4"/>
      <p:bldP build="whole" bldLvl="1" animBg="1" rev="0" advAuto="0" spid="6189" grpId="7"/>
      <p:bldP build="whole" bldLvl="1" animBg="1" rev="0" advAuto="0" spid="6184" grpId="2"/>
      <p:bldP build="whole" bldLvl="1" animBg="1" rev="0" advAuto="0" spid="6183" grpId="9"/>
      <p:bldP build="whole" bldLvl="1" animBg="1" rev="0" advAuto="0" spid="6187" grpId="5"/>
      <p:bldP build="whole" bldLvl="1" animBg="1" rev="0" advAuto="0" spid="6178" grpId="1"/>
      <p:bldP build="whole" bldLvl="1" animBg="1" rev="0" advAuto="0" spid="6188" grpId="8"/>
      <p:bldP build="whole" bldLvl="1" animBg="1" rev="0" advAuto="0" spid="6185" grpId="3"/>
      <p:bldP build="whole" bldLvl="1" animBg="1" rev="0" advAuto="0" spid="6190" grpId="10"/>
      <p:bldP build="whole" bldLvl="1" animBg="1" rev="0" advAuto="0" spid="6182" grpId="6"/>
    </p:bldLst>
  </p:timing>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93"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6222" name="Group 83"/>
          <p:cNvGrpSpPr/>
          <p:nvPr/>
        </p:nvGrpSpPr>
        <p:grpSpPr>
          <a:xfrm>
            <a:off x="1997516" y="2997887"/>
            <a:ext cx="1817884" cy="2529155"/>
            <a:chOff x="0" y="0"/>
            <a:chExt cx="1817883" cy="2529153"/>
          </a:xfrm>
        </p:grpSpPr>
        <p:sp>
          <p:nvSpPr>
            <p:cNvPr id="6194" name="Shape 6"/>
            <p:cNvSpPr/>
            <p:nvPr/>
          </p:nvSpPr>
          <p:spPr>
            <a:xfrm>
              <a:off x="283202" y="374825"/>
              <a:ext cx="1317634" cy="21543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856" y="21600"/>
                  </a:moveTo>
                  <a:lnTo>
                    <a:pt x="11772" y="21600"/>
                  </a:lnTo>
                  <a:lnTo>
                    <a:pt x="11772" y="11758"/>
                  </a:lnTo>
                  <a:lnTo>
                    <a:pt x="21600" y="4624"/>
                  </a:lnTo>
                  <a:lnTo>
                    <a:pt x="11124" y="9908"/>
                  </a:lnTo>
                  <a:lnTo>
                    <a:pt x="10152" y="0"/>
                  </a:lnTo>
                  <a:lnTo>
                    <a:pt x="8856" y="8059"/>
                  </a:lnTo>
                  <a:lnTo>
                    <a:pt x="0" y="4756"/>
                  </a:lnTo>
                  <a:lnTo>
                    <a:pt x="9072" y="9644"/>
                  </a:lnTo>
                  <a:cubicBezTo>
                    <a:pt x="9072" y="9644"/>
                    <a:pt x="8856" y="21600"/>
                    <a:pt x="8856"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95" name="Shape 7"/>
            <p:cNvSpPr/>
            <p:nvPr/>
          </p:nvSpPr>
          <p:spPr>
            <a:xfrm>
              <a:off x="1066171" y="1457654"/>
              <a:ext cx="300861" cy="300861"/>
            </a:xfrm>
            <a:prstGeom prst="ellipse">
              <a:avLst/>
            </a:pr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96" name="Shape 8"/>
            <p:cNvSpPr/>
            <p:nvPr/>
          </p:nvSpPr>
          <p:spPr>
            <a:xfrm>
              <a:off x="191577" y="508097"/>
              <a:ext cx="300861" cy="300860"/>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97" name="Shape 9"/>
            <p:cNvSpPr/>
            <p:nvPr/>
          </p:nvSpPr>
          <p:spPr>
            <a:xfrm>
              <a:off x="624710" y="91624"/>
              <a:ext cx="300860" cy="300860"/>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98" name="Shape 10"/>
            <p:cNvSpPr/>
            <p:nvPr/>
          </p:nvSpPr>
          <p:spPr>
            <a:xfrm>
              <a:off x="1007864" y="824616"/>
              <a:ext cx="241019" cy="241018"/>
            </a:xfrm>
            <a:prstGeom prst="ellipse">
              <a:avLst/>
            </a:pr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199" name="Shape 11"/>
            <p:cNvSpPr/>
            <p:nvPr/>
          </p:nvSpPr>
          <p:spPr>
            <a:xfrm>
              <a:off x="166589" y="1024523"/>
              <a:ext cx="241019" cy="241018"/>
            </a:xfrm>
            <a:prstGeom prst="ellipse">
              <a:avLst/>
            </a:pr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0" name="Shape 12"/>
            <p:cNvSpPr/>
            <p:nvPr/>
          </p:nvSpPr>
          <p:spPr>
            <a:xfrm>
              <a:off x="1199442" y="141600"/>
              <a:ext cx="241019" cy="241018"/>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1" name="Shape 13"/>
            <p:cNvSpPr/>
            <p:nvPr/>
          </p:nvSpPr>
          <p:spPr>
            <a:xfrm>
              <a:off x="966217" y="374825"/>
              <a:ext cx="407370" cy="407369"/>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2" name="Shape 14"/>
            <p:cNvSpPr/>
            <p:nvPr/>
          </p:nvSpPr>
          <p:spPr>
            <a:xfrm>
              <a:off x="308190" y="1199442"/>
              <a:ext cx="407369" cy="407369"/>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3" name="Shape 15"/>
            <p:cNvSpPr/>
            <p:nvPr/>
          </p:nvSpPr>
          <p:spPr>
            <a:xfrm>
              <a:off x="1574269" y="941229"/>
              <a:ext cx="202038" cy="202038"/>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4" name="Shape 16"/>
            <p:cNvSpPr/>
            <p:nvPr/>
          </p:nvSpPr>
          <p:spPr>
            <a:xfrm>
              <a:off x="374826" y="274872"/>
              <a:ext cx="202038" cy="202038"/>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5" name="Shape 17"/>
            <p:cNvSpPr/>
            <p:nvPr/>
          </p:nvSpPr>
          <p:spPr>
            <a:xfrm>
              <a:off x="516427" y="782968"/>
              <a:ext cx="202037" cy="202038"/>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6" name="Shape 18"/>
            <p:cNvSpPr/>
            <p:nvPr/>
          </p:nvSpPr>
          <p:spPr>
            <a:xfrm>
              <a:off x="1291067" y="749651"/>
              <a:ext cx="158528" cy="158529"/>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7" name="Shape 19"/>
            <p:cNvSpPr/>
            <p:nvPr/>
          </p:nvSpPr>
          <p:spPr>
            <a:xfrm>
              <a:off x="66636" y="799627"/>
              <a:ext cx="158529" cy="158529"/>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8" name="Shape 20"/>
            <p:cNvSpPr/>
            <p:nvPr/>
          </p:nvSpPr>
          <p:spPr>
            <a:xfrm>
              <a:off x="991206" y="158259"/>
              <a:ext cx="158529" cy="158529"/>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09" name="Shape 21"/>
            <p:cNvSpPr/>
            <p:nvPr/>
          </p:nvSpPr>
          <p:spPr>
            <a:xfrm>
              <a:off x="1391020" y="391484"/>
              <a:ext cx="158530" cy="158530"/>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0" name="Shape 22"/>
            <p:cNvSpPr/>
            <p:nvPr/>
          </p:nvSpPr>
          <p:spPr>
            <a:xfrm>
              <a:off x="1341044" y="1124476"/>
              <a:ext cx="303056" cy="303057"/>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1" name="Shape 23"/>
            <p:cNvSpPr/>
            <p:nvPr/>
          </p:nvSpPr>
          <p:spPr>
            <a:xfrm>
              <a:off x="524756" y="416473"/>
              <a:ext cx="303056" cy="303056"/>
            </a:xfrm>
            <a:prstGeom prst="ellipse">
              <a:avLst/>
            </a:pr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2" name="Shape 24"/>
            <p:cNvSpPr/>
            <p:nvPr/>
          </p:nvSpPr>
          <p:spPr>
            <a:xfrm>
              <a:off x="1416008" y="1465985"/>
              <a:ext cx="135333" cy="135332"/>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3" name="Shape 25"/>
            <p:cNvSpPr/>
            <p:nvPr/>
          </p:nvSpPr>
          <p:spPr>
            <a:xfrm>
              <a:off x="158260" y="349837"/>
              <a:ext cx="135333" cy="135332"/>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4" name="Shape 26"/>
            <p:cNvSpPr/>
            <p:nvPr/>
          </p:nvSpPr>
          <p:spPr>
            <a:xfrm>
              <a:off x="0" y="624709"/>
              <a:ext cx="135332" cy="135333"/>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5" name="Shape 27"/>
            <p:cNvSpPr/>
            <p:nvPr/>
          </p:nvSpPr>
          <p:spPr>
            <a:xfrm>
              <a:off x="899581" y="0"/>
              <a:ext cx="135333" cy="135332"/>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6" name="Shape 28"/>
            <p:cNvSpPr/>
            <p:nvPr/>
          </p:nvSpPr>
          <p:spPr>
            <a:xfrm>
              <a:off x="1507633" y="241554"/>
              <a:ext cx="135332" cy="135332"/>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7" name="Shape 29"/>
            <p:cNvSpPr/>
            <p:nvPr/>
          </p:nvSpPr>
          <p:spPr>
            <a:xfrm>
              <a:off x="1590927" y="466449"/>
              <a:ext cx="135333" cy="135333"/>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8" name="Shape 30"/>
            <p:cNvSpPr/>
            <p:nvPr/>
          </p:nvSpPr>
          <p:spPr>
            <a:xfrm>
              <a:off x="1099489" y="0"/>
              <a:ext cx="135332" cy="135332"/>
            </a:xfrm>
            <a:prstGeom prst="ellipse">
              <a:avLst/>
            </a:pr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19" name="Shape 31"/>
            <p:cNvSpPr/>
            <p:nvPr/>
          </p:nvSpPr>
          <p:spPr>
            <a:xfrm>
              <a:off x="1507633" y="624709"/>
              <a:ext cx="135332" cy="135333"/>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20" name="Shape 32"/>
            <p:cNvSpPr/>
            <p:nvPr/>
          </p:nvSpPr>
          <p:spPr>
            <a:xfrm>
              <a:off x="458120" y="91624"/>
              <a:ext cx="135333" cy="135332"/>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21" name="Shape 33"/>
            <p:cNvSpPr/>
            <p:nvPr/>
          </p:nvSpPr>
          <p:spPr>
            <a:xfrm>
              <a:off x="1682552" y="749651"/>
              <a:ext cx="135332" cy="135333"/>
            </a:xfrm>
            <a:prstGeom prst="ellipse">
              <a:avLst/>
            </a:pr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26" name="Group 82"/>
          <p:cNvGrpSpPr/>
          <p:nvPr/>
        </p:nvGrpSpPr>
        <p:grpSpPr>
          <a:xfrm>
            <a:off x="3150089" y="4642075"/>
            <a:ext cx="4448667" cy="1991059"/>
            <a:chOff x="0" y="0"/>
            <a:chExt cx="4448666" cy="1991057"/>
          </a:xfrm>
        </p:grpSpPr>
        <p:sp>
          <p:nvSpPr>
            <p:cNvPr id="6223" name="Shape 55"/>
            <p:cNvSpPr/>
            <p:nvPr/>
          </p:nvSpPr>
          <p:spPr>
            <a:xfrm rot="10800000">
              <a:off x="0" y="0"/>
              <a:ext cx="4448457" cy="1991056"/>
            </a:xfrm>
            <a:custGeom>
              <a:avLst/>
              <a:gdLst/>
              <a:ahLst/>
              <a:cxnLst>
                <a:cxn ang="0">
                  <a:pos x="wd2" y="hd2"/>
                </a:cxn>
                <a:cxn ang="5400000">
                  <a:pos x="wd2" y="hd2"/>
                </a:cxn>
                <a:cxn ang="10800000">
                  <a:pos x="wd2" y="hd2"/>
                </a:cxn>
                <a:cxn ang="16200000">
                  <a:pos x="wd2" y="hd2"/>
                </a:cxn>
              </a:cxnLst>
              <a:rect l="0" t="0" r="r" b="b"/>
              <a:pathLst>
                <a:path w="20469" h="19358" fill="norm" stroke="1" extrusionOk="0">
                  <a:moveTo>
                    <a:pt x="10583" y="1019"/>
                  </a:moveTo>
                  <a:cubicBezTo>
                    <a:pt x="8183" y="-859"/>
                    <a:pt x="-261" y="-1047"/>
                    <a:pt x="6" y="8532"/>
                  </a:cubicBezTo>
                  <a:cubicBezTo>
                    <a:pt x="272" y="18111"/>
                    <a:pt x="7117" y="20553"/>
                    <a:pt x="12539" y="18863"/>
                  </a:cubicBezTo>
                  <a:cubicBezTo>
                    <a:pt x="17961" y="17172"/>
                    <a:pt x="21339" y="13040"/>
                    <a:pt x="20272" y="6090"/>
                  </a:cubicBezTo>
                  <a:cubicBezTo>
                    <a:pt x="19206" y="-859"/>
                    <a:pt x="14583" y="-108"/>
                    <a:pt x="10583" y="1019"/>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24" name="Shape 56"/>
            <p:cNvSpPr/>
            <p:nvPr/>
          </p:nvSpPr>
          <p:spPr>
            <a:xfrm rot="10800000">
              <a:off x="2148442" y="1330"/>
              <a:ext cx="2300225" cy="1989728"/>
            </a:xfrm>
            <a:custGeom>
              <a:avLst/>
              <a:gdLst/>
              <a:ahLst/>
              <a:cxnLst>
                <a:cxn ang="0">
                  <a:pos x="wd2" y="hd2"/>
                </a:cxn>
                <a:cxn ang="5400000">
                  <a:pos x="wd2" y="hd2"/>
                </a:cxn>
                <a:cxn ang="10800000">
                  <a:pos x="wd2" y="hd2"/>
                </a:cxn>
                <a:cxn ang="16200000">
                  <a:pos x="wd2" y="hd2"/>
                </a:cxn>
              </a:cxnLst>
              <a:rect l="0" t="0" r="r" b="b"/>
              <a:pathLst>
                <a:path w="21081" h="20306" fill="norm" stroke="1" extrusionOk="0">
                  <a:moveTo>
                    <a:pt x="21081" y="1070"/>
                  </a:moveTo>
                  <a:cubicBezTo>
                    <a:pt x="16301" y="-902"/>
                    <a:pt x="-519" y="-1099"/>
                    <a:pt x="12" y="8956"/>
                  </a:cubicBezTo>
                  <a:cubicBezTo>
                    <a:pt x="455" y="17338"/>
                    <a:pt x="10003" y="20501"/>
                    <a:pt x="19425" y="20297"/>
                  </a:cubicBezTo>
                  <a:lnTo>
                    <a:pt x="19488" y="20193"/>
                  </a:lnTo>
                  <a:cubicBezTo>
                    <a:pt x="19488" y="20193"/>
                    <a:pt x="21081" y="1070"/>
                    <a:pt x="21081" y="1070"/>
                  </a:cubicBezTo>
                  <a:close/>
                </a:path>
              </a:pathLst>
            </a:custGeom>
            <a:solidFill>
              <a:srgbClr val="71982B">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25" name="Freeform 78"/>
            <p:cNvSpPr/>
            <p:nvPr/>
          </p:nvSpPr>
          <p:spPr>
            <a:xfrm rot="10800000">
              <a:off x="2545660" y="406133"/>
              <a:ext cx="1409204" cy="1453235"/>
            </a:xfrm>
            <a:custGeom>
              <a:avLst/>
              <a:gdLst/>
              <a:ahLst/>
              <a:cxnLst>
                <a:cxn ang="0">
                  <a:pos x="wd2" y="hd2"/>
                </a:cxn>
                <a:cxn ang="5400000">
                  <a:pos x="wd2" y="hd2"/>
                </a:cxn>
                <a:cxn ang="10800000">
                  <a:pos x="wd2" y="hd2"/>
                </a:cxn>
                <a:cxn ang="16200000">
                  <a:pos x="wd2" y="hd2"/>
                </a:cxn>
              </a:cxnLst>
              <a:rect l="0" t="0" r="r" b="b"/>
              <a:pathLst>
                <a:path w="21025" h="21202" fill="norm" stroke="1" extrusionOk="0">
                  <a:moveTo>
                    <a:pt x="7597" y="18514"/>
                  </a:moveTo>
                  <a:cubicBezTo>
                    <a:pt x="7747" y="18552"/>
                    <a:pt x="7889" y="18639"/>
                    <a:pt x="8017" y="18792"/>
                  </a:cubicBezTo>
                  <a:cubicBezTo>
                    <a:pt x="8531" y="19401"/>
                    <a:pt x="8170" y="20072"/>
                    <a:pt x="7353" y="20659"/>
                  </a:cubicBezTo>
                  <a:cubicBezTo>
                    <a:pt x="6536" y="21246"/>
                    <a:pt x="5282" y="21531"/>
                    <a:pt x="4774" y="20599"/>
                  </a:cubicBezTo>
                  <a:cubicBezTo>
                    <a:pt x="4266" y="19667"/>
                    <a:pt x="5676" y="19033"/>
                    <a:pt x="6165" y="19035"/>
                  </a:cubicBezTo>
                  <a:cubicBezTo>
                    <a:pt x="6622" y="18719"/>
                    <a:pt x="7147" y="18398"/>
                    <a:pt x="7597" y="18514"/>
                  </a:cubicBezTo>
                  <a:close/>
                  <a:moveTo>
                    <a:pt x="20366" y="10349"/>
                  </a:moveTo>
                  <a:cubicBezTo>
                    <a:pt x="20516" y="10388"/>
                    <a:pt x="20658" y="10475"/>
                    <a:pt x="20787" y="10627"/>
                  </a:cubicBezTo>
                  <a:cubicBezTo>
                    <a:pt x="21300" y="11236"/>
                    <a:pt x="20940" y="11908"/>
                    <a:pt x="20122" y="12495"/>
                  </a:cubicBezTo>
                  <a:cubicBezTo>
                    <a:pt x="19305" y="13081"/>
                    <a:pt x="18051" y="13367"/>
                    <a:pt x="17544" y="12435"/>
                  </a:cubicBezTo>
                  <a:cubicBezTo>
                    <a:pt x="17036" y="11502"/>
                    <a:pt x="18445" y="10869"/>
                    <a:pt x="18934" y="10871"/>
                  </a:cubicBezTo>
                  <a:cubicBezTo>
                    <a:pt x="19391" y="10555"/>
                    <a:pt x="19916" y="10234"/>
                    <a:pt x="20366" y="10349"/>
                  </a:cubicBezTo>
                  <a:close/>
                  <a:moveTo>
                    <a:pt x="10796" y="9863"/>
                  </a:moveTo>
                  <a:cubicBezTo>
                    <a:pt x="10909" y="9892"/>
                    <a:pt x="11016" y="9958"/>
                    <a:pt x="11112" y="10072"/>
                  </a:cubicBezTo>
                  <a:cubicBezTo>
                    <a:pt x="11498" y="10529"/>
                    <a:pt x="11227" y="11034"/>
                    <a:pt x="10613" y="11475"/>
                  </a:cubicBezTo>
                  <a:cubicBezTo>
                    <a:pt x="9999" y="11915"/>
                    <a:pt x="9058" y="12129"/>
                    <a:pt x="8676" y="11429"/>
                  </a:cubicBezTo>
                  <a:cubicBezTo>
                    <a:pt x="8295" y="10729"/>
                    <a:pt x="9353" y="10254"/>
                    <a:pt x="9721" y="10255"/>
                  </a:cubicBezTo>
                  <a:cubicBezTo>
                    <a:pt x="10064" y="10018"/>
                    <a:pt x="10458" y="9776"/>
                    <a:pt x="10796" y="9863"/>
                  </a:cubicBezTo>
                  <a:close/>
                  <a:moveTo>
                    <a:pt x="2938" y="9143"/>
                  </a:moveTo>
                  <a:cubicBezTo>
                    <a:pt x="3051" y="9172"/>
                    <a:pt x="3158" y="9237"/>
                    <a:pt x="3254" y="9352"/>
                  </a:cubicBezTo>
                  <a:cubicBezTo>
                    <a:pt x="3640" y="9809"/>
                    <a:pt x="3369" y="10314"/>
                    <a:pt x="2755" y="10754"/>
                  </a:cubicBezTo>
                  <a:cubicBezTo>
                    <a:pt x="2141" y="11195"/>
                    <a:pt x="1200" y="11409"/>
                    <a:pt x="818" y="10709"/>
                  </a:cubicBezTo>
                  <a:cubicBezTo>
                    <a:pt x="437" y="10009"/>
                    <a:pt x="1495" y="9533"/>
                    <a:pt x="1863" y="9534"/>
                  </a:cubicBezTo>
                  <a:cubicBezTo>
                    <a:pt x="2206" y="9297"/>
                    <a:pt x="2600" y="9056"/>
                    <a:pt x="2938" y="9143"/>
                  </a:cubicBezTo>
                  <a:close/>
                  <a:moveTo>
                    <a:pt x="16192" y="6267"/>
                  </a:moveTo>
                  <a:cubicBezTo>
                    <a:pt x="16342" y="6306"/>
                    <a:pt x="16484" y="6393"/>
                    <a:pt x="16612" y="6545"/>
                  </a:cubicBezTo>
                  <a:cubicBezTo>
                    <a:pt x="17125" y="7154"/>
                    <a:pt x="16765" y="7826"/>
                    <a:pt x="15948" y="8413"/>
                  </a:cubicBezTo>
                  <a:cubicBezTo>
                    <a:pt x="15130" y="8999"/>
                    <a:pt x="13877" y="9285"/>
                    <a:pt x="13369" y="8352"/>
                  </a:cubicBezTo>
                  <a:cubicBezTo>
                    <a:pt x="12861" y="7420"/>
                    <a:pt x="14271" y="6787"/>
                    <a:pt x="14760" y="6789"/>
                  </a:cubicBezTo>
                  <a:cubicBezTo>
                    <a:pt x="15216" y="6473"/>
                    <a:pt x="15741" y="6151"/>
                    <a:pt x="16192" y="6267"/>
                  </a:cubicBezTo>
                  <a:close/>
                  <a:moveTo>
                    <a:pt x="10796" y="3860"/>
                  </a:moveTo>
                  <a:cubicBezTo>
                    <a:pt x="10909" y="3889"/>
                    <a:pt x="11016" y="3955"/>
                    <a:pt x="11112" y="4069"/>
                  </a:cubicBezTo>
                  <a:cubicBezTo>
                    <a:pt x="11498" y="4526"/>
                    <a:pt x="11227" y="5031"/>
                    <a:pt x="10613" y="5471"/>
                  </a:cubicBezTo>
                  <a:cubicBezTo>
                    <a:pt x="9999" y="5912"/>
                    <a:pt x="9058" y="6126"/>
                    <a:pt x="8676" y="5426"/>
                  </a:cubicBezTo>
                  <a:cubicBezTo>
                    <a:pt x="8295" y="4726"/>
                    <a:pt x="9353" y="4250"/>
                    <a:pt x="9721" y="4252"/>
                  </a:cubicBezTo>
                  <a:cubicBezTo>
                    <a:pt x="10064" y="4015"/>
                    <a:pt x="10458" y="3773"/>
                    <a:pt x="10796" y="3860"/>
                  </a:cubicBezTo>
                  <a:close/>
                  <a:moveTo>
                    <a:pt x="20128" y="1459"/>
                  </a:moveTo>
                  <a:cubicBezTo>
                    <a:pt x="20241" y="1488"/>
                    <a:pt x="20347" y="1553"/>
                    <a:pt x="20444" y="1668"/>
                  </a:cubicBezTo>
                  <a:cubicBezTo>
                    <a:pt x="20829" y="2125"/>
                    <a:pt x="20558" y="2630"/>
                    <a:pt x="19945" y="3070"/>
                  </a:cubicBezTo>
                  <a:cubicBezTo>
                    <a:pt x="19330" y="3511"/>
                    <a:pt x="18389" y="3725"/>
                    <a:pt x="18008" y="3025"/>
                  </a:cubicBezTo>
                  <a:cubicBezTo>
                    <a:pt x="17626" y="2325"/>
                    <a:pt x="18685" y="1849"/>
                    <a:pt x="19052" y="1850"/>
                  </a:cubicBezTo>
                  <a:cubicBezTo>
                    <a:pt x="19395" y="1613"/>
                    <a:pt x="19789" y="1372"/>
                    <a:pt x="20128" y="1459"/>
                  </a:cubicBezTo>
                  <a:close/>
                  <a:moveTo>
                    <a:pt x="2202" y="1459"/>
                  </a:moveTo>
                  <a:cubicBezTo>
                    <a:pt x="2315" y="1488"/>
                    <a:pt x="2421" y="1553"/>
                    <a:pt x="2517" y="1668"/>
                  </a:cubicBezTo>
                  <a:cubicBezTo>
                    <a:pt x="2903" y="2125"/>
                    <a:pt x="2632" y="2630"/>
                    <a:pt x="2018" y="3070"/>
                  </a:cubicBezTo>
                  <a:cubicBezTo>
                    <a:pt x="1404" y="3511"/>
                    <a:pt x="463" y="3725"/>
                    <a:pt x="82" y="3025"/>
                  </a:cubicBezTo>
                  <a:cubicBezTo>
                    <a:pt x="-300" y="2325"/>
                    <a:pt x="759" y="1849"/>
                    <a:pt x="1126" y="1850"/>
                  </a:cubicBezTo>
                  <a:cubicBezTo>
                    <a:pt x="1469" y="1613"/>
                    <a:pt x="1863" y="1372"/>
                    <a:pt x="2202" y="1459"/>
                  </a:cubicBezTo>
                  <a:close/>
                  <a:moveTo>
                    <a:pt x="15708" y="18"/>
                  </a:moveTo>
                  <a:cubicBezTo>
                    <a:pt x="15820" y="47"/>
                    <a:pt x="15927" y="112"/>
                    <a:pt x="16023" y="227"/>
                  </a:cubicBezTo>
                  <a:cubicBezTo>
                    <a:pt x="16409" y="684"/>
                    <a:pt x="16138" y="1189"/>
                    <a:pt x="15524" y="1629"/>
                  </a:cubicBezTo>
                  <a:cubicBezTo>
                    <a:pt x="14910" y="2070"/>
                    <a:pt x="13969" y="2284"/>
                    <a:pt x="13587" y="1584"/>
                  </a:cubicBezTo>
                  <a:cubicBezTo>
                    <a:pt x="13206" y="884"/>
                    <a:pt x="14265" y="408"/>
                    <a:pt x="14632" y="410"/>
                  </a:cubicBezTo>
                  <a:cubicBezTo>
                    <a:pt x="14975" y="173"/>
                    <a:pt x="15369" y="-69"/>
                    <a:pt x="15708" y="18"/>
                  </a:cubicBezTo>
                  <a:close/>
                </a:path>
              </a:pathLst>
            </a:custGeom>
            <a:solidFill>
              <a:srgbClr val="71982B">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30" name="Group 80"/>
          <p:cNvGrpSpPr/>
          <p:nvPr/>
        </p:nvGrpSpPr>
        <p:grpSpPr>
          <a:xfrm>
            <a:off x="5787525" y="5344140"/>
            <a:ext cx="3137758" cy="2103127"/>
            <a:chOff x="0" y="0"/>
            <a:chExt cx="3137757" cy="2103126"/>
          </a:xfrm>
        </p:grpSpPr>
        <p:sp>
          <p:nvSpPr>
            <p:cNvPr id="6227" name="Shape 66"/>
            <p:cNvSpPr/>
            <p:nvPr/>
          </p:nvSpPr>
          <p:spPr>
            <a:xfrm rot="1058730">
              <a:off x="127722" y="406546"/>
              <a:ext cx="2882314" cy="1290077"/>
            </a:xfrm>
            <a:custGeom>
              <a:avLst/>
              <a:gdLst/>
              <a:ahLst/>
              <a:cxnLst>
                <a:cxn ang="0">
                  <a:pos x="wd2" y="hd2"/>
                </a:cxn>
                <a:cxn ang="5400000">
                  <a:pos x="wd2" y="hd2"/>
                </a:cxn>
                <a:cxn ang="10800000">
                  <a:pos x="wd2" y="hd2"/>
                </a:cxn>
                <a:cxn ang="16200000">
                  <a:pos x="wd2" y="hd2"/>
                </a:cxn>
              </a:cxnLst>
              <a:rect l="0" t="0" r="r" b="b"/>
              <a:pathLst>
                <a:path w="20469" h="19358" fill="norm" stroke="1" extrusionOk="0">
                  <a:moveTo>
                    <a:pt x="10583" y="1019"/>
                  </a:moveTo>
                  <a:cubicBezTo>
                    <a:pt x="8183" y="-859"/>
                    <a:pt x="-261" y="-1047"/>
                    <a:pt x="6" y="8532"/>
                  </a:cubicBezTo>
                  <a:cubicBezTo>
                    <a:pt x="272" y="18111"/>
                    <a:pt x="7117" y="20553"/>
                    <a:pt x="12539" y="18863"/>
                  </a:cubicBezTo>
                  <a:cubicBezTo>
                    <a:pt x="17961" y="17172"/>
                    <a:pt x="21339" y="13040"/>
                    <a:pt x="20272" y="6090"/>
                  </a:cubicBezTo>
                  <a:cubicBezTo>
                    <a:pt x="19206" y="-859"/>
                    <a:pt x="14583" y="-108"/>
                    <a:pt x="10583" y="1019"/>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28" name="Shape 67"/>
            <p:cNvSpPr/>
            <p:nvPr/>
          </p:nvSpPr>
          <p:spPr>
            <a:xfrm rot="1058730">
              <a:off x="160469" y="195560"/>
              <a:ext cx="1490397" cy="1289216"/>
            </a:xfrm>
            <a:custGeom>
              <a:avLst/>
              <a:gdLst/>
              <a:ahLst/>
              <a:cxnLst>
                <a:cxn ang="0">
                  <a:pos x="wd2" y="hd2"/>
                </a:cxn>
                <a:cxn ang="5400000">
                  <a:pos x="wd2" y="hd2"/>
                </a:cxn>
                <a:cxn ang="10800000">
                  <a:pos x="wd2" y="hd2"/>
                </a:cxn>
                <a:cxn ang="16200000">
                  <a:pos x="wd2" y="hd2"/>
                </a:cxn>
              </a:cxnLst>
              <a:rect l="0" t="0" r="r" b="b"/>
              <a:pathLst>
                <a:path w="21081" h="20306" fill="norm" stroke="1" extrusionOk="0">
                  <a:moveTo>
                    <a:pt x="21081" y="1070"/>
                  </a:moveTo>
                  <a:cubicBezTo>
                    <a:pt x="16301" y="-902"/>
                    <a:pt x="-519" y="-1099"/>
                    <a:pt x="12" y="8956"/>
                  </a:cubicBezTo>
                  <a:cubicBezTo>
                    <a:pt x="455" y="17338"/>
                    <a:pt x="10003" y="20501"/>
                    <a:pt x="19425" y="20297"/>
                  </a:cubicBezTo>
                  <a:lnTo>
                    <a:pt x="19488" y="20193"/>
                  </a:lnTo>
                  <a:cubicBezTo>
                    <a:pt x="19488" y="20193"/>
                    <a:pt x="21081" y="1070"/>
                    <a:pt x="21081" y="1070"/>
                  </a:cubicBezTo>
                  <a:close/>
                </a:path>
              </a:pathLst>
            </a:custGeom>
            <a:solidFill>
              <a:schemeClr val="accent3">
                <a:alpha val="5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29" name="Freeform 77"/>
            <p:cNvSpPr/>
            <p:nvPr/>
          </p:nvSpPr>
          <p:spPr>
            <a:xfrm rot="1058730">
              <a:off x="500408" y="298809"/>
              <a:ext cx="912657" cy="952868"/>
            </a:xfrm>
            <a:custGeom>
              <a:avLst/>
              <a:gdLst/>
              <a:ahLst/>
              <a:cxnLst>
                <a:cxn ang="0">
                  <a:pos x="wd2" y="hd2"/>
                </a:cxn>
                <a:cxn ang="5400000">
                  <a:pos x="wd2" y="hd2"/>
                </a:cxn>
                <a:cxn ang="10800000">
                  <a:pos x="wd2" y="hd2"/>
                </a:cxn>
                <a:cxn ang="16200000">
                  <a:pos x="wd2" y="hd2"/>
                </a:cxn>
              </a:cxnLst>
              <a:rect l="0" t="0" r="r" b="b"/>
              <a:pathLst>
                <a:path w="21025" h="21206" fill="norm" stroke="1" extrusionOk="0">
                  <a:moveTo>
                    <a:pt x="7465" y="18550"/>
                  </a:moveTo>
                  <a:cubicBezTo>
                    <a:pt x="7616" y="18588"/>
                    <a:pt x="7758" y="18674"/>
                    <a:pt x="7886" y="18824"/>
                  </a:cubicBezTo>
                  <a:cubicBezTo>
                    <a:pt x="8400" y="19426"/>
                    <a:pt x="8039" y="20090"/>
                    <a:pt x="7221" y="20670"/>
                  </a:cubicBezTo>
                  <a:cubicBezTo>
                    <a:pt x="6403" y="21250"/>
                    <a:pt x="5149" y="21532"/>
                    <a:pt x="4641" y="20611"/>
                  </a:cubicBezTo>
                  <a:cubicBezTo>
                    <a:pt x="4133" y="19689"/>
                    <a:pt x="5543" y="19063"/>
                    <a:pt x="6033" y="19065"/>
                  </a:cubicBezTo>
                  <a:cubicBezTo>
                    <a:pt x="6490" y="18753"/>
                    <a:pt x="7015" y="18435"/>
                    <a:pt x="7465" y="18550"/>
                  </a:cubicBezTo>
                  <a:close/>
                  <a:moveTo>
                    <a:pt x="20366" y="10129"/>
                  </a:moveTo>
                  <a:cubicBezTo>
                    <a:pt x="20516" y="10167"/>
                    <a:pt x="20658" y="10253"/>
                    <a:pt x="20786" y="10404"/>
                  </a:cubicBezTo>
                  <a:cubicBezTo>
                    <a:pt x="21300" y="11006"/>
                    <a:pt x="20940" y="11670"/>
                    <a:pt x="20122" y="12249"/>
                  </a:cubicBezTo>
                  <a:cubicBezTo>
                    <a:pt x="19304" y="12829"/>
                    <a:pt x="18050" y="13111"/>
                    <a:pt x="17542" y="12190"/>
                  </a:cubicBezTo>
                  <a:cubicBezTo>
                    <a:pt x="17034" y="11268"/>
                    <a:pt x="18444" y="10643"/>
                    <a:pt x="18933" y="10644"/>
                  </a:cubicBezTo>
                  <a:cubicBezTo>
                    <a:pt x="19390" y="10332"/>
                    <a:pt x="19915" y="10014"/>
                    <a:pt x="20366" y="10129"/>
                  </a:cubicBezTo>
                  <a:close/>
                  <a:moveTo>
                    <a:pt x="10919" y="9786"/>
                  </a:moveTo>
                  <a:cubicBezTo>
                    <a:pt x="11032" y="9815"/>
                    <a:pt x="11139" y="9879"/>
                    <a:pt x="11235" y="9992"/>
                  </a:cubicBezTo>
                  <a:cubicBezTo>
                    <a:pt x="11621" y="10445"/>
                    <a:pt x="11350" y="10943"/>
                    <a:pt x="10736" y="11379"/>
                  </a:cubicBezTo>
                  <a:cubicBezTo>
                    <a:pt x="10122" y="11814"/>
                    <a:pt x="9180" y="12026"/>
                    <a:pt x="8798" y="11334"/>
                  </a:cubicBezTo>
                  <a:cubicBezTo>
                    <a:pt x="8417" y="10642"/>
                    <a:pt x="9476" y="10172"/>
                    <a:pt x="9843" y="10173"/>
                  </a:cubicBezTo>
                  <a:cubicBezTo>
                    <a:pt x="10186" y="9939"/>
                    <a:pt x="10581" y="9700"/>
                    <a:pt x="10919" y="9786"/>
                  </a:cubicBezTo>
                  <a:close/>
                  <a:moveTo>
                    <a:pt x="3249" y="9112"/>
                  </a:moveTo>
                  <a:cubicBezTo>
                    <a:pt x="3362" y="9141"/>
                    <a:pt x="3468" y="9206"/>
                    <a:pt x="3565" y="9319"/>
                  </a:cubicBezTo>
                  <a:cubicBezTo>
                    <a:pt x="3950" y="9771"/>
                    <a:pt x="3680" y="10270"/>
                    <a:pt x="3065" y="10705"/>
                  </a:cubicBezTo>
                  <a:cubicBezTo>
                    <a:pt x="2451" y="11141"/>
                    <a:pt x="1509" y="11352"/>
                    <a:pt x="1128" y="10660"/>
                  </a:cubicBezTo>
                  <a:cubicBezTo>
                    <a:pt x="746" y="9968"/>
                    <a:pt x="1805" y="9498"/>
                    <a:pt x="2173" y="9499"/>
                  </a:cubicBezTo>
                  <a:cubicBezTo>
                    <a:pt x="2516" y="9265"/>
                    <a:pt x="2910" y="9026"/>
                    <a:pt x="3249" y="9112"/>
                  </a:cubicBezTo>
                  <a:close/>
                  <a:moveTo>
                    <a:pt x="16182" y="6424"/>
                  </a:moveTo>
                  <a:cubicBezTo>
                    <a:pt x="16332" y="6462"/>
                    <a:pt x="16474" y="6548"/>
                    <a:pt x="16603" y="6698"/>
                  </a:cubicBezTo>
                  <a:cubicBezTo>
                    <a:pt x="17116" y="7300"/>
                    <a:pt x="16756" y="7964"/>
                    <a:pt x="15938" y="8544"/>
                  </a:cubicBezTo>
                  <a:cubicBezTo>
                    <a:pt x="15120" y="9124"/>
                    <a:pt x="13866" y="9406"/>
                    <a:pt x="13358" y="8485"/>
                  </a:cubicBezTo>
                  <a:cubicBezTo>
                    <a:pt x="12850" y="7563"/>
                    <a:pt x="14260" y="6938"/>
                    <a:pt x="14749" y="6939"/>
                  </a:cubicBezTo>
                  <a:cubicBezTo>
                    <a:pt x="15206" y="6627"/>
                    <a:pt x="15731" y="6309"/>
                    <a:pt x="16182" y="6424"/>
                  </a:cubicBezTo>
                  <a:close/>
                  <a:moveTo>
                    <a:pt x="10919" y="3723"/>
                  </a:moveTo>
                  <a:cubicBezTo>
                    <a:pt x="11032" y="3752"/>
                    <a:pt x="11139" y="3817"/>
                    <a:pt x="11235" y="3930"/>
                  </a:cubicBezTo>
                  <a:cubicBezTo>
                    <a:pt x="11621" y="4382"/>
                    <a:pt x="11350" y="4880"/>
                    <a:pt x="10736" y="5316"/>
                  </a:cubicBezTo>
                  <a:cubicBezTo>
                    <a:pt x="10122" y="5751"/>
                    <a:pt x="9180" y="5963"/>
                    <a:pt x="8798" y="5271"/>
                  </a:cubicBezTo>
                  <a:cubicBezTo>
                    <a:pt x="8417" y="4579"/>
                    <a:pt x="9476" y="4109"/>
                    <a:pt x="9843" y="4110"/>
                  </a:cubicBezTo>
                  <a:cubicBezTo>
                    <a:pt x="10186" y="3876"/>
                    <a:pt x="10581" y="3637"/>
                    <a:pt x="10919" y="3723"/>
                  </a:cubicBezTo>
                  <a:close/>
                  <a:moveTo>
                    <a:pt x="2203" y="1365"/>
                  </a:moveTo>
                  <a:cubicBezTo>
                    <a:pt x="2316" y="1394"/>
                    <a:pt x="2422" y="1459"/>
                    <a:pt x="2519" y="1572"/>
                  </a:cubicBezTo>
                  <a:cubicBezTo>
                    <a:pt x="2904" y="2024"/>
                    <a:pt x="2634" y="2522"/>
                    <a:pt x="2020" y="2958"/>
                  </a:cubicBezTo>
                  <a:cubicBezTo>
                    <a:pt x="1405" y="3393"/>
                    <a:pt x="463" y="3605"/>
                    <a:pt x="82" y="2913"/>
                  </a:cubicBezTo>
                  <a:cubicBezTo>
                    <a:pt x="-300" y="2221"/>
                    <a:pt x="759" y="1751"/>
                    <a:pt x="1127" y="1752"/>
                  </a:cubicBezTo>
                  <a:cubicBezTo>
                    <a:pt x="1470" y="1518"/>
                    <a:pt x="1864" y="1279"/>
                    <a:pt x="2203" y="1365"/>
                  </a:cubicBezTo>
                  <a:close/>
                  <a:moveTo>
                    <a:pt x="19985" y="1365"/>
                  </a:moveTo>
                  <a:cubicBezTo>
                    <a:pt x="20097" y="1394"/>
                    <a:pt x="20204" y="1459"/>
                    <a:pt x="20300" y="1572"/>
                  </a:cubicBezTo>
                  <a:cubicBezTo>
                    <a:pt x="20686" y="2024"/>
                    <a:pt x="20415" y="2522"/>
                    <a:pt x="19801" y="2958"/>
                  </a:cubicBezTo>
                  <a:cubicBezTo>
                    <a:pt x="19187" y="3393"/>
                    <a:pt x="18245" y="3605"/>
                    <a:pt x="17863" y="2913"/>
                  </a:cubicBezTo>
                  <a:cubicBezTo>
                    <a:pt x="17482" y="2221"/>
                    <a:pt x="18541" y="1751"/>
                    <a:pt x="18908" y="1752"/>
                  </a:cubicBezTo>
                  <a:cubicBezTo>
                    <a:pt x="19137" y="1596"/>
                    <a:pt x="19389" y="1438"/>
                    <a:pt x="19631" y="1375"/>
                  </a:cubicBezTo>
                  <a:cubicBezTo>
                    <a:pt x="19753" y="1344"/>
                    <a:pt x="19872" y="1337"/>
                    <a:pt x="19985" y="1365"/>
                  </a:cubicBezTo>
                  <a:close/>
                  <a:moveTo>
                    <a:pt x="15801" y="18"/>
                  </a:moveTo>
                  <a:cubicBezTo>
                    <a:pt x="15913" y="47"/>
                    <a:pt x="16020" y="111"/>
                    <a:pt x="16116" y="224"/>
                  </a:cubicBezTo>
                  <a:cubicBezTo>
                    <a:pt x="16502" y="676"/>
                    <a:pt x="16231" y="1175"/>
                    <a:pt x="15617" y="1611"/>
                  </a:cubicBezTo>
                  <a:cubicBezTo>
                    <a:pt x="15003" y="2046"/>
                    <a:pt x="14061" y="2258"/>
                    <a:pt x="13679" y="1566"/>
                  </a:cubicBezTo>
                  <a:cubicBezTo>
                    <a:pt x="13298" y="874"/>
                    <a:pt x="14357" y="404"/>
                    <a:pt x="14724" y="405"/>
                  </a:cubicBezTo>
                  <a:cubicBezTo>
                    <a:pt x="15068" y="171"/>
                    <a:pt x="15462" y="-68"/>
                    <a:pt x="15801" y="18"/>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34" name="Group 90"/>
          <p:cNvGrpSpPr/>
          <p:nvPr/>
        </p:nvGrpSpPr>
        <p:grpSpPr>
          <a:xfrm>
            <a:off x="7954783" y="5196123"/>
            <a:ext cx="1250157" cy="1448969"/>
            <a:chOff x="21" y="-17"/>
            <a:chExt cx="1250155" cy="1448968"/>
          </a:xfrm>
        </p:grpSpPr>
        <p:sp>
          <p:nvSpPr>
            <p:cNvPr id="6231" name="Shape 34"/>
            <p:cNvSpPr/>
            <p:nvPr/>
          </p:nvSpPr>
          <p:spPr>
            <a:xfrm>
              <a:off x="630967" y="1087411"/>
              <a:ext cx="123771" cy="3615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32" name="Shape 35"/>
            <p:cNvSpPr/>
            <p:nvPr/>
          </p:nvSpPr>
          <p:spPr>
            <a:xfrm>
              <a:off x="21" y="-18"/>
              <a:ext cx="1249944" cy="1161429"/>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33" name="Shape 36"/>
            <p:cNvSpPr/>
            <p:nvPr/>
          </p:nvSpPr>
          <p:spPr>
            <a:xfrm>
              <a:off x="630967" y="-11"/>
              <a:ext cx="619211" cy="1130823"/>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38" name="Group 89"/>
          <p:cNvGrpSpPr/>
          <p:nvPr/>
        </p:nvGrpSpPr>
        <p:grpSpPr>
          <a:xfrm>
            <a:off x="7162725" y="4415482"/>
            <a:ext cx="1610152" cy="2005046"/>
            <a:chOff x="28" y="-25"/>
            <a:chExt cx="1610151" cy="2005044"/>
          </a:xfrm>
        </p:grpSpPr>
        <p:sp>
          <p:nvSpPr>
            <p:cNvPr id="6235" name="Shape 37"/>
            <p:cNvSpPr/>
            <p:nvPr/>
          </p:nvSpPr>
          <p:spPr>
            <a:xfrm>
              <a:off x="805491" y="1503578"/>
              <a:ext cx="159440" cy="5014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36" name="Shape 38"/>
            <p:cNvSpPr/>
            <p:nvPr/>
          </p:nvSpPr>
          <p:spPr>
            <a:xfrm>
              <a:off x="28" y="-26"/>
              <a:ext cx="1610152" cy="1610858"/>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37" name="Shape 39"/>
            <p:cNvSpPr/>
            <p:nvPr/>
          </p:nvSpPr>
          <p:spPr>
            <a:xfrm>
              <a:off x="805491" y="-15"/>
              <a:ext cx="797653" cy="1568409"/>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rgbClr val="4B651D">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42" name="Group 88"/>
          <p:cNvGrpSpPr/>
          <p:nvPr/>
        </p:nvGrpSpPr>
        <p:grpSpPr>
          <a:xfrm>
            <a:off x="6692854" y="4680602"/>
            <a:ext cx="1506416" cy="1718907"/>
            <a:chOff x="26" y="-21"/>
            <a:chExt cx="1506414" cy="1718905"/>
          </a:xfrm>
        </p:grpSpPr>
        <p:sp>
          <p:nvSpPr>
            <p:cNvPr id="6239" name="Shape 40"/>
            <p:cNvSpPr/>
            <p:nvPr/>
          </p:nvSpPr>
          <p:spPr>
            <a:xfrm>
              <a:off x="751791" y="1288783"/>
              <a:ext cx="148159" cy="4301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40" name="Shape 41"/>
            <p:cNvSpPr/>
            <p:nvPr/>
          </p:nvSpPr>
          <p:spPr>
            <a:xfrm>
              <a:off x="26" y="-22"/>
              <a:ext cx="1496246" cy="1381678"/>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41" name="Shape 42"/>
            <p:cNvSpPr/>
            <p:nvPr/>
          </p:nvSpPr>
          <p:spPr>
            <a:xfrm>
              <a:off x="765216" y="-13"/>
              <a:ext cx="741225" cy="1345269"/>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rgbClr val="71982B">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46" name="Group 87"/>
          <p:cNvGrpSpPr/>
          <p:nvPr/>
        </p:nvGrpSpPr>
        <p:grpSpPr>
          <a:xfrm>
            <a:off x="6236405" y="4996241"/>
            <a:ext cx="1227157" cy="1463833"/>
            <a:chOff x="21" y="-17"/>
            <a:chExt cx="1227156" cy="1463832"/>
          </a:xfrm>
        </p:grpSpPr>
        <p:sp>
          <p:nvSpPr>
            <p:cNvPr id="6243" name="Shape 43"/>
            <p:cNvSpPr/>
            <p:nvPr/>
          </p:nvSpPr>
          <p:spPr>
            <a:xfrm>
              <a:off x="604118" y="1033713"/>
              <a:ext cx="148162" cy="4301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44" name="Shape 44"/>
            <p:cNvSpPr/>
            <p:nvPr/>
          </p:nvSpPr>
          <p:spPr>
            <a:xfrm>
              <a:off x="21" y="-18"/>
              <a:ext cx="1227157" cy="1133193"/>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45" name="Shape 45"/>
            <p:cNvSpPr/>
            <p:nvPr/>
          </p:nvSpPr>
          <p:spPr>
            <a:xfrm>
              <a:off x="617542" y="-11"/>
              <a:ext cx="607920" cy="1103334"/>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chemeClr val="accent3">
                <a:alpha val="5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24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248" name="Shape 6"/>
          <p:cNvSpPr/>
          <p:nvPr/>
        </p:nvSpPr>
        <p:spPr>
          <a:xfrm>
            <a:off x="5909612" y="6317398"/>
            <a:ext cx="3170891" cy="5406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13" y="0"/>
                  <a:pt x="2813" y="8224"/>
                  <a:pt x="0" y="21600"/>
                </a:cubicBezTo>
                <a:lnTo>
                  <a:pt x="21600" y="21600"/>
                </a:lnTo>
                <a:cubicBezTo>
                  <a:pt x="18787" y="8224"/>
                  <a:pt x="14987" y="0"/>
                  <a:pt x="10800" y="0"/>
                </a:cubicBezTo>
                <a:close/>
              </a:path>
            </a:pathLst>
          </a:custGeom>
          <a:solidFill>
            <a:srgbClr val="BFBFBF"/>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49" name="Shape 6"/>
          <p:cNvSpPr/>
          <p:nvPr/>
        </p:nvSpPr>
        <p:spPr>
          <a:xfrm>
            <a:off x="-893008" y="5344159"/>
            <a:ext cx="8201859" cy="15138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13" y="0"/>
                  <a:pt x="2813" y="8224"/>
                  <a:pt x="0" y="21600"/>
                </a:cubicBezTo>
                <a:lnTo>
                  <a:pt x="21600" y="21600"/>
                </a:lnTo>
                <a:cubicBezTo>
                  <a:pt x="18787" y="8224"/>
                  <a:pt x="14987" y="0"/>
                  <a:pt x="10800" y="0"/>
                </a:cubicBezTo>
                <a:close/>
              </a:path>
            </a:pathLst>
          </a:custGeom>
          <a:solidFill>
            <a:srgbClr val="F2F2F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6253" name="Group 84"/>
          <p:cNvGrpSpPr/>
          <p:nvPr/>
        </p:nvGrpSpPr>
        <p:grpSpPr>
          <a:xfrm>
            <a:off x="4786354" y="1741095"/>
            <a:ext cx="1290497" cy="4358498"/>
            <a:chOff x="-22" y="0"/>
            <a:chExt cx="1290495" cy="4358497"/>
          </a:xfrm>
        </p:grpSpPr>
        <p:sp>
          <p:nvSpPr>
            <p:cNvPr id="6250" name="Shape 46"/>
            <p:cNvSpPr/>
            <p:nvPr/>
          </p:nvSpPr>
          <p:spPr>
            <a:xfrm>
              <a:off x="576020" y="3132100"/>
              <a:ext cx="131221" cy="12263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34" y="0"/>
                  </a:moveTo>
                  <a:lnTo>
                    <a:pt x="0" y="21600"/>
                  </a:lnTo>
                  <a:lnTo>
                    <a:pt x="21600" y="21600"/>
                  </a:lnTo>
                  <a:lnTo>
                    <a:pt x="14354" y="0"/>
                  </a:lnTo>
                  <a:cubicBezTo>
                    <a:pt x="14354" y="0"/>
                    <a:pt x="2834" y="0"/>
                    <a:pt x="2834" y="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51" name="Shape 47"/>
            <p:cNvSpPr/>
            <p:nvPr/>
          </p:nvSpPr>
          <p:spPr>
            <a:xfrm>
              <a:off x="-23" y="-1"/>
              <a:ext cx="1284966" cy="3535901"/>
            </a:xfrm>
            <a:custGeom>
              <a:avLst/>
              <a:gdLst/>
              <a:ahLst/>
              <a:cxnLst>
                <a:cxn ang="0">
                  <a:pos x="wd2" y="hd2"/>
                </a:cxn>
                <a:cxn ang="5400000">
                  <a:pos x="wd2" y="hd2"/>
                </a:cxn>
                <a:cxn ang="10800000">
                  <a:pos x="wd2" y="hd2"/>
                </a:cxn>
                <a:cxn ang="16200000">
                  <a:pos x="wd2" y="hd2"/>
                </a:cxn>
              </a:cxnLst>
              <a:rect l="0" t="0" r="r" b="b"/>
              <a:pathLst>
                <a:path w="18343" h="20940" fill="norm" stroke="1" extrusionOk="0">
                  <a:moveTo>
                    <a:pt x="9266" y="0"/>
                  </a:moveTo>
                  <a:cubicBezTo>
                    <a:pt x="11994" y="0"/>
                    <a:pt x="14041" y="4528"/>
                    <a:pt x="16542" y="10187"/>
                  </a:cubicBezTo>
                  <a:cubicBezTo>
                    <a:pt x="19043" y="15846"/>
                    <a:pt x="20407" y="20657"/>
                    <a:pt x="10403" y="20845"/>
                  </a:cubicBezTo>
                  <a:cubicBezTo>
                    <a:pt x="626" y="21600"/>
                    <a:pt x="-1193" y="17733"/>
                    <a:pt x="626" y="14148"/>
                  </a:cubicBezTo>
                  <a:cubicBezTo>
                    <a:pt x="2445" y="10564"/>
                    <a:pt x="5855" y="0"/>
                    <a:pt x="9266"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52" name="Shape 48"/>
            <p:cNvSpPr/>
            <p:nvPr/>
          </p:nvSpPr>
          <p:spPr>
            <a:xfrm>
              <a:off x="648021" y="-1"/>
              <a:ext cx="642453" cy="3530500"/>
            </a:xfrm>
            <a:custGeom>
              <a:avLst/>
              <a:gdLst/>
              <a:ahLst/>
              <a:cxnLst>
                <a:cxn ang="0">
                  <a:pos x="wd2" y="hd2"/>
                </a:cxn>
                <a:cxn ang="5400000">
                  <a:pos x="wd2" y="hd2"/>
                </a:cxn>
                <a:cxn ang="10800000">
                  <a:pos x="wd2" y="hd2"/>
                </a:cxn>
                <a:cxn ang="16200000">
                  <a:pos x="wd2" y="hd2"/>
                </a:cxn>
              </a:cxnLst>
              <a:rect l="0" t="0" r="r" b="b"/>
              <a:pathLst>
                <a:path w="17631" h="21600" fill="norm" stroke="1" extrusionOk="0">
                  <a:moveTo>
                    <a:pt x="14169" y="10524"/>
                  </a:moveTo>
                  <a:cubicBezTo>
                    <a:pt x="9361" y="4677"/>
                    <a:pt x="5427" y="0"/>
                    <a:pt x="182" y="0"/>
                  </a:cubicBezTo>
                  <a:cubicBezTo>
                    <a:pt x="121" y="0"/>
                    <a:pt x="61" y="7"/>
                    <a:pt x="0" y="9"/>
                  </a:cubicBezTo>
                  <a:lnTo>
                    <a:pt x="0" y="21600"/>
                  </a:lnTo>
                  <a:cubicBezTo>
                    <a:pt x="772" y="21584"/>
                    <a:pt x="1536" y="21570"/>
                    <a:pt x="2368" y="21535"/>
                  </a:cubicBezTo>
                  <a:cubicBezTo>
                    <a:pt x="21600" y="21340"/>
                    <a:pt x="18977" y="16371"/>
                    <a:pt x="14169" y="10524"/>
                  </a:cubicBezTo>
                  <a:close/>
                </a:path>
              </a:pathLst>
            </a:custGeom>
            <a:solidFill>
              <a:srgbClr val="2D8F87">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57" name="Group 86"/>
          <p:cNvGrpSpPr/>
          <p:nvPr/>
        </p:nvGrpSpPr>
        <p:grpSpPr>
          <a:xfrm>
            <a:off x="3605867" y="3220628"/>
            <a:ext cx="1962198" cy="2737762"/>
            <a:chOff x="0" y="0"/>
            <a:chExt cx="1962197" cy="2737761"/>
          </a:xfrm>
        </p:grpSpPr>
        <p:sp>
          <p:nvSpPr>
            <p:cNvPr id="6254" name="Shape 49"/>
            <p:cNvSpPr/>
            <p:nvPr/>
          </p:nvSpPr>
          <p:spPr>
            <a:xfrm>
              <a:off x="0" y="-1"/>
              <a:ext cx="1954460" cy="1954459"/>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55" name="Shape 50"/>
            <p:cNvSpPr/>
            <p:nvPr/>
          </p:nvSpPr>
          <p:spPr>
            <a:xfrm>
              <a:off x="984967" y="-1"/>
              <a:ext cx="977231" cy="19544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4835"/>
                    <a:pt x="21600" y="10800"/>
                  </a:cubicBezTo>
                  <a:cubicBezTo>
                    <a:pt x="21600" y="16765"/>
                    <a:pt x="11929" y="21600"/>
                    <a:pt x="0" y="21600"/>
                  </a:cubicBezTo>
                  <a:cubicBezTo>
                    <a:pt x="0" y="21600"/>
                    <a:pt x="0" y="0"/>
                    <a:pt x="0" y="0"/>
                  </a:cubicBezTo>
                  <a:close/>
                </a:path>
              </a:pathLst>
            </a:custGeom>
            <a:solidFill>
              <a:srgbClr val="DD8B00">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56" name="Shape 51"/>
            <p:cNvSpPr/>
            <p:nvPr/>
          </p:nvSpPr>
          <p:spPr>
            <a:xfrm>
              <a:off x="492483" y="517738"/>
              <a:ext cx="1062271" cy="22200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21" y="21600"/>
                  </a:moveTo>
                  <a:lnTo>
                    <a:pt x="11447" y="9860"/>
                  </a:lnTo>
                  <a:lnTo>
                    <a:pt x="20872" y="5923"/>
                  </a:lnTo>
                  <a:lnTo>
                    <a:pt x="11273" y="9027"/>
                  </a:lnTo>
                  <a:lnTo>
                    <a:pt x="11795" y="6946"/>
                  </a:lnTo>
                  <a:lnTo>
                    <a:pt x="21600" y="2671"/>
                  </a:lnTo>
                  <a:lnTo>
                    <a:pt x="10924" y="6113"/>
                  </a:lnTo>
                  <a:lnTo>
                    <a:pt x="9951" y="0"/>
                  </a:lnTo>
                  <a:lnTo>
                    <a:pt x="8836" y="7196"/>
                  </a:lnTo>
                  <a:lnTo>
                    <a:pt x="0" y="4297"/>
                  </a:lnTo>
                  <a:lnTo>
                    <a:pt x="8662" y="8361"/>
                  </a:lnTo>
                  <a:lnTo>
                    <a:pt x="9010" y="10360"/>
                  </a:lnTo>
                  <a:lnTo>
                    <a:pt x="971" y="8013"/>
                  </a:lnTo>
                  <a:lnTo>
                    <a:pt x="8836" y="11525"/>
                  </a:lnTo>
                  <a:lnTo>
                    <a:pt x="8314" y="21517"/>
                  </a:lnTo>
                  <a:cubicBezTo>
                    <a:pt x="8314" y="21517"/>
                    <a:pt x="11621" y="21600"/>
                    <a:pt x="11621"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61" name="Group 85"/>
          <p:cNvGrpSpPr/>
          <p:nvPr/>
        </p:nvGrpSpPr>
        <p:grpSpPr>
          <a:xfrm>
            <a:off x="878415" y="3294400"/>
            <a:ext cx="1458553" cy="2938577"/>
            <a:chOff x="0" y="0"/>
            <a:chExt cx="1458551" cy="2938576"/>
          </a:xfrm>
        </p:grpSpPr>
        <p:sp>
          <p:nvSpPr>
            <p:cNvPr id="6258" name="Shape 52"/>
            <p:cNvSpPr/>
            <p:nvPr/>
          </p:nvSpPr>
          <p:spPr>
            <a:xfrm>
              <a:off x="630479" y="2135907"/>
              <a:ext cx="205588" cy="8026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34" y="0"/>
                  </a:moveTo>
                  <a:lnTo>
                    <a:pt x="0" y="21600"/>
                  </a:lnTo>
                  <a:lnTo>
                    <a:pt x="21600" y="21600"/>
                  </a:lnTo>
                  <a:lnTo>
                    <a:pt x="14354" y="0"/>
                  </a:lnTo>
                  <a:cubicBezTo>
                    <a:pt x="14354" y="0"/>
                    <a:pt x="2834" y="0"/>
                    <a:pt x="2834"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59" name="Shape 53"/>
            <p:cNvSpPr/>
            <p:nvPr/>
          </p:nvSpPr>
          <p:spPr>
            <a:xfrm>
              <a:off x="0" y="-1"/>
              <a:ext cx="1450276" cy="22255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0106" y="17970"/>
                  </a:lnTo>
                  <a:lnTo>
                    <a:pt x="18710" y="16918"/>
                  </a:lnTo>
                  <a:lnTo>
                    <a:pt x="17660" y="13903"/>
                  </a:lnTo>
                  <a:lnTo>
                    <a:pt x="15600" y="10619"/>
                  </a:lnTo>
                  <a:lnTo>
                    <a:pt x="13286" y="5325"/>
                  </a:lnTo>
                  <a:lnTo>
                    <a:pt x="10800" y="0"/>
                  </a:lnTo>
                  <a:lnTo>
                    <a:pt x="8559" y="5325"/>
                  </a:lnTo>
                  <a:lnTo>
                    <a:pt x="7743" y="6521"/>
                  </a:lnTo>
                  <a:lnTo>
                    <a:pt x="6385" y="9649"/>
                  </a:lnTo>
                  <a:lnTo>
                    <a:pt x="3804" y="14607"/>
                  </a:lnTo>
                  <a:lnTo>
                    <a:pt x="1902" y="18325"/>
                  </a:lnTo>
                  <a:lnTo>
                    <a:pt x="951" y="18944"/>
                  </a:lnTo>
                  <a:cubicBezTo>
                    <a:pt x="951" y="18944"/>
                    <a:pt x="0" y="21600"/>
                    <a:pt x="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60" name="Shape 54"/>
            <p:cNvSpPr/>
            <p:nvPr/>
          </p:nvSpPr>
          <p:spPr>
            <a:xfrm>
              <a:off x="733414" y="-1"/>
              <a:ext cx="725138" cy="22255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11" y="17970"/>
                  </a:moveTo>
                  <a:lnTo>
                    <a:pt x="15820" y="16918"/>
                  </a:lnTo>
                  <a:lnTo>
                    <a:pt x="13721" y="13903"/>
                  </a:lnTo>
                  <a:lnTo>
                    <a:pt x="9600" y="10619"/>
                  </a:lnTo>
                  <a:lnTo>
                    <a:pt x="4972" y="5325"/>
                  </a:lnTo>
                  <a:lnTo>
                    <a:pt x="0" y="0"/>
                  </a:lnTo>
                  <a:lnTo>
                    <a:pt x="0" y="21600"/>
                  </a:lnTo>
                  <a:lnTo>
                    <a:pt x="21600" y="21600"/>
                  </a:lnTo>
                  <a:cubicBezTo>
                    <a:pt x="21600" y="21600"/>
                    <a:pt x="18611" y="17970"/>
                    <a:pt x="18611" y="17970"/>
                  </a:cubicBezTo>
                  <a:close/>
                </a:path>
              </a:pathLst>
            </a:custGeom>
            <a:solidFill>
              <a:srgbClr val="71982B">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65" name="Group 92"/>
          <p:cNvGrpSpPr/>
          <p:nvPr/>
        </p:nvGrpSpPr>
        <p:grpSpPr>
          <a:xfrm>
            <a:off x="2313806" y="5276996"/>
            <a:ext cx="336199" cy="677345"/>
            <a:chOff x="0" y="0"/>
            <a:chExt cx="336198" cy="677344"/>
          </a:xfrm>
        </p:grpSpPr>
        <p:sp>
          <p:nvSpPr>
            <p:cNvPr id="6262" name="Shape 52"/>
            <p:cNvSpPr/>
            <p:nvPr/>
          </p:nvSpPr>
          <p:spPr>
            <a:xfrm>
              <a:off x="145326" y="492328"/>
              <a:ext cx="47389" cy="185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34" y="0"/>
                  </a:moveTo>
                  <a:lnTo>
                    <a:pt x="0" y="21600"/>
                  </a:lnTo>
                  <a:lnTo>
                    <a:pt x="21600" y="21600"/>
                  </a:lnTo>
                  <a:lnTo>
                    <a:pt x="14354" y="0"/>
                  </a:lnTo>
                  <a:cubicBezTo>
                    <a:pt x="14354" y="0"/>
                    <a:pt x="2834" y="0"/>
                    <a:pt x="2834"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63" name="Shape 53"/>
            <p:cNvSpPr/>
            <p:nvPr/>
          </p:nvSpPr>
          <p:spPr>
            <a:xfrm>
              <a:off x="0" y="-1"/>
              <a:ext cx="334291" cy="5129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0106" y="17970"/>
                  </a:lnTo>
                  <a:lnTo>
                    <a:pt x="18710" y="16918"/>
                  </a:lnTo>
                  <a:lnTo>
                    <a:pt x="17660" y="13903"/>
                  </a:lnTo>
                  <a:lnTo>
                    <a:pt x="15600" y="10619"/>
                  </a:lnTo>
                  <a:lnTo>
                    <a:pt x="13286" y="5325"/>
                  </a:lnTo>
                  <a:lnTo>
                    <a:pt x="10800" y="0"/>
                  </a:lnTo>
                  <a:lnTo>
                    <a:pt x="8559" y="5325"/>
                  </a:lnTo>
                  <a:lnTo>
                    <a:pt x="7743" y="6521"/>
                  </a:lnTo>
                  <a:lnTo>
                    <a:pt x="6385" y="9649"/>
                  </a:lnTo>
                  <a:lnTo>
                    <a:pt x="3804" y="14607"/>
                  </a:lnTo>
                  <a:lnTo>
                    <a:pt x="1902" y="18325"/>
                  </a:lnTo>
                  <a:lnTo>
                    <a:pt x="951" y="18944"/>
                  </a:lnTo>
                  <a:cubicBezTo>
                    <a:pt x="951" y="18944"/>
                    <a:pt x="0" y="21600"/>
                    <a:pt x="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64" name="Shape 54"/>
            <p:cNvSpPr/>
            <p:nvPr/>
          </p:nvSpPr>
          <p:spPr>
            <a:xfrm>
              <a:off x="169052" y="-1"/>
              <a:ext cx="167147" cy="5129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11" y="17970"/>
                  </a:moveTo>
                  <a:lnTo>
                    <a:pt x="15820" y="16918"/>
                  </a:lnTo>
                  <a:lnTo>
                    <a:pt x="13721" y="13903"/>
                  </a:lnTo>
                  <a:lnTo>
                    <a:pt x="9600" y="10619"/>
                  </a:lnTo>
                  <a:lnTo>
                    <a:pt x="4972" y="5325"/>
                  </a:lnTo>
                  <a:lnTo>
                    <a:pt x="0" y="0"/>
                  </a:lnTo>
                  <a:lnTo>
                    <a:pt x="0" y="21600"/>
                  </a:lnTo>
                  <a:lnTo>
                    <a:pt x="21600" y="21600"/>
                  </a:lnTo>
                  <a:cubicBezTo>
                    <a:pt x="21600" y="21600"/>
                    <a:pt x="18611" y="17970"/>
                    <a:pt x="18611" y="17970"/>
                  </a:cubicBezTo>
                  <a:close/>
                </a:path>
              </a:pathLst>
            </a:custGeom>
            <a:solidFill>
              <a:srgbClr val="71982B">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269" name="Group 96"/>
          <p:cNvGrpSpPr/>
          <p:nvPr/>
        </p:nvGrpSpPr>
        <p:grpSpPr>
          <a:xfrm>
            <a:off x="4308935" y="5519978"/>
            <a:ext cx="336199" cy="677345"/>
            <a:chOff x="0" y="0"/>
            <a:chExt cx="336198" cy="677344"/>
          </a:xfrm>
        </p:grpSpPr>
        <p:sp>
          <p:nvSpPr>
            <p:cNvPr id="6266" name="Shape 52"/>
            <p:cNvSpPr/>
            <p:nvPr/>
          </p:nvSpPr>
          <p:spPr>
            <a:xfrm>
              <a:off x="145326" y="492328"/>
              <a:ext cx="47389" cy="185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34" y="0"/>
                  </a:moveTo>
                  <a:lnTo>
                    <a:pt x="0" y="21600"/>
                  </a:lnTo>
                  <a:lnTo>
                    <a:pt x="21600" y="21600"/>
                  </a:lnTo>
                  <a:lnTo>
                    <a:pt x="14354" y="0"/>
                  </a:lnTo>
                  <a:cubicBezTo>
                    <a:pt x="14354" y="0"/>
                    <a:pt x="2834" y="0"/>
                    <a:pt x="2834"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67" name="Shape 53"/>
            <p:cNvSpPr/>
            <p:nvPr/>
          </p:nvSpPr>
          <p:spPr>
            <a:xfrm>
              <a:off x="0" y="-1"/>
              <a:ext cx="334291" cy="5129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0106" y="17970"/>
                  </a:lnTo>
                  <a:lnTo>
                    <a:pt x="18710" y="16918"/>
                  </a:lnTo>
                  <a:lnTo>
                    <a:pt x="17660" y="13903"/>
                  </a:lnTo>
                  <a:lnTo>
                    <a:pt x="15600" y="10619"/>
                  </a:lnTo>
                  <a:lnTo>
                    <a:pt x="13286" y="5325"/>
                  </a:lnTo>
                  <a:lnTo>
                    <a:pt x="10800" y="0"/>
                  </a:lnTo>
                  <a:lnTo>
                    <a:pt x="8559" y="5325"/>
                  </a:lnTo>
                  <a:lnTo>
                    <a:pt x="7743" y="6521"/>
                  </a:lnTo>
                  <a:lnTo>
                    <a:pt x="6385" y="9649"/>
                  </a:lnTo>
                  <a:lnTo>
                    <a:pt x="3804" y="14607"/>
                  </a:lnTo>
                  <a:lnTo>
                    <a:pt x="1902" y="18325"/>
                  </a:lnTo>
                  <a:lnTo>
                    <a:pt x="951" y="18944"/>
                  </a:lnTo>
                  <a:cubicBezTo>
                    <a:pt x="951" y="18944"/>
                    <a:pt x="0" y="21600"/>
                    <a:pt x="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68" name="Shape 54"/>
            <p:cNvSpPr/>
            <p:nvPr/>
          </p:nvSpPr>
          <p:spPr>
            <a:xfrm>
              <a:off x="169052" y="-1"/>
              <a:ext cx="167147" cy="5129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11" y="17970"/>
                  </a:moveTo>
                  <a:lnTo>
                    <a:pt x="15820" y="16918"/>
                  </a:lnTo>
                  <a:lnTo>
                    <a:pt x="13721" y="13903"/>
                  </a:lnTo>
                  <a:lnTo>
                    <a:pt x="9600" y="10619"/>
                  </a:lnTo>
                  <a:lnTo>
                    <a:pt x="4972" y="5325"/>
                  </a:lnTo>
                  <a:lnTo>
                    <a:pt x="0" y="0"/>
                  </a:lnTo>
                  <a:lnTo>
                    <a:pt x="0" y="21600"/>
                  </a:lnTo>
                  <a:lnTo>
                    <a:pt x="21600" y="21600"/>
                  </a:lnTo>
                  <a:cubicBezTo>
                    <a:pt x="21600" y="21600"/>
                    <a:pt x="18611" y="17970"/>
                    <a:pt x="18611" y="17970"/>
                  </a:cubicBezTo>
                  <a:close/>
                </a:path>
              </a:pathLst>
            </a:custGeom>
            <a:solidFill>
              <a:srgbClr val="71982B">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270" name="Freeform 100"/>
          <p:cNvSpPr/>
          <p:nvPr/>
        </p:nvSpPr>
        <p:spPr>
          <a:xfrm>
            <a:off x="1825930" y="5582785"/>
            <a:ext cx="2146426" cy="2213495"/>
          </a:xfrm>
          <a:custGeom>
            <a:avLst/>
            <a:gdLst/>
            <a:ahLst/>
            <a:cxnLst>
              <a:cxn ang="0">
                <a:pos x="wd2" y="hd2"/>
              </a:cxn>
              <a:cxn ang="5400000">
                <a:pos x="wd2" y="hd2"/>
              </a:cxn>
              <a:cxn ang="10800000">
                <a:pos x="wd2" y="hd2"/>
              </a:cxn>
              <a:cxn ang="16200000">
                <a:pos x="wd2" y="hd2"/>
              </a:cxn>
            </a:cxnLst>
            <a:rect l="0" t="0" r="r" b="b"/>
            <a:pathLst>
              <a:path w="21025" h="21202" fill="norm" stroke="1" extrusionOk="0">
                <a:moveTo>
                  <a:pt x="7597" y="18514"/>
                </a:moveTo>
                <a:cubicBezTo>
                  <a:pt x="7747" y="18552"/>
                  <a:pt x="7889" y="18639"/>
                  <a:pt x="8017" y="18792"/>
                </a:cubicBezTo>
                <a:cubicBezTo>
                  <a:pt x="8531" y="19401"/>
                  <a:pt x="8170" y="20072"/>
                  <a:pt x="7353" y="20659"/>
                </a:cubicBezTo>
                <a:cubicBezTo>
                  <a:pt x="6536" y="21246"/>
                  <a:pt x="5282" y="21531"/>
                  <a:pt x="4774" y="20599"/>
                </a:cubicBezTo>
                <a:cubicBezTo>
                  <a:pt x="4266" y="19667"/>
                  <a:pt x="5676" y="19033"/>
                  <a:pt x="6165" y="19035"/>
                </a:cubicBezTo>
                <a:cubicBezTo>
                  <a:pt x="6622" y="18719"/>
                  <a:pt x="7147" y="18398"/>
                  <a:pt x="7597" y="18514"/>
                </a:cubicBezTo>
                <a:close/>
                <a:moveTo>
                  <a:pt x="20366" y="10349"/>
                </a:moveTo>
                <a:cubicBezTo>
                  <a:pt x="20516" y="10388"/>
                  <a:pt x="20658" y="10475"/>
                  <a:pt x="20787" y="10627"/>
                </a:cubicBezTo>
                <a:cubicBezTo>
                  <a:pt x="21300" y="11236"/>
                  <a:pt x="20940" y="11908"/>
                  <a:pt x="20122" y="12495"/>
                </a:cubicBezTo>
                <a:cubicBezTo>
                  <a:pt x="19305" y="13081"/>
                  <a:pt x="18051" y="13367"/>
                  <a:pt x="17544" y="12435"/>
                </a:cubicBezTo>
                <a:cubicBezTo>
                  <a:pt x="17036" y="11502"/>
                  <a:pt x="18445" y="10869"/>
                  <a:pt x="18934" y="10871"/>
                </a:cubicBezTo>
                <a:cubicBezTo>
                  <a:pt x="19391" y="10555"/>
                  <a:pt x="19916" y="10234"/>
                  <a:pt x="20366" y="10349"/>
                </a:cubicBezTo>
                <a:close/>
                <a:moveTo>
                  <a:pt x="10796" y="9863"/>
                </a:moveTo>
                <a:cubicBezTo>
                  <a:pt x="10909" y="9892"/>
                  <a:pt x="11016" y="9958"/>
                  <a:pt x="11112" y="10072"/>
                </a:cubicBezTo>
                <a:cubicBezTo>
                  <a:pt x="11498" y="10529"/>
                  <a:pt x="11227" y="11034"/>
                  <a:pt x="10613" y="11475"/>
                </a:cubicBezTo>
                <a:cubicBezTo>
                  <a:pt x="9999" y="11915"/>
                  <a:pt x="9058" y="12129"/>
                  <a:pt x="8676" y="11429"/>
                </a:cubicBezTo>
                <a:cubicBezTo>
                  <a:pt x="8295" y="10729"/>
                  <a:pt x="9353" y="10254"/>
                  <a:pt x="9721" y="10255"/>
                </a:cubicBezTo>
                <a:cubicBezTo>
                  <a:pt x="10064" y="10018"/>
                  <a:pt x="10458" y="9776"/>
                  <a:pt x="10796" y="9863"/>
                </a:cubicBezTo>
                <a:close/>
                <a:moveTo>
                  <a:pt x="2938" y="9143"/>
                </a:moveTo>
                <a:cubicBezTo>
                  <a:pt x="3051" y="9172"/>
                  <a:pt x="3158" y="9237"/>
                  <a:pt x="3254" y="9352"/>
                </a:cubicBezTo>
                <a:cubicBezTo>
                  <a:pt x="3640" y="9809"/>
                  <a:pt x="3369" y="10314"/>
                  <a:pt x="2755" y="10754"/>
                </a:cubicBezTo>
                <a:cubicBezTo>
                  <a:pt x="2141" y="11195"/>
                  <a:pt x="1200" y="11409"/>
                  <a:pt x="818" y="10709"/>
                </a:cubicBezTo>
                <a:cubicBezTo>
                  <a:pt x="437" y="10009"/>
                  <a:pt x="1495" y="9533"/>
                  <a:pt x="1863" y="9534"/>
                </a:cubicBezTo>
                <a:cubicBezTo>
                  <a:pt x="2206" y="9297"/>
                  <a:pt x="2600" y="9056"/>
                  <a:pt x="2938" y="9143"/>
                </a:cubicBezTo>
                <a:close/>
                <a:moveTo>
                  <a:pt x="16192" y="6267"/>
                </a:moveTo>
                <a:cubicBezTo>
                  <a:pt x="16342" y="6306"/>
                  <a:pt x="16484" y="6393"/>
                  <a:pt x="16612" y="6545"/>
                </a:cubicBezTo>
                <a:cubicBezTo>
                  <a:pt x="17125" y="7154"/>
                  <a:pt x="16765" y="7826"/>
                  <a:pt x="15948" y="8413"/>
                </a:cubicBezTo>
                <a:cubicBezTo>
                  <a:pt x="15130" y="8999"/>
                  <a:pt x="13877" y="9285"/>
                  <a:pt x="13369" y="8352"/>
                </a:cubicBezTo>
                <a:cubicBezTo>
                  <a:pt x="12861" y="7420"/>
                  <a:pt x="14271" y="6787"/>
                  <a:pt x="14760" y="6789"/>
                </a:cubicBezTo>
                <a:cubicBezTo>
                  <a:pt x="15216" y="6473"/>
                  <a:pt x="15741" y="6151"/>
                  <a:pt x="16192" y="6267"/>
                </a:cubicBezTo>
                <a:close/>
                <a:moveTo>
                  <a:pt x="10796" y="3860"/>
                </a:moveTo>
                <a:cubicBezTo>
                  <a:pt x="10909" y="3889"/>
                  <a:pt x="11016" y="3955"/>
                  <a:pt x="11112" y="4069"/>
                </a:cubicBezTo>
                <a:cubicBezTo>
                  <a:pt x="11498" y="4526"/>
                  <a:pt x="11227" y="5031"/>
                  <a:pt x="10613" y="5471"/>
                </a:cubicBezTo>
                <a:cubicBezTo>
                  <a:pt x="9999" y="5912"/>
                  <a:pt x="9058" y="6126"/>
                  <a:pt x="8676" y="5426"/>
                </a:cubicBezTo>
                <a:cubicBezTo>
                  <a:pt x="8295" y="4726"/>
                  <a:pt x="9353" y="4250"/>
                  <a:pt x="9721" y="4252"/>
                </a:cubicBezTo>
                <a:cubicBezTo>
                  <a:pt x="10064" y="4015"/>
                  <a:pt x="10458" y="3773"/>
                  <a:pt x="10796" y="3860"/>
                </a:cubicBezTo>
                <a:close/>
                <a:moveTo>
                  <a:pt x="20128" y="1459"/>
                </a:moveTo>
                <a:cubicBezTo>
                  <a:pt x="20241" y="1488"/>
                  <a:pt x="20347" y="1553"/>
                  <a:pt x="20444" y="1668"/>
                </a:cubicBezTo>
                <a:cubicBezTo>
                  <a:pt x="20829" y="2125"/>
                  <a:pt x="20558" y="2630"/>
                  <a:pt x="19945" y="3070"/>
                </a:cubicBezTo>
                <a:cubicBezTo>
                  <a:pt x="19330" y="3511"/>
                  <a:pt x="18389" y="3725"/>
                  <a:pt x="18008" y="3025"/>
                </a:cubicBezTo>
                <a:cubicBezTo>
                  <a:pt x="17626" y="2325"/>
                  <a:pt x="18685" y="1849"/>
                  <a:pt x="19052" y="1850"/>
                </a:cubicBezTo>
                <a:cubicBezTo>
                  <a:pt x="19395" y="1613"/>
                  <a:pt x="19789" y="1372"/>
                  <a:pt x="20128" y="1459"/>
                </a:cubicBezTo>
                <a:close/>
                <a:moveTo>
                  <a:pt x="2202" y="1459"/>
                </a:moveTo>
                <a:cubicBezTo>
                  <a:pt x="2315" y="1488"/>
                  <a:pt x="2421" y="1553"/>
                  <a:pt x="2517" y="1668"/>
                </a:cubicBezTo>
                <a:cubicBezTo>
                  <a:pt x="2903" y="2125"/>
                  <a:pt x="2632" y="2630"/>
                  <a:pt x="2018" y="3070"/>
                </a:cubicBezTo>
                <a:cubicBezTo>
                  <a:pt x="1404" y="3511"/>
                  <a:pt x="463" y="3725"/>
                  <a:pt x="82" y="3025"/>
                </a:cubicBezTo>
                <a:cubicBezTo>
                  <a:pt x="-300" y="2325"/>
                  <a:pt x="759" y="1849"/>
                  <a:pt x="1126" y="1850"/>
                </a:cubicBezTo>
                <a:cubicBezTo>
                  <a:pt x="1469" y="1613"/>
                  <a:pt x="1863" y="1372"/>
                  <a:pt x="2202" y="1459"/>
                </a:cubicBezTo>
                <a:close/>
                <a:moveTo>
                  <a:pt x="15708" y="18"/>
                </a:moveTo>
                <a:cubicBezTo>
                  <a:pt x="15820" y="47"/>
                  <a:pt x="15927" y="112"/>
                  <a:pt x="16023" y="227"/>
                </a:cubicBezTo>
                <a:cubicBezTo>
                  <a:pt x="16409" y="684"/>
                  <a:pt x="16138" y="1189"/>
                  <a:pt x="15524" y="1629"/>
                </a:cubicBezTo>
                <a:cubicBezTo>
                  <a:pt x="14910" y="2070"/>
                  <a:pt x="13969" y="2284"/>
                  <a:pt x="13587" y="1584"/>
                </a:cubicBezTo>
                <a:cubicBezTo>
                  <a:pt x="13206" y="884"/>
                  <a:pt x="14265" y="408"/>
                  <a:pt x="14632" y="410"/>
                </a:cubicBezTo>
                <a:cubicBezTo>
                  <a:pt x="14975" y="173"/>
                  <a:pt x="15369" y="-69"/>
                  <a:pt x="15708" y="18"/>
                </a:cubicBezTo>
                <a:close/>
              </a:path>
            </a:pathLst>
          </a:custGeom>
          <a:solidFill>
            <a:srgbClr val="FEFEFE"/>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71" name="Freeform 101"/>
          <p:cNvSpPr/>
          <p:nvPr/>
        </p:nvSpPr>
        <p:spPr>
          <a:xfrm rot="10800000">
            <a:off x="1276032" y="3920243"/>
            <a:ext cx="664952" cy="685730"/>
          </a:xfrm>
          <a:custGeom>
            <a:avLst/>
            <a:gdLst/>
            <a:ahLst/>
            <a:cxnLst>
              <a:cxn ang="0">
                <a:pos x="wd2" y="hd2"/>
              </a:cxn>
              <a:cxn ang="5400000">
                <a:pos x="wd2" y="hd2"/>
              </a:cxn>
              <a:cxn ang="10800000">
                <a:pos x="wd2" y="hd2"/>
              </a:cxn>
              <a:cxn ang="16200000">
                <a:pos x="wd2" y="hd2"/>
              </a:cxn>
            </a:cxnLst>
            <a:rect l="0" t="0" r="r" b="b"/>
            <a:pathLst>
              <a:path w="21025" h="21202" fill="norm" stroke="1" extrusionOk="0">
                <a:moveTo>
                  <a:pt x="7597" y="18514"/>
                </a:moveTo>
                <a:cubicBezTo>
                  <a:pt x="7747" y="18552"/>
                  <a:pt x="7889" y="18639"/>
                  <a:pt x="8017" y="18792"/>
                </a:cubicBezTo>
                <a:cubicBezTo>
                  <a:pt x="8531" y="19401"/>
                  <a:pt x="8170" y="20072"/>
                  <a:pt x="7353" y="20659"/>
                </a:cubicBezTo>
                <a:cubicBezTo>
                  <a:pt x="6536" y="21246"/>
                  <a:pt x="5282" y="21531"/>
                  <a:pt x="4774" y="20599"/>
                </a:cubicBezTo>
                <a:cubicBezTo>
                  <a:pt x="4266" y="19667"/>
                  <a:pt x="5676" y="19033"/>
                  <a:pt x="6165" y="19035"/>
                </a:cubicBezTo>
                <a:cubicBezTo>
                  <a:pt x="6622" y="18719"/>
                  <a:pt x="7147" y="18398"/>
                  <a:pt x="7597" y="18514"/>
                </a:cubicBezTo>
                <a:close/>
                <a:moveTo>
                  <a:pt x="20366" y="10349"/>
                </a:moveTo>
                <a:cubicBezTo>
                  <a:pt x="20516" y="10388"/>
                  <a:pt x="20658" y="10475"/>
                  <a:pt x="20787" y="10627"/>
                </a:cubicBezTo>
                <a:cubicBezTo>
                  <a:pt x="21300" y="11236"/>
                  <a:pt x="20940" y="11908"/>
                  <a:pt x="20122" y="12495"/>
                </a:cubicBezTo>
                <a:cubicBezTo>
                  <a:pt x="19305" y="13081"/>
                  <a:pt x="18051" y="13367"/>
                  <a:pt x="17544" y="12435"/>
                </a:cubicBezTo>
                <a:cubicBezTo>
                  <a:pt x="17036" y="11502"/>
                  <a:pt x="18445" y="10869"/>
                  <a:pt x="18934" y="10871"/>
                </a:cubicBezTo>
                <a:cubicBezTo>
                  <a:pt x="19391" y="10555"/>
                  <a:pt x="19916" y="10234"/>
                  <a:pt x="20366" y="10349"/>
                </a:cubicBezTo>
                <a:close/>
                <a:moveTo>
                  <a:pt x="10796" y="9863"/>
                </a:moveTo>
                <a:cubicBezTo>
                  <a:pt x="10909" y="9892"/>
                  <a:pt x="11016" y="9958"/>
                  <a:pt x="11112" y="10072"/>
                </a:cubicBezTo>
                <a:cubicBezTo>
                  <a:pt x="11498" y="10529"/>
                  <a:pt x="11227" y="11034"/>
                  <a:pt x="10613" y="11475"/>
                </a:cubicBezTo>
                <a:cubicBezTo>
                  <a:pt x="9999" y="11915"/>
                  <a:pt x="9058" y="12129"/>
                  <a:pt x="8676" y="11429"/>
                </a:cubicBezTo>
                <a:cubicBezTo>
                  <a:pt x="8295" y="10729"/>
                  <a:pt x="9353" y="10254"/>
                  <a:pt x="9721" y="10255"/>
                </a:cubicBezTo>
                <a:cubicBezTo>
                  <a:pt x="10064" y="10018"/>
                  <a:pt x="10458" y="9776"/>
                  <a:pt x="10796" y="9863"/>
                </a:cubicBezTo>
                <a:close/>
                <a:moveTo>
                  <a:pt x="2938" y="9143"/>
                </a:moveTo>
                <a:cubicBezTo>
                  <a:pt x="3051" y="9172"/>
                  <a:pt x="3158" y="9237"/>
                  <a:pt x="3254" y="9352"/>
                </a:cubicBezTo>
                <a:cubicBezTo>
                  <a:pt x="3640" y="9809"/>
                  <a:pt x="3369" y="10314"/>
                  <a:pt x="2755" y="10754"/>
                </a:cubicBezTo>
                <a:cubicBezTo>
                  <a:pt x="2141" y="11195"/>
                  <a:pt x="1200" y="11409"/>
                  <a:pt x="818" y="10709"/>
                </a:cubicBezTo>
                <a:cubicBezTo>
                  <a:pt x="437" y="10009"/>
                  <a:pt x="1495" y="9533"/>
                  <a:pt x="1863" y="9534"/>
                </a:cubicBezTo>
                <a:cubicBezTo>
                  <a:pt x="2206" y="9297"/>
                  <a:pt x="2600" y="9056"/>
                  <a:pt x="2938" y="9143"/>
                </a:cubicBezTo>
                <a:close/>
                <a:moveTo>
                  <a:pt x="16192" y="6267"/>
                </a:moveTo>
                <a:cubicBezTo>
                  <a:pt x="16342" y="6306"/>
                  <a:pt x="16484" y="6393"/>
                  <a:pt x="16612" y="6545"/>
                </a:cubicBezTo>
                <a:cubicBezTo>
                  <a:pt x="17125" y="7154"/>
                  <a:pt x="16765" y="7826"/>
                  <a:pt x="15948" y="8413"/>
                </a:cubicBezTo>
                <a:cubicBezTo>
                  <a:pt x="15130" y="8999"/>
                  <a:pt x="13877" y="9285"/>
                  <a:pt x="13369" y="8352"/>
                </a:cubicBezTo>
                <a:cubicBezTo>
                  <a:pt x="12861" y="7420"/>
                  <a:pt x="14271" y="6787"/>
                  <a:pt x="14760" y="6789"/>
                </a:cubicBezTo>
                <a:cubicBezTo>
                  <a:pt x="15216" y="6473"/>
                  <a:pt x="15741" y="6151"/>
                  <a:pt x="16192" y="6267"/>
                </a:cubicBezTo>
                <a:close/>
                <a:moveTo>
                  <a:pt x="10796" y="3860"/>
                </a:moveTo>
                <a:cubicBezTo>
                  <a:pt x="10909" y="3889"/>
                  <a:pt x="11016" y="3955"/>
                  <a:pt x="11112" y="4069"/>
                </a:cubicBezTo>
                <a:cubicBezTo>
                  <a:pt x="11498" y="4526"/>
                  <a:pt x="11227" y="5031"/>
                  <a:pt x="10613" y="5471"/>
                </a:cubicBezTo>
                <a:cubicBezTo>
                  <a:pt x="9999" y="5912"/>
                  <a:pt x="9058" y="6126"/>
                  <a:pt x="8676" y="5426"/>
                </a:cubicBezTo>
                <a:cubicBezTo>
                  <a:pt x="8295" y="4726"/>
                  <a:pt x="9353" y="4250"/>
                  <a:pt x="9721" y="4252"/>
                </a:cubicBezTo>
                <a:cubicBezTo>
                  <a:pt x="10064" y="4015"/>
                  <a:pt x="10458" y="3773"/>
                  <a:pt x="10796" y="3860"/>
                </a:cubicBezTo>
                <a:close/>
                <a:moveTo>
                  <a:pt x="20128" y="1459"/>
                </a:moveTo>
                <a:cubicBezTo>
                  <a:pt x="20241" y="1488"/>
                  <a:pt x="20347" y="1553"/>
                  <a:pt x="20444" y="1668"/>
                </a:cubicBezTo>
                <a:cubicBezTo>
                  <a:pt x="20829" y="2125"/>
                  <a:pt x="20558" y="2630"/>
                  <a:pt x="19945" y="3070"/>
                </a:cubicBezTo>
                <a:cubicBezTo>
                  <a:pt x="19330" y="3511"/>
                  <a:pt x="18389" y="3725"/>
                  <a:pt x="18008" y="3025"/>
                </a:cubicBezTo>
                <a:cubicBezTo>
                  <a:pt x="17626" y="2325"/>
                  <a:pt x="18685" y="1849"/>
                  <a:pt x="19052" y="1850"/>
                </a:cubicBezTo>
                <a:cubicBezTo>
                  <a:pt x="19395" y="1613"/>
                  <a:pt x="19789" y="1372"/>
                  <a:pt x="20128" y="1459"/>
                </a:cubicBezTo>
                <a:close/>
                <a:moveTo>
                  <a:pt x="2202" y="1459"/>
                </a:moveTo>
                <a:cubicBezTo>
                  <a:pt x="2315" y="1488"/>
                  <a:pt x="2421" y="1553"/>
                  <a:pt x="2517" y="1668"/>
                </a:cubicBezTo>
                <a:cubicBezTo>
                  <a:pt x="2903" y="2125"/>
                  <a:pt x="2632" y="2630"/>
                  <a:pt x="2018" y="3070"/>
                </a:cubicBezTo>
                <a:cubicBezTo>
                  <a:pt x="1404" y="3511"/>
                  <a:pt x="463" y="3725"/>
                  <a:pt x="82" y="3025"/>
                </a:cubicBezTo>
                <a:cubicBezTo>
                  <a:pt x="-300" y="2325"/>
                  <a:pt x="759" y="1849"/>
                  <a:pt x="1126" y="1850"/>
                </a:cubicBezTo>
                <a:cubicBezTo>
                  <a:pt x="1469" y="1613"/>
                  <a:pt x="1863" y="1372"/>
                  <a:pt x="2202" y="1459"/>
                </a:cubicBezTo>
                <a:close/>
                <a:moveTo>
                  <a:pt x="15708" y="18"/>
                </a:moveTo>
                <a:cubicBezTo>
                  <a:pt x="15820" y="47"/>
                  <a:pt x="15927" y="112"/>
                  <a:pt x="16023" y="227"/>
                </a:cubicBezTo>
                <a:cubicBezTo>
                  <a:pt x="16409" y="684"/>
                  <a:pt x="16138" y="1189"/>
                  <a:pt x="15524" y="1629"/>
                </a:cubicBezTo>
                <a:cubicBezTo>
                  <a:pt x="14910" y="2070"/>
                  <a:pt x="13969" y="2284"/>
                  <a:pt x="13587" y="1584"/>
                </a:cubicBezTo>
                <a:cubicBezTo>
                  <a:pt x="13206" y="884"/>
                  <a:pt x="14265" y="408"/>
                  <a:pt x="14632" y="410"/>
                </a:cubicBezTo>
                <a:cubicBezTo>
                  <a:pt x="14975" y="173"/>
                  <a:pt x="15369" y="-69"/>
                  <a:pt x="15708" y="18"/>
                </a:cubicBezTo>
                <a:close/>
              </a:path>
            </a:pathLst>
          </a:custGeom>
          <a:solidFill>
            <a:srgbClr val="FEFEFE"/>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6275" name="Group 102"/>
          <p:cNvGrpSpPr/>
          <p:nvPr/>
        </p:nvGrpSpPr>
        <p:grpSpPr>
          <a:xfrm>
            <a:off x="3718906" y="4601929"/>
            <a:ext cx="435728" cy="1471619"/>
            <a:chOff x="-7" y="0"/>
            <a:chExt cx="435727" cy="1471617"/>
          </a:xfrm>
        </p:grpSpPr>
        <p:sp>
          <p:nvSpPr>
            <p:cNvPr id="6272" name="Shape 46"/>
            <p:cNvSpPr/>
            <p:nvPr/>
          </p:nvSpPr>
          <p:spPr>
            <a:xfrm>
              <a:off x="194489" y="1057533"/>
              <a:ext cx="44307" cy="4140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34" y="0"/>
                  </a:moveTo>
                  <a:lnTo>
                    <a:pt x="0" y="21600"/>
                  </a:lnTo>
                  <a:lnTo>
                    <a:pt x="21600" y="21600"/>
                  </a:lnTo>
                  <a:lnTo>
                    <a:pt x="14354" y="0"/>
                  </a:lnTo>
                  <a:cubicBezTo>
                    <a:pt x="14354" y="0"/>
                    <a:pt x="2834" y="0"/>
                    <a:pt x="2834" y="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73" name="Shape 47"/>
            <p:cNvSpPr/>
            <p:nvPr/>
          </p:nvSpPr>
          <p:spPr>
            <a:xfrm>
              <a:off x="-8" y="-1"/>
              <a:ext cx="433861" cy="1193874"/>
            </a:xfrm>
            <a:custGeom>
              <a:avLst/>
              <a:gdLst/>
              <a:ahLst/>
              <a:cxnLst>
                <a:cxn ang="0">
                  <a:pos x="wd2" y="hd2"/>
                </a:cxn>
                <a:cxn ang="5400000">
                  <a:pos x="wd2" y="hd2"/>
                </a:cxn>
                <a:cxn ang="10800000">
                  <a:pos x="wd2" y="hd2"/>
                </a:cxn>
                <a:cxn ang="16200000">
                  <a:pos x="wd2" y="hd2"/>
                </a:cxn>
              </a:cxnLst>
              <a:rect l="0" t="0" r="r" b="b"/>
              <a:pathLst>
                <a:path w="18343" h="20940" fill="norm" stroke="1" extrusionOk="0">
                  <a:moveTo>
                    <a:pt x="9266" y="0"/>
                  </a:moveTo>
                  <a:cubicBezTo>
                    <a:pt x="11994" y="0"/>
                    <a:pt x="14041" y="4528"/>
                    <a:pt x="16542" y="10187"/>
                  </a:cubicBezTo>
                  <a:cubicBezTo>
                    <a:pt x="19043" y="15846"/>
                    <a:pt x="20407" y="20657"/>
                    <a:pt x="10403" y="20845"/>
                  </a:cubicBezTo>
                  <a:cubicBezTo>
                    <a:pt x="626" y="21600"/>
                    <a:pt x="-1193" y="17733"/>
                    <a:pt x="626" y="14148"/>
                  </a:cubicBezTo>
                  <a:cubicBezTo>
                    <a:pt x="2445" y="10564"/>
                    <a:pt x="5855" y="0"/>
                    <a:pt x="9266" y="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74" name="Shape 48"/>
            <p:cNvSpPr/>
            <p:nvPr/>
          </p:nvSpPr>
          <p:spPr>
            <a:xfrm>
              <a:off x="218800" y="0"/>
              <a:ext cx="216920" cy="1192050"/>
            </a:xfrm>
            <a:custGeom>
              <a:avLst/>
              <a:gdLst/>
              <a:ahLst/>
              <a:cxnLst>
                <a:cxn ang="0">
                  <a:pos x="wd2" y="hd2"/>
                </a:cxn>
                <a:cxn ang="5400000">
                  <a:pos x="wd2" y="hd2"/>
                </a:cxn>
                <a:cxn ang="10800000">
                  <a:pos x="wd2" y="hd2"/>
                </a:cxn>
                <a:cxn ang="16200000">
                  <a:pos x="wd2" y="hd2"/>
                </a:cxn>
              </a:cxnLst>
              <a:rect l="0" t="0" r="r" b="b"/>
              <a:pathLst>
                <a:path w="17631" h="21600" fill="norm" stroke="1" extrusionOk="0">
                  <a:moveTo>
                    <a:pt x="14169" y="10524"/>
                  </a:moveTo>
                  <a:cubicBezTo>
                    <a:pt x="9361" y="4677"/>
                    <a:pt x="5427" y="0"/>
                    <a:pt x="182" y="0"/>
                  </a:cubicBezTo>
                  <a:cubicBezTo>
                    <a:pt x="121" y="0"/>
                    <a:pt x="61" y="7"/>
                    <a:pt x="0" y="9"/>
                  </a:cubicBezTo>
                  <a:lnTo>
                    <a:pt x="0" y="21600"/>
                  </a:lnTo>
                  <a:cubicBezTo>
                    <a:pt x="772" y="21584"/>
                    <a:pt x="1536" y="21570"/>
                    <a:pt x="2368" y="21535"/>
                  </a:cubicBezTo>
                  <a:cubicBezTo>
                    <a:pt x="21600" y="21340"/>
                    <a:pt x="18977" y="16371"/>
                    <a:pt x="14169" y="10524"/>
                  </a:cubicBezTo>
                  <a:close/>
                </a:path>
              </a:pathLst>
            </a:custGeom>
            <a:solidFill>
              <a:srgbClr val="3B6BA6">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276" name="TextBox 106"/>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12</a:t>
            </a:r>
          </a:p>
        </p:txBody>
      </p:sp>
      <p:sp>
        <p:nvSpPr>
          <p:cNvPr id="6277" name="TextBox 107"/>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a:t>
            </a:r>
          </a:p>
        </p:txBody>
      </p:sp>
      <p:sp>
        <p:nvSpPr>
          <p:cNvPr id="6278" name="Rectangle 108"/>
          <p:cNvSpPr txBox="1"/>
          <p:nvPr/>
        </p:nvSpPr>
        <p:spPr>
          <a:xfrm>
            <a:off x="6737003" y="2877127"/>
            <a:ext cx="978506"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3"/>
                </a:solidFill>
                <a:latin typeface="FontAwesome"/>
                <a:ea typeface="FontAwesome"/>
                <a:cs typeface="FontAwesome"/>
                <a:sym typeface="FontAwesome"/>
              </a:defRPr>
            </a:lvl1pPr>
          </a:lstStyle>
          <a:p>
            <a:pPr/>
            <a:r>
              <a:t></a:t>
            </a:r>
          </a:p>
        </p:txBody>
      </p:sp>
      <p:sp>
        <p:nvSpPr>
          <p:cNvPr id="6279" name="Rectangle 109"/>
          <p:cNvSpPr txBox="1"/>
          <p:nvPr/>
        </p:nvSpPr>
        <p:spPr>
          <a:xfrm>
            <a:off x="9225362" y="2877127"/>
            <a:ext cx="978507"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4"/>
                </a:solidFill>
                <a:latin typeface="FontAwesome"/>
                <a:ea typeface="FontAwesome"/>
                <a:cs typeface="FontAwesome"/>
                <a:sym typeface="FontAwesome"/>
              </a:defRPr>
            </a:lvl1pPr>
          </a:lstStyle>
          <a:p>
            <a:pPr/>
            <a:r>
              <a:t></a:t>
            </a:r>
          </a:p>
        </p:txBody>
      </p:sp>
      <p:sp>
        <p:nvSpPr>
          <p:cNvPr id="6280" name="TextBox 110"/>
          <p:cNvSpPr txBox="1"/>
          <p:nvPr/>
        </p:nvSpPr>
        <p:spPr>
          <a:xfrm>
            <a:off x="7604239" y="2891807"/>
            <a:ext cx="75518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3"/>
                </a:solidFill>
              </a:defRPr>
            </a:lvl1pPr>
          </a:lstStyle>
          <a:p>
            <a:pPr/>
            <a:r>
              <a:t>44%</a:t>
            </a:r>
          </a:p>
        </p:txBody>
      </p:sp>
      <p:sp>
        <p:nvSpPr>
          <p:cNvPr id="6281" name="TextBox 111"/>
          <p:cNvSpPr txBox="1"/>
          <p:nvPr/>
        </p:nvSpPr>
        <p:spPr>
          <a:xfrm>
            <a:off x="7592083" y="3256348"/>
            <a:ext cx="929900"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Heist male air bring is Signs. Creepiest.</a:t>
            </a:r>
          </a:p>
        </p:txBody>
      </p:sp>
      <p:sp>
        <p:nvSpPr>
          <p:cNvPr id="6282" name="TextBox 112"/>
          <p:cNvSpPr txBox="1"/>
          <p:nvPr/>
        </p:nvSpPr>
        <p:spPr>
          <a:xfrm>
            <a:off x="10120171" y="2891807"/>
            <a:ext cx="75518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4"/>
                </a:solidFill>
              </a:defRPr>
            </a:lvl1pPr>
          </a:lstStyle>
          <a:p>
            <a:pPr/>
            <a:r>
              <a:t>18%</a:t>
            </a:r>
          </a:p>
        </p:txBody>
      </p:sp>
      <p:sp>
        <p:nvSpPr>
          <p:cNvPr id="6283" name="TextBox 113"/>
          <p:cNvSpPr txBox="1"/>
          <p:nvPr/>
        </p:nvSpPr>
        <p:spPr>
          <a:xfrm>
            <a:off x="10108015" y="3256348"/>
            <a:ext cx="929900"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Heist male air bring is Signs. Creepiest.</a:t>
            </a:r>
          </a:p>
        </p:txBody>
      </p:sp>
      <p:sp>
        <p:nvSpPr>
          <p:cNvPr id="6284" name="Straight Connector 114"/>
          <p:cNvSpPr/>
          <p:nvPr/>
        </p:nvSpPr>
        <p:spPr>
          <a:xfrm flipV="1">
            <a:off x="8897191" y="3047565"/>
            <a:ext cx="1" cy="731154"/>
          </a:xfrm>
          <a:prstGeom prst="line">
            <a:avLst/>
          </a:prstGeom>
          <a:ln w="12700">
            <a:solidFill>
              <a:srgbClr val="000000">
                <a:alpha val="25000"/>
              </a:srgbClr>
            </a:solidFill>
            <a:prstDash val="sysDash"/>
            <a:miter/>
          </a:ln>
        </p:spPr>
        <p:txBody>
          <a:bodyPr lIns="45719" rIns="45719"/>
          <a:lstStyle/>
          <a:p>
            <a:pPr/>
          </a:p>
        </p:txBody>
      </p:sp>
      <p:sp>
        <p:nvSpPr>
          <p:cNvPr id="6285" name="TextBox 115"/>
          <p:cNvSpPr txBox="1"/>
          <p:nvPr/>
        </p:nvSpPr>
        <p:spPr>
          <a:xfrm>
            <a:off x="6903053" y="2037025"/>
            <a:ext cx="1636130" cy="5379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800"/>
              </a:lnSpc>
              <a:defRPr sz="1200"/>
            </a:lvl1pPr>
          </a:lstStyle>
          <a:p>
            <a:pPr/>
            <a:r>
              <a:t>Creepiest god air fish land. Air saying.</a:t>
            </a:r>
          </a:p>
        </p:txBody>
      </p:sp>
      <p:sp>
        <p:nvSpPr>
          <p:cNvPr id="6286" name="Oval 118"/>
          <p:cNvSpPr/>
          <p:nvPr/>
        </p:nvSpPr>
        <p:spPr>
          <a:xfrm>
            <a:off x="6413463" y="2124292"/>
            <a:ext cx="375147" cy="375145"/>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6287" name="TextBox 119"/>
          <p:cNvSpPr txBox="1"/>
          <p:nvPr/>
        </p:nvSpPr>
        <p:spPr>
          <a:xfrm>
            <a:off x="6448981" y="2183064"/>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6288" name="TextBox 120"/>
          <p:cNvSpPr txBox="1"/>
          <p:nvPr/>
        </p:nvSpPr>
        <p:spPr>
          <a:xfrm>
            <a:off x="9625932" y="2037025"/>
            <a:ext cx="1544988" cy="5379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800"/>
              </a:lnSpc>
              <a:defRPr sz="1200"/>
            </a:lvl1pPr>
          </a:lstStyle>
          <a:p>
            <a:pPr/>
            <a:r>
              <a:t>Creepiest god air fish land darkness.</a:t>
            </a:r>
          </a:p>
        </p:txBody>
      </p:sp>
      <p:sp>
        <p:nvSpPr>
          <p:cNvPr id="6289" name="Oval 121"/>
          <p:cNvSpPr/>
          <p:nvPr/>
        </p:nvSpPr>
        <p:spPr>
          <a:xfrm>
            <a:off x="9136343" y="2124292"/>
            <a:ext cx="375147" cy="375145"/>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6290" name="TextBox 122"/>
          <p:cNvSpPr txBox="1"/>
          <p:nvPr/>
        </p:nvSpPr>
        <p:spPr>
          <a:xfrm>
            <a:off x="9171860" y="2183064"/>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Tree>
  </p:cSld>
  <p:clrMapOvr>
    <a:masterClrMapping/>
  </p:clrMapOvr>
  <mc:AlternateContent xmlns:mc="http://schemas.openxmlformats.org/markup-compatibility/2006">
    <mc:Choice xmlns:p14="http://schemas.microsoft.com/office/powerpoint/2010/main" Requires="p14">
      <p:transition spd="med" advClick="1" p14:dur="1000">
        <p:pull dir="r"/>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6226"/>
                                        </p:tgtEl>
                                        <p:attrNameLst>
                                          <p:attrName>style.visibility</p:attrName>
                                        </p:attrNameLst>
                                      </p:cBhvr>
                                      <p:to>
                                        <p:strVal val="visible"/>
                                      </p:to>
                                    </p:set>
                                    <p:anim calcmode="lin" valueType="num">
                                      <p:cBhvr>
                                        <p:cTn id="7" dur="500" fill="hold"/>
                                        <p:tgtEl>
                                          <p:spTgt spid="6226"/>
                                        </p:tgtEl>
                                        <p:attrNameLst>
                                          <p:attrName>ppt_x</p:attrName>
                                        </p:attrNameLst>
                                      </p:cBhvr>
                                      <p:tavLst>
                                        <p:tav tm="0">
                                          <p:val>
                                            <p:strVal val="#ppt_x"/>
                                          </p:val>
                                        </p:tav>
                                        <p:tav tm="100000">
                                          <p:val>
                                            <p:strVal val="#ppt_x"/>
                                          </p:val>
                                        </p:tav>
                                      </p:tavLst>
                                    </p:anim>
                                    <p:anim calcmode="lin" valueType="num">
                                      <p:cBhvr>
                                        <p:cTn id="8" dur="500" fill="hold"/>
                                        <p:tgtEl>
                                          <p:spTgt spid="622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6238"/>
                                        </p:tgtEl>
                                        <p:attrNameLst>
                                          <p:attrName>style.visibility</p:attrName>
                                        </p:attrNameLst>
                                      </p:cBhvr>
                                      <p:to>
                                        <p:strVal val="visible"/>
                                      </p:to>
                                    </p:set>
                                    <p:anim calcmode="lin" valueType="num">
                                      <p:cBhvr>
                                        <p:cTn id="12" dur="500" fill="hold"/>
                                        <p:tgtEl>
                                          <p:spTgt spid="6238"/>
                                        </p:tgtEl>
                                        <p:attrNameLst>
                                          <p:attrName>ppt_x</p:attrName>
                                        </p:attrNameLst>
                                      </p:cBhvr>
                                      <p:tavLst>
                                        <p:tav tm="0">
                                          <p:val>
                                            <p:strVal val="#ppt_x"/>
                                          </p:val>
                                        </p:tav>
                                        <p:tav tm="100000">
                                          <p:val>
                                            <p:strVal val="#ppt_x"/>
                                          </p:val>
                                        </p:tav>
                                      </p:tavLst>
                                    </p:anim>
                                    <p:anim calcmode="lin" valueType="num">
                                      <p:cBhvr>
                                        <p:cTn id="13" dur="500" fill="hold"/>
                                        <p:tgtEl>
                                          <p:spTgt spid="623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Subtype="4" presetID="2" grpId="3" fill="hold">
                                  <p:stCondLst>
                                    <p:cond delay="0"/>
                                  </p:stCondLst>
                                  <p:iterate type="el" backwards="0">
                                    <p:tmAbs val="0"/>
                                  </p:iterate>
                                  <p:childTnLst>
                                    <p:set>
                                      <p:cBhvr>
                                        <p:cTn id="16" fill="hold"/>
                                        <p:tgtEl>
                                          <p:spTgt spid="6242"/>
                                        </p:tgtEl>
                                        <p:attrNameLst>
                                          <p:attrName>style.visibility</p:attrName>
                                        </p:attrNameLst>
                                      </p:cBhvr>
                                      <p:to>
                                        <p:strVal val="visible"/>
                                      </p:to>
                                    </p:set>
                                    <p:anim calcmode="lin" valueType="num">
                                      <p:cBhvr>
                                        <p:cTn id="17" dur="500" fill="hold"/>
                                        <p:tgtEl>
                                          <p:spTgt spid="6242"/>
                                        </p:tgtEl>
                                        <p:attrNameLst>
                                          <p:attrName>ppt_x</p:attrName>
                                        </p:attrNameLst>
                                      </p:cBhvr>
                                      <p:tavLst>
                                        <p:tav tm="0">
                                          <p:val>
                                            <p:strVal val="#ppt_x"/>
                                          </p:val>
                                        </p:tav>
                                        <p:tav tm="100000">
                                          <p:val>
                                            <p:strVal val="#ppt_x"/>
                                          </p:val>
                                        </p:tav>
                                      </p:tavLst>
                                    </p:anim>
                                    <p:anim calcmode="lin" valueType="num">
                                      <p:cBhvr>
                                        <p:cTn id="18" dur="500" fill="hold"/>
                                        <p:tgtEl>
                                          <p:spTgt spid="624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Class="entr" nodeType="afterEffect" presetSubtype="4" presetID="2" grpId="4" fill="hold">
                                  <p:stCondLst>
                                    <p:cond delay="0"/>
                                  </p:stCondLst>
                                  <p:iterate type="el" backwards="0">
                                    <p:tmAbs val="0"/>
                                  </p:iterate>
                                  <p:childTnLst>
                                    <p:set>
                                      <p:cBhvr>
                                        <p:cTn id="21" fill="hold"/>
                                        <p:tgtEl>
                                          <p:spTgt spid="6246"/>
                                        </p:tgtEl>
                                        <p:attrNameLst>
                                          <p:attrName>style.visibility</p:attrName>
                                        </p:attrNameLst>
                                      </p:cBhvr>
                                      <p:to>
                                        <p:strVal val="visible"/>
                                      </p:to>
                                    </p:set>
                                    <p:anim calcmode="lin" valueType="num">
                                      <p:cBhvr>
                                        <p:cTn id="22" dur="500" fill="hold"/>
                                        <p:tgtEl>
                                          <p:spTgt spid="6246"/>
                                        </p:tgtEl>
                                        <p:attrNameLst>
                                          <p:attrName>ppt_x</p:attrName>
                                        </p:attrNameLst>
                                      </p:cBhvr>
                                      <p:tavLst>
                                        <p:tav tm="0">
                                          <p:val>
                                            <p:strVal val="#ppt_x"/>
                                          </p:val>
                                        </p:tav>
                                        <p:tav tm="100000">
                                          <p:val>
                                            <p:strVal val="#ppt_x"/>
                                          </p:val>
                                        </p:tav>
                                      </p:tavLst>
                                    </p:anim>
                                    <p:anim calcmode="lin" valueType="num">
                                      <p:cBhvr>
                                        <p:cTn id="23" dur="500" fill="hold"/>
                                        <p:tgtEl>
                                          <p:spTgt spid="6246"/>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Class="entr" nodeType="afterEffect" presetSubtype="4" presetID="2" grpId="5" fill="hold">
                                  <p:stCondLst>
                                    <p:cond delay="0"/>
                                  </p:stCondLst>
                                  <p:iterate type="el" backwards="0">
                                    <p:tmAbs val="0"/>
                                  </p:iterate>
                                  <p:childTnLst>
                                    <p:set>
                                      <p:cBhvr>
                                        <p:cTn id="26" fill="hold"/>
                                        <p:tgtEl>
                                          <p:spTgt spid="6234"/>
                                        </p:tgtEl>
                                        <p:attrNameLst>
                                          <p:attrName>style.visibility</p:attrName>
                                        </p:attrNameLst>
                                      </p:cBhvr>
                                      <p:to>
                                        <p:strVal val="visible"/>
                                      </p:to>
                                    </p:set>
                                    <p:anim calcmode="lin" valueType="num">
                                      <p:cBhvr>
                                        <p:cTn id="27" dur="500" fill="hold"/>
                                        <p:tgtEl>
                                          <p:spTgt spid="6234"/>
                                        </p:tgtEl>
                                        <p:attrNameLst>
                                          <p:attrName>ppt_x</p:attrName>
                                        </p:attrNameLst>
                                      </p:cBhvr>
                                      <p:tavLst>
                                        <p:tav tm="0">
                                          <p:val>
                                            <p:strVal val="#ppt_x"/>
                                          </p:val>
                                        </p:tav>
                                        <p:tav tm="100000">
                                          <p:val>
                                            <p:strVal val="#ppt_x"/>
                                          </p:val>
                                        </p:tav>
                                      </p:tavLst>
                                    </p:anim>
                                    <p:anim calcmode="lin" valueType="num">
                                      <p:cBhvr>
                                        <p:cTn id="28" dur="500" fill="hold"/>
                                        <p:tgtEl>
                                          <p:spTgt spid="6234"/>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Class="entr" nodeType="afterEffect" presetSubtype="4" presetID="2" grpId="6" fill="hold">
                                  <p:stCondLst>
                                    <p:cond delay="0"/>
                                  </p:stCondLst>
                                  <p:iterate type="el" backwards="0">
                                    <p:tmAbs val="0"/>
                                  </p:iterate>
                                  <p:childTnLst>
                                    <p:set>
                                      <p:cBhvr>
                                        <p:cTn id="31" fill="hold"/>
                                        <p:tgtEl>
                                          <p:spTgt spid="6248"/>
                                        </p:tgtEl>
                                        <p:attrNameLst>
                                          <p:attrName>style.visibility</p:attrName>
                                        </p:attrNameLst>
                                      </p:cBhvr>
                                      <p:to>
                                        <p:strVal val="visible"/>
                                      </p:to>
                                    </p:set>
                                    <p:anim calcmode="lin" valueType="num">
                                      <p:cBhvr>
                                        <p:cTn id="32" dur="500" fill="hold"/>
                                        <p:tgtEl>
                                          <p:spTgt spid="6248"/>
                                        </p:tgtEl>
                                        <p:attrNameLst>
                                          <p:attrName>ppt_x</p:attrName>
                                        </p:attrNameLst>
                                      </p:cBhvr>
                                      <p:tavLst>
                                        <p:tav tm="0">
                                          <p:val>
                                            <p:strVal val="#ppt_x"/>
                                          </p:val>
                                        </p:tav>
                                        <p:tav tm="100000">
                                          <p:val>
                                            <p:strVal val="#ppt_x"/>
                                          </p:val>
                                        </p:tav>
                                      </p:tavLst>
                                    </p:anim>
                                    <p:anim calcmode="lin" valueType="num">
                                      <p:cBhvr>
                                        <p:cTn id="33" dur="500" fill="hold"/>
                                        <p:tgtEl>
                                          <p:spTgt spid="6248"/>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Class="entr" nodeType="afterEffect" presetSubtype="4" presetID="2" grpId="7" fill="hold">
                                  <p:stCondLst>
                                    <p:cond delay="0"/>
                                  </p:stCondLst>
                                  <p:iterate type="el" backwards="0">
                                    <p:tmAbs val="0"/>
                                  </p:iterate>
                                  <p:childTnLst>
                                    <p:set>
                                      <p:cBhvr>
                                        <p:cTn id="36" fill="hold"/>
                                        <p:tgtEl>
                                          <p:spTgt spid="6230"/>
                                        </p:tgtEl>
                                        <p:attrNameLst>
                                          <p:attrName>style.visibility</p:attrName>
                                        </p:attrNameLst>
                                      </p:cBhvr>
                                      <p:to>
                                        <p:strVal val="visible"/>
                                      </p:to>
                                    </p:set>
                                    <p:anim calcmode="lin" valueType="num">
                                      <p:cBhvr>
                                        <p:cTn id="37" dur="500" fill="hold"/>
                                        <p:tgtEl>
                                          <p:spTgt spid="6230"/>
                                        </p:tgtEl>
                                        <p:attrNameLst>
                                          <p:attrName>ppt_x</p:attrName>
                                        </p:attrNameLst>
                                      </p:cBhvr>
                                      <p:tavLst>
                                        <p:tav tm="0">
                                          <p:val>
                                            <p:strVal val="#ppt_x"/>
                                          </p:val>
                                        </p:tav>
                                        <p:tav tm="100000">
                                          <p:val>
                                            <p:strVal val="#ppt_x"/>
                                          </p:val>
                                        </p:tav>
                                      </p:tavLst>
                                    </p:anim>
                                    <p:anim calcmode="lin" valueType="num">
                                      <p:cBhvr>
                                        <p:cTn id="38" dur="500" fill="hold"/>
                                        <p:tgtEl>
                                          <p:spTgt spid="6230"/>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Class="entr" nodeType="clickEffect" presetID="9" grpId="8" fill="hold">
                                  <p:stCondLst>
                                    <p:cond delay="0"/>
                                  </p:stCondLst>
                                  <p:iterate type="el" backwards="0">
                                    <p:tmAbs val="0"/>
                                  </p:iterate>
                                  <p:childTnLst>
                                    <p:set>
                                      <p:cBhvr>
                                        <p:cTn id="42" fill="hold"/>
                                        <p:tgtEl>
                                          <p:spTgt spid="6253"/>
                                        </p:tgtEl>
                                        <p:attrNameLst>
                                          <p:attrName>style.visibility</p:attrName>
                                        </p:attrNameLst>
                                      </p:cBhvr>
                                      <p:to>
                                        <p:strVal val="visible"/>
                                      </p:to>
                                    </p:set>
                                    <p:animEffect filter="dissolve" transition="in">
                                      <p:cBhvr>
                                        <p:cTn id="43" dur="500"/>
                                        <p:tgtEl>
                                          <p:spTgt spid="6253"/>
                                        </p:tgtEl>
                                      </p:cBhvr>
                                    </p:animEffect>
                                  </p:childTnLst>
                                </p:cTn>
                              </p:par>
                            </p:childTnLst>
                          </p:cTn>
                        </p:par>
                        <p:par>
                          <p:cTn id="44" fill="hold">
                            <p:stCondLst>
                              <p:cond delay="500"/>
                            </p:stCondLst>
                            <p:childTnLst>
                              <p:par>
                                <p:cTn id="45" presetClass="entr" nodeType="afterEffect" presetID="9" grpId="9" fill="hold">
                                  <p:stCondLst>
                                    <p:cond delay="0"/>
                                  </p:stCondLst>
                                  <p:iterate type="el" backwards="0">
                                    <p:tmAbs val="0"/>
                                  </p:iterate>
                                  <p:childTnLst>
                                    <p:set>
                                      <p:cBhvr>
                                        <p:cTn id="46" fill="hold"/>
                                        <p:tgtEl>
                                          <p:spTgt spid="6222"/>
                                        </p:tgtEl>
                                        <p:attrNameLst>
                                          <p:attrName>style.visibility</p:attrName>
                                        </p:attrNameLst>
                                      </p:cBhvr>
                                      <p:to>
                                        <p:strVal val="visible"/>
                                      </p:to>
                                    </p:set>
                                    <p:animEffect filter="dissolve" transition="in">
                                      <p:cBhvr>
                                        <p:cTn id="47" dur="500"/>
                                        <p:tgtEl>
                                          <p:spTgt spid="6222"/>
                                        </p:tgtEl>
                                      </p:cBhvr>
                                    </p:animEffect>
                                  </p:childTnLst>
                                </p:cTn>
                              </p:par>
                            </p:childTnLst>
                          </p:cTn>
                        </p:par>
                      </p:childTnLst>
                    </p:cTn>
                  </p:par>
                  <p:par>
                    <p:cTn id="48" fill="hold">
                      <p:stCondLst>
                        <p:cond delay="indefinite"/>
                      </p:stCondLst>
                      <p:childTnLst>
                        <p:par>
                          <p:cTn id="49" fill="hold">
                            <p:stCondLst>
                              <p:cond delay="0"/>
                            </p:stCondLst>
                            <p:childTnLst>
                              <p:par>
                                <p:cTn id="50" presetClass="entr" nodeType="clickEffect" presetSubtype="2" presetID="2" grpId="10" fill="hold">
                                  <p:stCondLst>
                                    <p:cond delay="0"/>
                                  </p:stCondLst>
                                  <p:iterate type="el" backwards="0">
                                    <p:tmAbs val="0"/>
                                  </p:iterate>
                                  <p:childTnLst>
                                    <p:set>
                                      <p:cBhvr>
                                        <p:cTn id="51" fill="hold"/>
                                        <p:tgtEl>
                                          <p:spTgt spid="6285"/>
                                        </p:tgtEl>
                                        <p:attrNameLst>
                                          <p:attrName>style.visibility</p:attrName>
                                        </p:attrNameLst>
                                      </p:cBhvr>
                                      <p:to>
                                        <p:strVal val="visible"/>
                                      </p:to>
                                    </p:set>
                                    <p:anim calcmode="lin" valueType="num">
                                      <p:cBhvr>
                                        <p:cTn id="52" dur="500" fill="hold"/>
                                        <p:tgtEl>
                                          <p:spTgt spid="6285"/>
                                        </p:tgtEl>
                                        <p:attrNameLst>
                                          <p:attrName>ppt_x</p:attrName>
                                        </p:attrNameLst>
                                      </p:cBhvr>
                                      <p:tavLst>
                                        <p:tav tm="0">
                                          <p:val>
                                            <p:strVal val="1+#ppt_w/2"/>
                                          </p:val>
                                        </p:tav>
                                        <p:tav tm="100000">
                                          <p:val>
                                            <p:strVal val="#ppt_x"/>
                                          </p:val>
                                        </p:tav>
                                      </p:tavLst>
                                    </p:anim>
                                    <p:anim calcmode="lin" valueType="num">
                                      <p:cBhvr>
                                        <p:cTn id="53" dur="500" fill="hold"/>
                                        <p:tgtEl>
                                          <p:spTgt spid="6285"/>
                                        </p:tgtEl>
                                        <p:attrNameLst>
                                          <p:attrName>ppt_y</p:attrName>
                                        </p:attrNameLst>
                                      </p:cBhvr>
                                      <p:tavLst>
                                        <p:tav tm="0">
                                          <p:val>
                                            <p:strVal val="#ppt_y"/>
                                          </p:val>
                                        </p:tav>
                                        <p:tav tm="100000">
                                          <p:val>
                                            <p:strVal val="#ppt_y"/>
                                          </p:val>
                                        </p:tav>
                                      </p:tavLst>
                                    </p:anim>
                                  </p:childTnLst>
                                </p:cTn>
                              </p:par>
                            </p:childTnLst>
                          </p:cTn>
                        </p:par>
                        <p:par>
                          <p:cTn id="54" fill="hold">
                            <p:stCondLst>
                              <p:cond delay="500"/>
                            </p:stCondLst>
                            <p:childTnLst>
                              <p:par>
                                <p:cTn id="55" presetClass="entr" nodeType="afterEffect" presetSubtype="2" presetID="2" grpId="11" fill="hold">
                                  <p:stCondLst>
                                    <p:cond delay="0"/>
                                  </p:stCondLst>
                                  <p:iterate type="el" backwards="0">
                                    <p:tmAbs val="0"/>
                                  </p:iterate>
                                  <p:childTnLst>
                                    <p:set>
                                      <p:cBhvr>
                                        <p:cTn id="56" fill="hold"/>
                                        <p:tgtEl>
                                          <p:spTgt spid="6286"/>
                                        </p:tgtEl>
                                        <p:attrNameLst>
                                          <p:attrName>style.visibility</p:attrName>
                                        </p:attrNameLst>
                                      </p:cBhvr>
                                      <p:to>
                                        <p:strVal val="visible"/>
                                      </p:to>
                                    </p:set>
                                    <p:anim calcmode="lin" valueType="num">
                                      <p:cBhvr>
                                        <p:cTn id="57" dur="500" fill="hold"/>
                                        <p:tgtEl>
                                          <p:spTgt spid="6286"/>
                                        </p:tgtEl>
                                        <p:attrNameLst>
                                          <p:attrName>ppt_x</p:attrName>
                                        </p:attrNameLst>
                                      </p:cBhvr>
                                      <p:tavLst>
                                        <p:tav tm="0">
                                          <p:val>
                                            <p:strVal val="1+#ppt_w/2"/>
                                          </p:val>
                                        </p:tav>
                                        <p:tav tm="100000">
                                          <p:val>
                                            <p:strVal val="#ppt_x"/>
                                          </p:val>
                                        </p:tav>
                                      </p:tavLst>
                                    </p:anim>
                                    <p:anim calcmode="lin" valueType="num">
                                      <p:cBhvr>
                                        <p:cTn id="58" dur="500" fill="hold"/>
                                        <p:tgtEl>
                                          <p:spTgt spid="6286"/>
                                        </p:tgtEl>
                                        <p:attrNameLst>
                                          <p:attrName>ppt_y</p:attrName>
                                        </p:attrNameLst>
                                      </p:cBhvr>
                                      <p:tavLst>
                                        <p:tav tm="0">
                                          <p:val>
                                            <p:strVal val="#ppt_y"/>
                                          </p:val>
                                        </p:tav>
                                        <p:tav tm="100000">
                                          <p:val>
                                            <p:strVal val="#ppt_y"/>
                                          </p:val>
                                        </p:tav>
                                      </p:tavLst>
                                    </p:anim>
                                  </p:childTnLst>
                                </p:cTn>
                              </p:par>
                            </p:childTnLst>
                          </p:cTn>
                        </p:par>
                        <p:par>
                          <p:cTn id="59" fill="hold">
                            <p:stCondLst>
                              <p:cond delay="1000"/>
                            </p:stCondLst>
                            <p:childTnLst>
                              <p:par>
                                <p:cTn id="60" presetClass="entr" nodeType="afterEffect" presetSubtype="2" presetID="2" grpId="12" fill="hold">
                                  <p:stCondLst>
                                    <p:cond delay="0"/>
                                  </p:stCondLst>
                                  <p:iterate type="el" backwards="0">
                                    <p:tmAbs val="0"/>
                                  </p:iterate>
                                  <p:childTnLst>
                                    <p:set>
                                      <p:cBhvr>
                                        <p:cTn id="61" fill="hold"/>
                                        <p:tgtEl>
                                          <p:spTgt spid="6287"/>
                                        </p:tgtEl>
                                        <p:attrNameLst>
                                          <p:attrName>style.visibility</p:attrName>
                                        </p:attrNameLst>
                                      </p:cBhvr>
                                      <p:to>
                                        <p:strVal val="visible"/>
                                      </p:to>
                                    </p:set>
                                    <p:anim calcmode="lin" valueType="num">
                                      <p:cBhvr>
                                        <p:cTn id="62" dur="500" fill="hold"/>
                                        <p:tgtEl>
                                          <p:spTgt spid="6287"/>
                                        </p:tgtEl>
                                        <p:attrNameLst>
                                          <p:attrName>ppt_x</p:attrName>
                                        </p:attrNameLst>
                                      </p:cBhvr>
                                      <p:tavLst>
                                        <p:tav tm="0">
                                          <p:val>
                                            <p:strVal val="1+#ppt_w/2"/>
                                          </p:val>
                                        </p:tav>
                                        <p:tav tm="100000">
                                          <p:val>
                                            <p:strVal val="#ppt_x"/>
                                          </p:val>
                                        </p:tav>
                                      </p:tavLst>
                                    </p:anim>
                                    <p:anim calcmode="lin" valueType="num">
                                      <p:cBhvr>
                                        <p:cTn id="63" dur="500" fill="hold"/>
                                        <p:tgtEl>
                                          <p:spTgt spid="6287"/>
                                        </p:tgtEl>
                                        <p:attrNameLst>
                                          <p:attrName>ppt_y</p:attrName>
                                        </p:attrNameLst>
                                      </p:cBhvr>
                                      <p:tavLst>
                                        <p:tav tm="0">
                                          <p:val>
                                            <p:strVal val="#ppt_y"/>
                                          </p:val>
                                        </p:tav>
                                        <p:tav tm="100000">
                                          <p:val>
                                            <p:strVal val="#ppt_y"/>
                                          </p:val>
                                        </p:tav>
                                      </p:tavLst>
                                    </p:anim>
                                  </p:childTnLst>
                                </p:cTn>
                              </p:par>
                            </p:childTnLst>
                          </p:cTn>
                        </p:par>
                        <p:par>
                          <p:cTn id="64" fill="hold">
                            <p:stCondLst>
                              <p:cond delay="1500"/>
                            </p:stCondLst>
                            <p:childTnLst>
                              <p:par>
                                <p:cTn id="65" presetClass="entr" nodeType="afterEffect" presetSubtype="2" presetID="2" grpId="13" fill="hold">
                                  <p:stCondLst>
                                    <p:cond delay="0"/>
                                  </p:stCondLst>
                                  <p:iterate type="el" backwards="0">
                                    <p:tmAbs val="0"/>
                                  </p:iterate>
                                  <p:childTnLst>
                                    <p:set>
                                      <p:cBhvr>
                                        <p:cTn id="66" fill="hold"/>
                                        <p:tgtEl>
                                          <p:spTgt spid="6288"/>
                                        </p:tgtEl>
                                        <p:attrNameLst>
                                          <p:attrName>style.visibility</p:attrName>
                                        </p:attrNameLst>
                                      </p:cBhvr>
                                      <p:to>
                                        <p:strVal val="visible"/>
                                      </p:to>
                                    </p:set>
                                    <p:anim calcmode="lin" valueType="num">
                                      <p:cBhvr>
                                        <p:cTn id="67" dur="500" fill="hold"/>
                                        <p:tgtEl>
                                          <p:spTgt spid="6288"/>
                                        </p:tgtEl>
                                        <p:attrNameLst>
                                          <p:attrName>ppt_x</p:attrName>
                                        </p:attrNameLst>
                                      </p:cBhvr>
                                      <p:tavLst>
                                        <p:tav tm="0">
                                          <p:val>
                                            <p:strVal val="1+#ppt_w/2"/>
                                          </p:val>
                                        </p:tav>
                                        <p:tav tm="100000">
                                          <p:val>
                                            <p:strVal val="#ppt_x"/>
                                          </p:val>
                                        </p:tav>
                                      </p:tavLst>
                                    </p:anim>
                                    <p:anim calcmode="lin" valueType="num">
                                      <p:cBhvr>
                                        <p:cTn id="68" dur="500" fill="hold"/>
                                        <p:tgtEl>
                                          <p:spTgt spid="6288"/>
                                        </p:tgtEl>
                                        <p:attrNameLst>
                                          <p:attrName>ppt_y</p:attrName>
                                        </p:attrNameLst>
                                      </p:cBhvr>
                                      <p:tavLst>
                                        <p:tav tm="0">
                                          <p:val>
                                            <p:strVal val="#ppt_y"/>
                                          </p:val>
                                        </p:tav>
                                        <p:tav tm="100000">
                                          <p:val>
                                            <p:strVal val="#ppt_y"/>
                                          </p:val>
                                        </p:tav>
                                      </p:tavLst>
                                    </p:anim>
                                  </p:childTnLst>
                                </p:cTn>
                              </p:par>
                            </p:childTnLst>
                          </p:cTn>
                        </p:par>
                        <p:par>
                          <p:cTn id="69" fill="hold">
                            <p:stCondLst>
                              <p:cond delay="2000"/>
                            </p:stCondLst>
                            <p:childTnLst>
                              <p:par>
                                <p:cTn id="70" presetClass="entr" nodeType="afterEffect" presetSubtype="2" presetID="2" grpId="14" fill="hold">
                                  <p:stCondLst>
                                    <p:cond delay="0"/>
                                  </p:stCondLst>
                                  <p:iterate type="el" backwards="0">
                                    <p:tmAbs val="0"/>
                                  </p:iterate>
                                  <p:childTnLst>
                                    <p:set>
                                      <p:cBhvr>
                                        <p:cTn id="71" fill="hold"/>
                                        <p:tgtEl>
                                          <p:spTgt spid="6289"/>
                                        </p:tgtEl>
                                        <p:attrNameLst>
                                          <p:attrName>style.visibility</p:attrName>
                                        </p:attrNameLst>
                                      </p:cBhvr>
                                      <p:to>
                                        <p:strVal val="visible"/>
                                      </p:to>
                                    </p:set>
                                    <p:anim calcmode="lin" valueType="num">
                                      <p:cBhvr>
                                        <p:cTn id="72" dur="500" fill="hold"/>
                                        <p:tgtEl>
                                          <p:spTgt spid="6289"/>
                                        </p:tgtEl>
                                        <p:attrNameLst>
                                          <p:attrName>ppt_x</p:attrName>
                                        </p:attrNameLst>
                                      </p:cBhvr>
                                      <p:tavLst>
                                        <p:tav tm="0">
                                          <p:val>
                                            <p:strVal val="1+#ppt_w/2"/>
                                          </p:val>
                                        </p:tav>
                                        <p:tav tm="100000">
                                          <p:val>
                                            <p:strVal val="#ppt_x"/>
                                          </p:val>
                                        </p:tav>
                                      </p:tavLst>
                                    </p:anim>
                                    <p:anim calcmode="lin" valueType="num">
                                      <p:cBhvr>
                                        <p:cTn id="73" dur="500" fill="hold"/>
                                        <p:tgtEl>
                                          <p:spTgt spid="6289"/>
                                        </p:tgtEl>
                                        <p:attrNameLst>
                                          <p:attrName>ppt_y</p:attrName>
                                        </p:attrNameLst>
                                      </p:cBhvr>
                                      <p:tavLst>
                                        <p:tav tm="0">
                                          <p:val>
                                            <p:strVal val="#ppt_y"/>
                                          </p:val>
                                        </p:tav>
                                        <p:tav tm="100000">
                                          <p:val>
                                            <p:strVal val="#ppt_y"/>
                                          </p:val>
                                        </p:tav>
                                      </p:tavLst>
                                    </p:anim>
                                  </p:childTnLst>
                                </p:cTn>
                              </p:par>
                            </p:childTnLst>
                          </p:cTn>
                        </p:par>
                        <p:par>
                          <p:cTn id="74" fill="hold">
                            <p:stCondLst>
                              <p:cond delay="2500"/>
                            </p:stCondLst>
                            <p:childTnLst>
                              <p:par>
                                <p:cTn id="75" presetClass="entr" nodeType="afterEffect" presetSubtype="2" presetID="2" grpId="15" fill="hold">
                                  <p:stCondLst>
                                    <p:cond delay="0"/>
                                  </p:stCondLst>
                                  <p:iterate type="el" backwards="0">
                                    <p:tmAbs val="0"/>
                                  </p:iterate>
                                  <p:childTnLst>
                                    <p:set>
                                      <p:cBhvr>
                                        <p:cTn id="76" fill="hold"/>
                                        <p:tgtEl>
                                          <p:spTgt spid="6290"/>
                                        </p:tgtEl>
                                        <p:attrNameLst>
                                          <p:attrName>style.visibility</p:attrName>
                                        </p:attrNameLst>
                                      </p:cBhvr>
                                      <p:to>
                                        <p:strVal val="visible"/>
                                      </p:to>
                                    </p:set>
                                    <p:anim calcmode="lin" valueType="num">
                                      <p:cBhvr>
                                        <p:cTn id="77" dur="500" fill="hold"/>
                                        <p:tgtEl>
                                          <p:spTgt spid="6290"/>
                                        </p:tgtEl>
                                        <p:attrNameLst>
                                          <p:attrName>ppt_x</p:attrName>
                                        </p:attrNameLst>
                                      </p:cBhvr>
                                      <p:tavLst>
                                        <p:tav tm="0">
                                          <p:val>
                                            <p:strVal val="1+#ppt_w/2"/>
                                          </p:val>
                                        </p:tav>
                                        <p:tav tm="100000">
                                          <p:val>
                                            <p:strVal val="#ppt_x"/>
                                          </p:val>
                                        </p:tav>
                                      </p:tavLst>
                                    </p:anim>
                                    <p:anim calcmode="lin" valueType="num">
                                      <p:cBhvr>
                                        <p:cTn id="78" dur="500" fill="hold"/>
                                        <p:tgtEl>
                                          <p:spTgt spid="6290"/>
                                        </p:tgtEl>
                                        <p:attrNameLst>
                                          <p:attrName>ppt_y</p:attrName>
                                        </p:attrNameLst>
                                      </p:cBhvr>
                                      <p:tavLst>
                                        <p:tav tm="0">
                                          <p:val>
                                            <p:strVal val="#ppt_y"/>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Class="entr" nodeType="clickEffect" presetID="9" grpId="16" fill="hold">
                                  <p:stCondLst>
                                    <p:cond delay="0"/>
                                  </p:stCondLst>
                                  <p:iterate type="el" backwards="0">
                                    <p:tmAbs val="0"/>
                                  </p:iterate>
                                  <p:childTnLst>
                                    <p:set>
                                      <p:cBhvr>
                                        <p:cTn id="82" fill="hold"/>
                                        <p:tgtEl>
                                          <p:spTgt spid="6278"/>
                                        </p:tgtEl>
                                        <p:attrNameLst>
                                          <p:attrName>style.visibility</p:attrName>
                                        </p:attrNameLst>
                                      </p:cBhvr>
                                      <p:to>
                                        <p:strVal val="visible"/>
                                      </p:to>
                                    </p:set>
                                    <p:animEffect filter="dissolve" transition="in">
                                      <p:cBhvr>
                                        <p:cTn id="83" dur="500"/>
                                        <p:tgtEl>
                                          <p:spTgt spid="6278"/>
                                        </p:tgtEl>
                                      </p:cBhvr>
                                    </p:animEffect>
                                  </p:childTnLst>
                                </p:cTn>
                              </p:par>
                            </p:childTnLst>
                          </p:cTn>
                        </p:par>
                        <p:par>
                          <p:cTn id="84" fill="hold">
                            <p:stCondLst>
                              <p:cond delay="500"/>
                            </p:stCondLst>
                            <p:childTnLst>
                              <p:par>
                                <p:cTn id="85" presetClass="entr" nodeType="afterEffect" presetID="9" grpId="17" fill="hold">
                                  <p:stCondLst>
                                    <p:cond delay="0"/>
                                  </p:stCondLst>
                                  <p:iterate type="el" backwards="0">
                                    <p:tmAbs val="0"/>
                                  </p:iterate>
                                  <p:childTnLst>
                                    <p:set>
                                      <p:cBhvr>
                                        <p:cTn id="86" fill="hold"/>
                                        <p:tgtEl>
                                          <p:spTgt spid="6279"/>
                                        </p:tgtEl>
                                        <p:attrNameLst>
                                          <p:attrName>style.visibility</p:attrName>
                                        </p:attrNameLst>
                                      </p:cBhvr>
                                      <p:to>
                                        <p:strVal val="visible"/>
                                      </p:to>
                                    </p:set>
                                    <p:animEffect filter="dissolve" transition="in">
                                      <p:cBhvr>
                                        <p:cTn id="87" dur="500"/>
                                        <p:tgtEl>
                                          <p:spTgt spid="6279"/>
                                        </p:tgtEl>
                                      </p:cBhvr>
                                    </p:animEffect>
                                  </p:childTnLst>
                                </p:cTn>
                              </p:par>
                            </p:childTnLst>
                          </p:cTn>
                        </p:par>
                        <p:par>
                          <p:cTn id="88" fill="hold">
                            <p:stCondLst>
                              <p:cond delay="1000"/>
                            </p:stCondLst>
                            <p:childTnLst>
                              <p:par>
                                <p:cTn id="89" presetClass="entr" nodeType="afterEffect" presetID="9" grpId="18" fill="hold">
                                  <p:stCondLst>
                                    <p:cond delay="0"/>
                                  </p:stCondLst>
                                  <p:iterate type="el" backwards="0">
                                    <p:tmAbs val="0"/>
                                  </p:iterate>
                                  <p:childTnLst>
                                    <p:set>
                                      <p:cBhvr>
                                        <p:cTn id="90" fill="hold"/>
                                        <p:tgtEl>
                                          <p:spTgt spid="6280"/>
                                        </p:tgtEl>
                                        <p:attrNameLst>
                                          <p:attrName>style.visibility</p:attrName>
                                        </p:attrNameLst>
                                      </p:cBhvr>
                                      <p:to>
                                        <p:strVal val="visible"/>
                                      </p:to>
                                    </p:set>
                                    <p:animEffect filter="dissolve" transition="in">
                                      <p:cBhvr>
                                        <p:cTn id="91" dur="500"/>
                                        <p:tgtEl>
                                          <p:spTgt spid="6280"/>
                                        </p:tgtEl>
                                      </p:cBhvr>
                                    </p:animEffect>
                                  </p:childTnLst>
                                </p:cTn>
                              </p:par>
                            </p:childTnLst>
                          </p:cTn>
                        </p:par>
                        <p:par>
                          <p:cTn id="92" fill="hold">
                            <p:stCondLst>
                              <p:cond delay="1500"/>
                            </p:stCondLst>
                            <p:childTnLst>
                              <p:par>
                                <p:cTn id="93" presetClass="entr" nodeType="afterEffect" presetID="9" grpId="19" fill="hold">
                                  <p:stCondLst>
                                    <p:cond delay="0"/>
                                  </p:stCondLst>
                                  <p:iterate type="el" backwards="0">
                                    <p:tmAbs val="0"/>
                                  </p:iterate>
                                  <p:childTnLst>
                                    <p:set>
                                      <p:cBhvr>
                                        <p:cTn id="94" fill="hold"/>
                                        <p:tgtEl>
                                          <p:spTgt spid="6281"/>
                                        </p:tgtEl>
                                        <p:attrNameLst>
                                          <p:attrName>style.visibility</p:attrName>
                                        </p:attrNameLst>
                                      </p:cBhvr>
                                      <p:to>
                                        <p:strVal val="visible"/>
                                      </p:to>
                                    </p:set>
                                    <p:animEffect filter="dissolve" transition="in">
                                      <p:cBhvr>
                                        <p:cTn id="95" dur="500"/>
                                        <p:tgtEl>
                                          <p:spTgt spid="6281"/>
                                        </p:tgtEl>
                                      </p:cBhvr>
                                    </p:animEffect>
                                  </p:childTnLst>
                                </p:cTn>
                              </p:par>
                            </p:childTnLst>
                          </p:cTn>
                        </p:par>
                        <p:par>
                          <p:cTn id="96" fill="hold">
                            <p:stCondLst>
                              <p:cond delay="2000"/>
                            </p:stCondLst>
                            <p:childTnLst>
                              <p:par>
                                <p:cTn id="97" presetClass="entr" nodeType="afterEffect" presetID="9" grpId="20" fill="hold">
                                  <p:stCondLst>
                                    <p:cond delay="0"/>
                                  </p:stCondLst>
                                  <p:iterate type="el" backwards="0">
                                    <p:tmAbs val="0"/>
                                  </p:iterate>
                                  <p:childTnLst>
                                    <p:set>
                                      <p:cBhvr>
                                        <p:cTn id="98" fill="hold"/>
                                        <p:tgtEl>
                                          <p:spTgt spid="6282"/>
                                        </p:tgtEl>
                                        <p:attrNameLst>
                                          <p:attrName>style.visibility</p:attrName>
                                        </p:attrNameLst>
                                      </p:cBhvr>
                                      <p:to>
                                        <p:strVal val="visible"/>
                                      </p:to>
                                    </p:set>
                                    <p:animEffect filter="dissolve" transition="in">
                                      <p:cBhvr>
                                        <p:cTn id="99" dur="500"/>
                                        <p:tgtEl>
                                          <p:spTgt spid="6282"/>
                                        </p:tgtEl>
                                      </p:cBhvr>
                                    </p:animEffect>
                                  </p:childTnLst>
                                </p:cTn>
                              </p:par>
                            </p:childTnLst>
                          </p:cTn>
                        </p:par>
                        <p:par>
                          <p:cTn id="100" fill="hold">
                            <p:stCondLst>
                              <p:cond delay="2500"/>
                            </p:stCondLst>
                            <p:childTnLst>
                              <p:par>
                                <p:cTn id="101" presetClass="entr" nodeType="afterEffect" presetID="9" grpId="21" fill="hold">
                                  <p:stCondLst>
                                    <p:cond delay="0"/>
                                  </p:stCondLst>
                                  <p:iterate type="el" backwards="0">
                                    <p:tmAbs val="0"/>
                                  </p:iterate>
                                  <p:childTnLst>
                                    <p:set>
                                      <p:cBhvr>
                                        <p:cTn id="102" fill="hold"/>
                                        <p:tgtEl>
                                          <p:spTgt spid="6283"/>
                                        </p:tgtEl>
                                        <p:attrNameLst>
                                          <p:attrName>style.visibility</p:attrName>
                                        </p:attrNameLst>
                                      </p:cBhvr>
                                      <p:to>
                                        <p:strVal val="visible"/>
                                      </p:to>
                                    </p:set>
                                    <p:animEffect filter="dissolve" transition="in">
                                      <p:cBhvr>
                                        <p:cTn id="103" dur="500"/>
                                        <p:tgtEl>
                                          <p:spTgt spid="6283"/>
                                        </p:tgtEl>
                                      </p:cBhvr>
                                    </p:animEffect>
                                  </p:childTnLst>
                                </p:cTn>
                              </p:par>
                            </p:childTnLst>
                          </p:cTn>
                        </p:par>
                        <p:par>
                          <p:cTn id="104" fill="hold">
                            <p:stCondLst>
                              <p:cond delay="3000"/>
                            </p:stCondLst>
                            <p:childTnLst>
                              <p:par>
                                <p:cTn id="105" presetClass="entr" nodeType="afterEffect" presetID="9" grpId="22" fill="hold">
                                  <p:stCondLst>
                                    <p:cond delay="0"/>
                                  </p:stCondLst>
                                  <p:iterate type="el" backwards="0">
                                    <p:tmAbs val="0"/>
                                  </p:iterate>
                                  <p:childTnLst>
                                    <p:set>
                                      <p:cBhvr>
                                        <p:cTn id="106" fill="hold"/>
                                        <p:tgtEl>
                                          <p:spTgt spid="6284"/>
                                        </p:tgtEl>
                                        <p:attrNameLst>
                                          <p:attrName>style.visibility</p:attrName>
                                        </p:attrNameLst>
                                      </p:cBhvr>
                                      <p:to>
                                        <p:strVal val="visible"/>
                                      </p:to>
                                    </p:set>
                                    <p:animEffect filter="dissolve" transition="in">
                                      <p:cBhvr>
                                        <p:cTn id="107" dur="500"/>
                                        <p:tgtEl>
                                          <p:spTgt spid="62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286" grpId="11"/>
      <p:bldP build="whole" bldLvl="1" animBg="1" rev="0" advAuto="0" spid="6246" grpId="4"/>
      <p:bldP build="whole" bldLvl="1" animBg="1" rev="0" advAuto="0" spid="6248" grpId="6"/>
      <p:bldP build="whole" bldLvl="1" animBg="1" rev="0" advAuto="0" spid="6238" grpId="2"/>
      <p:bldP build="whole" bldLvl="1" animBg="1" rev="0" advAuto="0" spid="6284" grpId="22"/>
      <p:bldP build="whole" bldLvl="1" animBg="1" rev="0" advAuto="0" spid="6283" grpId="21"/>
      <p:bldP build="whole" bldLvl="1" animBg="1" rev="0" advAuto="0" spid="6253" grpId="8"/>
      <p:bldP build="whole" bldLvl="1" animBg="1" rev="0" advAuto="0" spid="6230" grpId="7"/>
      <p:bldP build="whole" bldLvl="1" animBg="1" rev="0" advAuto="0" spid="6282" grpId="20"/>
      <p:bldP build="whole" bldLvl="1" animBg="1" rev="0" advAuto="0" spid="6290" grpId="15"/>
      <p:bldP build="whole" bldLvl="1" animBg="1" rev="0" advAuto="0" spid="6289" grpId="14"/>
      <p:bldP build="whole" bldLvl="1" animBg="1" rev="0" advAuto="0" spid="6222" grpId="9"/>
      <p:bldP build="whole" bldLvl="1" animBg="1" rev="0" advAuto="0" spid="6281" grpId="19"/>
      <p:bldP build="whole" bldLvl="1" animBg="1" rev="0" advAuto="0" spid="6288" grpId="13"/>
      <p:bldP build="whole" bldLvl="1" animBg="1" rev="0" advAuto="0" spid="6242" grpId="3"/>
      <p:bldP build="whole" bldLvl="1" animBg="1" rev="0" advAuto="0" spid="6280" grpId="18"/>
      <p:bldP build="whole" bldLvl="1" animBg="1" rev="0" advAuto="0" spid="6279" grpId="17"/>
      <p:bldP build="whole" bldLvl="1" animBg="1" rev="0" advAuto="0" spid="6287" grpId="12"/>
      <p:bldP build="whole" bldLvl="1" animBg="1" rev="0" advAuto="0" spid="6278" grpId="16"/>
      <p:bldP build="whole" bldLvl="1" animBg="1" rev="0" advAuto="0" spid="6234" grpId="5"/>
      <p:bldP build="whole" bldLvl="1" animBg="1" rev="0" advAuto="0" spid="6226" grpId="1"/>
      <p:bldP build="whole" bldLvl="1" animBg="1" rev="0" advAuto="0" spid="6285" grpId="10"/>
    </p:bldLst>
  </p:timing>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92"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29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294" name="TextBox 45"/>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13</a:t>
            </a:r>
          </a:p>
        </p:txBody>
      </p:sp>
      <p:sp>
        <p:nvSpPr>
          <p:cNvPr id="6295" name="TextBox 46"/>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6296" name="Shape 6"/>
          <p:cNvSpPr/>
          <p:nvPr/>
        </p:nvSpPr>
        <p:spPr>
          <a:xfrm>
            <a:off x="5658730" y="3128518"/>
            <a:ext cx="950684" cy="3820057"/>
          </a:xfrm>
          <a:custGeom>
            <a:avLst/>
            <a:gdLst/>
            <a:ahLst/>
            <a:cxnLst>
              <a:cxn ang="0">
                <a:pos x="wd2" y="hd2"/>
              </a:cxn>
              <a:cxn ang="5400000">
                <a:pos x="wd2" y="hd2"/>
              </a:cxn>
              <a:cxn ang="10800000">
                <a:pos x="wd2" y="hd2"/>
              </a:cxn>
              <a:cxn ang="16200000">
                <a:pos x="wd2" y="hd2"/>
              </a:cxn>
            </a:cxnLst>
            <a:rect l="0" t="0" r="r" b="b"/>
            <a:pathLst>
              <a:path w="19349" h="21110" fill="norm" stroke="1" extrusionOk="0">
                <a:moveTo>
                  <a:pt x="1697" y="20942"/>
                </a:moveTo>
                <a:cubicBezTo>
                  <a:pt x="643" y="20198"/>
                  <a:pt x="5490" y="16536"/>
                  <a:pt x="6860" y="12503"/>
                </a:cubicBezTo>
                <a:cubicBezTo>
                  <a:pt x="8230" y="8469"/>
                  <a:pt x="7703" y="7439"/>
                  <a:pt x="7071" y="6924"/>
                </a:cubicBezTo>
                <a:cubicBezTo>
                  <a:pt x="4542" y="5493"/>
                  <a:pt x="643" y="4692"/>
                  <a:pt x="11" y="4406"/>
                </a:cubicBezTo>
                <a:cubicBezTo>
                  <a:pt x="-305" y="4120"/>
                  <a:pt x="6544" y="5407"/>
                  <a:pt x="9073" y="6266"/>
                </a:cubicBezTo>
                <a:cubicBezTo>
                  <a:pt x="8862" y="3576"/>
                  <a:pt x="6860" y="1517"/>
                  <a:pt x="5385" y="29"/>
                </a:cubicBezTo>
                <a:cubicBezTo>
                  <a:pt x="5069" y="-343"/>
                  <a:pt x="11707" y="2947"/>
                  <a:pt x="13182" y="6723"/>
                </a:cubicBezTo>
                <a:cubicBezTo>
                  <a:pt x="13603" y="7610"/>
                  <a:pt x="13919" y="8526"/>
                  <a:pt x="13919" y="8526"/>
                </a:cubicBezTo>
                <a:cubicBezTo>
                  <a:pt x="17818" y="7439"/>
                  <a:pt x="18555" y="5980"/>
                  <a:pt x="18555" y="4749"/>
                </a:cubicBezTo>
                <a:cubicBezTo>
                  <a:pt x="18661" y="4435"/>
                  <a:pt x="21295" y="7067"/>
                  <a:pt x="16343" y="9499"/>
                </a:cubicBezTo>
                <a:cubicBezTo>
                  <a:pt x="14868" y="10271"/>
                  <a:pt x="12866" y="11473"/>
                  <a:pt x="13076" y="13704"/>
                </a:cubicBezTo>
                <a:cubicBezTo>
                  <a:pt x="13287" y="15936"/>
                  <a:pt x="15816" y="19312"/>
                  <a:pt x="16975" y="20570"/>
                </a:cubicBezTo>
                <a:cubicBezTo>
                  <a:pt x="17607" y="20914"/>
                  <a:pt x="16237" y="21057"/>
                  <a:pt x="16237" y="21057"/>
                </a:cubicBezTo>
                <a:cubicBezTo>
                  <a:pt x="13919" y="21028"/>
                  <a:pt x="5912" y="21257"/>
                  <a:pt x="1697" y="20942"/>
                </a:cubicBezTo>
                <a:close/>
              </a:path>
            </a:pathLst>
          </a:custGeom>
          <a:solidFill>
            <a:srgbClr val="945D00"/>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97" name="Freeform 5"/>
          <p:cNvSpPr/>
          <p:nvPr/>
        </p:nvSpPr>
        <p:spPr>
          <a:xfrm>
            <a:off x="5182975" y="1936607"/>
            <a:ext cx="1143857" cy="11438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6856"/>
                </a:moveTo>
                <a:cubicBezTo>
                  <a:pt x="8960" y="6890"/>
                  <a:pt x="7323" y="8218"/>
                  <a:pt x="6972" y="10104"/>
                </a:cubicBezTo>
                <a:cubicBezTo>
                  <a:pt x="6572" y="12259"/>
                  <a:pt x="8000" y="14339"/>
                  <a:pt x="10155" y="14740"/>
                </a:cubicBezTo>
                <a:cubicBezTo>
                  <a:pt x="12310" y="15140"/>
                  <a:pt x="14390" y="13712"/>
                  <a:pt x="14790" y="11557"/>
                </a:cubicBezTo>
                <a:cubicBezTo>
                  <a:pt x="15191" y="9403"/>
                  <a:pt x="13764" y="7323"/>
                  <a:pt x="11609" y="6923"/>
                </a:cubicBezTo>
                <a:cubicBezTo>
                  <a:pt x="11339" y="6872"/>
                  <a:pt x="11071" y="6851"/>
                  <a:pt x="10807" y="6856"/>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98" name="Freeform 16"/>
          <p:cNvSpPr/>
          <p:nvPr/>
        </p:nvSpPr>
        <p:spPr>
          <a:xfrm>
            <a:off x="6650521" y="4075012"/>
            <a:ext cx="753650" cy="7536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299" name="Freeform 19"/>
          <p:cNvSpPr/>
          <p:nvPr/>
        </p:nvSpPr>
        <p:spPr>
          <a:xfrm>
            <a:off x="3983266" y="3530989"/>
            <a:ext cx="1385036" cy="1385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6856"/>
                </a:moveTo>
                <a:cubicBezTo>
                  <a:pt x="8960" y="6890"/>
                  <a:pt x="7323" y="8218"/>
                  <a:pt x="6972" y="10104"/>
                </a:cubicBezTo>
                <a:cubicBezTo>
                  <a:pt x="6572" y="12259"/>
                  <a:pt x="8000" y="14339"/>
                  <a:pt x="10155" y="14740"/>
                </a:cubicBezTo>
                <a:cubicBezTo>
                  <a:pt x="12310" y="15140"/>
                  <a:pt x="14390" y="13712"/>
                  <a:pt x="14790" y="11557"/>
                </a:cubicBezTo>
                <a:cubicBezTo>
                  <a:pt x="15191" y="9403"/>
                  <a:pt x="13764" y="7323"/>
                  <a:pt x="11609" y="6923"/>
                </a:cubicBezTo>
                <a:cubicBezTo>
                  <a:pt x="11339" y="6872"/>
                  <a:pt x="11071" y="6851"/>
                  <a:pt x="10807" y="6856"/>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0" name="Freeform 20"/>
          <p:cNvSpPr/>
          <p:nvPr/>
        </p:nvSpPr>
        <p:spPr>
          <a:xfrm>
            <a:off x="4925105" y="4995781"/>
            <a:ext cx="996169" cy="996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1" name="Freeform 21"/>
          <p:cNvSpPr/>
          <p:nvPr/>
        </p:nvSpPr>
        <p:spPr>
          <a:xfrm>
            <a:off x="3995875" y="3209388"/>
            <a:ext cx="400151" cy="4001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6856"/>
                </a:moveTo>
                <a:cubicBezTo>
                  <a:pt x="8960" y="6890"/>
                  <a:pt x="7323" y="8218"/>
                  <a:pt x="6972" y="10104"/>
                </a:cubicBezTo>
                <a:cubicBezTo>
                  <a:pt x="6572" y="12259"/>
                  <a:pt x="8000" y="14339"/>
                  <a:pt x="10155" y="14740"/>
                </a:cubicBezTo>
                <a:cubicBezTo>
                  <a:pt x="12310" y="15140"/>
                  <a:pt x="14390" y="13712"/>
                  <a:pt x="14790" y="11557"/>
                </a:cubicBezTo>
                <a:cubicBezTo>
                  <a:pt x="15191" y="9403"/>
                  <a:pt x="13764" y="7323"/>
                  <a:pt x="11609" y="6923"/>
                </a:cubicBezTo>
                <a:cubicBezTo>
                  <a:pt x="11339" y="6872"/>
                  <a:pt x="11071" y="6851"/>
                  <a:pt x="10807" y="6856"/>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2" name="Freeform 22"/>
          <p:cNvSpPr/>
          <p:nvPr/>
        </p:nvSpPr>
        <p:spPr>
          <a:xfrm>
            <a:off x="5439257" y="4003516"/>
            <a:ext cx="271529" cy="2715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3" name="Freeform 23"/>
          <p:cNvSpPr/>
          <p:nvPr/>
        </p:nvSpPr>
        <p:spPr>
          <a:xfrm>
            <a:off x="5186698" y="3126744"/>
            <a:ext cx="728734" cy="728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6856"/>
                </a:moveTo>
                <a:cubicBezTo>
                  <a:pt x="8960" y="6890"/>
                  <a:pt x="7323" y="8218"/>
                  <a:pt x="6972" y="10104"/>
                </a:cubicBezTo>
                <a:cubicBezTo>
                  <a:pt x="6572" y="12259"/>
                  <a:pt x="8000" y="14339"/>
                  <a:pt x="10155" y="14740"/>
                </a:cubicBezTo>
                <a:cubicBezTo>
                  <a:pt x="12310" y="15140"/>
                  <a:pt x="14390" y="13712"/>
                  <a:pt x="14790" y="11557"/>
                </a:cubicBezTo>
                <a:cubicBezTo>
                  <a:pt x="15191" y="9403"/>
                  <a:pt x="13764" y="7323"/>
                  <a:pt x="11609" y="6923"/>
                </a:cubicBezTo>
                <a:cubicBezTo>
                  <a:pt x="11339" y="6872"/>
                  <a:pt x="11071" y="6851"/>
                  <a:pt x="10807" y="6856"/>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4" name="Freeform 24"/>
          <p:cNvSpPr/>
          <p:nvPr/>
        </p:nvSpPr>
        <p:spPr>
          <a:xfrm>
            <a:off x="6132279" y="2656907"/>
            <a:ext cx="1385036" cy="1385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6856"/>
                </a:moveTo>
                <a:cubicBezTo>
                  <a:pt x="8960" y="6890"/>
                  <a:pt x="7323" y="8218"/>
                  <a:pt x="6972" y="10104"/>
                </a:cubicBezTo>
                <a:cubicBezTo>
                  <a:pt x="6572" y="12259"/>
                  <a:pt x="8000" y="14339"/>
                  <a:pt x="10155" y="14740"/>
                </a:cubicBezTo>
                <a:cubicBezTo>
                  <a:pt x="12310" y="15140"/>
                  <a:pt x="14390" y="13712"/>
                  <a:pt x="14790" y="11557"/>
                </a:cubicBezTo>
                <a:cubicBezTo>
                  <a:pt x="15191" y="9403"/>
                  <a:pt x="13764" y="7323"/>
                  <a:pt x="11609" y="6923"/>
                </a:cubicBezTo>
                <a:cubicBezTo>
                  <a:pt x="11339" y="6872"/>
                  <a:pt x="11071" y="6851"/>
                  <a:pt x="10807" y="6856"/>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5" name="Freeform 25"/>
          <p:cNvSpPr/>
          <p:nvPr/>
        </p:nvSpPr>
        <p:spPr>
          <a:xfrm>
            <a:off x="5357629" y="4330425"/>
            <a:ext cx="617747" cy="6177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6" name="Freeform 26"/>
          <p:cNvSpPr/>
          <p:nvPr/>
        </p:nvSpPr>
        <p:spPr>
          <a:xfrm>
            <a:off x="4474131" y="4993859"/>
            <a:ext cx="460523" cy="4605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7" name="Freeform 27"/>
          <p:cNvSpPr/>
          <p:nvPr/>
        </p:nvSpPr>
        <p:spPr>
          <a:xfrm>
            <a:off x="6367974" y="4861376"/>
            <a:ext cx="966019" cy="966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6856"/>
                </a:moveTo>
                <a:cubicBezTo>
                  <a:pt x="8960" y="6890"/>
                  <a:pt x="7323" y="8218"/>
                  <a:pt x="6972" y="10104"/>
                </a:cubicBezTo>
                <a:cubicBezTo>
                  <a:pt x="6572" y="12259"/>
                  <a:pt x="8000" y="14339"/>
                  <a:pt x="10155" y="14740"/>
                </a:cubicBezTo>
                <a:cubicBezTo>
                  <a:pt x="12310" y="15140"/>
                  <a:pt x="14390" y="13712"/>
                  <a:pt x="14790" y="11557"/>
                </a:cubicBezTo>
                <a:cubicBezTo>
                  <a:pt x="15191" y="9403"/>
                  <a:pt x="13764" y="7323"/>
                  <a:pt x="11609" y="6923"/>
                </a:cubicBezTo>
                <a:cubicBezTo>
                  <a:pt x="11339" y="6872"/>
                  <a:pt x="11071" y="6851"/>
                  <a:pt x="10807" y="6856"/>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8" name="Freeform 28"/>
          <p:cNvSpPr/>
          <p:nvPr/>
        </p:nvSpPr>
        <p:spPr>
          <a:xfrm>
            <a:off x="4329807" y="2556355"/>
            <a:ext cx="937896" cy="937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09" name="Freeform 29"/>
          <p:cNvSpPr/>
          <p:nvPr/>
        </p:nvSpPr>
        <p:spPr>
          <a:xfrm>
            <a:off x="7327127" y="3582177"/>
            <a:ext cx="861833" cy="8618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10" name="Freeform 30"/>
          <p:cNvSpPr/>
          <p:nvPr/>
        </p:nvSpPr>
        <p:spPr>
          <a:xfrm>
            <a:off x="7318774" y="4537340"/>
            <a:ext cx="650711" cy="6507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11" name="Freeform 31"/>
          <p:cNvSpPr/>
          <p:nvPr/>
        </p:nvSpPr>
        <p:spPr>
          <a:xfrm>
            <a:off x="7582686" y="2990710"/>
            <a:ext cx="460523" cy="4605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12" name="Freeform 32"/>
          <p:cNvSpPr/>
          <p:nvPr/>
        </p:nvSpPr>
        <p:spPr>
          <a:xfrm>
            <a:off x="6374491" y="1974344"/>
            <a:ext cx="653383" cy="6533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13" name="Freeform 33"/>
          <p:cNvSpPr/>
          <p:nvPr/>
        </p:nvSpPr>
        <p:spPr>
          <a:xfrm>
            <a:off x="7082028" y="2284827"/>
            <a:ext cx="411014" cy="4110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14" name="Freeform 34"/>
          <p:cNvSpPr/>
          <p:nvPr/>
        </p:nvSpPr>
        <p:spPr>
          <a:xfrm>
            <a:off x="7429223" y="2636300"/>
            <a:ext cx="320435" cy="3204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15" name="Freeform 35"/>
          <p:cNvSpPr/>
          <p:nvPr/>
        </p:nvSpPr>
        <p:spPr>
          <a:xfrm>
            <a:off x="4815930" y="2183139"/>
            <a:ext cx="320435" cy="320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16" name="Freeform 36"/>
          <p:cNvSpPr/>
          <p:nvPr/>
        </p:nvSpPr>
        <p:spPr>
          <a:xfrm>
            <a:off x="6174602" y="1819910"/>
            <a:ext cx="271529" cy="2715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2" y="5937"/>
                </a:moveTo>
                <a:cubicBezTo>
                  <a:pt x="8595" y="5979"/>
                  <a:pt x="6623" y="7580"/>
                  <a:pt x="6201" y="9853"/>
                </a:cubicBezTo>
                <a:cubicBezTo>
                  <a:pt x="5717" y="12451"/>
                  <a:pt x="7439" y="14958"/>
                  <a:pt x="10036" y="15441"/>
                </a:cubicBezTo>
                <a:cubicBezTo>
                  <a:pt x="12634" y="15924"/>
                  <a:pt x="15141" y="14203"/>
                  <a:pt x="15624" y="11605"/>
                </a:cubicBezTo>
                <a:cubicBezTo>
                  <a:pt x="16107" y="9008"/>
                  <a:pt x="14386" y="6501"/>
                  <a:pt x="11788" y="6018"/>
                </a:cubicBezTo>
                <a:cubicBezTo>
                  <a:pt x="11463" y="5958"/>
                  <a:pt x="11140" y="5932"/>
                  <a:pt x="10822" y="5937"/>
                </a:cubicBezTo>
                <a:close/>
                <a:moveTo>
                  <a:pt x="11348" y="0"/>
                </a:moveTo>
                <a:lnTo>
                  <a:pt x="12713" y="157"/>
                </a:lnTo>
                <a:lnTo>
                  <a:pt x="12978" y="2029"/>
                </a:lnTo>
                <a:cubicBezTo>
                  <a:pt x="13391" y="2132"/>
                  <a:pt x="13795" y="2264"/>
                  <a:pt x="14187" y="2423"/>
                </a:cubicBezTo>
                <a:lnTo>
                  <a:pt x="15502" y="1062"/>
                </a:lnTo>
                <a:lnTo>
                  <a:pt x="16699" y="1737"/>
                </a:lnTo>
                <a:lnTo>
                  <a:pt x="16215" y="3567"/>
                </a:lnTo>
                <a:cubicBezTo>
                  <a:pt x="16523" y="3797"/>
                  <a:pt x="16817" y="4047"/>
                  <a:pt x="17094" y="4315"/>
                </a:cubicBezTo>
                <a:lnTo>
                  <a:pt x="18824" y="3551"/>
                </a:lnTo>
                <a:lnTo>
                  <a:pt x="19679" y="4627"/>
                </a:lnTo>
                <a:lnTo>
                  <a:pt x="18543" y="6138"/>
                </a:lnTo>
                <a:cubicBezTo>
                  <a:pt x="18759" y="6498"/>
                  <a:pt x="18953" y="6876"/>
                  <a:pt x="19120" y="7272"/>
                </a:cubicBezTo>
                <a:lnTo>
                  <a:pt x="21032" y="7233"/>
                </a:lnTo>
                <a:lnTo>
                  <a:pt x="21402" y="8557"/>
                </a:lnTo>
                <a:lnTo>
                  <a:pt x="19745" y="9513"/>
                </a:lnTo>
                <a:cubicBezTo>
                  <a:pt x="19801" y="9899"/>
                  <a:pt x="19831" y="10284"/>
                  <a:pt x="19837" y="10665"/>
                </a:cubicBezTo>
                <a:lnTo>
                  <a:pt x="21600" y="11348"/>
                </a:lnTo>
                <a:lnTo>
                  <a:pt x="21443" y="12713"/>
                </a:lnTo>
                <a:lnTo>
                  <a:pt x="19571" y="12978"/>
                </a:lnTo>
                <a:cubicBezTo>
                  <a:pt x="19468" y="13391"/>
                  <a:pt x="19336" y="13794"/>
                  <a:pt x="19177" y="14187"/>
                </a:cubicBezTo>
                <a:lnTo>
                  <a:pt x="20538" y="15502"/>
                </a:lnTo>
                <a:lnTo>
                  <a:pt x="19863" y="16699"/>
                </a:lnTo>
                <a:lnTo>
                  <a:pt x="18033" y="16215"/>
                </a:lnTo>
                <a:cubicBezTo>
                  <a:pt x="17803" y="16523"/>
                  <a:pt x="17553" y="16817"/>
                  <a:pt x="17285" y="17094"/>
                </a:cubicBezTo>
                <a:lnTo>
                  <a:pt x="18049" y="18824"/>
                </a:lnTo>
                <a:lnTo>
                  <a:pt x="16973" y="19679"/>
                </a:lnTo>
                <a:lnTo>
                  <a:pt x="15462" y="18542"/>
                </a:lnTo>
                <a:cubicBezTo>
                  <a:pt x="15102" y="18759"/>
                  <a:pt x="14724" y="18953"/>
                  <a:pt x="14328" y="19120"/>
                </a:cubicBezTo>
                <a:lnTo>
                  <a:pt x="14367" y="21032"/>
                </a:lnTo>
                <a:lnTo>
                  <a:pt x="13043" y="21402"/>
                </a:lnTo>
                <a:lnTo>
                  <a:pt x="12087" y="19745"/>
                </a:lnTo>
                <a:cubicBezTo>
                  <a:pt x="11701" y="19801"/>
                  <a:pt x="11317" y="19831"/>
                  <a:pt x="10935" y="19837"/>
                </a:cubicBezTo>
                <a:lnTo>
                  <a:pt x="10253" y="21600"/>
                </a:lnTo>
                <a:lnTo>
                  <a:pt x="8887" y="21443"/>
                </a:lnTo>
                <a:lnTo>
                  <a:pt x="8622" y="19571"/>
                </a:lnTo>
                <a:cubicBezTo>
                  <a:pt x="8209" y="19468"/>
                  <a:pt x="7805" y="19336"/>
                  <a:pt x="7413" y="19177"/>
                </a:cubicBezTo>
                <a:lnTo>
                  <a:pt x="6098" y="20538"/>
                </a:lnTo>
                <a:lnTo>
                  <a:pt x="4901" y="19863"/>
                </a:lnTo>
                <a:lnTo>
                  <a:pt x="5385" y="18033"/>
                </a:lnTo>
                <a:cubicBezTo>
                  <a:pt x="5077" y="17803"/>
                  <a:pt x="4783" y="17553"/>
                  <a:pt x="4506" y="17285"/>
                </a:cubicBezTo>
                <a:lnTo>
                  <a:pt x="2776" y="18049"/>
                </a:lnTo>
                <a:lnTo>
                  <a:pt x="1922" y="16973"/>
                </a:lnTo>
                <a:lnTo>
                  <a:pt x="3058" y="15462"/>
                </a:lnTo>
                <a:cubicBezTo>
                  <a:pt x="2841" y="15102"/>
                  <a:pt x="2648" y="14723"/>
                  <a:pt x="2480" y="14328"/>
                </a:cubicBezTo>
                <a:lnTo>
                  <a:pt x="568" y="14367"/>
                </a:lnTo>
                <a:lnTo>
                  <a:pt x="199" y="13043"/>
                </a:lnTo>
                <a:lnTo>
                  <a:pt x="1855" y="12087"/>
                </a:lnTo>
                <a:cubicBezTo>
                  <a:pt x="1799" y="11701"/>
                  <a:pt x="1769" y="11316"/>
                  <a:pt x="1763" y="10934"/>
                </a:cubicBezTo>
                <a:lnTo>
                  <a:pt x="0" y="10253"/>
                </a:lnTo>
                <a:lnTo>
                  <a:pt x="157" y="8887"/>
                </a:lnTo>
                <a:lnTo>
                  <a:pt x="2029" y="8622"/>
                </a:lnTo>
                <a:cubicBezTo>
                  <a:pt x="2132" y="8209"/>
                  <a:pt x="2264" y="7805"/>
                  <a:pt x="2423" y="7413"/>
                </a:cubicBezTo>
                <a:lnTo>
                  <a:pt x="1062" y="6098"/>
                </a:lnTo>
                <a:lnTo>
                  <a:pt x="1737" y="4901"/>
                </a:lnTo>
                <a:lnTo>
                  <a:pt x="3567" y="5385"/>
                </a:lnTo>
                <a:cubicBezTo>
                  <a:pt x="3797" y="5077"/>
                  <a:pt x="4047" y="4784"/>
                  <a:pt x="4316" y="4506"/>
                </a:cubicBezTo>
                <a:lnTo>
                  <a:pt x="3550" y="2776"/>
                </a:lnTo>
                <a:lnTo>
                  <a:pt x="4627" y="1921"/>
                </a:lnTo>
                <a:lnTo>
                  <a:pt x="6138" y="3057"/>
                </a:lnTo>
                <a:cubicBezTo>
                  <a:pt x="6498" y="2841"/>
                  <a:pt x="6877" y="2648"/>
                  <a:pt x="7272" y="2480"/>
                </a:cubicBezTo>
                <a:lnTo>
                  <a:pt x="7233" y="568"/>
                </a:lnTo>
                <a:lnTo>
                  <a:pt x="8557" y="199"/>
                </a:lnTo>
                <a:lnTo>
                  <a:pt x="9513" y="1855"/>
                </a:lnTo>
                <a:cubicBezTo>
                  <a:pt x="9899" y="1799"/>
                  <a:pt x="10283" y="1769"/>
                  <a:pt x="10666" y="1763"/>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17" name="Oval 38"/>
          <p:cNvSpPr/>
          <p:nvPr/>
        </p:nvSpPr>
        <p:spPr>
          <a:xfrm>
            <a:off x="5849217" y="3780094"/>
            <a:ext cx="164961" cy="164961"/>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6318" name="Oval 39"/>
          <p:cNvSpPr/>
          <p:nvPr/>
        </p:nvSpPr>
        <p:spPr>
          <a:xfrm>
            <a:off x="6336929" y="4048233"/>
            <a:ext cx="164961" cy="164961"/>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6319" name="Oval 40"/>
          <p:cNvSpPr/>
          <p:nvPr/>
        </p:nvSpPr>
        <p:spPr>
          <a:xfrm>
            <a:off x="7998296" y="3442022"/>
            <a:ext cx="164961" cy="164961"/>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6320" name="Oval 41"/>
          <p:cNvSpPr/>
          <p:nvPr/>
        </p:nvSpPr>
        <p:spPr>
          <a:xfrm>
            <a:off x="7440941" y="5310561"/>
            <a:ext cx="164961" cy="164961"/>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6321" name="Oval 42"/>
          <p:cNvSpPr/>
          <p:nvPr/>
        </p:nvSpPr>
        <p:spPr>
          <a:xfrm>
            <a:off x="6393333" y="5841548"/>
            <a:ext cx="164961" cy="164961"/>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6322" name="Oval 43"/>
          <p:cNvSpPr/>
          <p:nvPr/>
        </p:nvSpPr>
        <p:spPr>
          <a:xfrm>
            <a:off x="4223716" y="4903118"/>
            <a:ext cx="164961" cy="164961"/>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6323" name="Freeform 217"/>
          <p:cNvSpPr/>
          <p:nvPr/>
        </p:nvSpPr>
        <p:spPr>
          <a:xfrm rot="10800000">
            <a:off x="4969631" y="1819910"/>
            <a:ext cx="2056548" cy="37243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34" y="7040"/>
                </a:moveTo>
                <a:lnTo>
                  <a:pt x="13724" y="7014"/>
                </a:lnTo>
                <a:lnTo>
                  <a:pt x="13644" y="6703"/>
                </a:lnTo>
                <a:cubicBezTo>
                  <a:pt x="13520" y="6686"/>
                  <a:pt x="13399" y="6664"/>
                  <a:pt x="13281" y="6638"/>
                </a:cubicBezTo>
                <a:lnTo>
                  <a:pt x="12886" y="6864"/>
                </a:lnTo>
                <a:lnTo>
                  <a:pt x="12527" y="6752"/>
                </a:lnTo>
                <a:lnTo>
                  <a:pt x="12672" y="6448"/>
                </a:lnTo>
                <a:cubicBezTo>
                  <a:pt x="12579" y="6410"/>
                  <a:pt x="12491" y="6369"/>
                  <a:pt x="12408" y="6324"/>
                </a:cubicBezTo>
                <a:lnTo>
                  <a:pt x="11888" y="6451"/>
                </a:lnTo>
                <a:lnTo>
                  <a:pt x="11631" y="6273"/>
                </a:lnTo>
                <a:lnTo>
                  <a:pt x="11973" y="6022"/>
                </a:lnTo>
                <a:cubicBezTo>
                  <a:pt x="11908" y="5962"/>
                  <a:pt x="11850" y="5900"/>
                  <a:pt x="11799" y="5834"/>
                </a:cubicBezTo>
                <a:lnTo>
                  <a:pt x="11225" y="5840"/>
                </a:lnTo>
                <a:lnTo>
                  <a:pt x="11114" y="5621"/>
                </a:lnTo>
                <a:lnTo>
                  <a:pt x="11612" y="5462"/>
                </a:lnTo>
                <a:cubicBezTo>
                  <a:pt x="11595" y="5398"/>
                  <a:pt x="11586" y="5334"/>
                  <a:pt x="11584" y="5271"/>
                </a:cubicBezTo>
                <a:lnTo>
                  <a:pt x="11054" y="5158"/>
                </a:lnTo>
                <a:lnTo>
                  <a:pt x="11102" y="4931"/>
                </a:lnTo>
                <a:lnTo>
                  <a:pt x="11664" y="4887"/>
                </a:lnTo>
                <a:cubicBezTo>
                  <a:pt x="11695" y="4819"/>
                  <a:pt x="11734" y="4752"/>
                  <a:pt x="11782" y="4687"/>
                </a:cubicBezTo>
                <a:lnTo>
                  <a:pt x="11373" y="4469"/>
                </a:lnTo>
                <a:lnTo>
                  <a:pt x="11576" y="4270"/>
                </a:lnTo>
                <a:lnTo>
                  <a:pt x="12126" y="4350"/>
                </a:lnTo>
                <a:cubicBezTo>
                  <a:pt x="12195" y="4299"/>
                  <a:pt x="12270" y="4251"/>
                  <a:pt x="12351" y="4205"/>
                </a:cubicBezTo>
                <a:lnTo>
                  <a:pt x="12121" y="3918"/>
                </a:lnTo>
                <a:lnTo>
                  <a:pt x="12275" y="3850"/>
                </a:lnTo>
                <a:lnTo>
                  <a:pt x="12952" y="4975"/>
                </a:lnTo>
                <a:lnTo>
                  <a:pt x="12952" y="4975"/>
                </a:lnTo>
                <a:lnTo>
                  <a:pt x="13531" y="5937"/>
                </a:lnTo>
                <a:lnTo>
                  <a:pt x="13472" y="5924"/>
                </a:lnTo>
                <a:lnTo>
                  <a:pt x="13472" y="5924"/>
                </a:lnTo>
                <a:lnTo>
                  <a:pt x="13089" y="5705"/>
                </a:lnTo>
                <a:lnTo>
                  <a:pt x="13018" y="5642"/>
                </a:lnTo>
                <a:lnTo>
                  <a:pt x="12835" y="5354"/>
                </a:lnTo>
                <a:lnTo>
                  <a:pt x="12835" y="5354"/>
                </a:lnTo>
                <a:lnTo>
                  <a:pt x="12835" y="5354"/>
                </a:lnTo>
                <a:lnTo>
                  <a:pt x="12835" y="5354"/>
                </a:lnTo>
                <a:lnTo>
                  <a:pt x="12945" y="5577"/>
                </a:lnTo>
                <a:lnTo>
                  <a:pt x="13018" y="5642"/>
                </a:lnTo>
                <a:lnTo>
                  <a:pt x="13041" y="5678"/>
                </a:lnTo>
                <a:lnTo>
                  <a:pt x="13089" y="5705"/>
                </a:lnTo>
                <a:lnTo>
                  <a:pt x="13162" y="5771"/>
                </a:lnTo>
                <a:lnTo>
                  <a:pt x="13472" y="5924"/>
                </a:lnTo>
                <a:lnTo>
                  <a:pt x="13472" y="5924"/>
                </a:lnTo>
                <a:lnTo>
                  <a:pt x="13531" y="5937"/>
                </a:lnTo>
                <a:lnTo>
                  <a:pt x="14167" y="6993"/>
                </a:lnTo>
                <a:close/>
                <a:moveTo>
                  <a:pt x="4855" y="8475"/>
                </a:moveTo>
                <a:lnTo>
                  <a:pt x="4896" y="8023"/>
                </a:lnTo>
                <a:cubicBezTo>
                  <a:pt x="5063" y="7165"/>
                  <a:pt x="5502" y="6276"/>
                  <a:pt x="6517" y="5508"/>
                </a:cubicBezTo>
                <a:lnTo>
                  <a:pt x="6721" y="5374"/>
                </a:lnTo>
                <a:close/>
                <a:moveTo>
                  <a:pt x="6391" y="8677"/>
                </a:moveTo>
                <a:cubicBezTo>
                  <a:pt x="5912" y="8677"/>
                  <a:pt x="5524" y="8462"/>
                  <a:pt x="5524" y="8198"/>
                </a:cubicBezTo>
                <a:cubicBezTo>
                  <a:pt x="5524" y="7934"/>
                  <a:pt x="5912" y="7720"/>
                  <a:pt x="6391" y="7720"/>
                </a:cubicBezTo>
                <a:cubicBezTo>
                  <a:pt x="6869" y="7720"/>
                  <a:pt x="7257" y="7934"/>
                  <a:pt x="7257" y="8198"/>
                </a:cubicBezTo>
                <a:cubicBezTo>
                  <a:pt x="7257" y="8462"/>
                  <a:pt x="6869" y="8677"/>
                  <a:pt x="6391" y="8677"/>
                </a:cubicBezTo>
                <a:close/>
                <a:moveTo>
                  <a:pt x="15187" y="8936"/>
                </a:moveTo>
                <a:lnTo>
                  <a:pt x="15007" y="8924"/>
                </a:lnTo>
                <a:lnTo>
                  <a:pt x="14972" y="8788"/>
                </a:lnTo>
                <a:cubicBezTo>
                  <a:pt x="14917" y="8781"/>
                  <a:pt x="14864" y="8771"/>
                  <a:pt x="14812" y="8759"/>
                </a:cubicBezTo>
                <a:lnTo>
                  <a:pt x="14639" y="8859"/>
                </a:lnTo>
                <a:lnTo>
                  <a:pt x="14480" y="8809"/>
                </a:lnTo>
                <a:lnTo>
                  <a:pt x="14544" y="8676"/>
                </a:lnTo>
                <a:cubicBezTo>
                  <a:pt x="14504" y="8659"/>
                  <a:pt x="14465" y="8641"/>
                  <a:pt x="14428" y="8621"/>
                </a:cubicBezTo>
                <a:lnTo>
                  <a:pt x="14200" y="8677"/>
                </a:lnTo>
                <a:lnTo>
                  <a:pt x="14087" y="8599"/>
                </a:lnTo>
                <a:lnTo>
                  <a:pt x="14237" y="8488"/>
                </a:lnTo>
                <a:cubicBezTo>
                  <a:pt x="14208" y="8462"/>
                  <a:pt x="14183" y="8435"/>
                  <a:pt x="14161" y="8406"/>
                </a:cubicBezTo>
                <a:lnTo>
                  <a:pt x="13908" y="8409"/>
                </a:lnTo>
                <a:lnTo>
                  <a:pt x="13860" y="8312"/>
                </a:lnTo>
                <a:lnTo>
                  <a:pt x="14078" y="8242"/>
                </a:lnTo>
                <a:cubicBezTo>
                  <a:pt x="14071" y="8214"/>
                  <a:pt x="14067" y="8186"/>
                  <a:pt x="14066" y="8158"/>
                </a:cubicBezTo>
                <a:lnTo>
                  <a:pt x="13833" y="8109"/>
                </a:lnTo>
                <a:lnTo>
                  <a:pt x="13854" y="8009"/>
                </a:lnTo>
                <a:lnTo>
                  <a:pt x="14101" y="7990"/>
                </a:lnTo>
                <a:cubicBezTo>
                  <a:pt x="14115" y="7960"/>
                  <a:pt x="14132" y="7930"/>
                  <a:pt x="14153" y="7902"/>
                </a:cubicBezTo>
                <a:lnTo>
                  <a:pt x="13974" y="7806"/>
                </a:lnTo>
                <a:lnTo>
                  <a:pt x="14063" y="7718"/>
                </a:lnTo>
                <a:lnTo>
                  <a:pt x="14304" y="7754"/>
                </a:lnTo>
                <a:cubicBezTo>
                  <a:pt x="14335" y="7731"/>
                  <a:pt x="14368" y="7710"/>
                  <a:pt x="14403" y="7690"/>
                </a:cubicBezTo>
                <a:lnTo>
                  <a:pt x="14302" y="7564"/>
                </a:lnTo>
                <a:lnTo>
                  <a:pt x="14444" y="7501"/>
                </a:lnTo>
                <a:lnTo>
                  <a:pt x="14482" y="7517"/>
                </a:lnTo>
                <a:lnTo>
                  <a:pt x="14741" y="7947"/>
                </a:lnTo>
                <a:lnTo>
                  <a:pt x="14741" y="7947"/>
                </a:lnTo>
                <a:lnTo>
                  <a:pt x="15063" y="8483"/>
                </a:lnTo>
                <a:lnTo>
                  <a:pt x="14896" y="8445"/>
                </a:lnTo>
                <a:cubicBezTo>
                  <a:pt x="14793" y="8408"/>
                  <a:pt x="14713" y="8354"/>
                  <a:pt x="14664" y="8293"/>
                </a:cubicBezTo>
                <a:lnTo>
                  <a:pt x="14622" y="8090"/>
                </a:lnTo>
                <a:cubicBezTo>
                  <a:pt x="14575" y="8232"/>
                  <a:pt x="14690" y="8370"/>
                  <a:pt x="14896" y="8445"/>
                </a:cubicBezTo>
                <a:lnTo>
                  <a:pt x="15063" y="8483"/>
                </a:lnTo>
                <a:lnTo>
                  <a:pt x="15267" y="8821"/>
                </a:lnTo>
                <a:close/>
                <a:moveTo>
                  <a:pt x="4781" y="9053"/>
                </a:moveTo>
                <a:cubicBezTo>
                  <a:pt x="4756" y="9048"/>
                  <a:pt x="4716" y="8997"/>
                  <a:pt x="4671" y="8908"/>
                </a:cubicBezTo>
                <a:lnTo>
                  <a:pt x="4639" y="8834"/>
                </a:lnTo>
                <a:lnTo>
                  <a:pt x="4855" y="8475"/>
                </a:lnTo>
                <a:lnTo>
                  <a:pt x="4805" y="9027"/>
                </a:lnTo>
                <a:cubicBezTo>
                  <a:pt x="4801" y="9047"/>
                  <a:pt x="4793" y="9056"/>
                  <a:pt x="4781" y="9053"/>
                </a:cubicBezTo>
                <a:close/>
                <a:moveTo>
                  <a:pt x="11513" y="10232"/>
                </a:moveTo>
                <a:cubicBezTo>
                  <a:pt x="11035" y="10232"/>
                  <a:pt x="10647" y="10018"/>
                  <a:pt x="10647" y="9753"/>
                </a:cubicBezTo>
                <a:cubicBezTo>
                  <a:pt x="10647" y="9489"/>
                  <a:pt x="11035" y="9275"/>
                  <a:pt x="11513" y="9275"/>
                </a:cubicBezTo>
                <a:cubicBezTo>
                  <a:pt x="11992" y="9275"/>
                  <a:pt x="12379" y="9489"/>
                  <a:pt x="12379" y="9753"/>
                </a:cubicBezTo>
                <a:cubicBezTo>
                  <a:pt x="12379" y="10018"/>
                  <a:pt x="11992" y="10232"/>
                  <a:pt x="11513" y="10232"/>
                </a:cubicBezTo>
                <a:close/>
                <a:moveTo>
                  <a:pt x="15508" y="12679"/>
                </a:moveTo>
                <a:cubicBezTo>
                  <a:pt x="16163" y="12673"/>
                  <a:pt x="16743" y="12413"/>
                  <a:pt x="16867" y="12044"/>
                </a:cubicBezTo>
                <a:cubicBezTo>
                  <a:pt x="17009" y="11622"/>
                  <a:pt x="16503" y="11215"/>
                  <a:pt x="15740" y="11137"/>
                </a:cubicBezTo>
                <a:cubicBezTo>
                  <a:pt x="14976" y="11058"/>
                  <a:pt x="14239" y="11338"/>
                  <a:pt x="14097" y="11759"/>
                </a:cubicBezTo>
                <a:cubicBezTo>
                  <a:pt x="13955" y="12181"/>
                  <a:pt x="14461" y="12588"/>
                  <a:pt x="15224" y="12666"/>
                </a:cubicBezTo>
                <a:cubicBezTo>
                  <a:pt x="15320" y="12676"/>
                  <a:pt x="15415" y="12680"/>
                  <a:pt x="15508" y="12679"/>
                </a:cubicBezTo>
                <a:close/>
                <a:moveTo>
                  <a:pt x="18042" y="13430"/>
                </a:moveTo>
                <a:lnTo>
                  <a:pt x="17809" y="13139"/>
                </a:lnTo>
                <a:lnTo>
                  <a:pt x="17850" y="13112"/>
                </a:lnTo>
                <a:close/>
                <a:moveTo>
                  <a:pt x="18072" y="13481"/>
                </a:moveTo>
                <a:lnTo>
                  <a:pt x="18042" y="13430"/>
                </a:lnTo>
                <a:lnTo>
                  <a:pt x="18080" y="13478"/>
                </a:lnTo>
                <a:close/>
                <a:moveTo>
                  <a:pt x="11591" y="14009"/>
                </a:moveTo>
                <a:cubicBezTo>
                  <a:pt x="11347" y="13937"/>
                  <a:pt x="8291" y="10670"/>
                  <a:pt x="7578" y="6955"/>
                </a:cubicBezTo>
                <a:cubicBezTo>
                  <a:pt x="7360" y="6024"/>
                  <a:pt x="7197" y="5063"/>
                  <a:pt x="7197" y="5063"/>
                </a:cubicBezTo>
                <a:lnTo>
                  <a:pt x="6721" y="5374"/>
                </a:lnTo>
                <a:lnTo>
                  <a:pt x="9957" y="0"/>
                </a:lnTo>
                <a:lnTo>
                  <a:pt x="10767" y="1346"/>
                </a:lnTo>
                <a:lnTo>
                  <a:pt x="10719" y="1647"/>
                </a:lnTo>
                <a:cubicBezTo>
                  <a:pt x="10167" y="5256"/>
                  <a:pt x="10426" y="6237"/>
                  <a:pt x="10731" y="6744"/>
                </a:cubicBezTo>
                <a:cubicBezTo>
                  <a:pt x="12036" y="8246"/>
                  <a:pt x="14049" y="9087"/>
                  <a:pt x="14375" y="9387"/>
                </a:cubicBezTo>
                <a:cubicBezTo>
                  <a:pt x="14538" y="9687"/>
                  <a:pt x="11003" y="8336"/>
                  <a:pt x="9698" y="7435"/>
                </a:cubicBezTo>
                <a:cubicBezTo>
                  <a:pt x="9807" y="10258"/>
                  <a:pt x="10840" y="12419"/>
                  <a:pt x="11601" y="13980"/>
                </a:cubicBezTo>
                <a:cubicBezTo>
                  <a:pt x="11612" y="14005"/>
                  <a:pt x="11608" y="14014"/>
                  <a:pt x="11591" y="14009"/>
                </a:cubicBezTo>
                <a:close/>
                <a:moveTo>
                  <a:pt x="15317" y="14021"/>
                </a:moveTo>
                <a:lnTo>
                  <a:pt x="14833" y="13990"/>
                </a:lnTo>
                <a:lnTo>
                  <a:pt x="14739" y="13624"/>
                </a:lnTo>
                <a:cubicBezTo>
                  <a:pt x="14593" y="13604"/>
                  <a:pt x="14450" y="13578"/>
                  <a:pt x="14311" y="13547"/>
                </a:cubicBezTo>
                <a:lnTo>
                  <a:pt x="13845" y="13813"/>
                </a:lnTo>
                <a:lnTo>
                  <a:pt x="13421" y="13681"/>
                </a:lnTo>
                <a:lnTo>
                  <a:pt x="13592" y="13323"/>
                </a:lnTo>
                <a:cubicBezTo>
                  <a:pt x="13483" y="13278"/>
                  <a:pt x="13379" y="13229"/>
                  <a:pt x="13281" y="13177"/>
                </a:cubicBezTo>
                <a:lnTo>
                  <a:pt x="12668" y="13326"/>
                </a:lnTo>
                <a:lnTo>
                  <a:pt x="12365" y="13116"/>
                </a:lnTo>
                <a:lnTo>
                  <a:pt x="12767" y="12820"/>
                </a:lnTo>
                <a:cubicBezTo>
                  <a:pt x="12691" y="12749"/>
                  <a:pt x="12622" y="12675"/>
                  <a:pt x="12563" y="12598"/>
                </a:cubicBezTo>
                <a:lnTo>
                  <a:pt x="11885" y="12606"/>
                </a:lnTo>
                <a:lnTo>
                  <a:pt x="11754" y="12347"/>
                </a:lnTo>
                <a:lnTo>
                  <a:pt x="12341" y="12160"/>
                </a:lnTo>
                <a:cubicBezTo>
                  <a:pt x="12321" y="12084"/>
                  <a:pt x="12311" y="12009"/>
                  <a:pt x="12309" y="11934"/>
                </a:cubicBezTo>
                <a:lnTo>
                  <a:pt x="11684" y="11800"/>
                </a:lnTo>
                <a:lnTo>
                  <a:pt x="11740" y="11533"/>
                </a:lnTo>
                <a:lnTo>
                  <a:pt x="12403" y="11482"/>
                </a:lnTo>
                <a:cubicBezTo>
                  <a:pt x="12439" y="11401"/>
                  <a:pt x="12486" y="11322"/>
                  <a:pt x="12543" y="11245"/>
                </a:cubicBezTo>
                <a:lnTo>
                  <a:pt x="12060" y="10988"/>
                </a:lnTo>
                <a:lnTo>
                  <a:pt x="12299" y="10753"/>
                </a:lnTo>
                <a:lnTo>
                  <a:pt x="12948" y="10848"/>
                </a:lnTo>
                <a:cubicBezTo>
                  <a:pt x="13029" y="10788"/>
                  <a:pt x="13118" y="10730"/>
                  <a:pt x="13213" y="10676"/>
                </a:cubicBezTo>
                <a:lnTo>
                  <a:pt x="12942" y="10338"/>
                </a:lnTo>
                <a:lnTo>
                  <a:pt x="13324" y="10170"/>
                </a:lnTo>
                <a:lnTo>
                  <a:pt x="13859" y="10393"/>
                </a:lnTo>
                <a:cubicBezTo>
                  <a:pt x="13987" y="10350"/>
                  <a:pt x="14120" y="10312"/>
                  <a:pt x="14261" y="10280"/>
                </a:cubicBezTo>
                <a:lnTo>
                  <a:pt x="14247" y="9906"/>
                </a:lnTo>
                <a:lnTo>
                  <a:pt x="14716" y="9833"/>
                </a:lnTo>
                <a:lnTo>
                  <a:pt x="15055" y="10157"/>
                </a:lnTo>
                <a:cubicBezTo>
                  <a:pt x="15192" y="10147"/>
                  <a:pt x="15328" y="10141"/>
                  <a:pt x="15463" y="10139"/>
                </a:cubicBezTo>
                <a:lnTo>
                  <a:pt x="15705" y="9795"/>
                </a:lnTo>
                <a:lnTo>
                  <a:pt x="15859" y="9804"/>
                </a:lnTo>
                <a:lnTo>
                  <a:pt x="17850" y="13112"/>
                </a:lnTo>
                <a:lnTo>
                  <a:pt x="17809" y="13139"/>
                </a:lnTo>
                <a:lnTo>
                  <a:pt x="18042" y="13430"/>
                </a:lnTo>
                <a:lnTo>
                  <a:pt x="18072" y="13481"/>
                </a:lnTo>
                <a:lnTo>
                  <a:pt x="17698" y="13645"/>
                </a:lnTo>
                <a:lnTo>
                  <a:pt x="17163" y="13423"/>
                </a:lnTo>
                <a:cubicBezTo>
                  <a:pt x="17035" y="13465"/>
                  <a:pt x="16901" y="13503"/>
                  <a:pt x="16761" y="13536"/>
                </a:cubicBezTo>
                <a:lnTo>
                  <a:pt x="16775" y="13910"/>
                </a:lnTo>
                <a:lnTo>
                  <a:pt x="16306" y="13982"/>
                </a:lnTo>
                <a:lnTo>
                  <a:pt x="15967" y="13658"/>
                </a:lnTo>
                <a:cubicBezTo>
                  <a:pt x="15830" y="13669"/>
                  <a:pt x="15694" y="13675"/>
                  <a:pt x="15558" y="13676"/>
                </a:cubicBezTo>
                <a:close/>
                <a:moveTo>
                  <a:pt x="1764" y="16746"/>
                </a:moveTo>
                <a:lnTo>
                  <a:pt x="845" y="16687"/>
                </a:lnTo>
                <a:lnTo>
                  <a:pt x="666" y="15991"/>
                </a:lnTo>
                <a:lnTo>
                  <a:pt x="362" y="15937"/>
                </a:lnTo>
                <a:lnTo>
                  <a:pt x="1440" y="14147"/>
                </a:lnTo>
                <a:lnTo>
                  <a:pt x="1588" y="14171"/>
                </a:lnTo>
                <a:cubicBezTo>
                  <a:pt x="1770" y="14190"/>
                  <a:pt x="1950" y="14198"/>
                  <a:pt x="2128" y="14196"/>
                </a:cubicBezTo>
                <a:cubicBezTo>
                  <a:pt x="3372" y="14184"/>
                  <a:pt x="4475" y="13689"/>
                  <a:pt x="4711" y="12988"/>
                </a:cubicBezTo>
                <a:cubicBezTo>
                  <a:pt x="4913" y="12387"/>
                  <a:pt x="4422" y="11802"/>
                  <a:pt x="3552" y="11484"/>
                </a:cubicBezTo>
                <a:lnTo>
                  <a:pt x="3119" y="11358"/>
                </a:lnTo>
                <a:lnTo>
                  <a:pt x="4193" y="9574"/>
                </a:lnTo>
                <a:lnTo>
                  <a:pt x="4414" y="9614"/>
                </a:lnTo>
                <a:lnTo>
                  <a:pt x="5300" y="9108"/>
                </a:lnTo>
                <a:lnTo>
                  <a:pt x="6106" y="9359"/>
                </a:lnTo>
                <a:lnTo>
                  <a:pt x="5780" y="10040"/>
                </a:lnTo>
                <a:cubicBezTo>
                  <a:pt x="5987" y="10125"/>
                  <a:pt x="6185" y="10218"/>
                  <a:pt x="6372" y="10318"/>
                </a:cubicBezTo>
                <a:lnTo>
                  <a:pt x="7537" y="10034"/>
                </a:lnTo>
                <a:lnTo>
                  <a:pt x="8112" y="10434"/>
                </a:lnTo>
                <a:lnTo>
                  <a:pt x="7347" y="10996"/>
                </a:lnTo>
                <a:cubicBezTo>
                  <a:pt x="7493" y="11130"/>
                  <a:pt x="7623" y="11271"/>
                  <a:pt x="7736" y="11417"/>
                </a:cubicBezTo>
                <a:lnTo>
                  <a:pt x="9024" y="11403"/>
                </a:lnTo>
                <a:lnTo>
                  <a:pt x="9272" y="11895"/>
                </a:lnTo>
                <a:lnTo>
                  <a:pt x="8157" y="12251"/>
                </a:lnTo>
                <a:cubicBezTo>
                  <a:pt x="8195" y="12394"/>
                  <a:pt x="8215" y="12538"/>
                  <a:pt x="8219" y="12680"/>
                </a:cubicBezTo>
                <a:lnTo>
                  <a:pt x="9406" y="12933"/>
                </a:lnTo>
                <a:lnTo>
                  <a:pt x="9301" y="13441"/>
                </a:lnTo>
                <a:lnTo>
                  <a:pt x="8040" y="13539"/>
                </a:lnTo>
                <a:cubicBezTo>
                  <a:pt x="7971" y="13693"/>
                  <a:pt x="7882" y="13843"/>
                  <a:pt x="7775" y="13989"/>
                </a:cubicBezTo>
                <a:lnTo>
                  <a:pt x="8691" y="14478"/>
                </a:lnTo>
                <a:lnTo>
                  <a:pt x="8237" y="14923"/>
                </a:lnTo>
                <a:lnTo>
                  <a:pt x="7004" y="14743"/>
                </a:lnTo>
                <a:cubicBezTo>
                  <a:pt x="6849" y="14858"/>
                  <a:pt x="6681" y="14967"/>
                  <a:pt x="6500" y="15070"/>
                </a:cubicBezTo>
                <a:lnTo>
                  <a:pt x="7016" y="15713"/>
                </a:lnTo>
                <a:lnTo>
                  <a:pt x="6290" y="16031"/>
                </a:lnTo>
                <a:lnTo>
                  <a:pt x="5273" y="15609"/>
                </a:lnTo>
                <a:cubicBezTo>
                  <a:pt x="5030" y="15689"/>
                  <a:pt x="4775" y="15761"/>
                  <a:pt x="4509" y="15823"/>
                </a:cubicBezTo>
                <a:lnTo>
                  <a:pt x="4535" y="16535"/>
                </a:lnTo>
                <a:lnTo>
                  <a:pt x="3644" y="16672"/>
                </a:lnTo>
                <a:lnTo>
                  <a:pt x="3000" y="16056"/>
                </a:lnTo>
                <a:cubicBezTo>
                  <a:pt x="2740" y="16077"/>
                  <a:pt x="2481" y="16088"/>
                  <a:pt x="2223" y="16090"/>
                </a:cubicBezTo>
                <a:close/>
                <a:moveTo>
                  <a:pt x="13366" y="18818"/>
                </a:moveTo>
                <a:cubicBezTo>
                  <a:pt x="14393" y="18807"/>
                  <a:pt x="15304" y="18399"/>
                  <a:pt x="15499" y="17820"/>
                </a:cubicBezTo>
                <a:cubicBezTo>
                  <a:pt x="15721" y="17158"/>
                  <a:pt x="14927" y="16519"/>
                  <a:pt x="13729" y="16396"/>
                </a:cubicBezTo>
                <a:cubicBezTo>
                  <a:pt x="12530" y="16273"/>
                  <a:pt x="11373" y="16712"/>
                  <a:pt x="11151" y="17374"/>
                </a:cubicBezTo>
                <a:cubicBezTo>
                  <a:pt x="10928" y="18035"/>
                  <a:pt x="11722" y="18674"/>
                  <a:pt x="12920" y="18797"/>
                </a:cubicBezTo>
                <a:cubicBezTo>
                  <a:pt x="13070" y="18812"/>
                  <a:pt x="13219" y="18819"/>
                  <a:pt x="13366" y="18818"/>
                </a:cubicBezTo>
                <a:close/>
                <a:moveTo>
                  <a:pt x="21464" y="19493"/>
                </a:moveTo>
                <a:lnTo>
                  <a:pt x="21251" y="19480"/>
                </a:lnTo>
                <a:lnTo>
                  <a:pt x="21210" y="19319"/>
                </a:lnTo>
                <a:cubicBezTo>
                  <a:pt x="21146" y="19310"/>
                  <a:pt x="21083" y="19299"/>
                  <a:pt x="21022" y="19285"/>
                </a:cubicBezTo>
                <a:lnTo>
                  <a:pt x="20817" y="19402"/>
                </a:lnTo>
                <a:lnTo>
                  <a:pt x="20630" y="19344"/>
                </a:lnTo>
                <a:lnTo>
                  <a:pt x="20706" y="19187"/>
                </a:lnTo>
                <a:cubicBezTo>
                  <a:pt x="20658" y="19167"/>
                  <a:pt x="20612" y="19145"/>
                  <a:pt x="20569" y="19122"/>
                </a:cubicBezTo>
                <a:lnTo>
                  <a:pt x="20299" y="19188"/>
                </a:lnTo>
                <a:lnTo>
                  <a:pt x="20166" y="19095"/>
                </a:lnTo>
                <a:lnTo>
                  <a:pt x="20343" y="18965"/>
                </a:lnTo>
                <a:cubicBezTo>
                  <a:pt x="20309" y="18934"/>
                  <a:pt x="20279" y="18902"/>
                  <a:pt x="20253" y="18868"/>
                </a:cubicBezTo>
                <a:lnTo>
                  <a:pt x="19955" y="18871"/>
                </a:lnTo>
                <a:lnTo>
                  <a:pt x="19897" y="18757"/>
                </a:lnTo>
                <a:lnTo>
                  <a:pt x="20156" y="18675"/>
                </a:lnTo>
                <a:cubicBezTo>
                  <a:pt x="20147" y="18642"/>
                  <a:pt x="20142" y="18609"/>
                  <a:pt x="20141" y="18576"/>
                </a:cubicBezTo>
                <a:lnTo>
                  <a:pt x="19867" y="18517"/>
                </a:lnTo>
                <a:lnTo>
                  <a:pt x="19891" y="18400"/>
                </a:lnTo>
                <a:lnTo>
                  <a:pt x="20183" y="18377"/>
                </a:lnTo>
                <a:cubicBezTo>
                  <a:pt x="20199" y="18341"/>
                  <a:pt x="20219" y="18307"/>
                  <a:pt x="20244" y="18273"/>
                </a:cubicBezTo>
                <a:lnTo>
                  <a:pt x="20032" y="18160"/>
                </a:lnTo>
                <a:lnTo>
                  <a:pt x="20137" y="18057"/>
                </a:lnTo>
                <a:lnTo>
                  <a:pt x="20422" y="18098"/>
                </a:lnTo>
                <a:cubicBezTo>
                  <a:pt x="20458" y="18072"/>
                  <a:pt x="20497" y="18047"/>
                  <a:pt x="20539" y="18023"/>
                </a:cubicBezTo>
                <a:lnTo>
                  <a:pt x="20420" y="17874"/>
                </a:lnTo>
                <a:lnTo>
                  <a:pt x="20588" y="17800"/>
                </a:lnTo>
                <a:lnTo>
                  <a:pt x="20701" y="17848"/>
                </a:lnTo>
                <a:lnTo>
                  <a:pt x="20977" y="18305"/>
                </a:lnTo>
                <a:lnTo>
                  <a:pt x="20977" y="18305"/>
                </a:lnTo>
                <a:lnTo>
                  <a:pt x="21378" y="18972"/>
                </a:lnTo>
                <a:lnTo>
                  <a:pt x="21121" y="18914"/>
                </a:lnTo>
                <a:cubicBezTo>
                  <a:pt x="20999" y="18870"/>
                  <a:pt x="20904" y="18807"/>
                  <a:pt x="20847" y="18734"/>
                </a:cubicBezTo>
                <a:lnTo>
                  <a:pt x="20798" y="18495"/>
                </a:lnTo>
                <a:lnTo>
                  <a:pt x="20798" y="18495"/>
                </a:lnTo>
                <a:cubicBezTo>
                  <a:pt x="20741" y="18663"/>
                  <a:pt x="20878" y="18826"/>
                  <a:pt x="21121" y="18914"/>
                </a:cubicBezTo>
                <a:lnTo>
                  <a:pt x="21378" y="18972"/>
                </a:lnTo>
                <a:lnTo>
                  <a:pt x="21600" y="19340"/>
                </a:lnTo>
                <a:lnTo>
                  <a:pt x="21570" y="19342"/>
                </a:lnTo>
                <a:close/>
                <a:moveTo>
                  <a:pt x="3424" y="19663"/>
                </a:moveTo>
                <a:cubicBezTo>
                  <a:pt x="4132" y="19656"/>
                  <a:pt x="4758" y="19375"/>
                  <a:pt x="4893" y="18976"/>
                </a:cubicBezTo>
                <a:cubicBezTo>
                  <a:pt x="5046" y="18520"/>
                  <a:pt x="4499" y="18080"/>
                  <a:pt x="3674" y="17995"/>
                </a:cubicBezTo>
                <a:cubicBezTo>
                  <a:pt x="2849" y="17911"/>
                  <a:pt x="2052" y="18213"/>
                  <a:pt x="1899" y="18668"/>
                </a:cubicBezTo>
                <a:cubicBezTo>
                  <a:pt x="1745" y="19124"/>
                  <a:pt x="2292" y="19564"/>
                  <a:pt x="3117" y="19649"/>
                </a:cubicBezTo>
                <a:cubicBezTo>
                  <a:pt x="3221" y="19659"/>
                  <a:pt x="3323" y="19664"/>
                  <a:pt x="3424" y="19663"/>
                </a:cubicBezTo>
                <a:close/>
                <a:moveTo>
                  <a:pt x="3257" y="20704"/>
                </a:moveTo>
                <a:lnTo>
                  <a:pt x="2823" y="20677"/>
                </a:lnTo>
                <a:lnTo>
                  <a:pt x="2739" y="20348"/>
                </a:lnTo>
                <a:cubicBezTo>
                  <a:pt x="2608" y="20330"/>
                  <a:pt x="2480" y="20307"/>
                  <a:pt x="2355" y="20279"/>
                </a:cubicBezTo>
                <a:lnTo>
                  <a:pt x="1937" y="20518"/>
                </a:lnTo>
                <a:lnTo>
                  <a:pt x="1557" y="20400"/>
                </a:lnTo>
                <a:lnTo>
                  <a:pt x="1711" y="20079"/>
                </a:lnTo>
                <a:cubicBezTo>
                  <a:pt x="1613" y="20038"/>
                  <a:pt x="1520" y="19994"/>
                  <a:pt x="1432" y="19947"/>
                </a:cubicBezTo>
                <a:lnTo>
                  <a:pt x="882" y="20081"/>
                </a:lnTo>
                <a:lnTo>
                  <a:pt x="610" y="19893"/>
                </a:lnTo>
                <a:lnTo>
                  <a:pt x="971" y="19628"/>
                </a:lnTo>
                <a:cubicBezTo>
                  <a:pt x="903" y="19564"/>
                  <a:pt x="841" y="19498"/>
                  <a:pt x="788" y="19429"/>
                </a:cubicBezTo>
                <a:lnTo>
                  <a:pt x="180" y="19435"/>
                </a:lnTo>
                <a:lnTo>
                  <a:pt x="63" y="19203"/>
                </a:lnTo>
                <a:lnTo>
                  <a:pt x="589" y="19035"/>
                </a:lnTo>
                <a:cubicBezTo>
                  <a:pt x="572" y="18968"/>
                  <a:pt x="562" y="18900"/>
                  <a:pt x="560" y="18833"/>
                </a:cubicBezTo>
                <a:lnTo>
                  <a:pt x="0" y="18714"/>
                </a:lnTo>
                <a:lnTo>
                  <a:pt x="50" y="18474"/>
                </a:lnTo>
                <a:lnTo>
                  <a:pt x="645" y="18428"/>
                </a:lnTo>
                <a:cubicBezTo>
                  <a:pt x="677" y="18355"/>
                  <a:pt x="719" y="18284"/>
                  <a:pt x="770" y="18215"/>
                </a:cubicBezTo>
                <a:lnTo>
                  <a:pt x="337" y="17985"/>
                </a:lnTo>
                <a:lnTo>
                  <a:pt x="552" y="17775"/>
                </a:lnTo>
                <a:lnTo>
                  <a:pt x="1133" y="17860"/>
                </a:lnTo>
                <a:cubicBezTo>
                  <a:pt x="1206" y="17806"/>
                  <a:pt x="1286" y="17754"/>
                  <a:pt x="1371" y="17705"/>
                </a:cubicBezTo>
                <a:lnTo>
                  <a:pt x="1128" y="17402"/>
                </a:lnTo>
                <a:lnTo>
                  <a:pt x="1470" y="17252"/>
                </a:lnTo>
                <a:lnTo>
                  <a:pt x="1950" y="17451"/>
                </a:lnTo>
                <a:cubicBezTo>
                  <a:pt x="2064" y="17413"/>
                  <a:pt x="2185" y="17379"/>
                  <a:pt x="2310" y="17350"/>
                </a:cubicBezTo>
                <a:lnTo>
                  <a:pt x="2298" y="17015"/>
                </a:lnTo>
                <a:lnTo>
                  <a:pt x="2719" y="16950"/>
                </a:lnTo>
                <a:lnTo>
                  <a:pt x="3022" y="17240"/>
                </a:lnTo>
                <a:cubicBezTo>
                  <a:pt x="3145" y="17231"/>
                  <a:pt x="3267" y="17225"/>
                  <a:pt x="3388" y="17224"/>
                </a:cubicBezTo>
                <a:lnTo>
                  <a:pt x="3605" y="16915"/>
                </a:lnTo>
                <a:lnTo>
                  <a:pt x="4039" y="16943"/>
                </a:lnTo>
                <a:lnTo>
                  <a:pt x="4123" y="17271"/>
                </a:lnTo>
                <a:cubicBezTo>
                  <a:pt x="4254" y="17289"/>
                  <a:pt x="4383" y="17312"/>
                  <a:pt x="4507" y="17340"/>
                </a:cubicBezTo>
                <a:lnTo>
                  <a:pt x="4925" y="17101"/>
                </a:lnTo>
                <a:lnTo>
                  <a:pt x="5305" y="17220"/>
                </a:lnTo>
                <a:lnTo>
                  <a:pt x="5152" y="17541"/>
                </a:lnTo>
                <a:cubicBezTo>
                  <a:pt x="5249" y="17581"/>
                  <a:pt x="5343" y="17625"/>
                  <a:pt x="5431" y="17672"/>
                </a:cubicBezTo>
                <a:lnTo>
                  <a:pt x="5981" y="17538"/>
                </a:lnTo>
                <a:lnTo>
                  <a:pt x="6252" y="17727"/>
                </a:lnTo>
                <a:lnTo>
                  <a:pt x="5891" y="17992"/>
                </a:lnTo>
                <a:cubicBezTo>
                  <a:pt x="5960" y="18055"/>
                  <a:pt x="6021" y="18121"/>
                  <a:pt x="6075" y="18191"/>
                </a:cubicBezTo>
                <a:lnTo>
                  <a:pt x="6682" y="18184"/>
                </a:lnTo>
                <a:lnTo>
                  <a:pt x="6799" y="18416"/>
                </a:lnTo>
                <a:lnTo>
                  <a:pt x="6273" y="18584"/>
                </a:lnTo>
                <a:cubicBezTo>
                  <a:pt x="6291" y="18652"/>
                  <a:pt x="6300" y="18719"/>
                  <a:pt x="6302" y="18786"/>
                </a:cubicBezTo>
                <a:lnTo>
                  <a:pt x="6862" y="18906"/>
                </a:lnTo>
                <a:lnTo>
                  <a:pt x="6813" y="19145"/>
                </a:lnTo>
                <a:lnTo>
                  <a:pt x="6218" y="19192"/>
                </a:lnTo>
                <a:cubicBezTo>
                  <a:pt x="6185" y="19264"/>
                  <a:pt x="6143" y="19335"/>
                  <a:pt x="6093" y="19404"/>
                </a:cubicBezTo>
                <a:lnTo>
                  <a:pt x="6525" y="19635"/>
                </a:lnTo>
                <a:lnTo>
                  <a:pt x="6311" y="19845"/>
                </a:lnTo>
                <a:lnTo>
                  <a:pt x="5729" y="19760"/>
                </a:lnTo>
                <a:cubicBezTo>
                  <a:pt x="5656" y="19814"/>
                  <a:pt x="5577" y="19865"/>
                  <a:pt x="5491" y="19914"/>
                </a:cubicBezTo>
                <a:lnTo>
                  <a:pt x="5735" y="20217"/>
                </a:lnTo>
                <a:lnTo>
                  <a:pt x="5392" y="20367"/>
                </a:lnTo>
                <a:lnTo>
                  <a:pt x="4912" y="20168"/>
                </a:lnTo>
                <a:cubicBezTo>
                  <a:pt x="4798" y="20206"/>
                  <a:pt x="4678" y="20240"/>
                  <a:pt x="4552" y="20269"/>
                </a:cubicBezTo>
                <a:lnTo>
                  <a:pt x="4565" y="20605"/>
                </a:lnTo>
                <a:lnTo>
                  <a:pt x="4144" y="20669"/>
                </a:lnTo>
                <a:lnTo>
                  <a:pt x="3840" y="20379"/>
                </a:lnTo>
                <a:cubicBezTo>
                  <a:pt x="3718" y="20389"/>
                  <a:pt x="3595" y="20394"/>
                  <a:pt x="3474" y="20395"/>
                </a:cubicBezTo>
                <a:close/>
                <a:moveTo>
                  <a:pt x="13065" y="20923"/>
                </a:moveTo>
                <a:lnTo>
                  <a:pt x="12306" y="20875"/>
                </a:lnTo>
                <a:lnTo>
                  <a:pt x="12159" y="20300"/>
                </a:lnTo>
                <a:cubicBezTo>
                  <a:pt x="11929" y="20268"/>
                  <a:pt x="11704" y="20228"/>
                  <a:pt x="11486" y="20179"/>
                </a:cubicBezTo>
                <a:lnTo>
                  <a:pt x="10755" y="20597"/>
                </a:lnTo>
                <a:lnTo>
                  <a:pt x="10089" y="20390"/>
                </a:lnTo>
                <a:lnTo>
                  <a:pt x="10358" y="19828"/>
                </a:lnTo>
                <a:cubicBezTo>
                  <a:pt x="10187" y="19757"/>
                  <a:pt x="10023" y="19680"/>
                  <a:pt x="9869" y="19598"/>
                </a:cubicBezTo>
                <a:lnTo>
                  <a:pt x="8907" y="19833"/>
                </a:lnTo>
                <a:lnTo>
                  <a:pt x="8432" y="19502"/>
                </a:lnTo>
                <a:lnTo>
                  <a:pt x="9063" y="19038"/>
                </a:lnTo>
                <a:cubicBezTo>
                  <a:pt x="8943" y="18928"/>
                  <a:pt x="8835" y="18811"/>
                  <a:pt x="8742" y="18690"/>
                </a:cubicBezTo>
                <a:lnTo>
                  <a:pt x="7679" y="18702"/>
                </a:lnTo>
                <a:lnTo>
                  <a:pt x="7473" y="18295"/>
                </a:lnTo>
                <a:lnTo>
                  <a:pt x="8395" y="18002"/>
                </a:lnTo>
                <a:cubicBezTo>
                  <a:pt x="8364" y="17883"/>
                  <a:pt x="8347" y="17765"/>
                  <a:pt x="8344" y="17648"/>
                </a:cubicBezTo>
                <a:lnTo>
                  <a:pt x="7363" y="17438"/>
                </a:lnTo>
                <a:lnTo>
                  <a:pt x="7450" y="17019"/>
                </a:lnTo>
                <a:lnTo>
                  <a:pt x="8492" y="16937"/>
                </a:lnTo>
                <a:cubicBezTo>
                  <a:pt x="8549" y="16810"/>
                  <a:pt x="8622" y="16687"/>
                  <a:pt x="8711" y="16566"/>
                </a:cubicBezTo>
                <a:lnTo>
                  <a:pt x="7954" y="16162"/>
                </a:lnTo>
                <a:lnTo>
                  <a:pt x="8329" y="15795"/>
                </a:lnTo>
                <a:lnTo>
                  <a:pt x="9347" y="15943"/>
                </a:lnTo>
                <a:cubicBezTo>
                  <a:pt x="9475" y="15849"/>
                  <a:pt x="9614" y="15758"/>
                  <a:pt x="9763" y="15673"/>
                </a:cubicBezTo>
                <a:lnTo>
                  <a:pt x="9338" y="15142"/>
                </a:lnTo>
                <a:lnTo>
                  <a:pt x="9937" y="14879"/>
                </a:lnTo>
                <a:lnTo>
                  <a:pt x="10777" y="15228"/>
                </a:lnTo>
                <a:cubicBezTo>
                  <a:pt x="10977" y="15162"/>
                  <a:pt x="11187" y="15102"/>
                  <a:pt x="11408" y="15051"/>
                </a:cubicBezTo>
                <a:lnTo>
                  <a:pt x="11386" y="14464"/>
                </a:lnTo>
                <a:lnTo>
                  <a:pt x="12122" y="14350"/>
                </a:lnTo>
                <a:lnTo>
                  <a:pt x="12654" y="14859"/>
                </a:lnTo>
                <a:cubicBezTo>
                  <a:pt x="12869" y="14842"/>
                  <a:pt x="13082" y="14833"/>
                  <a:pt x="13295" y="14831"/>
                </a:cubicBezTo>
                <a:lnTo>
                  <a:pt x="13674" y="14289"/>
                </a:lnTo>
                <a:lnTo>
                  <a:pt x="14434" y="14338"/>
                </a:lnTo>
                <a:lnTo>
                  <a:pt x="14581" y="14912"/>
                </a:lnTo>
                <a:cubicBezTo>
                  <a:pt x="14811" y="14944"/>
                  <a:pt x="15036" y="14985"/>
                  <a:pt x="15254" y="15033"/>
                </a:cubicBezTo>
                <a:lnTo>
                  <a:pt x="15985" y="14615"/>
                </a:lnTo>
                <a:lnTo>
                  <a:pt x="16651" y="14823"/>
                </a:lnTo>
                <a:lnTo>
                  <a:pt x="16382" y="15385"/>
                </a:lnTo>
                <a:cubicBezTo>
                  <a:pt x="16553" y="15455"/>
                  <a:pt x="16717" y="15532"/>
                  <a:pt x="16871" y="15615"/>
                </a:cubicBezTo>
                <a:lnTo>
                  <a:pt x="17833" y="15380"/>
                </a:lnTo>
                <a:lnTo>
                  <a:pt x="18308" y="15710"/>
                </a:lnTo>
                <a:lnTo>
                  <a:pt x="17676" y="16174"/>
                </a:lnTo>
                <a:cubicBezTo>
                  <a:pt x="17797" y="16285"/>
                  <a:pt x="17904" y="16401"/>
                  <a:pt x="17998" y="16523"/>
                </a:cubicBezTo>
                <a:lnTo>
                  <a:pt x="19061" y="16511"/>
                </a:lnTo>
                <a:lnTo>
                  <a:pt x="19266" y="16917"/>
                </a:lnTo>
                <a:lnTo>
                  <a:pt x="18345" y="17211"/>
                </a:lnTo>
                <a:cubicBezTo>
                  <a:pt x="18376" y="17330"/>
                  <a:pt x="18393" y="17448"/>
                  <a:pt x="18396" y="17565"/>
                </a:cubicBezTo>
                <a:lnTo>
                  <a:pt x="19377" y="17774"/>
                </a:lnTo>
                <a:lnTo>
                  <a:pt x="19290" y="18194"/>
                </a:lnTo>
                <a:lnTo>
                  <a:pt x="18248" y="18275"/>
                </a:lnTo>
                <a:cubicBezTo>
                  <a:pt x="18191" y="18402"/>
                  <a:pt x="18118" y="18526"/>
                  <a:pt x="18029" y="18646"/>
                </a:cubicBezTo>
                <a:lnTo>
                  <a:pt x="18786" y="19050"/>
                </a:lnTo>
                <a:lnTo>
                  <a:pt x="18411" y="19418"/>
                </a:lnTo>
                <a:lnTo>
                  <a:pt x="17393" y="19269"/>
                </a:lnTo>
                <a:cubicBezTo>
                  <a:pt x="17265" y="19364"/>
                  <a:pt x="17126" y="19454"/>
                  <a:pt x="16976" y="19539"/>
                </a:cubicBezTo>
                <a:lnTo>
                  <a:pt x="17402" y="20071"/>
                </a:lnTo>
                <a:lnTo>
                  <a:pt x="16803" y="20333"/>
                </a:lnTo>
                <a:lnTo>
                  <a:pt x="15963" y="19984"/>
                </a:lnTo>
                <a:cubicBezTo>
                  <a:pt x="15763" y="20051"/>
                  <a:pt x="15552" y="20110"/>
                  <a:pt x="15332" y="20162"/>
                </a:cubicBezTo>
                <a:lnTo>
                  <a:pt x="15354" y="20749"/>
                </a:lnTo>
                <a:lnTo>
                  <a:pt x="14618" y="20862"/>
                </a:lnTo>
                <a:lnTo>
                  <a:pt x="14086" y="20353"/>
                </a:lnTo>
                <a:cubicBezTo>
                  <a:pt x="13871" y="20371"/>
                  <a:pt x="13658" y="20380"/>
                  <a:pt x="13445" y="20382"/>
                </a:cubicBezTo>
                <a:close/>
                <a:moveTo>
                  <a:pt x="7533" y="21167"/>
                </a:moveTo>
                <a:cubicBezTo>
                  <a:pt x="7827" y="21164"/>
                  <a:pt x="8088" y="21047"/>
                  <a:pt x="8143" y="20882"/>
                </a:cubicBezTo>
                <a:cubicBezTo>
                  <a:pt x="8207" y="20692"/>
                  <a:pt x="7980" y="20509"/>
                  <a:pt x="7637" y="20474"/>
                </a:cubicBezTo>
                <a:cubicBezTo>
                  <a:pt x="7294" y="20439"/>
                  <a:pt x="6963" y="20565"/>
                  <a:pt x="6899" y="20754"/>
                </a:cubicBezTo>
                <a:cubicBezTo>
                  <a:pt x="6835" y="20943"/>
                  <a:pt x="7063" y="21126"/>
                  <a:pt x="7406" y="21161"/>
                </a:cubicBezTo>
                <a:cubicBezTo>
                  <a:pt x="7448" y="21166"/>
                  <a:pt x="7491" y="21168"/>
                  <a:pt x="7533" y="21167"/>
                </a:cubicBezTo>
                <a:close/>
                <a:moveTo>
                  <a:pt x="7464" y="21600"/>
                </a:moveTo>
                <a:lnTo>
                  <a:pt x="7283" y="21589"/>
                </a:lnTo>
                <a:lnTo>
                  <a:pt x="7248" y="21452"/>
                </a:lnTo>
                <a:cubicBezTo>
                  <a:pt x="7194" y="21445"/>
                  <a:pt x="7141" y="21435"/>
                  <a:pt x="7089" y="21423"/>
                </a:cubicBezTo>
                <a:lnTo>
                  <a:pt x="6915" y="21523"/>
                </a:lnTo>
                <a:lnTo>
                  <a:pt x="6757" y="21473"/>
                </a:lnTo>
                <a:lnTo>
                  <a:pt x="6821" y="21340"/>
                </a:lnTo>
                <a:cubicBezTo>
                  <a:pt x="6780" y="21323"/>
                  <a:pt x="6742" y="21305"/>
                  <a:pt x="6705" y="21285"/>
                </a:cubicBezTo>
                <a:lnTo>
                  <a:pt x="6477" y="21341"/>
                </a:lnTo>
                <a:lnTo>
                  <a:pt x="6364" y="21263"/>
                </a:lnTo>
                <a:lnTo>
                  <a:pt x="6514" y="21153"/>
                </a:lnTo>
                <a:cubicBezTo>
                  <a:pt x="6485" y="21126"/>
                  <a:pt x="6460" y="21099"/>
                  <a:pt x="6437" y="21070"/>
                </a:cubicBezTo>
                <a:lnTo>
                  <a:pt x="6185" y="21073"/>
                </a:lnTo>
                <a:lnTo>
                  <a:pt x="6136" y="20976"/>
                </a:lnTo>
                <a:lnTo>
                  <a:pt x="6355" y="20906"/>
                </a:lnTo>
                <a:cubicBezTo>
                  <a:pt x="6348" y="20878"/>
                  <a:pt x="6344" y="20850"/>
                  <a:pt x="6343" y="20822"/>
                </a:cubicBezTo>
                <a:lnTo>
                  <a:pt x="6110" y="20773"/>
                </a:lnTo>
                <a:lnTo>
                  <a:pt x="6131" y="20673"/>
                </a:lnTo>
                <a:lnTo>
                  <a:pt x="6378" y="20654"/>
                </a:lnTo>
                <a:cubicBezTo>
                  <a:pt x="6392" y="20624"/>
                  <a:pt x="6409" y="20594"/>
                  <a:pt x="6430" y="20566"/>
                </a:cubicBezTo>
                <a:lnTo>
                  <a:pt x="6250" y="20470"/>
                </a:lnTo>
                <a:lnTo>
                  <a:pt x="6339" y="20383"/>
                </a:lnTo>
                <a:lnTo>
                  <a:pt x="6581" y="20418"/>
                </a:lnTo>
                <a:cubicBezTo>
                  <a:pt x="6611" y="20395"/>
                  <a:pt x="6644" y="20374"/>
                  <a:pt x="6680" y="20354"/>
                </a:cubicBezTo>
                <a:lnTo>
                  <a:pt x="6579" y="20228"/>
                </a:lnTo>
                <a:lnTo>
                  <a:pt x="6721" y="20165"/>
                </a:lnTo>
                <a:lnTo>
                  <a:pt x="6920" y="20248"/>
                </a:lnTo>
                <a:cubicBezTo>
                  <a:pt x="6968" y="20232"/>
                  <a:pt x="7018" y="20218"/>
                  <a:pt x="7070" y="20206"/>
                </a:cubicBezTo>
                <a:lnTo>
                  <a:pt x="7065" y="20067"/>
                </a:lnTo>
                <a:lnTo>
                  <a:pt x="7240" y="20040"/>
                </a:lnTo>
                <a:lnTo>
                  <a:pt x="7366" y="20160"/>
                </a:lnTo>
                <a:cubicBezTo>
                  <a:pt x="7417" y="20156"/>
                  <a:pt x="7468" y="20154"/>
                  <a:pt x="7518" y="20154"/>
                </a:cubicBezTo>
                <a:lnTo>
                  <a:pt x="7608" y="20025"/>
                </a:lnTo>
                <a:lnTo>
                  <a:pt x="7789" y="20037"/>
                </a:lnTo>
                <a:lnTo>
                  <a:pt x="7824" y="20173"/>
                </a:lnTo>
                <a:cubicBezTo>
                  <a:pt x="7878" y="20181"/>
                  <a:pt x="7931" y="20190"/>
                  <a:pt x="7983" y="20202"/>
                </a:cubicBezTo>
                <a:lnTo>
                  <a:pt x="8157" y="20103"/>
                </a:lnTo>
                <a:lnTo>
                  <a:pt x="8315" y="20152"/>
                </a:lnTo>
                <a:lnTo>
                  <a:pt x="8251" y="20285"/>
                </a:lnTo>
                <a:cubicBezTo>
                  <a:pt x="8292" y="20302"/>
                  <a:pt x="8330" y="20320"/>
                  <a:pt x="8367" y="20340"/>
                </a:cubicBezTo>
                <a:lnTo>
                  <a:pt x="8595" y="20284"/>
                </a:lnTo>
                <a:lnTo>
                  <a:pt x="8708" y="20363"/>
                </a:lnTo>
                <a:lnTo>
                  <a:pt x="8558" y="20473"/>
                </a:lnTo>
                <a:cubicBezTo>
                  <a:pt x="8587" y="20499"/>
                  <a:pt x="8612" y="20527"/>
                  <a:pt x="8634" y="20555"/>
                </a:cubicBezTo>
                <a:lnTo>
                  <a:pt x="8887" y="20553"/>
                </a:lnTo>
                <a:lnTo>
                  <a:pt x="8936" y="20649"/>
                </a:lnTo>
                <a:lnTo>
                  <a:pt x="8717" y="20719"/>
                </a:lnTo>
                <a:cubicBezTo>
                  <a:pt x="8724" y="20747"/>
                  <a:pt x="8728" y="20775"/>
                  <a:pt x="8729" y="20803"/>
                </a:cubicBezTo>
                <a:lnTo>
                  <a:pt x="8962" y="20853"/>
                </a:lnTo>
                <a:lnTo>
                  <a:pt x="8941" y="20952"/>
                </a:lnTo>
                <a:lnTo>
                  <a:pt x="8694" y="20971"/>
                </a:lnTo>
                <a:cubicBezTo>
                  <a:pt x="8680" y="21002"/>
                  <a:pt x="8663" y="21031"/>
                  <a:pt x="8642" y="21060"/>
                </a:cubicBezTo>
                <a:lnTo>
                  <a:pt x="8822" y="21155"/>
                </a:lnTo>
                <a:lnTo>
                  <a:pt x="8733" y="21243"/>
                </a:lnTo>
                <a:lnTo>
                  <a:pt x="8491" y="21207"/>
                </a:lnTo>
                <a:cubicBezTo>
                  <a:pt x="8461" y="21230"/>
                  <a:pt x="8428" y="21251"/>
                  <a:pt x="8392" y="21271"/>
                </a:cubicBezTo>
                <a:lnTo>
                  <a:pt x="8493" y="21398"/>
                </a:lnTo>
                <a:lnTo>
                  <a:pt x="8351" y="21460"/>
                </a:lnTo>
                <a:lnTo>
                  <a:pt x="8152" y="21377"/>
                </a:lnTo>
                <a:cubicBezTo>
                  <a:pt x="8104" y="21393"/>
                  <a:pt x="8054" y="21407"/>
                  <a:pt x="8002" y="21419"/>
                </a:cubicBezTo>
                <a:lnTo>
                  <a:pt x="8007" y="21559"/>
                </a:lnTo>
                <a:lnTo>
                  <a:pt x="7832" y="21585"/>
                </a:lnTo>
                <a:lnTo>
                  <a:pt x="7706" y="21465"/>
                </a:lnTo>
                <a:cubicBezTo>
                  <a:pt x="7655" y="21469"/>
                  <a:pt x="7604" y="21471"/>
                  <a:pt x="7554" y="21471"/>
                </a:cubicBezTo>
                <a:close/>
              </a:path>
            </a:pathLst>
          </a:custGeom>
          <a:solidFill>
            <a:srgbClr val="010101">
              <a:alpha val="30000"/>
            </a:srgbClr>
          </a:solidFill>
          <a:ln w="12700">
            <a:miter lim="400000"/>
          </a:ln>
        </p:spPr>
        <p:txBody>
          <a:bodyPr lIns="45719" rIns="45719" anchor="ctr"/>
          <a:lstStyle/>
          <a:p>
            <a:pPr algn="ctr">
              <a:defRPr>
                <a:solidFill>
                  <a:srgbClr val="FFFFFF"/>
                </a:solidFill>
              </a:defRPr>
            </a:pPr>
          </a:p>
        </p:txBody>
      </p:sp>
      <p:sp>
        <p:nvSpPr>
          <p:cNvPr id="6324" name="TextBox 219"/>
          <p:cNvSpPr txBox="1"/>
          <p:nvPr/>
        </p:nvSpPr>
        <p:spPr>
          <a:xfrm>
            <a:off x="9388178" y="2708408"/>
            <a:ext cx="1874184"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Also he his male air bring is Signs first. Creepiest god air fish land.</a:t>
            </a:r>
          </a:p>
        </p:txBody>
      </p:sp>
      <p:sp>
        <p:nvSpPr>
          <p:cNvPr id="6325" name="TextBox 220"/>
          <p:cNvSpPr txBox="1"/>
          <p:nvPr/>
        </p:nvSpPr>
        <p:spPr>
          <a:xfrm>
            <a:off x="9388177" y="2453769"/>
            <a:ext cx="1874183"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lvl1pPr>
          </a:lstStyle>
          <a:p>
            <a:pPr/>
            <a:r>
              <a:t>Creepiest Good Fish</a:t>
            </a:r>
          </a:p>
        </p:txBody>
      </p:sp>
      <p:sp>
        <p:nvSpPr>
          <p:cNvPr id="6326" name="Rectangle 221"/>
          <p:cNvSpPr txBox="1"/>
          <p:nvPr/>
        </p:nvSpPr>
        <p:spPr>
          <a:xfrm>
            <a:off x="8757452" y="2441980"/>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000000">
                    <a:alpha val="30000"/>
                  </a:srgbClr>
                </a:solidFill>
                <a:latin typeface="FontAwesome"/>
                <a:ea typeface="FontAwesome"/>
                <a:cs typeface="FontAwesome"/>
                <a:sym typeface="FontAwesome"/>
              </a:defRPr>
            </a:lvl1pPr>
          </a:lstStyle>
          <a:p>
            <a:pPr/>
            <a:r>
              <a:t></a:t>
            </a:r>
          </a:p>
        </p:txBody>
      </p:sp>
      <p:sp>
        <p:nvSpPr>
          <p:cNvPr id="6327" name="TextBox 222"/>
          <p:cNvSpPr txBox="1"/>
          <p:nvPr/>
        </p:nvSpPr>
        <p:spPr>
          <a:xfrm>
            <a:off x="9388178" y="3657532"/>
            <a:ext cx="1874184"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Also he his male air bring is Signs first. Creepiest god air fish land.</a:t>
            </a:r>
          </a:p>
        </p:txBody>
      </p:sp>
      <p:sp>
        <p:nvSpPr>
          <p:cNvPr id="6328" name="TextBox 223"/>
          <p:cNvSpPr txBox="1"/>
          <p:nvPr/>
        </p:nvSpPr>
        <p:spPr>
          <a:xfrm>
            <a:off x="9388177" y="3402893"/>
            <a:ext cx="1874183"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lvl1pPr>
          </a:lstStyle>
          <a:p>
            <a:pPr/>
            <a:r>
              <a:t>Heading Second</a:t>
            </a:r>
          </a:p>
        </p:txBody>
      </p:sp>
      <p:sp>
        <p:nvSpPr>
          <p:cNvPr id="6329" name="Rectangle 224"/>
          <p:cNvSpPr txBox="1"/>
          <p:nvPr/>
        </p:nvSpPr>
        <p:spPr>
          <a:xfrm>
            <a:off x="8757453" y="3391104"/>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000000">
                    <a:alpha val="30000"/>
                  </a:srgbClr>
                </a:solidFill>
                <a:latin typeface="FontAwesome"/>
                <a:ea typeface="FontAwesome"/>
                <a:cs typeface="FontAwesome"/>
                <a:sym typeface="FontAwesome"/>
              </a:defRPr>
            </a:lvl1pPr>
          </a:lstStyle>
          <a:p>
            <a:pPr/>
            <a:r>
              <a:t></a:t>
            </a:r>
          </a:p>
        </p:txBody>
      </p:sp>
      <p:sp>
        <p:nvSpPr>
          <p:cNvPr id="6330" name="TextBox 225"/>
          <p:cNvSpPr txBox="1"/>
          <p:nvPr/>
        </p:nvSpPr>
        <p:spPr>
          <a:xfrm>
            <a:off x="9388178" y="4583800"/>
            <a:ext cx="1874184" cy="3891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7D8287"/>
                </a:solidFill>
              </a:defRPr>
            </a:lvl1pPr>
          </a:lstStyle>
          <a:p>
            <a:pPr/>
            <a:r>
              <a:t>Also he his male air bring is Signs first. Creepiest god air fish land.</a:t>
            </a:r>
          </a:p>
        </p:txBody>
      </p:sp>
      <p:sp>
        <p:nvSpPr>
          <p:cNvPr id="6331" name="TextBox 226"/>
          <p:cNvSpPr txBox="1"/>
          <p:nvPr/>
        </p:nvSpPr>
        <p:spPr>
          <a:xfrm>
            <a:off x="9388177" y="4329160"/>
            <a:ext cx="1874183"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lvl1pPr>
          </a:lstStyle>
          <a:p>
            <a:pPr/>
            <a:r>
              <a:t>Third Heading Title</a:t>
            </a:r>
          </a:p>
        </p:txBody>
      </p:sp>
      <p:sp>
        <p:nvSpPr>
          <p:cNvPr id="6332" name="Rectangle 227"/>
          <p:cNvSpPr txBox="1"/>
          <p:nvPr/>
        </p:nvSpPr>
        <p:spPr>
          <a:xfrm>
            <a:off x="8848982" y="4296647"/>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000000">
                    <a:alpha val="30000"/>
                  </a:srgbClr>
                </a:solidFill>
                <a:latin typeface="FontAwesome"/>
                <a:ea typeface="FontAwesome"/>
                <a:cs typeface="FontAwesome"/>
                <a:sym typeface="FontAwesome"/>
              </a:defRPr>
            </a:lvl1pPr>
          </a:lstStyle>
          <a:p>
            <a:pPr/>
            <a:r>
              <a:t>Ã</a:t>
            </a:r>
          </a:p>
        </p:txBody>
      </p:sp>
      <p:sp>
        <p:nvSpPr>
          <p:cNvPr id="6333" name="Shape 46"/>
          <p:cNvSpPr/>
          <p:nvPr/>
        </p:nvSpPr>
        <p:spPr>
          <a:xfrm>
            <a:off x="1203187" y="4230442"/>
            <a:ext cx="598249" cy="6110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30" y="15931"/>
                </a:moveTo>
                <a:cubicBezTo>
                  <a:pt x="2287" y="16741"/>
                  <a:pt x="0" y="16887"/>
                  <a:pt x="0" y="20181"/>
                </a:cubicBezTo>
                <a:cubicBezTo>
                  <a:pt x="0" y="20856"/>
                  <a:pt x="3509" y="21505"/>
                  <a:pt x="9295" y="21600"/>
                </a:cubicBezTo>
                <a:lnTo>
                  <a:pt x="10029" y="16977"/>
                </a:lnTo>
                <a:lnTo>
                  <a:pt x="9660" y="16399"/>
                </a:lnTo>
                <a:cubicBezTo>
                  <a:pt x="9608" y="16318"/>
                  <a:pt x="9614" y="16212"/>
                  <a:pt x="9681" y="16142"/>
                </a:cubicBezTo>
                <a:lnTo>
                  <a:pt x="10641" y="15121"/>
                </a:lnTo>
                <a:cubicBezTo>
                  <a:pt x="10729" y="15035"/>
                  <a:pt x="10878" y="15035"/>
                  <a:pt x="10959" y="15121"/>
                </a:cubicBezTo>
                <a:lnTo>
                  <a:pt x="11926" y="16142"/>
                </a:lnTo>
                <a:cubicBezTo>
                  <a:pt x="11988" y="16212"/>
                  <a:pt x="11997" y="16318"/>
                  <a:pt x="11946" y="16399"/>
                </a:cubicBezTo>
                <a:lnTo>
                  <a:pt x="11576" y="16977"/>
                </a:lnTo>
                <a:lnTo>
                  <a:pt x="12306" y="21600"/>
                </a:lnTo>
                <a:cubicBezTo>
                  <a:pt x="18096" y="21505"/>
                  <a:pt x="21600" y="20856"/>
                  <a:pt x="21600" y="20181"/>
                </a:cubicBezTo>
                <a:cubicBezTo>
                  <a:pt x="21600" y="16887"/>
                  <a:pt x="19314" y="16741"/>
                  <a:pt x="16770" y="15931"/>
                </a:cubicBezTo>
                <a:cubicBezTo>
                  <a:pt x="15204" y="15428"/>
                  <a:pt x="13266" y="15146"/>
                  <a:pt x="13678" y="12506"/>
                </a:cubicBezTo>
                <a:cubicBezTo>
                  <a:pt x="14710" y="11585"/>
                  <a:pt x="15069" y="9678"/>
                  <a:pt x="15069" y="9678"/>
                </a:cubicBezTo>
                <a:cubicBezTo>
                  <a:pt x="15069" y="9678"/>
                  <a:pt x="16447" y="9004"/>
                  <a:pt x="16601" y="7701"/>
                </a:cubicBezTo>
                <a:cubicBezTo>
                  <a:pt x="16719" y="6714"/>
                  <a:pt x="16190" y="6257"/>
                  <a:pt x="16190" y="6257"/>
                </a:cubicBezTo>
                <a:lnTo>
                  <a:pt x="16190" y="4994"/>
                </a:lnTo>
                <a:cubicBezTo>
                  <a:pt x="16190" y="2203"/>
                  <a:pt x="13745" y="0"/>
                  <a:pt x="10800" y="0"/>
                </a:cubicBezTo>
                <a:cubicBezTo>
                  <a:pt x="7856" y="0"/>
                  <a:pt x="5411" y="2203"/>
                  <a:pt x="5411" y="4994"/>
                </a:cubicBezTo>
                <a:lnTo>
                  <a:pt x="5411" y="6257"/>
                </a:lnTo>
                <a:cubicBezTo>
                  <a:pt x="5411" y="6257"/>
                  <a:pt x="4881" y="6714"/>
                  <a:pt x="5000" y="7701"/>
                </a:cubicBezTo>
                <a:cubicBezTo>
                  <a:pt x="5153" y="9004"/>
                  <a:pt x="6525" y="9678"/>
                  <a:pt x="6525" y="9678"/>
                </a:cubicBezTo>
                <a:cubicBezTo>
                  <a:pt x="6525" y="9678"/>
                  <a:pt x="6891" y="11585"/>
                  <a:pt x="7923" y="12506"/>
                </a:cubicBezTo>
                <a:cubicBezTo>
                  <a:pt x="8339" y="15146"/>
                  <a:pt x="6398" y="15428"/>
                  <a:pt x="4830" y="15931"/>
                </a:cubicBezTo>
                <a:cubicBezTo>
                  <a:pt x="4830" y="15931"/>
                  <a:pt x="4830" y="15931"/>
                  <a:pt x="4830" y="15931"/>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34" name="Freeform 229"/>
          <p:cNvSpPr/>
          <p:nvPr/>
        </p:nvSpPr>
        <p:spPr>
          <a:xfrm>
            <a:off x="2580672" y="4212299"/>
            <a:ext cx="620786" cy="6179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47" y="8801"/>
                </a:moveTo>
                <a:cubicBezTo>
                  <a:pt x="9772" y="8801"/>
                  <a:pt x="8892" y="9685"/>
                  <a:pt x="8892" y="10765"/>
                </a:cubicBezTo>
                <a:cubicBezTo>
                  <a:pt x="8892" y="11845"/>
                  <a:pt x="9772" y="12729"/>
                  <a:pt x="10847" y="12729"/>
                </a:cubicBezTo>
                <a:cubicBezTo>
                  <a:pt x="11922" y="12729"/>
                  <a:pt x="12802" y="11845"/>
                  <a:pt x="12802" y="10765"/>
                </a:cubicBezTo>
                <a:cubicBezTo>
                  <a:pt x="12802" y="9685"/>
                  <a:pt x="11922" y="8801"/>
                  <a:pt x="10847" y="8801"/>
                </a:cubicBezTo>
                <a:close/>
                <a:moveTo>
                  <a:pt x="10847" y="7118"/>
                </a:moveTo>
                <a:cubicBezTo>
                  <a:pt x="12843" y="7118"/>
                  <a:pt x="14477" y="8759"/>
                  <a:pt x="14477" y="10765"/>
                </a:cubicBezTo>
                <a:cubicBezTo>
                  <a:pt x="14477" y="12770"/>
                  <a:pt x="12843" y="14412"/>
                  <a:pt x="10847" y="14412"/>
                </a:cubicBezTo>
                <a:cubicBezTo>
                  <a:pt x="8836" y="14412"/>
                  <a:pt x="7217" y="12770"/>
                  <a:pt x="7217" y="10765"/>
                </a:cubicBezTo>
                <a:cubicBezTo>
                  <a:pt x="7217" y="8759"/>
                  <a:pt x="8851" y="7118"/>
                  <a:pt x="10847" y="7118"/>
                </a:cubicBezTo>
                <a:close/>
                <a:moveTo>
                  <a:pt x="10793" y="1683"/>
                </a:moveTo>
                <a:cubicBezTo>
                  <a:pt x="10653" y="1683"/>
                  <a:pt x="10207" y="1725"/>
                  <a:pt x="9997" y="2202"/>
                </a:cubicBezTo>
                <a:lnTo>
                  <a:pt x="9536" y="3212"/>
                </a:lnTo>
                <a:cubicBezTo>
                  <a:pt x="9117" y="4124"/>
                  <a:pt x="8210" y="4713"/>
                  <a:pt x="7219" y="4713"/>
                </a:cubicBezTo>
                <a:cubicBezTo>
                  <a:pt x="6911" y="4713"/>
                  <a:pt x="6618" y="4657"/>
                  <a:pt x="6325" y="4544"/>
                </a:cubicBezTo>
                <a:lnTo>
                  <a:pt x="5292" y="4152"/>
                </a:lnTo>
                <a:cubicBezTo>
                  <a:pt x="4901" y="3998"/>
                  <a:pt x="4482" y="4138"/>
                  <a:pt x="4259" y="4474"/>
                </a:cubicBezTo>
                <a:cubicBezTo>
                  <a:pt x="4161" y="4615"/>
                  <a:pt x="4021" y="4895"/>
                  <a:pt x="4161" y="5274"/>
                </a:cubicBezTo>
                <a:lnTo>
                  <a:pt x="4552" y="6312"/>
                </a:lnTo>
                <a:cubicBezTo>
                  <a:pt x="5027" y="7560"/>
                  <a:pt x="4440" y="8977"/>
                  <a:pt x="3225" y="9538"/>
                </a:cubicBezTo>
                <a:lnTo>
                  <a:pt x="2220" y="10001"/>
                </a:lnTo>
                <a:cubicBezTo>
                  <a:pt x="1745" y="10225"/>
                  <a:pt x="1703" y="10660"/>
                  <a:pt x="1703" y="10800"/>
                </a:cubicBezTo>
                <a:cubicBezTo>
                  <a:pt x="1703" y="10940"/>
                  <a:pt x="1745" y="11389"/>
                  <a:pt x="2220" y="11599"/>
                </a:cubicBezTo>
                <a:lnTo>
                  <a:pt x="3225" y="12062"/>
                </a:lnTo>
                <a:cubicBezTo>
                  <a:pt x="4440" y="12623"/>
                  <a:pt x="5013" y="14040"/>
                  <a:pt x="4552" y="15288"/>
                </a:cubicBezTo>
                <a:lnTo>
                  <a:pt x="4161" y="16326"/>
                </a:lnTo>
                <a:cubicBezTo>
                  <a:pt x="4021" y="16705"/>
                  <a:pt x="4161" y="16986"/>
                  <a:pt x="4259" y="17126"/>
                </a:cubicBezTo>
                <a:cubicBezTo>
                  <a:pt x="4496" y="17448"/>
                  <a:pt x="4901" y="17589"/>
                  <a:pt x="5292" y="17448"/>
                </a:cubicBezTo>
                <a:lnTo>
                  <a:pt x="6325" y="17056"/>
                </a:lnTo>
                <a:cubicBezTo>
                  <a:pt x="6618" y="16943"/>
                  <a:pt x="6911" y="16887"/>
                  <a:pt x="7219" y="16887"/>
                </a:cubicBezTo>
                <a:cubicBezTo>
                  <a:pt x="8210" y="16887"/>
                  <a:pt x="9117" y="17477"/>
                  <a:pt x="9536" y="18388"/>
                </a:cubicBezTo>
                <a:lnTo>
                  <a:pt x="9997" y="19398"/>
                </a:lnTo>
                <a:cubicBezTo>
                  <a:pt x="10221" y="19875"/>
                  <a:pt x="10653" y="19917"/>
                  <a:pt x="10793" y="19917"/>
                </a:cubicBezTo>
                <a:cubicBezTo>
                  <a:pt x="10933" y="19917"/>
                  <a:pt x="11379" y="19875"/>
                  <a:pt x="11589" y="19398"/>
                </a:cubicBezTo>
                <a:lnTo>
                  <a:pt x="12050" y="18388"/>
                </a:lnTo>
                <a:cubicBezTo>
                  <a:pt x="12468" y="17477"/>
                  <a:pt x="13376" y="16887"/>
                  <a:pt x="14367" y="16887"/>
                </a:cubicBezTo>
                <a:cubicBezTo>
                  <a:pt x="14675" y="16887"/>
                  <a:pt x="14968" y="16943"/>
                  <a:pt x="15261" y="17056"/>
                </a:cubicBezTo>
                <a:lnTo>
                  <a:pt x="16294" y="17448"/>
                </a:lnTo>
                <a:cubicBezTo>
                  <a:pt x="16685" y="17603"/>
                  <a:pt x="17104" y="17462"/>
                  <a:pt x="17327" y="17126"/>
                </a:cubicBezTo>
                <a:cubicBezTo>
                  <a:pt x="17425" y="16986"/>
                  <a:pt x="17565" y="16705"/>
                  <a:pt x="17425" y="16326"/>
                </a:cubicBezTo>
                <a:lnTo>
                  <a:pt x="17034" y="15288"/>
                </a:lnTo>
                <a:cubicBezTo>
                  <a:pt x="16559" y="14040"/>
                  <a:pt x="17146" y="12623"/>
                  <a:pt x="18361" y="12062"/>
                </a:cubicBezTo>
                <a:lnTo>
                  <a:pt x="19366" y="11599"/>
                </a:lnTo>
                <a:cubicBezTo>
                  <a:pt x="19841" y="11375"/>
                  <a:pt x="19882" y="10940"/>
                  <a:pt x="19882" y="10800"/>
                </a:cubicBezTo>
                <a:cubicBezTo>
                  <a:pt x="19882" y="10660"/>
                  <a:pt x="19841" y="10211"/>
                  <a:pt x="19366" y="10001"/>
                </a:cubicBezTo>
                <a:lnTo>
                  <a:pt x="18361" y="9538"/>
                </a:lnTo>
                <a:cubicBezTo>
                  <a:pt x="17146" y="8977"/>
                  <a:pt x="16573" y="7560"/>
                  <a:pt x="17034" y="6312"/>
                </a:cubicBezTo>
                <a:lnTo>
                  <a:pt x="17425" y="5274"/>
                </a:lnTo>
                <a:cubicBezTo>
                  <a:pt x="17565" y="4895"/>
                  <a:pt x="17425" y="4615"/>
                  <a:pt x="17327" y="4474"/>
                </a:cubicBezTo>
                <a:cubicBezTo>
                  <a:pt x="17090" y="4152"/>
                  <a:pt x="16685" y="4012"/>
                  <a:pt x="16294" y="4152"/>
                </a:cubicBezTo>
                <a:lnTo>
                  <a:pt x="15261" y="4544"/>
                </a:lnTo>
                <a:cubicBezTo>
                  <a:pt x="14968" y="4657"/>
                  <a:pt x="14675" y="4713"/>
                  <a:pt x="14367" y="4713"/>
                </a:cubicBezTo>
                <a:cubicBezTo>
                  <a:pt x="13376" y="4713"/>
                  <a:pt x="12468" y="4124"/>
                  <a:pt x="12050" y="3212"/>
                </a:cubicBezTo>
                <a:lnTo>
                  <a:pt x="11589" y="2202"/>
                </a:lnTo>
                <a:cubicBezTo>
                  <a:pt x="11365" y="1725"/>
                  <a:pt x="10933" y="1683"/>
                  <a:pt x="10793" y="1683"/>
                </a:cubicBezTo>
                <a:close/>
                <a:moveTo>
                  <a:pt x="10821" y="0"/>
                </a:moveTo>
                <a:cubicBezTo>
                  <a:pt x="11826" y="0"/>
                  <a:pt x="12720" y="575"/>
                  <a:pt x="13139" y="1501"/>
                </a:cubicBezTo>
                <a:lnTo>
                  <a:pt x="13599" y="2511"/>
                </a:lnTo>
                <a:cubicBezTo>
                  <a:pt x="13739" y="2833"/>
                  <a:pt x="14060" y="3030"/>
                  <a:pt x="14395" y="3030"/>
                </a:cubicBezTo>
                <a:cubicBezTo>
                  <a:pt x="14507" y="3030"/>
                  <a:pt x="14605" y="3016"/>
                  <a:pt x="14702" y="2974"/>
                </a:cubicBezTo>
                <a:lnTo>
                  <a:pt x="15736" y="2581"/>
                </a:lnTo>
                <a:cubicBezTo>
                  <a:pt x="16029" y="2469"/>
                  <a:pt x="16336" y="2413"/>
                  <a:pt x="16643" y="2413"/>
                </a:cubicBezTo>
                <a:cubicBezTo>
                  <a:pt x="17481" y="2413"/>
                  <a:pt x="18263" y="2819"/>
                  <a:pt x="18738" y="3521"/>
                </a:cubicBezTo>
                <a:cubicBezTo>
                  <a:pt x="19226" y="4208"/>
                  <a:pt x="19324" y="5063"/>
                  <a:pt x="19031" y="5863"/>
                </a:cubicBezTo>
                <a:lnTo>
                  <a:pt x="18640" y="6901"/>
                </a:lnTo>
                <a:cubicBezTo>
                  <a:pt x="18486" y="7336"/>
                  <a:pt x="18682" y="7813"/>
                  <a:pt x="19100" y="8009"/>
                </a:cubicBezTo>
                <a:lnTo>
                  <a:pt x="20106" y="8472"/>
                </a:lnTo>
                <a:cubicBezTo>
                  <a:pt x="21027" y="8893"/>
                  <a:pt x="21600" y="9790"/>
                  <a:pt x="21600" y="10800"/>
                </a:cubicBezTo>
                <a:cubicBezTo>
                  <a:pt x="21600" y="11810"/>
                  <a:pt x="21027" y="12707"/>
                  <a:pt x="20106" y="13128"/>
                </a:cubicBezTo>
                <a:lnTo>
                  <a:pt x="19101" y="13591"/>
                </a:lnTo>
                <a:cubicBezTo>
                  <a:pt x="18682" y="13788"/>
                  <a:pt x="18486" y="14264"/>
                  <a:pt x="18640" y="14699"/>
                </a:cubicBezTo>
                <a:lnTo>
                  <a:pt x="19031" y="15737"/>
                </a:lnTo>
                <a:cubicBezTo>
                  <a:pt x="19324" y="16537"/>
                  <a:pt x="19212" y="17392"/>
                  <a:pt x="18738" y="18094"/>
                </a:cubicBezTo>
                <a:cubicBezTo>
                  <a:pt x="18249" y="18781"/>
                  <a:pt x="17467" y="19216"/>
                  <a:pt x="16643" y="19216"/>
                </a:cubicBezTo>
                <a:cubicBezTo>
                  <a:pt x="16336" y="19216"/>
                  <a:pt x="16029" y="19146"/>
                  <a:pt x="15736" y="19033"/>
                </a:cubicBezTo>
                <a:lnTo>
                  <a:pt x="14702" y="18627"/>
                </a:lnTo>
                <a:cubicBezTo>
                  <a:pt x="14605" y="18585"/>
                  <a:pt x="14493" y="18571"/>
                  <a:pt x="14395" y="18571"/>
                </a:cubicBezTo>
                <a:cubicBezTo>
                  <a:pt x="14046" y="18571"/>
                  <a:pt x="13739" y="18781"/>
                  <a:pt x="13599" y="19090"/>
                </a:cubicBezTo>
                <a:lnTo>
                  <a:pt x="13139" y="20099"/>
                </a:lnTo>
                <a:cubicBezTo>
                  <a:pt x="12720" y="21025"/>
                  <a:pt x="11826" y="21600"/>
                  <a:pt x="10821" y="21600"/>
                </a:cubicBezTo>
                <a:cubicBezTo>
                  <a:pt x="9816" y="21600"/>
                  <a:pt x="8922" y="21025"/>
                  <a:pt x="8503" y="20099"/>
                </a:cubicBezTo>
                <a:lnTo>
                  <a:pt x="8042" y="19090"/>
                </a:lnTo>
                <a:cubicBezTo>
                  <a:pt x="7903" y="18767"/>
                  <a:pt x="7582" y="18571"/>
                  <a:pt x="7247" y="18571"/>
                </a:cubicBezTo>
                <a:cubicBezTo>
                  <a:pt x="7135" y="18571"/>
                  <a:pt x="7037" y="18585"/>
                  <a:pt x="6939" y="18627"/>
                </a:cubicBezTo>
                <a:lnTo>
                  <a:pt x="5906" y="19019"/>
                </a:lnTo>
                <a:cubicBezTo>
                  <a:pt x="5613" y="19132"/>
                  <a:pt x="5306" y="19188"/>
                  <a:pt x="4999" y="19188"/>
                </a:cubicBezTo>
                <a:cubicBezTo>
                  <a:pt x="4161" y="19188"/>
                  <a:pt x="3379" y="18781"/>
                  <a:pt x="2904" y="18080"/>
                </a:cubicBezTo>
                <a:cubicBezTo>
                  <a:pt x="2416" y="17392"/>
                  <a:pt x="2318" y="16537"/>
                  <a:pt x="2611" y="15737"/>
                </a:cubicBezTo>
                <a:lnTo>
                  <a:pt x="3002" y="14699"/>
                </a:lnTo>
                <a:cubicBezTo>
                  <a:pt x="3156" y="14264"/>
                  <a:pt x="2960" y="13788"/>
                  <a:pt x="2541" y="13591"/>
                </a:cubicBezTo>
                <a:lnTo>
                  <a:pt x="1536" y="13128"/>
                </a:lnTo>
                <a:cubicBezTo>
                  <a:pt x="614" y="12707"/>
                  <a:pt x="0" y="11824"/>
                  <a:pt x="0" y="10814"/>
                </a:cubicBezTo>
                <a:cubicBezTo>
                  <a:pt x="0" y="9804"/>
                  <a:pt x="572" y="8907"/>
                  <a:pt x="1494" y="8486"/>
                </a:cubicBezTo>
                <a:lnTo>
                  <a:pt x="2499" y="8023"/>
                </a:lnTo>
                <a:cubicBezTo>
                  <a:pt x="2918" y="7827"/>
                  <a:pt x="3114" y="7350"/>
                  <a:pt x="2960" y="6915"/>
                </a:cubicBezTo>
                <a:lnTo>
                  <a:pt x="2569" y="5877"/>
                </a:lnTo>
                <a:cubicBezTo>
                  <a:pt x="2276" y="5092"/>
                  <a:pt x="2388" y="4236"/>
                  <a:pt x="2862" y="3535"/>
                </a:cubicBezTo>
                <a:cubicBezTo>
                  <a:pt x="3351" y="2847"/>
                  <a:pt x="4133" y="2427"/>
                  <a:pt x="4957" y="2427"/>
                </a:cubicBezTo>
                <a:cubicBezTo>
                  <a:pt x="5264" y="2427"/>
                  <a:pt x="5571" y="2483"/>
                  <a:pt x="5864" y="2595"/>
                </a:cubicBezTo>
                <a:lnTo>
                  <a:pt x="6897" y="2988"/>
                </a:lnTo>
                <a:cubicBezTo>
                  <a:pt x="6995" y="3030"/>
                  <a:pt x="7107" y="3044"/>
                  <a:pt x="7205" y="3044"/>
                </a:cubicBezTo>
                <a:cubicBezTo>
                  <a:pt x="7554" y="3044"/>
                  <a:pt x="7861" y="2833"/>
                  <a:pt x="8000" y="2525"/>
                </a:cubicBezTo>
                <a:lnTo>
                  <a:pt x="8461" y="1515"/>
                </a:lnTo>
                <a:cubicBezTo>
                  <a:pt x="8880" y="589"/>
                  <a:pt x="9816" y="0"/>
                  <a:pt x="10821" y="0"/>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35" name="TextBox 230"/>
          <p:cNvSpPr txBox="1"/>
          <p:nvPr/>
        </p:nvSpPr>
        <p:spPr>
          <a:xfrm>
            <a:off x="1111268" y="2962651"/>
            <a:ext cx="2175493"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Creepiest god air fish land. Darkness. Air saying fruitful were hath waters divided fill may day.</a:t>
            </a:r>
          </a:p>
        </p:txBody>
      </p:sp>
      <p:sp>
        <p:nvSpPr>
          <p:cNvPr id="6336" name="TextBox 231"/>
          <p:cNvSpPr txBox="1"/>
          <p:nvPr/>
        </p:nvSpPr>
        <p:spPr>
          <a:xfrm>
            <a:off x="2039744" y="2376505"/>
            <a:ext cx="1262681" cy="4635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vl1pPr>
          </a:lstStyle>
          <a:p>
            <a:pPr/>
            <a:r>
              <a:t>Saying fruitful were hath waters</a:t>
            </a:r>
          </a:p>
        </p:txBody>
      </p:sp>
      <p:sp>
        <p:nvSpPr>
          <p:cNvPr id="6337" name="TextBox 232"/>
          <p:cNvSpPr txBox="1"/>
          <p:nvPr/>
        </p:nvSpPr>
        <p:spPr>
          <a:xfrm>
            <a:off x="1041621" y="2328293"/>
            <a:ext cx="1013727"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lvl1pPr>
          </a:lstStyle>
          <a:p>
            <a:pPr/>
            <a:r>
              <a:t>33%</a:t>
            </a:r>
          </a:p>
        </p:txBody>
      </p:sp>
      <p:sp>
        <p:nvSpPr>
          <p:cNvPr id="6338" name="Straight Connector 233"/>
          <p:cNvSpPr/>
          <p:nvPr/>
        </p:nvSpPr>
        <p:spPr>
          <a:xfrm>
            <a:off x="1218294" y="3918972"/>
            <a:ext cx="2083706" cy="1"/>
          </a:xfrm>
          <a:prstGeom prst="line">
            <a:avLst/>
          </a:prstGeom>
          <a:ln w="6350">
            <a:solidFill>
              <a:srgbClr val="7D8287">
                <a:alpha val="50000"/>
              </a:srgbClr>
            </a:solidFill>
            <a:miter/>
          </a:ln>
        </p:spPr>
        <p:txBody>
          <a:bodyPr lIns="45719" rIns="45719"/>
          <a:lstStyle/>
          <a:p>
            <a:pPr/>
          </a:p>
        </p:txBody>
      </p:sp>
      <p:sp>
        <p:nvSpPr>
          <p:cNvPr id="6339" name="TextBox 234"/>
          <p:cNvSpPr txBox="1"/>
          <p:nvPr/>
        </p:nvSpPr>
        <p:spPr>
          <a:xfrm>
            <a:off x="1132833" y="5384012"/>
            <a:ext cx="866273" cy="392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200"/>
              </a:lnSpc>
              <a:defRPr sz="900"/>
            </a:lvl1pPr>
          </a:lstStyle>
          <a:p>
            <a:pPr/>
            <a:r>
              <a:t>Were hath waters divide</a:t>
            </a:r>
          </a:p>
        </p:txBody>
      </p:sp>
      <p:sp>
        <p:nvSpPr>
          <p:cNvPr id="6340" name="TextBox 235"/>
          <p:cNvSpPr txBox="1"/>
          <p:nvPr/>
        </p:nvSpPr>
        <p:spPr>
          <a:xfrm>
            <a:off x="1162068" y="4990657"/>
            <a:ext cx="905494"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200">
                <a:solidFill>
                  <a:schemeClr val="accent3"/>
                </a:solidFill>
              </a:defRPr>
            </a:lvl1pPr>
          </a:lstStyle>
          <a:p>
            <a:pPr/>
            <a:r>
              <a:t>89%</a:t>
            </a:r>
          </a:p>
        </p:txBody>
      </p:sp>
      <p:sp>
        <p:nvSpPr>
          <p:cNvPr id="6341" name="TextBox 236"/>
          <p:cNvSpPr txBox="1"/>
          <p:nvPr/>
        </p:nvSpPr>
        <p:spPr>
          <a:xfrm>
            <a:off x="2542475" y="5384012"/>
            <a:ext cx="835725" cy="392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200"/>
              </a:lnSpc>
              <a:defRPr sz="900"/>
            </a:lvl1pPr>
          </a:lstStyle>
          <a:p>
            <a:pPr/>
            <a:r>
              <a:t>Fruitful were hath waters</a:t>
            </a:r>
          </a:p>
        </p:txBody>
      </p:sp>
      <p:sp>
        <p:nvSpPr>
          <p:cNvPr id="6342" name="TextBox 237"/>
          <p:cNvSpPr txBox="1"/>
          <p:nvPr/>
        </p:nvSpPr>
        <p:spPr>
          <a:xfrm>
            <a:off x="2571711" y="4990657"/>
            <a:ext cx="826810"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200">
                <a:solidFill>
                  <a:schemeClr val="accent2"/>
                </a:solidFill>
              </a:defRPr>
            </a:lvl1pPr>
          </a:lstStyle>
          <a:p>
            <a:pPr/>
            <a:r>
              <a:t>17%</a:t>
            </a:r>
          </a:p>
        </p:txBody>
      </p:sp>
    </p:spTree>
  </p:cSld>
  <p:clrMapOvr>
    <a:masterClrMapping/>
  </p:clrMapOvr>
  <mc:AlternateContent xmlns:mc="http://schemas.openxmlformats.org/markup-compatibility/2006">
    <mc:Choice xmlns:p14="http://schemas.microsoft.com/office/powerpoint/2010/main" Requires="p14">
      <p:transition spd="slow" advClick="1" p14:dur="1200">
        <p14:door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6296"/>
                                        </p:tgtEl>
                                        <p:attrNameLst>
                                          <p:attrName>style.visibility</p:attrName>
                                        </p:attrNameLst>
                                      </p:cBhvr>
                                      <p:to>
                                        <p:strVal val="visible"/>
                                      </p:to>
                                    </p:set>
                                    <p:anim calcmode="lin" valueType="num">
                                      <p:cBhvr>
                                        <p:cTn id="7" dur="500" fill="hold"/>
                                        <p:tgtEl>
                                          <p:spTgt spid="6296"/>
                                        </p:tgtEl>
                                        <p:attrNameLst>
                                          <p:attrName>ppt_w</p:attrName>
                                        </p:attrNameLst>
                                      </p:cBhvr>
                                      <p:tavLst>
                                        <p:tav tm="0">
                                          <p:val>
                                            <p:fltVal val="0"/>
                                          </p:val>
                                        </p:tav>
                                        <p:tav tm="100000">
                                          <p:val>
                                            <p:strVal val="#ppt_w"/>
                                          </p:val>
                                        </p:tav>
                                      </p:tavLst>
                                    </p:anim>
                                    <p:anim calcmode="lin" valueType="num">
                                      <p:cBhvr>
                                        <p:cTn id="8" dur="500" fill="hold"/>
                                        <p:tgtEl>
                                          <p:spTgt spid="629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6297"/>
                                        </p:tgtEl>
                                        <p:attrNameLst>
                                          <p:attrName>style.visibility</p:attrName>
                                        </p:attrNameLst>
                                      </p:cBhvr>
                                      <p:to>
                                        <p:strVal val="visible"/>
                                      </p:to>
                                    </p:set>
                                    <p:anim calcmode="lin" valueType="num">
                                      <p:cBhvr>
                                        <p:cTn id="12" dur="500" fill="hold"/>
                                        <p:tgtEl>
                                          <p:spTgt spid="6297"/>
                                        </p:tgtEl>
                                        <p:attrNameLst>
                                          <p:attrName>ppt_w</p:attrName>
                                        </p:attrNameLst>
                                      </p:cBhvr>
                                      <p:tavLst>
                                        <p:tav tm="0">
                                          <p:val>
                                            <p:fltVal val="0"/>
                                          </p:val>
                                        </p:tav>
                                        <p:tav tm="100000">
                                          <p:val>
                                            <p:strVal val="#ppt_w"/>
                                          </p:val>
                                        </p:tav>
                                      </p:tavLst>
                                    </p:anim>
                                    <p:anim calcmode="lin" valueType="num">
                                      <p:cBhvr>
                                        <p:cTn id="13" dur="500" fill="hold"/>
                                        <p:tgtEl>
                                          <p:spTgt spid="6297"/>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6298"/>
                                        </p:tgtEl>
                                        <p:attrNameLst>
                                          <p:attrName>style.visibility</p:attrName>
                                        </p:attrNameLst>
                                      </p:cBhvr>
                                      <p:to>
                                        <p:strVal val="visible"/>
                                      </p:to>
                                    </p:set>
                                    <p:anim calcmode="lin" valueType="num">
                                      <p:cBhvr>
                                        <p:cTn id="17" dur="500" fill="hold"/>
                                        <p:tgtEl>
                                          <p:spTgt spid="6298"/>
                                        </p:tgtEl>
                                        <p:attrNameLst>
                                          <p:attrName>ppt_w</p:attrName>
                                        </p:attrNameLst>
                                      </p:cBhvr>
                                      <p:tavLst>
                                        <p:tav tm="0">
                                          <p:val>
                                            <p:fltVal val="0"/>
                                          </p:val>
                                        </p:tav>
                                        <p:tav tm="100000">
                                          <p:val>
                                            <p:strVal val="#ppt_w"/>
                                          </p:val>
                                        </p:tav>
                                      </p:tavLst>
                                    </p:anim>
                                    <p:anim calcmode="lin" valueType="num">
                                      <p:cBhvr>
                                        <p:cTn id="18" dur="500" fill="hold"/>
                                        <p:tgtEl>
                                          <p:spTgt spid="6298"/>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6299"/>
                                        </p:tgtEl>
                                        <p:attrNameLst>
                                          <p:attrName>style.visibility</p:attrName>
                                        </p:attrNameLst>
                                      </p:cBhvr>
                                      <p:to>
                                        <p:strVal val="visible"/>
                                      </p:to>
                                    </p:set>
                                    <p:anim calcmode="lin" valueType="num">
                                      <p:cBhvr>
                                        <p:cTn id="22" dur="500" fill="hold"/>
                                        <p:tgtEl>
                                          <p:spTgt spid="6299"/>
                                        </p:tgtEl>
                                        <p:attrNameLst>
                                          <p:attrName>ppt_w</p:attrName>
                                        </p:attrNameLst>
                                      </p:cBhvr>
                                      <p:tavLst>
                                        <p:tav tm="0">
                                          <p:val>
                                            <p:fltVal val="0"/>
                                          </p:val>
                                        </p:tav>
                                        <p:tav tm="100000">
                                          <p:val>
                                            <p:strVal val="#ppt_w"/>
                                          </p:val>
                                        </p:tav>
                                      </p:tavLst>
                                    </p:anim>
                                    <p:anim calcmode="lin" valueType="num">
                                      <p:cBhvr>
                                        <p:cTn id="23" dur="500" fill="hold"/>
                                        <p:tgtEl>
                                          <p:spTgt spid="6299"/>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6300"/>
                                        </p:tgtEl>
                                        <p:attrNameLst>
                                          <p:attrName>style.visibility</p:attrName>
                                        </p:attrNameLst>
                                      </p:cBhvr>
                                      <p:to>
                                        <p:strVal val="visible"/>
                                      </p:to>
                                    </p:set>
                                    <p:anim calcmode="lin" valueType="num">
                                      <p:cBhvr>
                                        <p:cTn id="27" dur="500" fill="hold"/>
                                        <p:tgtEl>
                                          <p:spTgt spid="6300"/>
                                        </p:tgtEl>
                                        <p:attrNameLst>
                                          <p:attrName>ppt_w</p:attrName>
                                        </p:attrNameLst>
                                      </p:cBhvr>
                                      <p:tavLst>
                                        <p:tav tm="0">
                                          <p:val>
                                            <p:fltVal val="0"/>
                                          </p:val>
                                        </p:tav>
                                        <p:tav tm="100000">
                                          <p:val>
                                            <p:strVal val="#ppt_w"/>
                                          </p:val>
                                        </p:tav>
                                      </p:tavLst>
                                    </p:anim>
                                    <p:anim calcmode="lin" valueType="num">
                                      <p:cBhvr>
                                        <p:cTn id="28" dur="500" fill="hold"/>
                                        <p:tgtEl>
                                          <p:spTgt spid="6300"/>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6301"/>
                                        </p:tgtEl>
                                        <p:attrNameLst>
                                          <p:attrName>style.visibility</p:attrName>
                                        </p:attrNameLst>
                                      </p:cBhvr>
                                      <p:to>
                                        <p:strVal val="visible"/>
                                      </p:to>
                                    </p:set>
                                    <p:anim calcmode="lin" valueType="num">
                                      <p:cBhvr>
                                        <p:cTn id="32" dur="500" fill="hold"/>
                                        <p:tgtEl>
                                          <p:spTgt spid="6301"/>
                                        </p:tgtEl>
                                        <p:attrNameLst>
                                          <p:attrName>ppt_w</p:attrName>
                                        </p:attrNameLst>
                                      </p:cBhvr>
                                      <p:tavLst>
                                        <p:tav tm="0">
                                          <p:val>
                                            <p:fltVal val="0"/>
                                          </p:val>
                                        </p:tav>
                                        <p:tav tm="100000">
                                          <p:val>
                                            <p:strVal val="#ppt_w"/>
                                          </p:val>
                                        </p:tav>
                                      </p:tavLst>
                                    </p:anim>
                                    <p:anim calcmode="lin" valueType="num">
                                      <p:cBhvr>
                                        <p:cTn id="33" dur="500" fill="hold"/>
                                        <p:tgtEl>
                                          <p:spTgt spid="6301"/>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Class="entr" nodeType="afterEffect" presetSubtype="16" presetID="23" grpId="7" fill="hold">
                                  <p:stCondLst>
                                    <p:cond delay="0"/>
                                  </p:stCondLst>
                                  <p:iterate type="el" backwards="0">
                                    <p:tmAbs val="0"/>
                                  </p:iterate>
                                  <p:childTnLst>
                                    <p:set>
                                      <p:cBhvr>
                                        <p:cTn id="36" fill="hold"/>
                                        <p:tgtEl>
                                          <p:spTgt spid="6302"/>
                                        </p:tgtEl>
                                        <p:attrNameLst>
                                          <p:attrName>style.visibility</p:attrName>
                                        </p:attrNameLst>
                                      </p:cBhvr>
                                      <p:to>
                                        <p:strVal val="visible"/>
                                      </p:to>
                                    </p:set>
                                    <p:anim calcmode="lin" valueType="num">
                                      <p:cBhvr>
                                        <p:cTn id="37" dur="500" fill="hold"/>
                                        <p:tgtEl>
                                          <p:spTgt spid="6302"/>
                                        </p:tgtEl>
                                        <p:attrNameLst>
                                          <p:attrName>ppt_w</p:attrName>
                                        </p:attrNameLst>
                                      </p:cBhvr>
                                      <p:tavLst>
                                        <p:tav tm="0">
                                          <p:val>
                                            <p:fltVal val="0"/>
                                          </p:val>
                                        </p:tav>
                                        <p:tav tm="100000">
                                          <p:val>
                                            <p:strVal val="#ppt_w"/>
                                          </p:val>
                                        </p:tav>
                                      </p:tavLst>
                                    </p:anim>
                                    <p:anim calcmode="lin" valueType="num">
                                      <p:cBhvr>
                                        <p:cTn id="38" dur="500" fill="hold"/>
                                        <p:tgtEl>
                                          <p:spTgt spid="6302"/>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Class="entr" nodeType="afterEffect" presetSubtype="16" presetID="23" grpId="8" fill="hold">
                                  <p:stCondLst>
                                    <p:cond delay="0"/>
                                  </p:stCondLst>
                                  <p:iterate type="el" backwards="0">
                                    <p:tmAbs val="0"/>
                                  </p:iterate>
                                  <p:childTnLst>
                                    <p:set>
                                      <p:cBhvr>
                                        <p:cTn id="41" fill="hold"/>
                                        <p:tgtEl>
                                          <p:spTgt spid="6303"/>
                                        </p:tgtEl>
                                        <p:attrNameLst>
                                          <p:attrName>style.visibility</p:attrName>
                                        </p:attrNameLst>
                                      </p:cBhvr>
                                      <p:to>
                                        <p:strVal val="visible"/>
                                      </p:to>
                                    </p:set>
                                    <p:anim calcmode="lin" valueType="num">
                                      <p:cBhvr>
                                        <p:cTn id="42" dur="500" fill="hold"/>
                                        <p:tgtEl>
                                          <p:spTgt spid="6303"/>
                                        </p:tgtEl>
                                        <p:attrNameLst>
                                          <p:attrName>ppt_w</p:attrName>
                                        </p:attrNameLst>
                                      </p:cBhvr>
                                      <p:tavLst>
                                        <p:tav tm="0">
                                          <p:val>
                                            <p:fltVal val="0"/>
                                          </p:val>
                                        </p:tav>
                                        <p:tav tm="100000">
                                          <p:val>
                                            <p:strVal val="#ppt_w"/>
                                          </p:val>
                                        </p:tav>
                                      </p:tavLst>
                                    </p:anim>
                                    <p:anim calcmode="lin" valueType="num">
                                      <p:cBhvr>
                                        <p:cTn id="43" dur="500" fill="hold"/>
                                        <p:tgtEl>
                                          <p:spTgt spid="6303"/>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Class="entr" nodeType="afterEffect" presetSubtype="16" presetID="23" grpId="9" fill="hold">
                                  <p:stCondLst>
                                    <p:cond delay="0"/>
                                  </p:stCondLst>
                                  <p:iterate type="el" backwards="0">
                                    <p:tmAbs val="0"/>
                                  </p:iterate>
                                  <p:childTnLst>
                                    <p:set>
                                      <p:cBhvr>
                                        <p:cTn id="46" fill="hold"/>
                                        <p:tgtEl>
                                          <p:spTgt spid="6304"/>
                                        </p:tgtEl>
                                        <p:attrNameLst>
                                          <p:attrName>style.visibility</p:attrName>
                                        </p:attrNameLst>
                                      </p:cBhvr>
                                      <p:to>
                                        <p:strVal val="visible"/>
                                      </p:to>
                                    </p:set>
                                    <p:anim calcmode="lin" valueType="num">
                                      <p:cBhvr>
                                        <p:cTn id="47" dur="500" fill="hold"/>
                                        <p:tgtEl>
                                          <p:spTgt spid="6304"/>
                                        </p:tgtEl>
                                        <p:attrNameLst>
                                          <p:attrName>ppt_w</p:attrName>
                                        </p:attrNameLst>
                                      </p:cBhvr>
                                      <p:tavLst>
                                        <p:tav tm="0">
                                          <p:val>
                                            <p:fltVal val="0"/>
                                          </p:val>
                                        </p:tav>
                                        <p:tav tm="100000">
                                          <p:val>
                                            <p:strVal val="#ppt_w"/>
                                          </p:val>
                                        </p:tav>
                                      </p:tavLst>
                                    </p:anim>
                                    <p:anim calcmode="lin" valueType="num">
                                      <p:cBhvr>
                                        <p:cTn id="48" dur="500" fill="hold"/>
                                        <p:tgtEl>
                                          <p:spTgt spid="6304"/>
                                        </p:tgtEl>
                                        <p:attrNameLst>
                                          <p:attrName>ppt_h</p:attrName>
                                        </p:attrNameLst>
                                      </p:cBhvr>
                                      <p:tavLst>
                                        <p:tav tm="0">
                                          <p:val>
                                            <p:fltVal val="0"/>
                                          </p:val>
                                        </p:tav>
                                        <p:tav tm="100000">
                                          <p:val>
                                            <p:strVal val="#ppt_h"/>
                                          </p:val>
                                        </p:tav>
                                      </p:tavLst>
                                    </p:anim>
                                  </p:childTnLst>
                                </p:cTn>
                              </p:par>
                            </p:childTnLst>
                          </p:cTn>
                        </p:par>
                        <p:par>
                          <p:cTn id="49" fill="hold">
                            <p:stCondLst>
                              <p:cond delay="4500"/>
                            </p:stCondLst>
                            <p:childTnLst>
                              <p:par>
                                <p:cTn id="50" presetClass="entr" nodeType="afterEffect" presetSubtype="16" presetID="23" grpId="10" fill="hold">
                                  <p:stCondLst>
                                    <p:cond delay="0"/>
                                  </p:stCondLst>
                                  <p:iterate type="el" backwards="0">
                                    <p:tmAbs val="0"/>
                                  </p:iterate>
                                  <p:childTnLst>
                                    <p:set>
                                      <p:cBhvr>
                                        <p:cTn id="51" fill="hold"/>
                                        <p:tgtEl>
                                          <p:spTgt spid="6305"/>
                                        </p:tgtEl>
                                        <p:attrNameLst>
                                          <p:attrName>style.visibility</p:attrName>
                                        </p:attrNameLst>
                                      </p:cBhvr>
                                      <p:to>
                                        <p:strVal val="visible"/>
                                      </p:to>
                                    </p:set>
                                    <p:anim calcmode="lin" valueType="num">
                                      <p:cBhvr>
                                        <p:cTn id="52" dur="500" fill="hold"/>
                                        <p:tgtEl>
                                          <p:spTgt spid="6305"/>
                                        </p:tgtEl>
                                        <p:attrNameLst>
                                          <p:attrName>ppt_w</p:attrName>
                                        </p:attrNameLst>
                                      </p:cBhvr>
                                      <p:tavLst>
                                        <p:tav tm="0">
                                          <p:val>
                                            <p:fltVal val="0"/>
                                          </p:val>
                                        </p:tav>
                                        <p:tav tm="100000">
                                          <p:val>
                                            <p:strVal val="#ppt_w"/>
                                          </p:val>
                                        </p:tav>
                                      </p:tavLst>
                                    </p:anim>
                                    <p:anim calcmode="lin" valueType="num">
                                      <p:cBhvr>
                                        <p:cTn id="53" dur="500" fill="hold"/>
                                        <p:tgtEl>
                                          <p:spTgt spid="6305"/>
                                        </p:tgtEl>
                                        <p:attrNameLst>
                                          <p:attrName>ppt_h</p:attrName>
                                        </p:attrNameLst>
                                      </p:cBhvr>
                                      <p:tavLst>
                                        <p:tav tm="0">
                                          <p:val>
                                            <p:fltVal val="0"/>
                                          </p:val>
                                        </p:tav>
                                        <p:tav tm="100000">
                                          <p:val>
                                            <p:strVal val="#ppt_h"/>
                                          </p:val>
                                        </p:tav>
                                      </p:tavLst>
                                    </p:anim>
                                  </p:childTnLst>
                                </p:cTn>
                              </p:par>
                            </p:childTnLst>
                          </p:cTn>
                        </p:par>
                        <p:par>
                          <p:cTn id="54" fill="hold">
                            <p:stCondLst>
                              <p:cond delay="5000"/>
                            </p:stCondLst>
                            <p:childTnLst>
                              <p:par>
                                <p:cTn id="55" presetClass="entr" nodeType="afterEffect" presetSubtype="16" presetID="23" grpId="11" fill="hold">
                                  <p:stCondLst>
                                    <p:cond delay="0"/>
                                  </p:stCondLst>
                                  <p:iterate type="el" backwards="0">
                                    <p:tmAbs val="0"/>
                                  </p:iterate>
                                  <p:childTnLst>
                                    <p:set>
                                      <p:cBhvr>
                                        <p:cTn id="56" fill="hold"/>
                                        <p:tgtEl>
                                          <p:spTgt spid="6306"/>
                                        </p:tgtEl>
                                        <p:attrNameLst>
                                          <p:attrName>style.visibility</p:attrName>
                                        </p:attrNameLst>
                                      </p:cBhvr>
                                      <p:to>
                                        <p:strVal val="visible"/>
                                      </p:to>
                                    </p:set>
                                    <p:anim calcmode="lin" valueType="num">
                                      <p:cBhvr>
                                        <p:cTn id="57" dur="500" fill="hold"/>
                                        <p:tgtEl>
                                          <p:spTgt spid="6306"/>
                                        </p:tgtEl>
                                        <p:attrNameLst>
                                          <p:attrName>ppt_w</p:attrName>
                                        </p:attrNameLst>
                                      </p:cBhvr>
                                      <p:tavLst>
                                        <p:tav tm="0">
                                          <p:val>
                                            <p:fltVal val="0"/>
                                          </p:val>
                                        </p:tav>
                                        <p:tav tm="100000">
                                          <p:val>
                                            <p:strVal val="#ppt_w"/>
                                          </p:val>
                                        </p:tav>
                                      </p:tavLst>
                                    </p:anim>
                                    <p:anim calcmode="lin" valueType="num">
                                      <p:cBhvr>
                                        <p:cTn id="58" dur="500" fill="hold"/>
                                        <p:tgtEl>
                                          <p:spTgt spid="6306"/>
                                        </p:tgtEl>
                                        <p:attrNameLst>
                                          <p:attrName>ppt_h</p:attrName>
                                        </p:attrNameLst>
                                      </p:cBhvr>
                                      <p:tavLst>
                                        <p:tav tm="0">
                                          <p:val>
                                            <p:fltVal val="0"/>
                                          </p:val>
                                        </p:tav>
                                        <p:tav tm="100000">
                                          <p:val>
                                            <p:strVal val="#ppt_h"/>
                                          </p:val>
                                        </p:tav>
                                      </p:tavLst>
                                    </p:anim>
                                  </p:childTnLst>
                                </p:cTn>
                              </p:par>
                            </p:childTnLst>
                          </p:cTn>
                        </p:par>
                        <p:par>
                          <p:cTn id="59" fill="hold">
                            <p:stCondLst>
                              <p:cond delay="5500"/>
                            </p:stCondLst>
                            <p:childTnLst>
                              <p:par>
                                <p:cTn id="60" presetClass="entr" nodeType="afterEffect" presetSubtype="16" presetID="23" grpId="12" fill="hold">
                                  <p:stCondLst>
                                    <p:cond delay="0"/>
                                  </p:stCondLst>
                                  <p:iterate type="el" backwards="0">
                                    <p:tmAbs val="0"/>
                                  </p:iterate>
                                  <p:childTnLst>
                                    <p:set>
                                      <p:cBhvr>
                                        <p:cTn id="61" fill="hold"/>
                                        <p:tgtEl>
                                          <p:spTgt spid="6307"/>
                                        </p:tgtEl>
                                        <p:attrNameLst>
                                          <p:attrName>style.visibility</p:attrName>
                                        </p:attrNameLst>
                                      </p:cBhvr>
                                      <p:to>
                                        <p:strVal val="visible"/>
                                      </p:to>
                                    </p:set>
                                    <p:anim calcmode="lin" valueType="num">
                                      <p:cBhvr>
                                        <p:cTn id="62" dur="500" fill="hold"/>
                                        <p:tgtEl>
                                          <p:spTgt spid="6307"/>
                                        </p:tgtEl>
                                        <p:attrNameLst>
                                          <p:attrName>ppt_w</p:attrName>
                                        </p:attrNameLst>
                                      </p:cBhvr>
                                      <p:tavLst>
                                        <p:tav tm="0">
                                          <p:val>
                                            <p:fltVal val="0"/>
                                          </p:val>
                                        </p:tav>
                                        <p:tav tm="100000">
                                          <p:val>
                                            <p:strVal val="#ppt_w"/>
                                          </p:val>
                                        </p:tav>
                                      </p:tavLst>
                                    </p:anim>
                                    <p:anim calcmode="lin" valueType="num">
                                      <p:cBhvr>
                                        <p:cTn id="63" dur="500" fill="hold"/>
                                        <p:tgtEl>
                                          <p:spTgt spid="6307"/>
                                        </p:tgtEl>
                                        <p:attrNameLst>
                                          <p:attrName>ppt_h</p:attrName>
                                        </p:attrNameLst>
                                      </p:cBhvr>
                                      <p:tavLst>
                                        <p:tav tm="0">
                                          <p:val>
                                            <p:fltVal val="0"/>
                                          </p:val>
                                        </p:tav>
                                        <p:tav tm="100000">
                                          <p:val>
                                            <p:strVal val="#ppt_h"/>
                                          </p:val>
                                        </p:tav>
                                      </p:tavLst>
                                    </p:anim>
                                  </p:childTnLst>
                                </p:cTn>
                              </p:par>
                            </p:childTnLst>
                          </p:cTn>
                        </p:par>
                        <p:par>
                          <p:cTn id="64" fill="hold">
                            <p:stCondLst>
                              <p:cond delay="6000"/>
                            </p:stCondLst>
                            <p:childTnLst>
                              <p:par>
                                <p:cTn id="65" presetClass="entr" nodeType="afterEffect" presetSubtype="16" presetID="23" grpId="13" fill="hold">
                                  <p:stCondLst>
                                    <p:cond delay="0"/>
                                  </p:stCondLst>
                                  <p:iterate type="el" backwards="0">
                                    <p:tmAbs val="0"/>
                                  </p:iterate>
                                  <p:childTnLst>
                                    <p:set>
                                      <p:cBhvr>
                                        <p:cTn id="66" fill="hold"/>
                                        <p:tgtEl>
                                          <p:spTgt spid="6308"/>
                                        </p:tgtEl>
                                        <p:attrNameLst>
                                          <p:attrName>style.visibility</p:attrName>
                                        </p:attrNameLst>
                                      </p:cBhvr>
                                      <p:to>
                                        <p:strVal val="visible"/>
                                      </p:to>
                                    </p:set>
                                    <p:anim calcmode="lin" valueType="num">
                                      <p:cBhvr>
                                        <p:cTn id="67" dur="500" fill="hold"/>
                                        <p:tgtEl>
                                          <p:spTgt spid="6308"/>
                                        </p:tgtEl>
                                        <p:attrNameLst>
                                          <p:attrName>ppt_w</p:attrName>
                                        </p:attrNameLst>
                                      </p:cBhvr>
                                      <p:tavLst>
                                        <p:tav tm="0">
                                          <p:val>
                                            <p:fltVal val="0"/>
                                          </p:val>
                                        </p:tav>
                                        <p:tav tm="100000">
                                          <p:val>
                                            <p:strVal val="#ppt_w"/>
                                          </p:val>
                                        </p:tav>
                                      </p:tavLst>
                                    </p:anim>
                                    <p:anim calcmode="lin" valueType="num">
                                      <p:cBhvr>
                                        <p:cTn id="68" dur="500" fill="hold"/>
                                        <p:tgtEl>
                                          <p:spTgt spid="6308"/>
                                        </p:tgtEl>
                                        <p:attrNameLst>
                                          <p:attrName>ppt_h</p:attrName>
                                        </p:attrNameLst>
                                      </p:cBhvr>
                                      <p:tavLst>
                                        <p:tav tm="0">
                                          <p:val>
                                            <p:fltVal val="0"/>
                                          </p:val>
                                        </p:tav>
                                        <p:tav tm="100000">
                                          <p:val>
                                            <p:strVal val="#ppt_h"/>
                                          </p:val>
                                        </p:tav>
                                      </p:tavLst>
                                    </p:anim>
                                  </p:childTnLst>
                                </p:cTn>
                              </p:par>
                            </p:childTnLst>
                          </p:cTn>
                        </p:par>
                        <p:par>
                          <p:cTn id="69" fill="hold">
                            <p:stCondLst>
                              <p:cond delay="6500"/>
                            </p:stCondLst>
                            <p:childTnLst>
                              <p:par>
                                <p:cTn id="70" presetClass="entr" nodeType="afterEffect" presetSubtype="16" presetID="23" grpId="14" fill="hold">
                                  <p:stCondLst>
                                    <p:cond delay="0"/>
                                  </p:stCondLst>
                                  <p:iterate type="el" backwards="0">
                                    <p:tmAbs val="0"/>
                                  </p:iterate>
                                  <p:childTnLst>
                                    <p:set>
                                      <p:cBhvr>
                                        <p:cTn id="71" fill="hold"/>
                                        <p:tgtEl>
                                          <p:spTgt spid="6309"/>
                                        </p:tgtEl>
                                        <p:attrNameLst>
                                          <p:attrName>style.visibility</p:attrName>
                                        </p:attrNameLst>
                                      </p:cBhvr>
                                      <p:to>
                                        <p:strVal val="visible"/>
                                      </p:to>
                                    </p:set>
                                    <p:anim calcmode="lin" valueType="num">
                                      <p:cBhvr>
                                        <p:cTn id="72" dur="500" fill="hold"/>
                                        <p:tgtEl>
                                          <p:spTgt spid="6309"/>
                                        </p:tgtEl>
                                        <p:attrNameLst>
                                          <p:attrName>ppt_w</p:attrName>
                                        </p:attrNameLst>
                                      </p:cBhvr>
                                      <p:tavLst>
                                        <p:tav tm="0">
                                          <p:val>
                                            <p:fltVal val="0"/>
                                          </p:val>
                                        </p:tav>
                                        <p:tav tm="100000">
                                          <p:val>
                                            <p:strVal val="#ppt_w"/>
                                          </p:val>
                                        </p:tav>
                                      </p:tavLst>
                                    </p:anim>
                                    <p:anim calcmode="lin" valueType="num">
                                      <p:cBhvr>
                                        <p:cTn id="73" dur="500" fill="hold"/>
                                        <p:tgtEl>
                                          <p:spTgt spid="6309"/>
                                        </p:tgtEl>
                                        <p:attrNameLst>
                                          <p:attrName>ppt_h</p:attrName>
                                        </p:attrNameLst>
                                      </p:cBhvr>
                                      <p:tavLst>
                                        <p:tav tm="0">
                                          <p:val>
                                            <p:fltVal val="0"/>
                                          </p:val>
                                        </p:tav>
                                        <p:tav tm="100000">
                                          <p:val>
                                            <p:strVal val="#ppt_h"/>
                                          </p:val>
                                        </p:tav>
                                      </p:tavLst>
                                    </p:anim>
                                  </p:childTnLst>
                                </p:cTn>
                              </p:par>
                            </p:childTnLst>
                          </p:cTn>
                        </p:par>
                        <p:par>
                          <p:cTn id="74" fill="hold">
                            <p:stCondLst>
                              <p:cond delay="7000"/>
                            </p:stCondLst>
                            <p:childTnLst>
                              <p:par>
                                <p:cTn id="75" presetClass="entr" nodeType="afterEffect" presetSubtype="16" presetID="23" grpId="15" fill="hold">
                                  <p:stCondLst>
                                    <p:cond delay="0"/>
                                  </p:stCondLst>
                                  <p:iterate type="el" backwards="0">
                                    <p:tmAbs val="0"/>
                                  </p:iterate>
                                  <p:childTnLst>
                                    <p:set>
                                      <p:cBhvr>
                                        <p:cTn id="76" fill="hold"/>
                                        <p:tgtEl>
                                          <p:spTgt spid="6310"/>
                                        </p:tgtEl>
                                        <p:attrNameLst>
                                          <p:attrName>style.visibility</p:attrName>
                                        </p:attrNameLst>
                                      </p:cBhvr>
                                      <p:to>
                                        <p:strVal val="visible"/>
                                      </p:to>
                                    </p:set>
                                    <p:anim calcmode="lin" valueType="num">
                                      <p:cBhvr>
                                        <p:cTn id="77" dur="500" fill="hold"/>
                                        <p:tgtEl>
                                          <p:spTgt spid="6310"/>
                                        </p:tgtEl>
                                        <p:attrNameLst>
                                          <p:attrName>ppt_w</p:attrName>
                                        </p:attrNameLst>
                                      </p:cBhvr>
                                      <p:tavLst>
                                        <p:tav tm="0">
                                          <p:val>
                                            <p:fltVal val="0"/>
                                          </p:val>
                                        </p:tav>
                                        <p:tav tm="100000">
                                          <p:val>
                                            <p:strVal val="#ppt_w"/>
                                          </p:val>
                                        </p:tav>
                                      </p:tavLst>
                                    </p:anim>
                                    <p:anim calcmode="lin" valueType="num">
                                      <p:cBhvr>
                                        <p:cTn id="78" dur="500" fill="hold"/>
                                        <p:tgtEl>
                                          <p:spTgt spid="6310"/>
                                        </p:tgtEl>
                                        <p:attrNameLst>
                                          <p:attrName>ppt_h</p:attrName>
                                        </p:attrNameLst>
                                      </p:cBhvr>
                                      <p:tavLst>
                                        <p:tav tm="0">
                                          <p:val>
                                            <p:fltVal val="0"/>
                                          </p:val>
                                        </p:tav>
                                        <p:tav tm="100000">
                                          <p:val>
                                            <p:strVal val="#ppt_h"/>
                                          </p:val>
                                        </p:tav>
                                      </p:tavLst>
                                    </p:anim>
                                  </p:childTnLst>
                                </p:cTn>
                              </p:par>
                            </p:childTnLst>
                          </p:cTn>
                        </p:par>
                        <p:par>
                          <p:cTn id="79" fill="hold">
                            <p:stCondLst>
                              <p:cond delay="7500"/>
                            </p:stCondLst>
                            <p:childTnLst>
                              <p:par>
                                <p:cTn id="80" presetClass="entr" nodeType="afterEffect" presetSubtype="16" presetID="23" grpId="16" fill="hold">
                                  <p:stCondLst>
                                    <p:cond delay="0"/>
                                  </p:stCondLst>
                                  <p:iterate type="el" backwards="0">
                                    <p:tmAbs val="0"/>
                                  </p:iterate>
                                  <p:childTnLst>
                                    <p:set>
                                      <p:cBhvr>
                                        <p:cTn id="81" fill="hold"/>
                                        <p:tgtEl>
                                          <p:spTgt spid="6311"/>
                                        </p:tgtEl>
                                        <p:attrNameLst>
                                          <p:attrName>style.visibility</p:attrName>
                                        </p:attrNameLst>
                                      </p:cBhvr>
                                      <p:to>
                                        <p:strVal val="visible"/>
                                      </p:to>
                                    </p:set>
                                    <p:anim calcmode="lin" valueType="num">
                                      <p:cBhvr>
                                        <p:cTn id="82" dur="500" fill="hold"/>
                                        <p:tgtEl>
                                          <p:spTgt spid="6311"/>
                                        </p:tgtEl>
                                        <p:attrNameLst>
                                          <p:attrName>ppt_w</p:attrName>
                                        </p:attrNameLst>
                                      </p:cBhvr>
                                      <p:tavLst>
                                        <p:tav tm="0">
                                          <p:val>
                                            <p:fltVal val="0"/>
                                          </p:val>
                                        </p:tav>
                                        <p:tav tm="100000">
                                          <p:val>
                                            <p:strVal val="#ppt_w"/>
                                          </p:val>
                                        </p:tav>
                                      </p:tavLst>
                                    </p:anim>
                                    <p:anim calcmode="lin" valueType="num">
                                      <p:cBhvr>
                                        <p:cTn id="83" dur="500" fill="hold"/>
                                        <p:tgtEl>
                                          <p:spTgt spid="6311"/>
                                        </p:tgtEl>
                                        <p:attrNameLst>
                                          <p:attrName>ppt_h</p:attrName>
                                        </p:attrNameLst>
                                      </p:cBhvr>
                                      <p:tavLst>
                                        <p:tav tm="0">
                                          <p:val>
                                            <p:fltVal val="0"/>
                                          </p:val>
                                        </p:tav>
                                        <p:tav tm="100000">
                                          <p:val>
                                            <p:strVal val="#ppt_h"/>
                                          </p:val>
                                        </p:tav>
                                      </p:tavLst>
                                    </p:anim>
                                  </p:childTnLst>
                                </p:cTn>
                              </p:par>
                            </p:childTnLst>
                          </p:cTn>
                        </p:par>
                        <p:par>
                          <p:cTn id="84" fill="hold">
                            <p:stCondLst>
                              <p:cond delay="8000"/>
                            </p:stCondLst>
                            <p:childTnLst>
                              <p:par>
                                <p:cTn id="85" presetClass="entr" nodeType="afterEffect" presetSubtype="16" presetID="23" grpId="17" fill="hold">
                                  <p:stCondLst>
                                    <p:cond delay="0"/>
                                  </p:stCondLst>
                                  <p:iterate type="el" backwards="0">
                                    <p:tmAbs val="0"/>
                                  </p:iterate>
                                  <p:childTnLst>
                                    <p:set>
                                      <p:cBhvr>
                                        <p:cTn id="86" fill="hold"/>
                                        <p:tgtEl>
                                          <p:spTgt spid="6312"/>
                                        </p:tgtEl>
                                        <p:attrNameLst>
                                          <p:attrName>style.visibility</p:attrName>
                                        </p:attrNameLst>
                                      </p:cBhvr>
                                      <p:to>
                                        <p:strVal val="visible"/>
                                      </p:to>
                                    </p:set>
                                    <p:anim calcmode="lin" valueType="num">
                                      <p:cBhvr>
                                        <p:cTn id="87" dur="500" fill="hold"/>
                                        <p:tgtEl>
                                          <p:spTgt spid="6312"/>
                                        </p:tgtEl>
                                        <p:attrNameLst>
                                          <p:attrName>ppt_w</p:attrName>
                                        </p:attrNameLst>
                                      </p:cBhvr>
                                      <p:tavLst>
                                        <p:tav tm="0">
                                          <p:val>
                                            <p:fltVal val="0"/>
                                          </p:val>
                                        </p:tav>
                                        <p:tav tm="100000">
                                          <p:val>
                                            <p:strVal val="#ppt_w"/>
                                          </p:val>
                                        </p:tav>
                                      </p:tavLst>
                                    </p:anim>
                                    <p:anim calcmode="lin" valueType="num">
                                      <p:cBhvr>
                                        <p:cTn id="88" dur="500" fill="hold"/>
                                        <p:tgtEl>
                                          <p:spTgt spid="6312"/>
                                        </p:tgtEl>
                                        <p:attrNameLst>
                                          <p:attrName>ppt_h</p:attrName>
                                        </p:attrNameLst>
                                      </p:cBhvr>
                                      <p:tavLst>
                                        <p:tav tm="0">
                                          <p:val>
                                            <p:fltVal val="0"/>
                                          </p:val>
                                        </p:tav>
                                        <p:tav tm="100000">
                                          <p:val>
                                            <p:strVal val="#ppt_h"/>
                                          </p:val>
                                        </p:tav>
                                      </p:tavLst>
                                    </p:anim>
                                  </p:childTnLst>
                                </p:cTn>
                              </p:par>
                            </p:childTnLst>
                          </p:cTn>
                        </p:par>
                        <p:par>
                          <p:cTn id="89" fill="hold">
                            <p:stCondLst>
                              <p:cond delay="8500"/>
                            </p:stCondLst>
                            <p:childTnLst>
                              <p:par>
                                <p:cTn id="90" presetClass="entr" nodeType="afterEffect" presetSubtype="16" presetID="23" grpId="18" fill="hold">
                                  <p:stCondLst>
                                    <p:cond delay="0"/>
                                  </p:stCondLst>
                                  <p:iterate type="el" backwards="0">
                                    <p:tmAbs val="0"/>
                                  </p:iterate>
                                  <p:childTnLst>
                                    <p:set>
                                      <p:cBhvr>
                                        <p:cTn id="91" fill="hold"/>
                                        <p:tgtEl>
                                          <p:spTgt spid="6313"/>
                                        </p:tgtEl>
                                        <p:attrNameLst>
                                          <p:attrName>style.visibility</p:attrName>
                                        </p:attrNameLst>
                                      </p:cBhvr>
                                      <p:to>
                                        <p:strVal val="visible"/>
                                      </p:to>
                                    </p:set>
                                    <p:anim calcmode="lin" valueType="num">
                                      <p:cBhvr>
                                        <p:cTn id="92" dur="500" fill="hold"/>
                                        <p:tgtEl>
                                          <p:spTgt spid="6313"/>
                                        </p:tgtEl>
                                        <p:attrNameLst>
                                          <p:attrName>ppt_w</p:attrName>
                                        </p:attrNameLst>
                                      </p:cBhvr>
                                      <p:tavLst>
                                        <p:tav tm="0">
                                          <p:val>
                                            <p:fltVal val="0"/>
                                          </p:val>
                                        </p:tav>
                                        <p:tav tm="100000">
                                          <p:val>
                                            <p:strVal val="#ppt_w"/>
                                          </p:val>
                                        </p:tav>
                                      </p:tavLst>
                                    </p:anim>
                                    <p:anim calcmode="lin" valueType="num">
                                      <p:cBhvr>
                                        <p:cTn id="93" dur="500" fill="hold"/>
                                        <p:tgtEl>
                                          <p:spTgt spid="6313"/>
                                        </p:tgtEl>
                                        <p:attrNameLst>
                                          <p:attrName>ppt_h</p:attrName>
                                        </p:attrNameLst>
                                      </p:cBhvr>
                                      <p:tavLst>
                                        <p:tav tm="0">
                                          <p:val>
                                            <p:fltVal val="0"/>
                                          </p:val>
                                        </p:tav>
                                        <p:tav tm="100000">
                                          <p:val>
                                            <p:strVal val="#ppt_h"/>
                                          </p:val>
                                        </p:tav>
                                      </p:tavLst>
                                    </p:anim>
                                  </p:childTnLst>
                                </p:cTn>
                              </p:par>
                            </p:childTnLst>
                          </p:cTn>
                        </p:par>
                        <p:par>
                          <p:cTn id="94" fill="hold">
                            <p:stCondLst>
                              <p:cond delay="9000"/>
                            </p:stCondLst>
                            <p:childTnLst>
                              <p:par>
                                <p:cTn id="95" presetClass="entr" nodeType="afterEffect" presetSubtype="16" presetID="23" grpId="19" fill="hold">
                                  <p:stCondLst>
                                    <p:cond delay="0"/>
                                  </p:stCondLst>
                                  <p:iterate type="el" backwards="0">
                                    <p:tmAbs val="0"/>
                                  </p:iterate>
                                  <p:childTnLst>
                                    <p:set>
                                      <p:cBhvr>
                                        <p:cTn id="96" fill="hold"/>
                                        <p:tgtEl>
                                          <p:spTgt spid="6314"/>
                                        </p:tgtEl>
                                        <p:attrNameLst>
                                          <p:attrName>style.visibility</p:attrName>
                                        </p:attrNameLst>
                                      </p:cBhvr>
                                      <p:to>
                                        <p:strVal val="visible"/>
                                      </p:to>
                                    </p:set>
                                    <p:anim calcmode="lin" valueType="num">
                                      <p:cBhvr>
                                        <p:cTn id="97" dur="500" fill="hold"/>
                                        <p:tgtEl>
                                          <p:spTgt spid="6314"/>
                                        </p:tgtEl>
                                        <p:attrNameLst>
                                          <p:attrName>ppt_w</p:attrName>
                                        </p:attrNameLst>
                                      </p:cBhvr>
                                      <p:tavLst>
                                        <p:tav tm="0">
                                          <p:val>
                                            <p:fltVal val="0"/>
                                          </p:val>
                                        </p:tav>
                                        <p:tav tm="100000">
                                          <p:val>
                                            <p:strVal val="#ppt_w"/>
                                          </p:val>
                                        </p:tav>
                                      </p:tavLst>
                                    </p:anim>
                                    <p:anim calcmode="lin" valueType="num">
                                      <p:cBhvr>
                                        <p:cTn id="98" dur="500" fill="hold"/>
                                        <p:tgtEl>
                                          <p:spTgt spid="6314"/>
                                        </p:tgtEl>
                                        <p:attrNameLst>
                                          <p:attrName>ppt_h</p:attrName>
                                        </p:attrNameLst>
                                      </p:cBhvr>
                                      <p:tavLst>
                                        <p:tav tm="0">
                                          <p:val>
                                            <p:fltVal val="0"/>
                                          </p:val>
                                        </p:tav>
                                        <p:tav tm="100000">
                                          <p:val>
                                            <p:strVal val="#ppt_h"/>
                                          </p:val>
                                        </p:tav>
                                      </p:tavLst>
                                    </p:anim>
                                  </p:childTnLst>
                                </p:cTn>
                              </p:par>
                            </p:childTnLst>
                          </p:cTn>
                        </p:par>
                        <p:par>
                          <p:cTn id="99" fill="hold">
                            <p:stCondLst>
                              <p:cond delay="9500"/>
                            </p:stCondLst>
                            <p:childTnLst>
                              <p:par>
                                <p:cTn id="100" presetClass="entr" nodeType="afterEffect" presetSubtype="16" presetID="23" grpId="20" fill="hold">
                                  <p:stCondLst>
                                    <p:cond delay="0"/>
                                  </p:stCondLst>
                                  <p:iterate type="el" backwards="0">
                                    <p:tmAbs val="0"/>
                                  </p:iterate>
                                  <p:childTnLst>
                                    <p:set>
                                      <p:cBhvr>
                                        <p:cTn id="101" fill="hold"/>
                                        <p:tgtEl>
                                          <p:spTgt spid="6315"/>
                                        </p:tgtEl>
                                        <p:attrNameLst>
                                          <p:attrName>style.visibility</p:attrName>
                                        </p:attrNameLst>
                                      </p:cBhvr>
                                      <p:to>
                                        <p:strVal val="visible"/>
                                      </p:to>
                                    </p:set>
                                    <p:anim calcmode="lin" valueType="num">
                                      <p:cBhvr>
                                        <p:cTn id="102" dur="500" fill="hold"/>
                                        <p:tgtEl>
                                          <p:spTgt spid="6315"/>
                                        </p:tgtEl>
                                        <p:attrNameLst>
                                          <p:attrName>ppt_w</p:attrName>
                                        </p:attrNameLst>
                                      </p:cBhvr>
                                      <p:tavLst>
                                        <p:tav tm="0">
                                          <p:val>
                                            <p:fltVal val="0"/>
                                          </p:val>
                                        </p:tav>
                                        <p:tav tm="100000">
                                          <p:val>
                                            <p:strVal val="#ppt_w"/>
                                          </p:val>
                                        </p:tav>
                                      </p:tavLst>
                                    </p:anim>
                                    <p:anim calcmode="lin" valueType="num">
                                      <p:cBhvr>
                                        <p:cTn id="103" dur="500" fill="hold"/>
                                        <p:tgtEl>
                                          <p:spTgt spid="6315"/>
                                        </p:tgtEl>
                                        <p:attrNameLst>
                                          <p:attrName>ppt_h</p:attrName>
                                        </p:attrNameLst>
                                      </p:cBhvr>
                                      <p:tavLst>
                                        <p:tav tm="0">
                                          <p:val>
                                            <p:fltVal val="0"/>
                                          </p:val>
                                        </p:tav>
                                        <p:tav tm="100000">
                                          <p:val>
                                            <p:strVal val="#ppt_h"/>
                                          </p:val>
                                        </p:tav>
                                      </p:tavLst>
                                    </p:anim>
                                  </p:childTnLst>
                                </p:cTn>
                              </p:par>
                            </p:childTnLst>
                          </p:cTn>
                        </p:par>
                        <p:par>
                          <p:cTn id="104" fill="hold">
                            <p:stCondLst>
                              <p:cond delay="10000"/>
                            </p:stCondLst>
                            <p:childTnLst>
                              <p:par>
                                <p:cTn id="105" presetClass="entr" nodeType="afterEffect" presetSubtype="16" presetID="23" grpId="21" fill="hold">
                                  <p:stCondLst>
                                    <p:cond delay="0"/>
                                  </p:stCondLst>
                                  <p:iterate type="el" backwards="0">
                                    <p:tmAbs val="0"/>
                                  </p:iterate>
                                  <p:childTnLst>
                                    <p:set>
                                      <p:cBhvr>
                                        <p:cTn id="106" fill="hold"/>
                                        <p:tgtEl>
                                          <p:spTgt spid="6316"/>
                                        </p:tgtEl>
                                        <p:attrNameLst>
                                          <p:attrName>style.visibility</p:attrName>
                                        </p:attrNameLst>
                                      </p:cBhvr>
                                      <p:to>
                                        <p:strVal val="visible"/>
                                      </p:to>
                                    </p:set>
                                    <p:anim calcmode="lin" valueType="num">
                                      <p:cBhvr>
                                        <p:cTn id="107" dur="500" fill="hold"/>
                                        <p:tgtEl>
                                          <p:spTgt spid="6316"/>
                                        </p:tgtEl>
                                        <p:attrNameLst>
                                          <p:attrName>ppt_w</p:attrName>
                                        </p:attrNameLst>
                                      </p:cBhvr>
                                      <p:tavLst>
                                        <p:tav tm="0">
                                          <p:val>
                                            <p:fltVal val="0"/>
                                          </p:val>
                                        </p:tav>
                                        <p:tav tm="100000">
                                          <p:val>
                                            <p:strVal val="#ppt_w"/>
                                          </p:val>
                                        </p:tav>
                                      </p:tavLst>
                                    </p:anim>
                                    <p:anim calcmode="lin" valueType="num">
                                      <p:cBhvr>
                                        <p:cTn id="108" dur="500" fill="hold"/>
                                        <p:tgtEl>
                                          <p:spTgt spid="6316"/>
                                        </p:tgtEl>
                                        <p:attrNameLst>
                                          <p:attrName>ppt_h</p:attrName>
                                        </p:attrNameLst>
                                      </p:cBhvr>
                                      <p:tavLst>
                                        <p:tav tm="0">
                                          <p:val>
                                            <p:fltVal val="0"/>
                                          </p:val>
                                        </p:tav>
                                        <p:tav tm="100000">
                                          <p:val>
                                            <p:strVal val="#ppt_h"/>
                                          </p:val>
                                        </p:tav>
                                      </p:tavLst>
                                    </p:anim>
                                  </p:childTnLst>
                                </p:cTn>
                              </p:par>
                            </p:childTnLst>
                          </p:cTn>
                        </p:par>
                        <p:par>
                          <p:cTn id="109" fill="hold">
                            <p:stCondLst>
                              <p:cond delay="10500"/>
                            </p:stCondLst>
                            <p:childTnLst>
                              <p:par>
                                <p:cTn id="110" presetClass="entr" nodeType="afterEffect" presetSubtype="16" presetID="23" grpId="22" fill="hold">
                                  <p:stCondLst>
                                    <p:cond delay="0"/>
                                  </p:stCondLst>
                                  <p:iterate type="el" backwards="0">
                                    <p:tmAbs val="0"/>
                                  </p:iterate>
                                  <p:childTnLst>
                                    <p:set>
                                      <p:cBhvr>
                                        <p:cTn id="111" fill="hold"/>
                                        <p:tgtEl>
                                          <p:spTgt spid="6317"/>
                                        </p:tgtEl>
                                        <p:attrNameLst>
                                          <p:attrName>style.visibility</p:attrName>
                                        </p:attrNameLst>
                                      </p:cBhvr>
                                      <p:to>
                                        <p:strVal val="visible"/>
                                      </p:to>
                                    </p:set>
                                    <p:anim calcmode="lin" valueType="num">
                                      <p:cBhvr>
                                        <p:cTn id="112" dur="500" fill="hold"/>
                                        <p:tgtEl>
                                          <p:spTgt spid="6317"/>
                                        </p:tgtEl>
                                        <p:attrNameLst>
                                          <p:attrName>ppt_w</p:attrName>
                                        </p:attrNameLst>
                                      </p:cBhvr>
                                      <p:tavLst>
                                        <p:tav tm="0">
                                          <p:val>
                                            <p:fltVal val="0"/>
                                          </p:val>
                                        </p:tav>
                                        <p:tav tm="100000">
                                          <p:val>
                                            <p:strVal val="#ppt_w"/>
                                          </p:val>
                                        </p:tav>
                                      </p:tavLst>
                                    </p:anim>
                                    <p:anim calcmode="lin" valueType="num">
                                      <p:cBhvr>
                                        <p:cTn id="113" dur="500" fill="hold"/>
                                        <p:tgtEl>
                                          <p:spTgt spid="6317"/>
                                        </p:tgtEl>
                                        <p:attrNameLst>
                                          <p:attrName>ppt_h</p:attrName>
                                        </p:attrNameLst>
                                      </p:cBhvr>
                                      <p:tavLst>
                                        <p:tav tm="0">
                                          <p:val>
                                            <p:fltVal val="0"/>
                                          </p:val>
                                        </p:tav>
                                        <p:tav tm="100000">
                                          <p:val>
                                            <p:strVal val="#ppt_h"/>
                                          </p:val>
                                        </p:tav>
                                      </p:tavLst>
                                    </p:anim>
                                  </p:childTnLst>
                                </p:cTn>
                              </p:par>
                            </p:childTnLst>
                          </p:cTn>
                        </p:par>
                        <p:par>
                          <p:cTn id="114" fill="hold">
                            <p:stCondLst>
                              <p:cond delay="11000"/>
                            </p:stCondLst>
                            <p:childTnLst>
                              <p:par>
                                <p:cTn id="115" presetClass="entr" nodeType="afterEffect" presetSubtype="16" presetID="23" grpId="23" fill="hold">
                                  <p:stCondLst>
                                    <p:cond delay="0"/>
                                  </p:stCondLst>
                                  <p:iterate type="el" backwards="0">
                                    <p:tmAbs val="0"/>
                                  </p:iterate>
                                  <p:childTnLst>
                                    <p:set>
                                      <p:cBhvr>
                                        <p:cTn id="116" fill="hold"/>
                                        <p:tgtEl>
                                          <p:spTgt spid="6318"/>
                                        </p:tgtEl>
                                        <p:attrNameLst>
                                          <p:attrName>style.visibility</p:attrName>
                                        </p:attrNameLst>
                                      </p:cBhvr>
                                      <p:to>
                                        <p:strVal val="visible"/>
                                      </p:to>
                                    </p:set>
                                    <p:anim calcmode="lin" valueType="num">
                                      <p:cBhvr>
                                        <p:cTn id="117" dur="500" fill="hold"/>
                                        <p:tgtEl>
                                          <p:spTgt spid="6318"/>
                                        </p:tgtEl>
                                        <p:attrNameLst>
                                          <p:attrName>ppt_w</p:attrName>
                                        </p:attrNameLst>
                                      </p:cBhvr>
                                      <p:tavLst>
                                        <p:tav tm="0">
                                          <p:val>
                                            <p:fltVal val="0"/>
                                          </p:val>
                                        </p:tav>
                                        <p:tav tm="100000">
                                          <p:val>
                                            <p:strVal val="#ppt_w"/>
                                          </p:val>
                                        </p:tav>
                                      </p:tavLst>
                                    </p:anim>
                                    <p:anim calcmode="lin" valueType="num">
                                      <p:cBhvr>
                                        <p:cTn id="118" dur="500" fill="hold"/>
                                        <p:tgtEl>
                                          <p:spTgt spid="6318"/>
                                        </p:tgtEl>
                                        <p:attrNameLst>
                                          <p:attrName>ppt_h</p:attrName>
                                        </p:attrNameLst>
                                      </p:cBhvr>
                                      <p:tavLst>
                                        <p:tav tm="0">
                                          <p:val>
                                            <p:fltVal val="0"/>
                                          </p:val>
                                        </p:tav>
                                        <p:tav tm="100000">
                                          <p:val>
                                            <p:strVal val="#ppt_h"/>
                                          </p:val>
                                        </p:tav>
                                      </p:tavLst>
                                    </p:anim>
                                  </p:childTnLst>
                                </p:cTn>
                              </p:par>
                            </p:childTnLst>
                          </p:cTn>
                        </p:par>
                        <p:par>
                          <p:cTn id="119" fill="hold">
                            <p:stCondLst>
                              <p:cond delay="11500"/>
                            </p:stCondLst>
                            <p:childTnLst>
                              <p:par>
                                <p:cTn id="120" presetClass="entr" nodeType="afterEffect" presetSubtype="16" presetID="23" grpId="24" fill="hold">
                                  <p:stCondLst>
                                    <p:cond delay="0"/>
                                  </p:stCondLst>
                                  <p:iterate type="el" backwards="0">
                                    <p:tmAbs val="0"/>
                                  </p:iterate>
                                  <p:childTnLst>
                                    <p:set>
                                      <p:cBhvr>
                                        <p:cTn id="121" fill="hold"/>
                                        <p:tgtEl>
                                          <p:spTgt spid="6319"/>
                                        </p:tgtEl>
                                        <p:attrNameLst>
                                          <p:attrName>style.visibility</p:attrName>
                                        </p:attrNameLst>
                                      </p:cBhvr>
                                      <p:to>
                                        <p:strVal val="visible"/>
                                      </p:to>
                                    </p:set>
                                    <p:anim calcmode="lin" valueType="num">
                                      <p:cBhvr>
                                        <p:cTn id="122" dur="500" fill="hold"/>
                                        <p:tgtEl>
                                          <p:spTgt spid="6319"/>
                                        </p:tgtEl>
                                        <p:attrNameLst>
                                          <p:attrName>ppt_w</p:attrName>
                                        </p:attrNameLst>
                                      </p:cBhvr>
                                      <p:tavLst>
                                        <p:tav tm="0">
                                          <p:val>
                                            <p:fltVal val="0"/>
                                          </p:val>
                                        </p:tav>
                                        <p:tav tm="100000">
                                          <p:val>
                                            <p:strVal val="#ppt_w"/>
                                          </p:val>
                                        </p:tav>
                                      </p:tavLst>
                                    </p:anim>
                                    <p:anim calcmode="lin" valueType="num">
                                      <p:cBhvr>
                                        <p:cTn id="123" dur="500" fill="hold"/>
                                        <p:tgtEl>
                                          <p:spTgt spid="6319"/>
                                        </p:tgtEl>
                                        <p:attrNameLst>
                                          <p:attrName>ppt_h</p:attrName>
                                        </p:attrNameLst>
                                      </p:cBhvr>
                                      <p:tavLst>
                                        <p:tav tm="0">
                                          <p:val>
                                            <p:fltVal val="0"/>
                                          </p:val>
                                        </p:tav>
                                        <p:tav tm="100000">
                                          <p:val>
                                            <p:strVal val="#ppt_h"/>
                                          </p:val>
                                        </p:tav>
                                      </p:tavLst>
                                    </p:anim>
                                  </p:childTnLst>
                                </p:cTn>
                              </p:par>
                            </p:childTnLst>
                          </p:cTn>
                        </p:par>
                        <p:par>
                          <p:cTn id="124" fill="hold">
                            <p:stCondLst>
                              <p:cond delay="12000"/>
                            </p:stCondLst>
                            <p:childTnLst>
                              <p:par>
                                <p:cTn id="125" presetClass="entr" nodeType="afterEffect" presetSubtype="16" presetID="23" grpId="25" fill="hold">
                                  <p:stCondLst>
                                    <p:cond delay="0"/>
                                  </p:stCondLst>
                                  <p:iterate type="el" backwards="0">
                                    <p:tmAbs val="0"/>
                                  </p:iterate>
                                  <p:childTnLst>
                                    <p:set>
                                      <p:cBhvr>
                                        <p:cTn id="126" fill="hold"/>
                                        <p:tgtEl>
                                          <p:spTgt spid="6320"/>
                                        </p:tgtEl>
                                        <p:attrNameLst>
                                          <p:attrName>style.visibility</p:attrName>
                                        </p:attrNameLst>
                                      </p:cBhvr>
                                      <p:to>
                                        <p:strVal val="visible"/>
                                      </p:to>
                                    </p:set>
                                    <p:anim calcmode="lin" valueType="num">
                                      <p:cBhvr>
                                        <p:cTn id="127" dur="500" fill="hold"/>
                                        <p:tgtEl>
                                          <p:spTgt spid="6320"/>
                                        </p:tgtEl>
                                        <p:attrNameLst>
                                          <p:attrName>ppt_w</p:attrName>
                                        </p:attrNameLst>
                                      </p:cBhvr>
                                      <p:tavLst>
                                        <p:tav tm="0">
                                          <p:val>
                                            <p:fltVal val="0"/>
                                          </p:val>
                                        </p:tav>
                                        <p:tav tm="100000">
                                          <p:val>
                                            <p:strVal val="#ppt_w"/>
                                          </p:val>
                                        </p:tav>
                                      </p:tavLst>
                                    </p:anim>
                                    <p:anim calcmode="lin" valueType="num">
                                      <p:cBhvr>
                                        <p:cTn id="128" dur="500" fill="hold"/>
                                        <p:tgtEl>
                                          <p:spTgt spid="6320"/>
                                        </p:tgtEl>
                                        <p:attrNameLst>
                                          <p:attrName>ppt_h</p:attrName>
                                        </p:attrNameLst>
                                      </p:cBhvr>
                                      <p:tavLst>
                                        <p:tav tm="0">
                                          <p:val>
                                            <p:fltVal val="0"/>
                                          </p:val>
                                        </p:tav>
                                        <p:tav tm="100000">
                                          <p:val>
                                            <p:strVal val="#ppt_h"/>
                                          </p:val>
                                        </p:tav>
                                      </p:tavLst>
                                    </p:anim>
                                  </p:childTnLst>
                                </p:cTn>
                              </p:par>
                            </p:childTnLst>
                          </p:cTn>
                        </p:par>
                        <p:par>
                          <p:cTn id="129" fill="hold">
                            <p:stCondLst>
                              <p:cond delay="12500"/>
                            </p:stCondLst>
                            <p:childTnLst>
                              <p:par>
                                <p:cTn id="130" presetClass="entr" nodeType="afterEffect" presetSubtype="16" presetID="23" grpId="26" fill="hold">
                                  <p:stCondLst>
                                    <p:cond delay="0"/>
                                  </p:stCondLst>
                                  <p:iterate type="el" backwards="0">
                                    <p:tmAbs val="0"/>
                                  </p:iterate>
                                  <p:childTnLst>
                                    <p:set>
                                      <p:cBhvr>
                                        <p:cTn id="131" fill="hold"/>
                                        <p:tgtEl>
                                          <p:spTgt spid="6321"/>
                                        </p:tgtEl>
                                        <p:attrNameLst>
                                          <p:attrName>style.visibility</p:attrName>
                                        </p:attrNameLst>
                                      </p:cBhvr>
                                      <p:to>
                                        <p:strVal val="visible"/>
                                      </p:to>
                                    </p:set>
                                    <p:anim calcmode="lin" valueType="num">
                                      <p:cBhvr>
                                        <p:cTn id="132" dur="500" fill="hold"/>
                                        <p:tgtEl>
                                          <p:spTgt spid="6321"/>
                                        </p:tgtEl>
                                        <p:attrNameLst>
                                          <p:attrName>ppt_w</p:attrName>
                                        </p:attrNameLst>
                                      </p:cBhvr>
                                      <p:tavLst>
                                        <p:tav tm="0">
                                          <p:val>
                                            <p:fltVal val="0"/>
                                          </p:val>
                                        </p:tav>
                                        <p:tav tm="100000">
                                          <p:val>
                                            <p:strVal val="#ppt_w"/>
                                          </p:val>
                                        </p:tav>
                                      </p:tavLst>
                                    </p:anim>
                                    <p:anim calcmode="lin" valueType="num">
                                      <p:cBhvr>
                                        <p:cTn id="133" dur="500" fill="hold"/>
                                        <p:tgtEl>
                                          <p:spTgt spid="6321"/>
                                        </p:tgtEl>
                                        <p:attrNameLst>
                                          <p:attrName>ppt_h</p:attrName>
                                        </p:attrNameLst>
                                      </p:cBhvr>
                                      <p:tavLst>
                                        <p:tav tm="0">
                                          <p:val>
                                            <p:fltVal val="0"/>
                                          </p:val>
                                        </p:tav>
                                        <p:tav tm="100000">
                                          <p:val>
                                            <p:strVal val="#ppt_h"/>
                                          </p:val>
                                        </p:tav>
                                      </p:tavLst>
                                    </p:anim>
                                  </p:childTnLst>
                                </p:cTn>
                              </p:par>
                            </p:childTnLst>
                          </p:cTn>
                        </p:par>
                        <p:par>
                          <p:cTn id="134" fill="hold">
                            <p:stCondLst>
                              <p:cond delay="13000"/>
                            </p:stCondLst>
                            <p:childTnLst>
                              <p:par>
                                <p:cTn id="135" presetClass="entr" nodeType="afterEffect" presetSubtype="16" presetID="23" grpId="27" fill="hold">
                                  <p:stCondLst>
                                    <p:cond delay="0"/>
                                  </p:stCondLst>
                                  <p:iterate type="el" backwards="0">
                                    <p:tmAbs val="0"/>
                                  </p:iterate>
                                  <p:childTnLst>
                                    <p:set>
                                      <p:cBhvr>
                                        <p:cTn id="136" fill="hold"/>
                                        <p:tgtEl>
                                          <p:spTgt spid="6322"/>
                                        </p:tgtEl>
                                        <p:attrNameLst>
                                          <p:attrName>style.visibility</p:attrName>
                                        </p:attrNameLst>
                                      </p:cBhvr>
                                      <p:to>
                                        <p:strVal val="visible"/>
                                      </p:to>
                                    </p:set>
                                    <p:anim calcmode="lin" valueType="num">
                                      <p:cBhvr>
                                        <p:cTn id="137" dur="500" fill="hold"/>
                                        <p:tgtEl>
                                          <p:spTgt spid="6322"/>
                                        </p:tgtEl>
                                        <p:attrNameLst>
                                          <p:attrName>ppt_w</p:attrName>
                                        </p:attrNameLst>
                                      </p:cBhvr>
                                      <p:tavLst>
                                        <p:tav tm="0">
                                          <p:val>
                                            <p:fltVal val="0"/>
                                          </p:val>
                                        </p:tav>
                                        <p:tav tm="100000">
                                          <p:val>
                                            <p:strVal val="#ppt_w"/>
                                          </p:val>
                                        </p:tav>
                                      </p:tavLst>
                                    </p:anim>
                                    <p:anim calcmode="lin" valueType="num">
                                      <p:cBhvr>
                                        <p:cTn id="138" dur="500" fill="hold"/>
                                        <p:tgtEl>
                                          <p:spTgt spid="6322"/>
                                        </p:tgtEl>
                                        <p:attrNameLst>
                                          <p:attrName>ppt_h</p:attrName>
                                        </p:attrNameLst>
                                      </p:cBhvr>
                                      <p:tavLst>
                                        <p:tav tm="0">
                                          <p:val>
                                            <p:fltVal val="0"/>
                                          </p:val>
                                        </p:tav>
                                        <p:tav tm="100000">
                                          <p:val>
                                            <p:strVal val="#ppt_h"/>
                                          </p:val>
                                        </p:tav>
                                      </p:tavLst>
                                    </p:anim>
                                  </p:childTnLst>
                                </p:cTn>
                              </p:par>
                            </p:childTnLst>
                          </p:cTn>
                        </p:par>
                        <p:par>
                          <p:cTn id="139" fill="hold">
                            <p:stCondLst>
                              <p:cond delay="13500"/>
                            </p:stCondLst>
                            <p:childTnLst>
                              <p:par>
                                <p:cTn id="140" presetClass="entr" nodeType="afterEffect" presetSubtype="16" presetID="23" grpId="28" fill="hold">
                                  <p:stCondLst>
                                    <p:cond delay="0"/>
                                  </p:stCondLst>
                                  <p:iterate type="el" backwards="0">
                                    <p:tmAbs val="0"/>
                                  </p:iterate>
                                  <p:childTnLst>
                                    <p:set>
                                      <p:cBhvr>
                                        <p:cTn id="141" fill="hold"/>
                                        <p:tgtEl>
                                          <p:spTgt spid="6323"/>
                                        </p:tgtEl>
                                        <p:attrNameLst>
                                          <p:attrName>style.visibility</p:attrName>
                                        </p:attrNameLst>
                                      </p:cBhvr>
                                      <p:to>
                                        <p:strVal val="visible"/>
                                      </p:to>
                                    </p:set>
                                    <p:anim calcmode="lin" valueType="num">
                                      <p:cBhvr>
                                        <p:cTn id="142" dur="500" fill="hold"/>
                                        <p:tgtEl>
                                          <p:spTgt spid="6323"/>
                                        </p:tgtEl>
                                        <p:attrNameLst>
                                          <p:attrName>ppt_w</p:attrName>
                                        </p:attrNameLst>
                                      </p:cBhvr>
                                      <p:tavLst>
                                        <p:tav tm="0">
                                          <p:val>
                                            <p:fltVal val="0"/>
                                          </p:val>
                                        </p:tav>
                                        <p:tav tm="100000">
                                          <p:val>
                                            <p:strVal val="#ppt_w"/>
                                          </p:val>
                                        </p:tav>
                                      </p:tavLst>
                                    </p:anim>
                                    <p:anim calcmode="lin" valueType="num">
                                      <p:cBhvr>
                                        <p:cTn id="143" dur="500" fill="hold"/>
                                        <p:tgtEl>
                                          <p:spTgt spid="6323"/>
                                        </p:tgtEl>
                                        <p:attrNameLst>
                                          <p:attrName>ppt_h</p:attrName>
                                        </p:attrNameLst>
                                      </p:cBhvr>
                                      <p:tavLst>
                                        <p:tav tm="0">
                                          <p:val>
                                            <p:fltVal val="0"/>
                                          </p:val>
                                        </p:tav>
                                        <p:tav tm="100000">
                                          <p:val>
                                            <p:strVal val="#ppt_h"/>
                                          </p:val>
                                        </p:tav>
                                      </p:tavLst>
                                    </p:anim>
                                  </p:childTnLst>
                                </p:cTn>
                              </p:par>
                            </p:childTnLst>
                          </p:cTn>
                        </p:par>
                        <p:par>
                          <p:cTn id="144" fill="hold">
                            <p:stCondLst>
                              <p:cond delay="0"/>
                            </p:stCondLst>
                            <p:childTnLst>
                              <p:par>
                                <p:cTn id="145" presetClass="emph" nodeType="afterEffect" presetSubtype="0" presetID="8" grpId="29" fill="hold">
                                  <p:stCondLst>
                                    <p:cond delay="0"/>
                                  </p:stCondLst>
                                  <p:childTnLst>
                                    <p:animRot by="10800000">
                                      <p:cBhvr>
                                        <p:cTn id="146" dur="2000" fill="hold"/>
                                        <p:tgtEl>
                                          <p:spTgt spid="6299"/>
                                        </p:tgtEl>
                                        <p:attrNameLst>
                                          <p:attrName>r</p:attrName>
                                        </p:attrNameLst>
                                      </p:cBhvr>
                                    </p:animRot>
                                  </p:childTnLst>
                                </p:cTn>
                              </p:par>
                            </p:childTnLst>
                          </p:cTn>
                        </p:par>
                        <p:par>
                          <p:cTn id="147" fill="hold">
                            <p:stCondLst>
                              <p:cond delay="0"/>
                            </p:stCondLst>
                            <p:childTnLst>
                              <p:par>
                                <p:cTn id="148" presetClass="emph" nodeType="afterEffect" presetSubtype="0" presetID="8" grpId="30" fill="hold">
                                  <p:stCondLst>
                                    <p:cond delay="0"/>
                                  </p:stCondLst>
                                  <p:childTnLst>
                                    <p:animRot by="10800000">
                                      <p:cBhvr>
                                        <p:cTn id="149" dur="2000" fill="hold"/>
                                        <p:tgtEl>
                                          <p:spTgt spid="6304"/>
                                        </p:tgtEl>
                                        <p:attrNameLst>
                                          <p:attrName>r</p:attrName>
                                        </p:attrNameLst>
                                      </p:cBhvr>
                                    </p:animRot>
                                  </p:childTnLst>
                                </p:cTn>
                              </p:par>
                            </p:childTnLst>
                          </p:cTn>
                        </p:par>
                        <p:par>
                          <p:cTn id="150" fill="hold">
                            <p:stCondLst>
                              <p:cond delay="0"/>
                            </p:stCondLst>
                            <p:childTnLst>
                              <p:par>
                                <p:cTn id="151" presetClass="emph" nodeType="afterEffect" presetSubtype="0" presetID="8" grpId="31" fill="hold">
                                  <p:stCondLst>
                                    <p:cond delay="0"/>
                                  </p:stCondLst>
                                  <p:childTnLst>
                                    <p:animRot by="10800000">
                                      <p:cBhvr>
                                        <p:cTn id="152" dur="2000" fill="hold"/>
                                        <p:tgtEl>
                                          <p:spTgt spid="6305"/>
                                        </p:tgtEl>
                                        <p:attrNameLst>
                                          <p:attrName>r</p:attrName>
                                        </p:attrNameLst>
                                      </p:cBhvr>
                                    </p:animRot>
                                  </p:childTnLst>
                                </p:cTn>
                              </p:par>
                            </p:childTnLst>
                          </p:cTn>
                        </p:par>
                        <p:par>
                          <p:cTn id="153" fill="hold">
                            <p:stCondLst>
                              <p:cond delay="0"/>
                            </p:stCondLst>
                            <p:childTnLst>
                              <p:par>
                                <p:cTn id="154" presetClass="emph" nodeType="afterEffect" presetSubtype="0" presetID="8" grpId="32" fill="hold">
                                  <p:stCondLst>
                                    <p:cond delay="0"/>
                                  </p:stCondLst>
                                  <p:childTnLst>
                                    <p:animRot by="10800000">
                                      <p:cBhvr>
                                        <p:cTn id="155" dur="2000" fill="hold"/>
                                        <p:tgtEl>
                                          <p:spTgt spid="6307"/>
                                        </p:tgtEl>
                                        <p:attrNameLst>
                                          <p:attrName>r</p:attrName>
                                        </p:attrNameLst>
                                      </p:cBhvr>
                                    </p:animRot>
                                  </p:childTnLst>
                                </p:cTn>
                              </p:par>
                            </p:childTnLst>
                          </p:cTn>
                        </p:par>
                      </p:childTnLst>
                    </p:cTn>
                  </p:par>
                  <p:par>
                    <p:cTn id="156" fill="hold">
                      <p:stCondLst>
                        <p:cond delay="indefinite"/>
                      </p:stCondLst>
                      <p:childTnLst>
                        <p:par>
                          <p:cTn id="157" fill="hold">
                            <p:stCondLst>
                              <p:cond delay="0"/>
                            </p:stCondLst>
                            <p:childTnLst>
                              <p:par>
                                <p:cTn id="158" presetClass="entr" nodeType="clickEffect" presetID="9" grpId="33" fill="hold">
                                  <p:stCondLst>
                                    <p:cond delay="0"/>
                                  </p:stCondLst>
                                  <p:iterate type="el" backwards="0">
                                    <p:tmAbs val="0"/>
                                  </p:iterate>
                                  <p:childTnLst>
                                    <p:set>
                                      <p:cBhvr>
                                        <p:cTn id="159" fill="hold"/>
                                        <p:tgtEl>
                                          <p:spTgt spid="6324"/>
                                        </p:tgtEl>
                                        <p:attrNameLst>
                                          <p:attrName>style.visibility</p:attrName>
                                        </p:attrNameLst>
                                      </p:cBhvr>
                                      <p:to>
                                        <p:strVal val="visible"/>
                                      </p:to>
                                    </p:set>
                                    <p:animEffect filter="dissolve" transition="in">
                                      <p:cBhvr>
                                        <p:cTn id="160" dur="500"/>
                                        <p:tgtEl>
                                          <p:spTgt spid="6324"/>
                                        </p:tgtEl>
                                      </p:cBhvr>
                                    </p:animEffect>
                                  </p:childTnLst>
                                </p:cTn>
                              </p:par>
                            </p:childTnLst>
                          </p:cTn>
                        </p:par>
                        <p:par>
                          <p:cTn id="161" fill="hold">
                            <p:stCondLst>
                              <p:cond delay="500"/>
                            </p:stCondLst>
                            <p:childTnLst>
                              <p:par>
                                <p:cTn id="162" presetClass="entr" nodeType="afterEffect" presetID="9" grpId="34" fill="hold">
                                  <p:stCondLst>
                                    <p:cond delay="0"/>
                                  </p:stCondLst>
                                  <p:iterate type="el" backwards="0">
                                    <p:tmAbs val="0"/>
                                  </p:iterate>
                                  <p:childTnLst>
                                    <p:set>
                                      <p:cBhvr>
                                        <p:cTn id="163" fill="hold"/>
                                        <p:tgtEl>
                                          <p:spTgt spid="6325"/>
                                        </p:tgtEl>
                                        <p:attrNameLst>
                                          <p:attrName>style.visibility</p:attrName>
                                        </p:attrNameLst>
                                      </p:cBhvr>
                                      <p:to>
                                        <p:strVal val="visible"/>
                                      </p:to>
                                    </p:set>
                                    <p:animEffect filter="dissolve" transition="in">
                                      <p:cBhvr>
                                        <p:cTn id="164" dur="500"/>
                                        <p:tgtEl>
                                          <p:spTgt spid="6325"/>
                                        </p:tgtEl>
                                      </p:cBhvr>
                                    </p:animEffect>
                                  </p:childTnLst>
                                </p:cTn>
                              </p:par>
                            </p:childTnLst>
                          </p:cTn>
                        </p:par>
                        <p:par>
                          <p:cTn id="165" fill="hold">
                            <p:stCondLst>
                              <p:cond delay="1000"/>
                            </p:stCondLst>
                            <p:childTnLst>
                              <p:par>
                                <p:cTn id="166" presetClass="entr" nodeType="afterEffect" presetID="9" grpId="35" fill="hold">
                                  <p:stCondLst>
                                    <p:cond delay="0"/>
                                  </p:stCondLst>
                                  <p:iterate type="el" backwards="0">
                                    <p:tmAbs val="0"/>
                                  </p:iterate>
                                  <p:childTnLst>
                                    <p:set>
                                      <p:cBhvr>
                                        <p:cTn id="167" fill="hold"/>
                                        <p:tgtEl>
                                          <p:spTgt spid="6326"/>
                                        </p:tgtEl>
                                        <p:attrNameLst>
                                          <p:attrName>style.visibility</p:attrName>
                                        </p:attrNameLst>
                                      </p:cBhvr>
                                      <p:to>
                                        <p:strVal val="visible"/>
                                      </p:to>
                                    </p:set>
                                    <p:animEffect filter="dissolve" transition="in">
                                      <p:cBhvr>
                                        <p:cTn id="168" dur="500"/>
                                        <p:tgtEl>
                                          <p:spTgt spid="6326"/>
                                        </p:tgtEl>
                                      </p:cBhvr>
                                    </p:animEffect>
                                  </p:childTnLst>
                                </p:cTn>
                              </p:par>
                            </p:childTnLst>
                          </p:cTn>
                        </p:par>
                      </p:childTnLst>
                    </p:cTn>
                  </p:par>
                  <p:par>
                    <p:cTn id="169" fill="hold">
                      <p:stCondLst>
                        <p:cond delay="indefinite"/>
                      </p:stCondLst>
                      <p:childTnLst>
                        <p:par>
                          <p:cTn id="170" fill="hold">
                            <p:stCondLst>
                              <p:cond delay="0"/>
                            </p:stCondLst>
                            <p:childTnLst>
                              <p:par>
                                <p:cTn id="171" presetClass="entr" nodeType="clickEffect" presetSubtype="2" presetID="2" grpId="36" fill="hold">
                                  <p:stCondLst>
                                    <p:cond delay="0"/>
                                  </p:stCondLst>
                                  <p:iterate type="el" backwards="0">
                                    <p:tmAbs val="0"/>
                                  </p:iterate>
                                  <p:childTnLst>
                                    <p:set>
                                      <p:cBhvr>
                                        <p:cTn id="172" fill="hold"/>
                                        <p:tgtEl>
                                          <p:spTgt spid="6327"/>
                                        </p:tgtEl>
                                        <p:attrNameLst>
                                          <p:attrName>style.visibility</p:attrName>
                                        </p:attrNameLst>
                                      </p:cBhvr>
                                      <p:to>
                                        <p:strVal val="visible"/>
                                      </p:to>
                                    </p:set>
                                    <p:anim calcmode="lin" valueType="num">
                                      <p:cBhvr>
                                        <p:cTn id="173" dur="500" fill="hold"/>
                                        <p:tgtEl>
                                          <p:spTgt spid="6327"/>
                                        </p:tgtEl>
                                        <p:attrNameLst>
                                          <p:attrName>ppt_x</p:attrName>
                                        </p:attrNameLst>
                                      </p:cBhvr>
                                      <p:tavLst>
                                        <p:tav tm="0">
                                          <p:val>
                                            <p:strVal val="1+#ppt_w/2"/>
                                          </p:val>
                                        </p:tav>
                                        <p:tav tm="100000">
                                          <p:val>
                                            <p:strVal val="#ppt_x"/>
                                          </p:val>
                                        </p:tav>
                                      </p:tavLst>
                                    </p:anim>
                                    <p:anim calcmode="lin" valueType="num">
                                      <p:cBhvr>
                                        <p:cTn id="174" dur="500" fill="hold"/>
                                        <p:tgtEl>
                                          <p:spTgt spid="6327"/>
                                        </p:tgtEl>
                                        <p:attrNameLst>
                                          <p:attrName>ppt_y</p:attrName>
                                        </p:attrNameLst>
                                      </p:cBhvr>
                                      <p:tavLst>
                                        <p:tav tm="0">
                                          <p:val>
                                            <p:strVal val="#ppt_y"/>
                                          </p:val>
                                        </p:tav>
                                        <p:tav tm="100000">
                                          <p:val>
                                            <p:strVal val="#ppt_y"/>
                                          </p:val>
                                        </p:tav>
                                      </p:tavLst>
                                    </p:anim>
                                  </p:childTnLst>
                                </p:cTn>
                              </p:par>
                            </p:childTnLst>
                          </p:cTn>
                        </p:par>
                        <p:par>
                          <p:cTn id="175" fill="hold">
                            <p:stCondLst>
                              <p:cond delay="500"/>
                            </p:stCondLst>
                            <p:childTnLst>
                              <p:par>
                                <p:cTn id="176" presetClass="entr" nodeType="afterEffect" presetSubtype="2" presetID="2" grpId="37" fill="hold">
                                  <p:stCondLst>
                                    <p:cond delay="0"/>
                                  </p:stCondLst>
                                  <p:iterate type="el" backwards="0">
                                    <p:tmAbs val="0"/>
                                  </p:iterate>
                                  <p:childTnLst>
                                    <p:set>
                                      <p:cBhvr>
                                        <p:cTn id="177" fill="hold"/>
                                        <p:tgtEl>
                                          <p:spTgt spid="6328"/>
                                        </p:tgtEl>
                                        <p:attrNameLst>
                                          <p:attrName>style.visibility</p:attrName>
                                        </p:attrNameLst>
                                      </p:cBhvr>
                                      <p:to>
                                        <p:strVal val="visible"/>
                                      </p:to>
                                    </p:set>
                                    <p:anim calcmode="lin" valueType="num">
                                      <p:cBhvr>
                                        <p:cTn id="178" dur="500" fill="hold"/>
                                        <p:tgtEl>
                                          <p:spTgt spid="6328"/>
                                        </p:tgtEl>
                                        <p:attrNameLst>
                                          <p:attrName>ppt_x</p:attrName>
                                        </p:attrNameLst>
                                      </p:cBhvr>
                                      <p:tavLst>
                                        <p:tav tm="0">
                                          <p:val>
                                            <p:strVal val="1+#ppt_w/2"/>
                                          </p:val>
                                        </p:tav>
                                        <p:tav tm="100000">
                                          <p:val>
                                            <p:strVal val="#ppt_x"/>
                                          </p:val>
                                        </p:tav>
                                      </p:tavLst>
                                    </p:anim>
                                    <p:anim calcmode="lin" valueType="num">
                                      <p:cBhvr>
                                        <p:cTn id="179" dur="500" fill="hold"/>
                                        <p:tgtEl>
                                          <p:spTgt spid="6328"/>
                                        </p:tgtEl>
                                        <p:attrNameLst>
                                          <p:attrName>ppt_y</p:attrName>
                                        </p:attrNameLst>
                                      </p:cBhvr>
                                      <p:tavLst>
                                        <p:tav tm="0">
                                          <p:val>
                                            <p:strVal val="#ppt_y"/>
                                          </p:val>
                                        </p:tav>
                                        <p:tav tm="100000">
                                          <p:val>
                                            <p:strVal val="#ppt_y"/>
                                          </p:val>
                                        </p:tav>
                                      </p:tavLst>
                                    </p:anim>
                                  </p:childTnLst>
                                </p:cTn>
                              </p:par>
                            </p:childTnLst>
                          </p:cTn>
                        </p:par>
                        <p:par>
                          <p:cTn id="180" fill="hold">
                            <p:stCondLst>
                              <p:cond delay="1000"/>
                            </p:stCondLst>
                            <p:childTnLst>
                              <p:par>
                                <p:cTn id="181" presetClass="entr" nodeType="afterEffect" presetSubtype="2" presetID="2" grpId="38" fill="hold">
                                  <p:stCondLst>
                                    <p:cond delay="0"/>
                                  </p:stCondLst>
                                  <p:iterate type="el" backwards="0">
                                    <p:tmAbs val="0"/>
                                  </p:iterate>
                                  <p:childTnLst>
                                    <p:set>
                                      <p:cBhvr>
                                        <p:cTn id="182" fill="hold"/>
                                        <p:tgtEl>
                                          <p:spTgt spid="6329"/>
                                        </p:tgtEl>
                                        <p:attrNameLst>
                                          <p:attrName>style.visibility</p:attrName>
                                        </p:attrNameLst>
                                      </p:cBhvr>
                                      <p:to>
                                        <p:strVal val="visible"/>
                                      </p:to>
                                    </p:set>
                                    <p:anim calcmode="lin" valueType="num">
                                      <p:cBhvr>
                                        <p:cTn id="183" dur="500" fill="hold"/>
                                        <p:tgtEl>
                                          <p:spTgt spid="6329"/>
                                        </p:tgtEl>
                                        <p:attrNameLst>
                                          <p:attrName>ppt_x</p:attrName>
                                        </p:attrNameLst>
                                      </p:cBhvr>
                                      <p:tavLst>
                                        <p:tav tm="0">
                                          <p:val>
                                            <p:strVal val="1+#ppt_w/2"/>
                                          </p:val>
                                        </p:tav>
                                        <p:tav tm="100000">
                                          <p:val>
                                            <p:strVal val="#ppt_x"/>
                                          </p:val>
                                        </p:tav>
                                      </p:tavLst>
                                    </p:anim>
                                    <p:anim calcmode="lin" valueType="num">
                                      <p:cBhvr>
                                        <p:cTn id="184" dur="500" fill="hold"/>
                                        <p:tgtEl>
                                          <p:spTgt spid="6329"/>
                                        </p:tgtEl>
                                        <p:attrNameLst>
                                          <p:attrName>ppt_y</p:attrName>
                                        </p:attrNameLst>
                                      </p:cBhvr>
                                      <p:tavLst>
                                        <p:tav tm="0">
                                          <p:val>
                                            <p:strVal val="#ppt_y"/>
                                          </p:val>
                                        </p:tav>
                                        <p:tav tm="100000">
                                          <p:val>
                                            <p:strVal val="#ppt_y"/>
                                          </p:val>
                                        </p:tav>
                                      </p:tavLst>
                                    </p:anim>
                                  </p:childTnLst>
                                </p:cTn>
                              </p:par>
                            </p:childTnLst>
                          </p:cTn>
                        </p:par>
                      </p:childTnLst>
                    </p:cTn>
                  </p:par>
                  <p:par>
                    <p:cTn id="185" fill="hold">
                      <p:stCondLst>
                        <p:cond delay="indefinite"/>
                      </p:stCondLst>
                      <p:childTnLst>
                        <p:par>
                          <p:cTn id="186" fill="hold">
                            <p:stCondLst>
                              <p:cond delay="0"/>
                            </p:stCondLst>
                            <p:childTnLst>
                              <p:par>
                                <p:cTn id="187" presetClass="entr" nodeType="clickEffect" presetSubtype="16" presetID="23" grpId="39" fill="hold">
                                  <p:stCondLst>
                                    <p:cond delay="0"/>
                                  </p:stCondLst>
                                  <p:iterate type="el" backwards="0">
                                    <p:tmAbs val="0"/>
                                  </p:iterate>
                                  <p:childTnLst>
                                    <p:set>
                                      <p:cBhvr>
                                        <p:cTn id="188" fill="hold"/>
                                        <p:tgtEl>
                                          <p:spTgt spid="6330"/>
                                        </p:tgtEl>
                                        <p:attrNameLst>
                                          <p:attrName>style.visibility</p:attrName>
                                        </p:attrNameLst>
                                      </p:cBhvr>
                                      <p:to>
                                        <p:strVal val="visible"/>
                                      </p:to>
                                    </p:set>
                                    <p:anim calcmode="lin" valueType="num">
                                      <p:cBhvr>
                                        <p:cTn id="189" dur="500" fill="hold"/>
                                        <p:tgtEl>
                                          <p:spTgt spid="6330"/>
                                        </p:tgtEl>
                                        <p:attrNameLst>
                                          <p:attrName>ppt_w</p:attrName>
                                        </p:attrNameLst>
                                      </p:cBhvr>
                                      <p:tavLst>
                                        <p:tav tm="0">
                                          <p:val>
                                            <p:fltVal val="0"/>
                                          </p:val>
                                        </p:tav>
                                        <p:tav tm="100000">
                                          <p:val>
                                            <p:strVal val="#ppt_w"/>
                                          </p:val>
                                        </p:tav>
                                      </p:tavLst>
                                    </p:anim>
                                    <p:anim calcmode="lin" valueType="num">
                                      <p:cBhvr>
                                        <p:cTn id="190" dur="500" fill="hold"/>
                                        <p:tgtEl>
                                          <p:spTgt spid="6330"/>
                                        </p:tgtEl>
                                        <p:attrNameLst>
                                          <p:attrName>ppt_h</p:attrName>
                                        </p:attrNameLst>
                                      </p:cBhvr>
                                      <p:tavLst>
                                        <p:tav tm="0">
                                          <p:val>
                                            <p:fltVal val="0"/>
                                          </p:val>
                                        </p:tav>
                                        <p:tav tm="100000">
                                          <p:val>
                                            <p:strVal val="#ppt_h"/>
                                          </p:val>
                                        </p:tav>
                                      </p:tavLst>
                                    </p:anim>
                                  </p:childTnLst>
                                </p:cTn>
                              </p:par>
                            </p:childTnLst>
                          </p:cTn>
                        </p:par>
                        <p:par>
                          <p:cTn id="191" fill="hold">
                            <p:stCondLst>
                              <p:cond delay="500"/>
                            </p:stCondLst>
                            <p:childTnLst>
                              <p:par>
                                <p:cTn id="192" presetClass="entr" nodeType="afterEffect" presetSubtype="16" presetID="23" grpId="40" fill="hold">
                                  <p:stCondLst>
                                    <p:cond delay="0"/>
                                  </p:stCondLst>
                                  <p:iterate type="el" backwards="0">
                                    <p:tmAbs val="0"/>
                                  </p:iterate>
                                  <p:childTnLst>
                                    <p:set>
                                      <p:cBhvr>
                                        <p:cTn id="193" fill="hold"/>
                                        <p:tgtEl>
                                          <p:spTgt spid="6331"/>
                                        </p:tgtEl>
                                        <p:attrNameLst>
                                          <p:attrName>style.visibility</p:attrName>
                                        </p:attrNameLst>
                                      </p:cBhvr>
                                      <p:to>
                                        <p:strVal val="visible"/>
                                      </p:to>
                                    </p:set>
                                    <p:anim calcmode="lin" valueType="num">
                                      <p:cBhvr>
                                        <p:cTn id="194" dur="500" fill="hold"/>
                                        <p:tgtEl>
                                          <p:spTgt spid="6331"/>
                                        </p:tgtEl>
                                        <p:attrNameLst>
                                          <p:attrName>ppt_w</p:attrName>
                                        </p:attrNameLst>
                                      </p:cBhvr>
                                      <p:tavLst>
                                        <p:tav tm="0">
                                          <p:val>
                                            <p:fltVal val="0"/>
                                          </p:val>
                                        </p:tav>
                                        <p:tav tm="100000">
                                          <p:val>
                                            <p:strVal val="#ppt_w"/>
                                          </p:val>
                                        </p:tav>
                                      </p:tavLst>
                                    </p:anim>
                                    <p:anim calcmode="lin" valueType="num">
                                      <p:cBhvr>
                                        <p:cTn id="195" dur="500" fill="hold"/>
                                        <p:tgtEl>
                                          <p:spTgt spid="6331"/>
                                        </p:tgtEl>
                                        <p:attrNameLst>
                                          <p:attrName>ppt_h</p:attrName>
                                        </p:attrNameLst>
                                      </p:cBhvr>
                                      <p:tavLst>
                                        <p:tav tm="0">
                                          <p:val>
                                            <p:fltVal val="0"/>
                                          </p:val>
                                        </p:tav>
                                        <p:tav tm="100000">
                                          <p:val>
                                            <p:strVal val="#ppt_h"/>
                                          </p:val>
                                        </p:tav>
                                      </p:tavLst>
                                    </p:anim>
                                  </p:childTnLst>
                                </p:cTn>
                              </p:par>
                            </p:childTnLst>
                          </p:cTn>
                        </p:par>
                        <p:par>
                          <p:cTn id="196" fill="hold">
                            <p:stCondLst>
                              <p:cond delay="1000"/>
                            </p:stCondLst>
                            <p:childTnLst>
                              <p:par>
                                <p:cTn id="197" presetClass="entr" nodeType="afterEffect" presetSubtype="16" presetID="23" grpId="41" fill="hold">
                                  <p:stCondLst>
                                    <p:cond delay="0"/>
                                  </p:stCondLst>
                                  <p:iterate type="el" backwards="0">
                                    <p:tmAbs val="0"/>
                                  </p:iterate>
                                  <p:childTnLst>
                                    <p:set>
                                      <p:cBhvr>
                                        <p:cTn id="198" fill="hold"/>
                                        <p:tgtEl>
                                          <p:spTgt spid="6332"/>
                                        </p:tgtEl>
                                        <p:attrNameLst>
                                          <p:attrName>style.visibility</p:attrName>
                                        </p:attrNameLst>
                                      </p:cBhvr>
                                      <p:to>
                                        <p:strVal val="visible"/>
                                      </p:to>
                                    </p:set>
                                    <p:anim calcmode="lin" valueType="num">
                                      <p:cBhvr>
                                        <p:cTn id="199" dur="500" fill="hold"/>
                                        <p:tgtEl>
                                          <p:spTgt spid="6332"/>
                                        </p:tgtEl>
                                        <p:attrNameLst>
                                          <p:attrName>ppt_w</p:attrName>
                                        </p:attrNameLst>
                                      </p:cBhvr>
                                      <p:tavLst>
                                        <p:tav tm="0">
                                          <p:val>
                                            <p:fltVal val="0"/>
                                          </p:val>
                                        </p:tav>
                                        <p:tav tm="100000">
                                          <p:val>
                                            <p:strVal val="#ppt_w"/>
                                          </p:val>
                                        </p:tav>
                                      </p:tavLst>
                                    </p:anim>
                                    <p:anim calcmode="lin" valueType="num">
                                      <p:cBhvr>
                                        <p:cTn id="200" dur="500" fill="hold"/>
                                        <p:tgtEl>
                                          <p:spTgt spid="633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316" grpId="21"/>
      <p:bldP build="whole" bldLvl="1" animBg="1" rev="0" advAuto="0" spid="6328" grpId="37"/>
      <p:bldP build="whole" bldLvl="1" animBg="1" rev="0" advAuto="0" spid="6298" grpId="3"/>
      <p:bldP build="whole" bldLvl="1" animBg="1" rev="0" advAuto="0" spid="6305" grpId="10"/>
      <p:bldP build="whole" bldLvl="1" animBg="1" rev="0" advAuto="0" spid="6321" grpId="26"/>
      <p:bldP build="whole" bldLvl="1" animBg="1" rev="0" advAuto="0" spid="6332" grpId="41"/>
      <p:bldP build="whole" bldLvl="1" animBg="1" rev="0" advAuto="0" spid="6301" grpId="6"/>
      <p:bldP build="whole" bldLvl="1" animBg="1" rev="0" advAuto="0" spid="6309" grpId="14"/>
      <p:bldP build="whole" bldLvl="1" animBg="1" rev="0" advAuto="0" spid="6318" grpId="23"/>
      <p:bldP build="whole" bldLvl="1" animBg="1" rev="0" advAuto="0" spid="6313" grpId="18"/>
      <p:bldP build="whole" bldLvl="1" animBg="1" rev="0" advAuto="0" spid="6299" grpId="4"/>
      <p:bldP build="whole" bldLvl="1" animBg="1" rev="0" advAuto="0" spid="6325" grpId="34"/>
      <p:bldP build="whole" bldLvl="1" animBg="1" rev="0" advAuto="0" spid="6317" grpId="22"/>
      <p:bldP build="whole" bldLvl="1" animBg="1" rev="0" advAuto="0" spid="6329" grpId="38"/>
      <p:bldP build="whole" bldLvl="1" animBg="1" rev="0" advAuto="0" spid="6306" grpId="11"/>
      <p:bldP build="whole" bldLvl="1" animBg="1" rev="0" advAuto="0" spid="6305" grpId="31"/>
      <p:bldP build="whole" bldLvl="1" animBg="1" rev="0" advAuto="0" spid="6322" grpId="27"/>
      <p:bldP build="whole" bldLvl="1" animBg="1" rev="0" advAuto="0" spid="6302" grpId="7"/>
      <p:bldP build="whole" bldLvl="1" animBg="1" rev="0" advAuto="0" spid="6310" grpId="15"/>
      <p:bldP build="whole" bldLvl="1" animBg="1" rev="0" advAuto="0" spid="6296" grpId="1"/>
      <p:bldP build="whole" bldLvl="1" animBg="1" rev="0" advAuto="0" spid="6319" grpId="24"/>
      <p:bldP build="whole" bldLvl="1" animBg="1" rev="0" advAuto="0" spid="6314" grpId="19"/>
      <p:bldP build="whole" bldLvl="1" animBg="1" rev="0" advAuto="0" spid="6326" grpId="35"/>
      <p:bldP build="whole" bldLvl="1" animBg="1" rev="0" advAuto="0" spid="6303" grpId="8"/>
      <p:bldP build="whole" bldLvl="1" animBg="1" rev="0" advAuto="0" spid="6304" grpId="9"/>
      <p:bldP build="whole" bldLvl="1" animBg="1" rev="0" advAuto="0" spid="6299" grpId="29"/>
      <p:bldP build="whole" bldLvl="1" animBg="1" rev="0" advAuto="0" spid="6330" grpId="39"/>
      <p:bldP build="whole" bldLvl="1" animBg="1" rev="0" advAuto="0" spid="6300" grpId="5"/>
      <p:bldP build="whole" bldLvl="1" animBg="1" rev="0" advAuto="0" spid="6307" grpId="12"/>
      <p:bldP build="whole" bldLvl="1" animBg="1" rev="0" advAuto="0" spid="6323" grpId="28"/>
      <p:bldP build="whole" bldLvl="1" animBg="1" rev="0" advAuto="0" spid="6311" grpId="16"/>
      <p:bldP build="whole" bldLvl="1" animBg="1" rev="0" advAuto="0" spid="6297" grpId="2"/>
      <p:bldP build="whole" bldLvl="1" animBg="1" rev="0" advAuto="0" spid="6315" grpId="20"/>
      <p:bldP build="whole" bldLvl="1" animBg="1" rev="0" advAuto="0" spid="6327" grpId="36"/>
      <p:bldP build="whole" bldLvl="1" animBg="1" rev="0" advAuto="0" spid="6320" grpId="25"/>
      <p:bldP build="whole" bldLvl="1" animBg="1" rev="0" advAuto="0" spid="6304" grpId="30"/>
      <p:bldP build="whole" bldLvl="1" animBg="1" rev="0" advAuto="0" spid="6331" grpId="40"/>
      <p:bldP build="whole" bldLvl="1" animBg="1" rev="0" advAuto="0" spid="6308" grpId="13"/>
      <p:bldP build="whole" bldLvl="1" animBg="1" rev="0" advAuto="0" spid="6307" grpId="32"/>
      <p:bldP build="whole" bldLvl="1" animBg="1" rev="0" advAuto="0" spid="6312" grpId="17"/>
      <p:bldP build="whole" bldLvl="1" animBg="1" rev="0" advAuto="0" spid="6324" grpId="33"/>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2" name="Slide Number Placeholder 5"/>
          <p:cNvSpPr txBox="1"/>
          <p:nvPr>
            <p:ph type="sldNum" sz="quarter" idx="2"/>
          </p:nvPr>
        </p:nvSpPr>
        <p:spPr>
          <a:xfrm>
            <a:off x="11766828" y="159940"/>
            <a:ext cx="16064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4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2346" name="Group 4"/>
          <p:cNvGrpSpPr/>
          <p:nvPr/>
        </p:nvGrpSpPr>
        <p:grpSpPr>
          <a:xfrm>
            <a:off x="4539124" y="4215489"/>
            <a:ext cx="3113753" cy="1781528"/>
            <a:chOff x="0" y="0"/>
            <a:chExt cx="3113752" cy="1781526"/>
          </a:xfrm>
        </p:grpSpPr>
        <p:sp>
          <p:nvSpPr>
            <p:cNvPr id="2344" name="Shape 6"/>
            <p:cNvSpPr/>
            <p:nvPr/>
          </p:nvSpPr>
          <p:spPr>
            <a:xfrm>
              <a:off x="-1" y="-1"/>
              <a:ext cx="3113753" cy="1340411"/>
            </a:xfrm>
            <a:prstGeom prst="ellipse">
              <a:avLst/>
            </a:pr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345" name="Shape 7"/>
            <p:cNvSpPr/>
            <p:nvPr/>
          </p:nvSpPr>
          <p:spPr>
            <a:xfrm>
              <a:off x="-1" y="677175"/>
              <a:ext cx="3112628" cy="1104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83"/>
                  </a:moveTo>
                  <a:cubicBezTo>
                    <a:pt x="171" y="15942"/>
                    <a:pt x="4940" y="21600"/>
                    <a:pt x="10799" y="21600"/>
                  </a:cubicBezTo>
                  <a:cubicBezTo>
                    <a:pt x="16679" y="21600"/>
                    <a:pt x="21462" y="15901"/>
                    <a:pt x="21600" y="8807"/>
                  </a:cubicBezTo>
                  <a:lnTo>
                    <a:pt x="21598" y="14"/>
                  </a:lnTo>
                  <a:cubicBezTo>
                    <a:pt x="21420" y="7065"/>
                    <a:pt x="16653" y="12715"/>
                    <a:pt x="10799" y="12715"/>
                  </a:cubicBezTo>
                  <a:cubicBezTo>
                    <a:pt x="4941" y="12715"/>
                    <a:pt x="172" y="7058"/>
                    <a:pt x="0" y="0"/>
                  </a:cubicBezTo>
                  <a:cubicBezTo>
                    <a:pt x="0" y="0"/>
                    <a:pt x="0" y="8883"/>
                    <a:pt x="0" y="8883"/>
                  </a:cubicBezTo>
                  <a:close/>
                </a:path>
              </a:pathLst>
            </a:custGeom>
            <a:solidFill>
              <a:srgbClr val="6491C8"/>
            </a:solidFill>
            <a:ln w="12700" cap="flat">
              <a:noFill/>
              <a:miter lim="400000"/>
            </a:ln>
            <a:effectLst>
              <a:outerShdw sx="100000" sy="100000" kx="0" ky="0" algn="b" rotWithShape="0" blurRad="304800" dist="228600" dir="5220000">
                <a:srgbClr val="000000">
                  <a:alpha val="31000"/>
                </a:srgbClr>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349" name="Group 5"/>
          <p:cNvGrpSpPr/>
          <p:nvPr/>
        </p:nvGrpSpPr>
        <p:grpSpPr>
          <a:xfrm>
            <a:off x="4539124" y="3452729"/>
            <a:ext cx="3113753" cy="1781528"/>
            <a:chOff x="0" y="0"/>
            <a:chExt cx="3113752" cy="1781526"/>
          </a:xfrm>
        </p:grpSpPr>
        <p:sp>
          <p:nvSpPr>
            <p:cNvPr id="2347" name="Shape 6"/>
            <p:cNvSpPr/>
            <p:nvPr/>
          </p:nvSpPr>
          <p:spPr>
            <a:xfrm>
              <a:off x="-1" y="0"/>
              <a:ext cx="3113753" cy="1340410"/>
            </a:xfrm>
            <a:prstGeom prst="ellipse">
              <a:avLst/>
            </a:pr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348" name="Shape 7"/>
            <p:cNvSpPr/>
            <p:nvPr/>
          </p:nvSpPr>
          <p:spPr>
            <a:xfrm>
              <a:off x="-1" y="677176"/>
              <a:ext cx="3112628" cy="1104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83"/>
                  </a:moveTo>
                  <a:cubicBezTo>
                    <a:pt x="171" y="15942"/>
                    <a:pt x="4940" y="21600"/>
                    <a:pt x="10799" y="21600"/>
                  </a:cubicBezTo>
                  <a:cubicBezTo>
                    <a:pt x="16679" y="21600"/>
                    <a:pt x="21462" y="15901"/>
                    <a:pt x="21600" y="8807"/>
                  </a:cubicBezTo>
                  <a:lnTo>
                    <a:pt x="21598" y="14"/>
                  </a:lnTo>
                  <a:cubicBezTo>
                    <a:pt x="21420" y="7065"/>
                    <a:pt x="16653" y="12715"/>
                    <a:pt x="10799" y="12715"/>
                  </a:cubicBezTo>
                  <a:cubicBezTo>
                    <a:pt x="4941" y="12715"/>
                    <a:pt x="172" y="7058"/>
                    <a:pt x="0" y="0"/>
                  </a:cubicBezTo>
                  <a:cubicBezTo>
                    <a:pt x="0" y="0"/>
                    <a:pt x="0" y="8883"/>
                    <a:pt x="0" y="8883"/>
                  </a:cubicBezTo>
                  <a:close/>
                </a:path>
              </a:pathLst>
            </a:custGeom>
            <a:solidFill>
              <a:schemeClr val="accent2"/>
            </a:solidFill>
            <a:ln w="12700" cap="flat">
              <a:noFill/>
              <a:miter lim="400000"/>
            </a:ln>
            <a:effectLst>
              <a:outerShdw sx="100000" sy="100000" kx="0" ky="0" algn="b" rotWithShape="0" blurRad="139700" dist="63500" dir="5400000">
                <a:srgbClr val="000000">
                  <a:alpha val="15000"/>
                </a:srgbClr>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352" name="Group 6"/>
          <p:cNvGrpSpPr/>
          <p:nvPr/>
        </p:nvGrpSpPr>
        <p:grpSpPr>
          <a:xfrm>
            <a:off x="4539124" y="2689970"/>
            <a:ext cx="3113753" cy="1781528"/>
            <a:chOff x="0" y="0"/>
            <a:chExt cx="3113752" cy="1781526"/>
          </a:xfrm>
        </p:grpSpPr>
        <p:sp>
          <p:nvSpPr>
            <p:cNvPr id="2350" name="Shape 6"/>
            <p:cNvSpPr/>
            <p:nvPr/>
          </p:nvSpPr>
          <p:spPr>
            <a:xfrm>
              <a:off x="-1" y="-1"/>
              <a:ext cx="3113753" cy="1340411"/>
            </a:xfrm>
            <a:prstGeom prst="ellipse">
              <a:avLst/>
            </a:pr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351" name="Shape 7"/>
            <p:cNvSpPr/>
            <p:nvPr/>
          </p:nvSpPr>
          <p:spPr>
            <a:xfrm>
              <a:off x="-1" y="677175"/>
              <a:ext cx="3112628" cy="1104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83"/>
                  </a:moveTo>
                  <a:cubicBezTo>
                    <a:pt x="171" y="15942"/>
                    <a:pt x="4940" y="21600"/>
                    <a:pt x="10799" y="21600"/>
                  </a:cubicBezTo>
                  <a:cubicBezTo>
                    <a:pt x="16679" y="21600"/>
                    <a:pt x="21462" y="15901"/>
                    <a:pt x="21600" y="8807"/>
                  </a:cubicBezTo>
                  <a:lnTo>
                    <a:pt x="21598" y="14"/>
                  </a:lnTo>
                  <a:cubicBezTo>
                    <a:pt x="21420" y="7065"/>
                    <a:pt x="16653" y="12715"/>
                    <a:pt x="10799" y="12715"/>
                  </a:cubicBezTo>
                  <a:cubicBezTo>
                    <a:pt x="4941" y="12715"/>
                    <a:pt x="172" y="7058"/>
                    <a:pt x="0" y="0"/>
                  </a:cubicBezTo>
                  <a:cubicBezTo>
                    <a:pt x="0" y="0"/>
                    <a:pt x="0" y="8883"/>
                    <a:pt x="0" y="8883"/>
                  </a:cubicBezTo>
                  <a:close/>
                </a:path>
              </a:pathLst>
            </a:custGeom>
            <a:solidFill>
              <a:schemeClr val="accent3"/>
            </a:solidFill>
            <a:ln w="12700" cap="flat">
              <a:noFill/>
              <a:miter lim="400000"/>
            </a:ln>
            <a:effectLst>
              <a:outerShdw sx="100000" sy="100000" kx="0" ky="0" algn="b" rotWithShape="0" blurRad="139700" dist="63500" dir="5400000">
                <a:srgbClr val="000000">
                  <a:alpha val="15000"/>
                </a:srgbClr>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355" name="Group 7"/>
          <p:cNvGrpSpPr/>
          <p:nvPr/>
        </p:nvGrpSpPr>
        <p:grpSpPr>
          <a:xfrm>
            <a:off x="4539124" y="1920239"/>
            <a:ext cx="3113753" cy="1781527"/>
            <a:chOff x="0" y="0"/>
            <a:chExt cx="3113752" cy="1781526"/>
          </a:xfrm>
        </p:grpSpPr>
        <p:sp>
          <p:nvSpPr>
            <p:cNvPr id="2353" name="Shape 6"/>
            <p:cNvSpPr/>
            <p:nvPr/>
          </p:nvSpPr>
          <p:spPr>
            <a:xfrm>
              <a:off x="-1" y="-1"/>
              <a:ext cx="3113753" cy="1340411"/>
            </a:xfrm>
            <a:prstGeom prst="ellipse">
              <a:avLst/>
            </a:pr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354" name="Shape 7"/>
            <p:cNvSpPr/>
            <p:nvPr/>
          </p:nvSpPr>
          <p:spPr>
            <a:xfrm>
              <a:off x="-1" y="677175"/>
              <a:ext cx="3112628" cy="1104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83"/>
                  </a:moveTo>
                  <a:cubicBezTo>
                    <a:pt x="171" y="15942"/>
                    <a:pt x="4940" y="21600"/>
                    <a:pt x="10799" y="21600"/>
                  </a:cubicBezTo>
                  <a:cubicBezTo>
                    <a:pt x="16679" y="21600"/>
                    <a:pt x="21462" y="15901"/>
                    <a:pt x="21600" y="8807"/>
                  </a:cubicBezTo>
                  <a:lnTo>
                    <a:pt x="21598" y="14"/>
                  </a:lnTo>
                  <a:cubicBezTo>
                    <a:pt x="21420" y="7065"/>
                    <a:pt x="16653" y="12715"/>
                    <a:pt x="10799" y="12715"/>
                  </a:cubicBezTo>
                  <a:cubicBezTo>
                    <a:pt x="4941" y="12715"/>
                    <a:pt x="172" y="7058"/>
                    <a:pt x="0" y="0"/>
                  </a:cubicBezTo>
                  <a:cubicBezTo>
                    <a:pt x="0" y="0"/>
                    <a:pt x="0" y="8883"/>
                    <a:pt x="0" y="8883"/>
                  </a:cubicBezTo>
                  <a:close/>
                </a:path>
              </a:pathLst>
            </a:custGeom>
            <a:solidFill>
              <a:srgbClr val="CBCDCF"/>
            </a:solidFill>
            <a:ln w="12700" cap="flat">
              <a:noFill/>
              <a:miter lim="400000"/>
            </a:ln>
            <a:effectLst>
              <a:outerShdw sx="100000" sy="100000" kx="0" ky="0" algn="b" rotWithShape="0" blurRad="139700" dist="63500" dir="5400000">
                <a:srgbClr val="000000">
                  <a:alpha val="15000"/>
                </a:srgbClr>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356" name="TextBox 2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6</a:t>
            </a:r>
          </a:p>
        </p:txBody>
      </p:sp>
      <p:sp>
        <p:nvSpPr>
          <p:cNvPr id="2357" name="TextBox 2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sp>
        <p:nvSpPr>
          <p:cNvPr id="2358" name="TextBox 25"/>
          <p:cNvSpPr txBox="1"/>
          <p:nvPr/>
        </p:nvSpPr>
        <p:spPr>
          <a:xfrm>
            <a:off x="1142998" y="2054498"/>
            <a:ext cx="1605283"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b="1" sz="1000"/>
            </a:lvl1pPr>
          </a:lstStyle>
          <a:p>
            <a:pPr/>
            <a:r>
              <a:t>Fruitful were hath waters divided fill may days air bring is signs.</a:t>
            </a:r>
          </a:p>
        </p:txBody>
      </p:sp>
      <p:sp>
        <p:nvSpPr>
          <p:cNvPr id="2359" name="TextBox 26"/>
          <p:cNvSpPr txBox="1"/>
          <p:nvPr/>
        </p:nvSpPr>
        <p:spPr>
          <a:xfrm>
            <a:off x="2956704" y="2158495"/>
            <a:ext cx="1071737"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chemeClr val="accent5"/>
                </a:solidFill>
              </a:defRPr>
            </a:lvl1pPr>
          </a:lstStyle>
          <a:p>
            <a:pPr/>
            <a:r>
              <a:t>0.2%</a:t>
            </a:r>
          </a:p>
        </p:txBody>
      </p:sp>
      <p:sp>
        <p:nvSpPr>
          <p:cNvPr id="2360" name="Rectangle 27"/>
          <p:cNvSpPr txBox="1"/>
          <p:nvPr/>
        </p:nvSpPr>
        <p:spPr>
          <a:xfrm>
            <a:off x="2819570" y="4000510"/>
            <a:ext cx="832779" cy="78436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5000">
                <a:ln w="15875" cap="flat">
                  <a:solidFill>
                    <a:schemeClr val="accent3"/>
                  </a:solidFill>
                  <a:prstDash val="solid"/>
                  <a:round/>
                </a:ln>
                <a:noFill/>
                <a:latin typeface="FontAwesome"/>
                <a:ea typeface="FontAwesome"/>
                <a:cs typeface="FontAwesome"/>
                <a:sym typeface="FontAwesome"/>
              </a:defRPr>
            </a:lvl1pPr>
          </a:lstStyle>
          <a:p>
            <a:pPr/>
            <a:r>
              <a:t></a:t>
            </a:r>
          </a:p>
        </p:txBody>
      </p:sp>
      <p:sp>
        <p:nvSpPr>
          <p:cNvPr id="2361" name="Rectangle 28"/>
          <p:cNvSpPr txBox="1"/>
          <p:nvPr/>
        </p:nvSpPr>
        <p:spPr>
          <a:xfrm>
            <a:off x="8583798" y="4019844"/>
            <a:ext cx="832778" cy="78436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5000">
                <a:ln w="15875" cap="flat">
                  <a:solidFill>
                    <a:srgbClr val="6491C8"/>
                  </a:solidFill>
                  <a:prstDash val="solid"/>
                  <a:round/>
                </a:ln>
                <a:noFill/>
                <a:latin typeface="FontAwesome"/>
                <a:ea typeface="FontAwesome"/>
                <a:cs typeface="FontAwesome"/>
                <a:sym typeface="FontAwesome"/>
              </a:defRPr>
            </a:lvl1pPr>
          </a:lstStyle>
          <a:p>
            <a:pPr/>
            <a:r>
              <a:t></a:t>
            </a:r>
          </a:p>
        </p:txBody>
      </p:sp>
      <p:sp>
        <p:nvSpPr>
          <p:cNvPr id="2362" name="Rectangle 29"/>
          <p:cNvSpPr txBox="1"/>
          <p:nvPr/>
        </p:nvSpPr>
        <p:spPr>
          <a:xfrm>
            <a:off x="2997643" y="3099841"/>
            <a:ext cx="527681" cy="853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5000">
                <a:ln w="15875" cap="flat">
                  <a:solidFill>
                    <a:srgbClr val="7D8287"/>
                  </a:solidFill>
                  <a:prstDash val="solid"/>
                  <a:round/>
                </a:ln>
                <a:noFill/>
                <a:latin typeface="FontAwesome"/>
                <a:ea typeface="FontAwesome"/>
                <a:cs typeface="FontAwesome"/>
                <a:sym typeface="FontAwesome"/>
              </a:defRPr>
            </a:lvl1pPr>
          </a:lstStyle>
          <a:p>
            <a:pPr/>
            <a:r>
              <a:t>Ã</a:t>
            </a:r>
          </a:p>
        </p:txBody>
      </p:sp>
      <p:sp>
        <p:nvSpPr>
          <p:cNvPr id="2363" name="Rectangle 30"/>
          <p:cNvSpPr txBox="1"/>
          <p:nvPr/>
        </p:nvSpPr>
        <p:spPr>
          <a:xfrm>
            <a:off x="8789367" y="3085776"/>
            <a:ext cx="421641" cy="853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5000">
                <a:ln w="15875" cap="flat">
                  <a:solidFill>
                    <a:schemeClr val="accent2"/>
                  </a:solidFill>
                  <a:prstDash val="solid"/>
                  <a:round/>
                </a:ln>
                <a:noFill/>
                <a:latin typeface="FontAwesome"/>
                <a:ea typeface="FontAwesome"/>
                <a:cs typeface="FontAwesome"/>
                <a:sym typeface="FontAwesome"/>
              </a:defRPr>
            </a:lvl1pPr>
          </a:lstStyle>
          <a:p>
            <a:pPr/>
            <a:r>
              <a:t>k</a:t>
            </a:r>
          </a:p>
        </p:txBody>
      </p:sp>
      <p:sp>
        <p:nvSpPr>
          <p:cNvPr id="2364" name="Freeform 31"/>
          <p:cNvSpPr/>
          <p:nvPr/>
        </p:nvSpPr>
        <p:spPr>
          <a:xfrm>
            <a:off x="3698240" y="2932759"/>
            <a:ext cx="690881" cy="6435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570" y="21600"/>
                </a:lnTo>
                <a:lnTo>
                  <a:pt x="0" y="21600"/>
                </a:lnTo>
              </a:path>
            </a:pathLst>
          </a:custGeom>
          <a:ln w="12700">
            <a:solidFill>
              <a:srgbClr val="000000">
                <a:alpha val="30000"/>
              </a:srgbClr>
            </a:solidFill>
            <a:prstDash val="sysDash"/>
            <a:miter/>
            <a:headEnd type="oval"/>
            <a:tailEnd type="oval"/>
          </a:ln>
        </p:spPr>
        <p:txBody>
          <a:bodyPr lIns="45719" rIns="45719" anchor="ctr"/>
          <a:lstStyle/>
          <a:p>
            <a:pPr algn="ctr">
              <a:defRPr>
                <a:solidFill>
                  <a:srgbClr val="FFFFFF"/>
                </a:solidFill>
              </a:defRPr>
            </a:pPr>
          </a:p>
        </p:txBody>
      </p:sp>
      <p:sp>
        <p:nvSpPr>
          <p:cNvPr id="2365" name="TextBox 32"/>
          <p:cNvSpPr txBox="1"/>
          <p:nvPr/>
        </p:nvSpPr>
        <p:spPr>
          <a:xfrm>
            <a:off x="1427480" y="3324497"/>
            <a:ext cx="132080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1000">
                <a:solidFill>
                  <a:srgbClr val="7D8287"/>
                </a:solidFill>
              </a:defRPr>
            </a:lvl1pPr>
          </a:lstStyle>
          <a:p>
            <a:pPr/>
            <a:r>
              <a:t>Waters divided fill may days air bring.</a:t>
            </a:r>
          </a:p>
        </p:txBody>
      </p:sp>
      <p:sp>
        <p:nvSpPr>
          <p:cNvPr id="2366" name="Freeform 35"/>
          <p:cNvSpPr/>
          <p:nvPr/>
        </p:nvSpPr>
        <p:spPr>
          <a:xfrm>
            <a:off x="3698240" y="3826840"/>
            <a:ext cx="690881" cy="6435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570" y="21600"/>
                </a:lnTo>
                <a:lnTo>
                  <a:pt x="0" y="21600"/>
                </a:lnTo>
              </a:path>
            </a:pathLst>
          </a:custGeom>
          <a:ln w="12700">
            <a:solidFill>
              <a:srgbClr val="000000">
                <a:alpha val="30000"/>
              </a:srgbClr>
            </a:solidFill>
            <a:prstDash val="sysDash"/>
            <a:miter/>
            <a:headEnd type="oval"/>
            <a:tailEnd type="oval"/>
          </a:ln>
        </p:spPr>
        <p:txBody>
          <a:bodyPr lIns="45719" rIns="45719" anchor="ctr"/>
          <a:lstStyle/>
          <a:p>
            <a:pPr algn="ctr">
              <a:defRPr>
                <a:solidFill>
                  <a:srgbClr val="FFFFFF"/>
                </a:solidFill>
              </a:defRPr>
            </a:pPr>
          </a:p>
        </p:txBody>
      </p:sp>
      <p:sp>
        <p:nvSpPr>
          <p:cNvPr id="2367" name="TextBox 36"/>
          <p:cNvSpPr txBox="1"/>
          <p:nvPr/>
        </p:nvSpPr>
        <p:spPr>
          <a:xfrm>
            <a:off x="1427480" y="4218578"/>
            <a:ext cx="132080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1000">
                <a:solidFill>
                  <a:srgbClr val="7D8287"/>
                </a:solidFill>
              </a:defRPr>
            </a:lvl1pPr>
          </a:lstStyle>
          <a:p>
            <a:pPr/>
            <a:r>
              <a:t>Waters divided fill may days air bring.</a:t>
            </a:r>
          </a:p>
        </p:txBody>
      </p:sp>
      <p:sp>
        <p:nvSpPr>
          <p:cNvPr id="2368" name="Straight Connector 37"/>
          <p:cNvSpPr/>
          <p:nvPr/>
        </p:nvSpPr>
        <p:spPr>
          <a:xfrm>
            <a:off x="1258157" y="5234863"/>
            <a:ext cx="2704244" cy="1"/>
          </a:xfrm>
          <a:prstGeom prst="line">
            <a:avLst/>
          </a:prstGeom>
          <a:ln w="6350">
            <a:solidFill>
              <a:srgbClr val="7D8287">
                <a:alpha val="50000"/>
              </a:srgbClr>
            </a:solidFill>
            <a:miter/>
          </a:ln>
        </p:spPr>
        <p:txBody>
          <a:bodyPr lIns="45719" rIns="45719"/>
          <a:lstStyle/>
          <a:p>
            <a:pPr/>
          </a:p>
        </p:txBody>
      </p:sp>
      <p:grpSp>
        <p:nvGrpSpPr>
          <p:cNvPr id="2371" name="Group 48"/>
          <p:cNvGrpSpPr/>
          <p:nvPr/>
        </p:nvGrpSpPr>
        <p:grpSpPr>
          <a:xfrm>
            <a:off x="1674805" y="5493930"/>
            <a:ext cx="519571" cy="297271"/>
            <a:chOff x="0" y="0"/>
            <a:chExt cx="519569" cy="297270"/>
          </a:xfrm>
        </p:grpSpPr>
        <p:sp>
          <p:nvSpPr>
            <p:cNvPr id="2369" name="Shape 6"/>
            <p:cNvSpPr/>
            <p:nvPr/>
          </p:nvSpPr>
          <p:spPr>
            <a:xfrm>
              <a:off x="-1" y="-1"/>
              <a:ext cx="519571" cy="223666"/>
            </a:xfrm>
            <a:prstGeom prst="ellipse">
              <a:avLst/>
            </a:pr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370" name="Shape 7"/>
            <p:cNvSpPr/>
            <p:nvPr/>
          </p:nvSpPr>
          <p:spPr>
            <a:xfrm>
              <a:off x="-1" y="112995"/>
              <a:ext cx="519384" cy="184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83"/>
                  </a:moveTo>
                  <a:cubicBezTo>
                    <a:pt x="171" y="15942"/>
                    <a:pt x="4940" y="21600"/>
                    <a:pt x="10799" y="21600"/>
                  </a:cubicBezTo>
                  <a:cubicBezTo>
                    <a:pt x="16679" y="21600"/>
                    <a:pt x="21462" y="15901"/>
                    <a:pt x="21600" y="8807"/>
                  </a:cubicBezTo>
                  <a:lnTo>
                    <a:pt x="21598" y="14"/>
                  </a:lnTo>
                  <a:cubicBezTo>
                    <a:pt x="21420" y="7065"/>
                    <a:pt x="16653" y="12715"/>
                    <a:pt x="10799" y="12715"/>
                  </a:cubicBezTo>
                  <a:cubicBezTo>
                    <a:pt x="4941" y="12715"/>
                    <a:pt x="172" y="7058"/>
                    <a:pt x="0" y="0"/>
                  </a:cubicBezTo>
                  <a:cubicBezTo>
                    <a:pt x="0" y="0"/>
                    <a:pt x="0" y="8883"/>
                    <a:pt x="0" y="8883"/>
                  </a:cubicBezTo>
                  <a:close/>
                </a:path>
              </a:pathLst>
            </a:custGeom>
            <a:solidFill>
              <a:srgbClr val="CBCDCF"/>
            </a:solidFill>
            <a:ln w="12700" cap="flat">
              <a:noFill/>
              <a:miter lim="400000"/>
            </a:ln>
            <a:effectLst>
              <a:outerShdw sx="100000" sy="100000" kx="0" ky="0" algn="b" rotWithShape="0" blurRad="139700" dist="63500" dir="5400000">
                <a:srgbClr val="000000">
                  <a:alpha val="15000"/>
                </a:srgbClr>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374" name="Group 49"/>
          <p:cNvGrpSpPr/>
          <p:nvPr/>
        </p:nvGrpSpPr>
        <p:grpSpPr>
          <a:xfrm>
            <a:off x="2949794" y="5493930"/>
            <a:ext cx="519571" cy="297271"/>
            <a:chOff x="0" y="0"/>
            <a:chExt cx="519569" cy="297270"/>
          </a:xfrm>
        </p:grpSpPr>
        <p:sp>
          <p:nvSpPr>
            <p:cNvPr id="2372" name="Shape 6"/>
            <p:cNvSpPr/>
            <p:nvPr/>
          </p:nvSpPr>
          <p:spPr>
            <a:xfrm>
              <a:off x="-1" y="-1"/>
              <a:ext cx="519571" cy="223666"/>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373" name="Shape 7"/>
            <p:cNvSpPr/>
            <p:nvPr/>
          </p:nvSpPr>
          <p:spPr>
            <a:xfrm>
              <a:off x="-1" y="112995"/>
              <a:ext cx="519384" cy="184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83"/>
                  </a:moveTo>
                  <a:cubicBezTo>
                    <a:pt x="171" y="15942"/>
                    <a:pt x="4940" y="21600"/>
                    <a:pt x="10799" y="21600"/>
                  </a:cubicBezTo>
                  <a:cubicBezTo>
                    <a:pt x="16679" y="21600"/>
                    <a:pt x="21462" y="15901"/>
                    <a:pt x="21600" y="8807"/>
                  </a:cubicBezTo>
                  <a:lnTo>
                    <a:pt x="21598" y="14"/>
                  </a:lnTo>
                  <a:cubicBezTo>
                    <a:pt x="21420" y="7065"/>
                    <a:pt x="16653" y="12715"/>
                    <a:pt x="10799" y="12715"/>
                  </a:cubicBezTo>
                  <a:cubicBezTo>
                    <a:pt x="4941" y="12715"/>
                    <a:pt x="172" y="7058"/>
                    <a:pt x="0" y="0"/>
                  </a:cubicBezTo>
                  <a:cubicBezTo>
                    <a:pt x="0" y="0"/>
                    <a:pt x="0" y="8883"/>
                    <a:pt x="0" y="8883"/>
                  </a:cubicBezTo>
                  <a:close/>
                </a:path>
              </a:pathLst>
            </a:custGeom>
            <a:solidFill>
              <a:srgbClr val="71982B"/>
            </a:solidFill>
            <a:ln w="12700" cap="flat">
              <a:noFill/>
              <a:miter lim="400000"/>
            </a:ln>
            <a:effectLst>
              <a:outerShdw sx="100000" sy="100000" kx="0" ky="0" algn="b" rotWithShape="0" blurRad="139700" dist="63500" dir="5400000">
                <a:srgbClr val="000000">
                  <a:alpha val="15000"/>
                </a:srgbClr>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375" name="TextBox 52"/>
          <p:cNvSpPr txBox="1"/>
          <p:nvPr/>
        </p:nvSpPr>
        <p:spPr>
          <a:xfrm>
            <a:off x="1551890" y="5809912"/>
            <a:ext cx="762000"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b="1" sz="1000">
                <a:solidFill>
                  <a:srgbClr val="7D8287"/>
                </a:solidFill>
              </a:defRPr>
            </a:lvl1pPr>
          </a:lstStyle>
          <a:p>
            <a:pPr/>
            <a:r>
              <a:t>Text Here</a:t>
            </a:r>
          </a:p>
        </p:txBody>
      </p:sp>
      <p:sp>
        <p:nvSpPr>
          <p:cNvPr id="2376" name="TextBox 53"/>
          <p:cNvSpPr txBox="1"/>
          <p:nvPr/>
        </p:nvSpPr>
        <p:spPr>
          <a:xfrm>
            <a:off x="2821891" y="5809912"/>
            <a:ext cx="762000"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b="1" sz="1000">
                <a:solidFill>
                  <a:schemeClr val="accent3"/>
                </a:solidFill>
              </a:defRPr>
            </a:lvl1pPr>
          </a:lstStyle>
          <a:p>
            <a:pPr/>
            <a:r>
              <a:t>Text Here</a:t>
            </a:r>
          </a:p>
        </p:txBody>
      </p:sp>
      <p:sp>
        <p:nvSpPr>
          <p:cNvPr id="2377" name="TextBox 54"/>
          <p:cNvSpPr txBox="1"/>
          <p:nvPr/>
        </p:nvSpPr>
        <p:spPr>
          <a:xfrm>
            <a:off x="9433559" y="2054498"/>
            <a:ext cx="1605282"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1000"/>
            </a:lvl1pPr>
          </a:lstStyle>
          <a:p>
            <a:pPr/>
            <a:r>
              <a:t>Fruitful were hath waters divided fill may days air bring is signs.</a:t>
            </a:r>
          </a:p>
        </p:txBody>
      </p:sp>
      <p:sp>
        <p:nvSpPr>
          <p:cNvPr id="2378" name="TextBox 55"/>
          <p:cNvSpPr txBox="1"/>
          <p:nvPr/>
        </p:nvSpPr>
        <p:spPr>
          <a:xfrm>
            <a:off x="8178943" y="2158495"/>
            <a:ext cx="1071737"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000">
                <a:solidFill>
                  <a:schemeClr val="accent5"/>
                </a:solidFill>
              </a:defRPr>
            </a:lvl1pPr>
          </a:lstStyle>
          <a:p>
            <a:pPr/>
            <a:r>
              <a:t>13%</a:t>
            </a:r>
          </a:p>
        </p:txBody>
      </p:sp>
      <p:sp>
        <p:nvSpPr>
          <p:cNvPr id="2379" name="Freeform 57"/>
          <p:cNvSpPr/>
          <p:nvPr/>
        </p:nvSpPr>
        <p:spPr>
          <a:xfrm>
            <a:off x="7782559" y="3616959"/>
            <a:ext cx="701041" cy="7315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1210" y="0"/>
                </a:lnTo>
                <a:lnTo>
                  <a:pt x="21600" y="0"/>
                </a:lnTo>
              </a:path>
            </a:pathLst>
          </a:custGeom>
          <a:ln w="12700">
            <a:solidFill>
              <a:srgbClr val="000000">
                <a:alpha val="30000"/>
              </a:srgbClr>
            </a:solidFill>
            <a:prstDash val="sysDash"/>
            <a:miter/>
            <a:headEnd type="oval"/>
            <a:tailEnd type="oval"/>
          </a:ln>
        </p:spPr>
        <p:txBody>
          <a:bodyPr lIns="45719" rIns="45719" anchor="ctr"/>
          <a:lstStyle/>
          <a:p>
            <a:pPr algn="ctr">
              <a:defRPr>
                <a:solidFill>
                  <a:srgbClr val="FFFFFF"/>
                </a:solidFill>
              </a:defRPr>
            </a:pPr>
          </a:p>
        </p:txBody>
      </p:sp>
      <p:sp>
        <p:nvSpPr>
          <p:cNvPr id="2380" name="TextBox 58"/>
          <p:cNvSpPr txBox="1"/>
          <p:nvPr/>
        </p:nvSpPr>
        <p:spPr>
          <a:xfrm>
            <a:off x="9433559" y="3294017"/>
            <a:ext cx="132080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1000">
                <a:solidFill>
                  <a:srgbClr val="7D8287"/>
                </a:solidFill>
              </a:defRPr>
            </a:lvl1pPr>
          </a:lstStyle>
          <a:p>
            <a:pPr/>
            <a:r>
              <a:t>Waters divided fill may days air bring.</a:t>
            </a:r>
          </a:p>
        </p:txBody>
      </p:sp>
      <p:sp>
        <p:nvSpPr>
          <p:cNvPr id="2381" name="Freeform 59"/>
          <p:cNvSpPr/>
          <p:nvPr/>
        </p:nvSpPr>
        <p:spPr>
          <a:xfrm>
            <a:off x="7782559" y="4460240"/>
            <a:ext cx="701041" cy="7315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1210" y="0"/>
                </a:lnTo>
                <a:lnTo>
                  <a:pt x="21600" y="0"/>
                </a:lnTo>
              </a:path>
            </a:pathLst>
          </a:custGeom>
          <a:ln w="12700">
            <a:solidFill>
              <a:srgbClr val="000000">
                <a:alpha val="30000"/>
              </a:srgbClr>
            </a:solidFill>
            <a:prstDash val="sysDash"/>
            <a:miter/>
            <a:headEnd type="oval"/>
            <a:tailEnd type="oval"/>
          </a:ln>
        </p:spPr>
        <p:txBody>
          <a:bodyPr lIns="45719" rIns="45719" anchor="ctr"/>
          <a:lstStyle/>
          <a:p>
            <a:pPr algn="ctr">
              <a:defRPr>
                <a:solidFill>
                  <a:srgbClr val="FFFFFF"/>
                </a:solidFill>
              </a:defRPr>
            </a:pPr>
          </a:p>
        </p:txBody>
      </p:sp>
      <p:sp>
        <p:nvSpPr>
          <p:cNvPr id="2382" name="TextBox 60"/>
          <p:cNvSpPr txBox="1"/>
          <p:nvPr/>
        </p:nvSpPr>
        <p:spPr>
          <a:xfrm>
            <a:off x="9433559" y="4218578"/>
            <a:ext cx="132080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1000">
                <a:solidFill>
                  <a:srgbClr val="7D8287"/>
                </a:solidFill>
              </a:defRPr>
            </a:lvl1pPr>
          </a:lstStyle>
          <a:p>
            <a:pPr/>
            <a:r>
              <a:t>Waters divided fill may days air bring.</a:t>
            </a:r>
          </a:p>
        </p:txBody>
      </p:sp>
      <p:sp>
        <p:nvSpPr>
          <p:cNvPr id="2383" name="Straight Connector 61"/>
          <p:cNvSpPr/>
          <p:nvPr/>
        </p:nvSpPr>
        <p:spPr>
          <a:xfrm>
            <a:off x="8248435" y="5234863"/>
            <a:ext cx="2704244" cy="1"/>
          </a:xfrm>
          <a:prstGeom prst="line">
            <a:avLst/>
          </a:prstGeom>
          <a:ln w="6350">
            <a:solidFill>
              <a:srgbClr val="7D8287">
                <a:alpha val="50000"/>
              </a:srgbClr>
            </a:solidFill>
            <a:miter/>
          </a:ln>
        </p:spPr>
        <p:txBody>
          <a:bodyPr lIns="45719" rIns="45719"/>
          <a:lstStyle/>
          <a:p>
            <a:pPr/>
          </a:p>
        </p:txBody>
      </p:sp>
      <p:grpSp>
        <p:nvGrpSpPr>
          <p:cNvPr id="2386" name="Group 62"/>
          <p:cNvGrpSpPr/>
          <p:nvPr/>
        </p:nvGrpSpPr>
        <p:grpSpPr>
          <a:xfrm>
            <a:off x="8665084" y="5493930"/>
            <a:ext cx="519571" cy="297271"/>
            <a:chOff x="0" y="0"/>
            <a:chExt cx="519569" cy="297270"/>
          </a:xfrm>
        </p:grpSpPr>
        <p:sp>
          <p:nvSpPr>
            <p:cNvPr id="2384" name="Shape 6"/>
            <p:cNvSpPr/>
            <p:nvPr/>
          </p:nvSpPr>
          <p:spPr>
            <a:xfrm>
              <a:off x="-1" y="-1"/>
              <a:ext cx="519571" cy="223666"/>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385" name="Shape 7"/>
            <p:cNvSpPr/>
            <p:nvPr/>
          </p:nvSpPr>
          <p:spPr>
            <a:xfrm>
              <a:off x="-1" y="112995"/>
              <a:ext cx="519384" cy="184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83"/>
                  </a:moveTo>
                  <a:cubicBezTo>
                    <a:pt x="171" y="15942"/>
                    <a:pt x="4940" y="21600"/>
                    <a:pt x="10799" y="21600"/>
                  </a:cubicBezTo>
                  <a:cubicBezTo>
                    <a:pt x="16679" y="21600"/>
                    <a:pt x="21462" y="15901"/>
                    <a:pt x="21600" y="8807"/>
                  </a:cubicBezTo>
                  <a:lnTo>
                    <a:pt x="21598" y="14"/>
                  </a:lnTo>
                  <a:cubicBezTo>
                    <a:pt x="21420" y="7065"/>
                    <a:pt x="16653" y="12715"/>
                    <a:pt x="10799" y="12715"/>
                  </a:cubicBezTo>
                  <a:cubicBezTo>
                    <a:pt x="4941" y="12715"/>
                    <a:pt x="172" y="7058"/>
                    <a:pt x="0" y="0"/>
                  </a:cubicBezTo>
                  <a:cubicBezTo>
                    <a:pt x="0" y="0"/>
                    <a:pt x="0" y="8883"/>
                    <a:pt x="0" y="8883"/>
                  </a:cubicBezTo>
                  <a:close/>
                </a:path>
              </a:pathLst>
            </a:custGeom>
            <a:solidFill>
              <a:srgbClr val="2D8F87"/>
            </a:solidFill>
            <a:ln w="12700" cap="flat">
              <a:noFill/>
              <a:miter lim="400000"/>
            </a:ln>
            <a:effectLst>
              <a:outerShdw sx="100000" sy="100000" kx="0" ky="0" algn="b" rotWithShape="0" blurRad="139700" dist="63500" dir="5400000">
                <a:srgbClr val="000000">
                  <a:alpha val="15000"/>
                </a:srgbClr>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389" name="Group 65"/>
          <p:cNvGrpSpPr/>
          <p:nvPr/>
        </p:nvGrpSpPr>
        <p:grpSpPr>
          <a:xfrm>
            <a:off x="9940073" y="5493930"/>
            <a:ext cx="519571" cy="297271"/>
            <a:chOff x="0" y="0"/>
            <a:chExt cx="519569" cy="297270"/>
          </a:xfrm>
        </p:grpSpPr>
        <p:sp>
          <p:nvSpPr>
            <p:cNvPr id="2387" name="Shape 6"/>
            <p:cNvSpPr/>
            <p:nvPr/>
          </p:nvSpPr>
          <p:spPr>
            <a:xfrm>
              <a:off x="-1" y="-1"/>
              <a:ext cx="519571" cy="223666"/>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388" name="Shape 7"/>
            <p:cNvSpPr/>
            <p:nvPr/>
          </p:nvSpPr>
          <p:spPr>
            <a:xfrm>
              <a:off x="-1" y="112995"/>
              <a:ext cx="519384" cy="184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83"/>
                  </a:moveTo>
                  <a:cubicBezTo>
                    <a:pt x="171" y="15942"/>
                    <a:pt x="4940" y="21600"/>
                    <a:pt x="10799" y="21600"/>
                  </a:cubicBezTo>
                  <a:cubicBezTo>
                    <a:pt x="16679" y="21600"/>
                    <a:pt x="21462" y="15901"/>
                    <a:pt x="21600" y="8807"/>
                  </a:cubicBezTo>
                  <a:lnTo>
                    <a:pt x="21598" y="14"/>
                  </a:lnTo>
                  <a:cubicBezTo>
                    <a:pt x="21420" y="7065"/>
                    <a:pt x="16653" y="12715"/>
                    <a:pt x="10799" y="12715"/>
                  </a:cubicBezTo>
                  <a:cubicBezTo>
                    <a:pt x="4941" y="12715"/>
                    <a:pt x="172" y="7058"/>
                    <a:pt x="0" y="0"/>
                  </a:cubicBezTo>
                  <a:cubicBezTo>
                    <a:pt x="0" y="0"/>
                    <a:pt x="0" y="8883"/>
                    <a:pt x="0" y="8883"/>
                  </a:cubicBezTo>
                  <a:close/>
                </a:path>
              </a:pathLst>
            </a:custGeom>
            <a:solidFill>
              <a:srgbClr val="3B6BA6"/>
            </a:solidFill>
            <a:ln w="12700" cap="flat">
              <a:noFill/>
              <a:miter lim="400000"/>
            </a:ln>
            <a:effectLst>
              <a:outerShdw sx="100000" sy="100000" kx="0" ky="0" algn="b" rotWithShape="0" blurRad="139700" dist="63500" dir="5400000">
                <a:srgbClr val="000000">
                  <a:alpha val="15000"/>
                </a:srgbClr>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390" name="TextBox 68"/>
          <p:cNvSpPr txBox="1"/>
          <p:nvPr/>
        </p:nvSpPr>
        <p:spPr>
          <a:xfrm>
            <a:off x="8542168" y="5809912"/>
            <a:ext cx="762000"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b="1" sz="1000">
                <a:solidFill>
                  <a:schemeClr val="accent2"/>
                </a:solidFill>
              </a:defRPr>
            </a:lvl1pPr>
          </a:lstStyle>
          <a:p>
            <a:pPr/>
            <a:r>
              <a:t>Text Here</a:t>
            </a:r>
          </a:p>
        </p:txBody>
      </p:sp>
      <p:sp>
        <p:nvSpPr>
          <p:cNvPr id="2391" name="TextBox 69"/>
          <p:cNvSpPr txBox="1"/>
          <p:nvPr/>
        </p:nvSpPr>
        <p:spPr>
          <a:xfrm>
            <a:off x="9812168" y="5809912"/>
            <a:ext cx="762000"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b="1" sz="1000">
                <a:solidFill>
                  <a:srgbClr val="6491C8"/>
                </a:solidFill>
              </a:defRPr>
            </a:lvl1pPr>
          </a:lstStyle>
          <a:p>
            <a:pPr/>
            <a:r>
              <a:t>Text Here</a:t>
            </a:r>
          </a:p>
        </p:txBody>
      </p:sp>
      <p:sp>
        <p:nvSpPr>
          <p:cNvPr id="2392" name="TextBox 70"/>
          <p:cNvSpPr txBox="1"/>
          <p:nvPr/>
        </p:nvSpPr>
        <p:spPr>
          <a:xfrm>
            <a:off x="5785211" y="3186668"/>
            <a:ext cx="69806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a:solidFill>
                  <a:srgbClr val="FEFEFE"/>
                </a:solidFill>
              </a:defRPr>
            </a:lvl1pPr>
          </a:lstStyle>
          <a:p>
            <a:pPr/>
            <a:r>
              <a:t>12%</a:t>
            </a:r>
          </a:p>
        </p:txBody>
      </p:sp>
      <p:sp>
        <p:nvSpPr>
          <p:cNvPr id="2393" name="TextBox 71"/>
          <p:cNvSpPr txBox="1"/>
          <p:nvPr/>
        </p:nvSpPr>
        <p:spPr>
          <a:xfrm>
            <a:off x="5785211" y="3948667"/>
            <a:ext cx="69806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a:solidFill>
                  <a:srgbClr val="FEFEFE"/>
                </a:solidFill>
              </a:defRPr>
            </a:lvl1pPr>
          </a:lstStyle>
          <a:p>
            <a:pPr/>
            <a:r>
              <a:t>3%</a:t>
            </a:r>
          </a:p>
        </p:txBody>
      </p:sp>
      <p:sp>
        <p:nvSpPr>
          <p:cNvPr id="2394" name="TextBox 72"/>
          <p:cNvSpPr txBox="1"/>
          <p:nvPr/>
        </p:nvSpPr>
        <p:spPr>
          <a:xfrm>
            <a:off x="5785211" y="4730987"/>
            <a:ext cx="69806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a:solidFill>
                  <a:srgbClr val="FEFEFE"/>
                </a:solidFill>
              </a:defRPr>
            </a:lvl1pPr>
          </a:lstStyle>
          <a:p>
            <a:pPr/>
            <a:r>
              <a:t>89%</a:t>
            </a:r>
          </a:p>
        </p:txBody>
      </p:sp>
      <p:sp>
        <p:nvSpPr>
          <p:cNvPr id="2395" name="TextBox 73"/>
          <p:cNvSpPr txBox="1"/>
          <p:nvPr/>
        </p:nvSpPr>
        <p:spPr>
          <a:xfrm>
            <a:off x="5785211" y="5513308"/>
            <a:ext cx="698065"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a:solidFill>
                  <a:srgbClr val="FEFEFE"/>
                </a:solidFill>
              </a:defRPr>
            </a:lvl1pPr>
          </a:lstStyle>
          <a:p>
            <a:pPr/>
            <a:r>
              <a:t>76%</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2395"/>
                                        </p:tgtEl>
                                        <p:attrNameLst>
                                          <p:attrName>style.visibility</p:attrName>
                                        </p:attrNameLst>
                                      </p:cBhvr>
                                      <p:to>
                                        <p:strVal val="visible"/>
                                      </p:to>
                                    </p:set>
                                    <p:anim calcmode="lin" valueType="num">
                                      <p:cBhvr>
                                        <p:cTn id="7" dur="500" fill="hold"/>
                                        <p:tgtEl>
                                          <p:spTgt spid="2395"/>
                                        </p:tgtEl>
                                        <p:attrNameLst>
                                          <p:attrName>ppt_w</p:attrName>
                                        </p:attrNameLst>
                                      </p:cBhvr>
                                      <p:tavLst>
                                        <p:tav tm="0">
                                          <p:val>
                                            <p:fltVal val="0"/>
                                          </p:val>
                                        </p:tav>
                                        <p:tav tm="100000">
                                          <p:val>
                                            <p:strVal val="#ppt_w"/>
                                          </p:val>
                                        </p:tav>
                                      </p:tavLst>
                                    </p:anim>
                                    <p:anim calcmode="lin" valueType="num">
                                      <p:cBhvr>
                                        <p:cTn id="8" dur="500" fill="hold"/>
                                        <p:tgtEl>
                                          <p:spTgt spid="239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2346"/>
                                        </p:tgtEl>
                                        <p:attrNameLst>
                                          <p:attrName>style.visibility</p:attrName>
                                        </p:attrNameLst>
                                      </p:cBhvr>
                                      <p:to>
                                        <p:strVal val="visible"/>
                                      </p:to>
                                    </p:set>
                                    <p:anim calcmode="lin" valueType="num">
                                      <p:cBhvr>
                                        <p:cTn id="12" dur="500" fill="hold"/>
                                        <p:tgtEl>
                                          <p:spTgt spid="2346"/>
                                        </p:tgtEl>
                                        <p:attrNameLst>
                                          <p:attrName>ppt_w</p:attrName>
                                        </p:attrNameLst>
                                      </p:cBhvr>
                                      <p:tavLst>
                                        <p:tav tm="0">
                                          <p:val>
                                            <p:fltVal val="0"/>
                                          </p:val>
                                        </p:tav>
                                        <p:tav tm="100000">
                                          <p:val>
                                            <p:strVal val="#ppt_w"/>
                                          </p:val>
                                        </p:tav>
                                      </p:tavLst>
                                    </p:anim>
                                    <p:anim calcmode="lin" valueType="num">
                                      <p:cBhvr>
                                        <p:cTn id="13" dur="500" fill="hold"/>
                                        <p:tgtEl>
                                          <p:spTgt spid="2346"/>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ID="9" grpId="3" fill="hold">
                                  <p:stCondLst>
                                    <p:cond delay="0"/>
                                  </p:stCondLst>
                                  <p:iterate type="el" backwards="0">
                                    <p:tmAbs val="0"/>
                                  </p:iterate>
                                  <p:childTnLst>
                                    <p:set>
                                      <p:cBhvr>
                                        <p:cTn id="17" fill="hold"/>
                                        <p:tgtEl>
                                          <p:spTgt spid="2381"/>
                                        </p:tgtEl>
                                        <p:attrNameLst>
                                          <p:attrName>style.visibility</p:attrName>
                                        </p:attrNameLst>
                                      </p:cBhvr>
                                      <p:to>
                                        <p:strVal val="visible"/>
                                      </p:to>
                                    </p:set>
                                    <p:animEffect filter="dissolve" transition="in">
                                      <p:cBhvr>
                                        <p:cTn id="18" dur="500"/>
                                        <p:tgtEl>
                                          <p:spTgt spid="2381"/>
                                        </p:tgtEl>
                                      </p:cBhvr>
                                    </p:animEffect>
                                  </p:childTnLst>
                                </p:cTn>
                              </p:par>
                            </p:childTnLst>
                          </p:cTn>
                        </p:par>
                        <p:par>
                          <p:cTn id="19" fill="hold">
                            <p:stCondLst>
                              <p:cond delay="500"/>
                            </p:stCondLst>
                            <p:childTnLst>
                              <p:par>
                                <p:cTn id="20" presetClass="entr" nodeType="afterEffect" presetID="9" grpId="4" fill="hold">
                                  <p:stCondLst>
                                    <p:cond delay="0"/>
                                  </p:stCondLst>
                                  <p:iterate type="el" backwards="0">
                                    <p:tmAbs val="0"/>
                                  </p:iterate>
                                  <p:childTnLst>
                                    <p:set>
                                      <p:cBhvr>
                                        <p:cTn id="21" fill="hold"/>
                                        <p:tgtEl>
                                          <p:spTgt spid="2361"/>
                                        </p:tgtEl>
                                        <p:attrNameLst>
                                          <p:attrName>style.visibility</p:attrName>
                                        </p:attrNameLst>
                                      </p:cBhvr>
                                      <p:to>
                                        <p:strVal val="visible"/>
                                      </p:to>
                                    </p:set>
                                    <p:animEffect filter="dissolve" transition="in">
                                      <p:cBhvr>
                                        <p:cTn id="22" dur="500"/>
                                        <p:tgtEl>
                                          <p:spTgt spid="2361"/>
                                        </p:tgtEl>
                                      </p:cBhvr>
                                    </p:animEffect>
                                  </p:childTnLst>
                                </p:cTn>
                              </p:par>
                            </p:childTnLst>
                          </p:cTn>
                        </p:par>
                        <p:par>
                          <p:cTn id="23" fill="hold">
                            <p:stCondLst>
                              <p:cond delay="1000"/>
                            </p:stCondLst>
                            <p:childTnLst>
                              <p:par>
                                <p:cTn id="24" presetClass="entr" nodeType="afterEffect" presetID="9" grpId="5" fill="hold">
                                  <p:stCondLst>
                                    <p:cond delay="0"/>
                                  </p:stCondLst>
                                  <p:iterate type="el" backwards="0">
                                    <p:tmAbs val="0"/>
                                  </p:iterate>
                                  <p:childTnLst>
                                    <p:set>
                                      <p:cBhvr>
                                        <p:cTn id="25" fill="hold"/>
                                        <p:tgtEl>
                                          <p:spTgt spid="2382"/>
                                        </p:tgtEl>
                                        <p:attrNameLst>
                                          <p:attrName>style.visibility</p:attrName>
                                        </p:attrNameLst>
                                      </p:cBhvr>
                                      <p:to>
                                        <p:strVal val="visible"/>
                                      </p:to>
                                    </p:set>
                                    <p:animEffect filter="dissolve" transition="in">
                                      <p:cBhvr>
                                        <p:cTn id="26" dur="500"/>
                                        <p:tgtEl>
                                          <p:spTgt spid="2382"/>
                                        </p:tgtEl>
                                      </p:cBhvr>
                                    </p:animEffect>
                                  </p:childTnLst>
                                </p:cTn>
                              </p:par>
                            </p:childTnLst>
                          </p:cTn>
                        </p:par>
                      </p:childTnLst>
                    </p:cTn>
                  </p:par>
                  <p:par>
                    <p:cTn id="27" fill="hold">
                      <p:stCondLst>
                        <p:cond delay="indefinite"/>
                      </p:stCondLst>
                      <p:childTnLst>
                        <p:par>
                          <p:cTn id="28" fill="hold">
                            <p:stCondLst>
                              <p:cond delay="0"/>
                            </p:stCondLst>
                            <p:childTnLst>
                              <p:par>
                                <p:cTn id="29" presetClass="entr" nodeType="clickEffect" presetID="9" grpId="6" fill="hold">
                                  <p:stCondLst>
                                    <p:cond delay="0"/>
                                  </p:stCondLst>
                                  <p:iterate type="el" backwards="0">
                                    <p:tmAbs val="0"/>
                                  </p:iterate>
                                  <p:childTnLst>
                                    <p:set>
                                      <p:cBhvr>
                                        <p:cTn id="30" fill="hold"/>
                                        <p:tgtEl>
                                          <p:spTgt spid="2394"/>
                                        </p:tgtEl>
                                        <p:attrNameLst>
                                          <p:attrName>style.visibility</p:attrName>
                                        </p:attrNameLst>
                                      </p:cBhvr>
                                      <p:to>
                                        <p:strVal val="visible"/>
                                      </p:to>
                                    </p:set>
                                    <p:animEffect filter="dissolve" transition="in">
                                      <p:cBhvr>
                                        <p:cTn id="31" dur="500"/>
                                        <p:tgtEl>
                                          <p:spTgt spid="2394"/>
                                        </p:tgtEl>
                                      </p:cBhvr>
                                    </p:animEffect>
                                  </p:childTnLst>
                                </p:cTn>
                              </p:par>
                            </p:childTnLst>
                          </p:cTn>
                        </p:par>
                        <p:par>
                          <p:cTn id="32" fill="hold">
                            <p:stCondLst>
                              <p:cond delay="500"/>
                            </p:stCondLst>
                            <p:childTnLst>
                              <p:par>
                                <p:cTn id="33" presetClass="entr" nodeType="afterEffect" presetID="9" grpId="7" fill="hold">
                                  <p:stCondLst>
                                    <p:cond delay="0"/>
                                  </p:stCondLst>
                                  <p:iterate type="el" backwards="0">
                                    <p:tmAbs val="0"/>
                                  </p:iterate>
                                  <p:childTnLst>
                                    <p:set>
                                      <p:cBhvr>
                                        <p:cTn id="34" fill="hold"/>
                                        <p:tgtEl>
                                          <p:spTgt spid="2349"/>
                                        </p:tgtEl>
                                        <p:attrNameLst>
                                          <p:attrName>style.visibility</p:attrName>
                                        </p:attrNameLst>
                                      </p:cBhvr>
                                      <p:to>
                                        <p:strVal val="visible"/>
                                      </p:to>
                                    </p:set>
                                    <p:animEffect filter="dissolve" transition="in">
                                      <p:cBhvr>
                                        <p:cTn id="35" dur="500"/>
                                        <p:tgtEl>
                                          <p:spTgt spid="2349"/>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Subtype="8" presetID="2" grpId="8" fill="hold">
                                  <p:stCondLst>
                                    <p:cond delay="0"/>
                                  </p:stCondLst>
                                  <p:iterate type="el" backwards="0">
                                    <p:tmAbs val="0"/>
                                  </p:iterate>
                                  <p:childTnLst>
                                    <p:set>
                                      <p:cBhvr>
                                        <p:cTn id="39" fill="hold"/>
                                        <p:tgtEl>
                                          <p:spTgt spid="2379"/>
                                        </p:tgtEl>
                                        <p:attrNameLst>
                                          <p:attrName>style.visibility</p:attrName>
                                        </p:attrNameLst>
                                      </p:cBhvr>
                                      <p:to>
                                        <p:strVal val="visible"/>
                                      </p:to>
                                    </p:set>
                                    <p:anim calcmode="lin" valueType="num">
                                      <p:cBhvr>
                                        <p:cTn id="40" dur="500" fill="hold"/>
                                        <p:tgtEl>
                                          <p:spTgt spid="2379"/>
                                        </p:tgtEl>
                                        <p:attrNameLst>
                                          <p:attrName>ppt_x</p:attrName>
                                        </p:attrNameLst>
                                      </p:cBhvr>
                                      <p:tavLst>
                                        <p:tav tm="0">
                                          <p:val>
                                            <p:strVal val="0-#ppt_w/2"/>
                                          </p:val>
                                        </p:tav>
                                        <p:tav tm="100000">
                                          <p:val>
                                            <p:strVal val="#ppt_x"/>
                                          </p:val>
                                        </p:tav>
                                      </p:tavLst>
                                    </p:anim>
                                    <p:anim calcmode="lin" valueType="num">
                                      <p:cBhvr>
                                        <p:cTn id="41" dur="500" fill="hold"/>
                                        <p:tgtEl>
                                          <p:spTgt spid="2379"/>
                                        </p:tgtEl>
                                        <p:attrNameLst>
                                          <p:attrName>ppt_y</p:attrName>
                                        </p:attrNameLst>
                                      </p:cBhvr>
                                      <p:tavLst>
                                        <p:tav tm="0">
                                          <p:val>
                                            <p:strVal val="#ppt_y"/>
                                          </p:val>
                                        </p:tav>
                                        <p:tav tm="100000">
                                          <p:val>
                                            <p:strVal val="#ppt_y"/>
                                          </p:val>
                                        </p:tav>
                                      </p:tavLst>
                                    </p:anim>
                                  </p:childTnLst>
                                </p:cTn>
                              </p:par>
                            </p:childTnLst>
                          </p:cTn>
                        </p:par>
                        <p:par>
                          <p:cTn id="42" fill="hold">
                            <p:stCondLst>
                              <p:cond delay="500"/>
                            </p:stCondLst>
                            <p:childTnLst>
                              <p:par>
                                <p:cTn id="43" presetClass="entr" nodeType="afterEffect" presetSubtype="8" presetID="2" grpId="9" fill="hold">
                                  <p:stCondLst>
                                    <p:cond delay="0"/>
                                  </p:stCondLst>
                                  <p:iterate type="el" backwards="0">
                                    <p:tmAbs val="0"/>
                                  </p:iterate>
                                  <p:childTnLst>
                                    <p:set>
                                      <p:cBhvr>
                                        <p:cTn id="44" fill="hold"/>
                                        <p:tgtEl>
                                          <p:spTgt spid="2363"/>
                                        </p:tgtEl>
                                        <p:attrNameLst>
                                          <p:attrName>style.visibility</p:attrName>
                                        </p:attrNameLst>
                                      </p:cBhvr>
                                      <p:to>
                                        <p:strVal val="visible"/>
                                      </p:to>
                                    </p:set>
                                    <p:anim calcmode="lin" valueType="num">
                                      <p:cBhvr>
                                        <p:cTn id="45" dur="500" fill="hold"/>
                                        <p:tgtEl>
                                          <p:spTgt spid="2363"/>
                                        </p:tgtEl>
                                        <p:attrNameLst>
                                          <p:attrName>ppt_x</p:attrName>
                                        </p:attrNameLst>
                                      </p:cBhvr>
                                      <p:tavLst>
                                        <p:tav tm="0">
                                          <p:val>
                                            <p:strVal val="0-#ppt_w/2"/>
                                          </p:val>
                                        </p:tav>
                                        <p:tav tm="100000">
                                          <p:val>
                                            <p:strVal val="#ppt_x"/>
                                          </p:val>
                                        </p:tav>
                                      </p:tavLst>
                                    </p:anim>
                                    <p:anim calcmode="lin" valueType="num">
                                      <p:cBhvr>
                                        <p:cTn id="46" dur="500" fill="hold"/>
                                        <p:tgtEl>
                                          <p:spTgt spid="2363"/>
                                        </p:tgtEl>
                                        <p:attrNameLst>
                                          <p:attrName>ppt_y</p:attrName>
                                        </p:attrNameLst>
                                      </p:cBhvr>
                                      <p:tavLst>
                                        <p:tav tm="0">
                                          <p:val>
                                            <p:strVal val="#ppt_y"/>
                                          </p:val>
                                        </p:tav>
                                        <p:tav tm="100000">
                                          <p:val>
                                            <p:strVal val="#ppt_y"/>
                                          </p:val>
                                        </p:tav>
                                      </p:tavLst>
                                    </p:anim>
                                  </p:childTnLst>
                                </p:cTn>
                              </p:par>
                            </p:childTnLst>
                          </p:cTn>
                        </p:par>
                        <p:par>
                          <p:cTn id="47" fill="hold">
                            <p:stCondLst>
                              <p:cond delay="1000"/>
                            </p:stCondLst>
                            <p:childTnLst>
                              <p:par>
                                <p:cTn id="48" presetClass="entr" nodeType="afterEffect" presetSubtype="8" presetID="2" grpId="10" fill="hold">
                                  <p:stCondLst>
                                    <p:cond delay="0"/>
                                  </p:stCondLst>
                                  <p:iterate type="el" backwards="0">
                                    <p:tmAbs val="0"/>
                                  </p:iterate>
                                  <p:childTnLst>
                                    <p:set>
                                      <p:cBhvr>
                                        <p:cTn id="49" fill="hold"/>
                                        <p:tgtEl>
                                          <p:spTgt spid="2380"/>
                                        </p:tgtEl>
                                        <p:attrNameLst>
                                          <p:attrName>style.visibility</p:attrName>
                                        </p:attrNameLst>
                                      </p:cBhvr>
                                      <p:to>
                                        <p:strVal val="visible"/>
                                      </p:to>
                                    </p:set>
                                    <p:anim calcmode="lin" valueType="num">
                                      <p:cBhvr>
                                        <p:cTn id="50" dur="500" fill="hold"/>
                                        <p:tgtEl>
                                          <p:spTgt spid="2380"/>
                                        </p:tgtEl>
                                        <p:attrNameLst>
                                          <p:attrName>ppt_x</p:attrName>
                                        </p:attrNameLst>
                                      </p:cBhvr>
                                      <p:tavLst>
                                        <p:tav tm="0">
                                          <p:val>
                                            <p:strVal val="0-#ppt_w/2"/>
                                          </p:val>
                                        </p:tav>
                                        <p:tav tm="100000">
                                          <p:val>
                                            <p:strVal val="#ppt_x"/>
                                          </p:val>
                                        </p:tav>
                                      </p:tavLst>
                                    </p:anim>
                                    <p:anim calcmode="lin" valueType="num">
                                      <p:cBhvr>
                                        <p:cTn id="51" dur="500" fill="hold"/>
                                        <p:tgtEl>
                                          <p:spTgt spid="2380"/>
                                        </p:tgtEl>
                                        <p:attrNameLst>
                                          <p:attrName>ppt_y</p:attrName>
                                        </p:attrNameLst>
                                      </p:cBhvr>
                                      <p:tavLst>
                                        <p:tav tm="0">
                                          <p:val>
                                            <p:strVal val="#ppt_y"/>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Class="entr" nodeType="clickEffect" presetSubtype="8" presetID="2" grpId="11" fill="hold">
                                  <p:stCondLst>
                                    <p:cond delay="0"/>
                                  </p:stCondLst>
                                  <p:iterate type="el" backwards="0">
                                    <p:tmAbs val="0"/>
                                  </p:iterate>
                                  <p:childTnLst>
                                    <p:set>
                                      <p:cBhvr>
                                        <p:cTn id="55" fill="hold"/>
                                        <p:tgtEl>
                                          <p:spTgt spid="2393"/>
                                        </p:tgtEl>
                                        <p:attrNameLst>
                                          <p:attrName>style.visibility</p:attrName>
                                        </p:attrNameLst>
                                      </p:cBhvr>
                                      <p:to>
                                        <p:strVal val="visible"/>
                                      </p:to>
                                    </p:set>
                                    <p:anim calcmode="lin" valueType="num">
                                      <p:cBhvr>
                                        <p:cTn id="56" dur="500" fill="hold"/>
                                        <p:tgtEl>
                                          <p:spTgt spid="2393"/>
                                        </p:tgtEl>
                                        <p:attrNameLst>
                                          <p:attrName>ppt_x</p:attrName>
                                        </p:attrNameLst>
                                      </p:cBhvr>
                                      <p:tavLst>
                                        <p:tav tm="0">
                                          <p:val>
                                            <p:strVal val="0-#ppt_w/2"/>
                                          </p:val>
                                        </p:tav>
                                        <p:tav tm="100000">
                                          <p:val>
                                            <p:strVal val="#ppt_x"/>
                                          </p:val>
                                        </p:tav>
                                      </p:tavLst>
                                    </p:anim>
                                    <p:anim calcmode="lin" valueType="num">
                                      <p:cBhvr>
                                        <p:cTn id="57" dur="500" fill="hold"/>
                                        <p:tgtEl>
                                          <p:spTgt spid="2393"/>
                                        </p:tgtEl>
                                        <p:attrNameLst>
                                          <p:attrName>ppt_y</p:attrName>
                                        </p:attrNameLst>
                                      </p:cBhvr>
                                      <p:tavLst>
                                        <p:tav tm="0">
                                          <p:val>
                                            <p:strVal val="#ppt_y"/>
                                          </p:val>
                                        </p:tav>
                                        <p:tav tm="100000">
                                          <p:val>
                                            <p:strVal val="#ppt_y"/>
                                          </p:val>
                                        </p:tav>
                                      </p:tavLst>
                                    </p:anim>
                                  </p:childTnLst>
                                </p:cTn>
                              </p:par>
                            </p:childTnLst>
                          </p:cTn>
                        </p:par>
                        <p:par>
                          <p:cTn id="58" fill="hold">
                            <p:stCondLst>
                              <p:cond delay="500"/>
                            </p:stCondLst>
                            <p:childTnLst>
                              <p:par>
                                <p:cTn id="59" presetClass="entr" nodeType="afterEffect" presetSubtype="8" presetID="2" grpId="12" fill="hold">
                                  <p:stCondLst>
                                    <p:cond delay="0"/>
                                  </p:stCondLst>
                                  <p:iterate type="el" backwards="0">
                                    <p:tmAbs val="0"/>
                                  </p:iterate>
                                  <p:childTnLst>
                                    <p:set>
                                      <p:cBhvr>
                                        <p:cTn id="60" fill="hold"/>
                                        <p:tgtEl>
                                          <p:spTgt spid="2352"/>
                                        </p:tgtEl>
                                        <p:attrNameLst>
                                          <p:attrName>style.visibility</p:attrName>
                                        </p:attrNameLst>
                                      </p:cBhvr>
                                      <p:to>
                                        <p:strVal val="visible"/>
                                      </p:to>
                                    </p:set>
                                    <p:anim calcmode="lin" valueType="num">
                                      <p:cBhvr>
                                        <p:cTn id="61" dur="500" fill="hold"/>
                                        <p:tgtEl>
                                          <p:spTgt spid="2352"/>
                                        </p:tgtEl>
                                        <p:attrNameLst>
                                          <p:attrName>ppt_x</p:attrName>
                                        </p:attrNameLst>
                                      </p:cBhvr>
                                      <p:tavLst>
                                        <p:tav tm="0">
                                          <p:val>
                                            <p:strVal val="0-#ppt_w/2"/>
                                          </p:val>
                                        </p:tav>
                                        <p:tav tm="100000">
                                          <p:val>
                                            <p:strVal val="#ppt_x"/>
                                          </p:val>
                                        </p:tav>
                                      </p:tavLst>
                                    </p:anim>
                                    <p:anim calcmode="lin" valueType="num">
                                      <p:cBhvr>
                                        <p:cTn id="62" dur="500" fill="hold"/>
                                        <p:tgtEl>
                                          <p:spTgt spid="2352"/>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Class="entr" nodeType="clickEffect" presetID="9" grpId="13" fill="hold">
                                  <p:stCondLst>
                                    <p:cond delay="0"/>
                                  </p:stCondLst>
                                  <p:iterate type="el" backwards="0">
                                    <p:tmAbs val="0"/>
                                  </p:iterate>
                                  <p:childTnLst>
                                    <p:set>
                                      <p:cBhvr>
                                        <p:cTn id="66" fill="hold"/>
                                        <p:tgtEl>
                                          <p:spTgt spid="2366"/>
                                        </p:tgtEl>
                                        <p:attrNameLst>
                                          <p:attrName>style.visibility</p:attrName>
                                        </p:attrNameLst>
                                      </p:cBhvr>
                                      <p:to>
                                        <p:strVal val="visible"/>
                                      </p:to>
                                    </p:set>
                                    <p:animEffect filter="dissolve" transition="in">
                                      <p:cBhvr>
                                        <p:cTn id="67" dur="500"/>
                                        <p:tgtEl>
                                          <p:spTgt spid="2366"/>
                                        </p:tgtEl>
                                      </p:cBhvr>
                                    </p:animEffect>
                                  </p:childTnLst>
                                </p:cTn>
                              </p:par>
                            </p:childTnLst>
                          </p:cTn>
                        </p:par>
                        <p:par>
                          <p:cTn id="68" fill="hold">
                            <p:stCondLst>
                              <p:cond delay="500"/>
                            </p:stCondLst>
                            <p:childTnLst>
                              <p:par>
                                <p:cTn id="69" presetClass="entr" nodeType="afterEffect" presetID="9" grpId="14" fill="hold">
                                  <p:stCondLst>
                                    <p:cond delay="0"/>
                                  </p:stCondLst>
                                  <p:iterate type="el" backwards="0">
                                    <p:tmAbs val="0"/>
                                  </p:iterate>
                                  <p:childTnLst>
                                    <p:set>
                                      <p:cBhvr>
                                        <p:cTn id="70" fill="hold"/>
                                        <p:tgtEl>
                                          <p:spTgt spid="2360"/>
                                        </p:tgtEl>
                                        <p:attrNameLst>
                                          <p:attrName>style.visibility</p:attrName>
                                        </p:attrNameLst>
                                      </p:cBhvr>
                                      <p:to>
                                        <p:strVal val="visible"/>
                                      </p:to>
                                    </p:set>
                                    <p:animEffect filter="dissolve" transition="in">
                                      <p:cBhvr>
                                        <p:cTn id="71" dur="500"/>
                                        <p:tgtEl>
                                          <p:spTgt spid="2360"/>
                                        </p:tgtEl>
                                      </p:cBhvr>
                                    </p:animEffect>
                                  </p:childTnLst>
                                </p:cTn>
                              </p:par>
                            </p:childTnLst>
                          </p:cTn>
                        </p:par>
                        <p:par>
                          <p:cTn id="72" fill="hold">
                            <p:stCondLst>
                              <p:cond delay="1000"/>
                            </p:stCondLst>
                            <p:childTnLst>
                              <p:par>
                                <p:cTn id="73" presetClass="entr" nodeType="afterEffect" presetID="9" grpId="15" fill="hold">
                                  <p:stCondLst>
                                    <p:cond delay="0"/>
                                  </p:stCondLst>
                                  <p:iterate type="el" backwards="0">
                                    <p:tmAbs val="0"/>
                                  </p:iterate>
                                  <p:childTnLst>
                                    <p:set>
                                      <p:cBhvr>
                                        <p:cTn id="74" fill="hold"/>
                                        <p:tgtEl>
                                          <p:spTgt spid="2367"/>
                                        </p:tgtEl>
                                        <p:attrNameLst>
                                          <p:attrName>style.visibility</p:attrName>
                                        </p:attrNameLst>
                                      </p:cBhvr>
                                      <p:to>
                                        <p:strVal val="visible"/>
                                      </p:to>
                                    </p:set>
                                    <p:animEffect filter="dissolve" transition="in">
                                      <p:cBhvr>
                                        <p:cTn id="75" dur="500"/>
                                        <p:tgtEl>
                                          <p:spTgt spid="2367"/>
                                        </p:tgtEl>
                                      </p:cBhvr>
                                    </p:animEffect>
                                  </p:childTnLst>
                                </p:cTn>
                              </p:par>
                            </p:childTnLst>
                          </p:cTn>
                        </p:par>
                      </p:childTnLst>
                    </p:cTn>
                  </p:par>
                  <p:par>
                    <p:cTn id="76" fill="hold">
                      <p:stCondLst>
                        <p:cond delay="indefinite"/>
                      </p:stCondLst>
                      <p:childTnLst>
                        <p:par>
                          <p:cTn id="77" fill="hold">
                            <p:stCondLst>
                              <p:cond delay="0"/>
                            </p:stCondLst>
                            <p:childTnLst>
                              <p:par>
                                <p:cTn id="78" presetClass="entr" nodeType="clickEffect" presetID="9" grpId="16" fill="hold">
                                  <p:stCondLst>
                                    <p:cond delay="0"/>
                                  </p:stCondLst>
                                  <p:iterate type="el" backwards="0">
                                    <p:tmAbs val="0"/>
                                  </p:iterate>
                                  <p:childTnLst>
                                    <p:set>
                                      <p:cBhvr>
                                        <p:cTn id="79" fill="hold"/>
                                        <p:tgtEl>
                                          <p:spTgt spid="2392"/>
                                        </p:tgtEl>
                                        <p:attrNameLst>
                                          <p:attrName>style.visibility</p:attrName>
                                        </p:attrNameLst>
                                      </p:cBhvr>
                                      <p:to>
                                        <p:strVal val="visible"/>
                                      </p:to>
                                    </p:set>
                                    <p:animEffect filter="dissolve" transition="in">
                                      <p:cBhvr>
                                        <p:cTn id="80" dur="500"/>
                                        <p:tgtEl>
                                          <p:spTgt spid="2392"/>
                                        </p:tgtEl>
                                      </p:cBhvr>
                                    </p:animEffect>
                                  </p:childTnLst>
                                </p:cTn>
                              </p:par>
                            </p:childTnLst>
                          </p:cTn>
                        </p:par>
                        <p:par>
                          <p:cTn id="81" fill="hold">
                            <p:stCondLst>
                              <p:cond delay="500"/>
                            </p:stCondLst>
                            <p:childTnLst>
                              <p:par>
                                <p:cTn id="82" presetClass="entr" nodeType="afterEffect" presetID="9" grpId="17" fill="hold">
                                  <p:stCondLst>
                                    <p:cond delay="0"/>
                                  </p:stCondLst>
                                  <p:iterate type="el" backwards="0">
                                    <p:tmAbs val="0"/>
                                  </p:iterate>
                                  <p:childTnLst>
                                    <p:set>
                                      <p:cBhvr>
                                        <p:cTn id="83" fill="hold"/>
                                        <p:tgtEl>
                                          <p:spTgt spid="2355"/>
                                        </p:tgtEl>
                                        <p:attrNameLst>
                                          <p:attrName>style.visibility</p:attrName>
                                        </p:attrNameLst>
                                      </p:cBhvr>
                                      <p:to>
                                        <p:strVal val="visible"/>
                                      </p:to>
                                    </p:set>
                                    <p:animEffect filter="dissolve" transition="in">
                                      <p:cBhvr>
                                        <p:cTn id="84" dur="500"/>
                                        <p:tgtEl>
                                          <p:spTgt spid="2355"/>
                                        </p:tgtEl>
                                      </p:cBhvr>
                                    </p:animEffect>
                                  </p:childTnLst>
                                </p:cTn>
                              </p:par>
                            </p:childTnLst>
                          </p:cTn>
                        </p:par>
                      </p:childTnLst>
                    </p:cTn>
                  </p:par>
                  <p:par>
                    <p:cTn id="85" fill="hold">
                      <p:stCondLst>
                        <p:cond delay="indefinite"/>
                      </p:stCondLst>
                      <p:childTnLst>
                        <p:par>
                          <p:cTn id="86" fill="hold">
                            <p:stCondLst>
                              <p:cond delay="0"/>
                            </p:stCondLst>
                            <p:childTnLst>
                              <p:par>
                                <p:cTn id="87" presetClass="entr" nodeType="clickEffect" presetID="9" grpId="18" fill="hold">
                                  <p:stCondLst>
                                    <p:cond delay="0"/>
                                  </p:stCondLst>
                                  <p:iterate type="el" backwards="0">
                                    <p:tmAbs val="0"/>
                                  </p:iterate>
                                  <p:childTnLst>
                                    <p:set>
                                      <p:cBhvr>
                                        <p:cTn id="88" fill="hold"/>
                                        <p:tgtEl>
                                          <p:spTgt spid="2364"/>
                                        </p:tgtEl>
                                        <p:attrNameLst>
                                          <p:attrName>style.visibility</p:attrName>
                                        </p:attrNameLst>
                                      </p:cBhvr>
                                      <p:to>
                                        <p:strVal val="visible"/>
                                      </p:to>
                                    </p:set>
                                    <p:animEffect filter="dissolve" transition="in">
                                      <p:cBhvr>
                                        <p:cTn id="89" dur="500"/>
                                        <p:tgtEl>
                                          <p:spTgt spid="2364"/>
                                        </p:tgtEl>
                                      </p:cBhvr>
                                    </p:animEffect>
                                  </p:childTnLst>
                                </p:cTn>
                              </p:par>
                            </p:childTnLst>
                          </p:cTn>
                        </p:par>
                        <p:par>
                          <p:cTn id="90" fill="hold">
                            <p:stCondLst>
                              <p:cond delay="500"/>
                            </p:stCondLst>
                            <p:childTnLst>
                              <p:par>
                                <p:cTn id="91" presetClass="entr" nodeType="afterEffect" presetID="9" grpId="19" fill="hold">
                                  <p:stCondLst>
                                    <p:cond delay="0"/>
                                  </p:stCondLst>
                                  <p:iterate type="el" backwards="0">
                                    <p:tmAbs val="0"/>
                                  </p:iterate>
                                  <p:childTnLst>
                                    <p:set>
                                      <p:cBhvr>
                                        <p:cTn id="92" fill="hold"/>
                                        <p:tgtEl>
                                          <p:spTgt spid="2362"/>
                                        </p:tgtEl>
                                        <p:attrNameLst>
                                          <p:attrName>style.visibility</p:attrName>
                                        </p:attrNameLst>
                                      </p:cBhvr>
                                      <p:to>
                                        <p:strVal val="visible"/>
                                      </p:to>
                                    </p:set>
                                    <p:animEffect filter="dissolve" transition="in">
                                      <p:cBhvr>
                                        <p:cTn id="93" dur="500"/>
                                        <p:tgtEl>
                                          <p:spTgt spid="2362"/>
                                        </p:tgtEl>
                                      </p:cBhvr>
                                    </p:animEffect>
                                  </p:childTnLst>
                                </p:cTn>
                              </p:par>
                            </p:childTnLst>
                          </p:cTn>
                        </p:par>
                        <p:par>
                          <p:cTn id="94" fill="hold">
                            <p:stCondLst>
                              <p:cond delay="1000"/>
                            </p:stCondLst>
                            <p:childTnLst>
                              <p:par>
                                <p:cTn id="95" presetClass="entr" nodeType="afterEffect" presetID="9" grpId="20" fill="hold">
                                  <p:stCondLst>
                                    <p:cond delay="0"/>
                                  </p:stCondLst>
                                  <p:iterate type="el" backwards="0">
                                    <p:tmAbs val="0"/>
                                  </p:iterate>
                                  <p:childTnLst>
                                    <p:set>
                                      <p:cBhvr>
                                        <p:cTn id="96" fill="hold"/>
                                        <p:tgtEl>
                                          <p:spTgt spid="2365"/>
                                        </p:tgtEl>
                                        <p:attrNameLst>
                                          <p:attrName>style.visibility</p:attrName>
                                        </p:attrNameLst>
                                      </p:cBhvr>
                                      <p:to>
                                        <p:strVal val="visible"/>
                                      </p:to>
                                    </p:set>
                                    <p:animEffect filter="dissolve" transition="in">
                                      <p:cBhvr>
                                        <p:cTn id="97" dur="500"/>
                                        <p:tgtEl>
                                          <p:spTgt spid="2365"/>
                                        </p:tgtEl>
                                      </p:cBhvr>
                                    </p:animEffect>
                                  </p:childTnLst>
                                </p:cTn>
                              </p:par>
                            </p:childTnLst>
                          </p:cTn>
                        </p:par>
                      </p:childTnLst>
                    </p:cTn>
                  </p:par>
                  <p:par>
                    <p:cTn id="98" fill="hold">
                      <p:stCondLst>
                        <p:cond delay="indefinite"/>
                      </p:stCondLst>
                      <p:childTnLst>
                        <p:par>
                          <p:cTn id="99" fill="hold">
                            <p:stCondLst>
                              <p:cond delay="0"/>
                            </p:stCondLst>
                            <p:childTnLst>
                              <p:par>
                                <p:cTn id="100" presetClass="entr" nodeType="clickEffect" presetID="9" grpId="21" fill="hold">
                                  <p:stCondLst>
                                    <p:cond delay="0"/>
                                  </p:stCondLst>
                                  <p:iterate type="el" backwards="0">
                                    <p:tmAbs val="0"/>
                                  </p:iterate>
                                  <p:childTnLst>
                                    <p:set>
                                      <p:cBhvr>
                                        <p:cTn id="101" fill="hold"/>
                                        <p:tgtEl>
                                          <p:spTgt spid="2359"/>
                                        </p:tgtEl>
                                        <p:attrNameLst>
                                          <p:attrName>style.visibility</p:attrName>
                                        </p:attrNameLst>
                                      </p:cBhvr>
                                      <p:to>
                                        <p:strVal val="visible"/>
                                      </p:to>
                                    </p:set>
                                    <p:animEffect filter="dissolve" transition="in">
                                      <p:cBhvr>
                                        <p:cTn id="102" dur="500"/>
                                        <p:tgtEl>
                                          <p:spTgt spid="2359"/>
                                        </p:tgtEl>
                                      </p:cBhvr>
                                    </p:animEffect>
                                  </p:childTnLst>
                                </p:cTn>
                              </p:par>
                            </p:childTnLst>
                          </p:cTn>
                        </p:par>
                        <p:par>
                          <p:cTn id="103" fill="hold">
                            <p:stCondLst>
                              <p:cond delay="500"/>
                            </p:stCondLst>
                            <p:childTnLst>
                              <p:par>
                                <p:cTn id="104" presetClass="entr" nodeType="afterEffect" presetID="9" grpId="22" fill="hold">
                                  <p:stCondLst>
                                    <p:cond delay="0"/>
                                  </p:stCondLst>
                                  <p:iterate type="el" backwards="0">
                                    <p:tmAbs val="0"/>
                                  </p:iterate>
                                  <p:childTnLst>
                                    <p:set>
                                      <p:cBhvr>
                                        <p:cTn id="105" fill="hold"/>
                                        <p:tgtEl>
                                          <p:spTgt spid="2358"/>
                                        </p:tgtEl>
                                        <p:attrNameLst>
                                          <p:attrName>style.visibility</p:attrName>
                                        </p:attrNameLst>
                                      </p:cBhvr>
                                      <p:to>
                                        <p:strVal val="visible"/>
                                      </p:to>
                                    </p:set>
                                    <p:animEffect filter="dissolve" transition="in">
                                      <p:cBhvr>
                                        <p:cTn id="106" dur="500"/>
                                        <p:tgtEl>
                                          <p:spTgt spid="2358"/>
                                        </p:tgtEl>
                                      </p:cBhvr>
                                    </p:animEffect>
                                  </p:childTnLst>
                                </p:cTn>
                              </p:par>
                            </p:childTnLst>
                          </p:cTn>
                        </p:par>
                        <p:par>
                          <p:cTn id="107" fill="hold">
                            <p:stCondLst>
                              <p:cond delay="1000"/>
                            </p:stCondLst>
                            <p:childTnLst>
                              <p:par>
                                <p:cTn id="108" presetClass="entr" nodeType="afterEffect" presetID="9" grpId="23" fill="hold">
                                  <p:stCondLst>
                                    <p:cond delay="0"/>
                                  </p:stCondLst>
                                  <p:iterate type="el" backwards="0">
                                    <p:tmAbs val="0"/>
                                  </p:iterate>
                                  <p:childTnLst>
                                    <p:set>
                                      <p:cBhvr>
                                        <p:cTn id="109" fill="hold"/>
                                        <p:tgtEl>
                                          <p:spTgt spid="2378"/>
                                        </p:tgtEl>
                                        <p:attrNameLst>
                                          <p:attrName>style.visibility</p:attrName>
                                        </p:attrNameLst>
                                      </p:cBhvr>
                                      <p:to>
                                        <p:strVal val="visible"/>
                                      </p:to>
                                    </p:set>
                                    <p:animEffect filter="dissolve" transition="in">
                                      <p:cBhvr>
                                        <p:cTn id="110" dur="500"/>
                                        <p:tgtEl>
                                          <p:spTgt spid="2378"/>
                                        </p:tgtEl>
                                      </p:cBhvr>
                                    </p:animEffect>
                                  </p:childTnLst>
                                </p:cTn>
                              </p:par>
                            </p:childTnLst>
                          </p:cTn>
                        </p:par>
                        <p:par>
                          <p:cTn id="111" fill="hold">
                            <p:stCondLst>
                              <p:cond delay="1500"/>
                            </p:stCondLst>
                            <p:childTnLst>
                              <p:par>
                                <p:cTn id="112" presetClass="entr" nodeType="afterEffect" presetID="9" grpId="24" fill="hold">
                                  <p:stCondLst>
                                    <p:cond delay="0"/>
                                  </p:stCondLst>
                                  <p:iterate type="el" backwards="0">
                                    <p:tmAbs val="0"/>
                                  </p:iterate>
                                  <p:childTnLst>
                                    <p:set>
                                      <p:cBhvr>
                                        <p:cTn id="113" fill="hold"/>
                                        <p:tgtEl>
                                          <p:spTgt spid="2377"/>
                                        </p:tgtEl>
                                        <p:attrNameLst>
                                          <p:attrName>style.visibility</p:attrName>
                                        </p:attrNameLst>
                                      </p:cBhvr>
                                      <p:to>
                                        <p:strVal val="visible"/>
                                      </p:to>
                                    </p:set>
                                    <p:animEffect filter="dissolve" transition="in">
                                      <p:cBhvr>
                                        <p:cTn id="114" dur="500"/>
                                        <p:tgtEl>
                                          <p:spTgt spid="2377"/>
                                        </p:tgtEl>
                                      </p:cBhvr>
                                    </p:animEffect>
                                  </p:childTnLst>
                                </p:cTn>
                              </p:par>
                            </p:childTnLst>
                          </p:cTn>
                        </p:par>
                      </p:childTnLst>
                    </p:cTn>
                  </p:par>
                  <p:par>
                    <p:cTn id="115" fill="hold">
                      <p:stCondLst>
                        <p:cond delay="indefinite"/>
                      </p:stCondLst>
                      <p:childTnLst>
                        <p:par>
                          <p:cTn id="116" fill="hold">
                            <p:stCondLst>
                              <p:cond delay="0"/>
                            </p:stCondLst>
                            <p:childTnLst>
                              <p:par>
                                <p:cTn id="117" presetClass="entr" nodeType="clickEffect" presetSubtype="16" presetID="23" grpId="25" fill="hold">
                                  <p:stCondLst>
                                    <p:cond delay="0"/>
                                  </p:stCondLst>
                                  <p:iterate type="el" backwards="0">
                                    <p:tmAbs val="0"/>
                                  </p:iterate>
                                  <p:childTnLst>
                                    <p:set>
                                      <p:cBhvr>
                                        <p:cTn id="118" fill="hold"/>
                                        <p:tgtEl>
                                          <p:spTgt spid="2368"/>
                                        </p:tgtEl>
                                        <p:attrNameLst>
                                          <p:attrName>style.visibility</p:attrName>
                                        </p:attrNameLst>
                                      </p:cBhvr>
                                      <p:to>
                                        <p:strVal val="visible"/>
                                      </p:to>
                                    </p:set>
                                    <p:anim calcmode="lin" valueType="num">
                                      <p:cBhvr>
                                        <p:cTn id="119" dur="500" fill="hold"/>
                                        <p:tgtEl>
                                          <p:spTgt spid="2368"/>
                                        </p:tgtEl>
                                        <p:attrNameLst>
                                          <p:attrName>ppt_w</p:attrName>
                                        </p:attrNameLst>
                                      </p:cBhvr>
                                      <p:tavLst>
                                        <p:tav tm="0">
                                          <p:val>
                                            <p:fltVal val="0"/>
                                          </p:val>
                                        </p:tav>
                                        <p:tav tm="100000">
                                          <p:val>
                                            <p:strVal val="#ppt_w"/>
                                          </p:val>
                                        </p:tav>
                                      </p:tavLst>
                                    </p:anim>
                                    <p:anim calcmode="lin" valueType="num">
                                      <p:cBhvr>
                                        <p:cTn id="120" dur="500" fill="hold"/>
                                        <p:tgtEl>
                                          <p:spTgt spid="2368"/>
                                        </p:tgtEl>
                                        <p:attrNameLst>
                                          <p:attrName>ppt_h</p:attrName>
                                        </p:attrNameLst>
                                      </p:cBhvr>
                                      <p:tavLst>
                                        <p:tav tm="0">
                                          <p:val>
                                            <p:fltVal val="0"/>
                                          </p:val>
                                        </p:tav>
                                        <p:tav tm="100000">
                                          <p:val>
                                            <p:strVal val="#ppt_h"/>
                                          </p:val>
                                        </p:tav>
                                      </p:tavLst>
                                    </p:anim>
                                  </p:childTnLst>
                                </p:cTn>
                              </p:par>
                            </p:childTnLst>
                          </p:cTn>
                        </p:par>
                        <p:par>
                          <p:cTn id="121" fill="hold">
                            <p:stCondLst>
                              <p:cond delay="500"/>
                            </p:stCondLst>
                            <p:childTnLst>
                              <p:par>
                                <p:cTn id="122" presetClass="entr" nodeType="afterEffect" presetSubtype="16" presetID="23" grpId="26" fill="hold">
                                  <p:stCondLst>
                                    <p:cond delay="0"/>
                                  </p:stCondLst>
                                  <p:iterate type="el" backwards="0">
                                    <p:tmAbs val="0"/>
                                  </p:iterate>
                                  <p:childTnLst>
                                    <p:set>
                                      <p:cBhvr>
                                        <p:cTn id="123" fill="hold"/>
                                        <p:tgtEl>
                                          <p:spTgt spid="2371"/>
                                        </p:tgtEl>
                                        <p:attrNameLst>
                                          <p:attrName>style.visibility</p:attrName>
                                        </p:attrNameLst>
                                      </p:cBhvr>
                                      <p:to>
                                        <p:strVal val="visible"/>
                                      </p:to>
                                    </p:set>
                                    <p:anim calcmode="lin" valueType="num">
                                      <p:cBhvr>
                                        <p:cTn id="124" dur="500" fill="hold"/>
                                        <p:tgtEl>
                                          <p:spTgt spid="2371"/>
                                        </p:tgtEl>
                                        <p:attrNameLst>
                                          <p:attrName>ppt_w</p:attrName>
                                        </p:attrNameLst>
                                      </p:cBhvr>
                                      <p:tavLst>
                                        <p:tav tm="0">
                                          <p:val>
                                            <p:fltVal val="0"/>
                                          </p:val>
                                        </p:tav>
                                        <p:tav tm="100000">
                                          <p:val>
                                            <p:strVal val="#ppt_w"/>
                                          </p:val>
                                        </p:tav>
                                      </p:tavLst>
                                    </p:anim>
                                    <p:anim calcmode="lin" valueType="num">
                                      <p:cBhvr>
                                        <p:cTn id="125" dur="500" fill="hold"/>
                                        <p:tgtEl>
                                          <p:spTgt spid="2371"/>
                                        </p:tgtEl>
                                        <p:attrNameLst>
                                          <p:attrName>ppt_h</p:attrName>
                                        </p:attrNameLst>
                                      </p:cBhvr>
                                      <p:tavLst>
                                        <p:tav tm="0">
                                          <p:val>
                                            <p:fltVal val="0"/>
                                          </p:val>
                                        </p:tav>
                                        <p:tav tm="100000">
                                          <p:val>
                                            <p:strVal val="#ppt_h"/>
                                          </p:val>
                                        </p:tav>
                                      </p:tavLst>
                                    </p:anim>
                                  </p:childTnLst>
                                </p:cTn>
                              </p:par>
                            </p:childTnLst>
                          </p:cTn>
                        </p:par>
                        <p:par>
                          <p:cTn id="126" fill="hold">
                            <p:stCondLst>
                              <p:cond delay="1000"/>
                            </p:stCondLst>
                            <p:childTnLst>
                              <p:par>
                                <p:cTn id="127" presetClass="entr" nodeType="afterEffect" presetSubtype="16" presetID="23" grpId="27" fill="hold">
                                  <p:stCondLst>
                                    <p:cond delay="0"/>
                                  </p:stCondLst>
                                  <p:iterate type="el" backwards="0">
                                    <p:tmAbs val="0"/>
                                  </p:iterate>
                                  <p:childTnLst>
                                    <p:set>
                                      <p:cBhvr>
                                        <p:cTn id="128" fill="hold"/>
                                        <p:tgtEl>
                                          <p:spTgt spid="2374"/>
                                        </p:tgtEl>
                                        <p:attrNameLst>
                                          <p:attrName>style.visibility</p:attrName>
                                        </p:attrNameLst>
                                      </p:cBhvr>
                                      <p:to>
                                        <p:strVal val="visible"/>
                                      </p:to>
                                    </p:set>
                                    <p:anim calcmode="lin" valueType="num">
                                      <p:cBhvr>
                                        <p:cTn id="129" dur="500" fill="hold"/>
                                        <p:tgtEl>
                                          <p:spTgt spid="2374"/>
                                        </p:tgtEl>
                                        <p:attrNameLst>
                                          <p:attrName>ppt_w</p:attrName>
                                        </p:attrNameLst>
                                      </p:cBhvr>
                                      <p:tavLst>
                                        <p:tav tm="0">
                                          <p:val>
                                            <p:fltVal val="0"/>
                                          </p:val>
                                        </p:tav>
                                        <p:tav tm="100000">
                                          <p:val>
                                            <p:strVal val="#ppt_w"/>
                                          </p:val>
                                        </p:tav>
                                      </p:tavLst>
                                    </p:anim>
                                    <p:anim calcmode="lin" valueType="num">
                                      <p:cBhvr>
                                        <p:cTn id="130" dur="500" fill="hold"/>
                                        <p:tgtEl>
                                          <p:spTgt spid="2374"/>
                                        </p:tgtEl>
                                        <p:attrNameLst>
                                          <p:attrName>ppt_h</p:attrName>
                                        </p:attrNameLst>
                                      </p:cBhvr>
                                      <p:tavLst>
                                        <p:tav tm="0">
                                          <p:val>
                                            <p:fltVal val="0"/>
                                          </p:val>
                                        </p:tav>
                                        <p:tav tm="100000">
                                          <p:val>
                                            <p:strVal val="#ppt_h"/>
                                          </p:val>
                                        </p:tav>
                                      </p:tavLst>
                                    </p:anim>
                                  </p:childTnLst>
                                </p:cTn>
                              </p:par>
                            </p:childTnLst>
                          </p:cTn>
                        </p:par>
                        <p:par>
                          <p:cTn id="131" fill="hold">
                            <p:stCondLst>
                              <p:cond delay="1500"/>
                            </p:stCondLst>
                            <p:childTnLst>
                              <p:par>
                                <p:cTn id="132" presetClass="entr" nodeType="afterEffect" presetSubtype="16" presetID="23" grpId="28" fill="hold">
                                  <p:stCondLst>
                                    <p:cond delay="0"/>
                                  </p:stCondLst>
                                  <p:iterate type="el" backwards="0">
                                    <p:tmAbs val="0"/>
                                  </p:iterate>
                                  <p:childTnLst>
                                    <p:set>
                                      <p:cBhvr>
                                        <p:cTn id="133" fill="hold"/>
                                        <p:tgtEl>
                                          <p:spTgt spid="2375"/>
                                        </p:tgtEl>
                                        <p:attrNameLst>
                                          <p:attrName>style.visibility</p:attrName>
                                        </p:attrNameLst>
                                      </p:cBhvr>
                                      <p:to>
                                        <p:strVal val="visible"/>
                                      </p:to>
                                    </p:set>
                                    <p:anim calcmode="lin" valueType="num">
                                      <p:cBhvr>
                                        <p:cTn id="134" dur="500" fill="hold"/>
                                        <p:tgtEl>
                                          <p:spTgt spid="2375"/>
                                        </p:tgtEl>
                                        <p:attrNameLst>
                                          <p:attrName>ppt_w</p:attrName>
                                        </p:attrNameLst>
                                      </p:cBhvr>
                                      <p:tavLst>
                                        <p:tav tm="0">
                                          <p:val>
                                            <p:fltVal val="0"/>
                                          </p:val>
                                        </p:tav>
                                        <p:tav tm="100000">
                                          <p:val>
                                            <p:strVal val="#ppt_w"/>
                                          </p:val>
                                        </p:tav>
                                      </p:tavLst>
                                    </p:anim>
                                    <p:anim calcmode="lin" valueType="num">
                                      <p:cBhvr>
                                        <p:cTn id="135" dur="500" fill="hold"/>
                                        <p:tgtEl>
                                          <p:spTgt spid="2375"/>
                                        </p:tgtEl>
                                        <p:attrNameLst>
                                          <p:attrName>ppt_h</p:attrName>
                                        </p:attrNameLst>
                                      </p:cBhvr>
                                      <p:tavLst>
                                        <p:tav tm="0">
                                          <p:val>
                                            <p:fltVal val="0"/>
                                          </p:val>
                                        </p:tav>
                                        <p:tav tm="100000">
                                          <p:val>
                                            <p:strVal val="#ppt_h"/>
                                          </p:val>
                                        </p:tav>
                                      </p:tavLst>
                                    </p:anim>
                                  </p:childTnLst>
                                </p:cTn>
                              </p:par>
                            </p:childTnLst>
                          </p:cTn>
                        </p:par>
                        <p:par>
                          <p:cTn id="136" fill="hold">
                            <p:stCondLst>
                              <p:cond delay="2000"/>
                            </p:stCondLst>
                            <p:childTnLst>
                              <p:par>
                                <p:cTn id="137" presetClass="entr" nodeType="afterEffect" presetSubtype="16" presetID="23" grpId="29" fill="hold">
                                  <p:stCondLst>
                                    <p:cond delay="0"/>
                                  </p:stCondLst>
                                  <p:iterate type="el" backwards="0">
                                    <p:tmAbs val="0"/>
                                  </p:iterate>
                                  <p:childTnLst>
                                    <p:set>
                                      <p:cBhvr>
                                        <p:cTn id="138" fill="hold"/>
                                        <p:tgtEl>
                                          <p:spTgt spid="2376"/>
                                        </p:tgtEl>
                                        <p:attrNameLst>
                                          <p:attrName>style.visibility</p:attrName>
                                        </p:attrNameLst>
                                      </p:cBhvr>
                                      <p:to>
                                        <p:strVal val="visible"/>
                                      </p:to>
                                    </p:set>
                                    <p:anim calcmode="lin" valueType="num">
                                      <p:cBhvr>
                                        <p:cTn id="139" dur="500" fill="hold"/>
                                        <p:tgtEl>
                                          <p:spTgt spid="2376"/>
                                        </p:tgtEl>
                                        <p:attrNameLst>
                                          <p:attrName>ppt_w</p:attrName>
                                        </p:attrNameLst>
                                      </p:cBhvr>
                                      <p:tavLst>
                                        <p:tav tm="0">
                                          <p:val>
                                            <p:fltVal val="0"/>
                                          </p:val>
                                        </p:tav>
                                        <p:tav tm="100000">
                                          <p:val>
                                            <p:strVal val="#ppt_w"/>
                                          </p:val>
                                        </p:tav>
                                      </p:tavLst>
                                    </p:anim>
                                    <p:anim calcmode="lin" valueType="num">
                                      <p:cBhvr>
                                        <p:cTn id="140" dur="500" fill="hold"/>
                                        <p:tgtEl>
                                          <p:spTgt spid="2376"/>
                                        </p:tgtEl>
                                        <p:attrNameLst>
                                          <p:attrName>ppt_h</p:attrName>
                                        </p:attrNameLst>
                                      </p:cBhvr>
                                      <p:tavLst>
                                        <p:tav tm="0">
                                          <p:val>
                                            <p:fltVal val="0"/>
                                          </p:val>
                                        </p:tav>
                                        <p:tav tm="100000">
                                          <p:val>
                                            <p:strVal val="#ppt_h"/>
                                          </p:val>
                                        </p:tav>
                                      </p:tavLst>
                                    </p:anim>
                                  </p:childTnLst>
                                </p:cTn>
                              </p:par>
                            </p:childTnLst>
                          </p:cTn>
                        </p:par>
                        <p:par>
                          <p:cTn id="141" fill="hold">
                            <p:stCondLst>
                              <p:cond delay="2500"/>
                            </p:stCondLst>
                            <p:childTnLst>
                              <p:par>
                                <p:cTn id="142" presetClass="entr" nodeType="afterEffect" presetSubtype="16" presetID="23" grpId="30" fill="hold">
                                  <p:stCondLst>
                                    <p:cond delay="0"/>
                                  </p:stCondLst>
                                  <p:iterate type="el" backwards="0">
                                    <p:tmAbs val="0"/>
                                  </p:iterate>
                                  <p:childTnLst>
                                    <p:set>
                                      <p:cBhvr>
                                        <p:cTn id="143" fill="hold"/>
                                        <p:tgtEl>
                                          <p:spTgt spid="2383"/>
                                        </p:tgtEl>
                                        <p:attrNameLst>
                                          <p:attrName>style.visibility</p:attrName>
                                        </p:attrNameLst>
                                      </p:cBhvr>
                                      <p:to>
                                        <p:strVal val="visible"/>
                                      </p:to>
                                    </p:set>
                                    <p:anim calcmode="lin" valueType="num">
                                      <p:cBhvr>
                                        <p:cTn id="144" dur="500" fill="hold"/>
                                        <p:tgtEl>
                                          <p:spTgt spid="2383"/>
                                        </p:tgtEl>
                                        <p:attrNameLst>
                                          <p:attrName>ppt_w</p:attrName>
                                        </p:attrNameLst>
                                      </p:cBhvr>
                                      <p:tavLst>
                                        <p:tav tm="0">
                                          <p:val>
                                            <p:fltVal val="0"/>
                                          </p:val>
                                        </p:tav>
                                        <p:tav tm="100000">
                                          <p:val>
                                            <p:strVal val="#ppt_w"/>
                                          </p:val>
                                        </p:tav>
                                      </p:tavLst>
                                    </p:anim>
                                    <p:anim calcmode="lin" valueType="num">
                                      <p:cBhvr>
                                        <p:cTn id="145" dur="500" fill="hold"/>
                                        <p:tgtEl>
                                          <p:spTgt spid="2383"/>
                                        </p:tgtEl>
                                        <p:attrNameLst>
                                          <p:attrName>ppt_h</p:attrName>
                                        </p:attrNameLst>
                                      </p:cBhvr>
                                      <p:tavLst>
                                        <p:tav tm="0">
                                          <p:val>
                                            <p:fltVal val="0"/>
                                          </p:val>
                                        </p:tav>
                                        <p:tav tm="100000">
                                          <p:val>
                                            <p:strVal val="#ppt_h"/>
                                          </p:val>
                                        </p:tav>
                                      </p:tavLst>
                                    </p:anim>
                                  </p:childTnLst>
                                </p:cTn>
                              </p:par>
                            </p:childTnLst>
                          </p:cTn>
                        </p:par>
                        <p:par>
                          <p:cTn id="146" fill="hold">
                            <p:stCondLst>
                              <p:cond delay="3000"/>
                            </p:stCondLst>
                            <p:childTnLst>
                              <p:par>
                                <p:cTn id="147" presetClass="entr" nodeType="afterEffect" presetSubtype="16" presetID="23" grpId="31" fill="hold">
                                  <p:stCondLst>
                                    <p:cond delay="0"/>
                                  </p:stCondLst>
                                  <p:iterate type="el" backwards="0">
                                    <p:tmAbs val="0"/>
                                  </p:iterate>
                                  <p:childTnLst>
                                    <p:set>
                                      <p:cBhvr>
                                        <p:cTn id="148" fill="hold"/>
                                        <p:tgtEl>
                                          <p:spTgt spid="2386"/>
                                        </p:tgtEl>
                                        <p:attrNameLst>
                                          <p:attrName>style.visibility</p:attrName>
                                        </p:attrNameLst>
                                      </p:cBhvr>
                                      <p:to>
                                        <p:strVal val="visible"/>
                                      </p:to>
                                    </p:set>
                                    <p:anim calcmode="lin" valueType="num">
                                      <p:cBhvr>
                                        <p:cTn id="149" dur="500" fill="hold"/>
                                        <p:tgtEl>
                                          <p:spTgt spid="2386"/>
                                        </p:tgtEl>
                                        <p:attrNameLst>
                                          <p:attrName>ppt_w</p:attrName>
                                        </p:attrNameLst>
                                      </p:cBhvr>
                                      <p:tavLst>
                                        <p:tav tm="0">
                                          <p:val>
                                            <p:fltVal val="0"/>
                                          </p:val>
                                        </p:tav>
                                        <p:tav tm="100000">
                                          <p:val>
                                            <p:strVal val="#ppt_w"/>
                                          </p:val>
                                        </p:tav>
                                      </p:tavLst>
                                    </p:anim>
                                    <p:anim calcmode="lin" valueType="num">
                                      <p:cBhvr>
                                        <p:cTn id="150" dur="500" fill="hold"/>
                                        <p:tgtEl>
                                          <p:spTgt spid="2386"/>
                                        </p:tgtEl>
                                        <p:attrNameLst>
                                          <p:attrName>ppt_h</p:attrName>
                                        </p:attrNameLst>
                                      </p:cBhvr>
                                      <p:tavLst>
                                        <p:tav tm="0">
                                          <p:val>
                                            <p:fltVal val="0"/>
                                          </p:val>
                                        </p:tav>
                                        <p:tav tm="100000">
                                          <p:val>
                                            <p:strVal val="#ppt_h"/>
                                          </p:val>
                                        </p:tav>
                                      </p:tavLst>
                                    </p:anim>
                                  </p:childTnLst>
                                </p:cTn>
                              </p:par>
                            </p:childTnLst>
                          </p:cTn>
                        </p:par>
                        <p:par>
                          <p:cTn id="151" fill="hold">
                            <p:stCondLst>
                              <p:cond delay="3500"/>
                            </p:stCondLst>
                            <p:childTnLst>
                              <p:par>
                                <p:cTn id="152" presetClass="entr" nodeType="afterEffect" presetSubtype="16" presetID="23" grpId="32" fill="hold">
                                  <p:stCondLst>
                                    <p:cond delay="0"/>
                                  </p:stCondLst>
                                  <p:iterate type="el" backwards="0">
                                    <p:tmAbs val="0"/>
                                  </p:iterate>
                                  <p:childTnLst>
                                    <p:set>
                                      <p:cBhvr>
                                        <p:cTn id="153" fill="hold"/>
                                        <p:tgtEl>
                                          <p:spTgt spid="2389"/>
                                        </p:tgtEl>
                                        <p:attrNameLst>
                                          <p:attrName>style.visibility</p:attrName>
                                        </p:attrNameLst>
                                      </p:cBhvr>
                                      <p:to>
                                        <p:strVal val="visible"/>
                                      </p:to>
                                    </p:set>
                                    <p:anim calcmode="lin" valueType="num">
                                      <p:cBhvr>
                                        <p:cTn id="154" dur="500" fill="hold"/>
                                        <p:tgtEl>
                                          <p:spTgt spid="2389"/>
                                        </p:tgtEl>
                                        <p:attrNameLst>
                                          <p:attrName>ppt_w</p:attrName>
                                        </p:attrNameLst>
                                      </p:cBhvr>
                                      <p:tavLst>
                                        <p:tav tm="0">
                                          <p:val>
                                            <p:fltVal val="0"/>
                                          </p:val>
                                        </p:tav>
                                        <p:tav tm="100000">
                                          <p:val>
                                            <p:strVal val="#ppt_w"/>
                                          </p:val>
                                        </p:tav>
                                      </p:tavLst>
                                    </p:anim>
                                    <p:anim calcmode="lin" valueType="num">
                                      <p:cBhvr>
                                        <p:cTn id="155" dur="500" fill="hold"/>
                                        <p:tgtEl>
                                          <p:spTgt spid="2389"/>
                                        </p:tgtEl>
                                        <p:attrNameLst>
                                          <p:attrName>ppt_h</p:attrName>
                                        </p:attrNameLst>
                                      </p:cBhvr>
                                      <p:tavLst>
                                        <p:tav tm="0">
                                          <p:val>
                                            <p:fltVal val="0"/>
                                          </p:val>
                                        </p:tav>
                                        <p:tav tm="100000">
                                          <p:val>
                                            <p:strVal val="#ppt_h"/>
                                          </p:val>
                                        </p:tav>
                                      </p:tavLst>
                                    </p:anim>
                                  </p:childTnLst>
                                </p:cTn>
                              </p:par>
                            </p:childTnLst>
                          </p:cTn>
                        </p:par>
                        <p:par>
                          <p:cTn id="156" fill="hold">
                            <p:stCondLst>
                              <p:cond delay="4000"/>
                            </p:stCondLst>
                            <p:childTnLst>
                              <p:par>
                                <p:cTn id="157" presetClass="entr" nodeType="afterEffect" presetSubtype="16" presetID="23" grpId="33" fill="hold">
                                  <p:stCondLst>
                                    <p:cond delay="0"/>
                                  </p:stCondLst>
                                  <p:iterate type="el" backwards="0">
                                    <p:tmAbs val="0"/>
                                  </p:iterate>
                                  <p:childTnLst>
                                    <p:set>
                                      <p:cBhvr>
                                        <p:cTn id="158" fill="hold"/>
                                        <p:tgtEl>
                                          <p:spTgt spid="2390"/>
                                        </p:tgtEl>
                                        <p:attrNameLst>
                                          <p:attrName>style.visibility</p:attrName>
                                        </p:attrNameLst>
                                      </p:cBhvr>
                                      <p:to>
                                        <p:strVal val="visible"/>
                                      </p:to>
                                    </p:set>
                                    <p:anim calcmode="lin" valueType="num">
                                      <p:cBhvr>
                                        <p:cTn id="159" dur="500" fill="hold"/>
                                        <p:tgtEl>
                                          <p:spTgt spid="2390"/>
                                        </p:tgtEl>
                                        <p:attrNameLst>
                                          <p:attrName>ppt_w</p:attrName>
                                        </p:attrNameLst>
                                      </p:cBhvr>
                                      <p:tavLst>
                                        <p:tav tm="0">
                                          <p:val>
                                            <p:fltVal val="0"/>
                                          </p:val>
                                        </p:tav>
                                        <p:tav tm="100000">
                                          <p:val>
                                            <p:strVal val="#ppt_w"/>
                                          </p:val>
                                        </p:tav>
                                      </p:tavLst>
                                    </p:anim>
                                    <p:anim calcmode="lin" valueType="num">
                                      <p:cBhvr>
                                        <p:cTn id="160" dur="500" fill="hold"/>
                                        <p:tgtEl>
                                          <p:spTgt spid="2390"/>
                                        </p:tgtEl>
                                        <p:attrNameLst>
                                          <p:attrName>ppt_h</p:attrName>
                                        </p:attrNameLst>
                                      </p:cBhvr>
                                      <p:tavLst>
                                        <p:tav tm="0">
                                          <p:val>
                                            <p:fltVal val="0"/>
                                          </p:val>
                                        </p:tav>
                                        <p:tav tm="100000">
                                          <p:val>
                                            <p:strVal val="#ppt_h"/>
                                          </p:val>
                                        </p:tav>
                                      </p:tavLst>
                                    </p:anim>
                                  </p:childTnLst>
                                </p:cTn>
                              </p:par>
                            </p:childTnLst>
                          </p:cTn>
                        </p:par>
                        <p:par>
                          <p:cTn id="161" fill="hold">
                            <p:stCondLst>
                              <p:cond delay="4500"/>
                            </p:stCondLst>
                            <p:childTnLst>
                              <p:par>
                                <p:cTn id="162" presetClass="entr" nodeType="afterEffect" presetSubtype="16" presetID="23" grpId="34" fill="hold">
                                  <p:stCondLst>
                                    <p:cond delay="0"/>
                                  </p:stCondLst>
                                  <p:iterate type="el" backwards="0">
                                    <p:tmAbs val="0"/>
                                  </p:iterate>
                                  <p:childTnLst>
                                    <p:set>
                                      <p:cBhvr>
                                        <p:cTn id="163" fill="hold"/>
                                        <p:tgtEl>
                                          <p:spTgt spid="2391"/>
                                        </p:tgtEl>
                                        <p:attrNameLst>
                                          <p:attrName>style.visibility</p:attrName>
                                        </p:attrNameLst>
                                      </p:cBhvr>
                                      <p:to>
                                        <p:strVal val="visible"/>
                                      </p:to>
                                    </p:set>
                                    <p:anim calcmode="lin" valueType="num">
                                      <p:cBhvr>
                                        <p:cTn id="164" dur="500" fill="hold"/>
                                        <p:tgtEl>
                                          <p:spTgt spid="2391"/>
                                        </p:tgtEl>
                                        <p:attrNameLst>
                                          <p:attrName>ppt_w</p:attrName>
                                        </p:attrNameLst>
                                      </p:cBhvr>
                                      <p:tavLst>
                                        <p:tav tm="0">
                                          <p:val>
                                            <p:fltVal val="0"/>
                                          </p:val>
                                        </p:tav>
                                        <p:tav tm="100000">
                                          <p:val>
                                            <p:strVal val="#ppt_w"/>
                                          </p:val>
                                        </p:tav>
                                      </p:tavLst>
                                    </p:anim>
                                    <p:anim calcmode="lin" valueType="num">
                                      <p:cBhvr>
                                        <p:cTn id="165" dur="500" fill="hold"/>
                                        <p:tgtEl>
                                          <p:spTgt spid="239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55" grpId="17"/>
      <p:bldP build="whole" bldLvl="1" animBg="1" rev="0" advAuto="0" spid="2363" grpId="9"/>
      <p:bldP build="whole" bldLvl="1" animBg="1" rev="0" advAuto="0" spid="2395" grpId="1"/>
      <p:bldP build="whole" bldLvl="1" animBg="1" rev="0" advAuto="0" spid="2380" grpId="10"/>
      <p:bldP build="whole" bldLvl="1" animBg="1" rev="0" advAuto="0" spid="2349" grpId="7"/>
      <p:bldP build="whole" bldLvl="1" animBg="1" rev="0" advAuto="0" spid="2383" grpId="30"/>
      <p:bldP build="whole" bldLvl="1" animBg="1" rev="0" advAuto="0" spid="2393" grpId="11"/>
      <p:bldP build="whole" bldLvl="1" animBg="1" rev="0" advAuto="0" spid="2367" grpId="15"/>
      <p:bldP build="whole" bldLvl="1" animBg="1" rev="0" advAuto="0" spid="2358" grpId="22"/>
      <p:bldP build="whole" bldLvl="1" animBg="1" rev="0" advAuto="0" spid="2374" grpId="27"/>
      <p:bldP build="whole" bldLvl="1" animBg="1" rev="0" advAuto="0" spid="2381" grpId="3"/>
      <p:bldP build="whole" bldLvl="1" animBg="1" rev="0" advAuto="0" spid="2386" grpId="31"/>
      <p:bldP build="whole" bldLvl="1" animBg="1" rev="0" advAuto="0" spid="2376" grpId="29"/>
      <p:bldP build="whole" bldLvl="1" animBg="1" rev="0" advAuto="0" spid="2359" grpId="21"/>
      <p:bldP build="whole" bldLvl="1" animBg="1" rev="0" advAuto="0" spid="2364" grpId="18"/>
      <p:bldP build="whole" bldLvl="1" animBg="1" rev="0" advAuto="0" spid="2352" grpId="12"/>
      <p:bldP build="whole" bldLvl="1" animBg="1" rev="0" advAuto="0" spid="2361" grpId="4"/>
      <p:bldP build="whole" bldLvl="1" animBg="1" rev="0" advAuto="0" spid="2360" grpId="14"/>
      <p:bldP build="whole" bldLvl="1" animBg="1" rev="0" advAuto="0" spid="2382" grpId="5"/>
      <p:bldP build="whole" bldLvl="1" animBg="1" rev="0" advAuto="0" spid="2377" grpId="24"/>
      <p:bldP build="whole" bldLvl="1" animBg="1" rev="0" advAuto="0" spid="2368" grpId="25"/>
      <p:bldP build="whole" bldLvl="1" animBg="1" rev="0" advAuto="0" spid="2390" grpId="33"/>
      <p:bldP build="whole" bldLvl="1" animBg="1" rev="0" advAuto="0" spid="2346" grpId="2"/>
      <p:bldP build="whole" bldLvl="1" animBg="1" rev="0" advAuto="0" spid="2365" grpId="20"/>
      <p:bldP build="whole" bldLvl="1" animBg="1" rev="0" advAuto="0" spid="2371" grpId="26"/>
      <p:bldP build="whole" bldLvl="1" animBg="1" rev="0" advAuto="0" spid="2378" grpId="23"/>
      <p:bldP build="whole" bldLvl="1" animBg="1" rev="0" advAuto="0" spid="2389" grpId="32"/>
      <p:bldP build="whole" bldLvl="1" animBg="1" rev="0" advAuto="0" spid="2379" grpId="8"/>
      <p:bldP build="whole" bldLvl="1" animBg="1" rev="0" advAuto="0" spid="2394" grpId="6"/>
      <p:bldP build="whole" bldLvl="1" animBg="1" rev="0" advAuto="0" spid="2366" grpId="13"/>
      <p:bldP build="whole" bldLvl="1" animBg="1" rev="0" advAuto="0" spid="2362" grpId="19"/>
      <p:bldP build="whole" bldLvl="1" animBg="1" rev="0" advAuto="0" spid="2375" grpId="28"/>
      <p:bldP build="whole" bldLvl="1" animBg="1" rev="0" advAuto="0" spid="2392" grpId="16"/>
      <p:bldP build="whole" bldLvl="1" animBg="1" rev="0" advAuto="0" spid="2391" grpId="34"/>
    </p:bldLst>
  </p:timing>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44"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345"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6362" name="Group 36"/>
          <p:cNvGrpSpPr/>
          <p:nvPr/>
        </p:nvGrpSpPr>
        <p:grpSpPr>
          <a:xfrm>
            <a:off x="5467223" y="5269227"/>
            <a:ext cx="1850951" cy="1390215"/>
            <a:chOff x="13" y="-15"/>
            <a:chExt cx="1850949" cy="1390213"/>
          </a:xfrm>
        </p:grpSpPr>
        <p:grpSp>
          <p:nvGrpSpPr>
            <p:cNvPr id="6349" name="Group 2"/>
            <p:cNvGrpSpPr/>
            <p:nvPr/>
          </p:nvGrpSpPr>
          <p:grpSpPr>
            <a:xfrm>
              <a:off x="1071462" y="486732"/>
              <a:ext cx="779502" cy="903467"/>
              <a:chOff x="13" y="-10"/>
              <a:chExt cx="779501" cy="903465"/>
            </a:xfrm>
          </p:grpSpPr>
          <p:sp>
            <p:nvSpPr>
              <p:cNvPr id="6346" name="Shape 34"/>
              <p:cNvSpPr/>
              <p:nvPr/>
            </p:nvSpPr>
            <p:spPr>
              <a:xfrm>
                <a:off x="393422" y="678026"/>
                <a:ext cx="77175" cy="225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47" name="Shape 35"/>
              <p:cNvSpPr/>
              <p:nvPr/>
            </p:nvSpPr>
            <p:spPr>
              <a:xfrm>
                <a:off x="13" y="-11"/>
                <a:ext cx="779369" cy="724178"/>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48" name="Shape 36"/>
              <p:cNvSpPr/>
              <p:nvPr/>
            </p:nvSpPr>
            <p:spPr>
              <a:xfrm>
                <a:off x="393422" y="-7"/>
                <a:ext cx="386093" cy="705095"/>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353" name="Group 6"/>
            <p:cNvGrpSpPr/>
            <p:nvPr/>
          </p:nvGrpSpPr>
          <p:grpSpPr>
            <a:xfrm>
              <a:off x="577595" y="-16"/>
              <a:ext cx="1003967" cy="1250193"/>
              <a:chOff x="17" y="-15"/>
              <a:chExt cx="1003966" cy="1250192"/>
            </a:xfrm>
          </p:grpSpPr>
          <p:sp>
            <p:nvSpPr>
              <p:cNvPr id="6350" name="Shape 37"/>
              <p:cNvSpPr/>
              <p:nvPr/>
            </p:nvSpPr>
            <p:spPr>
              <a:xfrm>
                <a:off x="502242" y="937516"/>
                <a:ext cx="99415" cy="3126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51" name="Shape 38"/>
              <p:cNvSpPr/>
              <p:nvPr/>
            </p:nvSpPr>
            <p:spPr>
              <a:xfrm>
                <a:off x="17" y="-16"/>
                <a:ext cx="1003968" cy="1004408"/>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52" name="Shape 39"/>
              <p:cNvSpPr/>
              <p:nvPr/>
            </p:nvSpPr>
            <p:spPr>
              <a:xfrm>
                <a:off x="502242" y="-10"/>
                <a:ext cx="497355" cy="977941"/>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rgbClr val="4B651D">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357" name="Group 10"/>
            <p:cNvGrpSpPr/>
            <p:nvPr/>
          </p:nvGrpSpPr>
          <p:grpSpPr>
            <a:xfrm>
              <a:off x="284620" y="165292"/>
              <a:ext cx="939285" cy="1071779"/>
              <a:chOff x="16" y="-13"/>
              <a:chExt cx="939284" cy="1071778"/>
            </a:xfrm>
          </p:grpSpPr>
          <p:sp>
            <p:nvSpPr>
              <p:cNvPr id="6354" name="Shape 40"/>
              <p:cNvSpPr/>
              <p:nvPr/>
            </p:nvSpPr>
            <p:spPr>
              <a:xfrm>
                <a:off x="468759" y="803586"/>
                <a:ext cx="92381" cy="2681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55" name="Shape 41"/>
              <p:cNvSpPr/>
              <p:nvPr/>
            </p:nvSpPr>
            <p:spPr>
              <a:xfrm>
                <a:off x="16" y="-14"/>
                <a:ext cx="932944" cy="861509"/>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56" name="Shape 42"/>
              <p:cNvSpPr/>
              <p:nvPr/>
            </p:nvSpPr>
            <p:spPr>
              <a:xfrm>
                <a:off x="477130" y="-8"/>
                <a:ext cx="462171" cy="838807"/>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rgbClr val="71982B">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361" name="Group 14"/>
            <p:cNvGrpSpPr/>
            <p:nvPr/>
          </p:nvGrpSpPr>
          <p:grpSpPr>
            <a:xfrm>
              <a:off x="13" y="362100"/>
              <a:ext cx="765161" cy="912735"/>
              <a:chOff x="13" y="-11"/>
              <a:chExt cx="765160" cy="912733"/>
            </a:xfrm>
          </p:grpSpPr>
          <p:sp>
            <p:nvSpPr>
              <p:cNvPr id="6358" name="Shape 43"/>
              <p:cNvSpPr/>
              <p:nvPr/>
            </p:nvSpPr>
            <p:spPr>
              <a:xfrm>
                <a:off x="376681" y="644544"/>
                <a:ext cx="92383" cy="2681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59" name="Shape 44"/>
              <p:cNvSpPr/>
              <p:nvPr/>
            </p:nvSpPr>
            <p:spPr>
              <a:xfrm>
                <a:off x="13" y="-12"/>
                <a:ext cx="765161" cy="706574"/>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60" name="Shape 45"/>
              <p:cNvSpPr/>
              <p:nvPr/>
            </p:nvSpPr>
            <p:spPr>
              <a:xfrm>
                <a:off x="385052" y="-7"/>
                <a:ext cx="379052" cy="687955"/>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chemeClr val="accent3">
                  <a:alpha val="5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6363" name="Shape 6"/>
          <p:cNvSpPr/>
          <p:nvPr/>
        </p:nvSpPr>
        <p:spPr>
          <a:xfrm>
            <a:off x="5378756" y="6413220"/>
            <a:ext cx="2027885" cy="4447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13" y="0"/>
                  <a:pt x="2813" y="8224"/>
                  <a:pt x="0" y="21600"/>
                </a:cubicBezTo>
                <a:lnTo>
                  <a:pt x="21600" y="21600"/>
                </a:lnTo>
                <a:cubicBezTo>
                  <a:pt x="18787" y="8224"/>
                  <a:pt x="14987" y="0"/>
                  <a:pt x="10800" y="0"/>
                </a:cubicBezTo>
                <a:close/>
              </a:path>
            </a:pathLst>
          </a:custGeom>
          <a:solidFill>
            <a:srgbClr val="BFBFBF"/>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64" name="Shape 6"/>
          <p:cNvSpPr/>
          <p:nvPr/>
        </p:nvSpPr>
        <p:spPr>
          <a:xfrm>
            <a:off x="2275839" y="6092190"/>
            <a:ext cx="4149092" cy="7658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13" y="0"/>
                  <a:pt x="2813" y="8224"/>
                  <a:pt x="0" y="21600"/>
                </a:cubicBezTo>
                <a:lnTo>
                  <a:pt x="21600" y="21600"/>
                </a:lnTo>
                <a:cubicBezTo>
                  <a:pt x="18787" y="8224"/>
                  <a:pt x="14987" y="0"/>
                  <a:pt x="10800" y="0"/>
                </a:cubicBezTo>
                <a:close/>
              </a:path>
            </a:pathLst>
          </a:custGeom>
          <a:solidFill>
            <a:srgbClr val="F2F2F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65" name="Shape 6"/>
          <p:cNvSpPr/>
          <p:nvPr/>
        </p:nvSpPr>
        <p:spPr>
          <a:xfrm>
            <a:off x="3393988" y="6315785"/>
            <a:ext cx="547756" cy="6789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2586" y="0"/>
                </a:lnTo>
                <a:lnTo>
                  <a:pt x="19014" y="0"/>
                </a:lnTo>
                <a:cubicBezTo>
                  <a:pt x="19014" y="0"/>
                  <a:pt x="21600" y="21600"/>
                  <a:pt x="21600" y="21600"/>
                </a:cubicBezTo>
                <a:close/>
              </a:path>
            </a:pathLst>
          </a:cu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6380" name="Group 35"/>
          <p:cNvGrpSpPr/>
          <p:nvPr/>
        </p:nvGrpSpPr>
        <p:grpSpPr>
          <a:xfrm>
            <a:off x="1261503" y="1625599"/>
            <a:ext cx="4802514" cy="4690696"/>
            <a:chOff x="0" y="0"/>
            <a:chExt cx="4802513" cy="4690694"/>
          </a:xfrm>
        </p:grpSpPr>
        <p:sp>
          <p:nvSpPr>
            <p:cNvPr id="6366" name="Shape 7"/>
            <p:cNvSpPr/>
            <p:nvPr/>
          </p:nvSpPr>
          <p:spPr>
            <a:xfrm>
              <a:off x="1700834" y="-1"/>
              <a:ext cx="1377141" cy="8182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91" y="21419"/>
                  </a:moveTo>
                  <a:lnTo>
                    <a:pt x="21600" y="21419"/>
                  </a:lnTo>
                  <a:lnTo>
                    <a:pt x="10803" y="0"/>
                  </a:lnTo>
                  <a:lnTo>
                    <a:pt x="0" y="21600"/>
                  </a:lnTo>
                  <a:cubicBezTo>
                    <a:pt x="0" y="21600"/>
                    <a:pt x="1291" y="21419"/>
                    <a:pt x="1291" y="21419"/>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67" name="Shape 8"/>
            <p:cNvSpPr/>
            <p:nvPr/>
          </p:nvSpPr>
          <p:spPr>
            <a:xfrm>
              <a:off x="4531604" y="2476918"/>
              <a:ext cx="270910" cy="3667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02" y="0"/>
                  </a:moveTo>
                  <a:lnTo>
                    <a:pt x="0" y="2529"/>
                  </a:lnTo>
                  <a:lnTo>
                    <a:pt x="9189" y="21600"/>
                  </a:lnTo>
                  <a:lnTo>
                    <a:pt x="21600" y="470"/>
                  </a:lnTo>
                  <a:cubicBezTo>
                    <a:pt x="21600" y="470"/>
                    <a:pt x="21402" y="0"/>
                    <a:pt x="21402"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68" name="Shape 9"/>
            <p:cNvSpPr/>
            <p:nvPr/>
          </p:nvSpPr>
          <p:spPr>
            <a:xfrm>
              <a:off x="519122" y="10159"/>
              <a:ext cx="1885037" cy="9179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1600"/>
                  </a:lnTo>
                  <a:lnTo>
                    <a:pt x="13708" y="19254"/>
                  </a:lnTo>
                  <a:cubicBezTo>
                    <a:pt x="13708" y="19254"/>
                    <a:pt x="21600" y="0"/>
                    <a:pt x="21600" y="0"/>
                  </a:cubicBezTo>
                  <a:close/>
                </a:path>
              </a:pathLst>
            </a:custGeom>
            <a:solidFill>
              <a:schemeClr val="accent3">
                <a:alpha val="85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69" name="Shape 10"/>
            <p:cNvSpPr/>
            <p:nvPr/>
          </p:nvSpPr>
          <p:spPr>
            <a:xfrm>
              <a:off x="3079540" y="801980"/>
              <a:ext cx="1718869" cy="17293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8437" y="21600"/>
                  </a:lnTo>
                  <a:lnTo>
                    <a:pt x="21600" y="21097"/>
                  </a:lnTo>
                  <a:lnTo>
                    <a:pt x="15798" y="2583"/>
                  </a:lnTo>
                  <a:lnTo>
                    <a:pt x="207" y="0"/>
                  </a:lnTo>
                  <a:cubicBezTo>
                    <a:pt x="207" y="0"/>
                    <a:pt x="0" y="0"/>
                    <a:pt x="0"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0" name="Shape 11"/>
            <p:cNvSpPr/>
            <p:nvPr/>
          </p:nvSpPr>
          <p:spPr>
            <a:xfrm>
              <a:off x="2390186" y="-1"/>
              <a:ext cx="1945551" cy="10181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825" y="17213"/>
                  </a:moveTo>
                  <a:lnTo>
                    <a:pt x="21600" y="21600"/>
                  </a:lnTo>
                  <a:lnTo>
                    <a:pt x="21565" y="21386"/>
                  </a:lnTo>
                  <a:lnTo>
                    <a:pt x="0" y="0"/>
                  </a:lnTo>
                  <a:lnTo>
                    <a:pt x="7642" y="17213"/>
                  </a:lnTo>
                  <a:cubicBezTo>
                    <a:pt x="7642" y="17213"/>
                    <a:pt x="7825" y="17213"/>
                    <a:pt x="7825" y="17213"/>
                  </a:cubicBezTo>
                  <a:close/>
                </a:path>
              </a:pathLst>
            </a:custGeom>
            <a:solidFill>
              <a:schemeClr val="accent4">
                <a:alpha val="85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1" name="Shape 12"/>
            <p:cNvSpPr/>
            <p:nvPr/>
          </p:nvSpPr>
          <p:spPr>
            <a:xfrm>
              <a:off x="2615676" y="2538367"/>
              <a:ext cx="2042304" cy="2147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6036" y="15252"/>
                  </a:lnTo>
                  <a:lnTo>
                    <a:pt x="21600" y="3055"/>
                  </a:lnTo>
                  <a:lnTo>
                    <a:pt x="20457" y="0"/>
                  </a:lnTo>
                  <a:cubicBezTo>
                    <a:pt x="20457" y="0"/>
                    <a:pt x="0" y="21600"/>
                    <a:pt x="0" y="21600"/>
                  </a:cubicBezTo>
                  <a:close/>
                </a:path>
              </a:pathLst>
            </a:cu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2" name="Shape 13"/>
            <p:cNvSpPr/>
            <p:nvPr/>
          </p:nvSpPr>
          <p:spPr>
            <a:xfrm>
              <a:off x="0" y="818204"/>
              <a:ext cx="1704405" cy="17716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6440" y="1215"/>
                  </a:lnTo>
                  <a:lnTo>
                    <a:pt x="0" y="20601"/>
                  </a:lnTo>
                  <a:lnTo>
                    <a:pt x="75" y="20758"/>
                  </a:lnTo>
                  <a:lnTo>
                    <a:pt x="2701" y="21600"/>
                  </a:lnTo>
                  <a:cubicBezTo>
                    <a:pt x="2701" y="21600"/>
                    <a:pt x="21600" y="0"/>
                    <a:pt x="21600"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3" name="Shape 14"/>
            <p:cNvSpPr/>
            <p:nvPr/>
          </p:nvSpPr>
          <p:spPr>
            <a:xfrm>
              <a:off x="1672675" y="769257"/>
              <a:ext cx="1437656" cy="21700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8"/>
                  </a:moveTo>
                  <a:lnTo>
                    <a:pt x="21551" y="0"/>
                  </a:lnTo>
                  <a:lnTo>
                    <a:pt x="1304" y="0"/>
                  </a:lnTo>
                  <a:lnTo>
                    <a:pt x="17" y="71"/>
                  </a:lnTo>
                  <a:lnTo>
                    <a:pt x="0" y="84"/>
                  </a:lnTo>
                  <a:lnTo>
                    <a:pt x="12435" y="21600"/>
                  </a:lnTo>
                  <a:cubicBezTo>
                    <a:pt x="12435" y="21600"/>
                    <a:pt x="21600" y="38"/>
                    <a:pt x="21600" y="38"/>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4" name="Shape 15"/>
            <p:cNvSpPr/>
            <p:nvPr/>
          </p:nvSpPr>
          <p:spPr>
            <a:xfrm>
              <a:off x="1700834" y="2946424"/>
              <a:ext cx="1351802" cy="17442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48"/>
                  </a:moveTo>
                  <a:lnTo>
                    <a:pt x="7742" y="21600"/>
                  </a:lnTo>
                  <a:lnTo>
                    <a:pt x="14563" y="21600"/>
                  </a:lnTo>
                  <a:lnTo>
                    <a:pt x="21600" y="15546"/>
                  </a:lnTo>
                  <a:lnTo>
                    <a:pt x="12640" y="0"/>
                  </a:lnTo>
                  <a:cubicBezTo>
                    <a:pt x="12640" y="0"/>
                    <a:pt x="0" y="19048"/>
                    <a:pt x="0" y="19048"/>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5" name="Shape 16"/>
            <p:cNvSpPr/>
            <p:nvPr/>
          </p:nvSpPr>
          <p:spPr>
            <a:xfrm>
              <a:off x="6443" y="2519041"/>
              <a:ext cx="1663302" cy="19428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90" y="768"/>
                  </a:moveTo>
                  <a:lnTo>
                    <a:pt x="0" y="0"/>
                  </a:lnTo>
                  <a:lnTo>
                    <a:pt x="9182" y="17078"/>
                  </a:lnTo>
                  <a:lnTo>
                    <a:pt x="21600" y="21600"/>
                  </a:lnTo>
                  <a:lnTo>
                    <a:pt x="17484" y="8513"/>
                  </a:lnTo>
                  <a:cubicBezTo>
                    <a:pt x="17484" y="8513"/>
                    <a:pt x="2690" y="768"/>
                    <a:pt x="2690" y="768"/>
                  </a:cubicBezTo>
                  <a:close/>
                </a:path>
              </a:pathLst>
            </a:custGeom>
            <a:solidFill>
              <a:schemeClr val="accent3">
                <a:alpha val="85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6" name="Shape 17"/>
            <p:cNvSpPr/>
            <p:nvPr/>
          </p:nvSpPr>
          <p:spPr>
            <a:xfrm>
              <a:off x="2445998" y="2526615"/>
              <a:ext cx="1525097" cy="17264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5" y="4701"/>
                  </a:moveTo>
                  <a:lnTo>
                    <a:pt x="0" y="5206"/>
                  </a:lnTo>
                  <a:lnTo>
                    <a:pt x="8290" y="21600"/>
                  </a:lnTo>
                  <a:lnTo>
                    <a:pt x="21600" y="8547"/>
                  </a:lnTo>
                  <a:lnTo>
                    <a:pt x="15021" y="0"/>
                  </a:lnTo>
                  <a:cubicBezTo>
                    <a:pt x="15021" y="0"/>
                    <a:pt x="295" y="4701"/>
                    <a:pt x="295" y="4701"/>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7" name="Shape 18"/>
            <p:cNvSpPr/>
            <p:nvPr/>
          </p:nvSpPr>
          <p:spPr>
            <a:xfrm>
              <a:off x="2448569" y="780995"/>
              <a:ext cx="2128973" cy="24900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289" y="0"/>
                  </a:moveTo>
                  <a:lnTo>
                    <a:pt x="0" y="19095"/>
                  </a:lnTo>
                  <a:lnTo>
                    <a:pt x="139" y="19360"/>
                  </a:lnTo>
                  <a:lnTo>
                    <a:pt x="343" y="19021"/>
                  </a:lnTo>
                  <a:lnTo>
                    <a:pt x="10543" y="15870"/>
                  </a:lnTo>
                  <a:lnTo>
                    <a:pt x="15100" y="21600"/>
                  </a:lnTo>
                  <a:lnTo>
                    <a:pt x="21600" y="15430"/>
                  </a:lnTo>
                  <a:cubicBezTo>
                    <a:pt x="21600" y="15430"/>
                    <a:pt x="6289" y="0"/>
                    <a:pt x="6289" y="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8" name="Shape 19"/>
            <p:cNvSpPr/>
            <p:nvPr/>
          </p:nvSpPr>
          <p:spPr>
            <a:xfrm>
              <a:off x="212604" y="818204"/>
              <a:ext cx="2285463" cy="2466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56" y="18658"/>
                  </a:moveTo>
                  <a:lnTo>
                    <a:pt x="21600" y="18185"/>
                  </a:lnTo>
                  <a:lnTo>
                    <a:pt x="14084" y="0"/>
                  </a:lnTo>
                  <a:lnTo>
                    <a:pt x="0" y="15500"/>
                  </a:lnTo>
                  <a:lnTo>
                    <a:pt x="10767" y="21600"/>
                  </a:lnTo>
                  <a:lnTo>
                    <a:pt x="21462" y="18670"/>
                  </a:lnTo>
                  <a:cubicBezTo>
                    <a:pt x="21462" y="18670"/>
                    <a:pt x="21456" y="18658"/>
                    <a:pt x="21456" y="18658"/>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379" name="Shape 20"/>
            <p:cNvSpPr/>
            <p:nvPr/>
          </p:nvSpPr>
          <p:spPr>
            <a:xfrm>
              <a:off x="1352936" y="2950691"/>
              <a:ext cx="1144301" cy="15343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4712"/>
                  </a:moveTo>
                  <a:lnTo>
                    <a:pt x="5983" y="21283"/>
                  </a:lnTo>
                  <a:lnTo>
                    <a:pt x="6980" y="21600"/>
                  </a:lnTo>
                  <a:lnTo>
                    <a:pt x="21600" y="400"/>
                  </a:lnTo>
                  <a:lnTo>
                    <a:pt x="21361" y="0"/>
                  </a:lnTo>
                  <a:cubicBezTo>
                    <a:pt x="21361" y="0"/>
                    <a:pt x="0" y="4712"/>
                    <a:pt x="0" y="4712"/>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381" name="TextBox 3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Tree 14</a:t>
            </a:r>
          </a:p>
        </p:txBody>
      </p:sp>
      <p:sp>
        <p:nvSpPr>
          <p:cNvPr id="6382" name="TextBox 38"/>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a:t>
            </a:r>
          </a:p>
        </p:txBody>
      </p:sp>
      <p:sp>
        <p:nvSpPr>
          <p:cNvPr id="6383" name="Rectangle 41"/>
          <p:cNvSpPr txBox="1"/>
          <p:nvPr/>
        </p:nvSpPr>
        <p:spPr>
          <a:xfrm>
            <a:off x="6805329" y="3796285"/>
            <a:ext cx="978506"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3"/>
                </a:solidFill>
                <a:latin typeface="FontAwesome"/>
                <a:ea typeface="FontAwesome"/>
                <a:cs typeface="FontAwesome"/>
                <a:sym typeface="FontAwesome"/>
              </a:defRPr>
            </a:lvl1pPr>
          </a:lstStyle>
          <a:p>
            <a:pPr/>
            <a:r>
              <a:t></a:t>
            </a:r>
          </a:p>
        </p:txBody>
      </p:sp>
      <p:sp>
        <p:nvSpPr>
          <p:cNvPr id="6384" name="Rectangle 42"/>
          <p:cNvSpPr txBox="1"/>
          <p:nvPr/>
        </p:nvSpPr>
        <p:spPr>
          <a:xfrm>
            <a:off x="9293689" y="3796285"/>
            <a:ext cx="978506" cy="922943"/>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chemeClr val="accent4"/>
                </a:solidFill>
                <a:latin typeface="FontAwesome"/>
                <a:ea typeface="FontAwesome"/>
                <a:cs typeface="FontAwesome"/>
                <a:sym typeface="FontAwesome"/>
              </a:defRPr>
            </a:lvl1pPr>
          </a:lstStyle>
          <a:p>
            <a:pPr/>
            <a:r>
              <a:t></a:t>
            </a:r>
          </a:p>
        </p:txBody>
      </p:sp>
      <p:sp>
        <p:nvSpPr>
          <p:cNvPr id="6385" name="TextBox 43"/>
          <p:cNvSpPr txBox="1"/>
          <p:nvPr/>
        </p:nvSpPr>
        <p:spPr>
          <a:xfrm>
            <a:off x="7672565" y="3810965"/>
            <a:ext cx="75518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3"/>
                </a:solidFill>
              </a:defRPr>
            </a:lvl1pPr>
          </a:lstStyle>
          <a:p>
            <a:pPr/>
            <a:r>
              <a:t>44%</a:t>
            </a:r>
          </a:p>
        </p:txBody>
      </p:sp>
      <p:sp>
        <p:nvSpPr>
          <p:cNvPr id="6386" name="TextBox 44"/>
          <p:cNvSpPr txBox="1"/>
          <p:nvPr/>
        </p:nvSpPr>
        <p:spPr>
          <a:xfrm>
            <a:off x="7660410" y="4175507"/>
            <a:ext cx="879071"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Heist male air bring is Signs. Creepiest.</a:t>
            </a:r>
          </a:p>
        </p:txBody>
      </p:sp>
      <p:sp>
        <p:nvSpPr>
          <p:cNvPr id="6387" name="TextBox 45"/>
          <p:cNvSpPr txBox="1"/>
          <p:nvPr/>
        </p:nvSpPr>
        <p:spPr>
          <a:xfrm>
            <a:off x="10188497" y="3810965"/>
            <a:ext cx="75518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4"/>
                </a:solidFill>
              </a:defRPr>
            </a:lvl1pPr>
          </a:lstStyle>
          <a:p>
            <a:pPr/>
            <a:r>
              <a:t>18%</a:t>
            </a:r>
          </a:p>
        </p:txBody>
      </p:sp>
      <p:sp>
        <p:nvSpPr>
          <p:cNvPr id="6388" name="TextBox 46"/>
          <p:cNvSpPr txBox="1"/>
          <p:nvPr/>
        </p:nvSpPr>
        <p:spPr>
          <a:xfrm>
            <a:off x="10176342" y="4175507"/>
            <a:ext cx="882819"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Heist male air bring is Signs. Creepiest.</a:t>
            </a:r>
          </a:p>
        </p:txBody>
      </p:sp>
      <p:sp>
        <p:nvSpPr>
          <p:cNvPr id="6389" name="Straight Connector 47"/>
          <p:cNvSpPr/>
          <p:nvPr/>
        </p:nvSpPr>
        <p:spPr>
          <a:xfrm flipV="1">
            <a:off x="9026477" y="3966724"/>
            <a:ext cx="1" cy="731154"/>
          </a:xfrm>
          <a:prstGeom prst="line">
            <a:avLst/>
          </a:prstGeom>
          <a:ln w="12700">
            <a:solidFill>
              <a:srgbClr val="000000">
                <a:alpha val="25000"/>
              </a:srgbClr>
            </a:solidFill>
            <a:prstDash val="sysDash"/>
            <a:miter/>
          </a:ln>
        </p:spPr>
        <p:txBody>
          <a:bodyPr lIns="45719" rIns="45719"/>
          <a:lstStyle/>
          <a:p>
            <a:pPr/>
          </a:p>
        </p:txBody>
      </p:sp>
      <p:sp>
        <p:nvSpPr>
          <p:cNvPr id="6390" name="TextBox 48"/>
          <p:cNvSpPr txBox="1"/>
          <p:nvPr/>
        </p:nvSpPr>
        <p:spPr>
          <a:xfrm>
            <a:off x="6993161" y="2614796"/>
            <a:ext cx="3629118"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 divided fill may days air bring.</a:t>
            </a:r>
          </a:p>
        </p:txBody>
      </p:sp>
      <p:sp>
        <p:nvSpPr>
          <p:cNvPr id="6391" name="TextBox 50"/>
          <p:cNvSpPr txBox="1"/>
          <p:nvPr/>
        </p:nvSpPr>
        <p:spPr>
          <a:xfrm>
            <a:off x="7014954" y="1943050"/>
            <a:ext cx="129698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83%</a:t>
            </a:r>
          </a:p>
        </p:txBody>
      </p:sp>
      <p:sp>
        <p:nvSpPr>
          <p:cNvPr id="6392" name="TextBox 51"/>
          <p:cNvSpPr txBox="1"/>
          <p:nvPr/>
        </p:nvSpPr>
        <p:spPr>
          <a:xfrm>
            <a:off x="8227670" y="1994899"/>
            <a:ext cx="2394610"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a:t>
            </a:r>
          </a:p>
        </p:txBody>
      </p:sp>
      <p:sp>
        <p:nvSpPr>
          <p:cNvPr id="6393" name="Rectangle 52"/>
          <p:cNvSpPr txBox="1"/>
          <p:nvPr/>
        </p:nvSpPr>
        <p:spPr>
          <a:xfrm>
            <a:off x="3390189" y="2699534"/>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394" name="Rectangle 53"/>
          <p:cNvSpPr txBox="1"/>
          <p:nvPr/>
        </p:nvSpPr>
        <p:spPr>
          <a:xfrm>
            <a:off x="4265410" y="3084982"/>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395" name="Rectangle 54"/>
          <p:cNvSpPr txBox="1"/>
          <p:nvPr/>
        </p:nvSpPr>
        <p:spPr>
          <a:xfrm>
            <a:off x="4269672" y="4444205"/>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Ã</a:t>
            </a:r>
          </a:p>
        </p:txBody>
      </p:sp>
      <p:sp>
        <p:nvSpPr>
          <p:cNvPr id="6396" name="Rectangle 56"/>
          <p:cNvSpPr txBox="1"/>
          <p:nvPr/>
        </p:nvSpPr>
        <p:spPr>
          <a:xfrm>
            <a:off x="2739464" y="3232434"/>
            <a:ext cx="12700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397" name="TextBox 57"/>
          <p:cNvSpPr txBox="1"/>
          <p:nvPr/>
        </p:nvSpPr>
        <p:spPr>
          <a:xfrm>
            <a:off x="2197162" y="3830856"/>
            <a:ext cx="1146601" cy="6155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400"/>
              </a:lnSpc>
              <a:defRPr b="1" sz="900">
                <a:solidFill>
                  <a:srgbClr val="FEFEFE"/>
                </a:solidFill>
              </a:defRPr>
            </a:lvl1pPr>
          </a:lstStyle>
          <a:p>
            <a:pPr/>
            <a:r>
              <a:t>Also he his male air bring is Signs freepost.</a:t>
            </a:r>
          </a:p>
        </p:txBody>
      </p:sp>
      <p:sp>
        <p:nvSpPr>
          <p:cNvPr id="6398" name="TextBox 58"/>
          <p:cNvSpPr txBox="1"/>
          <p:nvPr/>
        </p:nvSpPr>
        <p:spPr>
          <a:xfrm>
            <a:off x="4333151" y="3614327"/>
            <a:ext cx="463153"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3K</a:t>
            </a:r>
          </a:p>
        </p:txBody>
      </p:sp>
      <p:sp>
        <p:nvSpPr>
          <p:cNvPr id="6399" name="TextBox 59"/>
          <p:cNvSpPr txBox="1"/>
          <p:nvPr/>
        </p:nvSpPr>
        <p:spPr>
          <a:xfrm>
            <a:off x="4213088" y="4919571"/>
            <a:ext cx="463153"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3K</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6396"/>
                                        </p:tgtEl>
                                        <p:attrNameLst>
                                          <p:attrName>style.visibility</p:attrName>
                                        </p:attrNameLst>
                                      </p:cBhvr>
                                      <p:to>
                                        <p:strVal val="visible"/>
                                      </p:to>
                                    </p:set>
                                    <p:animEffect filter="dissolve" transition="in">
                                      <p:cBhvr>
                                        <p:cTn id="7" dur="500"/>
                                        <p:tgtEl>
                                          <p:spTgt spid="6396"/>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6397"/>
                                        </p:tgtEl>
                                        <p:attrNameLst>
                                          <p:attrName>style.visibility</p:attrName>
                                        </p:attrNameLst>
                                      </p:cBhvr>
                                      <p:to>
                                        <p:strVal val="visible"/>
                                      </p:to>
                                    </p:set>
                                    <p:animEffect filter="dissolve" transition="in">
                                      <p:cBhvr>
                                        <p:cTn id="11" dur="500"/>
                                        <p:tgtEl>
                                          <p:spTgt spid="6397"/>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6393"/>
                                        </p:tgtEl>
                                        <p:attrNameLst>
                                          <p:attrName>style.visibility</p:attrName>
                                        </p:attrNameLst>
                                      </p:cBhvr>
                                      <p:to>
                                        <p:strVal val="visible"/>
                                      </p:to>
                                    </p:set>
                                    <p:animEffect filter="dissolve" transition="in">
                                      <p:cBhvr>
                                        <p:cTn id="15" dur="500"/>
                                        <p:tgtEl>
                                          <p:spTgt spid="6393"/>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6394"/>
                                        </p:tgtEl>
                                        <p:attrNameLst>
                                          <p:attrName>style.visibility</p:attrName>
                                        </p:attrNameLst>
                                      </p:cBhvr>
                                      <p:to>
                                        <p:strVal val="visible"/>
                                      </p:to>
                                    </p:set>
                                    <p:animEffect filter="dissolve" transition="in">
                                      <p:cBhvr>
                                        <p:cTn id="19" dur="500"/>
                                        <p:tgtEl>
                                          <p:spTgt spid="6394"/>
                                        </p:tgtEl>
                                      </p:cBhvr>
                                    </p:animEffect>
                                  </p:childTnLst>
                                </p:cTn>
                              </p:par>
                            </p:childTnLst>
                          </p:cTn>
                        </p:par>
                        <p:par>
                          <p:cTn id="20" fill="hold">
                            <p:stCondLst>
                              <p:cond delay="2000"/>
                            </p:stCondLst>
                            <p:childTnLst>
                              <p:par>
                                <p:cTn id="21" presetClass="entr" nodeType="afterEffect" presetID="9" grpId="5" fill="hold">
                                  <p:stCondLst>
                                    <p:cond delay="0"/>
                                  </p:stCondLst>
                                  <p:iterate type="el" backwards="0">
                                    <p:tmAbs val="0"/>
                                  </p:iterate>
                                  <p:childTnLst>
                                    <p:set>
                                      <p:cBhvr>
                                        <p:cTn id="22" fill="hold"/>
                                        <p:tgtEl>
                                          <p:spTgt spid="6398"/>
                                        </p:tgtEl>
                                        <p:attrNameLst>
                                          <p:attrName>style.visibility</p:attrName>
                                        </p:attrNameLst>
                                      </p:cBhvr>
                                      <p:to>
                                        <p:strVal val="visible"/>
                                      </p:to>
                                    </p:set>
                                    <p:animEffect filter="dissolve" transition="in">
                                      <p:cBhvr>
                                        <p:cTn id="23" dur="500"/>
                                        <p:tgtEl>
                                          <p:spTgt spid="6398"/>
                                        </p:tgtEl>
                                      </p:cBhvr>
                                    </p:animEffect>
                                  </p:childTnLst>
                                </p:cTn>
                              </p:par>
                            </p:childTnLst>
                          </p:cTn>
                        </p:par>
                        <p:par>
                          <p:cTn id="24" fill="hold">
                            <p:stCondLst>
                              <p:cond delay="2500"/>
                            </p:stCondLst>
                            <p:childTnLst>
                              <p:par>
                                <p:cTn id="25" presetClass="entr" nodeType="afterEffect" presetID="9" grpId="6" fill="hold">
                                  <p:stCondLst>
                                    <p:cond delay="0"/>
                                  </p:stCondLst>
                                  <p:iterate type="el" backwards="0">
                                    <p:tmAbs val="0"/>
                                  </p:iterate>
                                  <p:childTnLst>
                                    <p:set>
                                      <p:cBhvr>
                                        <p:cTn id="26" fill="hold"/>
                                        <p:tgtEl>
                                          <p:spTgt spid="6395"/>
                                        </p:tgtEl>
                                        <p:attrNameLst>
                                          <p:attrName>style.visibility</p:attrName>
                                        </p:attrNameLst>
                                      </p:cBhvr>
                                      <p:to>
                                        <p:strVal val="visible"/>
                                      </p:to>
                                    </p:set>
                                    <p:animEffect filter="dissolve" transition="in">
                                      <p:cBhvr>
                                        <p:cTn id="27" dur="500"/>
                                        <p:tgtEl>
                                          <p:spTgt spid="6395"/>
                                        </p:tgtEl>
                                      </p:cBhvr>
                                    </p:animEffect>
                                  </p:childTnLst>
                                </p:cTn>
                              </p:par>
                            </p:childTnLst>
                          </p:cTn>
                        </p:par>
                        <p:par>
                          <p:cTn id="28" fill="hold">
                            <p:stCondLst>
                              <p:cond delay="3000"/>
                            </p:stCondLst>
                            <p:childTnLst>
                              <p:par>
                                <p:cTn id="29" presetClass="entr" nodeType="afterEffect" presetID="9" grpId="7" fill="hold">
                                  <p:stCondLst>
                                    <p:cond delay="0"/>
                                  </p:stCondLst>
                                  <p:iterate type="el" backwards="0">
                                    <p:tmAbs val="0"/>
                                  </p:iterate>
                                  <p:childTnLst>
                                    <p:set>
                                      <p:cBhvr>
                                        <p:cTn id="30" fill="hold"/>
                                        <p:tgtEl>
                                          <p:spTgt spid="6399"/>
                                        </p:tgtEl>
                                        <p:attrNameLst>
                                          <p:attrName>style.visibility</p:attrName>
                                        </p:attrNameLst>
                                      </p:cBhvr>
                                      <p:to>
                                        <p:strVal val="visible"/>
                                      </p:to>
                                    </p:set>
                                    <p:animEffect filter="dissolve" transition="in">
                                      <p:cBhvr>
                                        <p:cTn id="31" dur="500"/>
                                        <p:tgtEl>
                                          <p:spTgt spid="6399"/>
                                        </p:tgtEl>
                                      </p:cBhvr>
                                    </p:animEffect>
                                  </p:childTnLst>
                                </p:cTn>
                              </p:par>
                            </p:childTnLst>
                          </p:cTn>
                        </p:par>
                      </p:childTnLst>
                    </p:cTn>
                  </p:par>
                  <p:par>
                    <p:cTn id="32" fill="hold">
                      <p:stCondLst>
                        <p:cond delay="indefinite"/>
                      </p:stCondLst>
                      <p:childTnLst>
                        <p:par>
                          <p:cTn id="33" fill="hold">
                            <p:stCondLst>
                              <p:cond delay="0"/>
                            </p:stCondLst>
                            <p:childTnLst>
                              <p:par>
                                <p:cTn id="34" presetClass="entr" nodeType="clickEffect" presetSubtype="8" presetID="2" grpId="8" fill="hold">
                                  <p:stCondLst>
                                    <p:cond delay="0"/>
                                  </p:stCondLst>
                                  <p:iterate type="el" backwards="0">
                                    <p:tmAbs val="0"/>
                                  </p:iterate>
                                  <p:childTnLst>
                                    <p:set>
                                      <p:cBhvr>
                                        <p:cTn id="35" fill="hold"/>
                                        <p:tgtEl>
                                          <p:spTgt spid="6390"/>
                                        </p:tgtEl>
                                        <p:attrNameLst>
                                          <p:attrName>style.visibility</p:attrName>
                                        </p:attrNameLst>
                                      </p:cBhvr>
                                      <p:to>
                                        <p:strVal val="visible"/>
                                      </p:to>
                                    </p:set>
                                    <p:anim calcmode="lin" valueType="num">
                                      <p:cBhvr>
                                        <p:cTn id="36" dur="500" fill="hold"/>
                                        <p:tgtEl>
                                          <p:spTgt spid="6390"/>
                                        </p:tgtEl>
                                        <p:attrNameLst>
                                          <p:attrName>ppt_x</p:attrName>
                                        </p:attrNameLst>
                                      </p:cBhvr>
                                      <p:tavLst>
                                        <p:tav tm="0">
                                          <p:val>
                                            <p:strVal val="0-#ppt_w/2"/>
                                          </p:val>
                                        </p:tav>
                                        <p:tav tm="100000">
                                          <p:val>
                                            <p:strVal val="#ppt_x"/>
                                          </p:val>
                                        </p:tav>
                                      </p:tavLst>
                                    </p:anim>
                                    <p:anim calcmode="lin" valueType="num">
                                      <p:cBhvr>
                                        <p:cTn id="37" dur="500" fill="hold"/>
                                        <p:tgtEl>
                                          <p:spTgt spid="6390"/>
                                        </p:tgtEl>
                                        <p:attrNameLst>
                                          <p:attrName>ppt_y</p:attrName>
                                        </p:attrNameLst>
                                      </p:cBhvr>
                                      <p:tavLst>
                                        <p:tav tm="0">
                                          <p:val>
                                            <p:strVal val="#ppt_y"/>
                                          </p:val>
                                        </p:tav>
                                        <p:tav tm="100000">
                                          <p:val>
                                            <p:strVal val="#ppt_y"/>
                                          </p:val>
                                        </p:tav>
                                      </p:tavLst>
                                    </p:anim>
                                  </p:childTnLst>
                                </p:cTn>
                              </p:par>
                            </p:childTnLst>
                          </p:cTn>
                        </p:par>
                        <p:par>
                          <p:cTn id="38" fill="hold">
                            <p:stCondLst>
                              <p:cond delay="500"/>
                            </p:stCondLst>
                            <p:childTnLst>
                              <p:par>
                                <p:cTn id="39" presetClass="entr" nodeType="afterEffect" presetSubtype="8" presetID="2" grpId="9" fill="hold">
                                  <p:stCondLst>
                                    <p:cond delay="0"/>
                                  </p:stCondLst>
                                  <p:iterate type="el" backwards="0">
                                    <p:tmAbs val="0"/>
                                  </p:iterate>
                                  <p:childTnLst>
                                    <p:set>
                                      <p:cBhvr>
                                        <p:cTn id="40" fill="hold"/>
                                        <p:tgtEl>
                                          <p:spTgt spid="6391"/>
                                        </p:tgtEl>
                                        <p:attrNameLst>
                                          <p:attrName>style.visibility</p:attrName>
                                        </p:attrNameLst>
                                      </p:cBhvr>
                                      <p:to>
                                        <p:strVal val="visible"/>
                                      </p:to>
                                    </p:set>
                                    <p:anim calcmode="lin" valueType="num">
                                      <p:cBhvr>
                                        <p:cTn id="41" dur="500" fill="hold"/>
                                        <p:tgtEl>
                                          <p:spTgt spid="6391"/>
                                        </p:tgtEl>
                                        <p:attrNameLst>
                                          <p:attrName>ppt_x</p:attrName>
                                        </p:attrNameLst>
                                      </p:cBhvr>
                                      <p:tavLst>
                                        <p:tav tm="0">
                                          <p:val>
                                            <p:strVal val="0-#ppt_w/2"/>
                                          </p:val>
                                        </p:tav>
                                        <p:tav tm="100000">
                                          <p:val>
                                            <p:strVal val="#ppt_x"/>
                                          </p:val>
                                        </p:tav>
                                      </p:tavLst>
                                    </p:anim>
                                    <p:anim calcmode="lin" valueType="num">
                                      <p:cBhvr>
                                        <p:cTn id="42" dur="500" fill="hold"/>
                                        <p:tgtEl>
                                          <p:spTgt spid="6391"/>
                                        </p:tgtEl>
                                        <p:attrNameLst>
                                          <p:attrName>ppt_y</p:attrName>
                                        </p:attrNameLst>
                                      </p:cBhvr>
                                      <p:tavLst>
                                        <p:tav tm="0">
                                          <p:val>
                                            <p:strVal val="#ppt_y"/>
                                          </p:val>
                                        </p:tav>
                                        <p:tav tm="100000">
                                          <p:val>
                                            <p:strVal val="#ppt_y"/>
                                          </p:val>
                                        </p:tav>
                                      </p:tavLst>
                                    </p:anim>
                                  </p:childTnLst>
                                </p:cTn>
                              </p:par>
                            </p:childTnLst>
                          </p:cTn>
                        </p:par>
                        <p:par>
                          <p:cTn id="43" fill="hold">
                            <p:stCondLst>
                              <p:cond delay="1000"/>
                            </p:stCondLst>
                            <p:childTnLst>
                              <p:par>
                                <p:cTn id="44" presetClass="entr" nodeType="afterEffect" presetSubtype="8" presetID="2" grpId="10" fill="hold">
                                  <p:stCondLst>
                                    <p:cond delay="0"/>
                                  </p:stCondLst>
                                  <p:iterate type="el" backwards="0">
                                    <p:tmAbs val="0"/>
                                  </p:iterate>
                                  <p:childTnLst>
                                    <p:set>
                                      <p:cBhvr>
                                        <p:cTn id="45" fill="hold"/>
                                        <p:tgtEl>
                                          <p:spTgt spid="6392"/>
                                        </p:tgtEl>
                                        <p:attrNameLst>
                                          <p:attrName>style.visibility</p:attrName>
                                        </p:attrNameLst>
                                      </p:cBhvr>
                                      <p:to>
                                        <p:strVal val="visible"/>
                                      </p:to>
                                    </p:set>
                                    <p:anim calcmode="lin" valueType="num">
                                      <p:cBhvr>
                                        <p:cTn id="46" dur="500" fill="hold"/>
                                        <p:tgtEl>
                                          <p:spTgt spid="6392"/>
                                        </p:tgtEl>
                                        <p:attrNameLst>
                                          <p:attrName>ppt_x</p:attrName>
                                        </p:attrNameLst>
                                      </p:cBhvr>
                                      <p:tavLst>
                                        <p:tav tm="0">
                                          <p:val>
                                            <p:strVal val="0-#ppt_w/2"/>
                                          </p:val>
                                        </p:tav>
                                        <p:tav tm="100000">
                                          <p:val>
                                            <p:strVal val="#ppt_x"/>
                                          </p:val>
                                        </p:tav>
                                      </p:tavLst>
                                    </p:anim>
                                    <p:anim calcmode="lin" valueType="num">
                                      <p:cBhvr>
                                        <p:cTn id="47" dur="500" fill="hold"/>
                                        <p:tgtEl>
                                          <p:spTgt spid="6392"/>
                                        </p:tgtEl>
                                        <p:attrNameLst>
                                          <p:attrName>ppt_y</p:attrName>
                                        </p:attrNameLst>
                                      </p:cBhvr>
                                      <p:tavLst>
                                        <p:tav tm="0">
                                          <p:val>
                                            <p:strVal val="#ppt_y"/>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Class="entr" nodeType="clickEffect" presetSubtype="4" presetID="2" grpId="11" fill="hold">
                                  <p:stCondLst>
                                    <p:cond delay="0"/>
                                  </p:stCondLst>
                                  <p:iterate type="el" backwards="0">
                                    <p:tmAbs val="0"/>
                                  </p:iterate>
                                  <p:childTnLst>
                                    <p:set>
                                      <p:cBhvr>
                                        <p:cTn id="51" fill="hold"/>
                                        <p:tgtEl>
                                          <p:spTgt spid="6362"/>
                                        </p:tgtEl>
                                        <p:attrNameLst>
                                          <p:attrName>style.visibility</p:attrName>
                                        </p:attrNameLst>
                                      </p:cBhvr>
                                      <p:to>
                                        <p:strVal val="visible"/>
                                      </p:to>
                                    </p:set>
                                    <p:anim calcmode="lin" valueType="num">
                                      <p:cBhvr>
                                        <p:cTn id="52" dur="500" fill="hold"/>
                                        <p:tgtEl>
                                          <p:spTgt spid="6362"/>
                                        </p:tgtEl>
                                        <p:attrNameLst>
                                          <p:attrName>ppt_x</p:attrName>
                                        </p:attrNameLst>
                                      </p:cBhvr>
                                      <p:tavLst>
                                        <p:tav tm="0">
                                          <p:val>
                                            <p:strVal val="#ppt_x"/>
                                          </p:val>
                                        </p:tav>
                                        <p:tav tm="100000">
                                          <p:val>
                                            <p:strVal val="#ppt_x"/>
                                          </p:val>
                                        </p:tav>
                                      </p:tavLst>
                                    </p:anim>
                                    <p:anim calcmode="lin" valueType="num">
                                      <p:cBhvr>
                                        <p:cTn id="53" dur="500" fill="hold"/>
                                        <p:tgtEl>
                                          <p:spTgt spid="6362"/>
                                        </p:tgtEl>
                                        <p:attrNameLst>
                                          <p:attrName>ppt_y</p:attrName>
                                        </p:attrNameLst>
                                      </p:cBhvr>
                                      <p:tavLst>
                                        <p:tav tm="0">
                                          <p:val>
                                            <p:strVal val="1+#ppt_h/2"/>
                                          </p:val>
                                        </p:tav>
                                        <p:tav tm="100000">
                                          <p:val>
                                            <p:strVal val="#ppt_y"/>
                                          </p:val>
                                        </p:tav>
                                      </p:tavLst>
                                    </p:anim>
                                  </p:childTnLst>
                                </p:cTn>
                              </p:par>
                            </p:childTnLst>
                          </p:cTn>
                        </p:par>
                        <p:par>
                          <p:cTn id="54" fill="hold">
                            <p:stCondLst>
                              <p:cond delay="500"/>
                            </p:stCondLst>
                            <p:childTnLst>
                              <p:par>
                                <p:cTn id="55" presetClass="entr" nodeType="afterEffect" presetSubtype="4" presetID="2" grpId="12" fill="hold">
                                  <p:stCondLst>
                                    <p:cond delay="0"/>
                                  </p:stCondLst>
                                  <p:iterate type="el" backwards="0">
                                    <p:tmAbs val="0"/>
                                  </p:iterate>
                                  <p:childTnLst>
                                    <p:set>
                                      <p:cBhvr>
                                        <p:cTn id="56" fill="hold"/>
                                        <p:tgtEl>
                                          <p:spTgt spid="6363"/>
                                        </p:tgtEl>
                                        <p:attrNameLst>
                                          <p:attrName>style.visibility</p:attrName>
                                        </p:attrNameLst>
                                      </p:cBhvr>
                                      <p:to>
                                        <p:strVal val="visible"/>
                                      </p:to>
                                    </p:set>
                                    <p:anim calcmode="lin" valueType="num">
                                      <p:cBhvr>
                                        <p:cTn id="57" dur="500" fill="hold"/>
                                        <p:tgtEl>
                                          <p:spTgt spid="6363"/>
                                        </p:tgtEl>
                                        <p:attrNameLst>
                                          <p:attrName>ppt_x</p:attrName>
                                        </p:attrNameLst>
                                      </p:cBhvr>
                                      <p:tavLst>
                                        <p:tav tm="0">
                                          <p:val>
                                            <p:strVal val="#ppt_x"/>
                                          </p:val>
                                        </p:tav>
                                        <p:tav tm="100000">
                                          <p:val>
                                            <p:strVal val="#ppt_x"/>
                                          </p:val>
                                        </p:tav>
                                      </p:tavLst>
                                    </p:anim>
                                    <p:anim calcmode="lin" valueType="num">
                                      <p:cBhvr>
                                        <p:cTn id="58" dur="500" fill="hold"/>
                                        <p:tgtEl>
                                          <p:spTgt spid="6363"/>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Class="entr" nodeType="clickEffect" presetSubtype="16" presetID="23" grpId="13" fill="hold">
                                  <p:stCondLst>
                                    <p:cond delay="0"/>
                                  </p:stCondLst>
                                  <p:iterate type="el" backwards="0">
                                    <p:tmAbs val="0"/>
                                  </p:iterate>
                                  <p:childTnLst>
                                    <p:set>
                                      <p:cBhvr>
                                        <p:cTn id="62" fill="hold"/>
                                        <p:tgtEl>
                                          <p:spTgt spid="6383"/>
                                        </p:tgtEl>
                                        <p:attrNameLst>
                                          <p:attrName>style.visibility</p:attrName>
                                        </p:attrNameLst>
                                      </p:cBhvr>
                                      <p:to>
                                        <p:strVal val="visible"/>
                                      </p:to>
                                    </p:set>
                                    <p:anim calcmode="lin" valueType="num">
                                      <p:cBhvr>
                                        <p:cTn id="63" dur="500" fill="hold"/>
                                        <p:tgtEl>
                                          <p:spTgt spid="6383"/>
                                        </p:tgtEl>
                                        <p:attrNameLst>
                                          <p:attrName>ppt_w</p:attrName>
                                        </p:attrNameLst>
                                      </p:cBhvr>
                                      <p:tavLst>
                                        <p:tav tm="0">
                                          <p:val>
                                            <p:fltVal val="0"/>
                                          </p:val>
                                        </p:tav>
                                        <p:tav tm="100000">
                                          <p:val>
                                            <p:strVal val="#ppt_w"/>
                                          </p:val>
                                        </p:tav>
                                      </p:tavLst>
                                    </p:anim>
                                    <p:anim calcmode="lin" valueType="num">
                                      <p:cBhvr>
                                        <p:cTn id="64" dur="500" fill="hold"/>
                                        <p:tgtEl>
                                          <p:spTgt spid="6383"/>
                                        </p:tgtEl>
                                        <p:attrNameLst>
                                          <p:attrName>ppt_h</p:attrName>
                                        </p:attrNameLst>
                                      </p:cBhvr>
                                      <p:tavLst>
                                        <p:tav tm="0">
                                          <p:val>
                                            <p:fltVal val="0"/>
                                          </p:val>
                                        </p:tav>
                                        <p:tav tm="100000">
                                          <p:val>
                                            <p:strVal val="#ppt_h"/>
                                          </p:val>
                                        </p:tav>
                                      </p:tavLst>
                                    </p:anim>
                                  </p:childTnLst>
                                </p:cTn>
                              </p:par>
                            </p:childTnLst>
                          </p:cTn>
                        </p:par>
                        <p:par>
                          <p:cTn id="65" fill="hold">
                            <p:stCondLst>
                              <p:cond delay="500"/>
                            </p:stCondLst>
                            <p:childTnLst>
                              <p:par>
                                <p:cTn id="66" presetClass="entr" nodeType="afterEffect" presetSubtype="16" presetID="23" grpId="14" fill="hold">
                                  <p:stCondLst>
                                    <p:cond delay="0"/>
                                  </p:stCondLst>
                                  <p:iterate type="el" backwards="0">
                                    <p:tmAbs val="0"/>
                                  </p:iterate>
                                  <p:childTnLst>
                                    <p:set>
                                      <p:cBhvr>
                                        <p:cTn id="67" fill="hold"/>
                                        <p:tgtEl>
                                          <p:spTgt spid="6384"/>
                                        </p:tgtEl>
                                        <p:attrNameLst>
                                          <p:attrName>style.visibility</p:attrName>
                                        </p:attrNameLst>
                                      </p:cBhvr>
                                      <p:to>
                                        <p:strVal val="visible"/>
                                      </p:to>
                                    </p:set>
                                    <p:anim calcmode="lin" valueType="num">
                                      <p:cBhvr>
                                        <p:cTn id="68" dur="500" fill="hold"/>
                                        <p:tgtEl>
                                          <p:spTgt spid="6384"/>
                                        </p:tgtEl>
                                        <p:attrNameLst>
                                          <p:attrName>ppt_w</p:attrName>
                                        </p:attrNameLst>
                                      </p:cBhvr>
                                      <p:tavLst>
                                        <p:tav tm="0">
                                          <p:val>
                                            <p:fltVal val="0"/>
                                          </p:val>
                                        </p:tav>
                                        <p:tav tm="100000">
                                          <p:val>
                                            <p:strVal val="#ppt_w"/>
                                          </p:val>
                                        </p:tav>
                                      </p:tavLst>
                                    </p:anim>
                                    <p:anim calcmode="lin" valueType="num">
                                      <p:cBhvr>
                                        <p:cTn id="69" dur="500" fill="hold"/>
                                        <p:tgtEl>
                                          <p:spTgt spid="6384"/>
                                        </p:tgtEl>
                                        <p:attrNameLst>
                                          <p:attrName>ppt_h</p:attrName>
                                        </p:attrNameLst>
                                      </p:cBhvr>
                                      <p:tavLst>
                                        <p:tav tm="0">
                                          <p:val>
                                            <p:fltVal val="0"/>
                                          </p:val>
                                        </p:tav>
                                        <p:tav tm="100000">
                                          <p:val>
                                            <p:strVal val="#ppt_h"/>
                                          </p:val>
                                        </p:tav>
                                      </p:tavLst>
                                    </p:anim>
                                  </p:childTnLst>
                                </p:cTn>
                              </p:par>
                            </p:childTnLst>
                          </p:cTn>
                        </p:par>
                        <p:par>
                          <p:cTn id="70" fill="hold">
                            <p:stCondLst>
                              <p:cond delay="1000"/>
                            </p:stCondLst>
                            <p:childTnLst>
                              <p:par>
                                <p:cTn id="71" presetClass="entr" nodeType="afterEffect" presetSubtype="16" presetID="23" grpId="15" fill="hold">
                                  <p:stCondLst>
                                    <p:cond delay="0"/>
                                  </p:stCondLst>
                                  <p:iterate type="el" backwards="0">
                                    <p:tmAbs val="0"/>
                                  </p:iterate>
                                  <p:childTnLst>
                                    <p:set>
                                      <p:cBhvr>
                                        <p:cTn id="72" fill="hold"/>
                                        <p:tgtEl>
                                          <p:spTgt spid="6385"/>
                                        </p:tgtEl>
                                        <p:attrNameLst>
                                          <p:attrName>style.visibility</p:attrName>
                                        </p:attrNameLst>
                                      </p:cBhvr>
                                      <p:to>
                                        <p:strVal val="visible"/>
                                      </p:to>
                                    </p:set>
                                    <p:anim calcmode="lin" valueType="num">
                                      <p:cBhvr>
                                        <p:cTn id="73" dur="500" fill="hold"/>
                                        <p:tgtEl>
                                          <p:spTgt spid="6385"/>
                                        </p:tgtEl>
                                        <p:attrNameLst>
                                          <p:attrName>ppt_w</p:attrName>
                                        </p:attrNameLst>
                                      </p:cBhvr>
                                      <p:tavLst>
                                        <p:tav tm="0">
                                          <p:val>
                                            <p:fltVal val="0"/>
                                          </p:val>
                                        </p:tav>
                                        <p:tav tm="100000">
                                          <p:val>
                                            <p:strVal val="#ppt_w"/>
                                          </p:val>
                                        </p:tav>
                                      </p:tavLst>
                                    </p:anim>
                                    <p:anim calcmode="lin" valueType="num">
                                      <p:cBhvr>
                                        <p:cTn id="74" dur="500" fill="hold"/>
                                        <p:tgtEl>
                                          <p:spTgt spid="6385"/>
                                        </p:tgtEl>
                                        <p:attrNameLst>
                                          <p:attrName>ppt_h</p:attrName>
                                        </p:attrNameLst>
                                      </p:cBhvr>
                                      <p:tavLst>
                                        <p:tav tm="0">
                                          <p:val>
                                            <p:fltVal val="0"/>
                                          </p:val>
                                        </p:tav>
                                        <p:tav tm="100000">
                                          <p:val>
                                            <p:strVal val="#ppt_h"/>
                                          </p:val>
                                        </p:tav>
                                      </p:tavLst>
                                    </p:anim>
                                  </p:childTnLst>
                                </p:cTn>
                              </p:par>
                            </p:childTnLst>
                          </p:cTn>
                        </p:par>
                        <p:par>
                          <p:cTn id="75" fill="hold">
                            <p:stCondLst>
                              <p:cond delay="1500"/>
                            </p:stCondLst>
                            <p:childTnLst>
                              <p:par>
                                <p:cTn id="76" presetClass="entr" nodeType="afterEffect" presetSubtype="16" presetID="23" grpId="16" fill="hold">
                                  <p:stCondLst>
                                    <p:cond delay="0"/>
                                  </p:stCondLst>
                                  <p:iterate type="el" backwards="0">
                                    <p:tmAbs val="0"/>
                                  </p:iterate>
                                  <p:childTnLst>
                                    <p:set>
                                      <p:cBhvr>
                                        <p:cTn id="77" fill="hold"/>
                                        <p:tgtEl>
                                          <p:spTgt spid="6386"/>
                                        </p:tgtEl>
                                        <p:attrNameLst>
                                          <p:attrName>style.visibility</p:attrName>
                                        </p:attrNameLst>
                                      </p:cBhvr>
                                      <p:to>
                                        <p:strVal val="visible"/>
                                      </p:to>
                                    </p:set>
                                    <p:anim calcmode="lin" valueType="num">
                                      <p:cBhvr>
                                        <p:cTn id="78" dur="500" fill="hold"/>
                                        <p:tgtEl>
                                          <p:spTgt spid="6386"/>
                                        </p:tgtEl>
                                        <p:attrNameLst>
                                          <p:attrName>ppt_w</p:attrName>
                                        </p:attrNameLst>
                                      </p:cBhvr>
                                      <p:tavLst>
                                        <p:tav tm="0">
                                          <p:val>
                                            <p:fltVal val="0"/>
                                          </p:val>
                                        </p:tav>
                                        <p:tav tm="100000">
                                          <p:val>
                                            <p:strVal val="#ppt_w"/>
                                          </p:val>
                                        </p:tav>
                                      </p:tavLst>
                                    </p:anim>
                                    <p:anim calcmode="lin" valueType="num">
                                      <p:cBhvr>
                                        <p:cTn id="79" dur="500" fill="hold"/>
                                        <p:tgtEl>
                                          <p:spTgt spid="6386"/>
                                        </p:tgtEl>
                                        <p:attrNameLst>
                                          <p:attrName>ppt_h</p:attrName>
                                        </p:attrNameLst>
                                      </p:cBhvr>
                                      <p:tavLst>
                                        <p:tav tm="0">
                                          <p:val>
                                            <p:fltVal val="0"/>
                                          </p:val>
                                        </p:tav>
                                        <p:tav tm="100000">
                                          <p:val>
                                            <p:strVal val="#ppt_h"/>
                                          </p:val>
                                        </p:tav>
                                      </p:tavLst>
                                    </p:anim>
                                  </p:childTnLst>
                                </p:cTn>
                              </p:par>
                            </p:childTnLst>
                          </p:cTn>
                        </p:par>
                        <p:par>
                          <p:cTn id="80" fill="hold">
                            <p:stCondLst>
                              <p:cond delay="2000"/>
                            </p:stCondLst>
                            <p:childTnLst>
                              <p:par>
                                <p:cTn id="81" presetClass="entr" nodeType="afterEffect" presetSubtype="16" presetID="23" grpId="17" fill="hold">
                                  <p:stCondLst>
                                    <p:cond delay="0"/>
                                  </p:stCondLst>
                                  <p:iterate type="el" backwards="0">
                                    <p:tmAbs val="0"/>
                                  </p:iterate>
                                  <p:childTnLst>
                                    <p:set>
                                      <p:cBhvr>
                                        <p:cTn id="82" fill="hold"/>
                                        <p:tgtEl>
                                          <p:spTgt spid="6387"/>
                                        </p:tgtEl>
                                        <p:attrNameLst>
                                          <p:attrName>style.visibility</p:attrName>
                                        </p:attrNameLst>
                                      </p:cBhvr>
                                      <p:to>
                                        <p:strVal val="visible"/>
                                      </p:to>
                                    </p:set>
                                    <p:anim calcmode="lin" valueType="num">
                                      <p:cBhvr>
                                        <p:cTn id="83" dur="500" fill="hold"/>
                                        <p:tgtEl>
                                          <p:spTgt spid="6387"/>
                                        </p:tgtEl>
                                        <p:attrNameLst>
                                          <p:attrName>ppt_w</p:attrName>
                                        </p:attrNameLst>
                                      </p:cBhvr>
                                      <p:tavLst>
                                        <p:tav tm="0">
                                          <p:val>
                                            <p:fltVal val="0"/>
                                          </p:val>
                                        </p:tav>
                                        <p:tav tm="100000">
                                          <p:val>
                                            <p:strVal val="#ppt_w"/>
                                          </p:val>
                                        </p:tav>
                                      </p:tavLst>
                                    </p:anim>
                                    <p:anim calcmode="lin" valueType="num">
                                      <p:cBhvr>
                                        <p:cTn id="84" dur="500" fill="hold"/>
                                        <p:tgtEl>
                                          <p:spTgt spid="6387"/>
                                        </p:tgtEl>
                                        <p:attrNameLst>
                                          <p:attrName>ppt_h</p:attrName>
                                        </p:attrNameLst>
                                      </p:cBhvr>
                                      <p:tavLst>
                                        <p:tav tm="0">
                                          <p:val>
                                            <p:fltVal val="0"/>
                                          </p:val>
                                        </p:tav>
                                        <p:tav tm="100000">
                                          <p:val>
                                            <p:strVal val="#ppt_h"/>
                                          </p:val>
                                        </p:tav>
                                      </p:tavLst>
                                    </p:anim>
                                  </p:childTnLst>
                                </p:cTn>
                              </p:par>
                            </p:childTnLst>
                          </p:cTn>
                        </p:par>
                        <p:par>
                          <p:cTn id="85" fill="hold">
                            <p:stCondLst>
                              <p:cond delay="2500"/>
                            </p:stCondLst>
                            <p:childTnLst>
                              <p:par>
                                <p:cTn id="86" presetClass="entr" nodeType="afterEffect" presetSubtype="16" presetID="23" grpId="18" fill="hold">
                                  <p:stCondLst>
                                    <p:cond delay="0"/>
                                  </p:stCondLst>
                                  <p:iterate type="el" backwards="0">
                                    <p:tmAbs val="0"/>
                                  </p:iterate>
                                  <p:childTnLst>
                                    <p:set>
                                      <p:cBhvr>
                                        <p:cTn id="87" fill="hold"/>
                                        <p:tgtEl>
                                          <p:spTgt spid="6388"/>
                                        </p:tgtEl>
                                        <p:attrNameLst>
                                          <p:attrName>style.visibility</p:attrName>
                                        </p:attrNameLst>
                                      </p:cBhvr>
                                      <p:to>
                                        <p:strVal val="visible"/>
                                      </p:to>
                                    </p:set>
                                    <p:anim calcmode="lin" valueType="num">
                                      <p:cBhvr>
                                        <p:cTn id="88" dur="500" fill="hold"/>
                                        <p:tgtEl>
                                          <p:spTgt spid="6388"/>
                                        </p:tgtEl>
                                        <p:attrNameLst>
                                          <p:attrName>ppt_w</p:attrName>
                                        </p:attrNameLst>
                                      </p:cBhvr>
                                      <p:tavLst>
                                        <p:tav tm="0">
                                          <p:val>
                                            <p:fltVal val="0"/>
                                          </p:val>
                                        </p:tav>
                                        <p:tav tm="100000">
                                          <p:val>
                                            <p:strVal val="#ppt_w"/>
                                          </p:val>
                                        </p:tav>
                                      </p:tavLst>
                                    </p:anim>
                                    <p:anim calcmode="lin" valueType="num">
                                      <p:cBhvr>
                                        <p:cTn id="89" dur="500" fill="hold"/>
                                        <p:tgtEl>
                                          <p:spTgt spid="6388"/>
                                        </p:tgtEl>
                                        <p:attrNameLst>
                                          <p:attrName>ppt_h</p:attrName>
                                        </p:attrNameLst>
                                      </p:cBhvr>
                                      <p:tavLst>
                                        <p:tav tm="0">
                                          <p:val>
                                            <p:fltVal val="0"/>
                                          </p:val>
                                        </p:tav>
                                        <p:tav tm="100000">
                                          <p:val>
                                            <p:strVal val="#ppt_h"/>
                                          </p:val>
                                        </p:tav>
                                      </p:tavLst>
                                    </p:anim>
                                  </p:childTnLst>
                                </p:cTn>
                              </p:par>
                            </p:childTnLst>
                          </p:cTn>
                        </p:par>
                        <p:par>
                          <p:cTn id="90" fill="hold">
                            <p:stCondLst>
                              <p:cond delay="3000"/>
                            </p:stCondLst>
                            <p:childTnLst>
                              <p:par>
                                <p:cTn id="91" presetClass="entr" nodeType="afterEffect" presetSubtype="16" presetID="23" grpId="19" fill="hold">
                                  <p:stCondLst>
                                    <p:cond delay="0"/>
                                  </p:stCondLst>
                                  <p:iterate type="el" backwards="0">
                                    <p:tmAbs val="0"/>
                                  </p:iterate>
                                  <p:childTnLst>
                                    <p:set>
                                      <p:cBhvr>
                                        <p:cTn id="92" fill="hold"/>
                                        <p:tgtEl>
                                          <p:spTgt spid="6389"/>
                                        </p:tgtEl>
                                        <p:attrNameLst>
                                          <p:attrName>style.visibility</p:attrName>
                                        </p:attrNameLst>
                                      </p:cBhvr>
                                      <p:to>
                                        <p:strVal val="visible"/>
                                      </p:to>
                                    </p:set>
                                    <p:anim calcmode="lin" valueType="num">
                                      <p:cBhvr>
                                        <p:cTn id="93" dur="500" fill="hold"/>
                                        <p:tgtEl>
                                          <p:spTgt spid="6389"/>
                                        </p:tgtEl>
                                        <p:attrNameLst>
                                          <p:attrName>ppt_w</p:attrName>
                                        </p:attrNameLst>
                                      </p:cBhvr>
                                      <p:tavLst>
                                        <p:tav tm="0">
                                          <p:val>
                                            <p:fltVal val="0"/>
                                          </p:val>
                                        </p:tav>
                                        <p:tav tm="100000">
                                          <p:val>
                                            <p:strVal val="#ppt_w"/>
                                          </p:val>
                                        </p:tav>
                                      </p:tavLst>
                                    </p:anim>
                                    <p:anim calcmode="lin" valueType="num">
                                      <p:cBhvr>
                                        <p:cTn id="94" dur="500" fill="hold"/>
                                        <p:tgtEl>
                                          <p:spTgt spid="638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394" grpId="4"/>
      <p:bldP build="whole" bldLvl="1" animBg="1" rev="0" advAuto="0" spid="6389" grpId="19"/>
      <p:bldP build="whole" bldLvl="1" animBg="1" rev="0" advAuto="0" spid="6363" grpId="12"/>
      <p:bldP build="whole" bldLvl="1" animBg="1" rev="0" advAuto="0" spid="6398" grpId="5"/>
      <p:bldP build="whole" bldLvl="1" animBg="1" rev="0" advAuto="0" spid="6391" grpId="9"/>
      <p:bldP build="whole" bldLvl="1" animBg="1" rev="0" advAuto="0" spid="6392" grpId="10"/>
      <p:bldP build="whole" bldLvl="1" animBg="1" rev="0" advAuto="0" spid="6399" grpId="7"/>
      <p:bldP build="whole" bldLvl="1" animBg="1" rev="0" advAuto="0" spid="6390" grpId="8"/>
      <p:bldP build="whole" bldLvl="1" animBg="1" rev="0" advAuto="0" spid="6386" grpId="16"/>
      <p:bldP build="whole" bldLvl="1" animBg="1" rev="0" advAuto="0" spid="6385" grpId="15"/>
      <p:bldP build="whole" bldLvl="1" animBg="1" rev="0" advAuto="0" spid="6387" grpId="17"/>
      <p:bldP build="whole" bldLvl="1" animBg="1" rev="0" advAuto="0" spid="6388" grpId="18"/>
      <p:bldP build="whole" bldLvl="1" animBg="1" rev="0" advAuto="0" spid="6396" grpId="1"/>
      <p:bldP build="whole" bldLvl="1" animBg="1" rev="0" advAuto="0" spid="6397" grpId="2"/>
      <p:bldP build="whole" bldLvl="1" animBg="1" rev="0" advAuto="0" spid="6362" grpId="11"/>
      <p:bldP build="whole" bldLvl="1" animBg="1" rev="0" advAuto="0" spid="6383" grpId="13"/>
      <p:bldP build="whole" bldLvl="1" animBg="1" rev="0" advAuto="0" spid="6384" grpId="14"/>
      <p:bldP build="whole" bldLvl="1" animBg="1" rev="0" advAuto="0" spid="6393" grpId="3"/>
      <p:bldP build="whole" bldLvl="1" animBg="1" rev="0" advAuto="0" spid="6395" grpId="6"/>
    </p:bldLst>
  </p:timing>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01"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6414" name="Group 18"/>
          <p:cNvGrpSpPr/>
          <p:nvPr/>
        </p:nvGrpSpPr>
        <p:grpSpPr>
          <a:xfrm>
            <a:off x="6405818" y="5884943"/>
            <a:ext cx="1164216" cy="1285777"/>
            <a:chOff x="-2" y="12"/>
            <a:chExt cx="1164214" cy="1285775"/>
          </a:xfrm>
        </p:grpSpPr>
        <p:sp>
          <p:nvSpPr>
            <p:cNvPr id="6402" name="Shape 6"/>
            <p:cNvSpPr/>
            <p:nvPr/>
          </p:nvSpPr>
          <p:spPr>
            <a:xfrm>
              <a:off x="-3" y="52715"/>
              <a:ext cx="504783" cy="1107794"/>
            </a:xfrm>
            <a:custGeom>
              <a:avLst/>
              <a:gdLst/>
              <a:ahLst/>
              <a:cxnLst>
                <a:cxn ang="0">
                  <a:pos x="wd2" y="hd2"/>
                </a:cxn>
                <a:cxn ang="5400000">
                  <a:pos x="wd2" y="hd2"/>
                </a:cxn>
                <a:cxn ang="10800000">
                  <a:pos x="wd2" y="hd2"/>
                </a:cxn>
                <a:cxn ang="16200000">
                  <a:pos x="wd2" y="hd2"/>
                </a:cxn>
              </a:cxnLst>
              <a:rect l="0" t="0" r="r" b="b"/>
              <a:pathLst>
                <a:path w="17105" h="21600" fill="norm" stroke="1" extrusionOk="0">
                  <a:moveTo>
                    <a:pt x="15815" y="21600"/>
                  </a:moveTo>
                  <a:lnTo>
                    <a:pt x="4356" y="14051"/>
                  </a:lnTo>
                  <a:cubicBezTo>
                    <a:pt x="879" y="11596"/>
                    <a:pt x="-4495" y="4593"/>
                    <a:pt x="6885" y="1000"/>
                  </a:cubicBezTo>
                  <a:cubicBezTo>
                    <a:pt x="7913" y="227"/>
                    <a:pt x="10125" y="0"/>
                    <a:pt x="10125" y="0"/>
                  </a:cubicBezTo>
                  <a:cubicBezTo>
                    <a:pt x="10125" y="0"/>
                    <a:pt x="4356" y="2501"/>
                    <a:pt x="6648" y="9095"/>
                  </a:cubicBezTo>
                  <a:cubicBezTo>
                    <a:pt x="8071" y="12960"/>
                    <a:pt x="17105" y="21600"/>
                    <a:pt x="17105" y="21600"/>
                  </a:cubicBezTo>
                  <a:cubicBezTo>
                    <a:pt x="17105" y="21600"/>
                    <a:pt x="15815" y="21600"/>
                    <a:pt x="15815"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03" name="Shape 7"/>
            <p:cNvSpPr/>
            <p:nvPr/>
          </p:nvSpPr>
          <p:spPr>
            <a:xfrm>
              <a:off x="174358" y="8123"/>
              <a:ext cx="390599" cy="1155825"/>
            </a:xfrm>
            <a:custGeom>
              <a:avLst/>
              <a:gdLst/>
              <a:ahLst/>
              <a:cxnLst>
                <a:cxn ang="0">
                  <a:pos x="wd2" y="hd2"/>
                </a:cxn>
                <a:cxn ang="5400000">
                  <a:pos x="wd2" y="hd2"/>
                </a:cxn>
                <a:cxn ang="10800000">
                  <a:pos x="wd2" y="hd2"/>
                </a:cxn>
                <a:cxn ang="16200000">
                  <a:pos x="wd2" y="hd2"/>
                </a:cxn>
              </a:cxnLst>
              <a:rect l="0" t="0" r="r" b="b"/>
              <a:pathLst>
                <a:path w="19034" h="21339" fill="norm" stroke="1" extrusionOk="0">
                  <a:moveTo>
                    <a:pt x="16079" y="21282"/>
                  </a:moveTo>
                  <a:cubicBezTo>
                    <a:pt x="16079" y="21282"/>
                    <a:pt x="2868" y="13101"/>
                    <a:pt x="787" y="9441"/>
                  </a:cubicBezTo>
                  <a:cubicBezTo>
                    <a:pt x="-2566" y="3198"/>
                    <a:pt x="5874" y="830"/>
                    <a:pt x="5874" y="830"/>
                  </a:cubicBezTo>
                  <a:cubicBezTo>
                    <a:pt x="7262" y="270"/>
                    <a:pt x="13968" y="-261"/>
                    <a:pt x="17822" y="141"/>
                  </a:cubicBezTo>
                  <a:lnTo>
                    <a:pt x="19034" y="21339"/>
                  </a:lnTo>
                  <a:cubicBezTo>
                    <a:pt x="19034" y="21339"/>
                    <a:pt x="16079" y="21282"/>
                    <a:pt x="16079" y="21282"/>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04" name="Shape 8"/>
            <p:cNvSpPr/>
            <p:nvPr/>
          </p:nvSpPr>
          <p:spPr>
            <a:xfrm>
              <a:off x="659623" y="52715"/>
              <a:ext cx="503847" cy="1107794"/>
            </a:xfrm>
            <a:custGeom>
              <a:avLst/>
              <a:gdLst/>
              <a:ahLst/>
              <a:cxnLst>
                <a:cxn ang="0">
                  <a:pos x="wd2" y="hd2"/>
                </a:cxn>
                <a:cxn ang="5400000">
                  <a:pos x="wd2" y="hd2"/>
                </a:cxn>
                <a:cxn ang="10800000">
                  <a:pos x="wd2" y="hd2"/>
                </a:cxn>
                <a:cxn ang="16200000">
                  <a:pos x="wd2" y="hd2"/>
                </a:cxn>
              </a:cxnLst>
              <a:rect l="0" t="0" r="r" b="b"/>
              <a:pathLst>
                <a:path w="17081" h="21600" fill="norm" stroke="1" extrusionOk="0">
                  <a:moveTo>
                    <a:pt x="1518" y="21494"/>
                  </a:moveTo>
                  <a:lnTo>
                    <a:pt x="12508" y="14173"/>
                  </a:lnTo>
                  <a:cubicBezTo>
                    <a:pt x="16224" y="11596"/>
                    <a:pt x="21600" y="4593"/>
                    <a:pt x="10215" y="1000"/>
                  </a:cubicBezTo>
                  <a:cubicBezTo>
                    <a:pt x="9187" y="227"/>
                    <a:pt x="6973" y="0"/>
                    <a:pt x="6973" y="0"/>
                  </a:cubicBezTo>
                  <a:cubicBezTo>
                    <a:pt x="6973" y="0"/>
                    <a:pt x="12745" y="2501"/>
                    <a:pt x="10452" y="9095"/>
                  </a:cubicBezTo>
                  <a:cubicBezTo>
                    <a:pt x="9029" y="12960"/>
                    <a:pt x="0" y="21600"/>
                    <a:pt x="0" y="21600"/>
                  </a:cubicBezTo>
                  <a:cubicBezTo>
                    <a:pt x="0" y="21600"/>
                    <a:pt x="1518" y="21494"/>
                    <a:pt x="1518" y="21494"/>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05" name="Shape 9"/>
            <p:cNvSpPr/>
            <p:nvPr/>
          </p:nvSpPr>
          <p:spPr>
            <a:xfrm>
              <a:off x="600148" y="8123"/>
              <a:ext cx="390599" cy="1155825"/>
            </a:xfrm>
            <a:custGeom>
              <a:avLst/>
              <a:gdLst/>
              <a:ahLst/>
              <a:cxnLst>
                <a:cxn ang="0">
                  <a:pos x="wd2" y="hd2"/>
                </a:cxn>
                <a:cxn ang="5400000">
                  <a:pos x="wd2" y="hd2"/>
                </a:cxn>
                <a:cxn ang="10800000">
                  <a:pos x="wd2" y="hd2"/>
                </a:cxn>
                <a:cxn ang="16200000">
                  <a:pos x="wd2" y="hd2"/>
                </a:cxn>
              </a:cxnLst>
              <a:rect l="0" t="0" r="r" b="b"/>
              <a:pathLst>
                <a:path w="19034" h="21339" fill="norm" stroke="1" extrusionOk="0">
                  <a:moveTo>
                    <a:pt x="2969" y="21282"/>
                  </a:moveTo>
                  <a:cubicBezTo>
                    <a:pt x="2969" y="21282"/>
                    <a:pt x="16166" y="13101"/>
                    <a:pt x="18247" y="9441"/>
                  </a:cubicBezTo>
                  <a:cubicBezTo>
                    <a:pt x="21600" y="3198"/>
                    <a:pt x="13160" y="830"/>
                    <a:pt x="13160" y="830"/>
                  </a:cubicBezTo>
                  <a:cubicBezTo>
                    <a:pt x="11772" y="270"/>
                    <a:pt x="5066" y="-261"/>
                    <a:pt x="1212" y="141"/>
                  </a:cubicBezTo>
                  <a:lnTo>
                    <a:pt x="0" y="21339"/>
                  </a:lnTo>
                  <a:cubicBezTo>
                    <a:pt x="0" y="21339"/>
                    <a:pt x="2969" y="21282"/>
                    <a:pt x="2969" y="21282"/>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06" name="Shape 10"/>
            <p:cNvSpPr/>
            <p:nvPr/>
          </p:nvSpPr>
          <p:spPr>
            <a:xfrm>
              <a:off x="377122" y="12"/>
              <a:ext cx="347633" cy="1164107"/>
            </a:xfrm>
            <a:custGeom>
              <a:avLst/>
              <a:gdLst/>
              <a:ahLst/>
              <a:cxnLst>
                <a:cxn ang="0">
                  <a:pos x="wd2" y="hd2"/>
                </a:cxn>
                <a:cxn ang="5400000">
                  <a:pos x="wd2" y="hd2"/>
                </a:cxn>
                <a:cxn ang="10800000">
                  <a:pos x="wd2" y="hd2"/>
                </a:cxn>
                <a:cxn ang="16200000">
                  <a:pos x="wd2" y="hd2"/>
                </a:cxn>
              </a:cxnLst>
              <a:rect l="0" t="0" r="r" b="b"/>
              <a:pathLst>
                <a:path w="18759" h="21210" fill="norm" stroke="1" extrusionOk="0">
                  <a:moveTo>
                    <a:pt x="3216" y="1055"/>
                  </a:moveTo>
                  <a:cubicBezTo>
                    <a:pt x="6186" y="-390"/>
                    <a:pt x="12693" y="-135"/>
                    <a:pt x="15150" y="545"/>
                  </a:cubicBezTo>
                  <a:cubicBezTo>
                    <a:pt x="17606" y="1225"/>
                    <a:pt x="20355" y="4567"/>
                    <a:pt x="17625" y="10743"/>
                  </a:cubicBezTo>
                  <a:cubicBezTo>
                    <a:pt x="14896" y="16918"/>
                    <a:pt x="12693" y="21210"/>
                    <a:pt x="12693" y="21210"/>
                  </a:cubicBezTo>
                  <a:lnTo>
                    <a:pt x="9337" y="21210"/>
                  </a:lnTo>
                  <a:cubicBezTo>
                    <a:pt x="9337" y="21210"/>
                    <a:pt x="-1245" y="9723"/>
                    <a:pt x="122" y="3774"/>
                  </a:cubicBezTo>
                  <a:cubicBezTo>
                    <a:pt x="523" y="1990"/>
                    <a:pt x="3216" y="1055"/>
                    <a:pt x="3216" y="1055"/>
                  </a:cubicBezTo>
                  <a:close/>
                </a:path>
              </a:pathLst>
            </a:custGeom>
            <a:solidFill>
              <a:srgbClr val="D5E9B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07" name="Shape 11"/>
            <p:cNvSpPr/>
            <p:nvPr/>
          </p:nvSpPr>
          <p:spPr>
            <a:xfrm>
              <a:off x="452814" y="1147582"/>
              <a:ext cx="257754" cy="891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4235" y="19530"/>
                  </a:lnTo>
                  <a:cubicBezTo>
                    <a:pt x="4235" y="20673"/>
                    <a:pt x="7174" y="21600"/>
                    <a:pt x="10800" y="21600"/>
                  </a:cubicBezTo>
                  <a:cubicBezTo>
                    <a:pt x="14426" y="21600"/>
                    <a:pt x="17365" y="20673"/>
                    <a:pt x="17365" y="19530"/>
                  </a:cubicBezTo>
                  <a:lnTo>
                    <a:pt x="21600" y="0"/>
                  </a:lnTo>
                  <a:cubicBezTo>
                    <a:pt x="20934" y="1696"/>
                    <a:pt x="16358" y="3009"/>
                    <a:pt x="10800" y="3009"/>
                  </a:cubicBezTo>
                  <a:cubicBezTo>
                    <a:pt x="5242" y="3009"/>
                    <a:pt x="666" y="1696"/>
                    <a:pt x="0" y="0"/>
                  </a:cubicBezTo>
                  <a:close/>
                </a:path>
              </a:pathLst>
            </a:custGeom>
            <a:solidFill>
              <a:srgbClr val="EAF4D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08" name="Shape 12"/>
            <p:cNvSpPr/>
            <p:nvPr/>
          </p:nvSpPr>
          <p:spPr>
            <a:xfrm>
              <a:off x="502827" y="1227332"/>
              <a:ext cx="156692" cy="584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85" y="18902"/>
                  </a:moveTo>
                  <a:cubicBezTo>
                    <a:pt x="3385" y="20392"/>
                    <a:pt x="6705" y="21600"/>
                    <a:pt x="10800" y="21600"/>
                  </a:cubicBezTo>
                  <a:cubicBezTo>
                    <a:pt x="14895" y="21600"/>
                    <a:pt x="18215" y="20392"/>
                    <a:pt x="18215" y="18902"/>
                  </a:cubicBezTo>
                  <a:lnTo>
                    <a:pt x="21600" y="0"/>
                  </a:lnTo>
                  <a:cubicBezTo>
                    <a:pt x="21600" y="1745"/>
                    <a:pt x="16765" y="3159"/>
                    <a:pt x="10800" y="3159"/>
                  </a:cubicBezTo>
                  <a:cubicBezTo>
                    <a:pt x="4835" y="3159"/>
                    <a:pt x="0" y="1745"/>
                    <a:pt x="0" y="0"/>
                  </a:cubicBezTo>
                  <a:cubicBezTo>
                    <a:pt x="0" y="0"/>
                    <a:pt x="3385" y="18902"/>
                    <a:pt x="3385" y="18902"/>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09" name="Shape 13"/>
            <p:cNvSpPr/>
            <p:nvPr/>
          </p:nvSpPr>
          <p:spPr>
            <a:xfrm>
              <a:off x="5" y="329815"/>
              <a:ext cx="195863" cy="212583"/>
            </a:xfrm>
            <a:custGeom>
              <a:avLst/>
              <a:gdLst/>
              <a:ahLst/>
              <a:cxnLst>
                <a:cxn ang="0">
                  <a:pos x="wd2" y="hd2"/>
                </a:cxn>
                <a:cxn ang="5400000">
                  <a:pos x="wd2" y="hd2"/>
                </a:cxn>
                <a:cxn ang="10800000">
                  <a:pos x="wd2" y="hd2"/>
                </a:cxn>
                <a:cxn ang="16200000">
                  <a:pos x="wd2" y="hd2"/>
                </a:cxn>
              </a:cxnLst>
              <a:rect l="0" t="0" r="r" b="b"/>
              <a:pathLst>
                <a:path w="20981" h="20799" fill="norm" stroke="1" extrusionOk="0">
                  <a:moveTo>
                    <a:pt x="20896" y="20799"/>
                  </a:moveTo>
                  <a:cubicBezTo>
                    <a:pt x="20924" y="20785"/>
                    <a:pt x="20953" y="20774"/>
                    <a:pt x="20981" y="20761"/>
                  </a:cubicBezTo>
                  <a:cubicBezTo>
                    <a:pt x="20749" y="19985"/>
                    <a:pt x="20544" y="19236"/>
                    <a:pt x="20376" y="18522"/>
                  </a:cubicBezTo>
                  <a:cubicBezTo>
                    <a:pt x="18948" y="12113"/>
                    <a:pt x="18504" y="6487"/>
                    <a:pt x="18698" y="1562"/>
                  </a:cubicBezTo>
                  <a:cubicBezTo>
                    <a:pt x="14565" y="-337"/>
                    <a:pt x="6406" y="-801"/>
                    <a:pt x="823" y="1859"/>
                  </a:cubicBezTo>
                  <a:cubicBezTo>
                    <a:pt x="-619" y="8173"/>
                    <a:pt x="-47" y="14668"/>
                    <a:pt x="1609" y="20716"/>
                  </a:cubicBezTo>
                  <a:cubicBezTo>
                    <a:pt x="3909" y="19818"/>
                    <a:pt x="20591" y="20655"/>
                    <a:pt x="20896" y="20799"/>
                  </a:cubicBezTo>
                  <a:close/>
                </a:path>
              </a:pathLst>
            </a:custGeom>
            <a:gradFill flip="none" rotWithShape="1">
              <a:gsLst>
                <a:gs pos="15000">
                  <a:srgbClr val="CBCDCF"/>
                </a:gs>
                <a:gs pos="81000">
                  <a:srgbClr val="B1B4B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10" name="Shape 14"/>
            <p:cNvSpPr/>
            <p:nvPr/>
          </p:nvSpPr>
          <p:spPr>
            <a:xfrm>
              <a:off x="174365" y="252765"/>
              <a:ext cx="375004" cy="289783"/>
            </a:xfrm>
            <a:custGeom>
              <a:avLst/>
              <a:gdLst/>
              <a:ahLst/>
              <a:cxnLst>
                <a:cxn ang="0">
                  <a:pos x="wd2" y="hd2"/>
                </a:cxn>
                <a:cxn ang="5400000">
                  <a:pos x="wd2" y="hd2"/>
                </a:cxn>
                <a:cxn ang="10800000">
                  <a:pos x="wd2" y="hd2"/>
                </a:cxn>
                <a:cxn ang="16200000">
                  <a:pos x="wd2" y="hd2"/>
                </a:cxn>
              </a:cxnLst>
              <a:rect l="0" t="0" r="r" b="b"/>
              <a:pathLst>
                <a:path w="21519" h="21600" fill="norm" stroke="1" extrusionOk="0">
                  <a:moveTo>
                    <a:pt x="11596" y="4666"/>
                  </a:moveTo>
                  <a:cubicBezTo>
                    <a:pt x="9620" y="3550"/>
                    <a:pt x="4637" y="3885"/>
                    <a:pt x="83" y="7009"/>
                  </a:cubicBezTo>
                  <a:cubicBezTo>
                    <a:pt x="65" y="6997"/>
                    <a:pt x="42" y="6986"/>
                    <a:pt x="23" y="6973"/>
                  </a:cubicBezTo>
                  <a:cubicBezTo>
                    <a:pt x="-81" y="10726"/>
                    <a:pt x="157" y="15012"/>
                    <a:pt x="922" y="19895"/>
                  </a:cubicBezTo>
                  <a:cubicBezTo>
                    <a:pt x="1012" y="20438"/>
                    <a:pt x="1122" y="21010"/>
                    <a:pt x="1246" y="21600"/>
                  </a:cubicBezTo>
                  <a:cubicBezTo>
                    <a:pt x="3878" y="19806"/>
                    <a:pt x="12826" y="19252"/>
                    <a:pt x="12885" y="19286"/>
                  </a:cubicBezTo>
                  <a:cubicBezTo>
                    <a:pt x="14559" y="16877"/>
                    <a:pt x="17876" y="14996"/>
                    <a:pt x="21519" y="14632"/>
                  </a:cubicBezTo>
                  <a:lnTo>
                    <a:pt x="21275" y="0"/>
                  </a:lnTo>
                  <a:cubicBezTo>
                    <a:pt x="17136" y="338"/>
                    <a:pt x="13286" y="2234"/>
                    <a:pt x="11596" y="4666"/>
                  </a:cubicBezTo>
                  <a:close/>
                </a:path>
              </a:pathLst>
            </a:custGeom>
            <a:gradFill flip="none" rotWithShape="1">
              <a:gsLst>
                <a:gs pos="17000">
                  <a:srgbClr val="FEFEFE"/>
                </a:gs>
                <a:gs pos="100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11" name="Shape 15"/>
            <p:cNvSpPr/>
            <p:nvPr/>
          </p:nvSpPr>
          <p:spPr>
            <a:xfrm>
              <a:off x="975917" y="306834"/>
              <a:ext cx="188296" cy="239112"/>
            </a:xfrm>
            <a:custGeom>
              <a:avLst/>
              <a:gdLst/>
              <a:ahLst/>
              <a:cxnLst>
                <a:cxn ang="0">
                  <a:pos x="wd2" y="hd2"/>
                </a:cxn>
                <a:cxn ang="5400000">
                  <a:pos x="wd2" y="hd2"/>
                </a:cxn>
                <a:cxn ang="10800000">
                  <a:pos x="wd2" y="hd2"/>
                </a:cxn>
                <a:cxn ang="16200000">
                  <a:pos x="wd2" y="hd2"/>
                </a:cxn>
              </a:cxnLst>
              <a:rect l="0" t="0" r="r" b="b"/>
              <a:pathLst>
                <a:path w="21026" h="20269" fill="norm" stroke="1" extrusionOk="0">
                  <a:moveTo>
                    <a:pt x="20508" y="4818"/>
                  </a:moveTo>
                  <a:cubicBezTo>
                    <a:pt x="17497" y="1242"/>
                    <a:pt x="8023" y="-1331"/>
                    <a:pt x="1406" y="739"/>
                  </a:cubicBezTo>
                  <a:cubicBezTo>
                    <a:pt x="1949" y="5431"/>
                    <a:pt x="1653" y="10957"/>
                    <a:pt x="0" y="17385"/>
                  </a:cubicBezTo>
                  <a:cubicBezTo>
                    <a:pt x="3224" y="16360"/>
                    <a:pt x="17618" y="19195"/>
                    <a:pt x="19148" y="20269"/>
                  </a:cubicBezTo>
                  <a:cubicBezTo>
                    <a:pt x="20879" y="15304"/>
                    <a:pt x="21600" y="10004"/>
                    <a:pt x="20508" y="4818"/>
                  </a:cubicBezTo>
                  <a:close/>
                </a:path>
              </a:pathLst>
            </a:custGeom>
            <a:gradFill flip="none" rotWithShape="1">
              <a:gsLst>
                <a:gs pos="32000">
                  <a:srgbClr val="B1B4B7"/>
                </a:gs>
                <a:gs pos="70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12" name="Shape 16"/>
            <p:cNvSpPr/>
            <p:nvPr/>
          </p:nvSpPr>
          <p:spPr>
            <a:xfrm>
              <a:off x="615017" y="255468"/>
              <a:ext cx="375111" cy="256903"/>
            </a:xfrm>
            <a:custGeom>
              <a:avLst/>
              <a:gdLst/>
              <a:ahLst/>
              <a:cxnLst>
                <a:cxn ang="0">
                  <a:pos x="wd2" y="hd2"/>
                </a:cxn>
                <a:cxn ang="5400000">
                  <a:pos x="wd2" y="hd2"/>
                </a:cxn>
                <a:cxn ang="10800000">
                  <a:pos x="wd2" y="hd2"/>
                </a:cxn>
                <a:cxn ang="16200000">
                  <a:pos x="wd2" y="hd2"/>
                </a:cxn>
              </a:cxnLst>
              <a:rect l="0" t="0" r="r" b="b"/>
              <a:pathLst>
                <a:path w="21449" h="21600" fill="norm" stroke="1" extrusionOk="0">
                  <a:moveTo>
                    <a:pt x="20561" y="21600"/>
                  </a:moveTo>
                  <a:cubicBezTo>
                    <a:pt x="20575" y="21592"/>
                    <a:pt x="20589" y="21585"/>
                    <a:pt x="20602" y="21577"/>
                  </a:cubicBezTo>
                  <a:cubicBezTo>
                    <a:pt x="21449" y="15200"/>
                    <a:pt x="21600" y="9720"/>
                    <a:pt x="21322" y="5065"/>
                  </a:cubicBezTo>
                  <a:cubicBezTo>
                    <a:pt x="21297" y="5080"/>
                    <a:pt x="21271" y="5093"/>
                    <a:pt x="21246" y="5109"/>
                  </a:cubicBezTo>
                  <a:cubicBezTo>
                    <a:pt x="17137" y="703"/>
                    <a:pt x="10630" y="829"/>
                    <a:pt x="6264" y="3598"/>
                  </a:cubicBezTo>
                  <a:cubicBezTo>
                    <a:pt x="4552" y="1656"/>
                    <a:pt x="2448" y="518"/>
                    <a:pt x="242" y="0"/>
                  </a:cubicBezTo>
                  <a:lnTo>
                    <a:pt x="0" y="16455"/>
                  </a:lnTo>
                  <a:cubicBezTo>
                    <a:pt x="2059" y="16954"/>
                    <a:pt x="4080" y="18098"/>
                    <a:pt x="5836" y="20089"/>
                  </a:cubicBezTo>
                  <a:cubicBezTo>
                    <a:pt x="8628" y="18318"/>
                    <a:pt x="18026" y="18881"/>
                    <a:pt x="20561" y="21600"/>
                  </a:cubicBezTo>
                  <a:close/>
                </a:path>
              </a:pathLst>
            </a:custGeom>
            <a:gradFill flip="none" rotWithShape="1">
              <a:gsLst>
                <a:gs pos="33000">
                  <a:srgbClr val="FEFEFE"/>
                </a:gs>
                <a:gs pos="100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13" name="Shape 17"/>
            <p:cNvSpPr/>
            <p:nvPr/>
          </p:nvSpPr>
          <p:spPr>
            <a:xfrm>
              <a:off x="378472" y="251408"/>
              <a:ext cx="346704" cy="259452"/>
            </a:xfrm>
            <a:custGeom>
              <a:avLst/>
              <a:gdLst/>
              <a:ahLst/>
              <a:cxnLst>
                <a:cxn ang="0">
                  <a:pos x="wd2" y="hd2"/>
                </a:cxn>
                <a:cxn ang="5400000">
                  <a:pos x="wd2" y="hd2"/>
                </a:cxn>
                <a:cxn ang="10800000">
                  <a:pos x="wd2" y="hd2"/>
                </a:cxn>
                <a:cxn ang="16200000">
                  <a:pos x="wd2" y="hd2"/>
                </a:cxn>
              </a:cxnLst>
              <a:rect l="0" t="0" r="r" b="b"/>
              <a:pathLst>
                <a:path w="21537" h="19169" fill="norm" stroke="1" extrusionOk="0">
                  <a:moveTo>
                    <a:pt x="21513" y="3452"/>
                  </a:moveTo>
                  <a:cubicBezTo>
                    <a:pt x="15087" y="-2431"/>
                    <a:pt x="3609" y="76"/>
                    <a:pt x="0" y="4498"/>
                  </a:cubicBezTo>
                  <a:cubicBezTo>
                    <a:pt x="149" y="9070"/>
                    <a:pt x="596" y="14058"/>
                    <a:pt x="1231" y="19162"/>
                  </a:cubicBezTo>
                  <a:cubicBezTo>
                    <a:pt x="1236" y="19164"/>
                    <a:pt x="1242" y="19166"/>
                    <a:pt x="1247" y="19169"/>
                  </a:cubicBezTo>
                  <a:cubicBezTo>
                    <a:pt x="4875" y="16957"/>
                    <a:pt x="13710" y="14744"/>
                    <a:pt x="20982" y="17887"/>
                  </a:cubicBezTo>
                  <a:cubicBezTo>
                    <a:pt x="21453" y="12422"/>
                    <a:pt x="21600" y="7614"/>
                    <a:pt x="21513" y="3452"/>
                  </a:cubicBezTo>
                  <a:close/>
                </a:path>
              </a:pathLst>
            </a:custGeom>
            <a:gradFill flip="none" rotWithShape="1">
              <a:gsLst>
                <a:gs pos="34000">
                  <a:srgbClr val="FEFEFE"/>
                </a:gs>
                <a:gs pos="100000">
                  <a:srgbClr val="E5E6E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427" name="Group 31"/>
          <p:cNvGrpSpPr/>
          <p:nvPr/>
        </p:nvGrpSpPr>
        <p:grpSpPr>
          <a:xfrm>
            <a:off x="3677644" y="1840416"/>
            <a:ext cx="921261" cy="1017455"/>
            <a:chOff x="-1" y="9"/>
            <a:chExt cx="921260" cy="1017454"/>
          </a:xfrm>
        </p:grpSpPr>
        <p:sp>
          <p:nvSpPr>
            <p:cNvPr id="6415" name="Shape 6"/>
            <p:cNvSpPr/>
            <p:nvPr/>
          </p:nvSpPr>
          <p:spPr>
            <a:xfrm>
              <a:off x="-2" y="41714"/>
              <a:ext cx="399442" cy="876615"/>
            </a:xfrm>
            <a:custGeom>
              <a:avLst/>
              <a:gdLst/>
              <a:ahLst/>
              <a:cxnLst>
                <a:cxn ang="0">
                  <a:pos x="wd2" y="hd2"/>
                </a:cxn>
                <a:cxn ang="5400000">
                  <a:pos x="wd2" y="hd2"/>
                </a:cxn>
                <a:cxn ang="10800000">
                  <a:pos x="wd2" y="hd2"/>
                </a:cxn>
                <a:cxn ang="16200000">
                  <a:pos x="wd2" y="hd2"/>
                </a:cxn>
              </a:cxnLst>
              <a:rect l="0" t="0" r="r" b="b"/>
              <a:pathLst>
                <a:path w="17105" h="21600" fill="norm" stroke="1" extrusionOk="0">
                  <a:moveTo>
                    <a:pt x="15815" y="21600"/>
                  </a:moveTo>
                  <a:lnTo>
                    <a:pt x="4356" y="14051"/>
                  </a:lnTo>
                  <a:cubicBezTo>
                    <a:pt x="879" y="11596"/>
                    <a:pt x="-4495" y="4593"/>
                    <a:pt x="6885" y="1000"/>
                  </a:cubicBezTo>
                  <a:cubicBezTo>
                    <a:pt x="7913" y="227"/>
                    <a:pt x="10125" y="0"/>
                    <a:pt x="10125" y="0"/>
                  </a:cubicBezTo>
                  <a:cubicBezTo>
                    <a:pt x="10125" y="0"/>
                    <a:pt x="4356" y="2501"/>
                    <a:pt x="6648" y="9095"/>
                  </a:cubicBezTo>
                  <a:cubicBezTo>
                    <a:pt x="8071" y="12960"/>
                    <a:pt x="17105" y="21600"/>
                    <a:pt x="17105" y="21600"/>
                  </a:cubicBezTo>
                  <a:cubicBezTo>
                    <a:pt x="17105" y="21600"/>
                    <a:pt x="15815" y="21600"/>
                    <a:pt x="15815" y="2160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16" name="Shape 7"/>
            <p:cNvSpPr/>
            <p:nvPr/>
          </p:nvSpPr>
          <p:spPr>
            <a:xfrm>
              <a:off x="137972" y="6428"/>
              <a:ext cx="309087" cy="914622"/>
            </a:xfrm>
            <a:custGeom>
              <a:avLst/>
              <a:gdLst/>
              <a:ahLst/>
              <a:cxnLst>
                <a:cxn ang="0">
                  <a:pos x="wd2" y="hd2"/>
                </a:cxn>
                <a:cxn ang="5400000">
                  <a:pos x="wd2" y="hd2"/>
                </a:cxn>
                <a:cxn ang="10800000">
                  <a:pos x="wd2" y="hd2"/>
                </a:cxn>
                <a:cxn ang="16200000">
                  <a:pos x="wd2" y="hd2"/>
                </a:cxn>
              </a:cxnLst>
              <a:rect l="0" t="0" r="r" b="b"/>
              <a:pathLst>
                <a:path w="19034" h="21339" fill="norm" stroke="1" extrusionOk="0">
                  <a:moveTo>
                    <a:pt x="16079" y="21282"/>
                  </a:moveTo>
                  <a:cubicBezTo>
                    <a:pt x="16079" y="21282"/>
                    <a:pt x="2868" y="13101"/>
                    <a:pt x="787" y="9441"/>
                  </a:cubicBezTo>
                  <a:cubicBezTo>
                    <a:pt x="-2566" y="3198"/>
                    <a:pt x="5874" y="830"/>
                    <a:pt x="5874" y="830"/>
                  </a:cubicBezTo>
                  <a:cubicBezTo>
                    <a:pt x="7262" y="270"/>
                    <a:pt x="13968" y="-261"/>
                    <a:pt x="17822" y="141"/>
                  </a:cubicBezTo>
                  <a:lnTo>
                    <a:pt x="19034" y="21339"/>
                  </a:lnTo>
                  <a:cubicBezTo>
                    <a:pt x="19034" y="21339"/>
                    <a:pt x="16079" y="21282"/>
                    <a:pt x="16079" y="2128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17" name="Shape 8"/>
            <p:cNvSpPr/>
            <p:nvPr/>
          </p:nvSpPr>
          <p:spPr>
            <a:xfrm>
              <a:off x="521969" y="41714"/>
              <a:ext cx="398702" cy="876615"/>
            </a:xfrm>
            <a:custGeom>
              <a:avLst/>
              <a:gdLst/>
              <a:ahLst/>
              <a:cxnLst>
                <a:cxn ang="0">
                  <a:pos x="wd2" y="hd2"/>
                </a:cxn>
                <a:cxn ang="5400000">
                  <a:pos x="wd2" y="hd2"/>
                </a:cxn>
                <a:cxn ang="10800000">
                  <a:pos x="wd2" y="hd2"/>
                </a:cxn>
                <a:cxn ang="16200000">
                  <a:pos x="wd2" y="hd2"/>
                </a:cxn>
              </a:cxnLst>
              <a:rect l="0" t="0" r="r" b="b"/>
              <a:pathLst>
                <a:path w="17081" h="21600" fill="norm" stroke="1" extrusionOk="0">
                  <a:moveTo>
                    <a:pt x="1518" y="21494"/>
                  </a:moveTo>
                  <a:lnTo>
                    <a:pt x="12508" y="14173"/>
                  </a:lnTo>
                  <a:cubicBezTo>
                    <a:pt x="16224" y="11596"/>
                    <a:pt x="21600" y="4593"/>
                    <a:pt x="10215" y="1000"/>
                  </a:cubicBezTo>
                  <a:cubicBezTo>
                    <a:pt x="9187" y="227"/>
                    <a:pt x="6973" y="0"/>
                    <a:pt x="6973" y="0"/>
                  </a:cubicBezTo>
                  <a:cubicBezTo>
                    <a:pt x="6973" y="0"/>
                    <a:pt x="12745" y="2501"/>
                    <a:pt x="10452" y="9095"/>
                  </a:cubicBezTo>
                  <a:cubicBezTo>
                    <a:pt x="9029" y="12960"/>
                    <a:pt x="0" y="21600"/>
                    <a:pt x="0" y="21600"/>
                  </a:cubicBezTo>
                  <a:cubicBezTo>
                    <a:pt x="0" y="21600"/>
                    <a:pt x="1518" y="21494"/>
                    <a:pt x="1518" y="21494"/>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18" name="Shape 9"/>
            <p:cNvSpPr/>
            <p:nvPr/>
          </p:nvSpPr>
          <p:spPr>
            <a:xfrm>
              <a:off x="474906" y="6428"/>
              <a:ext cx="309087" cy="914622"/>
            </a:xfrm>
            <a:custGeom>
              <a:avLst/>
              <a:gdLst/>
              <a:ahLst/>
              <a:cxnLst>
                <a:cxn ang="0">
                  <a:pos x="wd2" y="hd2"/>
                </a:cxn>
                <a:cxn ang="5400000">
                  <a:pos x="wd2" y="hd2"/>
                </a:cxn>
                <a:cxn ang="10800000">
                  <a:pos x="wd2" y="hd2"/>
                </a:cxn>
                <a:cxn ang="16200000">
                  <a:pos x="wd2" y="hd2"/>
                </a:cxn>
              </a:cxnLst>
              <a:rect l="0" t="0" r="r" b="b"/>
              <a:pathLst>
                <a:path w="19034" h="21339" fill="norm" stroke="1" extrusionOk="0">
                  <a:moveTo>
                    <a:pt x="2969" y="21282"/>
                  </a:moveTo>
                  <a:cubicBezTo>
                    <a:pt x="2969" y="21282"/>
                    <a:pt x="16166" y="13101"/>
                    <a:pt x="18247" y="9441"/>
                  </a:cubicBezTo>
                  <a:cubicBezTo>
                    <a:pt x="21600" y="3198"/>
                    <a:pt x="13160" y="830"/>
                    <a:pt x="13160" y="830"/>
                  </a:cubicBezTo>
                  <a:cubicBezTo>
                    <a:pt x="11772" y="270"/>
                    <a:pt x="5066" y="-261"/>
                    <a:pt x="1212" y="141"/>
                  </a:cubicBezTo>
                  <a:lnTo>
                    <a:pt x="0" y="21339"/>
                  </a:lnTo>
                  <a:cubicBezTo>
                    <a:pt x="0" y="21339"/>
                    <a:pt x="2969" y="21282"/>
                    <a:pt x="2969" y="2128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19" name="Shape 10"/>
            <p:cNvSpPr/>
            <p:nvPr/>
          </p:nvSpPr>
          <p:spPr>
            <a:xfrm>
              <a:off x="298422" y="9"/>
              <a:ext cx="275087" cy="921177"/>
            </a:xfrm>
            <a:custGeom>
              <a:avLst/>
              <a:gdLst/>
              <a:ahLst/>
              <a:cxnLst>
                <a:cxn ang="0">
                  <a:pos x="wd2" y="hd2"/>
                </a:cxn>
                <a:cxn ang="5400000">
                  <a:pos x="wd2" y="hd2"/>
                </a:cxn>
                <a:cxn ang="10800000">
                  <a:pos x="wd2" y="hd2"/>
                </a:cxn>
                <a:cxn ang="16200000">
                  <a:pos x="wd2" y="hd2"/>
                </a:cxn>
              </a:cxnLst>
              <a:rect l="0" t="0" r="r" b="b"/>
              <a:pathLst>
                <a:path w="18759" h="21210" fill="norm" stroke="1" extrusionOk="0">
                  <a:moveTo>
                    <a:pt x="3216" y="1055"/>
                  </a:moveTo>
                  <a:cubicBezTo>
                    <a:pt x="6186" y="-390"/>
                    <a:pt x="12693" y="-135"/>
                    <a:pt x="15150" y="545"/>
                  </a:cubicBezTo>
                  <a:cubicBezTo>
                    <a:pt x="17606" y="1225"/>
                    <a:pt x="20355" y="4567"/>
                    <a:pt x="17625" y="10743"/>
                  </a:cubicBezTo>
                  <a:cubicBezTo>
                    <a:pt x="14896" y="16918"/>
                    <a:pt x="12693" y="21210"/>
                    <a:pt x="12693" y="21210"/>
                  </a:cubicBezTo>
                  <a:lnTo>
                    <a:pt x="9337" y="21210"/>
                  </a:lnTo>
                  <a:cubicBezTo>
                    <a:pt x="9337" y="21210"/>
                    <a:pt x="-1245" y="9723"/>
                    <a:pt x="122" y="3774"/>
                  </a:cubicBezTo>
                  <a:cubicBezTo>
                    <a:pt x="523" y="1990"/>
                    <a:pt x="3216" y="1055"/>
                    <a:pt x="3216" y="105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20" name="Shape 11"/>
            <p:cNvSpPr/>
            <p:nvPr/>
          </p:nvSpPr>
          <p:spPr>
            <a:xfrm>
              <a:off x="358319" y="908100"/>
              <a:ext cx="203964" cy="705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4235" y="19530"/>
                  </a:lnTo>
                  <a:cubicBezTo>
                    <a:pt x="4235" y="20673"/>
                    <a:pt x="7174" y="21600"/>
                    <a:pt x="10800" y="21600"/>
                  </a:cubicBezTo>
                  <a:cubicBezTo>
                    <a:pt x="14426" y="21600"/>
                    <a:pt x="17365" y="20673"/>
                    <a:pt x="17365" y="19530"/>
                  </a:cubicBezTo>
                  <a:lnTo>
                    <a:pt x="21600" y="0"/>
                  </a:lnTo>
                  <a:cubicBezTo>
                    <a:pt x="20934" y="1696"/>
                    <a:pt x="16358" y="3009"/>
                    <a:pt x="10800" y="3009"/>
                  </a:cubicBezTo>
                  <a:cubicBezTo>
                    <a:pt x="5242" y="3009"/>
                    <a:pt x="666" y="1696"/>
                    <a:pt x="0"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21" name="Shape 12"/>
            <p:cNvSpPr/>
            <p:nvPr/>
          </p:nvSpPr>
          <p:spPr>
            <a:xfrm>
              <a:off x="397894" y="971207"/>
              <a:ext cx="123994" cy="462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85" y="18902"/>
                  </a:moveTo>
                  <a:cubicBezTo>
                    <a:pt x="3385" y="20392"/>
                    <a:pt x="6705" y="21600"/>
                    <a:pt x="10800" y="21600"/>
                  </a:cubicBezTo>
                  <a:cubicBezTo>
                    <a:pt x="14895" y="21600"/>
                    <a:pt x="18215" y="20392"/>
                    <a:pt x="18215" y="18902"/>
                  </a:cubicBezTo>
                  <a:lnTo>
                    <a:pt x="21600" y="0"/>
                  </a:lnTo>
                  <a:cubicBezTo>
                    <a:pt x="21600" y="1745"/>
                    <a:pt x="16765" y="3159"/>
                    <a:pt x="10800" y="3159"/>
                  </a:cubicBezTo>
                  <a:cubicBezTo>
                    <a:pt x="4835" y="3159"/>
                    <a:pt x="0" y="1745"/>
                    <a:pt x="0" y="0"/>
                  </a:cubicBezTo>
                  <a:cubicBezTo>
                    <a:pt x="0" y="0"/>
                    <a:pt x="3385" y="18902"/>
                    <a:pt x="3385" y="18902"/>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22" name="Shape 13"/>
            <p:cNvSpPr/>
            <p:nvPr/>
          </p:nvSpPr>
          <p:spPr>
            <a:xfrm>
              <a:off x="4" y="260987"/>
              <a:ext cx="154989" cy="168221"/>
            </a:xfrm>
            <a:custGeom>
              <a:avLst/>
              <a:gdLst/>
              <a:ahLst/>
              <a:cxnLst>
                <a:cxn ang="0">
                  <a:pos x="wd2" y="hd2"/>
                </a:cxn>
                <a:cxn ang="5400000">
                  <a:pos x="wd2" y="hd2"/>
                </a:cxn>
                <a:cxn ang="10800000">
                  <a:pos x="wd2" y="hd2"/>
                </a:cxn>
                <a:cxn ang="16200000">
                  <a:pos x="wd2" y="hd2"/>
                </a:cxn>
              </a:cxnLst>
              <a:rect l="0" t="0" r="r" b="b"/>
              <a:pathLst>
                <a:path w="20981" h="20799" fill="norm" stroke="1" extrusionOk="0">
                  <a:moveTo>
                    <a:pt x="20896" y="20799"/>
                  </a:moveTo>
                  <a:cubicBezTo>
                    <a:pt x="20924" y="20785"/>
                    <a:pt x="20953" y="20774"/>
                    <a:pt x="20981" y="20761"/>
                  </a:cubicBezTo>
                  <a:cubicBezTo>
                    <a:pt x="20749" y="19985"/>
                    <a:pt x="20544" y="19236"/>
                    <a:pt x="20376" y="18522"/>
                  </a:cubicBezTo>
                  <a:cubicBezTo>
                    <a:pt x="18948" y="12113"/>
                    <a:pt x="18504" y="6487"/>
                    <a:pt x="18698" y="1562"/>
                  </a:cubicBezTo>
                  <a:cubicBezTo>
                    <a:pt x="14565" y="-337"/>
                    <a:pt x="6406" y="-801"/>
                    <a:pt x="823" y="1859"/>
                  </a:cubicBezTo>
                  <a:cubicBezTo>
                    <a:pt x="-619" y="8173"/>
                    <a:pt x="-47" y="14668"/>
                    <a:pt x="1609" y="20716"/>
                  </a:cubicBezTo>
                  <a:cubicBezTo>
                    <a:pt x="3909" y="19818"/>
                    <a:pt x="20591" y="20655"/>
                    <a:pt x="20896" y="20799"/>
                  </a:cubicBezTo>
                  <a:close/>
                </a:path>
              </a:pathLst>
            </a:custGeom>
            <a:gradFill flip="none" rotWithShape="1">
              <a:gsLst>
                <a:gs pos="15000">
                  <a:srgbClr val="CBCDCF"/>
                </a:gs>
                <a:gs pos="81000">
                  <a:srgbClr val="B1B4B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23" name="Shape 14"/>
            <p:cNvSpPr/>
            <p:nvPr/>
          </p:nvSpPr>
          <p:spPr>
            <a:xfrm>
              <a:off x="137978" y="200017"/>
              <a:ext cx="296746" cy="229310"/>
            </a:xfrm>
            <a:custGeom>
              <a:avLst/>
              <a:gdLst/>
              <a:ahLst/>
              <a:cxnLst>
                <a:cxn ang="0">
                  <a:pos x="wd2" y="hd2"/>
                </a:cxn>
                <a:cxn ang="5400000">
                  <a:pos x="wd2" y="hd2"/>
                </a:cxn>
                <a:cxn ang="10800000">
                  <a:pos x="wd2" y="hd2"/>
                </a:cxn>
                <a:cxn ang="16200000">
                  <a:pos x="wd2" y="hd2"/>
                </a:cxn>
              </a:cxnLst>
              <a:rect l="0" t="0" r="r" b="b"/>
              <a:pathLst>
                <a:path w="21519" h="21600" fill="norm" stroke="1" extrusionOk="0">
                  <a:moveTo>
                    <a:pt x="11596" y="4666"/>
                  </a:moveTo>
                  <a:cubicBezTo>
                    <a:pt x="9620" y="3550"/>
                    <a:pt x="4637" y="3885"/>
                    <a:pt x="83" y="7009"/>
                  </a:cubicBezTo>
                  <a:cubicBezTo>
                    <a:pt x="65" y="6997"/>
                    <a:pt x="42" y="6986"/>
                    <a:pt x="23" y="6973"/>
                  </a:cubicBezTo>
                  <a:cubicBezTo>
                    <a:pt x="-81" y="10726"/>
                    <a:pt x="157" y="15012"/>
                    <a:pt x="922" y="19895"/>
                  </a:cubicBezTo>
                  <a:cubicBezTo>
                    <a:pt x="1012" y="20438"/>
                    <a:pt x="1122" y="21010"/>
                    <a:pt x="1246" y="21600"/>
                  </a:cubicBezTo>
                  <a:cubicBezTo>
                    <a:pt x="3878" y="19806"/>
                    <a:pt x="12826" y="19252"/>
                    <a:pt x="12885" y="19286"/>
                  </a:cubicBezTo>
                  <a:cubicBezTo>
                    <a:pt x="14559" y="16877"/>
                    <a:pt x="17876" y="14996"/>
                    <a:pt x="21519" y="14632"/>
                  </a:cubicBezTo>
                  <a:lnTo>
                    <a:pt x="21275" y="0"/>
                  </a:lnTo>
                  <a:cubicBezTo>
                    <a:pt x="17136" y="338"/>
                    <a:pt x="13286" y="2234"/>
                    <a:pt x="11596" y="4666"/>
                  </a:cubicBezTo>
                  <a:close/>
                </a:path>
              </a:pathLst>
            </a:custGeom>
            <a:gradFill flip="none" rotWithShape="1">
              <a:gsLst>
                <a:gs pos="17000">
                  <a:srgbClr val="FEFEFE"/>
                </a:gs>
                <a:gs pos="100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24" name="Shape 15"/>
            <p:cNvSpPr/>
            <p:nvPr/>
          </p:nvSpPr>
          <p:spPr>
            <a:xfrm>
              <a:off x="772258" y="242802"/>
              <a:ext cx="149001" cy="189214"/>
            </a:xfrm>
            <a:custGeom>
              <a:avLst/>
              <a:gdLst/>
              <a:ahLst/>
              <a:cxnLst>
                <a:cxn ang="0">
                  <a:pos x="wd2" y="hd2"/>
                </a:cxn>
                <a:cxn ang="5400000">
                  <a:pos x="wd2" y="hd2"/>
                </a:cxn>
                <a:cxn ang="10800000">
                  <a:pos x="wd2" y="hd2"/>
                </a:cxn>
                <a:cxn ang="16200000">
                  <a:pos x="wd2" y="hd2"/>
                </a:cxn>
              </a:cxnLst>
              <a:rect l="0" t="0" r="r" b="b"/>
              <a:pathLst>
                <a:path w="21026" h="20269" fill="norm" stroke="1" extrusionOk="0">
                  <a:moveTo>
                    <a:pt x="20508" y="4818"/>
                  </a:moveTo>
                  <a:cubicBezTo>
                    <a:pt x="17497" y="1242"/>
                    <a:pt x="8023" y="-1331"/>
                    <a:pt x="1406" y="739"/>
                  </a:cubicBezTo>
                  <a:cubicBezTo>
                    <a:pt x="1949" y="5431"/>
                    <a:pt x="1653" y="10957"/>
                    <a:pt x="0" y="17385"/>
                  </a:cubicBezTo>
                  <a:cubicBezTo>
                    <a:pt x="3224" y="16360"/>
                    <a:pt x="17618" y="19195"/>
                    <a:pt x="19148" y="20269"/>
                  </a:cubicBezTo>
                  <a:cubicBezTo>
                    <a:pt x="20879" y="15304"/>
                    <a:pt x="21600" y="10004"/>
                    <a:pt x="20508" y="4818"/>
                  </a:cubicBezTo>
                  <a:close/>
                </a:path>
              </a:pathLst>
            </a:custGeom>
            <a:gradFill flip="none" rotWithShape="1">
              <a:gsLst>
                <a:gs pos="32000">
                  <a:srgbClr val="B1B4B7"/>
                </a:gs>
                <a:gs pos="70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25" name="Shape 16"/>
            <p:cNvSpPr/>
            <p:nvPr/>
          </p:nvSpPr>
          <p:spPr>
            <a:xfrm>
              <a:off x="486672" y="202156"/>
              <a:ext cx="296832" cy="203291"/>
            </a:xfrm>
            <a:custGeom>
              <a:avLst/>
              <a:gdLst/>
              <a:ahLst/>
              <a:cxnLst>
                <a:cxn ang="0">
                  <a:pos x="wd2" y="hd2"/>
                </a:cxn>
                <a:cxn ang="5400000">
                  <a:pos x="wd2" y="hd2"/>
                </a:cxn>
                <a:cxn ang="10800000">
                  <a:pos x="wd2" y="hd2"/>
                </a:cxn>
                <a:cxn ang="16200000">
                  <a:pos x="wd2" y="hd2"/>
                </a:cxn>
              </a:cxnLst>
              <a:rect l="0" t="0" r="r" b="b"/>
              <a:pathLst>
                <a:path w="21449" h="21600" fill="norm" stroke="1" extrusionOk="0">
                  <a:moveTo>
                    <a:pt x="20561" y="21600"/>
                  </a:moveTo>
                  <a:cubicBezTo>
                    <a:pt x="20575" y="21592"/>
                    <a:pt x="20589" y="21585"/>
                    <a:pt x="20602" y="21577"/>
                  </a:cubicBezTo>
                  <a:cubicBezTo>
                    <a:pt x="21449" y="15200"/>
                    <a:pt x="21600" y="9720"/>
                    <a:pt x="21322" y="5065"/>
                  </a:cubicBezTo>
                  <a:cubicBezTo>
                    <a:pt x="21297" y="5080"/>
                    <a:pt x="21271" y="5093"/>
                    <a:pt x="21246" y="5109"/>
                  </a:cubicBezTo>
                  <a:cubicBezTo>
                    <a:pt x="17137" y="703"/>
                    <a:pt x="10630" y="829"/>
                    <a:pt x="6264" y="3598"/>
                  </a:cubicBezTo>
                  <a:cubicBezTo>
                    <a:pt x="4552" y="1656"/>
                    <a:pt x="2448" y="518"/>
                    <a:pt x="242" y="0"/>
                  </a:cubicBezTo>
                  <a:lnTo>
                    <a:pt x="0" y="16455"/>
                  </a:lnTo>
                  <a:cubicBezTo>
                    <a:pt x="2059" y="16954"/>
                    <a:pt x="4080" y="18098"/>
                    <a:pt x="5836" y="20089"/>
                  </a:cubicBezTo>
                  <a:cubicBezTo>
                    <a:pt x="8628" y="18318"/>
                    <a:pt x="18026" y="18881"/>
                    <a:pt x="20561" y="21600"/>
                  </a:cubicBezTo>
                  <a:close/>
                </a:path>
              </a:pathLst>
            </a:custGeom>
            <a:gradFill flip="none" rotWithShape="1">
              <a:gsLst>
                <a:gs pos="33000">
                  <a:srgbClr val="FEFEFE"/>
                </a:gs>
                <a:gs pos="100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26" name="Shape 17"/>
            <p:cNvSpPr/>
            <p:nvPr/>
          </p:nvSpPr>
          <p:spPr>
            <a:xfrm>
              <a:off x="299490" y="198943"/>
              <a:ext cx="274353" cy="205309"/>
            </a:xfrm>
            <a:custGeom>
              <a:avLst/>
              <a:gdLst/>
              <a:ahLst/>
              <a:cxnLst>
                <a:cxn ang="0">
                  <a:pos x="wd2" y="hd2"/>
                </a:cxn>
                <a:cxn ang="5400000">
                  <a:pos x="wd2" y="hd2"/>
                </a:cxn>
                <a:cxn ang="10800000">
                  <a:pos x="wd2" y="hd2"/>
                </a:cxn>
                <a:cxn ang="16200000">
                  <a:pos x="wd2" y="hd2"/>
                </a:cxn>
              </a:cxnLst>
              <a:rect l="0" t="0" r="r" b="b"/>
              <a:pathLst>
                <a:path w="21537" h="19169" fill="norm" stroke="1" extrusionOk="0">
                  <a:moveTo>
                    <a:pt x="21513" y="3452"/>
                  </a:moveTo>
                  <a:cubicBezTo>
                    <a:pt x="15087" y="-2431"/>
                    <a:pt x="3609" y="76"/>
                    <a:pt x="0" y="4498"/>
                  </a:cubicBezTo>
                  <a:cubicBezTo>
                    <a:pt x="149" y="9070"/>
                    <a:pt x="596" y="14058"/>
                    <a:pt x="1231" y="19162"/>
                  </a:cubicBezTo>
                  <a:cubicBezTo>
                    <a:pt x="1236" y="19164"/>
                    <a:pt x="1242" y="19166"/>
                    <a:pt x="1247" y="19169"/>
                  </a:cubicBezTo>
                  <a:cubicBezTo>
                    <a:pt x="4875" y="16957"/>
                    <a:pt x="13710" y="14744"/>
                    <a:pt x="20982" y="17887"/>
                  </a:cubicBezTo>
                  <a:cubicBezTo>
                    <a:pt x="21453" y="12422"/>
                    <a:pt x="21600" y="7614"/>
                    <a:pt x="21513" y="3452"/>
                  </a:cubicBezTo>
                  <a:close/>
                </a:path>
              </a:pathLst>
            </a:custGeom>
            <a:gradFill flip="none" rotWithShape="1">
              <a:gsLst>
                <a:gs pos="34000">
                  <a:srgbClr val="FEFEFE"/>
                </a:gs>
                <a:gs pos="100000">
                  <a:srgbClr val="E5E6E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457" name="Group 86"/>
          <p:cNvGrpSpPr/>
          <p:nvPr/>
        </p:nvGrpSpPr>
        <p:grpSpPr>
          <a:xfrm>
            <a:off x="3832813" y="1799485"/>
            <a:ext cx="4583761" cy="5605728"/>
            <a:chOff x="29" y="40"/>
            <a:chExt cx="4583760" cy="5605726"/>
          </a:xfrm>
        </p:grpSpPr>
        <p:sp>
          <p:nvSpPr>
            <p:cNvPr id="6428" name="Shape 6"/>
            <p:cNvSpPr/>
            <p:nvPr/>
          </p:nvSpPr>
          <p:spPr>
            <a:xfrm>
              <a:off x="2705082" y="849872"/>
              <a:ext cx="1878708" cy="3567876"/>
            </a:xfrm>
            <a:custGeom>
              <a:avLst/>
              <a:gdLst/>
              <a:ahLst/>
              <a:cxnLst>
                <a:cxn ang="0">
                  <a:pos x="wd2" y="hd2"/>
                </a:cxn>
                <a:cxn ang="5400000">
                  <a:pos x="wd2" y="hd2"/>
                </a:cxn>
                <a:cxn ang="10800000">
                  <a:pos x="wd2" y="hd2"/>
                </a:cxn>
                <a:cxn ang="16200000">
                  <a:pos x="wd2" y="hd2"/>
                </a:cxn>
              </a:cxnLst>
              <a:rect l="0" t="0" r="r" b="b"/>
              <a:pathLst>
                <a:path w="19127" h="21600" fill="norm" stroke="1" extrusionOk="0">
                  <a:moveTo>
                    <a:pt x="895" y="21600"/>
                  </a:moveTo>
                  <a:cubicBezTo>
                    <a:pt x="4155" y="19667"/>
                    <a:pt x="13519" y="14209"/>
                    <a:pt x="15830" y="12087"/>
                  </a:cubicBezTo>
                  <a:cubicBezTo>
                    <a:pt x="21600" y="6891"/>
                    <a:pt x="19081" y="1094"/>
                    <a:pt x="13761" y="0"/>
                  </a:cubicBezTo>
                  <a:cubicBezTo>
                    <a:pt x="15698" y="2151"/>
                    <a:pt x="15304" y="6308"/>
                    <a:pt x="11626" y="10829"/>
                  </a:cubicBezTo>
                  <a:cubicBezTo>
                    <a:pt x="7948" y="15351"/>
                    <a:pt x="0" y="21294"/>
                    <a:pt x="0" y="21294"/>
                  </a:cubicBezTo>
                  <a:cubicBezTo>
                    <a:pt x="0" y="21294"/>
                    <a:pt x="895" y="21600"/>
                    <a:pt x="895" y="21600"/>
                  </a:cubicBezTo>
                  <a:close/>
                </a:path>
              </a:pathLst>
            </a:custGeom>
            <a:gradFill flip="none" rotWithShape="1">
              <a:gsLst>
                <a:gs pos="22000">
                  <a:schemeClr val="accent2"/>
                </a:gs>
                <a:gs pos="61000">
                  <a:srgbClr val="1E5F5A"/>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29" name="Shape 7"/>
            <p:cNvSpPr/>
            <p:nvPr/>
          </p:nvSpPr>
          <p:spPr>
            <a:xfrm>
              <a:off x="4399645" y="1388815"/>
              <a:ext cx="64752" cy="187609"/>
            </a:xfrm>
            <a:custGeom>
              <a:avLst/>
              <a:gdLst/>
              <a:ahLst/>
              <a:cxnLst>
                <a:cxn ang="0">
                  <a:pos x="wd2" y="hd2"/>
                </a:cxn>
                <a:cxn ang="5400000">
                  <a:pos x="wd2" y="hd2"/>
                </a:cxn>
                <a:cxn ang="10800000">
                  <a:pos x="wd2" y="hd2"/>
                </a:cxn>
                <a:cxn ang="16200000">
                  <a:pos x="wd2" y="hd2"/>
                </a:cxn>
              </a:cxnLst>
              <a:rect l="0" t="0" r="r" b="b"/>
              <a:pathLst>
                <a:path w="17770" h="21151" fill="norm" stroke="1" extrusionOk="0">
                  <a:moveTo>
                    <a:pt x="0" y="44"/>
                  </a:moveTo>
                  <a:cubicBezTo>
                    <a:pt x="17182" y="16129"/>
                    <a:pt x="14979" y="21151"/>
                    <a:pt x="14979" y="21151"/>
                  </a:cubicBezTo>
                  <a:cubicBezTo>
                    <a:pt x="21600" y="2987"/>
                    <a:pt x="16374" y="-449"/>
                    <a:pt x="0" y="44"/>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0" name="Shape 8"/>
            <p:cNvSpPr/>
            <p:nvPr/>
          </p:nvSpPr>
          <p:spPr>
            <a:xfrm>
              <a:off x="2622168" y="492360"/>
              <a:ext cx="1699503" cy="3908924"/>
            </a:xfrm>
            <a:custGeom>
              <a:avLst/>
              <a:gdLst/>
              <a:ahLst/>
              <a:cxnLst>
                <a:cxn ang="0">
                  <a:pos x="wd2" y="hd2"/>
                </a:cxn>
                <a:cxn ang="5400000">
                  <a:pos x="wd2" y="hd2"/>
                </a:cxn>
                <a:cxn ang="10800000">
                  <a:pos x="wd2" y="hd2"/>
                </a:cxn>
                <a:cxn ang="16200000">
                  <a:pos x="wd2" y="hd2"/>
                </a:cxn>
              </a:cxnLst>
              <a:rect l="0" t="0" r="r" b="b"/>
              <a:pathLst>
                <a:path w="20785" h="21002" fill="norm" stroke="1" extrusionOk="0">
                  <a:moveTo>
                    <a:pt x="1420" y="21002"/>
                  </a:moveTo>
                  <a:cubicBezTo>
                    <a:pt x="1420" y="21002"/>
                    <a:pt x="4438" y="19255"/>
                    <a:pt x="9173" y="16488"/>
                  </a:cubicBezTo>
                  <a:cubicBezTo>
                    <a:pt x="13907" y="13721"/>
                    <a:pt x="19706" y="9984"/>
                    <a:pt x="20653" y="6537"/>
                  </a:cubicBezTo>
                  <a:cubicBezTo>
                    <a:pt x="21600" y="3091"/>
                    <a:pt x="17339" y="-598"/>
                    <a:pt x="11540" y="82"/>
                  </a:cubicBezTo>
                  <a:cubicBezTo>
                    <a:pt x="14203" y="2169"/>
                    <a:pt x="14972" y="5542"/>
                    <a:pt x="10119" y="10687"/>
                  </a:cubicBezTo>
                  <a:cubicBezTo>
                    <a:pt x="5267" y="15833"/>
                    <a:pt x="0" y="20686"/>
                    <a:pt x="0" y="20686"/>
                  </a:cubicBezTo>
                  <a:cubicBezTo>
                    <a:pt x="0" y="20686"/>
                    <a:pt x="1420" y="21002"/>
                    <a:pt x="1420" y="21002"/>
                  </a:cubicBezTo>
                  <a:close/>
                </a:path>
              </a:pathLst>
            </a:custGeom>
            <a:gradFill flip="none" rotWithShape="1">
              <a:gsLst>
                <a:gs pos="32000">
                  <a:schemeClr val="accent3"/>
                </a:gs>
                <a:gs pos="90000">
                  <a:srgbClr val="4B651D"/>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1" name="Shape 9"/>
            <p:cNvSpPr/>
            <p:nvPr/>
          </p:nvSpPr>
          <p:spPr>
            <a:xfrm>
              <a:off x="3777787" y="590764"/>
              <a:ext cx="369594" cy="533026"/>
            </a:xfrm>
            <a:custGeom>
              <a:avLst/>
              <a:gdLst/>
              <a:ahLst/>
              <a:cxnLst>
                <a:cxn ang="0">
                  <a:pos x="wd2" y="hd2"/>
                </a:cxn>
                <a:cxn ang="5400000">
                  <a:pos x="wd2" y="hd2"/>
                </a:cxn>
                <a:cxn ang="10800000">
                  <a:pos x="wd2" y="hd2"/>
                </a:cxn>
                <a:cxn ang="16200000">
                  <a:pos x="wd2" y="hd2"/>
                </a:cxn>
              </a:cxnLst>
              <a:rect l="0" t="0" r="r" b="b"/>
              <a:pathLst>
                <a:path w="20369" h="21600" fill="norm" stroke="1" extrusionOk="0">
                  <a:moveTo>
                    <a:pt x="0" y="0"/>
                  </a:moveTo>
                  <a:cubicBezTo>
                    <a:pt x="13867" y="5858"/>
                    <a:pt x="18400" y="13912"/>
                    <a:pt x="20267" y="21600"/>
                  </a:cubicBezTo>
                  <a:cubicBezTo>
                    <a:pt x="21600" y="6224"/>
                    <a:pt x="9600" y="2563"/>
                    <a:pt x="0" y="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2" name="Shape 10"/>
            <p:cNvSpPr/>
            <p:nvPr/>
          </p:nvSpPr>
          <p:spPr>
            <a:xfrm>
              <a:off x="2373425" y="202181"/>
              <a:ext cx="1512706" cy="4174582"/>
            </a:xfrm>
            <a:custGeom>
              <a:avLst/>
              <a:gdLst/>
              <a:ahLst/>
              <a:cxnLst>
                <a:cxn ang="0">
                  <a:pos x="wd2" y="hd2"/>
                </a:cxn>
                <a:cxn ang="5400000">
                  <a:pos x="wd2" y="hd2"/>
                </a:cxn>
                <a:cxn ang="10800000">
                  <a:pos x="wd2" y="hd2"/>
                </a:cxn>
                <a:cxn ang="16200000">
                  <a:pos x="wd2" y="hd2"/>
                </a:cxn>
              </a:cxnLst>
              <a:rect l="0" t="0" r="r" b="b"/>
              <a:pathLst>
                <a:path w="20841" h="21013" fill="norm" stroke="1" extrusionOk="0">
                  <a:moveTo>
                    <a:pt x="4133" y="21013"/>
                  </a:moveTo>
                  <a:cubicBezTo>
                    <a:pt x="4133" y="21013"/>
                    <a:pt x="4267" y="20513"/>
                    <a:pt x="6692" y="18694"/>
                  </a:cubicBezTo>
                  <a:cubicBezTo>
                    <a:pt x="10585" y="15738"/>
                    <a:pt x="21600" y="8735"/>
                    <a:pt x="20800" y="4733"/>
                  </a:cubicBezTo>
                  <a:cubicBezTo>
                    <a:pt x="20000" y="732"/>
                    <a:pt x="11467" y="-587"/>
                    <a:pt x="6692" y="232"/>
                  </a:cubicBezTo>
                  <a:cubicBezTo>
                    <a:pt x="6692" y="232"/>
                    <a:pt x="9067" y="6098"/>
                    <a:pt x="5867" y="10918"/>
                  </a:cubicBezTo>
                  <a:cubicBezTo>
                    <a:pt x="2667" y="15738"/>
                    <a:pt x="0" y="20513"/>
                    <a:pt x="0" y="20513"/>
                  </a:cubicBezTo>
                  <a:cubicBezTo>
                    <a:pt x="0" y="20513"/>
                    <a:pt x="2067" y="20626"/>
                    <a:pt x="4133" y="21013"/>
                  </a:cubicBezTo>
                  <a:close/>
                </a:path>
              </a:pathLst>
            </a:custGeom>
            <a:gradFill flip="none" rotWithShape="1">
              <a:gsLst>
                <a:gs pos="47000">
                  <a:schemeClr val="accent4"/>
                </a:gs>
                <a:gs pos="86000">
                  <a:srgbClr val="DD8B00"/>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3" name="Shape 11"/>
            <p:cNvSpPr/>
            <p:nvPr/>
          </p:nvSpPr>
          <p:spPr>
            <a:xfrm>
              <a:off x="2140224" y="40"/>
              <a:ext cx="1097938" cy="4322142"/>
            </a:xfrm>
            <a:custGeom>
              <a:avLst/>
              <a:gdLst/>
              <a:ahLst/>
              <a:cxnLst>
                <a:cxn ang="0">
                  <a:pos x="wd2" y="hd2"/>
                </a:cxn>
                <a:cxn ang="5400000">
                  <a:pos x="wd2" y="hd2"/>
                </a:cxn>
                <a:cxn ang="10800000">
                  <a:pos x="wd2" y="hd2"/>
                </a:cxn>
                <a:cxn ang="16200000">
                  <a:pos x="wd2" y="hd2"/>
                </a:cxn>
              </a:cxnLst>
              <a:rect l="0" t="0" r="r" b="b"/>
              <a:pathLst>
                <a:path w="20672" h="20667" fill="norm" stroke="1" extrusionOk="0">
                  <a:moveTo>
                    <a:pt x="6207" y="20666"/>
                  </a:moveTo>
                  <a:cubicBezTo>
                    <a:pt x="6207" y="20666"/>
                    <a:pt x="7543" y="19312"/>
                    <a:pt x="10459" y="16763"/>
                  </a:cubicBezTo>
                  <a:cubicBezTo>
                    <a:pt x="13374" y="14215"/>
                    <a:pt x="20991" y="6835"/>
                    <a:pt x="20662" y="3803"/>
                  </a:cubicBezTo>
                  <a:cubicBezTo>
                    <a:pt x="20257" y="59"/>
                    <a:pt x="7329" y="-891"/>
                    <a:pt x="979" y="823"/>
                  </a:cubicBezTo>
                  <a:cubicBezTo>
                    <a:pt x="-609" y="1355"/>
                    <a:pt x="185" y="1787"/>
                    <a:pt x="298" y="2767"/>
                  </a:cubicBezTo>
                  <a:cubicBezTo>
                    <a:pt x="412" y="3746"/>
                    <a:pt x="2198" y="18117"/>
                    <a:pt x="1418" y="20335"/>
                  </a:cubicBezTo>
                  <a:cubicBezTo>
                    <a:pt x="3814" y="20709"/>
                    <a:pt x="6207" y="20666"/>
                    <a:pt x="6207" y="20666"/>
                  </a:cubicBezTo>
                  <a:close/>
                </a:path>
              </a:pathLst>
            </a:custGeom>
            <a:gradFill flip="none" rotWithShape="1">
              <a:gsLst>
                <a:gs pos="27000">
                  <a:schemeClr val="accent5"/>
                </a:gs>
                <a:gs pos="75000">
                  <a:srgbClr val="9C0411"/>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4" name="Shape 12"/>
            <p:cNvSpPr/>
            <p:nvPr/>
          </p:nvSpPr>
          <p:spPr>
            <a:xfrm>
              <a:off x="3342485" y="357568"/>
              <a:ext cx="445161" cy="5510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2443" y="4072"/>
                    <a:pt x="18078" y="14518"/>
                    <a:pt x="21600" y="21600"/>
                  </a:cubicBezTo>
                  <a:cubicBezTo>
                    <a:pt x="19252" y="7436"/>
                    <a:pt x="7513" y="1416"/>
                    <a:pt x="0"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5" name="Shape 13"/>
            <p:cNvSpPr/>
            <p:nvPr/>
          </p:nvSpPr>
          <p:spPr>
            <a:xfrm>
              <a:off x="2679171" y="165839"/>
              <a:ext cx="474193" cy="435220"/>
            </a:xfrm>
            <a:custGeom>
              <a:avLst/>
              <a:gdLst/>
              <a:ahLst/>
              <a:cxnLst>
                <a:cxn ang="0">
                  <a:pos x="wd2" y="hd2"/>
                </a:cxn>
                <a:cxn ang="5400000">
                  <a:pos x="wd2" y="hd2"/>
                </a:cxn>
                <a:cxn ang="10800000">
                  <a:pos x="wd2" y="hd2"/>
                </a:cxn>
                <a:cxn ang="16200000">
                  <a:pos x="wd2" y="hd2"/>
                </a:cxn>
              </a:cxnLst>
              <a:rect l="0" t="0" r="r" b="b"/>
              <a:pathLst>
                <a:path w="21600" h="19821" fill="norm" stroke="1" extrusionOk="0">
                  <a:moveTo>
                    <a:pt x="0" y="484"/>
                  </a:moveTo>
                  <a:cubicBezTo>
                    <a:pt x="8376" y="690"/>
                    <a:pt x="15208" y="7067"/>
                    <a:pt x="21600" y="19821"/>
                  </a:cubicBezTo>
                  <a:cubicBezTo>
                    <a:pt x="17633" y="3775"/>
                    <a:pt x="7494" y="-1779"/>
                    <a:pt x="0" y="484"/>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6" name="Shape 14"/>
            <p:cNvSpPr/>
            <p:nvPr/>
          </p:nvSpPr>
          <p:spPr>
            <a:xfrm>
              <a:off x="29" y="849873"/>
              <a:ext cx="1842995" cy="3575333"/>
            </a:xfrm>
            <a:custGeom>
              <a:avLst/>
              <a:gdLst/>
              <a:ahLst/>
              <a:cxnLst>
                <a:cxn ang="0">
                  <a:pos x="wd2" y="hd2"/>
                </a:cxn>
                <a:cxn ang="5400000">
                  <a:pos x="wd2" y="hd2"/>
                </a:cxn>
                <a:cxn ang="10800000">
                  <a:pos x="wd2" y="hd2"/>
                </a:cxn>
                <a:cxn ang="16200000">
                  <a:pos x="wd2" y="hd2"/>
                </a:cxn>
              </a:cxnLst>
              <a:rect l="0" t="0" r="r" b="b"/>
              <a:pathLst>
                <a:path w="19527" h="21600" fill="norm" stroke="1" extrusionOk="0">
                  <a:moveTo>
                    <a:pt x="17448" y="21600"/>
                  </a:moveTo>
                  <a:cubicBezTo>
                    <a:pt x="14056" y="19671"/>
                    <a:pt x="5458" y="14179"/>
                    <a:pt x="3054" y="12062"/>
                  </a:cubicBezTo>
                  <a:cubicBezTo>
                    <a:pt x="-2073" y="7805"/>
                    <a:pt x="-330" y="1092"/>
                    <a:pt x="5207" y="0"/>
                  </a:cubicBezTo>
                  <a:cubicBezTo>
                    <a:pt x="3190" y="2147"/>
                    <a:pt x="3600" y="6295"/>
                    <a:pt x="7428" y="10807"/>
                  </a:cubicBezTo>
                  <a:cubicBezTo>
                    <a:pt x="11256" y="15319"/>
                    <a:pt x="19527" y="21250"/>
                    <a:pt x="19527" y="21250"/>
                  </a:cubicBezTo>
                  <a:cubicBezTo>
                    <a:pt x="19527" y="21250"/>
                    <a:pt x="17448" y="21600"/>
                    <a:pt x="17448" y="21600"/>
                  </a:cubicBezTo>
                  <a:close/>
                </a:path>
              </a:pathLst>
            </a:custGeom>
            <a:gradFill flip="none" rotWithShape="1">
              <a:gsLst>
                <a:gs pos="30000">
                  <a:schemeClr val="accent2"/>
                </a:gs>
                <a:gs pos="76000">
                  <a:srgbClr val="0A5A76"/>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7" name="Shape 15"/>
            <p:cNvSpPr/>
            <p:nvPr/>
          </p:nvSpPr>
          <p:spPr>
            <a:xfrm>
              <a:off x="88098" y="1388815"/>
              <a:ext cx="64753" cy="187609"/>
            </a:xfrm>
            <a:custGeom>
              <a:avLst/>
              <a:gdLst/>
              <a:ahLst/>
              <a:cxnLst>
                <a:cxn ang="0">
                  <a:pos x="wd2" y="hd2"/>
                </a:cxn>
                <a:cxn ang="5400000">
                  <a:pos x="wd2" y="hd2"/>
                </a:cxn>
                <a:cxn ang="10800000">
                  <a:pos x="wd2" y="hd2"/>
                </a:cxn>
                <a:cxn ang="16200000">
                  <a:pos x="wd2" y="hd2"/>
                </a:cxn>
              </a:cxnLst>
              <a:rect l="0" t="0" r="r" b="b"/>
              <a:pathLst>
                <a:path w="17770" h="21151" fill="norm" stroke="1" extrusionOk="0">
                  <a:moveTo>
                    <a:pt x="17770" y="44"/>
                  </a:moveTo>
                  <a:cubicBezTo>
                    <a:pt x="588" y="16129"/>
                    <a:pt x="2791" y="21151"/>
                    <a:pt x="2791" y="21151"/>
                  </a:cubicBezTo>
                  <a:cubicBezTo>
                    <a:pt x="-3830" y="2987"/>
                    <a:pt x="1396" y="-449"/>
                    <a:pt x="17770" y="44"/>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8" name="Shape 16"/>
            <p:cNvSpPr/>
            <p:nvPr/>
          </p:nvSpPr>
          <p:spPr>
            <a:xfrm>
              <a:off x="228011" y="492360"/>
              <a:ext cx="1699504" cy="3908924"/>
            </a:xfrm>
            <a:custGeom>
              <a:avLst/>
              <a:gdLst/>
              <a:ahLst/>
              <a:cxnLst>
                <a:cxn ang="0">
                  <a:pos x="wd2" y="hd2"/>
                </a:cxn>
                <a:cxn ang="5400000">
                  <a:pos x="wd2" y="hd2"/>
                </a:cxn>
                <a:cxn ang="10800000">
                  <a:pos x="wd2" y="hd2"/>
                </a:cxn>
                <a:cxn ang="16200000">
                  <a:pos x="wd2" y="hd2"/>
                </a:cxn>
              </a:cxnLst>
              <a:rect l="0" t="0" r="r" b="b"/>
              <a:pathLst>
                <a:path w="20785" h="21002" fill="norm" stroke="1" extrusionOk="0">
                  <a:moveTo>
                    <a:pt x="19365" y="21002"/>
                  </a:moveTo>
                  <a:cubicBezTo>
                    <a:pt x="19365" y="21002"/>
                    <a:pt x="16347" y="19255"/>
                    <a:pt x="11612" y="16488"/>
                  </a:cubicBezTo>
                  <a:cubicBezTo>
                    <a:pt x="6878" y="13721"/>
                    <a:pt x="1079" y="9984"/>
                    <a:pt x="132" y="6537"/>
                  </a:cubicBezTo>
                  <a:cubicBezTo>
                    <a:pt x="-815" y="3091"/>
                    <a:pt x="3446" y="-598"/>
                    <a:pt x="9245" y="82"/>
                  </a:cubicBezTo>
                  <a:cubicBezTo>
                    <a:pt x="6582" y="2169"/>
                    <a:pt x="5813" y="5542"/>
                    <a:pt x="10666" y="10687"/>
                  </a:cubicBezTo>
                  <a:cubicBezTo>
                    <a:pt x="15518" y="15833"/>
                    <a:pt x="20785" y="20686"/>
                    <a:pt x="20785" y="20686"/>
                  </a:cubicBezTo>
                  <a:cubicBezTo>
                    <a:pt x="20785" y="20686"/>
                    <a:pt x="19365" y="21002"/>
                    <a:pt x="19365" y="21002"/>
                  </a:cubicBezTo>
                  <a:close/>
                </a:path>
              </a:pathLst>
            </a:custGeom>
            <a:gradFill flip="none" rotWithShape="1">
              <a:gsLst>
                <a:gs pos="50000">
                  <a:schemeClr val="accent1"/>
                </a:gs>
                <a:gs pos="87000">
                  <a:srgbClr val="0F87B0"/>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39" name="Shape 17"/>
            <p:cNvSpPr/>
            <p:nvPr/>
          </p:nvSpPr>
          <p:spPr>
            <a:xfrm>
              <a:off x="404207" y="590764"/>
              <a:ext cx="369595" cy="533026"/>
            </a:xfrm>
            <a:custGeom>
              <a:avLst/>
              <a:gdLst/>
              <a:ahLst/>
              <a:cxnLst>
                <a:cxn ang="0">
                  <a:pos x="wd2" y="hd2"/>
                </a:cxn>
                <a:cxn ang="5400000">
                  <a:pos x="wd2" y="hd2"/>
                </a:cxn>
                <a:cxn ang="10800000">
                  <a:pos x="wd2" y="hd2"/>
                </a:cxn>
                <a:cxn ang="16200000">
                  <a:pos x="wd2" y="hd2"/>
                </a:cxn>
              </a:cxnLst>
              <a:rect l="0" t="0" r="r" b="b"/>
              <a:pathLst>
                <a:path w="20369" h="21600" fill="norm" stroke="1" extrusionOk="0">
                  <a:moveTo>
                    <a:pt x="20369" y="0"/>
                  </a:moveTo>
                  <a:cubicBezTo>
                    <a:pt x="6502" y="5858"/>
                    <a:pt x="1969" y="13912"/>
                    <a:pt x="102" y="21600"/>
                  </a:cubicBezTo>
                  <a:cubicBezTo>
                    <a:pt x="-1231" y="6224"/>
                    <a:pt x="10769" y="2563"/>
                    <a:pt x="20369" y="0"/>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0" name="Shape 18"/>
            <p:cNvSpPr/>
            <p:nvPr/>
          </p:nvSpPr>
          <p:spPr>
            <a:xfrm>
              <a:off x="663286" y="202181"/>
              <a:ext cx="1512707" cy="4174582"/>
            </a:xfrm>
            <a:custGeom>
              <a:avLst/>
              <a:gdLst/>
              <a:ahLst/>
              <a:cxnLst>
                <a:cxn ang="0">
                  <a:pos x="wd2" y="hd2"/>
                </a:cxn>
                <a:cxn ang="5400000">
                  <a:pos x="wd2" y="hd2"/>
                </a:cxn>
                <a:cxn ang="10800000">
                  <a:pos x="wd2" y="hd2"/>
                </a:cxn>
                <a:cxn ang="16200000">
                  <a:pos x="wd2" y="hd2"/>
                </a:cxn>
              </a:cxnLst>
              <a:rect l="0" t="0" r="r" b="b"/>
              <a:pathLst>
                <a:path w="20841" h="21013" fill="norm" stroke="1" extrusionOk="0">
                  <a:moveTo>
                    <a:pt x="16708" y="21013"/>
                  </a:moveTo>
                  <a:cubicBezTo>
                    <a:pt x="16708" y="21013"/>
                    <a:pt x="16574" y="20513"/>
                    <a:pt x="14149" y="18694"/>
                  </a:cubicBezTo>
                  <a:cubicBezTo>
                    <a:pt x="10256" y="15738"/>
                    <a:pt x="-759" y="8735"/>
                    <a:pt x="41" y="4733"/>
                  </a:cubicBezTo>
                  <a:cubicBezTo>
                    <a:pt x="841" y="732"/>
                    <a:pt x="9374" y="-587"/>
                    <a:pt x="14149" y="232"/>
                  </a:cubicBezTo>
                  <a:cubicBezTo>
                    <a:pt x="14149" y="232"/>
                    <a:pt x="11774" y="6098"/>
                    <a:pt x="14974" y="10918"/>
                  </a:cubicBezTo>
                  <a:cubicBezTo>
                    <a:pt x="18174" y="15738"/>
                    <a:pt x="20841" y="20513"/>
                    <a:pt x="20841" y="20513"/>
                  </a:cubicBezTo>
                  <a:cubicBezTo>
                    <a:pt x="20841" y="20513"/>
                    <a:pt x="18774" y="20626"/>
                    <a:pt x="16708" y="21013"/>
                  </a:cubicBezTo>
                  <a:close/>
                </a:path>
              </a:pathLst>
            </a:custGeom>
            <a:gradFill flip="none" rotWithShape="1">
              <a:gsLst>
                <a:gs pos="31000">
                  <a:srgbClr val="6491C8"/>
                </a:gs>
                <a:gs pos="58999">
                  <a:srgbClr val="27476F"/>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1" name="Shape 19"/>
            <p:cNvSpPr/>
            <p:nvPr/>
          </p:nvSpPr>
          <p:spPr>
            <a:xfrm>
              <a:off x="761776" y="357568"/>
              <a:ext cx="445161" cy="5510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9157" y="4072"/>
                    <a:pt x="3522" y="14518"/>
                    <a:pt x="0" y="21600"/>
                  </a:cubicBezTo>
                  <a:cubicBezTo>
                    <a:pt x="2348" y="7436"/>
                    <a:pt x="14087" y="1416"/>
                    <a:pt x="21600" y="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2" name="Shape 20"/>
            <p:cNvSpPr/>
            <p:nvPr/>
          </p:nvSpPr>
          <p:spPr>
            <a:xfrm>
              <a:off x="1311106" y="98411"/>
              <a:ext cx="953685" cy="4205248"/>
            </a:xfrm>
            <a:custGeom>
              <a:avLst/>
              <a:gdLst/>
              <a:ahLst/>
              <a:cxnLst>
                <a:cxn ang="0">
                  <a:pos x="wd2" y="hd2"/>
                </a:cxn>
                <a:cxn ang="5400000">
                  <a:pos x="wd2" y="hd2"/>
                </a:cxn>
                <a:cxn ang="10800000">
                  <a:pos x="wd2" y="hd2"/>
                </a:cxn>
                <a:cxn ang="16200000">
                  <a:pos x="wd2" y="hd2"/>
                </a:cxn>
              </a:cxnLst>
              <a:rect l="0" t="0" r="r" b="b"/>
              <a:pathLst>
                <a:path w="20056" h="20984" fill="norm" stroke="1" extrusionOk="0">
                  <a:moveTo>
                    <a:pt x="16224" y="20984"/>
                  </a:moveTo>
                  <a:cubicBezTo>
                    <a:pt x="16224" y="20984"/>
                    <a:pt x="14731" y="19671"/>
                    <a:pt x="11475" y="17011"/>
                  </a:cubicBezTo>
                  <a:cubicBezTo>
                    <a:pt x="8219" y="14351"/>
                    <a:pt x="-939" y="6642"/>
                    <a:pt x="79" y="3486"/>
                  </a:cubicBezTo>
                  <a:cubicBezTo>
                    <a:pt x="1096" y="331"/>
                    <a:pt x="11068" y="-616"/>
                    <a:pt x="15953" y="376"/>
                  </a:cubicBezTo>
                  <a:cubicBezTo>
                    <a:pt x="17241" y="691"/>
                    <a:pt x="18381" y="1503"/>
                    <a:pt x="18381" y="1864"/>
                  </a:cubicBezTo>
                  <a:cubicBezTo>
                    <a:pt x="18381" y="2224"/>
                    <a:pt x="20661" y="8136"/>
                    <a:pt x="19901" y="20984"/>
                  </a:cubicBezTo>
                  <a:cubicBezTo>
                    <a:pt x="17716" y="20961"/>
                    <a:pt x="17225" y="20881"/>
                    <a:pt x="16224" y="20984"/>
                  </a:cubicBezTo>
                  <a:close/>
                </a:path>
              </a:pathLst>
            </a:custGeom>
            <a:gradFill flip="none" rotWithShape="1">
              <a:gsLst>
                <a:gs pos="35000">
                  <a:schemeClr val="accent6"/>
                </a:gs>
                <a:gs pos="78000">
                  <a:srgbClr val="6F57B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3" name="Shape 21"/>
            <p:cNvSpPr/>
            <p:nvPr/>
          </p:nvSpPr>
          <p:spPr>
            <a:xfrm>
              <a:off x="4321917" y="1647920"/>
              <a:ext cx="186709" cy="389974"/>
            </a:xfrm>
            <a:custGeom>
              <a:avLst/>
              <a:gdLst/>
              <a:ahLst/>
              <a:cxnLst>
                <a:cxn ang="0">
                  <a:pos x="wd2" y="hd2"/>
                </a:cxn>
                <a:cxn ang="5400000">
                  <a:pos x="wd2" y="hd2"/>
                </a:cxn>
                <a:cxn ang="10800000">
                  <a:pos x="wd2" y="hd2"/>
                </a:cxn>
                <a:cxn ang="16200000">
                  <a:pos x="wd2" y="hd2"/>
                </a:cxn>
              </a:cxnLst>
              <a:rect l="0" t="0" r="r" b="b"/>
              <a:pathLst>
                <a:path w="15154" h="20269" fill="norm" stroke="1" extrusionOk="0">
                  <a:moveTo>
                    <a:pt x="14293" y="5004"/>
                  </a:moveTo>
                  <a:cubicBezTo>
                    <a:pt x="11151" y="-1100"/>
                    <a:pt x="2511" y="-865"/>
                    <a:pt x="3297" y="1717"/>
                  </a:cubicBezTo>
                  <a:cubicBezTo>
                    <a:pt x="2904" y="9700"/>
                    <a:pt x="-4165" y="20500"/>
                    <a:pt x="3690" y="20265"/>
                  </a:cubicBezTo>
                  <a:cubicBezTo>
                    <a:pt x="11544" y="20030"/>
                    <a:pt x="17435" y="11109"/>
                    <a:pt x="14293" y="5004"/>
                  </a:cubicBezTo>
                  <a:close/>
                </a:path>
              </a:pathLst>
            </a:custGeom>
            <a:gradFill flip="none" rotWithShape="1">
              <a:gsLst>
                <a:gs pos="3000">
                  <a:srgbClr val="FEFEFE">
                    <a:alpha val="35000"/>
                  </a:srgbClr>
                </a:gs>
                <a:gs pos="72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4" name="Shape 22"/>
            <p:cNvSpPr/>
            <p:nvPr/>
          </p:nvSpPr>
          <p:spPr>
            <a:xfrm>
              <a:off x="3865873" y="1176357"/>
              <a:ext cx="378792" cy="684709"/>
            </a:xfrm>
            <a:custGeom>
              <a:avLst/>
              <a:gdLst/>
              <a:ahLst/>
              <a:cxnLst>
                <a:cxn ang="0">
                  <a:pos x="wd2" y="hd2"/>
                </a:cxn>
                <a:cxn ang="5400000">
                  <a:pos x="wd2" y="hd2"/>
                </a:cxn>
                <a:cxn ang="10800000">
                  <a:pos x="wd2" y="hd2"/>
                </a:cxn>
                <a:cxn ang="16200000">
                  <a:pos x="wd2" y="hd2"/>
                </a:cxn>
              </a:cxnLst>
              <a:rect l="0" t="0" r="r" b="b"/>
              <a:pathLst>
                <a:path w="20130" h="18190" fill="norm" stroke="1" extrusionOk="0">
                  <a:moveTo>
                    <a:pt x="4129" y="1417"/>
                  </a:moveTo>
                  <a:cubicBezTo>
                    <a:pt x="2586" y="5137"/>
                    <a:pt x="1043" y="9217"/>
                    <a:pt x="271" y="12337"/>
                  </a:cubicBezTo>
                  <a:cubicBezTo>
                    <a:pt x="-500" y="15457"/>
                    <a:pt x="14" y="16537"/>
                    <a:pt x="6700" y="17977"/>
                  </a:cubicBezTo>
                  <a:cubicBezTo>
                    <a:pt x="13386" y="19417"/>
                    <a:pt x="19043" y="13297"/>
                    <a:pt x="20072" y="7417"/>
                  </a:cubicBezTo>
                  <a:cubicBezTo>
                    <a:pt x="21100" y="1537"/>
                    <a:pt x="8243" y="-2183"/>
                    <a:pt x="4129" y="1417"/>
                  </a:cubicBezTo>
                  <a:close/>
                </a:path>
              </a:pathLst>
            </a:custGeom>
            <a:gradFill flip="none" rotWithShape="1">
              <a:gsLst>
                <a:gs pos="3000">
                  <a:srgbClr val="FEFEFE">
                    <a:alpha val="35000"/>
                  </a:srgbClr>
                </a:gs>
                <a:gs pos="72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5" name="Shape 23"/>
            <p:cNvSpPr/>
            <p:nvPr/>
          </p:nvSpPr>
          <p:spPr>
            <a:xfrm>
              <a:off x="3264762" y="818779"/>
              <a:ext cx="568840" cy="984872"/>
            </a:xfrm>
            <a:custGeom>
              <a:avLst/>
              <a:gdLst/>
              <a:ahLst/>
              <a:cxnLst>
                <a:cxn ang="0">
                  <a:pos x="wd2" y="hd2"/>
                </a:cxn>
                <a:cxn ang="5400000">
                  <a:pos x="wd2" y="hd2"/>
                </a:cxn>
                <a:cxn ang="10800000">
                  <a:pos x="wd2" y="hd2"/>
                </a:cxn>
                <a:cxn ang="16200000">
                  <a:pos x="wd2" y="hd2"/>
                </a:cxn>
              </a:cxnLst>
              <a:rect l="0" t="0" r="r" b="b"/>
              <a:pathLst>
                <a:path w="20260" h="19249" fill="norm" stroke="1" extrusionOk="0">
                  <a:moveTo>
                    <a:pt x="3413" y="928"/>
                  </a:moveTo>
                  <a:cubicBezTo>
                    <a:pt x="1805" y="1752"/>
                    <a:pt x="-723" y="12346"/>
                    <a:pt x="196" y="15524"/>
                  </a:cubicBezTo>
                  <a:cubicBezTo>
                    <a:pt x="1115" y="18702"/>
                    <a:pt x="8239" y="19997"/>
                    <a:pt x="12375" y="18820"/>
                  </a:cubicBezTo>
                  <a:cubicBezTo>
                    <a:pt x="16511" y="17643"/>
                    <a:pt x="20877" y="12110"/>
                    <a:pt x="20188" y="6696"/>
                  </a:cubicBezTo>
                  <a:cubicBezTo>
                    <a:pt x="19498" y="1281"/>
                    <a:pt x="8871" y="-1603"/>
                    <a:pt x="3413" y="928"/>
                  </a:cubicBezTo>
                  <a:close/>
                </a:path>
              </a:pathLst>
            </a:custGeom>
            <a:gradFill flip="none" rotWithShape="1">
              <a:gsLst>
                <a:gs pos="3000">
                  <a:srgbClr val="FEFEFE">
                    <a:alpha val="35000"/>
                  </a:srgbClr>
                </a:gs>
                <a:gs pos="72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6" name="Shape 24"/>
            <p:cNvSpPr/>
            <p:nvPr/>
          </p:nvSpPr>
          <p:spPr>
            <a:xfrm>
              <a:off x="2316416" y="487081"/>
              <a:ext cx="764191" cy="1427586"/>
            </a:xfrm>
            <a:custGeom>
              <a:avLst/>
              <a:gdLst/>
              <a:ahLst/>
              <a:cxnLst>
                <a:cxn ang="0">
                  <a:pos x="wd2" y="hd2"/>
                </a:cxn>
                <a:cxn ang="5400000">
                  <a:pos x="wd2" y="hd2"/>
                </a:cxn>
                <a:cxn ang="10800000">
                  <a:pos x="wd2" y="hd2"/>
                </a:cxn>
                <a:cxn ang="16200000">
                  <a:pos x="wd2" y="hd2"/>
                </a:cxn>
              </a:cxnLst>
              <a:rect l="0" t="0" r="r" b="b"/>
              <a:pathLst>
                <a:path w="17796" h="19153" fill="norm" stroke="1" extrusionOk="0">
                  <a:moveTo>
                    <a:pt x="14734" y="805"/>
                  </a:moveTo>
                  <a:cubicBezTo>
                    <a:pt x="8659" y="-1282"/>
                    <a:pt x="1572" y="896"/>
                    <a:pt x="728" y="4980"/>
                  </a:cubicBezTo>
                  <a:cubicBezTo>
                    <a:pt x="728" y="4980"/>
                    <a:pt x="-791" y="9790"/>
                    <a:pt x="559" y="14963"/>
                  </a:cubicBezTo>
                  <a:cubicBezTo>
                    <a:pt x="1909" y="19773"/>
                    <a:pt x="13890" y="20318"/>
                    <a:pt x="15409" y="17232"/>
                  </a:cubicBezTo>
                  <a:cubicBezTo>
                    <a:pt x="16084" y="14600"/>
                    <a:pt x="20809" y="2893"/>
                    <a:pt x="14734" y="805"/>
                  </a:cubicBezTo>
                  <a:close/>
                </a:path>
              </a:pathLst>
            </a:custGeom>
            <a:gradFill flip="none" rotWithShape="1">
              <a:gsLst>
                <a:gs pos="3000">
                  <a:srgbClr val="FEFEFE">
                    <a:alpha val="35000"/>
                  </a:srgbClr>
                </a:gs>
                <a:gs pos="72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7" name="Shape 25"/>
            <p:cNvSpPr/>
            <p:nvPr/>
          </p:nvSpPr>
          <p:spPr>
            <a:xfrm>
              <a:off x="41453" y="1647920"/>
              <a:ext cx="186709" cy="389973"/>
            </a:xfrm>
            <a:custGeom>
              <a:avLst/>
              <a:gdLst/>
              <a:ahLst/>
              <a:cxnLst>
                <a:cxn ang="0">
                  <a:pos x="wd2" y="hd2"/>
                </a:cxn>
                <a:cxn ang="5400000">
                  <a:pos x="wd2" y="hd2"/>
                </a:cxn>
                <a:cxn ang="10800000">
                  <a:pos x="wd2" y="hd2"/>
                </a:cxn>
                <a:cxn ang="16200000">
                  <a:pos x="wd2" y="hd2"/>
                </a:cxn>
              </a:cxnLst>
              <a:rect l="0" t="0" r="r" b="b"/>
              <a:pathLst>
                <a:path w="15154" h="20269" fill="norm" stroke="1" extrusionOk="0">
                  <a:moveTo>
                    <a:pt x="861" y="5004"/>
                  </a:moveTo>
                  <a:cubicBezTo>
                    <a:pt x="-2281" y="11109"/>
                    <a:pt x="3610" y="20030"/>
                    <a:pt x="11464" y="20265"/>
                  </a:cubicBezTo>
                  <a:cubicBezTo>
                    <a:pt x="19319" y="20500"/>
                    <a:pt x="12250" y="9700"/>
                    <a:pt x="11857" y="1717"/>
                  </a:cubicBezTo>
                  <a:cubicBezTo>
                    <a:pt x="12643" y="-865"/>
                    <a:pt x="4003" y="-1100"/>
                    <a:pt x="861" y="5004"/>
                  </a:cubicBezTo>
                  <a:close/>
                </a:path>
              </a:pathLst>
            </a:custGeom>
            <a:gradFill flip="none" rotWithShape="1">
              <a:gsLst>
                <a:gs pos="3000">
                  <a:srgbClr val="FEFEFE">
                    <a:alpha val="35000"/>
                  </a:srgbClr>
                </a:gs>
                <a:gs pos="72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8" name="Shape 26"/>
            <p:cNvSpPr/>
            <p:nvPr/>
          </p:nvSpPr>
          <p:spPr>
            <a:xfrm>
              <a:off x="305758" y="1176357"/>
              <a:ext cx="378762" cy="684709"/>
            </a:xfrm>
            <a:custGeom>
              <a:avLst/>
              <a:gdLst/>
              <a:ahLst/>
              <a:cxnLst>
                <a:cxn ang="0">
                  <a:pos x="wd2" y="hd2"/>
                </a:cxn>
                <a:cxn ang="5400000">
                  <a:pos x="wd2" y="hd2"/>
                </a:cxn>
                <a:cxn ang="10800000">
                  <a:pos x="wd2" y="hd2"/>
                </a:cxn>
                <a:cxn ang="16200000">
                  <a:pos x="wd2" y="hd2"/>
                </a:cxn>
              </a:cxnLst>
              <a:rect l="0" t="0" r="r" b="b"/>
              <a:pathLst>
                <a:path w="20128" h="18190" fill="norm" stroke="1" extrusionOk="0">
                  <a:moveTo>
                    <a:pt x="16000" y="1417"/>
                  </a:moveTo>
                  <a:cubicBezTo>
                    <a:pt x="11886" y="-2183"/>
                    <a:pt x="-971" y="1537"/>
                    <a:pt x="58" y="7417"/>
                  </a:cubicBezTo>
                  <a:cubicBezTo>
                    <a:pt x="1086" y="13297"/>
                    <a:pt x="6743" y="19417"/>
                    <a:pt x="13429" y="17977"/>
                  </a:cubicBezTo>
                  <a:cubicBezTo>
                    <a:pt x="20115" y="16537"/>
                    <a:pt x="20629" y="15457"/>
                    <a:pt x="19857" y="12337"/>
                  </a:cubicBezTo>
                  <a:cubicBezTo>
                    <a:pt x="19086" y="9217"/>
                    <a:pt x="17543" y="5137"/>
                    <a:pt x="16000" y="1417"/>
                  </a:cubicBezTo>
                  <a:close/>
                </a:path>
              </a:pathLst>
            </a:custGeom>
            <a:gradFill flip="none" rotWithShape="1">
              <a:gsLst>
                <a:gs pos="3000">
                  <a:srgbClr val="FEFEFE">
                    <a:alpha val="35000"/>
                  </a:srgbClr>
                </a:gs>
                <a:gs pos="72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49" name="Shape 27"/>
            <p:cNvSpPr/>
            <p:nvPr/>
          </p:nvSpPr>
          <p:spPr>
            <a:xfrm>
              <a:off x="720313" y="818779"/>
              <a:ext cx="568840" cy="984872"/>
            </a:xfrm>
            <a:custGeom>
              <a:avLst/>
              <a:gdLst/>
              <a:ahLst/>
              <a:cxnLst>
                <a:cxn ang="0">
                  <a:pos x="wd2" y="hd2"/>
                </a:cxn>
                <a:cxn ang="5400000">
                  <a:pos x="wd2" y="hd2"/>
                </a:cxn>
                <a:cxn ang="10800000">
                  <a:pos x="wd2" y="hd2"/>
                </a:cxn>
                <a:cxn ang="16200000">
                  <a:pos x="wd2" y="hd2"/>
                </a:cxn>
              </a:cxnLst>
              <a:rect l="0" t="0" r="r" b="b"/>
              <a:pathLst>
                <a:path w="20260" h="19249" fill="norm" stroke="1" extrusionOk="0">
                  <a:moveTo>
                    <a:pt x="72" y="6696"/>
                  </a:moveTo>
                  <a:cubicBezTo>
                    <a:pt x="-617" y="12110"/>
                    <a:pt x="3749" y="17643"/>
                    <a:pt x="7885" y="18820"/>
                  </a:cubicBezTo>
                  <a:cubicBezTo>
                    <a:pt x="12021" y="19997"/>
                    <a:pt x="19145" y="18702"/>
                    <a:pt x="20064" y="15524"/>
                  </a:cubicBezTo>
                  <a:cubicBezTo>
                    <a:pt x="20983" y="12346"/>
                    <a:pt x="18455" y="1752"/>
                    <a:pt x="16847" y="928"/>
                  </a:cubicBezTo>
                  <a:cubicBezTo>
                    <a:pt x="11389" y="-1603"/>
                    <a:pt x="762" y="1281"/>
                    <a:pt x="72" y="6696"/>
                  </a:cubicBezTo>
                  <a:close/>
                </a:path>
              </a:pathLst>
            </a:custGeom>
            <a:gradFill flip="none" rotWithShape="1">
              <a:gsLst>
                <a:gs pos="3000">
                  <a:srgbClr val="FEFEFE">
                    <a:alpha val="35000"/>
                  </a:srgbClr>
                </a:gs>
                <a:gs pos="72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50" name="Shape 28"/>
            <p:cNvSpPr/>
            <p:nvPr/>
          </p:nvSpPr>
          <p:spPr>
            <a:xfrm>
              <a:off x="1451009" y="497450"/>
              <a:ext cx="680370" cy="1270994"/>
            </a:xfrm>
            <a:custGeom>
              <a:avLst/>
              <a:gdLst/>
              <a:ahLst/>
              <a:cxnLst>
                <a:cxn ang="0">
                  <a:pos x="wd2" y="hd2"/>
                </a:cxn>
                <a:cxn ang="5400000">
                  <a:pos x="wd2" y="hd2"/>
                </a:cxn>
                <a:cxn ang="10800000">
                  <a:pos x="wd2" y="hd2"/>
                </a:cxn>
                <a:cxn ang="16200000">
                  <a:pos x="wd2" y="hd2"/>
                </a:cxn>
              </a:cxnLst>
              <a:rect l="0" t="0" r="r" b="b"/>
              <a:pathLst>
                <a:path w="17796" h="19153" fill="norm" stroke="1" extrusionOk="0">
                  <a:moveTo>
                    <a:pt x="3062" y="805"/>
                  </a:moveTo>
                  <a:cubicBezTo>
                    <a:pt x="-3013" y="2893"/>
                    <a:pt x="1712" y="14600"/>
                    <a:pt x="2387" y="17232"/>
                  </a:cubicBezTo>
                  <a:cubicBezTo>
                    <a:pt x="3906" y="20318"/>
                    <a:pt x="15887" y="19773"/>
                    <a:pt x="17237" y="14963"/>
                  </a:cubicBezTo>
                  <a:cubicBezTo>
                    <a:pt x="18587" y="9790"/>
                    <a:pt x="17068" y="4980"/>
                    <a:pt x="17068" y="4980"/>
                  </a:cubicBezTo>
                  <a:cubicBezTo>
                    <a:pt x="16224" y="896"/>
                    <a:pt x="9137" y="-1282"/>
                    <a:pt x="3062" y="805"/>
                  </a:cubicBezTo>
                  <a:close/>
                </a:path>
              </a:pathLst>
            </a:custGeom>
            <a:gradFill flip="none" rotWithShape="1">
              <a:gsLst>
                <a:gs pos="3000">
                  <a:srgbClr val="FEFEFE">
                    <a:alpha val="35000"/>
                  </a:srgbClr>
                </a:gs>
                <a:gs pos="72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51" name="Shape 29"/>
            <p:cNvSpPr/>
            <p:nvPr/>
          </p:nvSpPr>
          <p:spPr>
            <a:xfrm>
              <a:off x="1399181" y="165839"/>
              <a:ext cx="474193" cy="435220"/>
            </a:xfrm>
            <a:custGeom>
              <a:avLst/>
              <a:gdLst/>
              <a:ahLst/>
              <a:cxnLst>
                <a:cxn ang="0">
                  <a:pos x="wd2" y="hd2"/>
                </a:cxn>
                <a:cxn ang="5400000">
                  <a:pos x="wd2" y="hd2"/>
                </a:cxn>
                <a:cxn ang="10800000">
                  <a:pos x="wd2" y="hd2"/>
                </a:cxn>
                <a:cxn ang="16200000">
                  <a:pos x="wd2" y="hd2"/>
                </a:cxn>
              </a:cxnLst>
              <a:rect l="0" t="0" r="r" b="b"/>
              <a:pathLst>
                <a:path w="21600" h="19821" fill="norm" stroke="1" extrusionOk="0">
                  <a:moveTo>
                    <a:pt x="21600" y="484"/>
                  </a:moveTo>
                  <a:cubicBezTo>
                    <a:pt x="13224" y="690"/>
                    <a:pt x="6392" y="7067"/>
                    <a:pt x="0" y="19821"/>
                  </a:cubicBezTo>
                  <a:cubicBezTo>
                    <a:pt x="3967" y="3775"/>
                    <a:pt x="14106" y="-1779"/>
                    <a:pt x="21600" y="484"/>
                  </a:cubicBezTo>
                  <a:close/>
                </a:path>
              </a:pathLst>
            </a:custGeom>
            <a:solidFill>
              <a:srgbClr val="C9C0E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52" name="Shape 30"/>
            <p:cNvSpPr/>
            <p:nvPr/>
          </p:nvSpPr>
          <p:spPr>
            <a:xfrm>
              <a:off x="1606467" y="4239143"/>
              <a:ext cx="1224725" cy="2364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9" y="8108"/>
                  </a:moveTo>
                  <a:cubicBezTo>
                    <a:pt x="14968" y="8108"/>
                    <a:pt x="18671" y="13487"/>
                    <a:pt x="20807" y="21600"/>
                  </a:cubicBezTo>
                  <a:lnTo>
                    <a:pt x="21600" y="14431"/>
                  </a:lnTo>
                  <a:cubicBezTo>
                    <a:pt x="19074" y="5657"/>
                    <a:pt x="15158" y="0"/>
                    <a:pt x="10749" y="0"/>
                  </a:cubicBezTo>
                  <a:cubicBezTo>
                    <a:pt x="6401" y="0"/>
                    <a:pt x="2529" y="5493"/>
                    <a:pt x="0" y="14058"/>
                  </a:cubicBezTo>
                  <a:lnTo>
                    <a:pt x="768" y="21288"/>
                  </a:lnTo>
                  <a:cubicBezTo>
                    <a:pt x="2916" y="13346"/>
                    <a:pt x="6583" y="8108"/>
                    <a:pt x="10749" y="8108"/>
                  </a:cubicBezTo>
                  <a:close/>
                </a:path>
              </a:pathLst>
            </a:custGeom>
            <a:gradFill flip="none" rotWithShape="1">
              <a:gsLst>
                <a:gs pos="0">
                  <a:srgbClr val="DD8B00"/>
                </a:gs>
                <a:gs pos="47000">
                  <a:srgbClr val="FFCF7E"/>
                </a:gs>
                <a:gs pos="100000">
                  <a:srgbClr val="DD8B00"/>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53" name="Shape 31"/>
            <p:cNvSpPr/>
            <p:nvPr/>
          </p:nvSpPr>
          <p:spPr>
            <a:xfrm>
              <a:off x="1808570" y="4726121"/>
              <a:ext cx="821855" cy="879647"/>
            </a:xfrm>
            <a:custGeom>
              <a:avLst/>
              <a:gdLst/>
              <a:ahLst/>
              <a:cxnLst>
                <a:cxn ang="0">
                  <a:pos x="wd2" y="hd2"/>
                </a:cxn>
                <a:cxn ang="5400000">
                  <a:pos x="wd2" y="hd2"/>
                </a:cxn>
                <a:cxn ang="10800000">
                  <a:pos x="wd2" y="hd2"/>
                </a:cxn>
                <a:cxn ang="16200000">
                  <a:pos x="wd2" y="hd2"/>
                </a:cxn>
              </a:cxnLst>
              <a:rect l="0" t="0" r="r" b="b"/>
              <a:pathLst>
                <a:path w="21600" h="20364" fill="norm" stroke="1" extrusionOk="0">
                  <a:moveTo>
                    <a:pt x="21600" y="268"/>
                  </a:moveTo>
                  <a:lnTo>
                    <a:pt x="20702" y="0"/>
                  </a:lnTo>
                  <a:lnTo>
                    <a:pt x="16467" y="11029"/>
                  </a:lnTo>
                  <a:cubicBezTo>
                    <a:pt x="15703" y="10791"/>
                    <a:pt x="14805" y="10617"/>
                    <a:pt x="13833" y="10508"/>
                  </a:cubicBezTo>
                  <a:lnTo>
                    <a:pt x="15790" y="2080"/>
                  </a:lnTo>
                  <a:lnTo>
                    <a:pt x="14605" y="2557"/>
                  </a:lnTo>
                  <a:lnTo>
                    <a:pt x="12875" y="10428"/>
                  </a:lnTo>
                  <a:cubicBezTo>
                    <a:pt x="12179" y="10384"/>
                    <a:pt x="11472" y="10374"/>
                    <a:pt x="10761" y="10400"/>
                  </a:cubicBezTo>
                  <a:lnTo>
                    <a:pt x="8808" y="2757"/>
                  </a:lnTo>
                  <a:lnTo>
                    <a:pt x="7619" y="2163"/>
                  </a:lnTo>
                  <a:lnTo>
                    <a:pt x="9799" y="10462"/>
                  </a:lnTo>
                  <a:cubicBezTo>
                    <a:pt x="8762" y="10552"/>
                    <a:pt x="7771" y="10724"/>
                    <a:pt x="6881" y="10987"/>
                  </a:cubicBezTo>
                  <a:lnTo>
                    <a:pt x="861" y="345"/>
                  </a:lnTo>
                  <a:lnTo>
                    <a:pt x="0" y="702"/>
                  </a:lnTo>
                  <a:lnTo>
                    <a:pt x="5983" y="11278"/>
                  </a:lnTo>
                  <a:cubicBezTo>
                    <a:pt x="5979" y="11280"/>
                    <a:pt x="5974" y="11281"/>
                    <a:pt x="5969" y="11282"/>
                  </a:cubicBezTo>
                  <a:lnTo>
                    <a:pt x="7157" y="17138"/>
                  </a:lnTo>
                  <a:cubicBezTo>
                    <a:pt x="8581" y="21600"/>
                    <a:pt x="14676" y="20973"/>
                    <a:pt x="15784" y="18045"/>
                  </a:cubicBezTo>
                  <a:lnTo>
                    <a:pt x="17367" y="11352"/>
                  </a:lnTo>
                  <a:cubicBezTo>
                    <a:pt x="17361" y="11349"/>
                    <a:pt x="17352" y="11348"/>
                    <a:pt x="17346" y="11345"/>
                  </a:cubicBezTo>
                  <a:cubicBezTo>
                    <a:pt x="17346" y="11345"/>
                    <a:pt x="21600" y="268"/>
                    <a:pt x="21600" y="268"/>
                  </a:cubicBezTo>
                  <a:close/>
                </a:path>
              </a:pathLst>
            </a:custGeom>
            <a:gradFill flip="none" rotWithShape="1">
              <a:gsLst>
                <a:gs pos="47000">
                  <a:schemeClr val="accent4"/>
                </a:gs>
                <a:gs pos="74000">
                  <a:srgbClr val="945D00"/>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54" name="Shape 32"/>
            <p:cNvSpPr/>
            <p:nvPr/>
          </p:nvSpPr>
          <p:spPr>
            <a:xfrm>
              <a:off x="1647924" y="4321912"/>
              <a:ext cx="1136239" cy="3168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834"/>
                  </a:moveTo>
                  <a:lnTo>
                    <a:pt x="1794" y="21528"/>
                  </a:lnTo>
                  <a:cubicBezTo>
                    <a:pt x="3673" y="17728"/>
                    <a:pt x="6980" y="15196"/>
                    <a:pt x="10758" y="15196"/>
                  </a:cubicBezTo>
                  <a:cubicBezTo>
                    <a:pt x="14560" y="15196"/>
                    <a:pt x="17885" y="17760"/>
                    <a:pt x="19757" y="21600"/>
                  </a:cubicBezTo>
                  <a:lnTo>
                    <a:pt x="21600" y="10067"/>
                  </a:lnTo>
                  <a:cubicBezTo>
                    <a:pt x="19298" y="4014"/>
                    <a:pt x="15306" y="0"/>
                    <a:pt x="10758" y="0"/>
                  </a:cubicBezTo>
                  <a:cubicBezTo>
                    <a:pt x="6268" y="0"/>
                    <a:pt x="2315" y="3908"/>
                    <a:pt x="0" y="9834"/>
                  </a:cubicBezTo>
                  <a:close/>
                </a:path>
              </a:pathLst>
            </a:custGeom>
            <a:gradFill flip="none" rotWithShape="1">
              <a:gsLst>
                <a:gs pos="13000">
                  <a:srgbClr val="9C0411"/>
                </a:gs>
                <a:gs pos="95000">
                  <a:srgbClr val="6F57B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55" name="Shape 33"/>
            <p:cNvSpPr/>
            <p:nvPr/>
          </p:nvSpPr>
          <p:spPr>
            <a:xfrm>
              <a:off x="1741202" y="4544745"/>
              <a:ext cx="944925" cy="3116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9" y="21600"/>
                  </a:moveTo>
                  <a:cubicBezTo>
                    <a:pt x="15997" y="21600"/>
                    <a:pt x="20227" y="18096"/>
                    <a:pt x="20227" y="13774"/>
                  </a:cubicBezTo>
                  <a:lnTo>
                    <a:pt x="21600" y="6511"/>
                  </a:lnTo>
                  <a:cubicBezTo>
                    <a:pt x="19349" y="2607"/>
                    <a:pt x="15351" y="0"/>
                    <a:pt x="10779" y="0"/>
                  </a:cubicBezTo>
                  <a:cubicBezTo>
                    <a:pt x="6236" y="0"/>
                    <a:pt x="2259" y="2574"/>
                    <a:pt x="0" y="6437"/>
                  </a:cubicBezTo>
                  <a:lnTo>
                    <a:pt x="1331" y="13774"/>
                  </a:lnTo>
                  <a:cubicBezTo>
                    <a:pt x="1331" y="18096"/>
                    <a:pt x="5561" y="21600"/>
                    <a:pt x="10779" y="21600"/>
                  </a:cubicBezTo>
                  <a:close/>
                </a:path>
              </a:pathLst>
            </a:custGeom>
            <a:gradFill flip="none" rotWithShape="1">
              <a:gsLst>
                <a:gs pos="0">
                  <a:srgbClr val="DD8B00"/>
                </a:gs>
                <a:gs pos="47000">
                  <a:srgbClr val="FFCF7E"/>
                </a:gs>
                <a:gs pos="100000">
                  <a:srgbClr val="DD8B00"/>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56" name="Shape 34"/>
            <p:cNvSpPr/>
            <p:nvPr/>
          </p:nvSpPr>
          <p:spPr>
            <a:xfrm>
              <a:off x="1803387" y="4627660"/>
              <a:ext cx="826642" cy="225859"/>
            </a:xfrm>
            <a:prstGeom prst="ellipse">
              <a:avLst/>
            </a:pr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458"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459"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01</a:t>
            </a:r>
          </a:p>
        </p:txBody>
      </p:sp>
      <p:sp>
        <p:nvSpPr>
          <p:cNvPr id="6460"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6461" name="Rectangle 44"/>
          <p:cNvSpPr txBox="1"/>
          <p:nvPr/>
        </p:nvSpPr>
        <p:spPr>
          <a:xfrm>
            <a:off x="5365486" y="3012931"/>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462" name="Rectangle 45"/>
          <p:cNvSpPr txBox="1"/>
          <p:nvPr/>
        </p:nvSpPr>
        <p:spPr>
          <a:xfrm>
            <a:off x="4654307" y="3218508"/>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463" name="Rectangle 46"/>
          <p:cNvSpPr txBox="1"/>
          <p:nvPr/>
        </p:nvSpPr>
        <p:spPr>
          <a:xfrm>
            <a:off x="6365621" y="3074370"/>
            <a:ext cx="358266"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Ã</a:t>
            </a:r>
          </a:p>
        </p:txBody>
      </p:sp>
      <p:sp>
        <p:nvSpPr>
          <p:cNvPr id="6464" name="Rectangle 47"/>
          <p:cNvSpPr txBox="1"/>
          <p:nvPr/>
        </p:nvSpPr>
        <p:spPr>
          <a:xfrm>
            <a:off x="4314228" y="3450056"/>
            <a:ext cx="12700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465" name="Rectangle 48"/>
          <p:cNvSpPr txBox="1"/>
          <p:nvPr/>
        </p:nvSpPr>
        <p:spPr>
          <a:xfrm>
            <a:off x="7090952" y="3259450"/>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466" name="Oval 49"/>
          <p:cNvSpPr/>
          <p:nvPr/>
        </p:nvSpPr>
        <p:spPr>
          <a:xfrm>
            <a:off x="4140706" y="2746522"/>
            <a:ext cx="375147" cy="375145"/>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6467" name="TextBox 50"/>
          <p:cNvSpPr txBox="1"/>
          <p:nvPr/>
        </p:nvSpPr>
        <p:spPr>
          <a:xfrm>
            <a:off x="4176224" y="2805294"/>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3E4144"/>
                </a:solidFill>
              </a:defRPr>
            </a:lvl1pPr>
          </a:lstStyle>
          <a:p>
            <a:pPr/>
            <a:r>
              <a:t>01</a:t>
            </a:r>
          </a:p>
        </p:txBody>
      </p:sp>
      <p:sp>
        <p:nvSpPr>
          <p:cNvPr id="6468" name="Oval 51"/>
          <p:cNvSpPr/>
          <p:nvPr/>
        </p:nvSpPr>
        <p:spPr>
          <a:xfrm>
            <a:off x="4685496" y="2634762"/>
            <a:ext cx="375147" cy="375145"/>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6469" name="TextBox 52"/>
          <p:cNvSpPr txBox="1"/>
          <p:nvPr/>
        </p:nvSpPr>
        <p:spPr>
          <a:xfrm>
            <a:off x="4721014" y="2693534"/>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chemeClr val="accent3"/>
                </a:solidFill>
              </a:defRPr>
            </a:lvl1pPr>
          </a:lstStyle>
          <a:p>
            <a:pPr/>
            <a:r>
              <a:t>02</a:t>
            </a:r>
          </a:p>
        </p:txBody>
      </p:sp>
      <p:sp>
        <p:nvSpPr>
          <p:cNvPr id="6470" name="Oval 53"/>
          <p:cNvSpPr/>
          <p:nvPr/>
        </p:nvSpPr>
        <p:spPr>
          <a:xfrm>
            <a:off x="5436787" y="2522848"/>
            <a:ext cx="375147" cy="375145"/>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6471" name="TextBox 54"/>
          <p:cNvSpPr txBox="1"/>
          <p:nvPr/>
        </p:nvSpPr>
        <p:spPr>
          <a:xfrm>
            <a:off x="5472305" y="2581620"/>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chemeClr val="accent4"/>
                </a:solidFill>
              </a:defRPr>
            </a:lvl1pPr>
          </a:lstStyle>
          <a:p>
            <a:pPr/>
            <a:r>
              <a:t>03</a:t>
            </a:r>
          </a:p>
        </p:txBody>
      </p:sp>
      <p:sp>
        <p:nvSpPr>
          <p:cNvPr id="6472" name="Oval 55"/>
          <p:cNvSpPr/>
          <p:nvPr/>
        </p:nvSpPr>
        <p:spPr>
          <a:xfrm>
            <a:off x="6380028" y="2529887"/>
            <a:ext cx="375147" cy="375145"/>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6473" name="TextBox 56"/>
          <p:cNvSpPr txBox="1"/>
          <p:nvPr/>
        </p:nvSpPr>
        <p:spPr>
          <a:xfrm>
            <a:off x="6415545" y="2588659"/>
            <a:ext cx="293910"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chemeClr val="accent5"/>
                </a:solidFill>
              </a:defRPr>
            </a:lvl1pPr>
          </a:lstStyle>
          <a:p>
            <a:pPr/>
            <a:r>
              <a:t>04</a:t>
            </a:r>
          </a:p>
        </p:txBody>
      </p:sp>
      <p:sp>
        <p:nvSpPr>
          <p:cNvPr id="6474" name="Oval 57"/>
          <p:cNvSpPr/>
          <p:nvPr/>
        </p:nvSpPr>
        <p:spPr>
          <a:xfrm>
            <a:off x="7200247" y="2785410"/>
            <a:ext cx="375147" cy="375145"/>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6475" name="TextBox 58"/>
          <p:cNvSpPr txBox="1"/>
          <p:nvPr/>
        </p:nvSpPr>
        <p:spPr>
          <a:xfrm>
            <a:off x="7235764" y="2844182"/>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3E4144"/>
                </a:solidFill>
              </a:defRPr>
            </a:lvl1pPr>
          </a:lstStyle>
          <a:p>
            <a:pPr/>
            <a:r>
              <a:t>05</a:t>
            </a:r>
          </a:p>
        </p:txBody>
      </p:sp>
      <p:sp>
        <p:nvSpPr>
          <p:cNvPr id="6476" name="TextBox 59"/>
          <p:cNvSpPr txBox="1"/>
          <p:nvPr/>
        </p:nvSpPr>
        <p:spPr>
          <a:xfrm rot="14400000">
            <a:off x="4206066" y="4585819"/>
            <a:ext cx="1184109"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solidFill>
                  <a:srgbClr val="FEFEFE"/>
                </a:solidFill>
                <a:latin typeface="Montserrat Light"/>
                <a:ea typeface="Montserrat Light"/>
                <a:cs typeface="Montserrat Light"/>
                <a:sym typeface="Montserrat Light"/>
              </a:defRPr>
            </a:lvl1pPr>
          </a:lstStyle>
          <a:p>
            <a:pPr/>
            <a:r>
              <a:t>The example text</a:t>
            </a:r>
          </a:p>
        </p:txBody>
      </p:sp>
      <p:sp>
        <p:nvSpPr>
          <p:cNvPr id="6477" name="TextBox 60"/>
          <p:cNvSpPr txBox="1"/>
          <p:nvPr/>
        </p:nvSpPr>
        <p:spPr>
          <a:xfrm rot="15158759">
            <a:off x="4464611" y="4429348"/>
            <a:ext cx="1551384"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solidFill>
                  <a:srgbClr val="FEFEFE"/>
                </a:solidFill>
                <a:latin typeface="Montserrat Light"/>
                <a:ea typeface="Montserrat Light"/>
                <a:cs typeface="Montserrat Light"/>
                <a:sym typeface="Montserrat Light"/>
              </a:defRPr>
            </a:lvl1pPr>
          </a:lstStyle>
          <a:p>
            <a:pPr/>
            <a:r>
              <a:t>The example text goes.</a:t>
            </a:r>
          </a:p>
        </p:txBody>
      </p:sp>
      <p:sp>
        <p:nvSpPr>
          <p:cNvPr id="6478" name="TextBox 61"/>
          <p:cNvSpPr txBox="1"/>
          <p:nvPr/>
        </p:nvSpPr>
        <p:spPr>
          <a:xfrm rot="15765242">
            <a:off x="5107666" y="4334175"/>
            <a:ext cx="1336096"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solidFill>
                  <a:srgbClr val="FEFEFE"/>
                </a:solidFill>
                <a:latin typeface="Montserrat Light"/>
                <a:ea typeface="Montserrat Light"/>
                <a:cs typeface="Montserrat Light"/>
                <a:sym typeface="Montserrat Light"/>
              </a:defRPr>
            </a:lvl1pPr>
          </a:lstStyle>
          <a:p>
            <a:pPr/>
            <a:r>
              <a:t>Example text goes.</a:t>
            </a:r>
          </a:p>
        </p:txBody>
      </p:sp>
      <p:sp>
        <p:nvSpPr>
          <p:cNvPr id="6479" name="TextBox 62"/>
          <p:cNvSpPr txBox="1"/>
          <p:nvPr/>
        </p:nvSpPr>
        <p:spPr>
          <a:xfrm rot="16477476">
            <a:off x="5795081" y="4283143"/>
            <a:ext cx="1184109"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solidFill>
                  <a:srgbClr val="FEFEFE"/>
                </a:solidFill>
                <a:latin typeface="Montserrat Light"/>
                <a:ea typeface="Montserrat Light"/>
                <a:cs typeface="Montserrat Light"/>
                <a:sym typeface="Montserrat Light"/>
              </a:defRPr>
            </a:lvl1pPr>
          </a:lstStyle>
          <a:p>
            <a:pPr/>
            <a:r>
              <a:t>The example text</a:t>
            </a:r>
          </a:p>
        </p:txBody>
      </p:sp>
      <p:sp>
        <p:nvSpPr>
          <p:cNvPr id="6480" name="TextBox 63"/>
          <p:cNvSpPr txBox="1"/>
          <p:nvPr/>
        </p:nvSpPr>
        <p:spPr>
          <a:xfrm rot="17288132">
            <a:off x="6386391" y="4388958"/>
            <a:ext cx="1184109"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solidFill>
                  <a:srgbClr val="FEFEFE"/>
                </a:solidFill>
                <a:latin typeface="Montserrat Light"/>
                <a:ea typeface="Montserrat Light"/>
                <a:cs typeface="Montserrat Light"/>
                <a:sym typeface="Montserrat Light"/>
              </a:defRPr>
            </a:lvl1pPr>
          </a:lstStyle>
          <a:p>
            <a:pPr/>
            <a:r>
              <a:t>The example text</a:t>
            </a:r>
          </a:p>
        </p:txBody>
      </p:sp>
      <p:sp>
        <p:nvSpPr>
          <p:cNvPr id="6481" name="TextBox 64"/>
          <p:cNvSpPr txBox="1"/>
          <p:nvPr/>
        </p:nvSpPr>
        <p:spPr>
          <a:xfrm>
            <a:off x="9952306" y="2516595"/>
            <a:ext cx="1300481"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a:t>
            </a:r>
          </a:p>
        </p:txBody>
      </p:sp>
      <p:sp>
        <p:nvSpPr>
          <p:cNvPr id="6482" name="TextBox 66"/>
          <p:cNvSpPr txBox="1"/>
          <p:nvPr/>
        </p:nvSpPr>
        <p:spPr>
          <a:xfrm>
            <a:off x="9012095" y="2568607"/>
            <a:ext cx="93752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2"/>
                </a:solidFill>
              </a:defRPr>
            </a:lvl1pPr>
          </a:lstStyle>
          <a:p>
            <a:pPr/>
            <a:r>
              <a:t>2%</a:t>
            </a:r>
          </a:p>
        </p:txBody>
      </p:sp>
      <p:sp>
        <p:nvSpPr>
          <p:cNvPr id="6483" name="TextBox 75"/>
          <p:cNvSpPr txBox="1"/>
          <p:nvPr/>
        </p:nvSpPr>
        <p:spPr>
          <a:xfrm>
            <a:off x="9952306" y="3318881"/>
            <a:ext cx="130048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a:t>
            </a:r>
          </a:p>
        </p:txBody>
      </p:sp>
      <p:sp>
        <p:nvSpPr>
          <p:cNvPr id="6484" name="TextBox 76"/>
          <p:cNvSpPr txBox="1"/>
          <p:nvPr/>
        </p:nvSpPr>
        <p:spPr>
          <a:xfrm>
            <a:off x="9012095" y="3286814"/>
            <a:ext cx="83592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3"/>
                </a:solidFill>
              </a:defRPr>
            </a:lvl1pPr>
          </a:lstStyle>
          <a:p>
            <a:pPr/>
            <a:r>
              <a:t>3%</a:t>
            </a:r>
          </a:p>
        </p:txBody>
      </p:sp>
      <p:sp>
        <p:nvSpPr>
          <p:cNvPr id="6485" name="TextBox 77"/>
          <p:cNvSpPr txBox="1"/>
          <p:nvPr/>
        </p:nvSpPr>
        <p:spPr>
          <a:xfrm>
            <a:off x="9952306" y="3971483"/>
            <a:ext cx="1300481"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a:t>
            </a:r>
          </a:p>
        </p:txBody>
      </p:sp>
      <p:sp>
        <p:nvSpPr>
          <p:cNvPr id="6486" name="TextBox 78"/>
          <p:cNvSpPr txBox="1"/>
          <p:nvPr/>
        </p:nvSpPr>
        <p:spPr>
          <a:xfrm>
            <a:off x="9012095" y="4023497"/>
            <a:ext cx="83592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4"/>
                </a:solidFill>
              </a:defRPr>
            </a:lvl1pPr>
          </a:lstStyle>
          <a:p>
            <a:pPr/>
            <a:r>
              <a:t>8%</a:t>
            </a:r>
          </a:p>
        </p:txBody>
      </p:sp>
      <p:sp>
        <p:nvSpPr>
          <p:cNvPr id="6487" name="TextBox 79"/>
          <p:cNvSpPr txBox="1"/>
          <p:nvPr/>
        </p:nvSpPr>
        <p:spPr>
          <a:xfrm>
            <a:off x="9952306" y="4687313"/>
            <a:ext cx="130048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a:t>
            </a:r>
          </a:p>
        </p:txBody>
      </p:sp>
      <p:sp>
        <p:nvSpPr>
          <p:cNvPr id="6488" name="TextBox 80"/>
          <p:cNvSpPr txBox="1"/>
          <p:nvPr/>
        </p:nvSpPr>
        <p:spPr>
          <a:xfrm>
            <a:off x="9012095" y="4676261"/>
            <a:ext cx="83592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5"/>
                </a:solidFill>
              </a:defRPr>
            </a:lvl1pPr>
          </a:lstStyle>
          <a:p>
            <a:pPr/>
            <a:r>
              <a:t>9%</a:t>
            </a:r>
          </a:p>
        </p:txBody>
      </p:sp>
      <p:sp>
        <p:nvSpPr>
          <p:cNvPr id="6489" name="TextBox 81"/>
          <p:cNvSpPr txBox="1"/>
          <p:nvPr/>
        </p:nvSpPr>
        <p:spPr>
          <a:xfrm>
            <a:off x="9952306" y="5283344"/>
            <a:ext cx="130048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a:t>
            </a:r>
          </a:p>
        </p:txBody>
      </p:sp>
      <p:sp>
        <p:nvSpPr>
          <p:cNvPr id="6490" name="TextBox 82"/>
          <p:cNvSpPr txBox="1"/>
          <p:nvPr/>
        </p:nvSpPr>
        <p:spPr>
          <a:xfrm>
            <a:off x="9012095" y="5272294"/>
            <a:ext cx="83592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lvl1pPr>
          </a:lstStyle>
          <a:p>
            <a:pPr/>
            <a:r>
              <a:t>4%</a:t>
            </a:r>
          </a:p>
        </p:txBody>
      </p:sp>
      <p:sp>
        <p:nvSpPr>
          <p:cNvPr id="6491" name="TextBox 83"/>
          <p:cNvSpPr txBox="1"/>
          <p:nvPr/>
        </p:nvSpPr>
        <p:spPr>
          <a:xfrm>
            <a:off x="1150382" y="4772126"/>
            <a:ext cx="2423255"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Creepiest god air fish land. Darkness. Air saying fruitful were hath water. Also he his male air bring is Signs.</a:t>
            </a:r>
          </a:p>
        </p:txBody>
      </p:sp>
      <p:sp>
        <p:nvSpPr>
          <p:cNvPr id="6492" name="TextBox 84"/>
          <p:cNvSpPr txBox="1"/>
          <p:nvPr/>
        </p:nvSpPr>
        <p:spPr>
          <a:xfrm>
            <a:off x="1139635" y="3238500"/>
            <a:ext cx="2875445" cy="155319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ts val="3700"/>
              </a:lnSpc>
              <a:defRPr b="1" spc="-300" sz="5000">
                <a:solidFill>
                  <a:srgbClr val="D9D9D9"/>
                </a:solidFill>
              </a:defRPr>
            </a:pPr>
            <a:r>
              <a:t>FLY</a:t>
            </a:r>
          </a:p>
          <a:p>
            <a:pPr>
              <a:lnSpc>
                <a:spcPts val="3700"/>
              </a:lnSpc>
              <a:defRPr b="1" spc="-300" sz="5000">
                <a:solidFill>
                  <a:schemeClr val="accent2"/>
                </a:solidFill>
              </a:defRPr>
            </a:pPr>
            <a:r>
              <a:t>PICTOR</a:t>
            </a:r>
          </a:p>
          <a:p>
            <a:pPr>
              <a:lnSpc>
                <a:spcPts val="3700"/>
              </a:lnSpc>
              <a:defRPr b="1" spc="-300" sz="5000"/>
            </a:pPr>
            <a:r>
              <a:t>INFO</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6457"/>
                                        </p:tgtEl>
                                        <p:attrNameLst>
                                          <p:attrName>style.visibility</p:attrName>
                                        </p:attrNameLst>
                                      </p:cBhvr>
                                      <p:to>
                                        <p:strVal val="visible"/>
                                      </p:to>
                                    </p:set>
                                    <p:anim calcmode="lin" valueType="num">
                                      <p:cBhvr>
                                        <p:cTn id="7" dur="500" fill="hold"/>
                                        <p:tgtEl>
                                          <p:spTgt spid="6457"/>
                                        </p:tgtEl>
                                        <p:attrNameLst>
                                          <p:attrName>ppt_x</p:attrName>
                                        </p:attrNameLst>
                                      </p:cBhvr>
                                      <p:tavLst>
                                        <p:tav tm="0">
                                          <p:val>
                                            <p:strVal val="#ppt_x"/>
                                          </p:val>
                                        </p:tav>
                                        <p:tav tm="100000">
                                          <p:val>
                                            <p:strVal val="#ppt_x"/>
                                          </p:val>
                                        </p:tav>
                                      </p:tavLst>
                                    </p:anim>
                                    <p:anim calcmode="lin" valueType="num">
                                      <p:cBhvr>
                                        <p:cTn id="8" dur="500" fill="hold"/>
                                        <p:tgtEl>
                                          <p:spTgt spid="645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ID="9" grpId="2" fill="hold">
                                  <p:stCondLst>
                                    <p:cond delay="0"/>
                                  </p:stCondLst>
                                  <p:iterate type="el" backwards="0">
                                    <p:tmAbs val="0"/>
                                  </p:iterate>
                                  <p:childTnLst>
                                    <p:set>
                                      <p:cBhvr>
                                        <p:cTn id="11" fill="hold"/>
                                        <p:tgtEl>
                                          <p:spTgt spid="6414"/>
                                        </p:tgtEl>
                                        <p:attrNameLst>
                                          <p:attrName>style.visibility</p:attrName>
                                        </p:attrNameLst>
                                      </p:cBhvr>
                                      <p:to>
                                        <p:strVal val="visible"/>
                                      </p:to>
                                    </p:set>
                                    <p:animEffect filter="dissolve" transition="in">
                                      <p:cBhvr>
                                        <p:cTn id="12" dur="500"/>
                                        <p:tgtEl>
                                          <p:spTgt spid="6414"/>
                                        </p:tgtEl>
                                      </p:cBhvr>
                                    </p:animEffect>
                                  </p:childTnLst>
                                </p:cTn>
                              </p:par>
                            </p:childTnLst>
                          </p:cTn>
                        </p:par>
                        <p:par>
                          <p:cTn id="13" fill="hold">
                            <p:stCondLst>
                              <p:cond delay="1000"/>
                            </p:stCondLst>
                            <p:childTnLst>
                              <p:par>
                                <p:cTn id="14" presetClass="entr" nodeType="afterEffect" presetID="9" grpId="3" fill="hold">
                                  <p:stCondLst>
                                    <p:cond delay="0"/>
                                  </p:stCondLst>
                                  <p:iterate type="el" backwards="0">
                                    <p:tmAbs val="0"/>
                                  </p:iterate>
                                  <p:childTnLst>
                                    <p:set>
                                      <p:cBhvr>
                                        <p:cTn id="15" fill="hold"/>
                                        <p:tgtEl>
                                          <p:spTgt spid="6427"/>
                                        </p:tgtEl>
                                        <p:attrNameLst>
                                          <p:attrName>style.visibility</p:attrName>
                                        </p:attrNameLst>
                                      </p:cBhvr>
                                      <p:to>
                                        <p:strVal val="visible"/>
                                      </p:to>
                                    </p:set>
                                    <p:animEffect filter="dissolve" transition="in">
                                      <p:cBhvr>
                                        <p:cTn id="16" dur="500"/>
                                        <p:tgtEl>
                                          <p:spTgt spid="6427"/>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ID="9" grpId="4" fill="hold">
                                  <p:stCondLst>
                                    <p:cond delay="0"/>
                                  </p:stCondLst>
                                  <p:iterate type="el" backwards="0">
                                    <p:tmAbs val="0"/>
                                  </p:iterate>
                                  <p:childTnLst>
                                    <p:set>
                                      <p:cBhvr>
                                        <p:cTn id="20" fill="hold"/>
                                        <p:tgtEl>
                                          <p:spTgt spid="6461"/>
                                        </p:tgtEl>
                                        <p:attrNameLst>
                                          <p:attrName>style.visibility</p:attrName>
                                        </p:attrNameLst>
                                      </p:cBhvr>
                                      <p:to>
                                        <p:strVal val="visible"/>
                                      </p:to>
                                    </p:set>
                                    <p:animEffect filter="dissolve" transition="in">
                                      <p:cBhvr>
                                        <p:cTn id="21" dur="500"/>
                                        <p:tgtEl>
                                          <p:spTgt spid="6461"/>
                                        </p:tgtEl>
                                      </p:cBhvr>
                                    </p:animEffect>
                                  </p:childTnLst>
                                </p:cTn>
                              </p:par>
                            </p:childTnLst>
                          </p:cTn>
                        </p:par>
                        <p:par>
                          <p:cTn id="22" fill="hold">
                            <p:stCondLst>
                              <p:cond delay="500"/>
                            </p:stCondLst>
                            <p:childTnLst>
                              <p:par>
                                <p:cTn id="23" presetClass="entr" nodeType="afterEffect" presetID="9" grpId="5" fill="hold">
                                  <p:stCondLst>
                                    <p:cond delay="0"/>
                                  </p:stCondLst>
                                  <p:iterate type="el" backwards="0">
                                    <p:tmAbs val="0"/>
                                  </p:iterate>
                                  <p:childTnLst>
                                    <p:set>
                                      <p:cBhvr>
                                        <p:cTn id="24" fill="hold"/>
                                        <p:tgtEl>
                                          <p:spTgt spid="6462"/>
                                        </p:tgtEl>
                                        <p:attrNameLst>
                                          <p:attrName>style.visibility</p:attrName>
                                        </p:attrNameLst>
                                      </p:cBhvr>
                                      <p:to>
                                        <p:strVal val="visible"/>
                                      </p:to>
                                    </p:set>
                                    <p:animEffect filter="dissolve" transition="in">
                                      <p:cBhvr>
                                        <p:cTn id="25" dur="500"/>
                                        <p:tgtEl>
                                          <p:spTgt spid="6462"/>
                                        </p:tgtEl>
                                      </p:cBhvr>
                                    </p:animEffect>
                                  </p:childTnLst>
                                </p:cTn>
                              </p:par>
                            </p:childTnLst>
                          </p:cTn>
                        </p:par>
                        <p:par>
                          <p:cTn id="26" fill="hold">
                            <p:stCondLst>
                              <p:cond delay="1000"/>
                            </p:stCondLst>
                            <p:childTnLst>
                              <p:par>
                                <p:cTn id="27" presetClass="entr" nodeType="afterEffect" presetID="9" grpId="6" fill="hold">
                                  <p:stCondLst>
                                    <p:cond delay="0"/>
                                  </p:stCondLst>
                                  <p:iterate type="el" backwards="0">
                                    <p:tmAbs val="0"/>
                                  </p:iterate>
                                  <p:childTnLst>
                                    <p:set>
                                      <p:cBhvr>
                                        <p:cTn id="28" fill="hold"/>
                                        <p:tgtEl>
                                          <p:spTgt spid="6463"/>
                                        </p:tgtEl>
                                        <p:attrNameLst>
                                          <p:attrName>style.visibility</p:attrName>
                                        </p:attrNameLst>
                                      </p:cBhvr>
                                      <p:to>
                                        <p:strVal val="visible"/>
                                      </p:to>
                                    </p:set>
                                    <p:animEffect filter="dissolve" transition="in">
                                      <p:cBhvr>
                                        <p:cTn id="29" dur="500"/>
                                        <p:tgtEl>
                                          <p:spTgt spid="6463"/>
                                        </p:tgtEl>
                                      </p:cBhvr>
                                    </p:animEffect>
                                  </p:childTnLst>
                                </p:cTn>
                              </p:par>
                            </p:childTnLst>
                          </p:cTn>
                        </p:par>
                        <p:par>
                          <p:cTn id="30" fill="hold">
                            <p:stCondLst>
                              <p:cond delay="1500"/>
                            </p:stCondLst>
                            <p:childTnLst>
                              <p:par>
                                <p:cTn id="31" presetClass="entr" nodeType="afterEffect" presetID="9" grpId="7" fill="hold">
                                  <p:stCondLst>
                                    <p:cond delay="0"/>
                                  </p:stCondLst>
                                  <p:iterate type="el" backwards="0">
                                    <p:tmAbs val="0"/>
                                  </p:iterate>
                                  <p:childTnLst>
                                    <p:set>
                                      <p:cBhvr>
                                        <p:cTn id="32" fill="hold"/>
                                        <p:tgtEl>
                                          <p:spTgt spid="6464"/>
                                        </p:tgtEl>
                                        <p:attrNameLst>
                                          <p:attrName>style.visibility</p:attrName>
                                        </p:attrNameLst>
                                      </p:cBhvr>
                                      <p:to>
                                        <p:strVal val="visible"/>
                                      </p:to>
                                    </p:set>
                                    <p:animEffect filter="dissolve" transition="in">
                                      <p:cBhvr>
                                        <p:cTn id="33" dur="500"/>
                                        <p:tgtEl>
                                          <p:spTgt spid="6464"/>
                                        </p:tgtEl>
                                      </p:cBhvr>
                                    </p:animEffect>
                                  </p:childTnLst>
                                </p:cTn>
                              </p:par>
                            </p:childTnLst>
                          </p:cTn>
                        </p:par>
                        <p:par>
                          <p:cTn id="34" fill="hold">
                            <p:stCondLst>
                              <p:cond delay="2000"/>
                            </p:stCondLst>
                            <p:childTnLst>
                              <p:par>
                                <p:cTn id="35" presetClass="entr" nodeType="afterEffect" presetID="9" grpId="8" fill="hold">
                                  <p:stCondLst>
                                    <p:cond delay="0"/>
                                  </p:stCondLst>
                                  <p:iterate type="el" backwards="0">
                                    <p:tmAbs val="0"/>
                                  </p:iterate>
                                  <p:childTnLst>
                                    <p:set>
                                      <p:cBhvr>
                                        <p:cTn id="36" fill="hold"/>
                                        <p:tgtEl>
                                          <p:spTgt spid="6465"/>
                                        </p:tgtEl>
                                        <p:attrNameLst>
                                          <p:attrName>style.visibility</p:attrName>
                                        </p:attrNameLst>
                                      </p:cBhvr>
                                      <p:to>
                                        <p:strVal val="visible"/>
                                      </p:to>
                                    </p:set>
                                    <p:animEffect filter="dissolve" transition="in">
                                      <p:cBhvr>
                                        <p:cTn id="37" dur="500"/>
                                        <p:tgtEl>
                                          <p:spTgt spid="6465"/>
                                        </p:tgtEl>
                                      </p:cBhvr>
                                    </p:animEffect>
                                  </p:childTnLst>
                                </p:cTn>
                              </p:par>
                            </p:childTnLst>
                          </p:cTn>
                        </p:par>
                        <p:par>
                          <p:cTn id="38" fill="hold">
                            <p:stCondLst>
                              <p:cond delay="2500"/>
                            </p:stCondLst>
                            <p:childTnLst>
                              <p:par>
                                <p:cTn id="39" presetClass="entr" nodeType="afterEffect" presetID="9" grpId="9" fill="hold">
                                  <p:stCondLst>
                                    <p:cond delay="0"/>
                                  </p:stCondLst>
                                  <p:iterate type="el" backwards="0">
                                    <p:tmAbs val="0"/>
                                  </p:iterate>
                                  <p:childTnLst>
                                    <p:set>
                                      <p:cBhvr>
                                        <p:cTn id="40" fill="hold"/>
                                        <p:tgtEl>
                                          <p:spTgt spid="6466"/>
                                        </p:tgtEl>
                                        <p:attrNameLst>
                                          <p:attrName>style.visibility</p:attrName>
                                        </p:attrNameLst>
                                      </p:cBhvr>
                                      <p:to>
                                        <p:strVal val="visible"/>
                                      </p:to>
                                    </p:set>
                                    <p:animEffect filter="dissolve" transition="in">
                                      <p:cBhvr>
                                        <p:cTn id="41" dur="500"/>
                                        <p:tgtEl>
                                          <p:spTgt spid="6466"/>
                                        </p:tgtEl>
                                      </p:cBhvr>
                                    </p:animEffect>
                                  </p:childTnLst>
                                </p:cTn>
                              </p:par>
                            </p:childTnLst>
                          </p:cTn>
                        </p:par>
                        <p:par>
                          <p:cTn id="42" fill="hold">
                            <p:stCondLst>
                              <p:cond delay="3000"/>
                            </p:stCondLst>
                            <p:childTnLst>
                              <p:par>
                                <p:cTn id="43" presetClass="entr" nodeType="afterEffect" presetID="9" grpId="10" fill="hold">
                                  <p:stCondLst>
                                    <p:cond delay="0"/>
                                  </p:stCondLst>
                                  <p:iterate type="el" backwards="0">
                                    <p:tmAbs val="0"/>
                                  </p:iterate>
                                  <p:childTnLst>
                                    <p:set>
                                      <p:cBhvr>
                                        <p:cTn id="44" fill="hold"/>
                                        <p:tgtEl>
                                          <p:spTgt spid="6467"/>
                                        </p:tgtEl>
                                        <p:attrNameLst>
                                          <p:attrName>style.visibility</p:attrName>
                                        </p:attrNameLst>
                                      </p:cBhvr>
                                      <p:to>
                                        <p:strVal val="visible"/>
                                      </p:to>
                                    </p:set>
                                    <p:animEffect filter="dissolve" transition="in">
                                      <p:cBhvr>
                                        <p:cTn id="45" dur="500"/>
                                        <p:tgtEl>
                                          <p:spTgt spid="6467"/>
                                        </p:tgtEl>
                                      </p:cBhvr>
                                    </p:animEffect>
                                  </p:childTnLst>
                                </p:cTn>
                              </p:par>
                            </p:childTnLst>
                          </p:cTn>
                        </p:par>
                        <p:par>
                          <p:cTn id="46" fill="hold">
                            <p:stCondLst>
                              <p:cond delay="3500"/>
                            </p:stCondLst>
                            <p:childTnLst>
                              <p:par>
                                <p:cTn id="47" presetClass="entr" nodeType="afterEffect" presetID="9" grpId="11" fill="hold">
                                  <p:stCondLst>
                                    <p:cond delay="0"/>
                                  </p:stCondLst>
                                  <p:iterate type="el" backwards="0">
                                    <p:tmAbs val="0"/>
                                  </p:iterate>
                                  <p:childTnLst>
                                    <p:set>
                                      <p:cBhvr>
                                        <p:cTn id="48" fill="hold"/>
                                        <p:tgtEl>
                                          <p:spTgt spid="6468"/>
                                        </p:tgtEl>
                                        <p:attrNameLst>
                                          <p:attrName>style.visibility</p:attrName>
                                        </p:attrNameLst>
                                      </p:cBhvr>
                                      <p:to>
                                        <p:strVal val="visible"/>
                                      </p:to>
                                    </p:set>
                                    <p:animEffect filter="dissolve" transition="in">
                                      <p:cBhvr>
                                        <p:cTn id="49" dur="500"/>
                                        <p:tgtEl>
                                          <p:spTgt spid="6468"/>
                                        </p:tgtEl>
                                      </p:cBhvr>
                                    </p:animEffect>
                                  </p:childTnLst>
                                </p:cTn>
                              </p:par>
                            </p:childTnLst>
                          </p:cTn>
                        </p:par>
                        <p:par>
                          <p:cTn id="50" fill="hold">
                            <p:stCondLst>
                              <p:cond delay="4000"/>
                            </p:stCondLst>
                            <p:childTnLst>
                              <p:par>
                                <p:cTn id="51" presetClass="entr" nodeType="afterEffect" presetID="9" grpId="12" fill="hold">
                                  <p:stCondLst>
                                    <p:cond delay="0"/>
                                  </p:stCondLst>
                                  <p:iterate type="el" backwards="0">
                                    <p:tmAbs val="0"/>
                                  </p:iterate>
                                  <p:childTnLst>
                                    <p:set>
                                      <p:cBhvr>
                                        <p:cTn id="52" fill="hold"/>
                                        <p:tgtEl>
                                          <p:spTgt spid="6469"/>
                                        </p:tgtEl>
                                        <p:attrNameLst>
                                          <p:attrName>style.visibility</p:attrName>
                                        </p:attrNameLst>
                                      </p:cBhvr>
                                      <p:to>
                                        <p:strVal val="visible"/>
                                      </p:to>
                                    </p:set>
                                    <p:animEffect filter="dissolve" transition="in">
                                      <p:cBhvr>
                                        <p:cTn id="53" dur="500"/>
                                        <p:tgtEl>
                                          <p:spTgt spid="6469"/>
                                        </p:tgtEl>
                                      </p:cBhvr>
                                    </p:animEffect>
                                  </p:childTnLst>
                                </p:cTn>
                              </p:par>
                            </p:childTnLst>
                          </p:cTn>
                        </p:par>
                        <p:par>
                          <p:cTn id="54" fill="hold">
                            <p:stCondLst>
                              <p:cond delay="4500"/>
                            </p:stCondLst>
                            <p:childTnLst>
                              <p:par>
                                <p:cTn id="55" presetClass="entr" nodeType="afterEffect" presetID="9" grpId="13" fill="hold">
                                  <p:stCondLst>
                                    <p:cond delay="0"/>
                                  </p:stCondLst>
                                  <p:iterate type="el" backwards="0">
                                    <p:tmAbs val="0"/>
                                  </p:iterate>
                                  <p:childTnLst>
                                    <p:set>
                                      <p:cBhvr>
                                        <p:cTn id="56" fill="hold"/>
                                        <p:tgtEl>
                                          <p:spTgt spid="6470"/>
                                        </p:tgtEl>
                                        <p:attrNameLst>
                                          <p:attrName>style.visibility</p:attrName>
                                        </p:attrNameLst>
                                      </p:cBhvr>
                                      <p:to>
                                        <p:strVal val="visible"/>
                                      </p:to>
                                    </p:set>
                                    <p:animEffect filter="dissolve" transition="in">
                                      <p:cBhvr>
                                        <p:cTn id="57" dur="500"/>
                                        <p:tgtEl>
                                          <p:spTgt spid="6470"/>
                                        </p:tgtEl>
                                      </p:cBhvr>
                                    </p:animEffect>
                                  </p:childTnLst>
                                </p:cTn>
                              </p:par>
                            </p:childTnLst>
                          </p:cTn>
                        </p:par>
                        <p:par>
                          <p:cTn id="58" fill="hold">
                            <p:stCondLst>
                              <p:cond delay="5000"/>
                            </p:stCondLst>
                            <p:childTnLst>
                              <p:par>
                                <p:cTn id="59" presetClass="entr" nodeType="afterEffect" presetID="9" grpId="14" fill="hold">
                                  <p:stCondLst>
                                    <p:cond delay="0"/>
                                  </p:stCondLst>
                                  <p:iterate type="el" backwards="0">
                                    <p:tmAbs val="0"/>
                                  </p:iterate>
                                  <p:childTnLst>
                                    <p:set>
                                      <p:cBhvr>
                                        <p:cTn id="60" fill="hold"/>
                                        <p:tgtEl>
                                          <p:spTgt spid="6471"/>
                                        </p:tgtEl>
                                        <p:attrNameLst>
                                          <p:attrName>style.visibility</p:attrName>
                                        </p:attrNameLst>
                                      </p:cBhvr>
                                      <p:to>
                                        <p:strVal val="visible"/>
                                      </p:to>
                                    </p:set>
                                    <p:animEffect filter="dissolve" transition="in">
                                      <p:cBhvr>
                                        <p:cTn id="61" dur="500"/>
                                        <p:tgtEl>
                                          <p:spTgt spid="6471"/>
                                        </p:tgtEl>
                                      </p:cBhvr>
                                    </p:animEffect>
                                  </p:childTnLst>
                                </p:cTn>
                              </p:par>
                            </p:childTnLst>
                          </p:cTn>
                        </p:par>
                        <p:par>
                          <p:cTn id="62" fill="hold">
                            <p:stCondLst>
                              <p:cond delay="5500"/>
                            </p:stCondLst>
                            <p:childTnLst>
                              <p:par>
                                <p:cTn id="63" presetClass="entr" nodeType="afterEffect" presetID="9" grpId="15" fill="hold">
                                  <p:stCondLst>
                                    <p:cond delay="0"/>
                                  </p:stCondLst>
                                  <p:iterate type="el" backwards="0">
                                    <p:tmAbs val="0"/>
                                  </p:iterate>
                                  <p:childTnLst>
                                    <p:set>
                                      <p:cBhvr>
                                        <p:cTn id="64" fill="hold"/>
                                        <p:tgtEl>
                                          <p:spTgt spid="6472"/>
                                        </p:tgtEl>
                                        <p:attrNameLst>
                                          <p:attrName>style.visibility</p:attrName>
                                        </p:attrNameLst>
                                      </p:cBhvr>
                                      <p:to>
                                        <p:strVal val="visible"/>
                                      </p:to>
                                    </p:set>
                                    <p:animEffect filter="dissolve" transition="in">
                                      <p:cBhvr>
                                        <p:cTn id="65" dur="500"/>
                                        <p:tgtEl>
                                          <p:spTgt spid="6472"/>
                                        </p:tgtEl>
                                      </p:cBhvr>
                                    </p:animEffect>
                                  </p:childTnLst>
                                </p:cTn>
                              </p:par>
                            </p:childTnLst>
                          </p:cTn>
                        </p:par>
                        <p:par>
                          <p:cTn id="66" fill="hold">
                            <p:stCondLst>
                              <p:cond delay="6000"/>
                            </p:stCondLst>
                            <p:childTnLst>
                              <p:par>
                                <p:cTn id="67" presetClass="entr" nodeType="afterEffect" presetID="9" grpId="16" fill="hold">
                                  <p:stCondLst>
                                    <p:cond delay="0"/>
                                  </p:stCondLst>
                                  <p:iterate type="el" backwards="0">
                                    <p:tmAbs val="0"/>
                                  </p:iterate>
                                  <p:childTnLst>
                                    <p:set>
                                      <p:cBhvr>
                                        <p:cTn id="68" fill="hold"/>
                                        <p:tgtEl>
                                          <p:spTgt spid="6473"/>
                                        </p:tgtEl>
                                        <p:attrNameLst>
                                          <p:attrName>style.visibility</p:attrName>
                                        </p:attrNameLst>
                                      </p:cBhvr>
                                      <p:to>
                                        <p:strVal val="visible"/>
                                      </p:to>
                                    </p:set>
                                    <p:animEffect filter="dissolve" transition="in">
                                      <p:cBhvr>
                                        <p:cTn id="69" dur="500"/>
                                        <p:tgtEl>
                                          <p:spTgt spid="6473"/>
                                        </p:tgtEl>
                                      </p:cBhvr>
                                    </p:animEffect>
                                  </p:childTnLst>
                                </p:cTn>
                              </p:par>
                            </p:childTnLst>
                          </p:cTn>
                        </p:par>
                        <p:par>
                          <p:cTn id="70" fill="hold">
                            <p:stCondLst>
                              <p:cond delay="6500"/>
                            </p:stCondLst>
                            <p:childTnLst>
                              <p:par>
                                <p:cTn id="71" presetClass="entr" nodeType="afterEffect" presetID="9" grpId="17" fill="hold">
                                  <p:stCondLst>
                                    <p:cond delay="0"/>
                                  </p:stCondLst>
                                  <p:iterate type="el" backwards="0">
                                    <p:tmAbs val="0"/>
                                  </p:iterate>
                                  <p:childTnLst>
                                    <p:set>
                                      <p:cBhvr>
                                        <p:cTn id="72" fill="hold"/>
                                        <p:tgtEl>
                                          <p:spTgt spid="6474"/>
                                        </p:tgtEl>
                                        <p:attrNameLst>
                                          <p:attrName>style.visibility</p:attrName>
                                        </p:attrNameLst>
                                      </p:cBhvr>
                                      <p:to>
                                        <p:strVal val="visible"/>
                                      </p:to>
                                    </p:set>
                                    <p:animEffect filter="dissolve" transition="in">
                                      <p:cBhvr>
                                        <p:cTn id="73" dur="500"/>
                                        <p:tgtEl>
                                          <p:spTgt spid="6474"/>
                                        </p:tgtEl>
                                      </p:cBhvr>
                                    </p:animEffect>
                                  </p:childTnLst>
                                </p:cTn>
                              </p:par>
                            </p:childTnLst>
                          </p:cTn>
                        </p:par>
                        <p:par>
                          <p:cTn id="74" fill="hold">
                            <p:stCondLst>
                              <p:cond delay="7000"/>
                            </p:stCondLst>
                            <p:childTnLst>
                              <p:par>
                                <p:cTn id="75" presetClass="entr" nodeType="afterEffect" presetID="9" grpId="18" fill="hold">
                                  <p:stCondLst>
                                    <p:cond delay="0"/>
                                  </p:stCondLst>
                                  <p:iterate type="el" backwards="0">
                                    <p:tmAbs val="0"/>
                                  </p:iterate>
                                  <p:childTnLst>
                                    <p:set>
                                      <p:cBhvr>
                                        <p:cTn id="76" fill="hold"/>
                                        <p:tgtEl>
                                          <p:spTgt spid="6475"/>
                                        </p:tgtEl>
                                        <p:attrNameLst>
                                          <p:attrName>style.visibility</p:attrName>
                                        </p:attrNameLst>
                                      </p:cBhvr>
                                      <p:to>
                                        <p:strVal val="visible"/>
                                      </p:to>
                                    </p:set>
                                    <p:animEffect filter="dissolve" transition="in">
                                      <p:cBhvr>
                                        <p:cTn id="77" dur="500"/>
                                        <p:tgtEl>
                                          <p:spTgt spid="6475"/>
                                        </p:tgtEl>
                                      </p:cBhvr>
                                    </p:animEffect>
                                  </p:childTnLst>
                                </p:cTn>
                              </p:par>
                            </p:childTnLst>
                          </p:cTn>
                        </p:par>
                        <p:par>
                          <p:cTn id="78" fill="hold">
                            <p:stCondLst>
                              <p:cond delay="7500"/>
                            </p:stCondLst>
                            <p:childTnLst>
                              <p:par>
                                <p:cTn id="79" presetClass="entr" nodeType="afterEffect" presetID="9" grpId="19" fill="hold">
                                  <p:stCondLst>
                                    <p:cond delay="0"/>
                                  </p:stCondLst>
                                  <p:iterate type="el" backwards="0">
                                    <p:tmAbs val="0"/>
                                  </p:iterate>
                                  <p:childTnLst>
                                    <p:set>
                                      <p:cBhvr>
                                        <p:cTn id="80" fill="hold"/>
                                        <p:tgtEl>
                                          <p:spTgt spid="6476"/>
                                        </p:tgtEl>
                                        <p:attrNameLst>
                                          <p:attrName>style.visibility</p:attrName>
                                        </p:attrNameLst>
                                      </p:cBhvr>
                                      <p:to>
                                        <p:strVal val="visible"/>
                                      </p:to>
                                    </p:set>
                                    <p:animEffect filter="dissolve" transition="in">
                                      <p:cBhvr>
                                        <p:cTn id="81" dur="500"/>
                                        <p:tgtEl>
                                          <p:spTgt spid="6476"/>
                                        </p:tgtEl>
                                      </p:cBhvr>
                                    </p:animEffect>
                                  </p:childTnLst>
                                </p:cTn>
                              </p:par>
                            </p:childTnLst>
                          </p:cTn>
                        </p:par>
                        <p:par>
                          <p:cTn id="82" fill="hold">
                            <p:stCondLst>
                              <p:cond delay="8000"/>
                            </p:stCondLst>
                            <p:childTnLst>
                              <p:par>
                                <p:cTn id="83" presetClass="entr" nodeType="afterEffect" presetID="9" grpId="20" fill="hold">
                                  <p:stCondLst>
                                    <p:cond delay="0"/>
                                  </p:stCondLst>
                                  <p:iterate type="el" backwards="0">
                                    <p:tmAbs val="0"/>
                                  </p:iterate>
                                  <p:childTnLst>
                                    <p:set>
                                      <p:cBhvr>
                                        <p:cTn id="84" fill="hold"/>
                                        <p:tgtEl>
                                          <p:spTgt spid="6477"/>
                                        </p:tgtEl>
                                        <p:attrNameLst>
                                          <p:attrName>style.visibility</p:attrName>
                                        </p:attrNameLst>
                                      </p:cBhvr>
                                      <p:to>
                                        <p:strVal val="visible"/>
                                      </p:to>
                                    </p:set>
                                    <p:animEffect filter="dissolve" transition="in">
                                      <p:cBhvr>
                                        <p:cTn id="85" dur="500"/>
                                        <p:tgtEl>
                                          <p:spTgt spid="6477"/>
                                        </p:tgtEl>
                                      </p:cBhvr>
                                    </p:animEffect>
                                  </p:childTnLst>
                                </p:cTn>
                              </p:par>
                            </p:childTnLst>
                          </p:cTn>
                        </p:par>
                        <p:par>
                          <p:cTn id="86" fill="hold">
                            <p:stCondLst>
                              <p:cond delay="8500"/>
                            </p:stCondLst>
                            <p:childTnLst>
                              <p:par>
                                <p:cTn id="87" presetClass="entr" nodeType="afterEffect" presetID="9" grpId="21" fill="hold">
                                  <p:stCondLst>
                                    <p:cond delay="0"/>
                                  </p:stCondLst>
                                  <p:iterate type="el" backwards="0">
                                    <p:tmAbs val="0"/>
                                  </p:iterate>
                                  <p:childTnLst>
                                    <p:set>
                                      <p:cBhvr>
                                        <p:cTn id="88" fill="hold"/>
                                        <p:tgtEl>
                                          <p:spTgt spid="6478"/>
                                        </p:tgtEl>
                                        <p:attrNameLst>
                                          <p:attrName>style.visibility</p:attrName>
                                        </p:attrNameLst>
                                      </p:cBhvr>
                                      <p:to>
                                        <p:strVal val="visible"/>
                                      </p:to>
                                    </p:set>
                                    <p:animEffect filter="dissolve" transition="in">
                                      <p:cBhvr>
                                        <p:cTn id="89" dur="500"/>
                                        <p:tgtEl>
                                          <p:spTgt spid="6478"/>
                                        </p:tgtEl>
                                      </p:cBhvr>
                                    </p:animEffect>
                                  </p:childTnLst>
                                </p:cTn>
                              </p:par>
                            </p:childTnLst>
                          </p:cTn>
                        </p:par>
                        <p:par>
                          <p:cTn id="90" fill="hold">
                            <p:stCondLst>
                              <p:cond delay="9000"/>
                            </p:stCondLst>
                            <p:childTnLst>
                              <p:par>
                                <p:cTn id="91" presetClass="entr" nodeType="afterEffect" presetID="9" grpId="22" fill="hold">
                                  <p:stCondLst>
                                    <p:cond delay="0"/>
                                  </p:stCondLst>
                                  <p:iterate type="el" backwards="0">
                                    <p:tmAbs val="0"/>
                                  </p:iterate>
                                  <p:childTnLst>
                                    <p:set>
                                      <p:cBhvr>
                                        <p:cTn id="92" fill="hold"/>
                                        <p:tgtEl>
                                          <p:spTgt spid="6479"/>
                                        </p:tgtEl>
                                        <p:attrNameLst>
                                          <p:attrName>style.visibility</p:attrName>
                                        </p:attrNameLst>
                                      </p:cBhvr>
                                      <p:to>
                                        <p:strVal val="visible"/>
                                      </p:to>
                                    </p:set>
                                    <p:animEffect filter="dissolve" transition="in">
                                      <p:cBhvr>
                                        <p:cTn id="93" dur="500"/>
                                        <p:tgtEl>
                                          <p:spTgt spid="6479"/>
                                        </p:tgtEl>
                                      </p:cBhvr>
                                    </p:animEffect>
                                  </p:childTnLst>
                                </p:cTn>
                              </p:par>
                            </p:childTnLst>
                          </p:cTn>
                        </p:par>
                        <p:par>
                          <p:cTn id="94" fill="hold">
                            <p:stCondLst>
                              <p:cond delay="9500"/>
                            </p:stCondLst>
                            <p:childTnLst>
                              <p:par>
                                <p:cTn id="95" presetClass="entr" nodeType="afterEffect" presetID="9" grpId="23" fill="hold">
                                  <p:stCondLst>
                                    <p:cond delay="0"/>
                                  </p:stCondLst>
                                  <p:iterate type="el" backwards="0">
                                    <p:tmAbs val="0"/>
                                  </p:iterate>
                                  <p:childTnLst>
                                    <p:set>
                                      <p:cBhvr>
                                        <p:cTn id="96" fill="hold"/>
                                        <p:tgtEl>
                                          <p:spTgt spid="6480"/>
                                        </p:tgtEl>
                                        <p:attrNameLst>
                                          <p:attrName>style.visibility</p:attrName>
                                        </p:attrNameLst>
                                      </p:cBhvr>
                                      <p:to>
                                        <p:strVal val="visible"/>
                                      </p:to>
                                    </p:set>
                                    <p:animEffect filter="dissolve" transition="in">
                                      <p:cBhvr>
                                        <p:cTn id="97" dur="500"/>
                                        <p:tgtEl>
                                          <p:spTgt spid="6480"/>
                                        </p:tgtEl>
                                      </p:cBhvr>
                                    </p:animEffect>
                                  </p:childTnLst>
                                </p:cTn>
                              </p:par>
                            </p:childTnLst>
                          </p:cTn>
                        </p:par>
                      </p:childTnLst>
                    </p:cTn>
                  </p:par>
                  <p:par>
                    <p:cTn id="98" fill="hold">
                      <p:stCondLst>
                        <p:cond delay="indefinite"/>
                      </p:stCondLst>
                      <p:childTnLst>
                        <p:par>
                          <p:cTn id="99" fill="hold">
                            <p:stCondLst>
                              <p:cond delay="0"/>
                            </p:stCondLst>
                            <p:childTnLst>
                              <p:par>
                                <p:cTn id="100" presetClass="entr" nodeType="clickEffect" presetID="9" grpId="24" fill="hold">
                                  <p:stCondLst>
                                    <p:cond delay="0"/>
                                  </p:stCondLst>
                                  <p:iterate type="el" backwards="0">
                                    <p:tmAbs val="0"/>
                                  </p:iterate>
                                  <p:childTnLst>
                                    <p:set>
                                      <p:cBhvr>
                                        <p:cTn id="101" fill="hold"/>
                                        <p:tgtEl>
                                          <p:spTgt spid="6481"/>
                                        </p:tgtEl>
                                        <p:attrNameLst>
                                          <p:attrName>style.visibility</p:attrName>
                                        </p:attrNameLst>
                                      </p:cBhvr>
                                      <p:to>
                                        <p:strVal val="visible"/>
                                      </p:to>
                                    </p:set>
                                    <p:animEffect filter="dissolve" transition="in">
                                      <p:cBhvr>
                                        <p:cTn id="102" dur="500"/>
                                        <p:tgtEl>
                                          <p:spTgt spid="6481"/>
                                        </p:tgtEl>
                                      </p:cBhvr>
                                    </p:animEffect>
                                  </p:childTnLst>
                                </p:cTn>
                              </p:par>
                            </p:childTnLst>
                          </p:cTn>
                        </p:par>
                        <p:par>
                          <p:cTn id="103" fill="hold">
                            <p:stCondLst>
                              <p:cond delay="500"/>
                            </p:stCondLst>
                            <p:childTnLst>
                              <p:par>
                                <p:cTn id="104" presetClass="entr" nodeType="afterEffect" presetID="9" grpId="25" fill="hold">
                                  <p:stCondLst>
                                    <p:cond delay="0"/>
                                  </p:stCondLst>
                                  <p:iterate type="el" backwards="0">
                                    <p:tmAbs val="0"/>
                                  </p:iterate>
                                  <p:childTnLst>
                                    <p:set>
                                      <p:cBhvr>
                                        <p:cTn id="105" fill="hold"/>
                                        <p:tgtEl>
                                          <p:spTgt spid="6482"/>
                                        </p:tgtEl>
                                        <p:attrNameLst>
                                          <p:attrName>style.visibility</p:attrName>
                                        </p:attrNameLst>
                                      </p:cBhvr>
                                      <p:to>
                                        <p:strVal val="visible"/>
                                      </p:to>
                                    </p:set>
                                    <p:animEffect filter="dissolve" transition="in">
                                      <p:cBhvr>
                                        <p:cTn id="106" dur="500"/>
                                        <p:tgtEl>
                                          <p:spTgt spid="6482"/>
                                        </p:tgtEl>
                                      </p:cBhvr>
                                    </p:animEffect>
                                  </p:childTnLst>
                                </p:cTn>
                              </p:par>
                            </p:childTnLst>
                          </p:cTn>
                        </p:par>
                      </p:childTnLst>
                    </p:cTn>
                  </p:par>
                  <p:par>
                    <p:cTn id="107" fill="hold">
                      <p:stCondLst>
                        <p:cond delay="indefinite"/>
                      </p:stCondLst>
                      <p:childTnLst>
                        <p:par>
                          <p:cTn id="108" fill="hold">
                            <p:stCondLst>
                              <p:cond delay="0"/>
                            </p:stCondLst>
                            <p:childTnLst>
                              <p:par>
                                <p:cTn id="109" presetClass="entr" nodeType="clickEffect" presetSubtype="2" presetID="2" grpId="26" fill="hold">
                                  <p:stCondLst>
                                    <p:cond delay="0"/>
                                  </p:stCondLst>
                                  <p:iterate type="el" backwards="0">
                                    <p:tmAbs val="0"/>
                                  </p:iterate>
                                  <p:childTnLst>
                                    <p:set>
                                      <p:cBhvr>
                                        <p:cTn id="110" fill="hold"/>
                                        <p:tgtEl>
                                          <p:spTgt spid="6483"/>
                                        </p:tgtEl>
                                        <p:attrNameLst>
                                          <p:attrName>style.visibility</p:attrName>
                                        </p:attrNameLst>
                                      </p:cBhvr>
                                      <p:to>
                                        <p:strVal val="visible"/>
                                      </p:to>
                                    </p:set>
                                    <p:anim calcmode="lin" valueType="num">
                                      <p:cBhvr>
                                        <p:cTn id="111" dur="500" fill="hold"/>
                                        <p:tgtEl>
                                          <p:spTgt spid="6483"/>
                                        </p:tgtEl>
                                        <p:attrNameLst>
                                          <p:attrName>ppt_x</p:attrName>
                                        </p:attrNameLst>
                                      </p:cBhvr>
                                      <p:tavLst>
                                        <p:tav tm="0">
                                          <p:val>
                                            <p:strVal val="1+#ppt_w/2"/>
                                          </p:val>
                                        </p:tav>
                                        <p:tav tm="100000">
                                          <p:val>
                                            <p:strVal val="#ppt_x"/>
                                          </p:val>
                                        </p:tav>
                                      </p:tavLst>
                                    </p:anim>
                                    <p:anim calcmode="lin" valueType="num">
                                      <p:cBhvr>
                                        <p:cTn id="112" dur="500" fill="hold"/>
                                        <p:tgtEl>
                                          <p:spTgt spid="6483"/>
                                        </p:tgtEl>
                                        <p:attrNameLst>
                                          <p:attrName>ppt_y</p:attrName>
                                        </p:attrNameLst>
                                      </p:cBhvr>
                                      <p:tavLst>
                                        <p:tav tm="0">
                                          <p:val>
                                            <p:strVal val="#ppt_y"/>
                                          </p:val>
                                        </p:tav>
                                        <p:tav tm="100000">
                                          <p:val>
                                            <p:strVal val="#ppt_y"/>
                                          </p:val>
                                        </p:tav>
                                      </p:tavLst>
                                    </p:anim>
                                  </p:childTnLst>
                                </p:cTn>
                              </p:par>
                            </p:childTnLst>
                          </p:cTn>
                        </p:par>
                        <p:par>
                          <p:cTn id="113" fill="hold">
                            <p:stCondLst>
                              <p:cond delay="500"/>
                            </p:stCondLst>
                            <p:childTnLst>
                              <p:par>
                                <p:cTn id="114" presetClass="entr" nodeType="afterEffect" presetSubtype="2" presetID="2" grpId="27" fill="hold">
                                  <p:stCondLst>
                                    <p:cond delay="0"/>
                                  </p:stCondLst>
                                  <p:iterate type="el" backwards="0">
                                    <p:tmAbs val="0"/>
                                  </p:iterate>
                                  <p:childTnLst>
                                    <p:set>
                                      <p:cBhvr>
                                        <p:cTn id="115" fill="hold"/>
                                        <p:tgtEl>
                                          <p:spTgt spid="6484"/>
                                        </p:tgtEl>
                                        <p:attrNameLst>
                                          <p:attrName>style.visibility</p:attrName>
                                        </p:attrNameLst>
                                      </p:cBhvr>
                                      <p:to>
                                        <p:strVal val="visible"/>
                                      </p:to>
                                    </p:set>
                                    <p:anim calcmode="lin" valueType="num">
                                      <p:cBhvr>
                                        <p:cTn id="116" dur="500" fill="hold"/>
                                        <p:tgtEl>
                                          <p:spTgt spid="6484"/>
                                        </p:tgtEl>
                                        <p:attrNameLst>
                                          <p:attrName>ppt_x</p:attrName>
                                        </p:attrNameLst>
                                      </p:cBhvr>
                                      <p:tavLst>
                                        <p:tav tm="0">
                                          <p:val>
                                            <p:strVal val="1+#ppt_w/2"/>
                                          </p:val>
                                        </p:tav>
                                        <p:tav tm="100000">
                                          <p:val>
                                            <p:strVal val="#ppt_x"/>
                                          </p:val>
                                        </p:tav>
                                      </p:tavLst>
                                    </p:anim>
                                    <p:anim calcmode="lin" valueType="num">
                                      <p:cBhvr>
                                        <p:cTn id="117" dur="500" fill="hold"/>
                                        <p:tgtEl>
                                          <p:spTgt spid="6484"/>
                                        </p:tgtEl>
                                        <p:attrNameLst>
                                          <p:attrName>ppt_y</p:attrName>
                                        </p:attrNameLst>
                                      </p:cBhvr>
                                      <p:tavLst>
                                        <p:tav tm="0">
                                          <p:val>
                                            <p:strVal val="#ppt_y"/>
                                          </p:val>
                                        </p:tav>
                                        <p:tav tm="100000">
                                          <p:val>
                                            <p:strVal val="#ppt_y"/>
                                          </p:val>
                                        </p:tav>
                                      </p:tavLst>
                                    </p:anim>
                                  </p:childTnLst>
                                </p:cTn>
                              </p:par>
                            </p:childTnLst>
                          </p:cTn>
                        </p:par>
                      </p:childTnLst>
                    </p:cTn>
                  </p:par>
                  <p:par>
                    <p:cTn id="118" fill="hold">
                      <p:stCondLst>
                        <p:cond delay="indefinite"/>
                      </p:stCondLst>
                      <p:childTnLst>
                        <p:par>
                          <p:cTn id="119" fill="hold">
                            <p:stCondLst>
                              <p:cond delay="0"/>
                            </p:stCondLst>
                            <p:childTnLst>
                              <p:par>
                                <p:cTn id="120" presetClass="entr" nodeType="clickEffect" presetID="9" grpId="28" fill="hold">
                                  <p:stCondLst>
                                    <p:cond delay="0"/>
                                  </p:stCondLst>
                                  <p:iterate type="el" backwards="0">
                                    <p:tmAbs val="0"/>
                                  </p:iterate>
                                  <p:childTnLst>
                                    <p:set>
                                      <p:cBhvr>
                                        <p:cTn id="121" fill="hold"/>
                                        <p:tgtEl>
                                          <p:spTgt spid="6485"/>
                                        </p:tgtEl>
                                        <p:attrNameLst>
                                          <p:attrName>style.visibility</p:attrName>
                                        </p:attrNameLst>
                                      </p:cBhvr>
                                      <p:to>
                                        <p:strVal val="visible"/>
                                      </p:to>
                                    </p:set>
                                    <p:animEffect filter="dissolve" transition="in">
                                      <p:cBhvr>
                                        <p:cTn id="122" dur="500"/>
                                        <p:tgtEl>
                                          <p:spTgt spid="6485"/>
                                        </p:tgtEl>
                                      </p:cBhvr>
                                    </p:animEffect>
                                  </p:childTnLst>
                                </p:cTn>
                              </p:par>
                            </p:childTnLst>
                          </p:cTn>
                        </p:par>
                        <p:par>
                          <p:cTn id="123" fill="hold">
                            <p:stCondLst>
                              <p:cond delay="500"/>
                            </p:stCondLst>
                            <p:childTnLst>
                              <p:par>
                                <p:cTn id="124" presetClass="entr" nodeType="afterEffect" presetID="9" grpId="29" fill="hold">
                                  <p:stCondLst>
                                    <p:cond delay="0"/>
                                  </p:stCondLst>
                                  <p:iterate type="el" backwards="0">
                                    <p:tmAbs val="0"/>
                                  </p:iterate>
                                  <p:childTnLst>
                                    <p:set>
                                      <p:cBhvr>
                                        <p:cTn id="125" fill="hold"/>
                                        <p:tgtEl>
                                          <p:spTgt spid="6486"/>
                                        </p:tgtEl>
                                        <p:attrNameLst>
                                          <p:attrName>style.visibility</p:attrName>
                                        </p:attrNameLst>
                                      </p:cBhvr>
                                      <p:to>
                                        <p:strVal val="visible"/>
                                      </p:to>
                                    </p:set>
                                    <p:animEffect filter="dissolve" transition="in">
                                      <p:cBhvr>
                                        <p:cTn id="126" dur="500"/>
                                        <p:tgtEl>
                                          <p:spTgt spid="6486"/>
                                        </p:tgtEl>
                                      </p:cBhvr>
                                    </p:animEffect>
                                  </p:childTnLst>
                                </p:cTn>
                              </p:par>
                            </p:childTnLst>
                          </p:cTn>
                        </p:par>
                      </p:childTnLst>
                    </p:cTn>
                  </p:par>
                  <p:par>
                    <p:cTn id="127" fill="hold">
                      <p:stCondLst>
                        <p:cond delay="indefinite"/>
                      </p:stCondLst>
                      <p:childTnLst>
                        <p:par>
                          <p:cTn id="128" fill="hold">
                            <p:stCondLst>
                              <p:cond delay="0"/>
                            </p:stCondLst>
                            <p:childTnLst>
                              <p:par>
                                <p:cTn id="129" presetClass="entr" nodeType="clickEffect" presetSubtype="2" presetID="2" grpId="30" fill="hold">
                                  <p:stCondLst>
                                    <p:cond delay="0"/>
                                  </p:stCondLst>
                                  <p:iterate type="el" backwards="0">
                                    <p:tmAbs val="0"/>
                                  </p:iterate>
                                  <p:childTnLst>
                                    <p:set>
                                      <p:cBhvr>
                                        <p:cTn id="130" fill="hold"/>
                                        <p:tgtEl>
                                          <p:spTgt spid="6487"/>
                                        </p:tgtEl>
                                        <p:attrNameLst>
                                          <p:attrName>style.visibility</p:attrName>
                                        </p:attrNameLst>
                                      </p:cBhvr>
                                      <p:to>
                                        <p:strVal val="visible"/>
                                      </p:to>
                                    </p:set>
                                    <p:anim calcmode="lin" valueType="num">
                                      <p:cBhvr>
                                        <p:cTn id="131" dur="500" fill="hold"/>
                                        <p:tgtEl>
                                          <p:spTgt spid="6487"/>
                                        </p:tgtEl>
                                        <p:attrNameLst>
                                          <p:attrName>ppt_x</p:attrName>
                                        </p:attrNameLst>
                                      </p:cBhvr>
                                      <p:tavLst>
                                        <p:tav tm="0">
                                          <p:val>
                                            <p:strVal val="1+#ppt_w/2"/>
                                          </p:val>
                                        </p:tav>
                                        <p:tav tm="100000">
                                          <p:val>
                                            <p:strVal val="#ppt_x"/>
                                          </p:val>
                                        </p:tav>
                                      </p:tavLst>
                                    </p:anim>
                                    <p:anim calcmode="lin" valueType="num">
                                      <p:cBhvr>
                                        <p:cTn id="132" dur="500" fill="hold"/>
                                        <p:tgtEl>
                                          <p:spTgt spid="6487"/>
                                        </p:tgtEl>
                                        <p:attrNameLst>
                                          <p:attrName>ppt_y</p:attrName>
                                        </p:attrNameLst>
                                      </p:cBhvr>
                                      <p:tavLst>
                                        <p:tav tm="0">
                                          <p:val>
                                            <p:strVal val="#ppt_y"/>
                                          </p:val>
                                        </p:tav>
                                        <p:tav tm="100000">
                                          <p:val>
                                            <p:strVal val="#ppt_y"/>
                                          </p:val>
                                        </p:tav>
                                      </p:tavLst>
                                    </p:anim>
                                  </p:childTnLst>
                                </p:cTn>
                              </p:par>
                            </p:childTnLst>
                          </p:cTn>
                        </p:par>
                        <p:par>
                          <p:cTn id="133" fill="hold">
                            <p:stCondLst>
                              <p:cond delay="500"/>
                            </p:stCondLst>
                            <p:childTnLst>
                              <p:par>
                                <p:cTn id="134" presetClass="entr" nodeType="afterEffect" presetSubtype="2" presetID="2" grpId="31" fill="hold">
                                  <p:stCondLst>
                                    <p:cond delay="0"/>
                                  </p:stCondLst>
                                  <p:iterate type="el" backwards="0">
                                    <p:tmAbs val="0"/>
                                  </p:iterate>
                                  <p:childTnLst>
                                    <p:set>
                                      <p:cBhvr>
                                        <p:cTn id="135" fill="hold"/>
                                        <p:tgtEl>
                                          <p:spTgt spid="6488"/>
                                        </p:tgtEl>
                                        <p:attrNameLst>
                                          <p:attrName>style.visibility</p:attrName>
                                        </p:attrNameLst>
                                      </p:cBhvr>
                                      <p:to>
                                        <p:strVal val="visible"/>
                                      </p:to>
                                    </p:set>
                                    <p:anim calcmode="lin" valueType="num">
                                      <p:cBhvr>
                                        <p:cTn id="136" dur="500" fill="hold"/>
                                        <p:tgtEl>
                                          <p:spTgt spid="6488"/>
                                        </p:tgtEl>
                                        <p:attrNameLst>
                                          <p:attrName>ppt_x</p:attrName>
                                        </p:attrNameLst>
                                      </p:cBhvr>
                                      <p:tavLst>
                                        <p:tav tm="0">
                                          <p:val>
                                            <p:strVal val="1+#ppt_w/2"/>
                                          </p:val>
                                        </p:tav>
                                        <p:tav tm="100000">
                                          <p:val>
                                            <p:strVal val="#ppt_x"/>
                                          </p:val>
                                        </p:tav>
                                      </p:tavLst>
                                    </p:anim>
                                    <p:anim calcmode="lin" valueType="num">
                                      <p:cBhvr>
                                        <p:cTn id="137" dur="500" fill="hold"/>
                                        <p:tgtEl>
                                          <p:spTgt spid="6488"/>
                                        </p:tgtEl>
                                        <p:attrNameLst>
                                          <p:attrName>ppt_y</p:attrName>
                                        </p:attrNameLst>
                                      </p:cBhvr>
                                      <p:tavLst>
                                        <p:tav tm="0">
                                          <p:val>
                                            <p:strVal val="#ppt_y"/>
                                          </p:val>
                                        </p:tav>
                                        <p:tav tm="100000">
                                          <p:val>
                                            <p:strVal val="#ppt_y"/>
                                          </p:val>
                                        </p:tav>
                                      </p:tavLst>
                                    </p:anim>
                                  </p:childTnLst>
                                </p:cTn>
                              </p:par>
                            </p:childTnLst>
                          </p:cTn>
                        </p:par>
                      </p:childTnLst>
                    </p:cTn>
                  </p:par>
                  <p:par>
                    <p:cTn id="138" fill="hold">
                      <p:stCondLst>
                        <p:cond delay="indefinite"/>
                      </p:stCondLst>
                      <p:childTnLst>
                        <p:par>
                          <p:cTn id="139" fill="hold">
                            <p:stCondLst>
                              <p:cond delay="0"/>
                            </p:stCondLst>
                            <p:childTnLst>
                              <p:par>
                                <p:cTn id="140" presetClass="entr" nodeType="clickEffect" presetID="9" grpId="32" fill="hold">
                                  <p:stCondLst>
                                    <p:cond delay="0"/>
                                  </p:stCondLst>
                                  <p:iterate type="el" backwards="0">
                                    <p:tmAbs val="0"/>
                                  </p:iterate>
                                  <p:childTnLst>
                                    <p:set>
                                      <p:cBhvr>
                                        <p:cTn id="141" fill="hold"/>
                                        <p:tgtEl>
                                          <p:spTgt spid="6489"/>
                                        </p:tgtEl>
                                        <p:attrNameLst>
                                          <p:attrName>style.visibility</p:attrName>
                                        </p:attrNameLst>
                                      </p:cBhvr>
                                      <p:to>
                                        <p:strVal val="visible"/>
                                      </p:to>
                                    </p:set>
                                    <p:animEffect filter="dissolve" transition="in">
                                      <p:cBhvr>
                                        <p:cTn id="142" dur="500"/>
                                        <p:tgtEl>
                                          <p:spTgt spid="6489"/>
                                        </p:tgtEl>
                                      </p:cBhvr>
                                    </p:animEffect>
                                  </p:childTnLst>
                                </p:cTn>
                              </p:par>
                            </p:childTnLst>
                          </p:cTn>
                        </p:par>
                        <p:par>
                          <p:cTn id="143" fill="hold">
                            <p:stCondLst>
                              <p:cond delay="500"/>
                            </p:stCondLst>
                            <p:childTnLst>
                              <p:par>
                                <p:cTn id="144" presetClass="entr" nodeType="afterEffect" presetID="9" grpId="33" fill="hold">
                                  <p:stCondLst>
                                    <p:cond delay="0"/>
                                  </p:stCondLst>
                                  <p:iterate type="el" backwards="0">
                                    <p:tmAbs val="0"/>
                                  </p:iterate>
                                  <p:childTnLst>
                                    <p:set>
                                      <p:cBhvr>
                                        <p:cTn id="145" fill="hold"/>
                                        <p:tgtEl>
                                          <p:spTgt spid="6490"/>
                                        </p:tgtEl>
                                        <p:attrNameLst>
                                          <p:attrName>style.visibility</p:attrName>
                                        </p:attrNameLst>
                                      </p:cBhvr>
                                      <p:to>
                                        <p:strVal val="visible"/>
                                      </p:to>
                                    </p:set>
                                    <p:animEffect filter="dissolve" transition="in">
                                      <p:cBhvr>
                                        <p:cTn id="146" dur="500"/>
                                        <p:tgtEl>
                                          <p:spTgt spid="64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474" grpId="17"/>
      <p:bldP build="whole" bldLvl="1" animBg="1" rev="0" advAuto="0" spid="6489" grpId="32"/>
      <p:bldP build="whole" bldLvl="1" animBg="1" rev="0" advAuto="0" spid="6478" grpId="21"/>
      <p:bldP build="whole" bldLvl="1" animBg="1" rev="0" advAuto="0" spid="6467" grpId="10"/>
      <p:bldP build="whole" bldLvl="1" animBg="1" rev="0" advAuto="0" spid="6482" grpId="25"/>
      <p:bldP build="whole" bldLvl="1" animBg="1" rev="0" advAuto="0" spid="6463" grpId="6"/>
      <p:bldP build="whole" bldLvl="1" animBg="1" rev="0" advAuto="0" spid="6471" grpId="14"/>
      <p:bldP build="whole" bldLvl="1" animBg="1" rev="0" advAuto="0" spid="6486" grpId="29"/>
      <p:bldP build="whole" bldLvl="1" animBg="1" rev="0" advAuto="0" spid="6427" grpId="3"/>
      <p:bldP build="whole" bldLvl="1" animBg="1" rev="0" advAuto="0" spid="6490" grpId="33"/>
      <p:bldP build="whole" bldLvl="1" animBg="1" rev="0" advAuto="0" spid="6475" grpId="18"/>
      <p:bldP build="whole" bldLvl="1" animBg="1" rev="0" advAuto="0" spid="6479" grpId="22"/>
      <p:bldP build="whole" bldLvl="1" animBg="1" rev="0" advAuto="0" spid="6468" grpId="11"/>
      <p:bldP build="whole" bldLvl="1" animBg="1" rev="0" advAuto="0" spid="6483" grpId="26"/>
      <p:bldP build="whole" bldLvl="1" animBg="1" rev="0" advAuto="0" spid="6464" grpId="7"/>
      <p:bldP build="whole" bldLvl="1" animBg="1" rev="0" advAuto="0" spid="6472" grpId="15"/>
      <p:bldP build="whole" bldLvl="1" animBg="1" rev="0" advAuto="0" spid="6487" grpId="30"/>
      <p:bldP build="whole" bldLvl="1" animBg="1" rev="0" advAuto="0" spid="6457" grpId="1"/>
      <p:bldP build="whole" bldLvl="1" animBg="1" rev="0" advAuto="0" spid="6476" grpId="19"/>
      <p:bldP build="whole" bldLvl="1" animBg="1" rev="0" advAuto="0" spid="6465" grpId="8"/>
      <p:bldP build="whole" bldLvl="1" animBg="1" rev="0" advAuto="0" spid="6480" grpId="23"/>
      <p:bldP build="whole" bldLvl="1" animBg="1" rev="0" advAuto="0" spid="6461" grpId="4"/>
      <p:bldP build="whole" bldLvl="1" animBg="1" rev="0" advAuto="0" spid="6469" grpId="12"/>
      <p:bldP build="whole" bldLvl="1" animBg="1" rev="0" advAuto="0" spid="6484" grpId="27"/>
      <p:bldP build="whole" bldLvl="1" animBg="1" rev="0" advAuto="0" spid="6473" grpId="16"/>
      <p:bldP build="whole" bldLvl="1" animBg="1" rev="0" advAuto="0" spid="6488" grpId="31"/>
      <p:bldP build="whole" bldLvl="1" animBg="1" rev="0" advAuto="0" spid="6477" grpId="20"/>
      <p:bldP build="whole" bldLvl="1" animBg="1" rev="0" advAuto="0" spid="6414" grpId="2"/>
      <p:bldP build="whole" bldLvl="1" animBg="1" rev="0" advAuto="0" spid="6466" grpId="9"/>
      <p:bldP build="whole" bldLvl="1" animBg="1" rev="0" advAuto="0" spid="6481" grpId="24"/>
      <p:bldP build="whole" bldLvl="1" animBg="1" rev="0" advAuto="0" spid="6462" grpId="5"/>
      <p:bldP build="whole" bldLvl="1" animBg="1" rev="0" advAuto="0" spid="6470" grpId="13"/>
      <p:bldP build="whole" bldLvl="1" animBg="1" rev="0" advAuto="0" spid="6485" grpId="28"/>
    </p:bldLst>
  </p:timing>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94"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6502" name="Group 20"/>
          <p:cNvGrpSpPr/>
          <p:nvPr/>
        </p:nvGrpSpPr>
        <p:grpSpPr>
          <a:xfrm>
            <a:off x="2578342" y="4893635"/>
            <a:ext cx="1072178" cy="1432756"/>
            <a:chOff x="0" y="0"/>
            <a:chExt cx="1072176" cy="1432755"/>
          </a:xfrm>
        </p:grpSpPr>
        <p:sp>
          <p:nvSpPr>
            <p:cNvPr id="6495" name="Shape 6"/>
            <p:cNvSpPr/>
            <p:nvPr/>
          </p:nvSpPr>
          <p:spPr>
            <a:xfrm>
              <a:off x="346453" y="108885"/>
              <a:ext cx="370889" cy="3528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0496"/>
                  </a:lnTo>
                  <a:lnTo>
                    <a:pt x="0" y="158"/>
                  </a:lnTo>
                  <a:cubicBezTo>
                    <a:pt x="0" y="158"/>
                    <a:pt x="21600" y="0"/>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96" name="Shape 7"/>
            <p:cNvSpPr/>
            <p:nvPr/>
          </p:nvSpPr>
          <p:spPr>
            <a:xfrm>
              <a:off x="-1" y="361301"/>
              <a:ext cx="1071456" cy="1071455"/>
            </a:xfrm>
            <a:prstGeom prst="ellipse">
              <a:avLst/>
            </a:prstGeom>
            <a:gradFill flip="none" rotWithShape="1">
              <a:gsLst>
                <a:gs pos="0">
                  <a:srgbClr val="FEFEFE"/>
                </a:gs>
                <a:gs pos="100000">
                  <a:srgbClr val="CBCDCF"/>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97" name="Shape 8"/>
            <p:cNvSpPr/>
            <p:nvPr/>
          </p:nvSpPr>
          <p:spPr>
            <a:xfrm>
              <a:off x="198205" y="702804"/>
              <a:ext cx="625240" cy="542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37" y="0"/>
                  </a:moveTo>
                  <a:cubicBezTo>
                    <a:pt x="15419" y="0"/>
                    <a:pt x="14003" y="972"/>
                    <a:pt x="13192" y="2434"/>
                  </a:cubicBezTo>
                  <a:cubicBezTo>
                    <a:pt x="12105" y="1405"/>
                    <a:pt x="10713" y="788"/>
                    <a:pt x="9196" y="788"/>
                  </a:cubicBezTo>
                  <a:cubicBezTo>
                    <a:pt x="5717" y="788"/>
                    <a:pt x="2899" y="4035"/>
                    <a:pt x="2899" y="8041"/>
                  </a:cubicBezTo>
                  <a:cubicBezTo>
                    <a:pt x="2899" y="8107"/>
                    <a:pt x="2905" y="8172"/>
                    <a:pt x="2907" y="8238"/>
                  </a:cubicBezTo>
                  <a:cubicBezTo>
                    <a:pt x="1160" y="9528"/>
                    <a:pt x="0" y="11776"/>
                    <a:pt x="0" y="14344"/>
                  </a:cubicBezTo>
                  <a:cubicBezTo>
                    <a:pt x="0" y="18350"/>
                    <a:pt x="2818" y="21600"/>
                    <a:pt x="6297" y="21600"/>
                  </a:cubicBezTo>
                  <a:cubicBezTo>
                    <a:pt x="9775" y="21600"/>
                    <a:pt x="12597" y="18350"/>
                    <a:pt x="12597" y="14344"/>
                  </a:cubicBezTo>
                  <a:cubicBezTo>
                    <a:pt x="12597" y="14278"/>
                    <a:pt x="12590" y="14215"/>
                    <a:pt x="12589" y="14150"/>
                  </a:cubicBezTo>
                  <a:cubicBezTo>
                    <a:pt x="13852" y="13217"/>
                    <a:pt x="14807" y="11784"/>
                    <a:pt x="15239" y="10088"/>
                  </a:cubicBezTo>
                  <a:cubicBezTo>
                    <a:pt x="15791" y="10360"/>
                    <a:pt x="16398" y="10512"/>
                    <a:pt x="17037" y="10512"/>
                  </a:cubicBezTo>
                  <a:cubicBezTo>
                    <a:pt x="19557" y="10512"/>
                    <a:pt x="21600" y="8159"/>
                    <a:pt x="21600" y="5256"/>
                  </a:cubicBezTo>
                  <a:cubicBezTo>
                    <a:pt x="21600" y="2354"/>
                    <a:pt x="19557" y="0"/>
                    <a:pt x="17037"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98" name="Shape 9"/>
            <p:cNvSpPr/>
            <p:nvPr/>
          </p:nvSpPr>
          <p:spPr>
            <a:xfrm>
              <a:off x="47018" y="480084"/>
              <a:ext cx="978731" cy="9070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6" y="0"/>
                  </a:moveTo>
                  <a:cubicBezTo>
                    <a:pt x="10761" y="0"/>
                    <a:pt x="10595" y="179"/>
                    <a:pt x="10595" y="400"/>
                  </a:cubicBezTo>
                  <a:cubicBezTo>
                    <a:pt x="10595" y="620"/>
                    <a:pt x="10761" y="799"/>
                    <a:pt x="10966" y="799"/>
                  </a:cubicBezTo>
                  <a:cubicBezTo>
                    <a:pt x="11170" y="799"/>
                    <a:pt x="11336" y="620"/>
                    <a:pt x="11336" y="400"/>
                  </a:cubicBezTo>
                  <a:cubicBezTo>
                    <a:pt x="11336" y="179"/>
                    <a:pt x="11170" y="0"/>
                    <a:pt x="10966" y="0"/>
                  </a:cubicBezTo>
                  <a:close/>
                  <a:moveTo>
                    <a:pt x="13852" y="1827"/>
                  </a:moveTo>
                  <a:cubicBezTo>
                    <a:pt x="13501" y="1827"/>
                    <a:pt x="13217" y="2133"/>
                    <a:pt x="13217" y="2512"/>
                  </a:cubicBezTo>
                  <a:cubicBezTo>
                    <a:pt x="13217" y="2890"/>
                    <a:pt x="13501" y="3197"/>
                    <a:pt x="13852" y="3197"/>
                  </a:cubicBezTo>
                  <a:cubicBezTo>
                    <a:pt x="14202" y="3197"/>
                    <a:pt x="14486" y="2890"/>
                    <a:pt x="14486" y="2512"/>
                  </a:cubicBezTo>
                  <a:cubicBezTo>
                    <a:pt x="14486" y="2133"/>
                    <a:pt x="14202" y="1827"/>
                    <a:pt x="13852" y="1827"/>
                  </a:cubicBezTo>
                  <a:close/>
                  <a:moveTo>
                    <a:pt x="16104" y="4420"/>
                  </a:moveTo>
                  <a:cubicBezTo>
                    <a:pt x="15505" y="4420"/>
                    <a:pt x="15019" y="4945"/>
                    <a:pt x="15019" y="5591"/>
                  </a:cubicBezTo>
                  <a:cubicBezTo>
                    <a:pt x="15019" y="6238"/>
                    <a:pt x="15505" y="6760"/>
                    <a:pt x="16104" y="6760"/>
                  </a:cubicBezTo>
                  <a:cubicBezTo>
                    <a:pt x="16704" y="6760"/>
                    <a:pt x="17188" y="6238"/>
                    <a:pt x="17188" y="5591"/>
                  </a:cubicBezTo>
                  <a:cubicBezTo>
                    <a:pt x="17188" y="4945"/>
                    <a:pt x="16704" y="4420"/>
                    <a:pt x="16104" y="4420"/>
                  </a:cubicBezTo>
                  <a:close/>
                  <a:moveTo>
                    <a:pt x="11278" y="5598"/>
                  </a:moveTo>
                  <a:cubicBezTo>
                    <a:pt x="10810" y="5598"/>
                    <a:pt x="10431" y="6007"/>
                    <a:pt x="10431" y="6512"/>
                  </a:cubicBezTo>
                  <a:cubicBezTo>
                    <a:pt x="10431" y="7017"/>
                    <a:pt x="10810" y="7425"/>
                    <a:pt x="11278" y="7425"/>
                  </a:cubicBezTo>
                  <a:cubicBezTo>
                    <a:pt x="11746" y="7425"/>
                    <a:pt x="12124" y="7017"/>
                    <a:pt x="12124" y="6512"/>
                  </a:cubicBezTo>
                  <a:cubicBezTo>
                    <a:pt x="12124" y="6007"/>
                    <a:pt x="11746" y="5598"/>
                    <a:pt x="11278" y="5598"/>
                  </a:cubicBezTo>
                  <a:close/>
                  <a:moveTo>
                    <a:pt x="8279" y="6718"/>
                  </a:moveTo>
                  <a:cubicBezTo>
                    <a:pt x="7502" y="6718"/>
                    <a:pt x="6872" y="7366"/>
                    <a:pt x="6810" y="8188"/>
                  </a:cubicBezTo>
                  <a:cubicBezTo>
                    <a:pt x="6585" y="8056"/>
                    <a:pt x="6331" y="7974"/>
                    <a:pt x="6057" y="7974"/>
                  </a:cubicBezTo>
                  <a:cubicBezTo>
                    <a:pt x="5199" y="7974"/>
                    <a:pt x="4504" y="8711"/>
                    <a:pt x="4475" y="9630"/>
                  </a:cubicBezTo>
                  <a:cubicBezTo>
                    <a:pt x="4362" y="9673"/>
                    <a:pt x="4251" y="9714"/>
                    <a:pt x="4142" y="9755"/>
                  </a:cubicBezTo>
                  <a:cubicBezTo>
                    <a:pt x="4092" y="9047"/>
                    <a:pt x="3549" y="8488"/>
                    <a:pt x="2881" y="8488"/>
                  </a:cubicBezTo>
                  <a:cubicBezTo>
                    <a:pt x="2179" y="8488"/>
                    <a:pt x="1611" y="9103"/>
                    <a:pt x="1611" y="9860"/>
                  </a:cubicBezTo>
                  <a:cubicBezTo>
                    <a:pt x="1611" y="9898"/>
                    <a:pt x="1619" y="9932"/>
                    <a:pt x="1621" y="9969"/>
                  </a:cubicBezTo>
                  <a:cubicBezTo>
                    <a:pt x="1150" y="9860"/>
                    <a:pt x="568" y="9780"/>
                    <a:pt x="2" y="9882"/>
                  </a:cubicBezTo>
                  <a:cubicBezTo>
                    <a:pt x="2" y="9903"/>
                    <a:pt x="0" y="9925"/>
                    <a:pt x="0" y="9946"/>
                  </a:cubicBezTo>
                  <a:cubicBezTo>
                    <a:pt x="0" y="16383"/>
                    <a:pt x="4835" y="21600"/>
                    <a:pt x="10800" y="21600"/>
                  </a:cubicBezTo>
                  <a:cubicBezTo>
                    <a:pt x="16765" y="21600"/>
                    <a:pt x="21600" y="16383"/>
                    <a:pt x="21600" y="9946"/>
                  </a:cubicBezTo>
                  <a:cubicBezTo>
                    <a:pt x="21600" y="9738"/>
                    <a:pt x="21595" y="9531"/>
                    <a:pt x="21585" y="9326"/>
                  </a:cubicBezTo>
                  <a:cubicBezTo>
                    <a:pt x="21084" y="9736"/>
                    <a:pt x="19977" y="10518"/>
                    <a:pt x="19006" y="10320"/>
                  </a:cubicBezTo>
                  <a:cubicBezTo>
                    <a:pt x="19185" y="10034"/>
                    <a:pt x="19289" y="9688"/>
                    <a:pt x="19289" y="9317"/>
                  </a:cubicBezTo>
                  <a:cubicBezTo>
                    <a:pt x="19289" y="8323"/>
                    <a:pt x="18542" y="7517"/>
                    <a:pt x="17622" y="7517"/>
                  </a:cubicBezTo>
                  <a:cubicBezTo>
                    <a:pt x="17306" y="7517"/>
                    <a:pt x="17013" y="7618"/>
                    <a:pt x="16762" y="7783"/>
                  </a:cubicBezTo>
                  <a:cubicBezTo>
                    <a:pt x="16411" y="7179"/>
                    <a:pt x="15790" y="6775"/>
                    <a:pt x="15080" y="6775"/>
                  </a:cubicBezTo>
                  <a:cubicBezTo>
                    <a:pt x="13984" y="6775"/>
                    <a:pt x="13097" y="7734"/>
                    <a:pt x="13097" y="8917"/>
                  </a:cubicBezTo>
                  <a:cubicBezTo>
                    <a:pt x="13097" y="8994"/>
                    <a:pt x="13100" y="9069"/>
                    <a:pt x="13107" y="9143"/>
                  </a:cubicBezTo>
                  <a:cubicBezTo>
                    <a:pt x="12730" y="9458"/>
                    <a:pt x="12255" y="9655"/>
                    <a:pt x="11771" y="9725"/>
                  </a:cubicBezTo>
                  <a:cubicBezTo>
                    <a:pt x="11761" y="8946"/>
                    <a:pt x="11175" y="8317"/>
                    <a:pt x="10450" y="8317"/>
                  </a:cubicBezTo>
                  <a:cubicBezTo>
                    <a:pt x="10189" y="8317"/>
                    <a:pt x="9945" y="8402"/>
                    <a:pt x="9740" y="8543"/>
                  </a:cubicBezTo>
                  <a:cubicBezTo>
                    <a:pt x="9750" y="8469"/>
                    <a:pt x="9762" y="8394"/>
                    <a:pt x="9762" y="8317"/>
                  </a:cubicBezTo>
                  <a:cubicBezTo>
                    <a:pt x="9762" y="7433"/>
                    <a:pt x="9098" y="6718"/>
                    <a:pt x="8279" y="6718"/>
                  </a:cubicBezTo>
                  <a:close/>
                  <a:moveTo>
                    <a:pt x="17040" y="11687"/>
                  </a:moveTo>
                  <a:cubicBezTo>
                    <a:pt x="17493" y="11687"/>
                    <a:pt x="17861" y="12084"/>
                    <a:pt x="17861" y="12573"/>
                  </a:cubicBezTo>
                  <a:cubicBezTo>
                    <a:pt x="17861" y="13061"/>
                    <a:pt x="17493" y="13456"/>
                    <a:pt x="17040" y="13456"/>
                  </a:cubicBezTo>
                  <a:cubicBezTo>
                    <a:pt x="16587" y="13456"/>
                    <a:pt x="16219" y="13061"/>
                    <a:pt x="16219" y="12573"/>
                  </a:cubicBezTo>
                  <a:cubicBezTo>
                    <a:pt x="16219" y="12084"/>
                    <a:pt x="16587" y="11687"/>
                    <a:pt x="17040" y="11687"/>
                  </a:cubicBezTo>
                  <a:close/>
                  <a:moveTo>
                    <a:pt x="7115" y="11801"/>
                  </a:moveTo>
                  <a:cubicBezTo>
                    <a:pt x="7408" y="11801"/>
                    <a:pt x="7644" y="12056"/>
                    <a:pt x="7644" y="12372"/>
                  </a:cubicBezTo>
                  <a:cubicBezTo>
                    <a:pt x="7644" y="12687"/>
                    <a:pt x="7408" y="12943"/>
                    <a:pt x="7115" y="12943"/>
                  </a:cubicBezTo>
                  <a:cubicBezTo>
                    <a:pt x="6823" y="12943"/>
                    <a:pt x="6586" y="12687"/>
                    <a:pt x="6586" y="12372"/>
                  </a:cubicBezTo>
                  <a:cubicBezTo>
                    <a:pt x="6586" y="12056"/>
                    <a:pt x="6823" y="11801"/>
                    <a:pt x="7115" y="11801"/>
                  </a:cubicBezTo>
                  <a:close/>
                  <a:moveTo>
                    <a:pt x="13944" y="13114"/>
                  </a:moveTo>
                  <a:cubicBezTo>
                    <a:pt x="14850" y="13114"/>
                    <a:pt x="15584" y="13908"/>
                    <a:pt x="15584" y="14886"/>
                  </a:cubicBezTo>
                  <a:cubicBezTo>
                    <a:pt x="15584" y="15863"/>
                    <a:pt x="14850" y="16655"/>
                    <a:pt x="13944" y="16655"/>
                  </a:cubicBezTo>
                  <a:cubicBezTo>
                    <a:pt x="13038" y="16655"/>
                    <a:pt x="12302" y="15863"/>
                    <a:pt x="12302" y="14886"/>
                  </a:cubicBezTo>
                  <a:cubicBezTo>
                    <a:pt x="12302" y="13908"/>
                    <a:pt x="13038" y="13114"/>
                    <a:pt x="13944" y="13114"/>
                  </a:cubicBezTo>
                  <a:close/>
                  <a:moveTo>
                    <a:pt x="8201" y="13799"/>
                  </a:moveTo>
                  <a:cubicBezTo>
                    <a:pt x="8741" y="13799"/>
                    <a:pt x="9180" y="14273"/>
                    <a:pt x="9180" y="14856"/>
                  </a:cubicBezTo>
                  <a:cubicBezTo>
                    <a:pt x="9180" y="15440"/>
                    <a:pt x="8741" y="15913"/>
                    <a:pt x="8201" y="15913"/>
                  </a:cubicBezTo>
                  <a:cubicBezTo>
                    <a:pt x="7660" y="15913"/>
                    <a:pt x="7221" y="15440"/>
                    <a:pt x="7221" y="14856"/>
                  </a:cubicBezTo>
                  <a:cubicBezTo>
                    <a:pt x="7221" y="14273"/>
                    <a:pt x="7660" y="13799"/>
                    <a:pt x="8201" y="13799"/>
                  </a:cubicBezTo>
                  <a:close/>
                </a:path>
              </a:pathLst>
            </a:custGeom>
            <a:gradFill flip="none" rotWithShape="1">
              <a:gsLst>
                <a:gs pos="0">
                  <a:schemeClr val="accent2"/>
                </a:gs>
                <a:gs pos="100000">
                  <a:srgbClr val="2D8F87"/>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499" name="Shape 10"/>
            <p:cNvSpPr/>
            <p:nvPr/>
          </p:nvSpPr>
          <p:spPr>
            <a:xfrm>
              <a:off x="336554" y="108885"/>
              <a:ext cx="735623" cy="13238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63" y="4629"/>
                  </a:moveTo>
                  <a:lnTo>
                    <a:pt x="11163" y="0"/>
                  </a:lnTo>
                  <a:lnTo>
                    <a:pt x="273" y="42"/>
                  </a:lnTo>
                  <a:lnTo>
                    <a:pt x="273" y="339"/>
                  </a:lnTo>
                  <a:lnTo>
                    <a:pt x="9197" y="1093"/>
                  </a:lnTo>
                  <a:lnTo>
                    <a:pt x="9197" y="4636"/>
                  </a:lnTo>
                  <a:cubicBezTo>
                    <a:pt x="14020" y="6129"/>
                    <a:pt x="17289" y="8985"/>
                    <a:pt x="17289" y="12271"/>
                  </a:cubicBezTo>
                  <a:cubicBezTo>
                    <a:pt x="17289" y="17098"/>
                    <a:pt x="10246" y="21012"/>
                    <a:pt x="1559" y="21012"/>
                  </a:cubicBezTo>
                  <a:cubicBezTo>
                    <a:pt x="1033" y="21012"/>
                    <a:pt x="513" y="20997"/>
                    <a:pt x="0" y="20969"/>
                  </a:cubicBezTo>
                  <a:cubicBezTo>
                    <a:pt x="1814" y="21374"/>
                    <a:pt x="3794" y="21600"/>
                    <a:pt x="5869" y="21600"/>
                  </a:cubicBezTo>
                  <a:cubicBezTo>
                    <a:pt x="14557" y="21600"/>
                    <a:pt x="21600" y="17687"/>
                    <a:pt x="21600" y="12859"/>
                  </a:cubicBezTo>
                  <a:cubicBezTo>
                    <a:pt x="21600" y="9064"/>
                    <a:pt x="17246" y="5837"/>
                    <a:pt x="11163" y="4629"/>
                  </a:cubicBezTo>
                  <a:close/>
                </a:path>
              </a:pathLst>
            </a:custGeom>
            <a:solidFill>
              <a:srgbClr val="010101">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00" name="Shape 11"/>
            <p:cNvSpPr/>
            <p:nvPr/>
          </p:nvSpPr>
          <p:spPr>
            <a:xfrm>
              <a:off x="292010" y="-1"/>
              <a:ext cx="491943" cy="1287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0334" y="21600"/>
                    <a:pt x="18773" y="21600"/>
                  </a:cubicBezTo>
                  <a:lnTo>
                    <a:pt x="2827" y="21600"/>
                  </a:lnTo>
                  <a:cubicBezTo>
                    <a:pt x="1266" y="21600"/>
                    <a:pt x="0" y="16765"/>
                    <a:pt x="0" y="10800"/>
                  </a:cubicBezTo>
                  <a:cubicBezTo>
                    <a:pt x="0" y="4835"/>
                    <a:pt x="1266" y="0"/>
                    <a:pt x="2827" y="0"/>
                  </a:cubicBezTo>
                  <a:lnTo>
                    <a:pt x="18773" y="0"/>
                  </a:lnTo>
                  <a:cubicBezTo>
                    <a:pt x="20334" y="0"/>
                    <a:pt x="21600" y="4835"/>
                    <a:pt x="21600" y="10800"/>
                  </a:cubicBezTo>
                  <a:cubicBezTo>
                    <a:pt x="21600" y="10800"/>
                    <a:pt x="21600" y="10800"/>
                    <a:pt x="21600" y="108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01" name="Shape 12"/>
            <p:cNvSpPr/>
            <p:nvPr/>
          </p:nvSpPr>
          <p:spPr>
            <a:xfrm>
              <a:off x="341503" y="47018"/>
              <a:ext cx="221504" cy="579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0334" y="21600"/>
                    <a:pt x="18773" y="21600"/>
                  </a:cubicBezTo>
                  <a:lnTo>
                    <a:pt x="2827" y="21600"/>
                  </a:lnTo>
                  <a:cubicBezTo>
                    <a:pt x="1266" y="21600"/>
                    <a:pt x="0" y="16765"/>
                    <a:pt x="0" y="10800"/>
                  </a:cubicBezTo>
                  <a:cubicBezTo>
                    <a:pt x="0" y="4835"/>
                    <a:pt x="1266" y="0"/>
                    <a:pt x="2827" y="0"/>
                  </a:cubicBezTo>
                  <a:lnTo>
                    <a:pt x="18773" y="0"/>
                  </a:lnTo>
                  <a:cubicBezTo>
                    <a:pt x="20334" y="0"/>
                    <a:pt x="21600" y="4835"/>
                    <a:pt x="21600" y="10800"/>
                  </a:cubicBezTo>
                  <a:cubicBezTo>
                    <a:pt x="21600" y="10800"/>
                    <a:pt x="21600" y="10800"/>
                    <a:pt x="21600" y="10800"/>
                  </a:cubicBezTo>
                  <a:close/>
                </a:path>
              </a:pathLst>
            </a:custGeom>
            <a:solidFill>
              <a:srgbClr val="FEFEFE">
                <a:alpha val="7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50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504"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02</a:t>
            </a:r>
          </a:p>
        </p:txBody>
      </p:sp>
      <p:sp>
        <p:nvSpPr>
          <p:cNvPr id="6505"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6513" name="Group 4"/>
          <p:cNvGrpSpPr/>
          <p:nvPr/>
        </p:nvGrpSpPr>
        <p:grpSpPr>
          <a:xfrm>
            <a:off x="3422174" y="2429723"/>
            <a:ext cx="3608547" cy="4822124"/>
            <a:chOff x="0" y="0"/>
            <a:chExt cx="3608545" cy="4822122"/>
          </a:xfrm>
        </p:grpSpPr>
        <p:sp>
          <p:nvSpPr>
            <p:cNvPr id="6506" name="Shape 6"/>
            <p:cNvSpPr/>
            <p:nvPr/>
          </p:nvSpPr>
          <p:spPr>
            <a:xfrm>
              <a:off x="1166032" y="366467"/>
              <a:ext cx="1248272" cy="1187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0496"/>
                  </a:lnTo>
                  <a:lnTo>
                    <a:pt x="0" y="158"/>
                  </a:lnTo>
                  <a:cubicBezTo>
                    <a:pt x="0" y="158"/>
                    <a:pt x="21600" y="0"/>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07" name="Shape 7"/>
            <p:cNvSpPr/>
            <p:nvPr/>
          </p:nvSpPr>
          <p:spPr>
            <a:xfrm>
              <a:off x="-1" y="1216004"/>
              <a:ext cx="3606119" cy="3606119"/>
            </a:xfrm>
            <a:prstGeom prst="ellipse">
              <a:avLst/>
            </a:prstGeom>
            <a:gradFill flip="none" rotWithShape="1">
              <a:gsLst>
                <a:gs pos="2000">
                  <a:srgbClr val="FEFEFE"/>
                </a:gs>
                <a:gs pos="100000">
                  <a:srgbClr val="CBCDCF"/>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08" name="Shape 8"/>
            <p:cNvSpPr/>
            <p:nvPr/>
          </p:nvSpPr>
          <p:spPr>
            <a:xfrm>
              <a:off x="667085" y="2365378"/>
              <a:ext cx="2104324" cy="18268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37" y="0"/>
                  </a:moveTo>
                  <a:cubicBezTo>
                    <a:pt x="15419" y="0"/>
                    <a:pt x="14003" y="972"/>
                    <a:pt x="13192" y="2434"/>
                  </a:cubicBezTo>
                  <a:cubicBezTo>
                    <a:pt x="12105" y="1405"/>
                    <a:pt x="10713" y="788"/>
                    <a:pt x="9196" y="788"/>
                  </a:cubicBezTo>
                  <a:cubicBezTo>
                    <a:pt x="5717" y="788"/>
                    <a:pt x="2899" y="4035"/>
                    <a:pt x="2899" y="8041"/>
                  </a:cubicBezTo>
                  <a:cubicBezTo>
                    <a:pt x="2899" y="8107"/>
                    <a:pt x="2905" y="8172"/>
                    <a:pt x="2907" y="8238"/>
                  </a:cubicBezTo>
                  <a:cubicBezTo>
                    <a:pt x="1160" y="9528"/>
                    <a:pt x="0" y="11776"/>
                    <a:pt x="0" y="14344"/>
                  </a:cubicBezTo>
                  <a:cubicBezTo>
                    <a:pt x="0" y="18350"/>
                    <a:pt x="2818" y="21600"/>
                    <a:pt x="6297" y="21600"/>
                  </a:cubicBezTo>
                  <a:cubicBezTo>
                    <a:pt x="9775" y="21600"/>
                    <a:pt x="12597" y="18350"/>
                    <a:pt x="12597" y="14344"/>
                  </a:cubicBezTo>
                  <a:cubicBezTo>
                    <a:pt x="12597" y="14278"/>
                    <a:pt x="12590" y="14215"/>
                    <a:pt x="12589" y="14150"/>
                  </a:cubicBezTo>
                  <a:cubicBezTo>
                    <a:pt x="13852" y="13217"/>
                    <a:pt x="14807" y="11784"/>
                    <a:pt x="15239" y="10088"/>
                  </a:cubicBezTo>
                  <a:cubicBezTo>
                    <a:pt x="15791" y="10360"/>
                    <a:pt x="16398" y="10512"/>
                    <a:pt x="17037" y="10512"/>
                  </a:cubicBezTo>
                  <a:cubicBezTo>
                    <a:pt x="19557" y="10512"/>
                    <a:pt x="21600" y="8159"/>
                    <a:pt x="21600" y="5256"/>
                  </a:cubicBezTo>
                  <a:cubicBezTo>
                    <a:pt x="21600" y="2354"/>
                    <a:pt x="19557" y="0"/>
                    <a:pt x="17037"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09" name="Shape 9"/>
            <p:cNvSpPr/>
            <p:nvPr/>
          </p:nvSpPr>
          <p:spPr>
            <a:xfrm>
              <a:off x="158246" y="1615786"/>
              <a:ext cx="3294043" cy="30527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6" y="0"/>
                  </a:moveTo>
                  <a:cubicBezTo>
                    <a:pt x="10761" y="0"/>
                    <a:pt x="10595" y="179"/>
                    <a:pt x="10595" y="400"/>
                  </a:cubicBezTo>
                  <a:cubicBezTo>
                    <a:pt x="10595" y="620"/>
                    <a:pt x="10761" y="799"/>
                    <a:pt x="10966" y="799"/>
                  </a:cubicBezTo>
                  <a:cubicBezTo>
                    <a:pt x="11170" y="799"/>
                    <a:pt x="11336" y="620"/>
                    <a:pt x="11336" y="400"/>
                  </a:cubicBezTo>
                  <a:cubicBezTo>
                    <a:pt x="11336" y="179"/>
                    <a:pt x="11170" y="0"/>
                    <a:pt x="10966" y="0"/>
                  </a:cubicBezTo>
                  <a:close/>
                  <a:moveTo>
                    <a:pt x="13852" y="1827"/>
                  </a:moveTo>
                  <a:cubicBezTo>
                    <a:pt x="13501" y="1827"/>
                    <a:pt x="13217" y="2133"/>
                    <a:pt x="13217" y="2512"/>
                  </a:cubicBezTo>
                  <a:cubicBezTo>
                    <a:pt x="13217" y="2890"/>
                    <a:pt x="13501" y="3197"/>
                    <a:pt x="13852" y="3197"/>
                  </a:cubicBezTo>
                  <a:cubicBezTo>
                    <a:pt x="14202" y="3197"/>
                    <a:pt x="14486" y="2890"/>
                    <a:pt x="14486" y="2512"/>
                  </a:cubicBezTo>
                  <a:cubicBezTo>
                    <a:pt x="14486" y="2133"/>
                    <a:pt x="14202" y="1827"/>
                    <a:pt x="13852" y="1827"/>
                  </a:cubicBezTo>
                  <a:close/>
                  <a:moveTo>
                    <a:pt x="16104" y="4420"/>
                  </a:moveTo>
                  <a:cubicBezTo>
                    <a:pt x="15505" y="4420"/>
                    <a:pt x="15019" y="4945"/>
                    <a:pt x="15019" y="5591"/>
                  </a:cubicBezTo>
                  <a:cubicBezTo>
                    <a:pt x="15019" y="6238"/>
                    <a:pt x="15505" y="6760"/>
                    <a:pt x="16104" y="6760"/>
                  </a:cubicBezTo>
                  <a:cubicBezTo>
                    <a:pt x="16704" y="6760"/>
                    <a:pt x="17188" y="6238"/>
                    <a:pt x="17188" y="5591"/>
                  </a:cubicBezTo>
                  <a:cubicBezTo>
                    <a:pt x="17188" y="4945"/>
                    <a:pt x="16704" y="4420"/>
                    <a:pt x="16104" y="4420"/>
                  </a:cubicBezTo>
                  <a:close/>
                  <a:moveTo>
                    <a:pt x="11278" y="5598"/>
                  </a:moveTo>
                  <a:cubicBezTo>
                    <a:pt x="10810" y="5598"/>
                    <a:pt x="10431" y="6007"/>
                    <a:pt x="10431" y="6512"/>
                  </a:cubicBezTo>
                  <a:cubicBezTo>
                    <a:pt x="10431" y="7017"/>
                    <a:pt x="10810" y="7425"/>
                    <a:pt x="11278" y="7425"/>
                  </a:cubicBezTo>
                  <a:cubicBezTo>
                    <a:pt x="11746" y="7425"/>
                    <a:pt x="12124" y="7017"/>
                    <a:pt x="12124" y="6512"/>
                  </a:cubicBezTo>
                  <a:cubicBezTo>
                    <a:pt x="12124" y="6007"/>
                    <a:pt x="11746" y="5598"/>
                    <a:pt x="11278" y="5598"/>
                  </a:cubicBezTo>
                  <a:close/>
                  <a:moveTo>
                    <a:pt x="8279" y="6718"/>
                  </a:moveTo>
                  <a:cubicBezTo>
                    <a:pt x="7502" y="6718"/>
                    <a:pt x="6872" y="7366"/>
                    <a:pt x="6810" y="8188"/>
                  </a:cubicBezTo>
                  <a:cubicBezTo>
                    <a:pt x="6585" y="8056"/>
                    <a:pt x="6331" y="7974"/>
                    <a:pt x="6057" y="7974"/>
                  </a:cubicBezTo>
                  <a:cubicBezTo>
                    <a:pt x="5199" y="7974"/>
                    <a:pt x="4504" y="8711"/>
                    <a:pt x="4475" y="9630"/>
                  </a:cubicBezTo>
                  <a:cubicBezTo>
                    <a:pt x="4362" y="9673"/>
                    <a:pt x="4251" y="9714"/>
                    <a:pt x="4142" y="9755"/>
                  </a:cubicBezTo>
                  <a:cubicBezTo>
                    <a:pt x="4092" y="9047"/>
                    <a:pt x="3549" y="8488"/>
                    <a:pt x="2881" y="8488"/>
                  </a:cubicBezTo>
                  <a:cubicBezTo>
                    <a:pt x="2179" y="8488"/>
                    <a:pt x="1611" y="9103"/>
                    <a:pt x="1611" y="9860"/>
                  </a:cubicBezTo>
                  <a:cubicBezTo>
                    <a:pt x="1611" y="9898"/>
                    <a:pt x="1619" y="9932"/>
                    <a:pt x="1621" y="9969"/>
                  </a:cubicBezTo>
                  <a:cubicBezTo>
                    <a:pt x="1150" y="9860"/>
                    <a:pt x="568" y="9780"/>
                    <a:pt x="2" y="9882"/>
                  </a:cubicBezTo>
                  <a:cubicBezTo>
                    <a:pt x="2" y="9903"/>
                    <a:pt x="0" y="9925"/>
                    <a:pt x="0" y="9946"/>
                  </a:cubicBezTo>
                  <a:cubicBezTo>
                    <a:pt x="0" y="16383"/>
                    <a:pt x="4835" y="21600"/>
                    <a:pt x="10800" y="21600"/>
                  </a:cubicBezTo>
                  <a:cubicBezTo>
                    <a:pt x="16765" y="21600"/>
                    <a:pt x="21600" y="16383"/>
                    <a:pt x="21600" y="9946"/>
                  </a:cubicBezTo>
                  <a:cubicBezTo>
                    <a:pt x="21600" y="9738"/>
                    <a:pt x="21595" y="9531"/>
                    <a:pt x="21585" y="9326"/>
                  </a:cubicBezTo>
                  <a:cubicBezTo>
                    <a:pt x="21084" y="9736"/>
                    <a:pt x="19977" y="10518"/>
                    <a:pt x="19006" y="10320"/>
                  </a:cubicBezTo>
                  <a:cubicBezTo>
                    <a:pt x="19185" y="10034"/>
                    <a:pt x="19289" y="9688"/>
                    <a:pt x="19289" y="9317"/>
                  </a:cubicBezTo>
                  <a:cubicBezTo>
                    <a:pt x="19289" y="8323"/>
                    <a:pt x="18542" y="7517"/>
                    <a:pt x="17622" y="7517"/>
                  </a:cubicBezTo>
                  <a:cubicBezTo>
                    <a:pt x="17306" y="7517"/>
                    <a:pt x="17013" y="7618"/>
                    <a:pt x="16762" y="7783"/>
                  </a:cubicBezTo>
                  <a:cubicBezTo>
                    <a:pt x="16411" y="7179"/>
                    <a:pt x="15790" y="6775"/>
                    <a:pt x="15080" y="6775"/>
                  </a:cubicBezTo>
                  <a:cubicBezTo>
                    <a:pt x="13984" y="6775"/>
                    <a:pt x="13097" y="7734"/>
                    <a:pt x="13097" y="8917"/>
                  </a:cubicBezTo>
                  <a:cubicBezTo>
                    <a:pt x="13097" y="8994"/>
                    <a:pt x="13100" y="9069"/>
                    <a:pt x="13107" y="9143"/>
                  </a:cubicBezTo>
                  <a:cubicBezTo>
                    <a:pt x="12730" y="9458"/>
                    <a:pt x="12255" y="9655"/>
                    <a:pt x="11771" y="9725"/>
                  </a:cubicBezTo>
                  <a:cubicBezTo>
                    <a:pt x="11761" y="8946"/>
                    <a:pt x="11175" y="8317"/>
                    <a:pt x="10450" y="8317"/>
                  </a:cubicBezTo>
                  <a:cubicBezTo>
                    <a:pt x="10189" y="8317"/>
                    <a:pt x="9945" y="8402"/>
                    <a:pt x="9740" y="8543"/>
                  </a:cubicBezTo>
                  <a:cubicBezTo>
                    <a:pt x="9750" y="8469"/>
                    <a:pt x="9762" y="8394"/>
                    <a:pt x="9762" y="8317"/>
                  </a:cubicBezTo>
                  <a:cubicBezTo>
                    <a:pt x="9762" y="7433"/>
                    <a:pt x="9098" y="6718"/>
                    <a:pt x="8279" y="6718"/>
                  </a:cubicBezTo>
                  <a:close/>
                  <a:moveTo>
                    <a:pt x="17040" y="11687"/>
                  </a:moveTo>
                  <a:cubicBezTo>
                    <a:pt x="17493" y="11687"/>
                    <a:pt x="17861" y="12084"/>
                    <a:pt x="17861" y="12573"/>
                  </a:cubicBezTo>
                  <a:cubicBezTo>
                    <a:pt x="17861" y="13061"/>
                    <a:pt x="17493" y="13456"/>
                    <a:pt x="17040" y="13456"/>
                  </a:cubicBezTo>
                  <a:cubicBezTo>
                    <a:pt x="16587" y="13456"/>
                    <a:pt x="16219" y="13061"/>
                    <a:pt x="16219" y="12573"/>
                  </a:cubicBezTo>
                  <a:cubicBezTo>
                    <a:pt x="16219" y="12084"/>
                    <a:pt x="16587" y="11687"/>
                    <a:pt x="17040" y="11687"/>
                  </a:cubicBezTo>
                  <a:close/>
                  <a:moveTo>
                    <a:pt x="7115" y="11801"/>
                  </a:moveTo>
                  <a:cubicBezTo>
                    <a:pt x="7408" y="11801"/>
                    <a:pt x="7644" y="12056"/>
                    <a:pt x="7644" y="12372"/>
                  </a:cubicBezTo>
                  <a:cubicBezTo>
                    <a:pt x="7644" y="12687"/>
                    <a:pt x="7408" y="12943"/>
                    <a:pt x="7115" y="12943"/>
                  </a:cubicBezTo>
                  <a:cubicBezTo>
                    <a:pt x="6823" y="12943"/>
                    <a:pt x="6586" y="12687"/>
                    <a:pt x="6586" y="12372"/>
                  </a:cubicBezTo>
                  <a:cubicBezTo>
                    <a:pt x="6586" y="12056"/>
                    <a:pt x="6823" y="11801"/>
                    <a:pt x="7115" y="11801"/>
                  </a:cubicBezTo>
                  <a:close/>
                  <a:moveTo>
                    <a:pt x="13944" y="13114"/>
                  </a:moveTo>
                  <a:cubicBezTo>
                    <a:pt x="14850" y="13114"/>
                    <a:pt x="15584" y="13908"/>
                    <a:pt x="15584" y="14886"/>
                  </a:cubicBezTo>
                  <a:cubicBezTo>
                    <a:pt x="15584" y="15863"/>
                    <a:pt x="14850" y="16655"/>
                    <a:pt x="13944" y="16655"/>
                  </a:cubicBezTo>
                  <a:cubicBezTo>
                    <a:pt x="13038" y="16655"/>
                    <a:pt x="12302" y="15863"/>
                    <a:pt x="12302" y="14886"/>
                  </a:cubicBezTo>
                  <a:cubicBezTo>
                    <a:pt x="12302" y="13908"/>
                    <a:pt x="13038" y="13114"/>
                    <a:pt x="13944" y="13114"/>
                  </a:cubicBezTo>
                  <a:close/>
                  <a:moveTo>
                    <a:pt x="8201" y="13799"/>
                  </a:moveTo>
                  <a:cubicBezTo>
                    <a:pt x="8741" y="13799"/>
                    <a:pt x="9180" y="14273"/>
                    <a:pt x="9180" y="14856"/>
                  </a:cubicBezTo>
                  <a:cubicBezTo>
                    <a:pt x="9180" y="15440"/>
                    <a:pt x="8741" y="15913"/>
                    <a:pt x="8201" y="15913"/>
                  </a:cubicBezTo>
                  <a:cubicBezTo>
                    <a:pt x="7660" y="15913"/>
                    <a:pt x="7221" y="15440"/>
                    <a:pt x="7221" y="14856"/>
                  </a:cubicBezTo>
                  <a:cubicBezTo>
                    <a:pt x="7221" y="14273"/>
                    <a:pt x="7660" y="13799"/>
                    <a:pt x="8201" y="13799"/>
                  </a:cubicBezTo>
                  <a:close/>
                </a:path>
              </a:pathLst>
            </a:custGeom>
            <a:gradFill flip="none" rotWithShape="1">
              <a:gsLst>
                <a:gs pos="0">
                  <a:schemeClr val="accent2"/>
                </a:gs>
                <a:gs pos="100000">
                  <a:srgbClr val="3B6BA6"/>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10" name="Shape 10"/>
            <p:cNvSpPr/>
            <p:nvPr/>
          </p:nvSpPr>
          <p:spPr>
            <a:xfrm>
              <a:off x="1132716" y="366467"/>
              <a:ext cx="2475830" cy="44556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63" y="4629"/>
                  </a:moveTo>
                  <a:lnTo>
                    <a:pt x="11163" y="0"/>
                  </a:lnTo>
                  <a:lnTo>
                    <a:pt x="273" y="42"/>
                  </a:lnTo>
                  <a:lnTo>
                    <a:pt x="273" y="339"/>
                  </a:lnTo>
                  <a:lnTo>
                    <a:pt x="9197" y="1093"/>
                  </a:lnTo>
                  <a:lnTo>
                    <a:pt x="9197" y="4636"/>
                  </a:lnTo>
                  <a:cubicBezTo>
                    <a:pt x="14020" y="6129"/>
                    <a:pt x="17289" y="8985"/>
                    <a:pt x="17289" y="12271"/>
                  </a:cubicBezTo>
                  <a:cubicBezTo>
                    <a:pt x="17289" y="17098"/>
                    <a:pt x="10246" y="21012"/>
                    <a:pt x="1559" y="21012"/>
                  </a:cubicBezTo>
                  <a:cubicBezTo>
                    <a:pt x="1033" y="21012"/>
                    <a:pt x="513" y="20997"/>
                    <a:pt x="0" y="20969"/>
                  </a:cubicBezTo>
                  <a:cubicBezTo>
                    <a:pt x="1814" y="21374"/>
                    <a:pt x="3794" y="21600"/>
                    <a:pt x="5869" y="21600"/>
                  </a:cubicBezTo>
                  <a:cubicBezTo>
                    <a:pt x="14557" y="21600"/>
                    <a:pt x="21600" y="17687"/>
                    <a:pt x="21600" y="12859"/>
                  </a:cubicBezTo>
                  <a:cubicBezTo>
                    <a:pt x="21600" y="9064"/>
                    <a:pt x="17246" y="5837"/>
                    <a:pt x="11163" y="4629"/>
                  </a:cubicBezTo>
                  <a:close/>
                </a:path>
              </a:pathLst>
            </a:custGeom>
            <a:solidFill>
              <a:srgbClr val="010101">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11" name="Shape 11"/>
            <p:cNvSpPr/>
            <p:nvPr/>
          </p:nvSpPr>
          <p:spPr>
            <a:xfrm>
              <a:off x="982798" y="0"/>
              <a:ext cx="1655695" cy="4334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0334" y="21600"/>
                    <a:pt x="18773" y="21600"/>
                  </a:cubicBezTo>
                  <a:lnTo>
                    <a:pt x="2827" y="21600"/>
                  </a:lnTo>
                  <a:cubicBezTo>
                    <a:pt x="1266" y="21600"/>
                    <a:pt x="0" y="16765"/>
                    <a:pt x="0" y="10800"/>
                  </a:cubicBezTo>
                  <a:cubicBezTo>
                    <a:pt x="0" y="4835"/>
                    <a:pt x="1266" y="0"/>
                    <a:pt x="2827" y="0"/>
                  </a:cubicBezTo>
                  <a:lnTo>
                    <a:pt x="18773" y="0"/>
                  </a:lnTo>
                  <a:cubicBezTo>
                    <a:pt x="20334" y="0"/>
                    <a:pt x="21600" y="4835"/>
                    <a:pt x="21600" y="10800"/>
                  </a:cubicBezTo>
                  <a:cubicBezTo>
                    <a:pt x="21600" y="10800"/>
                    <a:pt x="21600" y="10800"/>
                    <a:pt x="21600" y="108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12" name="Shape 12"/>
            <p:cNvSpPr/>
            <p:nvPr/>
          </p:nvSpPr>
          <p:spPr>
            <a:xfrm>
              <a:off x="1149374" y="158246"/>
              <a:ext cx="745497" cy="195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0334" y="21600"/>
                    <a:pt x="18773" y="21600"/>
                  </a:cubicBezTo>
                  <a:lnTo>
                    <a:pt x="2827" y="21600"/>
                  </a:lnTo>
                  <a:cubicBezTo>
                    <a:pt x="1266" y="21600"/>
                    <a:pt x="0" y="16765"/>
                    <a:pt x="0" y="10800"/>
                  </a:cubicBezTo>
                  <a:cubicBezTo>
                    <a:pt x="0" y="4835"/>
                    <a:pt x="1266" y="0"/>
                    <a:pt x="2827" y="0"/>
                  </a:cubicBezTo>
                  <a:lnTo>
                    <a:pt x="18773" y="0"/>
                  </a:lnTo>
                  <a:cubicBezTo>
                    <a:pt x="20334" y="0"/>
                    <a:pt x="21600" y="4835"/>
                    <a:pt x="21600" y="10800"/>
                  </a:cubicBezTo>
                  <a:cubicBezTo>
                    <a:pt x="21600" y="10800"/>
                    <a:pt x="21600" y="10800"/>
                    <a:pt x="21600" y="10800"/>
                  </a:cubicBezTo>
                  <a:close/>
                </a:path>
              </a:pathLst>
            </a:custGeom>
            <a:solidFill>
              <a:srgbClr val="FEFEFE">
                <a:alpha val="7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521" name="Group 12"/>
          <p:cNvGrpSpPr/>
          <p:nvPr/>
        </p:nvGrpSpPr>
        <p:grpSpPr>
          <a:xfrm>
            <a:off x="6188138" y="4961449"/>
            <a:ext cx="1698467" cy="2269671"/>
            <a:chOff x="0" y="0"/>
            <a:chExt cx="1698466" cy="2269669"/>
          </a:xfrm>
        </p:grpSpPr>
        <p:sp>
          <p:nvSpPr>
            <p:cNvPr id="6514" name="Shape 6"/>
            <p:cNvSpPr/>
            <p:nvPr/>
          </p:nvSpPr>
          <p:spPr>
            <a:xfrm>
              <a:off x="548826" y="172488"/>
              <a:ext cx="587536" cy="5589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0" y="20496"/>
                  </a:lnTo>
                  <a:lnTo>
                    <a:pt x="0" y="158"/>
                  </a:lnTo>
                  <a:cubicBezTo>
                    <a:pt x="0" y="158"/>
                    <a:pt x="21600" y="0"/>
                    <a:pt x="21600"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15" name="Shape 7"/>
            <p:cNvSpPr/>
            <p:nvPr/>
          </p:nvSpPr>
          <p:spPr>
            <a:xfrm>
              <a:off x="-1" y="572347"/>
              <a:ext cx="1697325" cy="1697323"/>
            </a:xfrm>
            <a:prstGeom prst="ellipse">
              <a:avLst/>
            </a:prstGeom>
            <a:gradFill flip="none" rotWithShape="1">
              <a:gsLst>
                <a:gs pos="40000">
                  <a:srgbClr val="FEFEFE"/>
                </a:gs>
                <a:gs pos="100000">
                  <a:srgbClr val="CBCDCF"/>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16" name="Shape 8"/>
            <p:cNvSpPr/>
            <p:nvPr/>
          </p:nvSpPr>
          <p:spPr>
            <a:xfrm>
              <a:off x="313982" y="1113333"/>
              <a:ext cx="990462" cy="8598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37" y="0"/>
                  </a:moveTo>
                  <a:cubicBezTo>
                    <a:pt x="15419" y="0"/>
                    <a:pt x="14003" y="972"/>
                    <a:pt x="13192" y="2434"/>
                  </a:cubicBezTo>
                  <a:cubicBezTo>
                    <a:pt x="12105" y="1405"/>
                    <a:pt x="10713" y="788"/>
                    <a:pt x="9196" y="788"/>
                  </a:cubicBezTo>
                  <a:cubicBezTo>
                    <a:pt x="5717" y="788"/>
                    <a:pt x="2899" y="4035"/>
                    <a:pt x="2899" y="8041"/>
                  </a:cubicBezTo>
                  <a:cubicBezTo>
                    <a:pt x="2899" y="8107"/>
                    <a:pt x="2905" y="8172"/>
                    <a:pt x="2907" y="8238"/>
                  </a:cubicBezTo>
                  <a:cubicBezTo>
                    <a:pt x="1160" y="9528"/>
                    <a:pt x="0" y="11776"/>
                    <a:pt x="0" y="14344"/>
                  </a:cubicBezTo>
                  <a:cubicBezTo>
                    <a:pt x="0" y="18350"/>
                    <a:pt x="2818" y="21600"/>
                    <a:pt x="6297" y="21600"/>
                  </a:cubicBezTo>
                  <a:cubicBezTo>
                    <a:pt x="9775" y="21600"/>
                    <a:pt x="12597" y="18350"/>
                    <a:pt x="12597" y="14344"/>
                  </a:cubicBezTo>
                  <a:cubicBezTo>
                    <a:pt x="12597" y="14278"/>
                    <a:pt x="12590" y="14215"/>
                    <a:pt x="12589" y="14150"/>
                  </a:cubicBezTo>
                  <a:cubicBezTo>
                    <a:pt x="13852" y="13217"/>
                    <a:pt x="14807" y="11784"/>
                    <a:pt x="15239" y="10088"/>
                  </a:cubicBezTo>
                  <a:cubicBezTo>
                    <a:pt x="15791" y="10360"/>
                    <a:pt x="16398" y="10512"/>
                    <a:pt x="17037" y="10512"/>
                  </a:cubicBezTo>
                  <a:cubicBezTo>
                    <a:pt x="19557" y="10512"/>
                    <a:pt x="21600" y="8159"/>
                    <a:pt x="21600" y="5256"/>
                  </a:cubicBezTo>
                  <a:cubicBezTo>
                    <a:pt x="21600" y="2354"/>
                    <a:pt x="19557" y="0"/>
                    <a:pt x="17037"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17" name="Shape 9"/>
            <p:cNvSpPr/>
            <p:nvPr/>
          </p:nvSpPr>
          <p:spPr>
            <a:xfrm>
              <a:off x="74483" y="760516"/>
              <a:ext cx="1550436" cy="14368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6" y="0"/>
                  </a:moveTo>
                  <a:cubicBezTo>
                    <a:pt x="10761" y="0"/>
                    <a:pt x="10595" y="179"/>
                    <a:pt x="10595" y="400"/>
                  </a:cubicBezTo>
                  <a:cubicBezTo>
                    <a:pt x="10595" y="620"/>
                    <a:pt x="10761" y="799"/>
                    <a:pt x="10966" y="799"/>
                  </a:cubicBezTo>
                  <a:cubicBezTo>
                    <a:pt x="11170" y="799"/>
                    <a:pt x="11336" y="620"/>
                    <a:pt x="11336" y="400"/>
                  </a:cubicBezTo>
                  <a:cubicBezTo>
                    <a:pt x="11336" y="179"/>
                    <a:pt x="11170" y="0"/>
                    <a:pt x="10966" y="0"/>
                  </a:cubicBezTo>
                  <a:close/>
                  <a:moveTo>
                    <a:pt x="13852" y="1827"/>
                  </a:moveTo>
                  <a:cubicBezTo>
                    <a:pt x="13501" y="1827"/>
                    <a:pt x="13217" y="2133"/>
                    <a:pt x="13217" y="2512"/>
                  </a:cubicBezTo>
                  <a:cubicBezTo>
                    <a:pt x="13217" y="2890"/>
                    <a:pt x="13501" y="3197"/>
                    <a:pt x="13852" y="3197"/>
                  </a:cubicBezTo>
                  <a:cubicBezTo>
                    <a:pt x="14202" y="3197"/>
                    <a:pt x="14486" y="2890"/>
                    <a:pt x="14486" y="2512"/>
                  </a:cubicBezTo>
                  <a:cubicBezTo>
                    <a:pt x="14486" y="2133"/>
                    <a:pt x="14202" y="1827"/>
                    <a:pt x="13852" y="1827"/>
                  </a:cubicBezTo>
                  <a:close/>
                  <a:moveTo>
                    <a:pt x="16104" y="4420"/>
                  </a:moveTo>
                  <a:cubicBezTo>
                    <a:pt x="15505" y="4420"/>
                    <a:pt x="15019" y="4945"/>
                    <a:pt x="15019" y="5591"/>
                  </a:cubicBezTo>
                  <a:cubicBezTo>
                    <a:pt x="15019" y="6238"/>
                    <a:pt x="15505" y="6760"/>
                    <a:pt x="16104" y="6760"/>
                  </a:cubicBezTo>
                  <a:cubicBezTo>
                    <a:pt x="16704" y="6760"/>
                    <a:pt x="17188" y="6238"/>
                    <a:pt x="17188" y="5591"/>
                  </a:cubicBezTo>
                  <a:cubicBezTo>
                    <a:pt x="17188" y="4945"/>
                    <a:pt x="16704" y="4420"/>
                    <a:pt x="16104" y="4420"/>
                  </a:cubicBezTo>
                  <a:close/>
                  <a:moveTo>
                    <a:pt x="11278" y="5598"/>
                  </a:moveTo>
                  <a:cubicBezTo>
                    <a:pt x="10810" y="5598"/>
                    <a:pt x="10431" y="6007"/>
                    <a:pt x="10431" y="6512"/>
                  </a:cubicBezTo>
                  <a:cubicBezTo>
                    <a:pt x="10431" y="7017"/>
                    <a:pt x="10810" y="7425"/>
                    <a:pt x="11278" y="7425"/>
                  </a:cubicBezTo>
                  <a:cubicBezTo>
                    <a:pt x="11746" y="7425"/>
                    <a:pt x="12124" y="7017"/>
                    <a:pt x="12124" y="6512"/>
                  </a:cubicBezTo>
                  <a:cubicBezTo>
                    <a:pt x="12124" y="6007"/>
                    <a:pt x="11746" y="5598"/>
                    <a:pt x="11278" y="5598"/>
                  </a:cubicBezTo>
                  <a:close/>
                  <a:moveTo>
                    <a:pt x="8279" y="6718"/>
                  </a:moveTo>
                  <a:cubicBezTo>
                    <a:pt x="7502" y="6718"/>
                    <a:pt x="6872" y="7366"/>
                    <a:pt x="6810" y="8188"/>
                  </a:cubicBezTo>
                  <a:cubicBezTo>
                    <a:pt x="6585" y="8056"/>
                    <a:pt x="6331" y="7974"/>
                    <a:pt x="6057" y="7974"/>
                  </a:cubicBezTo>
                  <a:cubicBezTo>
                    <a:pt x="5199" y="7974"/>
                    <a:pt x="4504" y="8711"/>
                    <a:pt x="4475" y="9630"/>
                  </a:cubicBezTo>
                  <a:cubicBezTo>
                    <a:pt x="4362" y="9673"/>
                    <a:pt x="4251" y="9714"/>
                    <a:pt x="4142" y="9755"/>
                  </a:cubicBezTo>
                  <a:cubicBezTo>
                    <a:pt x="4092" y="9047"/>
                    <a:pt x="3549" y="8488"/>
                    <a:pt x="2881" y="8488"/>
                  </a:cubicBezTo>
                  <a:cubicBezTo>
                    <a:pt x="2179" y="8488"/>
                    <a:pt x="1611" y="9103"/>
                    <a:pt x="1611" y="9860"/>
                  </a:cubicBezTo>
                  <a:cubicBezTo>
                    <a:pt x="1611" y="9898"/>
                    <a:pt x="1619" y="9932"/>
                    <a:pt x="1621" y="9969"/>
                  </a:cubicBezTo>
                  <a:cubicBezTo>
                    <a:pt x="1150" y="9860"/>
                    <a:pt x="568" y="9780"/>
                    <a:pt x="2" y="9882"/>
                  </a:cubicBezTo>
                  <a:cubicBezTo>
                    <a:pt x="2" y="9903"/>
                    <a:pt x="0" y="9925"/>
                    <a:pt x="0" y="9946"/>
                  </a:cubicBezTo>
                  <a:cubicBezTo>
                    <a:pt x="0" y="16383"/>
                    <a:pt x="4835" y="21600"/>
                    <a:pt x="10800" y="21600"/>
                  </a:cubicBezTo>
                  <a:cubicBezTo>
                    <a:pt x="16765" y="21600"/>
                    <a:pt x="21600" y="16383"/>
                    <a:pt x="21600" y="9946"/>
                  </a:cubicBezTo>
                  <a:cubicBezTo>
                    <a:pt x="21600" y="9738"/>
                    <a:pt x="21595" y="9531"/>
                    <a:pt x="21585" y="9326"/>
                  </a:cubicBezTo>
                  <a:cubicBezTo>
                    <a:pt x="21084" y="9736"/>
                    <a:pt x="19977" y="10518"/>
                    <a:pt x="19006" y="10320"/>
                  </a:cubicBezTo>
                  <a:cubicBezTo>
                    <a:pt x="19185" y="10034"/>
                    <a:pt x="19289" y="9688"/>
                    <a:pt x="19289" y="9317"/>
                  </a:cubicBezTo>
                  <a:cubicBezTo>
                    <a:pt x="19289" y="8323"/>
                    <a:pt x="18542" y="7517"/>
                    <a:pt x="17622" y="7517"/>
                  </a:cubicBezTo>
                  <a:cubicBezTo>
                    <a:pt x="17306" y="7517"/>
                    <a:pt x="17013" y="7618"/>
                    <a:pt x="16762" y="7783"/>
                  </a:cubicBezTo>
                  <a:cubicBezTo>
                    <a:pt x="16411" y="7179"/>
                    <a:pt x="15790" y="6775"/>
                    <a:pt x="15080" y="6775"/>
                  </a:cubicBezTo>
                  <a:cubicBezTo>
                    <a:pt x="13984" y="6775"/>
                    <a:pt x="13097" y="7734"/>
                    <a:pt x="13097" y="8917"/>
                  </a:cubicBezTo>
                  <a:cubicBezTo>
                    <a:pt x="13097" y="8994"/>
                    <a:pt x="13100" y="9069"/>
                    <a:pt x="13107" y="9143"/>
                  </a:cubicBezTo>
                  <a:cubicBezTo>
                    <a:pt x="12730" y="9458"/>
                    <a:pt x="12255" y="9655"/>
                    <a:pt x="11771" y="9725"/>
                  </a:cubicBezTo>
                  <a:cubicBezTo>
                    <a:pt x="11761" y="8946"/>
                    <a:pt x="11175" y="8317"/>
                    <a:pt x="10450" y="8317"/>
                  </a:cubicBezTo>
                  <a:cubicBezTo>
                    <a:pt x="10189" y="8317"/>
                    <a:pt x="9945" y="8402"/>
                    <a:pt x="9740" y="8543"/>
                  </a:cubicBezTo>
                  <a:cubicBezTo>
                    <a:pt x="9750" y="8469"/>
                    <a:pt x="9762" y="8394"/>
                    <a:pt x="9762" y="8317"/>
                  </a:cubicBezTo>
                  <a:cubicBezTo>
                    <a:pt x="9762" y="7433"/>
                    <a:pt x="9098" y="6718"/>
                    <a:pt x="8279" y="6718"/>
                  </a:cubicBezTo>
                  <a:close/>
                  <a:moveTo>
                    <a:pt x="17040" y="11687"/>
                  </a:moveTo>
                  <a:cubicBezTo>
                    <a:pt x="17493" y="11687"/>
                    <a:pt x="17861" y="12084"/>
                    <a:pt x="17861" y="12573"/>
                  </a:cubicBezTo>
                  <a:cubicBezTo>
                    <a:pt x="17861" y="13061"/>
                    <a:pt x="17493" y="13456"/>
                    <a:pt x="17040" y="13456"/>
                  </a:cubicBezTo>
                  <a:cubicBezTo>
                    <a:pt x="16587" y="13456"/>
                    <a:pt x="16219" y="13061"/>
                    <a:pt x="16219" y="12573"/>
                  </a:cubicBezTo>
                  <a:cubicBezTo>
                    <a:pt x="16219" y="12084"/>
                    <a:pt x="16587" y="11687"/>
                    <a:pt x="17040" y="11687"/>
                  </a:cubicBezTo>
                  <a:close/>
                  <a:moveTo>
                    <a:pt x="7115" y="11801"/>
                  </a:moveTo>
                  <a:cubicBezTo>
                    <a:pt x="7408" y="11801"/>
                    <a:pt x="7644" y="12056"/>
                    <a:pt x="7644" y="12372"/>
                  </a:cubicBezTo>
                  <a:cubicBezTo>
                    <a:pt x="7644" y="12687"/>
                    <a:pt x="7408" y="12943"/>
                    <a:pt x="7115" y="12943"/>
                  </a:cubicBezTo>
                  <a:cubicBezTo>
                    <a:pt x="6823" y="12943"/>
                    <a:pt x="6586" y="12687"/>
                    <a:pt x="6586" y="12372"/>
                  </a:cubicBezTo>
                  <a:cubicBezTo>
                    <a:pt x="6586" y="12056"/>
                    <a:pt x="6823" y="11801"/>
                    <a:pt x="7115" y="11801"/>
                  </a:cubicBezTo>
                  <a:close/>
                  <a:moveTo>
                    <a:pt x="13944" y="13114"/>
                  </a:moveTo>
                  <a:cubicBezTo>
                    <a:pt x="14850" y="13114"/>
                    <a:pt x="15584" y="13908"/>
                    <a:pt x="15584" y="14886"/>
                  </a:cubicBezTo>
                  <a:cubicBezTo>
                    <a:pt x="15584" y="15863"/>
                    <a:pt x="14850" y="16655"/>
                    <a:pt x="13944" y="16655"/>
                  </a:cubicBezTo>
                  <a:cubicBezTo>
                    <a:pt x="13038" y="16655"/>
                    <a:pt x="12302" y="15863"/>
                    <a:pt x="12302" y="14886"/>
                  </a:cubicBezTo>
                  <a:cubicBezTo>
                    <a:pt x="12302" y="13908"/>
                    <a:pt x="13038" y="13114"/>
                    <a:pt x="13944" y="13114"/>
                  </a:cubicBezTo>
                  <a:close/>
                  <a:moveTo>
                    <a:pt x="8201" y="13799"/>
                  </a:moveTo>
                  <a:cubicBezTo>
                    <a:pt x="8741" y="13799"/>
                    <a:pt x="9180" y="14273"/>
                    <a:pt x="9180" y="14856"/>
                  </a:cubicBezTo>
                  <a:cubicBezTo>
                    <a:pt x="9180" y="15440"/>
                    <a:pt x="8741" y="15913"/>
                    <a:pt x="8201" y="15913"/>
                  </a:cubicBezTo>
                  <a:cubicBezTo>
                    <a:pt x="7660" y="15913"/>
                    <a:pt x="7221" y="15440"/>
                    <a:pt x="7221" y="14856"/>
                  </a:cubicBezTo>
                  <a:cubicBezTo>
                    <a:pt x="7221" y="14273"/>
                    <a:pt x="7660" y="13799"/>
                    <a:pt x="8201" y="13799"/>
                  </a:cubicBezTo>
                  <a:close/>
                </a:path>
              </a:pathLst>
            </a:custGeom>
            <a:gradFill flip="none" rotWithShape="1">
              <a:gsLst>
                <a:gs pos="0">
                  <a:schemeClr val="accent3"/>
                </a:gs>
                <a:gs pos="100000">
                  <a:schemeClr val="accent2"/>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18" name="Shape 10"/>
            <p:cNvSpPr/>
            <p:nvPr/>
          </p:nvSpPr>
          <p:spPr>
            <a:xfrm>
              <a:off x="533145" y="172488"/>
              <a:ext cx="1165322" cy="20971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63" y="4629"/>
                  </a:moveTo>
                  <a:lnTo>
                    <a:pt x="11163" y="0"/>
                  </a:lnTo>
                  <a:lnTo>
                    <a:pt x="273" y="42"/>
                  </a:lnTo>
                  <a:lnTo>
                    <a:pt x="273" y="339"/>
                  </a:lnTo>
                  <a:lnTo>
                    <a:pt x="9197" y="1093"/>
                  </a:lnTo>
                  <a:lnTo>
                    <a:pt x="9197" y="4636"/>
                  </a:lnTo>
                  <a:cubicBezTo>
                    <a:pt x="14020" y="6129"/>
                    <a:pt x="17289" y="8985"/>
                    <a:pt x="17289" y="12271"/>
                  </a:cubicBezTo>
                  <a:cubicBezTo>
                    <a:pt x="17289" y="17098"/>
                    <a:pt x="10246" y="21012"/>
                    <a:pt x="1559" y="21012"/>
                  </a:cubicBezTo>
                  <a:cubicBezTo>
                    <a:pt x="1033" y="21012"/>
                    <a:pt x="513" y="20997"/>
                    <a:pt x="0" y="20969"/>
                  </a:cubicBezTo>
                  <a:cubicBezTo>
                    <a:pt x="1814" y="21374"/>
                    <a:pt x="3794" y="21600"/>
                    <a:pt x="5869" y="21600"/>
                  </a:cubicBezTo>
                  <a:cubicBezTo>
                    <a:pt x="14557" y="21600"/>
                    <a:pt x="21600" y="17687"/>
                    <a:pt x="21600" y="12859"/>
                  </a:cubicBezTo>
                  <a:cubicBezTo>
                    <a:pt x="21600" y="9064"/>
                    <a:pt x="17246" y="5837"/>
                    <a:pt x="11163" y="4629"/>
                  </a:cubicBezTo>
                  <a:close/>
                </a:path>
              </a:pathLst>
            </a:custGeom>
            <a:solidFill>
              <a:srgbClr val="010101">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19" name="Shape 11"/>
            <p:cNvSpPr/>
            <p:nvPr/>
          </p:nvSpPr>
          <p:spPr>
            <a:xfrm>
              <a:off x="462582" y="0"/>
              <a:ext cx="779301" cy="204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0334" y="21600"/>
                    <a:pt x="18773" y="21600"/>
                  </a:cubicBezTo>
                  <a:lnTo>
                    <a:pt x="2827" y="21600"/>
                  </a:lnTo>
                  <a:cubicBezTo>
                    <a:pt x="1266" y="21600"/>
                    <a:pt x="0" y="16765"/>
                    <a:pt x="0" y="10800"/>
                  </a:cubicBezTo>
                  <a:cubicBezTo>
                    <a:pt x="0" y="4835"/>
                    <a:pt x="1266" y="0"/>
                    <a:pt x="2827" y="0"/>
                  </a:cubicBezTo>
                  <a:lnTo>
                    <a:pt x="18773" y="0"/>
                  </a:lnTo>
                  <a:cubicBezTo>
                    <a:pt x="20334" y="0"/>
                    <a:pt x="21600" y="4835"/>
                    <a:pt x="21600" y="10800"/>
                  </a:cubicBezTo>
                  <a:cubicBezTo>
                    <a:pt x="21600" y="10800"/>
                    <a:pt x="21600" y="10800"/>
                    <a:pt x="21600" y="10800"/>
                  </a:cubicBezTo>
                  <a:close/>
                </a:path>
              </a:pathLst>
            </a:custGeom>
            <a:gradFill flip="none" rotWithShape="1">
              <a:gsLst>
                <a:gs pos="0">
                  <a:srgbClr val="FEFEFE"/>
                </a:gs>
                <a:gs pos="100000">
                  <a:srgbClr val="E5E6E7"/>
                </a:gs>
              </a:gsLst>
              <a:path path="circle">
                <a:fillToRect l="37721" t="-19636" r="62278" b="1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20" name="Shape 12"/>
            <p:cNvSpPr/>
            <p:nvPr/>
          </p:nvSpPr>
          <p:spPr>
            <a:xfrm>
              <a:off x="540986" y="74483"/>
              <a:ext cx="350890" cy="918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0334" y="21600"/>
                    <a:pt x="18773" y="21600"/>
                  </a:cubicBezTo>
                  <a:lnTo>
                    <a:pt x="2827" y="21600"/>
                  </a:lnTo>
                  <a:cubicBezTo>
                    <a:pt x="1266" y="21600"/>
                    <a:pt x="0" y="16765"/>
                    <a:pt x="0" y="10800"/>
                  </a:cubicBezTo>
                  <a:cubicBezTo>
                    <a:pt x="0" y="4835"/>
                    <a:pt x="1266" y="0"/>
                    <a:pt x="2827" y="0"/>
                  </a:cubicBezTo>
                  <a:lnTo>
                    <a:pt x="18773" y="0"/>
                  </a:lnTo>
                  <a:cubicBezTo>
                    <a:pt x="20334" y="0"/>
                    <a:pt x="21600" y="4835"/>
                    <a:pt x="21600" y="10800"/>
                  </a:cubicBezTo>
                  <a:cubicBezTo>
                    <a:pt x="21600" y="10800"/>
                    <a:pt x="21600" y="10800"/>
                    <a:pt x="21600" y="10800"/>
                  </a:cubicBezTo>
                  <a:close/>
                </a:path>
              </a:pathLst>
            </a:custGeom>
            <a:solidFill>
              <a:srgbClr val="FEFEFE">
                <a:alpha val="7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525" name="Group 44"/>
          <p:cNvGrpSpPr/>
          <p:nvPr/>
        </p:nvGrpSpPr>
        <p:grpSpPr>
          <a:xfrm>
            <a:off x="3210559" y="2605183"/>
            <a:ext cx="1463041" cy="2881217"/>
            <a:chOff x="0" y="0"/>
            <a:chExt cx="1463039" cy="2881216"/>
          </a:xfrm>
        </p:grpSpPr>
        <p:sp>
          <p:nvSpPr>
            <p:cNvPr id="6522" name="Freeform 28"/>
            <p:cNvSpPr/>
            <p:nvPr/>
          </p:nvSpPr>
          <p:spPr>
            <a:xfrm>
              <a:off x="-1" y="1275935"/>
              <a:ext cx="1325629" cy="16052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429" y="0"/>
                  </a:lnTo>
                  <a:lnTo>
                    <a:pt x="21600" y="21600"/>
                  </a:lnTo>
                </a:path>
              </a:pathLst>
            </a:custGeom>
            <a:noFill/>
            <a:ln w="12700" cap="flat">
              <a:solidFill>
                <a:srgbClr val="000000">
                  <a:alpha val="35000"/>
                </a:srgbClr>
              </a:solidFill>
              <a:prstDash val="sysDash"/>
              <a:miter lim="800000"/>
              <a:headEnd type="oval" w="med" len="med"/>
              <a:tailEnd type="oval" w="med" len="med"/>
            </a:ln>
            <a:effectLst/>
          </p:spPr>
          <p:txBody>
            <a:bodyPr wrap="square" lIns="45719" tIns="45719" rIns="45719" bIns="45719" numCol="1" anchor="ctr">
              <a:noAutofit/>
            </a:bodyPr>
            <a:lstStyle/>
            <a:p>
              <a:pPr algn="ctr">
                <a:defRPr>
                  <a:solidFill>
                    <a:srgbClr val="FFFFFF"/>
                  </a:solidFill>
                </a:defRPr>
              </a:pPr>
            </a:p>
          </p:txBody>
        </p:sp>
        <p:sp>
          <p:nvSpPr>
            <p:cNvPr id="6523" name="Freeform 29"/>
            <p:cNvSpPr/>
            <p:nvPr/>
          </p:nvSpPr>
          <p:spPr>
            <a:xfrm>
              <a:off x="-1" y="646015"/>
              <a:ext cx="1325629" cy="11582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429" y="0"/>
                  </a:lnTo>
                  <a:lnTo>
                    <a:pt x="21600" y="21600"/>
                  </a:lnTo>
                </a:path>
              </a:pathLst>
            </a:custGeom>
            <a:noFill/>
            <a:ln w="12700" cap="flat">
              <a:solidFill>
                <a:srgbClr val="000000">
                  <a:alpha val="35000"/>
                </a:srgbClr>
              </a:solidFill>
              <a:prstDash val="sysDash"/>
              <a:miter lim="800000"/>
              <a:headEnd type="oval" w="med" len="med"/>
              <a:tailEnd type="oval" w="med" len="med"/>
            </a:ln>
            <a:effectLst/>
          </p:spPr>
          <p:txBody>
            <a:bodyPr wrap="square" lIns="45719" tIns="45719" rIns="45719" bIns="45719" numCol="1" anchor="ctr">
              <a:noAutofit/>
            </a:bodyPr>
            <a:lstStyle/>
            <a:p>
              <a:pPr algn="ctr">
                <a:defRPr>
                  <a:solidFill>
                    <a:srgbClr val="FFFFFF"/>
                  </a:solidFill>
                </a:defRPr>
              </a:pPr>
            </a:p>
          </p:txBody>
        </p:sp>
        <p:sp>
          <p:nvSpPr>
            <p:cNvPr id="6524" name="Freeform 39"/>
            <p:cNvSpPr/>
            <p:nvPr/>
          </p:nvSpPr>
          <p:spPr>
            <a:xfrm>
              <a:off x="-1" y="-1"/>
              <a:ext cx="1463041" cy="8390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7638" y="0"/>
                  </a:lnTo>
                  <a:lnTo>
                    <a:pt x="21600" y="21600"/>
                  </a:lnTo>
                </a:path>
              </a:pathLst>
            </a:custGeom>
            <a:noFill/>
            <a:ln w="12700" cap="flat">
              <a:solidFill>
                <a:srgbClr val="000000">
                  <a:alpha val="35000"/>
                </a:srgbClr>
              </a:solidFill>
              <a:prstDash val="sysDash"/>
              <a:miter lim="800000"/>
              <a:headEnd type="oval" w="med" len="med"/>
              <a:tailEnd type="oval" w="med" len="med"/>
            </a:ln>
            <a:effectLst/>
          </p:spPr>
          <p:txBody>
            <a:bodyPr wrap="square" lIns="45719" tIns="45719" rIns="45719" bIns="45719" numCol="1" anchor="ctr">
              <a:noAutofit/>
            </a:bodyPr>
            <a:lstStyle/>
            <a:p>
              <a:pPr algn="ctr">
                <a:defRPr>
                  <a:solidFill>
                    <a:srgbClr val="FFFFFF"/>
                  </a:solidFill>
                </a:defRPr>
              </a:pPr>
            </a:p>
          </p:txBody>
        </p:sp>
      </p:grpSp>
      <p:sp>
        <p:nvSpPr>
          <p:cNvPr id="6526" name="Rectangle 40"/>
          <p:cNvSpPr txBox="1"/>
          <p:nvPr/>
        </p:nvSpPr>
        <p:spPr>
          <a:xfrm>
            <a:off x="2503795" y="3020194"/>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000000">
                    <a:alpha val="30000"/>
                  </a:srgbClr>
                </a:solidFill>
                <a:latin typeface="FontAwesome"/>
                <a:ea typeface="FontAwesome"/>
                <a:cs typeface="FontAwesome"/>
                <a:sym typeface="FontAwesome"/>
              </a:defRPr>
            </a:lvl1pPr>
          </a:lstStyle>
          <a:p>
            <a:pPr/>
            <a:r>
              <a:t></a:t>
            </a:r>
          </a:p>
        </p:txBody>
      </p:sp>
      <p:sp>
        <p:nvSpPr>
          <p:cNvPr id="6527" name="Rectangle 41"/>
          <p:cNvSpPr txBox="1"/>
          <p:nvPr/>
        </p:nvSpPr>
        <p:spPr>
          <a:xfrm>
            <a:off x="2561885" y="3647516"/>
            <a:ext cx="425144"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000000">
                    <a:alpha val="30000"/>
                  </a:srgbClr>
                </a:solidFill>
                <a:latin typeface="FontAwesome"/>
                <a:ea typeface="FontAwesome"/>
                <a:cs typeface="FontAwesome"/>
                <a:sym typeface="FontAwesome"/>
              </a:defRPr>
            </a:lvl1pPr>
          </a:lstStyle>
          <a:p>
            <a:pPr/>
            <a:r>
              <a:t>C</a:t>
            </a:r>
          </a:p>
        </p:txBody>
      </p:sp>
      <p:sp>
        <p:nvSpPr>
          <p:cNvPr id="6528" name="Rectangle 42"/>
          <p:cNvSpPr txBox="1"/>
          <p:nvPr/>
        </p:nvSpPr>
        <p:spPr>
          <a:xfrm>
            <a:off x="2503795" y="2372521"/>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000000">
                    <a:alpha val="30000"/>
                  </a:srgbClr>
                </a:solidFill>
                <a:latin typeface="FontAwesome"/>
                <a:ea typeface="FontAwesome"/>
                <a:cs typeface="FontAwesome"/>
                <a:sym typeface="FontAwesome"/>
              </a:defRPr>
            </a:lvl1pPr>
          </a:lstStyle>
          <a:p>
            <a:pPr/>
            <a:r>
              <a:t></a:t>
            </a:r>
          </a:p>
        </p:txBody>
      </p:sp>
      <p:sp>
        <p:nvSpPr>
          <p:cNvPr id="6529" name="TextBox 43"/>
          <p:cNvSpPr txBox="1"/>
          <p:nvPr/>
        </p:nvSpPr>
        <p:spPr>
          <a:xfrm>
            <a:off x="1071880" y="2389084"/>
            <a:ext cx="1407497"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900"/>
            </a:lvl1pPr>
          </a:lstStyle>
          <a:p>
            <a:pPr/>
            <a:r>
              <a:t>Creepiest god air fish land air saying fruitful.</a:t>
            </a:r>
          </a:p>
        </p:txBody>
      </p:sp>
      <p:sp>
        <p:nvSpPr>
          <p:cNvPr id="6530" name="TextBox 45"/>
          <p:cNvSpPr txBox="1"/>
          <p:nvPr/>
        </p:nvSpPr>
        <p:spPr>
          <a:xfrm>
            <a:off x="1071880" y="3049484"/>
            <a:ext cx="1407497"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900"/>
            </a:lvl1pPr>
          </a:lstStyle>
          <a:p>
            <a:pPr/>
            <a:r>
              <a:t>Creepiest god air fish land air saying.</a:t>
            </a:r>
          </a:p>
        </p:txBody>
      </p:sp>
      <p:sp>
        <p:nvSpPr>
          <p:cNvPr id="6531" name="TextBox 46"/>
          <p:cNvSpPr txBox="1"/>
          <p:nvPr/>
        </p:nvSpPr>
        <p:spPr>
          <a:xfrm>
            <a:off x="1071880" y="3720043"/>
            <a:ext cx="1407497"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b="1" sz="900"/>
            </a:lvl1pPr>
          </a:lstStyle>
          <a:p>
            <a:pPr/>
            <a:r>
              <a:t>Creepiest god air fish land air saying fruitful.</a:t>
            </a:r>
          </a:p>
        </p:txBody>
      </p:sp>
      <p:sp>
        <p:nvSpPr>
          <p:cNvPr id="6532" name="Straight Connector 48"/>
          <p:cNvSpPr/>
          <p:nvPr/>
        </p:nvSpPr>
        <p:spPr>
          <a:xfrm flipV="1">
            <a:off x="8158480" y="2854832"/>
            <a:ext cx="1" cy="2784095"/>
          </a:xfrm>
          <a:prstGeom prst="line">
            <a:avLst/>
          </a:prstGeom>
          <a:ln w="25400">
            <a:solidFill>
              <a:srgbClr val="000000"/>
            </a:solidFill>
            <a:miter/>
            <a:headEnd type="oval"/>
            <a:tailEnd type="oval"/>
          </a:ln>
        </p:spPr>
        <p:txBody>
          <a:bodyPr lIns="45719" rIns="45719"/>
          <a:lstStyle/>
          <a:p>
            <a:pPr/>
          </a:p>
        </p:txBody>
      </p:sp>
      <p:sp>
        <p:nvSpPr>
          <p:cNvPr id="6533" name="Oval 50"/>
          <p:cNvSpPr/>
          <p:nvPr/>
        </p:nvSpPr>
        <p:spPr>
          <a:xfrm>
            <a:off x="7987397" y="2703756"/>
            <a:ext cx="333643" cy="333643"/>
          </a:xfrm>
          <a:prstGeom prst="ellipse">
            <a:avLst/>
          </a:prstGeom>
          <a:solidFill>
            <a:srgbClr val="6491C8"/>
          </a:solidFill>
          <a:ln w="25400">
            <a:solidFill>
              <a:srgbClr val="000000"/>
            </a:solidFill>
            <a:miter/>
          </a:ln>
        </p:spPr>
        <p:txBody>
          <a:bodyPr lIns="45719" rIns="45719" anchor="ctr"/>
          <a:lstStyle/>
          <a:p>
            <a:pPr algn="ctr">
              <a:defRPr>
                <a:solidFill>
                  <a:srgbClr val="FFFFFF"/>
                </a:solidFill>
              </a:defRPr>
            </a:pPr>
          </a:p>
        </p:txBody>
      </p:sp>
      <p:sp>
        <p:nvSpPr>
          <p:cNvPr id="6534" name="Oval 51"/>
          <p:cNvSpPr/>
          <p:nvPr/>
        </p:nvSpPr>
        <p:spPr>
          <a:xfrm>
            <a:off x="7987397" y="3577516"/>
            <a:ext cx="333643" cy="333643"/>
          </a:xfrm>
          <a:prstGeom prst="ellipse">
            <a:avLst/>
          </a:prstGeom>
          <a:solidFill>
            <a:schemeClr val="accent2"/>
          </a:solidFill>
          <a:ln w="25400">
            <a:solidFill>
              <a:srgbClr val="000000"/>
            </a:solidFill>
            <a:miter/>
          </a:ln>
        </p:spPr>
        <p:txBody>
          <a:bodyPr lIns="45719" rIns="45719" anchor="ctr"/>
          <a:lstStyle/>
          <a:p>
            <a:pPr algn="ctr">
              <a:defRPr>
                <a:solidFill>
                  <a:srgbClr val="FFFFFF"/>
                </a:solidFill>
              </a:defRPr>
            </a:pPr>
          </a:p>
        </p:txBody>
      </p:sp>
      <p:sp>
        <p:nvSpPr>
          <p:cNvPr id="6535" name="Oval 52"/>
          <p:cNvSpPr/>
          <p:nvPr/>
        </p:nvSpPr>
        <p:spPr>
          <a:xfrm>
            <a:off x="7987397" y="4451275"/>
            <a:ext cx="333643" cy="333643"/>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6536" name="Oval 53"/>
          <p:cNvSpPr/>
          <p:nvPr/>
        </p:nvSpPr>
        <p:spPr>
          <a:xfrm>
            <a:off x="7987397" y="5396155"/>
            <a:ext cx="333643" cy="333643"/>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6537" name="TextBox 58"/>
          <p:cNvSpPr txBox="1"/>
          <p:nvPr/>
        </p:nvSpPr>
        <p:spPr>
          <a:xfrm>
            <a:off x="8461409" y="2578476"/>
            <a:ext cx="1602071"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a:t>
            </a:r>
          </a:p>
        </p:txBody>
      </p:sp>
      <p:sp>
        <p:nvSpPr>
          <p:cNvPr id="6538" name="TextBox 59"/>
          <p:cNvSpPr txBox="1"/>
          <p:nvPr/>
        </p:nvSpPr>
        <p:spPr>
          <a:xfrm>
            <a:off x="8461409" y="3533516"/>
            <a:ext cx="160207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6539" name="TextBox 60"/>
          <p:cNvSpPr txBox="1"/>
          <p:nvPr/>
        </p:nvSpPr>
        <p:spPr>
          <a:xfrm>
            <a:off x="8461409" y="4336157"/>
            <a:ext cx="1602071"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 example text.</a:t>
            </a:r>
          </a:p>
        </p:txBody>
      </p:sp>
      <p:sp>
        <p:nvSpPr>
          <p:cNvPr id="6540" name="TextBox 61"/>
          <p:cNvSpPr txBox="1"/>
          <p:nvPr/>
        </p:nvSpPr>
        <p:spPr>
          <a:xfrm>
            <a:off x="8461409" y="5331836"/>
            <a:ext cx="160207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6541" name="Rectangle 62"/>
          <p:cNvSpPr txBox="1"/>
          <p:nvPr/>
        </p:nvSpPr>
        <p:spPr>
          <a:xfrm>
            <a:off x="10319903" y="3374125"/>
            <a:ext cx="555834"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æ</a:t>
            </a:r>
          </a:p>
        </p:txBody>
      </p:sp>
      <p:sp>
        <p:nvSpPr>
          <p:cNvPr id="6542" name="Rectangle 63"/>
          <p:cNvSpPr txBox="1"/>
          <p:nvPr/>
        </p:nvSpPr>
        <p:spPr>
          <a:xfrm>
            <a:off x="10404485" y="5193731"/>
            <a:ext cx="386666"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4"/>
                </a:solidFill>
                <a:latin typeface="FontAwesome"/>
                <a:ea typeface="FontAwesome"/>
                <a:cs typeface="FontAwesome"/>
                <a:sym typeface="FontAwesome"/>
              </a:defRPr>
            </a:lvl1pPr>
          </a:lstStyle>
          <a:p>
            <a:pPr/>
            <a:r>
              <a:t>ë</a:t>
            </a:r>
          </a:p>
        </p:txBody>
      </p:sp>
      <p:sp>
        <p:nvSpPr>
          <p:cNvPr id="6543" name="Rectangle 64"/>
          <p:cNvSpPr txBox="1"/>
          <p:nvPr/>
        </p:nvSpPr>
        <p:spPr>
          <a:xfrm>
            <a:off x="10254294" y="4317910"/>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3"/>
                </a:solidFill>
                <a:latin typeface="FontAwesome"/>
                <a:ea typeface="FontAwesome"/>
                <a:cs typeface="FontAwesome"/>
                <a:sym typeface="FontAwesome"/>
              </a:defRPr>
            </a:lvl1pPr>
          </a:lstStyle>
          <a:p>
            <a:pPr/>
            <a:r>
              <a:t></a:t>
            </a:r>
          </a:p>
        </p:txBody>
      </p:sp>
      <p:sp>
        <p:nvSpPr>
          <p:cNvPr id="6544" name="Rectangle 65"/>
          <p:cNvSpPr txBox="1"/>
          <p:nvPr/>
        </p:nvSpPr>
        <p:spPr>
          <a:xfrm>
            <a:off x="10404487" y="2464321"/>
            <a:ext cx="386666"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6491C8"/>
                </a:solidFill>
                <a:latin typeface="FontAwesome"/>
                <a:ea typeface="FontAwesome"/>
                <a:cs typeface="FontAwesome"/>
                <a:sym typeface="FontAwesome"/>
              </a:defRPr>
            </a:lvl1pPr>
          </a:lstStyle>
          <a:p>
            <a:pPr/>
            <a:r>
              <a:t>é</a:t>
            </a:r>
          </a:p>
        </p:txBody>
      </p:sp>
      <p:sp>
        <p:nvSpPr>
          <p:cNvPr id="6545" name="TextBox 66"/>
          <p:cNvSpPr txBox="1"/>
          <p:nvPr/>
        </p:nvSpPr>
        <p:spPr>
          <a:xfrm>
            <a:off x="8001731" y="272168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6546" name="TextBox 67"/>
          <p:cNvSpPr txBox="1"/>
          <p:nvPr/>
        </p:nvSpPr>
        <p:spPr>
          <a:xfrm>
            <a:off x="8001731" y="360560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6547" name="TextBox 68"/>
          <p:cNvSpPr txBox="1"/>
          <p:nvPr/>
        </p:nvSpPr>
        <p:spPr>
          <a:xfrm>
            <a:off x="8001731" y="447936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6548" name="TextBox 69"/>
          <p:cNvSpPr txBox="1"/>
          <p:nvPr/>
        </p:nvSpPr>
        <p:spPr>
          <a:xfrm>
            <a:off x="8001731" y="5424249"/>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6513"/>
                                        </p:tgtEl>
                                        <p:attrNameLst>
                                          <p:attrName>style.visibility</p:attrName>
                                        </p:attrNameLst>
                                      </p:cBhvr>
                                      <p:to>
                                        <p:strVal val="visible"/>
                                      </p:to>
                                    </p:set>
                                    <p:animEffect filter="dissolve" transition="in">
                                      <p:cBhvr>
                                        <p:cTn id="7" dur="500"/>
                                        <p:tgtEl>
                                          <p:spTgt spid="6513"/>
                                        </p:tgtEl>
                                      </p:cBhvr>
                                    </p:animEffect>
                                  </p:childTnLst>
                                </p:cTn>
                              </p:par>
                            </p:childTnLst>
                          </p:cTn>
                        </p:par>
                        <p:par>
                          <p:cTn id="8" fill="hold">
                            <p:stCondLst>
                              <p:cond delay="500"/>
                            </p:stCondLst>
                            <p:childTnLst>
                              <p:par>
                                <p:cTn id="9" presetClass="entr" nodeType="afterEffect" presetSubtype="4" presetID="2" grpId="2" fill="hold">
                                  <p:stCondLst>
                                    <p:cond delay="0"/>
                                  </p:stCondLst>
                                  <p:iterate type="el" backwards="0">
                                    <p:tmAbs val="0"/>
                                  </p:iterate>
                                  <p:childTnLst>
                                    <p:set>
                                      <p:cBhvr>
                                        <p:cTn id="10" fill="hold"/>
                                        <p:tgtEl>
                                          <p:spTgt spid="6521"/>
                                        </p:tgtEl>
                                        <p:attrNameLst>
                                          <p:attrName>style.visibility</p:attrName>
                                        </p:attrNameLst>
                                      </p:cBhvr>
                                      <p:to>
                                        <p:strVal val="visible"/>
                                      </p:to>
                                    </p:set>
                                    <p:anim calcmode="lin" valueType="num">
                                      <p:cBhvr>
                                        <p:cTn id="11" dur="500" fill="hold"/>
                                        <p:tgtEl>
                                          <p:spTgt spid="6521"/>
                                        </p:tgtEl>
                                        <p:attrNameLst>
                                          <p:attrName>ppt_x</p:attrName>
                                        </p:attrNameLst>
                                      </p:cBhvr>
                                      <p:tavLst>
                                        <p:tav tm="0">
                                          <p:val>
                                            <p:strVal val="#ppt_x"/>
                                          </p:val>
                                        </p:tav>
                                        <p:tav tm="100000">
                                          <p:val>
                                            <p:strVal val="#ppt_x"/>
                                          </p:val>
                                        </p:tav>
                                      </p:tavLst>
                                    </p:anim>
                                    <p:anim calcmode="lin" valueType="num">
                                      <p:cBhvr>
                                        <p:cTn id="12" dur="500" fill="hold"/>
                                        <p:tgtEl>
                                          <p:spTgt spid="6521"/>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Class="entr" nodeType="afterEffect" presetSubtype="4" presetID="2" grpId="3" fill="hold">
                                  <p:stCondLst>
                                    <p:cond delay="0"/>
                                  </p:stCondLst>
                                  <p:iterate type="el" backwards="0">
                                    <p:tmAbs val="0"/>
                                  </p:iterate>
                                  <p:childTnLst>
                                    <p:set>
                                      <p:cBhvr>
                                        <p:cTn id="15" fill="hold"/>
                                        <p:tgtEl>
                                          <p:spTgt spid="6502"/>
                                        </p:tgtEl>
                                        <p:attrNameLst>
                                          <p:attrName>style.visibility</p:attrName>
                                        </p:attrNameLst>
                                      </p:cBhvr>
                                      <p:to>
                                        <p:strVal val="visible"/>
                                      </p:to>
                                    </p:set>
                                    <p:anim calcmode="lin" valueType="num">
                                      <p:cBhvr>
                                        <p:cTn id="16" dur="500" fill="hold"/>
                                        <p:tgtEl>
                                          <p:spTgt spid="6502"/>
                                        </p:tgtEl>
                                        <p:attrNameLst>
                                          <p:attrName>ppt_x</p:attrName>
                                        </p:attrNameLst>
                                      </p:cBhvr>
                                      <p:tavLst>
                                        <p:tav tm="0">
                                          <p:val>
                                            <p:strVal val="#ppt_x"/>
                                          </p:val>
                                        </p:tav>
                                        <p:tav tm="100000">
                                          <p:val>
                                            <p:strVal val="#ppt_x"/>
                                          </p:val>
                                        </p:tav>
                                      </p:tavLst>
                                    </p:anim>
                                    <p:anim calcmode="lin" valueType="num">
                                      <p:cBhvr>
                                        <p:cTn id="17" dur="500" fill="hold"/>
                                        <p:tgtEl>
                                          <p:spTgt spid="6502"/>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2" presetID="22" grpId="4" fill="hold">
                                  <p:stCondLst>
                                    <p:cond delay="0"/>
                                  </p:stCondLst>
                                  <p:iterate type="el" backwards="0">
                                    <p:tmAbs val="0"/>
                                  </p:iterate>
                                  <p:childTnLst>
                                    <p:set>
                                      <p:cBhvr>
                                        <p:cTn id="21" fill="hold"/>
                                        <p:tgtEl>
                                          <p:spTgt spid="6525"/>
                                        </p:tgtEl>
                                        <p:attrNameLst>
                                          <p:attrName>style.visibility</p:attrName>
                                        </p:attrNameLst>
                                      </p:cBhvr>
                                      <p:to>
                                        <p:strVal val="visible"/>
                                      </p:to>
                                    </p:set>
                                    <p:animEffect filter="wipe(right)" transition="in">
                                      <p:cBhvr>
                                        <p:cTn id="22" dur="500"/>
                                        <p:tgtEl>
                                          <p:spTgt spid="6525"/>
                                        </p:tgtEl>
                                      </p:cBhvr>
                                    </p:animEffect>
                                  </p:childTnLst>
                                </p:cTn>
                              </p:par>
                            </p:childTnLst>
                          </p:cTn>
                        </p:par>
                        <p:par>
                          <p:cTn id="23" fill="hold">
                            <p:stCondLst>
                              <p:cond delay="500"/>
                            </p:stCondLst>
                            <p:childTnLst>
                              <p:par>
                                <p:cTn id="24" presetClass="entr" nodeType="afterEffect" presetSubtype="16" presetID="23" grpId="5" fill="hold">
                                  <p:stCondLst>
                                    <p:cond delay="0"/>
                                  </p:stCondLst>
                                  <p:iterate type="el" backwards="0">
                                    <p:tmAbs val="0"/>
                                  </p:iterate>
                                  <p:childTnLst>
                                    <p:set>
                                      <p:cBhvr>
                                        <p:cTn id="25" fill="hold"/>
                                        <p:tgtEl>
                                          <p:spTgt spid="6526"/>
                                        </p:tgtEl>
                                        <p:attrNameLst>
                                          <p:attrName>style.visibility</p:attrName>
                                        </p:attrNameLst>
                                      </p:cBhvr>
                                      <p:to>
                                        <p:strVal val="visible"/>
                                      </p:to>
                                    </p:set>
                                    <p:anim calcmode="lin" valueType="num">
                                      <p:cBhvr>
                                        <p:cTn id="26" dur="500" fill="hold"/>
                                        <p:tgtEl>
                                          <p:spTgt spid="6526"/>
                                        </p:tgtEl>
                                        <p:attrNameLst>
                                          <p:attrName>ppt_w</p:attrName>
                                        </p:attrNameLst>
                                      </p:cBhvr>
                                      <p:tavLst>
                                        <p:tav tm="0">
                                          <p:val>
                                            <p:fltVal val="0"/>
                                          </p:val>
                                        </p:tav>
                                        <p:tav tm="100000">
                                          <p:val>
                                            <p:strVal val="#ppt_w"/>
                                          </p:val>
                                        </p:tav>
                                      </p:tavLst>
                                    </p:anim>
                                    <p:anim calcmode="lin" valueType="num">
                                      <p:cBhvr>
                                        <p:cTn id="27" dur="500" fill="hold"/>
                                        <p:tgtEl>
                                          <p:spTgt spid="6526"/>
                                        </p:tgtEl>
                                        <p:attrNameLst>
                                          <p:attrName>ppt_h</p:attrName>
                                        </p:attrNameLst>
                                      </p:cBhvr>
                                      <p:tavLst>
                                        <p:tav tm="0">
                                          <p:val>
                                            <p:fltVal val="0"/>
                                          </p:val>
                                        </p:tav>
                                        <p:tav tm="100000">
                                          <p:val>
                                            <p:strVal val="#ppt_h"/>
                                          </p:val>
                                        </p:tav>
                                      </p:tavLst>
                                    </p:anim>
                                  </p:childTnLst>
                                </p:cTn>
                              </p:par>
                            </p:childTnLst>
                          </p:cTn>
                        </p:par>
                        <p:par>
                          <p:cTn id="28" fill="hold">
                            <p:stCondLst>
                              <p:cond delay="1000"/>
                            </p:stCondLst>
                            <p:childTnLst>
                              <p:par>
                                <p:cTn id="29" presetClass="entr" nodeType="afterEffect" presetSubtype="16" presetID="23" grpId="6" fill="hold">
                                  <p:stCondLst>
                                    <p:cond delay="0"/>
                                  </p:stCondLst>
                                  <p:iterate type="el" backwards="0">
                                    <p:tmAbs val="0"/>
                                  </p:iterate>
                                  <p:childTnLst>
                                    <p:set>
                                      <p:cBhvr>
                                        <p:cTn id="30" fill="hold"/>
                                        <p:tgtEl>
                                          <p:spTgt spid="6527"/>
                                        </p:tgtEl>
                                        <p:attrNameLst>
                                          <p:attrName>style.visibility</p:attrName>
                                        </p:attrNameLst>
                                      </p:cBhvr>
                                      <p:to>
                                        <p:strVal val="visible"/>
                                      </p:to>
                                    </p:set>
                                    <p:anim calcmode="lin" valueType="num">
                                      <p:cBhvr>
                                        <p:cTn id="31" dur="500" fill="hold"/>
                                        <p:tgtEl>
                                          <p:spTgt spid="6527"/>
                                        </p:tgtEl>
                                        <p:attrNameLst>
                                          <p:attrName>ppt_w</p:attrName>
                                        </p:attrNameLst>
                                      </p:cBhvr>
                                      <p:tavLst>
                                        <p:tav tm="0">
                                          <p:val>
                                            <p:fltVal val="0"/>
                                          </p:val>
                                        </p:tav>
                                        <p:tav tm="100000">
                                          <p:val>
                                            <p:strVal val="#ppt_w"/>
                                          </p:val>
                                        </p:tav>
                                      </p:tavLst>
                                    </p:anim>
                                    <p:anim calcmode="lin" valueType="num">
                                      <p:cBhvr>
                                        <p:cTn id="32" dur="500" fill="hold"/>
                                        <p:tgtEl>
                                          <p:spTgt spid="6527"/>
                                        </p:tgtEl>
                                        <p:attrNameLst>
                                          <p:attrName>ppt_h</p:attrName>
                                        </p:attrNameLst>
                                      </p:cBhvr>
                                      <p:tavLst>
                                        <p:tav tm="0">
                                          <p:val>
                                            <p:fltVal val="0"/>
                                          </p:val>
                                        </p:tav>
                                        <p:tav tm="100000">
                                          <p:val>
                                            <p:strVal val="#ppt_h"/>
                                          </p:val>
                                        </p:tav>
                                      </p:tavLst>
                                    </p:anim>
                                  </p:childTnLst>
                                </p:cTn>
                              </p:par>
                            </p:childTnLst>
                          </p:cTn>
                        </p:par>
                        <p:par>
                          <p:cTn id="33" fill="hold">
                            <p:stCondLst>
                              <p:cond delay="1500"/>
                            </p:stCondLst>
                            <p:childTnLst>
                              <p:par>
                                <p:cTn id="34" presetClass="entr" nodeType="afterEffect" presetSubtype="16" presetID="23" grpId="7" fill="hold">
                                  <p:stCondLst>
                                    <p:cond delay="0"/>
                                  </p:stCondLst>
                                  <p:iterate type="el" backwards="0">
                                    <p:tmAbs val="0"/>
                                  </p:iterate>
                                  <p:childTnLst>
                                    <p:set>
                                      <p:cBhvr>
                                        <p:cTn id="35" fill="hold"/>
                                        <p:tgtEl>
                                          <p:spTgt spid="6528"/>
                                        </p:tgtEl>
                                        <p:attrNameLst>
                                          <p:attrName>style.visibility</p:attrName>
                                        </p:attrNameLst>
                                      </p:cBhvr>
                                      <p:to>
                                        <p:strVal val="visible"/>
                                      </p:to>
                                    </p:set>
                                    <p:anim calcmode="lin" valueType="num">
                                      <p:cBhvr>
                                        <p:cTn id="36" dur="500" fill="hold"/>
                                        <p:tgtEl>
                                          <p:spTgt spid="6528"/>
                                        </p:tgtEl>
                                        <p:attrNameLst>
                                          <p:attrName>ppt_w</p:attrName>
                                        </p:attrNameLst>
                                      </p:cBhvr>
                                      <p:tavLst>
                                        <p:tav tm="0">
                                          <p:val>
                                            <p:fltVal val="0"/>
                                          </p:val>
                                        </p:tav>
                                        <p:tav tm="100000">
                                          <p:val>
                                            <p:strVal val="#ppt_w"/>
                                          </p:val>
                                        </p:tav>
                                      </p:tavLst>
                                    </p:anim>
                                    <p:anim calcmode="lin" valueType="num">
                                      <p:cBhvr>
                                        <p:cTn id="37" dur="500" fill="hold"/>
                                        <p:tgtEl>
                                          <p:spTgt spid="6528"/>
                                        </p:tgtEl>
                                        <p:attrNameLst>
                                          <p:attrName>ppt_h</p:attrName>
                                        </p:attrNameLst>
                                      </p:cBhvr>
                                      <p:tavLst>
                                        <p:tav tm="0">
                                          <p:val>
                                            <p:fltVal val="0"/>
                                          </p:val>
                                        </p:tav>
                                        <p:tav tm="100000">
                                          <p:val>
                                            <p:strVal val="#ppt_h"/>
                                          </p:val>
                                        </p:tav>
                                      </p:tavLst>
                                    </p:anim>
                                  </p:childTnLst>
                                </p:cTn>
                              </p:par>
                            </p:childTnLst>
                          </p:cTn>
                        </p:par>
                        <p:par>
                          <p:cTn id="38" fill="hold">
                            <p:stCondLst>
                              <p:cond delay="2000"/>
                            </p:stCondLst>
                            <p:childTnLst>
                              <p:par>
                                <p:cTn id="39" presetClass="entr" nodeType="afterEffect" presetSubtype="16" presetID="23" grpId="8" fill="hold">
                                  <p:stCondLst>
                                    <p:cond delay="0"/>
                                  </p:stCondLst>
                                  <p:iterate type="el" backwards="0">
                                    <p:tmAbs val="0"/>
                                  </p:iterate>
                                  <p:childTnLst>
                                    <p:set>
                                      <p:cBhvr>
                                        <p:cTn id="40" fill="hold"/>
                                        <p:tgtEl>
                                          <p:spTgt spid="6529"/>
                                        </p:tgtEl>
                                        <p:attrNameLst>
                                          <p:attrName>style.visibility</p:attrName>
                                        </p:attrNameLst>
                                      </p:cBhvr>
                                      <p:to>
                                        <p:strVal val="visible"/>
                                      </p:to>
                                    </p:set>
                                    <p:anim calcmode="lin" valueType="num">
                                      <p:cBhvr>
                                        <p:cTn id="41" dur="500" fill="hold"/>
                                        <p:tgtEl>
                                          <p:spTgt spid="6529"/>
                                        </p:tgtEl>
                                        <p:attrNameLst>
                                          <p:attrName>ppt_w</p:attrName>
                                        </p:attrNameLst>
                                      </p:cBhvr>
                                      <p:tavLst>
                                        <p:tav tm="0">
                                          <p:val>
                                            <p:fltVal val="0"/>
                                          </p:val>
                                        </p:tav>
                                        <p:tav tm="100000">
                                          <p:val>
                                            <p:strVal val="#ppt_w"/>
                                          </p:val>
                                        </p:tav>
                                      </p:tavLst>
                                    </p:anim>
                                    <p:anim calcmode="lin" valueType="num">
                                      <p:cBhvr>
                                        <p:cTn id="42" dur="500" fill="hold"/>
                                        <p:tgtEl>
                                          <p:spTgt spid="6529"/>
                                        </p:tgtEl>
                                        <p:attrNameLst>
                                          <p:attrName>ppt_h</p:attrName>
                                        </p:attrNameLst>
                                      </p:cBhvr>
                                      <p:tavLst>
                                        <p:tav tm="0">
                                          <p:val>
                                            <p:fltVal val="0"/>
                                          </p:val>
                                        </p:tav>
                                        <p:tav tm="100000">
                                          <p:val>
                                            <p:strVal val="#ppt_h"/>
                                          </p:val>
                                        </p:tav>
                                      </p:tavLst>
                                    </p:anim>
                                  </p:childTnLst>
                                </p:cTn>
                              </p:par>
                            </p:childTnLst>
                          </p:cTn>
                        </p:par>
                        <p:par>
                          <p:cTn id="43" fill="hold">
                            <p:stCondLst>
                              <p:cond delay="2500"/>
                            </p:stCondLst>
                            <p:childTnLst>
                              <p:par>
                                <p:cTn id="44" presetClass="entr" nodeType="afterEffect" presetSubtype="16" presetID="23" grpId="9" fill="hold">
                                  <p:stCondLst>
                                    <p:cond delay="0"/>
                                  </p:stCondLst>
                                  <p:iterate type="el" backwards="0">
                                    <p:tmAbs val="0"/>
                                  </p:iterate>
                                  <p:childTnLst>
                                    <p:set>
                                      <p:cBhvr>
                                        <p:cTn id="45" fill="hold"/>
                                        <p:tgtEl>
                                          <p:spTgt spid="6530"/>
                                        </p:tgtEl>
                                        <p:attrNameLst>
                                          <p:attrName>style.visibility</p:attrName>
                                        </p:attrNameLst>
                                      </p:cBhvr>
                                      <p:to>
                                        <p:strVal val="visible"/>
                                      </p:to>
                                    </p:set>
                                    <p:anim calcmode="lin" valueType="num">
                                      <p:cBhvr>
                                        <p:cTn id="46" dur="500" fill="hold"/>
                                        <p:tgtEl>
                                          <p:spTgt spid="6530"/>
                                        </p:tgtEl>
                                        <p:attrNameLst>
                                          <p:attrName>ppt_w</p:attrName>
                                        </p:attrNameLst>
                                      </p:cBhvr>
                                      <p:tavLst>
                                        <p:tav tm="0">
                                          <p:val>
                                            <p:fltVal val="0"/>
                                          </p:val>
                                        </p:tav>
                                        <p:tav tm="100000">
                                          <p:val>
                                            <p:strVal val="#ppt_w"/>
                                          </p:val>
                                        </p:tav>
                                      </p:tavLst>
                                    </p:anim>
                                    <p:anim calcmode="lin" valueType="num">
                                      <p:cBhvr>
                                        <p:cTn id="47" dur="500" fill="hold"/>
                                        <p:tgtEl>
                                          <p:spTgt spid="6530"/>
                                        </p:tgtEl>
                                        <p:attrNameLst>
                                          <p:attrName>ppt_h</p:attrName>
                                        </p:attrNameLst>
                                      </p:cBhvr>
                                      <p:tavLst>
                                        <p:tav tm="0">
                                          <p:val>
                                            <p:fltVal val="0"/>
                                          </p:val>
                                        </p:tav>
                                        <p:tav tm="100000">
                                          <p:val>
                                            <p:strVal val="#ppt_h"/>
                                          </p:val>
                                        </p:tav>
                                      </p:tavLst>
                                    </p:anim>
                                  </p:childTnLst>
                                </p:cTn>
                              </p:par>
                            </p:childTnLst>
                          </p:cTn>
                        </p:par>
                        <p:par>
                          <p:cTn id="48" fill="hold">
                            <p:stCondLst>
                              <p:cond delay="3000"/>
                            </p:stCondLst>
                            <p:childTnLst>
                              <p:par>
                                <p:cTn id="49" presetClass="entr" nodeType="afterEffect" presetSubtype="16" presetID="23" grpId="10" fill="hold">
                                  <p:stCondLst>
                                    <p:cond delay="0"/>
                                  </p:stCondLst>
                                  <p:iterate type="el" backwards="0">
                                    <p:tmAbs val="0"/>
                                  </p:iterate>
                                  <p:childTnLst>
                                    <p:set>
                                      <p:cBhvr>
                                        <p:cTn id="50" fill="hold"/>
                                        <p:tgtEl>
                                          <p:spTgt spid="6531"/>
                                        </p:tgtEl>
                                        <p:attrNameLst>
                                          <p:attrName>style.visibility</p:attrName>
                                        </p:attrNameLst>
                                      </p:cBhvr>
                                      <p:to>
                                        <p:strVal val="visible"/>
                                      </p:to>
                                    </p:set>
                                    <p:anim calcmode="lin" valueType="num">
                                      <p:cBhvr>
                                        <p:cTn id="51" dur="500" fill="hold"/>
                                        <p:tgtEl>
                                          <p:spTgt spid="6531"/>
                                        </p:tgtEl>
                                        <p:attrNameLst>
                                          <p:attrName>ppt_w</p:attrName>
                                        </p:attrNameLst>
                                      </p:cBhvr>
                                      <p:tavLst>
                                        <p:tav tm="0">
                                          <p:val>
                                            <p:fltVal val="0"/>
                                          </p:val>
                                        </p:tav>
                                        <p:tav tm="100000">
                                          <p:val>
                                            <p:strVal val="#ppt_w"/>
                                          </p:val>
                                        </p:tav>
                                      </p:tavLst>
                                    </p:anim>
                                    <p:anim calcmode="lin" valueType="num">
                                      <p:cBhvr>
                                        <p:cTn id="52" dur="500" fill="hold"/>
                                        <p:tgtEl>
                                          <p:spTgt spid="6531"/>
                                        </p:tgtEl>
                                        <p:attrNameLst>
                                          <p:attrName>ppt_h</p:attrName>
                                        </p:attrNameLst>
                                      </p:cBhvr>
                                      <p:tavLst>
                                        <p:tav tm="0">
                                          <p:val>
                                            <p:fltVal val="0"/>
                                          </p:val>
                                        </p:tav>
                                        <p:tav tm="100000">
                                          <p:val>
                                            <p:strVal val="#ppt_h"/>
                                          </p:val>
                                        </p:tav>
                                      </p:tavLst>
                                    </p:anim>
                                  </p:childTnLst>
                                </p:cTn>
                              </p:par>
                            </p:childTnLst>
                          </p:cTn>
                        </p:par>
                      </p:childTnLst>
                    </p:cTn>
                  </p:par>
                  <p:par>
                    <p:cTn id="53" fill="hold">
                      <p:stCondLst>
                        <p:cond delay="indefinite"/>
                      </p:stCondLst>
                      <p:childTnLst>
                        <p:par>
                          <p:cTn id="54" fill="hold">
                            <p:stCondLst>
                              <p:cond delay="0"/>
                            </p:stCondLst>
                            <p:childTnLst>
                              <p:par>
                                <p:cTn id="55" presetClass="entr" nodeType="clickEffect" presetID="9" grpId="11" fill="hold">
                                  <p:stCondLst>
                                    <p:cond delay="0"/>
                                  </p:stCondLst>
                                  <p:iterate type="el" backwards="0">
                                    <p:tmAbs val="0"/>
                                  </p:iterate>
                                  <p:childTnLst>
                                    <p:set>
                                      <p:cBhvr>
                                        <p:cTn id="56" fill="hold"/>
                                        <p:tgtEl>
                                          <p:spTgt spid="6533"/>
                                        </p:tgtEl>
                                        <p:attrNameLst>
                                          <p:attrName>style.visibility</p:attrName>
                                        </p:attrNameLst>
                                      </p:cBhvr>
                                      <p:to>
                                        <p:strVal val="visible"/>
                                      </p:to>
                                    </p:set>
                                    <p:animEffect filter="dissolve" transition="in">
                                      <p:cBhvr>
                                        <p:cTn id="57" dur="500"/>
                                        <p:tgtEl>
                                          <p:spTgt spid="6533"/>
                                        </p:tgtEl>
                                      </p:cBhvr>
                                    </p:animEffect>
                                  </p:childTnLst>
                                </p:cTn>
                              </p:par>
                            </p:childTnLst>
                          </p:cTn>
                        </p:par>
                        <p:par>
                          <p:cTn id="58" fill="hold">
                            <p:stCondLst>
                              <p:cond delay="500"/>
                            </p:stCondLst>
                            <p:childTnLst>
                              <p:par>
                                <p:cTn id="59" presetClass="entr" nodeType="afterEffect" presetID="9" grpId="12" fill="hold">
                                  <p:stCondLst>
                                    <p:cond delay="0"/>
                                  </p:stCondLst>
                                  <p:iterate type="el" backwards="0">
                                    <p:tmAbs val="0"/>
                                  </p:iterate>
                                  <p:childTnLst>
                                    <p:set>
                                      <p:cBhvr>
                                        <p:cTn id="60" fill="hold"/>
                                        <p:tgtEl>
                                          <p:spTgt spid="6537"/>
                                        </p:tgtEl>
                                        <p:attrNameLst>
                                          <p:attrName>style.visibility</p:attrName>
                                        </p:attrNameLst>
                                      </p:cBhvr>
                                      <p:to>
                                        <p:strVal val="visible"/>
                                      </p:to>
                                    </p:set>
                                    <p:animEffect filter="dissolve" transition="in">
                                      <p:cBhvr>
                                        <p:cTn id="61" dur="500"/>
                                        <p:tgtEl>
                                          <p:spTgt spid="6537"/>
                                        </p:tgtEl>
                                      </p:cBhvr>
                                    </p:animEffect>
                                  </p:childTnLst>
                                </p:cTn>
                              </p:par>
                            </p:childTnLst>
                          </p:cTn>
                        </p:par>
                        <p:par>
                          <p:cTn id="62" fill="hold">
                            <p:stCondLst>
                              <p:cond delay="1000"/>
                            </p:stCondLst>
                            <p:childTnLst>
                              <p:par>
                                <p:cTn id="63" presetClass="entr" nodeType="afterEffect" presetID="9" grpId="13" fill="hold">
                                  <p:stCondLst>
                                    <p:cond delay="0"/>
                                  </p:stCondLst>
                                  <p:iterate type="el" backwards="0">
                                    <p:tmAbs val="0"/>
                                  </p:iterate>
                                  <p:childTnLst>
                                    <p:set>
                                      <p:cBhvr>
                                        <p:cTn id="64" fill="hold"/>
                                        <p:tgtEl>
                                          <p:spTgt spid="6544"/>
                                        </p:tgtEl>
                                        <p:attrNameLst>
                                          <p:attrName>style.visibility</p:attrName>
                                        </p:attrNameLst>
                                      </p:cBhvr>
                                      <p:to>
                                        <p:strVal val="visible"/>
                                      </p:to>
                                    </p:set>
                                    <p:animEffect filter="dissolve" transition="in">
                                      <p:cBhvr>
                                        <p:cTn id="65" dur="500"/>
                                        <p:tgtEl>
                                          <p:spTgt spid="6544"/>
                                        </p:tgtEl>
                                      </p:cBhvr>
                                    </p:animEffect>
                                  </p:childTnLst>
                                </p:cTn>
                              </p:par>
                            </p:childTnLst>
                          </p:cTn>
                        </p:par>
                        <p:par>
                          <p:cTn id="66" fill="hold">
                            <p:stCondLst>
                              <p:cond delay="1500"/>
                            </p:stCondLst>
                            <p:childTnLst>
                              <p:par>
                                <p:cTn id="67" presetClass="entr" nodeType="afterEffect" presetID="9" grpId="14" fill="hold">
                                  <p:stCondLst>
                                    <p:cond delay="0"/>
                                  </p:stCondLst>
                                  <p:iterate type="el" backwards="0">
                                    <p:tmAbs val="0"/>
                                  </p:iterate>
                                  <p:childTnLst>
                                    <p:set>
                                      <p:cBhvr>
                                        <p:cTn id="68" fill="hold"/>
                                        <p:tgtEl>
                                          <p:spTgt spid="6545"/>
                                        </p:tgtEl>
                                        <p:attrNameLst>
                                          <p:attrName>style.visibility</p:attrName>
                                        </p:attrNameLst>
                                      </p:cBhvr>
                                      <p:to>
                                        <p:strVal val="visible"/>
                                      </p:to>
                                    </p:set>
                                    <p:animEffect filter="dissolve" transition="in">
                                      <p:cBhvr>
                                        <p:cTn id="69" dur="500"/>
                                        <p:tgtEl>
                                          <p:spTgt spid="6545"/>
                                        </p:tgtEl>
                                      </p:cBhvr>
                                    </p:animEffect>
                                  </p:childTnLst>
                                </p:cTn>
                              </p:par>
                            </p:childTnLst>
                          </p:cTn>
                        </p:par>
                      </p:childTnLst>
                    </p:cTn>
                  </p:par>
                  <p:par>
                    <p:cTn id="70" fill="hold">
                      <p:stCondLst>
                        <p:cond delay="indefinite"/>
                      </p:stCondLst>
                      <p:childTnLst>
                        <p:par>
                          <p:cTn id="71" fill="hold">
                            <p:stCondLst>
                              <p:cond delay="0"/>
                            </p:stCondLst>
                            <p:childTnLst>
                              <p:par>
                                <p:cTn id="72" presetClass="entr" nodeType="clickEffect" presetSubtype="16" presetID="23" grpId="15" fill="hold">
                                  <p:stCondLst>
                                    <p:cond delay="0"/>
                                  </p:stCondLst>
                                  <p:iterate type="el" backwards="0">
                                    <p:tmAbs val="0"/>
                                  </p:iterate>
                                  <p:childTnLst>
                                    <p:set>
                                      <p:cBhvr>
                                        <p:cTn id="73" fill="hold"/>
                                        <p:tgtEl>
                                          <p:spTgt spid="6534"/>
                                        </p:tgtEl>
                                        <p:attrNameLst>
                                          <p:attrName>style.visibility</p:attrName>
                                        </p:attrNameLst>
                                      </p:cBhvr>
                                      <p:to>
                                        <p:strVal val="visible"/>
                                      </p:to>
                                    </p:set>
                                    <p:anim calcmode="lin" valueType="num">
                                      <p:cBhvr>
                                        <p:cTn id="74" dur="500" fill="hold"/>
                                        <p:tgtEl>
                                          <p:spTgt spid="6534"/>
                                        </p:tgtEl>
                                        <p:attrNameLst>
                                          <p:attrName>ppt_w</p:attrName>
                                        </p:attrNameLst>
                                      </p:cBhvr>
                                      <p:tavLst>
                                        <p:tav tm="0">
                                          <p:val>
                                            <p:fltVal val="0"/>
                                          </p:val>
                                        </p:tav>
                                        <p:tav tm="100000">
                                          <p:val>
                                            <p:strVal val="#ppt_w"/>
                                          </p:val>
                                        </p:tav>
                                      </p:tavLst>
                                    </p:anim>
                                    <p:anim calcmode="lin" valueType="num">
                                      <p:cBhvr>
                                        <p:cTn id="75" dur="500" fill="hold"/>
                                        <p:tgtEl>
                                          <p:spTgt spid="6534"/>
                                        </p:tgtEl>
                                        <p:attrNameLst>
                                          <p:attrName>ppt_h</p:attrName>
                                        </p:attrNameLst>
                                      </p:cBhvr>
                                      <p:tavLst>
                                        <p:tav tm="0">
                                          <p:val>
                                            <p:fltVal val="0"/>
                                          </p:val>
                                        </p:tav>
                                        <p:tav tm="100000">
                                          <p:val>
                                            <p:strVal val="#ppt_h"/>
                                          </p:val>
                                        </p:tav>
                                      </p:tavLst>
                                    </p:anim>
                                  </p:childTnLst>
                                </p:cTn>
                              </p:par>
                            </p:childTnLst>
                          </p:cTn>
                        </p:par>
                        <p:par>
                          <p:cTn id="76" fill="hold">
                            <p:stCondLst>
                              <p:cond delay="500"/>
                            </p:stCondLst>
                            <p:childTnLst>
                              <p:par>
                                <p:cTn id="77" presetClass="entr" nodeType="afterEffect" presetSubtype="16" presetID="23" grpId="16" fill="hold">
                                  <p:stCondLst>
                                    <p:cond delay="0"/>
                                  </p:stCondLst>
                                  <p:iterate type="el" backwards="0">
                                    <p:tmAbs val="0"/>
                                  </p:iterate>
                                  <p:childTnLst>
                                    <p:set>
                                      <p:cBhvr>
                                        <p:cTn id="78" fill="hold"/>
                                        <p:tgtEl>
                                          <p:spTgt spid="6538"/>
                                        </p:tgtEl>
                                        <p:attrNameLst>
                                          <p:attrName>style.visibility</p:attrName>
                                        </p:attrNameLst>
                                      </p:cBhvr>
                                      <p:to>
                                        <p:strVal val="visible"/>
                                      </p:to>
                                    </p:set>
                                    <p:anim calcmode="lin" valueType="num">
                                      <p:cBhvr>
                                        <p:cTn id="79" dur="500" fill="hold"/>
                                        <p:tgtEl>
                                          <p:spTgt spid="6538"/>
                                        </p:tgtEl>
                                        <p:attrNameLst>
                                          <p:attrName>ppt_w</p:attrName>
                                        </p:attrNameLst>
                                      </p:cBhvr>
                                      <p:tavLst>
                                        <p:tav tm="0">
                                          <p:val>
                                            <p:fltVal val="0"/>
                                          </p:val>
                                        </p:tav>
                                        <p:tav tm="100000">
                                          <p:val>
                                            <p:strVal val="#ppt_w"/>
                                          </p:val>
                                        </p:tav>
                                      </p:tavLst>
                                    </p:anim>
                                    <p:anim calcmode="lin" valueType="num">
                                      <p:cBhvr>
                                        <p:cTn id="80" dur="500" fill="hold"/>
                                        <p:tgtEl>
                                          <p:spTgt spid="6538"/>
                                        </p:tgtEl>
                                        <p:attrNameLst>
                                          <p:attrName>ppt_h</p:attrName>
                                        </p:attrNameLst>
                                      </p:cBhvr>
                                      <p:tavLst>
                                        <p:tav tm="0">
                                          <p:val>
                                            <p:fltVal val="0"/>
                                          </p:val>
                                        </p:tav>
                                        <p:tav tm="100000">
                                          <p:val>
                                            <p:strVal val="#ppt_h"/>
                                          </p:val>
                                        </p:tav>
                                      </p:tavLst>
                                    </p:anim>
                                  </p:childTnLst>
                                </p:cTn>
                              </p:par>
                            </p:childTnLst>
                          </p:cTn>
                        </p:par>
                        <p:par>
                          <p:cTn id="81" fill="hold">
                            <p:stCondLst>
                              <p:cond delay="1000"/>
                            </p:stCondLst>
                            <p:childTnLst>
                              <p:par>
                                <p:cTn id="82" presetClass="entr" nodeType="afterEffect" presetSubtype="16" presetID="23" grpId="17" fill="hold">
                                  <p:stCondLst>
                                    <p:cond delay="0"/>
                                  </p:stCondLst>
                                  <p:iterate type="el" backwards="0">
                                    <p:tmAbs val="0"/>
                                  </p:iterate>
                                  <p:childTnLst>
                                    <p:set>
                                      <p:cBhvr>
                                        <p:cTn id="83" fill="hold"/>
                                        <p:tgtEl>
                                          <p:spTgt spid="6541"/>
                                        </p:tgtEl>
                                        <p:attrNameLst>
                                          <p:attrName>style.visibility</p:attrName>
                                        </p:attrNameLst>
                                      </p:cBhvr>
                                      <p:to>
                                        <p:strVal val="visible"/>
                                      </p:to>
                                    </p:set>
                                    <p:anim calcmode="lin" valueType="num">
                                      <p:cBhvr>
                                        <p:cTn id="84" dur="500" fill="hold"/>
                                        <p:tgtEl>
                                          <p:spTgt spid="6541"/>
                                        </p:tgtEl>
                                        <p:attrNameLst>
                                          <p:attrName>ppt_w</p:attrName>
                                        </p:attrNameLst>
                                      </p:cBhvr>
                                      <p:tavLst>
                                        <p:tav tm="0">
                                          <p:val>
                                            <p:fltVal val="0"/>
                                          </p:val>
                                        </p:tav>
                                        <p:tav tm="100000">
                                          <p:val>
                                            <p:strVal val="#ppt_w"/>
                                          </p:val>
                                        </p:tav>
                                      </p:tavLst>
                                    </p:anim>
                                    <p:anim calcmode="lin" valueType="num">
                                      <p:cBhvr>
                                        <p:cTn id="85" dur="500" fill="hold"/>
                                        <p:tgtEl>
                                          <p:spTgt spid="6541"/>
                                        </p:tgtEl>
                                        <p:attrNameLst>
                                          <p:attrName>ppt_h</p:attrName>
                                        </p:attrNameLst>
                                      </p:cBhvr>
                                      <p:tavLst>
                                        <p:tav tm="0">
                                          <p:val>
                                            <p:fltVal val="0"/>
                                          </p:val>
                                        </p:tav>
                                        <p:tav tm="100000">
                                          <p:val>
                                            <p:strVal val="#ppt_h"/>
                                          </p:val>
                                        </p:tav>
                                      </p:tavLst>
                                    </p:anim>
                                  </p:childTnLst>
                                </p:cTn>
                              </p:par>
                            </p:childTnLst>
                          </p:cTn>
                        </p:par>
                        <p:par>
                          <p:cTn id="86" fill="hold">
                            <p:stCondLst>
                              <p:cond delay="1500"/>
                            </p:stCondLst>
                            <p:childTnLst>
                              <p:par>
                                <p:cTn id="87" presetClass="entr" nodeType="afterEffect" presetSubtype="16" presetID="23" grpId="18" fill="hold">
                                  <p:stCondLst>
                                    <p:cond delay="0"/>
                                  </p:stCondLst>
                                  <p:iterate type="el" backwards="0">
                                    <p:tmAbs val="0"/>
                                  </p:iterate>
                                  <p:childTnLst>
                                    <p:set>
                                      <p:cBhvr>
                                        <p:cTn id="88" fill="hold"/>
                                        <p:tgtEl>
                                          <p:spTgt spid="6546"/>
                                        </p:tgtEl>
                                        <p:attrNameLst>
                                          <p:attrName>style.visibility</p:attrName>
                                        </p:attrNameLst>
                                      </p:cBhvr>
                                      <p:to>
                                        <p:strVal val="visible"/>
                                      </p:to>
                                    </p:set>
                                    <p:anim calcmode="lin" valueType="num">
                                      <p:cBhvr>
                                        <p:cTn id="89" dur="500" fill="hold"/>
                                        <p:tgtEl>
                                          <p:spTgt spid="6546"/>
                                        </p:tgtEl>
                                        <p:attrNameLst>
                                          <p:attrName>ppt_w</p:attrName>
                                        </p:attrNameLst>
                                      </p:cBhvr>
                                      <p:tavLst>
                                        <p:tav tm="0">
                                          <p:val>
                                            <p:fltVal val="0"/>
                                          </p:val>
                                        </p:tav>
                                        <p:tav tm="100000">
                                          <p:val>
                                            <p:strVal val="#ppt_w"/>
                                          </p:val>
                                        </p:tav>
                                      </p:tavLst>
                                    </p:anim>
                                    <p:anim calcmode="lin" valueType="num">
                                      <p:cBhvr>
                                        <p:cTn id="90" dur="500" fill="hold"/>
                                        <p:tgtEl>
                                          <p:spTgt spid="6546"/>
                                        </p:tgtEl>
                                        <p:attrNameLst>
                                          <p:attrName>ppt_h</p:attrName>
                                        </p:attrNameLst>
                                      </p:cBhvr>
                                      <p:tavLst>
                                        <p:tav tm="0">
                                          <p:val>
                                            <p:fltVal val="0"/>
                                          </p:val>
                                        </p:tav>
                                        <p:tav tm="100000">
                                          <p:val>
                                            <p:strVal val="#ppt_h"/>
                                          </p:val>
                                        </p:tav>
                                      </p:tavLst>
                                    </p:anim>
                                  </p:childTnLst>
                                </p:cTn>
                              </p:par>
                            </p:childTnLst>
                          </p:cTn>
                        </p:par>
                      </p:childTnLst>
                    </p:cTn>
                  </p:par>
                  <p:par>
                    <p:cTn id="91" fill="hold">
                      <p:stCondLst>
                        <p:cond delay="indefinite"/>
                      </p:stCondLst>
                      <p:childTnLst>
                        <p:par>
                          <p:cTn id="92" fill="hold">
                            <p:stCondLst>
                              <p:cond delay="0"/>
                            </p:stCondLst>
                            <p:childTnLst>
                              <p:par>
                                <p:cTn id="93" presetClass="entr" nodeType="clickEffect" presetSubtype="8" presetID="22" grpId="19" fill="hold">
                                  <p:stCondLst>
                                    <p:cond delay="0"/>
                                  </p:stCondLst>
                                  <p:iterate type="el" backwards="0">
                                    <p:tmAbs val="0"/>
                                  </p:iterate>
                                  <p:childTnLst>
                                    <p:set>
                                      <p:cBhvr>
                                        <p:cTn id="94" fill="hold"/>
                                        <p:tgtEl>
                                          <p:spTgt spid="6535"/>
                                        </p:tgtEl>
                                        <p:attrNameLst>
                                          <p:attrName>style.visibility</p:attrName>
                                        </p:attrNameLst>
                                      </p:cBhvr>
                                      <p:to>
                                        <p:strVal val="visible"/>
                                      </p:to>
                                    </p:set>
                                    <p:animEffect filter="wipe(left)" transition="in">
                                      <p:cBhvr>
                                        <p:cTn id="95" dur="500"/>
                                        <p:tgtEl>
                                          <p:spTgt spid="6535"/>
                                        </p:tgtEl>
                                      </p:cBhvr>
                                    </p:animEffect>
                                  </p:childTnLst>
                                </p:cTn>
                              </p:par>
                            </p:childTnLst>
                          </p:cTn>
                        </p:par>
                        <p:par>
                          <p:cTn id="96" fill="hold">
                            <p:stCondLst>
                              <p:cond delay="500"/>
                            </p:stCondLst>
                            <p:childTnLst>
                              <p:par>
                                <p:cTn id="97" presetClass="entr" nodeType="afterEffect" presetSubtype="8" presetID="22" grpId="20" fill="hold">
                                  <p:stCondLst>
                                    <p:cond delay="0"/>
                                  </p:stCondLst>
                                  <p:iterate type="el" backwards="0">
                                    <p:tmAbs val="0"/>
                                  </p:iterate>
                                  <p:childTnLst>
                                    <p:set>
                                      <p:cBhvr>
                                        <p:cTn id="98" fill="hold"/>
                                        <p:tgtEl>
                                          <p:spTgt spid="6539"/>
                                        </p:tgtEl>
                                        <p:attrNameLst>
                                          <p:attrName>style.visibility</p:attrName>
                                        </p:attrNameLst>
                                      </p:cBhvr>
                                      <p:to>
                                        <p:strVal val="visible"/>
                                      </p:to>
                                    </p:set>
                                    <p:animEffect filter="wipe(left)" transition="in">
                                      <p:cBhvr>
                                        <p:cTn id="99" dur="500"/>
                                        <p:tgtEl>
                                          <p:spTgt spid="6539"/>
                                        </p:tgtEl>
                                      </p:cBhvr>
                                    </p:animEffect>
                                  </p:childTnLst>
                                </p:cTn>
                              </p:par>
                            </p:childTnLst>
                          </p:cTn>
                        </p:par>
                        <p:par>
                          <p:cTn id="100" fill="hold">
                            <p:stCondLst>
                              <p:cond delay="1000"/>
                            </p:stCondLst>
                            <p:childTnLst>
                              <p:par>
                                <p:cTn id="101" presetClass="entr" nodeType="afterEffect" presetSubtype="8" presetID="22" grpId="21" fill="hold">
                                  <p:stCondLst>
                                    <p:cond delay="0"/>
                                  </p:stCondLst>
                                  <p:iterate type="el" backwards="0">
                                    <p:tmAbs val="0"/>
                                  </p:iterate>
                                  <p:childTnLst>
                                    <p:set>
                                      <p:cBhvr>
                                        <p:cTn id="102" fill="hold"/>
                                        <p:tgtEl>
                                          <p:spTgt spid="6543"/>
                                        </p:tgtEl>
                                        <p:attrNameLst>
                                          <p:attrName>style.visibility</p:attrName>
                                        </p:attrNameLst>
                                      </p:cBhvr>
                                      <p:to>
                                        <p:strVal val="visible"/>
                                      </p:to>
                                    </p:set>
                                    <p:animEffect filter="wipe(left)" transition="in">
                                      <p:cBhvr>
                                        <p:cTn id="103" dur="500"/>
                                        <p:tgtEl>
                                          <p:spTgt spid="6543"/>
                                        </p:tgtEl>
                                      </p:cBhvr>
                                    </p:animEffect>
                                  </p:childTnLst>
                                </p:cTn>
                              </p:par>
                            </p:childTnLst>
                          </p:cTn>
                        </p:par>
                        <p:par>
                          <p:cTn id="104" fill="hold">
                            <p:stCondLst>
                              <p:cond delay="1500"/>
                            </p:stCondLst>
                            <p:childTnLst>
                              <p:par>
                                <p:cTn id="105" presetClass="entr" nodeType="afterEffect" presetSubtype="8" presetID="22" grpId="22" fill="hold">
                                  <p:stCondLst>
                                    <p:cond delay="0"/>
                                  </p:stCondLst>
                                  <p:iterate type="el" backwards="0">
                                    <p:tmAbs val="0"/>
                                  </p:iterate>
                                  <p:childTnLst>
                                    <p:set>
                                      <p:cBhvr>
                                        <p:cTn id="106" fill="hold"/>
                                        <p:tgtEl>
                                          <p:spTgt spid="6547"/>
                                        </p:tgtEl>
                                        <p:attrNameLst>
                                          <p:attrName>style.visibility</p:attrName>
                                        </p:attrNameLst>
                                      </p:cBhvr>
                                      <p:to>
                                        <p:strVal val="visible"/>
                                      </p:to>
                                    </p:set>
                                    <p:animEffect filter="wipe(left)" transition="in">
                                      <p:cBhvr>
                                        <p:cTn id="107" dur="500"/>
                                        <p:tgtEl>
                                          <p:spTgt spid="6547"/>
                                        </p:tgtEl>
                                      </p:cBhvr>
                                    </p:animEffect>
                                  </p:childTnLst>
                                </p:cTn>
                              </p:par>
                            </p:childTnLst>
                          </p:cTn>
                        </p:par>
                      </p:childTnLst>
                    </p:cTn>
                  </p:par>
                  <p:par>
                    <p:cTn id="108" fill="hold">
                      <p:stCondLst>
                        <p:cond delay="indefinite"/>
                      </p:stCondLst>
                      <p:childTnLst>
                        <p:par>
                          <p:cTn id="109" fill="hold">
                            <p:stCondLst>
                              <p:cond delay="0"/>
                            </p:stCondLst>
                            <p:childTnLst>
                              <p:par>
                                <p:cTn id="110" presetClass="entr" nodeType="clickEffect" presetSubtype="16" presetID="23" grpId="23" fill="hold">
                                  <p:stCondLst>
                                    <p:cond delay="0"/>
                                  </p:stCondLst>
                                  <p:iterate type="el" backwards="0">
                                    <p:tmAbs val="0"/>
                                  </p:iterate>
                                  <p:childTnLst>
                                    <p:set>
                                      <p:cBhvr>
                                        <p:cTn id="111" fill="hold"/>
                                        <p:tgtEl>
                                          <p:spTgt spid="6536"/>
                                        </p:tgtEl>
                                        <p:attrNameLst>
                                          <p:attrName>style.visibility</p:attrName>
                                        </p:attrNameLst>
                                      </p:cBhvr>
                                      <p:to>
                                        <p:strVal val="visible"/>
                                      </p:to>
                                    </p:set>
                                    <p:anim calcmode="lin" valueType="num">
                                      <p:cBhvr>
                                        <p:cTn id="112" dur="500" fill="hold"/>
                                        <p:tgtEl>
                                          <p:spTgt spid="6536"/>
                                        </p:tgtEl>
                                        <p:attrNameLst>
                                          <p:attrName>ppt_w</p:attrName>
                                        </p:attrNameLst>
                                      </p:cBhvr>
                                      <p:tavLst>
                                        <p:tav tm="0">
                                          <p:val>
                                            <p:fltVal val="0"/>
                                          </p:val>
                                        </p:tav>
                                        <p:tav tm="100000">
                                          <p:val>
                                            <p:strVal val="#ppt_w"/>
                                          </p:val>
                                        </p:tav>
                                      </p:tavLst>
                                    </p:anim>
                                    <p:anim calcmode="lin" valueType="num">
                                      <p:cBhvr>
                                        <p:cTn id="113" dur="500" fill="hold"/>
                                        <p:tgtEl>
                                          <p:spTgt spid="6536"/>
                                        </p:tgtEl>
                                        <p:attrNameLst>
                                          <p:attrName>ppt_h</p:attrName>
                                        </p:attrNameLst>
                                      </p:cBhvr>
                                      <p:tavLst>
                                        <p:tav tm="0">
                                          <p:val>
                                            <p:fltVal val="0"/>
                                          </p:val>
                                        </p:tav>
                                        <p:tav tm="100000">
                                          <p:val>
                                            <p:strVal val="#ppt_h"/>
                                          </p:val>
                                        </p:tav>
                                      </p:tavLst>
                                    </p:anim>
                                  </p:childTnLst>
                                </p:cTn>
                              </p:par>
                            </p:childTnLst>
                          </p:cTn>
                        </p:par>
                        <p:par>
                          <p:cTn id="114" fill="hold">
                            <p:stCondLst>
                              <p:cond delay="500"/>
                            </p:stCondLst>
                            <p:childTnLst>
                              <p:par>
                                <p:cTn id="115" presetClass="entr" nodeType="afterEffect" presetSubtype="16" presetID="23" grpId="24" fill="hold">
                                  <p:stCondLst>
                                    <p:cond delay="0"/>
                                  </p:stCondLst>
                                  <p:iterate type="el" backwards="0">
                                    <p:tmAbs val="0"/>
                                  </p:iterate>
                                  <p:childTnLst>
                                    <p:set>
                                      <p:cBhvr>
                                        <p:cTn id="116" fill="hold"/>
                                        <p:tgtEl>
                                          <p:spTgt spid="6540"/>
                                        </p:tgtEl>
                                        <p:attrNameLst>
                                          <p:attrName>style.visibility</p:attrName>
                                        </p:attrNameLst>
                                      </p:cBhvr>
                                      <p:to>
                                        <p:strVal val="visible"/>
                                      </p:to>
                                    </p:set>
                                    <p:anim calcmode="lin" valueType="num">
                                      <p:cBhvr>
                                        <p:cTn id="117" dur="500" fill="hold"/>
                                        <p:tgtEl>
                                          <p:spTgt spid="6540"/>
                                        </p:tgtEl>
                                        <p:attrNameLst>
                                          <p:attrName>ppt_w</p:attrName>
                                        </p:attrNameLst>
                                      </p:cBhvr>
                                      <p:tavLst>
                                        <p:tav tm="0">
                                          <p:val>
                                            <p:fltVal val="0"/>
                                          </p:val>
                                        </p:tav>
                                        <p:tav tm="100000">
                                          <p:val>
                                            <p:strVal val="#ppt_w"/>
                                          </p:val>
                                        </p:tav>
                                      </p:tavLst>
                                    </p:anim>
                                    <p:anim calcmode="lin" valueType="num">
                                      <p:cBhvr>
                                        <p:cTn id="118" dur="500" fill="hold"/>
                                        <p:tgtEl>
                                          <p:spTgt spid="6540"/>
                                        </p:tgtEl>
                                        <p:attrNameLst>
                                          <p:attrName>ppt_h</p:attrName>
                                        </p:attrNameLst>
                                      </p:cBhvr>
                                      <p:tavLst>
                                        <p:tav tm="0">
                                          <p:val>
                                            <p:fltVal val="0"/>
                                          </p:val>
                                        </p:tav>
                                        <p:tav tm="100000">
                                          <p:val>
                                            <p:strVal val="#ppt_h"/>
                                          </p:val>
                                        </p:tav>
                                      </p:tavLst>
                                    </p:anim>
                                  </p:childTnLst>
                                </p:cTn>
                              </p:par>
                            </p:childTnLst>
                          </p:cTn>
                        </p:par>
                        <p:par>
                          <p:cTn id="119" fill="hold">
                            <p:stCondLst>
                              <p:cond delay="1000"/>
                            </p:stCondLst>
                            <p:childTnLst>
                              <p:par>
                                <p:cTn id="120" presetClass="entr" nodeType="afterEffect" presetSubtype="16" presetID="23" grpId="25" fill="hold">
                                  <p:stCondLst>
                                    <p:cond delay="0"/>
                                  </p:stCondLst>
                                  <p:iterate type="el" backwards="0">
                                    <p:tmAbs val="0"/>
                                  </p:iterate>
                                  <p:childTnLst>
                                    <p:set>
                                      <p:cBhvr>
                                        <p:cTn id="121" fill="hold"/>
                                        <p:tgtEl>
                                          <p:spTgt spid="6542"/>
                                        </p:tgtEl>
                                        <p:attrNameLst>
                                          <p:attrName>style.visibility</p:attrName>
                                        </p:attrNameLst>
                                      </p:cBhvr>
                                      <p:to>
                                        <p:strVal val="visible"/>
                                      </p:to>
                                    </p:set>
                                    <p:anim calcmode="lin" valueType="num">
                                      <p:cBhvr>
                                        <p:cTn id="122" dur="500" fill="hold"/>
                                        <p:tgtEl>
                                          <p:spTgt spid="6542"/>
                                        </p:tgtEl>
                                        <p:attrNameLst>
                                          <p:attrName>ppt_w</p:attrName>
                                        </p:attrNameLst>
                                      </p:cBhvr>
                                      <p:tavLst>
                                        <p:tav tm="0">
                                          <p:val>
                                            <p:fltVal val="0"/>
                                          </p:val>
                                        </p:tav>
                                        <p:tav tm="100000">
                                          <p:val>
                                            <p:strVal val="#ppt_w"/>
                                          </p:val>
                                        </p:tav>
                                      </p:tavLst>
                                    </p:anim>
                                    <p:anim calcmode="lin" valueType="num">
                                      <p:cBhvr>
                                        <p:cTn id="123" dur="500" fill="hold"/>
                                        <p:tgtEl>
                                          <p:spTgt spid="6542"/>
                                        </p:tgtEl>
                                        <p:attrNameLst>
                                          <p:attrName>ppt_h</p:attrName>
                                        </p:attrNameLst>
                                      </p:cBhvr>
                                      <p:tavLst>
                                        <p:tav tm="0">
                                          <p:val>
                                            <p:fltVal val="0"/>
                                          </p:val>
                                        </p:tav>
                                        <p:tav tm="100000">
                                          <p:val>
                                            <p:strVal val="#ppt_h"/>
                                          </p:val>
                                        </p:tav>
                                      </p:tavLst>
                                    </p:anim>
                                  </p:childTnLst>
                                </p:cTn>
                              </p:par>
                            </p:childTnLst>
                          </p:cTn>
                        </p:par>
                        <p:par>
                          <p:cTn id="124" fill="hold">
                            <p:stCondLst>
                              <p:cond delay="1500"/>
                            </p:stCondLst>
                            <p:childTnLst>
                              <p:par>
                                <p:cTn id="125" presetClass="entr" nodeType="afterEffect" presetSubtype="16" presetID="23" grpId="26" fill="hold">
                                  <p:stCondLst>
                                    <p:cond delay="0"/>
                                  </p:stCondLst>
                                  <p:iterate type="el" backwards="0">
                                    <p:tmAbs val="0"/>
                                  </p:iterate>
                                  <p:childTnLst>
                                    <p:set>
                                      <p:cBhvr>
                                        <p:cTn id="126" fill="hold"/>
                                        <p:tgtEl>
                                          <p:spTgt spid="6548"/>
                                        </p:tgtEl>
                                        <p:attrNameLst>
                                          <p:attrName>style.visibility</p:attrName>
                                        </p:attrNameLst>
                                      </p:cBhvr>
                                      <p:to>
                                        <p:strVal val="visible"/>
                                      </p:to>
                                    </p:set>
                                    <p:anim calcmode="lin" valueType="num">
                                      <p:cBhvr>
                                        <p:cTn id="127" dur="500" fill="hold"/>
                                        <p:tgtEl>
                                          <p:spTgt spid="6548"/>
                                        </p:tgtEl>
                                        <p:attrNameLst>
                                          <p:attrName>ppt_w</p:attrName>
                                        </p:attrNameLst>
                                      </p:cBhvr>
                                      <p:tavLst>
                                        <p:tav tm="0">
                                          <p:val>
                                            <p:fltVal val="0"/>
                                          </p:val>
                                        </p:tav>
                                        <p:tav tm="100000">
                                          <p:val>
                                            <p:strVal val="#ppt_w"/>
                                          </p:val>
                                        </p:tav>
                                      </p:tavLst>
                                    </p:anim>
                                    <p:anim calcmode="lin" valueType="num">
                                      <p:cBhvr>
                                        <p:cTn id="128" dur="500" fill="hold"/>
                                        <p:tgtEl>
                                          <p:spTgt spid="6548"/>
                                        </p:tgtEl>
                                        <p:attrNameLst>
                                          <p:attrName>ppt_h</p:attrName>
                                        </p:attrNameLst>
                                      </p:cBhvr>
                                      <p:tavLst>
                                        <p:tav tm="0">
                                          <p:val>
                                            <p:fltVal val="0"/>
                                          </p:val>
                                        </p:tav>
                                        <p:tav tm="100000">
                                          <p:val>
                                            <p:strVal val="#ppt_h"/>
                                          </p:val>
                                        </p:tav>
                                      </p:tavLst>
                                    </p:anim>
                                  </p:childTnLst>
                                </p:cTn>
                              </p:par>
                            </p:childTnLst>
                          </p:cTn>
                        </p:par>
                        <p:par>
                          <p:cTn id="129" fill="hold">
                            <p:stCondLst>
                              <p:cond delay="2000"/>
                            </p:stCondLst>
                            <p:childTnLst>
                              <p:par>
                                <p:cTn id="130" presetClass="entr" nodeType="afterEffect" presetID="9" grpId="27" fill="hold">
                                  <p:stCondLst>
                                    <p:cond delay="0"/>
                                  </p:stCondLst>
                                  <p:iterate type="el" backwards="0">
                                    <p:tmAbs val="0"/>
                                  </p:iterate>
                                  <p:childTnLst>
                                    <p:set>
                                      <p:cBhvr>
                                        <p:cTn id="131" fill="hold"/>
                                        <p:tgtEl>
                                          <p:spTgt spid="6532"/>
                                        </p:tgtEl>
                                        <p:attrNameLst>
                                          <p:attrName>style.visibility</p:attrName>
                                        </p:attrNameLst>
                                      </p:cBhvr>
                                      <p:to>
                                        <p:strVal val="visible"/>
                                      </p:to>
                                    </p:set>
                                    <p:animEffect filter="dissolve" transition="in">
                                      <p:cBhvr>
                                        <p:cTn id="132" dur="500"/>
                                        <p:tgtEl>
                                          <p:spTgt spid="65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534" grpId="15"/>
      <p:bldP build="whole" bldLvl="1" animBg="1" rev="0" advAuto="0" spid="6529" grpId="8"/>
      <p:bldP build="whole" bldLvl="1" animBg="1" rev="0" advAuto="0" spid="6535" grpId="19"/>
      <p:bldP build="whole" bldLvl="1" animBg="1" rev="0" advAuto="0" spid="6543" grpId="21"/>
      <p:bldP build="whole" bldLvl="1" animBg="1" rev="0" advAuto="0" spid="6525" grpId="4"/>
      <p:bldP build="whole" bldLvl="1" animBg="1" rev="0" advAuto="0" spid="6541" grpId="17"/>
      <p:bldP build="whole" bldLvl="1" animBg="1" rev="0" advAuto="0" spid="6531" grpId="10"/>
      <p:bldP build="whole" bldLvl="1" animBg="1" rev="0" advAuto="0" spid="6542" grpId="25"/>
      <p:bldP build="whole" bldLvl="1" animBg="1" rev="0" advAuto="0" spid="6536" grpId="23"/>
      <p:bldP build="whole" bldLvl="1" animBg="1" rev="0" advAuto="0" spid="6530" grpId="9"/>
      <p:bldP build="whole" bldLvl="1" animBg="1" rev="0" advAuto="0" spid="6528" grpId="7"/>
      <p:bldP build="whole" bldLvl="1" animBg="1" rev="0" advAuto="0" spid="6540" grpId="24"/>
      <p:bldP build="whole" bldLvl="1" animBg="1" rev="0" advAuto="0" spid="6538" grpId="16"/>
      <p:bldP build="whole" bldLvl="1" animBg="1" rev="0" advAuto="0" spid="6539" grpId="20"/>
      <p:bldP build="whole" bldLvl="1" animBg="1" rev="0" advAuto="0" spid="6527" grpId="6"/>
      <p:bldP build="whole" bldLvl="1" animBg="1" rev="0" advAuto="0" spid="6532" grpId="27"/>
      <p:bldP build="whole" bldLvl="1" animBg="1" rev="0" advAuto="0" spid="6526" grpId="5"/>
      <p:bldP build="whole" bldLvl="1" animBg="1" rev="0" advAuto="0" spid="6537" grpId="12"/>
      <p:bldP build="whole" bldLvl="1" animBg="1" rev="0" advAuto="0" spid="6545" grpId="14"/>
      <p:bldP build="whole" bldLvl="1" animBg="1" rev="0" advAuto="0" spid="6546" grpId="18"/>
      <p:bldP build="whole" bldLvl="1" animBg="1" rev="0" advAuto="0" spid="6521" grpId="2"/>
      <p:bldP build="whole" bldLvl="1" animBg="1" rev="0" advAuto="0" spid="6544" grpId="13"/>
      <p:bldP build="whole" bldLvl="1" animBg="1" rev="0" advAuto="0" spid="6547" grpId="22"/>
      <p:bldP build="whole" bldLvl="1" animBg="1" rev="0" advAuto="0" spid="6548" grpId="26"/>
      <p:bldP build="whole" bldLvl="1" animBg="1" rev="0" advAuto="0" spid="6513" grpId="1"/>
      <p:bldP build="whole" bldLvl="1" animBg="1" rev="0" advAuto="0" spid="6502" grpId="3"/>
      <p:bldP build="whole" bldLvl="1" animBg="1" rev="0" advAuto="0" spid="6533" grpId="11"/>
    </p:bldLst>
  </p:timing>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5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551" name="Rectangle 82"/>
          <p:cNvSpPr/>
          <p:nvPr/>
        </p:nvSpPr>
        <p:spPr>
          <a:xfrm flipV="1">
            <a:off x="0" y="5364479"/>
            <a:ext cx="12192000" cy="1493519"/>
          </a:xfrm>
          <a:prstGeom prst="rect">
            <a:avLst/>
          </a:prstGeom>
          <a:solidFill>
            <a:srgbClr val="000000">
              <a:alpha val="85000"/>
            </a:srgbClr>
          </a:solidFill>
          <a:ln w="12700">
            <a:miter lim="400000"/>
          </a:ln>
        </p:spPr>
        <p:txBody>
          <a:bodyPr lIns="45719" rIns="45719" anchor="ctr"/>
          <a:lstStyle/>
          <a:p>
            <a:pPr algn="ctr">
              <a:defRPr>
                <a:solidFill>
                  <a:srgbClr val="FFFFFF"/>
                </a:solidFill>
              </a:defRPr>
            </a:pPr>
          </a:p>
        </p:txBody>
      </p:sp>
      <p:sp>
        <p:nvSpPr>
          <p:cNvPr id="655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553"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03</a:t>
            </a:r>
          </a:p>
        </p:txBody>
      </p:sp>
      <p:sp>
        <p:nvSpPr>
          <p:cNvPr id="6554"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6558" name="Group 8"/>
          <p:cNvGrpSpPr/>
          <p:nvPr/>
        </p:nvGrpSpPr>
        <p:grpSpPr>
          <a:xfrm>
            <a:off x="4532282" y="4919470"/>
            <a:ext cx="1664088" cy="1629196"/>
            <a:chOff x="0" y="0"/>
            <a:chExt cx="1664087" cy="1629194"/>
          </a:xfrm>
        </p:grpSpPr>
        <p:sp>
          <p:nvSpPr>
            <p:cNvPr id="6555" name="Shape 6"/>
            <p:cNvSpPr/>
            <p:nvPr/>
          </p:nvSpPr>
          <p:spPr>
            <a:xfrm rot="1234962">
              <a:off x="177761" y="190158"/>
              <a:ext cx="1308565" cy="1248879"/>
            </a:xfrm>
            <a:custGeom>
              <a:avLst/>
              <a:gdLst/>
              <a:ahLst/>
              <a:cxnLst>
                <a:cxn ang="0">
                  <a:pos x="wd2" y="hd2"/>
                </a:cxn>
                <a:cxn ang="5400000">
                  <a:pos x="wd2" y="hd2"/>
                </a:cxn>
                <a:cxn ang="10800000">
                  <a:pos x="wd2" y="hd2"/>
                </a:cxn>
                <a:cxn ang="16200000">
                  <a:pos x="wd2" y="hd2"/>
                </a:cxn>
              </a:cxnLst>
              <a:rect l="0" t="0" r="r" b="b"/>
              <a:pathLst>
                <a:path w="21600" h="19216" fill="norm" stroke="1" extrusionOk="0">
                  <a:moveTo>
                    <a:pt x="21600" y="2031"/>
                  </a:moveTo>
                  <a:cubicBezTo>
                    <a:pt x="17935" y="8863"/>
                    <a:pt x="10856" y="19216"/>
                    <a:pt x="10856" y="19216"/>
                  </a:cubicBezTo>
                  <a:cubicBezTo>
                    <a:pt x="10856" y="19216"/>
                    <a:pt x="2875" y="8082"/>
                    <a:pt x="0" y="1776"/>
                  </a:cubicBezTo>
                  <a:cubicBezTo>
                    <a:pt x="0" y="1776"/>
                    <a:pt x="14327" y="-2384"/>
                    <a:pt x="21600" y="2031"/>
                  </a:cubicBezTo>
                  <a:close/>
                </a:path>
              </a:pathLst>
            </a:custGeom>
            <a:gradFill flip="none" rotWithShape="1">
              <a:gsLst>
                <a:gs pos="26000">
                  <a:srgbClr val="E5E6E7"/>
                </a:gs>
                <a:gs pos="50000">
                  <a:srgbClr val="B1B4B7"/>
                </a:gs>
                <a:gs pos="88000">
                  <a:srgbClr val="E5E6E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56" name="Shape 11"/>
            <p:cNvSpPr/>
            <p:nvPr/>
          </p:nvSpPr>
          <p:spPr>
            <a:xfrm rot="1234962">
              <a:off x="439667" y="945910"/>
              <a:ext cx="504694" cy="469359"/>
            </a:xfrm>
            <a:custGeom>
              <a:avLst/>
              <a:gdLst/>
              <a:ahLst/>
              <a:cxnLst>
                <a:cxn ang="0">
                  <a:pos x="wd2" y="hd2"/>
                </a:cxn>
                <a:cxn ang="5400000">
                  <a:pos x="wd2" y="hd2"/>
                </a:cxn>
                <a:cxn ang="10800000">
                  <a:pos x="wd2" y="hd2"/>
                </a:cxn>
                <a:cxn ang="16200000">
                  <a:pos x="wd2" y="hd2"/>
                </a:cxn>
              </a:cxnLst>
              <a:rect l="0" t="0" r="r" b="b"/>
              <a:pathLst>
                <a:path w="21600" h="20362" fill="norm" stroke="1" extrusionOk="0">
                  <a:moveTo>
                    <a:pt x="0" y="2915"/>
                  </a:moveTo>
                  <a:cubicBezTo>
                    <a:pt x="5979" y="12757"/>
                    <a:pt x="10990" y="20362"/>
                    <a:pt x="10990" y="20362"/>
                  </a:cubicBezTo>
                  <a:cubicBezTo>
                    <a:pt x="10990" y="20362"/>
                    <a:pt x="15709" y="12856"/>
                    <a:pt x="21600" y="2946"/>
                  </a:cubicBezTo>
                  <a:cubicBezTo>
                    <a:pt x="19755" y="-1238"/>
                    <a:pt x="578" y="-709"/>
                    <a:pt x="0" y="2915"/>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57" name="Shape 12"/>
            <p:cNvSpPr/>
            <p:nvPr/>
          </p:nvSpPr>
          <p:spPr>
            <a:xfrm rot="1234962">
              <a:off x="525139" y="945099"/>
              <a:ext cx="142992" cy="2712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21600" y="21600"/>
                    <a:pt x="12416" y="14705"/>
                    <a:pt x="0" y="3184"/>
                  </a:cubicBezTo>
                  <a:cubicBezTo>
                    <a:pt x="600" y="1063"/>
                    <a:pt x="10857" y="73"/>
                    <a:pt x="21442" y="0"/>
                  </a:cubicBezTo>
                  <a:cubicBezTo>
                    <a:pt x="21442" y="0"/>
                    <a:pt x="21600" y="21600"/>
                    <a:pt x="21600" y="21600"/>
                  </a:cubicBezTo>
                  <a:close/>
                </a:path>
              </a:pathLst>
            </a:custGeom>
            <a:gradFill flip="none" rotWithShape="1">
              <a:gsLst>
                <a:gs pos="22000">
                  <a:srgbClr val="FFEFD4">
                    <a:alpha val="0"/>
                  </a:srgbClr>
                </a:gs>
                <a:gs pos="100000">
                  <a:schemeClr val="accent4">
                    <a:alpha val="64000"/>
                  </a:schemeClr>
                </a:gs>
              </a:gsLst>
              <a:lin ang="14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562" name="Group 7"/>
          <p:cNvGrpSpPr/>
          <p:nvPr/>
        </p:nvGrpSpPr>
        <p:grpSpPr>
          <a:xfrm>
            <a:off x="5821277" y="3945220"/>
            <a:ext cx="2014825" cy="1644333"/>
            <a:chOff x="0" y="0"/>
            <a:chExt cx="2014823" cy="1644332"/>
          </a:xfrm>
        </p:grpSpPr>
        <p:sp>
          <p:nvSpPr>
            <p:cNvPr id="6559" name="Shape 10"/>
            <p:cNvSpPr/>
            <p:nvPr/>
          </p:nvSpPr>
          <p:spPr>
            <a:xfrm rot="1234962">
              <a:off x="155328" y="671799"/>
              <a:ext cx="333034" cy="9441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8206"/>
                  </a:moveTo>
                  <a:cubicBezTo>
                    <a:pt x="21600" y="20080"/>
                    <a:pt x="16765" y="21600"/>
                    <a:pt x="10800" y="21600"/>
                  </a:cubicBezTo>
                  <a:cubicBezTo>
                    <a:pt x="4835" y="21600"/>
                    <a:pt x="0" y="20080"/>
                    <a:pt x="0" y="18206"/>
                  </a:cubicBezTo>
                  <a:lnTo>
                    <a:pt x="0" y="3394"/>
                  </a:lnTo>
                  <a:cubicBezTo>
                    <a:pt x="0" y="1520"/>
                    <a:pt x="4835" y="0"/>
                    <a:pt x="10800" y="0"/>
                  </a:cubicBezTo>
                  <a:cubicBezTo>
                    <a:pt x="16765" y="0"/>
                    <a:pt x="21600" y="1520"/>
                    <a:pt x="21600" y="3394"/>
                  </a:cubicBezTo>
                  <a:cubicBezTo>
                    <a:pt x="21600" y="3394"/>
                    <a:pt x="21600" y="18206"/>
                    <a:pt x="21600" y="1820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60" name="Shape 13"/>
            <p:cNvSpPr/>
            <p:nvPr/>
          </p:nvSpPr>
          <p:spPr>
            <a:xfrm rot="1234962">
              <a:off x="336924" y="236585"/>
              <a:ext cx="1539571" cy="10664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84" y="0"/>
                  </a:moveTo>
                  <a:cubicBezTo>
                    <a:pt x="1646" y="0"/>
                    <a:pt x="0" y="3339"/>
                    <a:pt x="0" y="7594"/>
                  </a:cubicBezTo>
                  <a:lnTo>
                    <a:pt x="0" y="21600"/>
                  </a:lnTo>
                  <a:cubicBezTo>
                    <a:pt x="377" y="19557"/>
                    <a:pt x="2547" y="15812"/>
                    <a:pt x="6321" y="15812"/>
                  </a:cubicBezTo>
                  <a:lnTo>
                    <a:pt x="20138" y="15812"/>
                  </a:lnTo>
                  <a:cubicBezTo>
                    <a:pt x="21081" y="15812"/>
                    <a:pt x="21600" y="15199"/>
                    <a:pt x="21600" y="13361"/>
                  </a:cubicBezTo>
                  <a:lnTo>
                    <a:pt x="21600" y="0"/>
                  </a:lnTo>
                  <a:cubicBezTo>
                    <a:pt x="21600" y="0"/>
                    <a:pt x="5384" y="0"/>
                    <a:pt x="5384" y="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61" name="Shape 14"/>
            <p:cNvSpPr/>
            <p:nvPr/>
          </p:nvSpPr>
          <p:spPr>
            <a:xfrm rot="1234962">
              <a:off x="198395" y="795341"/>
              <a:ext cx="450509" cy="489007"/>
            </a:xfrm>
            <a:custGeom>
              <a:avLst/>
              <a:gdLst/>
              <a:ahLst/>
              <a:cxnLst>
                <a:cxn ang="0">
                  <a:pos x="wd2" y="hd2"/>
                </a:cxn>
                <a:cxn ang="5400000">
                  <a:pos x="wd2" y="hd2"/>
                </a:cxn>
                <a:cxn ang="10800000">
                  <a:pos x="wd2" y="hd2"/>
                </a:cxn>
                <a:cxn ang="16200000">
                  <a:pos x="wd2" y="hd2"/>
                </a:cxn>
              </a:cxnLst>
              <a:rect l="0" t="0" r="r" b="b"/>
              <a:pathLst>
                <a:path w="21600" h="21563" fill="norm" stroke="1" extrusionOk="0">
                  <a:moveTo>
                    <a:pt x="0" y="2965"/>
                  </a:moveTo>
                  <a:lnTo>
                    <a:pt x="0" y="21563"/>
                  </a:lnTo>
                  <a:cubicBezTo>
                    <a:pt x="1448" y="13580"/>
                    <a:pt x="6034" y="2736"/>
                    <a:pt x="21600" y="0"/>
                  </a:cubicBezTo>
                  <a:lnTo>
                    <a:pt x="14790" y="0"/>
                  </a:lnTo>
                  <a:cubicBezTo>
                    <a:pt x="10075" y="0"/>
                    <a:pt x="2982" y="-37"/>
                    <a:pt x="0" y="2965"/>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566" name="Group 6"/>
          <p:cNvGrpSpPr/>
          <p:nvPr/>
        </p:nvGrpSpPr>
        <p:grpSpPr>
          <a:xfrm>
            <a:off x="5512719" y="2755647"/>
            <a:ext cx="2677319" cy="2716795"/>
            <a:chOff x="0" y="0"/>
            <a:chExt cx="2677317" cy="2716794"/>
          </a:xfrm>
        </p:grpSpPr>
        <p:sp>
          <p:nvSpPr>
            <p:cNvPr id="6563" name="Shape 9"/>
            <p:cNvSpPr/>
            <p:nvPr/>
          </p:nvSpPr>
          <p:spPr>
            <a:xfrm rot="1234962">
              <a:off x="360460" y="614524"/>
              <a:ext cx="333035" cy="21111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0082"/>
                  </a:moveTo>
                  <a:cubicBezTo>
                    <a:pt x="21600" y="20920"/>
                    <a:pt x="16765" y="21600"/>
                    <a:pt x="10800" y="21600"/>
                  </a:cubicBezTo>
                  <a:cubicBezTo>
                    <a:pt x="4835" y="21600"/>
                    <a:pt x="0" y="20920"/>
                    <a:pt x="0" y="20082"/>
                  </a:cubicBezTo>
                  <a:lnTo>
                    <a:pt x="0" y="1518"/>
                  </a:lnTo>
                  <a:cubicBezTo>
                    <a:pt x="0" y="680"/>
                    <a:pt x="4835" y="0"/>
                    <a:pt x="10800" y="0"/>
                  </a:cubicBezTo>
                  <a:cubicBezTo>
                    <a:pt x="16765" y="0"/>
                    <a:pt x="21600" y="680"/>
                    <a:pt x="21600" y="1518"/>
                  </a:cubicBezTo>
                  <a:cubicBezTo>
                    <a:pt x="21600" y="1518"/>
                    <a:pt x="21600" y="20082"/>
                    <a:pt x="21600" y="2008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64" name="Shape 15"/>
            <p:cNvSpPr/>
            <p:nvPr/>
          </p:nvSpPr>
          <p:spPr>
            <a:xfrm rot="1234962">
              <a:off x="695255" y="278902"/>
              <a:ext cx="1817035" cy="12687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84" y="0"/>
                  </a:moveTo>
                  <a:cubicBezTo>
                    <a:pt x="1646" y="0"/>
                    <a:pt x="0" y="3313"/>
                    <a:pt x="0" y="7534"/>
                  </a:cubicBezTo>
                  <a:lnTo>
                    <a:pt x="0" y="21600"/>
                  </a:lnTo>
                  <a:cubicBezTo>
                    <a:pt x="377" y="19573"/>
                    <a:pt x="2547" y="15858"/>
                    <a:pt x="6321" y="15858"/>
                  </a:cubicBezTo>
                  <a:lnTo>
                    <a:pt x="20138" y="15858"/>
                  </a:lnTo>
                  <a:cubicBezTo>
                    <a:pt x="21081" y="15858"/>
                    <a:pt x="21600" y="15250"/>
                    <a:pt x="21600" y="13426"/>
                  </a:cubicBezTo>
                  <a:lnTo>
                    <a:pt x="21600" y="0"/>
                  </a:lnTo>
                  <a:cubicBezTo>
                    <a:pt x="21600" y="0"/>
                    <a:pt x="5384" y="0"/>
                    <a:pt x="5384"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65" name="Shape 16"/>
            <p:cNvSpPr/>
            <p:nvPr/>
          </p:nvSpPr>
          <p:spPr>
            <a:xfrm rot="1234962">
              <a:off x="531149" y="945022"/>
              <a:ext cx="531702" cy="577138"/>
            </a:xfrm>
            <a:custGeom>
              <a:avLst/>
              <a:gdLst/>
              <a:ahLst/>
              <a:cxnLst>
                <a:cxn ang="0">
                  <a:pos x="wd2" y="hd2"/>
                </a:cxn>
                <a:cxn ang="5400000">
                  <a:pos x="wd2" y="hd2"/>
                </a:cxn>
                <a:cxn ang="10800000">
                  <a:pos x="wd2" y="hd2"/>
                </a:cxn>
                <a:cxn ang="16200000">
                  <a:pos x="wd2" y="hd2"/>
                </a:cxn>
              </a:cxnLst>
              <a:rect l="0" t="0" r="r" b="b"/>
              <a:pathLst>
                <a:path w="21600" h="21563" fill="norm" stroke="1" extrusionOk="0">
                  <a:moveTo>
                    <a:pt x="0" y="2965"/>
                  </a:moveTo>
                  <a:lnTo>
                    <a:pt x="0" y="21563"/>
                  </a:lnTo>
                  <a:cubicBezTo>
                    <a:pt x="1448" y="13580"/>
                    <a:pt x="6034" y="2736"/>
                    <a:pt x="21600" y="0"/>
                  </a:cubicBezTo>
                  <a:lnTo>
                    <a:pt x="14790" y="0"/>
                  </a:lnTo>
                  <a:cubicBezTo>
                    <a:pt x="10075" y="0"/>
                    <a:pt x="2982" y="-37"/>
                    <a:pt x="0" y="2965"/>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570" name="Group 5"/>
          <p:cNvGrpSpPr/>
          <p:nvPr/>
        </p:nvGrpSpPr>
        <p:grpSpPr>
          <a:xfrm>
            <a:off x="4077995" y="2833325"/>
            <a:ext cx="1819228" cy="2406199"/>
            <a:chOff x="0" y="0"/>
            <a:chExt cx="1819226" cy="2406197"/>
          </a:xfrm>
        </p:grpSpPr>
        <p:sp>
          <p:nvSpPr>
            <p:cNvPr id="6567" name="Shape 7"/>
            <p:cNvSpPr/>
            <p:nvPr/>
          </p:nvSpPr>
          <p:spPr>
            <a:xfrm rot="1234962">
              <a:off x="1022917" y="1104618"/>
              <a:ext cx="333034" cy="12840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104"/>
                  </a:moveTo>
                  <a:cubicBezTo>
                    <a:pt x="21600" y="20483"/>
                    <a:pt x="16765" y="21600"/>
                    <a:pt x="10800" y="21600"/>
                  </a:cubicBezTo>
                  <a:cubicBezTo>
                    <a:pt x="4835" y="21600"/>
                    <a:pt x="0" y="20483"/>
                    <a:pt x="0" y="19104"/>
                  </a:cubicBezTo>
                  <a:lnTo>
                    <a:pt x="0" y="2496"/>
                  </a:lnTo>
                  <a:cubicBezTo>
                    <a:pt x="0" y="1117"/>
                    <a:pt x="4835" y="0"/>
                    <a:pt x="10800" y="0"/>
                  </a:cubicBezTo>
                  <a:cubicBezTo>
                    <a:pt x="16765" y="0"/>
                    <a:pt x="21600" y="1117"/>
                    <a:pt x="21600" y="2496"/>
                  </a:cubicBezTo>
                  <a:cubicBezTo>
                    <a:pt x="21600" y="2496"/>
                    <a:pt x="21600" y="19104"/>
                    <a:pt x="21600" y="19104"/>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68" name="Shape 17"/>
            <p:cNvSpPr/>
            <p:nvPr/>
          </p:nvSpPr>
          <p:spPr>
            <a:xfrm rot="1234962">
              <a:off x="139828" y="236313"/>
              <a:ext cx="1539571" cy="10750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16" y="0"/>
                  </a:moveTo>
                  <a:cubicBezTo>
                    <a:pt x="19954" y="0"/>
                    <a:pt x="21600" y="3313"/>
                    <a:pt x="21600" y="7534"/>
                  </a:cubicBezTo>
                  <a:lnTo>
                    <a:pt x="21600" y="21600"/>
                  </a:lnTo>
                  <a:cubicBezTo>
                    <a:pt x="21223" y="19573"/>
                    <a:pt x="19053" y="15858"/>
                    <a:pt x="15279" y="15858"/>
                  </a:cubicBezTo>
                  <a:lnTo>
                    <a:pt x="1462" y="15858"/>
                  </a:lnTo>
                  <a:cubicBezTo>
                    <a:pt x="519" y="15858"/>
                    <a:pt x="0" y="15250"/>
                    <a:pt x="0" y="13426"/>
                  </a:cubicBezTo>
                  <a:lnTo>
                    <a:pt x="0" y="0"/>
                  </a:lnTo>
                  <a:cubicBezTo>
                    <a:pt x="0" y="0"/>
                    <a:pt x="16216" y="0"/>
                    <a:pt x="16216" y="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69" name="Shape 18"/>
            <p:cNvSpPr/>
            <p:nvPr/>
          </p:nvSpPr>
          <p:spPr>
            <a:xfrm rot="1234962">
              <a:off x="1021671" y="1182598"/>
              <a:ext cx="450509" cy="489008"/>
            </a:xfrm>
            <a:custGeom>
              <a:avLst/>
              <a:gdLst/>
              <a:ahLst/>
              <a:cxnLst>
                <a:cxn ang="0">
                  <a:pos x="wd2" y="hd2"/>
                </a:cxn>
                <a:cxn ang="5400000">
                  <a:pos x="wd2" y="hd2"/>
                </a:cxn>
                <a:cxn ang="10800000">
                  <a:pos x="wd2" y="hd2"/>
                </a:cxn>
                <a:cxn ang="16200000">
                  <a:pos x="wd2" y="hd2"/>
                </a:cxn>
              </a:cxnLst>
              <a:rect l="0" t="0" r="r" b="b"/>
              <a:pathLst>
                <a:path w="21600" h="21563" fill="norm" stroke="1" extrusionOk="0">
                  <a:moveTo>
                    <a:pt x="21600" y="2965"/>
                  </a:moveTo>
                  <a:lnTo>
                    <a:pt x="21600" y="21563"/>
                  </a:lnTo>
                  <a:cubicBezTo>
                    <a:pt x="20152" y="13580"/>
                    <a:pt x="15566" y="2736"/>
                    <a:pt x="0" y="0"/>
                  </a:cubicBezTo>
                  <a:lnTo>
                    <a:pt x="6810" y="0"/>
                  </a:lnTo>
                  <a:cubicBezTo>
                    <a:pt x="11525" y="0"/>
                    <a:pt x="18618" y="-37"/>
                    <a:pt x="21600" y="2965"/>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574" name="Group 4"/>
          <p:cNvGrpSpPr/>
          <p:nvPr/>
        </p:nvGrpSpPr>
        <p:grpSpPr>
          <a:xfrm>
            <a:off x="4610851" y="1863838"/>
            <a:ext cx="1989231" cy="3492112"/>
            <a:chOff x="0" y="0"/>
            <a:chExt cx="1989230" cy="3492111"/>
          </a:xfrm>
        </p:grpSpPr>
        <p:sp>
          <p:nvSpPr>
            <p:cNvPr id="6571" name="Shape 8"/>
            <p:cNvSpPr/>
            <p:nvPr/>
          </p:nvSpPr>
          <p:spPr>
            <a:xfrm rot="1234962">
              <a:off x="980396" y="1216383"/>
              <a:ext cx="333034" cy="22902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0201"/>
                  </a:moveTo>
                  <a:cubicBezTo>
                    <a:pt x="21600" y="20974"/>
                    <a:pt x="16765" y="21600"/>
                    <a:pt x="10800" y="21600"/>
                  </a:cubicBezTo>
                  <a:cubicBezTo>
                    <a:pt x="4835" y="21600"/>
                    <a:pt x="0" y="20974"/>
                    <a:pt x="0" y="20201"/>
                  </a:cubicBezTo>
                  <a:lnTo>
                    <a:pt x="0" y="1399"/>
                  </a:lnTo>
                  <a:cubicBezTo>
                    <a:pt x="0" y="626"/>
                    <a:pt x="4835" y="0"/>
                    <a:pt x="10800" y="0"/>
                  </a:cubicBezTo>
                  <a:cubicBezTo>
                    <a:pt x="16765" y="0"/>
                    <a:pt x="21600" y="626"/>
                    <a:pt x="21600" y="1399"/>
                  </a:cubicBezTo>
                  <a:cubicBezTo>
                    <a:pt x="21600" y="1399"/>
                    <a:pt x="21600" y="20201"/>
                    <a:pt x="21600" y="20201"/>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72" name="Shape 19"/>
            <p:cNvSpPr/>
            <p:nvPr/>
          </p:nvSpPr>
          <p:spPr>
            <a:xfrm rot="1234962">
              <a:off x="152895" y="258396"/>
              <a:ext cx="1683441" cy="11754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16" y="0"/>
                  </a:moveTo>
                  <a:cubicBezTo>
                    <a:pt x="19954" y="0"/>
                    <a:pt x="21600" y="3313"/>
                    <a:pt x="21600" y="7534"/>
                  </a:cubicBezTo>
                  <a:lnTo>
                    <a:pt x="21600" y="21600"/>
                  </a:lnTo>
                  <a:cubicBezTo>
                    <a:pt x="21223" y="19573"/>
                    <a:pt x="19053" y="15858"/>
                    <a:pt x="15279" y="15858"/>
                  </a:cubicBezTo>
                  <a:lnTo>
                    <a:pt x="1462" y="15858"/>
                  </a:lnTo>
                  <a:cubicBezTo>
                    <a:pt x="519" y="15858"/>
                    <a:pt x="0" y="15250"/>
                    <a:pt x="0" y="13426"/>
                  </a:cubicBezTo>
                  <a:lnTo>
                    <a:pt x="0" y="0"/>
                  </a:lnTo>
                  <a:cubicBezTo>
                    <a:pt x="0" y="0"/>
                    <a:pt x="16216" y="0"/>
                    <a:pt x="16216" y="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573" name="Shape 20"/>
            <p:cNvSpPr/>
            <p:nvPr/>
          </p:nvSpPr>
          <p:spPr>
            <a:xfrm rot="1234962">
              <a:off x="1115161" y="1292763"/>
              <a:ext cx="492608" cy="534706"/>
            </a:xfrm>
            <a:custGeom>
              <a:avLst/>
              <a:gdLst/>
              <a:ahLst/>
              <a:cxnLst>
                <a:cxn ang="0">
                  <a:pos x="wd2" y="hd2"/>
                </a:cxn>
                <a:cxn ang="5400000">
                  <a:pos x="wd2" y="hd2"/>
                </a:cxn>
                <a:cxn ang="10800000">
                  <a:pos x="wd2" y="hd2"/>
                </a:cxn>
                <a:cxn ang="16200000">
                  <a:pos x="wd2" y="hd2"/>
                </a:cxn>
              </a:cxnLst>
              <a:rect l="0" t="0" r="r" b="b"/>
              <a:pathLst>
                <a:path w="21600" h="21563" fill="norm" stroke="1" extrusionOk="0">
                  <a:moveTo>
                    <a:pt x="21600" y="2965"/>
                  </a:moveTo>
                  <a:lnTo>
                    <a:pt x="21600" y="21563"/>
                  </a:lnTo>
                  <a:cubicBezTo>
                    <a:pt x="20152" y="13580"/>
                    <a:pt x="15566" y="2736"/>
                    <a:pt x="0" y="0"/>
                  </a:cubicBezTo>
                  <a:lnTo>
                    <a:pt x="6810" y="0"/>
                  </a:lnTo>
                  <a:cubicBezTo>
                    <a:pt x="11525" y="0"/>
                    <a:pt x="18618" y="-37"/>
                    <a:pt x="21600" y="2965"/>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575" name="Rectangle 41"/>
          <p:cNvSpPr txBox="1"/>
          <p:nvPr/>
        </p:nvSpPr>
        <p:spPr>
          <a:xfrm>
            <a:off x="4726793" y="3068144"/>
            <a:ext cx="555835"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æ</a:t>
            </a:r>
          </a:p>
        </p:txBody>
      </p:sp>
      <p:sp>
        <p:nvSpPr>
          <p:cNvPr id="6576" name="Rectangle 42"/>
          <p:cNvSpPr txBox="1"/>
          <p:nvPr/>
        </p:nvSpPr>
        <p:spPr>
          <a:xfrm>
            <a:off x="6757616" y="4228788"/>
            <a:ext cx="386667"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ë</a:t>
            </a:r>
          </a:p>
        </p:txBody>
      </p:sp>
      <p:sp>
        <p:nvSpPr>
          <p:cNvPr id="6577" name="Rectangle 43"/>
          <p:cNvSpPr txBox="1"/>
          <p:nvPr/>
        </p:nvSpPr>
        <p:spPr>
          <a:xfrm>
            <a:off x="6811175" y="3185865"/>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6578" name="Rectangle 44"/>
          <p:cNvSpPr txBox="1"/>
          <p:nvPr/>
        </p:nvSpPr>
        <p:spPr>
          <a:xfrm>
            <a:off x="5446373" y="2180967"/>
            <a:ext cx="386666"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é</a:t>
            </a:r>
          </a:p>
        </p:txBody>
      </p:sp>
      <p:sp>
        <p:nvSpPr>
          <p:cNvPr id="6579" name="Oval 45"/>
          <p:cNvSpPr/>
          <p:nvPr/>
        </p:nvSpPr>
        <p:spPr>
          <a:xfrm>
            <a:off x="4744265" y="2074460"/>
            <a:ext cx="333643" cy="333643"/>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6580" name="TextBox 46"/>
          <p:cNvSpPr txBox="1"/>
          <p:nvPr/>
        </p:nvSpPr>
        <p:spPr>
          <a:xfrm>
            <a:off x="4758600" y="2092393"/>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6581" name="Oval 47"/>
          <p:cNvSpPr/>
          <p:nvPr/>
        </p:nvSpPr>
        <p:spPr>
          <a:xfrm>
            <a:off x="7836075" y="3617698"/>
            <a:ext cx="333643" cy="333643"/>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6582" name="TextBox 48"/>
          <p:cNvSpPr txBox="1"/>
          <p:nvPr/>
        </p:nvSpPr>
        <p:spPr>
          <a:xfrm>
            <a:off x="7850409" y="3635631"/>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6583" name="Oval 49"/>
          <p:cNvSpPr/>
          <p:nvPr/>
        </p:nvSpPr>
        <p:spPr>
          <a:xfrm>
            <a:off x="4191413" y="3054954"/>
            <a:ext cx="333643" cy="333643"/>
          </a:xfrm>
          <a:prstGeom prst="ellipse">
            <a:avLst/>
          </a:prstGeom>
          <a:solidFill>
            <a:srgbClr val="6491C8"/>
          </a:solidFill>
          <a:ln w="25400">
            <a:solidFill>
              <a:srgbClr val="000000"/>
            </a:solidFill>
            <a:miter/>
          </a:ln>
        </p:spPr>
        <p:txBody>
          <a:bodyPr lIns="45719" rIns="45719" anchor="ctr"/>
          <a:lstStyle/>
          <a:p>
            <a:pPr algn="ctr">
              <a:defRPr>
                <a:solidFill>
                  <a:srgbClr val="FFFFFF"/>
                </a:solidFill>
              </a:defRPr>
            </a:pPr>
          </a:p>
        </p:txBody>
      </p:sp>
      <p:sp>
        <p:nvSpPr>
          <p:cNvPr id="6584" name="TextBox 50"/>
          <p:cNvSpPr txBox="1"/>
          <p:nvPr/>
        </p:nvSpPr>
        <p:spPr>
          <a:xfrm>
            <a:off x="4205747" y="3072887"/>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6585" name="Oval 51"/>
          <p:cNvSpPr/>
          <p:nvPr/>
        </p:nvSpPr>
        <p:spPr>
          <a:xfrm>
            <a:off x="7452303" y="4669097"/>
            <a:ext cx="333643" cy="333643"/>
          </a:xfrm>
          <a:prstGeom prst="ellipse">
            <a:avLst/>
          </a:prstGeom>
          <a:solidFill>
            <a:schemeClr val="accent5"/>
          </a:solidFill>
          <a:ln w="25400">
            <a:solidFill>
              <a:srgbClr val="000000"/>
            </a:solidFill>
            <a:miter/>
          </a:ln>
        </p:spPr>
        <p:txBody>
          <a:bodyPr lIns="45719" rIns="45719" anchor="ctr"/>
          <a:lstStyle/>
          <a:p>
            <a:pPr algn="ctr">
              <a:defRPr>
                <a:solidFill>
                  <a:srgbClr val="FFFFFF"/>
                </a:solidFill>
              </a:defRPr>
            </a:pPr>
          </a:p>
        </p:txBody>
      </p:sp>
      <p:sp>
        <p:nvSpPr>
          <p:cNvPr id="6586" name="TextBox 52"/>
          <p:cNvSpPr txBox="1"/>
          <p:nvPr/>
        </p:nvSpPr>
        <p:spPr>
          <a:xfrm>
            <a:off x="7466636" y="4687030"/>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
        <p:nvSpPr>
          <p:cNvPr id="6587" name="TextBox 59"/>
          <p:cNvSpPr txBox="1"/>
          <p:nvPr/>
        </p:nvSpPr>
        <p:spPr>
          <a:xfrm>
            <a:off x="8440269" y="3505313"/>
            <a:ext cx="240553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a:t>
            </a:r>
          </a:p>
        </p:txBody>
      </p:sp>
      <p:sp>
        <p:nvSpPr>
          <p:cNvPr id="6588" name="TextBox 60"/>
          <p:cNvSpPr txBox="1"/>
          <p:nvPr/>
        </p:nvSpPr>
        <p:spPr>
          <a:xfrm>
            <a:off x="9098280" y="3090524"/>
            <a:ext cx="140208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000"/>
            </a:lvl1pPr>
          </a:lstStyle>
          <a:p>
            <a:pPr/>
            <a:r>
              <a:t>Saying fruitful were hath waters.</a:t>
            </a:r>
          </a:p>
        </p:txBody>
      </p:sp>
      <p:sp>
        <p:nvSpPr>
          <p:cNvPr id="6589" name="TextBox 61"/>
          <p:cNvSpPr txBox="1"/>
          <p:nvPr/>
        </p:nvSpPr>
        <p:spPr>
          <a:xfrm>
            <a:off x="8426006" y="3039044"/>
            <a:ext cx="67336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4"/>
                </a:solidFill>
              </a:defRPr>
            </a:lvl1pPr>
          </a:lstStyle>
          <a:p>
            <a:pPr/>
            <a:r>
              <a:t>2%</a:t>
            </a:r>
          </a:p>
        </p:txBody>
      </p:sp>
      <p:sp>
        <p:nvSpPr>
          <p:cNvPr id="6590" name="TextBox 65"/>
          <p:cNvSpPr txBox="1"/>
          <p:nvPr/>
        </p:nvSpPr>
        <p:spPr>
          <a:xfrm>
            <a:off x="8094679" y="4785474"/>
            <a:ext cx="240553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a:t>
            </a:r>
          </a:p>
        </p:txBody>
      </p:sp>
      <p:sp>
        <p:nvSpPr>
          <p:cNvPr id="6591" name="TextBox 66"/>
          <p:cNvSpPr txBox="1"/>
          <p:nvPr/>
        </p:nvSpPr>
        <p:spPr>
          <a:xfrm>
            <a:off x="8752690" y="4370685"/>
            <a:ext cx="140208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000"/>
            </a:lvl1pPr>
          </a:lstStyle>
          <a:p>
            <a:pPr/>
            <a:r>
              <a:t>Saying fruitful were hath waters.</a:t>
            </a:r>
          </a:p>
        </p:txBody>
      </p:sp>
      <p:sp>
        <p:nvSpPr>
          <p:cNvPr id="6592" name="TextBox 67"/>
          <p:cNvSpPr txBox="1"/>
          <p:nvPr/>
        </p:nvSpPr>
        <p:spPr>
          <a:xfrm>
            <a:off x="8080416" y="4319204"/>
            <a:ext cx="67336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5"/>
                </a:solidFill>
              </a:defRPr>
            </a:lvl1pPr>
          </a:lstStyle>
          <a:p>
            <a:pPr/>
            <a:r>
              <a:t>9%</a:t>
            </a:r>
          </a:p>
        </p:txBody>
      </p:sp>
      <p:sp>
        <p:nvSpPr>
          <p:cNvPr id="6593" name="TextBox 68"/>
          <p:cNvSpPr txBox="1"/>
          <p:nvPr/>
        </p:nvSpPr>
        <p:spPr>
          <a:xfrm>
            <a:off x="2000848" y="2242541"/>
            <a:ext cx="240553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Creepiest god air fish land. Darkness. Air saying fruitful were.</a:t>
            </a:r>
          </a:p>
        </p:txBody>
      </p:sp>
      <p:sp>
        <p:nvSpPr>
          <p:cNvPr id="6594" name="TextBox 69"/>
          <p:cNvSpPr txBox="1"/>
          <p:nvPr/>
        </p:nvSpPr>
        <p:spPr>
          <a:xfrm>
            <a:off x="2273434" y="1827752"/>
            <a:ext cx="1402081" cy="3962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000"/>
            </a:lvl1pPr>
          </a:lstStyle>
          <a:p>
            <a:pPr/>
            <a:r>
              <a:t>Saying fruitful were hath waters.</a:t>
            </a:r>
          </a:p>
        </p:txBody>
      </p:sp>
      <p:sp>
        <p:nvSpPr>
          <p:cNvPr id="6595" name="TextBox 70"/>
          <p:cNvSpPr txBox="1"/>
          <p:nvPr/>
        </p:nvSpPr>
        <p:spPr>
          <a:xfrm>
            <a:off x="3723690" y="1786432"/>
            <a:ext cx="67336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500">
                <a:solidFill>
                  <a:schemeClr val="accent3"/>
                </a:solidFill>
              </a:defRPr>
            </a:lvl1pPr>
          </a:lstStyle>
          <a:p>
            <a:pPr/>
            <a:r>
              <a:t>6%</a:t>
            </a:r>
          </a:p>
        </p:txBody>
      </p:sp>
      <p:sp>
        <p:nvSpPr>
          <p:cNvPr id="6596" name="TextBox 74"/>
          <p:cNvSpPr txBox="1"/>
          <p:nvPr/>
        </p:nvSpPr>
        <p:spPr>
          <a:xfrm>
            <a:off x="1541917" y="3388388"/>
            <a:ext cx="2405532"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Creepiest god air fish land. Darkness. Air saying fruitful were.</a:t>
            </a:r>
          </a:p>
        </p:txBody>
      </p:sp>
      <p:sp>
        <p:nvSpPr>
          <p:cNvPr id="6597" name="TextBox 75"/>
          <p:cNvSpPr txBox="1"/>
          <p:nvPr/>
        </p:nvSpPr>
        <p:spPr>
          <a:xfrm>
            <a:off x="1814503" y="2973598"/>
            <a:ext cx="140208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000"/>
            </a:lvl1pPr>
          </a:lstStyle>
          <a:p>
            <a:pPr/>
            <a:r>
              <a:t>Saying fruitful were hath waters.</a:t>
            </a:r>
          </a:p>
        </p:txBody>
      </p:sp>
      <p:sp>
        <p:nvSpPr>
          <p:cNvPr id="6598" name="TextBox 76"/>
          <p:cNvSpPr txBox="1"/>
          <p:nvPr/>
        </p:nvSpPr>
        <p:spPr>
          <a:xfrm>
            <a:off x="3264760" y="2932278"/>
            <a:ext cx="67336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500">
                <a:solidFill>
                  <a:srgbClr val="6491C8"/>
                </a:solidFill>
              </a:defRPr>
            </a:lvl1pPr>
          </a:lstStyle>
          <a:p>
            <a:pPr/>
            <a:r>
              <a:t>1%</a:t>
            </a:r>
          </a:p>
        </p:txBody>
      </p:sp>
      <p:sp>
        <p:nvSpPr>
          <p:cNvPr id="6599" name="TextBox 80"/>
          <p:cNvSpPr txBox="1"/>
          <p:nvPr/>
        </p:nvSpPr>
        <p:spPr>
          <a:xfrm>
            <a:off x="6814737" y="5586021"/>
            <a:ext cx="231595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a:t>
            </a:r>
          </a:p>
        </p:txBody>
      </p:sp>
      <p:sp>
        <p:nvSpPr>
          <p:cNvPr id="6600" name="TextBox 81"/>
          <p:cNvSpPr txBox="1"/>
          <p:nvPr/>
        </p:nvSpPr>
        <p:spPr>
          <a:xfrm>
            <a:off x="2480388" y="5586021"/>
            <a:ext cx="2103699"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Creepiest god air fish land. Darkness. Air saying fruitful were.</a:t>
            </a:r>
          </a:p>
        </p:txBody>
      </p:sp>
    </p:spTree>
  </p:cSld>
  <p:clrMapOvr>
    <a:masterClrMapping/>
  </p:clrMapOvr>
  <mc:AlternateContent xmlns:mc="http://schemas.openxmlformats.org/markup-compatibility/2006">
    <mc:Choice xmlns:p14="http://schemas.microsoft.com/office/powerpoint/2010/main" Requires="p14">
      <p:transition spd="med" advClick="1" p14:dur="1000">
        <p:pull dir="l"/>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6574"/>
                                        </p:tgtEl>
                                        <p:attrNameLst>
                                          <p:attrName>style.visibility</p:attrName>
                                        </p:attrNameLst>
                                      </p:cBhvr>
                                      <p:to>
                                        <p:strVal val="visible"/>
                                      </p:to>
                                    </p:set>
                                    <p:animEffect filter="dissolve" transition="in">
                                      <p:cBhvr>
                                        <p:cTn id="7" dur="500"/>
                                        <p:tgtEl>
                                          <p:spTgt spid="6574"/>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6578"/>
                                        </p:tgtEl>
                                        <p:attrNameLst>
                                          <p:attrName>style.visibility</p:attrName>
                                        </p:attrNameLst>
                                      </p:cBhvr>
                                      <p:to>
                                        <p:strVal val="visible"/>
                                      </p:to>
                                    </p:set>
                                    <p:animEffect filter="dissolve" transition="in">
                                      <p:cBhvr>
                                        <p:cTn id="11" dur="500"/>
                                        <p:tgtEl>
                                          <p:spTgt spid="6578"/>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6579"/>
                                        </p:tgtEl>
                                        <p:attrNameLst>
                                          <p:attrName>style.visibility</p:attrName>
                                        </p:attrNameLst>
                                      </p:cBhvr>
                                      <p:to>
                                        <p:strVal val="visible"/>
                                      </p:to>
                                    </p:set>
                                    <p:animEffect filter="dissolve" transition="in">
                                      <p:cBhvr>
                                        <p:cTn id="15" dur="500"/>
                                        <p:tgtEl>
                                          <p:spTgt spid="6579"/>
                                        </p:tgtEl>
                                      </p:cBhvr>
                                    </p:animEffect>
                                  </p:childTnLst>
                                </p:cTn>
                              </p:par>
                            </p:childTnLst>
                          </p:cTn>
                        </p:par>
                        <p:par>
                          <p:cTn id="16" fill="hold">
                            <p:stCondLst>
                              <p:cond delay="1500"/>
                            </p:stCondLst>
                            <p:childTnLst>
                              <p:par>
                                <p:cTn id="17" presetClass="entr" nodeType="afterEffect" presetID="9" grpId="4" fill="hold">
                                  <p:stCondLst>
                                    <p:cond delay="0"/>
                                  </p:stCondLst>
                                  <p:iterate type="el" backwards="0">
                                    <p:tmAbs val="0"/>
                                  </p:iterate>
                                  <p:childTnLst>
                                    <p:set>
                                      <p:cBhvr>
                                        <p:cTn id="18" fill="hold"/>
                                        <p:tgtEl>
                                          <p:spTgt spid="6580"/>
                                        </p:tgtEl>
                                        <p:attrNameLst>
                                          <p:attrName>style.visibility</p:attrName>
                                        </p:attrNameLst>
                                      </p:cBhvr>
                                      <p:to>
                                        <p:strVal val="visible"/>
                                      </p:to>
                                    </p:set>
                                    <p:animEffect filter="dissolve" transition="in">
                                      <p:cBhvr>
                                        <p:cTn id="19" dur="500"/>
                                        <p:tgtEl>
                                          <p:spTgt spid="6580"/>
                                        </p:tgtEl>
                                      </p:cBhvr>
                                    </p:animEffect>
                                  </p:childTnLst>
                                </p:cTn>
                              </p:par>
                            </p:childTnLst>
                          </p:cTn>
                        </p:par>
                        <p:par>
                          <p:cTn id="20" fill="hold">
                            <p:stCondLst>
                              <p:cond delay="2000"/>
                            </p:stCondLst>
                            <p:childTnLst>
                              <p:par>
                                <p:cTn id="21" presetClass="entr" nodeType="afterEffect" presetSubtype="2" presetID="22" grpId="5" fill="hold">
                                  <p:stCondLst>
                                    <p:cond delay="500"/>
                                  </p:stCondLst>
                                  <p:iterate type="el" backwards="0">
                                    <p:tmAbs val="0"/>
                                  </p:iterate>
                                  <p:childTnLst>
                                    <p:set>
                                      <p:cBhvr>
                                        <p:cTn id="22" fill="hold"/>
                                        <p:tgtEl>
                                          <p:spTgt spid="6593"/>
                                        </p:tgtEl>
                                        <p:attrNameLst>
                                          <p:attrName>style.visibility</p:attrName>
                                        </p:attrNameLst>
                                      </p:cBhvr>
                                      <p:to>
                                        <p:strVal val="visible"/>
                                      </p:to>
                                    </p:set>
                                    <p:animEffect filter="wipe(right)" transition="in">
                                      <p:cBhvr>
                                        <p:cTn id="23" dur="500"/>
                                        <p:tgtEl>
                                          <p:spTgt spid="6593"/>
                                        </p:tgtEl>
                                      </p:cBhvr>
                                    </p:animEffect>
                                  </p:childTnLst>
                                </p:cTn>
                              </p:par>
                            </p:childTnLst>
                          </p:cTn>
                        </p:par>
                        <p:par>
                          <p:cTn id="24" fill="hold">
                            <p:stCondLst>
                              <p:cond delay="3000"/>
                            </p:stCondLst>
                            <p:childTnLst>
                              <p:par>
                                <p:cTn id="25" presetClass="entr" nodeType="afterEffect" presetSubtype="2" presetID="22" grpId="6" fill="hold">
                                  <p:stCondLst>
                                    <p:cond delay="500"/>
                                  </p:stCondLst>
                                  <p:iterate type="el" backwards="0">
                                    <p:tmAbs val="0"/>
                                  </p:iterate>
                                  <p:childTnLst>
                                    <p:set>
                                      <p:cBhvr>
                                        <p:cTn id="26" fill="hold"/>
                                        <p:tgtEl>
                                          <p:spTgt spid="6594"/>
                                        </p:tgtEl>
                                        <p:attrNameLst>
                                          <p:attrName>style.visibility</p:attrName>
                                        </p:attrNameLst>
                                      </p:cBhvr>
                                      <p:to>
                                        <p:strVal val="visible"/>
                                      </p:to>
                                    </p:set>
                                    <p:animEffect filter="wipe(right)" transition="in">
                                      <p:cBhvr>
                                        <p:cTn id="27" dur="500"/>
                                        <p:tgtEl>
                                          <p:spTgt spid="6594"/>
                                        </p:tgtEl>
                                      </p:cBhvr>
                                    </p:animEffect>
                                  </p:childTnLst>
                                </p:cTn>
                              </p:par>
                            </p:childTnLst>
                          </p:cTn>
                        </p:par>
                        <p:par>
                          <p:cTn id="28" fill="hold">
                            <p:stCondLst>
                              <p:cond delay="4000"/>
                            </p:stCondLst>
                            <p:childTnLst>
                              <p:par>
                                <p:cTn id="29" presetClass="entr" nodeType="afterEffect" presetSubtype="2" presetID="22" grpId="7" fill="hold">
                                  <p:stCondLst>
                                    <p:cond delay="500"/>
                                  </p:stCondLst>
                                  <p:iterate type="el" backwards="0">
                                    <p:tmAbs val="0"/>
                                  </p:iterate>
                                  <p:childTnLst>
                                    <p:set>
                                      <p:cBhvr>
                                        <p:cTn id="30" fill="hold"/>
                                        <p:tgtEl>
                                          <p:spTgt spid="6595"/>
                                        </p:tgtEl>
                                        <p:attrNameLst>
                                          <p:attrName>style.visibility</p:attrName>
                                        </p:attrNameLst>
                                      </p:cBhvr>
                                      <p:to>
                                        <p:strVal val="visible"/>
                                      </p:to>
                                    </p:set>
                                    <p:animEffect filter="wipe(right)" transition="in">
                                      <p:cBhvr>
                                        <p:cTn id="31" dur="500"/>
                                        <p:tgtEl>
                                          <p:spTgt spid="6595"/>
                                        </p:tgtEl>
                                      </p:cBhvr>
                                    </p:animEffect>
                                  </p:childTnLst>
                                </p:cTn>
                              </p:par>
                            </p:childTnLst>
                          </p:cTn>
                        </p:par>
                      </p:childTnLst>
                    </p:cTn>
                  </p:par>
                  <p:par>
                    <p:cTn id="32" fill="hold">
                      <p:stCondLst>
                        <p:cond delay="indefinite"/>
                      </p:stCondLst>
                      <p:childTnLst>
                        <p:par>
                          <p:cTn id="33" fill="hold">
                            <p:stCondLst>
                              <p:cond delay="0"/>
                            </p:stCondLst>
                            <p:childTnLst>
                              <p:par>
                                <p:cTn id="34" presetClass="entr" nodeType="clickEffect" presetSubtype="1" presetID="2" grpId="8" fill="hold">
                                  <p:stCondLst>
                                    <p:cond delay="0"/>
                                  </p:stCondLst>
                                  <p:iterate type="el" backwards="0">
                                    <p:tmAbs val="0"/>
                                  </p:iterate>
                                  <p:childTnLst>
                                    <p:set>
                                      <p:cBhvr>
                                        <p:cTn id="35" fill="hold"/>
                                        <p:tgtEl>
                                          <p:spTgt spid="6583"/>
                                        </p:tgtEl>
                                        <p:attrNameLst>
                                          <p:attrName>style.visibility</p:attrName>
                                        </p:attrNameLst>
                                      </p:cBhvr>
                                      <p:to>
                                        <p:strVal val="visible"/>
                                      </p:to>
                                    </p:set>
                                    <p:anim calcmode="lin" valueType="num">
                                      <p:cBhvr>
                                        <p:cTn id="36" dur="500" fill="hold"/>
                                        <p:tgtEl>
                                          <p:spTgt spid="6583"/>
                                        </p:tgtEl>
                                        <p:attrNameLst>
                                          <p:attrName>ppt_x</p:attrName>
                                        </p:attrNameLst>
                                      </p:cBhvr>
                                      <p:tavLst>
                                        <p:tav tm="0">
                                          <p:val>
                                            <p:strVal val="#ppt_x"/>
                                          </p:val>
                                        </p:tav>
                                        <p:tav tm="100000">
                                          <p:val>
                                            <p:strVal val="#ppt_x"/>
                                          </p:val>
                                        </p:tav>
                                      </p:tavLst>
                                    </p:anim>
                                    <p:anim calcmode="lin" valueType="num">
                                      <p:cBhvr>
                                        <p:cTn id="37" dur="500" fill="hold"/>
                                        <p:tgtEl>
                                          <p:spTgt spid="6583"/>
                                        </p:tgtEl>
                                        <p:attrNameLst>
                                          <p:attrName>ppt_y</p:attrName>
                                        </p:attrNameLst>
                                      </p:cBhvr>
                                      <p:tavLst>
                                        <p:tav tm="0">
                                          <p:val>
                                            <p:strVal val="0-#ppt_h/2"/>
                                          </p:val>
                                        </p:tav>
                                        <p:tav tm="100000">
                                          <p:val>
                                            <p:strVal val="#ppt_y"/>
                                          </p:val>
                                        </p:tav>
                                      </p:tavLst>
                                    </p:anim>
                                  </p:childTnLst>
                                </p:cTn>
                              </p:par>
                            </p:childTnLst>
                          </p:cTn>
                        </p:par>
                        <p:par>
                          <p:cTn id="38" fill="hold">
                            <p:stCondLst>
                              <p:cond delay="500"/>
                            </p:stCondLst>
                            <p:childTnLst>
                              <p:par>
                                <p:cTn id="39" presetClass="entr" nodeType="afterEffect" presetSubtype="1" presetID="2" grpId="9" fill="hold">
                                  <p:stCondLst>
                                    <p:cond delay="0"/>
                                  </p:stCondLst>
                                  <p:iterate type="el" backwards="0">
                                    <p:tmAbs val="0"/>
                                  </p:iterate>
                                  <p:childTnLst>
                                    <p:set>
                                      <p:cBhvr>
                                        <p:cTn id="40" fill="hold"/>
                                        <p:tgtEl>
                                          <p:spTgt spid="6584"/>
                                        </p:tgtEl>
                                        <p:attrNameLst>
                                          <p:attrName>style.visibility</p:attrName>
                                        </p:attrNameLst>
                                      </p:cBhvr>
                                      <p:to>
                                        <p:strVal val="visible"/>
                                      </p:to>
                                    </p:set>
                                    <p:anim calcmode="lin" valueType="num">
                                      <p:cBhvr>
                                        <p:cTn id="41" dur="500" fill="hold"/>
                                        <p:tgtEl>
                                          <p:spTgt spid="6584"/>
                                        </p:tgtEl>
                                        <p:attrNameLst>
                                          <p:attrName>ppt_x</p:attrName>
                                        </p:attrNameLst>
                                      </p:cBhvr>
                                      <p:tavLst>
                                        <p:tav tm="0">
                                          <p:val>
                                            <p:strVal val="#ppt_x"/>
                                          </p:val>
                                        </p:tav>
                                        <p:tav tm="100000">
                                          <p:val>
                                            <p:strVal val="#ppt_x"/>
                                          </p:val>
                                        </p:tav>
                                      </p:tavLst>
                                    </p:anim>
                                    <p:anim calcmode="lin" valueType="num">
                                      <p:cBhvr>
                                        <p:cTn id="42" dur="500" fill="hold"/>
                                        <p:tgtEl>
                                          <p:spTgt spid="6584"/>
                                        </p:tgtEl>
                                        <p:attrNameLst>
                                          <p:attrName>ppt_y</p:attrName>
                                        </p:attrNameLst>
                                      </p:cBhvr>
                                      <p:tavLst>
                                        <p:tav tm="0">
                                          <p:val>
                                            <p:strVal val="0-#ppt_h/2"/>
                                          </p:val>
                                        </p:tav>
                                        <p:tav tm="100000">
                                          <p:val>
                                            <p:strVal val="#ppt_y"/>
                                          </p:val>
                                        </p:tav>
                                      </p:tavLst>
                                    </p:anim>
                                  </p:childTnLst>
                                </p:cTn>
                              </p:par>
                            </p:childTnLst>
                          </p:cTn>
                        </p:par>
                        <p:par>
                          <p:cTn id="43" fill="hold">
                            <p:stCondLst>
                              <p:cond delay="1000"/>
                            </p:stCondLst>
                            <p:childTnLst>
                              <p:par>
                                <p:cTn id="44" presetClass="entr" nodeType="afterEffect" presetSubtype="1" presetID="2" grpId="10" fill="hold">
                                  <p:stCondLst>
                                    <p:cond delay="0"/>
                                  </p:stCondLst>
                                  <p:iterate type="el" backwards="0">
                                    <p:tmAbs val="0"/>
                                  </p:iterate>
                                  <p:childTnLst>
                                    <p:set>
                                      <p:cBhvr>
                                        <p:cTn id="45" fill="hold"/>
                                        <p:tgtEl>
                                          <p:spTgt spid="6570"/>
                                        </p:tgtEl>
                                        <p:attrNameLst>
                                          <p:attrName>style.visibility</p:attrName>
                                        </p:attrNameLst>
                                      </p:cBhvr>
                                      <p:to>
                                        <p:strVal val="visible"/>
                                      </p:to>
                                    </p:set>
                                    <p:anim calcmode="lin" valueType="num">
                                      <p:cBhvr>
                                        <p:cTn id="46" dur="500" fill="hold"/>
                                        <p:tgtEl>
                                          <p:spTgt spid="6570"/>
                                        </p:tgtEl>
                                        <p:attrNameLst>
                                          <p:attrName>ppt_x</p:attrName>
                                        </p:attrNameLst>
                                      </p:cBhvr>
                                      <p:tavLst>
                                        <p:tav tm="0">
                                          <p:val>
                                            <p:strVal val="#ppt_x"/>
                                          </p:val>
                                        </p:tav>
                                        <p:tav tm="100000">
                                          <p:val>
                                            <p:strVal val="#ppt_x"/>
                                          </p:val>
                                        </p:tav>
                                      </p:tavLst>
                                    </p:anim>
                                    <p:anim calcmode="lin" valueType="num">
                                      <p:cBhvr>
                                        <p:cTn id="47" dur="500" fill="hold"/>
                                        <p:tgtEl>
                                          <p:spTgt spid="6570"/>
                                        </p:tgtEl>
                                        <p:attrNameLst>
                                          <p:attrName>ppt_y</p:attrName>
                                        </p:attrNameLst>
                                      </p:cBhvr>
                                      <p:tavLst>
                                        <p:tav tm="0">
                                          <p:val>
                                            <p:strVal val="0-#ppt_h/2"/>
                                          </p:val>
                                        </p:tav>
                                        <p:tav tm="100000">
                                          <p:val>
                                            <p:strVal val="#ppt_y"/>
                                          </p:val>
                                        </p:tav>
                                      </p:tavLst>
                                    </p:anim>
                                  </p:childTnLst>
                                </p:cTn>
                              </p:par>
                            </p:childTnLst>
                          </p:cTn>
                        </p:par>
                        <p:par>
                          <p:cTn id="48" fill="hold">
                            <p:stCondLst>
                              <p:cond delay="1500"/>
                            </p:stCondLst>
                            <p:childTnLst>
                              <p:par>
                                <p:cTn id="49" presetClass="entr" nodeType="afterEffect" presetSubtype="1" presetID="2" grpId="11" fill="hold">
                                  <p:stCondLst>
                                    <p:cond delay="0"/>
                                  </p:stCondLst>
                                  <p:iterate type="el" backwards="0">
                                    <p:tmAbs val="0"/>
                                  </p:iterate>
                                  <p:childTnLst>
                                    <p:set>
                                      <p:cBhvr>
                                        <p:cTn id="50" fill="hold"/>
                                        <p:tgtEl>
                                          <p:spTgt spid="6575"/>
                                        </p:tgtEl>
                                        <p:attrNameLst>
                                          <p:attrName>style.visibility</p:attrName>
                                        </p:attrNameLst>
                                      </p:cBhvr>
                                      <p:to>
                                        <p:strVal val="visible"/>
                                      </p:to>
                                    </p:set>
                                    <p:anim calcmode="lin" valueType="num">
                                      <p:cBhvr>
                                        <p:cTn id="51" dur="500" fill="hold"/>
                                        <p:tgtEl>
                                          <p:spTgt spid="6575"/>
                                        </p:tgtEl>
                                        <p:attrNameLst>
                                          <p:attrName>ppt_x</p:attrName>
                                        </p:attrNameLst>
                                      </p:cBhvr>
                                      <p:tavLst>
                                        <p:tav tm="0">
                                          <p:val>
                                            <p:strVal val="#ppt_x"/>
                                          </p:val>
                                        </p:tav>
                                        <p:tav tm="100000">
                                          <p:val>
                                            <p:strVal val="#ppt_x"/>
                                          </p:val>
                                        </p:tav>
                                      </p:tavLst>
                                    </p:anim>
                                    <p:anim calcmode="lin" valueType="num">
                                      <p:cBhvr>
                                        <p:cTn id="52" dur="500" fill="hold"/>
                                        <p:tgtEl>
                                          <p:spTgt spid="6575"/>
                                        </p:tgtEl>
                                        <p:attrNameLst>
                                          <p:attrName>ppt_y</p:attrName>
                                        </p:attrNameLst>
                                      </p:cBhvr>
                                      <p:tavLst>
                                        <p:tav tm="0">
                                          <p:val>
                                            <p:strVal val="0-#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Class="entr" nodeType="clickEffect" presetID="9" grpId="12" fill="hold">
                                  <p:stCondLst>
                                    <p:cond delay="0"/>
                                  </p:stCondLst>
                                  <p:iterate type="el" backwards="0">
                                    <p:tmAbs val="0"/>
                                  </p:iterate>
                                  <p:childTnLst>
                                    <p:set>
                                      <p:cBhvr>
                                        <p:cTn id="56" fill="hold"/>
                                        <p:tgtEl>
                                          <p:spTgt spid="6596"/>
                                        </p:tgtEl>
                                        <p:attrNameLst>
                                          <p:attrName>style.visibility</p:attrName>
                                        </p:attrNameLst>
                                      </p:cBhvr>
                                      <p:to>
                                        <p:strVal val="visible"/>
                                      </p:to>
                                    </p:set>
                                    <p:animEffect filter="dissolve" transition="in">
                                      <p:cBhvr>
                                        <p:cTn id="57" dur="500"/>
                                        <p:tgtEl>
                                          <p:spTgt spid="6596"/>
                                        </p:tgtEl>
                                      </p:cBhvr>
                                    </p:animEffect>
                                  </p:childTnLst>
                                </p:cTn>
                              </p:par>
                            </p:childTnLst>
                          </p:cTn>
                        </p:par>
                        <p:par>
                          <p:cTn id="58" fill="hold">
                            <p:stCondLst>
                              <p:cond delay="500"/>
                            </p:stCondLst>
                            <p:childTnLst>
                              <p:par>
                                <p:cTn id="59" presetClass="entr" nodeType="afterEffect" presetID="9" grpId="13" fill="hold">
                                  <p:stCondLst>
                                    <p:cond delay="0"/>
                                  </p:stCondLst>
                                  <p:iterate type="el" backwards="0">
                                    <p:tmAbs val="0"/>
                                  </p:iterate>
                                  <p:childTnLst>
                                    <p:set>
                                      <p:cBhvr>
                                        <p:cTn id="60" fill="hold"/>
                                        <p:tgtEl>
                                          <p:spTgt spid="6597"/>
                                        </p:tgtEl>
                                        <p:attrNameLst>
                                          <p:attrName>style.visibility</p:attrName>
                                        </p:attrNameLst>
                                      </p:cBhvr>
                                      <p:to>
                                        <p:strVal val="visible"/>
                                      </p:to>
                                    </p:set>
                                    <p:animEffect filter="dissolve" transition="in">
                                      <p:cBhvr>
                                        <p:cTn id="61" dur="500"/>
                                        <p:tgtEl>
                                          <p:spTgt spid="6597"/>
                                        </p:tgtEl>
                                      </p:cBhvr>
                                    </p:animEffect>
                                  </p:childTnLst>
                                </p:cTn>
                              </p:par>
                            </p:childTnLst>
                          </p:cTn>
                        </p:par>
                        <p:par>
                          <p:cTn id="62" fill="hold">
                            <p:stCondLst>
                              <p:cond delay="1000"/>
                            </p:stCondLst>
                            <p:childTnLst>
                              <p:par>
                                <p:cTn id="63" presetClass="entr" nodeType="afterEffect" presetID="9" grpId="14" fill="hold">
                                  <p:stCondLst>
                                    <p:cond delay="0"/>
                                  </p:stCondLst>
                                  <p:iterate type="el" backwards="0">
                                    <p:tmAbs val="0"/>
                                  </p:iterate>
                                  <p:childTnLst>
                                    <p:set>
                                      <p:cBhvr>
                                        <p:cTn id="64" fill="hold"/>
                                        <p:tgtEl>
                                          <p:spTgt spid="6598"/>
                                        </p:tgtEl>
                                        <p:attrNameLst>
                                          <p:attrName>style.visibility</p:attrName>
                                        </p:attrNameLst>
                                      </p:cBhvr>
                                      <p:to>
                                        <p:strVal val="visible"/>
                                      </p:to>
                                    </p:set>
                                    <p:animEffect filter="dissolve" transition="in">
                                      <p:cBhvr>
                                        <p:cTn id="65" dur="500"/>
                                        <p:tgtEl>
                                          <p:spTgt spid="6598"/>
                                        </p:tgtEl>
                                      </p:cBhvr>
                                    </p:animEffect>
                                  </p:childTnLst>
                                </p:cTn>
                              </p:par>
                            </p:childTnLst>
                          </p:cTn>
                        </p:par>
                      </p:childTnLst>
                    </p:cTn>
                  </p:par>
                  <p:par>
                    <p:cTn id="66" fill="hold">
                      <p:stCondLst>
                        <p:cond delay="indefinite"/>
                      </p:stCondLst>
                      <p:childTnLst>
                        <p:par>
                          <p:cTn id="67" fill="hold">
                            <p:stCondLst>
                              <p:cond delay="0"/>
                            </p:stCondLst>
                            <p:childTnLst>
                              <p:par>
                                <p:cTn id="68" presetClass="entr" nodeType="clickEffect" presetSubtype="16" presetID="23" grpId="15" fill="hold">
                                  <p:stCondLst>
                                    <p:cond delay="0"/>
                                  </p:stCondLst>
                                  <p:iterate type="el" backwards="0">
                                    <p:tmAbs val="0"/>
                                  </p:iterate>
                                  <p:childTnLst>
                                    <p:set>
                                      <p:cBhvr>
                                        <p:cTn id="69" fill="hold"/>
                                        <p:tgtEl>
                                          <p:spTgt spid="6581"/>
                                        </p:tgtEl>
                                        <p:attrNameLst>
                                          <p:attrName>style.visibility</p:attrName>
                                        </p:attrNameLst>
                                      </p:cBhvr>
                                      <p:to>
                                        <p:strVal val="visible"/>
                                      </p:to>
                                    </p:set>
                                    <p:anim calcmode="lin" valueType="num">
                                      <p:cBhvr>
                                        <p:cTn id="70" dur="500" fill="hold"/>
                                        <p:tgtEl>
                                          <p:spTgt spid="6581"/>
                                        </p:tgtEl>
                                        <p:attrNameLst>
                                          <p:attrName>ppt_w</p:attrName>
                                        </p:attrNameLst>
                                      </p:cBhvr>
                                      <p:tavLst>
                                        <p:tav tm="0">
                                          <p:val>
                                            <p:fltVal val="0"/>
                                          </p:val>
                                        </p:tav>
                                        <p:tav tm="100000">
                                          <p:val>
                                            <p:strVal val="#ppt_w"/>
                                          </p:val>
                                        </p:tav>
                                      </p:tavLst>
                                    </p:anim>
                                    <p:anim calcmode="lin" valueType="num">
                                      <p:cBhvr>
                                        <p:cTn id="71" dur="500" fill="hold"/>
                                        <p:tgtEl>
                                          <p:spTgt spid="6581"/>
                                        </p:tgtEl>
                                        <p:attrNameLst>
                                          <p:attrName>ppt_h</p:attrName>
                                        </p:attrNameLst>
                                      </p:cBhvr>
                                      <p:tavLst>
                                        <p:tav tm="0">
                                          <p:val>
                                            <p:fltVal val="0"/>
                                          </p:val>
                                        </p:tav>
                                        <p:tav tm="100000">
                                          <p:val>
                                            <p:strVal val="#ppt_h"/>
                                          </p:val>
                                        </p:tav>
                                      </p:tavLst>
                                    </p:anim>
                                  </p:childTnLst>
                                </p:cTn>
                              </p:par>
                            </p:childTnLst>
                          </p:cTn>
                        </p:par>
                        <p:par>
                          <p:cTn id="72" fill="hold">
                            <p:stCondLst>
                              <p:cond delay="500"/>
                            </p:stCondLst>
                            <p:childTnLst>
                              <p:par>
                                <p:cTn id="73" presetClass="entr" nodeType="afterEffect" presetSubtype="16" presetID="23" grpId="16" fill="hold">
                                  <p:stCondLst>
                                    <p:cond delay="0"/>
                                  </p:stCondLst>
                                  <p:iterate type="el" backwards="0">
                                    <p:tmAbs val="0"/>
                                  </p:iterate>
                                  <p:childTnLst>
                                    <p:set>
                                      <p:cBhvr>
                                        <p:cTn id="74" fill="hold"/>
                                        <p:tgtEl>
                                          <p:spTgt spid="6582"/>
                                        </p:tgtEl>
                                        <p:attrNameLst>
                                          <p:attrName>style.visibility</p:attrName>
                                        </p:attrNameLst>
                                      </p:cBhvr>
                                      <p:to>
                                        <p:strVal val="visible"/>
                                      </p:to>
                                    </p:set>
                                    <p:anim calcmode="lin" valueType="num">
                                      <p:cBhvr>
                                        <p:cTn id="75" dur="500" fill="hold"/>
                                        <p:tgtEl>
                                          <p:spTgt spid="6582"/>
                                        </p:tgtEl>
                                        <p:attrNameLst>
                                          <p:attrName>ppt_w</p:attrName>
                                        </p:attrNameLst>
                                      </p:cBhvr>
                                      <p:tavLst>
                                        <p:tav tm="0">
                                          <p:val>
                                            <p:fltVal val="0"/>
                                          </p:val>
                                        </p:tav>
                                        <p:tav tm="100000">
                                          <p:val>
                                            <p:strVal val="#ppt_w"/>
                                          </p:val>
                                        </p:tav>
                                      </p:tavLst>
                                    </p:anim>
                                    <p:anim calcmode="lin" valueType="num">
                                      <p:cBhvr>
                                        <p:cTn id="76" dur="500" fill="hold"/>
                                        <p:tgtEl>
                                          <p:spTgt spid="6582"/>
                                        </p:tgtEl>
                                        <p:attrNameLst>
                                          <p:attrName>ppt_h</p:attrName>
                                        </p:attrNameLst>
                                      </p:cBhvr>
                                      <p:tavLst>
                                        <p:tav tm="0">
                                          <p:val>
                                            <p:fltVal val="0"/>
                                          </p:val>
                                        </p:tav>
                                        <p:tav tm="100000">
                                          <p:val>
                                            <p:strVal val="#ppt_h"/>
                                          </p:val>
                                        </p:tav>
                                      </p:tavLst>
                                    </p:anim>
                                  </p:childTnLst>
                                </p:cTn>
                              </p:par>
                            </p:childTnLst>
                          </p:cTn>
                        </p:par>
                        <p:par>
                          <p:cTn id="77" fill="hold">
                            <p:stCondLst>
                              <p:cond delay="1000"/>
                            </p:stCondLst>
                            <p:childTnLst>
                              <p:par>
                                <p:cTn id="78" presetClass="entr" nodeType="afterEffect" presetSubtype="16" presetID="23" grpId="17" fill="hold">
                                  <p:stCondLst>
                                    <p:cond delay="0"/>
                                  </p:stCondLst>
                                  <p:iterate type="el" backwards="0">
                                    <p:tmAbs val="0"/>
                                  </p:iterate>
                                  <p:childTnLst>
                                    <p:set>
                                      <p:cBhvr>
                                        <p:cTn id="79" fill="hold"/>
                                        <p:tgtEl>
                                          <p:spTgt spid="6577"/>
                                        </p:tgtEl>
                                        <p:attrNameLst>
                                          <p:attrName>style.visibility</p:attrName>
                                        </p:attrNameLst>
                                      </p:cBhvr>
                                      <p:to>
                                        <p:strVal val="visible"/>
                                      </p:to>
                                    </p:set>
                                    <p:anim calcmode="lin" valueType="num">
                                      <p:cBhvr>
                                        <p:cTn id="80" dur="500" fill="hold"/>
                                        <p:tgtEl>
                                          <p:spTgt spid="6577"/>
                                        </p:tgtEl>
                                        <p:attrNameLst>
                                          <p:attrName>ppt_w</p:attrName>
                                        </p:attrNameLst>
                                      </p:cBhvr>
                                      <p:tavLst>
                                        <p:tav tm="0">
                                          <p:val>
                                            <p:fltVal val="0"/>
                                          </p:val>
                                        </p:tav>
                                        <p:tav tm="100000">
                                          <p:val>
                                            <p:strVal val="#ppt_w"/>
                                          </p:val>
                                        </p:tav>
                                      </p:tavLst>
                                    </p:anim>
                                    <p:anim calcmode="lin" valueType="num">
                                      <p:cBhvr>
                                        <p:cTn id="81" dur="500" fill="hold"/>
                                        <p:tgtEl>
                                          <p:spTgt spid="6577"/>
                                        </p:tgtEl>
                                        <p:attrNameLst>
                                          <p:attrName>ppt_h</p:attrName>
                                        </p:attrNameLst>
                                      </p:cBhvr>
                                      <p:tavLst>
                                        <p:tav tm="0">
                                          <p:val>
                                            <p:fltVal val="0"/>
                                          </p:val>
                                        </p:tav>
                                        <p:tav tm="100000">
                                          <p:val>
                                            <p:strVal val="#ppt_h"/>
                                          </p:val>
                                        </p:tav>
                                      </p:tavLst>
                                    </p:anim>
                                  </p:childTnLst>
                                </p:cTn>
                              </p:par>
                            </p:childTnLst>
                          </p:cTn>
                        </p:par>
                        <p:par>
                          <p:cTn id="82" fill="hold">
                            <p:stCondLst>
                              <p:cond delay="1500"/>
                            </p:stCondLst>
                            <p:childTnLst>
                              <p:par>
                                <p:cTn id="83" presetClass="entr" nodeType="afterEffect" presetSubtype="16" presetID="23" grpId="18" fill="hold">
                                  <p:stCondLst>
                                    <p:cond delay="0"/>
                                  </p:stCondLst>
                                  <p:iterate type="el" backwards="0">
                                    <p:tmAbs val="0"/>
                                  </p:iterate>
                                  <p:childTnLst>
                                    <p:set>
                                      <p:cBhvr>
                                        <p:cTn id="84" fill="hold"/>
                                        <p:tgtEl>
                                          <p:spTgt spid="6566"/>
                                        </p:tgtEl>
                                        <p:attrNameLst>
                                          <p:attrName>style.visibility</p:attrName>
                                        </p:attrNameLst>
                                      </p:cBhvr>
                                      <p:to>
                                        <p:strVal val="visible"/>
                                      </p:to>
                                    </p:set>
                                    <p:anim calcmode="lin" valueType="num">
                                      <p:cBhvr>
                                        <p:cTn id="85" dur="500" fill="hold"/>
                                        <p:tgtEl>
                                          <p:spTgt spid="6566"/>
                                        </p:tgtEl>
                                        <p:attrNameLst>
                                          <p:attrName>ppt_w</p:attrName>
                                        </p:attrNameLst>
                                      </p:cBhvr>
                                      <p:tavLst>
                                        <p:tav tm="0">
                                          <p:val>
                                            <p:fltVal val="0"/>
                                          </p:val>
                                        </p:tav>
                                        <p:tav tm="100000">
                                          <p:val>
                                            <p:strVal val="#ppt_w"/>
                                          </p:val>
                                        </p:tav>
                                      </p:tavLst>
                                    </p:anim>
                                    <p:anim calcmode="lin" valueType="num">
                                      <p:cBhvr>
                                        <p:cTn id="86" dur="500" fill="hold"/>
                                        <p:tgtEl>
                                          <p:spTgt spid="6566"/>
                                        </p:tgtEl>
                                        <p:attrNameLst>
                                          <p:attrName>ppt_h</p:attrName>
                                        </p:attrNameLst>
                                      </p:cBhvr>
                                      <p:tavLst>
                                        <p:tav tm="0">
                                          <p:val>
                                            <p:fltVal val="0"/>
                                          </p:val>
                                        </p:tav>
                                        <p:tav tm="100000">
                                          <p:val>
                                            <p:strVal val="#ppt_h"/>
                                          </p:val>
                                        </p:tav>
                                      </p:tavLst>
                                    </p:anim>
                                  </p:childTnLst>
                                </p:cTn>
                              </p:par>
                            </p:childTnLst>
                          </p:cTn>
                        </p:par>
                      </p:childTnLst>
                    </p:cTn>
                  </p:par>
                  <p:par>
                    <p:cTn id="87" fill="hold">
                      <p:stCondLst>
                        <p:cond delay="indefinite"/>
                      </p:stCondLst>
                      <p:childTnLst>
                        <p:par>
                          <p:cTn id="88" fill="hold">
                            <p:stCondLst>
                              <p:cond delay="0"/>
                            </p:stCondLst>
                            <p:childTnLst>
                              <p:par>
                                <p:cTn id="89" presetClass="entr" nodeType="clickEffect" presetSubtype="8" presetID="2" grpId="19" fill="hold">
                                  <p:stCondLst>
                                    <p:cond delay="0"/>
                                  </p:stCondLst>
                                  <p:iterate type="el" backwards="0">
                                    <p:tmAbs val="0"/>
                                  </p:iterate>
                                  <p:childTnLst>
                                    <p:set>
                                      <p:cBhvr>
                                        <p:cTn id="90" fill="hold"/>
                                        <p:tgtEl>
                                          <p:spTgt spid="6587"/>
                                        </p:tgtEl>
                                        <p:attrNameLst>
                                          <p:attrName>style.visibility</p:attrName>
                                        </p:attrNameLst>
                                      </p:cBhvr>
                                      <p:to>
                                        <p:strVal val="visible"/>
                                      </p:to>
                                    </p:set>
                                    <p:anim calcmode="lin" valueType="num">
                                      <p:cBhvr>
                                        <p:cTn id="91" dur="500" fill="hold"/>
                                        <p:tgtEl>
                                          <p:spTgt spid="6587"/>
                                        </p:tgtEl>
                                        <p:attrNameLst>
                                          <p:attrName>ppt_x</p:attrName>
                                        </p:attrNameLst>
                                      </p:cBhvr>
                                      <p:tavLst>
                                        <p:tav tm="0">
                                          <p:val>
                                            <p:strVal val="0-#ppt_w/2"/>
                                          </p:val>
                                        </p:tav>
                                        <p:tav tm="100000">
                                          <p:val>
                                            <p:strVal val="#ppt_x"/>
                                          </p:val>
                                        </p:tav>
                                      </p:tavLst>
                                    </p:anim>
                                    <p:anim calcmode="lin" valueType="num">
                                      <p:cBhvr>
                                        <p:cTn id="92" dur="500" fill="hold"/>
                                        <p:tgtEl>
                                          <p:spTgt spid="6587"/>
                                        </p:tgtEl>
                                        <p:attrNameLst>
                                          <p:attrName>ppt_y</p:attrName>
                                        </p:attrNameLst>
                                      </p:cBhvr>
                                      <p:tavLst>
                                        <p:tav tm="0">
                                          <p:val>
                                            <p:strVal val="#ppt_y"/>
                                          </p:val>
                                        </p:tav>
                                        <p:tav tm="100000">
                                          <p:val>
                                            <p:strVal val="#ppt_y"/>
                                          </p:val>
                                        </p:tav>
                                      </p:tavLst>
                                    </p:anim>
                                  </p:childTnLst>
                                </p:cTn>
                              </p:par>
                            </p:childTnLst>
                          </p:cTn>
                        </p:par>
                        <p:par>
                          <p:cTn id="93" fill="hold">
                            <p:stCondLst>
                              <p:cond delay="500"/>
                            </p:stCondLst>
                            <p:childTnLst>
                              <p:par>
                                <p:cTn id="94" presetClass="entr" nodeType="afterEffect" presetSubtype="8" presetID="2" grpId="20" fill="hold">
                                  <p:stCondLst>
                                    <p:cond delay="0"/>
                                  </p:stCondLst>
                                  <p:iterate type="el" backwards="0">
                                    <p:tmAbs val="0"/>
                                  </p:iterate>
                                  <p:childTnLst>
                                    <p:set>
                                      <p:cBhvr>
                                        <p:cTn id="95" fill="hold"/>
                                        <p:tgtEl>
                                          <p:spTgt spid="6588"/>
                                        </p:tgtEl>
                                        <p:attrNameLst>
                                          <p:attrName>style.visibility</p:attrName>
                                        </p:attrNameLst>
                                      </p:cBhvr>
                                      <p:to>
                                        <p:strVal val="visible"/>
                                      </p:to>
                                    </p:set>
                                    <p:anim calcmode="lin" valueType="num">
                                      <p:cBhvr>
                                        <p:cTn id="96" dur="500" fill="hold"/>
                                        <p:tgtEl>
                                          <p:spTgt spid="6588"/>
                                        </p:tgtEl>
                                        <p:attrNameLst>
                                          <p:attrName>ppt_x</p:attrName>
                                        </p:attrNameLst>
                                      </p:cBhvr>
                                      <p:tavLst>
                                        <p:tav tm="0">
                                          <p:val>
                                            <p:strVal val="0-#ppt_w/2"/>
                                          </p:val>
                                        </p:tav>
                                        <p:tav tm="100000">
                                          <p:val>
                                            <p:strVal val="#ppt_x"/>
                                          </p:val>
                                        </p:tav>
                                      </p:tavLst>
                                    </p:anim>
                                    <p:anim calcmode="lin" valueType="num">
                                      <p:cBhvr>
                                        <p:cTn id="97" dur="500" fill="hold"/>
                                        <p:tgtEl>
                                          <p:spTgt spid="6588"/>
                                        </p:tgtEl>
                                        <p:attrNameLst>
                                          <p:attrName>ppt_y</p:attrName>
                                        </p:attrNameLst>
                                      </p:cBhvr>
                                      <p:tavLst>
                                        <p:tav tm="0">
                                          <p:val>
                                            <p:strVal val="#ppt_y"/>
                                          </p:val>
                                        </p:tav>
                                        <p:tav tm="100000">
                                          <p:val>
                                            <p:strVal val="#ppt_y"/>
                                          </p:val>
                                        </p:tav>
                                      </p:tavLst>
                                    </p:anim>
                                  </p:childTnLst>
                                </p:cTn>
                              </p:par>
                            </p:childTnLst>
                          </p:cTn>
                        </p:par>
                        <p:par>
                          <p:cTn id="98" fill="hold">
                            <p:stCondLst>
                              <p:cond delay="1000"/>
                            </p:stCondLst>
                            <p:childTnLst>
                              <p:par>
                                <p:cTn id="99" presetClass="entr" nodeType="afterEffect" presetSubtype="8" presetID="2" grpId="21" fill="hold">
                                  <p:stCondLst>
                                    <p:cond delay="0"/>
                                  </p:stCondLst>
                                  <p:iterate type="el" backwards="0">
                                    <p:tmAbs val="0"/>
                                  </p:iterate>
                                  <p:childTnLst>
                                    <p:set>
                                      <p:cBhvr>
                                        <p:cTn id="100" fill="hold"/>
                                        <p:tgtEl>
                                          <p:spTgt spid="6589"/>
                                        </p:tgtEl>
                                        <p:attrNameLst>
                                          <p:attrName>style.visibility</p:attrName>
                                        </p:attrNameLst>
                                      </p:cBhvr>
                                      <p:to>
                                        <p:strVal val="visible"/>
                                      </p:to>
                                    </p:set>
                                    <p:anim calcmode="lin" valueType="num">
                                      <p:cBhvr>
                                        <p:cTn id="101" dur="500" fill="hold"/>
                                        <p:tgtEl>
                                          <p:spTgt spid="6589"/>
                                        </p:tgtEl>
                                        <p:attrNameLst>
                                          <p:attrName>ppt_x</p:attrName>
                                        </p:attrNameLst>
                                      </p:cBhvr>
                                      <p:tavLst>
                                        <p:tav tm="0">
                                          <p:val>
                                            <p:strVal val="0-#ppt_w/2"/>
                                          </p:val>
                                        </p:tav>
                                        <p:tav tm="100000">
                                          <p:val>
                                            <p:strVal val="#ppt_x"/>
                                          </p:val>
                                        </p:tav>
                                      </p:tavLst>
                                    </p:anim>
                                    <p:anim calcmode="lin" valueType="num">
                                      <p:cBhvr>
                                        <p:cTn id="102" dur="500" fill="hold"/>
                                        <p:tgtEl>
                                          <p:spTgt spid="6589"/>
                                        </p:tgtEl>
                                        <p:attrNameLst>
                                          <p:attrName>ppt_y</p:attrName>
                                        </p:attrNameLst>
                                      </p:cBhvr>
                                      <p:tavLst>
                                        <p:tav tm="0">
                                          <p:val>
                                            <p:strVal val="#ppt_y"/>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Class="entr" nodeType="clickEffect" presetID="9" grpId="22" fill="hold">
                                  <p:stCondLst>
                                    <p:cond delay="0"/>
                                  </p:stCondLst>
                                  <p:iterate type="el" backwards="0">
                                    <p:tmAbs val="0"/>
                                  </p:iterate>
                                  <p:childTnLst>
                                    <p:set>
                                      <p:cBhvr>
                                        <p:cTn id="106" fill="hold"/>
                                        <p:tgtEl>
                                          <p:spTgt spid="6576"/>
                                        </p:tgtEl>
                                        <p:attrNameLst>
                                          <p:attrName>style.visibility</p:attrName>
                                        </p:attrNameLst>
                                      </p:cBhvr>
                                      <p:to>
                                        <p:strVal val="visible"/>
                                      </p:to>
                                    </p:set>
                                    <p:animEffect filter="dissolve" transition="in">
                                      <p:cBhvr>
                                        <p:cTn id="107" dur="500"/>
                                        <p:tgtEl>
                                          <p:spTgt spid="6576"/>
                                        </p:tgtEl>
                                      </p:cBhvr>
                                    </p:animEffect>
                                  </p:childTnLst>
                                </p:cTn>
                              </p:par>
                            </p:childTnLst>
                          </p:cTn>
                        </p:par>
                        <p:par>
                          <p:cTn id="108" fill="hold">
                            <p:stCondLst>
                              <p:cond delay="500"/>
                            </p:stCondLst>
                            <p:childTnLst>
                              <p:par>
                                <p:cTn id="109" presetClass="entr" nodeType="afterEffect" presetID="9" grpId="23" fill="hold">
                                  <p:stCondLst>
                                    <p:cond delay="0"/>
                                  </p:stCondLst>
                                  <p:iterate type="el" backwards="0">
                                    <p:tmAbs val="0"/>
                                  </p:iterate>
                                  <p:childTnLst>
                                    <p:set>
                                      <p:cBhvr>
                                        <p:cTn id="110" fill="hold"/>
                                        <p:tgtEl>
                                          <p:spTgt spid="6585"/>
                                        </p:tgtEl>
                                        <p:attrNameLst>
                                          <p:attrName>style.visibility</p:attrName>
                                        </p:attrNameLst>
                                      </p:cBhvr>
                                      <p:to>
                                        <p:strVal val="visible"/>
                                      </p:to>
                                    </p:set>
                                    <p:animEffect filter="dissolve" transition="in">
                                      <p:cBhvr>
                                        <p:cTn id="111" dur="500"/>
                                        <p:tgtEl>
                                          <p:spTgt spid="6585"/>
                                        </p:tgtEl>
                                      </p:cBhvr>
                                    </p:animEffect>
                                  </p:childTnLst>
                                </p:cTn>
                              </p:par>
                            </p:childTnLst>
                          </p:cTn>
                        </p:par>
                        <p:par>
                          <p:cTn id="112" fill="hold">
                            <p:stCondLst>
                              <p:cond delay="1000"/>
                            </p:stCondLst>
                            <p:childTnLst>
                              <p:par>
                                <p:cTn id="113" presetClass="entr" nodeType="afterEffect" presetID="9" grpId="24" fill="hold">
                                  <p:stCondLst>
                                    <p:cond delay="0"/>
                                  </p:stCondLst>
                                  <p:iterate type="el" backwards="0">
                                    <p:tmAbs val="0"/>
                                  </p:iterate>
                                  <p:childTnLst>
                                    <p:set>
                                      <p:cBhvr>
                                        <p:cTn id="114" fill="hold"/>
                                        <p:tgtEl>
                                          <p:spTgt spid="6586"/>
                                        </p:tgtEl>
                                        <p:attrNameLst>
                                          <p:attrName>style.visibility</p:attrName>
                                        </p:attrNameLst>
                                      </p:cBhvr>
                                      <p:to>
                                        <p:strVal val="visible"/>
                                      </p:to>
                                    </p:set>
                                    <p:animEffect filter="dissolve" transition="in">
                                      <p:cBhvr>
                                        <p:cTn id="115" dur="500"/>
                                        <p:tgtEl>
                                          <p:spTgt spid="6586"/>
                                        </p:tgtEl>
                                      </p:cBhvr>
                                    </p:animEffect>
                                  </p:childTnLst>
                                </p:cTn>
                              </p:par>
                            </p:childTnLst>
                          </p:cTn>
                        </p:par>
                        <p:par>
                          <p:cTn id="116" fill="hold">
                            <p:stCondLst>
                              <p:cond delay="1500"/>
                            </p:stCondLst>
                            <p:childTnLst>
                              <p:par>
                                <p:cTn id="117" presetClass="entr" nodeType="afterEffect" presetID="9" grpId="25" fill="hold">
                                  <p:stCondLst>
                                    <p:cond delay="0"/>
                                  </p:stCondLst>
                                  <p:iterate type="el" backwards="0">
                                    <p:tmAbs val="0"/>
                                  </p:iterate>
                                  <p:childTnLst>
                                    <p:set>
                                      <p:cBhvr>
                                        <p:cTn id="118" fill="hold"/>
                                        <p:tgtEl>
                                          <p:spTgt spid="6562"/>
                                        </p:tgtEl>
                                        <p:attrNameLst>
                                          <p:attrName>style.visibility</p:attrName>
                                        </p:attrNameLst>
                                      </p:cBhvr>
                                      <p:to>
                                        <p:strVal val="visible"/>
                                      </p:to>
                                    </p:set>
                                    <p:animEffect filter="dissolve" transition="in">
                                      <p:cBhvr>
                                        <p:cTn id="119" dur="500"/>
                                        <p:tgtEl>
                                          <p:spTgt spid="6562"/>
                                        </p:tgtEl>
                                      </p:cBhvr>
                                    </p:animEffect>
                                  </p:childTnLst>
                                </p:cTn>
                              </p:par>
                            </p:childTnLst>
                          </p:cTn>
                        </p:par>
                      </p:childTnLst>
                    </p:cTn>
                  </p:par>
                  <p:par>
                    <p:cTn id="120" fill="hold">
                      <p:stCondLst>
                        <p:cond delay="indefinite"/>
                      </p:stCondLst>
                      <p:childTnLst>
                        <p:par>
                          <p:cTn id="121" fill="hold">
                            <p:stCondLst>
                              <p:cond delay="0"/>
                            </p:stCondLst>
                            <p:childTnLst>
                              <p:par>
                                <p:cTn id="122" presetClass="entr" nodeType="clickEffect" presetID="9" grpId="26" fill="hold">
                                  <p:stCondLst>
                                    <p:cond delay="0"/>
                                  </p:stCondLst>
                                  <p:iterate type="el" backwards="0">
                                    <p:tmAbs val="0"/>
                                  </p:iterate>
                                  <p:childTnLst>
                                    <p:set>
                                      <p:cBhvr>
                                        <p:cTn id="123" fill="hold"/>
                                        <p:tgtEl>
                                          <p:spTgt spid="6591"/>
                                        </p:tgtEl>
                                        <p:attrNameLst>
                                          <p:attrName>style.visibility</p:attrName>
                                        </p:attrNameLst>
                                      </p:cBhvr>
                                      <p:to>
                                        <p:strVal val="visible"/>
                                      </p:to>
                                    </p:set>
                                    <p:animEffect filter="dissolve" transition="in">
                                      <p:cBhvr>
                                        <p:cTn id="124" dur="500"/>
                                        <p:tgtEl>
                                          <p:spTgt spid="6591"/>
                                        </p:tgtEl>
                                      </p:cBhvr>
                                    </p:animEffect>
                                  </p:childTnLst>
                                </p:cTn>
                              </p:par>
                            </p:childTnLst>
                          </p:cTn>
                        </p:par>
                        <p:par>
                          <p:cTn id="125" fill="hold">
                            <p:stCondLst>
                              <p:cond delay="500"/>
                            </p:stCondLst>
                            <p:childTnLst>
                              <p:par>
                                <p:cTn id="126" presetClass="entr" nodeType="afterEffect" presetID="9" grpId="27" fill="hold">
                                  <p:stCondLst>
                                    <p:cond delay="0"/>
                                  </p:stCondLst>
                                  <p:iterate type="el" backwards="0">
                                    <p:tmAbs val="0"/>
                                  </p:iterate>
                                  <p:childTnLst>
                                    <p:set>
                                      <p:cBhvr>
                                        <p:cTn id="127" fill="hold"/>
                                        <p:tgtEl>
                                          <p:spTgt spid="6592"/>
                                        </p:tgtEl>
                                        <p:attrNameLst>
                                          <p:attrName>style.visibility</p:attrName>
                                        </p:attrNameLst>
                                      </p:cBhvr>
                                      <p:to>
                                        <p:strVal val="visible"/>
                                      </p:to>
                                    </p:set>
                                    <p:animEffect filter="dissolve" transition="in">
                                      <p:cBhvr>
                                        <p:cTn id="128" dur="500"/>
                                        <p:tgtEl>
                                          <p:spTgt spid="6592"/>
                                        </p:tgtEl>
                                      </p:cBhvr>
                                    </p:animEffect>
                                  </p:childTnLst>
                                </p:cTn>
                              </p:par>
                            </p:childTnLst>
                          </p:cTn>
                        </p:par>
                        <p:par>
                          <p:cTn id="129" fill="hold">
                            <p:stCondLst>
                              <p:cond delay="1000"/>
                            </p:stCondLst>
                            <p:childTnLst>
                              <p:par>
                                <p:cTn id="130" presetClass="entr" nodeType="afterEffect" presetID="9" grpId="28" fill="hold">
                                  <p:stCondLst>
                                    <p:cond delay="0"/>
                                  </p:stCondLst>
                                  <p:iterate type="el" backwards="0">
                                    <p:tmAbs val="0"/>
                                  </p:iterate>
                                  <p:childTnLst>
                                    <p:set>
                                      <p:cBhvr>
                                        <p:cTn id="131" fill="hold"/>
                                        <p:tgtEl>
                                          <p:spTgt spid="6590"/>
                                        </p:tgtEl>
                                        <p:attrNameLst>
                                          <p:attrName>style.visibility</p:attrName>
                                        </p:attrNameLst>
                                      </p:cBhvr>
                                      <p:to>
                                        <p:strVal val="visible"/>
                                      </p:to>
                                    </p:set>
                                    <p:animEffect filter="dissolve" transition="in">
                                      <p:cBhvr>
                                        <p:cTn id="132" dur="500"/>
                                        <p:tgtEl>
                                          <p:spTgt spid="6590"/>
                                        </p:tgtEl>
                                      </p:cBhvr>
                                    </p:animEffect>
                                  </p:childTnLst>
                                </p:cTn>
                              </p:par>
                            </p:childTnLst>
                          </p:cTn>
                        </p:par>
                      </p:childTnLst>
                    </p:cTn>
                  </p:par>
                  <p:par>
                    <p:cTn id="133" fill="hold">
                      <p:stCondLst>
                        <p:cond delay="indefinite"/>
                      </p:stCondLst>
                      <p:childTnLst>
                        <p:par>
                          <p:cTn id="134" fill="hold">
                            <p:stCondLst>
                              <p:cond delay="0"/>
                            </p:stCondLst>
                            <p:childTnLst>
                              <p:par>
                                <p:cTn id="135" presetClass="entr" nodeType="clickEffect" presetSubtype="16" presetID="23" grpId="29" fill="hold">
                                  <p:stCondLst>
                                    <p:cond delay="0"/>
                                  </p:stCondLst>
                                  <p:iterate type="el" backwards="0">
                                    <p:tmAbs val="0"/>
                                  </p:iterate>
                                  <p:childTnLst>
                                    <p:set>
                                      <p:cBhvr>
                                        <p:cTn id="136" fill="hold"/>
                                        <p:tgtEl>
                                          <p:spTgt spid="6558"/>
                                        </p:tgtEl>
                                        <p:attrNameLst>
                                          <p:attrName>style.visibility</p:attrName>
                                        </p:attrNameLst>
                                      </p:cBhvr>
                                      <p:to>
                                        <p:strVal val="visible"/>
                                      </p:to>
                                    </p:set>
                                    <p:anim calcmode="lin" valueType="num">
                                      <p:cBhvr>
                                        <p:cTn id="137" dur="500" fill="hold"/>
                                        <p:tgtEl>
                                          <p:spTgt spid="6558"/>
                                        </p:tgtEl>
                                        <p:attrNameLst>
                                          <p:attrName>ppt_w</p:attrName>
                                        </p:attrNameLst>
                                      </p:cBhvr>
                                      <p:tavLst>
                                        <p:tav tm="0">
                                          <p:val>
                                            <p:fltVal val="0"/>
                                          </p:val>
                                        </p:tav>
                                        <p:tav tm="100000">
                                          <p:val>
                                            <p:strVal val="#ppt_w"/>
                                          </p:val>
                                        </p:tav>
                                      </p:tavLst>
                                    </p:anim>
                                    <p:anim calcmode="lin" valueType="num">
                                      <p:cBhvr>
                                        <p:cTn id="138" dur="500" fill="hold"/>
                                        <p:tgtEl>
                                          <p:spTgt spid="6558"/>
                                        </p:tgtEl>
                                        <p:attrNameLst>
                                          <p:attrName>ppt_h</p:attrName>
                                        </p:attrNameLst>
                                      </p:cBhvr>
                                      <p:tavLst>
                                        <p:tav tm="0">
                                          <p:val>
                                            <p:fltVal val="0"/>
                                          </p:val>
                                        </p:tav>
                                        <p:tav tm="100000">
                                          <p:val>
                                            <p:strVal val="#ppt_h"/>
                                          </p:val>
                                        </p:tav>
                                      </p:tavLst>
                                    </p:anim>
                                  </p:childTnLst>
                                </p:cTn>
                              </p:par>
                            </p:childTnLst>
                          </p:cTn>
                        </p:par>
                      </p:childTnLst>
                    </p:cTn>
                  </p:par>
                  <p:par>
                    <p:cTn id="139" fill="hold">
                      <p:stCondLst>
                        <p:cond delay="indefinite"/>
                      </p:stCondLst>
                      <p:childTnLst>
                        <p:par>
                          <p:cTn id="140" fill="hold">
                            <p:stCondLst>
                              <p:cond delay="0"/>
                            </p:stCondLst>
                            <p:childTnLst>
                              <p:par>
                                <p:cTn id="141" presetClass="entr" nodeType="clickEffect" presetID="9" grpId="30" fill="hold">
                                  <p:stCondLst>
                                    <p:cond delay="0"/>
                                  </p:stCondLst>
                                  <p:iterate type="el" backwards="0">
                                    <p:tmAbs val="0"/>
                                  </p:iterate>
                                  <p:childTnLst>
                                    <p:set>
                                      <p:cBhvr>
                                        <p:cTn id="142" fill="hold"/>
                                        <p:tgtEl>
                                          <p:spTgt spid="6600"/>
                                        </p:tgtEl>
                                        <p:attrNameLst>
                                          <p:attrName>style.visibility</p:attrName>
                                        </p:attrNameLst>
                                      </p:cBhvr>
                                      <p:to>
                                        <p:strVal val="visible"/>
                                      </p:to>
                                    </p:set>
                                    <p:animEffect filter="dissolve" transition="in">
                                      <p:cBhvr>
                                        <p:cTn id="143" dur="500"/>
                                        <p:tgtEl>
                                          <p:spTgt spid="6600"/>
                                        </p:tgtEl>
                                      </p:cBhvr>
                                    </p:animEffect>
                                  </p:childTnLst>
                                </p:cTn>
                              </p:par>
                            </p:childTnLst>
                          </p:cTn>
                        </p:par>
                        <p:par>
                          <p:cTn id="144" fill="hold">
                            <p:stCondLst>
                              <p:cond delay="500"/>
                            </p:stCondLst>
                            <p:childTnLst>
                              <p:par>
                                <p:cTn id="145" presetClass="entr" nodeType="afterEffect" presetID="9" grpId="31" fill="hold">
                                  <p:stCondLst>
                                    <p:cond delay="0"/>
                                  </p:stCondLst>
                                  <p:iterate type="el" backwards="0">
                                    <p:tmAbs val="0"/>
                                  </p:iterate>
                                  <p:childTnLst>
                                    <p:set>
                                      <p:cBhvr>
                                        <p:cTn id="146" fill="hold"/>
                                        <p:tgtEl>
                                          <p:spTgt spid="6599"/>
                                        </p:tgtEl>
                                        <p:attrNameLst>
                                          <p:attrName>style.visibility</p:attrName>
                                        </p:attrNameLst>
                                      </p:cBhvr>
                                      <p:to>
                                        <p:strVal val="visible"/>
                                      </p:to>
                                    </p:set>
                                    <p:animEffect filter="dissolve" transition="in">
                                      <p:cBhvr>
                                        <p:cTn id="147" dur="500"/>
                                        <p:tgtEl>
                                          <p:spTgt spid="6599"/>
                                        </p:tgtEl>
                                      </p:cBhvr>
                                    </p:animEffect>
                                  </p:childTnLst>
                                </p:cTn>
                              </p:par>
                            </p:childTnLst>
                          </p:cTn>
                        </p:par>
                        <p:par>
                          <p:cTn id="148" fill="hold">
                            <p:stCondLst>
                              <p:cond delay="1000"/>
                            </p:stCondLst>
                            <p:childTnLst>
                              <p:par>
                                <p:cTn id="149" presetClass="entr" nodeType="afterEffect" presetID="9" grpId="32" fill="hold">
                                  <p:stCondLst>
                                    <p:cond delay="0"/>
                                  </p:stCondLst>
                                  <p:iterate type="el" backwards="0">
                                    <p:tmAbs val="0"/>
                                  </p:iterate>
                                  <p:childTnLst>
                                    <p:set>
                                      <p:cBhvr>
                                        <p:cTn id="150" fill="hold"/>
                                        <p:tgtEl>
                                          <p:spTgt spid="6551"/>
                                        </p:tgtEl>
                                        <p:attrNameLst>
                                          <p:attrName>style.visibility</p:attrName>
                                        </p:attrNameLst>
                                      </p:cBhvr>
                                      <p:to>
                                        <p:strVal val="visible"/>
                                      </p:to>
                                    </p:set>
                                    <p:animEffect filter="dissolve" transition="in">
                                      <p:cBhvr>
                                        <p:cTn id="151" dur="500"/>
                                        <p:tgtEl>
                                          <p:spTgt spid="65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598" grpId="14"/>
      <p:bldP build="whole" bldLvl="1" animBg="1" rev="0" advAuto="0" spid="6577" grpId="17"/>
      <p:bldP build="whole" bldLvl="1" animBg="1" rev="0" advAuto="0" spid="6575" grpId="11"/>
      <p:bldP build="whole" bldLvl="1" animBg="1" rev="0" advAuto="0" spid="6597" grpId="13"/>
      <p:bldP build="whole" bldLvl="1" animBg="1" rev="0" advAuto="0" spid="6595" grpId="7"/>
      <p:bldP build="whole" bldLvl="1" animBg="1" rev="0" advAuto="0" spid="6596" grpId="12"/>
      <p:bldP build="whole" bldLvl="1" animBg="1" rev="0" advAuto="0" spid="6587" grpId="19"/>
      <p:bldP build="whole" bldLvl="1" animBg="1" rev="0" advAuto="0" spid="6594" grpId="6"/>
      <p:bldP build="whole" bldLvl="1" animBg="1" rev="0" advAuto="0" spid="6583" grpId="8"/>
      <p:bldP build="whole" bldLvl="1" animBg="1" rev="0" advAuto="0" spid="6588" grpId="20"/>
      <p:bldP build="whole" bldLvl="1" animBg="1" rev="0" advAuto="0" spid="6593" grpId="5"/>
      <p:bldP build="whole" bldLvl="1" animBg="1" rev="0" advAuto="0" spid="6566" grpId="18"/>
      <p:bldP build="whole" bldLvl="1" animBg="1" rev="0" advAuto="0" spid="6584" grpId="9"/>
      <p:bldP build="whole" bldLvl="1" animBg="1" rev="0" advAuto="0" spid="6576" grpId="22"/>
      <p:bldP build="whole" bldLvl="1" animBg="1" rev="0" advAuto="0" spid="6586" grpId="24"/>
      <p:bldP build="whole" bldLvl="1" animBg="1" rev="0" advAuto="0" spid="6585" grpId="23"/>
      <p:bldP build="whole" bldLvl="1" animBg="1" rev="0" advAuto="0" spid="6580" grpId="4"/>
      <p:bldP build="whole" bldLvl="1" animBg="1" rev="0" advAuto="0" spid="6562" grpId="25"/>
      <p:bldP build="whole" bldLvl="1" animBg="1" rev="0" advAuto="0" spid="6592" grpId="27"/>
      <p:bldP build="whole" bldLvl="1" animBg="1" rev="0" advAuto="0" spid="6579" grpId="3"/>
      <p:bldP build="whole" bldLvl="1" animBg="1" rev="0" advAuto="0" spid="6582" grpId="16"/>
      <p:bldP build="whole" bldLvl="1" animBg="1" rev="0" advAuto="0" spid="6590" grpId="28"/>
      <p:bldP build="whole" bldLvl="1" animBg="1" rev="0" advAuto="0" spid="6578" grpId="2"/>
      <p:bldP build="whole" bldLvl="1" animBg="1" rev="0" advAuto="0" spid="6581" grpId="15"/>
      <p:bldP build="whole" bldLvl="1" animBg="1" rev="0" advAuto="0" spid="6558" grpId="29"/>
      <p:bldP build="whole" bldLvl="1" animBg="1" rev="0" advAuto="0" spid="6600" grpId="30"/>
      <p:bldP build="whole" bldLvl="1" animBg="1" rev="0" advAuto="0" spid="6599" grpId="31"/>
      <p:bldP build="whole" bldLvl="1" animBg="1" rev="0" advAuto="0" spid="6551" grpId="32"/>
      <p:bldP build="whole" bldLvl="1" animBg="1" rev="0" advAuto="0" spid="6574" grpId="1"/>
      <p:bldP build="whole" bldLvl="1" animBg="1" rev="0" advAuto="0" spid="6591" grpId="26"/>
      <p:bldP build="whole" bldLvl="1" animBg="1" rev="0" advAuto="0" spid="6589" grpId="21"/>
      <p:bldP build="whole" bldLvl="1" animBg="1" rev="0" advAuto="0" spid="6570" grpId="10"/>
    </p:bldLst>
  </p:timing>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02"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60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604"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04</a:t>
            </a:r>
          </a:p>
        </p:txBody>
      </p:sp>
      <p:sp>
        <p:nvSpPr>
          <p:cNvPr id="6605"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6609" name="Group 22"/>
          <p:cNvGrpSpPr/>
          <p:nvPr/>
        </p:nvGrpSpPr>
        <p:grpSpPr>
          <a:xfrm>
            <a:off x="511303" y="2878941"/>
            <a:ext cx="1722892" cy="2227311"/>
            <a:chOff x="0" y="0"/>
            <a:chExt cx="1722891" cy="2227309"/>
          </a:xfrm>
        </p:grpSpPr>
        <p:sp>
          <p:nvSpPr>
            <p:cNvPr id="6606" name="Shape 9"/>
            <p:cNvSpPr/>
            <p:nvPr/>
          </p:nvSpPr>
          <p:spPr>
            <a:xfrm>
              <a:off x="-1" y="-1"/>
              <a:ext cx="1722708" cy="2817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474"/>
                  </a:moveTo>
                  <a:lnTo>
                    <a:pt x="4293" y="0"/>
                  </a:lnTo>
                  <a:lnTo>
                    <a:pt x="0" y="14811"/>
                  </a:lnTo>
                  <a:lnTo>
                    <a:pt x="9451" y="21600"/>
                  </a:lnTo>
                  <a:cubicBezTo>
                    <a:pt x="9451" y="21600"/>
                    <a:pt x="21600" y="14474"/>
                    <a:pt x="21600" y="14474"/>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07" name="Shape 13"/>
            <p:cNvSpPr/>
            <p:nvPr/>
          </p:nvSpPr>
          <p:spPr>
            <a:xfrm>
              <a:off x="203315" y="191354"/>
              <a:ext cx="1519576" cy="5057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827" y="3970"/>
                  </a:moveTo>
                  <a:lnTo>
                    <a:pt x="0" y="18001"/>
                  </a:lnTo>
                  <a:lnTo>
                    <a:pt x="9142" y="21600"/>
                  </a:lnTo>
                  <a:lnTo>
                    <a:pt x="21600" y="0"/>
                  </a:lnTo>
                  <a:cubicBezTo>
                    <a:pt x="21600" y="0"/>
                    <a:pt x="7827" y="3970"/>
                    <a:pt x="7827" y="397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08" name="Shape 17"/>
            <p:cNvSpPr/>
            <p:nvPr/>
          </p:nvSpPr>
          <p:spPr>
            <a:xfrm>
              <a:off x="203315" y="609943"/>
              <a:ext cx="645271" cy="16173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46" y="21600"/>
                  </a:moveTo>
                  <a:lnTo>
                    <a:pt x="21546" y="1138"/>
                  </a:lnTo>
                  <a:lnTo>
                    <a:pt x="21600" y="1125"/>
                  </a:lnTo>
                  <a:lnTo>
                    <a:pt x="70" y="0"/>
                  </a:lnTo>
                  <a:lnTo>
                    <a:pt x="0" y="17"/>
                  </a:lnTo>
                  <a:lnTo>
                    <a:pt x="0" y="11322"/>
                  </a:lnTo>
                  <a:cubicBezTo>
                    <a:pt x="0" y="11322"/>
                    <a:pt x="21546" y="21600"/>
                    <a:pt x="21546"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614" name="Group 4"/>
          <p:cNvGrpSpPr/>
          <p:nvPr/>
        </p:nvGrpSpPr>
        <p:grpSpPr>
          <a:xfrm>
            <a:off x="1527878" y="2326640"/>
            <a:ext cx="3612067" cy="5038783"/>
            <a:chOff x="0" y="0"/>
            <a:chExt cx="3612066" cy="5038782"/>
          </a:xfrm>
        </p:grpSpPr>
        <p:sp>
          <p:nvSpPr>
            <p:cNvPr id="6610" name="Shape 7"/>
            <p:cNvSpPr/>
            <p:nvPr/>
          </p:nvSpPr>
          <p:spPr>
            <a:xfrm>
              <a:off x="1758076" y="446824"/>
              <a:ext cx="1853990" cy="45883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938"/>
                  </a:moveTo>
                  <a:lnTo>
                    <a:pt x="0" y="21600"/>
                  </a:lnTo>
                  <a:lnTo>
                    <a:pt x="0" y="4884"/>
                  </a:lnTo>
                  <a:lnTo>
                    <a:pt x="21600" y="0"/>
                  </a:lnTo>
                  <a:cubicBezTo>
                    <a:pt x="21600" y="0"/>
                    <a:pt x="21600" y="16938"/>
                    <a:pt x="21600" y="16938"/>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11" name="Shape 12"/>
            <p:cNvSpPr/>
            <p:nvPr/>
          </p:nvSpPr>
          <p:spPr>
            <a:xfrm>
              <a:off x="-1" y="0"/>
              <a:ext cx="3607132" cy="5666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8057"/>
                  </a:moveTo>
                  <a:lnTo>
                    <a:pt x="1910" y="0"/>
                  </a:lnTo>
                  <a:lnTo>
                    <a:pt x="0" y="6860"/>
                  </a:lnTo>
                  <a:lnTo>
                    <a:pt x="15798" y="21600"/>
                  </a:lnTo>
                  <a:cubicBezTo>
                    <a:pt x="15798" y="21600"/>
                    <a:pt x="21600" y="18057"/>
                    <a:pt x="21600" y="18057"/>
                  </a:cubicBezTo>
                  <a:close/>
                </a:path>
              </a:pathLst>
            </a:custGeom>
            <a:solidFill>
              <a:srgbClr val="C1D3E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12" name="Shape 16"/>
            <p:cNvSpPr/>
            <p:nvPr/>
          </p:nvSpPr>
          <p:spPr>
            <a:xfrm>
              <a:off x="1112251" y="456626"/>
              <a:ext cx="2497087" cy="10374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18" y="1935"/>
                  </a:moveTo>
                  <a:lnTo>
                    <a:pt x="0" y="19846"/>
                  </a:lnTo>
                  <a:lnTo>
                    <a:pt x="5563" y="21600"/>
                  </a:lnTo>
                  <a:lnTo>
                    <a:pt x="21600" y="0"/>
                  </a:lnTo>
                  <a:cubicBezTo>
                    <a:pt x="21600" y="0"/>
                    <a:pt x="13218" y="1935"/>
                    <a:pt x="13218" y="1935"/>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13" name="Shape 18"/>
            <p:cNvSpPr/>
            <p:nvPr/>
          </p:nvSpPr>
          <p:spPr>
            <a:xfrm>
              <a:off x="1112251" y="1403597"/>
              <a:ext cx="643649" cy="36351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501"/>
                  </a:lnTo>
                  <a:lnTo>
                    <a:pt x="19" y="0"/>
                  </a:lnTo>
                  <a:lnTo>
                    <a:pt x="0" y="2"/>
                  </a:lnTo>
                  <a:lnTo>
                    <a:pt x="0" y="17129"/>
                  </a:lnTo>
                  <a:cubicBezTo>
                    <a:pt x="0" y="17129"/>
                    <a:pt x="21600" y="21600"/>
                    <a:pt x="21600"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618" name="Group 19"/>
          <p:cNvGrpSpPr/>
          <p:nvPr/>
        </p:nvGrpSpPr>
        <p:grpSpPr>
          <a:xfrm>
            <a:off x="1193007" y="2506035"/>
            <a:ext cx="2974057" cy="4107483"/>
            <a:chOff x="0" y="0"/>
            <a:chExt cx="2974056" cy="4107481"/>
          </a:xfrm>
        </p:grpSpPr>
        <p:sp>
          <p:nvSpPr>
            <p:cNvPr id="6615" name="Shape 11"/>
            <p:cNvSpPr/>
            <p:nvPr/>
          </p:nvSpPr>
          <p:spPr>
            <a:xfrm>
              <a:off x="-1" y="-1"/>
              <a:ext cx="2974057" cy="4796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414"/>
                  </a:moveTo>
                  <a:lnTo>
                    <a:pt x="2440" y="0"/>
                  </a:lnTo>
                  <a:lnTo>
                    <a:pt x="0" y="8536"/>
                  </a:lnTo>
                  <a:lnTo>
                    <a:pt x="14563" y="21600"/>
                  </a:lnTo>
                  <a:cubicBezTo>
                    <a:pt x="14563" y="21600"/>
                    <a:pt x="21600" y="17414"/>
                    <a:pt x="21600" y="17414"/>
                  </a:cubicBezTo>
                  <a:close/>
                </a:path>
              </a:pathLst>
            </a:custGeom>
            <a:solidFill>
              <a:srgbClr val="B0E6E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16" name="Shape 15"/>
            <p:cNvSpPr/>
            <p:nvPr/>
          </p:nvSpPr>
          <p:spPr>
            <a:xfrm>
              <a:off x="801299" y="372905"/>
              <a:ext cx="2171225" cy="8602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60" y="2334"/>
                  </a:moveTo>
                  <a:lnTo>
                    <a:pt x="0" y="19484"/>
                  </a:lnTo>
                  <a:lnTo>
                    <a:pt x="6398" y="21600"/>
                  </a:lnTo>
                  <a:lnTo>
                    <a:pt x="21600" y="0"/>
                  </a:lnTo>
                  <a:cubicBezTo>
                    <a:pt x="21600" y="0"/>
                    <a:pt x="11960" y="2334"/>
                    <a:pt x="11960" y="2334"/>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17" name="Shape 19"/>
            <p:cNvSpPr/>
            <p:nvPr/>
          </p:nvSpPr>
          <p:spPr>
            <a:xfrm>
              <a:off x="801299" y="1140483"/>
              <a:ext cx="644204" cy="29669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81" y="21600"/>
                  </a:moveTo>
                  <a:lnTo>
                    <a:pt x="21581" y="616"/>
                  </a:lnTo>
                  <a:lnTo>
                    <a:pt x="21600" y="613"/>
                  </a:lnTo>
                  <a:lnTo>
                    <a:pt x="37" y="0"/>
                  </a:lnTo>
                  <a:lnTo>
                    <a:pt x="0" y="5"/>
                  </a:lnTo>
                  <a:lnTo>
                    <a:pt x="0" y="16201"/>
                  </a:lnTo>
                  <a:cubicBezTo>
                    <a:pt x="0" y="16201"/>
                    <a:pt x="21581" y="21600"/>
                    <a:pt x="21581"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622" name="Group 20"/>
          <p:cNvGrpSpPr/>
          <p:nvPr/>
        </p:nvGrpSpPr>
        <p:grpSpPr>
          <a:xfrm>
            <a:off x="846175" y="2687588"/>
            <a:ext cx="2359643" cy="3194683"/>
            <a:chOff x="0" y="0"/>
            <a:chExt cx="2359641" cy="3194682"/>
          </a:xfrm>
        </p:grpSpPr>
        <p:sp>
          <p:nvSpPr>
            <p:cNvPr id="6619" name="Shape 10"/>
            <p:cNvSpPr/>
            <p:nvPr/>
          </p:nvSpPr>
          <p:spPr>
            <a:xfrm>
              <a:off x="-1" y="-1"/>
              <a:ext cx="2349287" cy="3830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358"/>
                  </a:moveTo>
                  <a:lnTo>
                    <a:pt x="3165" y="0"/>
                  </a:lnTo>
                  <a:lnTo>
                    <a:pt x="0" y="10953"/>
                  </a:lnTo>
                  <a:lnTo>
                    <a:pt x="12691" y="21600"/>
                  </a:lnTo>
                  <a:cubicBezTo>
                    <a:pt x="12691" y="21600"/>
                    <a:pt x="21600" y="16358"/>
                    <a:pt x="21600" y="16358"/>
                  </a:cubicBezTo>
                  <a:close/>
                </a:path>
              </a:pathLst>
            </a:custGeom>
            <a:solidFill>
              <a:srgbClr val="D5E9B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20" name="Shape 14"/>
            <p:cNvSpPr/>
            <p:nvPr/>
          </p:nvSpPr>
          <p:spPr>
            <a:xfrm>
              <a:off x="514266" y="287031"/>
              <a:ext cx="1845376" cy="6829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258" y="2940"/>
                  </a:moveTo>
                  <a:lnTo>
                    <a:pt x="0" y="18935"/>
                  </a:lnTo>
                  <a:lnTo>
                    <a:pt x="7528" y="21600"/>
                  </a:lnTo>
                  <a:lnTo>
                    <a:pt x="21600" y="0"/>
                  </a:lnTo>
                  <a:cubicBezTo>
                    <a:pt x="21600" y="0"/>
                    <a:pt x="10258" y="2940"/>
                    <a:pt x="10258" y="294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21" name="Shape 20"/>
            <p:cNvSpPr/>
            <p:nvPr/>
          </p:nvSpPr>
          <p:spPr>
            <a:xfrm>
              <a:off x="512107" y="885014"/>
              <a:ext cx="644744" cy="23096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3" y="21600"/>
                  </a:moveTo>
                  <a:lnTo>
                    <a:pt x="21563" y="794"/>
                  </a:lnTo>
                  <a:lnTo>
                    <a:pt x="21600" y="788"/>
                  </a:lnTo>
                  <a:lnTo>
                    <a:pt x="54" y="0"/>
                  </a:lnTo>
                  <a:lnTo>
                    <a:pt x="0" y="9"/>
                  </a:lnTo>
                  <a:lnTo>
                    <a:pt x="0" y="14337"/>
                  </a:lnTo>
                  <a:cubicBezTo>
                    <a:pt x="0" y="14337"/>
                    <a:pt x="21563" y="21600"/>
                    <a:pt x="21563"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625" name="Group 24"/>
          <p:cNvGrpSpPr/>
          <p:nvPr/>
        </p:nvGrpSpPr>
        <p:grpSpPr>
          <a:xfrm>
            <a:off x="-50802" y="3070297"/>
            <a:ext cx="1315286" cy="1261092"/>
            <a:chOff x="0" y="0"/>
            <a:chExt cx="1315284" cy="1261091"/>
          </a:xfrm>
        </p:grpSpPr>
        <p:sp>
          <p:nvSpPr>
            <p:cNvPr id="6623" name="Shape 8"/>
            <p:cNvSpPr/>
            <p:nvPr/>
          </p:nvSpPr>
          <p:spPr>
            <a:xfrm>
              <a:off x="-1" y="0"/>
              <a:ext cx="1315286" cy="4171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586"/>
                  </a:moveTo>
                  <a:lnTo>
                    <a:pt x="9222" y="0"/>
                  </a:lnTo>
                  <a:lnTo>
                    <a:pt x="0" y="16411"/>
                  </a:lnTo>
                  <a:lnTo>
                    <a:pt x="12558" y="21600"/>
                  </a:lnTo>
                  <a:cubicBezTo>
                    <a:pt x="12558" y="21600"/>
                    <a:pt x="21600" y="4586"/>
                    <a:pt x="21600" y="4586"/>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24" name="Shape 25"/>
            <p:cNvSpPr/>
            <p:nvPr/>
          </p:nvSpPr>
          <p:spPr>
            <a:xfrm>
              <a:off x="-1" y="313108"/>
              <a:ext cx="764685" cy="9479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41" y="2311"/>
                  </a:moveTo>
                  <a:lnTo>
                    <a:pt x="21600" y="2283"/>
                  </a:lnTo>
                  <a:lnTo>
                    <a:pt x="0" y="0"/>
                  </a:lnTo>
                  <a:lnTo>
                    <a:pt x="0" y="19464"/>
                  </a:lnTo>
                  <a:lnTo>
                    <a:pt x="21541" y="21600"/>
                  </a:lnTo>
                  <a:cubicBezTo>
                    <a:pt x="21541" y="21600"/>
                    <a:pt x="21541" y="2311"/>
                    <a:pt x="21541" y="2311"/>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626" name="Rectangle 26"/>
          <p:cNvSpPr txBox="1"/>
          <p:nvPr/>
        </p:nvSpPr>
        <p:spPr>
          <a:xfrm>
            <a:off x="2080302" y="3987790"/>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627" name="Rectangle 27"/>
          <p:cNvSpPr txBox="1"/>
          <p:nvPr/>
        </p:nvSpPr>
        <p:spPr>
          <a:xfrm>
            <a:off x="767861" y="3676370"/>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628" name="Rectangle 28"/>
          <p:cNvSpPr txBox="1"/>
          <p:nvPr/>
        </p:nvSpPr>
        <p:spPr>
          <a:xfrm>
            <a:off x="1498859" y="3773629"/>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Ã</a:t>
            </a:r>
          </a:p>
        </p:txBody>
      </p:sp>
      <p:sp>
        <p:nvSpPr>
          <p:cNvPr id="6629" name="Rectangle 29"/>
          <p:cNvSpPr txBox="1"/>
          <p:nvPr/>
        </p:nvSpPr>
        <p:spPr>
          <a:xfrm>
            <a:off x="185399" y="3516464"/>
            <a:ext cx="29464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k</a:t>
            </a:r>
          </a:p>
        </p:txBody>
      </p:sp>
      <p:sp>
        <p:nvSpPr>
          <p:cNvPr id="6630" name="Rectangle 30"/>
          <p:cNvSpPr txBox="1"/>
          <p:nvPr/>
        </p:nvSpPr>
        <p:spPr>
          <a:xfrm>
            <a:off x="2906139" y="4145888"/>
            <a:ext cx="12700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631" name="Oval 31"/>
          <p:cNvSpPr/>
          <p:nvPr/>
        </p:nvSpPr>
        <p:spPr>
          <a:xfrm>
            <a:off x="5622456" y="2627837"/>
            <a:ext cx="632481" cy="632481"/>
          </a:xfrm>
          <a:prstGeom prst="ellipse">
            <a:avLst/>
          </a:prstGeom>
          <a:solidFill>
            <a:srgbClr val="000000">
              <a:alpha val="30000"/>
            </a:srgbClr>
          </a:solidFill>
          <a:ln w="12700">
            <a:miter lim="400000"/>
          </a:ln>
        </p:spPr>
        <p:txBody>
          <a:bodyPr lIns="45719" rIns="45719" anchor="ctr"/>
          <a:lstStyle/>
          <a:p>
            <a:pPr algn="ctr">
              <a:defRPr>
                <a:solidFill>
                  <a:srgbClr val="FFFFFF"/>
                </a:solidFill>
              </a:defRPr>
            </a:pPr>
          </a:p>
        </p:txBody>
      </p:sp>
      <p:sp>
        <p:nvSpPr>
          <p:cNvPr id="6632" name="Oval 33"/>
          <p:cNvSpPr/>
          <p:nvPr/>
        </p:nvSpPr>
        <p:spPr>
          <a:xfrm>
            <a:off x="5622456" y="3395817"/>
            <a:ext cx="632481" cy="632481"/>
          </a:xfrm>
          <a:prstGeom prst="ellipse">
            <a:avLst/>
          </a:prstGeom>
          <a:solidFill>
            <a:srgbClr val="000000">
              <a:alpha val="30000"/>
            </a:srgbClr>
          </a:solidFill>
          <a:ln w="12700">
            <a:miter lim="400000"/>
          </a:ln>
        </p:spPr>
        <p:txBody>
          <a:bodyPr lIns="45719" rIns="45719" anchor="ctr"/>
          <a:lstStyle/>
          <a:p>
            <a:pPr algn="ctr">
              <a:defRPr>
                <a:solidFill>
                  <a:srgbClr val="FFFFFF"/>
                </a:solidFill>
              </a:defRPr>
            </a:pPr>
          </a:p>
        </p:txBody>
      </p:sp>
      <p:sp>
        <p:nvSpPr>
          <p:cNvPr id="6633" name="Oval 35"/>
          <p:cNvSpPr/>
          <p:nvPr/>
        </p:nvSpPr>
        <p:spPr>
          <a:xfrm>
            <a:off x="5622456" y="4163797"/>
            <a:ext cx="632481" cy="632481"/>
          </a:xfrm>
          <a:prstGeom prst="ellipse">
            <a:avLst/>
          </a:prstGeom>
          <a:solidFill>
            <a:srgbClr val="000000">
              <a:alpha val="30000"/>
            </a:srgbClr>
          </a:solidFill>
          <a:ln w="12700">
            <a:miter lim="400000"/>
          </a:ln>
        </p:spPr>
        <p:txBody>
          <a:bodyPr lIns="45719" rIns="45719" anchor="ctr"/>
          <a:lstStyle/>
          <a:p>
            <a:pPr algn="ctr">
              <a:defRPr>
                <a:solidFill>
                  <a:srgbClr val="FFFFFF"/>
                </a:solidFill>
              </a:defRPr>
            </a:pPr>
          </a:p>
        </p:txBody>
      </p:sp>
      <p:sp>
        <p:nvSpPr>
          <p:cNvPr id="6634" name="Oval 37"/>
          <p:cNvSpPr/>
          <p:nvPr/>
        </p:nvSpPr>
        <p:spPr>
          <a:xfrm>
            <a:off x="5622456" y="4931776"/>
            <a:ext cx="632481" cy="632481"/>
          </a:xfrm>
          <a:prstGeom prst="ellipse">
            <a:avLst/>
          </a:prstGeom>
          <a:solidFill>
            <a:srgbClr val="000000">
              <a:alpha val="30000"/>
            </a:srgbClr>
          </a:solidFill>
          <a:ln w="12700">
            <a:miter lim="400000"/>
          </a:ln>
        </p:spPr>
        <p:txBody>
          <a:bodyPr lIns="45719" rIns="45719" anchor="ctr"/>
          <a:lstStyle/>
          <a:p>
            <a:pPr algn="ctr">
              <a:defRPr>
                <a:solidFill>
                  <a:srgbClr val="FFFFFF"/>
                </a:solidFill>
              </a:defRPr>
            </a:pPr>
          </a:p>
        </p:txBody>
      </p:sp>
      <p:sp>
        <p:nvSpPr>
          <p:cNvPr id="6635" name="Oval 38"/>
          <p:cNvSpPr/>
          <p:nvPr/>
        </p:nvSpPr>
        <p:spPr>
          <a:xfrm>
            <a:off x="5622456" y="5699755"/>
            <a:ext cx="632481" cy="632481"/>
          </a:xfrm>
          <a:prstGeom prst="ellipse">
            <a:avLst/>
          </a:prstGeom>
          <a:solidFill>
            <a:srgbClr val="000000">
              <a:alpha val="30000"/>
            </a:srgbClr>
          </a:solidFill>
          <a:ln w="12700">
            <a:miter lim="400000"/>
          </a:ln>
        </p:spPr>
        <p:txBody>
          <a:bodyPr lIns="45719" rIns="45719" anchor="ctr"/>
          <a:lstStyle/>
          <a:p>
            <a:pPr algn="ctr">
              <a:defRPr>
                <a:solidFill>
                  <a:srgbClr val="FFFFFF"/>
                </a:solidFill>
              </a:defRPr>
            </a:pPr>
          </a:p>
        </p:txBody>
      </p:sp>
      <p:sp>
        <p:nvSpPr>
          <p:cNvPr id="6636" name="TextBox 40"/>
          <p:cNvSpPr txBox="1"/>
          <p:nvPr/>
        </p:nvSpPr>
        <p:spPr>
          <a:xfrm>
            <a:off x="6360547" y="2725186"/>
            <a:ext cx="1864799"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6637" name="TextBox 41"/>
          <p:cNvSpPr txBox="1"/>
          <p:nvPr/>
        </p:nvSpPr>
        <p:spPr>
          <a:xfrm>
            <a:off x="6360546" y="3487186"/>
            <a:ext cx="1864799"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7D8287"/>
                </a:solidFill>
                <a:latin typeface="Montserrat Light"/>
                <a:ea typeface="Montserrat Light"/>
                <a:cs typeface="Montserrat Light"/>
                <a:sym typeface="Montserrat Light"/>
              </a:defRPr>
            </a:lvl1pPr>
          </a:lstStyle>
          <a:p>
            <a:pPr/>
            <a:r>
              <a:t>Goes here with your own detailed summery. </a:t>
            </a:r>
          </a:p>
        </p:txBody>
      </p:sp>
      <p:sp>
        <p:nvSpPr>
          <p:cNvPr id="6638" name="TextBox 42"/>
          <p:cNvSpPr txBox="1"/>
          <p:nvPr/>
        </p:nvSpPr>
        <p:spPr>
          <a:xfrm>
            <a:off x="6360546" y="4249186"/>
            <a:ext cx="1864799"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7D8287"/>
                </a:solidFill>
                <a:latin typeface="Montserrat Light"/>
                <a:ea typeface="Montserrat Light"/>
                <a:cs typeface="Montserrat Light"/>
                <a:sym typeface="Montserrat Light"/>
              </a:defRPr>
            </a:lvl1pPr>
          </a:lstStyle>
          <a:p>
            <a:pPr/>
            <a:r>
              <a:t>Here with your own detailed summery.</a:t>
            </a:r>
          </a:p>
        </p:txBody>
      </p:sp>
      <p:sp>
        <p:nvSpPr>
          <p:cNvPr id="6639" name="TextBox 43"/>
          <p:cNvSpPr txBox="1"/>
          <p:nvPr/>
        </p:nvSpPr>
        <p:spPr>
          <a:xfrm>
            <a:off x="6360546" y="5011186"/>
            <a:ext cx="1864799"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7D8287"/>
                </a:solidFill>
                <a:latin typeface="Montserrat Light"/>
                <a:ea typeface="Montserrat Light"/>
                <a:cs typeface="Montserrat Light"/>
                <a:sym typeface="Montserrat Light"/>
              </a:defRPr>
            </a:lvl1pPr>
          </a:lstStyle>
          <a:p>
            <a:pPr/>
            <a:r>
              <a:t>With your own detailed summery. Loren opium.</a:t>
            </a:r>
          </a:p>
        </p:txBody>
      </p:sp>
      <p:sp>
        <p:nvSpPr>
          <p:cNvPr id="6640" name="TextBox 44"/>
          <p:cNvSpPr txBox="1"/>
          <p:nvPr/>
        </p:nvSpPr>
        <p:spPr>
          <a:xfrm>
            <a:off x="6360546" y="5773186"/>
            <a:ext cx="1864799"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7D8287"/>
                </a:solidFill>
                <a:latin typeface="Montserrat Light"/>
                <a:ea typeface="Montserrat Light"/>
                <a:cs typeface="Montserrat Light"/>
                <a:sym typeface="Montserrat Light"/>
              </a:defRPr>
            </a:lvl1pPr>
          </a:lstStyle>
          <a:p>
            <a:pPr/>
            <a:r>
              <a:t>Own detailed summery. Loren opium dolor sit amen.</a:t>
            </a:r>
          </a:p>
        </p:txBody>
      </p:sp>
      <p:sp>
        <p:nvSpPr>
          <p:cNvPr id="6641" name="TextBox 45"/>
          <p:cNvSpPr txBox="1"/>
          <p:nvPr/>
        </p:nvSpPr>
        <p:spPr>
          <a:xfrm>
            <a:off x="5678609" y="2772332"/>
            <a:ext cx="516528"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13%</a:t>
            </a:r>
          </a:p>
        </p:txBody>
      </p:sp>
      <p:sp>
        <p:nvSpPr>
          <p:cNvPr id="6642" name="TextBox 46"/>
          <p:cNvSpPr txBox="1"/>
          <p:nvPr/>
        </p:nvSpPr>
        <p:spPr>
          <a:xfrm>
            <a:off x="5678609" y="3534333"/>
            <a:ext cx="516528"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9%</a:t>
            </a:r>
          </a:p>
        </p:txBody>
      </p:sp>
      <p:sp>
        <p:nvSpPr>
          <p:cNvPr id="6643" name="TextBox 47"/>
          <p:cNvSpPr txBox="1"/>
          <p:nvPr/>
        </p:nvSpPr>
        <p:spPr>
          <a:xfrm>
            <a:off x="5678609" y="4286172"/>
            <a:ext cx="516528"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18%</a:t>
            </a:r>
          </a:p>
        </p:txBody>
      </p:sp>
      <p:sp>
        <p:nvSpPr>
          <p:cNvPr id="6644" name="TextBox 48"/>
          <p:cNvSpPr txBox="1"/>
          <p:nvPr/>
        </p:nvSpPr>
        <p:spPr>
          <a:xfrm>
            <a:off x="5678609" y="5048172"/>
            <a:ext cx="516528"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6%</a:t>
            </a:r>
          </a:p>
        </p:txBody>
      </p:sp>
      <p:sp>
        <p:nvSpPr>
          <p:cNvPr id="6645" name="TextBox 49"/>
          <p:cNvSpPr txBox="1"/>
          <p:nvPr/>
        </p:nvSpPr>
        <p:spPr>
          <a:xfrm>
            <a:off x="5678609" y="5830492"/>
            <a:ext cx="516528"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21%</a:t>
            </a:r>
          </a:p>
        </p:txBody>
      </p:sp>
      <p:sp>
        <p:nvSpPr>
          <p:cNvPr id="6646" name="TextBox 51"/>
          <p:cNvSpPr txBox="1"/>
          <p:nvPr/>
        </p:nvSpPr>
        <p:spPr>
          <a:xfrm>
            <a:off x="3678639" y="4959355"/>
            <a:ext cx="1121962" cy="8474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sz="1100">
                <a:solidFill>
                  <a:srgbClr val="FEFEFE"/>
                </a:solidFill>
              </a:defRPr>
            </a:lvl1pPr>
          </a:lstStyle>
          <a:p>
            <a:pPr/>
            <a:r>
              <a:t>Saying fruitful were hath waters divided fill may days.</a:t>
            </a:r>
          </a:p>
        </p:txBody>
      </p:sp>
      <p:sp>
        <p:nvSpPr>
          <p:cNvPr id="6647" name="TextBox 53"/>
          <p:cNvSpPr txBox="1"/>
          <p:nvPr/>
        </p:nvSpPr>
        <p:spPr>
          <a:xfrm>
            <a:off x="3666302" y="4155440"/>
            <a:ext cx="1103818" cy="777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4500">
                <a:solidFill>
                  <a:schemeClr val="accent4"/>
                </a:solidFill>
              </a:defRPr>
            </a:lvl1pPr>
          </a:lstStyle>
          <a:p>
            <a:pPr/>
            <a:r>
              <a:t>8%</a:t>
            </a:r>
          </a:p>
        </p:txBody>
      </p:sp>
      <p:sp>
        <p:nvSpPr>
          <p:cNvPr id="6648" name="Straight Connector 50"/>
          <p:cNvSpPr/>
          <p:nvPr/>
        </p:nvSpPr>
        <p:spPr>
          <a:xfrm flipV="1">
            <a:off x="8879332" y="2869324"/>
            <a:ext cx="1" cy="3247698"/>
          </a:xfrm>
          <a:prstGeom prst="line">
            <a:avLst/>
          </a:prstGeom>
          <a:ln w="12700">
            <a:solidFill>
              <a:srgbClr val="000000">
                <a:alpha val="25000"/>
              </a:srgbClr>
            </a:solidFill>
            <a:prstDash val="sysDash"/>
            <a:miter/>
          </a:ln>
        </p:spPr>
        <p:txBody>
          <a:bodyPr lIns="45719" rIns="45719"/>
          <a:lstStyle/>
          <a:p>
            <a:pPr/>
          </a:p>
        </p:txBody>
      </p:sp>
      <p:sp>
        <p:nvSpPr>
          <p:cNvPr id="6649" name="TextBox 52"/>
          <p:cNvSpPr txBox="1"/>
          <p:nvPr/>
        </p:nvSpPr>
        <p:spPr>
          <a:xfrm>
            <a:off x="9390492" y="4154944"/>
            <a:ext cx="1459248" cy="1488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lvl1pPr>
          </a:lstStyle>
          <a:p>
            <a:pPr/>
            <a:r>
              <a:t>Also he his male air bring is Signs. Creepiest god air fish land. Darkness. Air saying fruitful were hath water. Also he his male air bring is Signs. Creepiest god air fish.</a:t>
            </a:r>
          </a:p>
        </p:txBody>
      </p:sp>
      <p:sp>
        <p:nvSpPr>
          <p:cNvPr id="6650" name="Rectangle 21"/>
          <p:cNvSpPr txBox="1"/>
          <p:nvPr/>
        </p:nvSpPr>
        <p:spPr>
          <a:xfrm>
            <a:off x="9418593" y="3393804"/>
            <a:ext cx="386666"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4000">
                <a:solidFill>
                  <a:schemeClr val="accent5"/>
                </a:solidFill>
                <a:latin typeface="FontAwesome"/>
                <a:ea typeface="FontAwesome"/>
                <a:cs typeface="FontAwesome"/>
                <a:sym typeface="FontAwesome"/>
              </a:defRPr>
            </a:lvl1pPr>
          </a:lstStyle>
          <a:p>
            <a:pPr/>
            <a:r>
              <a:t>a</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6614"/>
                                        </p:tgtEl>
                                        <p:attrNameLst>
                                          <p:attrName>style.visibility</p:attrName>
                                        </p:attrNameLst>
                                      </p:cBhvr>
                                      <p:to>
                                        <p:strVal val="visible"/>
                                      </p:to>
                                    </p:set>
                                    <p:animEffect filter="dissolve" transition="in">
                                      <p:cBhvr>
                                        <p:cTn id="7" dur="500"/>
                                        <p:tgtEl>
                                          <p:spTgt spid="6614"/>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6647"/>
                                        </p:tgtEl>
                                        <p:attrNameLst>
                                          <p:attrName>style.visibility</p:attrName>
                                        </p:attrNameLst>
                                      </p:cBhvr>
                                      <p:to>
                                        <p:strVal val="visible"/>
                                      </p:to>
                                    </p:set>
                                    <p:animEffect filter="dissolve" transition="in">
                                      <p:cBhvr>
                                        <p:cTn id="11" dur="500"/>
                                        <p:tgtEl>
                                          <p:spTgt spid="6647"/>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6646"/>
                                        </p:tgtEl>
                                        <p:attrNameLst>
                                          <p:attrName>style.visibility</p:attrName>
                                        </p:attrNameLst>
                                      </p:cBhvr>
                                      <p:to>
                                        <p:strVal val="visible"/>
                                      </p:to>
                                    </p:set>
                                    <p:animEffect filter="dissolve" transition="in">
                                      <p:cBhvr>
                                        <p:cTn id="15" dur="500"/>
                                        <p:tgtEl>
                                          <p:spTgt spid="6646"/>
                                        </p:tgtEl>
                                      </p:cBhvr>
                                    </p:animEffect>
                                  </p:childTnLst>
                                </p:cTn>
                              </p:par>
                            </p:childTnLst>
                          </p:cTn>
                        </p:par>
                        <p:par>
                          <p:cTn id="16" fill="hold">
                            <p:stCondLst>
                              <p:cond delay="1500"/>
                            </p:stCondLst>
                            <p:childTnLst>
                              <p:par>
                                <p:cTn id="17" presetClass="entr" nodeType="afterEffect" presetSubtype="16" presetID="23" grpId="4" fill="hold">
                                  <p:stCondLst>
                                    <p:cond delay="0"/>
                                  </p:stCondLst>
                                  <p:iterate type="el" backwards="0">
                                    <p:tmAbs val="0"/>
                                  </p:iterate>
                                  <p:childTnLst>
                                    <p:set>
                                      <p:cBhvr>
                                        <p:cTn id="18" fill="hold"/>
                                        <p:tgtEl>
                                          <p:spTgt spid="6630"/>
                                        </p:tgtEl>
                                        <p:attrNameLst>
                                          <p:attrName>style.visibility</p:attrName>
                                        </p:attrNameLst>
                                      </p:cBhvr>
                                      <p:to>
                                        <p:strVal val="visible"/>
                                      </p:to>
                                    </p:set>
                                    <p:anim calcmode="lin" valueType="num">
                                      <p:cBhvr>
                                        <p:cTn id="19" dur="500" fill="hold"/>
                                        <p:tgtEl>
                                          <p:spTgt spid="6630"/>
                                        </p:tgtEl>
                                        <p:attrNameLst>
                                          <p:attrName>ppt_w</p:attrName>
                                        </p:attrNameLst>
                                      </p:cBhvr>
                                      <p:tavLst>
                                        <p:tav tm="0">
                                          <p:val>
                                            <p:fltVal val="0"/>
                                          </p:val>
                                        </p:tav>
                                        <p:tav tm="100000">
                                          <p:val>
                                            <p:strVal val="#ppt_w"/>
                                          </p:val>
                                        </p:tav>
                                      </p:tavLst>
                                    </p:anim>
                                    <p:anim calcmode="lin" valueType="num">
                                      <p:cBhvr>
                                        <p:cTn id="20" dur="500" fill="hold"/>
                                        <p:tgtEl>
                                          <p:spTgt spid="6630"/>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Class="entr" nodeType="clickEffect" presetID="9" grpId="5" fill="hold">
                                  <p:stCondLst>
                                    <p:cond delay="0"/>
                                  </p:stCondLst>
                                  <p:iterate type="el" backwards="0">
                                    <p:tmAbs val="0"/>
                                  </p:iterate>
                                  <p:childTnLst>
                                    <p:set>
                                      <p:cBhvr>
                                        <p:cTn id="24" fill="hold"/>
                                        <p:tgtEl>
                                          <p:spTgt spid="6631"/>
                                        </p:tgtEl>
                                        <p:attrNameLst>
                                          <p:attrName>style.visibility</p:attrName>
                                        </p:attrNameLst>
                                      </p:cBhvr>
                                      <p:to>
                                        <p:strVal val="visible"/>
                                      </p:to>
                                    </p:set>
                                    <p:animEffect filter="dissolve" transition="in">
                                      <p:cBhvr>
                                        <p:cTn id="25" dur="500"/>
                                        <p:tgtEl>
                                          <p:spTgt spid="6631"/>
                                        </p:tgtEl>
                                      </p:cBhvr>
                                    </p:animEffect>
                                  </p:childTnLst>
                                </p:cTn>
                              </p:par>
                            </p:childTnLst>
                          </p:cTn>
                        </p:par>
                        <p:par>
                          <p:cTn id="26" fill="hold">
                            <p:stCondLst>
                              <p:cond delay="500"/>
                            </p:stCondLst>
                            <p:childTnLst>
                              <p:par>
                                <p:cTn id="27" presetClass="entr" nodeType="afterEffect" presetID="9" grpId="6" fill="hold">
                                  <p:stCondLst>
                                    <p:cond delay="0"/>
                                  </p:stCondLst>
                                  <p:iterate type="el" backwards="0">
                                    <p:tmAbs val="0"/>
                                  </p:iterate>
                                  <p:childTnLst>
                                    <p:set>
                                      <p:cBhvr>
                                        <p:cTn id="28" fill="hold"/>
                                        <p:tgtEl>
                                          <p:spTgt spid="6636"/>
                                        </p:tgtEl>
                                        <p:attrNameLst>
                                          <p:attrName>style.visibility</p:attrName>
                                        </p:attrNameLst>
                                      </p:cBhvr>
                                      <p:to>
                                        <p:strVal val="visible"/>
                                      </p:to>
                                    </p:set>
                                    <p:animEffect filter="dissolve" transition="in">
                                      <p:cBhvr>
                                        <p:cTn id="29" dur="500"/>
                                        <p:tgtEl>
                                          <p:spTgt spid="6636"/>
                                        </p:tgtEl>
                                      </p:cBhvr>
                                    </p:animEffect>
                                  </p:childTnLst>
                                </p:cTn>
                              </p:par>
                            </p:childTnLst>
                          </p:cTn>
                        </p:par>
                        <p:par>
                          <p:cTn id="30" fill="hold">
                            <p:stCondLst>
                              <p:cond delay="1000"/>
                            </p:stCondLst>
                            <p:childTnLst>
                              <p:par>
                                <p:cTn id="31" presetClass="entr" nodeType="afterEffect" presetID="9" grpId="7" fill="hold">
                                  <p:stCondLst>
                                    <p:cond delay="0"/>
                                  </p:stCondLst>
                                  <p:iterate type="el" backwards="0">
                                    <p:tmAbs val="0"/>
                                  </p:iterate>
                                  <p:childTnLst>
                                    <p:set>
                                      <p:cBhvr>
                                        <p:cTn id="32" fill="hold"/>
                                        <p:tgtEl>
                                          <p:spTgt spid="6641"/>
                                        </p:tgtEl>
                                        <p:attrNameLst>
                                          <p:attrName>style.visibility</p:attrName>
                                        </p:attrNameLst>
                                      </p:cBhvr>
                                      <p:to>
                                        <p:strVal val="visible"/>
                                      </p:to>
                                    </p:set>
                                    <p:animEffect filter="dissolve" transition="in">
                                      <p:cBhvr>
                                        <p:cTn id="33" dur="500"/>
                                        <p:tgtEl>
                                          <p:spTgt spid="6641"/>
                                        </p:tgtEl>
                                      </p:cBhvr>
                                    </p:animEffect>
                                  </p:childTnLst>
                                </p:cTn>
                              </p:par>
                            </p:childTnLst>
                          </p:cTn>
                        </p:par>
                      </p:childTnLst>
                    </p:cTn>
                  </p:par>
                  <p:par>
                    <p:cTn id="34" fill="hold">
                      <p:stCondLst>
                        <p:cond delay="indefinite"/>
                      </p:stCondLst>
                      <p:childTnLst>
                        <p:par>
                          <p:cTn id="35" fill="hold">
                            <p:stCondLst>
                              <p:cond delay="0"/>
                            </p:stCondLst>
                            <p:childTnLst>
                              <p:par>
                                <p:cTn id="36" presetClass="entr" nodeType="clickEffect" presetSubtype="2" presetID="2" grpId="8" fill="hold">
                                  <p:stCondLst>
                                    <p:cond delay="0"/>
                                  </p:stCondLst>
                                  <p:iterate type="el" backwards="0">
                                    <p:tmAbs val="0"/>
                                  </p:iterate>
                                  <p:childTnLst>
                                    <p:set>
                                      <p:cBhvr>
                                        <p:cTn id="37" fill="hold"/>
                                        <p:tgtEl>
                                          <p:spTgt spid="6626"/>
                                        </p:tgtEl>
                                        <p:attrNameLst>
                                          <p:attrName>style.visibility</p:attrName>
                                        </p:attrNameLst>
                                      </p:cBhvr>
                                      <p:to>
                                        <p:strVal val="visible"/>
                                      </p:to>
                                    </p:set>
                                    <p:anim calcmode="lin" valueType="num">
                                      <p:cBhvr>
                                        <p:cTn id="38" dur="500" fill="hold"/>
                                        <p:tgtEl>
                                          <p:spTgt spid="6626"/>
                                        </p:tgtEl>
                                        <p:attrNameLst>
                                          <p:attrName>ppt_x</p:attrName>
                                        </p:attrNameLst>
                                      </p:cBhvr>
                                      <p:tavLst>
                                        <p:tav tm="0">
                                          <p:val>
                                            <p:strVal val="1+#ppt_w/2"/>
                                          </p:val>
                                        </p:tav>
                                        <p:tav tm="100000">
                                          <p:val>
                                            <p:strVal val="#ppt_x"/>
                                          </p:val>
                                        </p:tav>
                                      </p:tavLst>
                                    </p:anim>
                                    <p:anim calcmode="lin" valueType="num">
                                      <p:cBhvr>
                                        <p:cTn id="39" dur="500" fill="hold"/>
                                        <p:tgtEl>
                                          <p:spTgt spid="6626"/>
                                        </p:tgtEl>
                                        <p:attrNameLst>
                                          <p:attrName>ppt_y</p:attrName>
                                        </p:attrNameLst>
                                      </p:cBhvr>
                                      <p:tavLst>
                                        <p:tav tm="0">
                                          <p:val>
                                            <p:strVal val="#ppt_y"/>
                                          </p:val>
                                        </p:tav>
                                        <p:tav tm="100000">
                                          <p:val>
                                            <p:strVal val="#ppt_y"/>
                                          </p:val>
                                        </p:tav>
                                      </p:tavLst>
                                    </p:anim>
                                  </p:childTnLst>
                                </p:cTn>
                              </p:par>
                            </p:childTnLst>
                          </p:cTn>
                        </p:par>
                        <p:par>
                          <p:cTn id="40" fill="hold">
                            <p:stCondLst>
                              <p:cond delay="500"/>
                            </p:stCondLst>
                            <p:childTnLst>
                              <p:par>
                                <p:cTn id="41" presetClass="entr" nodeType="afterEffect" presetSubtype="2" presetID="2" grpId="9" fill="hold">
                                  <p:stCondLst>
                                    <p:cond delay="0"/>
                                  </p:stCondLst>
                                  <p:iterate type="el" backwards="0">
                                    <p:tmAbs val="0"/>
                                  </p:iterate>
                                  <p:childTnLst>
                                    <p:set>
                                      <p:cBhvr>
                                        <p:cTn id="42" fill="hold"/>
                                        <p:tgtEl>
                                          <p:spTgt spid="6618"/>
                                        </p:tgtEl>
                                        <p:attrNameLst>
                                          <p:attrName>style.visibility</p:attrName>
                                        </p:attrNameLst>
                                      </p:cBhvr>
                                      <p:to>
                                        <p:strVal val="visible"/>
                                      </p:to>
                                    </p:set>
                                    <p:anim calcmode="lin" valueType="num">
                                      <p:cBhvr>
                                        <p:cTn id="43" dur="500" fill="hold"/>
                                        <p:tgtEl>
                                          <p:spTgt spid="6618"/>
                                        </p:tgtEl>
                                        <p:attrNameLst>
                                          <p:attrName>ppt_x</p:attrName>
                                        </p:attrNameLst>
                                      </p:cBhvr>
                                      <p:tavLst>
                                        <p:tav tm="0">
                                          <p:val>
                                            <p:strVal val="1+#ppt_w/2"/>
                                          </p:val>
                                        </p:tav>
                                        <p:tav tm="100000">
                                          <p:val>
                                            <p:strVal val="#ppt_x"/>
                                          </p:val>
                                        </p:tav>
                                      </p:tavLst>
                                    </p:anim>
                                    <p:anim calcmode="lin" valueType="num">
                                      <p:cBhvr>
                                        <p:cTn id="44" dur="500" fill="hold"/>
                                        <p:tgtEl>
                                          <p:spTgt spid="6618"/>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16" presetID="23" grpId="10" fill="hold">
                                  <p:stCondLst>
                                    <p:cond delay="0"/>
                                  </p:stCondLst>
                                  <p:iterate type="el" backwards="0">
                                    <p:tmAbs val="0"/>
                                  </p:iterate>
                                  <p:childTnLst>
                                    <p:set>
                                      <p:cBhvr>
                                        <p:cTn id="48" fill="hold"/>
                                        <p:tgtEl>
                                          <p:spTgt spid="6632"/>
                                        </p:tgtEl>
                                        <p:attrNameLst>
                                          <p:attrName>style.visibility</p:attrName>
                                        </p:attrNameLst>
                                      </p:cBhvr>
                                      <p:to>
                                        <p:strVal val="visible"/>
                                      </p:to>
                                    </p:set>
                                    <p:anim calcmode="lin" valueType="num">
                                      <p:cBhvr>
                                        <p:cTn id="49" dur="500" fill="hold"/>
                                        <p:tgtEl>
                                          <p:spTgt spid="6632"/>
                                        </p:tgtEl>
                                        <p:attrNameLst>
                                          <p:attrName>ppt_w</p:attrName>
                                        </p:attrNameLst>
                                      </p:cBhvr>
                                      <p:tavLst>
                                        <p:tav tm="0">
                                          <p:val>
                                            <p:fltVal val="0"/>
                                          </p:val>
                                        </p:tav>
                                        <p:tav tm="100000">
                                          <p:val>
                                            <p:strVal val="#ppt_w"/>
                                          </p:val>
                                        </p:tav>
                                      </p:tavLst>
                                    </p:anim>
                                    <p:anim calcmode="lin" valueType="num">
                                      <p:cBhvr>
                                        <p:cTn id="50" dur="500" fill="hold"/>
                                        <p:tgtEl>
                                          <p:spTgt spid="6632"/>
                                        </p:tgtEl>
                                        <p:attrNameLst>
                                          <p:attrName>ppt_h</p:attrName>
                                        </p:attrNameLst>
                                      </p:cBhvr>
                                      <p:tavLst>
                                        <p:tav tm="0">
                                          <p:val>
                                            <p:fltVal val="0"/>
                                          </p:val>
                                        </p:tav>
                                        <p:tav tm="100000">
                                          <p:val>
                                            <p:strVal val="#ppt_h"/>
                                          </p:val>
                                        </p:tav>
                                      </p:tavLst>
                                    </p:anim>
                                  </p:childTnLst>
                                </p:cTn>
                              </p:par>
                            </p:childTnLst>
                          </p:cTn>
                        </p:par>
                        <p:par>
                          <p:cTn id="51" fill="hold">
                            <p:stCondLst>
                              <p:cond delay="500"/>
                            </p:stCondLst>
                            <p:childTnLst>
                              <p:par>
                                <p:cTn id="52" presetClass="entr" nodeType="afterEffect" presetSubtype="16" presetID="23" grpId="11" fill="hold">
                                  <p:stCondLst>
                                    <p:cond delay="0"/>
                                  </p:stCondLst>
                                  <p:iterate type="el" backwards="0">
                                    <p:tmAbs val="0"/>
                                  </p:iterate>
                                  <p:childTnLst>
                                    <p:set>
                                      <p:cBhvr>
                                        <p:cTn id="53" fill="hold"/>
                                        <p:tgtEl>
                                          <p:spTgt spid="6637"/>
                                        </p:tgtEl>
                                        <p:attrNameLst>
                                          <p:attrName>style.visibility</p:attrName>
                                        </p:attrNameLst>
                                      </p:cBhvr>
                                      <p:to>
                                        <p:strVal val="visible"/>
                                      </p:to>
                                    </p:set>
                                    <p:anim calcmode="lin" valueType="num">
                                      <p:cBhvr>
                                        <p:cTn id="54" dur="500" fill="hold"/>
                                        <p:tgtEl>
                                          <p:spTgt spid="6637"/>
                                        </p:tgtEl>
                                        <p:attrNameLst>
                                          <p:attrName>ppt_w</p:attrName>
                                        </p:attrNameLst>
                                      </p:cBhvr>
                                      <p:tavLst>
                                        <p:tav tm="0">
                                          <p:val>
                                            <p:fltVal val="0"/>
                                          </p:val>
                                        </p:tav>
                                        <p:tav tm="100000">
                                          <p:val>
                                            <p:strVal val="#ppt_w"/>
                                          </p:val>
                                        </p:tav>
                                      </p:tavLst>
                                    </p:anim>
                                    <p:anim calcmode="lin" valueType="num">
                                      <p:cBhvr>
                                        <p:cTn id="55" dur="500" fill="hold"/>
                                        <p:tgtEl>
                                          <p:spTgt spid="6637"/>
                                        </p:tgtEl>
                                        <p:attrNameLst>
                                          <p:attrName>ppt_h</p:attrName>
                                        </p:attrNameLst>
                                      </p:cBhvr>
                                      <p:tavLst>
                                        <p:tav tm="0">
                                          <p:val>
                                            <p:fltVal val="0"/>
                                          </p:val>
                                        </p:tav>
                                        <p:tav tm="100000">
                                          <p:val>
                                            <p:strVal val="#ppt_h"/>
                                          </p:val>
                                        </p:tav>
                                      </p:tavLst>
                                    </p:anim>
                                  </p:childTnLst>
                                </p:cTn>
                              </p:par>
                            </p:childTnLst>
                          </p:cTn>
                        </p:par>
                        <p:par>
                          <p:cTn id="56" fill="hold">
                            <p:stCondLst>
                              <p:cond delay="1000"/>
                            </p:stCondLst>
                            <p:childTnLst>
                              <p:par>
                                <p:cTn id="57" presetClass="entr" nodeType="afterEffect" presetSubtype="16" presetID="23" grpId="12" fill="hold">
                                  <p:stCondLst>
                                    <p:cond delay="0"/>
                                  </p:stCondLst>
                                  <p:iterate type="el" backwards="0">
                                    <p:tmAbs val="0"/>
                                  </p:iterate>
                                  <p:childTnLst>
                                    <p:set>
                                      <p:cBhvr>
                                        <p:cTn id="58" fill="hold"/>
                                        <p:tgtEl>
                                          <p:spTgt spid="6642"/>
                                        </p:tgtEl>
                                        <p:attrNameLst>
                                          <p:attrName>style.visibility</p:attrName>
                                        </p:attrNameLst>
                                      </p:cBhvr>
                                      <p:to>
                                        <p:strVal val="visible"/>
                                      </p:to>
                                    </p:set>
                                    <p:anim calcmode="lin" valueType="num">
                                      <p:cBhvr>
                                        <p:cTn id="59" dur="500" fill="hold"/>
                                        <p:tgtEl>
                                          <p:spTgt spid="6642"/>
                                        </p:tgtEl>
                                        <p:attrNameLst>
                                          <p:attrName>ppt_w</p:attrName>
                                        </p:attrNameLst>
                                      </p:cBhvr>
                                      <p:tavLst>
                                        <p:tav tm="0">
                                          <p:val>
                                            <p:fltVal val="0"/>
                                          </p:val>
                                        </p:tav>
                                        <p:tav tm="100000">
                                          <p:val>
                                            <p:strVal val="#ppt_w"/>
                                          </p:val>
                                        </p:tav>
                                      </p:tavLst>
                                    </p:anim>
                                    <p:anim calcmode="lin" valueType="num">
                                      <p:cBhvr>
                                        <p:cTn id="60" dur="500" fill="hold"/>
                                        <p:tgtEl>
                                          <p:spTgt spid="6642"/>
                                        </p:tgtEl>
                                        <p:attrNameLst>
                                          <p:attrName>ppt_h</p:attrName>
                                        </p:attrNameLst>
                                      </p:cBhvr>
                                      <p:tavLst>
                                        <p:tav tm="0">
                                          <p:val>
                                            <p:fltVal val="0"/>
                                          </p:val>
                                        </p:tav>
                                        <p:tav tm="100000">
                                          <p:val>
                                            <p:strVal val="#ppt_h"/>
                                          </p:val>
                                        </p:tav>
                                      </p:tavLst>
                                    </p:anim>
                                  </p:childTnLst>
                                </p:cTn>
                              </p:par>
                            </p:childTnLst>
                          </p:cTn>
                        </p:par>
                      </p:childTnLst>
                    </p:cTn>
                  </p:par>
                  <p:par>
                    <p:cTn id="61" fill="hold">
                      <p:stCondLst>
                        <p:cond delay="indefinite"/>
                      </p:stCondLst>
                      <p:childTnLst>
                        <p:par>
                          <p:cTn id="62" fill="hold">
                            <p:stCondLst>
                              <p:cond delay="0"/>
                            </p:stCondLst>
                            <p:childTnLst>
                              <p:par>
                                <p:cTn id="63" presetClass="entr" nodeType="clickEffect" presetSubtype="16" presetID="23" grpId="13" fill="hold">
                                  <p:stCondLst>
                                    <p:cond delay="0"/>
                                  </p:stCondLst>
                                  <p:iterate type="el" backwards="0">
                                    <p:tmAbs val="0"/>
                                  </p:iterate>
                                  <p:childTnLst>
                                    <p:set>
                                      <p:cBhvr>
                                        <p:cTn id="64" fill="hold"/>
                                        <p:tgtEl>
                                          <p:spTgt spid="6622"/>
                                        </p:tgtEl>
                                        <p:attrNameLst>
                                          <p:attrName>style.visibility</p:attrName>
                                        </p:attrNameLst>
                                      </p:cBhvr>
                                      <p:to>
                                        <p:strVal val="visible"/>
                                      </p:to>
                                    </p:set>
                                    <p:anim calcmode="lin" valueType="num">
                                      <p:cBhvr>
                                        <p:cTn id="65" dur="500" fill="hold"/>
                                        <p:tgtEl>
                                          <p:spTgt spid="6622"/>
                                        </p:tgtEl>
                                        <p:attrNameLst>
                                          <p:attrName>ppt_w</p:attrName>
                                        </p:attrNameLst>
                                      </p:cBhvr>
                                      <p:tavLst>
                                        <p:tav tm="0">
                                          <p:val>
                                            <p:fltVal val="0"/>
                                          </p:val>
                                        </p:tav>
                                        <p:tav tm="100000">
                                          <p:val>
                                            <p:strVal val="#ppt_w"/>
                                          </p:val>
                                        </p:tav>
                                      </p:tavLst>
                                    </p:anim>
                                    <p:anim calcmode="lin" valueType="num">
                                      <p:cBhvr>
                                        <p:cTn id="66" dur="500" fill="hold"/>
                                        <p:tgtEl>
                                          <p:spTgt spid="6622"/>
                                        </p:tgtEl>
                                        <p:attrNameLst>
                                          <p:attrName>ppt_h</p:attrName>
                                        </p:attrNameLst>
                                      </p:cBhvr>
                                      <p:tavLst>
                                        <p:tav tm="0">
                                          <p:val>
                                            <p:fltVal val="0"/>
                                          </p:val>
                                        </p:tav>
                                        <p:tav tm="100000">
                                          <p:val>
                                            <p:strVal val="#ppt_h"/>
                                          </p:val>
                                        </p:tav>
                                      </p:tavLst>
                                    </p:anim>
                                  </p:childTnLst>
                                </p:cTn>
                              </p:par>
                            </p:childTnLst>
                          </p:cTn>
                        </p:par>
                        <p:par>
                          <p:cTn id="67" fill="hold">
                            <p:stCondLst>
                              <p:cond delay="500"/>
                            </p:stCondLst>
                            <p:childTnLst>
                              <p:par>
                                <p:cTn id="68" presetClass="entr" nodeType="afterEffect" presetSubtype="16" presetID="23" grpId="14" fill="hold">
                                  <p:stCondLst>
                                    <p:cond delay="0"/>
                                  </p:stCondLst>
                                  <p:iterate type="el" backwards="0">
                                    <p:tmAbs val="0"/>
                                  </p:iterate>
                                  <p:childTnLst>
                                    <p:set>
                                      <p:cBhvr>
                                        <p:cTn id="69" fill="hold"/>
                                        <p:tgtEl>
                                          <p:spTgt spid="6628"/>
                                        </p:tgtEl>
                                        <p:attrNameLst>
                                          <p:attrName>style.visibility</p:attrName>
                                        </p:attrNameLst>
                                      </p:cBhvr>
                                      <p:to>
                                        <p:strVal val="visible"/>
                                      </p:to>
                                    </p:set>
                                    <p:anim calcmode="lin" valueType="num">
                                      <p:cBhvr>
                                        <p:cTn id="70" dur="500" fill="hold"/>
                                        <p:tgtEl>
                                          <p:spTgt spid="6628"/>
                                        </p:tgtEl>
                                        <p:attrNameLst>
                                          <p:attrName>ppt_w</p:attrName>
                                        </p:attrNameLst>
                                      </p:cBhvr>
                                      <p:tavLst>
                                        <p:tav tm="0">
                                          <p:val>
                                            <p:fltVal val="0"/>
                                          </p:val>
                                        </p:tav>
                                        <p:tav tm="100000">
                                          <p:val>
                                            <p:strVal val="#ppt_w"/>
                                          </p:val>
                                        </p:tav>
                                      </p:tavLst>
                                    </p:anim>
                                    <p:anim calcmode="lin" valueType="num">
                                      <p:cBhvr>
                                        <p:cTn id="71" dur="500" fill="hold"/>
                                        <p:tgtEl>
                                          <p:spTgt spid="6628"/>
                                        </p:tgtEl>
                                        <p:attrNameLst>
                                          <p:attrName>ppt_h</p:attrName>
                                        </p:attrNameLst>
                                      </p:cBhvr>
                                      <p:tavLst>
                                        <p:tav tm="0">
                                          <p:val>
                                            <p:fltVal val="0"/>
                                          </p:val>
                                        </p:tav>
                                        <p:tav tm="100000">
                                          <p:val>
                                            <p:strVal val="#ppt_h"/>
                                          </p:val>
                                        </p:tav>
                                      </p:tavLst>
                                    </p:anim>
                                  </p:childTnLst>
                                </p:cTn>
                              </p:par>
                            </p:childTnLst>
                          </p:cTn>
                        </p:par>
                      </p:childTnLst>
                    </p:cTn>
                  </p:par>
                  <p:par>
                    <p:cTn id="72" fill="hold">
                      <p:stCondLst>
                        <p:cond delay="indefinite"/>
                      </p:stCondLst>
                      <p:childTnLst>
                        <p:par>
                          <p:cTn id="73" fill="hold">
                            <p:stCondLst>
                              <p:cond delay="0"/>
                            </p:stCondLst>
                            <p:childTnLst>
                              <p:par>
                                <p:cTn id="74" presetClass="entr" nodeType="clickEffect" presetSubtype="8" presetID="2" grpId="15" fill="hold">
                                  <p:stCondLst>
                                    <p:cond delay="0"/>
                                  </p:stCondLst>
                                  <p:iterate type="el" backwards="0">
                                    <p:tmAbs val="0"/>
                                  </p:iterate>
                                  <p:childTnLst>
                                    <p:set>
                                      <p:cBhvr>
                                        <p:cTn id="75" fill="hold"/>
                                        <p:tgtEl>
                                          <p:spTgt spid="6633"/>
                                        </p:tgtEl>
                                        <p:attrNameLst>
                                          <p:attrName>style.visibility</p:attrName>
                                        </p:attrNameLst>
                                      </p:cBhvr>
                                      <p:to>
                                        <p:strVal val="visible"/>
                                      </p:to>
                                    </p:set>
                                    <p:anim calcmode="lin" valueType="num">
                                      <p:cBhvr>
                                        <p:cTn id="76" dur="500" fill="hold"/>
                                        <p:tgtEl>
                                          <p:spTgt spid="6633"/>
                                        </p:tgtEl>
                                        <p:attrNameLst>
                                          <p:attrName>ppt_x</p:attrName>
                                        </p:attrNameLst>
                                      </p:cBhvr>
                                      <p:tavLst>
                                        <p:tav tm="0">
                                          <p:val>
                                            <p:strVal val="0-#ppt_w/2"/>
                                          </p:val>
                                        </p:tav>
                                        <p:tav tm="100000">
                                          <p:val>
                                            <p:strVal val="#ppt_x"/>
                                          </p:val>
                                        </p:tav>
                                      </p:tavLst>
                                    </p:anim>
                                    <p:anim calcmode="lin" valueType="num">
                                      <p:cBhvr>
                                        <p:cTn id="77" dur="500" fill="hold"/>
                                        <p:tgtEl>
                                          <p:spTgt spid="6633"/>
                                        </p:tgtEl>
                                        <p:attrNameLst>
                                          <p:attrName>ppt_y</p:attrName>
                                        </p:attrNameLst>
                                      </p:cBhvr>
                                      <p:tavLst>
                                        <p:tav tm="0">
                                          <p:val>
                                            <p:strVal val="#ppt_y"/>
                                          </p:val>
                                        </p:tav>
                                        <p:tav tm="100000">
                                          <p:val>
                                            <p:strVal val="#ppt_y"/>
                                          </p:val>
                                        </p:tav>
                                      </p:tavLst>
                                    </p:anim>
                                  </p:childTnLst>
                                </p:cTn>
                              </p:par>
                            </p:childTnLst>
                          </p:cTn>
                        </p:par>
                        <p:par>
                          <p:cTn id="78" fill="hold">
                            <p:stCondLst>
                              <p:cond delay="500"/>
                            </p:stCondLst>
                            <p:childTnLst>
                              <p:par>
                                <p:cTn id="79" presetClass="entr" nodeType="afterEffect" presetSubtype="8" presetID="2" grpId="16" fill="hold">
                                  <p:stCondLst>
                                    <p:cond delay="0"/>
                                  </p:stCondLst>
                                  <p:iterate type="el" backwards="0">
                                    <p:tmAbs val="0"/>
                                  </p:iterate>
                                  <p:childTnLst>
                                    <p:set>
                                      <p:cBhvr>
                                        <p:cTn id="80" fill="hold"/>
                                        <p:tgtEl>
                                          <p:spTgt spid="6638"/>
                                        </p:tgtEl>
                                        <p:attrNameLst>
                                          <p:attrName>style.visibility</p:attrName>
                                        </p:attrNameLst>
                                      </p:cBhvr>
                                      <p:to>
                                        <p:strVal val="visible"/>
                                      </p:to>
                                    </p:set>
                                    <p:anim calcmode="lin" valueType="num">
                                      <p:cBhvr>
                                        <p:cTn id="81" dur="500" fill="hold"/>
                                        <p:tgtEl>
                                          <p:spTgt spid="6638"/>
                                        </p:tgtEl>
                                        <p:attrNameLst>
                                          <p:attrName>ppt_x</p:attrName>
                                        </p:attrNameLst>
                                      </p:cBhvr>
                                      <p:tavLst>
                                        <p:tav tm="0">
                                          <p:val>
                                            <p:strVal val="0-#ppt_w/2"/>
                                          </p:val>
                                        </p:tav>
                                        <p:tav tm="100000">
                                          <p:val>
                                            <p:strVal val="#ppt_x"/>
                                          </p:val>
                                        </p:tav>
                                      </p:tavLst>
                                    </p:anim>
                                    <p:anim calcmode="lin" valueType="num">
                                      <p:cBhvr>
                                        <p:cTn id="82" dur="500" fill="hold"/>
                                        <p:tgtEl>
                                          <p:spTgt spid="6638"/>
                                        </p:tgtEl>
                                        <p:attrNameLst>
                                          <p:attrName>ppt_y</p:attrName>
                                        </p:attrNameLst>
                                      </p:cBhvr>
                                      <p:tavLst>
                                        <p:tav tm="0">
                                          <p:val>
                                            <p:strVal val="#ppt_y"/>
                                          </p:val>
                                        </p:tav>
                                        <p:tav tm="100000">
                                          <p:val>
                                            <p:strVal val="#ppt_y"/>
                                          </p:val>
                                        </p:tav>
                                      </p:tavLst>
                                    </p:anim>
                                  </p:childTnLst>
                                </p:cTn>
                              </p:par>
                            </p:childTnLst>
                          </p:cTn>
                        </p:par>
                        <p:par>
                          <p:cTn id="83" fill="hold">
                            <p:stCondLst>
                              <p:cond delay="1000"/>
                            </p:stCondLst>
                            <p:childTnLst>
                              <p:par>
                                <p:cTn id="84" presetClass="entr" nodeType="afterEffect" presetSubtype="8" presetID="2" grpId="17" fill="hold">
                                  <p:stCondLst>
                                    <p:cond delay="0"/>
                                  </p:stCondLst>
                                  <p:iterate type="el" backwards="0">
                                    <p:tmAbs val="0"/>
                                  </p:iterate>
                                  <p:childTnLst>
                                    <p:set>
                                      <p:cBhvr>
                                        <p:cTn id="85" fill="hold"/>
                                        <p:tgtEl>
                                          <p:spTgt spid="6643"/>
                                        </p:tgtEl>
                                        <p:attrNameLst>
                                          <p:attrName>style.visibility</p:attrName>
                                        </p:attrNameLst>
                                      </p:cBhvr>
                                      <p:to>
                                        <p:strVal val="visible"/>
                                      </p:to>
                                    </p:set>
                                    <p:anim calcmode="lin" valueType="num">
                                      <p:cBhvr>
                                        <p:cTn id="86" dur="500" fill="hold"/>
                                        <p:tgtEl>
                                          <p:spTgt spid="6643"/>
                                        </p:tgtEl>
                                        <p:attrNameLst>
                                          <p:attrName>ppt_x</p:attrName>
                                        </p:attrNameLst>
                                      </p:cBhvr>
                                      <p:tavLst>
                                        <p:tav tm="0">
                                          <p:val>
                                            <p:strVal val="0-#ppt_w/2"/>
                                          </p:val>
                                        </p:tav>
                                        <p:tav tm="100000">
                                          <p:val>
                                            <p:strVal val="#ppt_x"/>
                                          </p:val>
                                        </p:tav>
                                      </p:tavLst>
                                    </p:anim>
                                    <p:anim calcmode="lin" valueType="num">
                                      <p:cBhvr>
                                        <p:cTn id="87" dur="500" fill="hold"/>
                                        <p:tgtEl>
                                          <p:spTgt spid="6643"/>
                                        </p:tgtEl>
                                        <p:attrNameLst>
                                          <p:attrName>ppt_y</p:attrName>
                                        </p:attrNameLst>
                                      </p:cBhvr>
                                      <p:tavLst>
                                        <p:tav tm="0">
                                          <p:val>
                                            <p:strVal val="#ppt_y"/>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Class="entr" nodeType="clickEffect" presetID="9" grpId="18" fill="hold">
                                  <p:stCondLst>
                                    <p:cond delay="0"/>
                                  </p:stCondLst>
                                  <p:iterate type="el" backwards="0">
                                    <p:tmAbs val="0"/>
                                  </p:iterate>
                                  <p:childTnLst>
                                    <p:set>
                                      <p:cBhvr>
                                        <p:cTn id="91" fill="hold"/>
                                        <p:tgtEl>
                                          <p:spTgt spid="6609"/>
                                        </p:tgtEl>
                                        <p:attrNameLst>
                                          <p:attrName>style.visibility</p:attrName>
                                        </p:attrNameLst>
                                      </p:cBhvr>
                                      <p:to>
                                        <p:strVal val="visible"/>
                                      </p:to>
                                    </p:set>
                                    <p:animEffect filter="dissolve" transition="in">
                                      <p:cBhvr>
                                        <p:cTn id="92" dur="500"/>
                                        <p:tgtEl>
                                          <p:spTgt spid="6609"/>
                                        </p:tgtEl>
                                      </p:cBhvr>
                                    </p:animEffect>
                                  </p:childTnLst>
                                </p:cTn>
                              </p:par>
                            </p:childTnLst>
                          </p:cTn>
                        </p:par>
                        <p:par>
                          <p:cTn id="93" fill="hold">
                            <p:stCondLst>
                              <p:cond delay="500"/>
                            </p:stCondLst>
                            <p:childTnLst>
                              <p:par>
                                <p:cTn id="94" presetClass="entr" nodeType="afterEffect" presetID="9" grpId="19" fill="hold">
                                  <p:stCondLst>
                                    <p:cond delay="0"/>
                                  </p:stCondLst>
                                  <p:iterate type="el" backwards="0">
                                    <p:tmAbs val="0"/>
                                  </p:iterate>
                                  <p:childTnLst>
                                    <p:set>
                                      <p:cBhvr>
                                        <p:cTn id="95" fill="hold"/>
                                        <p:tgtEl>
                                          <p:spTgt spid="6627"/>
                                        </p:tgtEl>
                                        <p:attrNameLst>
                                          <p:attrName>style.visibility</p:attrName>
                                        </p:attrNameLst>
                                      </p:cBhvr>
                                      <p:to>
                                        <p:strVal val="visible"/>
                                      </p:to>
                                    </p:set>
                                    <p:animEffect filter="dissolve" transition="in">
                                      <p:cBhvr>
                                        <p:cTn id="96" dur="500"/>
                                        <p:tgtEl>
                                          <p:spTgt spid="6627"/>
                                        </p:tgtEl>
                                      </p:cBhvr>
                                    </p:animEffect>
                                  </p:childTnLst>
                                </p:cTn>
                              </p:par>
                            </p:childTnLst>
                          </p:cTn>
                        </p:par>
                      </p:childTnLst>
                    </p:cTn>
                  </p:par>
                  <p:par>
                    <p:cTn id="97" fill="hold">
                      <p:stCondLst>
                        <p:cond delay="indefinite"/>
                      </p:stCondLst>
                      <p:childTnLst>
                        <p:par>
                          <p:cTn id="98" fill="hold">
                            <p:stCondLst>
                              <p:cond delay="0"/>
                            </p:stCondLst>
                            <p:childTnLst>
                              <p:par>
                                <p:cTn id="99" presetClass="entr" nodeType="clickEffect" presetID="9" grpId="20" fill="hold">
                                  <p:stCondLst>
                                    <p:cond delay="0"/>
                                  </p:stCondLst>
                                  <p:iterate type="el" backwards="0">
                                    <p:tmAbs val="0"/>
                                  </p:iterate>
                                  <p:childTnLst>
                                    <p:set>
                                      <p:cBhvr>
                                        <p:cTn id="100" fill="hold"/>
                                        <p:tgtEl>
                                          <p:spTgt spid="6634"/>
                                        </p:tgtEl>
                                        <p:attrNameLst>
                                          <p:attrName>style.visibility</p:attrName>
                                        </p:attrNameLst>
                                      </p:cBhvr>
                                      <p:to>
                                        <p:strVal val="visible"/>
                                      </p:to>
                                    </p:set>
                                    <p:animEffect filter="dissolve" transition="in">
                                      <p:cBhvr>
                                        <p:cTn id="101" dur="500"/>
                                        <p:tgtEl>
                                          <p:spTgt spid="6634"/>
                                        </p:tgtEl>
                                      </p:cBhvr>
                                    </p:animEffect>
                                  </p:childTnLst>
                                </p:cTn>
                              </p:par>
                            </p:childTnLst>
                          </p:cTn>
                        </p:par>
                        <p:par>
                          <p:cTn id="102" fill="hold">
                            <p:stCondLst>
                              <p:cond delay="500"/>
                            </p:stCondLst>
                            <p:childTnLst>
                              <p:par>
                                <p:cTn id="103" presetClass="entr" nodeType="afterEffect" presetID="9" grpId="21" fill="hold">
                                  <p:stCondLst>
                                    <p:cond delay="0"/>
                                  </p:stCondLst>
                                  <p:iterate type="el" backwards="0">
                                    <p:tmAbs val="0"/>
                                  </p:iterate>
                                  <p:childTnLst>
                                    <p:set>
                                      <p:cBhvr>
                                        <p:cTn id="104" fill="hold"/>
                                        <p:tgtEl>
                                          <p:spTgt spid="6639"/>
                                        </p:tgtEl>
                                        <p:attrNameLst>
                                          <p:attrName>style.visibility</p:attrName>
                                        </p:attrNameLst>
                                      </p:cBhvr>
                                      <p:to>
                                        <p:strVal val="visible"/>
                                      </p:to>
                                    </p:set>
                                    <p:animEffect filter="dissolve" transition="in">
                                      <p:cBhvr>
                                        <p:cTn id="105" dur="500"/>
                                        <p:tgtEl>
                                          <p:spTgt spid="6639"/>
                                        </p:tgtEl>
                                      </p:cBhvr>
                                    </p:animEffect>
                                  </p:childTnLst>
                                </p:cTn>
                              </p:par>
                            </p:childTnLst>
                          </p:cTn>
                        </p:par>
                        <p:par>
                          <p:cTn id="106" fill="hold">
                            <p:stCondLst>
                              <p:cond delay="1000"/>
                            </p:stCondLst>
                            <p:childTnLst>
                              <p:par>
                                <p:cTn id="107" presetClass="entr" nodeType="afterEffect" presetID="9" grpId="22" fill="hold">
                                  <p:stCondLst>
                                    <p:cond delay="0"/>
                                  </p:stCondLst>
                                  <p:iterate type="el" backwards="0">
                                    <p:tmAbs val="0"/>
                                  </p:iterate>
                                  <p:childTnLst>
                                    <p:set>
                                      <p:cBhvr>
                                        <p:cTn id="108" fill="hold"/>
                                        <p:tgtEl>
                                          <p:spTgt spid="6644"/>
                                        </p:tgtEl>
                                        <p:attrNameLst>
                                          <p:attrName>style.visibility</p:attrName>
                                        </p:attrNameLst>
                                      </p:cBhvr>
                                      <p:to>
                                        <p:strVal val="visible"/>
                                      </p:to>
                                    </p:set>
                                    <p:animEffect filter="dissolve" transition="in">
                                      <p:cBhvr>
                                        <p:cTn id="109" dur="500"/>
                                        <p:tgtEl>
                                          <p:spTgt spid="6644"/>
                                        </p:tgtEl>
                                      </p:cBhvr>
                                    </p:animEffect>
                                  </p:childTnLst>
                                </p:cTn>
                              </p:par>
                            </p:childTnLst>
                          </p:cTn>
                        </p:par>
                      </p:childTnLst>
                    </p:cTn>
                  </p:par>
                  <p:par>
                    <p:cTn id="110" fill="hold">
                      <p:stCondLst>
                        <p:cond delay="indefinite"/>
                      </p:stCondLst>
                      <p:childTnLst>
                        <p:par>
                          <p:cTn id="111" fill="hold">
                            <p:stCondLst>
                              <p:cond delay="0"/>
                            </p:stCondLst>
                            <p:childTnLst>
                              <p:par>
                                <p:cTn id="112" presetClass="entr" nodeType="clickEffect" presetSubtype="8" presetID="2" grpId="23" fill="hold">
                                  <p:stCondLst>
                                    <p:cond delay="0"/>
                                  </p:stCondLst>
                                  <p:iterate type="el" backwards="0">
                                    <p:tmAbs val="0"/>
                                  </p:iterate>
                                  <p:childTnLst>
                                    <p:set>
                                      <p:cBhvr>
                                        <p:cTn id="113" fill="hold"/>
                                        <p:tgtEl>
                                          <p:spTgt spid="6625"/>
                                        </p:tgtEl>
                                        <p:attrNameLst>
                                          <p:attrName>style.visibility</p:attrName>
                                        </p:attrNameLst>
                                      </p:cBhvr>
                                      <p:to>
                                        <p:strVal val="visible"/>
                                      </p:to>
                                    </p:set>
                                    <p:anim calcmode="lin" valueType="num">
                                      <p:cBhvr>
                                        <p:cTn id="114" dur="500" fill="hold"/>
                                        <p:tgtEl>
                                          <p:spTgt spid="6625"/>
                                        </p:tgtEl>
                                        <p:attrNameLst>
                                          <p:attrName>ppt_x</p:attrName>
                                        </p:attrNameLst>
                                      </p:cBhvr>
                                      <p:tavLst>
                                        <p:tav tm="0">
                                          <p:val>
                                            <p:strVal val="0-#ppt_w/2"/>
                                          </p:val>
                                        </p:tav>
                                        <p:tav tm="100000">
                                          <p:val>
                                            <p:strVal val="#ppt_x"/>
                                          </p:val>
                                        </p:tav>
                                      </p:tavLst>
                                    </p:anim>
                                    <p:anim calcmode="lin" valueType="num">
                                      <p:cBhvr>
                                        <p:cTn id="115" dur="500" fill="hold"/>
                                        <p:tgtEl>
                                          <p:spTgt spid="6625"/>
                                        </p:tgtEl>
                                        <p:attrNameLst>
                                          <p:attrName>ppt_y</p:attrName>
                                        </p:attrNameLst>
                                      </p:cBhvr>
                                      <p:tavLst>
                                        <p:tav tm="0">
                                          <p:val>
                                            <p:strVal val="#ppt_y"/>
                                          </p:val>
                                        </p:tav>
                                        <p:tav tm="100000">
                                          <p:val>
                                            <p:strVal val="#ppt_y"/>
                                          </p:val>
                                        </p:tav>
                                      </p:tavLst>
                                    </p:anim>
                                  </p:childTnLst>
                                </p:cTn>
                              </p:par>
                            </p:childTnLst>
                          </p:cTn>
                        </p:par>
                        <p:par>
                          <p:cTn id="116" fill="hold">
                            <p:stCondLst>
                              <p:cond delay="500"/>
                            </p:stCondLst>
                            <p:childTnLst>
                              <p:par>
                                <p:cTn id="117" presetClass="entr" nodeType="afterEffect" presetSubtype="8" presetID="2" grpId="24" fill="hold">
                                  <p:stCondLst>
                                    <p:cond delay="0"/>
                                  </p:stCondLst>
                                  <p:iterate type="el" backwards="0">
                                    <p:tmAbs val="0"/>
                                  </p:iterate>
                                  <p:childTnLst>
                                    <p:set>
                                      <p:cBhvr>
                                        <p:cTn id="118" fill="hold"/>
                                        <p:tgtEl>
                                          <p:spTgt spid="6629"/>
                                        </p:tgtEl>
                                        <p:attrNameLst>
                                          <p:attrName>style.visibility</p:attrName>
                                        </p:attrNameLst>
                                      </p:cBhvr>
                                      <p:to>
                                        <p:strVal val="visible"/>
                                      </p:to>
                                    </p:set>
                                    <p:anim calcmode="lin" valueType="num">
                                      <p:cBhvr>
                                        <p:cTn id="119" dur="500" fill="hold"/>
                                        <p:tgtEl>
                                          <p:spTgt spid="6629"/>
                                        </p:tgtEl>
                                        <p:attrNameLst>
                                          <p:attrName>ppt_x</p:attrName>
                                        </p:attrNameLst>
                                      </p:cBhvr>
                                      <p:tavLst>
                                        <p:tav tm="0">
                                          <p:val>
                                            <p:strVal val="0-#ppt_w/2"/>
                                          </p:val>
                                        </p:tav>
                                        <p:tav tm="100000">
                                          <p:val>
                                            <p:strVal val="#ppt_x"/>
                                          </p:val>
                                        </p:tav>
                                      </p:tavLst>
                                    </p:anim>
                                    <p:anim calcmode="lin" valueType="num">
                                      <p:cBhvr>
                                        <p:cTn id="120" dur="500" fill="hold"/>
                                        <p:tgtEl>
                                          <p:spTgt spid="6629"/>
                                        </p:tgtEl>
                                        <p:attrNameLst>
                                          <p:attrName>ppt_y</p:attrName>
                                        </p:attrNameLst>
                                      </p:cBhvr>
                                      <p:tavLst>
                                        <p:tav tm="0">
                                          <p:val>
                                            <p:strVal val="#ppt_y"/>
                                          </p:val>
                                        </p:tav>
                                        <p:tav tm="100000">
                                          <p:val>
                                            <p:strVal val="#ppt_y"/>
                                          </p:val>
                                        </p:tav>
                                      </p:tavLst>
                                    </p:anim>
                                  </p:childTnLst>
                                </p:cTn>
                              </p:par>
                            </p:childTnLst>
                          </p:cTn>
                        </p:par>
                      </p:childTnLst>
                    </p:cTn>
                  </p:par>
                  <p:par>
                    <p:cTn id="121" fill="hold">
                      <p:stCondLst>
                        <p:cond delay="indefinite"/>
                      </p:stCondLst>
                      <p:childTnLst>
                        <p:par>
                          <p:cTn id="122" fill="hold">
                            <p:stCondLst>
                              <p:cond delay="0"/>
                            </p:stCondLst>
                            <p:childTnLst>
                              <p:par>
                                <p:cTn id="123" presetClass="entr" nodeType="clickEffect" presetSubtype="8" presetID="22" grpId="25" fill="hold">
                                  <p:stCondLst>
                                    <p:cond delay="0"/>
                                  </p:stCondLst>
                                  <p:iterate type="el" backwards="0">
                                    <p:tmAbs val="0"/>
                                  </p:iterate>
                                  <p:childTnLst>
                                    <p:set>
                                      <p:cBhvr>
                                        <p:cTn id="124" fill="hold"/>
                                        <p:tgtEl>
                                          <p:spTgt spid="6635"/>
                                        </p:tgtEl>
                                        <p:attrNameLst>
                                          <p:attrName>style.visibility</p:attrName>
                                        </p:attrNameLst>
                                      </p:cBhvr>
                                      <p:to>
                                        <p:strVal val="visible"/>
                                      </p:to>
                                    </p:set>
                                    <p:animEffect filter="wipe(left)" transition="in">
                                      <p:cBhvr>
                                        <p:cTn id="125" dur="500"/>
                                        <p:tgtEl>
                                          <p:spTgt spid="6635"/>
                                        </p:tgtEl>
                                      </p:cBhvr>
                                    </p:animEffect>
                                  </p:childTnLst>
                                </p:cTn>
                              </p:par>
                            </p:childTnLst>
                          </p:cTn>
                        </p:par>
                        <p:par>
                          <p:cTn id="126" fill="hold">
                            <p:stCondLst>
                              <p:cond delay="500"/>
                            </p:stCondLst>
                            <p:childTnLst>
                              <p:par>
                                <p:cTn id="127" presetClass="entr" nodeType="afterEffect" presetSubtype="8" presetID="22" grpId="26" fill="hold">
                                  <p:stCondLst>
                                    <p:cond delay="0"/>
                                  </p:stCondLst>
                                  <p:iterate type="el" backwards="0">
                                    <p:tmAbs val="0"/>
                                  </p:iterate>
                                  <p:childTnLst>
                                    <p:set>
                                      <p:cBhvr>
                                        <p:cTn id="128" fill="hold"/>
                                        <p:tgtEl>
                                          <p:spTgt spid="6640"/>
                                        </p:tgtEl>
                                        <p:attrNameLst>
                                          <p:attrName>style.visibility</p:attrName>
                                        </p:attrNameLst>
                                      </p:cBhvr>
                                      <p:to>
                                        <p:strVal val="visible"/>
                                      </p:to>
                                    </p:set>
                                    <p:animEffect filter="wipe(left)" transition="in">
                                      <p:cBhvr>
                                        <p:cTn id="129" dur="500"/>
                                        <p:tgtEl>
                                          <p:spTgt spid="6640"/>
                                        </p:tgtEl>
                                      </p:cBhvr>
                                    </p:animEffect>
                                  </p:childTnLst>
                                </p:cTn>
                              </p:par>
                            </p:childTnLst>
                          </p:cTn>
                        </p:par>
                        <p:par>
                          <p:cTn id="130" fill="hold">
                            <p:stCondLst>
                              <p:cond delay="1000"/>
                            </p:stCondLst>
                            <p:childTnLst>
                              <p:par>
                                <p:cTn id="131" presetClass="entr" nodeType="afterEffect" presetSubtype="8" presetID="22" grpId="27" fill="hold">
                                  <p:stCondLst>
                                    <p:cond delay="0"/>
                                  </p:stCondLst>
                                  <p:iterate type="el" backwards="0">
                                    <p:tmAbs val="0"/>
                                  </p:iterate>
                                  <p:childTnLst>
                                    <p:set>
                                      <p:cBhvr>
                                        <p:cTn id="132" fill="hold"/>
                                        <p:tgtEl>
                                          <p:spTgt spid="6645"/>
                                        </p:tgtEl>
                                        <p:attrNameLst>
                                          <p:attrName>style.visibility</p:attrName>
                                        </p:attrNameLst>
                                      </p:cBhvr>
                                      <p:to>
                                        <p:strVal val="visible"/>
                                      </p:to>
                                    </p:set>
                                    <p:animEffect filter="wipe(left)" transition="in">
                                      <p:cBhvr>
                                        <p:cTn id="133" dur="500"/>
                                        <p:tgtEl>
                                          <p:spTgt spid="6645"/>
                                        </p:tgtEl>
                                      </p:cBhvr>
                                    </p:animEffect>
                                  </p:childTnLst>
                                </p:cTn>
                              </p:par>
                            </p:childTnLst>
                          </p:cTn>
                        </p:par>
                      </p:childTnLst>
                    </p:cTn>
                  </p:par>
                  <p:par>
                    <p:cTn id="134" fill="hold">
                      <p:stCondLst>
                        <p:cond delay="indefinite"/>
                      </p:stCondLst>
                      <p:childTnLst>
                        <p:par>
                          <p:cTn id="135" fill="hold">
                            <p:stCondLst>
                              <p:cond delay="0"/>
                            </p:stCondLst>
                            <p:childTnLst>
                              <p:par>
                                <p:cTn id="136" presetClass="entr" nodeType="clickEffect" presetID="9" grpId="28" fill="hold">
                                  <p:stCondLst>
                                    <p:cond delay="0"/>
                                  </p:stCondLst>
                                  <p:iterate type="el" backwards="0">
                                    <p:tmAbs val="0"/>
                                  </p:iterate>
                                  <p:childTnLst>
                                    <p:set>
                                      <p:cBhvr>
                                        <p:cTn id="137" fill="hold"/>
                                        <p:tgtEl>
                                          <p:spTgt spid="6648"/>
                                        </p:tgtEl>
                                        <p:attrNameLst>
                                          <p:attrName>style.visibility</p:attrName>
                                        </p:attrNameLst>
                                      </p:cBhvr>
                                      <p:to>
                                        <p:strVal val="visible"/>
                                      </p:to>
                                    </p:set>
                                    <p:animEffect filter="dissolve" transition="in">
                                      <p:cBhvr>
                                        <p:cTn id="138" dur="500"/>
                                        <p:tgtEl>
                                          <p:spTgt spid="6648"/>
                                        </p:tgtEl>
                                      </p:cBhvr>
                                    </p:animEffect>
                                  </p:childTnLst>
                                </p:cTn>
                              </p:par>
                            </p:childTnLst>
                          </p:cTn>
                        </p:par>
                        <p:par>
                          <p:cTn id="139" fill="hold">
                            <p:stCondLst>
                              <p:cond delay="500"/>
                            </p:stCondLst>
                            <p:childTnLst>
                              <p:par>
                                <p:cTn id="140" presetClass="entr" nodeType="afterEffect" presetID="9" grpId="29" fill="hold">
                                  <p:stCondLst>
                                    <p:cond delay="0"/>
                                  </p:stCondLst>
                                  <p:iterate type="el" backwards="0">
                                    <p:tmAbs val="0"/>
                                  </p:iterate>
                                  <p:childTnLst>
                                    <p:set>
                                      <p:cBhvr>
                                        <p:cTn id="141" fill="hold"/>
                                        <p:tgtEl>
                                          <p:spTgt spid="6649"/>
                                        </p:tgtEl>
                                        <p:attrNameLst>
                                          <p:attrName>style.visibility</p:attrName>
                                        </p:attrNameLst>
                                      </p:cBhvr>
                                      <p:to>
                                        <p:strVal val="visible"/>
                                      </p:to>
                                    </p:set>
                                    <p:animEffect filter="dissolve" transition="in">
                                      <p:cBhvr>
                                        <p:cTn id="142" dur="500"/>
                                        <p:tgtEl>
                                          <p:spTgt spid="6649"/>
                                        </p:tgtEl>
                                      </p:cBhvr>
                                    </p:animEffect>
                                  </p:childTnLst>
                                </p:cTn>
                              </p:par>
                            </p:childTnLst>
                          </p:cTn>
                        </p:par>
                        <p:par>
                          <p:cTn id="143" fill="hold">
                            <p:stCondLst>
                              <p:cond delay="1000"/>
                            </p:stCondLst>
                            <p:childTnLst>
                              <p:par>
                                <p:cTn id="144" presetClass="entr" nodeType="afterEffect" presetID="9" grpId="30" fill="hold">
                                  <p:stCondLst>
                                    <p:cond delay="0"/>
                                  </p:stCondLst>
                                  <p:iterate type="el" backwards="0">
                                    <p:tmAbs val="0"/>
                                  </p:iterate>
                                  <p:childTnLst>
                                    <p:set>
                                      <p:cBhvr>
                                        <p:cTn id="145" fill="hold"/>
                                        <p:tgtEl>
                                          <p:spTgt spid="6650"/>
                                        </p:tgtEl>
                                        <p:attrNameLst>
                                          <p:attrName>style.visibility</p:attrName>
                                        </p:attrNameLst>
                                      </p:cBhvr>
                                      <p:to>
                                        <p:strVal val="visible"/>
                                      </p:to>
                                    </p:set>
                                    <p:animEffect filter="dissolve" transition="in">
                                      <p:cBhvr>
                                        <p:cTn id="146" dur="500"/>
                                        <p:tgtEl>
                                          <p:spTgt spid="66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650" grpId="30"/>
      <p:bldP build="whole" bldLvl="1" animBg="1" rev="0" advAuto="0" spid="6642" grpId="12"/>
      <p:bldP build="whole" bldLvl="1" animBg="1" rev="0" advAuto="0" spid="6641" grpId="7"/>
      <p:bldP build="whole" bldLvl="1" animBg="1" rev="0" advAuto="0" spid="6614" grpId="1"/>
      <p:bldP build="whole" bldLvl="1" animBg="1" rev="0" advAuto="0" spid="6643" grpId="17"/>
      <p:bldP build="whole" bldLvl="1" animBg="1" rev="0" advAuto="0" spid="6631" grpId="5"/>
      <p:bldP build="whole" bldLvl="1" animBg="1" rev="0" advAuto="0" spid="6632" grpId="10"/>
      <p:bldP build="whole" bldLvl="1" animBg="1" rev="0" advAuto="0" spid="6633" grpId="15"/>
      <p:bldP build="whole" bldLvl="1" animBg="1" rev="0" advAuto="0" spid="6634" grpId="20"/>
      <p:bldP build="whole" bldLvl="1" animBg="1" rev="0" advAuto="0" spid="6622" grpId="13"/>
      <p:bldP build="whole" bldLvl="1" animBg="1" rev="0" advAuto="0" spid="6630" grpId="4"/>
      <p:bldP build="whole" bldLvl="1" animBg="1" rev="0" advAuto="0" spid="6644" grpId="22"/>
      <p:bldP build="whole" bldLvl="1" animBg="1" rev="0" advAuto="0" spid="6647" grpId="2"/>
      <p:bldP build="whole" bldLvl="1" animBg="1" rev="0" advAuto="0" spid="6635" grpId="25"/>
      <p:bldP build="whole" bldLvl="1" animBg="1" rev="0" advAuto="0" spid="6645" grpId="27"/>
      <p:bldP build="whole" bldLvl="1" animBg="1" rev="0" advAuto="0" spid="6646" grpId="3"/>
      <p:bldP build="whole" bldLvl="1" animBg="1" rev="0" advAuto="0" spid="6628" grpId="14"/>
      <p:bldP build="whole" bldLvl="1" animBg="1" rev="0" advAuto="0" spid="6625" grpId="23"/>
      <p:bldP build="whole" bldLvl="1" animBg="1" rev="0" advAuto="0" spid="6638" grpId="16"/>
      <p:bldP build="whole" bldLvl="1" animBg="1" rev="0" advAuto="0" spid="6639" grpId="21"/>
      <p:bldP build="whole" bldLvl="1" animBg="1" rev="0" advAuto="0" spid="6609" grpId="18"/>
      <p:bldP build="whole" bldLvl="1" animBg="1" rev="0" advAuto="0" spid="6618" grpId="9"/>
      <p:bldP build="whole" bldLvl="1" animBg="1" rev="0" advAuto="0" spid="6637" grpId="11"/>
      <p:bldP build="whole" bldLvl="1" animBg="1" rev="0" advAuto="0" spid="6626" grpId="8"/>
      <p:bldP build="whole" bldLvl="1" animBg="1" rev="0" advAuto="0" spid="6636" grpId="6"/>
      <p:bldP build="whole" bldLvl="1" animBg="1" rev="0" advAuto="0" spid="6629" grpId="24"/>
      <p:bldP build="whole" bldLvl="1" animBg="1" rev="0" advAuto="0" spid="6627" grpId="19"/>
      <p:bldP build="whole" bldLvl="1" animBg="1" rev="0" advAuto="0" spid="6640" grpId="26"/>
      <p:bldP build="whole" bldLvl="1" animBg="1" rev="0" advAuto="0" spid="6648" grpId="28"/>
      <p:bldP build="whole" bldLvl="1" animBg="1" rev="0" advAuto="0" spid="6649" grpId="29"/>
    </p:bldLst>
  </p:timing>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52"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6663" name="Group 84"/>
          <p:cNvGrpSpPr/>
          <p:nvPr/>
        </p:nvGrpSpPr>
        <p:grpSpPr>
          <a:xfrm>
            <a:off x="2374896" y="5129699"/>
            <a:ext cx="2528227" cy="2281837"/>
            <a:chOff x="0" y="0"/>
            <a:chExt cx="2528225" cy="2281835"/>
          </a:xfrm>
        </p:grpSpPr>
        <p:sp>
          <p:nvSpPr>
            <p:cNvPr id="6653" name="Shape 6"/>
            <p:cNvSpPr/>
            <p:nvPr/>
          </p:nvSpPr>
          <p:spPr>
            <a:xfrm rot="20645898">
              <a:off x="84394" y="300846"/>
              <a:ext cx="1067669" cy="7651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0096"/>
                  </a:moveTo>
                  <a:lnTo>
                    <a:pt x="0" y="20191"/>
                  </a:lnTo>
                  <a:lnTo>
                    <a:pt x="4003" y="21600"/>
                  </a:lnTo>
                  <a:lnTo>
                    <a:pt x="12600" y="13844"/>
                  </a:lnTo>
                  <a:lnTo>
                    <a:pt x="21010" y="5702"/>
                  </a:lnTo>
                  <a:lnTo>
                    <a:pt x="21600" y="0"/>
                  </a:lnTo>
                  <a:cubicBezTo>
                    <a:pt x="21600" y="0"/>
                    <a:pt x="10800" y="10096"/>
                    <a:pt x="10800" y="10096"/>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54" name="Shape 7"/>
            <p:cNvSpPr/>
            <p:nvPr/>
          </p:nvSpPr>
          <p:spPr>
            <a:xfrm rot="20645898">
              <a:off x="952217" y="171803"/>
              <a:ext cx="161076" cy="2148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548"/>
                  </a:moveTo>
                  <a:lnTo>
                    <a:pt x="13961" y="0"/>
                  </a:lnTo>
                  <a:lnTo>
                    <a:pt x="0" y="13231"/>
                  </a:lnTo>
                  <a:lnTo>
                    <a:pt x="7478" y="21600"/>
                  </a:lnTo>
                  <a:cubicBezTo>
                    <a:pt x="7478" y="21600"/>
                    <a:pt x="21600" y="8548"/>
                    <a:pt x="21600" y="8548"/>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55" name="Shape 8"/>
            <p:cNvSpPr/>
            <p:nvPr/>
          </p:nvSpPr>
          <p:spPr>
            <a:xfrm rot="20645898">
              <a:off x="957539" y="224855"/>
              <a:ext cx="183554" cy="1429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634"/>
                  </a:moveTo>
                  <a:lnTo>
                    <a:pt x="5722" y="21600"/>
                  </a:lnTo>
                  <a:lnTo>
                    <a:pt x="21600" y="0"/>
                  </a:lnTo>
                  <a:cubicBezTo>
                    <a:pt x="21600" y="0"/>
                    <a:pt x="0" y="10634"/>
                    <a:pt x="0" y="10634"/>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56" name="Shape 9"/>
            <p:cNvSpPr/>
            <p:nvPr/>
          </p:nvSpPr>
          <p:spPr>
            <a:xfrm rot="20645898">
              <a:off x="196759" y="1071637"/>
              <a:ext cx="217058" cy="1312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69" y="21600"/>
                  </a:moveTo>
                  <a:lnTo>
                    <a:pt x="0" y="7603"/>
                  </a:lnTo>
                  <a:lnTo>
                    <a:pt x="16051" y="0"/>
                  </a:lnTo>
                  <a:lnTo>
                    <a:pt x="21600" y="13702"/>
                  </a:lnTo>
                  <a:cubicBezTo>
                    <a:pt x="21600" y="13702"/>
                    <a:pt x="5669" y="21600"/>
                    <a:pt x="5669"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57" name="Shape 10"/>
            <p:cNvSpPr/>
            <p:nvPr/>
          </p:nvSpPr>
          <p:spPr>
            <a:xfrm rot="20645898">
              <a:off x="223900" y="1068911"/>
              <a:ext cx="183554" cy="1429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78" y="0"/>
                  </a:moveTo>
                  <a:lnTo>
                    <a:pt x="21600" y="10966"/>
                  </a:lnTo>
                  <a:lnTo>
                    <a:pt x="0" y="21600"/>
                  </a:lnTo>
                  <a:cubicBezTo>
                    <a:pt x="0" y="21600"/>
                    <a:pt x="15878" y="0"/>
                    <a:pt x="15878" y="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58" name="Shape 11"/>
            <p:cNvSpPr/>
            <p:nvPr/>
          </p:nvSpPr>
          <p:spPr>
            <a:xfrm rot="20645898">
              <a:off x="256814" y="219525"/>
              <a:ext cx="1859264" cy="18387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20" y="0"/>
                  </a:moveTo>
                  <a:lnTo>
                    <a:pt x="0" y="8820"/>
                  </a:lnTo>
                  <a:lnTo>
                    <a:pt x="8324" y="21600"/>
                  </a:lnTo>
                  <a:lnTo>
                    <a:pt x="14933" y="17123"/>
                  </a:lnTo>
                  <a:lnTo>
                    <a:pt x="21600" y="12607"/>
                  </a:lnTo>
                  <a:cubicBezTo>
                    <a:pt x="21600" y="12607"/>
                    <a:pt x="13020" y="0"/>
                    <a:pt x="13020" y="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59" name="Shape 12"/>
            <p:cNvSpPr/>
            <p:nvPr/>
          </p:nvSpPr>
          <p:spPr>
            <a:xfrm rot="20645898">
              <a:off x="861216" y="528018"/>
              <a:ext cx="48517" cy="50525"/>
            </a:xfrm>
            <a:custGeom>
              <a:avLst/>
              <a:gdLst/>
              <a:ahLst/>
              <a:cxnLst>
                <a:cxn ang="0">
                  <a:pos x="wd2" y="hd2"/>
                </a:cxn>
                <a:cxn ang="5400000">
                  <a:pos x="wd2" y="hd2"/>
                </a:cxn>
                <a:cxn ang="10800000">
                  <a:pos x="wd2" y="hd2"/>
                </a:cxn>
                <a:cxn ang="16200000">
                  <a:pos x="wd2" y="hd2"/>
                </a:cxn>
              </a:cxnLst>
              <a:rect l="0" t="0" r="r" b="b"/>
              <a:pathLst>
                <a:path w="19087" h="18922" fill="norm" stroke="1" extrusionOk="0">
                  <a:moveTo>
                    <a:pt x="1889" y="14346"/>
                  </a:moveTo>
                  <a:cubicBezTo>
                    <a:pt x="5036" y="18818"/>
                    <a:pt x="11027" y="20259"/>
                    <a:pt x="15249" y="17566"/>
                  </a:cubicBezTo>
                  <a:cubicBezTo>
                    <a:pt x="19483" y="14866"/>
                    <a:pt x="20338" y="9059"/>
                    <a:pt x="17191" y="4587"/>
                  </a:cubicBezTo>
                  <a:cubicBezTo>
                    <a:pt x="14040" y="109"/>
                    <a:pt x="8078" y="-1341"/>
                    <a:pt x="3844" y="1359"/>
                  </a:cubicBezTo>
                  <a:cubicBezTo>
                    <a:pt x="-378" y="4052"/>
                    <a:pt x="-1262" y="9868"/>
                    <a:pt x="1889" y="14346"/>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60" name="Shape 13"/>
            <p:cNvSpPr/>
            <p:nvPr/>
          </p:nvSpPr>
          <p:spPr>
            <a:xfrm rot="20645898">
              <a:off x="527477" y="924476"/>
              <a:ext cx="48515" cy="50525"/>
            </a:xfrm>
            <a:custGeom>
              <a:avLst/>
              <a:gdLst/>
              <a:ahLst/>
              <a:cxnLst>
                <a:cxn ang="0">
                  <a:pos x="wd2" y="hd2"/>
                </a:cxn>
                <a:cxn ang="5400000">
                  <a:pos x="wd2" y="hd2"/>
                </a:cxn>
                <a:cxn ang="10800000">
                  <a:pos x="wd2" y="hd2"/>
                </a:cxn>
                <a:cxn ang="16200000">
                  <a:pos x="wd2" y="hd2"/>
                </a:cxn>
              </a:cxnLst>
              <a:rect l="0" t="0" r="r" b="b"/>
              <a:pathLst>
                <a:path w="19087" h="18922" fill="norm" stroke="1" extrusionOk="0">
                  <a:moveTo>
                    <a:pt x="17195" y="4584"/>
                  </a:moveTo>
                  <a:cubicBezTo>
                    <a:pt x="20342" y="9056"/>
                    <a:pt x="19475" y="14870"/>
                    <a:pt x="15253" y="17563"/>
                  </a:cubicBezTo>
                  <a:cubicBezTo>
                    <a:pt x="11019" y="20263"/>
                    <a:pt x="5041" y="18814"/>
                    <a:pt x="1894" y="14342"/>
                  </a:cubicBezTo>
                  <a:cubicBezTo>
                    <a:pt x="-1258" y="9864"/>
                    <a:pt x="-386" y="4056"/>
                    <a:pt x="3848" y="1356"/>
                  </a:cubicBezTo>
                  <a:cubicBezTo>
                    <a:pt x="8070" y="-1337"/>
                    <a:pt x="14043" y="105"/>
                    <a:pt x="17195" y="4584"/>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61" name="Shape 14"/>
            <p:cNvSpPr/>
            <p:nvPr/>
          </p:nvSpPr>
          <p:spPr>
            <a:xfrm rot="20645898">
              <a:off x="543055" y="566805"/>
              <a:ext cx="625034" cy="650811"/>
            </a:xfrm>
            <a:custGeom>
              <a:avLst/>
              <a:gdLst/>
              <a:ahLst/>
              <a:cxnLst>
                <a:cxn ang="0">
                  <a:pos x="wd2" y="hd2"/>
                </a:cxn>
                <a:cxn ang="5400000">
                  <a:pos x="wd2" y="hd2"/>
                </a:cxn>
                <a:cxn ang="10800000">
                  <a:pos x="wd2" y="hd2"/>
                </a:cxn>
                <a:cxn ang="16200000">
                  <a:pos x="wd2" y="hd2"/>
                </a:cxn>
              </a:cxnLst>
              <a:rect l="0" t="0" r="r" b="b"/>
              <a:pathLst>
                <a:path w="20746" h="21263" fill="norm" stroke="1" extrusionOk="0">
                  <a:moveTo>
                    <a:pt x="20660" y="15604"/>
                  </a:moveTo>
                  <a:cubicBezTo>
                    <a:pt x="20385" y="17606"/>
                    <a:pt x="19447" y="19162"/>
                    <a:pt x="17874" y="20233"/>
                  </a:cubicBezTo>
                  <a:cubicBezTo>
                    <a:pt x="16267" y="21259"/>
                    <a:pt x="14448" y="21521"/>
                    <a:pt x="12463" y="21009"/>
                  </a:cubicBezTo>
                  <a:cubicBezTo>
                    <a:pt x="6191" y="19393"/>
                    <a:pt x="351" y="10641"/>
                    <a:pt x="105" y="10270"/>
                  </a:cubicBezTo>
                  <a:cubicBezTo>
                    <a:pt x="-73" y="10000"/>
                    <a:pt x="-19" y="9655"/>
                    <a:pt x="224" y="9495"/>
                  </a:cubicBezTo>
                  <a:cubicBezTo>
                    <a:pt x="225" y="9494"/>
                    <a:pt x="228" y="9492"/>
                    <a:pt x="230" y="9491"/>
                  </a:cubicBezTo>
                  <a:cubicBezTo>
                    <a:pt x="479" y="9332"/>
                    <a:pt x="827" y="9425"/>
                    <a:pt x="1006" y="9697"/>
                  </a:cubicBezTo>
                  <a:cubicBezTo>
                    <a:pt x="1064" y="9783"/>
                    <a:pt x="6823" y="18409"/>
                    <a:pt x="12633" y="19906"/>
                  </a:cubicBezTo>
                  <a:cubicBezTo>
                    <a:pt x="14313" y="20339"/>
                    <a:pt x="15851" y="20119"/>
                    <a:pt x="17209" y="19257"/>
                  </a:cubicBezTo>
                  <a:cubicBezTo>
                    <a:pt x="18535" y="18349"/>
                    <a:pt x="19326" y="17033"/>
                    <a:pt x="19558" y="15339"/>
                  </a:cubicBezTo>
                  <a:cubicBezTo>
                    <a:pt x="20363" y="9481"/>
                    <a:pt x="14449" y="956"/>
                    <a:pt x="14390" y="871"/>
                  </a:cubicBezTo>
                  <a:cubicBezTo>
                    <a:pt x="14203" y="604"/>
                    <a:pt x="14248" y="253"/>
                    <a:pt x="14493" y="86"/>
                  </a:cubicBezTo>
                  <a:cubicBezTo>
                    <a:pt x="14494" y="85"/>
                    <a:pt x="14497" y="83"/>
                    <a:pt x="14499" y="82"/>
                  </a:cubicBezTo>
                  <a:cubicBezTo>
                    <a:pt x="14742" y="-79"/>
                    <a:pt x="15086" y="4"/>
                    <a:pt x="15272" y="269"/>
                  </a:cubicBezTo>
                  <a:cubicBezTo>
                    <a:pt x="15527" y="633"/>
                    <a:pt x="21527" y="9280"/>
                    <a:pt x="20660" y="15604"/>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62" name="Shape 15"/>
            <p:cNvSpPr/>
            <p:nvPr/>
          </p:nvSpPr>
          <p:spPr>
            <a:xfrm rot="20645898">
              <a:off x="1073073" y="1088930"/>
              <a:ext cx="1339815" cy="1029049"/>
            </a:xfrm>
            <a:custGeom>
              <a:avLst/>
              <a:gdLst/>
              <a:ahLst/>
              <a:cxnLst>
                <a:cxn ang="0">
                  <a:pos x="wd2" y="hd2"/>
                </a:cxn>
                <a:cxn ang="5400000">
                  <a:pos x="wd2" y="hd2"/>
                </a:cxn>
                <a:cxn ang="10800000">
                  <a:pos x="wd2" y="hd2"/>
                </a:cxn>
                <a:cxn ang="16200000">
                  <a:pos x="wd2" y="hd2"/>
                </a:cxn>
              </a:cxnLst>
              <a:rect l="0" t="0" r="r" b="b"/>
              <a:pathLst>
                <a:path w="21600" h="21419" fill="norm" stroke="1" extrusionOk="0">
                  <a:moveTo>
                    <a:pt x="18423" y="0"/>
                  </a:moveTo>
                  <a:lnTo>
                    <a:pt x="9172" y="8002"/>
                  </a:lnTo>
                  <a:lnTo>
                    <a:pt x="0" y="15935"/>
                  </a:lnTo>
                  <a:cubicBezTo>
                    <a:pt x="0" y="15935"/>
                    <a:pt x="2103" y="20365"/>
                    <a:pt x="2321" y="20836"/>
                  </a:cubicBezTo>
                  <a:cubicBezTo>
                    <a:pt x="2540" y="21307"/>
                    <a:pt x="2740" y="21600"/>
                    <a:pt x="3093" y="21294"/>
                  </a:cubicBezTo>
                  <a:cubicBezTo>
                    <a:pt x="3661" y="20803"/>
                    <a:pt x="12009" y="13583"/>
                    <a:pt x="12009" y="13583"/>
                  </a:cubicBezTo>
                  <a:lnTo>
                    <a:pt x="21600" y="5287"/>
                  </a:lnTo>
                  <a:cubicBezTo>
                    <a:pt x="21600" y="5287"/>
                    <a:pt x="18423" y="0"/>
                    <a:pt x="18423"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674" name="Group 73"/>
          <p:cNvGrpSpPr/>
          <p:nvPr/>
        </p:nvGrpSpPr>
        <p:grpSpPr>
          <a:xfrm>
            <a:off x="6768756" y="5083079"/>
            <a:ext cx="2302714" cy="2498502"/>
            <a:chOff x="0" y="0"/>
            <a:chExt cx="2302712" cy="2498500"/>
          </a:xfrm>
        </p:grpSpPr>
        <p:sp>
          <p:nvSpPr>
            <p:cNvPr id="6664" name="Shape 6"/>
            <p:cNvSpPr/>
            <p:nvPr/>
          </p:nvSpPr>
          <p:spPr>
            <a:xfrm rot="4666796">
              <a:off x="1132357" y="226368"/>
              <a:ext cx="1097898" cy="7868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0096"/>
                  </a:moveTo>
                  <a:lnTo>
                    <a:pt x="0" y="20191"/>
                  </a:lnTo>
                  <a:lnTo>
                    <a:pt x="4003" y="21600"/>
                  </a:lnTo>
                  <a:lnTo>
                    <a:pt x="12600" y="13844"/>
                  </a:lnTo>
                  <a:lnTo>
                    <a:pt x="21010" y="5702"/>
                  </a:lnTo>
                  <a:lnTo>
                    <a:pt x="21600" y="0"/>
                  </a:lnTo>
                  <a:cubicBezTo>
                    <a:pt x="21600" y="0"/>
                    <a:pt x="10800" y="10096"/>
                    <a:pt x="10800" y="10096"/>
                  </a:cubicBezTo>
                  <a:close/>
                </a:path>
              </a:pathLst>
            </a:custGeom>
            <a:solidFill>
              <a:srgbClr val="4836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65" name="Shape 7"/>
            <p:cNvSpPr/>
            <p:nvPr/>
          </p:nvSpPr>
          <p:spPr>
            <a:xfrm rot="4666796">
              <a:off x="1985902" y="961388"/>
              <a:ext cx="165636" cy="2209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548"/>
                  </a:moveTo>
                  <a:lnTo>
                    <a:pt x="13961" y="0"/>
                  </a:lnTo>
                  <a:lnTo>
                    <a:pt x="0" y="13231"/>
                  </a:lnTo>
                  <a:lnTo>
                    <a:pt x="7478" y="21600"/>
                  </a:lnTo>
                  <a:cubicBezTo>
                    <a:pt x="7478" y="21600"/>
                    <a:pt x="21600" y="8548"/>
                    <a:pt x="21600" y="8548"/>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66" name="Shape 8"/>
            <p:cNvSpPr/>
            <p:nvPr/>
          </p:nvSpPr>
          <p:spPr>
            <a:xfrm rot="4666796">
              <a:off x="1955692" y="1014211"/>
              <a:ext cx="188751" cy="147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634"/>
                  </a:moveTo>
                  <a:lnTo>
                    <a:pt x="5722" y="21600"/>
                  </a:lnTo>
                  <a:lnTo>
                    <a:pt x="21600" y="0"/>
                  </a:lnTo>
                  <a:cubicBezTo>
                    <a:pt x="21600" y="0"/>
                    <a:pt x="0" y="10634"/>
                    <a:pt x="0" y="10634"/>
                  </a:cubicBezTo>
                  <a:close/>
                </a:path>
              </a:pathLst>
            </a:cu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67" name="Shape 9"/>
            <p:cNvSpPr/>
            <p:nvPr/>
          </p:nvSpPr>
          <p:spPr>
            <a:xfrm rot="4666796">
              <a:off x="1124664" y="201213"/>
              <a:ext cx="223203" cy="134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69" y="21600"/>
                  </a:moveTo>
                  <a:lnTo>
                    <a:pt x="0" y="7603"/>
                  </a:lnTo>
                  <a:lnTo>
                    <a:pt x="16051" y="0"/>
                  </a:lnTo>
                  <a:lnTo>
                    <a:pt x="21600" y="13702"/>
                  </a:lnTo>
                  <a:cubicBezTo>
                    <a:pt x="21600" y="13702"/>
                    <a:pt x="5669" y="21600"/>
                    <a:pt x="5669" y="21600"/>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68" name="Shape 10"/>
            <p:cNvSpPr/>
            <p:nvPr/>
          </p:nvSpPr>
          <p:spPr>
            <a:xfrm rot="4666796">
              <a:off x="1137971" y="205623"/>
              <a:ext cx="188751" cy="147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78" y="0"/>
                  </a:moveTo>
                  <a:lnTo>
                    <a:pt x="21600" y="10966"/>
                  </a:lnTo>
                  <a:lnTo>
                    <a:pt x="0" y="21600"/>
                  </a:lnTo>
                  <a:cubicBezTo>
                    <a:pt x="0" y="21600"/>
                    <a:pt x="15878" y="0"/>
                    <a:pt x="15878" y="0"/>
                  </a:cubicBezTo>
                  <a:close/>
                </a:path>
              </a:pathLst>
            </a:cu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69" name="Shape 11"/>
            <p:cNvSpPr/>
            <p:nvPr/>
          </p:nvSpPr>
          <p:spPr>
            <a:xfrm rot="4666796">
              <a:off x="220421" y="227390"/>
              <a:ext cx="1911906" cy="18908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20" y="0"/>
                  </a:moveTo>
                  <a:lnTo>
                    <a:pt x="0" y="8820"/>
                  </a:lnTo>
                  <a:lnTo>
                    <a:pt x="8324" y="21600"/>
                  </a:lnTo>
                  <a:lnTo>
                    <a:pt x="14933" y="17123"/>
                  </a:lnTo>
                  <a:lnTo>
                    <a:pt x="21600" y="12607"/>
                  </a:lnTo>
                  <a:cubicBezTo>
                    <a:pt x="21600" y="12607"/>
                    <a:pt x="13020" y="0"/>
                    <a:pt x="13020" y="0"/>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70" name="Shape 12"/>
            <p:cNvSpPr/>
            <p:nvPr/>
          </p:nvSpPr>
          <p:spPr>
            <a:xfrm rot="4666796">
              <a:off x="1772271" y="876645"/>
              <a:ext cx="49891" cy="51955"/>
            </a:xfrm>
            <a:custGeom>
              <a:avLst/>
              <a:gdLst/>
              <a:ahLst/>
              <a:cxnLst>
                <a:cxn ang="0">
                  <a:pos x="wd2" y="hd2"/>
                </a:cxn>
                <a:cxn ang="5400000">
                  <a:pos x="wd2" y="hd2"/>
                </a:cxn>
                <a:cxn ang="10800000">
                  <a:pos x="wd2" y="hd2"/>
                </a:cxn>
                <a:cxn ang="16200000">
                  <a:pos x="wd2" y="hd2"/>
                </a:cxn>
              </a:cxnLst>
              <a:rect l="0" t="0" r="r" b="b"/>
              <a:pathLst>
                <a:path w="19087" h="18922" fill="norm" stroke="1" extrusionOk="0">
                  <a:moveTo>
                    <a:pt x="1889" y="14346"/>
                  </a:moveTo>
                  <a:cubicBezTo>
                    <a:pt x="5036" y="18818"/>
                    <a:pt x="11027" y="20259"/>
                    <a:pt x="15249" y="17566"/>
                  </a:cubicBezTo>
                  <a:cubicBezTo>
                    <a:pt x="19483" y="14866"/>
                    <a:pt x="20338" y="9059"/>
                    <a:pt x="17191" y="4587"/>
                  </a:cubicBezTo>
                  <a:cubicBezTo>
                    <a:pt x="14040" y="109"/>
                    <a:pt x="8078" y="-1341"/>
                    <a:pt x="3844" y="1359"/>
                  </a:cubicBezTo>
                  <a:cubicBezTo>
                    <a:pt x="-378" y="4052"/>
                    <a:pt x="-1262" y="9868"/>
                    <a:pt x="1889" y="14346"/>
                  </a:cubicBezTo>
                  <a:close/>
                </a:path>
              </a:pathLst>
            </a:custGeom>
            <a:solidFill>
              <a:srgbClr val="4836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71" name="Shape 13"/>
            <p:cNvSpPr/>
            <p:nvPr/>
          </p:nvSpPr>
          <p:spPr>
            <a:xfrm rot="4666796">
              <a:off x="1387467" y="507985"/>
              <a:ext cx="49889" cy="51956"/>
            </a:xfrm>
            <a:custGeom>
              <a:avLst/>
              <a:gdLst/>
              <a:ahLst/>
              <a:cxnLst>
                <a:cxn ang="0">
                  <a:pos x="wd2" y="hd2"/>
                </a:cxn>
                <a:cxn ang="5400000">
                  <a:pos x="wd2" y="hd2"/>
                </a:cxn>
                <a:cxn ang="10800000">
                  <a:pos x="wd2" y="hd2"/>
                </a:cxn>
                <a:cxn ang="16200000">
                  <a:pos x="wd2" y="hd2"/>
                </a:cxn>
              </a:cxnLst>
              <a:rect l="0" t="0" r="r" b="b"/>
              <a:pathLst>
                <a:path w="19087" h="18922" fill="norm" stroke="1" extrusionOk="0">
                  <a:moveTo>
                    <a:pt x="17195" y="4584"/>
                  </a:moveTo>
                  <a:cubicBezTo>
                    <a:pt x="20342" y="9056"/>
                    <a:pt x="19475" y="14870"/>
                    <a:pt x="15253" y="17563"/>
                  </a:cubicBezTo>
                  <a:cubicBezTo>
                    <a:pt x="11019" y="20263"/>
                    <a:pt x="5041" y="18814"/>
                    <a:pt x="1894" y="14342"/>
                  </a:cubicBezTo>
                  <a:cubicBezTo>
                    <a:pt x="-1258" y="9864"/>
                    <a:pt x="-386" y="4056"/>
                    <a:pt x="3848" y="1356"/>
                  </a:cubicBezTo>
                  <a:cubicBezTo>
                    <a:pt x="8070" y="-1337"/>
                    <a:pt x="14043" y="105"/>
                    <a:pt x="17195" y="4584"/>
                  </a:cubicBezTo>
                  <a:close/>
                </a:path>
              </a:pathLst>
            </a:custGeom>
            <a:solidFill>
              <a:srgbClr val="4836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72" name="Shape 14"/>
            <p:cNvSpPr/>
            <p:nvPr/>
          </p:nvSpPr>
          <p:spPr>
            <a:xfrm rot="4666796">
              <a:off x="1130019" y="514938"/>
              <a:ext cx="642731" cy="669238"/>
            </a:xfrm>
            <a:custGeom>
              <a:avLst/>
              <a:gdLst/>
              <a:ahLst/>
              <a:cxnLst>
                <a:cxn ang="0">
                  <a:pos x="wd2" y="hd2"/>
                </a:cxn>
                <a:cxn ang="5400000">
                  <a:pos x="wd2" y="hd2"/>
                </a:cxn>
                <a:cxn ang="10800000">
                  <a:pos x="wd2" y="hd2"/>
                </a:cxn>
                <a:cxn ang="16200000">
                  <a:pos x="wd2" y="hd2"/>
                </a:cxn>
              </a:cxnLst>
              <a:rect l="0" t="0" r="r" b="b"/>
              <a:pathLst>
                <a:path w="20746" h="21263" fill="norm" stroke="1" extrusionOk="0">
                  <a:moveTo>
                    <a:pt x="20660" y="15604"/>
                  </a:moveTo>
                  <a:cubicBezTo>
                    <a:pt x="20385" y="17606"/>
                    <a:pt x="19447" y="19162"/>
                    <a:pt x="17874" y="20233"/>
                  </a:cubicBezTo>
                  <a:cubicBezTo>
                    <a:pt x="16267" y="21259"/>
                    <a:pt x="14448" y="21521"/>
                    <a:pt x="12463" y="21009"/>
                  </a:cubicBezTo>
                  <a:cubicBezTo>
                    <a:pt x="6191" y="19393"/>
                    <a:pt x="351" y="10641"/>
                    <a:pt x="105" y="10270"/>
                  </a:cubicBezTo>
                  <a:cubicBezTo>
                    <a:pt x="-73" y="10000"/>
                    <a:pt x="-19" y="9655"/>
                    <a:pt x="224" y="9495"/>
                  </a:cubicBezTo>
                  <a:cubicBezTo>
                    <a:pt x="225" y="9494"/>
                    <a:pt x="228" y="9492"/>
                    <a:pt x="230" y="9491"/>
                  </a:cubicBezTo>
                  <a:cubicBezTo>
                    <a:pt x="479" y="9332"/>
                    <a:pt x="827" y="9425"/>
                    <a:pt x="1006" y="9697"/>
                  </a:cubicBezTo>
                  <a:cubicBezTo>
                    <a:pt x="1064" y="9783"/>
                    <a:pt x="6823" y="18409"/>
                    <a:pt x="12633" y="19906"/>
                  </a:cubicBezTo>
                  <a:cubicBezTo>
                    <a:pt x="14313" y="20339"/>
                    <a:pt x="15851" y="20119"/>
                    <a:pt x="17209" y="19257"/>
                  </a:cubicBezTo>
                  <a:cubicBezTo>
                    <a:pt x="18535" y="18349"/>
                    <a:pt x="19326" y="17033"/>
                    <a:pt x="19558" y="15339"/>
                  </a:cubicBezTo>
                  <a:cubicBezTo>
                    <a:pt x="20363" y="9481"/>
                    <a:pt x="14449" y="956"/>
                    <a:pt x="14390" y="871"/>
                  </a:cubicBezTo>
                  <a:cubicBezTo>
                    <a:pt x="14203" y="604"/>
                    <a:pt x="14248" y="253"/>
                    <a:pt x="14493" y="86"/>
                  </a:cubicBezTo>
                  <a:cubicBezTo>
                    <a:pt x="14494" y="85"/>
                    <a:pt x="14497" y="83"/>
                    <a:pt x="14499" y="82"/>
                  </a:cubicBezTo>
                  <a:cubicBezTo>
                    <a:pt x="14742" y="-79"/>
                    <a:pt x="15086" y="4"/>
                    <a:pt x="15272" y="269"/>
                  </a:cubicBezTo>
                  <a:cubicBezTo>
                    <a:pt x="15527" y="633"/>
                    <a:pt x="21527" y="9280"/>
                    <a:pt x="20660" y="15604"/>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73" name="Shape 15"/>
            <p:cNvSpPr/>
            <p:nvPr/>
          </p:nvSpPr>
          <p:spPr>
            <a:xfrm rot="4666796">
              <a:off x="-25959" y="1184152"/>
              <a:ext cx="1377749" cy="1058184"/>
            </a:xfrm>
            <a:custGeom>
              <a:avLst/>
              <a:gdLst/>
              <a:ahLst/>
              <a:cxnLst>
                <a:cxn ang="0">
                  <a:pos x="wd2" y="hd2"/>
                </a:cxn>
                <a:cxn ang="5400000">
                  <a:pos x="wd2" y="hd2"/>
                </a:cxn>
                <a:cxn ang="10800000">
                  <a:pos x="wd2" y="hd2"/>
                </a:cxn>
                <a:cxn ang="16200000">
                  <a:pos x="wd2" y="hd2"/>
                </a:cxn>
              </a:cxnLst>
              <a:rect l="0" t="0" r="r" b="b"/>
              <a:pathLst>
                <a:path w="21600" h="21419" fill="norm" stroke="1" extrusionOk="0">
                  <a:moveTo>
                    <a:pt x="18423" y="0"/>
                  </a:moveTo>
                  <a:lnTo>
                    <a:pt x="9172" y="8002"/>
                  </a:lnTo>
                  <a:lnTo>
                    <a:pt x="0" y="15935"/>
                  </a:lnTo>
                  <a:cubicBezTo>
                    <a:pt x="0" y="15935"/>
                    <a:pt x="2103" y="20365"/>
                    <a:pt x="2321" y="20836"/>
                  </a:cubicBezTo>
                  <a:cubicBezTo>
                    <a:pt x="2540" y="21307"/>
                    <a:pt x="2740" y="21600"/>
                    <a:pt x="3093" y="21294"/>
                  </a:cubicBezTo>
                  <a:cubicBezTo>
                    <a:pt x="3661" y="20803"/>
                    <a:pt x="12009" y="13583"/>
                    <a:pt x="12009" y="13583"/>
                  </a:cubicBezTo>
                  <a:lnTo>
                    <a:pt x="21600" y="5287"/>
                  </a:lnTo>
                  <a:cubicBezTo>
                    <a:pt x="21600" y="5287"/>
                    <a:pt x="18423" y="0"/>
                    <a:pt x="18423" y="0"/>
                  </a:cubicBezTo>
                  <a:close/>
                </a:path>
              </a:pathLst>
            </a:cu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675"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676"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05</a:t>
            </a:r>
          </a:p>
        </p:txBody>
      </p:sp>
      <p:sp>
        <p:nvSpPr>
          <p:cNvPr id="6677"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6688" name="Group 57"/>
          <p:cNvGrpSpPr/>
          <p:nvPr/>
        </p:nvGrpSpPr>
        <p:grpSpPr>
          <a:xfrm>
            <a:off x="2786286" y="3576118"/>
            <a:ext cx="2751101" cy="2827840"/>
            <a:chOff x="0" y="0"/>
            <a:chExt cx="2751099" cy="2827839"/>
          </a:xfrm>
        </p:grpSpPr>
        <p:sp>
          <p:nvSpPr>
            <p:cNvPr id="6678" name="Shape 6"/>
            <p:cNvSpPr/>
            <p:nvPr/>
          </p:nvSpPr>
          <p:spPr>
            <a:xfrm>
              <a:off x="0" y="-1"/>
              <a:ext cx="1444524" cy="10352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0096"/>
                  </a:moveTo>
                  <a:lnTo>
                    <a:pt x="0" y="20191"/>
                  </a:lnTo>
                  <a:lnTo>
                    <a:pt x="4003" y="21600"/>
                  </a:lnTo>
                  <a:lnTo>
                    <a:pt x="12600" y="13844"/>
                  </a:lnTo>
                  <a:lnTo>
                    <a:pt x="21010" y="5702"/>
                  </a:lnTo>
                  <a:lnTo>
                    <a:pt x="21600" y="0"/>
                  </a:lnTo>
                  <a:cubicBezTo>
                    <a:pt x="21600" y="0"/>
                    <a:pt x="10800" y="10096"/>
                    <a:pt x="10800" y="10096"/>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79" name="Shape 7"/>
            <p:cNvSpPr/>
            <p:nvPr/>
          </p:nvSpPr>
          <p:spPr>
            <a:xfrm>
              <a:off x="1302513" y="-1"/>
              <a:ext cx="217930" cy="2906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548"/>
                  </a:moveTo>
                  <a:lnTo>
                    <a:pt x="13961" y="0"/>
                  </a:lnTo>
                  <a:lnTo>
                    <a:pt x="0" y="13231"/>
                  </a:lnTo>
                  <a:lnTo>
                    <a:pt x="7478" y="21600"/>
                  </a:lnTo>
                  <a:cubicBezTo>
                    <a:pt x="7478" y="21600"/>
                    <a:pt x="21600" y="8548"/>
                    <a:pt x="21600" y="8548"/>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80" name="Shape 8"/>
            <p:cNvSpPr/>
            <p:nvPr/>
          </p:nvSpPr>
          <p:spPr>
            <a:xfrm>
              <a:off x="1302513" y="77029"/>
              <a:ext cx="248343" cy="1934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634"/>
                  </a:moveTo>
                  <a:lnTo>
                    <a:pt x="5722" y="21600"/>
                  </a:lnTo>
                  <a:lnTo>
                    <a:pt x="21600" y="0"/>
                  </a:lnTo>
                  <a:cubicBezTo>
                    <a:pt x="21600" y="0"/>
                    <a:pt x="0" y="10634"/>
                    <a:pt x="0" y="10634"/>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81" name="Shape 9"/>
            <p:cNvSpPr/>
            <p:nvPr/>
          </p:nvSpPr>
          <p:spPr>
            <a:xfrm>
              <a:off x="0" y="903356"/>
              <a:ext cx="293672" cy="1775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69" y="21600"/>
                  </a:moveTo>
                  <a:lnTo>
                    <a:pt x="0" y="7603"/>
                  </a:lnTo>
                  <a:lnTo>
                    <a:pt x="16051" y="0"/>
                  </a:lnTo>
                  <a:lnTo>
                    <a:pt x="21600" y="13702"/>
                  </a:lnTo>
                  <a:cubicBezTo>
                    <a:pt x="21600" y="13702"/>
                    <a:pt x="5669" y="21600"/>
                    <a:pt x="5669"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82" name="Shape 10"/>
            <p:cNvSpPr/>
            <p:nvPr/>
          </p:nvSpPr>
          <p:spPr>
            <a:xfrm>
              <a:off x="35014" y="903356"/>
              <a:ext cx="248343" cy="1934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78" y="0"/>
                  </a:moveTo>
                  <a:lnTo>
                    <a:pt x="21600" y="10966"/>
                  </a:lnTo>
                  <a:lnTo>
                    <a:pt x="0" y="21600"/>
                  </a:lnTo>
                  <a:cubicBezTo>
                    <a:pt x="0" y="21600"/>
                    <a:pt x="15878" y="0"/>
                    <a:pt x="15878"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83" name="Shape 11"/>
            <p:cNvSpPr/>
            <p:nvPr/>
          </p:nvSpPr>
          <p:spPr>
            <a:xfrm>
              <a:off x="35014" y="77029"/>
              <a:ext cx="2515530" cy="24878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20" y="0"/>
                  </a:moveTo>
                  <a:lnTo>
                    <a:pt x="0" y="8820"/>
                  </a:lnTo>
                  <a:lnTo>
                    <a:pt x="8324" y="21600"/>
                  </a:lnTo>
                  <a:lnTo>
                    <a:pt x="14933" y="17123"/>
                  </a:lnTo>
                  <a:lnTo>
                    <a:pt x="21600" y="12607"/>
                  </a:lnTo>
                  <a:cubicBezTo>
                    <a:pt x="21600" y="12607"/>
                    <a:pt x="13020" y="0"/>
                    <a:pt x="13020" y="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84" name="Shape 12"/>
            <p:cNvSpPr/>
            <p:nvPr/>
          </p:nvSpPr>
          <p:spPr>
            <a:xfrm>
              <a:off x="1085427" y="413163"/>
              <a:ext cx="65642" cy="68359"/>
            </a:xfrm>
            <a:custGeom>
              <a:avLst/>
              <a:gdLst/>
              <a:ahLst/>
              <a:cxnLst>
                <a:cxn ang="0">
                  <a:pos x="wd2" y="hd2"/>
                </a:cxn>
                <a:cxn ang="5400000">
                  <a:pos x="wd2" y="hd2"/>
                </a:cxn>
                <a:cxn ang="10800000">
                  <a:pos x="wd2" y="hd2"/>
                </a:cxn>
                <a:cxn ang="16200000">
                  <a:pos x="wd2" y="hd2"/>
                </a:cxn>
              </a:cxnLst>
              <a:rect l="0" t="0" r="r" b="b"/>
              <a:pathLst>
                <a:path w="19087" h="18922" fill="norm" stroke="1" extrusionOk="0">
                  <a:moveTo>
                    <a:pt x="1889" y="14346"/>
                  </a:moveTo>
                  <a:cubicBezTo>
                    <a:pt x="5036" y="18818"/>
                    <a:pt x="11027" y="20259"/>
                    <a:pt x="15249" y="17566"/>
                  </a:cubicBezTo>
                  <a:cubicBezTo>
                    <a:pt x="19483" y="14866"/>
                    <a:pt x="20338" y="9059"/>
                    <a:pt x="17191" y="4587"/>
                  </a:cubicBezTo>
                  <a:cubicBezTo>
                    <a:pt x="14040" y="109"/>
                    <a:pt x="8078" y="-1341"/>
                    <a:pt x="3844" y="1359"/>
                  </a:cubicBezTo>
                  <a:cubicBezTo>
                    <a:pt x="-378" y="4052"/>
                    <a:pt x="-1262" y="9868"/>
                    <a:pt x="1889" y="14346"/>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85" name="Shape 13"/>
            <p:cNvSpPr/>
            <p:nvPr/>
          </p:nvSpPr>
          <p:spPr>
            <a:xfrm>
              <a:off x="504200" y="805316"/>
              <a:ext cx="65639" cy="68359"/>
            </a:xfrm>
            <a:custGeom>
              <a:avLst/>
              <a:gdLst/>
              <a:ahLst/>
              <a:cxnLst>
                <a:cxn ang="0">
                  <a:pos x="wd2" y="hd2"/>
                </a:cxn>
                <a:cxn ang="5400000">
                  <a:pos x="wd2" y="hd2"/>
                </a:cxn>
                <a:cxn ang="10800000">
                  <a:pos x="wd2" y="hd2"/>
                </a:cxn>
                <a:cxn ang="16200000">
                  <a:pos x="wd2" y="hd2"/>
                </a:cxn>
              </a:cxnLst>
              <a:rect l="0" t="0" r="r" b="b"/>
              <a:pathLst>
                <a:path w="19087" h="18922" fill="norm" stroke="1" extrusionOk="0">
                  <a:moveTo>
                    <a:pt x="17195" y="4584"/>
                  </a:moveTo>
                  <a:cubicBezTo>
                    <a:pt x="20342" y="9056"/>
                    <a:pt x="19475" y="14870"/>
                    <a:pt x="15253" y="17563"/>
                  </a:cubicBezTo>
                  <a:cubicBezTo>
                    <a:pt x="11019" y="20263"/>
                    <a:pt x="5041" y="18814"/>
                    <a:pt x="1894" y="14342"/>
                  </a:cubicBezTo>
                  <a:cubicBezTo>
                    <a:pt x="-1258" y="9864"/>
                    <a:pt x="-386" y="4056"/>
                    <a:pt x="3848" y="1356"/>
                  </a:cubicBezTo>
                  <a:cubicBezTo>
                    <a:pt x="8070" y="-1337"/>
                    <a:pt x="14043" y="105"/>
                    <a:pt x="17195" y="4584"/>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86" name="Shape 14"/>
            <p:cNvSpPr/>
            <p:nvPr/>
          </p:nvSpPr>
          <p:spPr>
            <a:xfrm>
              <a:off x="530872" y="437007"/>
              <a:ext cx="845652" cy="880530"/>
            </a:xfrm>
            <a:custGeom>
              <a:avLst/>
              <a:gdLst/>
              <a:ahLst/>
              <a:cxnLst>
                <a:cxn ang="0">
                  <a:pos x="wd2" y="hd2"/>
                </a:cxn>
                <a:cxn ang="5400000">
                  <a:pos x="wd2" y="hd2"/>
                </a:cxn>
                <a:cxn ang="10800000">
                  <a:pos x="wd2" y="hd2"/>
                </a:cxn>
                <a:cxn ang="16200000">
                  <a:pos x="wd2" y="hd2"/>
                </a:cxn>
              </a:cxnLst>
              <a:rect l="0" t="0" r="r" b="b"/>
              <a:pathLst>
                <a:path w="20746" h="21263" fill="norm" stroke="1" extrusionOk="0">
                  <a:moveTo>
                    <a:pt x="20660" y="15604"/>
                  </a:moveTo>
                  <a:cubicBezTo>
                    <a:pt x="20385" y="17606"/>
                    <a:pt x="19447" y="19162"/>
                    <a:pt x="17874" y="20233"/>
                  </a:cubicBezTo>
                  <a:cubicBezTo>
                    <a:pt x="16267" y="21259"/>
                    <a:pt x="14448" y="21521"/>
                    <a:pt x="12463" y="21009"/>
                  </a:cubicBezTo>
                  <a:cubicBezTo>
                    <a:pt x="6191" y="19393"/>
                    <a:pt x="351" y="10641"/>
                    <a:pt x="105" y="10270"/>
                  </a:cubicBezTo>
                  <a:cubicBezTo>
                    <a:pt x="-73" y="10000"/>
                    <a:pt x="-19" y="9655"/>
                    <a:pt x="224" y="9495"/>
                  </a:cubicBezTo>
                  <a:cubicBezTo>
                    <a:pt x="225" y="9494"/>
                    <a:pt x="228" y="9492"/>
                    <a:pt x="230" y="9491"/>
                  </a:cubicBezTo>
                  <a:cubicBezTo>
                    <a:pt x="479" y="9332"/>
                    <a:pt x="827" y="9425"/>
                    <a:pt x="1006" y="9697"/>
                  </a:cubicBezTo>
                  <a:cubicBezTo>
                    <a:pt x="1064" y="9783"/>
                    <a:pt x="6823" y="18409"/>
                    <a:pt x="12633" y="19906"/>
                  </a:cubicBezTo>
                  <a:cubicBezTo>
                    <a:pt x="14313" y="20339"/>
                    <a:pt x="15851" y="20119"/>
                    <a:pt x="17209" y="19257"/>
                  </a:cubicBezTo>
                  <a:cubicBezTo>
                    <a:pt x="18535" y="18349"/>
                    <a:pt x="19326" y="17033"/>
                    <a:pt x="19558" y="15339"/>
                  </a:cubicBezTo>
                  <a:cubicBezTo>
                    <a:pt x="20363" y="9481"/>
                    <a:pt x="14449" y="956"/>
                    <a:pt x="14390" y="871"/>
                  </a:cubicBezTo>
                  <a:cubicBezTo>
                    <a:pt x="14203" y="604"/>
                    <a:pt x="14248" y="253"/>
                    <a:pt x="14493" y="86"/>
                  </a:cubicBezTo>
                  <a:cubicBezTo>
                    <a:pt x="14494" y="85"/>
                    <a:pt x="14497" y="83"/>
                    <a:pt x="14499" y="82"/>
                  </a:cubicBezTo>
                  <a:cubicBezTo>
                    <a:pt x="14742" y="-79"/>
                    <a:pt x="15086" y="4"/>
                    <a:pt x="15272" y="269"/>
                  </a:cubicBezTo>
                  <a:cubicBezTo>
                    <a:pt x="15527" y="633"/>
                    <a:pt x="21527" y="9280"/>
                    <a:pt x="20660" y="15604"/>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87" name="Shape 15"/>
            <p:cNvSpPr/>
            <p:nvPr/>
          </p:nvSpPr>
          <p:spPr>
            <a:xfrm>
              <a:off x="938369" y="1435565"/>
              <a:ext cx="1812731" cy="1392275"/>
            </a:xfrm>
            <a:custGeom>
              <a:avLst/>
              <a:gdLst/>
              <a:ahLst/>
              <a:cxnLst>
                <a:cxn ang="0">
                  <a:pos x="wd2" y="hd2"/>
                </a:cxn>
                <a:cxn ang="5400000">
                  <a:pos x="wd2" y="hd2"/>
                </a:cxn>
                <a:cxn ang="10800000">
                  <a:pos x="wd2" y="hd2"/>
                </a:cxn>
                <a:cxn ang="16200000">
                  <a:pos x="wd2" y="hd2"/>
                </a:cxn>
              </a:cxnLst>
              <a:rect l="0" t="0" r="r" b="b"/>
              <a:pathLst>
                <a:path w="21600" h="21419" fill="norm" stroke="1" extrusionOk="0">
                  <a:moveTo>
                    <a:pt x="18423" y="0"/>
                  </a:moveTo>
                  <a:lnTo>
                    <a:pt x="9172" y="8002"/>
                  </a:lnTo>
                  <a:lnTo>
                    <a:pt x="0" y="15935"/>
                  </a:lnTo>
                  <a:cubicBezTo>
                    <a:pt x="0" y="15935"/>
                    <a:pt x="2103" y="20365"/>
                    <a:pt x="2321" y="20836"/>
                  </a:cubicBezTo>
                  <a:cubicBezTo>
                    <a:pt x="2540" y="21307"/>
                    <a:pt x="2740" y="21600"/>
                    <a:pt x="3093" y="21294"/>
                  </a:cubicBezTo>
                  <a:cubicBezTo>
                    <a:pt x="3661" y="20803"/>
                    <a:pt x="12009" y="13583"/>
                    <a:pt x="12009" y="13583"/>
                  </a:cubicBezTo>
                  <a:lnTo>
                    <a:pt x="21600" y="5287"/>
                  </a:lnTo>
                  <a:cubicBezTo>
                    <a:pt x="21600" y="5287"/>
                    <a:pt x="18423" y="0"/>
                    <a:pt x="18423"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698" name="Group 56"/>
          <p:cNvGrpSpPr/>
          <p:nvPr/>
        </p:nvGrpSpPr>
        <p:grpSpPr>
          <a:xfrm>
            <a:off x="4487957" y="2416106"/>
            <a:ext cx="1775756" cy="2698459"/>
            <a:chOff x="0" y="-21"/>
            <a:chExt cx="1775755" cy="2698457"/>
          </a:xfrm>
        </p:grpSpPr>
        <p:sp>
          <p:nvSpPr>
            <p:cNvPr id="6689" name="Shape 16"/>
            <p:cNvSpPr/>
            <p:nvPr/>
          </p:nvSpPr>
          <p:spPr>
            <a:xfrm>
              <a:off x="665262" y="35001"/>
              <a:ext cx="475503" cy="487964"/>
            </a:xfrm>
            <a:custGeom>
              <a:avLst/>
              <a:gdLst/>
              <a:ahLst/>
              <a:cxnLst>
                <a:cxn ang="0">
                  <a:pos x="wd2" y="hd2"/>
                </a:cxn>
                <a:cxn ang="5400000">
                  <a:pos x="wd2" y="hd2"/>
                </a:cxn>
                <a:cxn ang="10800000">
                  <a:pos x="wd2" y="hd2"/>
                </a:cxn>
                <a:cxn ang="16200000">
                  <a:pos x="wd2" y="hd2"/>
                </a:cxn>
              </a:cxnLst>
              <a:rect l="0" t="0" r="r" b="b"/>
              <a:pathLst>
                <a:path w="21599" h="21305" fill="norm" stroke="1" extrusionOk="0">
                  <a:moveTo>
                    <a:pt x="1714" y="21017"/>
                  </a:moveTo>
                  <a:cubicBezTo>
                    <a:pt x="1714" y="15657"/>
                    <a:pt x="5133" y="5233"/>
                    <a:pt x="9675" y="2365"/>
                  </a:cubicBezTo>
                  <a:cubicBezTo>
                    <a:pt x="10933" y="1571"/>
                    <a:pt x="12143" y="1434"/>
                    <a:pt x="13375" y="1947"/>
                  </a:cubicBezTo>
                  <a:cubicBezTo>
                    <a:pt x="18147" y="3932"/>
                    <a:pt x="19689" y="16534"/>
                    <a:pt x="19884" y="21281"/>
                  </a:cubicBezTo>
                  <a:lnTo>
                    <a:pt x="21597" y="21305"/>
                  </a:lnTo>
                  <a:cubicBezTo>
                    <a:pt x="21597" y="21290"/>
                    <a:pt x="21600" y="21277"/>
                    <a:pt x="21599" y="21262"/>
                  </a:cubicBezTo>
                  <a:cubicBezTo>
                    <a:pt x="21570" y="20527"/>
                    <a:pt x="20808" y="3243"/>
                    <a:pt x="14056" y="434"/>
                  </a:cubicBezTo>
                  <a:cubicBezTo>
                    <a:pt x="12304" y="-295"/>
                    <a:pt x="10463" y="-104"/>
                    <a:pt x="8734" y="987"/>
                  </a:cubicBezTo>
                  <a:cubicBezTo>
                    <a:pt x="3487" y="4300"/>
                    <a:pt x="5" y="15224"/>
                    <a:pt x="0" y="21006"/>
                  </a:cubicBezTo>
                  <a:lnTo>
                    <a:pt x="1713" y="21029"/>
                  </a:lnTo>
                  <a:cubicBezTo>
                    <a:pt x="1713" y="21025"/>
                    <a:pt x="1714" y="21022"/>
                    <a:pt x="1714" y="21017"/>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90" name="Shape 17"/>
            <p:cNvSpPr/>
            <p:nvPr/>
          </p:nvSpPr>
          <p:spPr>
            <a:xfrm>
              <a:off x="-1" y="532210"/>
              <a:ext cx="196245" cy="21662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9794"/>
                  </a:lnTo>
                  <a:lnTo>
                    <a:pt x="13258" y="19838"/>
                  </a:lnTo>
                  <a:lnTo>
                    <a:pt x="21600" y="21600"/>
                  </a:lnTo>
                  <a:lnTo>
                    <a:pt x="18074" y="176"/>
                  </a:lnTo>
                  <a:cubicBezTo>
                    <a:pt x="18074" y="176"/>
                    <a:pt x="0" y="0"/>
                    <a:pt x="0" y="0"/>
                  </a:cubicBezTo>
                  <a:close/>
                </a:path>
              </a:pathLst>
            </a:custGeom>
            <a:solidFill>
              <a:srgbClr val="ADAFB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91" name="Shape 18"/>
            <p:cNvSpPr/>
            <p:nvPr/>
          </p:nvSpPr>
          <p:spPr>
            <a:xfrm>
              <a:off x="9143" y="532210"/>
              <a:ext cx="130712" cy="19894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552"/>
                  </a:lnTo>
                  <a:lnTo>
                    <a:pt x="19904" y="21600"/>
                  </a:lnTo>
                  <a:lnTo>
                    <a:pt x="21600" y="152"/>
                  </a:lnTo>
                  <a:cubicBezTo>
                    <a:pt x="21600" y="152"/>
                    <a:pt x="0" y="0"/>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92" name="Shape 19"/>
            <p:cNvSpPr/>
            <p:nvPr/>
          </p:nvSpPr>
          <p:spPr>
            <a:xfrm>
              <a:off x="168066" y="504199"/>
              <a:ext cx="1607689" cy="2193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9" y="21600"/>
                  </a:moveTo>
                  <a:lnTo>
                    <a:pt x="21600" y="19544"/>
                  </a:lnTo>
                  <a:lnTo>
                    <a:pt x="21093" y="223"/>
                  </a:lnTo>
                  <a:lnTo>
                    <a:pt x="0" y="0"/>
                  </a:lnTo>
                  <a:cubicBezTo>
                    <a:pt x="0" y="0"/>
                    <a:pt x="439" y="21600"/>
                    <a:pt x="439"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93" name="Shape 20"/>
            <p:cNvSpPr/>
            <p:nvPr/>
          </p:nvSpPr>
          <p:spPr>
            <a:xfrm>
              <a:off x="6874" y="2514119"/>
              <a:ext cx="196245" cy="1811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1600"/>
                  </a:lnTo>
                  <a:lnTo>
                    <a:pt x="13258" y="525"/>
                  </a:lnTo>
                  <a:cubicBezTo>
                    <a:pt x="13258" y="525"/>
                    <a:pt x="0" y="0"/>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94" name="Shape 21"/>
            <p:cNvSpPr/>
            <p:nvPr/>
          </p:nvSpPr>
          <p:spPr>
            <a:xfrm>
              <a:off x="126049" y="546215"/>
              <a:ext cx="75795" cy="215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471" y="36"/>
                  </a:moveTo>
                  <a:lnTo>
                    <a:pt x="2924" y="0"/>
                  </a:lnTo>
                  <a:lnTo>
                    <a:pt x="0" y="19826"/>
                  </a:lnTo>
                  <a:lnTo>
                    <a:pt x="21600" y="21600"/>
                  </a:lnTo>
                  <a:cubicBezTo>
                    <a:pt x="21600" y="21600"/>
                    <a:pt x="12471" y="36"/>
                    <a:pt x="12471" y="36"/>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95" name="Shape 22"/>
            <p:cNvSpPr/>
            <p:nvPr/>
          </p:nvSpPr>
          <p:spPr>
            <a:xfrm>
              <a:off x="721284" y="623246"/>
              <a:ext cx="89946" cy="89946"/>
            </a:xfrm>
            <a:prstGeom prst="ellipse">
              <a:avLst/>
            </a:pr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96" name="Shape 23"/>
            <p:cNvSpPr/>
            <p:nvPr/>
          </p:nvSpPr>
          <p:spPr>
            <a:xfrm>
              <a:off x="1218480" y="623246"/>
              <a:ext cx="89946" cy="89946"/>
            </a:xfrm>
            <a:prstGeom prst="ellipse">
              <a:avLst/>
            </a:pr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697" name="Shape 24"/>
            <p:cNvSpPr/>
            <p:nvPr/>
          </p:nvSpPr>
          <p:spPr>
            <a:xfrm>
              <a:off x="749307" y="-22"/>
              <a:ext cx="533775" cy="686865"/>
            </a:xfrm>
            <a:custGeom>
              <a:avLst/>
              <a:gdLst/>
              <a:ahLst/>
              <a:cxnLst>
                <a:cxn ang="0">
                  <a:pos x="wd2" y="hd2"/>
                </a:cxn>
                <a:cxn ang="5400000">
                  <a:pos x="wd2" y="hd2"/>
                </a:cxn>
                <a:cxn ang="10800000">
                  <a:pos x="wd2" y="hd2"/>
                </a:cxn>
                <a:cxn ang="16200000">
                  <a:pos x="wd2" y="hd2"/>
                </a:cxn>
              </a:cxnLst>
              <a:rect l="0" t="0" r="r" b="b"/>
              <a:pathLst>
                <a:path w="21483" h="21489" fill="norm" stroke="1" extrusionOk="0">
                  <a:moveTo>
                    <a:pt x="762" y="21489"/>
                  </a:moveTo>
                  <a:cubicBezTo>
                    <a:pt x="346" y="21489"/>
                    <a:pt x="7" y="21233"/>
                    <a:pt x="3" y="20914"/>
                  </a:cubicBezTo>
                  <a:cubicBezTo>
                    <a:pt x="-89" y="13638"/>
                    <a:pt x="2326" y="4547"/>
                    <a:pt x="7119" y="1252"/>
                  </a:cubicBezTo>
                  <a:cubicBezTo>
                    <a:pt x="8504" y="301"/>
                    <a:pt x="9999" y="-111"/>
                    <a:pt x="11558" y="26"/>
                  </a:cubicBezTo>
                  <a:cubicBezTo>
                    <a:pt x="15003" y="331"/>
                    <a:pt x="17719" y="3919"/>
                    <a:pt x="19630" y="10692"/>
                  </a:cubicBezTo>
                  <a:cubicBezTo>
                    <a:pt x="21009" y="15576"/>
                    <a:pt x="21476" y="20443"/>
                    <a:pt x="21481" y="20492"/>
                  </a:cubicBezTo>
                  <a:cubicBezTo>
                    <a:pt x="21511" y="20811"/>
                    <a:pt x="21196" y="21089"/>
                    <a:pt x="20778" y="21112"/>
                  </a:cubicBezTo>
                  <a:cubicBezTo>
                    <a:pt x="20362" y="21134"/>
                    <a:pt x="19996" y="20894"/>
                    <a:pt x="19966" y="20575"/>
                  </a:cubicBezTo>
                  <a:cubicBezTo>
                    <a:pt x="19961" y="20527"/>
                    <a:pt x="19500" y="15731"/>
                    <a:pt x="18143" y="10926"/>
                  </a:cubicBezTo>
                  <a:cubicBezTo>
                    <a:pt x="16433" y="4875"/>
                    <a:pt x="14033" y="1413"/>
                    <a:pt x="11383" y="1179"/>
                  </a:cubicBezTo>
                  <a:cubicBezTo>
                    <a:pt x="10274" y="1081"/>
                    <a:pt x="9182" y="1396"/>
                    <a:pt x="8136" y="2115"/>
                  </a:cubicBezTo>
                  <a:cubicBezTo>
                    <a:pt x="4200" y="4820"/>
                    <a:pt x="1418" y="12722"/>
                    <a:pt x="1522" y="20903"/>
                  </a:cubicBezTo>
                  <a:cubicBezTo>
                    <a:pt x="1526" y="21224"/>
                    <a:pt x="1189" y="21486"/>
                    <a:pt x="770" y="21489"/>
                  </a:cubicBezTo>
                  <a:cubicBezTo>
                    <a:pt x="767" y="21489"/>
                    <a:pt x="765" y="21489"/>
                    <a:pt x="762" y="21489"/>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709" name="Group 55"/>
          <p:cNvGrpSpPr/>
          <p:nvPr/>
        </p:nvGrpSpPr>
        <p:grpSpPr>
          <a:xfrm>
            <a:off x="5734411" y="3060381"/>
            <a:ext cx="2118252" cy="2369119"/>
            <a:chOff x="-38" y="0"/>
            <a:chExt cx="2118250" cy="2369117"/>
          </a:xfrm>
        </p:grpSpPr>
        <p:sp>
          <p:nvSpPr>
            <p:cNvPr id="6699" name="Shape 25"/>
            <p:cNvSpPr/>
            <p:nvPr/>
          </p:nvSpPr>
          <p:spPr>
            <a:xfrm>
              <a:off x="581228" y="-1"/>
              <a:ext cx="1525167" cy="547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8117"/>
                  </a:moveTo>
                  <a:lnTo>
                    <a:pt x="0" y="0"/>
                  </a:lnTo>
                  <a:lnTo>
                    <a:pt x="1608" y="8818"/>
                  </a:lnTo>
                  <a:lnTo>
                    <a:pt x="10075" y="15595"/>
                  </a:lnTo>
                  <a:lnTo>
                    <a:pt x="18615" y="21600"/>
                  </a:lnTo>
                  <a:lnTo>
                    <a:pt x="21600" y="16233"/>
                  </a:lnTo>
                  <a:cubicBezTo>
                    <a:pt x="21600" y="16233"/>
                    <a:pt x="10800" y="8117"/>
                    <a:pt x="10800" y="8117"/>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00" name="Shape 26"/>
            <p:cNvSpPr/>
            <p:nvPr/>
          </p:nvSpPr>
          <p:spPr>
            <a:xfrm>
              <a:off x="1869738" y="406159"/>
              <a:ext cx="238158" cy="128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26" y="20382"/>
                  </a:moveTo>
                  <a:lnTo>
                    <a:pt x="21600" y="0"/>
                  </a:lnTo>
                  <a:lnTo>
                    <a:pt x="2912" y="1647"/>
                  </a:lnTo>
                  <a:lnTo>
                    <a:pt x="0" y="21600"/>
                  </a:lnTo>
                  <a:cubicBezTo>
                    <a:pt x="0" y="21600"/>
                    <a:pt x="18626" y="20382"/>
                    <a:pt x="18626" y="2038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01" name="Shape 27"/>
            <p:cNvSpPr/>
            <p:nvPr/>
          </p:nvSpPr>
          <p:spPr>
            <a:xfrm>
              <a:off x="1876741" y="420166"/>
              <a:ext cx="241472" cy="1132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4" y="0"/>
                  </a:moveTo>
                  <a:lnTo>
                    <a:pt x="0" y="19775"/>
                  </a:lnTo>
                  <a:lnTo>
                    <a:pt x="21600" y="21600"/>
                  </a:lnTo>
                  <a:cubicBezTo>
                    <a:pt x="21600" y="21600"/>
                    <a:pt x="2504" y="0"/>
                    <a:pt x="2504"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02" name="Shape 28"/>
            <p:cNvSpPr/>
            <p:nvPr/>
          </p:nvSpPr>
          <p:spPr>
            <a:xfrm>
              <a:off x="553217" y="-1"/>
              <a:ext cx="205867" cy="2310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354"/>
                  </a:moveTo>
                  <a:lnTo>
                    <a:pt x="3441" y="0"/>
                  </a:lnTo>
                  <a:lnTo>
                    <a:pt x="21600" y="10485"/>
                  </a:lnTo>
                  <a:lnTo>
                    <a:pt x="18232" y="21600"/>
                  </a:lnTo>
                  <a:cubicBezTo>
                    <a:pt x="18232" y="21600"/>
                    <a:pt x="0" y="11354"/>
                    <a:pt x="0" y="11354"/>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03" name="Shape 29"/>
            <p:cNvSpPr/>
            <p:nvPr/>
          </p:nvSpPr>
          <p:spPr>
            <a:xfrm>
              <a:off x="511201" y="98038"/>
              <a:ext cx="241472" cy="1132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825"/>
                  </a:moveTo>
                  <a:lnTo>
                    <a:pt x="19096" y="21600"/>
                  </a:lnTo>
                  <a:lnTo>
                    <a:pt x="0" y="0"/>
                  </a:lnTo>
                  <a:cubicBezTo>
                    <a:pt x="0" y="0"/>
                    <a:pt x="21600" y="1825"/>
                    <a:pt x="21600" y="1825"/>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04" name="Shape 30"/>
            <p:cNvSpPr/>
            <p:nvPr/>
          </p:nvSpPr>
          <p:spPr>
            <a:xfrm>
              <a:off x="84032" y="98038"/>
              <a:ext cx="2030546" cy="19834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707"/>
                  </a:moveTo>
                  <a:lnTo>
                    <a:pt x="13085" y="2354"/>
                  </a:lnTo>
                  <a:lnTo>
                    <a:pt x="4569" y="0"/>
                  </a:lnTo>
                  <a:lnTo>
                    <a:pt x="0" y="16800"/>
                  </a:lnTo>
                  <a:lnTo>
                    <a:pt x="8645" y="19190"/>
                  </a:lnTo>
                  <a:lnTo>
                    <a:pt x="17365" y="21600"/>
                  </a:lnTo>
                  <a:cubicBezTo>
                    <a:pt x="17365" y="21600"/>
                    <a:pt x="21600" y="4707"/>
                    <a:pt x="21600" y="470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05" name="Shape 31"/>
            <p:cNvSpPr/>
            <p:nvPr/>
          </p:nvSpPr>
          <p:spPr>
            <a:xfrm>
              <a:off x="1575621" y="427167"/>
              <a:ext cx="58029" cy="63626"/>
            </a:xfrm>
            <a:custGeom>
              <a:avLst/>
              <a:gdLst/>
              <a:ahLst/>
              <a:cxnLst>
                <a:cxn ang="0">
                  <a:pos x="wd2" y="hd2"/>
                </a:cxn>
                <a:cxn ang="5400000">
                  <a:pos x="wd2" y="hd2"/>
                </a:cxn>
                <a:cxn ang="10800000">
                  <a:pos x="wd2" y="hd2"/>
                </a:cxn>
                <a:cxn ang="16200000">
                  <a:pos x="wd2" y="hd2"/>
                </a:cxn>
              </a:cxnLst>
              <a:rect l="0" t="0" r="r" b="b"/>
              <a:pathLst>
                <a:path w="19350" h="19604" fill="norm" stroke="1" extrusionOk="0">
                  <a:moveTo>
                    <a:pt x="410" y="7489"/>
                  </a:moveTo>
                  <a:cubicBezTo>
                    <a:pt x="-1126" y="12744"/>
                    <a:pt x="1786" y="18049"/>
                    <a:pt x="6897" y="19324"/>
                  </a:cubicBezTo>
                  <a:cubicBezTo>
                    <a:pt x="12024" y="20603"/>
                    <a:pt x="17401" y="17365"/>
                    <a:pt x="18936" y="12110"/>
                  </a:cubicBezTo>
                  <a:cubicBezTo>
                    <a:pt x="20474" y="6847"/>
                    <a:pt x="17589" y="1557"/>
                    <a:pt x="12462" y="278"/>
                  </a:cubicBezTo>
                  <a:cubicBezTo>
                    <a:pt x="7351" y="-997"/>
                    <a:pt x="1947" y="2226"/>
                    <a:pt x="410" y="7489"/>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06" name="Shape 32"/>
            <p:cNvSpPr/>
            <p:nvPr/>
          </p:nvSpPr>
          <p:spPr>
            <a:xfrm>
              <a:off x="966381" y="259102"/>
              <a:ext cx="58028" cy="63626"/>
            </a:xfrm>
            <a:custGeom>
              <a:avLst/>
              <a:gdLst/>
              <a:ahLst/>
              <a:cxnLst>
                <a:cxn ang="0">
                  <a:pos x="wd2" y="hd2"/>
                </a:cxn>
                <a:cxn ang="5400000">
                  <a:pos x="wd2" y="hd2"/>
                </a:cxn>
                <a:cxn ang="10800000">
                  <a:pos x="wd2" y="hd2"/>
                </a:cxn>
                <a:cxn ang="16200000">
                  <a:pos x="wd2" y="hd2"/>
                </a:cxn>
              </a:cxnLst>
              <a:rect l="0" t="0" r="r" b="b"/>
              <a:pathLst>
                <a:path w="19350" h="19604" fill="norm" stroke="1" extrusionOk="0">
                  <a:moveTo>
                    <a:pt x="18938" y="12112"/>
                  </a:moveTo>
                  <a:cubicBezTo>
                    <a:pt x="17403" y="17367"/>
                    <a:pt x="12011" y="20601"/>
                    <a:pt x="6900" y="19326"/>
                  </a:cubicBezTo>
                  <a:cubicBezTo>
                    <a:pt x="1773" y="18047"/>
                    <a:pt x="-1124" y="12745"/>
                    <a:pt x="411" y="7490"/>
                  </a:cubicBezTo>
                  <a:cubicBezTo>
                    <a:pt x="1949" y="2227"/>
                    <a:pt x="7338" y="-999"/>
                    <a:pt x="12465" y="280"/>
                  </a:cubicBezTo>
                  <a:cubicBezTo>
                    <a:pt x="17577" y="1555"/>
                    <a:pt x="20476" y="6849"/>
                    <a:pt x="18938" y="12112"/>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07" name="Shape 33"/>
            <p:cNvSpPr/>
            <p:nvPr/>
          </p:nvSpPr>
          <p:spPr>
            <a:xfrm>
              <a:off x="911679" y="285579"/>
              <a:ext cx="704857" cy="766600"/>
            </a:xfrm>
            <a:custGeom>
              <a:avLst/>
              <a:gdLst/>
              <a:ahLst/>
              <a:cxnLst>
                <a:cxn ang="0">
                  <a:pos x="wd2" y="hd2"/>
                </a:cxn>
                <a:cxn ang="5400000">
                  <a:pos x="wd2" y="hd2"/>
                </a:cxn>
                <a:cxn ang="10800000">
                  <a:pos x="wd2" y="hd2"/>
                </a:cxn>
                <a:cxn ang="16200000">
                  <a:pos x="wd2" y="hd2"/>
                </a:cxn>
              </a:cxnLst>
              <a:rect l="0" t="0" r="r" b="b"/>
              <a:pathLst>
                <a:path w="19866" h="21269" fill="norm" stroke="1" extrusionOk="0">
                  <a:moveTo>
                    <a:pt x="11280" y="20039"/>
                  </a:moveTo>
                  <a:cubicBezTo>
                    <a:pt x="9490" y="21199"/>
                    <a:pt x="7603" y="21539"/>
                    <a:pt x="5668" y="21056"/>
                  </a:cubicBezTo>
                  <a:cubicBezTo>
                    <a:pt x="3747" y="20514"/>
                    <a:pt x="2290" y="19285"/>
                    <a:pt x="1337" y="17396"/>
                  </a:cubicBezTo>
                  <a:cubicBezTo>
                    <a:pt x="-1672" y="11429"/>
                    <a:pt x="1320" y="902"/>
                    <a:pt x="1447" y="457"/>
                  </a:cubicBezTo>
                  <a:cubicBezTo>
                    <a:pt x="1541" y="134"/>
                    <a:pt x="1854" y="-61"/>
                    <a:pt x="2149" y="17"/>
                  </a:cubicBezTo>
                  <a:cubicBezTo>
                    <a:pt x="2150" y="18"/>
                    <a:pt x="2154" y="19"/>
                    <a:pt x="2156" y="19"/>
                  </a:cubicBezTo>
                  <a:cubicBezTo>
                    <a:pt x="2454" y="104"/>
                    <a:pt x="2618" y="436"/>
                    <a:pt x="2523" y="762"/>
                  </a:cubicBezTo>
                  <a:cubicBezTo>
                    <a:pt x="2495" y="866"/>
                    <a:pt x="-452" y="11244"/>
                    <a:pt x="2336" y="16771"/>
                  </a:cubicBezTo>
                  <a:cubicBezTo>
                    <a:pt x="3142" y="18369"/>
                    <a:pt x="4373" y="19410"/>
                    <a:pt x="5993" y="19871"/>
                  </a:cubicBezTo>
                  <a:cubicBezTo>
                    <a:pt x="7628" y="20275"/>
                    <a:pt x="9222" y="19985"/>
                    <a:pt x="10735" y="19003"/>
                  </a:cubicBezTo>
                  <a:cubicBezTo>
                    <a:pt x="15972" y="15609"/>
                    <a:pt x="18731" y="5181"/>
                    <a:pt x="18758" y="5076"/>
                  </a:cubicBezTo>
                  <a:cubicBezTo>
                    <a:pt x="18843" y="4748"/>
                    <a:pt x="19155" y="4542"/>
                    <a:pt x="19456" y="4617"/>
                  </a:cubicBezTo>
                  <a:cubicBezTo>
                    <a:pt x="19457" y="4618"/>
                    <a:pt x="19461" y="4619"/>
                    <a:pt x="19463" y="4619"/>
                  </a:cubicBezTo>
                  <a:cubicBezTo>
                    <a:pt x="19759" y="4698"/>
                    <a:pt x="19928" y="5021"/>
                    <a:pt x="19844" y="5346"/>
                  </a:cubicBezTo>
                  <a:cubicBezTo>
                    <a:pt x="19728" y="5795"/>
                    <a:pt x="16930" y="16373"/>
                    <a:pt x="11280" y="2003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08" name="Shape 34"/>
            <p:cNvSpPr/>
            <p:nvPr/>
          </p:nvSpPr>
          <p:spPr>
            <a:xfrm>
              <a:off x="-39" y="1540607"/>
              <a:ext cx="1741316" cy="828511"/>
            </a:xfrm>
            <a:custGeom>
              <a:avLst/>
              <a:gdLst/>
              <a:ahLst/>
              <a:cxnLst>
                <a:cxn ang="0">
                  <a:pos x="wd2" y="hd2"/>
                </a:cxn>
                <a:cxn ang="5400000">
                  <a:pos x="wd2" y="hd2"/>
                </a:cxn>
                <a:cxn ang="10800000">
                  <a:pos x="wd2" y="hd2"/>
                </a:cxn>
                <a:cxn ang="16200000">
                  <a:pos x="wd2" y="hd2"/>
                </a:cxn>
              </a:cxnLst>
              <a:rect l="0" t="0" r="r" b="b"/>
              <a:pathLst>
                <a:path w="21524" h="21600" fill="norm" stroke="1" extrusionOk="0">
                  <a:moveTo>
                    <a:pt x="21524" y="11490"/>
                  </a:moveTo>
                  <a:lnTo>
                    <a:pt x="11391" y="5720"/>
                  </a:lnTo>
                  <a:lnTo>
                    <a:pt x="1345" y="0"/>
                  </a:lnTo>
                  <a:cubicBezTo>
                    <a:pt x="1345" y="0"/>
                    <a:pt x="210" y="7634"/>
                    <a:pt x="85" y="8437"/>
                  </a:cubicBezTo>
                  <a:cubicBezTo>
                    <a:pt x="-39" y="9241"/>
                    <a:pt x="-76" y="9838"/>
                    <a:pt x="311" y="10058"/>
                  </a:cubicBezTo>
                  <a:cubicBezTo>
                    <a:pt x="933" y="10412"/>
                    <a:pt x="10077" y="15619"/>
                    <a:pt x="10077" y="15619"/>
                  </a:cubicBezTo>
                  <a:lnTo>
                    <a:pt x="20581" y="21600"/>
                  </a:lnTo>
                  <a:cubicBezTo>
                    <a:pt x="20581" y="21600"/>
                    <a:pt x="21524" y="11490"/>
                    <a:pt x="21524" y="1149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718" name="Group 52"/>
          <p:cNvGrpSpPr/>
          <p:nvPr/>
        </p:nvGrpSpPr>
        <p:grpSpPr>
          <a:xfrm>
            <a:off x="6805898" y="3109409"/>
            <a:ext cx="2599848" cy="3053217"/>
            <a:chOff x="25" y="8"/>
            <a:chExt cx="2599847" cy="3053216"/>
          </a:xfrm>
        </p:grpSpPr>
        <p:sp>
          <p:nvSpPr>
            <p:cNvPr id="6710" name="Shape 35"/>
            <p:cNvSpPr/>
            <p:nvPr/>
          </p:nvSpPr>
          <p:spPr>
            <a:xfrm>
              <a:off x="1736695" y="8"/>
              <a:ext cx="816211" cy="697357"/>
            </a:xfrm>
            <a:custGeom>
              <a:avLst/>
              <a:gdLst/>
              <a:ahLst/>
              <a:cxnLst>
                <a:cxn ang="0">
                  <a:pos x="wd2" y="hd2"/>
                </a:cxn>
                <a:cxn ang="5400000">
                  <a:pos x="wd2" y="hd2"/>
                </a:cxn>
                <a:cxn ang="10800000">
                  <a:pos x="wd2" y="hd2"/>
                </a:cxn>
                <a:cxn ang="16200000">
                  <a:pos x="wd2" y="hd2"/>
                </a:cxn>
              </a:cxnLst>
              <a:rect l="0" t="0" r="r" b="b"/>
              <a:pathLst>
                <a:path w="20192" h="19072" fill="norm" stroke="1" extrusionOk="0">
                  <a:moveTo>
                    <a:pt x="18388" y="2913"/>
                  </a:moveTo>
                  <a:cubicBezTo>
                    <a:pt x="15487" y="952"/>
                    <a:pt x="11036" y="6739"/>
                    <a:pt x="9324" y="8727"/>
                  </a:cubicBezTo>
                  <a:cubicBezTo>
                    <a:pt x="6703" y="11769"/>
                    <a:pt x="4408" y="15150"/>
                    <a:pt x="2162" y="18535"/>
                  </a:cubicBezTo>
                  <a:cubicBezTo>
                    <a:pt x="1279" y="19865"/>
                    <a:pt x="-661" y="18467"/>
                    <a:pt x="228" y="17126"/>
                  </a:cubicBezTo>
                  <a:cubicBezTo>
                    <a:pt x="2993" y="12956"/>
                    <a:pt x="5870" y="8864"/>
                    <a:pt x="9195" y="5218"/>
                  </a:cubicBezTo>
                  <a:cubicBezTo>
                    <a:pt x="11695" y="2479"/>
                    <a:pt x="15967" y="-1735"/>
                    <a:pt x="19664" y="761"/>
                  </a:cubicBezTo>
                  <a:cubicBezTo>
                    <a:pt x="20939" y="1622"/>
                    <a:pt x="19663" y="3769"/>
                    <a:pt x="18388" y="2913"/>
                  </a:cubicBezTo>
                  <a:cubicBezTo>
                    <a:pt x="18388" y="2913"/>
                    <a:pt x="18388" y="2913"/>
                    <a:pt x="18388" y="291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11" name="Shape 36"/>
            <p:cNvSpPr/>
            <p:nvPr/>
          </p:nvSpPr>
          <p:spPr>
            <a:xfrm>
              <a:off x="25" y="553200"/>
              <a:ext cx="2307784" cy="2500025"/>
            </a:xfrm>
            <a:custGeom>
              <a:avLst/>
              <a:gdLst/>
              <a:ahLst/>
              <a:cxnLst>
                <a:cxn ang="0">
                  <a:pos x="wd2" y="hd2"/>
                </a:cxn>
                <a:cxn ang="5400000">
                  <a:pos x="wd2" y="hd2"/>
                </a:cxn>
                <a:cxn ang="10800000">
                  <a:pos x="wd2" y="hd2"/>
                </a:cxn>
                <a:cxn ang="16200000">
                  <a:pos x="wd2" y="hd2"/>
                </a:cxn>
              </a:cxnLst>
              <a:rect l="0" t="0" r="r" b="b"/>
              <a:pathLst>
                <a:path w="21465" h="21485" fill="norm" stroke="1" extrusionOk="0">
                  <a:moveTo>
                    <a:pt x="21304" y="7166"/>
                  </a:moveTo>
                  <a:cubicBezTo>
                    <a:pt x="21494" y="6919"/>
                    <a:pt x="21520" y="6501"/>
                    <a:pt x="21362" y="6236"/>
                  </a:cubicBezTo>
                  <a:lnTo>
                    <a:pt x="18538" y="1492"/>
                  </a:lnTo>
                  <a:cubicBezTo>
                    <a:pt x="18380" y="1227"/>
                    <a:pt x="17987" y="968"/>
                    <a:pt x="17664" y="918"/>
                  </a:cubicBezTo>
                  <a:lnTo>
                    <a:pt x="11888" y="9"/>
                  </a:lnTo>
                  <a:cubicBezTo>
                    <a:pt x="11565" y="-41"/>
                    <a:pt x="11146" y="119"/>
                    <a:pt x="10956" y="365"/>
                  </a:cubicBezTo>
                  <a:lnTo>
                    <a:pt x="110" y="14454"/>
                  </a:lnTo>
                  <a:cubicBezTo>
                    <a:pt x="-80" y="14700"/>
                    <a:pt x="-17" y="15045"/>
                    <a:pt x="250" y="15221"/>
                  </a:cubicBezTo>
                  <a:lnTo>
                    <a:pt x="4454" y="17983"/>
                  </a:lnTo>
                  <a:cubicBezTo>
                    <a:pt x="4720" y="18159"/>
                    <a:pt x="5157" y="18446"/>
                    <a:pt x="5424" y="18621"/>
                  </a:cubicBezTo>
                  <a:lnTo>
                    <a:pt x="9627" y="21384"/>
                  </a:lnTo>
                  <a:cubicBezTo>
                    <a:pt x="9894" y="21559"/>
                    <a:pt x="10267" y="21500"/>
                    <a:pt x="10457" y="21254"/>
                  </a:cubicBezTo>
                  <a:cubicBezTo>
                    <a:pt x="10457" y="21254"/>
                    <a:pt x="21304" y="7166"/>
                    <a:pt x="21304" y="716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12" name="Shape 37"/>
            <p:cNvSpPr/>
            <p:nvPr/>
          </p:nvSpPr>
          <p:spPr>
            <a:xfrm>
              <a:off x="77030" y="623205"/>
              <a:ext cx="2163984" cy="2356379"/>
            </a:xfrm>
            <a:custGeom>
              <a:avLst/>
              <a:gdLst/>
              <a:ahLst/>
              <a:cxnLst>
                <a:cxn ang="0">
                  <a:pos x="wd2" y="hd2"/>
                </a:cxn>
                <a:cxn ang="5400000">
                  <a:pos x="wd2" y="hd2"/>
                </a:cxn>
                <a:cxn ang="10800000">
                  <a:pos x="wd2" y="hd2"/>
                </a:cxn>
                <a:cxn ang="16200000">
                  <a:pos x="wd2" y="hd2"/>
                </a:cxn>
              </a:cxnLst>
              <a:rect l="0" t="0" r="r" b="b"/>
              <a:pathLst>
                <a:path w="21585" h="21589" fill="norm" stroke="1" extrusionOk="0">
                  <a:moveTo>
                    <a:pt x="0" y="15089"/>
                  </a:moveTo>
                  <a:lnTo>
                    <a:pt x="11593" y="118"/>
                  </a:lnTo>
                  <a:cubicBezTo>
                    <a:pt x="11640" y="58"/>
                    <a:pt x="11821" y="-11"/>
                    <a:pt x="11901" y="1"/>
                  </a:cubicBezTo>
                  <a:lnTo>
                    <a:pt x="18095" y="970"/>
                  </a:lnTo>
                  <a:cubicBezTo>
                    <a:pt x="18101" y="971"/>
                    <a:pt x="18113" y="973"/>
                    <a:pt x="18131" y="979"/>
                  </a:cubicBezTo>
                  <a:cubicBezTo>
                    <a:pt x="18292" y="1026"/>
                    <a:pt x="18479" y="1167"/>
                    <a:pt x="18532" y="1256"/>
                  </a:cubicBezTo>
                  <a:lnTo>
                    <a:pt x="21561" y="6314"/>
                  </a:lnTo>
                  <a:cubicBezTo>
                    <a:pt x="21600" y="6379"/>
                    <a:pt x="21589" y="6558"/>
                    <a:pt x="21542" y="6618"/>
                  </a:cubicBezTo>
                  <a:lnTo>
                    <a:pt x="9948" y="21589"/>
                  </a:lnTo>
                  <a:cubicBezTo>
                    <a:pt x="9948" y="21589"/>
                    <a:pt x="0" y="15089"/>
                    <a:pt x="0" y="15089"/>
                  </a:cubicBezTo>
                  <a:close/>
                </a:path>
              </a:pathLst>
            </a:custGeom>
            <a:gradFill flip="none" rotWithShape="1">
              <a:gsLst>
                <a:gs pos="40000">
                  <a:srgbClr val="000000"/>
                </a:gs>
                <a:gs pos="100000">
                  <a:srgbClr val="FFFFFF"/>
                </a:gs>
              </a:gsLst>
              <a:lin ang="71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13" name="Shape 38"/>
            <p:cNvSpPr/>
            <p:nvPr/>
          </p:nvSpPr>
          <p:spPr>
            <a:xfrm>
              <a:off x="1645649" y="791308"/>
              <a:ext cx="277468" cy="281055"/>
            </a:xfrm>
            <a:custGeom>
              <a:avLst/>
              <a:gdLst/>
              <a:ahLst/>
              <a:cxnLst>
                <a:cxn ang="0">
                  <a:pos x="wd2" y="hd2"/>
                </a:cxn>
                <a:cxn ang="5400000">
                  <a:pos x="wd2" y="hd2"/>
                </a:cxn>
                <a:cxn ang="10800000">
                  <a:pos x="wd2" y="hd2"/>
                </a:cxn>
                <a:cxn ang="16200000">
                  <a:pos x="wd2" y="hd2"/>
                </a:cxn>
              </a:cxnLst>
              <a:rect l="0" t="0" r="r" b="b"/>
              <a:pathLst>
                <a:path w="19075" h="18994" fill="norm" stroke="1" extrusionOk="0">
                  <a:moveTo>
                    <a:pt x="1871" y="4138"/>
                  </a:moveTo>
                  <a:cubicBezTo>
                    <a:pt x="5001" y="-191"/>
                    <a:pt x="10972" y="-1304"/>
                    <a:pt x="15209" y="1659"/>
                  </a:cubicBezTo>
                  <a:cubicBezTo>
                    <a:pt x="19442" y="4624"/>
                    <a:pt x="20336" y="10532"/>
                    <a:pt x="17207" y="14857"/>
                  </a:cubicBezTo>
                  <a:cubicBezTo>
                    <a:pt x="14073" y="19187"/>
                    <a:pt x="8102" y="20296"/>
                    <a:pt x="3866" y="17335"/>
                  </a:cubicBezTo>
                  <a:cubicBezTo>
                    <a:pt x="-366" y="14374"/>
                    <a:pt x="-1264" y="8463"/>
                    <a:pt x="1871" y="4138"/>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14" name="Shape 39"/>
            <p:cNvSpPr/>
            <p:nvPr/>
          </p:nvSpPr>
          <p:spPr>
            <a:xfrm>
              <a:off x="1701674" y="847333"/>
              <a:ext cx="167414" cy="169594"/>
            </a:xfrm>
            <a:custGeom>
              <a:avLst/>
              <a:gdLst/>
              <a:ahLst/>
              <a:cxnLst>
                <a:cxn ang="0">
                  <a:pos x="wd2" y="hd2"/>
                </a:cxn>
                <a:cxn ang="5400000">
                  <a:pos x="wd2" y="hd2"/>
                </a:cxn>
                <a:cxn ang="10800000">
                  <a:pos x="wd2" y="hd2"/>
                </a:cxn>
                <a:cxn ang="16200000">
                  <a:pos x="wd2" y="hd2"/>
                </a:cxn>
              </a:cxnLst>
              <a:rect l="0" t="0" r="r" b="b"/>
              <a:pathLst>
                <a:path w="19077" h="18992" fill="norm" stroke="1" extrusionOk="0">
                  <a:moveTo>
                    <a:pt x="1875" y="4137"/>
                  </a:moveTo>
                  <a:cubicBezTo>
                    <a:pt x="5005" y="-188"/>
                    <a:pt x="10973" y="-1303"/>
                    <a:pt x="15207" y="1655"/>
                  </a:cubicBezTo>
                  <a:cubicBezTo>
                    <a:pt x="19449" y="4620"/>
                    <a:pt x="20339" y="10531"/>
                    <a:pt x="17207" y="14855"/>
                  </a:cubicBezTo>
                  <a:cubicBezTo>
                    <a:pt x="14072" y="19184"/>
                    <a:pt x="8105" y="20297"/>
                    <a:pt x="3865" y="17328"/>
                  </a:cubicBezTo>
                  <a:cubicBezTo>
                    <a:pt x="-372" y="14373"/>
                    <a:pt x="-1261" y="8463"/>
                    <a:pt x="1875" y="4137"/>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15" name="Shape 40"/>
            <p:cNvSpPr/>
            <p:nvPr/>
          </p:nvSpPr>
          <p:spPr>
            <a:xfrm>
              <a:off x="434168" y="1211512"/>
              <a:ext cx="1298613" cy="1406844"/>
            </a:xfrm>
            <a:custGeom>
              <a:avLst/>
              <a:gdLst/>
              <a:ahLst/>
              <a:cxnLst>
                <a:cxn ang="0">
                  <a:pos x="wd2" y="hd2"/>
                </a:cxn>
                <a:cxn ang="5400000">
                  <a:pos x="wd2" y="hd2"/>
                </a:cxn>
                <a:cxn ang="10800000">
                  <a:pos x="wd2" y="hd2"/>
                </a:cxn>
                <a:cxn ang="16200000">
                  <a:pos x="wd2" y="hd2"/>
                </a:cxn>
              </a:cxnLst>
              <a:rect l="0" t="0" r="r" b="b"/>
              <a:pathLst>
                <a:path w="21466" h="21484" fill="norm" stroke="1" extrusionOk="0">
                  <a:moveTo>
                    <a:pt x="21304" y="7165"/>
                  </a:moveTo>
                  <a:cubicBezTo>
                    <a:pt x="21494" y="6919"/>
                    <a:pt x="21520" y="6501"/>
                    <a:pt x="21363" y="6234"/>
                  </a:cubicBezTo>
                  <a:lnTo>
                    <a:pt x="11888" y="9"/>
                  </a:lnTo>
                  <a:cubicBezTo>
                    <a:pt x="11565" y="-42"/>
                    <a:pt x="11146" y="118"/>
                    <a:pt x="10956" y="365"/>
                  </a:cubicBezTo>
                  <a:lnTo>
                    <a:pt x="109" y="14452"/>
                  </a:lnTo>
                  <a:cubicBezTo>
                    <a:pt x="-80" y="14699"/>
                    <a:pt x="-17" y="15044"/>
                    <a:pt x="249" y="15219"/>
                  </a:cubicBezTo>
                  <a:lnTo>
                    <a:pt x="4453" y="17982"/>
                  </a:lnTo>
                  <a:cubicBezTo>
                    <a:pt x="4720" y="18157"/>
                    <a:pt x="5157" y="18444"/>
                    <a:pt x="5424" y="18619"/>
                  </a:cubicBezTo>
                  <a:lnTo>
                    <a:pt x="9627" y="21382"/>
                  </a:lnTo>
                  <a:cubicBezTo>
                    <a:pt x="9894" y="21558"/>
                    <a:pt x="10268" y="21499"/>
                    <a:pt x="10457" y="21253"/>
                  </a:cubicBezTo>
                  <a:cubicBezTo>
                    <a:pt x="10457" y="21253"/>
                    <a:pt x="21304" y="7165"/>
                    <a:pt x="21304" y="7165"/>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16" name="Shape 41"/>
            <p:cNvSpPr/>
            <p:nvPr/>
          </p:nvSpPr>
          <p:spPr>
            <a:xfrm>
              <a:off x="1743703" y="34992"/>
              <a:ext cx="856170" cy="955566"/>
            </a:xfrm>
            <a:custGeom>
              <a:avLst/>
              <a:gdLst/>
              <a:ahLst/>
              <a:cxnLst>
                <a:cxn ang="0">
                  <a:pos x="wd2" y="hd2"/>
                </a:cxn>
                <a:cxn ang="5400000">
                  <a:pos x="wd2" y="hd2"/>
                </a:cxn>
                <a:cxn ang="10800000">
                  <a:pos x="wd2" y="hd2"/>
                </a:cxn>
                <a:cxn ang="16200000">
                  <a:pos x="wd2" y="hd2"/>
                </a:cxn>
              </a:cxnLst>
              <a:rect l="0" t="0" r="r" b="b"/>
              <a:pathLst>
                <a:path w="19399" h="20829" fill="norm" stroke="1" extrusionOk="0">
                  <a:moveTo>
                    <a:pt x="817" y="18818"/>
                  </a:moveTo>
                  <a:cubicBezTo>
                    <a:pt x="5668" y="18261"/>
                    <a:pt x="8436" y="15365"/>
                    <a:pt x="11505" y="12004"/>
                  </a:cubicBezTo>
                  <a:cubicBezTo>
                    <a:pt x="13783" y="9511"/>
                    <a:pt x="18897" y="5138"/>
                    <a:pt x="16781" y="1462"/>
                  </a:cubicBezTo>
                  <a:cubicBezTo>
                    <a:pt x="16115" y="305"/>
                    <a:pt x="18008" y="-625"/>
                    <a:pt x="18671" y="526"/>
                  </a:cubicBezTo>
                  <a:cubicBezTo>
                    <a:pt x="21060" y="4676"/>
                    <a:pt x="17041" y="9094"/>
                    <a:pt x="14305" y="12041"/>
                  </a:cubicBezTo>
                  <a:cubicBezTo>
                    <a:pt x="10529" y="16112"/>
                    <a:pt x="7226" y="20135"/>
                    <a:pt x="1270" y="20820"/>
                  </a:cubicBezTo>
                  <a:cubicBezTo>
                    <a:pt x="-79" y="20975"/>
                    <a:pt x="-540" y="18975"/>
                    <a:pt x="817" y="18818"/>
                  </a:cubicBezTo>
                  <a:cubicBezTo>
                    <a:pt x="817" y="18818"/>
                    <a:pt x="817" y="18818"/>
                    <a:pt x="817" y="18818"/>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17" name="Shape 42"/>
            <p:cNvSpPr/>
            <p:nvPr/>
          </p:nvSpPr>
          <p:spPr>
            <a:xfrm>
              <a:off x="721283" y="1575622"/>
              <a:ext cx="633376" cy="733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7" y="20461"/>
                  </a:moveTo>
                  <a:lnTo>
                    <a:pt x="3520" y="17927"/>
                  </a:lnTo>
                  <a:cubicBezTo>
                    <a:pt x="1858" y="16854"/>
                    <a:pt x="494" y="15318"/>
                    <a:pt x="0" y="14058"/>
                  </a:cubicBezTo>
                  <a:lnTo>
                    <a:pt x="2098" y="12812"/>
                  </a:lnTo>
                  <a:cubicBezTo>
                    <a:pt x="2642" y="14065"/>
                    <a:pt x="3754" y="15482"/>
                    <a:pt x="5377" y="16495"/>
                  </a:cubicBezTo>
                  <a:cubicBezTo>
                    <a:pt x="7439" y="17778"/>
                    <a:pt x="9690" y="17618"/>
                    <a:pt x="10883" y="16189"/>
                  </a:cubicBezTo>
                  <a:cubicBezTo>
                    <a:pt x="12033" y="14809"/>
                    <a:pt x="11613" y="13251"/>
                    <a:pt x="10093" y="11161"/>
                  </a:cubicBezTo>
                  <a:cubicBezTo>
                    <a:pt x="7970" y="8313"/>
                    <a:pt x="7105" y="6021"/>
                    <a:pt x="8925" y="3839"/>
                  </a:cubicBezTo>
                  <a:cubicBezTo>
                    <a:pt x="10662" y="1758"/>
                    <a:pt x="13692" y="1245"/>
                    <a:pt x="16677" y="2533"/>
                  </a:cubicBezTo>
                  <a:lnTo>
                    <a:pt x="18792" y="0"/>
                  </a:lnTo>
                  <a:lnTo>
                    <a:pt x="20591" y="1121"/>
                  </a:lnTo>
                  <a:lnTo>
                    <a:pt x="18560" y="3553"/>
                  </a:lnTo>
                  <a:cubicBezTo>
                    <a:pt x="20261" y="4690"/>
                    <a:pt x="21116" y="5832"/>
                    <a:pt x="21600" y="6782"/>
                  </a:cubicBezTo>
                  <a:lnTo>
                    <a:pt x="19495" y="7986"/>
                  </a:lnTo>
                  <a:cubicBezTo>
                    <a:pt x="19136" y="7305"/>
                    <a:pt x="18407" y="6011"/>
                    <a:pt x="16548" y="4854"/>
                  </a:cubicBezTo>
                  <a:cubicBezTo>
                    <a:pt x="14313" y="3461"/>
                    <a:pt x="12511" y="4090"/>
                    <a:pt x="11674" y="5093"/>
                  </a:cubicBezTo>
                  <a:cubicBezTo>
                    <a:pt x="10585" y="6398"/>
                    <a:pt x="11114" y="7717"/>
                    <a:pt x="12885" y="10194"/>
                  </a:cubicBezTo>
                  <a:cubicBezTo>
                    <a:pt x="14996" y="13109"/>
                    <a:pt x="15417" y="15354"/>
                    <a:pt x="13554" y="17586"/>
                  </a:cubicBezTo>
                  <a:cubicBezTo>
                    <a:pt x="11901" y="19567"/>
                    <a:pt x="8756" y="20429"/>
                    <a:pt x="5412" y="18992"/>
                  </a:cubicBezTo>
                  <a:lnTo>
                    <a:pt x="3235" y="21600"/>
                  </a:lnTo>
                  <a:cubicBezTo>
                    <a:pt x="3235" y="21600"/>
                    <a:pt x="1407" y="20461"/>
                    <a:pt x="1407" y="20461"/>
                  </a:cubicBezTo>
                  <a:close/>
                </a:path>
              </a:pathLst>
            </a:custGeom>
            <a:solidFill>
              <a:srgbClr val="000000">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730" name="Group 54"/>
          <p:cNvGrpSpPr/>
          <p:nvPr/>
        </p:nvGrpSpPr>
        <p:grpSpPr>
          <a:xfrm>
            <a:off x="3941743" y="4385197"/>
            <a:ext cx="3963779" cy="2491260"/>
            <a:chOff x="0" y="0"/>
            <a:chExt cx="3963778" cy="2491259"/>
          </a:xfrm>
        </p:grpSpPr>
        <p:sp>
          <p:nvSpPr>
            <p:cNvPr id="6719" name="Shape 43"/>
            <p:cNvSpPr/>
            <p:nvPr/>
          </p:nvSpPr>
          <p:spPr>
            <a:xfrm>
              <a:off x="-1" y="511201"/>
              <a:ext cx="3963780" cy="19800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838"/>
                  </a:lnTo>
                  <a:cubicBezTo>
                    <a:pt x="0" y="823"/>
                    <a:pt x="411" y="0"/>
                    <a:pt x="918" y="0"/>
                  </a:cubicBezTo>
                  <a:lnTo>
                    <a:pt x="20682" y="0"/>
                  </a:lnTo>
                  <a:cubicBezTo>
                    <a:pt x="21189" y="0"/>
                    <a:pt x="21600" y="823"/>
                    <a:pt x="21600" y="1838"/>
                  </a:cubicBezTo>
                  <a:lnTo>
                    <a:pt x="21600" y="21600"/>
                  </a:lnTo>
                  <a:cubicBezTo>
                    <a:pt x="21600" y="21600"/>
                    <a:pt x="0" y="21600"/>
                    <a:pt x="0" y="21600"/>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0" name="Shape 44"/>
            <p:cNvSpPr/>
            <p:nvPr/>
          </p:nvSpPr>
          <p:spPr>
            <a:xfrm>
              <a:off x="70027" y="595234"/>
              <a:ext cx="3826730" cy="2151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2" y="0"/>
                  </a:moveTo>
                  <a:lnTo>
                    <a:pt x="918" y="0"/>
                  </a:lnTo>
                  <a:cubicBezTo>
                    <a:pt x="411" y="0"/>
                    <a:pt x="0" y="7309"/>
                    <a:pt x="0" y="16326"/>
                  </a:cubicBezTo>
                  <a:lnTo>
                    <a:pt x="0" y="21600"/>
                  </a:lnTo>
                  <a:cubicBezTo>
                    <a:pt x="0" y="12583"/>
                    <a:pt x="411" y="5274"/>
                    <a:pt x="918" y="5274"/>
                  </a:cubicBezTo>
                  <a:lnTo>
                    <a:pt x="20682" y="5274"/>
                  </a:lnTo>
                  <a:cubicBezTo>
                    <a:pt x="21189" y="5274"/>
                    <a:pt x="21600" y="12583"/>
                    <a:pt x="21600" y="21600"/>
                  </a:cubicBezTo>
                  <a:lnTo>
                    <a:pt x="21600" y="16326"/>
                  </a:lnTo>
                  <a:cubicBezTo>
                    <a:pt x="21600" y="7309"/>
                    <a:pt x="21189" y="0"/>
                    <a:pt x="20682" y="0"/>
                  </a:cubicBezTo>
                  <a:close/>
                </a:path>
              </a:pathLst>
            </a:custGeom>
            <a:solidFill>
              <a:srgbClr val="FFFFFF">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1" name="Shape 45"/>
            <p:cNvSpPr/>
            <p:nvPr/>
          </p:nvSpPr>
          <p:spPr>
            <a:xfrm>
              <a:off x="1358536" y="-1"/>
              <a:ext cx="1251485" cy="528110"/>
            </a:xfrm>
            <a:custGeom>
              <a:avLst/>
              <a:gdLst/>
              <a:ahLst/>
              <a:cxnLst>
                <a:cxn ang="0">
                  <a:pos x="wd2" y="hd2"/>
                </a:cxn>
                <a:cxn ang="5400000">
                  <a:pos x="wd2" y="hd2"/>
                </a:cxn>
                <a:cxn ang="10800000">
                  <a:pos x="wd2" y="hd2"/>
                </a:cxn>
                <a:cxn ang="16200000">
                  <a:pos x="wd2" y="hd2"/>
                </a:cxn>
              </a:cxnLst>
              <a:rect l="0" t="0" r="r" b="b"/>
              <a:pathLst>
                <a:path w="21600" h="20836" fill="norm" stroke="1" extrusionOk="0">
                  <a:moveTo>
                    <a:pt x="0" y="18757"/>
                  </a:moveTo>
                  <a:lnTo>
                    <a:pt x="0" y="10237"/>
                  </a:lnTo>
                  <a:cubicBezTo>
                    <a:pt x="0" y="4592"/>
                    <a:pt x="2122" y="0"/>
                    <a:pt x="4731" y="0"/>
                  </a:cubicBezTo>
                  <a:lnTo>
                    <a:pt x="16869" y="0"/>
                  </a:lnTo>
                  <a:cubicBezTo>
                    <a:pt x="19478" y="0"/>
                    <a:pt x="21600" y="4592"/>
                    <a:pt x="21600" y="10237"/>
                  </a:cubicBezTo>
                  <a:lnTo>
                    <a:pt x="21600" y="18757"/>
                  </a:lnTo>
                  <a:cubicBezTo>
                    <a:pt x="21600" y="21245"/>
                    <a:pt x="18446" y="21316"/>
                    <a:pt x="18446" y="18757"/>
                  </a:cubicBezTo>
                  <a:lnTo>
                    <a:pt x="18446" y="10237"/>
                  </a:lnTo>
                  <a:cubicBezTo>
                    <a:pt x="18446" y="8356"/>
                    <a:pt x="17739" y="6825"/>
                    <a:pt x="16869" y="6825"/>
                  </a:cubicBezTo>
                  <a:lnTo>
                    <a:pt x="4731" y="6825"/>
                  </a:lnTo>
                  <a:cubicBezTo>
                    <a:pt x="3861" y="6825"/>
                    <a:pt x="3154" y="8356"/>
                    <a:pt x="3154" y="10237"/>
                  </a:cubicBezTo>
                  <a:lnTo>
                    <a:pt x="3154" y="18757"/>
                  </a:lnTo>
                  <a:cubicBezTo>
                    <a:pt x="3154" y="21458"/>
                    <a:pt x="0" y="21600"/>
                    <a:pt x="0" y="18757"/>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2" name="Shape 46"/>
            <p:cNvSpPr/>
            <p:nvPr/>
          </p:nvSpPr>
          <p:spPr>
            <a:xfrm>
              <a:off x="2387941" y="798314"/>
              <a:ext cx="257225" cy="6691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449"/>
                  </a:moveTo>
                  <a:cubicBezTo>
                    <a:pt x="21600" y="19741"/>
                    <a:pt x="16765" y="21600"/>
                    <a:pt x="10800" y="21600"/>
                  </a:cubicBezTo>
                  <a:cubicBezTo>
                    <a:pt x="4835" y="21600"/>
                    <a:pt x="0" y="19741"/>
                    <a:pt x="0" y="17449"/>
                  </a:cubicBezTo>
                  <a:lnTo>
                    <a:pt x="0" y="2539"/>
                  </a:lnTo>
                  <a:cubicBezTo>
                    <a:pt x="0" y="246"/>
                    <a:pt x="4835" y="0"/>
                    <a:pt x="10800" y="0"/>
                  </a:cubicBezTo>
                  <a:cubicBezTo>
                    <a:pt x="16765" y="0"/>
                    <a:pt x="21600" y="246"/>
                    <a:pt x="21600" y="2539"/>
                  </a:cubicBezTo>
                  <a:cubicBezTo>
                    <a:pt x="21600" y="2539"/>
                    <a:pt x="21600" y="17449"/>
                    <a:pt x="21600" y="17449"/>
                  </a:cubicBezTo>
                  <a:close/>
                </a:path>
              </a:pathLst>
            </a:custGeom>
            <a:solidFill>
              <a:srgbClr val="6491C8">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3" name="Shape 47"/>
            <p:cNvSpPr/>
            <p:nvPr/>
          </p:nvSpPr>
          <p:spPr>
            <a:xfrm>
              <a:off x="2429958" y="763302"/>
              <a:ext cx="177018" cy="989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18896" y="21600"/>
                    <a:pt x="15561" y="21600"/>
                  </a:cubicBezTo>
                  <a:lnTo>
                    <a:pt x="6039" y="21600"/>
                  </a:lnTo>
                  <a:cubicBezTo>
                    <a:pt x="2704" y="21600"/>
                    <a:pt x="0" y="16765"/>
                    <a:pt x="0" y="10800"/>
                  </a:cubicBezTo>
                  <a:cubicBezTo>
                    <a:pt x="0" y="4835"/>
                    <a:pt x="2704" y="0"/>
                    <a:pt x="6039" y="0"/>
                  </a:cubicBezTo>
                  <a:lnTo>
                    <a:pt x="15561" y="0"/>
                  </a:lnTo>
                  <a:cubicBezTo>
                    <a:pt x="18896" y="0"/>
                    <a:pt x="21600" y="4835"/>
                    <a:pt x="21600" y="10800"/>
                  </a:cubicBezTo>
                  <a:cubicBezTo>
                    <a:pt x="21600" y="10800"/>
                    <a:pt x="21600" y="10800"/>
                    <a:pt x="21600" y="108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4" name="Shape 48"/>
            <p:cNvSpPr/>
            <p:nvPr/>
          </p:nvSpPr>
          <p:spPr>
            <a:xfrm>
              <a:off x="2345924" y="595234"/>
              <a:ext cx="348324" cy="234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59" y="2107"/>
                  </a:moveTo>
                  <a:cubicBezTo>
                    <a:pt x="4038" y="2107"/>
                    <a:pt x="1416" y="6007"/>
                    <a:pt x="1416" y="10800"/>
                  </a:cubicBezTo>
                  <a:cubicBezTo>
                    <a:pt x="1416" y="15593"/>
                    <a:pt x="4038" y="19493"/>
                    <a:pt x="7259" y="19493"/>
                  </a:cubicBezTo>
                  <a:lnTo>
                    <a:pt x="14341" y="19493"/>
                  </a:lnTo>
                  <a:cubicBezTo>
                    <a:pt x="17562" y="19493"/>
                    <a:pt x="20184" y="15593"/>
                    <a:pt x="20184" y="10800"/>
                  </a:cubicBezTo>
                  <a:cubicBezTo>
                    <a:pt x="20184" y="6007"/>
                    <a:pt x="17562" y="2107"/>
                    <a:pt x="14341" y="2107"/>
                  </a:cubicBezTo>
                  <a:cubicBezTo>
                    <a:pt x="14341" y="2107"/>
                    <a:pt x="7259" y="2107"/>
                    <a:pt x="7259" y="2107"/>
                  </a:cubicBezTo>
                  <a:close/>
                  <a:moveTo>
                    <a:pt x="14341" y="21600"/>
                  </a:moveTo>
                  <a:lnTo>
                    <a:pt x="7259" y="21600"/>
                  </a:lnTo>
                  <a:cubicBezTo>
                    <a:pt x="3256" y="21600"/>
                    <a:pt x="0" y="16756"/>
                    <a:pt x="0" y="10800"/>
                  </a:cubicBezTo>
                  <a:cubicBezTo>
                    <a:pt x="0" y="4844"/>
                    <a:pt x="3256" y="0"/>
                    <a:pt x="7259" y="0"/>
                  </a:cubicBezTo>
                  <a:lnTo>
                    <a:pt x="14341" y="0"/>
                  </a:lnTo>
                  <a:cubicBezTo>
                    <a:pt x="18344" y="0"/>
                    <a:pt x="21600" y="4844"/>
                    <a:pt x="21600" y="10800"/>
                  </a:cubicBezTo>
                  <a:cubicBezTo>
                    <a:pt x="21600" y="16756"/>
                    <a:pt x="18344" y="21600"/>
                    <a:pt x="14341" y="216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5" name="Shape 49"/>
            <p:cNvSpPr/>
            <p:nvPr/>
          </p:nvSpPr>
          <p:spPr>
            <a:xfrm>
              <a:off x="2450966" y="455179"/>
              <a:ext cx="133240" cy="2055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600"/>
                  </a:moveTo>
                  <a:cubicBezTo>
                    <a:pt x="21600" y="18466"/>
                    <a:pt x="16765" y="21600"/>
                    <a:pt x="10800" y="21600"/>
                  </a:cubicBezTo>
                  <a:cubicBezTo>
                    <a:pt x="4835" y="21600"/>
                    <a:pt x="0" y="18466"/>
                    <a:pt x="0" y="14600"/>
                  </a:cubicBezTo>
                  <a:lnTo>
                    <a:pt x="0" y="7000"/>
                  </a:lnTo>
                  <a:cubicBezTo>
                    <a:pt x="0" y="3134"/>
                    <a:pt x="4835" y="0"/>
                    <a:pt x="10800" y="0"/>
                  </a:cubicBezTo>
                  <a:cubicBezTo>
                    <a:pt x="16765" y="0"/>
                    <a:pt x="21600" y="3134"/>
                    <a:pt x="21600" y="7000"/>
                  </a:cubicBezTo>
                  <a:cubicBezTo>
                    <a:pt x="21600" y="7000"/>
                    <a:pt x="21600" y="14600"/>
                    <a:pt x="21600" y="14600"/>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6" name="Shape 50"/>
            <p:cNvSpPr/>
            <p:nvPr/>
          </p:nvSpPr>
          <p:spPr>
            <a:xfrm>
              <a:off x="1316518" y="805317"/>
              <a:ext cx="257225" cy="6691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449"/>
                  </a:moveTo>
                  <a:cubicBezTo>
                    <a:pt x="21600" y="19741"/>
                    <a:pt x="16765" y="21600"/>
                    <a:pt x="10800" y="21600"/>
                  </a:cubicBezTo>
                  <a:cubicBezTo>
                    <a:pt x="4835" y="21600"/>
                    <a:pt x="0" y="19741"/>
                    <a:pt x="0" y="17449"/>
                  </a:cubicBezTo>
                  <a:lnTo>
                    <a:pt x="0" y="2539"/>
                  </a:lnTo>
                  <a:cubicBezTo>
                    <a:pt x="0" y="246"/>
                    <a:pt x="4835" y="0"/>
                    <a:pt x="10800" y="0"/>
                  </a:cubicBezTo>
                  <a:cubicBezTo>
                    <a:pt x="16765" y="0"/>
                    <a:pt x="21600" y="246"/>
                    <a:pt x="21600" y="2539"/>
                  </a:cubicBezTo>
                  <a:cubicBezTo>
                    <a:pt x="21600" y="2539"/>
                    <a:pt x="21600" y="17449"/>
                    <a:pt x="21600" y="17449"/>
                  </a:cubicBezTo>
                  <a:close/>
                </a:path>
              </a:pathLst>
            </a:custGeom>
            <a:solidFill>
              <a:srgbClr val="6491C8">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7" name="Shape 51"/>
            <p:cNvSpPr/>
            <p:nvPr/>
          </p:nvSpPr>
          <p:spPr>
            <a:xfrm>
              <a:off x="1358535" y="763302"/>
              <a:ext cx="177018" cy="989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18896" y="21600"/>
                    <a:pt x="15561" y="21600"/>
                  </a:cubicBezTo>
                  <a:lnTo>
                    <a:pt x="6039" y="21600"/>
                  </a:lnTo>
                  <a:cubicBezTo>
                    <a:pt x="2704" y="21600"/>
                    <a:pt x="0" y="16765"/>
                    <a:pt x="0" y="10800"/>
                  </a:cubicBezTo>
                  <a:cubicBezTo>
                    <a:pt x="0" y="4835"/>
                    <a:pt x="2704" y="0"/>
                    <a:pt x="6039" y="0"/>
                  </a:cubicBezTo>
                  <a:lnTo>
                    <a:pt x="15561" y="0"/>
                  </a:lnTo>
                  <a:cubicBezTo>
                    <a:pt x="18896" y="0"/>
                    <a:pt x="21600" y="4835"/>
                    <a:pt x="21600" y="10800"/>
                  </a:cubicBezTo>
                  <a:cubicBezTo>
                    <a:pt x="21600" y="10800"/>
                    <a:pt x="21600" y="10800"/>
                    <a:pt x="21600" y="108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8" name="Shape 52"/>
            <p:cNvSpPr/>
            <p:nvPr/>
          </p:nvSpPr>
          <p:spPr>
            <a:xfrm>
              <a:off x="1274502" y="595234"/>
              <a:ext cx="348324" cy="234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59" y="2107"/>
                  </a:moveTo>
                  <a:cubicBezTo>
                    <a:pt x="4038" y="2107"/>
                    <a:pt x="1416" y="6007"/>
                    <a:pt x="1416" y="10800"/>
                  </a:cubicBezTo>
                  <a:cubicBezTo>
                    <a:pt x="1416" y="15593"/>
                    <a:pt x="4038" y="19493"/>
                    <a:pt x="7259" y="19493"/>
                  </a:cubicBezTo>
                  <a:lnTo>
                    <a:pt x="14341" y="19493"/>
                  </a:lnTo>
                  <a:cubicBezTo>
                    <a:pt x="17562" y="19493"/>
                    <a:pt x="20184" y="15593"/>
                    <a:pt x="20184" y="10800"/>
                  </a:cubicBezTo>
                  <a:cubicBezTo>
                    <a:pt x="20184" y="6007"/>
                    <a:pt x="17562" y="2107"/>
                    <a:pt x="14341" y="2107"/>
                  </a:cubicBezTo>
                  <a:cubicBezTo>
                    <a:pt x="14341" y="2107"/>
                    <a:pt x="7259" y="2107"/>
                    <a:pt x="7259" y="2107"/>
                  </a:cubicBezTo>
                  <a:close/>
                  <a:moveTo>
                    <a:pt x="14341" y="21600"/>
                  </a:moveTo>
                  <a:lnTo>
                    <a:pt x="7259" y="21600"/>
                  </a:lnTo>
                  <a:cubicBezTo>
                    <a:pt x="3256" y="21600"/>
                    <a:pt x="0" y="16756"/>
                    <a:pt x="0" y="10800"/>
                  </a:cubicBezTo>
                  <a:cubicBezTo>
                    <a:pt x="0" y="4844"/>
                    <a:pt x="3256" y="0"/>
                    <a:pt x="7259" y="0"/>
                  </a:cubicBezTo>
                  <a:lnTo>
                    <a:pt x="14341" y="0"/>
                  </a:lnTo>
                  <a:cubicBezTo>
                    <a:pt x="18344" y="0"/>
                    <a:pt x="21600" y="4844"/>
                    <a:pt x="21600" y="10800"/>
                  </a:cubicBezTo>
                  <a:cubicBezTo>
                    <a:pt x="21600" y="16756"/>
                    <a:pt x="18344" y="21600"/>
                    <a:pt x="14341" y="216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29" name="Shape 53"/>
            <p:cNvSpPr/>
            <p:nvPr/>
          </p:nvSpPr>
          <p:spPr>
            <a:xfrm>
              <a:off x="1379543" y="462182"/>
              <a:ext cx="133240" cy="2055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600"/>
                  </a:moveTo>
                  <a:cubicBezTo>
                    <a:pt x="21600" y="18466"/>
                    <a:pt x="16765" y="21600"/>
                    <a:pt x="10800" y="21600"/>
                  </a:cubicBezTo>
                  <a:cubicBezTo>
                    <a:pt x="4835" y="21600"/>
                    <a:pt x="0" y="18466"/>
                    <a:pt x="0" y="14600"/>
                  </a:cubicBezTo>
                  <a:lnTo>
                    <a:pt x="0" y="7000"/>
                  </a:lnTo>
                  <a:cubicBezTo>
                    <a:pt x="0" y="3134"/>
                    <a:pt x="4835" y="0"/>
                    <a:pt x="10800" y="0"/>
                  </a:cubicBezTo>
                  <a:cubicBezTo>
                    <a:pt x="16765" y="0"/>
                    <a:pt x="21600" y="3134"/>
                    <a:pt x="21600" y="7000"/>
                  </a:cubicBezTo>
                  <a:cubicBezTo>
                    <a:pt x="21600" y="7000"/>
                    <a:pt x="21600" y="14600"/>
                    <a:pt x="21600" y="14600"/>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731" name="Rectangle 58"/>
          <p:cNvSpPr txBox="1"/>
          <p:nvPr/>
        </p:nvSpPr>
        <p:spPr>
          <a:xfrm>
            <a:off x="9296795" y="3746901"/>
            <a:ext cx="555835"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5"/>
                </a:solidFill>
                <a:latin typeface="FontAwesome"/>
                <a:ea typeface="FontAwesome"/>
                <a:cs typeface="FontAwesome"/>
                <a:sym typeface="FontAwesome"/>
              </a:defRPr>
            </a:lvl1pPr>
          </a:lstStyle>
          <a:p>
            <a:pPr/>
            <a:r>
              <a:t>æ</a:t>
            </a:r>
          </a:p>
        </p:txBody>
      </p:sp>
      <p:sp>
        <p:nvSpPr>
          <p:cNvPr id="6732" name="Rectangle 59"/>
          <p:cNvSpPr txBox="1"/>
          <p:nvPr/>
        </p:nvSpPr>
        <p:spPr>
          <a:xfrm>
            <a:off x="6689706" y="2195580"/>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4"/>
                </a:solidFill>
                <a:latin typeface="FontAwesome"/>
                <a:ea typeface="FontAwesome"/>
                <a:cs typeface="FontAwesome"/>
                <a:sym typeface="FontAwesome"/>
              </a:defRPr>
            </a:lvl1pPr>
          </a:lstStyle>
          <a:p>
            <a:pPr/>
            <a:r>
              <a:t></a:t>
            </a:r>
          </a:p>
        </p:txBody>
      </p:sp>
      <p:sp>
        <p:nvSpPr>
          <p:cNvPr id="6733" name="Rectangle 60"/>
          <p:cNvSpPr txBox="1"/>
          <p:nvPr/>
        </p:nvSpPr>
        <p:spPr>
          <a:xfrm>
            <a:off x="4040773" y="1862749"/>
            <a:ext cx="421983" cy="777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chemeClr val="accent2"/>
                </a:solidFill>
                <a:latin typeface="FontAwesome"/>
                <a:ea typeface="FontAwesome"/>
                <a:cs typeface="FontAwesome"/>
                <a:sym typeface="FontAwesome"/>
              </a:defRPr>
            </a:lvl1pPr>
          </a:lstStyle>
          <a:p>
            <a:pPr/>
            <a:r>
              <a:t>ë</a:t>
            </a:r>
          </a:p>
        </p:txBody>
      </p:sp>
      <p:sp>
        <p:nvSpPr>
          <p:cNvPr id="6734" name="Rectangle 61"/>
          <p:cNvSpPr txBox="1"/>
          <p:nvPr/>
        </p:nvSpPr>
        <p:spPr>
          <a:xfrm>
            <a:off x="3114273" y="3148036"/>
            <a:ext cx="687052"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6491C8"/>
                </a:solidFill>
                <a:latin typeface="FontAwesome"/>
                <a:ea typeface="FontAwesome"/>
                <a:cs typeface="FontAwesome"/>
                <a:sym typeface="FontAwesome"/>
              </a:defRPr>
            </a:lvl1pPr>
          </a:lstStyle>
          <a:p>
            <a:pPr/>
            <a:r>
              <a:t></a:t>
            </a:r>
          </a:p>
        </p:txBody>
      </p:sp>
      <p:sp>
        <p:nvSpPr>
          <p:cNvPr id="6735" name="TextBox 62"/>
          <p:cNvSpPr txBox="1"/>
          <p:nvPr/>
        </p:nvSpPr>
        <p:spPr>
          <a:xfrm>
            <a:off x="1816787" y="1960770"/>
            <a:ext cx="2072641"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a:t>
            </a:r>
          </a:p>
        </p:txBody>
      </p:sp>
      <p:sp>
        <p:nvSpPr>
          <p:cNvPr id="6736" name="TextBox 63"/>
          <p:cNvSpPr txBox="1"/>
          <p:nvPr/>
        </p:nvSpPr>
        <p:spPr>
          <a:xfrm>
            <a:off x="1713913" y="3136587"/>
            <a:ext cx="1317806"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6737" name="TextBox 65"/>
          <p:cNvSpPr txBox="1"/>
          <p:nvPr/>
        </p:nvSpPr>
        <p:spPr>
          <a:xfrm>
            <a:off x="7384291" y="2223082"/>
            <a:ext cx="2072641"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a:t>
            </a:r>
          </a:p>
        </p:txBody>
      </p:sp>
      <p:sp>
        <p:nvSpPr>
          <p:cNvPr id="6738" name="TextBox 66"/>
          <p:cNvSpPr txBox="1"/>
          <p:nvPr/>
        </p:nvSpPr>
        <p:spPr>
          <a:xfrm>
            <a:off x="9938765" y="3849235"/>
            <a:ext cx="1232155" cy="58000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300"/>
              </a:lnSpc>
              <a:defRPr b="1" sz="9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6739" name="TextBox 67"/>
          <p:cNvSpPr txBox="1"/>
          <p:nvPr/>
        </p:nvSpPr>
        <p:spPr>
          <a:xfrm>
            <a:off x="5694789" y="5527826"/>
            <a:ext cx="1554635"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B1B4B7"/>
                </a:solidFill>
              </a:defRPr>
            </a:lvl1pPr>
          </a:lstStyle>
          <a:p>
            <a:pPr/>
            <a:r>
              <a:t>Creepiest god air fish land. Darkness. Air saying fruitful were.</a:t>
            </a:r>
          </a:p>
        </p:txBody>
      </p:sp>
      <p:sp>
        <p:nvSpPr>
          <p:cNvPr id="6740" name="TextBox 68"/>
          <p:cNvSpPr txBox="1"/>
          <p:nvPr/>
        </p:nvSpPr>
        <p:spPr>
          <a:xfrm>
            <a:off x="4709095" y="5464347"/>
            <a:ext cx="940367"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4000">
                <a:solidFill>
                  <a:schemeClr val="accent3"/>
                </a:solidFill>
              </a:defRPr>
            </a:lvl1pPr>
          </a:lstStyle>
          <a:p>
            <a:pPr/>
            <a:r>
              <a:t>9%</a:t>
            </a:r>
          </a:p>
        </p:txBody>
      </p:sp>
      <p:sp>
        <p:nvSpPr>
          <p:cNvPr id="6741" name="TextBox 69"/>
          <p:cNvSpPr txBox="1"/>
          <p:nvPr/>
        </p:nvSpPr>
        <p:spPr>
          <a:xfrm>
            <a:off x="5161662" y="3322716"/>
            <a:ext cx="66982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3%</a:t>
            </a:r>
          </a:p>
        </p:txBody>
      </p:sp>
      <p:sp>
        <p:nvSpPr>
          <p:cNvPr id="6742" name="TextBox 70"/>
          <p:cNvSpPr txBox="1"/>
          <p:nvPr/>
        </p:nvSpPr>
        <p:spPr>
          <a:xfrm>
            <a:off x="3413972" y="4175788"/>
            <a:ext cx="66982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2%</a:t>
            </a:r>
          </a:p>
        </p:txBody>
      </p:sp>
      <p:sp>
        <p:nvSpPr>
          <p:cNvPr id="6743" name="TextBox 71"/>
          <p:cNvSpPr txBox="1"/>
          <p:nvPr/>
        </p:nvSpPr>
        <p:spPr>
          <a:xfrm>
            <a:off x="6633397" y="3432755"/>
            <a:ext cx="66982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1%</a:t>
            </a:r>
          </a:p>
        </p:txBody>
      </p:sp>
      <p:sp>
        <p:nvSpPr>
          <p:cNvPr id="6744" name="TextBox 72"/>
          <p:cNvSpPr txBox="1"/>
          <p:nvPr/>
        </p:nvSpPr>
        <p:spPr>
          <a:xfrm>
            <a:off x="8087478" y="4157426"/>
            <a:ext cx="669822"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EFEFE"/>
                </a:solidFill>
              </a:defRPr>
            </a:lvl1pPr>
          </a:lstStyle>
          <a:p>
            <a:pPr/>
            <a:r>
              <a:t>5%</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6730"/>
                                        </p:tgtEl>
                                        <p:attrNameLst>
                                          <p:attrName>style.visibility</p:attrName>
                                        </p:attrNameLst>
                                      </p:cBhvr>
                                      <p:to>
                                        <p:strVal val="visible"/>
                                      </p:to>
                                    </p:set>
                                    <p:anim calcmode="lin" valueType="num">
                                      <p:cBhvr>
                                        <p:cTn id="7" dur="500" fill="hold"/>
                                        <p:tgtEl>
                                          <p:spTgt spid="6730"/>
                                        </p:tgtEl>
                                        <p:attrNameLst>
                                          <p:attrName>ppt_x</p:attrName>
                                        </p:attrNameLst>
                                      </p:cBhvr>
                                      <p:tavLst>
                                        <p:tav tm="0">
                                          <p:val>
                                            <p:strVal val="#ppt_x"/>
                                          </p:val>
                                        </p:tav>
                                        <p:tav tm="100000">
                                          <p:val>
                                            <p:strVal val="#ppt_x"/>
                                          </p:val>
                                        </p:tav>
                                      </p:tavLst>
                                    </p:anim>
                                    <p:anim calcmode="lin" valueType="num">
                                      <p:cBhvr>
                                        <p:cTn id="8" dur="500" fill="hold"/>
                                        <p:tgtEl>
                                          <p:spTgt spid="673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6740"/>
                                        </p:tgtEl>
                                        <p:attrNameLst>
                                          <p:attrName>style.visibility</p:attrName>
                                        </p:attrNameLst>
                                      </p:cBhvr>
                                      <p:to>
                                        <p:strVal val="visible"/>
                                      </p:to>
                                    </p:set>
                                    <p:anim calcmode="lin" valueType="num">
                                      <p:cBhvr>
                                        <p:cTn id="12" dur="500" fill="hold"/>
                                        <p:tgtEl>
                                          <p:spTgt spid="6740"/>
                                        </p:tgtEl>
                                        <p:attrNameLst>
                                          <p:attrName>ppt_x</p:attrName>
                                        </p:attrNameLst>
                                      </p:cBhvr>
                                      <p:tavLst>
                                        <p:tav tm="0">
                                          <p:val>
                                            <p:strVal val="#ppt_x"/>
                                          </p:val>
                                        </p:tav>
                                        <p:tav tm="100000">
                                          <p:val>
                                            <p:strVal val="#ppt_x"/>
                                          </p:val>
                                        </p:tav>
                                      </p:tavLst>
                                    </p:anim>
                                    <p:anim calcmode="lin" valueType="num">
                                      <p:cBhvr>
                                        <p:cTn id="13" dur="500" fill="hold"/>
                                        <p:tgtEl>
                                          <p:spTgt spid="6740"/>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Subtype="4" presetID="2" grpId="3" fill="hold">
                                  <p:stCondLst>
                                    <p:cond delay="0"/>
                                  </p:stCondLst>
                                  <p:iterate type="el" backwards="0">
                                    <p:tmAbs val="0"/>
                                  </p:iterate>
                                  <p:childTnLst>
                                    <p:set>
                                      <p:cBhvr>
                                        <p:cTn id="16" fill="hold"/>
                                        <p:tgtEl>
                                          <p:spTgt spid="6739"/>
                                        </p:tgtEl>
                                        <p:attrNameLst>
                                          <p:attrName>style.visibility</p:attrName>
                                        </p:attrNameLst>
                                      </p:cBhvr>
                                      <p:to>
                                        <p:strVal val="visible"/>
                                      </p:to>
                                    </p:set>
                                    <p:anim calcmode="lin" valueType="num">
                                      <p:cBhvr>
                                        <p:cTn id="17" dur="500" fill="hold"/>
                                        <p:tgtEl>
                                          <p:spTgt spid="6739"/>
                                        </p:tgtEl>
                                        <p:attrNameLst>
                                          <p:attrName>ppt_x</p:attrName>
                                        </p:attrNameLst>
                                      </p:cBhvr>
                                      <p:tavLst>
                                        <p:tav tm="0">
                                          <p:val>
                                            <p:strVal val="#ppt_x"/>
                                          </p:val>
                                        </p:tav>
                                        <p:tav tm="100000">
                                          <p:val>
                                            <p:strVal val="#ppt_x"/>
                                          </p:val>
                                        </p:tav>
                                      </p:tavLst>
                                    </p:anim>
                                    <p:anim calcmode="lin" valueType="num">
                                      <p:cBhvr>
                                        <p:cTn id="18" dur="500" fill="hold"/>
                                        <p:tgtEl>
                                          <p:spTgt spid="673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16" presetID="23" grpId="4" fill="hold">
                                  <p:stCondLst>
                                    <p:cond delay="0"/>
                                  </p:stCondLst>
                                  <p:iterate type="el" backwards="0">
                                    <p:tmAbs val="0"/>
                                  </p:iterate>
                                  <p:childTnLst>
                                    <p:set>
                                      <p:cBhvr>
                                        <p:cTn id="22" fill="hold"/>
                                        <p:tgtEl>
                                          <p:spTgt spid="6734"/>
                                        </p:tgtEl>
                                        <p:attrNameLst>
                                          <p:attrName>style.visibility</p:attrName>
                                        </p:attrNameLst>
                                      </p:cBhvr>
                                      <p:to>
                                        <p:strVal val="visible"/>
                                      </p:to>
                                    </p:set>
                                    <p:anim calcmode="lin" valueType="num">
                                      <p:cBhvr>
                                        <p:cTn id="23" dur="500" fill="hold"/>
                                        <p:tgtEl>
                                          <p:spTgt spid="6734"/>
                                        </p:tgtEl>
                                        <p:attrNameLst>
                                          <p:attrName>ppt_w</p:attrName>
                                        </p:attrNameLst>
                                      </p:cBhvr>
                                      <p:tavLst>
                                        <p:tav tm="0">
                                          <p:val>
                                            <p:fltVal val="0"/>
                                          </p:val>
                                        </p:tav>
                                        <p:tav tm="100000">
                                          <p:val>
                                            <p:strVal val="#ppt_w"/>
                                          </p:val>
                                        </p:tav>
                                      </p:tavLst>
                                    </p:anim>
                                    <p:anim calcmode="lin" valueType="num">
                                      <p:cBhvr>
                                        <p:cTn id="24" dur="500" fill="hold"/>
                                        <p:tgtEl>
                                          <p:spTgt spid="6734"/>
                                        </p:tgtEl>
                                        <p:attrNameLst>
                                          <p:attrName>ppt_h</p:attrName>
                                        </p:attrNameLst>
                                      </p:cBhvr>
                                      <p:tavLst>
                                        <p:tav tm="0">
                                          <p:val>
                                            <p:fltVal val="0"/>
                                          </p:val>
                                        </p:tav>
                                        <p:tav tm="100000">
                                          <p:val>
                                            <p:strVal val="#ppt_h"/>
                                          </p:val>
                                        </p:tav>
                                      </p:tavLst>
                                    </p:anim>
                                  </p:childTnLst>
                                </p:cTn>
                              </p:par>
                            </p:childTnLst>
                          </p:cTn>
                        </p:par>
                        <p:par>
                          <p:cTn id="25" fill="hold">
                            <p:stCondLst>
                              <p:cond delay="500"/>
                            </p:stCondLst>
                            <p:childTnLst>
                              <p:par>
                                <p:cTn id="26" presetClass="entr" nodeType="afterEffect" presetSubtype="16" presetID="23" grpId="5" fill="hold">
                                  <p:stCondLst>
                                    <p:cond delay="0"/>
                                  </p:stCondLst>
                                  <p:iterate type="el" backwards="0">
                                    <p:tmAbs val="0"/>
                                  </p:iterate>
                                  <p:childTnLst>
                                    <p:set>
                                      <p:cBhvr>
                                        <p:cTn id="27" fill="hold"/>
                                        <p:tgtEl>
                                          <p:spTgt spid="6736"/>
                                        </p:tgtEl>
                                        <p:attrNameLst>
                                          <p:attrName>style.visibility</p:attrName>
                                        </p:attrNameLst>
                                      </p:cBhvr>
                                      <p:to>
                                        <p:strVal val="visible"/>
                                      </p:to>
                                    </p:set>
                                    <p:anim calcmode="lin" valueType="num">
                                      <p:cBhvr>
                                        <p:cTn id="28" dur="500" fill="hold"/>
                                        <p:tgtEl>
                                          <p:spTgt spid="6736"/>
                                        </p:tgtEl>
                                        <p:attrNameLst>
                                          <p:attrName>ppt_w</p:attrName>
                                        </p:attrNameLst>
                                      </p:cBhvr>
                                      <p:tavLst>
                                        <p:tav tm="0">
                                          <p:val>
                                            <p:fltVal val="0"/>
                                          </p:val>
                                        </p:tav>
                                        <p:tav tm="100000">
                                          <p:val>
                                            <p:strVal val="#ppt_w"/>
                                          </p:val>
                                        </p:tav>
                                      </p:tavLst>
                                    </p:anim>
                                    <p:anim calcmode="lin" valueType="num">
                                      <p:cBhvr>
                                        <p:cTn id="29" dur="500" fill="hold"/>
                                        <p:tgtEl>
                                          <p:spTgt spid="6736"/>
                                        </p:tgtEl>
                                        <p:attrNameLst>
                                          <p:attrName>ppt_h</p:attrName>
                                        </p:attrNameLst>
                                      </p:cBhvr>
                                      <p:tavLst>
                                        <p:tav tm="0">
                                          <p:val>
                                            <p:fltVal val="0"/>
                                          </p:val>
                                        </p:tav>
                                        <p:tav tm="100000">
                                          <p:val>
                                            <p:strVal val="#ppt_h"/>
                                          </p:val>
                                        </p:tav>
                                      </p:tavLst>
                                    </p:anim>
                                  </p:childTnLst>
                                </p:cTn>
                              </p:par>
                            </p:childTnLst>
                          </p:cTn>
                        </p:par>
                        <p:par>
                          <p:cTn id="30" fill="hold">
                            <p:stCondLst>
                              <p:cond delay="1000"/>
                            </p:stCondLst>
                            <p:childTnLst>
                              <p:par>
                                <p:cTn id="31" presetClass="entr" nodeType="afterEffect" presetSubtype="16" presetID="23" grpId="6" fill="hold">
                                  <p:stCondLst>
                                    <p:cond delay="0"/>
                                  </p:stCondLst>
                                  <p:iterate type="el" backwards="0">
                                    <p:tmAbs val="0"/>
                                  </p:iterate>
                                  <p:childTnLst>
                                    <p:set>
                                      <p:cBhvr>
                                        <p:cTn id="32" fill="hold"/>
                                        <p:tgtEl>
                                          <p:spTgt spid="6688"/>
                                        </p:tgtEl>
                                        <p:attrNameLst>
                                          <p:attrName>style.visibility</p:attrName>
                                        </p:attrNameLst>
                                      </p:cBhvr>
                                      <p:to>
                                        <p:strVal val="visible"/>
                                      </p:to>
                                    </p:set>
                                    <p:anim calcmode="lin" valueType="num">
                                      <p:cBhvr>
                                        <p:cTn id="33" dur="500" fill="hold"/>
                                        <p:tgtEl>
                                          <p:spTgt spid="6688"/>
                                        </p:tgtEl>
                                        <p:attrNameLst>
                                          <p:attrName>ppt_w</p:attrName>
                                        </p:attrNameLst>
                                      </p:cBhvr>
                                      <p:tavLst>
                                        <p:tav tm="0">
                                          <p:val>
                                            <p:fltVal val="0"/>
                                          </p:val>
                                        </p:tav>
                                        <p:tav tm="100000">
                                          <p:val>
                                            <p:strVal val="#ppt_w"/>
                                          </p:val>
                                        </p:tav>
                                      </p:tavLst>
                                    </p:anim>
                                    <p:anim calcmode="lin" valueType="num">
                                      <p:cBhvr>
                                        <p:cTn id="34" dur="500" fill="hold"/>
                                        <p:tgtEl>
                                          <p:spTgt spid="6688"/>
                                        </p:tgtEl>
                                        <p:attrNameLst>
                                          <p:attrName>ppt_h</p:attrName>
                                        </p:attrNameLst>
                                      </p:cBhvr>
                                      <p:tavLst>
                                        <p:tav tm="0">
                                          <p:val>
                                            <p:fltVal val="0"/>
                                          </p:val>
                                        </p:tav>
                                        <p:tav tm="100000">
                                          <p:val>
                                            <p:strVal val="#ppt_h"/>
                                          </p:val>
                                        </p:tav>
                                      </p:tavLst>
                                    </p:anim>
                                  </p:childTnLst>
                                </p:cTn>
                              </p:par>
                            </p:childTnLst>
                          </p:cTn>
                        </p:par>
                        <p:par>
                          <p:cTn id="35" fill="hold">
                            <p:stCondLst>
                              <p:cond delay="1500"/>
                            </p:stCondLst>
                            <p:childTnLst>
                              <p:par>
                                <p:cTn id="36" presetClass="entr" nodeType="afterEffect" presetSubtype="16" presetID="23" grpId="7" fill="hold">
                                  <p:stCondLst>
                                    <p:cond delay="0"/>
                                  </p:stCondLst>
                                  <p:iterate type="el" backwards="0">
                                    <p:tmAbs val="0"/>
                                  </p:iterate>
                                  <p:childTnLst>
                                    <p:set>
                                      <p:cBhvr>
                                        <p:cTn id="37" fill="hold"/>
                                        <p:tgtEl>
                                          <p:spTgt spid="6742"/>
                                        </p:tgtEl>
                                        <p:attrNameLst>
                                          <p:attrName>style.visibility</p:attrName>
                                        </p:attrNameLst>
                                      </p:cBhvr>
                                      <p:to>
                                        <p:strVal val="visible"/>
                                      </p:to>
                                    </p:set>
                                    <p:anim calcmode="lin" valueType="num">
                                      <p:cBhvr>
                                        <p:cTn id="38" dur="500" fill="hold"/>
                                        <p:tgtEl>
                                          <p:spTgt spid="6742"/>
                                        </p:tgtEl>
                                        <p:attrNameLst>
                                          <p:attrName>ppt_w</p:attrName>
                                        </p:attrNameLst>
                                      </p:cBhvr>
                                      <p:tavLst>
                                        <p:tav tm="0">
                                          <p:val>
                                            <p:fltVal val="0"/>
                                          </p:val>
                                        </p:tav>
                                        <p:tav tm="100000">
                                          <p:val>
                                            <p:strVal val="#ppt_w"/>
                                          </p:val>
                                        </p:tav>
                                      </p:tavLst>
                                    </p:anim>
                                    <p:anim calcmode="lin" valueType="num">
                                      <p:cBhvr>
                                        <p:cTn id="39" dur="500" fill="hold"/>
                                        <p:tgtEl>
                                          <p:spTgt spid="6742"/>
                                        </p:tgtEl>
                                        <p:attrNameLst>
                                          <p:attrName>ppt_h</p:attrName>
                                        </p:attrNameLst>
                                      </p:cBhvr>
                                      <p:tavLst>
                                        <p:tav tm="0">
                                          <p:val>
                                            <p:fltVal val="0"/>
                                          </p:val>
                                        </p:tav>
                                        <p:tav tm="100000">
                                          <p:val>
                                            <p:strVal val="#ppt_h"/>
                                          </p:val>
                                        </p:tav>
                                      </p:tavLst>
                                    </p:anim>
                                  </p:childTnLst>
                                </p:cTn>
                              </p:par>
                            </p:childTnLst>
                          </p:cTn>
                        </p:par>
                      </p:childTnLst>
                    </p:cTn>
                  </p:par>
                  <p:par>
                    <p:cTn id="40" fill="hold">
                      <p:stCondLst>
                        <p:cond delay="indefinite"/>
                      </p:stCondLst>
                      <p:childTnLst>
                        <p:par>
                          <p:cTn id="41" fill="hold">
                            <p:stCondLst>
                              <p:cond delay="0"/>
                            </p:stCondLst>
                            <p:childTnLst>
                              <p:par>
                                <p:cTn id="42" presetClass="entr" nodeType="clickEffect" presetID="9" grpId="8" fill="hold">
                                  <p:stCondLst>
                                    <p:cond delay="0"/>
                                  </p:stCondLst>
                                  <p:iterate type="el" backwards="0">
                                    <p:tmAbs val="0"/>
                                  </p:iterate>
                                  <p:childTnLst>
                                    <p:set>
                                      <p:cBhvr>
                                        <p:cTn id="43" fill="hold"/>
                                        <p:tgtEl>
                                          <p:spTgt spid="6741"/>
                                        </p:tgtEl>
                                        <p:attrNameLst>
                                          <p:attrName>style.visibility</p:attrName>
                                        </p:attrNameLst>
                                      </p:cBhvr>
                                      <p:to>
                                        <p:strVal val="visible"/>
                                      </p:to>
                                    </p:set>
                                    <p:animEffect filter="dissolve" transition="in">
                                      <p:cBhvr>
                                        <p:cTn id="44" dur="500"/>
                                        <p:tgtEl>
                                          <p:spTgt spid="6741"/>
                                        </p:tgtEl>
                                      </p:cBhvr>
                                    </p:animEffect>
                                  </p:childTnLst>
                                </p:cTn>
                              </p:par>
                            </p:childTnLst>
                          </p:cTn>
                        </p:par>
                        <p:par>
                          <p:cTn id="45" fill="hold">
                            <p:stCondLst>
                              <p:cond delay="500"/>
                            </p:stCondLst>
                            <p:childTnLst>
                              <p:par>
                                <p:cTn id="46" presetClass="entr" nodeType="afterEffect" presetID="9" grpId="9" fill="hold">
                                  <p:stCondLst>
                                    <p:cond delay="0"/>
                                  </p:stCondLst>
                                  <p:iterate type="el" backwards="0">
                                    <p:tmAbs val="0"/>
                                  </p:iterate>
                                  <p:childTnLst>
                                    <p:set>
                                      <p:cBhvr>
                                        <p:cTn id="47" fill="hold"/>
                                        <p:tgtEl>
                                          <p:spTgt spid="6698"/>
                                        </p:tgtEl>
                                        <p:attrNameLst>
                                          <p:attrName>style.visibility</p:attrName>
                                        </p:attrNameLst>
                                      </p:cBhvr>
                                      <p:to>
                                        <p:strVal val="visible"/>
                                      </p:to>
                                    </p:set>
                                    <p:animEffect filter="dissolve" transition="in">
                                      <p:cBhvr>
                                        <p:cTn id="48" dur="500"/>
                                        <p:tgtEl>
                                          <p:spTgt spid="6698"/>
                                        </p:tgtEl>
                                      </p:cBhvr>
                                    </p:animEffect>
                                  </p:childTnLst>
                                </p:cTn>
                              </p:par>
                            </p:childTnLst>
                          </p:cTn>
                        </p:par>
                        <p:par>
                          <p:cTn id="49" fill="hold">
                            <p:stCondLst>
                              <p:cond delay="1000"/>
                            </p:stCondLst>
                            <p:childTnLst>
                              <p:par>
                                <p:cTn id="50" presetClass="entr" nodeType="afterEffect" presetID="9" grpId="10" fill="hold">
                                  <p:stCondLst>
                                    <p:cond delay="0"/>
                                  </p:stCondLst>
                                  <p:iterate type="el" backwards="0">
                                    <p:tmAbs val="0"/>
                                  </p:iterate>
                                  <p:childTnLst>
                                    <p:set>
                                      <p:cBhvr>
                                        <p:cTn id="51" fill="hold"/>
                                        <p:tgtEl>
                                          <p:spTgt spid="6733"/>
                                        </p:tgtEl>
                                        <p:attrNameLst>
                                          <p:attrName>style.visibility</p:attrName>
                                        </p:attrNameLst>
                                      </p:cBhvr>
                                      <p:to>
                                        <p:strVal val="visible"/>
                                      </p:to>
                                    </p:set>
                                    <p:animEffect filter="dissolve" transition="in">
                                      <p:cBhvr>
                                        <p:cTn id="52" dur="500"/>
                                        <p:tgtEl>
                                          <p:spTgt spid="6733"/>
                                        </p:tgtEl>
                                      </p:cBhvr>
                                    </p:animEffect>
                                  </p:childTnLst>
                                </p:cTn>
                              </p:par>
                            </p:childTnLst>
                          </p:cTn>
                        </p:par>
                        <p:par>
                          <p:cTn id="53" fill="hold">
                            <p:stCondLst>
                              <p:cond delay="1500"/>
                            </p:stCondLst>
                            <p:childTnLst>
                              <p:par>
                                <p:cTn id="54" presetClass="entr" nodeType="afterEffect" presetID="9" grpId="11" fill="hold">
                                  <p:stCondLst>
                                    <p:cond delay="0"/>
                                  </p:stCondLst>
                                  <p:iterate type="el" backwards="0">
                                    <p:tmAbs val="0"/>
                                  </p:iterate>
                                  <p:childTnLst>
                                    <p:set>
                                      <p:cBhvr>
                                        <p:cTn id="55" fill="hold"/>
                                        <p:tgtEl>
                                          <p:spTgt spid="6735"/>
                                        </p:tgtEl>
                                        <p:attrNameLst>
                                          <p:attrName>style.visibility</p:attrName>
                                        </p:attrNameLst>
                                      </p:cBhvr>
                                      <p:to>
                                        <p:strVal val="visible"/>
                                      </p:to>
                                    </p:set>
                                    <p:animEffect filter="dissolve" transition="in">
                                      <p:cBhvr>
                                        <p:cTn id="56" dur="500"/>
                                        <p:tgtEl>
                                          <p:spTgt spid="6735"/>
                                        </p:tgtEl>
                                      </p:cBhvr>
                                    </p:animEffect>
                                  </p:childTnLst>
                                </p:cTn>
                              </p:par>
                            </p:childTnLst>
                          </p:cTn>
                        </p:par>
                      </p:childTnLst>
                    </p:cTn>
                  </p:par>
                  <p:par>
                    <p:cTn id="57" fill="hold">
                      <p:stCondLst>
                        <p:cond delay="indefinite"/>
                      </p:stCondLst>
                      <p:childTnLst>
                        <p:par>
                          <p:cTn id="58" fill="hold">
                            <p:stCondLst>
                              <p:cond delay="0"/>
                            </p:stCondLst>
                            <p:childTnLst>
                              <p:par>
                                <p:cTn id="59" presetClass="entr" nodeType="clickEffect" presetSubtype="16" presetID="23" grpId="12" fill="hold">
                                  <p:stCondLst>
                                    <p:cond delay="0"/>
                                  </p:stCondLst>
                                  <p:iterate type="el" backwards="0">
                                    <p:tmAbs val="0"/>
                                  </p:iterate>
                                  <p:childTnLst>
                                    <p:set>
                                      <p:cBhvr>
                                        <p:cTn id="60" fill="hold"/>
                                        <p:tgtEl>
                                          <p:spTgt spid="6743"/>
                                        </p:tgtEl>
                                        <p:attrNameLst>
                                          <p:attrName>style.visibility</p:attrName>
                                        </p:attrNameLst>
                                      </p:cBhvr>
                                      <p:to>
                                        <p:strVal val="visible"/>
                                      </p:to>
                                    </p:set>
                                    <p:anim calcmode="lin" valueType="num">
                                      <p:cBhvr>
                                        <p:cTn id="61" dur="500" fill="hold"/>
                                        <p:tgtEl>
                                          <p:spTgt spid="6743"/>
                                        </p:tgtEl>
                                        <p:attrNameLst>
                                          <p:attrName>ppt_w</p:attrName>
                                        </p:attrNameLst>
                                      </p:cBhvr>
                                      <p:tavLst>
                                        <p:tav tm="0">
                                          <p:val>
                                            <p:fltVal val="0"/>
                                          </p:val>
                                        </p:tav>
                                        <p:tav tm="100000">
                                          <p:val>
                                            <p:strVal val="#ppt_w"/>
                                          </p:val>
                                        </p:tav>
                                      </p:tavLst>
                                    </p:anim>
                                    <p:anim calcmode="lin" valueType="num">
                                      <p:cBhvr>
                                        <p:cTn id="62" dur="500" fill="hold"/>
                                        <p:tgtEl>
                                          <p:spTgt spid="6743"/>
                                        </p:tgtEl>
                                        <p:attrNameLst>
                                          <p:attrName>ppt_h</p:attrName>
                                        </p:attrNameLst>
                                      </p:cBhvr>
                                      <p:tavLst>
                                        <p:tav tm="0">
                                          <p:val>
                                            <p:fltVal val="0"/>
                                          </p:val>
                                        </p:tav>
                                        <p:tav tm="100000">
                                          <p:val>
                                            <p:strVal val="#ppt_h"/>
                                          </p:val>
                                        </p:tav>
                                      </p:tavLst>
                                    </p:anim>
                                  </p:childTnLst>
                                </p:cTn>
                              </p:par>
                            </p:childTnLst>
                          </p:cTn>
                        </p:par>
                        <p:par>
                          <p:cTn id="63" fill="hold">
                            <p:stCondLst>
                              <p:cond delay="500"/>
                            </p:stCondLst>
                            <p:childTnLst>
                              <p:par>
                                <p:cTn id="64" presetClass="entr" nodeType="afterEffect" presetSubtype="16" presetID="23" grpId="13" fill="hold">
                                  <p:stCondLst>
                                    <p:cond delay="0"/>
                                  </p:stCondLst>
                                  <p:iterate type="el" backwards="0">
                                    <p:tmAbs val="0"/>
                                  </p:iterate>
                                  <p:childTnLst>
                                    <p:set>
                                      <p:cBhvr>
                                        <p:cTn id="65" fill="hold"/>
                                        <p:tgtEl>
                                          <p:spTgt spid="6709"/>
                                        </p:tgtEl>
                                        <p:attrNameLst>
                                          <p:attrName>style.visibility</p:attrName>
                                        </p:attrNameLst>
                                      </p:cBhvr>
                                      <p:to>
                                        <p:strVal val="visible"/>
                                      </p:to>
                                    </p:set>
                                    <p:anim calcmode="lin" valueType="num">
                                      <p:cBhvr>
                                        <p:cTn id="66" dur="500" fill="hold"/>
                                        <p:tgtEl>
                                          <p:spTgt spid="6709"/>
                                        </p:tgtEl>
                                        <p:attrNameLst>
                                          <p:attrName>ppt_w</p:attrName>
                                        </p:attrNameLst>
                                      </p:cBhvr>
                                      <p:tavLst>
                                        <p:tav tm="0">
                                          <p:val>
                                            <p:fltVal val="0"/>
                                          </p:val>
                                        </p:tav>
                                        <p:tav tm="100000">
                                          <p:val>
                                            <p:strVal val="#ppt_w"/>
                                          </p:val>
                                        </p:tav>
                                      </p:tavLst>
                                    </p:anim>
                                    <p:anim calcmode="lin" valueType="num">
                                      <p:cBhvr>
                                        <p:cTn id="67" dur="500" fill="hold"/>
                                        <p:tgtEl>
                                          <p:spTgt spid="6709"/>
                                        </p:tgtEl>
                                        <p:attrNameLst>
                                          <p:attrName>ppt_h</p:attrName>
                                        </p:attrNameLst>
                                      </p:cBhvr>
                                      <p:tavLst>
                                        <p:tav tm="0">
                                          <p:val>
                                            <p:fltVal val="0"/>
                                          </p:val>
                                        </p:tav>
                                        <p:tav tm="100000">
                                          <p:val>
                                            <p:strVal val="#ppt_h"/>
                                          </p:val>
                                        </p:tav>
                                      </p:tavLst>
                                    </p:anim>
                                  </p:childTnLst>
                                </p:cTn>
                              </p:par>
                            </p:childTnLst>
                          </p:cTn>
                        </p:par>
                        <p:par>
                          <p:cTn id="68" fill="hold">
                            <p:stCondLst>
                              <p:cond delay="1000"/>
                            </p:stCondLst>
                            <p:childTnLst>
                              <p:par>
                                <p:cTn id="69" presetClass="entr" nodeType="afterEffect" presetSubtype="16" presetID="23" grpId="14" fill="hold">
                                  <p:stCondLst>
                                    <p:cond delay="0"/>
                                  </p:stCondLst>
                                  <p:iterate type="el" backwards="0">
                                    <p:tmAbs val="0"/>
                                  </p:iterate>
                                  <p:childTnLst>
                                    <p:set>
                                      <p:cBhvr>
                                        <p:cTn id="70" fill="hold"/>
                                        <p:tgtEl>
                                          <p:spTgt spid="6732"/>
                                        </p:tgtEl>
                                        <p:attrNameLst>
                                          <p:attrName>style.visibility</p:attrName>
                                        </p:attrNameLst>
                                      </p:cBhvr>
                                      <p:to>
                                        <p:strVal val="visible"/>
                                      </p:to>
                                    </p:set>
                                    <p:anim calcmode="lin" valueType="num">
                                      <p:cBhvr>
                                        <p:cTn id="71" dur="500" fill="hold"/>
                                        <p:tgtEl>
                                          <p:spTgt spid="6732"/>
                                        </p:tgtEl>
                                        <p:attrNameLst>
                                          <p:attrName>ppt_w</p:attrName>
                                        </p:attrNameLst>
                                      </p:cBhvr>
                                      <p:tavLst>
                                        <p:tav tm="0">
                                          <p:val>
                                            <p:fltVal val="0"/>
                                          </p:val>
                                        </p:tav>
                                        <p:tav tm="100000">
                                          <p:val>
                                            <p:strVal val="#ppt_w"/>
                                          </p:val>
                                        </p:tav>
                                      </p:tavLst>
                                    </p:anim>
                                    <p:anim calcmode="lin" valueType="num">
                                      <p:cBhvr>
                                        <p:cTn id="72" dur="500" fill="hold"/>
                                        <p:tgtEl>
                                          <p:spTgt spid="6732"/>
                                        </p:tgtEl>
                                        <p:attrNameLst>
                                          <p:attrName>ppt_h</p:attrName>
                                        </p:attrNameLst>
                                      </p:cBhvr>
                                      <p:tavLst>
                                        <p:tav tm="0">
                                          <p:val>
                                            <p:fltVal val="0"/>
                                          </p:val>
                                        </p:tav>
                                        <p:tav tm="100000">
                                          <p:val>
                                            <p:strVal val="#ppt_h"/>
                                          </p:val>
                                        </p:tav>
                                      </p:tavLst>
                                    </p:anim>
                                  </p:childTnLst>
                                </p:cTn>
                              </p:par>
                            </p:childTnLst>
                          </p:cTn>
                        </p:par>
                        <p:par>
                          <p:cTn id="73" fill="hold">
                            <p:stCondLst>
                              <p:cond delay="1500"/>
                            </p:stCondLst>
                            <p:childTnLst>
                              <p:par>
                                <p:cTn id="74" presetClass="entr" nodeType="afterEffect" presetSubtype="16" presetID="23" grpId="15" fill="hold">
                                  <p:stCondLst>
                                    <p:cond delay="0"/>
                                  </p:stCondLst>
                                  <p:iterate type="el" backwards="0">
                                    <p:tmAbs val="0"/>
                                  </p:iterate>
                                  <p:childTnLst>
                                    <p:set>
                                      <p:cBhvr>
                                        <p:cTn id="75" fill="hold"/>
                                        <p:tgtEl>
                                          <p:spTgt spid="6737"/>
                                        </p:tgtEl>
                                        <p:attrNameLst>
                                          <p:attrName>style.visibility</p:attrName>
                                        </p:attrNameLst>
                                      </p:cBhvr>
                                      <p:to>
                                        <p:strVal val="visible"/>
                                      </p:to>
                                    </p:set>
                                    <p:anim calcmode="lin" valueType="num">
                                      <p:cBhvr>
                                        <p:cTn id="76" dur="500" fill="hold"/>
                                        <p:tgtEl>
                                          <p:spTgt spid="6737"/>
                                        </p:tgtEl>
                                        <p:attrNameLst>
                                          <p:attrName>ppt_w</p:attrName>
                                        </p:attrNameLst>
                                      </p:cBhvr>
                                      <p:tavLst>
                                        <p:tav tm="0">
                                          <p:val>
                                            <p:fltVal val="0"/>
                                          </p:val>
                                        </p:tav>
                                        <p:tav tm="100000">
                                          <p:val>
                                            <p:strVal val="#ppt_w"/>
                                          </p:val>
                                        </p:tav>
                                      </p:tavLst>
                                    </p:anim>
                                    <p:anim calcmode="lin" valueType="num">
                                      <p:cBhvr>
                                        <p:cTn id="77" dur="500" fill="hold"/>
                                        <p:tgtEl>
                                          <p:spTgt spid="6737"/>
                                        </p:tgtEl>
                                        <p:attrNameLst>
                                          <p:attrName>ppt_h</p:attrName>
                                        </p:attrNameLst>
                                      </p:cBhvr>
                                      <p:tavLst>
                                        <p:tav tm="0">
                                          <p:val>
                                            <p:fltVal val="0"/>
                                          </p:val>
                                        </p:tav>
                                        <p:tav tm="100000">
                                          <p:val>
                                            <p:strVal val="#ppt_h"/>
                                          </p:val>
                                        </p:tav>
                                      </p:tavLst>
                                    </p:anim>
                                  </p:childTnLst>
                                </p:cTn>
                              </p:par>
                            </p:childTnLst>
                          </p:cTn>
                        </p:par>
                      </p:childTnLst>
                    </p:cTn>
                  </p:par>
                  <p:par>
                    <p:cTn id="78" fill="hold">
                      <p:stCondLst>
                        <p:cond delay="indefinite"/>
                      </p:stCondLst>
                      <p:childTnLst>
                        <p:par>
                          <p:cTn id="79" fill="hold">
                            <p:stCondLst>
                              <p:cond delay="0"/>
                            </p:stCondLst>
                            <p:childTnLst>
                              <p:par>
                                <p:cTn id="80" presetClass="entr" nodeType="clickEffect" presetSubtype="8" presetID="2" grpId="16" fill="hold">
                                  <p:stCondLst>
                                    <p:cond delay="0"/>
                                  </p:stCondLst>
                                  <p:iterate type="el" backwards="0">
                                    <p:tmAbs val="0"/>
                                  </p:iterate>
                                  <p:childTnLst>
                                    <p:set>
                                      <p:cBhvr>
                                        <p:cTn id="81" fill="hold"/>
                                        <p:tgtEl>
                                          <p:spTgt spid="6718"/>
                                        </p:tgtEl>
                                        <p:attrNameLst>
                                          <p:attrName>style.visibility</p:attrName>
                                        </p:attrNameLst>
                                      </p:cBhvr>
                                      <p:to>
                                        <p:strVal val="visible"/>
                                      </p:to>
                                    </p:set>
                                    <p:anim calcmode="lin" valueType="num">
                                      <p:cBhvr>
                                        <p:cTn id="82" dur="500" fill="hold"/>
                                        <p:tgtEl>
                                          <p:spTgt spid="6718"/>
                                        </p:tgtEl>
                                        <p:attrNameLst>
                                          <p:attrName>ppt_x</p:attrName>
                                        </p:attrNameLst>
                                      </p:cBhvr>
                                      <p:tavLst>
                                        <p:tav tm="0">
                                          <p:val>
                                            <p:strVal val="0-#ppt_w/2"/>
                                          </p:val>
                                        </p:tav>
                                        <p:tav tm="100000">
                                          <p:val>
                                            <p:strVal val="#ppt_x"/>
                                          </p:val>
                                        </p:tav>
                                      </p:tavLst>
                                    </p:anim>
                                    <p:anim calcmode="lin" valueType="num">
                                      <p:cBhvr>
                                        <p:cTn id="83" dur="500" fill="hold"/>
                                        <p:tgtEl>
                                          <p:spTgt spid="6718"/>
                                        </p:tgtEl>
                                        <p:attrNameLst>
                                          <p:attrName>ppt_y</p:attrName>
                                        </p:attrNameLst>
                                      </p:cBhvr>
                                      <p:tavLst>
                                        <p:tav tm="0">
                                          <p:val>
                                            <p:strVal val="#ppt_y"/>
                                          </p:val>
                                        </p:tav>
                                        <p:tav tm="100000">
                                          <p:val>
                                            <p:strVal val="#ppt_y"/>
                                          </p:val>
                                        </p:tav>
                                      </p:tavLst>
                                    </p:anim>
                                  </p:childTnLst>
                                </p:cTn>
                              </p:par>
                            </p:childTnLst>
                          </p:cTn>
                        </p:par>
                        <p:par>
                          <p:cTn id="84" fill="hold">
                            <p:stCondLst>
                              <p:cond delay="500"/>
                            </p:stCondLst>
                            <p:childTnLst>
                              <p:par>
                                <p:cTn id="85" presetClass="entr" nodeType="afterEffect" presetSubtype="8" presetID="2" grpId="17" fill="hold">
                                  <p:stCondLst>
                                    <p:cond delay="0"/>
                                  </p:stCondLst>
                                  <p:iterate type="el" backwards="0">
                                    <p:tmAbs val="0"/>
                                  </p:iterate>
                                  <p:childTnLst>
                                    <p:set>
                                      <p:cBhvr>
                                        <p:cTn id="86" fill="hold"/>
                                        <p:tgtEl>
                                          <p:spTgt spid="6744"/>
                                        </p:tgtEl>
                                        <p:attrNameLst>
                                          <p:attrName>style.visibility</p:attrName>
                                        </p:attrNameLst>
                                      </p:cBhvr>
                                      <p:to>
                                        <p:strVal val="visible"/>
                                      </p:to>
                                    </p:set>
                                    <p:anim calcmode="lin" valueType="num">
                                      <p:cBhvr>
                                        <p:cTn id="87" dur="500" fill="hold"/>
                                        <p:tgtEl>
                                          <p:spTgt spid="6744"/>
                                        </p:tgtEl>
                                        <p:attrNameLst>
                                          <p:attrName>ppt_x</p:attrName>
                                        </p:attrNameLst>
                                      </p:cBhvr>
                                      <p:tavLst>
                                        <p:tav tm="0">
                                          <p:val>
                                            <p:strVal val="0-#ppt_w/2"/>
                                          </p:val>
                                        </p:tav>
                                        <p:tav tm="100000">
                                          <p:val>
                                            <p:strVal val="#ppt_x"/>
                                          </p:val>
                                        </p:tav>
                                      </p:tavLst>
                                    </p:anim>
                                    <p:anim calcmode="lin" valueType="num">
                                      <p:cBhvr>
                                        <p:cTn id="88" dur="500" fill="hold"/>
                                        <p:tgtEl>
                                          <p:spTgt spid="6744"/>
                                        </p:tgtEl>
                                        <p:attrNameLst>
                                          <p:attrName>ppt_y</p:attrName>
                                        </p:attrNameLst>
                                      </p:cBhvr>
                                      <p:tavLst>
                                        <p:tav tm="0">
                                          <p:val>
                                            <p:strVal val="#ppt_y"/>
                                          </p:val>
                                        </p:tav>
                                        <p:tav tm="100000">
                                          <p:val>
                                            <p:strVal val="#ppt_y"/>
                                          </p:val>
                                        </p:tav>
                                      </p:tavLst>
                                    </p:anim>
                                  </p:childTnLst>
                                </p:cTn>
                              </p:par>
                            </p:childTnLst>
                          </p:cTn>
                        </p:par>
                        <p:par>
                          <p:cTn id="89" fill="hold">
                            <p:stCondLst>
                              <p:cond delay="1000"/>
                            </p:stCondLst>
                            <p:childTnLst>
                              <p:par>
                                <p:cTn id="90" presetClass="entr" nodeType="afterEffect" presetSubtype="8" presetID="2" grpId="18" fill="hold">
                                  <p:stCondLst>
                                    <p:cond delay="0"/>
                                  </p:stCondLst>
                                  <p:iterate type="el" backwards="0">
                                    <p:tmAbs val="0"/>
                                  </p:iterate>
                                  <p:childTnLst>
                                    <p:set>
                                      <p:cBhvr>
                                        <p:cTn id="91" fill="hold"/>
                                        <p:tgtEl>
                                          <p:spTgt spid="6738"/>
                                        </p:tgtEl>
                                        <p:attrNameLst>
                                          <p:attrName>style.visibility</p:attrName>
                                        </p:attrNameLst>
                                      </p:cBhvr>
                                      <p:to>
                                        <p:strVal val="visible"/>
                                      </p:to>
                                    </p:set>
                                    <p:anim calcmode="lin" valueType="num">
                                      <p:cBhvr>
                                        <p:cTn id="92" dur="500" fill="hold"/>
                                        <p:tgtEl>
                                          <p:spTgt spid="6738"/>
                                        </p:tgtEl>
                                        <p:attrNameLst>
                                          <p:attrName>ppt_x</p:attrName>
                                        </p:attrNameLst>
                                      </p:cBhvr>
                                      <p:tavLst>
                                        <p:tav tm="0">
                                          <p:val>
                                            <p:strVal val="0-#ppt_w/2"/>
                                          </p:val>
                                        </p:tav>
                                        <p:tav tm="100000">
                                          <p:val>
                                            <p:strVal val="#ppt_x"/>
                                          </p:val>
                                        </p:tav>
                                      </p:tavLst>
                                    </p:anim>
                                    <p:anim calcmode="lin" valueType="num">
                                      <p:cBhvr>
                                        <p:cTn id="93" dur="500" fill="hold"/>
                                        <p:tgtEl>
                                          <p:spTgt spid="6738"/>
                                        </p:tgtEl>
                                        <p:attrNameLst>
                                          <p:attrName>ppt_y</p:attrName>
                                        </p:attrNameLst>
                                      </p:cBhvr>
                                      <p:tavLst>
                                        <p:tav tm="0">
                                          <p:val>
                                            <p:strVal val="#ppt_y"/>
                                          </p:val>
                                        </p:tav>
                                        <p:tav tm="100000">
                                          <p:val>
                                            <p:strVal val="#ppt_y"/>
                                          </p:val>
                                        </p:tav>
                                      </p:tavLst>
                                    </p:anim>
                                  </p:childTnLst>
                                </p:cTn>
                              </p:par>
                            </p:childTnLst>
                          </p:cTn>
                        </p:par>
                        <p:par>
                          <p:cTn id="94" fill="hold">
                            <p:stCondLst>
                              <p:cond delay="1500"/>
                            </p:stCondLst>
                            <p:childTnLst>
                              <p:par>
                                <p:cTn id="95" presetClass="entr" nodeType="afterEffect" presetSubtype="8" presetID="2" grpId="19" fill="hold">
                                  <p:stCondLst>
                                    <p:cond delay="0"/>
                                  </p:stCondLst>
                                  <p:iterate type="el" backwards="0">
                                    <p:tmAbs val="0"/>
                                  </p:iterate>
                                  <p:childTnLst>
                                    <p:set>
                                      <p:cBhvr>
                                        <p:cTn id="96" fill="hold"/>
                                        <p:tgtEl>
                                          <p:spTgt spid="6731"/>
                                        </p:tgtEl>
                                        <p:attrNameLst>
                                          <p:attrName>style.visibility</p:attrName>
                                        </p:attrNameLst>
                                      </p:cBhvr>
                                      <p:to>
                                        <p:strVal val="visible"/>
                                      </p:to>
                                    </p:set>
                                    <p:anim calcmode="lin" valueType="num">
                                      <p:cBhvr>
                                        <p:cTn id="97" dur="500" fill="hold"/>
                                        <p:tgtEl>
                                          <p:spTgt spid="6731"/>
                                        </p:tgtEl>
                                        <p:attrNameLst>
                                          <p:attrName>ppt_x</p:attrName>
                                        </p:attrNameLst>
                                      </p:cBhvr>
                                      <p:tavLst>
                                        <p:tav tm="0">
                                          <p:val>
                                            <p:strVal val="0-#ppt_w/2"/>
                                          </p:val>
                                        </p:tav>
                                        <p:tav tm="100000">
                                          <p:val>
                                            <p:strVal val="#ppt_x"/>
                                          </p:val>
                                        </p:tav>
                                      </p:tavLst>
                                    </p:anim>
                                    <p:anim calcmode="lin" valueType="num">
                                      <p:cBhvr>
                                        <p:cTn id="98" dur="500" fill="hold"/>
                                        <p:tgtEl>
                                          <p:spTgt spid="6731"/>
                                        </p:tgtEl>
                                        <p:attrNameLst>
                                          <p:attrName>ppt_y</p:attrName>
                                        </p:attrNameLst>
                                      </p:cBhvr>
                                      <p:tavLst>
                                        <p:tav tm="0">
                                          <p:val>
                                            <p:strVal val="#ppt_y"/>
                                          </p:val>
                                        </p:tav>
                                        <p:tav tm="100000">
                                          <p:val>
                                            <p:strVal val="#ppt_y"/>
                                          </p:val>
                                        </p:tav>
                                      </p:tavLst>
                                    </p:anim>
                                  </p:childTnLst>
                                </p:cTn>
                              </p:par>
                            </p:childTnLst>
                          </p:cTn>
                        </p:par>
                        <p:par>
                          <p:cTn id="99" fill="hold">
                            <p:stCondLst>
                              <p:cond delay="2000"/>
                            </p:stCondLst>
                            <p:childTnLst>
                              <p:par>
                                <p:cTn id="100" presetClass="entr" nodeType="afterEffect" presetSubtype="4" presetID="2" grpId="20" fill="hold">
                                  <p:stCondLst>
                                    <p:cond delay="0"/>
                                  </p:stCondLst>
                                  <p:iterate type="el" backwards="0">
                                    <p:tmAbs val="0"/>
                                  </p:iterate>
                                  <p:childTnLst>
                                    <p:set>
                                      <p:cBhvr>
                                        <p:cTn id="101" fill="hold"/>
                                        <p:tgtEl>
                                          <p:spTgt spid="6674"/>
                                        </p:tgtEl>
                                        <p:attrNameLst>
                                          <p:attrName>style.visibility</p:attrName>
                                        </p:attrNameLst>
                                      </p:cBhvr>
                                      <p:to>
                                        <p:strVal val="visible"/>
                                      </p:to>
                                    </p:set>
                                    <p:anim calcmode="lin" valueType="num">
                                      <p:cBhvr>
                                        <p:cTn id="102" dur="500" fill="hold"/>
                                        <p:tgtEl>
                                          <p:spTgt spid="6674"/>
                                        </p:tgtEl>
                                        <p:attrNameLst>
                                          <p:attrName>ppt_x</p:attrName>
                                        </p:attrNameLst>
                                      </p:cBhvr>
                                      <p:tavLst>
                                        <p:tav tm="0">
                                          <p:val>
                                            <p:strVal val="#ppt_x"/>
                                          </p:val>
                                        </p:tav>
                                        <p:tav tm="100000">
                                          <p:val>
                                            <p:strVal val="#ppt_x"/>
                                          </p:val>
                                        </p:tav>
                                      </p:tavLst>
                                    </p:anim>
                                    <p:anim calcmode="lin" valueType="num">
                                      <p:cBhvr>
                                        <p:cTn id="103" dur="500" fill="hold"/>
                                        <p:tgtEl>
                                          <p:spTgt spid="6674"/>
                                        </p:tgtEl>
                                        <p:attrNameLst>
                                          <p:attrName>ppt_y</p:attrName>
                                        </p:attrNameLst>
                                      </p:cBhvr>
                                      <p:tavLst>
                                        <p:tav tm="0">
                                          <p:val>
                                            <p:strVal val="1+#ppt_h/2"/>
                                          </p:val>
                                        </p:tav>
                                        <p:tav tm="100000">
                                          <p:val>
                                            <p:strVal val="#ppt_y"/>
                                          </p:val>
                                        </p:tav>
                                      </p:tavLst>
                                    </p:anim>
                                  </p:childTnLst>
                                </p:cTn>
                              </p:par>
                            </p:childTnLst>
                          </p:cTn>
                        </p:par>
                        <p:par>
                          <p:cTn id="104" fill="hold">
                            <p:stCondLst>
                              <p:cond delay="2500"/>
                            </p:stCondLst>
                            <p:childTnLst>
                              <p:par>
                                <p:cTn id="105" presetClass="entr" nodeType="afterEffect" presetSubtype="4" presetID="2" grpId="21" fill="hold">
                                  <p:stCondLst>
                                    <p:cond delay="0"/>
                                  </p:stCondLst>
                                  <p:iterate type="el" backwards="0">
                                    <p:tmAbs val="0"/>
                                  </p:iterate>
                                  <p:childTnLst>
                                    <p:set>
                                      <p:cBhvr>
                                        <p:cTn id="106" fill="hold"/>
                                        <p:tgtEl>
                                          <p:spTgt spid="6663"/>
                                        </p:tgtEl>
                                        <p:attrNameLst>
                                          <p:attrName>style.visibility</p:attrName>
                                        </p:attrNameLst>
                                      </p:cBhvr>
                                      <p:to>
                                        <p:strVal val="visible"/>
                                      </p:to>
                                    </p:set>
                                    <p:anim calcmode="lin" valueType="num">
                                      <p:cBhvr>
                                        <p:cTn id="107" dur="500" fill="hold"/>
                                        <p:tgtEl>
                                          <p:spTgt spid="6663"/>
                                        </p:tgtEl>
                                        <p:attrNameLst>
                                          <p:attrName>ppt_x</p:attrName>
                                        </p:attrNameLst>
                                      </p:cBhvr>
                                      <p:tavLst>
                                        <p:tav tm="0">
                                          <p:val>
                                            <p:strVal val="#ppt_x"/>
                                          </p:val>
                                        </p:tav>
                                        <p:tav tm="100000">
                                          <p:val>
                                            <p:strVal val="#ppt_x"/>
                                          </p:val>
                                        </p:tav>
                                      </p:tavLst>
                                    </p:anim>
                                    <p:anim calcmode="lin" valueType="num">
                                      <p:cBhvr>
                                        <p:cTn id="108" dur="500" fill="hold"/>
                                        <p:tgtEl>
                                          <p:spTgt spid="66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735" grpId="11"/>
      <p:bldP build="whole" bldLvl="1" animBg="1" rev="0" advAuto="0" spid="6733" grpId="10"/>
      <p:bldP build="whole" bldLvl="1" animBg="1" rev="0" advAuto="0" spid="6737" grpId="15"/>
      <p:bldP build="whole" bldLvl="1" animBg="1" rev="0" advAuto="0" spid="6698" grpId="9"/>
      <p:bldP build="whole" bldLvl="1" animBg="1" rev="0" advAuto="0" spid="6663" grpId="21"/>
      <p:bldP build="whole" bldLvl="1" animBg="1" rev="0" advAuto="0" spid="6718" grpId="16"/>
      <p:bldP build="whole" bldLvl="1" animBg="1" rev="0" advAuto="0" spid="6709" grpId="13"/>
      <p:bldP build="whole" bldLvl="1" animBg="1" rev="0" advAuto="0" spid="6732" grpId="14"/>
      <p:bldP build="whole" bldLvl="1" animBg="1" rev="0" advAuto="0" spid="6730" grpId="1"/>
      <p:bldP build="whole" bldLvl="1" animBg="1" rev="0" advAuto="0" spid="6734" grpId="4"/>
      <p:bldP build="whole" bldLvl="1" animBg="1" rev="0" advAuto="0" spid="6736" grpId="5"/>
      <p:bldP build="whole" bldLvl="1" animBg="1" rev="0" advAuto="0" spid="6731" grpId="19"/>
      <p:bldP build="whole" bldLvl="1" animBg="1" rev="0" advAuto="0" spid="6738" grpId="18"/>
      <p:bldP build="whole" bldLvl="1" animBg="1" rev="0" advAuto="0" spid="6742" grpId="7"/>
      <p:bldP build="whole" bldLvl="1" animBg="1" rev="0" advAuto="0" spid="6743" grpId="12"/>
      <p:bldP build="whole" bldLvl="1" animBg="1" rev="0" advAuto="0" spid="6744" grpId="17"/>
      <p:bldP build="whole" bldLvl="1" animBg="1" rev="0" advAuto="0" spid="6740" grpId="2"/>
      <p:bldP build="whole" bldLvl="1" animBg="1" rev="0" advAuto="0" spid="6688" grpId="6"/>
      <p:bldP build="whole" bldLvl="1" animBg="1" rev="0" advAuto="0" spid="6741" grpId="8"/>
      <p:bldP build="whole" bldLvl="1" animBg="1" rev="0" advAuto="0" spid="6674" grpId="20"/>
      <p:bldP build="whole" bldLvl="1" animBg="1" rev="0" advAuto="0" spid="6739" grpId="3"/>
    </p:bldLst>
  </p:timing>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46"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74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6758" name="Group 12"/>
          <p:cNvGrpSpPr/>
          <p:nvPr/>
        </p:nvGrpSpPr>
        <p:grpSpPr>
          <a:xfrm>
            <a:off x="3601203" y="1805547"/>
            <a:ext cx="4141124" cy="5175137"/>
            <a:chOff x="0" y="0"/>
            <a:chExt cx="4141123" cy="5175136"/>
          </a:xfrm>
        </p:grpSpPr>
        <p:sp>
          <p:nvSpPr>
            <p:cNvPr id="6748" name="Shape 6"/>
            <p:cNvSpPr/>
            <p:nvPr/>
          </p:nvSpPr>
          <p:spPr>
            <a:xfrm>
              <a:off x="0" y="0"/>
              <a:ext cx="4141124" cy="5175137"/>
            </a:xfrm>
            <a:custGeom>
              <a:avLst/>
              <a:gdLst/>
              <a:ahLst/>
              <a:cxnLst>
                <a:cxn ang="0">
                  <a:pos x="wd2" y="hd2"/>
                </a:cxn>
                <a:cxn ang="5400000">
                  <a:pos x="wd2" y="hd2"/>
                </a:cxn>
                <a:cxn ang="10800000">
                  <a:pos x="wd2" y="hd2"/>
                </a:cxn>
                <a:cxn ang="16200000">
                  <a:pos x="wd2" y="hd2"/>
                </a:cxn>
              </a:cxnLst>
              <a:rect l="0" t="0" r="r" b="b"/>
              <a:pathLst>
                <a:path w="19261" h="21084" fill="norm" stroke="1" extrusionOk="0">
                  <a:moveTo>
                    <a:pt x="1698" y="8261"/>
                  </a:moveTo>
                  <a:cubicBezTo>
                    <a:pt x="708" y="5344"/>
                    <a:pt x="2268" y="-516"/>
                    <a:pt x="11118" y="36"/>
                  </a:cubicBezTo>
                  <a:cubicBezTo>
                    <a:pt x="19968" y="588"/>
                    <a:pt x="21168" y="8392"/>
                    <a:pt x="16818" y="12859"/>
                  </a:cubicBezTo>
                  <a:cubicBezTo>
                    <a:pt x="14838" y="14777"/>
                    <a:pt x="15048" y="16459"/>
                    <a:pt x="16218" y="17589"/>
                  </a:cubicBezTo>
                  <a:cubicBezTo>
                    <a:pt x="17388" y="18719"/>
                    <a:pt x="18828" y="21084"/>
                    <a:pt x="18828" y="21084"/>
                  </a:cubicBezTo>
                  <a:lnTo>
                    <a:pt x="4788" y="21084"/>
                  </a:lnTo>
                  <a:cubicBezTo>
                    <a:pt x="5583" y="20388"/>
                    <a:pt x="7758" y="19429"/>
                    <a:pt x="7758" y="19429"/>
                  </a:cubicBezTo>
                  <a:cubicBezTo>
                    <a:pt x="7638" y="17510"/>
                    <a:pt x="7308" y="16906"/>
                    <a:pt x="6528" y="16958"/>
                  </a:cubicBezTo>
                  <a:cubicBezTo>
                    <a:pt x="5748" y="17011"/>
                    <a:pt x="3318" y="18062"/>
                    <a:pt x="2448" y="16906"/>
                  </a:cubicBezTo>
                  <a:cubicBezTo>
                    <a:pt x="1578" y="15750"/>
                    <a:pt x="2480" y="15629"/>
                    <a:pt x="2119" y="15177"/>
                  </a:cubicBezTo>
                  <a:cubicBezTo>
                    <a:pt x="1758" y="14725"/>
                    <a:pt x="1398" y="14199"/>
                    <a:pt x="1758" y="13963"/>
                  </a:cubicBezTo>
                  <a:cubicBezTo>
                    <a:pt x="1068" y="13175"/>
                    <a:pt x="1382" y="12605"/>
                    <a:pt x="1600" y="12601"/>
                  </a:cubicBezTo>
                  <a:cubicBezTo>
                    <a:pt x="1518" y="12281"/>
                    <a:pt x="1336" y="12176"/>
                    <a:pt x="1336" y="12176"/>
                  </a:cubicBezTo>
                  <a:cubicBezTo>
                    <a:pt x="1218" y="12176"/>
                    <a:pt x="-432" y="12018"/>
                    <a:pt x="108" y="11151"/>
                  </a:cubicBezTo>
                  <a:cubicBezTo>
                    <a:pt x="648" y="10284"/>
                    <a:pt x="1837" y="8767"/>
                    <a:pt x="1698" y="8261"/>
                  </a:cubicBezTo>
                  <a:close/>
                </a:path>
              </a:pathLst>
            </a:custGeom>
            <a:solidFill>
              <a:srgbClr val="FFFFFF"/>
            </a:solidFill>
            <a:ln w="152400" cap="flat">
              <a:solidFill>
                <a:srgbClr val="000000">
                  <a:alpha val="75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49" name="Shape 7"/>
            <p:cNvSpPr/>
            <p:nvPr/>
          </p:nvSpPr>
          <p:spPr>
            <a:xfrm>
              <a:off x="517740" y="206926"/>
              <a:ext cx="2228191" cy="1911370"/>
            </a:xfrm>
            <a:custGeom>
              <a:avLst/>
              <a:gdLst/>
              <a:ahLst/>
              <a:cxnLst>
                <a:cxn ang="0">
                  <a:pos x="wd2" y="hd2"/>
                </a:cxn>
                <a:cxn ang="5400000">
                  <a:pos x="wd2" y="hd2"/>
                </a:cxn>
                <a:cxn ang="10800000">
                  <a:pos x="wd2" y="hd2"/>
                </a:cxn>
                <a:cxn ang="16200000">
                  <a:pos x="wd2" y="hd2"/>
                </a:cxn>
              </a:cxnLst>
              <a:rect l="0" t="0" r="r" b="b"/>
              <a:pathLst>
                <a:path w="21521" h="20360" fill="norm" stroke="1" extrusionOk="0">
                  <a:moveTo>
                    <a:pt x="16455" y="6485"/>
                  </a:moveTo>
                  <a:cubicBezTo>
                    <a:pt x="13629" y="5385"/>
                    <a:pt x="15560" y="1675"/>
                    <a:pt x="17491" y="2500"/>
                  </a:cubicBezTo>
                  <a:cubicBezTo>
                    <a:pt x="18986" y="3187"/>
                    <a:pt x="18177" y="5042"/>
                    <a:pt x="18177" y="5042"/>
                  </a:cubicBezTo>
                  <a:lnTo>
                    <a:pt x="21167" y="4973"/>
                  </a:lnTo>
                  <a:lnTo>
                    <a:pt x="21521" y="675"/>
                  </a:lnTo>
                  <a:cubicBezTo>
                    <a:pt x="20404" y="384"/>
                    <a:pt x="19220" y="188"/>
                    <a:pt x="17973" y="90"/>
                  </a:cubicBezTo>
                  <a:cubicBezTo>
                    <a:pt x="17215" y="30"/>
                    <a:pt x="16468" y="0"/>
                    <a:pt x="15751" y="0"/>
                  </a:cubicBezTo>
                  <a:cubicBezTo>
                    <a:pt x="9825" y="0"/>
                    <a:pt x="5283" y="2085"/>
                    <a:pt x="2614" y="6031"/>
                  </a:cubicBezTo>
                  <a:cubicBezTo>
                    <a:pt x="641" y="8948"/>
                    <a:pt x="-79" y="12471"/>
                    <a:pt x="7" y="15486"/>
                  </a:cubicBezTo>
                  <a:cubicBezTo>
                    <a:pt x="-14" y="17890"/>
                    <a:pt x="2603" y="21600"/>
                    <a:pt x="8209" y="19951"/>
                  </a:cubicBezTo>
                  <a:cubicBezTo>
                    <a:pt x="12072" y="17821"/>
                    <a:pt x="17159" y="12970"/>
                    <a:pt x="16455" y="6485"/>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50" name="Shape 8"/>
            <p:cNvSpPr/>
            <p:nvPr/>
          </p:nvSpPr>
          <p:spPr>
            <a:xfrm>
              <a:off x="1881931" y="1863467"/>
              <a:ext cx="1905066" cy="1299302"/>
            </a:xfrm>
            <a:custGeom>
              <a:avLst/>
              <a:gdLst/>
              <a:ahLst/>
              <a:cxnLst>
                <a:cxn ang="0">
                  <a:pos x="wd2" y="hd2"/>
                </a:cxn>
                <a:cxn ang="5400000">
                  <a:pos x="wd2" y="hd2"/>
                </a:cxn>
                <a:cxn ang="10800000">
                  <a:pos x="wd2" y="hd2"/>
                </a:cxn>
                <a:cxn ang="16200000">
                  <a:pos x="wd2" y="hd2"/>
                </a:cxn>
              </a:cxnLst>
              <a:rect l="0" t="0" r="r" b="b"/>
              <a:pathLst>
                <a:path w="21461" h="21076" fill="norm" stroke="1" extrusionOk="0">
                  <a:moveTo>
                    <a:pt x="16913" y="1900"/>
                  </a:moveTo>
                  <a:cubicBezTo>
                    <a:pt x="11391" y="1063"/>
                    <a:pt x="7903" y="1691"/>
                    <a:pt x="4488" y="5478"/>
                  </a:cubicBezTo>
                  <a:cubicBezTo>
                    <a:pt x="3155" y="6957"/>
                    <a:pt x="1557" y="7975"/>
                    <a:pt x="0" y="8287"/>
                  </a:cubicBezTo>
                  <a:cubicBezTo>
                    <a:pt x="356" y="14219"/>
                    <a:pt x="3546" y="21600"/>
                    <a:pt x="9793" y="21047"/>
                  </a:cubicBezTo>
                  <a:cubicBezTo>
                    <a:pt x="18809" y="20248"/>
                    <a:pt x="21600" y="7442"/>
                    <a:pt x="21456" y="0"/>
                  </a:cubicBezTo>
                  <a:cubicBezTo>
                    <a:pt x="20246" y="1409"/>
                    <a:pt x="18520" y="2106"/>
                    <a:pt x="16913" y="19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51" name="Shape 9"/>
            <p:cNvSpPr/>
            <p:nvPr/>
          </p:nvSpPr>
          <p:spPr>
            <a:xfrm>
              <a:off x="1364262" y="273918"/>
              <a:ext cx="1952131" cy="2106558"/>
            </a:xfrm>
            <a:custGeom>
              <a:avLst/>
              <a:gdLst/>
              <a:ahLst/>
              <a:cxnLst>
                <a:cxn ang="0">
                  <a:pos x="wd2" y="hd2"/>
                </a:cxn>
                <a:cxn ang="5400000">
                  <a:pos x="wd2" y="hd2"/>
                </a:cxn>
                <a:cxn ang="10800000">
                  <a:pos x="wd2" y="hd2"/>
                </a:cxn>
                <a:cxn ang="16200000">
                  <a:pos x="wd2" y="hd2"/>
                </a:cxn>
              </a:cxnLst>
              <a:rect l="0" t="0" r="r" b="b"/>
              <a:pathLst>
                <a:path w="21021" h="20593" fill="norm" stroke="1" extrusionOk="0">
                  <a:moveTo>
                    <a:pt x="20350" y="10566"/>
                  </a:moveTo>
                  <a:cubicBezTo>
                    <a:pt x="21600" y="9557"/>
                    <a:pt x="20141" y="8296"/>
                    <a:pt x="19516" y="8359"/>
                  </a:cubicBezTo>
                  <a:lnTo>
                    <a:pt x="21021" y="2404"/>
                  </a:lnTo>
                  <a:cubicBezTo>
                    <a:pt x="19258" y="1313"/>
                    <a:pt x="17187" y="502"/>
                    <a:pt x="14841" y="0"/>
                  </a:cubicBezTo>
                  <a:lnTo>
                    <a:pt x="14446" y="3945"/>
                  </a:lnTo>
                  <a:lnTo>
                    <a:pt x="11113" y="4008"/>
                  </a:lnTo>
                  <a:cubicBezTo>
                    <a:pt x="11113" y="4008"/>
                    <a:pt x="12015" y="2306"/>
                    <a:pt x="10349" y="1675"/>
                  </a:cubicBezTo>
                  <a:cubicBezTo>
                    <a:pt x="8195" y="918"/>
                    <a:pt x="6042" y="4323"/>
                    <a:pt x="9194" y="5332"/>
                  </a:cubicBezTo>
                  <a:cubicBezTo>
                    <a:pt x="9979" y="11283"/>
                    <a:pt x="4306" y="15736"/>
                    <a:pt x="0" y="17691"/>
                  </a:cubicBezTo>
                  <a:cubicBezTo>
                    <a:pt x="1667" y="21600"/>
                    <a:pt x="6598" y="21121"/>
                    <a:pt x="9862" y="18838"/>
                  </a:cubicBezTo>
                  <a:cubicBezTo>
                    <a:pt x="12157" y="17234"/>
                    <a:pt x="14488" y="16573"/>
                    <a:pt x="17502" y="16495"/>
                  </a:cubicBezTo>
                  <a:lnTo>
                    <a:pt x="17502" y="10566"/>
                  </a:lnTo>
                  <a:cubicBezTo>
                    <a:pt x="17502" y="10566"/>
                    <a:pt x="19100" y="11574"/>
                    <a:pt x="20350" y="10566"/>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52" name="Shape 10"/>
            <p:cNvSpPr/>
            <p:nvPr/>
          </p:nvSpPr>
          <p:spPr>
            <a:xfrm>
              <a:off x="2990351" y="517527"/>
              <a:ext cx="937883" cy="1462728"/>
            </a:xfrm>
            <a:custGeom>
              <a:avLst/>
              <a:gdLst/>
              <a:ahLst/>
              <a:cxnLst>
                <a:cxn ang="0">
                  <a:pos x="wd2" y="hd2"/>
                </a:cxn>
                <a:cxn ang="5400000">
                  <a:pos x="wd2" y="hd2"/>
                </a:cxn>
                <a:cxn ang="10800000">
                  <a:pos x="wd2" y="hd2"/>
                </a:cxn>
                <a:cxn ang="16200000">
                  <a:pos x="wd2" y="hd2"/>
                </a:cxn>
              </a:cxnLst>
              <a:rect l="0" t="0" r="r" b="b"/>
              <a:pathLst>
                <a:path w="19900" h="21257" fill="norm" stroke="1" extrusionOk="0">
                  <a:moveTo>
                    <a:pt x="19535" y="13731"/>
                  </a:moveTo>
                  <a:cubicBezTo>
                    <a:pt x="18840" y="12081"/>
                    <a:pt x="18428" y="10393"/>
                    <a:pt x="17470" y="8827"/>
                  </a:cubicBezTo>
                  <a:cubicBezTo>
                    <a:pt x="15232" y="5169"/>
                    <a:pt x="11646" y="2200"/>
                    <a:pt x="6933" y="0"/>
                  </a:cubicBezTo>
                  <a:lnTo>
                    <a:pt x="3969" y="8853"/>
                  </a:lnTo>
                  <a:cubicBezTo>
                    <a:pt x="5201" y="8759"/>
                    <a:pt x="8075" y="10633"/>
                    <a:pt x="5611" y="12133"/>
                  </a:cubicBezTo>
                  <a:cubicBezTo>
                    <a:pt x="3148" y="13633"/>
                    <a:pt x="0" y="12133"/>
                    <a:pt x="0" y="12133"/>
                  </a:cubicBezTo>
                  <a:lnTo>
                    <a:pt x="0" y="20948"/>
                  </a:lnTo>
                  <a:cubicBezTo>
                    <a:pt x="2511" y="20899"/>
                    <a:pt x="5257" y="21002"/>
                    <a:pt x="8348" y="21225"/>
                  </a:cubicBezTo>
                  <a:cubicBezTo>
                    <a:pt x="14507" y="21600"/>
                    <a:pt x="21600" y="18635"/>
                    <a:pt x="19535" y="13731"/>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53" name="Shape 11"/>
            <p:cNvSpPr/>
            <p:nvPr/>
          </p:nvSpPr>
          <p:spPr>
            <a:xfrm>
              <a:off x="517701" y="1248355"/>
              <a:ext cx="1315312" cy="869021"/>
            </a:xfrm>
            <a:custGeom>
              <a:avLst/>
              <a:gdLst/>
              <a:ahLst/>
              <a:cxnLst>
                <a:cxn ang="0">
                  <a:pos x="wd2" y="hd2"/>
                </a:cxn>
                <a:cxn ang="5400000">
                  <a:pos x="wd2" y="hd2"/>
                </a:cxn>
                <a:cxn ang="10800000">
                  <a:pos x="wd2" y="hd2"/>
                </a:cxn>
                <a:cxn ang="16200000">
                  <a:pos x="wd2" y="hd2"/>
                </a:cxn>
              </a:cxnLst>
              <a:rect l="0" t="0" r="r" b="b"/>
              <a:pathLst>
                <a:path w="21544" h="19049" fill="norm" stroke="1" extrusionOk="0">
                  <a:moveTo>
                    <a:pt x="5576" y="13377"/>
                  </a:moveTo>
                  <a:cubicBezTo>
                    <a:pt x="1676" y="11379"/>
                    <a:pt x="76" y="5659"/>
                    <a:pt x="759" y="0"/>
                  </a:cubicBezTo>
                  <a:cubicBezTo>
                    <a:pt x="172" y="3079"/>
                    <a:pt x="-56" y="6160"/>
                    <a:pt x="11" y="9020"/>
                  </a:cubicBezTo>
                  <a:cubicBezTo>
                    <a:pt x="-24" y="13966"/>
                    <a:pt x="4413" y="21600"/>
                    <a:pt x="13922" y="18207"/>
                  </a:cubicBezTo>
                  <a:cubicBezTo>
                    <a:pt x="16379" y="16562"/>
                    <a:pt x="19130" y="14129"/>
                    <a:pt x="21544" y="11026"/>
                  </a:cubicBezTo>
                  <a:cubicBezTo>
                    <a:pt x="16501" y="13603"/>
                    <a:pt x="9271" y="15270"/>
                    <a:pt x="5576" y="13377"/>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54" name="Shape 12"/>
            <p:cNvSpPr/>
            <p:nvPr/>
          </p:nvSpPr>
          <p:spPr>
            <a:xfrm>
              <a:off x="1364262" y="1839112"/>
              <a:ext cx="1625367" cy="539119"/>
            </a:xfrm>
            <a:custGeom>
              <a:avLst/>
              <a:gdLst/>
              <a:ahLst/>
              <a:cxnLst>
                <a:cxn ang="0">
                  <a:pos x="wd2" y="hd2"/>
                </a:cxn>
                <a:cxn ang="5400000">
                  <a:pos x="wd2" y="hd2"/>
                </a:cxn>
                <a:cxn ang="10800000">
                  <a:pos x="wd2" y="hd2"/>
                </a:cxn>
                <a:cxn ang="16200000">
                  <a:pos x="wd2" y="hd2"/>
                </a:cxn>
              </a:cxnLst>
              <a:rect l="0" t="0" r="r" b="b"/>
              <a:pathLst>
                <a:path w="21600" h="17497" fill="norm" stroke="1" extrusionOk="0">
                  <a:moveTo>
                    <a:pt x="9378" y="9108"/>
                  </a:moveTo>
                  <a:cubicBezTo>
                    <a:pt x="5056" y="14127"/>
                    <a:pt x="2621" y="9342"/>
                    <a:pt x="3626" y="2451"/>
                  </a:cubicBezTo>
                  <a:cubicBezTo>
                    <a:pt x="2404" y="4628"/>
                    <a:pt x="1162" y="6443"/>
                    <a:pt x="0" y="7861"/>
                  </a:cubicBezTo>
                  <a:cubicBezTo>
                    <a:pt x="2057" y="20839"/>
                    <a:pt x="8143" y="19248"/>
                    <a:pt x="12171" y="11671"/>
                  </a:cubicBezTo>
                  <a:cubicBezTo>
                    <a:pt x="15003" y="6345"/>
                    <a:pt x="17880" y="4150"/>
                    <a:pt x="21600" y="3893"/>
                  </a:cubicBezTo>
                  <a:lnTo>
                    <a:pt x="21600" y="96"/>
                  </a:lnTo>
                  <a:cubicBezTo>
                    <a:pt x="17715" y="-761"/>
                    <a:pt x="13533" y="4284"/>
                    <a:pt x="9378" y="9108"/>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55" name="Shape 13"/>
            <p:cNvSpPr/>
            <p:nvPr/>
          </p:nvSpPr>
          <p:spPr>
            <a:xfrm>
              <a:off x="2990352" y="1839106"/>
              <a:ext cx="821048" cy="140379"/>
            </a:xfrm>
            <a:custGeom>
              <a:avLst/>
              <a:gdLst/>
              <a:ahLst/>
              <a:cxnLst>
                <a:cxn ang="0">
                  <a:pos x="wd2" y="hd2"/>
                </a:cxn>
                <a:cxn ang="5400000">
                  <a:pos x="wd2" y="hd2"/>
                </a:cxn>
                <a:cxn ang="10800000">
                  <a:pos x="wd2" y="hd2"/>
                </a:cxn>
                <a:cxn ang="16200000">
                  <a:pos x="wd2" y="hd2"/>
                </a:cxn>
              </a:cxnLst>
              <a:rect l="0" t="0" r="r" b="b"/>
              <a:pathLst>
                <a:path w="21600" h="19967" fill="norm" stroke="1" extrusionOk="0">
                  <a:moveTo>
                    <a:pt x="2885" y="2993"/>
                  </a:moveTo>
                  <a:cubicBezTo>
                    <a:pt x="1933" y="1639"/>
                    <a:pt x="971" y="775"/>
                    <a:pt x="0" y="301"/>
                  </a:cubicBezTo>
                  <a:lnTo>
                    <a:pt x="0" y="16942"/>
                  </a:lnTo>
                  <a:cubicBezTo>
                    <a:pt x="3113" y="16465"/>
                    <a:pt x="6518" y="17475"/>
                    <a:pt x="10351" y="19656"/>
                  </a:cubicBezTo>
                  <a:cubicBezTo>
                    <a:pt x="14396" y="21600"/>
                    <a:pt x="18765" y="14366"/>
                    <a:pt x="21600" y="0"/>
                  </a:cubicBezTo>
                  <a:cubicBezTo>
                    <a:pt x="16051" y="12712"/>
                    <a:pt x="10327" y="13585"/>
                    <a:pt x="2885" y="299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56" name="Shape 14"/>
            <p:cNvSpPr/>
            <p:nvPr/>
          </p:nvSpPr>
          <p:spPr>
            <a:xfrm>
              <a:off x="1942833" y="1863467"/>
              <a:ext cx="1845934" cy="1299313"/>
            </a:xfrm>
            <a:custGeom>
              <a:avLst/>
              <a:gdLst/>
              <a:ahLst/>
              <a:cxnLst>
                <a:cxn ang="0">
                  <a:pos x="wd2" y="hd2"/>
                </a:cxn>
                <a:cxn ang="5400000">
                  <a:pos x="wd2" y="hd2"/>
                </a:cxn>
                <a:cxn ang="10800000">
                  <a:pos x="wd2" y="hd2"/>
                </a:cxn>
                <a:cxn ang="16200000">
                  <a:pos x="wd2" y="hd2"/>
                </a:cxn>
              </a:cxnLst>
              <a:rect l="0" t="0" r="r" b="b"/>
              <a:pathLst>
                <a:path w="21457" h="21197" fill="norm" stroke="1" extrusionOk="0">
                  <a:moveTo>
                    <a:pt x="21452" y="0"/>
                  </a:moveTo>
                  <a:cubicBezTo>
                    <a:pt x="21014" y="496"/>
                    <a:pt x="20510" y="899"/>
                    <a:pt x="19971" y="1211"/>
                  </a:cubicBezTo>
                  <a:cubicBezTo>
                    <a:pt x="20096" y="5496"/>
                    <a:pt x="18908" y="11727"/>
                    <a:pt x="14515" y="15170"/>
                  </a:cubicBezTo>
                  <a:cubicBezTo>
                    <a:pt x="9832" y="18840"/>
                    <a:pt x="3374" y="17195"/>
                    <a:pt x="0" y="12445"/>
                  </a:cubicBezTo>
                  <a:cubicBezTo>
                    <a:pt x="1309" y="17219"/>
                    <a:pt x="4411" y="21600"/>
                    <a:pt x="9417" y="21168"/>
                  </a:cubicBezTo>
                  <a:cubicBezTo>
                    <a:pt x="18720" y="20364"/>
                    <a:pt x="21600" y="7485"/>
                    <a:pt x="21452"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757" name="Shape 15"/>
            <p:cNvSpPr/>
            <p:nvPr/>
          </p:nvSpPr>
          <p:spPr>
            <a:xfrm>
              <a:off x="505490" y="194746"/>
              <a:ext cx="3438965" cy="2977685"/>
            </a:xfrm>
            <a:custGeom>
              <a:avLst/>
              <a:gdLst/>
              <a:ahLst/>
              <a:cxnLst>
                <a:cxn ang="0">
                  <a:pos x="wd2" y="hd2"/>
                </a:cxn>
                <a:cxn ang="5400000">
                  <a:pos x="wd2" y="hd2"/>
                </a:cxn>
                <a:cxn ang="10800000">
                  <a:pos x="wd2" y="hd2"/>
                </a:cxn>
                <a:cxn ang="16200000">
                  <a:pos x="wd2" y="hd2"/>
                </a:cxn>
              </a:cxnLst>
              <a:rect l="0" t="0" r="r" b="b"/>
              <a:pathLst>
                <a:path w="21453" h="21600" fill="norm" stroke="1" extrusionOk="0">
                  <a:moveTo>
                    <a:pt x="20869" y="11500"/>
                  </a:moveTo>
                  <a:cubicBezTo>
                    <a:pt x="20743" y="11694"/>
                    <a:pt x="20590" y="11871"/>
                    <a:pt x="20417" y="12029"/>
                  </a:cubicBezTo>
                  <a:cubicBezTo>
                    <a:pt x="20359" y="12082"/>
                    <a:pt x="20299" y="12134"/>
                    <a:pt x="20237" y="12182"/>
                  </a:cubicBezTo>
                  <a:cubicBezTo>
                    <a:pt x="20211" y="12202"/>
                    <a:pt x="20185" y="12221"/>
                    <a:pt x="20158" y="12240"/>
                  </a:cubicBezTo>
                  <a:cubicBezTo>
                    <a:pt x="20120" y="12269"/>
                    <a:pt x="20080" y="12296"/>
                    <a:pt x="20040" y="12322"/>
                  </a:cubicBezTo>
                  <a:cubicBezTo>
                    <a:pt x="20006" y="12345"/>
                    <a:pt x="19971" y="12368"/>
                    <a:pt x="19935" y="12390"/>
                  </a:cubicBezTo>
                  <a:cubicBezTo>
                    <a:pt x="19879" y="12424"/>
                    <a:pt x="19823" y="12456"/>
                    <a:pt x="19765" y="12486"/>
                  </a:cubicBezTo>
                  <a:cubicBezTo>
                    <a:pt x="19722" y="12509"/>
                    <a:pt x="19678" y="12529"/>
                    <a:pt x="19634" y="12550"/>
                  </a:cubicBezTo>
                  <a:cubicBezTo>
                    <a:pt x="19604" y="12564"/>
                    <a:pt x="19574" y="12577"/>
                    <a:pt x="19544" y="12590"/>
                  </a:cubicBezTo>
                  <a:cubicBezTo>
                    <a:pt x="19482" y="12616"/>
                    <a:pt x="19420" y="12641"/>
                    <a:pt x="19357" y="12664"/>
                  </a:cubicBezTo>
                  <a:cubicBezTo>
                    <a:pt x="19311" y="12680"/>
                    <a:pt x="19265" y="12696"/>
                    <a:pt x="19219" y="12711"/>
                  </a:cubicBezTo>
                  <a:cubicBezTo>
                    <a:pt x="19181" y="12722"/>
                    <a:pt x="19142" y="12733"/>
                    <a:pt x="19104" y="12743"/>
                  </a:cubicBezTo>
                  <a:cubicBezTo>
                    <a:pt x="19049" y="12758"/>
                    <a:pt x="18994" y="12771"/>
                    <a:pt x="18939" y="12783"/>
                  </a:cubicBezTo>
                  <a:cubicBezTo>
                    <a:pt x="18914" y="12788"/>
                    <a:pt x="18889" y="12794"/>
                    <a:pt x="18864" y="12799"/>
                  </a:cubicBezTo>
                  <a:cubicBezTo>
                    <a:pt x="18782" y="12814"/>
                    <a:pt x="18701" y="12826"/>
                    <a:pt x="18618" y="12834"/>
                  </a:cubicBezTo>
                  <a:cubicBezTo>
                    <a:pt x="18596" y="12837"/>
                    <a:pt x="18573" y="12839"/>
                    <a:pt x="18550" y="12841"/>
                  </a:cubicBezTo>
                  <a:cubicBezTo>
                    <a:pt x="18462" y="12848"/>
                    <a:pt x="18374" y="12853"/>
                    <a:pt x="18286" y="12853"/>
                  </a:cubicBezTo>
                  <a:cubicBezTo>
                    <a:pt x="18185" y="12853"/>
                    <a:pt x="18083" y="12848"/>
                    <a:pt x="17985" y="12838"/>
                  </a:cubicBezTo>
                  <a:cubicBezTo>
                    <a:pt x="17179" y="12740"/>
                    <a:pt x="16490" y="12692"/>
                    <a:pt x="15880" y="12692"/>
                  </a:cubicBezTo>
                  <a:cubicBezTo>
                    <a:pt x="15786" y="12692"/>
                    <a:pt x="15694" y="12694"/>
                    <a:pt x="15602" y="12696"/>
                  </a:cubicBezTo>
                  <a:lnTo>
                    <a:pt x="15602" y="8558"/>
                  </a:lnTo>
                  <a:cubicBezTo>
                    <a:pt x="15705" y="8623"/>
                    <a:pt x="15864" y="8709"/>
                    <a:pt x="16053" y="8764"/>
                  </a:cubicBezTo>
                  <a:cubicBezTo>
                    <a:pt x="16167" y="8797"/>
                    <a:pt x="16291" y="8819"/>
                    <a:pt x="16422" y="8819"/>
                  </a:cubicBezTo>
                  <a:cubicBezTo>
                    <a:pt x="16726" y="8819"/>
                    <a:pt x="16996" y="8699"/>
                    <a:pt x="17225" y="8463"/>
                  </a:cubicBezTo>
                  <a:cubicBezTo>
                    <a:pt x="17515" y="8163"/>
                    <a:pt x="17607" y="7788"/>
                    <a:pt x="17482" y="7408"/>
                  </a:cubicBezTo>
                  <a:cubicBezTo>
                    <a:pt x="17355" y="7020"/>
                    <a:pt x="17032" y="6721"/>
                    <a:pt x="16788" y="6668"/>
                  </a:cubicBezTo>
                  <a:lnTo>
                    <a:pt x="17612" y="2492"/>
                  </a:lnTo>
                  <a:cubicBezTo>
                    <a:pt x="18953" y="3584"/>
                    <a:pt x="19952" y="5026"/>
                    <a:pt x="20584" y="6779"/>
                  </a:cubicBezTo>
                  <a:cubicBezTo>
                    <a:pt x="20769" y="7292"/>
                    <a:pt x="20887" y="7847"/>
                    <a:pt x="21001" y="8384"/>
                  </a:cubicBezTo>
                  <a:cubicBezTo>
                    <a:pt x="21059" y="8657"/>
                    <a:pt x="21119" y="8939"/>
                    <a:pt x="21188" y="9216"/>
                  </a:cubicBezTo>
                  <a:cubicBezTo>
                    <a:pt x="21398" y="10063"/>
                    <a:pt x="21287" y="10852"/>
                    <a:pt x="20869" y="11500"/>
                  </a:cubicBezTo>
                  <a:close/>
                  <a:moveTo>
                    <a:pt x="19096" y="17852"/>
                  </a:moveTo>
                  <a:cubicBezTo>
                    <a:pt x="18298" y="19362"/>
                    <a:pt x="16770" y="21204"/>
                    <a:pt x="14028" y="21400"/>
                  </a:cubicBezTo>
                  <a:cubicBezTo>
                    <a:pt x="13908" y="21408"/>
                    <a:pt x="13788" y="21413"/>
                    <a:pt x="13670" y="21413"/>
                  </a:cubicBezTo>
                  <a:cubicBezTo>
                    <a:pt x="10367" y="21413"/>
                    <a:pt x="8897" y="18130"/>
                    <a:pt x="8698" y="15868"/>
                  </a:cubicBezTo>
                  <a:cubicBezTo>
                    <a:pt x="9325" y="15754"/>
                    <a:pt x="9967" y="15477"/>
                    <a:pt x="10565" y="15063"/>
                  </a:cubicBezTo>
                  <a:cubicBezTo>
                    <a:pt x="10567" y="15062"/>
                    <a:pt x="10569" y="15060"/>
                    <a:pt x="10571" y="15059"/>
                  </a:cubicBezTo>
                  <a:cubicBezTo>
                    <a:pt x="10662" y="14996"/>
                    <a:pt x="10752" y="14929"/>
                    <a:pt x="10841" y="14859"/>
                  </a:cubicBezTo>
                  <a:cubicBezTo>
                    <a:pt x="10857" y="14847"/>
                    <a:pt x="10873" y="14834"/>
                    <a:pt x="10888" y="14821"/>
                  </a:cubicBezTo>
                  <a:cubicBezTo>
                    <a:pt x="10975" y="14752"/>
                    <a:pt x="11061" y="14681"/>
                    <a:pt x="11145" y="14605"/>
                  </a:cubicBezTo>
                  <a:cubicBezTo>
                    <a:pt x="11228" y="14531"/>
                    <a:pt x="11312" y="14459"/>
                    <a:pt x="11396" y="14390"/>
                  </a:cubicBezTo>
                  <a:cubicBezTo>
                    <a:pt x="11407" y="14380"/>
                    <a:pt x="11419" y="14372"/>
                    <a:pt x="11430" y="14362"/>
                  </a:cubicBezTo>
                  <a:cubicBezTo>
                    <a:pt x="11504" y="14302"/>
                    <a:pt x="11578" y="14243"/>
                    <a:pt x="11652" y="14186"/>
                  </a:cubicBezTo>
                  <a:cubicBezTo>
                    <a:pt x="11659" y="14181"/>
                    <a:pt x="11666" y="14177"/>
                    <a:pt x="11672" y="14172"/>
                  </a:cubicBezTo>
                  <a:cubicBezTo>
                    <a:pt x="11753" y="14111"/>
                    <a:pt x="11834" y="14053"/>
                    <a:pt x="11915" y="13997"/>
                  </a:cubicBezTo>
                  <a:cubicBezTo>
                    <a:pt x="11915" y="13997"/>
                    <a:pt x="11916" y="13996"/>
                    <a:pt x="11916" y="13996"/>
                  </a:cubicBezTo>
                  <a:cubicBezTo>
                    <a:pt x="12521" y="13581"/>
                    <a:pt x="13155" y="13291"/>
                    <a:pt x="13858" y="13110"/>
                  </a:cubicBezTo>
                  <a:cubicBezTo>
                    <a:pt x="13867" y="13108"/>
                    <a:pt x="13875" y="13106"/>
                    <a:pt x="13884" y="13104"/>
                  </a:cubicBezTo>
                  <a:cubicBezTo>
                    <a:pt x="13967" y="13083"/>
                    <a:pt x="14052" y="13064"/>
                    <a:pt x="14137" y="13046"/>
                  </a:cubicBezTo>
                  <a:cubicBezTo>
                    <a:pt x="14160" y="13041"/>
                    <a:pt x="14183" y="13036"/>
                    <a:pt x="14206" y="13031"/>
                  </a:cubicBezTo>
                  <a:cubicBezTo>
                    <a:pt x="14272" y="13018"/>
                    <a:pt x="14340" y="13006"/>
                    <a:pt x="14408" y="12995"/>
                  </a:cubicBezTo>
                  <a:cubicBezTo>
                    <a:pt x="14451" y="12988"/>
                    <a:pt x="14494" y="12980"/>
                    <a:pt x="14537" y="12973"/>
                  </a:cubicBezTo>
                  <a:cubicBezTo>
                    <a:pt x="14578" y="12967"/>
                    <a:pt x="14619" y="12962"/>
                    <a:pt x="14660" y="12957"/>
                  </a:cubicBezTo>
                  <a:cubicBezTo>
                    <a:pt x="14936" y="12920"/>
                    <a:pt x="15223" y="12896"/>
                    <a:pt x="15524" y="12886"/>
                  </a:cubicBezTo>
                  <a:cubicBezTo>
                    <a:pt x="15962" y="12872"/>
                    <a:pt x="16428" y="12884"/>
                    <a:pt x="16945" y="12922"/>
                  </a:cubicBezTo>
                  <a:cubicBezTo>
                    <a:pt x="16961" y="12923"/>
                    <a:pt x="16977" y="12925"/>
                    <a:pt x="16993" y="12926"/>
                  </a:cubicBezTo>
                  <a:cubicBezTo>
                    <a:pt x="17072" y="12932"/>
                    <a:pt x="17153" y="12939"/>
                    <a:pt x="17235" y="12946"/>
                  </a:cubicBezTo>
                  <a:cubicBezTo>
                    <a:pt x="17264" y="12949"/>
                    <a:pt x="17294" y="12951"/>
                    <a:pt x="17324" y="12954"/>
                  </a:cubicBezTo>
                  <a:cubicBezTo>
                    <a:pt x="17396" y="12961"/>
                    <a:pt x="17471" y="12969"/>
                    <a:pt x="17546" y="12977"/>
                  </a:cubicBezTo>
                  <a:cubicBezTo>
                    <a:pt x="17579" y="12980"/>
                    <a:pt x="17612" y="12983"/>
                    <a:pt x="17646" y="12987"/>
                  </a:cubicBezTo>
                  <a:cubicBezTo>
                    <a:pt x="17752" y="12999"/>
                    <a:pt x="17859" y="13011"/>
                    <a:pt x="17969" y="13024"/>
                  </a:cubicBezTo>
                  <a:cubicBezTo>
                    <a:pt x="18073" y="13035"/>
                    <a:pt x="18180" y="13041"/>
                    <a:pt x="18287" y="13041"/>
                  </a:cubicBezTo>
                  <a:cubicBezTo>
                    <a:pt x="18287" y="13041"/>
                    <a:pt x="18287" y="13041"/>
                    <a:pt x="18287" y="13041"/>
                  </a:cubicBezTo>
                  <a:cubicBezTo>
                    <a:pt x="18373" y="13041"/>
                    <a:pt x="18458" y="13036"/>
                    <a:pt x="18543" y="13029"/>
                  </a:cubicBezTo>
                  <a:cubicBezTo>
                    <a:pt x="18569" y="13027"/>
                    <a:pt x="18595" y="13024"/>
                    <a:pt x="18621" y="13022"/>
                  </a:cubicBezTo>
                  <a:cubicBezTo>
                    <a:pt x="18682" y="13015"/>
                    <a:pt x="18742" y="13007"/>
                    <a:pt x="18802" y="12998"/>
                  </a:cubicBezTo>
                  <a:cubicBezTo>
                    <a:pt x="18830" y="12993"/>
                    <a:pt x="18859" y="12989"/>
                    <a:pt x="18888" y="12984"/>
                  </a:cubicBezTo>
                  <a:cubicBezTo>
                    <a:pt x="18959" y="12970"/>
                    <a:pt x="19030" y="12955"/>
                    <a:pt x="19100" y="12937"/>
                  </a:cubicBezTo>
                  <a:cubicBezTo>
                    <a:pt x="19148" y="12924"/>
                    <a:pt x="19195" y="12910"/>
                    <a:pt x="19242" y="12896"/>
                  </a:cubicBezTo>
                  <a:cubicBezTo>
                    <a:pt x="19268" y="12888"/>
                    <a:pt x="19294" y="12880"/>
                    <a:pt x="19319" y="12872"/>
                  </a:cubicBezTo>
                  <a:cubicBezTo>
                    <a:pt x="19492" y="12815"/>
                    <a:pt x="19659" y="12744"/>
                    <a:pt x="19820" y="12661"/>
                  </a:cubicBezTo>
                  <a:cubicBezTo>
                    <a:pt x="19830" y="12656"/>
                    <a:pt x="19840" y="12651"/>
                    <a:pt x="19849" y="12646"/>
                  </a:cubicBezTo>
                  <a:cubicBezTo>
                    <a:pt x="19904" y="12617"/>
                    <a:pt x="19957" y="12587"/>
                    <a:pt x="20009" y="12555"/>
                  </a:cubicBezTo>
                  <a:cubicBezTo>
                    <a:pt x="20016" y="12551"/>
                    <a:pt x="20022" y="12547"/>
                    <a:pt x="20028" y="12543"/>
                  </a:cubicBezTo>
                  <a:cubicBezTo>
                    <a:pt x="20114" y="12490"/>
                    <a:pt x="20197" y="12433"/>
                    <a:pt x="20278" y="12373"/>
                  </a:cubicBezTo>
                  <a:cubicBezTo>
                    <a:pt x="20307" y="12351"/>
                    <a:pt x="20336" y="12329"/>
                    <a:pt x="20364" y="12306"/>
                  </a:cubicBezTo>
                  <a:cubicBezTo>
                    <a:pt x="20381" y="12293"/>
                    <a:pt x="20398" y="12282"/>
                    <a:pt x="20414" y="12268"/>
                  </a:cubicBezTo>
                  <a:cubicBezTo>
                    <a:pt x="20428" y="14183"/>
                    <a:pt x="19940" y="16257"/>
                    <a:pt x="19096" y="17852"/>
                  </a:cubicBezTo>
                  <a:close/>
                  <a:moveTo>
                    <a:pt x="8541" y="15704"/>
                  </a:moveTo>
                  <a:cubicBezTo>
                    <a:pt x="8381" y="15727"/>
                    <a:pt x="8224" y="15740"/>
                    <a:pt x="8069" y="15740"/>
                  </a:cubicBezTo>
                  <a:cubicBezTo>
                    <a:pt x="6858" y="15740"/>
                    <a:pt x="5944" y="15025"/>
                    <a:pt x="5484" y="13725"/>
                  </a:cubicBezTo>
                  <a:cubicBezTo>
                    <a:pt x="5515" y="13707"/>
                    <a:pt x="5546" y="13687"/>
                    <a:pt x="5576" y="13669"/>
                  </a:cubicBezTo>
                  <a:cubicBezTo>
                    <a:pt x="5621" y="13642"/>
                    <a:pt x="5666" y="13615"/>
                    <a:pt x="5711" y="13587"/>
                  </a:cubicBezTo>
                  <a:cubicBezTo>
                    <a:pt x="5752" y="13561"/>
                    <a:pt x="5793" y="13535"/>
                    <a:pt x="5834" y="13508"/>
                  </a:cubicBezTo>
                  <a:cubicBezTo>
                    <a:pt x="5879" y="13479"/>
                    <a:pt x="5925" y="13451"/>
                    <a:pt x="5970" y="13421"/>
                  </a:cubicBezTo>
                  <a:cubicBezTo>
                    <a:pt x="6011" y="13394"/>
                    <a:pt x="6052" y="13366"/>
                    <a:pt x="6093" y="13338"/>
                  </a:cubicBezTo>
                  <a:cubicBezTo>
                    <a:pt x="6138" y="13307"/>
                    <a:pt x="6184" y="13276"/>
                    <a:pt x="6229" y="13244"/>
                  </a:cubicBezTo>
                  <a:cubicBezTo>
                    <a:pt x="6270" y="13216"/>
                    <a:pt x="6311" y="13186"/>
                    <a:pt x="6352" y="13156"/>
                  </a:cubicBezTo>
                  <a:cubicBezTo>
                    <a:pt x="6398" y="13124"/>
                    <a:pt x="6443" y="13092"/>
                    <a:pt x="6488" y="13059"/>
                  </a:cubicBezTo>
                  <a:cubicBezTo>
                    <a:pt x="6529" y="13028"/>
                    <a:pt x="6570" y="12997"/>
                    <a:pt x="6611" y="12966"/>
                  </a:cubicBezTo>
                  <a:cubicBezTo>
                    <a:pt x="6656" y="12932"/>
                    <a:pt x="6701" y="12898"/>
                    <a:pt x="6746" y="12863"/>
                  </a:cubicBezTo>
                  <a:cubicBezTo>
                    <a:pt x="6786" y="12831"/>
                    <a:pt x="6827" y="12798"/>
                    <a:pt x="6867" y="12766"/>
                  </a:cubicBezTo>
                  <a:cubicBezTo>
                    <a:pt x="6912" y="12730"/>
                    <a:pt x="6957" y="12694"/>
                    <a:pt x="7002" y="12657"/>
                  </a:cubicBezTo>
                  <a:cubicBezTo>
                    <a:pt x="7042" y="12624"/>
                    <a:pt x="7082" y="12590"/>
                    <a:pt x="7123" y="12556"/>
                  </a:cubicBezTo>
                  <a:cubicBezTo>
                    <a:pt x="7167" y="12518"/>
                    <a:pt x="7211" y="12481"/>
                    <a:pt x="7255" y="12443"/>
                  </a:cubicBezTo>
                  <a:cubicBezTo>
                    <a:pt x="7296" y="12408"/>
                    <a:pt x="7336" y="12371"/>
                    <a:pt x="7376" y="12335"/>
                  </a:cubicBezTo>
                  <a:cubicBezTo>
                    <a:pt x="7419" y="12297"/>
                    <a:pt x="7462" y="12259"/>
                    <a:pt x="7505" y="12219"/>
                  </a:cubicBezTo>
                  <a:cubicBezTo>
                    <a:pt x="7546" y="12182"/>
                    <a:pt x="7585" y="12144"/>
                    <a:pt x="7625" y="12106"/>
                  </a:cubicBezTo>
                  <a:cubicBezTo>
                    <a:pt x="7668" y="12067"/>
                    <a:pt x="7710" y="12027"/>
                    <a:pt x="7752" y="11986"/>
                  </a:cubicBezTo>
                  <a:cubicBezTo>
                    <a:pt x="7791" y="11948"/>
                    <a:pt x="7830" y="11908"/>
                    <a:pt x="7870" y="11869"/>
                  </a:cubicBezTo>
                  <a:cubicBezTo>
                    <a:pt x="7911" y="11828"/>
                    <a:pt x="7953" y="11787"/>
                    <a:pt x="7994" y="11744"/>
                  </a:cubicBezTo>
                  <a:cubicBezTo>
                    <a:pt x="8033" y="11704"/>
                    <a:pt x="8071" y="11663"/>
                    <a:pt x="8110" y="11623"/>
                  </a:cubicBezTo>
                  <a:cubicBezTo>
                    <a:pt x="8150" y="11580"/>
                    <a:pt x="8191" y="11538"/>
                    <a:pt x="8231" y="11494"/>
                  </a:cubicBezTo>
                  <a:cubicBezTo>
                    <a:pt x="8269" y="11452"/>
                    <a:pt x="8306" y="11410"/>
                    <a:pt x="8344" y="11367"/>
                  </a:cubicBezTo>
                  <a:cubicBezTo>
                    <a:pt x="8384" y="11323"/>
                    <a:pt x="8423" y="11280"/>
                    <a:pt x="8462" y="11235"/>
                  </a:cubicBezTo>
                  <a:cubicBezTo>
                    <a:pt x="8499" y="11192"/>
                    <a:pt x="8535" y="11148"/>
                    <a:pt x="8572" y="11104"/>
                  </a:cubicBezTo>
                  <a:cubicBezTo>
                    <a:pt x="8610" y="11058"/>
                    <a:pt x="8649" y="11013"/>
                    <a:pt x="8686" y="10967"/>
                  </a:cubicBezTo>
                  <a:cubicBezTo>
                    <a:pt x="8723" y="10922"/>
                    <a:pt x="8758" y="10876"/>
                    <a:pt x="8794" y="10831"/>
                  </a:cubicBezTo>
                  <a:cubicBezTo>
                    <a:pt x="8831" y="10784"/>
                    <a:pt x="8867" y="10739"/>
                    <a:pt x="8903" y="10692"/>
                  </a:cubicBezTo>
                  <a:cubicBezTo>
                    <a:pt x="8939" y="10645"/>
                    <a:pt x="8973" y="10597"/>
                    <a:pt x="9008" y="10550"/>
                  </a:cubicBezTo>
                  <a:cubicBezTo>
                    <a:pt x="9043" y="10502"/>
                    <a:pt x="9078" y="10456"/>
                    <a:pt x="9113" y="10408"/>
                  </a:cubicBezTo>
                  <a:cubicBezTo>
                    <a:pt x="9147" y="10359"/>
                    <a:pt x="9180" y="10310"/>
                    <a:pt x="9214" y="10261"/>
                  </a:cubicBezTo>
                  <a:cubicBezTo>
                    <a:pt x="9247" y="10213"/>
                    <a:pt x="9281" y="10165"/>
                    <a:pt x="9313" y="10116"/>
                  </a:cubicBezTo>
                  <a:cubicBezTo>
                    <a:pt x="9346" y="10066"/>
                    <a:pt x="9378" y="10015"/>
                    <a:pt x="9411" y="9964"/>
                  </a:cubicBezTo>
                  <a:cubicBezTo>
                    <a:pt x="9442" y="9915"/>
                    <a:pt x="9474" y="9866"/>
                    <a:pt x="9504" y="9816"/>
                  </a:cubicBezTo>
                  <a:cubicBezTo>
                    <a:pt x="9536" y="9764"/>
                    <a:pt x="9567" y="9711"/>
                    <a:pt x="9598" y="9659"/>
                  </a:cubicBezTo>
                  <a:cubicBezTo>
                    <a:pt x="9627" y="9609"/>
                    <a:pt x="9657" y="9560"/>
                    <a:pt x="9686" y="9509"/>
                  </a:cubicBezTo>
                  <a:cubicBezTo>
                    <a:pt x="9716" y="9456"/>
                    <a:pt x="9745" y="9401"/>
                    <a:pt x="9774" y="9347"/>
                  </a:cubicBezTo>
                  <a:cubicBezTo>
                    <a:pt x="9802" y="9296"/>
                    <a:pt x="9830" y="9246"/>
                    <a:pt x="9856" y="9194"/>
                  </a:cubicBezTo>
                  <a:cubicBezTo>
                    <a:pt x="9885" y="9139"/>
                    <a:pt x="9912" y="9083"/>
                    <a:pt x="9940" y="9027"/>
                  </a:cubicBezTo>
                  <a:cubicBezTo>
                    <a:pt x="9965" y="8975"/>
                    <a:pt x="9991" y="8924"/>
                    <a:pt x="10016" y="8873"/>
                  </a:cubicBezTo>
                  <a:cubicBezTo>
                    <a:pt x="10042" y="8816"/>
                    <a:pt x="10067" y="8758"/>
                    <a:pt x="10093" y="8701"/>
                  </a:cubicBezTo>
                  <a:cubicBezTo>
                    <a:pt x="10116" y="8648"/>
                    <a:pt x="10140" y="8596"/>
                    <a:pt x="10163" y="8543"/>
                  </a:cubicBezTo>
                  <a:cubicBezTo>
                    <a:pt x="10188" y="8485"/>
                    <a:pt x="10210" y="8426"/>
                    <a:pt x="10234" y="8367"/>
                  </a:cubicBezTo>
                  <a:cubicBezTo>
                    <a:pt x="10255" y="8314"/>
                    <a:pt x="10277" y="8261"/>
                    <a:pt x="10297" y="8207"/>
                  </a:cubicBezTo>
                  <a:cubicBezTo>
                    <a:pt x="10320" y="8147"/>
                    <a:pt x="10341" y="8085"/>
                    <a:pt x="10362" y="8024"/>
                  </a:cubicBezTo>
                  <a:cubicBezTo>
                    <a:pt x="10381" y="7971"/>
                    <a:pt x="10400" y="7918"/>
                    <a:pt x="10418" y="7864"/>
                  </a:cubicBezTo>
                  <a:cubicBezTo>
                    <a:pt x="10439" y="7802"/>
                    <a:pt x="10457" y="7738"/>
                    <a:pt x="10476" y="7675"/>
                  </a:cubicBezTo>
                  <a:cubicBezTo>
                    <a:pt x="10493" y="7622"/>
                    <a:pt x="10510" y="7569"/>
                    <a:pt x="10525" y="7515"/>
                  </a:cubicBezTo>
                  <a:cubicBezTo>
                    <a:pt x="10543" y="7450"/>
                    <a:pt x="10559" y="7384"/>
                    <a:pt x="10576" y="7319"/>
                  </a:cubicBezTo>
                  <a:cubicBezTo>
                    <a:pt x="10590" y="7266"/>
                    <a:pt x="10604" y="7213"/>
                    <a:pt x="10617" y="7159"/>
                  </a:cubicBezTo>
                  <a:cubicBezTo>
                    <a:pt x="10633" y="7092"/>
                    <a:pt x="10646" y="7025"/>
                    <a:pt x="10660" y="6958"/>
                  </a:cubicBezTo>
                  <a:cubicBezTo>
                    <a:pt x="10671" y="6904"/>
                    <a:pt x="10683" y="6851"/>
                    <a:pt x="10694" y="6797"/>
                  </a:cubicBezTo>
                  <a:cubicBezTo>
                    <a:pt x="10706" y="6728"/>
                    <a:pt x="10717" y="6658"/>
                    <a:pt x="10728" y="6588"/>
                  </a:cubicBezTo>
                  <a:cubicBezTo>
                    <a:pt x="10736" y="6535"/>
                    <a:pt x="10746" y="6482"/>
                    <a:pt x="10754" y="6428"/>
                  </a:cubicBezTo>
                  <a:cubicBezTo>
                    <a:pt x="10764" y="6356"/>
                    <a:pt x="10771" y="6283"/>
                    <a:pt x="10779" y="6211"/>
                  </a:cubicBezTo>
                  <a:cubicBezTo>
                    <a:pt x="10785" y="6158"/>
                    <a:pt x="10792" y="6106"/>
                    <a:pt x="10797" y="6053"/>
                  </a:cubicBezTo>
                  <a:cubicBezTo>
                    <a:pt x="10804" y="5977"/>
                    <a:pt x="10808" y="5900"/>
                    <a:pt x="10813" y="5824"/>
                  </a:cubicBezTo>
                  <a:cubicBezTo>
                    <a:pt x="10816" y="5773"/>
                    <a:pt x="10821" y="5724"/>
                    <a:pt x="10823" y="5673"/>
                  </a:cubicBezTo>
                  <a:cubicBezTo>
                    <a:pt x="10827" y="5592"/>
                    <a:pt x="10827" y="5510"/>
                    <a:pt x="10828" y="5428"/>
                  </a:cubicBezTo>
                  <a:cubicBezTo>
                    <a:pt x="10829" y="5381"/>
                    <a:pt x="10831" y="5334"/>
                    <a:pt x="10831" y="5287"/>
                  </a:cubicBezTo>
                  <a:cubicBezTo>
                    <a:pt x="10830" y="5194"/>
                    <a:pt x="10826" y="5100"/>
                    <a:pt x="10823" y="5006"/>
                  </a:cubicBezTo>
                  <a:cubicBezTo>
                    <a:pt x="10821" y="4969"/>
                    <a:pt x="10821" y="4933"/>
                    <a:pt x="10819" y="4896"/>
                  </a:cubicBezTo>
                  <a:cubicBezTo>
                    <a:pt x="10812" y="4764"/>
                    <a:pt x="10802" y="4632"/>
                    <a:pt x="10788" y="4498"/>
                  </a:cubicBezTo>
                  <a:lnTo>
                    <a:pt x="10782" y="4441"/>
                  </a:lnTo>
                  <a:lnTo>
                    <a:pt x="10735" y="4421"/>
                  </a:lnTo>
                  <a:cubicBezTo>
                    <a:pt x="10378" y="4275"/>
                    <a:pt x="10124" y="4048"/>
                    <a:pt x="9987" y="3765"/>
                  </a:cubicBezTo>
                  <a:cubicBezTo>
                    <a:pt x="9880" y="3545"/>
                    <a:pt x="9844" y="3291"/>
                    <a:pt x="9884" y="3013"/>
                  </a:cubicBezTo>
                  <a:cubicBezTo>
                    <a:pt x="9970" y="2432"/>
                    <a:pt x="10368" y="1946"/>
                    <a:pt x="10817" y="1833"/>
                  </a:cubicBezTo>
                  <a:cubicBezTo>
                    <a:pt x="10881" y="1817"/>
                    <a:pt x="10946" y="1809"/>
                    <a:pt x="11012" y="1809"/>
                  </a:cubicBezTo>
                  <a:cubicBezTo>
                    <a:pt x="11126" y="1809"/>
                    <a:pt x="11239" y="1834"/>
                    <a:pt x="11347" y="1882"/>
                  </a:cubicBezTo>
                  <a:cubicBezTo>
                    <a:pt x="11587" y="1999"/>
                    <a:pt x="11748" y="2178"/>
                    <a:pt x="11826" y="2414"/>
                  </a:cubicBezTo>
                  <a:cubicBezTo>
                    <a:pt x="11985" y="2900"/>
                    <a:pt x="11750" y="3481"/>
                    <a:pt x="11748" y="3487"/>
                  </a:cubicBezTo>
                  <a:lnTo>
                    <a:pt x="11691" y="3624"/>
                  </a:lnTo>
                  <a:lnTo>
                    <a:pt x="13825" y="3572"/>
                  </a:lnTo>
                  <a:lnTo>
                    <a:pt x="14052" y="669"/>
                  </a:lnTo>
                  <a:cubicBezTo>
                    <a:pt x="15335" y="1032"/>
                    <a:pt x="16484" y="1607"/>
                    <a:pt x="17470" y="2378"/>
                  </a:cubicBezTo>
                  <a:lnTo>
                    <a:pt x="16585" y="6863"/>
                  </a:lnTo>
                  <a:lnTo>
                    <a:pt x="16698" y="6848"/>
                  </a:lnTo>
                  <a:cubicBezTo>
                    <a:pt x="16718" y="6846"/>
                    <a:pt x="16741" y="6847"/>
                    <a:pt x="16766" y="6853"/>
                  </a:cubicBezTo>
                  <a:cubicBezTo>
                    <a:pt x="16940" y="6892"/>
                    <a:pt x="17220" y="7132"/>
                    <a:pt x="17332" y="7475"/>
                  </a:cubicBezTo>
                  <a:cubicBezTo>
                    <a:pt x="17402" y="7689"/>
                    <a:pt x="17421" y="8009"/>
                    <a:pt x="17118" y="8323"/>
                  </a:cubicBezTo>
                  <a:cubicBezTo>
                    <a:pt x="16920" y="8528"/>
                    <a:pt x="16685" y="8632"/>
                    <a:pt x="16422" y="8632"/>
                  </a:cubicBezTo>
                  <a:cubicBezTo>
                    <a:pt x="16365" y="8632"/>
                    <a:pt x="16309" y="8627"/>
                    <a:pt x="16255" y="8619"/>
                  </a:cubicBezTo>
                  <a:cubicBezTo>
                    <a:pt x="16255" y="8619"/>
                    <a:pt x="16254" y="8618"/>
                    <a:pt x="16253" y="8618"/>
                  </a:cubicBezTo>
                  <a:cubicBezTo>
                    <a:pt x="16200" y="8610"/>
                    <a:pt x="16148" y="8598"/>
                    <a:pt x="16098" y="8584"/>
                  </a:cubicBezTo>
                  <a:cubicBezTo>
                    <a:pt x="16097" y="8583"/>
                    <a:pt x="16095" y="8583"/>
                    <a:pt x="16094" y="8582"/>
                  </a:cubicBezTo>
                  <a:cubicBezTo>
                    <a:pt x="16045" y="8568"/>
                    <a:pt x="15999" y="8551"/>
                    <a:pt x="15955" y="8534"/>
                  </a:cubicBezTo>
                  <a:cubicBezTo>
                    <a:pt x="15953" y="8533"/>
                    <a:pt x="15951" y="8532"/>
                    <a:pt x="15949" y="8531"/>
                  </a:cubicBezTo>
                  <a:cubicBezTo>
                    <a:pt x="15906" y="8514"/>
                    <a:pt x="15865" y="8495"/>
                    <a:pt x="15828" y="8476"/>
                  </a:cubicBezTo>
                  <a:cubicBezTo>
                    <a:pt x="15826" y="8475"/>
                    <a:pt x="15824" y="8474"/>
                    <a:pt x="15822" y="8473"/>
                  </a:cubicBezTo>
                  <a:cubicBezTo>
                    <a:pt x="15785" y="8455"/>
                    <a:pt x="15752" y="8436"/>
                    <a:pt x="15722" y="8419"/>
                  </a:cubicBezTo>
                  <a:cubicBezTo>
                    <a:pt x="15720" y="8418"/>
                    <a:pt x="15718" y="8416"/>
                    <a:pt x="15716" y="8415"/>
                  </a:cubicBezTo>
                  <a:cubicBezTo>
                    <a:pt x="15687" y="8398"/>
                    <a:pt x="15661" y="8382"/>
                    <a:pt x="15640" y="8367"/>
                  </a:cubicBezTo>
                  <a:cubicBezTo>
                    <a:pt x="15639" y="8367"/>
                    <a:pt x="15638" y="8366"/>
                    <a:pt x="15637" y="8366"/>
                  </a:cubicBezTo>
                  <a:cubicBezTo>
                    <a:pt x="15616" y="8352"/>
                    <a:pt x="15599" y="8340"/>
                    <a:pt x="15588" y="8331"/>
                  </a:cubicBezTo>
                  <a:cubicBezTo>
                    <a:pt x="15587" y="8330"/>
                    <a:pt x="15586" y="8330"/>
                    <a:pt x="15585" y="8329"/>
                  </a:cubicBezTo>
                  <a:cubicBezTo>
                    <a:pt x="15575" y="8322"/>
                    <a:pt x="15568" y="8316"/>
                    <a:pt x="15568" y="8316"/>
                  </a:cubicBezTo>
                  <a:lnTo>
                    <a:pt x="15441" y="8214"/>
                  </a:lnTo>
                  <a:lnTo>
                    <a:pt x="15441" y="12702"/>
                  </a:lnTo>
                  <a:cubicBezTo>
                    <a:pt x="15108" y="12715"/>
                    <a:pt x="14789" y="12745"/>
                    <a:pt x="14484" y="12792"/>
                  </a:cubicBezTo>
                  <a:cubicBezTo>
                    <a:pt x="14484" y="12792"/>
                    <a:pt x="14483" y="12792"/>
                    <a:pt x="14483" y="12792"/>
                  </a:cubicBezTo>
                  <a:cubicBezTo>
                    <a:pt x="14454" y="12797"/>
                    <a:pt x="14426" y="12802"/>
                    <a:pt x="14398" y="12807"/>
                  </a:cubicBezTo>
                  <a:cubicBezTo>
                    <a:pt x="14315" y="12821"/>
                    <a:pt x="14233" y="12835"/>
                    <a:pt x="14153" y="12851"/>
                  </a:cubicBezTo>
                  <a:cubicBezTo>
                    <a:pt x="14145" y="12853"/>
                    <a:pt x="14137" y="12855"/>
                    <a:pt x="14129" y="12856"/>
                  </a:cubicBezTo>
                  <a:cubicBezTo>
                    <a:pt x="13392" y="13007"/>
                    <a:pt x="12732" y="13269"/>
                    <a:pt x="12105" y="13658"/>
                  </a:cubicBezTo>
                  <a:cubicBezTo>
                    <a:pt x="12104" y="13659"/>
                    <a:pt x="12103" y="13659"/>
                    <a:pt x="12102" y="13660"/>
                  </a:cubicBezTo>
                  <a:cubicBezTo>
                    <a:pt x="12017" y="13713"/>
                    <a:pt x="11932" y="13768"/>
                    <a:pt x="11848" y="13826"/>
                  </a:cubicBezTo>
                  <a:cubicBezTo>
                    <a:pt x="11842" y="13830"/>
                    <a:pt x="11835" y="13834"/>
                    <a:pt x="11829" y="13838"/>
                  </a:cubicBezTo>
                  <a:cubicBezTo>
                    <a:pt x="11751" y="13892"/>
                    <a:pt x="11673" y="13948"/>
                    <a:pt x="11596" y="14006"/>
                  </a:cubicBezTo>
                  <a:cubicBezTo>
                    <a:pt x="11585" y="14015"/>
                    <a:pt x="11573" y="14023"/>
                    <a:pt x="11562" y="14031"/>
                  </a:cubicBezTo>
                  <a:cubicBezTo>
                    <a:pt x="11489" y="14087"/>
                    <a:pt x="11417" y="14144"/>
                    <a:pt x="11345" y="14203"/>
                  </a:cubicBezTo>
                  <a:cubicBezTo>
                    <a:pt x="11330" y="14215"/>
                    <a:pt x="11316" y="14226"/>
                    <a:pt x="11301" y="14238"/>
                  </a:cubicBezTo>
                  <a:cubicBezTo>
                    <a:pt x="11216" y="14309"/>
                    <a:pt x="11132" y="14381"/>
                    <a:pt x="11047" y="14457"/>
                  </a:cubicBezTo>
                  <a:cubicBezTo>
                    <a:pt x="10962" y="14533"/>
                    <a:pt x="10876" y="14605"/>
                    <a:pt x="10788" y="14675"/>
                  </a:cubicBezTo>
                  <a:cubicBezTo>
                    <a:pt x="10774" y="14686"/>
                    <a:pt x="10760" y="14697"/>
                    <a:pt x="10746" y="14708"/>
                  </a:cubicBezTo>
                  <a:cubicBezTo>
                    <a:pt x="10657" y="14777"/>
                    <a:pt x="10567" y="14844"/>
                    <a:pt x="10475" y="14908"/>
                  </a:cubicBezTo>
                  <a:cubicBezTo>
                    <a:pt x="10471" y="14910"/>
                    <a:pt x="10466" y="14913"/>
                    <a:pt x="10462" y="14916"/>
                  </a:cubicBezTo>
                  <a:cubicBezTo>
                    <a:pt x="9868" y="15323"/>
                    <a:pt x="9225" y="15594"/>
                    <a:pt x="8600" y="15695"/>
                  </a:cubicBezTo>
                  <a:cubicBezTo>
                    <a:pt x="8600" y="15695"/>
                    <a:pt x="8541" y="15704"/>
                    <a:pt x="8541" y="15704"/>
                  </a:cubicBezTo>
                  <a:close/>
                  <a:moveTo>
                    <a:pt x="5353" y="13592"/>
                  </a:moveTo>
                  <a:cubicBezTo>
                    <a:pt x="4767" y="13773"/>
                    <a:pt x="4205" y="13865"/>
                    <a:pt x="3682" y="13865"/>
                  </a:cubicBezTo>
                  <a:cubicBezTo>
                    <a:pt x="3682" y="13865"/>
                    <a:pt x="3682" y="13865"/>
                    <a:pt x="3681" y="13865"/>
                  </a:cubicBezTo>
                  <a:cubicBezTo>
                    <a:pt x="2269" y="13865"/>
                    <a:pt x="1419" y="13215"/>
                    <a:pt x="955" y="12670"/>
                  </a:cubicBezTo>
                  <a:cubicBezTo>
                    <a:pt x="455" y="12083"/>
                    <a:pt x="160" y="11324"/>
                    <a:pt x="165" y="10636"/>
                  </a:cubicBezTo>
                  <a:cubicBezTo>
                    <a:pt x="128" y="9282"/>
                    <a:pt x="296" y="6652"/>
                    <a:pt x="1833" y="4256"/>
                  </a:cubicBezTo>
                  <a:cubicBezTo>
                    <a:pt x="3541" y="1594"/>
                    <a:pt x="6453" y="187"/>
                    <a:pt x="10254" y="187"/>
                  </a:cubicBezTo>
                  <a:cubicBezTo>
                    <a:pt x="10715" y="187"/>
                    <a:pt x="11196" y="208"/>
                    <a:pt x="11683" y="248"/>
                  </a:cubicBezTo>
                  <a:cubicBezTo>
                    <a:pt x="12450" y="312"/>
                    <a:pt x="13194" y="439"/>
                    <a:pt x="13894" y="626"/>
                  </a:cubicBezTo>
                  <a:lnTo>
                    <a:pt x="13678" y="3388"/>
                  </a:lnTo>
                  <a:lnTo>
                    <a:pt x="11941" y="3431"/>
                  </a:lnTo>
                  <a:cubicBezTo>
                    <a:pt x="11958" y="3375"/>
                    <a:pt x="11977" y="3306"/>
                    <a:pt x="11994" y="3226"/>
                  </a:cubicBezTo>
                  <a:cubicBezTo>
                    <a:pt x="12020" y="3107"/>
                    <a:pt x="12040" y="2965"/>
                    <a:pt x="12042" y="2814"/>
                  </a:cubicBezTo>
                  <a:cubicBezTo>
                    <a:pt x="12044" y="2663"/>
                    <a:pt x="12027" y="2503"/>
                    <a:pt x="11976" y="2349"/>
                  </a:cubicBezTo>
                  <a:cubicBezTo>
                    <a:pt x="11906" y="2133"/>
                    <a:pt x="11781" y="1959"/>
                    <a:pt x="11602" y="1826"/>
                  </a:cubicBezTo>
                  <a:cubicBezTo>
                    <a:pt x="11543" y="1782"/>
                    <a:pt x="11478" y="1743"/>
                    <a:pt x="11407" y="1709"/>
                  </a:cubicBezTo>
                  <a:cubicBezTo>
                    <a:pt x="11278" y="1651"/>
                    <a:pt x="11146" y="1622"/>
                    <a:pt x="11012" y="1622"/>
                  </a:cubicBezTo>
                  <a:cubicBezTo>
                    <a:pt x="10974" y="1622"/>
                    <a:pt x="10937" y="1624"/>
                    <a:pt x="10900" y="1629"/>
                  </a:cubicBezTo>
                  <a:cubicBezTo>
                    <a:pt x="10343" y="1698"/>
                    <a:pt x="9829" y="2279"/>
                    <a:pt x="9726" y="2981"/>
                  </a:cubicBezTo>
                  <a:cubicBezTo>
                    <a:pt x="9635" y="3600"/>
                    <a:pt x="9883" y="4131"/>
                    <a:pt x="10398" y="4453"/>
                  </a:cubicBezTo>
                  <a:cubicBezTo>
                    <a:pt x="10471" y="4499"/>
                    <a:pt x="10550" y="4541"/>
                    <a:pt x="10634" y="4578"/>
                  </a:cubicBezTo>
                  <a:cubicBezTo>
                    <a:pt x="10647" y="4707"/>
                    <a:pt x="10656" y="4836"/>
                    <a:pt x="10662" y="4965"/>
                  </a:cubicBezTo>
                  <a:cubicBezTo>
                    <a:pt x="10662" y="4975"/>
                    <a:pt x="10662" y="4984"/>
                    <a:pt x="10662" y="4994"/>
                  </a:cubicBezTo>
                  <a:cubicBezTo>
                    <a:pt x="10667" y="5112"/>
                    <a:pt x="10670" y="5230"/>
                    <a:pt x="10670" y="5346"/>
                  </a:cubicBezTo>
                  <a:cubicBezTo>
                    <a:pt x="10670" y="5369"/>
                    <a:pt x="10668" y="5392"/>
                    <a:pt x="10668" y="5415"/>
                  </a:cubicBezTo>
                  <a:cubicBezTo>
                    <a:pt x="10667" y="5518"/>
                    <a:pt x="10665" y="5621"/>
                    <a:pt x="10660" y="5723"/>
                  </a:cubicBezTo>
                  <a:cubicBezTo>
                    <a:pt x="10659" y="5745"/>
                    <a:pt x="10656" y="5767"/>
                    <a:pt x="10655" y="5789"/>
                  </a:cubicBezTo>
                  <a:cubicBezTo>
                    <a:pt x="10649" y="5891"/>
                    <a:pt x="10642" y="5993"/>
                    <a:pt x="10632" y="6093"/>
                  </a:cubicBezTo>
                  <a:cubicBezTo>
                    <a:pt x="10628" y="6131"/>
                    <a:pt x="10622" y="6167"/>
                    <a:pt x="10618" y="6204"/>
                  </a:cubicBezTo>
                  <a:cubicBezTo>
                    <a:pt x="10608" y="6289"/>
                    <a:pt x="10599" y="6374"/>
                    <a:pt x="10587" y="6458"/>
                  </a:cubicBezTo>
                  <a:cubicBezTo>
                    <a:pt x="10579" y="6510"/>
                    <a:pt x="10569" y="6560"/>
                    <a:pt x="10560" y="6611"/>
                  </a:cubicBezTo>
                  <a:cubicBezTo>
                    <a:pt x="10549" y="6680"/>
                    <a:pt x="10538" y="6749"/>
                    <a:pt x="10525" y="6818"/>
                  </a:cubicBezTo>
                  <a:cubicBezTo>
                    <a:pt x="10514" y="6874"/>
                    <a:pt x="10500" y="6930"/>
                    <a:pt x="10488" y="6987"/>
                  </a:cubicBezTo>
                  <a:cubicBezTo>
                    <a:pt x="10475" y="7048"/>
                    <a:pt x="10462" y="7110"/>
                    <a:pt x="10447" y="7171"/>
                  </a:cubicBezTo>
                  <a:cubicBezTo>
                    <a:pt x="10434" y="7225"/>
                    <a:pt x="10419" y="7279"/>
                    <a:pt x="10404" y="7332"/>
                  </a:cubicBezTo>
                  <a:cubicBezTo>
                    <a:pt x="10388" y="7394"/>
                    <a:pt x="10373" y="7457"/>
                    <a:pt x="10355" y="7518"/>
                  </a:cubicBezTo>
                  <a:cubicBezTo>
                    <a:pt x="10338" y="7578"/>
                    <a:pt x="10318" y="7636"/>
                    <a:pt x="10299" y="7695"/>
                  </a:cubicBezTo>
                  <a:cubicBezTo>
                    <a:pt x="10282" y="7750"/>
                    <a:pt x="10266" y="7805"/>
                    <a:pt x="10248" y="7859"/>
                  </a:cubicBezTo>
                  <a:cubicBezTo>
                    <a:pt x="10228" y="7919"/>
                    <a:pt x="10205" y="7978"/>
                    <a:pt x="10183" y="8038"/>
                  </a:cubicBezTo>
                  <a:cubicBezTo>
                    <a:pt x="10165" y="8089"/>
                    <a:pt x="10147" y="8142"/>
                    <a:pt x="10127" y="8193"/>
                  </a:cubicBezTo>
                  <a:cubicBezTo>
                    <a:pt x="10104" y="8253"/>
                    <a:pt x="10079" y="8311"/>
                    <a:pt x="10055" y="8370"/>
                  </a:cubicBezTo>
                  <a:cubicBezTo>
                    <a:pt x="10035" y="8420"/>
                    <a:pt x="10015" y="8471"/>
                    <a:pt x="9993" y="8521"/>
                  </a:cubicBezTo>
                  <a:cubicBezTo>
                    <a:pt x="9966" y="8585"/>
                    <a:pt x="9936" y="8648"/>
                    <a:pt x="9907" y="8711"/>
                  </a:cubicBezTo>
                  <a:cubicBezTo>
                    <a:pt x="9887" y="8754"/>
                    <a:pt x="9868" y="8799"/>
                    <a:pt x="9847" y="8842"/>
                  </a:cubicBezTo>
                  <a:cubicBezTo>
                    <a:pt x="9814" y="8910"/>
                    <a:pt x="9779" y="8977"/>
                    <a:pt x="9745" y="9045"/>
                  </a:cubicBezTo>
                  <a:cubicBezTo>
                    <a:pt x="9726" y="9082"/>
                    <a:pt x="9708" y="9119"/>
                    <a:pt x="9689" y="9156"/>
                  </a:cubicBezTo>
                  <a:cubicBezTo>
                    <a:pt x="9654" y="9223"/>
                    <a:pt x="9616" y="9289"/>
                    <a:pt x="9579" y="9356"/>
                  </a:cubicBezTo>
                  <a:cubicBezTo>
                    <a:pt x="9559" y="9391"/>
                    <a:pt x="9540" y="9428"/>
                    <a:pt x="9520" y="9463"/>
                  </a:cubicBezTo>
                  <a:cubicBezTo>
                    <a:pt x="9481" y="9530"/>
                    <a:pt x="9441" y="9596"/>
                    <a:pt x="9401" y="9662"/>
                  </a:cubicBezTo>
                  <a:cubicBezTo>
                    <a:pt x="9381" y="9695"/>
                    <a:pt x="9361" y="9729"/>
                    <a:pt x="9341" y="9762"/>
                  </a:cubicBezTo>
                  <a:cubicBezTo>
                    <a:pt x="9299" y="9829"/>
                    <a:pt x="9256" y="9894"/>
                    <a:pt x="9213" y="9960"/>
                  </a:cubicBezTo>
                  <a:cubicBezTo>
                    <a:pt x="9192" y="9991"/>
                    <a:pt x="9173" y="10023"/>
                    <a:pt x="9151" y="10055"/>
                  </a:cubicBezTo>
                  <a:cubicBezTo>
                    <a:pt x="9107" y="10120"/>
                    <a:pt x="9062" y="10184"/>
                    <a:pt x="9016" y="10249"/>
                  </a:cubicBezTo>
                  <a:cubicBezTo>
                    <a:pt x="8995" y="10279"/>
                    <a:pt x="8975" y="10310"/>
                    <a:pt x="8953" y="10339"/>
                  </a:cubicBezTo>
                  <a:cubicBezTo>
                    <a:pt x="8907" y="10403"/>
                    <a:pt x="8860" y="10465"/>
                    <a:pt x="8813" y="10528"/>
                  </a:cubicBezTo>
                  <a:cubicBezTo>
                    <a:pt x="8791" y="10557"/>
                    <a:pt x="8769" y="10587"/>
                    <a:pt x="8747" y="10616"/>
                  </a:cubicBezTo>
                  <a:cubicBezTo>
                    <a:pt x="8697" y="10681"/>
                    <a:pt x="8646" y="10743"/>
                    <a:pt x="8596" y="10806"/>
                  </a:cubicBezTo>
                  <a:cubicBezTo>
                    <a:pt x="8574" y="10832"/>
                    <a:pt x="8554" y="10859"/>
                    <a:pt x="8532" y="10885"/>
                  </a:cubicBezTo>
                  <a:cubicBezTo>
                    <a:pt x="8480" y="10950"/>
                    <a:pt x="8426" y="11012"/>
                    <a:pt x="8372" y="11075"/>
                  </a:cubicBezTo>
                  <a:cubicBezTo>
                    <a:pt x="8351" y="11099"/>
                    <a:pt x="8332" y="11123"/>
                    <a:pt x="8311" y="11146"/>
                  </a:cubicBezTo>
                  <a:cubicBezTo>
                    <a:pt x="8259" y="11207"/>
                    <a:pt x="8205" y="11265"/>
                    <a:pt x="8151" y="11324"/>
                  </a:cubicBezTo>
                  <a:cubicBezTo>
                    <a:pt x="8129" y="11349"/>
                    <a:pt x="8106" y="11375"/>
                    <a:pt x="8083" y="11399"/>
                  </a:cubicBezTo>
                  <a:cubicBezTo>
                    <a:pt x="8030" y="11457"/>
                    <a:pt x="7975" y="11513"/>
                    <a:pt x="7921" y="11569"/>
                  </a:cubicBezTo>
                  <a:cubicBezTo>
                    <a:pt x="7897" y="11594"/>
                    <a:pt x="7874" y="11619"/>
                    <a:pt x="7850" y="11644"/>
                  </a:cubicBezTo>
                  <a:cubicBezTo>
                    <a:pt x="7796" y="11698"/>
                    <a:pt x="7742" y="11751"/>
                    <a:pt x="7688" y="11805"/>
                  </a:cubicBezTo>
                  <a:cubicBezTo>
                    <a:pt x="7662" y="11830"/>
                    <a:pt x="7637" y="11855"/>
                    <a:pt x="7611" y="11880"/>
                  </a:cubicBezTo>
                  <a:cubicBezTo>
                    <a:pt x="7556" y="11933"/>
                    <a:pt x="7500" y="11985"/>
                    <a:pt x="7444" y="12036"/>
                  </a:cubicBezTo>
                  <a:cubicBezTo>
                    <a:pt x="7419" y="12060"/>
                    <a:pt x="7394" y="12084"/>
                    <a:pt x="7369" y="12107"/>
                  </a:cubicBezTo>
                  <a:cubicBezTo>
                    <a:pt x="7314" y="12157"/>
                    <a:pt x="7258" y="12205"/>
                    <a:pt x="7203" y="12254"/>
                  </a:cubicBezTo>
                  <a:cubicBezTo>
                    <a:pt x="7176" y="12278"/>
                    <a:pt x="7149" y="12302"/>
                    <a:pt x="7122" y="12326"/>
                  </a:cubicBezTo>
                  <a:cubicBezTo>
                    <a:pt x="7071" y="12370"/>
                    <a:pt x="7019" y="12413"/>
                    <a:pt x="6967" y="12456"/>
                  </a:cubicBezTo>
                  <a:cubicBezTo>
                    <a:pt x="6935" y="12482"/>
                    <a:pt x="6904" y="12510"/>
                    <a:pt x="6872" y="12535"/>
                  </a:cubicBezTo>
                  <a:cubicBezTo>
                    <a:pt x="6821" y="12577"/>
                    <a:pt x="6769" y="12618"/>
                    <a:pt x="6717" y="12659"/>
                  </a:cubicBezTo>
                  <a:cubicBezTo>
                    <a:pt x="6685" y="12684"/>
                    <a:pt x="6653" y="12711"/>
                    <a:pt x="6621" y="12735"/>
                  </a:cubicBezTo>
                  <a:cubicBezTo>
                    <a:pt x="6571" y="12774"/>
                    <a:pt x="6521" y="12811"/>
                    <a:pt x="6471" y="12849"/>
                  </a:cubicBezTo>
                  <a:cubicBezTo>
                    <a:pt x="6436" y="12874"/>
                    <a:pt x="6402" y="12901"/>
                    <a:pt x="6367" y="12927"/>
                  </a:cubicBezTo>
                  <a:cubicBezTo>
                    <a:pt x="6319" y="12961"/>
                    <a:pt x="6272" y="12995"/>
                    <a:pt x="6224" y="13029"/>
                  </a:cubicBezTo>
                  <a:cubicBezTo>
                    <a:pt x="6187" y="13055"/>
                    <a:pt x="6150" y="13082"/>
                    <a:pt x="6113" y="13108"/>
                  </a:cubicBezTo>
                  <a:cubicBezTo>
                    <a:pt x="6067" y="13139"/>
                    <a:pt x="6022" y="13169"/>
                    <a:pt x="5977" y="13200"/>
                  </a:cubicBezTo>
                  <a:cubicBezTo>
                    <a:pt x="5937" y="13226"/>
                    <a:pt x="5897" y="13254"/>
                    <a:pt x="5858" y="13280"/>
                  </a:cubicBezTo>
                  <a:cubicBezTo>
                    <a:pt x="5813" y="13310"/>
                    <a:pt x="5768" y="13337"/>
                    <a:pt x="5723" y="13366"/>
                  </a:cubicBezTo>
                  <a:cubicBezTo>
                    <a:pt x="5683" y="13391"/>
                    <a:pt x="5643" y="13417"/>
                    <a:pt x="5604" y="13442"/>
                  </a:cubicBezTo>
                  <a:cubicBezTo>
                    <a:pt x="5560" y="13469"/>
                    <a:pt x="5517" y="13494"/>
                    <a:pt x="5474" y="13520"/>
                  </a:cubicBezTo>
                  <a:cubicBezTo>
                    <a:pt x="5434" y="13544"/>
                    <a:pt x="5393" y="13569"/>
                    <a:pt x="5353" y="13592"/>
                  </a:cubicBezTo>
                  <a:close/>
                  <a:moveTo>
                    <a:pt x="21342" y="9164"/>
                  </a:moveTo>
                  <a:cubicBezTo>
                    <a:pt x="21275" y="8891"/>
                    <a:pt x="21215" y="8610"/>
                    <a:pt x="21157" y="8339"/>
                  </a:cubicBezTo>
                  <a:cubicBezTo>
                    <a:pt x="21042" y="7795"/>
                    <a:pt x="20922" y="7233"/>
                    <a:pt x="20732" y="6706"/>
                  </a:cubicBezTo>
                  <a:cubicBezTo>
                    <a:pt x="20081" y="4897"/>
                    <a:pt x="19043" y="3414"/>
                    <a:pt x="17651" y="2296"/>
                  </a:cubicBezTo>
                  <a:lnTo>
                    <a:pt x="17651" y="2295"/>
                  </a:lnTo>
                  <a:lnTo>
                    <a:pt x="17606" y="2259"/>
                  </a:lnTo>
                  <a:lnTo>
                    <a:pt x="17508" y="2182"/>
                  </a:lnTo>
                  <a:lnTo>
                    <a:pt x="17508" y="2186"/>
                  </a:lnTo>
                  <a:cubicBezTo>
                    <a:pt x="16511" y="1417"/>
                    <a:pt x="15355" y="844"/>
                    <a:pt x="14067" y="482"/>
                  </a:cubicBezTo>
                  <a:lnTo>
                    <a:pt x="14067" y="480"/>
                  </a:lnTo>
                  <a:lnTo>
                    <a:pt x="13999" y="462"/>
                  </a:lnTo>
                  <a:lnTo>
                    <a:pt x="13909" y="437"/>
                  </a:lnTo>
                  <a:lnTo>
                    <a:pt x="13908" y="439"/>
                  </a:lnTo>
                  <a:cubicBezTo>
                    <a:pt x="13206" y="253"/>
                    <a:pt x="12462" y="125"/>
                    <a:pt x="11694" y="61"/>
                  </a:cubicBezTo>
                  <a:cubicBezTo>
                    <a:pt x="11204" y="21"/>
                    <a:pt x="10719" y="0"/>
                    <a:pt x="10254" y="0"/>
                  </a:cubicBezTo>
                  <a:cubicBezTo>
                    <a:pt x="6400" y="0"/>
                    <a:pt x="3443" y="1433"/>
                    <a:pt x="1704" y="4144"/>
                  </a:cubicBezTo>
                  <a:cubicBezTo>
                    <a:pt x="138" y="6585"/>
                    <a:pt x="-33" y="9263"/>
                    <a:pt x="4" y="10638"/>
                  </a:cubicBezTo>
                  <a:cubicBezTo>
                    <a:pt x="-2" y="11371"/>
                    <a:pt x="311" y="12180"/>
                    <a:pt x="841" y="12802"/>
                  </a:cubicBezTo>
                  <a:cubicBezTo>
                    <a:pt x="1326" y="13372"/>
                    <a:pt x="2213" y="14052"/>
                    <a:pt x="3681" y="14052"/>
                  </a:cubicBezTo>
                  <a:cubicBezTo>
                    <a:pt x="3682" y="14052"/>
                    <a:pt x="3682" y="14052"/>
                    <a:pt x="3682" y="14052"/>
                  </a:cubicBezTo>
                  <a:cubicBezTo>
                    <a:pt x="4201" y="14052"/>
                    <a:pt x="4757" y="13962"/>
                    <a:pt x="5335" y="13789"/>
                  </a:cubicBezTo>
                  <a:cubicBezTo>
                    <a:pt x="5819" y="15168"/>
                    <a:pt x="6787" y="15927"/>
                    <a:pt x="8069" y="15927"/>
                  </a:cubicBezTo>
                  <a:cubicBezTo>
                    <a:pt x="8223" y="15927"/>
                    <a:pt x="8381" y="15915"/>
                    <a:pt x="8539" y="15893"/>
                  </a:cubicBezTo>
                  <a:cubicBezTo>
                    <a:pt x="8660" y="17271"/>
                    <a:pt x="9169" y="18642"/>
                    <a:pt x="9944" y="19668"/>
                  </a:cubicBezTo>
                  <a:cubicBezTo>
                    <a:pt x="10610" y="20549"/>
                    <a:pt x="11797" y="21600"/>
                    <a:pt x="13670" y="21600"/>
                  </a:cubicBezTo>
                  <a:cubicBezTo>
                    <a:pt x="13791" y="21600"/>
                    <a:pt x="13915" y="21596"/>
                    <a:pt x="14038" y="21587"/>
                  </a:cubicBezTo>
                  <a:cubicBezTo>
                    <a:pt x="16849" y="21386"/>
                    <a:pt x="18415" y="19498"/>
                    <a:pt x="19233" y="17950"/>
                  </a:cubicBezTo>
                  <a:cubicBezTo>
                    <a:pt x="20113" y="16286"/>
                    <a:pt x="20612" y="14111"/>
                    <a:pt x="20573" y="12123"/>
                  </a:cubicBezTo>
                  <a:cubicBezTo>
                    <a:pt x="20734" y="11968"/>
                    <a:pt x="20877" y="11798"/>
                    <a:pt x="20997" y="11612"/>
                  </a:cubicBezTo>
                  <a:cubicBezTo>
                    <a:pt x="21448" y="10916"/>
                    <a:pt x="21567" y="10070"/>
                    <a:pt x="21342" y="9164"/>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759" name="TextBox 1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06</a:t>
            </a:r>
          </a:p>
        </p:txBody>
      </p:sp>
      <p:sp>
        <p:nvSpPr>
          <p:cNvPr id="6760" name="TextBox 1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6761" name="Rectangle 15"/>
          <p:cNvSpPr txBox="1"/>
          <p:nvPr/>
        </p:nvSpPr>
        <p:spPr>
          <a:xfrm>
            <a:off x="6204630" y="4026617"/>
            <a:ext cx="44291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æ</a:t>
            </a:r>
          </a:p>
        </p:txBody>
      </p:sp>
      <p:sp>
        <p:nvSpPr>
          <p:cNvPr id="6762" name="Rectangle 16"/>
          <p:cNvSpPr txBox="1"/>
          <p:nvPr/>
        </p:nvSpPr>
        <p:spPr>
          <a:xfrm>
            <a:off x="6886783" y="2957283"/>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763" name="Rectangle 17"/>
          <p:cNvSpPr txBox="1"/>
          <p:nvPr/>
        </p:nvSpPr>
        <p:spPr>
          <a:xfrm>
            <a:off x="4789790" y="2598409"/>
            <a:ext cx="351350"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ë</a:t>
            </a:r>
          </a:p>
        </p:txBody>
      </p:sp>
      <p:sp>
        <p:nvSpPr>
          <p:cNvPr id="6764" name="Rectangle 18"/>
          <p:cNvSpPr txBox="1"/>
          <p:nvPr/>
        </p:nvSpPr>
        <p:spPr>
          <a:xfrm>
            <a:off x="5887174" y="2910112"/>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grpSp>
        <p:nvGrpSpPr>
          <p:cNvPr id="6770" name="Group 76"/>
          <p:cNvGrpSpPr/>
          <p:nvPr/>
        </p:nvGrpSpPr>
        <p:grpSpPr>
          <a:xfrm>
            <a:off x="9220200" y="4446006"/>
            <a:ext cx="1780880" cy="188537"/>
            <a:chOff x="0" y="0"/>
            <a:chExt cx="1780879" cy="188535"/>
          </a:xfrm>
        </p:grpSpPr>
        <p:sp>
          <p:nvSpPr>
            <p:cNvPr id="6765" name="Rectangle 47"/>
            <p:cNvSpPr/>
            <p:nvPr/>
          </p:nvSpPr>
          <p:spPr>
            <a:xfrm>
              <a:off x="0" y="0"/>
              <a:ext cx="320506" cy="188536"/>
            </a:xfrm>
            <a:prstGeom prst="rect">
              <a:avLst/>
            </a:prstGeom>
            <a:solidFill>
              <a:schemeClr val="accent4"/>
            </a:solidFill>
            <a:ln w="19050" cap="flat">
              <a:solidFill>
                <a:schemeClr val="accent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66" name="Rectangle 48"/>
            <p:cNvSpPr/>
            <p:nvPr/>
          </p:nvSpPr>
          <p:spPr>
            <a:xfrm>
              <a:off x="365093" y="0"/>
              <a:ext cx="320506" cy="188536"/>
            </a:xfrm>
            <a:prstGeom prst="rect">
              <a:avLst/>
            </a:prstGeom>
            <a:solidFill>
              <a:schemeClr val="accent4"/>
            </a:solidFill>
            <a:ln w="19050" cap="flat">
              <a:solidFill>
                <a:schemeClr val="accent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67" name="Rectangle 49"/>
            <p:cNvSpPr/>
            <p:nvPr/>
          </p:nvSpPr>
          <p:spPr>
            <a:xfrm>
              <a:off x="730187" y="0"/>
              <a:ext cx="320506" cy="188536"/>
            </a:xfrm>
            <a:prstGeom prst="rect">
              <a:avLst/>
            </a:prstGeom>
            <a:solidFill>
              <a:schemeClr val="accent4"/>
            </a:solidFill>
            <a:ln w="19050" cap="flat">
              <a:solidFill>
                <a:schemeClr val="accent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68" name="Rectangle 51"/>
            <p:cNvSpPr/>
            <p:nvPr/>
          </p:nvSpPr>
          <p:spPr>
            <a:xfrm>
              <a:off x="1095280" y="0"/>
              <a:ext cx="320506" cy="188536"/>
            </a:xfrm>
            <a:prstGeom prst="rect">
              <a:avLst/>
            </a:prstGeom>
            <a:solidFill>
              <a:schemeClr val="accent4"/>
            </a:solidFill>
            <a:ln w="19050" cap="flat">
              <a:solidFill>
                <a:schemeClr val="accent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69" name="Rectangle 53"/>
            <p:cNvSpPr/>
            <p:nvPr/>
          </p:nvSpPr>
          <p:spPr>
            <a:xfrm>
              <a:off x="1460374" y="0"/>
              <a:ext cx="320506" cy="188536"/>
            </a:xfrm>
            <a:prstGeom prst="rect">
              <a:avLst/>
            </a:prstGeom>
            <a:solidFill>
              <a:schemeClr val="accent4"/>
            </a:solidFill>
            <a:ln w="19050" cap="flat">
              <a:solidFill>
                <a:schemeClr val="accent4"/>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grpSp>
        <p:nvGrpSpPr>
          <p:cNvPr id="6776" name="Group 75"/>
          <p:cNvGrpSpPr/>
          <p:nvPr/>
        </p:nvGrpSpPr>
        <p:grpSpPr>
          <a:xfrm>
            <a:off x="9220200" y="4824229"/>
            <a:ext cx="1780880" cy="188537"/>
            <a:chOff x="0" y="0"/>
            <a:chExt cx="1780879" cy="188535"/>
          </a:xfrm>
        </p:grpSpPr>
        <p:sp>
          <p:nvSpPr>
            <p:cNvPr id="6771" name="Rectangle 56"/>
            <p:cNvSpPr/>
            <p:nvPr/>
          </p:nvSpPr>
          <p:spPr>
            <a:xfrm>
              <a:off x="0" y="0"/>
              <a:ext cx="320506" cy="188536"/>
            </a:xfrm>
            <a:prstGeom prst="rect">
              <a:avLst/>
            </a:prstGeom>
            <a:solidFill>
              <a:schemeClr val="accent3"/>
            </a:solidFill>
            <a:ln w="19050" cap="flat">
              <a:solidFill>
                <a:schemeClr val="accent3"/>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72" name="Rectangle 57"/>
            <p:cNvSpPr/>
            <p:nvPr/>
          </p:nvSpPr>
          <p:spPr>
            <a:xfrm>
              <a:off x="365093" y="0"/>
              <a:ext cx="320506" cy="188536"/>
            </a:xfrm>
            <a:prstGeom prst="rect">
              <a:avLst/>
            </a:prstGeom>
            <a:solidFill>
              <a:schemeClr val="accent3"/>
            </a:solidFill>
            <a:ln w="19050" cap="flat">
              <a:solidFill>
                <a:schemeClr val="accent3"/>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73" name="Rectangle 58"/>
            <p:cNvSpPr/>
            <p:nvPr/>
          </p:nvSpPr>
          <p:spPr>
            <a:xfrm>
              <a:off x="730187" y="0"/>
              <a:ext cx="320506" cy="188536"/>
            </a:xfrm>
            <a:prstGeom prst="rect">
              <a:avLst/>
            </a:prstGeom>
            <a:solidFill>
              <a:schemeClr val="accent3"/>
            </a:solidFill>
            <a:ln w="19050" cap="flat">
              <a:solidFill>
                <a:schemeClr val="accent3"/>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74" name="Rectangle 59"/>
            <p:cNvSpPr/>
            <p:nvPr/>
          </p:nvSpPr>
          <p:spPr>
            <a:xfrm>
              <a:off x="1095280" y="0"/>
              <a:ext cx="320506" cy="188536"/>
            </a:xfrm>
            <a:prstGeom prst="rect">
              <a:avLst/>
            </a:prstGeom>
            <a:noFill/>
            <a:ln w="19050" cap="flat">
              <a:solidFill>
                <a:schemeClr val="accent3"/>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75" name="Rectangle 60"/>
            <p:cNvSpPr/>
            <p:nvPr/>
          </p:nvSpPr>
          <p:spPr>
            <a:xfrm>
              <a:off x="1460374" y="0"/>
              <a:ext cx="320506" cy="188536"/>
            </a:xfrm>
            <a:prstGeom prst="rect">
              <a:avLst/>
            </a:prstGeom>
            <a:noFill/>
            <a:ln w="19050" cap="flat">
              <a:solidFill>
                <a:schemeClr val="accent3"/>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grpSp>
        <p:nvGrpSpPr>
          <p:cNvPr id="6782" name="Group 74"/>
          <p:cNvGrpSpPr/>
          <p:nvPr/>
        </p:nvGrpSpPr>
        <p:grpSpPr>
          <a:xfrm>
            <a:off x="9220200" y="5202451"/>
            <a:ext cx="1780880" cy="188537"/>
            <a:chOff x="0" y="0"/>
            <a:chExt cx="1780879" cy="188535"/>
          </a:xfrm>
        </p:grpSpPr>
        <p:sp>
          <p:nvSpPr>
            <p:cNvPr id="6777" name="Rectangle 62"/>
            <p:cNvSpPr/>
            <p:nvPr/>
          </p:nvSpPr>
          <p:spPr>
            <a:xfrm>
              <a:off x="0" y="0"/>
              <a:ext cx="320506" cy="188536"/>
            </a:xfrm>
            <a:prstGeom prst="rect">
              <a:avLst/>
            </a:prstGeom>
            <a:solidFill>
              <a:schemeClr val="accent2"/>
            </a:solidFill>
            <a:ln w="19050" cap="flat">
              <a:solidFill>
                <a:schemeClr val="accent2"/>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78" name="Rectangle 63"/>
            <p:cNvSpPr/>
            <p:nvPr/>
          </p:nvSpPr>
          <p:spPr>
            <a:xfrm>
              <a:off x="365093" y="0"/>
              <a:ext cx="320506" cy="188536"/>
            </a:xfrm>
            <a:prstGeom prst="rect">
              <a:avLst/>
            </a:prstGeom>
            <a:noFill/>
            <a:ln w="19050" cap="flat">
              <a:solidFill>
                <a:schemeClr val="accent2"/>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79" name="Rectangle 64"/>
            <p:cNvSpPr/>
            <p:nvPr/>
          </p:nvSpPr>
          <p:spPr>
            <a:xfrm>
              <a:off x="730187" y="0"/>
              <a:ext cx="320506" cy="188536"/>
            </a:xfrm>
            <a:prstGeom prst="rect">
              <a:avLst/>
            </a:prstGeom>
            <a:noFill/>
            <a:ln w="19050" cap="flat">
              <a:solidFill>
                <a:schemeClr val="accent2"/>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80" name="Rectangle 65"/>
            <p:cNvSpPr/>
            <p:nvPr/>
          </p:nvSpPr>
          <p:spPr>
            <a:xfrm>
              <a:off x="1095280" y="0"/>
              <a:ext cx="320506" cy="188536"/>
            </a:xfrm>
            <a:prstGeom prst="rect">
              <a:avLst/>
            </a:prstGeom>
            <a:noFill/>
            <a:ln w="19050" cap="flat">
              <a:solidFill>
                <a:schemeClr val="accent2"/>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81" name="Rectangle 66"/>
            <p:cNvSpPr/>
            <p:nvPr/>
          </p:nvSpPr>
          <p:spPr>
            <a:xfrm>
              <a:off x="1460374" y="0"/>
              <a:ext cx="320506" cy="188536"/>
            </a:xfrm>
            <a:prstGeom prst="rect">
              <a:avLst/>
            </a:prstGeom>
            <a:noFill/>
            <a:ln w="19050" cap="flat">
              <a:solidFill>
                <a:schemeClr val="accent2"/>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grpSp>
        <p:nvGrpSpPr>
          <p:cNvPr id="6788" name="Group 73"/>
          <p:cNvGrpSpPr/>
          <p:nvPr/>
        </p:nvGrpSpPr>
        <p:grpSpPr>
          <a:xfrm>
            <a:off x="9220200" y="5580672"/>
            <a:ext cx="1780880" cy="188537"/>
            <a:chOff x="0" y="0"/>
            <a:chExt cx="1780879" cy="188535"/>
          </a:xfrm>
        </p:grpSpPr>
        <p:sp>
          <p:nvSpPr>
            <p:cNvPr id="6783" name="Rectangle 68"/>
            <p:cNvSpPr/>
            <p:nvPr/>
          </p:nvSpPr>
          <p:spPr>
            <a:xfrm>
              <a:off x="0" y="0"/>
              <a:ext cx="320506" cy="188536"/>
            </a:xfrm>
            <a:prstGeom prst="rect">
              <a:avLst/>
            </a:prstGeom>
            <a:solidFill>
              <a:srgbClr val="6491C8"/>
            </a:solidFill>
            <a:ln w="19050" cap="flat">
              <a:solidFill>
                <a:srgbClr val="6491C8"/>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84" name="Rectangle 69"/>
            <p:cNvSpPr/>
            <p:nvPr/>
          </p:nvSpPr>
          <p:spPr>
            <a:xfrm>
              <a:off x="365093" y="0"/>
              <a:ext cx="320506" cy="188536"/>
            </a:xfrm>
            <a:prstGeom prst="rect">
              <a:avLst/>
            </a:prstGeom>
            <a:solidFill>
              <a:srgbClr val="6491C8"/>
            </a:solidFill>
            <a:ln w="19050" cap="flat">
              <a:solidFill>
                <a:srgbClr val="6491C8"/>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85" name="Rectangle 70"/>
            <p:cNvSpPr/>
            <p:nvPr/>
          </p:nvSpPr>
          <p:spPr>
            <a:xfrm>
              <a:off x="730187" y="0"/>
              <a:ext cx="320506" cy="188536"/>
            </a:xfrm>
            <a:prstGeom prst="rect">
              <a:avLst/>
            </a:prstGeom>
            <a:solidFill>
              <a:srgbClr val="6491C8"/>
            </a:solidFill>
            <a:ln w="19050" cap="flat">
              <a:solidFill>
                <a:srgbClr val="6491C8"/>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86" name="Rectangle 71"/>
            <p:cNvSpPr/>
            <p:nvPr/>
          </p:nvSpPr>
          <p:spPr>
            <a:xfrm>
              <a:off x="1095280" y="0"/>
              <a:ext cx="320506" cy="188536"/>
            </a:xfrm>
            <a:prstGeom prst="rect">
              <a:avLst/>
            </a:prstGeom>
            <a:solidFill>
              <a:srgbClr val="6491C8"/>
            </a:solidFill>
            <a:ln w="19050" cap="flat">
              <a:solidFill>
                <a:srgbClr val="6491C8"/>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6787" name="Rectangle 72"/>
            <p:cNvSpPr/>
            <p:nvPr/>
          </p:nvSpPr>
          <p:spPr>
            <a:xfrm>
              <a:off x="1460374" y="0"/>
              <a:ext cx="320506" cy="188536"/>
            </a:xfrm>
            <a:prstGeom prst="rect">
              <a:avLst/>
            </a:prstGeom>
            <a:noFill/>
            <a:ln w="19050" cap="flat">
              <a:solidFill>
                <a:srgbClr val="6491C8"/>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sp>
        <p:nvSpPr>
          <p:cNvPr id="6789" name="TextBox 77"/>
          <p:cNvSpPr txBox="1"/>
          <p:nvPr/>
        </p:nvSpPr>
        <p:spPr>
          <a:xfrm>
            <a:off x="8427526" y="4247419"/>
            <a:ext cx="745061" cy="1386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250000"/>
              </a:lnSpc>
              <a:defRPr sz="1000"/>
            </a:pPr>
            <a:r>
              <a:t>Subject 1</a:t>
            </a:r>
          </a:p>
          <a:p>
            <a:pPr>
              <a:lnSpc>
                <a:spcPct val="250000"/>
              </a:lnSpc>
              <a:defRPr sz="1000"/>
            </a:pPr>
            <a:r>
              <a:t>Subject 2</a:t>
            </a:r>
          </a:p>
          <a:p>
            <a:pPr>
              <a:lnSpc>
                <a:spcPct val="250000"/>
              </a:lnSpc>
              <a:defRPr sz="1000"/>
            </a:pPr>
            <a:r>
              <a:t>Subject 3</a:t>
            </a:r>
          </a:p>
          <a:p>
            <a:pPr>
              <a:lnSpc>
                <a:spcPct val="250000"/>
              </a:lnSpc>
              <a:defRPr sz="1000"/>
            </a:pPr>
            <a:r>
              <a:t>Subject 4</a:t>
            </a:r>
          </a:p>
        </p:txBody>
      </p:sp>
      <p:sp>
        <p:nvSpPr>
          <p:cNvPr id="6790" name="TextBox 78"/>
          <p:cNvSpPr txBox="1"/>
          <p:nvPr/>
        </p:nvSpPr>
        <p:spPr>
          <a:xfrm>
            <a:off x="8423272" y="3341213"/>
            <a:ext cx="3069416" cy="701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ct val="150000"/>
              </a:lnSpc>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6791" name="TextBox 79"/>
          <p:cNvSpPr txBox="1"/>
          <p:nvPr/>
        </p:nvSpPr>
        <p:spPr>
          <a:xfrm>
            <a:off x="8423272" y="2742741"/>
            <a:ext cx="2928014"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a:latin typeface="Montserrat Light"/>
                <a:ea typeface="Montserrat Light"/>
                <a:cs typeface="Montserrat Light"/>
                <a:sym typeface="Montserrat Light"/>
              </a:defRPr>
            </a:lvl1pPr>
          </a:lstStyle>
          <a:p>
            <a:pPr/>
            <a:r>
              <a:t>Infographic Fact:</a:t>
            </a:r>
          </a:p>
        </p:txBody>
      </p:sp>
      <p:sp>
        <p:nvSpPr>
          <p:cNvPr id="6792" name="TextBox 81"/>
          <p:cNvSpPr txBox="1"/>
          <p:nvPr/>
        </p:nvSpPr>
        <p:spPr>
          <a:xfrm>
            <a:off x="11123592" y="4247419"/>
            <a:ext cx="397377" cy="1386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250000"/>
              </a:lnSpc>
              <a:defRPr b="1" sz="1000"/>
            </a:pPr>
            <a:r>
              <a:t>95%</a:t>
            </a:r>
          </a:p>
          <a:p>
            <a:pPr>
              <a:lnSpc>
                <a:spcPct val="250000"/>
              </a:lnSpc>
              <a:defRPr b="1" sz="1000"/>
            </a:pPr>
            <a:r>
              <a:t>60%</a:t>
            </a:r>
          </a:p>
          <a:p>
            <a:pPr>
              <a:lnSpc>
                <a:spcPct val="250000"/>
              </a:lnSpc>
              <a:defRPr b="1" sz="1000"/>
            </a:pPr>
            <a:r>
              <a:t>20%</a:t>
            </a:r>
          </a:p>
          <a:p>
            <a:pPr>
              <a:lnSpc>
                <a:spcPct val="250000"/>
              </a:lnSpc>
              <a:defRPr b="1" sz="1000"/>
            </a:pPr>
            <a:r>
              <a:t>80%</a:t>
            </a:r>
          </a:p>
        </p:txBody>
      </p:sp>
      <p:sp>
        <p:nvSpPr>
          <p:cNvPr id="6793" name="Oval 82"/>
          <p:cNvSpPr/>
          <p:nvPr/>
        </p:nvSpPr>
        <p:spPr>
          <a:xfrm>
            <a:off x="1136475" y="4161909"/>
            <a:ext cx="632481" cy="632481"/>
          </a:xfrm>
          <a:prstGeom prst="ellipse">
            <a:avLst/>
          </a:prstGeom>
          <a:solidFill>
            <a:srgbClr val="000000">
              <a:alpha val="40000"/>
            </a:srgbClr>
          </a:solidFill>
          <a:ln w="12700">
            <a:miter lim="400000"/>
          </a:ln>
        </p:spPr>
        <p:txBody>
          <a:bodyPr lIns="45719" rIns="45719" anchor="ctr"/>
          <a:lstStyle/>
          <a:p>
            <a:pPr algn="ctr">
              <a:defRPr>
                <a:solidFill>
                  <a:srgbClr val="FFFFFF"/>
                </a:solidFill>
              </a:defRPr>
            </a:pPr>
          </a:p>
        </p:txBody>
      </p:sp>
      <p:sp>
        <p:nvSpPr>
          <p:cNvPr id="6794" name="Oval 83"/>
          <p:cNvSpPr/>
          <p:nvPr/>
        </p:nvSpPr>
        <p:spPr>
          <a:xfrm>
            <a:off x="1901276" y="4024193"/>
            <a:ext cx="907913" cy="907913"/>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6795" name="Rectangle 84"/>
          <p:cNvSpPr txBox="1"/>
          <p:nvPr/>
        </p:nvSpPr>
        <p:spPr>
          <a:xfrm>
            <a:off x="1216714" y="4229675"/>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6796" name="Rectangle 85"/>
          <p:cNvSpPr txBox="1"/>
          <p:nvPr/>
        </p:nvSpPr>
        <p:spPr>
          <a:xfrm>
            <a:off x="2291731" y="4166496"/>
            <a:ext cx="12700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FFFFF"/>
                </a:solidFill>
                <a:latin typeface="FontAwesome"/>
                <a:ea typeface="FontAwesome"/>
                <a:cs typeface="FontAwesome"/>
                <a:sym typeface="FontAwesome"/>
              </a:defRPr>
            </a:lvl1pPr>
          </a:lstStyle>
          <a:p>
            <a:pPr/>
            <a:r>
              <a:t></a:t>
            </a:r>
          </a:p>
        </p:txBody>
      </p:sp>
      <p:grpSp>
        <p:nvGrpSpPr>
          <p:cNvPr id="6799" name="Group 95"/>
          <p:cNvGrpSpPr/>
          <p:nvPr/>
        </p:nvGrpSpPr>
        <p:grpSpPr>
          <a:xfrm>
            <a:off x="1423447" y="4864231"/>
            <a:ext cx="847517" cy="544641"/>
            <a:chOff x="0" y="0"/>
            <a:chExt cx="847516" cy="544639"/>
          </a:xfrm>
        </p:grpSpPr>
        <p:sp>
          <p:nvSpPr>
            <p:cNvPr id="6797" name="Straight Connector 87"/>
            <p:cNvSpPr/>
            <p:nvPr/>
          </p:nvSpPr>
          <p:spPr>
            <a:xfrm>
              <a:off x="-1" y="0"/>
              <a:ext cx="391748" cy="544640"/>
            </a:xfrm>
            <a:prstGeom prst="line">
              <a:avLst/>
            </a:prstGeom>
            <a:noFill/>
            <a:ln w="6350" cap="flat">
              <a:solidFill>
                <a:srgbClr val="000000">
                  <a:alpha val="30000"/>
                </a:srgbClr>
              </a:solidFill>
              <a:prstDash val="dash"/>
              <a:miter lim="800000"/>
            </a:ln>
            <a:effectLst/>
          </p:spPr>
          <p:txBody>
            <a:bodyPr wrap="square" lIns="45719" tIns="45719" rIns="45719" bIns="45719" numCol="1" anchor="t">
              <a:noAutofit/>
            </a:bodyPr>
            <a:lstStyle/>
            <a:p>
              <a:pPr/>
            </a:p>
          </p:txBody>
        </p:sp>
        <p:sp>
          <p:nvSpPr>
            <p:cNvPr id="6798" name="Straight Connector 88"/>
            <p:cNvSpPr/>
            <p:nvPr/>
          </p:nvSpPr>
          <p:spPr>
            <a:xfrm flipV="1">
              <a:off x="391746" y="126434"/>
              <a:ext cx="455770" cy="418207"/>
            </a:xfrm>
            <a:prstGeom prst="line">
              <a:avLst/>
            </a:prstGeom>
            <a:noFill/>
            <a:ln w="6350" cap="flat">
              <a:solidFill>
                <a:srgbClr val="000000">
                  <a:alpha val="30000"/>
                </a:srgbClr>
              </a:solidFill>
              <a:prstDash val="dash"/>
              <a:miter lim="800000"/>
            </a:ln>
            <a:effectLst/>
          </p:spPr>
          <p:txBody>
            <a:bodyPr wrap="square" lIns="45719" tIns="45719" rIns="45719" bIns="45719" numCol="1" anchor="t">
              <a:noAutofit/>
            </a:bodyPr>
            <a:lstStyle/>
            <a:p>
              <a:pPr/>
            </a:p>
          </p:txBody>
        </p:sp>
      </p:grpSp>
      <p:sp>
        <p:nvSpPr>
          <p:cNvPr id="6800" name="TextBox 96"/>
          <p:cNvSpPr txBox="1"/>
          <p:nvPr/>
        </p:nvSpPr>
        <p:spPr>
          <a:xfrm>
            <a:off x="1601142" y="2137490"/>
            <a:ext cx="1474304"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lvl1pPr>
          </a:lstStyle>
          <a:p>
            <a:pPr/>
            <a:r>
              <a:t>Also he his male air bring is Signs creepiest.</a:t>
            </a:r>
          </a:p>
        </p:txBody>
      </p:sp>
      <p:sp>
        <p:nvSpPr>
          <p:cNvPr id="6801" name="TextBox 98"/>
          <p:cNvSpPr txBox="1"/>
          <p:nvPr/>
        </p:nvSpPr>
        <p:spPr>
          <a:xfrm>
            <a:off x="1074091" y="5644260"/>
            <a:ext cx="2057917"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000"/>
            </a:lvl1pPr>
          </a:lstStyle>
          <a:p>
            <a:pPr/>
            <a:r>
              <a:t>Also he his male air bring is Signs. Creepiest god.</a:t>
            </a:r>
          </a:p>
        </p:txBody>
      </p:sp>
      <p:sp>
        <p:nvSpPr>
          <p:cNvPr id="6802" name="Oval 99"/>
          <p:cNvSpPr/>
          <p:nvPr/>
        </p:nvSpPr>
        <p:spPr>
          <a:xfrm>
            <a:off x="1816610" y="3940404"/>
            <a:ext cx="1056635" cy="1056635"/>
          </a:xfrm>
          <a:prstGeom prst="ellipse">
            <a:avLst/>
          </a:prstGeom>
          <a:ln w="12700">
            <a:solidFill>
              <a:srgbClr val="000000">
                <a:alpha val="40000"/>
              </a:srgbClr>
            </a:solidFill>
            <a:miter/>
          </a:ln>
        </p:spPr>
        <p:txBody>
          <a:bodyPr lIns="45719" rIns="45719" anchor="ctr"/>
          <a:lstStyle/>
          <a:p>
            <a:pPr algn="ctr">
              <a:defRPr>
                <a:solidFill>
                  <a:srgbClr val="FFFFFF"/>
                </a:solidFill>
              </a:defRPr>
            </a:pPr>
          </a:p>
        </p:txBody>
      </p:sp>
      <p:sp>
        <p:nvSpPr>
          <p:cNvPr id="6803" name="Oval 100"/>
          <p:cNvSpPr/>
          <p:nvPr/>
        </p:nvSpPr>
        <p:spPr>
          <a:xfrm>
            <a:off x="1137065" y="2224724"/>
            <a:ext cx="377077" cy="377075"/>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6804" name="Chevron 102"/>
          <p:cNvSpPr/>
          <p:nvPr/>
        </p:nvSpPr>
        <p:spPr>
          <a:xfrm>
            <a:off x="1257062" y="2332616"/>
            <a:ext cx="165487" cy="165487"/>
          </a:xfrm>
          <a:prstGeom prst="chevron">
            <a:avLst>
              <a:gd name="adj" fmla="val 50000"/>
            </a:avLst>
          </a:prstGeom>
          <a:solidFill>
            <a:srgbClr val="FFFFFF"/>
          </a:solidFill>
          <a:ln w="12700">
            <a:miter lim="400000"/>
          </a:ln>
        </p:spPr>
        <p:txBody>
          <a:bodyPr lIns="45719" rIns="45719" anchor="ctr"/>
          <a:lstStyle/>
          <a:p>
            <a:pPr algn="ctr"/>
          </a:p>
        </p:txBody>
      </p:sp>
      <p:sp>
        <p:nvSpPr>
          <p:cNvPr id="6805" name="TextBox 103"/>
          <p:cNvSpPr txBox="1"/>
          <p:nvPr/>
        </p:nvSpPr>
        <p:spPr>
          <a:xfrm>
            <a:off x="1601142" y="2806793"/>
            <a:ext cx="1474304"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lvl1pPr>
          </a:lstStyle>
          <a:p>
            <a:pPr/>
            <a:r>
              <a:t>Also he his male air bring is Signs creepiest.</a:t>
            </a:r>
          </a:p>
        </p:txBody>
      </p:sp>
      <p:sp>
        <p:nvSpPr>
          <p:cNvPr id="6806" name="Oval 104"/>
          <p:cNvSpPr/>
          <p:nvPr/>
        </p:nvSpPr>
        <p:spPr>
          <a:xfrm>
            <a:off x="1137065" y="2894027"/>
            <a:ext cx="377077" cy="377075"/>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6807" name="Chevron 105"/>
          <p:cNvSpPr/>
          <p:nvPr/>
        </p:nvSpPr>
        <p:spPr>
          <a:xfrm>
            <a:off x="1257062" y="3001920"/>
            <a:ext cx="165487" cy="165487"/>
          </a:xfrm>
          <a:prstGeom prst="chevron">
            <a:avLst>
              <a:gd name="adj" fmla="val 50000"/>
            </a:avLst>
          </a:prstGeom>
          <a:solidFill>
            <a:srgbClr val="FFFFFF"/>
          </a:solidFill>
          <a:ln w="12700">
            <a:miter lim="400000"/>
          </a:ln>
        </p:spPr>
        <p:txBody>
          <a:bodyPr lIns="45719" rIns="45719" anchor="ctr"/>
          <a:lstStyle/>
          <a:p>
            <a:pPr algn="ct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6758"/>
                                        </p:tgtEl>
                                        <p:attrNameLst>
                                          <p:attrName>style.visibility</p:attrName>
                                        </p:attrNameLst>
                                      </p:cBhvr>
                                      <p:to>
                                        <p:strVal val="visible"/>
                                      </p:to>
                                    </p:set>
                                    <p:animEffect filter="dissolve" transition="in">
                                      <p:cBhvr>
                                        <p:cTn id="7" dur="500"/>
                                        <p:tgtEl>
                                          <p:spTgt spid="6758"/>
                                        </p:tgtEl>
                                      </p:cBhvr>
                                    </p:animEffect>
                                  </p:childTnLst>
                                </p:cTn>
                              </p:par>
                            </p:childTnLst>
                          </p:cTn>
                        </p:par>
                        <p:par>
                          <p:cTn id="8" fill="hold">
                            <p:stCondLst>
                              <p:cond delay="500"/>
                            </p:stCondLst>
                            <p:childTnLst>
                              <p:par>
                                <p:cTn id="9" presetClass="entr" nodeType="afterEffect" presetSubtype="16" presetID="23" grpId="2" fill="hold">
                                  <p:stCondLst>
                                    <p:cond delay="500"/>
                                  </p:stCondLst>
                                  <p:iterate type="el" backwards="0">
                                    <p:tmAbs val="0"/>
                                  </p:iterate>
                                  <p:childTnLst>
                                    <p:set>
                                      <p:cBhvr>
                                        <p:cTn id="10" fill="hold"/>
                                        <p:tgtEl>
                                          <p:spTgt spid="6761"/>
                                        </p:tgtEl>
                                        <p:attrNameLst>
                                          <p:attrName>style.visibility</p:attrName>
                                        </p:attrNameLst>
                                      </p:cBhvr>
                                      <p:to>
                                        <p:strVal val="visible"/>
                                      </p:to>
                                    </p:set>
                                    <p:anim calcmode="lin" valueType="num">
                                      <p:cBhvr>
                                        <p:cTn id="11" dur="500" fill="hold"/>
                                        <p:tgtEl>
                                          <p:spTgt spid="6761"/>
                                        </p:tgtEl>
                                        <p:attrNameLst>
                                          <p:attrName>ppt_w</p:attrName>
                                        </p:attrNameLst>
                                      </p:cBhvr>
                                      <p:tavLst>
                                        <p:tav tm="0">
                                          <p:val>
                                            <p:fltVal val="0"/>
                                          </p:val>
                                        </p:tav>
                                        <p:tav tm="100000">
                                          <p:val>
                                            <p:strVal val="#ppt_w"/>
                                          </p:val>
                                        </p:tav>
                                      </p:tavLst>
                                    </p:anim>
                                    <p:anim calcmode="lin" valueType="num">
                                      <p:cBhvr>
                                        <p:cTn id="12" dur="500" fill="hold"/>
                                        <p:tgtEl>
                                          <p:spTgt spid="6761"/>
                                        </p:tgtEl>
                                        <p:attrNameLst>
                                          <p:attrName>ppt_h</p:attrName>
                                        </p:attrNameLst>
                                      </p:cBhvr>
                                      <p:tavLst>
                                        <p:tav tm="0">
                                          <p:val>
                                            <p:fltVal val="0"/>
                                          </p:val>
                                        </p:tav>
                                        <p:tav tm="100000">
                                          <p:val>
                                            <p:strVal val="#ppt_h"/>
                                          </p:val>
                                        </p:tav>
                                      </p:tavLst>
                                    </p:anim>
                                  </p:childTnLst>
                                </p:cTn>
                              </p:par>
                            </p:childTnLst>
                          </p:cTn>
                        </p:par>
                        <p:par>
                          <p:cTn id="13" fill="hold">
                            <p:stCondLst>
                              <p:cond delay="1500"/>
                            </p:stCondLst>
                            <p:childTnLst>
                              <p:par>
                                <p:cTn id="14" presetClass="entr" nodeType="afterEffect" presetSubtype="16" presetID="23" grpId="3" fill="hold">
                                  <p:stCondLst>
                                    <p:cond delay="500"/>
                                  </p:stCondLst>
                                  <p:iterate type="el" backwards="0">
                                    <p:tmAbs val="0"/>
                                  </p:iterate>
                                  <p:childTnLst>
                                    <p:set>
                                      <p:cBhvr>
                                        <p:cTn id="15" fill="hold"/>
                                        <p:tgtEl>
                                          <p:spTgt spid="6762"/>
                                        </p:tgtEl>
                                        <p:attrNameLst>
                                          <p:attrName>style.visibility</p:attrName>
                                        </p:attrNameLst>
                                      </p:cBhvr>
                                      <p:to>
                                        <p:strVal val="visible"/>
                                      </p:to>
                                    </p:set>
                                    <p:anim calcmode="lin" valueType="num">
                                      <p:cBhvr>
                                        <p:cTn id="16" dur="500" fill="hold"/>
                                        <p:tgtEl>
                                          <p:spTgt spid="6762"/>
                                        </p:tgtEl>
                                        <p:attrNameLst>
                                          <p:attrName>ppt_w</p:attrName>
                                        </p:attrNameLst>
                                      </p:cBhvr>
                                      <p:tavLst>
                                        <p:tav tm="0">
                                          <p:val>
                                            <p:fltVal val="0"/>
                                          </p:val>
                                        </p:tav>
                                        <p:tav tm="100000">
                                          <p:val>
                                            <p:strVal val="#ppt_w"/>
                                          </p:val>
                                        </p:tav>
                                      </p:tavLst>
                                    </p:anim>
                                    <p:anim calcmode="lin" valueType="num">
                                      <p:cBhvr>
                                        <p:cTn id="17" dur="500" fill="hold"/>
                                        <p:tgtEl>
                                          <p:spTgt spid="6762"/>
                                        </p:tgtEl>
                                        <p:attrNameLst>
                                          <p:attrName>ppt_h</p:attrName>
                                        </p:attrNameLst>
                                      </p:cBhvr>
                                      <p:tavLst>
                                        <p:tav tm="0">
                                          <p:val>
                                            <p:fltVal val="0"/>
                                          </p:val>
                                        </p:tav>
                                        <p:tav tm="100000">
                                          <p:val>
                                            <p:strVal val="#ppt_h"/>
                                          </p:val>
                                        </p:tav>
                                      </p:tavLst>
                                    </p:anim>
                                  </p:childTnLst>
                                </p:cTn>
                              </p:par>
                            </p:childTnLst>
                          </p:cTn>
                        </p:par>
                        <p:par>
                          <p:cTn id="18" fill="hold">
                            <p:stCondLst>
                              <p:cond delay="2500"/>
                            </p:stCondLst>
                            <p:childTnLst>
                              <p:par>
                                <p:cTn id="19" presetClass="entr" nodeType="afterEffect" presetSubtype="16" presetID="23" grpId="4" fill="hold">
                                  <p:stCondLst>
                                    <p:cond delay="500"/>
                                  </p:stCondLst>
                                  <p:iterate type="el" backwards="0">
                                    <p:tmAbs val="0"/>
                                  </p:iterate>
                                  <p:childTnLst>
                                    <p:set>
                                      <p:cBhvr>
                                        <p:cTn id="20" fill="hold"/>
                                        <p:tgtEl>
                                          <p:spTgt spid="6763"/>
                                        </p:tgtEl>
                                        <p:attrNameLst>
                                          <p:attrName>style.visibility</p:attrName>
                                        </p:attrNameLst>
                                      </p:cBhvr>
                                      <p:to>
                                        <p:strVal val="visible"/>
                                      </p:to>
                                    </p:set>
                                    <p:anim calcmode="lin" valueType="num">
                                      <p:cBhvr>
                                        <p:cTn id="21" dur="500" fill="hold"/>
                                        <p:tgtEl>
                                          <p:spTgt spid="6763"/>
                                        </p:tgtEl>
                                        <p:attrNameLst>
                                          <p:attrName>ppt_w</p:attrName>
                                        </p:attrNameLst>
                                      </p:cBhvr>
                                      <p:tavLst>
                                        <p:tav tm="0">
                                          <p:val>
                                            <p:fltVal val="0"/>
                                          </p:val>
                                        </p:tav>
                                        <p:tav tm="100000">
                                          <p:val>
                                            <p:strVal val="#ppt_w"/>
                                          </p:val>
                                        </p:tav>
                                      </p:tavLst>
                                    </p:anim>
                                    <p:anim calcmode="lin" valueType="num">
                                      <p:cBhvr>
                                        <p:cTn id="22" dur="500" fill="hold"/>
                                        <p:tgtEl>
                                          <p:spTgt spid="6763"/>
                                        </p:tgtEl>
                                        <p:attrNameLst>
                                          <p:attrName>ppt_h</p:attrName>
                                        </p:attrNameLst>
                                      </p:cBhvr>
                                      <p:tavLst>
                                        <p:tav tm="0">
                                          <p:val>
                                            <p:fltVal val="0"/>
                                          </p:val>
                                        </p:tav>
                                        <p:tav tm="100000">
                                          <p:val>
                                            <p:strVal val="#ppt_h"/>
                                          </p:val>
                                        </p:tav>
                                      </p:tavLst>
                                    </p:anim>
                                  </p:childTnLst>
                                </p:cTn>
                              </p:par>
                            </p:childTnLst>
                          </p:cTn>
                        </p:par>
                        <p:par>
                          <p:cTn id="23" fill="hold">
                            <p:stCondLst>
                              <p:cond delay="3500"/>
                            </p:stCondLst>
                            <p:childTnLst>
                              <p:par>
                                <p:cTn id="24" presetClass="entr" nodeType="afterEffect" presetSubtype="16" presetID="23" grpId="5" fill="hold">
                                  <p:stCondLst>
                                    <p:cond delay="500"/>
                                  </p:stCondLst>
                                  <p:iterate type="el" backwards="0">
                                    <p:tmAbs val="0"/>
                                  </p:iterate>
                                  <p:childTnLst>
                                    <p:set>
                                      <p:cBhvr>
                                        <p:cTn id="25" fill="hold"/>
                                        <p:tgtEl>
                                          <p:spTgt spid="6764"/>
                                        </p:tgtEl>
                                        <p:attrNameLst>
                                          <p:attrName>style.visibility</p:attrName>
                                        </p:attrNameLst>
                                      </p:cBhvr>
                                      <p:to>
                                        <p:strVal val="visible"/>
                                      </p:to>
                                    </p:set>
                                    <p:anim calcmode="lin" valueType="num">
                                      <p:cBhvr>
                                        <p:cTn id="26" dur="500" fill="hold"/>
                                        <p:tgtEl>
                                          <p:spTgt spid="6764"/>
                                        </p:tgtEl>
                                        <p:attrNameLst>
                                          <p:attrName>ppt_w</p:attrName>
                                        </p:attrNameLst>
                                      </p:cBhvr>
                                      <p:tavLst>
                                        <p:tav tm="0">
                                          <p:val>
                                            <p:fltVal val="0"/>
                                          </p:val>
                                        </p:tav>
                                        <p:tav tm="100000">
                                          <p:val>
                                            <p:strVal val="#ppt_w"/>
                                          </p:val>
                                        </p:tav>
                                      </p:tavLst>
                                    </p:anim>
                                    <p:anim calcmode="lin" valueType="num">
                                      <p:cBhvr>
                                        <p:cTn id="27" dur="500" fill="hold"/>
                                        <p:tgtEl>
                                          <p:spTgt spid="6764"/>
                                        </p:tgtEl>
                                        <p:attrNameLst>
                                          <p:attrName>ppt_h</p:attrName>
                                        </p:attrNameLst>
                                      </p:cBhvr>
                                      <p:tavLst>
                                        <p:tav tm="0">
                                          <p:val>
                                            <p:fltVal val="0"/>
                                          </p:val>
                                        </p:tav>
                                        <p:tav tm="100000">
                                          <p:val>
                                            <p:strVal val="#ppt_h"/>
                                          </p:val>
                                        </p:tav>
                                      </p:tavLst>
                                    </p:anim>
                                  </p:childTnLst>
                                </p:cTn>
                              </p:par>
                            </p:childTnLst>
                          </p:cTn>
                        </p:par>
                      </p:childTnLst>
                    </p:cTn>
                  </p:par>
                  <p:par>
                    <p:cTn id="28" fill="hold">
                      <p:stCondLst>
                        <p:cond delay="indefinite"/>
                      </p:stCondLst>
                      <p:childTnLst>
                        <p:par>
                          <p:cTn id="29" fill="hold">
                            <p:stCondLst>
                              <p:cond delay="0"/>
                            </p:stCondLst>
                            <p:childTnLst>
                              <p:par>
                                <p:cTn id="30" presetClass="entr" nodeType="clickEffect" presetID="9" grpId="6" fill="hold">
                                  <p:stCondLst>
                                    <p:cond delay="0"/>
                                  </p:stCondLst>
                                  <p:iterate type="el" backwards="0">
                                    <p:tmAbs val="0"/>
                                  </p:iterate>
                                  <p:childTnLst>
                                    <p:set>
                                      <p:cBhvr>
                                        <p:cTn id="31" fill="hold"/>
                                        <p:tgtEl>
                                          <p:spTgt spid="6793"/>
                                        </p:tgtEl>
                                        <p:attrNameLst>
                                          <p:attrName>style.visibility</p:attrName>
                                        </p:attrNameLst>
                                      </p:cBhvr>
                                      <p:to>
                                        <p:strVal val="visible"/>
                                      </p:to>
                                    </p:set>
                                    <p:animEffect filter="dissolve" transition="in">
                                      <p:cBhvr>
                                        <p:cTn id="32" dur="500"/>
                                        <p:tgtEl>
                                          <p:spTgt spid="6793"/>
                                        </p:tgtEl>
                                      </p:cBhvr>
                                    </p:animEffect>
                                  </p:childTnLst>
                                </p:cTn>
                              </p:par>
                            </p:childTnLst>
                          </p:cTn>
                        </p:par>
                        <p:par>
                          <p:cTn id="33" fill="hold">
                            <p:stCondLst>
                              <p:cond delay="500"/>
                            </p:stCondLst>
                            <p:childTnLst>
                              <p:par>
                                <p:cTn id="34" presetClass="entr" nodeType="afterEffect" presetID="9" grpId="7" fill="hold">
                                  <p:stCondLst>
                                    <p:cond delay="0"/>
                                  </p:stCondLst>
                                  <p:iterate type="el" backwards="0">
                                    <p:tmAbs val="0"/>
                                  </p:iterate>
                                  <p:childTnLst>
                                    <p:set>
                                      <p:cBhvr>
                                        <p:cTn id="35" fill="hold"/>
                                        <p:tgtEl>
                                          <p:spTgt spid="6794"/>
                                        </p:tgtEl>
                                        <p:attrNameLst>
                                          <p:attrName>style.visibility</p:attrName>
                                        </p:attrNameLst>
                                      </p:cBhvr>
                                      <p:to>
                                        <p:strVal val="visible"/>
                                      </p:to>
                                    </p:set>
                                    <p:animEffect filter="dissolve" transition="in">
                                      <p:cBhvr>
                                        <p:cTn id="36" dur="500"/>
                                        <p:tgtEl>
                                          <p:spTgt spid="6794"/>
                                        </p:tgtEl>
                                      </p:cBhvr>
                                    </p:animEffect>
                                  </p:childTnLst>
                                </p:cTn>
                              </p:par>
                            </p:childTnLst>
                          </p:cTn>
                        </p:par>
                        <p:par>
                          <p:cTn id="37" fill="hold">
                            <p:stCondLst>
                              <p:cond delay="1000"/>
                            </p:stCondLst>
                            <p:childTnLst>
                              <p:par>
                                <p:cTn id="38" presetClass="entr" nodeType="afterEffect" presetID="9" grpId="8" fill="hold">
                                  <p:stCondLst>
                                    <p:cond delay="0"/>
                                  </p:stCondLst>
                                  <p:iterate type="el" backwards="0">
                                    <p:tmAbs val="0"/>
                                  </p:iterate>
                                  <p:childTnLst>
                                    <p:set>
                                      <p:cBhvr>
                                        <p:cTn id="39" fill="hold"/>
                                        <p:tgtEl>
                                          <p:spTgt spid="6795"/>
                                        </p:tgtEl>
                                        <p:attrNameLst>
                                          <p:attrName>style.visibility</p:attrName>
                                        </p:attrNameLst>
                                      </p:cBhvr>
                                      <p:to>
                                        <p:strVal val="visible"/>
                                      </p:to>
                                    </p:set>
                                    <p:animEffect filter="dissolve" transition="in">
                                      <p:cBhvr>
                                        <p:cTn id="40" dur="500"/>
                                        <p:tgtEl>
                                          <p:spTgt spid="6795"/>
                                        </p:tgtEl>
                                      </p:cBhvr>
                                    </p:animEffect>
                                  </p:childTnLst>
                                </p:cTn>
                              </p:par>
                            </p:childTnLst>
                          </p:cTn>
                        </p:par>
                        <p:par>
                          <p:cTn id="41" fill="hold">
                            <p:stCondLst>
                              <p:cond delay="1500"/>
                            </p:stCondLst>
                            <p:childTnLst>
                              <p:par>
                                <p:cTn id="42" presetClass="entr" nodeType="afterEffect" presetID="9" grpId="9" fill="hold">
                                  <p:stCondLst>
                                    <p:cond delay="0"/>
                                  </p:stCondLst>
                                  <p:iterate type="el" backwards="0">
                                    <p:tmAbs val="0"/>
                                  </p:iterate>
                                  <p:childTnLst>
                                    <p:set>
                                      <p:cBhvr>
                                        <p:cTn id="43" fill="hold"/>
                                        <p:tgtEl>
                                          <p:spTgt spid="6796"/>
                                        </p:tgtEl>
                                        <p:attrNameLst>
                                          <p:attrName>style.visibility</p:attrName>
                                        </p:attrNameLst>
                                      </p:cBhvr>
                                      <p:to>
                                        <p:strVal val="visible"/>
                                      </p:to>
                                    </p:set>
                                    <p:animEffect filter="dissolve" transition="in">
                                      <p:cBhvr>
                                        <p:cTn id="44" dur="500"/>
                                        <p:tgtEl>
                                          <p:spTgt spid="6796"/>
                                        </p:tgtEl>
                                      </p:cBhvr>
                                    </p:animEffect>
                                  </p:childTnLst>
                                </p:cTn>
                              </p:par>
                            </p:childTnLst>
                          </p:cTn>
                        </p:par>
                        <p:par>
                          <p:cTn id="45" fill="hold">
                            <p:stCondLst>
                              <p:cond delay="2000"/>
                            </p:stCondLst>
                            <p:childTnLst>
                              <p:par>
                                <p:cTn id="46" presetClass="entr" nodeType="afterEffect" presetID="9" grpId="10" fill="hold">
                                  <p:stCondLst>
                                    <p:cond delay="0"/>
                                  </p:stCondLst>
                                  <p:iterate type="el" backwards="0">
                                    <p:tmAbs val="0"/>
                                  </p:iterate>
                                  <p:childTnLst>
                                    <p:set>
                                      <p:cBhvr>
                                        <p:cTn id="47" fill="hold"/>
                                        <p:tgtEl>
                                          <p:spTgt spid="6799"/>
                                        </p:tgtEl>
                                        <p:attrNameLst>
                                          <p:attrName>style.visibility</p:attrName>
                                        </p:attrNameLst>
                                      </p:cBhvr>
                                      <p:to>
                                        <p:strVal val="visible"/>
                                      </p:to>
                                    </p:set>
                                    <p:animEffect filter="dissolve" transition="in">
                                      <p:cBhvr>
                                        <p:cTn id="48" dur="500"/>
                                        <p:tgtEl>
                                          <p:spTgt spid="6799"/>
                                        </p:tgtEl>
                                      </p:cBhvr>
                                    </p:animEffect>
                                  </p:childTnLst>
                                </p:cTn>
                              </p:par>
                            </p:childTnLst>
                          </p:cTn>
                        </p:par>
                        <p:par>
                          <p:cTn id="49" fill="hold">
                            <p:stCondLst>
                              <p:cond delay="2500"/>
                            </p:stCondLst>
                            <p:childTnLst>
                              <p:par>
                                <p:cTn id="50" presetClass="entr" nodeType="afterEffect" presetID="9" grpId="11" fill="hold">
                                  <p:stCondLst>
                                    <p:cond delay="0"/>
                                  </p:stCondLst>
                                  <p:iterate type="el" backwards="0">
                                    <p:tmAbs val="0"/>
                                  </p:iterate>
                                  <p:childTnLst>
                                    <p:set>
                                      <p:cBhvr>
                                        <p:cTn id="51" fill="hold"/>
                                        <p:tgtEl>
                                          <p:spTgt spid="6802"/>
                                        </p:tgtEl>
                                        <p:attrNameLst>
                                          <p:attrName>style.visibility</p:attrName>
                                        </p:attrNameLst>
                                      </p:cBhvr>
                                      <p:to>
                                        <p:strVal val="visible"/>
                                      </p:to>
                                    </p:set>
                                    <p:animEffect filter="dissolve" transition="in">
                                      <p:cBhvr>
                                        <p:cTn id="52" dur="500"/>
                                        <p:tgtEl>
                                          <p:spTgt spid="6802"/>
                                        </p:tgtEl>
                                      </p:cBhvr>
                                    </p:animEffect>
                                  </p:childTnLst>
                                </p:cTn>
                              </p:par>
                            </p:childTnLst>
                          </p:cTn>
                        </p:par>
                        <p:par>
                          <p:cTn id="53" fill="hold">
                            <p:stCondLst>
                              <p:cond delay="3000"/>
                            </p:stCondLst>
                            <p:childTnLst>
                              <p:par>
                                <p:cTn id="54" presetClass="entr" nodeType="afterEffect" presetID="9" grpId="12" fill="hold">
                                  <p:stCondLst>
                                    <p:cond delay="0"/>
                                  </p:stCondLst>
                                  <p:iterate type="el" backwards="0">
                                    <p:tmAbs val="0"/>
                                  </p:iterate>
                                  <p:childTnLst>
                                    <p:set>
                                      <p:cBhvr>
                                        <p:cTn id="55" fill="hold"/>
                                        <p:tgtEl>
                                          <p:spTgt spid="6801"/>
                                        </p:tgtEl>
                                        <p:attrNameLst>
                                          <p:attrName>style.visibility</p:attrName>
                                        </p:attrNameLst>
                                      </p:cBhvr>
                                      <p:to>
                                        <p:strVal val="visible"/>
                                      </p:to>
                                    </p:set>
                                    <p:animEffect filter="dissolve" transition="in">
                                      <p:cBhvr>
                                        <p:cTn id="56" dur="500"/>
                                        <p:tgtEl>
                                          <p:spTgt spid="6801"/>
                                        </p:tgtEl>
                                      </p:cBhvr>
                                    </p:animEffect>
                                  </p:childTnLst>
                                </p:cTn>
                              </p:par>
                            </p:childTnLst>
                          </p:cTn>
                        </p:par>
                      </p:childTnLst>
                    </p:cTn>
                  </p:par>
                  <p:par>
                    <p:cTn id="57" fill="hold">
                      <p:stCondLst>
                        <p:cond delay="indefinite"/>
                      </p:stCondLst>
                      <p:childTnLst>
                        <p:par>
                          <p:cTn id="58" fill="hold">
                            <p:stCondLst>
                              <p:cond delay="0"/>
                            </p:stCondLst>
                            <p:childTnLst>
                              <p:par>
                                <p:cTn id="59" presetClass="entr" nodeType="clickEffect" presetSubtype="8" presetID="22" grpId="13" fill="hold">
                                  <p:stCondLst>
                                    <p:cond delay="0"/>
                                  </p:stCondLst>
                                  <p:iterate type="el" backwards="0">
                                    <p:tmAbs val="0"/>
                                  </p:iterate>
                                  <p:childTnLst>
                                    <p:set>
                                      <p:cBhvr>
                                        <p:cTn id="60" fill="hold"/>
                                        <p:tgtEl>
                                          <p:spTgt spid="6791"/>
                                        </p:tgtEl>
                                        <p:attrNameLst>
                                          <p:attrName>style.visibility</p:attrName>
                                        </p:attrNameLst>
                                      </p:cBhvr>
                                      <p:to>
                                        <p:strVal val="visible"/>
                                      </p:to>
                                    </p:set>
                                    <p:animEffect filter="wipe(left)" transition="in">
                                      <p:cBhvr>
                                        <p:cTn id="61" dur="500"/>
                                        <p:tgtEl>
                                          <p:spTgt spid="6791"/>
                                        </p:tgtEl>
                                      </p:cBhvr>
                                    </p:animEffect>
                                  </p:childTnLst>
                                </p:cTn>
                              </p:par>
                            </p:childTnLst>
                          </p:cTn>
                        </p:par>
                        <p:par>
                          <p:cTn id="62" fill="hold">
                            <p:stCondLst>
                              <p:cond delay="500"/>
                            </p:stCondLst>
                            <p:childTnLst>
                              <p:par>
                                <p:cTn id="63" presetClass="entr" nodeType="afterEffect" presetSubtype="8" presetID="22" grpId="14" fill="hold">
                                  <p:stCondLst>
                                    <p:cond delay="0"/>
                                  </p:stCondLst>
                                  <p:iterate type="el" backwards="0">
                                    <p:tmAbs val="0"/>
                                  </p:iterate>
                                  <p:childTnLst>
                                    <p:set>
                                      <p:cBhvr>
                                        <p:cTn id="64" fill="hold"/>
                                        <p:tgtEl>
                                          <p:spTgt spid="6790"/>
                                        </p:tgtEl>
                                        <p:attrNameLst>
                                          <p:attrName>style.visibility</p:attrName>
                                        </p:attrNameLst>
                                      </p:cBhvr>
                                      <p:to>
                                        <p:strVal val="visible"/>
                                      </p:to>
                                    </p:set>
                                    <p:animEffect filter="wipe(left)" transition="in">
                                      <p:cBhvr>
                                        <p:cTn id="65" dur="500"/>
                                        <p:tgtEl>
                                          <p:spTgt spid="6790"/>
                                        </p:tgtEl>
                                      </p:cBhvr>
                                    </p:animEffect>
                                  </p:childTnLst>
                                </p:cTn>
                              </p:par>
                            </p:childTnLst>
                          </p:cTn>
                        </p:par>
                      </p:childTnLst>
                    </p:cTn>
                  </p:par>
                  <p:par>
                    <p:cTn id="66" fill="hold">
                      <p:stCondLst>
                        <p:cond delay="indefinite"/>
                      </p:stCondLst>
                      <p:childTnLst>
                        <p:par>
                          <p:cTn id="67" fill="hold">
                            <p:stCondLst>
                              <p:cond delay="0"/>
                            </p:stCondLst>
                            <p:childTnLst>
                              <p:par>
                                <p:cTn id="68" presetClass="entr" nodeType="clickEffect" presetID="9" grpId="15" fill="hold">
                                  <p:stCondLst>
                                    <p:cond delay="0"/>
                                  </p:stCondLst>
                                  <p:iterate type="el" backwards="0">
                                    <p:tmAbs val="0"/>
                                  </p:iterate>
                                  <p:childTnLst>
                                    <p:set>
                                      <p:cBhvr>
                                        <p:cTn id="69" fill="hold"/>
                                        <p:tgtEl>
                                          <p:spTgt spid="6789"/>
                                        </p:tgtEl>
                                        <p:attrNameLst>
                                          <p:attrName>style.visibility</p:attrName>
                                        </p:attrNameLst>
                                      </p:cBhvr>
                                      <p:to>
                                        <p:strVal val="visible"/>
                                      </p:to>
                                    </p:set>
                                    <p:animEffect filter="dissolve" transition="in">
                                      <p:cBhvr>
                                        <p:cTn id="70" dur="500"/>
                                        <p:tgtEl>
                                          <p:spTgt spid="6789"/>
                                        </p:tgtEl>
                                      </p:cBhvr>
                                    </p:animEffect>
                                  </p:childTnLst>
                                </p:cTn>
                              </p:par>
                            </p:childTnLst>
                          </p:cTn>
                        </p:par>
                      </p:childTnLst>
                    </p:cTn>
                  </p:par>
                  <p:par>
                    <p:cTn id="71" fill="hold">
                      <p:stCondLst>
                        <p:cond delay="indefinite"/>
                      </p:stCondLst>
                      <p:childTnLst>
                        <p:par>
                          <p:cTn id="72" fill="hold">
                            <p:stCondLst>
                              <p:cond delay="0"/>
                            </p:stCondLst>
                            <p:childTnLst>
                              <p:par>
                                <p:cTn id="73" presetClass="entr" nodeType="clickEffect" presetSubtype="8" presetID="22" grpId="16" fill="hold">
                                  <p:stCondLst>
                                    <p:cond delay="0"/>
                                  </p:stCondLst>
                                  <p:iterate type="el" backwards="0">
                                    <p:tmAbs val="0"/>
                                  </p:iterate>
                                  <p:childTnLst>
                                    <p:set>
                                      <p:cBhvr>
                                        <p:cTn id="74" fill="hold"/>
                                        <p:tgtEl>
                                          <p:spTgt spid="6770"/>
                                        </p:tgtEl>
                                        <p:attrNameLst>
                                          <p:attrName>style.visibility</p:attrName>
                                        </p:attrNameLst>
                                      </p:cBhvr>
                                      <p:to>
                                        <p:strVal val="visible"/>
                                      </p:to>
                                    </p:set>
                                    <p:animEffect filter="wipe(left)" transition="in">
                                      <p:cBhvr>
                                        <p:cTn id="75" dur="500"/>
                                        <p:tgtEl>
                                          <p:spTgt spid="6770"/>
                                        </p:tgtEl>
                                      </p:cBhvr>
                                    </p:animEffect>
                                  </p:childTnLst>
                                </p:cTn>
                              </p:par>
                            </p:childTnLst>
                          </p:cTn>
                        </p:par>
                      </p:childTnLst>
                    </p:cTn>
                  </p:par>
                  <p:par>
                    <p:cTn id="76" fill="hold">
                      <p:stCondLst>
                        <p:cond delay="indefinite"/>
                      </p:stCondLst>
                      <p:childTnLst>
                        <p:par>
                          <p:cTn id="77" fill="hold">
                            <p:stCondLst>
                              <p:cond delay="0"/>
                            </p:stCondLst>
                            <p:childTnLst>
                              <p:par>
                                <p:cTn id="78" presetClass="entr" nodeType="clickEffect" presetSubtype="8" presetID="22" grpId="17" fill="hold">
                                  <p:stCondLst>
                                    <p:cond delay="0"/>
                                  </p:stCondLst>
                                  <p:iterate type="el" backwards="0">
                                    <p:tmAbs val="0"/>
                                  </p:iterate>
                                  <p:childTnLst>
                                    <p:set>
                                      <p:cBhvr>
                                        <p:cTn id="79" fill="hold"/>
                                        <p:tgtEl>
                                          <p:spTgt spid="6776"/>
                                        </p:tgtEl>
                                        <p:attrNameLst>
                                          <p:attrName>style.visibility</p:attrName>
                                        </p:attrNameLst>
                                      </p:cBhvr>
                                      <p:to>
                                        <p:strVal val="visible"/>
                                      </p:to>
                                    </p:set>
                                    <p:animEffect filter="wipe(left)" transition="in">
                                      <p:cBhvr>
                                        <p:cTn id="80" dur="500"/>
                                        <p:tgtEl>
                                          <p:spTgt spid="6776"/>
                                        </p:tgtEl>
                                      </p:cBhvr>
                                    </p:animEffect>
                                  </p:childTnLst>
                                </p:cTn>
                              </p:par>
                            </p:childTnLst>
                          </p:cTn>
                        </p:par>
                      </p:childTnLst>
                    </p:cTn>
                  </p:par>
                  <p:par>
                    <p:cTn id="81" fill="hold">
                      <p:stCondLst>
                        <p:cond delay="indefinite"/>
                      </p:stCondLst>
                      <p:childTnLst>
                        <p:par>
                          <p:cTn id="82" fill="hold">
                            <p:stCondLst>
                              <p:cond delay="0"/>
                            </p:stCondLst>
                            <p:childTnLst>
                              <p:par>
                                <p:cTn id="83" presetClass="entr" nodeType="clickEffect" presetSubtype="8" presetID="22" grpId="18" fill="hold">
                                  <p:stCondLst>
                                    <p:cond delay="0"/>
                                  </p:stCondLst>
                                  <p:iterate type="el" backwards="0">
                                    <p:tmAbs val="0"/>
                                  </p:iterate>
                                  <p:childTnLst>
                                    <p:set>
                                      <p:cBhvr>
                                        <p:cTn id="84" fill="hold"/>
                                        <p:tgtEl>
                                          <p:spTgt spid="6782"/>
                                        </p:tgtEl>
                                        <p:attrNameLst>
                                          <p:attrName>style.visibility</p:attrName>
                                        </p:attrNameLst>
                                      </p:cBhvr>
                                      <p:to>
                                        <p:strVal val="visible"/>
                                      </p:to>
                                    </p:set>
                                    <p:animEffect filter="wipe(left)" transition="in">
                                      <p:cBhvr>
                                        <p:cTn id="85" dur="500"/>
                                        <p:tgtEl>
                                          <p:spTgt spid="6782"/>
                                        </p:tgtEl>
                                      </p:cBhvr>
                                    </p:animEffect>
                                  </p:childTnLst>
                                </p:cTn>
                              </p:par>
                            </p:childTnLst>
                          </p:cTn>
                        </p:par>
                      </p:childTnLst>
                    </p:cTn>
                  </p:par>
                  <p:par>
                    <p:cTn id="86" fill="hold">
                      <p:stCondLst>
                        <p:cond delay="indefinite"/>
                      </p:stCondLst>
                      <p:childTnLst>
                        <p:par>
                          <p:cTn id="87" fill="hold">
                            <p:stCondLst>
                              <p:cond delay="0"/>
                            </p:stCondLst>
                            <p:childTnLst>
                              <p:par>
                                <p:cTn id="88" presetClass="entr" nodeType="clickEffect" presetSubtype="8" presetID="22" grpId="19" fill="hold">
                                  <p:stCondLst>
                                    <p:cond delay="0"/>
                                  </p:stCondLst>
                                  <p:iterate type="el" backwards="0">
                                    <p:tmAbs val="0"/>
                                  </p:iterate>
                                  <p:childTnLst>
                                    <p:set>
                                      <p:cBhvr>
                                        <p:cTn id="89" fill="hold"/>
                                        <p:tgtEl>
                                          <p:spTgt spid="6788"/>
                                        </p:tgtEl>
                                        <p:attrNameLst>
                                          <p:attrName>style.visibility</p:attrName>
                                        </p:attrNameLst>
                                      </p:cBhvr>
                                      <p:to>
                                        <p:strVal val="visible"/>
                                      </p:to>
                                    </p:set>
                                    <p:animEffect filter="wipe(left)" transition="in">
                                      <p:cBhvr>
                                        <p:cTn id="90" dur="500"/>
                                        <p:tgtEl>
                                          <p:spTgt spid="6788"/>
                                        </p:tgtEl>
                                      </p:cBhvr>
                                    </p:animEffect>
                                  </p:childTnLst>
                                </p:cTn>
                              </p:par>
                            </p:childTnLst>
                          </p:cTn>
                        </p:par>
                      </p:childTnLst>
                    </p:cTn>
                  </p:par>
                  <p:par>
                    <p:cTn id="91" fill="hold">
                      <p:stCondLst>
                        <p:cond delay="indefinite"/>
                      </p:stCondLst>
                      <p:childTnLst>
                        <p:par>
                          <p:cTn id="92" fill="hold">
                            <p:stCondLst>
                              <p:cond delay="0"/>
                            </p:stCondLst>
                            <p:childTnLst>
                              <p:par>
                                <p:cTn id="93" presetClass="entr" nodeType="clickEffect" presetID="9" grpId="20" fill="hold">
                                  <p:stCondLst>
                                    <p:cond delay="0"/>
                                  </p:stCondLst>
                                  <p:iterate type="el" backwards="0">
                                    <p:tmAbs val="0"/>
                                  </p:iterate>
                                  <p:childTnLst>
                                    <p:set>
                                      <p:cBhvr>
                                        <p:cTn id="94" fill="hold"/>
                                        <p:tgtEl>
                                          <p:spTgt spid="6792"/>
                                        </p:tgtEl>
                                        <p:attrNameLst>
                                          <p:attrName>style.visibility</p:attrName>
                                        </p:attrNameLst>
                                      </p:cBhvr>
                                      <p:to>
                                        <p:strVal val="visible"/>
                                      </p:to>
                                    </p:set>
                                    <p:animEffect filter="dissolve" transition="in">
                                      <p:cBhvr>
                                        <p:cTn id="95" dur="500"/>
                                        <p:tgtEl>
                                          <p:spTgt spid="67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790" grpId="14"/>
      <p:bldP build="whole" bldLvl="1" animBg="1" rev="0" advAuto="0" spid="6792" grpId="20"/>
      <p:bldP build="whole" bldLvl="1" animBg="1" rev="0" advAuto="0" spid="6788" grpId="19"/>
      <p:bldP build="whole" bldLvl="1" animBg="1" rev="0" advAuto="0" spid="6762" grpId="3"/>
      <p:bldP build="whole" bldLvl="1" animBg="1" rev="0" advAuto="0" spid="6789" grpId="15"/>
      <p:bldP build="whole" bldLvl="1" animBg="1" rev="0" advAuto="0" spid="6801" grpId="12"/>
      <p:bldP build="whole" bldLvl="1" animBg="1" rev="0" advAuto="0" spid="6761" grpId="2"/>
      <p:bldP build="whole" bldLvl="1" animBg="1" rev="0" advAuto="0" spid="6758" grpId="1"/>
      <p:bldP build="whole" bldLvl="1" animBg="1" rev="0" advAuto="0" spid="6770" grpId="16"/>
      <p:bldP build="whole" bldLvl="1" animBg="1" rev="0" advAuto="0" spid="6776" grpId="17"/>
      <p:bldP build="whole" bldLvl="1" animBg="1" rev="0" advAuto="0" spid="6795" grpId="8"/>
      <p:bldP build="whole" bldLvl="1" animBg="1" rev="0" advAuto="0" spid="6782" grpId="18"/>
      <p:bldP build="whole" bldLvl="1" animBg="1" rev="0" advAuto="0" spid="6794" grpId="7"/>
      <p:bldP build="whole" bldLvl="1" animBg="1" rev="0" advAuto="0" spid="6802" grpId="11"/>
      <p:bldP build="whole" bldLvl="1" animBg="1" rev="0" advAuto="0" spid="6799" grpId="10"/>
      <p:bldP build="whole" bldLvl="1" animBg="1" rev="0" advAuto="0" spid="6796" grpId="9"/>
      <p:bldP build="whole" bldLvl="1" animBg="1" rev="0" advAuto="0" spid="6793" grpId="6"/>
      <p:bldP build="whole" bldLvl="1" animBg="1" rev="0" advAuto="0" spid="6764" grpId="5"/>
      <p:bldP build="whole" bldLvl="1" animBg="1" rev="0" advAuto="0" spid="6791" grpId="13"/>
      <p:bldP build="whole" bldLvl="1" animBg="1" rev="0" advAuto="0" spid="6763" grpId="4"/>
    </p:bldLst>
  </p:timing>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09"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810" name="Text Placeholder 1"/>
          <p:cNvSpPr txBox="1"/>
          <p:nvPr>
            <p:ph type="body" sz="quarter" idx="1"/>
          </p:nvPr>
        </p:nvSpPr>
        <p:spPr>
          <a:prstGeom prst="rect">
            <a:avLst/>
          </a:prstGeom>
        </p:spPr>
        <p:txBody>
          <a:bodyPr/>
          <a:lstStyle/>
          <a:p>
            <a:pPr defTabSz="804672">
              <a:spcBef>
                <a:spcPts val="800"/>
              </a:spcBef>
              <a:defRPr sz="704"/>
            </a:pPr>
          </a:p>
        </p:txBody>
      </p:sp>
      <p:sp>
        <p:nvSpPr>
          <p:cNvPr id="6811"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07</a:t>
            </a:r>
          </a:p>
        </p:txBody>
      </p:sp>
      <p:sp>
        <p:nvSpPr>
          <p:cNvPr id="6812"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6818" name="Group 4"/>
          <p:cNvGrpSpPr/>
          <p:nvPr/>
        </p:nvGrpSpPr>
        <p:grpSpPr>
          <a:xfrm>
            <a:off x="6354445" y="2809414"/>
            <a:ext cx="1673251" cy="2053836"/>
            <a:chOff x="0" y="-3"/>
            <a:chExt cx="1673249" cy="2053835"/>
          </a:xfrm>
        </p:grpSpPr>
        <p:sp>
          <p:nvSpPr>
            <p:cNvPr id="6813" name="Shape 6"/>
            <p:cNvSpPr/>
            <p:nvPr/>
          </p:nvSpPr>
          <p:spPr>
            <a:xfrm>
              <a:off x="0" y="1117567"/>
              <a:ext cx="1673251" cy="936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41" y="0"/>
                  </a:moveTo>
                  <a:cubicBezTo>
                    <a:pt x="3867" y="4612"/>
                    <a:pt x="2435" y="7070"/>
                    <a:pt x="1869" y="8174"/>
                  </a:cubicBezTo>
                  <a:cubicBezTo>
                    <a:pt x="997" y="9875"/>
                    <a:pt x="515" y="16216"/>
                    <a:pt x="0" y="21600"/>
                  </a:cubicBezTo>
                  <a:lnTo>
                    <a:pt x="21600" y="21600"/>
                  </a:lnTo>
                  <a:cubicBezTo>
                    <a:pt x="21086" y="16216"/>
                    <a:pt x="20603" y="9875"/>
                    <a:pt x="19731" y="8174"/>
                  </a:cubicBezTo>
                  <a:cubicBezTo>
                    <a:pt x="19165" y="7070"/>
                    <a:pt x="17785" y="4675"/>
                    <a:pt x="13012" y="62"/>
                  </a:cubicBezTo>
                  <a:cubicBezTo>
                    <a:pt x="13012" y="62"/>
                    <a:pt x="8641" y="0"/>
                    <a:pt x="8641"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14" name="Shape 7"/>
            <p:cNvSpPr/>
            <p:nvPr/>
          </p:nvSpPr>
          <p:spPr>
            <a:xfrm>
              <a:off x="660117" y="625374"/>
              <a:ext cx="359094" cy="665045"/>
            </a:xfrm>
            <a:custGeom>
              <a:avLst/>
              <a:gdLst/>
              <a:ahLst/>
              <a:cxnLst>
                <a:cxn ang="0">
                  <a:pos x="wd2" y="hd2"/>
                </a:cxn>
                <a:cxn ang="5400000">
                  <a:pos x="wd2" y="hd2"/>
                </a:cxn>
                <a:cxn ang="10800000">
                  <a:pos x="wd2" y="hd2"/>
                </a:cxn>
                <a:cxn ang="16200000">
                  <a:pos x="wd2" y="hd2"/>
                </a:cxn>
              </a:cxnLst>
              <a:rect l="0" t="0" r="r" b="b"/>
              <a:pathLst>
                <a:path w="21600" h="19098" fill="norm" stroke="1" extrusionOk="0">
                  <a:moveTo>
                    <a:pt x="0" y="4767"/>
                  </a:moveTo>
                  <a:lnTo>
                    <a:pt x="0" y="16538"/>
                  </a:lnTo>
                  <a:cubicBezTo>
                    <a:pt x="5940" y="19890"/>
                    <a:pt x="15659" y="20011"/>
                    <a:pt x="21600" y="16538"/>
                  </a:cubicBezTo>
                  <a:lnTo>
                    <a:pt x="21600" y="4767"/>
                  </a:lnTo>
                  <a:cubicBezTo>
                    <a:pt x="21600" y="-1589"/>
                    <a:pt x="0" y="-1589"/>
                    <a:pt x="0" y="4767"/>
                  </a:cubicBezTo>
                  <a:close/>
                </a:path>
              </a:pathLst>
            </a:custGeom>
            <a:solidFill>
              <a:srgbClr val="DBD5E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15" name="Shape 8"/>
            <p:cNvSpPr/>
            <p:nvPr/>
          </p:nvSpPr>
          <p:spPr>
            <a:xfrm>
              <a:off x="660117" y="990176"/>
              <a:ext cx="359094" cy="125864"/>
            </a:xfrm>
            <a:custGeom>
              <a:avLst/>
              <a:gdLst/>
              <a:ahLst/>
              <a:cxnLst>
                <a:cxn ang="0">
                  <a:pos x="wd2" y="hd2"/>
                </a:cxn>
                <a:cxn ang="5400000">
                  <a:pos x="wd2" y="hd2"/>
                </a:cxn>
                <a:cxn ang="10800000">
                  <a:pos x="wd2" y="hd2"/>
                </a:cxn>
                <a:cxn ang="16200000">
                  <a:pos x="wd2" y="hd2"/>
                </a:cxn>
              </a:cxnLst>
              <a:rect l="0" t="0" r="r" b="b"/>
              <a:pathLst>
                <a:path w="21600" h="20963" fill="norm" stroke="1" extrusionOk="0">
                  <a:moveTo>
                    <a:pt x="0" y="0"/>
                  </a:moveTo>
                  <a:lnTo>
                    <a:pt x="0" y="2158"/>
                  </a:lnTo>
                  <a:cubicBezTo>
                    <a:pt x="0" y="2158"/>
                    <a:pt x="5518" y="20291"/>
                    <a:pt x="10780" y="20946"/>
                  </a:cubicBezTo>
                  <a:cubicBezTo>
                    <a:pt x="16043" y="21600"/>
                    <a:pt x="21600" y="3389"/>
                    <a:pt x="21600" y="3389"/>
                  </a:cubicBezTo>
                  <a:lnTo>
                    <a:pt x="21600" y="74"/>
                  </a:lnTo>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16" name="Shape 9"/>
            <p:cNvSpPr/>
            <p:nvPr/>
          </p:nvSpPr>
          <p:spPr>
            <a:xfrm>
              <a:off x="434301" y="57905"/>
              <a:ext cx="813854" cy="1019463"/>
            </a:xfrm>
            <a:custGeom>
              <a:avLst/>
              <a:gdLst/>
              <a:ahLst/>
              <a:cxnLst>
                <a:cxn ang="0">
                  <a:pos x="wd2" y="hd2"/>
                </a:cxn>
                <a:cxn ang="5400000">
                  <a:pos x="wd2" y="hd2"/>
                </a:cxn>
                <a:cxn ang="10800000">
                  <a:pos x="wd2" y="hd2"/>
                </a:cxn>
                <a:cxn ang="16200000">
                  <a:pos x="wd2" y="hd2"/>
                </a:cxn>
              </a:cxnLst>
              <a:rect l="0" t="0" r="r" b="b"/>
              <a:pathLst>
                <a:path w="21118" h="21600" fill="norm" stroke="1" extrusionOk="0">
                  <a:moveTo>
                    <a:pt x="20278" y="10141"/>
                  </a:moveTo>
                  <a:cubicBezTo>
                    <a:pt x="20540" y="5376"/>
                    <a:pt x="18889" y="0"/>
                    <a:pt x="10588" y="0"/>
                  </a:cubicBezTo>
                  <a:cubicBezTo>
                    <a:pt x="2296" y="0"/>
                    <a:pt x="639" y="5366"/>
                    <a:pt x="898" y="10126"/>
                  </a:cubicBezTo>
                  <a:cubicBezTo>
                    <a:pt x="887" y="10129"/>
                    <a:pt x="875" y="10130"/>
                    <a:pt x="865" y="10133"/>
                  </a:cubicBezTo>
                  <a:cubicBezTo>
                    <a:pt x="44" y="10353"/>
                    <a:pt x="-243" y="11471"/>
                    <a:pt x="225" y="12630"/>
                  </a:cubicBezTo>
                  <a:cubicBezTo>
                    <a:pt x="510" y="13337"/>
                    <a:pt x="1009" y="13894"/>
                    <a:pt x="1542" y="14172"/>
                  </a:cubicBezTo>
                  <a:cubicBezTo>
                    <a:pt x="1958" y="15782"/>
                    <a:pt x="2456" y="16961"/>
                    <a:pt x="2684" y="17260"/>
                  </a:cubicBezTo>
                  <a:cubicBezTo>
                    <a:pt x="3717" y="18614"/>
                    <a:pt x="8273" y="21600"/>
                    <a:pt x="10588" y="21600"/>
                  </a:cubicBezTo>
                  <a:cubicBezTo>
                    <a:pt x="12904" y="21600"/>
                    <a:pt x="17459" y="18614"/>
                    <a:pt x="18492" y="17260"/>
                  </a:cubicBezTo>
                  <a:cubicBezTo>
                    <a:pt x="18722" y="16959"/>
                    <a:pt x="19226" y="15764"/>
                    <a:pt x="19644" y="14135"/>
                  </a:cubicBezTo>
                  <a:cubicBezTo>
                    <a:pt x="20152" y="13846"/>
                    <a:pt x="20622" y="13307"/>
                    <a:pt x="20894" y="12630"/>
                  </a:cubicBezTo>
                  <a:cubicBezTo>
                    <a:pt x="21357" y="11483"/>
                    <a:pt x="21079" y="10376"/>
                    <a:pt x="20278" y="10141"/>
                  </a:cubicBezTo>
                  <a:close/>
                </a:path>
              </a:pathLst>
            </a:custGeom>
            <a:solidFill>
              <a:srgbClr val="EDEAF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17" name="Shape 10"/>
            <p:cNvSpPr/>
            <p:nvPr/>
          </p:nvSpPr>
          <p:spPr>
            <a:xfrm>
              <a:off x="318476" y="-4"/>
              <a:ext cx="916491" cy="711981"/>
            </a:xfrm>
            <a:custGeom>
              <a:avLst/>
              <a:gdLst/>
              <a:ahLst/>
              <a:cxnLst>
                <a:cxn ang="0">
                  <a:pos x="wd2" y="hd2"/>
                </a:cxn>
                <a:cxn ang="5400000">
                  <a:pos x="wd2" y="hd2"/>
                </a:cxn>
                <a:cxn ang="10800000">
                  <a:pos x="wd2" y="hd2"/>
                </a:cxn>
                <a:cxn ang="16200000">
                  <a:pos x="wd2" y="hd2"/>
                </a:cxn>
              </a:cxnLst>
              <a:rect l="0" t="0" r="r" b="b"/>
              <a:pathLst>
                <a:path w="19130" h="19960" fill="norm" stroke="1" extrusionOk="0">
                  <a:moveTo>
                    <a:pt x="16090" y="2153"/>
                  </a:moveTo>
                  <a:cubicBezTo>
                    <a:pt x="12526" y="-1613"/>
                    <a:pt x="7190" y="123"/>
                    <a:pt x="4918" y="3074"/>
                  </a:cubicBezTo>
                  <a:cubicBezTo>
                    <a:pt x="2749" y="4019"/>
                    <a:pt x="1013" y="4228"/>
                    <a:pt x="496" y="3344"/>
                  </a:cubicBezTo>
                  <a:cubicBezTo>
                    <a:pt x="496" y="3344"/>
                    <a:pt x="-1362" y="8577"/>
                    <a:pt x="2114" y="11313"/>
                  </a:cubicBezTo>
                  <a:cubicBezTo>
                    <a:pt x="2358" y="11505"/>
                    <a:pt x="2603" y="11670"/>
                    <a:pt x="2850" y="11816"/>
                  </a:cubicBezTo>
                  <a:cubicBezTo>
                    <a:pt x="2857" y="14508"/>
                    <a:pt x="3176" y="17257"/>
                    <a:pt x="3437" y="19626"/>
                  </a:cubicBezTo>
                  <a:cubicBezTo>
                    <a:pt x="3436" y="19619"/>
                    <a:pt x="3436" y="19612"/>
                    <a:pt x="3436" y="19605"/>
                  </a:cubicBezTo>
                  <a:cubicBezTo>
                    <a:pt x="3442" y="19654"/>
                    <a:pt x="3450" y="19705"/>
                    <a:pt x="3460" y="19757"/>
                  </a:cubicBezTo>
                  <a:cubicBezTo>
                    <a:pt x="3467" y="19797"/>
                    <a:pt x="3532" y="19910"/>
                    <a:pt x="3545" y="19941"/>
                  </a:cubicBezTo>
                  <a:cubicBezTo>
                    <a:pt x="3564" y="19987"/>
                    <a:pt x="3705" y="19937"/>
                    <a:pt x="3752" y="19906"/>
                  </a:cubicBezTo>
                  <a:cubicBezTo>
                    <a:pt x="3769" y="19896"/>
                    <a:pt x="3776" y="19866"/>
                    <a:pt x="3777" y="19841"/>
                  </a:cubicBezTo>
                  <a:cubicBezTo>
                    <a:pt x="3799" y="19409"/>
                    <a:pt x="3779" y="18552"/>
                    <a:pt x="3779" y="18542"/>
                  </a:cubicBezTo>
                  <a:cubicBezTo>
                    <a:pt x="3736" y="17869"/>
                    <a:pt x="3627" y="17220"/>
                    <a:pt x="3553" y="16561"/>
                  </a:cubicBezTo>
                  <a:cubicBezTo>
                    <a:pt x="3768" y="14743"/>
                    <a:pt x="4231" y="13768"/>
                    <a:pt x="4690" y="12515"/>
                  </a:cubicBezTo>
                  <a:cubicBezTo>
                    <a:pt x="7349" y="13019"/>
                    <a:pt x="9823" y="11465"/>
                    <a:pt x="10685" y="10186"/>
                  </a:cubicBezTo>
                  <a:cubicBezTo>
                    <a:pt x="11091" y="9584"/>
                    <a:pt x="11588" y="8850"/>
                    <a:pt x="12106" y="8178"/>
                  </a:cubicBezTo>
                  <a:cubicBezTo>
                    <a:pt x="12395" y="8332"/>
                    <a:pt x="12681" y="8489"/>
                    <a:pt x="12964" y="8644"/>
                  </a:cubicBezTo>
                  <a:cubicBezTo>
                    <a:pt x="13720" y="9059"/>
                    <a:pt x="13832" y="7255"/>
                    <a:pt x="14666" y="7168"/>
                  </a:cubicBezTo>
                  <a:cubicBezTo>
                    <a:pt x="15022" y="7130"/>
                    <a:pt x="15759" y="8753"/>
                    <a:pt x="16059" y="8705"/>
                  </a:cubicBezTo>
                  <a:cubicBezTo>
                    <a:pt x="19029" y="8234"/>
                    <a:pt x="17786" y="14281"/>
                    <a:pt x="18247" y="17075"/>
                  </a:cubicBezTo>
                  <a:cubicBezTo>
                    <a:pt x="18184" y="17560"/>
                    <a:pt x="18116" y="18044"/>
                    <a:pt x="18084" y="18542"/>
                  </a:cubicBezTo>
                  <a:cubicBezTo>
                    <a:pt x="18083" y="18552"/>
                    <a:pt x="18064" y="19409"/>
                    <a:pt x="18086" y="19841"/>
                  </a:cubicBezTo>
                  <a:cubicBezTo>
                    <a:pt x="18087" y="19866"/>
                    <a:pt x="18094" y="19896"/>
                    <a:pt x="18111" y="19906"/>
                  </a:cubicBezTo>
                  <a:cubicBezTo>
                    <a:pt x="18158" y="19937"/>
                    <a:pt x="18299" y="19987"/>
                    <a:pt x="18318" y="19941"/>
                  </a:cubicBezTo>
                  <a:cubicBezTo>
                    <a:pt x="18331" y="19910"/>
                    <a:pt x="18395" y="19797"/>
                    <a:pt x="18403" y="19757"/>
                  </a:cubicBezTo>
                  <a:cubicBezTo>
                    <a:pt x="18439" y="19571"/>
                    <a:pt x="18446" y="19414"/>
                    <a:pt x="18453" y="19226"/>
                  </a:cubicBezTo>
                  <a:cubicBezTo>
                    <a:pt x="18477" y="18982"/>
                    <a:pt x="18509" y="18720"/>
                    <a:pt x="18533" y="18457"/>
                  </a:cubicBezTo>
                  <a:cubicBezTo>
                    <a:pt x="19134" y="15434"/>
                    <a:pt x="20238" y="3452"/>
                    <a:pt x="16090" y="2153"/>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825" name="Group 10"/>
          <p:cNvGrpSpPr/>
          <p:nvPr/>
        </p:nvGrpSpPr>
        <p:grpSpPr>
          <a:xfrm>
            <a:off x="6926388" y="3498175"/>
            <a:ext cx="1683057" cy="1787121"/>
            <a:chOff x="0" y="-21"/>
            <a:chExt cx="1683055" cy="1787119"/>
          </a:xfrm>
        </p:grpSpPr>
        <p:sp>
          <p:nvSpPr>
            <p:cNvPr id="6819" name="Shape 11"/>
            <p:cNvSpPr/>
            <p:nvPr/>
          </p:nvSpPr>
          <p:spPr>
            <a:xfrm>
              <a:off x="331579" y="-22"/>
              <a:ext cx="1039341" cy="1410274"/>
            </a:xfrm>
            <a:custGeom>
              <a:avLst/>
              <a:gdLst/>
              <a:ahLst/>
              <a:cxnLst>
                <a:cxn ang="0">
                  <a:pos x="wd2" y="hd2"/>
                </a:cxn>
                <a:cxn ang="5400000">
                  <a:pos x="wd2" y="hd2"/>
                </a:cxn>
                <a:cxn ang="10800000">
                  <a:pos x="wd2" y="hd2"/>
                </a:cxn>
                <a:cxn ang="16200000">
                  <a:pos x="wd2" y="hd2"/>
                </a:cxn>
              </a:cxnLst>
              <a:rect l="0" t="0" r="r" b="b"/>
              <a:pathLst>
                <a:path w="19813" h="20521" fill="norm" stroke="1" extrusionOk="0">
                  <a:moveTo>
                    <a:pt x="18290" y="13645"/>
                  </a:moveTo>
                  <a:cubicBezTo>
                    <a:pt x="19277" y="13380"/>
                    <a:pt x="20614" y="10357"/>
                    <a:pt x="19194" y="9040"/>
                  </a:cubicBezTo>
                  <a:cubicBezTo>
                    <a:pt x="17775" y="7723"/>
                    <a:pt x="19071" y="6416"/>
                    <a:pt x="16497" y="2685"/>
                  </a:cubicBezTo>
                  <a:cubicBezTo>
                    <a:pt x="13924" y="-1047"/>
                    <a:pt x="7616" y="-121"/>
                    <a:pt x="6824" y="928"/>
                  </a:cubicBezTo>
                  <a:cubicBezTo>
                    <a:pt x="3523" y="927"/>
                    <a:pt x="2526" y="2753"/>
                    <a:pt x="1994" y="4709"/>
                  </a:cubicBezTo>
                  <a:cubicBezTo>
                    <a:pt x="1852" y="4955"/>
                    <a:pt x="1741" y="5193"/>
                    <a:pt x="1666" y="5418"/>
                  </a:cubicBezTo>
                  <a:cubicBezTo>
                    <a:pt x="1415" y="6175"/>
                    <a:pt x="1233" y="6927"/>
                    <a:pt x="1265" y="7683"/>
                  </a:cubicBezTo>
                  <a:cubicBezTo>
                    <a:pt x="1121" y="8102"/>
                    <a:pt x="944" y="8471"/>
                    <a:pt x="700" y="8757"/>
                  </a:cubicBezTo>
                  <a:cubicBezTo>
                    <a:pt x="-986" y="10733"/>
                    <a:pt x="803" y="13143"/>
                    <a:pt x="1579" y="13790"/>
                  </a:cubicBezTo>
                  <a:cubicBezTo>
                    <a:pt x="2355" y="14437"/>
                    <a:pt x="2081" y="15171"/>
                    <a:pt x="1372" y="15554"/>
                  </a:cubicBezTo>
                  <a:cubicBezTo>
                    <a:pt x="-800" y="16726"/>
                    <a:pt x="862" y="20484"/>
                    <a:pt x="9337" y="20520"/>
                  </a:cubicBezTo>
                  <a:cubicBezTo>
                    <a:pt x="17265" y="20553"/>
                    <a:pt x="20234" y="17321"/>
                    <a:pt x="18181" y="15404"/>
                  </a:cubicBezTo>
                  <a:cubicBezTo>
                    <a:pt x="17700" y="14955"/>
                    <a:pt x="17304" y="13910"/>
                    <a:pt x="18290" y="13645"/>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20" name="Shape 12"/>
            <p:cNvSpPr/>
            <p:nvPr/>
          </p:nvSpPr>
          <p:spPr>
            <a:xfrm>
              <a:off x="-1" y="1117607"/>
              <a:ext cx="1683057" cy="6652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41" y="0"/>
                  </a:moveTo>
                  <a:cubicBezTo>
                    <a:pt x="12799" y="166"/>
                    <a:pt x="8673" y="333"/>
                    <a:pt x="8627" y="498"/>
                  </a:cubicBezTo>
                  <a:cubicBezTo>
                    <a:pt x="7331" y="5175"/>
                    <a:pt x="4531" y="7224"/>
                    <a:pt x="2305" y="8484"/>
                  </a:cubicBezTo>
                  <a:cubicBezTo>
                    <a:pt x="89" y="9737"/>
                    <a:pt x="4" y="16858"/>
                    <a:pt x="0" y="21600"/>
                  </a:cubicBezTo>
                  <a:lnTo>
                    <a:pt x="21600" y="21600"/>
                  </a:lnTo>
                  <a:cubicBezTo>
                    <a:pt x="21597" y="16858"/>
                    <a:pt x="21555" y="9763"/>
                    <a:pt x="19295" y="8484"/>
                  </a:cubicBezTo>
                  <a:cubicBezTo>
                    <a:pt x="17034" y="7205"/>
                    <a:pt x="14070" y="4890"/>
                    <a:pt x="12841"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21" name="Shape 13"/>
            <p:cNvSpPr/>
            <p:nvPr/>
          </p:nvSpPr>
          <p:spPr>
            <a:xfrm>
              <a:off x="675476" y="847416"/>
              <a:ext cx="337240" cy="506266"/>
            </a:xfrm>
            <a:custGeom>
              <a:avLst/>
              <a:gdLst/>
              <a:ahLst/>
              <a:cxnLst>
                <a:cxn ang="0">
                  <a:pos x="wd2" y="hd2"/>
                </a:cxn>
                <a:cxn ang="5400000">
                  <a:pos x="wd2" y="hd2"/>
                </a:cxn>
                <a:cxn ang="10800000">
                  <a:pos x="wd2" y="hd2"/>
                </a:cxn>
                <a:cxn ang="16200000">
                  <a:pos x="wd2" y="hd2"/>
                </a:cxn>
              </a:cxnLst>
              <a:rect l="0" t="0" r="r" b="b"/>
              <a:pathLst>
                <a:path w="21600" h="17985" fill="norm" stroke="1" extrusionOk="0">
                  <a:moveTo>
                    <a:pt x="0" y="5943"/>
                  </a:moveTo>
                  <a:lnTo>
                    <a:pt x="0" y="13319"/>
                  </a:lnTo>
                  <a:cubicBezTo>
                    <a:pt x="5411" y="19460"/>
                    <a:pt x="15125" y="19619"/>
                    <a:pt x="21600" y="13319"/>
                  </a:cubicBezTo>
                  <a:lnTo>
                    <a:pt x="21600" y="5943"/>
                  </a:lnTo>
                  <a:cubicBezTo>
                    <a:pt x="21600" y="-1981"/>
                    <a:pt x="0" y="-1981"/>
                    <a:pt x="0" y="5943"/>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22" name="Shape 14"/>
            <p:cNvSpPr/>
            <p:nvPr/>
          </p:nvSpPr>
          <p:spPr>
            <a:xfrm>
              <a:off x="675476" y="1019356"/>
              <a:ext cx="337240" cy="1171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20"/>
                  </a:lnTo>
                  <a:cubicBezTo>
                    <a:pt x="0" y="2120"/>
                    <a:pt x="6777" y="21600"/>
                    <a:pt x="10699" y="21600"/>
                  </a:cubicBezTo>
                  <a:cubicBezTo>
                    <a:pt x="14621" y="21600"/>
                    <a:pt x="21600" y="1903"/>
                    <a:pt x="21600" y="1903"/>
                  </a:cubicBezTo>
                  <a:lnTo>
                    <a:pt x="21600" y="0"/>
                  </a:lnTo>
                  <a:cubicBezTo>
                    <a:pt x="21600" y="0"/>
                    <a:pt x="0" y="0"/>
                    <a:pt x="0" y="0"/>
                  </a:cubicBez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23" name="Shape 15"/>
            <p:cNvSpPr/>
            <p:nvPr/>
          </p:nvSpPr>
          <p:spPr>
            <a:xfrm>
              <a:off x="368453" y="227200"/>
              <a:ext cx="950652" cy="871475"/>
            </a:xfrm>
            <a:custGeom>
              <a:avLst/>
              <a:gdLst/>
              <a:ahLst/>
              <a:cxnLst>
                <a:cxn ang="0">
                  <a:pos x="wd2" y="hd2"/>
                </a:cxn>
                <a:cxn ang="5400000">
                  <a:pos x="wd2" y="hd2"/>
                </a:cxn>
                <a:cxn ang="10800000">
                  <a:pos x="wd2" y="hd2"/>
                </a:cxn>
                <a:cxn ang="16200000">
                  <a:pos x="wd2" y="hd2"/>
                </a:cxn>
              </a:cxnLst>
              <a:rect l="0" t="0" r="r" b="b"/>
              <a:pathLst>
                <a:path w="21154" h="20815" fill="norm" stroke="1" extrusionOk="0">
                  <a:moveTo>
                    <a:pt x="20471" y="9382"/>
                  </a:moveTo>
                  <a:cubicBezTo>
                    <a:pt x="20343" y="9320"/>
                    <a:pt x="20206" y="9296"/>
                    <a:pt x="20063" y="9304"/>
                  </a:cubicBezTo>
                  <a:cubicBezTo>
                    <a:pt x="19784" y="10928"/>
                    <a:pt x="19284" y="12150"/>
                    <a:pt x="18819" y="12504"/>
                  </a:cubicBezTo>
                  <a:cubicBezTo>
                    <a:pt x="20196" y="4006"/>
                    <a:pt x="16824" y="5736"/>
                    <a:pt x="14497" y="1290"/>
                  </a:cubicBezTo>
                  <a:cubicBezTo>
                    <a:pt x="13732" y="-664"/>
                    <a:pt x="10814" y="-785"/>
                    <a:pt x="8836" y="3668"/>
                  </a:cubicBezTo>
                  <a:cubicBezTo>
                    <a:pt x="7016" y="7763"/>
                    <a:pt x="6277" y="8973"/>
                    <a:pt x="3857" y="7891"/>
                  </a:cubicBezTo>
                  <a:cubicBezTo>
                    <a:pt x="1438" y="6810"/>
                    <a:pt x="1897" y="9841"/>
                    <a:pt x="2337" y="12003"/>
                  </a:cubicBezTo>
                  <a:cubicBezTo>
                    <a:pt x="1670" y="11093"/>
                    <a:pt x="1235" y="10198"/>
                    <a:pt x="972" y="9311"/>
                  </a:cubicBezTo>
                  <a:cubicBezTo>
                    <a:pt x="873" y="9319"/>
                    <a:pt x="775" y="9338"/>
                    <a:pt x="683" y="9382"/>
                  </a:cubicBezTo>
                  <a:cubicBezTo>
                    <a:pt x="-66" y="9745"/>
                    <a:pt x="-223" y="11221"/>
                    <a:pt x="333" y="12680"/>
                  </a:cubicBezTo>
                  <a:cubicBezTo>
                    <a:pt x="890" y="14138"/>
                    <a:pt x="1949" y="15027"/>
                    <a:pt x="2699" y="14665"/>
                  </a:cubicBezTo>
                  <a:cubicBezTo>
                    <a:pt x="2883" y="14576"/>
                    <a:pt x="3031" y="14419"/>
                    <a:pt x="3142" y="14212"/>
                  </a:cubicBezTo>
                  <a:cubicBezTo>
                    <a:pt x="5262" y="18225"/>
                    <a:pt x="8735" y="20815"/>
                    <a:pt x="10581" y="20815"/>
                  </a:cubicBezTo>
                  <a:cubicBezTo>
                    <a:pt x="12426" y="20815"/>
                    <a:pt x="15896" y="18227"/>
                    <a:pt x="18016" y="14218"/>
                  </a:cubicBezTo>
                  <a:cubicBezTo>
                    <a:pt x="18126" y="14422"/>
                    <a:pt x="18273" y="14577"/>
                    <a:pt x="18455" y="14665"/>
                  </a:cubicBezTo>
                  <a:cubicBezTo>
                    <a:pt x="19205" y="15027"/>
                    <a:pt x="20264" y="14138"/>
                    <a:pt x="20821" y="12680"/>
                  </a:cubicBezTo>
                  <a:cubicBezTo>
                    <a:pt x="21377" y="11221"/>
                    <a:pt x="21221" y="9745"/>
                    <a:pt x="20471" y="9382"/>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24" name="Shape 16"/>
            <p:cNvSpPr/>
            <p:nvPr/>
          </p:nvSpPr>
          <p:spPr>
            <a:xfrm>
              <a:off x="552662" y="1136029"/>
              <a:ext cx="577943" cy="6510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805"/>
                  </a:moveTo>
                  <a:lnTo>
                    <a:pt x="17102" y="0"/>
                  </a:lnTo>
                  <a:lnTo>
                    <a:pt x="10657" y="7400"/>
                  </a:lnTo>
                  <a:lnTo>
                    <a:pt x="10712" y="7445"/>
                  </a:lnTo>
                  <a:lnTo>
                    <a:pt x="10603" y="7445"/>
                  </a:lnTo>
                  <a:lnTo>
                    <a:pt x="10657" y="7400"/>
                  </a:lnTo>
                  <a:lnTo>
                    <a:pt x="4498" y="27"/>
                  </a:lnTo>
                  <a:lnTo>
                    <a:pt x="0" y="3677"/>
                  </a:lnTo>
                  <a:lnTo>
                    <a:pt x="5720" y="11557"/>
                  </a:lnTo>
                  <a:lnTo>
                    <a:pt x="9977" y="7973"/>
                  </a:lnTo>
                  <a:lnTo>
                    <a:pt x="9977" y="21600"/>
                  </a:lnTo>
                  <a:lnTo>
                    <a:pt x="11269" y="21600"/>
                  </a:lnTo>
                  <a:lnTo>
                    <a:pt x="11269" y="7915"/>
                  </a:lnTo>
                  <a:lnTo>
                    <a:pt x="15593" y="11557"/>
                  </a:lnTo>
                  <a:cubicBezTo>
                    <a:pt x="15593" y="11557"/>
                    <a:pt x="21600" y="3805"/>
                    <a:pt x="21600" y="3805"/>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839" name="Group 29"/>
          <p:cNvGrpSpPr/>
          <p:nvPr/>
        </p:nvGrpSpPr>
        <p:grpSpPr>
          <a:xfrm>
            <a:off x="4694092" y="2408964"/>
            <a:ext cx="2582843" cy="2901664"/>
            <a:chOff x="0" y="-13"/>
            <a:chExt cx="2582841" cy="2901663"/>
          </a:xfrm>
        </p:grpSpPr>
        <p:sp>
          <p:nvSpPr>
            <p:cNvPr id="6826" name="Shape 28"/>
            <p:cNvSpPr/>
            <p:nvPr/>
          </p:nvSpPr>
          <p:spPr>
            <a:xfrm>
              <a:off x="0" y="1728790"/>
              <a:ext cx="2582842" cy="11719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41" y="0"/>
                  </a:moveTo>
                  <a:cubicBezTo>
                    <a:pt x="3867" y="4612"/>
                    <a:pt x="2435" y="7070"/>
                    <a:pt x="1869" y="8174"/>
                  </a:cubicBezTo>
                  <a:cubicBezTo>
                    <a:pt x="997" y="9875"/>
                    <a:pt x="514" y="16216"/>
                    <a:pt x="0" y="21600"/>
                  </a:cubicBezTo>
                  <a:lnTo>
                    <a:pt x="21600" y="21600"/>
                  </a:lnTo>
                  <a:cubicBezTo>
                    <a:pt x="21086" y="16216"/>
                    <a:pt x="20603" y="9875"/>
                    <a:pt x="19731" y="8174"/>
                  </a:cubicBezTo>
                  <a:cubicBezTo>
                    <a:pt x="19165" y="7070"/>
                    <a:pt x="17785" y="4675"/>
                    <a:pt x="13012" y="62"/>
                  </a:cubicBezTo>
                  <a:cubicBezTo>
                    <a:pt x="13012" y="62"/>
                    <a:pt x="8641" y="0"/>
                    <a:pt x="8641" y="0"/>
                  </a:cubicBezTo>
                  <a:close/>
                </a:path>
              </a:pathLst>
            </a:custGeom>
            <a:solidFill>
              <a:srgbClr val="FEE4D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27" name="Shape 29"/>
            <p:cNvSpPr/>
            <p:nvPr/>
          </p:nvSpPr>
          <p:spPr>
            <a:xfrm>
              <a:off x="0" y="1728790"/>
              <a:ext cx="2582842" cy="11719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41" y="0"/>
                  </a:moveTo>
                  <a:cubicBezTo>
                    <a:pt x="3867" y="4612"/>
                    <a:pt x="2435" y="7070"/>
                    <a:pt x="1869" y="8174"/>
                  </a:cubicBezTo>
                  <a:cubicBezTo>
                    <a:pt x="997" y="9875"/>
                    <a:pt x="514" y="16216"/>
                    <a:pt x="0" y="21600"/>
                  </a:cubicBezTo>
                  <a:lnTo>
                    <a:pt x="21600" y="21600"/>
                  </a:lnTo>
                  <a:cubicBezTo>
                    <a:pt x="21086" y="16216"/>
                    <a:pt x="20603" y="9875"/>
                    <a:pt x="19731" y="8174"/>
                  </a:cubicBezTo>
                  <a:cubicBezTo>
                    <a:pt x="19165" y="7070"/>
                    <a:pt x="17785" y="4675"/>
                    <a:pt x="13012" y="62"/>
                  </a:cubicBezTo>
                  <a:cubicBezTo>
                    <a:pt x="13012" y="62"/>
                    <a:pt x="8641" y="0"/>
                    <a:pt x="8641" y="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28" name="Shape 30"/>
            <p:cNvSpPr/>
            <p:nvPr/>
          </p:nvSpPr>
          <p:spPr>
            <a:xfrm>
              <a:off x="1013108" y="966636"/>
              <a:ext cx="554300" cy="1026568"/>
            </a:xfrm>
            <a:custGeom>
              <a:avLst/>
              <a:gdLst/>
              <a:ahLst/>
              <a:cxnLst>
                <a:cxn ang="0">
                  <a:pos x="wd2" y="hd2"/>
                </a:cxn>
                <a:cxn ang="5400000">
                  <a:pos x="wd2" y="hd2"/>
                </a:cxn>
                <a:cxn ang="10800000">
                  <a:pos x="wd2" y="hd2"/>
                </a:cxn>
                <a:cxn ang="16200000">
                  <a:pos x="wd2" y="hd2"/>
                </a:cxn>
              </a:cxnLst>
              <a:rect l="0" t="0" r="r" b="b"/>
              <a:pathLst>
                <a:path w="21600" h="19098" fill="norm" stroke="1" extrusionOk="0">
                  <a:moveTo>
                    <a:pt x="0" y="4767"/>
                  </a:moveTo>
                  <a:lnTo>
                    <a:pt x="0" y="16538"/>
                  </a:lnTo>
                  <a:cubicBezTo>
                    <a:pt x="5940" y="19890"/>
                    <a:pt x="15659" y="20011"/>
                    <a:pt x="21600" y="16538"/>
                  </a:cubicBezTo>
                  <a:lnTo>
                    <a:pt x="21600" y="4767"/>
                  </a:lnTo>
                  <a:cubicBezTo>
                    <a:pt x="21600" y="-1589"/>
                    <a:pt x="0" y="-1589"/>
                    <a:pt x="0" y="4767"/>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29" name="Shape 31"/>
            <p:cNvSpPr/>
            <p:nvPr/>
          </p:nvSpPr>
          <p:spPr>
            <a:xfrm>
              <a:off x="901573" y="1998333"/>
              <a:ext cx="732481" cy="9005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406" y="0"/>
                  </a:moveTo>
                  <a:cubicBezTo>
                    <a:pt x="11406" y="0"/>
                    <a:pt x="0" y="2214"/>
                    <a:pt x="0" y="2776"/>
                  </a:cubicBezTo>
                  <a:cubicBezTo>
                    <a:pt x="0" y="3337"/>
                    <a:pt x="4340" y="21600"/>
                    <a:pt x="4340" y="21600"/>
                  </a:cubicBezTo>
                  <a:lnTo>
                    <a:pt x="19825" y="21600"/>
                  </a:lnTo>
                  <a:lnTo>
                    <a:pt x="21600" y="2856"/>
                  </a:lnTo>
                  <a:cubicBezTo>
                    <a:pt x="21600" y="2856"/>
                    <a:pt x="11406" y="0"/>
                    <a:pt x="11406"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30" name="Shape 32"/>
            <p:cNvSpPr/>
            <p:nvPr/>
          </p:nvSpPr>
          <p:spPr>
            <a:xfrm>
              <a:off x="659914" y="1738085"/>
              <a:ext cx="1254478" cy="11635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246" y="0"/>
                  </a:moveTo>
                  <a:cubicBezTo>
                    <a:pt x="6246" y="0"/>
                    <a:pt x="4206" y="987"/>
                    <a:pt x="4206" y="987"/>
                  </a:cubicBezTo>
                  <a:lnTo>
                    <a:pt x="0" y="8023"/>
                  </a:lnTo>
                  <a:lnTo>
                    <a:pt x="4576" y="10331"/>
                  </a:lnTo>
                  <a:lnTo>
                    <a:pt x="830" y="13021"/>
                  </a:lnTo>
                  <a:lnTo>
                    <a:pt x="4751" y="21600"/>
                  </a:lnTo>
                  <a:lnTo>
                    <a:pt x="8317" y="21600"/>
                  </a:lnTo>
                  <a:lnTo>
                    <a:pt x="6246" y="2329"/>
                  </a:lnTo>
                  <a:lnTo>
                    <a:pt x="6246" y="0"/>
                  </a:lnTo>
                  <a:close/>
                  <a:moveTo>
                    <a:pt x="15379" y="0"/>
                  </a:moveTo>
                  <a:lnTo>
                    <a:pt x="15379" y="2319"/>
                  </a:lnTo>
                  <a:lnTo>
                    <a:pt x="13283" y="21589"/>
                  </a:lnTo>
                  <a:lnTo>
                    <a:pt x="16849" y="21589"/>
                  </a:lnTo>
                  <a:lnTo>
                    <a:pt x="20770" y="13005"/>
                  </a:lnTo>
                  <a:lnTo>
                    <a:pt x="17024" y="10315"/>
                  </a:lnTo>
                  <a:lnTo>
                    <a:pt x="21600" y="8012"/>
                  </a:lnTo>
                  <a:lnTo>
                    <a:pt x="17864" y="1192"/>
                  </a:lnTo>
                  <a:cubicBezTo>
                    <a:pt x="17864" y="1192"/>
                    <a:pt x="15379" y="0"/>
                    <a:pt x="15379"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31" name="Shape 33"/>
            <p:cNvSpPr/>
            <p:nvPr/>
          </p:nvSpPr>
          <p:spPr>
            <a:xfrm>
              <a:off x="985224" y="1654434"/>
              <a:ext cx="601535" cy="589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6" y="0"/>
                  </a:moveTo>
                  <a:lnTo>
                    <a:pt x="0" y="3456"/>
                  </a:lnTo>
                  <a:lnTo>
                    <a:pt x="2430" y="21419"/>
                  </a:lnTo>
                  <a:lnTo>
                    <a:pt x="10878" y="12698"/>
                  </a:lnTo>
                  <a:cubicBezTo>
                    <a:pt x="10878" y="12698"/>
                    <a:pt x="866" y="0"/>
                    <a:pt x="866" y="0"/>
                  </a:cubicBezTo>
                  <a:close/>
                  <a:moveTo>
                    <a:pt x="20912" y="0"/>
                  </a:moveTo>
                  <a:cubicBezTo>
                    <a:pt x="20912" y="0"/>
                    <a:pt x="11014" y="12698"/>
                    <a:pt x="11014" y="12698"/>
                  </a:cubicBezTo>
                  <a:lnTo>
                    <a:pt x="19316" y="21600"/>
                  </a:lnTo>
                  <a:lnTo>
                    <a:pt x="21600" y="3393"/>
                  </a:lnTo>
                  <a:lnTo>
                    <a:pt x="20912" y="0"/>
                  </a:ln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32" name="Shape 34"/>
            <p:cNvSpPr/>
            <p:nvPr/>
          </p:nvSpPr>
          <p:spPr>
            <a:xfrm>
              <a:off x="1013108" y="1533604"/>
              <a:ext cx="554300" cy="194283"/>
            </a:xfrm>
            <a:custGeom>
              <a:avLst/>
              <a:gdLst/>
              <a:ahLst/>
              <a:cxnLst>
                <a:cxn ang="0">
                  <a:pos x="wd2" y="hd2"/>
                </a:cxn>
                <a:cxn ang="5400000">
                  <a:pos x="wd2" y="hd2"/>
                </a:cxn>
                <a:cxn ang="10800000">
                  <a:pos x="wd2" y="hd2"/>
                </a:cxn>
                <a:cxn ang="16200000">
                  <a:pos x="wd2" y="hd2"/>
                </a:cxn>
              </a:cxnLst>
              <a:rect l="0" t="0" r="r" b="b"/>
              <a:pathLst>
                <a:path w="21600" h="20963" fill="norm" stroke="1" extrusionOk="0">
                  <a:moveTo>
                    <a:pt x="0" y="0"/>
                  </a:moveTo>
                  <a:lnTo>
                    <a:pt x="0" y="2158"/>
                  </a:lnTo>
                  <a:cubicBezTo>
                    <a:pt x="0" y="2158"/>
                    <a:pt x="5518" y="20291"/>
                    <a:pt x="10780" y="20946"/>
                  </a:cubicBezTo>
                  <a:cubicBezTo>
                    <a:pt x="16043" y="21600"/>
                    <a:pt x="21600" y="3389"/>
                    <a:pt x="21600" y="3389"/>
                  </a:cubicBezTo>
                  <a:lnTo>
                    <a:pt x="21600" y="74"/>
                  </a:lnTo>
                </a:path>
              </a:pathLst>
            </a:custGeom>
            <a:solidFill>
              <a:srgbClr val="945D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33" name="Shape 35"/>
            <p:cNvSpPr/>
            <p:nvPr/>
          </p:nvSpPr>
          <p:spPr>
            <a:xfrm>
              <a:off x="659934" y="92946"/>
              <a:ext cx="1256271" cy="1573650"/>
            </a:xfrm>
            <a:custGeom>
              <a:avLst/>
              <a:gdLst/>
              <a:ahLst/>
              <a:cxnLst>
                <a:cxn ang="0">
                  <a:pos x="wd2" y="hd2"/>
                </a:cxn>
                <a:cxn ang="5400000">
                  <a:pos x="wd2" y="hd2"/>
                </a:cxn>
                <a:cxn ang="10800000">
                  <a:pos x="wd2" y="hd2"/>
                </a:cxn>
                <a:cxn ang="16200000">
                  <a:pos x="wd2" y="hd2"/>
                </a:cxn>
              </a:cxnLst>
              <a:rect l="0" t="0" r="r" b="b"/>
              <a:pathLst>
                <a:path w="21118" h="21600" fill="norm" stroke="1" extrusionOk="0">
                  <a:moveTo>
                    <a:pt x="20278" y="10141"/>
                  </a:moveTo>
                  <a:cubicBezTo>
                    <a:pt x="20540" y="5376"/>
                    <a:pt x="18889" y="0"/>
                    <a:pt x="10588" y="0"/>
                  </a:cubicBezTo>
                  <a:cubicBezTo>
                    <a:pt x="2296" y="0"/>
                    <a:pt x="639" y="5366"/>
                    <a:pt x="898" y="10126"/>
                  </a:cubicBezTo>
                  <a:cubicBezTo>
                    <a:pt x="887" y="10129"/>
                    <a:pt x="875" y="10130"/>
                    <a:pt x="865" y="10133"/>
                  </a:cubicBezTo>
                  <a:cubicBezTo>
                    <a:pt x="44" y="10353"/>
                    <a:pt x="-243" y="11471"/>
                    <a:pt x="225" y="12630"/>
                  </a:cubicBezTo>
                  <a:cubicBezTo>
                    <a:pt x="510" y="13337"/>
                    <a:pt x="1009" y="13894"/>
                    <a:pt x="1542" y="14172"/>
                  </a:cubicBezTo>
                  <a:cubicBezTo>
                    <a:pt x="1958" y="15782"/>
                    <a:pt x="2456" y="16961"/>
                    <a:pt x="2684" y="17260"/>
                  </a:cubicBezTo>
                  <a:cubicBezTo>
                    <a:pt x="3717" y="18614"/>
                    <a:pt x="8272" y="21600"/>
                    <a:pt x="10588" y="21600"/>
                  </a:cubicBezTo>
                  <a:cubicBezTo>
                    <a:pt x="12904" y="21600"/>
                    <a:pt x="17459" y="18614"/>
                    <a:pt x="18492" y="17260"/>
                  </a:cubicBezTo>
                  <a:cubicBezTo>
                    <a:pt x="18722" y="16959"/>
                    <a:pt x="19226" y="15764"/>
                    <a:pt x="19644" y="14135"/>
                  </a:cubicBezTo>
                  <a:cubicBezTo>
                    <a:pt x="20151" y="13846"/>
                    <a:pt x="20621" y="13307"/>
                    <a:pt x="20894" y="12630"/>
                  </a:cubicBezTo>
                  <a:cubicBezTo>
                    <a:pt x="21357" y="11483"/>
                    <a:pt x="21079" y="10377"/>
                    <a:pt x="20278" y="10141"/>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34" name="Shape 36"/>
            <p:cNvSpPr/>
            <p:nvPr/>
          </p:nvSpPr>
          <p:spPr>
            <a:xfrm>
              <a:off x="687796" y="-14"/>
              <a:ext cx="1204104" cy="1099018"/>
            </a:xfrm>
            <a:custGeom>
              <a:avLst/>
              <a:gdLst/>
              <a:ahLst/>
              <a:cxnLst>
                <a:cxn ang="0">
                  <a:pos x="wd2" y="hd2"/>
                </a:cxn>
                <a:cxn ang="5400000">
                  <a:pos x="wd2" y="hd2"/>
                </a:cxn>
                <a:cxn ang="10800000">
                  <a:pos x="wd2" y="hd2"/>
                </a:cxn>
                <a:cxn ang="16200000">
                  <a:pos x="wd2" y="hd2"/>
                </a:cxn>
              </a:cxnLst>
              <a:rect l="0" t="0" r="r" b="b"/>
              <a:pathLst>
                <a:path w="19385" h="19642" fill="norm" stroke="1" extrusionOk="0">
                  <a:moveTo>
                    <a:pt x="15765" y="2119"/>
                  </a:moveTo>
                  <a:cubicBezTo>
                    <a:pt x="11129" y="-1931"/>
                    <a:pt x="3971" y="484"/>
                    <a:pt x="1809" y="3859"/>
                  </a:cubicBezTo>
                  <a:cubicBezTo>
                    <a:pt x="-896" y="8083"/>
                    <a:pt x="61" y="14496"/>
                    <a:pt x="701" y="19314"/>
                  </a:cubicBezTo>
                  <a:cubicBezTo>
                    <a:pt x="701" y="19307"/>
                    <a:pt x="701" y="19300"/>
                    <a:pt x="701" y="19293"/>
                  </a:cubicBezTo>
                  <a:cubicBezTo>
                    <a:pt x="708" y="19342"/>
                    <a:pt x="717" y="19391"/>
                    <a:pt x="729" y="19443"/>
                  </a:cubicBezTo>
                  <a:cubicBezTo>
                    <a:pt x="738" y="19482"/>
                    <a:pt x="815" y="19593"/>
                    <a:pt x="830" y="19624"/>
                  </a:cubicBezTo>
                  <a:cubicBezTo>
                    <a:pt x="853" y="19669"/>
                    <a:pt x="1021" y="19620"/>
                    <a:pt x="1077" y="19590"/>
                  </a:cubicBezTo>
                  <a:cubicBezTo>
                    <a:pt x="1097" y="19579"/>
                    <a:pt x="1106" y="19550"/>
                    <a:pt x="1107" y="19525"/>
                  </a:cubicBezTo>
                  <a:cubicBezTo>
                    <a:pt x="1133" y="19100"/>
                    <a:pt x="1109" y="18257"/>
                    <a:pt x="1109" y="18247"/>
                  </a:cubicBezTo>
                  <a:cubicBezTo>
                    <a:pt x="1058" y="17585"/>
                    <a:pt x="928" y="16946"/>
                    <a:pt x="840" y="16298"/>
                  </a:cubicBezTo>
                  <a:cubicBezTo>
                    <a:pt x="1274" y="13260"/>
                    <a:pt x="2559" y="12622"/>
                    <a:pt x="3232" y="8958"/>
                  </a:cubicBezTo>
                  <a:cubicBezTo>
                    <a:pt x="3374" y="8713"/>
                    <a:pt x="3526" y="8475"/>
                    <a:pt x="3686" y="8244"/>
                  </a:cubicBezTo>
                  <a:cubicBezTo>
                    <a:pt x="3870" y="7978"/>
                    <a:pt x="4060" y="7722"/>
                    <a:pt x="4283" y="7495"/>
                  </a:cubicBezTo>
                  <a:cubicBezTo>
                    <a:pt x="4399" y="7416"/>
                    <a:pt x="4512" y="7330"/>
                    <a:pt x="4621" y="7237"/>
                  </a:cubicBezTo>
                  <a:cubicBezTo>
                    <a:pt x="7116" y="6222"/>
                    <a:pt x="9688" y="7439"/>
                    <a:pt x="12043" y="8507"/>
                  </a:cubicBezTo>
                  <a:cubicBezTo>
                    <a:pt x="12944" y="8915"/>
                    <a:pt x="13954" y="9397"/>
                    <a:pt x="14947" y="9311"/>
                  </a:cubicBezTo>
                  <a:cubicBezTo>
                    <a:pt x="15372" y="9275"/>
                    <a:pt x="15697" y="8964"/>
                    <a:pt x="15729" y="8566"/>
                  </a:cubicBezTo>
                  <a:cubicBezTo>
                    <a:pt x="16856" y="12315"/>
                    <a:pt x="17785" y="14054"/>
                    <a:pt x="18333" y="16803"/>
                  </a:cubicBezTo>
                  <a:cubicBezTo>
                    <a:pt x="18258" y="17280"/>
                    <a:pt x="18177" y="17757"/>
                    <a:pt x="18140" y="18247"/>
                  </a:cubicBezTo>
                  <a:cubicBezTo>
                    <a:pt x="18139" y="18257"/>
                    <a:pt x="18116" y="19100"/>
                    <a:pt x="18141" y="19525"/>
                  </a:cubicBezTo>
                  <a:cubicBezTo>
                    <a:pt x="18143" y="19550"/>
                    <a:pt x="18152" y="19579"/>
                    <a:pt x="18172" y="19590"/>
                  </a:cubicBezTo>
                  <a:cubicBezTo>
                    <a:pt x="18228" y="19620"/>
                    <a:pt x="18396" y="19669"/>
                    <a:pt x="18418" y="19624"/>
                  </a:cubicBezTo>
                  <a:cubicBezTo>
                    <a:pt x="18433" y="19593"/>
                    <a:pt x="18510" y="19482"/>
                    <a:pt x="18520" y="19443"/>
                  </a:cubicBezTo>
                  <a:cubicBezTo>
                    <a:pt x="18562" y="19259"/>
                    <a:pt x="18570" y="19105"/>
                    <a:pt x="18579" y="18921"/>
                  </a:cubicBezTo>
                  <a:cubicBezTo>
                    <a:pt x="18607" y="18680"/>
                    <a:pt x="18645" y="18423"/>
                    <a:pt x="18674" y="18163"/>
                  </a:cubicBezTo>
                  <a:cubicBezTo>
                    <a:pt x="19389" y="15189"/>
                    <a:pt x="20704" y="3397"/>
                    <a:pt x="15765" y="2119"/>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35" name="Shape 37"/>
            <p:cNvSpPr/>
            <p:nvPr/>
          </p:nvSpPr>
          <p:spPr>
            <a:xfrm>
              <a:off x="1013108" y="1645139"/>
              <a:ext cx="554300" cy="3549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03"/>
                  </a:moveTo>
                  <a:lnTo>
                    <a:pt x="10857" y="21600"/>
                  </a:lnTo>
                  <a:lnTo>
                    <a:pt x="21600" y="503"/>
                  </a:lnTo>
                  <a:lnTo>
                    <a:pt x="21600" y="0"/>
                  </a:lnTo>
                  <a:lnTo>
                    <a:pt x="10857" y="21003"/>
                  </a:lnTo>
                  <a:lnTo>
                    <a:pt x="0" y="0"/>
                  </a:lnTo>
                  <a:lnTo>
                    <a:pt x="0" y="503"/>
                  </a:lnTo>
                </a:path>
              </a:pathLst>
            </a:custGeom>
            <a:solidFill>
              <a:srgbClr val="010101">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36" name="Shape 38"/>
            <p:cNvSpPr/>
            <p:nvPr/>
          </p:nvSpPr>
          <p:spPr>
            <a:xfrm>
              <a:off x="1143232" y="1998333"/>
              <a:ext cx="295394" cy="8972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3" y="0"/>
                  </a:moveTo>
                  <a:lnTo>
                    <a:pt x="2039" y="3091"/>
                  </a:lnTo>
                  <a:lnTo>
                    <a:pt x="6945" y="5594"/>
                  </a:lnTo>
                  <a:lnTo>
                    <a:pt x="0" y="21600"/>
                  </a:lnTo>
                  <a:cubicBezTo>
                    <a:pt x="0" y="21600"/>
                    <a:pt x="21600" y="21600"/>
                    <a:pt x="21600" y="21600"/>
                  </a:cubicBezTo>
                  <a:lnTo>
                    <a:pt x="14634" y="5594"/>
                  </a:lnTo>
                  <a:lnTo>
                    <a:pt x="14570" y="5594"/>
                  </a:lnTo>
                  <a:cubicBezTo>
                    <a:pt x="14570" y="5594"/>
                    <a:pt x="19476" y="3091"/>
                    <a:pt x="19476" y="3091"/>
                  </a:cubicBezTo>
                  <a:lnTo>
                    <a:pt x="10853" y="0"/>
                  </a:ln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37" name="Shape 39"/>
            <p:cNvSpPr/>
            <p:nvPr/>
          </p:nvSpPr>
          <p:spPr>
            <a:xfrm>
              <a:off x="1332315" y="222604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0"/>
                  </a:lnTo>
                  <a:lnTo>
                    <a:pt x="21302" y="21600"/>
                  </a:lnTo>
                  <a:cubicBezTo>
                    <a:pt x="21302" y="21600"/>
                    <a:pt x="21600" y="21600"/>
                    <a:pt x="21600" y="21600"/>
                  </a:cubicBezTo>
                  <a:close/>
                </a:path>
              </a:pathLst>
            </a:custGeom>
            <a:solidFill>
              <a:srgbClr val="008BC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38" name="Shape 40"/>
            <p:cNvSpPr/>
            <p:nvPr/>
          </p:nvSpPr>
          <p:spPr>
            <a:xfrm>
              <a:off x="1230074" y="222604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49" y="21600"/>
                  </a:lnTo>
                  <a:lnTo>
                    <a:pt x="21600" y="0"/>
                  </a:lnTo>
                  <a:cubicBezTo>
                    <a:pt x="21600" y="0"/>
                    <a:pt x="0" y="21600"/>
                    <a:pt x="0" y="21600"/>
                  </a:cubicBezTo>
                  <a:close/>
                </a:path>
              </a:pathLst>
            </a:custGeom>
            <a:solidFill>
              <a:srgbClr val="008BC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6851" name="Group 17"/>
          <p:cNvGrpSpPr/>
          <p:nvPr/>
        </p:nvGrpSpPr>
        <p:grpSpPr>
          <a:xfrm>
            <a:off x="3540881" y="3323418"/>
            <a:ext cx="1774445" cy="1975763"/>
            <a:chOff x="0" y="-11"/>
            <a:chExt cx="1774444" cy="1975761"/>
          </a:xfrm>
        </p:grpSpPr>
        <p:sp>
          <p:nvSpPr>
            <p:cNvPr id="6840" name="Shape 17"/>
            <p:cNvSpPr/>
            <p:nvPr/>
          </p:nvSpPr>
          <p:spPr>
            <a:xfrm>
              <a:off x="-1" y="1166731"/>
              <a:ext cx="1774446" cy="8051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41" y="0"/>
                  </a:moveTo>
                  <a:cubicBezTo>
                    <a:pt x="3867" y="4612"/>
                    <a:pt x="2435" y="7070"/>
                    <a:pt x="1869" y="8174"/>
                  </a:cubicBezTo>
                  <a:cubicBezTo>
                    <a:pt x="997" y="9875"/>
                    <a:pt x="515" y="16216"/>
                    <a:pt x="0" y="21600"/>
                  </a:cubicBezTo>
                  <a:lnTo>
                    <a:pt x="21600" y="21600"/>
                  </a:lnTo>
                  <a:cubicBezTo>
                    <a:pt x="21086" y="16216"/>
                    <a:pt x="20603" y="9875"/>
                    <a:pt x="19731" y="8174"/>
                  </a:cubicBezTo>
                  <a:cubicBezTo>
                    <a:pt x="19165" y="7070"/>
                    <a:pt x="17785" y="4675"/>
                    <a:pt x="13012" y="62"/>
                  </a:cubicBezTo>
                  <a:cubicBezTo>
                    <a:pt x="13012" y="62"/>
                    <a:pt x="8641" y="0"/>
                    <a:pt x="8641" y="0"/>
                  </a:cubicBezTo>
                  <a:close/>
                </a:path>
              </a:pathLst>
            </a:custGeom>
            <a:solidFill>
              <a:srgbClr val="FEE4D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41" name="Shape 18"/>
            <p:cNvSpPr/>
            <p:nvPr/>
          </p:nvSpPr>
          <p:spPr>
            <a:xfrm>
              <a:off x="-1" y="1166731"/>
              <a:ext cx="1774446" cy="8051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41" y="0"/>
                  </a:moveTo>
                  <a:cubicBezTo>
                    <a:pt x="3867" y="4612"/>
                    <a:pt x="2435" y="7070"/>
                    <a:pt x="1869" y="8174"/>
                  </a:cubicBezTo>
                  <a:cubicBezTo>
                    <a:pt x="997" y="9875"/>
                    <a:pt x="515" y="16216"/>
                    <a:pt x="0" y="21600"/>
                  </a:cubicBezTo>
                  <a:lnTo>
                    <a:pt x="21600" y="21600"/>
                  </a:lnTo>
                  <a:cubicBezTo>
                    <a:pt x="21086" y="16216"/>
                    <a:pt x="20603" y="9875"/>
                    <a:pt x="19731" y="8174"/>
                  </a:cubicBezTo>
                  <a:cubicBezTo>
                    <a:pt x="19165" y="7070"/>
                    <a:pt x="17785" y="4675"/>
                    <a:pt x="13012" y="62"/>
                  </a:cubicBezTo>
                  <a:cubicBezTo>
                    <a:pt x="13012" y="62"/>
                    <a:pt x="8641" y="0"/>
                    <a:pt x="8641"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42" name="Shape 19"/>
            <p:cNvSpPr/>
            <p:nvPr/>
          </p:nvSpPr>
          <p:spPr>
            <a:xfrm>
              <a:off x="693898" y="822852"/>
              <a:ext cx="380813" cy="529242"/>
            </a:xfrm>
            <a:custGeom>
              <a:avLst/>
              <a:gdLst/>
              <a:ahLst/>
              <a:cxnLst>
                <a:cxn ang="0">
                  <a:pos x="wd2" y="hd2"/>
                </a:cxn>
                <a:cxn ang="5400000">
                  <a:pos x="wd2" y="hd2"/>
                </a:cxn>
                <a:cxn ang="10800000">
                  <a:pos x="wd2" y="hd2"/>
                </a:cxn>
                <a:cxn ang="16200000">
                  <a:pos x="wd2" y="hd2"/>
                </a:cxn>
              </a:cxnLst>
              <a:rect l="0" t="0" r="r" b="b"/>
              <a:pathLst>
                <a:path w="21600" h="20306" fill="norm" stroke="1" extrusionOk="0">
                  <a:moveTo>
                    <a:pt x="0" y="0"/>
                  </a:moveTo>
                  <a:lnTo>
                    <a:pt x="0" y="16679"/>
                  </a:lnTo>
                  <a:cubicBezTo>
                    <a:pt x="5940" y="21429"/>
                    <a:pt x="15659" y="21600"/>
                    <a:pt x="21600" y="16679"/>
                  </a:cubicBezTo>
                  <a:lnTo>
                    <a:pt x="21600" y="0"/>
                  </a:lnTo>
                  <a:cubicBezTo>
                    <a:pt x="21600" y="0"/>
                    <a:pt x="0" y="0"/>
                    <a:pt x="0" y="0"/>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43" name="Shape 20"/>
            <p:cNvSpPr/>
            <p:nvPr/>
          </p:nvSpPr>
          <p:spPr>
            <a:xfrm>
              <a:off x="786009" y="1357093"/>
              <a:ext cx="202850" cy="6186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4606" y="5574"/>
                  </a:lnTo>
                  <a:lnTo>
                    <a:pt x="19520" y="3079"/>
                  </a:lnTo>
                  <a:lnTo>
                    <a:pt x="10905" y="0"/>
                  </a:lnTo>
                  <a:lnTo>
                    <a:pt x="2080" y="3079"/>
                  </a:lnTo>
                  <a:lnTo>
                    <a:pt x="6992" y="5574"/>
                  </a:lnTo>
                  <a:lnTo>
                    <a:pt x="0" y="21600"/>
                  </a:lnTo>
                  <a:cubicBezTo>
                    <a:pt x="0" y="2160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44" name="Shape 21"/>
            <p:cNvSpPr/>
            <p:nvPr/>
          </p:nvSpPr>
          <p:spPr>
            <a:xfrm>
              <a:off x="681617" y="1117606"/>
              <a:ext cx="411428" cy="4052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6" y="0"/>
                  </a:moveTo>
                  <a:lnTo>
                    <a:pt x="0" y="3447"/>
                  </a:lnTo>
                  <a:lnTo>
                    <a:pt x="2448" y="21426"/>
                  </a:lnTo>
                  <a:lnTo>
                    <a:pt x="10921" y="12692"/>
                  </a:lnTo>
                  <a:cubicBezTo>
                    <a:pt x="10921" y="12692"/>
                    <a:pt x="876" y="0"/>
                    <a:pt x="876" y="0"/>
                  </a:cubicBezTo>
                  <a:close/>
                  <a:moveTo>
                    <a:pt x="20905" y="0"/>
                  </a:moveTo>
                  <a:cubicBezTo>
                    <a:pt x="20905" y="0"/>
                    <a:pt x="10961" y="12692"/>
                    <a:pt x="10961" y="12692"/>
                  </a:cubicBezTo>
                  <a:lnTo>
                    <a:pt x="19293" y="21600"/>
                  </a:lnTo>
                  <a:lnTo>
                    <a:pt x="21600" y="3395"/>
                  </a:lnTo>
                  <a:lnTo>
                    <a:pt x="20905" y="0"/>
                  </a:ln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45" name="Shape 22"/>
            <p:cNvSpPr/>
            <p:nvPr/>
          </p:nvSpPr>
          <p:spPr>
            <a:xfrm>
              <a:off x="693898" y="1037777"/>
              <a:ext cx="380813" cy="133474"/>
            </a:xfrm>
            <a:custGeom>
              <a:avLst/>
              <a:gdLst/>
              <a:ahLst/>
              <a:cxnLst>
                <a:cxn ang="0">
                  <a:pos x="wd2" y="hd2"/>
                </a:cxn>
                <a:cxn ang="5400000">
                  <a:pos x="wd2" y="hd2"/>
                </a:cxn>
                <a:cxn ang="10800000">
                  <a:pos x="wd2" y="hd2"/>
                </a:cxn>
                <a:cxn ang="16200000">
                  <a:pos x="wd2" y="hd2"/>
                </a:cxn>
              </a:cxnLst>
              <a:rect l="0" t="0" r="r" b="b"/>
              <a:pathLst>
                <a:path w="21600" h="20963" fill="norm" stroke="1" extrusionOk="0">
                  <a:moveTo>
                    <a:pt x="0" y="0"/>
                  </a:moveTo>
                  <a:lnTo>
                    <a:pt x="0" y="2158"/>
                  </a:lnTo>
                  <a:cubicBezTo>
                    <a:pt x="0" y="2158"/>
                    <a:pt x="5518" y="20291"/>
                    <a:pt x="10780" y="20946"/>
                  </a:cubicBezTo>
                  <a:cubicBezTo>
                    <a:pt x="16043" y="21600"/>
                    <a:pt x="21600" y="3389"/>
                    <a:pt x="21600" y="3389"/>
                  </a:cubicBezTo>
                  <a:lnTo>
                    <a:pt x="21600" y="74"/>
                  </a:lnTo>
                </a:path>
              </a:pathLst>
            </a:custGeom>
            <a:solidFill>
              <a:srgbClr val="945D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46" name="Shape 23"/>
            <p:cNvSpPr/>
            <p:nvPr/>
          </p:nvSpPr>
          <p:spPr>
            <a:xfrm>
              <a:off x="454425" y="42984"/>
              <a:ext cx="863075" cy="1081116"/>
            </a:xfrm>
            <a:custGeom>
              <a:avLst/>
              <a:gdLst/>
              <a:ahLst/>
              <a:cxnLst>
                <a:cxn ang="0">
                  <a:pos x="wd2" y="hd2"/>
                </a:cxn>
                <a:cxn ang="5400000">
                  <a:pos x="wd2" y="hd2"/>
                </a:cxn>
                <a:cxn ang="10800000">
                  <a:pos x="wd2" y="hd2"/>
                </a:cxn>
                <a:cxn ang="16200000">
                  <a:pos x="wd2" y="hd2"/>
                </a:cxn>
              </a:cxnLst>
              <a:rect l="0" t="0" r="r" b="b"/>
              <a:pathLst>
                <a:path w="21118" h="21600" fill="norm" stroke="1" extrusionOk="0">
                  <a:moveTo>
                    <a:pt x="20278" y="10141"/>
                  </a:moveTo>
                  <a:cubicBezTo>
                    <a:pt x="20540" y="5376"/>
                    <a:pt x="18889" y="0"/>
                    <a:pt x="10588" y="0"/>
                  </a:cubicBezTo>
                  <a:cubicBezTo>
                    <a:pt x="2296" y="0"/>
                    <a:pt x="639" y="5366"/>
                    <a:pt x="898" y="10126"/>
                  </a:cubicBezTo>
                  <a:cubicBezTo>
                    <a:pt x="887" y="10129"/>
                    <a:pt x="875" y="10130"/>
                    <a:pt x="865" y="10133"/>
                  </a:cubicBezTo>
                  <a:cubicBezTo>
                    <a:pt x="44" y="10353"/>
                    <a:pt x="-243" y="11471"/>
                    <a:pt x="225" y="12630"/>
                  </a:cubicBezTo>
                  <a:cubicBezTo>
                    <a:pt x="510" y="13337"/>
                    <a:pt x="1009" y="13894"/>
                    <a:pt x="1542" y="14172"/>
                  </a:cubicBezTo>
                  <a:cubicBezTo>
                    <a:pt x="1958" y="15782"/>
                    <a:pt x="2456" y="16961"/>
                    <a:pt x="2684" y="17260"/>
                  </a:cubicBezTo>
                  <a:cubicBezTo>
                    <a:pt x="3717" y="18614"/>
                    <a:pt x="8273" y="21600"/>
                    <a:pt x="10588" y="21600"/>
                  </a:cubicBezTo>
                  <a:cubicBezTo>
                    <a:pt x="12904" y="21600"/>
                    <a:pt x="17459" y="18614"/>
                    <a:pt x="18492" y="17260"/>
                  </a:cubicBezTo>
                  <a:cubicBezTo>
                    <a:pt x="18722" y="16959"/>
                    <a:pt x="19226" y="15764"/>
                    <a:pt x="19644" y="14135"/>
                  </a:cubicBezTo>
                  <a:cubicBezTo>
                    <a:pt x="20152" y="13846"/>
                    <a:pt x="20622" y="13307"/>
                    <a:pt x="20894" y="12630"/>
                  </a:cubicBezTo>
                  <a:cubicBezTo>
                    <a:pt x="21357" y="11483"/>
                    <a:pt x="21079" y="10376"/>
                    <a:pt x="20278" y="10141"/>
                  </a:cubicBezTo>
                  <a:close/>
                </a:path>
              </a:pathLst>
            </a:cu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47" name="Shape 24"/>
            <p:cNvSpPr/>
            <p:nvPr/>
          </p:nvSpPr>
          <p:spPr>
            <a:xfrm>
              <a:off x="466693" y="-12"/>
              <a:ext cx="843770" cy="739060"/>
            </a:xfrm>
            <a:custGeom>
              <a:avLst/>
              <a:gdLst/>
              <a:ahLst/>
              <a:cxnLst>
                <a:cxn ang="0">
                  <a:pos x="wd2" y="hd2"/>
                </a:cxn>
                <a:cxn ang="5400000">
                  <a:pos x="wd2" y="hd2"/>
                </a:cxn>
                <a:cxn ang="10800000">
                  <a:pos x="wd2" y="hd2"/>
                </a:cxn>
                <a:cxn ang="16200000">
                  <a:pos x="wd2" y="hd2"/>
                </a:cxn>
              </a:cxnLst>
              <a:rect l="0" t="0" r="r" b="b"/>
              <a:pathLst>
                <a:path w="20249" h="18723" fill="norm" stroke="1" extrusionOk="0">
                  <a:moveTo>
                    <a:pt x="16542" y="1659"/>
                  </a:moveTo>
                  <a:cubicBezTo>
                    <a:pt x="11699" y="-2851"/>
                    <a:pt x="2214" y="2908"/>
                    <a:pt x="0" y="6195"/>
                  </a:cubicBezTo>
                  <a:cubicBezTo>
                    <a:pt x="893" y="9498"/>
                    <a:pt x="459" y="13711"/>
                    <a:pt x="1115" y="18403"/>
                  </a:cubicBezTo>
                  <a:cubicBezTo>
                    <a:pt x="1114" y="18396"/>
                    <a:pt x="1115" y="18390"/>
                    <a:pt x="1114" y="18383"/>
                  </a:cubicBezTo>
                  <a:cubicBezTo>
                    <a:pt x="1122" y="18430"/>
                    <a:pt x="1131" y="18478"/>
                    <a:pt x="1143" y="18529"/>
                  </a:cubicBezTo>
                  <a:cubicBezTo>
                    <a:pt x="1152" y="18567"/>
                    <a:pt x="1231" y="18675"/>
                    <a:pt x="1247" y="18705"/>
                  </a:cubicBezTo>
                  <a:cubicBezTo>
                    <a:pt x="1270" y="18749"/>
                    <a:pt x="1442" y="18701"/>
                    <a:pt x="1499" y="18672"/>
                  </a:cubicBezTo>
                  <a:cubicBezTo>
                    <a:pt x="1520" y="18662"/>
                    <a:pt x="1529" y="18633"/>
                    <a:pt x="1530" y="18609"/>
                  </a:cubicBezTo>
                  <a:cubicBezTo>
                    <a:pt x="1556" y="18195"/>
                    <a:pt x="1532" y="17374"/>
                    <a:pt x="1532" y="17365"/>
                  </a:cubicBezTo>
                  <a:cubicBezTo>
                    <a:pt x="1480" y="16719"/>
                    <a:pt x="1567" y="16063"/>
                    <a:pt x="1477" y="15432"/>
                  </a:cubicBezTo>
                  <a:cubicBezTo>
                    <a:pt x="1922" y="12474"/>
                    <a:pt x="1563" y="12350"/>
                    <a:pt x="3094" y="9396"/>
                  </a:cubicBezTo>
                  <a:cubicBezTo>
                    <a:pt x="3223" y="9147"/>
                    <a:pt x="4043" y="8137"/>
                    <a:pt x="4154" y="8046"/>
                  </a:cubicBezTo>
                  <a:cubicBezTo>
                    <a:pt x="6709" y="7057"/>
                    <a:pt x="7600" y="8704"/>
                    <a:pt x="10011" y="9743"/>
                  </a:cubicBezTo>
                  <a:cubicBezTo>
                    <a:pt x="10934" y="10140"/>
                    <a:pt x="12323" y="10167"/>
                    <a:pt x="13343" y="10167"/>
                  </a:cubicBezTo>
                  <a:cubicBezTo>
                    <a:pt x="14933" y="10167"/>
                    <a:pt x="16473" y="8325"/>
                    <a:pt x="16505" y="7937"/>
                  </a:cubicBezTo>
                  <a:cubicBezTo>
                    <a:pt x="18416" y="11054"/>
                    <a:pt x="18611" y="13281"/>
                    <a:pt x="19172" y="15958"/>
                  </a:cubicBezTo>
                  <a:cubicBezTo>
                    <a:pt x="19095" y="16423"/>
                    <a:pt x="19012" y="16887"/>
                    <a:pt x="18974" y="17365"/>
                  </a:cubicBezTo>
                  <a:cubicBezTo>
                    <a:pt x="18973" y="17374"/>
                    <a:pt x="18949" y="18195"/>
                    <a:pt x="18976" y="18609"/>
                  </a:cubicBezTo>
                  <a:cubicBezTo>
                    <a:pt x="18977" y="18633"/>
                    <a:pt x="18986" y="18662"/>
                    <a:pt x="19007" y="18672"/>
                  </a:cubicBezTo>
                  <a:cubicBezTo>
                    <a:pt x="19064" y="18701"/>
                    <a:pt x="19236" y="18749"/>
                    <a:pt x="19259" y="18705"/>
                  </a:cubicBezTo>
                  <a:cubicBezTo>
                    <a:pt x="19274" y="18675"/>
                    <a:pt x="19354" y="18567"/>
                    <a:pt x="19363" y="18529"/>
                  </a:cubicBezTo>
                  <a:cubicBezTo>
                    <a:pt x="19406" y="18350"/>
                    <a:pt x="19415" y="18199"/>
                    <a:pt x="19423" y="18020"/>
                  </a:cubicBezTo>
                  <a:cubicBezTo>
                    <a:pt x="19453" y="17786"/>
                    <a:pt x="19492" y="17535"/>
                    <a:pt x="19521" y="17283"/>
                  </a:cubicBezTo>
                  <a:cubicBezTo>
                    <a:pt x="20254" y="14386"/>
                    <a:pt x="21600" y="2903"/>
                    <a:pt x="16542" y="1659"/>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48" name="Shape 25"/>
            <p:cNvSpPr/>
            <p:nvPr/>
          </p:nvSpPr>
          <p:spPr>
            <a:xfrm>
              <a:off x="693898" y="1111465"/>
              <a:ext cx="380813" cy="2438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03"/>
                  </a:moveTo>
                  <a:lnTo>
                    <a:pt x="10856" y="21600"/>
                  </a:lnTo>
                  <a:lnTo>
                    <a:pt x="21600" y="503"/>
                  </a:lnTo>
                  <a:lnTo>
                    <a:pt x="21600" y="0"/>
                  </a:lnTo>
                  <a:lnTo>
                    <a:pt x="10856" y="21003"/>
                  </a:lnTo>
                  <a:lnTo>
                    <a:pt x="0" y="0"/>
                  </a:lnTo>
                  <a:lnTo>
                    <a:pt x="0" y="503"/>
                  </a:lnTo>
                </a:path>
              </a:pathLst>
            </a:custGeom>
            <a:solidFill>
              <a:srgbClr val="010101">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49" name="Shape 26"/>
            <p:cNvSpPr/>
            <p:nvPr/>
          </p:nvSpPr>
          <p:spPr>
            <a:xfrm>
              <a:off x="847416" y="1511570"/>
              <a:ext cx="7219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1" y="0"/>
                  </a:moveTo>
                  <a:lnTo>
                    <a:pt x="21499" y="0"/>
                  </a:lnTo>
                  <a:lnTo>
                    <a:pt x="21600" y="21600"/>
                  </a:lnTo>
                  <a:lnTo>
                    <a:pt x="0" y="21600"/>
                  </a:lnTo>
                  <a:cubicBezTo>
                    <a:pt x="0" y="21600"/>
                    <a:pt x="101" y="0"/>
                    <a:pt x="101"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850" name="Shape 27"/>
            <p:cNvSpPr/>
            <p:nvPr/>
          </p:nvSpPr>
          <p:spPr>
            <a:xfrm>
              <a:off x="577211" y="626353"/>
              <a:ext cx="621231" cy="223325"/>
            </a:xfrm>
            <a:custGeom>
              <a:avLst/>
              <a:gdLst/>
              <a:ahLst/>
              <a:cxnLst>
                <a:cxn ang="0">
                  <a:pos x="wd2" y="hd2"/>
                </a:cxn>
                <a:cxn ang="5400000">
                  <a:pos x="wd2" y="hd2"/>
                </a:cxn>
                <a:cxn ang="10800000">
                  <a:pos x="wd2" y="hd2"/>
                </a:cxn>
                <a:cxn ang="16200000">
                  <a:pos x="wd2" y="hd2"/>
                </a:cxn>
              </a:cxnLst>
              <a:rect l="0" t="0" r="r" b="b"/>
              <a:pathLst>
                <a:path w="21562" h="21248" fill="norm" stroke="1" extrusionOk="0">
                  <a:moveTo>
                    <a:pt x="5305" y="144"/>
                  </a:moveTo>
                  <a:cubicBezTo>
                    <a:pt x="3489" y="-121"/>
                    <a:pt x="1083" y="507"/>
                    <a:pt x="639" y="924"/>
                  </a:cubicBezTo>
                  <a:cubicBezTo>
                    <a:pt x="68" y="1466"/>
                    <a:pt x="51" y="1605"/>
                    <a:pt x="10" y="2879"/>
                  </a:cubicBezTo>
                  <a:cubicBezTo>
                    <a:pt x="-29" y="4150"/>
                    <a:pt x="31" y="5247"/>
                    <a:pt x="359" y="5572"/>
                  </a:cubicBezTo>
                  <a:cubicBezTo>
                    <a:pt x="810" y="6016"/>
                    <a:pt x="795" y="7721"/>
                    <a:pt x="1043" y="12609"/>
                  </a:cubicBezTo>
                  <a:cubicBezTo>
                    <a:pt x="1265" y="17060"/>
                    <a:pt x="1890" y="20575"/>
                    <a:pt x="4741" y="21197"/>
                  </a:cubicBezTo>
                  <a:cubicBezTo>
                    <a:pt x="4886" y="21232"/>
                    <a:pt x="5027" y="21244"/>
                    <a:pt x="5165" y="21248"/>
                  </a:cubicBezTo>
                  <a:lnTo>
                    <a:pt x="5174" y="20006"/>
                  </a:lnTo>
                  <a:cubicBezTo>
                    <a:pt x="3864" y="20035"/>
                    <a:pt x="2407" y="18677"/>
                    <a:pt x="1917" y="15901"/>
                  </a:cubicBezTo>
                  <a:cubicBezTo>
                    <a:pt x="1228" y="12006"/>
                    <a:pt x="1132" y="4138"/>
                    <a:pt x="2091" y="2489"/>
                  </a:cubicBezTo>
                  <a:cubicBezTo>
                    <a:pt x="2505" y="1778"/>
                    <a:pt x="3878" y="1286"/>
                    <a:pt x="5298" y="1464"/>
                  </a:cubicBezTo>
                  <a:cubicBezTo>
                    <a:pt x="5298" y="1464"/>
                    <a:pt x="5305" y="144"/>
                    <a:pt x="5305" y="144"/>
                  </a:cubicBezTo>
                  <a:close/>
                  <a:moveTo>
                    <a:pt x="10766" y="2662"/>
                  </a:moveTo>
                  <a:cubicBezTo>
                    <a:pt x="10134" y="2704"/>
                    <a:pt x="7548" y="659"/>
                    <a:pt x="5709" y="224"/>
                  </a:cubicBezTo>
                  <a:cubicBezTo>
                    <a:pt x="5578" y="191"/>
                    <a:pt x="5444" y="163"/>
                    <a:pt x="5305" y="144"/>
                  </a:cubicBezTo>
                  <a:lnTo>
                    <a:pt x="5298" y="1464"/>
                  </a:lnTo>
                  <a:cubicBezTo>
                    <a:pt x="6793" y="1651"/>
                    <a:pt x="8341" y="2579"/>
                    <a:pt x="8871" y="4768"/>
                  </a:cubicBezTo>
                  <a:cubicBezTo>
                    <a:pt x="9742" y="8357"/>
                    <a:pt x="8178" y="17135"/>
                    <a:pt x="6764" y="19090"/>
                  </a:cubicBezTo>
                  <a:cubicBezTo>
                    <a:pt x="6335" y="19683"/>
                    <a:pt x="5769" y="19989"/>
                    <a:pt x="5174" y="20006"/>
                  </a:cubicBezTo>
                  <a:lnTo>
                    <a:pt x="5165" y="21248"/>
                  </a:lnTo>
                  <a:cubicBezTo>
                    <a:pt x="7641" y="21258"/>
                    <a:pt x="8556" y="16364"/>
                    <a:pt x="8861" y="14731"/>
                  </a:cubicBezTo>
                  <a:cubicBezTo>
                    <a:pt x="9437" y="11659"/>
                    <a:pt x="9318" y="7422"/>
                    <a:pt x="10735" y="7415"/>
                  </a:cubicBezTo>
                  <a:cubicBezTo>
                    <a:pt x="12150" y="7405"/>
                    <a:pt x="11965" y="11564"/>
                    <a:pt x="12471" y="14634"/>
                  </a:cubicBezTo>
                  <a:cubicBezTo>
                    <a:pt x="12744" y="16289"/>
                    <a:pt x="13547" y="21372"/>
                    <a:pt x="16116" y="21173"/>
                  </a:cubicBezTo>
                  <a:lnTo>
                    <a:pt x="16123" y="19935"/>
                  </a:lnTo>
                  <a:cubicBezTo>
                    <a:pt x="15490" y="19963"/>
                    <a:pt x="14887" y="19664"/>
                    <a:pt x="14446" y="19041"/>
                  </a:cubicBezTo>
                  <a:cubicBezTo>
                    <a:pt x="13076" y="17104"/>
                    <a:pt x="11705" y="8348"/>
                    <a:pt x="12657" y="4748"/>
                  </a:cubicBezTo>
                  <a:cubicBezTo>
                    <a:pt x="13229" y="2574"/>
                    <a:pt x="14766" y="1624"/>
                    <a:pt x="16248" y="1406"/>
                  </a:cubicBezTo>
                  <a:lnTo>
                    <a:pt x="16255" y="88"/>
                  </a:lnTo>
                  <a:cubicBezTo>
                    <a:pt x="16142" y="105"/>
                    <a:pt x="16030" y="128"/>
                    <a:pt x="15921" y="156"/>
                  </a:cubicBezTo>
                  <a:cubicBezTo>
                    <a:pt x="14265" y="569"/>
                    <a:pt x="12255" y="2556"/>
                    <a:pt x="10766" y="2662"/>
                  </a:cubicBezTo>
                  <a:close/>
                  <a:moveTo>
                    <a:pt x="16116" y="21173"/>
                  </a:moveTo>
                  <a:cubicBezTo>
                    <a:pt x="16215" y="21166"/>
                    <a:pt x="16318" y="21148"/>
                    <a:pt x="16423" y="21125"/>
                  </a:cubicBezTo>
                  <a:cubicBezTo>
                    <a:pt x="19286" y="20468"/>
                    <a:pt x="19992" y="16941"/>
                    <a:pt x="20313" y="12488"/>
                  </a:cubicBezTo>
                  <a:cubicBezTo>
                    <a:pt x="20667" y="7595"/>
                    <a:pt x="20690" y="5893"/>
                    <a:pt x="21151" y="5444"/>
                  </a:cubicBezTo>
                  <a:cubicBezTo>
                    <a:pt x="21489" y="5110"/>
                    <a:pt x="21571" y="4017"/>
                    <a:pt x="21561" y="2741"/>
                  </a:cubicBezTo>
                  <a:cubicBezTo>
                    <a:pt x="21549" y="1471"/>
                    <a:pt x="21534" y="1333"/>
                    <a:pt x="20976" y="803"/>
                  </a:cubicBezTo>
                  <a:cubicBezTo>
                    <a:pt x="20534" y="379"/>
                    <a:pt x="18089" y="-228"/>
                    <a:pt x="16255" y="88"/>
                  </a:cubicBezTo>
                  <a:lnTo>
                    <a:pt x="16248" y="1406"/>
                  </a:lnTo>
                  <a:cubicBezTo>
                    <a:pt x="17693" y="1190"/>
                    <a:pt x="19086" y="1666"/>
                    <a:pt x="19490" y="2383"/>
                  </a:cubicBezTo>
                  <a:cubicBezTo>
                    <a:pt x="20409" y="4014"/>
                    <a:pt x="20141" y="11890"/>
                    <a:pt x="19366" y="15791"/>
                  </a:cubicBezTo>
                  <a:cubicBezTo>
                    <a:pt x="18828" y="18500"/>
                    <a:pt x="17405" y="19877"/>
                    <a:pt x="16123" y="19935"/>
                  </a:cubicBezTo>
                  <a:cubicBezTo>
                    <a:pt x="16123" y="19935"/>
                    <a:pt x="16116" y="21173"/>
                    <a:pt x="16116" y="21173"/>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852" name="Rectangle 43"/>
          <p:cNvSpPr/>
          <p:nvPr/>
        </p:nvSpPr>
        <p:spPr>
          <a:xfrm>
            <a:off x="0" y="5286954"/>
            <a:ext cx="12192000" cy="1581680"/>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6853" name="Oval Callout 44"/>
          <p:cNvSpPr/>
          <p:nvPr/>
        </p:nvSpPr>
        <p:spPr>
          <a:xfrm>
            <a:off x="1796901" y="3072819"/>
            <a:ext cx="1775638" cy="1477926"/>
          </a:xfrm>
          <a:prstGeom prst="wedgeEllipseCallout">
            <a:avLst>
              <a:gd name="adj1" fmla="val 56090"/>
              <a:gd name="adj2" fmla="val 42021"/>
            </a:avLst>
          </a:prstGeom>
          <a:ln w="25400">
            <a:solidFill>
              <a:schemeClr val="accent2"/>
            </a:solidFill>
            <a:miter/>
          </a:ln>
        </p:spPr>
        <p:txBody>
          <a:bodyPr lIns="45719" rIns="45719" anchor="ctr"/>
          <a:lstStyle/>
          <a:p>
            <a:pPr algn="ctr">
              <a:defRPr>
                <a:solidFill>
                  <a:srgbClr val="FFFFFF"/>
                </a:solidFill>
              </a:defRPr>
            </a:pPr>
          </a:p>
        </p:txBody>
      </p:sp>
      <p:sp>
        <p:nvSpPr>
          <p:cNvPr id="6854" name="Oval Callout 45"/>
          <p:cNvSpPr/>
          <p:nvPr/>
        </p:nvSpPr>
        <p:spPr>
          <a:xfrm>
            <a:off x="3481856" y="1829740"/>
            <a:ext cx="1584252" cy="1326739"/>
          </a:xfrm>
          <a:prstGeom prst="wedgeEllipseCallout">
            <a:avLst>
              <a:gd name="adj1" fmla="val 56090"/>
              <a:gd name="adj2" fmla="val 41219"/>
            </a:avLst>
          </a:prstGeom>
          <a:ln w="25400">
            <a:solidFill>
              <a:srgbClr val="7D8287"/>
            </a:solidFill>
            <a:miter/>
          </a:ln>
        </p:spPr>
        <p:txBody>
          <a:bodyPr lIns="45719" rIns="45719" anchor="ctr"/>
          <a:lstStyle/>
          <a:p>
            <a:pPr algn="ctr">
              <a:defRPr>
                <a:solidFill>
                  <a:srgbClr val="FFFFFF"/>
                </a:solidFill>
              </a:defRPr>
            </a:pPr>
          </a:p>
        </p:txBody>
      </p:sp>
      <p:sp>
        <p:nvSpPr>
          <p:cNvPr id="6855" name="Oval Callout 46"/>
          <p:cNvSpPr/>
          <p:nvPr/>
        </p:nvSpPr>
        <p:spPr>
          <a:xfrm>
            <a:off x="7939105" y="1881972"/>
            <a:ext cx="1747157" cy="1371601"/>
          </a:xfrm>
          <a:prstGeom prst="wedgeEllipseCallout">
            <a:avLst>
              <a:gd name="adj1" fmla="val -56900"/>
              <a:gd name="adj2" fmla="val 48233"/>
            </a:avLst>
          </a:prstGeom>
          <a:ln w="25400">
            <a:solidFill>
              <a:schemeClr val="accent4"/>
            </a:solidFill>
            <a:miter/>
          </a:ln>
        </p:spPr>
        <p:txBody>
          <a:bodyPr lIns="45719" rIns="45719" anchor="ctr"/>
          <a:lstStyle/>
          <a:p>
            <a:pPr algn="ctr">
              <a:defRPr>
                <a:solidFill>
                  <a:srgbClr val="FFFFFF"/>
                </a:solidFill>
              </a:defRPr>
            </a:pPr>
          </a:p>
        </p:txBody>
      </p:sp>
      <p:sp>
        <p:nvSpPr>
          <p:cNvPr id="6856" name="Oval Callout 47"/>
          <p:cNvSpPr/>
          <p:nvPr/>
        </p:nvSpPr>
        <p:spPr>
          <a:xfrm>
            <a:off x="8714843" y="3402429"/>
            <a:ext cx="1768861" cy="1364299"/>
          </a:xfrm>
          <a:prstGeom prst="wedgeEllipseCallout">
            <a:avLst>
              <a:gd name="adj1" fmla="val -63710"/>
              <a:gd name="adj2" fmla="val 40914"/>
            </a:avLst>
          </a:prstGeom>
          <a:ln w="25400">
            <a:solidFill>
              <a:schemeClr val="accent5"/>
            </a:solidFill>
            <a:miter/>
          </a:ln>
        </p:spPr>
        <p:txBody>
          <a:bodyPr lIns="45719" rIns="45719" anchor="ctr"/>
          <a:lstStyle/>
          <a:p>
            <a:pPr algn="ctr">
              <a:defRPr>
                <a:solidFill>
                  <a:srgbClr val="FFFFFF"/>
                </a:solidFill>
              </a:defRPr>
            </a:pPr>
          </a:p>
        </p:txBody>
      </p:sp>
      <p:sp>
        <p:nvSpPr>
          <p:cNvPr id="6857" name="Rectangle 48"/>
          <p:cNvSpPr txBox="1"/>
          <p:nvPr/>
        </p:nvSpPr>
        <p:spPr>
          <a:xfrm>
            <a:off x="9383877" y="3526001"/>
            <a:ext cx="44291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5"/>
                </a:solidFill>
                <a:latin typeface="FontAwesome"/>
                <a:ea typeface="FontAwesome"/>
                <a:cs typeface="FontAwesome"/>
                <a:sym typeface="FontAwesome"/>
              </a:defRPr>
            </a:lvl1pPr>
          </a:lstStyle>
          <a:p>
            <a:pPr/>
            <a:r>
              <a:t>æ</a:t>
            </a:r>
          </a:p>
        </p:txBody>
      </p:sp>
      <p:sp>
        <p:nvSpPr>
          <p:cNvPr id="6858" name="Rectangle 49"/>
          <p:cNvSpPr txBox="1"/>
          <p:nvPr/>
        </p:nvSpPr>
        <p:spPr>
          <a:xfrm>
            <a:off x="8562827" y="2071889"/>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4"/>
                </a:solidFill>
                <a:latin typeface="FontAwesome"/>
                <a:ea typeface="FontAwesome"/>
                <a:cs typeface="FontAwesome"/>
                <a:sym typeface="FontAwesome"/>
              </a:defRPr>
            </a:lvl1pPr>
          </a:lstStyle>
          <a:p>
            <a:pPr/>
            <a:r>
              <a:t></a:t>
            </a:r>
          </a:p>
        </p:txBody>
      </p:sp>
      <p:sp>
        <p:nvSpPr>
          <p:cNvPr id="6859" name="Rectangle 50"/>
          <p:cNvSpPr txBox="1"/>
          <p:nvPr/>
        </p:nvSpPr>
        <p:spPr>
          <a:xfrm>
            <a:off x="4087693" y="1849131"/>
            <a:ext cx="351350"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2"/>
                </a:solidFill>
                <a:latin typeface="FontAwesome"/>
                <a:ea typeface="FontAwesome"/>
                <a:cs typeface="FontAwesome"/>
                <a:sym typeface="FontAwesome"/>
              </a:defRPr>
            </a:lvl1pPr>
          </a:lstStyle>
          <a:p>
            <a:pPr/>
            <a:r>
              <a:t>ë</a:t>
            </a:r>
          </a:p>
        </p:txBody>
      </p:sp>
      <p:sp>
        <p:nvSpPr>
          <p:cNvPr id="6860" name="Rectangle 51"/>
          <p:cNvSpPr txBox="1"/>
          <p:nvPr/>
        </p:nvSpPr>
        <p:spPr>
          <a:xfrm>
            <a:off x="2427147" y="3278418"/>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6491C8"/>
                </a:solidFill>
                <a:latin typeface="FontAwesome"/>
                <a:ea typeface="FontAwesome"/>
                <a:cs typeface="FontAwesome"/>
                <a:sym typeface="FontAwesome"/>
              </a:defRPr>
            </a:lvl1pPr>
          </a:lstStyle>
          <a:p>
            <a:pPr/>
            <a:r>
              <a:t></a:t>
            </a:r>
          </a:p>
        </p:txBody>
      </p:sp>
      <p:sp>
        <p:nvSpPr>
          <p:cNvPr id="6861" name="TextBox 53"/>
          <p:cNvSpPr txBox="1"/>
          <p:nvPr/>
        </p:nvSpPr>
        <p:spPr>
          <a:xfrm>
            <a:off x="3677342" y="2443353"/>
            <a:ext cx="1132847" cy="43776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400"/>
              </a:lnSpc>
              <a:defRPr b="1" sz="900">
                <a:latin typeface="Montserrat Light"/>
                <a:ea typeface="Montserrat Light"/>
                <a:cs typeface="Montserrat Light"/>
                <a:sym typeface="Montserrat Light"/>
              </a:defRPr>
            </a:lvl1pPr>
          </a:lstStyle>
          <a:p>
            <a:pPr/>
            <a:r>
              <a:t>The example text goes here.</a:t>
            </a:r>
          </a:p>
        </p:txBody>
      </p:sp>
      <p:sp>
        <p:nvSpPr>
          <p:cNvPr id="6862" name="TextBox 54"/>
          <p:cNvSpPr txBox="1"/>
          <p:nvPr/>
        </p:nvSpPr>
        <p:spPr>
          <a:xfrm>
            <a:off x="8230775" y="2550550"/>
            <a:ext cx="1132847" cy="43776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400"/>
              </a:lnSpc>
              <a:defRPr b="1" sz="900">
                <a:latin typeface="Montserrat Light"/>
                <a:ea typeface="Montserrat Light"/>
                <a:cs typeface="Montserrat Light"/>
                <a:sym typeface="Montserrat Light"/>
              </a:defRPr>
            </a:lvl1pPr>
          </a:lstStyle>
          <a:p>
            <a:pPr/>
            <a:r>
              <a:t>The example text goes here.</a:t>
            </a:r>
          </a:p>
        </p:txBody>
      </p:sp>
      <p:sp>
        <p:nvSpPr>
          <p:cNvPr id="6863" name="TextBox 55"/>
          <p:cNvSpPr txBox="1"/>
          <p:nvPr/>
        </p:nvSpPr>
        <p:spPr>
          <a:xfrm>
            <a:off x="9030153" y="4050493"/>
            <a:ext cx="1132847" cy="43776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400"/>
              </a:lnSpc>
              <a:defRPr b="1" sz="900">
                <a:latin typeface="Montserrat Light"/>
                <a:ea typeface="Montserrat Light"/>
                <a:cs typeface="Montserrat Light"/>
                <a:sym typeface="Montserrat Light"/>
              </a:defRPr>
            </a:lvl1pPr>
          </a:lstStyle>
          <a:p>
            <a:pPr/>
            <a:r>
              <a:t>The example text goes here.</a:t>
            </a:r>
          </a:p>
        </p:txBody>
      </p:sp>
      <p:sp>
        <p:nvSpPr>
          <p:cNvPr id="6864" name="TextBox 56"/>
          <p:cNvSpPr txBox="1"/>
          <p:nvPr/>
        </p:nvSpPr>
        <p:spPr>
          <a:xfrm>
            <a:off x="2096983" y="3838728"/>
            <a:ext cx="1132847" cy="43776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400"/>
              </a:lnSpc>
              <a:defRPr b="1" sz="900">
                <a:latin typeface="Montserrat Light"/>
                <a:ea typeface="Montserrat Light"/>
                <a:cs typeface="Montserrat Light"/>
                <a:sym typeface="Montserrat Light"/>
              </a:defRPr>
            </a:lvl1pPr>
          </a:lstStyle>
          <a:p>
            <a:pPr/>
            <a:r>
              <a:t>The example text goes here.</a:t>
            </a:r>
          </a:p>
        </p:txBody>
      </p:sp>
      <p:sp>
        <p:nvSpPr>
          <p:cNvPr id="6865" name="TextBox 57"/>
          <p:cNvSpPr txBox="1"/>
          <p:nvPr/>
        </p:nvSpPr>
        <p:spPr>
          <a:xfrm>
            <a:off x="2329258" y="5843465"/>
            <a:ext cx="1743130"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FEFEFE"/>
                </a:solidFill>
                <a:latin typeface="Montserrat Light"/>
                <a:ea typeface="Montserrat Light"/>
                <a:cs typeface="Montserrat Light"/>
                <a:sym typeface="Montserrat Light"/>
              </a:defRPr>
            </a:lvl1pPr>
          </a:lstStyle>
          <a:p>
            <a:pPr/>
            <a:r>
              <a:t>Goes here with your own detailed summery. </a:t>
            </a:r>
          </a:p>
        </p:txBody>
      </p:sp>
      <p:sp>
        <p:nvSpPr>
          <p:cNvPr id="6866" name="TextBox 58"/>
          <p:cNvSpPr txBox="1"/>
          <p:nvPr/>
        </p:nvSpPr>
        <p:spPr>
          <a:xfrm>
            <a:off x="1165297" y="5690634"/>
            <a:ext cx="1051256"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4000">
                <a:solidFill>
                  <a:srgbClr val="FEFEFE"/>
                </a:solidFill>
              </a:defRPr>
            </a:lvl1pPr>
          </a:lstStyle>
          <a:p>
            <a:pPr/>
            <a:r>
              <a:t>9%</a:t>
            </a:r>
          </a:p>
        </p:txBody>
      </p:sp>
      <p:sp>
        <p:nvSpPr>
          <p:cNvPr id="6867" name="TextBox 59"/>
          <p:cNvSpPr txBox="1"/>
          <p:nvPr/>
        </p:nvSpPr>
        <p:spPr>
          <a:xfrm>
            <a:off x="5725036" y="5843465"/>
            <a:ext cx="1743131"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FEFEFE"/>
                </a:solidFill>
                <a:latin typeface="Montserrat Light"/>
                <a:ea typeface="Montserrat Light"/>
                <a:cs typeface="Montserrat Light"/>
                <a:sym typeface="Montserrat Light"/>
              </a:defRPr>
            </a:lvl1pPr>
          </a:lstStyle>
          <a:p>
            <a:pPr/>
            <a:r>
              <a:t>Goes here with your own detailed summery. </a:t>
            </a:r>
          </a:p>
        </p:txBody>
      </p:sp>
      <p:sp>
        <p:nvSpPr>
          <p:cNvPr id="6868" name="TextBox 60"/>
          <p:cNvSpPr txBox="1"/>
          <p:nvPr/>
        </p:nvSpPr>
        <p:spPr>
          <a:xfrm>
            <a:off x="4561077" y="5690634"/>
            <a:ext cx="1051255"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4000">
                <a:solidFill>
                  <a:srgbClr val="FEFEFE"/>
                </a:solidFill>
              </a:defRPr>
            </a:lvl1pPr>
          </a:lstStyle>
          <a:p>
            <a:pPr/>
            <a:r>
              <a:t>3%</a:t>
            </a:r>
          </a:p>
        </p:txBody>
      </p:sp>
      <p:sp>
        <p:nvSpPr>
          <p:cNvPr id="6869" name="TextBox 61"/>
          <p:cNvSpPr txBox="1"/>
          <p:nvPr/>
        </p:nvSpPr>
        <p:spPr>
          <a:xfrm>
            <a:off x="9120815" y="5843465"/>
            <a:ext cx="1743130"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FEFEFE"/>
                </a:solidFill>
                <a:latin typeface="Montserrat Light"/>
                <a:ea typeface="Montserrat Light"/>
                <a:cs typeface="Montserrat Light"/>
                <a:sym typeface="Montserrat Light"/>
              </a:defRPr>
            </a:lvl1pPr>
          </a:lstStyle>
          <a:p>
            <a:pPr/>
            <a:r>
              <a:t>Goes here with your own detailed summery. </a:t>
            </a:r>
          </a:p>
        </p:txBody>
      </p:sp>
      <p:sp>
        <p:nvSpPr>
          <p:cNvPr id="6870" name="TextBox 62"/>
          <p:cNvSpPr txBox="1"/>
          <p:nvPr/>
        </p:nvSpPr>
        <p:spPr>
          <a:xfrm>
            <a:off x="7956855" y="5690634"/>
            <a:ext cx="1051255"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4000">
                <a:solidFill>
                  <a:srgbClr val="FEFEFE"/>
                </a:solidFill>
              </a:defRPr>
            </a:lvl1pPr>
          </a:lstStyle>
          <a:p>
            <a:pPr/>
            <a:r>
              <a:t>6%</a:t>
            </a:r>
          </a:p>
        </p:txBody>
      </p:sp>
    </p:spTree>
  </p:cSld>
  <p:clrMapOvr>
    <a:masterClrMapping/>
  </p:clrMapOvr>
  <mc:AlternateContent xmlns:mc="http://schemas.openxmlformats.org/markup-compatibility/2006">
    <mc:Choice xmlns:p14="http://schemas.microsoft.com/office/powerpoint/2010/main" Requires="p14">
      <p:transition spd="slow" advClick="1" p14:dur="1200">
        <p14:door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6851"/>
                                        </p:tgtEl>
                                        <p:attrNameLst>
                                          <p:attrName>style.visibility</p:attrName>
                                        </p:attrNameLst>
                                      </p:cBhvr>
                                      <p:to>
                                        <p:strVal val="visible"/>
                                      </p:to>
                                    </p:set>
                                    <p:anim calcmode="lin" valueType="num">
                                      <p:cBhvr>
                                        <p:cTn id="7" dur="500" fill="hold"/>
                                        <p:tgtEl>
                                          <p:spTgt spid="6851"/>
                                        </p:tgtEl>
                                        <p:attrNameLst>
                                          <p:attrName>ppt_x</p:attrName>
                                        </p:attrNameLst>
                                      </p:cBhvr>
                                      <p:tavLst>
                                        <p:tav tm="0">
                                          <p:val>
                                            <p:strVal val="#ppt_x"/>
                                          </p:val>
                                        </p:tav>
                                        <p:tav tm="100000">
                                          <p:val>
                                            <p:strVal val="#ppt_x"/>
                                          </p:val>
                                        </p:tav>
                                      </p:tavLst>
                                    </p:anim>
                                    <p:anim calcmode="lin" valueType="num">
                                      <p:cBhvr>
                                        <p:cTn id="8" dur="500" fill="hold"/>
                                        <p:tgtEl>
                                          <p:spTgt spid="685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500"/>
                                  </p:stCondLst>
                                  <p:iterate type="el" backwards="0">
                                    <p:tmAbs val="0"/>
                                  </p:iterate>
                                  <p:childTnLst>
                                    <p:set>
                                      <p:cBhvr>
                                        <p:cTn id="11" fill="hold"/>
                                        <p:tgtEl>
                                          <p:spTgt spid="6839"/>
                                        </p:tgtEl>
                                        <p:attrNameLst>
                                          <p:attrName>style.visibility</p:attrName>
                                        </p:attrNameLst>
                                      </p:cBhvr>
                                      <p:to>
                                        <p:strVal val="visible"/>
                                      </p:to>
                                    </p:set>
                                    <p:anim calcmode="lin" valueType="num">
                                      <p:cBhvr>
                                        <p:cTn id="12" dur="500" fill="hold"/>
                                        <p:tgtEl>
                                          <p:spTgt spid="6839"/>
                                        </p:tgtEl>
                                        <p:attrNameLst>
                                          <p:attrName>ppt_x</p:attrName>
                                        </p:attrNameLst>
                                      </p:cBhvr>
                                      <p:tavLst>
                                        <p:tav tm="0">
                                          <p:val>
                                            <p:strVal val="#ppt_x"/>
                                          </p:val>
                                        </p:tav>
                                        <p:tav tm="100000">
                                          <p:val>
                                            <p:strVal val="#ppt_x"/>
                                          </p:val>
                                        </p:tav>
                                      </p:tavLst>
                                    </p:anim>
                                    <p:anim calcmode="lin" valueType="num">
                                      <p:cBhvr>
                                        <p:cTn id="13" dur="500" fill="hold"/>
                                        <p:tgtEl>
                                          <p:spTgt spid="6839"/>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Class="entr" nodeType="afterEffect" presetSubtype="4" presetID="2" grpId="3" fill="hold">
                                  <p:stCondLst>
                                    <p:cond delay="500"/>
                                  </p:stCondLst>
                                  <p:iterate type="el" backwards="0">
                                    <p:tmAbs val="0"/>
                                  </p:iterate>
                                  <p:childTnLst>
                                    <p:set>
                                      <p:cBhvr>
                                        <p:cTn id="16" fill="hold"/>
                                        <p:tgtEl>
                                          <p:spTgt spid="6818"/>
                                        </p:tgtEl>
                                        <p:attrNameLst>
                                          <p:attrName>style.visibility</p:attrName>
                                        </p:attrNameLst>
                                      </p:cBhvr>
                                      <p:to>
                                        <p:strVal val="visible"/>
                                      </p:to>
                                    </p:set>
                                    <p:anim calcmode="lin" valueType="num">
                                      <p:cBhvr>
                                        <p:cTn id="17" dur="500" fill="hold"/>
                                        <p:tgtEl>
                                          <p:spTgt spid="6818"/>
                                        </p:tgtEl>
                                        <p:attrNameLst>
                                          <p:attrName>ppt_x</p:attrName>
                                        </p:attrNameLst>
                                      </p:cBhvr>
                                      <p:tavLst>
                                        <p:tav tm="0">
                                          <p:val>
                                            <p:strVal val="#ppt_x"/>
                                          </p:val>
                                        </p:tav>
                                        <p:tav tm="100000">
                                          <p:val>
                                            <p:strVal val="#ppt_x"/>
                                          </p:val>
                                        </p:tav>
                                      </p:tavLst>
                                    </p:anim>
                                    <p:anim calcmode="lin" valueType="num">
                                      <p:cBhvr>
                                        <p:cTn id="18" dur="500" fill="hold"/>
                                        <p:tgtEl>
                                          <p:spTgt spid="6818"/>
                                        </p:tgtEl>
                                        <p:attrNameLst>
                                          <p:attrName>ppt_y</p:attrName>
                                        </p:attrNameLst>
                                      </p:cBhvr>
                                      <p:tavLst>
                                        <p:tav tm="0">
                                          <p:val>
                                            <p:strVal val="1+#ppt_h/2"/>
                                          </p:val>
                                        </p:tav>
                                        <p:tav tm="100000">
                                          <p:val>
                                            <p:strVal val="#ppt_y"/>
                                          </p:val>
                                        </p:tav>
                                      </p:tavLst>
                                    </p:anim>
                                  </p:childTnLst>
                                </p:cTn>
                              </p:par>
                            </p:childTnLst>
                          </p:cTn>
                        </p:par>
                        <p:par>
                          <p:cTn id="19" fill="hold">
                            <p:stCondLst>
                              <p:cond delay="2500"/>
                            </p:stCondLst>
                            <p:childTnLst>
                              <p:par>
                                <p:cTn id="20" presetClass="entr" nodeType="afterEffect" presetSubtype="4" presetID="2" grpId="4" fill="hold">
                                  <p:stCondLst>
                                    <p:cond delay="500"/>
                                  </p:stCondLst>
                                  <p:iterate type="el" backwards="0">
                                    <p:tmAbs val="0"/>
                                  </p:iterate>
                                  <p:childTnLst>
                                    <p:set>
                                      <p:cBhvr>
                                        <p:cTn id="21" fill="hold"/>
                                        <p:tgtEl>
                                          <p:spTgt spid="6825"/>
                                        </p:tgtEl>
                                        <p:attrNameLst>
                                          <p:attrName>style.visibility</p:attrName>
                                        </p:attrNameLst>
                                      </p:cBhvr>
                                      <p:to>
                                        <p:strVal val="visible"/>
                                      </p:to>
                                    </p:set>
                                    <p:anim calcmode="lin" valueType="num">
                                      <p:cBhvr>
                                        <p:cTn id="22" dur="500" fill="hold"/>
                                        <p:tgtEl>
                                          <p:spTgt spid="6825"/>
                                        </p:tgtEl>
                                        <p:attrNameLst>
                                          <p:attrName>ppt_x</p:attrName>
                                        </p:attrNameLst>
                                      </p:cBhvr>
                                      <p:tavLst>
                                        <p:tav tm="0">
                                          <p:val>
                                            <p:strVal val="#ppt_x"/>
                                          </p:val>
                                        </p:tav>
                                        <p:tav tm="100000">
                                          <p:val>
                                            <p:strVal val="#ppt_x"/>
                                          </p:val>
                                        </p:tav>
                                      </p:tavLst>
                                    </p:anim>
                                    <p:anim calcmode="lin" valueType="num">
                                      <p:cBhvr>
                                        <p:cTn id="23" dur="500" fill="hold"/>
                                        <p:tgtEl>
                                          <p:spTgt spid="6825"/>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16" presetID="23" grpId="5" fill="hold">
                                  <p:stCondLst>
                                    <p:cond delay="0"/>
                                  </p:stCondLst>
                                  <p:iterate type="el" backwards="0">
                                    <p:tmAbs val="0"/>
                                  </p:iterate>
                                  <p:childTnLst>
                                    <p:set>
                                      <p:cBhvr>
                                        <p:cTn id="27" fill="hold"/>
                                        <p:tgtEl>
                                          <p:spTgt spid="6853"/>
                                        </p:tgtEl>
                                        <p:attrNameLst>
                                          <p:attrName>style.visibility</p:attrName>
                                        </p:attrNameLst>
                                      </p:cBhvr>
                                      <p:to>
                                        <p:strVal val="visible"/>
                                      </p:to>
                                    </p:set>
                                    <p:anim calcmode="lin" valueType="num">
                                      <p:cBhvr>
                                        <p:cTn id="28" dur="500" fill="hold"/>
                                        <p:tgtEl>
                                          <p:spTgt spid="6853"/>
                                        </p:tgtEl>
                                        <p:attrNameLst>
                                          <p:attrName>ppt_w</p:attrName>
                                        </p:attrNameLst>
                                      </p:cBhvr>
                                      <p:tavLst>
                                        <p:tav tm="0">
                                          <p:val>
                                            <p:fltVal val="0"/>
                                          </p:val>
                                        </p:tav>
                                        <p:tav tm="100000">
                                          <p:val>
                                            <p:strVal val="#ppt_w"/>
                                          </p:val>
                                        </p:tav>
                                      </p:tavLst>
                                    </p:anim>
                                    <p:anim calcmode="lin" valueType="num">
                                      <p:cBhvr>
                                        <p:cTn id="29" dur="500" fill="hold"/>
                                        <p:tgtEl>
                                          <p:spTgt spid="6853"/>
                                        </p:tgtEl>
                                        <p:attrNameLst>
                                          <p:attrName>ppt_h</p:attrName>
                                        </p:attrNameLst>
                                      </p:cBhvr>
                                      <p:tavLst>
                                        <p:tav tm="0">
                                          <p:val>
                                            <p:fltVal val="0"/>
                                          </p:val>
                                        </p:tav>
                                        <p:tav tm="100000">
                                          <p:val>
                                            <p:strVal val="#ppt_h"/>
                                          </p:val>
                                        </p:tav>
                                      </p:tavLst>
                                    </p:anim>
                                  </p:childTnLst>
                                </p:cTn>
                              </p:par>
                            </p:childTnLst>
                          </p:cTn>
                        </p:par>
                        <p:par>
                          <p:cTn id="30" fill="hold">
                            <p:stCondLst>
                              <p:cond delay="500"/>
                            </p:stCondLst>
                            <p:childTnLst>
                              <p:par>
                                <p:cTn id="31" presetClass="entr" nodeType="afterEffect" presetSubtype="16" presetID="23" grpId="6" fill="hold">
                                  <p:stCondLst>
                                    <p:cond delay="0"/>
                                  </p:stCondLst>
                                  <p:iterate type="el" backwards="0">
                                    <p:tmAbs val="0"/>
                                  </p:iterate>
                                  <p:childTnLst>
                                    <p:set>
                                      <p:cBhvr>
                                        <p:cTn id="32" fill="hold"/>
                                        <p:tgtEl>
                                          <p:spTgt spid="6860"/>
                                        </p:tgtEl>
                                        <p:attrNameLst>
                                          <p:attrName>style.visibility</p:attrName>
                                        </p:attrNameLst>
                                      </p:cBhvr>
                                      <p:to>
                                        <p:strVal val="visible"/>
                                      </p:to>
                                    </p:set>
                                    <p:anim calcmode="lin" valueType="num">
                                      <p:cBhvr>
                                        <p:cTn id="33" dur="500" fill="hold"/>
                                        <p:tgtEl>
                                          <p:spTgt spid="6860"/>
                                        </p:tgtEl>
                                        <p:attrNameLst>
                                          <p:attrName>ppt_w</p:attrName>
                                        </p:attrNameLst>
                                      </p:cBhvr>
                                      <p:tavLst>
                                        <p:tav tm="0">
                                          <p:val>
                                            <p:fltVal val="0"/>
                                          </p:val>
                                        </p:tav>
                                        <p:tav tm="100000">
                                          <p:val>
                                            <p:strVal val="#ppt_w"/>
                                          </p:val>
                                        </p:tav>
                                      </p:tavLst>
                                    </p:anim>
                                    <p:anim calcmode="lin" valueType="num">
                                      <p:cBhvr>
                                        <p:cTn id="34" dur="500" fill="hold"/>
                                        <p:tgtEl>
                                          <p:spTgt spid="6860"/>
                                        </p:tgtEl>
                                        <p:attrNameLst>
                                          <p:attrName>ppt_h</p:attrName>
                                        </p:attrNameLst>
                                      </p:cBhvr>
                                      <p:tavLst>
                                        <p:tav tm="0">
                                          <p:val>
                                            <p:fltVal val="0"/>
                                          </p:val>
                                        </p:tav>
                                        <p:tav tm="100000">
                                          <p:val>
                                            <p:strVal val="#ppt_h"/>
                                          </p:val>
                                        </p:tav>
                                      </p:tavLst>
                                    </p:anim>
                                  </p:childTnLst>
                                </p:cTn>
                              </p:par>
                            </p:childTnLst>
                          </p:cTn>
                        </p:par>
                        <p:par>
                          <p:cTn id="35" fill="hold">
                            <p:stCondLst>
                              <p:cond delay="1000"/>
                            </p:stCondLst>
                            <p:childTnLst>
                              <p:par>
                                <p:cTn id="36" presetClass="entr" nodeType="afterEffect" presetSubtype="16" presetID="23" grpId="7" fill="hold">
                                  <p:stCondLst>
                                    <p:cond delay="0"/>
                                  </p:stCondLst>
                                  <p:iterate type="el" backwards="0">
                                    <p:tmAbs val="0"/>
                                  </p:iterate>
                                  <p:childTnLst>
                                    <p:set>
                                      <p:cBhvr>
                                        <p:cTn id="37" fill="hold"/>
                                        <p:tgtEl>
                                          <p:spTgt spid="6864"/>
                                        </p:tgtEl>
                                        <p:attrNameLst>
                                          <p:attrName>style.visibility</p:attrName>
                                        </p:attrNameLst>
                                      </p:cBhvr>
                                      <p:to>
                                        <p:strVal val="visible"/>
                                      </p:to>
                                    </p:set>
                                    <p:anim calcmode="lin" valueType="num">
                                      <p:cBhvr>
                                        <p:cTn id="38" dur="500" fill="hold"/>
                                        <p:tgtEl>
                                          <p:spTgt spid="6864"/>
                                        </p:tgtEl>
                                        <p:attrNameLst>
                                          <p:attrName>ppt_w</p:attrName>
                                        </p:attrNameLst>
                                      </p:cBhvr>
                                      <p:tavLst>
                                        <p:tav tm="0">
                                          <p:val>
                                            <p:fltVal val="0"/>
                                          </p:val>
                                        </p:tav>
                                        <p:tav tm="100000">
                                          <p:val>
                                            <p:strVal val="#ppt_w"/>
                                          </p:val>
                                        </p:tav>
                                      </p:tavLst>
                                    </p:anim>
                                    <p:anim calcmode="lin" valueType="num">
                                      <p:cBhvr>
                                        <p:cTn id="39" dur="500" fill="hold"/>
                                        <p:tgtEl>
                                          <p:spTgt spid="6864"/>
                                        </p:tgtEl>
                                        <p:attrNameLst>
                                          <p:attrName>ppt_h</p:attrName>
                                        </p:attrNameLst>
                                      </p:cBhvr>
                                      <p:tavLst>
                                        <p:tav tm="0">
                                          <p:val>
                                            <p:fltVal val="0"/>
                                          </p:val>
                                        </p:tav>
                                        <p:tav tm="100000">
                                          <p:val>
                                            <p:strVal val="#ppt_h"/>
                                          </p:val>
                                        </p:tav>
                                      </p:tavLst>
                                    </p:anim>
                                  </p:childTnLst>
                                </p:cTn>
                              </p:par>
                            </p:childTnLst>
                          </p:cTn>
                        </p:par>
                        <p:par>
                          <p:cTn id="40" fill="hold">
                            <p:stCondLst>
                              <p:cond delay="1500"/>
                            </p:stCondLst>
                            <p:childTnLst>
                              <p:par>
                                <p:cTn id="41" presetClass="entr" nodeType="afterEffect" presetSubtype="16" presetID="23" grpId="8" fill="hold">
                                  <p:stCondLst>
                                    <p:cond delay="0"/>
                                  </p:stCondLst>
                                  <p:iterate type="el" backwards="0">
                                    <p:tmAbs val="0"/>
                                  </p:iterate>
                                  <p:childTnLst>
                                    <p:set>
                                      <p:cBhvr>
                                        <p:cTn id="42" fill="hold"/>
                                        <p:tgtEl>
                                          <p:spTgt spid="6854"/>
                                        </p:tgtEl>
                                        <p:attrNameLst>
                                          <p:attrName>style.visibility</p:attrName>
                                        </p:attrNameLst>
                                      </p:cBhvr>
                                      <p:to>
                                        <p:strVal val="visible"/>
                                      </p:to>
                                    </p:set>
                                    <p:anim calcmode="lin" valueType="num">
                                      <p:cBhvr>
                                        <p:cTn id="43" dur="500" fill="hold"/>
                                        <p:tgtEl>
                                          <p:spTgt spid="6854"/>
                                        </p:tgtEl>
                                        <p:attrNameLst>
                                          <p:attrName>ppt_w</p:attrName>
                                        </p:attrNameLst>
                                      </p:cBhvr>
                                      <p:tavLst>
                                        <p:tav tm="0">
                                          <p:val>
                                            <p:fltVal val="0"/>
                                          </p:val>
                                        </p:tav>
                                        <p:tav tm="100000">
                                          <p:val>
                                            <p:strVal val="#ppt_w"/>
                                          </p:val>
                                        </p:tav>
                                      </p:tavLst>
                                    </p:anim>
                                    <p:anim calcmode="lin" valueType="num">
                                      <p:cBhvr>
                                        <p:cTn id="44" dur="500" fill="hold"/>
                                        <p:tgtEl>
                                          <p:spTgt spid="6854"/>
                                        </p:tgtEl>
                                        <p:attrNameLst>
                                          <p:attrName>ppt_h</p:attrName>
                                        </p:attrNameLst>
                                      </p:cBhvr>
                                      <p:tavLst>
                                        <p:tav tm="0">
                                          <p:val>
                                            <p:fltVal val="0"/>
                                          </p:val>
                                        </p:tav>
                                        <p:tav tm="100000">
                                          <p:val>
                                            <p:strVal val="#ppt_h"/>
                                          </p:val>
                                        </p:tav>
                                      </p:tavLst>
                                    </p:anim>
                                  </p:childTnLst>
                                </p:cTn>
                              </p:par>
                            </p:childTnLst>
                          </p:cTn>
                        </p:par>
                        <p:par>
                          <p:cTn id="45" fill="hold">
                            <p:stCondLst>
                              <p:cond delay="2000"/>
                            </p:stCondLst>
                            <p:childTnLst>
                              <p:par>
                                <p:cTn id="46" presetClass="entr" nodeType="afterEffect" presetSubtype="16" presetID="23" grpId="9" fill="hold">
                                  <p:stCondLst>
                                    <p:cond delay="0"/>
                                  </p:stCondLst>
                                  <p:iterate type="el" backwards="0">
                                    <p:tmAbs val="0"/>
                                  </p:iterate>
                                  <p:childTnLst>
                                    <p:set>
                                      <p:cBhvr>
                                        <p:cTn id="47" fill="hold"/>
                                        <p:tgtEl>
                                          <p:spTgt spid="6859"/>
                                        </p:tgtEl>
                                        <p:attrNameLst>
                                          <p:attrName>style.visibility</p:attrName>
                                        </p:attrNameLst>
                                      </p:cBhvr>
                                      <p:to>
                                        <p:strVal val="visible"/>
                                      </p:to>
                                    </p:set>
                                    <p:anim calcmode="lin" valueType="num">
                                      <p:cBhvr>
                                        <p:cTn id="48" dur="500" fill="hold"/>
                                        <p:tgtEl>
                                          <p:spTgt spid="6859"/>
                                        </p:tgtEl>
                                        <p:attrNameLst>
                                          <p:attrName>ppt_w</p:attrName>
                                        </p:attrNameLst>
                                      </p:cBhvr>
                                      <p:tavLst>
                                        <p:tav tm="0">
                                          <p:val>
                                            <p:fltVal val="0"/>
                                          </p:val>
                                        </p:tav>
                                        <p:tav tm="100000">
                                          <p:val>
                                            <p:strVal val="#ppt_w"/>
                                          </p:val>
                                        </p:tav>
                                      </p:tavLst>
                                    </p:anim>
                                    <p:anim calcmode="lin" valueType="num">
                                      <p:cBhvr>
                                        <p:cTn id="49" dur="500" fill="hold"/>
                                        <p:tgtEl>
                                          <p:spTgt spid="6859"/>
                                        </p:tgtEl>
                                        <p:attrNameLst>
                                          <p:attrName>ppt_h</p:attrName>
                                        </p:attrNameLst>
                                      </p:cBhvr>
                                      <p:tavLst>
                                        <p:tav tm="0">
                                          <p:val>
                                            <p:fltVal val="0"/>
                                          </p:val>
                                        </p:tav>
                                        <p:tav tm="100000">
                                          <p:val>
                                            <p:strVal val="#ppt_h"/>
                                          </p:val>
                                        </p:tav>
                                      </p:tavLst>
                                    </p:anim>
                                  </p:childTnLst>
                                </p:cTn>
                              </p:par>
                            </p:childTnLst>
                          </p:cTn>
                        </p:par>
                        <p:par>
                          <p:cTn id="50" fill="hold">
                            <p:stCondLst>
                              <p:cond delay="2500"/>
                            </p:stCondLst>
                            <p:childTnLst>
                              <p:par>
                                <p:cTn id="51" presetClass="entr" nodeType="afterEffect" presetSubtype="16" presetID="23" grpId="10" fill="hold">
                                  <p:stCondLst>
                                    <p:cond delay="0"/>
                                  </p:stCondLst>
                                  <p:iterate type="el" backwards="0">
                                    <p:tmAbs val="0"/>
                                  </p:iterate>
                                  <p:childTnLst>
                                    <p:set>
                                      <p:cBhvr>
                                        <p:cTn id="52" fill="hold"/>
                                        <p:tgtEl>
                                          <p:spTgt spid="6861"/>
                                        </p:tgtEl>
                                        <p:attrNameLst>
                                          <p:attrName>style.visibility</p:attrName>
                                        </p:attrNameLst>
                                      </p:cBhvr>
                                      <p:to>
                                        <p:strVal val="visible"/>
                                      </p:to>
                                    </p:set>
                                    <p:anim calcmode="lin" valueType="num">
                                      <p:cBhvr>
                                        <p:cTn id="53" dur="500" fill="hold"/>
                                        <p:tgtEl>
                                          <p:spTgt spid="6861"/>
                                        </p:tgtEl>
                                        <p:attrNameLst>
                                          <p:attrName>ppt_w</p:attrName>
                                        </p:attrNameLst>
                                      </p:cBhvr>
                                      <p:tavLst>
                                        <p:tav tm="0">
                                          <p:val>
                                            <p:fltVal val="0"/>
                                          </p:val>
                                        </p:tav>
                                        <p:tav tm="100000">
                                          <p:val>
                                            <p:strVal val="#ppt_w"/>
                                          </p:val>
                                        </p:tav>
                                      </p:tavLst>
                                    </p:anim>
                                    <p:anim calcmode="lin" valueType="num">
                                      <p:cBhvr>
                                        <p:cTn id="54" dur="500" fill="hold"/>
                                        <p:tgtEl>
                                          <p:spTgt spid="6861"/>
                                        </p:tgtEl>
                                        <p:attrNameLst>
                                          <p:attrName>ppt_h</p:attrName>
                                        </p:attrNameLst>
                                      </p:cBhvr>
                                      <p:tavLst>
                                        <p:tav tm="0">
                                          <p:val>
                                            <p:fltVal val="0"/>
                                          </p:val>
                                        </p:tav>
                                        <p:tav tm="100000">
                                          <p:val>
                                            <p:strVal val="#ppt_h"/>
                                          </p:val>
                                        </p:tav>
                                      </p:tavLst>
                                    </p:anim>
                                  </p:childTnLst>
                                </p:cTn>
                              </p:par>
                            </p:childTnLst>
                          </p:cTn>
                        </p:par>
                        <p:par>
                          <p:cTn id="55" fill="hold">
                            <p:stCondLst>
                              <p:cond delay="3000"/>
                            </p:stCondLst>
                            <p:childTnLst>
                              <p:par>
                                <p:cTn id="56" presetClass="entr" nodeType="afterEffect" presetSubtype="16" presetID="23" grpId="11" fill="hold">
                                  <p:stCondLst>
                                    <p:cond delay="0"/>
                                  </p:stCondLst>
                                  <p:iterate type="el" backwards="0">
                                    <p:tmAbs val="0"/>
                                  </p:iterate>
                                  <p:childTnLst>
                                    <p:set>
                                      <p:cBhvr>
                                        <p:cTn id="57" fill="hold"/>
                                        <p:tgtEl>
                                          <p:spTgt spid="6855"/>
                                        </p:tgtEl>
                                        <p:attrNameLst>
                                          <p:attrName>style.visibility</p:attrName>
                                        </p:attrNameLst>
                                      </p:cBhvr>
                                      <p:to>
                                        <p:strVal val="visible"/>
                                      </p:to>
                                    </p:set>
                                    <p:anim calcmode="lin" valueType="num">
                                      <p:cBhvr>
                                        <p:cTn id="58" dur="500" fill="hold"/>
                                        <p:tgtEl>
                                          <p:spTgt spid="6855"/>
                                        </p:tgtEl>
                                        <p:attrNameLst>
                                          <p:attrName>ppt_w</p:attrName>
                                        </p:attrNameLst>
                                      </p:cBhvr>
                                      <p:tavLst>
                                        <p:tav tm="0">
                                          <p:val>
                                            <p:fltVal val="0"/>
                                          </p:val>
                                        </p:tav>
                                        <p:tav tm="100000">
                                          <p:val>
                                            <p:strVal val="#ppt_w"/>
                                          </p:val>
                                        </p:tav>
                                      </p:tavLst>
                                    </p:anim>
                                    <p:anim calcmode="lin" valueType="num">
                                      <p:cBhvr>
                                        <p:cTn id="59" dur="500" fill="hold"/>
                                        <p:tgtEl>
                                          <p:spTgt spid="6855"/>
                                        </p:tgtEl>
                                        <p:attrNameLst>
                                          <p:attrName>ppt_h</p:attrName>
                                        </p:attrNameLst>
                                      </p:cBhvr>
                                      <p:tavLst>
                                        <p:tav tm="0">
                                          <p:val>
                                            <p:fltVal val="0"/>
                                          </p:val>
                                        </p:tav>
                                        <p:tav tm="100000">
                                          <p:val>
                                            <p:strVal val="#ppt_h"/>
                                          </p:val>
                                        </p:tav>
                                      </p:tavLst>
                                    </p:anim>
                                  </p:childTnLst>
                                </p:cTn>
                              </p:par>
                            </p:childTnLst>
                          </p:cTn>
                        </p:par>
                        <p:par>
                          <p:cTn id="60" fill="hold">
                            <p:stCondLst>
                              <p:cond delay="3500"/>
                            </p:stCondLst>
                            <p:childTnLst>
                              <p:par>
                                <p:cTn id="61" presetClass="entr" nodeType="afterEffect" presetSubtype="16" presetID="23" grpId="12" fill="hold">
                                  <p:stCondLst>
                                    <p:cond delay="0"/>
                                  </p:stCondLst>
                                  <p:iterate type="el" backwards="0">
                                    <p:tmAbs val="0"/>
                                  </p:iterate>
                                  <p:childTnLst>
                                    <p:set>
                                      <p:cBhvr>
                                        <p:cTn id="62" fill="hold"/>
                                        <p:tgtEl>
                                          <p:spTgt spid="6858"/>
                                        </p:tgtEl>
                                        <p:attrNameLst>
                                          <p:attrName>style.visibility</p:attrName>
                                        </p:attrNameLst>
                                      </p:cBhvr>
                                      <p:to>
                                        <p:strVal val="visible"/>
                                      </p:to>
                                    </p:set>
                                    <p:anim calcmode="lin" valueType="num">
                                      <p:cBhvr>
                                        <p:cTn id="63" dur="500" fill="hold"/>
                                        <p:tgtEl>
                                          <p:spTgt spid="6858"/>
                                        </p:tgtEl>
                                        <p:attrNameLst>
                                          <p:attrName>ppt_w</p:attrName>
                                        </p:attrNameLst>
                                      </p:cBhvr>
                                      <p:tavLst>
                                        <p:tav tm="0">
                                          <p:val>
                                            <p:fltVal val="0"/>
                                          </p:val>
                                        </p:tav>
                                        <p:tav tm="100000">
                                          <p:val>
                                            <p:strVal val="#ppt_w"/>
                                          </p:val>
                                        </p:tav>
                                      </p:tavLst>
                                    </p:anim>
                                    <p:anim calcmode="lin" valueType="num">
                                      <p:cBhvr>
                                        <p:cTn id="64" dur="500" fill="hold"/>
                                        <p:tgtEl>
                                          <p:spTgt spid="6858"/>
                                        </p:tgtEl>
                                        <p:attrNameLst>
                                          <p:attrName>ppt_h</p:attrName>
                                        </p:attrNameLst>
                                      </p:cBhvr>
                                      <p:tavLst>
                                        <p:tav tm="0">
                                          <p:val>
                                            <p:fltVal val="0"/>
                                          </p:val>
                                        </p:tav>
                                        <p:tav tm="100000">
                                          <p:val>
                                            <p:strVal val="#ppt_h"/>
                                          </p:val>
                                        </p:tav>
                                      </p:tavLst>
                                    </p:anim>
                                  </p:childTnLst>
                                </p:cTn>
                              </p:par>
                            </p:childTnLst>
                          </p:cTn>
                        </p:par>
                        <p:par>
                          <p:cTn id="65" fill="hold">
                            <p:stCondLst>
                              <p:cond delay="4000"/>
                            </p:stCondLst>
                            <p:childTnLst>
                              <p:par>
                                <p:cTn id="66" presetClass="entr" nodeType="afterEffect" presetSubtype="16" presetID="23" grpId="13" fill="hold">
                                  <p:stCondLst>
                                    <p:cond delay="0"/>
                                  </p:stCondLst>
                                  <p:iterate type="el" backwards="0">
                                    <p:tmAbs val="0"/>
                                  </p:iterate>
                                  <p:childTnLst>
                                    <p:set>
                                      <p:cBhvr>
                                        <p:cTn id="67" fill="hold"/>
                                        <p:tgtEl>
                                          <p:spTgt spid="6862"/>
                                        </p:tgtEl>
                                        <p:attrNameLst>
                                          <p:attrName>style.visibility</p:attrName>
                                        </p:attrNameLst>
                                      </p:cBhvr>
                                      <p:to>
                                        <p:strVal val="visible"/>
                                      </p:to>
                                    </p:set>
                                    <p:anim calcmode="lin" valueType="num">
                                      <p:cBhvr>
                                        <p:cTn id="68" dur="500" fill="hold"/>
                                        <p:tgtEl>
                                          <p:spTgt spid="6862"/>
                                        </p:tgtEl>
                                        <p:attrNameLst>
                                          <p:attrName>ppt_w</p:attrName>
                                        </p:attrNameLst>
                                      </p:cBhvr>
                                      <p:tavLst>
                                        <p:tav tm="0">
                                          <p:val>
                                            <p:fltVal val="0"/>
                                          </p:val>
                                        </p:tav>
                                        <p:tav tm="100000">
                                          <p:val>
                                            <p:strVal val="#ppt_w"/>
                                          </p:val>
                                        </p:tav>
                                      </p:tavLst>
                                    </p:anim>
                                    <p:anim calcmode="lin" valueType="num">
                                      <p:cBhvr>
                                        <p:cTn id="69" dur="500" fill="hold"/>
                                        <p:tgtEl>
                                          <p:spTgt spid="6862"/>
                                        </p:tgtEl>
                                        <p:attrNameLst>
                                          <p:attrName>ppt_h</p:attrName>
                                        </p:attrNameLst>
                                      </p:cBhvr>
                                      <p:tavLst>
                                        <p:tav tm="0">
                                          <p:val>
                                            <p:fltVal val="0"/>
                                          </p:val>
                                        </p:tav>
                                        <p:tav tm="100000">
                                          <p:val>
                                            <p:strVal val="#ppt_h"/>
                                          </p:val>
                                        </p:tav>
                                      </p:tavLst>
                                    </p:anim>
                                  </p:childTnLst>
                                </p:cTn>
                              </p:par>
                            </p:childTnLst>
                          </p:cTn>
                        </p:par>
                        <p:par>
                          <p:cTn id="70" fill="hold">
                            <p:stCondLst>
                              <p:cond delay="4500"/>
                            </p:stCondLst>
                            <p:childTnLst>
                              <p:par>
                                <p:cTn id="71" presetClass="entr" nodeType="afterEffect" presetSubtype="16" presetID="23" grpId="14" fill="hold">
                                  <p:stCondLst>
                                    <p:cond delay="0"/>
                                  </p:stCondLst>
                                  <p:iterate type="el" backwards="0">
                                    <p:tmAbs val="0"/>
                                  </p:iterate>
                                  <p:childTnLst>
                                    <p:set>
                                      <p:cBhvr>
                                        <p:cTn id="72" fill="hold"/>
                                        <p:tgtEl>
                                          <p:spTgt spid="6856"/>
                                        </p:tgtEl>
                                        <p:attrNameLst>
                                          <p:attrName>style.visibility</p:attrName>
                                        </p:attrNameLst>
                                      </p:cBhvr>
                                      <p:to>
                                        <p:strVal val="visible"/>
                                      </p:to>
                                    </p:set>
                                    <p:anim calcmode="lin" valueType="num">
                                      <p:cBhvr>
                                        <p:cTn id="73" dur="500" fill="hold"/>
                                        <p:tgtEl>
                                          <p:spTgt spid="6856"/>
                                        </p:tgtEl>
                                        <p:attrNameLst>
                                          <p:attrName>ppt_w</p:attrName>
                                        </p:attrNameLst>
                                      </p:cBhvr>
                                      <p:tavLst>
                                        <p:tav tm="0">
                                          <p:val>
                                            <p:fltVal val="0"/>
                                          </p:val>
                                        </p:tav>
                                        <p:tav tm="100000">
                                          <p:val>
                                            <p:strVal val="#ppt_w"/>
                                          </p:val>
                                        </p:tav>
                                      </p:tavLst>
                                    </p:anim>
                                    <p:anim calcmode="lin" valueType="num">
                                      <p:cBhvr>
                                        <p:cTn id="74" dur="500" fill="hold"/>
                                        <p:tgtEl>
                                          <p:spTgt spid="6856"/>
                                        </p:tgtEl>
                                        <p:attrNameLst>
                                          <p:attrName>ppt_h</p:attrName>
                                        </p:attrNameLst>
                                      </p:cBhvr>
                                      <p:tavLst>
                                        <p:tav tm="0">
                                          <p:val>
                                            <p:fltVal val="0"/>
                                          </p:val>
                                        </p:tav>
                                        <p:tav tm="100000">
                                          <p:val>
                                            <p:strVal val="#ppt_h"/>
                                          </p:val>
                                        </p:tav>
                                      </p:tavLst>
                                    </p:anim>
                                  </p:childTnLst>
                                </p:cTn>
                              </p:par>
                            </p:childTnLst>
                          </p:cTn>
                        </p:par>
                        <p:par>
                          <p:cTn id="75" fill="hold">
                            <p:stCondLst>
                              <p:cond delay="5000"/>
                            </p:stCondLst>
                            <p:childTnLst>
                              <p:par>
                                <p:cTn id="76" presetClass="entr" nodeType="afterEffect" presetSubtype="16" presetID="23" grpId="15" fill="hold">
                                  <p:stCondLst>
                                    <p:cond delay="0"/>
                                  </p:stCondLst>
                                  <p:iterate type="el" backwards="0">
                                    <p:tmAbs val="0"/>
                                  </p:iterate>
                                  <p:childTnLst>
                                    <p:set>
                                      <p:cBhvr>
                                        <p:cTn id="77" fill="hold"/>
                                        <p:tgtEl>
                                          <p:spTgt spid="6857"/>
                                        </p:tgtEl>
                                        <p:attrNameLst>
                                          <p:attrName>style.visibility</p:attrName>
                                        </p:attrNameLst>
                                      </p:cBhvr>
                                      <p:to>
                                        <p:strVal val="visible"/>
                                      </p:to>
                                    </p:set>
                                    <p:anim calcmode="lin" valueType="num">
                                      <p:cBhvr>
                                        <p:cTn id="78" dur="500" fill="hold"/>
                                        <p:tgtEl>
                                          <p:spTgt spid="6857"/>
                                        </p:tgtEl>
                                        <p:attrNameLst>
                                          <p:attrName>ppt_w</p:attrName>
                                        </p:attrNameLst>
                                      </p:cBhvr>
                                      <p:tavLst>
                                        <p:tav tm="0">
                                          <p:val>
                                            <p:fltVal val="0"/>
                                          </p:val>
                                        </p:tav>
                                        <p:tav tm="100000">
                                          <p:val>
                                            <p:strVal val="#ppt_w"/>
                                          </p:val>
                                        </p:tav>
                                      </p:tavLst>
                                    </p:anim>
                                    <p:anim calcmode="lin" valueType="num">
                                      <p:cBhvr>
                                        <p:cTn id="79" dur="500" fill="hold"/>
                                        <p:tgtEl>
                                          <p:spTgt spid="6857"/>
                                        </p:tgtEl>
                                        <p:attrNameLst>
                                          <p:attrName>ppt_h</p:attrName>
                                        </p:attrNameLst>
                                      </p:cBhvr>
                                      <p:tavLst>
                                        <p:tav tm="0">
                                          <p:val>
                                            <p:fltVal val="0"/>
                                          </p:val>
                                        </p:tav>
                                        <p:tav tm="100000">
                                          <p:val>
                                            <p:strVal val="#ppt_h"/>
                                          </p:val>
                                        </p:tav>
                                      </p:tavLst>
                                    </p:anim>
                                  </p:childTnLst>
                                </p:cTn>
                              </p:par>
                            </p:childTnLst>
                          </p:cTn>
                        </p:par>
                        <p:par>
                          <p:cTn id="80" fill="hold">
                            <p:stCondLst>
                              <p:cond delay="5500"/>
                            </p:stCondLst>
                            <p:childTnLst>
                              <p:par>
                                <p:cTn id="81" presetClass="entr" nodeType="afterEffect" presetSubtype="16" presetID="23" grpId="16" fill="hold">
                                  <p:stCondLst>
                                    <p:cond delay="0"/>
                                  </p:stCondLst>
                                  <p:iterate type="el" backwards="0">
                                    <p:tmAbs val="0"/>
                                  </p:iterate>
                                  <p:childTnLst>
                                    <p:set>
                                      <p:cBhvr>
                                        <p:cTn id="82" fill="hold"/>
                                        <p:tgtEl>
                                          <p:spTgt spid="6863"/>
                                        </p:tgtEl>
                                        <p:attrNameLst>
                                          <p:attrName>style.visibility</p:attrName>
                                        </p:attrNameLst>
                                      </p:cBhvr>
                                      <p:to>
                                        <p:strVal val="visible"/>
                                      </p:to>
                                    </p:set>
                                    <p:anim calcmode="lin" valueType="num">
                                      <p:cBhvr>
                                        <p:cTn id="83" dur="500" fill="hold"/>
                                        <p:tgtEl>
                                          <p:spTgt spid="6863"/>
                                        </p:tgtEl>
                                        <p:attrNameLst>
                                          <p:attrName>ppt_w</p:attrName>
                                        </p:attrNameLst>
                                      </p:cBhvr>
                                      <p:tavLst>
                                        <p:tav tm="0">
                                          <p:val>
                                            <p:fltVal val="0"/>
                                          </p:val>
                                        </p:tav>
                                        <p:tav tm="100000">
                                          <p:val>
                                            <p:strVal val="#ppt_w"/>
                                          </p:val>
                                        </p:tav>
                                      </p:tavLst>
                                    </p:anim>
                                    <p:anim calcmode="lin" valueType="num">
                                      <p:cBhvr>
                                        <p:cTn id="84" dur="500" fill="hold"/>
                                        <p:tgtEl>
                                          <p:spTgt spid="6863"/>
                                        </p:tgtEl>
                                        <p:attrNameLst>
                                          <p:attrName>ppt_h</p:attrName>
                                        </p:attrNameLst>
                                      </p:cBhvr>
                                      <p:tavLst>
                                        <p:tav tm="0">
                                          <p:val>
                                            <p:fltVal val="0"/>
                                          </p:val>
                                        </p:tav>
                                        <p:tav tm="100000">
                                          <p:val>
                                            <p:strVal val="#ppt_h"/>
                                          </p:val>
                                        </p:tav>
                                      </p:tavLst>
                                    </p:anim>
                                  </p:childTnLst>
                                </p:cTn>
                              </p:par>
                            </p:childTnLst>
                          </p:cTn>
                        </p:par>
                      </p:childTnLst>
                    </p:cTn>
                  </p:par>
                  <p:par>
                    <p:cTn id="85" fill="hold">
                      <p:stCondLst>
                        <p:cond delay="indefinite"/>
                      </p:stCondLst>
                      <p:childTnLst>
                        <p:par>
                          <p:cTn id="86" fill="hold">
                            <p:stCondLst>
                              <p:cond delay="0"/>
                            </p:stCondLst>
                            <p:childTnLst>
                              <p:par>
                                <p:cTn id="87" presetClass="entr" nodeType="clickEffect" presetID="9" grpId="17" fill="hold">
                                  <p:stCondLst>
                                    <p:cond delay="0"/>
                                  </p:stCondLst>
                                  <p:iterate type="el" backwards="0">
                                    <p:tmAbs val="0"/>
                                  </p:iterate>
                                  <p:childTnLst>
                                    <p:set>
                                      <p:cBhvr>
                                        <p:cTn id="88" fill="hold"/>
                                        <p:tgtEl>
                                          <p:spTgt spid="6865"/>
                                        </p:tgtEl>
                                        <p:attrNameLst>
                                          <p:attrName>style.visibility</p:attrName>
                                        </p:attrNameLst>
                                      </p:cBhvr>
                                      <p:to>
                                        <p:strVal val="visible"/>
                                      </p:to>
                                    </p:set>
                                    <p:animEffect filter="dissolve" transition="in">
                                      <p:cBhvr>
                                        <p:cTn id="89" dur="500"/>
                                        <p:tgtEl>
                                          <p:spTgt spid="6865"/>
                                        </p:tgtEl>
                                      </p:cBhvr>
                                    </p:animEffect>
                                  </p:childTnLst>
                                </p:cTn>
                              </p:par>
                            </p:childTnLst>
                          </p:cTn>
                        </p:par>
                        <p:par>
                          <p:cTn id="90" fill="hold">
                            <p:stCondLst>
                              <p:cond delay="500"/>
                            </p:stCondLst>
                            <p:childTnLst>
                              <p:par>
                                <p:cTn id="91" presetClass="entr" nodeType="afterEffect" presetID="9" grpId="18" fill="hold">
                                  <p:stCondLst>
                                    <p:cond delay="0"/>
                                  </p:stCondLst>
                                  <p:iterate type="el" backwards="0">
                                    <p:tmAbs val="0"/>
                                  </p:iterate>
                                  <p:childTnLst>
                                    <p:set>
                                      <p:cBhvr>
                                        <p:cTn id="92" fill="hold"/>
                                        <p:tgtEl>
                                          <p:spTgt spid="6866"/>
                                        </p:tgtEl>
                                        <p:attrNameLst>
                                          <p:attrName>style.visibility</p:attrName>
                                        </p:attrNameLst>
                                      </p:cBhvr>
                                      <p:to>
                                        <p:strVal val="visible"/>
                                      </p:to>
                                    </p:set>
                                    <p:animEffect filter="dissolve" transition="in">
                                      <p:cBhvr>
                                        <p:cTn id="93" dur="500"/>
                                        <p:tgtEl>
                                          <p:spTgt spid="6866"/>
                                        </p:tgtEl>
                                      </p:cBhvr>
                                    </p:animEffect>
                                  </p:childTnLst>
                                </p:cTn>
                              </p:par>
                            </p:childTnLst>
                          </p:cTn>
                        </p:par>
                        <p:par>
                          <p:cTn id="94" fill="hold">
                            <p:stCondLst>
                              <p:cond delay="1000"/>
                            </p:stCondLst>
                            <p:childTnLst>
                              <p:par>
                                <p:cTn id="95" presetClass="entr" nodeType="afterEffect" presetID="9" grpId="19" fill="hold">
                                  <p:stCondLst>
                                    <p:cond delay="0"/>
                                  </p:stCondLst>
                                  <p:iterate type="el" backwards="0">
                                    <p:tmAbs val="0"/>
                                  </p:iterate>
                                  <p:childTnLst>
                                    <p:set>
                                      <p:cBhvr>
                                        <p:cTn id="96" fill="hold"/>
                                        <p:tgtEl>
                                          <p:spTgt spid="6867"/>
                                        </p:tgtEl>
                                        <p:attrNameLst>
                                          <p:attrName>style.visibility</p:attrName>
                                        </p:attrNameLst>
                                      </p:cBhvr>
                                      <p:to>
                                        <p:strVal val="visible"/>
                                      </p:to>
                                    </p:set>
                                    <p:animEffect filter="dissolve" transition="in">
                                      <p:cBhvr>
                                        <p:cTn id="97" dur="500"/>
                                        <p:tgtEl>
                                          <p:spTgt spid="6867"/>
                                        </p:tgtEl>
                                      </p:cBhvr>
                                    </p:animEffect>
                                  </p:childTnLst>
                                </p:cTn>
                              </p:par>
                            </p:childTnLst>
                          </p:cTn>
                        </p:par>
                        <p:par>
                          <p:cTn id="98" fill="hold">
                            <p:stCondLst>
                              <p:cond delay="1500"/>
                            </p:stCondLst>
                            <p:childTnLst>
                              <p:par>
                                <p:cTn id="99" presetClass="entr" nodeType="afterEffect" presetID="9" grpId="20" fill="hold">
                                  <p:stCondLst>
                                    <p:cond delay="0"/>
                                  </p:stCondLst>
                                  <p:iterate type="el" backwards="0">
                                    <p:tmAbs val="0"/>
                                  </p:iterate>
                                  <p:childTnLst>
                                    <p:set>
                                      <p:cBhvr>
                                        <p:cTn id="100" fill="hold"/>
                                        <p:tgtEl>
                                          <p:spTgt spid="6868"/>
                                        </p:tgtEl>
                                        <p:attrNameLst>
                                          <p:attrName>style.visibility</p:attrName>
                                        </p:attrNameLst>
                                      </p:cBhvr>
                                      <p:to>
                                        <p:strVal val="visible"/>
                                      </p:to>
                                    </p:set>
                                    <p:animEffect filter="dissolve" transition="in">
                                      <p:cBhvr>
                                        <p:cTn id="101" dur="500"/>
                                        <p:tgtEl>
                                          <p:spTgt spid="6868"/>
                                        </p:tgtEl>
                                      </p:cBhvr>
                                    </p:animEffect>
                                  </p:childTnLst>
                                </p:cTn>
                              </p:par>
                            </p:childTnLst>
                          </p:cTn>
                        </p:par>
                        <p:par>
                          <p:cTn id="102" fill="hold">
                            <p:stCondLst>
                              <p:cond delay="2000"/>
                            </p:stCondLst>
                            <p:childTnLst>
                              <p:par>
                                <p:cTn id="103" presetClass="entr" nodeType="afterEffect" presetID="9" grpId="21" fill="hold">
                                  <p:stCondLst>
                                    <p:cond delay="0"/>
                                  </p:stCondLst>
                                  <p:iterate type="el" backwards="0">
                                    <p:tmAbs val="0"/>
                                  </p:iterate>
                                  <p:childTnLst>
                                    <p:set>
                                      <p:cBhvr>
                                        <p:cTn id="104" fill="hold"/>
                                        <p:tgtEl>
                                          <p:spTgt spid="6869"/>
                                        </p:tgtEl>
                                        <p:attrNameLst>
                                          <p:attrName>style.visibility</p:attrName>
                                        </p:attrNameLst>
                                      </p:cBhvr>
                                      <p:to>
                                        <p:strVal val="visible"/>
                                      </p:to>
                                    </p:set>
                                    <p:animEffect filter="dissolve" transition="in">
                                      <p:cBhvr>
                                        <p:cTn id="105" dur="500"/>
                                        <p:tgtEl>
                                          <p:spTgt spid="6869"/>
                                        </p:tgtEl>
                                      </p:cBhvr>
                                    </p:animEffect>
                                  </p:childTnLst>
                                </p:cTn>
                              </p:par>
                            </p:childTnLst>
                          </p:cTn>
                        </p:par>
                        <p:par>
                          <p:cTn id="106" fill="hold">
                            <p:stCondLst>
                              <p:cond delay="2500"/>
                            </p:stCondLst>
                            <p:childTnLst>
                              <p:par>
                                <p:cTn id="107" presetClass="entr" nodeType="afterEffect" presetID="9" grpId="22" fill="hold">
                                  <p:stCondLst>
                                    <p:cond delay="0"/>
                                  </p:stCondLst>
                                  <p:iterate type="el" backwards="0">
                                    <p:tmAbs val="0"/>
                                  </p:iterate>
                                  <p:childTnLst>
                                    <p:set>
                                      <p:cBhvr>
                                        <p:cTn id="108" fill="hold"/>
                                        <p:tgtEl>
                                          <p:spTgt spid="6870"/>
                                        </p:tgtEl>
                                        <p:attrNameLst>
                                          <p:attrName>style.visibility</p:attrName>
                                        </p:attrNameLst>
                                      </p:cBhvr>
                                      <p:to>
                                        <p:strVal val="visible"/>
                                      </p:to>
                                    </p:set>
                                    <p:animEffect filter="dissolve" transition="in">
                                      <p:cBhvr>
                                        <p:cTn id="109" dur="500"/>
                                        <p:tgtEl>
                                          <p:spTgt spid="68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864" grpId="7"/>
      <p:bldP build="whole" bldLvl="1" animBg="1" rev="0" advAuto="0" spid="6866" grpId="18"/>
      <p:bldP build="whole" bldLvl="1" animBg="1" rev="0" advAuto="0" spid="6853" grpId="5"/>
      <p:bldP build="whole" bldLvl="1" animBg="1" rev="0" advAuto="0" spid="6825" grpId="4"/>
      <p:bldP build="whole" bldLvl="1" animBg="1" rev="0" advAuto="0" spid="6854" grpId="8"/>
      <p:bldP build="whole" bldLvl="1" animBg="1" rev="0" advAuto="0" spid="6855" grpId="11"/>
      <p:bldP build="whole" bldLvl="1" animBg="1" rev="0" advAuto="0" spid="6865" grpId="17"/>
      <p:bldP build="whole" bldLvl="1" animBg="1" rev="0" advAuto="0" spid="6863" grpId="16"/>
      <p:bldP build="whole" bldLvl="1" animBg="1" rev="0" advAuto="0" spid="6862" grpId="13"/>
      <p:bldP build="whole" bldLvl="1" animBg="1" rev="0" advAuto="0" spid="6860" grpId="6"/>
      <p:bldP build="whole" bldLvl="1" animBg="1" rev="0" advAuto="0" spid="6861" grpId="10"/>
      <p:bldP build="whole" bldLvl="1" animBg="1" rev="0" advAuto="0" spid="6839" grpId="2"/>
      <p:bldP build="whole" bldLvl="1" animBg="1" rev="0" advAuto="0" spid="6859" grpId="9"/>
      <p:bldP build="whole" bldLvl="1" animBg="1" rev="0" advAuto="0" spid="6870" grpId="22"/>
      <p:bldP build="whole" bldLvl="1" animBg="1" rev="0" advAuto="0" spid="6858" grpId="12"/>
      <p:bldP build="whole" bldLvl="1" animBg="1" rev="0" advAuto="0" spid="6851" grpId="1"/>
      <p:bldP build="whole" bldLvl="1" animBg="1" rev="0" advAuto="0" spid="6869" grpId="21"/>
      <p:bldP build="whole" bldLvl="1" animBg="1" rev="0" advAuto="0" spid="6868" grpId="20"/>
      <p:bldP build="whole" bldLvl="1" animBg="1" rev="0" advAuto="0" spid="6857" grpId="15"/>
      <p:bldP build="whole" bldLvl="1" animBg="1" rev="0" advAuto="0" spid="6818" grpId="3"/>
      <p:bldP build="whole" bldLvl="1" animBg="1" rev="0" advAuto="0" spid="6856" grpId="14"/>
      <p:bldP build="whole" bldLvl="1" animBg="1" rev="0" advAuto="0" spid="6867" grpId="19"/>
    </p:bldLst>
  </p:timing>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72"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873" name="Rectangle 87"/>
          <p:cNvSpPr/>
          <p:nvPr/>
        </p:nvSpPr>
        <p:spPr>
          <a:xfrm flipV="1">
            <a:off x="0" y="4048481"/>
            <a:ext cx="12192000" cy="2055369"/>
          </a:xfrm>
          <a:prstGeom prst="rect">
            <a:avLst/>
          </a:prstGeom>
          <a:gradFill>
            <a:gsLst>
              <a:gs pos="25000">
                <a:srgbClr val="EA0619"/>
              </a:gs>
              <a:gs pos="70000">
                <a:schemeClr val="accent5"/>
              </a:gs>
            </a:gsLst>
            <a:lin ang="1800000"/>
          </a:gradFill>
          <a:ln w="12700">
            <a:miter lim="400000"/>
          </a:ln>
        </p:spPr>
        <p:txBody>
          <a:bodyPr lIns="45719" rIns="45719" anchor="ctr"/>
          <a:lstStyle/>
          <a:p>
            <a:pPr algn="ctr">
              <a:defRPr>
                <a:solidFill>
                  <a:srgbClr val="FFFFFF"/>
                </a:solidFill>
              </a:defRPr>
            </a:pPr>
          </a:p>
        </p:txBody>
      </p:sp>
      <p:sp>
        <p:nvSpPr>
          <p:cNvPr id="687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6892" name="Group 54"/>
          <p:cNvGrpSpPr/>
          <p:nvPr/>
        </p:nvGrpSpPr>
        <p:grpSpPr>
          <a:xfrm>
            <a:off x="1233706" y="1704896"/>
            <a:ext cx="2947291" cy="8460442"/>
            <a:chOff x="0" y="41"/>
            <a:chExt cx="2947289" cy="8460440"/>
          </a:xfrm>
        </p:grpSpPr>
        <p:sp>
          <p:nvSpPr>
            <p:cNvPr id="6875" name="Shape 8130"/>
            <p:cNvSpPr/>
            <p:nvPr/>
          </p:nvSpPr>
          <p:spPr>
            <a:xfrm>
              <a:off x="228088" y="3810813"/>
              <a:ext cx="313629" cy="306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001"/>
                  </a:moveTo>
                  <a:cubicBezTo>
                    <a:pt x="20978" y="1767"/>
                    <a:pt x="20071" y="729"/>
                    <a:pt x="18712" y="0"/>
                  </a:cubicBezTo>
                  <a:cubicBezTo>
                    <a:pt x="10753" y="1657"/>
                    <a:pt x="1179" y="8903"/>
                    <a:pt x="0" y="14792"/>
                  </a:cubicBezTo>
                  <a:cubicBezTo>
                    <a:pt x="654" y="16944"/>
                    <a:pt x="1726" y="19379"/>
                    <a:pt x="3245" y="21600"/>
                  </a:cubicBezTo>
                  <a:cubicBezTo>
                    <a:pt x="3997" y="15465"/>
                    <a:pt x="12238" y="5351"/>
                    <a:pt x="21600" y="3001"/>
                  </a:cubicBezTo>
                  <a:close/>
                </a:path>
              </a:pathLst>
            </a:custGeom>
            <a:gradFill flip="none" rotWithShape="1">
              <a:gsLst>
                <a:gs pos="0">
                  <a:srgbClr val="FFFFFF">
                    <a:alpha val="0"/>
                  </a:srgbClr>
                </a:gs>
                <a:gs pos="100000">
                  <a:srgbClr val="DFDFDB">
                    <a:alpha val="0"/>
                  </a:srgbClr>
                </a:gs>
              </a:gsLst>
              <a:lin ang="7522527"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76" name="Shape 8132"/>
            <p:cNvSpPr/>
            <p:nvPr/>
          </p:nvSpPr>
          <p:spPr>
            <a:xfrm>
              <a:off x="670894" y="1368673"/>
              <a:ext cx="1226066" cy="22787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15" y="304"/>
                  </a:moveTo>
                  <a:lnTo>
                    <a:pt x="10743" y="0"/>
                  </a:lnTo>
                  <a:lnTo>
                    <a:pt x="16624" y="974"/>
                  </a:lnTo>
                  <a:lnTo>
                    <a:pt x="20808" y="1399"/>
                  </a:lnTo>
                  <a:lnTo>
                    <a:pt x="21600" y="21600"/>
                  </a:lnTo>
                  <a:lnTo>
                    <a:pt x="0" y="20709"/>
                  </a:lnTo>
                  <a:lnTo>
                    <a:pt x="5428" y="9796"/>
                  </a:lnTo>
                  <a:cubicBezTo>
                    <a:pt x="5428" y="9796"/>
                    <a:pt x="5315" y="304"/>
                    <a:pt x="5315" y="304"/>
                  </a:cubicBezTo>
                  <a:close/>
                </a:path>
              </a:pathLst>
            </a:custGeom>
            <a:gradFill flip="none" rotWithShape="1">
              <a:gsLst>
                <a:gs pos="0">
                  <a:srgbClr val="7D8287"/>
                </a:gs>
                <a:gs pos="19000">
                  <a:srgbClr val="FBFCFC"/>
                </a:gs>
                <a:gs pos="61000">
                  <a:srgbClr val="F3F4F5"/>
                </a:gs>
                <a:gs pos="100000">
                  <a:srgbClr val="CBCDCF"/>
                </a:gs>
              </a:gsLst>
              <a:lin ang="16200000"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77" name="Shape 8133"/>
            <p:cNvSpPr/>
            <p:nvPr/>
          </p:nvSpPr>
          <p:spPr>
            <a:xfrm>
              <a:off x="483037" y="3542447"/>
              <a:ext cx="2464253" cy="4918036"/>
            </a:xfrm>
            <a:custGeom>
              <a:avLst/>
              <a:gdLst/>
              <a:ahLst/>
              <a:cxnLst>
                <a:cxn ang="0">
                  <a:pos x="wd2" y="hd2"/>
                </a:cxn>
                <a:cxn ang="5400000">
                  <a:pos x="wd2" y="hd2"/>
                </a:cxn>
                <a:cxn ang="10800000">
                  <a:pos x="wd2" y="hd2"/>
                </a:cxn>
                <a:cxn ang="16200000">
                  <a:pos x="wd2" y="hd2"/>
                </a:cxn>
              </a:cxnLst>
              <a:rect l="0" t="0" r="r" b="b"/>
              <a:pathLst>
                <a:path w="21444" h="21474" fill="norm" stroke="1" extrusionOk="0">
                  <a:moveTo>
                    <a:pt x="1601" y="0"/>
                  </a:moveTo>
                  <a:lnTo>
                    <a:pt x="13853" y="112"/>
                  </a:lnTo>
                  <a:lnTo>
                    <a:pt x="16163" y="4466"/>
                  </a:lnTo>
                  <a:cubicBezTo>
                    <a:pt x="16163" y="4466"/>
                    <a:pt x="18080" y="15854"/>
                    <a:pt x="18974" y="18125"/>
                  </a:cubicBezTo>
                  <a:cubicBezTo>
                    <a:pt x="19197" y="18657"/>
                    <a:pt x="18546" y="19171"/>
                    <a:pt x="18546" y="19171"/>
                  </a:cubicBezTo>
                  <a:cubicBezTo>
                    <a:pt x="20222" y="19582"/>
                    <a:pt x="21078" y="19993"/>
                    <a:pt x="21339" y="20236"/>
                  </a:cubicBezTo>
                  <a:cubicBezTo>
                    <a:pt x="21600" y="20479"/>
                    <a:pt x="21600" y="21208"/>
                    <a:pt x="18584" y="20722"/>
                  </a:cubicBezTo>
                  <a:cubicBezTo>
                    <a:pt x="15567" y="20236"/>
                    <a:pt x="14673" y="20554"/>
                    <a:pt x="13816" y="20199"/>
                  </a:cubicBezTo>
                  <a:cubicBezTo>
                    <a:pt x="12960" y="19844"/>
                    <a:pt x="14562" y="19396"/>
                    <a:pt x="14971" y="18966"/>
                  </a:cubicBezTo>
                  <a:cubicBezTo>
                    <a:pt x="15381" y="18536"/>
                    <a:pt x="13928" y="18461"/>
                    <a:pt x="13816" y="18274"/>
                  </a:cubicBezTo>
                  <a:cubicBezTo>
                    <a:pt x="13705" y="18087"/>
                    <a:pt x="13816" y="17508"/>
                    <a:pt x="13705" y="17340"/>
                  </a:cubicBezTo>
                  <a:cubicBezTo>
                    <a:pt x="13593" y="17172"/>
                    <a:pt x="11731" y="12706"/>
                    <a:pt x="10503" y="10146"/>
                  </a:cubicBezTo>
                  <a:cubicBezTo>
                    <a:pt x="9274" y="7586"/>
                    <a:pt x="8008" y="5232"/>
                    <a:pt x="8008" y="5232"/>
                  </a:cubicBezTo>
                  <a:cubicBezTo>
                    <a:pt x="8008" y="5232"/>
                    <a:pt x="7486" y="6578"/>
                    <a:pt x="7039" y="7493"/>
                  </a:cubicBezTo>
                  <a:cubicBezTo>
                    <a:pt x="6592" y="8408"/>
                    <a:pt x="6257" y="11024"/>
                    <a:pt x="6518" y="12725"/>
                  </a:cubicBezTo>
                  <a:cubicBezTo>
                    <a:pt x="6779" y="14425"/>
                    <a:pt x="7113" y="17172"/>
                    <a:pt x="7150" y="17733"/>
                  </a:cubicBezTo>
                  <a:cubicBezTo>
                    <a:pt x="7188" y="18405"/>
                    <a:pt x="7002" y="18984"/>
                    <a:pt x="7002" y="18984"/>
                  </a:cubicBezTo>
                  <a:cubicBezTo>
                    <a:pt x="7002" y="18984"/>
                    <a:pt x="6183" y="18330"/>
                    <a:pt x="6108" y="18629"/>
                  </a:cubicBezTo>
                  <a:cubicBezTo>
                    <a:pt x="6033" y="18928"/>
                    <a:pt x="6443" y="19208"/>
                    <a:pt x="6443" y="19208"/>
                  </a:cubicBezTo>
                  <a:cubicBezTo>
                    <a:pt x="6443" y="19208"/>
                    <a:pt x="6665" y="19264"/>
                    <a:pt x="6703" y="19638"/>
                  </a:cubicBezTo>
                  <a:cubicBezTo>
                    <a:pt x="6740" y="20012"/>
                    <a:pt x="7486" y="20124"/>
                    <a:pt x="7113" y="20610"/>
                  </a:cubicBezTo>
                  <a:cubicBezTo>
                    <a:pt x="6740" y="21096"/>
                    <a:pt x="5401" y="21077"/>
                    <a:pt x="3538" y="21339"/>
                  </a:cubicBezTo>
                  <a:cubicBezTo>
                    <a:pt x="1676" y="21600"/>
                    <a:pt x="708" y="21506"/>
                    <a:pt x="1266" y="20852"/>
                  </a:cubicBezTo>
                  <a:cubicBezTo>
                    <a:pt x="1825" y="20199"/>
                    <a:pt x="2756" y="20012"/>
                    <a:pt x="3612" y="19358"/>
                  </a:cubicBezTo>
                  <a:cubicBezTo>
                    <a:pt x="4469" y="18704"/>
                    <a:pt x="3762" y="19022"/>
                    <a:pt x="3389" y="19096"/>
                  </a:cubicBezTo>
                  <a:cubicBezTo>
                    <a:pt x="3016" y="19171"/>
                    <a:pt x="2681" y="19339"/>
                    <a:pt x="2681" y="19339"/>
                  </a:cubicBezTo>
                  <a:cubicBezTo>
                    <a:pt x="2681" y="19339"/>
                    <a:pt x="2011" y="18274"/>
                    <a:pt x="1899" y="16630"/>
                  </a:cubicBezTo>
                  <a:cubicBezTo>
                    <a:pt x="1787" y="14986"/>
                    <a:pt x="372" y="12369"/>
                    <a:pt x="335" y="10482"/>
                  </a:cubicBezTo>
                  <a:cubicBezTo>
                    <a:pt x="297" y="8595"/>
                    <a:pt x="0" y="3867"/>
                    <a:pt x="0" y="3867"/>
                  </a:cubicBezTo>
                  <a:cubicBezTo>
                    <a:pt x="0" y="3867"/>
                    <a:pt x="1527" y="1252"/>
                    <a:pt x="1601" y="0"/>
                  </a:cubicBezTo>
                  <a:close/>
                </a:path>
              </a:pathLst>
            </a:custGeom>
            <a:solidFill>
              <a:srgbClr val="010101"/>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grpSp>
          <p:nvGrpSpPr>
            <p:cNvPr id="6884" name="Group 53"/>
            <p:cNvGrpSpPr/>
            <p:nvPr/>
          </p:nvGrpSpPr>
          <p:grpSpPr>
            <a:xfrm>
              <a:off x="684313" y="3461937"/>
              <a:ext cx="1149039" cy="203467"/>
              <a:chOff x="0" y="0"/>
              <a:chExt cx="1149038" cy="203465"/>
            </a:xfrm>
          </p:grpSpPr>
          <p:sp>
            <p:nvSpPr>
              <p:cNvPr id="6878" name="Shape 8134"/>
              <p:cNvSpPr/>
              <p:nvPr/>
            </p:nvSpPr>
            <p:spPr>
              <a:xfrm>
                <a:off x="-1" y="-1"/>
                <a:ext cx="1149040" cy="203467"/>
              </a:xfrm>
              <a:custGeom>
                <a:avLst/>
                <a:gdLst/>
                <a:ahLst/>
                <a:cxnLst>
                  <a:cxn ang="0">
                    <a:pos x="wd2" y="hd2"/>
                  </a:cxn>
                  <a:cxn ang="5400000">
                    <a:pos x="wd2" y="hd2"/>
                  </a:cxn>
                  <a:cxn ang="10800000">
                    <a:pos x="wd2" y="hd2"/>
                  </a:cxn>
                  <a:cxn ang="16200000">
                    <a:pos x="wd2" y="hd2"/>
                  </a:cxn>
                </a:cxnLst>
                <a:rect l="0" t="0" r="r" b="b"/>
                <a:pathLst>
                  <a:path w="21600" h="21066" fill="norm" stroke="1" extrusionOk="0">
                    <a:moveTo>
                      <a:pt x="844" y="0"/>
                    </a:moveTo>
                    <a:cubicBezTo>
                      <a:pt x="4344" y="8974"/>
                      <a:pt x="11162" y="5981"/>
                      <a:pt x="11162" y="5981"/>
                    </a:cubicBezTo>
                    <a:cubicBezTo>
                      <a:pt x="11162" y="1658"/>
                      <a:pt x="14842" y="1990"/>
                      <a:pt x="15144" y="3321"/>
                    </a:cubicBezTo>
                    <a:cubicBezTo>
                      <a:pt x="15446" y="5981"/>
                      <a:pt x="15446" y="8641"/>
                      <a:pt x="15446" y="8641"/>
                    </a:cubicBezTo>
                    <a:lnTo>
                      <a:pt x="21359" y="4651"/>
                    </a:lnTo>
                    <a:lnTo>
                      <a:pt x="21600" y="15287"/>
                    </a:lnTo>
                    <a:cubicBezTo>
                      <a:pt x="18281" y="17610"/>
                      <a:pt x="15747" y="17277"/>
                      <a:pt x="15747" y="17277"/>
                    </a:cubicBezTo>
                    <a:cubicBezTo>
                      <a:pt x="15747" y="20603"/>
                      <a:pt x="15627" y="20935"/>
                      <a:pt x="14118" y="20935"/>
                    </a:cubicBezTo>
                    <a:cubicBezTo>
                      <a:pt x="12610" y="20935"/>
                      <a:pt x="11101" y="21600"/>
                      <a:pt x="11041" y="19938"/>
                    </a:cubicBezTo>
                    <a:cubicBezTo>
                      <a:pt x="10981" y="17942"/>
                      <a:pt x="11101" y="16612"/>
                      <a:pt x="11101" y="16612"/>
                    </a:cubicBezTo>
                    <a:cubicBezTo>
                      <a:pt x="11101" y="16612"/>
                      <a:pt x="4224" y="19606"/>
                      <a:pt x="0" y="9971"/>
                    </a:cubicBezTo>
                    <a:cubicBezTo>
                      <a:pt x="0" y="9971"/>
                      <a:pt x="844" y="0"/>
                      <a:pt x="844" y="0"/>
                    </a:cubicBezTo>
                    <a:close/>
                  </a:path>
                </a:pathLst>
              </a:custGeom>
              <a:solidFill>
                <a:srgbClr val="3E4144"/>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grpSp>
            <p:nvGrpSpPr>
              <p:cNvPr id="6883" name="Group 8139"/>
              <p:cNvGrpSpPr/>
              <p:nvPr/>
            </p:nvGrpSpPr>
            <p:grpSpPr>
              <a:xfrm>
                <a:off x="617244" y="40251"/>
                <a:ext cx="136242" cy="146897"/>
                <a:chOff x="0" y="-3"/>
                <a:chExt cx="136241" cy="146896"/>
              </a:xfrm>
            </p:grpSpPr>
            <p:sp>
              <p:nvSpPr>
                <p:cNvPr id="6879" name="Shape 8135"/>
                <p:cNvSpPr/>
                <p:nvPr/>
              </p:nvSpPr>
              <p:spPr>
                <a:xfrm>
                  <a:off x="93927" y="-4"/>
                  <a:ext cx="42315" cy="146898"/>
                </a:xfrm>
                <a:custGeom>
                  <a:avLst/>
                  <a:gdLst/>
                  <a:ahLst/>
                  <a:cxnLst>
                    <a:cxn ang="0">
                      <a:pos x="wd2" y="hd2"/>
                    </a:cxn>
                    <a:cxn ang="5400000">
                      <a:pos x="wd2" y="hd2"/>
                    </a:cxn>
                    <a:cxn ang="10800000">
                      <a:pos x="wd2" y="hd2"/>
                    </a:cxn>
                    <a:cxn ang="16200000">
                      <a:pos x="wd2" y="hd2"/>
                    </a:cxn>
                  </a:cxnLst>
                  <a:rect l="0" t="0" r="r" b="b"/>
                  <a:pathLst>
                    <a:path w="15848" h="19771" fill="norm" stroke="1" extrusionOk="0">
                      <a:moveTo>
                        <a:pt x="14191" y="252"/>
                      </a:moveTo>
                      <a:cubicBezTo>
                        <a:pt x="8591" y="-316"/>
                        <a:pt x="3781" y="252"/>
                        <a:pt x="3781" y="252"/>
                      </a:cubicBezTo>
                      <a:cubicBezTo>
                        <a:pt x="3781" y="252"/>
                        <a:pt x="-1804" y="16097"/>
                        <a:pt x="601" y="18690"/>
                      </a:cubicBezTo>
                      <a:cubicBezTo>
                        <a:pt x="3006" y="21284"/>
                        <a:pt x="9381" y="18393"/>
                        <a:pt x="9381" y="18393"/>
                      </a:cubicBezTo>
                      <a:cubicBezTo>
                        <a:pt x="9381" y="18393"/>
                        <a:pt x="19796" y="820"/>
                        <a:pt x="14191" y="252"/>
                      </a:cubicBezTo>
                      <a:close/>
                    </a:path>
                  </a:pathLst>
                </a:custGeom>
                <a:solidFill>
                  <a:srgbClr val="010101"/>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80" name="Shape 8136"/>
                <p:cNvSpPr/>
                <p:nvPr/>
              </p:nvSpPr>
              <p:spPr>
                <a:xfrm>
                  <a:off x="-1" y="67091"/>
                  <a:ext cx="75190" cy="19573"/>
                </a:xfrm>
                <a:custGeom>
                  <a:avLst/>
                  <a:gdLst/>
                  <a:ahLst/>
                  <a:cxnLst>
                    <a:cxn ang="0">
                      <a:pos x="wd2" y="hd2"/>
                    </a:cxn>
                    <a:cxn ang="5400000">
                      <a:pos x="wd2" y="hd2"/>
                    </a:cxn>
                    <a:cxn ang="10800000">
                      <a:pos x="wd2" y="hd2"/>
                    </a:cxn>
                    <a:cxn ang="16200000">
                      <a:pos x="wd2" y="hd2"/>
                    </a:cxn>
                  </a:cxnLst>
                  <a:rect l="0" t="0" r="r" b="b"/>
                  <a:pathLst>
                    <a:path w="19986" h="14148" fill="norm" stroke="1" extrusionOk="0">
                      <a:moveTo>
                        <a:pt x="0" y="984"/>
                      </a:moveTo>
                      <a:cubicBezTo>
                        <a:pt x="1707" y="16483"/>
                        <a:pt x="18183" y="17942"/>
                        <a:pt x="19890" y="7227"/>
                      </a:cubicBezTo>
                      <a:cubicBezTo>
                        <a:pt x="21600" y="-3658"/>
                        <a:pt x="0" y="984"/>
                        <a:pt x="0" y="984"/>
                      </a:cubicBezTo>
                      <a:close/>
                    </a:path>
                  </a:pathLst>
                </a:custGeom>
                <a:solidFill>
                  <a:srgbClr val="010101"/>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81" name="Shape 8137"/>
                <p:cNvSpPr/>
                <p:nvPr/>
              </p:nvSpPr>
              <p:spPr>
                <a:xfrm>
                  <a:off x="-1" y="107347"/>
                  <a:ext cx="75190" cy="19561"/>
                </a:xfrm>
                <a:custGeom>
                  <a:avLst/>
                  <a:gdLst/>
                  <a:ahLst/>
                  <a:cxnLst>
                    <a:cxn ang="0">
                      <a:pos x="wd2" y="hd2"/>
                    </a:cxn>
                    <a:cxn ang="5400000">
                      <a:pos x="wd2" y="hd2"/>
                    </a:cxn>
                    <a:cxn ang="10800000">
                      <a:pos x="wd2" y="hd2"/>
                    </a:cxn>
                    <a:cxn ang="16200000">
                      <a:pos x="wd2" y="hd2"/>
                    </a:cxn>
                  </a:cxnLst>
                  <a:rect l="0" t="0" r="r" b="b"/>
                  <a:pathLst>
                    <a:path w="19986" h="14147" fill="norm" stroke="1" extrusionOk="0">
                      <a:moveTo>
                        <a:pt x="0" y="985"/>
                      </a:moveTo>
                      <a:cubicBezTo>
                        <a:pt x="1707" y="16481"/>
                        <a:pt x="18183" y="17941"/>
                        <a:pt x="19890" y="7222"/>
                      </a:cubicBezTo>
                      <a:cubicBezTo>
                        <a:pt x="21600" y="-3659"/>
                        <a:pt x="0" y="985"/>
                        <a:pt x="0" y="985"/>
                      </a:cubicBezTo>
                      <a:close/>
                    </a:path>
                  </a:pathLst>
                </a:custGeom>
                <a:solidFill>
                  <a:srgbClr val="010101"/>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82" name="Shape 8138"/>
                <p:cNvSpPr/>
                <p:nvPr/>
              </p:nvSpPr>
              <p:spPr>
                <a:xfrm>
                  <a:off x="-1" y="26836"/>
                  <a:ext cx="75190" cy="19595"/>
                </a:xfrm>
                <a:custGeom>
                  <a:avLst/>
                  <a:gdLst/>
                  <a:ahLst/>
                  <a:cxnLst>
                    <a:cxn ang="0">
                      <a:pos x="wd2" y="hd2"/>
                    </a:cxn>
                    <a:cxn ang="5400000">
                      <a:pos x="wd2" y="hd2"/>
                    </a:cxn>
                    <a:cxn ang="10800000">
                      <a:pos x="wd2" y="hd2"/>
                    </a:cxn>
                    <a:cxn ang="16200000">
                      <a:pos x="wd2" y="hd2"/>
                    </a:cxn>
                  </a:cxnLst>
                  <a:rect l="0" t="0" r="r" b="b"/>
                  <a:pathLst>
                    <a:path w="19986" h="14146" fill="norm" stroke="1" extrusionOk="0">
                      <a:moveTo>
                        <a:pt x="0" y="986"/>
                      </a:moveTo>
                      <a:cubicBezTo>
                        <a:pt x="1707" y="16484"/>
                        <a:pt x="18183" y="17941"/>
                        <a:pt x="19890" y="7212"/>
                      </a:cubicBezTo>
                      <a:cubicBezTo>
                        <a:pt x="21600" y="-3659"/>
                        <a:pt x="0" y="986"/>
                        <a:pt x="0" y="986"/>
                      </a:cubicBezTo>
                      <a:close/>
                    </a:path>
                  </a:pathLst>
                </a:custGeom>
                <a:solidFill>
                  <a:srgbClr val="010101"/>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grpSp>
        </p:grpSp>
        <p:sp>
          <p:nvSpPr>
            <p:cNvPr id="6885" name="Shape 8142"/>
            <p:cNvSpPr/>
            <p:nvPr/>
          </p:nvSpPr>
          <p:spPr>
            <a:xfrm>
              <a:off x="925830" y="41"/>
              <a:ext cx="909668" cy="1433913"/>
            </a:xfrm>
            <a:custGeom>
              <a:avLst/>
              <a:gdLst/>
              <a:ahLst/>
              <a:cxnLst>
                <a:cxn ang="0">
                  <a:pos x="wd2" y="hd2"/>
                </a:cxn>
                <a:cxn ang="5400000">
                  <a:pos x="wd2" y="hd2"/>
                </a:cxn>
                <a:cxn ang="10800000">
                  <a:pos x="wd2" y="hd2"/>
                </a:cxn>
                <a:cxn ang="16200000">
                  <a:pos x="wd2" y="hd2"/>
                </a:cxn>
              </a:cxnLst>
              <a:rect l="0" t="0" r="r" b="b"/>
              <a:pathLst>
                <a:path w="18590" h="20301" fill="norm" stroke="1" extrusionOk="0">
                  <a:moveTo>
                    <a:pt x="3541" y="17299"/>
                  </a:moveTo>
                  <a:cubicBezTo>
                    <a:pt x="3541" y="17299"/>
                    <a:pt x="3544" y="15178"/>
                    <a:pt x="3499" y="14270"/>
                  </a:cubicBezTo>
                  <a:cubicBezTo>
                    <a:pt x="3453" y="13361"/>
                    <a:pt x="3105" y="12330"/>
                    <a:pt x="2492" y="12239"/>
                  </a:cubicBezTo>
                  <a:cubicBezTo>
                    <a:pt x="1879" y="12148"/>
                    <a:pt x="1137" y="12028"/>
                    <a:pt x="918" y="11391"/>
                  </a:cubicBezTo>
                  <a:cubicBezTo>
                    <a:pt x="699" y="10755"/>
                    <a:pt x="961" y="9907"/>
                    <a:pt x="174" y="9119"/>
                  </a:cubicBezTo>
                  <a:cubicBezTo>
                    <a:pt x="-613" y="8332"/>
                    <a:pt x="1488" y="7756"/>
                    <a:pt x="2055" y="8454"/>
                  </a:cubicBezTo>
                  <a:cubicBezTo>
                    <a:pt x="-1355" y="4848"/>
                    <a:pt x="1488" y="545"/>
                    <a:pt x="7434" y="62"/>
                  </a:cubicBezTo>
                  <a:cubicBezTo>
                    <a:pt x="13381" y="-423"/>
                    <a:pt x="20245" y="1879"/>
                    <a:pt x="17053" y="8363"/>
                  </a:cubicBezTo>
                  <a:cubicBezTo>
                    <a:pt x="19196" y="7877"/>
                    <a:pt x="18671" y="9240"/>
                    <a:pt x="18015" y="10453"/>
                  </a:cubicBezTo>
                  <a:cubicBezTo>
                    <a:pt x="17359" y="11725"/>
                    <a:pt x="16486" y="12755"/>
                    <a:pt x="15480" y="12482"/>
                  </a:cubicBezTo>
                  <a:cubicBezTo>
                    <a:pt x="15522" y="14997"/>
                    <a:pt x="15086" y="17753"/>
                    <a:pt x="15086" y="17753"/>
                  </a:cubicBezTo>
                  <a:cubicBezTo>
                    <a:pt x="15086" y="17753"/>
                    <a:pt x="12987" y="21177"/>
                    <a:pt x="7346" y="20086"/>
                  </a:cubicBezTo>
                  <a:cubicBezTo>
                    <a:pt x="4503" y="18874"/>
                    <a:pt x="3541" y="17299"/>
                    <a:pt x="3541" y="17299"/>
                  </a:cubicBezTo>
                  <a:close/>
                </a:path>
              </a:pathLst>
            </a:custGeom>
            <a:solidFill>
              <a:srgbClr val="3E4144"/>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86" name="Shape 8143"/>
            <p:cNvSpPr/>
            <p:nvPr/>
          </p:nvSpPr>
          <p:spPr>
            <a:xfrm>
              <a:off x="1274723" y="1408925"/>
              <a:ext cx="256055" cy="308926"/>
            </a:xfrm>
            <a:custGeom>
              <a:avLst/>
              <a:gdLst/>
              <a:ahLst/>
              <a:cxnLst>
                <a:cxn ang="0">
                  <a:pos x="wd2" y="hd2"/>
                </a:cxn>
                <a:cxn ang="5400000">
                  <a:pos x="wd2" y="hd2"/>
                </a:cxn>
                <a:cxn ang="10800000">
                  <a:pos x="wd2" y="hd2"/>
                </a:cxn>
                <a:cxn ang="16200000">
                  <a:pos x="wd2" y="hd2"/>
                </a:cxn>
              </a:cxnLst>
              <a:rect l="0" t="0" r="r" b="b"/>
              <a:pathLst>
                <a:path w="18872" h="20790" fill="norm" stroke="1" extrusionOk="0">
                  <a:moveTo>
                    <a:pt x="164" y="5710"/>
                  </a:moveTo>
                  <a:cubicBezTo>
                    <a:pt x="1584" y="14932"/>
                    <a:pt x="5997" y="18967"/>
                    <a:pt x="7891" y="20693"/>
                  </a:cubicBezTo>
                  <a:cubicBezTo>
                    <a:pt x="9000" y="20977"/>
                    <a:pt x="14829" y="20545"/>
                    <a:pt x="14829" y="20545"/>
                  </a:cubicBezTo>
                  <a:cubicBezTo>
                    <a:pt x="20344" y="14648"/>
                    <a:pt x="18616" y="2835"/>
                    <a:pt x="18616" y="2835"/>
                  </a:cubicBezTo>
                  <a:cubicBezTo>
                    <a:pt x="18616" y="2835"/>
                    <a:pt x="14203" y="-623"/>
                    <a:pt x="4265" y="99"/>
                  </a:cubicBezTo>
                  <a:cubicBezTo>
                    <a:pt x="-1256" y="99"/>
                    <a:pt x="164" y="5710"/>
                    <a:pt x="164" y="5710"/>
                  </a:cubicBezTo>
                  <a:close/>
                </a:path>
              </a:pathLst>
            </a:custGeom>
            <a:solidFill>
              <a:srgbClr val="6491C8"/>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87" name="Freeform 49"/>
            <p:cNvSpPr/>
            <p:nvPr/>
          </p:nvSpPr>
          <p:spPr>
            <a:xfrm>
              <a:off x="1180791" y="1757805"/>
              <a:ext cx="414425" cy="1601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89" y="18284"/>
                  </a:moveTo>
                  <a:cubicBezTo>
                    <a:pt x="19413" y="20051"/>
                    <a:pt x="12103" y="21600"/>
                    <a:pt x="12103" y="21600"/>
                  </a:cubicBezTo>
                  <a:lnTo>
                    <a:pt x="4896" y="19735"/>
                  </a:lnTo>
                  <a:cubicBezTo>
                    <a:pt x="9317" y="19038"/>
                    <a:pt x="15695" y="18575"/>
                    <a:pt x="21089" y="18284"/>
                  </a:cubicBezTo>
                  <a:close/>
                  <a:moveTo>
                    <a:pt x="21234" y="14844"/>
                  </a:moveTo>
                  <a:cubicBezTo>
                    <a:pt x="21401" y="15503"/>
                    <a:pt x="21521" y="16089"/>
                    <a:pt x="21600" y="16584"/>
                  </a:cubicBezTo>
                  <a:cubicBezTo>
                    <a:pt x="15232" y="16863"/>
                    <a:pt x="5440" y="17436"/>
                    <a:pt x="0" y="18466"/>
                  </a:cubicBezTo>
                  <a:cubicBezTo>
                    <a:pt x="19" y="18329"/>
                    <a:pt x="134" y="17615"/>
                    <a:pt x="339" y="16573"/>
                  </a:cubicBezTo>
                  <a:cubicBezTo>
                    <a:pt x="5973" y="15635"/>
                    <a:pt x="15206" y="15104"/>
                    <a:pt x="21234" y="14844"/>
                  </a:cubicBezTo>
                  <a:close/>
                  <a:moveTo>
                    <a:pt x="20114" y="11043"/>
                  </a:moveTo>
                  <a:cubicBezTo>
                    <a:pt x="20355" y="11784"/>
                    <a:pt x="20580" y="12506"/>
                    <a:pt x="20783" y="13199"/>
                  </a:cubicBezTo>
                  <a:cubicBezTo>
                    <a:pt x="15001" y="13450"/>
                    <a:pt x="6345" y="13946"/>
                    <a:pt x="699" y="14813"/>
                  </a:cubicBezTo>
                  <a:cubicBezTo>
                    <a:pt x="859" y="14100"/>
                    <a:pt x="1043" y="13337"/>
                    <a:pt x="1252" y="12566"/>
                  </a:cubicBezTo>
                  <a:cubicBezTo>
                    <a:pt x="6605" y="11776"/>
                    <a:pt x="14477" y="11301"/>
                    <a:pt x="20114" y="11043"/>
                  </a:cubicBezTo>
                  <a:close/>
                  <a:moveTo>
                    <a:pt x="18817" y="8146"/>
                  </a:moveTo>
                  <a:cubicBezTo>
                    <a:pt x="18993" y="8669"/>
                    <a:pt x="19177" y="9199"/>
                    <a:pt x="19362" y="9735"/>
                  </a:cubicBezTo>
                  <a:cubicBezTo>
                    <a:pt x="14519" y="9935"/>
                    <a:pt x="7154" y="10323"/>
                    <a:pt x="1399" y="10985"/>
                  </a:cubicBezTo>
                  <a:cubicBezTo>
                    <a:pt x="1576" y="10428"/>
                    <a:pt x="1770" y="9889"/>
                    <a:pt x="1973" y="9383"/>
                  </a:cubicBezTo>
                  <a:cubicBezTo>
                    <a:pt x="7033" y="8583"/>
                    <a:pt x="15942" y="8240"/>
                    <a:pt x="18817" y="8146"/>
                  </a:cubicBezTo>
                  <a:close/>
                  <a:moveTo>
                    <a:pt x="17800" y="4888"/>
                  </a:moveTo>
                  <a:cubicBezTo>
                    <a:pt x="18010" y="5463"/>
                    <a:pt x="18230" y="6087"/>
                    <a:pt x="18469" y="6755"/>
                  </a:cubicBezTo>
                  <a:cubicBezTo>
                    <a:pt x="14548" y="6907"/>
                    <a:pt x="7053" y="7274"/>
                    <a:pt x="2797" y="8005"/>
                  </a:cubicBezTo>
                  <a:cubicBezTo>
                    <a:pt x="2812" y="7976"/>
                    <a:pt x="2828" y="7940"/>
                    <a:pt x="2845" y="7911"/>
                  </a:cubicBezTo>
                  <a:cubicBezTo>
                    <a:pt x="3221" y="7245"/>
                    <a:pt x="3613" y="6574"/>
                    <a:pt x="4014" y="5913"/>
                  </a:cubicBezTo>
                  <a:cubicBezTo>
                    <a:pt x="8129" y="5337"/>
                    <a:pt x="14251" y="5029"/>
                    <a:pt x="17800" y="4888"/>
                  </a:cubicBezTo>
                  <a:close/>
                  <a:moveTo>
                    <a:pt x="17212" y="2048"/>
                  </a:moveTo>
                  <a:cubicBezTo>
                    <a:pt x="17238" y="2138"/>
                    <a:pt x="17264" y="2209"/>
                    <a:pt x="17296" y="2307"/>
                  </a:cubicBezTo>
                  <a:cubicBezTo>
                    <a:pt x="17384" y="2580"/>
                    <a:pt x="17525" y="2983"/>
                    <a:pt x="17697" y="3465"/>
                  </a:cubicBezTo>
                  <a:cubicBezTo>
                    <a:pt x="14044" y="3630"/>
                    <a:pt x="8895" y="3936"/>
                    <a:pt x="5335" y="4445"/>
                  </a:cubicBezTo>
                  <a:cubicBezTo>
                    <a:pt x="5712" y="3888"/>
                    <a:pt x="6098" y="3360"/>
                    <a:pt x="6501" y="2871"/>
                  </a:cubicBezTo>
                  <a:cubicBezTo>
                    <a:pt x="9584" y="2395"/>
                    <a:pt x="14572" y="2150"/>
                    <a:pt x="17212" y="2048"/>
                  </a:cubicBezTo>
                  <a:close/>
                  <a:moveTo>
                    <a:pt x="16194" y="0"/>
                  </a:moveTo>
                  <a:cubicBezTo>
                    <a:pt x="16194" y="0"/>
                    <a:pt x="16199" y="15"/>
                    <a:pt x="16488" y="887"/>
                  </a:cubicBezTo>
                  <a:cubicBezTo>
                    <a:pt x="13879" y="1001"/>
                    <a:pt x="10111" y="1216"/>
                    <a:pt x="7433" y="1587"/>
                  </a:cubicBezTo>
                  <a:cubicBezTo>
                    <a:pt x="8133" y="940"/>
                    <a:pt x="8855" y="440"/>
                    <a:pt x="9614" y="202"/>
                  </a:cubicBezTo>
                  <a:cubicBezTo>
                    <a:pt x="11845" y="28"/>
                    <a:pt x="16194" y="0"/>
                    <a:pt x="16194" y="0"/>
                  </a:cubicBezTo>
                  <a:close/>
                </a:path>
              </a:pathLst>
            </a:custGeom>
            <a:solidFill>
              <a:srgbClr val="6491C8"/>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88" name="Freeform 48"/>
            <p:cNvSpPr/>
            <p:nvPr/>
          </p:nvSpPr>
          <p:spPr>
            <a:xfrm>
              <a:off x="1180792" y="1824896"/>
              <a:ext cx="416032" cy="1407159"/>
            </a:xfrm>
            <a:custGeom>
              <a:avLst/>
              <a:gdLst/>
              <a:ahLst/>
              <a:cxnLst>
                <a:cxn ang="0">
                  <a:pos x="wd2" y="hd2"/>
                </a:cxn>
                <a:cxn ang="5400000">
                  <a:pos x="wd2" y="hd2"/>
                </a:cxn>
                <a:cxn ang="10800000">
                  <a:pos x="wd2" y="hd2"/>
                </a:cxn>
                <a:cxn ang="16200000">
                  <a:pos x="wd2" y="hd2"/>
                </a:cxn>
              </a:cxnLst>
              <a:rect l="0" t="0" r="r" b="b"/>
              <a:pathLst>
                <a:path w="21571" h="21600" fill="norm" stroke="1" extrusionOk="0">
                  <a:moveTo>
                    <a:pt x="21495" y="17920"/>
                  </a:moveTo>
                  <a:cubicBezTo>
                    <a:pt x="21578" y="18567"/>
                    <a:pt x="21600" y="19082"/>
                    <a:pt x="21526" y="19387"/>
                  </a:cubicBezTo>
                  <a:cubicBezTo>
                    <a:pt x="21478" y="19577"/>
                    <a:pt x="21302" y="19765"/>
                    <a:pt x="21145" y="19949"/>
                  </a:cubicBezTo>
                  <a:cubicBezTo>
                    <a:pt x="15779" y="20280"/>
                    <a:pt x="9435" y="20807"/>
                    <a:pt x="5036" y="21600"/>
                  </a:cubicBezTo>
                  <a:lnTo>
                    <a:pt x="0" y="20110"/>
                  </a:lnTo>
                  <a:cubicBezTo>
                    <a:pt x="0" y="20110"/>
                    <a:pt x="7" y="20079"/>
                    <a:pt x="7" y="20060"/>
                  </a:cubicBezTo>
                  <a:cubicBezTo>
                    <a:pt x="5419" y="18889"/>
                    <a:pt x="15160" y="18237"/>
                    <a:pt x="21495" y="17920"/>
                  </a:cubicBezTo>
                  <a:close/>
                  <a:moveTo>
                    <a:pt x="20338" y="14006"/>
                  </a:moveTo>
                  <a:cubicBezTo>
                    <a:pt x="20505" y="14648"/>
                    <a:pt x="20655" y="15268"/>
                    <a:pt x="20786" y="15839"/>
                  </a:cubicBezTo>
                  <a:cubicBezTo>
                    <a:pt x="14789" y="16135"/>
                    <a:pt x="5605" y="16739"/>
                    <a:pt x="0" y="17807"/>
                  </a:cubicBezTo>
                  <a:cubicBezTo>
                    <a:pt x="98" y="17225"/>
                    <a:pt x="223" y="16558"/>
                    <a:pt x="359" y="15843"/>
                  </a:cubicBezTo>
                  <a:cubicBezTo>
                    <a:pt x="5976" y="14857"/>
                    <a:pt x="14587" y="14292"/>
                    <a:pt x="20338" y="14006"/>
                  </a:cubicBezTo>
                  <a:close/>
                  <a:moveTo>
                    <a:pt x="19029" y="10093"/>
                  </a:moveTo>
                  <a:cubicBezTo>
                    <a:pt x="19174" y="10594"/>
                    <a:pt x="19320" y="11093"/>
                    <a:pt x="19460" y="11592"/>
                  </a:cubicBezTo>
                  <a:cubicBezTo>
                    <a:pt x="13853" y="11886"/>
                    <a:pt x="6023" y="12427"/>
                    <a:pt x="696" y="13325"/>
                  </a:cubicBezTo>
                  <a:cubicBezTo>
                    <a:pt x="841" y="12719"/>
                    <a:pt x="994" y="12109"/>
                    <a:pt x="1160" y="11515"/>
                  </a:cubicBezTo>
                  <a:cubicBezTo>
                    <a:pt x="6885" y="10762"/>
                    <a:pt x="14212" y="10320"/>
                    <a:pt x="19029" y="10093"/>
                  </a:cubicBezTo>
                  <a:close/>
                  <a:moveTo>
                    <a:pt x="18339" y="6591"/>
                  </a:moveTo>
                  <a:cubicBezTo>
                    <a:pt x="18501" y="7121"/>
                    <a:pt x="18673" y="7671"/>
                    <a:pt x="18844" y="8229"/>
                  </a:cubicBezTo>
                  <a:cubicBezTo>
                    <a:pt x="15985" y="8335"/>
                    <a:pt x="7121" y="8726"/>
                    <a:pt x="2087" y="9636"/>
                  </a:cubicBezTo>
                  <a:cubicBezTo>
                    <a:pt x="2297" y="9044"/>
                    <a:pt x="2516" y="8498"/>
                    <a:pt x="2749" y="8014"/>
                  </a:cubicBezTo>
                  <a:cubicBezTo>
                    <a:pt x="6983" y="7182"/>
                    <a:pt x="14438" y="6764"/>
                    <a:pt x="18339" y="6591"/>
                  </a:cubicBezTo>
                  <a:close/>
                  <a:moveTo>
                    <a:pt x="17388" y="2884"/>
                  </a:moveTo>
                  <a:cubicBezTo>
                    <a:pt x="17536" y="3345"/>
                    <a:pt x="17703" y="3881"/>
                    <a:pt x="17888" y="4466"/>
                  </a:cubicBezTo>
                  <a:cubicBezTo>
                    <a:pt x="14357" y="4627"/>
                    <a:pt x="8268" y="4977"/>
                    <a:pt x="4174" y="5633"/>
                  </a:cubicBezTo>
                  <a:cubicBezTo>
                    <a:pt x="4477" y="5076"/>
                    <a:pt x="4778" y="4528"/>
                    <a:pt x="5091" y="3998"/>
                  </a:cubicBezTo>
                  <a:cubicBezTo>
                    <a:pt x="8632" y="3419"/>
                    <a:pt x="13754" y="3072"/>
                    <a:pt x="17388" y="2884"/>
                  </a:cubicBezTo>
                  <a:close/>
                  <a:moveTo>
                    <a:pt x="16517" y="0"/>
                  </a:moveTo>
                  <a:cubicBezTo>
                    <a:pt x="16609" y="334"/>
                    <a:pt x="16745" y="792"/>
                    <a:pt x="16916" y="1389"/>
                  </a:cubicBezTo>
                  <a:cubicBezTo>
                    <a:pt x="14290" y="1504"/>
                    <a:pt x="9328" y="1783"/>
                    <a:pt x="6262" y="2325"/>
                  </a:cubicBezTo>
                  <a:cubicBezTo>
                    <a:pt x="6662" y="1754"/>
                    <a:pt x="7082" y="1245"/>
                    <a:pt x="7508" y="796"/>
                  </a:cubicBezTo>
                  <a:cubicBezTo>
                    <a:pt x="10172" y="374"/>
                    <a:pt x="13922" y="130"/>
                    <a:pt x="16517" y="0"/>
                  </a:cubicBezTo>
                  <a:close/>
                </a:path>
              </a:pathLst>
            </a:custGeom>
            <a:gradFill flip="none" rotWithShape="1">
              <a:gsLst>
                <a:gs pos="0">
                  <a:srgbClr val="72D2F3"/>
                </a:gs>
                <a:gs pos="100000">
                  <a:schemeClr val="accent1"/>
                </a:gs>
              </a:gsLst>
              <a:lin ang="46578"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89" name="Freeform 50"/>
            <p:cNvSpPr/>
            <p:nvPr/>
          </p:nvSpPr>
          <p:spPr>
            <a:xfrm>
              <a:off x="1637024" y="1234488"/>
              <a:ext cx="1162718" cy="3507147"/>
            </a:xfrm>
            <a:custGeom>
              <a:avLst/>
              <a:gdLst/>
              <a:ahLst/>
              <a:cxnLst>
                <a:cxn ang="0">
                  <a:pos x="wd2" y="hd2"/>
                </a:cxn>
                <a:cxn ang="5400000">
                  <a:pos x="wd2" y="hd2"/>
                </a:cxn>
                <a:cxn ang="10800000">
                  <a:pos x="wd2" y="hd2"/>
                </a:cxn>
                <a:cxn ang="16200000">
                  <a:pos x="wd2" y="hd2"/>
                </a:cxn>
              </a:cxnLst>
              <a:rect l="0" t="0" r="r" b="b"/>
              <a:pathLst>
                <a:path w="20238" h="21600" fill="norm" stroke="1" extrusionOk="0">
                  <a:moveTo>
                    <a:pt x="11119" y="9321"/>
                  </a:moveTo>
                  <a:cubicBezTo>
                    <a:pt x="10077" y="11377"/>
                    <a:pt x="10708" y="12892"/>
                    <a:pt x="11454" y="13933"/>
                  </a:cubicBezTo>
                  <a:cubicBezTo>
                    <a:pt x="11375" y="14052"/>
                    <a:pt x="11319" y="14178"/>
                    <a:pt x="11282" y="14308"/>
                  </a:cubicBezTo>
                  <a:lnTo>
                    <a:pt x="11237" y="14606"/>
                  </a:lnTo>
                  <a:lnTo>
                    <a:pt x="11221" y="14655"/>
                  </a:lnTo>
                  <a:lnTo>
                    <a:pt x="11222" y="14702"/>
                  </a:lnTo>
                  <a:lnTo>
                    <a:pt x="11221" y="14706"/>
                  </a:lnTo>
                  <a:lnTo>
                    <a:pt x="11222" y="14713"/>
                  </a:lnTo>
                  <a:lnTo>
                    <a:pt x="11234" y="15140"/>
                  </a:lnTo>
                  <a:lnTo>
                    <a:pt x="11318" y="15411"/>
                  </a:lnTo>
                  <a:lnTo>
                    <a:pt x="11328" y="15482"/>
                  </a:lnTo>
                  <a:lnTo>
                    <a:pt x="11394" y="15658"/>
                  </a:lnTo>
                  <a:lnTo>
                    <a:pt x="11402" y="15684"/>
                  </a:lnTo>
                  <a:lnTo>
                    <a:pt x="11407" y="15691"/>
                  </a:lnTo>
                  <a:lnTo>
                    <a:pt x="11553" y="16080"/>
                  </a:lnTo>
                  <a:cubicBezTo>
                    <a:pt x="11623" y="16229"/>
                    <a:pt x="11677" y="16319"/>
                    <a:pt x="11677" y="16319"/>
                  </a:cubicBezTo>
                  <a:lnTo>
                    <a:pt x="11698" y="16309"/>
                  </a:lnTo>
                  <a:lnTo>
                    <a:pt x="11678" y="16291"/>
                  </a:lnTo>
                  <a:lnTo>
                    <a:pt x="11768" y="16264"/>
                  </a:lnTo>
                  <a:lnTo>
                    <a:pt x="11407" y="15691"/>
                  </a:lnTo>
                  <a:lnTo>
                    <a:pt x="11394" y="15658"/>
                  </a:lnTo>
                  <a:lnTo>
                    <a:pt x="11318" y="15411"/>
                  </a:lnTo>
                  <a:lnTo>
                    <a:pt x="11222" y="14713"/>
                  </a:lnTo>
                  <a:lnTo>
                    <a:pt x="11222" y="14702"/>
                  </a:lnTo>
                  <a:lnTo>
                    <a:pt x="11237" y="14606"/>
                  </a:lnTo>
                  <a:lnTo>
                    <a:pt x="11454" y="13933"/>
                  </a:lnTo>
                  <a:cubicBezTo>
                    <a:pt x="12087" y="12984"/>
                    <a:pt x="12683" y="11719"/>
                    <a:pt x="11789" y="10454"/>
                  </a:cubicBezTo>
                  <a:cubicBezTo>
                    <a:pt x="11119" y="9321"/>
                    <a:pt x="11119" y="9321"/>
                    <a:pt x="11119" y="9321"/>
                  </a:cubicBezTo>
                  <a:close/>
                  <a:moveTo>
                    <a:pt x="1159" y="0"/>
                  </a:moveTo>
                  <a:cubicBezTo>
                    <a:pt x="1159" y="0"/>
                    <a:pt x="2032" y="294"/>
                    <a:pt x="3856" y="505"/>
                  </a:cubicBezTo>
                  <a:cubicBezTo>
                    <a:pt x="5681" y="717"/>
                    <a:pt x="12569" y="1349"/>
                    <a:pt x="14507" y="1823"/>
                  </a:cubicBezTo>
                  <a:cubicBezTo>
                    <a:pt x="16445" y="2298"/>
                    <a:pt x="16110" y="3049"/>
                    <a:pt x="16258" y="3839"/>
                  </a:cubicBezTo>
                  <a:cubicBezTo>
                    <a:pt x="16407" y="4630"/>
                    <a:pt x="18119" y="7068"/>
                    <a:pt x="18977" y="8873"/>
                  </a:cubicBezTo>
                  <a:cubicBezTo>
                    <a:pt x="19833" y="10679"/>
                    <a:pt x="19052" y="10573"/>
                    <a:pt x="19797" y="10982"/>
                  </a:cubicBezTo>
                  <a:cubicBezTo>
                    <a:pt x="20543" y="11391"/>
                    <a:pt x="19352" y="11654"/>
                    <a:pt x="19536" y="12036"/>
                  </a:cubicBezTo>
                  <a:cubicBezTo>
                    <a:pt x="19722" y="12419"/>
                    <a:pt x="20949" y="12695"/>
                    <a:pt x="19647" y="13684"/>
                  </a:cubicBezTo>
                  <a:cubicBezTo>
                    <a:pt x="18344" y="14672"/>
                    <a:pt x="17524" y="15383"/>
                    <a:pt x="17711" y="16214"/>
                  </a:cubicBezTo>
                  <a:cubicBezTo>
                    <a:pt x="17898" y="17044"/>
                    <a:pt x="18020" y="18067"/>
                    <a:pt x="14775" y="17397"/>
                  </a:cubicBezTo>
                  <a:cubicBezTo>
                    <a:pt x="16407" y="17465"/>
                    <a:pt x="17637" y="17201"/>
                    <a:pt x="16781" y="16542"/>
                  </a:cubicBezTo>
                  <a:cubicBezTo>
                    <a:pt x="15923" y="15884"/>
                    <a:pt x="14731" y="15831"/>
                    <a:pt x="13837" y="15831"/>
                  </a:cubicBezTo>
                  <a:cubicBezTo>
                    <a:pt x="12888" y="15831"/>
                    <a:pt x="12147" y="16106"/>
                    <a:pt x="11836" y="16243"/>
                  </a:cubicBezTo>
                  <a:lnTo>
                    <a:pt x="11834" y="16244"/>
                  </a:lnTo>
                  <a:lnTo>
                    <a:pt x="12069" y="16173"/>
                  </a:lnTo>
                  <a:cubicBezTo>
                    <a:pt x="13196" y="15932"/>
                    <a:pt x="15655" y="15963"/>
                    <a:pt x="15997" y="16568"/>
                  </a:cubicBezTo>
                  <a:cubicBezTo>
                    <a:pt x="16389" y="17260"/>
                    <a:pt x="14042" y="17319"/>
                    <a:pt x="12506" y="16953"/>
                  </a:cubicBezTo>
                  <a:lnTo>
                    <a:pt x="12334" y="16823"/>
                  </a:lnTo>
                  <a:lnTo>
                    <a:pt x="12401" y="16889"/>
                  </a:lnTo>
                  <a:cubicBezTo>
                    <a:pt x="12915" y="17305"/>
                    <a:pt x="13632" y="17728"/>
                    <a:pt x="14619" y="18137"/>
                  </a:cubicBezTo>
                  <a:cubicBezTo>
                    <a:pt x="18568" y="19772"/>
                    <a:pt x="18494" y="19573"/>
                    <a:pt x="17712" y="19876"/>
                  </a:cubicBezTo>
                  <a:cubicBezTo>
                    <a:pt x="16931" y="20179"/>
                    <a:pt x="14584" y="20916"/>
                    <a:pt x="10747" y="21338"/>
                  </a:cubicBezTo>
                  <a:cubicBezTo>
                    <a:pt x="9219" y="21483"/>
                    <a:pt x="8773" y="21600"/>
                    <a:pt x="8773" y="21600"/>
                  </a:cubicBezTo>
                  <a:cubicBezTo>
                    <a:pt x="5831" y="18872"/>
                    <a:pt x="3315" y="15904"/>
                    <a:pt x="1863" y="13374"/>
                  </a:cubicBezTo>
                  <a:cubicBezTo>
                    <a:pt x="410" y="10843"/>
                    <a:pt x="-651" y="9954"/>
                    <a:pt x="466" y="7661"/>
                  </a:cubicBezTo>
                  <a:cubicBezTo>
                    <a:pt x="1583" y="5368"/>
                    <a:pt x="1248" y="4735"/>
                    <a:pt x="857" y="3806"/>
                  </a:cubicBezTo>
                  <a:cubicBezTo>
                    <a:pt x="466" y="2877"/>
                    <a:pt x="19" y="1810"/>
                    <a:pt x="19" y="1810"/>
                  </a:cubicBezTo>
                  <a:cubicBezTo>
                    <a:pt x="19" y="1810"/>
                    <a:pt x="1159" y="0"/>
                    <a:pt x="1159" y="0"/>
                  </a:cubicBezTo>
                  <a:close/>
                </a:path>
              </a:pathLst>
            </a:custGeom>
            <a:solidFill>
              <a:schemeClr val="accent4"/>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90" name="Freeform 52"/>
            <p:cNvSpPr/>
            <p:nvPr/>
          </p:nvSpPr>
          <p:spPr>
            <a:xfrm>
              <a:off x="-1" y="1207656"/>
              <a:ext cx="1106429" cy="3514814"/>
            </a:xfrm>
            <a:custGeom>
              <a:avLst/>
              <a:gdLst/>
              <a:ahLst/>
              <a:cxnLst>
                <a:cxn ang="0">
                  <a:pos x="wd2" y="hd2"/>
                </a:cxn>
                <a:cxn ang="5400000">
                  <a:pos x="wd2" y="hd2"/>
                </a:cxn>
                <a:cxn ang="10800000">
                  <a:pos x="wd2" y="hd2"/>
                </a:cxn>
                <a:cxn ang="16200000">
                  <a:pos x="wd2" y="hd2"/>
                </a:cxn>
              </a:cxnLst>
              <a:rect l="0" t="0" r="r" b="b"/>
              <a:pathLst>
                <a:path w="20272" h="21365" fill="norm" stroke="1" extrusionOk="0">
                  <a:moveTo>
                    <a:pt x="19599" y="16"/>
                  </a:moveTo>
                  <a:cubicBezTo>
                    <a:pt x="19764" y="-6"/>
                    <a:pt x="19857" y="-6"/>
                    <a:pt x="19865" y="23"/>
                  </a:cubicBezTo>
                  <a:cubicBezTo>
                    <a:pt x="19865" y="23"/>
                    <a:pt x="20041" y="803"/>
                    <a:pt x="19747" y="2208"/>
                  </a:cubicBezTo>
                  <a:cubicBezTo>
                    <a:pt x="19453" y="3612"/>
                    <a:pt x="20159" y="4393"/>
                    <a:pt x="20217" y="6149"/>
                  </a:cubicBezTo>
                  <a:cubicBezTo>
                    <a:pt x="20276" y="7905"/>
                    <a:pt x="20629" y="8919"/>
                    <a:pt x="18395" y="10538"/>
                  </a:cubicBezTo>
                  <a:cubicBezTo>
                    <a:pt x="16159" y="12158"/>
                    <a:pt x="13278" y="12626"/>
                    <a:pt x="13513" y="14791"/>
                  </a:cubicBezTo>
                  <a:cubicBezTo>
                    <a:pt x="13749" y="16957"/>
                    <a:pt x="13258" y="19304"/>
                    <a:pt x="12475" y="20892"/>
                  </a:cubicBezTo>
                  <a:cubicBezTo>
                    <a:pt x="9026" y="21594"/>
                    <a:pt x="4165" y="21307"/>
                    <a:pt x="4165" y="21307"/>
                  </a:cubicBezTo>
                  <a:lnTo>
                    <a:pt x="6988" y="18238"/>
                  </a:lnTo>
                  <a:lnTo>
                    <a:pt x="7117" y="18187"/>
                  </a:lnTo>
                  <a:lnTo>
                    <a:pt x="6005" y="18041"/>
                  </a:lnTo>
                  <a:cubicBezTo>
                    <a:pt x="5571" y="17940"/>
                    <a:pt x="5212" y="17810"/>
                    <a:pt x="4917" y="17671"/>
                  </a:cubicBezTo>
                  <a:cubicBezTo>
                    <a:pt x="5067" y="17274"/>
                    <a:pt x="6338" y="16685"/>
                    <a:pt x="8014" y="16330"/>
                  </a:cubicBezTo>
                  <a:lnTo>
                    <a:pt x="9651" y="16090"/>
                  </a:lnTo>
                  <a:lnTo>
                    <a:pt x="9910" y="15475"/>
                  </a:lnTo>
                  <a:cubicBezTo>
                    <a:pt x="9992" y="15156"/>
                    <a:pt x="10026" y="14862"/>
                    <a:pt x="10046" y="14621"/>
                  </a:cubicBezTo>
                  <a:cubicBezTo>
                    <a:pt x="10123" y="13036"/>
                    <a:pt x="9742" y="10911"/>
                    <a:pt x="9742" y="10911"/>
                  </a:cubicBezTo>
                  <a:cubicBezTo>
                    <a:pt x="8164" y="11501"/>
                    <a:pt x="8577" y="13465"/>
                    <a:pt x="9742" y="14454"/>
                  </a:cubicBezTo>
                  <a:cubicBezTo>
                    <a:pt x="10046" y="14621"/>
                    <a:pt x="9733" y="14609"/>
                    <a:pt x="9693" y="14960"/>
                  </a:cubicBezTo>
                  <a:cubicBezTo>
                    <a:pt x="9653" y="15311"/>
                    <a:pt x="9341" y="16053"/>
                    <a:pt x="9341" y="16053"/>
                  </a:cubicBezTo>
                  <a:cubicBezTo>
                    <a:pt x="9341" y="16053"/>
                    <a:pt x="6536" y="16288"/>
                    <a:pt x="4095" y="17269"/>
                  </a:cubicBezTo>
                  <a:cubicBezTo>
                    <a:pt x="479" y="14439"/>
                    <a:pt x="-971" y="12359"/>
                    <a:pt x="676" y="10005"/>
                  </a:cubicBezTo>
                  <a:cubicBezTo>
                    <a:pt x="2323" y="7650"/>
                    <a:pt x="2833" y="4347"/>
                    <a:pt x="3460" y="3188"/>
                  </a:cubicBezTo>
                  <a:cubicBezTo>
                    <a:pt x="4086" y="2032"/>
                    <a:pt x="7654" y="1940"/>
                    <a:pt x="10946" y="1668"/>
                  </a:cubicBezTo>
                  <a:cubicBezTo>
                    <a:pt x="13827" y="1428"/>
                    <a:pt x="18448" y="174"/>
                    <a:pt x="19599" y="16"/>
                  </a:cubicBezTo>
                  <a:close/>
                </a:path>
              </a:pathLst>
            </a:custGeom>
            <a:solidFill>
              <a:schemeClr val="accent4"/>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6891" name="Freeform 51"/>
            <p:cNvSpPr/>
            <p:nvPr/>
          </p:nvSpPr>
          <p:spPr>
            <a:xfrm>
              <a:off x="1060022" y="1180815"/>
              <a:ext cx="666693" cy="522099"/>
            </a:xfrm>
            <a:custGeom>
              <a:avLst/>
              <a:gdLst/>
              <a:ahLst/>
              <a:cxnLst>
                <a:cxn ang="0">
                  <a:pos x="wd2" y="hd2"/>
                </a:cxn>
                <a:cxn ang="5400000">
                  <a:pos x="wd2" y="hd2"/>
                </a:cxn>
                <a:cxn ang="10800000">
                  <a:pos x="wd2" y="hd2"/>
                </a:cxn>
                <a:cxn ang="16200000">
                  <a:pos x="wd2" y="hd2"/>
                </a:cxn>
              </a:cxnLst>
              <a:rect l="0" t="0" r="r" b="b"/>
              <a:pathLst>
                <a:path w="21403" h="21600" fill="norm" stroke="1" extrusionOk="0">
                  <a:moveTo>
                    <a:pt x="19856" y="0"/>
                  </a:moveTo>
                  <a:cubicBezTo>
                    <a:pt x="19856" y="0"/>
                    <a:pt x="21024" y="1067"/>
                    <a:pt x="21091" y="2306"/>
                  </a:cubicBezTo>
                  <a:cubicBezTo>
                    <a:pt x="21230" y="3542"/>
                    <a:pt x="21501" y="10090"/>
                    <a:pt x="21366" y="11510"/>
                  </a:cubicBezTo>
                  <a:cubicBezTo>
                    <a:pt x="21024" y="12573"/>
                    <a:pt x="16146" y="21600"/>
                    <a:pt x="16146" y="21600"/>
                  </a:cubicBezTo>
                  <a:cubicBezTo>
                    <a:pt x="14085" y="18240"/>
                    <a:pt x="15116" y="13368"/>
                    <a:pt x="11200" y="9741"/>
                  </a:cubicBezTo>
                  <a:cubicBezTo>
                    <a:pt x="17932" y="5311"/>
                    <a:pt x="19856" y="0"/>
                    <a:pt x="19856" y="0"/>
                  </a:cubicBezTo>
                  <a:close/>
                  <a:moveTo>
                    <a:pt x="1546" y="0"/>
                  </a:moveTo>
                  <a:cubicBezTo>
                    <a:pt x="1546" y="0"/>
                    <a:pt x="3468" y="5311"/>
                    <a:pt x="10202" y="9741"/>
                  </a:cubicBezTo>
                  <a:cubicBezTo>
                    <a:pt x="6286" y="13368"/>
                    <a:pt x="7317" y="18240"/>
                    <a:pt x="5257" y="21600"/>
                  </a:cubicBezTo>
                  <a:cubicBezTo>
                    <a:pt x="5257" y="21600"/>
                    <a:pt x="378" y="12573"/>
                    <a:pt x="36" y="11510"/>
                  </a:cubicBezTo>
                  <a:cubicBezTo>
                    <a:pt x="-99" y="10090"/>
                    <a:pt x="172" y="3542"/>
                    <a:pt x="311" y="2306"/>
                  </a:cubicBezTo>
                  <a:cubicBezTo>
                    <a:pt x="378" y="1067"/>
                    <a:pt x="1546" y="0"/>
                    <a:pt x="1546" y="0"/>
                  </a:cubicBezTo>
                  <a:close/>
                </a:path>
              </a:pathLst>
            </a:custGeom>
            <a:solidFill>
              <a:srgbClr val="FEFEFE"/>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grpSp>
      <p:sp>
        <p:nvSpPr>
          <p:cNvPr id="6893" name="TextBox 55"/>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08</a:t>
            </a:r>
          </a:p>
        </p:txBody>
      </p:sp>
      <p:sp>
        <p:nvSpPr>
          <p:cNvPr id="6894" name="TextBox 56"/>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6895" name="Rectangle 71"/>
          <p:cNvSpPr txBox="1"/>
          <p:nvPr/>
        </p:nvSpPr>
        <p:spPr>
          <a:xfrm>
            <a:off x="5087523" y="2058268"/>
            <a:ext cx="3688028" cy="1482860"/>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defRPr spc="600" sz="5000">
                <a:solidFill>
                  <a:srgbClr val="6491C8"/>
                </a:solidFill>
                <a:latin typeface="FontAwesome"/>
                <a:ea typeface="FontAwesome"/>
                <a:cs typeface="FontAwesome"/>
                <a:sym typeface="FontAwesome"/>
              </a:defRPr>
            </a:pPr>
            <a:r>
              <a:t></a:t>
            </a:r>
            <a:r>
              <a:rPr>
                <a:solidFill>
                  <a:srgbClr val="D9D9D9"/>
                </a:solidFill>
              </a:rPr>
              <a:t></a:t>
            </a:r>
          </a:p>
        </p:txBody>
      </p:sp>
      <p:sp>
        <p:nvSpPr>
          <p:cNvPr id="6896" name="Rectangle 72"/>
          <p:cNvSpPr txBox="1"/>
          <p:nvPr/>
        </p:nvSpPr>
        <p:spPr>
          <a:xfrm>
            <a:off x="5032221" y="4195553"/>
            <a:ext cx="3743330" cy="133101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defRPr spc="300" sz="4500">
                <a:solidFill>
                  <a:srgbClr val="FEFEFE"/>
                </a:solidFill>
                <a:latin typeface="FontAwesome"/>
                <a:ea typeface="FontAwesome"/>
                <a:cs typeface="FontAwesome"/>
                <a:sym typeface="FontAwesome"/>
              </a:defRPr>
            </a:pPr>
            <a:r>
              <a:t></a:t>
            </a:r>
            <a:r>
              <a:rPr>
                <a:solidFill>
                  <a:srgbClr val="FC9099"/>
                </a:solidFill>
              </a:rPr>
              <a:t></a:t>
            </a:r>
          </a:p>
        </p:txBody>
      </p:sp>
      <p:sp>
        <p:nvSpPr>
          <p:cNvPr id="6897" name="Oval Callout 74"/>
          <p:cNvSpPr/>
          <p:nvPr/>
        </p:nvSpPr>
        <p:spPr>
          <a:xfrm>
            <a:off x="9193304" y="1787755"/>
            <a:ext cx="1564342" cy="1264728"/>
          </a:xfrm>
          <a:prstGeom prst="wedgeEllipseCallout">
            <a:avLst>
              <a:gd name="adj1" fmla="val -71712"/>
              <a:gd name="adj2" fmla="val 31716"/>
            </a:avLst>
          </a:prstGeom>
          <a:solidFill>
            <a:srgbClr val="6491C8"/>
          </a:solidFill>
          <a:ln w="12700">
            <a:miter lim="400000"/>
          </a:ln>
        </p:spPr>
        <p:txBody>
          <a:bodyPr lIns="45719" rIns="45719" anchor="ctr"/>
          <a:lstStyle/>
          <a:p>
            <a:pPr algn="ctr">
              <a:defRPr>
                <a:solidFill>
                  <a:srgbClr val="FFFFFF"/>
                </a:solidFill>
              </a:defRPr>
            </a:pPr>
          </a:p>
        </p:txBody>
      </p:sp>
      <p:sp>
        <p:nvSpPr>
          <p:cNvPr id="6898" name="Oval Callout 76"/>
          <p:cNvSpPr/>
          <p:nvPr/>
        </p:nvSpPr>
        <p:spPr>
          <a:xfrm>
            <a:off x="9193304" y="4383037"/>
            <a:ext cx="1564342" cy="1264728"/>
          </a:xfrm>
          <a:prstGeom prst="wedgeEllipseCallout">
            <a:avLst>
              <a:gd name="adj1" fmla="val -70852"/>
              <a:gd name="adj2" fmla="val 3009"/>
            </a:avLst>
          </a:prstGeom>
          <a:solidFill>
            <a:srgbClr val="FEFEFE"/>
          </a:solidFill>
          <a:ln w="12700">
            <a:miter lim="400000"/>
          </a:ln>
        </p:spPr>
        <p:txBody>
          <a:bodyPr lIns="45719" rIns="45719" anchor="ctr"/>
          <a:lstStyle/>
          <a:p>
            <a:pPr algn="ctr">
              <a:defRPr>
                <a:solidFill>
                  <a:srgbClr val="FFFFFF"/>
                </a:solidFill>
              </a:defRPr>
            </a:pPr>
          </a:p>
        </p:txBody>
      </p:sp>
      <p:sp>
        <p:nvSpPr>
          <p:cNvPr id="6899" name="TextBox 77"/>
          <p:cNvSpPr txBox="1"/>
          <p:nvPr/>
        </p:nvSpPr>
        <p:spPr>
          <a:xfrm>
            <a:off x="9459191" y="1944324"/>
            <a:ext cx="1087726" cy="50418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3200"/>
              </a:lnSpc>
              <a:defRPr b="1" sz="3000">
                <a:solidFill>
                  <a:srgbClr val="FEFEFE"/>
                </a:solidFill>
              </a:defRPr>
            </a:lvl1pPr>
          </a:lstStyle>
          <a:p>
            <a:pPr/>
            <a:r>
              <a:t>21%</a:t>
            </a:r>
          </a:p>
        </p:txBody>
      </p:sp>
      <p:sp>
        <p:nvSpPr>
          <p:cNvPr id="6900" name="TextBox 78"/>
          <p:cNvSpPr txBox="1"/>
          <p:nvPr/>
        </p:nvSpPr>
        <p:spPr>
          <a:xfrm>
            <a:off x="9395604" y="2442363"/>
            <a:ext cx="1132847"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900">
                <a:solidFill>
                  <a:srgbClr val="FEFEFE"/>
                </a:solidFill>
                <a:latin typeface="Montserrat Light"/>
                <a:ea typeface="Montserrat Light"/>
                <a:cs typeface="Montserrat Light"/>
                <a:sym typeface="Montserrat Light"/>
              </a:defRPr>
            </a:lvl1pPr>
          </a:lstStyle>
          <a:p>
            <a:pPr/>
            <a:r>
              <a:t>The example text goes here.</a:t>
            </a:r>
          </a:p>
        </p:txBody>
      </p:sp>
      <p:sp>
        <p:nvSpPr>
          <p:cNvPr id="6901" name="TextBox 79"/>
          <p:cNvSpPr txBox="1"/>
          <p:nvPr/>
        </p:nvSpPr>
        <p:spPr>
          <a:xfrm>
            <a:off x="9486085" y="4526145"/>
            <a:ext cx="1087726"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3200"/>
              </a:lnSpc>
              <a:defRPr b="1" sz="3000">
                <a:solidFill>
                  <a:schemeClr val="accent1"/>
                </a:solidFill>
              </a:defRPr>
            </a:lvl1pPr>
          </a:lstStyle>
          <a:p>
            <a:pPr/>
            <a:r>
              <a:t>18%</a:t>
            </a:r>
          </a:p>
        </p:txBody>
      </p:sp>
      <p:sp>
        <p:nvSpPr>
          <p:cNvPr id="6902" name="TextBox 80"/>
          <p:cNvSpPr txBox="1"/>
          <p:nvPr/>
        </p:nvSpPr>
        <p:spPr>
          <a:xfrm>
            <a:off x="9422498" y="5024183"/>
            <a:ext cx="1132847"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900">
                <a:solidFill>
                  <a:srgbClr val="010101"/>
                </a:solidFill>
                <a:latin typeface="Montserrat Light"/>
                <a:ea typeface="Montserrat Light"/>
                <a:cs typeface="Montserrat Light"/>
                <a:sym typeface="Montserrat Light"/>
              </a:defRPr>
            </a:lvl1pPr>
          </a:lstStyle>
          <a:p>
            <a:pPr/>
            <a:r>
              <a:t>The example text goes here.</a:t>
            </a:r>
          </a:p>
        </p:txBody>
      </p:sp>
      <p:sp>
        <p:nvSpPr>
          <p:cNvPr id="6903" name="TextBox 81"/>
          <p:cNvSpPr txBox="1"/>
          <p:nvPr/>
        </p:nvSpPr>
        <p:spPr>
          <a:xfrm>
            <a:off x="5087523" y="3347283"/>
            <a:ext cx="3411020"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a:t>
            </a:r>
          </a:p>
        </p:txBody>
      </p:sp>
      <p:sp>
        <p:nvSpPr>
          <p:cNvPr id="6904" name="TextBox 82"/>
          <p:cNvSpPr txBox="1"/>
          <p:nvPr/>
        </p:nvSpPr>
        <p:spPr>
          <a:xfrm>
            <a:off x="5087523" y="5364342"/>
            <a:ext cx="3411020" cy="396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000">
                <a:solidFill>
                  <a:srgbClr val="FEFEFE"/>
                </a:solidFill>
                <a:latin typeface="Montserrat Light"/>
                <a:ea typeface="Montserrat Light"/>
                <a:cs typeface="Montserrat Light"/>
                <a:sym typeface="Montserrat Light"/>
              </a:defRPr>
            </a:lvl1pPr>
          </a:lstStyle>
          <a:p>
            <a:pPr/>
            <a:r>
              <a:t>The example text goes here with your own detailed summery. Loren opium dolor sit amen.</a:t>
            </a:r>
          </a:p>
        </p:txBody>
      </p:sp>
      <p:sp>
        <p:nvSpPr>
          <p:cNvPr id="6905" name="Oval 83"/>
          <p:cNvSpPr/>
          <p:nvPr/>
        </p:nvSpPr>
        <p:spPr>
          <a:xfrm>
            <a:off x="4433177" y="2591398"/>
            <a:ext cx="470937" cy="470937"/>
          </a:xfrm>
          <a:prstGeom prst="ellipse">
            <a:avLst/>
          </a:prstGeom>
          <a:solidFill>
            <a:srgbClr val="6491C8"/>
          </a:solidFill>
          <a:ln w="25400">
            <a:solidFill>
              <a:srgbClr val="000000"/>
            </a:solidFill>
            <a:miter/>
          </a:ln>
        </p:spPr>
        <p:txBody>
          <a:bodyPr lIns="45719" rIns="45719" anchor="ctr"/>
          <a:lstStyle/>
          <a:p>
            <a:pPr algn="ctr">
              <a:defRPr>
                <a:solidFill>
                  <a:srgbClr val="FFFFFF"/>
                </a:solidFill>
              </a:defRPr>
            </a:pPr>
          </a:p>
        </p:txBody>
      </p:sp>
      <p:sp>
        <p:nvSpPr>
          <p:cNvPr id="6906" name="TextBox 84"/>
          <p:cNvSpPr txBox="1"/>
          <p:nvPr/>
        </p:nvSpPr>
        <p:spPr>
          <a:xfrm>
            <a:off x="4477213" y="2667661"/>
            <a:ext cx="344902"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300">
                <a:solidFill>
                  <a:srgbClr val="FEFEFE"/>
                </a:solidFill>
              </a:defRPr>
            </a:lvl1pPr>
          </a:lstStyle>
          <a:p>
            <a:pPr/>
            <a:r>
              <a:t>01</a:t>
            </a:r>
          </a:p>
        </p:txBody>
      </p:sp>
      <p:sp>
        <p:nvSpPr>
          <p:cNvPr id="6907" name="Oval 85"/>
          <p:cNvSpPr/>
          <p:nvPr/>
        </p:nvSpPr>
        <p:spPr>
          <a:xfrm>
            <a:off x="4433177" y="4621905"/>
            <a:ext cx="470937" cy="470937"/>
          </a:xfrm>
          <a:prstGeom prst="ellipse">
            <a:avLst/>
          </a:prstGeom>
          <a:solidFill>
            <a:srgbClr val="9C0411"/>
          </a:solidFill>
          <a:ln w="25400">
            <a:solidFill>
              <a:srgbClr val="000000"/>
            </a:solidFill>
            <a:miter/>
          </a:ln>
        </p:spPr>
        <p:txBody>
          <a:bodyPr lIns="45719" rIns="45719" anchor="ctr"/>
          <a:lstStyle/>
          <a:p>
            <a:pPr algn="ctr">
              <a:defRPr>
                <a:solidFill>
                  <a:srgbClr val="FFFFFF"/>
                </a:solidFill>
              </a:defRPr>
            </a:pPr>
          </a:p>
        </p:txBody>
      </p:sp>
      <p:sp>
        <p:nvSpPr>
          <p:cNvPr id="6908" name="TextBox 86"/>
          <p:cNvSpPr txBox="1"/>
          <p:nvPr/>
        </p:nvSpPr>
        <p:spPr>
          <a:xfrm>
            <a:off x="4477213" y="4698167"/>
            <a:ext cx="344902"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300">
                <a:solidFill>
                  <a:srgbClr val="FEFEFE"/>
                </a:solidFill>
              </a:defRPr>
            </a:lvl1pPr>
          </a:lstStyle>
          <a:p>
            <a:pPr/>
            <a:r>
              <a:t>02</a:t>
            </a:r>
          </a:p>
        </p:txBody>
      </p:sp>
    </p:spTree>
  </p:cSld>
  <p:clrMapOvr>
    <a:masterClrMapping/>
  </p:clrMapOvr>
  <mc:AlternateContent xmlns:mc="http://schemas.openxmlformats.org/markup-compatibility/2006">
    <mc:Choice xmlns:p14="http://schemas.microsoft.com/office/powerpoint/2010/main" Requires="p14">
      <p:transition spd="slow" advClick="1" p14:dur="1200">
        <p:blind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6873"/>
                                        </p:tgtEl>
                                        <p:attrNameLst>
                                          <p:attrName>style.visibility</p:attrName>
                                        </p:attrNameLst>
                                      </p:cBhvr>
                                      <p:to>
                                        <p:strVal val="visible"/>
                                      </p:to>
                                    </p:set>
                                    <p:animEffect filter="dissolve" transition="in">
                                      <p:cBhvr>
                                        <p:cTn id="7" dur="500"/>
                                        <p:tgtEl>
                                          <p:spTgt spid="6873"/>
                                        </p:tgtEl>
                                      </p:cBhvr>
                                    </p:animEffect>
                                  </p:childTnLst>
                                </p:cTn>
                              </p:par>
                            </p:childTnLst>
                          </p:cTn>
                        </p:par>
                        <p:par>
                          <p:cTn id="8" fill="hold">
                            <p:stCondLst>
                              <p:cond delay="500"/>
                            </p:stCondLst>
                            <p:childTnLst>
                              <p:par>
                                <p:cTn id="9" presetClass="entr" nodeType="afterEffect" presetSubtype="8" presetID="2" grpId="2" fill="hold">
                                  <p:stCondLst>
                                    <p:cond delay="0"/>
                                  </p:stCondLst>
                                  <p:iterate type="el" backwards="0">
                                    <p:tmAbs val="0"/>
                                  </p:iterate>
                                  <p:childTnLst>
                                    <p:set>
                                      <p:cBhvr>
                                        <p:cTn id="10" fill="hold"/>
                                        <p:tgtEl>
                                          <p:spTgt spid="6892"/>
                                        </p:tgtEl>
                                        <p:attrNameLst>
                                          <p:attrName>style.visibility</p:attrName>
                                        </p:attrNameLst>
                                      </p:cBhvr>
                                      <p:to>
                                        <p:strVal val="visible"/>
                                      </p:to>
                                    </p:set>
                                    <p:anim calcmode="lin" valueType="num">
                                      <p:cBhvr>
                                        <p:cTn id="11" dur="500" fill="hold"/>
                                        <p:tgtEl>
                                          <p:spTgt spid="6892"/>
                                        </p:tgtEl>
                                        <p:attrNameLst>
                                          <p:attrName>ppt_x</p:attrName>
                                        </p:attrNameLst>
                                      </p:cBhvr>
                                      <p:tavLst>
                                        <p:tav tm="0">
                                          <p:val>
                                            <p:strVal val="0-#ppt_w/2"/>
                                          </p:val>
                                        </p:tav>
                                        <p:tav tm="100000">
                                          <p:val>
                                            <p:strVal val="#ppt_x"/>
                                          </p:val>
                                        </p:tav>
                                      </p:tavLst>
                                    </p:anim>
                                    <p:anim calcmode="lin" valueType="num">
                                      <p:cBhvr>
                                        <p:cTn id="12" dur="500" fill="hold"/>
                                        <p:tgtEl>
                                          <p:spTgt spid="689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16" presetID="23" grpId="3" fill="hold">
                                  <p:stCondLst>
                                    <p:cond delay="0"/>
                                  </p:stCondLst>
                                  <p:iterate type="el" backwards="0">
                                    <p:tmAbs val="0"/>
                                  </p:iterate>
                                  <p:childTnLst>
                                    <p:set>
                                      <p:cBhvr>
                                        <p:cTn id="16" fill="hold"/>
                                        <p:tgtEl>
                                          <p:spTgt spid="6905"/>
                                        </p:tgtEl>
                                        <p:attrNameLst>
                                          <p:attrName>style.visibility</p:attrName>
                                        </p:attrNameLst>
                                      </p:cBhvr>
                                      <p:to>
                                        <p:strVal val="visible"/>
                                      </p:to>
                                    </p:set>
                                    <p:anim calcmode="lin" valueType="num">
                                      <p:cBhvr>
                                        <p:cTn id="17" dur="500" fill="hold"/>
                                        <p:tgtEl>
                                          <p:spTgt spid="6905"/>
                                        </p:tgtEl>
                                        <p:attrNameLst>
                                          <p:attrName>ppt_w</p:attrName>
                                        </p:attrNameLst>
                                      </p:cBhvr>
                                      <p:tavLst>
                                        <p:tav tm="0">
                                          <p:val>
                                            <p:fltVal val="0"/>
                                          </p:val>
                                        </p:tav>
                                        <p:tav tm="100000">
                                          <p:val>
                                            <p:strVal val="#ppt_w"/>
                                          </p:val>
                                        </p:tav>
                                      </p:tavLst>
                                    </p:anim>
                                    <p:anim calcmode="lin" valueType="num">
                                      <p:cBhvr>
                                        <p:cTn id="18" dur="500" fill="hold"/>
                                        <p:tgtEl>
                                          <p:spTgt spid="6905"/>
                                        </p:tgtEl>
                                        <p:attrNameLst>
                                          <p:attrName>ppt_h</p:attrName>
                                        </p:attrNameLst>
                                      </p:cBhvr>
                                      <p:tavLst>
                                        <p:tav tm="0">
                                          <p:val>
                                            <p:fltVal val="0"/>
                                          </p:val>
                                        </p:tav>
                                        <p:tav tm="100000">
                                          <p:val>
                                            <p:strVal val="#ppt_h"/>
                                          </p:val>
                                        </p:tav>
                                      </p:tavLst>
                                    </p:anim>
                                  </p:childTnLst>
                                </p:cTn>
                              </p:par>
                            </p:childTnLst>
                          </p:cTn>
                        </p:par>
                        <p:par>
                          <p:cTn id="19" fill="hold">
                            <p:stCondLst>
                              <p:cond delay="500"/>
                            </p:stCondLst>
                            <p:childTnLst>
                              <p:par>
                                <p:cTn id="20" presetClass="entr" nodeType="afterEffect" presetSubtype="16" presetID="23" grpId="4" fill="hold">
                                  <p:stCondLst>
                                    <p:cond delay="0"/>
                                  </p:stCondLst>
                                  <p:iterate type="el" backwards="0">
                                    <p:tmAbs val="0"/>
                                  </p:iterate>
                                  <p:childTnLst>
                                    <p:set>
                                      <p:cBhvr>
                                        <p:cTn id="21" fill="hold"/>
                                        <p:tgtEl>
                                          <p:spTgt spid="6906"/>
                                        </p:tgtEl>
                                        <p:attrNameLst>
                                          <p:attrName>style.visibility</p:attrName>
                                        </p:attrNameLst>
                                      </p:cBhvr>
                                      <p:to>
                                        <p:strVal val="visible"/>
                                      </p:to>
                                    </p:set>
                                    <p:anim calcmode="lin" valueType="num">
                                      <p:cBhvr>
                                        <p:cTn id="22" dur="500" fill="hold"/>
                                        <p:tgtEl>
                                          <p:spTgt spid="6906"/>
                                        </p:tgtEl>
                                        <p:attrNameLst>
                                          <p:attrName>ppt_w</p:attrName>
                                        </p:attrNameLst>
                                      </p:cBhvr>
                                      <p:tavLst>
                                        <p:tav tm="0">
                                          <p:val>
                                            <p:fltVal val="0"/>
                                          </p:val>
                                        </p:tav>
                                        <p:tav tm="100000">
                                          <p:val>
                                            <p:strVal val="#ppt_w"/>
                                          </p:val>
                                        </p:tav>
                                      </p:tavLst>
                                    </p:anim>
                                    <p:anim calcmode="lin" valueType="num">
                                      <p:cBhvr>
                                        <p:cTn id="23" dur="500" fill="hold"/>
                                        <p:tgtEl>
                                          <p:spTgt spid="6906"/>
                                        </p:tgtEl>
                                        <p:attrNameLst>
                                          <p:attrName>ppt_h</p:attrName>
                                        </p:attrNameLst>
                                      </p:cBhvr>
                                      <p:tavLst>
                                        <p:tav tm="0">
                                          <p:val>
                                            <p:fltVal val="0"/>
                                          </p:val>
                                        </p:tav>
                                        <p:tav tm="100000">
                                          <p:val>
                                            <p:strVal val="#ppt_h"/>
                                          </p:val>
                                        </p:tav>
                                      </p:tavLst>
                                    </p:anim>
                                  </p:childTnLst>
                                </p:cTn>
                              </p:par>
                            </p:childTnLst>
                          </p:cTn>
                        </p:par>
                        <p:par>
                          <p:cTn id="24" fill="hold">
                            <p:stCondLst>
                              <p:cond delay="1000"/>
                            </p:stCondLst>
                            <p:childTnLst>
                              <p:par>
                                <p:cTn id="25" presetClass="entr" nodeType="afterEffect" presetSubtype="8" presetID="22" grpId="5" fill="hold">
                                  <p:stCondLst>
                                    <p:cond delay="500"/>
                                  </p:stCondLst>
                                  <p:iterate type="el" backwards="0">
                                    <p:tmAbs val="0"/>
                                  </p:iterate>
                                  <p:childTnLst>
                                    <p:set>
                                      <p:cBhvr>
                                        <p:cTn id="26" fill="hold"/>
                                        <p:tgtEl>
                                          <p:spTgt spid="6895"/>
                                        </p:tgtEl>
                                        <p:attrNameLst>
                                          <p:attrName>style.visibility</p:attrName>
                                        </p:attrNameLst>
                                      </p:cBhvr>
                                      <p:to>
                                        <p:strVal val="visible"/>
                                      </p:to>
                                    </p:set>
                                    <p:animEffect filter="wipe(left)" transition="in">
                                      <p:cBhvr>
                                        <p:cTn id="27" dur="500"/>
                                        <p:tgtEl>
                                          <p:spTgt spid="6895"/>
                                        </p:tgtEl>
                                      </p:cBhvr>
                                    </p:animEffect>
                                  </p:childTnLst>
                                </p:cTn>
                              </p:par>
                            </p:childTnLst>
                          </p:cTn>
                        </p:par>
                      </p:childTnLst>
                    </p:cTn>
                  </p:par>
                  <p:par>
                    <p:cTn id="28" fill="hold">
                      <p:stCondLst>
                        <p:cond delay="indefinite"/>
                      </p:stCondLst>
                      <p:childTnLst>
                        <p:par>
                          <p:cTn id="29" fill="hold">
                            <p:stCondLst>
                              <p:cond delay="0"/>
                            </p:stCondLst>
                            <p:childTnLst>
                              <p:par>
                                <p:cTn id="30" presetClass="entr" nodeType="clickEffect" presetID="9" grpId="6" fill="hold">
                                  <p:stCondLst>
                                    <p:cond delay="0"/>
                                  </p:stCondLst>
                                  <p:iterate type="el" backwards="0">
                                    <p:tmAbs val="0"/>
                                  </p:iterate>
                                  <p:childTnLst>
                                    <p:set>
                                      <p:cBhvr>
                                        <p:cTn id="31" fill="hold"/>
                                        <p:tgtEl>
                                          <p:spTgt spid="6897"/>
                                        </p:tgtEl>
                                        <p:attrNameLst>
                                          <p:attrName>style.visibility</p:attrName>
                                        </p:attrNameLst>
                                      </p:cBhvr>
                                      <p:to>
                                        <p:strVal val="visible"/>
                                      </p:to>
                                    </p:set>
                                    <p:animEffect filter="dissolve" transition="in">
                                      <p:cBhvr>
                                        <p:cTn id="32" dur="500"/>
                                        <p:tgtEl>
                                          <p:spTgt spid="6897"/>
                                        </p:tgtEl>
                                      </p:cBhvr>
                                    </p:animEffect>
                                  </p:childTnLst>
                                </p:cTn>
                              </p:par>
                            </p:childTnLst>
                          </p:cTn>
                        </p:par>
                        <p:par>
                          <p:cTn id="33" fill="hold">
                            <p:stCondLst>
                              <p:cond delay="500"/>
                            </p:stCondLst>
                            <p:childTnLst>
                              <p:par>
                                <p:cTn id="34" presetClass="entr" nodeType="afterEffect" presetID="9" grpId="7" fill="hold">
                                  <p:stCondLst>
                                    <p:cond delay="0"/>
                                  </p:stCondLst>
                                  <p:iterate type="el" backwards="0">
                                    <p:tmAbs val="0"/>
                                  </p:iterate>
                                  <p:childTnLst>
                                    <p:set>
                                      <p:cBhvr>
                                        <p:cTn id="35" fill="hold"/>
                                        <p:tgtEl>
                                          <p:spTgt spid="6899"/>
                                        </p:tgtEl>
                                        <p:attrNameLst>
                                          <p:attrName>style.visibility</p:attrName>
                                        </p:attrNameLst>
                                      </p:cBhvr>
                                      <p:to>
                                        <p:strVal val="visible"/>
                                      </p:to>
                                    </p:set>
                                    <p:animEffect filter="dissolve" transition="in">
                                      <p:cBhvr>
                                        <p:cTn id="36" dur="500"/>
                                        <p:tgtEl>
                                          <p:spTgt spid="6899"/>
                                        </p:tgtEl>
                                      </p:cBhvr>
                                    </p:animEffect>
                                  </p:childTnLst>
                                </p:cTn>
                              </p:par>
                            </p:childTnLst>
                          </p:cTn>
                        </p:par>
                        <p:par>
                          <p:cTn id="37" fill="hold">
                            <p:stCondLst>
                              <p:cond delay="1000"/>
                            </p:stCondLst>
                            <p:childTnLst>
                              <p:par>
                                <p:cTn id="38" presetClass="entr" nodeType="afterEffect" presetID="9" grpId="8" fill="hold">
                                  <p:stCondLst>
                                    <p:cond delay="0"/>
                                  </p:stCondLst>
                                  <p:iterate type="el" backwards="0">
                                    <p:tmAbs val="0"/>
                                  </p:iterate>
                                  <p:childTnLst>
                                    <p:set>
                                      <p:cBhvr>
                                        <p:cTn id="39" fill="hold"/>
                                        <p:tgtEl>
                                          <p:spTgt spid="6900"/>
                                        </p:tgtEl>
                                        <p:attrNameLst>
                                          <p:attrName>style.visibility</p:attrName>
                                        </p:attrNameLst>
                                      </p:cBhvr>
                                      <p:to>
                                        <p:strVal val="visible"/>
                                      </p:to>
                                    </p:set>
                                    <p:animEffect filter="dissolve" transition="in">
                                      <p:cBhvr>
                                        <p:cTn id="40" dur="500"/>
                                        <p:tgtEl>
                                          <p:spTgt spid="6900"/>
                                        </p:tgtEl>
                                      </p:cBhvr>
                                    </p:animEffect>
                                  </p:childTnLst>
                                </p:cTn>
                              </p:par>
                            </p:childTnLst>
                          </p:cTn>
                        </p:par>
                        <p:par>
                          <p:cTn id="41" fill="hold">
                            <p:stCondLst>
                              <p:cond delay="1500"/>
                            </p:stCondLst>
                            <p:childTnLst>
                              <p:par>
                                <p:cTn id="42" presetClass="entr" nodeType="afterEffect" presetID="9" grpId="9" fill="hold">
                                  <p:stCondLst>
                                    <p:cond delay="0"/>
                                  </p:stCondLst>
                                  <p:iterate type="el" backwards="0">
                                    <p:tmAbs val="0"/>
                                  </p:iterate>
                                  <p:childTnLst>
                                    <p:set>
                                      <p:cBhvr>
                                        <p:cTn id="43" fill="hold"/>
                                        <p:tgtEl>
                                          <p:spTgt spid="6903"/>
                                        </p:tgtEl>
                                        <p:attrNameLst>
                                          <p:attrName>style.visibility</p:attrName>
                                        </p:attrNameLst>
                                      </p:cBhvr>
                                      <p:to>
                                        <p:strVal val="visible"/>
                                      </p:to>
                                    </p:set>
                                    <p:animEffect filter="dissolve" transition="in">
                                      <p:cBhvr>
                                        <p:cTn id="44" dur="500"/>
                                        <p:tgtEl>
                                          <p:spTgt spid="6903"/>
                                        </p:tgtEl>
                                      </p:cBhvr>
                                    </p:animEffect>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8" presetID="2" grpId="10" fill="hold">
                                  <p:stCondLst>
                                    <p:cond delay="0"/>
                                  </p:stCondLst>
                                  <p:iterate type="el" backwards="0">
                                    <p:tmAbs val="0"/>
                                  </p:iterate>
                                  <p:childTnLst>
                                    <p:set>
                                      <p:cBhvr>
                                        <p:cTn id="48" fill="hold"/>
                                        <p:tgtEl>
                                          <p:spTgt spid="6907"/>
                                        </p:tgtEl>
                                        <p:attrNameLst>
                                          <p:attrName>style.visibility</p:attrName>
                                        </p:attrNameLst>
                                      </p:cBhvr>
                                      <p:to>
                                        <p:strVal val="visible"/>
                                      </p:to>
                                    </p:set>
                                    <p:anim calcmode="lin" valueType="num">
                                      <p:cBhvr>
                                        <p:cTn id="49" dur="500" fill="hold"/>
                                        <p:tgtEl>
                                          <p:spTgt spid="6907"/>
                                        </p:tgtEl>
                                        <p:attrNameLst>
                                          <p:attrName>ppt_x</p:attrName>
                                        </p:attrNameLst>
                                      </p:cBhvr>
                                      <p:tavLst>
                                        <p:tav tm="0">
                                          <p:val>
                                            <p:strVal val="0-#ppt_w/2"/>
                                          </p:val>
                                        </p:tav>
                                        <p:tav tm="100000">
                                          <p:val>
                                            <p:strVal val="#ppt_x"/>
                                          </p:val>
                                        </p:tav>
                                      </p:tavLst>
                                    </p:anim>
                                    <p:anim calcmode="lin" valueType="num">
                                      <p:cBhvr>
                                        <p:cTn id="50" dur="500" fill="hold"/>
                                        <p:tgtEl>
                                          <p:spTgt spid="6907"/>
                                        </p:tgtEl>
                                        <p:attrNameLst>
                                          <p:attrName>ppt_y</p:attrName>
                                        </p:attrNameLst>
                                      </p:cBhvr>
                                      <p:tavLst>
                                        <p:tav tm="0">
                                          <p:val>
                                            <p:strVal val="#ppt_y"/>
                                          </p:val>
                                        </p:tav>
                                        <p:tav tm="100000">
                                          <p:val>
                                            <p:strVal val="#ppt_y"/>
                                          </p:val>
                                        </p:tav>
                                      </p:tavLst>
                                    </p:anim>
                                  </p:childTnLst>
                                </p:cTn>
                              </p:par>
                            </p:childTnLst>
                          </p:cTn>
                        </p:par>
                        <p:par>
                          <p:cTn id="51" fill="hold">
                            <p:stCondLst>
                              <p:cond delay="500"/>
                            </p:stCondLst>
                            <p:childTnLst>
                              <p:par>
                                <p:cTn id="52" presetClass="entr" nodeType="afterEffect" presetSubtype="8" presetID="2" grpId="11" fill="hold">
                                  <p:stCondLst>
                                    <p:cond delay="0"/>
                                  </p:stCondLst>
                                  <p:iterate type="el" backwards="0">
                                    <p:tmAbs val="0"/>
                                  </p:iterate>
                                  <p:childTnLst>
                                    <p:set>
                                      <p:cBhvr>
                                        <p:cTn id="53" fill="hold"/>
                                        <p:tgtEl>
                                          <p:spTgt spid="6908"/>
                                        </p:tgtEl>
                                        <p:attrNameLst>
                                          <p:attrName>style.visibility</p:attrName>
                                        </p:attrNameLst>
                                      </p:cBhvr>
                                      <p:to>
                                        <p:strVal val="visible"/>
                                      </p:to>
                                    </p:set>
                                    <p:anim calcmode="lin" valueType="num">
                                      <p:cBhvr>
                                        <p:cTn id="54" dur="500" fill="hold"/>
                                        <p:tgtEl>
                                          <p:spTgt spid="6908"/>
                                        </p:tgtEl>
                                        <p:attrNameLst>
                                          <p:attrName>ppt_x</p:attrName>
                                        </p:attrNameLst>
                                      </p:cBhvr>
                                      <p:tavLst>
                                        <p:tav tm="0">
                                          <p:val>
                                            <p:strVal val="0-#ppt_w/2"/>
                                          </p:val>
                                        </p:tav>
                                        <p:tav tm="100000">
                                          <p:val>
                                            <p:strVal val="#ppt_x"/>
                                          </p:val>
                                        </p:tav>
                                      </p:tavLst>
                                    </p:anim>
                                    <p:anim calcmode="lin" valueType="num">
                                      <p:cBhvr>
                                        <p:cTn id="55" dur="500" fill="hold"/>
                                        <p:tgtEl>
                                          <p:spTgt spid="6908"/>
                                        </p:tgtEl>
                                        <p:attrNameLst>
                                          <p:attrName>ppt_y</p:attrName>
                                        </p:attrNameLst>
                                      </p:cBhvr>
                                      <p:tavLst>
                                        <p:tav tm="0">
                                          <p:val>
                                            <p:strVal val="#ppt_y"/>
                                          </p:val>
                                        </p:tav>
                                        <p:tav tm="100000">
                                          <p:val>
                                            <p:strVal val="#ppt_y"/>
                                          </p:val>
                                        </p:tav>
                                      </p:tavLst>
                                    </p:anim>
                                  </p:childTnLst>
                                </p:cTn>
                              </p:par>
                            </p:childTnLst>
                          </p:cTn>
                        </p:par>
                        <p:par>
                          <p:cTn id="56" fill="hold">
                            <p:stCondLst>
                              <p:cond delay="1000"/>
                            </p:stCondLst>
                            <p:childTnLst>
                              <p:par>
                                <p:cTn id="57" presetClass="entr" nodeType="afterEffect" presetSubtype="8" presetID="22" grpId="12" fill="hold">
                                  <p:stCondLst>
                                    <p:cond delay="0"/>
                                  </p:stCondLst>
                                  <p:iterate type="el" backwards="0">
                                    <p:tmAbs val="0"/>
                                  </p:iterate>
                                  <p:childTnLst>
                                    <p:set>
                                      <p:cBhvr>
                                        <p:cTn id="58" fill="hold"/>
                                        <p:tgtEl>
                                          <p:spTgt spid="6896"/>
                                        </p:tgtEl>
                                        <p:attrNameLst>
                                          <p:attrName>style.visibility</p:attrName>
                                        </p:attrNameLst>
                                      </p:cBhvr>
                                      <p:to>
                                        <p:strVal val="visible"/>
                                      </p:to>
                                    </p:set>
                                    <p:animEffect filter="wipe(left)" transition="in">
                                      <p:cBhvr>
                                        <p:cTn id="59" dur="500"/>
                                        <p:tgtEl>
                                          <p:spTgt spid="6896"/>
                                        </p:tgtEl>
                                      </p:cBhvr>
                                    </p:animEffect>
                                  </p:childTnLst>
                                </p:cTn>
                              </p:par>
                            </p:childTnLst>
                          </p:cTn>
                        </p:par>
                      </p:childTnLst>
                    </p:cTn>
                  </p:par>
                  <p:par>
                    <p:cTn id="60" fill="hold">
                      <p:stCondLst>
                        <p:cond delay="indefinite"/>
                      </p:stCondLst>
                      <p:childTnLst>
                        <p:par>
                          <p:cTn id="61" fill="hold">
                            <p:stCondLst>
                              <p:cond delay="0"/>
                            </p:stCondLst>
                            <p:childTnLst>
                              <p:par>
                                <p:cTn id="62" presetClass="entr" nodeType="clickEffect" presetSubtype="16" presetID="23" grpId="13" fill="hold">
                                  <p:stCondLst>
                                    <p:cond delay="0"/>
                                  </p:stCondLst>
                                  <p:iterate type="el" backwards="0">
                                    <p:tmAbs val="0"/>
                                  </p:iterate>
                                  <p:childTnLst>
                                    <p:set>
                                      <p:cBhvr>
                                        <p:cTn id="63" fill="hold"/>
                                        <p:tgtEl>
                                          <p:spTgt spid="6898"/>
                                        </p:tgtEl>
                                        <p:attrNameLst>
                                          <p:attrName>style.visibility</p:attrName>
                                        </p:attrNameLst>
                                      </p:cBhvr>
                                      <p:to>
                                        <p:strVal val="visible"/>
                                      </p:to>
                                    </p:set>
                                    <p:anim calcmode="lin" valueType="num">
                                      <p:cBhvr>
                                        <p:cTn id="64" dur="500" fill="hold"/>
                                        <p:tgtEl>
                                          <p:spTgt spid="6898"/>
                                        </p:tgtEl>
                                        <p:attrNameLst>
                                          <p:attrName>ppt_w</p:attrName>
                                        </p:attrNameLst>
                                      </p:cBhvr>
                                      <p:tavLst>
                                        <p:tav tm="0">
                                          <p:val>
                                            <p:fltVal val="0"/>
                                          </p:val>
                                        </p:tav>
                                        <p:tav tm="100000">
                                          <p:val>
                                            <p:strVal val="#ppt_w"/>
                                          </p:val>
                                        </p:tav>
                                      </p:tavLst>
                                    </p:anim>
                                    <p:anim calcmode="lin" valueType="num">
                                      <p:cBhvr>
                                        <p:cTn id="65" dur="500" fill="hold"/>
                                        <p:tgtEl>
                                          <p:spTgt spid="6898"/>
                                        </p:tgtEl>
                                        <p:attrNameLst>
                                          <p:attrName>ppt_h</p:attrName>
                                        </p:attrNameLst>
                                      </p:cBhvr>
                                      <p:tavLst>
                                        <p:tav tm="0">
                                          <p:val>
                                            <p:fltVal val="0"/>
                                          </p:val>
                                        </p:tav>
                                        <p:tav tm="100000">
                                          <p:val>
                                            <p:strVal val="#ppt_h"/>
                                          </p:val>
                                        </p:tav>
                                      </p:tavLst>
                                    </p:anim>
                                  </p:childTnLst>
                                </p:cTn>
                              </p:par>
                            </p:childTnLst>
                          </p:cTn>
                        </p:par>
                        <p:par>
                          <p:cTn id="66" fill="hold">
                            <p:stCondLst>
                              <p:cond delay="500"/>
                            </p:stCondLst>
                            <p:childTnLst>
                              <p:par>
                                <p:cTn id="67" presetClass="entr" nodeType="afterEffect" presetSubtype="16" presetID="23" grpId="14" fill="hold">
                                  <p:stCondLst>
                                    <p:cond delay="0"/>
                                  </p:stCondLst>
                                  <p:iterate type="el" backwards="0">
                                    <p:tmAbs val="0"/>
                                  </p:iterate>
                                  <p:childTnLst>
                                    <p:set>
                                      <p:cBhvr>
                                        <p:cTn id="68" fill="hold"/>
                                        <p:tgtEl>
                                          <p:spTgt spid="6901"/>
                                        </p:tgtEl>
                                        <p:attrNameLst>
                                          <p:attrName>style.visibility</p:attrName>
                                        </p:attrNameLst>
                                      </p:cBhvr>
                                      <p:to>
                                        <p:strVal val="visible"/>
                                      </p:to>
                                    </p:set>
                                    <p:anim calcmode="lin" valueType="num">
                                      <p:cBhvr>
                                        <p:cTn id="69" dur="500" fill="hold"/>
                                        <p:tgtEl>
                                          <p:spTgt spid="6901"/>
                                        </p:tgtEl>
                                        <p:attrNameLst>
                                          <p:attrName>ppt_w</p:attrName>
                                        </p:attrNameLst>
                                      </p:cBhvr>
                                      <p:tavLst>
                                        <p:tav tm="0">
                                          <p:val>
                                            <p:fltVal val="0"/>
                                          </p:val>
                                        </p:tav>
                                        <p:tav tm="100000">
                                          <p:val>
                                            <p:strVal val="#ppt_w"/>
                                          </p:val>
                                        </p:tav>
                                      </p:tavLst>
                                    </p:anim>
                                    <p:anim calcmode="lin" valueType="num">
                                      <p:cBhvr>
                                        <p:cTn id="70" dur="500" fill="hold"/>
                                        <p:tgtEl>
                                          <p:spTgt spid="6901"/>
                                        </p:tgtEl>
                                        <p:attrNameLst>
                                          <p:attrName>ppt_h</p:attrName>
                                        </p:attrNameLst>
                                      </p:cBhvr>
                                      <p:tavLst>
                                        <p:tav tm="0">
                                          <p:val>
                                            <p:fltVal val="0"/>
                                          </p:val>
                                        </p:tav>
                                        <p:tav tm="100000">
                                          <p:val>
                                            <p:strVal val="#ppt_h"/>
                                          </p:val>
                                        </p:tav>
                                      </p:tavLst>
                                    </p:anim>
                                  </p:childTnLst>
                                </p:cTn>
                              </p:par>
                            </p:childTnLst>
                          </p:cTn>
                        </p:par>
                        <p:par>
                          <p:cTn id="71" fill="hold">
                            <p:stCondLst>
                              <p:cond delay="1000"/>
                            </p:stCondLst>
                            <p:childTnLst>
                              <p:par>
                                <p:cTn id="72" presetClass="entr" nodeType="afterEffect" presetSubtype="16" presetID="23" grpId="15" fill="hold">
                                  <p:stCondLst>
                                    <p:cond delay="0"/>
                                  </p:stCondLst>
                                  <p:iterate type="el" backwards="0">
                                    <p:tmAbs val="0"/>
                                  </p:iterate>
                                  <p:childTnLst>
                                    <p:set>
                                      <p:cBhvr>
                                        <p:cTn id="73" fill="hold"/>
                                        <p:tgtEl>
                                          <p:spTgt spid="6902"/>
                                        </p:tgtEl>
                                        <p:attrNameLst>
                                          <p:attrName>style.visibility</p:attrName>
                                        </p:attrNameLst>
                                      </p:cBhvr>
                                      <p:to>
                                        <p:strVal val="visible"/>
                                      </p:to>
                                    </p:set>
                                    <p:anim calcmode="lin" valueType="num">
                                      <p:cBhvr>
                                        <p:cTn id="74" dur="500" fill="hold"/>
                                        <p:tgtEl>
                                          <p:spTgt spid="6902"/>
                                        </p:tgtEl>
                                        <p:attrNameLst>
                                          <p:attrName>ppt_w</p:attrName>
                                        </p:attrNameLst>
                                      </p:cBhvr>
                                      <p:tavLst>
                                        <p:tav tm="0">
                                          <p:val>
                                            <p:fltVal val="0"/>
                                          </p:val>
                                        </p:tav>
                                        <p:tav tm="100000">
                                          <p:val>
                                            <p:strVal val="#ppt_w"/>
                                          </p:val>
                                        </p:tav>
                                      </p:tavLst>
                                    </p:anim>
                                    <p:anim calcmode="lin" valueType="num">
                                      <p:cBhvr>
                                        <p:cTn id="75" dur="500" fill="hold"/>
                                        <p:tgtEl>
                                          <p:spTgt spid="6902"/>
                                        </p:tgtEl>
                                        <p:attrNameLst>
                                          <p:attrName>ppt_h</p:attrName>
                                        </p:attrNameLst>
                                      </p:cBhvr>
                                      <p:tavLst>
                                        <p:tav tm="0">
                                          <p:val>
                                            <p:fltVal val="0"/>
                                          </p:val>
                                        </p:tav>
                                        <p:tav tm="100000">
                                          <p:val>
                                            <p:strVal val="#ppt_h"/>
                                          </p:val>
                                        </p:tav>
                                      </p:tavLst>
                                    </p:anim>
                                  </p:childTnLst>
                                </p:cTn>
                              </p:par>
                            </p:childTnLst>
                          </p:cTn>
                        </p:par>
                        <p:par>
                          <p:cTn id="76" fill="hold">
                            <p:stCondLst>
                              <p:cond delay="1500"/>
                            </p:stCondLst>
                            <p:childTnLst>
                              <p:par>
                                <p:cTn id="77" presetClass="entr" nodeType="afterEffect" presetSubtype="16" presetID="23" grpId="16" fill="hold">
                                  <p:stCondLst>
                                    <p:cond delay="0"/>
                                  </p:stCondLst>
                                  <p:iterate type="el" backwards="0">
                                    <p:tmAbs val="0"/>
                                  </p:iterate>
                                  <p:childTnLst>
                                    <p:set>
                                      <p:cBhvr>
                                        <p:cTn id="78" fill="hold"/>
                                        <p:tgtEl>
                                          <p:spTgt spid="6904"/>
                                        </p:tgtEl>
                                        <p:attrNameLst>
                                          <p:attrName>style.visibility</p:attrName>
                                        </p:attrNameLst>
                                      </p:cBhvr>
                                      <p:to>
                                        <p:strVal val="visible"/>
                                      </p:to>
                                    </p:set>
                                    <p:anim calcmode="lin" valueType="num">
                                      <p:cBhvr>
                                        <p:cTn id="79" dur="500" fill="hold"/>
                                        <p:tgtEl>
                                          <p:spTgt spid="6904"/>
                                        </p:tgtEl>
                                        <p:attrNameLst>
                                          <p:attrName>ppt_w</p:attrName>
                                        </p:attrNameLst>
                                      </p:cBhvr>
                                      <p:tavLst>
                                        <p:tav tm="0">
                                          <p:val>
                                            <p:fltVal val="0"/>
                                          </p:val>
                                        </p:tav>
                                        <p:tav tm="100000">
                                          <p:val>
                                            <p:strVal val="#ppt_w"/>
                                          </p:val>
                                        </p:tav>
                                      </p:tavLst>
                                    </p:anim>
                                    <p:anim calcmode="lin" valueType="num">
                                      <p:cBhvr>
                                        <p:cTn id="80" dur="500" fill="hold"/>
                                        <p:tgtEl>
                                          <p:spTgt spid="690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873" grpId="1"/>
      <p:bldP build="whole" bldLvl="1" animBg="1" rev="0" advAuto="0" spid="6907" grpId="10"/>
      <p:bldP build="whole" bldLvl="1" animBg="1" rev="0" advAuto="0" spid="6896" grpId="12"/>
      <p:bldP build="whole" bldLvl="1" animBg="1" rev="0" advAuto="0" spid="6903" grpId="9"/>
      <p:bldP build="whole" bldLvl="1" animBg="1" rev="0" advAuto="0" spid="6908" grpId="11"/>
      <p:bldP build="whole" bldLvl="1" animBg="1" rev="0" advAuto="0" spid="6898" grpId="13"/>
      <p:bldP build="whole" bldLvl="1" animBg="1" rev="0" advAuto="0" spid="6895" grpId="5"/>
      <p:bldP build="whole" bldLvl="1" animBg="1" rev="0" advAuto="0" spid="6900" grpId="8"/>
      <p:bldP build="whole" bldLvl="1" animBg="1" rev="0" advAuto="0" spid="6901" grpId="14"/>
      <p:bldP build="whole" bldLvl="1" animBg="1" rev="0" advAuto="0" spid="6902" grpId="15"/>
      <p:bldP build="whole" bldLvl="1" animBg="1" rev="0" advAuto="0" spid="6904" grpId="16"/>
      <p:bldP build="whole" bldLvl="1" animBg="1" rev="0" advAuto="0" spid="6899" grpId="7"/>
      <p:bldP build="whole" bldLvl="1" animBg="1" rev="0" advAuto="0" spid="6897" grpId="6"/>
      <p:bldP build="whole" bldLvl="1" animBg="1" rev="0" advAuto="0" spid="6905" grpId="3"/>
      <p:bldP build="whole" bldLvl="1" animBg="1" rev="0" advAuto="0" spid="6892" grpId="2"/>
      <p:bldP build="whole" bldLvl="1" animBg="1" rev="0" advAuto="0" spid="6906" grpId="4"/>
    </p:bldLst>
  </p:timing>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1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911"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6955" name="Group 46"/>
          <p:cNvGrpSpPr/>
          <p:nvPr/>
        </p:nvGrpSpPr>
        <p:grpSpPr>
          <a:xfrm>
            <a:off x="546997" y="1286945"/>
            <a:ext cx="5357801" cy="6264616"/>
            <a:chOff x="0" y="0"/>
            <a:chExt cx="5357799" cy="6264614"/>
          </a:xfrm>
        </p:grpSpPr>
        <p:sp>
          <p:nvSpPr>
            <p:cNvPr id="6912" name="Shape 6"/>
            <p:cNvSpPr/>
            <p:nvPr/>
          </p:nvSpPr>
          <p:spPr>
            <a:xfrm rot="1941691">
              <a:off x="808552" y="4430370"/>
              <a:ext cx="1548588" cy="610349"/>
            </a:xfrm>
            <a:custGeom>
              <a:avLst/>
              <a:gdLst/>
              <a:ahLst/>
              <a:cxnLst>
                <a:cxn ang="0">
                  <a:pos x="wd2" y="hd2"/>
                </a:cxn>
                <a:cxn ang="5400000">
                  <a:pos x="wd2" y="hd2"/>
                </a:cxn>
                <a:cxn ang="10800000">
                  <a:pos x="wd2" y="hd2"/>
                </a:cxn>
                <a:cxn ang="16200000">
                  <a:pos x="wd2" y="hd2"/>
                </a:cxn>
              </a:cxnLst>
              <a:rect l="0" t="0" r="r" b="b"/>
              <a:pathLst>
                <a:path w="21536" h="21399" fill="norm" stroke="1" extrusionOk="0">
                  <a:moveTo>
                    <a:pt x="0" y="10553"/>
                  </a:moveTo>
                  <a:cubicBezTo>
                    <a:pt x="4214" y="10993"/>
                    <a:pt x="10209" y="10671"/>
                    <a:pt x="14984" y="10476"/>
                  </a:cubicBezTo>
                  <a:cubicBezTo>
                    <a:pt x="16637" y="10408"/>
                    <a:pt x="21518" y="0"/>
                    <a:pt x="21518" y="0"/>
                  </a:cubicBezTo>
                  <a:cubicBezTo>
                    <a:pt x="21596" y="5523"/>
                    <a:pt x="21440" y="19726"/>
                    <a:pt x="20657" y="20318"/>
                  </a:cubicBezTo>
                  <a:cubicBezTo>
                    <a:pt x="19796" y="20910"/>
                    <a:pt x="19092" y="21107"/>
                    <a:pt x="19092" y="21107"/>
                  </a:cubicBezTo>
                  <a:cubicBezTo>
                    <a:pt x="19092" y="21107"/>
                    <a:pt x="1799" y="21600"/>
                    <a:pt x="1252" y="21304"/>
                  </a:cubicBezTo>
                  <a:cubicBezTo>
                    <a:pt x="430" y="20515"/>
                    <a:pt x="234" y="19726"/>
                    <a:pt x="117" y="17063"/>
                  </a:cubicBezTo>
                  <a:cubicBezTo>
                    <a:pt x="-4" y="14318"/>
                    <a:pt x="0" y="10553"/>
                    <a:pt x="0" y="10553"/>
                  </a:cubicBezTo>
                  <a:close/>
                </a:path>
              </a:pathLst>
            </a:custGeom>
            <a:gradFill flip="none" rotWithShape="1">
              <a:gsLst>
                <a:gs pos="0">
                  <a:srgbClr val="3E4144"/>
                </a:gs>
                <a:gs pos="52000">
                  <a:srgbClr val="7D8287"/>
                </a:gs>
                <a:gs pos="100000">
                  <a:srgbClr val="3E4144"/>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13" name="Shape 7"/>
            <p:cNvSpPr/>
            <p:nvPr/>
          </p:nvSpPr>
          <p:spPr>
            <a:xfrm rot="1941691">
              <a:off x="280830" y="5428639"/>
              <a:ext cx="1415967" cy="495500"/>
            </a:xfrm>
            <a:custGeom>
              <a:avLst/>
              <a:gdLst/>
              <a:ahLst/>
              <a:cxnLst>
                <a:cxn ang="0">
                  <a:pos x="wd2" y="hd2"/>
                </a:cxn>
                <a:cxn ang="5400000">
                  <a:pos x="wd2" y="hd2"/>
                </a:cxn>
                <a:cxn ang="10800000">
                  <a:pos x="wd2" y="hd2"/>
                </a:cxn>
                <a:cxn ang="16200000">
                  <a:pos x="wd2" y="hd2"/>
                </a:cxn>
              </a:cxnLst>
              <a:rect l="0" t="0" r="r" b="b"/>
              <a:pathLst>
                <a:path w="21444" h="19661" fill="norm" stroke="1" extrusionOk="0">
                  <a:moveTo>
                    <a:pt x="21444" y="1947"/>
                  </a:moveTo>
                  <a:cubicBezTo>
                    <a:pt x="21444" y="1947"/>
                    <a:pt x="19719" y="10152"/>
                    <a:pt x="14766" y="18440"/>
                  </a:cubicBezTo>
                  <a:cubicBezTo>
                    <a:pt x="13775" y="19528"/>
                    <a:pt x="8407" y="20533"/>
                    <a:pt x="6810" y="18440"/>
                  </a:cubicBezTo>
                  <a:cubicBezTo>
                    <a:pt x="5212" y="16347"/>
                    <a:pt x="-156" y="3705"/>
                    <a:pt x="4" y="1780"/>
                  </a:cubicBezTo>
                  <a:cubicBezTo>
                    <a:pt x="164" y="-146"/>
                    <a:pt x="17546" y="-1067"/>
                    <a:pt x="21444" y="1947"/>
                  </a:cubicBezTo>
                  <a:close/>
                </a:path>
              </a:pathLst>
            </a:custGeom>
            <a:gradFill flip="none" rotWithShape="1">
              <a:gsLst>
                <a:gs pos="0">
                  <a:srgbClr val="B1B4B7"/>
                </a:gs>
                <a:gs pos="52000">
                  <a:srgbClr val="E5E6E7"/>
                </a:gs>
                <a:gs pos="100000">
                  <a:srgbClr val="B1B4B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14" name="Shape 8"/>
            <p:cNvSpPr/>
            <p:nvPr/>
          </p:nvSpPr>
          <p:spPr>
            <a:xfrm rot="1941691">
              <a:off x="650490" y="4949691"/>
              <a:ext cx="1481177" cy="1666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056" y="21600"/>
                    <a:pt x="20385" y="21600"/>
                  </a:cubicBezTo>
                  <a:lnTo>
                    <a:pt x="1215" y="21600"/>
                  </a:lnTo>
                  <a:cubicBezTo>
                    <a:pt x="544" y="21600"/>
                    <a:pt x="0" y="16765"/>
                    <a:pt x="0" y="10800"/>
                  </a:cubicBezTo>
                  <a:cubicBezTo>
                    <a:pt x="0" y="4835"/>
                    <a:pt x="544" y="0"/>
                    <a:pt x="1215" y="0"/>
                  </a:cubicBezTo>
                  <a:lnTo>
                    <a:pt x="20385" y="0"/>
                  </a:lnTo>
                  <a:cubicBezTo>
                    <a:pt x="21056" y="0"/>
                    <a:pt x="21600" y="4835"/>
                    <a:pt x="21600" y="10800"/>
                  </a:cubicBezTo>
                  <a:cubicBezTo>
                    <a:pt x="21600" y="10800"/>
                    <a:pt x="21600" y="10800"/>
                    <a:pt x="21600" y="108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15" name="Shape 9"/>
            <p:cNvSpPr/>
            <p:nvPr/>
          </p:nvSpPr>
          <p:spPr>
            <a:xfrm rot="1941691">
              <a:off x="696459" y="4982767"/>
              <a:ext cx="1429474" cy="1486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15" y="0"/>
                  </a:moveTo>
                  <a:lnTo>
                    <a:pt x="0" y="20684"/>
                  </a:lnTo>
                  <a:cubicBezTo>
                    <a:pt x="148" y="21268"/>
                    <a:pt x="309" y="21600"/>
                    <a:pt x="478" y="21600"/>
                  </a:cubicBezTo>
                  <a:lnTo>
                    <a:pt x="20341" y="21600"/>
                  </a:lnTo>
                  <a:cubicBezTo>
                    <a:pt x="21036" y="21600"/>
                    <a:pt x="21600" y="16178"/>
                    <a:pt x="21600" y="9489"/>
                  </a:cubicBezTo>
                  <a:cubicBezTo>
                    <a:pt x="21600" y="5622"/>
                    <a:pt x="21408" y="2217"/>
                    <a:pt x="21115" y="0"/>
                  </a:cubicBezTo>
                  <a:close/>
                </a:path>
              </a:pathLst>
            </a:custGeom>
            <a:solidFill>
              <a:schemeClr val="accent4">
                <a:alpha val="35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16" name="Shape 10"/>
            <p:cNvSpPr/>
            <p:nvPr/>
          </p:nvSpPr>
          <p:spPr>
            <a:xfrm rot="1941691">
              <a:off x="561018" y="5090886"/>
              <a:ext cx="1481177" cy="1666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056" y="21600"/>
                    <a:pt x="20385" y="21600"/>
                  </a:cubicBezTo>
                  <a:lnTo>
                    <a:pt x="1215" y="21600"/>
                  </a:lnTo>
                  <a:cubicBezTo>
                    <a:pt x="544" y="21600"/>
                    <a:pt x="0" y="16765"/>
                    <a:pt x="0" y="10800"/>
                  </a:cubicBezTo>
                  <a:cubicBezTo>
                    <a:pt x="0" y="4835"/>
                    <a:pt x="544" y="0"/>
                    <a:pt x="1215" y="0"/>
                  </a:cubicBezTo>
                  <a:lnTo>
                    <a:pt x="20385" y="0"/>
                  </a:lnTo>
                  <a:cubicBezTo>
                    <a:pt x="21056" y="0"/>
                    <a:pt x="21600" y="4835"/>
                    <a:pt x="21600" y="10800"/>
                  </a:cubicBezTo>
                  <a:cubicBezTo>
                    <a:pt x="21600" y="10800"/>
                    <a:pt x="21600" y="10800"/>
                    <a:pt x="21600" y="108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17" name="Shape 11"/>
            <p:cNvSpPr/>
            <p:nvPr/>
          </p:nvSpPr>
          <p:spPr>
            <a:xfrm rot="1941691">
              <a:off x="606986" y="5123963"/>
              <a:ext cx="1429474" cy="1486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15" y="0"/>
                  </a:moveTo>
                  <a:lnTo>
                    <a:pt x="0" y="20684"/>
                  </a:lnTo>
                  <a:cubicBezTo>
                    <a:pt x="148" y="21268"/>
                    <a:pt x="309" y="21600"/>
                    <a:pt x="478" y="21600"/>
                  </a:cubicBezTo>
                  <a:lnTo>
                    <a:pt x="20341" y="21600"/>
                  </a:lnTo>
                  <a:cubicBezTo>
                    <a:pt x="21036" y="21600"/>
                    <a:pt x="21600" y="16178"/>
                    <a:pt x="21600" y="9489"/>
                  </a:cubicBezTo>
                  <a:cubicBezTo>
                    <a:pt x="21600" y="5622"/>
                    <a:pt x="21408" y="2217"/>
                    <a:pt x="21115" y="0"/>
                  </a:cubicBezTo>
                  <a:close/>
                </a:path>
              </a:pathLst>
            </a:custGeom>
            <a:solidFill>
              <a:srgbClr val="DD8B00">
                <a:alpha val="36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18" name="Shape 12"/>
            <p:cNvSpPr/>
            <p:nvPr/>
          </p:nvSpPr>
          <p:spPr>
            <a:xfrm rot="1941691">
              <a:off x="471545" y="5232081"/>
              <a:ext cx="1481177" cy="1666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056" y="21600"/>
                    <a:pt x="20385" y="21600"/>
                  </a:cubicBezTo>
                  <a:lnTo>
                    <a:pt x="1215" y="21600"/>
                  </a:lnTo>
                  <a:cubicBezTo>
                    <a:pt x="544" y="21600"/>
                    <a:pt x="0" y="16765"/>
                    <a:pt x="0" y="10800"/>
                  </a:cubicBezTo>
                  <a:cubicBezTo>
                    <a:pt x="0" y="4835"/>
                    <a:pt x="544" y="0"/>
                    <a:pt x="1215" y="0"/>
                  </a:cubicBezTo>
                  <a:lnTo>
                    <a:pt x="20385" y="0"/>
                  </a:lnTo>
                  <a:cubicBezTo>
                    <a:pt x="21056" y="0"/>
                    <a:pt x="21600" y="4835"/>
                    <a:pt x="21600" y="10800"/>
                  </a:cubicBezTo>
                  <a:cubicBezTo>
                    <a:pt x="21600" y="10800"/>
                    <a:pt x="21600" y="10800"/>
                    <a:pt x="21600" y="108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19" name="Shape 13"/>
            <p:cNvSpPr/>
            <p:nvPr/>
          </p:nvSpPr>
          <p:spPr>
            <a:xfrm rot="1941691">
              <a:off x="520828" y="5259928"/>
              <a:ext cx="1429474" cy="1486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15" y="0"/>
                  </a:moveTo>
                  <a:lnTo>
                    <a:pt x="0" y="20684"/>
                  </a:lnTo>
                  <a:cubicBezTo>
                    <a:pt x="148" y="21268"/>
                    <a:pt x="309" y="21600"/>
                    <a:pt x="478" y="21600"/>
                  </a:cubicBezTo>
                  <a:lnTo>
                    <a:pt x="20341" y="21600"/>
                  </a:lnTo>
                  <a:cubicBezTo>
                    <a:pt x="21036" y="21600"/>
                    <a:pt x="21600" y="16178"/>
                    <a:pt x="21600" y="9489"/>
                  </a:cubicBezTo>
                  <a:cubicBezTo>
                    <a:pt x="21600" y="5622"/>
                    <a:pt x="21408" y="2217"/>
                    <a:pt x="21115" y="0"/>
                  </a:cubicBezTo>
                  <a:close/>
                </a:path>
              </a:pathLst>
            </a:custGeom>
            <a:solidFill>
              <a:srgbClr val="945D00">
                <a:alpha val="36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0" name="Shape 14"/>
            <p:cNvSpPr/>
            <p:nvPr/>
          </p:nvSpPr>
          <p:spPr>
            <a:xfrm rot="1941691">
              <a:off x="385387" y="5368047"/>
              <a:ext cx="1481177" cy="1666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056" y="21600"/>
                    <a:pt x="20385" y="21600"/>
                  </a:cubicBezTo>
                  <a:lnTo>
                    <a:pt x="1215" y="21600"/>
                  </a:lnTo>
                  <a:cubicBezTo>
                    <a:pt x="544" y="21600"/>
                    <a:pt x="0" y="16765"/>
                    <a:pt x="0" y="10800"/>
                  </a:cubicBezTo>
                  <a:cubicBezTo>
                    <a:pt x="0" y="4835"/>
                    <a:pt x="544" y="0"/>
                    <a:pt x="1215" y="0"/>
                  </a:cubicBezTo>
                  <a:lnTo>
                    <a:pt x="20385" y="0"/>
                  </a:lnTo>
                  <a:cubicBezTo>
                    <a:pt x="21056" y="0"/>
                    <a:pt x="21600" y="4835"/>
                    <a:pt x="21600" y="10800"/>
                  </a:cubicBezTo>
                  <a:cubicBezTo>
                    <a:pt x="21600" y="10800"/>
                    <a:pt x="21600" y="10800"/>
                    <a:pt x="21600" y="108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1" name="Shape 15"/>
            <p:cNvSpPr/>
            <p:nvPr/>
          </p:nvSpPr>
          <p:spPr>
            <a:xfrm rot="1941691">
              <a:off x="431356" y="5401123"/>
              <a:ext cx="1429474" cy="1486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15" y="0"/>
                  </a:moveTo>
                  <a:lnTo>
                    <a:pt x="0" y="20684"/>
                  </a:lnTo>
                  <a:cubicBezTo>
                    <a:pt x="148" y="21268"/>
                    <a:pt x="309" y="21600"/>
                    <a:pt x="478" y="21600"/>
                  </a:cubicBezTo>
                  <a:lnTo>
                    <a:pt x="20341" y="21600"/>
                  </a:lnTo>
                  <a:cubicBezTo>
                    <a:pt x="21036" y="21600"/>
                    <a:pt x="21600" y="16178"/>
                    <a:pt x="21600" y="9489"/>
                  </a:cubicBezTo>
                  <a:cubicBezTo>
                    <a:pt x="21600" y="5622"/>
                    <a:pt x="21408" y="2217"/>
                    <a:pt x="21115"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2" name="Shape 16"/>
            <p:cNvSpPr/>
            <p:nvPr/>
          </p:nvSpPr>
          <p:spPr>
            <a:xfrm rot="1941691">
              <a:off x="931821" y="586026"/>
              <a:ext cx="3494157" cy="4495633"/>
            </a:xfrm>
            <a:custGeom>
              <a:avLst/>
              <a:gdLst/>
              <a:ahLst/>
              <a:cxnLst>
                <a:cxn ang="0">
                  <a:pos x="wd2" y="hd2"/>
                </a:cxn>
                <a:cxn ang="5400000">
                  <a:pos x="wd2" y="hd2"/>
                </a:cxn>
                <a:cxn ang="10800000">
                  <a:pos x="wd2" y="hd2"/>
                </a:cxn>
                <a:cxn ang="16200000">
                  <a:pos x="wd2" y="hd2"/>
                </a:cxn>
              </a:cxnLst>
              <a:rect l="0" t="0" r="r" b="b"/>
              <a:pathLst>
                <a:path w="21592" h="21595" fill="norm" stroke="1" extrusionOk="0">
                  <a:moveTo>
                    <a:pt x="6789" y="21030"/>
                  </a:moveTo>
                  <a:lnTo>
                    <a:pt x="13129" y="21107"/>
                  </a:lnTo>
                  <a:lnTo>
                    <a:pt x="16161" y="19713"/>
                  </a:lnTo>
                  <a:lnTo>
                    <a:pt x="16832" y="16635"/>
                  </a:lnTo>
                  <a:cubicBezTo>
                    <a:pt x="16837" y="16615"/>
                    <a:pt x="16844" y="16596"/>
                    <a:pt x="16855" y="16577"/>
                  </a:cubicBezTo>
                  <a:lnTo>
                    <a:pt x="18593" y="13550"/>
                  </a:lnTo>
                  <a:lnTo>
                    <a:pt x="20961" y="9736"/>
                  </a:lnTo>
                  <a:lnTo>
                    <a:pt x="20590" y="5256"/>
                  </a:lnTo>
                  <a:lnTo>
                    <a:pt x="17368" y="2230"/>
                  </a:lnTo>
                  <a:lnTo>
                    <a:pt x="11726" y="497"/>
                  </a:lnTo>
                  <a:lnTo>
                    <a:pt x="5948" y="1495"/>
                  </a:lnTo>
                  <a:lnTo>
                    <a:pt x="2313" y="3849"/>
                  </a:lnTo>
                  <a:lnTo>
                    <a:pt x="638" y="7183"/>
                  </a:lnTo>
                  <a:lnTo>
                    <a:pt x="2072" y="12491"/>
                  </a:lnTo>
                  <a:lnTo>
                    <a:pt x="5256" y="17872"/>
                  </a:lnTo>
                  <a:cubicBezTo>
                    <a:pt x="5259" y="17877"/>
                    <a:pt x="5262" y="17882"/>
                    <a:pt x="5264" y="17887"/>
                  </a:cubicBezTo>
                  <a:cubicBezTo>
                    <a:pt x="5264" y="17887"/>
                    <a:pt x="6789" y="21030"/>
                    <a:pt x="6789" y="21030"/>
                  </a:cubicBezTo>
                  <a:close/>
                  <a:moveTo>
                    <a:pt x="13212" y="21595"/>
                  </a:moveTo>
                  <a:cubicBezTo>
                    <a:pt x="13210" y="21595"/>
                    <a:pt x="13209" y="21595"/>
                    <a:pt x="13207" y="21595"/>
                  </a:cubicBezTo>
                  <a:lnTo>
                    <a:pt x="6566" y="21514"/>
                  </a:lnTo>
                  <a:cubicBezTo>
                    <a:pt x="6438" y="21512"/>
                    <a:pt x="6324" y="21450"/>
                    <a:pt x="6278" y="21356"/>
                  </a:cubicBezTo>
                  <a:lnTo>
                    <a:pt x="4683" y="18067"/>
                  </a:lnTo>
                  <a:lnTo>
                    <a:pt x="1489" y="12669"/>
                  </a:lnTo>
                  <a:cubicBezTo>
                    <a:pt x="1479" y="12653"/>
                    <a:pt x="1472" y="12635"/>
                    <a:pt x="1467" y="12618"/>
                  </a:cubicBezTo>
                  <a:lnTo>
                    <a:pt x="7" y="7212"/>
                  </a:lnTo>
                  <a:cubicBezTo>
                    <a:pt x="-6" y="7166"/>
                    <a:pt x="-1" y="7118"/>
                    <a:pt x="21" y="7074"/>
                  </a:cubicBezTo>
                  <a:lnTo>
                    <a:pt x="1760" y="3614"/>
                  </a:lnTo>
                  <a:cubicBezTo>
                    <a:pt x="1779" y="3576"/>
                    <a:pt x="1810" y="3542"/>
                    <a:pt x="1851" y="3516"/>
                  </a:cubicBezTo>
                  <a:lnTo>
                    <a:pt x="5606" y="1083"/>
                  </a:lnTo>
                  <a:cubicBezTo>
                    <a:pt x="5644" y="1058"/>
                    <a:pt x="5690" y="1041"/>
                    <a:pt x="5738" y="1032"/>
                  </a:cubicBezTo>
                  <a:lnTo>
                    <a:pt x="11684" y="5"/>
                  </a:lnTo>
                  <a:cubicBezTo>
                    <a:pt x="11745" y="-5"/>
                    <a:pt x="11809" y="-1"/>
                    <a:pt x="11867" y="17"/>
                  </a:cubicBezTo>
                  <a:lnTo>
                    <a:pt x="17673" y="1801"/>
                  </a:lnTo>
                  <a:cubicBezTo>
                    <a:pt x="17722" y="1816"/>
                    <a:pt x="17765" y="1840"/>
                    <a:pt x="17799" y="1872"/>
                  </a:cubicBezTo>
                  <a:lnTo>
                    <a:pt x="21137" y="5007"/>
                  </a:lnTo>
                  <a:cubicBezTo>
                    <a:pt x="21179" y="5046"/>
                    <a:pt x="21204" y="5095"/>
                    <a:pt x="21208" y="5146"/>
                  </a:cubicBezTo>
                  <a:lnTo>
                    <a:pt x="21591" y="9768"/>
                  </a:lnTo>
                  <a:cubicBezTo>
                    <a:pt x="21594" y="9810"/>
                    <a:pt x="21583" y="9852"/>
                    <a:pt x="21560" y="9889"/>
                  </a:cubicBezTo>
                  <a:lnTo>
                    <a:pt x="19161" y="13754"/>
                  </a:lnTo>
                  <a:lnTo>
                    <a:pt x="17443" y="16747"/>
                  </a:lnTo>
                  <a:lnTo>
                    <a:pt x="16754" y="19906"/>
                  </a:lnTo>
                  <a:cubicBezTo>
                    <a:pt x="16738" y="19976"/>
                    <a:pt x="16684" y="20038"/>
                    <a:pt x="16605" y="20075"/>
                  </a:cubicBezTo>
                  <a:lnTo>
                    <a:pt x="13371" y="21561"/>
                  </a:lnTo>
                  <a:cubicBezTo>
                    <a:pt x="13323" y="21583"/>
                    <a:pt x="13268" y="21595"/>
                    <a:pt x="13212" y="21595"/>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3" name="Shape 17"/>
            <p:cNvSpPr/>
            <p:nvPr/>
          </p:nvSpPr>
          <p:spPr>
            <a:xfrm rot="1941691">
              <a:off x="2584962" y="778874"/>
              <a:ext cx="894620" cy="1446006"/>
            </a:xfrm>
            <a:custGeom>
              <a:avLst/>
              <a:gdLst/>
              <a:ahLst/>
              <a:cxnLst>
                <a:cxn ang="0">
                  <a:pos x="wd2" y="hd2"/>
                </a:cxn>
                <a:cxn ang="5400000">
                  <a:pos x="wd2" y="hd2"/>
                </a:cxn>
                <a:cxn ang="10800000">
                  <a:pos x="wd2" y="hd2"/>
                </a:cxn>
                <a:cxn ang="16200000">
                  <a:pos x="wd2" y="hd2"/>
                </a:cxn>
              </a:cxnLst>
              <a:rect l="0" t="0" r="r" b="b"/>
              <a:pathLst>
                <a:path w="21259" h="21494" fill="norm" stroke="1" extrusionOk="0">
                  <a:moveTo>
                    <a:pt x="20056" y="21494"/>
                  </a:moveTo>
                  <a:cubicBezTo>
                    <a:pt x="19644" y="21494"/>
                    <a:pt x="19243" y="21362"/>
                    <a:pt x="19018" y="21124"/>
                  </a:cubicBezTo>
                  <a:lnTo>
                    <a:pt x="167" y="1135"/>
                  </a:lnTo>
                  <a:cubicBezTo>
                    <a:pt x="-171" y="777"/>
                    <a:pt x="19" y="316"/>
                    <a:pt x="592" y="104"/>
                  </a:cubicBezTo>
                  <a:cubicBezTo>
                    <a:pt x="1163" y="-106"/>
                    <a:pt x="1901" y="12"/>
                    <a:pt x="2240" y="370"/>
                  </a:cubicBezTo>
                  <a:lnTo>
                    <a:pt x="21091" y="20359"/>
                  </a:lnTo>
                  <a:cubicBezTo>
                    <a:pt x="21429" y="20717"/>
                    <a:pt x="21239" y="21178"/>
                    <a:pt x="20666" y="21390"/>
                  </a:cubicBezTo>
                  <a:cubicBezTo>
                    <a:pt x="20474" y="21460"/>
                    <a:pt x="20264" y="21494"/>
                    <a:pt x="20056" y="21494"/>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4" name="Shape 18"/>
            <p:cNvSpPr/>
            <p:nvPr/>
          </p:nvSpPr>
          <p:spPr>
            <a:xfrm rot="1941691">
              <a:off x="1989692" y="816977"/>
              <a:ext cx="478294" cy="860838"/>
            </a:xfrm>
            <a:custGeom>
              <a:avLst/>
              <a:gdLst/>
              <a:ahLst/>
              <a:cxnLst>
                <a:cxn ang="0">
                  <a:pos x="wd2" y="hd2"/>
                </a:cxn>
                <a:cxn ang="5400000">
                  <a:pos x="wd2" y="hd2"/>
                </a:cxn>
                <a:cxn ang="10800000">
                  <a:pos x="wd2" y="hd2"/>
                </a:cxn>
                <a:cxn ang="16200000">
                  <a:pos x="wd2" y="hd2"/>
                </a:cxn>
              </a:cxnLst>
              <a:rect l="0" t="0" r="r" b="b"/>
              <a:pathLst>
                <a:path w="20974" h="21424" fill="norm" stroke="1" extrusionOk="0">
                  <a:moveTo>
                    <a:pt x="18754" y="21424"/>
                  </a:moveTo>
                  <a:cubicBezTo>
                    <a:pt x="17937" y="21424"/>
                    <a:pt x="17151" y="21167"/>
                    <a:pt x="16763" y="20724"/>
                  </a:cubicBezTo>
                  <a:lnTo>
                    <a:pt x="232" y="1821"/>
                  </a:lnTo>
                  <a:cubicBezTo>
                    <a:pt x="-313" y="1197"/>
                    <a:pt x="135" y="441"/>
                    <a:pt x="1234" y="131"/>
                  </a:cubicBezTo>
                  <a:cubicBezTo>
                    <a:pt x="2336" y="-176"/>
                    <a:pt x="3666" y="76"/>
                    <a:pt x="4211" y="700"/>
                  </a:cubicBezTo>
                  <a:lnTo>
                    <a:pt x="20742" y="19603"/>
                  </a:lnTo>
                  <a:cubicBezTo>
                    <a:pt x="21287" y="20227"/>
                    <a:pt x="20839" y="20983"/>
                    <a:pt x="19740" y="21292"/>
                  </a:cubicBezTo>
                  <a:cubicBezTo>
                    <a:pt x="19422" y="21381"/>
                    <a:pt x="19087" y="21424"/>
                    <a:pt x="18754" y="21424"/>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5" name="Shape 19"/>
            <p:cNvSpPr/>
            <p:nvPr/>
          </p:nvSpPr>
          <p:spPr>
            <a:xfrm rot="1941691">
              <a:off x="1381503" y="1659786"/>
              <a:ext cx="1822942" cy="258831"/>
            </a:xfrm>
            <a:custGeom>
              <a:avLst/>
              <a:gdLst/>
              <a:ahLst/>
              <a:cxnLst>
                <a:cxn ang="0">
                  <a:pos x="wd2" y="hd2"/>
                </a:cxn>
                <a:cxn ang="5400000">
                  <a:pos x="wd2" y="hd2"/>
                </a:cxn>
                <a:cxn ang="10800000">
                  <a:pos x="wd2" y="hd2"/>
                </a:cxn>
                <a:cxn ang="16200000">
                  <a:pos x="wd2" y="hd2"/>
                </a:cxn>
              </a:cxnLst>
              <a:rect l="0" t="0" r="r" b="b"/>
              <a:pathLst>
                <a:path w="21547" h="21600" fill="norm" stroke="1" extrusionOk="0">
                  <a:moveTo>
                    <a:pt x="20950" y="21600"/>
                  </a:moveTo>
                  <a:cubicBezTo>
                    <a:pt x="20919" y="21600"/>
                    <a:pt x="20888" y="21583"/>
                    <a:pt x="20856" y="21549"/>
                  </a:cubicBezTo>
                  <a:lnTo>
                    <a:pt x="10653" y="10323"/>
                  </a:lnTo>
                  <a:lnTo>
                    <a:pt x="583" y="8450"/>
                  </a:lnTo>
                  <a:cubicBezTo>
                    <a:pt x="252" y="8389"/>
                    <a:pt x="-9" y="6448"/>
                    <a:pt x="0" y="4114"/>
                  </a:cubicBezTo>
                  <a:cubicBezTo>
                    <a:pt x="8" y="1820"/>
                    <a:pt x="275" y="0"/>
                    <a:pt x="598" y="0"/>
                  </a:cubicBezTo>
                  <a:cubicBezTo>
                    <a:pt x="603" y="0"/>
                    <a:pt x="609" y="0"/>
                    <a:pt x="614" y="1"/>
                  </a:cubicBezTo>
                  <a:lnTo>
                    <a:pt x="10722" y="1880"/>
                  </a:lnTo>
                  <a:cubicBezTo>
                    <a:pt x="10748" y="1886"/>
                    <a:pt x="10774" y="1901"/>
                    <a:pt x="10799" y="1930"/>
                  </a:cubicBezTo>
                  <a:lnTo>
                    <a:pt x="21041" y="13199"/>
                  </a:lnTo>
                  <a:cubicBezTo>
                    <a:pt x="21368" y="13558"/>
                    <a:pt x="21591" y="15719"/>
                    <a:pt x="21540" y="18025"/>
                  </a:cubicBezTo>
                  <a:cubicBezTo>
                    <a:pt x="21494" y="20110"/>
                    <a:pt x="21240" y="21600"/>
                    <a:pt x="20950" y="216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6" name="Shape 20"/>
            <p:cNvSpPr/>
            <p:nvPr/>
          </p:nvSpPr>
          <p:spPr>
            <a:xfrm rot="1941691">
              <a:off x="1341390" y="1720264"/>
              <a:ext cx="1609176" cy="1451701"/>
            </a:xfrm>
            <a:custGeom>
              <a:avLst/>
              <a:gdLst/>
              <a:ahLst/>
              <a:cxnLst>
                <a:cxn ang="0">
                  <a:pos x="wd2" y="hd2"/>
                </a:cxn>
                <a:cxn ang="5400000">
                  <a:pos x="wd2" y="hd2"/>
                </a:cxn>
                <a:cxn ang="10800000">
                  <a:pos x="wd2" y="hd2"/>
                </a:cxn>
                <a:cxn ang="16200000">
                  <a:pos x="wd2" y="hd2"/>
                </a:cxn>
              </a:cxnLst>
              <a:rect l="0" t="0" r="r" b="b"/>
              <a:pathLst>
                <a:path w="21511" h="21496" fill="norm" stroke="1" extrusionOk="0">
                  <a:moveTo>
                    <a:pt x="20834" y="21496"/>
                  </a:moveTo>
                  <a:cubicBezTo>
                    <a:pt x="20785" y="21496"/>
                    <a:pt x="20736" y="21490"/>
                    <a:pt x="20686" y="21478"/>
                  </a:cubicBezTo>
                  <a:lnTo>
                    <a:pt x="529" y="16479"/>
                  </a:lnTo>
                  <a:cubicBezTo>
                    <a:pt x="331" y="16430"/>
                    <a:pt x="164" y="16285"/>
                    <a:pt x="73" y="16084"/>
                  </a:cubicBezTo>
                  <a:cubicBezTo>
                    <a:pt x="-19" y="15883"/>
                    <a:pt x="-24" y="15648"/>
                    <a:pt x="58" y="15443"/>
                  </a:cubicBezTo>
                  <a:lnTo>
                    <a:pt x="6075" y="445"/>
                  </a:lnTo>
                  <a:cubicBezTo>
                    <a:pt x="6227" y="67"/>
                    <a:pt x="6626" y="-104"/>
                    <a:pt x="6969" y="65"/>
                  </a:cubicBezTo>
                  <a:cubicBezTo>
                    <a:pt x="7310" y="233"/>
                    <a:pt x="7464" y="676"/>
                    <a:pt x="7313" y="1055"/>
                  </a:cubicBezTo>
                  <a:lnTo>
                    <a:pt x="1631" y="15216"/>
                  </a:lnTo>
                  <a:lnTo>
                    <a:pt x="20982" y="20014"/>
                  </a:lnTo>
                  <a:cubicBezTo>
                    <a:pt x="21346" y="20105"/>
                    <a:pt x="21576" y="20506"/>
                    <a:pt x="21494" y="20910"/>
                  </a:cubicBezTo>
                  <a:cubicBezTo>
                    <a:pt x="21424" y="21259"/>
                    <a:pt x="21145" y="21496"/>
                    <a:pt x="20834" y="21496"/>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7" name="Shape 21"/>
            <p:cNvSpPr/>
            <p:nvPr/>
          </p:nvSpPr>
          <p:spPr>
            <a:xfrm rot="1941691">
              <a:off x="2634810" y="2242764"/>
              <a:ext cx="135028" cy="1147815"/>
            </a:xfrm>
            <a:custGeom>
              <a:avLst/>
              <a:gdLst/>
              <a:ahLst/>
              <a:cxnLst>
                <a:cxn ang="0">
                  <a:pos x="wd2" y="hd2"/>
                </a:cxn>
                <a:cxn ang="5400000">
                  <a:pos x="wd2" y="hd2"/>
                </a:cxn>
                <a:cxn ang="10800000">
                  <a:pos x="wd2" y="hd2"/>
                </a:cxn>
                <a:cxn ang="16200000">
                  <a:pos x="wd2" y="hd2"/>
                </a:cxn>
              </a:cxnLst>
              <a:rect l="0" t="0" r="r" b="b"/>
              <a:pathLst>
                <a:path w="21317" h="21589" fill="norm" stroke="1" extrusionOk="0">
                  <a:moveTo>
                    <a:pt x="7998" y="21589"/>
                  </a:moveTo>
                  <a:cubicBezTo>
                    <a:pt x="7910" y="21589"/>
                    <a:pt x="7821" y="21589"/>
                    <a:pt x="7733" y="21588"/>
                  </a:cubicBezTo>
                  <a:cubicBezTo>
                    <a:pt x="3324" y="21572"/>
                    <a:pt x="-142" y="21131"/>
                    <a:pt x="4" y="20606"/>
                  </a:cubicBezTo>
                  <a:lnTo>
                    <a:pt x="5333" y="922"/>
                  </a:lnTo>
                  <a:cubicBezTo>
                    <a:pt x="5479" y="396"/>
                    <a:pt x="9336" y="-11"/>
                    <a:pt x="13583" y="0"/>
                  </a:cubicBezTo>
                  <a:cubicBezTo>
                    <a:pt x="17992" y="17"/>
                    <a:pt x="21458" y="457"/>
                    <a:pt x="21312" y="983"/>
                  </a:cubicBezTo>
                  <a:lnTo>
                    <a:pt x="15983" y="20668"/>
                  </a:lnTo>
                  <a:cubicBezTo>
                    <a:pt x="15842" y="21183"/>
                    <a:pt x="12292" y="21589"/>
                    <a:pt x="7998" y="21589"/>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8" name="Shape 22"/>
            <p:cNvSpPr/>
            <p:nvPr/>
          </p:nvSpPr>
          <p:spPr>
            <a:xfrm rot="1941691">
              <a:off x="2797188" y="1662755"/>
              <a:ext cx="911501" cy="2205698"/>
            </a:xfrm>
            <a:custGeom>
              <a:avLst/>
              <a:gdLst/>
              <a:ahLst/>
              <a:cxnLst>
                <a:cxn ang="0">
                  <a:pos x="wd2" y="hd2"/>
                </a:cxn>
                <a:cxn ang="5400000">
                  <a:pos x="wd2" y="hd2"/>
                </a:cxn>
                <a:cxn ang="10800000">
                  <a:pos x="wd2" y="hd2"/>
                </a:cxn>
                <a:cxn ang="16200000">
                  <a:pos x="wd2" y="hd2"/>
                </a:cxn>
              </a:cxnLst>
              <a:rect l="0" t="0" r="r" b="b"/>
              <a:pathLst>
                <a:path w="21370" h="21530" fill="norm" stroke="1" extrusionOk="0">
                  <a:moveTo>
                    <a:pt x="1187" y="21530"/>
                  </a:moveTo>
                  <a:cubicBezTo>
                    <a:pt x="956" y="21530"/>
                    <a:pt x="724" y="21502"/>
                    <a:pt x="520" y="21445"/>
                  </a:cubicBezTo>
                  <a:cubicBezTo>
                    <a:pt x="-22" y="21291"/>
                    <a:pt x="-163" y="20984"/>
                    <a:pt x="205" y="20758"/>
                  </a:cubicBezTo>
                  <a:lnTo>
                    <a:pt x="18803" y="9359"/>
                  </a:lnTo>
                  <a:lnTo>
                    <a:pt x="8048" y="723"/>
                  </a:lnTo>
                  <a:cubicBezTo>
                    <a:pt x="7746" y="480"/>
                    <a:pt x="7974" y="182"/>
                    <a:pt x="8556" y="56"/>
                  </a:cubicBezTo>
                  <a:cubicBezTo>
                    <a:pt x="9137" y="-70"/>
                    <a:pt x="9853" y="25"/>
                    <a:pt x="10156" y="268"/>
                  </a:cubicBezTo>
                  <a:lnTo>
                    <a:pt x="21237" y="9165"/>
                  </a:lnTo>
                  <a:cubicBezTo>
                    <a:pt x="21437" y="9326"/>
                    <a:pt x="21410" y="9520"/>
                    <a:pt x="21165" y="9670"/>
                  </a:cubicBezTo>
                  <a:lnTo>
                    <a:pt x="2170" y="21313"/>
                  </a:lnTo>
                  <a:cubicBezTo>
                    <a:pt x="1939" y="21454"/>
                    <a:pt x="1566" y="21530"/>
                    <a:pt x="1187" y="2153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29" name="Shape 23"/>
            <p:cNvSpPr/>
            <p:nvPr/>
          </p:nvSpPr>
          <p:spPr>
            <a:xfrm rot="1941691">
              <a:off x="3630416" y="1190018"/>
              <a:ext cx="1069070" cy="821495"/>
            </a:xfrm>
            <a:custGeom>
              <a:avLst/>
              <a:gdLst/>
              <a:ahLst/>
              <a:cxnLst>
                <a:cxn ang="0">
                  <a:pos x="wd2" y="hd2"/>
                </a:cxn>
                <a:cxn ang="5400000">
                  <a:pos x="wd2" y="hd2"/>
                </a:cxn>
                <a:cxn ang="10800000">
                  <a:pos x="wd2" y="hd2"/>
                </a:cxn>
                <a:cxn ang="16200000">
                  <a:pos x="wd2" y="hd2"/>
                </a:cxn>
              </a:cxnLst>
              <a:rect l="0" t="0" r="r" b="b"/>
              <a:pathLst>
                <a:path w="21319" h="21418" fill="norm" stroke="1" extrusionOk="0">
                  <a:moveTo>
                    <a:pt x="7293" y="21418"/>
                  </a:moveTo>
                  <a:cubicBezTo>
                    <a:pt x="7192" y="21418"/>
                    <a:pt x="7091" y="21398"/>
                    <a:pt x="6993" y="21358"/>
                  </a:cubicBezTo>
                  <a:cubicBezTo>
                    <a:pt x="6713" y="21245"/>
                    <a:pt x="6485" y="20978"/>
                    <a:pt x="6368" y="20627"/>
                  </a:cubicBezTo>
                  <a:lnTo>
                    <a:pt x="85" y="1850"/>
                  </a:lnTo>
                  <a:cubicBezTo>
                    <a:pt x="-139" y="1182"/>
                    <a:pt x="94" y="404"/>
                    <a:pt x="605" y="112"/>
                  </a:cubicBezTo>
                  <a:cubicBezTo>
                    <a:pt x="1119" y="-182"/>
                    <a:pt x="1711" y="124"/>
                    <a:pt x="1935" y="792"/>
                  </a:cubicBezTo>
                  <a:lnTo>
                    <a:pt x="7751" y="18172"/>
                  </a:lnTo>
                  <a:lnTo>
                    <a:pt x="19777" y="8414"/>
                  </a:lnTo>
                  <a:cubicBezTo>
                    <a:pt x="20249" y="8031"/>
                    <a:pt x="20873" y="8219"/>
                    <a:pt x="21167" y="8840"/>
                  </a:cubicBezTo>
                  <a:cubicBezTo>
                    <a:pt x="21461" y="9459"/>
                    <a:pt x="21316" y="10273"/>
                    <a:pt x="20842" y="10658"/>
                  </a:cubicBezTo>
                  <a:lnTo>
                    <a:pt x="7825" y="21219"/>
                  </a:lnTo>
                  <a:cubicBezTo>
                    <a:pt x="7664" y="21351"/>
                    <a:pt x="7479" y="21418"/>
                    <a:pt x="7293" y="2141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0" name="Shape 24"/>
            <p:cNvSpPr/>
            <p:nvPr/>
          </p:nvSpPr>
          <p:spPr>
            <a:xfrm rot="1941691">
              <a:off x="2360269" y="966489"/>
              <a:ext cx="1564189" cy="1372894"/>
            </a:xfrm>
            <a:custGeom>
              <a:avLst/>
              <a:gdLst/>
              <a:ahLst/>
              <a:cxnLst>
                <a:cxn ang="0">
                  <a:pos x="wd2" y="hd2"/>
                </a:cxn>
                <a:cxn ang="5400000">
                  <a:pos x="wd2" y="hd2"/>
                </a:cxn>
                <a:cxn ang="10800000">
                  <a:pos x="wd2" y="hd2"/>
                </a:cxn>
                <a:cxn ang="16200000">
                  <a:pos x="wd2" y="hd2"/>
                </a:cxn>
              </a:cxnLst>
              <a:rect l="0" t="0" r="r" b="b"/>
              <a:pathLst>
                <a:path w="21459" h="21566" fill="norm" stroke="1" extrusionOk="0">
                  <a:moveTo>
                    <a:pt x="696" y="21566"/>
                  </a:moveTo>
                  <a:cubicBezTo>
                    <a:pt x="662" y="21566"/>
                    <a:pt x="627" y="21563"/>
                    <a:pt x="591" y="21557"/>
                  </a:cubicBezTo>
                  <a:cubicBezTo>
                    <a:pt x="212" y="21492"/>
                    <a:pt x="-49" y="21087"/>
                    <a:pt x="8" y="20652"/>
                  </a:cubicBezTo>
                  <a:lnTo>
                    <a:pt x="2633" y="677"/>
                  </a:lnTo>
                  <a:cubicBezTo>
                    <a:pt x="2664" y="438"/>
                    <a:pt x="2789" y="228"/>
                    <a:pt x="2971" y="107"/>
                  </a:cubicBezTo>
                  <a:cubicBezTo>
                    <a:pt x="3154" y="-14"/>
                    <a:pt x="3374" y="-34"/>
                    <a:pt x="3572" y="54"/>
                  </a:cubicBezTo>
                  <a:lnTo>
                    <a:pt x="21016" y="7832"/>
                  </a:lnTo>
                  <a:cubicBezTo>
                    <a:pt x="21374" y="7991"/>
                    <a:pt x="21551" y="8453"/>
                    <a:pt x="21412" y="8862"/>
                  </a:cubicBezTo>
                  <a:cubicBezTo>
                    <a:pt x="21273" y="9272"/>
                    <a:pt x="20869" y="9473"/>
                    <a:pt x="20513" y="9315"/>
                  </a:cubicBezTo>
                  <a:lnTo>
                    <a:pt x="3877" y="1898"/>
                  </a:lnTo>
                  <a:lnTo>
                    <a:pt x="1382" y="20889"/>
                  </a:lnTo>
                  <a:cubicBezTo>
                    <a:pt x="1330" y="21283"/>
                    <a:pt x="1034" y="21566"/>
                    <a:pt x="696" y="21566"/>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1" name="Shape 25"/>
            <p:cNvSpPr/>
            <p:nvPr/>
          </p:nvSpPr>
          <p:spPr>
            <a:xfrm rot="1941691">
              <a:off x="1350579" y="4094061"/>
              <a:ext cx="798977" cy="742696"/>
            </a:xfrm>
            <a:custGeom>
              <a:avLst/>
              <a:gdLst/>
              <a:ahLst/>
              <a:cxnLst>
                <a:cxn ang="0">
                  <a:pos x="wd2" y="hd2"/>
                </a:cxn>
                <a:cxn ang="5400000">
                  <a:pos x="wd2" y="hd2"/>
                </a:cxn>
                <a:cxn ang="10800000">
                  <a:pos x="wd2" y="hd2"/>
                </a:cxn>
                <a:cxn ang="16200000">
                  <a:pos x="wd2" y="hd2"/>
                </a:cxn>
              </a:cxnLst>
              <a:rect l="0" t="0" r="r" b="b"/>
              <a:pathLst>
                <a:path w="21389" h="21441" fill="norm" stroke="1" extrusionOk="0">
                  <a:moveTo>
                    <a:pt x="20034" y="21441"/>
                  </a:moveTo>
                  <a:cubicBezTo>
                    <a:pt x="19701" y="21441"/>
                    <a:pt x="19373" y="21309"/>
                    <a:pt x="19116" y="21056"/>
                  </a:cubicBezTo>
                  <a:lnTo>
                    <a:pt x="438" y="2538"/>
                  </a:lnTo>
                  <a:cubicBezTo>
                    <a:pt x="-113" y="1992"/>
                    <a:pt x="-149" y="1067"/>
                    <a:pt x="358" y="472"/>
                  </a:cubicBezTo>
                  <a:cubicBezTo>
                    <a:pt x="866" y="-122"/>
                    <a:pt x="1723" y="-159"/>
                    <a:pt x="2274" y="385"/>
                  </a:cubicBezTo>
                  <a:lnTo>
                    <a:pt x="18216" y="16191"/>
                  </a:lnTo>
                  <a:lnTo>
                    <a:pt x="16580" y="2460"/>
                  </a:lnTo>
                  <a:cubicBezTo>
                    <a:pt x="16484" y="1659"/>
                    <a:pt x="17009" y="927"/>
                    <a:pt x="17751" y="824"/>
                  </a:cubicBezTo>
                  <a:cubicBezTo>
                    <a:pt x="18502" y="713"/>
                    <a:pt x="19173" y="1287"/>
                    <a:pt x="19268" y="2087"/>
                  </a:cubicBezTo>
                  <a:lnTo>
                    <a:pt x="21378" y="19793"/>
                  </a:lnTo>
                  <a:cubicBezTo>
                    <a:pt x="21451" y="20402"/>
                    <a:pt x="21162" y="20996"/>
                    <a:pt x="20657" y="21277"/>
                  </a:cubicBezTo>
                  <a:cubicBezTo>
                    <a:pt x="20460" y="21388"/>
                    <a:pt x="20246" y="21441"/>
                    <a:pt x="20034" y="21441"/>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2" name="Shape 26"/>
            <p:cNvSpPr/>
            <p:nvPr/>
          </p:nvSpPr>
          <p:spPr>
            <a:xfrm rot="1941691">
              <a:off x="1121804" y="3240050"/>
              <a:ext cx="2008724" cy="979053"/>
            </a:xfrm>
            <a:custGeom>
              <a:avLst/>
              <a:gdLst/>
              <a:ahLst/>
              <a:cxnLst>
                <a:cxn ang="0">
                  <a:pos x="wd2" y="hd2"/>
                </a:cxn>
                <a:cxn ang="5400000">
                  <a:pos x="wd2" y="hd2"/>
                </a:cxn>
                <a:cxn ang="10800000">
                  <a:pos x="wd2" y="hd2"/>
                </a:cxn>
                <a:cxn ang="16200000">
                  <a:pos x="wd2" y="hd2"/>
                </a:cxn>
              </a:cxnLst>
              <a:rect l="0" t="0" r="r" b="b"/>
              <a:pathLst>
                <a:path w="21462" h="21509" fill="norm" stroke="1" extrusionOk="0">
                  <a:moveTo>
                    <a:pt x="541" y="21509"/>
                  </a:moveTo>
                  <a:cubicBezTo>
                    <a:pt x="393" y="21509"/>
                    <a:pt x="247" y="21386"/>
                    <a:pt x="140" y="21144"/>
                  </a:cubicBezTo>
                  <a:cubicBezTo>
                    <a:pt x="-61" y="20689"/>
                    <a:pt x="-44" y="19985"/>
                    <a:pt x="177" y="19572"/>
                  </a:cubicBezTo>
                  <a:lnTo>
                    <a:pt x="10518" y="289"/>
                  </a:lnTo>
                  <a:cubicBezTo>
                    <a:pt x="10688" y="-28"/>
                    <a:pt x="10937" y="-91"/>
                    <a:pt x="11140" y="136"/>
                  </a:cubicBezTo>
                  <a:lnTo>
                    <a:pt x="21180" y="11384"/>
                  </a:lnTo>
                  <a:cubicBezTo>
                    <a:pt x="21442" y="11678"/>
                    <a:pt x="21539" y="12354"/>
                    <a:pt x="21396" y="12894"/>
                  </a:cubicBezTo>
                  <a:cubicBezTo>
                    <a:pt x="21253" y="13433"/>
                    <a:pt x="20923" y="13630"/>
                    <a:pt x="20662" y="13338"/>
                  </a:cubicBezTo>
                  <a:lnTo>
                    <a:pt x="10960" y="2469"/>
                  </a:lnTo>
                  <a:lnTo>
                    <a:pt x="904" y="21221"/>
                  </a:lnTo>
                  <a:cubicBezTo>
                    <a:pt x="801" y="21413"/>
                    <a:pt x="670" y="21509"/>
                    <a:pt x="541" y="21509"/>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3" name="Shape 27"/>
            <p:cNvSpPr/>
            <p:nvPr/>
          </p:nvSpPr>
          <p:spPr>
            <a:xfrm rot="1941691">
              <a:off x="1702190" y="3174238"/>
              <a:ext cx="573927" cy="967754"/>
            </a:xfrm>
            <a:custGeom>
              <a:avLst/>
              <a:gdLst/>
              <a:ahLst/>
              <a:cxnLst>
                <a:cxn ang="0">
                  <a:pos x="wd2" y="hd2"/>
                </a:cxn>
                <a:cxn ang="5400000">
                  <a:pos x="wd2" y="hd2"/>
                </a:cxn>
                <a:cxn ang="10800000">
                  <a:pos x="wd2" y="hd2"/>
                </a:cxn>
                <a:cxn ang="16200000">
                  <a:pos x="wd2" y="hd2"/>
                </a:cxn>
              </a:cxnLst>
              <a:rect l="0" t="0" r="r" b="b"/>
              <a:pathLst>
                <a:path w="21070" h="21439" fill="norm" stroke="1" extrusionOk="0">
                  <a:moveTo>
                    <a:pt x="1858" y="21439"/>
                  </a:moveTo>
                  <a:cubicBezTo>
                    <a:pt x="1557" y="21439"/>
                    <a:pt x="1252" y="21395"/>
                    <a:pt x="968" y="21302"/>
                  </a:cubicBezTo>
                  <a:cubicBezTo>
                    <a:pt x="68" y="21005"/>
                    <a:pt x="-265" y="20324"/>
                    <a:pt x="228" y="19780"/>
                  </a:cubicBezTo>
                  <a:lnTo>
                    <a:pt x="17579" y="585"/>
                  </a:lnTo>
                  <a:cubicBezTo>
                    <a:pt x="18069" y="41"/>
                    <a:pt x="19199" y="-161"/>
                    <a:pt x="20102" y="138"/>
                  </a:cubicBezTo>
                  <a:cubicBezTo>
                    <a:pt x="21002" y="434"/>
                    <a:pt x="21335" y="1116"/>
                    <a:pt x="20842" y="1660"/>
                  </a:cubicBezTo>
                  <a:lnTo>
                    <a:pt x="3491" y="20855"/>
                  </a:lnTo>
                  <a:cubicBezTo>
                    <a:pt x="3154" y="21228"/>
                    <a:pt x="2516" y="21439"/>
                    <a:pt x="1858" y="21439"/>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4" name="Shape 28"/>
            <p:cNvSpPr/>
            <p:nvPr/>
          </p:nvSpPr>
          <p:spPr>
            <a:xfrm rot="1941691">
              <a:off x="1607673" y="1753079"/>
              <a:ext cx="2481329" cy="3505356"/>
            </a:xfrm>
            <a:custGeom>
              <a:avLst/>
              <a:gdLst/>
              <a:ahLst/>
              <a:cxnLst>
                <a:cxn ang="0">
                  <a:pos x="wd2" y="hd2"/>
                </a:cxn>
                <a:cxn ang="5400000">
                  <a:pos x="wd2" y="hd2"/>
                </a:cxn>
                <a:cxn ang="10800000">
                  <a:pos x="wd2" y="hd2"/>
                </a:cxn>
                <a:cxn ang="16200000">
                  <a:pos x="wd2" y="hd2"/>
                </a:cxn>
              </a:cxnLst>
              <a:rect l="0" t="0" r="r" b="b"/>
              <a:pathLst>
                <a:path w="21529" h="21567" fill="norm" stroke="1" extrusionOk="0">
                  <a:moveTo>
                    <a:pt x="440" y="21567"/>
                  </a:moveTo>
                  <a:cubicBezTo>
                    <a:pt x="288" y="21567"/>
                    <a:pt x="140" y="21511"/>
                    <a:pt x="59" y="21411"/>
                  </a:cubicBezTo>
                  <a:cubicBezTo>
                    <a:pt x="-62" y="21262"/>
                    <a:pt x="10" y="21071"/>
                    <a:pt x="221" y="20985"/>
                  </a:cubicBezTo>
                  <a:lnTo>
                    <a:pt x="9333" y="17269"/>
                  </a:lnTo>
                  <a:lnTo>
                    <a:pt x="6808" y="11833"/>
                  </a:lnTo>
                  <a:cubicBezTo>
                    <a:pt x="6741" y="11689"/>
                    <a:pt x="6831" y="11531"/>
                    <a:pt x="7020" y="11460"/>
                  </a:cubicBezTo>
                  <a:lnTo>
                    <a:pt x="20040" y="6584"/>
                  </a:lnTo>
                  <a:lnTo>
                    <a:pt x="13508" y="4755"/>
                  </a:lnTo>
                  <a:cubicBezTo>
                    <a:pt x="13368" y="4716"/>
                    <a:pt x="13266" y="4629"/>
                    <a:pt x="13238" y="4524"/>
                  </a:cubicBezTo>
                  <a:cubicBezTo>
                    <a:pt x="13210" y="4419"/>
                    <a:pt x="13259" y="4311"/>
                    <a:pt x="13369" y="4238"/>
                  </a:cubicBezTo>
                  <a:lnTo>
                    <a:pt x="17947" y="1195"/>
                  </a:lnTo>
                  <a:lnTo>
                    <a:pt x="6898" y="4271"/>
                  </a:lnTo>
                  <a:cubicBezTo>
                    <a:pt x="6672" y="4333"/>
                    <a:pt x="6417" y="4255"/>
                    <a:pt x="6328" y="4095"/>
                  </a:cubicBezTo>
                  <a:cubicBezTo>
                    <a:pt x="6240" y="3935"/>
                    <a:pt x="6351" y="3754"/>
                    <a:pt x="6577" y="3691"/>
                  </a:cubicBezTo>
                  <a:lnTo>
                    <a:pt x="19758" y="21"/>
                  </a:lnTo>
                  <a:cubicBezTo>
                    <a:pt x="19953" y="-33"/>
                    <a:pt x="20177" y="18"/>
                    <a:pt x="20289" y="145"/>
                  </a:cubicBezTo>
                  <a:cubicBezTo>
                    <a:pt x="20402" y="271"/>
                    <a:pt x="20372" y="436"/>
                    <a:pt x="20219" y="539"/>
                  </a:cubicBezTo>
                  <a:lnTo>
                    <a:pt x="14476" y="4356"/>
                  </a:lnTo>
                  <a:lnTo>
                    <a:pt x="21251" y="6253"/>
                  </a:lnTo>
                  <a:cubicBezTo>
                    <a:pt x="21411" y="6297"/>
                    <a:pt x="21519" y="6404"/>
                    <a:pt x="21529" y="6525"/>
                  </a:cubicBezTo>
                  <a:cubicBezTo>
                    <a:pt x="21538" y="6647"/>
                    <a:pt x="21447" y="6761"/>
                    <a:pt x="21295" y="6818"/>
                  </a:cubicBezTo>
                  <a:lnTo>
                    <a:pt x="7759" y="11888"/>
                  </a:lnTo>
                  <a:lnTo>
                    <a:pt x="10279" y="17315"/>
                  </a:lnTo>
                  <a:cubicBezTo>
                    <a:pt x="10344" y="17456"/>
                    <a:pt x="10261" y="17609"/>
                    <a:pt x="10081" y="17683"/>
                  </a:cubicBezTo>
                  <a:lnTo>
                    <a:pt x="659" y="21525"/>
                  </a:lnTo>
                  <a:cubicBezTo>
                    <a:pt x="590" y="21554"/>
                    <a:pt x="514" y="21567"/>
                    <a:pt x="440" y="2156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5" name="Shape 29"/>
            <p:cNvSpPr/>
            <p:nvPr/>
          </p:nvSpPr>
          <p:spPr>
            <a:xfrm rot="1941691">
              <a:off x="2787892" y="455343"/>
              <a:ext cx="540146" cy="540146"/>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6" name="Shape 30"/>
            <p:cNvSpPr/>
            <p:nvPr/>
          </p:nvSpPr>
          <p:spPr>
            <a:xfrm rot="1941691">
              <a:off x="3397392" y="2593280"/>
              <a:ext cx="540146" cy="540145"/>
            </a:xfrm>
            <a:prstGeom prst="ellipse">
              <a:avLst/>
            </a:pr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7" name="Shape 31"/>
            <p:cNvSpPr/>
            <p:nvPr/>
          </p:nvSpPr>
          <p:spPr>
            <a:xfrm rot="1941691">
              <a:off x="1337272" y="3669860"/>
              <a:ext cx="540145" cy="540146"/>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8" name="Shape 32"/>
            <p:cNvSpPr/>
            <p:nvPr/>
          </p:nvSpPr>
          <p:spPr>
            <a:xfrm rot="1941691">
              <a:off x="1906782" y="4133203"/>
              <a:ext cx="450122" cy="450121"/>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39" name="Shape 33"/>
            <p:cNvSpPr/>
            <p:nvPr/>
          </p:nvSpPr>
          <p:spPr>
            <a:xfrm rot="1941691">
              <a:off x="2063656" y="612782"/>
              <a:ext cx="416363" cy="416363"/>
            </a:xfrm>
            <a:prstGeom prst="ellipse">
              <a:avLst/>
            </a:pr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0" name="Shape 34"/>
            <p:cNvSpPr/>
            <p:nvPr/>
          </p:nvSpPr>
          <p:spPr>
            <a:xfrm rot="1941691">
              <a:off x="1051398" y="2140818"/>
              <a:ext cx="416363" cy="416362"/>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1" name="Shape 35"/>
            <p:cNvSpPr/>
            <p:nvPr/>
          </p:nvSpPr>
          <p:spPr>
            <a:xfrm rot="1941691">
              <a:off x="4346759" y="1671077"/>
              <a:ext cx="416362" cy="416363"/>
            </a:xfrm>
            <a:prstGeom prst="ellipse">
              <a:avLst/>
            </a:pr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2" name="Shape 36"/>
            <p:cNvSpPr/>
            <p:nvPr/>
          </p:nvSpPr>
          <p:spPr>
            <a:xfrm rot="1941691">
              <a:off x="733261" y="4123361"/>
              <a:ext cx="416363" cy="416363"/>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3" name="Shape 37"/>
            <p:cNvSpPr/>
            <p:nvPr/>
          </p:nvSpPr>
          <p:spPr>
            <a:xfrm rot="1941691">
              <a:off x="1467708" y="1098991"/>
              <a:ext cx="360097" cy="360096"/>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4" name="Shape 38"/>
            <p:cNvSpPr/>
            <p:nvPr/>
          </p:nvSpPr>
          <p:spPr>
            <a:xfrm rot="1941691">
              <a:off x="3803428" y="871350"/>
              <a:ext cx="360097" cy="360098"/>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5" name="Shape 39"/>
            <p:cNvSpPr/>
            <p:nvPr/>
          </p:nvSpPr>
          <p:spPr>
            <a:xfrm rot="1941691">
              <a:off x="911340" y="3399651"/>
              <a:ext cx="360097" cy="360096"/>
            </a:xfrm>
            <a:prstGeom prst="ellipse">
              <a:avLst/>
            </a:pr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6" name="Shape 40"/>
            <p:cNvSpPr/>
            <p:nvPr/>
          </p:nvSpPr>
          <p:spPr>
            <a:xfrm rot="1941691">
              <a:off x="1659818" y="4716817"/>
              <a:ext cx="360098" cy="360096"/>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7" name="Shape 41"/>
            <p:cNvSpPr/>
            <p:nvPr/>
          </p:nvSpPr>
          <p:spPr>
            <a:xfrm rot="1941691">
              <a:off x="2222521" y="4722593"/>
              <a:ext cx="416362" cy="416362"/>
            </a:xfrm>
            <a:prstGeom prst="ellipse">
              <a:avLst/>
            </a:pr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8" name="Shape 42"/>
            <p:cNvSpPr/>
            <p:nvPr/>
          </p:nvSpPr>
          <p:spPr>
            <a:xfrm rot="1941691">
              <a:off x="2616466" y="4110401"/>
              <a:ext cx="585157" cy="585157"/>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49" name="Shape 43"/>
            <p:cNvSpPr/>
            <p:nvPr/>
          </p:nvSpPr>
          <p:spPr>
            <a:xfrm rot="1941691">
              <a:off x="3929645" y="3264117"/>
              <a:ext cx="585157" cy="585157"/>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50" name="Shape 44"/>
            <p:cNvSpPr/>
            <p:nvPr/>
          </p:nvSpPr>
          <p:spPr>
            <a:xfrm rot="1941691">
              <a:off x="2642619" y="1982363"/>
              <a:ext cx="663929" cy="663927"/>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51" name="Shape 45"/>
            <p:cNvSpPr/>
            <p:nvPr/>
          </p:nvSpPr>
          <p:spPr>
            <a:xfrm rot="1941691">
              <a:off x="1881580" y="2874893"/>
              <a:ext cx="979013" cy="979012"/>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52" name="Shape 46"/>
            <p:cNvSpPr/>
            <p:nvPr/>
          </p:nvSpPr>
          <p:spPr>
            <a:xfrm rot="1941691">
              <a:off x="4355610" y="2378888"/>
              <a:ext cx="663927" cy="663927"/>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53" name="Shape 47"/>
            <p:cNvSpPr/>
            <p:nvPr/>
          </p:nvSpPr>
          <p:spPr>
            <a:xfrm rot="1941691">
              <a:off x="3413843" y="1540245"/>
              <a:ext cx="663928" cy="663928"/>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54" name="Shape 48"/>
            <p:cNvSpPr/>
            <p:nvPr/>
          </p:nvSpPr>
          <p:spPr>
            <a:xfrm rot="1941691">
              <a:off x="1919246" y="1377391"/>
              <a:ext cx="663928" cy="663927"/>
            </a:xfrm>
            <a:prstGeom prst="ellipse">
              <a:avLst/>
            </a:pr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6956" name="TextBox 4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09</a:t>
            </a:r>
          </a:p>
        </p:txBody>
      </p:sp>
      <p:sp>
        <p:nvSpPr>
          <p:cNvPr id="6957" name="TextBox 48"/>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6958" name="TextBox 49"/>
          <p:cNvSpPr txBox="1"/>
          <p:nvPr/>
        </p:nvSpPr>
        <p:spPr>
          <a:xfrm>
            <a:off x="3490681" y="1824417"/>
            <a:ext cx="216672"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500">
                <a:solidFill>
                  <a:srgbClr val="FEFEFE"/>
                </a:solidFill>
              </a:defRPr>
            </a:lvl1pPr>
          </a:lstStyle>
          <a:p>
            <a:pPr/>
            <a:r>
              <a:t>1</a:t>
            </a:r>
          </a:p>
        </p:txBody>
      </p:sp>
      <p:sp>
        <p:nvSpPr>
          <p:cNvPr id="6959" name="Rectangle 50"/>
          <p:cNvSpPr txBox="1"/>
          <p:nvPr/>
        </p:nvSpPr>
        <p:spPr>
          <a:xfrm>
            <a:off x="3287912" y="3344273"/>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6960" name="Rectangle 51"/>
          <p:cNvSpPr txBox="1"/>
          <p:nvPr/>
        </p:nvSpPr>
        <p:spPr>
          <a:xfrm>
            <a:off x="4957462" y="3711624"/>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6961" name="Rectangle 52"/>
          <p:cNvSpPr txBox="1"/>
          <p:nvPr/>
        </p:nvSpPr>
        <p:spPr>
          <a:xfrm>
            <a:off x="2586087" y="2686914"/>
            <a:ext cx="44291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æ</a:t>
            </a:r>
          </a:p>
        </p:txBody>
      </p:sp>
      <p:sp>
        <p:nvSpPr>
          <p:cNvPr id="6962" name="Rectangle 53"/>
          <p:cNvSpPr txBox="1"/>
          <p:nvPr/>
        </p:nvSpPr>
        <p:spPr>
          <a:xfrm>
            <a:off x="4079721" y="2943388"/>
            <a:ext cx="424741" cy="393785"/>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200">
                <a:solidFill>
                  <a:srgbClr val="FEFEFE"/>
                </a:solidFill>
                <a:latin typeface="FontAwesome"/>
                <a:ea typeface="FontAwesome"/>
                <a:cs typeface="FontAwesome"/>
                <a:sym typeface="FontAwesome"/>
              </a:defRPr>
            </a:lvl1pPr>
          </a:lstStyle>
          <a:p>
            <a:pPr/>
            <a:r>
              <a:t></a:t>
            </a:r>
          </a:p>
        </p:txBody>
      </p:sp>
      <p:sp>
        <p:nvSpPr>
          <p:cNvPr id="6963" name="Rectangle 54"/>
          <p:cNvSpPr txBox="1"/>
          <p:nvPr/>
        </p:nvSpPr>
        <p:spPr>
          <a:xfrm>
            <a:off x="4627364" y="4568849"/>
            <a:ext cx="31603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ë</a:t>
            </a:r>
          </a:p>
        </p:txBody>
      </p:sp>
      <p:sp>
        <p:nvSpPr>
          <p:cNvPr id="6964" name="Rectangle 55"/>
          <p:cNvSpPr txBox="1"/>
          <p:nvPr/>
        </p:nvSpPr>
        <p:spPr>
          <a:xfrm>
            <a:off x="2572057" y="4360062"/>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6965" name="TextBox 56"/>
          <p:cNvSpPr txBox="1"/>
          <p:nvPr/>
        </p:nvSpPr>
        <p:spPr>
          <a:xfrm>
            <a:off x="4110918" y="3973945"/>
            <a:ext cx="216672"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500">
                <a:solidFill>
                  <a:srgbClr val="FEFEFE"/>
                </a:solidFill>
              </a:defRPr>
            </a:lvl1pPr>
          </a:lstStyle>
          <a:p>
            <a:pPr/>
            <a:r>
              <a:t>2</a:t>
            </a:r>
          </a:p>
        </p:txBody>
      </p:sp>
      <p:sp>
        <p:nvSpPr>
          <p:cNvPr id="6966" name="TextBox 57"/>
          <p:cNvSpPr txBox="1"/>
          <p:nvPr/>
        </p:nvSpPr>
        <p:spPr>
          <a:xfrm>
            <a:off x="3331836" y="5497746"/>
            <a:ext cx="216672"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500">
                <a:solidFill>
                  <a:srgbClr val="FEFEFE"/>
                </a:solidFill>
              </a:defRPr>
            </a:lvl1pPr>
          </a:lstStyle>
          <a:p>
            <a:pPr/>
            <a:r>
              <a:t>3</a:t>
            </a:r>
          </a:p>
        </p:txBody>
      </p:sp>
      <p:sp>
        <p:nvSpPr>
          <p:cNvPr id="6967" name="TextBox 58"/>
          <p:cNvSpPr txBox="1"/>
          <p:nvPr/>
        </p:nvSpPr>
        <p:spPr>
          <a:xfrm>
            <a:off x="2029074" y="5047904"/>
            <a:ext cx="216672"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500">
                <a:solidFill>
                  <a:srgbClr val="FEFEFE"/>
                </a:solidFill>
              </a:defRPr>
            </a:lvl1pPr>
          </a:lstStyle>
          <a:p>
            <a:pPr/>
            <a:r>
              <a:t>4</a:t>
            </a:r>
          </a:p>
        </p:txBody>
      </p:sp>
      <p:sp>
        <p:nvSpPr>
          <p:cNvPr id="6968" name="Straight Connector 59"/>
          <p:cNvSpPr/>
          <p:nvPr/>
        </p:nvSpPr>
        <p:spPr>
          <a:xfrm flipV="1">
            <a:off x="9136671" y="2599653"/>
            <a:ext cx="1" cy="2784095"/>
          </a:xfrm>
          <a:prstGeom prst="line">
            <a:avLst/>
          </a:prstGeom>
          <a:ln w="25400">
            <a:solidFill>
              <a:srgbClr val="000000"/>
            </a:solidFill>
            <a:miter/>
            <a:headEnd type="oval"/>
            <a:tailEnd type="oval"/>
          </a:ln>
        </p:spPr>
        <p:txBody>
          <a:bodyPr lIns="45719" rIns="45719"/>
          <a:lstStyle/>
          <a:p>
            <a:pPr/>
          </a:p>
        </p:txBody>
      </p:sp>
      <p:sp>
        <p:nvSpPr>
          <p:cNvPr id="6969" name="Oval 60"/>
          <p:cNvSpPr/>
          <p:nvPr/>
        </p:nvSpPr>
        <p:spPr>
          <a:xfrm>
            <a:off x="8965589" y="2448575"/>
            <a:ext cx="333643" cy="333643"/>
          </a:xfrm>
          <a:prstGeom prst="ellipse">
            <a:avLst/>
          </a:prstGeom>
          <a:solidFill>
            <a:srgbClr val="6491C8"/>
          </a:solidFill>
          <a:ln w="25400">
            <a:solidFill>
              <a:srgbClr val="000000"/>
            </a:solidFill>
            <a:miter/>
          </a:ln>
        </p:spPr>
        <p:txBody>
          <a:bodyPr lIns="45719" rIns="45719" anchor="ctr"/>
          <a:lstStyle/>
          <a:p>
            <a:pPr algn="ctr">
              <a:defRPr>
                <a:solidFill>
                  <a:srgbClr val="FFFFFF"/>
                </a:solidFill>
              </a:defRPr>
            </a:pPr>
          </a:p>
        </p:txBody>
      </p:sp>
      <p:sp>
        <p:nvSpPr>
          <p:cNvPr id="6970" name="Oval 61"/>
          <p:cNvSpPr/>
          <p:nvPr/>
        </p:nvSpPr>
        <p:spPr>
          <a:xfrm>
            <a:off x="8965589" y="3322335"/>
            <a:ext cx="333643" cy="333643"/>
          </a:xfrm>
          <a:prstGeom prst="ellipse">
            <a:avLst/>
          </a:prstGeom>
          <a:solidFill>
            <a:schemeClr val="accent2"/>
          </a:solidFill>
          <a:ln w="25400">
            <a:solidFill>
              <a:srgbClr val="000000"/>
            </a:solidFill>
            <a:miter/>
          </a:ln>
        </p:spPr>
        <p:txBody>
          <a:bodyPr lIns="45719" rIns="45719" anchor="ctr"/>
          <a:lstStyle/>
          <a:p>
            <a:pPr algn="ctr">
              <a:defRPr>
                <a:solidFill>
                  <a:srgbClr val="FFFFFF"/>
                </a:solidFill>
              </a:defRPr>
            </a:pPr>
          </a:p>
        </p:txBody>
      </p:sp>
      <p:sp>
        <p:nvSpPr>
          <p:cNvPr id="6971" name="Oval 62"/>
          <p:cNvSpPr/>
          <p:nvPr/>
        </p:nvSpPr>
        <p:spPr>
          <a:xfrm>
            <a:off x="8965589" y="4196095"/>
            <a:ext cx="333643" cy="333643"/>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6972" name="Oval 63"/>
          <p:cNvSpPr/>
          <p:nvPr/>
        </p:nvSpPr>
        <p:spPr>
          <a:xfrm>
            <a:off x="8965589" y="5140976"/>
            <a:ext cx="333643" cy="333643"/>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6973" name="TextBox 64"/>
          <p:cNvSpPr txBox="1"/>
          <p:nvPr/>
        </p:nvSpPr>
        <p:spPr>
          <a:xfrm>
            <a:off x="9439601" y="2323296"/>
            <a:ext cx="1602071"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a:t>
            </a:r>
          </a:p>
        </p:txBody>
      </p:sp>
      <p:sp>
        <p:nvSpPr>
          <p:cNvPr id="6974" name="TextBox 65"/>
          <p:cNvSpPr txBox="1"/>
          <p:nvPr/>
        </p:nvSpPr>
        <p:spPr>
          <a:xfrm>
            <a:off x="9439601" y="3278337"/>
            <a:ext cx="160207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6975" name="TextBox 66"/>
          <p:cNvSpPr txBox="1"/>
          <p:nvPr/>
        </p:nvSpPr>
        <p:spPr>
          <a:xfrm>
            <a:off x="9439601" y="4080976"/>
            <a:ext cx="1602071"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 example text.</a:t>
            </a:r>
          </a:p>
        </p:txBody>
      </p:sp>
      <p:sp>
        <p:nvSpPr>
          <p:cNvPr id="6976" name="TextBox 67"/>
          <p:cNvSpPr txBox="1"/>
          <p:nvPr/>
        </p:nvSpPr>
        <p:spPr>
          <a:xfrm>
            <a:off x="9439601" y="5076657"/>
            <a:ext cx="160207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6977" name="TextBox 72"/>
          <p:cNvSpPr txBox="1"/>
          <p:nvPr/>
        </p:nvSpPr>
        <p:spPr>
          <a:xfrm>
            <a:off x="8979923" y="246650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6978" name="TextBox 73"/>
          <p:cNvSpPr txBox="1"/>
          <p:nvPr/>
        </p:nvSpPr>
        <p:spPr>
          <a:xfrm>
            <a:off x="8979923" y="335042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6979" name="TextBox 74"/>
          <p:cNvSpPr txBox="1"/>
          <p:nvPr/>
        </p:nvSpPr>
        <p:spPr>
          <a:xfrm>
            <a:off x="8979923" y="4224189"/>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6980" name="TextBox 75"/>
          <p:cNvSpPr txBox="1"/>
          <p:nvPr/>
        </p:nvSpPr>
        <p:spPr>
          <a:xfrm>
            <a:off x="8979923" y="516906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
        <p:nvSpPr>
          <p:cNvPr id="6981" name="TextBox 76"/>
          <p:cNvSpPr txBox="1"/>
          <p:nvPr/>
        </p:nvSpPr>
        <p:spPr>
          <a:xfrm>
            <a:off x="6268158" y="2869530"/>
            <a:ext cx="1798651"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a:t>
            </a:r>
          </a:p>
        </p:txBody>
      </p:sp>
      <p:sp>
        <p:nvSpPr>
          <p:cNvPr id="6982" name="TextBox 77"/>
          <p:cNvSpPr txBox="1"/>
          <p:nvPr/>
        </p:nvSpPr>
        <p:spPr>
          <a:xfrm>
            <a:off x="6268158" y="2304114"/>
            <a:ext cx="129698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83%</a:t>
            </a:r>
          </a:p>
        </p:txBody>
      </p:sp>
      <p:sp>
        <p:nvSpPr>
          <p:cNvPr id="6983" name="TextBox 80"/>
          <p:cNvSpPr txBox="1"/>
          <p:nvPr/>
        </p:nvSpPr>
        <p:spPr>
          <a:xfrm>
            <a:off x="6268158" y="4815285"/>
            <a:ext cx="1798651"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a:t>
            </a:r>
          </a:p>
        </p:txBody>
      </p:sp>
      <p:sp>
        <p:nvSpPr>
          <p:cNvPr id="6984" name="TextBox 81"/>
          <p:cNvSpPr txBox="1"/>
          <p:nvPr/>
        </p:nvSpPr>
        <p:spPr>
          <a:xfrm>
            <a:off x="6268158" y="4249870"/>
            <a:ext cx="129698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5"/>
                </a:solidFill>
              </a:defRPr>
            </a:lvl1pPr>
          </a:lstStyle>
          <a:p>
            <a:pPr/>
            <a:r>
              <a:t>17%</a:t>
            </a:r>
          </a:p>
        </p:txBody>
      </p:sp>
      <p:sp>
        <p:nvSpPr>
          <p:cNvPr id="6985" name="Straight Connector 83"/>
          <p:cNvSpPr/>
          <p:nvPr/>
        </p:nvSpPr>
        <p:spPr>
          <a:xfrm>
            <a:off x="6338130" y="4039320"/>
            <a:ext cx="1466169" cy="1"/>
          </a:xfrm>
          <a:prstGeom prst="line">
            <a:avLst/>
          </a:prstGeom>
          <a:ln w="6350">
            <a:solidFill>
              <a:srgbClr val="7D8287">
                <a:alpha val="50000"/>
              </a:srgbClr>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6955"/>
                                        </p:tgtEl>
                                        <p:attrNameLst>
                                          <p:attrName>style.visibility</p:attrName>
                                        </p:attrNameLst>
                                      </p:cBhvr>
                                      <p:to>
                                        <p:strVal val="visible"/>
                                      </p:to>
                                    </p:set>
                                    <p:animEffect filter="dissolve" transition="in">
                                      <p:cBhvr>
                                        <p:cTn id="7" dur="500"/>
                                        <p:tgtEl>
                                          <p:spTgt spid="6955"/>
                                        </p:tgtEl>
                                      </p:cBhvr>
                                    </p:animEffect>
                                  </p:childTnLst>
                                </p:cTn>
                              </p:par>
                            </p:childTnLst>
                          </p:cTn>
                        </p:par>
                        <p:par>
                          <p:cTn id="8" fill="hold">
                            <p:stCondLst>
                              <p:cond delay="500"/>
                            </p:stCondLst>
                            <p:childTnLst>
                              <p:par>
                                <p:cTn id="9" presetClass="entr" nodeType="afterEffect" presetID="9" grpId="2" fill="hold">
                                  <p:stCondLst>
                                    <p:cond delay="500"/>
                                  </p:stCondLst>
                                  <p:iterate type="el" backwards="0">
                                    <p:tmAbs val="0"/>
                                  </p:iterate>
                                  <p:childTnLst>
                                    <p:set>
                                      <p:cBhvr>
                                        <p:cTn id="10" fill="hold"/>
                                        <p:tgtEl>
                                          <p:spTgt spid="6958"/>
                                        </p:tgtEl>
                                        <p:attrNameLst>
                                          <p:attrName>style.visibility</p:attrName>
                                        </p:attrNameLst>
                                      </p:cBhvr>
                                      <p:to>
                                        <p:strVal val="visible"/>
                                      </p:to>
                                    </p:set>
                                    <p:animEffect filter="dissolve" transition="in">
                                      <p:cBhvr>
                                        <p:cTn id="11" dur="500"/>
                                        <p:tgtEl>
                                          <p:spTgt spid="6958"/>
                                        </p:tgtEl>
                                      </p:cBhvr>
                                    </p:animEffect>
                                  </p:childTnLst>
                                </p:cTn>
                              </p:par>
                            </p:childTnLst>
                          </p:cTn>
                        </p:par>
                        <p:par>
                          <p:cTn id="12" fill="hold">
                            <p:stCondLst>
                              <p:cond delay="1500"/>
                            </p:stCondLst>
                            <p:childTnLst>
                              <p:par>
                                <p:cTn id="13" presetClass="entr" nodeType="afterEffect" presetID="9" grpId="3" fill="hold">
                                  <p:stCondLst>
                                    <p:cond delay="500"/>
                                  </p:stCondLst>
                                  <p:iterate type="el" backwards="0">
                                    <p:tmAbs val="0"/>
                                  </p:iterate>
                                  <p:childTnLst>
                                    <p:set>
                                      <p:cBhvr>
                                        <p:cTn id="14" fill="hold"/>
                                        <p:tgtEl>
                                          <p:spTgt spid="6959"/>
                                        </p:tgtEl>
                                        <p:attrNameLst>
                                          <p:attrName>style.visibility</p:attrName>
                                        </p:attrNameLst>
                                      </p:cBhvr>
                                      <p:to>
                                        <p:strVal val="visible"/>
                                      </p:to>
                                    </p:set>
                                    <p:animEffect filter="dissolve" transition="in">
                                      <p:cBhvr>
                                        <p:cTn id="15" dur="500"/>
                                        <p:tgtEl>
                                          <p:spTgt spid="6959"/>
                                        </p:tgtEl>
                                      </p:cBhvr>
                                    </p:animEffect>
                                  </p:childTnLst>
                                </p:cTn>
                              </p:par>
                            </p:childTnLst>
                          </p:cTn>
                        </p:par>
                        <p:par>
                          <p:cTn id="16" fill="hold">
                            <p:stCondLst>
                              <p:cond delay="2500"/>
                            </p:stCondLst>
                            <p:childTnLst>
                              <p:par>
                                <p:cTn id="17" presetClass="entr" nodeType="afterEffect" presetID="9" grpId="4" fill="hold">
                                  <p:stCondLst>
                                    <p:cond delay="500"/>
                                  </p:stCondLst>
                                  <p:iterate type="el" backwards="0">
                                    <p:tmAbs val="0"/>
                                  </p:iterate>
                                  <p:childTnLst>
                                    <p:set>
                                      <p:cBhvr>
                                        <p:cTn id="18" fill="hold"/>
                                        <p:tgtEl>
                                          <p:spTgt spid="6960"/>
                                        </p:tgtEl>
                                        <p:attrNameLst>
                                          <p:attrName>style.visibility</p:attrName>
                                        </p:attrNameLst>
                                      </p:cBhvr>
                                      <p:to>
                                        <p:strVal val="visible"/>
                                      </p:to>
                                    </p:set>
                                    <p:animEffect filter="dissolve" transition="in">
                                      <p:cBhvr>
                                        <p:cTn id="19" dur="500"/>
                                        <p:tgtEl>
                                          <p:spTgt spid="6960"/>
                                        </p:tgtEl>
                                      </p:cBhvr>
                                    </p:animEffect>
                                  </p:childTnLst>
                                </p:cTn>
                              </p:par>
                            </p:childTnLst>
                          </p:cTn>
                        </p:par>
                        <p:par>
                          <p:cTn id="20" fill="hold">
                            <p:stCondLst>
                              <p:cond delay="3500"/>
                            </p:stCondLst>
                            <p:childTnLst>
                              <p:par>
                                <p:cTn id="21" presetClass="entr" nodeType="afterEffect" presetID="9" grpId="5" fill="hold">
                                  <p:stCondLst>
                                    <p:cond delay="500"/>
                                  </p:stCondLst>
                                  <p:iterate type="el" backwards="0">
                                    <p:tmAbs val="0"/>
                                  </p:iterate>
                                  <p:childTnLst>
                                    <p:set>
                                      <p:cBhvr>
                                        <p:cTn id="22" fill="hold"/>
                                        <p:tgtEl>
                                          <p:spTgt spid="6961"/>
                                        </p:tgtEl>
                                        <p:attrNameLst>
                                          <p:attrName>style.visibility</p:attrName>
                                        </p:attrNameLst>
                                      </p:cBhvr>
                                      <p:to>
                                        <p:strVal val="visible"/>
                                      </p:to>
                                    </p:set>
                                    <p:animEffect filter="dissolve" transition="in">
                                      <p:cBhvr>
                                        <p:cTn id="23" dur="500"/>
                                        <p:tgtEl>
                                          <p:spTgt spid="6961"/>
                                        </p:tgtEl>
                                      </p:cBhvr>
                                    </p:animEffect>
                                  </p:childTnLst>
                                </p:cTn>
                              </p:par>
                            </p:childTnLst>
                          </p:cTn>
                        </p:par>
                        <p:par>
                          <p:cTn id="24" fill="hold">
                            <p:stCondLst>
                              <p:cond delay="4500"/>
                            </p:stCondLst>
                            <p:childTnLst>
                              <p:par>
                                <p:cTn id="25" presetClass="entr" nodeType="afterEffect" presetID="9" grpId="6" fill="hold">
                                  <p:stCondLst>
                                    <p:cond delay="500"/>
                                  </p:stCondLst>
                                  <p:iterate type="el" backwards="0">
                                    <p:tmAbs val="0"/>
                                  </p:iterate>
                                  <p:childTnLst>
                                    <p:set>
                                      <p:cBhvr>
                                        <p:cTn id="26" fill="hold"/>
                                        <p:tgtEl>
                                          <p:spTgt spid="6962"/>
                                        </p:tgtEl>
                                        <p:attrNameLst>
                                          <p:attrName>style.visibility</p:attrName>
                                        </p:attrNameLst>
                                      </p:cBhvr>
                                      <p:to>
                                        <p:strVal val="visible"/>
                                      </p:to>
                                    </p:set>
                                    <p:animEffect filter="dissolve" transition="in">
                                      <p:cBhvr>
                                        <p:cTn id="27" dur="500"/>
                                        <p:tgtEl>
                                          <p:spTgt spid="6962"/>
                                        </p:tgtEl>
                                      </p:cBhvr>
                                    </p:animEffect>
                                  </p:childTnLst>
                                </p:cTn>
                              </p:par>
                            </p:childTnLst>
                          </p:cTn>
                        </p:par>
                        <p:par>
                          <p:cTn id="28" fill="hold">
                            <p:stCondLst>
                              <p:cond delay="5500"/>
                            </p:stCondLst>
                            <p:childTnLst>
                              <p:par>
                                <p:cTn id="29" presetClass="entr" nodeType="afterEffect" presetID="9" grpId="7" fill="hold">
                                  <p:stCondLst>
                                    <p:cond delay="500"/>
                                  </p:stCondLst>
                                  <p:iterate type="el" backwards="0">
                                    <p:tmAbs val="0"/>
                                  </p:iterate>
                                  <p:childTnLst>
                                    <p:set>
                                      <p:cBhvr>
                                        <p:cTn id="30" fill="hold"/>
                                        <p:tgtEl>
                                          <p:spTgt spid="6963"/>
                                        </p:tgtEl>
                                        <p:attrNameLst>
                                          <p:attrName>style.visibility</p:attrName>
                                        </p:attrNameLst>
                                      </p:cBhvr>
                                      <p:to>
                                        <p:strVal val="visible"/>
                                      </p:to>
                                    </p:set>
                                    <p:animEffect filter="dissolve" transition="in">
                                      <p:cBhvr>
                                        <p:cTn id="31" dur="500"/>
                                        <p:tgtEl>
                                          <p:spTgt spid="6963"/>
                                        </p:tgtEl>
                                      </p:cBhvr>
                                    </p:animEffect>
                                  </p:childTnLst>
                                </p:cTn>
                              </p:par>
                            </p:childTnLst>
                          </p:cTn>
                        </p:par>
                        <p:par>
                          <p:cTn id="32" fill="hold">
                            <p:stCondLst>
                              <p:cond delay="6500"/>
                            </p:stCondLst>
                            <p:childTnLst>
                              <p:par>
                                <p:cTn id="33" presetClass="entr" nodeType="afterEffect" presetID="9" grpId="8" fill="hold">
                                  <p:stCondLst>
                                    <p:cond delay="500"/>
                                  </p:stCondLst>
                                  <p:iterate type="el" backwards="0">
                                    <p:tmAbs val="0"/>
                                  </p:iterate>
                                  <p:childTnLst>
                                    <p:set>
                                      <p:cBhvr>
                                        <p:cTn id="34" fill="hold"/>
                                        <p:tgtEl>
                                          <p:spTgt spid="6964"/>
                                        </p:tgtEl>
                                        <p:attrNameLst>
                                          <p:attrName>style.visibility</p:attrName>
                                        </p:attrNameLst>
                                      </p:cBhvr>
                                      <p:to>
                                        <p:strVal val="visible"/>
                                      </p:to>
                                    </p:set>
                                    <p:animEffect filter="dissolve" transition="in">
                                      <p:cBhvr>
                                        <p:cTn id="35" dur="500"/>
                                        <p:tgtEl>
                                          <p:spTgt spid="6964"/>
                                        </p:tgtEl>
                                      </p:cBhvr>
                                    </p:animEffect>
                                  </p:childTnLst>
                                </p:cTn>
                              </p:par>
                            </p:childTnLst>
                          </p:cTn>
                        </p:par>
                        <p:par>
                          <p:cTn id="36" fill="hold">
                            <p:stCondLst>
                              <p:cond delay="7500"/>
                            </p:stCondLst>
                            <p:childTnLst>
                              <p:par>
                                <p:cTn id="37" presetClass="entr" nodeType="afterEffect" presetID="9" grpId="9" fill="hold">
                                  <p:stCondLst>
                                    <p:cond delay="500"/>
                                  </p:stCondLst>
                                  <p:iterate type="el" backwards="0">
                                    <p:tmAbs val="0"/>
                                  </p:iterate>
                                  <p:childTnLst>
                                    <p:set>
                                      <p:cBhvr>
                                        <p:cTn id="38" fill="hold"/>
                                        <p:tgtEl>
                                          <p:spTgt spid="6965"/>
                                        </p:tgtEl>
                                        <p:attrNameLst>
                                          <p:attrName>style.visibility</p:attrName>
                                        </p:attrNameLst>
                                      </p:cBhvr>
                                      <p:to>
                                        <p:strVal val="visible"/>
                                      </p:to>
                                    </p:set>
                                    <p:animEffect filter="dissolve" transition="in">
                                      <p:cBhvr>
                                        <p:cTn id="39" dur="500"/>
                                        <p:tgtEl>
                                          <p:spTgt spid="6965"/>
                                        </p:tgtEl>
                                      </p:cBhvr>
                                    </p:animEffect>
                                  </p:childTnLst>
                                </p:cTn>
                              </p:par>
                            </p:childTnLst>
                          </p:cTn>
                        </p:par>
                        <p:par>
                          <p:cTn id="40" fill="hold">
                            <p:stCondLst>
                              <p:cond delay="8500"/>
                            </p:stCondLst>
                            <p:childTnLst>
                              <p:par>
                                <p:cTn id="41" presetClass="entr" nodeType="afterEffect" presetID="9" grpId="10" fill="hold">
                                  <p:stCondLst>
                                    <p:cond delay="500"/>
                                  </p:stCondLst>
                                  <p:iterate type="el" backwards="0">
                                    <p:tmAbs val="0"/>
                                  </p:iterate>
                                  <p:childTnLst>
                                    <p:set>
                                      <p:cBhvr>
                                        <p:cTn id="42" fill="hold"/>
                                        <p:tgtEl>
                                          <p:spTgt spid="6966"/>
                                        </p:tgtEl>
                                        <p:attrNameLst>
                                          <p:attrName>style.visibility</p:attrName>
                                        </p:attrNameLst>
                                      </p:cBhvr>
                                      <p:to>
                                        <p:strVal val="visible"/>
                                      </p:to>
                                    </p:set>
                                    <p:animEffect filter="dissolve" transition="in">
                                      <p:cBhvr>
                                        <p:cTn id="43" dur="500"/>
                                        <p:tgtEl>
                                          <p:spTgt spid="6966"/>
                                        </p:tgtEl>
                                      </p:cBhvr>
                                    </p:animEffect>
                                  </p:childTnLst>
                                </p:cTn>
                              </p:par>
                            </p:childTnLst>
                          </p:cTn>
                        </p:par>
                        <p:par>
                          <p:cTn id="44" fill="hold">
                            <p:stCondLst>
                              <p:cond delay="9500"/>
                            </p:stCondLst>
                            <p:childTnLst>
                              <p:par>
                                <p:cTn id="45" presetClass="entr" nodeType="afterEffect" presetID="9" grpId="11" fill="hold">
                                  <p:stCondLst>
                                    <p:cond delay="500"/>
                                  </p:stCondLst>
                                  <p:iterate type="el" backwards="0">
                                    <p:tmAbs val="0"/>
                                  </p:iterate>
                                  <p:childTnLst>
                                    <p:set>
                                      <p:cBhvr>
                                        <p:cTn id="46" fill="hold"/>
                                        <p:tgtEl>
                                          <p:spTgt spid="6967"/>
                                        </p:tgtEl>
                                        <p:attrNameLst>
                                          <p:attrName>style.visibility</p:attrName>
                                        </p:attrNameLst>
                                      </p:cBhvr>
                                      <p:to>
                                        <p:strVal val="visible"/>
                                      </p:to>
                                    </p:set>
                                    <p:animEffect filter="dissolve" transition="in">
                                      <p:cBhvr>
                                        <p:cTn id="47" dur="500"/>
                                        <p:tgtEl>
                                          <p:spTgt spid="6967"/>
                                        </p:tgtEl>
                                      </p:cBhvr>
                                    </p:animEffect>
                                  </p:childTnLst>
                                </p:cTn>
                              </p:par>
                            </p:childTnLst>
                          </p:cTn>
                        </p:par>
                      </p:childTnLst>
                    </p:cTn>
                  </p:par>
                  <p:par>
                    <p:cTn id="48" fill="hold">
                      <p:stCondLst>
                        <p:cond delay="indefinite"/>
                      </p:stCondLst>
                      <p:childTnLst>
                        <p:par>
                          <p:cTn id="49" fill="hold">
                            <p:stCondLst>
                              <p:cond delay="0"/>
                            </p:stCondLst>
                            <p:childTnLst>
                              <p:par>
                                <p:cTn id="50" presetClass="entr" nodeType="clickEffect" presetID="9" grpId="12" fill="hold">
                                  <p:stCondLst>
                                    <p:cond delay="0"/>
                                  </p:stCondLst>
                                  <p:iterate type="el" backwards="0">
                                    <p:tmAbs val="0"/>
                                  </p:iterate>
                                  <p:childTnLst>
                                    <p:set>
                                      <p:cBhvr>
                                        <p:cTn id="51" fill="hold"/>
                                        <p:tgtEl>
                                          <p:spTgt spid="6981"/>
                                        </p:tgtEl>
                                        <p:attrNameLst>
                                          <p:attrName>style.visibility</p:attrName>
                                        </p:attrNameLst>
                                      </p:cBhvr>
                                      <p:to>
                                        <p:strVal val="visible"/>
                                      </p:to>
                                    </p:set>
                                    <p:animEffect filter="dissolve" transition="in">
                                      <p:cBhvr>
                                        <p:cTn id="52" dur="500"/>
                                        <p:tgtEl>
                                          <p:spTgt spid="6981"/>
                                        </p:tgtEl>
                                      </p:cBhvr>
                                    </p:animEffect>
                                  </p:childTnLst>
                                </p:cTn>
                              </p:par>
                            </p:childTnLst>
                          </p:cTn>
                        </p:par>
                        <p:par>
                          <p:cTn id="53" fill="hold">
                            <p:stCondLst>
                              <p:cond delay="500"/>
                            </p:stCondLst>
                            <p:childTnLst>
                              <p:par>
                                <p:cTn id="54" presetClass="entr" nodeType="afterEffect" presetID="9" grpId="13" fill="hold">
                                  <p:stCondLst>
                                    <p:cond delay="0"/>
                                  </p:stCondLst>
                                  <p:iterate type="el" backwards="0">
                                    <p:tmAbs val="0"/>
                                  </p:iterate>
                                  <p:childTnLst>
                                    <p:set>
                                      <p:cBhvr>
                                        <p:cTn id="55" fill="hold"/>
                                        <p:tgtEl>
                                          <p:spTgt spid="6982"/>
                                        </p:tgtEl>
                                        <p:attrNameLst>
                                          <p:attrName>style.visibility</p:attrName>
                                        </p:attrNameLst>
                                      </p:cBhvr>
                                      <p:to>
                                        <p:strVal val="visible"/>
                                      </p:to>
                                    </p:set>
                                    <p:animEffect filter="dissolve" transition="in">
                                      <p:cBhvr>
                                        <p:cTn id="56" dur="500"/>
                                        <p:tgtEl>
                                          <p:spTgt spid="6982"/>
                                        </p:tgtEl>
                                      </p:cBhvr>
                                    </p:animEffect>
                                  </p:childTnLst>
                                </p:cTn>
                              </p:par>
                            </p:childTnLst>
                          </p:cTn>
                        </p:par>
                      </p:childTnLst>
                    </p:cTn>
                  </p:par>
                  <p:par>
                    <p:cTn id="57" fill="hold">
                      <p:stCondLst>
                        <p:cond delay="indefinite"/>
                      </p:stCondLst>
                      <p:childTnLst>
                        <p:par>
                          <p:cTn id="58" fill="hold">
                            <p:stCondLst>
                              <p:cond delay="0"/>
                            </p:stCondLst>
                            <p:childTnLst>
                              <p:par>
                                <p:cTn id="59" presetClass="entr" nodeType="clickEffect" presetSubtype="8" presetID="2" grpId="14" fill="hold">
                                  <p:stCondLst>
                                    <p:cond delay="0"/>
                                  </p:stCondLst>
                                  <p:iterate type="el" backwards="0">
                                    <p:tmAbs val="0"/>
                                  </p:iterate>
                                  <p:childTnLst>
                                    <p:set>
                                      <p:cBhvr>
                                        <p:cTn id="60" fill="hold"/>
                                        <p:tgtEl>
                                          <p:spTgt spid="6985"/>
                                        </p:tgtEl>
                                        <p:attrNameLst>
                                          <p:attrName>style.visibility</p:attrName>
                                        </p:attrNameLst>
                                      </p:cBhvr>
                                      <p:to>
                                        <p:strVal val="visible"/>
                                      </p:to>
                                    </p:set>
                                    <p:anim calcmode="lin" valueType="num">
                                      <p:cBhvr>
                                        <p:cTn id="61" dur="500" fill="hold"/>
                                        <p:tgtEl>
                                          <p:spTgt spid="6985"/>
                                        </p:tgtEl>
                                        <p:attrNameLst>
                                          <p:attrName>ppt_x</p:attrName>
                                        </p:attrNameLst>
                                      </p:cBhvr>
                                      <p:tavLst>
                                        <p:tav tm="0">
                                          <p:val>
                                            <p:strVal val="0-#ppt_w/2"/>
                                          </p:val>
                                        </p:tav>
                                        <p:tav tm="100000">
                                          <p:val>
                                            <p:strVal val="#ppt_x"/>
                                          </p:val>
                                        </p:tav>
                                      </p:tavLst>
                                    </p:anim>
                                    <p:anim calcmode="lin" valueType="num">
                                      <p:cBhvr>
                                        <p:cTn id="62" dur="500" fill="hold"/>
                                        <p:tgtEl>
                                          <p:spTgt spid="6985"/>
                                        </p:tgtEl>
                                        <p:attrNameLst>
                                          <p:attrName>ppt_y</p:attrName>
                                        </p:attrNameLst>
                                      </p:cBhvr>
                                      <p:tavLst>
                                        <p:tav tm="0">
                                          <p:val>
                                            <p:strVal val="#ppt_y"/>
                                          </p:val>
                                        </p:tav>
                                        <p:tav tm="100000">
                                          <p:val>
                                            <p:strVal val="#ppt_y"/>
                                          </p:val>
                                        </p:tav>
                                      </p:tavLst>
                                    </p:anim>
                                  </p:childTnLst>
                                </p:cTn>
                              </p:par>
                            </p:childTnLst>
                          </p:cTn>
                        </p:par>
                        <p:par>
                          <p:cTn id="63" fill="hold">
                            <p:stCondLst>
                              <p:cond delay="500"/>
                            </p:stCondLst>
                            <p:childTnLst>
                              <p:par>
                                <p:cTn id="64" presetClass="entr" nodeType="afterEffect" presetSubtype="8" presetID="2" grpId="15" fill="hold">
                                  <p:stCondLst>
                                    <p:cond delay="0"/>
                                  </p:stCondLst>
                                  <p:iterate type="el" backwards="0">
                                    <p:tmAbs val="0"/>
                                  </p:iterate>
                                  <p:childTnLst>
                                    <p:set>
                                      <p:cBhvr>
                                        <p:cTn id="65" fill="hold"/>
                                        <p:tgtEl>
                                          <p:spTgt spid="6983"/>
                                        </p:tgtEl>
                                        <p:attrNameLst>
                                          <p:attrName>style.visibility</p:attrName>
                                        </p:attrNameLst>
                                      </p:cBhvr>
                                      <p:to>
                                        <p:strVal val="visible"/>
                                      </p:to>
                                    </p:set>
                                    <p:anim calcmode="lin" valueType="num">
                                      <p:cBhvr>
                                        <p:cTn id="66" dur="500" fill="hold"/>
                                        <p:tgtEl>
                                          <p:spTgt spid="6983"/>
                                        </p:tgtEl>
                                        <p:attrNameLst>
                                          <p:attrName>ppt_x</p:attrName>
                                        </p:attrNameLst>
                                      </p:cBhvr>
                                      <p:tavLst>
                                        <p:tav tm="0">
                                          <p:val>
                                            <p:strVal val="0-#ppt_w/2"/>
                                          </p:val>
                                        </p:tav>
                                        <p:tav tm="100000">
                                          <p:val>
                                            <p:strVal val="#ppt_x"/>
                                          </p:val>
                                        </p:tav>
                                      </p:tavLst>
                                    </p:anim>
                                    <p:anim calcmode="lin" valueType="num">
                                      <p:cBhvr>
                                        <p:cTn id="67" dur="500" fill="hold"/>
                                        <p:tgtEl>
                                          <p:spTgt spid="6983"/>
                                        </p:tgtEl>
                                        <p:attrNameLst>
                                          <p:attrName>ppt_y</p:attrName>
                                        </p:attrNameLst>
                                      </p:cBhvr>
                                      <p:tavLst>
                                        <p:tav tm="0">
                                          <p:val>
                                            <p:strVal val="#ppt_y"/>
                                          </p:val>
                                        </p:tav>
                                        <p:tav tm="100000">
                                          <p:val>
                                            <p:strVal val="#ppt_y"/>
                                          </p:val>
                                        </p:tav>
                                      </p:tavLst>
                                    </p:anim>
                                  </p:childTnLst>
                                </p:cTn>
                              </p:par>
                            </p:childTnLst>
                          </p:cTn>
                        </p:par>
                        <p:par>
                          <p:cTn id="68" fill="hold">
                            <p:stCondLst>
                              <p:cond delay="1000"/>
                            </p:stCondLst>
                            <p:childTnLst>
                              <p:par>
                                <p:cTn id="69" presetClass="entr" nodeType="afterEffect" presetSubtype="8" presetID="2" grpId="16" fill="hold">
                                  <p:stCondLst>
                                    <p:cond delay="0"/>
                                  </p:stCondLst>
                                  <p:iterate type="el" backwards="0">
                                    <p:tmAbs val="0"/>
                                  </p:iterate>
                                  <p:childTnLst>
                                    <p:set>
                                      <p:cBhvr>
                                        <p:cTn id="70" fill="hold"/>
                                        <p:tgtEl>
                                          <p:spTgt spid="6984"/>
                                        </p:tgtEl>
                                        <p:attrNameLst>
                                          <p:attrName>style.visibility</p:attrName>
                                        </p:attrNameLst>
                                      </p:cBhvr>
                                      <p:to>
                                        <p:strVal val="visible"/>
                                      </p:to>
                                    </p:set>
                                    <p:anim calcmode="lin" valueType="num">
                                      <p:cBhvr>
                                        <p:cTn id="71" dur="500" fill="hold"/>
                                        <p:tgtEl>
                                          <p:spTgt spid="6984"/>
                                        </p:tgtEl>
                                        <p:attrNameLst>
                                          <p:attrName>ppt_x</p:attrName>
                                        </p:attrNameLst>
                                      </p:cBhvr>
                                      <p:tavLst>
                                        <p:tav tm="0">
                                          <p:val>
                                            <p:strVal val="0-#ppt_w/2"/>
                                          </p:val>
                                        </p:tav>
                                        <p:tav tm="100000">
                                          <p:val>
                                            <p:strVal val="#ppt_x"/>
                                          </p:val>
                                        </p:tav>
                                      </p:tavLst>
                                    </p:anim>
                                    <p:anim calcmode="lin" valueType="num">
                                      <p:cBhvr>
                                        <p:cTn id="72" dur="500" fill="hold"/>
                                        <p:tgtEl>
                                          <p:spTgt spid="6984"/>
                                        </p:tgtEl>
                                        <p:attrNameLst>
                                          <p:attrName>ppt_y</p:attrName>
                                        </p:attrNameLst>
                                      </p:cBhvr>
                                      <p:tavLst>
                                        <p:tav tm="0">
                                          <p:val>
                                            <p:strVal val="#ppt_y"/>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Class="entr" nodeType="clickEffect" presetSubtype="16" presetID="23" grpId="17" fill="hold">
                                  <p:stCondLst>
                                    <p:cond delay="0"/>
                                  </p:stCondLst>
                                  <p:iterate type="el" backwards="0">
                                    <p:tmAbs val="0"/>
                                  </p:iterate>
                                  <p:childTnLst>
                                    <p:set>
                                      <p:cBhvr>
                                        <p:cTn id="76" fill="hold"/>
                                        <p:tgtEl>
                                          <p:spTgt spid="6969"/>
                                        </p:tgtEl>
                                        <p:attrNameLst>
                                          <p:attrName>style.visibility</p:attrName>
                                        </p:attrNameLst>
                                      </p:cBhvr>
                                      <p:to>
                                        <p:strVal val="visible"/>
                                      </p:to>
                                    </p:set>
                                    <p:anim calcmode="lin" valueType="num">
                                      <p:cBhvr>
                                        <p:cTn id="77" dur="500" fill="hold"/>
                                        <p:tgtEl>
                                          <p:spTgt spid="6969"/>
                                        </p:tgtEl>
                                        <p:attrNameLst>
                                          <p:attrName>ppt_w</p:attrName>
                                        </p:attrNameLst>
                                      </p:cBhvr>
                                      <p:tavLst>
                                        <p:tav tm="0">
                                          <p:val>
                                            <p:fltVal val="0"/>
                                          </p:val>
                                        </p:tav>
                                        <p:tav tm="100000">
                                          <p:val>
                                            <p:strVal val="#ppt_w"/>
                                          </p:val>
                                        </p:tav>
                                      </p:tavLst>
                                    </p:anim>
                                    <p:anim calcmode="lin" valueType="num">
                                      <p:cBhvr>
                                        <p:cTn id="78" dur="500" fill="hold"/>
                                        <p:tgtEl>
                                          <p:spTgt spid="6969"/>
                                        </p:tgtEl>
                                        <p:attrNameLst>
                                          <p:attrName>ppt_h</p:attrName>
                                        </p:attrNameLst>
                                      </p:cBhvr>
                                      <p:tavLst>
                                        <p:tav tm="0">
                                          <p:val>
                                            <p:fltVal val="0"/>
                                          </p:val>
                                        </p:tav>
                                        <p:tav tm="100000">
                                          <p:val>
                                            <p:strVal val="#ppt_h"/>
                                          </p:val>
                                        </p:tav>
                                      </p:tavLst>
                                    </p:anim>
                                  </p:childTnLst>
                                </p:cTn>
                              </p:par>
                            </p:childTnLst>
                          </p:cTn>
                        </p:par>
                        <p:par>
                          <p:cTn id="79" fill="hold">
                            <p:stCondLst>
                              <p:cond delay="500"/>
                            </p:stCondLst>
                            <p:childTnLst>
                              <p:par>
                                <p:cTn id="80" presetClass="entr" nodeType="afterEffect" presetSubtype="16" presetID="23" grpId="18" fill="hold">
                                  <p:stCondLst>
                                    <p:cond delay="0"/>
                                  </p:stCondLst>
                                  <p:iterate type="el" backwards="0">
                                    <p:tmAbs val="0"/>
                                  </p:iterate>
                                  <p:childTnLst>
                                    <p:set>
                                      <p:cBhvr>
                                        <p:cTn id="81" fill="hold"/>
                                        <p:tgtEl>
                                          <p:spTgt spid="6973"/>
                                        </p:tgtEl>
                                        <p:attrNameLst>
                                          <p:attrName>style.visibility</p:attrName>
                                        </p:attrNameLst>
                                      </p:cBhvr>
                                      <p:to>
                                        <p:strVal val="visible"/>
                                      </p:to>
                                    </p:set>
                                    <p:anim calcmode="lin" valueType="num">
                                      <p:cBhvr>
                                        <p:cTn id="82" dur="500" fill="hold"/>
                                        <p:tgtEl>
                                          <p:spTgt spid="6973"/>
                                        </p:tgtEl>
                                        <p:attrNameLst>
                                          <p:attrName>ppt_w</p:attrName>
                                        </p:attrNameLst>
                                      </p:cBhvr>
                                      <p:tavLst>
                                        <p:tav tm="0">
                                          <p:val>
                                            <p:fltVal val="0"/>
                                          </p:val>
                                        </p:tav>
                                        <p:tav tm="100000">
                                          <p:val>
                                            <p:strVal val="#ppt_w"/>
                                          </p:val>
                                        </p:tav>
                                      </p:tavLst>
                                    </p:anim>
                                    <p:anim calcmode="lin" valueType="num">
                                      <p:cBhvr>
                                        <p:cTn id="83" dur="500" fill="hold"/>
                                        <p:tgtEl>
                                          <p:spTgt spid="6973"/>
                                        </p:tgtEl>
                                        <p:attrNameLst>
                                          <p:attrName>ppt_h</p:attrName>
                                        </p:attrNameLst>
                                      </p:cBhvr>
                                      <p:tavLst>
                                        <p:tav tm="0">
                                          <p:val>
                                            <p:fltVal val="0"/>
                                          </p:val>
                                        </p:tav>
                                        <p:tav tm="100000">
                                          <p:val>
                                            <p:strVal val="#ppt_h"/>
                                          </p:val>
                                        </p:tav>
                                      </p:tavLst>
                                    </p:anim>
                                  </p:childTnLst>
                                </p:cTn>
                              </p:par>
                            </p:childTnLst>
                          </p:cTn>
                        </p:par>
                        <p:par>
                          <p:cTn id="84" fill="hold">
                            <p:stCondLst>
                              <p:cond delay="1000"/>
                            </p:stCondLst>
                            <p:childTnLst>
                              <p:par>
                                <p:cTn id="85" presetClass="entr" nodeType="afterEffect" presetSubtype="16" presetID="23" grpId="19" fill="hold">
                                  <p:stCondLst>
                                    <p:cond delay="0"/>
                                  </p:stCondLst>
                                  <p:iterate type="el" backwards="0">
                                    <p:tmAbs val="0"/>
                                  </p:iterate>
                                  <p:childTnLst>
                                    <p:set>
                                      <p:cBhvr>
                                        <p:cTn id="86" fill="hold"/>
                                        <p:tgtEl>
                                          <p:spTgt spid="6977"/>
                                        </p:tgtEl>
                                        <p:attrNameLst>
                                          <p:attrName>style.visibility</p:attrName>
                                        </p:attrNameLst>
                                      </p:cBhvr>
                                      <p:to>
                                        <p:strVal val="visible"/>
                                      </p:to>
                                    </p:set>
                                    <p:anim calcmode="lin" valueType="num">
                                      <p:cBhvr>
                                        <p:cTn id="87" dur="500" fill="hold"/>
                                        <p:tgtEl>
                                          <p:spTgt spid="6977"/>
                                        </p:tgtEl>
                                        <p:attrNameLst>
                                          <p:attrName>ppt_w</p:attrName>
                                        </p:attrNameLst>
                                      </p:cBhvr>
                                      <p:tavLst>
                                        <p:tav tm="0">
                                          <p:val>
                                            <p:fltVal val="0"/>
                                          </p:val>
                                        </p:tav>
                                        <p:tav tm="100000">
                                          <p:val>
                                            <p:strVal val="#ppt_w"/>
                                          </p:val>
                                        </p:tav>
                                      </p:tavLst>
                                    </p:anim>
                                    <p:anim calcmode="lin" valueType="num">
                                      <p:cBhvr>
                                        <p:cTn id="88" dur="500" fill="hold"/>
                                        <p:tgtEl>
                                          <p:spTgt spid="6977"/>
                                        </p:tgtEl>
                                        <p:attrNameLst>
                                          <p:attrName>ppt_h</p:attrName>
                                        </p:attrNameLst>
                                      </p:cBhvr>
                                      <p:tavLst>
                                        <p:tav tm="0">
                                          <p:val>
                                            <p:fltVal val="0"/>
                                          </p:val>
                                        </p:tav>
                                        <p:tav tm="100000">
                                          <p:val>
                                            <p:strVal val="#ppt_h"/>
                                          </p:val>
                                        </p:tav>
                                      </p:tavLst>
                                    </p:anim>
                                  </p:childTnLst>
                                </p:cTn>
                              </p:par>
                            </p:childTnLst>
                          </p:cTn>
                        </p:par>
                      </p:childTnLst>
                    </p:cTn>
                  </p:par>
                  <p:par>
                    <p:cTn id="89" fill="hold">
                      <p:stCondLst>
                        <p:cond delay="indefinite"/>
                      </p:stCondLst>
                      <p:childTnLst>
                        <p:par>
                          <p:cTn id="90" fill="hold">
                            <p:stCondLst>
                              <p:cond delay="0"/>
                            </p:stCondLst>
                            <p:childTnLst>
                              <p:par>
                                <p:cTn id="91" presetClass="entr" nodeType="clickEffect" presetSubtype="8" presetID="2" grpId="20" fill="hold">
                                  <p:stCondLst>
                                    <p:cond delay="0"/>
                                  </p:stCondLst>
                                  <p:iterate type="el" backwards="0">
                                    <p:tmAbs val="0"/>
                                  </p:iterate>
                                  <p:childTnLst>
                                    <p:set>
                                      <p:cBhvr>
                                        <p:cTn id="92" fill="hold"/>
                                        <p:tgtEl>
                                          <p:spTgt spid="6970"/>
                                        </p:tgtEl>
                                        <p:attrNameLst>
                                          <p:attrName>style.visibility</p:attrName>
                                        </p:attrNameLst>
                                      </p:cBhvr>
                                      <p:to>
                                        <p:strVal val="visible"/>
                                      </p:to>
                                    </p:set>
                                    <p:anim calcmode="lin" valueType="num">
                                      <p:cBhvr>
                                        <p:cTn id="93" dur="500" fill="hold"/>
                                        <p:tgtEl>
                                          <p:spTgt spid="6970"/>
                                        </p:tgtEl>
                                        <p:attrNameLst>
                                          <p:attrName>ppt_x</p:attrName>
                                        </p:attrNameLst>
                                      </p:cBhvr>
                                      <p:tavLst>
                                        <p:tav tm="0">
                                          <p:val>
                                            <p:strVal val="0-#ppt_w/2"/>
                                          </p:val>
                                        </p:tav>
                                        <p:tav tm="100000">
                                          <p:val>
                                            <p:strVal val="#ppt_x"/>
                                          </p:val>
                                        </p:tav>
                                      </p:tavLst>
                                    </p:anim>
                                    <p:anim calcmode="lin" valueType="num">
                                      <p:cBhvr>
                                        <p:cTn id="94" dur="500" fill="hold"/>
                                        <p:tgtEl>
                                          <p:spTgt spid="6970"/>
                                        </p:tgtEl>
                                        <p:attrNameLst>
                                          <p:attrName>ppt_y</p:attrName>
                                        </p:attrNameLst>
                                      </p:cBhvr>
                                      <p:tavLst>
                                        <p:tav tm="0">
                                          <p:val>
                                            <p:strVal val="#ppt_y"/>
                                          </p:val>
                                        </p:tav>
                                        <p:tav tm="100000">
                                          <p:val>
                                            <p:strVal val="#ppt_y"/>
                                          </p:val>
                                        </p:tav>
                                      </p:tavLst>
                                    </p:anim>
                                  </p:childTnLst>
                                </p:cTn>
                              </p:par>
                            </p:childTnLst>
                          </p:cTn>
                        </p:par>
                        <p:par>
                          <p:cTn id="95" fill="hold">
                            <p:stCondLst>
                              <p:cond delay="500"/>
                            </p:stCondLst>
                            <p:childTnLst>
                              <p:par>
                                <p:cTn id="96" presetClass="entr" nodeType="afterEffect" presetSubtype="8" presetID="2" grpId="21" fill="hold">
                                  <p:stCondLst>
                                    <p:cond delay="0"/>
                                  </p:stCondLst>
                                  <p:iterate type="el" backwards="0">
                                    <p:tmAbs val="0"/>
                                  </p:iterate>
                                  <p:childTnLst>
                                    <p:set>
                                      <p:cBhvr>
                                        <p:cTn id="97" fill="hold"/>
                                        <p:tgtEl>
                                          <p:spTgt spid="6974"/>
                                        </p:tgtEl>
                                        <p:attrNameLst>
                                          <p:attrName>style.visibility</p:attrName>
                                        </p:attrNameLst>
                                      </p:cBhvr>
                                      <p:to>
                                        <p:strVal val="visible"/>
                                      </p:to>
                                    </p:set>
                                    <p:anim calcmode="lin" valueType="num">
                                      <p:cBhvr>
                                        <p:cTn id="98" dur="500" fill="hold"/>
                                        <p:tgtEl>
                                          <p:spTgt spid="6974"/>
                                        </p:tgtEl>
                                        <p:attrNameLst>
                                          <p:attrName>ppt_x</p:attrName>
                                        </p:attrNameLst>
                                      </p:cBhvr>
                                      <p:tavLst>
                                        <p:tav tm="0">
                                          <p:val>
                                            <p:strVal val="0-#ppt_w/2"/>
                                          </p:val>
                                        </p:tav>
                                        <p:tav tm="100000">
                                          <p:val>
                                            <p:strVal val="#ppt_x"/>
                                          </p:val>
                                        </p:tav>
                                      </p:tavLst>
                                    </p:anim>
                                    <p:anim calcmode="lin" valueType="num">
                                      <p:cBhvr>
                                        <p:cTn id="99" dur="500" fill="hold"/>
                                        <p:tgtEl>
                                          <p:spTgt spid="6974"/>
                                        </p:tgtEl>
                                        <p:attrNameLst>
                                          <p:attrName>ppt_y</p:attrName>
                                        </p:attrNameLst>
                                      </p:cBhvr>
                                      <p:tavLst>
                                        <p:tav tm="0">
                                          <p:val>
                                            <p:strVal val="#ppt_y"/>
                                          </p:val>
                                        </p:tav>
                                        <p:tav tm="100000">
                                          <p:val>
                                            <p:strVal val="#ppt_y"/>
                                          </p:val>
                                        </p:tav>
                                      </p:tavLst>
                                    </p:anim>
                                  </p:childTnLst>
                                </p:cTn>
                              </p:par>
                            </p:childTnLst>
                          </p:cTn>
                        </p:par>
                        <p:par>
                          <p:cTn id="100" fill="hold">
                            <p:stCondLst>
                              <p:cond delay="1000"/>
                            </p:stCondLst>
                            <p:childTnLst>
                              <p:par>
                                <p:cTn id="101" presetClass="entr" nodeType="afterEffect" presetSubtype="8" presetID="2" grpId="22" fill="hold">
                                  <p:stCondLst>
                                    <p:cond delay="0"/>
                                  </p:stCondLst>
                                  <p:iterate type="el" backwards="0">
                                    <p:tmAbs val="0"/>
                                  </p:iterate>
                                  <p:childTnLst>
                                    <p:set>
                                      <p:cBhvr>
                                        <p:cTn id="102" fill="hold"/>
                                        <p:tgtEl>
                                          <p:spTgt spid="6978"/>
                                        </p:tgtEl>
                                        <p:attrNameLst>
                                          <p:attrName>style.visibility</p:attrName>
                                        </p:attrNameLst>
                                      </p:cBhvr>
                                      <p:to>
                                        <p:strVal val="visible"/>
                                      </p:to>
                                    </p:set>
                                    <p:anim calcmode="lin" valueType="num">
                                      <p:cBhvr>
                                        <p:cTn id="103" dur="500" fill="hold"/>
                                        <p:tgtEl>
                                          <p:spTgt spid="6978"/>
                                        </p:tgtEl>
                                        <p:attrNameLst>
                                          <p:attrName>ppt_x</p:attrName>
                                        </p:attrNameLst>
                                      </p:cBhvr>
                                      <p:tavLst>
                                        <p:tav tm="0">
                                          <p:val>
                                            <p:strVal val="0-#ppt_w/2"/>
                                          </p:val>
                                        </p:tav>
                                        <p:tav tm="100000">
                                          <p:val>
                                            <p:strVal val="#ppt_x"/>
                                          </p:val>
                                        </p:tav>
                                      </p:tavLst>
                                    </p:anim>
                                    <p:anim calcmode="lin" valueType="num">
                                      <p:cBhvr>
                                        <p:cTn id="104" dur="500" fill="hold"/>
                                        <p:tgtEl>
                                          <p:spTgt spid="6978"/>
                                        </p:tgtEl>
                                        <p:attrNameLst>
                                          <p:attrName>ppt_y</p:attrName>
                                        </p:attrNameLst>
                                      </p:cBhvr>
                                      <p:tavLst>
                                        <p:tav tm="0">
                                          <p:val>
                                            <p:strVal val="#ppt_y"/>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Class="entr" nodeType="clickEffect" presetID="9" grpId="23" fill="hold">
                                  <p:stCondLst>
                                    <p:cond delay="0"/>
                                  </p:stCondLst>
                                  <p:iterate type="el" backwards="0">
                                    <p:tmAbs val="0"/>
                                  </p:iterate>
                                  <p:childTnLst>
                                    <p:set>
                                      <p:cBhvr>
                                        <p:cTn id="108" fill="hold"/>
                                        <p:tgtEl>
                                          <p:spTgt spid="6971"/>
                                        </p:tgtEl>
                                        <p:attrNameLst>
                                          <p:attrName>style.visibility</p:attrName>
                                        </p:attrNameLst>
                                      </p:cBhvr>
                                      <p:to>
                                        <p:strVal val="visible"/>
                                      </p:to>
                                    </p:set>
                                    <p:animEffect filter="dissolve" transition="in">
                                      <p:cBhvr>
                                        <p:cTn id="109" dur="500"/>
                                        <p:tgtEl>
                                          <p:spTgt spid="6971"/>
                                        </p:tgtEl>
                                      </p:cBhvr>
                                    </p:animEffect>
                                  </p:childTnLst>
                                </p:cTn>
                              </p:par>
                            </p:childTnLst>
                          </p:cTn>
                        </p:par>
                        <p:par>
                          <p:cTn id="110" fill="hold">
                            <p:stCondLst>
                              <p:cond delay="500"/>
                            </p:stCondLst>
                            <p:childTnLst>
                              <p:par>
                                <p:cTn id="111" presetClass="entr" nodeType="afterEffect" presetID="9" grpId="24" fill="hold">
                                  <p:stCondLst>
                                    <p:cond delay="0"/>
                                  </p:stCondLst>
                                  <p:iterate type="el" backwards="0">
                                    <p:tmAbs val="0"/>
                                  </p:iterate>
                                  <p:childTnLst>
                                    <p:set>
                                      <p:cBhvr>
                                        <p:cTn id="112" fill="hold"/>
                                        <p:tgtEl>
                                          <p:spTgt spid="6975"/>
                                        </p:tgtEl>
                                        <p:attrNameLst>
                                          <p:attrName>style.visibility</p:attrName>
                                        </p:attrNameLst>
                                      </p:cBhvr>
                                      <p:to>
                                        <p:strVal val="visible"/>
                                      </p:to>
                                    </p:set>
                                    <p:animEffect filter="dissolve" transition="in">
                                      <p:cBhvr>
                                        <p:cTn id="113" dur="500"/>
                                        <p:tgtEl>
                                          <p:spTgt spid="6975"/>
                                        </p:tgtEl>
                                      </p:cBhvr>
                                    </p:animEffect>
                                  </p:childTnLst>
                                </p:cTn>
                              </p:par>
                            </p:childTnLst>
                          </p:cTn>
                        </p:par>
                        <p:par>
                          <p:cTn id="114" fill="hold">
                            <p:stCondLst>
                              <p:cond delay="1000"/>
                            </p:stCondLst>
                            <p:childTnLst>
                              <p:par>
                                <p:cTn id="115" presetClass="entr" nodeType="afterEffect" presetID="9" grpId="25" fill="hold">
                                  <p:stCondLst>
                                    <p:cond delay="0"/>
                                  </p:stCondLst>
                                  <p:iterate type="el" backwards="0">
                                    <p:tmAbs val="0"/>
                                  </p:iterate>
                                  <p:childTnLst>
                                    <p:set>
                                      <p:cBhvr>
                                        <p:cTn id="116" fill="hold"/>
                                        <p:tgtEl>
                                          <p:spTgt spid="6979"/>
                                        </p:tgtEl>
                                        <p:attrNameLst>
                                          <p:attrName>style.visibility</p:attrName>
                                        </p:attrNameLst>
                                      </p:cBhvr>
                                      <p:to>
                                        <p:strVal val="visible"/>
                                      </p:to>
                                    </p:set>
                                    <p:animEffect filter="dissolve" transition="in">
                                      <p:cBhvr>
                                        <p:cTn id="117" dur="500"/>
                                        <p:tgtEl>
                                          <p:spTgt spid="6979"/>
                                        </p:tgtEl>
                                      </p:cBhvr>
                                    </p:animEffect>
                                  </p:childTnLst>
                                </p:cTn>
                              </p:par>
                            </p:childTnLst>
                          </p:cTn>
                        </p:par>
                      </p:childTnLst>
                    </p:cTn>
                  </p:par>
                  <p:par>
                    <p:cTn id="118" fill="hold">
                      <p:stCondLst>
                        <p:cond delay="indefinite"/>
                      </p:stCondLst>
                      <p:childTnLst>
                        <p:par>
                          <p:cTn id="119" fill="hold">
                            <p:stCondLst>
                              <p:cond delay="0"/>
                            </p:stCondLst>
                            <p:childTnLst>
                              <p:par>
                                <p:cTn id="120" presetClass="entr" nodeType="clickEffect" presetSubtype="2" presetID="2" grpId="26" fill="hold">
                                  <p:stCondLst>
                                    <p:cond delay="0"/>
                                  </p:stCondLst>
                                  <p:iterate type="el" backwards="0">
                                    <p:tmAbs val="0"/>
                                  </p:iterate>
                                  <p:childTnLst>
                                    <p:set>
                                      <p:cBhvr>
                                        <p:cTn id="121" fill="hold"/>
                                        <p:tgtEl>
                                          <p:spTgt spid="6972"/>
                                        </p:tgtEl>
                                        <p:attrNameLst>
                                          <p:attrName>style.visibility</p:attrName>
                                        </p:attrNameLst>
                                      </p:cBhvr>
                                      <p:to>
                                        <p:strVal val="visible"/>
                                      </p:to>
                                    </p:set>
                                    <p:anim calcmode="lin" valueType="num">
                                      <p:cBhvr>
                                        <p:cTn id="122" dur="500" fill="hold"/>
                                        <p:tgtEl>
                                          <p:spTgt spid="6972"/>
                                        </p:tgtEl>
                                        <p:attrNameLst>
                                          <p:attrName>ppt_x</p:attrName>
                                        </p:attrNameLst>
                                      </p:cBhvr>
                                      <p:tavLst>
                                        <p:tav tm="0">
                                          <p:val>
                                            <p:strVal val="1+#ppt_w/2"/>
                                          </p:val>
                                        </p:tav>
                                        <p:tav tm="100000">
                                          <p:val>
                                            <p:strVal val="#ppt_x"/>
                                          </p:val>
                                        </p:tav>
                                      </p:tavLst>
                                    </p:anim>
                                    <p:anim calcmode="lin" valueType="num">
                                      <p:cBhvr>
                                        <p:cTn id="123" dur="500" fill="hold"/>
                                        <p:tgtEl>
                                          <p:spTgt spid="6972"/>
                                        </p:tgtEl>
                                        <p:attrNameLst>
                                          <p:attrName>ppt_y</p:attrName>
                                        </p:attrNameLst>
                                      </p:cBhvr>
                                      <p:tavLst>
                                        <p:tav tm="0">
                                          <p:val>
                                            <p:strVal val="#ppt_y"/>
                                          </p:val>
                                        </p:tav>
                                        <p:tav tm="100000">
                                          <p:val>
                                            <p:strVal val="#ppt_y"/>
                                          </p:val>
                                        </p:tav>
                                      </p:tavLst>
                                    </p:anim>
                                  </p:childTnLst>
                                </p:cTn>
                              </p:par>
                            </p:childTnLst>
                          </p:cTn>
                        </p:par>
                        <p:par>
                          <p:cTn id="124" fill="hold">
                            <p:stCondLst>
                              <p:cond delay="500"/>
                            </p:stCondLst>
                            <p:childTnLst>
                              <p:par>
                                <p:cTn id="125" presetClass="entr" nodeType="afterEffect" presetSubtype="2" presetID="2" grpId="27" fill="hold">
                                  <p:stCondLst>
                                    <p:cond delay="0"/>
                                  </p:stCondLst>
                                  <p:iterate type="el" backwards="0">
                                    <p:tmAbs val="0"/>
                                  </p:iterate>
                                  <p:childTnLst>
                                    <p:set>
                                      <p:cBhvr>
                                        <p:cTn id="126" fill="hold"/>
                                        <p:tgtEl>
                                          <p:spTgt spid="6976"/>
                                        </p:tgtEl>
                                        <p:attrNameLst>
                                          <p:attrName>style.visibility</p:attrName>
                                        </p:attrNameLst>
                                      </p:cBhvr>
                                      <p:to>
                                        <p:strVal val="visible"/>
                                      </p:to>
                                    </p:set>
                                    <p:anim calcmode="lin" valueType="num">
                                      <p:cBhvr>
                                        <p:cTn id="127" dur="500" fill="hold"/>
                                        <p:tgtEl>
                                          <p:spTgt spid="6976"/>
                                        </p:tgtEl>
                                        <p:attrNameLst>
                                          <p:attrName>ppt_x</p:attrName>
                                        </p:attrNameLst>
                                      </p:cBhvr>
                                      <p:tavLst>
                                        <p:tav tm="0">
                                          <p:val>
                                            <p:strVal val="1+#ppt_w/2"/>
                                          </p:val>
                                        </p:tav>
                                        <p:tav tm="100000">
                                          <p:val>
                                            <p:strVal val="#ppt_x"/>
                                          </p:val>
                                        </p:tav>
                                      </p:tavLst>
                                    </p:anim>
                                    <p:anim calcmode="lin" valueType="num">
                                      <p:cBhvr>
                                        <p:cTn id="128" dur="500" fill="hold"/>
                                        <p:tgtEl>
                                          <p:spTgt spid="6976"/>
                                        </p:tgtEl>
                                        <p:attrNameLst>
                                          <p:attrName>ppt_y</p:attrName>
                                        </p:attrNameLst>
                                      </p:cBhvr>
                                      <p:tavLst>
                                        <p:tav tm="0">
                                          <p:val>
                                            <p:strVal val="#ppt_y"/>
                                          </p:val>
                                        </p:tav>
                                        <p:tav tm="100000">
                                          <p:val>
                                            <p:strVal val="#ppt_y"/>
                                          </p:val>
                                        </p:tav>
                                      </p:tavLst>
                                    </p:anim>
                                  </p:childTnLst>
                                </p:cTn>
                              </p:par>
                            </p:childTnLst>
                          </p:cTn>
                        </p:par>
                        <p:par>
                          <p:cTn id="129" fill="hold">
                            <p:stCondLst>
                              <p:cond delay="1000"/>
                            </p:stCondLst>
                            <p:childTnLst>
                              <p:par>
                                <p:cTn id="130" presetClass="entr" nodeType="afterEffect" presetSubtype="2" presetID="2" grpId="28" fill="hold">
                                  <p:stCondLst>
                                    <p:cond delay="0"/>
                                  </p:stCondLst>
                                  <p:iterate type="el" backwards="0">
                                    <p:tmAbs val="0"/>
                                  </p:iterate>
                                  <p:childTnLst>
                                    <p:set>
                                      <p:cBhvr>
                                        <p:cTn id="131" fill="hold"/>
                                        <p:tgtEl>
                                          <p:spTgt spid="6980"/>
                                        </p:tgtEl>
                                        <p:attrNameLst>
                                          <p:attrName>style.visibility</p:attrName>
                                        </p:attrNameLst>
                                      </p:cBhvr>
                                      <p:to>
                                        <p:strVal val="visible"/>
                                      </p:to>
                                    </p:set>
                                    <p:anim calcmode="lin" valueType="num">
                                      <p:cBhvr>
                                        <p:cTn id="132" dur="500" fill="hold"/>
                                        <p:tgtEl>
                                          <p:spTgt spid="6980"/>
                                        </p:tgtEl>
                                        <p:attrNameLst>
                                          <p:attrName>ppt_x</p:attrName>
                                        </p:attrNameLst>
                                      </p:cBhvr>
                                      <p:tavLst>
                                        <p:tav tm="0">
                                          <p:val>
                                            <p:strVal val="1+#ppt_w/2"/>
                                          </p:val>
                                        </p:tav>
                                        <p:tav tm="100000">
                                          <p:val>
                                            <p:strVal val="#ppt_x"/>
                                          </p:val>
                                        </p:tav>
                                      </p:tavLst>
                                    </p:anim>
                                    <p:anim calcmode="lin" valueType="num">
                                      <p:cBhvr>
                                        <p:cTn id="133" dur="500" fill="hold"/>
                                        <p:tgtEl>
                                          <p:spTgt spid="6980"/>
                                        </p:tgtEl>
                                        <p:attrNameLst>
                                          <p:attrName>ppt_y</p:attrName>
                                        </p:attrNameLst>
                                      </p:cBhvr>
                                      <p:tavLst>
                                        <p:tav tm="0">
                                          <p:val>
                                            <p:strVal val="#ppt_y"/>
                                          </p:val>
                                        </p:tav>
                                        <p:tav tm="100000">
                                          <p:val>
                                            <p:strVal val="#ppt_y"/>
                                          </p:val>
                                        </p:tav>
                                      </p:tavLst>
                                    </p:anim>
                                  </p:childTnLst>
                                </p:cTn>
                              </p:par>
                            </p:childTnLst>
                          </p:cTn>
                        </p:par>
                        <p:par>
                          <p:cTn id="134" fill="hold">
                            <p:stCondLst>
                              <p:cond delay="1500"/>
                            </p:stCondLst>
                            <p:childTnLst>
                              <p:par>
                                <p:cTn id="135" presetClass="entr" nodeType="afterEffect" presetSubtype="1" presetID="22" grpId="29" fill="hold">
                                  <p:stCondLst>
                                    <p:cond delay="0"/>
                                  </p:stCondLst>
                                  <p:iterate type="el" backwards="0">
                                    <p:tmAbs val="0"/>
                                  </p:iterate>
                                  <p:childTnLst>
                                    <p:set>
                                      <p:cBhvr>
                                        <p:cTn id="136" fill="hold"/>
                                        <p:tgtEl>
                                          <p:spTgt spid="6968"/>
                                        </p:tgtEl>
                                        <p:attrNameLst>
                                          <p:attrName>style.visibility</p:attrName>
                                        </p:attrNameLst>
                                      </p:cBhvr>
                                      <p:to>
                                        <p:strVal val="visible"/>
                                      </p:to>
                                    </p:set>
                                    <p:animEffect filter="wipe(up)" transition="in">
                                      <p:cBhvr>
                                        <p:cTn id="137" dur="500"/>
                                        <p:tgtEl>
                                          <p:spTgt spid="69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977" grpId="19"/>
      <p:bldP build="whole" bldLvl="1" animBg="1" rev="0" advAuto="0" spid="6985" grpId="14"/>
      <p:bldP build="whole" bldLvl="1" animBg="1" rev="0" advAuto="0" spid="6963" grpId="7"/>
      <p:bldP build="whole" bldLvl="1" animBg="1" rev="0" advAuto="0" spid="6955" grpId="1"/>
      <p:bldP build="whole" bldLvl="1" animBg="1" rev="0" advAuto="0" spid="6962" grpId="6"/>
      <p:bldP build="whole" bldLvl="1" animBg="1" rev="0" advAuto="0" spid="6968" grpId="29"/>
      <p:bldP build="whole" bldLvl="1" animBg="1" rev="0" advAuto="0" spid="6984" grpId="16"/>
      <p:bldP build="whole" bldLvl="1" animBg="1" rev="0" advAuto="0" spid="6961" grpId="5"/>
      <p:bldP build="whole" bldLvl="1" animBg="1" rev="0" advAuto="0" spid="6983" grpId="15"/>
      <p:bldP build="whole" bldLvl="1" animBg="1" rev="0" advAuto="0" spid="6960" grpId="4"/>
      <p:bldP build="whole" bldLvl="1" animBg="1" rev="0" advAuto="0" spid="6982" grpId="13"/>
      <p:bldP build="whole" bldLvl="1" animBg="1" rev="0" advAuto="0" spid="6976" grpId="27"/>
      <p:bldP build="whole" bldLvl="1" animBg="1" rev="0" advAuto="0" spid="6975" grpId="24"/>
      <p:bldP build="whole" bldLvl="1" animBg="1" rev="0" advAuto="0" spid="6981" grpId="12"/>
      <p:bldP build="whole" bldLvl="1" animBg="1" rev="0" advAuto="0" spid="6973" grpId="18"/>
      <p:bldP build="whole" bldLvl="1" animBg="1" rev="0" advAuto="0" spid="6959" grpId="3"/>
      <p:bldP build="whole" bldLvl="1" animBg="1" rev="0" advAuto="0" spid="6964" grpId="8"/>
      <p:bldP build="whole" bldLvl="1" animBg="1" rev="0" advAuto="0" spid="6958" grpId="2"/>
      <p:bldP build="whole" bldLvl="1" animBg="1" rev="0" advAuto="0" spid="6974" grpId="21"/>
      <p:bldP build="whole" bldLvl="1" animBg="1" rev="0" advAuto="0" spid="6972" grpId="26"/>
      <p:bldP build="whole" bldLvl="1" animBg="1" rev="0" advAuto="0" spid="6971" grpId="23"/>
      <p:bldP build="whole" bldLvl="1" animBg="1" rev="0" advAuto="0" spid="6970" grpId="20"/>
      <p:bldP build="whole" bldLvl="1" animBg="1" rev="0" advAuto="0" spid="6969" grpId="17"/>
      <p:bldP build="whole" bldLvl="1" animBg="1" rev="0" advAuto="0" spid="6967" grpId="11"/>
      <p:bldP build="whole" bldLvl="1" animBg="1" rev="0" advAuto="0" spid="6980" grpId="28"/>
      <p:bldP build="whole" bldLvl="1" animBg="1" rev="0" advAuto="0" spid="6966" grpId="10"/>
      <p:bldP build="whole" bldLvl="1" animBg="1" rev="0" advAuto="0" spid="6978" grpId="22"/>
      <p:bldP build="whole" bldLvl="1" animBg="1" rev="0" advAuto="0" spid="6979" grpId="25"/>
      <p:bldP build="whole" bldLvl="1" animBg="1" rev="0" advAuto="0" spid="6965" grpId="9"/>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7" name="Slide Number Placeholder 5"/>
          <p:cNvSpPr txBox="1"/>
          <p:nvPr>
            <p:ph type="sldNum" sz="quarter" idx="2"/>
          </p:nvPr>
        </p:nvSpPr>
        <p:spPr>
          <a:xfrm>
            <a:off x="11766828" y="159940"/>
            <a:ext cx="16064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98"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2399"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7</a:t>
            </a:r>
          </a:p>
        </p:txBody>
      </p:sp>
      <p:sp>
        <p:nvSpPr>
          <p:cNvPr id="2400"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Lorem ipsum dolor sit amet example text line.</a:t>
            </a:r>
          </a:p>
        </p:txBody>
      </p:sp>
      <p:grpSp>
        <p:nvGrpSpPr>
          <p:cNvPr id="2414" name="Group 18"/>
          <p:cNvGrpSpPr/>
          <p:nvPr/>
        </p:nvGrpSpPr>
        <p:grpSpPr>
          <a:xfrm>
            <a:off x="3000472" y="3032896"/>
            <a:ext cx="6248363" cy="6021084"/>
            <a:chOff x="0" y="0"/>
            <a:chExt cx="6248361" cy="6021083"/>
          </a:xfrm>
        </p:grpSpPr>
        <p:sp>
          <p:nvSpPr>
            <p:cNvPr id="2401" name="Shape 6"/>
            <p:cNvSpPr/>
            <p:nvPr/>
          </p:nvSpPr>
          <p:spPr>
            <a:xfrm rot="2220840">
              <a:off x="1088377" y="860865"/>
              <a:ext cx="4298970" cy="4298970"/>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02" name="Shape 7"/>
            <p:cNvSpPr/>
            <p:nvPr/>
          </p:nvSpPr>
          <p:spPr>
            <a:xfrm rot="2220840">
              <a:off x="1088418" y="861092"/>
              <a:ext cx="4299040" cy="4299121"/>
            </a:xfrm>
            <a:custGeom>
              <a:avLst/>
              <a:gdLst/>
              <a:ahLst/>
              <a:cxnLst>
                <a:cxn ang="0">
                  <a:pos x="wd2" y="hd2"/>
                </a:cxn>
                <a:cxn ang="5400000">
                  <a:pos x="wd2" y="hd2"/>
                </a:cxn>
                <a:cxn ang="10800000">
                  <a:pos x="wd2" y="hd2"/>
                </a:cxn>
                <a:cxn ang="16200000">
                  <a:pos x="wd2" y="hd2"/>
                </a:cxn>
              </a:cxnLst>
              <a:rect l="0" t="0" r="r" b="b"/>
              <a:pathLst>
                <a:path w="19676" h="21176" fill="norm" stroke="1" extrusionOk="0">
                  <a:moveTo>
                    <a:pt x="10049" y="3"/>
                  </a:moveTo>
                  <a:cubicBezTo>
                    <a:pt x="8309" y="-39"/>
                    <a:pt x="6537" y="415"/>
                    <a:pt x="4920" y="1420"/>
                  </a:cubicBezTo>
                  <a:cubicBezTo>
                    <a:pt x="1261" y="3694"/>
                    <a:pt x="-528" y="8115"/>
                    <a:pt x="136" y="12351"/>
                  </a:cubicBezTo>
                  <a:lnTo>
                    <a:pt x="134" y="12352"/>
                  </a:lnTo>
                  <a:lnTo>
                    <a:pt x="137" y="12356"/>
                  </a:lnTo>
                  <a:cubicBezTo>
                    <a:pt x="327" y="13564"/>
                    <a:pt x="716" y="14759"/>
                    <a:pt x="1319" y="15882"/>
                  </a:cubicBezTo>
                  <a:cubicBezTo>
                    <a:pt x="2531" y="18141"/>
                    <a:pt x="4400" y="19736"/>
                    <a:pt x="6516" y="20552"/>
                  </a:cubicBezTo>
                  <a:lnTo>
                    <a:pt x="6554" y="20624"/>
                  </a:lnTo>
                  <a:lnTo>
                    <a:pt x="6611" y="20589"/>
                  </a:lnTo>
                  <a:cubicBezTo>
                    <a:pt x="9215" y="21561"/>
                    <a:pt x="12181" y="21356"/>
                    <a:pt x="14755" y="19756"/>
                  </a:cubicBezTo>
                  <a:cubicBezTo>
                    <a:pt x="19460" y="16833"/>
                    <a:pt x="21072" y="10359"/>
                    <a:pt x="18356" y="5295"/>
                  </a:cubicBezTo>
                  <a:cubicBezTo>
                    <a:pt x="16573" y="1972"/>
                    <a:pt x="13370" y="83"/>
                    <a:pt x="10049" y="3"/>
                  </a:cubicBezTo>
                  <a:close/>
                  <a:moveTo>
                    <a:pt x="9826" y="382"/>
                  </a:moveTo>
                  <a:lnTo>
                    <a:pt x="10700" y="2013"/>
                  </a:lnTo>
                  <a:cubicBezTo>
                    <a:pt x="10048" y="2071"/>
                    <a:pt x="9357" y="2194"/>
                    <a:pt x="8636" y="2404"/>
                  </a:cubicBezTo>
                  <a:lnTo>
                    <a:pt x="7692" y="644"/>
                  </a:lnTo>
                  <a:cubicBezTo>
                    <a:pt x="8398" y="468"/>
                    <a:pt x="9114" y="382"/>
                    <a:pt x="9826" y="382"/>
                  </a:cubicBezTo>
                  <a:close/>
                  <a:moveTo>
                    <a:pt x="10217" y="382"/>
                  </a:moveTo>
                  <a:cubicBezTo>
                    <a:pt x="10921" y="414"/>
                    <a:pt x="11618" y="528"/>
                    <a:pt x="12296" y="723"/>
                  </a:cubicBezTo>
                  <a:cubicBezTo>
                    <a:pt x="12419" y="759"/>
                    <a:pt x="12541" y="798"/>
                    <a:pt x="12662" y="839"/>
                  </a:cubicBezTo>
                  <a:lnTo>
                    <a:pt x="13016" y="1499"/>
                  </a:lnTo>
                  <a:cubicBezTo>
                    <a:pt x="13008" y="1502"/>
                    <a:pt x="13001" y="1503"/>
                    <a:pt x="12993" y="1505"/>
                  </a:cubicBezTo>
                  <a:cubicBezTo>
                    <a:pt x="12895" y="1526"/>
                    <a:pt x="12811" y="1540"/>
                    <a:pt x="12813" y="1578"/>
                  </a:cubicBezTo>
                  <a:cubicBezTo>
                    <a:pt x="12815" y="1616"/>
                    <a:pt x="12879" y="1633"/>
                    <a:pt x="12953" y="1636"/>
                  </a:cubicBezTo>
                  <a:cubicBezTo>
                    <a:pt x="13017" y="1638"/>
                    <a:pt x="13066" y="1636"/>
                    <a:pt x="13107" y="1668"/>
                  </a:cubicBezTo>
                  <a:lnTo>
                    <a:pt x="13340" y="2102"/>
                  </a:lnTo>
                  <a:cubicBezTo>
                    <a:pt x="13233" y="2084"/>
                    <a:pt x="13123" y="2069"/>
                    <a:pt x="13011" y="2054"/>
                  </a:cubicBezTo>
                  <a:cubicBezTo>
                    <a:pt x="12426" y="1977"/>
                    <a:pt x="11775" y="1941"/>
                    <a:pt x="11072" y="1978"/>
                  </a:cubicBezTo>
                  <a:lnTo>
                    <a:pt x="10217" y="382"/>
                  </a:lnTo>
                  <a:close/>
                  <a:moveTo>
                    <a:pt x="7363" y="722"/>
                  </a:moveTo>
                  <a:lnTo>
                    <a:pt x="8312" y="2493"/>
                  </a:lnTo>
                  <a:cubicBezTo>
                    <a:pt x="7579" y="2732"/>
                    <a:pt x="6818" y="3065"/>
                    <a:pt x="6040" y="3513"/>
                  </a:cubicBezTo>
                  <a:lnTo>
                    <a:pt x="5089" y="1738"/>
                  </a:lnTo>
                  <a:cubicBezTo>
                    <a:pt x="5820" y="1285"/>
                    <a:pt x="6585" y="948"/>
                    <a:pt x="7363" y="722"/>
                  </a:cubicBezTo>
                  <a:close/>
                  <a:moveTo>
                    <a:pt x="13136" y="1019"/>
                  </a:moveTo>
                  <a:cubicBezTo>
                    <a:pt x="13945" y="1341"/>
                    <a:pt x="14717" y="1783"/>
                    <a:pt x="15425" y="2335"/>
                  </a:cubicBezTo>
                  <a:cubicBezTo>
                    <a:pt x="15425" y="2335"/>
                    <a:pt x="15661" y="2778"/>
                    <a:pt x="15661" y="2778"/>
                  </a:cubicBezTo>
                  <a:cubicBezTo>
                    <a:pt x="15471" y="2696"/>
                    <a:pt x="15228" y="2600"/>
                    <a:pt x="14935" y="2502"/>
                  </a:cubicBezTo>
                  <a:cubicBezTo>
                    <a:pt x="14934" y="2480"/>
                    <a:pt x="14931" y="2459"/>
                    <a:pt x="14927" y="2441"/>
                  </a:cubicBezTo>
                  <a:cubicBezTo>
                    <a:pt x="14909" y="2375"/>
                    <a:pt x="14832" y="2267"/>
                    <a:pt x="14808" y="2223"/>
                  </a:cubicBezTo>
                  <a:cubicBezTo>
                    <a:pt x="14785" y="2179"/>
                    <a:pt x="14642" y="2151"/>
                    <a:pt x="14628" y="2091"/>
                  </a:cubicBezTo>
                  <a:cubicBezTo>
                    <a:pt x="14615" y="2032"/>
                    <a:pt x="14568" y="2011"/>
                    <a:pt x="14648" y="1923"/>
                  </a:cubicBezTo>
                  <a:cubicBezTo>
                    <a:pt x="14648" y="1923"/>
                    <a:pt x="13789" y="1370"/>
                    <a:pt x="13221" y="1177"/>
                  </a:cubicBezTo>
                  <a:lnTo>
                    <a:pt x="13136" y="1019"/>
                  </a:lnTo>
                  <a:close/>
                  <a:moveTo>
                    <a:pt x="4821" y="1911"/>
                  </a:moveTo>
                  <a:lnTo>
                    <a:pt x="5767" y="3674"/>
                  </a:lnTo>
                  <a:cubicBezTo>
                    <a:pt x="5739" y="3691"/>
                    <a:pt x="5711" y="3707"/>
                    <a:pt x="5684" y="3724"/>
                  </a:cubicBezTo>
                  <a:cubicBezTo>
                    <a:pt x="5478" y="3852"/>
                    <a:pt x="5271" y="3988"/>
                    <a:pt x="5063" y="4133"/>
                  </a:cubicBezTo>
                  <a:cubicBezTo>
                    <a:pt x="4984" y="4188"/>
                    <a:pt x="4510" y="4541"/>
                    <a:pt x="3895" y="5170"/>
                  </a:cubicBezTo>
                  <a:lnTo>
                    <a:pt x="2998" y="3497"/>
                  </a:lnTo>
                  <a:cubicBezTo>
                    <a:pt x="3531" y="2902"/>
                    <a:pt x="4141" y="2367"/>
                    <a:pt x="4821" y="1911"/>
                  </a:cubicBezTo>
                  <a:close/>
                  <a:moveTo>
                    <a:pt x="11980" y="2298"/>
                  </a:moveTo>
                  <a:cubicBezTo>
                    <a:pt x="12207" y="2305"/>
                    <a:pt x="12426" y="2319"/>
                    <a:pt x="12638" y="2339"/>
                  </a:cubicBezTo>
                  <a:cubicBezTo>
                    <a:pt x="12971" y="2372"/>
                    <a:pt x="13284" y="2419"/>
                    <a:pt x="13576" y="2475"/>
                  </a:cubicBezTo>
                  <a:lnTo>
                    <a:pt x="13760" y="2820"/>
                  </a:lnTo>
                  <a:cubicBezTo>
                    <a:pt x="13715" y="2808"/>
                    <a:pt x="13677" y="2794"/>
                    <a:pt x="13642" y="2784"/>
                  </a:cubicBezTo>
                  <a:cubicBezTo>
                    <a:pt x="13599" y="2771"/>
                    <a:pt x="13616" y="2770"/>
                    <a:pt x="13556" y="2759"/>
                  </a:cubicBezTo>
                  <a:cubicBezTo>
                    <a:pt x="13495" y="2747"/>
                    <a:pt x="13483" y="2726"/>
                    <a:pt x="13419" y="2776"/>
                  </a:cubicBezTo>
                  <a:cubicBezTo>
                    <a:pt x="13355" y="2825"/>
                    <a:pt x="13251" y="2870"/>
                    <a:pt x="13185" y="2882"/>
                  </a:cubicBezTo>
                  <a:cubicBezTo>
                    <a:pt x="13119" y="2894"/>
                    <a:pt x="13047" y="2861"/>
                    <a:pt x="12996" y="2902"/>
                  </a:cubicBezTo>
                  <a:cubicBezTo>
                    <a:pt x="12946" y="2943"/>
                    <a:pt x="12828" y="2996"/>
                    <a:pt x="12936" y="3027"/>
                  </a:cubicBezTo>
                  <a:cubicBezTo>
                    <a:pt x="13043" y="3057"/>
                    <a:pt x="13104" y="3069"/>
                    <a:pt x="13203" y="3085"/>
                  </a:cubicBezTo>
                  <a:cubicBezTo>
                    <a:pt x="13303" y="3101"/>
                    <a:pt x="13402" y="3050"/>
                    <a:pt x="13447" y="3099"/>
                  </a:cubicBezTo>
                  <a:cubicBezTo>
                    <a:pt x="13492" y="3149"/>
                    <a:pt x="13459" y="3189"/>
                    <a:pt x="13561" y="3175"/>
                  </a:cubicBezTo>
                  <a:cubicBezTo>
                    <a:pt x="13660" y="3161"/>
                    <a:pt x="13772" y="3138"/>
                    <a:pt x="13900" y="3080"/>
                  </a:cubicBezTo>
                  <a:lnTo>
                    <a:pt x="13979" y="3224"/>
                  </a:lnTo>
                  <a:cubicBezTo>
                    <a:pt x="13935" y="3238"/>
                    <a:pt x="13905" y="3253"/>
                    <a:pt x="13912" y="3288"/>
                  </a:cubicBezTo>
                  <a:cubicBezTo>
                    <a:pt x="13916" y="3307"/>
                    <a:pt x="13923" y="3325"/>
                    <a:pt x="13936" y="3340"/>
                  </a:cubicBezTo>
                  <a:cubicBezTo>
                    <a:pt x="13506" y="3348"/>
                    <a:pt x="13029" y="3386"/>
                    <a:pt x="12507" y="3468"/>
                  </a:cubicBezTo>
                  <a:cubicBezTo>
                    <a:pt x="12484" y="3444"/>
                    <a:pt x="12463" y="3392"/>
                    <a:pt x="12400" y="3418"/>
                  </a:cubicBezTo>
                  <a:cubicBezTo>
                    <a:pt x="12332" y="3445"/>
                    <a:pt x="12306" y="3470"/>
                    <a:pt x="12253" y="3474"/>
                  </a:cubicBezTo>
                  <a:cubicBezTo>
                    <a:pt x="12200" y="3477"/>
                    <a:pt x="12157" y="3423"/>
                    <a:pt x="12126" y="3494"/>
                  </a:cubicBezTo>
                  <a:cubicBezTo>
                    <a:pt x="12119" y="3509"/>
                    <a:pt x="12121" y="3523"/>
                    <a:pt x="12125" y="3536"/>
                  </a:cubicBezTo>
                  <a:cubicBezTo>
                    <a:pt x="12071" y="3546"/>
                    <a:pt x="12016" y="3558"/>
                    <a:pt x="11962" y="3569"/>
                  </a:cubicBezTo>
                  <a:lnTo>
                    <a:pt x="11282" y="2299"/>
                  </a:lnTo>
                  <a:cubicBezTo>
                    <a:pt x="11521" y="2291"/>
                    <a:pt x="11754" y="2291"/>
                    <a:pt x="11980" y="2298"/>
                  </a:cubicBezTo>
                  <a:close/>
                  <a:moveTo>
                    <a:pt x="10912" y="2335"/>
                  </a:moveTo>
                  <a:lnTo>
                    <a:pt x="11623" y="3659"/>
                  </a:lnTo>
                  <a:cubicBezTo>
                    <a:pt x="11022" y="3802"/>
                    <a:pt x="10373" y="4003"/>
                    <a:pt x="9682" y="4280"/>
                  </a:cubicBezTo>
                  <a:cubicBezTo>
                    <a:pt x="9682" y="4280"/>
                    <a:pt x="8836" y="2703"/>
                    <a:pt x="8836" y="2703"/>
                  </a:cubicBezTo>
                  <a:cubicBezTo>
                    <a:pt x="9564" y="2496"/>
                    <a:pt x="10259" y="2383"/>
                    <a:pt x="10912" y="2335"/>
                  </a:cubicBezTo>
                  <a:close/>
                  <a:moveTo>
                    <a:pt x="8509" y="2802"/>
                  </a:moveTo>
                  <a:cubicBezTo>
                    <a:pt x="8509" y="2802"/>
                    <a:pt x="9371" y="4410"/>
                    <a:pt x="9371" y="4410"/>
                  </a:cubicBezTo>
                  <a:cubicBezTo>
                    <a:pt x="8674" y="4707"/>
                    <a:pt x="7936" y="5078"/>
                    <a:pt x="7161" y="5545"/>
                  </a:cubicBezTo>
                  <a:lnTo>
                    <a:pt x="6232" y="3813"/>
                  </a:lnTo>
                  <a:cubicBezTo>
                    <a:pt x="7014" y="3364"/>
                    <a:pt x="7777" y="3035"/>
                    <a:pt x="8509" y="2802"/>
                  </a:cubicBezTo>
                  <a:close/>
                  <a:moveTo>
                    <a:pt x="14848" y="2802"/>
                  </a:moveTo>
                  <a:cubicBezTo>
                    <a:pt x="15434" y="2997"/>
                    <a:pt x="15821" y="3189"/>
                    <a:pt x="15952" y="3259"/>
                  </a:cubicBezTo>
                  <a:cubicBezTo>
                    <a:pt x="15956" y="3260"/>
                    <a:pt x="15958" y="3262"/>
                    <a:pt x="15961" y="3264"/>
                  </a:cubicBezTo>
                  <a:lnTo>
                    <a:pt x="16133" y="3584"/>
                  </a:lnTo>
                  <a:cubicBezTo>
                    <a:pt x="15948" y="3532"/>
                    <a:pt x="15704" y="3476"/>
                    <a:pt x="15406" y="3430"/>
                  </a:cubicBezTo>
                  <a:cubicBezTo>
                    <a:pt x="15374" y="3386"/>
                    <a:pt x="15323" y="3352"/>
                    <a:pt x="15259" y="3329"/>
                  </a:cubicBezTo>
                  <a:cubicBezTo>
                    <a:pt x="15170" y="3297"/>
                    <a:pt x="15139" y="3239"/>
                    <a:pt x="15045" y="3200"/>
                  </a:cubicBezTo>
                  <a:cubicBezTo>
                    <a:pt x="14951" y="3161"/>
                    <a:pt x="14914" y="3125"/>
                    <a:pt x="14864" y="3098"/>
                  </a:cubicBezTo>
                  <a:cubicBezTo>
                    <a:pt x="14813" y="3071"/>
                    <a:pt x="14692" y="3118"/>
                    <a:pt x="14717" y="3064"/>
                  </a:cubicBezTo>
                  <a:cubicBezTo>
                    <a:pt x="14742" y="3009"/>
                    <a:pt x="14872" y="2947"/>
                    <a:pt x="14866" y="2902"/>
                  </a:cubicBezTo>
                  <a:cubicBezTo>
                    <a:pt x="14863" y="2879"/>
                    <a:pt x="14856" y="2839"/>
                    <a:pt x="14848" y="2802"/>
                  </a:cubicBezTo>
                  <a:close/>
                  <a:moveTo>
                    <a:pt x="16133" y="2930"/>
                  </a:moveTo>
                  <a:cubicBezTo>
                    <a:pt x="16881" y="3642"/>
                    <a:pt x="17537" y="4495"/>
                    <a:pt x="18064" y="5477"/>
                  </a:cubicBezTo>
                  <a:cubicBezTo>
                    <a:pt x="18591" y="6459"/>
                    <a:pt x="18948" y="7495"/>
                    <a:pt x="19147" y="8548"/>
                  </a:cubicBezTo>
                  <a:cubicBezTo>
                    <a:pt x="19147" y="8548"/>
                    <a:pt x="16133" y="2930"/>
                    <a:pt x="16133" y="2930"/>
                  </a:cubicBezTo>
                  <a:close/>
                  <a:moveTo>
                    <a:pt x="14240" y="3057"/>
                  </a:moveTo>
                  <a:cubicBezTo>
                    <a:pt x="14259" y="3063"/>
                    <a:pt x="14272" y="3066"/>
                    <a:pt x="14272" y="3066"/>
                  </a:cubicBezTo>
                  <a:cubicBezTo>
                    <a:pt x="14272" y="3066"/>
                    <a:pt x="14265" y="3073"/>
                    <a:pt x="14254" y="3082"/>
                  </a:cubicBezTo>
                  <a:cubicBezTo>
                    <a:pt x="14254" y="3082"/>
                    <a:pt x="14240" y="3057"/>
                    <a:pt x="14240" y="3057"/>
                  </a:cubicBezTo>
                  <a:close/>
                  <a:moveTo>
                    <a:pt x="2745" y="3779"/>
                  </a:moveTo>
                  <a:lnTo>
                    <a:pt x="3634" y="5436"/>
                  </a:lnTo>
                  <a:cubicBezTo>
                    <a:pt x="3326" y="5769"/>
                    <a:pt x="2995" y="6163"/>
                    <a:pt x="2666" y="6618"/>
                  </a:cubicBezTo>
                  <a:cubicBezTo>
                    <a:pt x="2527" y="6811"/>
                    <a:pt x="2387" y="7016"/>
                    <a:pt x="2251" y="7231"/>
                  </a:cubicBezTo>
                  <a:lnTo>
                    <a:pt x="1460" y="5756"/>
                  </a:lnTo>
                  <a:cubicBezTo>
                    <a:pt x="1811" y="5050"/>
                    <a:pt x="2241" y="4386"/>
                    <a:pt x="2745" y="3779"/>
                  </a:cubicBezTo>
                  <a:close/>
                  <a:moveTo>
                    <a:pt x="12635" y="3821"/>
                  </a:moveTo>
                  <a:cubicBezTo>
                    <a:pt x="12563" y="3867"/>
                    <a:pt x="12470" y="3923"/>
                    <a:pt x="12444" y="3975"/>
                  </a:cubicBezTo>
                  <a:cubicBezTo>
                    <a:pt x="12409" y="4046"/>
                    <a:pt x="12434" y="4060"/>
                    <a:pt x="12350" y="4141"/>
                  </a:cubicBezTo>
                  <a:cubicBezTo>
                    <a:pt x="12323" y="4167"/>
                    <a:pt x="12296" y="4188"/>
                    <a:pt x="12268" y="4206"/>
                  </a:cubicBezTo>
                  <a:lnTo>
                    <a:pt x="12110" y="3913"/>
                  </a:lnTo>
                  <a:cubicBezTo>
                    <a:pt x="12290" y="3877"/>
                    <a:pt x="12465" y="3846"/>
                    <a:pt x="12635" y="3821"/>
                  </a:cubicBezTo>
                  <a:close/>
                  <a:moveTo>
                    <a:pt x="15776" y="3906"/>
                  </a:moveTo>
                  <a:cubicBezTo>
                    <a:pt x="16069" y="3972"/>
                    <a:pt x="16265" y="4040"/>
                    <a:pt x="16358" y="4075"/>
                  </a:cubicBezTo>
                  <a:lnTo>
                    <a:pt x="16683" y="4681"/>
                  </a:lnTo>
                  <a:cubicBezTo>
                    <a:pt x="16610" y="4667"/>
                    <a:pt x="16488" y="4660"/>
                    <a:pt x="16398" y="4640"/>
                  </a:cubicBezTo>
                  <a:cubicBezTo>
                    <a:pt x="16295" y="4617"/>
                    <a:pt x="16236" y="4644"/>
                    <a:pt x="16222" y="4584"/>
                  </a:cubicBezTo>
                  <a:cubicBezTo>
                    <a:pt x="16208" y="4524"/>
                    <a:pt x="16228" y="4492"/>
                    <a:pt x="16173" y="4458"/>
                  </a:cubicBezTo>
                  <a:cubicBezTo>
                    <a:pt x="16118" y="4424"/>
                    <a:pt x="16109" y="4372"/>
                    <a:pt x="16045" y="4353"/>
                  </a:cubicBezTo>
                  <a:cubicBezTo>
                    <a:pt x="15980" y="4335"/>
                    <a:pt x="15880" y="4320"/>
                    <a:pt x="15792" y="4325"/>
                  </a:cubicBezTo>
                  <a:cubicBezTo>
                    <a:pt x="15704" y="4331"/>
                    <a:pt x="15650" y="4365"/>
                    <a:pt x="15661" y="4319"/>
                  </a:cubicBezTo>
                  <a:cubicBezTo>
                    <a:pt x="15673" y="4272"/>
                    <a:pt x="15741" y="4230"/>
                    <a:pt x="15766" y="4175"/>
                  </a:cubicBezTo>
                  <a:cubicBezTo>
                    <a:pt x="15791" y="4121"/>
                    <a:pt x="15793" y="4091"/>
                    <a:pt x="15793" y="4023"/>
                  </a:cubicBezTo>
                  <a:cubicBezTo>
                    <a:pt x="15793" y="3989"/>
                    <a:pt x="15789" y="3949"/>
                    <a:pt x="15776" y="3906"/>
                  </a:cubicBezTo>
                  <a:close/>
                  <a:moveTo>
                    <a:pt x="5928" y="3991"/>
                  </a:moveTo>
                  <a:lnTo>
                    <a:pt x="6859" y="5726"/>
                  </a:lnTo>
                  <a:cubicBezTo>
                    <a:pt x="6803" y="5762"/>
                    <a:pt x="6747" y="5796"/>
                    <a:pt x="6691" y="5832"/>
                  </a:cubicBezTo>
                  <a:cubicBezTo>
                    <a:pt x="6675" y="5829"/>
                    <a:pt x="6659" y="5826"/>
                    <a:pt x="6644" y="5826"/>
                  </a:cubicBezTo>
                  <a:cubicBezTo>
                    <a:pt x="6588" y="5824"/>
                    <a:pt x="6525" y="5806"/>
                    <a:pt x="6478" y="5821"/>
                  </a:cubicBezTo>
                  <a:cubicBezTo>
                    <a:pt x="6431" y="5835"/>
                    <a:pt x="6371" y="5798"/>
                    <a:pt x="6322" y="5785"/>
                  </a:cubicBezTo>
                  <a:cubicBezTo>
                    <a:pt x="6274" y="5771"/>
                    <a:pt x="6209" y="5753"/>
                    <a:pt x="6151" y="5797"/>
                  </a:cubicBezTo>
                  <a:cubicBezTo>
                    <a:pt x="6093" y="5840"/>
                    <a:pt x="6115" y="5855"/>
                    <a:pt x="6034" y="5883"/>
                  </a:cubicBezTo>
                  <a:cubicBezTo>
                    <a:pt x="5954" y="5911"/>
                    <a:pt x="5937" y="5907"/>
                    <a:pt x="5832" y="5913"/>
                  </a:cubicBezTo>
                  <a:cubicBezTo>
                    <a:pt x="5727" y="5920"/>
                    <a:pt x="5642" y="5915"/>
                    <a:pt x="5648" y="5977"/>
                  </a:cubicBezTo>
                  <a:cubicBezTo>
                    <a:pt x="5654" y="6039"/>
                    <a:pt x="5730" y="6080"/>
                    <a:pt x="5836" y="6073"/>
                  </a:cubicBezTo>
                  <a:cubicBezTo>
                    <a:pt x="5941" y="6066"/>
                    <a:pt x="6020" y="6060"/>
                    <a:pt x="6069" y="6074"/>
                  </a:cubicBezTo>
                  <a:cubicBezTo>
                    <a:pt x="6117" y="6088"/>
                    <a:pt x="6200" y="6065"/>
                    <a:pt x="6147" y="6120"/>
                  </a:cubicBezTo>
                  <a:cubicBezTo>
                    <a:pt x="6095" y="6175"/>
                    <a:pt x="6018" y="6157"/>
                    <a:pt x="6043" y="6229"/>
                  </a:cubicBezTo>
                  <a:cubicBezTo>
                    <a:pt x="6046" y="6239"/>
                    <a:pt x="6049" y="6248"/>
                    <a:pt x="6054" y="6257"/>
                  </a:cubicBezTo>
                  <a:cubicBezTo>
                    <a:pt x="5995" y="6299"/>
                    <a:pt x="5916" y="6359"/>
                    <a:pt x="5820" y="6433"/>
                  </a:cubicBezTo>
                  <a:cubicBezTo>
                    <a:pt x="5817" y="6433"/>
                    <a:pt x="5814" y="6432"/>
                    <a:pt x="5810" y="6432"/>
                  </a:cubicBezTo>
                  <a:cubicBezTo>
                    <a:pt x="5757" y="6436"/>
                    <a:pt x="5689" y="6435"/>
                    <a:pt x="5594" y="6487"/>
                  </a:cubicBezTo>
                  <a:cubicBezTo>
                    <a:pt x="5499" y="6538"/>
                    <a:pt x="5422" y="6600"/>
                    <a:pt x="5370" y="6603"/>
                  </a:cubicBezTo>
                  <a:cubicBezTo>
                    <a:pt x="5317" y="6607"/>
                    <a:pt x="5295" y="6590"/>
                    <a:pt x="5222" y="6658"/>
                  </a:cubicBezTo>
                  <a:cubicBezTo>
                    <a:pt x="5149" y="6725"/>
                    <a:pt x="5071" y="6759"/>
                    <a:pt x="4970" y="6800"/>
                  </a:cubicBezTo>
                  <a:cubicBezTo>
                    <a:pt x="4894" y="6830"/>
                    <a:pt x="4846" y="6841"/>
                    <a:pt x="4794" y="6861"/>
                  </a:cubicBezTo>
                  <a:cubicBezTo>
                    <a:pt x="4794" y="6861"/>
                    <a:pt x="4063" y="5498"/>
                    <a:pt x="4063" y="5498"/>
                  </a:cubicBezTo>
                  <a:cubicBezTo>
                    <a:pt x="4689" y="4848"/>
                    <a:pt x="5178" y="4483"/>
                    <a:pt x="5240" y="4441"/>
                  </a:cubicBezTo>
                  <a:cubicBezTo>
                    <a:pt x="5443" y="4299"/>
                    <a:pt x="5644" y="4166"/>
                    <a:pt x="5845" y="4041"/>
                  </a:cubicBezTo>
                  <a:cubicBezTo>
                    <a:pt x="5873" y="4024"/>
                    <a:pt x="5900" y="4008"/>
                    <a:pt x="5928" y="3991"/>
                  </a:cubicBezTo>
                  <a:close/>
                  <a:moveTo>
                    <a:pt x="11768" y="3991"/>
                  </a:moveTo>
                  <a:lnTo>
                    <a:pt x="11940" y="4311"/>
                  </a:lnTo>
                  <a:cubicBezTo>
                    <a:pt x="11897" y="4315"/>
                    <a:pt x="11860" y="4316"/>
                    <a:pt x="11839" y="4309"/>
                  </a:cubicBezTo>
                  <a:cubicBezTo>
                    <a:pt x="11796" y="4297"/>
                    <a:pt x="11758" y="4261"/>
                    <a:pt x="11712" y="4309"/>
                  </a:cubicBezTo>
                  <a:cubicBezTo>
                    <a:pt x="11665" y="4358"/>
                    <a:pt x="11564" y="4442"/>
                    <a:pt x="11507" y="4506"/>
                  </a:cubicBezTo>
                  <a:cubicBezTo>
                    <a:pt x="11451" y="4570"/>
                    <a:pt x="11395" y="4634"/>
                    <a:pt x="11465" y="4629"/>
                  </a:cubicBezTo>
                  <a:cubicBezTo>
                    <a:pt x="11535" y="4624"/>
                    <a:pt x="11629" y="4595"/>
                    <a:pt x="11699" y="4591"/>
                  </a:cubicBezTo>
                  <a:cubicBezTo>
                    <a:pt x="11770" y="4586"/>
                    <a:pt x="11787" y="4586"/>
                    <a:pt x="11894" y="4548"/>
                  </a:cubicBezTo>
                  <a:cubicBezTo>
                    <a:pt x="11965" y="4523"/>
                    <a:pt x="12007" y="4504"/>
                    <a:pt x="12043" y="4503"/>
                  </a:cubicBezTo>
                  <a:cubicBezTo>
                    <a:pt x="12043" y="4503"/>
                    <a:pt x="12204" y="4802"/>
                    <a:pt x="12204" y="4802"/>
                  </a:cubicBezTo>
                  <a:cubicBezTo>
                    <a:pt x="12198" y="4806"/>
                    <a:pt x="12192" y="4811"/>
                    <a:pt x="12184" y="4816"/>
                  </a:cubicBezTo>
                  <a:cubicBezTo>
                    <a:pt x="12129" y="4850"/>
                    <a:pt x="12058" y="4855"/>
                    <a:pt x="12062" y="4794"/>
                  </a:cubicBezTo>
                  <a:cubicBezTo>
                    <a:pt x="12066" y="4733"/>
                    <a:pt x="12031" y="4668"/>
                    <a:pt x="11957" y="4665"/>
                  </a:cubicBezTo>
                  <a:cubicBezTo>
                    <a:pt x="11883" y="4662"/>
                    <a:pt x="11795" y="4668"/>
                    <a:pt x="11773" y="4730"/>
                  </a:cubicBezTo>
                  <a:cubicBezTo>
                    <a:pt x="11752" y="4792"/>
                    <a:pt x="11723" y="4839"/>
                    <a:pt x="11723" y="4839"/>
                  </a:cubicBezTo>
                  <a:cubicBezTo>
                    <a:pt x="11723" y="4839"/>
                    <a:pt x="11674" y="4781"/>
                    <a:pt x="11586" y="4787"/>
                  </a:cubicBezTo>
                  <a:cubicBezTo>
                    <a:pt x="11498" y="4793"/>
                    <a:pt x="11439" y="4751"/>
                    <a:pt x="11379" y="4808"/>
                  </a:cubicBezTo>
                  <a:cubicBezTo>
                    <a:pt x="11319" y="4865"/>
                    <a:pt x="11321" y="4904"/>
                    <a:pt x="11254" y="4916"/>
                  </a:cubicBezTo>
                  <a:cubicBezTo>
                    <a:pt x="11188" y="4927"/>
                    <a:pt x="11165" y="4884"/>
                    <a:pt x="11097" y="4926"/>
                  </a:cubicBezTo>
                  <a:cubicBezTo>
                    <a:pt x="11029" y="4969"/>
                    <a:pt x="10809" y="5135"/>
                    <a:pt x="10727" y="5254"/>
                  </a:cubicBezTo>
                  <a:cubicBezTo>
                    <a:pt x="10645" y="5373"/>
                    <a:pt x="10554" y="5507"/>
                    <a:pt x="10544" y="5591"/>
                  </a:cubicBezTo>
                  <a:cubicBezTo>
                    <a:pt x="10535" y="5675"/>
                    <a:pt x="10479" y="5740"/>
                    <a:pt x="10510" y="5798"/>
                  </a:cubicBezTo>
                  <a:cubicBezTo>
                    <a:pt x="10536" y="5846"/>
                    <a:pt x="10572" y="5893"/>
                    <a:pt x="10546" y="5949"/>
                  </a:cubicBezTo>
                  <a:lnTo>
                    <a:pt x="9822" y="4601"/>
                  </a:lnTo>
                  <a:cubicBezTo>
                    <a:pt x="10325" y="4402"/>
                    <a:pt x="10804" y="4244"/>
                    <a:pt x="11257" y="4120"/>
                  </a:cubicBezTo>
                  <a:cubicBezTo>
                    <a:pt x="11193" y="4176"/>
                    <a:pt x="11122" y="4214"/>
                    <a:pt x="11171" y="4225"/>
                  </a:cubicBezTo>
                  <a:cubicBezTo>
                    <a:pt x="11232" y="4238"/>
                    <a:pt x="11316" y="4215"/>
                    <a:pt x="11268" y="4252"/>
                  </a:cubicBezTo>
                  <a:cubicBezTo>
                    <a:pt x="11220" y="4290"/>
                    <a:pt x="11155" y="4323"/>
                    <a:pt x="11173" y="4356"/>
                  </a:cubicBezTo>
                  <a:cubicBezTo>
                    <a:pt x="11191" y="4389"/>
                    <a:pt x="11135" y="4438"/>
                    <a:pt x="11135" y="4438"/>
                  </a:cubicBezTo>
                  <a:cubicBezTo>
                    <a:pt x="11135" y="4438"/>
                    <a:pt x="11010" y="4435"/>
                    <a:pt x="10972" y="4466"/>
                  </a:cubicBezTo>
                  <a:cubicBezTo>
                    <a:pt x="10934" y="4497"/>
                    <a:pt x="10905" y="4544"/>
                    <a:pt x="10933" y="4571"/>
                  </a:cubicBezTo>
                  <a:cubicBezTo>
                    <a:pt x="10961" y="4597"/>
                    <a:pt x="11103" y="4582"/>
                    <a:pt x="11173" y="4560"/>
                  </a:cubicBezTo>
                  <a:cubicBezTo>
                    <a:pt x="11243" y="4538"/>
                    <a:pt x="11326" y="4488"/>
                    <a:pt x="11375" y="4428"/>
                  </a:cubicBezTo>
                  <a:cubicBezTo>
                    <a:pt x="11425" y="4367"/>
                    <a:pt x="11517" y="4185"/>
                    <a:pt x="11556" y="4132"/>
                  </a:cubicBezTo>
                  <a:cubicBezTo>
                    <a:pt x="11576" y="4104"/>
                    <a:pt x="11610" y="4061"/>
                    <a:pt x="11648" y="4019"/>
                  </a:cubicBezTo>
                  <a:cubicBezTo>
                    <a:pt x="11688" y="4009"/>
                    <a:pt x="11728" y="4000"/>
                    <a:pt x="11768" y="3991"/>
                  </a:cubicBezTo>
                  <a:close/>
                  <a:moveTo>
                    <a:pt x="12425" y="4500"/>
                  </a:moveTo>
                  <a:cubicBezTo>
                    <a:pt x="12457" y="4505"/>
                    <a:pt x="12472" y="4521"/>
                    <a:pt x="12449" y="4544"/>
                  </a:cubicBezTo>
                  <a:cubicBezTo>
                    <a:pt x="12449" y="4544"/>
                    <a:pt x="12425" y="4500"/>
                    <a:pt x="12425" y="4500"/>
                  </a:cubicBezTo>
                  <a:close/>
                  <a:moveTo>
                    <a:pt x="9509" y="4713"/>
                  </a:moveTo>
                  <a:lnTo>
                    <a:pt x="10141" y="5891"/>
                  </a:lnTo>
                  <a:cubicBezTo>
                    <a:pt x="10081" y="5949"/>
                    <a:pt x="10028" y="6011"/>
                    <a:pt x="10013" y="6042"/>
                  </a:cubicBezTo>
                  <a:cubicBezTo>
                    <a:pt x="9988" y="6097"/>
                    <a:pt x="9947" y="6122"/>
                    <a:pt x="9947" y="6122"/>
                  </a:cubicBezTo>
                  <a:cubicBezTo>
                    <a:pt x="9947" y="6122"/>
                    <a:pt x="9645" y="6202"/>
                    <a:pt x="9503" y="6310"/>
                  </a:cubicBezTo>
                  <a:cubicBezTo>
                    <a:pt x="9361" y="6418"/>
                    <a:pt x="9220" y="6564"/>
                    <a:pt x="9188" y="6642"/>
                  </a:cubicBezTo>
                  <a:cubicBezTo>
                    <a:pt x="9158" y="6720"/>
                    <a:pt x="9089" y="6761"/>
                    <a:pt x="9037" y="6833"/>
                  </a:cubicBezTo>
                  <a:cubicBezTo>
                    <a:pt x="8984" y="6905"/>
                    <a:pt x="8956" y="6953"/>
                    <a:pt x="9028" y="6918"/>
                  </a:cubicBezTo>
                  <a:cubicBezTo>
                    <a:pt x="9100" y="6883"/>
                    <a:pt x="9210" y="6783"/>
                    <a:pt x="9322" y="6753"/>
                  </a:cubicBezTo>
                  <a:cubicBezTo>
                    <a:pt x="9433" y="6723"/>
                    <a:pt x="9496" y="6704"/>
                    <a:pt x="9539" y="6716"/>
                  </a:cubicBezTo>
                  <a:cubicBezTo>
                    <a:pt x="9553" y="6720"/>
                    <a:pt x="9568" y="6724"/>
                    <a:pt x="9582" y="6728"/>
                  </a:cubicBezTo>
                  <a:cubicBezTo>
                    <a:pt x="9342" y="6862"/>
                    <a:pt x="9098" y="7005"/>
                    <a:pt x="8848" y="7157"/>
                  </a:cubicBezTo>
                  <a:cubicBezTo>
                    <a:pt x="8773" y="7163"/>
                    <a:pt x="8720" y="7136"/>
                    <a:pt x="8636" y="7170"/>
                  </a:cubicBezTo>
                  <a:cubicBezTo>
                    <a:pt x="8547" y="7206"/>
                    <a:pt x="8388" y="7285"/>
                    <a:pt x="8328" y="7342"/>
                  </a:cubicBezTo>
                  <a:cubicBezTo>
                    <a:pt x="8268" y="7399"/>
                    <a:pt x="8268" y="7399"/>
                    <a:pt x="8268" y="7399"/>
                  </a:cubicBezTo>
                  <a:cubicBezTo>
                    <a:pt x="8268" y="7399"/>
                    <a:pt x="8410" y="7383"/>
                    <a:pt x="8476" y="7387"/>
                  </a:cubicBezTo>
                  <a:cubicBezTo>
                    <a:pt x="8390" y="7441"/>
                    <a:pt x="8304" y="7497"/>
                    <a:pt x="8217" y="7553"/>
                  </a:cubicBezTo>
                  <a:cubicBezTo>
                    <a:pt x="8216" y="7553"/>
                    <a:pt x="8216" y="7553"/>
                    <a:pt x="8215" y="7553"/>
                  </a:cubicBezTo>
                  <a:lnTo>
                    <a:pt x="8028" y="7208"/>
                  </a:lnTo>
                  <a:cubicBezTo>
                    <a:pt x="8086" y="7177"/>
                    <a:pt x="8123" y="7147"/>
                    <a:pt x="8123" y="7147"/>
                  </a:cubicBezTo>
                  <a:cubicBezTo>
                    <a:pt x="8123" y="7147"/>
                    <a:pt x="8111" y="7047"/>
                    <a:pt x="8121" y="6989"/>
                  </a:cubicBezTo>
                  <a:cubicBezTo>
                    <a:pt x="8131" y="6932"/>
                    <a:pt x="8176" y="6889"/>
                    <a:pt x="8223" y="6824"/>
                  </a:cubicBezTo>
                  <a:cubicBezTo>
                    <a:pt x="8270" y="6758"/>
                    <a:pt x="8380" y="6608"/>
                    <a:pt x="8427" y="6542"/>
                  </a:cubicBezTo>
                  <a:cubicBezTo>
                    <a:pt x="8473" y="6477"/>
                    <a:pt x="8505" y="6435"/>
                    <a:pt x="8467" y="6415"/>
                  </a:cubicBezTo>
                  <a:cubicBezTo>
                    <a:pt x="8429" y="6395"/>
                    <a:pt x="8369" y="6360"/>
                    <a:pt x="8303" y="6364"/>
                  </a:cubicBezTo>
                  <a:cubicBezTo>
                    <a:pt x="8237" y="6369"/>
                    <a:pt x="8238" y="6368"/>
                    <a:pt x="8238" y="6368"/>
                  </a:cubicBezTo>
                  <a:cubicBezTo>
                    <a:pt x="8238" y="6368"/>
                    <a:pt x="8231" y="6432"/>
                    <a:pt x="8144" y="6500"/>
                  </a:cubicBezTo>
                  <a:cubicBezTo>
                    <a:pt x="8058" y="6568"/>
                    <a:pt x="7969" y="6630"/>
                    <a:pt x="7883" y="6699"/>
                  </a:cubicBezTo>
                  <a:cubicBezTo>
                    <a:pt x="7854" y="6721"/>
                    <a:pt x="7824" y="6746"/>
                    <a:pt x="7793" y="6769"/>
                  </a:cubicBezTo>
                  <a:lnTo>
                    <a:pt x="7749" y="6686"/>
                  </a:lnTo>
                  <a:cubicBezTo>
                    <a:pt x="7765" y="6675"/>
                    <a:pt x="7779" y="6663"/>
                    <a:pt x="7788" y="6648"/>
                  </a:cubicBezTo>
                  <a:cubicBezTo>
                    <a:pt x="7817" y="6601"/>
                    <a:pt x="7801" y="6545"/>
                    <a:pt x="7791" y="6500"/>
                  </a:cubicBezTo>
                  <a:cubicBezTo>
                    <a:pt x="7780" y="6455"/>
                    <a:pt x="7737" y="6402"/>
                    <a:pt x="7702" y="6387"/>
                  </a:cubicBezTo>
                  <a:cubicBezTo>
                    <a:pt x="7667" y="6372"/>
                    <a:pt x="7677" y="6316"/>
                    <a:pt x="7693" y="6269"/>
                  </a:cubicBezTo>
                  <a:cubicBezTo>
                    <a:pt x="7709" y="6222"/>
                    <a:pt x="7689" y="6133"/>
                    <a:pt x="7630" y="6126"/>
                  </a:cubicBezTo>
                  <a:cubicBezTo>
                    <a:pt x="7587" y="6120"/>
                    <a:pt x="7516" y="6131"/>
                    <a:pt x="7463" y="6152"/>
                  </a:cubicBezTo>
                  <a:lnTo>
                    <a:pt x="7298" y="5844"/>
                  </a:lnTo>
                  <a:cubicBezTo>
                    <a:pt x="8076" y="5377"/>
                    <a:pt x="8814" y="5006"/>
                    <a:pt x="9509" y="4713"/>
                  </a:cubicBezTo>
                  <a:close/>
                  <a:moveTo>
                    <a:pt x="16737" y="5095"/>
                  </a:moveTo>
                  <a:cubicBezTo>
                    <a:pt x="16831" y="5105"/>
                    <a:pt x="16901" y="5117"/>
                    <a:pt x="16947" y="5125"/>
                  </a:cubicBezTo>
                  <a:lnTo>
                    <a:pt x="17102" y="5413"/>
                  </a:lnTo>
                  <a:cubicBezTo>
                    <a:pt x="16979" y="5449"/>
                    <a:pt x="16804" y="5503"/>
                    <a:pt x="16582" y="5576"/>
                  </a:cubicBezTo>
                  <a:cubicBezTo>
                    <a:pt x="16544" y="5581"/>
                    <a:pt x="16519" y="5577"/>
                    <a:pt x="16530" y="5553"/>
                  </a:cubicBezTo>
                  <a:cubicBezTo>
                    <a:pt x="16556" y="5498"/>
                    <a:pt x="16592" y="5465"/>
                    <a:pt x="16618" y="5411"/>
                  </a:cubicBezTo>
                  <a:cubicBezTo>
                    <a:pt x="16643" y="5356"/>
                    <a:pt x="16694" y="5314"/>
                    <a:pt x="16694" y="5314"/>
                  </a:cubicBezTo>
                  <a:cubicBezTo>
                    <a:pt x="16694" y="5314"/>
                    <a:pt x="16660" y="5218"/>
                    <a:pt x="16699" y="5155"/>
                  </a:cubicBezTo>
                  <a:cubicBezTo>
                    <a:pt x="16712" y="5134"/>
                    <a:pt x="16726" y="5115"/>
                    <a:pt x="16737" y="5095"/>
                  </a:cubicBezTo>
                  <a:close/>
                  <a:moveTo>
                    <a:pt x="3816" y="5732"/>
                  </a:moveTo>
                  <a:lnTo>
                    <a:pt x="4461" y="6934"/>
                  </a:lnTo>
                  <a:cubicBezTo>
                    <a:pt x="4445" y="6918"/>
                    <a:pt x="4422" y="6916"/>
                    <a:pt x="4376" y="6944"/>
                  </a:cubicBezTo>
                  <a:cubicBezTo>
                    <a:pt x="4304" y="6989"/>
                    <a:pt x="4307" y="7018"/>
                    <a:pt x="4199" y="7070"/>
                  </a:cubicBezTo>
                  <a:cubicBezTo>
                    <a:pt x="4090" y="7123"/>
                    <a:pt x="3920" y="7213"/>
                    <a:pt x="3832" y="7304"/>
                  </a:cubicBezTo>
                  <a:cubicBezTo>
                    <a:pt x="3745" y="7395"/>
                    <a:pt x="3618" y="7540"/>
                    <a:pt x="3551" y="7618"/>
                  </a:cubicBezTo>
                  <a:cubicBezTo>
                    <a:pt x="3484" y="7697"/>
                    <a:pt x="3367" y="7835"/>
                    <a:pt x="3305" y="7998"/>
                  </a:cubicBezTo>
                  <a:cubicBezTo>
                    <a:pt x="3242" y="8160"/>
                    <a:pt x="3204" y="8345"/>
                    <a:pt x="3187" y="8414"/>
                  </a:cubicBezTo>
                  <a:cubicBezTo>
                    <a:pt x="3169" y="8483"/>
                    <a:pt x="3179" y="8579"/>
                    <a:pt x="3138" y="8656"/>
                  </a:cubicBezTo>
                  <a:cubicBezTo>
                    <a:pt x="3098" y="8732"/>
                    <a:pt x="3071" y="8734"/>
                    <a:pt x="3105" y="8771"/>
                  </a:cubicBezTo>
                  <a:cubicBezTo>
                    <a:pt x="3139" y="8809"/>
                    <a:pt x="3259" y="8778"/>
                    <a:pt x="3273" y="8828"/>
                  </a:cubicBezTo>
                  <a:cubicBezTo>
                    <a:pt x="3277" y="8843"/>
                    <a:pt x="3285" y="8851"/>
                    <a:pt x="3296" y="8856"/>
                  </a:cubicBezTo>
                  <a:cubicBezTo>
                    <a:pt x="3266" y="8892"/>
                    <a:pt x="3236" y="8930"/>
                    <a:pt x="3206" y="8967"/>
                  </a:cubicBezTo>
                  <a:cubicBezTo>
                    <a:pt x="3206" y="8967"/>
                    <a:pt x="2446" y="7549"/>
                    <a:pt x="2446" y="7549"/>
                  </a:cubicBezTo>
                  <a:cubicBezTo>
                    <a:pt x="2606" y="7288"/>
                    <a:pt x="2771" y="7043"/>
                    <a:pt x="2938" y="6813"/>
                  </a:cubicBezTo>
                  <a:cubicBezTo>
                    <a:pt x="3234" y="6403"/>
                    <a:pt x="3534" y="6041"/>
                    <a:pt x="3816" y="5732"/>
                  </a:cubicBezTo>
                  <a:close/>
                  <a:moveTo>
                    <a:pt x="17250" y="5732"/>
                  </a:moveTo>
                  <a:lnTo>
                    <a:pt x="17329" y="5878"/>
                  </a:lnTo>
                  <a:lnTo>
                    <a:pt x="16487" y="6400"/>
                  </a:lnTo>
                  <a:cubicBezTo>
                    <a:pt x="16478" y="6393"/>
                    <a:pt x="16471" y="6385"/>
                    <a:pt x="16475" y="6371"/>
                  </a:cubicBezTo>
                  <a:cubicBezTo>
                    <a:pt x="16486" y="6325"/>
                    <a:pt x="16518" y="6246"/>
                    <a:pt x="16518" y="6246"/>
                  </a:cubicBezTo>
                  <a:lnTo>
                    <a:pt x="16449" y="6152"/>
                  </a:lnTo>
                  <a:cubicBezTo>
                    <a:pt x="16449" y="6152"/>
                    <a:pt x="16529" y="6064"/>
                    <a:pt x="16586" y="6000"/>
                  </a:cubicBezTo>
                  <a:cubicBezTo>
                    <a:pt x="16607" y="5976"/>
                    <a:pt x="16631" y="5946"/>
                    <a:pt x="16649" y="5919"/>
                  </a:cubicBezTo>
                  <a:cubicBezTo>
                    <a:pt x="16920" y="5828"/>
                    <a:pt x="17119" y="5769"/>
                    <a:pt x="17238" y="5736"/>
                  </a:cubicBezTo>
                  <a:cubicBezTo>
                    <a:pt x="17242" y="5734"/>
                    <a:pt x="17246" y="5733"/>
                    <a:pt x="17250" y="5732"/>
                  </a:cubicBezTo>
                  <a:close/>
                  <a:moveTo>
                    <a:pt x="7032" y="6029"/>
                  </a:moveTo>
                  <a:lnTo>
                    <a:pt x="7060" y="6079"/>
                  </a:lnTo>
                  <a:cubicBezTo>
                    <a:pt x="7026" y="6082"/>
                    <a:pt x="6998" y="6076"/>
                    <a:pt x="6982" y="6061"/>
                  </a:cubicBezTo>
                  <a:cubicBezTo>
                    <a:pt x="6999" y="6050"/>
                    <a:pt x="7016" y="6039"/>
                    <a:pt x="7032" y="6029"/>
                  </a:cubicBezTo>
                  <a:close/>
                  <a:moveTo>
                    <a:pt x="10220" y="6029"/>
                  </a:moveTo>
                  <a:lnTo>
                    <a:pt x="10273" y="6127"/>
                  </a:lnTo>
                  <a:cubicBezTo>
                    <a:pt x="10256" y="6131"/>
                    <a:pt x="10241" y="6132"/>
                    <a:pt x="10229" y="6128"/>
                  </a:cubicBezTo>
                  <a:cubicBezTo>
                    <a:pt x="10166" y="6111"/>
                    <a:pt x="10157" y="6096"/>
                    <a:pt x="10220" y="6029"/>
                  </a:cubicBezTo>
                  <a:close/>
                  <a:moveTo>
                    <a:pt x="1291" y="6114"/>
                  </a:moveTo>
                  <a:lnTo>
                    <a:pt x="2059" y="7544"/>
                  </a:lnTo>
                  <a:cubicBezTo>
                    <a:pt x="1685" y="8178"/>
                    <a:pt x="1343" y="8896"/>
                    <a:pt x="1082" y="9691"/>
                  </a:cubicBezTo>
                  <a:lnTo>
                    <a:pt x="513" y="8629"/>
                  </a:lnTo>
                  <a:cubicBezTo>
                    <a:pt x="555" y="8395"/>
                    <a:pt x="605" y="8163"/>
                    <a:pt x="662" y="7933"/>
                  </a:cubicBezTo>
                  <a:cubicBezTo>
                    <a:pt x="818" y="7308"/>
                    <a:pt x="1028" y="6698"/>
                    <a:pt x="1291" y="6114"/>
                  </a:cubicBezTo>
                  <a:close/>
                  <a:moveTo>
                    <a:pt x="17497" y="6199"/>
                  </a:moveTo>
                  <a:lnTo>
                    <a:pt x="17530" y="6260"/>
                  </a:lnTo>
                  <a:cubicBezTo>
                    <a:pt x="17525" y="6265"/>
                    <a:pt x="17520" y="6270"/>
                    <a:pt x="17515" y="6276"/>
                  </a:cubicBezTo>
                  <a:cubicBezTo>
                    <a:pt x="17452" y="6345"/>
                    <a:pt x="17356" y="6447"/>
                    <a:pt x="17227" y="6578"/>
                  </a:cubicBezTo>
                  <a:cubicBezTo>
                    <a:pt x="17205" y="6600"/>
                    <a:pt x="17183" y="6622"/>
                    <a:pt x="17160" y="6646"/>
                  </a:cubicBezTo>
                  <a:cubicBezTo>
                    <a:pt x="17152" y="6597"/>
                    <a:pt x="17139" y="6541"/>
                    <a:pt x="17107" y="6508"/>
                  </a:cubicBezTo>
                  <a:cubicBezTo>
                    <a:pt x="17090" y="6490"/>
                    <a:pt x="17066" y="6485"/>
                    <a:pt x="17041" y="6483"/>
                  </a:cubicBezTo>
                  <a:cubicBezTo>
                    <a:pt x="17041" y="6483"/>
                    <a:pt x="17497" y="6199"/>
                    <a:pt x="17497" y="6199"/>
                  </a:cubicBezTo>
                  <a:close/>
                  <a:moveTo>
                    <a:pt x="7113" y="6241"/>
                  </a:moveTo>
                  <a:lnTo>
                    <a:pt x="7363" y="6708"/>
                  </a:lnTo>
                  <a:cubicBezTo>
                    <a:pt x="7355" y="6716"/>
                    <a:pt x="7344" y="6726"/>
                    <a:pt x="7327" y="6736"/>
                  </a:cubicBezTo>
                  <a:cubicBezTo>
                    <a:pt x="7235" y="6793"/>
                    <a:pt x="7223" y="6771"/>
                    <a:pt x="7141" y="6822"/>
                  </a:cubicBezTo>
                  <a:cubicBezTo>
                    <a:pt x="7059" y="6873"/>
                    <a:pt x="7047" y="6873"/>
                    <a:pt x="7002" y="6865"/>
                  </a:cubicBezTo>
                  <a:cubicBezTo>
                    <a:pt x="6956" y="6856"/>
                    <a:pt x="6944" y="6834"/>
                    <a:pt x="6888" y="6883"/>
                  </a:cubicBezTo>
                  <a:cubicBezTo>
                    <a:pt x="6833" y="6932"/>
                    <a:pt x="6724" y="7008"/>
                    <a:pt x="6796" y="7015"/>
                  </a:cubicBezTo>
                  <a:cubicBezTo>
                    <a:pt x="6867" y="7021"/>
                    <a:pt x="6931" y="6989"/>
                    <a:pt x="6972" y="7015"/>
                  </a:cubicBezTo>
                  <a:cubicBezTo>
                    <a:pt x="7013" y="7040"/>
                    <a:pt x="7005" y="7024"/>
                    <a:pt x="7008" y="7081"/>
                  </a:cubicBezTo>
                  <a:cubicBezTo>
                    <a:pt x="7011" y="7137"/>
                    <a:pt x="7016" y="7148"/>
                    <a:pt x="7088" y="7103"/>
                  </a:cubicBezTo>
                  <a:cubicBezTo>
                    <a:pt x="7160" y="7059"/>
                    <a:pt x="7171" y="7030"/>
                    <a:pt x="7237" y="7025"/>
                  </a:cubicBezTo>
                  <a:cubicBezTo>
                    <a:pt x="7303" y="7021"/>
                    <a:pt x="7356" y="7017"/>
                    <a:pt x="7415" y="6973"/>
                  </a:cubicBezTo>
                  <a:cubicBezTo>
                    <a:pt x="7415" y="6973"/>
                    <a:pt x="7438" y="6946"/>
                    <a:pt x="7471" y="6911"/>
                  </a:cubicBezTo>
                  <a:lnTo>
                    <a:pt x="7530" y="7021"/>
                  </a:lnTo>
                  <a:cubicBezTo>
                    <a:pt x="7505" y="7051"/>
                    <a:pt x="7479" y="7081"/>
                    <a:pt x="7455" y="7102"/>
                  </a:cubicBezTo>
                  <a:cubicBezTo>
                    <a:pt x="7400" y="7151"/>
                    <a:pt x="7280" y="7181"/>
                    <a:pt x="7283" y="7237"/>
                  </a:cubicBezTo>
                  <a:cubicBezTo>
                    <a:pt x="7286" y="7294"/>
                    <a:pt x="7402" y="7281"/>
                    <a:pt x="7469" y="7305"/>
                  </a:cubicBezTo>
                  <a:cubicBezTo>
                    <a:pt x="7536" y="7329"/>
                    <a:pt x="7481" y="7377"/>
                    <a:pt x="7583" y="7365"/>
                  </a:cubicBezTo>
                  <a:cubicBezTo>
                    <a:pt x="7623" y="7360"/>
                    <a:pt x="7662" y="7351"/>
                    <a:pt x="7702" y="7340"/>
                  </a:cubicBezTo>
                  <a:lnTo>
                    <a:pt x="7852" y="7620"/>
                  </a:lnTo>
                  <a:cubicBezTo>
                    <a:pt x="7762" y="7658"/>
                    <a:pt x="7673" y="7710"/>
                    <a:pt x="7598" y="7740"/>
                  </a:cubicBezTo>
                  <a:cubicBezTo>
                    <a:pt x="7509" y="7776"/>
                    <a:pt x="7337" y="7865"/>
                    <a:pt x="7387" y="7892"/>
                  </a:cubicBezTo>
                  <a:cubicBezTo>
                    <a:pt x="7438" y="7918"/>
                    <a:pt x="7590" y="7862"/>
                    <a:pt x="7669" y="7872"/>
                  </a:cubicBezTo>
                  <a:cubicBezTo>
                    <a:pt x="7693" y="7875"/>
                    <a:pt x="7719" y="7877"/>
                    <a:pt x="7746" y="7878"/>
                  </a:cubicBezTo>
                  <a:cubicBezTo>
                    <a:pt x="7186" y="8258"/>
                    <a:pt x="6605" y="8681"/>
                    <a:pt x="6002" y="9155"/>
                  </a:cubicBezTo>
                  <a:lnTo>
                    <a:pt x="5483" y="8189"/>
                  </a:lnTo>
                  <a:cubicBezTo>
                    <a:pt x="5521" y="8090"/>
                    <a:pt x="5557" y="8031"/>
                    <a:pt x="5622" y="7955"/>
                  </a:cubicBezTo>
                  <a:cubicBezTo>
                    <a:pt x="5689" y="7877"/>
                    <a:pt x="5723" y="7864"/>
                    <a:pt x="5736" y="7812"/>
                  </a:cubicBezTo>
                  <a:cubicBezTo>
                    <a:pt x="5749" y="7760"/>
                    <a:pt x="5737" y="7687"/>
                    <a:pt x="5737" y="7687"/>
                  </a:cubicBezTo>
                  <a:cubicBezTo>
                    <a:pt x="5737" y="7687"/>
                    <a:pt x="5947" y="7543"/>
                    <a:pt x="5955" y="7508"/>
                  </a:cubicBezTo>
                  <a:cubicBezTo>
                    <a:pt x="5964" y="7473"/>
                    <a:pt x="5975" y="7445"/>
                    <a:pt x="5896" y="7450"/>
                  </a:cubicBezTo>
                  <a:cubicBezTo>
                    <a:pt x="5817" y="7455"/>
                    <a:pt x="5699" y="7463"/>
                    <a:pt x="5714" y="7389"/>
                  </a:cubicBezTo>
                  <a:cubicBezTo>
                    <a:pt x="5714" y="7389"/>
                    <a:pt x="5867" y="7293"/>
                    <a:pt x="5937" y="7220"/>
                  </a:cubicBezTo>
                  <a:cubicBezTo>
                    <a:pt x="6007" y="7147"/>
                    <a:pt x="6082" y="7034"/>
                    <a:pt x="6075" y="6995"/>
                  </a:cubicBezTo>
                  <a:cubicBezTo>
                    <a:pt x="6067" y="6955"/>
                    <a:pt x="5977" y="6939"/>
                    <a:pt x="5943" y="6902"/>
                  </a:cubicBezTo>
                  <a:cubicBezTo>
                    <a:pt x="5911" y="6867"/>
                    <a:pt x="5920" y="6821"/>
                    <a:pt x="5893" y="6802"/>
                  </a:cubicBezTo>
                  <a:cubicBezTo>
                    <a:pt x="6125" y="6619"/>
                    <a:pt x="6277" y="6511"/>
                    <a:pt x="6311" y="6488"/>
                  </a:cubicBezTo>
                  <a:cubicBezTo>
                    <a:pt x="6436" y="6404"/>
                    <a:pt x="6560" y="6322"/>
                    <a:pt x="6682" y="6242"/>
                  </a:cubicBezTo>
                  <a:cubicBezTo>
                    <a:pt x="6731" y="6264"/>
                    <a:pt x="6738" y="6311"/>
                    <a:pt x="6813" y="6310"/>
                  </a:cubicBezTo>
                  <a:cubicBezTo>
                    <a:pt x="6908" y="6309"/>
                    <a:pt x="6955" y="6295"/>
                    <a:pt x="7058" y="6260"/>
                  </a:cubicBezTo>
                  <a:cubicBezTo>
                    <a:pt x="7079" y="6253"/>
                    <a:pt x="7097" y="6247"/>
                    <a:pt x="7113" y="6241"/>
                  </a:cubicBezTo>
                  <a:close/>
                  <a:moveTo>
                    <a:pt x="7534" y="6326"/>
                  </a:moveTo>
                  <a:lnTo>
                    <a:pt x="7548" y="6351"/>
                  </a:lnTo>
                  <a:cubicBezTo>
                    <a:pt x="7546" y="6336"/>
                    <a:pt x="7541" y="6328"/>
                    <a:pt x="7534" y="6326"/>
                  </a:cubicBezTo>
                  <a:close/>
                  <a:moveTo>
                    <a:pt x="17726" y="6581"/>
                  </a:moveTo>
                  <a:lnTo>
                    <a:pt x="17869" y="6849"/>
                  </a:lnTo>
                  <a:cubicBezTo>
                    <a:pt x="17863" y="6866"/>
                    <a:pt x="17857" y="6887"/>
                    <a:pt x="17848" y="6911"/>
                  </a:cubicBezTo>
                  <a:cubicBezTo>
                    <a:pt x="17815" y="7002"/>
                    <a:pt x="17761" y="7137"/>
                    <a:pt x="17679" y="7310"/>
                  </a:cubicBezTo>
                  <a:cubicBezTo>
                    <a:pt x="17555" y="7575"/>
                    <a:pt x="17368" y="7929"/>
                    <a:pt x="17092" y="8349"/>
                  </a:cubicBezTo>
                  <a:lnTo>
                    <a:pt x="16843" y="7886"/>
                  </a:lnTo>
                  <a:cubicBezTo>
                    <a:pt x="16923" y="7814"/>
                    <a:pt x="17011" y="7732"/>
                    <a:pt x="17006" y="7698"/>
                  </a:cubicBezTo>
                  <a:cubicBezTo>
                    <a:pt x="17000" y="7653"/>
                    <a:pt x="16963" y="7618"/>
                    <a:pt x="17017" y="7516"/>
                  </a:cubicBezTo>
                  <a:cubicBezTo>
                    <a:pt x="17072" y="7414"/>
                    <a:pt x="17164" y="7279"/>
                    <a:pt x="17171" y="7226"/>
                  </a:cubicBezTo>
                  <a:cubicBezTo>
                    <a:pt x="17175" y="7198"/>
                    <a:pt x="17174" y="7168"/>
                    <a:pt x="17182" y="7134"/>
                  </a:cubicBezTo>
                  <a:cubicBezTo>
                    <a:pt x="17431" y="6892"/>
                    <a:pt x="17612" y="6704"/>
                    <a:pt x="17726" y="6581"/>
                  </a:cubicBezTo>
                  <a:close/>
                  <a:moveTo>
                    <a:pt x="16805" y="6623"/>
                  </a:moveTo>
                  <a:cubicBezTo>
                    <a:pt x="16806" y="6626"/>
                    <a:pt x="16807" y="6628"/>
                    <a:pt x="16808" y="6631"/>
                  </a:cubicBezTo>
                  <a:cubicBezTo>
                    <a:pt x="16808" y="6631"/>
                    <a:pt x="16789" y="6638"/>
                    <a:pt x="16765" y="6648"/>
                  </a:cubicBezTo>
                  <a:cubicBezTo>
                    <a:pt x="16765" y="6648"/>
                    <a:pt x="16805" y="6623"/>
                    <a:pt x="16805" y="6623"/>
                  </a:cubicBezTo>
                  <a:close/>
                  <a:moveTo>
                    <a:pt x="11009" y="6708"/>
                  </a:moveTo>
                  <a:cubicBezTo>
                    <a:pt x="11009" y="6708"/>
                    <a:pt x="10991" y="6719"/>
                    <a:pt x="10980" y="6737"/>
                  </a:cubicBezTo>
                  <a:lnTo>
                    <a:pt x="10966" y="6713"/>
                  </a:lnTo>
                  <a:cubicBezTo>
                    <a:pt x="10994" y="6709"/>
                    <a:pt x="11009" y="6708"/>
                    <a:pt x="11009" y="6708"/>
                  </a:cubicBezTo>
                  <a:close/>
                  <a:moveTo>
                    <a:pt x="10639" y="6793"/>
                  </a:moveTo>
                  <a:cubicBezTo>
                    <a:pt x="10639" y="6793"/>
                    <a:pt x="10872" y="7228"/>
                    <a:pt x="10872" y="7228"/>
                  </a:cubicBezTo>
                  <a:cubicBezTo>
                    <a:pt x="10833" y="7283"/>
                    <a:pt x="10797" y="7335"/>
                    <a:pt x="10758" y="7370"/>
                  </a:cubicBezTo>
                  <a:cubicBezTo>
                    <a:pt x="10684" y="7436"/>
                    <a:pt x="10576" y="7472"/>
                    <a:pt x="10483" y="7569"/>
                  </a:cubicBezTo>
                  <a:cubicBezTo>
                    <a:pt x="10389" y="7666"/>
                    <a:pt x="10194" y="7778"/>
                    <a:pt x="10120" y="7844"/>
                  </a:cubicBezTo>
                  <a:cubicBezTo>
                    <a:pt x="10046" y="7909"/>
                    <a:pt x="9847" y="8043"/>
                    <a:pt x="9847" y="8043"/>
                  </a:cubicBezTo>
                  <a:cubicBezTo>
                    <a:pt x="9847" y="8043"/>
                    <a:pt x="9745" y="7989"/>
                    <a:pt x="9630" y="8012"/>
                  </a:cubicBezTo>
                  <a:cubicBezTo>
                    <a:pt x="9515" y="8035"/>
                    <a:pt x="9245" y="8144"/>
                    <a:pt x="9204" y="8238"/>
                  </a:cubicBezTo>
                  <a:cubicBezTo>
                    <a:pt x="9164" y="8331"/>
                    <a:pt x="9181" y="8398"/>
                    <a:pt x="9181" y="8398"/>
                  </a:cubicBezTo>
                  <a:cubicBezTo>
                    <a:pt x="9181" y="8398"/>
                    <a:pt x="9372" y="8279"/>
                    <a:pt x="9489" y="8226"/>
                  </a:cubicBezTo>
                  <a:cubicBezTo>
                    <a:pt x="9606" y="8173"/>
                    <a:pt x="9813" y="8084"/>
                    <a:pt x="9797" y="8122"/>
                  </a:cubicBezTo>
                  <a:cubicBezTo>
                    <a:pt x="9782" y="8161"/>
                    <a:pt x="9744" y="8261"/>
                    <a:pt x="9778" y="8290"/>
                  </a:cubicBezTo>
                  <a:cubicBezTo>
                    <a:pt x="9811" y="8318"/>
                    <a:pt x="9960" y="8324"/>
                    <a:pt x="10131" y="8236"/>
                  </a:cubicBezTo>
                  <a:cubicBezTo>
                    <a:pt x="10303" y="8149"/>
                    <a:pt x="10762" y="7952"/>
                    <a:pt x="10888" y="7884"/>
                  </a:cubicBezTo>
                  <a:cubicBezTo>
                    <a:pt x="10972" y="7838"/>
                    <a:pt x="11085" y="7816"/>
                    <a:pt x="11177" y="7795"/>
                  </a:cubicBezTo>
                  <a:lnTo>
                    <a:pt x="11295" y="8015"/>
                  </a:lnTo>
                  <a:cubicBezTo>
                    <a:pt x="10840" y="8273"/>
                    <a:pt x="10365" y="8555"/>
                    <a:pt x="9871" y="8861"/>
                  </a:cubicBezTo>
                  <a:cubicBezTo>
                    <a:pt x="9641" y="9004"/>
                    <a:pt x="9406" y="9153"/>
                    <a:pt x="9169" y="9307"/>
                  </a:cubicBezTo>
                  <a:lnTo>
                    <a:pt x="8402" y="7877"/>
                  </a:lnTo>
                  <a:cubicBezTo>
                    <a:pt x="8492" y="7819"/>
                    <a:pt x="8580" y="7762"/>
                    <a:pt x="8668" y="7706"/>
                  </a:cubicBezTo>
                  <a:cubicBezTo>
                    <a:pt x="8717" y="7696"/>
                    <a:pt x="8768" y="7684"/>
                    <a:pt x="8825" y="7665"/>
                  </a:cubicBezTo>
                  <a:cubicBezTo>
                    <a:pt x="8963" y="7617"/>
                    <a:pt x="9054" y="7551"/>
                    <a:pt x="9004" y="7524"/>
                  </a:cubicBezTo>
                  <a:cubicBezTo>
                    <a:pt x="8997" y="7521"/>
                    <a:pt x="8989" y="7517"/>
                    <a:pt x="8979" y="7513"/>
                  </a:cubicBezTo>
                  <a:cubicBezTo>
                    <a:pt x="9112" y="7432"/>
                    <a:pt x="9244" y="7354"/>
                    <a:pt x="9375" y="7277"/>
                  </a:cubicBezTo>
                  <a:cubicBezTo>
                    <a:pt x="9426" y="7259"/>
                    <a:pt x="9475" y="7241"/>
                    <a:pt x="9516" y="7226"/>
                  </a:cubicBezTo>
                  <a:cubicBezTo>
                    <a:pt x="9669" y="7170"/>
                    <a:pt x="10013" y="7033"/>
                    <a:pt x="10157" y="6963"/>
                  </a:cubicBezTo>
                  <a:cubicBezTo>
                    <a:pt x="10302" y="6893"/>
                    <a:pt x="10513" y="6811"/>
                    <a:pt x="10615" y="6797"/>
                  </a:cubicBezTo>
                  <a:cubicBezTo>
                    <a:pt x="10623" y="6796"/>
                    <a:pt x="10631" y="6794"/>
                    <a:pt x="10639" y="6793"/>
                  </a:cubicBezTo>
                  <a:close/>
                  <a:moveTo>
                    <a:pt x="11045" y="6878"/>
                  </a:moveTo>
                  <a:cubicBezTo>
                    <a:pt x="11075" y="6899"/>
                    <a:pt x="11105" y="6914"/>
                    <a:pt x="11132" y="6922"/>
                  </a:cubicBezTo>
                  <a:cubicBezTo>
                    <a:pt x="11175" y="6934"/>
                    <a:pt x="11174" y="6934"/>
                    <a:pt x="11174" y="6934"/>
                  </a:cubicBezTo>
                  <a:cubicBezTo>
                    <a:pt x="11174" y="6934"/>
                    <a:pt x="11146" y="6955"/>
                    <a:pt x="11104" y="6988"/>
                  </a:cubicBezTo>
                  <a:cubicBezTo>
                    <a:pt x="11104" y="6988"/>
                    <a:pt x="11045" y="6878"/>
                    <a:pt x="11045" y="6878"/>
                  </a:cubicBezTo>
                  <a:close/>
                  <a:moveTo>
                    <a:pt x="4481" y="7005"/>
                  </a:moveTo>
                  <a:lnTo>
                    <a:pt x="4491" y="7025"/>
                  </a:lnTo>
                  <a:cubicBezTo>
                    <a:pt x="4477" y="7038"/>
                    <a:pt x="4466" y="7047"/>
                    <a:pt x="4457" y="7056"/>
                  </a:cubicBezTo>
                  <a:cubicBezTo>
                    <a:pt x="4470" y="7041"/>
                    <a:pt x="4481" y="7023"/>
                    <a:pt x="4481" y="7005"/>
                  </a:cubicBezTo>
                  <a:close/>
                  <a:moveTo>
                    <a:pt x="11736" y="7734"/>
                  </a:moveTo>
                  <a:cubicBezTo>
                    <a:pt x="11682" y="7764"/>
                    <a:pt x="11628" y="7794"/>
                    <a:pt x="11572" y="7825"/>
                  </a:cubicBezTo>
                  <a:lnTo>
                    <a:pt x="11558" y="7799"/>
                  </a:lnTo>
                  <a:cubicBezTo>
                    <a:pt x="11575" y="7796"/>
                    <a:pt x="11593" y="7790"/>
                    <a:pt x="11611" y="7779"/>
                  </a:cubicBezTo>
                  <a:cubicBezTo>
                    <a:pt x="11670" y="7742"/>
                    <a:pt x="11692" y="7712"/>
                    <a:pt x="11736" y="7734"/>
                  </a:cubicBezTo>
                  <a:close/>
                  <a:moveTo>
                    <a:pt x="14773" y="7897"/>
                  </a:moveTo>
                  <a:cubicBezTo>
                    <a:pt x="14825" y="7903"/>
                    <a:pt x="14883" y="7905"/>
                    <a:pt x="14912" y="7917"/>
                  </a:cubicBezTo>
                  <a:cubicBezTo>
                    <a:pt x="14959" y="7936"/>
                    <a:pt x="15012" y="7933"/>
                    <a:pt x="14985" y="8018"/>
                  </a:cubicBezTo>
                  <a:cubicBezTo>
                    <a:pt x="14957" y="8103"/>
                    <a:pt x="14893" y="8153"/>
                    <a:pt x="14792" y="8235"/>
                  </a:cubicBezTo>
                  <a:cubicBezTo>
                    <a:pt x="14691" y="8318"/>
                    <a:pt x="14551" y="8394"/>
                    <a:pt x="14551" y="8394"/>
                  </a:cubicBezTo>
                  <a:cubicBezTo>
                    <a:pt x="14551" y="8394"/>
                    <a:pt x="14559" y="8378"/>
                    <a:pt x="14573" y="8301"/>
                  </a:cubicBezTo>
                  <a:cubicBezTo>
                    <a:pt x="14586" y="8225"/>
                    <a:pt x="14512" y="8223"/>
                    <a:pt x="14516" y="8162"/>
                  </a:cubicBezTo>
                  <a:cubicBezTo>
                    <a:pt x="14519" y="8121"/>
                    <a:pt x="14531" y="8083"/>
                    <a:pt x="14522" y="8052"/>
                  </a:cubicBezTo>
                  <a:cubicBezTo>
                    <a:pt x="14522" y="8052"/>
                    <a:pt x="14773" y="7897"/>
                    <a:pt x="14773" y="7897"/>
                  </a:cubicBezTo>
                  <a:close/>
                  <a:moveTo>
                    <a:pt x="12318" y="8024"/>
                  </a:moveTo>
                  <a:cubicBezTo>
                    <a:pt x="12397" y="8026"/>
                    <a:pt x="12463" y="8068"/>
                    <a:pt x="12460" y="8113"/>
                  </a:cubicBezTo>
                  <a:cubicBezTo>
                    <a:pt x="12456" y="8174"/>
                    <a:pt x="12547" y="8205"/>
                    <a:pt x="12626" y="8185"/>
                  </a:cubicBezTo>
                  <a:cubicBezTo>
                    <a:pt x="12706" y="8164"/>
                    <a:pt x="12697" y="8180"/>
                    <a:pt x="12771" y="8182"/>
                  </a:cubicBezTo>
                  <a:cubicBezTo>
                    <a:pt x="12845" y="8185"/>
                    <a:pt x="12932" y="8111"/>
                    <a:pt x="12983" y="8138"/>
                  </a:cubicBezTo>
                  <a:cubicBezTo>
                    <a:pt x="13034" y="8165"/>
                    <a:pt x="13052" y="8232"/>
                    <a:pt x="13062" y="8284"/>
                  </a:cubicBezTo>
                  <a:cubicBezTo>
                    <a:pt x="13072" y="8337"/>
                    <a:pt x="13054" y="8406"/>
                    <a:pt x="13054" y="8406"/>
                  </a:cubicBezTo>
                  <a:cubicBezTo>
                    <a:pt x="13054" y="8406"/>
                    <a:pt x="12875" y="8343"/>
                    <a:pt x="12773" y="8357"/>
                  </a:cubicBezTo>
                  <a:cubicBezTo>
                    <a:pt x="12672" y="8372"/>
                    <a:pt x="12486" y="8398"/>
                    <a:pt x="12396" y="8434"/>
                  </a:cubicBezTo>
                  <a:cubicBezTo>
                    <a:pt x="12306" y="8470"/>
                    <a:pt x="12227" y="8423"/>
                    <a:pt x="12201" y="8341"/>
                  </a:cubicBezTo>
                  <a:cubicBezTo>
                    <a:pt x="12176" y="8260"/>
                    <a:pt x="12167" y="8178"/>
                    <a:pt x="12079" y="8183"/>
                  </a:cubicBezTo>
                  <a:cubicBezTo>
                    <a:pt x="12013" y="8188"/>
                    <a:pt x="11888" y="8179"/>
                    <a:pt x="11791" y="8203"/>
                  </a:cubicBezTo>
                  <a:lnTo>
                    <a:pt x="11755" y="8137"/>
                  </a:lnTo>
                  <a:cubicBezTo>
                    <a:pt x="11804" y="8109"/>
                    <a:pt x="11852" y="8083"/>
                    <a:pt x="11900" y="8056"/>
                  </a:cubicBezTo>
                  <a:cubicBezTo>
                    <a:pt x="11894" y="8063"/>
                    <a:pt x="11891" y="8068"/>
                    <a:pt x="11891" y="8068"/>
                  </a:cubicBezTo>
                  <a:cubicBezTo>
                    <a:pt x="11891" y="8068"/>
                    <a:pt x="11968" y="8077"/>
                    <a:pt x="12042" y="8080"/>
                  </a:cubicBezTo>
                  <a:cubicBezTo>
                    <a:pt x="12116" y="8083"/>
                    <a:pt x="12130" y="8074"/>
                    <a:pt x="12237" y="8036"/>
                  </a:cubicBezTo>
                  <a:cubicBezTo>
                    <a:pt x="12264" y="8027"/>
                    <a:pt x="12292" y="8024"/>
                    <a:pt x="12318" y="8024"/>
                  </a:cubicBezTo>
                  <a:close/>
                  <a:moveTo>
                    <a:pt x="16554" y="8024"/>
                  </a:moveTo>
                  <a:lnTo>
                    <a:pt x="16750" y="8390"/>
                  </a:lnTo>
                  <a:cubicBezTo>
                    <a:pt x="16716" y="8359"/>
                    <a:pt x="16664" y="8337"/>
                    <a:pt x="16610" y="8385"/>
                  </a:cubicBezTo>
                  <a:cubicBezTo>
                    <a:pt x="16536" y="8451"/>
                    <a:pt x="16428" y="8586"/>
                    <a:pt x="16398" y="8565"/>
                  </a:cubicBezTo>
                  <a:cubicBezTo>
                    <a:pt x="16369" y="8545"/>
                    <a:pt x="16435" y="8465"/>
                    <a:pt x="16365" y="8470"/>
                  </a:cubicBezTo>
                  <a:cubicBezTo>
                    <a:pt x="16295" y="8474"/>
                    <a:pt x="16219" y="8502"/>
                    <a:pt x="16195" y="8458"/>
                  </a:cubicBezTo>
                  <a:cubicBezTo>
                    <a:pt x="16171" y="8414"/>
                    <a:pt x="16148" y="8303"/>
                    <a:pt x="16232" y="8222"/>
                  </a:cubicBezTo>
                  <a:cubicBezTo>
                    <a:pt x="16316" y="8141"/>
                    <a:pt x="16333" y="8071"/>
                    <a:pt x="16448" y="8048"/>
                  </a:cubicBezTo>
                  <a:cubicBezTo>
                    <a:pt x="16482" y="8041"/>
                    <a:pt x="16518" y="8033"/>
                    <a:pt x="16554" y="8024"/>
                  </a:cubicBezTo>
                  <a:close/>
                  <a:moveTo>
                    <a:pt x="2319" y="8067"/>
                  </a:moveTo>
                  <a:lnTo>
                    <a:pt x="2803" y="8970"/>
                  </a:lnTo>
                  <a:cubicBezTo>
                    <a:pt x="2736" y="9002"/>
                    <a:pt x="2688" y="9010"/>
                    <a:pt x="2644" y="9071"/>
                  </a:cubicBezTo>
                  <a:cubicBezTo>
                    <a:pt x="2597" y="9136"/>
                    <a:pt x="2570" y="9212"/>
                    <a:pt x="2549" y="9275"/>
                  </a:cubicBezTo>
                  <a:cubicBezTo>
                    <a:pt x="2529" y="9339"/>
                    <a:pt x="2528" y="9362"/>
                    <a:pt x="2602" y="9323"/>
                  </a:cubicBezTo>
                  <a:cubicBezTo>
                    <a:pt x="2677" y="9284"/>
                    <a:pt x="2792" y="9220"/>
                    <a:pt x="2792" y="9220"/>
                  </a:cubicBezTo>
                  <a:cubicBezTo>
                    <a:pt x="2792" y="9220"/>
                    <a:pt x="2845" y="9156"/>
                    <a:pt x="2872" y="9099"/>
                  </a:cubicBezTo>
                  <a:lnTo>
                    <a:pt x="2979" y="9297"/>
                  </a:lnTo>
                  <a:cubicBezTo>
                    <a:pt x="2561" y="9842"/>
                    <a:pt x="2159" y="10449"/>
                    <a:pt x="1822" y="11107"/>
                  </a:cubicBezTo>
                  <a:lnTo>
                    <a:pt x="1302" y="10136"/>
                  </a:lnTo>
                  <a:cubicBezTo>
                    <a:pt x="1465" y="9584"/>
                    <a:pt x="1669" y="9068"/>
                    <a:pt x="1900" y="8589"/>
                  </a:cubicBezTo>
                  <a:cubicBezTo>
                    <a:pt x="1897" y="8610"/>
                    <a:pt x="1897" y="8629"/>
                    <a:pt x="1900" y="8649"/>
                  </a:cubicBezTo>
                  <a:cubicBezTo>
                    <a:pt x="1909" y="8717"/>
                    <a:pt x="1860" y="8806"/>
                    <a:pt x="1955" y="8754"/>
                  </a:cubicBezTo>
                  <a:cubicBezTo>
                    <a:pt x="2050" y="8702"/>
                    <a:pt x="2123" y="8685"/>
                    <a:pt x="2167" y="8563"/>
                  </a:cubicBezTo>
                  <a:cubicBezTo>
                    <a:pt x="2211" y="8440"/>
                    <a:pt x="2266" y="8239"/>
                    <a:pt x="2311" y="8095"/>
                  </a:cubicBezTo>
                  <a:cubicBezTo>
                    <a:pt x="2314" y="8086"/>
                    <a:pt x="2316" y="8076"/>
                    <a:pt x="2319" y="8067"/>
                  </a:cubicBezTo>
                  <a:close/>
                  <a:moveTo>
                    <a:pt x="8116" y="8067"/>
                  </a:moveTo>
                  <a:lnTo>
                    <a:pt x="8883" y="9496"/>
                  </a:lnTo>
                  <a:cubicBezTo>
                    <a:pt x="8257" y="9907"/>
                    <a:pt x="7607" y="10357"/>
                    <a:pt x="6935" y="10849"/>
                  </a:cubicBezTo>
                  <a:lnTo>
                    <a:pt x="6193" y="9466"/>
                  </a:lnTo>
                  <a:cubicBezTo>
                    <a:pt x="6861" y="8941"/>
                    <a:pt x="7502" y="8476"/>
                    <a:pt x="8116" y="8067"/>
                  </a:cubicBezTo>
                  <a:close/>
                  <a:moveTo>
                    <a:pt x="17714" y="8195"/>
                  </a:moveTo>
                  <a:cubicBezTo>
                    <a:pt x="17734" y="8190"/>
                    <a:pt x="17750" y="8196"/>
                    <a:pt x="17759" y="8214"/>
                  </a:cubicBezTo>
                  <a:cubicBezTo>
                    <a:pt x="17779" y="8250"/>
                    <a:pt x="17760" y="8281"/>
                    <a:pt x="17752" y="8335"/>
                  </a:cubicBezTo>
                  <a:cubicBezTo>
                    <a:pt x="17744" y="8388"/>
                    <a:pt x="17808" y="8407"/>
                    <a:pt x="17762" y="8455"/>
                  </a:cubicBezTo>
                  <a:cubicBezTo>
                    <a:pt x="17715" y="8504"/>
                    <a:pt x="17699" y="8543"/>
                    <a:pt x="17715" y="8572"/>
                  </a:cubicBezTo>
                  <a:cubicBezTo>
                    <a:pt x="17731" y="8601"/>
                    <a:pt x="17625" y="8609"/>
                    <a:pt x="17618" y="8662"/>
                  </a:cubicBezTo>
                  <a:cubicBezTo>
                    <a:pt x="17610" y="8716"/>
                    <a:pt x="17608" y="8746"/>
                    <a:pt x="17641" y="8774"/>
                  </a:cubicBezTo>
                  <a:cubicBezTo>
                    <a:pt x="17674" y="8802"/>
                    <a:pt x="17658" y="8840"/>
                    <a:pt x="17658" y="8840"/>
                  </a:cubicBezTo>
                  <a:cubicBezTo>
                    <a:pt x="17658" y="8840"/>
                    <a:pt x="17687" y="8892"/>
                    <a:pt x="17716" y="8913"/>
                  </a:cubicBezTo>
                  <a:cubicBezTo>
                    <a:pt x="17746" y="8934"/>
                    <a:pt x="17801" y="8938"/>
                    <a:pt x="17754" y="8986"/>
                  </a:cubicBezTo>
                  <a:cubicBezTo>
                    <a:pt x="17708" y="9035"/>
                    <a:pt x="17654" y="9069"/>
                    <a:pt x="17625" y="9116"/>
                  </a:cubicBezTo>
                  <a:cubicBezTo>
                    <a:pt x="17596" y="9163"/>
                    <a:pt x="17562" y="9203"/>
                    <a:pt x="17592" y="9224"/>
                  </a:cubicBezTo>
                  <a:cubicBezTo>
                    <a:pt x="17602" y="9230"/>
                    <a:pt x="17600" y="9238"/>
                    <a:pt x="17594" y="9246"/>
                  </a:cubicBezTo>
                  <a:lnTo>
                    <a:pt x="17277" y="8656"/>
                  </a:lnTo>
                  <a:cubicBezTo>
                    <a:pt x="17349" y="8550"/>
                    <a:pt x="17414" y="8447"/>
                    <a:pt x="17476" y="8349"/>
                  </a:cubicBezTo>
                  <a:cubicBezTo>
                    <a:pt x="17550" y="8295"/>
                    <a:pt x="17594" y="8277"/>
                    <a:pt x="17643" y="8236"/>
                  </a:cubicBezTo>
                  <a:cubicBezTo>
                    <a:pt x="17669" y="8216"/>
                    <a:pt x="17694" y="8200"/>
                    <a:pt x="17714" y="8195"/>
                  </a:cubicBezTo>
                  <a:close/>
                  <a:moveTo>
                    <a:pt x="11436" y="8321"/>
                  </a:moveTo>
                  <a:lnTo>
                    <a:pt x="11505" y="8451"/>
                  </a:lnTo>
                  <a:cubicBezTo>
                    <a:pt x="11450" y="8524"/>
                    <a:pt x="11398" y="8604"/>
                    <a:pt x="11359" y="8673"/>
                  </a:cubicBezTo>
                  <a:cubicBezTo>
                    <a:pt x="11276" y="8822"/>
                    <a:pt x="11138" y="9005"/>
                    <a:pt x="11140" y="9111"/>
                  </a:cubicBezTo>
                  <a:cubicBezTo>
                    <a:pt x="11142" y="9217"/>
                    <a:pt x="11189" y="9236"/>
                    <a:pt x="11206" y="9303"/>
                  </a:cubicBezTo>
                  <a:cubicBezTo>
                    <a:pt x="11224" y="9370"/>
                    <a:pt x="11215" y="9454"/>
                    <a:pt x="11258" y="9466"/>
                  </a:cubicBezTo>
                  <a:cubicBezTo>
                    <a:pt x="11301" y="9479"/>
                    <a:pt x="11421" y="9432"/>
                    <a:pt x="11577" y="9384"/>
                  </a:cubicBezTo>
                  <a:cubicBezTo>
                    <a:pt x="11649" y="9362"/>
                    <a:pt x="11752" y="9321"/>
                    <a:pt x="11855" y="9279"/>
                  </a:cubicBezTo>
                  <a:lnTo>
                    <a:pt x="11347" y="9595"/>
                  </a:lnTo>
                  <a:cubicBezTo>
                    <a:pt x="11254" y="9603"/>
                    <a:pt x="11140" y="9619"/>
                    <a:pt x="11090" y="9628"/>
                  </a:cubicBezTo>
                  <a:cubicBezTo>
                    <a:pt x="11024" y="9640"/>
                    <a:pt x="10975" y="9584"/>
                    <a:pt x="10950" y="9502"/>
                  </a:cubicBezTo>
                  <a:cubicBezTo>
                    <a:pt x="10924" y="9421"/>
                    <a:pt x="10926" y="9322"/>
                    <a:pt x="10907" y="9286"/>
                  </a:cubicBezTo>
                  <a:cubicBezTo>
                    <a:pt x="10887" y="9249"/>
                    <a:pt x="10856" y="9190"/>
                    <a:pt x="10750" y="9197"/>
                  </a:cubicBezTo>
                  <a:cubicBezTo>
                    <a:pt x="10750" y="9197"/>
                    <a:pt x="10641" y="9333"/>
                    <a:pt x="10563" y="9391"/>
                  </a:cubicBezTo>
                  <a:cubicBezTo>
                    <a:pt x="10485" y="9449"/>
                    <a:pt x="10404" y="9568"/>
                    <a:pt x="10347" y="9632"/>
                  </a:cubicBezTo>
                  <a:cubicBezTo>
                    <a:pt x="10291" y="9697"/>
                    <a:pt x="10137" y="9783"/>
                    <a:pt x="10069" y="9894"/>
                  </a:cubicBezTo>
                  <a:cubicBezTo>
                    <a:pt x="10008" y="9992"/>
                    <a:pt x="9807" y="10199"/>
                    <a:pt x="9699" y="10339"/>
                  </a:cubicBezTo>
                  <a:lnTo>
                    <a:pt x="9309" y="9614"/>
                  </a:lnTo>
                  <a:cubicBezTo>
                    <a:pt x="9547" y="9459"/>
                    <a:pt x="9781" y="9311"/>
                    <a:pt x="10011" y="9168"/>
                  </a:cubicBezTo>
                  <a:cubicBezTo>
                    <a:pt x="10505" y="8861"/>
                    <a:pt x="10981" y="8580"/>
                    <a:pt x="11436" y="8321"/>
                  </a:cubicBezTo>
                  <a:close/>
                  <a:moveTo>
                    <a:pt x="18304" y="8406"/>
                  </a:moveTo>
                  <a:cubicBezTo>
                    <a:pt x="18292" y="8450"/>
                    <a:pt x="18279" y="8495"/>
                    <a:pt x="18265" y="8543"/>
                  </a:cubicBezTo>
                  <a:cubicBezTo>
                    <a:pt x="18172" y="8850"/>
                    <a:pt x="18031" y="9246"/>
                    <a:pt x="17815" y="9708"/>
                  </a:cubicBezTo>
                  <a:lnTo>
                    <a:pt x="17672" y="9442"/>
                  </a:lnTo>
                  <a:cubicBezTo>
                    <a:pt x="17729" y="9426"/>
                    <a:pt x="17795" y="9397"/>
                    <a:pt x="17848" y="9346"/>
                  </a:cubicBezTo>
                  <a:cubicBezTo>
                    <a:pt x="17932" y="9264"/>
                    <a:pt x="18017" y="9153"/>
                    <a:pt x="18024" y="9100"/>
                  </a:cubicBezTo>
                  <a:cubicBezTo>
                    <a:pt x="18032" y="9046"/>
                    <a:pt x="18114" y="8926"/>
                    <a:pt x="18114" y="8926"/>
                  </a:cubicBezTo>
                  <a:lnTo>
                    <a:pt x="18045" y="8901"/>
                  </a:lnTo>
                  <a:cubicBezTo>
                    <a:pt x="18045" y="8901"/>
                    <a:pt x="18134" y="8827"/>
                    <a:pt x="18141" y="8774"/>
                  </a:cubicBezTo>
                  <a:cubicBezTo>
                    <a:pt x="18149" y="8720"/>
                    <a:pt x="18114" y="8723"/>
                    <a:pt x="18125" y="8677"/>
                  </a:cubicBezTo>
                  <a:cubicBezTo>
                    <a:pt x="18137" y="8631"/>
                    <a:pt x="18175" y="8568"/>
                    <a:pt x="18187" y="8522"/>
                  </a:cubicBezTo>
                  <a:cubicBezTo>
                    <a:pt x="18199" y="8476"/>
                    <a:pt x="18204" y="8451"/>
                    <a:pt x="18204" y="8451"/>
                  </a:cubicBezTo>
                  <a:lnTo>
                    <a:pt x="18304" y="8406"/>
                  </a:lnTo>
                  <a:close/>
                  <a:moveTo>
                    <a:pt x="16760" y="8449"/>
                  </a:moveTo>
                  <a:cubicBezTo>
                    <a:pt x="16760" y="8449"/>
                    <a:pt x="16856" y="8628"/>
                    <a:pt x="16856" y="8628"/>
                  </a:cubicBezTo>
                  <a:cubicBezTo>
                    <a:pt x="16833" y="8660"/>
                    <a:pt x="16810" y="8692"/>
                    <a:pt x="16787" y="8725"/>
                  </a:cubicBezTo>
                  <a:cubicBezTo>
                    <a:pt x="16461" y="9175"/>
                    <a:pt x="16044" y="9683"/>
                    <a:pt x="15513" y="10228"/>
                  </a:cubicBezTo>
                  <a:lnTo>
                    <a:pt x="15384" y="9986"/>
                  </a:lnTo>
                  <a:cubicBezTo>
                    <a:pt x="15429" y="9943"/>
                    <a:pt x="15469" y="9899"/>
                    <a:pt x="15484" y="9851"/>
                  </a:cubicBezTo>
                  <a:cubicBezTo>
                    <a:pt x="15511" y="9766"/>
                    <a:pt x="15439" y="9665"/>
                    <a:pt x="15470" y="9587"/>
                  </a:cubicBezTo>
                  <a:cubicBezTo>
                    <a:pt x="15501" y="9509"/>
                    <a:pt x="15456" y="9459"/>
                    <a:pt x="15622" y="9395"/>
                  </a:cubicBezTo>
                  <a:cubicBezTo>
                    <a:pt x="15788" y="9331"/>
                    <a:pt x="15888" y="9317"/>
                    <a:pt x="15945" y="9253"/>
                  </a:cubicBezTo>
                  <a:cubicBezTo>
                    <a:pt x="16001" y="9188"/>
                    <a:pt x="15949" y="9192"/>
                    <a:pt x="15907" y="9180"/>
                  </a:cubicBezTo>
                  <a:cubicBezTo>
                    <a:pt x="15864" y="9167"/>
                    <a:pt x="15838" y="9086"/>
                    <a:pt x="15881" y="9030"/>
                  </a:cubicBezTo>
                  <a:cubicBezTo>
                    <a:pt x="15924" y="8974"/>
                    <a:pt x="16034" y="8808"/>
                    <a:pt x="16034" y="8808"/>
                  </a:cubicBezTo>
                  <a:cubicBezTo>
                    <a:pt x="16034" y="8808"/>
                    <a:pt x="16141" y="8770"/>
                    <a:pt x="16120" y="8832"/>
                  </a:cubicBezTo>
                  <a:cubicBezTo>
                    <a:pt x="16099" y="8894"/>
                    <a:pt x="16080" y="8994"/>
                    <a:pt x="16165" y="8950"/>
                  </a:cubicBezTo>
                  <a:cubicBezTo>
                    <a:pt x="16251" y="8907"/>
                    <a:pt x="16348" y="8818"/>
                    <a:pt x="16348" y="8818"/>
                  </a:cubicBezTo>
                  <a:lnTo>
                    <a:pt x="16381" y="8845"/>
                  </a:lnTo>
                  <a:cubicBezTo>
                    <a:pt x="16381" y="8845"/>
                    <a:pt x="16212" y="9039"/>
                    <a:pt x="16222" y="9091"/>
                  </a:cubicBezTo>
                  <a:cubicBezTo>
                    <a:pt x="16232" y="9143"/>
                    <a:pt x="16346" y="9150"/>
                    <a:pt x="16406" y="9094"/>
                  </a:cubicBezTo>
                  <a:cubicBezTo>
                    <a:pt x="16466" y="9036"/>
                    <a:pt x="16446" y="9000"/>
                    <a:pt x="16508" y="8913"/>
                  </a:cubicBezTo>
                  <a:cubicBezTo>
                    <a:pt x="16570" y="8826"/>
                    <a:pt x="16631" y="8768"/>
                    <a:pt x="16696" y="8718"/>
                  </a:cubicBezTo>
                  <a:cubicBezTo>
                    <a:pt x="16760" y="8668"/>
                    <a:pt x="16760" y="8669"/>
                    <a:pt x="16760" y="8669"/>
                  </a:cubicBezTo>
                  <a:cubicBezTo>
                    <a:pt x="16760" y="8669"/>
                    <a:pt x="16739" y="8565"/>
                    <a:pt x="16667" y="8600"/>
                  </a:cubicBezTo>
                  <a:cubicBezTo>
                    <a:pt x="16667" y="8600"/>
                    <a:pt x="16576" y="8598"/>
                    <a:pt x="16640" y="8548"/>
                  </a:cubicBezTo>
                  <a:cubicBezTo>
                    <a:pt x="16693" y="8507"/>
                    <a:pt x="16753" y="8481"/>
                    <a:pt x="16760" y="8449"/>
                  </a:cubicBezTo>
                  <a:close/>
                  <a:moveTo>
                    <a:pt x="14009" y="8491"/>
                  </a:moveTo>
                  <a:cubicBezTo>
                    <a:pt x="14066" y="8495"/>
                    <a:pt x="14110" y="8576"/>
                    <a:pt x="14092" y="8645"/>
                  </a:cubicBezTo>
                  <a:cubicBezTo>
                    <a:pt x="14075" y="8714"/>
                    <a:pt x="14054" y="8708"/>
                    <a:pt x="14104" y="8735"/>
                  </a:cubicBezTo>
                  <a:cubicBezTo>
                    <a:pt x="14155" y="8762"/>
                    <a:pt x="14171" y="8723"/>
                    <a:pt x="14198" y="8774"/>
                  </a:cubicBezTo>
                  <a:cubicBezTo>
                    <a:pt x="14225" y="8825"/>
                    <a:pt x="14197" y="8774"/>
                    <a:pt x="14162" y="8844"/>
                  </a:cubicBezTo>
                  <a:cubicBezTo>
                    <a:pt x="14127" y="8915"/>
                    <a:pt x="14159" y="8905"/>
                    <a:pt x="14169" y="8957"/>
                  </a:cubicBezTo>
                  <a:cubicBezTo>
                    <a:pt x="14178" y="9009"/>
                    <a:pt x="14247" y="8967"/>
                    <a:pt x="14341" y="8938"/>
                  </a:cubicBezTo>
                  <a:cubicBezTo>
                    <a:pt x="14378" y="8927"/>
                    <a:pt x="14405" y="8920"/>
                    <a:pt x="14429" y="8916"/>
                  </a:cubicBezTo>
                  <a:lnTo>
                    <a:pt x="14468" y="8990"/>
                  </a:lnTo>
                  <a:cubicBezTo>
                    <a:pt x="14257" y="9153"/>
                    <a:pt x="14036" y="9320"/>
                    <a:pt x="13802" y="9492"/>
                  </a:cubicBezTo>
                  <a:cubicBezTo>
                    <a:pt x="13804" y="9459"/>
                    <a:pt x="13910" y="9399"/>
                    <a:pt x="13975" y="9342"/>
                  </a:cubicBezTo>
                  <a:cubicBezTo>
                    <a:pt x="14049" y="9276"/>
                    <a:pt x="13970" y="9266"/>
                    <a:pt x="13923" y="9246"/>
                  </a:cubicBezTo>
                  <a:cubicBezTo>
                    <a:pt x="13876" y="9227"/>
                    <a:pt x="13802" y="9224"/>
                    <a:pt x="13726" y="9184"/>
                  </a:cubicBezTo>
                  <a:cubicBezTo>
                    <a:pt x="13650" y="9143"/>
                    <a:pt x="13615" y="9077"/>
                    <a:pt x="13589" y="8995"/>
                  </a:cubicBezTo>
                  <a:cubicBezTo>
                    <a:pt x="13564" y="8914"/>
                    <a:pt x="13575" y="8868"/>
                    <a:pt x="13569" y="8823"/>
                  </a:cubicBezTo>
                  <a:cubicBezTo>
                    <a:pt x="13563" y="8778"/>
                    <a:pt x="13689" y="8739"/>
                    <a:pt x="13757" y="8697"/>
                  </a:cubicBezTo>
                  <a:cubicBezTo>
                    <a:pt x="13825" y="8654"/>
                    <a:pt x="14009" y="8491"/>
                    <a:pt x="14009" y="8491"/>
                  </a:cubicBezTo>
                  <a:close/>
                  <a:moveTo>
                    <a:pt x="18712" y="8576"/>
                  </a:moveTo>
                  <a:cubicBezTo>
                    <a:pt x="18733" y="8577"/>
                    <a:pt x="18744" y="8580"/>
                    <a:pt x="18744" y="8580"/>
                  </a:cubicBezTo>
                  <a:cubicBezTo>
                    <a:pt x="18744" y="8580"/>
                    <a:pt x="18735" y="8732"/>
                    <a:pt x="18713" y="8794"/>
                  </a:cubicBezTo>
                  <a:cubicBezTo>
                    <a:pt x="18692" y="8855"/>
                    <a:pt x="18679" y="8932"/>
                    <a:pt x="18679" y="8932"/>
                  </a:cubicBezTo>
                  <a:cubicBezTo>
                    <a:pt x="18679" y="8932"/>
                    <a:pt x="18612" y="8876"/>
                    <a:pt x="18516" y="8936"/>
                  </a:cubicBezTo>
                  <a:lnTo>
                    <a:pt x="18500" y="8945"/>
                  </a:lnTo>
                  <a:cubicBezTo>
                    <a:pt x="18544" y="8816"/>
                    <a:pt x="18581" y="8697"/>
                    <a:pt x="18612" y="8589"/>
                  </a:cubicBezTo>
                  <a:cubicBezTo>
                    <a:pt x="18615" y="8589"/>
                    <a:pt x="18618" y="8589"/>
                    <a:pt x="18621" y="8588"/>
                  </a:cubicBezTo>
                  <a:cubicBezTo>
                    <a:pt x="18661" y="8578"/>
                    <a:pt x="18691" y="8576"/>
                    <a:pt x="18712" y="8576"/>
                  </a:cubicBezTo>
                  <a:close/>
                  <a:moveTo>
                    <a:pt x="5407" y="8703"/>
                  </a:moveTo>
                  <a:lnTo>
                    <a:pt x="5763" y="9367"/>
                  </a:lnTo>
                  <a:cubicBezTo>
                    <a:pt x="5650" y="9458"/>
                    <a:pt x="5537" y="9550"/>
                    <a:pt x="5423" y="9644"/>
                  </a:cubicBezTo>
                  <a:cubicBezTo>
                    <a:pt x="5332" y="9719"/>
                    <a:pt x="4813" y="10145"/>
                    <a:pt x="4166" y="10765"/>
                  </a:cubicBezTo>
                  <a:lnTo>
                    <a:pt x="3392" y="9322"/>
                  </a:lnTo>
                  <a:cubicBezTo>
                    <a:pt x="3520" y="9161"/>
                    <a:pt x="3649" y="9006"/>
                    <a:pt x="3778" y="8857"/>
                  </a:cubicBezTo>
                  <a:cubicBezTo>
                    <a:pt x="3833" y="8825"/>
                    <a:pt x="4057" y="8696"/>
                    <a:pt x="4073" y="8725"/>
                  </a:cubicBezTo>
                  <a:cubicBezTo>
                    <a:pt x="4090" y="8758"/>
                    <a:pt x="4124" y="8898"/>
                    <a:pt x="4112" y="8978"/>
                  </a:cubicBezTo>
                  <a:cubicBezTo>
                    <a:pt x="4101" y="9058"/>
                    <a:pt x="4042" y="9277"/>
                    <a:pt x="4026" y="9375"/>
                  </a:cubicBezTo>
                  <a:cubicBezTo>
                    <a:pt x="4010" y="9472"/>
                    <a:pt x="3996" y="9576"/>
                    <a:pt x="4035" y="9647"/>
                  </a:cubicBezTo>
                  <a:cubicBezTo>
                    <a:pt x="4073" y="9718"/>
                    <a:pt x="4139" y="9765"/>
                    <a:pt x="4139" y="9765"/>
                  </a:cubicBezTo>
                  <a:cubicBezTo>
                    <a:pt x="4139" y="9765"/>
                    <a:pt x="4181" y="9717"/>
                    <a:pt x="4243" y="9679"/>
                  </a:cubicBezTo>
                  <a:cubicBezTo>
                    <a:pt x="4304" y="9640"/>
                    <a:pt x="4332" y="9666"/>
                    <a:pt x="4379" y="9600"/>
                  </a:cubicBezTo>
                  <a:cubicBezTo>
                    <a:pt x="4425" y="9535"/>
                    <a:pt x="4405" y="9497"/>
                    <a:pt x="4497" y="9440"/>
                  </a:cubicBezTo>
                  <a:cubicBezTo>
                    <a:pt x="4589" y="9383"/>
                    <a:pt x="4702" y="9313"/>
                    <a:pt x="4778" y="9251"/>
                  </a:cubicBezTo>
                  <a:cubicBezTo>
                    <a:pt x="4854" y="9189"/>
                    <a:pt x="4905" y="9157"/>
                    <a:pt x="5016" y="9059"/>
                  </a:cubicBezTo>
                  <a:cubicBezTo>
                    <a:pt x="5127" y="8961"/>
                    <a:pt x="5251" y="8862"/>
                    <a:pt x="5314" y="8802"/>
                  </a:cubicBezTo>
                  <a:cubicBezTo>
                    <a:pt x="5352" y="8765"/>
                    <a:pt x="5386" y="8732"/>
                    <a:pt x="5407" y="8703"/>
                  </a:cubicBezTo>
                  <a:close/>
                  <a:moveTo>
                    <a:pt x="13007" y="8958"/>
                  </a:moveTo>
                  <a:cubicBezTo>
                    <a:pt x="13039" y="8981"/>
                    <a:pt x="13035" y="9048"/>
                    <a:pt x="13116" y="9055"/>
                  </a:cubicBezTo>
                  <a:cubicBezTo>
                    <a:pt x="13116" y="9055"/>
                    <a:pt x="12930" y="9151"/>
                    <a:pt x="12878" y="9155"/>
                  </a:cubicBezTo>
                  <a:cubicBezTo>
                    <a:pt x="12842" y="9157"/>
                    <a:pt x="12752" y="9157"/>
                    <a:pt x="12662" y="9173"/>
                  </a:cubicBezTo>
                  <a:cubicBezTo>
                    <a:pt x="12662" y="9173"/>
                    <a:pt x="13007" y="8958"/>
                    <a:pt x="13007" y="8958"/>
                  </a:cubicBezTo>
                  <a:close/>
                  <a:moveTo>
                    <a:pt x="17051" y="9001"/>
                  </a:moveTo>
                  <a:cubicBezTo>
                    <a:pt x="17051" y="9001"/>
                    <a:pt x="17642" y="10103"/>
                    <a:pt x="17642" y="10103"/>
                  </a:cubicBezTo>
                  <a:cubicBezTo>
                    <a:pt x="17592" y="10200"/>
                    <a:pt x="17539" y="10300"/>
                    <a:pt x="17482" y="10402"/>
                  </a:cubicBezTo>
                  <a:cubicBezTo>
                    <a:pt x="17445" y="10468"/>
                    <a:pt x="17407" y="10535"/>
                    <a:pt x="17367" y="10602"/>
                  </a:cubicBezTo>
                  <a:cubicBezTo>
                    <a:pt x="17354" y="10606"/>
                    <a:pt x="17339" y="10609"/>
                    <a:pt x="17323" y="10610"/>
                  </a:cubicBezTo>
                  <a:cubicBezTo>
                    <a:pt x="17270" y="10613"/>
                    <a:pt x="17123" y="10646"/>
                    <a:pt x="17137" y="10705"/>
                  </a:cubicBezTo>
                  <a:cubicBezTo>
                    <a:pt x="17151" y="10765"/>
                    <a:pt x="17210" y="10738"/>
                    <a:pt x="17228" y="10805"/>
                  </a:cubicBezTo>
                  <a:cubicBezTo>
                    <a:pt x="17230" y="10813"/>
                    <a:pt x="17230" y="10821"/>
                    <a:pt x="17229" y="10830"/>
                  </a:cubicBezTo>
                  <a:cubicBezTo>
                    <a:pt x="17008" y="11188"/>
                    <a:pt x="16745" y="11567"/>
                    <a:pt x="16437" y="11959"/>
                  </a:cubicBezTo>
                  <a:lnTo>
                    <a:pt x="15700" y="10585"/>
                  </a:lnTo>
                  <a:cubicBezTo>
                    <a:pt x="16263" y="10013"/>
                    <a:pt x="16705" y="9477"/>
                    <a:pt x="17051" y="9001"/>
                  </a:cubicBezTo>
                  <a:close/>
                  <a:moveTo>
                    <a:pt x="15110" y="9044"/>
                  </a:moveTo>
                  <a:cubicBezTo>
                    <a:pt x="15146" y="9047"/>
                    <a:pt x="15175" y="9051"/>
                    <a:pt x="15201" y="9050"/>
                  </a:cubicBezTo>
                  <a:cubicBezTo>
                    <a:pt x="15254" y="9046"/>
                    <a:pt x="15210" y="9201"/>
                    <a:pt x="15206" y="9262"/>
                  </a:cubicBezTo>
                  <a:cubicBezTo>
                    <a:pt x="15203" y="9323"/>
                    <a:pt x="15194" y="9444"/>
                    <a:pt x="15173" y="9506"/>
                  </a:cubicBezTo>
                  <a:cubicBezTo>
                    <a:pt x="15169" y="9517"/>
                    <a:pt x="15162" y="9531"/>
                    <a:pt x="15150" y="9546"/>
                  </a:cubicBezTo>
                  <a:lnTo>
                    <a:pt x="14911" y="9100"/>
                  </a:lnTo>
                  <a:cubicBezTo>
                    <a:pt x="14926" y="9088"/>
                    <a:pt x="14940" y="9077"/>
                    <a:pt x="14955" y="9066"/>
                  </a:cubicBezTo>
                  <a:cubicBezTo>
                    <a:pt x="14966" y="9063"/>
                    <a:pt x="14976" y="9061"/>
                    <a:pt x="14987" y="9058"/>
                  </a:cubicBezTo>
                  <a:cubicBezTo>
                    <a:pt x="15034" y="9043"/>
                    <a:pt x="15075" y="9042"/>
                    <a:pt x="15110" y="9044"/>
                  </a:cubicBezTo>
                  <a:close/>
                  <a:moveTo>
                    <a:pt x="445" y="9213"/>
                  </a:moveTo>
                  <a:lnTo>
                    <a:pt x="963" y="10176"/>
                  </a:lnTo>
                  <a:cubicBezTo>
                    <a:pt x="797" y="10773"/>
                    <a:pt x="677" y="11411"/>
                    <a:pt x="625" y="12087"/>
                  </a:cubicBezTo>
                  <a:cubicBezTo>
                    <a:pt x="581" y="12044"/>
                    <a:pt x="521" y="11966"/>
                    <a:pt x="507" y="11939"/>
                  </a:cubicBezTo>
                  <a:cubicBezTo>
                    <a:pt x="495" y="11918"/>
                    <a:pt x="471" y="12023"/>
                    <a:pt x="455" y="12099"/>
                  </a:cubicBezTo>
                  <a:cubicBezTo>
                    <a:pt x="324" y="11135"/>
                    <a:pt x="323" y="10163"/>
                    <a:pt x="445" y="9213"/>
                  </a:cubicBezTo>
                  <a:close/>
                  <a:moveTo>
                    <a:pt x="14636" y="9298"/>
                  </a:moveTo>
                  <a:cubicBezTo>
                    <a:pt x="14636" y="9298"/>
                    <a:pt x="14885" y="9762"/>
                    <a:pt x="14885" y="9762"/>
                  </a:cubicBezTo>
                  <a:cubicBezTo>
                    <a:pt x="14841" y="9811"/>
                    <a:pt x="14806" y="9876"/>
                    <a:pt x="14781" y="9959"/>
                  </a:cubicBezTo>
                  <a:cubicBezTo>
                    <a:pt x="14748" y="10067"/>
                    <a:pt x="14721" y="10220"/>
                    <a:pt x="14721" y="10220"/>
                  </a:cubicBezTo>
                  <a:cubicBezTo>
                    <a:pt x="14721" y="10220"/>
                    <a:pt x="14645" y="10112"/>
                    <a:pt x="14604" y="10001"/>
                  </a:cubicBezTo>
                  <a:cubicBezTo>
                    <a:pt x="14562" y="9890"/>
                    <a:pt x="14603" y="9729"/>
                    <a:pt x="14601" y="9623"/>
                  </a:cubicBezTo>
                  <a:cubicBezTo>
                    <a:pt x="14599" y="9517"/>
                    <a:pt x="14585" y="9457"/>
                    <a:pt x="14552" y="9429"/>
                  </a:cubicBezTo>
                  <a:cubicBezTo>
                    <a:pt x="14519" y="9401"/>
                    <a:pt x="14386" y="9561"/>
                    <a:pt x="14337" y="9640"/>
                  </a:cubicBezTo>
                  <a:cubicBezTo>
                    <a:pt x="14289" y="9719"/>
                    <a:pt x="14269" y="9819"/>
                    <a:pt x="14234" y="9890"/>
                  </a:cubicBezTo>
                  <a:cubicBezTo>
                    <a:pt x="14199" y="9960"/>
                    <a:pt x="14175" y="10015"/>
                    <a:pt x="14138" y="10047"/>
                  </a:cubicBezTo>
                  <a:cubicBezTo>
                    <a:pt x="14101" y="10080"/>
                    <a:pt x="14008" y="10010"/>
                    <a:pt x="13975" y="9982"/>
                  </a:cubicBezTo>
                  <a:cubicBezTo>
                    <a:pt x="13942" y="9954"/>
                    <a:pt x="13987" y="9936"/>
                    <a:pt x="14059" y="9901"/>
                  </a:cubicBezTo>
                  <a:cubicBezTo>
                    <a:pt x="14131" y="9866"/>
                    <a:pt x="14135" y="9874"/>
                    <a:pt x="14186" y="9832"/>
                  </a:cubicBezTo>
                  <a:cubicBezTo>
                    <a:pt x="14236" y="9791"/>
                    <a:pt x="14164" y="9758"/>
                    <a:pt x="14119" y="9708"/>
                  </a:cubicBezTo>
                  <a:cubicBezTo>
                    <a:pt x="14115" y="9704"/>
                    <a:pt x="14111" y="9700"/>
                    <a:pt x="14108" y="9696"/>
                  </a:cubicBezTo>
                  <a:cubicBezTo>
                    <a:pt x="14291" y="9560"/>
                    <a:pt x="14467" y="9428"/>
                    <a:pt x="14636" y="9298"/>
                  </a:cubicBezTo>
                  <a:close/>
                  <a:moveTo>
                    <a:pt x="3151" y="9595"/>
                  </a:moveTo>
                  <a:lnTo>
                    <a:pt x="3899" y="10991"/>
                  </a:lnTo>
                  <a:cubicBezTo>
                    <a:pt x="3804" y="11085"/>
                    <a:pt x="3707" y="11183"/>
                    <a:pt x="3609" y="11284"/>
                  </a:cubicBezTo>
                  <a:cubicBezTo>
                    <a:pt x="3259" y="11644"/>
                    <a:pt x="2896" y="12042"/>
                    <a:pt x="2559" y="12459"/>
                  </a:cubicBezTo>
                  <a:lnTo>
                    <a:pt x="2012" y="11439"/>
                  </a:lnTo>
                  <a:cubicBezTo>
                    <a:pt x="2336" y="10772"/>
                    <a:pt x="2732" y="10154"/>
                    <a:pt x="3151" y="9595"/>
                  </a:cubicBezTo>
                  <a:close/>
                  <a:moveTo>
                    <a:pt x="5933" y="9680"/>
                  </a:moveTo>
                  <a:lnTo>
                    <a:pt x="6669" y="11052"/>
                  </a:lnTo>
                  <a:cubicBezTo>
                    <a:pt x="6129" y="11452"/>
                    <a:pt x="5576" y="11879"/>
                    <a:pt x="5011" y="12335"/>
                  </a:cubicBezTo>
                  <a:lnTo>
                    <a:pt x="4339" y="11082"/>
                  </a:lnTo>
                  <a:cubicBezTo>
                    <a:pt x="5000" y="10444"/>
                    <a:pt x="5536" y="10003"/>
                    <a:pt x="5626" y="9929"/>
                  </a:cubicBezTo>
                  <a:cubicBezTo>
                    <a:pt x="5729" y="9845"/>
                    <a:pt x="5831" y="9762"/>
                    <a:pt x="5933" y="9680"/>
                  </a:cubicBezTo>
                  <a:close/>
                  <a:moveTo>
                    <a:pt x="9048" y="9807"/>
                  </a:moveTo>
                  <a:lnTo>
                    <a:pt x="9498" y="10647"/>
                  </a:lnTo>
                  <a:cubicBezTo>
                    <a:pt x="9438" y="10726"/>
                    <a:pt x="9381" y="10804"/>
                    <a:pt x="9343" y="10862"/>
                  </a:cubicBezTo>
                  <a:lnTo>
                    <a:pt x="8118" y="11624"/>
                  </a:lnTo>
                  <a:cubicBezTo>
                    <a:pt x="8038" y="11636"/>
                    <a:pt x="8037" y="11635"/>
                    <a:pt x="8037" y="11635"/>
                  </a:cubicBezTo>
                  <a:cubicBezTo>
                    <a:pt x="8037" y="11635"/>
                    <a:pt x="7915" y="11703"/>
                    <a:pt x="7884" y="11768"/>
                  </a:cubicBezTo>
                  <a:lnTo>
                    <a:pt x="7540" y="11982"/>
                  </a:lnTo>
                  <a:lnTo>
                    <a:pt x="7434" y="11784"/>
                  </a:lnTo>
                  <a:cubicBezTo>
                    <a:pt x="7475" y="11769"/>
                    <a:pt x="7510" y="11752"/>
                    <a:pt x="7561" y="11707"/>
                  </a:cubicBezTo>
                  <a:cubicBezTo>
                    <a:pt x="7645" y="11634"/>
                    <a:pt x="7735" y="11498"/>
                    <a:pt x="7735" y="11498"/>
                  </a:cubicBezTo>
                  <a:cubicBezTo>
                    <a:pt x="7735" y="11498"/>
                    <a:pt x="7826" y="11360"/>
                    <a:pt x="7883" y="11288"/>
                  </a:cubicBezTo>
                  <a:cubicBezTo>
                    <a:pt x="7940" y="11216"/>
                    <a:pt x="8008" y="11116"/>
                    <a:pt x="7980" y="11089"/>
                  </a:cubicBezTo>
                  <a:cubicBezTo>
                    <a:pt x="7953" y="11062"/>
                    <a:pt x="7919" y="11025"/>
                    <a:pt x="7830" y="11088"/>
                  </a:cubicBezTo>
                  <a:cubicBezTo>
                    <a:pt x="7741" y="11150"/>
                    <a:pt x="7737" y="11196"/>
                    <a:pt x="7660" y="11230"/>
                  </a:cubicBezTo>
                  <a:cubicBezTo>
                    <a:pt x="7582" y="11263"/>
                    <a:pt x="7602" y="11223"/>
                    <a:pt x="7572" y="11219"/>
                  </a:cubicBezTo>
                  <a:cubicBezTo>
                    <a:pt x="7543" y="11215"/>
                    <a:pt x="7612" y="11267"/>
                    <a:pt x="7508" y="11353"/>
                  </a:cubicBezTo>
                  <a:cubicBezTo>
                    <a:pt x="7424" y="11423"/>
                    <a:pt x="7378" y="11431"/>
                    <a:pt x="7291" y="11516"/>
                  </a:cubicBezTo>
                  <a:cubicBezTo>
                    <a:pt x="7291" y="11516"/>
                    <a:pt x="7100" y="11161"/>
                    <a:pt x="7100" y="11161"/>
                  </a:cubicBezTo>
                  <a:cubicBezTo>
                    <a:pt x="7772" y="10668"/>
                    <a:pt x="8423" y="10219"/>
                    <a:pt x="9048" y="9807"/>
                  </a:cubicBezTo>
                  <a:close/>
                  <a:moveTo>
                    <a:pt x="18085" y="9977"/>
                  </a:moveTo>
                  <a:cubicBezTo>
                    <a:pt x="18090" y="9999"/>
                    <a:pt x="18083" y="10023"/>
                    <a:pt x="18092" y="10063"/>
                  </a:cubicBezTo>
                  <a:cubicBezTo>
                    <a:pt x="18106" y="10123"/>
                    <a:pt x="18176" y="10119"/>
                    <a:pt x="18186" y="10171"/>
                  </a:cubicBezTo>
                  <a:cubicBezTo>
                    <a:pt x="18196" y="10223"/>
                    <a:pt x="18262" y="10279"/>
                    <a:pt x="18190" y="10314"/>
                  </a:cubicBezTo>
                  <a:cubicBezTo>
                    <a:pt x="18177" y="10320"/>
                    <a:pt x="18165" y="10324"/>
                    <a:pt x="18153" y="10329"/>
                  </a:cubicBezTo>
                  <a:lnTo>
                    <a:pt x="18027" y="10095"/>
                  </a:lnTo>
                  <a:cubicBezTo>
                    <a:pt x="18047" y="10056"/>
                    <a:pt x="18066" y="10016"/>
                    <a:pt x="18085" y="9977"/>
                  </a:cubicBezTo>
                  <a:close/>
                  <a:moveTo>
                    <a:pt x="15134" y="10232"/>
                  </a:moveTo>
                  <a:lnTo>
                    <a:pt x="15284" y="10510"/>
                  </a:lnTo>
                  <a:cubicBezTo>
                    <a:pt x="14843" y="10943"/>
                    <a:pt x="14329" y="11398"/>
                    <a:pt x="13733" y="11861"/>
                  </a:cubicBezTo>
                  <a:cubicBezTo>
                    <a:pt x="13733" y="11861"/>
                    <a:pt x="13727" y="11848"/>
                    <a:pt x="13727" y="11848"/>
                  </a:cubicBezTo>
                  <a:cubicBezTo>
                    <a:pt x="13738" y="11837"/>
                    <a:pt x="13749" y="11827"/>
                    <a:pt x="13757" y="11819"/>
                  </a:cubicBezTo>
                  <a:cubicBezTo>
                    <a:pt x="13837" y="11730"/>
                    <a:pt x="14113" y="11500"/>
                    <a:pt x="14161" y="11353"/>
                  </a:cubicBezTo>
                  <a:cubicBezTo>
                    <a:pt x="14210" y="11206"/>
                    <a:pt x="14222" y="11091"/>
                    <a:pt x="14298" y="10995"/>
                  </a:cubicBezTo>
                  <a:cubicBezTo>
                    <a:pt x="14374" y="10899"/>
                    <a:pt x="14539" y="10768"/>
                    <a:pt x="14584" y="10682"/>
                  </a:cubicBezTo>
                  <a:cubicBezTo>
                    <a:pt x="14628" y="10595"/>
                    <a:pt x="14739" y="10293"/>
                    <a:pt x="14739" y="10293"/>
                  </a:cubicBezTo>
                  <a:cubicBezTo>
                    <a:pt x="14739" y="10293"/>
                    <a:pt x="14813" y="10295"/>
                    <a:pt x="14908" y="10303"/>
                  </a:cubicBezTo>
                  <a:cubicBezTo>
                    <a:pt x="14960" y="10308"/>
                    <a:pt x="15051" y="10275"/>
                    <a:pt x="15134" y="10232"/>
                  </a:cubicBezTo>
                  <a:close/>
                  <a:moveTo>
                    <a:pt x="18191" y="10402"/>
                  </a:moveTo>
                  <a:cubicBezTo>
                    <a:pt x="18191" y="10402"/>
                    <a:pt x="18233" y="10405"/>
                    <a:pt x="18277" y="10436"/>
                  </a:cubicBezTo>
                  <a:cubicBezTo>
                    <a:pt x="18321" y="10467"/>
                    <a:pt x="18382" y="10452"/>
                    <a:pt x="18430" y="10465"/>
                  </a:cubicBezTo>
                  <a:cubicBezTo>
                    <a:pt x="18478" y="10479"/>
                    <a:pt x="18422" y="10653"/>
                    <a:pt x="18381" y="10729"/>
                  </a:cubicBezTo>
                  <a:cubicBezTo>
                    <a:pt x="18377" y="10736"/>
                    <a:pt x="18372" y="10744"/>
                    <a:pt x="18368" y="10751"/>
                  </a:cubicBezTo>
                  <a:lnTo>
                    <a:pt x="18185" y="10407"/>
                  </a:lnTo>
                  <a:cubicBezTo>
                    <a:pt x="18188" y="10403"/>
                    <a:pt x="18191" y="10402"/>
                    <a:pt x="18191" y="10402"/>
                  </a:cubicBezTo>
                  <a:close/>
                  <a:moveTo>
                    <a:pt x="1167" y="10571"/>
                  </a:moveTo>
                  <a:lnTo>
                    <a:pt x="1632" y="11439"/>
                  </a:lnTo>
                  <a:cubicBezTo>
                    <a:pt x="1537" y="11646"/>
                    <a:pt x="1448" y="11858"/>
                    <a:pt x="1367" y="12075"/>
                  </a:cubicBezTo>
                  <a:cubicBezTo>
                    <a:pt x="1300" y="12041"/>
                    <a:pt x="1231" y="12012"/>
                    <a:pt x="1191" y="11980"/>
                  </a:cubicBezTo>
                  <a:cubicBezTo>
                    <a:pt x="1144" y="11944"/>
                    <a:pt x="1066" y="11875"/>
                    <a:pt x="1021" y="11866"/>
                  </a:cubicBezTo>
                  <a:cubicBezTo>
                    <a:pt x="1005" y="11863"/>
                    <a:pt x="978" y="11865"/>
                    <a:pt x="947" y="11868"/>
                  </a:cubicBezTo>
                  <a:cubicBezTo>
                    <a:pt x="992" y="11417"/>
                    <a:pt x="1068" y="10985"/>
                    <a:pt x="1167" y="10571"/>
                  </a:cubicBezTo>
                  <a:close/>
                  <a:moveTo>
                    <a:pt x="17937" y="10699"/>
                  </a:moveTo>
                  <a:lnTo>
                    <a:pt x="18270" y="11321"/>
                  </a:lnTo>
                  <a:cubicBezTo>
                    <a:pt x="18248" y="11350"/>
                    <a:pt x="18221" y="11372"/>
                    <a:pt x="18190" y="11382"/>
                  </a:cubicBezTo>
                  <a:cubicBezTo>
                    <a:pt x="18119" y="11404"/>
                    <a:pt x="18014" y="11462"/>
                    <a:pt x="17899" y="11527"/>
                  </a:cubicBezTo>
                  <a:cubicBezTo>
                    <a:pt x="17783" y="11591"/>
                    <a:pt x="17675" y="11695"/>
                    <a:pt x="17605" y="11716"/>
                  </a:cubicBezTo>
                  <a:cubicBezTo>
                    <a:pt x="17535" y="11738"/>
                    <a:pt x="17475" y="11703"/>
                    <a:pt x="17475" y="11703"/>
                  </a:cubicBezTo>
                  <a:cubicBezTo>
                    <a:pt x="17475" y="11703"/>
                    <a:pt x="17589" y="11610"/>
                    <a:pt x="17655" y="11555"/>
                  </a:cubicBezTo>
                  <a:cubicBezTo>
                    <a:pt x="17720" y="11499"/>
                    <a:pt x="17698" y="11483"/>
                    <a:pt x="17727" y="11385"/>
                  </a:cubicBezTo>
                  <a:cubicBezTo>
                    <a:pt x="17756" y="11286"/>
                    <a:pt x="17713" y="11205"/>
                    <a:pt x="17729" y="11107"/>
                  </a:cubicBezTo>
                  <a:cubicBezTo>
                    <a:pt x="17744" y="11010"/>
                    <a:pt x="17771" y="11036"/>
                    <a:pt x="17853" y="10934"/>
                  </a:cubicBezTo>
                  <a:cubicBezTo>
                    <a:pt x="17935" y="10832"/>
                    <a:pt x="17928" y="10844"/>
                    <a:pt x="17939" y="10764"/>
                  </a:cubicBezTo>
                  <a:cubicBezTo>
                    <a:pt x="17943" y="10736"/>
                    <a:pt x="17941" y="10716"/>
                    <a:pt x="17937" y="10699"/>
                  </a:cubicBezTo>
                  <a:close/>
                  <a:moveTo>
                    <a:pt x="15438" y="10826"/>
                  </a:moveTo>
                  <a:lnTo>
                    <a:pt x="16194" y="12236"/>
                  </a:lnTo>
                  <a:cubicBezTo>
                    <a:pt x="15785" y="12727"/>
                    <a:pt x="15302" y="13235"/>
                    <a:pt x="14732" y="13748"/>
                  </a:cubicBezTo>
                  <a:lnTo>
                    <a:pt x="13885" y="12170"/>
                  </a:lnTo>
                  <a:cubicBezTo>
                    <a:pt x="14478" y="11711"/>
                    <a:pt x="14993" y="11259"/>
                    <a:pt x="15438" y="10826"/>
                  </a:cubicBezTo>
                  <a:close/>
                  <a:moveTo>
                    <a:pt x="17316" y="11293"/>
                  </a:moveTo>
                  <a:cubicBezTo>
                    <a:pt x="17337" y="11342"/>
                    <a:pt x="17351" y="11396"/>
                    <a:pt x="17351" y="11436"/>
                  </a:cubicBezTo>
                  <a:cubicBezTo>
                    <a:pt x="17351" y="11505"/>
                    <a:pt x="17285" y="11722"/>
                    <a:pt x="17285" y="11722"/>
                  </a:cubicBezTo>
                  <a:cubicBezTo>
                    <a:pt x="17285" y="11722"/>
                    <a:pt x="17270" y="11692"/>
                    <a:pt x="17260" y="11639"/>
                  </a:cubicBezTo>
                  <a:cubicBezTo>
                    <a:pt x="17250" y="11587"/>
                    <a:pt x="17230" y="11551"/>
                    <a:pt x="17168" y="11570"/>
                  </a:cubicBezTo>
                  <a:cubicBezTo>
                    <a:pt x="17152" y="11575"/>
                    <a:pt x="17136" y="11578"/>
                    <a:pt x="17120" y="11581"/>
                  </a:cubicBezTo>
                  <a:cubicBezTo>
                    <a:pt x="17188" y="11484"/>
                    <a:pt x="17253" y="11388"/>
                    <a:pt x="17316" y="11293"/>
                  </a:cubicBezTo>
                  <a:close/>
                  <a:moveTo>
                    <a:pt x="4056" y="11336"/>
                  </a:moveTo>
                  <a:lnTo>
                    <a:pt x="4711" y="12558"/>
                  </a:lnTo>
                  <a:cubicBezTo>
                    <a:pt x="4231" y="12949"/>
                    <a:pt x="3744" y="13362"/>
                    <a:pt x="3248" y="13795"/>
                  </a:cubicBezTo>
                  <a:cubicBezTo>
                    <a:pt x="3248" y="13795"/>
                    <a:pt x="2722" y="12815"/>
                    <a:pt x="2722" y="12815"/>
                  </a:cubicBezTo>
                  <a:cubicBezTo>
                    <a:pt x="3071" y="12374"/>
                    <a:pt x="3453" y="11949"/>
                    <a:pt x="3824" y="11569"/>
                  </a:cubicBezTo>
                  <a:cubicBezTo>
                    <a:pt x="3902" y="11489"/>
                    <a:pt x="3979" y="11412"/>
                    <a:pt x="4056" y="11336"/>
                  </a:cubicBezTo>
                  <a:close/>
                  <a:moveTo>
                    <a:pt x="6825" y="11336"/>
                  </a:moveTo>
                  <a:lnTo>
                    <a:pt x="7047" y="11750"/>
                  </a:lnTo>
                  <a:cubicBezTo>
                    <a:pt x="6993" y="11804"/>
                    <a:pt x="6948" y="11846"/>
                    <a:pt x="6915" y="11877"/>
                  </a:cubicBezTo>
                  <a:cubicBezTo>
                    <a:pt x="6853" y="11938"/>
                    <a:pt x="6761" y="12023"/>
                    <a:pt x="6700" y="12112"/>
                  </a:cubicBezTo>
                  <a:cubicBezTo>
                    <a:pt x="6639" y="12201"/>
                    <a:pt x="6615" y="12232"/>
                    <a:pt x="6684" y="12233"/>
                  </a:cubicBezTo>
                  <a:cubicBezTo>
                    <a:pt x="6752" y="12234"/>
                    <a:pt x="6810" y="12241"/>
                    <a:pt x="6909" y="12171"/>
                  </a:cubicBezTo>
                  <a:cubicBezTo>
                    <a:pt x="7009" y="12102"/>
                    <a:pt x="7106" y="12079"/>
                    <a:pt x="7164" y="11984"/>
                  </a:cubicBezTo>
                  <a:cubicBezTo>
                    <a:pt x="7166" y="11982"/>
                    <a:pt x="7168" y="11979"/>
                    <a:pt x="7169" y="11976"/>
                  </a:cubicBezTo>
                  <a:lnTo>
                    <a:pt x="7253" y="12133"/>
                  </a:lnTo>
                  <a:lnTo>
                    <a:pt x="5493" y="13226"/>
                  </a:lnTo>
                  <a:lnTo>
                    <a:pt x="5167" y="12620"/>
                  </a:lnTo>
                  <a:cubicBezTo>
                    <a:pt x="5732" y="12164"/>
                    <a:pt x="6286" y="11736"/>
                    <a:pt x="6825" y="11336"/>
                  </a:cubicBezTo>
                  <a:close/>
                  <a:moveTo>
                    <a:pt x="1850" y="11845"/>
                  </a:moveTo>
                  <a:lnTo>
                    <a:pt x="2347" y="12771"/>
                  </a:lnTo>
                  <a:cubicBezTo>
                    <a:pt x="2268" y="12875"/>
                    <a:pt x="2191" y="12981"/>
                    <a:pt x="2117" y="13087"/>
                  </a:cubicBezTo>
                  <a:cubicBezTo>
                    <a:pt x="2115" y="13070"/>
                    <a:pt x="2113" y="13054"/>
                    <a:pt x="2114" y="13040"/>
                  </a:cubicBezTo>
                  <a:cubicBezTo>
                    <a:pt x="2118" y="12972"/>
                    <a:pt x="2163" y="12850"/>
                    <a:pt x="2177" y="12775"/>
                  </a:cubicBezTo>
                  <a:cubicBezTo>
                    <a:pt x="2191" y="12700"/>
                    <a:pt x="2143" y="12687"/>
                    <a:pt x="2110" y="12627"/>
                  </a:cubicBezTo>
                  <a:cubicBezTo>
                    <a:pt x="2078" y="12566"/>
                    <a:pt x="2032" y="12507"/>
                    <a:pt x="2004" y="12481"/>
                  </a:cubicBezTo>
                  <a:cubicBezTo>
                    <a:pt x="1977" y="12454"/>
                    <a:pt x="1934" y="12452"/>
                    <a:pt x="1871" y="12410"/>
                  </a:cubicBezTo>
                  <a:cubicBezTo>
                    <a:pt x="1808" y="12369"/>
                    <a:pt x="1843" y="12333"/>
                    <a:pt x="1826" y="12300"/>
                  </a:cubicBezTo>
                  <a:cubicBezTo>
                    <a:pt x="1814" y="12279"/>
                    <a:pt x="1753" y="12251"/>
                    <a:pt x="1696" y="12227"/>
                  </a:cubicBezTo>
                  <a:cubicBezTo>
                    <a:pt x="1745" y="12099"/>
                    <a:pt x="1796" y="11971"/>
                    <a:pt x="1850" y="11845"/>
                  </a:cubicBezTo>
                  <a:close/>
                  <a:moveTo>
                    <a:pt x="16964" y="11889"/>
                  </a:moveTo>
                  <a:cubicBezTo>
                    <a:pt x="16971" y="11891"/>
                    <a:pt x="16975" y="11895"/>
                    <a:pt x="16977" y="11905"/>
                  </a:cubicBezTo>
                  <a:cubicBezTo>
                    <a:pt x="16982" y="11950"/>
                    <a:pt x="16997" y="12009"/>
                    <a:pt x="16952" y="12096"/>
                  </a:cubicBezTo>
                  <a:cubicBezTo>
                    <a:pt x="16907" y="12182"/>
                    <a:pt x="16923" y="12211"/>
                    <a:pt x="16915" y="12264"/>
                  </a:cubicBezTo>
                  <a:cubicBezTo>
                    <a:pt x="16907" y="12318"/>
                    <a:pt x="16837" y="12391"/>
                    <a:pt x="16790" y="12439"/>
                  </a:cubicBezTo>
                  <a:cubicBezTo>
                    <a:pt x="16747" y="12485"/>
                    <a:pt x="16784" y="12505"/>
                    <a:pt x="16772" y="12558"/>
                  </a:cubicBezTo>
                  <a:lnTo>
                    <a:pt x="16607" y="12250"/>
                  </a:lnTo>
                  <a:cubicBezTo>
                    <a:pt x="16697" y="12138"/>
                    <a:pt x="16783" y="12027"/>
                    <a:pt x="16866" y="11917"/>
                  </a:cubicBezTo>
                  <a:cubicBezTo>
                    <a:pt x="16903" y="11906"/>
                    <a:pt x="16944" y="11884"/>
                    <a:pt x="16964" y="11889"/>
                  </a:cubicBezTo>
                  <a:close/>
                  <a:moveTo>
                    <a:pt x="11093" y="11972"/>
                  </a:moveTo>
                  <a:cubicBezTo>
                    <a:pt x="11220" y="11972"/>
                    <a:pt x="11355" y="12053"/>
                    <a:pt x="11394" y="12126"/>
                  </a:cubicBezTo>
                  <a:cubicBezTo>
                    <a:pt x="11433" y="12199"/>
                    <a:pt x="11393" y="12293"/>
                    <a:pt x="11344" y="12372"/>
                  </a:cubicBezTo>
                  <a:cubicBezTo>
                    <a:pt x="11296" y="12451"/>
                    <a:pt x="11309" y="12443"/>
                    <a:pt x="11405" y="12451"/>
                  </a:cubicBezTo>
                  <a:cubicBezTo>
                    <a:pt x="11500" y="12460"/>
                    <a:pt x="11621" y="12482"/>
                    <a:pt x="11612" y="12566"/>
                  </a:cubicBezTo>
                  <a:cubicBezTo>
                    <a:pt x="11602" y="12649"/>
                    <a:pt x="11582" y="12749"/>
                    <a:pt x="11723" y="12739"/>
                  </a:cubicBezTo>
                  <a:cubicBezTo>
                    <a:pt x="11863" y="12730"/>
                    <a:pt x="12037" y="12682"/>
                    <a:pt x="12191" y="12664"/>
                  </a:cubicBezTo>
                  <a:cubicBezTo>
                    <a:pt x="12345" y="12646"/>
                    <a:pt x="12521" y="12566"/>
                    <a:pt x="12617" y="12575"/>
                  </a:cubicBezTo>
                  <a:cubicBezTo>
                    <a:pt x="12653" y="12578"/>
                    <a:pt x="12681" y="12584"/>
                    <a:pt x="12708" y="12588"/>
                  </a:cubicBezTo>
                  <a:cubicBezTo>
                    <a:pt x="12415" y="12790"/>
                    <a:pt x="12106" y="12993"/>
                    <a:pt x="11780" y="13196"/>
                  </a:cubicBezTo>
                  <a:cubicBezTo>
                    <a:pt x="11645" y="13279"/>
                    <a:pt x="11506" y="13363"/>
                    <a:pt x="11365" y="13446"/>
                  </a:cubicBezTo>
                  <a:lnTo>
                    <a:pt x="10690" y="12186"/>
                  </a:lnTo>
                  <a:cubicBezTo>
                    <a:pt x="10692" y="12184"/>
                    <a:pt x="10694" y="12183"/>
                    <a:pt x="10696" y="12181"/>
                  </a:cubicBezTo>
                  <a:cubicBezTo>
                    <a:pt x="10762" y="12101"/>
                    <a:pt x="10801" y="12037"/>
                    <a:pt x="10801" y="12037"/>
                  </a:cubicBezTo>
                  <a:cubicBezTo>
                    <a:pt x="10801" y="12037"/>
                    <a:pt x="10966" y="11973"/>
                    <a:pt x="11093" y="11972"/>
                  </a:cubicBezTo>
                  <a:close/>
                  <a:moveTo>
                    <a:pt x="13442" y="12057"/>
                  </a:moveTo>
                  <a:lnTo>
                    <a:pt x="13446" y="12065"/>
                  </a:lnTo>
                  <a:cubicBezTo>
                    <a:pt x="13383" y="12113"/>
                    <a:pt x="13319" y="12160"/>
                    <a:pt x="13254" y="12207"/>
                  </a:cubicBezTo>
                  <a:cubicBezTo>
                    <a:pt x="13295" y="12171"/>
                    <a:pt x="13329" y="12143"/>
                    <a:pt x="13345" y="12130"/>
                  </a:cubicBezTo>
                  <a:cubicBezTo>
                    <a:pt x="13364" y="12116"/>
                    <a:pt x="13400" y="12089"/>
                    <a:pt x="13442" y="12057"/>
                  </a:cubicBezTo>
                  <a:close/>
                  <a:moveTo>
                    <a:pt x="10389" y="12355"/>
                  </a:moveTo>
                  <a:lnTo>
                    <a:pt x="11073" y="13630"/>
                  </a:lnTo>
                  <a:cubicBezTo>
                    <a:pt x="10437" y="13997"/>
                    <a:pt x="9743" y="14363"/>
                    <a:pt x="8986" y="14723"/>
                  </a:cubicBezTo>
                  <a:cubicBezTo>
                    <a:pt x="8986" y="14723"/>
                    <a:pt x="8244" y="13340"/>
                    <a:pt x="8244" y="13340"/>
                  </a:cubicBezTo>
                  <a:cubicBezTo>
                    <a:pt x="8312" y="13305"/>
                    <a:pt x="8379" y="13271"/>
                    <a:pt x="8446" y="13235"/>
                  </a:cubicBezTo>
                  <a:cubicBezTo>
                    <a:pt x="8573" y="13218"/>
                    <a:pt x="8631" y="13182"/>
                    <a:pt x="8816" y="13039"/>
                  </a:cubicBezTo>
                  <a:cubicBezTo>
                    <a:pt x="9087" y="12894"/>
                    <a:pt x="9351" y="12748"/>
                    <a:pt x="9609" y="12603"/>
                  </a:cubicBezTo>
                  <a:cubicBezTo>
                    <a:pt x="9623" y="12605"/>
                    <a:pt x="9622" y="12605"/>
                    <a:pt x="9622" y="12605"/>
                  </a:cubicBezTo>
                  <a:lnTo>
                    <a:pt x="9701" y="12551"/>
                  </a:lnTo>
                  <a:cubicBezTo>
                    <a:pt x="9726" y="12537"/>
                    <a:pt x="9750" y="12524"/>
                    <a:pt x="9774" y="12510"/>
                  </a:cubicBezTo>
                  <a:cubicBezTo>
                    <a:pt x="9786" y="12520"/>
                    <a:pt x="9826" y="12542"/>
                    <a:pt x="9939" y="12516"/>
                  </a:cubicBezTo>
                  <a:cubicBezTo>
                    <a:pt x="10085" y="12484"/>
                    <a:pt x="10234" y="12420"/>
                    <a:pt x="10382" y="12357"/>
                  </a:cubicBezTo>
                  <a:cubicBezTo>
                    <a:pt x="10384" y="12356"/>
                    <a:pt x="10386" y="12356"/>
                    <a:pt x="10389" y="12355"/>
                  </a:cubicBezTo>
                  <a:close/>
                  <a:moveTo>
                    <a:pt x="13634" y="12355"/>
                  </a:moveTo>
                  <a:cubicBezTo>
                    <a:pt x="13634" y="12355"/>
                    <a:pt x="14491" y="13953"/>
                    <a:pt x="14491" y="13953"/>
                  </a:cubicBezTo>
                  <a:cubicBezTo>
                    <a:pt x="14090" y="14299"/>
                    <a:pt x="13647" y="14646"/>
                    <a:pt x="13160" y="14989"/>
                  </a:cubicBezTo>
                  <a:cubicBezTo>
                    <a:pt x="13090" y="14964"/>
                    <a:pt x="12946" y="14922"/>
                    <a:pt x="12869" y="14912"/>
                  </a:cubicBezTo>
                  <a:cubicBezTo>
                    <a:pt x="12791" y="14902"/>
                    <a:pt x="12588" y="14931"/>
                    <a:pt x="12481" y="14968"/>
                  </a:cubicBezTo>
                  <a:cubicBezTo>
                    <a:pt x="12414" y="14992"/>
                    <a:pt x="12337" y="15039"/>
                    <a:pt x="12274" y="15074"/>
                  </a:cubicBezTo>
                  <a:lnTo>
                    <a:pt x="11558" y="13740"/>
                  </a:lnTo>
                  <a:cubicBezTo>
                    <a:pt x="11698" y="13656"/>
                    <a:pt x="11837" y="13571"/>
                    <a:pt x="11972" y="13488"/>
                  </a:cubicBezTo>
                  <a:cubicBezTo>
                    <a:pt x="12583" y="13109"/>
                    <a:pt x="13133" y="12729"/>
                    <a:pt x="13634" y="12355"/>
                  </a:cubicBezTo>
                  <a:close/>
                  <a:moveTo>
                    <a:pt x="16379" y="12567"/>
                  </a:moveTo>
                  <a:lnTo>
                    <a:pt x="16628" y="13031"/>
                  </a:lnTo>
                  <a:cubicBezTo>
                    <a:pt x="16616" y="13046"/>
                    <a:pt x="16604" y="13063"/>
                    <a:pt x="16591" y="13080"/>
                  </a:cubicBezTo>
                  <a:cubicBezTo>
                    <a:pt x="16529" y="13168"/>
                    <a:pt x="16491" y="13200"/>
                    <a:pt x="16491" y="13200"/>
                  </a:cubicBezTo>
                  <a:lnTo>
                    <a:pt x="16610" y="13253"/>
                  </a:lnTo>
                  <a:cubicBezTo>
                    <a:pt x="16610" y="13253"/>
                    <a:pt x="16536" y="13319"/>
                    <a:pt x="16486" y="13428"/>
                  </a:cubicBezTo>
                  <a:cubicBezTo>
                    <a:pt x="16435" y="13537"/>
                    <a:pt x="16348" y="13746"/>
                    <a:pt x="16348" y="13746"/>
                  </a:cubicBezTo>
                  <a:lnTo>
                    <a:pt x="16270" y="13941"/>
                  </a:lnTo>
                  <a:cubicBezTo>
                    <a:pt x="16270" y="13941"/>
                    <a:pt x="15990" y="14300"/>
                    <a:pt x="15918" y="14335"/>
                  </a:cubicBezTo>
                  <a:cubicBezTo>
                    <a:pt x="15846" y="14371"/>
                    <a:pt x="15819" y="14388"/>
                    <a:pt x="15745" y="14453"/>
                  </a:cubicBezTo>
                  <a:cubicBezTo>
                    <a:pt x="15671" y="14519"/>
                    <a:pt x="15555" y="14708"/>
                    <a:pt x="15553" y="14739"/>
                  </a:cubicBezTo>
                  <a:cubicBezTo>
                    <a:pt x="15551" y="14769"/>
                    <a:pt x="15741" y="14581"/>
                    <a:pt x="15899" y="14502"/>
                  </a:cubicBezTo>
                  <a:cubicBezTo>
                    <a:pt x="16057" y="14424"/>
                    <a:pt x="16256" y="14320"/>
                    <a:pt x="16307" y="14347"/>
                  </a:cubicBezTo>
                  <a:cubicBezTo>
                    <a:pt x="16358" y="14374"/>
                    <a:pt x="16455" y="14353"/>
                    <a:pt x="16395" y="14410"/>
                  </a:cubicBezTo>
                  <a:cubicBezTo>
                    <a:pt x="16334" y="14467"/>
                    <a:pt x="16174" y="14507"/>
                    <a:pt x="16194" y="14544"/>
                  </a:cubicBezTo>
                  <a:cubicBezTo>
                    <a:pt x="16214" y="14580"/>
                    <a:pt x="16301" y="14575"/>
                    <a:pt x="16271" y="14622"/>
                  </a:cubicBezTo>
                  <a:cubicBezTo>
                    <a:pt x="16242" y="14669"/>
                    <a:pt x="16243" y="14670"/>
                    <a:pt x="16243" y="14670"/>
                  </a:cubicBezTo>
                  <a:lnTo>
                    <a:pt x="16821" y="14309"/>
                  </a:lnTo>
                  <a:cubicBezTo>
                    <a:pt x="16515" y="14757"/>
                    <a:pt x="16163" y="15206"/>
                    <a:pt x="15757" y="15646"/>
                  </a:cubicBezTo>
                  <a:lnTo>
                    <a:pt x="15432" y="15040"/>
                  </a:lnTo>
                  <a:cubicBezTo>
                    <a:pt x="15494" y="14997"/>
                    <a:pt x="15527" y="14936"/>
                    <a:pt x="15502" y="14915"/>
                  </a:cubicBezTo>
                  <a:cubicBezTo>
                    <a:pt x="15469" y="14887"/>
                    <a:pt x="15388" y="14840"/>
                    <a:pt x="15326" y="14792"/>
                  </a:cubicBezTo>
                  <a:cubicBezTo>
                    <a:pt x="15312" y="14781"/>
                    <a:pt x="15297" y="14770"/>
                    <a:pt x="15282" y="14760"/>
                  </a:cubicBezTo>
                  <a:lnTo>
                    <a:pt x="15227" y="14658"/>
                  </a:lnTo>
                  <a:cubicBezTo>
                    <a:pt x="15284" y="14623"/>
                    <a:pt x="15389" y="14565"/>
                    <a:pt x="15417" y="14520"/>
                  </a:cubicBezTo>
                  <a:cubicBezTo>
                    <a:pt x="15446" y="14472"/>
                    <a:pt x="15454" y="14419"/>
                    <a:pt x="15351" y="14464"/>
                  </a:cubicBezTo>
                  <a:cubicBezTo>
                    <a:pt x="15278" y="14496"/>
                    <a:pt x="15221" y="14522"/>
                    <a:pt x="15171" y="14553"/>
                  </a:cubicBezTo>
                  <a:lnTo>
                    <a:pt x="14911" y="14067"/>
                  </a:lnTo>
                  <a:cubicBezTo>
                    <a:pt x="15479" y="13561"/>
                    <a:pt x="15964" y="13056"/>
                    <a:pt x="16379" y="12567"/>
                  </a:cubicBezTo>
                  <a:close/>
                  <a:moveTo>
                    <a:pt x="19059" y="12737"/>
                  </a:moveTo>
                  <a:lnTo>
                    <a:pt x="19115" y="12843"/>
                  </a:lnTo>
                  <a:lnTo>
                    <a:pt x="19118" y="12840"/>
                  </a:lnTo>
                  <a:cubicBezTo>
                    <a:pt x="19089" y="12975"/>
                    <a:pt x="19060" y="13111"/>
                    <a:pt x="19027" y="13245"/>
                  </a:cubicBezTo>
                  <a:cubicBezTo>
                    <a:pt x="18845" y="13974"/>
                    <a:pt x="18588" y="14681"/>
                    <a:pt x="18261" y="15353"/>
                  </a:cubicBezTo>
                  <a:lnTo>
                    <a:pt x="17475" y="13886"/>
                  </a:lnTo>
                  <a:cubicBezTo>
                    <a:pt x="17478" y="13880"/>
                    <a:pt x="17480" y="13876"/>
                    <a:pt x="17483" y="13871"/>
                  </a:cubicBezTo>
                  <a:lnTo>
                    <a:pt x="18798" y="13048"/>
                  </a:lnTo>
                  <a:cubicBezTo>
                    <a:pt x="18798" y="13048"/>
                    <a:pt x="18920" y="12867"/>
                    <a:pt x="19003" y="12786"/>
                  </a:cubicBezTo>
                  <a:cubicBezTo>
                    <a:pt x="19017" y="12772"/>
                    <a:pt x="19036" y="12755"/>
                    <a:pt x="19059" y="12737"/>
                  </a:cubicBezTo>
                  <a:close/>
                  <a:moveTo>
                    <a:pt x="4895" y="12864"/>
                  </a:moveTo>
                  <a:lnTo>
                    <a:pt x="5199" y="13433"/>
                  </a:lnTo>
                  <a:lnTo>
                    <a:pt x="3604" y="14424"/>
                  </a:lnTo>
                  <a:cubicBezTo>
                    <a:pt x="3604" y="14424"/>
                    <a:pt x="3432" y="14103"/>
                    <a:pt x="3432" y="14103"/>
                  </a:cubicBezTo>
                  <a:cubicBezTo>
                    <a:pt x="3927" y="13669"/>
                    <a:pt x="4415" y="13256"/>
                    <a:pt x="4895" y="12864"/>
                  </a:cubicBezTo>
                  <a:close/>
                  <a:moveTo>
                    <a:pt x="6740" y="12864"/>
                  </a:moveTo>
                  <a:cubicBezTo>
                    <a:pt x="6672" y="12934"/>
                    <a:pt x="6612" y="13000"/>
                    <a:pt x="6579" y="13042"/>
                  </a:cubicBezTo>
                  <a:cubicBezTo>
                    <a:pt x="6503" y="13138"/>
                    <a:pt x="6435" y="13248"/>
                    <a:pt x="6404" y="13326"/>
                  </a:cubicBezTo>
                  <a:cubicBezTo>
                    <a:pt x="6373" y="13403"/>
                    <a:pt x="6286" y="13447"/>
                    <a:pt x="6324" y="13482"/>
                  </a:cubicBezTo>
                  <a:cubicBezTo>
                    <a:pt x="6361" y="13518"/>
                    <a:pt x="6437" y="13558"/>
                    <a:pt x="6400" y="13659"/>
                  </a:cubicBezTo>
                  <a:cubicBezTo>
                    <a:pt x="6366" y="13752"/>
                    <a:pt x="6326" y="13832"/>
                    <a:pt x="6358" y="13859"/>
                  </a:cubicBezTo>
                  <a:cubicBezTo>
                    <a:pt x="6213" y="13927"/>
                    <a:pt x="6067" y="13997"/>
                    <a:pt x="5918" y="14065"/>
                  </a:cubicBezTo>
                  <a:lnTo>
                    <a:pt x="5641" y="13547"/>
                  </a:lnTo>
                  <a:cubicBezTo>
                    <a:pt x="5641" y="13547"/>
                    <a:pt x="6740" y="12864"/>
                    <a:pt x="6740" y="12864"/>
                  </a:cubicBezTo>
                  <a:close/>
                  <a:moveTo>
                    <a:pt x="2532" y="13076"/>
                  </a:moveTo>
                  <a:lnTo>
                    <a:pt x="3023" y="13992"/>
                  </a:lnTo>
                  <a:cubicBezTo>
                    <a:pt x="2869" y="14128"/>
                    <a:pt x="2714" y="14266"/>
                    <a:pt x="2559" y="14407"/>
                  </a:cubicBezTo>
                  <a:cubicBezTo>
                    <a:pt x="2539" y="14348"/>
                    <a:pt x="2501" y="14253"/>
                    <a:pt x="2479" y="14188"/>
                  </a:cubicBezTo>
                  <a:cubicBezTo>
                    <a:pt x="2454" y="14116"/>
                    <a:pt x="2417" y="14073"/>
                    <a:pt x="2396" y="13984"/>
                  </a:cubicBezTo>
                  <a:cubicBezTo>
                    <a:pt x="2376" y="13894"/>
                    <a:pt x="2282" y="13646"/>
                    <a:pt x="2264" y="13562"/>
                  </a:cubicBezTo>
                  <a:cubicBezTo>
                    <a:pt x="2258" y="13533"/>
                    <a:pt x="2254" y="13505"/>
                    <a:pt x="2248" y="13478"/>
                  </a:cubicBezTo>
                  <a:cubicBezTo>
                    <a:pt x="2338" y="13344"/>
                    <a:pt x="2433" y="13210"/>
                    <a:pt x="2532" y="13076"/>
                  </a:cubicBezTo>
                  <a:close/>
                  <a:moveTo>
                    <a:pt x="7975" y="13458"/>
                  </a:moveTo>
                  <a:cubicBezTo>
                    <a:pt x="7975" y="13458"/>
                    <a:pt x="8711" y="14830"/>
                    <a:pt x="8711" y="14830"/>
                  </a:cubicBezTo>
                  <a:cubicBezTo>
                    <a:pt x="8595" y="14884"/>
                    <a:pt x="8477" y="14937"/>
                    <a:pt x="8358" y="14991"/>
                  </a:cubicBezTo>
                  <a:cubicBezTo>
                    <a:pt x="8253" y="15037"/>
                    <a:pt x="7630" y="15317"/>
                    <a:pt x="6786" y="15614"/>
                  </a:cubicBezTo>
                  <a:lnTo>
                    <a:pt x="6114" y="14362"/>
                  </a:lnTo>
                  <a:cubicBezTo>
                    <a:pt x="6763" y="14063"/>
                    <a:pt x="7383" y="13761"/>
                    <a:pt x="7975" y="13458"/>
                  </a:cubicBezTo>
                  <a:close/>
                  <a:moveTo>
                    <a:pt x="5383" y="13713"/>
                  </a:moveTo>
                  <a:lnTo>
                    <a:pt x="5640" y="14192"/>
                  </a:lnTo>
                  <a:cubicBezTo>
                    <a:pt x="5084" y="14443"/>
                    <a:pt x="4508" y="14692"/>
                    <a:pt x="3911" y="14936"/>
                  </a:cubicBezTo>
                  <a:lnTo>
                    <a:pt x="3787" y="14704"/>
                  </a:lnTo>
                  <a:cubicBezTo>
                    <a:pt x="3787" y="14704"/>
                    <a:pt x="5383" y="13713"/>
                    <a:pt x="5383" y="13713"/>
                  </a:cubicBezTo>
                  <a:close/>
                  <a:moveTo>
                    <a:pt x="11237" y="13925"/>
                  </a:moveTo>
                  <a:lnTo>
                    <a:pt x="11852" y="15072"/>
                  </a:lnTo>
                  <a:cubicBezTo>
                    <a:pt x="11818" y="15076"/>
                    <a:pt x="11788" y="15079"/>
                    <a:pt x="11772" y="15074"/>
                  </a:cubicBezTo>
                  <a:cubicBezTo>
                    <a:pt x="11729" y="15062"/>
                    <a:pt x="11655" y="14991"/>
                    <a:pt x="11618" y="14956"/>
                  </a:cubicBezTo>
                  <a:cubicBezTo>
                    <a:pt x="11581" y="14921"/>
                    <a:pt x="11555" y="14839"/>
                    <a:pt x="11481" y="14837"/>
                  </a:cubicBezTo>
                  <a:cubicBezTo>
                    <a:pt x="11407" y="14834"/>
                    <a:pt x="11188" y="14834"/>
                    <a:pt x="11073" y="14857"/>
                  </a:cubicBezTo>
                  <a:cubicBezTo>
                    <a:pt x="10958" y="14879"/>
                    <a:pt x="10800" y="14890"/>
                    <a:pt x="10738" y="14977"/>
                  </a:cubicBezTo>
                  <a:cubicBezTo>
                    <a:pt x="10676" y="15065"/>
                    <a:pt x="10534" y="15240"/>
                    <a:pt x="10392" y="15348"/>
                  </a:cubicBezTo>
                  <a:cubicBezTo>
                    <a:pt x="10249" y="15455"/>
                    <a:pt x="9754" y="15754"/>
                    <a:pt x="9658" y="15813"/>
                  </a:cubicBezTo>
                  <a:cubicBezTo>
                    <a:pt x="9641" y="15824"/>
                    <a:pt x="9621" y="15837"/>
                    <a:pt x="9598" y="15852"/>
                  </a:cubicBezTo>
                  <a:lnTo>
                    <a:pt x="9151" y="15021"/>
                  </a:lnTo>
                  <a:cubicBezTo>
                    <a:pt x="9907" y="14661"/>
                    <a:pt x="10600" y="14294"/>
                    <a:pt x="11237" y="13925"/>
                  </a:cubicBezTo>
                  <a:close/>
                  <a:moveTo>
                    <a:pt x="17282" y="14223"/>
                  </a:moveTo>
                  <a:lnTo>
                    <a:pt x="18088" y="15724"/>
                  </a:lnTo>
                  <a:cubicBezTo>
                    <a:pt x="17733" y="16388"/>
                    <a:pt x="17306" y="17012"/>
                    <a:pt x="16811" y="17582"/>
                  </a:cubicBezTo>
                  <a:lnTo>
                    <a:pt x="15936" y="15951"/>
                  </a:lnTo>
                  <a:cubicBezTo>
                    <a:pt x="16466" y="15385"/>
                    <a:pt x="16910" y="14801"/>
                    <a:pt x="17282" y="14223"/>
                  </a:cubicBezTo>
                  <a:close/>
                  <a:moveTo>
                    <a:pt x="14641" y="14265"/>
                  </a:moveTo>
                  <a:lnTo>
                    <a:pt x="14765" y="14496"/>
                  </a:lnTo>
                  <a:cubicBezTo>
                    <a:pt x="14704" y="14502"/>
                    <a:pt x="14540" y="14537"/>
                    <a:pt x="14532" y="14587"/>
                  </a:cubicBezTo>
                  <a:cubicBezTo>
                    <a:pt x="14525" y="14641"/>
                    <a:pt x="14588" y="14659"/>
                    <a:pt x="14530" y="14686"/>
                  </a:cubicBezTo>
                  <a:cubicBezTo>
                    <a:pt x="14471" y="14712"/>
                    <a:pt x="14367" y="14720"/>
                    <a:pt x="14324" y="14776"/>
                  </a:cubicBezTo>
                  <a:cubicBezTo>
                    <a:pt x="14281" y="14832"/>
                    <a:pt x="14244" y="14864"/>
                    <a:pt x="14314" y="14859"/>
                  </a:cubicBezTo>
                  <a:cubicBezTo>
                    <a:pt x="14384" y="14855"/>
                    <a:pt x="14464" y="14834"/>
                    <a:pt x="14535" y="14829"/>
                  </a:cubicBezTo>
                  <a:cubicBezTo>
                    <a:pt x="14605" y="14824"/>
                    <a:pt x="14628" y="14868"/>
                    <a:pt x="14722" y="14839"/>
                  </a:cubicBezTo>
                  <a:cubicBezTo>
                    <a:pt x="14816" y="14811"/>
                    <a:pt x="14832" y="14809"/>
                    <a:pt x="14887" y="14843"/>
                  </a:cubicBezTo>
                  <a:cubicBezTo>
                    <a:pt x="14914" y="14861"/>
                    <a:pt x="14950" y="14875"/>
                    <a:pt x="14978" y="14895"/>
                  </a:cubicBezTo>
                  <a:lnTo>
                    <a:pt x="15034" y="14999"/>
                  </a:lnTo>
                  <a:cubicBezTo>
                    <a:pt x="15041" y="15056"/>
                    <a:pt x="15065" y="15074"/>
                    <a:pt x="15097" y="15133"/>
                  </a:cubicBezTo>
                  <a:cubicBezTo>
                    <a:pt x="15123" y="15183"/>
                    <a:pt x="15120" y="15233"/>
                    <a:pt x="15171" y="15252"/>
                  </a:cubicBezTo>
                  <a:lnTo>
                    <a:pt x="15504" y="15873"/>
                  </a:lnTo>
                  <a:cubicBezTo>
                    <a:pt x="14950" y="16439"/>
                    <a:pt x="14303" y="16986"/>
                    <a:pt x="13551" y="17489"/>
                  </a:cubicBezTo>
                  <a:lnTo>
                    <a:pt x="13057" y="16567"/>
                  </a:lnTo>
                  <a:cubicBezTo>
                    <a:pt x="13070" y="16555"/>
                    <a:pt x="13084" y="16542"/>
                    <a:pt x="13100" y="16528"/>
                  </a:cubicBezTo>
                  <a:cubicBezTo>
                    <a:pt x="13262" y="16389"/>
                    <a:pt x="13299" y="16288"/>
                    <a:pt x="13435" y="16203"/>
                  </a:cubicBezTo>
                  <a:cubicBezTo>
                    <a:pt x="13571" y="16119"/>
                    <a:pt x="13694" y="16043"/>
                    <a:pt x="13754" y="16053"/>
                  </a:cubicBezTo>
                  <a:cubicBezTo>
                    <a:pt x="13815" y="16065"/>
                    <a:pt x="13873" y="16106"/>
                    <a:pt x="13781" y="16173"/>
                  </a:cubicBezTo>
                  <a:lnTo>
                    <a:pt x="14197" y="15896"/>
                  </a:lnTo>
                  <a:cubicBezTo>
                    <a:pt x="14197" y="15896"/>
                    <a:pt x="14066" y="15821"/>
                    <a:pt x="14033" y="15793"/>
                  </a:cubicBezTo>
                  <a:cubicBezTo>
                    <a:pt x="14000" y="15765"/>
                    <a:pt x="13972" y="15783"/>
                    <a:pt x="14024" y="15711"/>
                  </a:cubicBezTo>
                  <a:cubicBezTo>
                    <a:pt x="14077" y="15639"/>
                    <a:pt x="14198" y="15525"/>
                    <a:pt x="14229" y="15447"/>
                  </a:cubicBezTo>
                  <a:cubicBezTo>
                    <a:pt x="14260" y="15369"/>
                    <a:pt x="14352" y="15235"/>
                    <a:pt x="14258" y="15264"/>
                  </a:cubicBezTo>
                  <a:cubicBezTo>
                    <a:pt x="14165" y="15293"/>
                    <a:pt x="13961" y="15390"/>
                    <a:pt x="13961" y="15390"/>
                  </a:cubicBezTo>
                  <a:cubicBezTo>
                    <a:pt x="13961" y="15390"/>
                    <a:pt x="14084" y="15246"/>
                    <a:pt x="14136" y="15174"/>
                  </a:cubicBezTo>
                  <a:cubicBezTo>
                    <a:pt x="14189" y="15102"/>
                    <a:pt x="14191" y="15071"/>
                    <a:pt x="14083" y="15109"/>
                  </a:cubicBezTo>
                  <a:cubicBezTo>
                    <a:pt x="13976" y="15146"/>
                    <a:pt x="13872" y="15153"/>
                    <a:pt x="13821" y="15126"/>
                  </a:cubicBezTo>
                  <a:cubicBezTo>
                    <a:pt x="13770" y="15099"/>
                    <a:pt x="13843" y="15034"/>
                    <a:pt x="13830" y="14975"/>
                  </a:cubicBezTo>
                  <a:cubicBezTo>
                    <a:pt x="13826" y="14961"/>
                    <a:pt x="13819" y="14947"/>
                    <a:pt x="13810" y="14932"/>
                  </a:cubicBezTo>
                  <a:cubicBezTo>
                    <a:pt x="14104" y="14711"/>
                    <a:pt x="14380" y="14488"/>
                    <a:pt x="14641" y="14265"/>
                  </a:cubicBezTo>
                  <a:close/>
                  <a:moveTo>
                    <a:pt x="3191" y="14307"/>
                  </a:moveTo>
                  <a:lnTo>
                    <a:pt x="3336" y="14578"/>
                  </a:lnTo>
                  <a:lnTo>
                    <a:pt x="2603" y="15033"/>
                  </a:lnTo>
                  <a:cubicBezTo>
                    <a:pt x="2604" y="15022"/>
                    <a:pt x="2609" y="15007"/>
                    <a:pt x="2619" y="14988"/>
                  </a:cubicBezTo>
                  <a:cubicBezTo>
                    <a:pt x="2655" y="14922"/>
                    <a:pt x="2723" y="14803"/>
                    <a:pt x="2713" y="14737"/>
                  </a:cubicBezTo>
                  <a:cubicBezTo>
                    <a:pt x="2873" y="14592"/>
                    <a:pt x="3033" y="14448"/>
                    <a:pt x="3191" y="14307"/>
                  </a:cubicBezTo>
                  <a:close/>
                  <a:moveTo>
                    <a:pt x="5791" y="14520"/>
                  </a:moveTo>
                  <a:lnTo>
                    <a:pt x="6447" y="15742"/>
                  </a:lnTo>
                  <a:cubicBezTo>
                    <a:pt x="6348" y="15775"/>
                    <a:pt x="6246" y="15809"/>
                    <a:pt x="6142" y="15841"/>
                  </a:cubicBezTo>
                  <a:cubicBezTo>
                    <a:pt x="5652" y="15997"/>
                    <a:pt x="5118" y="16141"/>
                    <a:pt x="4589" y="16246"/>
                  </a:cubicBezTo>
                  <a:lnTo>
                    <a:pt x="4063" y="15265"/>
                  </a:lnTo>
                  <a:cubicBezTo>
                    <a:pt x="4660" y="15021"/>
                    <a:pt x="5236" y="14771"/>
                    <a:pt x="5791" y="14520"/>
                  </a:cubicBezTo>
                  <a:close/>
                  <a:moveTo>
                    <a:pt x="3474" y="14902"/>
                  </a:moveTo>
                  <a:lnTo>
                    <a:pt x="3571" y="15082"/>
                  </a:lnTo>
                  <a:cubicBezTo>
                    <a:pt x="3314" y="15186"/>
                    <a:pt x="3052" y="15288"/>
                    <a:pt x="2787" y="15390"/>
                  </a:cubicBezTo>
                  <a:cubicBezTo>
                    <a:pt x="2774" y="15382"/>
                    <a:pt x="2765" y="15370"/>
                    <a:pt x="2761" y="15345"/>
                  </a:cubicBezTo>
                  <a:cubicBezTo>
                    <a:pt x="2761" y="15345"/>
                    <a:pt x="3474" y="14902"/>
                    <a:pt x="3474" y="14902"/>
                  </a:cubicBezTo>
                  <a:close/>
                  <a:moveTo>
                    <a:pt x="8865" y="15157"/>
                  </a:moveTo>
                  <a:lnTo>
                    <a:pt x="9346" y="16053"/>
                  </a:lnTo>
                  <a:cubicBezTo>
                    <a:pt x="9335" y="16068"/>
                    <a:pt x="9327" y="16082"/>
                    <a:pt x="9323" y="16095"/>
                  </a:cubicBezTo>
                  <a:cubicBezTo>
                    <a:pt x="9296" y="16179"/>
                    <a:pt x="9226" y="16388"/>
                    <a:pt x="9138" y="16462"/>
                  </a:cubicBezTo>
                  <a:cubicBezTo>
                    <a:pt x="9050" y="16536"/>
                    <a:pt x="8844" y="16626"/>
                    <a:pt x="8748" y="16685"/>
                  </a:cubicBezTo>
                  <a:cubicBezTo>
                    <a:pt x="8653" y="16744"/>
                    <a:pt x="8480" y="16794"/>
                    <a:pt x="8476" y="16855"/>
                  </a:cubicBezTo>
                  <a:cubicBezTo>
                    <a:pt x="8472" y="16916"/>
                    <a:pt x="8476" y="16990"/>
                    <a:pt x="8400" y="17018"/>
                  </a:cubicBezTo>
                  <a:cubicBezTo>
                    <a:pt x="8324" y="17046"/>
                    <a:pt x="8164" y="17087"/>
                    <a:pt x="8104" y="17144"/>
                  </a:cubicBezTo>
                  <a:cubicBezTo>
                    <a:pt x="8043" y="17201"/>
                    <a:pt x="8035" y="17255"/>
                    <a:pt x="7963" y="17290"/>
                  </a:cubicBezTo>
                  <a:cubicBezTo>
                    <a:pt x="7907" y="17317"/>
                    <a:pt x="7865" y="17329"/>
                    <a:pt x="7825" y="17367"/>
                  </a:cubicBezTo>
                  <a:cubicBezTo>
                    <a:pt x="7789" y="17374"/>
                    <a:pt x="7753" y="17382"/>
                    <a:pt x="7717" y="17389"/>
                  </a:cubicBezTo>
                  <a:cubicBezTo>
                    <a:pt x="7717" y="17389"/>
                    <a:pt x="6942" y="15946"/>
                    <a:pt x="6942" y="15946"/>
                  </a:cubicBezTo>
                  <a:cubicBezTo>
                    <a:pt x="7765" y="15653"/>
                    <a:pt x="8367" y="15383"/>
                    <a:pt x="8472" y="15336"/>
                  </a:cubicBezTo>
                  <a:cubicBezTo>
                    <a:pt x="8605" y="15276"/>
                    <a:pt x="8736" y="15217"/>
                    <a:pt x="8865" y="15157"/>
                  </a:cubicBezTo>
                  <a:close/>
                  <a:moveTo>
                    <a:pt x="3735" y="15411"/>
                  </a:moveTo>
                  <a:lnTo>
                    <a:pt x="4227" y="16328"/>
                  </a:lnTo>
                  <a:cubicBezTo>
                    <a:pt x="3835" y="16391"/>
                    <a:pt x="3452" y="16428"/>
                    <a:pt x="3097" y="16426"/>
                  </a:cubicBezTo>
                  <a:cubicBezTo>
                    <a:pt x="3099" y="16421"/>
                    <a:pt x="3101" y="16416"/>
                    <a:pt x="3103" y="16410"/>
                  </a:cubicBezTo>
                  <a:cubicBezTo>
                    <a:pt x="3146" y="16288"/>
                    <a:pt x="3106" y="16189"/>
                    <a:pt x="3077" y="16134"/>
                  </a:cubicBezTo>
                  <a:cubicBezTo>
                    <a:pt x="3047" y="16080"/>
                    <a:pt x="3021" y="15927"/>
                    <a:pt x="3023" y="15853"/>
                  </a:cubicBezTo>
                  <a:cubicBezTo>
                    <a:pt x="3023" y="15803"/>
                    <a:pt x="2987" y="15753"/>
                    <a:pt x="2958" y="15718"/>
                  </a:cubicBezTo>
                  <a:cubicBezTo>
                    <a:pt x="3221" y="15616"/>
                    <a:pt x="3480" y="15514"/>
                    <a:pt x="3735" y="15411"/>
                  </a:cubicBezTo>
                  <a:close/>
                  <a:moveTo>
                    <a:pt x="6624" y="16048"/>
                  </a:moveTo>
                  <a:lnTo>
                    <a:pt x="7374" y="17445"/>
                  </a:lnTo>
                  <a:cubicBezTo>
                    <a:pt x="6715" y="17557"/>
                    <a:pt x="6019" y="17616"/>
                    <a:pt x="5320" y="17584"/>
                  </a:cubicBezTo>
                  <a:lnTo>
                    <a:pt x="4773" y="16563"/>
                  </a:lnTo>
                  <a:cubicBezTo>
                    <a:pt x="5278" y="16457"/>
                    <a:pt x="5779" y="16319"/>
                    <a:pt x="6244" y="16173"/>
                  </a:cubicBezTo>
                  <a:cubicBezTo>
                    <a:pt x="6374" y="16132"/>
                    <a:pt x="6501" y="16090"/>
                    <a:pt x="6624" y="16048"/>
                  </a:cubicBezTo>
                  <a:close/>
                  <a:moveTo>
                    <a:pt x="15683" y="16218"/>
                  </a:moveTo>
                  <a:lnTo>
                    <a:pt x="16565" y="17860"/>
                  </a:lnTo>
                  <a:cubicBezTo>
                    <a:pt x="15994" y="18473"/>
                    <a:pt x="15341" y="19016"/>
                    <a:pt x="14610" y="19471"/>
                  </a:cubicBezTo>
                  <a:lnTo>
                    <a:pt x="13727" y="17826"/>
                  </a:lnTo>
                  <a:cubicBezTo>
                    <a:pt x="14477" y="17325"/>
                    <a:pt x="15124" y="16782"/>
                    <a:pt x="15683" y="16218"/>
                  </a:cubicBezTo>
                  <a:close/>
                  <a:moveTo>
                    <a:pt x="4429" y="16642"/>
                  </a:moveTo>
                  <a:lnTo>
                    <a:pt x="4926" y="17569"/>
                  </a:lnTo>
                  <a:cubicBezTo>
                    <a:pt x="4561" y="17533"/>
                    <a:pt x="4197" y="17472"/>
                    <a:pt x="3839" y="17377"/>
                  </a:cubicBezTo>
                  <a:cubicBezTo>
                    <a:pt x="3787" y="17335"/>
                    <a:pt x="3737" y="17292"/>
                    <a:pt x="3701" y="17258"/>
                  </a:cubicBezTo>
                  <a:cubicBezTo>
                    <a:pt x="3620" y="17184"/>
                    <a:pt x="3560" y="17047"/>
                    <a:pt x="3453" y="17026"/>
                  </a:cubicBezTo>
                  <a:cubicBezTo>
                    <a:pt x="3346" y="17004"/>
                    <a:pt x="3192" y="16997"/>
                    <a:pt x="3120" y="16940"/>
                  </a:cubicBezTo>
                  <a:cubicBezTo>
                    <a:pt x="3048" y="16882"/>
                    <a:pt x="2951" y="16855"/>
                    <a:pt x="2958" y="16792"/>
                  </a:cubicBezTo>
                  <a:cubicBezTo>
                    <a:pt x="2959" y="16785"/>
                    <a:pt x="2962" y="16774"/>
                    <a:pt x="2966" y="16763"/>
                  </a:cubicBezTo>
                  <a:cubicBezTo>
                    <a:pt x="3428" y="16780"/>
                    <a:pt x="3926" y="16731"/>
                    <a:pt x="4429" y="16642"/>
                  </a:cubicBezTo>
                  <a:close/>
                  <a:moveTo>
                    <a:pt x="12803" y="16812"/>
                  </a:moveTo>
                  <a:cubicBezTo>
                    <a:pt x="12803" y="16812"/>
                    <a:pt x="13276" y="17697"/>
                    <a:pt x="13276" y="17697"/>
                  </a:cubicBezTo>
                  <a:cubicBezTo>
                    <a:pt x="13249" y="17715"/>
                    <a:pt x="13222" y="17732"/>
                    <a:pt x="13195" y="17749"/>
                  </a:cubicBezTo>
                  <a:cubicBezTo>
                    <a:pt x="12994" y="17874"/>
                    <a:pt x="12787" y="17995"/>
                    <a:pt x="12571" y="18114"/>
                  </a:cubicBezTo>
                  <a:cubicBezTo>
                    <a:pt x="12506" y="18150"/>
                    <a:pt x="11967" y="18423"/>
                    <a:pt x="11131" y="18682"/>
                  </a:cubicBezTo>
                  <a:lnTo>
                    <a:pt x="10414" y="17344"/>
                  </a:lnTo>
                  <a:cubicBezTo>
                    <a:pt x="10417" y="17345"/>
                    <a:pt x="10421" y="17344"/>
                    <a:pt x="10424" y="17344"/>
                  </a:cubicBezTo>
                  <a:cubicBezTo>
                    <a:pt x="10506" y="17362"/>
                    <a:pt x="10609" y="17453"/>
                    <a:pt x="10691" y="17470"/>
                  </a:cubicBezTo>
                  <a:cubicBezTo>
                    <a:pt x="10773" y="17487"/>
                    <a:pt x="10994" y="17458"/>
                    <a:pt x="11136" y="17419"/>
                  </a:cubicBezTo>
                  <a:cubicBezTo>
                    <a:pt x="11278" y="17379"/>
                    <a:pt x="11453" y="17299"/>
                    <a:pt x="11563" y="17299"/>
                  </a:cubicBezTo>
                  <a:cubicBezTo>
                    <a:pt x="11672" y="17300"/>
                    <a:pt x="11812" y="17221"/>
                    <a:pt x="11918" y="17214"/>
                  </a:cubicBezTo>
                  <a:cubicBezTo>
                    <a:pt x="12023" y="17207"/>
                    <a:pt x="12195" y="17189"/>
                    <a:pt x="12195" y="17189"/>
                  </a:cubicBezTo>
                  <a:cubicBezTo>
                    <a:pt x="12195" y="17189"/>
                    <a:pt x="12655" y="16893"/>
                    <a:pt x="12782" y="16824"/>
                  </a:cubicBezTo>
                  <a:cubicBezTo>
                    <a:pt x="12789" y="16820"/>
                    <a:pt x="12796" y="16816"/>
                    <a:pt x="12803" y="16812"/>
                  </a:cubicBezTo>
                  <a:close/>
                  <a:moveTo>
                    <a:pt x="10094" y="17449"/>
                  </a:moveTo>
                  <a:cubicBezTo>
                    <a:pt x="10094" y="17449"/>
                    <a:pt x="10803" y="18768"/>
                    <a:pt x="10803" y="18768"/>
                  </a:cubicBezTo>
                  <a:cubicBezTo>
                    <a:pt x="10413" y="18876"/>
                    <a:pt x="9971" y="18975"/>
                    <a:pt x="9493" y="19046"/>
                  </a:cubicBezTo>
                  <a:cubicBezTo>
                    <a:pt x="9224" y="19086"/>
                    <a:pt x="8945" y="19118"/>
                    <a:pt x="8655" y="19137"/>
                  </a:cubicBezTo>
                  <a:lnTo>
                    <a:pt x="8126" y="18152"/>
                  </a:lnTo>
                  <a:cubicBezTo>
                    <a:pt x="8134" y="18150"/>
                    <a:pt x="8142" y="18147"/>
                    <a:pt x="8149" y="18144"/>
                  </a:cubicBezTo>
                  <a:cubicBezTo>
                    <a:pt x="8298" y="18082"/>
                    <a:pt x="8757" y="17853"/>
                    <a:pt x="8925" y="17827"/>
                  </a:cubicBezTo>
                  <a:cubicBezTo>
                    <a:pt x="9092" y="17801"/>
                    <a:pt x="9775" y="17582"/>
                    <a:pt x="9882" y="17545"/>
                  </a:cubicBezTo>
                  <a:cubicBezTo>
                    <a:pt x="9925" y="17530"/>
                    <a:pt x="10006" y="17490"/>
                    <a:pt x="10094" y="17449"/>
                  </a:cubicBezTo>
                  <a:close/>
                  <a:moveTo>
                    <a:pt x="4486" y="17874"/>
                  </a:moveTo>
                  <a:cubicBezTo>
                    <a:pt x="4692" y="17904"/>
                    <a:pt x="4896" y="17926"/>
                    <a:pt x="5102" y="17940"/>
                  </a:cubicBezTo>
                  <a:lnTo>
                    <a:pt x="5568" y="18809"/>
                  </a:lnTo>
                  <a:cubicBezTo>
                    <a:pt x="5122" y="18676"/>
                    <a:pt x="4673" y="18500"/>
                    <a:pt x="4226" y="18272"/>
                  </a:cubicBezTo>
                  <a:cubicBezTo>
                    <a:pt x="4226" y="18209"/>
                    <a:pt x="4206" y="18133"/>
                    <a:pt x="4243" y="18110"/>
                  </a:cubicBezTo>
                  <a:cubicBezTo>
                    <a:pt x="4294" y="18078"/>
                    <a:pt x="4376" y="18151"/>
                    <a:pt x="4449" y="18135"/>
                  </a:cubicBezTo>
                  <a:cubicBezTo>
                    <a:pt x="4522" y="18119"/>
                    <a:pt x="4489" y="17957"/>
                    <a:pt x="4478" y="17912"/>
                  </a:cubicBezTo>
                  <a:cubicBezTo>
                    <a:pt x="4474" y="17894"/>
                    <a:pt x="4476" y="17883"/>
                    <a:pt x="4486" y="17874"/>
                  </a:cubicBezTo>
                  <a:close/>
                  <a:moveTo>
                    <a:pt x="7015" y="17874"/>
                  </a:moveTo>
                  <a:cubicBezTo>
                    <a:pt x="7002" y="17877"/>
                    <a:pt x="6988" y="17881"/>
                    <a:pt x="6976" y="17884"/>
                  </a:cubicBezTo>
                  <a:cubicBezTo>
                    <a:pt x="6933" y="17895"/>
                    <a:pt x="6879" y="17894"/>
                    <a:pt x="6824" y="17898"/>
                  </a:cubicBezTo>
                  <a:cubicBezTo>
                    <a:pt x="6888" y="17890"/>
                    <a:pt x="6952" y="17882"/>
                    <a:pt x="7015" y="17874"/>
                  </a:cubicBezTo>
                  <a:close/>
                  <a:moveTo>
                    <a:pt x="6276" y="17916"/>
                  </a:moveTo>
                  <a:cubicBezTo>
                    <a:pt x="6196" y="17937"/>
                    <a:pt x="6168" y="17954"/>
                    <a:pt x="6094" y="18020"/>
                  </a:cubicBezTo>
                  <a:cubicBezTo>
                    <a:pt x="6020" y="18085"/>
                    <a:pt x="6018" y="18116"/>
                    <a:pt x="6008" y="18063"/>
                  </a:cubicBezTo>
                  <a:cubicBezTo>
                    <a:pt x="5998" y="18012"/>
                    <a:pt x="5985" y="17953"/>
                    <a:pt x="5956" y="17932"/>
                  </a:cubicBezTo>
                  <a:cubicBezTo>
                    <a:pt x="6063" y="17929"/>
                    <a:pt x="6170" y="17923"/>
                    <a:pt x="6276" y="17916"/>
                  </a:cubicBezTo>
                  <a:close/>
                  <a:moveTo>
                    <a:pt x="6727" y="17916"/>
                  </a:moveTo>
                  <a:cubicBezTo>
                    <a:pt x="6704" y="17921"/>
                    <a:pt x="6682" y="17927"/>
                    <a:pt x="6663" y="17937"/>
                  </a:cubicBezTo>
                  <a:cubicBezTo>
                    <a:pt x="6577" y="17981"/>
                    <a:pt x="6536" y="18006"/>
                    <a:pt x="6462" y="18004"/>
                  </a:cubicBezTo>
                  <a:cubicBezTo>
                    <a:pt x="6401" y="18002"/>
                    <a:pt x="6366" y="17957"/>
                    <a:pt x="6311" y="17952"/>
                  </a:cubicBezTo>
                  <a:cubicBezTo>
                    <a:pt x="6451" y="17942"/>
                    <a:pt x="6590" y="17931"/>
                    <a:pt x="6727" y="17916"/>
                  </a:cubicBezTo>
                  <a:close/>
                  <a:moveTo>
                    <a:pt x="5522" y="17959"/>
                  </a:moveTo>
                  <a:cubicBezTo>
                    <a:pt x="5633" y="17961"/>
                    <a:pt x="5744" y="17962"/>
                    <a:pt x="5854" y="17960"/>
                  </a:cubicBezTo>
                  <a:cubicBezTo>
                    <a:pt x="5838" y="17977"/>
                    <a:pt x="5770" y="18059"/>
                    <a:pt x="5810" y="18103"/>
                  </a:cubicBezTo>
                  <a:cubicBezTo>
                    <a:pt x="5855" y="18153"/>
                    <a:pt x="5901" y="18172"/>
                    <a:pt x="5944" y="18184"/>
                  </a:cubicBezTo>
                  <a:cubicBezTo>
                    <a:pt x="5987" y="18197"/>
                    <a:pt x="5932" y="18231"/>
                    <a:pt x="6001" y="18257"/>
                  </a:cubicBezTo>
                  <a:cubicBezTo>
                    <a:pt x="6069" y="18283"/>
                    <a:pt x="6201" y="18259"/>
                    <a:pt x="6276" y="18261"/>
                  </a:cubicBezTo>
                  <a:cubicBezTo>
                    <a:pt x="6350" y="18264"/>
                    <a:pt x="6625" y="18268"/>
                    <a:pt x="6738" y="18276"/>
                  </a:cubicBezTo>
                  <a:cubicBezTo>
                    <a:pt x="6851" y="18283"/>
                    <a:pt x="7083" y="18343"/>
                    <a:pt x="7159" y="18315"/>
                  </a:cubicBezTo>
                  <a:cubicBezTo>
                    <a:pt x="7235" y="18288"/>
                    <a:pt x="7567" y="18159"/>
                    <a:pt x="7688" y="18181"/>
                  </a:cubicBezTo>
                  <a:cubicBezTo>
                    <a:pt x="7714" y="18186"/>
                    <a:pt x="7744" y="18190"/>
                    <a:pt x="7776" y="18192"/>
                  </a:cubicBezTo>
                  <a:cubicBezTo>
                    <a:pt x="7776" y="18192"/>
                    <a:pt x="8291" y="19153"/>
                    <a:pt x="8291" y="19153"/>
                  </a:cubicBezTo>
                  <a:cubicBezTo>
                    <a:pt x="7580" y="19172"/>
                    <a:pt x="6820" y="19114"/>
                    <a:pt x="6043" y="18930"/>
                  </a:cubicBezTo>
                  <a:lnTo>
                    <a:pt x="5522" y="17959"/>
                  </a:lnTo>
                  <a:close/>
                  <a:moveTo>
                    <a:pt x="13421" y="18001"/>
                  </a:moveTo>
                  <a:lnTo>
                    <a:pt x="14298" y="19636"/>
                  </a:lnTo>
                  <a:cubicBezTo>
                    <a:pt x="13591" y="20042"/>
                    <a:pt x="12856" y="20341"/>
                    <a:pt x="12110" y="20540"/>
                  </a:cubicBezTo>
                  <a:lnTo>
                    <a:pt x="11282" y="18996"/>
                  </a:lnTo>
                  <a:cubicBezTo>
                    <a:pt x="12095" y="18738"/>
                    <a:pt x="12617" y="18472"/>
                    <a:pt x="12700" y="18427"/>
                  </a:cubicBezTo>
                  <a:cubicBezTo>
                    <a:pt x="12921" y="18306"/>
                    <a:pt x="13134" y="18181"/>
                    <a:pt x="13340" y="18053"/>
                  </a:cubicBezTo>
                  <a:cubicBezTo>
                    <a:pt x="13368" y="18036"/>
                    <a:pt x="13394" y="18018"/>
                    <a:pt x="13421" y="18001"/>
                  </a:cubicBezTo>
                  <a:close/>
                  <a:moveTo>
                    <a:pt x="4203" y="18638"/>
                  </a:moveTo>
                  <a:cubicBezTo>
                    <a:pt x="4738" y="18900"/>
                    <a:pt x="5275" y="19092"/>
                    <a:pt x="5803" y="19227"/>
                  </a:cubicBezTo>
                  <a:lnTo>
                    <a:pt x="6251" y="20060"/>
                  </a:lnTo>
                  <a:cubicBezTo>
                    <a:pt x="5505" y="19734"/>
                    <a:pt x="4795" y="19307"/>
                    <a:pt x="4142" y="18781"/>
                  </a:cubicBezTo>
                  <a:cubicBezTo>
                    <a:pt x="4170" y="18731"/>
                    <a:pt x="4196" y="18676"/>
                    <a:pt x="4203" y="18638"/>
                  </a:cubicBezTo>
                  <a:close/>
                  <a:moveTo>
                    <a:pt x="10972" y="19062"/>
                  </a:moveTo>
                  <a:lnTo>
                    <a:pt x="11792" y="20591"/>
                  </a:lnTo>
                  <a:cubicBezTo>
                    <a:pt x="11051" y="20758"/>
                    <a:pt x="10301" y="20827"/>
                    <a:pt x="9558" y="20802"/>
                  </a:cubicBezTo>
                  <a:lnTo>
                    <a:pt x="8836" y="19455"/>
                  </a:lnTo>
                  <a:cubicBezTo>
                    <a:pt x="9077" y="19435"/>
                    <a:pt x="9311" y="19408"/>
                    <a:pt x="9536" y="19374"/>
                  </a:cubicBezTo>
                  <a:cubicBezTo>
                    <a:pt x="10066" y="19295"/>
                    <a:pt x="10550" y="19183"/>
                    <a:pt x="10972" y="19062"/>
                  </a:cubicBezTo>
                  <a:close/>
                  <a:moveTo>
                    <a:pt x="6232" y="19317"/>
                  </a:moveTo>
                  <a:cubicBezTo>
                    <a:pt x="7002" y="19471"/>
                    <a:pt x="7750" y="19511"/>
                    <a:pt x="8448" y="19480"/>
                  </a:cubicBezTo>
                  <a:lnTo>
                    <a:pt x="9147" y="20782"/>
                  </a:lnTo>
                  <a:cubicBezTo>
                    <a:pt x="8545" y="20735"/>
                    <a:pt x="7949" y="20625"/>
                    <a:pt x="7368" y="20458"/>
                  </a:cubicBezTo>
                  <a:cubicBezTo>
                    <a:pt x="7154" y="20396"/>
                    <a:pt x="6942" y="20327"/>
                    <a:pt x="6733" y="20250"/>
                  </a:cubicBezTo>
                  <a:lnTo>
                    <a:pt x="6232" y="19317"/>
                  </a:ln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03" name="Shape 6"/>
            <p:cNvSpPr/>
            <p:nvPr/>
          </p:nvSpPr>
          <p:spPr>
            <a:xfrm rot="2220840">
              <a:off x="1088377" y="860865"/>
              <a:ext cx="4298970" cy="4298970"/>
            </a:xfrm>
            <a:prstGeom prst="ellipse">
              <a:avLst/>
            </a:prstGeom>
            <a:gradFill flip="none" rotWithShape="1">
              <a:gsLst>
                <a:gs pos="40000">
                  <a:srgbClr val="010101">
                    <a:alpha val="30000"/>
                  </a:srgbClr>
                </a:gs>
                <a:gs pos="86000">
                  <a:srgbClr val="FEFEFE">
                    <a:alpha val="0"/>
                  </a:srgbClr>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04" name="Shape 8"/>
            <p:cNvSpPr/>
            <p:nvPr/>
          </p:nvSpPr>
          <p:spPr>
            <a:xfrm rot="2220840">
              <a:off x="2267663" y="753897"/>
              <a:ext cx="1983614" cy="4532329"/>
            </a:xfrm>
            <a:custGeom>
              <a:avLst/>
              <a:gdLst/>
              <a:ahLst/>
              <a:cxnLst>
                <a:cxn ang="0">
                  <a:pos x="wd2" y="hd2"/>
                </a:cxn>
                <a:cxn ang="5400000">
                  <a:pos x="wd2" y="hd2"/>
                </a:cxn>
                <a:cxn ang="10800000">
                  <a:pos x="wd2" y="hd2"/>
                </a:cxn>
                <a:cxn ang="16200000">
                  <a:pos x="wd2" y="hd2"/>
                </a:cxn>
              </a:cxnLst>
              <a:rect l="0" t="0" r="r" b="b"/>
              <a:pathLst>
                <a:path w="21318" h="21457" fill="norm" stroke="1" extrusionOk="0">
                  <a:moveTo>
                    <a:pt x="15751" y="414"/>
                  </a:moveTo>
                  <a:cubicBezTo>
                    <a:pt x="11519" y="-143"/>
                    <a:pt x="9131" y="-80"/>
                    <a:pt x="7619" y="259"/>
                  </a:cubicBezTo>
                  <a:cubicBezTo>
                    <a:pt x="6107" y="599"/>
                    <a:pt x="-282" y="3465"/>
                    <a:pt x="10" y="9736"/>
                  </a:cubicBezTo>
                  <a:cubicBezTo>
                    <a:pt x="275" y="15419"/>
                    <a:pt x="8130" y="21314"/>
                    <a:pt x="14702" y="21457"/>
                  </a:cubicBezTo>
                  <a:cubicBezTo>
                    <a:pt x="16018" y="21440"/>
                    <a:pt x="21318" y="20455"/>
                    <a:pt x="21318" y="20455"/>
                  </a:cubicBezTo>
                  <a:cubicBezTo>
                    <a:pt x="13269" y="19735"/>
                    <a:pt x="9026" y="14690"/>
                    <a:pt x="7725" y="11891"/>
                  </a:cubicBezTo>
                  <a:cubicBezTo>
                    <a:pt x="5982" y="8137"/>
                    <a:pt x="7187" y="2365"/>
                    <a:pt x="15751" y="414"/>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05" name="Shape 9"/>
            <p:cNvSpPr/>
            <p:nvPr/>
          </p:nvSpPr>
          <p:spPr>
            <a:xfrm rot="2220840">
              <a:off x="1615647" y="310006"/>
              <a:ext cx="1867918" cy="4479046"/>
            </a:xfrm>
            <a:custGeom>
              <a:avLst/>
              <a:gdLst/>
              <a:ahLst/>
              <a:cxnLst>
                <a:cxn ang="0">
                  <a:pos x="wd2" y="hd2"/>
                </a:cxn>
                <a:cxn ang="5400000">
                  <a:pos x="wd2" y="hd2"/>
                </a:cxn>
                <a:cxn ang="10800000">
                  <a:pos x="wd2" y="hd2"/>
                </a:cxn>
                <a:cxn ang="16200000">
                  <a:pos x="wd2" y="hd2"/>
                </a:cxn>
              </a:cxnLst>
              <a:rect l="0" t="0" r="r" b="b"/>
              <a:pathLst>
                <a:path w="21316" h="21583" fill="norm" stroke="1" extrusionOk="0">
                  <a:moveTo>
                    <a:pt x="21316" y="21576"/>
                  </a:moveTo>
                  <a:cubicBezTo>
                    <a:pt x="14338" y="21430"/>
                    <a:pt x="5997" y="15430"/>
                    <a:pt x="5716" y="9646"/>
                  </a:cubicBezTo>
                  <a:cubicBezTo>
                    <a:pt x="5406" y="3263"/>
                    <a:pt x="12189" y="345"/>
                    <a:pt x="13795" y="0"/>
                  </a:cubicBezTo>
                  <a:cubicBezTo>
                    <a:pt x="11886" y="113"/>
                    <a:pt x="9553" y="486"/>
                    <a:pt x="7670" y="981"/>
                  </a:cubicBezTo>
                  <a:cubicBezTo>
                    <a:pt x="6148" y="1308"/>
                    <a:pt x="-284" y="4075"/>
                    <a:pt x="10" y="10127"/>
                  </a:cubicBezTo>
                  <a:cubicBezTo>
                    <a:pt x="277" y="15611"/>
                    <a:pt x="8113" y="21026"/>
                    <a:pt x="14802" y="21438"/>
                  </a:cubicBezTo>
                  <a:cubicBezTo>
                    <a:pt x="16399" y="21568"/>
                    <a:pt x="19204" y="21600"/>
                    <a:pt x="21316" y="2157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06" name="Shape 10"/>
            <p:cNvSpPr/>
            <p:nvPr/>
          </p:nvSpPr>
          <p:spPr>
            <a:xfrm rot="2220840">
              <a:off x="989889" y="161664"/>
              <a:ext cx="1443067" cy="3771652"/>
            </a:xfrm>
            <a:custGeom>
              <a:avLst/>
              <a:gdLst/>
              <a:ahLst/>
              <a:cxnLst>
                <a:cxn ang="0">
                  <a:pos x="wd2" y="hd2"/>
                </a:cxn>
                <a:cxn ang="5400000">
                  <a:pos x="wd2" y="hd2"/>
                </a:cxn>
                <a:cxn ang="10800000">
                  <a:pos x="wd2" y="hd2"/>
                </a:cxn>
                <a:cxn ang="16200000">
                  <a:pos x="wd2" y="hd2"/>
                </a:cxn>
              </a:cxnLst>
              <a:rect l="0" t="0" r="r" b="b"/>
              <a:pathLst>
                <a:path w="17948" h="21600" fill="norm" stroke="1" extrusionOk="0">
                  <a:moveTo>
                    <a:pt x="7358" y="9542"/>
                  </a:moveTo>
                  <a:cubicBezTo>
                    <a:pt x="7141" y="4679"/>
                    <a:pt x="10273" y="1604"/>
                    <a:pt x="12839" y="0"/>
                  </a:cubicBezTo>
                  <a:cubicBezTo>
                    <a:pt x="548" y="3294"/>
                    <a:pt x="-3652" y="10546"/>
                    <a:pt x="3464" y="16222"/>
                  </a:cubicBezTo>
                  <a:cubicBezTo>
                    <a:pt x="6805" y="18886"/>
                    <a:pt x="12048" y="20730"/>
                    <a:pt x="17948" y="21600"/>
                  </a:cubicBezTo>
                  <a:cubicBezTo>
                    <a:pt x="12448" y="19282"/>
                    <a:pt x="7576" y="14436"/>
                    <a:pt x="7358" y="9542"/>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07" name="Shape 11"/>
            <p:cNvSpPr/>
            <p:nvPr/>
          </p:nvSpPr>
          <p:spPr>
            <a:xfrm rot="2220840">
              <a:off x="1432839" y="940022"/>
              <a:ext cx="3753578" cy="2700956"/>
            </a:xfrm>
            <a:custGeom>
              <a:avLst/>
              <a:gdLst/>
              <a:ahLst/>
              <a:cxnLst>
                <a:cxn ang="0">
                  <a:pos x="wd2" y="hd2"/>
                </a:cxn>
                <a:cxn ang="5400000">
                  <a:pos x="wd2" y="hd2"/>
                </a:cxn>
                <a:cxn ang="10800000">
                  <a:pos x="wd2" y="hd2"/>
                </a:cxn>
                <a:cxn ang="16200000">
                  <a:pos x="wd2" y="hd2"/>
                </a:cxn>
              </a:cxnLst>
              <a:rect l="0" t="0" r="r" b="b"/>
              <a:pathLst>
                <a:path w="20636" h="19941" fill="norm" stroke="1" extrusionOk="0">
                  <a:moveTo>
                    <a:pt x="20591" y="8166"/>
                  </a:moveTo>
                  <a:cubicBezTo>
                    <a:pt x="21118" y="13580"/>
                    <a:pt x="16946" y="18777"/>
                    <a:pt x="11273" y="19774"/>
                  </a:cubicBezTo>
                  <a:cubicBezTo>
                    <a:pt x="5599" y="20770"/>
                    <a:pt x="573" y="17189"/>
                    <a:pt x="45" y="11774"/>
                  </a:cubicBezTo>
                  <a:cubicBezTo>
                    <a:pt x="-482" y="6360"/>
                    <a:pt x="3690" y="1163"/>
                    <a:pt x="9363" y="166"/>
                  </a:cubicBezTo>
                  <a:cubicBezTo>
                    <a:pt x="15037" y="-830"/>
                    <a:pt x="20063" y="2751"/>
                    <a:pt x="20591" y="8166"/>
                  </a:cubicBezTo>
                  <a:close/>
                </a:path>
              </a:pathLst>
            </a:custGeom>
            <a:solidFill>
              <a:srgbClr val="FFFFFF">
                <a:alpha val="4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08" name="Shape 12"/>
            <p:cNvSpPr/>
            <p:nvPr/>
          </p:nvSpPr>
          <p:spPr>
            <a:xfrm rot="2220840">
              <a:off x="374736" y="2791633"/>
              <a:ext cx="4043616" cy="1701196"/>
            </a:xfrm>
            <a:custGeom>
              <a:avLst/>
              <a:gdLst/>
              <a:ahLst/>
              <a:cxnLst>
                <a:cxn ang="0">
                  <a:pos x="wd2" y="hd2"/>
                </a:cxn>
                <a:cxn ang="5400000">
                  <a:pos x="wd2" y="hd2"/>
                </a:cxn>
                <a:cxn ang="10800000">
                  <a:pos x="wd2" y="hd2"/>
                </a:cxn>
                <a:cxn ang="16200000">
                  <a:pos x="wd2" y="hd2"/>
                </a:cxn>
              </a:cxnLst>
              <a:rect l="0" t="0" r="r" b="b"/>
              <a:pathLst>
                <a:path w="21600" h="21073" fill="norm" stroke="1" extrusionOk="0">
                  <a:moveTo>
                    <a:pt x="10710" y="20745"/>
                  </a:moveTo>
                  <a:cubicBezTo>
                    <a:pt x="16710" y="18925"/>
                    <a:pt x="21262" y="9980"/>
                    <a:pt x="21600" y="0"/>
                  </a:cubicBezTo>
                  <a:cubicBezTo>
                    <a:pt x="20521" y="8069"/>
                    <a:pt x="16338" y="14954"/>
                    <a:pt x="11028" y="16565"/>
                  </a:cubicBezTo>
                  <a:cubicBezTo>
                    <a:pt x="6493" y="17940"/>
                    <a:pt x="2327" y="15108"/>
                    <a:pt x="0" y="9796"/>
                  </a:cubicBezTo>
                  <a:cubicBezTo>
                    <a:pt x="119" y="10370"/>
                    <a:pt x="245" y="10939"/>
                    <a:pt x="385" y="11499"/>
                  </a:cubicBezTo>
                  <a:cubicBezTo>
                    <a:pt x="1084" y="14307"/>
                    <a:pt x="1978" y="16690"/>
                    <a:pt x="3003" y="18616"/>
                  </a:cubicBezTo>
                  <a:cubicBezTo>
                    <a:pt x="5206" y="20744"/>
                    <a:pt x="7890" y="21600"/>
                    <a:pt x="10710" y="20745"/>
                  </a:cubicBezTo>
                  <a:close/>
                </a:path>
              </a:pathLst>
            </a:custGeom>
            <a:solidFill>
              <a:srgbClr val="FFFFFF">
                <a:alpha val="64999"/>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09" name="Shape 13"/>
            <p:cNvSpPr/>
            <p:nvPr/>
          </p:nvSpPr>
          <p:spPr>
            <a:xfrm rot="2220840">
              <a:off x="2874870" y="1085595"/>
              <a:ext cx="1460609" cy="4233072"/>
            </a:xfrm>
            <a:custGeom>
              <a:avLst/>
              <a:gdLst/>
              <a:ahLst/>
              <a:cxnLst>
                <a:cxn ang="0">
                  <a:pos x="wd2" y="hd2"/>
                </a:cxn>
                <a:cxn ang="5400000">
                  <a:pos x="wd2" y="hd2"/>
                </a:cxn>
                <a:cxn ang="10800000">
                  <a:pos x="wd2" y="hd2"/>
                </a:cxn>
                <a:cxn ang="16200000">
                  <a:pos x="wd2" y="hd2"/>
                </a:cxn>
              </a:cxnLst>
              <a:rect l="0" t="0" r="r" b="b"/>
              <a:pathLst>
                <a:path w="19863" h="21600" fill="norm" stroke="1" extrusionOk="0">
                  <a:moveTo>
                    <a:pt x="19741" y="20512"/>
                  </a:moveTo>
                  <a:cubicBezTo>
                    <a:pt x="11211" y="19353"/>
                    <a:pt x="6643" y="14658"/>
                    <a:pt x="5183" y="11982"/>
                  </a:cubicBezTo>
                  <a:cubicBezTo>
                    <a:pt x="3231" y="8402"/>
                    <a:pt x="4375" y="3018"/>
                    <a:pt x="12960" y="726"/>
                  </a:cubicBezTo>
                  <a:cubicBezTo>
                    <a:pt x="12732" y="412"/>
                    <a:pt x="11877" y="47"/>
                    <a:pt x="11023" y="0"/>
                  </a:cubicBezTo>
                  <a:cubicBezTo>
                    <a:pt x="186" y="2103"/>
                    <a:pt x="-1339" y="8324"/>
                    <a:pt x="868" y="12370"/>
                  </a:cubicBezTo>
                  <a:cubicBezTo>
                    <a:pt x="2513" y="15387"/>
                    <a:pt x="7883" y="20824"/>
                    <a:pt x="18068" y="21600"/>
                  </a:cubicBezTo>
                  <a:cubicBezTo>
                    <a:pt x="19007" y="21384"/>
                    <a:pt x="20261" y="20929"/>
                    <a:pt x="19741" y="20512"/>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10" name="Shape 14"/>
            <p:cNvSpPr/>
            <p:nvPr/>
          </p:nvSpPr>
          <p:spPr>
            <a:xfrm rot="2220840">
              <a:off x="2052348" y="476881"/>
              <a:ext cx="1439556" cy="4477715"/>
            </a:xfrm>
            <a:custGeom>
              <a:avLst/>
              <a:gdLst/>
              <a:ahLst/>
              <a:cxnLst>
                <a:cxn ang="0">
                  <a:pos x="wd2" y="hd2"/>
                </a:cxn>
                <a:cxn ang="5400000">
                  <a:pos x="wd2" y="hd2"/>
                </a:cxn>
                <a:cxn ang="10800000">
                  <a:pos x="wd2" y="hd2"/>
                </a:cxn>
                <a:cxn ang="16200000">
                  <a:pos x="wd2" y="hd2"/>
                </a:cxn>
              </a:cxnLst>
              <a:rect l="0" t="0" r="r" b="b"/>
              <a:pathLst>
                <a:path w="21212" h="21590" fill="norm" stroke="1" extrusionOk="0">
                  <a:moveTo>
                    <a:pt x="13547" y="146"/>
                  </a:moveTo>
                  <a:cubicBezTo>
                    <a:pt x="10475" y="1033"/>
                    <a:pt x="3853" y="3965"/>
                    <a:pt x="4203" y="9537"/>
                  </a:cubicBezTo>
                  <a:cubicBezTo>
                    <a:pt x="4524" y="14664"/>
                    <a:pt x="13014" y="19961"/>
                    <a:pt x="21212" y="21204"/>
                  </a:cubicBezTo>
                  <a:cubicBezTo>
                    <a:pt x="20948" y="21388"/>
                    <a:pt x="20544" y="21499"/>
                    <a:pt x="20157" y="21590"/>
                  </a:cubicBezTo>
                  <a:cubicBezTo>
                    <a:pt x="11146" y="21444"/>
                    <a:pt x="376" y="15440"/>
                    <a:pt x="13" y="9653"/>
                  </a:cubicBezTo>
                  <a:cubicBezTo>
                    <a:pt x="-388" y="3267"/>
                    <a:pt x="8372" y="347"/>
                    <a:pt x="10445" y="2"/>
                  </a:cubicBezTo>
                  <a:cubicBezTo>
                    <a:pt x="11148" y="-10"/>
                    <a:pt x="12362" y="38"/>
                    <a:pt x="13547" y="146"/>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11" name="Shape 15"/>
            <p:cNvSpPr/>
            <p:nvPr/>
          </p:nvSpPr>
          <p:spPr>
            <a:xfrm rot="2220840">
              <a:off x="1497669" y="314667"/>
              <a:ext cx="1168000" cy="3975726"/>
            </a:xfrm>
            <a:custGeom>
              <a:avLst/>
              <a:gdLst/>
              <a:ahLst/>
              <a:cxnLst>
                <a:cxn ang="0">
                  <a:pos x="wd2" y="hd2"/>
                </a:cxn>
                <a:cxn ang="5400000">
                  <a:pos x="wd2" y="hd2"/>
                </a:cxn>
                <a:cxn ang="10800000">
                  <a:pos x="wd2" y="hd2"/>
                </a:cxn>
                <a:cxn ang="16200000">
                  <a:pos x="wd2" y="hd2"/>
                </a:cxn>
              </a:cxnLst>
              <a:rect l="0" t="0" r="r" b="b"/>
              <a:pathLst>
                <a:path w="21298" h="21600" fill="norm" stroke="1" extrusionOk="0">
                  <a:moveTo>
                    <a:pt x="21298" y="21600"/>
                  </a:moveTo>
                  <a:cubicBezTo>
                    <a:pt x="12256" y="19750"/>
                    <a:pt x="3590" y="14681"/>
                    <a:pt x="3237" y="9556"/>
                  </a:cubicBezTo>
                  <a:cubicBezTo>
                    <a:pt x="2879" y="4370"/>
                    <a:pt x="8728" y="1326"/>
                    <a:pt x="12624" y="0"/>
                  </a:cubicBezTo>
                  <a:cubicBezTo>
                    <a:pt x="11444" y="100"/>
                    <a:pt x="9521" y="362"/>
                    <a:pt x="8051" y="668"/>
                  </a:cubicBezTo>
                  <a:cubicBezTo>
                    <a:pt x="4290" y="2189"/>
                    <a:pt x="-302" y="5106"/>
                    <a:pt x="16" y="9719"/>
                  </a:cubicBezTo>
                  <a:cubicBezTo>
                    <a:pt x="336" y="14363"/>
                    <a:pt x="7478" y="18960"/>
                    <a:pt x="15542" y="21159"/>
                  </a:cubicBezTo>
                  <a:cubicBezTo>
                    <a:pt x="17196" y="21382"/>
                    <a:pt x="19257" y="21516"/>
                    <a:pt x="21298" y="2160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12" name="Shape 16"/>
            <p:cNvSpPr/>
            <p:nvPr/>
          </p:nvSpPr>
          <p:spPr>
            <a:xfrm rot="2220840">
              <a:off x="3687731" y="1498964"/>
              <a:ext cx="1151887" cy="2205849"/>
            </a:xfrm>
            <a:custGeom>
              <a:avLst/>
              <a:gdLst/>
              <a:ahLst/>
              <a:cxnLst>
                <a:cxn ang="0">
                  <a:pos x="wd2" y="hd2"/>
                </a:cxn>
                <a:cxn ang="5400000">
                  <a:pos x="wd2" y="hd2"/>
                </a:cxn>
                <a:cxn ang="10800000">
                  <a:pos x="wd2" y="hd2"/>
                </a:cxn>
                <a:cxn ang="16200000">
                  <a:pos x="wd2" y="hd2"/>
                </a:cxn>
              </a:cxnLst>
              <a:rect l="0" t="0" r="r" b="b"/>
              <a:pathLst>
                <a:path w="20143" h="21600" fill="norm" stroke="1" extrusionOk="0">
                  <a:moveTo>
                    <a:pt x="1053" y="21600"/>
                  </a:moveTo>
                  <a:cubicBezTo>
                    <a:pt x="1206" y="11535"/>
                    <a:pt x="12592" y="4783"/>
                    <a:pt x="20143" y="2364"/>
                  </a:cubicBezTo>
                  <a:cubicBezTo>
                    <a:pt x="18011" y="1601"/>
                    <a:pt x="15757" y="962"/>
                    <a:pt x="13415" y="457"/>
                  </a:cubicBezTo>
                  <a:lnTo>
                    <a:pt x="11054" y="0"/>
                  </a:lnTo>
                  <a:cubicBezTo>
                    <a:pt x="15" y="4397"/>
                    <a:pt x="-1457" y="14730"/>
                    <a:pt x="1053" y="21600"/>
                  </a:cubicBezTo>
                  <a:close/>
                </a:path>
              </a:pathLst>
            </a:custGeom>
            <a:solidFill>
              <a:srgbClr val="010101">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13" name="Shape 17"/>
            <p:cNvSpPr/>
            <p:nvPr/>
          </p:nvSpPr>
          <p:spPr>
            <a:xfrm rot="2220840">
              <a:off x="2535944" y="3992840"/>
              <a:ext cx="1144350" cy="10728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334" y="9046"/>
                    <a:pt x="8802" y="18482"/>
                    <a:pt x="16768" y="21600"/>
                  </a:cubicBezTo>
                  <a:cubicBezTo>
                    <a:pt x="18487" y="20462"/>
                    <a:pt x="20098" y="19208"/>
                    <a:pt x="21600" y="17852"/>
                  </a:cubicBezTo>
                  <a:cubicBezTo>
                    <a:pt x="14326" y="15317"/>
                    <a:pt x="5328" y="9464"/>
                    <a:pt x="0" y="0"/>
                  </a:cubicBezTo>
                  <a:close/>
                </a:path>
              </a:pathLst>
            </a:custGeom>
            <a:solidFill>
              <a:srgbClr val="010101">
                <a:alpha val="4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415" name="Arc 19"/>
          <p:cNvSpPr/>
          <p:nvPr/>
        </p:nvSpPr>
        <p:spPr>
          <a:xfrm>
            <a:off x="3394283" y="3262501"/>
            <a:ext cx="5418991" cy="3644424"/>
          </a:xfrm>
          <a:custGeom>
            <a:avLst/>
            <a:gdLst/>
            <a:ahLst/>
            <a:cxnLst>
              <a:cxn ang="0">
                <a:pos x="wd2" y="hd2"/>
              </a:cxn>
              <a:cxn ang="5400000">
                <a:pos x="wd2" y="hd2"/>
              </a:cxn>
              <a:cxn ang="10800000">
                <a:pos x="wd2" y="hd2"/>
              </a:cxn>
              <a:cxn ang="16200000">
                <a:pos x="wd2" y="hd2"/>
              </a:cxn>
            </a:cxnLst>
            <a:rect l="0" t="0" r="r" b="b"/>
            <a:pathLst>
              <a:path w="20416" h="19618" fill="norm" stroke="1" extrusionOk="0">
                <a:moveTo>
                  <a:pt x="0" y="9671"/>
                </a:moveTo>
                <a:lnTo>
                  <a:pt x="0" y="9671"/>
                </a:lnTo>
                <a:cubicBezTo>
                  <a:pt x="2095" y="1895"/>
                  <a:pt x="8206" y="-1982"/>
                  <a:pt x="13648" y="1012"/>
                </a:cubicBezTo>
                <a:cubicBezTo>
                  <a:pt x="18851" y="3873"/>
                  <a:pt x="21600" y="12020"/>
                  <a:pt x="19927" y="19618"/>
                </a:cubicBezTo>
              </a:path>
            </a:pathLst>
          </a:custGeom>
          <a:ln w="19050">
            <a:solidFill>
              <a:srgbClr val="000000">
                <a:alpha val="25000"/>
              </a:srgbClr>
            </a:solidFill>
            <a:miter/>
          </a:ln>
        </p:spPr>
        <p:txBody>
          <a:bodyPr lIns="45719" rIns="45719" anchor="ctr"/>
          <a:lstStyle/>
          <a:p>
            <a:pPr algn="ctr"/>
          </a:p>
        </p:txBody>
      </p:sp>
      <p:sp>
        <p:nvSpPr>
          <p:cNvPr id="2416" name="Oval 16"/>
          <p:cNvSpPr/>
          <p:nvPr/>
        </p:nvSpPr>
        <p:spPr>
          <a:xfrm>
            <a:off x="3325983" y="4974990"/>
            <a:ext cx="164593" cy="164593"/>
          </a:xfrm>
          <a:prstGeom prst="ellipse">
            <a:avLst/>
          </a:prstGeom>
          <a:solidFill>
            <a:srgbClr val="BFBFBF"/>
          </a:solidFill>
          <a:ln w="31750">
            <a:solidFill>
              <a:srgbClr val="000000"/>
            </a:solidFill>
            <a:miter/>
          </a:ln>
        </p:spPr>
        <p:txBody>
          <a:bodyPr lIns="45719" rIns="45719" anchor="ctr"/>
          <a:lstStyle/>
          <a:p>
            <a:pPr algn="ctr">
              <a:defRPr>
                <a:solidFill>
                  <a:srgbClr val="FFFFFF"/>
                </a:solidFill>
              </a:defRPr>
            </a:pPr>
          </a:p>
        </p:txBody>
      </p:sp>
      <p:sp>
        <p:nvSpPr>
          <p:cNvPr id="2417" name="Oval 20"/>
          <p:cNvSpPr/>
          <p:nvPr/>
        </p:nvSpPr>
        <p:spPr>
          <a:xfrm>
            <a:off x="4746523" y="3426030"/>
            <a:ext cx="164593" cy="164593"/>
          </a:xfrm>
          <a:prstGeom prst="ellipse">
            <a:avLst/>
          </a:prstGeom>
          <a:solidFill>
            <a:schemeClr val="accent1"/>
          </a:solidFill>
          <a:ln w="31750">
            <a:solidFill>
              <a:srgbClr val="000000"/>
            </a:solidFill>
            <a:miter/>
          </a:ln>
        </p:spPr>
        <p:txBody>
          <a:bodyPr lIns="45719" rIns="45719" anchor="ctr"/>
          <a:lstStyle/>
          <a:p>
            <a:pPr algn="ctr">
              <a:defRPr>
                <a:solidFill>
                  <a:srgbClr val="FFFFFF"/>
                </a:solidFill>
              </a:defRPr>
            </a:pPr>
          </a:p>
        </p:txBody>
      </p:sp>
      <p:sp>
        <p:nvSpPr>
          <p:cNvPr id="2418" name="Oval 21"/>
          <p:cNvSpPr/>
          <p:nvPr/>
        </p:nvSpPr>
        <p:spPr>
          <a:xfrm>
            <a:off x="7123655" y="3459584"/>
            <a:ext cx="164593" cy="164593"/>
          </a:xfrm>
          <a:prstGeom prst="ellipse">
            <a:avLst/>
          </a:prstGeom>
          <a:solidFill>
            <a:srgbClr val="3E4144"/>
          </a:solidFill>
          <a:ln w="31750">
            <a:solidFill>
              <a:srgbClr val="000000"/>
            </a:solidFill>
            <a:miter/>
          </a:ln>
        </p:spPr>
        <p:txBody>
          <a:bodyPr lIns="45719" rIns="45719" anchor="ctr"/>
          <a:lstStyle/>
          <a:p>
            <a:pPr algn="ctr">
              <a:defRPr>
                <a:solidFill>
                  <a:srgbClr val="FFFFFF"/>
                </a:solidFill>
              </a:defRPr>
            </a:pPr>
          </a:p>
        </p:txBody>
      </p:sp>
      <p:sp>
        <p:nvSpPr>
          <p:cNvPr id="2419" name="Oval 22"/>
          <p:cNvSpPr/>
          <p:nvPr/>
        </p:nvSpPr>
        <p:spPr>
          <a:xfrm>
            <a:off x="8223521" y="4363456"/>
            <a:ext cx="164593" cy="164593"/>
          </a:xfrm>
          <a:prstGeom prst="ellipse">
            <a:avLst/>
          </a:prstGeom>
          <a:solidFill>
            <a:schemeClr val="accent4"/>
          </a:solidFill>
          <a:ln w="31750">
            <a:solidFill>
              <a:srgbClr val="000000"/>
            </a:solidFill>
            <a:miter/>
          </a:ln>
        </p:spPr>
        <p:txBody>
          <a:bodyPr lIns="45719" rIns="45719" anchor="ctr"/>
          <a:lstStyle/>
          <a:p>
            <a:pPr algn="ctr">
              <a:defRPr>
                <a:solidFill>
                  <a:srgbClr val="FFFFFF"/>
                </a:solidFill>
              </a:defRPr>
            </a:pPr>
          </a:p>
        </p:txBody>
      </p:sp>
      <p:sp>
        <p:nvSpPr>
          <p:cNvPr id="2420" name="Oval 23"/>
          <p:cNvSpPr/>
          <p:nvPr/>
        </p:nvSpPr>
        <p:spPr>
          <a:xfrm>
            <a:off x="8691005" y="5511391"/>
            <a:ext cx="164593" cy="164593"/>
          </a:xfrm>
          <a:prstGeom prst="ellipse">
            <a:avLst/>
          </a:prstGeom>
          <a:solidFill>
            <a:schemeClr val="accent5"/>
          </a:solidFill>
          <a:ln w="31750">
            <a:solidFill>
              <a:srgbClr val="000000"/>
            </a:solidFill>
            <a:miter/>
          </a:ln>
        </p:spPr>
        <p:txBody>
          <a:bodyPr lIns="45719" rIns="45719" anchor="ctr"/>
          <a:lstStyle/>
          <a:p>
            <a:pPr algn="ctr">
              <a:defRPr>
                <a:solidFill>
                  <a:srgbClr val="FFFFFF"/>
                </a:solidFill>
              </a:defRPr>
            </a:pPr>
          </a:p>
        </p:txBody>
      </p:sp>
      <p:sp>
        <p:nvSpPr>
          <p:cNvPr id="2421" name="Straight Connector 25"/>
          <p:cNvSpPr/>
          <p:nvPr/>
        </p:nvSpPr>
        <p:spPr>
          <a:xfrm flipH="1" flipV="1">
            <a:off x="2989573" y="4778785"/>
            <a:ext cx="270083" cy="166711"/>
          </a:xfrm>
          <a:prstGeom prst="line">
            <a:avLst/>
          </a:prstGeom>
          <a:ln w="15875">
            <a:solidFill>
              <a:srgbClr val="7D8287"/>
            </a:solidFill>
            <a:prstDash val="sysDot"/>
            <a:miter/>
          </a:ln>
        </p:spPr>
        <p:txBody>
          <a:bodyPr lIns="45719" rIns="45719"/>
          <a:lstStyle/>
          <a:p>
            <a:pPr/>
          </a:p>
        </p:txBody>
      </p:sp>
      <p:sp>
        <p:nvSpPr>
          <p:cNvPr id="2422" name="Straight Connector 26"/>
          <p:cNvSpPr/>
          <p:nvPr/>
        </p:nvSpPr>
        <p:spPr>
          <a:xfrm flipH="1" flipV="1">
            <a:off x="2173076" y="4223572"/>
            <a:ext cx="270150" cy="166752"/>
          </a:xfrm>
          <a:prstGeom prst="line">
            <a:avLst/>
          </a:prstGeom>
          <a:ln w="15875">
            <a:solidFill>
              <a:srgbClr val="7D8287"/>
            </a:solidFill>
            <a:prstDash val="sysDot"/>
            <a:miter/>
            <a:tailEnd type="oval"/>
          </a:ln>
        </p:spPr>
        <p:txBody>
          <a:bodyPr lIns="45719" rIns="45719"/>
          <a:lstStyle/>
          <a:p>
            <a:pPr/>
          </a:p>
        </p:txBody>
      </p:sp>
      <p:sp>
        <p:nvSpPr>
          <p:cNvPr id="2423" name="Oval 27"/>
          <p:cNvSpPr/>
          <p:nvPr/>
        </p:nvSpPr>
        <p:spPr>
          <a:xfrm>
            <a:off x="2455125" y="4329696"/>
            <a:ext cx="560589" cy="560589"/>
          </a:xfrm>
          <a:prstGeom prst="ellipse">
            <a:avLst/>
          </a:prstGeom>
          <a:solidFill>
            <a:srgbClr val="7D8287"/>
          </a:solidFill>
          <a:ln w="12700">
            <a:miter lim="400000"/>
          </a:ln>
        </p:spPr>
        <p:txBody>
          <a:bodyPr lIns="45719" rIns="45719" anchor="ctr"/>
          <a:lstStyle/>
          <a:p>
            <a:pPr algn="ctr">
              <a:defRPr>
                <a:solidFill>
                  <a:srgbClr val="FFFFFF"/>
                </a:solidFill>
              </a:defRPr>
            </a:pPr>
          </a:p>
        </p:txBody>
      </p:sp>
      <p:sp>
        <p:nvSpPr>
          <p:cNvPr id="2424" name="Rectangle 30"/>
          <p:cNvSpPr txBox="1"/>
          <p:nvPr/>
        </p:nvSpPr>
        <p:spPr>
          <a:xfrm>
            <a:off x="2581693" y="4329010"/>
            <a:ext cx="31591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Ã</a:t>
            </a:r>
          </a:p>
        </p:txBody>
      </p:sp>
      <p:grpSp>
        <p:nvGrpSpPr>
          <p:cNvPr id="2428" name="Group 37"/>
          <p:cNvGrpSpPr/>
          <p:nvPr/>
        </p:nvGrpSpPr>
        <p:grpSpPr>
          <a:xfrm>
            <a:off x="3999579" y="2290491"/>
            <a:ext cx="734877" cy="1087932"/>
            <a:chOff x="11819" y="16626"/>
            <a:chExt cx="734875" cy="1087930"/>
          </a:xfrm>
        </p:grpSpPr>
        <p:sp>
          <p:nvSpPr>
            <p:cNvPr id="2425" name="Straight Connector 32"/>
            <p:cNvSpPr/>
            <p:nvPr/>
          </p:nvSpPr>
          <p:spPr>
            <a:xfrm flipH="1" flipV="1">
              <a:off x="547810" y="845867"/>
              <a:ext cx="183893" cy="258691"/>
            </a:xfrm>
            <a:prstGeom prst="line">
              <a:avLst/>
            </a:prstGeom>
            <a:noFill/>
            <a:ln w="15875" cap="flat">
              <a:solidFill>
                <a:srgbClr val="7D8287"/>
              </a:solidFill>
              <a:prstDash val="sysDot"/>
              <a:miter lim="800000"/>
            </a:ln>
            <a:effectLst/>
          </p:spPr>
          <p:txBody>
            <a:bodyPr wrap="square" lIns="45719" tIns="45719" rIns="45719" bIns="45719" numCol="1" anchor="t">
              <a:noAutofit/>
            </a:bodyPr>
            <a:lstStyle/>
            <a:p>
              <a:pPr/>
            </a:p>
          </p:txBody>
        </p:sp>
        <p:sp>
          <p:nvSpPr>
            <p:cNvPr id="2426" name="Straight Connector 33"/>
            <p:cNvSpPr/>
            <p:nvPr/>
          </p:nvSpPr>
          <p:spPr>
            <a:xfrm flipH="1" flipV="1">
              <a:off x="11819" y="16626"/>
              <a:ext cx="183938" cy="258756"/>
            </a:xfrm>
            <a:prstGeom prst="line">
              <a:avLst/>
            </a:prstGeom>
            <a:noFill/>
            <a:ln w="15875" cap="flat">
              <a:solidFill>
                <a:srgbClr val="7D8287"/>
              </a:solidFill>
              <a:prstDash val="sysDot"/>
              <a:miter lim="800000"/>
              <a:tailEnd type="oval" w="med" len="med"/>
            </a:ln>
            <a:effectLst/>
          </p:spPr>
          <p:txBody>
            <a:bodyPr wrap="square" lIns="45719" tIns="45719" rIns="45719" bIns="45719" numCol="1" anchor="t">
              <a:noAutofit/>
            </a:bodyPr>
            <a:lstStyle/>
            <a:p>
              <a:pPr/>
            </a:p>
          </p:txBody>
        </p:sp>
        <p:sp>
          <p:nvSpPr>
            <p:cNvPr id="2427" name="Oval 34"/>
            <p:cNvSpPr/>
            <p:nvPr/>
          </p:nvSpPr>
          <p:spPr>
            <a:xfrm rot="1374443">
              <a:off x="99109" y="311163"/>
              <a:ext cx="560589" cy="560589"/>
            </a:xfrm>
            <a:prstGeom prst="ellipse">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429" name="Rectangle 35"/>
          <p:cNvSpPr txBox="1"/>
          <p:nvPr/>
        </p:nvSpPr>
        <p:spPr>
          <a:xfrm>
            <a:off x="4142765" y="2588111"/>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grpSp>
        <p:nvGrpSpPr>
          <p:cNvPr id="2433" name="Group 42"/>
          <p:cNvGrpSpPr/>
          <p:nvPr/>
        </p:nvGrpSpPr>
        <p:grpSpPr>
          <a:xfrm>
            <a:off x="7303881" y="2351006"/>
            <a:ext cx="721924" cy="1086580"/>
            <a:chOff x="0" y="17358"/>
            <a:chExt cx="721922" cy="1086578"/>
          </a:xfrm>
        </p:grpSpPr>
        <p:sp>
          <p:nvSpPr>
            <p:cNvPr id="2430" name="Straight Connector 43"/>
            <p:cNvSpPr/>
            <p:nvPr/>
          </p:nvSpPr>
          <p:spPr>
            <a:xfrm flipV="1">
              <a:off x="0" y="833855"/>
              <a:ext cx="166711" cy="270083"/>
            </a:xfrm>
            <a:prstGeom prst="line">
              <a:avLst/>
            </a:prstGeom>
            <a:noFill/>
            <a:ln w="15875" cap="flat">
              <a:solidFill>
                <a:srgbClr val="7D8287"/>
              </a:solidFill>
              <a:prstDash val="sysDot"/>
              <a:miter lim="800000"/>
            </a:ln>
            <a:effectLst/>
          </p:spPr>
          <p:txBody>
            <a:bodyPr wrap="square" lIns="45719" tIns="45719" rIns="45719" bIns="45719" numCol="1" anchor="t">
              <a:noAutofit/>
            </a:bodyPr>
            <a:lstStyle/>
            <a:p>
              <a:pPr/>
            </a:p>
          </p:txBody>
        </p:sp>
        <p:sp>
          <p:nvSpPr>
            <p:cNvPr id="2431" name="Straight Connector 44"/>
            <p:cNvSpPr/>
            <p:nvPr/>
          </p:nvSpPr>
          <p:spPr>
            <a:xfrm flipV="1">
              <a:off x="555170" y="17358"/>
              <a:ext cx="166753" cy="270151"/>
            </a:xfrm>
            <a:prstGeom prst="line">
              <a:avLst/>
            </a:prstGeom>
            <a:noFill/>
            <a:ln w="15875" cap="flat">
              <a:solidFill>
                <a:srgbClr val="7D8287"/>
              </a:solidFill>
              <a:prstDash val="sysDot"/>
              <a:miter lim="800000"/>
              <a:tailEnd type="oval" w="med" len="med"/>
            </a:ln>
            <a:effectLst/>
          </p:spPr>
          <p:txBody>
            <a:bodyPr wrap="square" lIns="45719" tIns="45719" rIns="45719" bIns="45719" numCol="1" anchor="t">
              <a:noAutofit/>
            </a:bodyPr>
            <a:lstStyle/>
            <a:p>
              <a:pPr/>
            </a:p>
          </p:txBody>
        </p:sp>
        <p:sp>
          <p:nvSpPr>
            <p:cNvPr id="2432" name="Oval 45"/>
            <p:cNvSpPr/>
            <p:nvPr/>
          </p:nvSpPr>
          <p:spPr>
            <a:xfrm rot="5400000">
              <a:off x="55211" y="299408"/>
              <a:ext cx="560589" cy="560589"/>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434" name="Rectangle 46"/>
          <p:cNvSpPr txBox="1"/>
          <p:nvPr/>
        </p:nvSpPr>
        <p:spPr>
          <a:xfrm>
            <a:off x="7398882" y="2657782"/>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grpSp>
        <p:nvGrpSpPr>
          <p:cNvPr id="2438" name="Group 47"/>
          <p:cNvGrpSpPr/>
          <p:nvPr/>
        </p:nvGrpSpPr>
        <p:grpSpPr>
          <a:xfrm>
            <a:off x="8430368" y="3534543"/>
            <a:ext cx="1009658" cy="826087"/>
            <a:chOff x="0" y="13437"/>
            <a:chExt cx="1009657" cy="826085"/>
          </a:xfrm>
        </p:grpSpPr>
        <p:sp>
          <p:nvSpPr>
            <p:cNvPr id="2435" name="Straight Connector 48"/>
            <p:cNvSpPr/>
            <p:nvPr/>
          </p:nvSpPr>
          <p:spPr>
            <a:xfrm flipV="1">
              <a:off x="-1" y="630443"/>
              <a:ext cx="238795" cy="209081"/>
            </a:xfrm>
            <a:prstGeom prst="line">
              <a:avLst/>
            </a:prstGeom>
            <a:noFill/>
            <a:ln w="15875" cap="flat">
              <a:solidFill>
                <a:srgbClr val="7D8287"/>
              </a:solidFill>
              <a:prstDash val="sysDot"/>
              <a:miter lim="800000"/>
            </a:ln>
            <a:effectLst/>
          </p:spPr>
          <p:txBody>
            <a:bodyPr wrap="square" lIns="45719" tIns="45719" rIns="45719" bIns="45719" numCol="1" anchor="t">
              <a:noAutofit/>
            </a:bodyPr>
            <a:lstStyle/>
            <a:p>
              <a:pPr/>
            </a:p>
          </p:txBody>
        </p:sp>
        <p:sp>
          <p:nvSpPr>
            <p:cNvPr id="2436" name="Straight Connector 49"/>
            <p:cNvSpPr/>
            <p:nvPr/>
          </p:nvSpPr>
          <p:spPr>
            <a:xfrm flipV="1">
              <a:off x="770804" y="13437"/>
              <a:ext cx="238854" cy="209133"/>
            </a:xfrm>
            <a:prstGeom prst="line">
              <a:avLst/>
            </a:prstGeom>
            <a:noFill/>
            <a:ln w="15875" cap="flat">
              <a:solidFill>
                <a:srgbClr val="7D8287"/>
              </a:solidFill>
              <a:prstDash val="sysDot"/>
              <a:miter lim="800000"/>
              <a:tailEnd type="oval" w="med" len="med"/>
            </a:ln>
            <a:effectLst/>
          </p:spPr>
          <p:txBody>
            <a:bodyPr wrap="square" lIns="45719" tIns="45719" rIns="45719" bIns="45719" numCol="1" anchor="t">
              <a:noAutofit/>
            </a:bodyPr>
            <a:lstStyle/>
            <a:p>
              <a:pPr/>
            </a:p>
          </p:txBody>
        </p:sp>
        <p:sp>
          <p:nvSpPr>
            <p:cNvPr id="2437" name="Oval 50"/>
            <p:cNvSpPr/>
            <p:nvPr/>
          </p:nvSpPr>
          <p:spPr>
            <a:xfrm rot="6426628">
              <a:off x="194599" y="156907"/>
              <a:ext cx="560589" cy="560589"/>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439" name="Rectangle 51"/>
          <p:cNvSpPr txBox="1"/>
          <p:nvPr/>
        </p:nvSpPr>
        <p:spPr>
          <a:xfrm>
            <a:off x="8769810" y="3700117"/>
            <a:ext cx="26289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k</a:t>
            </a:r>
          </a:p>
        </p:txBody>
      </p:sp>
      <p:grpSp>
        <p:nvGrpSpPr>
          <p:cNvPr id="2443" name="Group 52"/>
          <p:cNvGrpSpPr/>
          <p:nvPr/>
        </p:nvGrpSpPr>
        <p:grpSpPr>
          <a:xfrm>
            <a:off x="8920614" y="4999824"/>
            <a:ext cx="1266212" cy="792023"/>
            <a:chOff x="0" y="0"/>
            <a:chExt cx="1266211" cy="792022"/>
          </a:xfrm>
        </p:grpSpPr>
        <p:sp>
          <p:nvSpPr>
            <p:cNvPr id="2440" name="Straight Connector 53"/>
            <p:cNvSpPr/>
            <p:nvPr/>
          </p:nvSpPr>
          <p:spPr>
            <a:xfrm flipV="1">
              <a:off x="0" y="469476"/>
              <a:ext cx="305341" cy="86624"/>
            </a:xfrm>
            <a:prstGeom prst="line">
              <a:avLst/>
            </a:prstGeom>
            <a:noFill/>
            <a:ln w="15875" cap="flat">
              <a:solidFill>
                <a:srgbClr val="7D8287"/>
              </a:solidFill>
              <a:prstDash val="sysDot"/>
              <a:miter lim="800000"/>
            </a:ln>
            <a:effectLst/>
          </p:spPr>
          <p:txBody>
            <a:bodyPr wrap="square" lIns="45719" tIns="45719" rIns="45719" bIns="45719" numCol="1" anchor="t">
              <a:noAutofit/>
            </a:bodyPr>
            <a:lstStyle/>
            <a:p>
              <a:pPr/>
            </a:p>
          </p:txBody>
        </p:sp>
        <p:sp>
          <p:nvSpPr>
            <p:cNvPr id="2441" name="Straight Connector 54"/>
            <p:cNvSpPr/>
            <p:nvPr/>
          </p:nvSpPr>
          <p:spPr>
            <a:xfrm flipV="1">
              <a:off x="960793" y="242197"/>
              <a:ext cx="305419" cy="86644"/>
            </a:xfrm>
            <a:prstGeom prst="line">
              <a:avLst/>
            </a:prstGeom>
            <a:noFill/>
            <a:ln w="15875" cap="flat">
              <a:solidFill>
                <a:srgbClr val="7D8287"/>
              </a:solidFill>
              <a:prstDash val="sysDot"/>
              <a:miter lim="800000"/>
              <a:tailEnd type="oval" w="med" len="med"/>
            </a:ln>
            <a:effectLst/>
          </p:spPr>
          <p:txBody>
            <a:bodyPr wrap="square" lIns="45719" tIns="45719" rIns="45719" bIns="45719" numCol="1" anchor="t">
              <a:noAutofit/>
            </a:bodyPr>
            <a:lstStyle/>
            <a:p>
              <a:pPr/>
            </a:p>
          </p:txBody>
        </p:sp>
        <p:sp>
          <p:nvSpPr>
            <p:cNvPr id="2442" name="Oval 55"/>
            <p:cNvSpPr/>
            <p:nvPr/>
          </p:nvSpPr>
          <p:spPr>
            <a:xfrm rot="7948598">
              <a:off x="321169" y="115717"/>
              <a:ext cx="560589" cy="560589"/>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444" name="Rectangle 56"/>
          <p:cNvSpPr txBox="1"/>
          <p:nvPr/>
        </p:nvSpPr>
        <p:spPr>
          <a:xfrm>
            <a:off x="9301648" y="5124755"/>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FFFFF"/>
                </a:solidFill>
                <a:latin typeface="FontAwesome"/>
                <a:ea typeface="FontAwesome"/>
                <a:cs typeface="FontAwesome"/>
                <a:sym typeface="FontAwesome"/>
              </a:defRPr>
            </a:lvl1pPr>
          </a:lstStyle>
          <a:p>
            <a:pPr/>
            <a:r>
              <a:t></a:t>
            </a:r>
          </a:p>
        </p:txBody>
      </p:sp>
      <p:sp>
        <p:nvSpPr>
          <p:cNvPr id="2445" name="TextBox 57"/>
          <p:cNvSpPr txBox="1"/>
          <p:nvPr/>
        </p:nvSpPr>
        <p:spPr>
          <a:xfrm>
            <a:off x="608134" y="4115880"/>
            <a:ext cx="1423975" cy="510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900"/>
            </a:lvl1pPr>
          </a:lstStyle>
          <a:p>
            <a:pPr/>
            <a:r>
              <a:t>Fruitful were hath waters divided fill may days air bring.</a:t>
            </a:r>
          </a:p>
        </p:txBody>
      </p:sp>
      <p:sp>
        <p:nvSpPr>
          <p:cNvPr id="2446" name="TextBox 58"/>
          <p:cNvSpPr txBox="1"/>
          <p:nvPr/>
        </p:nvSpPr>
        <p:spPr>
          <a:xfrm>
            <a:off x="608134" y="3726896"/>
            <a:ext cx="14239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500">
                <a:solidFill>
                  <a:srgbClr val="7D8287"/>
                </a:solidFill>
              </a:defRPr>
            </a:lvl1pPr>
          </a:lstStyle>
          <a:p>
            <a:pPr/>
            <a:r>
              <a:t>0%</a:t>
            </a:r>
          </a:p>
        </p:txBody>
      </p:sp>
      <p:sp>
        <p:nvSpPr>
          <p:cNvPr id="2447" name="TextBox 59"/>
          <p:cNvSpPr txBox="1"/>
          <p:nvPr/>
        </p:nvSpPr>
        <p:spPr>
          <a:xfrm>
            <a:off x="2388167" y="2223677"/>
            <a:ext cx="1423975" cy="510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900"/>
            </a:lvl1pPr>
          </a:lstStyle>
          <a:p>
            <a:pPr/>
            <a:r>
              <a:t>Fruitful were hath waters divided fill may days air bring.</a:t>
            </a:r>
          </a:p>
        </p:txBody>
      </p:sp>
      <p:sp>
        <p:nvSpPr>
          <p:cNvPr id="2448" name="TextBox 60"/>
          <p:cNvSpPr txBox="1"/>
          <p:nvPr/>
        </p:nvSpPr>
        <p:spPr>
          <a:xfrm>
            <a:off x="2388167" y="1834692"/>
            <a:ext cx="14239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500">
                <a:solidFill>
                  <a:schemeClr val="accent1"/>
                </a:solidFill>
              </a:defRPr>
            </a:lvl1pPr>
          </a:lstStyle>
          <a:p>
            <a:pPr/>
            <a:r>
              <a:t>3%</a:t>
            </a:r>
          </a:p>
        </p:txBody>
      </p:sp>
      <p:sp>
        <p:nvSpPr>
          <p:cNvPr id="2449" name="TextBox 61"/>
          <p:cNvSpPr txBox="1"/>
          <p:nvPr/>
        </p:nvSpPr>
        <p:spPr>
          <a:xfrm>
            <a:off x="8125097" y="2068609"/>
            <a:ext cx="1423975" cy="510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 hath waters divided fill may days air bring.</a:t>
            </a:r>
          </a:p>
        </p:txBody>
      </p:sp>
      <p:sp>
        <p:nvSpPr>
          <p:cNvPr id="2450" name="TextBox 62"/>
          <p:cNvSpPr txBox="1"/>
          <p:nvPr/>
        </p:nvSpPr>
        <p:spPr>
          <a:xfrm>
            <a:off x="8125097" y="1679624"/>
            <a:ext cx="14239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lvl1pPr>
          </a:lstStyle>
          <a:p>
            <a:pPr/>
            <a:r>
              <a:t>12%</a:t>
            </a:r>
          </a:p>
        </p:txBody>
      </p:sp>
      <p:sp>
        <p:nvSpPr>
          <p:cNvPr id="2451" name="TextBox 63"/>
          <p:cNvSpPr txBox="1"/>
          <p:nvPr/>
        </p:nvSpPr>
        <p:spPr>
          <a:xfrm>
            <a:off x="9570438" y="3180932"/>
            <a:ext cx="1423975" cy="510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 hath waters divided fill may days air bring.</a:t>
            </a:r>
          </a:p>
        </p:txBody>
      </p:sp>
      <p:sp>
        <p:nvSpPr>
          <p:cNvPr id="2452" name="TextBox 64"/>
          <p:cNvSpPr txBox="1"/>
          <p:nvPr/>
        </p:nvSpPr>
        <p:spPr>
          <a:xfrm>
            <a:off x="9570438" y="2791947"/>
            <a:ext cx="14239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4"/>
                </a:solidFill>
              </a:defRPr>
            </a:lvl1pPr>
          </a:lstStyle>
          <a:p>
            <a:pPr/>
            <a:r>
              <a:t>31%</a:t>
            </a:r>
          </a:p>
        </p:txBody>
      </p:sp>
      <p:sp>
        <p:nvSpPr>
          <p:cNvPr id="2453" name="TextBox 65"/>
          <p:cNvSpPr txBox="1"/>
          <p:nvPr/>
        </p:nvSpPr>
        <p:spPr>
          <a:xfrm>
            <a:off x="10042525" y="5317425"/>
            <a:ext cx="117952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 hath waters divided.</a:t>
            </a:r>
          </a:p>
        </p:txBody>
      </p:sp>
      <p:sp>
        <p:nvSpPr>
          <p:cNvPr id="2454" name="TextBox 66"/>
          <p:cNvSpPr txBox="1"/>
          <p:nvPr/>
        </p:nvSpPr>
        <p:spPr>
          <a:xfrm>
            <a:off x="10042525" y="4731801"/>
            <a:ext cx="1179524"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5"/>
                </a:solidFill>
              </a:defRPr>
            </a:lvl1pPr>
          </a:lstStyle>
          <a:p>
            <a:pPr/>
            <a:r>
              <a:t>61%</a:t>
            </a:r>
          </a:p>
        </p:txBody>
      </p:sp>
    </p:spTree>
  </p:cSld>
  <p:clrMapOvr>
    <a:masterClrMapping/>
  </p:clrMapOvr>
  <mc:AlternateContent xmlns:mc="http://schemas.openxmlformats.org/markup-compatibility/2006">
    <mc:Choice xmlns:p14="http://schemas.microsoft.com/office/powerpoint/2010/main" Requires="p14">
      <p:transition spd="med" advClick="1" p14:dur="1000">
        <p:pull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2414"/>
                                        </p:tgtEl>
                                        <p:attrNameLst>
                                          <p:attrName>style.visibility</p:attrName>
                                        </p:attrNameLst>
                                      </p:cBhvr>
                                      <p:to>
                                        <p:strVal val="visible"/>
                                      </p:to>
                                    </p:set>
                                    <p:anim calcmode="lin" valueType="num">
                                      <p:cBhvr>
                                        <p:cTn id="7" dur="500" fill="hold"/>
                                        <p:tgtEl>
                                          <p:spTgt spid="2414"/>
                                        </p:tgtEl>
                                        <p:attrNameLst>
                                          <p:attrName>ppt_x</p:attrName>
                                        </p:attrNameLst>
                                      </p:cBhvr>
                                      <p:tavLst>
                                        <p:tav tm="0">
                                          <p:val>
                                            <p:strVal val="#ppt_x"/>
                                          </p:val>
                                        </p:tav>
                                        <p:tav tm="100000">
                                          <p:val>
                                            <p:strVal val="#ppt_x"/>
                                          </p:val>
                                        </p:tav>
                                      </p:tavLst>
                                    </p:anim>
                                    <p:anim calcmode="lin" valueType="num">
                                      <p:cBhvr>
                                        <p:cTn id="8" dur="500" fill="hold"/>
                                        <p:tgtEl>
                                          <p:spTgt spid="24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ID="9" grpId="2" fill="hold">
                                  <p:stCondLst>
                                    <p:cond delay="0"/>
                                  </p:stCondLst>
                                  <p:iterate type="el" backwards="0">
                                    <p:tmAbs val="0"/>
                                  </p:iterate>
                                  <p:childTnLst>
                                    <p:set>
                                      <p:cBhvr>
                                        <p:cTn id="12" fill="hold"/>
                                        <p:tgtEl>
                                          <p:spTgt spid="2422"/>
                                        </p:tgtEl>
                                        <p:attrNameLst>
                                          <p:attrName>style.visibility</p:attrName>
                                        </p:attrNameLst>
                                      </p:cBhvr>
                                      <p:to>
                                        <p:strVal val="visible"/>
                                      </p:to>
                                    </p:set>
                                    <p:animEffect filter="dissolve" transition="in">
                                      <p:cBhvr>
                                        <p:cTn id="13" dur="500"/>
                                        <p:tgtEl>
                                          <p:spTgt spid="2422"/>
                                        </p:tgtEl>
                                      </p:cBhvr>
                                    </p:animEffect>
                                  </p:childTnLst>
                                </p:cTn>
                              </p:par>
                            </p:childTnLst>
                          </p:cTn>
                        </p:par>
                        <p:par>
                          <p:cTn id="14" fill="hold">
                            <p:stCondLst>
                              <p:cond delay="500"/>
                            </p:stCondLst>
                            <p:childTnLst>
                              <p:par>
                                <p:cTn id="15" presetClass="entr" nodeType="afterEffect" presetID="9" grpId="3" fill="hold">
                                  <p:stCondLst>
                                    <p:cond delay="0"/>
                                  </p:stCondLst>
                                  <p:iterate type="el" backwards="0">
                                    <p:tmAbs val="0"/>
                                  </p:iterate>
                                  <p:childTnLst>
                                    <p:set>
                                      <p:cBhvr>
                                        <p:cTn id="16" fill="hold"/>
                                        <p:tgtEl>
                                          <p:spTgt spid="2421"/>
                                        </p:tgtEl>
                                        <p:attrNameLst>
                                          <p:attrName>style.visibility</p:attrName>
                                        </p:attrNameLst>
                                      </p:cBhvr>
                                      <p:to>
                                        <p:strVal val="visible"/>
                                      </p:to>
                                    </p:set>
                                    <p:animEffect filter="dissolve" transition="in">
                                      <p:cBhvr>
                                        <p:cTn id="17" dur="500"/>
                                        <p:tgtEl>
                                          <p:spTgt spid="2421"/>
                                        </p:tgtEl>
                                      </p:cBhvr>
                                    </p:animEffect>
                                  </p:childTnLst>
                                </p:cTn>
                              </p:par>
                            </p:childTnLst>
                          </p:cTn>
                        </p:par>
                        <p:par>
                          <p:cTn id="18" fill="hold">
                            <p:stCondLst>
                              <p:cond delay="1000"/>
                            </p:stCondLst>
                            <p:childTnLst>
                              <p:par>
                                <p:cTn id="19" presetClass="entr" nodeType="afterEffect" presetID="9" grpId="4" fill="hold">
                                  <p:stCondLst>
                                    <p:cond delay="0"/>
                                  </p:stCondLst>
                                  <p:iterate type="el" backwards="0">
                                    <p:tmAbs val="0"/>
                                  </p:iterate>
                                  <p:childTnLst>
                                    <p:set>
                                      <p:cBhvr>
                                        <p:cTn id="20" fill="hold"/>
                                        <p:tgtEl>
                                          <p:spTgt spid="2416"/>
                                        </p:tgtEl>
                                        <p:attrNameLst>
                                          <p:attrName>style.visibility</p:attrName>
                                        </p:attrNameLst>
                                      </p:cBhvr>
                                      <p:to>
                                        <p:strVal val="visible"/>
                                      </p:to>
                                    </p:set>
                                    <p:animEffect filter="dissolve" transition="in">
                                      <p:cBhvr>
                                        <p:cTn id="21" dur="500"/>
                                        <p:tgtEl>
                                          <p:spTgt spid="2416"/>
                                        </p:tgtEl>
                                      </p:cBhvr>
                                    </p:animEffect>
                                  </p:childTnLst>
                                </p:cTn>
                              </p:par>
                            </p:childTnLst>
                          </p:cTn>
                        </p:par>
                        <p:par>
                          <p:cTn id="22" fill="hold">
                            <p:stCondLst>
                              <p:cond delay="1500"/>
                            </p:stCondLst>
                            <p:childTnLst>
                              <p:par>
                                <p:cTn id="23" presetClass="entr" nodeType="afterEffect" presetID="9" grpId="5" fill="hold">
                                  <p:stCondLst>
                                    <p:cond delay="0"/>
                                  </p:stCondLst>
                                  <p:iterate type="el" backwards="0">
                                    <p:tmAbs val="0"/>
                                  </p:iterate>
                                  <p:childTnLst>
                                    <p:set>
                                      <p:cBhvr>
                                        <p:cTn id="24" fill="hold"/>
                                        <p:tgtEl>
                                          <p:spTgt spid="2417"/>
                                        </p:tgtEl>
                                        <p:attrNameLst>
                                          <p:attrName>style.visibility</p:attrName>
                                        </p:attrNameLst>
                                      </p:cBhvr>
                                      <p:to>
                                        <p:strVal val="visible"/>
                                      </p:to>
                                    </p:set>
                                    <p:animEffect filter="dissolve" transition="in">
                                      <p:cBhvr>
                                        <p:cTn id="25" dur="500"/>
                                        <p:tgtEl>
                                          <p:spTgt spid="2417"/>
                                        </p:tgtEl>
                                      </p:cBhvr>
                                    </p:animEffect>
                                  </p:childTnLst>
                                </p:cTn>
                              </p:par>
                            </p:childTnLst>
                          </p:cTn>
                        </p:par>
                        <p:par>
                          <p:cTn id="26" fill="hold">
                            <p:stCondLst>
                              <p:cond delay="2000"/>
                            </p:stCondLst>
                            <p:childTnLst>
                              <p:par>
                                <p:cTn id="27" presetClass="entr" nodeType="afterEffect" presetID="9" grpId="6" fill="hold">
                                  <p:stCondLst>
                                    <p:cond delay="0"/>
                                  </p:stCondLst>
                                  <p:iterate type="el" backwards="0">
                                    <p:tmAbs val="0"/>
                                  </p:iterate>
                                  <p:childTnLst>
                                    <p:set>
                                      <p:cBhvr>
                                        <p:cTn id="28" fill="hold"/>
                                        <p:tgtEl>
                                          <p:spTgt spid="2418"/>
                                        </p:tgtEl>
                                        <p:attrNameLst>
                                          <p:attrName>style.visibility</p:attrName>
                                        </p:attrNameLst>
                                      </p:cBhvr>
                                      <p:to>
                                        <p:strVal val="visible"/>
                                      </p:to>
                                    </p:set>
                                    <p:animEffect filter="dissolve" transition="in">
                                      <p:cBhvr>
                                        <p:cTn id="29" dur="500"/>
                                        <p:tgtEl>
                                          <p:spTgt spid="2418"/>
                                        </p:tgtEl>
                                      </p:cBhvr>
                                    </p:animEffect>
                                  </p:childTnLst>
                                </p:cTn>
                              </p:par>
                            </p:childTnLst>
                          </p:cTn>
                        </p:par>
                        <p:par>
                          <p:cTn id="30" fill="hold">
                            <p:stCondLst>
                              <p:cond delay="2500"/>
                            </p:stCondLst>
                            <p:childTnLst>
                              <p:par>
                                <p:cTn id="31" presetClass="entr" nodeType="afterEffect" presetID="9" grpId="7" fill="hold">
                                  <p:stCondLst>
                                    <p:cond delay="0"/>
                                  </p:stCondLst>
                                  <p:iterate type="el" backwards="0">
                                    <p:tmAbs val="0"/>
                                  </p:iterate>
                                  <p:childTnLst>
                                    <p:set>
                                      <p:cBhvr>
                                        <p:cTn id="32" fill="hold"/>
                                        <p:tgtEl>
                                          <p:spTgt spid="2419"/>
                                        </p:tgtEl>
                                        <p:attrNameLst>
                                          <p:attrName>style.visibility</p:attrName>
                                        </p:attrNameLst>
                                      </p:cBhvr>
                                      <p:to>
                                        <p:strVal val="visible"/>
                                      </p:to>
                                    </p:set>
                                    <p:animEffect filter="dissolve" transition="in">
                                      <p:cBhvr>
                                        <p:cTn id="33" dur="500"/>
                                        <p:tgtEl>
                                          <p:spTgt spid="2419"/>
                                        </p:tgtEl>
                                      </p:cBhvr>
                                    </p:animEffect>
                                  </p:childTnLst>
                                </p:cTn>
                              </p:par>
                            </p:childTnLst>
                          </p:cTn>
                        </p:par>
                        <p:par>
                          <p:cTn id="34" fill="hold">
                            <p:stCondLst>
                              <p:cond delay="3000"/>
                            </p:stCondLst>
                            <p:childTnLst>
                              <p:par>
                                <p:cTn id="35" presetClass="entr" nodeType="afterEffect" presetID="9" grpId="8" fill="hold">
                                  <p:stCondLst>
                                    <p:cond delay="0"/>
                                  </p:stCondLst>
                                  <p:iterate type="el" backwards="0">
                                    <p:tmAbs val="0"/>
                                  </p:iterate>
                                  <p:childTnLst>
                                    <p:set>
                                      <p:cBhvr>
                                        <p:cTn id="36" fill="hold"/>
                                        <p:tgtEl>
                                          <p:spTgt spid="2420"/>
                                        </p:tgtEl>
                                        <p:attrNameLst>
                                          <p:attrName>style.visibility</p:attrName>
                                        </p:attrNameLst>
                                      </p:cBhvr>
                                      <p:to>
                                        <p:strVal val="visible"/>
                                      </p:to>
                                    </p:set>
                                    <p:animEffect filter="dissolve" transition="in">
                                      <p:cBhvr>
                                        <p:cTn id="37" dur="500"/>
                                        <p:tgtEl>
                                          <p:spTgt spid="2420"/>
                                        </p:tgtEl>
                                      </p:cBhvr>
                                    </p:animEffect>
                                  </p:childTnLst>
                                </p:cTn>
                              </p:par>
                            </p:childTnLst>
                          </p:cTn>
                        </p:par>
                        <p:par>
                          <p:cTn id="38" fill="hold">
                            <p:stCondLst>
                              <p:cond delay="3500"/>
                            </p:stCondLst>
                            <p:childTnLst>
                              <p:par>
                                <p:cTn id="39" presetClass="entr" nodeType="afterEffect" presetID="9" grpId="9" fill="hold">
                                  <p:stCondLst>
                                    <p:cond delay="0"/>
                                  </p:stCondLst>
                                  <p:iterate type="el" backwards="0">
                                    <p:tmAbs val="0"/>
                                  </p:iterate>
                                  <p:childTnLst>
                                    <p:set>
                                      <p:cBhvr>
                                        <p:cTn id="40" fill="hold"/>
                                        <p:tgtEl>
                                          <p:spTgt spid="2443"/>
                                        </p:tgtEl>
                                        <p:attrNameLst>
                                          <p:attrName>style.visibility</p:attrName>
                                        </p:attrNameLst>
                                      </p:cBhvr>
                                      <p:to>
                                        <p:strVal val="visible"/>
                                      </p:to>
                                    </p:set>
                                    <p:animEffect filter="dissolve" transition="in">
                                      <p:cBhvr>
                                        <p:cTn id="41" dur="500"/>
                                        <p:tgtEl>
                                          <p:spTgt spid="2443"/>
                                        </p:tgtEl>
                                      </p:cBhvr>
                                    </p:animEffect>
                                  </p:childTnLst>
                                </p:cTn>
                              </p:par>
                            </p:childTnLst>
                          </p:cTn>
                        </p:par>
                        <p:par>
                          <p:cTn id="42" fill="hold">
                            <p:stCondLst>
                              <p:cond delay="4000"/>
                            </p:stCondLst>
                            <p:childTnLst>
                              <p:par>
                                <p:cTn id="43" presetClass="entr" nodeType="afterEffect" presetID="9" grpId="10" fill="hold">
                                  <p:stCondLst>
                                    <p:cond delay="0"/>
                                  </p:stCondLst>
                                  <p:iterate type="el" backwards="0">
                                    <p:tmAbs val="0"/>
                                  </p:iterate>
                                  <p:childTnLst>
                                    <p:set>
                                      <p:cBhvr>
                                        <p:cTn id="44" fill="hold"/>
                                        <p:tgtEl>
                                          <p:spTgt spid="2438"/>
                                        </p:tgtEl>
                                        <p:attrNameLst>
                                          <p:attrName>style.visibility</p:attrName>
                                        </p:attrNameLst>
                                      </p:cBhvr>
                                      <p:to>
                                        <p:strVal val="visible"/>
                                      </p:to>
                                    </p:set>
                                    <p:animEffect filter="dissolve" transition="in">
                                      <p:cBhvr>
                                        <p:cTn id="45" dur="500"/>
                                        <p:tgtEl>
                                          <p:spTgt spid="2438"/>
                                        </p:tgtEl>
                                      </p:cBhvr>
                                    </p:animEffect>
                                  </p:childTnLst>
                                </p:cTn>
                              </p:par>
                            </p:childTnLst>
                          </p:cTn>
                        </p:par>
                        <p:par>
                          <p:cTn id="46" fill="hold">
                            <p:stCondLst>
                              <p:cond delay="4500"/>
                            </p:stCondLst>
                            <p:childTnLst>
                              <p:par>
                                <p:cTn id="47" presetClass="entr" nodeType="afterEffect" presetID="9" grpId="11" fill="hold">
                                  <p:stCondLst>
                                    <p:cond delay="0"/>
                                  </p:stCondLst>
                                  <p:iterate type="el" backwards="0">
                                    <p:tmAbs val="0"/>
                                  </p:iterate>
                                  <p:childTnLst>
                                    <p:set>
                                      <p:cBhvr>
                                        <p:cTn id="48" fill="hold"/>
                                        <p:tgtEl>
                                          <p:spTgt spid="2415"/>
                                        </p:tgtEl>
                                        <p:attrNameLst>
                                          <p:attrName>style.visibility</p:attrName>
                                        </p:attrNameLst>
                                      </p:cBhvr>
                                      <p:to>
                                        <p:strVal val="visible"/>
                                      </p:to>
                                    </p:set>
                                    <p:animEffect filter="dissolve" transition="in">
                                      <p:cBhvr>
                                        <p:cTn id="49" dur="500"/>
                                        <p:tgtEl>
                                          <p:spTgt spid="2415"/>
                                        </p:tgtEl>
                                      </p:cBhvr>
                                    </p:animEffect>
                                  </p:childTnLst>
                                </p:cTn>
                              </p:par>
                            </p:childTnLst>
                          </p:cTn>
                        </p:par>
                        <p:par>
                          <p:cTn id="50" fill="hold">
                            <p:stCondLst>
                              <p:cond delay="5000"/>
                            </p:stCondLst>
                            <p:childTnLst>
                              <p:par>
                                <p:cTn id="51" presetClass="entr" nodeType="afterEffect" presetID="9" grpId="12" fill="hold">
                                  <p:stCondLst>
                                    <p:cond delay="0"/>
                                  </p:stCondLst>
                                  <p:iterate type="el" backwards="0">
                                    <p:tmAbs val="0"/>
                                  </p:iterate>
                                  <p:childTnLst>
                                    <p:set>
                                      <p:cBhvr>
                                        <p:cTn id="52" fill="hold"/>
                                        <p:tgtEl>
                                          <p:spTgt spid="2433"/>
                                        </p:tgtEl>
                                        <p:attrNameLst>
                                          <p:attrName>style.visibility</p:attrName>
                                        </p:attrNameLst>
                                      </p:cBhvr>
                                      <p:to>
                                        <p:strVal val="visible"/>
                                      </p:to>
                                    </p:set>
                                    <p:animEffect filter="dissolve" transition="in">
                                      <p:cBhvr>
                                        <p:cTn id="53" dur="500"/>
                                        <p:tgtEl>
                                          <p:spTgt spid="2433"/>
                                        </p:tgtEl>
                                      </p:cBhvr>
                                    </p:animEffect>
                                  </p:childTnLst>
                                </p:cTn>
                              </p:par>
                            </p:childTnLst>
                          </p:cTn>
                        </p:par>
                        <p:par>
                          <p:cTn id="54" fill="hold">
                            <p:stCondLst>
                              <p:cond delay="5500"/>
                            </p:stCondLst>
                            <p:childTnLst>
                              <p:par>
                                <p:cTn id="55" presetClass="entr" nodeType="afterEffect" presetID="9" grpId="13" fill="hold">
                                  <p:stCondLst>
                                    <p:cond delay="0"/>
                                  </p:stCondLst>
                                  <p:iterate type="el" backwards="0">
                                    <p:tmAbs val="0"/>
                                  </p:iterate>
                                  <p:childTnLst>
                                    <p:set>
                                      <p:cBhvr>
                                        <p:cTn id="56" fill="hold"/>
                                        <p:tgtEl>
                                          <p:spTgt spid="2428"/>
                                        </p:tgtEl>
                                        <p:attrNameLst>
                                          <p:attrName>style.visibility</p:attrName>
                                        </p:attrNameLst>
                                      </p:cBhvr>
                                      <p:to>
                                        <p:strVal val="visible"/>
                                      </p:to>
                                    </p:set>
                                    <p:animEffect filter="dissolve" transition="in">
                                      <p:cBhvr>
                                        <p:cTn id="57" dur="500"/>
                                        <p:tgtEl>
                                          <p:spTgt spid="2428"/>
                                        </p:tgtEl>
                                      </p:cBhvr>
                                    </p:animEffect>
                                  </p:childTnLst>
                                </p:cTn>
                              </p:par>
                            </p:childTnLst>
                          </p:cTn>
                        </p:par>
                      </p:childTnLst>
                    </p:cTn>
                  </p:par>
                  <p:par>
                    <p:cTn id="58" fill="hold">
                      <p:stCondLst>
                        <p:cond delay="indefinite"/>
                      </p:stCondLst>
                      <p:childTnLst>
                        <p:par>
                          <p:cTn id="59" fill="hold">
                            <p:stCondLst>
                              <p:cond delay="0"/>
                            </p:stCondLst>
                            <p:childTnLst>
                              <p:par>
                                <p:cTn id="60" presetClass="entr" nodeType="clickEffect" presetSubtype="16" presetID="23" grpId="14" fill="hold">
                                  <p:stCondLst>
                                    <p:cond delay="0"/>
                                  </p:stCondLst>
                                  <p:iterate type="el" backwards="0">
                                    <p:tmAbs val="0"/>
                                  </p:iterate>
                                  <p:childTnLst>
                                    <p:set>
                                      <p:cBhvr>
                                        <p:cTn id="61" fill="hold"/>
                                        <p:tgtEl>
                                          <p:spTgt spid="2429"/>
                                        </p:tgtEl>
                                        <p:attrNameLst>
                                          <p:attrName>style.visibility</p:attrName>
                                        </p:attrNameLst>
                                      </p:cBhvr>
                                      <p:to>
                                        <p:strVal val="visible"/>
                                      </p:to>
                                    </p:set>
                                    <p:anim calcmode="lin" valueType="num">
                                      <p:cBhvr>
                                        <p:cTn id="62" dur="500" fill="hold"/>
                                        <p:tgtEl>
                                          <p:spTgt spid="2429"/>
                                        </p:tgtEl>
                                        <p:attrNameLst>
                                          <p:attrName>ppt_w</p:attrName>
                                        </p:attrNameLst>
                                      </p:cBhvr>
                                      <p:tavLst>
                                        <p:tav tm="0">
                                          <p:val>
                                            <p:fltVal val="0"/>
                                          </p:val>
                                        </p:tav>
                                        <p:tav tm="100000">
                                          <p:val>
                                            <p:strVal val="#ppt_w"/>
                                          </p:val>
                                        </p:tav>
                                      </p:tavLst>
                                    </p:anim>
                                    <p:anim calcmode="lin" valueType="num">
                                      <p:cBhvr>
                                        <p:cTn id="63" dur="500" fill="hold"/>
                                        <p:tgtEl>
                                          <p:spTgt spid="2429"/>
                                        </p:tgtEl>
                                        <p:attrNameLst>
                                          <p:attrName>ppt_h</p:attrName>
                                        </p:attrNameLst>
                                      </p:cBhvr>
                                      <p:tavLst>
                                        <p:tav tm="0">
                                          <p:val>
                                            <p:fltVal val="0"/>
                                          </p:val>
                                        </p:tav>
                                        <p:tav tm="100000">
                                          <p:val>
                                            <p:strVal val="#ppt_h"/>
                                          </p:val>
                                        </p:tav>
                                      </p:tavLst>
                                    </p:anim>
                                  </p:childTnLst>
                                </p:cTn>
                              </p:par>
                            </p:childTnLst>
                          </p:cTn>
                        </p:par>
                        <p:par>
                          <p:cTn id="64" fill="hold">
                            <p:stCondLst>
                              <p:cond delay="500"/>
                            </p:stCondLst>
                            <p:childTnLst>
                              <p:par>
                                <p:cTn id="65" presetClass="entr" nodeType="afterEffect" presetSubtype="16" presetID="23" grpId="15" fill="hold">
                                  <p:stCondLst>
                                    <p:cond delay="0"/>
                                  </p:stCondLst>
                                  <p:iterate type="el" backwards="0">
                                    <p:tmAbs val="0"/>
                                  </p:iterate>
                                  <p:childTnLst>
                                    <p:set>
                                      <p:cBhvr>
                                        <p:cTn id="66" fill="hold"/>
                                        <p:tgtEl>
                                          <p:spTgt spid="2424"/>
                                        </p:tgtEl>
                                        <p:attrNameLst>
                                          <p:attrName>style.visibility</p:attrName>
                                        </p:attrNameLst>
                                      </p:cBhvr>
                                      <p:to>
                                        <p:strVal val="visible"/>
                                      </p:to>
                                    </p:set>
                                    <p:anim calcmode="lin" valueType="num">
                                      <p:cBhvr>
                                        <p:cTn id="67" dur="500" fill="hold"/>
                                        <p:tgtEl>
                                          <p:spTgt spid="2424"/>
                                        </p:tgtEl>
                                        <p:attrNameLst>
                                          <p:attrName>ppt_w</p:attrName>
                                        </p:attrNameLst>
                                      </p:cBhvr>
                                      <p:tavLst>
                                        <p:tav tm="0">
                                          <p:val>
                                            <p:fltVal val="0"/>
                                          </p:val>
                                        </p:tav>
                                        <p:tav tm="100000">
                                          <p:val>
                                            <p:strVal val="#ppt_w"/>
                                          </p:val>
                                        </p:tav>
                                      </p:tavLst>
                                    </p:anim>
                                    <p:anim calcmode="lin" valueType="num">
                                      <p:cBhvr>
                                        <p:cTn id="68" dur="500" fill="hold"/>
                                        <p:tgtEl>
                                          <p:spTgt spid="2424"/>
                                        </p:tgtEl>
                                        <p:attrNameLst>
                                          <p:attrName>ppt_h</p:attrName>
                                        </p:attrNameLst>
                                      </p:cBhvr>
                                      <p:tavLst>
                                        <p:tav tm="0">
                                          <p:val>
                                            <p:fltVal val="0"/>
                                          </p:val>
                                        </p:tav>
                                        <p:tav tm="100000">
                                          <p:val>
                                            <p:strVal val="#ppt_h"/>
                                          </p:val>
                                        </p:tav>
                                      </p:tavLst>
                                    </p:anim>
                                  </p:childTnLst>
                                </p:cTn>
                              </p:par>
                            </p:childTnLst>
                          </p:cTn>
                        </p:par>
                        <p:par>
                          <p:cTn id="69" fill="hold">
                            <p:stCondLst>
                              <p:cond delay="1000"/>
                            </p:stCondLst>
                            <p:childTnLst>
                              <p:par>
                                <p:cTn id="70" presetClass="entr" nodeType="afterEffect" presetSubtype="16" presetID="23" grpId="16" fill="hold">
                                  <p:stCondLst>
                                    <p:cond delay="0"/>
                                  </p:stCondLst>
                                  <p:iterate type="el" backwards="0">
                                    <p:tmAbs val="0"/>
                                  </p:iterate>
                                  <p:childTnLst>
                                    <p:set>
                                      <p:cBhvr>
                                        <p:cTn id="71" fill="hold"/>
                                        <p:tgtEl>
                                          <p:spTgt spid="2434"/>
                                        </p:tgtEl>
                                        <p:attrNameLst>
                                          <p:attrName>style.visibility</p:attrName>
                                        </p:attrNameLst>
                                      </p:cBhvr>
                                      <p:to>
                                        <p:strVal val="visible"/>
                                      </p:to>
                                    </p:set>
                                    <p:anim calcmode="lin" valueType="num">
                                      <p:cBhvr>
                                        <p:cTn id="72" dur="500" fill="hold"/>
                                        <p:tgtEl>
                                          <p:spTgt spid="2434"/>
                                        </p:tgtEl>
                                        <p:attrNameLst>
                                          <p:attrName>ppt_w</p:attrName>
                                        </p:attrNameLst>
                                      </p:cBhvr>
                                      <p:tavLst>
                                        <p:tav tm="0">
                                          <p:val>
                                            <p:fltVal val="0"/>
                                          </p:val>
                                        </p:tav>
                                        <p:tav tm="100000">
                                          <p:val>
                                            <p:strVal val="#ppt_w"/>
                                          </p:val>
                                        </p:tav>
                                      </p:tavLst>
                                    </p:anim>
                                    <p:anim calcmode="lin" valueType="num">
                                      <p:cBhvr>
                                        <p:cTn id="73" dur="500" fill="hold"/>
                                        <p:tgtEl>
                                          <p:spTgt spid="2434"/>
                                        </p:tgtEl>
                                        <p:attrNameLst>
                                          <p:attrName>ppt_h</p:attrName>
                                        </p:attrNameLst>
                                      </p:cBhvr>
                                      <p:tavLst>
                                        <p:tav tm="0">
                                          <p:val>
                                            <p:fltVal val="0"/>
                                          </p:val>
                                        </p:tav>
                                        <p:tav tm="100000">
                                          <p:val>
                                            <p:strVal val="#ppt_h"/>
                                          </p:val>
                                        </p:tav>
                                      </p:tavLst>
                                    </p:anim>
                                  </p:childTnLst>
                                </p:cTn>
                              </p:par>
                            </p:childTnLst>
                          </p:cTn>
                        </p:par>
                        <p:par>
                          <p:cTn id="74" fill="hold">
                            <p:stCondLst>
                              <p:cond delay="1500"/>
                            </p:stCondLst>
                            <p:childTnLst>
                              <p:par>
                                <p:cTn id="75" presetClass="entr" nodeType="afterEffect" presetSubtype="16" presetID="23" grpId="17" fill="hold">
                                  <p:stCondLst>
                                    <p:cond delay="0"/>
                                  </p:stCondLst>
                                  <p:iterate type="el" backwards="0">
                                    <p:tmAbs val="0"/>
                                  </p:iterate>
                                  <p:childTnLst>
                                    <p:set>
                                      <p:cBhvr>
                                        <p:cTn id="76" fill="hold"/>
                                        <p:tgtEl>
                                          <p:spTgt spid="2439"/>
                                        </p:tgtEl>
                                        <p:attrNameLst>
                                          <p:attrName>style.visibility</p:attrName>
                                        </p:attrNameLst>
                                      </p:cBhvr>
                                      <p:to>
                                        <p:strVal val="visible"/>
                                      </p:to>
                                    </p:set>
                                    <p:anim calcmode="lin" valueType="num">
                                      <p:cBhvr>
                                        <p:cTn id="77" dur="500" fill="hold"/>
                                        <p:tgtEl>
                                          <p:spTgt spid="2439"/>
                                        </p:tgtEl>
                                        <p:attrNameLst>
                                          <p:attrName>ppt_w</p:attrName>
                                        </p:attrNameLst>
                                      </p:cBhvr>
                                      <p:tavLst>
                                        <p:tav tm="0">
                                          <p:val>
                                            <p:fltVal val="0"/>
                                          </p:val>
                                        </p:tav>
                                        <p:tav tm="100000">
                                          <p:val>
                                            <p:strVal val="#ppt_w"/>
                                          </p:val>
                                        </p:tav>
                                      </p:tavLst>
                                    </p:anim>
                                    <p:anim calcmode="lin" valueType="num">
                                      <p:cBhvr>
                                        <p:cTn id="78" dur="500" fill="hold"/>
                                        <p:tgtEl>
                                          <p:spTgt spid="2439"/>
                                        </p:tgtEl>
                                        <p:attrNameLst>
                                          <p:attrName>ppt_h</p:attrName>
                                        </p:attrNameLst>
                                      </p:cBhvr>
                                      <p:tavLst>
                                        <p:tav tm="0">
                                          <p:val>
                                            <p:fltVal val="0"/>
                                          </p:val>
                                        </p:tav>
                                        <p:tav tm="100000">
                                          <p:val>
                                            <p:strVal val="#ppt_h"/>
                                          </p:val>
                                        </p:tav>
                                      </p:tavLst>
                                    </p:anim>
                                  </p:childTnLst>
                                </p:cTn>
                              </p:par>
                            </p:childTnLst>
                          </p:cTn>
                        </p:par>
                        <p:par>
                          <p:cTn id="79" fill="hold">
                            <p:stCondLst>
                              <p:cond delay="2000"/>
                            </p:stCondLst>
                            <p:childTnLst>
                              <p:par>
                                <p:cTn id="80" presetClass="entr" nodeType="afterEffect" presetSubtype="16" presetID="23" grpId="18" fill="hold">
                                  <p:stCondLst>
                                    <p:cond delay="0"/>
                                  </p:stCondLst>
                                  <p:iterate type="el" backwards="0">
                                    <p:tmAbs val="0"/>
                                  </p:iterate>
                                  <p:childTnLst>
                                    <p:set>
                                      <p:cBhvr>
                                        <p:cTn id="81" fill="hold"/>
                                        <p:tgtEl>
                                          <p:spTgt spid="2444"/>
                                        </p:tgtEl>
                                        <p:attrNameLst>
                                          <p:attrName>style.visibility</p:attrName>
                                        </p:attrNameLst>
                                      </p:cBhvr>
                                      <p:to>
                                        <p:strVal val="visible"/>
                                      </p:to>
                                    </p:set>
                                    <p:anim calcmode="lin" valueType="num">
                                      <p:cBhvr>
                                        <p:cTn id="82" dur="500" fill="hold"/>
                                        <p:tgtEl>
                                          <p:spTgt spid="2444"/>
                                        </p:tgtEl>
                                        <p:attrNameLst>
                                          <p:attrName>ppt_w</p:attrName>
                                        </p:attrNameLst>
                                      </p:cBhvr>
                                      <p:tavLst>
                                        <p:tav tm="0">
                                          <p:val>
                                            <p:fltVal val="0"/>
                                          </p:val>
                                        </p:tav>
                                        <p:tav tm="100000">
                                          <p:val>
                                            <p:strVal val="#ppt_w"/>
                                          </p:val>
                                        </p:tav>
                                      </p:tavLst>
                                    </p:anim>
                                    <p:anim calcmode="lin" valueType="num">
                                      <p:cBhvr>
                                        <p:cTn id="83" dur="500" fill="hold"/>
                                        <p:tgtEl>
                                          <p:spTgt spid="2444"/>
                                        </p:tgtEl>
                                        <p:attrNameLst>
                                          <p:attrName>ppt_h</p:attrName>
                                        </p:attrNameLst>
                                      </p:cBhvr>
                                      <p:tavLst>
                                        <p:tav tm="0">
                                          <p:val>
                                            <p:fltVal val="0"/>
                                          </p:val>
                                        </p:tav>
                                        <p:tav tm="100000">
                                          <p:val>
                                            <p:strVal val="#ppt_h"/>
                                          </p:val>
                                        </p:tav>
                                      </p:tavLst>
                                    </p:anim>
                                  </p:childTnLst>
                                </p:cTn>
                              </p:par>
                            </p:childTnLst>
                          </p:cTn>
                        </p:par>
                        <p:par>
                          <p:cTn id="84" fill="hold">
                            <p:stCondLst>
                              <p:cond delay="2500"/>
                            </p:stCondLst>
                            <p:childTnLst>
                              <p:par>
                                <p:cTn id="85" presetClass="entr" nodeType="afterEffect" presetSubtype="16" presetID="23" grpId="19" fill="hold">
                                  <p:stCondLst>
                                    <p:cond delay="0"/>
                                  </p:stCondLst>
                                  <p:iterate type="el" backwards="0">
                                    <p:tmAbs val="0"/>
                                  </p:iterate>
                                  <p:childTnLst>
                                    <p:set>
                                      <p:cBhvr>
                                        <p:cTn id="86" fill="hold"/>
                                        <p:tgtEl>
                                          <p:spTgt spid="2454"/>
                                        </p:tgtEl>
                                        <p:attrNameLst>
                                          <p:attrName>style.visibility</p:attrName>
                                        </p:attrNameLst>
                                      </p:cBhvr>
                                      <p:to>
                                        <p:strVal val="visible"/>
                                      </p:to>
                                    </p:set>
                                    <p:anim calcmode="lin" valueType="num">
                                      <p:cBhvr>
                                        <p:cTn id="87" dur="500" fill="hold"/>
                                        <p:tgtEl>
                                          <p:spTgt spid="2454"/>
                                        </p:tgtEl>
                                        <p:attrNameLst>
                                          <p:attrName>ppt_w</p:attrName>
                                        </p:attrNameLst>
                                      </p:cBhvr>
                                      <p:tavLst>
                                        <p:tav tm="0">
                                          <p:val>
                                            <p:fltVal val="0"/>
                                          </p:val>
                                        </p:tav>
                                        <p:tav tm="100000">
                                          <p:val>
                                            <p:strVal val="#ppt_w"/>
                                          </p:val>
                                        </p:tav>
                                      </p:tavLst>
                                    </p:anim>
                                    <p:anim calcmode="lin" valueType="num">
                                      <p:cBhvr>
                                        <p:cTn id="88" dur="500" fill="hold"/>
                                        <p:tgtEl>
                                          <p:spTgt spid="2454"/>
                                        </p:tgtEl>
                                        <p:attrNameLst>
                                          <p:attrName>ppt_h</p:attrName>
                                        </p:attrNameLst>
                                      </p:cBhvr>
                                      <p:tavLst>
                                        <p:tav tm="0">
                                          <p:val>
                                            <p:fltVal val="0"/>
                                          </p:val>
                                        </p:tav>
                                        <p:tav tm="100000">
                                          <p:val>
                                            <p:strVal val="#ppt_h"/>
                                          </p:val>
                                        </p:tav>
                                      </p:tavLst>
                                    </p:anim>
                                  </p:childTnLst>
                                </p:cTn>
                              </p:par>
                            </p:childTnLst>
                          </p:cTn>
                        </p:par>
                        <p:par>
                          <p:cTn id="89" fill="hold">
                            <p:stCondLst>
                              <p:cond delay="3000"/>
                            </p:stCondLst>
                            <p:childTnLst>
                              <p:par>
                                <p:cTn id="90" presetClass="entr" nodeType="afterEffect" presetSubtype="16" presetID="23" grpId="20" fill="hold">
                                  <p:stCondLst>
                                    <p:cond delay="0"/>
                                  </p:stCondLst>
                                  <p:iterate type="el" backwards="0">
                                    <p:tmAbs val="0"/>
                                  </p:iterate>
                                  <p:childTnLst>
                                    <p:set>
                                      <p:cBhvr>
                                        <p:cTn id="91" fill="hold"/>
                                        <p:tgtEl>
                                          <p:spTgt spid="2453"/>
                                        </p:tgtEl>
                                        <p:attrNameLst>
                                          <p:attrName>style.visibility</p:attrName>
                                        </p:attrNameLst>
                                      </p:cBhvr>
                                      <p:to>
                                        <p:strVal val="visible"/>
                                      </p:to>
                                    </p:set>
                                    <p:anim calcmode="lin" valueType="num">
                                      <p:cBhvr>
                                        <p:cTn id="92" dur="500" fill="hold"/>
                                        <p:tgtEl>
                                          <p:spTgt spid="2453"/>
                                        </p:tgtEl>
                                        <p:attrNameLst>
                                          <p:attrName>ppt_w</p:attrName>
                                        </p:attrNameLst>
                                      </p:cBhvr>
                                      <p:tavLst>
                                        <p:tav tm="0">
                                          <p:val>
                                            <p:fltVal val="0"/>
                                          </p:val>
                                        </p:tav>
                                        <p:tav tm="100000">
                                          <p:val>
                                            <p:strVal val="#ppt_w"/>
                                          </p:val>
                                        </p:tav>
                                      </p:tavLst>
                                    </p:anim>
                                    <p:anim calcmode="lin" valueType="num">
                                      <p:cBhvr>
                                        <p:cTn id="93" dur="500" fill="hold"/>
                                        <p:tgtEl>
                                          <p:spTgt spid="2453"/>
                                        </p:tgtEl>
                                        <p:attrNameLst>
                                          <p:attrName>ppt_h</p:attrName>
                                        </p:attrNameLst>
                                      </p:cBhvr>
                                      <p:tavLst>
                                        <p:tav tm="0">
                                          <p:val>
                                            <p:fltVal val="0"/>
                                          </p:val>
                                        </p:tav>
                                        <p:tav tm="100000">
                                          <p:val>
                                            <p:strVal val="#ppt_h"/>
                                          </p:val>
                                        </p:tav>
                                      </p:tavLst>
                                    </p:anim>
                                  </p:childTnLst>
                                </p:cTn>
                              </p:par>
                            </p:childTnLst>
                          </p:cTn>
                        </p:par>
                        <p:par>
                          <p:cTn id="94" fill="hold">
                            <p:stCondLst>
                              <p:cond delay="3500"/>
                            </p:stCondLst>
                            <p:childTnLst>
                              <p:par>
                                <p:cTn id="95" presetClass="entr" nodeType="afterEffect" presetSubtype="16" presetID="23" grpId="21" fill="hold">
                                  <p:stCondLst>
                                    <p:cond delay="0"/>
                                  </p:stCondLst>
                                  <p:iterate type="el" backwards="0">
                                    <p:tmAbs val="0"/>
                                  </p:iterate>
                                  <p:childTnLst>
                                    <p:set>
                                      <p:cBhvr>
                                        <p:cTn id="96" fill="hold"/>
                                        <p:tgtEl>
                                          <p:spTgt spid="2451"/>
                                        </p:tgtEl>
                                        <p:attrNameLst>
                                          <p:attrName>style.visibility</p:attrName>
                                        </p:attrNameLst>
                                      </p:cBhvr>
                                      <p:to>
                                        <p:strVal val="visible"/>
                                      </p:to>
                                    </p:set>
                                    <p:anim calcmode="lin" valueType="num">
                                      <p:cBhvr>
                                        <p:cTn id="97" dur="500" fill="hold"/>
                                        <p:tgtEl>
                                          <p:spTgt spid="2451"/>
                                        </p:tgtEl>
                                        <p:attrNameLst>
                                          <p:attrName>ppt_w</p:attrName>
                                        </p:attrNameLst>
                                      </p:cBhvr>
                                      <p:tavLst>
                                        <p:tav tm="0">
                                          <p:val>
                                            <p:fltVal val="0"/>
                                          </p:val>
                                        </p:tav>
                                        <p:tav tm="100000">
                                          <p:val>
                                            <p:strVal val="#ppt_w"/>
                                          </p:val>
                                        </p:tav>
                                      </p:tavLst>
                                    </p:anim>
                                    <p:anim calcmode="lin" valueType="num">
                                      <p:cBhvr>
                                        <p:cTn id="98" dur="500" fill="hold"/>
                                        <p:tgtEl>
                                          <p:spTgt spid="2451"/>
                                        </p:tgtEl>
                                        <p:attrNameLst>
                                          <p:attrName>ppt_h</p:attrName>
                                        </p:attrNameLst>
                                      </p:cBhvr>
                                      <p:tavLst>
                                        <p:tav tm="0">
                                          <p:val>
                                            <p:fltVal val="0"/>
                                          </p:val>
                                        </p:tav>
                                        <p:tav tm="100000">
                                          <p:val>
                                            <p:strVal val="#ppt_h"/>
                                          </p:val>
                                        </p:tav>
                                      </p:tavLst>
                                    </p:anim>
                                  </p:childTnLst>
                                </p:cTn>
                              </p:par>
                            </p:childTnLst>
                          </p:cTn>
                        </p:par>
                        <p:par>
                          <p:cTn id="99" fill="hold">
                            <p:stCondLst>
                              <p:cond delay="4000"/>
                            </p:stCondLst>
                            <p:childTnLst>
                              <p:par>
                                <p:cTn id="100" presetClass="entr" nodeType="afterEffect" presetSubtype="16" presetID="23" grpId="22" fill="hold">
                                  <p:stCondLst>
                                    <p:cond delay="0"/>
                                  </p:stCondLst>
                                  <p:iterate type="el" backwards="0">
                                    <p:tmAbs val="0"/>
                                  </p:iterate>
                                  <p:childTnLst>
                                    <p:set>
                                      <p:cBhvr>
                                        <p:cTn id="101" fill="hold"/>
                                        <p:tgtEl>
                                          <p:spTgt spid="2452"/>
                                        </p:tgtEl>
                                        <p:attrNameLst>
                                          <p:attrName>style.visibility</p:attrName>
                                        </p:attrNameLst>
                                      </p:cBhvr>
                                      <p:to>
                                        <p:strVal val="visible"/>
                                      </p:to>
                                    </p:set>
                                    <p:anim calcmode="lin" valueType="num">
                                      <p:cBhvr>
                                        <p:cTn id="102" dur="500" fill="hold"/>
                                        <p:tgtEl>
                                          <p:spTgt spid="2452"/>
                                        </p:tgtEl>
                                        <p:attrNameLst>
                                          <p:attrName>ppt_w</p:attrName>
                                        </p:attrNameLst>
                                      </p:cBhvr>
                                      <p:tavLst>
                                        <p:tav tm="0">
                                          <p:val>
                                            <p:fltVal val="0"/>
                                          </p:val>
                                        </p:tav>
                                        <p:tav tm="100000">
                                          <p:val>
                                            <p:strVal val="#ppt_w"/>
                                          </p:val>
                                        </p:tav>
                                      </p:tavLst>
                                    </p:anim>
                                    <p:anim calcmode="lin" valueType="num">
                                      <p:cBhvr>
                                        <p:cTn id="103" dur="500" fill="hold"/>
                                        <p:tgtEl>
                                          <p:spTgt spid="2452"/>
                                        </p:tgtEl>
                                        <p:attrNameLst>
                                          <p:attrName>ppt_h</p:attrName>
                                        </p:attrNameLst>
                                      </p:cBhvr>
                                      <p:tavLst>
                                        <p:tav tm="0">
                                          <p:val>
                                            <p:fltVal val="0"/>
                                          </p:val>
                                        </p:tav>
                                        <p:tav tm="100000">
                                          <p:val>
                                            <p:strVal val="#ppt_h"/>
                                          </p:val>
                                        </p:tav>
                                      </p:tavLst>
                                    </p:anim>
                                  </p:childTnLst>
                                </p:cTn>
                              </p:par>
                            </p:childTnLst>
                          </p:cTn>
                        </p:par>
                        <p:par>
                          <p:cTn id="104" fill="hold">
                            <p:stCondLst>
                              <p:cond delay="4500"/>
                            </p:stCondLst>
                            <p:childTnLst>
                              <p:par>
                                <p:cTn id="105" presetClass="entr" nodeType="afterEffect" presetSubtype="16" presetID="23" grpId="23" fill="hold">
                                  <p:stCondLst>
                                    <p:cond delay="0"/>
                                  </p:stCondLst>
                                  <p:iterate type="el" backwards="0">
                                    <p:tmAbs val="0"/>
                                  </p:iterate>
                                  <p:childTnLst>
                                    <p:set>
                                      <p:cBhvr>
                                        <p:cTn id="106" fill="hold"/>
                                        <p:tgtEl>
                                          <p:spTgt spid="2449"/>
                                        </p:tgtEl>
                                        <p:attrNameLst>
                                          <p:attrName>style.visibility</p:attrName>
                                        </p:attrNameLst>
                                      </p:cBhvr>
                                      <p:to>
                                        <p:strVal val="visible"/>
                                      </p:to>
                                    </p:set>
                                    <p:anim calcmode="lin" valueType="num">
                                      <p:cBhvr>
                                        <p:cTn id="107" dur="500" fill="hold"/>
                                        <p:tgtEl>
                                          <p:spTgt spid="2449"/>
                                        </p:tgtEl>
                                        <p:attrNameLst>
                                          <p:attrName>ppt_w</p:attrName>
                                        </p:attrNameLst>
                                      </p:cBhvr>
                                      <p:tavLst>
                                        <p:tav tm="0">
                                          <p:val>
                                            <p:fltVal val="0"/>
                                          </p:val>
                                        </p:tav>
                                        <p:tav tm="100000">
                                          <p:val>
                                            <p:strVal val="#ppt_w"/>
                                          </p:val>
                                        </p:tav>
                                      </p:tavLst>
                                    </p:anim>
                                    <p:anim calcmode="lin" valueType="num">
                                      <p:cBhvr>
                                        <p:cTn id="108" dur="500" fill="hold"/>
                                        <p:tgtEl>
                                          <p:spTgt spid="2449"/>
                                        </p:tgtEl>
                                        <p:attrNameLst>
                                          <p:attrName>ppt_h</p:attrName>
                                        </p:attrNameLst>
                                      </p:cBhvr>
                                      <p:tavLst>
                                        <p:tav tm="0">
                                          <p:val>
                                            <p:fltVal val="0"/>
                                          </p:val>
                                        </p:tav>
                                        <p:tav tm="100000">
                                          <p:val>
                                            <p:strVal val="#ppt_h"/>
                                          </p:val>
                                        </p:tav>
                                      </p:tavLst>
                                    </p:anim>
                                  </p:childTnLst>
                                </p:cTn>
                              </p:par>
                            </p:childTnLst>
                          </p:cTn>
                        </p:par>
                        <p:par>
                          <p:cTn id="109" fill="hold">
                            <p:stCondLst>
                              <p:cond delay="5000"/>
                            </p:stCondLst>
                            <p:childTnLst>
                              <p:par>
                                <p:cTn id="110" presetClass="entr" nodeType="afterEffect" presetSubtype="16" presetID="23" grpId="24" fill="hold">
                                  <p:stCondLst>
                                    <p:cond delay="0"/>
                                  </p:stCondLst>
                                  <p:iterate type="el" backwards="0">
                                    <p:tmAbs val="0"/>
                                  </p:iterate>
                                  <p:childTnLst>
                                    <p:set>
                                      <p:cBhvr>
                                        <p:cTn id="111" fill="hold"/>
                                        <p:tgtEl>
                                          <p:spTgt spid="2450"/>
                                        </p:tgtEl>
                                        <p:attrNameLst>
                                          <p:attrName>style.visibility</p:attrName>
                                        </p:attrNameLst>
                                      </p:cBhvr>
                                      <p:to>
                                        <p:strVal val="visible"/>
                                      </p:to>
                                    </p:set>
                                    <p:anim calcmode="lin" valueType="num">
                                      <p:cBhvr>
                                        <p:cTn id="112" dur="500" fill="hold"/>
                                        <p:tgtEl>
                                          <p:spTgt spid="2450"/>
                                        </p:tgtEl>
                                        <p:attrNameLst>
                                          <p:attrName>ppt_w</p:attrName>
                                        </p:attrNameLst>
                                      </p:cBhvr>
                                      <p:tavLst>
                                        <p:tav tm="0">
                                          <p:val>
                                            <p:fltVal val="0"/>
                                          </p:val>
                                        </p:tav>
                                        <p:tav tm="100000">
                                          <p:val>
                                            <p:strVal val="#ppt_w"/>
                                          </p:val>
                                        </p:tav>
                                      </p:tavLst>
                                    </p:anim>
                                    <p:anim calcmode="lin" valueType="num">
                                      <p:cBhvr>
                                        <p:cTn id="113" dur="500" fill="hold"/>
                                        <p:tgtEl>
                                          <p:spTgt spid="2450"/>
                                        </p:tgtEl>
                                        <p:attrNameLst>
                                          <p:attrName>ppt_h</p:attrName>
                                        </p:attrNameLst>
                                      </p:cBhvr>
                                      <p:tavLst>
                                        <p:tav tm="0">
                                          <p:val>
                                            <p:fltVal val="0"/>
                                          </p:val>
                                        </p:tav>
                                        <p:tav tm="100000">
                                          <p:val>
                                            <p:strVal val="#ppt_h"/>
                                          </p:val>
                                        </p:tav>
                                      </p:tavLst>
                                    </p:anim>
                                  </p:childTnLst>
                                </p:cTn>
                              </p:par>
                            </p:childTnLst>
                          </p:cTn>
                        </p:par>
                        <p:par>
                          <p:cTn id="114" fill="hold">
                            <p:stCondLst>
                              <p:cond delay="5500"/>
                            </p:stCondLst>
                            <p:childTnLst>
                              <p:par>
                                <p:cTn id="115" presetClass="entr" nodeType="afterEffect" presetSubtype="16" presetID="23" grpId="25" fill="hold">
                                  <p:stCondLst>
                                    <p:cond delay="0"/>
                                  </p:stCondLst>
                                  <p:iterate type="el" backwards="0">
                                    <p:tmAbs val="0"/>
                                  </p:iterate>
                                  <p:childTnLst>
                                    <p:set>
                                      <p:cBhvr>
                                        <p:cTn id="116" fill="hold"/>
                                        <p:tgtEl>
                                          <p:spTgt spid="2447"/>
                                        </p:tgtEl>
                                        <p:attrNameLst>
                                          <p:attrName>style.visibility</p:attrName>
                                        </p:attrNameLst>
                                      </p:cBhvr>
                                      <p:to>
                                        <p:strVal val="visible"/>
                                      </p:to>
                                    </p:set>
                                    <p:anim calcmode="lin" valueType="num">
                                      <p:cBhvr>
                                        <p:cTn id="117" dur="500" fill="hold"/>
                                        <p:tgtEl>
                                          <p:spTgt spid="2447"/>
                                        </p:tgtEl>
                                        <p:attrNameLst>
                                          <p:attrName>ppt_w</p:attrName>
                                        </p:attrNameLst>
                                      </p:cBhvr>
                                      <p:tavLst>
                                        <p:tav tm="0">
                                          <p:val>
                                            <p:fltVal val="0"/>
                                          </p:val>
                                        </p:tav>
                                        <p:tav tm="100000">
                                          <p:val>
                                            <p:strVal val="#ppt_w"/>
                                          </p:val>
                                        </p:tav>
                                      </p:tavLst>
                                    </p:anim>
                                    <p:anim calcmode="lin" valueType="num">
                                      <p:cBhvr>
                                        <p:cTn id="118" dur="500" fill="hold"/>
                                        <p:tgtEl>
                                          <p:spTgt spid="2447"/>
                                        </p:tgtEl>
                                        <p:attrNameLst>
                                          <p:attrName>ppt_h</p:attrName>
                                        </p:attrNameLst>
                                      </p:cBhvr>
                                      <p:tavLst>
                                        <p:tav tm="0">
                                          <p:val>
                                            <p:fltVal val="0"/>
                                          </p:val>
                                        </p:tav>
                                        <p:tav tm="100000">
                                          <p:val>
                                            <p:strVal val="#ppt_h"/>
                                          </p:val>
                                        </p:tav>
                                      </p:tavLst>
                                    </p:anim>
                                  </p:childTnLst>
                                </p:cTn>
                              </p:par>
                            </p:childTnLst>
                          </p:cTn>
                        </p:par>
                        <p:par>
                          <p:cTn id="119" fill="hold">
                            <p:stCondLst>
                              <p:cond delay="6000"/>
                            </p:stCondLst>
                            <p:childTnLst>
                              <p:par>
                                <p:cTn id="120" presetClass="entr" nodeType="afterEffect" presetSubtype="16" presetID="23" grpId="26" fill="hold">
                                  <p:stCondLst>
                                    <p:cond delay="0"/>
                                  </p:stCondLst>
                                  <p:iterate type="el" backwards="0">
                                    <p:tmAbs val="0"/>
                                  </p:iterate>
                                  <p:childTnLst>
                                    <p:set>
                                      <p:cBhvr>
                                        <p:cTn id="121" fill="hold"/>
                                        <p:tgtEl>
                                          <p:spTgt spid="2448"/>
                                        </p:tgtEl>
                                        <p:attrNameLst>
                                          <p:attrName>style.visibility</p:attrName>
                                        </p:attrNameLst>
                                      </p:cBhvr>
                                      <p:to>
                                        <p:strVal val="visible"/>
                                      </p:to>
                                    </p:set>
                                    <p:anim calcmode="lin" valueType="num">
                                      <p:cBhvr>
                                        <p:cTn id="122" dur="500" fill="hold"/>
                                        <p:tgtEl>
                                          <p:spTgt spid="2448"/>
                                        </p:tgtEl>
                                        <p:attrNameLst>
                                          <p:attrName>ppt_w</p:attrName>
                                        </p:attrNameLst>
                                      </p:cBhvr>
                                      <p:tavLst>
                                        <p:tav tm="0">
                                          <p:val>
                                            <p:fltVal val="0"/>
                                          </p:val>
                                        </p:tav>
                                        <p:tav tm="100000">
                                          <p:val>
                                            <p:strVal val="#ppt_w"/>
                                          </p:val>
                                        </p:tav>
                                      </p:tavLst>
                                    </p:anim>
                                    <p:anim calcmode="lin" valueType="num">
                                      <p:cBhvr>
                                        <p:cTn id="123" dur="500" fill="hold"/>
                                        <p:tgtEl>
                                          <p:spTgt spid="2448"/>
                                        </p:tgtEl>
                                        <p:attrNameLst>
                                          <p:attrName>ppt_h</p:attrName>
                                        </p:attrNameLst>
                                      </p:cBhvr>
                                      <p:tavLst>
                                        <p:tav tm="0">
                                          <p:val>
                                            <p:fltVal val="0"/>
                                          </p:val>
                                        </p:tav>
                                        <p:tav tm="100000">
                                          <p:val>
                                            <p:strVal val="#ppt_h"/>
                                          </p:val>
                                        </p:tav>
                                      </p:tavLst>
                                    </p:anim>
                                  </p:childTnLst>
                                </p:cTn>
                              </p:par>
                            </p:childTnLst>
                          </p:cTn>
                        </p:par>
                        <p:par>
                          <p:cTn id="124" fill="hold">
                            <p:stCondLst>
                              <p:cond delay="6500"/>
                            </p:stCondLst>
                            <p:childTnLst>
                              <p:par>
                                <p:cTn id="125" presetClass="entr" nodeType="afterEffect" presetSubtype="16" presetID="23" grpId="27" fill="hold">
                                  <p:stCondLst>
                                    <p:cond delay="0"/>
                                  </p:stCondLst>
                                  <p:iterate type="el" backwards="0">
                                    <p:tmAbs val="0"/>
                                  </p:iterate>
                                  <p:childTnLst>
                                    <p:set>
                                      <p:cBhvr>
                                        <p:cTn id="126" fill="hold"/>
                                        <p:tgtEl>
                                          <p:spTgt spid="2446"/>
                                        </p:tgtEl>
                                        <p:attrNameLst>
                                          <p:attrName>style.visibility</p:attrName>
                                        </p:attrNameLst>
                                      </p:cBhvr>
                                      <p:to>
                                        <p:strVal val="visible"/>
                                      </p:to>
                                    </p:set>
                                    <p:anim calcmode="lin" valueType="num">
                                      <p:cBhvr>
                                        <p:cTn id="127" dur="500" fill="hold"/>
                                        <p:tgtEl>
                                          <p:spTgt spid="2446"/>
                                        </p:tgtEl>
                                        <p:attrNameLst>
                                          <p:attrName>ppt_w</p:attrName>
                                        </p:attrNameLst>
                                      </p:cBhvr>
                                      <p:tavLst>
                                        <p:tav tm="0">
                                          <p:val>
                                            <p:fltVal val="0"/>
                                          </p:val>
                                        </p:tav>
                                        <p:tav tm="100000">
                                          <p:val>
                                            <p:strVal val="#ppt_w"/>
                                          </p:val>
                                        </p:tav>
                                      </p:tavLst>
                                    </p:anim>
                                    <p:anim calcmode="lin" valueType="num">
                                      <p:cBhvr>
                                        <p:cTn id="128" dur="500" fill="hold"/>
                                        <p:tgtEl>
                                          <p:spTgt spid="2446"/>
                                        </p:tgtEl>
                                        <p:attrNameLst>
                                          <p:attrName>ppt_h</p:attrName>
                                        </p:attrNameLst>
                                      </p:cBhvr>
                                      <p:tavLst>
                                        <p:tav tm="0">
                                          <p:val>
                                            <p:fltVal val="0"/>
                                          </p:val>
                                        </p:tav>
                                        <p:tav tm="100000">
                                          <p:val>
                                            <p:strVal val="#ppt_h"/>
                                          </p:val>
                                        </p:tav>
                                      </p:tavLst>
                                    </p:anim>
                                  </p:childTnLst>
                                </p:cTn>
                              </p:par>
                            </p:childTnLst>
                          </p:cTn>
                        </p:par>
                        <p:par>
                          <p:cTn id="129" fill="hold">
                            <p:stCondLst>
                              <p:cond delay="7000"/>
                            </p:stCondLst>
                            <p:childTnLst>
                              <p:par>
                                <p:cTn id="130" presetClass="entr" nodeType="afterEffect" presetSubtype="16" presetID="23" grpId="28" fill="hold">
                                  <p:stCondLst>
                                    <p:cond delay="0"/>
                                  </p:stCondLst>
                                  <p:iterate type="el" backwards="0">
                                    <p:tmAbs val="0"/>
                                  </p:iterate>
                                  <p:childTnLst>
                                    <p:set>
                                      <p:cBhvr>
                                        <p:cTn id="131" fill="hold"/>
                                        <p:tgtEl>
                                          <p:spTgt spid="2445"/>
                                        </p:tgtEl>
                                        <p:attrNameLst>
                                          <p:attrName>style.visibility</p:attrName>
                                        </p:attrNameLst>
                                      </p:cBhvr>
                                      <p:to>
                                        <p:strVal val="visible"/>
                                      </p:to>
                                    </p:set>
                                    <p:anim calcmode="lin" valueType="num">
                                      <p:cBhvr>
                                        <p:cTn id="132" dur="500" fill="hold"/>
                                        <p:tgtEl>
                                          <p:spTgt spid="2445"/>
                                        </p:tgtEl>
                                        <p:attrNameLst>
                                          <p:attrName>ppt_w</p:attrName>
                                        </p:attrNameLst>
                                      </p:cBhvr>
                                      <p:tavLst>
                                        <p:tav tm="0">
                                          <p:val>
                                            <p:fltVal val="0"/>
                                          </p:val>
                                        </p:tav>
                                        <p:tav tm="100000">
                                          <p:val>
                                            <p:strVal val="#ppt_w"/>
                                          </p:val>
                                        </p:tav>
                                      </p:tavLst>
                                    </p:anim>
                                    <p:anim calcmode="lin" valueType="num">
                                      <p:cBhvr>
                                        <p:cTn id="133" dur="500" fill="hold"/>
                                        <p:tgtEl>
                                          <p:spTgt spid="244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50" grpId="24"/>
      <p:bldP build="whole" bldLvl="1" animBg="1" rev="0" advAuto="0" spid="2428" grpId="13"/>
      <p:bldP build="whole" bldLvl="1" animBg="1" rev="0" advAuto="0" spid="2449" grpId="23"/>
      <p:bldP build="whole" bldLvl="1" animBg="1" rev="0" advAuto="0" spid="2420" grpId="8"/>
      <p:bldP build="whole" bldLvl="1" animBg="1" rev="0" advAuto="0" spid="2419" grpId="7"/>
      <p:bldP build="whole" bldLvl="1" animBg="1" rev="0" advAuto="0" spid="2434" grpId="16"/>
      <p:bldP build="whole" bldLvl="1" animBg="1" rev="0" advAuto="0" spid="2443" grpId="9"/>
      <p:bldP build="whole" bldLvl="1" animBg="1" rev="0" advAuto="0" spid="2418" grpId="6"/>
      <p:bldP build="whole" bldLvl="1" animBg="1" rev="0" advAuto="0" spid="2448" grpId="26"/>
      <p:bldP build="whole" bldLvl="1" animBg="1" rev="0" advAuto="0" spid="2421" grpId="3"/>
      <p:bldP build="whole" bldLvl="1" animBg="1" rev="0" advAuto="0" spid="2417" grpId="5"/>
      <p:bldP build="whole" bldLvl="1" animBg="1" rev="0" advAuto="0" spid="2447" grpId="25"/>
      <p:bldP build="whole" bldLvl="1" animBg="1" rev="0" advAuto="0" spid="2416" grpId="4"/>
      <p:bldP build="whole" bldLvl="1" animBg="1" rev="0" advAuto="0" spid="2444" grpId="18"/>
      <p:bldP build="whole" bldLvl="1" animBg="1" rev="0" advAuto="0" spid="2438" grpId="10"/>
      <p:bldP build="whole" bldLvl="1" animBg="1" rev="0" advAuto="0" spid="2429" grpId="14"/>
      <p:bldP build="whole" bldLvl="1" animBg="1" rev="0" advAuto="0" spid="2454" grpId="19"/>
      <p:bldP build="whole" bldLvl="1" animBg="1" rev="0" advAuto="0" spid="2446" grpId="27"/>
      <p:bldP build="whole" bldLvl="1" animBg="1" rev="0" advAuto="0" spid="2445" grpId="28"/>
      <p:bldP build="whole" bldLvl="1" animBg="1" rev="0" advAuto="0" spid="2453" grpId="20"/>
      <p:bldP build="whole" bldLvl="1" animBg="1" rev="0" advAuto="0" spid="2415" grpId="11"/>
      <p:bldP build="whole" bldLvl="1" animBg="1" rev="0" advAuto="0" spid="2452" grpId="22"/>
      <p:bldP build="whole" bldLvl="1" animBg="1" rev="0" advAuto="0" spid="2433" grpId="12"/>
      <p:bldP build="whole" bldLvl="1" animBg="1" rev="0" advAuto="0" spid="2414" grpId="1"/>
      <p:bldP build="whole" bldLvl="1" animBg="1" rev="0" advAuto="0" spid="2422" grpId="2"/>
      <p:bldP build="whole" bldLvl="1" animBg="1" rev="0" advAuto="0" spid="2439" grpId="17"/>
      <p:bldP build="whole" bldLvl="1" animBg="1" rev="0" advAuto="0" spid="2451" grpId="21"/>
      <p:bldP build="whole" bldLvl="1" animBg="1" rev="0" advAuto="0" spid="2424" grpId="15"/>
    </p:bldLst>
  </p:timing>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8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988" name="Oval 90"/>
          <p:cNvSpPr/>
          <p:nvPr/>
        </p:nvSpPr>
        <p:spPr>
          <a:xfrm rot="16200000">
            <a:off x="3551678" y="1795916"/>
            <a:ext cx="4136765" cy="4136766"/>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698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6990" name="Shape 6"/>
          <p:cNvSpPr/>
          <p:nvPr/>
        </p:nvSpPr>
        <p:spPr>
          <a:xfrm>
            <a:off x="3053266" y="2713585"/>
            <a:ext cx="9319326" cy="35768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84" y="21293"/>
                </a:moveTo>
                <a:lnTo>
                  <a:pt x="21184" y="19978"/>
                </a:lnTo>
                <a:lnTo>
                  <a:pt x="20537" y="19978"/>
                </a:lnTo>
                <a:lnTo>
                  <a:pt x="20537" y="16533"/>
                </a:lnTo>
                <a:lnTo>
                  <a:pt x="19997" y="16533"/>
                </a:lnTo>
                <a:lnTo>
                  <a:pt x="19997" y="20698"/>
                </a:lnTo>
                <a:lnTo>
                  <a:pt x="19905" y="20698"/>
                </a:lnTo>
                <a:lnTo>
                  <a:pt x="19905" y="18913"/>
                </a:lnTo>
                <a:lnTo>
                  <a:pt x="19473" y="18913"/>
                </a:lnTo>
                <a:lnTo>
                  <a:pt x="19473" y="17348"/>
                </a:lnTo>
                <a:lnTo>
                  <a:pt x="19126" y="17348"/>
                </a:lnTo>
                <a:lnTo>
                  <a:pt x="19126" y="14467"/>
                </a:lnTo>
                <a:lnTo>
                  <a:pt x="18595" y="14467"/>
                </a:lnTo>
                <a:lnTo>
                  <a:pt x="18595" y="17222"/>
                </a:lnTo>
                <a:lnTo>
                  <a:pt x="18179" y="17222"/>
                </a:lnTo>
                <a:lnTo>
                  <a:pt x="18179" y="14216"/>
                </a:lnTo>
                <a:lnTo>
                  <a:pt x="17909" y="14216"/>
                </a:lnTo>
                <a:lnTo>
                  <a:pt x="17909" y="13966"/>
                </a:lnTo>
                <a:lnTo>
                  <a:pt x="16899" y="13966"/>
                </a:lnTo>
                <a:lnTo>
                  <a:pt x="16899" y="11335"/>
                </a:lnTo>
                <a:lnTo>
                  <a:pt x="16468" y="11335"/>
                </a:lnTo>
                <a:lnTo>
                  <a:pt x="16468" y="13966"/>
                </a:lnTo>
                <a:lnTo>
                  <a:pt x="16081" y="13966"/>
                </a:lnTo>
                <a:lnTo>
                  <a:pt x="16081" y="11085"/>
                </a:lnTo>
                <a:lnTo>
                  <a:pt x="15975" y="11085"/>
                </a:lnTo>
                <a:lnTo>
                  <a:pt x="15975" y="13966"/>
                </a:lnTo>
                <a:lnTo>
                  <a:pt x="15740" y="13966"/>
                </a:lnTo>
                <a:lnTo>
                  <a:pt x="15740" y="10709"/>
                </a:lnTo>
                <a:lnTo>
                  <a:pt x="15404" y="10709"/>
                </a:lnTo>
                <a:lnTo>
                  <a:pt x="15404" y="13966"/>
                </a:lnTo>
                <a:lnTo>
                  <a:pt x="15361" y="13966"/>
                </a:lnTo>
                <a:lnTo>
                  <a:pt x="15361" y="11899"/>
                </a:lnTo>
                <a:lnTo>
                  <a:pt x="14927" y="11899"/>
                </a:lnTo>
                <a:lnTo>
                  <a:pt x="14927" y="13966"/>
                </a:lnTo>
                <a:lnTo>
                  <a:pt x="14649" y="13966"/>
                </a:lnTo>
                <a:lnTo>
                  <a:pt x="14649" y="12212"/>
                </a:lnTo>
                <a:lnTo>
                  <a:pt x="14410" y="12212"/>
                </a:lnTo>
                <a:lnTo>
                  <a:pt x="14410" y="13966"/>
                </a:lnTo>
                <a:lnTo>
                  <a:pt x="14156" y="13966"/>
                </a:lnTo>
                <a:lnTo>
                  <a:pt x="14156" y="14843"/>
                </a:lnTo>
                <a:lnTo>
                  <a:pt x="14101" y="14843"/>
                </a:lnTo>
                <a:lnTo>
                  <a:pt x="14101" y="12338"/>
                </a:lnTo>
                <a:lnTo>
                  <a:pt x="13971" y="12338"/>
                </a:lnTo>
                <a:lnTo>
                  <a:pt x="13971" y="13277"/>
                </a:lnTo>
                <a:lnTo>
                  <a:pt x="13755" y="13277"/>
                </a:lnTo>
                <a:lnTo>
                  <a:pt x="13755" y="9645"/>
                </a:lnTo>
                <a:lnTo>
                  <a:pt x="13200" y="9645"/>
                </a:lnTo>
                <a:lnTo>
                  <a:pt x="13200" y="14154"/>
                </a:lnTo>
                <a:lnTo>
                  <a:pt x="13139" y="14154"/>
                </a:lnTo>
                <a:lnTo>
                  <a:pt x="13139" y="13214"/>
                </a:lnTo>
                <a:lnTo>
                  <a:pt x="13108" y="13214"/>
                </a:lnTo>
                <a:lnTo>
                  <a:pt x="13108" y="14154"/>
                </a:lnTo>
                <a:lnTo>
                  <a:pt x="12900" y="14154"/>
                </a:lnTo>
                <a:lnTo>
                  <a:pt x="12900" y="4634"/>
                </a:lnTo>
                <a:lnTo>
                  <a:pt x="12461" y="4634"/>
                </a:lnTo>
                <a:lnTo>
                  <a:pt x="12461" y="6263"/>
                </a:lnTo>
                <a:lnTo>
                  <a:pt x="12214" y="6263"/>
                </a:lnTo>
                <a:lnTo>
                  <a:pt x="12214" y="5887"/>
                </a:lnTo>
                <a:lnTo>
                  <a:pt x="11759" y="5887"/>
                </a:lnTo>
                <a:lnTo>
                  <a:pt x="11759" y="4885"/>
                </a:lnTo>
                <a:lnTo>
                  <a:pt x="11278" y="4885"/>
                </a:lnTo>
                <a:lnTo>
                  <a:pt x="11278" y="2004"/>
                </a:lnTo>
                <a:lnTo>
                  <a:pt x="10642" y="2004"/>
                </a:lnTo>
                <a:lnTo>
                  <a:pt x="10642" y="0"/>
                </a:lnTo>
                <a:lnTo>
                  <a:pt x="10365" y="0"/>
                </a:lnTo>
                <a:lnTo>
                  <a:pt x="10365" y="2004"/>
                </a:lnTo>
                <a:lnTo>
                  <a:pt x="9995" y="2004"/>
                </a:lnTo>
                <a:lnTo>
                  <a:pt x="9995" y="5386"/>
                </a:lnTo>
                <a:lnTo>
                  <a:pt x="9920" y="5386"/>
                </a:lnTo>
                <a:lnTo>
                  <a:pt x="9920" y="4008"/>
                </a:lnTo>
                <a:lnTo>
                  <a:pt x="9742" y="4008"/>
                </a:lnTo>
                <a:lnTo>
                  <a:pt x="9742" y="2881"/>
                </a:lnTo>
                <a:lnTo>
                  <a:pt x="9563" y="2881"/>
                </a:lnTo>
                <a:lnTo>
                  <a:pt x="9563" y="626"/>
                </a:lnTo>
                <a:lnTo>
                  <a:pt x="9286" y="626"/>
                </a:lnTo>
                <a:lnTo>
                  <a:pt x="9286" y="2881"/>
                </a:lnTo>
                <a:lnTo>
                  <a:pt x="8793" y="2881"/>
                </a:lnTo>
                <a:lnTo>
                  <a:pt x="8793" y="6731"/>
                </a:lnTo>
                <a:lnTo>
                  <a:pt x="8769" y="6731"/>
                </a:lnTo>
                <a:lnTo>
                  <a:pt x="8769" y="6268"/>
                </a:lnTo>
                <a:lnTo>
                  <a:pt x="8758" y="6268"/>
                </a:lnTo>
                <a:lnTo>
                  <a:pt x="8758" y="4759"/>
                </a:lnTo>
                <a:lnTo>
                  <a:pt x="8242" y="4759"/>
                </a:lnTo>
                <a:lnTo>
                  <a:pt x="8242" y="6268"/>
                </a:lnTo>
                <a:lnTo>
                  <a:pt x="7783" y="6268"/>
                </a:lnTo>
                <a:lnTo>
                  <a:pt x="7783" y="6731"/>
                </a:lnTo>
                <a:lnTo>
                  <a:pt x="7780" y="6731"/>
                </a:lnTo>
                <a:lnTo>
                  <a:pt x="7780" y="7229"/>
                </a:lnTo>
                <a:lnTo>
                  <a:pt x="7382" y="7229"/>
                </a:lnTo>
                <a:lnTo>
                  <a:pt x="7382" y="6451"/>
                </a:lnTo>
                <a:lnTo>
                  <a:pt x="6874" y="6451"/>
                </a:lnTo>
                <a:lnTo>
                  <a:pt x="6874" y="7229"/>
                </a:lnTo>
                <a:lnTo>
                  <a:pt x="6735" y="7229"/>
                </a:lnTo>
                <a:lnTo>
                  <a:pt x="6735" y="11572"/>
                </a:lnTo>
                <a:lnTo>
                  <a:pt x="6765" y="11572"/>
                </a:lnTo>
                <a:lnTo>
                  <a:pt x="6765" y="12453"/>
                </a:lnTo>
                <a:lnTo>
                  <a:pt x="6396" y="12453"/>
                </a:lnTo>
                <a:lnTo>
                  <a:pt x="6396" y="10566"/>
                </a:lnTo>
                <a:lnTo>
                  <a:pt x="5995" y="10566"/>
                </a:lnTo>
                <a:lnTo>
                  <a:pt x="5995" y="11714"/>
                </a:lnTo>
                <a:lnTo>
                  <a:pt x="5953" y="11714"/>
                </a:lnTo>
                <a:lnTo>
                  <a:pt x="5953" y="13192"/>
                </a:lnTo>
                <a:lnTo>
                  <a:pt x="5731" y="13192"/>
                </a:lnTo>
                <a:lnTo>
                  <a:pt x="5731" y="13858"/>
                </a:lnTo>
                <a:lnTo>
                  <a:pt x="5255" y="13858"/>
                </a:lnTo>
                <a:lnTo>
                  <a:pt x="5255" y="12807"/>
                </a:lnTo>
                <a:lnTo>
                  <a:pt x="4824" y="12807"/>
                </a:lnTo>
                <a:lnTo>
                  <a:pt x="4824" y="14590"/>
                </a:lnTo>
                <a:lnTo>
                  <a:pt x="4605" y="14590"/>
                </a:lnTo>
                <a:lnTo>
                  <a:pt x="4605" y="14178"/>
                </a:lnTo>
                <a:lnTo>
                  <a:pt x="4273" y="14178"/>
                </a:lnTo>
                <a:lnTo>
                  <a:pt x="4273" y="14590"/>
                </a:lnTo>
                <a:lnTo>
                  <a:pt x="4052" y="14590"/>
                </a:lnTo>
                <a:lnTo>
                  <a:pt x="4052" y="14133"/>
                </a:lnTo>
                <a:lnTo>
                  <a:pt x="3945" y="14133"/>
                </a:lnTo>
                <a:lnTo>
                  <a:pt x="3945" y="14590"/>
                </a:lnTo>
                <a:lnTo>
                  <a:pt x="3699" y="14590"/>
                </a:lnTo>
                <a:lnTo>
                  <a:pt x="3699" y="15276"/>
                </a:lnTo>
                <a:lnTo>
                  <a:pt x="3683" y="15276"/>
                </a:lnTo>
                <a:lnTo>
                  <a:pt x="3683" y="16739"/>
                </a:lnTo>
                <a:lnTo>
                  <a:pt x="3499" y="16739"/>
                </a:lnTo>
                <a:lnTo>
                  <a:pt x="3499" y="15550"/>
                </a:lnTo>
                <a:lnTo>
                  <a:pt x="2990" y="15550"/>
                </a:lnTo>
                <a:lnTo>
                  <a:pt x="2990" y="18339"/>
                </a:lnTo>
                <a:lnTo>
                  <a:pt x="2344" y="18339"/>
                </a:lnTo>
                <a:lnTo>
                  <a:pt x="2344" y="16739"/>
                </a:lnTo>
                <a:lnTo>
                  <a:pt x="2281" y="16739"/>
                </a:lnTo>
                <a:lnTo>
                  <a:pt x="2281" y="15642"/>
                </a:lnTo>
                <a:lnTo>
                  <a:pt x="1572" y="15642"/>
                </a:lnTo>
                <a:lnTo>
                  <a:pt x="1572" y="16739"/>
                </a:lnTo>
                <a:lnTo>
                  <a:pt x="1017" y="16739"/>
                </a:lnTo>
                <a:lnTo>
                  <a:pt x="1017" y="19299"/>
                </a:lnTo>
                <a:lnTo>
                  <a:pt x="925" y="19299"/>
                </a:lnTo>
                <a:lnTo>
                  <a:pt x="925" y="20854"/>
                </a:lnTo>
                <a:lnTo>
                  <a:pt x="771" y="20854"/>
                </a:lnTo>
                <a:lnTo>
                  <a:pt x="771" y="19391"/>
                </a:lnTo>
                <a:lnTo>
                  <a:pt x="462" y="19391"/>
                </a:lnTo>
                <a:lnTo>
                  <a:pt x="462" y="20854"/>
                </a:lnTo>
                <a:lnTo>
                  <a:pt x="0" y="20854"/>
                </a:lnTo>
                <a:lnTo>
                  <a:pt x="0" y="21600"/>
                </a:lnTo>
                <a:lnTo>
                  <a:pt x="21600" y="21600"/>
                </a:lnTo>
                <a:lnTo>
                  <a:pt x="21600" y="21293"/>
                </a:lnTo>
                <a:cubicBezTo>
                  <a:pt x="21600" y="21293"/>
                  <a:pt x="21184" y="21293"/>
                  <a:pt x="21184" y="21293"/>
                </a:cubicBezTo>
                <a:close/>
              </a:path>
            </a:pathLst>
          </a:custGeom>
          <a:solidFill>
            <a:srgbClr val="000000">
              <a:alpha val="6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6995" name="Group 64"/>
          <p:cNvGrpSpPr/>
          <p:nvPr/>
        </p:nvGrpSpPr>
        <p:grpSpPr>
          <a:xfrm>
            <a:off x="8255947" y="3168511"/>
            <a:ext cx="1013092" cy="3151151"/>
            <a:chOff x="0" y="0"/>
            <a:chExt cx="1013091" cy="3151149"/>
          </a:xfrm>
        </p:grpSpPr>
        <p:sp>
          <p:nvSpPr>
            <p:cNvPr id="6991" name="Freeform 63"/>
            <p:cNvSpPr/>
            <p:nvPr/>
          </p:nvSpPr>
          <p:spPr>
            <a:xfrm>
              <a:off x="83747" y="0"/>
              <a:ext cx="808467" cy="1691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70"/>
                  </a:moveTo>
                  <a:lnTo>
                    <a:pt x="8800" y="1070"/>
                  </a:lnTo>
                  <a:lnTo>
                    <a:pt x="8800" y="20396"/>
                  </a:lnTo>
                  <a:lnTo>
                    <a:pt x="0" y="20396"/>
                  </a:lnTo>
                  <a:cubicBezTo>
                    <a:pt x="0" y="20396"/>
                    <a:pt x="0" y="1070"/>
                    <a:pt x="0" y="1070"/>
                  </a:cubicBezTo>
                  <a:close/>
                  <a:moveTo>
                    <a:pt x="16558" y="0"/>
                  </a:moveTo>
                  <a:lnTo>
                    <a:pt x="21600" y="0"/>
                  </a:lnTo>
                  <a:lnTo>
                    <a:pt x="21600" y="21600"/>
                  </a:lnTo>
                  <a:lnTo>
                    <a:pt x="16558" y="21600"/>
                  </a:lnTo>
                  <a:cubicBezTo>
                    <a:pt x="16558" y="21600"/>
                    <a:pt x="16558" y="0"/>
                    <a:pt x="16558"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92" name="Shape 9"/>
            <p:cNvSpPr/>
            <p:nvPr/>
          </p:nvSpPr>
          <p:spPr>
            <a:xfrm>
              <a:off x="-1" y="125622"/>
              <a:ext cx="1011299" cy="30255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93" name="Shape 10"/>
            <p:cNvSpPr/>
            <p:nvPr/>
          </p:nvSpPr>
          <p:spPr>
            <a:xfrm>
              <a:off x="-1" y="125622"/>
              <a:ext cx="1013092" cy="30254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21600"/>
                    <a:pt x="0" y="21600"/>
                  </a:cubicBezTo>
                  <a:lnTo>
                    <a:pt x="887" y="21600"/>
                  </a:lnTo>
                  <a:lnTo>
                    <a:pt x="887" y="0"/>
                  </a:lnTo>
                  <a:lnTo>
                    <a:pt x="0" y="0"/>
                  </a:lnTo>
                  <a:close/>
                  <a:moveTo>
                    <a:pt x="20713" y="0"/>
                  </a:moveTo>
                  <a:cubicBezTo>
                    <a:pt x="20713" y="0"/>
                    <a:pt x="20713" y="21600"/>
                    <a:pt x="20713" y="21600"/>
                  </a:cubicBezTo>
                  <a:lnTo>
                    <a:pt x="21600" y="21600"/>
                  </a:lnTo>
                  <a:lnTo>
                    <a:pt x="21600" y="0"/>
                  </a:lnTo>
                  <a:lnTo>
                    <a:pt x="20713" y="0"/>
                  </a:lnTo>
                  <a:close/>
                </a:path>
              </a:pathLst>
            </a:custGeom>
            <a:solidFill>
              <a:srgbClr val="2D8F87">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94" name="Shape 11"/>
            <p:cNvSpPr/>
            <p:nvPr/>
          </p:nvSpPr>
          <p:spPr>
            <a:xfrm>
              <a:off x="108872" y="200995"/>
              <a:ext cx="786449" cy="26652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2596"/>
                    <a:pt x="0" y="2596"/>
                  </a:cubicBezTo>
                  <a:lnTo>
                    <a:pt x="4579" y="2596"/>
                  </a:lnTo>
                  <a:lnTo>
                    <a:pt x="4579" y="0"/>
                  </a:lnTo>
                  <a:lnTo>
                    <a:pt x="0" y="0"/>
                  </a:lnTo>
                  <a:close/>
                  <a:moveTo>
                    <a:pt x="5750" y="0"/>
                  </a:moveTo>
                  <a:cubicBezTo>
                    <a:pt x="5750" y="0"/>
                    <a:pt x="5750" y="2596"/>
                    <a:pt x="5750" y="2596"/>
                  </a:cubicBezTo>
                  <a:lnTo>
                    <a:pt x="10329" y="2596"/>
                  </a:lnTo>
                  <a:lnTo>
                    <a:pt x="10329" y="0"/>
                  </a:lnTo>
                  <a:lnTo>
                    <a:pt x="5750" y="0"/>
                  </a:lnTo>
                  <a:close/>
                  <a:moveTo>
                    <a:pt x="11271" y="0"/>
                  </a:moveTo>
                  <a:cubicBezTo>
                    <a:pt x="11271" y="0"/>
                    <a:pt x="11271" y="2596"/>
                    <a:pt x="11271" y="2596"/>
                  </a:cubicBezTo>
                  <a:lnTo>
                    <a:pt x="15850" y="2596"/>
                  </a:lnTo>
                  <a:lnTo>
                    <a:pt x="15850" y="0"/>
                  </a:lnTo>
                  <a:lnTo>
                    <a:pt x="11271" y="0"/>
                  </a:lnTo>
                  <a:close/>
                  <a:moveTo>
                    <a:pt x="17021" y="0"/>
                  </a:moveTo>
                  <a:cubicBezTo>
                    <a:pt x="17021" y="0"/>
                    <a:pt x="17021" y="2596"/>
                    <a:pt x="17021" y="2596"/>
                  </a:cubicBezTo>
                  <a:lnTo>
                    <a:pt x="21600" y="2596"/>
                  </a:lnTo>
                  <a:lnTo>
                    <a:pt x="21600" y="0"/>
                  </a:lnTo>
                  <a:lnTo>
                    <a:pt x="17021" y="0"/>
                  </a:lnTo>
                  <a:close/>
                  <a:moveTo>
                    <a:pt x="0" y="3190"/>
                  </a:moveTo>
                  <a:cubicBezTo>
                    <a:pt x="0" y="3190"/>
                    <a:pt x="0" y="5788"/>
                    <a:pt x="0" y="5788"/>
                  </a:cubicBezTo>
                  <a:lnTo>
                    <a:pt x="4579" y="5788"/>
                  </a:lnTo>
                  <a:lnTo>
                    <a:pt x="4579" y="3190"/>
                  </a:lnTo>
                  <a:lnTo>
                    <a:pt x="0" y="3190"/>
                  </a:lnTo>
                  <a:close/>
                  <a:moveTo>
                    <a:pt x="5750" y="3190"/>
                  </a:moveTo>
                  <a:cubicBezTo>
                    <a:pt x="5750" y="3190"/>
                    <a:pt x="5750" y="5788"/>
                    <a:pt x="5750" y="5788"/>
                  </a:cubicBezTo>
                  <a:lnTo>
                    <a:pt x="10329" y="5788"/>
                  </a:lnTo>
                  <a:lnTo>
                    <a:pt x="10329" y="3190"/>
                  </a:lnTo>
                  <a:lnTo>
                    <a:pt x="5750" y="3190"/>
                  </a:lnTo>
                  <a:close/>
                  <a:moveTo>
                    <a:pt x="11271" y="3190"/>
                  </a:moveTo>
                  <a:cubicBezTo>
                    <a:pt x="11271" y="3190"/>
                    <a:pt x="11271" y="5788"/>
                    <a:pt x="11271" y="5788"/>
                  </a:cubicBezTo>
                  <a:lnTo>
                    <a:pt x="15850" y="5788"/>
                  </a:lnTo>
                  <a:lnTo>
                    <a:pt x="15850" y="3190"/>
                  </a:lnTo>
                  <a:lnTo>
                    <a:pt x="11271" y="3190"/>
                  </a:lnTo>
                  <a:close/>
                  <a:moveTo>
                    <a:pt x="17021" y="3190"/>
                  </a:moveTo>
                  <a:cubicBezTo>
                    <a:pt x="17021" y="3190"/>
                    <a:pt x="17021" y="5788"/>
                    <a:pt x="17021" y="5788"/>
                  </a:cubicBezTo>
                  <a:lnTo>
                    <a:pt x="21600" y="5788"/>
                  </a:lnTo>
                  <a:lnTo>
                    <a:pt x="21600" y="3190"/>
                  </a:lnTo>
                  <a:lnTo>
                    <a:pt x="17021" y="3190"/>
                  </a:lnTo>
                  <a:close/>
                  <a:moveTo>
                    <a:pt x="0" y="6380"/>
                  </a:moveTo>
                  <a:cubicBezTo>
                    <a:pt x="0" y="6380"/>
                    <a:pt x="0" y="8978"/>
                    <a:pt x="0" y="8978"/>
                  </a:cubicBezTo>
                  <a:lnTo>
                    <a:pt x="4579" y="8978"/>
                  </a:lnTo>
                  <a:lnTo>
                    <a:pt x="4579" y="6380"/>
                  </a:lnTo>
                  <a:lnTo>
                    <a:pt x="0" y="6380"/>
                  </a:lnTo>
                  <a:close/>
                  <a:moveTo>
                    <a:pt x="5750" y="6380"/>
                  </a:moveTo>
                  <a:cubicBezTo>
                    <a:pt x="5750" y="6380"/>
                    <a:pt x="5750" y="8978"/>
                    <a:pt x="5750" y="8978"/>
                  </a:cubicBezTo>
                  <a:lnTo>
                    <a:pt x="10329" y="8978"/>
                  </a:lnTo>
                  <a:lnTo>
                    <a:pt x="10329" y="6380"/>
                  </a:lnTo>
                  <a:lnTo>
                    <a:pt x="5750" y="6380"/>
                  </a:lnTo>
                  <a:close/>
                  <a:moveTo>
                    <a:pt x="11271" y="6380"/>
                  </a:moveTo>
                  <a:cubicBezTo>
                    <a:pt x="11271" y="6380"/>
                    <a:pt x="11271" y="8978"/>
                    <a:pt x="11271" y="8978"/>
                  </a:cubicBezTo>
                  <a:lnTo>
                    <a:pt x="15850" y="8978"/>
                  </a:lnTo>
                  <a:lnTo>
                    <a:pt x="15850" y="6380"/>
                  </a:lnTo>
                  <a:lnTo>
                    <a:pt x="11271" y="6380"/>
                  </a:lnTo>
                  <a:close/>
                  <a:moveTo>
                    <a:pt x="17021" y="6380"/>
                  </a:moveTo>
                  <a:cubicBezTo>
                    <a:pt x="17021" y="6380"/>
                    <a:pt x="17021" y="8978"/>
                    <a:pt x="17021" y="8978"/>
                  </a:cubicBezTo>
                  <a:lnTo>
                    <a:pt x="21600" y="8978"/>
                  </a:lnTo>
                  <a:lnTo>
                    <a:pt x="21600" y="6380"/>
                  </a:lnTo>
                  <a:lnTo>
                    <a:pt x="17021" y="6380"/>
                  </a:lnTo>
                  <a:close/>
                  <a:moveTo>
                    <a:pt x="0" y="9502"/>
                  </a:moveTo>
                  <a:cubicBezTo>
                    <a:pt x="0" y="9502"/>
                    <a:pt x="0" y="12100"/>
                    <a:pt x="0" y="12100"/>
                  </a:cubicBezTo>
                  <a:lnTo>
                    <a:pt x="4579" y="12100"/>
                  </a:lnTo>
                  <a:lnTo>
                    <a:pt x="4579" y="9502"/>
                  </a:lnTo>
                  <a:lnTo>
                    <a:pt x="0" y="9502"/>
                  </a:lnTo>
                  <a:close/>
                  <a:moveTo>
                    <a:pt x="5750" y="9502"/>
                  </a:moveTo>
                  <a:cubicBezTo>
                    <a:pt x="5750" y="9502"/>
                    <a:pt x="5750" y="12100"/>
                    <a:pt x="5750" y="12100"/>
                  </a:cubicBezTo>
                  <a:lnTo>
                    <a:pt x="10329" y="12100"/>
                  </a:lnTo>
                  <a:lnTo>
                    <a:pt x="10329" y="9502"/>
                  </a:lnTo>
                  <a:lnTo>
                    <a:pt x="5750" y="9502"/>
                  </a:lnTo>
                  <a:close/>
                  <a:moveTo>
                    <a:pt x="11271" y="9502"/>
                  </a:moveTo>
                  <a:cubicBezTo>
                    <a:pt x="11271" y="9502"/>
                    <a:pt x="11271" y="12100"/>
                    <a:pt x="11271" y="12100"/>
                  </a:cubicBezTo>
                  <a:lnTo>
                    <a:pt x="15850" y="12100"/>
                  </a:lnTo>
                  <a:lnTo>
                    <a:pt x="15850" y="9502"/>
                  </a:lnTo>
                  <a:lnTo>
                    <a:pt x="11271" y="9502"/>
                  </a:lnTo>
                  <a:close/>
                  <a:moveTo>
                    <a:pt x="17021" y="9502"/>
                  </a:moveTo>
                  <a:cubicBezTo>
                    <a:pt x="17021" y="9502"/>
                    <a:pt x="17021" y="12100"/>
                    <a:pt x="17021" y="12100"/>
                  </a:cubicBezTo>
                  <a:lnTo>
                    <a:pt x="21600" y="12100"/>
                  </a:lnTo>
                  <a:lnTo>
                    <a:pt x="21600" y="9502"/>
                  </a:lnTo>
                  <a:lnTo>
                    <a:pt x="17021" y="9502"/>
                  </a:lnTo>
                  <a:close/>
                  <a:moveTo>
                    <a:pt x="0" y="12692"/>
                  </a:moveTo>
                  <a:cubicBezTo>
                    <a:pt x="0" y="12692"/>
                    <a:pt x="0" y="15288"/>
                    <a:pt x="0" y="15288"/>
                  </a:cubicBezTo>
                  <a:lnTo>
                    <a:pt x="4579" y="15288"/>
                  </a:lnTo>
                  <a:lnTo>
                    <a:pt x="4579" y="12692"/>
                  </a:lnTo>
                  <a:lnTo>
                    <a:pt x="0" y="12692"/>
                  </a:lnTo>
                  <a:close/>
                  <a:moveTo>
                    <a:pt x="5750" y="12692"/>
                  </a:moveTo>
                  <a:cubicBezTo>
                    <a:pt x="5750" y="12692"/>
                    <a:pt x="5750" y="15288"/>
                    <a:pt x="5750" y="15288"/>
                  </a:cubicBezTo>
                  <a:lnTo>
                    <a:pt x="10329" y="15288"/>
                  </a:lnTo>
                  <a:lnTo>
                    <a:pt x="10329" y="12692"/>
                  </a:lnTo>
                  <a:lnTo>
                    <a:pt x="5750" y="12692"/>
                  </a:lnTo>
                  <a:close/>
                  <a:moveTo>
                    <a:pt x="11271" y="12692"/>
                  </a:moveTo>
                  <a:cubicBezTo>
                    <a:pt x="11271" y="12692"/>
                    <a:pt x="11271" y="15288"/>
                    <a:pt x="11271" y="15288"/>
                  </a:cubicBezTo>
                  <a:lnTo>
                    <a:pt x="15850" y="15288"/>
                  </a:lnTo>
                  <a:lnTo>
                    <a:pt x="15850" y="12692"/>
                  </a:lnTo>
                  <a:lnTo>
                    <a:pt x="11271" y="12692"/>
                  </a:lnTo>
                  <a:close/>
                  <a:moveTo>
                    <a:pt x="17021" y="12692"/>
                  </a:moveTo>
                  <a:cubicBezTo>
                    <a:pt x="17021" y="12692"/>
                    <a:pt x="17021" y="15288"/>
                    <a:pt x="17021" y="15288"/>
                  </a:cubicBezTo>
                  <a:lnTo>
                    <a:pt x="21600" y="15288"/>
                  </a:lnTo>
                  <a:lnTo>
                    <a:pt x="21600" y="12692"/>
                  </a:lnTo>
                  <a:lnTo>
                    <a:pt x="17021" y="12692"/>
                  </a:lnTo>
                  <a:close/>
                  <a:moveTo>
                    <a:pt x="0" y="15882"/>
                  </a:moveTo>
                  <a:cubicBezTo>
                    <a:pt x="0" y="15882"/>
                    <a:pt x="0" y="18478"/>
                    <a:pt x="0" y="18478"/>
                  </a:cubicBezTo>
                  <a:lnTo>
                    <a:pt x="4579" y="18478"/>
                  </a:lnTo>
                  <a:lnTo>
                    <a:pt x="4579" y="15882"/>
                  </a:lnTo>
                  <a:lnTo>
                    <a:pt x="0" y="15882"/>
                  </a:lnTo>
                  <a:close/>
                  <a:moveTo>
                    <a:pt x="5750" y="15882"/>
                  </a:moveTo>
                  <a:cubicBezTo>
                    <a:pt x="5750" y="15882"/>
                    <a:pt x="5750" y="18478"/>
                    <a:pt x="5750" y="18478"/>
                  </a:cubicBezTo>
                  <a:lnTo>
                    <a:pt x="10329" y="18478"/>
                  </a:lnTo>
                  <a:lnTo>
                    <a:pt x="10329" y="15882"/>
                  </a:lnTo>
                  <a:lnTo>
                    <a:pt x="5750" y="15882"/>
                  </a:lnTo>
                  <a:close/>
                  <a:moveTo>
                    <a:pt x="11271" y="15882"/>
                  </a:moveTo>
                  <a:cubicBezTo>
                    <a:pt x="11271" y="15882"/>
                    <a:pt x="11271" y="18478"/>
                    <a:pt x="11271" y="18478"/>
                  </a:cubicBezTo>
                  <a:lnTo>
                    <a:pt x="15850" y="18478"/>
                  </a:lnTo>
                  <a:lnTo>
                    <a:pt x="15850" y="15882"/>
                  </a:lnTo>
                  <a:lnTo>
                    <a:pt x="11271" y="15882"/>
                  </a:lnTo>
                  <a:close/>
                  <a:moveTo>
                    <a:pt x="17021" y="15882"/>
                  </a:moveTo>
                  <a:cubicBezTo>
                    <a:pt x="17021" y="15882"/>
                    <a:pt x="17021" y="18478"/>
                    <a:pt x="17021" y="18478"/>
                  </a:cubicBezTo>
                  <a:lnTo>
                    <a:pt x="21600" y="18478"/>
                  </a:lnTo>
                  <a:lnTo>
                    <a:pt x="21600" y="15882"/>
                  </a:lnTo>
                  <a:lnTo>
                    <a:pt x="17021" y="15882"/>
                  </a:lnTo>
                  <a:close/>
                  <a:moveTo>
                    <a:pt x="0" y="19004"/>
                  </a:moveTo>
                  <a:cubicBezTo>
                    <a:pt x="0" y="19004"/>
                    <a:pt x="0" y="21600"/>
                    <a:pt x="0" y="21600"/>
                  </a:cubicBezTo>
                  <a:lnTo>
                    <a:pt x="4579" y="21600"/>
                  </a:lnTo>
                  <a:lnTo>
                    <a:pt x="4579" y="19004"/>
                  </a:lnTo>
                  <a:lnTo>
                    <a:pt x="0" y="19004"/>
                  </a:lnTo>
                  <a:close/>
                  <a:moveTo>
                    <a:pt x="5750" y="19004"/>
                  </a:moveTo>
                  <a:cubicBezTo>
                    <a:pt x="5750" y="19004"/>
                    <a:pt x="5750" y="21600"/>
                    <a:pt x="5750" y="21600"/>
                  </a:cubicBezTo>
                  <a:lnTo>
                    <a:pt x="10329" y="21600"/>
                  </a:lnTo>
                  <a:lnTo>
                    <a:pt x="10329" y="19004"/>
                  </a:lnTo>
                  <a:lnTo>
                    <a:pt x="5750" y="19004"/>
                  </a:lnTo>
                  <a:close/>
                  <a:moveTo>
                    <a:pt x="11271" y="19004"/>
                  </a:moveTo>
                  <a:cubicBezTo>
                    <a:pt x="11271" y="19004"/>
                    <a:pt x="11271" y="21600"/>
                    <a:pt x="11271" y="21600"/>
                  </a:cubicBezTo>
                  <a:lnTo>
                    <a:pt x="15850" y="21600"/>
                  </a:lnTo>
                  <a:lnTo>
                    <a:pt x="15850" y="19004"/>
                  </a:lnTo>
                  <a:lnTo>
                    <a:pt x="11271" y="19004"/>
                  </a:lnTo>
                  <a:close/>
                  <a:moveTo>
                    <a:pt x="17021" y="19004"/>
                  </a:moveTo>
                  <a:cubicBezTo>
                    <a:pt x="17021" y="19004"/>
                    <a:pt x="17021" y="21600"/>
                    <a:pt x="17021" y="21600"/>
                  </a:cubicBezTo>
                  <a:lnTo>
                    <a:pt x="21600" y="21600"/>
                  </a:lnTo>
                  <a:lnTo>
                    <a:pt x="21600" y="19004"/>
                  </a:lnTo>
                  <a:lnTo>
                    <a:pt x="17021" y="19004"/>
                  </a:lnTo>
                  <a:close/>
                </a:path>
              </a:pathLst>
            </a:custGeom>
            <a:solidFill>
              <a:srgbClr val="2D8F87">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002" name="Group 62"/>
          <p:cNvGrpSpPr/>
          <p:nvPr/>
        </p:nvGrpSpPr>
        <p:grpSpPr>
          <a:xfrm>
            <a:off x="8992975" y="3798430"/>
            <a:ext cx="1501636" cy="2545944"/>
            <a:chOff x="0" y="0"/>
            <a:chExt cx="1501635" cy="2545943"/>
          </a:xfrm>
        </p:grpSpPr>
        <p:sp>
          <p:nvSpPr>
            <p:cNvPr id="6996" name="Shape 12"/>
            <p:cNvSpPr/>
            <p:nvPr/>
          </p:nvSpPr>
          <p:spPr>
            <a:xfrm>
              <a:off x="100498" y="-1"/>
              <a:ext cx="1303504" cy="4796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0"/>
                  </a:moveTo>
                  <a:lnTo>
                    <a:pt x="16200" y="0"/>
                  </a:lnTo>
                  <a:lnTo>
                    <a:pt x="21600" y="21600"/>
                  </a:lnTo>
                  <a:lnTo>
                    <a:pt x="0" y="21600"/>
                  </a:lnTo>
                  <a:cubicBezTo>
                    <a:pt x="0" y="21600"/>
                    <a:pt x="5400" y="0"/>
                    <a:pt x="540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97" name="Shape 13"/>
            <p:cNvSpPr/>
            <p:nvPr/>
          </p:nvSpPr>
          <p:spPr>
            <a:xfrm>
              <a:off x="133997" y="-1"/>
              <a:ext cx="1233715" cy="452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91" y="0"/>
                  </a:moveTo>
                  <a:cubicBezTo>
                    <a:pt x="5091" y="0"/>
                    <a:pt x="0" y="20438"/>
                    <a:pt x="0" y="20438"/>
                  </a:cubicBezTo>
                  <a:lnTo>
                    <a:pt x="981" y="21600"/>
                  </a:lnTo>
                  <a:cubicBezTo>
                    <a:pt x="981" y="21600"/>
                    <a:pt x="5319" y="4186"/>
                    <a:pt x="6204" y="0"/>
                  </a:cubicBezTo>
                  <a:lnTo>
                    <a:pt x="5091" y="0"/>
                  </a:lnTo>
                  <a:close/>
                  <a:moveTo>
                    <a:pt x="15396" y="0"/>
                  </a:moveTo>
                  <a:cubicBezTo>
                    <a:pt x="16281" y="4186"/>
                    <a:pt x="20619" y="21600"/>
                    <a:pt x="20619" y="21600"/>
                  </a:cubicBezTo>
                  <a:lnTo>
                    <a:pt x="21600" y="20438"/>
                  </a:lnTo>
                  <a:cubicBezTo>
                    <a:pt x="21600" y="20438"/>
                    <a:pt x="16509" y="0"/>
                    <a:pt x="16509" y="0"/>
                  </a:cubicBezTo>
                  <a:lnTo>
                    <a:pt x="15396" y="0"/>
                  </a:ln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98" name="Shape 14"/>
            <p:cNvSpPr/>
            <p:nvPr/>
          </p:nvSpPr>
          <p:spPr>
            <a:xfrm>
              <a:off x="0" y="376866"/>
              <a:ext cx="1501636" cy="21690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lnTo>
                    <a:pt x="0" y="21600"/>
                  </a:lnTo>
                  <a:cubicBezTo>
                    <a:pt x="0" y="21600"/>
                    <a:pt x="0" y="0"/>
                    <a:pt x="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6999" name="Shape 15"/>
            <p:cNvSpPr/>
            <p:nvPr/>
          </p:nvSpPr>
          <p:spPr>
            <a:xfrm>
              <a:off x="142372" y="494114"/>
              <a:ext cx="1207283" cy="15574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6617"/>
                  </a:lnTo>
                  <a:lnTo>
                    <a:pt x="2720" y="6617"/>
                  </a:lnTo>
                  <a:cubicBezTo>
                    <a:pt x="2720" y="6617"/>
                    <a:pt x="2720" y="0"/>
                    <a:pt x="2720" y="0"/>
                  </a:cubicBezTo>
                  <a:lnTo>
                    <a:pt x="0" y="0"/>
                  </a:lnTo>
                  <a:close/>
                  <a:moveTo>
                    <a:pt x="4645" y="0"/>
                  </a:moveTo>
                  <a:lnTo>
                    <a:pt x="4645" y="6617"/>
                  </a:lnTo>
                  <a:lnTo>
                    <a:pt x="7365" y="6617"/>
                  </a:lnTo>
                  <a:cubicBezTo>
                    <a:pt x="7365" y="6617"/>
                    <a:pt x="7365" y="0"/>
                    <a:pt x="7365" y="0"/>
                  </a:cubicBezTo>
                  <a:lnTo>
                    <a:pt x="4645" y="0"/>
                  </a:lnTo>
                  <a:close/>
                  <a:moveTo>
                    <a:pt x="9440" y="0"/>
                  </a:moveTo>
                  <a:lnTo>
                    <a:pt x="9440" y="6617"/>
                  </a:lnTo>
                  <a:lnTo>
                    <a:pt x="12160" y="6617"/>
                  </a:lnTo>
                  <a:cubicBezTo>
                    <a:pt x="12160" y="6617"/>
                    <a:pt x="12160" y="0"/>
                    <a:pt x="12160" y="0"/>
                  </a:cubicBezTo>
                  <a:lnTo>
                    <a:pt x="9440" y="0"/>
                  </a:lnTo>
                  <a:close/>
                  <a:moveTo>
                    <a:pt x="14085" y="0"/>
                  </a:moveTo>
                  <a:lnTo>
                    <a:pt x="14085" y="6617"/>
                  </a:lnTo>
                  <a:lnTo>
                    <a:pt x="16805" y="6617"/>
                  </a:lnTo>
                  <a:cubicBezTo>
                    <a:pt x="16805" y="6617"/>
                    <a:pt x="16805" y="0"/>
                    <a:pt x="16805" y="0"/>
                  </a:cubicBezTo>
                  <a:lnTo>
                    <a:pt x="14085" y="0"/>
                  </a:lnTo>
                  <a:close/>
                  <a:moveTo>
                    <a:pt x="18730" y="0"/>
                  </a:moveTo>
                  <a:lnTo>
                    <a:pt x="18730" y="6617"/>
                  </a:lnTo>
                  <a:lnTo>
                    <a:pt x="21450" y="6617"/>
                  </a:lnTo>
                  <a:cubicBezTo>
                    <a:pt x="21450" y="6617"/>
                    <a:pt x="21450" y="0"/>
                    <a:pt x="21450" y="0"/>
                  </a:cubicBezTo>
                  <a:lnTo>
                    <a:pt x="18730" y="0"/>
                  </a:lnTo>
                  <a:close/>
                  <a:moveTo>
                    <a:pt x="150" y="7550"/>
                  </a:moveTo>
                  <a:lnTo>
                    <a:pt x="150" y="14166"/>
                  </a:lnTo>
                  <a:lnTo>
                    <a:pt x="2870" y="14166"/>
                  </a:lnTo>
                  <a:cubicBezTo>
                    <a:pt x="2870" y="14166"/>
                    <a:pt x="2870" y="7550"/>
                    <a:pt x="2870" y="7550"/>
                  </a:cubicBezTo>
                  <a:lnTo>
                    <a:pt x="150" y="7550"/>
                  </a:lnTo>
                  <a:close/>
                  <a:moveTo>
                    <a:pt x="4795" y="7550"/>
                  </a:moveTo>
                  <a:lnTo>
                    <a:pt x="4795" y="14166"/>
                  </a:lnTo>
                  <a:lnTo>
                    <a:pt x="7515" y="14166"/>
                  </a:lnTo>
                  <a:cubicBezTo>
                    <a:pt x="7515" y="14166"/>
                    <a:pt x="7515" y="7550"/>
                    <a:pt x="7515" y="7550"/>
                  </a:cubicBezTo>
                  <a:lnTo>
                    <a:pt x="4795" y="7550"/>
                  </a:lnTo>
                  <a:close/>
                  <a:moveTo>
                    <a:pt x="9440" y="7550"/>
                  </a:moveTo>
                  <a:lnTo>
                    <a:pt x="9440" y="14166"/>
                  </a:lnTo>
                  <a:lnTo>
                    <a:pt x="12160" y="14166"/>
                  </a:lnTo>
                  <a:cubicBezTo>
                    <a:pt x="12160" y="14166"/>
                    <a:pt x="12160" y="7550"/>
                    <a:pt x="12160" y="7550"/>
                  </a:cubicBezTo>
                  <a:lnTo>
                    <a:pt x="9440" y="7550"/>
                  </a:lnTo>
                  <a:close/>
                  <a:moveTo>
                    <a:pt x="14085" y="7550"/>
                  </a:moveTo>
                  <a:lnTo>
                    <a:pt x="14085" y="14166"/>
                  </a:lnTo>
                  <a:lnTo>
                    <a:pt x="16805" y="14166"/>
                  </a:lnTo>
                  <a:cubicBezTo>
                    <a:pt x="16805" y="14166"/>
                    <a:pt x="16805" y="7550"/>
                    <a:pt x="16805" y="7550"/>
                  </a:cubicBezTo>
                  <a:lnTo>
                    <a:pt x="14085" y="7550"/>
                  </a:lnTo>
                  <a:close/>
                  <a:moveTo>
                    <a:pt x="18880" y="7550"/>
                  </a:moveTo>
                  <a:lnTo>
                    <a:pt x="18880" y="14166"/>
                  </a:lnTo>
                  <a:lnTo>
                    <a:pt x="21600" y="14166"/>
                  </a:lnTo>
                  <a:cubicBezTo>
                    <a:pt x="21600" y="14166"/>
                    <a:pt x="21600" y="7550"/>
                    <a:pt x="21600" y="7550"/>
                  </a:cubicBezTo>
                  <a:lnTo>
                    <a:pt x="18880" y="7550"/>
                  </a:lnTo>
                  <a:close/>
                  <a:moveTo>
                    <a:pt x="150" y="14983"/>
                  </a:moveTo>
                  <a:cubicBezTo>
                    <a:pt x="150" y="14983"/>
                    <a:pt x="150" y="21600"/>
                    <a:pt x="150" y="21600"/>
                  </a:cubicBezTo>
                  <a:lnTo>
                    <a:pt x="2870" y="21600"/>
                  </a:lnTo>
                  <a:lnTo>
                    <a:pt x="2870" y="14983"/>
                  </a:lnTo>
                  <a:lnTo>
                    <a:pt x="150" y="14983"/>
                  </a:lnTo>
                  <a:close/>
                  <a:moveTo>
                    <a:pt x="4795" y="14983"/>
                  </a:moveTo>
                  <a:cubicBezTo>
                    <a:pt x="4795" y="14983"/>
                    <a:pt x="4795" y="21600"/>
                    <a:pt x="4795" y="21600"/>
                  </a:cubicBezTo>
                  <a:lnTo>
                    <a:pt x="7515" y="21600"/>
                  </a:lnTo>
                  <a:lnTo>
                    <a:pt x="7515" y="14983"/>
                  </a:lnTo>
                  <a:lnTo>
                    <a:pt x="4795" y="14983"/>
                  </a:lnTo>
                  <a:close/>
                  <a:moveTo>
                    <a:pt x="9590" y="14983"/>
                  </a:moveTo>
                  <a:cubicBezTo>
                    <a:pt x="9590" y="14983"/>
                    <a:pt x="9590" y="21600"/>
                    <a:pt x="9590" y="21600"/>
                  </a:cubicBezTo>
                  <a:lnTo>
                    <a:pt x="12310" y="21600"/>
                  </a:lnTo>
                  <a:lnTo>
                    <a:pt x="12310" y="14983"/>
                  </a:lnTo>
                  <a:lnTo>
                    <a:pt x="9590" y="14983"/>
                  </a:lnTo>
                  <a:close/>
                  <a:moveTo>
                    <a:pt x="14235" y="14983"/>
                  </a:moveTo>
                  <a:cubicBezTo>
                    <a:pt x="14235" y="14983"/>
                    <a:pt x="14235" y="21600"/>
                    <a:pt x="14235" y="21600"/>
                  </a:cubicBezTo>
                  <a:lnTo>
                    <a:pt x="16955" y="21600"/>
                  </a:lnTo>
                  <a:lnTo>
                    <a:pt x="16955" y="14983"/>
                  </a:lnTo>
                  <a:lnTo>
                    <a:pt x="14235" y="14983"/>
                  </a:lnTo>
                  <a:close/>
                  <a:moveTo>
                    <a:pt x="18880" y="14983"/>
                  </a:moveTo>
                  <a:lnTo>
                    <a:pt x="18880" y="21600"/>
                  </a:lnTo>
                  <a:lnTo>
                    <a:pt x="21600" y="21600"/>
                  </a:lnTo>
                  <a:lnTo>
                    <a:pt x="21600" y="14983"/>
                  </a:lnTo>
                  <a:cubicBezTo>
                    <a:pt x="21600" y="14983"/>
                    <a:pt x="18880" y="14983"/>
                    <a:pt x="18880" y="14983"/>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00" name="Shape 16"/>
            <p:cNvSpPr/>
            <p:nvPr/>
          </p:nvSpPr>
          <p:spPr>
            <a:xfrm>
              <a:off x="468989" y="92122"/>
              <a:ext cx="551431" cy="2104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25" y="0"/>
                  </a:moveTo>
                  <a:lnTo>
                    <a:pt x="0" y="20982"/>
                  </a:lnTo>
                  <a:lnTo>
                    <a:pt x="554" y="21600"/>
                  </a:lnTo>
                  <a:lnTo>
                    <a:pt x="6725" y="21600"/>
                  </a:lnTo>
                  <a:lnTo>
                    <a:pt x="6725" y="0"/>
                  </a:lnTo>
                  <a:close/>
                  <a:moveTo>
                    <a:pt x="7873" y="0"/>
                  </a:moveTo>
                  <a:cubicBezTo>
                    <a:pt x="7873" y="0"/>
                    <a:pt x="7873" y="21600"/>
                    <a:pt x="7873" y="21600"/>
                  </a:cubicBezTo>
                  <a:lnTo>
                    <a:pt x="14055" y="21600"/>
                  </a:lnTo>
                  <a:lnTo>
                    <a:pt x="14055" y="0"/>
                  </a:lnTo>
                  <a:lnTo>
                    <a:pt x="7873" y="0"/>
                  </a:lnTo>
                  <a:close/>
                  <a:moveTo>
                    <a:pt x="15418" y="0"/>
                  </a:moveTo>
                  <a:lnTo>
                    <a:pt x="15418" y="21600"/>
                  </a:lnTo>
                  <a:lnTo>
                    <a:pt x="21600" y="21600"/>
                  </a:lnTo>
                  <a:cubicBezTo>
                    <a:pt x="21600" y="21600"/>
                    <a:pt x="15418" y="0"/>
                    <a:pt x="15418"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01" name="Shape 17"/>
            <p:cNvSpPr/>
            <p:nvPr/>
          </p:nvSpPr>
          <p:spPr>
            <a:xfrm>
              <a:off x="0" y="376867"/>
              <a:ext cx="1498570" cy="21690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21600"/>
                    <a:pt x="0" y="21600"/>
                  </a:cubicBezTo>
                  <a:lnTo>
                    <a:pt x="958" y="21600"/>
                  </a:lnTo>
                  <a:lnTo>
                    <a:pt x="958" y="0"/>
                  </a:lnTo>
                  <a:lnTo>
                    <a:pt x="0" y="0"/>
                  </a:lnTo>
                  <a:close/>
                  <a:moveTo>
                    <a:pt x="20642" y="0"/>
                  </a:moveTo>
                  <a:cubicBezTo>
                    <a:pt x="20642" y="0"/>
                    <a:pt x="20642" y="21600"/>
                    <a:pt x="20642" y="21600"/>
                  </a:cubicBezTo>
                  <a:lnTo>
                    <a:pt x="21600" y="21600"/>
                  </a:lnTo>
                  <a:lnTo>
                    <a:pt x="21600" y="0"/>
                  </a:lnTo>
                  <a:lnTo>
                    <a:pt x="20642" y="0"/>
                  </a:lnTo>
                  <a:close/>
                </a:path>
              </a:pathLst>
            </a:custGeom>
            <a:solidFill>
              <a:srgbClr val="945D00">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011" name="Group 61"/>
          <p:cNvGrpSpPr/>
          <p:nvPr/>
        </p:nvGrpSpPr>
        <p:grpSpPr>
          <a:xfrm>
            <a:off x="5313236" y="2841542"/>
            <a:ext cx="2068052" cy="3437057"/>
            <a:chOff x="0" y="0"/>
            <a:chExt cx="2068051" cy="3437056"/>
          </a:xfrm>
        </p:grpSpPr>
        <p:sp>
          <p:nvSpPr>
            <p:cNvPr id="7003" name="Shape 18"/>
            <p:cNvSpPr/>
            <p:nvPr/>
          </p:nvSpPr>
          <p:spPr>
            <a:xfrm>
              <a:off x="-1" y="184245"/>
              <a:ext cx="2068053" cy="32528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72" y="3783"/>
                  </a:moveTo>
                  <a:lnTo>
                    <a:pt x="6561" y="3783"/>
                  </a:lnTo>
                  <a:lnTo>
                    <a:pt x="6561" y="0"/>
                  </a:lnTo>
                  <a:lnTo>
                    <a:pt x="15039" y="0"/>
                  </a:lnTo>
                  <a:lnTo>
                    <a:pt x="15039" y="3783"/>
                  </a:lnTo>
                  <a:lnTo>
                    <a:pt x="17728" y="3783"/>
                  </a:lnTo>
                  <a:lnTo>
                    <a:pt x="17728" y="9293"/>
                  </a:lnTo>
                  <a:lnTo>
                    <a:pt x="20602" y="9293"/>
                  </a:lnTo>
                  <a:lnTo>
                    <a:pt x="20602" y="20823"/>
                  </a:lnTo>
                  <a:lnTo>
                    <a:pt x="21600" y="20823"/>
                  </a:lnTo>
                  <a:lnTo>
                    <a:pt x="21600" y="21600"/>
                  </a:lnTo>
                  <a:lnTo>
                    <a:pt x="0" y="21600"/>
                  </a:lnTo>
                  <a:lnTo>
                    <a:pt x="0" y="20823"/>
                  </a:lnTo>
                  <a:lnTo>
                    <a:pt x="998" y="20823"/>
                  </a:lnTo>
                  <a:lnTo>
                    <a:pt x="998" y="9293"/>
                  </a:lnTo>
                  <a:lnTo>
                    <a:pt x="3872" y="9293"/>
                  </a:lnTo>
                  <a:cubicBezTo>
                    <a:pt x="3872" y="9293"/>
                    <a:pt x="3872" y="3783"/>
                    <a:pt x="3872" y="3783"/>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04" name="Shape 19"/>
            <p:cNvSpPr/>
            <p:nvPr/>
          </p:nvSpPr>
          <p:spPr>
            <a:xfrm>
              <a:off x="762106" y="-1"/>
              <a:ext cx="538473" cy="1832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lnTo>
                    <a:pt x="21600" y="21600"/>
                  </a:lnTo>
                  <a:cubicBezTo>
                    <a:pt x="21600" y="21600"/>
                    <a:pt x="0" y="21600"/>
                    <a:pt x="0"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05" name="Shape 20"/>
            <p:cNvSpPr/>
            <p:nvPr/>
          </p:nvSpPr>
          <p:spPr>
            <a:xfrm>
              <a:off x="368491" y="753732"/>
              <a:ext cx="1326680" cy="829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lnTo>
                    <a:pt x="0" y="21600"/>
                  </a:lnTo>
                  <a:cubicBezTo>
                    <a:pt x="0" y="21600"/>
                    <a:pt x="0" y="0"/>
                    <a:pt x="0"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06" name="Shape 21"/>
            <p:cNvSpPr/>
            <p:nvPr/>
          </p:nvSpPr>
          <p:spPr>
            <a:xfrm>
              <a:off x="628109" y="184245"/>
              <a:ext cx="807386" cy="5697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21600"/>
                    <a:pt x="0" y="21600"/>
                  </a:cubicBezTo>
                  <a:lnTo>
                    <a:pt x="1659" y="21600"/>
                  </a:lnTo>
                  <a:lnTo>
                    <a:pt x="1659" y="0"/>
                  </a:lnTo>
                  <a:lnTo>
                    <a:pt x="0" y="0"/>
                  </a:lnTo>
                  <a:close/>
                  <a:moveTo>
                    <a:pt x="19941" y="0"/>
                  </a:moveTo>
                  <a:cubicBezTo>
                    <a:pt x="19941" y="0"/>
                    <a:pt x="19941" y="21600"/>
                    <a:pt x="19941" y="21600"/>
                  </a:cubicBezTo>
                  <a:lnTo>
                    <a:pt x="21600" y="21600"/>
                  </a:lnTo>
                  <a:lnTo>
                    <a:pt x="21600" y="0"/>
                  </a:lnTo>
                  <a:lnTo>
                    <a:pt x="19941" y="0"/>
                  </a:lnTo>
                  <a:close/>
                  <a:moveTo>
                    <a:pt x="3809" y="3175"/>
                  </a:moveTo>
                  <a:cubicBezTo>
                    <a:pt x="3809" y="3175"/>
                    <a:pt x="3809" y="8771"/>
                    <a:pt x="3809" y="8771"/>
                  </a:cubicBezTo>
                  <a:lnTo>
                    <a:pt x="7163" y="8771"/>
                  </a:lnTo>
                  <a:lnTo>
                    <a:pt x="7163" y="3175"/>
                  </a:lnTo>
                  <a:lnTo>
                    <a:pt x="3809" y="3175"/>
                  </a:lnTo>
                  <a:close/>
                  <a:moveTo>
                    <a:pt x="9186" y="3175"/>
                  </a:moveTo>
                  <a:cubicBezTo>
                    <a:pt x="9186" y="3175"/>
                    <a:pt x="9186" y="8771"/>
                    <a:pt x="9186" y="8771"/>
                  </a:cubicBezTo>
                  <a:lnTo>
                    <a:pt x="12540" y="8771"/>
                  </a:lnTo>
                  <a:lnTo>
                    <a:pt x="12540" y="3175"/>
                  </a:lnTo>
                  <a:lnTo>
                    <a:pt x="9186" y="3175"/>
                  </a:lnTo>
                  <a:close/>
                  <a:moveTo>
                    <a:pt x="14339" y="3175"/>
                  </a:moveTo>
                  <a:cubicBezTo>
                    <a:pt x="14339" y="3175"/>
                    <a:pt x="14339" y="8771"/>
                    <a:pt x="14339" y="8771"/>
                  </a:cubicBezTo>
                  <a:lnTo>
                    <a:pt x="17693" y="8771"/>
                  </a:lnTo>
                  <a:lnTo>
                    <a:pt x="17693" y="3175"/>
                  </a:lnTo>
                  <a:lnTo>
                    <a:pt x="14339" y="3175"/>
                  </a:lnTo>
                  <a:close/>
                  <a:moveTo>
                    <a:pt x="4033" y="12700"/>
                  </a:moveTo>
                  <a:cubicBezTo>
                    <a:pt x="4033" y="12700"/>
                    <a:pt x="4033" y="18296"/>
                    <a:pt x="4033" y="18296"/>
                  </a:cubicBezTo>
                  <a:lnTo>
                    <a:pt x="7387" y="18296"/>
                  </a:lnTo>
                  <a:lnTo>
                    <a:pt x="7387" y="12700"/>
                  </a:lnTo>
                  <a:lnTo>
                    <a:pt x="4033" y="12700"/>
                  </a:lnTo>
                  <a:close/>
                  <a:moveTo>
                    <a:pt x="9186" y="12700"/>
                  </a:moveTo>
                  <a:cubicBezTo>
                    <a:pt x="9186" y="12700"/>
                    <a:pt x="9186" y="18296"/>
                    <a:pt x="9186" y="18296"/>
                  </a:cubicBezTo>
                  <a:lnTo>
                    <a:pt x="12540" y="18296"/>
                  </a:lnTo>
                  <a:lnTo>
                    <a:pt x="12540" y="12700"/>
                  </a:lnTo>
                  <a:lnTo>
                    <a:pt x="9186" y="12700"/>
                  </a:lnTo>
                  <a:close/>
                  <a:moveTo>
                    <a:pt x="14339" y="12700"/>
                  </a:moveTo>
                  <a:cubicBezTo>
                    <a:pt x="14339" y="12700"/>
                    <a:pt x="14339" y="18296"/>
                    <a:pt x="14339" y="18296"/>
                  </a:cubicBezTo>
                  <a:lnTo>
                    <a:pt x="17693" y="18296"/>
                  </a:lnTo>
                  <a:lnTo>
                    <a:pt x="17693" y="12700"/>
                  </a:lnTo>
                  <a:lnTo>
                    <a:pt x="14339" y="12700"/>
                  </a:ln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07" name="Shape 22"/>
            <p:cNvSpPr/>
            <p:nvPr/>
          </p:nvSpPr>
          <p:spPr>
            <a:xfrm>
              <a:off x="284742" y="1767084"/>
              <a:ext cx="1507206" cy="11944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2669"/>
                    <a:pt x="0" y="2669"/>
                  </a:cubicBezTo>
                  <a:lnTo>
                    <a:pt x="1797" y="2669"/>
                  </a:lnTo>
                  <a:lnTo>
                    <a:pt x="1797" y="0"/>
                  </a:lnTo>
                  <a:lnTo>
                    <a:pt x="0" y="0"/>
                  </a:lnTo>
                  <a:close/>
                  <a:moveTo>
                    <a:pt x="2760" y="0"/>
                  </a:moveTo>
                  <a:cubicBezTo>
                    <a:pt x="2760" y="0"/>
                    <a:pt x="2760" y="2669"/>
                    <a:pt x="2760" y="2669"/>
                  </a:cubicBezTo>
                  <a:lnTo>
                    <a:pt x="4557" y="2669"/>
                  </a:lnTo>
                  <a:lnTo>
                    <a:pt x="4557" y="0"/>
                  </a:lnTo>
                  <a:lnTo>
                    <a:pt x="2760" y="0"/>
                  </a:lnTo>
                  <a:close/>
                  <a:moveTo>
                    <a:pt x="5641" y="0"/>
                  </a:moveTo>
                  <a:cubicBezTo>
                    <a:pt x="5641" y="0"/>
                    <a:pt x="5641" y="2669"/>
                    <a:pt x="5641" y="2669"/>
                  </a:cubicBezTo>
                  <a:lnTo>
                    <a:pt x="7438" y="2669"/>
                  </a:lnTo>
                  <a:lnTo>
                    <a:pt x="7438" y="0"/>
                  </a:lnTo>
                  <a:lnTo>
                    <a:pt x="5641" y="0"/>
                  </a:lnTo>
                  <a:close/>
                  <a:moveTo>
                    <a:pt x="8401" y="0"/>
                  </a:moveTo>
                  <a:cubicBezTo>
                    <a:pt x="8401" y="0"/>
                    <a:pt x="8401" y="2669"/>
                    <a:pt x="8401" y="2669"/>
                  </a:cubicBezTo>
                  <a:lnTo>
                    <a:pt x="10198" y="2669"/>
                  </a:lnTo>
                  <a:lnTo>
                    <a:pt x="10198" y="0"/>
                  </a:lnTo>
                  <a:lnTo>
                    <a:pt x="8401" y="0"/>
                  </a:lnTo>
                  <a:close/>
                  <a:moveTo>
                    <a:pt x="11282" y="0"/>
                  </a:moveTo>
                  <a:cubicBezTo>
                    <a:pt x="11282" y="0"/>
                    <a:pt x="11282" y="2669"/>
                    <a:pt x="11282" y="2669"/>
                  </a:cubicBezTo>
                  <a:lnTo>
                    <a:pt x="13079" y="2669"/>
                  </a:lnTo>
                  <a:lnTo>
                    <a:pt x="13079" y="0"/>
                  </a:lnTo>
                  <a:lnTo>
                    <a:pt x="11282" y="0"/>
                  </a:lnTo>
                  <a:close/>
                  <a:moveTo>
                    <a:pt x="14042" y="0"/>
                  </a:moveTo>
                  <a:cubicBezTo>
                    <a:pt x="14042" y="0"/>
                    <a:pt x="14042" y="2669"/>
                    <a:pt x="14042" y="2669"/>
                  </a:cubicBezTo>
                  <a:lnTo>
                    <a:pt x="15839" y="2669"/>
                  </a:lnTo>
                  <a:lnTo>
                    <a:pt x="15839" y="0"/>
                  </a:lnTo>
                  <a:lnTo>
                    <a:pt x="14042" y="0"/>
                  </a:lnTo>
                  <a:close/>
                  <a:moveTo>
                    <a:pt x="16803" y="0"/>
                  </a:moveTo>
                  <a:cubicBezTo>
                    <a:pt x="16803" y="0"/>
                    <a:pt x="16803" y="2669"/>
                    <a:pt x="16803" y="2669"/>
                  </a:cubicBezTo>
                  <a:lnTo>
                    <a:pt x="18599" y="2669"/>
                  </a:lnTo>
                  <a:lnTo>
                    <a:pt x="18599" y="0"/>
                  </a:lnTo>
                  <a:lnTo>
                    <a:pt x="16803" y="0"/>
                  </a:lnTo>
                  <a:close/>
                  <a:moveTo>
                    <a:pt x="19683" y="0"/>
                  </a:moveTo>
                  <a:cubicBezTo>
                    <a:pt x="19683" y="0"/>
                    <a:pt x="19683" y="2669"/>
                    <a:pt x="19683" y="2669"/>
                  </a:cubicBezTo>
                  <a:lnTo>
                    <a:pt x="21480" y="2669"/>
                  </a:lnTo>
                  <a:lnTo>
                    <a:pt x="21480" y="0"/>
                  </a:lnTo>
                  <a:lnTo>
                    <a:pt x="19683" y="0"/>
                  </a:lnTo>
                  <a:close/>
                  <a:moveTo>
                    <a:pt x="0" y="3938"/>
                  </a:moveTo>
                  <a:cubicBezTo>
                    <a:pt x="0" y="3938"/>
                    <a:pt x="0" y="6607"/>
                    <a:pt x="0" y="6607"/>
                  </a:cubicBezTo>
                  <a:lnTo>
                    <a:pt x="1797" y="6607"/>
                  </a:lnTo>
                  <a:lnTo>
                    <a:pt x="1797" y="3938"/>
                  </a:lnTo>
                  <a:lnTo>
                    <a:pt x="0" y="3938"/>
                  </a:lnTo>
                  <a:close/>
                  <a:moveTo>
                    <a:pt x="2881" y="3938"/>
                  </a:moveTo>
                  <a:cubicBezTo>
                    <a:pt x="2881" y="3938"/>
                    <a:pt x="2881" y="6607"/>
                    <a:pt x="2881" y="6607"/>
                  </a:cubicBezTo>
                  <a:lnTo>
                    <a:pt x="4677" y="6607"/>
                  </a:lnTo>
                  <a:lnTo>
                    <a:pt x="4677" y="3938"/>
                  </a:lnTo>
                  <a:lnTo>
                    <a:pt x="2881" y="3938"/>
                  </a:lnTo>
                  <a:close/>
                  <a:moveTo>
                    <a:pt x="5641" y="3938"/>
                  </a:moveTo>
                  <a:cubicBezTo>
                    <a:pt x="5641" y="3938"/>
                    <a:pt x="5641" y="6607"/>
                    <a:pt x="5641" y="6607"/>
                  </a:cubicBezTo>
                  <a:lnTo>
                    <a:pt x="7438" y="6607"/>
                  </a:lnTo>
                  <a:lnTo>
                    <a:pt x="7438" y="3938"/>
                  </a:lnTo>
                  <a:lnTo>
                    <a:pt x="5641" y="3938"/>
                  </a:lnTo>
                  <a:close/>
                  <a:moveTo>
                    <a:pt x="8401" y="3938"/>
                  </a:moveTo>
                  <a:cubicBezTo>
                    <a:pt x="8401" y="3938"/>
                    <a:pt x="8401" y="6607"/>
                    <a:pt x="8401" y="6607"/>
                  </a:cubicBezTo>
                  <a:lnTo>
                    <a:pt x="10198" y="6607"/>
                  </a:lnTo>
                  <a:lnTo>
                    <a:pt x="10198" y="3938"/>
                  </a:lnTo>
                  <a:lnTo>
                    <a:pt x="8401" y="3938"/>
                  </a:lnTo>
                  <a:close/>
                  <a:moveTo>
                    <a:pt x="11282" y="3938"/>
                  </a:moveTo>
                  <a:cubicBezTo>
                    <a:pt x="11282" y="3938"/>
                    <a:pt x="11282" y="6607"/>
                    <a:pt x="11282" y="6607"/>
                  </a:cubicBezTo>
                  <a:lnTo>
                    <a:pt x="13079" y="6607"/>
                  </a:lnTo>
                  <a:lnTo>
                    <a:pt x="13079" y="3938"/>
                  </a:lnTo>
                  <a:lnTo>
                    <a:pt x="11282" y="3938"/>
                  </a:lnTo>
                  <a:close/>
                  <a:moveTo>
                    <a:pt x="14042" y="3938"/>
                  </a:moveTo>
                  <a:cubicBezTo>
                    <a:pt x="14042" y="3938"/>
                    <a:pt x="14042" y="6607"/>
                    <a:pt x="14042" y="6607"/>
                  </a:cubicBezTo>
                  <a:lnTo>
                    <a:pt x="15839" y="6607"/>
                  </a:lnTo>
                  <a:lnTo>
                    <a:pt x="15839" y="3938"/>
                  </a:lnTo>
                  <a:lnTo>
                    <a:pt x="14042" y="3938"/>
                  </a:lnTo>
                  <a:close/>
                  <a:moveTo>
                    <a:pt x="16923" y="3938"/>
                  </a:moveTo>
                  <a:cubicBezTo>
                    <a:pt x="16923" y="3938"/>
                    <a:pt x="16923" y="6607"/>
                    <a:pt x="16923" y="6607"/>
                  </a:cubicBezTo>
                  <a:lnTo>
                    <a:pt x="18719" y="6607"/>
                  </a:lnTo>
                  <a:lnTo>
                    <a:pt x="18719" y="3938"/>
                  </a:lnTo>
                  <a:lnTo>
                    <a:pt x="16923" y="3938"/>
                  </a:lnTo>
                  <a:close/>
                  <a:moveTo>
                    <a:pt x="19683" y="3938"/>
                  </a:moveTo>
                  <a:cubicBezTo>
                    <a:pt x="19683" y="3938"/>
                    <a:pt x="19683" y="6607"/>
                    <a:pt x="19683" y="6607"/>
                  </a:cubicBezTo>
                  <a:lnTo>
                    <a:pt x="21480" y="6607"/>
                  </a:lnTo>
                  <a:lnTo>
                    <a:pt x="21480" y="3938"/>
                  </a:lnTo>
                  <a:lnTo>
                    <a:pt x="19683" y="3938"/>
                  </a:lnTo>
                  <a:close/>
                  <a:moveTo>
                    <a:pt x="0" y="7421"/>
                  </a:moveTo>
                  <a:cubicBezTo>
                    <a:pt x="0" y="7421"/>
                    <a:pt x="0" y="10090"/>
                    <a:pt x="0" y="10090"/>
                  </a:cubicBezTo>
                  <a:lnTo>
                    <a:pt x="1797" y="10090"/>
                  </a:lnTo>
                  <a:lnTo>
                    <a:pt x="1797" y="7421"/>
                  </a:lnTo>
                  <a:lnTo>
                    <a:pt x="0" y="7421"/>
                  </a:lnTo>
                  <a:close/>
                  <a:moveTo>
                    <a:pt x="2881" y="7421"/>
                  </a:moveTo>
                  <a:cubicBezTo>
                    <a:pt x="2881" y="7421"/>
                    <a:pt x="2881" y="10090"/>
                    <a:pt x="2881" y="10090"/>
                  </a:cubicBezTo>
                  <a:lnTo>
                    <a:pt x="4677" y="10090"/>
                  </a:lnTo>
                  <a:lnTo>
                    <a:pt x="4677" y="7421"/>
                  </a:lnTo>
                  <a:lnTo>
                    <a:pt x="2881" y="7421"/>
                  </a:lnTo>
                  <a:close/>
                  <a:moveTo>
                    <a:pt x="5641" y="7421"/>
                  </a:moveTo>
                  <a:cubicBezTo>
                    <a:pt x="5641" y="7421"/>
                    <a:pt x="5641" y="10090"/>
                    <a:pt x="5641" y="10090"/>
                  </a:cubicBezTo>
                  <a:lnTo>
                    <a:pt x="7438" y="10090"/>
                  </a:lnTo>
                  <a:lnTo>
                    <a:pt x="7438" y="7421"/>
                  </a:lnTo>
                  <a:lnTo>
                    <a:pt x="5641" y="7421"/>
                  </a:lnTo>
                  <a:close/>
                  <a:moveTo>
                    <a:pt x="8521" y="7421"/>
                  </a:moveTo>
                  <a:cubicBezTo>
                    <a:pt x="8521" y="7421"/>
                    <a:pt x="8521" y="10090"/>
                    <a:pt x="8521" y="10090"/>
                  </a:cubicBezTo>
                  <a:lnTo>
                    <a:pt x="10318" y="10090"/>
                  </a:lnTo>
                  <a:lnTo>
                    <a:pt x="10318" y="7421"/>
                  </a:lnTo>
                  <a:lnTo>
                    <a:pt x="8521" y="7421"/>
                  </a:lnTo>
                  <a:close/>
                  <a:moveTo>
                    <a:pt x="11282" y="7421"/>
                  </a:moveTo>
                  <a:cubicBezTo>
                    <a:pt x="11282" y="7421"/>
                    <a:pt x="11282" y="10090"/>
                    <a:pt x="11282" y="10090"/>
                  </a:cubicBezTo>
                  <a:lnTo>
                    <a:pt x="13079" y="10090"/>
                  </a:lnTo>
                  <a:lnTo>
                    <a:pt x="13079" y="7421"/>
                  </a:lnTo>
                  <a:lnTo>
                    <a:pt x="11282" y="7421"/>
                  </a:lnTo>
                  <a:close/>
                  <a:moveTo>
                    <a:pt x="14042" y="7421"/>
                  </a:moveTo>
                  <a:cubicBezTo>
                    <a:pt x="14042" y="7421"/>
                    <a:pt x="14042" y="10090"/>
                    <a:pt x="14042" y="10090"/>
                  </a:cubicBezTo>
                  <a:lnTo>
                    <a:pt x="15839" y="10090"/>
                  </a:lnTo>
                  <a:lnTo>
                    <a:pt x="15839" y="7421"/>
                  </a:lnTo>
                  <a:lnTo>
                    <a:pt x="14042" y="7421"/>
                  </a:lnTo>
                  <a:close/>
                  <a:moveTo>
                    <a:pt x="16923" y="7421"/>
                  </a:moveTo>
                  <a:cubicBezTo>
                    <a:pt x="16923" y="7421"/>
                    <a:pt x="16923" y="10090"/>
                    <a:pt x="16923" y="10090"/>
                  </a:cubicBezTo>
                  <a:lnTo>
                    <a:pt x="18719" y="10090"/>
                  </a:lnTo>
                  <a:lnTo>
                    <a:pt x="18719" y="7421"/>
                  </a:lnTo>
                  <a:lnTo>
                    <a:pt x="16923" y="7421"/>
                  </a:lnTo>
                  <a:close/>
                  <a:moveTo>
                    <a:pt x="19683" y="7421"/>
                  </a:moveTo>
                  <a:cubicBezTo>
                    <a:pt x="19683" y="7421"/>
                    <a:pt x="19683" y="10090"/>
                    <a:pt x="19683" y="10090"/>
                  </a:cubicBezTo>
                  <a:lnTo>
                    <a:pt x="21480" y="10090"/>
                  </a:lnTo>
                  <a:lnTo>
                    <a:pt x="21480" y="7421"/>
                  </a:lnTo>
                  <a:lnTo>
                    <a:pt x="19683" y="7421"/>
                  </a:lnTo>
                  <a:close/>
                  <a:moveTo>
                    <a:pt x="120" y="11358"/>
                  </a:moveTo>
                  <a:cubicBezTo>
                    <a:pt x="120" y="11358"/>
                    <a:pt x="120" y="14028"/>
                    <a:pt x="120" y="14028"/>
                  </a:cubicBezTo>
                  <a:lnTo>
                    <a:pt x="1917" y="14028"/>
                  </a:lnTo>
                  <a:lnTo>
                    <a:pt x="1917" y="11358"/>
                  </a:lnTo>
                  <a:lnTo>
                    <a:pt x="120" y="11358"/>
                  </a:lnTo>
                  <a:close/>
                  <a:moveTo>
                    <a:pt x="2881" y="11358"/>
                  </a:moveTo>
                  <a:cubicBezTo>
                    <a:pt x="2881" y="11358"/>
                    <a:pt x="2881" y="14028"/>
                    <a:pt x="2881" y="14028"/>
                  </a:cubicBezTo>
                  <a:lnTo>
                    <a:pt x="4677" y="14028"/>
                  </a:lnTo>
                  <a:lnTo>
                    <a:pt x="4677" y="11358"/>
                  </a:lnTo>
                  <a:lnTo>
                    <a:pt x="2881" y="11358"/>
                  </a:lnTo>
                  <a:close/>
                  <a:moveTo>
                    <a:pt x="5641" y="11358"/>
                  </a:moveTo>
                  <a:cubicBezTo>
                    <a:pt x="5641" y="11358"/>
                    <a:pt x="5641" y="14028"/>
                    <a:pt x="5641" y="14028"/>
                  </a:cubicBezTo>
                  <a:lnTo>
                    <a:pt x="7438" y="14028"/>
                  </a:lnTo>
                  <a:lnTo>
                    <a:pt x="7438" y="11358"/>
                  </a:lnTo>
                  <a:lnTo>
                    <a:pt x="5641" y="11358"/>
                  </a:lnTo>
                  <a:close/>
                  <a:moveTo>
                    <a:pt x="8521" y="11358"/>
                  </a:moveTo>
                  <a:cubicBezTo>
                    <a:pt x="8521" y="11358"/>
                    <a:pt x="8521" y="14028"/>
                    <a:pt x="8521" y="14028"/>
                  </a:cubicBezTo>
                  <a:lnTo>
                    <a:pt x="10318" y="14028"/>
                  </a:lnTo>
                  <a:lnTo>
                    <a:pt x="10318" y="11358"/>
                  </a:lnTo>
                  <a:lnTo>
                    <a:pt x="8521" y="11358"/>
                  </a:lnTo>
                  <a:close/>
                  <a:moveTo>
                    <a:pt x="11282" y="11358"/>
                  </a:moveTo>
                  <a:cubicBezTo>
                    <a:pt x="11282" y="11358"/>
                    <a:pt x="11282" y="14028"/>
                    <a:pt x="11282" y="14028"/>
                  </a:cubicBezTo>
                  <a:lnTo>
                    <a:pt x="13079" y="14028"/>
                  </a:lnTo>
                  <a:lnTo>
                    <a:pt x="13079" y="11358"/>
                  </a:lnTo>
                  <a:lnTo>
                    <a:pt x="11282" y="11358"/>
                  </a:lnTo>
                  <a:close/>
                  <a:moveTo>
                    <a:pt x="14162" y="11358"/>
                  </a:moveTo>
                  <a:cubicBezTo>
                    <a:pt x="14162" y="11358"/>
                    <a:pt x="14162" y="14028"/>
                    <a:pt x="14162" y="14028"/>
                  </a:cubicBezTo>
                  <a:lnTo>
                    <a:pt x="15959" y="14028"/>
                  </a:lnTo>
                  <a:lnTo>
                    <a:pt x="15959" y="11358"/>
                  </a:lnTo>
                  <a:lnTo>
                    <a:pt x="14162" y="11358"/>
                  </a:lnTo>
                  <a:close/>
                  <a:moveTo>
                    <a:pt x="16923" y="11358"/>
                  </a:moveTo>
                  <a:cubicBezTo>
                    <a:pt x="16923" y="11358"/>
                    <a:pt x="16923" y="14028"/>
                    <a:pt x="16923" y="14028"/>
                  </a:cubicBezTo>
                  <a:lnTo>
                    <a:pt x="18719" y="14028"/>
                  </a:lnTo>
                  <a:lnTo>
                    <a:pt x="18719" y="11358"/>
                  </a:lnTo>
                  <a:lnTo>
                    <a:pt x="16923" y="11358"/>
                  </a:lnTo>
                  <a:close/>
                  <a:moveTo>
                    <a:pt x="19683" y="11358"/>
                  </a:moveTo>
                  <a:cubicBezTo>
                    <a:pt x="19683" y="11358"/>
                    <a:pt x="19683" y="14028"/>
                    <a:pt x="19683" y="14028"/>
                  </a:cubicBezTo>
                  <a:lnTo>
                    <a:pt x="21480" y="14028"/>
                  </a:lnTo>
                  <a:lnTo>
                    <a:pt x="21480" y="11358"/>
                  </a:lnTo>
                  <a:lnTo>
                    <a:pt x="19683" y="11358"/>
                  </a:lnTo>
                  <a:close/>
                  <a:moveTo>
                    <a:pt x="120" y="14993"/>
                  </a:moveTo>
                  <a:cubicBezTo>
                    <a:pt x="120" y="14993"/>
                    <a:pt x="120" y="17662"/>
                    <a:pt x="120" y="17662"/>
                  </a:cubicBezTo>
                  <a:lnTo>
                    <a:pt x="1917" y="17662"/>
                  </a:lnTo>
                  <a:lnTo>
                    <a:pt x="1917" y="14993"/>
                  </a:lnTo>
                  <a:lnTo>
                    <a:pt x="120" y="14993"/>
                  </a:lnTo>
                  <a:close/>
                  <a:moveTo>
                    <a:pt x="2881" y="14993"/>
                  </a:moveTo>
                  <a:cubicBezTo>
                    <a:pt x="2881" y="14993"/>
                    <a:pt x="2881" y="17662"/>
                    <a:pt x="2881" y="17662"/>
                  </a:cubicBezTo>
                  <a:lnTo>
                    <a:pt x="4677" y="17662"/>
                  </a:lnTo>
                  <a:lnTo>
                    <a:pt x="4677" y="14993"/>
                  </a:lnTo>
                  <a:lnTo>
                    <a:pt x="2881" y="14993"/>
                  </a:lnTo>
                  <a:close/>
                  <a:moveTo>
                    <a:pt x="5761" y="14993"/>
                  </a:moveTo>
                  <a:cubicBezTo>
                    <a:pt x="5761" y="14993"/>
                    <a:pt x="5761" y="17662"/>
                    <a:pt x="5761" y="17662"/>
                  </a:cubicBezTo>
                  <a:lnTo>
                    <a:pt x="7558" y="17662"/>
                  </a:lnTo>
                  <a:lnTo>
                    <a:pt x="7558" y="14993"/>
                  </a:lnTo>
                  <a:lnTo>
                    <a:pt x="5761" y="14993"/>
                  </a:lnTo>
                  <a:close/>
                  <a:moveTo>
                    <a:pt x="8521" y="14993"/>
                  </a:moveTo>
                  <a:cubicBezTo>
                    <a:pt x="8521" y="14993"/>
                    <a:pt x="8521" y="17662"/>
                    <a:pt x="8521" y="17662"/>
                  </a:cubicBezTo>
                  <a:lnTo>
                    <a:pt x="10318" y="17662"/>
                  </a:lnTo>
                  <a:lnTo>
                    <a:pt x="10318" y="14993"/>
                  </a:lnTo>
                  <a:lnTo>
                    <a:pt x="8521" y="14993"/>
                  </a:lnTo>
                  <a:close/>
                  <a:moveTo>
                    <a:pt x="11282" y="14993"/>
                  </a:moveTo>
                  <a:cubicBezTo>
                    <a:pt x="11282" y="14993"/>
                    <a:pt x="11282" y="17662"/>
                    <a:pt x="11282" y="17662"/>
                  </a:cubicBezTo>
                  <a:lnTo>
                    <a:pt x="13079" y="17662"/>
                  </a:lnTo>
                  <a:lnTo>
                    <a:pt x="13079" y="14993"/>
                  </a:lnTo>
                  <a:lnTo>
                    <a:pt x="11282" y="14993"/>
                  </a:lnTo>
                  <a:close/>
                  <a:moveTo>
                    <a:pt x="14162" y="14993"/>
                  </a:moveTo>
                  <a:cubicBezTo>
                    <a:pt x="14162" y="14993"/>
                    <a:pt x="14162" y="17662"/>
                    <a:pt x="14162" y="17662"/>
                  </a:cubicBezTo>
                  <a:lnTo>
                    <a:pt x="15959" y="17662"/>
                  </a:lnTo>
                  <a:lnTo>
                    <a:pt x="15959" y="14993"/>
                  </a:lnTo>
                  <a:lnTo>
                    <a:pt x="14162" y="14993"/>
                  </a:lnTo>
                  <a:close/>
                  <a:moveTo>
                    <a:pt x="16923" y="14993"/>
                  </a:moveTo>
                  <a:cubicBezTo>
                    <a:pt x="16923" y="14993"/>
                    <a:pt x="16923" y="17662"/>
                    <a:pt x="16923" y="17662"/>
                  </a:cubicBezTo>
                  <a:lnTo>
                    <a:pt x="18719" y="17662"/>
                  </a:lnTo>
                  <a:lnTo>
                    <a:pt x="18719" y="14993"/>
                  </a:lnTo>
                  <a:lnTo>
                    <a:pt x="16923" y="14993"/>
                  </a:lnTo>
                  <a:close/>
                  <a:moveTo>
                    <a:pt x="19803" y="14993"/>
                  </a:moveTo>
                  <a:cubicBezTo>
                    <a:pt x="19803" y="14993"/>
                    <a:pt x="19803" y="17662"/>
                    <a:pt x="19803" y="17662"/>
                  </a:cubicBezTo>
                  <a:lnTo>
                    <a:pt x="21600" y="17662"/>
                  </a:lnTo>
                  <a:lnTo>
                    <a:pt x="21600" y="14993"/>
                  </a:lnTo>
                  <a:lnTo>
                    <a:pt x="19803" y="14993"/>
                  </a:lnTo>
                  <a:close/>
                  <a:moveTo>
                    <a:pt x="120" y="18931"/>
                  </a:moveTo>
                  <a:cubicBezTo>
                    <a:pt x="120" y="18931"/>
                    <a:pt x="120" y="21600"/>
                    <a:pt x="120" y="21600"/>
                  </a:cubicBezTo>
                  <a:lnTo>
                    <a:pt x="1917" y="21600"/>
                  </a:lnTo>
                  <a:lnTo>
                    <a:pt x="1917" y="18931"/>
                  </a:lnTo>
                  <a:lnTo>
                    <a:pt x="120" y="18931"/>
                  </a:lnTo>
                  <a:close/>
                  <a:moveTo>
                    <a:pt x="2881" y="18931"/>
                  </a:moveTo>
                  <a:cubicBezTo>
                    <a:pt x="2881" y="18931"/>
                    <a:pt x="2881" y="21600"/>
                    <a:pt x="2881" y="21600"/>
                  </a:cubicBezTo>
                  <a:lnTo>
                    <a:pt x="4677" y="21600"/>
                  </a:lnTo>
                  <a:lnTo>
                    <a:pt x="4677" y="18931"/>
                  </a:lnTo>
                  <a:lnTo>
                    <a:pt x="2881" y="18931"/>
                  </a:lnTo>
                  <a:close/>
                  <a:moveTo>
                    <a:pt x="5761" y="18931"/>
                  </a:moveTo>
                  <a:cubicBezTo>
                    <a:pt x="5761" y="18931"/>
                    <a:pt x="5761" y="21600"/>
                    <a:pt x="5761" y="21600"/>
                  </a:cubicBezTo>
                  <a:lnTo>
                    <a:pt x="7558" y="21600"/>
                  </a:lnTo>
                  <a:lnTo>
                    <a:pt x="7558" y="18931"/>
                  </a:lnTo>
                  <a:lnTo>
                    <a:pt x="5761" y="18931"/>
                  </a:lnTo>
                  <a:close/>
                  <a:moveTo>
                    <a:pt x="8521" y="18931"/>
                  </a:moveTo>
                  <a:cubicBezTo>
                    <a:pt x="8521" y="18931"/>
                    <a:pt x="8521" y="21600"/>
                    <a:pt x="8521" y="21600"/>
                  </a:cubicBezTo>
                  <a:lnTo>
                    <a:pt x="10318" y="21600"/>
                  </a:lnTo>
                  <a:lnTo>
                    <a:pt x="10318" y="18931"/>
                  </a:lnTo>
                  <a:lnTo>
                    <a:pt x="8521" y="18931"/>
                  </a:lnTo>
                  <a:close/>
                  <a:moveTo>
                    <a:pt x="11402" y="18931"/>
                  </a:moveTo>
                  <a:cubicBezTo>
                    <a:pt x="11402" y="18931"/>
                    <a:pt x="11402" y="21600"/>
                    <a:pt x="11402" y="21600"/>
                  </a:cubicBezTo>
                  <a:lnTo>
                    <a:pt x="13199" y="21600"/>
                  </a:lnTo>
                  <a:lnTo>
                    <a:pt x="13199" y="18931"/>
                  </a:lnTo>
                  <a:lnTo>
                    <a:pt x="11402" y="18931"/>
                  </a:lnTo>
                  <a:close/>
                  <a:moveTo>
                    <a:pt x="14162" y="18931"/>
                  </a:moveTo>
                  <a:cubicBezTo>
                    <a:pt x="14162" y="18931"/>
                    <a:pt x="14162" y="21600"/>
                    <a:pt x="14162" y="21600"/>
                  </a:cubicBezTo>
                  <a:lnTo>
                    <a:pt x="15959" y="21600"/>
                  </a:lnTo>
                  <a:lnTo>
                    <a:pt x="15959" y="18931"/>
                  </a:lnTo>
                  <a:lnTo>
                    <a:pt x="14162" y="18931"/>
                  </a:lnTo>
                  <a:close/>
                  <a:moveTo>
                    <a:pt x="16923" y="18931"/>
                  </a:moveTo>
                  <a:cubicBezTo>
                    <a:pt x="16923" y="18931"/>
                    <a:pt x="16923" y="21600"/>
                    <a:pt x="16923" y="21600"/>
                  </a:cubicBezTo>
                  <a:lnTo>
                    <a:pt x="18719" y="21600"/>
                  </a:lnTo>
                  <a:lnTo>
                    <a:pt x="18719" y="18931"/>
                  </a:lnTo>
                  <a:lnTo>
                    <a:pt x="16923" y="18931"/>
                  </a:lnTo>
                  <a:close/>
                  <a:moveTo>
                    <a:pt x="19803" y="18931"/>
                  </a:moveTo>
                  <a:cubicBezTo>
                    <a:pt x="19803" y="18931"/>
                    <a:pt x="19803" y="21600"/>
                    <a:pt x="19803" y="21600"/>
                  </a:cubicBezTo>
                  <a:lnTo>
                    <a:pt x="21600" y="21600"/>
                  </a:lnTo>
                  <a:lnTo>
                    <a:pt x="21600" y="18931"/>
                  </a:lnTo>
                  <a:lnTo>
                    <a:pt x="19803" y="18931"/>
                  </a:ln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08" name="Shape 23"/>
            <p:cNvSpPr/>
            <p:nvPr/>
          </p:nvSpPr>
          <p:spPr>
            <a:xfrm>
              <a:off x="92122" y="1582838"/>
              <a:ext cx="1882764" cy="17364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1039" y="21600"/>
                  </a:lnTo>
                  <a:cubicBezTo>
                    <a:pt x="1039" y="21600"/>
                    <a:pt x="1039" y="0"/>
                    <a:pt x="1039" y="0"/>
                  </a:cubicBezTo>
                  <a:lnTo>
                    <a:pt x="0" y="0"/>
                  </a:lnTo>
                  <a:close/>
                  <a:moveTo>
                    <a:pt x="20561" y="0"/>
                  </a:moveTo>
                  <a:lnTo>
                    <a:pt x="20561" y="21600"/>
                  </a:lnTo>
                  <a:lnTo>
                    <a:pt x="21600" y="21600"/>
                  </a:lnTo>
                  <a:cubicBezTo>
                    <a:pt x="21600" y="21600"/>
                    <a:pt x="21600" y="0"/>
                    <a:pt x="21600" y="0"/>
                  </a:cubicBezTo>
                  <a:lnTo>
                    <a:pt x="20561" y="0"/>
                  </a:ln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09" name="Shape 24"/>
            <p:cNvSpPr/>
            <p:nvPr/>
          </p:nvSpPr>
          <p:spPr>
            <a:xfrm>
              <a:off x="368491" y="753732"/>
              <a:ext cx="1332119" cy="8296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21600"/>
                    <a:pt x="0" y="21600"/>
                  </a:cubicBezTo>
                  <a:lnTo>
                    <a:pt x="1366" y="21600"/>
                  </a:lnTo>
                  <a:lnTo>
                    <a:pt x="1366" y="0"/>
                  </a:lnTo>
                  <a:lnTo>
                    <a:pt x="0" y="0"/>
                  </a:lnTo>
                  <a:close/>
                  <a:moveTo>
                    <a:pt x="20234" y="0"/>
                  </a:moveTo>
                  <a:cubicBezTo>
                    <a:pt x="20234" y="0"/>
                    <a:pt x="20234" y="21600"/>
                    <a:pt x="20234" y="21600"/>
                  </a:cubicBezTo>
                  <a:lnTo>
                    <a:pt x="21600" y="21600"/>
                  </a:lnTo>
                  <a:lnTo>
                    <a:pt x="21600" y="0"/>
                  </a:lnTo>
                  <a:lnTo>
                    <a:pt x="20234" y="0"/>
                  </a:lnTo>
                  <a:close/>
                  <a:moveTo>
                    <a:pt x="5279" y="2398"/>
                  </a:moveTo>
                  <a:cubicBezTo>
                    <a:pt x="4690" y="2398"/>
                    <a:pt x="4210" y="3171"/>
                    <a:pt x="4210" y="4116"/>
                  </a:cubicBezTo>
                  <a:lnTo>
                    <a:pt x="4210" y="21436"/>
                  </a:lnTo>
                  <a:lnTo>
                    <a:pt x="6348" y="21436"/>
                  </a:lnTo>
                  <a:lnTo>
                    <a:pt x="6348" y="4116"/>
                  </a:lnTo>
                  <a:cubicBezTo>
                    <a:pt x="6348" y="3171"/>
                    <a:pt x="5868" y="2398"/>
                    <a:pt x="5279" y="2398"/>
                  </a:cubicBezTo>
                  <a:close/>
                  <a:moveTo>
                    <a:pt x="8946" y="2398"/>
                  </a:moveTo>
                  <a:cubicBezTo>
                    <a:pt x="8357" y="2398"/>
                    <a:pt x="7876" y="3171"/>
                    <a:pt x="7876" y="4116"/>
                  </a:cubicBezTo>
                  <a:lnTo>
                    <a:pt x="7876" y="21436"/>
                  </a:lnTo>
                  <a:lnTo>
                    <a:pt x="10015" y="21436"/>
                  </a:lnTo>
                  <a:lnTo>
                    <a:pt x="10015" y="4116"/>
                  </a:lnTo>
                  <a:cubicBezTo>
                    <a:pt x="10015" y="3171"/>
                    <a:pt x="9534" y="2398"/>
                    <a:pt x="8946" y="2398"/>
                  </a:cubicBezTo>
                  <a:close/>
                  <a:moveTo>
                    <a:pt x="12612" y="2398"/>
                  </a:moveTo>
                  <a:cubicBezTo>
                    <a:pt x="12023" y="2398"/>
                    <a:pt x="11543" y="3171"/>
                    <a:pt x="11543" y="4116"/>
                  </a:cubicBezTo>
                  <a:lnTo>
                    <a:pt x="11543" y="21436"/>
                  </a:lnTo>
                  <a:lnTo>
                    <a:pt x="13681" y="21436"/>
                  </a:lnTo>
                  <a:lnTo>
                    <a:pt x="13681" y="4116"/>
                  </a:lnTo>
                  <a:cubicBezTo>
                    <a:pt x="13681" y="3171"/>
                    <a:pt x="13201" y="2398"/>
                    <a:pt x="12612" y="2398"/>
                  </a:cubicBezTo>
                  <a:close/>
                  <a:moveTo>
                    <a:pt x="16279" y="2398"/>
                  </a:moveTo>
                  <a:cubicBezTo>
                    <a:pt x="15690" y="2398"/>
                    <a:pt x="15209" y="3171"/>
                    <a:pt x="15209" y="4116"/>
                  </a:cubicBezTo>
                  <a:lnTo>
                    <a:pt x="15209" y="21436"/>
                  </a:lnTo>
                  <a:lnTo>
                    <a:pt x="17348" y="21436"/>
                  </a:lnTo>
                  <a:lnTo>
                    <a:pt x="17348" y="4116"/>
                  </a:lnTo>
                  <a:cubicBezTo>
                    <a:pt x="17348" y="3171"/>
                    <a:pt x="16867" y="2398"/>
                    <a:pt x="16279" y="2398"/>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10" name="Shape 25"/>
            <p:cNvSpPr/>
            <p:nvPr/>
          </p:nvSpPr>
          <p:spPr>
            <a:xfrm>
              <a:off x="762106" y="-1"/>
              <a:ext cx="544626" cy="1832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21600"/>
                    <a:pt x="0" y="21600"/>
                  </a:cubicBezTo>
                  <a:lnTo>
                    <a:pt x="1671" y="21600"/>
                  </a:lnTo>
                  <a:lnTo>
                    <a:pt x="1671" y="0"/>
                  </a:lnTo>
                  <a:lnTo>
                    <a:pt x="0" y="0"/>
                  </a:lnTo>
                  <a:close/>
                  <a:moveTo>
                    <a:pt x="19929" y="0"/>
                  </a:moveTo>
                  <a:cubicBezTo>
                    <a:pt x="19929" y="0"/>
                    <a:pt x="19929" y="21600"/>
                    <a:pt x="19929" y="21600"/>
                  </a:cubicBezTo>
                  <a:lnTo>
                    <a:pt x="21600" y="21600"/>
                  </a:lnTo>
                  <a:lnTo>
                    <a:pt x="21600" y="0"/>
                  </a:lnTo>
                  <a:lnTo>
                    <a:pt x="19929" y="0"/>
                  </a:ln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023" name="Group 65"/>
          <p:cNvGrpSpPr/>
          <p:nvPr/>
        </p:nvGrpSpPr>
        <p:grpSpPr>
          <a:xfrm>
            <a:off x="7152493" y="1927037"/>
            <a:ext cx="1208302" cy="4391814"/>
            <a:chOff x="0" y="0"/>
            <a:chExt cx="1208300" cy="4391812"/>
          </a:xfrm>
        </p:grpSpPr>
        <p:sp>
          <p:nvSpPr>
            <p:cNvPr id="7012" name="Shape 26"/>
            <p:cNvSpPr/>
            <p:nvPr/>
          </p:nvSpPr>
          <p:spPr>
            <a:xfrm>
              <a:off x="443864" y="0"/>
              <a:ext cx="311231" cy="1952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13" name="Shape 27"/>
            <p:cNvSpPr/>
            <p:nvPr/>
          </p:nvSpPr>
          <p:spPr>
            <a:xfrm>
              <a:off x="376865" y="159121"/>
              <a:ext cx="457687" cy="6407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EDEAF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14" name="Shape 28"/>
            <p:cNvSpPr/>
            <p:nvPr/>
          </p:nvSpPr>
          <p:spPr>
            <a:xfrm>
              <a:off x="293118" y="753732"/>
              <a:ext cx="622456" cy="1800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C9C0E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15" name="Shape 29"/>
            <p:cNvSpPr/>
            <p:nvPr/>
          </p:nvSpPr>
          <p:spPr>
            <a:xfrm>
              <a:off x="226119" y="845855"/>
              <a:ext cx="744508" cy="12388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EDEAF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16" name="Shape 30"/>
            <p:cNvSpPr/>
            <p:nvPr/>
          </p:nvSpPr>
          <p:spPr>
            <a:xfrm>
              <a:off x="125621" y="2068577"/>
              <a:ext cx="951992" cy="2685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C9C0E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17" name="Shape 31"/>
            <p:cNvSpPr/>
            <p:nvPr/>
          </p:nvSpPr>
          <p:spPr>
            <a:xfrm>
              <a:off x="0" y="2219324"/>
              <a:ext cx="1208301" cy="217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DBD5E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18" name="Shape 32"/>
            <p:cNvSpPr/>
            <p:nvPr/>
          </p:nvSpPr>
          <p:spPr>
            <a:xfrm>
              <a:off x="427115" y="200995"/>
              <a:ext cx="347295" cy="439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10485"/>
                    <a:pt x="0" y="10485"/>
                  </a:cubicBezTo>
                  <a:lnTo>
                    <a:pt x="4411" y="10485"/>
                  </a:lnTo>
                  <a:lnTo>
                    <a:pt x="4411" y="0"/>
                  </a:lnTo>
                  <a:lnTo>
                    <a:pt x="0" y="0"/>
                  </a:lnTo>
                  <a:close/>
                  <a:moveTo>
                    <a:pt x="5730" y="0"/>
                  </a:moveTo>
                  <a:cubicBezTo>
                    <a:pt x="5730" y="0"/>
                    <a:pt x="5730" y="10485"/>
                    <a:pt x="5730" y="10485"/>
                  </a:cubicBezTo>
                  <a:lnTo>
                    <a:pt x="10141" y="10485"/>
                  </a:lnTo>
                  <a:lnTo>
                    <a:pt x="10141" y="0"/>
                  </a:lnTo>
                  <a:lnTo>
                    <a:pt x="5730" y="0"/>
                  </a:lnTo>
                  <a:close/>
                  <a:moveTo>
                    <a:pt x="11459" y="0"/>
                  </a:moveTo>
                  <a:cubicBezTo>
                    <a:pt x="11459" y="0"/>
                    <a:pt x="11459" y="10485"/>
                    <a:pt x="11459" y="10485"/>
                  </a:cubicBezTo>
                  <a:lnTo>
                    <a:pt x="15870" y="10485"/>
                  </a:lnTo>
                  <a:lnTo>
                    <a:pt x="15870" y="0"/>
                  </a:lnTo>
                  <a:lnTo>
                    <a:pt x="11459" y="0"/>
                  </a:lnTo>
                  <a:close/>
                  <a:moveTo>
                    <a:pt x="17189" y="0"/>
                  </a:moveTo>
                  <a:cubicBezTo>
                    <a:pt x="17189" y="0"/>
                    <a:pt x="17189" y="10485"/>
                    <a:pt x="17189" y="10485"/>
                  </a:cubicBezTo>
                  <a:lnTo>
                    <a:pt x="21600" y="10485"/>
                  </a:lnTo>
                  <a:lnTo>
                    <a:pt x="21600" y="0"/>
                  </a:lnTo>
                  <a:lnTo>
                    <a:pt x="17189" y="0"/>
                  </a:lnTo>
                  <a:close/>
                  <a:moveTo>
                    <a:pt x="0" y="11115"/>
                  </a:moveTo>
                  <a:cubicBezTo>
                    <a:pt x="0" y="11115"/>
                    <a:pt x="0" y="21600"/>
                    <a:pt x="0" y="21600"/>
                  </a:cubicBezTo>
                  <a:lnTo>
                    <a:pt x="4411" y="21600"/>
                  </a:lnTo>
                  <a:lnTo>
                    <a:pt x="4411" y="11115"/>
                  </a:lnTo>
                  <a:lnTo>
                    <a:pt x="0" y="11115"/>
                  </a:lnTo>
                  <a:close/>
                  <a:moveTo>
                    <a:pt x="5730" y="11115"/>
                  </a:moveTo>
                  <a:cubicBezTo>
                    <a:pt x="5730" y="11115"/>
                    <a:pt x="5730" y="21600"/>
                    <a:pt x="5730" y="21600"/>
                  </a:cubicBezTo>
                  <a:lnTo>
                    <a:pt x="10141" y="21600"/>
                  </a:lnTo>
                  <a:lnTo>
                    <a:pt x="10141" y="11115"/>
                  </a:lnTo>
                  <a:lnTo>
                    <a:pt x="5730" y="11115"/>
                  </a:lnTo>
                  <a:close/>
                  <a:moveTo>
                    <a:pt x="11459" y="11115"/>
                  </a:moveTo>
                  <a:cubicBezTo>
                    <a:pt x="11459" y="11115"/>
                    <a:pt x="11459" y="21600"/>
                    <a:pt x="11459" y="21600"/>
                  </a:cubicBezTo>
                  <a:lnTo>
                    <a:pt x="15870" y="21600"/>
                  </a:lnTo>
                  <a:lnTo>
                    <a:pt x="15870" y="11115"/>
                  </a:lnTo>
                  <a:lnTo>
                    <a:pt x="11459" y="11115"/>
                  </a:lnTo>
                  <a:close/>
                  <a:moveTo>
                    <a:pt x="17189" y="11115"/>
                  </a:moveTo>
                  <a:cubicBezTo>
                    <a:pt x="17189" y="11115"/>
                    <a:pt x="17189" y="21600"/>
                    <a:pt x="17189" y="21600"/>
                  </a:cubicBezTo>
                  <a:lnTo>
                    <a:pt x="21600" y="21600"/>
                  </a:lnTo>
                  <a:lnTo>
                    <a:pt x="21600" y="11115"/>
                  </a:lnTo>
                  <a:lnTo>
                    <a:pt x="17189" y="11115"/>
                  </a:lnTo>
                  <a:close/>
                </a:path>
              </a:pathLst>
            </a:custGeom>
            <a:solidFill>
              <a:schemeClr val="accent6">
                <a:alpha val="12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19" name="Shape 33"/>
            <p:cNvSpPr/>
            <p:nvPr/>
          </p:nvSpPr>
          <p:spPr>
            <a:xfrm>
              <a:off x="485738" y="50248"/>
              <a:ext cx="233711" cy="1093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21600"/>
                    <a:pt x="0" y="21600"/>
                  </a:cubicBezTo>
                  <a:lnTo>
                    <a:pt x="6120" y="21600"/>
                  </a:lnTo>
                  <a:lnTo>
                    <a:pt x="6120" y="0"/>
                  </a:lnTo>
                  <a:lnTo>
                    <a:pt x="0" y="0"/>
                  </a:lnTo>
                  <a:close/>
                  <a:moveTo>
                    <a:pt x="7740" y="0"/>
                  </a:moveTo>
                  <a:cubicBezTo>
                    <a:pt x="7740" y="0"/>
                    <a:pt x="7740" y="21600"/>
                    <a:pt x="7740" y="21600"/>
                  </a:cubicBezTo>
                  <a:lnTo>
                    <a:pt x="13860" y="21600"/>
                  </a:lnTo>
                  <a:lnTo>
                    <a:pt x="13860" y="0"/>
                  </a:lnTo>
                  <a:lnTo>
                    <a:pt x="7740" y="0"/>
                  </a:lnTo>
                  <a:close/>
                  <a:moveTo>
                    <a:pt x="15480" y="0"/>
                  </a:moveTo>
                  <a:cubicBezTo>
                    <a:pt x="15480" y="0"/>
                    <a:pt x="15480" y="21600"/>
                    <a:pt x="15480" y="21600"/>
                  </a:cubicBezTo>
                  <a:lnTo>
                    <a:pt x="21600" y="21600"/>
                  </a:lnTo>
                  <a:lnTo>
                    <a:pt x="21600" y="0"/>
                  </a:lnTo>
                  <a:lnTo>
                    <a:pt x="15480" y="0"/>
                  </a:ln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20" name="Shape 34"/>
            <p:cNvSpPr/>
            <p:nvPr/>
          </p:nvSpPr>
          <p:spPr>
            <a:xfrm>
              <a:off x="334991" y="946353"/>
              <a:ext cx="534942" cy="1065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1735"/>
                    <a:pt x="0" y="1735"/>
                  </a:cubicBezTo>
                  <a:lnTo>
                    <a:pt x="21600" y="1735"/>
                  </a:lnTo>
                  <a:lnTo>
                    <a:pt x="21600" y="0"/>
                  </a:lnTo>
                  <a:lnTo>
                    <a:pt x="0" y="0"/>
                  </a:lnTo>
                  <a:close/>
                  <a:moveTo>
                    <a:pt x="0" y="2207"/>
                  </a:moveTo>
                  <a:cubicBezTo>
                    <a:pt x="0" y="2207"/>
                    <a:pt x="0" y="3942"/>
                    <a:pt x="0" y="3942"/>
                  </a:cubicBezTo>
                  <a:lnTo>
                    <a:pt x="21600" y="3942"/>
                  </a:lnTo>
                  <a:lnTo>
                    <a:pt x="21600" y="2207"/>
                  </a:lnTo>
                  <a:lnTo>
                    <a:pt x="0" y="2207"/>
                  </a:lnTo>
                  <a:close/>
                  <a:moveTo>
                    <a:pt x="0" y="4414"/>
                  </a:moveTo>
                  <a:cubicBezTo>
                    <a:pt x="0" y="4414"/>
                    <a:pt x="0" y="6149"/>
                    <a:pt x="0" y="6149"/>
                  </a:cubicBezTo>
                  <a:lnTo>
                    <a:pt x="21600" y="6149"/>
                  </a:lnTo>
                  <a:lnTo>
                    <a:pt x="21600" y="4414"/>
                  </a:lnTo>
                  <a:lnTo>
                    <a:pt x="0" y="4414"/>
                  </a:lnTo>
                  <a:close/>
                  <a:moveTo>
                    <a:pt x="0" y="6622"/>
                  </a:moveTo>
                  <a:cubicBezTo>
                    <a:pt x="0" y="6622"/>
                    <a:pt x="0" y="8357"/>
                    <a:pt x="0" y="8357"/>
                  </a:cubicBezTo>
                  <a:lnTo>
                    <a:pt x="21600" y="8357"/>
                  </a:lnTo>
                  <a:lnTo>
                    <a:pt x="21600" y="6622"/>
                  </a:lnTo>
                  <a:lnTo>
                    <a:pt x="0" y="6622"/>
                  </a:lnTo>
                  <a:close/>
                  <a:moveTo>
                    <a:pt x="0" y="8829"/>
                  </a:moveTo>
                  <a:cubicBezTo>
                    <a:pt x="0" y="8829"/>
                    <a:pt x="0" y="10564"/>
                    <a:pt x="0" y="10564"/>
                  </a:cubicBezTo>
                  <a:lnTo>
                    <a:pt x="21600" y="10564"/>
                  </a:lnTo>
                  <a:lnTo>
                    <a:pt x="21600" y="8829"/>
                  </a:lnTo>
                  <a:lnTo>
                    <a:pt x="0" y="8829"/>
                  </a:lnTo>
                  <a:close/>
                  <a:moveTo>
                    <a:pt x="0" y="11036"/>
                  </a:moveTo>
                  <a:cubicBezTo>
                    <a:pt x="0" y="11036"/>
                    <a:pt x="0" y="12771"/>
                    <a:pt x="0" y="12771"/>
                  </a:cubicBezTo>
                  <a:lnTo>
                    <a:pt x="21600" y="12771"/>
                  </a:lnTo>
                  <a:lnTo>
                    <a:pt x="21600" y="11036"/>
                  </a:lnTo>
                  <a:lnTo>
                    <a:pt x="0" y="11036"/>
                  </a:lnTo>
                  <a:close/>
                  <a:moveTo>
                    <a:pt x="0" y="13243"/>
                  </a:moveTo>
                  <a:cubicBezTo>
                    <a:pt x="0" y="13243"/>
                    <a:pt x="0" y="14978"/>
                    <a:pt x="0" y="14978"/>
                  </a:cubicBezTo>
                  <a:lnTo>
                    <a:pt x="21600" y="14978"/>
                  </a:lnTo>
                  <a:lnTo>
                    <a:pt x="21600" y="13243"/>
                  </a:lnTo>
                  <a:lnTo>
                    <a:pt x="0" y="13243"/>
                  </a:lnTo>
                  <a:close/>
                  <a:moveTo>
                    <a:pt x="0" y="15451"/>
                  </a:moveTo>
                  <a:cubicBezTo>
                    <a:pt x="0" y="15451"/>
                    <a:pt x="0" y="17186"/>
                    <a:pt x="0" y="17186"/>
                  </a:cubicBezTo>
                  <a:lnTo>
                    <a:pt x="21600" y="17186"/>
                  </a:lnTo>
                  <a:lnTo>
                    <a:pt x="21600" y="15451"/>
                  </a:lnTo>
                  <a:lnTo>
                    <a:pt x="0" y="15451"/>
                  </a:lnTo>
                  <a:close/>
                  <a:moveTo>
                    <a:pt x="0" y="17658"/>
                  </a:moveTo>
                  <a:cubicBezTo>
                    <a:pt x="0" y="17658"/>
                    <a:pt x="0" y="19393"/>
                    <a:pt x="0" y="19393"/>
                  </a:cubicBezTo>
                  <a:lnTo>
                    <a:pt x="21600" y="19393"/>
                  </a:lnTo>
                  <a:lnTo>
                    <a:pt x="21600" y="17658"/>
                  </a:lnTo>
                  <a:lnTo>
                    <a:pt x="0" y="17658"/>
                  </a:lnTo>
                  <a:close/>
                  <a:moveTo>
                    <a:pt x="0" y="19865"/>
                  </a:moveTo>
                  <a:cubicBezTo>
                    <a:pt x="0" y="19865"/>
                    <a:pt x="0" y="21600"/>
                    <a:pt x="0" y="21600"/>
                  </a:cubicBezTo>
                  <a:lnTo>
                    <a:pt x="21600" y="21600"/>
                  </a:lnTo>
                  <a:lnTo>
                    <a:pt x="21600" y="19865"/>
                  </a:lnTo>
                  <a:lnTo>
                    <a:pt x="0" y="19865"/>
                  </a:lnTo>
                  <a:close/>
                </a:path>
              </a:pathLst>
            </a:custGeom>
            <a:solidFill>
              <a:srgbClr val="DBD5E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21" name="Shape 35"/>
            <p:cNvSpPr/>
            <p:nvPr/>
          </p:nvSpPr>
          <p:spPr>
            <a:xfrm>
              <a:off x="167495" y="2328197"/>
              <a:ext cx="872028" cy="18356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2482"/>
                    <a:pt x="0" y="2482"/>
                  </a:cubicBezTo>
                  <a:lnTo>
                    <a:pt x="10191" y="2482"/>
                  </a:lnTo>
                  <a:lnTo>
                    <a:pt x="10191" y="0"/>
                  </a:lnTo>
                  <a:lnTo>
                    <a:pt x="0" y="0"/>
                  </a:lnTo>
                  <a:close/>
                  <a:moveTo>
                    <a:pt x="11409" y="0"/>
                  </a:moveTo>
                  <a:cubicBezTo>
                    <a:pt x="11409" y="0"/>
                    <a:pt x="11409" y="2482"/>
                    <a:pt x="11409" y="2482"/>
                  </a:cubicBezTo>
                  <a:lnTo>
                    <a:pt x="21600" y="2482"/>
                  </a:lnTo>
                  <a:lnTo>
                    <a:pt x="21600" y="0"/>
                  </a:lnTo>
                  <a:lnTo>
                    <a:pt x="11409" y="0"/>
                  </a:lnTo>
                  <a:close/>
                  <a:moveTo>
                    <a:pt x="0" y="3252"/>
                  </a:moveTo>
                  <a:cubicBezTo>
                    <a:pt x="0" y="3252"/>
                    <a:pt x="0" y="5734"/>
                    <a:pt x="0" y="5734"/>
                  </a:cubicBezTo>
                  <a:lnTo>
                    <a:pt x="10191" y="5734"/>
                  </a:lnTo>
                  <a:lnTo>
                    <a:pt x="10191" y="3252"/>
                  </a:lnTo>
                  <a:lnTo>
                    <a:pt x="0" y="3252"/>
                  </a:lnTo>
                  <a:close/>
                  <a:moveTo>
                    <a:pt x="11409" y="3252"/>
                  </a:moveTo>
                  <a:cubicBezTo>
                    <a:pt x="11409" y="3252"/>
                    <a:pt x="11409" y="5734"/>
                    <a:pt x="11409" y="5734"/>
                  </a:cubicBezTo>
                  <a:lnTo>
                    <a:pt x="21600" y="5734"/>
                  </a:lnTo>
                  <a:lnTo>
                    <a:pt x="21600" y="3252"/>
                  </a:lnTo>
                  <a:lnTo>
                    <a:pt x="11409" y="3252"/>
                  </a:lnTo>
                  <a:close/>
                  <a:moveTo>
                    <a:pt x="0" y="6405"/>
                  </a:moveTo>
                  <a:cubicBezTo>
                    <a:pt x="0" y="6405"/>
                    <a:pt x="0" y="8888"/>
                    <a:pt x="0" y="8888"/>
                  </a:cubicBezTo>
                  <a:lnTo>
                    <a:pt x="10191" y="8888"/>
                  </a:lnTo>
                  <a:lnTo>
                    <a:pt x="10191" y="6405"/>
                  </a:lnTo>
                  <a:lnTo>
                    <a:pt x="0" y="6405"/>
                  </a:lnTo>
                  <a:close/>
                  <a:moveTo>
                    <a:pt x="11409" y="6405"/>
                  </a:moveTo>
                  <a:cubicBezTo>
                    <a:pt x="11409" y="6405"/>
                    <a:pt x="11409" y="8888"/>
                    <a:pt x="11409" y="8888"/>
                  </a:cubicBezTo>
                  <a:lnTo>
                    <a:pt x="21600" y="8888"/>
                  </a:lnTo>
                  <a:lnTo>
                    <a:pt x="21600" y="6405"/>
                  </a:lnTo>
                  <a:lnTo>
                    <a:pt x="11409" y="6405"/>
                  </a:lnTo>
                  <a:close/>
                  <a:moveTo>
                    <a:pt x="0" y="9559"/>
                  </a:moveTo>
                  <a:cubicBezTo>
                    <a:pt x="0" y="9559"/>
                    <a:pt x="0" y="12041"/>
                    <a:pt x="0" y="12041"/>
                  </a:cubicBezTo>
                  <a:lnTo>
                    <a:pt x="10191" y="12041"/>
                  </a:lnTo>
                  <a:lnTo>
                    <a:pt x="10191" y="9559"/>
                  </a:lnTo>
                  <a:lnTo>
                    <a:pt x="0" y="9559"/>
                  </a:lnTo>
                  <a:close/>
                  <a:moveTo>
                    <a:pt x="11409" y="9559"/>
                  </a:moveTo>
                  <a:cubicBezTo>
                    <a:pt x="11409" y="9559"/>
                    <a:pt x="11409" y="12041"/>
                    <a:pt x="11409" y="12041"/>
                  </a:cubicBezTo>
                  <a:lnTo>
                    <a:pt x="21600" y="12041"/>
                  </a:lnTo>
                  <a:lnTo>
                    <a:pt x="21600" y="9559"/>
                  </a:lnTo>
                  <a:lnTo>
                    <a:pt x="11409" y="9559"/>
                  </a:lnTo>
                  <a:close/>
                  <a:moveTo>
                    <a:pt x="0" y="12712"/>
                  </a:moveTo>
                  <a:cubicBezTo>
                    <a:pt x="0" y="12712"/>
                    <a:pt x="0" y="15195"/>
                    <a:pt x="0" y="15195"/>
                  </a:cubicBezTo>
                  <a:lnTo>
                    <a:pt x="10191" y="15195"/>
                  </a:lnTo>
                  <a:lnTo>
                    <a:pt x="10191" y="12712"/>
                  </a:lnTo>
                  <a:lnTo>
                    <a:pt x="0" y="12712"/>
                  </a:lnTo>
                  <a:close/>
                  <a:moveTo>
                    <a:pt x="11409" y="12712"/>
                  </a:moveTo>
                  <a:cubicBezTo>
                    <a:pt x="11409" y="12712"/>
                    <a:pt x="11409" y="15195"/>
                    <a:pt x="11409" y="15195"/>
                  </a:cubicBezTo>
                  <a:lnTo>
                    <a:pt x="21600" y="15195"/>
                  </a:lnTo>
                  <a:lnTo>
                    <a:pt x="21600" y="12712"/>
                  </a:lnTo>
                  <a:lnTo>
                    <a:pt x="11409" y="12712"/>
                  </a:lnTo>
                  <a:close/>
                  <a:moveTo>
                    <a:pt x="0" y="15964"/>
                  </a:moveTo>
                  <a:cubicBezTo>
                    <a:pt x="0" y="15964"/>
                    <a:pt x="0" y="18447"/>
                    <a:pt x="0" y="18447"/>
                  </a:cubicBezTo>
                  <a:lnTo>
                    <a:pt x="10191" y="18447"/>
                  </a:lnTo>
                  <a:lnTo>
                    <a:pt x="10191" y="15964"/>
                  </a:lnTo>
                  <a:lnTo>
                    <a:pt x="0" y="15964"/>
                  </a:lnTo>
                  <a:close/>
                  <a:moveTo>
                    <a:pt x="11409" y="15964"/>
                  </a:moveTo>
                  <a:cubicBezTo>
                    <a:pt x="11409" y="15964"/>
                    <a:pt x="11409" y="18447"/>
                    <a:pt x="11409" y="18447"/>
                  </a:cubicBezTo>
                  <a:lnTo>
                    <a:pt x="21600" y="18447"/>
                  </a:lnTo>
                  <a:lnTo>
                    <a:pt x="21600" y="15964"/>
                  </a:lnTo>
                  <a:lnTo>
                    <a:pt x="11409" y="15964"/>
                  </a:lnTo>
                  <a:close/>
                  <a:moveTo>
                    <a:pt x="0" y="19118"/>
                  </a:moveTo>
                  <a:cubicBezTo>
                    <a:pt x="0" y="19118"/>
                    <a:pt x="0" y="21600"/>
                    <a:pt x="0" y="21600"/>
                  </a:cubicBezTo>
                  <a:lnTo>
                    <a:pt x="10191" y="21600"/>
                  </a:lnTo>
                  <a:lnTo>
                    <a:pt x="10191" y="19118"/>
                  </a:lnTo>
                  <a:lnTo>
                    <a:pt x="0" y="19118"/>
                  </a:lnTo>
                  <a:close/>
                  <a:moveTo>
                    <a:pt x="11409" y="19118"/>
                  </a:moveTo>
                  <a:cubicBezTo>
                    <a:pt x="11409" y="19118"/>
                    <a:pt x="11409" y="21600"/>
                    <a:pt x="11409" y="21600"/>
                  </a:cubicBezTo>
                  <a:lnTo>
                    <a:pt x="21600" y="21600"/>
                  </a:lnTo>
                  <a:lnTo>
                    <a:pt x="21600" y="19118"/>
                  </a:lnTo>
                  <a:lnTo>
                    <a:pt x="11409" y="19118"/>
                  </a:lnTo>
                  <a:close/>
                </a:path>
              </a:pathLst>
            </a:custGeom>
            <a:solidFill>
              <a:srgbClr val="FEFEFE">
                <a:alpha val="8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22" name="Shape 36"/>
            <p:cNvSpPr/>
            <p:nvPr/>
          </p:nvSpPr>
          <p:spPr>
            <a:xfrm>
              <a:off x="-1" y="0"/>
              <a:ext cx="1206760" cy="43918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45" y="0"/>
                  </a:moveTo>
                  <a:cubicBezTo>
                    <a:pt x="7945" y="0"/>
                    <a:pt x="7945" y="780"/>
                    <a:pt x="7945" y="780"/>
                  </a:cubicBezTo>
                  <a:lnTo>
                    <a:pt x="8282" y="780"/>
                  </a:lnTo>
                  <a:lnTo>
                    <a:pt x="8282" y="0"/>
                  </a:lnTo>
                  <a:lnTo>
                    <a:pt x="7945" y="0"/>
                  </a:lnTo>
                  <a:close/>
                  <a:moveTo>
                    <a:pt x="13191" y="0"/>
                  </a:moveTo>
                  <a:cubicBezTo>
                    <a:pt x="13191" y="0"/>
                    <a:pt x="13191" y="780"/>
                    <a:pt x="13191" y="780"/>
                  </a:cubicBezTo>
                  <a:lnTo>
                    <a:pt x="13529" y="780"/>
                  </a:lnTo>
                  <a:lnTo>
                    <a:pt x="13529" y="0"/>
                  </a:lnTo>
                  <a:lnTo>
                    <a:pt x="13191" y="0"/>
                  </a:lnTo>
                  <a:close/>
                  <a:moveTo>
                    <a:pt x="6746" y="783"/>
                  </a:moveTo>
                  <a:cubicBezTo>
                    <a:pt x="6746" y="783"/>
                    <a:pt x="6746" y="3679"/>
                    <a:pt x="6746" y="3679"/>
                  </a:cubicBezTo>
                  <a:lnTo>
                    <a:pt x="7134" y="3679"/>
                  </a:lnTo>
                  <a:lnTo>
                    <a:pt x="7134" y="783"/>
                  </a:lnTo>
                  <a:lnTo>
                    <a:pt x="6746" y="783"/>
                  </a:lnTo>
                  <a:close/>
                  <a:moveTo>
                    <a:pt x="14541" y="783"/>
                  </a:moveTo>
                  <a:cubicBezTo>
                    <a:pt x="14541" y="783"/>
                    <a:pt x="14541" y="3679"/>
                    <a:pt x="14541" y="3679"/>
                  </a:cubicBezTo>
                  <a:lnTo>
                    <a:pt x="14929" y="3679"/>
                  </a:lnTo>
                  <a:lnTo>
                    <a:pt x="14929" y="783"/>
                  </a:lnTo>
                  <a:lnTo>
                    <a:pt x="14541" y="783"/>
                  </a:lnTo>
                  <a:close/>
                  <a:moveTo>
                    <a:pt x="5247" y="3707"/>
                  </a:moveTo>
                  <a:cubicBezTo>
                    <a:pt x="5247" y="3707"/>
                    <a:pt x="5247" y="4158"/>
                    <a:pt x="5247" y="4158"/>
                  </a:cubicBezTo>
                  <a:lnTo>
                    <a:pt x="6460" y="4158"/>
                  </a:lnTo>
                  <a:lnTo>
                    <a:pt x="6460" y="3707"/>
                  </a:lnTo>
                  <a:lnTo>
                    <a:pt x="5247" y="3707"/>
                  </a:lnTo>
                  <a:close/>
                  <a:moveTo>
                    <a:pt x="15140" y="3707"/>
                  </a:moveTo>
                  <a:cubicBezTo>
                    <a:pt x="15140" y="3707"/>
                    <a:pt x="15140" y="4150"/>
                    <a:pt x="15140" y="4150"/>
                  </a:cubicBezTo>
                  <a:lnTo>
                    <a:pt x="16353" y="4150"/>
                  </a:lnTo>
                  <a:lnTo>
                    <a:pt x="16353" y="3707"/>
                  </a:lnTo>
                  <a:lnTo>
                    <a:pt x="15140" y="3707"/>
                  </a:lnTo>
                  <a:close/>
                  <a:moveTo>
                    <a:pt x="4047" y="4160"/>
                  </a:moveTo>
                  <a:cubicBezTo>
                    <a:pt x="4047" y="4160"/>
                    <a:pt x="4047" y="10193"/>
                    <a:pt x="4047" y="10193"/>
                  </a:cubicBezTo>
                  <a:lnTo>
                    <a:pt x="4830" y="10193"/>
                  </a:lnTo>
                  <a:lnTo>
                    <a:pt x="4830" y="4160"/>
                  </a:lnTo>
                  <a:lnTo>
                    <a:pt x="4047" y="4160"/>
                  </a:lnTo>
                  <a:close/>
                  <a:moveTo>
                    <a:pt x="16639" y="4160"/>
                  </a:moveTo>
                  <a:cubicBezTo>
                    <a:pt x="16639" y="4160"/>
                    <a:pt x="16639" y="10193"/>
                    <a:pt x="16639" y="10193"/>
                  </a:cubicBezTo>
                  <a:lnTo>
                    <a:pt x="17421" y="10193"/>
                  </a:lnTo>
                  <a:lnTo>
                    <a:pt x="17421" y="4160"/>
                  </a:lnTo>
                  <a:lnTo>
                    <a:pt x="16639" y="4160"/>
                  </a:lnTo>
                  <a:close/>
                  <a:moveTo>
                    <a:pt x="2249" y="10174"/>
                  </a:moveTo>
                  <a:cubicBezTo>
                    <a:pt x="2249" y="10174"/>
                    <a:pt x="2249" y="10924"/>
                    <a:pt x="2249" y="10924"/>
                  </a:cubicBezTo>
                  <a:lnTo>
                    <a:pt x="3462" y="10924"/>
                  </a:lnTo>
                  <a:lnTo>
                    <a:pt x="3462" y="10174"/>
                  </a:lnTo>
                  <a:lnTo>
                    <a:pt x="2249" y="10174"/>
                  </a:lnTo>
                  <a:close/>
                  <a:moveTo>
                    <a:pt x="18138" y="10174"/>
                  </a:moveTo>
                  <a:cubicBezTo>
                    <a:pt x="18138" y="10174"/>
                    <a:pt x="18138" y="10924"/>
                    <a:pt x="18138" y="10924"/>
                  </a:cubicBezTo>
                  <a:lnTo>
                    <a:pt x="19351" y="10924"/>
                  </a:lnTo>
                  <a:lnTo>
                    <a:pt x="19351" y="10174"/>
                  </a:lnTo>
                  <a:lnTo>
                    <a:pt x="18138" y="10174"/>
                  </a:lnTo>
                  <a:close/>
                  <a:moveTo>
                    <a:pt x="0" y="10915"/>
                  </a:moveTo>
                  <a:cubicBezTo>
                    <a:pt x="0" y="10915"/>
                    <a:pt x="0" y="21600"/>
                    <a:pt x="0" y="21600"/>
                  </a:cubicBezTo>
                  <a:lnTo>
                    <a:pt x="1213" y="21600"/>
                  </a:lnTo>
                  <a:lnTo>
                    <a:pt x="1213" y="10915"/>
                  </a:lnTo>
                  <a:lnTo>
                    <a:pt x="0" y="10915"/>
                  </a:lnTo>
                  <a:close/>
                  <a:moveTo>
                    <a:pt x="20387" y="10915"/>
                  </a:moveTo>
                  <a:lnTo>
                    <a:pt x="20387" y="21600"/>
                  </a:lnTo>
                  <a:lnTo>
                    <a:pt x="21600" y="21600"/>
                  </a:lnTo>
                  <a:lnTo>
                    <a:pt x="21600" y="10915"/>
                  </a:lnTo>
                  <a:cubicBezTo>
                    <a:pt x="21600" y="10915"/>
                    <a:pt x="20387" y="10915"/>
                    <a:pt x="20387" y="10915"/>
                  </a:cubicBezTo>
                  <a:close/>
                </a:path>
              </a:pathLst>
            </a:custGeom>
            <a:solidFill>
              <a:srgbClr val="C9C0E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030" name="Group 69"/>
          <p:cNvGrpSpPr/>
          <p:nvPr/>
        </p:nvGrpSpPr>
        <p:grpSpPr>
          <a:xfrm>
            <a:off x="9952835" y="4292541"/>
            <a:ext cx="1547369" cy="2017796"/>
            <a:chOff x="-3" y="-3"/>
            <a:chExt cx="1547367" cy="2017795"/>
          </a:xfrm>
        </p:grpSpPr>
        <p:sp>
          <p:nvSpPr>
            <p:cNvPr id="7024" name="Shape 37"/>
            <p:cNvSpPr/>
            <p:nvPr/>
          </p:nvSpPr>
          <p:spPr>
            <a:xfrm>
              <a:off x="460615" y="762108"/>
              <a:ext cx="814210" cy="1255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7903"/>
                  </a:moveTo>
                  <a:lnTo>
                    <a:pt x="20707" y="6904"/>
                  </a:lnTo>
                  <a:lnTo>
                    <a:pt x="11577" y="9957"/>
                  </a:lnTo>
                  <a:lnTo>
                    <a:pt x="11577" y="0"/>
                  </a:lnTo>
                  <a:lnTo>
                    <a:pt x="9783" y="0"/>
                  </a:lnTo>
                  <a:lnTo>
                    <a:pt x="9783" y="8506"/>
                  </a:lnTo>
                  <a:lnTo>
                    <a:pt x="1043" y="4461"/>
                  </a:lnTo>
                  <a:lnTo>
                    <a:pt x="0" y="5408"/>
                  </a:lnTo>
                  <a:lnTo>
                    <a:pt x="9783" y="9936"/>
                  </a:lnTo>
                  <a:lnTo>
                    <a:pt x="9783" y="21600"/>
                  </a:lnTo>
                  <a:lnTo>
                    <a:pt x="11577" y="21600"/>
                  </a:lnTo>
                  <a:lnTo>
                    <a:pt x="11577" y="11255"/>
                  </a:lnTo>
                  <a:cubicBezTo>
                    <a:pt x="11577" y="11255"/>
                    <a:pt x="21600" y="7903"/>
                    <a:pt x="21600" y="7903"/>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25" name="Shape 38"/>
            <p:cNvSpPr/>
            <p:nvPr/>
          </p:nvSpPr>
          <p:spPr>
            <a:xfrm>
              <a:off x="360113" y="-4"/>
              <a:ext cx="1014600" cy="1014599"/>
            </a:xfrm>
            <a:prstGeom prst="ellipse">
              <a:avLst/>
            </a:pr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26" name="Shape 39"/>
            <p:cNvSpPr/>
            <p:nvPr/>
          </p:nvSpPr>
          <p:spPr>
            <a:xfrm>
              <a:off x="-4" y="502485"/>
              <a:ext cx="797086" cy="797086"/>
            </a:xfrm>
            <a:prstGeom prst="ellipse">
              <a:avLst/>
            </a:pr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27" name="Shape 40"/>
            <p:cNvSpPr/>
            <p:nvPr/>
          </p:nvSpPr>
          <p:spPr>
            <a:xfrm>
              <a:off x="996600" y="820730"/>
              <a:ext cx="550765" cy="550763"/>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28" name="Shape 41"/>
            <p:cNvSpPr/>
            <p:nvPr/>
          </p:nvSpPr>
          <p:spPr>
            <a:xfrm>
              <a:off x="569484" y="175870"/>
              <a:ext cx="577841" cy="611366"/>
            </a:xfrm>
            <a:custGeom>
              <a:avLst/>
              <a:gdLst/>
              <a:ahLst/>
              <a:cxnLst>
                <a:cxn ang="0">
                  <a:pos x="wd2" y="hd2"/>
                </a:cxn>
                <a:cxn ang="5400000">
                  <a:pos x="wd2" y="hd2"/>
                </a:cxn>
                <a:cxn ang="10800000">
                  <a:pos x="wd2" y="hd2"/>
                </a:cxn>
                <a:cxn ang="16200000">
                  <a:pos x="wd2" y="hd2"/>
                </a:cxn>
              </a:cxnLst>
              <a:rect l="0" t="0" r="r" b="b"/>
              <a:pathLst>
                <a:path w="21582" h="21586" fill="norm" stroke="1" extrusionOk="0">
                  <a:moveTo>
                    <a:pt x="17301" y="0"/>
                  </a:moveTo>
                  <a:cubicBezTo>
                    <a:pt x="15871" y="-5"/>
                    <a:pt x="14706" y="1088"/>
                    <a:pt x="14701" y="2440"/>
                  </a:cubicBezTo>
                  <a:cubicBezTo>
                    <a:pt x="14695" y="3791"/>
                    <a:pt x="15851" y="4892"/>
                    <a:pt x="17281" y="4898"/>
                  </a:cubicBezTo>
                  <a:cubicBezTo>
                    <a:pt x="18711" y="4903"/>
                    <a:pt x="19876" y="3810"/>
                    <a:pt x="19882" y="2458"/>
                  </a:cubicBezTo>
                  <a:cubicBezTo>
                    <a:pt x="19887" y="1106"/>
                    <a:pt x="18731" y="5"/>
                    <a:pt x="17301" y="0"/>
                  </a:cubicBezTo>
                  <a:close/>
                  <a:moveTo>
                    <a:pt x="3626" y="4436"/>
                  </a:moveTo>
                  <a:cubicBezTo>
                    <a:pt x="1629" y="4428"/>
                    <a:pt x="7" y="5948"/>
                    <a:pt x="0" y="7836"/>
                  </a:cubicBezTo>
                  <a:cubicBezTo>
                    <a:pt x="-8" y="9724"/>
                    <a:pt x="1600" y="11266"/>
                    <a:pt x="3597" y="11274"/>
                  </a:cubicBezTo>
                  <a:cubicBezTo>
                    <a:pt x="5593" y="11281"/>
                    <a:pt x="7225" y="9751"/>
                    <a:pt x="7233" y="7864"/>
                  </a:cubicBezTo>
                  <a:cubicBezTo>
                    <a:pt x="7241" y="5976"/>
                    <a:pt x="5623" y="4443"/>
                    <a:pt x="3626" y="4436"/>
                  </a:cubicBezTo>
                  <a:close/>
                  <a:moveTo>
                    <a:pt x="17066" y="13011"/>
                  </a:moveTo>
                  <a:cubicBezTo>
                    <a:pt x="14561" y="13002"/>
                    <a:pt x="12521" y="14911"/>
                    <a:pt x="12511" y="17280"/>
                  </a:cubicBezTo>
                  <a:cubicBezTo>
                    <a:pt x="12502" y="19649"/>
                    <a:pt x="14522" y="21577"/>
                    <a:pt x="17027" y="21586"/>
                  </a:cubicBezTo>
                  <a:cubicBezTo>
                    <a:pt x="19533" y="21595"/>
                    <a:pt x="21573" y="19686"/>
                    <a:pt x="21582" y="17317"/>
                  </a:cubicBezTo>
                  <a:cubicBezTo>
                    <a:pt x="21592" y="14948"/>
                    <a:pt x="19572" y="13020"/>
                    <a:pt x="17066" y="13011"/>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29" name="Shape 42"/>
            <p:cNvSpPr/>
            <p:nvPr/>
          </p:nvSpPr>
          <p:spPr>
            <a:xfrm>
              <a:off x="184243" y="644859"/>
              <a:ext cx="1266170" cy="671036"/>
            </a:xfrm>
            <a:custGeom>
              <a:avLst/>
              <a:gdLst/>
              <a:ahLst/>
              <a:cxnLst>
                <a:cxn ang="0">
                  <a:pos x="wd2" y="hd2"/>
                </a:cxn>
                <a:cxn ang="5400000">
                  <a:pos x="wd2" y="hd2"/>
                </a:cxn>
                <a:cxn ang="10800000">
                  <a:pos x="wd2" y="hd2"/>
                </a:cxn>
                <a:cxn ang="16200000">
                  <a:pos x="wd2" y="hd2"/>
                </a:cxn>
              </a:cxnLst>
              <a:rect l="0" t="0" r="r" b="b"/>
              <a:pathLst>
                <a:path w="21594" h="21589" fill="norm" stroke="1" extrusionOk="0">
                  <a:moveTo>
                    <a:pt x="1861" y="0"/>
                  </a:moveTo>
                  <a:cubicBezTo>
                    <a:pt x="1152" y="-5"/>
                    <a:pt x="574" y="1071"/>
                    <a:pt x="571" y="2408"/>
                  </a:cubicBezTo>
                  <a:cubicBezTo>
                    <a:pt x="569" y="3745"/>
                    <a:pt x="1139" y="4837"/>
                    <a:pt x="1848" y="4842"/>
                  </a:cubicBezTo>
                  <a:cubicBezTo>
                    <a:pt x="2557" y="4847"/>
                    <a:pt x="3135" y="3771"/>
                    <a:pt x="3138" y="2434"/>
                  </a:cubicBezTo>
                  <a:cubicBezTo>
                    <a:pt x="3140" y="1096"/>
                    <a:pt x="2570" y="5"/>
                    <a:pt x="1861" y="0"/>
                  </a:cubicBezTo>
                  <a:close/>
                  <a:moveTo>
                    <a:pt x="5664" y="4042"/>
                  </a:moveTo>
                  <a:cubicBezTo>
                    <a:pt x="4904" y="4036"/>
                    <a:pt x="4288" y="5193"/>
                    <a:pt x="4285" y="6627"/>
                  </a:cubicBezTo>
                  <a:cubicBezTo>
                    <a:pt x="4282" y="8060"/>
                    <a:pt x="4895" y="9232"/>
                    <a:pt x="5655" y="9237"/>
                  </a:cubicBezTo>
                  <a:cubicBezTo>
                    <a:pt x="6415" y="9243"/>
                    <a:pt x="7036" y="8077"/>
                    <a:pt x="7039" y="6644"/>
                  </a:cubicBezTo>
                  <a:cubicBezTo>
                    <a:pt x="7042" y="5210"/>
                    <a:pt x="6424" y="4047"/>
                    <a:pt x="5664" y="4042"/>
                  </a:cubicBezTo>
                  <a:close/>
                  <a:moveTo>
                    <a:pt x="20585" y="10239"/>
                  </a:moveTo>
                  <a:cubicBezTo>
                    <a:pt x="20026" y="10235"/>
                    <a:pt x="19570" y="11087"/>
                    <a:pt x="19567" y="12142"/>
                  </a:cubicBezTo>
                  <a:cubicBezTo>
                    <a:pt x="19565" y="13197"/>
                    <a:pt x="20017" y="14058"/>
                    <a:pt x="20576" y="14062"/>
                  </a:cubicBezTo>
                  <a:cubicBezTo>
                    <a:pt x="21135" y="14066"/>
                    <a:pt x="21592" y="13213"/>
                    <a:pt x="21594" y="12159"/>
                  </a:cubicBezTo>
                  <a:cubicBezTo>
                    <a:pt x="21596" y="11104"/>
                    <a:pt x="21144" y="10243"/>
                    <a:pt x="20585" y="10239"/>
                  </a:cubicBezTo>
                  <a:close/>
                  <a:moveTo>
                    <a:pt x="1892" y="10508"/>
                  </a:moveTo>
                  <a:cubicBezTo>
                    <a:pt x="851" y="10501"/>
                    <a:pt x="4" y="12088"/>
                    <a:pt x="0" y="14053"/>
                  </a:cubicBezTo>
                  <a:cubicBezTo>
                    <a:pt x="-4" y="16018"/>
                    <a:pt x="837" y="17616"/>
                    <a:pt x="1879" y="17623"/>
                  </a:cubicBezTo>
                  <a:cubicBezTo>
                    <a:pt x="2921" y="17631"/>
                    <a:pt x="3768" y="16044"/>
                    <a:pt x="3772" y="14079"/>
                  </a:cubicBezTo>
                  <a:cubicBezTo>
                    <a:pt x="3776" y="12113"/>
                    <a:pt x="2934" y="10516"/>
                    <a:pt x="1892" y="10508"/>
                  </a:cubicBezTo>
                  <a:close/>
                  <a:moveTo>
                    <a:pt x="16872" y="10508"/>
                  </a:moveTo>
                  <a:cubicBezTo>
                    <a:pt x="16470" y="10505"/>
                    <a:pt x="16141" y="11114"/>
                    <a:pt x="16140" y="11872"/>
                  </a:cubicBezTo>
                  <a:cubicBezTo>
                    <a:pt x="16138" y="12631"/>
                    <a:pt x="16461" y="13250"/>
                    <a:pt x="16863" y="13253"/>
                  </a:cubicBezTo>
                  <a:cubicBezTo>
                    <a:pt x="17264" y="13256"/>
                    <a:pt x="17593" y="12647"/>
                    <a:pt x="17595" y="11889"/>
                  </a:cubicBezTo>
                  <a:cubicBezTo>
                    <a:pt x="17596" y="11131"/>
                    <a:pt x="17273" y="10511"/>
                    <a:pt x="16872" y="10508"/>
                  </a:cubicBezTo>
                  <a:close/>
                  <a:moveTo>
                    <a:pt x="18438" y="16167"/>
                  </a:moveTo>
                  <a:cubicBezTo>
                    <a:pt x="17644" y="16161"/>
                    <a:pt x="17000" y="17371"/>
                    <a:pt x="16997" y="18870"/>
                  </a:cubicBezTo>
                  <a:cubicBezTo>
                    <a:pt x="16994" y="20368"/>
                    <a:pt x="17635" y="21584"/>
                    <a:pt x="18429" y="21589"/>
                  </a:cubicBezTo>
                  <a:cubicBezTo>
                    <a:pt x="19224" y="21595"/>
                    <a:pt x="19868" y="20385"/>
                    <a:pt x="19871" y="18886"/>
                  </a:cubicBezTo>
                  <a:cubicBezTo>
                    <a:pt x="19874" y="17388"/>
                    <a:pt x="19233" y="16172"/>
                    <a:pt x="18438" y="16167"/>
                  </a:cubicBezTo>
                  <a:close/>
                </a:path>
              </a:pathLst>
            </a:custGeom>
            <a:solidFill>
              <a:srgbClr val="71982B">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034" name="Group 68"/>
          <p:cNvGrpSpPr/>
          <p:nvPr/>
        </p:nvGrpSpPr>
        <p:grpSpPr>
          <a:xfrm>
            <a:off x="11281453" y="5765725"/>
            <a:ext cx="301910" cy="503518"/>
            <a:chOff x="0" y="0"/>
            <a:chExt cx="301908" cy="503517"/>
          </a:xfrm>
        </p:grpSpPr>
        <p:sp>
          <p:nvSpPr>
            <p:cNvPr id="7031" name="Freeform 67"/>
            <p:cNvSpPr/>
            <p:nvPr/>
          </p:nvSpPr>
          <p:spPr>
            <a:xfrm>
              <a:off x="58622" y="150744"/>
              <a:ext cx="207736" cy="3527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08" y="0"/>
                  </a:moveTo>
                  <a:lnTo>
                    <a:pt x="9946" y="0"/>
                  </a:lnTo>
                  <a:cubicBezTo>
                    <a:pt x="9946" y="0"/>
                    <a:pt x="9946" y="5400"/>
                    <a:pt x="9946" y="10800"/>
                  </a:cubicBezTo>
                  <a:lnTo>
                    <a:pt x="9946" y="10959"/>
                  </a:lnTo>
                  <a:lnTo>
                    <a:pt x="10791" y="10117"/>
                  </a:lnTo>
                  <a:cubicBezTo>
                    <a:pt x="11610" y="9427"/>
                    <a:pt x="12852" y="8661"/>
                    <a:pt x="14548" y="8355"/>
                  </a:cubicBezTo>
                  <a:cubicBezTo>
                    <a:pt x="15396" y="8202"/>
                    <a:pt x="16261" y="8178"/>
                    <a:pt x="17081" y="8228"/>
                  </a:cubicBezTo>
                  <a:cubicBezTo>
                    <a:pt x="19542" y="8379"/>
                    <a:pt x="21600" y="9197"/>
                    <a:pt x="21600" y="9197"/>
                  </a:cubicBezTo>
                  <a:cubicBezTo>
                    <a:pt x="21600" y="9197"/>
                    <a:pt x="20008" y="11621"/>
                    <a:pt x="16631" y="12261"/>
                  </a:cubicBezTo>
                  <a:cubicBezTo>
                    <a:pt x="14097" y="12740"/>
                    <a:pt x="11397" y="12027"/>
                    <a:pt x="10206" y="11640"/>
                  </a:cubicBezTo>
                  <a:lnTo>
                    <a:pt x="9946" y="11549"/>
                  </a:lnTo>
                  <a:lnTo>
                    <a:pt x="9946" y="14766"/>
                  </a:lnTo>
                  <a:cubicBezTo>
                    <a:pt x="9946" y="18563"/>
                    <a:pt x="9946" y="21600"/>
                    <a:pt x="9946" y="21600"/>
                  </a:cubicBezTo>
                  <a:lnTo>
                    <a:pt x="8708" y="21600"/>
                  </a:lnTo>
                  <a:lnTo>
                    <a:pt x="8708" y="10420"/>
                  </a:lnTo>
                  <a:lnTo>
                    <a:pt x="8534" y="10460"/>
                  </a:lnTo>
                  <a:cubicBezTo>
                    <a:pt x="7499" y="10669"/>
                    <a:pt x="5189" y="11016"/>
                    <a:pt x="3265" y="10448"/>
                  </a:cubicBezTo>
                  <a:cubicBezTo>
                    <a:pt x="698" y="9691"/>
                    <a:pt x="0" y="7610"/>
                    <a:pt x="0" y="7610"/>
                  </a:cubicBezTo>
                  <a:cubicBezTo>
                    <a:pt x="0" y="7610"/>
                    <a:pt x="1839" y="7110"/>
                    <a:pt x="3833" y="7187"/>
                  </a:cubicBezTo>
                  <a:cubicBezTo>
                    <a:pt x="4498" y="7213"/>
                    <a:pt x="5181" y="7303"/>
                    <a:pt x="5818" y="7498"/>
                  </a:cubicBezTo>
                  <a:cubicBezTo>
                    <a:pt x="7092" y="7886"/>
                    <a:pt x="7908" y="8596"/>
                    <a:pt x="8406" y="9208"/>
                  </a:cubicBezTo>
                  <a:lnTo>
                    <a:pt x="8708" y="9712"/>
                  </a:ln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32" name="Shape 44"/>
            <p:cNvSpPr/>
            <p:nvPr/>
          </p:nvSpPr>
          <p:spPr>
            <a:xfrm>
              <a:off x="83747" y="-1"/>
              <a:ext cx="129367" cy="249346"/>
            </a:xfrm>
            <a:custGeom>
              <a:avLst/>
              <a:gdLst/>
              <a:ahLst/>
              <a:cxnLst>
                <a:cxn ang="0">
                  <a:pos x="wd2" y="hd2"/>
                </a:cxn>
                <a:cxn ang="5400000">
                  <a:pos x="wd2" y="hd2"/>
                </a:cxn>
                <a:cxn ang="10800000">
                  <a:pos x="wd2" y="hd2"/>
                </a:cxn>
                <a:cxn ang="16200000">
                  <a:pos x="wd2" y="hd2"/>
                </a:cxn>
              </a:cxnLst>
              <a:rect l="0" t="0" r="r" b="b"/>
              <a:pathLst>
                <a:path w="20683" h="21600" fill="norm" stroke="1" extrusionOk="0">
                  <a:moveTo>
                    <a:pt x="10342" y="0"/>
                  </a:moveTo>
                  <a:cubicBezTo>
                    <a:pt x="10342" y="0"/>
                    <a:pt x="489" y="3150"/>
                    <a:pt x="15" y="10800"/>
                  </a:cubicBezTo>
                  <a:cubicBezTo>
                    <a:pt x="-458" y="18450"/>
                    <a:pt x="10342" y="21600"/>
                    <a:pt x="10342" y="21600"/>
                  </a:cubicBezTo>
                  <a:cubicBezTo>
                    <a:pt x="10342" y="21600"/>
                    <a:pt x="21142" y="18450"/>
                    <a:pt x="20668" y="10800"/>
                  </a:cubicBezTo>
                  <a:cubicBezTo>
                    <a:pt x="20195" y="3150"/>
                    <a:pt x="10342" y="0"/>
                    <a:pt x="10342" y="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33" name="Freeform 66"/>
            <p:cNvSpPr/>
            <p:nvPr/>
          </p:nvSpPr>
          <p:spPr>
            <a:xfrm>
              <a:off x="-1" y="100497"/>
              <a:ext cx="301909" cy="147237"/>
            </a:xfrm>
            <a:custGeom>
              <a:avLst/>
              <a:gdLst/>
              <a:ahLst/>
              <a:cxnLst>
                <a:cxn ang="0">
                  <a:pos x="wd2" y="hd2"/>
                </a:cxn>
                <a:cxn ang="5400000">
                  <a:pos x="wd2" y="hd2"/>
                </a:cxn>
                <a:cxn ang="10800000">
                  <a:pos x="wd2" y="hd2"/>
                </a:cxn>
                <a:cxn ang="16200000">
                  <a:pos x="wd2" y="hd2"/>
                </a:cxn>
              </a:cxnLst>
              <a:rect l="0" t="0" r="r" b="b"/>
              <a:pathLst>
                <a:path w="20914" h="21600" fill="norm" stroke="1" extrusionOk="0">
                  <a:moveTo>
                    <a:pt x="15" y="0"/>
                  </a:moveTo>
                  <a:cubicBezTo>
                    <a:pt x="15" y="0"/>
                    <a:pt x="5649" y="1272"/>
                    <a:pt x="9132" y="14947"/>
                  </a:cubicBezTo>
                  <a:lnTo>
                    <a:pt x="10457" y="21529"/>
                  </a:lnTo>
                  <a:lnTo>
                    <a:pt x="11782" y="14947"/>
                  </a:lnTo>
                  <a:cubicBezTo>
                    <a:pt x="15266" y="1272"/>
                    <a:pt x="20899" y="0"/>
                    <a:pt x="20899" y="0"/>
                  </a:cubicBezTo>
                  <a:cubicBezTo>
                    <a:pt x="21257" y="17446"/>
                    <a:pt x="15196" y="20873"/>
                    <a:pt x="12144" y="21496"/>
                  </a:cubicBezTo>
                  <a:lnTo>
                    <a:pt x="10471" y="21598"/>
                  </a:lnTo>
                  <a:lnTo>
                    <a:pt x="10471" y="21600"/>
                  </a:lnTo>
                  <a:lnTo>
                    <a:pt x="10457" y="21599"/>
                  </a:lnTo>
                  <a:lnTo>
                    <a:pt x="10443" y="21600"/>
                  </a:lnTo>
                  <a:lnTo>
                    <a:pt x="10443" y="21598"/>
                  </a:lnTo>
                  <a:lnTo>
                    <a:pt x="8770" y="21496"/>
                  </a:lnTo>
                  <a:cubicBezTo>
                    <a:pt x="5718" y="20873"/>
                    <a:pt x="-343" y="17446"/>
                    <a:pt x="15"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035" name="Shape 49"/>
          <p:cNvSpPr/>
          <p:nvPr/>
        </p:nvSpPr>
        <p:spPr>
          <a:xfrm>
            <a:off x="3991239" y="5334917"/>
            <a:ext cx="2049780" cy="965134"/>
          </a:xfrm>
          <a:custGeom>
            <a:avLst/>
            <a:gdLst/>
            <a:ahLst/>
            <a:cxnLst>
              <a:cxn ang="0">
                <a:pos x="wd2" y="hd2"/>
              </a:cxn>
              <a:cxn ang="5400000">
                <a:pos x="wd2" y="hd2"/>
              </a:cxn>
              <a:cxn ang="10800000">
                <a:pos x="wd2" y="hd2"/>
              </a:cxn>
              <a:cxn ang="16200000">
                <a:pos x="wd2" y="hd2"/>
              </a:cxn>
            </a:cxnLst>
            <a:rect l="0" t="0" r="r" b="b"/>
            <a:pathLst>
              <a:path w="21370" h="21469" fill="norm" stroke="1" extrusionOk="0">
                <a:moveTo>
                  <a:pt x="677" y="20426"/>
                </a:moveTo>
                <a:cubicBezTo>
                  <a:pt x="654" y="20757"/>
                  <a:pt x="514" y="21110"/>
                  <a:pt x="341" y="21469"/>
                </a:cubicBezTo>
                <a:lnTo>
                  <a:pt x="21029" y="21469"/>
                </a:lnTo>
                <a:cubicBezTo>
                  <a:pt x="20856" y="21110"/>
                  <a:pt x="20716" y="20757"/>
                  <a:pt x="20693" y="20426"/>
                </a:cubicBezTo>
                <a:cubicBezTo>
                  <a:pt x="20629" y="19465"/>
                  <a:pt x="21485" y="17741"/>
                  <a:pt x="21357" y="16809"/>
                </a:cubicBezTo>
                <a:cubicBezTo>
                  <a:pt x="21229" y="15879"/>
                  <a:pt x="20072" y="15417"/>
                  <a:pt x="19883" y="14534"/>
                </a:cubicBezTo>
                <a:cubicBezTo>
                  <a:pt x="19694" y="13652"/>
                  <a:pt x="20287" y="11483"/>
                  <a:pt x="20042" y="10667"/>
                </a:cubicBezTo>
                <a:cubicBezTo>
                  <a:pt x="19795" y="9850"/>
                  <a:pt x="18625" y="10102"/>
                  <a:pt x="18326" y="9368"/>
                </a:cubicBezTo>
                <a:cubicBezTo>
                  <a:pt x="18029" y="8635"/>
                  <a:pt x="18312" y="6197"/>
                  <a:pt x="17969" y="5563"/>
                </a:cubicBezTo>
                <a:cubicBezTo>
                  <a:pt x="17624" y="4926"/>
                  <a:pt x="16534" y="5873"/>
                  <a:pt x="16152" y="5348"/>
                </a:cubicBezTo>
                <a:cubicBezTo>
                  <a:pt x="15768" y="4822"/>
                  <a:pt x="15719" y="2313"/>
                  <a:pt x="15305" y="1911"/>
                </a:cubicBezTo>
                <a:cubicBezTo>
                  <a:pt x="14891" y="1507"/>
                  <a:pt x="13970" y="3071"/>
                  <a:pt x="13533" y="2796"/>
                </a:cubicBezTo>
                <a:cubicBezTo>
                  <a:pt x="13097" y="2523"/>
                  <a:pt x="12718" y="145"/>
                  <a:pt x="12268" y="7"/>
                </a:cubicBezTo>
                <a:cubicBezTo>
                  <a:pt x="11817" y="-131"/>
                  <a:pt x="11140" y="1923"/>
                  <a:pt x="10685" y="1923"/>
                </a:cubicBezTo>
                <a:cubicBezTo>
                  <a:pt x="10230" y="1923"/>
                  <a:pt x="9556" y="-55"/>
                  <a:pt x="9102" y="7"/>
                </a:cubicBezTo>
                <a:cubicBezTo>
                  <a:pt x="8649" y="69"/>
                  <a:pt x="8273" y="2523"/>
                  <a:pt x="7836" y="2796"/>
                </a:cubicBezTo>
                <a:cubicBezTo>
                  <a:pt x="7400" y="3071"/>
                  <a:pt x="6478" y="1507"/>
                  <a:pt x="6065" y="1911"/>
                </a:cubicBezTo>
                <a:cubicBezTo>
                  <a:pt x="5651" y="2313"/>
                  <a:pt x="5601" y="4822"/>
                  <a:pt x="5219" y="5348"/>
                </a:cubicBezTo>
                <a:cubicBezTo>
                  <a:pt x="4836" y="5873"/>
                  <a:pt x="3745" y="4926"/>
                  <a:pt x="3401" y="5563"/>
                </a:cubicBezTo>
                <a:cubicBezTo>
                  <a:pt x="3057" y="6197"/>
                  <a:pt x="3341" y="8635"/>
                  <a:pt x="3044" y="9368"/>
                </a:cubicBezTo>
                <a:cubicBezTo>
                  <a:pt x="2745" y="10102"/>
                  <a:pt x="1575" y="9850"/>
                  <a:pt x="1328" y="10667"/>
                </a:cubicBezTo>
                <a:cubicBezTo>
                  <a:pt x="1083" y="11483"/>
                  <a:pt x="1677" y="13652"/>
                  <a:pt x="1488" y="14534"/>
                </a:cubicBezTo>
                <a:cubicBezTo>
                  <a:pt x="1298" y="15416"/>
                  <a:pt x="141" y="15879"/>
                  <a:pt x="13" y="16809"/>
                </a:cubicBezTo>
                <a:cubicBezTo>
                  <a:pt x="-115" y="17741"/>
                  <a:pt x="742" y="19465"/>
                  <a:pt x="677" y="20426"/>
                </a:cubicBezTo>
                <a:close/>
              </a:path>
            </a:pathLst>
          </a:custGeom>
          <a:solidFill>
            <a:srgbClr val="4B651D"/>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7039" name="Group 71"/>
          <p:cNvGrpSpPr/>
          <p:nvPr/>
        </p:nvGrpSpPr>
        <p:grpSpPr>
          <a:xfrm>
            <a:off x="4173309" y="5323346"/>
            <a:ext cx="495682" cy="957875"/>
            <a:chOff x="-2" y="0"/>
            <a:chExt cx="495681" cy="957874"/>
          </a:xfrm>
        </p:grpSpPr>
        <p:sp>
          <p:nvSpPr>
            <p:cNvPr id="7036" name="Shape 50"/>
            <p:cNvSpPr/>
            <p:nvPr/>
          </p:nvSpPr>
          <p:spPr>
            <a:xfrm>
              <a:off x="-3" y="-1"/>
              <a:ext cx="495682" cy="705672"/>
            </a:xfrm>
            <a:custGeom>
              <a:avLst/>
              <a:gdLst/>
              <a:ahLst/>
              <a:cxnLst>
                <a:cxn ang="0">
                  <a:pos x="wd2" y="hd2"/>
                </a:cxn>
                <a:cxn ang="5400000">
                  <a:pos x="wd2" y="hd2"/>
                </a:cxn>
                <a:cxn ang="10800000">
                  <a:pos x="wd2" y="hd2"/>
                </a:cxn>
                <a:cxn ang="16200000">
                  <a:pos x="wd2" y="hd2"/>
                </a:cxn>
              </a:cxnLst>
              <a:rect l="0" t="0" r="r" b="b"/>
              <a:pathLst>
                <a:path w="10623" h="20617" fill="norm" stroke="1" extrusionOk="0">
                  <a:moveTo>
                    <a:pt x="5895" y="20570"/>
                  </a:moveTo>
                  <a:cubicBezTo>
                    <a:pt x="-5446" y="21600"/>
                    <a:pt x="2646" y="5259"/>
                    <a:pt x="4996" y="0"/>
                  </a:cubicBezTo>
                  <a:cubicBezTo>
                    <a:pt x="6790" y="3525"/>
                    <a:pt x="16154" y="19639"/>
                    <a:pt x="5895" y="2057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37" name="Shape 51"/>
            <p:cNvSpPr/>
            <p:nvPr/>
          </p:nvSpPr>
          <p:spPr>
            <a:xfrm>
              <a:off x="58616" y="33498"/>
              <a:ext cx="316200" cy="440831"/>
            </a:xfrm>
            <a:custGeom>
              <a:avLst/>
              <a:gdLst/>
              <a:ahLst/>
              <a:cxnLst>
                <a:cxn ang="0">
                  <a:pos x="wd2" y="hd2"/>
                </a:cxn>
                <a:cxn ang="5400000">
                  <a:pos x="wd2" y="hd2"/>
                </a:cxn>
                <a:cxn ang="10800000">
                  <a:pos x="wd2" y="hd2"/>
                </a:cxn>
                <a:cxn ang="16200000">
                  <a:pos x="wd2" y="hd2"/>
                </a:cxn>
              </a:cxnLst>
              <a:rect l="0" t="0" r="r" b="b"/>
              <a:pathLst>
                <a:path w="13540" h="21433" fill="norm" stroke="1" extrusionOk="0">
                  <a:moveTo>
                    <a:pt x="792" y="20177"/>
                  </a:moveTo>
                  <a:cubicBezTo>
                    <a:pt x="-2424" y="17370"/>
                    <a:pt x="5037" y="4318"/>
                    <a:pt x="7365" y="0"/>
                  </a:cubicBezTo>
                  <a:cubicBezTo>
                    <a:pt x="11384" y="6441"/>
                    <a:pt x="19176" y="20457"/>
                    <a:pt x="6973" y="21380"/>
                  </a:cubicBezTo>
                  <a:cubicBezTo>
                    <a:pt x="4059" y="21600"/>
                    <a:pt x="2074" y="21128"/>
                    <a:pt x="792" y="20177"/>
                  </a:cubicBezTo>
                  <a:close/>
                </a:path>
              </a:pathLst>
            </a:custGeom>
            <a:solidFill>
              <a:srgbClr val="C0DE8A">
                <a:alpha val="5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38" name="Shape 52"/>
            <p:cNvSpPr/>
            <p:nvPr/>
          </p:nvSpPr>
          <p:spPr>
            <a:xfrm>
              <a:off x="117248" y="234494"/>
              <a:ext cx="254384" cy="7233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783"/>
                  </a:moveTo>
                  <a:lnTo>
                    <a:pt x="17404" y="8265"/>
                  </a:lnTo>
                  <a:lnTo>
                    <a:pt x="17017" y="6478"/>
                  </a:lnTo>
                  <a:lnTo>
                    <a:pt x="16920" y="8436"/>
                  </a:lnTo>
                  <a:lnTo>
                    <a:pt x="12449" y="10015"/>
                  </a:lnTo>
                  <a:lnTo>
                    <a:pt x="12346" y="8682"/>
                  </a:lnTo>
                  <a:lnTo>
                    <a:pt x="11462" y="0"/>
                  </a:lnTo>
                  <a:lnTo>
                    <a:pt x="11440" y="183"/>
                  </a:lnTo>
                  <a:lnTo>
                    <a:pt x="10632" y="6669"/>
                  </a:lnTo>
                  <a:lnTo>
                    <a:pt x="7175" y="4902"/>
                  </a:lnTo>
                  <a:lnTo>
                    <a:pt x="10590" y="7005"/>
                  </a:lnTo>
                  <a:lnTo>
                    <a:pt x="10381" y="8682"/>
                  </a:lnTo>
                  <a:lnTo>
                    <a:pt x="10159" y="11545"/>
                  </a:lnTo>
                  <a:lnTo>
                    <a:pt x="4991" y="9720"/>
                  </a:lnTo>
                  <a:lnTo>
                    <a:pt x="4614" y="7760"/>
                  </a:lnTo>
                  <a:lnTo>
                    <a:pt x="4483" y="9540"/>
                  </a:lnTo>
                  <a:lnTo>
                    <a:pt x="1068" y="8334"/>
                  </a:lnTo>
                  <a:lnTo>
                    <a:pt x="5444" y="10141"/>
                  </a:lnTo>
                  <a:lnTo>
                    <a:pt x="0" y="9405"/>
                  </a:lnTo>
                  <a:lnTo>
                    <a:pt x="6023" y="10380"/>
                  </a:lnTo>
                  <a:lnTo>
                    <a:pt x="10119" y="12071"/>
                  </a:lnTo>
                  <a:lnTo>
                    <a:pt x="9399" y="21350"/>
                  </a:lnTo>
                  <a:cubicBezTo>
                    <a:pt x="9387" y="21372"/>
                    <a:pt x="9394" y="21393"/>
                    <a:pt x="9416" y="21412"/>
                  </a:cubicBezTo>
                  <a:cubicBezTo>
                    <a:pt x="9424" y="21419"/>
                    <a:pt x="9443" y="21425"/>
                    <a:pt x="9455" y="21432"/>
                  </a:cubicBezTo>
                  <a:cubicBezTo>
                    <a:pt x="9475" y="21443"/>
                    <a:pt x="9493" y="21455"/>
                    <a:pt x="9525" y="21465"/>
                  </a:cubicBezTo>
                  <a:cubicBezTo>
                    <a:pt x="9546" y="21472"/>
                    <a:pt x="9577" y="21478"/>
                    <a:pt x="9603" y="21484"/>
                  </a:cubicBezTo>
                  <a:cubicBezTo>
                    <a:pt x="9638" y="21493"/>
                    <a:pt x="9671" y="21502"/>
                    <a:pt x="9714" y="21509"/>
                  </a:cubicBezTo>
                  <a:cubicBezTo>
                    <a:pt x="9746" y="21515"/>
                    <a:pt x="9786" y="21520"/>
                    <a:pt x="9822" y="21525"/>
                  </a:cubicBezTo>
                  <a:cubicBezTo>
                    <a:pt x="9870" y="21532"/>
                    <a:pt x="9916" y="21539"/>
                    <a:pt x="9970" y="21545"/>
                  </a:cubicBezTo>
                  <a:cubicBezTo>
                    <a:pt x="10010" y="21549"/>
                    <a:pt x="10055" y="21553"/>
                    <a:pt x="10099" y="21556"/>
                  </a:cubicBezTo>
                  <a:cubicBezTo>
                    <a:pt x="10157" y="21562"/>
                    <a:pt x="10215" y="21567"/>
                    <a:pt x="10278" y="21571"/>
                  </a:cubicBezTo>
                  <a:cubicBezTo>
                    <a:pt x="10325" y="21574"/>
                    <a:pt x="10374" y="21577"/>
                    <a:pt x="10422" y="21579"/>
                  </a:cubicBezTo>
                  <a:cubicBezTo>
                    <a:pt x="10490" y="21583"/>
                    <a:pt x="10556" y="21586"/>
                    <a:pt x="10627" y="21589"/>
                  </a:cubicBezTo>
                  <a:cubicBezTo>
                    <a:pt x="10677" y="21591"/>
                    <a:pt x="10728" y="21592"/>
                    <a:pt x="10780" y="21593"/>
                  </a:cubicBezTo>
                  <a:cubicBezTo>
                    <a:pt x="10853" y="21595"/>
                    <a:pt x="10925" y="21597"/>
                    <a:pt x="11001" y="21598"/>
                  </a:cubicBezTo>
                  <a:cubicBezTo>
                    <a:pt x="11053" y="21599"/>
                    <a:pt x="11106" y="21599"/>
                    <a:pt x="11159" y="21599"/>
                  </a:cubicBezTo>
                  <a:cubicBezTo>
                    <a:pt x="11235" y="21600"/>
                    <a:pt x="11309" y="21600"/>
                    <a:pt x="11385" y="21599"/>
                  </a:cubicBezTo>
                  <a:cubicBezTo>
                    <a:pt x="11403" y="21599"/>
                    <a:pt x="11421" y="21600"/>
                    <a:pt x="11440" y="21599"/>
                  </a:cubicBezTo>
                  <a:cubicBezTo>
                    <a:pt x="12410" y="21588"/>
                    <a:pt x="13356" y="21502"/>
                    <a:pt x="13328" y="21350"/>
                  </a:cubicBezTo>
                  <a:lnTo>
                    <a:pt x="12636" y="12423"/>
                  </a:lnTo>
                  <a:lnTo>
                    <a:pt x="12641" y="12422"/>
                  </a:lnTo>
                  <a:lnTo>
                    <a:pt x="12635" y="12420"/>
                  </a:lnTo>
                  <a:lnTo>
                    <a:pt x="12490" y="10544"/>
                  </a:lnTo>
                  <a:lnTo>
                    <a:pt x="14920" y="9541"/>
                  </a:lnTo>
                  <a:lnTo>
                    <a:pt x="20870" y="8782"/>
                  </a:lnTo>
                  <a:lnTo>
                    <a:pt x="15388" y="9348"/>
                  </a:lnTo>
                  <a:cubicBezTo>
                    <a:pt x="15388" y="9348"/>
                    <a:pt x="21600" y="6783"/>
                    <a:pt x="21600" y="6783"/>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044" name="Group 70"/>
          <p:cNvGrpSpPr/>
          <p:nvPr/>
        </p:nvGrpSpPr>
        <p:grpSpPr>
          <a:xfrm>
            <a:off x="3657275" y="5642938"/>
            <a:ext cx="355508" cy="658618"/>
            <a:chOff x="-9" y="-9"/>
            <a:chExt cx="355507" cy="658617"/>
          </a:xfrm>
        </p:grpSpPr>
        <p:sp>
          <p:nvSpPr>
            <p:cNvPr id="7040" name="Shape 53"/>
            <p:cNvSpPr/>
            <p:nvPr/>
          </p:nvSpPr>
          <p:spPr>
            <a:xfrm>
              <a:off x="75374" y="234495"/>
              <a:ext cx="246612" cy="4241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59" y="8058"/>
                  </a:moveTo>
                  <a:cubicBezTo>
                    <a:pt x="11895" y="8515"/>
                    <a:pt x="10356" y="9995"/>
                    <a:pt x="9740" y="10717"/>
                  </a:cubicBezTo>
                  <a:lnTo>
                    <a:pt x="9740" y="0"/>
                  </a:lnTo>
                  <a:lnTo>
                    <a:pt x="8486" y="0"/>
                  </a:lnTo>
                  <a:lnTo>
                    <a:pt x="8486" y="9220"/>
                  </a:lnTo>
                  <a:cubicBezTo>
                    <a:pt x="7980" y="8614"/>
                    <a:pt x="7161" y="7922"/>
                    <a:pt x="5892" y="7540"/>
                  </a:cubicBezTo>
                  <a:cubicBezTo>
                    <a:pt x="3310" y="6762"/>
                    <a:pt x="0" y="7653"/>
                    <a:pt x="0" y="7653"/>
                  </a:cubicBezTo>
                  <a:cubicBezTo>
                    <a:pt x="0" y="7653"/>
                    <a:pt x="707" y="9733"/>
                    <a:pt x="3306" y="10490"/>
                  </a:cubicBezTo>
                  <a:cubicBezTo>
                    <a:pt x="5167" y="11033"/>
                    <a:pt x="7377" y="10741"/>
                    <a:pt x="8486" y="10531"/>
                  </a:cubicBezTo>
                  <a:lnTo>
                    <a:pt x="8486" y="21600"/>
                  </a:lnTo>
                  <a:lnTo>
                    <a:pt x="9740" y="21600"/>
                  </a:lnTo>
                  <a:lnTo>
                    <a:pt x="9740" y="11236"/>
                  </a:lnTo>
                  <a:cubicBezTo>
                    <a:pt x="10698" y="11568"/>
                    <a:pt x="13732" y="12493"/>
                    <a:pt x="16567" y="11963"/>
                  </a:cubicBezTo>
                  <a:cubicBezTo>
                    <a:pt x="19988" y="11324"/>
                    <a:pt x="21600" y="8899"/>
                    <a:pt x="21600" y="8899"/>
                  </a:cubicBezTo>
                  <a:cubicBezTo>
                    <a:pt x="21600" y="8899"/>
                    <a:pt x="17894" y="7445"/>
                    <a:pt x="14459" y="8058"/>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41" name="Shape 54"/>
            <p:cNvSpPr/>
            <p:nvPr/>
          </p:nvSpPr>
          <p:spPr>
            <a:xfrm>
              <a:off x="13" y="13"/>
              <a:ext cx="355486" cy="355487"/>
            </a:xfrm>
            <a:custGeom>
              <a:avLst/>
              <a:gdLst/>
              <a:ahLst/>
              <a:cxnLst>
                <a:cxn ang="0">
                  <a:pos x="wd2" y="hd2"/>
                </a:cxn>
                <a:cxn ang="5400000">
                  <a:pos x="wd2" y="hd2"/>
                </a:cxn>
                <a:cxn ang="10800000">
                  <a:pos x="wd2" y="hd2"/>
                </a:cxn>
                <a:cxn ang="16200000">
                  <a:pos x="wd2" y="hd2"/>
                </a:cxn>
              </a:cxnLst>
              <a:rect l="0" t="0" r="r" b="b"/>
              <a:pathLst>
                <a:path w="21216" h="21216" fill="norm" stroke="1" extrusionOk="0">
                  <a:moveTo>
                    <a:pt x="16276" y="9563"/>
                  </a:moveTo>
                  <a:cubicBezTo>
                    <a:pt x="16126" y="9535"/>
                    <a:pt x="15977" y="9512"/>
                    <a:pt x="15829" y="9489"/>
                  </a:cubicBezTo>
                  <a:cubicBezTo>
                    <a:pt x="15955" y="9408"/>
                    <a:pt x="16081" y="9326"/>
                    <a:pt x="16207" y="9239"/>
                  </a:cubicBezTo>
                  <a:cubicBezTo>
                    <a:pt x="18656" y="7550"/>
                    <a:pt x="20119" y="5425"/>
                    <a:pt x="19476" y="4492"/>
                  </a:cubicBezTo>
                  <a:cubicBezTo>
                    <a:pt x="18832" y="3559"/>
                    <a:pt x="16326" y="4172"/>
                    <a:pt x="13877" y="5861"/>
                  </a:cubicBezTo>
                  <a:cubicBezTo>
                    <a:pt x="13751" y="5948"/>
                    <a:pt x="13629" y="6037"/>
                    <a:pt x="13508" y="6125"/>
                  </a:cubicBezTo>
                  <a:cubicBezTo>
                    <a:pt x="13540" y="5979"/>
                    <a:pt x="13571" y="5832"/>
                    <a:pt x="13599" y="5681"/>
                  </a:cubicBezTo>
                  <a:cubicBezTo>
                    <a:pt x="14136" y="2755"/>
                    <a:pt x="13668" y="217"/>
                    <a:pt x="12554" y="13"/>
                  </a:cubicBezTo>
                  <a:cubicBezTo>
                    <a:pt x="11439" y="-192"/>
                    <a:pt x="10100" y="2014"/>
                    <a:pt x="9563" y="4940"/>
                  </a:cubicBezTo>
                  <a:cubicBezTo>
                    <a:pt x="9535" y="5090"/>
                    <a:pt x="9512" y="5239"/>
                    <a:pt x="9489" y="5388"/>
                  </a:cubicBezTo>
                  <a:cubicBezTo>
                    <a:pt x="9408" y="5261"/>
                    <a:pt x="9326" y="5135"/>
                    <a:pt x="9239" y="5009"/>
                  </a:cubicBezTo>
                  <a:cubicBezTo>
                    <a:pt x="7550" y="2560"/>
                    <a:pt x="5425" y="1097"/>
                    <a:pt x="4492" y="1740"/>
                  </a:cubicBezTo>
                  <a:cubicBezTo>
                    <a:pt x="3559" y="2384"/>
                    <a:pt x="4172" y="4890"/>
                    <a:pt x="5861" y="7339"/>
                  </a:cubicBezTo>
                  <a:cubicBezTo>
                    <a:pt x="5948" y="7465"/>
                    <a:pt x="6036" y="7587"/>
                    <a:pt x="6125" y="7708"/>
                  </a:cubicBezTo>
                  <a:cubicBezTo>
                    <a:pt x="5979" y="7676"/>
                    <a:pt x="5832" y="7645"/>
                    <a:pt x="5681" y="7617"/>
                  </a:cubicBezTo>
                  <a:cubicBezTo>
                    <a:pt x="2755" y="7080"/>
                    <a:pt x="217" y="7548"/>
                    <a:pt x="13" y="8662"/>
                  </a:cubicBezTo>
                  <a:cubicBezTo>
                    <a:pt x="-192" y="9777"/>
                    <a:pt x="2014" y="11116"/>
                    <a:pt x="4940" y="11653"/>
                  </a:cubicBezTo>
                  <a:cubicBezTo>
                    <a:pt x="5090" y="11681"/>
                    <a:pt x="5239" y="11704"/>
                    <a:pt x="5387" y="11727"/>
                  </a:cubicBezTo>
                  <a:cubicBezTo>
                    <a:pt x="5261" y="11808"/>
                    <a:pt x="5135" y="11890"/>
                    <a:pt x="5009" y="11977"/>
                  </a:cubicBezTo>
                  <a:cubicBezTo>
                    <a:pt x="2560" y="13666"/>
                    <a:pt x="1097" y="15791"/>
                    <a:pt x="1740" y="16724"/>
                  </a:cubicBezTo>
                  <a:cubicBezTo>
                    <a:pt x="2384" y="17657"/>
                    <a:pt x="4890" y="17044"/>
                    <a:pt x="7339" y="15355"/>
                  </a:cubicBezTo>
                  <a:cubicBezTo>
                    <a:pt x="7465" y="15268"/>
                    <a:pt x="7587" y="15180"/>
                    <a:pt x="7707" y="15091"/>
                  </a:cubicBezTo>
                  <a:cubicBezTo>
                    <a:pt x="7676" y="15237"/>
                    <a:pt x="7645" y="15384"/>
                    <a:pt x="7617" y="15535"/>
                  </a:cubicBezTo>
                  <a:cubicBezTo>
                    <a:pt x="7080" y="18461"/>
                    <a:pt x="7548" y="20999"/>
                    <a:pt x="8662" y="21203"/>
                  </a:cubicBezTo>
                  <a:cubicBezTo>
                    <a:pt x="9777" y="21408"/>
                    <a:pt x="11116" y="19202"/>
                    <a:pt x="11653" y="16276"/>
                  </a:cubicBezTo>
                  <a:cubicBezTo>
                    <a:pt x="11681" y="16126"/>
                    <a:pt x="11704" y="15977"/>
                    <a:pt x="11727" y="15829"/>
                  </a:cubicBezTo>
                  <a:cubicBezTo>
                    <a:pt x="11808" y="15955"/>
                    <a:pt x="11890" y="16081"/>
                    <a:pt x="11977" y="16207"/>
                  </a:cubicBezTo>
                  <a:cubicBezTo>
                    <a:pt x="13666" y="18656"/>
                    <a:pt x="15791" y="20119"/>
                    <a:pt x="16724" y="19476"/>
                  </a:cubicBezTo>
                  <a:cubicBezTo>
                    <a:pt x="17657" y="18832"/>
                    <a:pt x="17044" y="16326"/>
                    <a:pt x="15355" y="13877"/>
                  </a:cubicBezTo>
                  <a:cubicBezTo>
                    <a:pt x="15268" y="13751"/>
                    <a:pt x="15180" y="13629"/>
                    <a:pt x="15091" y="13508"/>
                  </a:cubicBezTo>
                  <a:cubicBezTo>
                    <a:pt x="15237" y="13540"/>
                    <a:pt x="15384" y="13571"/>
                    <a:pt x="15535" y="13599"/>
                  </a:cubicBezTo>
                  <a:cubicBezTo>
                    <a:pt x="18461" y="14136"/>
                    <a:pt x="20999" y="13668"/>
                    <a:pt x="21203" y="12554"/>
                  </a:cubicBezTo>
                  <a:cubicBezTo>
                    <a:pt x="21408" y="11439"/>
                    <a:pt x="19202" y="10100"/>
                    <a:pt x="16276" y="9563"/>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42" name="Shape 55"/>
            <p:cNvSpPr/>
            <p:nvPr/>
          </p:nvSpPr>
          <p:spPr>
            <a:xfrm>
              <a:off x="-10" y="-10"/>
              <a:ext cx="354932" cy="354932"/>
            </a:xfrm>
            <a:custGeom>
              <a:avLst/>
              <a:gdLst/>
              <a:ahLst/>
              <a:cxnLst>
                <a:cxn ang="0">
                  <a:pos x="wd2" y="hd2"/>
                </a:cxn>
                <a:cxn ang="5400000">
                  <a:pos x="wd2" y="hd2"/>
                </a:cxn>
                <a:cxn ang="10800000">
                  <a:pos x="wd2" y="hd2"/>
                </a:cxn>
                <a:cxn ang="16200000">
                  <a:pos x="wd2" y="hd2"/>
                </a:cxn>
              </a:cxnLst>
              <a:rect l="0" t="0" r="r" b="b"/>
              <a:pathLst>
                <a:path w="21199" h="21199" fill="norm" stroke="1" extrusionOk="0">
                  <a:moveTo>
                    <a:pt x="21185" y="8553"/>
                  </a:moveTo>
                  <a:cubicBezTo>
                    <a:pt x="20969" y="7440"/>
                    <a:pt x="18425" y="6995"/>
                    <a:pt x="15502" y="7560"/>
                  </a:cubicBezTo>
                  <a:cubicBezTo>
                    <a:pt x="15352" y="7589"/>
                    <a:pt x="15205" y="7622"/>
                    <a:pt x="15058" y="7655"/>
                  </a:cubicBezTo>
                  <a:cubicBezTo>
                    <a:pt x="15146" y="7533"/>
                    <a:pt x="15234" y="7411"/>
                    <a:pt x="15320" y="7284"/>
                  </a:cubicBezTo>
                  <a:cubicBezTo>
                    <a:pt x="16987" y="4817"/>
                    <a:pt x="17577" y="2303"/>
                    <a:pt x="16637" y="1668"/>
                  </a:cubicBezTo>
                  <a:cubicBezTo>
                    <a:pt x="15697" y="1033"/>
                    <a:pt x="13584" y="2518"/>
                    <a:pt x="11917" y="4984"/>
                  </a:cubicBezTo>
                  <a:cubicBezTo>
                    <a:pt x="11831" y="5111"/>
                    <a:pt x="11750" y="5238"/>
                    <a:pt x="11670" y="5365"/>
                  </a:cubicBezTo>
                  <a:cubicBezTo>
                    <a:pt x="11646" y="5217"/>
                    <a:pt x="11622" y="5068"/>
                    <a:pt x="11593" y="4918"/>
                  </a:cubicBezTo>
                  <a:cubicBezTo>
                    <a:pt x="11027" y="1995"/>
                    <a:pt x="9666" y="-200"/>
                    <a:pt x="8553" y="15"/>
                  </a:cubicBezTo>
                  <a:cubicBezTo>
                    <a:pt x="7439" y="231"/>
                    <a:pt x="6995" y="2775"/>
                    <a:pt x="7560" y="5698"/>
                  </a:cubicBezTo>
                  <a:cubicBezTo>
                    <a:pt x="7589" y="5848"/>
                    <a:pt x="7622" y="5995"/>
                    <a:pt x="7655" y="6142"/>
                  </a:cubicBezTo>
                  <a:cubicBezTo>
                    <a:pt x="7534" y="6054"/>
                    <a:pt x="7411" y="5966"/>
                    <a:pt x="7284" y="5880"/>
                  </a:cubicBezTo>
                  <a:cubicBezTo>
                    <a:pt x="4817" y="4213"/>
                    <a:pt x="2303" y="3623"/>
                    <a:pt x="1668" y="4563"/>
                  </a:cubicBezTo>
                  <a:cubicBezTo>
                    <a:pt x="1033" y="5503"/>
                    <a:pt x="2518" y="7616"/>
                    <a:pt x="4984" y="9283"/>
                  </a:cubicBezTo>
                  <a:cubicBezTo>
                    <a:pt x="5111" y="9369"/>
                    <a:pt x="5238" y="9450"/>
                    <a:pt x="5365" y="9530"/>
                  </a:cubicBezTo>
                  <a:cubicBezTo>
                    <a:pt x="5217" y="9553"/>
                    <a:pt x="5068" y="9578"/>
                    <a:pt x="4918" y="9607"/>
                  </a:cubicBezTo>
                  <a:cubicBezTo>
                    <a:pt x="1995" y="10173"/>
                    <a:pt x="-200" y="11533"/>
                    <a:pt x="15" y="12647"/>
                  </a:cubicBezTo>
                  <a:cubicBezTo>
                    <a:pt x="231" y="13760"/>
                    <a:pt x="2775" y="14205"/>
                    <a:pt x="5698" y="13640"/>
                  </a:cubicBezTo>
                  <a:cubicBezTo>
                    <a:pt x="5848" y="13611"/>
                    <a:pt x="5995" y="13578"/>
                    <a:pt x="6142" y="13545"/>
                  </a:cubicBezTo>
                  <a:cubicBezTo>
                    <a:pt x="6054" y="13666"/>
                    <a:pt x="5966" y="13789"/>
                    <a:pt x="5880" y="13916"/>
                  </a:cubicBezTo>
                  <a:cubicBezTo>
                    <a:pt x="4213" y="16383"/>
                    <a:pt x="3623" y="18897"/>
                    <a:pt x="4563" y="19532"/>
                  </a:cubicBezTo>
                  <a:cubicBezTo>
                    <a:pt x="5503" y="20167"/>
                    <a:pt x="7616" y="18682"/>
                    <a:pt x="9283" y="16216"/>
                  </a:cubicBezTo>
                  <a:cubicBezTo>
                    <a:pt x="9369" y="16089"/>
                    <a:pt x="9450" y="15962"/>
                    <a:pt x="9530" y="15835"/>
                  </a:cubicBezTo>
                  <a:cubicBezTo>
                    <a:pt x="9554" y="15983"/>
                    <a:pt x="9578" y="16132"/>
                    <a:pt x="9607" y="16282"/>
                  </a:cubicBezTo>
                  <a:cubicBezTo>
                    <a:pt x="10173" y="19205"/>
                    <a:pt x="11534" y="21400"/>
                    <a:pt x="12647" y="21185"/>
                  </a:cubicBezTo>
                  <a:cubicBezTo>
                    <a:pt x="13760" y="20969"/>
                    <a:pt x="14205" y="18425"/>
                    <a:pt x="13640" y="15502"/>
                  </a:cubicBezTo>
                  <a:cubicBezTo>
                    <a:pt x="13610" y="15352"/>
                    <a:pt x="13578" y="15205"/>
                    <a:pt x="13545" y="15058"/>
                  </a:cubicBezTo>
                  <a:cubicBezTo>
                    <a:pt x="13666" y="15146"/>
                    <a:pt x="13789" y="15234"/>
                    <a:pt x="13916" y="15320"/>
                  </a:cubicBezTo>
                  <a:cubicBezTo>
                    <a:pt x="16383" y="16987"/>
                    <a:pt x="18897" y="17577"/>
                    <a:pt x="19532" y="16637"/>
                  </a:cubicBezTo>
                  <a:cubicBezTo>
                    <a:pt x="20167" y="15697"/>
                    <a:pt x="18682" y="13584"/>
                    <a:pt x="16216" y="11917"/>
                  </a:cubicBezTo>
                  <a:cubicBezTo>
                    <a:pt x="16089" y="11831"/>
                    <a:pt x="15962" y="11750"/>
                    <a:pt x="15835" y="11670"/>
                  </a:cubicBezTo>
                  <a:cubicBezTo>
                    <a:pt x="15983" y="11646"/>
                    <a:pt x="16132" y="11622"/>
                    <a:pt x="16282" y="11593"/>
                  </a:cubicBezTo>
                  <a:cubicBezTo>
                    <a:pt x="19205" y="11027"/>
                    <a:pt x="21400" y="9666"/>
                    <a:pt x="21185" y="8553"/>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43" name="Shape 56"/>
            <p:cNvSpPr/>
            <p:nvPr/>
          </p:nvSpPr>
          <p:spPr>
            <a:xfrm>
              <a:off x="142370" y="133994"/>
              <a:ext cx="75232" cy="75233"/>
            </a:xfrm>
            <a:prstGeom prst="ellipse">
              <a:avLst/>
            </a:pr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050" name="Group 72"/>
          <p:cNvGrpSpPr/>
          <p:nvPr/>
        </p:nvGrpSpPr>
        <p:grpSpPr>
          <a:xfrm>
            <a:off x="4901922" y="3937163"/>
            <a:ext cx="1034791" cy="2365897"/>
            <a:chOff x="0" y="0"/>
            <a:chExt cx="1034790" cy="2365895"/>
          </a:xfrm>
        </p:grpSpPr>
        <p:sp>
          <p:nvSpPr>
            <p:cNvPr id="7045" name="Shape 57"/>
            <p:cNvSpPr/>
            <p:nvPr/>
          </p:nvSpPr>
          <p:spPr>
            <a:xfrm>
              <a:off x="452239" y="1817333"/>
              <a:ext cx="130888" cy="5485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46" name="Shape 58"/>
            <p:cNvSpPr/>
            <p:nvPr/>
          </p:nvSpPr>
          <p:spPr>
            <a:xfrm>
              <a:off x="-1" y="904479"/>
              <a:ext cx="1034792" cy="10898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21600"/>
                  </a:lnTo>
                  <a:lnTo>
                    <a:pt x="21600" y="21600"/>
                  </a:lnTo>
                  <a:cubicBezTo>
                    <a:pt x="21600" y="21600"/>
                    <a:pt x="10800" y="0"/>
                    <a:pt x="10800"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47" name="Shape 59"/>
            <p:cNvSpPr/>
            <p:nvPr/>
          </p:nvSpPr>
          <p:spPr>
            <a:xfrm>
              <a:off x="100497" y="602986"/>
              <a:ext cx="836490" cy="10898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21600"/>
                  </a:lnTo>
                  <a:lnTo>
                    <a:pt x="21600" y="21600"/>
                  </a:lnTo>
                  <a:cubicBezTo>
                    <a:pt x="21600" y="21600"/>
                    <a:pt x="10800" y="0"/>
                    <a:pt x="10800"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48" name="Shape 60"/>
            <p:cNvSpPr/>
            <p:nvPr/>
          </p:nvSpPr>
          <p:spPr>
            <a:xfrm>
              <a:off x="175871" y="301492"/>
              <a:ext cx="696894" cy="10898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21600"/>
                  </a:lnTo>
                  <a:lnTo>
                    <a:pt x="21600" y="21600"/>
                  </a:lnTo>
                  <a:cubicBezTo>
                    <a:pt x="21600" y="21600"/>
                    <a:pt x="10800" y="0"/>
                    <a:pt x="10800"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49" name="Shape 61"/>
            <p:cNvSpPr/>
            <p:nvPr/>
          </p:nvSpPr>
          <p:spPr>
            <a:xfrm>
              <a:off x="226119" y="0"/>
              <a:ext cx="598164" cy="10898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21600"/>
                  </a:lnTo>
                  <a:lnTo>
                    <a:pt x="21600" y="21600"/>
                  </a:lnTo>
                  <a:cubicBezTo>
                    <a:pt x="21600" y="21600"/>
                    <a:pt x="10800" y="0"/>
                    <a:pt x="10800"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051" name="Shape 62"/>
          <p:cNvSpPr/>
          <p:nvPr/>
        </p:nvSpPr>
        <p:spPr>
          <a:xfrm>
            <a:off x="6046192" y="5954288"/>
            <a:ext cx="4699056" cy="3177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25" y="0"/>
                </a:moveTo>
                <a:cubicBezTo>
                  <a:pt x="17825" y="0"/>
                  <a:pt x="17285" y="21333"/>
                  <a:pt x="17285" y="21333"/>
                </a:cubicBezTo>
                <a:lnTo>
                  <a:pt x="18366" y="21333"/>
                </a:lnTo>
                <a:lnTo>
                  <a:pt x="17825" y="0"/>
                </a:lnTo>
                <a:close/>
                <a:moveTo>
                  <a:pt x="1618" y="1139"/>
                </a:moveTo>
                <a:cubicBezTo>
                  <a:pt x="1618" y="1139"/>
                  <a:pt x="1081" y="20975"/>
                  <a:pt x="1079" y="21048"/>
                </a:cubicBezTo>
                <a:lnTo>
                  <a:pt x="540" y="10248"/>
                </a:lnTo>
                <a:cubicBezTo>
                  <a:pt x="540" y="10248"/>
                  <a:pt x="0" y="21102"/>
                  <a:pt x="0" y="21102"/>
                </a:cubicBezTo>
                <a:lnTo>
                  <a:pt x="1082" y="21102"/>
                </a:lnTo>
                <a:lnTo>
                  <a:pt x="1080" y="21084"/>
                </a:lnTo>
                <a:lnTo>
                  <a:pt x="2157" y="21084"/>
                </a:lnTo>
                <a:cubicBezTo>
                  <a:pt x="2157" y="21084"/>
                  <a:pt x="2156" y="21102"/>
                  <a:pt x="2156" y="21102"/>
                </a:cubicBezTo>
                <a:lnTo>
                  <a:pt x="5393" y="21102"/>
                </a:lnTo>
                <a:lnTo>
                  <a:pt x="4852" y="10248"/>
                </a:lnTo>
                <a:cubicBezTo>
                  <a:pt x="4852" y="10248"/>
                  <a:pt x="4316" y="21003"/>
                  <a:pt x="4313" y="21066"/>
                </a:cubicBezTo>
                <a:lnTo>
                  <a:pt x="3774" y="10248"/>
                </a:lnTo>
                <a:cubicBezTo>
                  <a:pt x="3774" y="10248"/>
                  <a:pt x="3238" y="21003"/>
                  <a:pt x="3235" y="21066"/>
                </a:cubicBezTo>
                <a:lnTo>
                  <a:pt x="2696" y="10248"/>
                </a:lnTo>
                <a:cubicBezTo>
                  <a:pt x="2696" y="10248"/>
                  <a:pt x="2163" y="20946"/>
                  <a:pt x="2158" y="21048"/>
                </a:cubicBezTo>
                <a:lnTo>
                  <a:pt x="1618" y="1139"/>
                </a:lnTo>
                <a:close/>
                <a:moveTo>
                  <a:pt x="11319" y="1708"/>
                </a:moveTo>
                <a:cubicBezTo>
                  <a:pt x="11319" y="1708"/>
                  <a:pt x="10779" y="21440"/>
                  <a:pt x="10779" y="21440"/>
                </a:cubicBezTo>
                <a:lnTo>
                  <a:pt x="11860" y="21440"/>
                </a:lnTo>
                <a:lnTo>
                  <a:pt x="11319" y="1708"/>
                </a:lnTo>
                <a:close/>
                <a:moveTo>
                  <a:pt x="14591" y="2847"/>
                </a:moveTo>
                <a:cubicBezTo>
                  <a:pt x="14591" y="2847"/>
                  <a:pt x="14051" y="21315"/>
                  <a:pt x="14051" y="21315"/>
                </a:cubicBezTo>
                <a:lnTo>
                  <a:pt x="15133" y="21315"/>
                </a:lnTo>
                <a:lnTo>
                  <a:pt x="14591" y="2847"/>
                </a:lnTo>
                <a:close/>
                <a:moveTo>
                  <a:pt x="5930" y="4555"/>
                </a:moveTo>
                <a:cubicBezTo>
                  <a:pt x="5930" y="4555"/>
                  <a:pt x="5389" y="21600"/>
                  <a:pt x="5389" y="21600"/>
                </a:cubicBezTo>
                <a:lnTo>
                  <a:pt x="6471" y="21600"/>
                </a:lnTo>
                <a:lnTo>
                  <a:pt x="5930" y="4555"/>
                </a:lnTo>
                <a:close/>
                <a:moveTo>
                  <a:pt x="7008" y="10248"/>
                </a:moveTo>
                <a:cubicBezTo>
                  <a:pt x="7008" y="10248"/>
                  <a:pt x="6467" y="21102"/>
                  <a:pt x="6467" y="21102"/>
                </a:cubicBezTo>
                <a:lnTo>
                  <a:pt x="10783" y="21102"/>
                </a:lnTo>
                <a:lnTo>
                  <a:pt x="10241" y="10248"/>
                </a:lnTo>
                <a:cubicBezTo>
                  <a:pt x="10241" y="10248"/>
                  <a:pt x="9705" y="21003"/>
                  <a:pt x="9702" y="21066"/>
                </a:cubicBezTo>
                <a:lnTo>
                  <a:pt x="9163" y="10248"/>
                </a:lnTo>
                <a:cubicBezTo>
                  <a:pt x="9163" y="10248"/>
                  <a:pt x="8627" y="21003"/>
                  <a:pt x="8624" y="21066"/>
                </a:cubicBezTo>
                <a:lnTo>
                  <a:pt x="8085" y="10248"/>
                </a:lnTo>
                <a:cubicBezTo>
                  <a:pt x="8085" y="10248"/>
                  <a:pt x="7550" y="21003"/>
                  <a:pt x="7546" y="21066"/>
                </a:cubicBezTo>
                <a:lnTo>
                  <a:pt x="7008" y="10248"/>
                </a:lnTo>
                <a:close/>
                <a:moveTo>
                  <a:pt x="12397" y="10248"/>
                </a:moveTo>
                <a:cubicBezTo>
                  <a:pt x="12397" y="10248"/>
                  <a:pt x="11857" y="21102"/>
                  <a:pt x="11857" y="21102"/>
                </a:cubicBezTo>
                <a:lnTo>
                  <a:pt x="12938" y="21102"/>
                </a:lnTo>
                <a:lnTo>
                  <a:pt x="12397" y="10248"/>
                </a:lnTo>
                <a:close/>
                <a:moveTo>
                  <a:pt x="13513" y="10248"/>
                </a:moveTo>
                <a:cubicBezTo>
                  <a:pt x="13513" y="10248"/>
                  <a:pt x="12973" y="21102"/>
                  <a:pt x="12973" y="21102"/>
                </a:cubicBezTo>
                <a:lnTo>
                  <a:pt x="14055" y="21102"/>
                </a:lnTo>
                <a:lnTo>
                  <a:pt x="13513" y="10248"/>
                </a:lnTo>
                <a:close/>
                <a:moveTo>
                  <a:pt x="15669" y="10248"/>
                </a:moveTo>
                <a:cubicBezTo>
                  <a:pt x="15669" y="10248"/>
                  <a:pt x="15129" y="21102"/>
                  <a:pt x="15129" y="21102"/>
                </a:cubicBezTo>
                <a:lnTo>
                  <a:pt x="17288" y="21102"/>
                </a:lnTo>
                <a:lnTo>
                  <a:pt x="16747" y="10248"/>
                </a:lnTo>
                <a:cubicBezTo>
                  <a:pt x="16747" y="10248"/>
                  <a:pt x="16211" y="21003"/>
                  <a:pt x="16208" y="21066"/>
                </a:cubicBezTo>
                <a:lnTo>
                  <a:pt x="15669" y="10248"/>
                </a:lnTo>
                <a:close/>
                <a:moveTo>
                  <a:pt x="18903" y="10248"/>
                </a:moveTo>
                <a:cubicBezTo>
                  <a:pt x="18903" y="10248"/>
                  <a:pt x="18363" y="21102"/>
                  <a:pt x="18363" y="21102"/>
                </a:cubicBezTo>
                <a:lnTo>
                  <a:pt x="21600" y="21102"/>
                </a:lnTo>
                <a:cubicBezTo>
                  <a:pt x="21600" y="21102"/>
                  <a:pt x="21059" y="10248"/>
                  <a:pt x="21059" y="10248"/>
                </a:cubicBezTo>
                <a:lnTo>
                  <a:pt x="20521" y="21066"/>
                </a:lnTo>
                <a:lnTo>
                  <a:pt x="19981" y="10248"/>
                </a:lnTo>
                <a:cubicBezTo>
                  <a:pt x="19981" y="10248"/>
                  <a:pt x="19447" y="20987"/>
                  <a:pt x="19443" y="21066"/>
                </a:cubicBezTo>
                <a:lnTo>
                  <a:pt x="18903" y="10248"/>
                </a:ln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52" name="Shape 63"/>
          <p:cNvSpPr/>
          <p:nvPr/>
        </p:nvSpPr>
        <p:spPr>
          <a:xfrm>
            <a:off x="2986268" y="6239381"/>
            <a:ext cx="9449114" cy="1589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513" y="21600"/>
                  <a:pt x="21405" y="21600"/>
                </a:cubicBezTo>
                <a:lnTo>
                  <a:pt x="195" y="21600"/>
                </a:lnTo>
                <a:cubicBezTo>
                  <a:pt x="87" y="21600"/>
                  <a:pt x="0" y="16765"/>
                  <a:pt x="0" y="10800"/>
                </a:cubicBezTo>
                <a:cubicBezTo>
                  <a:pt x="0" y="4835"/>
                  <a:pt x="87" y="0"/>
                  <a:pt x="195" y="0"/>
                </a:cubicBezTo>
                <a:lnTo>
                  <a:pt x="21405" y="0"/>
                </a:lnTo>
                <a:cubicBezTo>
                  <a:pt x="21513" y="0"/>
                  <a:pt x="21600" y="4835"/>
                  <a:pt x="21600" y="10800"/>
                </a:cubicBezTo>
                <a:cubicBezTo>
                  <a:pt x="21600" y="10800"/>
                  <a:pt x="21600" y="10800"/>
                  <a:pt x="21600" y="10800"/>
                </a:cubicBezTo>
                <a:close/>
              </a:path>
            </a:pathLst>
          </a:custGeom>
          <a:solidFill>
            <a:srgbClr val="3E414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53" name="TextBox 7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10</a:t>
            </a:r>
          </a:p>
        </p:txBody>
      </p:sp>
      <p:sp>
        <p:nvSpPr>
          <p:cNvPr id="7054" name="TextBox 7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7055" name="Rectangle 84"/>
          <p:cNvSpPr txBox="1"/>
          <p:nvPr/>
        </p:nvSpPr>
        <p:spPr>
          <a:xfrm>
            <a:off x="980715" y="4721118"/>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000">
                <a:solidFill>
                  <a:schemeClr val="accent4"/>
                </a:solidFill>
                <a:latin typeface="FontAwesome"/>
                <a:ea typeface="FontAwesome"/>
                <a:cs typeface="FontAwesome"/>
                <a:sym typeface="FontAwesome"/>
              </a:defRPr>
            </a:lvl1pPr>
          </a:lstStyle>
          <a:p>
            <a:pPr/>
            <a:r>
              <a:t></a:t>
            </a:r>
          </a:p>
        </p:txBody>
      </p:sp>
      <p:sp>
        <p:nvSpPr>
          <p:cNvPr id="7056" name="Rectangle 85"/>
          <p:cNvSpPr txBox="1"/>
          <p:nvPr/>
        </p:nvSpPr>
        <p:spPr>
          <a:xfrm>
            <a:off x="980715" y="3825328"/>
            <a:ext cx="687051" cy="63307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000">
                <a:solidFill>
                  <a:schemeClr val="accent3"/>
                </a:solidFill>
                <a:latin typeface="FontAwesome"/>
                <a:ea typeface="FontAwesome"/>
                <a:cs typeface="FontAwesome"/>
                <a:sym typeface="FontAwesome"/>
              </a:defRPr>
            </a:lvl1pPr>
          </a:lstStyle>
          <a:p>
            <a:pPr/>
            <a:r>
              <a:t></a:t>
            </a:r>
          </a:p>
        </p:txBody>
      </p:sp>
      <p:sp>
        <p:nvSpPr>
          <p:cNvPr id="7057" name="Rectangle 86"/>
          <p:cNvSpPr txBox="1"/>
          <p:nvPr/>
        </p:nvSpPr>
        <p:spPr>
          <a:xfrm>
            <a:off x="1260740" y="2998988"/>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7058" name="TextBox 87"/>
          <p:cNvSpPr txBox="1"/>
          <p:nvPr/>
        </p:nvSpPr>
        <p:spPr>
          <a:xfrm>
            <a:off x="1675171" y="3010635"/>
            <a:ext cx="1369946" cy="654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atin typeface="Montserrat Light"/>
                <a:ea typeface="Montserrat Light"/>
                <a:cs typeface="Montserrat Light"/>
                <a:sym typeface="Montserrat Light"/>
              </a:defRPr>
            </a:lvl1pPr>
          </a:lstStyle>
          <a:p>
            <a:pPr/>
            <a:r>
              <a:t>The example text goes here with your own detailed.</a:t>
            </a:r>
          </a:p>
        </p:txBody>
      </p:sp>
      <p:sp>
        <p:nvSpPr>
          <p:cNvPr id="7059" name="TextBox 88"/>
          <p:cNvSpPr txBox="1"/>
          <p:nvPr/>
        </p:nvSpPr>
        <p:spPr>
          <a:xfrm>
            <a:off x="1675172" y="3888561"/>
            <a:ext cx="1108784" cy="654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atin typeface="Montserrat Light"/>
                <a:ea typeface="Montserrat Light"/>
                <a:cs typeface="Montserrat Light"/>
                <a:sym typeface="Montserrat Light"/>
              </a:defRPr>
            </a:lvl1pPr>
          </a:lstStyle>
          <a:p>
            <a:pPr/>
            <a:r>
              <a:t>The example text goes here with your.</a:t>
            </a:r>
          </a:p>
        </p:txBody>
      </p:sp>
      <p:sp>
        <p:nvSpPr>
          <p:cNvPr id="7060" name="TextBox 89"/>
          <p:cNvSpPr txBox="1"/>
          <p:nvPr/>
        </p:nvSpPr>
        <p:spPr>
          <a:xfrm>
            <a:off x="1675171" y="4782776"/>
            <a:ext cx="1369946" cy="654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atin typeface="Montserrat Light"/>
                <a:ea typeface="Montserrat Light"/>
                <a:cs typeface="Montserrat Light"/>
                <a:sym typeface="Montserrat Light"/>
              </a:defRPr>
            </a:lvl1pPr>
          </a:lstStyle>
          <a:p>
            <a:pPr/>
            <a:r>
              <a:t>The example text goes here with your own detailed.</a:t>
            </a:r>
          </a:p>
        </p:txBody>
      </p:sp>
      <p:sp>
        <p:nvSpPr>
          <p:cNvPr id="7061" name="TextBox 91"/>
          <p:cNvSpPr txBox="1"/>
          <p:nvPr/>
        </p:nvSpPr>
        <p:spPr>
          <a:xfrm>
            <a:off x="1083630" y="2055919"/>
            <a:ext cx="212709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a:t>
            </a:r>
          </a:p>
        </p:txBody>
      </p:sp>
      <p:sp>
        <p:nvSpPr>
          <p:cNvPr id="7062" name="TextBox 92"/>
          <p:cNvSpPr txBox="1"/>
          <p:nvPr/>
        </p:nvSpPr>
        <p:spPr>
          <a:xfrm>
            <a:off x="4146682" y="3155427"/>
            <a:ext cx="1430440"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400"/>
              </a:lnSpc>
              <a:defRPr b="1" sz="1000">
                <a:solidFill>
                  <a:srgbClr val="FEFEFE"/>
                </a:solidFill>
              </a:defRPr>
            </a:lvl1pPr>
          </a:lstStyle>
          <a:p>
            <a:pPr/>
            <a:r>
              <a:t>Saying fruitful were example</a:t>
            </a:r>
          </a:p>
        </p:txBody>
      </p:sp>
      <p:sp>
        <p:nvSpPr>
          <p:cNvPr id="7063" name="TextBox 93"/>
          <p:cNvSpPr txBox="1"/>
          <p:nvPr/>
        </p:nvSpPr>
        <p:spPr>
          <a:xfrm>
            <a:off x="4520863" y="2532870"/>
            <a:ext cx="1128928"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3500">
                <a:solidFill>
                  <a:srgbClr val="FEFEFE"/>
                </a:solidFill>
              </a:defRPr>
            </a:lvl1pPr>
          </a:lstStyle>
          <a:p>
            <a:pPr/>
            <a:r>
              <a:t>83%</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2" presetID="2" grpId="1" fill="hold">
                                  <p:stCondLst>
                                    <p:cond delay="0"/>
                                  </p:stCondLst>
                                  <p:iterate type="el" backwards="0">
                                    <p:tmAbs val="0"/>
                                  </p:iterate>
                                  <p:childTnLst>
                                    <p:set>
                                      <p:cBhvr>
                                        <p:cTn id="6" fill="hold"/>
                                        <p:tgtEl>
                                          <p:spTgt spid="7035"/>
                                        </p:tgtEl>
                                        <p:attrNameLst>
                                          <p:attrName>style.visibility</p:attrName>
                                        </p:attrNameLst>
                                      </p:cBhvr>
                                      <p:to>
                                        <p:strVal val="visible"/>
                                      </p:to>
                                    </p:set>
                                    <p:anim calcmode="lin" valueType="num">
                                      <p:cBhvr>
                                        <p:cTn id="7" dur="500" fill="hold"/>
                                        <p:tgtEl>
                                          <p:spTgt spid="7035"/>
                                        </p:tgtEl>
                                        <p:attrNameLst>
                                          <p:attrName>ppt_x</p:attrName>
                                        </p:attrNameLst>
                                      </p:cBhvr>
                                      <p:tavLst>
                                        <p:tav tm="0">
                                          <p:val>
                                            <p:strVal val="1+#ppt_w/2"/>
                                          </p:val>
                                        </p:tav>
                                        <p:tav tm="100000">
                                          <p:val>
                                            <p:strVal val="#ppt_x"/>
                                          </p:val>
                                        </p:tav>
                                      </p:tavLst>
                                    </p:anim>
                                    <p:anim calcmode="lin" valueType="num">
                                      <p:cBhvr>
                                        <p:cTn id="8" dur="500" fill="hold"/>
                                        <p:tgtEl>
                                          <p:spTgt spid="703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2" presetID="2" grpId="2" fill="hold">
                                  <p:stCondLst>
                                    <p:cond delay="0"/>
                                  </p:stCondLst>
                                  <p:iterate type="el" backwards="0">
                                    <p:tmAbs val="0"/>
                                  </p:iterate>
                                  <p:childTnLst>
                                    <p:set>
                                      <p:cBhvr>
                                        <p:cTn id="11" fill="hold"/>
                                        <p:tgtEl>
                                          <p:spTgt spid="7039"/>
                                        </p:tgtEl>
                                        <p:attrNameLst>
                                          <p:attrName>style.visibility</p:attrName>
                                        </p:attrNameLst>
                                      </p:cBhvr>
                                      <p:to>
                                        <p:strVal val="visible"/>
                                      </p:to>
                                    </p:set>
                                    <p:anim calcmode="lin" valueType="num">
                                      <p:cBhvr>
                                        <p:cTn id="12" dur="500" fill="hold"/>
                                        <p:tgtEl>
                                          <p:spTgt spid="7039"/>
                                        </p:tgtEl>
                                        <p:attrNameLst>
                                          <p:attrName>ppt_x</p:attrName>
                                        </p:attrNameLst>
                                      </p:cBhvr>
                                      <p:tavLst>
                                        <p:tav tm="0">
                                          <p:val>
                                            <p:strVal val="1+#ppt_w/2"/>
                                          </p:val>
                                        </p:tav>
                                        <p:tav tm="100000">
                                          <p:val>
                                            <p:strVal val="#ppt_x"/>
                                          </p:val>
                                        </p:tav>
                                      </p:tavLst>
                                    </p:anim>
                                    <p:anim calcmode="lin" valueType="num">
                                      <p:cBhvr>
                                        <p:cTn id="13" dur="500" fill="hold"/>
                                        <p:tgtEl>
                                          <p:spTgt spid="703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2" presetID="2" grpId="3" fill="hold">
                                  <p:stCondLst>
                                    <p:cond delay="0"/>
                                  </p:stCondLst>
                                  <p:iterate type="el" backwards="0">
                                    <p:tmAbs val="0"/>
                                  </p:iterate>
                                  <p:childTnLst>
                                    <p:set>
                                      <p:cBhvr>
                                        <p:cTn id="16" fill="hold"/>
                                        <p:tgtEl>
                                          <p:spTgt spid="7044"/>
                                        </p:tgtEl>
                                        <p:attrNameLst>
                                          <p:attrName>style.visibility</p:attrName>
                                        </p:attrNameLst>
                                      </p:cBhvr>
                                      <p:to>
                                        <p:strVal val="visible"/>
                                      </p:to>
                                    </p:set>
                                    <p:anim calcmode="lin" valueType="num">
                                      <p:cBhvr>
                                        <p:cTn id="17" dur="500" fill="hold"/>
                                        <p:tgtEl>
                                          <p:spTgt spid="7044"/>
                                        </p:tgtEl>
                                        <p:attrNameLst>
                                          <p:attrName>ppt_x</p:attrName>
                                        </p:attrNameLst>
                                      </p:cBhvr>
                                      <p:tavLst>
                                        <p:tav tm="0">
                                          <p:val>
                                            <p:strVal val="1+#ppt_w/2"/>
                                          </p:val>
                                        </p:tav>
                                        <p:tav tm="100000">
                                          <p:val>
                                            <p:strVal val="#ppt_x"/>
                                          </p:val>
                                        </p:tav>
                                      </p:tavLst>
                                    </p:anim>
                                    <p:anim calcmode="lin" valueType="num">
                                      <p:cBhvr>
                                        <p:cTn id="18" dur="500" fill="hold"/>
                                        <p:tgtEl>
                                          <p:spTgt spid="7044"/>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Class="entr" nodeType="afterEffect" presetSubtype="2" presetID="2" grpId="4" fill="hold">
                                  <p:stCondLst>
                                    <p:cond delay="0"/>
                                  </p:stCondLst>
                                  <p:iterate type="el" backwards="0">
                                    <p:tmAbs val="0"/>
                                  </p:iterate>
                                  <p:childTnLst>
                                    <p:set>
                                      <p:cBhvr>
                                        <p:cTn id="21" fill="hold"/>
                                        <p:tgtEl>
                                          <p:spTgt spid="7050"/>
                                        </p:tgtEl>
                                        <p:attrNameLst>
                                          <p:attrName>style.visibility</p:attrName>
                                        </p:attrNameLst>
                                      </p:cBhvr>
                                      <p:to>
                                        <p:strVal val="visible"/>
                                      </p:to>
                                    </p:set>
                                    <p:anim calcmode="lin" valueType="num">
                                      <p:cBhvr>
                                        <p:cTn id="22" dur="500" fill="hold"/>
                                        <p:tgtEl>
                                          <p:spTgt spid="7050"/>
                                        </p:tgtEl>
                                        <p:attrNameLst>
                                          <p:attrName>ppt_x</p:attrName>
                                        </p:attrNameLst>
                                      </p:cBhvr>
                                      <p:tavLst>
                                        <p:tav tm="0">
                                          <p:val>
                                            <p:strVal val="1+#ppt_w/2"/>
                                          </p:val>
                                        </p:tav>
                                        <p:tav tm="100000">
                                          <p:val>
                                            <p:strVal val="#ppt_x"/>
                                          </p:val>
                                        </p:tav>
                                      </p:tavLst>
                                    </p:anim>
                                    <p:anim calcmode="lin" valueType="num">
                                      <p:cBhvr>
                                        <p:cTn id="23" dur="500" fill="hold"/>
                                        <p:tgtEl>
                                          <p:spTgt spid="7050"/>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Class="entr" nodeType="afterEffect" presetSubtype="2" presetID="2" grpId="5" fill="hold">
                                  <p:stCondLst>
                                    <p:cond delay="0"/>
                                  </p:stCondLst>
                                  <p:iterate type="el" backwards="0">
                                    <p:tmAbs val="0"/>
                                  </p:iterate>
                                  <p:childTnLst>
                                    <p:set>
                                      <p:cBhvr>
                                        <p:cTn id="26" fill="hold"/>
                                        <p:tgtEl>
                                          <p:spTgt spid="7051"/>
                                        </p:tgtEl>
                                        <p:attrNameLst>
                                          <p:attrName>style.visibility</p:attrName>
                                        </p:attrNameLst>
                                      </p:cBhvr>
                                      <p:to>
                                        <p:strVal val="visible"/>
                                      </p:to>
                                    </p:set>
                                    <p:anim calcmode="lin" valueType="num">
                                      <p:cBhvr>
                                        <p:cTn id="27" dur="500" fill="hold"/>
                                        <p:tgtEl>
                                          <p:spTgt spid="7051"/>
                                        </p:tgtEl>
                                        <p:attrNameLst>
                                          <p:attrName>ppt_x</p:attrName>
                                        </p:attrNameLst>
                                      </p:cBhvr>
                                      <p:tavLst>
                                        <p:tav tm="0">
                                          <p:val>
                                            <p:strVal val="1+#ppt_w/2"/>
                                          </p:val>
                                        </p:tav>
                                        <p:tav tm="100000">
                                          <p:val>
                                            <p:strVal val="#ppt_x"/>
                                          </p:val>
                                        </p:tav>
                                      </p:tavLst>
                                    </p:anim>
                                    <p:anim calcmode="lin" valueType="num">
                                      <p:cBhvr>
                                        <p:cTn id="28" dur="500" fill="hold"/>
                                        <p:tgtEl>
                                          <p:spTgt spid="7051"/>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Class="entr" nodeType="afterEffect" presetSubtype="2" presetID="2" grpId="6" fill="hold">
                                  <p:stCondLst>
                                    <p:cond delay="0"/>
                                  </p:stCondLst>
                                  <p:iterate type="el" backwards="0">
                                    <p:tmAbs val="0"/>
                                  </p:iterate>
                                  <p:childTnLst>
                                    <p:set>
                                      <p:cBhvr>
                                        <p:cTn id="31" fill="hold"/>
                                        <p:tgtEl>
                                          <p:spTgt spid="7030"/>
                                        </p:tgtEl>
                                        <p:attrNameLst>
                                          <p:attrName>style.visibility</p:attrName>
                                        </p:attrNameLst>
                                      </p:cBhvr>
                                      <p:to>
                                        <p:strVal val="visible"/>
                                      </p:to>
                                    </p:set>
                                    <p:anim calcmode="lin" valueType="num">
                                      <p:cBhvr>
                                        <p:cTn id="32" dur="500" fill="hold"/>
                                        <p:tgtEl>
                                          <p:spTgt spid="7030"/>
                                        </p:tgtEl>
                                        <p:attrNameLst>
                                          <p:attrName>ppt_x</p:attrName>
                                        </p:attrNameLst>
                                      </p:cBhvr>
                                      <p:tavLst>
                                        <p:tav tm="0">
                                          <p:val>
                                            <p:strVal val="1+#ppt_w/2"/>
                                          </p:val>
                                        </p:tav>
                                        <p:tav tm="100000">
                                          <p:val>
                                            <p:strVal val="#ppt_x"/>
                                          </p:val>
                                        </p:tav>
                                      </p:tavLst>
                                    </p:anim>
                                    <p:anim calcmode="lin" valueType="num">
                                      <p:cBhvr>
                                        <p:cTn id="33" dur="500" fill="hold"/>
                                        <p:tgtEl>
                                          <p:spTgt spid="7030"/>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Class="entr" nodeType="afterEffect" presetSubtype="2" presetID="2" grpId="7" fill="hold">
                                  <p:stCondLst>
                                    <p:cond delay="0"/>
                                  </p:stCondLst>
                                  <p:iterate type="el" backwards="0">
                                    <p:tmAbs val="0"/>
                                  </p:iterate>
                                  <p:childTnLst>
                                    <p:set>
                                      <p:cBhvr>
                                        <p:cTn id="36" fill="hold"/>
                                        <p:tgtEl>
                                          <p:spTgt spid="7034"/>
                                        </p:tgtEl>
                                        <p:attrNameLst>
                                          <p:attrName>style.visibility</p:attrName>
                                        </p:attrNameLst>
                                      </p:cBhvr>
                                      <p:to>
                                        <p:strVal val="visible"/>
                                      </p:to>
                                    </p:set>
                                    <p:anim calcmode="lin" valueType="num">
                                      <p:cBhvr>
                                        <p:cTn id="37" dur="500" fill="hold"/>
                                        <p:tgtEl>
                                          <p:spTgt spid="7034"/>
                                        </p:tgtEl>
                                        <p:attrNameLst>
                                          <p:attrName>ppt_x</p:attrName>
                                        </p:attrNameLst>
                                      </p:cBhvr>
                                      <p:tavLst>
                                        <p:tav tm="0">
                                          <p:val>
                                            <p:strVal val="1+#ppt_w/2"/>
                                          </p:val>
                                        </p:tav>
                                        <p:tav tm="100000">
                                          <p:val>
                                            <p:strVal val="#ppt_x"/>
                                          </p:val>
                                        </p:tav>
                                      </p:tavLst>
                                    </p:anim>
                                    <p:anim calcmode="lin" valueType="num">
                                      <p:cBhvr>
                                        <p:cTn id="38" dur="500" fill="hold"/>
                                        <p:tgtEl>
                                          <p:spTgt spid="7034"/>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Class="entr" nodeType="afterEffect" presetSubtype="2" presetID="2" grpId="8" fill="hold">
                                  <p:stCondLst>
                                    <p:cond delay="0"/>
                                  </p:stCondLst>
                                  <p:iterate type="el" backwards="0">
                                    <p:tmAbs val="0"/>
                                  </p:iterate>
                                  <p:childTnLst>
                                    <p:set>
                                      <p:cBhvr>
                                        <p:cTn id="41" fill="hold"/>
                                        <p:tgtEl>
                                          <p:spTgt spid="7052"/>
                                        </p:tgtEl>
                                        <p:attrNameLst>
                                          <p:attrName>style.visibility</p:attrName>
                                        </p:attrNameLst>
                                      </p:cBhvr>
                                      <p:to>
                                        <p:strVal val="visible"/>
                                      </p:to>
                                    </p:set>
                                    <p:anim calcmode="lin" valueType="num">
                                      <p:cBhvr>
                                        <p:cTn id="42" dur="500" fill="hold"/>
                                        <p:tgtEl>
                                          <p:spTgt spid="7052"/>
                                        </p:tgtEl>
                                        <p:attrNameLst>
                                          <p:attrName>ppt_x</p:attrName>
                                        </p:attrNameLst>
                                      </p:cBhvr>
                                      <p:tavLst>
                                        <p:tav tm="0">
                                          <p:val>
                                            <p:strVal val="1+#ppt_w/2"/>
                                          </p:val>
                                        </p:tav>
                                        <p:tav tm="100000">
                                          <p:val>
                                            <p:strVal val="#ppt_x"/>
                                          </p:val>
                                        </p:tav>
                                      </p:tavLst>
                                    </p:anim>
                                    <p:anim calcmode="lin" valueType="num">
                                      <p:cBhvr>
                                        <p:cTn id="43" dur="500" fill="hold"/>
                                        <p:tgtEl>
                                          <p:spTgt spid="7052"/>
                                        </p:tgtEl>
                                        <p:attrNameLst>
                                          <p:attrName>ppt_y</p:attrName>
                                        </p:attrNameLst>
                                      </p:cBhvr>
                                      <p:tavLst>
                                        <p:tav tm="0">
                                          <p:val>
                                            <p:strVal val="#ppt_y"/>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Class="entr" nodeType="clickEffect" presetSubtype="4" presetID="2" grpId="9" fill="hold">
                                  <p:stCondLst>
                                    <p:cond delay="0"/>
                                  </p:stCondLst>
                                  <p:iterate type="el" backwards="0">
                                    <p:tmAbs val="0"/>
                                  </p:iterate>
                                  <p:childTnLst>
                                    <p:set>
                                      <p:cBhvr>
                                        <p:cTn id="47" fill="hold"/>
                                        <p:tgtEl>
                                          <p:spTgt spid="7011"/>
                                        </p:tgtEl>
                                        <p:attrNameLst>
                                          <p:attrName>style.visibility</p:attrName>
                                        </p:attrNameLst>
                                      </p:cBhvr>
                                      <p:to>
                                        <p:strVal val="visible"/>
                                      </p:to>
                                    </p:set>
                                    <p:anim calcmode="lin" valueType="num">
                                      <p:cBhvr>
                                        <p:cTn id="48" dur="500" fill="hold"/>
                                        <p:tgtEl>
                                          <p:spTgt spid="7011"/>
                                        </p:tgtEl>
                                        <p:attrNameLst>
                                          <p:attrName>ppt_x</p:attrName>
                                        </p:attrNameLst>
                                      </p:cBhvr>
                                      <p:tavLst>
                                        <p:tav tm="0">
                                          <p:val>
                                            <p:strVal val="#ppt_x"/>
                                          </p:val>
                                        </p:tav>
                                        <p:tav tm="100000">
                                          <p:val>
                                            <p:strVal val="#ppt_x"/>
                                          </p:val>
                                        </p:tav>
                                      </p:tavLst>
                                    </p:anim>
                                    <p:anim calcmode="lin" valueType="num">
                                      <p:cBhvr>
                                        <p:cTn id="49" dur="500" fill="hold"/>
                                        <p:tgtEl>
                                          <p:spTgt spid="7011"/>
                                        </p:tgtEl>
                                        <p:attrNameLst>
                                          <p:attrName>ppt_y</p:attrName>
                                        </p:attrNameLst>
                                      </p:cBhvr>
                                      <p:tavLst>
                                        <p:tav tm="0">
                                          <p:val>
                                            <p:strVal val="1+#ppt_h/2"/>
                                          </p:val>
                                        </p:tav>
                                        <p:tav tm="100000">
                                          <p:val>
                                            <p:strVal val="#ppt_y"/>
                                          </p:val>
                                        </p:tav>
                                      </p:tavLst>
                                    </p:anim>
                                  </p:childTnLst>
                                </p:cTn>
                              </p:par>
                            </p:childTnLst>
                          </p:cTn>
                        </p:par>
                        <p:par>
                          <p:cTn id="50" fill="hold">
                            <p:stCondLst>
                              <p:cond delay="500"/>
                            </p:stCondLst>
                            <p:childTnLst>
                              <p:par>
                                <p:cTn id="51" presetClass="entr" nodeType="afterEffect" presetSubtype="4" presetID="2" grpId="10" fill="hold">
                                  <p:stCondLst>
                                    <p:cond delay="0"/>
                                  </p:stCondLst>
                                  <p:iterate type="el" backwards="0">
                                    <p:tmAbs val="0"/>
                                  </p:iterate>
                                  <p:childTnLst>
                                    <p:set>
                                      <p:cBhvr>
                                        <p:cTn id="52" fill="hold"/>
                                        <p:tgtEl>
                                          <p:spTgt spid="7023"/>
                                        </p:tgtEl>
                                        <p:attrNameLst>
                                          <p:attrName>style.visibility</p:attrName>
                                        </p:attrNameLst>
                                      </p:cBhvr>
                                      <p:to>
                                        <p:strVal val="visible"/>
                                      </p:to>
                                    </p:set>
                                    <p:anim calcmode="lin" valueType="num">
                                      <p:cBhvr>
                                        <p:cTn id="53" dur="500" fill="hold"/>
                                        <p:tgtEl>
                                          <p:spTgt spid="7023"/>
                                        </p:tgtEl>
                                        <p:attrNameLst>
                                          <p:attrName>ppt_x</p:attrName>
                                        </p:attrNameLst>
                                      </p:cBhvr>
                                      <p:tavLst>
                                        <p:tav tm="0">
                                          <p:val>
                                            <p:strVal val="#ppt_x"/>
                                          </p:val>
                                        </p:tav>
                                        <p:tav tm="100000">
                                          <p:val>
                                            <p:strVal val="#ppt_x"/>
                                          </p:val>
                                        </p:tav>
                                      </p:tavLst>
                                    </p:anim>
                                    <p:anim calcmode="lin" valueType="num">
                                      <p:cBhvr>
                                        <p:cTn id="54" dur="500" fill="hold"/>
                                        <p:tgtEl>
                                          <p:spTgt spid="7023"/>
                                        </p:tgtEl>
                                        <p:attrNameLst>
                                          <p:attrName>ppt_y</p:attrName>
                                        </p:attrNameLst>
                                      </p:cBhvr>
                                      <p:tavLst>
                                        <p:tav tm="0">
                                          <p:val>
                                            <p:strVal val="1+#ppt_h/2"/>
                                          </p:val>
                                        </p:tav>
                                        <p:tav tm="100000">
                                          <p:val>
                                            <p:strVal val="#ppt_y"/>
                                          </p:val>
                                        </p:tav>
                                      </p:tavLst>
                                    </p:anim>
                                  </p:childTnLst>
                                </p:cTn>
                              </p:par>
                            </p:childTnLst>
                          </p:cTn>
                        </p:par>
                        <p:par>
                          <p:cTn id="55" fill="hold">
                            <p:stCondLst>
                              <p:cond delay="1000"/>
                            </p:stCondLst>
                            <p:childTnLst>
                              <p:par>
                                <p:cTn id="56" presetClass="entr" nodeType="afterEffect" presetSubtype="16" presetID="23" grpId="11" fill="hold">
                                  <p:stCondLst>
                                    <p:cond delay="0"/>
                                  </p:stCondLst>
                                  <p:iterate type="el" backwards="0">
                                    <p:tmAbs val="0"/>
                                  </p:iterate>
                                  <p:childTnLst>
                                    <p:set>
                                      <p:cBhvr>
                                        <p:cTn id="57" fill="hold"/>
                                        <p:tgtEl>
                                          <p:spTgt spid="6995"/>
                                        </p:tgtEl>
                                        <p:attrNameLst>
                                          <p:attrName>style.visibility</p:attrName>
                                        </p:attrNameLst>
                                      </p:cBhvr>
                                      <p:to>
                                        <p:strVal val="visible"/>
                                      </p:to>
                                    </p:set>
                                    <p:anim calcmode="lin" valueType="num">
                                      <p:cBhvr>
                                        <p:cTn id="58" dur="500" fill="hold"/>
                                        <p:tgtEl>
                                          <p:spTgt spid="6995"/>
                                        </p:tgtEl>
                                        <p:attrNameLst>
                                          <p:attrName>ppt_w</p:attrName>
                                        </p:attrNameLst>
                                      </p:cBhvr>
                                      <p:tavLst>
                                        <p:tav tm="0">
                                          <p:val>
                                            <p:fltVal val="0"/>
                                          </p:val>
                                        </p:tav>
                                        <p:tav tm="100000">
                                          <p:val>
                                            <p:strVal val="#ppt_w"/>
                                          </p:val>
                                        </p:tav>
                                      </p:tavLst>
                                    </p:anim>
                                    <p:anim calcmode="lin" valueType="num">
                                      <p:cBhvr>
                                        <p:cTn id="59" dur="500" fill="hold"/>
                                        <p:tgtEl>
                                          <p:spTgt spid="6995"/>
                                        </p:tgtEl>
                                        <p:attrNameLst>
                                          <p:attrName>ppt_h</p:attrName>
                                        </p:attrNameLst>
                                      </p:cBhvr>
                                      <p:tavLst>
                                        <p:tav tm="0">
                                          <p:val>
                                            <p:fltVal val="0"/>
                                          </p:val>
                                        </p:tav>
                                        <p:tav tm="100000">
                                          <p:val>
                                            <p:strVal val="#ppt_h"/>
                                          </p:val>
                                        </p:tav>
                                      </p:tavLst>
                                    </p:anim>
                                  </p:childTnLst>
                                </p:cTn>
                              </p:par>
                            </p:childTnLst>
                          </p:cTn>
                        </p:par>
                        <p:par>
                          <p:cTn id="60" fill="hold">
                            <p:stCondLst>
                              <p:cond delay="1500"/>
                            </p:stCondLst>
                            <p:childTnLst>
                              <p:par>
                                <p:cTn id="61" presetClass="entr" nodeType="afterEffect" presetSubtype="4" presetID="2" grpId="12" fill="hold">
                                  <p:stCondLst>
                                    <p:cond delay="0"/>
                                  </p:stCondLst>
                                  <p:iterate type="el" backwards="0">
                                    <p:tmAbs val="0"/>
                                  </p:iterate>
                                  <p:childTnLst>
                                    <p:set>
                                      <p:cBhvr>
                                        <p:cTn id="62" fill="hold"/>
                                        <p:tgtEl>
                                          <p:spTgt spid="7002"/>
                                        </p:tgtEl>
                                        <p:attrNameLst>
                                          <p:attrName>style.visibility</p:attrName>
                                        </p:attrNameLst>
                                      </p:cBhvr>
                                      <p:to>
                                        <p:strVal val="visible"/>
                                      </p:to>
                                    </p:set>
                                    <p:anim calcmode="lin" valueType="num">
                                      <p:cBhvr>
                                        <p:cTn id="63" dur="500" fill="hold"/>
                                        <p:tgtEl>
                                          <p:spTgt spid="7002"/>
                                        </p:tgtEl>
                                        <p:attrNameLst>
                                          <p:attrName>ppt_x</p:attrName>
                                        </p:attrNameLst>
                                      </p:cBhvr>
                                      <p:tavLst>
                                        <p:tav tm="0">
                                          <p:val>
                                            <p:strVal val="#ppt_x"/>
                                          </p:val>
                                        </p:tav>
                                        <p:tav tm="100000">
                                          <p:val>
                                            <p:strVal val="#ppt_x"/>
                                          </p:val>
                                        </p:tav>
                                      </p:tavLst>
                                    </p:anim>
                                    <p:anim calcmode="lin" valueType="num">
                                      <p:cBhvr>
                                        <p:cTn id="64" dur="500" fill="hold"/>
                                        <p:tgtEl>
                                          <p:spTgt spid="7002"/>
                                        </p:tgtEl>
                                        <p:attrNameLst>
                                          <p:attrName>ppt_y</p:attrName>
                                        </p:attrNameLst>
                                      </p:cBhvr>
                                      <p:tavLst>
                                        <p:tav tm="0">
                                          <p:val>
                                            <p:strVal val="1+#ppt_h/2"/>
                                          </p:val>
                                        </p:tav>
                                        <p:tav tm="100000">
                                          <p:val>
                                            <p:strVal val="#ppt_y"/>
                                          </p:val>
                                        </p:tav>
                                      </p:tavLst>
                                    </p:anim>
                                  </p:childTnLst>
                                </p:cTn>
                              </p:par>
                            </p:childTnLst>
                          </p:cTn>
                        </p:par>
                        <p:par>
                          <p:cTn id="65" fill="hold">
                            <p:stCondLst>
                              <p:cond delay="2000"/>
                            </p:stCondLst>
                            <p:childTnLst>
                              <p:par>
                                <p:cTn id="66" presetClass="entr" nodeType="afterEffect" presetID="9" grpId="13" fill="hold">
                                  <p:stCondLst>
                                    <p:cond delay="0"/>
                                  </p:stCondLst>
                                  <p:iterate type="el" backwards="0">
                                    <p:tmAbs val="0"/>
                                  </p:iterate>
                                  <p:childTnLst>
                                    <p:set>
                                      <p:cBhvr>
                                        <p:cTn id="67" fill="hold"/>
                                        <p:tgtEl>
                                          <p:spTgt spid="6990"/>
                                        </p:tgtEl>
                                        <p:attrNameLst>
                                          <p:attrName>style.visibility</p:attrName>
                                        </p:attrNameLst>
                                      </p:cBhvr>
                                      <p:to>
                                        <p:strVal val="visible"/>
                                      </p:to>
                                    </p:set>
                                    <p:animEffect filter="dissolve" transition="in">
                                      <p:cBhvr>
                                        <p:cTn id="68" dur="500"/>
                                        <p:tgtEl>
                                          <p:spTgt spid="6990"/>
                                        </p:tgtEl>
                                      </p:cBhvr>
                                    </p:animEffect>
                                  </p:childTnLst>
                                </p:cTn>
                              </p:par>
                            </p:childTnLst>
                          </p:cTn>
                        </p:par>
                      </p:childTnLst>
                    </p:cTn>
                  </p:par>
                  <p:par>
                    <p:cTn id="69" fill="hold">
                      <p:stCondLst>
                        <p:cond delay="indefinite"/>
                      </p:stCondLst>
                      <p:childTnLst>
                        <p:par>
                          <p:cTn id="70" fill="hold">
                            <p:stCondLst>
                              <p:cond delay="0"/>
                            </p:stCondLst>
                            <p:childTnLst>
                              <p:par>
                                <p:cTn id="71" presetClass="entr" nodeType="clickEffect" presetSubtype="16" presetID="23" grpId="14" fill="hold">
                                  <p:stCondLst>
                                    <p:cond delay="0"/>
                                  </p:stCondLst>
                                  <p:iterate type="el" backwards="0">
                                    <p:tmAbs val="0"/>
                                  </p:iterate>
                                  <p:childTnLst>
                                    <p:set>
                                      <p:cBhvr>
                                        <p:cTn id="72" fill="hold"/>
                                        <p:tgtEl>
                                          <p:spTgt spid="6988"/>
                                        </p:tgtEl>
                                        <p:attrNameLst>
                                          <p:attrName>style.visibility</p:attrName>
                                        </p:attrNameLst>
                                      </p:cBhvr>
                                      <p:to>
                                        <p:strVal val="visible"/>
                                      </p:to>
                                    </p:set>
                                    <p:anim calcmode="lin" valueType="num">
                                      <p:cBhvr>
                                        <p:cTn id="73" dur="500" fill="hold"/>
                                        <p:tgtEl>
                                          <p:spTgt spid="6988"/>
                                        </p:tgtEl>
                                        <p:attrNameLst>
                                          <p:attrName>ppt_w</p:attrName>
                                        </p:attrNameLst>
                                      </p:cBhvr>
                                      <p:tavLst>
                                        <p:tav tm="0">
                                          <p:val>
                                            <p:fltVal val="0"/>
                                          </p:val>
                                        </p:tav>
                                        <p:tav tm="100000">
                                          <p:val>
                                            <p:strVal val="#ppt_w"/>
                                          </p:val>
                                        </p:tav>
                                      </p:tavLst>
                                    </p:anim>
                                    <p:anim calcmode="lin" valueType="num">
                                      <p:cBhvr>
                                        <p:cTn id="74" dur="500" fill="hold"/>
                                        <p:tgtEl>
                                          <p:spTgt spid="6988"/>
                                        </p:tgtEl>
                                        <p:attrNameLst>
                                          <p:attrName>ppt_h</p:attrName>
                                        </p:attrNameLst>
                                      </p:cBhvr>
                                      <p:tavLst>
                                        <p:tav tm="0">
                                          <p:val>
                                            <p:fltVal val="0"/>
                                          </p:val>
                                        </p:tav>
                                        <p:tav tm="100000">
                                          <p:val>
                                            <p:strVal val="#ppt_h"/>
                                          </p:val>
                                        </p:tav>
                                      </p:tavLst>
                                    </p:anim>
                                  </p:childTnLst>
                                </p:cTn>
                              </p:par>
                            </p:childTnLst>
                          </p:cTn>
                        </p:par>
                        <p:par>
                          <p:cTn id="75" fill="hold">
                            <p:stCondLst>
                              <p:cond delay="500"/>
                            </p:stCondLst>
                            <p:childTnLst>
                              <p:par>
                                <p:cTn id="76" presetClass="entr" nodeType="afterEffect" presetSubtype="16" presetID="23" grpId="15" fill="hold">
                                  <p:stCondLst>
                                    <p:cond delay="0"/>
                                  </p:stCondLst>
                                  <p:iterate type="el" backwards="0">
                                    <p:tmAbs val="0"/>
                                  </p:iterate>
                                  <p:childTnLst>
                                    <p:set>
                                      <p:cBhvr>
                                        <p:cTn id="77" fill="hold"/>
                                        <p:tgtEl>
                                          <p:spTgt spid="7063"/>
                                        </p:tgtEl>
                                        <p:attrNameLst>
                                          <p:attrName>style.visibility</p:attrName>
                                        </p:attrNameLst>
                                      </p:cBhvr>
                                      <p:to>
                                        <p:strVal val="visible"/>
                                      </p:to>
                                    </p:set>
                                    <p:anim calcmode="lin" valueType="num">
                                      <p:cBhvr>
                                        <p:cTn id="78" dur="500" fill="hold"/>
                                        <p:tgtEl>
                                          <p:spTgt spid="7063"/>
                                        </p:tgtEl>
                                        <p:attrNameLst>
                                          <p:attrName>ppt_w</p:attrName>
                                        </p:attrNameLst>
                                      </p:cBhvr>
                                      <p:tavLst>
                                        <p:tav tm="0">
                                          <p:val>
                                            <p:fltVal val="0"/>
                                          </p:val>
                                        </p:tav>
                                        <p:tav tm="100000">
                                          <p:val>
                                            <p:strVal val="#ppt_w"/>
                                          </p:val>
                                        </p:tav>
                                      </p:tavLst>
                                    </p:anim>
                                    <p:anim calcmode="lin" valueType="num">
                                      <p:cBhvr>
                                        <p:cTn id="79" dur="500" fill="hold"/>
                                        <p:tgtEl>
                                          <p:spTgt spid="7063"/>
                                        </p:tgtEl>
                                        <p:attrNameLst>
                                          <p:attrName>ppt_h</p:attrName>
                                        </p:attrNameLst>
                                      </p:cBhvr>
                                      <p:tavLst>
                                        <p:tav tm="0">
                                          <p:val>
                                            <p:fltVal val="0"/>
                                          </p:val>
                                        </p:tav>
                                        <p:tav tm="100000">
                                          <p:val>
                                            <p:strVal val="#ppt_h"/>
                                          </p:val>
                                        </p:tav>
                                      </p:tavLst>
                                    </p:anim>
                                  </p:childTnLst>
                                </p:cTn>
                              </p:par>
                            </p:childTnLst>
                          </p:cTn>
                        </p:par>
                        <p:par>
                          <p:cTn id="80" fill="hold">
                            <p:stCondLst>
                              <p:cond delay="1000"/>
                            </p:stCondLst>
                            <p:childTnLst>
                              <p:par>
                                <p:cTn id="81" presetClass="entr" nodeType="afterEffect" presetSubtype="16" presetID="23" grpId="16" fill="hold">
                                  <p:stCondLst>
                                    <p:cond delay="0"/>
                                  </p:stCondLst>
                                  <p:iterate type="el" backwards="0">
                                    <p:tmAbs val="0"/>
                                  </p:iterate>
                                  <p:childTnLst>
                                    <p:set>
                                      <p:cBhvr>
                                        <p:cTn id="82" fill="hold"/>
                                        <p:tgtEl>
                                          <p:spTgt spid="7062"/>
                                        </p:tgtEl>
                                        <p:attrNameLst>
                                          <p:attrName>style.visibility</p:attrName>
                                        </p:attrNameLst>
                                      </p:cBhvr>
                                      <p:to>
                                        <p:strVal val="visible"/>
                                      </p:to>
                                    </p:set>
                                    <p:anim calcmode="lin" valueType="num">
                                      <p:cBhvr>
                                        <p:cTn id="83" dur="500" fill="hold"/>
                                        <p:tgtEl>
                                          <p:spTgt spid="7062"/>
                                        </p:tgtEl>
                                        <p:attrNameLst>
                                          <p:attrName>ppt_w</p:attrName>
                                        </p:attrNameLst>
                                      </p:cBhvr>
                                      <p:tavLst>
                                        <p:tav tm="0">
                                          <p:val>
                                            <p:fltVal val="0"/>
                                          </p:val>
                                        </p:tav>
                                        <p:tav tm="100000">
                                          <p:val>
                                            <p:strVal val="#ppt_w"/>
                                          </p:val>
                                        </p:tav>
                                      </p:tavLst>
                                    </p:anim>
                                    <p:anim calcmode="lin" valueType="num">
                                      <p:cBhvr>
                                        <p:cTn id="84" dur="500" fill="hold"/>
                                        <p:tgtEl>
                                          <p:spTgt spid="7062"/>
                                        </p:tgtEl>
                                        <p:attrNameLst>
                                          <p:attrName>ppt_h</p:attrName>
                                        </p:attrNameLst>
                                      </p:cBhvr>
                                      <p:tavLst>
                                        <p:tav tm="0">
                                          <p:val>
                                            <p:fltVal val="0"/>
                                          </p:val>
                                        </p:tav>
                                        <p:tav tm="100000">
                                          <p:val>
                                            <p:strVal val="#ppt_h"/>
                                          </p:val>
                                        </p:tav>
                                      </p:tavLst>
                                    </p:anim>
                                  </p:childTnLst>
                                </p:cTn>
                              </p:par>
                            </p:childTnLst>
                          </p:cTn>
                        </p:par>
                      </p:childTnLst>
                    </p:cTn>
                  </p:par>
                  <p:par>
                    <p:cTn id="85" fill="hold">
                      <p:stCondLst>
                        <p:cond delay="indefinite"/>
                      </p:stCondLst>
                      <p:childTnLst>
                        <p:par>
                          <p:cTn id="86" fill="hold">
                            <p:stCondLst>
                              <p:cond delay="0"/>
                            </p:stCondLst>
                            <p:childTnLst>
                              <p:par>
                                <p:cTn id="87" presetClass="entr" nodeType="clickEffect" presetID="9" grpId="17" fill="hold">
                                  <p:stCondLst>
                                    <p:cond delay="0"/>
                                  </p:stCondLst>
                                  <p:iterate type="el" backwards="0">
                                    <p:tmAbs val="0"/>
                                  </p:iterate>
                                  <p:childTnLst>
                                    <p:set>
                                      <p:cBhvr>
                                        <p:cTn id="88" fill="hold"/>
                                        <p:tgtEl>
                                          <p:spTgt spid="7061"/>
                                        </p:tgtEl>
                                        <p:attrNameLst>
                                          <p:attrName>style.visibility</p:attrName>
                                        </p:attrNameLst>
                                      </p:cBhvr>
                                      <p:to>
                                        <p:strVal val="visible"/>
                                      </p:to>
                                    </p:set>
                                    <p:animEffect filter="dissolve" transition="in">
                                      <p:cBhvr>
                                        <p:cTn id="89" dur="500"/>
                                        <p:tgtEl>
                                          <p:spTgt spid="7061"/>
                                        </p:tgtEl>
                                      </p:cBhvr>
                                    </p:animEffect>
                                  </p:childTnLst>
                                </p:cTn>
                              </p:par>
                            </p:childTnLst>
                          </p:cTn>
                        </p:par>
                        <p:par>
                          <p:cTn id="90" fill="hold">
                            <p:stCondLst>
                              <p:cond delay="500"/>
                            </p:stCondLst>
                            <p:childTnLst>
                              <p:par>
                                <p:cTn id="91" presetClass="entr" nodeType="afterEffect" presetID="9" grpId="18" fill="hold">
                                  <p:stCondLst>
                                    <p:cond delay="0"/>
                                  </p:stCondLst>
                                  <p:iterate type="el" backwards="0">
                                    <p:tmAbs val="0"/>
                                  </p:iterate>
                                  <p:childTnLst>
                                    <p:set>
                                      <p:cBhvr>
                                        <p:cTn id="92" fill="hold"/>
                                        <p:tgtEl>
                                          <p:spTgt spid="7057"/>
                                        </p:tgtEl>
                                        <p:attrNameLst>
                                          <p:attrName>style.visibility</p:attrName>
                                        </p:attrNameLst>
                                      </p:cBhvr>
                                      <p:to>
                                        <p:strVal val="visible"/>
                                      </p:to>
                                    </p:set>
                                    <p:animEffect filter="dissolve" transition="in">
                                      <p:cBhvr>
                                        <p:cTn id="93" dur="500"/>
                                        <p:tgtEl>
                                          <p:spTgt spid="7057"/>
                                        </p:tgtEl>
                                      </p:cBhvr>
                                    </p:animEffect>
                                  </p:childTnLst>
                                </p:cTn>
                              </p:par>
                            </p:childTnLst>
                          </p:cTn>
                        </p:par>
                        <p:par>
                          <p:cTn id="94" fill="hold">
                            <p:stCondLst>
                              <p:cond delay="1000"/>
                            </p:stCondLst>
                            <p:childTnLst>
                              <p:par>
                                <p:cTn id="95" presetClass="entr" nodeType="afterEffect" presetID="9" grpId="19" fill="hold">
                                  <p:stCondLst>
                                    <p:cond delay="0"/>
                                  </p:stCondLst>
                                  <p:iterate type="el" backwards="0">
                                    <p:tmAbs val="0"/>
                                  </p:iterate>
                                  <p:childTnLst>
                                    <p:set>
                                      <p:cBhvr>
                                        <p:cTn id="96" fill="hold"/>
                                        <p:tgtEl>
                                          <p:spTgt spid="7058"/>
                                        </p:tgtEl>
                                        <p:attrNameLst>
                                          <p:attrName>style.visibility</p:attrName>
                                        </p:attrNameLst>
                                      </p:cBhvr>
                                      <p:to>
                                        <p:strVal val="visible"/>
                                      </p:to>
                                    </p:set>
                                    <p:animEffect filter="dissolve" transition="in">
                                      <p:cBhvr>
                                        <p:cTn id="97" dur="500"/>
                                        <p:tgtEl>
                                          <p:spTgt spid="7058"/>
                                        </p:tgtEl>
                                      </p:cBhvr>
                                    </p:animEffect>
                                  </p:childTnLst>
                                </p:cTn>
                              </p:par>
                            </p:childTnLst>
                          </p:cTn>
                        </p:par>
                      </p:childTnLst>
                    </p:cTn>
                  </p:par>
                  <p:par>
                    <p:cTn id="98" fill="hold">
                      <p:stCondLst>
                        <p:cond delay="indefinite"/>
                      </p:stCondLst>
                      <p:childTnLst>
                        <p:par>
                          <p:cTn id="99" fill="hold">
                            <p:stCondLst>
                              <p:cond delay="0"/>
                            </p:stCondLst>
                            <p:childTnLst>
                              <p:par>
                                <p:cTn id="100" presetClass="entr" nodeType="clickEffect" presetSubtype="8" presetID="2" grpId="20" fill="hold">
                                  <p:stCondLst>
                                    <p:cond delay="0"/>
                                  </p:stCondLst>
                                  <p:iterate type="el" backwards="0">
                                    <p:tmAbs val="0"/>
                                  </p:iterate>
                                  <p:childTnLst>
                                    <p:set>
                                      <p:cBhvr>
                                        <p:cTn id="101" fill="hold"/>
                                        <p:tgtEl>
                                          <p:spTgt spid="7056"/>
                                        </p:tgtEl>
                                        <p:attrNameLst>
                                          <p:attrName>style.visibility</p:attrName>
                                        </p:attrNameLst>
                                      </p:cBhvr>
                                      <p:to>
                                        <p:strVal val="visible"/>
                                      </p:to>
                                    </p:set>
                                    <p:anim calcmode="lin" valueType="num">
                                      <p:cBhvr>
                                        <p:cTn id="102" dur="500" fill="hold"/>
                                        <p:tgtEl>
                                          <p:spTgt spid="7056"/>
                                        </p:tgtEl>
                                        <p:attrNameLst>
                                          <p:attrName>ppt_x</p:attrName>
                                        </p:attrNameLst>
                                      </p:cBhvr>
                                      <p:tavLst>
                                        <p:tav tm="0">
                                          <p:val>
                                            <p:strVal val="0-#ppt_w/2"/>
                                          </p:val>
                                        </p:tav>
                                        <p:tav tm="100000">
                                          <p:val>
                                            <p:strVal val="#ppt_x"/>
                                          </p:val>
                                        </p:tav>
                                      </p:tavLst>
                                    </p:anim>
                                    <p:anim calcmode="lin" valueType="num">
                                      <p:cBhvr>
                                        <p:cTn id="103" dur="500" fill="hold"/>
                                        <p:tgtEl>
                                          <p:spTgt spid="7056"/>
                                        </p:tgtEl>
                                        <p:attrNameLst>
                                          <p:attrName>ppt_y</p:attrName>
                                        </p:attrNameLst>
                                      </p:cBhvr>
                                      <p:tavLst>
                                        <p:tav tm="0">
                                          <p:val>
                                            <p:strVal val="#ppt_y"/>
                                          </p:val>
                                        </p:tav>
                                        <p:tav tm="100000">
                                          <p:val>
                                            <p:strVal val="#ppt_y"/>
                                          </p:val>
                                        </p:tav>
                                      </p:tavLst>
                                    </p:anim>
                                  </p:childTnLst>
                                </p:cTn>
                              </p:par>
                            </p:childTnLst>
                          </p:cTn>
                        </p:par>
                        <p:par>
                          <p:cTn id="104" fill="hold">
                            <p:stCondLst>
                              <p:cond delay="500"/>
                            </p:stCondLst>
                            <p:childTnLst>
                              <p:par>
                                <p:cTn id="105" presetClass="entr" nodeType="afterEffect" presetSubtype="8" presetID="2" grpId="21" fill="hold">
                                  <p:stCondLst>
                                    <p:cond delay="0"/>
                                  </p:stCondLst>
                                  <p:iterate type="el" backwards="0">
                                    <p:tmAbs val="0"/>
                                  </p:iterate>
                                  <p:childTnLst>
                                    <p:set>
                                      <p:cBhvr>
                                        <p:cTn id="106" fill="hold"/>
                                        <p:tgtEl>
                                          <p:spTgt spid="7059"/>
                                        </p:tgtEl>
                                        <p:attrNameLst>
                                          <p:attrName>style.visibility</p:attrName>
                                        </p:attrNameLst>
                                      </p:cBhvr>
                                      <p:to>
                                        <p:strVal val="visible"/>
                                      </p:to>
                                    </p:set>
                                    <p:anim calcmode="lin" valueType="num">
                                      <p:cBhvr>
                                        <p:cTn id="107" dur="500" fill="hold"/>
                                        <p:tgtEl>
                                          <p:spTgt spid="7059"/>
                                        </p:tgtEl>
                                        <p:attrNameLst>
                                          <p:attrName>ppt_x</p:attrName>
                                        </p:attrNameLst>
                                      </p:cBhvr>
                                      <p:tavLst>
                                        <p:tav tm="0">
                                          <p:val>
                                            <p:strVal val="0-#ppt_w/2"/>
                                          </p:val>
                                        </p:tav>
                                        <p:tav tm="100000">
                                          <p:val>
                                            <p:strVal val="#ppt_x"/>
                                          </p:val>
                                        </p:tav>
                                      </p:tavLst>
                                    </p:anim>
                                    <p:anim calcmode="lin" valueType="num">
                                      <p:cBhvr>
                                        <p:cTn id="108" dur="500" fill="hold"/>
                                        <p:tgtEl>
                                          <p:spTgt spid="7059"/>
                                        </p:tgtEl>
                                        <p:attrNameLst>
                                          <p:attrName>ppt_y</p:attrName>
                                        </p:attrNameLst>
                                      </p:cBhvr>
                                      <p:tavLst>
                                        <p:tav tm="0">
                                          <p:val>
                                            <p:strVal val="#ppt_y"/>
                                          </p:val>
                                        </p:tav>
                                        <p:tav tm="100000">
                                          <p:val>
                                            <p:strVal val="#ppt_y"/>
                                          </p:val>
                                        </p:tav>
                                      </p:tavLst>
                                    </p:anim>
                                  </p:childTnLst>
                                </p:cTn>
                              </p:par>
                            </p:childTnLst>
                          </p:cTn>
                        </p:par>
                      </p:childTnLst>
                    </p:cTn>
                  </p:par>
                  <p:par>
                    <p:cTn id="109" fill="hold">
                      <p:stCondLst>
                        <p:cond delay="indefinite"/>
                      </p:stCondLst>
                      <p:childTnLst>
                        <p:par>
                          <p:cTn id="110" fill="hold">
                            <p:stCondLst>
                              <p:cond delay="0"/>
                            </p:stCondLst>
                            <p:childTnLst>
                              <p:par>
                                <p:cTn id="111" presetClass="entr" nodeType="clickEffect" presetSubtype="16" presetID="23" grpId="22" fill="hold">
                                  <p:stCondLst>
                                    <p:cond delay="0"/>
                                  </p:stCondLst>
                                  <p:iterate type="el" backwards="0">
                                    <p:tmAbs val="0"/>
                                  </p:iterate>
                                  <p:childTnLst>
                                    <p:set>
                                      <p:cBhvr>
                                        <p:cTn id="112" fill="hold"/>
                                        <p:tgtEl>
                                          <p:spTgt spid="7055"/>
                                        </p:tgtEl>
                                        <p:attrNameLst>
                                          <p:attrName>style.visibility</p:attrName>
                                        </p:attrNameLst>
                                      </p:cBhvr>
                                      <p:to>
                                        <p:strVal val="visible"/>
                                      </p:to>
                                    </p:set>
                                    <p:anim calcmode="lin" valueType="num">
                                      <p:cBhvr>
                                        <p:cTn id="113" dur="500" fill="hold"/>
                                        <p:tgtEl>
                                          <p:spTgt spid="7055"/>
                                        </p:tgtEl>
                                        <p:attrNameLst>
                                          <p:attrName>ppt_w</p:attrName>
                                        </p:attrNameLst>
                                      </p:cBhvr>
                                      <p:tavLst>
                                        <p:tav tm="0">
                                          <p:val>
                                            <p:fltVal val="0"/>
                                          </p:val>
                                        </p:tav>
                                        <p:tav tm="100000">
                                          <p:val>
                                            <p:strVal val="#ppt_w"/>
                                          </p:val>
                                        </p:tav>
                                      </p:tavLst>
                                    </p:anim>
                                    <p:anim calcmode="lin" valueType="num">
                                      <p:cBhvr>
                                        <p:cTn id="114" dur="500" fill="hold"/>
                                        <p:tgtEl>
                                          <p:spTgt spid="7055"/>
                                        </p:tgtEl>
                                        <p:attrNameLst>
                                          <p:attrName>ppt_h</p:attrName>
                                        </p:attrNameLst>
                                      </p:cBhvr>
                                      <p:tavLst>
                                        <p:tav tm="0">
                                          <p:val>
                                            <p:fltVal val="0"/>
                                          </p:val>
                                        </p:tav>
                                        <p:tav tm="100000">
                                          <p:val>
                                            <p:strVal val="#ppt_h"/>
                                          </p:val>
                                        </p:tav>
                                      </p:tavLst>
                                    </p:anim>
                                  </p:childTnLst>
                                </p:cTn>
                              </p:par>
                            </p:childTnLst>
                          </p:cTn>
                        </p:par>
                        <p:par>
                          <p:cTn id="115" fill="hold">
                            <p:stCondLst>
                              <p:cond delay="500"/>
                            </p:stCondLst>
                            <p:childTnLst>
                              <p:par>
                                <p:cTn id="116" presetClass="entr" nodeType="afterEffect" presetSubtype="16" presetID="23" grpId="23" fill="hold">
                                  <p:stCondLst>
                                    <p:cond delay="0"/>
                                  </p:stCondLst>
                                  <p:iterate type="el" backwards="0">
                                    <p:tmAbs val="0"/>
                                  </p:iterate>
                                  <p:childTnLst>
                                    <p:set>
                                      <p:cBhvr>
                                        <p:cTn id="117" fill="hold"/>
                                        <p:tgtEl>
                                          <p:spTgt spid="7060"/>
                                        </p:tgtEl>
                                        <p:attrNameLst>
                                          <p:attrName>style.visibility</p:attrName>
                                        </p:attrNameLst>
                                      </p:cBhvr>
                                      <p:to>
                                        <p:strVal val="visible"/>
                                      </p:to>
                                    </p:set>
                                    <p:anim calcmode="lin" valueType="num">
                                      <p:cBhvr>
                                        <p:cTn id="118" dur="500" fill="hold"/>
                                        <p:tgtEl>
                                          <p:spTgt spid="7060"/>
                                        </p:tgtEl>
                                        <p:attrNameLst>
                                          <p:attrName>ppt_w</p:attrName>
                                        </p:attrNameLst>
                                      </p:cBhvr>
                                      <p:tavLst>
                                        <p:tav tm="0">
                                          <p:val>
                                            <p:fltVal val="0"/>
                                          </p:val>
                                        </p:tav>
                                        <p:tav tm="100000">
                                          <p:val>
                                            <p:strVal val="#ppt_w"/>
                                          </p:val>
                                        </p:tav>
                                      </p:tavLst>
                                    </p:anim>
                                    <p:anim calcmode="lin" valueType="num">
                                      <p:cBhvr>
                                        <p:cTn id="119" dur="500" fill="hold"/>
                                        <p:tgtEl>
                                          <p:spTgt spid="706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023" grpId="10"/>
      <p:bldP build="whole" bldLvl="1" animBg="1" rev="0" advAuto="0" spid="7055" grpId="22"/>
      <p:bldP build="whole" bldLvl="1" animBg="1" rev="0" advAuto="0" spid="7051" grpId="5"/>
      <p:bldP build="whole" bldLvl="1" animBg="1" rev="0" advAuto="0" spid="7062" grpId="16"/>
      <p:bldP build="whole" bldLvl="1" animBg="1" rev="0" advAuto="0" spid="7035" grpId="1"/>
      <p:bldP build="whole" bldLvl="1" animBg="1" rev="0" advAuto="0" spid="7061" grpId="17"/>
      <p:bldP build="whole" bldLvl="1" animBg="1" rev="0" advAuto="0" spid="7044" grpId="3"/>
      <p:bldP build="whole" bldLvl="1" animBg="1" rev="0" advAuto="0" spid="6990" grpId="13"/>
      <p:bldP build="whole" bldLvl="1" animBg="1" rev="0" advAuto="0" spid="7030" grpId="6"/>
      <p:bldP build="whole" bldLvl="1" animBg="1" rev="0" advAuto="0" spid="7039" grpId="2"/>
      <p:bldP build="whole" bldLvl="1" animBg="1" rev="0" advAuto="0" spid="7050" grpId="4"/>
      <p:bldP build="whole" bldLvl="1" animBg="1" rev="0" advAuto="0" spid="7002" grpId="12"/>
      <p:bldP build="whole" bldLvl="1" animBg="1" rev="0" advAuto="0" spid="7060" grpId="23"/>
      <p:bldP build="whole" bldLvl="1" animBg="1" rev="0" advAuto="0" spid="6988" grpId="14"/>
      <p:bldP build="whole" bldLvl="1" animBg="1" rev="0" advAuto="0" spid="7063" grpId="15"/>
      <p:bldP build="whole" bldLvl="1" animBg="1" rev="0" advAuto="0" spid="7059" grpId="21"/>
      <p:bldP build="whole" bldLvl="1" animBg="1" rev="0" advAuto="0" spid="7058" grpId="19"/>
      <p:bldP build="whole" bldLvl="1" animBg="1" rev="0" advAuto="0" spid="7057" grpId="18"/>
      <p:bldP build="whole" bldLvl="1" animBg="1" rev="0" advAuto="0" spid="7034" grpId="7"/>
      <p:bldP build="whole" bldLvl="1" animBg="1" rev="0" advAuto="0" spid="7011" grpId="9"/>
      <p:bldP build="whole" bldLvl="1" animBg="1" rev="0" advAuto="0" spid="7056" grpId="20"/>
      <p:bldP build="whole" bldLvl="1" animBg="1" rev="0" advAuto="0" spid="6995" grpId="11"/>
      <p:bldP build="whole" bldLvl="1" animBg="1" rev="0" advAuto="0" spid="7052" grpId="8"/>
    </p:bldLst>
  </p:timing>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6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066" name="Oval 34"/>
          <p:cNvSpPr/>
          <p:nvPr/>
        </p:nvSpPr>
        <p:spPr>
          <a:xfrm>
            <a:off x="7081283" y="6092325"/>
            <a:ext cx="4497575" cy="127723"/>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067" name="Oval 65"/>
          <p:cNvSpPr/>
          <p:nvPr/>
        </p:nvSpPr>
        <p:spPr>
          <a:xfrm>
            <a:off x="4072268" y="6092325"/>
            <a:ext cx="1488561" cy="95825"/>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068" name="Shape 8"/>
          <p:cNvSpPr/>
          <p:nvPr/>
        </p:nvSpPr>
        <p:spPr>
          <a:xfrm flipH="1">
            <a:off x="7493430" y="-104928"/>
            <a:ext cx="4993240" cy="3101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662" y="0"/>
                </a:moveTo>
                <a:cubicBezTo>
                  <a:pt x="13646" y="0"/>
                  <a:pt x="13632" y="26"/>
                  <a:pt x="13632" y="58"/>
                </a:cubicBezTo>
                <a:cubicBezTo>
                  <a:pt x="13632" y="91"/>
                  <a:pt x="13646" y="118"/>
                  <a:pt x="13662" y="118"/>
                </a:cubicBezTo>
                <a:cubicBezTo>
                  <a:pt x="13679" y="118"/>
                  <a:pt x="13693" y="91"/>
                  <a:pt x="13693" y="58"/>
                </a:cubicBezTo>
                <a:cubicBezTo>
                  <a:pt x="13693" y="26"/>
                  <a:pt x="13679" y="0"/>
                  <a:pt x="13662" y="0"/>
                </a:cubicBezTo>
                <a:close/>
                <a:moveTo>
                  <a:pt x="13591" y="454"/>
                </a:moveTo>
                <a:cubicBezTo>
                  <a:pt x="13562" y="454"/>
                  <a:pt x="13538" y="500"/>
                  <a:pt x="13538" y="556"/>
                </a:cubicBezTo>
                <a:cubicBezTo>
                  <a:pt x="13538" y="613"/>
                  <a:pt x="13562" y="657"/>
                  <a:pt x="13591" y="657"/>
                </a:cubicBezTo>
                <a:cubicBezTo>
                  <a:pt x="13620" y="657"/>
                  <a:pt x="13644" y="613"/>
                  <a:pt x="13644" y="556"/>
                </a:cubicBezTo>
                <a:cubicBezTo>
                  <a:pt x="13644" y="500"/>
                  <a:pt x="13620" y="454"/>
                  <a:pt x="13591" y="454"/>
                </a:cubicBezTo>
                <a:close/>
                <a:moveTo>
                  <a:pt x="13706" y="1109"/>
                </a:moveTo>
                <a:cubicBezTo>
                  <a:pt x="13582" y="1109"/>
                  <a:pt x="13482" y="1304"/>
                  <a:pt x="13482" y="1544"/>
                </a:cubicBezTo>
                <a:cubicBezTo>
                  <a:pt x="13482" y="1785"/>
                  <a:pt x="13582" y="1979"/>
                  <a:pt x="13706" y="1979"/>
                </a:cubicBezTo>
                <a:cubicBezTo>
                  <a:pt x="13710" y="1979"/>
                  <a:pt x="13714" y="1978"/>
                  <a:pt x="13718" y="1978"/>
                </a:cubicBezTo>
                <a:cubicBezTo>
                  <a:pt x="13581" y="2060"/>
                  <a:pt x="13482" y="2308"/>
                  <a:pt x="13482" y="2600"/>
                </a:cubicBezTo>
                <a:cubicBezTo>
                  <a:pt x="13482" y="2651"/>
                  <a:pt x="13485" y="2699"/>
                  <a:pt x="13490" y="2747"/>
                </a:cubicBezTo>
                <a:cubicBezTo>
                  <a:pt x="13388" y="2824"/>
                  <a:pt x="13314" y="3016"/>
                  <a:pt x="13314" y="3241"/>
                </a:cubicBezTo>
                <a:cubicBezTo>
                  <a:pt x="13314" y="3369"/>
                  <a:pt x="13338" y="3486"/>
                  <a:pt x="13376" y="3577"/>
                </a:cubicBezTo>
                <a:cubicBezTo>
                  <a:pt x="13367" y="3574"/>
                  <a:pt x="13358" y="3572"/>
                  <a:pt x="13349" y="3572"/>
                </a:cubicBezTo>
                <a:cubicBezTo>
                  <a:pt x="13263" y="3572"/>
                  <a:pt x="13194" y="3705"/>
                  <a:pt x="13194" y="3870"/>
                </a:cubicBezTo>
                <a:cubicBezTo>
                  <a:pt x="13194" y="3940"/>
                  <a:pt x="13208" y="4004"/>
                  <a:pt x="13228" y="4055"/>
                </a:cubicBezTo>
                <a:cubicBezTo>
                  <a:pt x="13221" y="4103"/>
                  <a:pt x="13217" y="4154"/>
                  <a:pt x="13217" y="4206"/>
                </a:cubicBezTo>
                <a:cubicBezTo>
                  <a:pt x="13217" y="4438"/>
                  <a:pt x="13292" y="4636"/>
                  <a:pt x="13398" y="4716"/>
                </a:cubicBezTo>
                <a:cubicBezTo>
                  <a:pt x="13347" y="4804"/>
                  <a:pt x="13314" y="4931"/>
                  <a:pt x="13314" y="5073"/>
                </a:cubicBezTo>
                <a:cubicBezTo>
                  <a:pt x="13314" y="5182"/>
                  <a:pt x="13334" y="5282"/>
                  <a:pt x="13366" y="5363"/>
                </a:cubicBezTo>
                <a:cubicBezTo>
                  <a:pt x="13334" y="5427"/>
                  <a:pt x="13314" y="5515"/>
                  <a:pt x="13314" y="5612"/>
                </a:cubicBezTo>
                <a:cubicBezTo>
                  <a:pt x="13314" y="5692"/>
                  <a:pt x="13329" y="5764"/>
                  <a:pt x="13352" y="5824"/>
                </a:cubicBezTo>
                <a:lnTo>
                  <a:pt x="13651" y="5824"/>
                </a:lnTo>
                <a:cubicBezTo>
                  <a:pt x="13656" y="5810"/>
                  <a:pt x="13662" y="5795"/>
                  <a:pt x="13666" y="5779"/>
                </a:cubicBezTo>
                <a:cubicBezTo>
                  <a:pt x="13678" y="5796"/>
                  <a:pt x="13690" y="5811"/>
                  <a:pt x="13702" y="5824"/>
                </a:cubicBezTo>
                <a:lnTo>
                  <a:pt x="13918" y="5824"/>
                </a:lnTo>
                <a:cubicBezTo>
                  <a:pt x="13992" y="5749"/>
                  <a:pt x="14041" y="5602"/>
                  <a:pt x="14041" y="5430"/>
                </a:cubicBezTo>
                <a:cubicBezTo>
                  <a:pt x="14041" y="5299"/>
                  <a:pt x="14012" y="5183"/>
                  <a:pt x="13965" y="5101"/>
                </a:cubicBezTo>
                <a:cubicBezTo>
                  <a:pt x="14040" y="4981"/>
                  <a:pt x="14088" y="4798"/>
                  <a:pt x="14088" y="4595"/>
                </a:cubicBezTo>
                <a:cubicBezTo>
                  <a:pt x="14088" y="4427"/>
                  <a:pt x="14055" y="4275"/>
                  <a:pt x="14001" y="4159"/>
                </a:cubicBezTo>
                <a:cubicBezTo>
                  <a:pt x="14055" y="4063"/>
                  <a:pt x="14089" y="3926"/>
                  <a:pt x="14089" y="3774"/>
                </a:cubicBezTo>
                <a:cubicBezTo>
                  <a:pt x="14089" y="3566"/>
                  <a:pt x="14026" y="3386"/>
                  <a:pt x="13935" y="3301"/>
                </a:cubicBezTo>
                <a:cubicBezTo>
                  <a:pt x="13935" y="3292"/>
                  <a:pt x="13936" y="3284"/>
                  <a:pt x="13936" y="3275"/>
                </a:cubicBezTo>
                <a:cubicBezTo>
                  <a:pt x="13936" y="3253"/>
                  <a:pt x="13934" y="3232"/>
                  <a:pt x="13933" y="3212"/>
                </a:cubicBezTo>
                <a:cubicBezTo>
                  <a:pt x="14063" y="3121"/>
                  <a:pt x="14156" y="2882"/>
                  <a:pt x="14156" y="2600"/>
                </a:cubicBezTo>
                <a:cubicBezTo>
                  <a:pt x="14156" y="2241"/>
                  <a:pt x="14005" y="1948"/>
                  <a:pt x="13819" y="1948"/>
                </a:cubicBezTo>
                <a:cubicBezTo>
                  <a:pt x="13807" y="1948"/>
                  <a:pt x="13796" y="1950"/>
                  <a:pt x="13784" y="1952"/>
                </a:cubicBezTo>
                <a:cubicBezTo>
                  <a:pt x="13871" y="1891"/>
                  <a:pt x="13932" y="1732"/>
                  <a:pt x="13932" y="1544"/>
                </a:cubicBezTo>
                <a:cubicBezTo>
                  <a:pt x="13932" y="1304"/>
                  <a:pt x="13831" y="1109"/>
                  <a:pt x="13706" y="1109"/>
                </a:cubicBezTo>
                <a:close/>
                <a:moveTo>
                  <a:pt x="17380" y="4135"/>
                </a:moveTo>
                <a:cubicBezTo>
                  <a:pt x="17365" y="4135"/>
                  <a:pt x="17353" y="4159"/>
                  <a:pt x="17353" y="4189"/>
                </a:cubicBezTo>
                <a:cubicBezTo>
                  <a:pt x="17353" y="4218"/>
                  <a:pt x="17365" y="4241"/>
                  <a:pt x="17380" y="4241"/>
                </a:cubicBezTo>
                <a:cubicBezTo>
                  <a:pt x="17395" y="4241"/>
                  <a:pt x="17408" y="4218"/>
                  <a:pt x="17408" y="4189"/>
                </a:cubicBezTo>
                <a:cubicBezTo>
                  <a:pt x="17408" y="4159"/>
                  <a:pt x="17395" y="4135"/>
                  <a:pt x="17380" y="4135"/>
                </a:cubicBezTo>
                <a:close/>
                <a:moveTo>
                  <a:pt x="17338" y="4538"/>
                </a:moveTo>
                <a:cubicBezTo>
                  <a:pt x="17312" y="4538"/>
                  <a:pt x="17290" y="4579"/>
                  <a:pt x="17290" y="4630"/>
                </a:cubicBezTo>
                <a:cubicBezTo>
                  <a:pt x="17290" y="4681"/>
                  <a:pt x="17312" y="4721"/>
                  <a:pt x="17338" y="4721"/>
                </a:cubicBezTo>
                <a:cubicBezTo>
                  <a:pt x="17364" y="4721"/>
                  <a:pt x="17386" y="4681"/>
                  <a:pt x="17386" y="4630"/>
                </a:cubicBezTo>
                <a:cubicBezTo>
                  <a:pt x="17386" y="4579"/>
                  <a:pt x="17364" y="4538"/>
                  <a:pt x="17338" y="4538"/>
                </a:cubicBezTo>
                <a:close/>
                <a:moveTo>
                  <a:pt x="17499" y="4992"/>
                </a:moveTo>
                <a:cubicBezTo>
                  <a:pt x="17386" y="4992"/>
                  <a:pt x="17295" y="5168"/>
                  <a:pt x="17295" y="5385"/>
                </a:cubicBezTo>
                <a:cubicBezTo>
                  <a:pt x="17295" y="5420"/>
                  <a:pt x="17298" y="5453"/>
                  <a:pt x="17303" y="5485"/>
                </a:cubicBezTo>
                <a:cubicBezTo>
                  <a:pt x="17289" y="5482"/>
                  <a:pt x="17275" y="5479"/>
                  <a:pt x="17260" y="5479"/>
                </a:cubicBezTo>
                <a:cubicBezTo>
                  <a:pt x="17091" y="5479"/>
                  <a:pt x="16954" y="5742"/>
                  <a:pt x="16954" y="6065"/>
                </a:cubicBezTo>
                <a:cubicBezTo>
                  <a:pt x="16954" y="6313"/>
                  <a:pt x="17034" y="6523"/>
                  <a:pt x="17148" y="6609"/>
                </a:cubicBezTo>
                <a:cubicBezTo>
                  <a:pt x="17092" y="6679"/>
                  <a:pt x="17055" y="6800"/>
                  <a:pt x="17055" y="6937"/>
                </a:cubicBezTo>
                <a:cubicBezTo>
                  <a:pt x="17055" y="7006"/>
                  <a:pt x="17065" y="7070"/>
                  <a:pt x="17081" y="7126"/>
                </a:cubicBezTo>
                <a:cubicBezTo>
                  <a:pt x="17054" y="7214"/>
                  <a:pt x="17038" y="7317"/>
                  <a:pt x="17038" y="7427"/>
                </a:cubicBezTo>
                <a:cubicBezTo>
                  <a:pt x="17038" y="7444"/>
                  <a:pt x="17038" y="7459"/>
                  <a:pt x="17039" y="7476"/>
                </a:cubicBezTo>
                <a:cubicBezTo>
                  <a:pt x="16950" y="7519"/>
                  <a:pt x="16884" y="7674"/>
                  <a:pt x="16884" y="7859"/>
                </a:cubicBezTo>
                <a:cubicBezTo>
                  <a:pt x="16884" y="8043"/>
                  <a:pt x="16950" y="8197"/>
                  <a:pt x="17039" y="8240"/>
                </a:cubicBezTo>
                <a:cubicBezTo>
                  <a:pt x="17037" y="8267"/>
                  <a:pt x="17036" y="8294"/>
                  <a:pt x="17036" y="8322"/>
                </a:cubicBezTo>
                <a:cubicBezTo>
                  <a:pt x="17036" y="8328"/>
                  <a:pt x="17036" y="8335"/>
                  <a:pt x="17036" y="8341"/>
                </a:cubicBezTo>
                <a:cubicBezTo>
                  <a:pt x="16969" y="8384"/>
                  <a:pt x="16921" y="8505"/>
                  <a:pt x="16921" y="8648"/>
                </a:cubicBezTo>
                <a:cubicBezTo>
                  <a:pt x="16921" y="8655"/>
                  <a:pt x="16922" y="8659"/>
                  <a:pt x="16922" y="8666"/>
                </a:cubicBezTo>
                <a:lnTo>
                  <a:pt x="17593" y="8666"/>
                </a:lnTo>
                <a:cubicBezTo>
                  <a:pt x="17629" y="8569"/>
                  <a:pt x="17651" y="8450"/>
                  <a:pt x="17651" y="8322"/>
                </a:cubicBezTo>
                <a:cubicBezTo>
                  <a:pt x="17651" y="8141"/>
                  <a:pt x="17608" y="7981"/>
                  <a:pt x="17541" y="7873"/>
                </a:cubicBezTo>
                <a:cubicBezTo>
                  <a:pt x="17607" y="7765"/>
                  <a:pt x="17649" y="7605"/>
                  <a:pt x="17649" y="7427"/>
                </a:cubicBezTo>
                <a:cubicBezTo>
                  <a:pt x="17649" y="7344"/>
                  <a:pt x="17640" y="7265"/>
                  <a:pt x="17623" y="7194"/>
                </a:cubicBezTo>
                <a:cubicBezTo>
                  <a:pt x="17731" y="7102"/>
                  <a:pt x="17807" y="6895"/>
                  <a:pt x="17807" y="6655"/>
                </a:cubicBezTo>
                <a:cubicBezTo>
                  <a:pt x="17807" y="6372"/>
                  <a:pt x="17703" y="6137"/>
                  <a:pt x="17565" y="6080"/>
                </a:cubicBezTo>
                <a:cubicBezTo>
                  <a:pt x="17565" y="6075"/>
                  <a:pt x="17565" y="6070"/>
                  <a:pt x="17565" y="6065"/>
                </a:cubicBezTo>
                <a:cubicBezTo>
                  <a:pt x="17565" y="5958"/>
                  <a:pt x="17550" y="5857"/>
                  <a:pt x="17524" y="5771"/>
                </a:cubicBezTo>
                <a:cubicBezTo>
                  <a:pt x="17625" y="5747"/>
                  <a:pt x="17703" y="5585"/>
                  <a:pt x="17703" y="5385"/>
                </a:cubicBezTo>
                <a:cubicBezTo>
                  <a:pt x="17703" y="5168"/>
                  <a:pt x="17612" y="4992"/>
                  <a:pt x="17499" y="4992"/>
                </a:cubicBezTo>
                <a:close/>
                <a:moveTo>
                  <a:pt x="11875" y="5446"/>
                </a:moveTo>
                <a:cubicBezTo>
                  <a:pt x="11861" y="5446"/>
                  <a:pt x="11850" y="5470"/>
                  <a:pt x="11850" y="5500"/>
                </a:cubicBezTo>
                <a:cubicBezTo>
                  <a:pt x="11850" y="5529"/>
                  <a:pt x="11861" y="5552"/>
                  <a:pt x="11875" y="5552"/>
                </a:cubicBezTo>
                <a:cubicBezTo>
                  <a:pt x="11889" y="5552"/>
                  <a:pt x="11901" y="5529"/>
                  <a:pt x="11901" y="5500"/>
                </a:cubicBezTo>
                <a:cubicBezTo>
                  <a:pt x="11901" y="5470"/>
                  <a:pt x="11889" y="5446"/>
                  <a:pt x="11875" y="5446"/>
                </a:cubicBezTo>
                <a:close/>
                <a:moveTo>
                  <a:pt x="3120" y="5497"/>
                </a:moveTo>
                <a:cubicBezTo>
                  <a:pt x="2874" y="5497"/>
                  <a:pt x="2673" y="5818"/>
                  <a:pt x="2673" y="6215"/>
                </a:cubicBezTo>
                <a:cubicBezTo>
                  <a:pt x="2673" y="6426"/>
                  <a:pt x="2730" y="6615"/>
                  <a:pt x="2820" y="6746"/>
                </a:cubicBezTo>
                <a:cubicBezTo>
                  <a:pt x="2816" y="6749"/>
                  <a:pt x="2813" y="6751"/>
                  <a:pt x="2810" y="6754"/>
                </a:cubicBezTo>
                <a:cubicBezTo>
                  <a:pt x="2746" y="6701"/>
                  <a:pt x="2673" y="6671"/>
                  <a:pt x="2596" y="6671"/>
                </a:cubicBezTo>
                <a:cubicBezTo>
                  <a:pt x="2342" y="6671"/>
                  <a:pt x="2134" y="6997"/>
                  <a:pt x="2127" y="7405"/>
                </a:cubicBezTo>
                <a:cubicBezTo>
                  <a:pt x="2044" y="7343"/>
                  <a:pt x="1951" y="7307"/>
                  <a:pt x="1853" y="7307"/>
                </a:cubicBezTo>
                <a:cubicBezTo>
                  <a:pt x="1494" y="7307"/>
                  <a:pt x="1202" y="7778"/>
                  <a:pt x="1202" y="8358"/>
                </a:cubicBezTo>
                <a:cubicBezTo>
                  <a:pt x="1202" y="8644"/>
                  <a:pt x="1273" y="8903"/>
                  <a:pt x="1388" y="9093"/>
                </a:cubicBezTo>
                <a:cubicBezTo>
                  <a:pt x="1146" y="9167"/>
                  <a:pt x="963" y="9509"/>
                  <a:pt x="963" y="9921"/>
                </a:cubicBezTo>
                <a:cubicBezTo>
                  <a:pt x="963" y="10025"/>
                  <a:pt x="976" y="10125"/>
                  <a:pt x="997" y="10216"/>
                </a:cubicBezTo>
                <a:cubicBezTo>
                  <a:pt x="867" y="10360"/>
                  <a:pt x="782" y="10601"/>
                  <a:pt x="782" y="10875"/>
                </a:cubicBezTo>
                <a:cubicBezTo>
                  <a:pt x="782" y="11041"/>
                  <a:pt x="812" y="11195"/>
                  <a:pt x="866" y="11322"/>
                </a:cubicBezTo>
                <a:lnTo>
                  <a:pt x="1686" y="11322"/>
                </a:lnTo>
                <a:cubicBezTo>
                  <a:pt x="1693" y="11306"/>
                  <a:pt x="1701" y="11291"/>
                  <a:pt x="1707" y="11274"/>
                </a:cubicBezTo>
                <a:cubicBezTo>
                  <a:pt x="1722" y="11291"/>
                  <a:pt x="1737" y="11307"/>
                  <a:pt x="1754" y="11322"/>
                </a:cubicBezTo>
                <a:lnTo>
                  <a:pt x="2269" y="11322"/>
                </a:lnTo>
                <a:cubicBezTo>
                  <a:pt x="2307" y="11287"/>
                  <a:pt x="2343" y="11243"/>
                  <a:pt x="2374" y="11193"/>
                </a:cubicBezTo>
                <a:cubicBezTo>
                  <a:pt x="2404" y="11241"/>
                  <a:pt x="2437" y="11284"/>
                  <a:pt x="2472" y="11322"/>
                </a:cubicBezTo>
                <a:lnTo>
                  <a:pt x="3696" y="11322"/>
                </a:lnTo>
                <a:cubicBezTo>
                  <a:pt x="3702" y="11313"/>
                  <a:pt x="3707" y="11303"/>
                  <a:pt x="3712" y="11292"/>
                </a:cubicBezTo>
                <a:lnTo>
                  <a:pt x="5169" y="11292"/>
                </a:lnTo>
                <a:lnTo>
                  <a:pt x="5169" y="13024"/>
                </a:lnTo>
                <a:lnTo>
                  <a:pt x="5161" y="13094"/>
                </a:lnTo>
                <a:lnTo>
                  <a:pt x="4689" y="15588"/>
                </a:lnTo>
                <a:lnTo>
                  <a:pt x="4675" y="15659"/>
                </a:lnTo>
                <a:lnTo>
                  <a:pt x="4220" y="18061"/>
                </a:lnTo>
                <a:cubicBezTo>
                  <a:pt x="3916" y="17136"/>
                  <a:pt x="3473" y="15219"/>
                  <a:pt x="3455" y="11869"/>
                </a:cubicBezTo>
                <a:lnTo>
                  <a:pt x="3472" y="11869"/>
                </a:lnTo>
                <a:cubicBezTo>
                  <a:pt x="3547" y="11869"/>
                  <a:pt x="3607" y="11772"/>
                  <a:pt x="3607" y="11652"/>
                </a:cubicBezTo>
                <a:cubicBezTo>
                  <a:pt x="3607" y="11531"/>
                  <a:pt x="3547" y="11433"/>
                  <a:pt x="3472" y="11433"/>
                </a:cubicBezTo>
                <a:lnTo>
                  <a:pt x="1036" y="11433"/>
                </a:lnTo>
                <a:cubicBezTo>
                  <a:pt x="961" y="11433"/>
                  <a:pt x="901" y="11531"/>
                  <a:pt x="901" y="11652"/>
                </a:cubicBezTo>
                <a:cubicBezTo>
                  <a:pt x="901" y="11772"/>
                  <a:pt x="961" y="11869"/>
                  <a:pt x="1036" y="11869"/>
                </a:cubicBezTo>
                <a:lnTo>
                  <a:pt x="1053" y="11869"/>
                </a:lnTo>
                <a:cubicBezTo>
                  <a:pt x="1029" y="16209"/>
                  <a:pt x="293" y="18143"/>
                  <a:pt x="69" y="18631"/>
                </a:cubicBezTo>
                <a:lnTo>
                  <a:pt x="5" y="18631"/>
                </a:lnTo>
                <a:lnTo>
                  <a:pt x="0" y="21600"/>
                </a:lnTo>
                <a:lnTo>
                  <a:pt x="21593" y="21600"/>
                </a:lnTo>
                <a:lnTo>
                  <a:pt x="21576" y="18760"/>
                </a:lnTo>
                <a:lnTo>
                  <a:pt x="21600" y="18760"/>
                </a:lnTo>
                <a:lnTo>
                  <a:pt x="21600" y="14890"/>
                </a:lnTo>
                <a:cubicBezTo>
                  <a:pt x="21600" y="14890"/>
                  <a:pt x="19950" y="14890"/>
                  <a:pt x="19950" y="14890"/>
                </a:cubicBezTo>
                <a:lnTo>
                  <a:pt x="19950" y="17224"/>
                </a:lnTo>
                <a:lnTo>
                  <a:pt x="19747" y="17224"/>
                </a:lnTo>
                <a:lnTo>
                  <a:pt x="19747" y="13872"/>
                </a:lnTo>
                <a:lnTo>
                  <a:pt x="17759" y="13872"/>
                </a:lnTo>
                <a:lnTo>
                  <a:pt x="17759" y="17224"/>
                </a:lnTo>
                <a:lnTo>
                  <a:pt x="17731" y="17224"/>
                </a:lnTo>
                <a:lnTo>
                  <a:pt x="17553" y="9162"/>
                </a:lnTo>
                <a:lnTo>
                  <a:pt x="17562" y="9162"/>
                </a:lnTo>
                <a:cubicBezTo>
                  <a:pt x="17627" y="9162"/>
                  <a:pt x="17678" y="9079"/>
                  <a:pt x="17678" y="8974"/>
                </a:cubicBezTo>
                <a:cubicBezTo>
                  <a:pt x="17678" y="8870"/>
                  <a:pt x="17627" y="8785"/>
                  <a:pt x="17562" y="8785"/>
                </a:cubicBezTo>
                <a:lnTo>
                  <a:pt x="16967" y="8785"/>
                </a:lnTo>
                <a:cubicBezTo>
                  <a:pt x="16902" y="8785"/>
                  <a:pt x="16850" y="8870"/>
                  <a:pt x="16850" y="8974"/>
                </a:cubicBezTo>
                <a:cubicBezTo>
                  <a:pt x="16850" y="9079"/>
                  <a:pt x="16902" y="9162"/>
                  <a:pt x="16967" y="9162"/>
                </a:cubicBezTo>
                <a:lnTo>
                  <a:pt x="16975" y="9162"/>
                </a:lnTo>
                <a:lnTo>
                  <a:pt x="16798" y="17224"/>
                </a:lnTo>
                <a:lnTo>
                  <a:pt x="16375" y="17224"/>
                </a:lnTo>
                <a:lnTo>
                  <a:pt x="16375" y="13327"/>
                </a:lnTo>
                <a:lnTo>
                  <a:pt x="14385" y="13327"/>
                </a:lnTo>
                <a:lnTo>
                  <a:pt x="14385" y="17224"/>
                </a:lnTo>
                <a:lnTo>
                  <a:pt x="14185" y="17224"/>
                </a:lnTo>
                <a:lnTo>
                  <a:pt x="13946" y="6363"/>
                </a:lnTo>
                <a:lnTo>
                  <a:pt x="13954" y="6363"/>
                </a:lnTo>
                <a:cubicBezTo>
                  <a:pt x="14019" y="6363"/>
                  <a:pt x="14071" y="6279"/>
                  <a:pt x="14071" y="6174"/>
                </a:cubicBezTo>
                <a:cubicBezTo>
                  <a:pt x="14071" y="6070"/>
                  <a:pt x="14019" y="5985"/>
                  <a:pt x="13954" y="5985"/>
                </a:cubicBezTo>
                <a:lnTo>
                  <a:pt x="13359" y="5985"/>
                </a:lnTo>
                <a:cubicBezTo>
                  <a:pt x="13295" y="5985"/>
                  <a:pt x="13242" y="6070"/>
                  <a:pt x="13242" y="6174"/>
                </a:cubicBezTo>
                <a:cubicBezTo>
                  <a:pt x="13242" y="6279"/>
                  <a:pt x="13295" y="6363"/>
                  <a:pt x="13359" y="6363"/>
                </a:cubicBezTo>
                <a:lnTo>
                  <a:pt x="13367" y="6363"/>
                </a:lnTo>
                <a:lnTo>
                  <a:pt x="13129" y="17224"/>
                </a:lnTo>
                <a:lnTo>
                  <a:pt x="12377" y="17224"/>
                </a:lnTo>
                <a:lnTo>
                  <a:pt x="12377" y="13945"/>
                </a:lnTo>
                <a:lnTo>
                  <a:pt x="12031" y="14266"/>
                </a:lnTo>
                <a:lnTo>
                  <a:pt x="12031" y="10451"/>
                </a:lnTo>
                <a:lnTo>
                  <a:pt x="11464" y="10451"/>
                </a:lnTo>
                <a:lnTo>
                  <a:pt x="11464" y="14791"/>
                </a:lnTo>
                <a:lnTo>
                  <a:pt x="11202" y="15033"/>
                </a:lnTo>
                <a:lnTo>
                  <a:pt x="11202" y="13945"/>
                </a:lnTo>
                <a:lnTo>
                  <a:pt x="10855" y="14266"/>
                </a:lnTo>
                <a:lnTo>
                  <a:pt x="10855" y="11433"/>
                </a:lnTo>
                <a:lnTo>
                  <a:pt x="10289" y="11433"/>
                </a:lnTo>
                <a:lnTo>
                  <a:pt x="10289" y="14791"/>
                </a:lnTo>
                <a:lnTo>
                  <a:pt x="10026" y="15033"/>
                </a:lnTo>
                <a:lnTo>
                  <a:pt x="10026" y="13945"/>
                </a:lnTo>
                <a:lnTo>
                  <a:pt x="8850" y="15033"/>
                </a:lnTo>
                <a:lnTo>
                  <a:pt x="8850" y="13945"/>
                </a:lnTo>
                <a:lnTo>
                  <a:pt x="7437" y="15254"/>
                </a:lnTo>
                <a:lnTo>
                  <a:pt x="7437" y="18045"/>
                </a:lnTo>
                <a:lnTo>
                  <a:pt x="6985" y="15659"/>
                </a:lnTo>
                <a:lnTo>
                  <a:pt x="6971" y="15588"/>
                </a:lnTo>
                <a:lnTo>
                  <a:pt x="6499" y="13094"/>
                </a:lnTo>
                <a:lnTo>
                  <a:pt x="6491" y="13024"/>
                </a:lnTo>
                <a:lnTo>
                  <a:pt x="6491" y="11292"/>
                </a:lnTo>
                <a:lnTo>
                  <a:pt x="8052" y="11292"/>
                </a:lnTo>
                <a:lnTo>
                  <a:pt x="8052" y="11094"/>
                </a:lnTo>
                <a:lnTo>
                  <a:pt x="6491" y="11094"/>
                </a:lnTo>
                <a:lnTo>
                  <a:pt x="6491" y="8453"/>
                </a:lnTo>
                <a:lnTo>
                  <a:pt x="8052" y="8453"/>
                </a:lnTo>
                <a:lnTo>
                  <a:pt x="8052" y="8254"/>
                </a:lnTo>
                <a:lnTo>
                  <a:pt x="6443" y="8254"/>
                </a:lnTo>
                <a:lnTo>
                  <a:pt x="5873" y="7337"/>
                </a:lnTo>
                <a:lnTo>
                  <a:pt x="5870" y="7342"/>
                </a:lnTo>
                <a:lnTo>
                  <a:pt x="5826" y="7271"/>
                </a:lnTo>
                <a:lnTo>
                  <a:pt x="5218" y="8254"/>
                </a:lnTo>
                <a:lnTo>
                  <a:pt x="4098" y="8254"/>
                </a:lnTo>
                <a:cubicBezTo>
                  <a:pt x="4103" y="8190"/>
                  <a:pt x="4107" y="8124"/>
                  <a:pt x="4107" y="8057"/>
                </a:cubicBezTo>
                <a:cubicBezTo>
                  <a:pt x="4107" y="7401"/>
                  <a:pt x="3837" y="6848"/>
                  <a:pt x="3467" y="6667"/>
                </a:cubicBezTo>
                <a:cubicBezTo>
                  <a:pt x="3528" y="6544"/>
                  <a:pt x="3565" y="6386"/>
                  <a:pt x="3565" y="6215"/>
                </a:cubicBezTo>
                <a:cubicBezTo>
                  <a:pt x="3565" y="5818"/>
                  <a:pt x="3366" y="5497"/>
                  <a:pt x="3120" y="5497"/>
                </a:cubicBezTo>
                <a:close/>
                <a:moveTo>
                  <a:pt x="10598" y="5698"/>
                </a:moveTo>
                <a:cubicBezTo>
                  <a:pt x="10581" y="5698"/>
                  <a:pt x="10568" y="5723"/>
                  <a:pt x="10568" y="5752"/>
                </a:cubicBezTo>
                <a:cubicBezTo>
                  <a:pt x="10568" y="5781"/>
                  <a:pt x="10581" y="5804"/>
                  <a:pt x="10598" y="5804"/>
                </a:cubicBezTo>
                <a:cubicBezTo>
                  <a:pt x="10615" y="5804"/>
                  <a:pt x="10629" y="5781"/>
                  <a:pt x="10629" y="5752"/>
                </a:cubicBezTo>
                <a:cubicBezTo>
                  <a:pt x="10629" y="5723"/>
                  <a:pt x="10615" y="5698"/>
                  <a:pt x="10598" y="5698"/>
                </a:cubicBezTo>
                <a:close/>
                <a:moveTo>
                  <a:pt x="11831" y="5900"/>
                </a:moveTo>
                <a:cubicBezTo>
                  <a:pt x="11807" y="5900"/>
                  <a:pt x="11787" y="5941"/>
                  <a:pt x="11787" y="5991"/>
                </a:cubicBezTo>
                <a:cubicBezTo>
                  <a:pt x="11787" y="6042"/>
                  <a:pt x="11807" y="6083"/>
                  <a:pt x="11831" y="6083"/>
                </a:cubicBezTo>
                <a:cubicBezTo>
                  <a:pt x="11856" y="6083"/>
                  <a:pt x="11875" y="6042"/>
                  <a:pt x="11875" y="5991"/>
                </a:cubicBezTo>
                <a:cubicBezTo>
                  <a:pt x="11875" y="5941"/>
                  <a:pt x="11856" y="5900"/>
                  <a:pt x="11831" y="5900"/>
                </a:cubicBezTo>
                <a:close/>
                <a:moveTo>
                  <a:pt x="10527" y="6152"/>
                </a:moveTo>
                <a:cubicBezTo>
                  <a:pt x="10498" y="6152"/>
                  <a:pt x="10474" y="6193"/>
                  <a:pt x="10474" y="6243"/>
                </a:cubicBezTo>
                <a:cubicBezTo>
                  <a:pt x="10474" y="6294"/>
                  <a:pt x="10498" y="6335"/>
                  <a:pt x="10527" y="6335"/>
                </a:cubicBezTo>
                <a:cubicBezTo>
                  <a:pt x="10556" y="6335"/>
                  <a:pt x="10580" y="6294"/>
                  <a:pt x="10580" y="6243"/>
                </a:cubicBezTo>
                <a:cubicBezTo>
                  <a:pt x="10580" y="6193"/>
                  <a:pt x="10556" y="6152"/>
                  <a:pt x="10527" y="6152"/>
                </a:cubicBezTo>
                <a:close/>
                <a:moveTo>
                  <a:pt x="11977" y="6354"/>
                </a:moveTo>
                <a:cubicBezTo>
                  <a:pt x="11873" y="6354"/>
                  <a:pt x="11789" y="6530"/>
                  <a:pt x="11789" y="6746"/>
                </a:cubicBezTo>
                <a:cubicBezTo>
                  <a:pt x="11789" y="6782"/>
                  <a:pt x="11792" y="6814"/>
                  <a:pt x="11796" y="6847"/>
                </a:cubicBezTo>
                <a:cubicBezTo>
                  <a:pt x="11783" y="6843"/>
                  <a:pt x="11771" y="6841"/>
                  <a:pt x="11757" y="6841"/>
                </a:cubicBezTo>
                <a:cubicBezTo>
                  <a:pt x="11602" y="6841"/>
                  <a:pt x="11477" y="7103"/>
                  <a:pt x="11477" y="7427"/>
                </a:cubicBezTo>
                <a:cubicBezTo>
                  <a:pt x="11477" y="7675"/>
                  <a:pt x="11550" y="7885"/>
                  <a:pt x="11653" y="7971"/>
                </a:cubicBezTo>
                <a:cubicBezTo>
                  <a:pt x="11603" y="8041"/>
                  <a:pt x="11569" y="8161"/>
                  <a:pt x="11569" y="8298"/>
                </a:cubicBezTo>
                <a:cubicBezTo>
                  <a:pt x="11569" y="8367"/>
                  <a:pt x="11579" y="8431"/>
                  <a:pt x="11594" y="8487"/>
                </a:cubicBezTo>
                <a:cubicBezTo>
                  <a:pt x="11569" y="8576"/>
                  <a:pt x="11554" y="8678"/>
                  <a:pt x="11554" y="8788"/>
                </a:cubicBezTo>
                <a:cubicBezTo>
                  <a:pt x="11554" y="8805"/>
                  <a:pt x="11554" y="8821"/>
                  <a:pt x="11555" y="8837"/>
                </a:cubicBezTo>
                <a:cubicBezTo>
                  <a:pt x="11473" y="8881"/>
                  <a:pt x="11412" y="9036"/>
                  <a:pt x="11412" y="9220"/>
                </a:cubicBezTo>
                <a:cubicBezTo>
                  <a:pt x="11412" y="9405"/>
                  <a:pt x="11473" y="9558"/>
                  <a:pt x="11555" y="9602"/>
                </a:cubicBezTo>
                <a:cubicBezTo>
                  <a:pt x="11553" y="9629"/>
                  <a:pt x="11552" y="9655"/>
                  <a:pt x="11552" y="9684"/>
                </a:cubicBezTo>
                <a:cubicBezTo>
                  <a:pt x="11552" y="9690"/>
                  <a:pt x="11552" y="9696"/>
                  <a:pt x="11552" y="9702"/>
                </a:cubicBezTo>
                <a:cubicBezTo>
                  <a:pt x="11490" y="9746"/>
                  <a:pt x="11446" y="9867"/>
                  <a:pt x="11446" y="10010"/>
                </a:cubicBezTo>
                <a:cubicBezTo>
                  <a:pt x="11446" y="10016"/>
                  <a:pt x="11447" y="10021"/>
                  <a:pt x="11447" y="10027"/>
                </a:cubicBezTo>
                <a:lnTo>
                  <a:pt x="12063" y="10027"/>
                </a:lnTo>
                <a:cubicBezTo>
                  <a:pt x="12096" y="9930"/>
                  <a:pt x="12116" y="9812"/>
                  <a:pt x="12116" y="9684"/>
                </a:cubicBezTo>
                <a:cubicBezTo>
                  <a:pt x="12116" y="9503"/>
                  <a:pt x="12077" y="9343"/>
                  <a:pt x="12016" y="9234"/>
                </a:cubicBezTo>
                <a:cubicBezTo>
                  <a:pt x="12076" y="9127"/>
                  <a:pt x="12114" y="8967"/>
                  <a:pt x="12114" y="8788"/>
                </a:cubicBezTo>
                <a:cubicBezTo>
                  <a:pt x="12114" y="8705"/>
                  <a:pt x="12106" y="8627"/>
                  <a:pt x="12091" y="8555"/>
                </a:cubicBezTo>
                <a:cubicBezTo>
                  <a:pt x="12190" y="8464"/>
                  <a:pt x="12259" y="8257"/>
                  <a:pt x="12259" y="8016"/>
                </a:cubicBezTo>
                <a:cubicBezTo>
                  <a:pt x="12259" y="7734"/>
                  <a:pt x="12163" y="7499"/>
                  <a:pt x="12036" y="7441"/>
                </a:cubicBezTo>
                <a:cubicBezTo>
                  <a:pt x="12036" y="7436"/>
                  <a:pt x="12037" y="7432"/>
                  <a:pt x="12037" y="7427"/>
                </a:cubicBezTo>
                <a:cubicBezTo>
                  <a:pt x="12037" y="7320"/>
                  <a:pt x="12023" y="7219"/>
                  <a:pt x="11999" y="7132"/>
                </a:cubicBezTo>
                <a:cubicBezTo>
                  <a:pt x="12092" y="7109"/>
                  <a:pt x="12164" y="6947"/>
                  <a:pt x="12164" y="6746"/>
                </a:cubicBezTo>
                <a:cubicBezTo>
                  <a:pt x="12164" y="6530"/>
                  <a:pt x="12080" y="6354"/>
                  <a:pt x="11977" y="6354"/>
                </a:cubicBezTo>
                <a:close/>
                <a:moveTo>
                  <a:pt x="10642" y="6757"/>
                </a:moveTo>
                <a:cubicBezTo>
                  <a:pt x="10518" y="6757"/>
                  <a:pt x="10417" y="6933"/>
                  <a:pt x="10417" y="7150"/>
                </a:cubicBezTo>
                <a:cubicBezTo>
                  <a:pt x="10417" y="7366"/>
                  <a:pt x="10518" y="7540"/>
                  <a:pt x="10642" y="7540"/>
                </a:cubicBezTo>
                <a:cubicBezTo>
                  <a:pt x="10646" y="7540"/>
                  <a:pt x="10650" y="7539"/>
                  <a:pt x="10654" y="7539"/>
                </a:cubicBezTo>
                <a:cubicBezTo>
                  <a:pt x="10517" y="7613"/>
                  <a:pt x="10417" y="7835"/>
                  <a:pt x="10417" y="8098"/>
                </a:cubicBezTo>
                <a:cubicBezTo>
                  <a:pt x="10417" y="8144"/>
                  <a:pt x="10421" y="8188"/>
                  <a:pt x="10426" y="8231"/>
                </a:cubicBezTo>
                <a:cubicBezTo>
                  <a:pt x="10324" y="8300"/>
                  <a:pt x="10250" y="8473"/>
                  <a:pt x="10250" y="8677"/>
                </a:cubicBezTo>
                <a:cubicBezTo>
                  <a:pt x="10250" y="8791"/>
                  <a:pt x="10273" y="8897"/>
                  <a:pt x="10312" y="8979"/>
                </a:cubicBezTo>
                <a:cubicBezTo>
                  <a:pt x="10303" y="8976"/>
                  <a:pt x="10294" y="8974"/>
                  <a:pt x="10285" y="8974"/>
                </a:cubicBezTo>
                <a:cubicBezTo>
                  <a:pt x="10199" y="8974"/>
                  <a:pt x="10130" y="9094"/>
                  <a:pt x="10130" y="9242"/>
                </a:cubicBezTo>
                <a:cubicBezTo>
                  <a:pt x="10130" y="9305"/>
                  <a:pt x="10143" y="9363"/>
                  <a:pt x="10164" y="9409"/>
                </a:cubicBezTo>
                <a:cubicBezTo>
                  <a:pt x="10157" y="9452"/>
                  <a:pt x="10153" y="9498"/>
                  <a:pt x="10153" y="9545"/>
                </a:cubicBezTo>
                <a:cubicBezTo>
                  <a:pt x="10153" y="9754"/>
                  <a:pt x="10228" y="9931"/>
                  <a:pt x="10333" y="10003"/>
                </a:cubicBezTo>
                <a:cubicBezTo>
                  <a:pt x="10283" y="10082"/>
                  <a:pt x="10250" y="10197"/>
                  <a:pt x="10250" y="10325"/>
                </a:cubicBezTo>
                <a:cubicBezTo>
                  <a:pt x="10250" y="10424"/>
                  <a:pt x="10270" y="10514"/>
                  <a:pt x="10302" y="10586"/>
                </a:cubicBezTo>
                <a:cubicBezTo>
                  <a:pt x="10270" y="10645"/>
                  <a:pt x="10250" y="10722"/>
                  <a:pt x="10250" y="10809"/>
                </a:cubicBezTo>
                <a:cubicBezTo>
                  <a:pt x="10250" y="10881"/>
                  <a:pt x="10265" y="10947"/>
                  <a:pt x="10288" y="11001"/>
                </a:cubicBezTo>
                <a:lnTo>
                  <a:pt x="10587" y="11001"/>
                </a:lnTo>
                <a:cubicBezTo>
                  <a:pt x="10592" y="10988"/>
                  <a:pt x="10598" y="10974"/>
                  <a:pt x="10602" y="10960"/>
                </a:cubicBezTo>
                <a:cubicBezTo>
                  <a:pt x="10613" y="10976"/>
                  <a:pt x="10625" y="10989"/>
                  <a:pt x="10638" y="11001"/>
                </a:cubicBezTo>
                <a:lnTo>
                  <a:pt x="10854" y="11001"/>
                </a:lnTo>
                <a:cubicBezTo>
                  <a:pt x="10927" y="10933"/>
                  <a:pt x="10977" y="10801"/>
                  <a:pt x="10977" y="10646"/>
                </a:cubicBezTo>
                <a:cubicBezTo>
                  <a:pt x="10977" y="10528"/>
                  <a:pt x="10948" y="10424"/>
                  <a:pt x="10901" y="10350"/>
                </a:cubicBezTo>
                <a:cubicBezTo>
                  <a:pt x="10976" y="10242"/>
                  <a:pt x="11024" y="10078"/>
                  <a:pt x="11024" y="9895"/>
                </a:cubicBezTo>
                <a:cubicBezTo>
                  <a:pt x="11024" y="9744"/>
                  <a:pt x="10991" y="9607"/>
                  <a:pt x="10937" y="9502"/>
                </a:cubicBezTo>
                <a:cubicBezTo>
                  <a:pt x="10991" y="9416"/>
                  <a:pt x="11025" y="9293"/>
                  <a:pt x="11025" y="9156"/>
                </a:cubicBezTo>
                <a:cubicBezTo>
                  <a:pt x="11025" y="8968"/>
                  <a:pt x="10962" y="8806"/>
                  <a:pt x="10871" y="8730"/>
                </a:cubicBezTo>
                <a:cubicBezTo>
                  <a:pt x="10871" y="8722"/>
                  <a:pt x="10872" y="8714"/>
                  <a:pt x="10872" y="8705"/>
                </a:cubicBezTo>
                <a:cubicBezTo>
                  <a:pt x="10872" y="8686"/>
                  <a:pt x="10870" y="8667"/>
                  <a:pt x="10869" y="8648"/>
                </a:cubicBezTo>
                <a:cubicBezTo>
                  <a:pt x="10999" y="8567"/>
                  <a:pt x="11092" y="8352"/>
                  <a:pt x="11092" y="8098"/>
                </a:cubicBezTo>
                <a:cubicBezTo>
                  <a:pt x="11092" y="7775"/>
                  <a:pt x="10941" y="7512"/>
                  <a:pt x="10755" y="7512"/>
                </a:cubicBezTo>
                <a:cubicBezTo>
                  <a:pt x="10743" y="7512"/>
                  <a:pt x="10732" y="7513"/>
                  <a:pt x="10720" y="7515"/>
                </a:cubicBezTo>
                <a:cubicBezTo>
                  <a:pt x="10807" y="7460"/>
                  <a:pt x="10868" y="7318"/>
                  <a:pt x="10868" y="7150"/>
                </a:cubicBezTo>
                <a:cubicBezTo>
                  <a:pt x="10868" y="6933"/>
                  <a:pt x="10767" y="6757"/>
                  <a:pt x="10642" y="6757"/>
                </a:cubicBezTo>
                <a:close/>
                <a:moveTo>
                  <a:pt x="5830" y="7547"/>
                </a:moveTo>
                <a:lnTo>
                  <a:pt x="6268" y="8254"/>
                </a:lnTo>
                <a:lnTo>
                  <a:pt x="5391" y="8254"/>
                </a:lnTo>
                <a:cubicBezTo>
                  <a:pt x="5391" y="8254"/>
                  <a:pt x="5830" y="7547"/>
                  <a:pt x="5830" y="7547"/>
                </a:cubicBezTo>
                <a:close/>
                <a:moveTo>
                  <a:pt x="4072" y="8453"/>
                </a:moveTo>
                <a:lnTo>
                  <a:pt x="5169" y="8453"/>
                </a:lnTo>
                <a:lnTo>
                  <a:pt x="5169" y="11094"/>
                </a:lnTo>
                <a:cubicBezTo>
                  <a:pt x="5169" y="11094"/>
                  <a:pt x="3787" y="11094"/>
                  <a:pt x="3787" y="11094"/>
                </a:cubicBezTo>
                <a:cubicBezTo>
                  <a:pt x="3816" y="10987"/>
                  <a:pt x="3833" y="10868"/>
                  <a:pt x="3833" y="10744"/>
                </a:cubicBezTo>
                <a:cubicBezTo>
                  <a:pt x="3833" y="10356"/>
                  <a:pt x="3676" y="10028"/>
                  <a:pt x="3459" y="9914"/>
                </a:cubicBezTo>
                <a:cubicBezTo>
                  <a:pt x="3408" y="9751"/>
                  <a:pt x="3333" y="9611"/>
                  <a:pt x="3241" y="9507"/>
                </a:cubicBezTo>
                <a:cubicBezTo>
                  <a:pt x="3373" y="9499"/>
                  <a:pt x="3496" y="9444"/>
                  <a:pt x="3607" y="9354"/>
                </a:cubicBezTo>
                <a:lnTo>
                  <a:pt x="3607" y="9476"/>
                </a:lnTo>
                <a:lnTo>
                  <a:pt x="4220" y="9476"/>
                </a:lnTo>
                <a:lnTo>
                  <a:pt x="4220" y="9310"/>
                </a:lnTo>
                <a:lnTo>
                  <a:pt x="3660" y="9310"/>
                </a:lnTo>
                <a:cubicBezTo>
                  <a:pt x="3693" y="9279"/>
                  <a:pt x="3723" y="9244"/>
                  <a:pt x="3753" y="9208"/>
                </a:cubicBezTo>
                <a:lnTo>
                  <a:pt x="4220" y="9208"/>
                </a:lnTo>
                <a:lnTo>
                  <a:pt x="4220" y="8815"/>
                </a:lnTo>
                <a:lnTo>
                  <a:pt x="3973" y="8815"/>
                </a:lnTo>
                <a:cubicBezTo>
                  <a:pt x="3983" y="8788"/>
                  <a:pt x="3995" y="8761"/>
                  <a:pt x="4004" y="8732"/>
                </a:cubicBezTo>
                <a:lnTo>
                  <a:pt x="4220" y="8732"/>
                </a:lnTo>
                <a:lnTo>
                  <a:pt x="4220" y="8566"/>
                </a:lnTo>
                <a:lnTo>
                  <a:pt x="4049" y="8566"/>
                </a:lnTo>
                <a:cubicBezTo>
                  <a:pt x="4058" y="8529"/>
                  <a:pt x="4066" y="8491"/>
                  <a:pt x="4072" y="8453"/>
                </a:cubicBezTo>
                <a:close/>
                <a:moveTo>
                  <a:pt x="5342" y="8453"/>
                </a:moveTo>
                <a:cubicBezTo>
                  <a:pt x="5342" y="8453"/>
                  <a:pt x="5830" y="8453"/>
                  <a:pt x="5830" y="8453"/>
                </a:cubicBezTo>
                <a:lnTo>
                  <a:pt x="6318" y="8453"/>
                </a:lnTo>
                <a:lnTo>
                  <a:pt x="5830" y="10060"/>
                </a:lnTo>
                <a:lnTo>
                  <a:pt x="5342" y="8453"/>
                </a:lnTo>
                <a:close/>
                <a:moveTo>
                  <a:pt x="7441" y="8573"/>
                </a:moveTo>
                <a:lnTo>
                  <a:pt x="7441" y="8738"/>
                </a:lnTo>
                <a:lnTo>
                  <a:pt x="8054" y="8738"/>
                </a:lnTo>
                <a:cubicBezTo>
                  <a:pt x="8054" y="8738"/>
                  <a:pt x="8054" y="8573"/>
                  <a:pt x="8054" y="8573"/>
                </a:cubicBezTo>
                <a:lnTo>
                  <a:pt x="7441" y="8573"/>
                </a:lnTo>
                <a:close/>
                <a:moveTo>
                  <a:pt x="5293" y="8741"/>
                </a:moveTo>
                <a:lnTo>
                  <a:pt x="5754" y="10262"/>
                </a:lnTo>
                <a:lnTo>
                  <a:pt x="5293" y="10928"/>
                </a:lnTo>
                <a:cubicBezTo>
                  <a:pt x="5293" y="10928"/>
                  <a:pt x="5293" y="8741"/>
                  <a:pt x="5293" y="8741"/>
                </a:cubicBezTo>
                <a:close/>
                <a:moveTo>
                  <a:pt x="6368" y="8741"/>
                </a:moveTo>
                <a:cubicBezTo>
                  <a:pt x="6368" y="8741"/>
                  <a:pt x="6368" y="10928"/>
                  <a:pt x="6368" y="10928"/>
                </a:cubicBezTo>
                <a:lnTo>
                  <a:pt x="5906" y="10262"/>
                </a:lnTo>
                <a:lnTo>
                  <a:pt x="6368" y="8741"/>
                </a:lnTo>
                <a:close/>
                <a:moveTo>
                  <a:pt x="7441" y="8825"/>
                </a:moveTo>
                <a:lnTo>
                  <a:pt x="7441" y="9217"/>
                </a:lnTo>
                <a:lnTo>
                  <a:pt x="8054" y="9217"/>
                </a:lnTo>
                <a:cubicBezTo>
                  <a:pt x="8054" y="9217"/>
                  <a:pt x="8054" y="8825"/>
                  <a:pt x="8054" y="8825"/>
                </a:cubicBezTo>
                <a:lnTo>
                  <a:pt x="7441" y="8825"/>
                </a:lnTo>
                <a:close/>
                <a:moveTo>
                  <a:pt x="7441" y="9279"/>
                </a:moveTo>
                <a:lnTo>
                  <a:pt x="7441" y="9444"/>
                </a:lnTo>
                <a:lnTo>
                  <a:pt x="8054" y="9444"/>
                </a:lnTo>
                <a:cubicBezTo>
                  <a:pt x="8054" y="9444"/>
                  <a:pt x="8054" y="9279"/>
                  <a:pt x="8054" y="9279"/>
                </a:cubicBezTo>
                <a:lnTo>
                  <a:pt x="7441" y="9279"/>
                </a:lnTo>
                <a:close/>
                <a:moveTo>
                  <a:pt x="3627" y="9531"/>
                </a:moveTo>
                <a:cubicBezTo>
                  <a:pt x="3627" y="9531"/>
                  <a:pt x="3627" y="9923"/>
                  <a:pt x="3627" y="9923"/>
                </a:cubicBezTo>
                <a:lnTo>
                  <a:pt x="4239" y="9923"/>
                </a:lnTo>
                <a:lnTo>
                  <a:pt x="4239" y="9531"/>
                </a:lnTo>
                <a:lnTo>
                  <a:pt x="3627" y="9531"/>
                </a:lnTo>
                <a:close/>
                <a:moveTo>
                  <a:pt x="7441" y="9531"/>
                </a:moveTo>
                <a:cubicBezTo>
                  <a:pt x="7441" y="9531"/>
                  <a:pt x="7441" y="9923"/>
                  <a:pt x="7441" y="9923"/>
                </a:cubicBezTo>
                <a:lnTo>
                  <a:pt x="8054" y="9923"/>
                </a:lnTo>
                <a:lnTo>
                  <a:pt x="8054" y="9531"/>
                </a:lnTo>
                <a:lnTo>
                  <a:pt x="7441" y="9531"/>
                </a:lnTo>
                <a:close/>
                <a:moveTo>
                  <a:pt x="11475" y="10085"/>
                </a:moveTo>
                <a:lnTo>
                  <a:pt x="11475" y="10317"/>
                </a:lnTo>
                <a:cubicBezTo>
                  <a:pt x="11475" y="10317"/>
                  <a:pt x="12041" y="10317"/>
                  <a:pt x="12041" y="10317"/>
                </a:cubicBezTo>
                <a:lnTo>
                  <a:pt x="12041" y="10085"/>
                </a:lnTo>
                <a:lnTo>
                  <a:pt x="11475" y="10085"/>
                </a:lnTo>
                <a:close/>
                <a:moveTo>
                  <a:pt x="5830" y="10419"/>
                </a:moveTo>
                <a:lnTo>
                  <a:pt x="6327" y="11136"/>
                </a:lnTo>
                <a:cubicBezTo>
                  <a:pt x="6327" y="11136"/>
                  <a:pt x="5830" y="11939"/>
                  <a:pt x="5830" y="11939"/>
                </a:cubicBezTo>
                <a:lnTo>
                  <a:pt x="5333" y="11136"/>
                </a:lnTo>
                <a:lnTo>
                  <a:pt x="5830" y="10419"/>
                </a:lnTo>
                <a:close/>
                <a:moveTo>
                  <a:pt x="10287" y="11094"/>
                </a:moveTo>
                <a:cubicBezTo>
                  <a:pt x="10287" y="11094"/>
                  <a:pt x="10287" y="11326"/>
                  <a:pt x="10287" y="11326"/>
                </a:cubicBezTo>
                <a:lnTo>
                  <a:pt x="10853" y="11326"/>
                </a:lnTo>
                <a:lnTo>
                  <a:pt x="10853" y="11094"/>
                </a:lnTo>
                <a:lnTo>
                  <a:pt x="10287" y="11094"/>
                </a:lnTo>
                <a:close/>
                <a:moveTo>
                  <a:pt x="3627" y="11346"/>
                </a:moveTo>
                <a:lnTo>
                  <a:pt x="3627" y="11511"/>
                </a:lnTo>
                <a:lnTo>
                  <a:pt x="4239" y="11511"/>
                </a:lnTo>
                <a:cubicBezTo>
                  <a:pt x="4239" y="11511"/>
                  <a:pt x="4239" y="11346"/>
                  <a:pt x="4239" y="11346"/>
                </a:cubicBezTo>
                <a:lnTo>
                  <a:pt x="3627" y="11346"/>
                </a:lnTo>
                <a:close/>
                <a:moveTo>
                  <a:pt x="7441" y="11346"/>
                </a:moveTo>
                <a:lnTo>
                  <a:pt x="7441" y="11511"/>
                </a:lnTo>
                <a:lnTo>
                  <a:pt x="8054" y="11511"/>
                </a:lnTo>
                <a:cubicBezTo>
                  <a:pt x="8054" y="11511"/>
                  <a:pt x="8054" y="11346"/>
                  <a:pt x="8054" y="11346"/>
                </a:cubicBezTo>
                <a:lnTo>
                  <a:pt x="7441" y="11346"/>
                </a:lnTo>
                <a:close/>
                <a:moveTo>
                  <a:pt x="5293" y="11352"/>
                </a:moveTo>
                <a:lnTo>
                  <a:pt x="5743" y="12079"/>
                </a:lnTo>
                <a:lnTo>
                  <a:pt x="5293" y="12821"/>
                </a:lnTo>
                <a:cubicBezTo>
                  <a:pt x="5293" y="12821"/>
                  <a:pt x="5293" y="11352"/>
                  <a:pt x="5293" y="11352"/>
                </a:cubicBezTo>
                <a:close/>
                <a:moveTo>
                  <a:pt x="6368" y="11352"/>
                </a:moveTo>
                <a:lnTo>
                  <a:pt x="6368" y="12821"/>
                </a:lnTo>
                <a:lnTo>
                  <a:pt x="5917" y="12079"/>
                </a:lnTo>
                <a:cubicBezTo>
                  <a:pt x="5917" y="12079"/>
                  <a:pt x="6368" y="11352"/>
                  <a:pt x="6368" y="11352"/>
                </a:cubicBezTo>
                <a:close/>
                <a:moveTo>
                  <a:pt x="3627" y="11598"/>
                </a:moveTo>
                <a:lnTo>
                  <a:pt x="3627" y="11991"/>
                </a:lnTo>
                <a:cubicBezTo>
                  <a:pt x="3627" y="11991"/>
                  <a:pt x="4239" y="11991"/>
                  <a:pt x="4239" y="11991"/>
                </a:cubicBezTo>
                <a:lnTo>
                  <a:pt x="4239" y="11598"/>
                </a:lnTo>
                <a:lnTo>
                  <a:pt x="3627" y="11598"/>
                </a:lnTo>
                <a:close/>
                <a:moveTo>
                  <a:pt x="7441" y="11598"/>
                </a:moveTo>
                <a:lnTo>
                  <a:pt x="7441" y="11991"/>
                </a:lnTo>
                <a:lnTo>
                  <a:pt x="8054" y="11991"/>
                </a:lnTo>
                <a:cubicBezTo>
                  <a:pt x="8054" y="11991"/>
                  <a:pt x="8054" y="11598"/>
                  <a:pt x="8054" y="11598"/>
                </a:cubicBezTo>
                <a:lnTo>
                  <a:pt x="7441" y="11598"/>
                </a:lnTo>
                <a:close/>
                <a:moveTo>
                  <a:pt x="3627" y="12102"/>
                </a:moveTo>
                <a:lnTo>
                  <a:pt x="3627" y="12268"/>
                </a:lnTo>
                <a:lnTo>
                  <a:pt x="4239" y="12268"/>
                </a:lnTo>
                <a:cubicBezTo>
                  <a:pt x="4239" y="12268"/>
                  <a:pt x="4239" y="12102"/>
                  <a:pt x="4239" y="12102"/>
                </a:cubicBezTo>
                <a:lnTo>
                  <a:pt x="3627" y="12102"/>
                </a:lnTo>
                <a:close/>
                <a:moveTo>
                  <a:pt x="7441" y="12102"/>
                </a:moveTo>
                <a:lnTo>
                  <a:pt x="7441" y="12268"/>
                </a:lnTo>
                <a:lnTo>
                  <a:pt x="8054" y="12268"/>
                </a:lnTo>
                <a:cubicBezTo>
                  <a:pt x="8054" y="12268"/>
                  <a:pt x="8054" y="12102"/>
                  <a:pt x="8054" y="12102"/>
                </a:cubicBezTo>
                <a:lnTo>
                  <a:pt x="7441" y="12102"/>
                </a:lnTo>
                <a:close/>
                <a:moveTo>
                  <a:pt x="5830" y="12221"/>
                </a:moveTo>
                <a:cubicBezTo>
                  <a:pt x="5830" y="12221"/>
                  <a:pt x="6342" y="13064"/>
                  <a:pt x="6342" y="13064"/>
                </a:cubicBezTo>
                <a:lnTo>
                  <a:pt x="5830" y="13872"/>
                </a:lnTo>
                <a:lnTo>
                  <a:pt x="5318" y="13064"/>
                </a:lnTo>
                <a:lnTo>
                  <a:pt x="5830" y="12221"/>
                </a:lnTo>
                <a:close/>
                <a:moveTo>
                  <a:pt x="3627" y="12355"/>
                </a:moveTo>
                <a:cubicBezTo>
                  <a:pt x="3627" y="12355"/>
                  <a:pt x="3627" y="12747"/>
                  <a:pt x="3627" y="12747"/>
                </a:cubicBezTo>
                <a:lnTo>
                  <a:pt x="4239" y="12747"/>
                </a:lnTo>
                <a:lnTo>
                  <a:pt x="4239" y="12355"/>
                </a:lnTo>
                <a:lnTo>
                  <a:pt x="3627" y="12355"/>
                </a:lnTo>
                <a:close/>
                <a:moveTo>
                  <a:pt x="7441" y="12355"/>
                </a:moveTo>
                <a:cubicBezTo>
                  <a:pt x="7441" y="12355"/>
                  <a:pt x="7441" y="12747"/>
                  <a:pt x="7441" y="12747"/>
                </a:cubicBezTo>
                <a:lnTo>
                  <a:pt x="8054" y="12747"/>
                </a:lnTo>
                <a:lnTo>
                  <a:pt x="8054" y="12355"/>
                </a:lnTo>
                <a:lnTo>
                  <a:pt x="7441" y="12355"/>
                </a:lnTo>
                <a:close/>
                <a:moveTo>
                  <a:pt x="5261" y="13251"/>
                </a:moveTo>
                <a:lnTo>
                  <a:pt x="5741" y="14009"/>
                </a:lnTo>
                <a:lnTo>
                  <a:pt x="5308" y="14658"/>
                </a:lnTo>
                <a:lnTo>
                  <a:pt x="5064" y="14283"/>
                </a:lnTo>
                <a:cubicBezTo>
                  <a:pt x="5064" y="14283"/>
                  <a:pt x="5261" y="13251"/>
                  <a:pt x="5261" y="13251"/>
                </a:cubicBezTo>
                <a:close/>
                <a:moveTo>
                  <a:pt x="6400" y="13251"/>
                </a:moveTo>
                <a:cubicBezTo>
                  <a:pt x="6400" y="13251"/>
                  <a:pt x="6595" y="14283"/>
                  <a:pt x="6595" y="14283"/>
                </a:cubicBezTo>
                <a:lnTo>
                  <a:pt x="6352" y="14658"/>
                </a:lnTo>
                <a:lnTo>
                  <a:pt x="5919" y="14009"/>
                </a:lnTo>
                <a:lnTo>
                  <a:pt x="6400" y="13251"/>
                </a:lnTo>
                <a:close/>
                <a:moveTo>
                  <a:pt x="15968" y="13546"/>
                </a:moveTo>
                <a:lnTo>
                  <a:pt x="16238" y="13546"/>
                </a:lnTo>
                <a:cubicBezTo>
                  <a:pt x="16238" y="13546"/>
                  <a:pt x="16238" y="13872"/>
                  <a:pt x="16238" y="13872"/>
                </a:cubicBezTo>
                <a:lnTo>
                  <a:pt x="15968" y="13872"/>
                </a:lnTo>
                <a:lnTo>
                  <a:pt x="15968" y="13546"/>
                </a:lnTo>
                <a:close/>
                <a:moveTo>
                  <a:pt x="1832" y="13686"/>
                </a:moveTo>
                <a:lnTo>
                  <a:pt x="2066" y="14523"/>
                </a:lnTo>
                <a:cubicBezTo>
                  <a:pt x="2066" y="14523"/>
                  <a:pt x="2018" y="14560"/>
                  <a:pt x="1938" y="14785"/>
                </a:cubicBezTo>
                <a:cubicBezTo>
                  <a:pt x="1857" y="15009"/>
                  <a:pt x="1862" y="15093"/>
                  <a:pt x="1862" y="15093"/>
                </a:cubicBezTo>
                <a:lnTo>
                  <a:pt x="1296" y="15185"/>
                </a:lnTo>
                <a:cubicBezTo>
                  <a:pt x="1296" y="15185"/>
                  <a:pt x="1148" y="14873"/>
                  <a:pt x="1369" y="14255"/>
                </a:cubicBezTo>
                <a:cubicBezTo>
                  <a:pt x="1590" y="13638"/>
                  <a:pt x="1832" y="13686"/>
                  <a:pt x="1832" y="13686"/>
                </a:cubicBezTo>
                <a:close/>
                <a:moveTo>
                  <a:pt x="2676" y="13686"/>
                </a:moveTo>
                <a:cubicBezTo>
                  <a:pt x="2676" y="13686"/>
                  <a:pt x="2918" y="13638"/>
                  <a:pt x="3139" y="14255"/>
                </a:cubicBezTo>
                <a:cubicBezTo>
                  <a:pt x="3360" y="14873"/>
                  <a:pt x="3213" y="15185"/>
                  <a:pt x="3213" y="15185"/>
                </a:cubicBezTo>
                <a:lnTo>
                  <a:pt x="2647" y="15093"/>
                </a:lnTo>
                <a:cubicBezTo>
                  <a:pt x="2647" y="15093"/>
                  <a:pt x="2651" y="15009"/>
                  <a:pt x="2571" y="14785"/>
                </a:cubicBezTo>
                <a:cubicBezTo>
                  <a:pt x="2490" y="14560"/>
                  <a:pt x="2442" y="14523"/>
                  <a:pt x="2442" y="14523"/>
                </a:cubicBezTo>
                <a:lnTo>
                  <a:pt x="2676" y="13686"/>
                </a:lnTo>
                <a:close/>
                <a:moveTo>
                  <a:pt x="15968" y="14080"/>
                </a:moveTo>
                <a:lnTo>
                  <a:pt x="16238" y="14080"/>
                </a:lnTo>
                <a:cubicBezTo>
                  <a:pt x="16238" y="14080"/>
                  <a:pt x="16238" y="14362"/>
                  <a:pt x="16238" y="14362"/>
                </a:cubicBezTo>
                <a:lnTo>
                  <a:pt x="15968" y="14362"/>
                </a:lnTo>
                <a:lnTo>
                  <a:pt x="15968" y="14080"/>
                </a:lnTo>
                <a:close/>
                <a:moveTo>
                  <a:pt x="19342" y="14091"/>
                </a:moveTo>
                <a:lnTo>
                  <a:pt x="19612" y="14091"/>
                </a:lnTo>
                <a:cubicBezTo>
                  <a:pt x="19612" y="14091"/>
                  <a:pt x="19612" y="14417"/>
                  <a:pt x="19612" y="14417"/>
                </a:cubicBezTo>
                <a:lnTo>
                  <a:pt x="19342" y="14417"/>
                </a:lnTo>
                <a:lnTo>
                  <a:pt x="19342" y="14091"/>
                </a:lnTo>
                <a:close/>
                <a:moveTo>
                  <a:pt x="5830" y="14148"/>
                </a:moveTo>
                <a:cubicBezTo>
                  <a:pt x="5830" y="14148"/>
                  <a:pt x="6263" y="14797"/>
                  <a:pt x="6263" y="14797"/>
                </a:cubicBezTo>
                <a:lnTo>
                  <a:pt x="5830" y="15465"/>
                </a:lnTo>
                <a:lnTo>
                  <a:pt x="5397" y="14797"/>
                </a:lnTo>
                <a:lnTo>
                  <a:pt x="5830" y="14148"/>
                </a:lnTo>
                <a:close/>
                <a:moveTo>
                  <a:pt x="5024" y="14496"/>
                </a:moveTo>
                <a:lnTo>
                  <a:pt x="5218" y="14794"/>
                </a:lnTo>
                <a:lnTo>
                  <a:pt x="4869" y="15317"/>
                </a:lnTo>
                <a:cubicBezTo>
                  <a:pt x="4869" y="15317"/>
                  <a:pt x="5024" y="14496"/>
                  <a:pt x="5024" y="14496"/>
                </a:cubicBezTo>
                <a:close/>
                <a:moveTo>
                  <a:pt x="6636" y="14496"/>
                </a:moveTo>
                <a:cubicBezTo>
                  <a:pt x="6636" y="14496"/>
                  <a:pt x="6792" y="15317"/>
                  <a:pt x="6792" y="15317"/>
                </a:cubicBezTo>
                <a:lnTo>
                  <a:pt x="6443" y="14794"/>
                </a:lnTo>
                <a:lnTo>
                  <a:pt x="6636" y="14496"/>
                </a:lnTo>
                <a:close/>
                <a:moveTo>
                  <a:pt x="15968" y="14570"/>
                </a:moveTo>
                <a:lnTo>
                  <a:pt x="16238" y="14570"/>
                </a:lnTo>
                <a:cubicBezTo>
                  <a:pt x="16238" y="14570"/>
                  <a:pt x="16238" y="14852"/>
                  <a:pt x="16238" y="14852"/>
                </a:cubicBezTo>
                <a:lnTo>
                  <a:pt x="15968" y="14852"/>
                </a:lnTo>
                <a:lnTo>
                  <a:pt x="15968" y="14570"/>
                </a:lnTo>
                <a:close/>
                <a:moveTo>
                  <a:pt x="19342" y="14625"/>
                </a:moveTo>
                <a:lnTo>
                  <a:pt x="19612" y="14625"/>
                </a:lnTo>
                <a:cubicBezTo>
                  <a:pt x="19612" y="14625"/>
                  <a:pt x="19612" y="14907"/>
                  <a:pt x="19612" y="14907"/>
                </a:cubicBezTo>
                <a:lnTo>
                  <a:pt x="19342" y="14907"/>
                </a:lnTo>
                <a:lnTo>
                  <a:pt x="19342" y="14625"/>
                </a:lnTo>
                <a:close/>
                <a:moveTo>
                  <a:pt x="2254" y="14673"/>
                </a:moveTo>
                <a:cubicBezTo>
                  <a:pt x="2393" y="14673"/>
                  <a:pt x="2505" y="14854"/>
                  <a:pt x="2505" y="15078"/>
                </a:cubicBezTo>
                <a:cubicBezTo>
                  <a:pt x="2505" y="15301"/>
                  <a:pt x="2393" y="15484"/>
                  <a:pt x="2254" y="15484"/>
                </a:cubicBezTo>
                <a:cubicBezTo>
                  <a:pt x="2115" y="15484"/>
                  <a:pt x="2003" y="15301"/>
                  <a:pt x="2003" y="15078"/>
                </a:cubicBezTo>
                <a:cubicBezTo>
                  <a:pt x="2003" y="14854"/>
                  <a:pt x="2115" y="14673"/>
                  <a:pt x="2254" y="14673"/>
                </a:cubicBezTo>
                <a:close/>
                <a:moveTo>
                  <a:pt x="5306" y="14933"/>
                </a:moveTo>
                <a:lnTo>
                  <a:pt x="5742" y="15604"/>
                </a:lnTo>
                <a:lnTo>
                  <a:pt x="5191" y="16501"/>
                </a:lnTo>
                <a:lnTo>
                  <a:pt x="4824" y="15656"/>
                </a:lnTo>
                <a:cubicBezTo>
                  <a:pt x="4824" y="15656"/>
                  <a:pt x="5306" y="14933"/>
                  <a:pt x="5306" y="14933"/>
                </a:cubicBezTo>
                <a:close/>
                <a:moveTo>
                  <a:pt x="6354" y="14933"/>
                </a:moveTo>
                <a:lnTo>
                  <a:pt x="6837" y="15656"/>
                </a:lnTo>
                <a:lnTo>
                  <a:pt x="6469" y="16501"/>
                </a:lnTo>
                <a:cubicBezTo>
                  <a:pt x="6469" y="16501"/>
                  <a:pt x="5918" y="15604"/>
                  <a:pt x="5918" y="15604"/>
                </a:cubicBezTo>
                <a:lnTo>
                  <a:pt x="6354" y="14933"/>
                </a:lnTo>
                <a:close/>
                <a:moveTo>
                  <a:pt x="15968" y="15059"/>
                </a:moveTo>
                <a:lnTo>
                  <a:pt x="16238" y="15059"/>
                </a:lnTo>
                <a:cubicBezTo>
                  <a:pt x="16238" y="15059"/>
                  <a:pt x="16238" y="15341"/>
                  <a:pt x="16238" y="15341"/>
                </a:cubicBezTo>
                <a:lnTo>
                  <a:pt x="15968" y="15341"/>
                </a:lnTo>
                <a:lnTo>
                  <a:pt x="15968" y="15059"/>
                </a:lnTo>
                <a:close/>
                <a:moveTo>
                  <a:pt x="19342" y="15115"/>
                </a:moveTo>
                <a:lnTo>
                  <a:pt x="19612" y="15115"/>
                </a:lnTo>
                <a:cubicBezTo>
                  <a:pt x="19612" y="15115"/>
                  <a:pt x="19612" y="15398"/>
                  <a:pt x="19612" y="15398"/>
                </a:cubicBezTo>
                <a:lnTo>
                  <a:pt x="19342" y="15398"/>
                </a:lnTo>
                <a:lnTo>
                  <a:pt x="19342" y="15115"/>
                </a:lnTo>
                <a:close/>
                <a:moveTo>
                  <a:pt x="15968" y="15549"/>
                </a:moveTo>
                <a:lnTo>
                  <a:pt x="16238" y="15549"/>
                </a:lnTo>
                <a:cubicBezTo>
                  <a:pt x="16238" y="15549"/>
                  <a:pt x="16238" y="15831"/>
                  <a:pt x="16238" y="15831"/>
                </a:cubicBezTo>
                <a:lnTo>
                  <a:pt x="15968" y="15831"/>
                </a:lnTo>
                <a:lnTo>
                  <a:pt x="15968" y="15549"/>
                </a:lnTo>
                <a:close/>
                <a:moveTo>
                  <a:pt x="19342" y="15606"/>
                </a:moveTo>
                <a:lnTo>
                  <a:pt x="19612" y="15606"/>
                </a:lnTo>
                <a:cubicBezTo>
                  <a:pt x="19612" y="15606"/>
                  <a:pt x="19612" y="15888"/>
                  <a:pt x="19612" y="15888"/>
                </a:cubicBezTo>
                <a:lnTo>
                  <a:pt x="19342" y="15888"/>
                </a:lnTo>
                <a:lnTo>
                  <a:pt x="19342" y="15606"/>
                </a:lnTo>
                <a:close/>
                <a:moveTo>
                  <a:pt x="2050" y="15618"/>
                </a:moveTo>
                <a:cubicBezTo>
                  <a:pt x="2050" y="15618"/>
                  <a:pt x="2093" y="15667"/>
                  <a:pt x="2254" y="15667"/>
                </a:cubicBezTo>
                <a:cubicBezTo>
                  <a:pt x="2415" y="15667"/>
                  <a:pt x="2458" y="15618"/>
                  <a:pt x="2458" y="15618"/>
                </a:cubicBezTo>
                <a:lnTo>
                  <a:pt x="2791" y="16363"/>
                </a:lnTo>
                <a:cubicBezTo>
                  <a:pt x="2791" y="16363"/>
                  <a:pt x="2696" y="16726"/>
                  <a:pt x="2254" y="16726"/>
                </a:cubicBezTo>
                <a:cubicBezTo>
                  <a:pt x="1812" y="16726"/>
                  <a:pt x="1719" y="16363"/>
                  <a:pt x="1719" y="16363"/>
                </a:cubicBezTo>
                <a:lnTo>
                  <a:pt x="2050" y="15618"/>
                </a:lnTo>
                <a:close/>
                <a:moveTo>
                  <a:pt x="5830" y="15744"/>
                </a:moveTo>
                <a:cubicBezTo>
                  <a:pt x="5830" y="15744"/>
                  <a:pt x="6397" y="16664"/>
                  <a:pt x="6397" y="16664"/>
                </a:cubicBezTo>
                <a:lnTo>
                  <a:pt x="5830" y="17966"/>
                </a:lnTo>
                <a:lnTo>
                  <a:pt x="5263" y="16664"/>
                </a:lnTo>
                <a:lnTo>
                  <a:pt x="5830" y="15744"/>
                </a:lnTo>
                <a:close/>
                <a:moveTo>
                  <a:pt x="4764" y="15866"/>
                </a:moveTo>
                <a:lnTo>
                  <a:pt x="5103" y="16642"/>
                </a:lnTo>
                <a:lnTo>
                  <a:pt x="4401" y="17785"/>
                </a:lnTo>
                <a:cubicBezTo>
                  <a:pt x="4401" y="17785"/>
                  <a:pt x="4764" y="15866"/>
                  <a:pt x="4764" y="15866"/>
                </a:cubicBezTo>
                <a:close/>
                <a:moveTo>
                  <a:pt x="6895" y="15866"/>
                </a:moveTo>
                <a:lnTo>
                  <a:pt x="7259" y="17785"/>
                </a:lnTo>
                <a:cubicBezTo>
                  <a:pt x="7259" y="17785"/>
                  <a:pt x="6557" y="16642"/>
                  <a:pt x="6557" y="16642"/>
                </a:cubicBezTo>
                <a:lnTo>
                  <a:pt x="6895" y="15866"/>
                </a:lnTo>
                <a:close/>
                <a:moveTo>
                  <a:pt x="15968" y="16039"/>
                </a:moveTo>
                <a:lnTo>
                  <a:pt x="16238" y="16039"/>
                </a:lnTo>
                <a:cubicBezTo>
                  <a:pt x="16238" y="16039"/>
                  <a:pt x="16238" y="16321"/>
                  <a:pt x="16238" y="16321"/>
                </a:cubicBezTo>
                <a:lnTo>
                  <a:pt x="15968" y="16321"/>
                </a:lnTo>
                <a:lnTo>
                  <a:pt x="15968" y="16039"/>
                </a:lnTo>
                <a:close/>
                <a:moveTo>
                  <a:pt x="19342" y="16094"/>
                </a:moveTo>
                <a:lnTo>
                  <a:pt x="19612" y="16094"/>
                </a:lnTo>
                <a:cubicBezTo>
                  <a:pt x="19612" y="16094"/>
                  <a:pt x="19612" y="16376"/>
                  <a:pt x="19612" y="16376"/>
                </a:cubicBezTo>
                <a:lnTo>
                  <a:pt x="19342" y="16376"/>
                </a:lnTo>
                <a:lnTo>
                  <a:pt x="19342" y="16094"/>
                </a:lnTo>
                <a:close/>
                <a:moveTo>
                  <a:pt x="7795" y="16144"/>
                </a:moveTo>
                <a:lnTo>
                  <a:pt x="8057" y="16144"/>
                </a:lnTo>
                <a:cubicBezTo>
                  <a:pt x="8057" y="16144"/>
                  <a:pt x="8057" y="16567"/>
                  <a:pt x="8057" y="16567"/>
                </a:cubicBezTo>
                <a:lnTo>
                  <a:pt x="7795" y="16567"/>
                </a:lnTo>
                <a:lnTo>
                  <a:pt x="7795" y="16144"/>
                </a:lnTo>
                <a:close/>
                <a:moveTo>
                  <a:pt x="8127" y="16144"/>
                </a:moveTo>
                <a:lnTo>
                  <a:pt x="8389" y="16144"/>
                </a:lnTo>
                <a:cubicBezTo>
                  <a:pt x="8389" y="16144"/>
                  <a:pt x="8389" y="16567"/>
                  <a:pt x="8389" y="16567"/>
                </a:cubicBezTo>
                <a:lnTo>
                  <a:pt x="8127" y="16567"/>
                </a:lnTo>
                <a:lnTo>
                  <a:pt x="8127" y="16144"/>
                </a:lnTo>
                <a:close/>
                <a:moveTo>
                  <a:pt x="8964" y="16144"/>
                </a:moveTo>
                <a:lnTo>
                  <a:pt x="9225" y="16144"/>
                </a:lnTo>
                <a:cubicBezTo>
                  <a:pt x="9225" y="16144"/>
                  <a:pt x="9225" y="16567"/>
                  <a:pt x="9225" y="16567"/>
                </a:cubicBezTo>
                <a:lnTo>
                  <a:pt x="8964" y="16567"/>
                </a:lnTo>
                <a:lnTo>
                  <a:pt x="8964" y="16144"/>
                </a:lnTo>
                <a:close/>
                <a:moveTo>
                  <a:pt x="9296" y="16144"/>
                </a:moveTo>
                <a:lnTo>
                  <a:pt x="9558" y="16144"/>
                </a:lnTo>
                <a:cubicBezTo>
                  <a:pt x="9558" y="16144"/>
                  <a:pt x="9558" y="16567"/>
                  <a:pt x="9558" y="16567"/>
                </a:cubicBezTo>
                <a:lnTo>
                  <a:pt x="9296" y="16567"/>
                </a:lnTo>
                <a:lnTo>
                  <a:pt x="9296" y="16144"/>
                </a:lnTo>
                <a:close/>
                <a:moveTo>
                  <a:pt x="10132" y="16144"/>
                </a:moveTo>
                <a:lnTo>
                  <a:pt x="10394" y="16144"/>
                </a:lnTo>
                <a:cubicBezTo>
                  <a:pt x="10394" y="16144"/>
                  <a:pt x="10394" y="16567"/>
                  <a:pt x="10394" y="16567"/>
                </a:cubicBezTo>
                <a:lnTo>
                  <a:pt x="10132" y="16567"/>
                </a:lnTo>
                <a:lnTo>
                  <a:pt x="10132" y="16144"/>
                </a:lnTo>
                <a:close/>
                <a:moveTo>
                  <a:pt x="10464" y="16144"/>
                </a:moveTo>
                <a:lnTo>
                  <a:pt x="10726" y="16144"/>
                </a:lnTo>
                <a:cubicBezTo>
                  <a:pt x="10726" y="16144"/>
                  <a:pt x="10726" y="16567"/>
                  <a:pt x="10726" y="16567"/>
                </a:cubicBezTo>
                <a:lnTo>
                  <a:pt x="10464" y="16567"/>
                </a:lnTo>
                <a:lnTo>
                  <a:pt x="10464" y="16144"/>
                </a:lnTo>
                <a:close/>
                <a:moveTo>
                  <a:pt x="15968" y="16529"/>
                </a:moveTo>
                <a:lnTo>
                  <a:pt x="16238" y="16529"/>
                </a:lnTo>
                <a:cubicBezTo>
                  <a:pt x="16238" y="16529"/>
                  <a:pt x="16238" y="16811"/>
                  <a:pt x="16238" y="16811"/>
                </a:cubicBezTo>
                <a:lnTo>
                  <a:pt x="15968" y="16811"/>
                </a:lnTo>
                <a:lnTo>
                  <a:pt x="15968" y="16529"/>
                </a:lnTo>
                <a:close/>
                <a:moveTo>
                  <a:pt x="19342" y="16584"/>
                </a:moveTo>
                <a:lnTo>
                  <a:pt x="19612" y="16584"/>
                </a:lnTo>
                <a:cubicBezTo>
                  <a:pt x="19612" y="16584"/>
                  <a:pt x="19612" y="16866"/>
                  <a:pt x="19612" y="16866"/>
                </a:cubicBezTo>
                <a:lnTo>
                  <a:pt x="19342" y="16866"/>
                </a:lnTo>
                <a:lnTo>
                  <a:pt x="19342" y="16584"/>
                </a:lnTo>
                <a:close/>
                <a:moveTo>
                  <a:pt x="7795" y="16694"/>
                </a:moveTo>
                <a:lnTo>
                  <a:pt x="8057" y="16694"/>
                </a:lnTo>
                <a:cubicBezTo>
                  <a:pt x="8057" y="16694"/>
                  <a:pt x="8057" y="17117"/>
                  <a:pt x="8057" y="17117"/>
                </a:cubicBezTo>
                <a:lnTo>
                  <a:pt x="7795" y="17117"/>
                </a:lnTo>
                <a:lnTo>
                  <a:pt x="7795" y="16694"/>
                </a:lnTo>
                <a:close/>
                <a:moveTo>
                  <a:pt x="8127" y="16694"/>
                </a:moveTo>
                <a:lnTo>
                  <a:pt x="8389" y="16694"/>
                </a:lnTo>
                <a:cubicBezTo>
                  <a:pt x="8389" y="16694"/>
                  <a:pt x="8389" y="17117"/>
                  <a:pt x="8389" y="17117"/>
                </a:cubicBezTo>
                <a:lnTo>
                  <a:pt x="8127" y="17117"/>
                </a:lnTo>
                <a:lnTo>
                  <a:pt x="8127" y="16694"/>
                </a:lnTo>
                <a:close/>
                <a:moveTo>
                  <a:pt x="8964" y="16694"/>
                </a:moveTo>
                <a:lnTo>
                  <a:pt x="9225" y="16694"/>
                </a:lnTo>
                <a:cubicBezTo>
                  <a:pt x="9225" y="16694"/>
                  <a:pt x="9225" y="17117"/>
                  <a:pt x="9225" y="17117"/>
                </a:cubicBezTo>
                <a:lnTo>
                  <a:pt x="8964" y="17117"/>
                </a:lnTo>
                <a:lnTo>
                  <a:pt x="8964" y="16694"/>
                </a:lnTo>
                <a:close/>
                <a:moveTo>
                  <a:pt x="9296" y="16694"/>
                </a:moveTo>
                <a:lnTo>
                  <a:pt x="9558" y="16694"/>
                </a:lnTo>
                <a:cubicBezTo>
                  <a:pt x="9558" y="16694"/>
                  <a:pt x="9558" y="17117"/>
                  <a:pt x="9558" y="17117"/>
                </a:cubicBezTo>
                <a:lnTo>
                  <a:pt x="9296" y="17117"/>
                </a:lnTo>
                <a:lnTo>
                  <a:pt x="9296" y="16694"/>
                </a:lnTo>
                <a:close/>
                <a:moveTo>
                  <a:pt x="10132" y="16694"/>
                </a:moveTo>
                <a:lnTo>
                  <a:pt x="10394" y="16694"/>
                </a:lnTo>
                <a:cubicBezTo>
                  <a:pt x="10394" y="16694"/>
                  <a:pt x="10394" y="17117"/>
                  <a:pt x="10394" y="17117"/>
                </a:cubicBezTo>
                <a:lnTo>
                  <a:pt x="10132" y="17117"/>
                </a:lnTo>
                <a:lnTo>
                  <a:pt x="10132" y="16694"/>
                </a:lnTo>
                <a:close/>
                <a:moveTo>
                  <a:pt x="10464" y="16694"/>
                </a:moveTo>
                <a:lnTo>
                  <a:pt x="10726" y="16694"/>
                </a:lnTo>
                <a:cubicBezTo>
                  <a:pt x="10726" y="16694"/>
                  <a:pt x="10726" y="17117"/>
                  <a:pt x="10726" y="17117"/>
                </a:cubicBezTo>
                <a:lnTo>
                  <a:pt x="10464" y="17117"/>
                </a:lnTo>
                <a:lnTo>
                  <a:pt x="10464" y="16694"/>
                </a:lnTo>
                <a:close/>
                <a:moveTo>
                  <a:pt x="5176" y="16808"/>
                </a:moveTo>
                <a:lnTo>
                  <a:pt x="5712" y="18040"/>
                </a:lnTo>
                <a:lnTo>
                  <a:pt x="4417" y="18040"/>
                </a:lnTo>
                <a:cubicBezTo>
                  <a:pt x="4417" y="18040"/>
                  <a:pt x="5176" y="16808"/>
                  <a:pt x="5176" y="16808"/>
                </a:cubicBezTo>
                <a:close/>
                <a:moveTo>
                  <a:pt x="6485" y="16808"/>
                </a:moveTo>
                <a:lnTo>
                  <a:pt x="7243" y="18040"/>
                </a:lnTo>
                <a:cubicBezTo>
                  <a:pt x="7243" y="18040"/>
                  <a:pt x="5948" y="18040"/>
                  <a:pt x="5948" y="18040"/>
                </a:cubicBezTo>
                <a:lnTo>
                  <a:pt x="6485" y="16808"/>
                </a:lnTo>
                <a:close/>
                <a:moveTo>
                  <a:pt x="15968" y="17017"/>
                </a:moveTo>
                <a:lnTo>
                  <a:pt x="16238" y="17017"/>
                </a:lnTo>
                <a:cubicBezTo>
                  <a:pt x="16238" y="17017"/>
                  <a:pt x="16238" y="17224"/>
                  <a:pt x="16238" y="17224"/>
                </a:cubicBezTo>
                <a:lnTo>
                  <a:pt x="15968" y="17224"/>
                </a:lnTo>
                <a:lnTo>
                  <a:pt x="15968" y="17017"/>
                </a:lnTo>
                <a:close/>
                <a:moveTo>
                  <a:pt x="19342" y="17074"/>
                </a:moveTo>
                <a:lnTo>
                  <a:pt x="19612" y="17074"/>
                </a:lnTo>
                <a:cubicBezTo>
                  <a:pt x="19612" y="17074"/>
                  <a:pt x="19612" y="17224"/>
                  <a:pt x="19612" y="17224"/>
                </a:cubicBezTo>
                <a:lnTo>
                  <a:pt x="19342" y="17224"/>
                </a:lnTo>
                <a:lnTo>
                  <a:pt x="19342" y="17074"/>
                </a:lnTo>
                <a:close/>
                <a:moveTo>
                  <a:pt x="4771" y="18239"/>
                </a:moveTo>
                <a:lnTo>
                  <a:pt x="6892" y="18239"/>
                </a:lnTo>
                <a:cubicBezTo>
                  <a:pt x="6892" y="18239"/>
                  <a:pt x="6892" y="18609"/>
                  <a:pt x="6892" y="18609"/>
                </a:cubicBezTo>
                <a:lnTo>
                  <a:pt x="4771" y="18615"/>
                </a:lnTo>
                <a:lnTo>
                  <a:pt x="4771" y="18239"/>
                </a:lnTo>
                <a:close/>
              </a:path>
            </a:pathLst>
          </a:custGeom>
          <a:solidFill>
            <a:srgbClr val="000000">
              <a:alpha val="8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7096" name="Group 35"/>
          <p:cNvGrpSpPr/>
          <p:nvPr/>
        </p:nvGrpSpPr>
        <p:grpSpPr>
          <a:xfrm>
            <a:off x="2999335" y="2200940"/>
            <a:ext cx="9313164" cy="3925742"/>
            <a:chOff x="0" y="0"/>
            <a:chExt cx="9313162" cy="3925741"/>
          </a:xfrm>
        </p:grpSpPr>
        <p:sp>
          <p:nvSpPr>
            <p:cNvPr id="7069" name="Shape 6"/>
            <p:cNvSpPr/>
            <p:nvPr/>
          </p:nvSpPr>
          <p:spPr>
            <a:xfrm>
              <a:off x="8109554" y="3131274"/>
              <a:ext cx="649460" cy="3154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31" y="10206"/>
                  </a:moveTo>
                  <a:lnTo>
                    <a:pt x="19131" y="0"/>
                  </a:lnTo>
                  <a:lnTo>
                    <a:pt x="17280" y="0"/>
                  </a:lnTo>
                  <a:lnTo>
                    <a:pt x="17280" y="10165"/>
                  </a:lnTo>
                  <a:lnTo>
                    <a:pt x="15429" y="10165"/>
                  </a:lnTo>
                  <a:lnTo>
                    <a:pt x="15429" y="0"/>
                  </a:lnTo>
                  <a:lnTo>
                    <a:pt x="5554" y="0"/>
                  </a:lnTo>
                  <a:lnTo>
                    <a:pt x="5554" y="10165"/>
                  </a:lnTo>
                  <a:lnTo>
                    <a:pt x="3703" y="10165"/>
                  </a:lnTo>
                  <a:lnTo>
                    <a:pt x="3703" y="0"/>
                  </a:lnTo>
                  <a:lnTo>
                    <a:pt x="1851" y="0"/>
                  </a:lnTo>
                  <a:lnTo>
                    <a:pt x="1851" y="10454"/>
                  </a:lnTo>
                  <a:cubicBezTo>
                    <a:pt x="780" y="11166"/>
                    <a:pt x="0" y="13212"/>
                    <a:pt x="0" y="15654"/>
                  </a:cubicBezTo>
                  <a:lnTo>
                    <a:pt x="0" y="16111"/>
                  </a:lnTo>
                  <a:cubicBezTo>
                    <a:pt x="0" y="19142"/>
                    <a:pt x="1194" y="21600"/>
                    <a:pt x="2666" y="21600"/>
                  </a:cubicBezTo>
                  <a:lnTo>
                    <a:pt x="18934" y="21600"/>
                  </a:lnTo>
                  <a:cubicBezTo>
                    <a:pt x="20406" y="21600"/>
                    <a:pt x="21600" y="19142"/>
                    <a:pt x="21600" y="16111"/>
                  </a:cubicBezTo>
                  <a:lnTo>
                    <a:pt x="21600" y="15654"/>
                  </a:lnTo>
                  <a:cubicBezTo>
                    <a:pt x="21600" y="12762"/>
                    <a:pt x="20510" y="10418"/>
                    <a:pt x="19131" y="10206"/>
                  </a:cubicBezTo>
                  <a:close/>
                </a:path>
              </a:pathLst>
            </a:custGeom>
            <a:solidFill>
              <a:srgbClr val="000000">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0" name="Shape 7"/>
            <p:cNvSpPr/>
            <p:nvPr/>
          </p:nvSpPr>
          <p:spPr>
            <a:xfrm>
              <a:off x="562340" y="1631597"/>
              <a:ext cx="8401517" cy="1811371"/>
            </a:xfrm>
            <a:custGeom>
              <a:avLst/>
              <a:gdLst/>
              <a:ahLst/>
              <a:cxnLst>
                <a:cxn ang="0">
                  <a:pos x="wd2" y="hd2"/>
                </a:cxn>
                <a:cxn ang="5400000">
                  <a:pos x="wd2" y="hd2"/>
                </a:cxn>
                <a:cxn ang="10800000">
                  <a:pos x="wd2" y="hd2"/>
                </a:cxn>
                <a:cxn ang="16200000">
                  <a:pos x="wd2" y="hd2"/>
                </a:cxn>
              </a:cxnLst>
              <a:rect l="0" t="0" r="r" b="b"/>
              <a:pathLst>
                <a:path w="21600" h="21567" fill="norm" stroke="1" extrusionOk="0">
                  <a:moveTo>
                    <a:pt x="3384" y="9"/>
                  </a:moveTo>
                  <a:cubicBezTo>
                    <a:pt x="3345" y="-33"/>
                    <a:pt x="3308" y="80"/>
                    <a:pt x="3299" y="259"/>
                  </a:cubicBezTo>
                  <a:cubicBezTo>
                    <a:pt x="3290" y="437"/>
                    <a:pt x="3316" y="614"/>
                    <a:pt x="3354" y="655"/>
                  </a:cubicBezTo>
                  <a:lnTo>
                    <a:pt x="3853" y="1191"/>
                  </a:lnTo>
                  <a:lnTo>
                    <a:pt x="3853" y="13392"/>
                  </a:lnTo>
                  <a:lnTo>
                    <a:pt x="1099" y="13392"/>
                  </a:lnTo>
                  <a:cubicBezTo>
                    <a:pt x="454" y="13392"/>
                    <a:pt x="0" y="14491"/>
                    <a:pt x="0" y="17478"/>
                  </a:cubicBezTo>
                  <a:cubicBezTo>
                    <a:pt x="0" y="20465"/>
                    <a:pt x="454" y="21567"/>
                    <a:pt x="1099" y="21567"/>
                  </a:cubicBezTo>
                  <a:lnTo>
                    <a:pt x="16972" y="21567"/>
                  </a:lnTo>
                  <a:lnTo>
                    <a:pt x="16972" y="18032"/>
                  </a:lnTo>
                  <a:lnTo>
                    <a:pt x="21600" y="18032"/>
                  </a:lnTo>
                  <a:cubicBezTo>
                    <a:pt x="21600" y="18032"/>
                    <a:pt x="21600" y="16263"/>
                    <a:pt x="21600" y="16263"/>
                  </a:cubicBezTo>
                  <a:lnTo>
                    <a:pt x="16972" y="16263"/>
                  </a:lnTo>
                  <a:lnTo>
                    <a:pt x="16972" y="14930"/>
                  </a:lnTo>
                  <a:cubicBezTo>
                    <a:pt x="16972" y="14930"/>
                    <a:pt x="4580" y="14967"/>
                    <a:pt x="4393" y="14967"/>
                  </a:cubicBezTo>
                  <a:lnTo>
                    <a:pt x="3980" y="13495"/>
                  </a:lnTo>
                  <a:lnTo>
                    <a:pt x="3980" y="927"/>
                  </a:lnTo>
                  <a:cubicBezTo>
                    <a:pt x="3980" y="773"/>
                    <a:pt x="3962" y="639"/>
                    <a:pt x="3929" y="604"/>
                  </a:cubicBezTo>
                  <a:lnTo>
                    <a:pt x="3384" y="9"/>
                  </a:ln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1" name="Shape 9"/>
            <p:cNvSpPr/>
            <p:nvPr/>
          </p:nvSpPr>
          <p:spPr>
            <a:xfrm>
              <a:off x="2247431" y="0"/>
              <a:ext cx="7032722" cy="34153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649" y="1415"/>
                  </a:moveTo>
                  <a:lnTo>
                    <a:pt x="12797" y="0"/>
                  </a:lnTo>
                  <a:lnTo>
                    <a:pt x="7453" y="0"/>
                  </a:lnTo>
                  <a:lnTo>
                    <a:pt x="6739" y="1415"/>
                  </a:lnTo>
                  <a:lnTo>
                    <a:pt x="0" y="1415"/>
                  </a:lnTo>
                  <a:lnTo>
                    <a:pt x="0" y="18901"/>
                  </a:lnTo>
                  <a:lnTo>
                    <a:pt x="798" y="18901"/>
                  </a:lnTo>
                  <a:lnTo>
                    <a:pt x="798" y="21600"/>
                  </a:lnTo>
                  <a:lnTo>
                    <a:pt x="2907" y="21600"/>
                  </a:lnTo>
                  <a:lnTo>
                    <a:pt x="2907" y="21131"/>
                  </a:lnTo>
                  <a:lnTo>
                    <a:pt x="14761" y="21131"/>
                  </a:lnTo>
                  <a:lnTo>
                    <a:pt x="14761" y="20309"/>
                  </a:lnTo>
                  <a:lnTo>
                    <a:pt x="2907" y="20309"/>
                  </a:lnTo>
                  <a:lnTo>
                    <a:pt x="2907" y="18901"/>
                  </a:lnTo>
                  <a:lnTo>
                    <a:pt x="20379" y="18901"/>
                  </a:lnTo>
                  <a:lnTo>
                    <a:pt x="20672" y="20661"/>
                  </a:lnTo>
                  <a:lnTo>
                    <a:pt x="21600" y="20661"/>
                  </a:lnTo>
                  <a:lnTo>
                    <a:pt x="21600" y="1415"/>
                  </a:lnTo>
                  <a:cubicBezTo>
                    <a:pt x="21600" y="1415"/>
                    <a:pt x="13649" y="1415"/>
                    <a:pt x="13649" y="1415"/>
                  </a:cubicBezTo>
                  <a:close/>
                </a:path>
              </a:pathLst>
            </a:custGeom>
            <a:solidFill>
              <a:srgbClr val="FEFEFE"/>
            </a:solidFill>
            <a:ln w="63500" cap="flat">
              <a:solidFill>
                <a:srgbClr val="B1B4B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2" name="Shape 10"/>
            <p:cNvSpPr/>
            <p:nvPr/>
          </p:nvSpPr>
          <p:spPr>
            <a:xfrm>
              <a:off x="-1" y="566198"/>
              <a:ext cx="1989049" cy="2952421"/>
            </a:xfrm>
            <a:custGeom>
              <a:avLst/>
              <a:gdLst/>
              <a:ahLst/>
              <a:cxnLst>
                <a:cxn ang="0">
                  <a:pos x="wd2" y="hd2"/>
                </a:cxn>
                <a:cxn ang="5400000">
                  <a:pos x="wd2" y="hd2"/>
                </a:cxn>
                <a:cxn ang="10800000">
                  <a:pos x="wd2" y="hd2"/>
                </a:cxn>
                <a:cxn ang="16200000">
                  <a:pos x="wd2" y="hd2"/>
                </a:cxn>
              </a:cxnLst>
              <a:rect l="0" t="0" r="r" b="b"/>
              <a:pathLst>
                <a:path w="21331" h="21576" fill="norm" stroke="1" extrusionOk="0">
                  <a:moveTo>
                    <a:pt x="19494" y="5173"/>
                  </a:moveTo>
                  <a:lnTo>
                    <a:pt x="19487" y="5168"/>
                  </a:lnTo>
                  <a:cubicBezTo>
                    <a:pt x="19518" y="5168"/>
                    <a:pt x="19548" y="5168"/>
                    <a:pt x="19576" y="5168"/>
                  </a:cubicBezTo>
                  <a:cubicBezTo>
                    <a:pt x="19548" y="5168"/>
                    <a:pt x="19522" y="5172"/>
                    <a:pt x="19494" y="5173"/>
                  </a:cubicBezTo>
                  <a:close/>
                  <a:moveTo>
                    <a:pt x="19684" y="5168"/>
                  </a:moveTo>
                  <a:cubicBezTo>
                    <a:pt x="19823" y="5168"/>
                    <a:pt x="19915" y="5168"/>
                    <a:pt x="19952" y="5168"/>
                  </a:cubicBezTo>
                  <a:cubicBezTo>
                    <a:pt x="20525" y="5168"/>
                    <a:pt x="20991" y="4488"/>
                    <a:pt x="20991" y="4488"/>
                  </a:cubicBezTo>
                  <a:cubicBezTo>
                    <a:pt x="21600" y="3780"/>
                    <a:pt x="21206" y="0"/>
                    <a:pt x="21206" y="0"/>
                  </a:cubicBezTo>
                  <a:cubicBezTo>
                    <a:pt x="7236" y="-24"/>
                    <a:pt x="5696" y="5168"/>
                    <a:pt x="5696" y="5168"/>
                  </a:cubicBezTo>
                  <a:cubicBezTo>
                    <a:pt x="5696" y="5168"/>
                    <a:pt x="5708" y="5168"/>
                    <a:pt x="5731" y="5168"/>
                  </a:cubicBezTo>
                  <a:lnTo>
                    <a:pt x="3170" y="8067"/>
                  </a:lnTo>
                  <a:lnTo>
                    <a:pt x="765" y="13082"/>
                  </a:lnTo>
                  <a:lnTo>
                    <a:pt x="740" y="20627"/>
                  </a:lnTo>
                  <a:lnTo>
                    <a:pt x="670" y="20627"/>
                  </a:lnTo>
                  <a:cubicBezTo>
                    <a:pt x="300" y="20627"/>
                    <a:pt x="0" y="20831"/>
                    <a:pt x="0" y="21084"/>
                  </a:cubicBezTo>
                  <a:lnTo>
                    <a:pt x="0" y="21119"/>
                  </a:lnTo>
                  <a:cubicBezTo>
                    <a:pt x="0" y="21371"/>
                    <a:pt x="300" y="21576"/>
                    <a:pt x="670" y="21576"/>
                  </a:cubicBezTo>
                  <a:lnTo>
                    <a:pt x="9678" y="21576"/>
                  </a:lnTo>
                  <a:cubicBezTo>
                    <a:pt x="10048" y="21576"/>
                    <a:pt x="10348" y="21371"/>
                    <a:pt x="10348" y="21119"/>
                  </a:cubicBezTo>
                  <a:lnTo>
                    <a:pt x="10348" y="21084"/>
                  </a:lnTo>
                  <a:cubicBezTo>
                    <a:pt x="10348" y="20831"/>
                    <a:pt x="10048" y="20627"/>
                    <a:pt x="9678" y="20627"/>
                  </a:cubicBezTo>
                  <a:lnTo>
                    <a:pt x="9552" y="20627"/>
                  </a:lnTo>
                  <a:cubicBezTo>
                    <a:pt x="9552" y="17508"/>
                    <a:pt x="13755" y="17372"/>
                    <a:pt x="13755" y="17372"/>
                  </a:cubicBezTo>
                  <a:lnTo>
                    <a:pt x="21294" y="17372"/>
                  </a:lnTo>
                  <a:lnTo>
                    <a:pt x="21294" y="6293"/>
                  </a:lnTo>
                  <a:cubicBezTo>
                    <a:pt x="21294" y="5720"/>
                    <a:pt x="20524" y="5168"/>
                    <a:pt x="19684" y="5168"/>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3" name="Shape 11"/>
            <p:cNvSpPr/>
            <p:nvPr/>
          </p:nvSpPr>
          <p:spPr>
            <a:xfrm>
              <a:off x="434086" y="1404790"/>
              <a:ext cx="1295701" cy="9772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13866"/>
                  </a:lnTo>
                  <a:cubicBezTo>
                    <a:pt x="21600" y="13866"/>
                    <a:pt x="19451" y="18352"/>
                    <a:pt x="0" y="21600"/>
                  </a:cubicBezTo>
                  <a:cubicBezTo>
                    <a:pt x="0" y="21600"/>
                    <a:pt x="820" y="5670"/>
                    <a:pt x="7205" y="0"/>
                  </a:cubicBezTo>
                  <a:cubicBezTo>
                    <a:pt x="7205" y="0"/>
                    <a:pt x="21600" y="0"/>
                    <a:pt x="21600" y="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4" name="Shape 12"/>
            <p:cNvSpPr/>
            <p:nvPr/>
          </p:nvSpPr>
          <p:spPr>
            <a:xfrm>
              <a:off x="69050" y="1286401"/>
              <a:ext cx="463148" cy="1131437"/>
            </a:xfrm>
            <a:custGeom>
              <a:avLst/>
              <a:gdLst/>
              <a:ahLst/>
              <a:cxnLst>
                <a:cxn ang="0">
                  <a:pos x="wd2" y="hd2"/>
                </a:cxn>
                <a:cxn ang="5400000">
                  <a:pos x="wd2" y="hd2"/>
                </a:cxn>
                <a:cxn ang="10800000">
                  <a:pos x="wd2" y="hd2"/>
                </a:cxn>
                <a:cxn ang="16200000">
                  <a:pos x="wd2" y="hd2"/>
                </a:cxn>
              </a:cxnLst>
              <a:rect l="0" t="0" r="r" b="b"/>
              <a:pathLst>
                <a:path w="21496" h="21510" fill="norm" stroke="1" extrusionOk="0">
                  <a:moveTo>
                    <a:pt x="21496" y="0"/>
                  </a:moveTo>
                  <a:cubicBezTo>
                    <a:pt x="21496" y="0"/>
                    <a:pt x="-104" y="6900"/>
                    <a:pt x="0" y="21506"/>
                  </a:cubicBezTo>
                  <a:cubicBezTo>
                    <a:pt x="0" y="21506"/>
                    <a:pt x="3421" y="21600"/>
                    <a:pt x="3617" y="20912"/>
                  </a:cubicBezTo>
                  <a:cubicBezTo>
                    <a:pt x="6923" y="9334"/>
                    <a:pt x="18860" y="3556"/>
                    <a:pt x="21496" y="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5" name="Shape 13"/>
            <p:cNvSpPr/>
            <p:nvPr/>
          </p:nvSpPr>
          <p:spPr>
            <a:xfrm>
              <a:off x="315695" y="1404764"/>
              <a:ext cx="996974" cy="1625153"/>
            </a:xfrm>
            <a:custGeom>
              <a:avLst/>
              <a:gdLst/>
              <a:ahLst/>
              <a:cxnLst>
                <a:cxn ang="0">
                  <a:pos x="wd2" y="hd2"/>
                </a:cxn>
                <a:cxn ang="5400000">
                  <a:pos x="wd2" y="hd2"/>
                </a:cxn>
                <a:cxn ang="10800000">
                  <a:pos x="wd2" y="hd2"/>
                </a:cxn>
                <a:cxn ang="16200000">
                  <a:pos x="wd2" y="hd2"/>
                </a:cxn>
              </a:cxnLst>
              <a:rect l="0" t="0" r="r" b="b"/>
              <a:pathLst>
                <a:path w="21222" h="21583" fill="norm" stroke="1" extrusionOk="0">
                  <a:moveTo>
                    <a:pt x="21025" y="18557"/>
                  </a:moveTo>
                  <a:cubicBezTo>
                    <a:pt x="17417" y="18557"/>
                    <a:pt x="15116" y="19324"/>
                    <a:pt x="13822" y="19968"/>
                  </a:cubicBezTo>
                  <a:cubicBezTo>
                    <a:pt x="12651" y="20551"/>
                    <a:pt x="12075" y="21129"/>
                    <a:pt x="11901" y="21326"/>
                  </a:cubicBezTo>
                  <a:lnTo>
                    <a:pt x="410" y="21336"/>
                  </a:lnTo>
                  <a:lnTo>
                    <a:pt x="410" y="13769"/>
                  </a:lnTo>
                  <a:cubicBezTo>
                    <a:pt x="22" y="7084"/>
                    <a:pt x="7368" y="260"/>
                    <a:pt x="7442" y="192"/>
                  </a:cubicBezTo>
                  <a:cubicBezTo>
                    <a:pt x="7503" y="136"/>
                    <a:pt x="7480" y="59"/>
                    <a:pt x="7390" y="21"/>
                  </a:cubicBezTo>
                  <a:cubicBezTo>
                    <a:pt x="7301" y="-17"/>
                    <a:pt x="7177" y="-3"/>
                    <a:pt x="7115" y="53"/>
                  </a:cubicBezTo>
                  <a:cubicBezTo>
                    <a:pt x="7040" y="122"/>
                    <a:pt x="-378" y="7012"/>
                    <a:pt x="15" y="13774"/>
                  </a:cubicBezTo>
                  <a:lnTo>
                    <a:pt x="15" y="21460"/>
                  </a:lnTo>
                  <a:cubicBezTo>
                    <a:pt x="15" y="21493"/>
                    <a:pt x="36" y="21524"/>
                    <a:pt x="73" y="21547"/>
                  </a:cubicBezTo>
                  <a:cubicBezTo>
                    <a:pt x="110" y="21570"/>
                    <a:pt x="160" y="21583"/>
                    <a:pt x="212" y="21583"/>
                  </a:cubicBezTo>
                  <a:cubicBezTo>
                    <a:pt x="212" y="21583"/>
                    <a:pt x="212" y="21583"/>
                    <a:pt x="213" y="21583"/>
                  </a:cubicBezTo>
                  <a:lnTo>
                    <a:pt x="12020" y="21573"/>
                  </a:lnTo>
                  <a:cubicBezTo>
                    <a:pt x="12096" y="21573"/>
                    <a:pt x="12165" y="21545"/>
                    <a:pt x="12198" y="21503"/>
                  </a:cubicBezTo>
                  <a:cubicBezTo>
                    <a:pt x="12203" y="21496"/>
                    <a:pt x="12737" y="20820"/>
                    <a:pt x="14085" y="20152"/>
                  </a:cubicBezTo>
                  <a:cubicBezTo>
                    <a:pt x="15329" y="19537"/>
                    <a:pt x="17543" y="18803"/>
                    <a:pt x="21025" y="18803"/>
                  </a:cubicBezTo>
                  <a:cubicBezTo>
                    <a:pt x="21134" y="18803"/>
                    <a:pt x="21222" y="18748"/>
                    <a:pt x="21222" y="18680"/>
                  </a:cubicBezTo>
                  <a:cubicBezTo>
                    <a:pt x="21222" y="18612"/>
                    <a:pt x="21134" y="18557"/>
                    <a:pt x="21025" y="18557"/>
                  </a:cubicBez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6" name="Shape 14"/>
            <p:cNvSpPr/>
            <p:nvPr/>
          </p:nvSpPr>
          <p:spPr>
            <a:xfrm>
              <a:off x="424221" y="2460412"/>
              <a:ext cx="236776" cy="789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2455"/>
                  </a:moveTo>
                  <a:cubicBezTo>
                    <a:pt x="21600" y="17506"/>
                    <a:pt x="20235" y="21600"/>
                    <a:pt x="18552" y="21600"/>
                  </a:cubicBezTo>
                  <a:lnTo>
                    <a:pt x="3048" y="21600"/>
                  </a:lnTo>
                  <a:cubicBezTo>
                    <a:pt x="1365" y="21600"/>
                    <a:pt x="0" y="17506"/>
                    <a:pt x="0" y="12455"/>
                  </a:cubicBezTo>
                  <a:lnTo>
                    <a:pt x="0" y="9145"/>
                  </a:lnTo>
                  <a:cubicBezTo>
                    <a:pt x="0" y="4094"/>
                    <a:pt x="1365" y="0"/>
                    <a:pt x="3048" y="0"/>
                  </a:cubicBezTo>
                  <a:lnTo>
                    <a:pt x="18552" y="0"/>
                  </a:lnTo>
                  <a:cubicBezTo>
                    <a:pt x="20235" y="0"/>
                    <a:pt x="21600" y="4094"/>
                    <a:pt x="21600" y="9145"/>
                  </a:cubicBezTo>
                  <a:cubicBezTo>
                    <a:pt x="21600" y="9145"/>
                    <a:pt x="21600" y="12455"/>
                    <a:pt x="21600" y="12455"/>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7" name="Shape 15"/>
            <p:cNvSpPr/>
            <p:nvPr/>
          </p:nvSpPr>
          <p:spPr>
            <a:xfrm>
              <a:off x="976697" y="1404790"/>
              <a:ext cx="566819" cy="8928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08" y="0"/>
                  </a:moveTo>
                  <a:lnTo>
                    <a:pt x="0" y="21600"/>
                  </a:lnTo>
                  <a:cubicBezTo>
                    <a:pt x="7313" y="20693"/>
                    <a:pt x="12821" y="19693"/>
                    <a:pt x="16957" y="18834"/>
                  </a:cubicBezTo>
                  <a:lnTo>
                    <a:pt x="21600" y="0"/>
                  </a:lnTo>
                  <a:cubicBezTo>
                    <a:pt x="21600" y="0"/>
                    <a:pt x="5308" y="0"/>
                    <a:pt x="5308"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8" name="Shape 16"/>
            <p:cNvSpPr/>
            <p:nvPr/>
          </p:nvSpPr>
          <p:spPr>
            <a:xfrm>
              <a:off x="2407214" y="2835306"/>
              <a:ext cx="6738231" cy="88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EBEBE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79" name="Shape 17"/>
            <p:cNvSpPr/>
            <p:nvPr/>
          </p:nvSpPr>
          <p:spPr>
            <a:xfrm>
              <a:off x="2318424" y="309703"/>
              <a:ext cx="185561" cy="74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51" y="0"/>
                  </a:moveTo>
                  <a:lnTo>
                    <a:pt x="4149" y="0"/>
                  </a:lnTo>
                  <a:cubicBezTo>
                    <a:pt x="1857" y="0"/>
                    <a:pt x="0" y="4641"/>
                    <a:pt x="0" y="10368"/>
                  </a:cubicBezTo>
                  <a:lnTo>
                    <a:pt x="0" y="11232"/>
                  </a:lnTo>
                  <a:cubicBezTo>
                    <a:pt x="0" y="16959"/>
                    <a:pt x="1857" y="21600"/>
                    <a:pt x="4149" y="21600"/>
                  </a:cubicBezTo>
                  <a:lnTo>
                    <a:pt x="17451" y="21600"/>
                  </a:lnTo>
                  <a:cubicBezTo>
                    <a:pt x="19743" y="21600"/>
                    <a:pt x="21600" y="16959"/>
                    <a:pt x="21600" y="11232"/>
                  </a:cubicBezTo>
                  <a:lnTo>
                    <a:pt x="21600" y="10368"/>
                  </a:lnTo>
                  <a:cubicBezTo>
                    <a:pt x="21600" y="4641"/>
                    <a:pt x="19743" y="0"/>
                    <a:pt x="17451" y="0"/>
                  </a:cubicBezTo>
                  <a:close/>
                </a:path>
              </a:pathLst>
            </a:custGeom>
            <a:solidFill>
              <a:srgbClr val="7D8287">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0" name="Shape 18"/>
            <p:cNvSpPr/>
            <p:nvPr/>
          </p:nvSpPr>
          <p:spPr>
            <a:xfrm>
              <a:off x="9036923" y="309703"/>
              <a:ext cx="185561" cy="74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53" y="0"/>
                  </a:moveTo>
                  <a:lnTo>
                    <a:pt x="4147" y="0"/>
                  </a:lnTo>
                  <a:cubicBezTo>
                    <a:pt x="1856" y="0"/>
                    <a:pt x="0" y="4641"/>
                    <a:pt x="0" y="10368"/>
                  </a:cubicBezTo>
                  <a:lnTo>
                    <a:pt x="0" y="11232"/>
                  </a:lnTo>
                  <a:cubicBezTo>
                    <a:pt x="0" y="16959"/>
                    <a:pt x="1856" y="21600"/>
                    <a:pt x="4147" y="21600"/>
                  </a:cubicBezTo>
                  <a:lnTo>
                    <a:pt x="17453" y="21600"/>
                  </a:lnTo>
                  <a:cubicBezTo>
                    <a:pt x="19744" y="21600"/>
                    <a:pt x="21600" y="16959"/>
                    <a:pt x="21600" y="11232"/>
                  </a:cubicBezTo>
                  <a:lnTo>
                    <a:pt x="21600" y="10368"/>
                  </a:lnTo>
                  <a:cubicBezTo>
                    <a:pt x="21600" y="4641"/>
                    <a:pt x="19744" y="0"/>
                    <a:pt x="17453" y="0"/>
                  </a:cubicBezTo>
                  <a:close/>
                </a:path>
              </a:pathLst>
            </a:custGeom>
            <a:solidFill>
              <a:srgbClr val="7D8287">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1" name="Shape 23"/>
            <p:cNvSpPr/>
            <p:nvPr/>
          </p:nvSpPr>
          <p:spPr>
            <a:xfrm>
              <a:off x="4765101" y="2973425"/>
              <a:ext cx="952283" cy="9523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0694"/>
                    <a:pt x="21386" y="10595"/>
                    <a:pt x="21171" y="10496"/>
                  </a:cubicBezTo>
                  <a:cubicBezTo>
                    <a:pt x="21165" y="10279"/>
                    <a:pt x="21153" y="10062"/>
                    <a:pt x="21134" y="9848"/>
                  </a:cubicBezTo>
                  <a:cubicBezTo>
                    <a:pt x="21335" y="9725"/>
                    <a:pt x="21535" y="9602"/>
                    <a:pt x="21522" y="9498"/>
                  </a:cubicBezTo>
                  <a:cubicBezTo>
                    <a:pt x="21510" y="9394"/>
                    <a:pt x="21287" y="9321"/>
                    <a:pt x="21063" y="9249"/>
                  </a:cubicBezTo>
                  <a:cubicBezTo>
                    <a:pt x="21031" y="9034"/>
                    <a:pt x="20991" y="8820"/>
                    <a:pt x="20945" y="8609"/>
                  </a:cubicBezTo>
                  <a:cubicBezTo>
                    <a:pt x="21130" y="8463"/>
                    <a:pt x="21314" y="8316"/>
                    <a:pt x="21289" y="8215"/>
                  </a:cubicBezTo>
                  <a:cubicBezTo>
                    <a:pt x="21263" y="8113"/>
                    <a:pt x="21032" y="8068"/>
                    <a:pt x="20800" y="8023"/>
                  </a:cubicBezTo>
                  <a:cubicBezTo>
                    <a:pt x="20742" y="7814"/>
                    <a:pt x="20678" y="7607"/>
                    <a:pt x="20608" y="7403"/>
                  </a:cubicBezTo>
                  <a:cubicBezTo>
                    <a:pt x="20773" y="7235"/>
                    <a:pt x="20938" y="7068"/>
                    <a:pt x="20901" y="6970"/>
                  </a:cubicBezTo>
                  <a:cubicBezTo>
                    <a:pt x="20864" y="6872"/>
                    <a:pt x="20630" y="6855"/>
                    <a:pt x="20395" y="6839"/>
                  </a:cubicBezTo>
                  <a:cubicBezTo>
                    <a:pt x="20312" y="6638"/>
                    <a:pt x="20223" y="6440"/>
                    <a:pt x="20128" y="6246"/>
                  </a:cubicBezTo>
                  <a:cubicBezTo>
                    <a:pt x="20271" y="6059"/>
                    <a:pt x="20414" y="5873"/>
                    <a:pt x="20365" y="5781"/>
                  </a:cubicBezTo>
                  <a:cubicBezTo>
                    <a:pt x="20316" y="5688"/>
                    <a:pt x="20081" y="5700"/>
                    <a:pt x="19846" y="5712"/>
                  </a:cubicBezTo>
                  <a:cubicBezTo>
                    <a:pt x="19739" y="5523"/>
                    <a:pt x="19627" y="5338"/>
                    <a:pt x="19509" y="5157"/>
                  </a:cubicBezTo>
                  <a:cubicBezTo>
                    <a:pt x="19629" y="4954"/>
                    <a:pt x="19749" y="4751"/>
                    <a:pt x="19690" y="4665"/>
                  </a:cubicBezTo>
                  <a:cubicBezTo>
                    <a:pt x="19630" y="4579"/>
                    <a:pt x="19399" y="4619"/>
                    <a:pt x="19167" y="4660"/>
                  </a:cubicBezTo>
                  <a:cubicBezTo>
                    <a:pt x="19038" y="4485"/>
                    <a:pt x="18905" y="4314"/>
                    <a:pt x="18766" y="4148"/>
                  </a:cubicBezTo>
                  <a:cubicBezTo>
                    <a:pt x="18860" y="3932"/>
                    <a:pt x="18954" y="3717"/>
                    <a:pt x="18885" y="3639"/>
                  </a:cubicBezTo>
                  <a:cubicBezTo>
                    <a:pt x="18815" y="3561"/>
                    <a:pt x="18590" y="3628"/>
                    <a:pt x="18364" y="3697"/>
                  </a:cubicBezTo>
                  <a:cubicBezTo>
                    <a:pt x="18216" y="3539"/>
                    <a:pt x="18063" y="3386"/>
                    <a:pt x="17905" y="3238"/>
                  </a:cubicBezTo>
                  <a:cubicBezTo>
                    <a:pt x="17974" y="3012"/>
                    <a:pt x="18042" y="2787"/>
                    <a:pt x="17963" y="2717"/>
                  </a:cubicBezTo>
                  <a:cubicBezTo>
                    <a:pt x="17885" y="2648"/>
                    <a:pt x="17670" y="2741"/>
                    <a:pt x="17455" y="2836"/>
                  </a:cubicBezTo>
                  <a:cubicBezTo>
                    <a:pt x="17288" y="2697"/>
                    <a:pt x="17118" y="2563"/>
                    <a:pt x="16943" y="2435"/>
                  </a:cubicBezTo>
                  <a:cubicBezTo>
                    <a:pt x="16983" y="2203"/>
                    <a:pt x="17024" y="1972"/>
                    <a:pt x="16937" y="1912"/>
                  </a:cubicBezTo>
                  <a:cubicBezTo>
                    <a:pt x="16851" y="1852"/>
                    <a:pt x="16649" y="1972"/>
                    <a:pt x="16445" y="2092"/>
                  </a:cubicBezTo>
                  <a:cubicBezTo>
                    <a:pt x="16264" y="1974"/>
                    <a:pt x="16079" y="1862"/>
                    <a:pt x="15890" y="1756"/>
                  </a:cubicBezTo>
                  <a:cubicBezTo>
                    <a:pt x="15903" y="1520"/>
                    <a:pt x="15915" y="1285"/>
                    <a:pt x="15822" y="1236"/>
                  </a:cubicBezTo>
                  <a:cubicBezTo>
                    <a:pt x="15729" y="1187"/>
                    <a:pt x="15543" y="1330"/>
                    <a:pt x="15357" y="1473"/>
                  </a:cubicBezTo>
                  <a:cubicBezTo>
                    <a:pt x="15162" y="1378"/>
                    <a:pt x="14964" y="1289"/>
                    <a:pt x="14763" y="1206"/>
                  </a:cubicBezTo>
                  <a:cubicBezTo>
                    <a:pt x="14747" y="971"/>
                    <a:pt x="14731" y="737"/>
                    <a:pt x="14632" y="700"/>
                  </a:cubicBezTo>
                  <a:cubicBezTo>
                    <a:pt x="14535" y="663"/>
                    <a:pt x="14367" y="827"/>
                    <a:pt x="14198" y="993"/>
                  </a:cubicBezTo>
                  <a:cubicBezTo>
                    <a:pt x="13995" y="922"/>
                    <a:pt x="13788" y="858"/>
                    <a:pt x="13578" y="800"/>
                  </a:cubicBezTo>
                  <a:cubicBezTo>
                    <a:pt x="13534" y="568"/>
                    <a:pt x="13489" y="337"/>
                    <a:pt x="13386" y="312"/>
                  </a:cubicBezTo>
                  <a:cubicBezTo>
                    <a:pt x="13285" y="287"/>
                    <a:pt x="13139" y="470"/>
                    <a:pt x="12992" y="655"/>
                  </a:cubicBezTo>
                  <a:cubicBezTo>
                    <a:pt x="12781" y="609"/>
                    <a:pt x="12567" y="569"/>
                    <a:pt x="12351" y="537"/>
                  </a:cubicBezTo>
                  <a:cubicBezTo>
                    <a:pt x="12279" y="313"/>
                    <a:pt x="12207" y="90"/>
                    <a:pt x="12102" y="78"/>
                  </a:cubicBezTo>
                  <a:cubicBezTo>
                    <a:pt x="11999" y="65"/>
                    <a:pt x="11876" y="265"/>
                    <a:pt x="11752" y="466"/>
                  </a:cubicBezTo>
                  <a:cubicBezTo>
                    <a:pt x="11538" y="447"/>
                    <a:pt x="11322" y="435"/>
                    <a:pt x="11104" y="429"/>
                  </a:cubicBezTo>
                  <a:cubicBezTo>
                    <a:pt x="11005" y="214"/>
                    <a:pt x="10906" y="0"/>
                    <a:pt x="10800" y="0"/>
                  </a:cubicBezTo>
                  <a:cubicBezTo>
                    <a:pt x="10694" y="0"/>
                    <a:pt x="10595" y="214"/>
                    <a:pt x="10496" y="429"/>
                  </a:cubicBezTo>
                  <a:cubicBezTo>
                    <a:pt x="10279" y="435"/>
                    <a:pt x="10062" y="447"/>
                    <a:pt x="9848" y="466"/>
                  </a:cubicBezTo>
                  <a:cubicBezTo>
                    <a:pt x="9725" y="265"/>
                    <a:pt x="9602" y="65"/>
                    <a:pt x="9498" y="78"/>
                  </a:cubicBezTo>
                  <a:cubicBezTo>
                    <a:pt x="9394" y="90"/>
                    <a:pt x="9321" y="313"/>
                    <a:pt x="9249" y="537"/>
                  </a:cubicBezTo>
                  <a:cubicBezTo>
                    <a:pt x="9033" y="569"/>
                    <a:pt x="8820" y="609"/>
                    <a:pt x="8609" y="655"/>
                  </a:cubicBezTo>
                  <a:cubicBezTo>
                    <a:pt x="8463" y="470"/>
                    <a:pt x="8316" y="287"/>
                    <a:pt x="8215" y="312"/>
                  </a:cubicBezTo>
                  <a:cubicBezTo>
                    <a:pt x="8112" y="337"/>
                    <a:pt x="8068" y="568"/>
                    <a:pt x="8023" y="800"/>
                  </a:cubicBezTo>
                  <a:cubicBezTo>
                    <a:pt x="7814" y="858"/>
                    <a:pt x="7607" y="922"/>
                    <a:pt x="7403" y="993"/>
                  </a:cubicBezTo>
                  <a:cubicBezTo>
                    <a:pt x="7235" y="827"/>
                    <a:pt x="7067" y="662"/>
                    <a:pt x="6970" y="699"/>
                  </a:cubicBezTo>
                  <a:cubicBezTo>
                    <a:pt x="6871" y="736"/>
                    <a:pt x="6855" y="971"/>
                    <a:pt x="6839" y="1206"/>
                  </a:cubicBezTo>
                  <a:cubicBezTo>
                    <a:pt x="6638" y="1289"/>
                    <a:pt x="6440" y="1377"/>
                    <a:pt x="6245" y="1473"/>
                  </a:cubicBezTo>
                  <a:cubicBezTo>
                    <a:pt x="6059" y="1329"/>
                    <a:pt x="5873" y="1186"/>
                    <a:pt x="5780" y="1235"/>
                  </a:cubicBezTo>
                  <a:cubicBezTo>
                    <a:pt x="5687" y="1284"/>
                    <a:pt x="5699" y="1519"/>
                    <a:pt x="5712" y="1755"/>
                  </a:cubicBezTo>
                  <a:cubicBezTo>
                    <a:pt x="5523" y="1861"/>
                    <a:pt x="5338" y="1973"/>
                    <a:pt x="5157" y="2091"/>
                  </a:cubicBezTo>
                  <a:cubicBezTo>
                    <a:pt x="4954" y="1971"/>
                    <a:pt x="4751" y="1851"/>
                    <a:pt x="4665" y="1911"/>
                  </a:cubicBezTo>
                  <a:cubicBezTo>
                    <a:pt x="4579" y="1970"/>
                    <a:pt x="4619" y="2202"/>
                    <a:pt x="4660" y="2434"/>
                  </a:cubicBezTo>
                  <a:cubicBezTo>
                    <a:pt x="4485" y="2562"/>
                    <a:pt x="4314" y="2696"/>
                    <a:pt x="4148" y="2835"/>
                  </a:cubicBezTo>
                  <a:cubicBezTo>
                    <a:pt x="3932" y="2740"/>
                    <a:pt x="3717" y="2646"/>
                    <a:pt x="3639" y="2715"/>
                  </a:cubicBezTo>
                  <a:cubicBezTo>
                    <a:pt x="3560" y="2785"/>
                    <a:pt x="3628" y="3010"/>
                    <a:pt x="3697" y="3236"/>
                  </a:cubicBezTo>
                  <a:cubicBezTo>
                    <a:pt x="3539" y="3384"/>
                    <a:pt x="3386" y="3537"/>
                    <a:pt x="3238" y="3695"/>
                  </a:cubicBezTo>
                  <a:cubicBezTo>
                    <a:pt x="3012" y="3627"/>
                    <a:pt x="2787" y="3559"/>
                    <a:pt x="2717" y="3637"/>
                  </a:cubicBezTo>
                  <a:cubicBezTo>
                    <a:pt x="2647" y="3716"/>
                    <a:pt x="2741" y="3930"/>
                    <a:pt x="2836" y="4146"/>
                  </a:cubicBezTo>
                  <a:cubicBezTo>
                    <a:pt x="2697" y="4312"/>
                    <a:pt x="2563" y="4483"/>
                    <a:pt x="2435" y="4658"/>
                  </a:cubicBezTo>
                  <a:cubicBezTo>
                    <a:pt x="2203" y="4617"/>
                    <a:pt x="1972" y="4577"/>
                    <a:pt x="1912" y="4663"/>
                  </a:cubicBezTo>
                  <a:cubicBezTo>
                    <a:pt x="1852" y="4749"/>
                    <a:pt x="1972" y="4952"/>
                    <a:pt x="2092" y="5155"/>
                  </a:cubicBezTo>
                  <a:cubicBezTo>
                    <a:pt x="1974" y="5336"/>
                    <a:pt x="1862" y="5521"/>
                    <a:pt x="1756" y="5710"/>
                  </a:cubicBezTo>
                  <a:cubicBezTo>
                    <a:pt x="1520" y="5698"/>
                    <a:pt x="1285" y="5686"/>
                    <a:pt x="1236" y="5779"/>
                  </a:cubicBezTo>
                  <a:cubicBezTo>
                    <a:pt x="1187" y="5871"/>
                    <a:pt x="1330" y="6057"/>
                    <a:pt x="1473" y="6244"/>
                  </a:cubicBezTo>
                  <a:cubicBezTo>
                    <a:pt x="1378" y="6438"/>
                    <a:pt x="1289" y="6636"/>
                    <a:pt x="1206" y="6837"/>
                  </a:cubicBezTo>
                  <a:cubicBezTo>
                    <a:pt x="971" y="6853"/>
                    <a:pt x="737" y="6870"/>
                    <a:pt x="700" y="6968"/>
                  </a:cubicBezTo>
                  <a:cubicBezTo>
                    <a:pt x="663" y="7066"/>
                    <a:pt x="828" y="7234"/>
                    <a:pt x="993" y="7402"/>
                  </a:cubicBezTo>
                  <a:cubicBezTo>
                    <a:pt x="922" y="7606"/>
                    <a:pt x="858" y="7813"/>
                    <a:pt x="800" y="8022"/>
                  </a:cubicBezTo>
                  <a:cubicBezTo>
                    <a:pt x="568" y="8067"/>
                    <a:pt x="337" y="8112"/>
                    <a:pt x="312" y="8214"/>
                  </a:cubicBezTo>
                  <a:cubicBezTo>
                    <a:pt x="287" y="8316"/>
                    <a:pt x="470" y="8462"/>
                    <a:pt x="655" y="8609"/>
                  </a:cubicBezTo>
                  <a:cubicBezTo>
                    <a:pt x="609" y="8820"/>
                    <a:pt x="569" y="9033"/>
                    <a:pt x="537" y="9249"/>
                  </a:cubicBezTo>
                  <a:cubicBezTo>
                    <a:pt x="313" y="9321"/>
                    <a:pt x="90" y="9394"/>
                    <a:pt x="78" y="9498"/>
                  </a:cubicBezTo>
                  <a:cubicBezTo>
                    <a:pt x="65" y="9602"/>
                    <a:pt x="265" y="9725"/>
                    <a:pt x="466" y="9848"/>
                  </a:cubicBezTo>
                  <a:cubicBezTo>
                    <a:pt x="447" y="10062"/>
                    <a:pt x="435" y="10279"/>
                    <a:pt x="429" y="10496"/>
                  </a:cubicBezTo>
                  <a:cubicBezTo>
                    <a:pt x="214" y="10595"/>
                    <a:pt x="0" y="10694"/>
                    <a:pt x="0" y="10800"/>
                  </a:cubicBezTo>
                  <a:cubicBezTo>
                    <a:pt x="0" y="10906"/>
                    <a:pt x="214" y="11005"/>
                    <a:pt x="429" y="11104"/>
                  </a:cubicBezTo>
                  <a:cubicBezTo>
                    <a:pt x="435" y="11322"/>
                    <a:pt x="447" y="11538"/>
                    <a:pt x="466" y="11752"/>
                  </a:cubicBezTo>
                  <a:cubicBezTo>
                    <a:pt x="265" y="11876"/>
                    <a:pt x="65" y="11999"/>
                    <a:pt x="78" y="12102"/>
                  </a:cubicBezTo>
                  <a:cubicBezTo>
                    <a:pt x="90" y="12207"/>
                    <a:pt x="313" y="12279"/>
                    <a:pt x="537" y="12351"/>
                  </a:cubicBezTo>
                  <a:cubicBezTo>
                    <a:pt x="569" y="12567"/>
                    <a:pt x="609" y="12780"/>
                    <a:pt x="655" y="12991"/>
                  </a:cubicBezTo>
                  <a:cubicBezTo>
                    <a:pt x="470" y="13138"/>
                    <a:pt x="287" y="13284"/>
                    <a:pt x="312" y="13385"/>
                  </a:cubicBezTo>
                  <a:cubicBezTo>
                    <a:pt x="337" y="13488"/>
                    <a:pt x="568" y="13533"/>
                    <a:pt x="800" y="13577"/>
                  </a:cubicBezTo>
                  <a:cubicBezTo>
                    <a:pt x="858" y="13786"/>
                    <a:pt x="922" y="13993"/>
                    <a:pt x="993" y="14197"/>
                  </a:cubicBezTo>
                  <a:cubicBezTo>
                    <a:pt x="827" y="14365"/>
                    <a:pt x="662" y="14533"/>
                    <a:pt x="699" y="14631"/>
                  </a:cubicBezTo>
                  <a:cubicBezTo>
                    <a:pt x="736" y="14729"/>
                    <a:pt x="971" y="14745"/>
                    <a:pt x="1206" y="14761"/>
                  </a:cubicBezTo>
                  <a:cubicBezTo>
                    <a:pt x="1289" y="14962"/>
                    <a:pt x="1377" y="15160"/>
                    <a:pt x="1473" y="15355"/>
                  </a:cubicBezTo>
                  <a:cubicBezTo>
                    <a:pt x="1329" y="15541"/>
                    <a:pt x="1186" y="15727"/>
                    <a:pt x="1235" y="15820"/>
                  </a:cubicBezTo>
                  <a:cubicBezTo>
                    <a:pt x="1284" y="15913"/>
                    <a:pt x="1519" y="15901"/>
                    <a:pt x="1755" y="15888"/>
                  </a:cubicBezTo>
                  <a:cubicBezTo>
                    <a:pt x="1861" y="16077"/>
                    <a:pt x="1973" y="16262"/>
                    <a:pt x="2091" y="16443"/>
                  </a:cubicBezTo>
                  <a:cubicBezTo>
                    <a:pt x="1971" y="16646"/>
                    <a:pt x="1851" y="16849"/>
                    <a:pt x="1911" y="16935"/>
                  </a:cubicBezTo>
                  <a:cubicBezTo>
                    <a:pt x="1970" y="17021"/>
                    <a:pt x="2202" y="16981"/>
                    <a:pt x="2433" y="16941"/>
                  </a:cubicBezTo>
                  <a:cubicBezTo>
                    <a:pt x="2562" y="17115"/>
                    <a:pt x="2696" y="17286"/>
                    <a:pt x="2835" y="17453"/>
                  </a:cubicBezTo>
                  <a:cubicBezTo>
                    <a:pt x="2740" y="17668"/>
                    <a:pt x="2646" y="17883"/>
                    <a:pt x="2715" y="17961"/>
                  </a:cubicBezTo>
                  <a:cubicBezTo>
                    <a:pt x="2785" y="18040"/>
                    <a:pt x="3010" y="17972"/>
                    <a:pt x="3236" y="17903"/>
                  </a:cubicBezTo>
                  <a:cubicBezTo>
                    <a:pt x="3384" y="18061"/>
                    <a:pt x="3537" y="18214"/>
                    <a:pt x="3695" y="18362"/>
                  </a:cubicBezTo>
                  <a:cubicBezTo>
                    <a:pt x="3627" y="18588"/>
                    <a:pt x="3559" y="18813"/>
                    <a:pt x="3637" y="18883"/>
                  </a:cubicBezTo>
                  <a:cubicBezTo>
                    <a:pt x="3716" y="18953"/>
                    <a:pt x="3930" y="18859"/>
                    <a:pt x="4146" y="18764"/>
                  </a:cubicBezTo>
                  <a:cubicBezTo>
                    <a:pt x="4312" y="18903"/>
                    <a:pt x="4483" y="19037"/>
                    <a:pt x="4658" y="19165"/>
                  </a:cubicBezTo>
                  <a:cubicBezTo>
                    <a:pt x="4617" y="19397"/>
                    <a:pt x="4577" y="19628"/>
                    <a:pt x="4663" y="19688"/>
                  </a:cubicBezTo>
                  <a:cubicBezTo>
                    <a:pt x="4749" y="19748"/>
                    <a:pt x="4952" y="19628"/>
                    <a:pt x="5155" y="19508"/>
                  </a:cubicBezTo>
                  <a:cubicBezTo>
                    <a:pt x="5336" y="19626"/>
                    <a:pt x="5521" y="19738"/>
                    <a:pt x="5710" y="19844"/>
                  </a:cubicBezTo>
                  <a:cubicBezTo>
                    <a:pt x="5698" y="20080"/>
                    <a:pt x="5685" y="20315"/>
                    <a:pt x="5779" y="20364"/>
                  </a:cubicBezTo>
                  <a:cubicBezTo>
                    <a:pt x="5871" y="20413"/>
                    <a:pt x="6057" y="20270"/>
                    <a:pt x="6244" y="20127"/>
                  </a:cubicBezTo>
                  <a:cubicBezTo>
                    <a:pt x="6438" y="20222"/>
                    <a:pt x="6636" y="20311"/>
                    <a:pt x="6837" y="20394"/>
                  </a:cubicBezTo>
                  <a:cubicBezTo>
                    <a:pt x="6853" y="20629"/>
                    <a:pt x="6870" y="20863"/>
                    <a:pt x="6968" y="20900"/>
                  </a:cubicBezTo>
                  <a:cubicBezTo>
                    <a:pt x="7066" y="20937"/>
                    <a:pt x="7234" y="20773"/>
                    <a:pt x="7402" y="20607"/>
                  </a:cubicBezTo>
                  <a:cubicBezTo>
                    <a:pt x="7606" y="20678"/>
                    <a:pt x="7813" y="20742"/>
                    <a:pt x="8022" y="20800"/>
                  </a:cubicBezTo>
                  <a:cubicBezTo>
                    <a:pt x="8067" y="21032"/>
                    <a:pt x="8112" y="21263"/>
                    <a:pt x="8214" y="21288"/>
                  </a:cubicBezTo>
                  <a:cubicBezTo>
                    <a:pt x="8315" y="21313"/>
                    <a:pt x="8462" y="21130"/>
                    <a:pt x="8608" y="20945"/>
                  </a:cubicBezTo>
                  <a:cubicBezTo>
                    <a:pt x="8820" y="20991"/>
                    <a:pt x="9033" y="21031"/>
                    <a:pt x="9249" y="21063"/>
                  </a:cubicBezTo>
                  <a:cubicBezTo>
                    <a:pt x="9321" y="21287"/>
                    <a:pt x="9394" y="21510"/>
                    <a:pt x="9498" y="21522"/>
                  </a:cubicBezTo>
                  <a:cubicBezTo>
                    <a:pt x="9602" y="21535"/>
                    <a:pt x="9725" y="21335"/>
                    <a:pt x="9848" y="21134"/>
                  </a:cubicBezTo>
                  <a:cubicBezTo>
                    <a:pt x="10062" y="21153"/>
                    <a:pt x="10279" y="21165"/>
                    <a:pt x="10496" y="21171"/>
                  </a:cubicBezTo>
                  <a:cubicBezTo>
                    <a:pt x="10595" y="21386"/>
                    <a:pt x="10694" y="21600"/>
                    <a:pt x="10800" y="21600"/>
                  </a:cubicBezTo>
                  <a:cubicBezTo>
                    <a:pt x="10906" y="21600"/>
                    <a:pt x="11005" y="21386"/>
                    <a:pt x="11104" y="21171"/>
                  </a:cubicBezTo>
                  <a:cubicBezTo>
                    <a:pt x="11322" y="21165"/>
                    <a:pt x="11538" y="21153"/>
                    <a:pt x="11752" y="21134"/>
                  </a:cubicBezTo>
                  <a:cubicBezTo>
                    <a:pt x="11876" y="21335"/>
                    <a:pt x="11999" y="21535"/>
                    <a:pt x="12102" y="21522"/>
                  </a:cubicBezTo>
                  <a:cubicBezTo>
                    <a:pt x="12207" y="21510"/>
                    <a:pt x="12279" y="21287"/>
                    <a:pt x="12351" y="21063"/>
                  </a:cubicBezTo>
                  <a:cubicBezTo>
                    <a:pt x="12567" y="21031"/>
                    <a:pt x="12780" y="20991"/>
                    <a:pt x="12991" y="20945"/>
                  </a:cubicBezTo>
                  <a:cubicBezTo>
                    <a:pt x="13138" y="21130"/>
                    <a:pt x="13284" y="21313"/>
                    <a:pt x="13385" y="21289"/>
                  </a:cubicBezTo>
                  <a:cubicBezTo>
                    <a:pt x="13488" y="21263"/>
                    <a:pt x="13533" y="21032"/>
                    <a:pt x="13577" y="20800"/>
                  </a:cubicBezTo>
                  <a:cubicBezTo>
                    <a:pt x="13786" y="20742"/>
                    <a:pt x="13993" y="20678"/>
                    <a:pt x="14197" y="20608"/>
                  </a:cubicBezTo>
                  <a:cubicBezTo>
                    <a:pt x="14365" y="20773"/>
                    <a:pt x="14533" y="20938"/>
                    <a:pt x="14631" y="20901"/>
                  </a:cubicBezTo>
                  <a:cubicBezTo>
                    <a:pt x="14729" y="20864"/>
                    <a:pt x="14745" y="20630"/>
                    <a:pt x="14762" y="20395"/>
                  </a:cubicBezTo>
                  <a:cubicBezTo>
                    <a:pt x="14962" y="20312"/>
                    <a:pt x="15160" y="20223"/>
                    <a:pt x="15355" y="20128"/>
                  </a:cubicBezTo>
                  <a:cubicBezTo>
                    <a:pt x="15541" y="20271"/>
                    <a:pt x="15727" y="20414"/>
                    <a:pt x="15820" y="20365"/>
                  </a:cubicBezTo>
                  <a:cubicBezTo>
                    <a:pt x="15913" y="20316"/>
                    <a:pt x="15901" y="20081"/>
                    <a:pt x="15888" y="19846"/>
                  </a:cubicBezTo>
                  <a:cubicBezTo>
                    <a:pt x="16077" y="19739"/>
                    <a:pt x="16262" y="19627"/>
                    <a:pt x="16444" y="19509"/>
                  </a:cubicBezTo>
                  <a:cubicBezTo>
                    <a:pt x="16647" y="19629"/>
                    <a:pt x="16849" y="19749"/>
                    <a:pt x="16935" y="19689"/>
                  </a:cubicBezTo>
                  <a:cubicBezTo>
                    <a:pt x="17022" y="19630"/>
                    <a:pt x="16981" y="19399"/>
                    <a:pt x="16941" y="19167"/>
                  </a:cubicBezTo>
                  <a:cubicBezTo>
                    <a:pt x="17116" y="19038"/>
                    <a:pt x="17286" y="18904"/>
                    <a:pt x="17453" y="18765"/>
                  </a:cubicBezTo>
                  <a:cubicBezTo>
                    <a:pt x="17668" y="18860"/>
                    <a:pt x="17883" y="18954"/>
                    <a:pt x="17961" y="18885"/>
                  </a:cubicBezTo>
                  <a:cubicBezTo>
                    <a:pt x="18040" y="18815"/>
                    <a:pt x="17972" y="18590"/>
                    <a:pt x="17903" y="18364"/>
                  </a:cubicBezTo>
                  <a:cubicBezTo>
                    <a:pt x="18061" y="18216"/>
                    <a:pt x="18214" y="18063"/>
                    <a:pt x="18363" y="17905"/>
                  </a:cubicBezTo>
                  <a:cubicBezTo>
                    <a:pt x="18588" y="17974"/>
                    <a:pt x="18814" y="18041"/>
                    <a:pt x="18883" y="17963"/>
                  </a:cubicBezTo>
                  <a:cubicBezTo>
                    <a:pt x="18953" y="17885"/>
                    <a:pt x="18859" y="17670"/>
                    <a:pt x="18764" y="17454"/>
                  </a:cubicBezTo>
                  <a:cubicBezTo>
                    <a:pt x="18903" y="17288"/>
                    <a:pt x="19037" y="17117"/>
                    <a:pt x="19165" y="16942"/>
                  </a:cubicBezTo>
                  <a:cubicBezTo>
                    <a:pt x="19397" y="16983"/>
                    <a:pt x="19628" y="17023"/>
                    <a:pt x="19688" y="16937"/>
                  </a:cubicBezTo>
                  <a:cubicBezTo>
                    <a:pt x="19748" y="16851"/>
                    <a:pt x="19628" y="16648"/>
                    <a:pt x="19508" y="16445"/>
                  </a:cubicBezTo>
                  <a:cubicBezTo>
                    <a:pt x="19626" y="16264"/>
                    <a:pt x="19738" y="16079"/>
                    <a:pt x="19845" y="15890"/>
                  </a:cubicBezTo>
                  <a:cubicBezTo>
                    <a:pt x="20080" y="15903"/>
                    <a:pt x="20315" y="15915"/>
                    <a:pt x="20364" y="15822"/>
                  </a:cubicBezTo>
                  <a:cubicBezTo>
                    <a:pt x="20413" y="15729"/>
                    <a:pt x="20270" y="15543"/>
                    <a:pt x="20127" y="15357"/>
                  </a:cubicBezTo>
                  <a:cubicBezTo>
                    <a:pt x="20222" y="15162"/>
                    <a:pt x="20311" y="14964"/>
                    <a:pt x="20394" y="14763"/>
                  </a:cubicBezTo>
                  <a:cubicBezTo>
                    <a:pt x="20629" y="14747"/>
                    <a:pt x="20863" y="14731"/>
                    <a:pt x="20900" y="14632"/>
                  </a:cubicBezTo>
                  <a:cubicBezTo>
                    <a:pt x="20937" y="14534"/>
                    <a:pt x="20773" y="14367"/>
                    <a:pt x="20607" y="14198"/>
                  </a:cubicBezTo>
                  <a:cubicBezTo>
                    <a:pt x="20678" y="13994"/>
                    <a:pt x="20742" y="13788"/>
                    <a:pt x="20800" y="13578"/>
                  </a:cubicBezTo>
                  <a:cubicBezTo>
                    <a:pt x="21032" y="13534"/>
                    <a:pt x="21263" y="13489"/>
                    <a:pt x="21288" y="13386"/>
                  </a:cubicBezTo>
                  <a:cubicBezTo>
                    <a:pt x="21313" y="13285"/>
                    <a:pt x="21130" y="13139"/>
                    <a:pt x="20945" y="12992"/>
                  </a:cubicBezTo>
                  <a:cubicBezTo>
                    <a:pt x="20991" y="12780"/>
                    <a:pt x="21031" y="12567"/>
                    <a:pt x="21063" y="12351"/>
                  </a:cubicBezTo>
                  <a:cubicBezTo>
                    <a:pt x="21287" y="12279"/>
                    <a:pt x="21510" y="12207"/>
                    <a:pt x="21522" y="12102"/>
                  </a:cubicBezTo>
                  <a:cubicBezTo>
                    <a:pt x="21535" y="11999"/>
                    <a:pt x="21335" y="11876"/>
                    <a:pt x="21134" y="11752"/>
                  </a:cubicBezTo>
                  <a:cubicBezTo>
                    <a:pt x="21153" y="11538"/>
                    <a:pt x="21165" y="11322"/>
                    <a:pt x="21171" y="11104"/>
                  </a:cubicBezTo>
                  <a:cubicBezTo>
                    <a:pt x="21386" y="11005"/>
                    <a:pt x="21600" y="10906"/>
                    <a:pt x="21600" y="108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2" name="Shape 24"/>
            <p:cNvSpPr/>
            <p:nvPr/>
          </p:nvSpPr>
          <p:spPr>
            <a:xfrm>
              <a:off x="4942683" y="3151007"/>
              <a:ext cx="594498" cy="594535"/>
            </a:xfrm>
            <a:prstGeom prst="ellipse">
              <a:avLst/>
            </a:pr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3" name="Shape 25"/>
            <p:cNvSpPr/>
            <p:nvPr/>
          </p:nvSpPr>
          <p:spPr>
            <a:xfrm>
              <a:off x="5001862" y="3210314"/>
              <a:ext cx="484452" cy="474471"/>
            </a:xfrm>
            <a:custGeom>
              <a:avLst/>
              <a:gdLst/>
              <a:ahLst/>
              <a:cxnLst>
                <a:cxn ang="0">
                  <a:pos x="wd2" y="hd2"/>
                </a:cxn>
                <a:cxn ang="5400000">
                  <a:pos x="wd2" y="hd2"/>
                </a:cxn>
                <a:cxn ang="10800000">
                  <a:pos x="wd2" y="hd2"/>
                </a:cxn>
                <a:cxn ang="16200000">
                  <a:pos x="wd2" y="hd2"/>
                </a:cxn>
              </a:cxnLst>
              <a:rect l="0" t="0" r="r" b="b"/>
              <a:pathLst>
                <a:path w="20452" h="20827" fill="norm" stroke="1" extrusionOk="0">
                  <a:moveTo>
                    <a:pt x="12053" y="36"/>
                  </a:moveTo>
                  <a:cubicBezTo>
                    <a:pt x="10818" y="-78"/>
                    <a:pt x="9114" y="117"/>
                    <a:pt x="7693" y="117"/>
                  </a:cubicBezTo>
                  <a:cubicBezTo>
                    <a:pt x="4849" y="117"/>
                    <a:pt x="5763" y="2244"/>
                    <a:pt x="7185" y="4529"/>
                  </a:cubicBezTo>
                  <a:cubicBezTo>
                    <a:pt x="8072" y="5592"/>
                    <a:pt x="9105" y="5115"/>
                    <a:pt x="10803" y="5206"/>
                  </a:cubicBezTo>
                  <a:cubicBezTo>
                    <a:pt x="12958" y="5321"/>
                    <a:pt x="12697" y="4403"/>
                    <a:pt x="13602" y="1850"/>
                  </a:cubicBezTo>
                  <a:cubicBezTo>
                    <a:pt x="14054" y="573"/>
                    <a:pt x="13288" y="150"/>
                    <a:pt x="12053" y="36"/>
                  </a:cubicBezTo>
                  <a:close/>
                  <a:moveTo>
                    <a:pt x="10699" y="1565"/>
                  </a:moveTo>
                  <a:cubicBezTo>
                    <a:pt x="11200" y="1612"/>
                    <a:pt x="11507" y="1792"/>
                    <a:pt x="11324" y="2310"/>
                  </a:cubicBezTo>
                  <a:cubicBezTo>
                    <a:pt x="10957" y="3344"/>
                    <a:pt x="11065" y="3710"/>
                    <a:pt x="10192" y="3663"/>
                  </a:cubicBezTo>
                  <a:cubicBezTo>
                    <a:pt x="9504" y="3626"/>
                    <a:pt x="9080" y="3823"/>
                    <a:pt x="8721" y="3392"/>
                  </a:cubicBezTo>
                  <a:cubicBezTo>
                    <a:pt x="8144" y="2466"/>
                    <a:pt x="7776" y="1606"/>
                    <a:pt x="8929" y="1606"/>
                  </a:cubicBezTo>
                  <a:cubicBezTo>
                    <a:pt x="9505" y="1606"/>
                    <a:pt x="10199" y="1519"/>
                    <a:pt x="10699" y="1565"/>
                  </a:cubicBezTo>
                  <a:close/>
                  <a:moveTo>
                    <a:pt x="19029" y="6058"/>
                  </a:moveTo>
                  <a:cubicBezTo>
                    <a:pt x="18243" y="6111"/>
                    <a:pt x="17187" y="6726"/>
                    <a:pt x="16088" y="7466"/>
                  </a:cubicBezTo>
                  <a:cubicBezTo>
                    <a:pt x="15066" y="8388"/>
                    <a:pt x="15524" y="9462"/>
                    <a:pt x="15437" y="11228"/>
                  </a:cubicBezTo>
                  <a:cubicBezTo>
                    <a:pt x="15327" y="13468"/>
                    <a:pt x="16209" y="13197"/>
                    <a:pt x="18665" y="14137"/>
                  </a:cubicBezTo>
                  <a:cubicBezTo>
                    <a:pt x="21121" y="15078"/>
                    <a:pt x="20331" y="10950"/>
                    <a:pt x="20331" y="7993"/>
                  </a:cubicBezTo>
                  <a:cubicBezTo>
                    <a:pt x="20331" y="6515"/>
                    <a:pt x="19816" y="6006"/>
                    <a:pt x="19029" y="6058"/>
                  </a:cubicBezTo>
                  <a:close/>
                  <a:moveTo>
                    <a:pt x="10335" y="6491"/>
                  </a:moveTo>
                  <a:cubicBezTo>
                    <a:pt x="8309" y="6491"/>
                    <a:pt x="6664" y="8202"/>
                    <a:pt x="6664" y="10308"/>
                  </a:cubicBezTo>
                  <a:cubicBezTo>
                    <a:pt x="6664" y="12412"/>
                    <a:pt x="8309" y="14110"/>
                    <a:pt x="10335" y="14110"/>
                  </a:cubicBezTo>
                  <a:cubicBezTo>
                    <a:pt x="12359" y="14110"/>
                    <a:pt x="13992" y="12412"/>
                    <a:pt x="13992" y="10308"/>
                  </a:cubicBezTo>
                  <a:cubicBezTo>
                    <a:pt x="13992" y="8202"/>
                    <a:pt x="12359" y="6491"/>
                    <a:pt x="10335" y="6491"/>
                  </a:cubicBezTo>
                  <a:close/>
                  <a:moveTo>
                    <a:pt x="1015" y="6505"/>
                  </a:moveTo>
                  <a:cubicBezTo>
                    <a:pt x="-479" y="6705"/>
                    <a:pt x="117" y="10183"/>
                    <a:pt x="117" y="12770"/>
                  </a:cubicBezTo>
                  <a:cubicBezTo>
                    <a:pt x="117" y="15727"/>
                    <a:pt x="2163" y="14777"/>
                    <a:pt x="4360" y="13298"/>
                  </a:cubicBezTo>
                  <a:cubicBezTo>
                    <a:pt x="5382" y="12376"/>
                    <a:pt x="4924" y="11301"/>
                    <a:pt x="5011" y="9536"/>
                  </a:cubicBezTo>
                  <a:cubicBezTo>
                    <a:pt x="5122" y="7295"/>
                    <a:pt x="4239" y="7567"/>
                    <a:pt x="1783" y="6627"/>
                  </a:cubicBezTo>
                  <a:cubicBezTo>
                    <a:pt x="1476" y="6509"/>
                    <a:pt x="1229" y="6476"/>
                    <a:pt x="1015" y="6505"/>
                  </a:cubicBezTo>
                  <a:close/>
                  <a:moveTo>
                    <a:pt x="18379" y="8508"/>
                  </a:moveTo>
                  <a:cubicBezTo>
                    <a:pt x="18697" y="8486"/>
                    <a:pt x="18899" y="8680"/>
                    <a:pt x="18899" y="9279"/>
                  </a:cubicBezTo>
                  <a:cubicBezTo>
                    <a:pt x="18899" y="10477"/>
                    <a:pt x="19231" y="12150"/>
                    <a:pt x="18235" y="11769"/>
                  </a:cubicBezTo>
                  <a:cubicBezTo>
                    <a:pt x="17240" y="11388"/>
                    <a:pt x="16876" y="11500"/>
                    <a:pt x="16921" y="10592"/>
                  </a:cubicBezTo>
                  <a:cubicBezTo>
                    <a:pt x="16956" y="9876"/>
                    <a:pt x="16767" y="9436"/>
                    <a:pt x="17181" y="9062"/>
                  </a:cubicBezTo>
                  <a:cubicBezTo>
                    <a:pt x="17626" y="8763"/>
                    <a:pt x="18060" y="8529"/>
                    <a:pt x="18379" y="8508"/>
                  </a:cubicBezTo>
                  <a:close/>
                  <a:moveTo>
                    <a:pt x="2226" y="8995"/>
                  </a:moveTo>
                  <a:cubicBezTo>
                    <a:pt x="3221" y="9376"/>
                    <a:pt x="3572" y="9264"/>
                    <a:pt x="3527" y="10172"/>
                  </a:cubicBezTo>
                  <a:cubicBezTo>
                    <a:pt x="3492" y="10888"/>
                    <a:pt x="3681" y="11314"/>
                    <a:pt x="3267" y="11688"/>
                  </a:cubicBezTo>
                  <a:cubicBezTo>
                    <a:pt x="2376" y="12287"/>
                    <a:pt x="1549" y="12683"/>
                    <a:pt x="1549" y="11485"/>
                  </a:cubicBezTo>
                  <a:cubicBezTo>
                    <a:pt x="1549" y="10287"/>
                    <a:pt x="1231" y="8613"/>
                    <a:pt x="2226" y="8995"/>
                  </a:cubicBezTo>
                  <a:close/>
                  <a:moveTo>
                    <a:pt x="11714" y="15585"/>
                  </a:moveTo>
                  <a:cubicBezTo>
                    <a:pt x="11133" y="15561"/>
                    <a:pt x="10442" y="15658"/>
                    <a:pt x="9593" y="15612"/>
                  </a:cubicBezTo>
                  <a:cubicBezTo>
                    <a:pt x="7438" y="15497"/>
                    <a:pt x="7699" y="16415"/>
                    <a:pt x="6794" y="18969"/>
                  </a:cubicBezTo>
                  <a:cubicBezTo>
                    <a:pt x="5890" y="21522"/>
                    <a:pt x="9860" y="20701"/>
                    <a:pt x="12704" y="20701"/>
                  </a:cubicBezTo>
                  <a:cubicBezTo>
                    <a:pt x="15547" y="20701"/>
                    <a:pt x="14633" y="18574"/>
                    <a:pt x="13211" y="16289"/>
                  </a:cubicBezTo>
                  <a:cubicBezTo>
                    <a:pt x="12768" y="15758"/>
                    <a:pt x="12296" y="15609"/>
                    <a:pt x="11714" y="15585"/>
                  </a:cubicBezTo>
                  <a:close/>
                  <a:moveTo>
                    <a:pt x="11051" y="17142"/>
                  </a:moveTo>
                  <a:cubicBezTo>
                    <a:pt x="11286" y="17151"/>
                    <a:pt x="11483" y="17211"/>
                    <a:pt x="11662" y="17426"/>
                  </a:cubicBezTo>
                  <a:cubicBezTo>
                    <a:pt x="12239" y="18352"/>
                    <a:pt x="12620" y="19212"/>
                    <a:pt x="11467" y="19212"/>
                  </a:cubicBezTo>
                  <a:cubicBezTo>
                    <a:pt x="10315" y="19212"/>
                    <a:pt x="8705" y="19557"/>
                    <a:pt x="9072" y="18522"/>
                  </a:cubicBezTo>
                  <a:cubicBezTo>
                    <a:pt x="9439" y="17487"/>
                    <a:pt x="9331" y="17109"/>
                    <a:pt x="10205" y="17155"/>
                  </a:cubicBezTo>
                  <a:cubicBezTo>
                    <a:pt x="10549" y="17173"/>
                    <a:pt x="10815" y="17132"/>
                    <a:pt x="11051" y="17142"/>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4" name="Shape 26"/>
            <p:cNvSpPr/>
            <p:nvPr/>
          </p:nvSpPr>
          <p:spPr>
            <a:xfrm>
              <a:off x="1075353" y="2973425"/>
              <a:ext cx="952283" cy="9523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0694"/>
                    <a:pt x="21386" y="10595"/>
                    <a:pt x="21171" y="10496"/>
                  </a:cubicBezTo>
                  <a:cubicBezTo>
                    <a:pt x="21165" y="10279"/>
                    <a:pt x="21153" y="10062"/>
                    <a:pt x="21134" y="9848"/>
                  </a:cubicBezTo>
                  <a:cubicBezTo>
                    <a:pt x="21335" y="9725"/>
                    <a:pt x="21535" y="9602"/>
                    <a:pt x="21522" y="9498"/>
                  </a:cubicBezTo>
                  <a:cubicBezTo>
                    <a:pt x="21510" y="9394"/>
                    <a:pt x="21287" y="9321"/>
                    <a:pt x="21063" y="9249"/>
                  </a:cubicBezTo>
                  <a:cubicBezTo>
                    <a:pt x="21031" y="9034"/>
                    <a:pt x="20991" y="8820"/>
                    <a:pt x="20945" y="8609"/>
                  </a:cubicBezTo>
                  <a:cubicBezTo>
                    <a:pt x="21130" y="8463"/>
                    <a:pt x="21314" y="8316"/>
                    <a:pt x="21289" y="8215"/>
                  </a:cubicBezTo>
                  <a:cubicBezTo>
                    <a:pt x="21263" y="8113"/>
                    <a:pt x="21032" y="8068"/>
                    <a:pt x="20800" y="8023"/>
                  </a:cubicBezTo>
                  <a:cubicBezTo>
                    <a:pt x="20742" y="7814"/>
                    <a:pt x="20678" y="7607"/>
                    <a:pt x="20608" y="7403"/>
                  </a:cubicBezTo>
                  <a:cubicBezTo>
                    <a:pt x="20773" y="7235"/>
                    <a:pt x="20938" y="7068"/>
                    <a:pt x="20901" y="6970"/>
                  </a:cubicBezTo>
                  <a:cubicBezTo>
                    <a:pt x="20864" y="6872"/>
                    <a:pt x="20630" y="6855"/>
                    <a:pt x="20395" y="6839"/>
                  </a:cubicBezTo>
                  <a:cubicBezTo>
                    <a:pt x="20312" y="6638"/>
                    <a:pt x="20223" y="6440"/>
                    <a:pt x="20128" y="6246"/>
                  </a:cubicBezTo>
                  <a:cubicBezTo>
                    <a:pt x="20271" y="6059"/>
                    <a:pt x="20414" y="5873"/>
                    <a:pt x="20365" y="5781"/>
                  </a:cubicBezTo>
                  <a:cubicBezTo>
                    <a:pt x="20316" y="5688"/>
                    <a:pt x="20081" y="5700"/>
                    <a:pt x="19846" y="5712"/>
                  </a:cubicBezTo>
                  <a:cubicBezTo>
                    <a:pt x="19739" y="5523"/>
                    <a:pt x="19627" y="5338"/>
                    <a:pt x="19509" y="5157"/>
                  </a:cubicBezTo>
                  <a:cubicBezTo>
                    <a:pt x="19629" y="4954"/>
                    <a:pt x="19749" y="4751"/>
                    <a:pt x="19690" y="4665"/>
                  </a:cubicBezTo>
                  <a:cubicBezTo>
                    <a:pt x="19630" y="4579"/>
                    <a:pt x="19399" y="4619"/>
                    <a:pt x="19167" y="4660"/>
                  </a:cubicBezTo>
                  <a:cubicBezTo>
                    <a:pt x="19038" y="4485"/>
                    <a:pt x="18905" y="4314"/>
                    <a:pt x="18766" y="4148"/>
                  </a:cubicBezTo>
                  <a:cubicBezTo>
                    <a:pt x="18860" y="3932"/>
                    <a:pt x="18954" y="3717"/>
                    <a:pt x="18885" y="3639"/>
                  </a:cubicBezTo>
                  <a:cubicBezTo>
                    <a:pt x="18815" y="3561"/>
                    <a:pt x="18590" y="3628"/>
                    <a:pt x="18364" y="3697"/>
                  </a:cubicBezTo>
                  <a:cubicBezTo>
                    <a:pt x="18216" y="3539"/>
                    <a:pt x="18063" y="3386"/>
                    <a:pt x="17905" y="3238"/>
                  </a:cubicBezTo>
                  <a:cubicBezTo>
                    <a:pt x="17974" y="3012"/>
                    <a:pt x="18042" y="2787"/>
                    <a:pt x="17963" y="2717"/>
                  </a:cubicBezTo>
                  <a:cubicBezTo>
                    <a:pt x="17885" y="2648"/>
                    <a:pt x="17670" y="2741"/>
                    <a:pt x="17455" y="2836"/>
                  </a:cubicBezTo>
                  <a:cubicBezTo>
                    <a:pt x="17288" y="2697"/>
                    <a:pt x="17118" y="2563"/>
                    <a:pt x="16943" y="2435"/>
                  </a:cubicBezTo>
                  <a:cubicBezTo>
                    <a:pt x="16983" y="2203"/>
                    <a:pt x="17024" y="1972"/>
                    <a:pt x="16937" y="1912"/>
                  </a:cubicBezTo>
                  <a:cubicBezTo>
                    <a:pt x="16851" y="1852"/>
                    <a:pt x="16649" y="1972"/>
                    <a:pt x="16445" y="2092"/>
                  </a:cubicBezTo>
                  <a:cubicBezTo>
                    <a:pt x="16264" y="1974"/>
                    <a:pt x="16079" y="1862"/>
                    <a:pt x="15890" y="1756"/>
                  </a:cubicBezTo>
                  <a:cubicBezTo>
                    <a:pt x="15903" y="1520"/>
                    <a:pt x="15915" y="1285"/>
                    <a:pt x="15822" y="1236"/>
                  </a:cubicBezTo>
                  <a:cubicBezTo>
                    <a:pt x="15729" y="1187"/>
                    <a:pt x="15543" y="1330"/>
                    <a:pt x="15357" y="1473"/>
                  </a:cubicBezTo>
                  <a:cubicBezTo>
                    <a:pt x="15162" y="1378"/>
                    <a:pt x="14964" y="1289"/>
                    <a:pt x="14763" y="1206"/>
                  </a:cubicBezTo>
                  <a:cubicBezTo>
                    <a:pt x="14747" y="971"/>
                    <a:pt x="14731" y="737"/>
                    <a:pt x="14632" y="700"/>
                  </a:cubicBezTo>
                  <a:cubicBezTo>
                    <a:pt x="14535" y="663"/>
                    <a:pt x="14367" y="827"/>
                    <a:pt x="14198" y="993"/>
                  </a:cubicBezTo>
                  <a:cubicBezTo>
                    <a:pt x="13995" y="922"/>
                    <a:pt x="13788" y="858"/>
                    <a:pt x="13578" y="800"/>
                  </a:cubicBezTo>
                  <a:cubicBezTo>
                    <a:pt x="13534" y="568"/>
                    <a:pt x="13489" y="337"/>
                    <a:pt x="13386" y="312"/>
                  </a:cubicBezTo>
                  <a:cubicBezTo>
                    <a:pt x="13285" y="287"/>
                    <a:pt x="13139" y="470"/>
                    <a:pt x="12992" y="655"/>
                  </a:cubicBezTo>
                  <a:cubicBezTo>
                    <a:pt x="12781" y="609"/>
                    <a:pt x="12567" y="569"/>
                    <a:pt x="12351" y="537"/>
                  </a:cubicBezTo>
                  <a:cubicBezTo>
                    <a:pt x="12279" y="313"/>
                    <a:pt x="12207" y="90"/>
                    <a:pt x="12102" y="78"/>
                  </a:cubicBezTo>
                  <a:cubicBezTo>
                    <a:pt x="11999" y="65"/>
                    <a:pt x="11876" y="265"/>
                    <a:pt x="11752" y="466"/>
                  </a:cubicBezTo>
                  <a:cubicBezTo>
                    <a:pt x="11538" y="447"/>
                    <a:pt x="11322" y="435"/>
                    <a:pt x="11104" y="429"/>
                  </a:cubicBezTo>
                  <a:cubicBezTo>
                    <a:pt x="11005" y="214"/>
                    <a:pt x="10906" y="0"/>
                    <a:pt x="10800" y="0"/>
                  </a:cubicBezTo>
                  <a:cubicBezTo>
                    <a:pt x="10694" y="0"/>
                    <a:pt x="10595" y="214"/>
                    <a:pt x="10496" y="429"/>
                  </a:cubicBezTo>
                  <a:cubicBezTo>
                    <a:pt x="10279" y="435"/>
                    <a:pt x="10062" y="447"/>
                    <a:pt x="9848" y="466"/>
                  </a:cubicBezTo>
                  <a:cubicBezTo>
                    <a:pt x="9725" y="265"/>
                    <a:pt x="9602" y="65"/>
                    <a:pt x="9498" y="78"/>
                  </a:cubicBezTo>
                  <a:cubicBezTo>
                    <a:pt x="9394" y="90"/>
                    <a:pt x="9321" y="313"/>
                    <a:pt x="9249" y="537"/>
                  </a:cubicBezTo>
                  <a:cubicBezTo>
                    <a:pt x="9033" y="569"/>
                    <a:pt x="8820" y="609"/>
                    <a:pt x="8609" y="655"/>
                  </a:cubicBezTo>
                  <a:cubicBezTo>
                    <a:pt x="8463" y="470"/>
                    <a:pt x="8316" y="287"/>
                    <a:pt x="8215" y="312"/>
                  </a:cubicBezTo>
                  <a:cubicBezTo>
                    <a:pt x="8112" y="337"/>
                    <a:pt x="8068" y="568"/>
                    <a:pt x="8023" y="800"/>
                  </a:cubicBezTo>
                  <a:cubicBezTo>
                    <a:pt x="7814" y="858"/>
                    <a:pt x="7607" y="922"/>
                    <a:pt x="7403" y="993"/>
                  </a:cubicBezTo>
                  <a:cubicBezTo>
                    <a:pt x="7235" y="827"/>
                    <a:pt x="7067" y="662"/>
                    <a:pt x="6970" y="699"/>
                  </a:cubicBezTo>
                  <a:cubicBezTo>
                    <a:pt x="6871" y="736"/>
                    <a:pt x="6855" y="971"/>
                    <a:pt x="6839" y="1206"/>
                  </a:cubicBezTo>
                  <a:cubicBezTo>
                    <a:pt x="6638" y="1289"/>
                    <a:pt x="6440" y="1377"/>
                    <a:pt x="6245" y="1473"/>
                  </a:cubicBezTo>
                  <a:cubicBezTo>
                    <a:pt x="6059" y="1329"/>
                    <a:pt x="5873" y="1186"/>
                    <a:pt x="5780" y="1235"/>
                  </a:cubicBezTo>
                  <a:cubicBezTo>
                    <a:pt x="5687" y="1284"/>
                    <a:pt x="5699" y="1519"/>
                    <a:pt x="5712" y="1755"/>
                  </a:cubicBezTo>
                  <a:cubicBezTo>
                    <a:pt x="5523" y="1861"/>
                    <a:pt x="5338" y="1973"/>
                    <a:pt x="5157" y="2091"/>
                  </a:cubicBezTo>
                  <a:cubicBezTo>
                    <a:pt x="4954" y="1971"/>
                    <a:pt x="4751" y="1851"/>
                    <a:pt x="4665" y="1911"/>
                  </a:cubicBezTo>
                  <a:cubicBezTo>
                    <a:pt x="4579" y="1970"/>
                    <a:pt x="4619" y="2202"/>
                    <a:pt x="4660" y="2434"/>
                  </a:cubicBezTo>
                  <a:cubicBezTo>
                    <a:pt x="4485" y="2562"/>
                    <a:pt x="4314" y="2696"/>
                    <a:pt x="4148" y="2835"/>
                  </a:cubicBezTo>
                  <a:cubicBezTo>
                    <a:pt x="3932" y="2740"/>
                    <a:pt x="3717" y="2646"/>
                    <a:pt x="3639" y="2715"/>
                  </a:cubicBezTo>
                  <a:cubicBezTo>
                    <a:pt x="3560" y="2785"/>
                    <a:pt x="3628" y="3010"/>
                    <a:pt x="3697" y="3236"/>
                  </a:cubicBezTo>
                  <a:cubicBezTo>
                    <a:pt x="3539" y="3384"/>
                    <a:pt x="3386" y="3537"/>
                    <a:pt x="3238" y="3695"/>
                  </a:cubicBezTo>
                  <a:cubicBezTo>
                    <a:pt x="3012" y="3627"/>
                    <a:pt x="2787" y="3559"/>
                    <a:pt x="2717" y="3637"/>
                  </a:cubicBezTo>
                  <a:cubicBezTo>
                    <a:pt x="2647" y="3716"/>
                    <a:pt x="2741" y="3930"/>
                    <a:pt x="2836" y="4146"/>
                  </a:cubicBezTo>
                  <a:cubicBezTo>
                    <a:pt x="2697" y="4312"/>
                    <a:pt x="2563" y="4483"/>
                    <a:pt x="2435" y="4658"/>
                  </a:cubicBezTo>
                  <a:cubicBezTo>
                    <a:pt x="2203" y="4617"/>
                    <a:pt x="1972" y="4577"/>
                    <a:pt x="1912" y="4663"/>
                  </a:cubicBezTo>
                  <a:cubicBezTo>
                    <a:pt x="1852" y="4749"/>
                    <a:pt x="1972" y="4952"/>
                    <a:pt x="2092" y="5155"/>
                  </a:cubicBezTo>
                  <a:cubicBezTo>
                    <a:pt x="1974" y="5336"/>
                    <a:pt x="1862" y="5521"/>
                    <a:pt x="1756" y="5710"/>
                  </a:cubicBezTo>
                  <a:cubicBezTo>
                    <a:pt x="1520" y="5698"/>
                    <a:pt x="1285" y="5686"/>
                    <a:pt x="1236" y="5779"/>
                  </a:cubicBezTo>
                  <a:cubicBezTo>
                    <a:pt x="1187" y="5871"/>
                    <a:pt x="1330" y="6057"/>
                    <a:pt x="1473" y="6244"/>
                  </a:cubicBezTo>
                  <a:cubicBezTo>
                    <a:pt x="1378" y="6438"/>
                    <a:pt x="1289" y="6636"/>
                    <a:pt x="1206" y="6837"/>
                  </a:cubicBezTo>
                  <a:cubicBezTo>
                    <a:pt x="971" y="6853"/>
                    <a:pt x="737" y="6870"/>
                    <a:pt x="700" y="6968"/>
                  </a:cubicBezTo>
                  <a:cubicBezTo>
                    <a:pt x="663" y="7066"/>
                    <a:pt x="828" y="7234"/>
                    <a:pt x="993" y="7402"/>
                  </a:cubicBezTo>
                  <a:cubicBezTo>
                    <a:pt x="922" y="7606"/>
                    <a:pt x="858" y="7813"/>
                    <a:pt x="800" y="8022"/>
                  </a:cubicBezTo>
                  <a:cubicBezTo>
                    <a:pt x="568" y="8067"/>
                    <a:pt x="337" y="8112"/>
                    <a:pt x="312" y="8214"/>
                  </a:cubicBezTo>
                  <a:cubicBezTo>
                    <a:pt x="287" y="8316"/>
                    <a:pt x="470" y="8462"/>
                    <a:pt x="655" y="8609"/>
                  </a:cubicBezTo>
                  <a:cubicBezTo>
                    <a:pt x="609" y="8820"/>
                    <a:pt x="569" y="9033"/>
                    <a:pt x="537" y="9249"/>
                  </a:cubicBezTo>
                  <a:cubicBezTo>
                    <a:pt x="313" y="9321"/>
                    <a:pt x="90" y="9394"/>
                    <a:pt x="78" y="9498"/>
                  </a:cubicBezTo>
                  <a:cubicBezTo>
                    <a:pt x="65" y="9602"/>
                    <a:pt x="265" y="9725"/>
                    <a:pt x="466" y="9848"/>
                  </a:cubicBezTo>
                  <a:cubicBezTo>
                    <a:pt x="447" y="10062"/>
                    <a:pt x="435" y="10279"/>
                    <a:pt x="429" y="10496"/>
                  </a:cubicBezTo>
                  <a:cubicBezTo>
                    <a:pt x="214" y="10595"/>
                    <a:pt x="0" y="10694"/>
                    <a:pt x="0" y="10800"/>
                  </a:cubicBezTo>
                  <a:cubicBezTo>
                    <a:pt x="0" y="10906"/>
                    <a:pt x="214" y="11005"/>
                    <a:pt x="429" y="11104"/>
                  </a:cubicBezTo>
                  <a:cubicBezTo>
                    <a:pt x="435" y="11322"/>
                    <a:pt x="447" y="11538"/>
                    <a:pt x="466" y="11752"/>
                  </a:cubicBezTo>
                  <a:cubicBezTo>
                    <a:pt x="265" y="11876"/>
                    <a:pt x="65" y="11999"/>
                    <a:pt x="78" y="12102"/>
                  </a:cubicBezTo>
                  <a:cubicBezTo>
                    <a:pt x="90" y="12207"/>
                    <a:pt x="313" y="12279"/>
                    <a:pt x="537" y="12351"/>
                  </a:cubicBezTo>
                  <a:cubicBezTo>
                    <a:pt x="569" y="12567"/>
                    <a:pt x="609" y="12780"/>
                    <a:pt x="655" y="12991"/>
                  </a:cubicBezTo>
                  <a:cubicBezTo>
                    <a:pt x="470" y="13138"/>
                    <a:pt x="287" y="13284"/>
                    <a:pt x="312" y="13385"/>
                  </a:cubicBezTo>
                  <a:cubicBezTo>
                    <a:pt x="337" y="13488"/>
                    <a:pt x="568" y="13533"/>
                    <a:pt x="800" y="13577"/>
                  </a:cubicBezTo>
                  <a:cubicBezTo>
                    <a:pt x="858" y="13786"/>
                    <a:pt x="922" y="13993"/>
                    <a:pt x="993" y="14197"/>
                  </a:cubicBezTo>
                  <a:cubicBezTo>
                    <a:pt x="827" y="14365"/>
                    <a:pt x="662" y="14533"/>
                    <a:pt x="699" y="14631"/>
                  </a:cubicBezTo>
                  <a:cubicBezTo>
                    <a:pt x="736" y="14729"/>
                    <a:pt x="971" y="14745"/>
                    <a:pt x="1206" y="14761"/>
                  </a:cubicBezTo>
                  <a:cubicBezTo>
                    <a:pt x="1289" y="14962"/>
                    <a:pt x="1377" y="15160"/>
                    <a:pt x="1473" y="15355"/>
                  </a:cubicBezTo>
                  <a:cubicBezTo>
                    <a:pt x="1329" y="15541"/>
                    <a:pt x="1186" y="15727"/>
                    <a:pt x="1235" y="15820"/>
                  </a:cubicBezTo>
                  <a:cubicBezTo>
                    <a:pt x="1284" y="15913"/>
                    <a:pt x="1519" y="15901"/>
                    <a:pt x="1755" y="15888"/>
                  </a:cubicBezTo>
                  <a:cubicBezTo>
                    <a:pt x="1861" y="16077"/>
                    <a:pt x="1973" y="16262"/>
                    <a:pt x="2091" y="16443"/>
                  </a:cubicBezTo>
                  <a:cubicBezTo>
                    <a:pt x="1971" y="16646"/>
                    <a:pt x="1851" y="16849"/>
                    <a:pt x="1911" y="16935"/>
                  </a:cubicBezTo>
                  <a:cubicBezTo>
                    <a:pt x="1970" y="17021"/>
                    <a:pt x="2202" y="16981"/>
                    <a:pt x="2433" y="16941"/>
                  </a:cubicBezTo>
                  <a:cubicBezTo>
                    <a:pt x="2562" y="17115"/>
                    <a:pt x="2696" y="17286"/>
                    <a:pt x="2835" y="17453"/>
                  </a:cubicBezTo>
                  <a:cubicBezTo>
                    <a:pt x="2740" y="17668"/>
                    <a:pt x="2646" y="17883"/>
                    <a:pt x="2715" y="17961"/>
                  </a:cubicBezTo>
                  <a:cubicBezTo>
                    <a:pt x="2785" y="18040"/>
                    <a:pt x="3010" y="17972"/>
                    <a:pt x="3236" y="17903"/>
                  </a:cubicBezTo>
                  <a:cubicBezTo>
                    <a:pt x="3384" y="18061"/>
                    <a:pt x="3537" y="18214"/>
                    <a:pt x="3695" y="18362"/>
                  </a:cubicBezTo>
                  <a:cubicBezTo>
                    <a:pt x="3627" y="18588"/>
                    <a:pt x="3559" y="18813"/>
                    <a:pt x="3637" y="18883"/>
                  </a:cubicBezTo>
                  <a:cubicBezTo>
                    <a:pt x="3716" y="18953"/>
                    <a:pt x="3930" y="18859"/>
                    <a:pt x="4146" y="18764"/>
                  </a:cubicBezTo>
                  <a:cubicBezTo>
                    <a:pt x="4312" y="18903"/>
                    <a:pt x="4483" y="19037"/>
                    <a:pt x="4658" y="19165"/>
                  </a:cubicBezTo>
                  <a:cubicBezTo>
                    <a:pt x="4617" y="19397"/>
                    <a:pt x="4577" y="19628"/>
                    <a:pt x="4663" y="19688"/>
                  </a:cubicBezTo>
                  <a:cubicBezTo>
                    <a:pt x="4749" y="19748"/>
                    <a:pt x="4952" y="19628"/>
                    <a:pt x="5155" y="19508"/>
                  </a:cubicBezTo>
                  <a:cubicBezTo>
                    <a:pt x="5336" y="19626"/>
                    <a:pt x="5521" y="19738"/>
                    <a:pt x="5710" y="19844"/>
                  </a:cubicBezTo>
                  <a:cubicBezTo>
                    <a:pt x="5698" y="20080"/>
                    <a:pt x="5685" y="20315"/>
                    <a:pt x="5779" y="20364"/>
                  </a:cubicBezTo>
                  <a:cubicBezTo>
                    <a:pt x="5871" y="20413"/>
                    <a:pt x="6057" y="20270"/>
                    <a:pt x="6244" y="20127"/>
                  </a:cubicBezTo>
                  <a:cubicBezTo>
                    <a:pt x="6438" y="20222"/>
                    <a:pt x="6636" y="20311"/>
                    <a:pt x="6837" y="20394"/>
                  </a:cubicBezTo>
                  <a:cubicBezTo>
                    <a:pt x="6853" y="20629"/>
                    <a:pt x="6870" y="20863"/>
                    <a:pt x="6968" y="20900"/>
                  </a:cubicBezTo>
                  <a:cubicBezTo>
                    <a:pt x="7066" y="20937"/>
                    <a:pt x="7234" y="20773"/>
                    <a:pt x="7402" y="20607"/>
                  </a:cubicBezTo>
                  <a:cubicBezTo>
                    <a:pt x="7606" y="20678"/>
                    <a:pt x="7813" y="20742"/>
                    <a:pt x="8022" y="20800"/>
                  </a:cubicBezTo>
                  <a:cubicBezTo>
                    <a:pt x="8067" y="21032"/>
                    <a:pt x="8112" y="21263"/>
                    <a:pt x="8214" y="21288"/>
                  </a:cubicBezTo>
                  <a:cubicBezTo>
                    <a:pt x="8315" y="21313"/>
                    <a:pt x="8462" y="21130"/>
                    <a:pt x="8608" y="20945"/>
                  </a:cubicBezTo>
                  <a:cubicBezTo>
                    <a:pt x="8820" y="20991"/>
                    <a:pt x="9033" y="21031"/>
                    <a:pt x="9249" y="21063"/>
                  </a:cubicBezTo>
                  <a:cubicBezTo>
                    <a:pt x="9321" y="21287"/>
                    <a:pt x="9394" y="21510"/>
                    <a:pt x="9498" y="21522"/>
                  </a:cubicBezTo>
                  <a:cubicBezTo>
                    <a:pt x="9602" y="21535"/>
                    <a:pt x="9725" y="21335"/>
                    <a:pt x="9848" y="21134"/>
                  </a:cubicBezTo>
                  <a:cubicBezTo>
                    <a:pt x="10062" y="21153"/>
                    <a:pt x="10279" y="21165"/>
                    <a:pt x="10496" y="21171"/>
                  </a:cubicBezTo>
                  <a:cubicBezTo>
                    <a:pt x="10595" y="21386"/>
                    <a:pt x="10694" y="21600"/>
                    <a:pt x="10800" y="21600"/>
                  </a:cubicBezTo>
                  <a:cubicBezTo>
                    <a:pt x="10906" y="21600"/>
                    <a:pt x="11005" y="21386"/>
                    <a:pt x="11104" y="21171"/>
                  </a:cubicBezTo>
                  <a:cubicBezTo>
                    <a:pt x="11322" y="21165"/>
                    <a:pt x="11538" y="21153"/>
                    <a:pt x="11752" y="21134"/>
                  </a:cubicBezTo>
                  <a:cubicBezTo>
                    <a:pt x="11876" y="21335"/>
                    <a:pt x="11999" y="21535"/>
                    <a:pt x="12102" y="21522"/>
                  </a:cubicBezTo>
                  <a:cubicBezTo>
                    <a:pt x="12207" y="21510"/>
                    <a:pt x="12279" y="21287"/>
                    <a:pt x="12351" y="21063"/>
                  </a:cubicBezTo>
                  <a:cubicBezTo>
                    <a:pt x="12567" y="21031"/>
                    <a:pt x="12780" y="20991"/>
                    <a:pt x="12991" y="20945"/>
                  </a:cubicBezTo>
                  <a:cubicBezTo>
                    <a:pt x="13138" y="21130"/>
                    <a:pt x="13284" y="21313"/>
                    <a:pt x="13385" y="21289"/>
                  </a:cubicBezTo>
                  <a:cubicBezTo>
                    <a:pt x="13488" y="21263"/>
                    <a:pt x="13533" y="21032"/>
                    <a:pt x="13577" y="20800"/>
                  </a:cubicBezTo>
                  <a:cubicBezTo>
                    <a:pt x="13786" y="20742"/>
                    <a:pt x="13993" y="20678"/>
                    <a:pt x="14197" y="20608"/>
                  </a:cubicBezTo>
                  <a:cubicBezTo>
                    <a:pt x="14365" y="20773"/>
                    <a:pt x="14533" y="20938"/>
                    <a:pt x="14631" y="20901"/>
                  </a:cubicBezTo>
                  <a:cubicBezTo>
                    <a:pt x="14729" y="20864"/>
                    <a:pt x="14745" y="20630"/>
                    <a:pt x="14762" y="20395"/>
                  </a:cubicBezTo>
                  <a:cubicBezTo>
                    <a:pt x="14962" y="20312"/>
                    <a:pt x="15161" y="20223"/>
                    <a:pt x="15355" y="20128"/>
                  </a:cubicBezTo>
                  <a:cubicBezTo>
                    <a:pt x="15541" y="20271"/>
                    <a:pt x="15727" y="20414"/>
                    <a:pt x="15820" y="20365"/>
                  </a:cubicBezTo>
                  <a:cubicBezTo>
                    <a:pt x="15913" y="20316"/>
                    <a:pt x="15901" y="20081"/>
                    <a:pt x="15888" y="19846"/>
                  </a:cubicBezTo>
                  <a:cubicBezTo>
                    <a:pt x="16077" y="19739"/>
                    <a:pt x="16262" y="19627"/>
                    <a:pt x="16444" y="19509"/>
                  </a:cubicBezTo>
                  <a:cubicBezTo>
                    <a:pt x="16647" y="19629"/>
                    <a:pt x="16849" y="19749"/>
                    <a:pt x="16935" y="19689"/>
                  </a:cubicBezTo>
                  <a:cubicBezTo>
                    <a:pt x="17022" y="19630"/>
                    <a:pt x="16981" y="19399"/>
                    <a:pt x="16941" y="19167"/>
                  </a:cubicBezTo>
                  <a:cubicBezTo>
                    <a:pt x="17116" y="19038"/>
                    <a:pt x="17286" y="18904"/>
                    <a:pt x="17453" y="18765"/>
                  </a:cubicBezTo>
                  <a:cubicBezTo>
                    <a:pt x="17668" y="18860"/>
                    <a:pt x="17883" y="18954"/>
                    <a:pt x="17961" y="18885"/>
                  </a:cubicBezTo>
                  <a:cubicBezTo>
                    <a:pt x="18040" y="18815"/>
                    <a:pt x="17972" y="18590"/>
                    <a:pt x="17903" y="18364"/>
                  </a:cubicBezTo>
                  <a:cubicBezTo>
                    <a:pt x="18061" y="18216"/>
                    <a:pt x="18214" y="18063"/>
                    <a:pt x="18363" y="17905"/>
                  </a:cubicBezTo>
                  <a:cubicBezTo>
                    <a:pt x="18588" y="17974"/>
                    <a:pt x="18814" y="18041"/>
                    <a:pt x="18883" y="17963"/>
                  </a:cubicBezTo>
                  <a:cubicBezTo>
                    <a:pt x="18953" y="17885"/>
                    <a:pt x="18859" y="17670"/>
                    <a:pt x="18764" y="17454"/>
                  </a:cubicBezTo>
                  <a:cubicBezTo>
                    <a:pt x="18903" y="17288"/>
                    <a:pt x="19037" y="17117"/>
                    <a:pt x="19165" y="16942"/>
                  </a:cubicBezTo>
                  <a:cubicBezTo>
                    <a:pt x="19397" y="16983"/>
                    <a:pt x="19628" y="17023"/>
                    <a:pt x="19688" y="16937"/>
                  </a:cubicBezTo>
                  <a:cubicBezTo>
                    <a:pt x="19748" y="16851"/>
                    <a:pt x="19628" y="16648"/>
                    <a:pt x="19508" y="16445"/>
                  </a:cubicBezTo>
                  <a:cubicBezTo>
                    <a:pt x="19626" y="16264"/>
                    <a:pt x="19738" y="16079"/>
                    <a:pt x="19845" y="15890"/>
                  </a:cubicBezTo>
                  <a:cubicBezTo>
                    <a:pt x="20080" y="15903"/>
                    <a:pt x="20315" y="15915"/>
                    <a:pt x="20364" y="15822"/>
                  </a:cubicBezTo>
                  <a:cubicBezTo>
                    <a:pt x="20413" y="15729"/>
                    <a:pt x="20270" y="15543"/>
                    <a:pt x="20127" y="15357"/>
                  </a:cubicBezTo>
                  <a:cubicBezTo>
                    <a:pt x="20222" y="15162"/>
                    <a:pt x="20311" y="14964"/>
                    <a:pt x="20394" y="14763"/>
                  </a:cubicBezTo>
                  <a:cubicBezTo>
                    <a:pt x="20629" y="14747"/>
                    <a:pt x="20863" y="14731"/>
                    <a:pt x="20900" y="14632"/>
                  </a:cubicBezTo>
                  <a:cubicBezTo>
                    <a:pt x="20937" y="14534"/>
                    <a:pt x="20773" y="14367"/>
                    <a:pt x="20607" y="14198"/>
                  </a:cubicBezTo>
                  <a:cubicBezTo>
                    <a:pt x="20678" y="13994"/>
                    <a:pt x="20742" y="13788"/>
                    <a:pt x="20800" y="13578"/>
                  </a:cubicBezTo>
                  <a:cubicBezTo>
                    <a:pt x="21032" y="13534"/>
                    <a:pt x="21263" y="13489"/>
                    <a:pt x="21288" y="13386"/>
                  </a:cubicBezTo>
                  <a:cubicBezTo>
                    <a:pt x="21313" y="13285"/>
                    <a:pt x="21130" y="13139"/>
                    <a:pt x="20945" y="12992"/>
                  </a:cubicBezTo>
                  <a:cubicBezTo>
                    <a:pt x="20991" y="12780"/>
                    <a:pt x="21031" y="12567"/>
                    <a:pt x="21063" y="12351"/>
                  </a:cubicBezTo>
                  <a:cubicBezTo>
                    <a:pt x="21287" y="12279"/>
                    <a:pt x="21510" y="12207"/>
                    <a:pt x="21522" y="12102"/>
                  </a:cubicBezTo>
                  <a:cubicBezTo>
                    <a:pt x="21535" y="11999"/>
                    <a:pt x="21335" y="11876"/>
                    <a:pt x="21134" y="11752"/>
                  </a:cubicBezTo>
                  <a:cubicBezTo>
                    <a:pt x="21153" y="11538"/>
                    <a:pt x="21165" y="11322"/>
                    <a:pt x="21171" y="11104"/>
                  </a:cubicBezTo>
                  <a:cubicBezTo>
                    <a:pt x="21386" y="11005"/>
                    <a:pt x="21600" y="10906"/>
                    <a:pt x="21600" y="108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5" name="Shape 27"/>
            <p:cNvSpPr/>
            <p:nvPr/>
          </p:nvSpPr>
          <p:spPr>
            <a:xfrm>
              <a:off x="1252936" y="3151007"/>
              <a:ext cx="594498" cy="594535"/>
            </a:xfrm>
            <a:prstGeom prst="ellipse">
              <a:avLst/>
            </a:pr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6" name="Shape 28"/>
            <p:cNvSpPr/>
            <p:nvPr/>
          </p:nvSpPr>
          <p:spPr>
            <a:xfrm>
              <a:off x="1312127" y="3210314"/>
              <a:ext cx="474577" cy="474471"/>
            </a:xfrm>
            <a:custGeom>
              <a:avLst/>
              <a:gdLst/>
              <a:ahLst/>
              <a:cxnLst>
                <a:cxn ang="0">
                  <a:pos x="wd2" y="hd2"/>
                </a:cxn>
                <a:cxn ang="5400000">
                  <a:pos x="wd2" y="hd2"/>
                </a:cxn>
                <a:cxn ang="10800000">
                  <a:pos x="wd2" y="hd2"/>
                </a:cxn>
                <a:cxn ang="16200000">
                  <a:pos x="wd2" y="hd2"/>
                </a:cxn>
              </a:cxnLst>
              <a:rect l="0" t="0" r="r" b="b"/>
              <a:pathLst>
                <a:path w="20430" h="20827" fill="norm" stroke="1" extrusionOk="0">
                  <a:moveTo>
                    <a:pt x="12290" y="36"/>
                  </a:moveTo>
                  <a:cubicBezTo>
                    <a:pt x="11031" y="-78"/>
                    <a:pt x="9294" y="117"/>
                    <a:pt x="7844" y="117"/>
                  </a:cubicBezTo>
                  <a:cubicBezTo>
                    <a:pt x="4945" y="117"/>
                    <a:pt x="5877" y="2244"/>
                    <a:pt x="7327" y="4529"/>
                  </a:cubicBezTo>
                  <a:cubicBezTo>
                    <a:pt x="8231" y="5592"/>
                    <a:pt x="9285" y="5115"/>
                    <a:pt x="11016" y="5206"/>
                  </a:cubicBezTo>
                  <a:cubicBezTo>
                    <a:pt x="13214" y="5321"/>
                    <a:pt x="12947" y="4403"/>
                    <a:pt x="13870" y="1850"/>
                  </a:cubicBezTo>
                  <a:cubicBezTo>
                    <a:pt x="14331" y="573"/>
                    <a:pt x="13550" y="150"/>
                    <a:pt x="12290" y="36"/>
                  </a:cubicBezTo>
                  <a:close/>
                  <a:moveTo>
                    <a:pt x="10910" y="1565"/>
                  </a:moveTo>
                  <a:cubicBezTo>
                    <a:pt x="11420" y="1612"/>
                    <a:pt x="11734" y="1792"/>
                    <a:pt x="11547" y="2310"/>
                  </a:cubicBezTo>
                  <a:cubicBezTo>
                    <a:pt x="11173" y="3344"/>
                    <a:pt x="11283" y="3710"/>
                    <a:pt x="10392" y="3663"/>
                  </a:cubicBezTo>
                  <a:cubicBezTo>
                    <a:pt x="9691" y="3626"/>
                    <a:pt x="9259" y="3823"/>
                    <a:pt x="8893" y="3392"/>
                  </a:cubicBezTo>
                  <a:cubicBezTo>
                    <a:pt x="8305" y="2466"/>
                    <a:pt x="7930" y="1606"/>
                    <a:pt x="9105" y="1606"/>
                  </a:cubicBezTo>
                  <a:cubicBezTo>
                    <a:pt x="9693" y="1606"/>
                    <a:pt x="10400" y="1519"/>
                    <a:pt x="10910" y="1565"/>
                  </a:cubicBezTo>
                  <a:close/>
                  <a:moveTo>
                    <a:pt x="18979" y="6058"/>
                  </a:moveTo>
                  <a:cubicBezTo>
                    <a:pt x="18178" y="6111"/>
                    <a:pt x="17100" y="6726"/>
                    <a:pt x="15980" y="7466"/>
                  </a:cubicBezTo>
                  <a:cubicBezTo>
                    <a:pt x="14938" y="8388"/>
                    <a:pt x="15405" y="9462"/>
                    <a:pt x="15316" y="11228"/>
                  </a:cubicBezTo>
                  <a:cubicBezTo>
                    <a:pt x="15204" y="13468"/>
                    <a:pt x="16103" y="13197"/>
                    <a:pt x="18608" y="14137"/>
                  </a:cubicBezTo>
                  <a:cubicBezTo>
                    <a:pt x="21112" y="15078"/>
                    <a:pt x="20307" y="10950"/>
                    <a:pt x="20307" y="7993"/>
                  </a:cubicBezTo>
                  <a:cubicBezTo>
                    <a:pt x="20307" y="6515"/>
                    <a:pt x="19781" y="6006"/>
                    <a:pt x="18979" y="6058"/>
                  </a:cubicBezTo>
                  <a:close/>
                  <a:moveTo>
                    <a:pt x="10114" y="6491"/>
                  </a:moveTo>
                  <a:cubicBezTo>
                    <a:pt x="8048" y="6491"/>
                    <a:pt x="6371" y="8202"/>
                    <a:pt x="6371" y="10308"/>
                  </a:cubicBezTo>
                  <a:cubicBezTo>
                    <a:pt x="6371" y="12412"/>
                    <a:pt x="8048" y="14110"/>
                    <a:pt x="10114" y="14110"/>
                  </a:cubicBezTo>
                  <a:cubicBezTo>
                    <a:pt x="12178" y="14110"/>
                    <a:pt x="13843" y="12412"/>
                    <a:pt x="13843" y="10308"/>
                  </a:cubicBezTo>
                  <a:cubicBezTo>
                    <a:pt x="13843" y="8202"/>
                    <a:pt x="12178" y="6491"/>
                    <a:pt x="10114" y="6491"/>
                  </a:cubicBezTo>
                  <a:close/>
                  <a:moveTo>
                    <a:pt x="1036" y="6505"/>
                  </a:moveTo>
                  <a:cubicBezTo>
                    <a:pt x="-488" y="6705"/>
                    <a:pt x="120" y="10183"/>
                    <a:pt x="120" y="12770"/>
                  </a:cubicBezTo>
                  <a:cubicBezTo>
                    <a:pt x="120" y="15727"/>
                    <a:pt x="2206" y="14777"/>
                    <a:pt x="4447" y="13298"/>
                  </a:cubicBezTo>
                  <a:cubicBezTo>
                    <a:pt x="5489" y="12376"/>
                    <a:pt x="5021" y="11301"/>
                    <a:pt x="5110" y="9536"/>
                  </a:cubicBezTo>
                  <a:cubicBezTo>
                    <a:pt x="5223" y="7295"/>
                    <a:pt x="4323" y="7567"/>
                    <a:pt x="1819" y="6627"/>
                  </a:cubicBezTo>
                  <a:cubicBezTo>
                    <a:pt x="1506" y="6509"/>
                    <a:pt x="1253" y="6476"/>
                    <a:pt x="1036" y="6505"/>
                  </a:cubicBezTo>
                  <a:close/>
                  <a:moveTo>
                    <a:pt x="18316" y="8508"/>
                  </a:moveTo>
                  <a:cubicBezTo>
                    <a:pt x="18641" y="8486"/>
                    <a:pt x="18847" y="8680"/>
                    <a:pt x="18847" y="9279"/>
                  </a:cubicBezTo>
                  <a:cubicBezTo>
                    <a:pt x="18847" y="10477"/>
                    <a:pt x="19185" y="12150"/>
                    <a:pt x="18170" y="11769"/>
                  </a:cubicBezTo>
                  <a:cubicBezTo>
                    <a:pt x="17155" y="11388"/>
                    <a:pt x="16784" y="11500"/>
                    <a:pt x="16829" y="10592"/>
                  </a:cubicBezTo>
                  <a:cubicBezTo>
                    <a:pt x="16865" y="9876"/>
                    <a:pt x="16673" y="9436"/>
                    <a:pt x="17095" y="9062"/>
                  </a:cubicBezTo>
                  <a:cubicBezTo>
                    <a:pt x="17549" y="8763"/>
                    <a:pt x="17991" y="8529"/>
                    <a:pt x="18316" y="8508"/>
                  </a:cubicBezTo>
                  <a:close/>
                  <a:moveTo>
                    <a:pt x="2270" y="8995"/>
                  </a:moveTo>
                  <a:cubicBezTo>
                    <a:pt x="3285" y="9376"/>
                    <a:pt x="3643" y="9264"/>
                    <a:pt x="3597" y="10172"/>
                  </a:cubicBezTo>
                  <a:cubicBezTo>
                    <a:pt x="3561" y="10888"/>
                    <a:pt x="3754" y="11314"/>
                    <a:pt x="3332" y="11688"/>
                  </a:cubicBezTo>
                  <a:cubicBezTo>
                    <a:pt x="2423" y="12287"/>
                    <a:pt x="1580" y="12683"/>
                    <a:pt x="1580" y="11485"/>
                  </a:cubicBezTo>
                  <a:cubicBezTo>
                    <a:pt x="1580" y="10287"/>
                    <a:pt x="1255" y="8613"/>
                    <a:pt x="2270" y="8995"/>
                  </a:cubicBezTo>
                  <a:close/>
                  <a:moveTo>
                    <a:pt x="11521" y="15585"/>
                  </a:moveTo>
                  <a:cubicBezTo>
                    <a:pt x="10927" y="15561"/>
                    <a:pt x="10223" y="15658"/>
                    <a:pt x="9357" y="15612"/>
                  </a:cubicBezTo>
                  <a:cubicBezTo>
                    <a:pt x="7160" y="15497"/>
                    <a:pt x="7426" y="16415"/>
                    <a:pt x="6504" y="18969"/>
                  </a:cubicBezTo>
                  <a:cubicBezTo>
                    <a:pt x="5581" y="21522"/>
                    <a:pt x="9629" y="20701"/>
                    <a:pt x="12529" y="20701"/>
                  </a:cubicBezTo>
                  <a:cubicBezTo>
                    <a:pt x="15429" y="20701"/>
                    <a:pt x="14497" y="18574"/>
                    <a:pt x="13047" y="16289"/>
                  </a:cubicBezTo>
                  <a:cubicBezTo>
                    <a:pt x="12594" y="15758"/>
                    <a:pt x="12114" y="15609"/>
                    <a:pt x="11521" y="15585"/>
                  </a:cubicBezTo>
                  <a:close/>
                  <a:moveTo>
                    <a:pt x="10844" y="17142"/>
                  </a:moveTo>
                  <a:cubicBezTo>
                    <a:pt x="11084" y="17151"/>
                    <a:pt x="11284" y="17211"/>
                    <a:pt x="11467" y="17426"/>
                  </a:cubicBezTo>
                  <a:cubicBezTo>
                    <a:pt x="12055" y="18352"/>
                    <a:pt x="12443" y="19212"/>
                    <a:pt x="11268" y="19212"/>
                  </a:cubicBezTo>
                  <a:cubicBezTo>
                    <a:pt x="10093" y="19212"/>
                    <a:pt x="8452" y="19557"/>
                    <a:pt x="8826" y="18522"/>
                  </a:cubicBezTo>
                  <a:cubicBezTo>
                    <a:pt x="9200" y="17487"/>
                    <a:pt x="9090" y="17109"/>
                    <a:pt x="9981" y="17155"/>
                  </a:cubicBezTo>
                  <a:cubicBezTo>
                    <a:pt x="10332" y="17173"/>
                    <a:pt x="10603" y="17132"/>
                    <a:pt x="10844" y="17142"/>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7" name="Shape 29"/>
            <p:cNvSpPr/>
            <p:nvPr/>
          </p:nvSpPr>
          <p:spPr>
            <a:xfrm>
              <a:off x="5879919" y="2973425"/>
              <a:ext cx="952283" cy="9523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0694"/>
                    <a:pt x="21386" y="10595"/>
                    <a:pt x="21171" y="10496"/>
                  </a:cubicBezTo>
                  <a:cubicBezTo>
                    <a:pt x="21165" y="10279"/>
                    <a:pt x="21153" y="10062"/>
                    <a:pt x="21134" y="9848"/>
                  </a:cubicBezTo>
                  <a:cubicBezTo>
                    <a:pt x="21335" y="9725"/>
                    <a:pt x="21535" y="9602"/>
                    <a:pt x="21522" y="9498"/>
                  </a:cubicBezTo>
                  <a:cubicBezTo>
                    <a:pt x="21510" y="9394"/>
                    <a:pt x="21287" y="9321"/>
                    <a:pt x="21063" y="9249"/>
                  </a:cubicBezTo>
                  <a:cubicBezTo>
                    <a:pt x="21031" y="9034"/>
                    <a:pt x="20991" y="8820"/>
                    <a:pt x="20945" y="8609"/>
                  </a:cubicBezTo>
                  <a:cubicBezTo>
                    <a:pt x="21130" y="8463"/>
                    <a:pt x="21314" y="8316"/>
                    <a:pt x="21289" y="8215"/>
                  </a:cubicBezTo>
                  <a:cubicBezTo>
                    <a:pt x="21263" y="8113"/>
                    <a:pt x="21032" y="8068"/>
                    <a:pt x="20800" y="8023"/>
                  </a:cubicBezTo>
                  <a:cubicBezTo>
                    <a:pt x="20742" y="7814"/>
                    <a:pt x="20678" y="7607"/>
                    <a:pt x="20608" y="7403"/>
                  </a:cubicBezTo>
                  <a:cubicBezTo>
                    <a:pt x="20773" y="7235"/>
                    <a:pt x="20938" y="7068"/>
                    <a:pt x="20901" y="6970"/>
                  </a:cubicBezTo>
                  <a:cubicBezTo>
                    <a:pt x="20864" y="6872"/>
                    <a:pt x="20630" y="6855"/>
                    <a:pt x="20395" y="6839"/>
                  </a:cubicBezTo>
                  <a:cubicBezTo>
                    <a:pt x="20312" y="6638"/>
                    <a:pt x="20223" y="6440"/>
                    <a:pt x="20128" y="6246"/>
                  </a:cubicBezTo>
                  <a:cubicBezTo>
                    <a:pt x="20271" y="6059"/>
                    <a:pt x="20414" y="5873"/>
                    <a:pt x="20365" y="5781"/>
                  </a:cubicBezTo>
                  <a:cubicBezTo>
                    <a:pt x="20316" y="5688"/>
                    <a:pt x="20081" y="5700"/>
                    <a:pt x="19846" y="5712"/>
                  </a:cubicBezTo>
                  <a:cubicBezTo>
                    <a:pt x="19739" y="5523"/>
                    <a:pt x="19627" y="5338"/>
                    <a:pt x="19509" y="5157"/>
                  </a:cubicBezTo>
                  <a:cubicBezTo>
                    <a:pt x="19629" y="4954"/>
                    <a:pt x="19749" y="4751"/>
                    <a:pt x="19690" y="4665"/>
                  </a:cubicBezTo>
                  <a:cubicBezTo>
                    <a:pt x="19630" y="4579"/>
                    <a:pt x="19399" y="4619"/>
                    <a:pt x="19167" y="4660"/>
                  </a:cubicBezTo>
                  <a:cubicBezTo>
                    <a:pt x="19038" y="4485"/>
                    <a:pt x="18905" y="4314"/>
                    <a:pt x="18766" y="4148"/>
                  </a:cubicBezTo>
                  <a:cubicBezTo>
                    <a:pt x="18860" y="3932"/>
                    <a:pt x="18954" y="3717"/>
                    <a:pt x="18885" y="3639"/>
                  </a:cubicBezTo>
                  <a:cubicBezTo>
                    <a:pt x="18815" y="3561"/>
                    <a:pt x="18590" y="3628"/>
                    <a:pt x="18364" y="3697"/>
                  </a:cubicBezTo>
                  <a:cubicBezTo>
                    <a:pt x="18216" y="3539"/>
                    <a:pt x="18063" y="3386"/>
                    <a:pt x="17905" y="3238"/>
                  </a:cubicBezTo>
                  <a:cubicBezTo>
                    <a:pt x="17974" y="3012"/>
                    <a:pt x="18042" y="2787"/>
                    <a:pt x="17963" y="2717"/>
                  </a:cubicBezTo>
                  <a:cubicBezTo>
                    <a:pt x="17885" y="2648"/>
                    <a:pt x="17670" y="2741"/>
                    <a:pt x="17455" y="2836"/>
                  </a:cubicBezTo>
                  <a:cubicBezTo>
                    <a:pt x="17288" y="2697"/>
                    <a:pt x="17118" y="2563"/>
                    <a:pt x="16943" y="2435"/>
                  </a:cubicBezTo>
                  <a:cubicBezTo>
                    <a:pt x="16983" y="2203"/>
                    <a:pt x="17024" y="1972"/>
                    <a:pt x="16937" y="1912"/>
                  </a:cubicBezTo>
                  <a:cubicBezTo>
                    <a:pt x="16851" y="1852"/>
                    <a:pt x="16649" y="1972"/>
                    <a:pt x="16445" y="2092"/>
                  </a:cubicBezTo>
                  <a:cubicBezTo>
                    <a:pt x="16264" y="1974"/>
                    <a:pt x="16079" y="1862"/>
                    <a:pt x="15890" y="1756"/>
                  </a:cubicBezTo>
                  <a:cubicBezTo>
                    <a:pt x="15903" y="1520"/>
                    <a:pt x="15915" y="1285"/>
                    <a:pt x="15822" y="1236"/>
                  </a:cubicBezTo>
                  <a:cubicBezTo>
                    <a:pt x="15729" y="1187"/>
                    <a:pt x="15543" y="1330"/>
                    <a:pt x="15357" y="1473"/>
                  </a:cubicBezTo>
                  <a:cubicBezTo>
                    <a:pt x="15162" y="1378"/>
                    <a:pt x="14964" y="1289"/>
                    <a:pt x="14763" y="1206"/>
                  </a:cubicBezTo>
                  <a:cubicBezTo>
                    <a:pt x="14747" y="971"/>
                    <a:pt x="14731" y="737"/>
                    <a:pt x="14632" y="700"/>
                  </a:cubicBezTo>
                  <a:cubicBezTo>
                    <a:pt x="14535" y="663"/>
                    <a:pt x="14367" y="827"/>
                    <a:pt x="14198" y="993"/>
                  </a:cubicBezTo>
                  <a:cubicBezTo>
                    <a:pt x="13995" y="922"/>
                    <a:pt x="13788" y="858"/>
                    <a:pt x="13578" y="800"/>
                  </a:cubicBezTo>
                  <a:cubicBezTo>
                    <a:pt x="13534" y="568"/>
                    <a:pt x="13489" y="337"/>
                    <a:pt x="13386" y="312"/>
                  </a:cubicBezTo>
                  <a:cubicBezTo>
                    <a:pt x="13285" y="287"/>
                    <a:pt x="13139" y="470"/>
                    <a:pt x="12992" y="655"/>
                  </a:cubicBezTo>
                  <a:cubicBezTo>
                    <a:pt x="12781" y="609"/>
                    <a:pt x="12567" y="569"/>
                    <a:pt x="12351" y="537"/>
                  </a:cubicBezTo>
                  <a:cubicBezTo>
                    <a:pt x="12279" y="313"/>
                    <a:pt x="12207" y="90"/>
                    <a:pt x="12102" y="78"/>
                  </a:cubicBezTo>
                  <a:cubicBezTo>
                    <a:pt x="11999" y="65"/>
                    <a:pt x="11876" y="265"/>
                    <a:pt x="11752" y="466"/>
                  </a:cubicBezTo>
                  <a:cubicBezTo>
                    <a:pt x="11538" y="447"/>
                    <a:pt x="11322" y="435"/>
                    <a:pt x="11104" y="429"/>
                  </a:cubicBezTo>
                  <a:cubicBezTo>
                    <a:pt x="11005" y="214"/>
                    <a:pt x="10906" y="0"/>
                    <a:pt x="10800" y="0"/>
                  </a:cubicBezTo>
                  <a:cubicBezTo>
                    <a:pt x="10694" y="0"/>
                    <a:pt x="10595" y="214"/>
                    <a:pt x="10496" y="429"/>
                  </a:cubicBezTo>
                  <a:cubicBezTo>
                    <a:pt x="10279" y="435"/>
                    <a:pt x="10062" y="447"/>
                    <a:pt x="9848" y="466"/>
                  </a:cubicBezTo>
                  <a:cubicBezTo>
                    <a:pt x="9725" y="265"/>
                    <a:pt x="9602" y="65"/>
                    <a:pt x="9498" y="78"/>
                  </a:cubicBezTo>
                  <a:cubicBezTo>
                    <a:pt x="9394" y="90"/>
                    <a:pt x="9321" y="313"/>
                    <a:pt x="9249" y="537"/>
                  </a:cubicBezTo>
                  <a:cubicBezTo>
                    <a:pt x="9034" y="569"/>
                    <a:pt x="8820" y="609"/>
                    <a:pt x="8609" y="655"/>
                  </a:cubicBezTo>
                  <a:cubicBezTo>
                    <a:pt x="8463" y="470"/>
                    <a:pt x="8316" y="287"/>
                    <a:pt x="8215" y="312"/>
                  </a:cubicBezTo>
                  <a:cubicBezTo>
                    <a:pt x="8112" y="337"/>
                    <a:pt x="8068" y="568"/>
                    <a:pt x="8023" y="800"/>
                  </a:cubicBezTo>
                  <a:cubicBezTo>
                    <a:pt x="7814" y="858"/>
                    <a:pt x="7607" y="922"/>
                    <a:pt x="7403" y="993"/>
                  </a:cubicBezTo>
                  <a:cubicBezTo>
                    <a:pt x="7235" y="827"/>
                    <a:pt x="7067" y="662"/>
                    <a:pt x="6970" y="699"/>
                  </a:cubicBezTo>
                  <a:cubicBezTo>
                    <a:pt x="6871" y="736"/>
                    <a:pt x="6855" y="971"/>
                    <a:pt x="6839" y="1206"/>
                  </a:cubicBezTo>
                  <a:cubicBezTo>
                    <a:pt x="6638" y="1289"/>
                    <a:pt x="6440" y="1377"/>
                    <a:pt x="6245" y="1473"/>
                  </a:cubicBezTo>
                  <a:cubicBezTo>
                    <a:pt x="6059" y="1329"/>
                    <a:pt x="5873" y="1186"/>
                    <a:pt x="5780" y="1235"/>
                  </a:cubicBezTo>
                  <a:cubicBezTo>
                    <a:pt x="5687" y="1284"/>
                    <a:pt x="5699" y="1519"/>
                    <a:pt x="5712" y="1755"/>
                  </a:cubicBezTo>
                  <a:cubicBezTo>
                    <a:pt x="5523" y="1861"/>
                    <a:pt x="5338" y="1973"/>
                    <a:pt x="5157" y="2091"/>
                  </a:cubicBezTo>
                  <a:cubicBezTo>
                    <a:pt x="4954" y="1971"/>
                    <a:pt x="4751" y="1851"/>
                    <a:pt x="4665" y="1911"/>
                  </a:cubicBezTo>
                  <a:cubicBezTo>
                    <a:pt x="4579" y="1970"/>
                    <a:pt x="4619" y="2202"/>
                    <a:pt x="4660" y="2434"/>
                  </a:cubicBezTo>
                  <a:cubicBezTo>
                    <a:pt x="4485" y="2562"/>
                    <a:pt x="4314" y="2696"/>
                    <a:pt x="4148" y="2835"/>
                  </a:cubicBezTo>
                  <a:cubicBezTo>
                    <a:pt x="3932" y="2740"/>
                    <a:pt x="3717" y="2646"/>
                    <a:pt x="3639" y="2715"/>
                  </a:cubicBezTo>
                  <a:cubicBezTo>
                    <a:pt x="3560" y="2785"/>
                    <a:pt x="3628" y="3010"/>
                    <a:pt x="3697" y="3236"/>
                  </a:cubicBezTo>
                  <a:cubicBezTo>
                    <a:pt x="3539" y="3384"/>
                    <a:pt x="3386" y="3537"/>
                    <a:pt x="3238" y="3695"/>
                  </a:cubicBezTo>
                  <a:cubicBezTo>
                    <a:pt x="3012" y="3627"/>
                    <a:pt x="2787" y="3559"/>
                    <a:pt x="2717" y="3637"/>
                  </a:cubicBezTo>
                  <a:cubicBezTo>
                    <a:pt x="2647" y="3716"/>
                    <a:pt x="2741" y="3930"/>
                    <a:pt x="2836" y="4146"/>
                  </a:cubicBezTo>
                  <a:cubicBezTo>
                    <a:pt x="2697" y="4312"/>
                    <a:pt x="2563" y="4483"/>
                    <a:pt x="2435" y="4658"/>
                  </a:cubicBezTo>
                  <a:cubicBezTo>
                    <a:pt x="2203" y="4617"/>
                    <a:pt x="1972" y="4577"/>
                    <a:pt x="1912" y="4663"/>
                  </a:cubicBezTo>
                  <a:cubicBezTo>
                    <a:pt x="1852" y="4749"/>
                    <a:pt x="1972" y="4952"/>
                    <a:pt x="2092" y="5155"/>
                  </a:cubicBezTo>
                  <a:cubicBezTo>
                    <a:pt x="1974" y="5336"/>
                    <a:pt x="1862" y="5521"/>
                    <a:pt x="1756" y="5710"/>
                  </a:cubicBezTo>
                  <a:cubicBezTo>
                    <a:pt x="1520" y="5698"/>
                    <a:pt x="1285" y="5686"/>
                    <a:pt x="1236" y="5779"/>
                  </a:cubicBezTo>
                  <a:cubicBezTo>
                    <a:pt x="1187" y="5871"/>
                    <a:pt x="1330" y="6057"/>
                    <a:pt x="1473" y="6244"/>
                  </a:cubicBezTo>
                  <a:cubicBezTo>
                    <a:pt x="1378" y="6438"/>
                    <a:pt x="1289" y="6636"/>
                    <a:pt x="1206" y="6837"/>
                  </a:cubicBezTo>
                  <a:cubicBezTo>
                    <a:pt x="971" y="6853"/>
                    <a:pt x="737" y="6870"/>
                    <a:pt x="700" y="6968"/>
                  </a:cubicBezTo>
                  <a:cubicBezTo>
                    <a:pt x="663" y="7066"/>
                    <a:pt x="827" y="7234"/>
                    <a:pt x="993" y="7402"/>
                  </a:cubicBezTo>
                  <a:cubicBezTo>
                    <a:pt x="922" y="7606"/>
                    <a:pt x="858" y="7813"/>
                    <a:pt x="800" y="8022"/>
                  </a:cubicBezTo>
                  <a:cubicBezTo>
                    <a:pt x="568" y="8067"/>
                    <a:pt x="337" y="8112"/>
                    <a:pt x="312" y="8214"/>
                  </a:cubicBezTo>
                  <a:cubicBezTo>
                    <a:pt x="287" y="8316"/>
                    <a:pt x="470" y="8462"/>
                    <a:pt x="655" y="8609"/>
                  </a:cubicBezTo>
                  <a:cubicBezTo>
                    <a:pt x="609" y="8820"/>
                    <a:pt x="569" y="9033"/>
                    <a:pt x="537" y="9249"/>
                  </a:cubicBezTo>
                  <a:cubicBezTo>
                    <a:pt x="313" y="9321"/>
                    <a:pt x="90" y="9394"/>
                    <a:pt x="78" y="9498"/>
                  </a:cubicBezTo>
                  <a:cubicBezTo>
                    <a:pt x="65" y="9602"/>
                    <a:pt x="265" y="9725"/>
                    <a:pt x="466" y="9848"/>
                  </a:cubicBezTo>
                  <a:cubicBezTo>
                    <a:pt x="447" y="10062"/>
                    <a:pt x="435" y="10279"/>
                    <a:pt x="429" y="10496"/>
                  </a:cubicBezTo>
                  <a:cubicBezTo>
                    <a:pt x="214" y="10595"/>
                    <a:pt x="0" y="10694"/>
                    <a:pt x="0" y="10800"/>
                  </a:cubicBezTo>
                  <a:cubicBezTo>
                    <a:pt x="0" y="10906"/>
                    <a:pt x="214" y="11005"/>
                    <a:pt x="429" y="11104"/>
                  </a:cubicBezTo>
                  <a:cubicBezTo>
                    <a:pt x="435" y="11322"/>
                    <a:pt x="447" y="11538"/>
                    <a:pt x="466" y="11752"/>
                  </a:cubicBezTo>
                  <a:cubicBezTo>
                    <a:pt x="265" y="11876"/>
                    <a:pt x="65" y="11999"/>
                    <a:pt x="78" y="12102"/>
                  </a:cubicBezTo>
                  <a:cubicBezTo>
                    <a:pt x="90" y="12207"/>
                    <a:pt x="313" y="12279"/>
                    <a:pt x="537" y="12351"/>
                  </a:cubicBezTo>
                  <a:cubicBezTo>
                    <a:pt x="569" y="12567"/>
                    <a:pt x="609" y="12780"/>
                    <a:pt x="655" y="12991"/>
                  </a:cubicBezTo>
                  <a:cubicBezTo>
                    <a:pt x="470" y="13138"/>
                    <a:pt x="287" y="13284"/>
                    <a:pt x="312" y="13385"/>
                  </a:cubicBezTo>
                  <a:cubicBezTo>
                    <a:pt x="337" y="13488"/>
                    <a:pt x="568" y="13533"/>
                    <a:pt x="800" y="13577"/>
                  </a:cubicBezTo>
                  <a:cubicBezTo>
                    <a:pt x="858" y="13786"/>
                    <a:pt x="922" y="13993"/>
                    <a:pt x="993" y="14197"/>
                  </a:cubicBezTo>
                  <a:cubicBezTo>
                    <a:pt x="827" y="14365"/>
                    <a:pt x="662" y="14533"/>
                    <a:pt x="699" y="14631"/>
                  </a:cubicBezTo>
                  <a:cubicBezTo>
                    <a:pt x="736" y="14729"/>
                    <a:pt x="971" y="14745"/>
                    <a:pt x="1206" y="14761"/>
                  </a:cubicBezTo>
                  <a:cubicBezTo>
                    <a:pt x="1289" y="14962"/>
                    <a:pt x="1377" y="15160"/>
                    <a:pt x="1473" y="15355"/>
                  </a:cubicBezTo>
                  <a:cubicBezTo>
                    <a:pt x="1329" y="15541"/>
                    <a:pt x="1186" y="15727"/>
                    <a:pt x="1235" y="15820"/>
                  </a:cubicBezTo>
                  <a:cubicBezTo>
                    <a:pt x="1284" y="15913"/>
                    <a:pt x="1519" y="15901"/>
                    <a:pt x="1755" y="15888"/>
                  </a:cubicBezTo>
                  <a:cubicBezTo>
                    <a:pt x="1861" y="16077"/>
                    <a:pt x="1973" y="16262"/>
                    <a:pt x="2091" y="16443"/>
                  </a:cubicBezTo>
                  <a:cubicBezTo>
                    <a:pt x="1971" y="16646"/>
                    <a:pt x="1851" y="16849"/>
                    <a:pt x="1911" y="16935"/>
                  </a:cubicBezTo>
                  <a:cubicBezTo>
                    <a:pt x="1970" y="17021"/>
                    <a:pt x="2202" y="16981"/>
                    <a:pt x="2433" y="16941"/>
                  </a:cubicBezTo>
                  <a:cubicBezTo>
                    <a:pt x="2562" y="17115"/>
                    <a:pt x="2696" y="17286"/>
                    <a:pt x="2835" y="17453"/>
                  </a:cubicBezTo>
                  <a:cubicBezTo>
                    <a:pt x="2740" y="17668"/>
                    <a:pt x="2646" y="17883"/>
                    <a:pt x="2715" y="17961"/>
                  </a:cubicBezTo>
                  <a:cubicBezTo>
                    <a:pt x="2785" y="18040"/>
                    <a:pt x="3010" y="17972"/>
                    <a:pt x="3236" y="17903"/>
                  </a:cubicBezTo>
                  <a:cubicBezTo>
                    <a:pt x="3384" y="18061"/>
                    <a:pt x="3537" y="18214"/>
                    <a:pt x="3695" y="18362"/>
                  </a:cubicBezTo>
                  <a:cubicBezTo>
                    <a:pt x="3627" y="18588"/>
                    <a:pt x="3559" y="18813"/>
                    <a:pt x="3637" y="18883"/>
                  </a:cubicBezTo>
                  <a:cubicBezTo>
                    <a:pt x="3716" y="18953"/>
                    <a:pt x="3930" y="18859"/>
                    <a:pt x="4146" y="18764"/>
                  </a:cubicBezTo>
                  <a:cubicBezTo>
                    <a:pt x="4312" y="18903"/>
                    <a:pt x="4483" y="19037"/>
                    <a:pt x="4658" y="19165"/>
                  </a:cubicBezTo>
                  <a:cubicBezTo>
                    <a:pt x="4617" y="19397"/>
                    <a:pt x="4577" y="19628"/>
                    <a:pt x="4663" y="19688"/>
                  </a:cubicBezTo>
                  <a:cubicBezTo>
                    <a:pt x="4749" y="19748"/>
                    <a:pt x="4952" y="19628"/>
                    <a:pt x="5155" y="19508"/>
                  </a:cubicBezTo>
                  <a:cubicBezTo>
                    <a:pt x="5336" y="19626"/>
                    <a:pt x="5521" y="19738"/>
                    <a:pt x="5710" y="19844"/>
                  </a:cubicBezTo>
                  <a:cubicBezTo>
                    <a:pt x="5698" y="20080"/>
                    <a:pt x="5685" y="20315"/>
                    <a:pt x="5779" y="20364"/>
                  </a:cubicBezTo>
                  <a:cubicBezTo>
                    <a:pt x="5871" y="20413"/>
                    <a:pt x="6057" y="20270"/>
                    <a:pt x="6244" y="20127"/>
                  </a:cubicBezTo>
                  <a:cubicBezTo>
                    <a:pt x="6438" y="20222"/>
                    <a:pt x="6636" y="20311"/>
                    <a:pt x="6837" y="20394"/>
                  </a:cubicBezTo>
                  <a:cubicBezTo>
                    <a:pt x="6853" y="20629"/>
                    <a:pt x="6870" y="20863"/>
                    <a:pt x="6968" y="20900"/>
                  </a:cubicBezTo>
                  <a:cubicBezTo>
                    <a:pt x="7066" y="20937"/>
                    <a:pt x="7234" y="20773"/>
                    <a:pt x="7402" y="20607"/>
                  </a:cubicBezTo>
                  <a:cubicBezTo>
                    <a:pt x="7606" y="20678"/>
                    <a:pt x="7813" y="20742"/>
                    <a:pt x="8022" y="20800"/>
                  </a:cubicBezTo>
                  <a:cubicBezTo>
                    <a:pt x="8067" y="21032"/>
                    <a:pt x="8112" y="21263"/>
                    <a:pt x="8214" y="21288"/>
                  </a:cubicBezTo>
                  <a:cubicBezTo>
                    <a:pt x="8315" y="21313"/>
                    <a:pt x="8462" y="21130"/>
                    <a:pt x="8608" y="20945"/>
                  </a:cubicBezTo>
                  <a:cubicBezTo>
                    <a:pt x="8820" y="20991"/>
                    <a:pt x="9033" y="21031"/>
                    <a:pt x="9249" y="21063"/>
                  </a:cubicBezTo>
                  <a:cubicBezTo>
                    <a:pt x="9321" y="21287"/>
                    <a:pt x="9394" y="21510"/>
                    <a:pt x="9498" y="21522"/>
                  </a:cubicBezTo>
                  <a:cubicBezTo>
                    <a:pt x="9602" y="21535"/>
                    <a:pt x="9725" y="21335"/>
                    <a:pt x="9848" y="21134"/>
                  </a:cubicBezTo>
                  <a:cubicBezTo>
                    <a:pt x="10062" y="21153"/>
                    <a:pt x="10279" y="21165"/>
                    <a:pt x="10496" y="21171"/>
                  </a:cubicBezTo>
                  <a:cubicBezTo>
                    <a:pt x="10595" y="21386"/>
                    <a:pt x="10694" y="21600"/>
                    <a:pt x="10800" y="21600"/>
                  </a:cubicBezTo>
                  <a:cubicBezTo>
                    <a:pt x="10906" y="21600"/>
                    <a:pt x="11005" y="21386"/>
                    <a:pt x="11104" y="21171"/>
                  </a:cubicBezTo>
                  <a:cubicBezTo>
                    <a:pt x="11322" y="21165"/>
                    <a:pt x="11538" y="21153"/>
                    <a:pt x="11752" y="21134"/>
                  </a:cubicBezTo>
                  <a:cubicBezTo>
                    <a:pt x="11876" y="21335"/>
                    <a:pt x="11999" y="21535"/>
                    <a:pt x="12102" y="21522"/>
                  </a:cubicBezTo>
                  <a:cubicBezTo>
                    <a:pt x="12207" y="21510"/>
                    <a:pt x="12279" y="21287"/>
                    <a:pt x="12351" y="21063"/>
                  </a:cubicBezTo>
                  <a:cubicBezTo>
                    <a:pt x="12567" y="21031"/>
                    <a:pt x="12780" y="20991"/>
                    <a:pt x="12991" y="20945"/>
                  </a:cubicBezTo>
                  <a:cubicBezTo>
                    <a:pt x="13138" y="21130"/>
                    <a:pt x="13284" y="21313"/>
                    <a:pt x="13385" y="21289"/>
                  </a:cubicBezTo>
                  <a:cubicBezTo>
                    <a:pt x="13488" y="21263"/>
                    <a:pt x="13533" y="21032"/>
                    <a:pt x="13577" y="20800"/>
                  </a:cubicBezTo>
                  <a:cubicBezTo>
                    <a:pt x="13786" y="20742"/>
                    <a:pt x="13993" y="20678"/>
                    <a:pt x="14197" y="20608"/>
                  </a:cubicBezTo>
                  <a:cubicBezTo>
                    <a:pt x="14365" y="20773"/>
                    <a:pt x="14533" y="20938"/>
                    <a:pt x="14631" y="20901"/>
                  </a:cubicBezTo>
                  <a:cubicBezTo>
                    <a:pt x="14729" y="20864"/>
                    <a:pt x="14745" y="20630"/>
                    <a:pt x="14761" y="20395"/>
                  </a:cubicBezTo>
                  <a:cubicBezTo>
                    <a:pt x="14962" y="20312"/>
                    <a:pt x="15161" y="20223"/>
                    <a:pt x="15355" y="20128"/>
                  </a:cubicBezTo>
                  <a:cubicBezTo>
                    <a:pt x="15541" y="20271"/>
                    <a:pt x="15727" y="20414"/>
                    <a:pt x="15820" y="20365"/>
                  </a:cubicBezTo>
                  <a:cubicBezTo>
                    <a:pt x="15913" y="20316"/>
                    <a:pt x="15901" y="20081"/>
                    <a:pt x="15888" y="19846"/>
                  </a:cubicBezTo>
                  <a:cubicBezTo>
                    <a:pt x="16077" y="19739"/>
                    <a:pt x="16262" y="19627"/>
                    <a:pt x="16444" y="19509"/>
                  </a:cubicBezTo>
                  <a:cubicBezTo>
                    <a:pt x="16647" y="19629"/>
                    <a:pt x="16849" y="19749"/>
                    <a:pt x="16935" y="19689"/>
                  </a:cubicBezTo>
                  <a:cubicBezTo>
                    <a:pt x="17022" y="19630"/>
                    <a:pt x="16981" y="19399"/>
                    <a:pt x="16941" y="19167"/>
                  </a:cubicBezTo>
                  <a:cubicBezTo>
                    <a:pt x="17116" y="19038"/>
                    <a:pt x="17286" y="18904"/>
                    <a:pt x="17453" y="18765"/>
                  </a:cubicBezTo>
                  <a:cubicBezTo>
                    <a:pt x="17668" y="18860"/>
                    <a:pt x="17883" y="18954"/>
                    <a:pt x="17961" y="18885"/>
                  </a:cubicBezTo>
                  <a:cubicBezTo>
                    <a:pt x="18040" y="18815"/>
                    <a:pt x="17972" y="18590"/>
                    <a:pt x="17903" y="18364"/>
                  </a:cubicBezTo>
                  <a:cubicBezTo>
                    <a:pt x="18061" y="18216"/>
                    <a:pt x="18214" y="18063"/>
                    <a:pt x="18363" y="17905"/>
                  </a:cubicBezTo>
                  <a:cubicBezTo>
                    <a:pt x="18588" y="17974"/>
                    <a:pt x="18814" y="18041"/>
                    <a:pt x="18883" y="17963"/>
                  </a:cubicBezTo>
                  <a:cubicBezTo>
                    <a:pt x="18953" y="17885"/>
                    <a:pt x="18859" y="17670"/>
                    <a:pt x="18764" y="17454"/>
                  </a:cubicBezTo>
                  <a:cubicBezTo>
                    <a:pt x="18903" y="17288"/>
                    <a:pt x="19037" y="17117"/>
                    <a:pt x="19165" y="16942"/>
                  </a:cubicBezTo>
                  <a:cubicBezTo>
                    <a:pt x="19397" y="16983"/>
                    <a:pt x="19628" y="17023"/>
                    <a:pt x="19688" y="16937"/>
                  </a:cubicBezTo>
                  <a:cubicBezTo>
                    <a:pt x="19748" y="16851"/>
                    <a:pt x="19628" y="16648"/>
                    <a:pt x="19508" y="16445"/>
                  </a:cubicBezTo>
                  <a:cubicBezTo>
                    <a:pt x="19626" y="16264"/>
                    <a:pt x="19738" y="16079"/>
                    <a:pt x="19845" y="15890"/>
                  </a:cubicBezTo>
                  <a:cubicBezTo>
                    <a:pt x="20080" y="15903"/>
                    <a:pt x="20315" y="15915"/>
                    <a:pt x="20364" y="15822"/>
                  </a:cubicBezTo>
                  <a:cubicBezTo>
                    <a:pt x="20413" y="15729"/>
                    <a:pt x="20270" y="15543"/>
                    <a:pt x="20127" y="15357"/>
                  </a:cubicBezTo>
                  <a:cubicBezTo>
                    <a:pt x="20222" y="15162"/>
                    <a:pt x="20311" y="14964"/>
                    <a:pt x="20394" y="14763"/>
                  </a:cubicBezTo>
                  <a:cubicBezTo>
                    <a:pt x="20629" y="14747"/>
                    <a:pt x="20863" y="14731"/>
                    <a:pt x="20900" y="14632"/>
                  </a:cubicBezTo>
                  <a:cubicBezTo>
                    <a:pt x="20937" y="14534"/>
                    <a:pt x="20773" y="14367"/>
                    <a:pt x="20607" y="14198"/>
                  </a:cubicBezTo>
                  <a:cubicBezTo>
                    <a:pt x="20678" y="13994"/>
                    <a:pt x="20742" y="13788"/>
                    <a:pt x="20800" y="13578"/>
                  </a:cubicBezTo>
                  <a:cubicBezTo>
                    <a:pt x="21032" y="13534"/>
                    <a:pt x="21263" y="13489"/>
                    <a:pt x="21288" y="13386"/>
                  </a:cubicBezTo>
                  <a:cubicBezTo>
                    <a:pt x="21313" y="13285"/>
                    <a:pt x="21130" y="13139"/>
                    <a:pt x="20945" y="12992"/>
                  </a:cubicBezTo>
                  <a:cubicBezTo>
                    <a:pt x="20991" y="12780"/>
                    <a:pt x="21031" y="12567"/>
                    <a:pt x="21063" y="12351"/>
                  </a:cubicBezTo>
                  <a:cubicBezTo>
                    <a:pt x="21287" y="12279"/>
                    <a:pt x="21510" y="12207"/>
                    <a:pt x="21522" y="12102"/>
                  </a:cubicBezTo>
                  <a:cubicBezTo>
                    <a:pt x="21535" y="11999"/>
                    <a:pt x="21335" y="11876"/>
                    <a:pt x="21134" y="11752"/>
                  </a:cubicBezTo>
                  <a:cubicBezTo>
                    <a:pt x="21153" y="11538"/>
                    <a:pt x="21165" y="11322"/>
                    <a:pt x="21171" y="11104"/>
                  </a:cubicBezTo>
                  <a:cubicBezTo>
                    <a:pt x="21386" y="11005"/>
                    <a:pt x="21600" y="10906"/>
                    <a:pt x="21600" y="108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8" name="Shape 30"/>
            <p:cNvSpPr/>
            <p:nvPr/>
          </p:nvSpPr>
          <p:spPr>
            <a:xfrm>
              <a:off x="6057500" y="3151007"/>
              <a:ext cx="594498" cy="594535"/>
            </a:xfrm>
            <a:prstGeom prst="ellipse">
              <a:avLst/>
            </a:pr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89" name="Shape 31"/>
            <p:cNvSpPr/>
            <p:nvPr/>
          </p:nvSpPr>
          <p:spPr>
            <a:xfrm>
              <a:off x="6116680" y="3210314"/>
              <a:ext cx="484450" cy="474471"/>
            </a:xfrm>
            <a:custGeom>
              <a:avLst/>
              <a:gdLst/>
              <a:ahLst/>
              <a:cxnLst>
                <a:cxn ang="0">
                  <a:pos x="wd2" y="hd2"/>
                </a:cxn>
                <a:cxn ang="5400000">
                  <a:pos x="wd2" y="hd2"/>
                </a:cxn>
                <a:cxn ang="10800000">
                  <a:pos x="wd2" y="hd2"/>
                </a:cxn>
                <a:cxn ang="16200000">
                  <a:pos x="wd2" y="hd2"/>
                </a:cxn>
              </a:cxnLst>
              <a:rect l="0" t="0" r="r" b="b"/>
              <a:pathLst>
                <a:path w="20452" h="20827" fill="norm" stroke="1" extrusionOk="0">
                  <a:moveTo>
                    <a:pt x="12053" y="36"/>
                  </a:moveTo>
                  <a:cubicBezTo>
                    <a:pt x="10818" y="-78"/>
                    <a:pt x="9114" y="117"/>
                    <a:pt x="7693" y="117"/>
                  </a:cubicBezTo>
                  <a:cubicBezTo>
                    <a:pt x="4849" y="117"/>
                    <a:pt x="5763" y="2244"/>
                    <a:pt x="7185" y="4529"/>
                  </a:cubicBezTo>
                  <a:cubicBezTo>
                    <a:pt x="8072" y="5592"/>
                    <a:pt x="9105" y="5115"/>
                    <a:pt x="10803" y="5206"/>
                  </a:cubicBezTo>
                  <a:cubicBezTo>
                    <a:pt x="12958" y="5321"/>
                    <a:pt x="12697" y="4403"/>
                    <a:pt x="13602" y="1850"/>
                  </a:cubicBezTo>
                  <a:cubicBezTo>
                    <a:pt x="14054" y="573"/>
                    <a:pt x="13288" y="150"/>
                    <a:pt x="12053" y="36"/>
                  </a:cubicBezTo>
                  <a:close/>
                  <a:moveTo>
                    <a:pt x="10699" y="1565"/>
                  </a:moveTo>
                  <a:cubicBezTo>
                    <a:pt x="11200" y="1612"/>
                    <a:pt x="11507" y="1792"/>
                    <a:pt x="11324" y="2310"/>
                  </a:cubicBezTo>
                  <a:cubicBezTo>
                    <a:pt x="10957" y="3344"/>
                    <a:pt x="11065" y="3710"/>
                    <a:pt x="10192" y="3663"/>
                  </a:cubicBezTo>
                  <a:cubicBezTo>
                    <a:pt x="9504" y="3626"/>
                    <a:pt x="9080" y="3823"/>
                    <a:pt x="8721" y="3392"/>
                  </a:cubicBezTo>
                  <a:cubicBezTo>
                    <a:pt x="8145" y="2466"/>
                    <a:pt x="7776" y="1606"/>
                    <a:pt x="8929" y="1606"/>
                  </a:cubicBezTo>
                  <a:cubicBezTo>
                    <a:pt x="9505" y="1606"/>
                    <a:pt x="10199" y="1519"/>
                    <a:pt x="10699" y="1565"/>
                  </a:cubicBezTo>
                  <a:close/>
                  <a:moveTo>
                    <a:pt x="19029" y="6058"/>
                  </a:moveTo>
                  <a:cubicBezTo>
                    <a:pt x="18243" y="6111"/>
                    <a:pt x="17187" y="6726"/>
                    <a:pt x="16088" y="7466"/>
                  </a:cubicBezTo>
                  <a:cubicBezTo>
                    <a:pt x="15066" y="8388"/>
                    <a:pt x="15524" y="9462"/>
                    <a:pt x="15437" y="11228"/>
                  </a:cubicBezTo>
                  <a:cubicBezTo>
                    <a:pt x="15327" y="13468"/>
                    <a:pt x="16209" y="13197"/>
                    <a:pt x="18665" y="14137"/>
                  </a:cubicBezTo>
                  <a:cubicBezTo>
                    <a:pt x="21121" y="15078"/>
                    <a:pt x="20331" y="10950"/>
                    <a:pt x="20331" y="7993"/>
                  </a:cubicBezTo>
                  <a:cubicBezTo>
                    <a:pt x="20331" y="6515"/>
                    <a:pt x="19816" y="6006"/>
                    <a:pt x="19029" y="6058"/>
                  </a:cubicBezTo>
                  <a:close/>
                  <a:moveTo>
                    <a:pt x="10335" y="6491"/>
                  </a:moveTo>
                  <a:cubicBezTo>
                    <a:pt x="8309" y="6491"/>
                    <a:pt x="6664" y="8202"/>
                    <a:pt x="6664" y="10308"/>
                  </a:cubicBezTo>
                  <a:cubicBezTo>
                    <a:pt x="6664" y="12412"/>
                    <a:pt x="8309" y="14110"/>
                    <a:pt x="10335" y="14110"/>
                  </a:cubicBezTo>
                  <a:cubicBezTo>
                    <a:pt x="12359" y="14110"/>
                    <a:pt x="13992" y="12412"/>
                    <a:pt x="13992" y="10308"/>
                  </a:cubicBezTo>
                  <a:cubicBezTo>
                    <a:pt x="13992" y="8202"/>
                    <a:pt x="12359" y="6491"/>
                    <a:pt x="10335" y="6491"/>
                  </a:cubicBezTo>
                  <a:close/>
                  <a:moveTo>
                    <a:pt x="1015" y="6505"/>
                  </a:moveTo>
                  <a:cubicBezTo>
                    <a:pt x="-479" y="6705"/>
                    <a:pt x="117" y="10183"/>
                    <a:pt x="117" y="12770"/>
                  </a:cubicBezTo>
                  <a:cubicBezTo>
                    <a:pt x="117" y="15727"/>
                    <a:pt x="2163" y="14777"/>
                    <a:pt x="4360" y="13298"/>
                  </a:cubicBezTo>
                  <a:cubicBezTo>
                    <a:pt x="5382" y="12376"/>
                    <a:pt x="4924" y="11301"/>
                    <a:pt x="5011" y="9536"/>
                  </a:cubicBezTo>
                  <a:cubicBezTo>
                    <a:pt x="5122" y="7295"/>
                    <a:pt x="4239" y="7567"/>
                    <a:pt x="1783" y="6627"/>
                  </a:cubicBezTo>
                  <a:cubicBezTo>
                    <a:pt x="1476" y="6509"/>
                    <a:pt x="1229" y="6476"/>
                    <a:pt x="1015" y="6505"/>
                  </a:cubicBezTo>
                  <a:close/>
                  <a:moveTo>
                    <a:pt x="18379" y="8508"/>
                  </a:moveTo>
                  <a:cubicBezTo>
                    <a:pt x="18697" y="8486"/>
                    <a:pt x="18899" y="8680"/>
                    <a:pt x="18899" y="9279"/>
                  </a:cubicBezTo>
                  <a:cubicBezTo>
                    <a:pt x="18899" y="10477"/>
                    <a:pt x="19231" y="12150"/>
                    <a:pt x="18235" y="11769"/>
                  </a:cubicBezTo>
                  <a:cubicBezTo>
                    <a:pt x="17240" y="11388"/>
                    <a:pt x="16876" y="11500"/>
                    <a:pt x="16921" y="10592"/>
                  </a:cubicBezTo>
                  <a:cubicBezTo>
                    <a:pt x="16956" y="9876"/>
                    <a:pt x="16767" y="9436"/>
                    <a:pt x="17181" y="9062"/>
                  </a:cubicBezTo>
                  <a:cubicBezTo>
                    <a:pt x="17627" y="8763"/>
                    <a:pt x="18060" y="8529"/>
                    <a:pt x="18379" y="8508"/>
                  </a:cubicBezTo>
                  <a:close/>
                  <a:moveTo>
                    <a:pt x="2226" y="8995"/>
                  </a:moveTo>
                  <a:cubicBezTo>
                    <a:pt x="3221" y="9376"/>
                    <a:pt x="3572" y="9264"/>
                    <a:pt x="3527" y="10172"/>
                  </a:cubicBezTo>
                  <a:cubicBezTo>
                    <a:pt x="3492" y="10888"/>
                    <a:pt x="3681" y="11314"/>
                    <a:pt x="3267" y="11688"/>
                  </a:cubicBezTo>
                  <a:cubicBezTo>
                    <a:pt x="2376" y="12287"/>
                    <a:pt x="1549" y="12683"/>
                    <a:pt x="1549" y="11485"/>
                  </a:cubicBezTo>
                  <a:cubicBezTo>
                    <a:pt x="1549" y="10287"/>
                    <a:pt x="1231" y="8613"/>
                    <a:pt x="2226" y="8995"/>
                  </a:cubicBezTo>
                  <a:close/>
                  <a:moveTo>
                    <a:pt x="11298" y="15585"/>
                  </a:moveTo>
                  <a:cubicBezTo>
                    <a:pt x="10716" y="15561"/>
                    <a:pt x="10025" y="15658"/>
                    <a:pt x="9176" y="15612"/>
                  </a:cubicBezTo>
                  <a:cubicBezTo>
                    <a:pt x="7021" y="15497"/>
                    <a:pt x="7283" y="16415"/>
                    <a:pt x="6378" y="18969"/>
                  </a:cubicBezTo>
                  <a:cubicBezTo>
                    <a:pt x="5473" y="21522"/>
                    <a:pt x="9443" y="20701"/>
                    <a:pt x="12287" y="20701"/>
                  </a:cubicBezTo>
                  <a:cubicBezTo>
                    <a:pt x="15131" y="20701"/>
                    <a:pt x="14217" y="18574"/>
                    <a:pt x="12795" y="16289"/>
                  </a:cubicBezTo>
                  <a:cubicBezTo>
                    <a:pt x="12351" y="15758"/>
                    <a:pt x="11880" y="15609"/>
                    <a:pt x="11298" y="15585"/>
                  </a:cubicBezTo>
                  <a:close/>
                  <a:moveTo>
                    <a:pt x="10634" y="17142"/>
                  </a:moveTo>
                  <a:cubicBezTo>
                    <a:pt x="10870" y="17151"/>
                    <a:pt x="11066" y="17211"/>
                    <a:pt x="11246" y="17426"/>
                  </a:cubicBezTo>
                  <a:cubicBezTo>
                    <a:pt x="11822" y="18352"/>
                    <a:pt x="12203" y="19212"/>
                    <a:pt x="11051" y="19212"/>
                  </a:cubicBezTo>
                  <a:cubicBezTo>
                    <a:pt x="9898" y="19212"/>
                    <a:pt x="8289" y="19557"/>
                    <a:pt x="8656" y="18522"/>
                  </a:cubicBezTo>
                  <a:cubicBezTo>
                    <a:pt x="9022" y="17487"/>
                    <a:pt x="8915" y="17109"/>
                    <a:pt x="9788" y="17155"/>
                  </a:cubicBezTo>
                  <a:cubicBezTo>
                    <a:pt x="10132" y="17173"/>
                    <a:pt x="10398" y="17132"/>
                    <a:pt x="10634" y="17142"/>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90" name="Shape 32"/>
            <p:cNvSpPr/>
            <p:nvPr/>
          </p:nvSpPr>
          <p:spPr>
            <a:xfrm>
              <a:off x="6994736" y="2973425"/>
              <a:ext cx="952283" cy="9523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0694"/>
                    <a:pt x="21386" y="10595"/>
                    <a:pt x="21171" y="10496"/>
                  </a:cubicBezTo>
                  <a:cubicBezTo>
                    <a:pt x="21165" y="10279"/>
                    <a:pt x="21153" y="10062"/>
                    <a:pt x="21134" y="9848"/>
                  </a:cubicBezTo>
                  <a:cubicBezTo>
                    <a:pt x="21335" y="9725"/>
                    <a:pt x="21535" y="9602"/>
                    <a:pt x="21522" y="9498"/>
                  </a:cubicBezTo>
                  <a:cubicBezTo>
                    <a:pt x="21510" y="9394"/>
                    <a:pt x="21287" y="9321"/>
                    <a:pt x="21063" y="9249"/>
                  </a:cubicBezTo>
                  <a:cubicBezTo>
                    <a:pt x="21031" y="9034"/>
                    <a:pt x="20991" y="8820"/>
                    <a:pt x="20945" y="8609"/>
                  </a:cubicBezTo>
                  <a:cubicBezTo>
                    <a:pt x="21130" y="8463"/>
                    <a:pt x="21314" y="8316"/>
                    <a:pt x="21289" y="8215"/>
                  </a:cubicBezTo>
                  <a:cubicBezTo>
                    <a:pt x="21263" y="8113"/>
                    <a:pt x="21032" y="8068"/>
                    <a:pt x="20800" y="8023"/>
                  </a:cubicBezTo>
                  <a:cubicBezTo>
                    <a:pt x="20742" y="7814"/>
                    <a:pt x="20678" y="7607"/>
                    <a:pt x="20608" y="7403"/>
                  </a:cubicBezTo>
                  <a:cubicBezTo>
                    <a:pt x="20773" y="7235"/>
                    <a:pt x="20938" y="7068"/>
                    <a:pt x="20901" y="6970"/>
                  </a:cubicBezTo>
                  <a:cubicBezTo>
                    <a:pt x="20864" y="6872"/>
                    <a:pt x="20630" y="6855"/>
                    <a:pt x="20395" y="6839"/>
                  </a:cubicBezTo>
                  <a:cubicBezTo>
                    <a:pt x="20312" y="6638"/>
                    <a:pt x="20223" y="6440"/>
                    <a:pt x="20128" y="6246"/>
                  </a:cubicBezTo>
                  <a:cubicBezTo>
                    <a:pt x="20271" y="6059"/>
                    <a:pt x="20414" y="5873"/>
                    <a:pt x="20365" y="5781"/>
                  </a:cubicBezTo>
                  <a:cubicBezTo>
                    <a:pt x="20316" y="5688"/>
                    <a:pt x="20081" y="5700"/>
                    <a:pt x="19846" y="5712"/>
                  </a:cubicBezTo>
                  <a:cubicBezTo>
                    <a:pt x="19739" y="5523"/>
                    <a:pt x="19627" y="5338"/>
                    <a:pt x="19509" y="5157"/>
                  </a:cubicBezTo>
                  <a:cubicBezTo>
                    <a:pt x="19629" y="4954"/>
                    <a:pt x="19749" y="4751"/>
                    <a:pt x="19690" y="4665"/>
                  </a:cubicBezTo>
                  <a:cubicBezTo>
                    <a:pt x="19630" y="4579"/>
                    <a:pt x="19399" y="4619"/>
                    <a:pt x="19167" y="4660"/>
                  </a:cubicBezTo>
                  <a:cubicBezTo>
                    <a:pt x="19038" y="4485"/>
                    <a:pt x="18905" y="4314"/>
                    <a:pt x="18766" y="4148"/>
                  </a:cubicBezTo>
                  <a:cubicBezTo>
                    <a:pt x="18860" y="3932"/>
                    <a:pt x="18954" y="3717"/>
                    <a:pt x="18885" y="3639"/>
                  </a:cubicBezTo>
                  <a:cubicBezTo>
                    <a:pt x="18815" y="3561"/>
                    <a:pt x="18590" y="3628"/>
                    <a:pt x="18364" y="3697"/>
                  </a:cubicBezTo>
                  <a:cubicBezTo>
                    <a:pt x="18216" y="3539"/>
                    <a:pt x="18063" y="3386"/>
                    <a:pt x="17905" y="3238"/>
                  </a:cubicBezTo>
                  <a:cubicBezTo>
                    <a:pt x="17974" y="3012"/>
                    <a:pt x="18042" y="2787"/>
                    <a:pt x="17963" y="2717"/>
                  </a:cubicBezTo>
                  <a:cubicBezTo>
                    <a:pt x="17885" y="2648"/>
                    <a:pt x="17670" y="2741"/>
                    <a:pt x="17455" y="2836"/>
                  </a:cubicBezTo>
                  <a:cubicBezTo>
                    <a:pt x="17288" y="2697"/>
                    <a:pt x="17118" y="2563"/>
                    <a:pt x="16943" y="2435"/>
                  </a:cubicBezTo>
                  <a:cubicBezTo>
                    <a:pt x="16983" y="2203"/>
                    <a:pt x="17024" y="1972"/>
                    <a:pt x="16937" y="1912"/>
                  </a:cubicBezTo>
                  <a:cubicBezTo>
                    <a:pt x="16851" y="1852"/>
                    <a:pt x="16649" y="1972"/>
                    <a:pt x="16445" y="2092"/>
                  </a:cubicBezTo>
                  <a:cubicBezTo>
                    <a:pt x="16264" y="1974"/>
                    <a:pt x="16079" y="1862"/>
                    <a:pt x="15890" y="1756"/>
                  </a:cubicBezTo>
                  <a:cubicBezTo>
                    <a:pt x="15903" y="1520"/>
                    <a:pt x="15915" y="1285"/>
                    <a:pt x="15822" y="1236"/>
                  </a:cubicBezTo>
                  <a:cubicBezTo>
                    <a:pt x="15729" y="1187"/>
                    <a:pt x="15543" y="1330"/>
                    <a:pt x="15357" y="1473"/>
                  </a:cubicBezTo>
                  <a:cubicBezTo>
                    <a:pt x="15162" y="1378"/>
                    <a:pt x="14964" y="1289"/>
                    <a:pt x="14763" y="1206"/>
                  </a:cubicBezTo>
                  <a:cubicBezTo>
                    <a:pt x="14747" y="971"/>
                    <a:pt x="14731" y="737"/>
                    <a:pt x="14632" y="700"/>
                  </a:cubicBezTo>
                  <a:cubicBezTo>
                    <a:pt x="14535" y="663"/>
                    <a:pt x="14367" y="827"/>
                    <a:pt x="14199" y="993"/>
                  </a:cubicBezTo>
                  <a:cubicBezTo>
                    <a:pt x="13995" y="922"/>
                    <a:pt x="13788" y="858"/>
                    <a:pt x="13578" y="800"/>
                  </a:cubicBezTo>
                  <a:cubicBezTo>
                    <a:pt x="13534" y="568"/>
                    <a:pt x="13489" y="337"/>
                    <a:pt x="13386" y="312"/>
                  </a:cubicBezTo>
                  <a:cubicBezTo>
                    <a:pt x="13285" y="287"/>
                    <a:pt x="13139" y="470"/>
                    <a:pt x="12992" y="655"/>
                  </a:cubicBezTo>
                  <a:cubicBezTo>
                    <a:pt x="12781" y="609"/>
                    <a:pt x="12567" y="569"/>
                    <a:pt x="12351" y="537"/>
                  </a:cubicBezTo>
                  <a:cubicBezTo>
                    <a:pt x="12279" y="313"/>
                    <a:pt x="12207" y="90"/>
                    <a:pt x="12102" y="78"/>
                  </a:cubicBezTo>
                  <a:cubicBezTo>
                    <a:pt x="11999" y="65"/>
                    <a:pt x="11876" y="265"/>
                    <a:pt x="11752" y="466"/>
                  </a:cubicBezTo>
                  <a:cubicBezTo>
                    <a:pt x="11538" y="447"/>
                    <a:pt x="11322" y="435"/>
                    <a:pt x="11104" y="429"/>
                  </a:cubicBezTo>
                  <a:cubicBezTo>
                    <a:pt x="11005" y="214"/>
                    <a:pt x="10906" y="0"/>
                    <a:pt x="10800" y="0"/>
                  </a:cubicBezTo>
                  <a:cubicBezTo>
                    <a:pt x="10694" y="0"/>
                    <a:pt x="10595" y="214"/>
                    <a:pt x="10496" y="429"/>
                  </a:cubicBezTo>
                  <a:cubicBezTo>
                    <a:pt x="10279" y="435"/>
                    <a:pt x="10062" y="447"/>
                    <a:pt x="9848" y="466"/>
                  </a:cubicBezTo>
                  <a:cubicBezTo>
                    <a:pt x="9725" y="265"/>
                    <a:pt x="9602" y="65"/>
                    <a:pt x="9498" y="78"/>
                  </a:cubicBezTo>
                  <a:cubicBezTo>
                    <a:pt x="9394" y="90"/>
                    <a:pt x="9321" y="313"/>
                    <a:pt x="9249" y="537"/>
                  </a:cubicBezTo>
                  <a:cubicBezTo>
                    <a:pt x="9033" y="569"/>
                    <a:pt x="8820" y="609"/>
                    <a:pt x="8609" y="655"/>
                  </a:cubicBezTo>
                  <a:cubicBezTo>
                    <a:pt x="8463" y="470"/>
                    <a:pt x="8316" y="287"/>
                    <a:pt x="8215" y="312"/>
                  </a:cubicBezTo>
                  <a:cubicBezTo>
                    <a:pt x="8112" y="337"/>
                    <a:pt x="8068" y="568"/>
                    <a:pt x="8023" y="800"/>
                  </a:cubicBezTo>
                  <a:cubicBezTo>
                    <a:pt x="7814" y="858"/>
                    <a:pt x="7607" y="922"/>
                    <a:pt x="7403" y="993"/>
                  </a:cubicBezTo>
                  <a:cubicBezTo>
                    <a:pt x="7235" y="827"/>
                    <a:pt x="7067" y="662"/>
                    <a:pt x="6970" y="699"/>
                  </a:cubicBezTo>
                  <a:cubicBezTo>
                    <a:pt x="6871" y="736"/>
                    <a:pt x="6855" y="971"/>
                    <a:pt x="6839" y="1206"/>
                  </a:cubicBezTo>
                  <a:cubicBezTo>
                    <a:pt x="6638" y="1289"/>
                    <a:pt x="6440" y="1377"/>
                    <a:pt x="6245" y="1473"/>
                  </a:cubicBezTo>
                  <a:cubicBezTo>
                    <a:pt x="6059" y="1329"/>
                    <a:pt x="5873" y="1186"/>
                    <a:pt x="5780" y="1235"/>
                  </a:cubicBezTo>
                  <a:cubicBezTo>
                    <a:pt x="5687" y="1284"/>
                    <a:pt x="5699" y="1519"/>
                    <a:pt x="5712" y="1755"/>
                  </a:cubicBezTo>
                  <a:cubicBezTo>
                    <a:pt x="5523" y="1861"/>
                    <a:pt x="5338" y="1973"/>
                    <a:pt x="5157" y="2091"/>
                  </a:cubicBezTo>
                  <a:cubicBezTo>
                    <a:pt x="4954" y="1971"/>
                    <a:pt x="4751" y="1851"/>
                    <a:pt x="4665" y="1911"/>
                  </a:cubicBezTo>
                  <a:cubicBezTo>
                    <a:pt x="4579" y="1970"/>
                    <a:pt x="4619" y="2202"/>
                    <a:pt x="4660" y="2434"/>
                  </a:cubicBezTo>
                  <a:cubicBezTo>
                    <a:pt x="4485" y="2562"/>
                    <a:pt x="4314" y="2696"/>
                    <a:pt x="4148" y="2835"/>
                  </a:cubicBezTo>
                  <a:cubicBezTo>
                    <a:pt x="3932" y="2740"/>
                    <a:pt x="3717" y="2646"/>
                    <a:pt x="3639" y="2715"/>
                  </a:cubicBezTo>
                  <a:cubicBezTo>
                    <a:pt x="3560" y="2785"/>
                    <a:pt x="3628" y="3010"/>
                    <a:pt x="3697" y="3236"/>
                  </a:cubicBezTo>
                  <a:cubicBezTo>
                    <a:pt x="3539" y="3384"/>
                    <a:pt x="3386" y="3537"/>
                    <a:pt x="3238" y="3695"/>
                  </a:cubicBezTo>
                  <a:cubicBezTo>
                    <a:pt x="3012" y="3627"/>
                    <a:pt x="2787" y="3559"/>
                    <a:pt x="2717" y="3637"/>
                  </a:cubicBezTo>
                  <a:cubicBezTo>
                    <a:pt x="2647" y="3716"/>
                    <a:pt x="2741" y="3930"/>
                    <a:pt x="2836" y="4146"/>
                  </a:cubicBezTo>
                  <a:cubicBezTo>
                    <a:pt x="2697" y="4312"/>
                    <a:pt x="2563" y="4483"/>
                    <a:pt x="2435" y="4658"/>
                  </a:cubicBezTo>
                  <a:cubicBezTo>
                    <a:pt x="2203" y="4617"/>
                    <a:pt x="1972" y="4577"/>
                    <a:pt x="1912" y="4663"/>
                  </a:cubicBezTo>
                  <a:cubicBezTo>
                    <a:pt x="1852" y="4749"/>
                    <a:pt x="1972" y="4952"/>
                    <a:pt x="2092" y="5155"/>
                  </a:cubicBezTo>
                  <a:cubicBezTo>
                    <a:pt x="1974" y="5336"/>
                    <a:pt x="1862" y="5521"/>
                    <a:pt x="1756" y="5710"/>
                  </a:cubicBezTo>
                  <a:cubicBezTo>
                    <a:pt x="1520" y="5698"/>
                    <a:pt x="1285" y="5686"/>
                    <a:pt x="1236" y="5779"/>
                  </a:cubicBezTo>
                  <a:cubicBezTo>
                    <a:pt x="1187" y="5871"/>
                    <a:pt x="1330" y="6057"/>
                    <a:pt x="1473" y="6244"/>
                  </a:cubicBezTo>
                  <a:cubicBezTo>
                    <a:pt x="1378" y="6438"/>
                    <a:pt x="1289" y="6636"/>
                    <a:pt x="1206" y="6837"/>
                  </a:cubicBezTo>
                  <a:cubicBezTo>
                    <a:pt x="971" y="6853"/>
                    <a:pt x="737" y="6870"/>
                    <a:pt x="700" y="6968"/>
                  </a:cubicBezTo>
                  <a:cubicBezTo>
                    <a:pt x="663" y="7066"/>
                    <a:pt x="828" y="7234"/>
                    <a:pt x="993" y="7402"/>
                  </a:cubicBezTo>
                  <a:cubicBezTo>
                    <a:pt x="922" y="7606"/>
                    <a:pt x="858" y="7813"/>
                    <a:pt x="800" y="8022"/>
                  </a:cubicBezTo>
                  <a:cubicBezTo>
                    <a:pt x="568" y="8067"/>
                    <a:pt x="337" y="8112"/>
                    <a:pt x="312" y="8214"/>
                  </a:cubicBezTo>
                  <a:cubicBezTo>
                    <a:pt x="287" y="8316"/>
                    <a:pt x="470" y="8462"/>
                    <a:pt x="655" y="8609"/>
                  </a:cubicBezTo>
                  <a:cubicBezTo>
                    <a:pt x="609" y="8820"/>
                    <a:pt x="569" y="9033"/>
                    <a:pt x="537" y="9249"/>
                  </a:cubicBezTo>
                  <a:cubicBezTo>
                    <a:pt x="313" y="9321"/>
                    <a:pt x="90" y="9394"/>
                    <a:pt x="78" y="9498"/>
                  </a:cubicBezTo>
                  <a:cubicBezTo>
                    <a:pt x="65" y="9602"/>
                    <a:pt x="265" y="9725"/>
                    <a:pt x="466" y="9848"/>
                  </a:cubicBezTo>
                  <a:cubicBezTo>
                    <a:pt x="447" y="10062"/>
                    <a:pt x="435" y="10279"/>
                    <a:pt x="429" y="10496"/>
                  </a:cubicBezTo>
                  <a:cubicBezTo>
                    <a:pt x="214" y="10595"/>
                    <a:pt x="0" y="10694"/>
                    <a:pt x="0" y="10800"/>
                  </a:cubicBezTo>
                  <a:cubicBezTo>
                    <a:pt x="0" y="10906"/>
                    <a:pt x="214" y="11005"/>
                    <a:pt x="429" y="11104"/>
                  </a:cubicBezTo>
                  <a:cubicBezTo>
                    <a:pt x="435" y="11322"/>
                    <a:pt x="447" y="11538"/>
                    <a:pt x="466" y="11752"/>
                  </a:cubicBezTo>
                  <a:cubicBezTo>
                    <a:pt x="265" y="11876"/>
                    <a:pt x="65" y="11999"/>
                    <a:pt x="78" y="12102"/>
                  </a:cubicBezTo>
                  <a:cubicBezTo>
                    <a:pt x="90" y="12207"/>
                    <a:pt x="313" y="12279"/>
                    <a:pt x="537" y="12351"/>
                  </a:cubicBezTo>
                  <a:cubicBezTo>
                    <a:pt x="569" y="12567"/>
                    <a:pt x="609" y="12780"/>
                    <a:pt x="655" y="12991"/>
                  </a:cubicBezTo>
                  <a:cubicBezTo>
                    <a:pt x="470" y="13138"/>
                    <a:pt x="287" y="13284"/>
                    <a:pt x="312" y="13385"/>
                  </a:cubicBezTo>
                  <a:cubicBezTo>
                    <a:pt x="337" y="13488"/>
                    <a:pt x="568" y="13533"/>
                    <a:pt x="800" y="13577"/>
                  </a:cubicBezTo>
                  <a:cubicBezTo>
                    <a:pt x="858" y="13786"/>
                    <a:pt x="922" y="13993"/>
                    <a:pt x="993" y="14197"/>
                  </a:cubicBezTo>
                  <a:cubicBezTo>
                    <a:pt x="827" y="14365"/>
                    <a:pt x="662" y="14533"/>
                    <a:pt x="699" y="14631"/>
                  </a:cubicBezTo>
                  <a:cubicBezTo>
                    <a:pt x="736" y="14729"/>
                    <a:pt x="971" y="14745"/>
                    <a:pt x="1206" y="14761"/>
                  </a:cubicBezTo>
                  <a:cubicBezTo>
                    <a:pt x="1289" y="14962"/>
                    <a:pt x="1377" y="15160"/>
                    <a:pt x="1473" y="15355"/>
                  </a:cubicBezTo>
                  <a:cubicBezTo>
                    <a:pt x="1329" y="15541"/>
                    <a:pt x="1186" y="15727"/>
                    <a:pt x="1235" y="15820"/>
                  </a:cubicBezTo>
                  <a:cubicBezTo>
                    <a:pt x="1284" y="15913"/>
                    <a:pt x="1519" y="15901"/>
                    <a:pt x="1755" y="15888"/>
                  </a:cubicBezTo>
                  <a:cubicBezTo>
                    <a:pt x="1861" y="16077"/>
                    <a:pt x="1973" y="16262"/>
                    <a:pt x="2091" y="16443"/>
                  </a:cubicBezTo>
                  <a:cubicBezTo>
                    <a:pt x="1971" y="16646"/>
                    <a:pt x="1851" y="16849"/>
                    <a:pt x="1911" y="16935"/>
                  </a:cubicBezTo>
                  <a:cubicBezTo>
                    <a:pt x="1970" y="17021"/>
                    <a:pt x="2202" y="16981"/>
                    <a:pt x="2433" y="16941"/>
                  </a:cubicBezTo>
                  <a:cubicBezTo>
                    <a:pt x="2562" y="17115"/>
                    <a:pt x="2696" y="17286"/>
                    <a:pt x="2835" y="17453"/>
                  </a:cubicBezTo>
                  <a:cubicBezTo>
                    <a:pt x="2740" y="17668"/>
                    <a:pt x="2646" y="17883"/>
                    <a:pt x="2715" y="17961"/>
                  </a:cubicBezTo>
                  <a:cubicBezTo>
                    <a:pt x="2785" y="18040"/>
                    <a:pt x="3010" y="17972"/>
                    <a:pt x="3236" y="17903"/>
                  </a:cubicBezTo>
                  <a:cubicBezTo>
                    <a:pt x="3384" y="18061"/>
                    <a:pt x="3537" y="18214"/>
                    <a:pt x="3695" y="18362"/>
                  </a:cubicBezTo>
                  <a:cubicBezTo>
                    <a:pt x="3627" y="18588"/>
                    <a:pt x="3559" y="18813"/>
                    <a:pt x="3637" y="18883"/>
                  </a:cubicBezTo>
                  <a:cubicBezTo>
                    <a:pt x="3716" y="18953"/>
                    <a:pt x="3930" y="18859"/>
                    <a:pt x="4146" y="18764"/>
                  </a:cubicBezTo>
                  <a:cubicBezTo>
                    <a:pt x="4312" y="18903"/>
                    <a:pt x="4483" y="19037"/>
                    <a:pt x="4658" y="19165"/>
                  </a:cubicBezTo>
                  <a:cubicBezTo>
                    <a:pt x="4617" y="19397"/>
                    <a:pt x="4577" y="19628"/>
                    <a:pt x="4663" y="19688"/>
                  </a:cubicBezTo>
                  <a:cubicBezTo>
                    <a:pt x="4749" y="19748"/>
                    <a:pt x="4952" y="19628"/>
                    <a:pt x="5155" y="19508"/>
                  </a:cubicBezTo>
                  <a:cubicBezTo>
                    <a:pt x="5336" y="19626"/>
                    <a:pt x="5521" y="19738"/>
                    <a:pt x="5710" y="19844"/>
                  </a:cubicBezTo>
                  <a:cubicBezTo>
                    <a:pt x="5698" y="20080"/>
                    <a:pt x="5685" y="20315"/>
                    <a:pt x="5779" y="20364"/>
                  </a:cubicBezTo>
                  <a:cubicBezTo>
                    <a:pt x="5871" y="20413"/>
                    <a:pt x="6057" y="20270"/>
                    <a:pt x="6244" y="20127"/>
                  </a:cubicBezTo>
                  <a:cubicBezTo>
                    <a:pt x="6438" y="20222"/>
                    <a:pt x="6636" y="20311"/>
                    <a:pt x="6837" y="20394"/>
                  </a:cubicBezTo>
                  <a:cubicBezTo>
                    <a:pt x="6853" y="20629"/>
                    <a:pt x="6870" y="20863"/>
                    <a:pt x="6968" y="20900"/>
                  </a:cubicBezTo>
                  <a:cubicBezTo>
                    <a:pt x="7066" y="20937"/>
                    <a:pt x="7234" y="20773"/>
                    <a:pt x="7402" y="20607"/>
                  </a:cubicBezTo>
                  <a:cubicBezTo>
                    <a:pt x="7606" y="20678"/>
                    <a:pt x="7813" y="20742"/>
                    <a:pt x="8022" y="20800"/>
                  </a:cubicBezTo>
                  <a:cubicBezTo>
                    <a:pt x="8067" y="21032"/>
                    <a:pt x="8112" y="21263"/>
                    <a:pt x="8214" y="21288"/>
                  </a:cubicBezTo>
                  <a:cubicBezTo>
                    <a:pt x="8315" y="21313"/>
                    <a:pt x="8462" y="21130"/>
                    <a:pt x="8608" y="20945"/>
                  </a:cubicBezTo>
                  <a:cubicBezTo>
                    <a:pt x="8820" y="20991"/>
                    <a:pt x="9033" y="21031"/>
                    <a:pt x="9249" y="21063"/>
                  </a:cubicBezTo>
                  <a:cubicBezTo>
                    <a:pt x="9321" y="21287"/>
                    <a:pt x="9394" y="21510"/>
                    <a:pt x="9498" y="21522"/>
                  </a:cubicBezTo>
                  <a:cubicBezTo>
                    <a:pt x="9602" y="21535"/>
                    <a:pt x="9725" y="21335"/>
                    <a:pt x="9848" y="21134"/>
                  </a:cubicBezTo>
                  <a:cubicBezTo>
                    <a:pt x="10062" y="21153"/>
                    <a:pt x="10279" y="21165"/>
                    <a:pt x="10496" y="21171"/>
                  </a:cubicBezTo>
                  <a:cubicBezTo>
                    <a:pt x="10595" y="21386"/>
                    <a:pt x="10694" y="21600"/>
                    <a:pt x="10800" y="21600"/>
                  </a:cubicBezTo>
                  <a:cubicBezTo>
                    <a:pt x="10906" y="21600"/>
                    <a:pt x="11005" y="21386"/>
                    <a:pt x="11104" y="21171"/>
                  </a:cubicBezTo>
                  <a:cubicBezTo>
                    <a:pt x="11322" y="21165"/>
                    <a:pt x="11538" y="21153"/>
                    <a:pt x="11752" y="21134"/>
                  </a:cubicBezTo>
                  <a:cubicBezTo>
                    <a:pt x="11876" y="21335"/>
                    <a:pt x="11999" y="21535"/>
                    <a:pt x="12102" y="21522"/>
                  </a:cubicBezTo>
                  <a:cubicBezTo>
                    <a:pt x="12207" y="21510"/>
                    <a:pt x="12279" y="21287"/>
                    <a:pt x="12351" y="21063"/>
                  </a:cubicBezTo>
                  <a:cubicBezTo>
                    <a:pt x="12567" y="21031"/>
                    <a:pt x="12780" y="20991"/>
                    <a:pt x="12991" y="20945"/>
                  </a:cubicBezTo>
                  <a:cubicBezTo>
                    <a:pt x="13138" y="21130"/>
                    <a:pt x="13284" y="21313"/>
                    <a:pt x="13385" y="21289"/>
                  </a:cubicBezTo>
                  <a:cubicBezTo>
                    <a:pt x="13488" y="21263"/>
                    <a:pt x="13533" y="21032"/>
                    <a:pt x="13577" y="20800"/>
                  </a:cubicBezTo>
                  <a:cubicBezTo>
                    <a:pt x="13786" y="20742"/>
                    <a:pt x="13993" y="20678"/>
                    <a:pt x="14197" y="20608"/>
                  </a:cubicBezTo>
                  <a:cubicBezTo>
                    <a:pt x="14365" y="20773"/>
                    <a:pt x="14533" y="20938"/>
                    <a:pt x="14631" y="20901"/>
                  </a:cubicBezTo>
                  <a:cubicBezTo>
                    <a:pt x="14729" y="20864"/>
                    <a:pt x="14745" y="20630"/>
                    <a:pt x="14761" y="20395"/>
                  </a:cubicBezTo>
                  <a:cubicBezTo>
                    <a:pt x="14962" y="20312"/>
                    <a:pt x="15161" y="20223"/>
                    <a:pt x="15355" y="20128"/>
                  </a:cubicBezTo>
                  <a:cubicBezTo>
                    <a:pt x="15541" y="20271"/>
                    <a:pt x="15727" y="20414"/>
                    <a:pt x="15820" y="20365"/>
                  </a:cubicBezTo>
                  <a:cubicBezTo>
                    <a:pt x="15913" y="20316"/>
                    <a:pt x="15901" y="20081"/>
                    <a:pt x="15888" y="19846"/>
                  </a:cubicBezTo>
                  <a:cubicBezTo>
                    <a:pt x="16077" y="19739"/>
                    <a:pt x="16262" y="19627"/>
                    <a:pt x="16444" y="19509"/>
                  </a:cubicBezTo>
                  <a:cubicBezTo>
                    <a:pt x="16647" y="19629"/>
                    <a:pt x="16849" y="19749"/>
                    <a:pt x="16935" y="19689"/>
                  </a:cubicBezTo>
                  <a:cubicBezTo>
                    <a:pt x="17022" y="19630"/>
                    <a:pt x="16981" y="19399"/>
                    <a:pt x="16941" y="19167"/>
                  </a:cubicBezTo>
                  <a:cubicBezTo>
                    <a:pt x="17116" y="19038"/>
                    <a:pt x="17286" y="18904"/>
                    <a:pt x="17453" y="18765"/>
                  </a:cubicBezTo>
                  <a:cubicBezTo>
                    <a:pt x="17668" y="18860"/>
                    <a:pt x="17883" y="18954"/>
                    <a:pt x="17961" y="18885"/>
                  </a:cubicBezTo>
                  <a:cubicBezTo>
                    <a:pt x="18040" y="18815"/>
                    <a:pt x="17972" y="18590"/>
                    <a:pt x="17903" y="18364"/>
                  </a:cubicBezTo>
                  <a:cubicBezTo>
                    <a:pt x="18061" y="18216"/>
                    <a:pt x="18214" y="18063"/>
                    <a:pt x="18363" y="17905"/>
                  </a:cubicBezTo>
                  <a:cubicBezTo>
                    <a:pt x="18588" y="17974"/>
                    <a:pt x="18814" y="18041"/>
                    <a:pt x="18883" y="17963"/>
                  </a:cubicBezTo>
                  <a:cubicBezTo>
                    <a:pt x="18953" y="17885"/>
                    <a:pt x="18859" y="17670"/>
                    <a:pt x="18764" y="17454"/>
                  </a:cubicBezTo>
                  <a:cubicBezTo>
                    <a:pt x="18903" y="17288"/>
                    <a:pt x="19037" y="17117"/>
                    <a:pt x="19165" y="16942"/>
                  </a:cubicBezTo>
                  <a:cubicBezTo>
                    <a:pt x="19397" y="16983"/>
                    <a:pt x="19628" y="17023"/>
                    <a:pt x="19688" y="16937"/>
                  </a:cubicBezTo>
                  <a:cubicBezTo>
                    <a:pt x="19748" y="16851"/>
                    <a:pt x="19628" y="16648"/>
                    <a:pt x="19508" y="16445"/>
                  </a:cubicBezTo>
                  <a:cubicBezTo>
                    <a:pt x="19626" y="16264"/>
                    <a:pt x="19738" y="16079"/>
                    <a:pt x="19845" y="15890"/>
                  </a:cubicBezTo>
                  <a:cubicBezTo>
                    <a:pt x="20080" y="15903"/>
                    <a:pt x="20315" y="15915"/>
                    <a:pt x="20364" y="15822"/>
                  </a:cubicBezTo>
                  <a:cubicBezTo>
                    <a:pt x="20413" y="15729"/>
                    <a:pt x="20270" y="15543"/>
                    <a:pt x="20127" y="15357"/>
                  </a:cubicBezTo>
                  <a:cubicBezTo>
                    <a:pt x="20222" y="15162"/>
                    <a:pt x="20311" y="14964"/>
                    <a:pt x="20394" y="14763"/>
                  </a:cubicBezTo>
                  <a:cubicBezTo>
                    <a:pt x="20629" y="14747"/>
                    <a:pt x="20863" y="14731"/>
                    <a:pt x="20900" y="14632"/>
                  </a:cubicBezTo>
                  <a:cubicBezTo>
                    <a:pt x="20937" y="14534"/>
                    <a:pt x="20773" y="14367"/>
                    <a:pt x="20607" y="14198"/>
                  </a:cubicBezTo>
                  <a:cubicBezTo>
                    <a:pt x="20678" y="13994"/>
                    <a:pt x="20742" y="13788"/>
                    <a:pt x="20800" y="13578"/>
                  </a:cubicBezTo>
                  <a:cubicBezTo>
                    <a:pt x="21032" y="13534"/>
                    <a:pt x="21263" y="13489"/>
                    <a:pt x="21288" y="13386"/>
                  </a:cubicBezTo>
                  <a:cubicBezTo>
                    <a:pt x="21313" y="13285"/>
                    <a:pt x="21130" y="13139"/>
                    <a:pt x="20945" y="12992"/>
                  </a:cubicBezTo>
                  <a:cubicBezTo>
                    <a:pt x="20991" y="12780"/>
                    <a:pt x="21031" y="12567"/>
                    <a:pt x="21063" y="12351"/>
                  </a:cubicBezTo>
                  <a:cubicBezTo>
                    <a:pt x="21287" y="12279"/>
                    <a:pt x="21510" y="12207"/>
                    <a:pt x="21522" y="12102"/>
                  </a:cubicBezTo>
                  <a:cubicBezTo>
                    <a:pt x="21535" y="11999"/>
                    <a:pt x="21335" y="11876"/>
                    <a:pt x="21134" y="11752"/>
                  </a:cubicBezTo>
                  <a:cubicBezTo>
                    <a:pt x="21153" y="11538"/>
                    <a:pt x="21165" y="11322"/>
                    <a:pt x="21171" y="11104"/>
                  </a:cubicBezTo>
                  <a:cubicBezTo>
                    <a:pt x="21386" y="11005"/>
                    <a:pt x="21600" y="10906"/>
                    <a:pt x="21600" y="108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91" name="Shape 33"/>
            <p:cNvSpPr/>
            <p:nvPr/>
          </p:nvSpPr>
          <p:spPr>
            <a:xfrm>
              <a:off x="7172318" y="3151007"/>
              <a:ext cx="594498" cy="594535"/>
            </a:xfrm>
            <a:prstGeom prst="ellipse">
              <a:avLst/>
            </a:pr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92" name="Shape 34"/>
            <p:cNvSpPr/>
            <p:nvPr/>
          </p:nvSpPr>
          <p:spPr>
            <a:xfrm>
              <a:off x="7231510" y="3210314"/>
              <a:ext cx="474567" cy="474471"/>
            </a:xfrm>
            <a:custGeom>
              <a:avLst/>
              <a:gdLst/>
              <a:ahLst/>
              <a:cxnLst>
                <a:cxn ang="0">
                  <a:pos x="wd2" y="hd2"/>
                </a:cxn>
                <a:cxn ang="5400000">
                  <a:pos x="wd2" y="hd2"/>
                </a:cxn>
                <a:cxn ang="10800000">
                  <a:pos x="wd2" y="hd2"/>
                </a:cxn>
                <a:cxn ang="16200000">
                  <a:pos x="wd2" y="hd2"/>
                </a:cxn>
              </a:cxnLst>
              <a:rect l="0" t="0" r="r" b="b"/>
              <a:pathLst>
                <a:path w="20430" h="20827" fill="norm" stroke="1" extrusionOk="0">
                  <a:moveTo>
                    <a:pt x="12290" y="36"/>
                  </a:moveTo>
                  <a:cubicBezTo>
                    <a:pt x="11031" y="-78"/>
                    <a:pt x="9294" y="117"/>
                    <a:pt x="7844" y="117"/>
                  </a:cubicBezTo>
                  <a:cubicBezTo>
                    <a:pt x="4945" y="117"/>
                    <a:pt x="5877" y="2244"/>
                    <a:pt x="7327" y="4529"/>
                  </a:cubicBezTo>
                  <a:cubicBezTo>
                    <a:pt x="8231" y="5592"/>
                    <a:pt x="9285" y="5115"/>
                    <a:pt x="11016" y="5206"/>
                  </a:cubicBezTo>
                  <a:cubicBezTo>
                    <a:pt x="13214" y="5321"/>
                    <a:pt x="12947" y="4403"/>
                    <a:pt x="13870" y="1850"/>
                  </a:cubicBezTo>
                  <a:cubicBezTo>
                    <a:pt x="14331" y="573"/>
                    <a:pt x="13550" y="150"/>
                    <a:pt x="12290" y="36"/>
                  </a:cubicBezTo>
                  <a:close/>
                  <a:moveTo>
                    <a:pt x="10910" y="1565"/>
                  </a:moveTo>
                  <a:cubicBezTo>
                    <a:pt x="11420" y="1612"/>
                    <a:pt x="11734" y="1792"/>
                    <a:pt x="11547" y="2310"/>
                  </a:cubicBezTo>
                  <a:cubicBezTo>
                    <a:pt x="11173" y="3344"/>
                    <a:pt x="11283" y="3710"/>
                    <a:pt x="10392" y="3663"/>
                  </a:cubicBezTo>
                  <a:cubicBezTo>
                    <a:pt x="9691" y="3626"/>
                    <a:pt x="9259" y="3823"/>
                    <a:pt x="8893" y="3392"/>
                  </a:cubicBezTo>
                  <a:cubicBezTo>
                    <a:pt x="8305" y="2466"/>
                    <a:pt x="7930" y="1606"/>
                    <a:pt x="9105" y="1606"/>
                  </a:cubicBezTo>
                  <a:cubicBezTo>
                    <a:pt x="9693" y="1606"/>
                    <a:pt x="10400" y="1519"/>
                    <a:pt x="10910" y="1565"/>
                  </a:cubicBezTo>
                  <a:close/>
                  <a:moveTo>
                    <a:pt x="18979" y="6058"/>
                  </a:moveTo>
                  <a:cubicBezTo>
                    <a:pt x="18178" y="6111"/>
                    <a:pt x="17100" y="6726"/>
                    <a:pt x="15980" y="7466"/>
                  </a:cubicBezTo>
                  <a:cubicBezTo>
                    <a:pt x="14938" y="8388"/>
                    <a:pt x="15405" y="9462"/>
                    <a:pt x="15316" y="11228"/>
                  </a:cubicBezTo>
                  <a:cubicBezTo>
                    <a:pt x="15204" y="13468"/>
                    <a:pt x="16103" y="13197"/>
                    <a:pt x="18608" y="14137"/>
                  </a:cubicBezTo>
                  <a:cubicBezTo>
                    <a:pt x="21112" y="15078"/>
                    <a:pt x="20306" y="10950"/>
                    <a:pt x="20307" y="7993"/>
                  </a:cubicBezTo>
                  <a:cubicBezTo>
                    <a:pt x="20307" y="6515"/>
                    <a:pt x="19781" y="6006"/>
                    <a:pt x="18979" y="6058"/>
                  </a:cubicBezTo>
                  <a:close/>
                  <a:moveTo>
                    <a:pt x="10114" y="6491"/>
                  </a:moveTo>
                  <a:cubicBezTo>
                    <a:pt x="8048" y="6491"/>
                    <a:pt x="6371" y="8202"/>
                    <a:pt x="6371" y="10308"/>
                  </a:cubicBezTo>
                  <a:cubicBezTo>
                    <a:pt x="6371" y="12412"/>
                    <a:pt x="8048" y="14110"/>
                    <a:pt x="10114" y="14110"/>
                  </a:cubicBezTo>
                  <a:cubicBezTo>
                    <a:pt x="12178" y="14110"/>
                    <a:pt x="13843" y="12412"/>
                    <a:pt x="13843" y="10308"/>
                  </a:cubicBezTo>
                  <a:cubicBezTo>
                    <a:pt x="13843" y="8202"/>
                    <a:pt x="12178" y="6491"/>
                    <a:pt x="10114" y="6491"/>
                  </a:cubicBezTo>
                  <a:close/>
                  <a:moveTo>
                    <a:pt x="1036" y="6505"/>
                  </a:moveTo>
                  <a:cubicBezTo>
                    <a:pt x="-488" y="6705"/>
                    <a:pt x="120" y="10183"/>
                    <a:pt x="120" y="12770"/>
                  </a:cubicBezTo>
                  <a:cubicBezTo>
                    <a:pt x="120" y="15727"/>
                    <a:pt x="2206" y="14777"/>
                    <a:pt x="4447" y="13298"/>
                  </a:cubicBezTo>
                  <a:cubicBezTo>
                    <a:pt x="5489" y="12376"/>
                    <a:pt x="5021" y="11301"/>
                    <a:pt x="5110" y="9536"/>
                  </a:cubicBezTo>
                  <a:cubicBezTo>
                    <a:pt x="5223" y="7295"/>
                    <a:pt x="4323" y="7567"/>
                    <a:pt x="1819" y="6627"/>
                  </a:cubicBezTo>
                  <a:cubicBezTo>
                    <a:pt x="1506" y="6509"/>
                    <a:pt x="1253" y="6476"/>
                    <a:pt x="1036" y="6505"/>
                  </a:cubicBezTo>
                  <a:close/>
                  <a:moveTo>
                    <a:pt x="18316" y="8508"/>
                  </a:moveTo>
                  <a:cubicBezTo>
                    <a:pt x="18641" y="8486"/>
                    <a:pt x="18847" y="8680"/>
                    <a:pt x="18847" y="9279"/>
                  </a:cubicBezTo>
                  <a:cubicBezTo>
                    <a:pt x="18847" y="10477"/>
                    <a:pt x="19185" y="12150"/>
                    <a:pt x="18170" y="11769"/>
                  </a:cubicBezTo>
                  <a:cubicBezTo>
                    <a:pt x="17155" y="11388"/>
                    <a:pt x="16784" y="11500"/>
                    <a:pt x="16829" y="10592"/>
                  </a:cubicBezTo>
                  <a:cubicBezTo>
                    <a:pt x="16865" y="9876"/>
                    <a:pt x="16673" y="9436"/>
                    <a:pt x="17095" y="9062"/>
                  </a:cubicBezTo>
                  <a:cubicBezTo>
                    <a:pt x="17549" y="8763"/>
                    <a:pt x="17991" y="8529"/>
                    <a:pt x="18316" y="8508"/>
                  </a:cubicBezTo>
                  <a:close/>
                  <a:moveTo>
                    <a:pt x="2270" y="8995"/>
                  </a:moveTo>
                  <a:cubicBezTo>
                    <a:pt x="3285" y="9376"/>
                    <a:pt x="3643" y="9264"/>
                    <a:pt x="3597" y="10172"/>
                  </a:cubicBezTo>
                  <a:cubicBezTo>
                    <a:pt x="3561" y="10888"/>
                    <a:pt x="3754" y="11314"/>
                    <a:pt x="3332" y="11688"/>
                  </a:cubicBezTo>
                  <a:cubicBezTo>
                    <a:pt x="2424" y="12287"/>
                    <a:pt x="1580" y="12683"/>
                    <a:pt x="1580" y="11485"/>
                  </a:cubicBezTo>
                  <a:cubicBezTo>
                    <a:pt x="1580" y="10287"/>
                    <a:pt x="1255" y="8613"/>
                    <a:pt x="2270" y="8995"/>
                  </a:cubicBezTo>
                  <a:close/>
                  <a:moveTo>
                    <a:pt x="11521" y="15585"/>
                  </a:moveTo>
                  <a:cubicBezTo>
                    <a:pt x="10927" y="15561"/>
                    <a:pt x="10223" y="15658"/>
                    <a:pt x="9357" y="15612"/>
                  </a:cubicBezTo>
                  <a:cubicBezTo>
                    <a:pt x="7160" y="15497"/>
                    <a:pt x="7426" y="16415"/>
                    <a:pt x="6504" y="18969"/>
                  </a:cubicBezTo>
                  <a:cubicBezTo>
                    <a:pt x="5581" y="21522"/>
                    <a:pt x="9629" y="20701"/>
                    <a:pt x="12529" y="20701"/>
                  </a:cubicBezTo>
                  <a:cubicBezTo>
                    <a:pt x="15429" y="20701"/>
                    <a:pt x="14497" y="18574"/>
                    <a:pt x="13047" y="16289"/>
                  </a:cubicBezTo>
                  <a:cubicBezTo>
                    <a:pt x="12594" y="15758"/>
                    <a:pt x="12114" y="15609"/>
                    <a:pt x="11521" y="15585"/>
                  </a:cubicBezTo>
                  <a:close/>
                  <a:moveTo>
                    <a:pt x="10844" y="17142"/>
                  </a:moveTo>
                  <a:cubicBezTo>
                    <a:pt x="11084" y="17151"/>
                    <a:pt x="11284" y="17211"/>
                    <a:pt x="11467" y="17426"/>
                  </a:cubicBezTo>
                  <a:cubicBezTo>
                    <a:pt x="12055" y="18352"/>
                    <a:pt x="12443" y="19212"/>
                    <a:pt x="11268" y="19212"/>
                  </a:cubicBezTo>
                  <a:cubicBezTo>
                    <a:pt x="10093" y="19212"/>
                    <a:pt x="8452" y="19557"/>
                    <a:pt x="8826" y="18522"/>
                  </a:cubicBezTo>
                  <a:cubicBezTo>
                    <a:pt x="9200" y="17487"/>
                    <a:pt x="9090" y="17109"/>
                    <a:pt x="9981" y="17155"/>
                  </a:cubicBezTo>
                  <a:cubicBezTo>
                    <a:pt x="10332" y="17173"/>
                    <a:pt x="10603" y="17132"/>
                    <a:pt x="10844" y="17142"/>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93" name="Shape 35"/>
            <p:cNvSpPr/>
            <p:nvPr/>
          </p:nvSpPr>
          <p:spPr>
            <a:xfrm>
              <a:off x="1489711" y="2332160"/>
              <a:ext cx="240883" cy="453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844"/>
                  </a:moveTo>
                  <a:cubicBezTo>
                    <a:pt x="21600" y="19918"/>
                    <a:pt x="18431" y="21600"/>
                    <a:pt x="14522" y="21600"/>
                  </a:cubicBezTo>
                  <a:lnTo>
                    <a:pt x="7078" y="21600"/>
                  </a:lnTo>
                  <a:cubicBezTo>
                    <a:pt x="3169" y="21600"/>
                    <a:pt x="0" y="19918"/>
                    <a:pt x="0" y="17844"/>
                  </a:cubicBezTo>
                  <a:lnTo>
                    <a:pt x="0" y="3756"/>
                  </a:lnTo>
                  <a:cubicBezTo>
                    <a:pt x="0" y="1682"/>
                    <a:pt x="3169" y="0"/>
                    <a:pt x="7078" y="0"/>
                  </a:cubicBezTo>
                  <a:lnTo>
                    <a:pt x="14522" y="0"/>
                  </a:lnTo>
                  <a:cubicBezTo>
                    <a:pt x="18431" y="0"/>
                    <a:pt x="21600" y="1682"/>
                    <a:pt x="21600" y="3756"/>
                  </a:cubicBezTo>
                  <a:cubicBezTo>
                    <a:pt x="21600" y="3756"/>
                    <a:pt x="21600" y="17844"/>
                    <a:pt x="21600" y="17844"/>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94" name="Shape 36"/>
            <p:cNvSpPr/>
            <p:nvPr/>
          </p:nvSpPr>
          <p:spPr>
            <a:xfrm>
              <a:off x="9017193" y="3131274"/>
              <a:ext cx="236776" cy="789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825"/>
                  </a:moveTo>
                  <a:cubicBezTo>
                    <a:pt x="21600" y="17224"/>
                    <a:pt x="20141" y="21600"/>
                    <a:pt x="18342" y="21600"/>
                  </a:cubicBezTo>
                  <a:lnTo>
                    <a:pt x="3258" y="21600"/>
                  </a:lnTo>
                  <a:cubicBezTo>
                    <a:pt x="1459" y="21600"/>
                    <a:pt x="0" y="17224"/>
                    <a:pt x="0" y="11825"/>
                  </a:cubicBezTo>
                  <a:lnTo>
                    <a:pt x="0" y="9775"/>
                  </a:lnTo>
                  <a:cubicBezTo>
                    <a:pt x="0" y="4376"/>
                    <a:pt x="1459" y="0"/>
                    <a:pt x="3258" y="0"/>
                  </a:cubicBezTo>
                  <a:lnTo>
                    <a:pt x="18342" y="0"/>
                  </a:lnTo>
                  <a:cubicBezTo>
                    <a:pt x="20141" y="0"/>
                    <a:pt x="21600" y="4376"/>
                    <a:pt x="21600" y="9775"/>
                  </a:cubicBezTo>
                  <a:cubicBezTo>
                    <a:pt x="21600" y="9775"/>
                    <a:pt x="21600" y="11825"/>
                    <a:pt x="21600" y="11825"/>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95" name="Shape 37"/>
            <p:cNvSpPr/>
            <p:nvPr/>
          </p:nvSpPr>
          <p:spPr>
            <a:xfrm>
              <a:off x="8977731" y="3259528"/>
              <a:ext cx="335432" cy="2367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162"/>
                  </a:moveTo>
                  <a:cubicBezTo>
                    <a:pt x="21600" y="20508"/>
                    <a:pt x="20829" y="21600"/>
                    <a:pt x="19879" y="21600"/>
                  </a:cubicBezTo>
                  <a:lnTo>
                    <a:pt x="1721" y="21600"/>
                  </a:lnTo>
                  <a:cubicBezTo>
                    <a:pt x="771" y="21600"/>
                    <a:pt x="0" y="20508"/>
                    <a:pt x="0" y="19162"/>
                  </a:cubicBezTo>
                  <a:lnTo>
                    <a:pt x="0" y="2438"/>
                  </a:lnTo>
                  <a:cubicBezTo>
                    <a:pt x="0" y="1092"/>
                    <a:pt x="771" y="0"/>
                    <a:pt x="1721" y="0"/>
                  </a:cubicBezTo>
                  <a:lnTo>
                    <a:pt x="19879" y="0"/>
                  </a:lnTo>
                  <a:cubicBezTo>
                    <a:pt x="20829" y="0"/>
                    <a:pt x="21600" y="1092"/>
                    <a:pt x="21600" y="2438"/>
                  </a:cubicBezTo>
                  <a:cubicBezTo>
                    <a:pt x="21600" y="2438"/>
                    <a:pt x="21600" y="19162"/>
                    <a:pt x="21600" y="19162"/>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09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7098" name="Shape 19"/>
          <p:cNvSpPr/>
          <p:nvPr/>
        </p:nvSpPr>
        <p:spPr>
          <a:xfrm>
            <a:off x="5406550" y="2688225"/>
            <a:ext cx="1564068" cy="22093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099" name="Shape 20"/>
          <p:cNvSpPr/>
          <p:nvPr/>
        </p:nvSpPr>
        <p:spPr>
          <a:xfrm>
            <a:off x="7133039" y="2688225"/>
            <a:ext cx="1564067" cy="22093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00" name="Shape 21"/>
          <p:cNvSpPr/>
          <p:nvPr/>
        </p:nvSpPr>
        <p:spPr>
          <a:xfrm>
            <a:off x="8859524" y="2688225"/>
            <a:ext cx="1564068" cy="22093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01" name="Shape 22"/>
          <p:cNvSpPr/>
          <p:nvPr/>
        </p:nvSpPr>
        <p:spPr>
          <a:xfrm>
            <a:off x="10586011" y="2688225"/>
            <a:ext cx="1726486" cy="22093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02" name="TextBox 3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11</a:t>
            </a:r>
          </a:p>
        </p:txBody>
      </p:sp>
      <p:sp>
        <p:nvSpPr>
          <p:cNvPr id="7103" name="TextBox 38"/>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7104" name="Rectangle 39"/>
          <p:cNvSpPr txBox="1"/>
          <p:nvPr/>
        </p:nvSpPr>
        <p:spPr>
          <a:xfrm>
            <a:off x="6083127" y="2890548"/>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7105" name="Rectangle 40"/>
          <p:cNvSpPr txBox="1"/>
          <p:nvPr/>
        </p:nvSpPr>
        <p:spPr>
          <a:xfrm>
            <a:off x="11050860" y="2890548"/>
            <a:ext cx="555835"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æ</a:t>
            </a:r>
          </a:p>
        </p:txBody>
      </p:sp>
      <p:sp>
        <p:nvSpPr>
          <p:cNvPr id="7106" name="Rectangle 41"/>
          <p:cNvSpPr txBox="1"/>
          <p:nvPr/>
        </p:nvSpPr>
        <p:spPr>
          <a:xfrm>
            <a:off x="9322504" y="2924531"/>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7107" name="Rectangle 42"/>
          <p:cNvSpPr txBox="1"/>
          <p:nvPr/>
        </p:nvSpPr>
        <p:spPr>
          <a:xfrm>
            <a:off x="7619865" y="2924531"/>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7108" name="TextBox 43"/>
          <p:cNvSpPr txBox="1"/>
          <p:nvPr/>
        </p:nvSpPr>
        <p:spPr>
          <a:xfrm>
            <a:off x="5620910" y="3999257"/>
            <a:ext cx="110216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900">
                <a:solidFill>
                  <a:srgbClr val="FEFEFE"/>
                </a:solidFill>
              </a:defRPr>
            </a:lvl1pPr>
          </a:lstStyle>
          <a:p>
            <a:pPr/>
            <a:r>
              <a:t>Also he his male air bring is Signs creepiest.</a:t>
            </a:r>
          </a:p>
        </p:txBody>
      </p:sp>
      <p:sp>
        <p:nvSpPr>
          <p:cNvPr id="7109" name="TextBox 44"/>
          <p:cNvSpPr txBox="1"/>
          <p:nvPr/>
        </p:nvSpPr>
        <p:spPr>
          <a:xfrm>
            <a:off x="5692924" y="3655686"/>
            <a:ext cx="958136"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Heading</a:t>
            </a:r>
          </a:p>
        </p:txBody>
      </p:sp>
      <p:sp>
        <p:nvSpPr>
          <p:cNvPr id="7110" name="TextBox 45"/>
          <p:cNvSpPr txBox="1"/>
          <p:nvPr/>
        </p:nvSpPr>
        <p:spPr>
          <a:xfrm>
            <a:off x="7375281" y="3999257"/>
            <a:ext cx="110216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900">
                <a:solidFill>
                  <a:srgbClr val="FEFEFE"/>
                </a:solidFill>
              </a:defRPr>
            </a:lvl1pPr>
          </a:lstStyle>
          <a:p>
            <a:pPr/>
            <a:r>
              <a:t>Also he his male air bring is Signs creepiest.</a:t>
            </a:r>
          </a:p>
        </p:txBody>
      </p:sp>
      <p:sp>
        <p:nvSpPr>
          <p:cNvPr id="7111" name="TextBox 46"/>
          <p:cNvSpPr txBox="1"/>
          <p:nvPr/>
        </p:nvSpPr>
        <p:spPr>
          <a:xfrm>
            <a:off x="7447296" y="3655686"/>
            <a:ext cx="95813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Heading</a:t>
            </a:r>
          </a:p>
        </p:txBody>
      </p:sp>
      <p:sp>
        <p:nvSpPr>
          <p:cNvPr id="7112" name="TextBox 47"/>
          <p:cNvSpPr txBox="1"/>
          <p:nvPr/>
        </p:nvSpPr>
        <p:spPr>
          <a:xfrm>
            <a:off x="9150918" y="3999257"/>
            <a:ext cx="110216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900">
                <a:solidFill>
                  <a:srgbClr val="FEFEFE"/>
                </a:solidFill>
              </a:defRPr>
            </a:lvl1pPr>
          </a:lstStyle>
          <a:p>
            <a:pPr/>
            <a:r>
              <a:t>Also he his male air bring is Signs creepiest.</a:t>
            </a:r>
          </a:p>
        </p:txBody>
      </p:sp>
      <p:sp>
        <p:nvSpPr>
          <p:cNvPr id="7113" name="TextBox 48"/>
          <p:cNvSpPr txBox="1"/>
          <p:nvPr/>
        </p:nvSpPr>
        <p:spPr>
          <a:xfrm>
            <a:off x="9222933" y="3655686"/>
            <a:ext cx="95813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Heading</a:t>
            </a:r>
          </a:p>
        </p:txBody>
      </p:sp>
      <p:sp>
        <p:nvSpPr>
          <p:cNvPr id="7114" name="TextBox 49"/>
          <p:cNvSpPr txBox="1"/>
          <p:nvPr/>
        </p:nvSpPr>
        <p:spPr>
          <a:xfrm>
            <a:off x="10777694" y="3999257"/>
            <a:ext cx="110216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900">
                <a:solidFill>
                  <a:srgbClr val="FEFEFE"/>
                </a:solidFill>
              </a:defRPr>
            </a:lvl1pPr>
          </a:lstStyle>
          <a:p>
            <a:pPr/>
            <a:r>
              <a:t>Also he his male air bring is Signs creepiest.</a:t>
            </a:r>
          </a:p>
        </p:txBody>
      </p:sp>
      <p:sp>
        <p:nvSpPr>
          <p:cNvPr id="7115" name="TextBox 50"/>
          <p:cNvSpPr txBox="1"/>
          <p:nvPr/>
        </p:nvSpPr>
        <p:spPr>
          <a:xfrm>
            <a:off x="10849709" y="3655686"/>
            <a:ext cx="95813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Heading</a:t>
            </a:r>
          </a:p>
        </p:txBody>
      </p:sp>
      <p:sp>
        <p:nvSpPr>
          <p:cNvPr id="7116" name="Rounded Rectangle 57"/>
          <p:cNvSpPr/>
          <p:nvPr/>
        </p:nvSpPr>
        <p:spPr>
          <a:xfrm>
            <a:off x="970352" y="3182571"/>
            <a:ext cx="1634626" cy="2537745"/>
          </a:xfrm>
          <a:prstGeom prst="roundRect">
            <a:avLst>
              <a:gd name="adj" fmla="val 7934"/>
            </a:avLst>
          </a:prstGeom>
          <a:gradFill>
            <a:gsLst>
              <a:gs pos="0">
                <a:srgbClr val="000000"/>
              </a:gs>
              <a:gs pos="97000">
                <a:srgbClr val="595959"/>
              </a:gs>
            </a:gsLst>
            <a:lin ang="15000000"/>
          </a:gradFill>
          <a:ln w="12700">
            <a:solidFill>
              <a:srgbClr val="000000"/>
            </a:solidFill>
            <a:miter/>
          </a:ln>
        </p:spPr>
        <p:txBody>
          <a:bodyPr lIns="45719" rIns="45719" anchor="ctr"/>
          <a:lstStyle/>
          <a:p>
            <a:pPr algn="ctr">
              <a:defRPr>
                <a:solidFill>
                  <a:srgbClr val="FFFFFF"/>
                </a:solidFill>
              </a:defRPr>
            </a:pPr>
          </a:p>
        </p:txBody>
      </p:sp>
      <p:sp>
        <p:nvSpPr>
          <p:cNvPr id="7117" name="Rectangle 58"/>
          <p:cNvSpPr txBox="1"/>
          <p:nvPr/>
        </p:nvSpPr>
        <p:spPr>
          <a:xfrm>
            <a:off x="963194" y="3358390"/>
            <a:ext cx="832778" cy="78436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5000">
                <a:solidFill>
                  <a:schemeClr val="accent1"/>
                </a:solidFill>
                <a:latin typeface="FontAwesome"/>
                <a:ea typeface="FontAwesome"/>
                <a:cs typeface="FontAwesome"/>
                <a:sym typeface="FontAwesome"/>
              </a:defRPr>
            </a:lvl1pPr>
          </a:lstStyle>
          <a:p>
            <a:pPr/>
            <a:r>
              <a:t></a:t>
            </a:r>
          </a:p>
        </p:txBody>
      </p:sp>
      <p:sp>
        <p:nvSpPr>
          <p:cNvPr id="7118" name="TextBox 59"/>
          <p:cNvSpPr txBox="1"/>
          <p:nvPr/>
        </p:nvSpPr>
        <p:spPr>
          <a:xfrm>
            <a:off x="1704404" y="3325045"/>
            <a:ext cx="578407"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600">
                <a:solidFill>
                  <a:schemeClr val="accent1"/>
                </a:solidFill>
              </a:defRPr>
            </a:lvl1pPr>
          </a:lstStyle>
          <a:p>
            <a:pPr/>
            <a:r>
              <a:t>44%</a:t>
            </a:r>
          </a:p>
        </p:txBody>
      </p:sp>
      <p:sp>
        <p:nvSpPr>
          <p:cNvPr id="7119" name="TextBox 60"/>
          <p:cNvSpPr txBox="1"/>
          <p:nvPr/>
        </p:nvSpPr>
        <p:spPr>
          <a:xfrm>
            <a:off x="1681616" y="3625787"/>
            <a:ext cx="654359" cy="5415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BFBFBF"/>
                </a:solidFill>
              </a:defRPr>
            </a:lvl1pPr>
          </a:lstStyle>
          <a:p>
            <a:pPr/>
            <a:r>
              <a:t>Heist male air bring is Signs.</a:t>
            </a:r>
          </a:p>
        </p:txBody>
      </p:sp>
      <p:sp>
        <p:nvSpPr>
          <p:cNvPr id="7120" name="Straight Connector 61"/>
          <p:cNvSpPr/>
          <p:nvPr/>
        </p:nvSpPr>
        <p:spPr>
          <a:xfrm flipV="1">
            <a:off x="1226796" y="4403940"/>
            <a:ext cx="1081810" cy="2"/>
          </a:xfrm>
          <a:prstGeom prst="line">
            <a:avLst/>
          </a:prstGeom>
          <a:ln w="12700">
            <a:solidFill>
              <a:srgbClr val="7D8287"/>
            </a:solidFill>
            <a:prstDash val="sysDash"/>
            <a:miter/>
          </a:ln>
        </p:spPr>
        <p:txBody>
          <a:bodyPr lIns="45719" rIns="45719"/>
          <a:lstStyle/>
          <a:p>
            <a:pPr/>
          </a:p>
        </p:txBody>
      </p:sp>
      <p:sp>
        <p:nvSpPr>
          <p:cNvPr id="7121" name="Rectangle 62"/>
          <p:cNvSpPr txBox="1"/>
          <p:nvPr/>
        </p:nvSpPr>
        <p:spPr>
          <a:xfrm>
            <a:off x="995093" y="4655548"/>
            <a:ext cx="832779" cy="78436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5000">
                <a:solidFill>
                  <a:schemeClr val="accent3"/>
                </a:solidFill>
                <a:latin typeface="FontAwesome"/>
                <a:ea typeface="FontAwesome"/>
                <a:cs typeface="FontAwesome"/>
                <a:sym typeface="FontAwesome"/>
              </a:defRPr>
            </a:lvl1pPr>
          </a:lstStyle>
          <a:p>
            <a:pPr/>
            <a:r>
              <a:t></a:t>
            </a:r>
          </a:p>
        </p:txBody>
      </p:sp>
      <p:sp>
        <p:nvSpPr>
          <p:cNvPr id="7122" name="TextBox 63"/>
          <p:cNvSpPr txBox="1"/>
          <p:nvPr/>
        </p:nvSpPr>
        <p:spPr>
          <a:xfrm>
            <a:off x="1736303" y="4622203"/>
            <a:ext cx="578401" cy="332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600">
                <a:solidFill>
                  <a:schemeClr val="accent3"/>
                </a:solidFill>
              </a:defRPr>
            </a:lvl1pPr>
          </a:lstStyle>
          <a:p>
            <a:pPr/>
            <a:r>
              <a:t>18%</a:t>
            </a:r>
          </a:p>
        </p:txBody>
      </p:sp>
      <p:sp>
        <p:nvSpPr>
          <p:cNvPr id="7123" name="TextBox 64"/>
          <p:cNvSpPr txBox="1"/>
          <p:nvPr/>
        </p:nvSpPr>
        <p:spPr>
          <a:xfrm>
            <a:off x="1713514" y="4922946"/>
            <a:ext cx="664984" cy="54152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800">
                <a:solidFill>
                  <a:srgbClr val="BFBFBF"/>
                </a:solidFill>
              </a:defRPr>
            </a:lvl1pPr>
          </a:lstStyle>
          <a:p>
            <a:pPr/>
            <a:r>
              <a:t>Heist male air bring is Signs.</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2" presetID="2" grpId="1" fill="hold">
                                  <p:stCondLst>
                                    <p:cond delay="0"/>
                                  </p:stCondLst>
                                  <p:iterate type="el" backwards="0">
                                    <p:tmAbs val="0"/>
                                  </p:iterate>
                                  <p:childTnLst>
                                    <p:set>
                                      <p:cBhvr>
                                        <p:cTn id="6" fill="hold"/>
                                        <p:tgtEl>
                                          <p:spTgt spid="7066"/>
                                        </p:tgtEl>
                                        <p:attrNameLst>
                                          <p:attrName>style.visibility</p:attrName>
                                        </p:attrNameLst>
                                      </p:cBhvr>
                                      <p:to>
                                        <p:strVal val="visible"/>
                                      </p:to>
                                    </p:set>
                                    <p:anim calcmode="lin" valueType="num">
                                      <p:cBhvr>
                                        <p:cTn id="7" dur="500" fill="hold"/>
                                        <p:tgtEl>
                                          <p:spTgt spid="7066"/>
                                        </p:tgtEl>
                                        <p:attrNameLst>
                                          <p:attrName>ppt_x</p:attrName>
                                        </p:attrNameLst>
                                      </p:cBhvr>
                                      <p:tavLst>
                                        <p:tav tm="0">
                                          <p:val>
                                            <p:strVal val="1+#ppt_w/2"/>
                                          </p:val>
                                        </p:tav>
                                        <p:tav tm="100000">
                                          <p:val>
                                            <p:strVal val="#ppt_x"/>
                                          </p:val>
                                        </p:tav>
                                      </p:tavLst>
                                    </p:anim>
                                    <p:anim calcmode="lin" valueType="num">
                                      <p:cBhvr>
                                        <p:cTn id="8" dur="500" fill="hold"/>
                                        <p:tgtEl>
                                          <p:spTgt spid="706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2" presetID="2" grpId="2" fill="hold">
                                  <p:stCondLst>
                                    <p:cond delay="0"/>
                                  </p:stCondLst>
                                  <p:iterate type="el" backwards="0">
                                    <p:tmAbs val="0"/>
                                  </p:iterate>
                                  <p:childTnLst>
                                    <p:set>
                                      <p:cBhvr>
                                        <p:cTn id="11" fill="hold"/>
                                        <p:tgtEl>
                                          <p:spTgt spid="7067"/>
                                        </p:tgtEl>
                                        <p:attrNameLst>
                                          <p:attrName>style.visibility</p:attrName>
                                        </p:attrNameLst>
                                      </p:cBhvr>
                                      <p:to>
                                        <p:strVal val="visible"/>
                                      </p:to>
                                    </p:set>
                                    <p:anim calcmode="lin" valueType="num">
                                      <p:cBhvr>
                                        <p:cTn id="12" dur="500" fill="hold"/>
                                        <p:tgtEl>
                                          <p:spTgt spid="7067"/>
                                        </p:tgtEl>
                                        <p:attrNameLst>
                                          <p:attrName>ppt_x</p:attrName>
                                        </p:attrNameLst>
                                      </p:cBhvr>
                                      <p:tavLst>
                                        <p:tav tm="0">
                                          <p:val>
                                            <p:strVal val="1+#ppt_w/2"/>
                                          </p:val>
                                        </p:tav>
                                        <p:tav tm="100000">
                                          <p:val>
                                            <p:strVal val="#ppt_x"/>
                                          </p:val>
                                        </p:tav>
                                      </p:tavLst>
                                    </p:anim>
                                    <p:anim calcmode="lin" valueType="num">
                                      <p:cBhvr>
                                        <p:cTn id="13" dur="500" fill="hold"/>
                                        <p:tgtEl>
                                          <p:spTgt spid="706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2" presetID="2" grpId="3" fill="hold">
                                  <p:stCondLst>
                                    <p:cond delay="0"/>
                                  </p:stCondLst>
                                  <p:iterate type="el" backwards="0">
                                    <p:tmAbs val="0"/>
                                  </p:iterate>
                                  <p:childTnLst>
                                    <p:set>
                                      <p:cBhvr>
                                        <p:cTn id="16" fill="hold"/>
                                        <p:tgtEl>
                                          <p:spTgt spid="7096"/>
                                        </p:tgtEl>
                                        <p:attrNameLst>
                                          <p:attrName>style.visibility</p:attrName>
                                        </p:attrNameLst>
                                      </p:cBhvr>
                                      <p:to>
                                        <p:strVal val="visible"/>
                                      </p:to>
                                    </p:set>
                                    <p:anim calcmode="lin" valueType="num">
                                      <p:cBhvr>
                                        <p:cTn id="17" dur="500" fill="hold"/>
                                        <p:tgtEl>
                                          <p:spTgt spid="7096"/>
                                        </p:tgtEl>
                                        <p:attrNameLst>
                                          <p:attrName>ppt_x</p:attrName>
                                        </p:attrNameLst>
                                      </p:cBhvr>
                                      <p:tavLst>
                                        <p:tav tm="0">
                                          <p:val>
                                            <p:strVal val="1+#ppt_w/2"/>
                                          </p:val>
                                        </p:tav>
                                        <p:tav tm="100000">
                                          <p:val>
                                            <p:strVal val="#ppt_x"/>
                                          </p:val>
                                        </p:tav>
                                      </p:tavLst>
                                    </p:anim>
                                    <p:anim calcmode="lin" valueType="num">
                                      <p:cBhvr>
                                        <p:cTn id="18" dur="500" fill="hold"/>
                                        <p:tgtEl>
                                          <p:spTgt spid="7096"/>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16" presetID="23" grpId="4" fill="hold">
                                  <p:stCondLst>
                                    <p:cond delay="0"/>
                                  </p:stCondLst>
                                  <p:iterate type="el" backwards="0">
                                    <p:tmAbs val="0"/>
                                  </p:iterate>
                                  <p:childTnLst>
                                    <p:set>
                                      <p:cBhvr>
                                        <p:cTn id="22" fill="hold"/>
                                        <p:tgtEl>
                                          <p:spTgt spid="7116"/>
                                        </p:tgtEl>
                                        <p:attrNameLst>
                                          <p:attrName>style.visibility</p:attrName>
                                        </p:attrNameLst>
                                      </p:cBhvr>
                                      <p:to>
                                        <p:strVal val="visible"/>
                                      </p:to>
                                    </p:set>
                                    <p:anim calcmode="lin" valueType="num">
                                      <p:cBhvr>
                                        <p:cTn id="23" dur="500" fill="hold"/>
                                        <p:tgtEl>
                                          <p:spTgt spid="7116"/>
                                        </p:tgtEl>
                                        <p:attrNameLst>
                                          <p:attrName>ppt_w</p:attrName>
                                        </p:attrNameLst>
                                      </p:cBhvr>
                                      <p:tavLst>
                                        <p:tav tm="0">
                                          <p:val>
                                            <p:fltVal val="0"/>
                                          </p:val>
                                        </p:tav>
                                        <p:tav tm="100000">
                                          <p:val>
                                            <p:strVal val="#ppt_w"/>
                                          </p:val>
                                        </p:tav>
                                      </p:tavLst>
                                    </p:anim>
                                    <p:anim calcmode="lin" valueType="num">
                                      <p:cBhvr>
                                        <p:cTn id="24" dur="500" fill="hold"/>
                                        <p:tgtEl>
                                          <p:spTgt spid="7116"/>
                                        </p:tgtEl>
                                        <p:attrNameLst>
                                          <p:attrName>ppt_h</p:attrName>
                                        </p:attrNameLst>
                                      </p:cBhvr>
                                      <p:tavLst>
                                        <p:tav tm="0">
                                          <p:val>
                                            <p:fltVal val="0"/>
                                          </p:val>
                                        </p:tav>
                                        <p:tav tm="100000">
                                          <p:val>
                                            <p:strVal val="#ppt_h"/>
                                          </p:val>
                                        </p:tav>
                                      </p:tavLst>
                                    </p:anim>
                                  </p:childTnLst>
                                </p:cTn>
                              </p:par>
                            </p:childTnLst>
                          </p:cTn>
                        </p:par>
                        <p:par>
                          <p:cTn id="25" fill="hold">
                            <p:stCondLst>
                              <p:cond delay="500"/>
                            </p:stCondLst>
                            <p:childTnLst>
                              <p:par>
                                <p:cTn id="26" presetClass="entr" nodeType="afterEffect" presetSubtype="16" presetID="23" grpId="5" fill="hold">
                                  <p:stCondLst>
                                    <p:cond delay="0"/>
                                  </p:stCondLst>
                                  <p:iterate type="el" backwards="0">
                                    <p:tmAbs val="0"/>
                                  </p:iterate>
                                  <p:childTnLst>
                                    <p:set>
                                      <p:cBhvr>
                                        <p:cTn id="27" fill="hold"/>
                                        <p:tgtEl>
                                          <p:spTgt spid="7117"/>
                                        </p:tgtEl>
                                        <p:attrNameLst>
                                          <p:attrName>style.visibility</p:attrName>
                                        </p:attrNameLst>
                                      </p:cBhvr>
                                      <p:to>
                                        <p:strVal val="visible"/>
                                      </p:to>
                                    </p:set>
                                    <p:anim calcmode="lin" valueType="num">
                                      <p:cBhvr>
                                        <p:cTn id="28" dur="500" fill="hold"/>
                                        <p:tgtEl>
                                          <p:spTgt spid="7117"/>
                                        </p:tgtEl>
                                        <p:attrNameLst>
                                          <p:attrName>ppt_w</p:attrName>
                                        </p:attrNameLst>
                                      </p:cBhvr>
                                      <p:tavLst>
                                        <p:tav tm="0">
                                          <p:val>
                                            <p:fltVal val="0"/>
                                          </p:val>
                                        </p:tav>
                                        <p:tav tm="100000">
                                          <p:val>
                                            <p:strVal val="#ppt_w"/>
                                          </p:val>
                                        </p:tav>
                                      </p:tavLst>
                                    </p:anim>
                                    <p:anim calcmode="lin" valueType="num">
                                      <p:cBhvr>
                                        <p:cTn id="29" dur="500" fill="hold"/>
                                        <p:tgtEl>
                                          <p:spTgt spid="7117"/>
                                        </p:tgtEl>
                                        <p:attrNameLst>
                                          <p:attrName>ppt_h</p:attrName>
                                        </p:attrNameLst>
                                      </p:cBhvr>
                                      <p:tavLst>
                                        <p:tav tm="0">
                                          <p:val>
                                            <p:fltVal val="0"/>
                                          </p:val>
                                        </p:tav>
                                        <p:tav tm="100000">
                                          <p:val>
                                            <p:strVal val="#ppt_h"/>
                                          </p:val>
                                        </p:tav>
                                      </p:tavLst>
                                    </p:anim>
                                  </p:childTnLst>
                                </p:cTn>
                              </p:par>
                            </p:childTnLst>
                          </p:cTn>
                        </p:par>
                        <p:par>
                          <p:cTn id="30" fill="hold">
                            <p:stCondLst>
                              <p:cond delay="1000"/>
                            </p:stCondLst>
                            <p:childTnLst>
                              <p:par>
                                <p:cTn id="31" presetClass="entr" nodeType="afterEffect" presetSubtype="16" presetID="23" grpId="6" fill="hold">
                                  <p:stCondLst>
                                    <p:cond delay="0"/>
                                  </p:stCondLst>
                                  <p:iterate type="el" backwards="0">
                                    <p:tmAbs val="0"/>
                                  </p:iterate>
                                  <p:childTnLst>
                                    <p:set>
                                      <p:cBhvr>
                                        <p:cTn id="32" fill="hold"/>
                                        <p:tgtEl>
                                          <p:spTgt spid="7118"/>
                                        </p:tgtEl>
                                        <p:attrNameLst>
                                          <p:attrName>style.visibility</p:attrName>
                                        </p:attrNameLst>
                                      </p:cBhvr>
                                      <p:to>
                                        <p:strVal val="visible"/>
                                      </p:to>
                                    </p:set>
                                    <p:anim calcmode="lin" valueType="num">
                                      <p:cBhvr>
                                        <p:cTn id="33" dur="500" fill="hold"/>
                                        <p:tgtEl>
                                          <p:spTgt spid="7118"/>
                                        </p:tgtEl>
                                        <p:attrNameLst>
                                          <p:attrName>ppt_w</p:attrName>
                                        </p:attrNameLst>
                                      </p:cBhvr>
                                      <p:tavLst>
                                        <p:tav tm="0">
                                          <p:val>
                                            <p:fltVal val="0"/>
                                          </p:val>
                                        </p:tav>
                                        <p:tav tm="100000">
                                          <p:val>
                                            <p:strVal val="#ppt_w"/>
                                          </p:val>
                                        </p:tav>
                                      </p:tavLst>
                                    </p:anim>
                                    <p:anim calcmode="lin" valueType="num">
                                      <p:cBhvr>
                                        <p:cTn id="34" dur="500" fill="hold"/>
                                        <p:tgtEl>
                                          <p:spTgt spid="7118"/>
                                        </p:tgtEl>
                                        <p:attrNameLst>
                                          <p:attrName>ppt_h</p:attrName>
                                        </p:attrNameLst>
                                      </p:cBhvr>
                                      <p:tavLst>
                                        <p:tav tm="0">
                                          <p:val>
                                            <p:fltVal val="0"/>
                                          </p:val>
                                        </p:tav>
                                        <p:tav tm="100000">
                                          <p:val>
                                            <p:strVal val="#ppt_h"/>
                                          </p:val>
                                        </p:tav>
                                      </p:tavLst>
                                    </p:anim>
                                  </p:childTnLst>
                                </p:cTn>
                              </p:par>
                            </p:childTnLst>
                          </p:cTn>
                        </p:par>
                        <p:par>
                          <p:cTn id="35" fill="hold">
                            <p:stCondLst>
                              <p:cond delay="1500"/>
                            </p:stCondLst>
                            <p:childTnLst>
                              <p:par>
                                <p:cTn id="36" presetClass="entr" nodeType="afterEffect" presetSubtype="16" presetID="23" grpId="7" fill="hold">
                                  <p:stCondLst>
                                    <p:cond delay="0"/>
                                  </p:stCondLst>
                                  <p:iterate type="el" backwards="0">
                                    <p:tmAbs val="0"/>
                                  </p:iterate>
                                  <p:childTnLst>
                                    <p:set>
                                      <p:cBhvr>
                                        <p:cTn id="37" fill="hold"/>
                                        <p:tgtEl>
                                          <p:spTgt spid="7119"/>
                                        </p:tgtEl>
                                        <p:attrNameLst>
                                          <p:attrName>style.visibility</p:attrName>
                                        </p:attrNameLst>
                                      </p:cBhvr>
                                      <p:to>
                                        <p:strVal val="visible"/>
                                      </p:to>
                                    </p:set>
                                    <p:anim calcmode="lin" valueType="num">
                                      <p:cBhvr>
                                        <p:cTn id="38" dur="500" fill="hold"/>
                                        <p:tgtEl>
                                          <p:spTgt spid="7119"/>
                                        </p:tgtEl>
                                        <p:attrNameLst>
                                          <p:attrName>ppt_w</p:attrName>
                                        </p:attrNameLst>
                                      </p:cBhvr>
                                      <p:tavLst>
                                        <p:tav tm="0">
                                          <p:val>
                                            <p:fltVal val="0"/>
                                          </p:val>
                                        </p:tav>
                                        <p:tav tm="100000">
                                          <p:val>
                                            <p:strVal val="#ppt_w"/>
                                          </p:val>
                                        </p:tav>
                                      </p:tavLst>
                                    </p:anim>
                                    <p:anim calcmode="lin" valueType="num">
                                      <p:cBhvr>
                                        <p:cTn id="39" dur="500" fill="hold"/>
                                        <p:tgtEl>
                                          <p:spTgt spid="7119"/>
                                        </p:tgtEl>
                                        <p:attrNameLst>
                                          <p:attrName>ppt_h</p:attrName>
                                        </p:attrNameLst>
                                      </p:cBhvr>
                                      <p:tavLst>
                                        <p:tav tm="0">
                                          <p:val>
                                            <p:fltVal val="0"/>
                                          </p:val>
                                        </p:tav>
                                        <p:tav tm="100000">
                                          <p:val>
                                            <p:strVal val="#ppt_h"/>
                                          </p:val>
                                        </p:tav>
                                      </p:tavLst>
                                    </p:anim>
                                  </p:childTnLst>
                                </p:cTn>
                              </p:par>
                            </p:childTnLst>
                          </p:cTn>
                        </p:par>
                        <p:par>
                          <p:cTn id="40" fill="hold">
                            <p:stCondLst>
                              <p:cond delay="2000"/>
                            </p:stCondLst>
                            <p:childTnLst>
                              <p:par>
                                <p:cTn id="41" presetClass="entr" nodeType="afterEffect" presetSubtype="16" presetID="23" grpId="8" fill="hold">
                                  <p:stCondLst>
                                    <p:cond delay="0"/>
                                  </p:stCondLst>
                                  <p:iterate type="el" backwards="0">
                                    <p:tmAbs val="0"/>
                                  </p:iterate>
                                  <p:childTnLst>
                                    <p:set>
                                      <p:cBhvr>
                                        <p:cTn id="42" fill="hold"/>
                                        <p:tgtEl>
                                          <p:spTgt spid="7120"/>
                                        </p:tgtEl>
                                        <p:attrNameLst>
                                          <p:attrName>style.visibility</p:attrName>
                                        </p:attrNameLst>
                                      </p:cBhvr>
                                      <p:to>
                                        <p:strVal val="visible"/>
                                      </p:to>
                                    </p:set>
                                    <p:anim calcmode="lin" valueType="num">
                                      <p:cBhvr>
                                        <p:cTn id="43" dur="500" fill="hold"/>
                                        <p:tgtEl>
                                          <p:spTgt spid="7120"/>
                                        </p:tgtEl>
                                        <p:attrNameLst>
                                          <p:attrName>ppt_w</p:attrName>
                                        </p:attrNameLst>
                                      </p:cBhvr>
                                      <p:tavLst>
                                        <p:tav tm="0">
                                          <p:val>
                                            <p:fltVal val="0"/>
                                          </p:val>
                                        </p:tav>
                                        <p:tav tm="100000">
                                          <p:val>
                                            <p:strVal val="#ppt_w"/>
                                          </p:val>
                                        </p:tav>
                                      </p:tavLst>
                                    </p:anim>
                                    <p:anim calcmode="lin" valueType="num">
                                      <p:cBhvr>
                                        <p:cTn id="44" dur="500" fill="hold"/>
                                        <p:tgtEl>
                                          <p:spTgt spid="7120"/>
                                        </p:tgtEl>
                                        <p:attrNameLst>
                                          <p:attrName>ppt_h</p:attrName>
                                        </p:attrNameLst>
                                      </p:cBhvr>
                                      <p:tavLst>
                                        <p:tav tm="0">
                                          <p:val>
                                            <p:fltVal val="0"/>
                                          </p:val>
                                        </p:tav>
                                        <p:tav tm="100000">
                                          <p:val>
                                            <p:strVal val="#ppt_h"/>
                                          </p:val>
                                        </p:tav>
                                      </p:tavLst>
                                    </p:anim>
                                  </p:childTnLst>
                                </p:cTn>
                              </p:par>
                            </p:childTnLst>
                          </p:cTn>
                        </p:par>
                        <p:par>
                          <p:cTn id="45" fill="hold">
                            <p:stCondLst>
                              <p:cond delay="2500"/>
                            </p:stCondLst>
                            <p:childTnLst>
                              <p:par>
                                <p:cTn id="46" presetClass="entr" nodeType="afterEffect" presetSubtype="16" presetID="23" grpId="9" fill="hold">
                                  <p:stCondLst>
                                    <p:cond delay="0"/>
                                  </p:stCondLst>
                                  <p:iterate type="el" backwards="0">
                                    <p:tmAbs val="0"/>
                                  </p:iterate>
                                  <p:childTnLst>
                                    <p:set>
                                      <p:cBhvr>
                                        <p:cTn id="47" fill="hold"/>
                                        <p:tgtEl>
                                          <p:spTgt spid="7121"/>
                                        </p:tgtEl>
                                        <p:attrNameLst>
                                          <p:attrName>style.visibility</p:attrName>
                                        </p:attrNameLst>
                                      </p:cBhvr>
                                      <p:to>
                                        <p:strVal val="visible"/>
                                      </p:to>
                                    </p:set>
                                    <p:anim calcmode="lin" valueType="num">
                                      <p:cBhvr>
                                        <p:cTn id="48" dur="500" fill="hold"/>
                                        <p:tgtEl>
                                          <p:spTgt spid="7121"/>
                                        </p:tgtEl>
                                        <p:attrNameLst>
                                          <p:attrName>ppt_w</p:attrName>
                                        </p:attrNameLst>
                                      </p:cBhvr>
                                      <p:tavLst>
                                        <p:tav tm="0">
                                          <p:val>
                                            <p:fltVal val="0"/>
                                          </p:val>
                                        </p:tav>
                                        <p:tav tm="100000">
                                          <p:val>
                                            <p:strVal val="#ppt_w"/>
                                          </p:val>
                                        </p:tav>
                                      </p:tavLst>
                                    </p:anim>
                                    <p:anim calcmode="lin" valueType="num">
                                      <p:cBhvr>
                                        <p:cTn id="49" dur="500" fill="hold"/>
                                        <p:tgtEl>
                                          <p:spTgt spid="7121"/>
                                        </p:tgtEl>
                                        <p:attrNameLst>
                                          <p:attrName>ppt_h</p:attrName>
                                        </p:attrNameLst>
                                      </p:cBhvr>
                                      <p:tavLst>
                                        <p:tav tm="0">
                                          <p:val>
                                            <p:fltVal val="0"/>
                                          </p:val>
                                        </p:tav>
                                        <p:tav tm="100000">
                                          <p:val>
                                            <p:strVal val="#ppt_h"/>
                                          </p:val>
                                        </p:tav>
                                      </p:tavLst>
                                    </p:anim>
                                  </p:childTnLst>
                                </p:cTn>
                              </p:par>
                            </p:childTnLst>
                          </p:cTn>
                        </p:par>
                        <p:par>
                          <p:cTn id="50" fill="hold">
                            <p:stCondLst>
                              <p:cond delay="3000"/>
                            </p:stCondLst>
                            <p:childTnLst>
                              <p:par>
                                <p:cTn id="51" presetClass="entr" nodeType="afterEffect" presetSubtype="16" presetID="23" grpId="10" fill="hold">
                                  <p:stCondLst>
                                    <p:cond delay="0"/>
                                  </p:stCondLst>
                                  <p:iterate type="el" backwards="0">
                                    <p:tmAbs val="0"/>
                                  </p:iterate>
                                  <p:childTnLst>
                                    <p:set>
                                      <p:cBhvr>
                                        <p:cTn id="52" fill="hold"/>
                                        <p:tgtEl>
                                          <p:spTgt spid="7122"/>
                                        </p:tgtEl>
                                        <p:attrNameLst>
                                          <p:attrName>style.visibility</p:attrName>
                                        </p:attrNameLst>
                                      </p:cBhvr>
                                      <p:to>
                                        <p:strVal val="visible"/>
                                      </p:to>
                                    </p:set>
                                    <p:anim calcmode="lin" valueType="num">
                                      <p:cBhvr>
                                        <p:cTn id="53" dur="500" fill="hold"/>
                                        <p:tgtEl>
                                          <p:spTgt spid="7122"/>
                                        </p:tgtEl>
                                        <p:attrNameLst>
                                          <p:attrName>ppt_w</p:attrName>
                                        </p:attrNameLst>
                                      </p:cBhvr>
                                      <p:tavLst>
                                        <p:tav tm="0">
                                          <p:val>
                                            <p:fltVal val="0"/>
                                          </p:val>
                                        </p:tav>
                                        <p:tav tm="100000">
                                          <p:val>
                                            <p:strVal val="#ppt_w"/>
                                          </p:val>
                                        </p:tav>
                                      </p:tavLst>
                                    </p:anim>
                                    <p:anim calcmode="lin" valueType="num">
                                      <p:cBhvr>
                                        <p:cTn id="54" dur="500" fill="hold"/>
                                        <p:tgtEl>
                                          <p:spTgt spid="7122"/>
                                        </p:tgtEl>
                                        <p:attrNameLst>
                                          <p:attrName>ppt_h</p:attrName>
                                        </p:attrNameLst>
                                      </p:cBhvr>
                                      <p:tavLst>
                                        <p:tav tm="0">
                                          <p:val>
                                            <p:fltVal val="0"/>
                                          </p:val>
                                        </p:tav>
                                        <p:tav tm="100000">
                                          <p:val>
                                            <p:strVal val="#ppt_h"/>
                                          </p:val>
                                        </p:tav>
                                      </p:tavLst>
                                    </p:anim>
                                  </p:childTnLst>
                                </p:cTn>
                              </p:par>
                            </p:childTnLst>
                          </p:cTn>
                        </p:par>
                        <p:par>
                          <p:cTn id="55" fill="hold">
                            <p:stCondLst>
                              <p:cond delay="3500"/>
                            </p:stCondLst>
                            <p:childTnLst>
                              <p:par>
                                <p:cTn id="56" presetClass="entr" nodeType="afterEffect" presetSubtype="16" presetID="23" grpId="11" fill="hold">
                                  <p:stCondLst>
                                    <p:cond delay="0"/>
                                  </p:stCondLst>
                                  <p:iterate type="el" backwards="0">
                                    <p:tmAbs val="0"/>
                                  </p:iterate>
                                  <p:childTnLst>
                                    <p:set>
                                      <p:cBhvr>
                                        <p:cTn id="57" fill="hold"/>
                                        <p:tgtEl>
                                          <p:spTgt spid="7123"/>
                                        </p:tgtEl>
                                        <p:attrNameLst>
                                          <p:attrName>style.visibility</p:attrName>
                                        </p:attrNameLst>
                                      </p:cBhvr>
                                      <p:to>
                                        <p:strVal val="visible"/>
                                      </p:to>
                                    </p:set>
                                    <p:anim calcmode="lin" valueType="num">
                                      <p:cBhvr>
                                        <p:cTn id="58" dur="500" fill="hold"/>
                                        <p:tgtEl>
                                          <p:spTgt spid="7123"/>
                                        </p:tgtEl>
                                        <p:attrNameLst>
                                          <p:attrName>ppt_w</p:attrName>
                                        </p:attrNameLst>
                                      </p:cBhvr>
                                      <p:tavLst>
                                        <p:tav tm="0">
                                          <p:val>
                                            <p:fltVal val="0"/>
                                          </p:val>
                                        </p:tav>
                                        <p:tav tm="100000">
                                          <p:val>
                                            <p:strVal val="#ppt_w"/>
                                          </p:val>
                                        </p:tav>
                                      </p:tavLst>
                                    </p:anim>
                                    <p:anim calcmode="lin" valueType="num">
                                      <p:cBhvr>
                                        <p:cTn id="59" dur="500" fill="hold"/>
                                        <p:tgtEl>
                                          <p:spTgt spid="7123"/>
                                        </p:tgtEl>
                                        <p:attrNameLst>
                                          <p:attrName>ppt_h</p:attrName>
                                        </p:attrNameLst>
                                      </p:cBhvr>
                                      <p:tavLst>
                                        <p:tav tm="0">
                                          <p:val>
                                            <p:fltVal val="0"/>
                                          </p:val>
                                        </p:tav>
                                        <p:tav tm="100000">
                                          <p:val>
                                            <p:strVal val="#ppt_h"/>
                                          </p:val>
                                        </p:tav>
                                      </p:tavLst>
                                    </p:anim>
                                  </p:childTnLst>
                                </p:cTn>
                              </p:par>
                            </p:childTnLst>
                          </p:cTn>
                        </p:par>
                        <p:par>
                          <p:cTn id="60" fill="hold">
                            <p:stCondLst>
                              <p:cond delay="4000"/>
                            </p:stCondLst>
                            <p:childTnLst>
                              <p:par>
                                <p:cTn id="61" presetClass="entr" nodeType="afterEffect" presetID="9" grpId="12" fill="hold">
                                  <p:stCondLst>
                                    <p:cond delay="0"/>
                                  </p:stCondLst>
                                  <p:iterate type="el" backwards="0">
                                    <p:tmAbs val="0"/>
                                  </p:iterate>
                                  <p:childTnLst>
                                    <p:set>
                                      <p:cBhvr>
                                        <p:cTn id="62" fill="hold"/>
                                        <p:tgtEl>
                                          <p:spTgt spid="7068"/>
                                        </p:tgtEl>
                                        <p:attrNameLst>
                                          <p:attrName>style.visibility</p:attrName>
                                        </p:attrNameLst>
                                      </p:cBhvr>
                                      <p:to>
                                        <p:strVal val="visible"/>
                                      </p:to>
                                    </p:set>
                                    <p:animEffect filter="dissolve" transition="in">
                                      <p:cBhvr>
                                        <p:cTn id="63" dur="500"/>
                                        <p:tgtEl>
                                          <p:spTgt spid="7068"/>
                                        </p:tgtEl>
                                      </p:cBhvr>
                                    </p:animEffect>
                                  </p:childTnLst>
                                </p:cTn>
                              </p:par>
                            </p:childTnLst>
                          </p:cTn>
                        </p:par>
                      </p:childTnLst>
                    </p:cTn>
                  </p:par>
                  <p:par>
                    <p:cTn id="64" fill="hold">
                      <p:stCondLst>
                        <p:cond delay="indefinite"/>
                      </p:stCondLst>
                      <p:childTnLst>
                        <p:par>
                          <p:cTn id="65" fill="hold">
                            <p:stCondLst>
                              <p:cond delay="0"/>
                            </p:stCondLst>
                            <p:childTnLst>
                              <p:par>
                                <p:cTn id="66" presetClass="entr" nodeType="clickEffect" presetSubtype="4" presetID="22" grpId="13" fill="hold">
                                  <p:stCondLst>
                                    <p:cond delay="0"/>
                                  </p:stCondLst>
                                  <p:iterate type="el" backwards="0">
                                    <p:tmAbs val="0"/>
                                  </p:iterate>
                                  <p:childTnLst>
                                    <p:set>
                                      <p:cBhvr>
                                        <p:cTn id="67" fill="hold"/>
                                        <p:tgtEl>
                                          <p:spTgt spid="7098"/>
                                        </p:tgtEl>
                                        <p:attrNameLst>
                                          <p:attrName>style.visibility</p:attrName>
                                        </p:attrNameLst>
                                      </p:cBhvr>
                                      <p:to>
                                        <p:strVal val="visible"/>
                                      </p:to>
                                    </p:set>
                                    <p:animEffect filter="wipe(down)" transition="in">
                                      <p:cBhvr>
                                        <p:cTn id="68" dur="500"/>
                                        <p:tgtEl>
                                          <p:spTgt spid="7098"/>
                                        </p:tgtEl>
                                      </p:cBhvr>
                                    </p:animEffect>
                                  </p:childTnLst>
                                </p:cTn>
                              </p:par>
                            </p:childTnLst>
                          </p:cTn>
                        </p:par>
                        <p:par>
                          <p:cTn id="69" fill="hold">
                            <p:stCondLst>
                              <p:cond delay="500"/>
                            </p:stCondLst>
                            <p:childTnLst>
                              <p:par>
                                <p:cTn id="70" presetClass="entr" nodeType="afterEffect" presetSubtype="4" presetID="22" grpId="14" fill="hold">
                                  <p:stCondLst>
                                    <p:cond delay="0"/>
                                  </p:stCondLst>
                                  <p:iterate type="el" backwards="0">
                                    <p:tmAbs val="0"/>
                                  </p:iterate>
                                  <p:childTnLst>
                                    <p:set>
                                      <p:cBhvr>
                                        <p:cTn id="71" fill="hold"/>
                                        <p:tgtEl>
                                          <p:spTgt spid="7104"/>
                                        </p:tgtEl>
                                        <p:attrNameLst>
                                          <p:attrName>style.visibility</p:attrName>
                                        </p:attrNameLst>
                                      </p:cBhvr>
                                      <p:to>
                                        <p:strVal val="visible"/>
                                      </p:to>
                                    </p:set>
                                    <p:animEffect filter="wipe(down)" transition="in">
                                      <p:cBhvr>
                                        <p:cTn id="72" dur="500"/>
                                        <p:tgtEl>
                                          <p:spTgt spid="7104"/>
                                        </p:tgtEl>
                                      </p:cBhvr>
                                    </p:animEffect>
                                  </p:childTnLst>
                                </p:cTn>
                              </p:par>
                            </p:childTnLst>
                          </p:cTn>
                        </p:par>
                        <p:par>
                          <p:cTn id="73" fill="hold">
                            <p:stCondLst>
                              <p:cond delay="1000"/>
                            </p:stCondLst>
                            <p:childTnLst>
                              <p:par>
                                <p:cTn id="74" presetClass="entr" nodeType="afterEffect" presetSubtype="4" presetID="22" grpId="15" fill="hold">
                                  <p:stCondLst>
                                    <p:cond delay="0"/>
                                  </p:stCondLst>
                                  <p:iterate type="el" backwards="0">
                                    <p:tmAbs val="0"/>
                                  </p:iterate>
                                  <p:childTnLst>
                                    <p:set>
                                      <p:cBhvr>
                                        <p:cTn id="75" fill="hold"/>
                                        <p:tgtEl>
                                          <p:spTgt spid="7109"/>
                                        </p:tgtEl>
                                        <p:attrNameLst>
                                          <p:attrName>style.visibility</p:attrName>
                                        </p:attrNameLst>
                                      </p:cBhvr>
                                      <p:to>
                                        <p:strVal val="visible"/>
                                      </p:to>
                                    </p:set>
                                    <p:animEffect filter="wipe(down)" transition="in">
                                      <p:cBhvr>
                                        <p:cTn id="76" dur="500"/>
                                        <p:tgtEl>
                                          <p:spTgt spid="7109"/>
                                        </p:tgtEl>
                                      </p:cBhvr>
                                    </p:animEffect>
                                  </p:childTnLst>
                                </p:cTn>
                              </p:par>
                            </p:childTnLst>
                          </p:cTn>
                        </p:par>
                        <p:par>
                          <p:cTn id="77" fill="hold">
                            <p:stCondLst>
                              <p:cond delay="1500"/>
                            </p:stCondLst>
                            <p:childTnLst>
                              <p:par>
                                <p:cTn id="78" presetClass="entr" nodeType="afterEffect" presetSubtype="4" presetID="22" grpId="16" fill="hold">
                                  <p:stCondLst>
                                    <p:cond delay="0"/>
                                  </p:stCondLst>
                                  <p:iterate type="el" backwards="0">
                                    <p:tmAbs val="0"/>
                                  </p:iterate>
                                  <p:childTnLst>
                                    <p:set>
                                      <p:cBhvr>
                                        <p:cTn id="79" fill="hold"/>
                                        <p:tgtEl>
                                          <p:spTgt spid="7108"/>
                                        </p:tgtEl>
                                        <p:attrNameLst>
                                          <p:attrName>style.visibility</p:attrName>
                                        </p:attrNameLst>
                                      </p:cBhvr>
                                      <p:to>
                                        <p:strVal val="visible"/>
                                      </p:to>
                                    </p:set>
                                    <p:animEffect filter="wipe(down)" transition="in">
                                      <p:cBhvr>
                                        <p:cTn id="80" dur="500"/>
                                        <p:tgtEl>
                                          <p:spTgt spid="7108"/>
                                        </p:tgtEl>
                                      </p:cBhvr>
                                    </p:animEffect>
                                  </p:childTnLst>
                                </p:cTn>
                              </p:par>
                            </p:childTnLst>
                          </p:cTn>
                        </p:par>
                      </p:childTnLst>
                    </p:cTn>
                  </p:par>
                  <p:par>
                    <p:cTn id="81" fill="hold">
                      <p:stCondLst>
                        <p:cond delay="indefinite"/>
                      </p:stCondLst>
                      <p:childTnLst>
                        <p:par>
                          <p:cTn id="82" fill="hold">
                            <p:stCondLst>
                              <p:cond delay="0"/>
                            </p:stCondLst>
                            <p:childTnLst>
                              <p:par>
                                <p:cTn id="83" presetClass="entr" nodeType="clickEffect" presetID="9" grpId="17" fill="hold">
                                  <p:stCondLst>
                                    <p:cond delay="0"/>
                                  </p:stCondLst>
                                  <p:iterate type="el" backwards="0">
                                    <p:tmAbs val="0"/>
                                  </p:iterate>
                                  <p:childTnLst>
                                    <p:set>
                                      <p:cBhvr>
                                        <p:cTn id="84" fill="hold"/>
                                        <p:tgtEl>
                                          <p:spTgt spid="7099"/>
                                        </p:tgtEl>
                                        <p:attrNameLst>
                                          <p:attrName>style.visibility</p:attrName>
                                        </p:attrNameLst>
                                      </p:cBhvr>
                                      <p:to>
                                        <p:strVal val="visible"/>
                                      </p:to>
                                    </p:set>
                                    <p:animEffect filter="dissolve" transition="in">
                                      <p:cBhvr>
                                        <p:cTn id="85" dur="500"/>
                                        <p:tgtEl>
                                          <p:spTgt spid="7099"/>
                                        </p:tgtEl>
                                      </p:cBhvr>
                                    </p:animEffect>
                                  </p:childTnLst>
                                </p:cTn>
                              </p:par>
                            </p:childTnLst>
                          </p:cTn>
                        </p:par>
                        <p:par>
                          <p:cTn id="86" fill="hold">
                            <p:stCondLst>
                              <p:cond delay="500"/>
                            </p:stCondLst>
                            <p:childTnLst>
                              <p:par>
                                <p:cTn id="87" presetClass="entr" nodeType="afterEffect" presetID="9" grpId="18" fill="hold">
                                  <p:stCondLst>
                                    <p:cond delay="0"/>
                                  </p:stCondLst>
                                  <p:iterate type="el" backwards="0">
                                    <p:tmAbs val="0"/>
                                  </p:iterate>
                                  <p:childTnLst>
                                    <p:set>
                                      <p:cBhvr>
                                        <p:cTn id="88" fill="hold"/>
                                        <p:tgtEl>
                                          <p:spTgt spid="7107"/>
                                        </p:tgtEl>
                                        <p:attrNameLst>
                                          <p:attrName>style.visibility</p:attrName>
                                        </p:attrNameLst>
                                      </p:cBhvr>
                                      <p:to>
                                        <p:strVal val="visible"/>
                                      </p:to>
                                    </p:set>
                                    <p:animEffect filter="dissolve" transition="in">
                                      <p:cBhvr>
                                        <p:cTn id="89" dur="500"/>
                                        <p:tgtEl>
                                          <p:spTgt spid="7107"/>
                                        </p:tgtEl>
                                      </p:cBhvr>
                                    </p:animEffect>
                                  </p:childTnLst>
                                </p:cTn>
                              </p:par>
                            </p:childTnLst>
                          </p:cTn>
                        </p:par>
                        <p:par>
                          <p:cTn id="90" fill="hold">
                            <p:stCondLst>
                              <p:cond delay="1000"/>
                            </p:stCondLst>
                            <p:childTnLst>
                              <p:par>
                                <p:cTn id="91" presetClass="entr" nodeType="afterEffect" presetID="9" grpId="19" fill="hold">
                                  <p:stCondLst>
                                    <p:cond delay="0"/>
                                  </p:stCondLst>
                                  <p:iterate type="el" backwards="0">
                                    <p:tmAbs val="0"/>
                                  </p:iterate>
                                  <p:childTnLst>
                                    <p:set>
                                      <p:cBhvr>
                                        <p:cTn id="92" fill="hold"/>
                                        <p:tgtEl>
                                          <p:spTgt spid="7111"/>
                                        </p:tgtEl>
                                        <p:attrNameLst>
                                          <p:attrName>style.visibility</p:attrName>
                                        </p:attrNameLst>
                                      </p:cBhvr>
                                      <p:to>
                                        <p:strVal val="visible"/>
                                      </p:to>
                                    </p:set>
                                    <p:animEffect filter="dissolve" transition="in">
                                      <p:cBhvr>
                                        <p:cTn id="93" dur="500"/>
                                        <p:tgtEl>
                                          <p:spTgt spid="7111"/>
                                        </p:tgtEl>
                                      </p:cBhvr>
                                    </p:animEffect>
                                  </p:childTnLst>
                                </p:cTn>
                              </p:par>
                            </p:childTnLst>
                          </p:cTn>
                        </p:par>
                        <p:par>
                          <p:cTn id="94" fill="hold">
                            <p:stCondLst>
                              <p:cond delay="1500"/>
                            </p:stCondLst>
                            <p:childTnLst>
                              <p:par>
                                <p:cTn id="95" presetClass="entr" nodeType="afterEffect" presetID="9" grpId="20" fill="hold">
                                  <p:stCondLst>
                                    <p:cond delay="0"/>
                                  </p:stCondLst>
                                  <p:iterate type="el" backwards="0">
                                    <p:tmAbs val="0"/>
                                  </p:iterate>
                                  <p:childTnLst>
                                    <p:set>
                                      <p:cBhvr>
                                        <p:cTn id="96" fill="hold"/>
                                        <p:tgtEl>
                                          <p:spTgt spid="7110"/>
                                        </p:tgtEl>
                                        <p:attrNameLst>
                                          <p:attrName>style.visibility</p:attrName>
                                        </p:attrNameLst>
                                      </p:cBhvr>
                                      <p:to>
                                        <p:strVal val="visible"/>
                                      </p:to>
                                    </p:set>
                                    <p:animEffect filter="dissolve" transition="in">
                                      <p:cBhvr>
                                        <p:cTn id="97" dur="500"/>
                                        <p:tgtEl>
                                          <p:spTgt spid="7110"/>
                                        </p:tgtEl>
                                      </p:cBhvr>
                                    </p:animEffect>
                                  </p:childTnLst>
                                </p:cTn>
                              </p:par>
                            </p:childTnLst>
                          </p:cTn>
                        </p:par>
                      </p:childTnLst>
                    </p:cTn>
                  </p:par>
                  <p:par>
                    <p:cTn id="98" fill="hold">
                      <p:stCondLst>
                        <p:cond delay="indefinite"/>
                      </p:stCondLst>
                      <p:childTnLst>
                        <p:par>
                          <p:cTn id="99" fill="hold">
                            <p:stCondLst>
                              <p:cond delay="0"/>
                            </p:stCondLst>
                            <p:childTnLst>
                              <p:par>
                                <p:cTn id="100" presetClass="entr" nodeType="clickEffect" presetSubtype="16" presetID="23" grpId="21" fill="hold">
                                  <p:stCondLst>
                                    <p:cond delay="0"/>
                                  </p:stCondLst>
                                  <p:iterate type="el" backwards="0">
                                    <p:tmAbs val="0"/>
                                  </p:iterate>
                                  <p:childTnLst>
                                    <p:set>
                                      <p:cBhvr>
                                        <p:cTn id="101" fill="hold"/>
                                        <p:tgtEl>
                                          <p:spTgt spid="7100"/>
                                        </p:tgtEl>
                                        <p:attrNameLst>
                                          <p:attrName>style.visibility</p:attrName>
                                        </p:attrNameLst>
                                      </p:cBhvr>
                                      <p:to>
                                        <p:strVal val="visible"/>
                                      </p:to>
                                    </p:set>
                                    <p:anim calcmode="lin" valueType="num">
                                      <p:cBhvr>
                                        <p:cTn id="102" dur="500" fill="hold"/>
                                        <p:tgtEl>
                                          <p:spTgt spid="7100"/>
                                        </p:tgtEl>
                                        <p:attrNameLst>
                                          <p:attrName>ppt_w</p:attrName>
                                        </p:attrNameLst>
                                      </p:cBhvr>
                                      <p:tavLst>
                                        <p:tav tm="0">
                                          <p:val>
                                            <p:fltVal val="0"/>
                                          </p:val>
                                        </p:tav>
                                        <p:tav tm="100000">
                                          <p:val>
                                            <p:strVal val="#ppt_w"/>
                                          </p:val>
                                        </p:tav>
                                      </p:tavLst>
                                    </p:anim>
                                    <p:anim calcmode="lin" valueType="num">
                                      <p:cBhvr>
                                        <p:cTn id="103" dur="500" fill="hold"/>
                                        <p:tgtEl>
                                          <p:spTgt spid="7100"/>
                                        </p:tgtEl>
                                        <p:attrNameLst>
                                          <p:attrName>ppt_h</p:attrName>
                                        </p:attrNameLst>
                                      </p:cBhvr>
                                      <p:tavLst>
                                        <p:tav tm="0">
                                          <p:val>
                                            <p:fltVal val="0"/>
                                          </p:val>
                                        </p:tav>
                                        <p:tav tm="100000">
                                          <p:val>
                                            <p:strVal val="#ppt_h"/>
                                          </p:val>
                                        </p:tav>
                                      </p:tavLst>
                                    </p:anim>
                                  </p:childTnLst>
                                </p:cTn>
                              </p:par>
                            </p:childTnLst>
                          </p:cTn>
                        </p:par>
                        <p:par>
                          <p:cTn id="104" fill="hold">
                            <p:stCondLst>
                              <p:cond delay="500"/>
                            </p:stCondLst>
                            <p:childTnLst>
                              <p:par>
                                <p:cTn id="105" presetClass="entr" nodeType="afterEffect" presetSubtype="16" presetID="23" grpId="22" fill="hold">
                                  <p:stCondLst>
                                    <p:cond delay="0"/>
                                  </p:stCondLst>
                                  <p:iterate type="el" backwards="0">
                                    <p:tmAbs val="0"/>
                                  </p:iterate>
                                  <p:childTnLst>
                                    <p:set>
                                      <p:cBhvr>
                                        <p:cTn id="106" fill="hold"/>
                                        <p:tgtEl>
                                          <p:spTgt spid="7106"/>
                                        </p:tgtEl>
                                        <p:attrNameLst>
                                          <p:attrName>style.visibility</p:attrName>
                                        </p:attrNameLst>
                                      </p:cBhvr>
                                      <p:to>
                                        <p:strVal val="visible"/>
                                      </p:to>
                                    </p:set>
                                    <p:anim calcmode="lin" valueType="num">
                                      <p:cBhvr>
                                        <p:cTn id="107" dur="500" fill="hold"/>
                                        <p:tgtEl>
                                          <p:spTgt spid="7106"/>
                                        </p:tgtEl>
                                        <p:attrNameLst>
                                          <p:attrName>ppt_w</p:attrName>
                                        </p:attrNameLst>
                                      </p:cBhvr>
                                      <p:tavLst>
                                        <p:tav tm="0">
                                          <p:val>
                                            <p:fltVal val="0"/>
                                          </p:val>
                                        </p:tav>
                                        <p:tav tm="100000">
                                          <p:val>
                                            <p:strVal val="#ppt_w"/>
                                          </p:val>
                                        </p:tav>
                                      </p:tavLst>
                                    </p:anim>
                                    <p:anim calcmode="lin" valueType="num">
                                      <p:cBhvr>
                                        <p:cTn id="108" dur="500" fill="hold"/>
                                        <p:tgtEl>
                                          <p:spTgt spid="7106"/>
                                        </p:tgtEl>
                                        <p:attrNameLst>
                                          <p:attrName>ppt_h</p:attrName>
                                        </p:attrNameLst>
                                      </p:cBhvr>
                                      <p:tavLst>
                                        <p:tav tm="0">
                                          <p:val>
                                            <p:fltVal val="0"/>
                                          </p:val>
                                        </p:tav>
                                        <p:tav tm="100000">
                                          <p:val>
                                            <p:strVal val="#ppt_h"/>
                                          </p:val>
                                        </p:tav>
                                      </p:tavLst>
                                    </p:anim>
                                  </p:childTnLst>
                                </p:cTn>
                              </p:par>
                            </p:childTnLst>
                          </p:cTn>
                        </p:par>
                        <p:par>
                          <p:cTn id="109" fill="hold">
                            <p:stCondLst>
                              <p:cond delay="1000"/>
                            </p:stCondLst>
                            <p:childTnLst>
                              <p:par>
                                <p:cTn id="110" presetClass="entr" nodeType="afterEffect" presetSubtype="16" presetID="23" grpId="23" fill="hold">
                                  <p:stCondLst>
                                    <p:cond delay="0"/>
                                  </p:stCondLst>
                                  <p:iterate type="el" backwards="0">
                                    <p:tmAbs val="0"/>
                                  </p:iterate>
                                  <p:childTnLst>
                                    <p:set>
                                      <p:cBhvr>
                                        <p:cTn id="111" fill="hold"/>
                                        <p:tgtEl>
                                          <p:spTgt spid="7113"/>
                                        </p:tgtEl>
                                        <p:attrNameLst>
                                          <p:attrName>style.visibility</p:attrName>
                                        </p:attrNameLst>
                                      </p:cBhvr>
                                      <p:to>
                                        <p:strVal val="visible"/>
                                      </p:to>
                                    </p:set>
                                    <p:anim calcmode="lin" valueType="num">
                                      <p:cBhvr>
                                        <p:cTn id="112" dur="500" fill="hold"/>
                                        <p:tgtEl>
                                          <p:spTgt spid="7113"/>
                                        </p:tgtEl>
                                        <p:attrNameLst>
                                          <p:attrName>ppt_w</p:attrName>
                                        </p:attrNameLst>
                                      </p:cBhvr>
                                      <p:tavLst>
                                        <p:tav tm="0">
                                          <p:val>
                                            <p:fltVal val="0"/>
                                          </p:val>
                                        </p:tav>
                                        <p:tav tm="100000">
                                          <p:val>
                                            <p:strVal val="#ppt_w"/>
                                          </p:val>
                                        </p:tav>
                                      </p:tavLst>
                                    </p:anim>
                                    <p:anim calcmode="lin" valueType="num">
                                      <p:cBhvr>
                                        <p:cTn id="113" dur="500" fill="hold"/>
                                        <p:tgtEl>
                                          <p:spTgt spid="7113"/>
                                        </p:tgtEl>
                                        <p:attrNameLst>
                                          <p:attrName>ppt_h</p:attrName>
                                        </p:attrNameLst>
                                      </p:cBhvr>
                                      <p:tavLst>
                                        <p:tav tm="0">
                                          <p:val>
                                            <p:fltVal val="0"/>
                                          </p:val>
                                        </p:tav>
                                        <p:tav tm="100000">
                                          <p:val>
                                            <p:strVal val="#ppt_h"/>
                                          </p:val>
                                        </p:tav>
                                      </p:tavLst>
                                    </p:anim>
                                  </p:childTnLst>
                                </p:cTn>
                              </p:par>
                            </p:childTnLst>
                          </p:cTn>
                        </p:par>
                        <p:par>
                          <p:cTn id="114" fill="hold">
                            <p:stCondLst>
                              <p:cond delay="1500"/>
                            </p:stCondLst>
                            <p:childTnLst>
                              <p:par>
                                <p:cTn id="115" presetClass="entr" nodeType="afterEffect" presetSubtype="16" presetID="23" grpId="24" fill="hold">
                                  <p:stCondLst>
                                    <p:cond delay="0"/>
                                  </p:stCondLst>
                                  <p:iterate type="el" backwards="0">
                                    <p:tmAbs val="0"/>
                                  </p:iterate>
                                  <p:childTnLst>
                                    <p:set>
                                      <p:cBhvr>
                                        <p:cTn id="116" fill="hold"/>
                                        <p:tgtEl>
                                          <p:spTgt spid="7112"/>
                                        </p:tgtEl>
                                        <p:attrNameLst>
                                          <p:attrName>style.visibility</p:attrName>
                                        </p:attrNameLst>
                                      </p:cBhvr>
                                      <p:to>
                                        <p:strVal val="visible"/>
                                      </p:to>
                                    </p:set>
                                    <p:anim calcmode="lin" valueType="num">
                                      <p:cBhvr>
                                        <p:cTn id="117" dur="500" fill="hold"/>
                                        <p:tgtEl>
                                          <p:spTgt spid="7112"/>
                                        </p:tgtEl>
                                        <p:attrNameLst>
                                          <p:attrName>ppt_w</p:attrName>
                                        </p:attrNameLst>
                                      </p:cBhvr>
                                      <p:tavLst>
                                        <p:tav tm="0">
                                          <p:val>
                                            <p:fltVal val="0"/>
                                          </p:val>
                                        </p:tav>
                                        <p:tav tm="100000">
                                          <p:val>
                                            <p:strVal val="#ppt_w"/>
                                          </p:val>
                                        </p:tav>
                                      </p:tavLst>
                                    </p:anim>
                                    <p:anim calcmode="lin" valueType="num">
                                      <p:cBhvr>
                                        <p:cTn id="118" dur="500" fill="hold"/>
                                        <p:tgtEl>
                                          <p:spTgt spid="7112"/>
                                        </p:tgtEl>
                                        <p:attrNameLst>
                                          <p:attrName>ppt_h</p:attrName>
                                        </p:attrNameLst>
                                      </p:cBhvr>
                                      <p:tavLst>
                                        <p:tav tm="0">
                                          <p:val>
                                            <p:fltVal val="0"/>
                                          </p:val>
                                        </p:tav>
                                        <p:tav tm="100000">
                                          <p:val>
                                            <p:strVal val="#ppt_h"/>
                                          </p:val>
                                        </p:tav>
                                      </p:tavLst>
                                    </p:anim>
                                  </p:childTnLst>
                                </p:cTn>
                              </p:par>
                            </p:childTnLst>
                          </p:cTn>
                        </p:par>
                      </p:childTnLst>
                    </p:cTn>
                  </p:par>
                  <p:par>
                    <p:cTn id="119" fill="hold">
                      <p:stCondLst>
                        <p:cond delay="indefinite"/>
                      </p:stCondLst>
                      <p:childTnLst>
                        <p:par>
                          <p:cTn id="120" fill="hold">
                            <p:stCondLst>
                              <p:cond delay="0"/>
                            </p:stCondLst>
                            <p:childTnLst>
                              <p:par>
                                <p:cTn id="121" presetClass="entr" nodeType="clickEffect" presetSubtype="2" presetID="2" grpId="25" fill="hold">
                                  <p:stCondLst>
                                    <p:cond delay="0"/>
                                  </p:stCondLst>
                                  <p:iterate type="el" backwards="0">
                                    <p:tmAbs val="0"/>
                                  </p:iterate>
                                  <p:childTnLst>
                                    <p:set>
                                      <p:cBhvr>
                                        <p:cTn id="122" fill="hold"/>
                                        <p:tgtEl>
                                          <p:spTgt spid="7101"/>
                                        </p:tgtEl>
                                        <p:attrNameLst>
                                          <p:attrName>style.visibility</p:attrName>
                                        </p:attrNameLst>
                                      </p:cBhvr>
                                      <p:to>
                                        <p:strVal val="visible"/>
                                      </p:to>
                                    </p:set>
                                    <p:anim calcmode="lin" valueType="num">
                                      <p:cBhvr>
                                        <p:cTn id="123" dur="500" fill="hold"/>
                                        <p:tgtEl>
                                          <p:spTgt spid="7101"/>
                                        </p:tgtEl>
                                        <p:attrNameLst>
                                          <p:attrName>ppt_x</p:attrName>
                                        </p:attrNameLst>
                                      </p:cBhvr>
                                      <p:tavLst>
                                        <p:tav tm="0">
                                          <p:val>
                                            <p:strVal val="1+#ppt_w/2"/>
                                          </p:val>
                                        </p:tav>
                                        <p:tav tm="100000">
                                          <p:val>
                                            <p:strVal val="#ppt_x"/>
                                          </p:val>
                                        </p:tav>
                                      </p:tavLst>
                                    </p:anim>
                                    <p:anim calcmode="lin" valueType="num">
                                      <p:cBhvr>
                                        <p:cTn id="124" dur="500" fill="hold"/>
                                        <p:tgtEl>
                                          <p:spTgt spid="7101"/>
                                        </p:tgtEl>
                                        <p:attrNameLst>
                                          <p:attrName>ppt_y</p:attrName>
                                        </p:attrNameLst>
                                      </p:cBhvr>
                                      <p:tavLst>
                                        <p:tav tm="0">
                                          <p:val>
                                            <p:strVal val="#ppt_y"/>
                                          </p:val>
                                        </p:tav>
                                        <p:tav tm="100000">
                                          <p:val>
                                            <p:strVal val="#ppt_y"/>
                                          </p:val>
                                        </p:tav>
                                      </p:tavLst>
                                    </p:anim>
                                  </p:childTnLst>
                                </p:cTn>
                              </p:par>
                            </p:childTnLst>
                          </p:cTn>
                        </p:par>
                        <p:par>
                          <p:cTn id="125" fill="hold">
                            <p:stCondLst>
                              <p:cond delay="500"/>
                            </p:stCondLst>
                            <p:childTnLst>
                              <p:par>
                                <p:cTn id="126" presetClass="entr" nodeType="afterEffect" presetSubtype="2" presetID="2" grpId="26" fill="hold">
                                  <p:stCondLst>
                                    <p:cond delay="0"/>
                                  </p:stCondLst>
                                  <p:iterate type="el" backwards="0">
                                    <p:tmAbs val="0"/>
                                  </p:iterate>
                                  <p:childTnLst>
                                    <p:set>
                                      <p:cBhvr>
                                        <p:cTn id="127" fill="hold"/>
                                        <p:tgtEl>
                                          <p:spTgt spid="7105"/>
                                        </p:tgtEl>
                                        <p:attrNameLst>
                                          <p:attrName>style.visibility</p:attrName>
                                        </p:attrNameLst>
                                      </p:cBhvr>
                                      <p:to>
                                        <p:strVal val="visible"/>
                                      </p:to>
                                    </p:set>
                                    <p:anim calcmode="lin" valueType="num">
                                      <p:cBhvr>
                                        <p:cTn id="128" dur="500" fill="hold"/>
                                        <p:tgtEl>
                                          <p:spTgt spid="7105"/>
                                        </p:tgtEl>
                                        <p:attrNameLst>
                                          <p:attrName>ppt_x</p:attrName>
                                        </p:attrNameLst>
                                      </p:cBhvr>
                                      <p:tavLst>
                                        <p:tav tm="0">
                                          <p:val>
                                            <p:strVal val="1+#ppt_w/2"/>
                                          </p:val>
                                        </p:tav>
                                        <p:tav tm="100000">
                                          <p:val>
                                            <p:strVal val="#ppt_x"/>
                                          </p:val>
                                        </p:tav>
                                      </p:tavLst>
                                    </p:anim>
                                    <p:anim calcmode="lin" valueType="num">
                                      <p:cBhvr>
                                        <p:cTn id="129" dur="500" fill="hold"/>
                                        <p:tgtEl>
                                          <p:spTgt spid="7105"/>
                                        </p:tgtEl>
                                        <p:attrNameLst>
                                          <p:attrName>ppt_y</p:attrName>
                                        </p:attrNameLst>
                                      </p:cBhvr>
                                      <p:tavLst>
                                        <p:tav tm="0">
                                          <p:val>
                                            <p:strVal val="#ppt_y"/>
                                          </p:val>
                                        </p:tav>
                                        <p:tav tm="100000">
                                          <p:val>
                                            <p:strVal val="#ppt_y"/>
                                          </p:val>
                                        </p:tav>
                                      </p:tavLst>
                                    </p:anim>
                                  </p:childTnLst>
                                </p:cTn>
                              </p:par>
                            </p:childTnLst>
                          </p:cTn>
                        </p:par>
                        <p:par>
                          <p:cTn id="130" fill="hold">
                            <p:stCondLst>
                              <p:cond delay="1000"/>
                            </p:stCondLst>
                            <p:childTnLst>
                              <p:par>
                                <p:cTn id="131" presetClass="entr" nodeType="afterEffect" presetSubtype="2" presetID="2" grpId="27" fill="hold">
                                  <p:stCondLst>
                                    <p:cond delay="0"/>
                                  </p:stCondLst>
                                  <p:iterate type="el" backwards="0">
                                    <p:tmAbs val="0"/>
                                  </p:iterate>
                                  <p:childTnLst>
                                    <p:set>
                                      <p:cBhvr>
                                        <p:cTn id="132" fill="hold"/>
                                        <p:tgtEl>
                                          <p:spTgt spid="7115"/>
                                        </p:tgtEl>
                                        <p:attrNameLst>
                                          <p:attrName>style.visibility</p:attrName>
                                        </p:attrNameLst>
                                      </p:cBhvr>
                                      <p:to>
                                        <p:strVal val="visible"/>
                                      </p:to>
                                    </p:set>
                                    <p:anim calcmode="lin" valueType="num">
                                      <p:cBhvr>
                                        <p:cTn id="133" dur="500" fill="hold"/>
                                        <p:tgtEl>
                                          <p:spTgt spid="7115"/>
                                        </p:tgtEl>
                                        <p:attrNameLst>
                                          <p:attrName>ppt_x</p:attrName>
                                        </p:attrNameLst>
                                      </p:cBhvr>
                                      <p:tavLst>
                                        <p:tav tm="0">
                                          <p:val>
                                            <p:strVal val="1+#ppt_w/2"/>
                                          </p:val>
                                        </p:tav>
                                        <p:tav tm="100000">
                                          <p:val>
                                            <p:strVal val="#ppt_x"/>
                                          </p:val>
                                        </p:tav>
                                      </p:tavLst>
                                    </p:anim>
                                    <p:anim calcmode="lin" valueType="num">
                                      <p:cBhvr>
                                        <p:cTn id="134" dur="500" fill="hold"/>
                                        <p:tgtEl>
                                          <p:spTgt spid="7115"/>
                                        </p:tgtEl>
                                        <p:attrNameLst>
                                          <p:attrName>ppt_y</p:attrName>
                                        </p:attrNameLst>
                                      </p:cBhvr>
                                      <p:tavLst>
                                        <p:tav tm="0">
                                          <p:val>
                                            <p:strVal val="#ppt_y"/>
                                          </p:val>
                                        </p:tav>
                                        <p:tav tm="100000">
                                          <p:val>
                                            <p:strVal val="#ppt_y"/>
                                          </p:val>
                                        </p:tav>
                                      </p:tavLst>
                                    </p:anim>
                                  </p:childTnLst>
                                </p:cTn>
                              </p:par>
                            </p:childTnLst>
                          </p:cTn>
                        </p:par>
                        <p:par>
                          <p:cTn id="135" fill="hold">
                            <p:stCondLst>
                              <p:cond delay="1500"/>
                            </p:stCondLst>
                            <p:childTnLst>
                              <p:par>
                                <p:cTn id="136" presetClass="entr" nodeType="afterEffect" presetSubtype="2" presetID="2" grpId="28" fill="hold">
                                  <p:stCondLst>
                                    <p:cond delay="0"/>
                                  </p:stCondLst>
                                  <p:iterate type="el" backwards="0">
                                    <p:tmAbs val="0"/>
                                  </p:iterate>
                                  <p:childTnLst>
                                    <p:set>
                                      <p:cBhvr>
                                        <p:cTn id="137" fill="hold"/>
                                        <p:tgtEl>
                                          <p:spTgt spid="7114"/>
                                        </p:tgtEl>
                                        <p:attrNameLst>
                                          <p:attrName>style.visibility</p:attrName>
                                        </p:attrNameLst>
                                      </p:cBhvr>
                                      <p:to>
                                        <p:strVal val="visible"/>
                                      </p:to>
                                    </p:set>
                                    <p:anim calcmode="lin" valueType="num">
                                      <p:cBhvr>
                                        <p:cTn id="138" dur="500" fill="hold"/>
                                        <p:tgtEl>
                                          <p:spTgt spid="7114"/>
                                        </p:tgtEl>
                                        <p:attrNameLst>
                                          <p:attrName>ppt_x</p:attrName>
                                        </p:attrNameLst>
                                      </p:cBhvr>
                                      <p:tavLst>
                                        <p:tav tm="0">
                                          <p:val>
                                            <p:strVal val="1+#ppt_w/2"/>
                                          </p:val>
                                        </p:tav>
                                        <p:tav tm="100000">
                                          <p:val>
                                            <p:strVal val="#ppt_x"/>
                                          </p:val>
                                        </p:tav>
                                      </p:tavLst>
                                    </p:anim>
                                    <p:anim calcmode="lin" valueType="num">
                                      <p:cBhvr>
                                        <p:cTn id="139" dur="500" fill="hold"/>
                                        <p:tgtEl>
                                          <p:spTgt spid="71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116" grpId="4"/>
      <p:bldP build="whole" bldLvl="1" animBg="1" rev="0" advAuto="0" spid="7109" grpId="15"/>
      <p:bldP build="whole" bldLvl="1" animBg="1" rev="0" advAuto="0" spid="7110" grpId="20"/>
      <p:bldP build="whole" bldLvl="1" animBg="1" rev="0" advAuto="0" spid="7099" grpId="17"/>
      <p:bldP build="whole" bldLvl="1" animBg="1" rev="0" advAuto="0" spid="7098" grpId="13"/>
      <p:bldP build="whole" bldLvl="1" animBg="1" rev="0" advAuto="0" spid="7100" grpId="21"/>
      <p:bldP build="whole" bldLvl="1" animBg="1" rev="0" advAuto="0" spid="7101" grpId="25"/>
      <p:bldP build="whole" bldLvl="1" animBg="1" rev="0" advAuto="0" spid="7108" grpId="16"/>
      <p:bldP build="whole" bldLvl="1" animBg="1" rev="0" advAuto="0" spid="7096" grpId="3"/>
      <p:bldP build="whole" bldLvl="1" animBg="1" rev="0" advAuto="0" spid="7107" grpId="18"/>
      <p:bldP build="whole" bldLvl="1" animBg="1" rev="0" advAuto="0" spid="7123" grpId="11"/>
      <p:bldP build="whole" bldLvl="1" animBg="1" rev="0" advAuto="0" spid="7067" grpId="2"/>
      <p:bldP build="whole" bldLvl="1" animBg="1" rev="0" advAuto="0" spid="7122" grpId="10"/>
      <p:bldP build="whole" bldLvl="1" animBg="1" rev="0" advAuto="0" spid="7104" grpId="14"/>
      <p:bldP build="whole" bldLvl="1" animBg="1" rev="0" advAuto="0" spid="7066" grpId="1"/>
      <p:bldP build="whole" bldLvl="1" animBg="1" rev="0" advAuto="0" spid="7121" grpId="9"/>
      <p:bldP build="whole" bldLvl="1" animBg="1" rev="0" advAuto="0" spid="7106" grpId="22"/>
      <p:bldP build="whole" bldLvl="1" animBg="1" rev="0" advAuto="0" spid="7068" grpId="12"/>
      <p:bldP build="whole" bldLvl="1" animBg="1" rev="0" advAuto="0" spid="7120" grpId="8"/>
      <p:bldP build="whole" bldLvl="1" animBg="1" rev="0" advAuto="0" spid="7115" grpId="27"/>
      <p:bldP build="whole" bldLvl="1" animBg="1" rev="0" advAuto="0" spid="7119" grpId="7"/>
      <p:bldP build="whole" bldLvl="1" animBg="1" rev="0" advAuto="0" spid="7113" grpId="23"/>
      <p:bldP build="whole" bldLvl="1" animBg="1" rev="0" advAuto="0" spid="7105" grpId="26"/>
      <p:bldP build="whole" bldLvl="1" animBg="1" rev="0" advAuto="0" spid="7118" grpId="6"/>
      <p:bldP build="whole" bldLvl="1" animBg="1" rev="0" advAuto="0" spid="7114" grpId="28"/>
      <p:bldP build="whole" bldLvl="1" animBg="1" rev="0" advAuto="0" spid="7117" grpId="5"/>
      <p:bldP build="whole" bldLvl="1" animBg="1" rev="0" advAuto="0" spid="7111" grpId="19"/>
      <p:bldP build="whole" bldLvl="1" animBg="1" rev="0" advAuto="0" spid="7112" grpId="24"/>
    </p:bldLst>
  </p:timing>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2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7135" name="Group 13"/>
          <p:cNvGrpSpPr/>
          <p:nvPr/>
        </p:nvGrpSpPr>
        <p:grpSpPr>
          <a:xfrm>
            <a:off x="2756983" y="5055839"/>
            <a:ext cx="2460491" cy="2363608"/>
            <a:chOff x="0" y="0"/>
            <a:chExt cx="2460490" cy="2363606"/>
          </a:xfrm>
        </p:grpSpPr>
        <p:sp>
          <p:nvSpPr>
            <p:cNvPr id="7126" name="Shape 6"/>
            <p:cNvSpPr/>
            <p:nvPr/>
          </p:nvSpPr>
          <p:spPr>
            <a:xfrm rot="846249">
              <a:off x="148275" y="660895"/>
              <a:ext cx="2068695" cy="1472857"/>
            </a:xfrm>
            <a:custGeom>
              <a:avLst/>
              <a:gdLst/>
              <a:ahLst/>
              <a:cxnLst>
                <a:cxn ang="0">
                  <a:pos x="wd2" y="hd2"/>
                </a:cxn>
                <a:cxn ang="5400000">
                  <a:pos x="wd2" y="hd2"/>
                </a:cxn>
                <a:cxn ang="10800000">
                  <a:pos x="wd2" y="hd2"/>
                </a:cxn>
                <a:cxn ang="16200000">
                  <a:pos x="wd2" y="hd2"/>
                </a:cxn>
              </a:cxnLst>
              <a:rect l="0" t="0" r="r" b="b"/>
              <a:pathLst>
                <a:path w="20702" h="19282" fill="norm" stroke="1" extrusionOk="0">
                  <a:moveTo>
                    <a:pt x="3075" y="18508"/>
                  </a:moveTo>
                  <a:cubicBezTo>
                    <a:pt x="5241" y="19322"/>
                    <a:pt x="7894" y="19535"/>
                    <a:pt x="8669" y="18952"/>
                  </a:cubicBezTo>
                  <a:cubicBezTo>
                    <a:pt x="9575" y="18271"/>
                    <a:pt x="16495" y="12056"/>
                    <a:pt x="19412" y="6943"/>
                  </a:cubicBezTo>
                  <a:cubicBezTo>
                    <a:pt x="19432" y="6908"/>
                    <a:pt x="19451" y="6873"/>
                    <a:pt x="19471" y="6838"/>
                  </a:cubicBezTo>
                  <a:cubicBezTo>
                    <a:pt x="20834" y="4410"/>
                    <a:pt x="21273" y="2243"/>
                    <a:pt x="19706" y="1054"/>
                  </a:cubicBezTo>
                  <a:cubicBezTo>
                    <a:pt x="15396" y="-2065"/>
                    <a:pt x="9523" y="2382"/>
                    <a:pt x="5887" y="6058"/>
                  </a:cubicBezTo>
                  <a:cubicBezTo>
                    <a:pt x="4411" y="7550"/>
                    <a:pt x="3304" y="8915"/>
                    <a:pt x="2820" y="9595"/>
                  </a:cubicBezTo>
                  <a:cubicBezTo>
                    <a:pt x="2820" y="9595"/>
                    <a:pt x="-327" y="14952"/>
                    <a:pt x="28" y="15832"/>
                  </a:cubicBezTo>
                  <a:cubicBezTo>
                    <a:pt x="161" y="16955"/>
                    <a:pt x="1399" y="17848"/>
                    <a:pt x="2910" y="18444"/>
                  </a:cubicBezTo>
                  <a:cubicBezTo>
                    <a:pt x="2964" y="18466"/>
                    <a:pt x="3020" y="18487"/>
                    <a:pt x="3075" y="18508"/>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27" name="Shape 7"/>
            <p:cNvSpPr/>
            <p:nvPr/>
          </p:nvSpPr>
          <p:spPr>
            <a:xfrm rot="846249">
              <a:off x="152475" y="681531"/>
              <a:ext cx="2068820" cy="1424804"/>
            </a:xfrm>
            <a:custGeom>
              <a:avLst/>
              <a:gdLst/>
              <a:ahLst/>
              <a:cxnLst>
                <a:cxn ang="0">
                  <a:pos x="wd2" y="hd2"/>
                </a:cxn>
                <a:cxn ang="5400000">
                  <a:pos x="wd2" y="hd2"/>
                </a:cxn>
                <a:cxn ang="10800000">
                  <a:pos x="wd2" y="hd2"/>
                </a:cxn>
                <a:cxn ang="16200000">
                  <a:pos x="wd2" y="hd2"/>
                </a:cxn>
              </a:cxnLst>
              <a:rect l="0" t="0" r="r" b="b"/>
              <a:pathLst>
                <a:path w="21066" h="20388" fill="norm" stroke="1" extrusionOk="0">
                  <a:moveTo>
                    <a:pt x="2972" y="19617"/>
                  </a:moveTo>
                  <a:cubicBezTo>
                    <a:pt x="4423" y="20173"/>
                    <a:pt x="6115" y="20443"/>
                    <a:pt x="7329" y="20379"/>
                  </a:cubicBezTo>
                  <a:cubicBezTo>
                    <a:pt x="7955" y="20346"/>
                    <a:pt x="8455" y="20225"/>
                    <a:pt x="8728" y="20008"/>
                  </a:cubicBezTo>
                  <a:cubicBezTo>
                    <a:pt x="9038" y="19762"/>
                    <a:pt x="10042" y="18848"/>
                    <a:pt x="11353" y="17536"/>
                  </a:cubicBezTo>
                  <a:cubicBezTo>
                    <a:pt x="13982" y="14904"/>
                    <a:pt x="17845" y="10676"/>
                    <a:pt x="19813" y="7043"/>
                  </a:cubicBezTo>
                  <a:cubicBezTo>
                    <a:pt x="19871" y="6935"/>
                    <a:pt x="19927" y="6829"/>
                    <a:pt x="19982" y="6722"/>
                  </a:cubicBezTo>
                  <a:cubicBezTo>
                    <a:pt x="20052" y="6587"/>
                    <a:pt x="20119" y="6453"/>
                    <a:pt x="20182" y="6320"/>
                  </a:cubicBezTo>
                  <a:cubicBezTo>
                    <a:pt x="20438" y="5786"/>
                    <a:pt x="20647" y="5270"/>
                    <a:pt x="20796" y="4777"/>
                  </a:cubicBezTo>
                  <a:cubicBezTo>
                    <a:pt x="21277" y="3198"/>
                    <a:pt x="21157" y="1869"/>
                    <a:pt x="20082" y="1039"/>
                  </a:cubicBezTo>
                  <a:cubicBezTo>
                    <a:pt x="17097" y="-1157"/>
                    <a:pt x="13318" y="442"/>
                    <a:pt x="10042" y="2934"/>
                  </a:cubicBezTo>
                  <a:cubicBezTo>
                    <a:pt x="7923" y="4545"/>
                    <a:pt x="6013" y="6531"/>
                    <a:pt x="4665" y="8105"/>
                  </a:cubicBezTo>
                  <a:cubicBezTo>
                    <a:pt x="3854" y="9051"/>
                    <a:pt x="3246" y="9849"/>
                    <a:pt x="2917" y="10326"/>
                  </a:cubicBezTo>
                  <a:cubicBezTo>
                    <a:pt x="2917" y="10326"/>
                    <a:pt x="-323" y="16000"/>
                    <a:pt x="26" y="16915"/>
                  </a:cubicBezTo>
                  <a:cubicBezTo>
                    <a:pt x="53" y="17173"/>
                    <a:pt x="134" y="17419"/>
                    <a:pt x="261" y="17651"/>
                  </a:cubicBezTo>
                  <a:cubicBezTo>
                    <a:pt x="576" y="18230"/>
                    <a:pt x="1172" y="18726"/>
                    <a:pt x="1911" y="19131"/>
                  </a:cubicBezTo>
                  <a:cubicBezTo>
                    <a:pt x="2095" y="19232"/>
                    <a:pt x="2289" y="19327"/>
                    <a:pt x="2489" y="19417"/>
                  </a:cubicBezTo>
                  <a:cubicBezTo>
                    <a:pt x="2646" y="19487"/>
                    <a:pt x="2807" y="19554"/>
                    <a:pt x="2972" y="19617"/>
                  </a:cubicBezTo>
                  <a:close/>
                </a:path>
              </a:pathLst>
            </a:custGeom>
            <a:gradFill flip="none" rotWithShape="1">
              <a:gsLst>
                <a:gs pos="31000">
                  <a:schemeClr val="accent4"/>
                </a:gs>
                <a:gs pos="98000">
                  <a:srgbClr val="DD8B00"/>
                </a:gs>
              </a:gsLst>
              <a:lin ang="1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28" name="Shape 8"/>
            <p:cNvSpPr/>
            <p:nvPr/>
          </p:nvSpPr>
          <p:spPr>
            <a:xfrm rot="846249">
              <a:off x="428420" y="203527"/>
              <a:ext cx="1866793" cy="1587421"/>
            </a:xfrm>
            <a:custGeom>
              <a:avLst/>
              <a:gdLst/>
              <a:ahLst/>
              <a:cxnLst>
                <a:cxn ang="0">
                  <a:pos x="wd2" y="hd2"/>
                </a:cxn>
                <a:cxn ang="5400000">
                  <a:pos x="wd2" y="hd2"/>
                </a:cxn>
                <a:cxn ang="10800000">
                  <a:pos x="wd2" y="hd2"/>
                </a:cxn>
                <a:cxn ang="16200000">
                  <a:pos x="wd2" y="hd2"/>
                </a:cxn>
              </a:cxnLst>
              <a:rect l="0" t="0" r="r" b="b"/>
              <a:pathLst>
                <a:path w="21570" h="20610" fill="norm" stroke="1" extrusionOk="0">
                  <a:moveTo>
                    <a:pt x="1359" y="18992"/>
                  </a:moveTo>
                  <a:cubicBezTo>
                    <a:pt x="1359" y="18992"/>
                    <a:pt x="2879" y="21503"/>
                    <a:pt x="7683" y="20270"/>
                  </a:cubicBezTo>
                  <a:cubicBezTo>
                    <a:pt x="8734" y="20000"/>
                    <a:pt x="9942" y="19551"/>
                    <a:pt x="11326" y="18857"/>
                  </a:cubicBezTo>
                  <a:cubicBezTo>
                    <a:pt x="14627" y="17203"/>
                    <a:pt x="16980" y="15150"/>
                    <a:pt x="18591" y="13343"/>
                  </a:cubicBezTo>
                  <a:cubicBezTo>
                    <a:pt x="20741" y="10932"/>
                    <a:pt x="21570" y="8960"/>
                    <a:pt x="21570" y="8960"/>
                  </a:cubicBezTo>
                  <a:cubicBezTo>
                    <a:pt x="21570" y="8960"/>
                    <a:pt x="20157" y="5903"/>
                    <a:pt x="17614" y="3361"/>
                  </a:cubicBezTo>
                  <a:cubicBezTo>
                    <a:pt x="16742" y="2489"/>
                    <a:pt x="15737" y="1678"/>
                    <a:pt x="14612" y="1071"/>
                  </a:cubicBezTo>
                  <a:cubicBezTo>
                    <a:pt x="13252" y="338"/>
                    <a:pt x="11716" y="-97"/>
                    <a:pt x="10024" y="19"/>
                  </a:cubicBezTo>
                  <a:cubicBezTo>
                    <a:pt x="8727" y="108"/>
                    <a:pt x="7338" y="519"/>
                    <a:pt x="5867" y="1369"/>
                  </a:cubicBezTo>
                  <a:cubicBezTo>
                    <a:pt x="5120" y="1799"/>
                    <a:pt x="4463" y="2269"/>
                    <a:pt x="3884" y="2769"/>
                  </a:cubicBezTo>
                  <a:cubicBezTo>
                    <a:pt x="2223" y="4207"/>
                    <a:pt x="1217" y="5896"/>
                    <a:pt x="646" y="7632"/>
                  </a:cubicBezTo>
                  <a:cubicBezTo>
                    <a:pt x="189" y="9024"/>
                    <a:pt x="11" y="10445"/>
                    <a:pt x="1" y="11791"/>
                  </a:cubicBezTo>
                  <a:cubicBezTo>
                    <a:pt x="-30" y="15715"/>
                    <a:pt x="1359" y="18992"/>
                    <a:pt x="1359" y="18992"/>
                  </a:cubicBezTo>
                  <a:close/>
                </a:path>
              </a:pathLst>
            </a:custGeom>
            <a:gradFill flip="none" rotWithShape="1">
              <a:gsLst>
                <a:gs pos="42000">
                  <a:schemeClr val="accent4"/>
                </a:gs>
                <a:gs pos="67000">
                  <a:srgbClr val="FFCF7E"/>
                </a:gs>
              </a:gsLst>
              <a:path path="circle">
                <a:fillToRect l="62278" t="119636" r="37721" b="-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29" name="Shape 9"/>
            <p:cNvSpPr/>
            <p:nvPr/>
          </p:nvSpPr>
          <p:spPr>
            <a:xfrm rot="846249">
              <a:off x="724034" y="582044"/>
              <a:ext cx="542330" cy="737324"/>
            </a:xfrm>
            <a:custGeom>
              <a:avLst/>
              <a:gdLst/>
              <a:ahLst/>
              <a:cxnLst>
                <a:cxn ang="0">
                  <a:pos x="wd2" y="hd2"/>
                </a:cxn>
                <a:cxn ang="5400000">
                  <a:pos x="wd2" y="hd2"/>
                </a:cxn>
                <a:cxn ang="10800000">
                  <a:pos x="wd2" y="hd2"/>
                </a:cxn>
                <a:cxn ang="16200000">
                  <a:pos x="wd2" y="hd2"/>
                </a:cxn>
              </a:cxnLst>
              <a:rect l="0" t="0" r="r" b="b"/>
              <a:pathLst>
                <a:path w="19627" h="19063" fill="norm" stroke="1" extrusionOk="0">
                  <a:moveTo>
                    <a:pt x="237" y="16766"/>
                  </a:moveTo>
                  <a:cubicBezTo>
                    <a:pt x="237" y="16766"/>
                    <a:pt x="-1973" y="5115"/>
                    <a:pt x="7118" y="0"/>
                  </a:cubicBezTo>
                  <a:cubicBezTo>
                    <a:pt x="7118" y="0"/>
                    <a:pt x="14397" y="5035"/>
                    <a:pt x="19627" y="5313"/>
                  </a:cubicBezTo>
                  <a:cubicBezTo>
                    <a:pt x="19627" y="5313"/>
                    <a:pt x="16567" y="9747"/>
                    <a:pt x="17811" y="13835"/>
                  </a:cubicBezTo>
                  <a:cubicBezTo>
                    <a:pt x="19056" y="17922"/>
                    <a:pt x="672" y="21600"/>
                    <a:pt x="237" y="16766"/>
                  </a:cubicBezTo>
                  <a:close/>
                </a:path>
              </a:pathLst>
            </a:custGeom>
            <a:solidFill>
              <a:srgbClr val="FFEFD4">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30" name="Shape 10"/>
            <p:cNvSpPr/>
            <p:nvPr/>
          </p:nvSpPr>
          <p:spPr>
            <a:xfrm rot="846249">
              <a:off x="465362" y="203826"/>
              <a:ext cx="1451664" cy="1537215"/>
            </a:xfrm>
            <a:custGeom>
              <a:avLst/>
              <a:gdLst/>
              <a:ahLst/>
              <a:cxnLst>
                <a:cxn ang="0">
                  <a:pos x="wd2" y="hd2"/>
                </a:cxn>
                <a:cxn ang="5400000">
                  <a:pos x="wd2" y="hd2"/>
                </a:cxn>
                <a:cxn ang="10800000">
                  <a:pos x="wd2" y="hd2"/>
                </a:cxn>
                <a:cxn ang="16200000">
                  <a:pos x="wd2" y="hd2"/>
                </a:cxn>
              </a:cxnLst>
              <a:rect l="0" t="0" r="r" b="b"/>
              <a:pathLst>
                <a:path w="19939" h="21590" fill="norm" stroke="1" extrusionOk="0">
                  <a:moveTo>
                    <a:pt x="1937" y="20695"/>
                  </a:moveTo>
                  <a:cubicBezTo>
                    <a:pt x="2473" y="21051"/>
                    <a:pt x="3291" y="21429"/>
                    <a:pt x="4469" y="21583"/>
                  </a:cubicBezTo>
                  <a:cubicBezTo>
                    <a:pt x="4488" y="21586"/>
                    <a:pt x="4507" y="21588"/>
                    <a:pt x="4525" y="21590"/>
                  </a:cubicBezTo>
                  <a:cubicBezTo>
                    <a:pt x="4418" y="21472"/>
                    <a:pt x="4368" y="21398"/>
                    <a:pt x="4368" y="21398"/>
                  </a:cubicBezTo>
                  <a:cubicBezTo>
                    <a:pt x="4368" y="21398"/>
                    <a:pt x="-1661" y="8514"/>
                    <a:pt x="9216" y="2814"/>
                  </a:cubicBezTo>
                  <a:cubicBezTo>
                    <a:pt x="12918" y="873"/>
                    <a:pt x="13475" y="1095"/>
                    <a:pt x="15642" y="1264"/>
                  </a:cubicBezTo>
                  <a:cubicBezTo>
                    <a:pt x="17808" y="1432"/>
                    <a:pt x="19463" y="2494"/>
                    <a:pt x="19463" y="2494"/>
                  </a:cubicBezTo>
                  <a:cubicBezTo>
                    <a:pt x="19621" y="2564"/>
                    <a:pt x="19780" y="2634"/>
                    <a:pt x="19939" y="2704"/>
                  </a:cubicBezTo>
                  <a:cubicBezTo>
                    <a:pt x="19250" y="2317"/>
                    <a:pt x="18602" y="1876"/>
                    <a:pt x="17934" y="1455"/>
                  </a:cubicBezTo>
                  <a:cubicBezTo>
                    <a:pt x="16335" y="571"/>
                    <a:pt x="14516" y="-10"/>
                    <a:pt x="12502" y="0"/>
                  </a:cubicBezTo>
                  <a:cubicBezTo>
                    <a:pt x="10796" y="8"/>
                    <a:pt x="8949" y="442"/>
                    <a:pt x="6978" y="1476"/>
                  </a:cubicBezTo>
                  <a:cubicBezTo>
                    <a:pt x="6811" y="1564"/>
                    <a:pt x="6647" y="1653"/>
                    <a:pt x="6487" y="1744"/>
                  </a:cubicBezTo>
                  <a:cubicBezTo>
                    <a:pt x="2853" y="3792"/>
                    <a:pt x="1115" y="6596"/>
                    <a:pt x="408" y="9416"/>
                  </a:cubicBezTo>
                  <a:cubicBezTo>
                    <a:pt x="-833" y="14369"/>
                    <a:pt x="1110" y="19371"/>
                    <a:pt x="1551" y="20407"/>
                  </a:cubicBezTo>
                  <a:cubicBezTo>
                    <a:pt x="1658" y="20498"/>
                    <a:pt x="1786" y="20594"/>
                    <a:pt x="1937" y="20695"/>
                  </a:cubicBezTo>
                  <a:close/>
                </a:path>
              </a:pathLst>
            </a:custGeom>
            <a:solidFill>
              <a:srgbClr val="FFDFA9">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31" name="Shape 11"/>
            <p:cNvSpPr/>
            <p:nvPr/>
          </p:nvSpPr>
          <p:spPr>
            <a:xfrm rot="846249">
              <a:off x="626323" y="298958"/>
              <a:ext cx="1328440" cy="1477991"/>
            </a:xfrm>
            <a:custGeom>
              <a:avLst/>
              <a:gdLst/>
              <a:ahLst/>
              <a:cxnLst>
                <a:cxn ang="0">
                  <a:pos x="wd2" y="hd2"/>
                </a:cxn>
                <a:cxn ang="5400000">
                  <a:pos x="wd2" y="hd2"/>
                </a:cxn>
                <a:cxn ang="10800000">
                  <a:pos x="wd2" y="hd2"/>
                </a:cxn>
                <a:cxn ang="16200000">
                  <a:pos x="wd2" y="hd2"/>
                </a:cxn>
              </a:cxnLst>
              <a:rect l="0" t="0" r="r" b="b"/>
              <a:pathLst>
                <a:path w="17392" h="20547" fill="norm" stroke="1" extrusionOk="0">
                  <a:moveTo>
                    <a:pt x="2103" y="20547"/>
                  </a:moveTo>
                  <a:lnTo>
                    <a:pt x="1991" y="20302"/>
                  </a:lnTo>
                  <a:cubicBezTo>
                    <a:pt x="1991" y="20302"/>
                    <a:pt x="-3830" y="7390"/>
                    <a:pt x="6646" y="1689"/>
                  </a:cubicBezTo>
                  <a:cubicBezTo>
                    <a:pt x="10212" y="-251"/>
                    <a:pt x="13363" y="101"/>
                    <a:pt x="15968" y="1408"/>
                  </a:cubicBezTo>
                  <a:cubicBezTo>
                    <a:pt x="16462" y="1633"/>
                    <a:pt x="16936" y="1893"/>
                    <a:pt x="17392" y="2181"/>
                  </a:cubicBezTo>
                  <a:cubicBezTo>
                    <a:pt x="14492" y="76"/>
                    <a:pt x="10701" y="-1053"/>
                    <a:pt x="6268" y="1360"/>
                  </a:cubicBezTo>
                  <a:cubicBezTo>
                    <a:pt x="-4208" y="7060"/>
                    <a:pt x="1612" y="19972"/>
                    <a:pt x="1612" y="19972"/>
                  </a:cubicBezTo>
                  <a:lnTo>
                    <a:pt x="1851" y="20486"/>
                  </a:lnTo>
                  <a:cubicBezTo>
                    <a:pt x="1851" y="20486"/>
                    <a:pt x="2103" y="20547"/>
                    <a:pt x="2103" y="20547"/>
                  </a:cubicBezTo>
                  <a:close/>
                </a:path>
              </a:pathLst>
            </a:custGeom>
            <a:solidFill>
              <a:srgbClr val="FFDFA9">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32" name="Shape 12"/>
            <p:cNvSpPr/>
            <p:nvPr/>
          </p:nvSpPr>
          <p:spPr>
            <a:xfrm rot="846249">
              <a:off x="477719" y="180282"/>
              <a:ext cx="1381670" cy="1477325"/>
            </a:xfrm>
            <a:custGeom>
              <a:avLst/>
              <a:gdLst/>
              <a:ahLst/>
              <a:cxnLst>
                <a:cxn ang="0">
                  <a:pos x="wd2" y="hd2"/>
                </a:cxn>
                <a:cxn ang="5400000">
                  <a:pos x="wd2" y="hd2"/>
                </a:cxn>
                <a:cxn ang="10800000">
                  <a:pos x="wd2" y="hd2"/>
                </a:cxn>
                <a:cxn ang="16200000">
                  <a:pos x="wd2" y="hd2"/>
                </a:cxn>
              </a:cxnLst>
              <a:rect l="0" t="0" r="r" b="b"/>
              <a:pathLst>
                <a:path w="17453" h="20533" fill="norm" stroke="1" extrusionOk="0">
                  <a:moveTo>
                    <a:pt x="6362" y="1444"/>
                  </a:moveTo>
                  <a:cubicBezTo>
                    <a:pt x="-4147" y="7376"/>
                    <a:pt x="1532" y="20471"/>
                    <a:pt x="1532" y="20471"/>
                  </a:cubicBezTo>
                  <a:cubicBezTo>
                    <a:pt x="1532" y="20471"/>
                    <a:pt x="1547" y="20494"/>
                    <a:pt x="1575" y="20533"/>
                  </a:cubicBezTo>
                  <a:cubicBezTo>
                    <a:pt x="966" y="19007"/>
                    <a:pt x="-3346" y="7214"/>
                    <a:pt x="6473" y="1671"/>
                  </a:cubicBezTo>
                  <a:cubicBezTo>
                    <a:pt x="9745" y="-177"/>
                    <a:pt x="12652" y="-65"/>
                    <a:pt x="15104" y="964"/>
                  </a:cubicBezTo>
                  <a:cubicBezTo>
                    <a:pt x="15423" y="1089"/>
                    <a:pt x="15736" y="1227"/>
                    <a:pt x="16040" y="1380"/>
                  </a:cubicBezTo>
                  <a:cubicBezTo>
                    <a:pt x="16531" y="1604"/>
                    <a:pt x="17002" y="1864"/>
                    <a:pt x="17453" y="2151"/>
                  </a:cubicBezTo>
                  <a:cubicBezTo>
                    <a:pt x="14581" y="40"/>
                    <a:pt x="10809" y="-1067"/>
                    <a:pt x="6362" y="1444"/>
                  </a:cubicBezTo>
                  <a:close/>
                </a:path>
              </a:pathLst>
            </a:custGeom>
            <a:solidFill>
              <a:srgbClr val="FFEFD4">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33" name="Shape 13"/>
            <p:cNvSpPr/>
            <p:nvPr/>
          </p:nvSpPr>
          <p:spPr>
            <a:xfrm rot="846249">
              <a:off x="128494" y="1426321"/>
              <a:ext cx="235311" cy="330471"/>
            </a:xfrm>
            <a:custGeom>
              <a:avLst/>
              <a:gdLst/>
              <a:ahLst/>
              <a:cxnLst>
                <a:cxn ang="0">
                  <a:pos x="wd2" y="hd2"/>
                </a:cxn>
                <a:cxn ang="5400000">
                  <a:pos x="wd2" y="hd2"/>
                </a:cxn>
                <a:cxn ang="10800000">
                  <a:pos x="wd2" y="hd2"/>
                </a:cxn>
                <a:cxn ang="16200000">
                  <a:pos x="wd2" y="hd2"/>
                </a:cxn>
              </a:cxnLst>
              <a:rect l="0" t="0" r="r" b="b"/>
              <a:pathLst>
                <a:path w="18359" h="20349" fill="norm" stroke="1" extrusionOk="0">
                  <a:moveTo>
                    <a:pt x="7957" y="0"/>
                  </a:moveTo>
                  <a:cubicBezTo>
                    <a:pt x="7957" y="0"/>
                    <a:pt x="311" y="7149"/>
                    <a:pt x="9" y="11119"/>
                  </a:cubicBezTo>
                  <a:cubicBezTo>
                    <a:pt x="-293" y="15088"/>
                    <a:pt x="6995" y="18207"/>
                    <a:pt x="14151" y="19903"/>
                  </a:cubicBezTo>
                  <a:cubicBezTo>
                    <a:pt x="21307" y="21600"/>
                    <a:pt x="18644" y="18231"/>
                    <a:pt x="11347" y="13520"/>
                  </a:cubicBezTo>
                  <a:cubicBezTo>
                    <a:pt x="4048" y="8815"/>
                    <a:pt x="7957" y="0"/>
                    <a:pt x="7957" y="0"/>
                  </a:cubicBezTo>
                  <a:close/>
                </a:path>
              </a:pathLst>
            </a:custGeom>
            <a:solidFill>
              <a:srgbClr val="FFCF7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34" name="Shape 14"/>
            <p:cNvSpPr/>
            <p:nvPr/>
          </p:nvSpPr>
          <p:spPr>
            <a:xfrm rot="846249">
              <a:off x="1823229" y="610767"/>
              <a:ext cx="422804" cy="803789"/>
            </a:xfrm>
            <a:custGeom>
              <a:avLst/>
              <a:gdLst/>
              <a:ahLst/>
              <a:cxnLst>
                <a:cxn ang="0">
                  <a:pos x="wd2" y="hd2"/>
                </a:cxn>
                <a:cxn ang="5400000">
                  <a:pos x="wd2" y="hd2"/>
                </a:cxn>
                <a:cxn ang="10800000">
                  <a:pos x="wd2" y="hd2"/>
                </a:cxn>
                <a:cxn ang="16200000">
                  <a:pos x="wd2" y="hd2"/>
                </a:cxn>
              </a:cxnLst>
              <a:rect l="0" t="0" r="r" b="b"/>
              <a:pathLst>
                <a:path w="12379" h="18163" fill="norm" stroke="1" extrusionOk="0">
                  <a:moveTo>
                    <a:pt x="1152" y="0"/>
                  </a:moveTo>
                  <a:cubicBezTo>
                    <a:pt x="1152" y="0"/>
                    <a:pt x="8072" y="3404"/>
                    <a:pt x="12379" y="9598"/>
                  </a:cubicBezTo>
                  <a:cubicBezTo>
                    <a:pt x="12379" y="9598"/>
                    <a:pt x="11924" y="13017"/>
                    <a:pt x="2477" y="17309"/>
                  </a:cubicBezTo>
                  <a:cubicBezTo>
                    <a:pt x="-6972" y="21600"/>
                    <a:pt x="14628" y="8762"/>
                    <a:pt x="1152" y="0"/>
                  </a:cubicBezTo>
                  <a:close/>
                </a:path>
              </a:pathLst>
            </a:custGeom>
            <a:solidFill>
              <a:srgbClr val="DD8B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13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7137"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12</a:t>
            </a:r>
          </a:p>
        </p:txBody>
      </p:sp>
      <p:sp>
        <p:nvSpPr>
          <p:cNvPr id="7138"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7147" name="Group 4"/>
          <p:cNvGrpSpPr/>
          <p:nvPr/>
        </p:nvGrpSpPr>
        <p:grpSpPr>
          <a:xfrm>
            <a:off x="4366459" y="2088306"/>
            <a:ext cx="3820680" cy="4931851"/>
            <a:chOff x="22" y="0"/>
            <a:chExt cx="3820678" cy="4931850"/>
          </a:xfrm>
        </p:grpSpPr>
        <p:sp>
          <p:nvSpPr>
            <p:cNvPr id="7139" name="Shape 17"/>
            <p:cNvSpPr/>
            <p:nvPr/>
          </p:nvSpPr>
          <p:spPr>
            <a:xfrm>
              <a:off x="26319" y="3343070"/>
              <a:ext cx="3754782" cy="1476239"/>
            </a:xfrm>
            <a:custGeom>
              <a:avLst/>
              <a:gdLst/>
              <a:ahLst/>
              <a:cxnLst>
                <a:cxn ang="0">
                  <a:pos x="wd2" y="hd2"/>
                </a:cxn>
                <a:cxn ang="5400000">
                  <a:pos x="wd2" y="hd2"/>
                </a:cxn>
                <a:cxn ang="10800000">
                  <a:pos x="wd2" y="hd2"/>
                </a:cxn>
                <a:cxn ang="16200000">
                  <a:pos x="wd2" y="hd2"/>
                </a:cxn>
              </a:cxnLst>
              <a:rect l="0" t="0" r="r" b="b"/>
              <a:pathLst>
                <a:path w="21586" h="21600" fill="norm" stroke="1" extrusionOk="0">
                  <a:moveTo>
                    <a:pt x="503" y="20225"/>
                  </a:moveTo>
                  <a:cubicBezTo>
                    <a:pt x="854" y="21059"/>
                    <a:pt x="1341" y="21587"/>
                    <a:pt x="1814" y="21587"/>
                  </a:cubicBezTo>
                  <a:cubicBezTo>
                    <a:pt x="7734" y="21592"/>
                    <a:pt x="13653" y="21595"/>
                    <a:pt x="19572" y="21600"/>
                  </a:cubicBezTo>
                  <a:cubicBezTo>
                    <a:pt x="19643" y="21600"/>
                    <a:pt x="19715" y="21600"/>
                    <a:pt x="19786" y="21600"/>
                  </a:cubicBezTo>
                  <a:cubicBezTo>
                    <a:pt x="20260" y="21600"/>
                    <a:pt x="20736" y="21079"/>
                    <a:pt x="21079" y="20244"/>
                  </a:cubicBezTo>
                  <a:cubicBezTo>
                    <a:pt x="21346" y="19596"/>
                    <a:pt x="21533" y="18759"/>
                    <a:pt x="21577" y="17831"/>
                  </a:cubicBezTo>
                  <a:cubicBezTo>
                    <a:pt x="21593" y="17490"/>
                    <a:pt x="21590" y="17137"/>
                    <a:pt x="21565" y="16776"/>
                  </a:cubicBezTo>
                  <a:cubicBezTo>
                    <a:pt x="21284" y="12797"/>
                    <a:pt x="21004" y="8818"/>
                    <a:pt x="20723" y="4839"/>
                  </a:cubicBezTo>
                  <a:cubicBezTo>
                    <a:pt x="20651" y="3820"/>
                    <a:pt x="20514" y="2861"/>
                    <a:pt x="20314" y="2070"/>
                  </a:cubicBezTo>
                  <a:cubicBezTo>
                    <a:pt x="20032" y="953"/>
                    <a:pt x="19627" y="171"/>
                    <a:pt x="19111" y="34"/>
                  </a:cubicBezTo>
                  <a:cubicBezTo>
                    <a:pt x="19057" y="19"/>
                    <a:pt x="19002" y="12"/>
                    <a:pt x="18945" y="12"/>
                  </a:cubicBezTo>
                  <a:cubicBezTo>
                    <a:pt x="13610" y="8"/>
                    <a:pt x="8275" y="4"/>
                    <a:pt x="2939" y="0"/>
                  </a:cubicBezTo>
                  <a:cubicBezTo>
                    <a:pt x="2309" y="0"/>
                    <a:pt x="1852" y="936"/>
                    <a:pt x="1543" y="2290"/>
                  </a:cubicBezTo>
                  <a:cubicBezTo>
                    <a:pt x="1372" y="3037"/>
                    <a:pt x="1246" y="3911"/>
                    <a:pt x="1160" y="4825"/>
                  </a:cubicBezTo>
                  <a:cubicBezTo>
                    <a:pt x="785" y="8803"/>
                    <a:pt x="411" y="12782"/>
                    <a:pt x="36" y="16760"/>
                  </a:cubicBezTo>
                  <a:cubicBezTo>
                    <a:pt x="1" y="17129"/>
                    <a:pt x="-7" y="17491"/>
                    <a:pt x="7" y="17841"/>
                  </a:cubicBezTo>
                  <a:cubicBezTo>
                    <a:pt x="44" y="18752"/>
                    <a:pt x="233" y="19580"/>
                    <a:pt x="503" y="20225"/>
                  </a:cubicBezTo>
                  <a:close/>
                </a:path>
              </a:pathLst>
            </a:custGeom>
            <a:gradFill flip="none" rotWithShape="1">
              <a:gsLst>
                <a:gs pos="46000">
                  <a:schemeClr val="accent5"/>
                </a:gs>
                <a:gs pos="100000">
                  <a:srgbClr val="FC9099"/>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40" name="Shape 18"/>
            <p:cNvSpPr/>
            <p:nvPr/>
          </p:nvSpPr>
          <p:spPr>
            <a:xfrm>
              <a:off x="22" y="4392073"/>
              <a:ext cx="3820680" cy="539778"/>
            </a:xfrm>
            <a:custGeom>
              <a:avLst/>
              <a:gdLst/>
              <a:ahLst/>
              <a:cxnLst>
                <a:cxn ang="0">
                  <a:pos x="wd2" y="hd2"/>
                </a:cxn>
                <a:cxn ang="5400000">
                  <a:pos x="wd2" y="hd2"/>
                </a:cxn>
                <a:cxn ang="10800000">
                  <a:pos x="wd2" y="hd2"/>
                </a:cxn>
                <a:cxn ang="16200000">
                  <a:pos x="wd2" y="hd2"/>
                </a:cxn>
              </a:cxnLst>
              <a:rect l="0" t="0" r="r" b="b"/>
              <a:pathLst>
                <a:path w="21467" h="21597" fill="norm" stroke="1" extrusionOk="0">
                  <a:moveTo>
                    <a:pt x="449" y="18032"/>
                  </a:moveTo>
                  <a:cubicBezTo>
                    <a:pt x="793" y="20218"/>
                    <a:pt x="1292" y="21600"/>
                    <a:pt x="1792" y="21597"/>
                  </a:cubicBezTo>
                  <a:cubicBezTo>
                    <a:pt x="4435" y="21583"/>
                    <a:pt x="7079" y="21569"/>
                    <a:pt x="9722" y="21555"/>
                  </a:cubicBezTo>
                  <a:cubicBezTo>
                    <a:pt x="13041" y="21538"/>
                    <a:pt x="16358" y="21520"/>
                    <a:pt x="19676" y="21503"/>
                  </a:cubicBezTo>
                  <a:cubicBezTo>
                    <a:pt x="20173" y="21500"/>
                    <a:pt x="20672" y="20121"/>
                    <a:pt x="21016" y="17948"/>
                  </a:cubicBezTo>
                  <a:cubicBezTo>
                    <a:pt x="21346" y="15865"/>
                    <a:pt x="21535" y="13054"/>
                    <a:pt x="21445" y="10025"/>
                  </a:cubicBezTo>
                  <a:cubicBezTo>
                    <a:pt x="21346" y="6684"/>
                    <a:pt x="21247" y="3341"/>
                    <a:pt x="21148" y="0"/>
                  </a:cubicBezTo>
                  <a:cubicBezTo>
                    <a:pt x="21177" y="1169"/>
                    <a:pt x="21207" y="2337"/>
                    <a:pt x="21236" y="3506"/>
                  </a:cubicBezTo>
                  <a:cubicBezTo>
                    <a:pt x="21416" y="10632"/>
                    <a:pt x="20453" y="16699"/>
                    <a:pt x="19497" y="16698"/>
                  </a:cubicBezTo>
                  <a:cubicBezTo>
                    <a:pt x="16313" y="16691"/>
                    <a:pt x="13127" y="16685"/>
                    <a:pt x="9942" y="16679"/>
                  </a:cubicBezTo>
                  <a:cubicBezTo>
                    <a:pt x="7273" y="16674"/>
                    <a:pt x="4603" y="16669"/>
                    <a:pt x="1933" y="16664"/>
                  </a:cubicBezTo>
                  <a:cubicBezTo>
                    <a:pt x="1053" y="16659"/>
                    <a:pt x="120" y="11431"/>
                    <a:pt x="163" y="5111"/>
                  </a:cubicBezTo>
                  <a:cubicBezTo>
                    <a:pt x="116" y="6788"/>
                    <a:pt x="68" y="8464"/>
                    <a:pt x="21" y="10141"/>
                  </a:cubicBezTo>
                  <a:cubicBezTo>
                    <a:pt x="-65" y="13164"/>
                    <a:pt x="122" y="15960"/>
                    <a:pt x="449" y="18032"/>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41" name="Shape 19"/>
            <p:cNvSpPr/>
            <p:nvPr/>
          </p:nvSpPr>
          <p:spPr>
            <a:xfrm>
              <a:off x="360716" y="98323"/>
              <a:ext cx="3091597" cy="43903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8372"/>
                  </a:moveTo>
                  <a:cubicBezTo>
                    <a:pt x="0" y="19303"/>
                    <a:pt x="1322" y="20143"/>
                    <a:pt x="3435" y="20732"/>
                  </a:cubicBezTo>
                  <a:cubicBezTo>
                    <a:pt x="5364" y="21270"/>
                    <a:pt x="7953" y="21599"/>
                    <a:pt x="10799" y="21600"/>
                  </a:cubicBezTo>
                  <a:cubicBezTo>
                    <a:pt x="11161" y="21600"/>
                    <a:pt x="11519" y="21595"/>
                    <a:pt x="11872" y="21584"/>
                  </a:cubicBezTo>
                  <a:cubicBezTo>
                    <a:pt x="15043" y="21492"/>
                    <a:pt x="17468" y="21074"/>
                    <a:pt x="19232" y="20341"/>
                  </a:cubicBezTo>
                  <a:cubicBezTo>
                    <a:pt x="20505" y="19812"/>
                    <a:pt x="21600" y="19078"/>
                    <a:pt x="21600" y="18377"/>
                  </a:cubicBezTo>
                  <a:cubicBezTo>
                    <a:pt x="21534" y="18236"/>
                    <a:pt x="21469" y="18094"/>
                    <a:pt x="21403" y="17953"/>
                  </a:cubicBezTo>
                  <a:cubicBezTo>
                    <a:pt x="21147" y="17399"/>
                    <a:pt x="20890" y="16844"/>
                    <a:pt x="20633" y="16290"/>
                  </a:cubicBezTo>
                  <a:cubicBezTo>
                    <a:pt x="18212" y="11061"/>
                    <a:pt x="15790" y="5832"/>
                    <a:pt x="13369" y="603"/>
                  </a:cubicBezTo>
                  <a:cubicBezTo>
                    <a:pt x="13275" y="402"/>
                    <a:pt x="13182" y="201"/>
                    <a:pt x="13089" y="0"/>
                  </a:cubicBezTo>
                  <a:cubicBezTo>
                    <a:pt x="13079" y="1"/>
                    <a:pt x="13070" y="3"/>
                    <a:pt x="13060" y="4"/>
                  </a:cubicBezTo>
                  <a:cubicBezTo>
                    <a:pt x="13034" y="109"/>
                    <a:pt x="12882" y="205"/>
                    <a:pt x="12642" y="285"/>
                  </a:cubicBezTo>
                  <a:cubicBezTo>
                    <a:pt x="12298" y="398"/>
                    <a:pt x="11773" y="476"/>
                    <a:pt x="11172" y="492"/>
                  </a:cubicBezTo>
                  <a:cubicBezTo>
                    <a:pt x="10634" y="507"/>
                    <a:pt x="10078" y="480"/>
                    <a:pt x="9559" y="373"/>
                  </a:cubicBezTo>
                  <a:cubicBezTo>
                    <a:pt x="9151" y="289"/>
                    <a:pt x="8872" y="168"/>
                    <a:pt x="8808" y="30"/>
                  </a:cubicBezTo>
                  <a:cubicBezTo>
                    <a:pt x="8794" y="28"/>
                    <a:pt x="8780" y="25"/>
                    <a:pt x="8766" y="23"/>
                  </a:cubicBezTo>
                  <a:cubicBezTo>
                    <a:pt x="8670" y="224"/>
                    <a:pt x="8574" y="424"/>
                    <a:pt x="8478" y="625"/>
                  </a:cubicBezTo>
                  <a:cubicBezTo>
                    <a:pt x="5984" y="5846"/>
                    <a:pt x="3490" y="11067"/>
                    <a:pt x="996" y="16288"/>
                  </a:cubicBezTo>
                  <a:cubicBezTo>
                    <a:pt x="731" y="16842"/>
                    <a:pt x="467" y="17395"/>
                    <a:pt x="202" y="17949"/>
                  </a:cubicBezTo>
                  <a:cubicBezTo>
                    <a:pt x="135" y="18090"/>
                    <a:pt x="68" y="18231"/>
                    <a:pt x="0" y="18372"/>
                  </a:cubicBezTo>
                  <a:close/>
                </a:path>
              </a:pathLst>
            </a:custGeom>
            <a:gradFill flip="none" rotWithShape="1">
              <a:gsLst>
                <a:gs pos="0">
                  <a:srgbClr val="EA0619"/>
                </a:gs>
                <a:gs pos="23000">
                  <a:srgbClr val="9C0411"/>
                </a:gs>
                <a:gs pos="60000">
                  <a:schemeClr val="accent5"/>
                </a:gs>
                <a:gs pos="80000">
                  <a:srgbClr val="EA0619"/>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42" name="Shape 20"/>
            <p:cNvSpPr/>
            <p:nvPr/>
          </p:nvSpPr>
          <p:spPr>
            <a:xfrm>
              <a:off x="577037" y="2281157"/>
              <a:ext cx="2680600" cy="1445901"/>
            </a:xfrm>
            <a:custGeom>
              <a:avLst/>
              <a:gdLst/>
              <a:ahLst/>
              <a:cxnLst>
                <a:cxn ang="0">
                  <a:pos x="wd2" y="hd2"/>
                </a:cxn>
                <a:cxn ang="5400000">
                  <a:pos x="wd2" y="hd2"/>
                </a:cxn>
                <a:cxn ang="10800000">
                  <a:pos x="wd2" y="hd2"/>
                </a:cxn>
                <a:cxn ang="16200000">
                  <a:pos x="wd2" y="hd2"/>
                </a:cxn>
              </a:cxnLst>
              <a:rect l="0" t="0" r="r" b="b"/>
              <a:pathLst>
                <a:path w="21600" h="19005" fill="norm" stroke="1" extrusionOk="0">
                  <a:moveTo>
                    <a:pt x="21600" y="12579"/>
                  </a:moveTo>
                  <a:cubicBezTo>
                    <a:pt x="17086" y="21600"/>
                    <a:pt x="2889" y="21121"/>
                    <a:pt x="0" y="11152"/>
                  </a:cubicBezTo>
                  <a:lnTo>
                    <a:pt x="2300" y="0"/>
                  </a:lnTo>
                  <a:cubicBezTo>
                    <a:pt x="5577" y="7586"/>
                    <a:pt x="15253" y="7762"/>
                    <a:pt x="19189" y="519"/>
                  </a:cubicBezTo>
                  <a:cubicBezTo>
                    <a:pt x="19189" y="519"/>
                    <a:pt x="21600" y="12579"/>
                    <a:pt x="21600" y="12579"/>
                  </a:cubicBezTo>
                  <a:close/>
                </a:path>
              </a:pathLst>
            </a:custGeom>
            <a:gradFill flip="none" rotWithShape="1">
              <a:gsLst>
                <a:gs pos="0">
                  <a:srgbClr val="DD8B00"/>
                </a:gs>
                <a:gs pos="23000">
                  <a:srgbClr val="FFCF7E"/>
                </a:gs>
                <a:gs pos="60000">
                  <a:srgbClr val="DD8B00"/>
                </a:gs>
                <a:gs pos="100000">
                  <a:schemeClr val="accent4"/>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43" name="Shape 21"/>
            <p:cNvSpPr/>
            <p:nvPr/>
          </p:nvSpPr>
          <p:spPr>
            <a:xfrm>
              <a:off x="1068663" y="924259"/>
              <a:ext cx="1706248" cy="1093204"/>
            </a:xfrm>
            <a:custGeom>
              <a:avLst/>
              <a:gdLst/>
              <a:ahLst/>
              <a:cxnLst>
                <a:cxn ang="0">
                  <a:pos x="wd2" y="hd2"/>
                </a:cxn>
                <a:cxn ang="5400000">
                  <a:pos x="wd2" y="hd2"/>
                </a:cxn>
                <a:cxn ang="10800000">
                  <a:pos x="wd2" y="hd2"/>
                </a:cxn>
                <a:cxn ang="16200000">
                  <a:pos x="wd2" y="hd2"/>
                </a:cxn>
              </a:cxnLst>
              <a:rect l="0" t="0" r="r" b="b"/>
              <a:pathLst>
                <a:path w="21600" h="19811" fill="norm" stroke="1" extrusionOk="0">
                  <a:moveTo>
                    <a:pt x="21600" y="15302"/>
                  </a:moveTo>
                  <a:cubicBezTo>
                    <a:pt x="15574" y="21600"/>
                    <a:pt x="5233" y="21299"/>
                    <a:pt x="0" y="14404"/>
                  </a:cubicBezTo>
                  <a:lnTo>
                    <a:pt x="3354" y="133"/>
                  </a:lnTo>
                  <a:cubicBezTo>
                    <a:pt x="7675" y="3551"/>
                    <a:pt x="13664" y="3509"/>
                    <a:pt x="18114" y="0"/>
                  </a:cubicBezTo>
                  <a:cubicBezTo>
                    <a:pt x="18114" y="0"/>
                    <a:pt x="21600" y="15302"/>
                    <a:pt x="21600" y="15302"/>
                  </a:cubicBezTo>
                  <a:close/>
                </a:path>
              </a:pathLst>
            </a:custGeom>
            <a:gradFill flip="none" rotWithShape="1">
              <a:gsLst>
                <a:gs pos="0">
                  <a:srgbClr val="DD8B00"/>
                </a:gs>
                <a:gs pos="23000">
                  <a:srgbClr val="FFCF7E"/>
                </a:gs>
                <a:gs pos="60000">
                  <a:srgbClr val="DD8B00"/>
                </a:gs>
                <a:gs pos="100000">
                  <a:schemeClr val="accent4"/>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44" name="Shape 22"/>
            <p:cNvSpPr/>
            <p:nvPr/>
          </p:nvSpPr>
          <p:spPr>
            <a:xfrm>
              <a:off x="2091249" y="137655"/>
              <a:ext cx="1324068" cy="41553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9" y="0"/>
                  </a:moveTo>
                  <a:cubicBezTo>
                    <a:pt x="1134" y="64"/>
                    <a:pt x="608" y="118"/>
                    <a:pt x="0" y="158"/>
                  </a:cubicBezTo>
                  <a:lnTo>
                    <a:pt x="14303" y="21600"/>
                  </a:lnTo>
                  <a:cubicBezTo>
                    <a:pt x="17625" y="21032"/>
                    <a:pt x="19687" y="20464"/>
                    <a:pt x="21600" y="19837"/>
                  </a:cubicBezTo>
                  <a:cubicBezTo>
                    <a:pt x="21600" y="19837"/>
                    <a:pt x="1539" y="0"/>
                    <a:pt x="1539" y="0"/>
                  </a:cubicBezTo>
                  <a:close/>
                </a:path>
              </a:pathLst>
            </a:custGeom>
            <a:solidFill>
              <a:srgbClr val="FFFFFF">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45" name="Shape 23"/>
            <p:cNvSpPr/>
            <p:nvPr/>
          </p:nvSpPr>
          <p:spPr>
            <a:xfrm>
              <a:off x="518041" y="157320"/>
              <a:ext cx="1265275" cy="42376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92" y="0"/>
                  </a:moveTo>
                  <a:lnTo>
                    <a:pt x="0" y="20162"/>
                  </a:lnTo>
                  <a:cubicBezTo>
                    <a:pt x="2458" y="20795"/>
                    <a:pt x="5610" y="21162"/>
                    <a:pt x="9271" y="21600"/>
                  </a:cubicBezTo>
                  <a:lnTo>
                    <a:pt x="21600" y="146"/>
                  </a:lnTo>
                  <a:cubicBezTo>
                    <a:pt x="20898" y="111"/>
                    <a:pt x="20280" y="61"/>
                    <a:pt x="19792" y="0"/>
                  </a:cubicBezTo>
                  <a:close/>
                </a:path>
              </a:pathLst>
            </a:custGeom>
            <a:solidFill>
              <a:srgbClr val="FFFFFF">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46" name="Shape 24"/>
            <p:cNvSpPr/>
            <p:nvPr/>
          </p:nvSpPr>
          <p:spPr>
            <a:xfrm>
              <a:off x="1619288" y="0"/>
              <a:ext cx="619300" cy="213430"/>
            </a:xfrm>
            <a:custGeom>
              <a:avLst/>
              <a:gdLst/>
              <a:ahLst/>
              <a:cxnLst>
                <a:cxn ang="0">
                  <a:pos x="wd2" y="hd2"/>
                </a:cxn>
                <a:cxn ang="5400000">
                  <a:pos x="wd2" y="hd2"/>
                </a:cxn>
                <a:cxn ang="10800000">
                  <a:pos x="wd2" y="hd2"/>
                </a:cxn>
                <a:cxn ang="16200000">
                  <a:pos x="wd2" y="hd2"/>
                </a:cxn>
              </a:cxnLst>
              <a:rect l="0" t="0" r="r" b="b"/>
              <a:pathLst>
                <a:path w="21598" h="21589" fill="norm" stroke="1" extrusionOk="0">
                  <a:moveTo>
                    <a:pt x="10800" y="0"/>
                  </a:moveTo>
                  <a:cubicBezTo>
                    <a:pt x="16763" y="5"/>
                    <a:pt x="21598" y="4846"/>
                    <a:pt x="21598" y="10806"/>
                  </a:cubicBezTo>
                  <a:cubicBezTo>
                    <a:pt x="21598" y="16768"/>
                    <a:pt x="16761" y="21598"/>
                    <a:pt x="10798" y="21589"/>
                  </a:cubicBezTo>
                  <a:cubicBezTo>
                    <a:pt x="4835" y="21587"/>
                    <a:pt x="-2" y="16750"/>
                    <a:pt x="0" y="10788"/>
                  </a:cubicBezTo>
                  <a:cubicBezTo>
                    <a:pt x="0" y="4828"/>
                    <a:pt x="4837" y="-2"/>
                    <a:pt x="10800" y="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148" name="Rectangle 50"/>
          <p:cNvSpPr txBox="1"/>
          <p:nvPr/>
        </p:nvSpPr>
        <p:spPr>
          <a:xfrm>
            <a:off x="8450661" y="3523057"/>
            <a:ext cx="44291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000000">
                    <a:alpha val="25000"/>
                  </a:srgbClr>
                </a:solidFill>
                <a:latin typeface="FontAwesome"/>
                <a:ea typeface="FontAwesome"/>
                <a:cs typeface="FontAwesome"/>
                <a:sym typeface="FontAwesome"/>
              </a:defRPr>
            </a:lvl1pPr>
          </a:lstStyle>
          <a:p>
            <a:pPr/>
            <a:r>
              <a:t>æ</a:t>
            </a:r>
          </a:p>
        </p:txBody>
      </p:sp>
      <p:sp>
        <p:nvSpPr>
          <p:cNvPr id="7149" name="Rectangle 51"/>
          <p:cNvSpPr txBox="1"/>
          <p:nvPr/>
        </p:nvSpPr>
        <p:spPr>
          <a:xfrm>
            <a:off x="8401455" y="2768174"/>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000000">
                    <a:alpha val="25000"/>
                  </a:srgbClr>
                </a:solidFill>
                <a:latin typeface="FontAwesome"/>
                <a:ea typeface="FontAwesome"/>
                <a:cs typeface="FontAwesome"/>
                <a:sym typeface="FontAwesome"/>
              </a:defRPr>
            </a:lvl1pPr>
          </a:lstStyle>
          <a:p>
            <a:pPr/>
            <a:r>
              <a:t></a:t>
            </a:r>
          </a:p>
        </p:txBody>
      </p:sp>
      <p:sp>
        <p:nvSpPr>
          <p:cNvPr id="7150" name="Rectangle 52"/>
          <p:cNvSpPr txBox="1"/>
          <p:nvPr/>
        </p:nvSpPr>
        <p:spPr>
          <a:xfrm>
            <a:off x="8496441" y="1895270"/>
            <a:ext cx="35135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000000">
                    <a:alpha val="25000"/>
                  </a:srgbClr>
                </a:solidFill>
                <a:latin typeface="FontAwesome"/>
                <a:ea typeface="FontAwesome"/>
                <a:cs typeface="FontAwesome"/>
                <a:sym typeface="FontAwesome"/>
              </a:defRPr>
            </a:lvl1pPr>
          </a:lstStyle>
          <a:p>
            <a:pPr/>
            <a:r>
              <a:t>ë</a:t>
            </a:r>
          </a:p>
        </p:txBody>
      </p:sp>
      <p:sp>
        <p:nvSpPr>
          <p:cNvPr id="7151" name="Rectangle 53"/>
          <p:cNvSpPr txBox="1"/>
          <p:nvPr/>
        </p:nvSpPr>
        <p:spPr>
          <a:xfrm>
            <a:off x="8401454" y="4319390"/>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000000">
                    <a:alpha val="25000"/>
                  </a:srgbClr>
                </a:solidFill>
                <a:latin typeface="FontAwesome"/>
                <a:ea typeface="FontAwesome"/>
                <a:cs typeface="FontAwesome"/>
                <a:sym typeface="FontAwesome"/>
              </a:defRPr>
            </a:lvl1pPr>
          </a:lstStyle>
          <a:p>
            <a:pPr/>
            <a:r>
              <a:t></a:t>
            </a:r>
          </a:p>
        </p:txBody>
      </p:sp>
      <p:sp>
        <p:nvSpPr>
          <p:cNvPr id="7152" name="Rectangle 54"/>
          <p:cNvSpPr txBox="1"/>
          <p:nvPr/>
        </p:nvSpPr>
        <p:spPr>
          <a:xfrm>
            <a:off x="8401455" y="5094996"/>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000000">
                    <a:alpha val="25000"/>
                  </a:srgbClr>
                </a:solidFill>
                <a:latin typeface="FontAwesome"/>
                <a:ea typeface="FontAwesome"/>
                <a:cs typeface="FontAwesome"/>
                <a:sym typeface="FontAwesome"/>
              </a:defRPr>
            </a:lvl1pPr>
          </a:lstStyle>
          <a:p>
            <a:pPr/>
            <a:r>
              <a:t></a:t>
            </a:r>
          </a:p>
        </p:txBody>
      </p:sp>
      <p:sp>
        <p:nvSpPr>
          <p:cNvPr id="7153" name="TextBox 55"/>
          <p:cNvSpPr txBox="1"/>
          <p:nvPr/>
        </p:nvSpPr>
        <p:spPr>
          <a:xfrm>
            <a:off x="5822789" y="2456620"/>
            <a:ext cx="9685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500">
                <a:solidFill>
                  <a:srgbClr val="FEFEFE"/>
                </a:solidFill>
              </a:defRPr>
            </a:lvl1pPr>
          </a:lstStyle>
          <a:p>
            <a:pPr/>
            <a:r>
              <a:t>9%</a:t>
            </a:r>
          </a:p>
        </p:txBody>
      </p:sp>
      <p:sp>
        <p:nvSpPr>
          <p:cNvPr id="7154" name="TextBox 56"/>
          <p:cNvSpPr txBox="1"/>
          <p:nvPr/>
        </p:nvSpPr>
        <p:spPr>
          <a:xfrm>
            <a:off x="5822789" y="3360387"/>
            <a:ext cx="9685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500">
                <a:solidFill>
                  <a:srgbClr val="FEFEFE"/>
                </a:solidFill>
              </a:defRPr>
            </a:lvl1pPr>
          </a:lstStyle>
          <a:p>
            <a:pPr/>
            <a:r>
              <a:t>17%</a:t>
            </a:r>
          </a:p>
        </p:txBody>
      </p:sp>
      <p:sp>
        <p:nvSpPr>
          <p:cNvPr id="7155" name="TextBox 57"/>
          <p:cNvSpPr txBox="1"/>
          <p:nvPr/>
        </p:nvSpPr>
        <p:spPr>
          <a:xfrm>
            <a:off x="5822789" y="4189726"/>
            <a:ext cx="9685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500">
                <a:solidFill>
                  <a:srgbClr val="FEFEFE"/>
                </a:solidFill>
              </a:defRPr>
            </a:lvl1pPr>
          </a:lstStyle>
          <a:p>
            <a:pPr/>
            <a:r>
              <a:t>23%</a:t>
            </a:r>
          </a:p>
        </p:txBody>
      </p:sp>
      <p:sp>
        <p:nvSpPr>
          <p:cNvPr id="7156" name="TextBox 58"/>
          <p:cNvSpPr txBox="1"/>
          <p:nvPr/>
        </p:nvSpPr>
        <p:spPr>
          <a:xfrm>
            <a:off x="5822789" y="5050964"/>
            <a:ext cx="9685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500">
                <a:solidFill>
                  <a:srgbClr val="FEFEFE"/>
                </a:solidFill>
              </a:defRPr>
            </a:lvl1pPr>
          </a:lstStyle>
          <a:p>
            <a:pPr/>
            <a:r>
              <a:t>45%</a:t>
            </a:r>
          </a:p>
        </p:txBody>
      </p:sp>
      <p:sp>
        <p:nvSpPr>
          <p:cNvPr id="7157" name="TextBox 59"/>
          <p:cNvSpPr txBox="1"/>
          <p:nvPr/>
        </p:nvSpPr>
        <p:spPr>
          <a:xfrm>
            <a:off x="5822789" y="5933466"/>
            <a:ext cx="9685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500">
                <a:solidFill>
                  <a:srgbClr val="FEFEFE"/>
                </a:solidFill>
              </a:defRPr>
            </a:lvl1pPr>
          </a:lstStyle>
          <a:p>
            <a:pPr/>
            <a:r>
              <a:t>60%</a:t>
            </a:r>
          </a:p>
        </p:txBody>
      </p:sp>
      <p:sp>
        <p:nvSpPr>
          <p:cNvPr id="7158" name="Freeform 60"/>
          <p:cNvSpPr/>
          <p:nvPr/>
        </p:nvSpPr>
        <p:spPr>
          <a:xfrm>
            <a:off x="6921795" y="2200940"/>
            <a:ext cx="1275908" cy="4678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5940" y="0"/>
                </a:lnTo>
                <a:lnTo>
                  <a:pt x="21600" y="0"/>
                </a:lnTo>
              </a:path>
            </a:pathLst>
          </a:custGeom>
          <a:ln w="12700">
            <a:solidFill>
              <a:srgbClr val="000000">
                <a:alpha val="25000"/>
              </a:srgbClr>
            </a:solidFill>
            <a:prstDash val="sysDash"/>
            <a:miter/>
            <a:headEnd type="oval"/>
            <a:tailEnd type="oval"/>
          </a:ln>
        </p:spPr>
        <p:txBody>
          <a:bodyPr lIns="45719" rIns="45719" anchor="ctr"/>
          <a:lstStyle/>
          <a:p>
            <a:pPr algn="ctr">
              <a:defRPr>
                <a:solidFill>
                  <a:srgbClr val="FFFFFF"/>
                </a:solidFill>
              </a:defRPr>
            </a:pPr>
          </a:p>
        </p:txBody>
      </p:sp>
      <p:sp>
        <p:nvSpPr>
          <p:cNvPr id="7159" name="Freeform 61"/>
          <p:cNvSpPr/>
          <p:nvPr/>
        </p:nvSpPr>
        <p:spPr>
          <a:xfrm>
            <a:off x="7134445" y="2998381"/>
            <a:ext cx="1063257" cy="3721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5940" y="0"/>
                </a:lnTo>
                <a:lnTo>
                  <a:pt x="21600" y="0"/>
                </a:lnTo>
              </a:path>
            </a:pathLst>
          </a:custGeom>
          <a:ln w="12700">
            <a:solidFill>
              <a:srgbClr val="000000">
                <a:alpha val="25000"/>
              </a:srgbClr>
            </a:solidFill>
            <a:prstDash val="sysDash"/>
            <a:miter/>
            <a:headEnd type="oval"/>
            <a:tailEnd type="oval"/>
          </a:ln>
        </p:spPr>
        <p:txBody>
          <a:bodyPr lIns="45719" rIns="45719" anchor="ctr"/>
          <a:lstStyle/>
          <a:p>
            <a:pPr algn="ctr">
              <a:defRPr>
                <a:solidFill>
                  <a:srgbClr val="FFFFFF"/>
                </a:solidFill>
              </a:defRPr>
            </a:pPr>
          </a:p>
        </p:txBody>
      </p:sp>
      <p:sp>
        <p:nvSpPr>
          <p:cNvPr id="7160" name="Freeform 62"/>
          <p:cNvSpPr/>
          <p:nvPr/>
        </p:nvSpPr>
        <p:spPr>
          <a:xfrm>
            <a:off x="7325831" y="3806457"/>
            <a:ext cx="871871" cy="2764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5940" y="0"/>
                </a:lnTo>
                <a:lnTo>
                  <a:pt x="21600" y="0"/>
                </a:lnTo>
              </a:path>
            </a:pathLst>
          </a:custGeom>
          <a:ln w="12700">
            <a:solidFill>
              <a:srgbClr val="000000">
                <a:alpha val="25000"/>
              </a:srgbClr>
            </a:solidFill>
            <a:prstDash val="sysDash"/>
            <a:miter/>
            <a:headEnd type="oval"/>
            <a:tailEnd type="oval"/>
          </a:ln>
        </p:spPr>
        <p:txBody>
          <a:bodyPr lIns="45719" rIns="45719" anchor="ctr"/>
          <a:lstStyle/>
          <a:p>
            <a:pPr algn="ctr">
              <a:defRPr>
                <a:solidFill>
                  <a:srgbClr val="FFFFFF"/>
                </a:solidFill>
              </a:defRPr>
            </a:pPr>
          </a:p>
        </p:txBody>
      </p:sp>
      <p:sp>
        <p:nvSpPr>
          <p:cNvPr id="7161" name="Freeform 63"/>
          <p:cNvSpPr/>
          <p:nvPr/>
        </p:nvSpPr>
        <p:spPr>
          <a:xfrm>
            <a:off x="7581011" y="4540103"/>
            <a:ext cx="616690" cy="3296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5940" y="0"/>
                </a:lnTo>
                <a:lnTo>
                  <a:pt x="21600" y="0"/>
                </a:lnTo>
              </a:path>
            </a:pathLst>
          </a:custGeom>
          <a:ln w="12700">
            <a:solidFill>
              <a:srgbClr val="000000">
                <a:alpha val="25000"/>
              </a:srgbClr>
            </a:solidFill>
            <a:prstDash val="sysDash"/>
            <a:miter/>
            <a:headEnd type="oval"/>
            <a:tailEnd type="oval"/>
          </a:ln>
        </p:spPr>
        <p:txBody>
          <a:bodyPr lIns="45719" rIns="45719" anchor="ctr"/>
          <a:lstStyle/>
          <a:p>
            <a:pPr algn="ctr">
              <a:defRPr>
                <a:solidFill>
                  <a:srgbClr val="FFFFFF"/>
                </a:solidFill>
              </a:defRPr>
            </a:pPr>
          </a:p>
        </p:txBody>
      </p:sp>
      <p:sp>
        <p:nvSpPr>
          <p:cNvPr id="7162" name="Freeform 64"/>
          <p:cNvSpPr/>
          <p:nvPr/>
        </p:nvSpPr>
        <p:spPr>
          <a:xfrm>
            <a:off x="7751133" y="5337545"/>
            <a:ext cx="446568" cy="1807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5940" y="0"/>
                </a:lnTo>
                <a:lnTo>
                  <a:pt x="21600" y="0"/>
                </a:lnTo>
              </a:path>
            </a:pathLst>
          </a:custGeom>
          <a:ln w="12700">
            <a:solidFill>
              <a:srgbClr val="000000">
                <a:alpha val="25000"/>
              </a:srgbClr>
            </a:solidFill>
            <a:prstDash val="sysDash"/>
            <a:miter/>
            <a:headEnd type="oval"/>
            <a:tailEnd type="oval"/>
          </a:ln>
        </p:spPr>
        <p:txBody>
          <a:bodyPr lIns="45719" rIns="45719" anchor="ctr"/>
          <a:lstStyle/>
          <a:p>
            <a:pPr algn="ctr">
              <a:defRPr>
                <a:solidFill>
                  <a:srgbClr val="FFFFFF"/>
                </a:solidFill>
              </a:defRPr>
            </a:pPr>
          </a:p>
        </p:txBody>
      </p:sp>
      <p:sp>
        <p:nvSpPr>
          <p:cNvPr id="7163" name="TextBox 65"/>
          <p:cNvSpPr txBox="1"/>
          <p:nvPr/>
        </p:nvSpPr>
        <p:spPr>
          <a:xfrm>
            <a:off x="9021882" y="2002553"/>
            <a:ext cx="175634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a:t>
            </a:r>
          </a:p>
        </p:txBody>
      </p:sp>
      <p:sp>
        <p:nvSpPr>
          <p:cNvPr id="7164" name="TextBox 66"/>
          <p:cNvSpPr txBox="1"/>
          <p:nvPr/>
        </p:nvSpPr>
        <p:spPr>
          <a:xfrm>
            <a:off x="9021882" y="2784046"/>
            <a:ext cx="2160379"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a:t>
            </a:r>
          </a:p>
        </p:txBody>
      </p:sp>
      <p:sp>
        <p:nvSpPr>
          <p:cNvPr id="7165" name="TextBox 67"/>
          <p:cNvSpPr txBox="1"/>
          <p:nvPr/>
        </p:nvSpPr>
        <p:spPr>
          <a:xfrm>
            <a:off x="9021882" y="3565540"/>
            <a:ext cx="1373570"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a:t>
            </a:r>
          </a:p>
        </p:txBody>
      </p:sp>
      <p:sp>
        <p:nvSpPr>
          <p:cNvPr id="7166" name="TextBox 68"/>
          <p:cNvSpPr txBox="1"/>
          <p:nvPr/>
        </p:nvSpPr>
        <p:spPr>
          <a:xfrm>
            <a:off x="9021882" y="4347033"/>
            <a:ext cx="1756340"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a:t>
            </a:r>
          </a:p>
        </p:txBody>
      </p:sp>
      <p:sp>
        <p:nvSpPr>
          <p:cNvPr id="7167" name="TextBox 69"/>
          <p:cNvSpPr txBox="1"/>
          <p:nvPr/>
        </p:nvSpPr>
        <p:spPr>
          <a:xfrm>
            <a:off x="9021882" y="5128526"/>
            <a:ext cx="1756340"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a:t>
            </a:r>
          </a:p>
        </p:txBody>
      </p:sp>
      <p:sp>
        <p:nvSpPr>
          <p:cNvPr id="7168" name="TextBox 70"/>
          <p:cNvSpPr txBox="1"/>
          <p:nvPr/>
        </p:nvSpPr>
        <p:spPr>
          <a:xfrm>
            <a:off x="1041582" y="2783475"/>
            <a:ext cx="367608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 divided fill may days air bring.</a:t>
            </a:r>
          </a:p>
        </p:txBody>
      </p:sp>
      <p:sp>
        <p:nvSpPr>
          <p:cNvPr id="7169" name="TextBox 71"/>
          <p:cNvSpPr txBox="1"/>
          <p:nvPr/>
        </p:nvSpPr>
        <p:spPr>
          <a:xfrm>
            <a:off x="2384728" y="2254341"/>
            <a:ext cx="2237244"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example text hath waters.</a:t>
            </a:r>
          </a:p>
        </p:txBody>
      </p:sp>
      <p:sp>
        <p:nvSpPr>
          <p:cNvPr id="7170" name="TextBox 72"/>
          <p:cNvSpPr txBox="1"/>
          <p:nvPr/>
        </p:nvSpPr>
        <p:spPr>
          <a:xfrm>
            <a:off x="971936" y="2111729"/>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2"/>
                </a:solidFill>
              </a:defRPr>
            </a:lvl1pPr>
          </a:lstStyle>
          <a:p>
            <a:pPr/>
            <a:r>
              <a:t>83%</a:t>
            </a:r>
          </a:p>
        </p:txBody>
      </p:sp>
      <p:sp>
        <p:nvSpPr>
          <p:cNvPr id="7171" name="Rectangle 81"/>
          <p:cNvSpPr txBox="1"/>
          <p:nvPr/>
        </p:nvSpPr>
        <p:spPr>
          <a:xfrm>
            <a:off x="1162424" y="3989878"/>
            <a:ext cx="759915" cy="70871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rgbClr val="6491C8"/>
                </a:solidFill>
                <a:latin typeface="FontAwesome"/>
                <a:ea typeface="FontAwesome"/>
                <a:cs typeface="FontAwesome"/>
                <a:sym typeface="FontAwesome"/>
              </a:defRPr>
            </a:lvl1pPr>
          </a:lstStyle>
          <a:p>
            <a:pPr/>
            <a:r>
              <a:t></a:t>
            </a:r>
          </a:p>
        </p:txBody>
      </p:sp>
      <p:sp>
        <p:nvSpPr>
          <p:cNvPr id="7172" name="Rectangle 82"/>
          <p:cNvSpPr txBox="1"/>
          <p:nvPr/>
        </p:nvSpPr>
        <p:spPr>
          <a:xfrm>
            <a:off x="3031606" y="3989878"/>
            <a:ext cx="759915" cy="70871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chemeClr val="accent5"/>
                </a:solidFill>
                <a:latin typeface="FontAwesome"/>
                <a:ea typeface="FontAwesome"/>
                <a:cs typeface="FontAwesome"/>
                <a:sym typeface="FontAwesome"/>
              </a:defRPr>
            </a:lvl1pPr>
          </a:lstStyle>
          <a:p>
            <a:pPr/>
            <a:r>
              <a:t></a:t>
            </a:r>
          </a:p>
        </p:txBody>
      </p:sp>
      <p:sp>
        <p:nvSpPr>
          <p:cNvPr id="7173" name="TextBox 83"/>
          <p:cNvSpPr txBox="1"/>
          <p:nvPr/>
        </p:nvSpPr>
        <p:spPr>
          <a:xfrm>
            <a:off x="1824669" y="3971878"/>
            <a:ext cx="755183"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rgbClr val="6491C8"/>
                </a:solidFill>
              </a:defRPr>
            </a:lvl1pPr>
          </a:lstStyle>
          <a:p>
            <a:pPr/>
            <a:r>
              <a:t>44%</a:t>
            </a:r>
          </a:p>
        </p:txBody>
      </p:sp>
      <p:sp>
        <p:nvSpPr>
          <p:cNvPr id="7174" name="TextBox 84"/>
          <p:cNvSpPr txBox="1"/>
          <p:nvPr/>
        </p:nvSpPr>
        <p:spPr>
          <a:xfrm>
            <a:off x="1812514" y="4304519"/>
            <a:ext cx="829040"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7D8287"/>
                </a:solidFill>
              </a:defRPr>
            </a:lvl1pPr>
          </a:lstStyle>
          <a:p>
            <a:pPr/>
            <a:r>
              <a:t>Heist male air bring is Signs.</a:t>
            </a:r>
          </a:p>
        </p:txBody>
      </p:sp>
      <p:sp>
        <p:nvSpPr>
          <p:cNvPr id="7175" name="TextBox 85"/>
          <p:cNvSpPr txBox="1"/>
          <p:nvPr/>
        </p:nvSpPr>
        <p:spPr>
          <a:xfrm>
            <a:off x="3678890" y="3971878"/>
            <a:ext cx="7551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chemeClr val="accent5"/>
                </a:solidFill>
              </a:defRPr>
            </a:lvl1pPr>
          </a:lstStyle>
          <a:p>
            <a:pPr/>
            <a:r>
              <a:t>18%</a:t>
            </a:r>
          </a:p>
        </p:txBody>
      </p:sp>
      <p:sp>
        <p:nvSpPr>
          <p:cNvPr id="7176" name="TextBox 86"/>
          <p:cNvSpPr txBox="1"/>
          <p:nvPr/>
        </p:nvSpPr>
        <p:spPr>
          <a:xfrm>
            <a:off x="3666736" y="4304519"/>
            <a:ext cx="822391"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7D8287"/>
                </a:solidFill>
              </a:defRPr>
            </a:lvl1pPr>
          </a:lstStyle>
          <a:p>
            <a:pPr/>
            <a:r>
              <a:t>Heist male air bring is Signs.</a:t>
            </a:r>
          </a:p>
        </p:txBody>
      </p:sp>
      <p:sp>
        <p:nvSpPr>
          <p:cNvPr id="7177" name="Straight Connector 87"/>
          <p:cNvSpPr/>
          <p:nvPr/>
        </p:nvSpPr>
        <p:spPr>
          <a:xfrm flipV="1">
            <a:off x="2878379" y="4095735"/>
            <a:ext cx="1" cy="562481"/>
          </a:xfrm>
          <a:prstGeom prst="line">
            <a:avLst/>
          </a:prstGeom>
          <a:ln w="12700">
            <a:solidFill>
              <a:srgbClr val="000000">
                <a:alpha val="25000"/>
              </a:srgbClr>
            </a:solidFill>
            <a:prstDash val="sysDash"/>
            <a:miter/>
          </a:ln>
        </p:spPr>
        <p:txBody>
          <a:bodyPr lIns="45719" rIns="45719"/>
          <a:lstStyle/>
          <a:p>
            <a:pPr/>
          </a:p>
        </p:txBody>
      </p:sp>
      <p:sp>
        <p:nvSpPr>
          <p:cNvPr id="7178" name="Rounded Rectangle 90"/>
          <p:cNvSpPr/>
          <p:nvPr/>
        </p:nvSpPr>
        <p:spPr>
          <a:xfrm>
            <a:off x="1116417" y="3806459"/>
            <a:ext cx="3498112" cy="1116419"/>
          </a:xfrm>
          <a:prstGeom prst="roundRect">
            <a:avLst>
              <a:gd name="adj" fmla="val 7934"/>
            </a:avLst>
          </a:prstGeom>
          <a:ln w="25400">
            <a:solidFill>
              <a:srgbClr val="000000">
                <a:alpha val="15000"/>
              </a:srgbClr>
            </a:solidFill>
            <a:miter/>
          </a:ln>
        </p:spPr>
        <p:txBody>
          <a:bodyPr lIns="45719" rIns="45719" anchor="ctr"/>
          <a:lstStyle/>
          <a:p>
            <a:pPr algn="ctr">
              <a:defRPr>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7147"/>
                                        </p:tgtEl>
                                        <p:attrNameLst>
                                          <p:attrName>style.visibility</p:attrName>
                                        </p:attrNameLst>
                                      </p:cBhvr>
                                      <p:to>
                                        <p:strVal val="visible"/>
                                      </p:to>
                                    </p:set>
                                    <p:anim calcmode="lin" valueType="num">
                                      <p:cBhvr>
                                        <p:cTn id="7" dur="500" fill="hold"/>
                                        <p:tgtEl>
                                          <p:spTgt spid="7147"/>
                                        </p:tgtEl>
                                        <p:attrNameLst>
                                          <p:attrName>ppt_x</p:attrName>
                                        </p:attrNameLst>
                                      </p:cBhvr>
                                      <p:tavLst>
                                        <p:tav tm="0">
                                          <p:val>
                                            <p:strVal val="#ppt_x"/>
                                          </p:val>
                                        </p:tav>
                                        <p:tav tm="100000">
                                          <p:val>
                                            <p:strVal val="#ppt_x"/>
                                          </p:val>
                                        </p:tav>
                                      </p:tavLst>
                                    </p:anim>
                                    <p:anim calcmode="lin" valueType="num">
                                      <p:cBhvr>
                                        <p:cTn id="8" dur="500" fill="hold"/>
                                        <p:tgtEl>
                                          <p:spTgt spid="714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7135"/>
                                        </p:tgtEl>
                                        <p:attrNameLst>
                                          <p:attrName>style.visibility</p:attrName>
                                        </p:attrNameLst>
                                      </p:cBhvr>
                                      <p:to>
                                        <p:strVal val="visible"/>
                                      </p:to>
                                    </p:set>
                                    <p:anim calcmode="lin" valueType="num">
                                      <p:cBhvr>
                                        <p:cTn id="12" dur="500" fill="hold"/>
                                        <p:tgtEl>
                                          <p:spTgt spid="7135"/>
                                        </p:tgtEl>
                                        <p:attrNameLst>
                                          <p:attrName>ppt_w</p:attrName>
                                        </p:attrNameLst>
                                      </p:cBhvr>
                                      <p:tavLst>
                                        <p:tav tm="0">
                                          <p:val>
                                            <p:fltVal val="0"/>
                                          </p:val>
                                        </p:tav>
                                        <p:tav tm="100000">
                                          <p:val>
                                            <p:strVal val="#ppt_w"/>
                                          </p:val>
                                        </p:tav>
                                      </p:tavLst>
                                    </p:anim>
                                    <p:anim calcmode="lin" valueType="num">
                                      <p:cBhvr>
                                        <p:cTn id="13" dur="500" fill="hold"/>
                                        <p:tgtEl>
                                          <p:spTgt spid="7135"/>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ID="9" grpId="3" fill="hold">
                                  <p:stCondLst>
                                    <p:cond delay="0"/>
                                  </p:stCondLst>
                                  <p:iterate type="el" backwards="0">
                                    <p:tmAbs val="0"/>
                                  </p:iterate>
                                  <p:childTnLst>
                                    <p:set>
                                      <p:cBhvr>
                                        <p:cTn id="17" fill="hold"/>
                                        <p:tgtEl>
                                          <p:spTgt spid="7153"/>
                                        </p:tgtEl>
                                        <p:attrNameLst>
                                          <p:attrName>style.visibility</p:attrName>
                                        </p:attrNameLst>
                                      </p:cBhvr>
                                      <p:to>
                                        <p:strVal val="visible"/>
                                      </p:to>
                                    </p:set>
                                    <p:animEffect filter="dissolve" transition="in">
                                      <p:cBhvr>
                                        <p:cTn id="18" dur="500"/>
                                        <p:tgtEl>
                                          <p:spTgt spid="7153"/>
                                        </p:tgtEl>
                                      </p:cBhvr>
                                    </p:animEffect>
                                  </p:childTnLst>
                                </p:cTn>
                              </p:par>
                            </p:childTnLst>
                          </p:cTn>
                        </p:par>
                        <p:par>
                          <p:cTn id="19" fill="hold">
                            <p:stCondLst>
                              <p:cond delay="500"/>
                            </p:stCondLst>
                            <p:childTnLst>
                              <p:par>
                                <p:cTn id="20" presetClass="entr" nodeType="afterEffect" presetID="9" grpId="4" fill="hold">
                                  <p:stCondLst>
                                    <p:cond delay="0"/>
                                  </p:stCondLst>
                                  <p:iterate type="el" backwards="0">
                                    <p:tmAbs val="0"/>
                                  </p:iterate>
                                  <p:childTnLst>
                                    <p:set>
                                      <p:cBhvr>
                                        <p:cTn id="21" fill="hold"/>
                                        <p:tgtEl>
                                          <p:spTgt spid="7158"/>
                                        </p:tgtEl>
                                        <p:attrNameLst>
                                          <p:attrName>style.visibility</p:attrName>
                                        </p:attrNameLst>
                                      </p:cBhvr>
                                      <p:to>
                                        <p:strVal val="visible"/>
                                      </p:to>
                                    </p:set>
                                    <p:animEffect filter="dissolve" transition="in">
                                      <p:cBhvr>
                                        <p:cTn id="22" dur="500"/>
                                        <p:tgtEl>
                                          <p:spTgt spid="7158"/>
                                        </p:tgtEl>
                                      </p:cBhvr>
                                    </p:animEffect>
                                  </p:childTnLst>
                                </p:cTn>
                              </p:par>
                            </p:childTnLst>
                          </p:cTn>
                        </p:par>
                        <p:par>
                          <p:cTn id="23" fill="hold">
                            <p:stCondLst>
                              <p:cond delay="1000"/>
                            </p:stCondLst>
                            <p:childTnLst>
                              <p:par>
                                <p:cTn id="24" presetClass="entr" nodeType="afterEffect" presetID="9" grpId="5" fill="hold">
                                  <p:stCondLst>
                                    <p:cond delay="0"/>
                                  </p:stCondLst>
                                  <p:iterate type="el" backwards="0">
                                    <p:tmAbs val="0"/>
                                  </p:iterate>
                                  <p:childTnLst>
                                    <p:set>
                                      <p:cBhvr>
                                        <p:cTn id="25" fill="hold"/>
                                        <p:tgtEl>
                                          <p:spTgt spid="7150"/>
                                        </p:tgtEl>
                                        <p:attrNameLst>
                                          <p:attrName>style.visibility</p:attrName>
                                        </p:attrNameLst>
                                      </p:cBhvr>
                                      <p:to>
                                        <p:strVal val="visible"/>
                                      </p:to>
                                    </p:set>
                                    <p:animEffect filter="dissolve" transition="in">
                                      <p:cBhvr>
                                        <p:cTn id="26" dur="500"/>
                                        <p:tgtEl>
                                          <p:spTgt spid="7150"/>
                                        </p:tgtEl>
                                      </p:cBhvr>
                                    </p:animEffect>
                                  </p:childTnLst>
                                </p:cTn>
                              </p:par>
                            </p:childTnLst>
                          </p:cTn>
                        </p:par>
                        <p:par>
                          <p:cTn id="27" fill="hold">
                            <p:stCondLst>
                              <p:cond delay="1500"/>
                            </p:stCondLst>
                            <p:childTnLst>
                              <p:par>
                                <p:cTn id="28" presetClass="entr" nodeType="afterEffect" presetID="9" grpId="6" fill="hold">
                                  <p:stCondLst>
                                    <p:cond delay="0"/>
                                  </p:stCondLst>
                                  <p:iterate type="el" backwards="0">
                                    <p:tmAbs val="0"/>
                                  </p:iterate>
                                  <p:childTnLst>
                                    <p:set>
                                      <p:cBhvr>
                                        <p:cTn id="29" fill="hold"/>
                                        <p:tgtEl>
                                          <p:spTgt spid="7163"/>
                                        </p:tgtEl>
                                        <p:attrNameLst>
                                          <p:attrName>style.visibility</p:attrName>
                                        </p:attrNameLst>
                                      </p:cBhvr>
                                      <p:to>
                                        <p:strVal val="visible"/>
                                      </p:to>
                                    </p:set>
                                    <p:animEffect filter="dissolve" transition="in">
                                      <p:cBhvr>
                                        <p:cTn id="30" dur="500"/>
                                        <p:tgtEl>
                                          <p:spTgt spid="7163"/>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8" presetID="2" grpId="7" fill="hold">
                                  <p:stCondLst>
                                    <p:cond delay="0"/>
                                  </p:stCondLst>
                                  <p:iterate type="el" backwards="0">
                                    <p:tmAbs val="0"/>
                                  </p:iterate>
                                  <p:childTnLst>
                                    <p:set>
                                      <p:cBhvr>
                                        <p:cTn id="34" fill="hold"/>
                                        <p:tgtEl>
                                          <p:spTgt spid="7154"/>
                                        </p:tgtEl>
                                        <p:attrNameLst>
                                          <p:attrName>style.visibility</p:attrName>
                                        </p:attrNameLst>
                                      </p:cBhvr>
                                      <p:to>
                                        <p:strVal val="visible"/>
                                      </p:to>
                                    </p:set>
                                    <p:anim calcmode="lin" valueType="num">
                                      <p:cBhvr>
                                        <p:cTn id="35" dur="500" fill="hold"/>
                                        <p:tgtEl>
                                          <p:spTgt spid="7154"/>
                                        </p:tgtEl>
                                        <p:attrNameLst>
                                          <p:attrName>ppt_x</p:attrName>
                                        </p:attrNameLst>
                                      </p:cBhvr>
                                      <p:tavLst>
                                        <p:tav tm="0">
                                          <p:val>
                                            <p:strVal val="0-#ppt_w/2"/>
                                          </p:val>
                                        </p:tav>
                                        <p:tav tm="100000">
                                          <p:val>
                                            <p:strVal val="#ppt_x"/>
                                          </p:val>
                                        </p:tav>
                                      </p:tavLst>
                                    </p:anim>
                                    <p:anim calcmode="lin" valueType="num">
                                      <p:cBhvr>
                                        <p:cTn id="36" dur="500" fill="hold"/>
                                        <p:tgtEl>
                                          <p:spTgt spid="7154"/>
                                        </p:tgtEl>
                                        <p:attrNameLst>
                                          <p:attrName>ppt_y</p:attrName>
                                        </p:attrNameLst>
                                      </p:cBhvr>
                                      <p:tavLst>
                                        <p:tav tm="0">
                                          <p:val>
                                            <p:strVal val="#ppt_y"/>
                                          </p:val>
                                        </p:tav>
                                        <p:tav tm="100000">
                                          <p:val>
                                            <p:strVal val="#ppt_y"/>
                                          </p:val>
                                        </p:tav>
                                      </p:tavLst>
                                    </p:anim>
                                  </p:childTnLst>
                                </p:cTn>
                              </p:par>
                            </p:childTnLst>
                          </p:cTn>
                        </p:par>
                        <p:par>
                          <p:cTn id="37" fill="hold">
                            <p:stCondLst>
                              <p:cond delay="500"/>
                            </p:stCondLst>
                            <p:childTnLst>
                              <p:par>
                                <p:cTn id="38" presetClass="entr" nodeType="afterEffect" presetSubtype="8" presetID="2" grpId="8" fill="hold">
                                  <p:stCondLst>
                                    <p:cond delay="0"/>
                                  </p:stCondLst>
                                  <p:iterate type="el" backwards="0">
                                    <p:tmAbs val="0"/>
                                  </p:iterate>
                                  <p:childTnLst>
                                    <p:set>
                                      <p:cBhvr>
                                        <p:cTn id="39" fill="hold"/>
                                        <p:tgtEl>
                                          <p:spTgt spid="7159"/>
                                        </p:tgtEl>
                                        <p:attrNameLst>
                                          <p:attrName>style.visibility</p:attrName>
                                        </p:attrNameLst>
                                      </p:cBhvr>
                                      <p:to>
                                        <p:strVal val="visible"/>
                                      </p:to>
                                    </p:set>
                                    <p:anim calcmode="lin" valueType="num">
                                      <p:cBhvr>
                                        <p:cTn id="40" dur="500" fill="hold"/>
                                        <p:tgtEl>
                                          <p:spTgt spid="7159"/>
                                        </p:tgtEl>
                                        <p:attrNameLst>
                                          <p:attrName>ppt_x</p:attrName>
                                        </p:attrNameLst>
                                      </p:cBhvr>
                                      <p:tavLst>
                                        <p:tav tm="0">
                                          <p:val>
                                            <p:strVal val="0-#ppt_w/2"/>
                                          </p:val>
                                        </p:tav>
                                        <p:tav tm="100000">
                                          <p:val>
                                            <p:strVal val="#ppt_x"/>
                                          </p:val>
                                        </p:tav>
                                      </p:tavLst>
                                    </p:anim>
                                    <p:anim calcmode="lin" valueType="num">
                                      <p:cBhvr>
                                        <p:cTn id="41" dur="500" fill="hold"/>
                                        <p:tgtEl>
                                          <p:spTgt spid="7159"/>
                                        </p:tgtEl>
                                        <p:attrNameLst>
                                          <p:attrName>ppt_y</p:attrName>
                                        </p:attrNameLst>
                                      </p:cBhvr>
                                      <p:tavLst>
                                        <p:tav tm="0">
                                          <p:val>
                                            <p:strVal val="#ppt_y"/>
                                          </p:val>
                                        </p:tav>
                                        <p:tav tm="100000">
                                          <p:val>
                                            <p:strVal val="#ppt_y"/>
                                          </p:val>
                                        </p:tav>
                                      </p:tavLst>
                                    </p:anim>
                                  </p:childTnLst>
                                </p:cTn>
                              </p:par>
                            </p:childTnLst>
                          </p:cTn>
                        </p:par>
                        <p:par>
                          <p:cTn id="42" fill="hold">
                            <p:stCondLst>
                              <p:cond delay="1000"/>
                            </p:stCondLst>
                            <p:childTnLst>
                              <p:par>
                                <p:cTn id="43" presetClass="entr" nodeType="afterEffect" presetSubtype="8" presetID="2" grpId="9" fill="hold">
                                  <p:stCondLst>
                                    <p:cond delay="0"/>
                                  </p:stCondLst>
                                  <p:iterate type="el" backwards="0">
                                    <p:tmAbs val="0"/>
                                  </p:iterate>
                                  <p:childTnLst>
                                    <p:set>
                                      <p:cBhvr>
                                        <p:cTn id="44" fill="hold"/>
                                        <p:tgtEl>
                                          <p:spTgt spid="7149"/>
                                        </p:tgtEl>
                                        <p:attrNameLst>
                                          <p:attrName>style.visibility</p:attrName>
                                        </p:attrNameLst>
                                      </p:cBhvr>
                                      <p:to>
                                        <p:strVal val="visible"/>
                                      </p:to>
                                    </p:set>
                                    <p:anim calcmode="lin" valueType="num">
                                      <p:cBhvr>
                                        <p:cTn id="45" dur="500" fill="hold"/>
                                        <p:tgtEl>
                                          <p:spTgt spid="7149"/>
                                        </p:tgtEl>
                                        <p:attrNameLst>
                                          <p:attrName>ppt_x</p:attrName>
                                        </p:attrNameLst>
                                      </p:cBhvr>
                                      <p:tavLst>
                                        <p:tav tm="0">
                                          <p:val>
                                            <p:strVal val="0-#ppt_w/2"/>
                                          </p:val>
                                        </p:tav>
                                        <p:tav tm="100000">
                                          <p:val>
                                            <p:strVal val="#ppt_x"/>
                                          </p:val>
                                        </p:tav>
                                      </p:tavLst>
                                    </p:anim>
                                    <p:anim calcmode="lin" valueType="num">
                                      <p:cBhvr>
                                        <p:cTn id="46" dur="500" fill="hold"/>
                                        <p:tgtEl>
                                          <p:spTgt spid="7149"/>
                                        </p:tgtEl>
                                        <p:attrNameLst>
                                          <p:attrName>ppt_y</p:attrName>
                                        </p:attrNameLst>
                                      </p:cBhvr>
                                      <p:tavLst>
                                        <p:tav tm="0">
                                          <p:val>
                                            <p:strVal val="#ppt_y"/>
                                          </p:val>
                                        </p:tav>
                                        <p:tav tm="100000">
                                          <p:val>
                                            <p:strVal val="#ppt_y"/>
                                          </p:val>
                                        </p:tav>
                                      </p:tavLst>
                                    </p:anim>
                                  </p:childTnLst>
                                </p:cTn>
                              </p:par>
                            </p:childTnLst>
                          </p:cTn>
                        </p:par>
                        <p:par>
                          <p:cTn id="47" fill="hold">
                            <p:stCondLst>
                              <p:cond delay="1500"/>
                            </p:stCondLst>
                            <p:childTnLst>
                              <p:par>
                                <p:cTn id="48" presetClass="entr" nodeType="afterEffect" presetSubtype="8" presetID="2" grpId="10" fill="hold">
                                  <p:stCondLst>
                                    <p:cond delay="0"/>
                                  </p:stCondLst>
                                  <p:iterate type="el" backwards="0">
                                    <p:tmAbs val="0"/>
                                  </p:iterate>
                                  <p:childTnLst>
                                    <p:set>
                                      <p:cBhvr>
                                        <p:cTn id="49" fill="hold"/>
                                        <p:tgtEl>
                                          <p:spTgt spid="7164"/>
                                        </p:tgtEl>
                                        <p:attrNameLst>
                                          <p:attrName>style.visibility</p:attrName>
                                        </p:attrNameLst>
                                      </p:cBhvr>
                                      <p:to>
                                        <p:strVal val="visible"/>
                                      </p:to>
                                    </p:set>
                                    <p:anim calcmode="lin" valueType="num">
                                      <p:cBhvr>
                                        <p:cTn id="50" dur="500" fill="hold"/>
                                        <p:tgtEl>
                                          <p:spTgt spid="7164"/>
                                        </p:tgtEl>
                                        <p:attrNameLst>
                                          <p:attrName>ppt_x</p:attrName>
                                        </p:attrNameLst>
                                      </p:cBhvr>
                                      <p:tavLst>
                                        <p:tav tm="0">
                                          <p:val>
                                            <p:strVal val="0-#ppt_w/2"/>
                                          </p:val>
                                        </p:tav>
                                        <p:tav tm="100000">
                                          <p:val>
                                            <p:strVal val="#ppt_x"/>
                                          </p:val>
                                        </p:tav>
                                      </p:tavLst>
                                    </p:anim>
                                    <p:anim calcmode="lin" valueType="num">
                                      <p:cBhvr>
                                        <p:cTn id="51" dur="500" fill="hold"/>
                                        <p:tgtEl>
                                          <p:spTgt spid="7164"/>
                                        </p:tgtEl>
                                        <p:attrNameLst>
                                          <p:attrName>ppt_y</p:attrName>
                                        </p:attrNameLst>
                                      </p:cBhvr>
                                      <p:tavLst>
                                        <p:tav tm="0">
                                          <p:val>
                                            <p:strVal val="#ppt_y"/>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Class="entr" nodeType="clickEffect" presetID="9" grpId="11" fill="hold">
                                  <p:stCondLst>
                                    <p:cond delay="0"/>
                                  </p:stCondLst>
                                  <p:iterate type="el" backwards="0">
                                    <p:tmAbs val="0"/>
                                  </p:iterate>
                                  <p:childTnLst>
                                    <p:set>
                                      <p:cBhvr>
                                        <p:cTn id="55" fill="hold"/>
                                        <p:tgtEl>
                                          <p:spTgt spid="7155"/>
                                        </p:tgtEl>
                                        <p:attrNameLst>
                                          <p:attrName>style.visibility</p:attrName>
                                        </p:attrNameLst>
                                      </p:cBhvr>
                                      <p:to>
                                        <p:strVal val="visible"/>
                                      </p:to>
                                    </p:set>
                                    <p:animEffect filter="dissolve" transition="in">
                                      <p:cBhvr>
                                        <p:cTn id="56" dur="500"/>
                                        <p:tgtEl>
                                          <p:spTgt spid="7155"/>
                                        </p:tgtEl>
                                      </p:cBhvr>
                                    </p:animEffect>
                                  </p:childTnLst>
                                </p:cTn>
                              </p:par>
                            </p:childTnLst>
                          </p:cTn>
                        </p:par>
                        <p:par>
                          <p:cTn id="57" fill="hold">
                            <p:stCondLst>
                              <p:cond delay="500"/>
                            </p:stCondLst>
                            <p:childTnLst>
                              <p:par>
                                <p:cTn id="58" presetClass="entr" nodeType="afterEffect" presetID="9" grpId="12" fill="hold">
                                  <p:stCondLst>
                                    <p:cond delay="0"/>
                                  </p:stCondLst>
                                  <p:iterate type="el" backwards="0">
                                    <p:tmAbs val="0"/>
                                  </p:iterate>
                                  <p:childTnLst>
                                    <p:set>
                                      <p:cBhvr>
                                        <p:cTn id="59" fill="hold"/>
                                        <p:tgtEl>
                                          <p:spTgt spid="7160"/>
                                        </p:tgtEl>
                                        <p:attrNameLst>
                                          <p:attrName>style.visibility</p:attrName>
                                        </p:attrNameLst>
                                      </p:cBhvr>
                                      <p:to>
                                        <p:strVal val="visible"/>
                                      </p:to>
                                    </p:set>
                                    <p:animEffect filter="dissolve" transition="in">
                                      <p:cBhvr>
                                        <p:cTn id="60" dur="500"/>
                                        <p:tgtEl>
                                          <p:spTgt spid="7160"/>
                                        </p:tgtEl>
                                      </p:cBhvr>
                                    </p:animEffect>
                                  </p:childTnLst>
                                </p:cTn>
                              </p:par>
                            </p:childTnLst>
                          </p:cTn>
                        </p:par>
                        <p:par>
                          <p:cTn id="61" fill="hold">
                            <p:stCondLst>
                              <p:cond delay="1000"/>
                            </p:stCondLst>
                            <p:childTnLst>
                              <p:par>
                                <p:cTn id="62" presetClass="entr" nodeType="afterEffect" presetID="9" grpId="13" fill="hold">
                                  <p:stCondLst>
                                    <p:cond delay="0"/>
                                  </p:stCondLst>
                                  <p:iterate type="el" backwards="0">
                                    <p:tmAbs val="0"/>
                                  </p:iterate>
                                  <p:childTnLst>
                                    <p:set>
                                      <p:cBhvr>
                                        <p:cTn id="63" fill="hold"/>
                                        <p:tgtEl>
                                          <p:spTgt spid="7165"/>
                                        </p:tgtEl>
                                        <p:attrNameLst>
                                          <p:attrName>style.visibility</p:attrName>
                                        </p:attrNameLst>
                                      </p:cBhvr>
                                      <p:to>
                                        <p:strVal val="visible"/>
                                      </p:to>
                                    </p:set>
                                    <p:animEffect filter="dissolve" transition="in">
                                      <p:cBhvr>
                                        <p:cTn id="64" dur="500"/>
                                        <p:tgtEl>
                                          <p:spTgt spid="7165"/>
                                        </p:tgtEl>
                                      </p:cBhvr>
                                    </p:animEffect>
                                  </p:childTnLst>
                                </p:cTn>
                              </p:par>
                            </p:childTnLst>
                          </p:cTn>
                        </p:par>
                        <p:par>
                          <p:cTn id="65" fill="hold">
                            <p:stCondLst>
                              <p:cond delay="1500"/>
                            </p:stCondLst>
                            <p:childTnLst>
                              <p:par>
                                <p:cTn id="66" presetClass="entr" nodeType="afterEffect" presetID="9" grpId="14" fill="hold">
                                  <p:stCondLst>
                                    <p:cond delay="0"/>
                                  </p:stCondLst>
                                  <p:iterate type="el" backwards="0">
                                    <p:tmAbs val="0"/>
                                  </p:iterate>
                                  <p:childTnLst>
                                    <p:set>
                                      <p:cBhvr>
                                        <p:cTn id="67" fill="hold"/>
                                        <p:tgtEl>
                                          <p:spTgt spid="7148"/>
                                        </p:tgtEl>
                                        <p:attrNameLst>
                                          <p:attrName>style.visibility</p:attrName>
                                        </p:attrNameLst>
                                      </p:cBhvr>
                                      <p:to>
                                        <p:strVal val="visible"/>
                                      </p:to>
                                    </p:set>
                                    <p:animEffect filter="dissolve" transition="in">
                                      <p:cBhvr>
                                        <p:cTn id="68" dur="500"/>
                                        <p:tgtEl>
                                          <p:spTgt spid="7148"/>
                                        </p:tgtEl>
                                      </p:cBhvr>
                                    </p:animEffect>
                                  </p:childTnLst>
                                </p:cTn>
                              </p:par>
                            </p:childTnLst>
                          </p:cTn>
                        </p:par>
                      </p:childTnLst>
                    </p:cTn>
                  </p:par>
                  <p:par>
                    <p:cTn id="69" fill="hold">
                      <p:stCondLst>
                        <p:cond delay="indefinite"/>
                      </p:stCondLst>
                      <p:childTnLst>
                        <p:par>
                          <p:cTn id="70" fill="hold">
                            <p:stCondLst>
                              <p:cond delay="0"/>
                            </p:stCondLst>
                            <p:childTnLst>
                              <p:par>
                                <p:cTn id="71" presetClass="entr" nodeType="clickEffect" presetSubtype="8" presetID="2" grpId="15" fill="hold">
                                  <p:stCondLst>
                                    <p:cond delay="0"/>
                                  </p:stCondLst>
                                  <p:iterate type="el" backwards="0">
                                    <p:tmAbs val="0"/>
                                  </p:iterate>
                                  <p:childTnLst>
                                    <p:set>
                                      <p:cBhvr>
                                        <p:cTn id="72" fill="hold"/>
                                        <p:tgtEl>
                                          <p:spTgt spid="7156"/>
                                        </p:tgtEl>
                                        <p:attrNameLst>
                                          <p:attrName>style.visibility</p:attrName>
                                        </p:attrNameLst>
                                      </p:cBhvr>
                                      <p:to>
                                        <p:strVal val="visible"/>
                                      </p:to>
                                    </p:set>
                                    <p:anim calcmode="lin" valueType="num">
                                      <p:cBhvr>
                                        <p:cTn id="73" dur="500" fill="hold"/>
                                        <p:tgtEl>
                                          <p:spTgt spid="7156"/>
                                        </p:tgtEl>
                                        <p:attrNameLst>
                                          <p:attrName>ppt_x</p:attrName>
                                        </p:attrNameLst>
                                      </p:cBhvr>
                                      <p:tavLst>
                                        <p:tav tm="0">
                                          <p:val>
                                            <p:strVal val="0-#ppt_w/2"/>
                                          </p:val>
                                        </p:tav>
                                        <p:tav tm="100000">
                                          <p:val>
                                            <p:strVal val="#ppt_x"/>
                                          </p:val>
                                        </p:tav>
                                      </p:tavLst>
                                    </p:anim>
                                    <p:anim calcmode="lin" valueType="num">
                                      <p:cBhvr>
                                        <p:cTn id="74" dur="500" fill="hold"/>
                                        <p:tgtEl>
                                          <p:spTgt spid="7156"/>
                                        </p:tgtEl>
                                        <p:attrNameLst>
                                          <p:attrName>ppt_y</p:attrName>
                                        </p:attrNameLst>
                                      </p:cBhvr>
                                      <p:tavLst>
                                        <p:tav tm="0">
                                          <p:val>
                                            <p:strVal val="#ppt_y"/>
                                          </p:val>
                                        </p:tav>
                                        <p:tav tm="100000">
                                          <p:val>
                                            <p:strVal val="#ppt_y"/>
                                          </p:val>
                                        </p:tav>
                                      </p:tavLst>
                                    </p:anim>
                                  </p:childTnLst>
                                </p:cTn>
                              </p:par>
                            </p:childTnLst>
                          </p:cTn>
                        </p:par>
                        <p:par>
                          <p:cTn id="75" fill="hold">
                            <p:stCondLst>
                              <p:cond delay="500"/>
                            </p:stCondLst>
                            <p:childTnLst>
                              <p:par>
                                <p:cTn id="76" presetClass="entr" nodeType="afterEffect" presetSubtype="8" presetID="2" grpId="16" fill="hold">
                                  <p:stCondLst>
                                    <p:cond delay="0"/>
                                  </p:stCondLst>
                                  <p:iterate type="el" backwards="0">
                                    <p:tmAbs val="0"/>
                                  </p:iterate>
                                  <p:childTnLst>
                                    <p:set>
                                      <p:cBhvr>
                                        <p:cTn id="77" fill="hold"/>
                                        <p:tgtEl>
                                          <p:spTgt spid="7161"/>
                                        </p:tgtEl>
                                        <p:attrNameLst>
                                          <p:attrName>style.visibility</p:attrName>
                                        </p:attrNameLst>
                                      </p:cBhvr>
                                      <p:to>
                                        <p:strVal val="visible"/>
                                      </p:to>
                                    </p:set>
                                    <p:anim calcmode="lin" valueType="num">
                                      <p:cBhvr>
                                        <p:cTn id="78" dur="500" fill="hold"/>
                                        <p:tgtEl>
                                          <p:spTgt spid="7161"/>
                                        </p:tgtEl>
                                        <p:attrNameLst>
                                          <p:attrName>ppt_x</p:attrName>
                                        </p:attrNameLst>
                                      </p:cBhvr>
                                      <p:tavLst>
                                        <p:tav tm="0">
                                          <p:val>
                                            <p:strVal val="0-#ppt_w/2"/>
                                          </p:val>
                                        </p:tav>
                                        <p:tav tm="100000">
                                          <p:val>
                                            <p:strVal val="#ppt_x"/>
                                          </p:val>
                                        </p:tav>
                                      </p:tavLst>
                                    </p:anim>
                                    <p:anim calcmode="lin" valueType="num">
                                      <p:cBhvr>
                                        <p:cTn id="79" dur="500" fill="hold"/>
                                        <p:tgtEl>
                                          <p:spTgt spid="7161"/>
                                        </p:tgtEl>
                                        <p:attrNameLst>
                                          <p:attrName>ppt_y</p:attrName>
                                        </p:attrNameLst>
                                      </p:cBhvr>
                                      <p:tavLst>
                                        <p:tav tm="0">
                                          <p:val>
                                            <p:strVal val="#ppt_y"/>
                                          </p:val>
                                        </p:tav>
                                        <p:tav tm="100000">
                                          <p:val>
                                            <p:strVal val="#ppt_y"/>
                                          </p:val>
                                        </p:tav>
                                      </p:tavLst>
                                    </p:anim>
                                  </p:childTnLst>
                                </p:cTn>
                              </p:par>
                            </p:childTnLst>
                          </p:cTn>
                        </p:par>
                        <p:par>
                          <p:cTn id="80" fill="hold">
                            <p:stCondLst>
                              <p:cond delay="1000"/>
                            </p:stCondLst>
                            <p:childTnLst>
                              <p:par>
                                <p:cTn id="81" presetClass="entr" nodeType="afterEffect" presetSubtype="8" presetID="2" grpId="17" fill="hold">
                                  <p:stCondLst>
                                    <p:cond delay="0"/>
                                  </p:stCondLst>
                                  <p:iterate type="el" backwards="0">
                                    <p:tmAbs val="0"/>
                                  </p:iterate>
                                  <p:childTnLst>
                                    <p:set>
                                      <p:cBhvr>
                                        <p:cTn id="82" fill="hold"/>
                                        <p:tgtEl>
                                          <p:spTgt spid="7151"/>
                                        </p:tgtEl>
                                        <p:attrNameLst>
                                          <p:attrName>style.visibility</p:attrName>
                                        </p:attrNameLst>
                                      </p:cBhvr>
                                      <p:to>
                                        <p:strVal val="visible"/>
                                      </p:to>
                                    </p:set>
                                    <p:anim calcmode="lin" valueType="num">
                                      <p:cBhvr>
                                        <p:cTn id="83" dur="500" fill="hold"/>
                                        <p:tgtEl>
                                          <p:spTgt spid="7151"/>
                                        </p:tgtEl>
                                        <p:attrNameLst>
                                          <p:attrName>ppt_x</p:attrName>
                                        </p:attrNameLst>
                                      </p:cBhvr>
                                      <p:tavLst>
                                        <p:tav tm="0">
                                          <p:val>
                                            <p:strVal val="0-#ppt_w/2"/>
                                          </p:val>
                                        </p:tav>
                                        <p:tav tm="100000">
                                          <p:val>
                                            <p:strVal val="#ppt_x"/>
                                          </p:val>
                                        </p:tav>
                                      </p:tavLst>
                                    </p:anim>
                                    <p:anim calcmode="lin" valueType="num">
                                      <p:cBhvr>
                                        <p:cTn id="84" dur="500" fill="hold"/>
                                        <p:tgtEl>
                                          <p:spTgt spid="7151"/>
                                        </p:tgtEl>
                                        <p:attrNameLst>
                                          <p:attrName>ppt_y</p:attrName>
                                        </p:attrNameLst>
                                      </p:cBhvr>
                                      <p:tavLst>
                                        <p:tav tm="0">
                                          <p:val>
                                            <p:strVal val="#ppt_y"/>
                                          </p:val>
                                        </p:tav>
                                        <p:tav tm="100000">
                                          <p:val>
                                            <p:strVal val="#ppt_y"/>
                                          </p:val>
                                        </p:tav>
                                      </p:tavLst>
                                    </p:anim>
                                  </p:childTnLst>
                                </p:cTn>
                              </p:par>
                            </p:childTnLst>
                          </p:cTn>
                        </p:par>
                        <p:par>
                          <p:cTn id="85" fill="hold">
                            <p:stCondLst>
                              <p:cond delay="1500"/>
                            </p:stCondLst>
                            <p:childTnLst>
                              <p:par>
                                <p:cTn id="86" presetClass="entr" nodeType="afterEffect" presetSubtype="8" presetID="2" grpId="18" fill="hold">
                                  <p:stCondLst>
                                    <p:cond delay="0"/>
                                  </p:stCondLst>
                                  <p:iterate type="el" backwards="0">
                                    <p:tmAbs val="0"/>
                                  </p:iterate>
                                  <p:childTnLst>
                                    <p:set>
                                      <p:cBhvr>
                                        <p:cTn id="87" fill="hold"/>
                                        <p:tgtEl>
                                          <p:spTgt spid="7166"/>
                                        </p:tgtEl>
                                        <p:attrNameLst>
                                          <p:attrName>style.visibility</p:attrName>
                                        </p:attrNameLst>
                                      </p:cBhvr>
                                      <p:to>
                                        <p:strVal val="visible"/>
                                      </p:to>
                                    </p:set>
                                    <p:anim calcmode="lin" valueType="num">
                                      <p:cBhvr>
                                        <p:cTn id="88" dur="500" fill="hold"/>
                                        <p:tgtEl>
                                          <p:spTgt spid="7166"/>
                                        </p:tgtEl>
                                        <p:attrNameLst>
                                          <p:attrName>ppt_x</p:attrName>
                                        </p:attrNameLst>
                                      </p:cBhvr>
                                      <p:tavLst>
                                        <p:tav tm="0">
                                          <p:val>
                                            <p:strVal val="0-#ppt_w/2"/>
                                          </p:val>
                                        </p:tav>
                                        <p:tav tm="100000">
                                          <p:val>
                                            <p:strVal val="#ppt_x"/>
                                          </p:val>
                                        </p:tav>
                                      </p:tavLst>
                                    </p:anim>
                                    <p:anim calcmode="lin" valueType="num">
                                      <p:cBhvr>
                                        <p:cTn id="89" dur="500" fill="hold"/>
                                        <p:tgtEl>
                                          <p:spTgt spid="7166"/>
                                        </p:tgtEl>
                                        <p:attrNameLst>
                                          <p:attrName>ppt_y</p:attrName>
                                        </p:attrNameLst>
                                      </p:cBhvr>
                                      <p:tavLst>
                                        <p:tav tm="0">
                                          <p:val>
                                            <p:strVal val="#ppt_y"/>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Class="entr" nodeType="clickEffect" presetSubtype="16" presetID="23" grpId="19" fill="hold">
                                  <p:stCondLst>
                                    <p:cond delay="0"/>
                                  </p:stCondLst>
                                  <p:iterate type="el" backwards="0">
                                    <p:tmAbs val="0"/>
                                  </p:iterate>
                                  <p:childTnLst>
                                    <p:set>
                                      <p:cBhvr>
                                        <p:cTn id="93" fill="hold"/>
                                        <p:tgtEl>
                                          <p:spTgt spid="7157"/>
                                        </p:tgtEl>
                                        <p:attrNameLst>
                                          <p:attrName>style.visibility</p:attrName>
                                        </p:attrNameLst>
                                      </p:cBhvr>
                                      <p:to>
                                        <p:strVal val="visible"/>
                                      </p:to>
                                    </p:set>
                                    <p:anim calcmode="lin" valueType="num">
                                      <p:cBhvr>
                                        <p:cTn id="94" dur="500" fill="hold"/>
                                        <p:tgtEl>
                                          <p:spTgt spid="7157"/>
                                        </p:tgtEl>
                                        <p:attrNameLst>
                                          <p:attrName>ppt_w</p:attrName>
                                        </p:attrNameLst>
                                      </p:cBhvr>
                                      <p:tavLst>
                                        <p:tav tm="0">
                                          <p:val>
                                            <p:fltVal val="0"/>
                                          </p:val>
                                        </p:tav>
                                        <p:tav tm="100000">
                                          <p:val>
                                            <p:strVal val="#ppt_w"/>
                                          </p:val>
                                        </p:tav>
                                      </p:tavLst>
                                    </p:anim>
                                    <p:anim calcmode="lin" valueType="num">
                                      <p:cBhvr>
                                        <p:cTn id="95" dur="500" fill="hold"/>
                                        <p:tgtEl>
                                          <p:spTgt spid="7157"/>
                                        </p:tgtEl>
                                        <p:attrNameLst>
                                          <p:attrName>ppt_h</p:attrName>
                                        </p:attrNameLst>
                                      </p:cBhvr>
                                      <p:tavLst>
                                        <p:tav tm="0">
                                          <p:val>
                                            <p:fltVal val="0"/>
                                          </p:val>
                                        </p:tav>
                                        <p:tav tm="100000">
                                          <p:val>
                                            <p:strVal val="#ppt_h"/>
                                          </p:val>
                                        </p:tav>
                                      </p:tavLst>
                                    </p:anim>
                                  </p:childTnLst>
                                </p:cTn>
                              </p:par>
                            </p:childTnLst>
                          </p:cTn>
                        </p:par>
                        <p:par>
                          <p:cTn id="96" fill="hold">
                            <p:stCondLst>
                              <p:cond delay="500"/>
                            </p:stCondLst>
                            <p:childTnLst>
                              <p:par>
                                <p:cTn id="97" presetClass="entr" nodeType="afterEffect" presetSubtype="16" presetID="23" grpId="20" fill="hold">
                                  <p:stCondLst>
                                    <p:cond delay="0"/>
                                  </p:stCondLst>
                                  <p:iterate type="el" backwards="0">
                                    <p:tmAbs val="0"/>
                                  </p:iterate>
                                  <p:childTnLst>
                                    <p:set>
                                      <p:cBhvr>
                                        <p:cTn id="98" fill="hold"/>
                                        <p:tgtEl>
                                          <p:spTgt spid="7162"/>
                                        </p:tgtEl>
                                        <p:attrNameLst>
                                          <p:attrName>style.visibility</p:attrName>
                                        </p:attrNameLst>
                                      </p:cBhvr>
                                      <p:to>
                                        <p:strVal val="visible"/>
                                      </p:to>
                                    </p:set>
                                    <p:anim calcmode="lin" valueType="num">
                                      <p:cBhvr>
                                        <p:cTn id="99" dur="500" fill="hold"/>
                                        <p:tgtEl>
                                          <p:spTgt spid="7162"/>
                                        </p:tgtEl>
                                        <p:attrNameLst>
                                          <p:attrName>ppt_w</p:attrName>
                                        </p:attrNameLst>
                                      </p:cBhvr>
                                      <p:tavLst>
                                        <p:tav tm="0">
                                          <p:val>
                                            <p:fltVal val="0"/>
                                          </p:val>
                                        </p:tav>
                                        <p:tav tm="100000">
                                          <p:val>
                                            <p:strVal val="#ppt_w"/>
                                          </p:val>
                                        </p:tav>
                                      </p:tavLst>
                                    </p:anim>
                                    <p:anim calcmode="lin" valueType="num">
                                      <p:cBhvr>
                                        <p:cTn id="100" dur="500" fill="hold"/>
                                        <p:tgtEl>
                                          <p:spTgt spid="7162"/>
                                        </p:tgtEl>
                                        <p:attrNameLst>
                                          <p:attrName>ppt_h</p:attrName>
                                        </p:attrNameLst>
                                      </p:cBhvr>
                                      <p:tavLst>
                                        <p:tav tm="0">
                                          <p:val>
                                            <p:fltVal val="0"/>
                                          </p:val>
                                        </p:tav>
                                        <p:tav tm="100000">
                                          <p:val>
                                            <p:strVal val="#ppt_h"/>
                                          </p:val>
                                        </p:tav>
                                      </p:tavLst>
                                    </p:anim>
                                  </p:childTnLst>
                                </p:cTn>
                              </p:par>
                            </p:childTnLst>
                          </p:cTn>
                        </p:par>
                        <p:par>
                          <p:cTn id="101" fill="hold">
                            <p:stCondLst>
                              <p:cond delay="1000"/>
                            </p:stCondLst>
                            <p:childTnLst>
                              <p:par>
                                <p:cTn id="102" presetClass="entr" nodeType="afterEffect" presetSubtype="16" presetID="23" grpId="21" fill="hold">
                                  <p:stCondLst>
                                    <p:cond delay="0"/>
                                  </p:stCondLst>
                                  <p:iterate type="el" backwards="0">
                                    <p:tmAbs val="0"/>
                                  </p:iterate>
                                  <p:childTnLst>
                                    <p:set>
                                      <p:cBhvr>
                                        <p:cTn id="103" fill="hold"/>
                                        <p:tgtEl>
                                          <p:spTgt spid="7152"/>
                                        </p:tgtEl>
                                        <p:attrNameLst>
                                          <p:attrName>style.visibility</p:attrName>
                                        </p:attrNameLst>
                                      </p:cBhvr>
                                      <p:to>
                                        <p:strVal val="visible"/>
                                      </p:to>
                                    </p:set>
                                    <p:anim calcmode="lin" valueType="num">
                                      <p:cBhvr>
                                        <p:cTn id="104" dur="500" fill="hold"/>
                                        <p:tgtEl>
                                          <p:spTgt spid="7152"/>
                                        </p:tgtEl>
                                        <p:attrNameLst>
                                          <p:attrName>ppt_w</p:attrName>
                                        </p:attrNameLst>
                                      </p:cBhvr>
                                      <p:tavLst>
                                        <p:tav tm="0">
                                          <p:val>
                                            <p:fltVal val="0"/>
                                          </p:val>
                                        </p:tav>
                                        <p:tav tm="100000">
                                          <p:val>
                                            <p:strVal val="#ppt_w"/>
                                          </p:val>
                                        </p:tav>
                                      </p:tavLst>
                                    </p:anim>
                                    <p:anim calcmode="lin" valueType="num">
                                      <p:cBhvr>
                                        <p:cTn id="105" dur="500" fill="hold"/>
                                        <p:tgtEl>
                                          <p:spTgt spid="7152"/>
                                        </p:tgtEl>
                                        <p:attrNameLst>
                                          <p:attrName>ppt_h</p:attrName>
                                        </p:attrNameLst>
                                      </p:cBhvr>
                                      <p:tavLst>
                                        <p:tav tm="0">
                                          <p:val>
                                            <p:fltVal val="0"/>
                                          </p:val>
                                        </p:tav>
                                        <p:tav tm="100000">
                                          <p:val>
                                            <p:strVal val="#ppt_h"/>
                                          </p:val>
                                        </p:tav>
                                      </p:tavLst>
                                    </p:anim>
                                  </p:childTnLst>
                                </p:cTn>
                              </p:par>
                            </p:childTnLst>
                          </p:cTn>
                        </p:par>
                        <p:par>
                          <p:cTn id="106" fill="hold">
                            <p:stCondLst>
                              <p:cond delay="1500"/>
                            </p:stCondLst>
                            <p:childTnLst>
                              <p:par>
                                <p:cTn id="107" presetClass="entr" nodeType="afterEffect" presetSubtype="16" presetID="23" grpId="22" fill="hold">
                                  <p:stCondLst>
                                    <p:cond delay="0"/>
                                  </p:stCondLst>
                                  <p:iterate type="el" backwards="0">
                                    <p:tmAbs val="0"/>
                                  </p:iterate>
                                  <p:childTnLst>
                                    <p:set>
                                      <p:cBhvr>
                                        <p:cTn id="108" fill="hold"/>
                                        <p:tgtEl>
                                          <p:spTgt spid="7167"/>
                                        </p:tgtEl>
                                        <p:attrNameLst>
                                          <p:attrName>style.visibility</p:attrName>
                                        </p:attrNameLst>
                                      </p:cBhvr>
                                      <p:to>
                                        <p:strVal val="visible"/>
                                      </p:to>
                                    </p:set>
                                    <p:anim calcmode="lin" valueType="num">
                                      <p:cBhvr>
                                        <p:cTn id="109" dur="500" fill="hold"/>
                                        <p:tgtEl>
                                          <p:spTgt spid="7167"/>
                                        </p:tgtEl>
                                        <p:attrNameLst>
                                          <p:attrName>ppt_w</p:attrName>
                                        </p:attrNameLst>
                                      </p:cBhvr>
                                      <p:tavLst>
                                        <p:tav tm="0">
                                          <p:val>
                                            <p:fltVal val="0"/>
                                          </p:val>
                                        </p:tav>
                                        <p:tav tm="100000">
                                          <p:val>
                                            <p:strVal val="#ppt_w"/>
                                          </p:val>
                                        </p:tav>
                                      </p:tavLst>
                                    </p:anim>
                                    <p:anim calcmode="lin" valueType="num">
                                      <p:cBhvr>
                                        <p:cTn id="110" dur="500" fill="hold"/>
                                        <p:tgtEl>
                                          <p:spTgt spid="7167"/>
                                        </p:tgtEl>
                                        <p:attrNameLst>
                                          <p:attrName>ppt_h</p:attrName>
                                        </p:attrNameLst>
                                      </p:cBhvr>
                                      <p:tavLst>
                                        <p:tav tm="0">
                                          <p:val>
                                            <p:fltVal val="0"/>
                                          </p:val>
                                        </p:tav>
                                        <p:tav tm="100000">
                                          <p:val>
                                            <p:strVal val="#ppt_h"/>
                                          </p:val>
                                        </p:tav>
                                      </p:tavLst>
                                    </p:anim>
                                  </p:childTnLst>
                                </p:cTn>
                              </p:par>
                            </p:childTnLst>
                          </p:cTn>
                        </p:par>
                      </p:childTnLst>
                    </p:cTn>
                  </p:par>
                  <p:par>
                    <p:cTn id="111" fill="hold">
                      <p:stCondLst>
                        <p:cond delay="indefinite"/>
                      </p:stCondLst>
                      <p:childTnLst>
                        <p:par>
                          <p:cTn id="112" fill="hold">
                            <p:stCondLst>
                              <p:cond delay="0"/>
                            </p:stCondLst>
                            <p:childTnLst>
                              <p:par>
                                <p:cTn id="113" presetClass="entr" nodeType="clickEffect" presetID="9" grpId="23" fill="hold">
                                  <p:stCondLst>
                                    <p:cond delay="0"/>
                                  </p:stCondLst>
                                  <p:iterate type="el" backwards="0">
                                    <p:tmAbs val="0"/>
                                  </p:iterate>
                                  <p:childTnLst>
                                    <p:set>
                                      <p:cBhvr>
                                        <p:cTn id="114" fill="hold"/>
                                        <p:tgtEl>
                                          <p:spTgt spid="7168"/>
                                        </p:tgtEl>
                                        <p:attrNameLst>
                                          <p:attrName>style.visibility</p:attrName>
                                        </p:attrNameLst>
                                      </p:cBhvr>
                                      <p:to>
                                        <p:strVal val="visible"/>
                                      </p:to>
                                    </p:set>
                                    <p:animEffect filter="dissolve" transition="in">
                                      <p:cBhvr>
                                        <p:cTn id="115" dur="500"/>
                                        <p:tgtEl>
                                          <p:spTgt spid="7168"/>
                                        </p:tgtEl>
                                      </p:cBhvr>
                                    </p:animEffect>
                                  </p:childTnLst>
                                </p:cTn>
                              </p:par>
                            </p:childTnLst>
                          </p:cTn>
                        </p:par>
                        <p:par>
                          <p:cTn id="116" fill="hold">
                            <p:stCondLst>
                              <p:cond delay="500"/>
                            </p:stCondLst>
                            <p:childTnLst>
                              <p:par>
                                <p:cTn id="117" presetClass="entr" nodeType="afterEffect" presetID="9" grpId="24" fill="hold">
                                  <p:stCondLst>
                                    <p:cond delay="0"/>
                                  </p:stCondLst>
                                  <p:iterate type="el" backwards="0">
                                    <p:tmAbs val="0"/>
                                  </p:iterate>
                                  <p:childTnLst>
                                    <p:set>
                                      <p:cBhvr>
                                        <p:cTn id="118" fill="hold"/>
                                        <p:tgtEl>
                                          <p:spTgt spid="7169"/>
                                        </p:tgtEl>
                                        <p:attrNameLst>
                                          <p:attrName>style.visibility</p:attrName>
                                        </p:attrNameLst>
                                      </p:cBhvr>
                                      <p:to>
                                        <p:strVal val="visible"/>
                                      </p:to>
                                    </p:set>
                                    <p:animEffect filter="dissolve" transition="in">
                                      <p:cBhvr>
                                        <p:cTn id="119" dur="500"/>
                                        <p:tgtEl>
                                          <p:spTgt spid="7169"/>
                                        </p:tgtEl>
                                      </p:cBhvr>
                                    </p:animEffect>
                                  </p:childTnLst>
                                </p:cTn>
                              </p:par>
                            </p:childTnLst>
                          </p:cTn>
                        </p:par>
                        <p:par>
                          <p:cTn id="120" fill="hold">
                            <p:stCondLst>
                              <p:cond delay="1000"/>
                            </p:stCondLst>
                            <p:childTnLst>
                              <p:par>
                                <p:cTn id="121" presetClass="entr" nodeType="afterEffect" presetID="9" grpId="25" fill="hold">
                                  <p:stCondLst>
                                    <p:cond delay="0"/>
                                  </p:stCondLst>
                                  <p:iterate type="el" backwards="0">
                                    <p:tmAbs val="0"/>
                                  </p:iterate>
                                  <p:childTnLst>
                                    <p:set>
                                      <p:cBhvr>
                                        <p:cTn id="122" fill="hold"/>
                                        <p:tgtEl>
                                          <p:spTgt spid="7170"/>
                                        </p:tgtEl>
                                        <p:attrNameLst>
                                          <p:attrName>style.visibility</p:attrName>
                                        </p:attrNameLst>
                                      </p:cBhvr>
                                      <p:to>
                                        <p:strVal val="visible"/>
                                      </p:to>
                                    </p:set>
                                    <p:animEffect filter="dissolve" transition="in">
                                      <p:cBhvr>
                                        <p:cTn id="123" dur="500"/>
                                        <p:tgtEl>
                                          <p:spTgt spid="7170"/>
                                        </p:tgtEl>
                                      </p:cBhvr>
                                    </p:animEffect>
                                  </p:childTnLst>
                                </p:cTn>
                              </p:par>
                            </p:childTnLst>
                          </p:cTn>
                        </p:par>
                      </p:childTnLst>
                    </p:cTn>
                  </p:par>
                  <p:par>
                    <p:cTn id="124" fill="hold">
                      <p:stCondLst>
                        <p:cond delay="indefinite"/>
                      </p:stCondLst>
                      <p:childTnLst>
                        <p:par>
                          <p:cTn id="125" fill="hold">
                            <p:stCondLst>
                              <p:cond delay="0"/>
                            </p:stCondLst>
                            <p:childTnLst>
                              <p:par>
                                <p:cTn id="126" presetClass="entr" nodeType="clickEffect" presetSubtype="16" presetID="23" grpId="26" fill="hold">
                                  <p:stCondLst>
                                    <p:cond delay="0"/>
                                  </p:stCondLst>
                                  <p:iterate type="el" backwards="0">
                                    <p:tmAbs val="0"/>
                                  </p:iterate>
                                  <p:childTnLst>
                                    <p:set>
                                      <p:cBhvr>
                                        <p:cTn id="127" fill="hold"/>
                                        <p:tgtEl>
                                          <p:spTgt spid="7171"/>
                                        </p:tgtEl>
                                        <p:attrNameLst>
                                          <p:attrName>style.visibility</p:attrName>
                                        </p:attrNameLst>
                                      </p:cBhvr>
                                      <p:to>
                                        <p:strVal val="visible"/>
                                      </p:to>
                                    </p:set>
                                    <p:anim calcmode="lin" valueType="num">
                                      <p:cBhvr>
                                        <p:cTn id="128" dur="500" fill="hold"/>
                                        <p:tgtEl>
                                          <p:spTgt spid="7171"/>
                                        </p:tgtEl>
                                        <p:attrNameLst>
                                          <p:attrName>ppt_w</p:attrName>
                                        </p:attrNameLst>
                                      </p:cBhvr>
                                      <p:tavLst>
                                        <p:tav tm="0">
                                          <p:val>
                                            <p:fltVal val="0"/>
                                          </p:val>
                                        </p:tav>
                                        <p:tav tm="100000">
                                          <p:val>
                                            <p:strVal val="#ppt_w"/>
                                          </p:val>
                                        </p:tav>
                                      </p:tavLst>
                                    </p:anim>
                                    <p:anim calcmode="lin" valueType="num">
                                      <p:cBhvr>
                                        <p:cTn id="129" dur="500" fill="hold"/>
                                        <p:tgtEl>
                                          <p:spTgt spid="7171"/>
                                        </p:tgtEl>
                                        <p:attrNameLst>
                                          <p:attrName>ppt_h</p:attrName>
                                        </p:attrNameLst>
                                      </p:cBhvr>
                                      <p:tavLst>
                                        <p:tav tm="0">
                                          <p:val>
                                            <p:fltVal val="0"/>
                                          </p:val>
                                        </p:tav>
                                        <p:tav tm="100000">
                                          <p:val>
                                            <p:strVal val="#ppt_h"/>
                                          </p:val>
                                        </p:tav>
                                      </p:tavLst>
                                    </p:anim>
                                  </p:childTnLst>
                                </p:cTn>
                              </p:par>
                            </p:childTnLst>
                          </p:cTn>
                        </p:par>
                        <p:par>
                          <p:cTn id="130" fill="hold">
                            <p:stCondLst>
                              <p:cond delay="500"/>
                            </p:stCondLst>
                            <p:childTnLst>
                              <p:par>
                                <p:cTn id="131" presetClass="entr" nodeType="afterEffect" presetSubtype="16" presetID="23" grpId="27" fill="hold">
                                  <p:stCondLst>
                                    <p:cond delay="0"/>
                                  </p:stCondLst>
                                  <p:iterate type="el" backwards="0">
                                    <p:tmAbs val="0"/>
                                  </p:iterate>
                                  <p:childTnLst>
                                    <p:set>
                                      <p:cBhvr>
                                        <p:cTn id="132" fill="hold"/>
                                        <p:tgtEl>
                                          <p:spTgt spid="7172"/>
                                        </p:tgtEl>
                                        <p:attrNameLst>
                                          <p:attrName>style.visibility</p:attrName>
                                        </p:attrNameLst>
                                      </p:cBhvr>
                                      <p:to>
                                        <p:strVal val="visible"/>
                                      </p:to>
                                    </p:set>
                                    <p:anim calcmode="lin" valueType="num">
                                      <p:cBhvr>
                                        <p:cTn id="133" dur="500" fill="hold"/>
                                        <p:tgtEl>
                                          <p:spTgt spid="7172"/>
                                        </p:tgtEl>
                                        <p:attrNameLst>
                                          <p:attrName>ppt_w</p:attrName>
                                        </p:attrNameLst>
                                      </p:cBhvr>
                                      <p:tavLst>
                                        <p:tav tm="0">
                                          <p:val>
                                            <p:fltVal val="0"/>
                                          </p:val>
                                        </p:tav>
                                        <p:tav tm="100000">
                                          <p:val>
                                            <p:strVal val="#ppt_w"/>
                                          </p:val>
                                        </p:tav>
                                      </p:tavLst>
                                    </p:anim>
                                    <p:anim calcmode="lin" valueType="num">
                                      <p:cBhvr>
                                        <p:cTn id="134" dur="500" fill="hold"/>
                                        <p:tgtEl>
                                          <p:spTgt spid="7172"/>
                                        </p:tgtEl>
                                        <p:attrNameLst>
                                          <p:attrName>ppt_h</p:attrName>
                                        </p:attrNameLst>
                                      </p:cBhvr>
                                      <p:tavLst>
                                        <p:tav tm="0">
                                          <p:val>
                                            <p:fltVal val="0"/>
                                          </p:val>
                                        </p:tav>
                                        <p:tav tm="100000">
                                          <p:val>
                                            <p:strVal val="#ppt_h"/>
                                          </p:val>
                                        </p:tav>
                                      </p:tavLst>
                                    </p:anim>
                                  </p:childTnLst>
                                </p:cTn>
                              </p:par>
                            </p:childTnLst>
                          </p:cTn>
                        </p:par>
                        <p:par>
                          <p:cTn id="135" fill="hold">
                            <p:stCondLst>
                              <p:cond delay="1000"/>
                            </p:stCondLst>
                            <p:childTnLst>
                              <p:par>
                                <p:cTn id="136" presetClass="entr" nodeType="afterEffect" presetSubtype="16" presetID="23" grpId="28" fill="hold">
                                  <p:stCondLst>
                                    <p:cond delay="0"/>
                                  </p:stCondLst>
                                  <p:iterate type="el" backwards="0">
                                    <p:tmAbs val="0"/>
                                  </p:iterate>
                                  <p:childTnLst>
                                    <p:set>
                                      <p:cBhvr>
                                        <p:cTn id="137" fill="hold"/>
                                        <p:tgtEl>
                                          <p:spTgt spid="7173"/>
                                        </p:tgtEl>
                                        <p:attrNameLst>
                                          <p:attrName>style.visibility</p:attrName>
                                        </p:attrNameLst>
                                      </p:cBhvr>
                                      <p:to>
                                        <p:strVal val="visible"/>
                                      </p:to>
                                    </p:set>
                                    <p:anim calcmode="lin" valueType="num">
                                      <p:cBhvr>
                                        <p:cTn id="138" dur="500" fill="hold"/>
                                        <p:tgtEl>
                                          <p:spTgt spid="7173"/>
                                        </p:tgtEl>
                                        <p:attrNameLst>
                                          <p:attrName>ppt_w</p:attrName>
                                        </p:attrNameLst>
                                      </p:cBhvr>
                                      <p:tavLst>
                                        <p:tav tm="0">
                                          <p:val>
                                            <p:fltVal val="0"/>
                                          </p:val>
                                        </p:tav>
                                        <p:tav tm="100000">
                                          <p:val>
                                            <p:strVal val="#ppt_w"/>
                                          </p:val>
                                        </p:tav>
                                      </p:tavLst>
                                    </p:anim>
                                    <p:anim calcmode="lin" valueType="num">
                                      <p:cBhvr>
                                        <p:cTn id="139" dur="500" fill="hold"/>
                                        <p:tgtEl>
                                          <p:spTgt spid="7173"/>
                                        </p:tgtEl>
                                        <p:attrNameLst>
                                          <p:attrName>ppt_h</p:attrName>
                                        </p:attrNameLst>
                                      </p:cBhvr>
                                      <p:tavLst>
                                        <p:tav tm="0">
                                          <p:val>
                                            <p:fltVal val="0"/>
                                          </p:val>
                                        </p:tav>
                                        <p:tav tm="100000">
                                          <p:val>
                                            <p:strVal val="#ppt_h"/>
                                          </p:val>
                                        </p:tav>
                                      </p:tavLst>
                                    </p:anim>
                                  </p:childTnLst>
                                </p:cTn>
                              </p:par>
                            </p:childTnLst>
                          </p:cTn>
                        </p:par>
                        <p:par>
                          <p:cTn id="140" fill="hold">
                            <p:stCondLst>
                              <p:cond delay="1500"/>
                            </p:stCondLst>
                            <p:childTnLst>
                              <p:par>
                                <p:cTn id="141" presetClass="entr" nodeType="afterEffect" presetSubtype="16" presetID="23" grpId="29" fill="hold">
                                  <p:stCondLst>
                                    <p:cond delay="0"/>
                                  </p:stCondLst>
                                  <p:iterate type="el" backwards="0">
                                    <p:tmAbs val="0"/>
                                  </p:iterate>
                                  <p:childTnLst>
                                    <p:set>
                                      <p:cBhvr>
                                        <p:cTn id="142" fill="hold"/>
                                        <p:tgtEl>
                                          <p:spTgt spid="7174"/>
                                        </p:tgtEl>
                                        <p:attrNameLst>
                                          <p:attrName>style.visibility</p:attrName>
                                        </p:attrNameLst>
                                      </p:cBhvr>
                                      <p:to>
                                        <p:strVal val="visible"/>
                                      </p:to>
                                    </p:set>
                                    <p:anim calcmode="lin" valueType="num">
                                      <p:cBhvr>
                                        <p:cTn id="143" dur="500" fill="hold"/>
                                        <p:tgtEl>
                                          <p:spTgt spid="7174"/>
                                        </p:tgtEl>
                                        <p:attrNameLst>
                                          <p:attrName>ppt_w</p:attrName>
                                        </p:attrNameLst>
                                      </p:cBhvr>
                                      <p:tavLst>
                                        <p:tav tm="0">
                                          <p:val>
                                            <p:fltVal val="0"/>
                                          </p:val>
                                        </p:tav>
                                        <p:tav tm="100000">
                                          <p:val>
                                            <p:strVal val="#ppt_w"/>
                                          </p:val>
                                        </p:tav>
                                      </p:tavLst>
                                    </p:anim>
                                    <p:anim calcmode="lin" valueType="num">
                                      <p:cBhvr>
                                        <p:cTn id="144" dur="500" fill="hold"/>
                                        <p:tgtEl>
                                          <p:spTgt spid="7174"/>
                                        </p:tgtEl>
                                        <p:attrNameLst>
                                          <p:attrName>ppt_h</p:attrName>
                                        </p:attrNameLst>
                                      </p:cBhvr>
                                      <p:tavLst>
                                        <p:tav tm="0">
                                          <p:val>
                                            <p:fltVal val="0"/>
                                          </p:val>
                                        </p:tav>
                                        <p:tav tm="100000">
                                          <p:val>
                                            <p:strVal val="#ppt_h"/>
                                          </p:val>
                                        </p:tav>
                                      </p:tavLst>
                                    </p:anim>
                                  </p:childTnLst>
                                </p:cTn>
                              </p:par>
                            </p:childTnLst>
                          </p:cTn>
                        </p:par>
                        <p:par>
                          <p:cTn id="145" fill="hold">
                            <p:stCondLst>
                              <p:cond delay="2000"/>
                            </p:stCondLst>
                            <p:childTnLst>
                              <p:par>
                                <p:cTn id="146" presetClass="entr" nodeType="afterEffect" presetSubtype="16" presetID="23" grpId="30" fill="hold">
                                  <p:stCondLst>
                                    <p:cond delay="0"/>
                                  </p:stCondLst>
                                  <p:iterate type="el" backwards="0">
                                    <p:tmAbs val="0"/>
                                  </p:iterate>
                                  <p:childTnLst>
                                    <p:set>
                                      <p:cBhvr>
                                        <p:cTn id="147" fill="hold"/>
                                        <p:tgtEl>
                                          <p:spTgt spid="7175"/>
                                        </p:tgtEl>
                                        <p:attrNameLst>
                                          <p:attrName>style.visibility</p:attrName>
                                        </p:attrNameLst>
                                      </p:cBhvr>
                                      <p:to>
                                        <p:strVal val="visible"/>
                                      </p:to>
                                    </p:set>
                                    <p:anim calcmode="lin" valueType="num">
                                      <p:cBhvr>
                                        <p:cTn id="148" dur="500" fill="hold"/>
                                        <p:tgtEl>
                                          <p:spTgt spid="7175"/>
                                        </p:tgtEl>
                                        <p:attrNameLst>
                                          <p:attrName>ppt_w</p:attrName>
                                        </p:attrNameLst>
                                      </p:cBhvr>
                                      <p:tavLst>
                                        <p:tav tm="0">
                                          <p:val>
                                            <p:fltVal val="0"/>
                                          </p:val>
                                        </p:tav>
                                        <p:tav tm="100000">
                                          <p:val>
                                            <p:strVal val="#ppt_w"/>
                                          </p:val>
                                        </p:tav>
                                      </p:tavLst>
                                    </p:anim>
                                    <p:anim calcmode="lin" valueType="num">
                                      <p:cBhvr>
                                        <p:cTn id="149" dur="500" fill="hold"/>
                                        <p:tgtEl>
                                          <p:spTgt spid="7175"/>
                                        </p:tgtEl>
                                        <p:attrNameLst>
                                          <p:attrName>ppt_h</p:attrName>
                                        </p:attrNameLst>
                                      </p:cBhvr>
                                      <p:tavLst>
                                        <p:tav tm="0">
                                          <p:val>
                                            <p:fltVal val="0"/>
                                          </p:val>
                                        </p:tav>
                                        <p:tav tm="100000">
                                          <p:val>
                                            <p:strVal val="#ppt_h"/>
                                          </p:val>
                                        </p:tav>
                                      </p:tavLst>
                                    </p:anim>
                                  </p:childTnLst>
                                </p:cTn>
                              </p:par>
                            </p:childTnLst>
                          </p:cTn>
                        </p:par>
                        <p:par>
                          <p:cTn id="150" fill="hold">
                            <p:stCondLst>
                              <p:cond delay="2500"/>
                            </p:stCondLst>
                            <p:childTnLst>
                              <p:par>
                                <p:cTn id="151" presetClass="entr" nodeType="afterEffect" presetSubtype="16" presetID="23" grpId="31" fill="hold">
                                  <p:stCondLst>
                                    <p:cond delay="0"/>
                                  </p:stCondLst>
                                  <p:iterate type="el" backwards="0">
                                    <p:tmAbs val="0"/>
                                  </p:iterate>
                                  <p:childTnLst>
                                    <p:set>
                                      <p:cBhvr>
                                        <p:cTn id="152" fill="hold"/>
                                        <p:tgtEl>
                                          <p:spTgt spid="7176"/>
                                        </p:tgtEl>
                                        <p:attrNameLst>
                                          <p:attrName>style.visibility</p:attrName>
                                        </p:attrNameLst>
                                      </p:cBhvr>
                                      <p:to>
                                        <p:strVal val="visible"/>
                                      </p:to>
                                    </p:set>
                                    <p:anim calcmode="lin" valueType="num">
                                      <p:cBhvr>
                                        <p:cTn id="153" dur="500" fill="hold"/>
                                        <p:tgtEl>
                                          <p:spTgt spid="7176"/>
                                        </p:tgtEl>
                                        <p:attrNameLst>
                                          <p:attrName>ppt_w</p:attrName>
                                        </p:attrNameLst>
                                      </p:cBhvr>
                                      <p:tavLst>
                                        <p:tav tm="0">
                                          <p:val>
                                            <p:fltVal val="0"/>
                                          </p:val>
                                        </p:tav>
                                        <p:tav tm="100000">
                                          <p:val>
                                            <p:strVal val="#ppt_w"/>
                                          </p:val>
                                        </p:tav>
                                      </p:tavLst>
                                    </p:anim>
                                    <p:anim calcmode="lin" valueType="num">
                                      <p:cBhvr>
                                        <p:cTn id="154" dur="500" fill="hold"/>
                                        <p:tgtEl>
                                          <p:spTgt spid="7176"/>
                                        </p:tgtEl>
                                        <p:attrNameLst>
                                          <p:attrName>ppt_h</p:attrName>
                                        </p:attrNameLst>
                                      </p:cBhvr>
                                      <p:tavLst>
                                        <p:tav tm="0">
                                          <p:val>
                                            <p:fltVal val="0"/>
                                          </p:val>
                                        </p:tav>
                                        <p:tav tm="100000">
                                          <p:val>
                                            <p:strVal val="#ppt_h"/>
                                          </p:val>
                                        </p:tav>
                                      </p:tavLst>
                                    </p:anim>
                                  </p:childTnLst>
                                </p:cTn>
                              </p:par>
                            </p:childTnLst>
                          </p:cTn>
                        </p:par>
                        <p:par>
                          <p:cTn id="155" fill="hold">
                            <p:stCondLst>
                              <p:cond delay="3000"/>
                            </p:stCondLst>
                            <p:childTnLst>
                              <p:par>
                                <p:cTn id="156" presetClass="entr" nodeType="afterEffect" presetSubtype="16" presetID="23" grpId="32" fill="hold">
                                  <p:stCondLst>
                                    <p:cond delay="0"/>
                                  </p:stCondLst>
                                  <p:iterate type="el" backwards="0">
                                    <p:tmAbs val="0"/>
                                  </p:iterate>
                                  <p:childTnLst>
                                    <p:set>
                                      <p:cBhvr>
                                        <p:cTn id="157" fill="hold"/>
                                        <p:tgtEl>
                                          <p:spTgt spid="7177"/>
                                        </p:tgtEl>
                                        <p:attrNameLst>
                                          <p:attrName>style.visibility</p:attrName>
                                        </p:attrNameLst>
                                      </p:cBhvr>
                                      <p:to>
                                        <p:strVal val="visible"/>
                                      </p:to>
                                    </p:set>
                                    <p:anim calcmode="lin" valueType="num">
                                      <p:cBhvr>
                                        <p:cTn id="158" dur="500" fill="hold"/>
                                        <p:tgtEl>
                                          <p:spTgt spid="7177"/>
                                        </p:tgtEl>
                                        <p:attrNameLst>
                                          <p:attrName>ppt_w</p:attrName>
                                        </p:attrNameLst>
                                      </p:cBhvr>
                                      <p:tavLst>
                                        <p:tav tm="0">
                                          <p:val>
                                            <p:fltVal val="0"/>
                                          </p:val>
                                        </p:tav>
                                        <p:tav tm="100000">
                                          <p:val>
                                            <p:strVal val="#ppt_w"/>
                                          </p:val>
                                        </p:tav>
                                      </p:tavLst>
                                    </p:anim>
                                    <p:anim calcmode="lin" valueType="num">
                                      <p:cBhvr>
                                        <p:cTn id="159" dur="500" fill="hold"/>
                                        <p:tgtEl>
                                          <p:spTgt spid="7177"/>
                                        </p:tgtEl>
                                        <p:attrNameLst>
                                          <p:attrName>ppt_h</p:attrName>
                                        </p:attrNameLst>
                                      </p:cBhvr>
                                      <p:tavLst>
                                        <p:tav tm="0">
                                          <p:val>
                                            <p:fltVal val="0"/>
                                          </p:val>
                                        </p:tav>
                                        <p:tav tm="100000">
                                          <p:val>
                                            <p:strVal val="#ppt_h"/>
                                          </p:val>
                                        </p:tav>
                                      </p:tavLst>
                                    </p:anim>
                                  </p:childTnLst>
                                </p:cTn>
                              </p:par>
                            </p:childTnLst>
                          </p:cTn>
                        </p:par>
                        <p:par>
                          <p:cTn id="160" fill="hold">
                            <p:stCondLst>
                              <p:cond delay="3500"/>
                            </p:stCondLst>
                            <p:childTnLst>
                              <p:par>
                                <p:cTn id="161" presetClass="entr" nodeType="afterEffect" presetSubtype="16" presetID="23" grpId="33" fill="hold">
                                  <p:stCondLst>
                                    <p:cond delay="0"/>
                                  </p:stCondLst>
                                  <p:iterate type="el" backwards="0">
                                    <p:tmAbs val="0"/>
                                  </p:iterate>
                                  <p:childTnLst>
                                    <p:set>
                                      <p:cBhvr>
                                        <p:cTn id="162" fill="hold"/>
                                        <p:tgtEl>
                                          <p:spTgt spid="7178"/>
                                        </p:tgtEl>
                                        <p:attrNameLst>
                                          <p:attrName>style.visibility</p:attrName>
                                        </p:attrNameLst>
                                      </p:cBhvr>
                                      <p:to>
                                        <p:strVal val="visible"/>
                                      </p:to>
                                    </p:set>
                                    <p:anim calcmode="lin" valueType="num">
                                      <p:cBhvr>
                                        <p:cTn id="163" dur="500" fill="hold"/>
                                        <p:tgtEl>
                                          <p:spTgt spid="7178"/>
                                        </p:tgtEl>
                                        <p:attrNameLst>
                                          <p:attrName>ppt_w</p:attrName>
                                        </p:attrNameLst>
                                      </p:cBhvr>
                                      <p:tavLst>
                                        <p:tav tm="0">
                                          <p:val>
                                            <p:fltVal val="0"/>
                                          </p:val>
                                        </p:tav>
                                        <p:tav tm="100000">
                                          <p:val>
                                            <p:strVal val="#ppt_w"/>
                                          </p:val>
                                        </p:tav>
                                      </p:tavLst>
                                    </p:anim>
                                    <p:anim calcmode="lin" valueType="num">
                                      <p:cBhvr>
                                        <p:cTn id="164" dur="500" fill="hold"/>
                                        <p:tgtEl>
                                          <p:spTgt spid="717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161" grpId="16"/>
      <p:bldP build="whole" bldLvl="1" animBg="1" rev="0" advAuto="0" spid="7160" grpId="12"/>
      <p:bldP build="whole" bldLvl="1" animBg="1" rev="0" advAuto="0" spid="7171" grpId="26"/>
      <p:bldP build="whole" bldLvl="1" animBg="1" rev="0" advAuto="0" spid="7159" grpId="8"/>
      <p:bldP build="whole" bldLvl="1" animBg="1" rev="0" advAuto="0" spid="7165" grpId="13"/>
      <p:bldP build="whole" bldLvl="1" animBg="1" rev="0" advAuto="0" spid="7175" grpId="30"/>
      <p:bldP build="whole" bldLvl="1" animBg="1" rev="0" advAuto="0" spid="7152" grpId="21"/>
      <p:bldP build="whole" bldLvl="1" animBg="1" rev="0" advAuto="0" spid="7168" grpId="23"/>
      <p:bldP build="whole" bldLvl="1" animBg="1" rev="0" advAuto="0" spid="7147" grpId="1"/>
      <p:bldP build="whole" bldLvl="1" animBg="1" rev="0" advAuto="0" spid="7154" grpId="7"/>
      <p:bldP build="whole" bldLvl="1" animBg="1" rev="0" advAuto="0" spid="7172" grpId="27"/>
      <p:bldP build="whole" bldLvl="1" animBg="1" rev="0" advAuto="0" spid="7149" grpId="9"/>
      <p:bldP build="whole" bldLvl="1" animBg="1" rev="0" advAuto="0" spid="7169" grpId="24"/>
      <p:bldP build="whole" bldLvl="1" animBg="1" rev="0" advAuto="0" spid="7153" grpId="3"/>
      <p:bldP build="whole" bldLvl="1" animBg="1" rev="0" advAuto="0" spid="7166" grpId="18"/>
      <p:bldP build="whole" bldLvl="1" animBg="1" rev="0" advAuto="0" spid="7176" grpId="31"/>
      <p:bldP build="whole" bldLvl="1" animBg="1" rev="0" advAuto="0" spid="7157" grpId="19"/>
      <p:bldP build="whole" bldLvl="1" animBg="1" rev="0" advAuto="0" spid="7162" grpId="20"/>
      <p:bldP build="whole" bldLvl="1" animBg="1" rev="0" advAuto="0" spid="7151" grpId="17"/>
      <p:bldP build="whole" bldLvl="1" animBg="1" rev="0" advAuto="0" spid="7156" grpId="15"/>
      <p:bldP build="whole" bldLvl="1" animBg="1" rev="0" advAuto="0" spid="7150" grpId="5"/>
      <p:bldP build="whole" bldLvl="1" animBg="1" rev="0" advAuto="0" spid="7135" grpId="2"/>
      <p:bldP build="whole" bldLvl="1" animBg="1" rev="0" advAuto="0" spid="7173" grpId="28"/>
      <p:bldP build="whole" bldLvl="1" animBg="1" rev="0" advAuto="0" spid="7177" grpId="32"/>
      <p:bldP build="whole" bldLvl="1" animBg="1" rev="0" advAuto="0" spid="7164" grpId="10"/>
      <p:bldP build="whole" bldLvl="1" animBg="1" rev="0" advAuto="0" spid="7167" grpId="22"/>
      <p:bldP build="whole" bldLvl="1" animBg="1" rev="0" advAuto="0" spid="7158" grpId="4"/>
      <p:bldP build="whole" bldLvl="1" animBg="1" rev="0" advAuto="0" spid="7163" grpId="6"/>
      <p:bldP build="whole" bldLvl="1" animBg="1" rev="0" advAuto="0" spid="7170" grpId="25"/>
      <p:bldP build="whole" bldLvl="1" animBg="1" rev="0" advAuto="0" spid="7174" grpId="29"/>
      <p:bldP build="whole" bldLvl="1" animBg="1" rev="0" advAuto="0" spid="7148" grpId="14"/>
      <p:bldP build="whole" bldLvl="1" animBg="1" rev="0" advAuto="0" spid="7155" grpId="11"/>
      <p:bldP build="whole" bldLvl="1" animBg="1" rev="0" advAuto="0" spid="7178" grpId="33"/>
    </p:bldLst>
  </p:timing>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8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181" name="Rectangle 56"/>
          <p:cNvSpPr/>
          <p:nvPr/>
        </p:nvSpPr>
        <p:spPr>
          <a:xfrm>
            <a:off x="0" y="1625389"/>
            <a:ext cx="12192000" cy="5243245"/>
          </a:xfrm>
          <a:prstGeom prst="rect">
            <a:avLst/>
          </a:prstGeom>
          <a:solidFill>
            <a:srgbClr val="3E4144"/>
          </a:solidFill>
          <a:ln w="12700">
            <a:miter lim="400000"/>
          </a:ln>
        </p:spPr>
        <p:txBody>
          <a:bodyPr lIns="45719" rIns="45719" anchor="ctr"/>
          <a:lstStyle/>
          <a:p>
            <a:pPr algn="ctr">
              <a:defRPr>
                <a:solidFill>
                  <a:srgbClr val="FFFFFF"/>
                </a:solidFill>
              </a:defRPr>
            </a:pPr>
          </a:p>
        </p:txBody>
      </p:sp>
      <p:sp>
        <p:nvSpPr>
          <p:cNvPr id="718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7183" name="TextBox 2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13</a:t>
            </a:r>
          </a:p>
        </p:txBody>
      </p:sp>
      <p:sp>
        <p:nvSpPr>
          <p:cNvPr id="7184" name="TextBox 2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7189" name="Group 39"/>
          <p:cNvGrpSpPr/>
          <p:nvPr/>
        </p:nvGrpSpPr>
        <p:grpSpPr>
          <a:xfrm>
            <a:off x="2804096" y="4023068"/>
            <a:ext cx="3237447" cy="1837018"/>
            <a:chOff x="1" y="0"/>
            <a:chExt cx="3237446" cy="1837017"/>
          </a:xfrm>
        </p:grpSpPr>
        <p:sp>
          <p:nvSpPr>
            <p:cNvPr id="7185" name="Shape 19"/>
            <p:cNvSpPr/>
            <p:nvPr/>
          </p:nvSpPr>
          <p:spPr>
            <a:xfrm>
              <a:off x="1719147" y="185861"/>
              <a:ext cx="164947" cy="302527"/>
            </a:xfrm>
            <a:custGeom>
              <a:avLst/>
              <a:gdLst/>
              <a:ahLst/>
              <a:cxnLst>
                <a:cxn ang="0">
                  <a:pos x="wd2" y="hd2"/>
                </a:cxn>
                <a:cxn ang="5400000">
                  <a:pos x="wd2" y="hd2"/>
                </a:cxn>
                <a:cxn ang="10800000">
                  <a:pos x="wd2" y="hd2"/>
                </a:cxn>
                <a:cxn ang="16200000">
                  <a:pos x="wd2" y="hd2"/>
                </a:cxn>
              </a:cxnLst>
              <a:rect l="0" t="0" r="r" b="b"/>
              <a:pathLst>
                <a:path w="15099" h="21600" fill="norm" stroke="1" extrusionOk="0">
                  <a:moveTo>
                    <a:pt x="0" y="21600"/>
                  </a:moveTo>
                  <a:cubicBezTo>
                    <a:pt x="21600" y="16939"/>
                    <a:pt x="18555" y="2510"/>
                    <a:pt x="172" y="0"/>
                  </a:cubicBezTo>
                  <a:cubicBezTo>
                    <a:pt x="172" y="0"/>
                    <a:pt x="0" y="21600"/>
                    <a:pt x="0" y="2160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86" name="Shape 11"/>
            <p:cNvSpPr/>
            <p:nvPr/>
          </p:nvSpPr>
          <p:spPr>
            <a:xfrm>
              <a:off x="366240" y="382773"/>
              <a:ext cx="256233" cy="406717"/>
            </a:xfrm>
            <a:custGeom>
              <a:avLst/>
              <a:gdLst/>
              <a:ahLst/>
              <a:cxnLst>
                <a:cxn ang="0">
                  <a:pos x="wd2" y="hd2"/>
                </a:cxn>
                <a:cxn ang="5400000">
                  <a:pos x="wd2" y="hd2"/>
                </a:cxn>
                <a:cxn ang="10800000">
                  <a:pos x="wd2" y="hd2"/>
                </a:cxn>
                <a:cxn ang="16200000">
                  <a:pos x="wd2" y="hd2"/>
                </a:cxn>
              </a:cxnLst>
              <a:rect l="0" t="0" r="r" b="b"/>
              <a:pathLst>
                <a:path w="17496" h="18813" fill="norm" stroke="1" extrusionOk="0">
                  <a:moveTo>
                    <a:pt x="16800" y="14168"/>
                  </a:moveTo>
                  <a:lnTo>
                    <a:pt x="2400" y="0"/>
                  </a:lnTo>
                  <a:lnTo>
                    <a:pt x="0" y="17884"/>
                  </a:lnTo>
                  <a:cubicBezTo>
                    <a:pt x="0" y="17884"/>
                    <a:pt x="21600" y="21600"/>
                    <a:pt x="16800" y="14168"/>
                  </a:cubicBezTo>
                  <a:close/>
                </a:path>
              </a:pathLst>
            </a:custGeom>
            <a:gradFill flip="none" rotWithShape="1">
              <a:gsLst>
                <a:gs pos="28000">
                  <a:srgbClr val="27476F"/>
                </a:gs>
                <a:gs pos="76000">
                  <a:srgbClr val="3B6BA6"/>
                </a:gs>
              </a:gsLst>
              <a:lin ang="12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87" name="Shape 12"/>
            <p:cNvSpPr/>
            <p:nvPr/>
          </p:nvSpPr>
          <p:spPr>
            <a:xfrm>
              <a:off x="1" y="818342"/>
              <a:ext cx="1109184" cy="1018676"/>
            </a:xfrm>
            <a:custGeom>
              <a:avLst/>
              <a:gdLst/>
              <a:ahLst/>
              <a:cxnLst>
                <a:cxn ang="0">
                  <a:pos x="wd2" y="hd2"/>
                </a:cxn>
                <a:cxn ang="5400000">
                  <a:pos x="wd2" y="hd2"/>
                </a:cxn>
                <a:cxn ang="10800000">
                  <a:pos x="wd2" y="hd2"/>
                </a:cxn>
                <a:cxn ang="16200000">
                  <a:pos x="wd2" y="hd2"/>
                </a:cxn>
              </a:cxnLst>
              <a:rect l="0" t="0" r="r" b="b"/>
              <a:pathLst>
                <a:path w="21493" h="21600" fill="norm" stroke="1" extrusionOk="0">
                  <a:moveTo>
                    <a:pt x="21493" y="11060"/>
                  </a:moveTo>
                  <a:lnTo>
                    <a:pt x="17115" y="3713"/>
                  </a:lnTo>
                  <a:cubicBezTo>
                    <a:pt x="16336" y="2329"/>
                    <a:pt x="15169" y="3074"/>
                    <a:pt x="13320" y="4565"/>
                  </a:cubicBezTo>
                  <a:cubicBezTo>
                    <a:pt x="11471" y="6055"/>
                    <a:pt x="7190" y="8504"/>
                    <a:pt x="3493" y="4991"/>
                  </a:cubicBezTo>
                  <a:cubicBezTo>
                    <a:pt x="1644" y="3234"/>
                    <a:pt x="671" y="1424"/>
                    <a:pt x="708" y="0"/>
                  </a:cubicBezTo>
                  <a:cubicBezTo>
                    <a:pt x="-10" y="838"/>
                    <a:pt x="-107" y="6162"/>
                    <a:pt x="88" y="8824"/>
                  </a:cubicBezTo>
                  <a:cubicBezTo>
                    <a:pt x="282" y="11485"/>
                    <a:pt x="3201" y="17128"/>
                    <a:pt x="8942" y="15425"/>
                  </a:cubicBezTo>
                  <a:cubicBezTo>
                    <a:pt x="11569" y="14679"/>
                    <a:pt x="14488" y="12444"/>
                    <a:pt x="14779" y="12124"/>
                  </a:cubicBezTo>
                  <a:cubicBezTo>
                    <a:pt x="15071" y="11805"/>
                    <a:pt x="16142" y="13402"/>
                    <a:pt x="17309" y="15318"/>
                  </a:cubicBezTo>
                  <a:lnTo>
                    <a:pt x="21396" y="21600"/>
                  </a:lnTo>
                  <a:cubicBezTo>
                    <a:pt x="21396" y="21600"/>
                    <a:pt x="21493" y="11060"/>
                    <a:pt x="21493" y="1106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88" name="Shape 21"/>
            <p:cNvSpPr/>
            <p:nvPr/>
          </p:nvSpPr>
          <p:spPr>
            <a:xfrm>
              <a:off x="30649" y="0"/>
              <a:ext cx="3206799" cy="1432966"/>
            </a:xfrm>
            <a:custGeom>
              <a:avLst/>
              <a:gdLst/>
              <a:ahLst/>
              <a:cxnLst>
                <a:cxn ang="0">
                  <a:pos x="wd2" y="hd2"/>
                </a:cxn>
                <a:cxn ang="5400000">
                  <a:pos x="wd2" y="hd2"/>
                </a:cxn>
                <a:cxn ang="10800000">
                  <a:pos x="wd2" y="hd2"/>
                </a:cxn>
                <a:cxn ang="16200000">
                  <a:pos x="wd2" y="hd2"/>
                </a:cxn>
              </a:cxnLst>
              <a:rect l="0" t="0" r="r" b="b"/>
              <a:pathLst>
                <a:path w="21223" h="21111" fill="norm" stroke="1" extrusionOk="0">
                  <a:moveTo>
                    <a:pt x="2448" y="5622"/>
                  </a:moveTo>
                  <a:lnTo>
                    <a:pt x="7133" y="3699"/>
                  </a:lnTo>
                  <a:lnTo>
                    <a:pt x="7432" y="4956"/>
                  </a:lnTo>
                  <a:cubicBezTo>
                    <a:pt x="6867" y="5844"/>
                    <a:pt x="7133" y="8507"/>
                    <a:pt x="11187" y="6879"/>
                  </a:cubicBezTo>
                  <a:cubicBezTo>
                    <a:pt x="12749" y="5918"/>
                    <a:pt x="12517" y="3329"/>
                    <a:pt x="11187" y="2811"/>
                  </a:cubicBezTo>
                  <a:lnTo>
                    <a:pt x="15241" y="0"/>
                  </a:lnTo>
                  <a:lnTo>
                    <a:pt x="17501" y="5030"/>
                  </a:lnTo>
                  <a:cubicBezTo>
                    <a:pt x="16936" y="5770"/>
                    <a:pt x="16604" y="5696"/>
                    <a:pt x="15541" y="5400"/>
                  </a:cubicBezTo>
                  <a:cubicBezTo>
                    <a:pt x="14477" y="5104"/>
                    <a:pt x="13945" y="7693"/>
                    <a:pt x="14643" y="9173"/>
                  </a:cubicBezTo>
                  <a:cubicBezTo>
                    <a:pt x="15341" y="10652"/>
                    <a:pt x="17235" y="10800"/>
                    <a:pt x="18265" y="9321"/>
                  </a:cubicBezTo>
                  <a:cubicBezTo>
                    <a:pt x="18731" y="8581"/>
                    <a:pt x="18731" y="8581"/>
                    <a:pt x="18731" y="8581"/>
                  </a:cubicBezTo>
                  <a:lnTo>
                    <a:pt x="21223" y="12945"/>
                  </a:lnTo>
                  <a:lnTo>
                    <a:pt x="17966" y="14795"/>
                  </a:lnTo>
                  <a:cubicBezTo>
                    <a:pt x="17368" y="14795"/>
                    <a:pt x="17235" y="16200"/>
                    <a:pt x="17966" y="16348"/>
                  </a:cubicBezTo>
                  <a:cubicBezTo>
                    <a:pt x="18697" y="16496"/>
                    <a:pt x="19329" y="17458"/>
                    <a:pt x="19163" y="18863"/>
                  </a:cubicBezTo>
                  <a:cubicBezTo>
                    <a:pt x="18997" y="20268"/>
                    <a:pt x="16903" y="21600"/>
                    <a:pt x="15042" y="20934"/>
                  </a:cubicBezTo>
                  <a:cubicBezTo>
                    <a:pt x="13181" y="20268"/>
                    <a:pt x="13912" y="18567"/>
                    <a:pt x="13813" y="17827"/>
                  </a:cubicBezTo>
                  <a:cubicBezTo>
                    <a:pt x="13713" y="17088"/>
                    <a:pt x="13480" y="16792"/>
                    <a:pt x="13281" y="16644"/>
                  </a:cubicBezTo>
                  <a:lnTo>
                    <a:pt x="7100" y="19751"/>
                  </a:lnTo>
                  <a:lnTo>
                    <a:pt x="5605" y="14647"/>
                  </a:lnTo>
                  <a:cubicBezTo>
                    <a:pt x="5339" y="13685"/>
                    <a:pt x="4940" y="14203"/>
                    <a:pt x="4309" y="15238"/>
                  </a:cubicBezTo>
                  <a:cubicBezTo>
                    <a:pt x="3677" y="16274"/>
                    <a:pt x="2215" y="17975"/>
                    <a:pt x="952" y="15534"/>
                  </a:cubicBezTo>
                  <a:cubicBezTo>
                    <a:pt x="-311" y="13093"/>
                    <a:pt x="-377" y="10504"/>
                    <a:pt x="1118" y="10208"/>
                  </a:cubicBezTo>
                  <a:cubicBezTo>
                    <a:pt x="2614" y="9912"/>
                    <a:pt x="3843" y="10134"/>
                    <a:pt x="3843" y="10134"/>
                  </a:cubicBezTo>
                  <a:cubicBezTo>
                    <a:pt x="3843" y="10134"/>
                    <a:pt x="2448" y="5622"/>
                    <a:pt x="2448" y="5622"/>
                  </a:cubicBezTo>
                  <a:close/>
                </a:path>
              </a:pathLst>
            </a:custGeom>
            <a:gradFill flip="none" rotWithShape="1">
              <a:gsLst>
                <a:gs pos="28000">
                  <a:srgbClr val="6491C8"/>
                </a:gs>
                <a:gs pos="76000">
                  <a:schemeClr val="accent1"/>
                </a:gs>
              </a:gsLst>
              <a:lin ang="12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193" name="Group 40"/>
          <p:cNvGrpSpPr/>
          <p:nvPr/>
        </p:nvGrpSpPr>
        <p:grpSpPr>
          <a:xfrm>
            <a:off x="4999450" y="3547882"/>
            <a:ext cx="3095541" cy="1356564"/>
            <a:chOff x="-33" y="-17"/>
            <a:chExt cx="3095540" cy="1356562"/>
          </a:xfrm>
        </p:grpSpPr>
        <p:sp>
          <p:nvSpPr>
            <p:cNvPr id="7190" name="Shape 8"/>
            <p:cNvSpPr/>
            <p:nvPr/>
          </p:nvSpPr>
          <p:spPr>
            <a:xfrm>
              <a:off x="1874290" y="428971"/>
              <a:ext cx="490724" cy="353041"/>
            </a:xfrm>
            <a:custGeom>
              <a:avLst/>
              <a:gdLst/>
              <a:ahLst/>
              <a:cxnLst>
                <a:cxn ang="0">
                  <a:pos x="wd2" y="hd2"/>
                </a:cxn>
                <a:cxn ang="5400000">
                  <a:pos x="wd2" y="hd2"/>
                </a:cxn>
                <a:cxn ang="10800000">
                  <a:pos x="wd2" y="hd2"/>
                </a:cxn>
                <a:cxn ang="16200000">
                  <a:pos x="wd2" y="hd2"/>
                </a:cxn>
              </a:cxnLst>
              <a:rect l="0" t="0" r="r" b="b"/>
              <a:pathLst>
                <a:path w="20346" h="18410" fill="norm" stroke="1" extrusionOk="0">
                  <a:moveTo>
                    <a:pt x="20346" y="17936"/>
                  </a:moveTo>
                  <a:cubicBezTo>
                    <a:pt x="10011" y="20814"/>
                    <a:pt x="-1254" y="9869"/>
                    <a:pt x="113" y="4713"/>
                  </a:cubicBezTo>
                  <a:cubicBezTo>
                    <a:pt x="1570" y="-786"/>
                    <a:pt x="9064" y="1309"/>
                    <a:pt x="13020" y="1832"/>
                  </a:cubicBezTo>
                  <a:cubicBezTo>
                    <a:pt x="16975" y="2356"/>
                    <a:pt x="20306" y="0"/>
                    <a:pt x="20306" y="0"/>
                  </a:cubicBezTo>
                  <a:cubicBezTo>
                    <a:pt x="20306" y="0"/>
                    <a:pt x="20346" y="17936"/>
                    <a:pt x="20346" y="17936"/>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91" name="Shape 20"/>
            <p:cNvSpPr/>
            <p:nvPr/>
          </p:nvSpPr>
          <p:spPr>
            <a:xfrm>
              <a:off x="804068" y="211187"/>
              <a:ext cx="241261" cy="177992"/>
            </a:xfrm>
            <a:custGeom>
              <a:avLst/>
              <a:gdLst/>
              <a:ahLst/>
              <a:cxnLst>
                <a:cxn ang="0">
                  <a:pos x="wd2" y="hd2"/>
                </a:cxn>
                <a:cxn ang="5400000">
                  <a:pos x="wd2" y="hd2"/>
                </a:cxn>
                <a:cxn ang="10800000">
                  <a:pos x="wd2" y="hd2"/>
                </a:cxn>
                <a:cxn ang="16200000">
                  <a:pos x="wd2" y="hd2"/>
                </a:cxn>
              </a:cxnLst>
              <a:rect l="0" t="0" r="r" b="b"/>
              <a:pathLst>
                <a:path w="19010" h="20933" fill="norm" stroke="1" extrusionOk="0">
                  <a:moveTo>
                    <a:pt x="864" y="16"/>
                  </a:moveTo>
                  <a:cubicBezTo>
                    <a:pt x="1652" y="9523"/>
                    <a:pt x="12019" y="9040"/>
                    <a:pt x="15596" y="9040"/>
                  </a:cubicBezTo>
                  <a:cubicBezTo>
                    <a:pt x="19553" y="9040"/>
                    <a:pt x="21531" y="13174"/>
                    <a:pt x="13222" y="17307"/>
                  </a:cubicBezTo>
                  <a:cubicBezTo>
                    <a:pt x="13222" y="17307"/>
                    <a:pt x="7648" y="18833"/>
                    <a:pt x="1" y="20933"/>
                  </a:cubicBezTo>
                  <a:cubicBezTo>
                    <a:pt x="1" y="20933"/>
                    <a:pt x="-69" y="-667"/>
                    <a:pt x="864" y="16"/>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92" name="Shape 22"/>
            <p:cNvSpPr/>
            <p:nvPr/>
          </p:nvSpPr>
          <p:spPr>
            <a:xfrm>
              <a:off x="-34" y="-18"/>
              <a:ext cx="3095541" cy="1356564"/>
            </a:xfrm>
            <a:custGeom>
              <a:avLst/>
              <a:gdLst/>
              <a:ahLst/>
              <a:cxnLst>
                <a:cxn ang="0">
                  <a:pos x="wd2" y="hd2"/>
                </a:cxn>
                <a:cxn ang="5400000">
                  <a:pos x="wd2" y="hd2"/>
                </a:cxn>
                <a:cxn ang="10800000">
                  <a:pos x="wd2" y="hd2"/>
                </a:cxn>
                <a:cxn ang="16200000">
                  <a:pos x="wd2" y="hd2"/>
                </a:cxn>
              </a:cxnLst>
              <a:rect l="0" t="0" r="r" b="b"/>
              <a:pathLst>
                <a:path w="21204" h="20841" fill="norm" stroke="1" extrusionOk="0">
                  <a:moveTo>
                    <a:pt x="7136" y="20841"/>
                  </a:moveTo>
                  <a:lnTo>
                    <a:pt x="4557" y="16290"/>
                  </a:lnTo>
                  <a:cubicBezTo>
                    <a:pt x="4557" y="16290"/>
                    <a:pt x="4557" y="16290"/>
                    <a:pt x="4075" y="17061"/>
                  </a:cubicBezTo>
                  <a:cubicBezTo>
                    <a:pt x="3009" y="18604"/>
                    <a:pt x="1049" y="18450"/>
                    <a:pt x="326" y="16907"/>
                  </a:cubicBezTo>
                  <a:cubicBezTo>
                    <a:pt x="-396" y="15364"/>
                    <a:pt x="154" y="12664"/>
                    <a:pt x="1255" y="12972"/>
                  </a:cubicBezTo>
                  <a:cubicBezTo>
                    <a:pt x="2356" y="13281"/>
                    <a:pt x="2700" y="13358"/>
                    <a:pt x="3284" y="12587"/>
                  </a:cubicBezTo>
                  <a:lnTo>
                    <a:pt x="1306" y="8149"/>
                  </a:lnTo>
                  <a:cubicBezTo>
                    <a:pt x="1306" y="8149"/>
                    <a:pt x="1152" y="7804"/>
                    <a:pt x="1840" y="7495"/>
                  </a:cubicBezTo>
                  <a:cubicBezTo>
                    <a:pt x="2528" y="7187"/>
                    <a:pt x="6655" y="5490"/>
                    <a:pt x="6655" y="5490"/>
                  </a:cubicBezTo>
                  <a:cubicBezTo>
                    <a:pt x="7377" y="4950"/>
                    <a:pt x="7205" y="4410"/>
                    <a:pt x="6861" y="4410"/>
                  </a:cubicBezTo>
                  <a:cubicBezTo>
                    <a:pt x="6517" y="4410"/>
                    <a:pt x="5451" y="4487"/>
                    <a:pt x="5589" y="2790"/>
                  </a:cubicBezTo>
                  <a:cubicBezTo>
                    <a:pt x="5726" y="1092"/>
                    <a:pt x="8409" y="-759"/>
                    <a:pt x="9750" y="321"/>
                  </a:cubicBezTo>
                  <a:cubicBezTo>
                    <a:pt x="11092" y="1401"/>
                    <a:pt x="10026" y="3252"/>
                    <a:pt x="10232" y="3561"/>
                  </a:cubicBezTo>
                  <a:cubicBezTo>
                    <a:pt x="10438" y="3870"/>
                    <a:pt x="14497" y="2558"/>
                    <a:pt x="14497" y="2558"/>
                  </a:cubicBezTo>
                  <a:lnTo>
                    <a:pt x="16217" y="6570"/>
                  </a:lnTo>
                  <a:cubicBezTo>
                    <a:pt x="16217" y="6570"/>
                    <a:pt x="15666" y="7264"/>
                    <a:pt x="15013" y="7110"/>
                  </a:cubicBezTo>
                  <a:cubicBezTo>
                    <a:pt x="14359" y="6955"/>
                    <a:pt x="13121" y="6338"/>
                    <a:pt x="12880" y="7958"/>
                  </a:cubicBezTo>
                  <a:cubicBezTo>
                    <a:pt x="12640" y="9578"/>
                    <a:pt x="14772" y="12818"/>
                    <a:pt x="16561" y="11352"/>
                  </a:cubicBezTo>
                  <a:cubicBezTo>
                    <a:pt x="17455" y="10581"/>
                    <a:pt x="18040" y="9655"/>
                    <a:pt x="18040" y="9655"/>
                  </a:cubicBezTo>
                  <a:lnTo>
                    <a:pt x="21204" y="15055"/>
                  </a:lnTo>
                  <a:lnTo>
                    <a:pt x="15288" y="17292"/>
                  </a:lnTo>
                  <a:cubicBezTo>
                    <a:pt x="14635" y="17524"/>
                    <a:pt x="14635" y="15981"/>
                    <a:pt x="14807" y="15132"/>
                  </a:cubicBezTo>
                  <a:cubicBezTo>
                    <a:pt x="14979" y="14284"/>
                    <a:pt x="13843" y="12895"/>
                    <a:pt x="12193" y="13204"/>
                  </a:cubicBezTo>
                  <a:cubicBezTo>
                    <a:pt x="10542" y="13512"/>
                    <a:pt x="9269" y="15750"/>
                    <a:pt x="9750" y="16598"/>
                  </a:cubicBezTo>
                  <a:cubicBezTo>
                    <a:pt x="10232" y="17447"/>
                    <a:pt x="11642" y="17678"/>
                    <a:pt x="11642" y="18681"/>
                  </a:cubicBezTo>
                  <a:cubicBezTo>
                    <a:pt x="11608" y="19375"/>
                    <a:pt x="9854" y="19838"/>
                    <a:pt x="9854" y="19838"/>
                  </a:cubicBezTo>
                  <a:cubicBezTo>
                    <a:pt x="9854" y="19838"/>
                    <a:pt x="7136" y="20841"/>
                    <a:pt x="7136" y="20841"/>
                  </a:cubicBezTo>
                  <a:close/>
                </a:path>
              </a:pathLst>
            </a:custGeom>
            <a:gradFill flip="none" rotWithShape="1">
              <a:gsLst>
                <a:gs pos="28000">
                  <a:schemeClr val="accent5"/>
                </a:gs>
                <a:gs pos="76000">
                  <a:schemeClr val="accent4"/>
                </a:gs>
              </a:gsLst>
              <a:lin ang="12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199" name="Group 29"/>
          <p:cNvGrpSpPr/>
          <p:nvPr/>
        </p:nvGrpSpPr>
        <p:grpSpPr>
          <a:xfrm>
            <a:off x="6035613" y="4400284"/>
            <a:ext cx="3332540" cy="2106317"/>
            <a:chOff x="0" y="-30"/>
            <a:chExt cx="3332538" cy="2106315"/>
          </a:xfrm>
        </p:grpSpPr>
        <p:sp>
          <p:nvSpPr>
            <p:cNvPr id="7194" name="Shape 9"/>
            <p:cNvSpPr/>
            <p:nvPr/>
          </p:nvSpPr>
          <p:spPr>
            <a:xfrm>
              <a:off x="2739884" y="500491"/>
              <a:ext cx="592656" cy="618724"/>
            </a:xfrm>
            <a:custGeom>
              <a:avLst/>
              <a:gdLst/>
              <a:ahLst/>
              <a:cxnLst>
                <a:cxn ang="0">
                  <a:pos x="wd2" y="hd2"/>
                </a:cxn>
                <a:cxn ang="5400000">
                  <a:pos x="wd2" y="hd2"/>
                </a:cxn>
                <a:cxn ang="10800000">
                  <a:pos x="wd2" y="hd2"/>
                </a:cxn>
                <a:cxn ang="16200000">
                  <a:pos x="wd2" y="hd2"/>
                </a:cxn>
              </a:cxnLst>
              <a:rect l="0" t="0" r="r" b="b"/>
              <a:pathLst>
                <a:path w="21469" h="21600" fill="norm" stroke="1" extrusionOk="0">
                  <a:moveTo>
                    <a:pt x="15511" y="21600"/>
                  </a:moveTo>
                  <a:lnTo>
                    <a:pt x="0" y="5678"/>
                  </a:lnTo>
                  <a:cubicBezTo>
                    <a:pt x="0" y="5678"/>
                    <a:pt x="909" y="4275"/>
                    <a:pt x="3456" y="4626"/>
                  </a:cubicBezTo>
                  <a:cubicBezTo>
                    <a:pt x="6003" y="4976"/>
                    <a:pt x="4729" y="7430"/>
                    <a:pt x="13824" y="6554"/>
                  </a:cubicBezTo>
                  <a:cubicBezTo>
                    <a:pt x="18940" y="6061"/>
                    <a:pt x="21063" y="3128"/>
                    <a:pt x="20355" y="0"/>
                  </a:cubicBezTo>
                  <a:cubicBezTo>
                    <a:pt x="21600" y="1339"/>
                    <a:pt x="21395" y="4231"/>
                    <a:pt x="21464" y="8175"/>
                  </a:cubicBezTo>
                  <a:cubicBezTo>
                    <a:pt x="21532" y="12120"/>
                    <a:pt x="20850" y="17576"/>
                    <a:pt x="20850" y="17576"/>
                  </a:cubicBezTo>
                  <a:cubicBezTo>
                    <a:pt x="20577" y="19679"/>
                    <a:pt x="19175" y="21154"/>
                    <a:pt x="15511" y="216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95" name="Shape 10"/>
            <p:cNvSpPr/>
            <p:nvPr/>
          </p:nvSpPr>
          <p:spPr>
            <a:xfrm>
              <a:off x="2517682" y="1148316"/>
              <a:ext cx="689159" cy="561189"/>
            </a:xfrm>
            <a:custGeom>
              <a:avLst/>
              <a:gdLst/>
              <a:ahLst/>
              <a:cxnLst>
                <a:cxn ang="0">
                  <a:pos x="wd2" y="hd2"/>
                </a:cxn>
                <a:cxn ang="5400000">
                  <a:pos x="wd2" y="hd2"/>
                </a:cxn>
                <a:cxn ang="10800000">
                  <a:pos x="wd2" y="hd2"/>
                </a:cxn>
                <a:cxn ang="16200000">
                  <a:pos x="wd2" y="hd2"/>
                </a:cxn>
              </a:cxnLst>
              <a:rect l="0" t="0" r="r" b="b"/>
              <a:pathLst>
                <a:path w="21600" h="21459" fill="norm" stroke="1" extrusionOk="0">
                  <a:moveTo>
                    <a:pt x="0" y="20088"/>
                  </a:moveTo>
                  <a:lnTo>
                    <a:pt x="354" y="3480"/>
                  </a:lnTo>
                  <a:lnTo>
                    <a:pt x="21285" y="24"/>
                  </a:lnTo>
                  <a:cubicBezTo>
                    <a:pt x="21541" y="-72"/>
                    <a:pt x="21600" y="72"/>
                    <a:pt x="21600" y="1296"/>
                  </a:cubicBezTo>
                  <a:cubicBezTo>
                    <a:pt x="21600" y="2520"/>
                    <a:pt x="20892" y="16920"/>
                    <a:pt x="20892" y="16920"/>
                  </a:cubicBezTo>
                  <a:cubicBezTo>
                    <a:pt x="20892" y="16920"/>
                    <a:pt x="5548" y="21456"/>
                    <a:pt x="5252" y="21456"/>
                  </a:cubicBezTo>
                  <a:cubicBezTo>
                    <a:pt x="2066" y="21528"/>
                    <a:pt x="0" y="20088"/>
                    <a:pt x="0" y="20088"/>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96" name="Shape 17"/>
            <p:cNvSpPr/>
            <p:nvPr/>
          </p:nvSpPr>
          <p:spPr>
            <a:xfrm>
              <a:off x="950335" y="1365031"/>
              <a:ext cx="1088343" cy="7412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10" y="7755"/>
                  </a:moveTo>
                  <a:lnTo>
                    <a:pt x="21538" y="0"/>
                  </a:lnTo>
                  <a:lnTo>
                    <a:pt x="21600" y="14741"/>
                  </a:lnTo>
                  <a:lnTo>
                    <a:pt x="0" y="21600"/>
                  </a:lnTo>
                  <a:lnTo>
                    <a:pt x="710" y="7755"/>
                  </a:lnTo>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97" name="Shape 18"/>
            <p:cNvSpPr/>
            <p:nvPr/>
          </p:nvSpPr>
          <p:spPr>
            <a:xfrm>
              <a:off x="1709297" y="917313"/>
              <a:ext cx="832119" cy="757861"/>
            </a:xfrm>
            <a:custGeom>
              <a:avLst/>
              <a:gdLst/>
              <a:ahLst/>
              <a:cxnLst>
                <a:cxn ang="0">
                  <a:pos x="wd2" y="hd2"/>
                </a:cxn>
                <a:cxn ang="5400000">
                  <a:pos x="wd2" y="hd2"/>
                </a:cxn>
                <a:cxn ang="10800000">
                  <a:pos x="wd2" y="hd2"/>
                </a:cxn>
                <a:cxn ang="16200000">
                  <a:pos x="wd2" y="hd2"/>
                </a:cxn>
              </a:cxnLst>
              <a:rect l="0" t="0" r="r" b="b"/>
              <a:pathLst>
                <a:path w="19454" h="21101" fill="norm" stroke="1" extrusionOk="0">
                  <a:moveTo>
                    <a:pt x="7691" y="13499"/>
                  </a:moveTo>
                  <a:lnTo>
                    <a:pt x="7685" y="12363"/>
                  </a:lnTo>
                  <a:cubicBezTo>
                    <a:pt x="7685" y="12363"/>
                    <a:pt x="7685" y="12363"/>
                    <a:pt x="6159" y="9986"/>
                  </a:cubicBezTo>
                  <a:cubicBezTo>
                    <a:pt x="4633" y="7610"/>
                    <a:pt x="993" y="9008"/>
                    <a:pt x="172" y="6631"/>
                  </a:cubicBezTo>
                  <a:cubicBezTo>
                    <a:pt x="-650" y="4254"/>
                    <a:pt x="1346" y="619"/>
                    <a:pt x="9093" y="60"/>
                  </a:cubicBezTo>
                  <a:cubicBezTo>
                    <a:pt x="16841" y="-499"/>
                    <a:pt x="20950" y="2996"/>
                    <a:pt x="18954" y="5233"/>
                  </a:cubicBezTo>
                  <a:cubicBezTo>
                    <a:pt x="16959" y="7470"/>
                    <a:pt x="18133" y="9427"/>
                    <a:pt x="19424" y="9008"/>
                  </a:cubicBezTo>
                  <a:lnTo>
                    <a:pt x="19160" y="21101"/>
                  </a:lnTo>
                  <a:cubicBezTo>
                    <a:pt x="18015" y="20786"/>
                    <a:pt x="18077" y="17826"/>
                    <a:pt x="17311" y="15439"/>
                  </a:cubicBezTo>
                  <a:cubicBezTo>
                    <a:pt x="16739" y="13656"/>
                    <a:pt x="13874" y="11611"/>
                    <a:pt x="7691" y="13499"/>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198" name="Shape 23"/>
            <p:cNvSpPr/>
            <p:nvPr/>
          </p:nvSpPr>
          <p:spPr>
            <a:xfrm>
              <a:off x="0" y="-31"/>
              <a:ext cx="3307207" cy="1629758"/>
            </a:xfrm>
            <a:custGeom>
              <a:avLst/>
              <a:gdLst/>
              <a:ahLst/>
              <a:cxnLst>
                <a:cxn ang="0">
                  <a:pos x="wd2" y="hd2"/>
                </a:cxn>
                <a:cxn ang="5400000">
                  <a:pos x="wd2" y="hd2"/>
                </a:cxn>
                <a:cxn ang="10800000">
                  <a:pos x="wd2" y="hd2"/>
                </a:cxn>
                <a:cxn ang="16200000">
                  <a:pos x="wd2" y="hd2"/>
                </a:cxn>
              </a:cxnLst>
              <a:rect l="0" t="0" r="r" b="b"/>
              <a:pathLst>
                <a:path w="21171" h="21374" fill="norm" stroke="1" extrusionOk="0">
                  <a:moveTo>
                    <a:pt x="0" y="6557"/>
                  </a:moveTo>
                  <a:lnTo>
                    <a:pt x="2539" y="5701"/>
                  </a:lnTo>
                  <a:cubicBezTo>
                    <a:pt x="2539" y="5701"/>
                    <a:pt x="4179" y="5306"/>
                    <a:pt x="4211" y="4713"/>
                  </a:cubicBezTo>
                  <a:cubicBezTo>
                    <a:pt x="4211" y="3857"/>
                    <a:pt x="2893" y="3659"/>
                    <a:pt x="2443" y="2935"/>
                  </a:cubicBezTo>
                  <a:cubicBezTo>
                    <a:pt x="1993" y="2211"/>
                    <a:pt x="3182" y="301"/>
                    <a:pt x="4725" y="37"/>
                  </a:cubicBezTo>
                  <a:cubicBezTo>
                    <a:pt x="6268" y="-226"/>
                    <a:pt x="7329" y="959"/>
                    <a:pt x="7168" y="1684"/>
                  </a:cubicBezTo>
                  <a:cubicBezTo>
                    <a:pt x="7007" y="2408"/>
                    <a:pt x="7007" y="3725"/>
                    <a:pt x="7618" y="3528"/>
                  </a:cubicBezTo>
                  <a:lnTo>
                    <a:pt x="13146" y="1618"/>
                  </a:lnTo>
                  <a:cubicBezTo>
                    <a:pt x="13146" y="1618"/>
                    <a:pt x="13339" y="1420"/>
                    <a:pt x="13436" y="1486"/>
                  </a:cubicBezTo>
                  <a:cubicBezTo>
                    <a:pt x="13532" y="1552"/>
                    <a:pt x="15139" y="4581"/>
                    <a:pt x="15621" y="5108"/>
                  </a:cubicBezTo>
                  <a:cubicBezTo>
                    <a:pt x="16104" y="5635"/>
                    <a:pt x="16650" y="5964"/>
                    <a:pt x="16843" y="4647"/>
                  </a:cubicBezTo>
                  <a:cubicBezTo>
                    <a:pt x="17036" y="3330"/>
                    <a:pt x="18386" y="2672"/>
                    <a:pt x="19961" y="4054"/>
                  </a:cubicBezTo>
                  <a:cubicBezTo>
                    <a:pt x="21536" y="5437"/>
                    <a:pt x="21600" y="8664"/>
                    <a:pt x="19993" y="8994"/>
                  </a:cubicBezTo>
                  <a:cubicBezTo>
                    <a:pt x="18386" y="9323"/>
                    <a:pt x="18611" y="8401"/>
                    <a:pt x="18161" y="8269"/>
                  </a:cubicBezTo>
                  <a:cubicBezTo>
                    <a:pt x="17711" y="8137"/>
                    <a:pt x="17550" y="8664"/>
                    <a:pt x="17550" y="8664"/>
                  </a:cubicBezTo>
                  <a:lnTo>
                    <a:pt x="20507" y="15118"/>
                  </a:lnTo>
                  <a:lnTo>
                    <a:pt x="16232" y="16303"/>
                  </a:lnTo>
                  <a:cubicBezTo>
                    <a:pt x="15879" y="16501"/>
                    <a:pt x="15557" y="15579"/>
                    <a:pt x="16104" y="14525"/>
                  </a:cubicBezTo>
                  <a:cubicBezTo>
                    <a:pt x="16650" y="13472"/>
                    <a:pt x="15525" y="11825"/>
                    <a:pt x="13404" y="12089"/>
                  </a:cubicBezTo>
                  <a:cubicBezTo>
                    <a:pt x="11282" y="12352"/>
                    <a:pt x="10736" y="14064"/>
                    <a:pt x="10961" y="15184"/>
                  </a:cubicBezTo>
                  <a:cubicBezTo>
                    <a:pt x="11186" y="16303"/>
                    <a:pt x="12182" y="15645"/>
                    <a:pt x="12600" y="16764"/>
                  </a:cubicBezTo>
                  <a:cubicBezTo>
                    <a:pt x="13018" y="17884"/>
                    <a:pt x="13018" y="17884"/>
                    <a:pt x="13018" y="17884"/>
                  </a:cubicBezTo>
                  <a:lnTo>
                    <a:pt x="6300" y="21374"/>
                  </a:lnTo>
                  <a:lnTo>
                    <a:pt x="4211" y="15184"/>
                  </a:lnTo>
                  <a:cubicBezTo>
                    <a:pt x="3857" y="14196"/>
                    <a:pt x="4275" y="13472"/>
                    <a:pt x="5432" y="13933"/>
                  </a:cubicBezTo>
                  <a:cubicBezTo>
                    <a:pt x="6589" y="14394"/>
                    <a:pt x="8036" y="14394"/>
                    <a:pt x="8229" y="12813"/>
                  </a:cubicBezTo>
                  <a:cubicBezTo>
                    <a:pt x="8421" y="11233"/>
                    <a:pt x="6943" y="8730"/>
                    <a:pt x="5207" y="8862"/>
                  </a:cubicBezTo>
                  <a:cubicBezTo>
                    <a:pt x="3471" y="8994"/>
                    <a:pt x="3761" y="10837"/>
                    <a:pt x="2539" y="10837"/>
                  </a:cubicBezTo>
                  <a:cubicBezTo>
                    <a:pt x="1993" y="10772"/>
                    <a:pt x="1543" y="10245"/>
                    <a:pt x="1543" y="10245"/>
                  </a:cubicBezTo>
                  <a:cubicBezTo>
                    <a:pt x="1543" y="10245"/>
                    <a:pt x="0" y="6557"/>
                    <a:pt x="0" y="6557"/>
                  </a:cubicBezTo>
                  <a:close/>
                </a:path>
              </a:pathLst>
            </a:custGeom>
            <a:gradFill flip="none" rotWithShape="1">
              <a:gsLst>
                <a:gs pos="28000">
                  <a:srgbClr val="B1B4B7"/>
                </a:gs>
                <a:gs pos="76000">
                  <a:srgbClr val="E5E6E7"/>
                </a:gs>
              </a:gsLst>
              <a:lin ang="12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207" name="Group 21"/>
          <p:cNvGrpSpPr/>
          <p:nvPr/>
        </p:nvGrpSpPr>
        <p:grpSpPr>
          <a:xfrm>
            <a:off x="3897360" y="4900806"/>
            <a:ext cx="3428629" cy="2223014"/>
            <a:chOff x="0" y="0"/>
            <a:chExt cx="3428628" cy="2223012"/>
          </a:xfrm>
        </p:grpSpPr>
        <p:sp>
          <p:nvSpPr>
            <p:cNvPr id="7200" name="Shape 7"/>
            <p:cNvSpPr/>
            <p:nvPr/>
          </p:nvSpPr>
          <p:spPr>
            <a:xfrm>
              <a:off x="650013" y="675306"/>
              <a:ext cx="640274" cy="513830"/>
            </a:xfrm>
            <a:custGeom>
              <a:avLst/>
              <a:gdLst/>
              <a:ahLst/>
              <a:cxnLst>
                <a:cxn ang="0">
                  <a:pos x="wd2" y="hd2"/>
                </a:cxn>
                <a:cxn ang="5400000">
                  <a:pos x="wd2" y="hd2"/>
                </a:cxn>
                <a:cxn ang="10800000">
                  <a:pos x="wd2" y="hd2"/>
                </a:cxn>
                <a:cxn ang="16200000">
                  <a:pos x="wd2" y="hd2"/>
                </a:cxn>
              </a:cxnLst>
              <a:rect l="0" t="0" r="r" b="b"/>
              <a:pathLst>
                <a:path w="21435" h="18420" fill="norm" stroke="1" extrusionOk="0">
                  <a:moveTo>
                    <a:pt x="1723" y="1951"/>
                  </a:moveTo>
                  <a:cubicBezTo>
                    <a:pt x="7774" y="-2549"/>
                    <a:pt x="21264" y="1096"/>
                    <a:pt x="21432" y="9196"/>
                  </a:cubicBezTo>
                  <a:cubicBezTo>
                    <a:pt x="21600" y="17296"/>
                    <a:pt x="13868" y="19051"/>
                    <a:pt x="0" y="18241"/>
                  </a:cubicBezTo>
                  <a:cubicBezTo>
                    <a:pt x="0" y="18241"/>
                    <a:pt x="1723" y="1951"/>
                    <a:pt x="1723" y="1951"/>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01" name="Shape 6"/>
            <p:cNvSpPr/>
            <p:nvPr/>
          </p:nvSpPr>
          <p:spPr>
            <a:xfrm>
              <a:off x="2481429" y="1129595"/>
              <a:ext cx="642713" cy="5498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3945"/>
                  </a:lnTo>
                  <a:cubicBezTo>
                    <a:pt x="506" y="6115"/>
                    <a:pt x="1350" y="6115"/>
                    <a:pt x="6075" y="7299"/>
                  </a:cubicBezTo>
                  <a:cubicBezTo>
                    <a:pt x="9269" y="8099"/>
                    <a:pt x="14313" y="12233"/>
                    <a:pt x="11984" y="16473"/>
                  </a:cubicBezTo>
                  <a:lnTo>
                    <a:pt x="12066" y="21600"/>
                  </a:lnTo>
                  <a:lnTo>
                    <a:pt x="19237" y="19430"/>
                  </a:lnTo>
                  <a:cubicBezTo>
                    <a:pt x="20166" y="19134"/>
                    <a:pt x="20588" y="19036"/>
                    <a:pt x="20588" y="18148"/>
                  </a:cubicBezTo>
                  <a:cubicBezTo>
                    <a:pt x="20588" y="18148"/>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02" name="Shape 13"/>
            <p:cNvSpPr/>
            <p:nvPr/>
          </p:nvSpPr>
          <p:spPr>
            <a:xfrm>
              <a:off x="0" y="461968"/>
              <a:ext cx="707989" cy="9690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080"/>
                  </a:moveTo>
                  <a:lnTo>
                    <a:pt x="153" y="0"/>
                  </a:lnTo>
                  <a:lnTo>
                    <a:pt x="10723" y="10968"/>
                  </a:lnTo>
                  <a:cubicBezTo>
                    <a:pt x="12255" y="11416"/>
                    <a:pt x="16085" y="8953"/>
                    <a:pt x="21600" y="6155"/>
                  </a:cubicBezTo>
                  <a:lnTo>
                    <a:pt x="20374" y="16676"/>
                  </a:lnTo>
                  <a:cubicBezTo>
                    <a:pt x="17464" y="18019"/>
                    <a:pt x="13021" y="21376"/>
                    <a:pt x="9957" y="21600"/>
                  </a:cubicBezTo>
                  <a:cubicBezTo>
                    <a:pt x="9957" y="21600"/>
                    <a:pt x="0" y="11080"/>
                    <a:pt x="0" y="1108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03" name="Shape 14"/>
            <p:cNvSpPr/>
            <p:nvPr/>
          </p:nvSpPr>
          <p:spPr>
            <a:xfrm>
              <a:off x="471921" y="1184661"/>
              <a:ext cx="273725" cy="985411"/>
            </a:xfrm>
            <a:custGeom>
              <a:avLst/>
              <a:gdLst/>
              <a:ahLst/>
              <a:cxnLst>
                <a:cxn ang="0">
                  <a:pos x="wd2" y="hd2"/>
                </a:cxn>
                <a:cxn ang="5400000">
                  <a:pos x="wd2" y="hd2"/>
                </a:cxn>
                <a:cxn ang="10800000">
                  <a:pos x="wd2" y="hd2"/>
                </a:cxn>
                <a:cxn ang="16200000">
                  <a:pos x="wd2" y="hd2"/>
                </a:cxn>
              </a:cxnLst>
              <a:rect l="0" t="0" r="r" b="b"/>
              <a:pathLst>
                <a:path w="21507" h="21600" fill="norm" stroke="1" extrusionOk="0">
                  <a:moveTo>
                    <a:pt x="20915" y="11557"/>
                  </a:moveTo>
                  <a:lnTo>
                    <a:pt x="6" y="0"/>
                  </a:lnTo>
                  <a:cubicBezTo>
                    <a:pt x="6" y="0"/>
                    <a:pt x="-93" y="8062"/>
                    <a:pt x="499" y="9961"/>
                  </a:cubicBezTo>
                  <a:cubicBezTo>
                    <a:pt x="1091" y="11859"/>
                    <a:pt x="7304" y="15161"/>
                    <a:pt x="10559" y="17390"/>
                  </a:cubicBezTo>
                  <a:cubicBezTo>
                    <a:pt x="12926" y="18546"/>
                    <a:pt x="21507" y="21600"/>
                    <a:pt x="21507" y="21600"/>
                  </a:cubicBezTo>
                  <a:cubicBezTo>
                    <a:pt x="21507" y="21600"/>
                    <a:pt x="20915" y="11557"/>
                    <a:pt x="20915" y="11557"/>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04" name="Shape 15"/>
            <p:cNvSpPr/>
            <p:nvPr/>
          </p:nvSpPr>
          <p:spPr>
            <a:xfrm>
              <a:off x="732550" y="1329678"/>
              <a:ext cx="1167428" cy="846622"/>
            </a:xfrm>
            <a:custGeom>
              <a:avLst/>
              <a:gdLst/>
              <a:ahLst/>
              <a:cxnLst>
                <a:cxn ang="0">
                  <a:pos x="wd2" y="hd2"/>
                </a:cxn>
                <a:cxn ang="5400000">
                  <a:pos x="wd2" y="hd2"/>
                </a:cxn>
                <a:cxn ang="10800000">
                  <a:pos x="wd2" y="hd2"/>
                </a:cxn>
                <a:cxn ang="16200000">
                  <a:pos x="wd2" y="hd2"/>
                </a:cxn>
              </a:cxnLst>
              <a:rect l="0" t="0" r="r" b="b"/>
              <a:pathLst>
                <a:path w="21600" h="21519" fill="norm" stroke="1" extrusionOk="0">
                  <a:moveTo>
                    <a:pt x="21554" y="0"/>
                  </a:moveTo>
                  <a:lnTo>
                    <a:pt x="0" y="8806"/>
                  </a:lnTo>
                  <a:lnTo>
                    <a:pt x="139" y="20451"/>
                  </a:lnTo>
                  <a:cubicBezTo>
                    <a:pt x="139" y="21217"/>
                    <a:pt x="279" y="21600"/>
                    <a:pt x="1463" y="21504"/>
                  </a:cubicBezTo>
                  <a:cubicBezTo>
                    <a:pt x="2439" y="21217"/>
                    <a:pt x="21600" y="14038"/>
                    <a:pt x="21600" y="14038"/>
                  </a:cubicBezTo>
                  <a:cubicBezTo>
                    <a:pt x="21600" y="14038"/>
                    <a:pt x="21554" y="0"/>
                    <a:pt x="21554"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05" name="Shape 16"/>
            <p:cNvSpPr/>
            <p:nvPr/>
          </p:nvSpPr>
          <p:spPr>
            <a:xfrm>
              <a:off x="1894070" y="1339622"/>
              <a:ext cx="986821" cy="883391"/>
            </a:xfrm>
            <a:custGeom>
              <a:avLst/>
              <a:gdLst/>
              <a:ahLst/>
              <a:cxnLst>
                <a:cxn ang="0">
                  <a:pos x="wd2" y="hd2"/>
                </a:cxn>
                <a:cxn ang="5400000">
                  <a:pos x="wd2" y="hd2"/>
                </a:cxn>
                <a:cxn ang="10800000">
                  <a:pos x="wd2" y="hd2"/>
                </a:cxn>
                <a:cxn ang="16200000">
                  <a:pos x="wd2" y="hd2"/>
                </a:cxn>
              </a:cxnLst>
              <a:rect l="0" t="0" r="r" b="b"/>
              <a:pathLst>
                <a:path w="20963" h="20541" fill="norm" stroke="1" extrusionOk="0">
                  <a:moveTo>
                    <a:pt x="20360" y="2583"/>
                  </a:moveTo>
                  <a:cubicBezTo>
                    <a:pt x="20462" y="3014"/>
                    <a:pt x="20459" y="3463"/>
                    <a:pt x="20314" y="3919"/>
                  </a:cubicBezTo>
                  <a:cubicBezTo>
                    <a:pt x="19875" y="5304"/>
                    <a:pt x="18132" y="6754"/>
                    <a:pt x="14080" y="7939"/>
                  </a:cubicBezTo>
                  <a:cubicBezTo>
                    <a:pt x="3306" y="11092"/>
                    <a:pt x="106" y="7122"/>
                    <a:pt x="1173" y="3036"/>
                  </a:cubicBezTo>
                  <a:cubicBezTo>
                    <a:pt x="1386" y="467"/>
                    <a:pt x="0" y="0"/>
                    <a:pt x="0" y="0"/>
                  </a:cubicBezTo>
                  <a:lnTo>
                    <a:pt x="53" y="12843"/>
                  </a:lnTo>
                  <a:cubicBezTo>
                    <a:pt x="1493" y="13894"/>
                    <a:pt x="-427" y="18010"/>
                    <a:pt x="3173" y="19586"/>
                  </a:cubicBezTo>
                  <a:cubicBezTo>
                    <a:pt x="6773" y="21162"/>
                    <a:pt x="19573" y="21600"/>
                    <a:pt x="20853" y="14332"/>
                  </a:cubicBezTo>
                  <a:cubicBezTo>
                    <a:pt x="21173" y="11355"/>
                    <a:pt x="20693" y="6597"/>
                    <a:pt x="20693" y="6597"/>
                  </a:cubicBezTo>
                  <a:cubicBezTo>
                    <a:pt x="20693" y="6597"/>
                    <a:pt x="20360" y="2583"/>
                    <a:pt x="20360" y="258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06" name="Shape 24"/>
            <p:cNvSpPr/>
            <p:nvPr/>
          </p:nvSpPr>
          <p:spPr>
            <a:xfrm>
              <a:off x="6599" y="-1"/>
              <a:ext cx="3422030" cy="1746140"/>
            </a:xfrm>
            <a:custGeom>
              <a:avLst/>
              <a:gdLst/>
              <a:ahLst/>
              <a:cxnLst>
                <a:cxn ang="0">
                  <a:pos x="wd2" y="hd2"/>
                </a:cxn>
                <a:cxn ang="5400000">
                  <a:pos x="wd2" y="hd2"/>
                </a:cxn>
                <a:cxn ang="10800000">
                  <a:pos x="wd2" y="hd2"/>
                </a:cxn>
                <a:cxn ang="16200000">
                  <a:pos x="wd2" y="hd2"/>
                </a:cxn>
              </a:cxnLst>
              <a:rect l="0" t="0" r="r" b="b"/>
              <a:pathLst>
                <a:path w="21428" h="20579" fill="norm" stroke="1" extrusionOk="0">
                  <a:moveTo>
                    <a:pt x="0" y="5444"/>
                  </a:moveTo>
                  <a:lnTo>
                    <a:pt x="5848" y="2959"/>
                  </a:lnTo>
                  <a:cubicBezTo>
                    <a:pt x="6037" y="3077"/>
                    <a:pt x="6257" y="3314"/>
                    <a:pt x="6351" y="3906"/>
                  </a:cubicBezTo>
                  <a:cubicBezTo>
                    <a:pt x="6445" y="4498"/>
                    <a:pt x="5754" y="5859"/>
                    <a:pt x="7514" y="6391"/>
                  </a:cubicBezTo>
                  <a:cubicBezTo>
                    <a:pt x="9275" y="6924"/>
                    <a:pt x="11256" y="5859"/>
                    <a:pt x="11413" y="4734"/>
                  </a:cubicBezTo>
                  <a:cubicBezTo>
                    <a:pt x="11570" y="3610"/>
                    <a:pt x="10973" y="2841"/>
                    <a:pt x="10281" y="2722"/>
                  </a:cubicBezTo>
                  <a:cubicBezTo>
                    <a:pt x="9590" y="2604"/>
                    <a:pt x="9715" y="1479"/>
                    <a:pt x="10281" y="1479"/>
                  </a:cubicBezTo>
                  <a:lnTo>
                    <a:pt x="13362" y="0"/>
                  </a:lnTo>
                  <a:lnTo>
                    <a:pt x="14872" y="3314"/>
                  </a:lnTo>
                  <a:cubicBezTo>
                    <a:pt x="14872" y="3314"/>
                    <a:pt x="15312" y="3787"/>
                    <a:pt x="15846" y="3847"/>
                  </a:cubicBezTo>
                  <a:cubicBezTo>
                    <a:pt x="17041" y="3847"/>
                    <a:pt x="16758" y="2190"/>
                    <a:pt x="18456" y="2071"/>
                  </a:cubicBezTo>
                  <a:cubicBezTo>
                    <a:pt x="20154" y="1953"/>
                    <a:pt x="21600" y="4202"/>
                    <a:pt x="21411" y="5622"/>
                  </a:cubicBezTo>
                  <a:cubicBezTo>
                    <a:pt x="21223" y="7042"/>
                    <a:pt x="19808" y="7042"/>
                    <a:pt x="18676" y="6628"/>
                  </a:cubicBezTo>
                  <a:cubicBezTo>
                    <a:pt x="17544" y="6214"/>
                    <a:pt x="17135" y="6865"/>
                    <a:pt x="17481" y="7752"/>
                  </a:cubicBezTo>
                  <a:lnTo>
                    <a:pt x="19525" y="13315"/>
                  </a:lnTo>
                  <a:lnTo>
                    <a:pt x="15500" y="14499"/>
                  </a:lnTo>
                  <a:cubicBezTo>
                    <a:pt x="15595" y="15150"/>
                    <a:pt x="15752" y="15150"/>
                    <a:pt x="16632" y="15505"/>
                  </a:cubicBezTo>
                  <a:cubicBezTo>
                    <a:pt x="17513" y="15860"/>
                    <a:pt x="19148" y="18404"/>
                    <a:pt x="15972" y="20002"/>
                  </a:cubicBezTo>
                  <a:cubicBezTo>
                    <a:pt x="12797" y="21600"/>
                    <a:pt x="11853" y="19588"/>
                    <a:pt x="12168" y="17517"/>
                  </a:cubicBezTo>
                  <a:cubicBezTo>
                    <a:pt x="12231" y="16215"/>
                    <a:pt x="11822" y="15978"/>
                    <a:pt x="11822" y="15978"/>
                  </a:cubicBezTo>
                  <a:lnTo>
                    <a:pt x="4528" y="20061"/>
                  </a:lnTo>
                  <a:lnTo>
                    <a:pt x="2861" y="13848"/>
                  </a:lnTo>
                  <a:cubicBezTo>
                    <a:pt x="2861" y="13848"/>
                    <a:pt x="3113" y="12842"/>
                    <a:pt x="4307" y="13315"/>
                  </a:cubicBezTo>
                  <a:cubicBezTo>
                    <a:pt x="5502" y="13788"/>
                    <a:pt x="7892" y="13552"/>
                    <a:pt x="7860" y="10889"/>
                  </a:cubicBezTo>
                  <a:cubicBezTo>
                    <a:pt x="7829" y="8226"/>
                    <a:pt x="5534" y="7220"/>
                    <a:pt x="4402" y="8699"/>
                  </a:cubicBezTo>
                  <a:cubicBezTo>
                    <a:pt x="3270" y="10179"/>
                    <a:pt x="2484" y="11481"/>
                    <a:pt x="2169" y="11244"/>
                  </a:cubicBezTo>
                  <a:cubicBezTo>
                    <a:pt x="2169" y="11244"/>
                    <a:pt x="0" y="5444"/>
                    <a:pt x="0" y="5444"/>
                  </a:cubicBezTo>
                  <a:close/>
                </a:path>
              </a:pathLst>
            </a:custGeom>
            <a:gradFill flip="none" rotWithShape="1">
              <a:gsLst>
                <a:gs pos="28000">
                  <a:schemeClr val="accent2"/>
                </a:gs>
                <a:gs pos="76000">
                  <a:schemeClr val="accent3"/>
                </a:gs>
              </a:gsLst>
              <a:lin ang="12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208" name="Rectangle 25"/>
          <p:cNvSpPr txBox="1"/>
          <p:nvPr/>
        </p:nvSpPr>
        <p:spPr>
          <a:xfrm>
            <a:off x="4355279" y="4564317"/>
            <a:ext cx="127001"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7209" name="Rectangle 26"/>
          <p:cNvSpPr txBox="1"/>
          <p:nvPr/>
        </p:nvSpPr>
        <p:spPr>
          <a:xfrm>
            <a:off x="7416796" y="4644022"/>
            <a:ext cx="555834"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5E6265"/>
                </a:solidFill>
                <a:latin typeface="FontAwesome"/>
                <a:ea typeface="FontAwesome"/>
                <a:cs typeface="FontAwesome"/>
                <a:sym typeface="FontAwesome"/>
              </a:defRPr>
            </a:lvl1pPr>
          </a:lstStyle>
          <a:p>
            <a:pPr/>
            <a:r>
              <a:t>æ</a:t>
            </a:r>
          </a:p>
        </p:txBody>
      </p:sp>
      <p:sp>
        <p:nvSpPr>
          <p:cNvPr id="7210" name="Rectangle 27"/>
          <p:cNvSpPr txBox="1"/>
          <p:nvPr/>
        </p:nvSpPr>
        <p:spPr>
          <a:xfrm>
            <a:off x="5742068" y="5493971"/>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7211" name="Rectangle 28"/>
          <p:cNvSpPr txBox="1"/>
          <p:nvPr/>
        </p:nvSpPr>
        <p:spPr>
          <a:xfrm>
            <a:off x="5975502" y="3861966"/>
            <a:ext cx="421982" cy="777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rgbClr val="FEFEFE"/>
                </a:solidFill>
                <a:latin typeface="FontAwesome"/>
                <a:ea typeface="FontAwesome"/>
                <a:cs typeface="FontAwesome"/>
                <a:sym typeface="FontAwesome"/>
              </a:defRPr>
            </a:lvl1pPr>
          </a:lstStyle>
          <a:p>
            <a:pPr/>
            <a:r>
              <a:t>ë</a:t>
            </a:r>
          </a:p>
        </p:txBody>
      </p:sp>
      <p:sp>
        <p:nvSpPr>
          <p:cNvPr id="7212" name="Freeform 30"/>
          <p:cNvSpPr/>
          <p:nvPr/>
        </p:nvSpPr>
        <p:spPr>
          <a:xfrm>
            <a:off x="3009014" y="3561907"/>
            <a:ext cx="1318438" cy="10100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3935" y="5002"/>
                </a:lnTo>
                <a:lnTo>
                  <a:pt x="0" y="0"/>
                </a:lnTo>
              </a:path>
            </a:pathLst>
          </a:custGeom>
          <a:ln w="12700">
            <a:solidFill>
              <a:srgbClr val="CBCDCF"/>
            </a:solidFill>
            <a:prstDash val="sysDash"/>
            <a:miter/>
            <a:headEnd type="oval"/>
            <a:tailEnd type="oval"/>
          </a:ln>
        </p:spPr>
        <p:txBody>
          <a:bodyPr lIns="45719" rIns="45719" anchor="ctr"/>
          <a:lstStyle/>
          <a:p>
            <a:pPr algn="ctr">
              <a:defRPr>
                <a:solidFill>
                  <a:srgbClr val="FFFFFF"/>
                </a:solidFill>
              </a:defRPr>
            </a:pPr>
          </a:p>
        </p:txBody>
      </p:sp>
      <p:sp>
        <p:nvSpPr>
          <p:cNvPr id="7213" name="Freeform 31"/>
          <p:cNvSpPr/>
          <p:nvPr/>
        </p:nvSpPr>
        <p:spPr>
          <a:xfrm>
            <a:off x="4082901" y="2775097"/>
            <a:ext cx="1846149" cy="25590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3470" y="5789"/>
                </a:lnTo>
                <a:lnTo>
                  <a:pt x="0" y="0"/>
                </a:lnTo>
              </a:path>
            </a:pathLst>
          </a:custGeom>
          <a:ln w="12700">
            <a:solidFill>
              <a:srgbClr val="CBCDCF"/>
            </a:solidFill>
            <a:prstDash val="sysDash"/>
            <a:miter/>
            <a:headEnd type="oval"/>
            <a:tailEnd type="oval"/>
          </a:ln>
        </p:spPr>
        <p:txBody>
          <a:bodyPr lIns="45719" rIns="45719" anchor="ctr"/>
          <a:lstStyle/>
          <a:p>
            <a:pPr algn="ctr">
              <a:defRPr>
                <a:solidFill>
                  <a:srgbClr val="FFFFFF"/>
                </a:solidFill>
              </a:defRPr>
            </a:pPr>
          </a:p>
        </p:txBody>
      </p:sp>
      <p:sp>
        <p:nvSpPr>
          <p:cNvPr id="7214" name="Freeform 32"/>
          <p:cNvSpPr/>
          <p:nvPr/>
        </p:nvSpPr>
        <p:spPr>
          <a:xfrm>
            <a:off x="6198780" y="2360428"/>
            <a:ext cx="1244011" cy="14779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954" y="6060"/>
                </a:lnTo>
                <a:lnTo>
                  <a:pt x="21600" y="0"/>
                </a:lnTo>
              </a:path>
            </a:pathLst>
          </a:custGeom>
          <a:ln w="12700">
            <a:solidFill>
              <a:srgbClr val="CBCDCF"/>
            </a:solidFill>
            <a:prstDash val="sysDash"/>
            <a:miter/>
            <a:headEnd type="oval"/>
            <a:tailEnd type="oval"/>
          </a:ln>
        </p:spPr>
        <p:txBody>
          <a:bodyPr lIns="45719" rIns="45719" anchor="ctr"/>
          <a:lstStyle/>
          <a:p>
            <a:pPr algn="ctr">
              <a:defRPr>
                <a:solidFill>
                  <a:srgbClr val="FFFFFF"/>
                </a:solidFill>
              </a:defRPr>
            </a:pPr>
          </a:p>
        </p:txBody>
      </p:sp>
      <p:sp>
        <p:nvSpPr>
          <p:cNvPr id="7215" name="Freeform 33"/>
          <p:cNvSpPr/>
          <p:nvPr/>
        </p:nvSpPr>
        <p:spPr>
          <a:xfrm>
            <a:off x="7634176" y="3179135"/>
            <a:ext cx="935666" cy="15523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4418" y="3995"/>
                </a:lnTo>
                <a:lnTo>
                  <a:pt x="21600" y="0"/>
                </a:lnTo>
              </a:path>
            </a:pathLst>
          </a:custGeom>
          <a:ln w="12700">
            <a:solidFill>
              <a:srgbClr val="B1B4B7"/>
            </a:solidFill>
            <a:prstDash val="sysDash"/>
            <a:miter/>
            <a:headEnd type="oval"/>
            <a:tailEnd type="oval"/>
          </a:ln>
        </p:spPr>
        <p:txBody>
          <a:bodyPr lIns="45719" rIns="45719" anchor="ctr"/>
          <a:lstStyle/>
          <a:p>
            <a:pPr algn="ctr">
              <a:defRPr>
                <a:solidFill>
                  <a:srgbClr val="FFFFFF"/>
                </a:solidFill>
              </a:defRPr>
            </a:pPr>
          </a:p>
        </p:txBody>
      </p:sp>
      <p:sp>
        <p:nvSpPr>
          <p:cNvPr id="7216" name="TextBox 34"/>
          <p:cNvSpPr txBox="1"/>
          <p:nvPr/>
        </p:nvSpPr>
        <p:spPr>
          <a:xfrm>
            <a:off x="8459696" y="2132037"/>
            <a:ext cx="1584887" cy="4635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solidFill>
                  <a:srgbClr val="B1B4B7"/>
                </a:solidFill>
                <a:latin typeface="Montserrat Light"/>
                <a:ea typeface="Montserrat Light"/>
                <a:cs typeface="Montserrat Light"/>
                <a:sym typeface="Montserrat Light"/>
              </a:defRPr>
            </a:lvl1pPr>
          </a:lstStyle>
          <a:p>
            <a:pPr/>
            <a:r>
              <a:t>Example text goes here with your own.</a:t>
            </a:r>
          </a:p>
        </p:txBody>
      </p:sp>
      <p:sp>
        <p:nvSpPr>
          <p:cNvPr id="7217" name="TextBox 35"/>
          <p:cNvSpPr txBox="1"/>
          <p:nvPr/>
        </p:nvSpPr>
        <p:spPr>
          <a:xfrm>
            <a:off x="9635680" y="2926095"/>
            <a:ext cx="1331557" cy="4635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solidFill>
                  <a:srgbClr val="B1B4B7"/>
                </a:solidFill>
                <a:latin typeface="Montserrat Light"/>
                <a:ea typeface="Montserrat Light"/>
                <a:cs typeface="Montserrat Light"/>
                <a:sym typeface="Montserrat Light"/>
              </a:defRPr>
            </a:lvl1pPr>
          </a:lstStyle>
          <a:p>
            <a:pPr/>
            <a:r>
              <a:t>Goes here with your own detailed.</a:t>
            </a:r>
          </a:p>
        </p:txBody>
      </p:sp>
      <p:sp>
        <p:nvSpPr>
          <p:cNvPr id="7218" name="TextBox 36"/>
          <p:cNvSpPr txBox="1"/>
          <p:nvPr/>
        </p:nvSpPr>
        <p:spPr>
          <a:xfrm>
            <a:off x="7634223" y="2141216"/>
            <a:ext cx="773746"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200">
                <a:solidFill>
                  <a:schemeClr val="accent5"/>
                </a:solidFill>
              </a:defRPr>
            </a:lvl1pPr>
          </a:lstStyle>
          <a:p>
            <a:pPr/>
            <a:r>
              <a:t>60%</a:t>
            </a:r>
          </a:p>
        </p:txBody>
      </p:sp>
      <p:sp>
        <p:nvSpPr>
          <p:cNvPr id="7219" name="TextBox 37"/>
          <p:cNvSpPr txBox="1"/>
          <p:nvPr/>
        </p:nvSpPr>
        <p:spPr>
          <a:xfrm>
            <a:off x="8743401" y="2948096"/>
            <a:ext cx="773746"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200">
                <a:solidFill>
                  <a:srgbClr val="B1B4B7"/>
                </a:solidFill>
              </a:defRPr>
            </a:lvl1pPr>
          </a:lstStyle>
          <a:p>
            <a:pPr/>
            <a:r>
              <a:t>21%</a:t>
            </a:r>
          </a:p>
        </p:txBody>
      </p:sp>
      <p:grpSp>
        <p:nvGrpSpPr>
          <p:cNvPr id="7222" name="Group 42"/>
          <p:cNvGrpSpPr/>
          <p:nvPr/>
        </p:nvGrpSpPr>
        <p:grpSpPr>
          <a:xfrm>
            <a:off x="7621596" y="3271908"/>
            <a:ext cx="491047" cy="491047"/>
            <a:chOff x="0" y="0"/>
            <a:chExt cx="491045" cy="491045"/>
          </a:xfrm>
        </p:grpSpPr>
        <p:sp>
          <p:nvSpPr>
            <p:cNvPr id="7220" name="Oval 38"/>
            <p:cNvSpPr/>
            <p:nvPr/>
          </p:nvSpPr>
          <p:spPr>
            <a:xfrm>
              <a:off x="0" y="0"/>
              <a:ext cx="491046" cy="491046"/>
            </a:xfrm>
            <a:prstGeom prst="ellipse">
              <a:avLst/>
            </a:prstGeom>
            <a:solidFill>
              <a:srgbClr val="7D8287"/>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221" name="TextBox 41"/>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4</a:t>
              </a:r>
            </a:p>
          </p:txBody>
        </p:sp>
      </p:grpSp>
      <p:grpSp>
        <p:nvGrpSpPr>
          <p:cNvPr id="7225" name="Group 43"/>
          <p:cNvGrpSpPr/>
          <p:nvPr/>
        </p:nvGrpSpPr>
        <p:grpSpPr>
          <a:xfrm>
            <a:off x="6188655" y="2560498"/>
            <a:ext cx="491047" cy="491047"/>
            <a:chOff x="0" y="0"/>
            <a:chExt cx="491045" cy="491045"/>
          </a:xfrm>
        </p:grpSpPr>
        <p:sp>
          <p:nvSpPr>
            <p:cNvPr id="7223" name="Oval 44"/>
            <p:cNvSpPr/>
            <p:nvPr/>
          </p:nvSpPr>
          <p:spPr>
            <a:xfrm>
              <a:off x="0" y="0"/>
              <a:ext cx="491046" cy="491046"/>
            </a:xfrm>
            <a:prstGeom prst="ellipse">
              <a:avLst/>
            </a:prstGeom>
            <a:solidFill>
              <a:schemeClr val="accent5"/>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224" name="TextBox 45"/>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3</a:t>
              </a:r>
            </a:p>
          </p:txBody>
        </p:sp>
      </p:grpSp>
      <p:grpSp>
        <p:nvGrpSpPr>
          <p:cNvPr id="7228" name="Group 46"/>
          <p:cNvGrpSpPr/>
          <p:nvPr/>
        </p:nvGrpSpPr>
        <p:grpSpPr>
          <a:xfrm>
            <a:off x="4942513" y="3241456"/>
            <a:ext cx="491047" cy="491047"/>
            <a:chOff x="0" y="0"/>
            <a:chExt cx="491045" cy="491045"/>
          </a:xfrm>
        </p:grpSpPr>
        <p:sp>
          <p:nvSpPr>
            <p:cNvPr id="7226" name="Oval 47"/>
            <p:cNvSpPr/>
            <p:nvPr/>
          </p:nvSpPr>
          <p:spPr>
            <a:xfrm>
              <a:off x="0" y="0"/>
              <a:ext cx="491046" cy="491046"/>
            </a:xfrm>
            <a:prstGeom prst="ellipse">
              <a:avLst/>
            </a:prstGeom>
            <a:solidFill>
              <a:schemeClr val="accent2"/>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227" name="TextBox 48"/>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2</a:t>
              </a:r>
            </a:p>
          </p:txBody>
        </p:sp>
      </p:grpSp>
      <p:grpSp>
        <p:nvGrpSpPr>
          <p:cNvPr id="7231" name="Group 49"/>
          <p:cNvGrpSpPr/>
          <p:nvPr/>
        </p:nvGrpSpPr>
        <p:grpSpPr>
          <a:xfrm>
            <a:off x="3624726" y="3614330"/>
            <a:ext cx="491047" cy="491047"/>
            <a:chOff x="0" y="0"/>
            <a:chExt cx="491045" cy="491045"/>
          </a:xfrm>
        </p:grpSpPr>
        <p:sp>
          <p:nvSpPr>
            <p:cNvPr id="7229" name="Oval 50"/>
            <p:cNvSpPr/>
            <p:nvPr/>
          </p:nvSpPr>
          <p:spPr>
            <a:xfrm>
              <a:off x="0" y="0"/>
              <a:ext cx="491046" cy="491046"/>
            </a:xfrm>
            <a:prstGeom prst="ellipse">
              <a:avLst/>
            </a:prstGeom>
            <a:solidFill>
              <a:srgbClr val="6491C8"/>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230" name="TextBox 51"/>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1</a:t>
              </a:r>
            </a:p>
          </p:txBody>
        </p:sp>
      </p:grpSp>
      <p:sp>
        <p:nvSpPr>
          <p:cNvPr id="7232" name="TextBox 52"/>
          <p:cNvSpPr txBox="1"/>
          <p:nvPr/>
        </p:nvSpPr>
        <p:spPr>
          <a:xfrm>
            <a:off x="1841616" y="2480293"/>
            <a:ext cx="1331557" cy="4635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500"/>
              </a:lnSpc>
              <a:defRPr b="1" sz="1000">
                <a:solidFill>
                  <a:srgbClr val="B1B4B7"/>
                </a:solidFill>
                <a:latin typeface="Montserrat Light"/>
                <a:ea typeface="Montserrat Light"/>
                <a:cs typeface="Montserrat Light"/>
                <a:sym typeface="Montserrat Light"/>
              </a:defRPr>
            </a:lvl1pPr>
          </a:lstStyle>
          <a:p>
            <a:pPr/>
            <a:r>
              <a:t>Goes here with your own detailed.</a:t>
            </a:r>
          </a:p>
        </p:txBody>
      </p:sp>
      <p:sp>
        <p:nvSpPr>
          <p:cNvPr id="7233" name="TextBox 53"/>
          <p:cNvSpPr txBox="1"/>
          <p:nvPr/>
        </p:nvSpPr>
        <p:spPr>
          <a:xfrm>
            <a:off x="3267393" y="2502293"/>
            <a:ext cx="773746"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200">
                <a:solidFill>
                  <a:schemeClr val="accent2"/>
                </a:solidFill>
              </a:defRPr>
            </a:lvl1pPr>
          </a:lstStyle>
          <a:p>
            <a:pPr/>
            <a:r>
              <a:t>18%</a:t>
            </a:r>
          </a:p>
        </p:txBody>
      </p:sp>
      <p:sp>
        <p:nvSpPr>
          <p:cNvPr id="7234" name="TextBox 54"/>
          <p:cNvSpPr txBox="1"/>
          <p:nvPr/>
        </p:nvSpPr>
        <p:spPr>
          <a:xfrm>
            <a:off x="1496074" y="3685497"/>
            <a:ext cx="1331557" cy="463549"/>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ts val="1500"/>
              </a:lnSpc>
              <a:defRPr b="1" sz="1000">
                <a:solidFill>
                  <a:srgbClr val="B1B4B7"/>
                </a:solidFill>
                <a:latin typeface="Montserrat Light"/>
                <a:ea typeface="Montserrat Light"/>
                <a:cs typeface="Montserrat Light"/>
                <a:sym typeface="Montserrat Light"/>
              </a:defRPr>
            </a:lvl1pPr>
          </a:lstStyle>
          <a:p>
            <a:pPr/>
            <a:r>
              <a:t>Goes here with your own detailed.</a:t>
            </a:r>
          </a:p>
        </p:txBody>
      </p:sp>
      <p:sp>
        <p:nvSpPr>
          <p:cNvPr id="7235" name="TextBox 55"/>
          <p:cNvSpPr txBox="1"/>
          <p:nvPr/>
        </p:nvSpPr>
        <p:spPr>
          <a:xfrm>
            <a:off x="2061681" y="3322289"/>
            <a:ext cx="773746"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200">
                <a:solidFill>
                  <a:srgbClr val="6491C8"/>
                </a:solidFill>
              </a:defRPr>
            </a:lvl1pPr>
          </a:lstStyle>
          <a:p>
            <a:pPr/>
            <a:r>
              <a:t>13%</a:t>
            </a:r>
          </a:p>
        </p:txBody>
      </p:sp>
    </p:spTree>
  </p:cSld>
  <p:clrMapOvr>
    <a:masterClrMapping/>
  </p:clrMapOvr>
  <mc:AlternateContent xmlns:mc="http://schemas.openxmlformats.org/markup-compatibility/2006">
    <mc:Choice xmlns:p14="http://schemas.microsoft.com/office/powerpoint/2010/main" Requires="p14">
      <p:transition spd="med" advClick="1" p14:dur="1000">
        <p:pull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7207"/>
                                        </p:tgtEl>
                                        <p:attrNameLst>
                                          <p:attrName>style.visibility</p:attrName>
                                        </p:attrNameLst>
                                      </p:cBhvr>
                                      <p:to>
                                        <p:strVal val="visible"/>
                                      </p:to>
                                    </p:set>
                                    <p:animEffect filter="dissolve" transition="in">
                                      <p:cBhvr>
                                        <p:cTn id="7" dur="500"/>
                                        <p:tgtEl>
                                          <p:spTgt spid="7207"/>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6" presetID="23" grpId="2" fill="hold">
                                  <p:stCondLst>
                                    <p:cond delay="0"/>
                                  </p:stCondLst>
                                  <p:iterate type="el" backwards="0">
                                    <p:tmAbs val="0"/>
                                  </p:iterate>
                                  <p:childTnLst>
                                    <p:set>
                                      <p:cBhvr>
                                        <p:cTn id="11" fill="hold"/>
                                        <p:tgtEl>
                                          <p:spTgt spid="7210"/>
                                        </p:tgtEl>
                                        <p:attrNameLst>
                                          <p:attrName>style.visibility</p:attrName>
                                        </p:attrNameLst>
                                      </p:cBhvr>
                                      <p:to>
                                        <p:strVal val="visible"/>
                                      </p:to>
                                    </p:set>
                                    <p:anim calcmode="lin" valueType="num">
                                      <p:cBhvr>
                                        <p:cTn id="12" dur="500" fill="hold"/>
                                        <p:tgtEl>
                                          <p:spTgt spid="7210"/>
                                        </p:tgtEl>
                                        <p:attrNameLst>
                                          <p:attrName>ppt_w</p:attrName>
                                        </p:attrNameLst>
                                      </p:cBhvr>
                                      <p:tavLst>
                                        <p:tav tm="0">
                                          <p:val>
                                            <p:fltVal val="0"/>
                                          </p:val>
                                        </p:tav>
                                        <p:tav tm="100000">
                                          <p:val>
                                            <p:strVal val="#ppt_w"/>
                                          </p:val>
                                        </p:tav>
                                      </p:tavLst>
                                    </p:anim>
                                    <p:anim calcmode="lin" valueType="num">
                                      <p:cBhvr>
                                        <p:cTn id="13" dur="500" fill="hold"/>
                                        <p:tgtEl>
                                          <p:spTgt spid="7210"/>
                                        </p:tgtEl>
                                        <p:attrNameLst>
                                          <p:attrName>ppt_h</p:attrName>
                                        </p:attrNameLst>
                                      </p:cBhvr>
                                      <p:tavLst>
                                        <p:tav tm="0">
                                          <p:val>
                                            <p:fltVal val="0"/>
                                          </p:val>
                                        </p:tav>
                                        <p:tav tm="100000">
                                          <p:val>
                                            <p:strVal val="#ppt_h"/>
                                          </p:val>
                                        </p:tav>
                                      </p:tavLst>
                                    </p:anim>
                                  </p:childTnLst>
                                </p:cTn>
                              </p:par>
                            </p:childTnLst>
                          </p:cTn>
                        </p:par>
                        <p:par>
                          <p:cTn id="14" fill="hold">
                            <p:stCondLst>
                              <p:cond delay="500"/>
                            </p:stCondLst>
                            <p:childTnLst>
                              <p:par>
                                <p:cTn id="15" presetClass="entr" nodeType="afterEffect" presetSubtype="16" presetID="23" grpId="3" fill="hold">
                                  <p:stCondLst>
                                    <p:cond delay="0"/>
                                  </p:stCondLst>
                                  <p:iterate type="el" backwards="0">
                                    <p:tmAbs val="0"/>
                                  </p:iterate>
                                  <p:childTnLst>
                                    <p:set>
                                      <p:cBhvr>
                                        <p:cTn id="16" fill="hold"/>
                                        <p:tgtEl>
                                          <p:spTgt spid="7213"/>
                                        </p:tgtEl>
                                        <p:attrNameLst>
                                          <p:attrName>style.visibility</p:attrName>
                                        </p:attrNameLst>
                                      </p:cBhvr>
                                      <p:to>
                                        <p:strVal val="visible"/>
                                      </p:to>
                                    </p:set>
                                    <p:anim calcmode="lin" valueType="num">
                                      <p:cBhvr>
                                        <p:cTn id="17" dur="500" fill="hold"/>
                                        <p:tgtEl>
                                          <p:spTgt spid="7213"/>
                                        </p:tgtEl>
                                        <p:attrNameLst>
                                          <p:attrName>ppt_w</p:attrName>
                                        </p:attrNameLst>
                                      </p:cBhvr>
                                      <p:tavLst>
                                        <p:tav tm="0">
                                          <p:val>
                                            <p:fltVal val="0"/>
                                          </p:val>
                                        </p:tav>
                                        <p:tav tm="100000">
                                          <p:val>
                                            <p:strVal val="#ppt_w"/>
                                          </p:val>
                                        </p:tav>
                                      </p:tavLst>
                                    </p:anim>
                                    <p:anim calcmode="lin" valueType="num">
                                      <p:cBhvr>
                                        <p:cTn id="18" dur="500" fill="hold"/>
                                        <p:tgtEl>
                                          <p:spTgt spid="7213"/>
                                        </p:tgtEl>
                                        <p:attrNameLst>
                                          <p:attrName>ppt_h</p:attrName>
                                        </p:attrNameLst>
                                      </p:cBhvr>
                                      <p:tavLst>
                                        <p:tav tm="0">
                                          <p:val>
                                            <p:fltVal val="0"/>
                                          </p:val>
                                        </p:tav>
                                        <p:tav tm="100000">
                                          <p:val>
                                            <p:strVal val="#ppt_h"/>
                                          </p:val>
                                        </p:tav>
                                      </p:tavLst>
                                    </p:anim>
                                  </p:childTnLst>
                                </p:cTn>
                              </p:par>
                            </p:childTnLst>
                          </p:cTn>
                        </p:par>
                        <p:par>
                          <p:cTn id="19" fill="hold">
                            <p:stCondLst>
                              <p:cond delay="1000"/>
                            </p:stCondLst>
                            <p:childTnLst>
                              <p:par>
                                <p:cTn id="20" presetClass="entr" nodeType="afterEffect" presetSubtype="16" presetID="23" grpId="4" fill="hold">
                                  <p:stCondLst>
                                    <p:cond delay="0"/>
                                  </p:stCondLst>
                                  <p:iterate type="el" backwards="0">
                                    <p:tmAbs val="0"/>
                                  </p:iterate>
                                  <p:childTnLst>
                                    <p:set>
                                      <p:cBhvr>
                                        <p:cTn id="21" fill="hold"/>
                                        <p:tgtEl>
                                          <p:spTgt spid="7228"/>
                                        </p:tgtEl>
                                        <p:attrNameLst>
                                          <p:attrName>style.visibility</p:attrName>
                                        </p:attrNameLst>
                                      </p:cBhvr>
                                      <p:to>
                                        <p:strVal val="visible"/>
                                      </p:to>
                                    </p:set>
                                    <p:anim calcmode="lin" valueType="num">
                                      <p:cBhvr>
                                        <p:cTn id="22" dur="500" fill="hold"/>
                                        <p:tgtEl>
                                          <p:spTgt spid="7228"/>
                                        </p:tgtEl>
                                        <p:attrNameLst>
                                          <p:attrName>ppt_w</p:attrName>
                                        </p:attrNameLst>
                                      </p:cBhvr>
                                      <p:tavLst>
                                        <p:tav tm="0">
                                          <p:val>
                                            <p:fltVal val="0"/>
                                          </p:val>
                                        </p:tav>
                                        <p:tav tm="100000">
                                          <p:val>
                                            <p:strVal val="#ppt_w"/>
                                          </p:val>
                                        </p:tav>
                                      </p:tavLst>
                                    </p:anim>
                                    <p:anim calcmode="lin" valueType="num">
                                      <p:cBhvr>
                                        <p:cTn id="23" dur="500" fill="hold"/>
                                        <p:tgtEl>
                                          <p:spTgt spid="7228"/>
                                        </p:tgtEl>
                                        <p:attrNameLst>
                                          <p:attrName>ppt_h</p:attrName>
                                        </p:attrNameLst>
                                      </p:cBhvr>
                                      <p:tavLst>
                                        <p:tav tm="0">
                                          <p:val>
                                            <p:fltVal val="0"/>
                                          </p:val>
                                        </p:tav>
                                        <p:tav tm="100000">
                                          <p:val>
                                            <p:strVal val="#ppt_h"/>
                                          </p:val>
                                        </p:tav>
                                      </p:tavLst>
                                    </p:anim>
                                  </p:childTnLst>
                                </p:cTn>
                              </p:par>
                            </p:childTnLst>
                          </p:cTn>
                        </p:par>
                        <p:par>
                          <p:cTn id="24" fill="hold">
                            <p:stCondLst>
                              <p:cond delay="1500"/>
                            </p:stCondLst>
                            <p:childTnLst>
                              <p:par>
                                <p:cTn id="25" presetClass="entr" nodeType="afterEffect" presetSubtype="16" presetID="23" grpId="5" fill="hold">
                                  <p:stCondLst>
                                    <p:cond delay="0"/>
                                  </p:stCondLst>
                                  <p:iterate type="el" backwards="0">
                                    <p:tmAbs val="0"/>
                                  </p:iterate>
                                  <p:childTnLst>
                                    <p:set>
                                      <p:cBhvr>
                                        <p:cTn id="26" fill="hold"/>
                                        <p:tgtEl>
                                          <p:spTgt spid="7233"/>
                                        </p:tgtEl>
                                        <p:attrNameLst>
                                          <p:attrName>style.visibility</p:attrName>
                                        </p:attrNameLst>
                                      </p:cBhvr>
                                      <p:to>
                                        <p:strVal val="visible"/>
                                      </p:to>
                                    </p:set>
                                    <p:anim calcmode="lin" valueType="num">
                                      <p:cBhvr>
                                        <p:cTn id="27" dur="500" fill="hold"/>
                                        <p:tgtEl>
                                          <p:spTgt spid="7233"/>
                                        </p:tgtEl>
                                        <p:attrNameLst>
                                          <p:attrName>ppt_w</p:attrName>
                                        </p:attrNameLst>
                                      </p:cBhvr>
                                      <p:tavLst>
                                        <p:tav tm="0">
                                          <p:val>
                                            <p:fltVal val="0"/>
                                          </p:val>
                                        </p:tav>
                                        <p:tav tm="100000">
                                          <p:val>
                                            <p:strVal val="#ppt_w"/>
                                          </p:val>
                                        </p:tav>
                                      </p:tavLst>
                                    </p:anim>
                                    <p:anim calcmode="lin" valueType="num">
                                      <p:cBhvr>
                                        <p:cTn id="28" dur="500" fill="hold"/>
                                        <p:tgtEl>
                                          <p:spTgt spid="7233"/>
                                        </p:tgtEl>
                                        <p:attrNameLst>
                                          <p:attrName>ppt_h</p:attrName>
                                        </p:attrNameLst>
                                      </p:cBhvr>
                                      <p:tavLst>
                                        <p:tav tm="0">
                                          <p:val>
                                            <p:fltVal val="0"/>
                                          </p:val>
                                        </p:tav>
                                        <p:tav tm="100000">
                                          <p:val>
                                            <p:strVal val="#ppt_h"/>
                                          </p:val>
                                        </p:tav>
                                      </p:tavLst>
                                    </p:anim>
                                  </p:childTnLst>
                                </p:cTn>
                              </p:par>
                            </p:childTnLst>
                          </p:cTn>
                        </p:par>
                        <p:par>
                          <p:cTn id="29" fill="hold">
                            <p:stCondLst>
                              <p:cond delay="2000"/>
                            </p:stCondLst>
                            <p:childTnLst>
                              <p:par>
                                <p:cTn id="30" presetClass="entr" nodeType="afterEffect" presetSubtype="16" presetID="23" grpId="6" fill="hold">
                                  <p:stCondLst>
                                    <p:cond delay="0"/>
                                  </p:stCondLst>
                                  <p:iterate type="el" backwards="0">
                                    <p:tmAbs val="0"/>
                                  </p:iterate>
                                  <p:childTnLst>
                                    <p:set>
                                      <p:cBhvr>
                                        <p:cTn id="31" fill="hold"/>
                                        <p:tgtEl>
                                          <p:spTgt spid="7232"/>
                                        </p:tgtEl>
                                        <p:attrNameLst>
                                          <p:attrName>style.visibility</p:attrName>
                                        </p:attrNameLst>
                                      </p:cBhvr>
                                      <p:to>
                                        <p:strVal val="visible"/>
                                      </p:to>
                                    </p:set>
                                    <p:anim calcmode="lin" valueType="num">
                                      <p:cBhvr>
                                        <p:cTn id="32" dur="500" fill="hold"/>
                                        <p:tgtEl>
                                          <p:spTgt spid="7232"/>
                                        </p:tgtEl>
                                        <p:attrNameLst>
                                          <p:attrName>ppt_w</p:attrName>
                                        </p:attrNameLst>
                                      </p:cBhvr>
                                      <p:tavLst>
                                        <p:tav tm="0">
                                          <p:val>
                                            <p:fltVal val="0"/>
                                          </p:val>
                                        </p:tav>
                                        <p:tav tm="100000">
                                          <p:val>
                                            <p:strVal val="#ppt_w"/>
                                          </p:val>
                                        </p:tav>
                                      </p:tavLst>
                                    </p:anim>
                                    <p:anim calcmode="lin" valueType="num">
                                      <p:cBhvr>
                                        <p:cTn id="33" dur="500" fill="hold"/>
                                        <p:tgtEl>
                                          <p:spTgt spid="7232"/>
                                        </p:tgtEl>
                                        <p:attrNameLst>
                                          <p:attrName>ppt_h</p:attrName>
                                        </p:attrNameLst>
                                      </p:cBhvr>
                                      <p:tavLst>
                                        <p:tav tm="0">
                                          <p:val>
                                            <p:fltVal val="0"/>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Class="entr" nodeType="clickEffect" presetSubtype="16" presetID="23" grpId="7" fill="hold">
                                  <p:stCondLst>
                                    <p:cond delay="0"/>
                                  </p:stCondLst>
                                  <p:iterate type="el" backwards="0">
                                    <p:tmAbs val="0"/>
                                  </p:iterate>
                                  <p:childTnLst>
                                    <p:set>
                                      <p:cBhvr>
                                        <p:cTn id="37" fill="hold"/>
                                        <p:tgtEl>
                                          <p:spTgt spid="7189"/>
                                        </p:tgtEl>
                                        <p:attrNameLst>
                                          <p:attrName>style.visibility</p:attrName>
                                        </p:attrNameLst>
                                      </p:cBhvr>
                                      <p:to>
                                        <p:strVal val="visible"/>
                                      </p:to>
                                    </p:set>
                                    <p:anim calcmode="lin" valueType="num">
                                      <p:cBhvr>
                                        <p:cTn id="38" dur="500" fill="hold"/>
                                        <p:tgtEl>
                                          <p:spTgt spid="7189"/>
                                        </p:tgtEl>
                                        <p:attrNameLst>
                                          <p:attrName>ppt_w</p:attrName>
                                        </p:attrNameLst>
                                      </p:cBhvr>
                                      <p:tavLst>
                                        <p:tav tm="0">
                                          <p:val>
                                            <p:fltVal val="0"/>
                                          </p:val>
                                        </p:tav>
                                        <p:tav tm="100000">
                                          <p:val>
                                            <p:strVal val="#ppt_w"/>
                                          </p:val>
                                        </p:tav>
                                      </p:tavLst>
                                    </p:anim>
                                    <p:anim calcmode="lin" valueType="num">
                                      <p:cBhvr>
                                        <p:cTn id="39" dur="500" fill="hold"/>
                                        <p:tgtEl>
                                          <p:spTgt spid="7189"/>
                                        </p:tgtEl>
                                        <p:attrNameLst>
                                          <p:attrName>ppt_h</p:attrName>
                                        </p:attrNameLst>
                                      </p:cBhvr>
                                      <p:tavLst>
                                        <p:tav tm="0">
                                          <p:val>
                                            <p:fltVal val="0"/>
                                          </p:val>
                                        </p:tav>
                                        <p:tav tm="100000">
                                          <p:val>
                                            <p:strVal val="#ppt_h"/>
                                          </p:val>
                                        </p:tav>
                                      </p:tavLst>
                                    </p:anim>
                                  </p:childTnLst>
                                </p:cTn>
                              </p:par>
                            </p:childTnLst>
                          </p:cTn>
                        </p:par>
                        <p:par>
                          <p:cTn id="40" fill="hold">
                            <p:stCondLst>
                              <p:cond delay="500"/>
                            </p:stCondLst>
                            <p:childTnLst>
                              <p:par>
                                <p:cTn id="41" presetClass="entr" nodeType="afterEffect" presetSubtype="16" presetID="23" grpId="8" fill="hold">
                                  <p:stCondLst>
                                    <p:cond delay="0"/>
                                  </p:stCondLst>
                                  <p:iterate type="el" backwards="0">
                                    <p:tmAbs val="0"/>
                                  </p:iterate>
                                  <p:childTnLst>
                                    <p:set>
                                      <p:cBhvr>
                                        <p:cTn id="42" fill="hold"/>
                                        <p:tgtEl>
                                          <p:spTgt spid="7208"/>
                                        </p:tgtEl>
                                        <p:attrNameLst>
                                          <p:attrName>style.visibility</p:attrName>
                                        </p:attrNameLst>
                                      </p:cBhvr>
                                      <p:to>
                                        <p:strVal val="visible"/>
                                      </p:to>
                                    </p:set>
                                    <p:anim calcmode="lin" valueType="num">
                                      <p:cBhvr>
                                        <p:cTn id="43" dur="500" fill="hold"/>
                                        <p:tgtEl>
                                          <p:spTgt spid="7208"/>
                                        </p:tgtEl>
                                        <p:attrNameLst>
                                          <p:attrName>ppt_w</p:attrName>
                                        </p:attrNameLst>
                                      </p:cBhvr>
                                      <p:tavLst>
                                        <p:tav tm="0">
                                          <p:val>
                                            <p:fltVal val="0"/>
                                          </p:val>
                                        </p:tav>
                                        <p:tav tm="100000">
                                          <p:val>
                                            <p:strVal val="#ppt_w"/>
                                          </p:val>
                                        </p:tav>
                                      </p:tavLst>
                                    </p:anim>
                                    <p:anim calcmode="lin" valueType="num">
                                      <p:cBhvr>
                                        <p:cTn id="44" dur="500" fill="hold"/>
                                        <p:tgtEl>
                                          <p:spTgt spid="7208"/>
                                        </p:tgtEl>
                                        <p:attrNameLst>
                                          <p:attrName>ppt_h</p:attrName>
                                        </p:attrNameLst>
                                      </p:cBhvr>
                                      <p:tavLst>
                                        <p:tav tm="0">
                                          <p:val>
                                            <p:fltVal val="0"/>
                                          </p:val>
                                        </p:tav>
                                        <p:tav tm="100000">
                                          <p:val>
                                            <p:strVal val="#ppt_h"/>
                                          </p:val>
                                        </p:tav>
                                      </p:tavLst>
                                    </p:anim>
                                  </p:childTnLst>
                                </p:cTn>
                              </p:par>
                            </p:childTnLst>
                          </p:cTn>
                        </p:par>
                        <p:par>
                          <p:cTn id="45" fill="hold">
                            <p:stCondLst>
                              <p:cond delay="1000"/>
                            </p:stCondLst>
                            <p:childTnLst>
                              <p:par>
                                <p:cTn id="46" presetClass="entr" nodeType="afterEffect" presetSubtype="16" presetID="23" grpId="9" fill="hold">
                                  <p:stCondLst>
                                    <p:cond delay="0"/>
                                  </p:stCondLst>
                                  <p:iterate type="el" backwards="0">
                                    <p:tmAbs val="0"/>
                                  </p:iterate>
                                  <p:childTnLst>
                                    <p:set>
                                      <p:cBhvr>
                                        <p:cTn id="47" fill="hold"/>
                                        <p:tgtEl>
                                          <p:spTgt spid="7212"/>
                                        </p:tgtEl>
                                        <p:attrNameLst>
                                          <p:attrName>style.visibility</p:attrName>
                                        </p:attrNameLst>
                                      </p:cBhvr>
                                      <p:to>
                                        <p:strVal val="visible"/>
                                      </p:to>
                                    </p:set>
                                    <p:anim calcmode="lin" valueType="num">
                                      <p:cBhvr>
                                        <p:cTn id="48" dur="500" fill="hold"/>
                                        <p:tgtEl>
                                          <p:spTgt spid="7212"/>
                                        </p:tgtEl>
                                        <p:attrNameLst>
                                          <p:attrName>ppt_w</p:attrName>
                                        </p:attrNameLst>
                                      </p:cBhvr>
                                      <p:tavLst>
                                        <p:tav tm="0">
                                          <p:val>
                                            <p:fltVal val="0"/>
                                          </p:val>
                                        </p:tav>
                                        <p:tav tm="100000">
                                          <p:val>
                                            <p:strVal val="#ppt_w"/>
                                          </p:val>
                                        </p:tav>
                                      </p:tavLst>
                                    </p:anim>
                                    <p:anim calcmode="lin" valueType="num">
                                      <p:cBhvr>
                                        <p:cTn id="49" dur="500" fill="hold"/>
                                        <p:tgtEl>
                                          <p:spTgt spid="7212"/>
                                        </p:tgtEl>
                                        <p:attrNameLst>
                                          <p:attrName>ppt_h</p:attrName>
                                        </p:attrNameLst>
                                      </p:cBhvr>
                                      <p:tavLst>
                                        <p:tav tm="0">
                                          <p:val>
                                            <p:fltVal val="0"/>
                                          </p:val>
                                        </p:tav>
                                        <p:tav tm="100000">
                                          <p:val>
                                            <p:strVal val="#ppt_h"/>
                                          </p:val>
                                        </p:tav>
                                      </p:tavLst>
                                    </p:anim>
                                  </p:childTnLst>
                                </p:cTn>
                              </p:par>
                            </p:childTnLst>
                          </p:cTn>
                        </p:par>
                        <p:par>
                          <p:cTn id="50" fill="hold">
                            <p:stCondLst>
                              <p:cond delay="1500"/>
                            </p:stCondLst>
                            <p:childTnLst>
                              <p:par>
                                <p:cTn id="51" presetClass="entr" nodeType="afterEffect" presetSubtype="16" presetID="23" grpId="10" fill="hold">
                                  <p:stCondLst>
                                    <p:cond delay="0"/>
                                  </p:stCondLst>
                                  <p:iterate type="el" backwards="0">
                                    <p:tmAbs val="0"/>
                                  </p:iterate>
                                  <p:childTnLst>
                                    <p:set>
                                      <p:cBhvr>
                                        <p:cTn id="52" fill="hold"/>
                                        <p:tgtEl>
                                          <p:spTgt spid="7235"/>
                                        </p:tgtEl>
                                        <p:attrNameLst>
                                          <p:attrName>style.visibility</p:attrName>
                                        </p:attrNameLst>
                                      </p:cBhvr>
                                      <p:to>
                                        <p:strVal val="visible"/>
                                      </p:to>
                                    </p:set>
                                    <p:anim calcmode="lin" valueType="num">
                                      <p:cBhvr>
                                        <p:cTn id="53" dur="500" fill="hold"/>
                                        <p:tgtEl>
                                          <p:spTgt spid="7235"/>
                                        </p:tgtEl>
                                        <p:attrNameLst>
                                          <p:attrName>ppt_w</p:attrName>
                                        </p:attrNameLst>
                                      </p:cBhvr>
                                      <p:tavLst>
                                        <p:tav tm="0">
                                          <p:val>
                                            <p:fltVal val="0"/>
                                          </p:val>
                                        </p:tav>
                                        <p:tav tm="100000">
                                          <p:val>
                                            <p:strVal val="#ppt_w"/>
                                          </p:val>
                                        </p:tav>
                                      </p:tavLst>
                                    </p:anim>
                                    <p:anim calcmode="lin" valueType="num">
                                      <p:cBhvr>
                                        <p:cTn id="54" dur="500" fill="hold"/>
                                        <p:tgtEl>
                                          <p:spTgt spid="7235"/>
                                        </p:tgtEl>
                                        <p:attrNameLst>
                                          <p:attrName>ppt_h</p:attrName>
                                        </p:attrNameLst>
                                      </p:cBhvr>
                                      <p:tavLst>
                                        <p:tav tm="0">
                                          <p:val>
                                            <p:fltVal val="0"/>
                                          </p:val>
                                        </p:tav>
                                        <p:tav tm="100000">
                                          <p:val>
                                            <p:strVal val="#ppt_h"/>
                                          </p:val>
                                        </p:tav>
                                      </p:tavLst>
                                    </p:anim>
                                  </p:childTnLst>
                                </p:cTn>
                              </p:par>
                            </p:childTnLst>
                          </p:cTn>
                        </p:par>
                        <p:par>
                          <p:cTn id="55" fill="hold">
                            <p:stCondLst>
                              <p:cond delay="2000"/>
                            </p:stCondLst>
                            <p:childTnLst>
                              <p:par>
                                <p:cTn id="56" presetClass="entr" nodeType="afterEffect" presetSubtype="16" presetID="23" grpId="11" fill="hold">
                                  <p:stCondLst>
                                    <p:cond delay="0"/>
                                  </p:stCondLst>
                                  <p:iterate type="el" backwards="0">
                                    <p:tmAbs val="0"/>
                                  </p:iterate>
                                  <p:childTnLst>
                                    <p:set>
                                      <p:cBhvr>
                                        <p:cTn id="57" fill="hold"/>
                                        <p:tgtEl>
                                          <p:spTgt spid="7234"/>
                                        </p:tgtEl>
                                        <p:attrNameLst>
                                          <p:attrName>style.visibility</p:attrName>
                                        </p:attrNameLst>
                                      </p:cBhvr>
                                      <p:to>
                                        <p:strVal val="visible"/>
                                      </p:to>
                                    </p:set>
                                    <p:anim calcmode="lin" valueType="num">
                                      <p:cBhvr>
                                        <p:cTn id="58" dur="500" fill="hold"/>
                                        <p:tgtEl>
                                          <p:spTgt spid="7234"/>
                                        </p:tgtEl>
                                        <p:attrNameLst>
                                          <p:attrName>ppt_w</p:attrName>
                                        </p:attrNameLst>
                                      </p:cBhvr>
                                      <p:tavLst>
                                        <p:tav tm="0">
                                          <p:val>
                                            <p:fltVal val="0"/>
                                          </p:val>
                                        </p:tav>
                                        <p:tav tm="100000">
                                          <p:val>
                                            <p:strVal val="#ppt_w"/>
                                          </p:val>
                                        </p:tav>
                                      </p:tavLst>
                                    </p:anim>
                                    <p:anim calcmode="lin" valueType="num">
                                      <p:cBhvr>
                                        <p:cTn id="59" dur="500" fill="hold"/>
                                        <p:tgtEl>
                                          <p:spTgt spid="7234"/>
                                        </p:tgtEl>
                                        <p:attrNameLst>
                                          <p:attrName>ppt_h</p:attrName>
                                        </p:attrNameLst>
                                      </p:cBhvr>
                                      <p:tavLst>
                                        <p:tav tm="0">
                                          <p:val>
                                            <p:fltVal val="0"/>
                                          </p:val>
                                        </p:tav>
                                        <p:tav tm="100000">
                                          <p:val>
                                            <p:strVal val="#ppt_h"/>
                                          </p:val>
                                        </p:tav>
                                      </p:tavLst>
                                    </p:anim>
                                  </p:childTnLst>
                                </p:cTn>
                              </p:par>
                            </p:childTnLst>
                          </p:cTn>
                        </p:par>
                        <p:par>
                          <p:cTn id="60" fill="hold">
                            <p:stCondLst>
                              <p:cond delay="2500"/>
                            </p:stCondLst>
                            <p:childTnLst>
                              <p:par>
                                <p:cTn id="61" presetClass="entr" nodeType="afterEffect" presetSubtype="16" presetID="23" grpId="12" fill="hold">
                                  <p:stCondLst>
                                    <p:cond delay="0"/>
                                  </p:stCondLst>
                                  <p:iterate type="el" backwards="0">
                                    <p:tmAbs val="0"/>
                                  </p:iterate>
                                  <p:childTnLst>
                                    <p:set>
                                      <p:cBhvr>
                                        <p:cTn id="62" fill="hold"/>
                                        <p:tgtEl>
                                          <p:spTgt spid="7231"/>
                                        </p:tgtEl>
                                        <p:attrNameLst>
                                          <p:attrName>style.visibility</p:attrName>
                                        </p:attrNameLst>
                                      </p:cBhvr>
                                      <p:to>
                                        <p:strVal val="visible"/>
                                      </p:to>
                                    </p:set>
                                    <p:anim calcmode="lin" valueType="num">
                                      <p:cBhvr>
                                        <p:cTn id="63" dur="500" fill="hold"/>
                                        <p:tgtEl>
                                          <p:spTgt spid="7231"/>
                                        </p:tgtEl>
                                        <p:attrNameLst>
                                          <p:attrName>ppt_w</p:attrName>
                                        </p:attrNameLst>
                                      </p:cBhvr>
                                      <p:tavLst>
                                        <p:tav tm="0">
                                          <p:val>
                                            <p:fltVal val="0"/>
                                          </p:val>
                                        </p:tav>
                                        <p:tav tm="100000">
                                          <p:val>
                                            <p:strVal val="#ppt_w"/>
                                          </p:val>
                                        </p:tav>
                                      </p:tavLst>
                                    </p:anim>
                                    <p:anim calcmode="lin" valueType="num">
                                      <p:cBhvr>
                                        <p:cTn id="64" dur="500" fill="hold"/>
                                        <p:tgtEl>
                                          <p:spTgt spid="7231"/>
                                        </p:tgtEl>
                                        <p:attrNameLst>
                                          <p:attrName>ppt_h</p:attrName>
                                        </p:attrNameLst>
                                      </p:cBhvr>
                                      <p:tavLst>
                                        <p:tav tm="0">
                                          <p:val>
                                            <p:fltVal val="0"/>
                                          </p:val>
                                        </p:tav>
                                        <p:tav tm="100000">
                                          <p:val>
                                            <p:strVal val="#ppt_h"/>
                                          </p:val>
                                        </p:tav>
                                      </p:tavLst>
                                    </p:anim>
                                  </p:childTnLst>
                                </p:cTn>
                              </p:par>
                            </p:childTnLst>
                          </p:cTn>
                        </p:par>
                      </p:childTnLst>
                    </p:cTn>
                  </p:par>
                  <p:par>
                    <p:cTn id="65" fill="hold">
                      <p:stCondLst>
                        <p:cond delay="indefinite"/>
                      </p:stCondLst>
                      <p:childTnLst>
                        <p:par>
                          <p:cTn id="66" fill="hold">
                            <p:stCondLst>
                              <p:cond delay="0"/>
                            </p:stCondLst>
                            <p:childTnLst>
                              <p:par>
                                <p:cTn id="67" presetClass="entr" nodeType="clickEffect" presetID="9" grpId="13" fill="hold">
                                  <p:stCondLst>
                                    <p:cond delay="0"/>
                                  </p:stCondLst>
                                  <p:iterate type="el" backwards="0">
                                    <p:tmAbs val="0"/>
                                  </p:iterate>
                                  <p:childTnLst>
                                    <p:set>
                                      <p:cBhvr>
                                        <p:cTn id="68" fill="hold"/>
                                        <p:tgtEl>
                                          <p:spTgt spid="7199"/>
                                        </p:tgtEl>
                                        <p:attrNameLst>
                                          <p:attrName>style.visibility</p:attrName>
                                        </p:attrNameLst>
                                      </p:cBhvr>
                                      <p:to>
                                        <p:strVal val="visible"/>
                                      </p:to>
                                    </p:set>
                                    <p:animEffect filter="dissolve" transition="in">
                                      <p:cBhvr>
                                        <p:cTn id="69" dur="500"/>
                                        <p:tgtEl>
                                          <p:spTgt spid="7199"/>
                                        </p:tgtEl>
                                      </p:cBhvr>
                                    </p:animEffect>
                                  </p:childTnLst>
                                </p:cTn>
                              </p:par>
                            </p:childTnLst>
                          </p:cTn>
                        </p:par>
                        <p:par>
                          <p:cTn id="70" fill="hold">
                            <p:stCondLst>
                              <p:cond delay="500"/>
                            </p:stCondLst>
                            <p:childTnLst>
                              <p:par>
                                <p:cTn id="71" presetClass="entr" nodeType="afterEffect" presetID="9" grpId="14" fill="hold">
                                  <p:stCondLst>
                                    <p:cond delay="0"/>
                                  </p:stCondLst>
                                  <p:iterate type="el" backwards="0">
                                    <p:tmAbs val="0"/>
                                  </p:iterate>
                                  <p:childTnLst>
                                    <p:set>
                                      <p:cBhvr>
                                        <p:cTn id="72" fill="hold"/>
                                        <p:tgtEl>
                                          <p:spTgt spid="7209"/>
                                        </p:tgtEl>
                                        <p:attrNameLst>
                                          <p:attrName>style.visibility</p:attrName>
                                        </p:attrNameLst>
                                      </p:cBhvr>
                                      <p:to>
                                        <p:strVal val="visible"/>
                                      </p:to>
                                    </p:set>
                                    <p:animEffect filter="dissolve" transition="in">
                                      <p:cBhvr>
                                        <p:cTn id="73" dur="500"/>
                                        <p:tgtEl>
                                          <p:spTgt spid="7209"/>
                                        </p:tgtEl>
                                      </p:cBhvr>
                                    </p:animEffect>
                                  </p:childTnLst>
                                </p:cTn>
                              </p:par>
                            </p:childTnLst>
                          </p:cTn>
                        </p:par>
                        <p:par>
                          <p:cTn id="74" fill="hold">
                            <p:stCondLst>
                              <p:cond delay="1000"/>
                            </p:stCondLst>
                            <p:childTnLst>
                              <p:par>
                                <p:cTn id="75" presetClass="entr" nodeType="afterEffect" presetID="9" grpId="15" fill="hold">
                                  <p:stCondLst>
                                    <p:cond delay="0"/>
                                  </p:stCondLst>
                                  <p:iterate type="el" backwards="0">
                                    <p:tmAbs val="0"/>
                                  </p:iterate>
                                  <p:childTnLst>
                                    <p:set>
                                      <p:cBhvr>
                                        <p:cTn id="76" fill="hold"/>
                                        <p:tgtEl>
                                          <p:spTgt spid="7215"/>
                                        </p:tgtEl>
                                        <p:attrNameLst>
                                          <p:attrName>style.visibility</p:attrName>
                                        </p:attrNameLst>
                                      </p:cBhvr>
                                      <p:to>
                                        <p:strVal val="visible"/>
                                      </p:to>
                                    </p:set>
                                    <p:animEffect filter="dissolve" transition="in">
                                      <p:cBhvr>
                                        <p:cTn id="77" dur="500"/>
                                        <p:tgtEl>
                                          <p:spTgt spid="7215"/>
                                        </p:tgtEl>
                                      </p:cBhvr>
                                    </p:animEffect>
                                  </p:childTnLst>
                                </p:cTn>
                              </p:par>
                            </p:childTnLst>
                          </p:cTn>
                        </p:par>
                        <p:par>
                          <p:cTn id="78" fill="hold">
                            <p:stCondLst>
                              <p:cond delay="1500"/>
                            </p:stCondLst>
                            <p:childTnLst>
                              <p:par>
                                <p:cTn id="79" presetClass="entr" nodeType="afterEffect" presetID="9" grpId="16" fill="hold">
                                  <p:stCondLst>
                                    <p:cond delay="0"/>
                                  </p:stCondLst>
                                  <p:iterate type="el" backwards="0">
                                    <p:tmAbs val="0"/>
                                  </p:iterate>
                                  <p:childTnLst>
                                    <p:set>
                                      <p:cBhvr>
                                        <p:cTn id="80" fill="hold"/>
                                        <p:tgtEl>
                                          <p:spTgt spid="7222"/>
                                        </p:tgtEl>
                                        <p:attrNameLst>
                                          <p:attrName>style.visibility</p:attrName>
                                        </p:attrNameLst>
                                      </p:cBhvr>
                                      <p:to>
                                        <p:strVal val="visible"/>
                                      </p:to>
                                    </p:set>
                                    <p:animEffect filter="dissolve" transition="in">
                                      <p:cBhvr>
                                        <p:cTn id="81" dur="500"/>
                                        <p:tgtEl>
                                          <p:spTgt spid="7222"/>
                                        </p:tgtEl>
                                      </p:cBhvr>
                                    </p:animEffect>
                                  </p:childTnLst>
                                </p:cTn>
                              </p:par>
                            </p:childTnLst>
                          </p:cTn>
                        </p:par>
                        <p:par>
                          <p:cTn id="82" fill="hold">
                            <p:stCondLst>
                              <p:cond delay="2000"/>
                            </p:stCondLst>
                            <p:childTnLst>
                              <p:par>
                                <p:cTn id="83" presetClass="entr" nodeType="afterEffect" presetID="9" grpId="17" fill="hold">
                                  <p:stCondLst>
                                    <p:cond delay="0"/>
                                  </p:stCondLst>
                                  <p:iterate type="el" backwards="0">
                                    <p:tmAbs val="0"/>
                                  </p:iterate>
                                  <p:childTnLst>
                                    <p:set>
                                      <p:cBhvr>
                                        <p:cTn id="84" fill="hold"/>
                                        <p:tgtEl>
                                          <p:spTgt spid="7219"/>
                                        </p:tgtEl>
                                        <p:attrNameLst>
                                          <p:attrName>style.visibility</p:attrName>
                                        </p:attrNameLst>
                                      </p:cBhvr>
                                      <p:to>
                                        <p:strVal val="visible"/>
                                      </p:to>
                                    </p:set>
                                    <p:animEffect filter="dissolve" transition="in">
                                      <p:cBhvr>
                                        <p:cTn id="85" dur="500"/>
                                        <p:tgtEl>
                                          <p:spTgt spid="7219"/>
                                        </p:tgtEl>
                                      </p:cBhvr>
                                    </p:animEffect>
                                  </p:childTnLst>
                                </p:cTn>
                              </p:par>
                            </p:childTnLst>
                          </p:cTn>
                        </p:par>
                        <p:par>
                          <p:cTn id="86" fill="hold">
                            <p:stCondLst>
                              <p:cond delay="2500"/>
                            </p:stCondLst>
                            <p:childTnLst>
                              <p:par>
                                <p:cTn id="87" presetClass="entr" nodeType="afterEffect" presetID="9" grpId="18" fill="hold">
                                  <p:stCondLst>
                                    <p:cond delay="0"/>
                                  </p:stCondLst>
                                  <p:iterate type="el" backwards="0">
                                    <p:tmAbs val="0"/>
                                  </p:iterate>
                                  <p:childTnLst>
                                    <p:set>
                                      <p:cBhvr>
                                        <p:cTn id="88" fill="hold"/>
                                        <p:tgtEl>
                                          <p:spTgt spid="7217"/>
                                        </p:tgtEl>
                                        <p:attrNameLst>
                                          <p:attrName>style.visibility</p:attrName>
                                        </p:attrNameLst>
                                      </p:cBhvr>
                                      <p:to>
                                        <p:strVal val="visible"/>
                                      </p:to>
                                    </p:set>
                                    <p:animEffect filter="dissolve" transition="in">
                                      <p:cBhvr>
                                        <p:cTn id="89" dur="500"/>
                                        <p:tgtEl>
                                          <p:spTgt spid="7217"/>
                                        </p:tgtEl>
                                      </p:cBhvr>
                                    </p:animEffect>
                                  </p:childTnLst>
                                </p:cTn>
                              </p:par>
                            </p:childTnLst>
                          </p:cTn>
                        </p:par>
                      </p:childTnLst>
                    </p:cTn>
                  </p:par>
                  <p:par>
                    <p:cTn id="90" fill="hold">
                      <p:stCondLst>
                        <p:cond delay="indefinite"/>
                      </p:stCondLst>
                      <p:childTnLst>
                        <p:par>
                          <p:cTn id="91" fill="hold">
                            <p:stCondLst>
                              <p:cond delay="0"/>
                            </p:stCondLst>
                            <p:childTnLst>
                              <p:par>
                                <p:cTn id="92" presetClass="entr" nodeType="clickEffect" presetSubtype="4" presetID="2" grpId="19" fill="hold">
                                  <p:stCondLst>
                                    <p:cond delay="0"/>
                                  </p:stCondLst>
                                  <p:iterate type="el" backwards="0">
                                    <p:tmAbs val="0"/>
                                  </p:iterate>
                                  <p:childTnLst>
                                    <p:set>
                                      <p:cBhvr>
                                        <p:cTn id="93" fill="hold"/>
                                        <p:tgtEl>
                                          <p:spTgt spid="7211"/>
                                        </p:tgtEl>
                                        <p:attrNameLst>
                                          <p:attrName>style.visibility</p:attrName>
                                        </p:attrNameLst>
                                      </p:cBhvr>
                                      <p:to>
                                        <p:strVal val="visible"/>
                                      </p:to>
                                    </p:set>
                                    <p:anim calcmode="lin" valueType="num">
                                      <p:cBhvr>
                                        <p:cTn id="94" dur="500" fill="hold"/>
                                        <p:tgtEl>
                                          <p:spTgt spid="7211"/>
                                        </p:tgtEl>
                                        <p:attrNameLst>
                                          <p:attrName>ppt_x</p:attrName>
                                        </p:attrNameLst>
                                      </p:cBhvr>
                                      <p:tavLst>
                                        <p:tav tm="0">
                                          <p:val>
                                            <p:strVal val="#ppt_x"/>
                                          </p:val>
                                        </p:tav>
                                        <p:tav tm="100000">
                                          <p:val>
                                            <p:strVal val="#ppt_x"/>
                                          </p:val>
                                        </p:tav>
                                      </p:tavLst>
                                    </p:anim>
                                    <p:anim calcmode="lin" valueType="num">
                                      <p:cBhvr>
                                        <p:cTn id="95" dur="500" fill="hold"/>
                                        <p:tgtEl>
                                          <p:spTgt spid="7211"/>
                                        </p:tgtEl>
                                        <p:attrNameLst>
                                          <p:attrName>ppt_y</p:attrName>
                                        </p:attrNameLst>
                                      </p:cBhvr>
                                      <p:tavLst>
                                        <p:tav tm="0">
                                          <p:val>
                                            <p:strVal val="1+#ppt_h/2"/>
                                          </p:val>
                                        </p:tav>
                                        <p:tav tm="100000">
                                          <p:val>
                                            <p:strVal val="#ppt_y"/>
                                          </p:val>
                                        </p:tav>
                                      </p:tavLst>
                                    </p:anim>
                                  </p:childTnLst>
                                </p:cTn>
                              </p:par>
                            </p:childTnLst>
                          </p:cTn>
                        </p:par>
                        <p:par>
                          <p:cTn id="96" fill="hold">
                            <p:stCondLst>
                              <p:cond delay="500"/>
                            </p:stCondLst>
                            <p:childTnLst>
                              <p:par>
                                <p:cTn id="97" presetClass="entr" nodeType="afterEffect" presetSubtype="4" presetID="2" grpId="20" fill="hold">
                                  <p:stCondLst>
                                    <p:cond delay="0"/>
                                  </p:stCondLst>
                                  <p:iterate type="el" backwards="0">
                                    <p:tmAbs val="0"/>
                                  </p:iterate>
                                  <p:childTnLst>
                                    <p:set>
                                      <p:cBhvr>
                                        <p:cTn id="98" fill="hold"/>
                                        <p:tgtEl>
                                          <p:spTgt spid="7193"/>
                                        </p:tgtEl>
                                        <p:attrNameLst>
                                          <p:attrName>style.visibility</p:attrName>
                                        </p:attrNameLst>
                                      </p:cBhvr>
                                      <p:to>
                                        <p:strVal val="visible"/>
                                      </p:to>
                                    </p:set>
                                    <p:anim calcmode="lin" valueType="num">
                                      <p:cBhvr>
                                        <p:cTn id="99" dur="500" fill="hold"/>
                                        <p:tgtEl>
                                          <p:spTgt spid="7193"/>
                                        </p:tgtEl>
                                        <p:attrNameLst>
                                          <p:attrName>ppt_x</p:attrName>
                                        </p:attrNameLst>
                                      </p:cBhvr>
                                      <p:tavLst>
                                        <p:tav tm="0">
                                          <p:val>
                                            <p:strVal val="#ppt_x"/>
                                          </p:val>
                                        </p:tav>
                                        <p:tav tm="100000">
                                          <p:val>
                                            <p:strVal val="#ppt_x"/>
                                          </p:val>
                                        </p:tav>
                                      </p:tavLst>
                                    </p:anim>
                                    <p:anim calcmode="lin" valueType="num">
                                      <p:cBhvr>
                                        <p:cTn id="100" dur="500" fill="hold"/>
                                        <p:tgtEl>
                                          <p:spTgt spid="7193"/>
                                        </p:tgtEl>
                                        <p:attrNameLst>
                                          <p:attrName>ppt_y</p:attrName>
                                        </p:attrNameLst>
                                      </p:cBhvr>
                                      <p:tavLst>
                                        <p:tav tm="0">
                                          <p:val>
                                            <p:strVal val="1+#ppt_h/2"/>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Class="entr" nodeType="clickEffect" presetSubtype="16" presetID="23" grpId="21" fill="hold">
                                  <p:stCondLst>
                                    <p:cond delay="0"/>
                                  </p:stCondLst>
                                  <p:iterate type="el" backwards="0">
                                    <p:tmAbs val="0"/>
                                  </p:iterate>
                                  <p:childTnLst>
                                    <p:set>
                                      <p:cBhvr>
                                        <p:cTn id="104" fill="hold"/>
                                        <p:tgtEl>
                                          <p:spTgt spid="7225"/>
                                        </p:tgtEl>
                                        <p:attrNameLst>
                                          <p:attrName>style.visibility</p:attrName>
                                        </p:attrNameLst>
                                      </p:cBhvr>
                                      <p:to>
                                        <p:strVal val="visible"/>
                                      </p:to>
                                    </p:set>
                                    <p:anim calcmode="lin" valueType="num">
                                      <p:cBhvr>
                                        <p:cTn id="105" dur="500" fill="hold"/>
                                        <p:tgtEl>
                                          <p:spTgt spid="7225"/>
                                        </p:tgtEl>
                                        <p:attrNameLst>
                                          <p:attrName>ppt_w</p:attrName>
                                        </p:attrNameLst>
                                      </p:cBhvr>
                                      <p:tavLst>
                                        <p:tav tm="0">
                                          <p:val>
                                            <p:fltVal val="0"/>
                                          </p:val>
                                        </p:tav>
                                        <p:tav tm="100000">
                                          <p:val>
                                            <p:strVal val="#ppt_w"/>
                                          </p:val>
                                        </p:tav>
                                      </p:tavLst>
                                    </p:anim>
                                    <p:anim calcmode="lin" valueType="num">
                                      <p:cBhvr>
                                        <p:cTn id="106" dur="500" fill="hold"/>
                                        <p:tgtEl>
                                          <p:spTgt spid="7225"/>
                                        </p:tgtEl>
                                        <p:attrNameLst>
                                          <p:attrName>ppt_h</p:attrName>
                                        </p:attrNameLst>
                                      </p:cBhvr>
                                      <p:tavLst>
                                        <p:tav tm="0">
                                          <p:val>
                                            <p:fltVal val="0"/>
                                          </p:val>
                                        </p:tav>
                                        <p:tav tm="100000">
                                          <p:val>
                                            <p:strVal val="#ppt_h"/>
                                          </p:val>
                                        </p:tav>
                                      </p:tavLst>
                                    </p:anim>
                                  </p:childTnLst>
                                </p:cTn>
                              </p:par>
                            </p:childTnLst>
                          </p:cTn>
                        </p:par>
                        <p:par>
                          <p:cTn id="107" fill="hold">
                            <p:stCondLst>
                              <p:cond delay="500"/>
                            </p:stCondLst>
                            <p:childTnLst>
                              <p:par>
                                <p:cTn id="108" presetClass="entr" nodeType="afterEffect" presetSubtype="16" presetID="23" grpId="22" fill="hold">
                                  <p:stCondLst>
                                    <p:cond delay="0"/>
                                  </p:stCondLst>
                                  <p:iterate type="el" backwards="0">
                                    <p:tmAbs val="0"/>
                                  </p:iterate>
                                  <p:childTnLst>
                                    <p:set>
                                      <p:cBhvr>
                                        <p:cTn id="109" fill="hold"/>
                                        <p:tgtEl>
                                          <p:spTgt spid="7214"/>
                                        </p:tgtEl>
                                        <p:attrNameLst>
                                          <p:attrName>style.visibility</p:attrName>
                                        </p:attrNameLst>
                                      </p:cBhvr>
                                      <p:to>
                                        <p:strVal val="visible"/>
                                      </p:to>
                                    </p:set>
                                    <p:anim calcmode="lin" valueType="num">
                                      <p:cBhvr>
                                        <p:cTn id="110" dur="500" fill="hold"/>
                                        <p:tgtEl>
                                          <p:spTgt spid="7214"/>
                                        </p:tgtEl>
                                        <p:attrNameLst>
                                          <p:attrName>ppt_w</p:attrName>
                                        </p:attrNameLst>
                                      </p:cBhvr>
                                      <p:tavLst>
                                        <p:tav tm="0">
                                          <p:val>
                                            <p:fltVal val="0"/>
                                          </p:val>
                                        </p:tav>
                                        <p:tav tm="100000">
                                          <p:val>
                                            <p:strVal val="#ppt_w"/>
                                          </p:val>
                                        </p:tav>
                                      </p:tavLst>
                                    </p:anim>
                                    <p:anim calcmode="lin" valueType="num">
                                      <p:cBhvr>
                                        <p:cTn id="111" dur="500" fill="hold"/>
                                        <p:tgtEl>
                                          <p:spTgt spid="7214"/>
                                        </p:tgtEl>
                                        <p:attrNameLst>
                                          <p:attrName>ppt_h</p:attrName>
                                        </p:attrNameLst>
                                      </p:cBhvr>
                                      <p:tavLst>
                                        <p:tav tm="0">
                                          <p:val>
                                            <p:fltVal val="0"/>
                                          </p:val>
                                        </p:tav>
                                        <p:tav tm="100000">
                                          <p:val>
                                            <p:strVal val="#ppt_h"/>
                                          </p:val>
                                        </p:tav>
                                      </p:tavLst>
                                    </p:anim>
                                  </p:childTnLst>
                                </p:cTn>
                              </p:par>
                            </p:childTnLst>
                          </p:cTn>
                        </p:par>
                        <p:par>
                          <p:cTn id="112" fill="hold">
                            <p:stCondLst>
                              <p:cond delay="1000"/>
                            </p:stCondLst>
                            <p:childTnLst>
                              <p:par>
                                <p:cTn id="113" presetClass="entr" nodeType="afterEffect" presetSubtype="16" presetID="23" grpId="23" fill="hold">
                                  <p:stCondLst>
                                    <p:cond delay="0"/>
                                  </p:stCondLst>
                                  <p:iterate type="el" backwards="0">
                                    <p:tmAbs val="0"/>
                                  </p:iterate>
                                  <p:childTnLst>
                                    <p:set>
                                      <p:cBhvr>
                                        <p:cTn id="114" fill="hold"/>
                                        <p:tgtEl>
                                          <p:spTgt spid="7218"/>
                                        </p:tgtEl>
                                        <p:attrNameLst>
                                          <p:attrName>style.visibility</p:attrName>
                                        </p:attrNameLst>
                                      </p:cBhvr>
                                      <p:to>
                                        <p:strVal val="visible"/>
                                      </p:to>
                                    </p:set>
                                    <p:anim calcmode="lin" valueType="num">
                                      <p:cBhvr>
                                        <p:cTn id="115" dur="500" fill="hold"/>
                                        <p:tgtEl>
                                          <p:spTgt spid="7218"/>
                                        </p:tgtEl>
                                        <p:attrNameLst>
                                          <p:attrName>ppt_w</p:attrName>
                                        </p:attrNameLst>
                                      </p:cBhvr>
                                      <p:tavLst>
                                        <p:tav tm="0">
                                          <p:val>
                                            <p:fltVal val="0"/>
                                          </p:val>
                                        </p:tav>
                                        <p:tav tm="100000">
                                          <p:val>
                                            <p:strVal val="#ppt_w"/>
                                          </p:val>
                                        </p:tav>
                                      </p:tavLst>
                                    </p:anim>
                                    <p:anim calcmode="lin" valueType="num">
                                      <p:cBhvr>
                                        <p:cTn id="116" dur="500" fill="hold"/>
                                        <p:tgtEl>
                                          <p:spTgt spid="7218"/>
                                        </p:tgtEl>
                                        <p:attrNameLst>
                                          <p:attrName>ppt_h</p:attrName>
                                        </p:attrNameLst>
                                      </p:cBhvr>
                                      <p:tavLst>
                                        <p:tav tm="0">
                                          <p:val>
                                            <p:fltVal val="0"/>
                                          </p:val>
                                        </p:tav>
                                        <p:tav tm="100000">
                                          <p:val>
                                            <p:strVal val="#ppt_h"/>
                                          </p:val>
                                        </p:tav>
                                      </p:tavLst>
                                    </p:anim>
                                  </p:childTnLst>
                                </p:cTn>
                              </p:par>
                            </p:childTnLst>
                          </p:cTn>
                        </p:par>
                        <p:par>
                          <p:cTn id="117" fill="hold">
                            <p:stCondLst>
                              <p:cond delay="1500"/>
                            </p:stCondLst>
                            <p:childTnLst>
                              <p:par>
                                <p:cTn id="118" presetClass="entr" nodeType="afterEffect" presetSubtype="16" presetID="23" grpId="24" fill="hold">
                                  <p:stCondLst>
                                    <p:cond delay="0"/>
                                  </p:stCondLst>
                                  <p:iterate type="el" backwards="0">
                                    <p:tmAbs val="0"/>
                                  </p:iterate>
                                  <p:childTnLst>
                                    <p:set>
                                      <p:cBhvr>
                                        <p:cTn id="119" fill="hold"/>
                                        <p:tgtEl>
                                          <p:spTgt spid="7216"/>
                                        </p:tgtEl>
                                        <p:attrNameLst>
                                          <p:attrName>style.visibility</p:attrName>
                                        </p:attrNameLst>
                                      </p:cBhvr>
                                      <p:to>
                                        <p:strVal val="visible"/>
                                      </p:to>
                                    </p:set>
                                    <p:anim calcmode="lin" valueType="num">
                                      <p:cBhvr>
                                        <p:cTn id="120" dur="500" fill="hold"/>
                                        <p:tgtEl>
                                          <p:spTgt spid="7216"/>
                                        </p:tgtEl>
                                        <p:attrNameLst>
                                          <p:attrName>ppt_w</p:attrName>
                                        </p:attrNameLst>
                                      </p:cBhvr>
                                      <p:tavLst>
                                        <p:tav tm="0">
                                          <p:val>
                                            <p:fltVal val="0"/>
                                          </p:val>
                                        </p:tav>
                                        <p:tav tm="100000">
                                          <p:val>
                                            <p:strVal val="#ppt_w"/>
                                          </p:val>
                                        </p:tav>
                                      </p:tavLst>
                                    </p:anim>
                                    <p:anim calcmode="lin" valueType="num">
                                      <p:cBhvr>
                                        <p:cTn id="121" dur="500" fill="hold"/>
                                        <p:tgtEl>
                                          <p:spTgt spid="721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232" grpId="6"/>
      <p:bldP build="whole" bldLvl="1" animBg="1" rev="0" advAuto="0" spid="7234" grpId="11"/>
      <p:bldP build="whole" bldLvl="1" animBg="1" rev="0" advAuto="0" spid="7219" grpId="17"/>
      <p:bldP build="whole" bldLvl="1" animBg="1" rev="0" advAuto="0" spid="7189" grpId="7"/>
      <p:bldP build="whole" bldLvl="1" animBg="1" rev="0" advAuto="0" spid="7222" grpId="16"/>
      <p:bldP build="whole" bldLvl="1" animBg="1" rev="0" advAuto="0" spid="7199" grpId="13"/>
      <p:bldP build="whole" bldLvl="1" animBg="1" rev="0" advAuto="0" spid="7231" grpId="12"/>
      <p:bldP build="whole" bldLvl="1" animBg="1" rev="0" advAuto="0" spid="7210" grpId="2"/>
      <p:bldP build="whole" bldLvl="1" animBg="1" rev="0" advAuto="0" spid="7213" grpId="3"/>
      <p:bldP build="whole" bldLvl="1" animBg="1" rev="0" advAuto="0" spid="7217" grpId="18"/>
      <p:bldP build="whole" bldLvl="1" animBg="1" rev="0" advAuto="0" spid="7218" grpId="23"/>
      <p:bldP build="whole" bldLvl="1" animBg="1" rev="0" advAuto="0" spid="7215" grpId="15"/>
      <p:bldP build="whole" bldLvl="1" animBg="1" rev="0" advAuto="0" spid="7207" grpId="1"/>
      <p:bldP build="whole" bldLvl="1" animBg="1" rev="0" advAuto="0" spid="7193" grpId="20"/>
      <p:bldP build="whole" bldLvl="1" animBg="1" rev="0" advAuto="0" spid="7212" grpId="9"/>
      <p:bldP build="whole" bldLvl="1" animBg="1" rev="0" advAuto="0" spid="7216" grpId="24"/>
      <p:bldP build="whole" bldLvl="1" animBg="1" rev="0" advAuto="0" spid="7228" grpId="4"/>
      <p:bldP build="whole" bldLvl="1" animBg="1" rev="0" advAuto="0" spid="7225" grpId="21"/>
      <p:bldP build="whole" bldLvl="1" animBg="1" rev="0" advAuto="0" spid="7214" grpId="22"/>
      <p:bldP build="whole" bldLvl="1" animBg="1" rev="0" advAuto="0" spid="7233" grpId="5"/>
      <p:bldP build="whole" bldLvl="1" animBg="1" rev="0" advAuto="0" spid="7235" grpId="10"/>
      <p:bldP build="whole" bldLvl="1" animBg="1" rev="0" advAuto="0" spid="7208" grpId="8"/>
      <p:bldP build="whole" bldLvl="1" animBg="1" rev="0" advAuto="0" spid="7211" grpId="19"/>
      <p:bldP build="whole" bldLvl="1" animBg="1" rev="0" advAuto="0" spid="7209" grpId="14"/>
    </p:bldLst>
  </p:timing>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3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238" name="Freeform 110"/>
          <p:cNvSpPr/>
          <p:nvPr/>
        </p:nvSpPr>
        <p:spPr>
          <a:xfrm>
            <a:off x="-183749" y="1996356"/>
            <a:ext cx="12966477" cy="7860924"/>
          </a:xfrm>
          <a:custGeom>
            <a:avLst/>
            <a:gdLst/>
            <a:ahLst/>
            <a:cxnLst>
              <a:cxn ang="0">
                <a:pos x="wd2" y="hd2"/>
              </a:cxn>
              <a:cxn ang="5400000">
                <a:pos x="wd2" y="hd2"/>
              </a:cxn>
              <a:cxn ang="10800000">
                <a:pos x="wd2" y="hd2"/>
              </a:cxn>
              <a:cxn ang="16200000">
                <a:pos x="wd2" y="hd2"/>
              </a:cxn>
            </a:cxnLst>
            <a:rect l="0" t="0" r="r" b="b"/>
            <a:pathLst>
              <a:path w="21600" h="21496" fill="norm" stroke="1" extrusionOk="0">
                <a:moveTo>
                  <a:pt x="6608" y="20599"/>
                </a:moveTo>
                <a:cubicBezTo>
                  <a:pt x="6639" y="20595"/>
                  <a:pt x="6668" y="20634"/>
                  <a:pt x="6658" y="20730"/>
                </a:cubicBezTo>
                <a:cubicBezTo>
                  <a:pt x="6621" y="20730"/>
                  <a:pt x="6584" y="20730"/>
                  <a:pt x="6547" y="20730"/>
                </a:cubicBezTo>
                <a:cubicBezTo>
                  <a:pt x="6545" y="20651"/>
                  <a:pt x="6577" y="20603"/>
                  <a:pt x="6608" y="20599"/>
                </a:cubicBezTo>
                <a:close/>
                <a:moveTo>
                  <a:pt x="19201" y="19174"/>
                </a:moveTo>
                <a:cubicBezTo>
                  <a:pt x="19266" y="19175"/>
                  <a:pt x="19365" y="19223"/>
                  <a:pt x="19456" y="19193"/>
                </a:cubicBezTo>
                <a:cubicBezTo>
                  <a:pt x="19484" y="19504"/>
                  <a:pt x="19397" y="19610"/>
                  <a:pt x="19261" y="19634"/>
                </a:cubicBezTo>
                <a:cubicBezTo>
                  <a:pt x="19242" y="19488"/>
                  <a:pt x="19118" y="19268"/>
                  <a:pt x="19149" y="19193"/>
                </a:cubicBezTo>
                <a:cubicBezTo>
                  <a:pt x="19162" y="19179"/>
                  <a:pt x="19179" y="19174"/>
                  <a:pt x="19201" y="19174"/>
                </a:cubicBezTo>
                <a:close/>
                <a:moveTo>
                  <a:pt x="21037" y="19052"/>
                </a:moveTo>
                <a:cubicBezTo>
                  <a:pt x="21093" y="19133"/>
                  <a:pt x="21166" y="19181"/>
                  <a:pt x="21176" y="19343"/>
                </a:cubicBezTo>
                <a:cubicBezTo>
                  <a:pt x="21173" y="19630"/>
                  <a:pt x="20962" y="19552"/>
                  <a:pt x="20954" y="19830"/>
                </a:cubicBezTo>
                <a:cubicBezTo>
                  <a:pt x="20918" y="19830"/>
                  <a:pt x="20879" y="19830"/>
                  <a:pt x="20842" y="19830"/>
                </a:cubicBezTo>
                <a:cubicBezTo>
                  <a:pt x="20871" y="20042"/>
                  <a:pt x="20785" y="20055"/>
                  <a:pt x="20759" y="20171"/>
                </a:cubicBezTo>
                <a:cubicBezTo>
                  <a:pt x="20659" y="20147"/>
                  <a:pt x="20599" y="20092"/>
                  <a:pt x="20508" y="20171"/>
                </a:cubicBezTo>
                <a:cubicBezTo>
                  <a:pt x="20556" y="19975"/>
                  <a:pt x="20589" y="19760"/>
                  <a:pt x="20704" y="19683"/>
                </a:cubicBezTo>
                <a:cubicBezTo>
                  <a:pt x="20778" y="19636"/>
                  <a:pt x="20795" y="19489"/>
                  <a:pt x="20842" y="19392"/>
                </a:cubicBezTo>
                <a:cubicBezTo>
                  <a:pt x="20868" y="19354"/>
                  <a:pt x="20905" y="19339"/>
                  <a:pt x="20954" y="19343"/>
                </a:cubicBezTo>
                <a:cubicBezTo>
                  <a:pt x="20953" y="19196"/>
                  <a:pt x="21013" y="19154"/>
                  <a:pt x="21037" y="19052"/>
                </a:cubicBezTo>
                <a:close/>
                <a:moveTo>
                  <a:pt x="21267" y="18240"/>
                </a:moveTo>
                <a:cubicBezTo>
                  <a:pt x="21354" y="18217"/>
                  <a:pt x="21356" y="18344"/>
                  <a:pt x="21350" y="18483"/>
                </a:cubicBezTo>
                <a:cubicBezTo>
                  <a:pt x="21482" y="18502"/>
                  <a:pt x="21533" y="18380"/>
                  <a:pt x="21600" y="18531"/>
                </a:cubicBezTo>
                <a:cubicBezTo>
                  <a:pt x="21578" y="18639"/>
                  <a:pt x="21503" y="18654"/>
                  <a:pt x="21462" y="18727"/>
                </a:cubicBezTo>
                <a:cubicBezTo>
                  <a:pt x="21393" y="18930"/>
                  <a:pt x="21387" y="19248"/>
                  <a:pt x="21211" y="19263"/>
                </a:cubicBezTo>
                <a:cubicBezTo>
                  <a:pt x="21219" y="19116"/>
                  <a:pt x="21343" y="18923"/>
                  <a:pt x="21156" y="18971"/>
                </a:cubicBezTo>
                <a:cubicBezTo>
                  <a:pt x="21135" y="18756"/>
                  <a:pt x="21245" y="18772"/>
                  <a:pt x="21267" y="18628"/>
                </a:cubicBezTo>
                <a:cubicBezTo>
                  <a:pt x="21267" y="18499"/>
                  <a:pt x="21267" y="18370"/>
                  <a:pt x="21267" y="18240"/>
                </a:cubicBezTo>
                <a:close/>
                <a:moveTo>
                  <a:pt x="13338" y="15145"/>
                </a:moveTo>
                <a:cubicBezTo>
                  <a:pt x="13453" y="15123"/>
                  <a:pt x="13346" y="15488"/>
                  <a:pt x="13450" y="15485"/>
                </a:cubicBezTo>
                <a:cubicBezTo>
                  <a:pt x="13444" y="15849"/>
                  <a:pt x="13343" y="16051"/>
                  <a:pt x="13393" y="16264"/>
                </a:cubicBezTo>
                <a:cubicBezTo>
                  <a:pt x="13368" y="16286"/>
                  <a:pt x="13344" y="16308"/>
                  <a:pt x="13338" y="16363"/>
                </a:cubicBezTo>
                <a:cubicBezTo>
                  <a:pt x="13338" y="16444"/>
                  <a:pt x="13338" y="16524"/>
                  <a:pt x="13338" y="16606"/>
                </a:cubicBezTo>
                <a:cubicBezTo>
                  <a:pt x="13263" y="16827"/>
                  <a:pt x="13287" y="16924"/>
                  <a:pt x="13226" y="17142"/>
                </a:cubicBezTo>
                <a:cubicBezTo>
                  <a:pt x="13122" y="17105"/>
                  <a:pt x="13094" y="17200"/>
                  <a:pt x="13004" y="17191"/>
                </a:cubicBezTo>
                <a:cubicBezTo>
                  <a:pt x="12901" y="17021"/>
                  <a:pt x="12981" y="16826"/>
                  <a:pt x="12920" y="16606"/>
                </a:cubicBezTo>
                <a:cubicBezTo>
                  <a:pt x="12960" y="16530"/>
                  <a:pt x="12979" y="16416"/>
                  <a:pt x="13004" y="16314"/>
                </a:cubicBezTo>
                <a:cubicBezTo>
                  <a:pt x="13017" y="16162"/>
                  <a:pt x="12955" y="16142"/>
                  <a:pt x="12977" y="15973"/>
                </a:cubicBezTo>
                <a:cubicBezTo>
                  <a:pt x="13044" y="15829"/>
                  <a:pt x="13106" y="15681"/>
                  <a:pt x="13226" y="15632"/>
                </a:cubicBezTo>
                <a:cubicBezTo>
                  <a:pt x="13246" y="15439"/>
                  <a:pt x="13289" y="15287"/>
                  <a:pt x="13338" y="15145"/>
                </a:cubicBezTo>
                <a:close/>
                <a:moveTo>
                  <a:pt x="19407" y="15022"/>
                </a:moveTo>
                <a:cubicBezTo>
                  <a:pt x="19457" y="15017"/>
                  <a:pt x="19466" y="15082"/>
                  <a:pt x="19518" y="15071"/>
                </a:cubicBezTo>
                <a:cubicBezTo>
                  <a:pt x="19486" y="15517"/>
                  <a:pt x="19675" y="15575"/>
                  <a:pt x="19685" y="15948"/>
                </a:cubicBezTo>
                <a:cubicBezTo>
                  <a:pt x="19732" y="15996"/>
                  <a:pt x="19741" y="16110"/>
                  <a:pt x="19795" y="16143"/>
                </a:cubicBezTo>
                <a:cubicBezTo>
                  <a:pt x="19774" y="16393"/>
                  <a:pt x="19834" y="16498"/>
                  <a:pt x="19823" y="16728"/>
                </a:cubicBezTo>
                <a:cubicBezTo>
                  <a:pt x="19847" y="16872"/>
                  <a:pt x="19893" y="16663"/>
                  <a:pt x="19962" y="16728"/>
                </a:cubicBezTo>
                <a:cubicBezTo>
                  <a:pt x="19992" y="17003"/>
                  <a:pt x="20061" y="17307"/>
                  <a:pt x="20045" y="17605"/>
                </a:cubicBezTo>
                <a:cubicBezTo>
                  <a:pt x="20038" y="17767"/>
                  <a:pt x="19958" y="17871"/>
                  <a:pt x="19990" y="18044"/>
                </a:cubicBezTo>
                <a:cubicBezTo>
                  <a:pt x="19895" y="18055"/>
                  <a:pt x="19920" y="18276"/>
                  <a:pt x="19823" y="18287"/>
                </a:cubicBezTo>
                <a:cubicBezTo>
                  <a:pt x="19845" y="18553"/>
                  <a:pt x="19699" y="18523"/>
                  <a:pt x="19713" y="18772"/>
                </a:cubicBezTo>
                <a:cubicBezTo>
                  <a:pt x="19612" y="18808"/>
                  <a:pt x="19560" y="18931"/>
                  <a:pt x="19490" y="19019"/>
                </a:cubicBezTo>
                <a:cubicBezTo>
                  <a:pt x="19217" y="19015"/>
                  <a:pt x="19112" y="19004"/>
                  <a:pt x="18934" y="18823"/>
                </a:cubicBezTo>
                <a:cubicBezTo>
                  <a:pt x="18972" y="18759"/>
                  <a:pt x="18961" y="18611"/>
                  <a:pt x="18962" y="18482"/>
                </a:cubicBezTo>
                <a:cubicBezTo>
                  <a:pt x="18842" y="18595"/>
                  <a:pt x="18876" y="18391"/>
                  <a:pt x="18767" y="18482"/>
                </a:cubicBezTo>
                <a:cubicBezTo>
                  <a:pt x="18732" y="18302"/>
                  <a:pt x="18681" y="18146"/>
                  <a:pt x="18601" y="18044"/>
                </a:cubicBezTo>
                <a:cubicBezTo>
                  <a:pt x="18366" y="18021"/>
                  <a:pt x="18171" y="18070"/>
                  <a:pt x="18073" y="18287"/>
                </a:cubicBezTo>
                <a:cubicBezTo>
                  <a:pt x="17868" y="18222"/>
                  <a:pt x="17800" y="18394"/>
                  <a:pt x="17684" y="18482"/>
                </a:cubicBezTo>
                <a:cubicBezTo>
                  <a:pt x="17603" y="18494"/>
                  <a:pt x="17599" y="18371"/>
                  <a:pt x="17516" y="18384"/>
                </a:cubicBezTo>
                <a:cubicBezTo>
                  <a:pt x="17495" y="18152"/>
                  <a:pt x="17560" y="18071"/>
                  <a:pt x="17545" y="17848"/>
                </a:cubicBezTo>
                <a:cubicBezTo>
                  <a:pt x="17534" y="17736"/>
                  <a:pt x="17515" y="17639"/>
                  <a:pt x="17461" y="17605"/>
                </a:cubicBezTo>
                <a:cubicBezTo>
                  <a:pt x="17531" y="17361"/>
                  <a:pt x="17463" y="17091"/>
                  <a:pt x="17433" y="16874"/>
                </a:cubicBezTo>
                <a:cubicBezTo>
                  <a:pt x="17470" y="16760"/>
                  <a:pt x="17594" y="16798"/>
                  <a:pt x="17656" y="16728"/>
                </a:cubicBezTo>
                <a:cubicBezTo>
                  <a:pt x="17759" y="16663"/>
                  <a:pt x="17726" y="16363"/>
                  <a:pt x="17795" y="16241"/>
                </a:cubicBezTo>
                <a:cubicBezTo>
                  <a:pt x="17852" y="16143"/>
                  <a:pt x="17849" y="16262"/>
                  <a:pt x="17906" y="16289"/>
                </a:cubicBezTo>
                <a:cubicBezTo>
                  <a:pt x="17967" y="16270"/>
                  <a:pt x="17907" y="16032"/>
                  <a:pt x="17961" y="15998"/>
                </a:cubicBezTo>
                <a:cubicBezTo>
                  <a:pt x="18047" y="16005"/>
                  <a:pt x="18118" y="15882"/>
                  <a:pt x="18184" y="15998"/>
                </a:cubicBezTo>
                <a:cubicBezTo>
                  <a:pt x="18285" y="15965"/>
                  <a:pt x="18260" y="15707"/>
                  <a:pt x="18295" y="15559"/>
                </a:cubicBezTo>
                <a:cubicBezTo>
                  <a:pt x="18378" y="15490"/>
                  <a:pt x="18469" y="15443"/>
                  <a:pt x="18573" y="15412"/>
                </a:cubicBezTo>
                <a:cubicBezTo>
                  <a:pt x="18630" y="15400"/>
                  <a:pt x="18580" y="15199"/>
                  <a:pt x="18629" y="15169"/>
                </a:cubicBezTo>
                <a:cubicBezTo>
                  <a:pt x="18775" y="15267"/>
                  <a:pt x="19060" y="15127"/>
                  <a:pt x="19156" y="15316"/>
                </a:cubicBezTo>
                <a:cubicBezTo>
                  <a:pt x="19183" y="15492"/>
                  <a:pt x="19031" y="15355"/>
                  <a:pt x="19046" y="15510"/>
                </a:cubicBezTo>
                <a:cubicBezTo>
                  <a:pt x="19025" y="15694"/>
                  <a:pt x="19152" y="15616"/>
                  <a:pt x="19156" y="15752"/>
                </a:cubicBezTo>
                <a:cubicBezTo>
                  <a:pt x="19267" y="15690"/>
                  <a:pt x="19214" y="15915"/>
                  <a:pt x="19323" y="15851"/>
                </a:cubicBezTo>
                <a:cubicBezTo>
                  <a:pt x="19437" y="15726"/>
                  <a:pt x="19336" y="15222"/>
                  <a:pt x="19407" y="15022"/>
                </a:cubicBezTo>
                <a:close/>
                <a:moveTo>
                  <a:pt x="17122" y="14330"/>
                </a:moveTo>
                <a:cubicBezTo>
                  <a:pt x="17290" y="14424"/>
                  <a:pt x="17451" y="14535"/>
                  <a:pt x="17678" y="14525"/>
                </a:cubicBezTo>
                <a:cubicBezTo>
                  <a:pt x="17664" y="14698"/>
                  <a:pt x="17776" y="14645"/>
                  <a:pt x="17761" y="14818"/>
                </a:cubicBezTo>
                <a:cubicBezTo>
                  <a:pt x="17458" y="14879"/>
                  <a:pt x="17332" y="14628"/>
                  <a:pt x="17067" y="14622"/>
                </a:cubicBezTo>
                <a:cubicBezTo>
                  <a:pt x="17044" y="14455"/>
                  <a:pt x="17097" y="14416"/>
                  <a:pt x="17122" y="14330"/>
                </a:cubicBezTo>
                <a:close/>
                <a:moveTo>
                  <a:pt x="19035" y="13719"/>
                </a:moveTo>
                <a:cubicBezTo>
                  <a:pt x="19100" y="13719"/>
                  <a:pt x="19164" y="13719"/>
                  <a:pt x="19230" y="13719"/>
                </a:cubicBezTo>
                <a:cubicBezTo>
                  <a:pt x="19402" y="13807"/>
                  <a:pt x="19460" y="14094"/>
                  <a:pt x="19674" y="14108"/>
                </a:cubicBezTo>
                <a:cubicBezTo>
                  <a:pt x="19674" y="14158"/>
                  <a:pt x="19674" y="14207"/>
                  <a:pt x="19674" y="14255"/>
                </a:cubicBezTo>
                <a:cubicBezTo>
                  <a:pt x="19721" y="14417"/>
                  <a:pt x="19823" y="14480"/>
                  <a:pt x="19896" y="14597"/>
                </a:cubicBezTo>
                <a:cubicBezTo>
                  <a:pt x="19895" y="14744"/>
                  <a:pt x="19922" y="14845"/>
                  <a:pt x="19979" y="14888"/>
                </a:cubicBezTo>
                <a:cubicBezTo>
                  <a:pt x="19869" y="15064"/>
                  <a:pt x="19795" y="14760"/>
                  <a:pt x="19730" y="14693"/>
                </a:cubicBezTo>
                <a:cubicBezTo>
                  <a:pt x="19602" y="14647"/>
                  <a:pt x="19633" y="14881"/>
                  <a:pt x="19535" y="14888"/>
                </a:cubicBezTo>
                <a:cubicBezTo>
                  <a:pt x="19423" y="14841"/>
                  <a:pt x="19378" y="14584"/>
                  <a:pt x="19230" y="14742"/>
                </a:cubicBezTo>
                <a:cubicBezTo>
                  <a:pt x="19230" y="14644"/>
                  <a:pt x="19230" y="14547"/>
                  <a:pt x="19230" y="14449"/>
                </a:cubicBezTo>
                <a:cubicBezTo>
                  <a:pt x="19126" y="14242"/>
                  <a:pt x="18963" y="14137"/>
                  <a:pt x="18839" y="13961"/>
                </a:cubicBezTo>
                <a:cubicBezTo>
                  <a:pt x="18771" y="13900"/>
                  <a:pt x="18705" y="14071"/>
                  <a:pt x="18702" y="13961"/>
                </a:cubicBezTo>
                <a:cubicBezTo>
                  <a:pt x="18676" y="13806"/>
                  <a:pt x="18794" y="13895"/>
                  <a:pt x="18786" y="13767"/>
                </a:cubicBezTo>
                <a:cubicBezTo>
                  <a:pt x="18871" y="13730"/>
                  <a:pt x="18837" y="13902"/>
                  <a:pt x="18923" y="13865"/>
                </a:cubicBezTo>
                <a:cubicBezTo>
                  <a:pt x="18993" y="13874"/>
                  <a:pt x="19010" y="13790"/>
                  <a:pt x="19035" y="13719"/>
                </a:cubicBezTo>
                <a:close/>
                <a:moveTo>
                  <a:pt x="18842" y="13440"/>
                </a:moveTo>
                <a:cubicBezTo>
                  <a:pt x="18875" y="13449"/>
                  <a:pt x="18906" y="13466"/>
                  <a:pt x="18929" y="13491"/>
                </a:cubicBezTo>
                <a:cubicBezTo>
                  <a:pt x="18922" y="13694"/>
                  <a:pt x="18719" y="13742"/>
                  <a:pt x="18624" y="13638"/>
                </a:cubicBezTo>
                <a:cubicBezTo>
                  <a:pt x="18618" y="13468"/>
                  <a:pt x="18742" y="13414"/>
                  <a:pt x="18842" y="13440"/>
                </a:cubicBezTo>
                <a:close/>
                <a:moveTo>
                  <a:pt x="18081" y="13393"/>
                </a:moveTo>
                <a:cubicBezTo>
                  <a:pt x="18129" y="13537"/>
                  <a:pt x="18298" y="13469"/>
                  <a:pt x="18304" y="13685"/>
                </a:cubicBezTo>
                <a:cubicBezTo>
                  <a:pt x="18266" y="13749"/>
                  <a:pt x="18201" y="13749"/>
                  <a:pt x="18165" y="13685"/>
                </a:cubicBezTo>
                <a:cubicBezTo>
                  <a:pt x="18168" y="13904"/>
                  <a:pt x="18261" y="13970"/>
                  <a:pt x="18276" y="14173"/>
                </a:cubicBezTo>
                <a:cubicBezTo>
                  <a:pt x="18174" y="14274"/>
                  <a:pt x="18170" y="14120"/>
                  <a:pt x="18109" y="14026"/>
                </a:cubicBezTo>
                <a:cubicBezTo>
                  <a:pt x="18060" y="14070"/>
                  <a:pt x="18047" y="14178"/>
                  <a:pt x="18054" y="14318"/>
                </a:cubicBezTo>
                <a:cubicBezTo>
                  <a:pt x="17839" y="14136"/>
                  <a:pt x="17938" y="13594"/>
                  <a:pt x="18081" y="13393"/>
                </a:cubicBezTo>
                <a:close/>
                <a:moveTo>
                  <a:pt x="16531" y="12864"/>
                </a:moveTo>
                <a:cubicBezTo>
                  <a:pt x="16587" y="12864"/>
                  <a:pt x="16567" y="12996"/>
                  <a:pt x="16643" y="12962"/>
                </a:cubicBezTo>
                <a:cubicBezTo>
                  <a:pt x="16623" y="13110"/>
                  <a:pt x="16711" y="13188"/>
                  <a:pt x="16753" y="13301"/>
                </a:cubicBezTo>
                <a:cubicBezTo>
                  <a:pt x="16792" y="13405"/>
                  <a:pt x="16892" y="13544"/>
                  <a:pt x="16977" y="13644"/>
                </a:cubicBezTo>
                <a:cubicBezTo>
                  <a:pt x="16974" y="13877"/>
                  <a:pt x="17095" y="14090"/>
                  <a:pt x="17031" y="14276"/>
                </a:cubicBezTo>
                <a:cubicBezTo>
                  <a:pt x="16902" y="14380"/>
                  <a:pt x="16863" y="14059"/>
                  <a:pt x="16726" y="14032"/>
                </a:cubicBezTo>
                <a:cubicBezTo>
                  <a:pt x="16782" y="13365"/>
                  <a:pt x="16392" y="13481"/>
                  <a:pt x="16392" y="12912"/>
                </a:cubicBezTo>
                <a:cubicBezTo>
                  <a:pt x="16463" y="12858"/>
                  <a:pt x="16535" y="13079"/>
                  <a:pt x="16531" y="12864"/>
                </a:cubicBezTo>
                <a:close/>
                <a:moveTo>
                  <a:pt x="17729" y="12784"/>
                </a:moveTo>
                <a:cubicBezTo>
                  <a:pt x="17858" y="12770"/>
                  <a:pt x="17912" y="12887"/>
                  <a:pt x="17980" y="12980"/>
                </a:cubicBezTo>
                <a:cubicBezTo>
                  <a:pt x="17992" y="13133"/>
                  <a:pt x="17945" y="13178"/>
                  <a:pt x="17896" y="13222"/>
                </a:cubicBezTo>
                <a:cubicBezTo>
                  <a:pt x="17948" y="13338"/>
                  <a:pt x="17861" y="13503"/>
                  <a:pt x="17925" y="13662"/>
                </a:cubicBezTo>
                <a:cubicBezTo>
                  <a:pt x="17831" y="13727"/>
                  <a:pt x="17877" y="14031"/>
                  <a:pt x="17785" y="14098"/>
                </a:cubicBezTo>
                <a:cubicBezTo>
                  <a:pt x="17786" y="14147"/>
                  <a:pt x="17819" y="14137"/>
                  <a:pt x="17841" y="14148"/>
                </a:cubicBezTo>
                <a:cubicBezTo>
                  <a:pt x="17837" y="14240"/>
                  <a:pt x="17749" y="14182"/>
                  <a:pt x="17757" y="14294"/>
                </a:cubicBezTo>
                <a:cubicBezTo>
                  <a:pt x="17576" y="14367"/>
                  <a:pt x="17604" y="14075"/>
                  <a:pt x="17424" y="14148"/>
                </a:cubicBezTo>
                <a:cubicBezTo>
                  <a:pt x="17433" y="13888"/>
                  <a:pt x="17312" y="13858"/>
                  <a:pt x="17285" y="13662"/>
                </a:cubicBezTo>
                <a:cubicBezTo>
                  <a:pt x="17334" y="13194"/>
                  <a:pt x="17703" y="13292"/>
                  <a:pt x="17729" y="12784"/>
                </a:cubicBezTo>
                <a:close/>
                <a:moveTo>
                  <a:pt x="15439" y="12335"/>
                </a:moveTo>
                <a:cubicBezTo>
                  <a:pt x="15498" y="12427"/>
                  <a:pt x="15556" y="12522"/>
                  <a:pt x="15579" y="12676"/>
                </a:cubicBezTo>
                <a:cubicBezTo>
                  <a:pt x="15513" y="12691"/>
                  <a:pt x="15527" y="12846"/>
                  <a:pt x="15439" y="12822"/>
                </a:cubicBezTo>
                <a:cubicBezTo>
                  <a:pt x="15333" y="12683"/>
                  <a:pt x="15479" y="12623"/>
                  <a:pt x="15439" y="12335"/>
                </a:cubicBezTo>
                <a:close/>
                <a:moveTo>
                  <a:pt x="18397" y="11724"/>
                </a:moveTo>
                <a:cubicBezTo>
                  <a:pt x="18475" y="11733"/>
                  <a:pt x="18514" y="11808"/>
                  <a:pt x="18507" y="11968"/>
                </a:cubicBezTo>
                <a:cubicBezTo>
                  <a:pt x="18558" y="12059"/>
                  <a:pt x="18672" y="12036"/>
                  <a:pt x="18646" y="12260"/>
                </a:cubicBezTo>
                <a:cubicBezTo>
                  <a:pt x="18513" y="12238"/>
                  <a:pt x="18436" y="12312"/>
                  <a:pt x="18397" y="12455"/>
                </a:cubicBezTo>
                <a:cubicBezTo>
                  <a:pt x="18309" y="12422"/>
                  <a:pt x="18359" y="12325"/>
                  <a:pt x="18368" y="12212"/>
                </a:cubicBezTo>
                <a:cubicBezTo>
                  <a:pt x="18281" y="12187"/>
                  <a:pt x="18260" y="12316"/>
                  <a:pt x="18202" y="12212"/>
                </a:cubicBezTo>
                <a:cubicBezTo>
                  <a:pt x="18248" y="12094"/>
                  <a:pt x="18275" y="11982"/>
                  <a:pt x="18368" y="12065"/>
                </a:cubicBezTo>
                <a:cubicBezTo>
                  <a:pt x="18369" y="11935"/>
                  <a:pt x="18357" y="11787"/>
                  <a:pt x="18397" y="11724"/>
                </a:cubicBezTo>
                <a:close/>
                <a:moveTo>
                  <a:pt x="8639" y="11398"/>
                </a:moveTo>
                <a:cubicBezTo>
                  <a:pt x="8687" y="11409"/>
                  <a:pt x="8703" y="11481"/>
                  <a:pt x="8694" y="11593"/>
                </a:cubicBezTo>
                <a:cubicBezTo>
                  <a:pt x="8657" y="11593"/>
                  <a:pt x="8621" y="11593"/>
                  <a:pt x="8584" y="11593"/>
                </a:cubicBezTo>
                <a:cubicBezTo>
                  <a:pt x="8563" y="11460"/>
                  <a:pt x="8639" y="11494"/>
                  <a:pt x="8639" y="11398"/>
                </a:cubicBezTo>
                <a:close/>
                <a:moveTo>
                  <a:pt x="5728" y="11236"/>
                </a:moveTo>
                <a:cubicBezTo>
                  <a:pt x="5785" y="11236"/>
                  <a:pt x="5840" y="11236"/>
                  <a:pt x="5896" y="11236"/>
                </a:cubicBezTo>
                <a:cubicBezTo>
                  <a:pt x="5921" y="11443"/>
                  <a:pt x="5829" y="11444"/>
                  <a:pt x="5728" y="11432"/>
                </a:cubicBezTo>
                <a:cubicBezTo>
                  <a:pt x="5728" y="11367"/>
                  <a:pt x="5728" y="11302"/>
                  <a:pt x="5728" y="11236"/>
                </a:cubicBezTo>
                <a:close/>
                <a:moveTo>
                  <a:pt x="4960" y="11196"/>
                </a:moveTo>
                <a:cubicBezTo>
                  <a:pt x="5049" y="11205"/>
                  <a:pt x="5173" y="11149"/>
                  <a:pt x="5154" y="11344"/>
                </a:cubicBezTo>
                <a:cubicBezTo>
                  <a:pt x="5055" y="11408"/>
                  <a:pt x="5053" y="11341"/>
                  <a:pt x="4960" y="11393"/>
                </a:cubicBezTo>
                <a:cubicBezTo>
                  <a:pt x="4960" y="11327"/>
                  <a:pt x="4960" y="11263"/>
                  <a:pt x="4960" y="11196"/>
                </a:cubicBezTo>
                <a:close/>
                <a:moveTo>
                  <a:pt x="17318" y="11114"/>
                </a:moveTo>
                <a:cubicBezTo>
                  <a:pt x="17367" y="11111"/>
                  <a:pt x="17405" y="11125"/>
                  <a:pt x="17430" y="11162"/>
                </a:cubicBezTo>
                <a:cubicBezTo>
                  <a:pt x="17396" y="11265"/>
                  <a:pt x="17396" y="11427"/>
                  <a:pt x="17318" y="11455"/>
                </a:cubicBezTo>
                <a:cubicBezTo>
                  <a:pt x="17282" y="11154"/>
                  <a:pt x="17266" y="11304"/>
                  <a:pt x="17318" y="11114"/>
                </a:cubicBezTo>
                <a:close/>
                <a:moveTo>
                  <a:pt x="18112" y="11076"/>
                </a:moveTo>
                <a:cubicBezTo>
                  <a:pt x="18135" y="11070"/>
                  <a:pt x="18159" y="11072"/>
                  <a:pt x="18182" y="11082"/>
                </a:cubicBezTo>
                <a:cubicBezTo>
                  <a:pt x="18212" y="11096"/>
                  <a:pt x="18239" y="11124"/>
                  <a:pt x="18258" y="11168"/>
                </a:cubicBezTo>
                <a:cubicBezTo>
                  <a:pt x="18275" y="11412"/>
                  <a:pt x="18181" y="11455"/>
                  <a:pt x="18146" y="11607"/>
                </a:cubicBezTo>
                <a:cubicBezTo>
                  <a:pt x="18078" y="11531"/>
                  <a:pt x="18022" y="11433"/>
                  <a:pt x="17979" y="11314"/>
                </a:cubicBezTo>
                <a:cubicBezTo>
                  <a:pt x="17977" y="11178"/>
                  <a:pt x="18041" y="11093"/>
                  <a:pt x="18112" y="11076"/>
                </a:cubicBezTo>
                <a:close/>
                <a:moveTo>
                  <a:pt x="5442" y="10747"/>
                </a:moveTo>
                <a:cubicBezTo>
                  <a:pt x="5483" y="10756"/>
                  <a:pt x="5544" y="10730"/>
                  <a:pt x="5553" y="10797"/>
                </a:cubicBezTo>
                <a:cubicBezTo>
                  <a:pt x="5583" y="10968"/>
                  <a:pt x="5383" y="10927"/>
                  <a:pt x="5442" y="10747"/>
                </a:cubicBezTo>
                <a:close/>
                <a:moveTo>
                  <a:pt x="4669" y="10625"/>
                </a:moveTo>
                <a:cubicBezTo>
                  <a:pt x="4807" y="10625"/>
                  <a:pt x="4946" y="10625"/>
                  <a:pt x="5085" y="10625"/>
                </a:cubicBezTo>
                <a:cubicBezTo>
                  <a:pt x="5098" y="10762"/>
                  <a:pt x="5191" y="10765"/>
                  <a:pt x="5251" y="10820"/>
                </a:cubicBezTo>
                <a:cubicBezTo>
                  <a:pt x="5251" y="10916"/>
                  <a:pt x="5328" y="10882"/>
                  <a:pt x="5308" y="11015"/>
                </a:cubicBezTo>
                <a:cubicBezTo>
                  <a:pt x="5475" y="11028"/>
                  <a:pt x="5629" y="10984"/>
                  <a:pt x="5669" y="11307"/>
                </a:cubicBezTo>
                <a:cubicBezTo>
                  <a:pt x="5590" y="11316"/>
                  <a:pt x="5477" y="11264"/>
                  <a:pt x="5475" y="11405"/>
                </a:cubicBezTo>
                <a:cubicBezTo>
                  <a:pt x="5414" y="11363"/>
                  <a:pt x="5380" y="11278"/>
                  <a:pt x="5280" y="11307"/>
                </a:cubicBezTo>
                <a:cubicBezTo>
                  <a:pt x="5266" y="11182"/>
                  <a:pt x="5233" y="11117"/>
                  <a:pt x="5335" y="11112"/>
                </a:cubicBezTo>
                <a:cubicBezTo>
                  <a:pt x="5315" y="11002"/>
                  <a:pt x="5180" y="11094"/>
                  <a:pt x="5113" y="11063"/>
                </a:cubicBezTo>
                <a:cubicBezTo>
                  <a:pt x="4993" y="11032"/>
                  <a:pt x="4980" y="10811"/>
                  <a:pt x="4863" y="10771"/>
                </a:cubicBezTo>
                <a:cubicBezTo>
                  <a:pt x="4725" y="10708"/>
                  <a:pt x="4726" y="10888"/>
                  <a:pt x="4613" y="10869"/>
                </a:cubicBezTo>
                <a:cubicBezTo>
                  <a:pt x="4609" y="10747"/>
                  <a:pt x="4657" y="10718"/>
                  <a:pt x="4669" y="10625"/>
                </a:cubicBezTo>
                <a:close/>
                <a:moveTo>
                  <a:pt x="5332" y="10544"/>
                </a:moveTo>
                <a:cubicBezTo>
                  <a:pt x="5403" y="10549"/>
                  <a:pt x="5440" y="10614"/>
                  <a:pt x="5443" y="10737"/>
                </a:cubicBezTo>
                <a:cubicBezTo>
                  <a:pt x="5406" y="10754"/>
                  <a:pt x="5390" y="10807"/>
                  <a:pt x="5332" y="10787"/>
                </a:cubicBezTo>
                <a:cubicBezTo>
                  <a:pt x="5332" y="10705"/>
                  <a:pt x="5332" y="10625"/>
                  <a:pt x="5332" y="10544"/>
                </a:cubicBezTo>
                <a:close/>
                <a:moveTo>
                  <a:pt x="5185" y="10340"/>
                </a:moveTo>
                <a:cubicBezTo>
                  <a:pt x="5214" y="10340"/>
                  <a:pt x="5241" y="10340"/>
                  <a:pt x="5269" y="10340"/>
                </a:cubicBezTo>
                <a:cubicBezTo>
                  <a:pt x="5293" y="10396"/>
                  <a:pt x="5306" y="10470"/>
                  <a:pt x="5297" y="10581"/>
                </a:cubicBezTo>
                <a:cubicBezTo>
                  <a:pt x="5194" y="10618"/>
                  <a:pt x="5175" y="10506"/>
                  <a:pt x="5185" y="10340"/>
                </a:cubicBezTo>
                <a:close/>
                <a:moveTo>
                  <a:pt x="5009" y="10340"/>
                </a:moveTo>
                <a:cubicBezTo>
                  <a:pt x="5080" y="10345"/>
                  <a:pt x="5117" y="10412"/>
                  <a:pt x="5121" y="10534"/>
                </a:cubicBezTo>
                <a:cubicBezTo>
                  <a:pt x="5083" y="10534"/>
                  <a:pt x="5046" y="10534"/>
                  <a:pt x="5009" y="10534"/>
                </a:cubicBezTo>
                <a:cubicBezTo>
                  <a:pt x="5009" y="10468"/>
                  <a:pt x="5009" y="10404"/>
                  <a:pt x="5009" y="10340"/>
                </a:cubicBezTo>
                <a:close/>
                <a:moveTo>
                  <a:pt x="17995" y="10299"/>
                </a:moveTo>
                <a:cubicBezTo>
                  <a:pt x="18014" y="10299"/>
                  <a:pt x="18033" y="10311"/>
                  <a:pt x="18051" y="10338"/>
                </a:cubicBezTo>
                <a:cubicBezTo>
                  <a:pt x="18045" y="10537"/>
                  <a:pt x="18054" y="10765"/>
                  <a:pt x="17938" y="10776"/>
                </a:cubicBezTo>
                <a:cubicBezTo>
                  <a:pt x="17927" y="10650"/>
                  <a:pt x="17900" y="10552"/>
                  <a:pt x="17855" y="10484"/>
                </a:cubicBezTo>
                <a:cubicBezTo>
                  <a:pt x="17877" y="10400"/>
                  <a:pt x="17937" y="10299"/>
                  <a:pt x="17995" y="10299"/>
                </a:cubicBezTo>
                <a:close/>
                <a:moveTo>
                  <a:pt x="12440" y="10092"/>
                </a:moveTo>
                <a:cubicBezTo>
                  <a:pt x="12432" y="10078"/>
                  <a:pt x="12398" y="10116"/>
                  <a:pt x="12413" y="10142"/>
                </a:cubicBezTo>
                <a:cubicBezTo>
                  <a:pt x="12420" y="10156"/>
                  <a:pt x="12455" y="10116"/>
                  <a:pt x="12440" y="10092"/>
                </a:cubicBezTo>
                <a:close/>
                <a:moveTo>
                  <a:pt x="2834" y="9747"/>
                </a:moveTo>
                <a:cubicBezTo>
                  <a:pt x="2810" y="9889"/>
                  <a:pt x="2910" y="10065"/>
                  <a:pt x="2945" y="9942"/>
                </a:cubicBezTo>
                <a:cubicBezTo>
                  <a:pt x="2897" y="9899"/>
                  <a:pt x="2900" y="9764"/>
                  <a:pt x="2834" y="9747"/>
                </a:cubicBezTo>
                <a:close/>
                <a:moveTo>
                  <a:pt x="2822" y="9619"/>
                </a:moveTo>
                <a:cubicBezTo>
                  <a:pt x="2816" y="9615"/>
                  <a:pt x="2810" y="9622"/>
                  <a:pt x="2807" y="9649"/>
                </a:cubicBezTo>
                <a:cubicBezTo>
                  <a:pt x="2807" y="9677"/>
                  <a:pt x="2829" y="9706"/>
                  <a:pt x="2834" y="9649"/>
                </a:cubicBezTo>
                <a:cubicBezTo>
                  <a:pt x="2834" y="9637"/>
                  <a:pt x="2828" y="9623"/>
                  <a:pt x="2822" y="9619"/>
                </a:cubicBezTo>
                <a:close/>
                <a:moveTo>
                  <a:pt x="11708" y="8798"/>
                </a:moveTo>
                <a:cubicBezTo>
                  <a:pt x="11804" y="8779"/>
                  <a:pt x="11866" y="8812"/>
                  <a:pt x="11846" y="8994"/>
                </a:cubicBezTo>
                <a:cubicBezTo>
                  <a:pt x="11772" y="8886"/>
                  <a:pt x="11688" y="8983"/>
                  <a:pt x="11680" y="8847"/>
                </a:cubicBezTo>
                <a:cubicBezTo>
                  <a:pt x="11697" y="8844"/>
                  <a:pt x="11713" y="8839"/>
                  <a:pt x="11708" y="8798"/>
                </a:cubicBezTo>
                <a:close/>
                <a:moveTo>
                  <a:pt x="17805" y="8242"/>
                </a:moveTo>
                <a:cubicBezTo>
                  <a:pt x="17699" y="8220"/>
                  <a:pt x="17676" y="8342"/>
                  <a:pt x="17637" y="8435"/>
                </a:cubicBezTo>
                <a:cubicBezTo>
                  <a:pt x="17710" y="8395"/>
                  <a:pt x="17790" y="8582"/>
                  <a:pt x="17832" y="8435"/>
                </a:cubicBezTo>
                <a:cubicBezTo>
                  <a:pt x="17791" y="8427"/>
                  <a:pt x="17806" y="8317"/>
                  <a:pt x="17805" y="8242"/>
                </a:cubicBezTo>
                <a:close/>
                <a:moveTo>
                  <a:pt x="19005" y="7857"/>
                </a:moveTo>
                <a:cubicBezTo>
                  <a:pt x="19042" y="7857"/>
                  <a:pt x="19080" y="7857"/>
                  <a:pt x="19118" y="7857"/>
                </a:cubicBezTo>
                <a:cubicBezTo>
                  <a:pt x="19111" y="8223"/>
                  <a:pt x="19168" y="8484"/>
                  <a:pt x="19173" y="8832"/>
                </a:cubicBezTo>
                <a:cubicBezTo>
                  <a:pt x="19083" y="9016"/>
                  <a:pt x="18899" y="9034"/>
                  <a:pt x="18811" y="9222"/>
                </a:cubicBezTo>
                <a:cubicBezTo>
                  <a:pt x="18789" y="9196"/>
                  <a:pt x="18766" y="9171"/>
                  <a:pt x="18729" y="9172"/>
                </a:cubicBezTo>
                <a:cubicBezTo>
                  <a:pt x="18648" y="9243"/>
                  <a:pt x="18581" y="9336"/>
                  <a:pt x="18562" y="9513"/>
                </a:cubicBezTo>
                <a:cubicBezTo>
                  <a:pt x="18516" y="9431"/>
                  <a:pt x="18446" y="9393"/>
                  <a:pt x="18450" y="9222"/>
                </a:cubicBezTo>
                <a:cubicBezTo>
                  <a:pt x="18506" y="9222"/>
                  <a:pt x="18562" y="9222"/>
                  <a:pt x="18617" y="9222"/>
                </a:cubicBezTo>
                <a:cubicBezTo>
                  <a:pt x="18629" y="9087"/>
                  <a:pt x="18465" y="9259"/>
                  <a:pt x="18478" y="9124"/>
                </a:cubicBezTo>
                <a:cubicBezTo>
                  <a:pt x="18481" y="8869"/>
                  <a:pt x="18658" y="8921"/>
                  <a:pt x="18755" y="8832"/>
                </a:cubicBezTo>
                <a:cubicBezTo>
                  <a:pt x="18857" y="8672"/>
                  <a:pt x="18906" y="8615"/>
                  <a:pt x="19005" y="8541"/>
                </a:cubicBezTo>
                <a:cubicBezTo>
                  <a:pt x="19002" y="8483"/>
                  <a:pt x="19012" y="8453"/>
                  <a:pt x="19034" y="8441"/>
                </a:cubicBezTo>
                <a:cubicBezTo>
                  <a:pt x="18991" y="8197"/>
                  <a:pt x="19040" y="8085"/>
                  <a:pt x="19005" y="7857"/>
                </a:cubicBezTo>
                <a:close/>
                <a:moveTo>
                  <a:pt x="18950" y="7287"/>
                </a:moveTo>
                <a:cubicBezTo>
                  <a:pt x="19102" y="7313"/>
                  <a:pt x="19193" y="7446"/>
                  <a:pt x="19338" y="7482"/>
                </a:cubicBezTo>
                <a:cubicBezTo>
                  <a:pt x="19224" y="7508"/>
                  <a:pt x="19233" y="7751"/>
                  <a:pt x="19172" y="7871"/>
                </a:cubicBezTo>
                <a:cubicBezTo>
                  <a:pt x="19108" y="7886"/>
                  <a:pt x="19142" y="7731"/>
                  <a:pt x="19088" y="7725"/>
                </a:cubicBezTo>
                <a:cubicBezTo>
                  <a:pt x="18991" y="7698"/>
                  <a:pt x="18998" y="7955"/>
                  <a:pt x="18921" y="7824"/>
                </a:cubicBezTo>
                <a:cubicBezTo>
                  <a:pt x="18918" y="7622"/>
                  <a:pt x="18970" y="7518"/>
                  <a:pt x="18950" y="7287"/>
                </a:cubicBezTo>
                <a:close/>
                <a:moveTo>
                  <a:pt x="6504" y="6094"/>
                </a:moveTo>
                <a:cubicBezTo>
                  <a:pt x="6495" y="6078"/>
                  <a:pt x="6461" y="6116"/>
                  <a:pt x="6475" y="6141"/>
                </a:cubicBezTo>
                <a:cubicBezTo>
                  <a:pt x="6483" y="6155"/>
                  <a:pt x="6517" y="6119"/>
                  <a:pt x="6504" y="6094"/>
                </a:cubicBezTo>
                <a:close/>
                <a:moveTo>
                  <a:pt x="9635" y="5740"/>
                </a:moveTo>
                <a:cubicBezTo>
                  <a:pt x="9681" y="5740"/>
                  <a:pt x="9728" y="5740"/>
                  <a:pt x="9773" y="5740"/>
                </a:cubicBezTo>
                <a:cubicBezTo>
                  <a:pt x="9767" y="5963"/>
                  <a:pt x="9744" y="5975"/>
                  <a:pt x="9773" y="6179"/>
                </a:cubicBezTo>
                <a:cubicBezTo>
                  <a:pt x="9719" y="6245"/>
                  <a:pt x="9615" y="6225"/>
                  <a:pt x="9550" y="6277"/>
                </a:cubicBezTo>
                <a:cubicBezTo>
                  <a:pt x="9509" y="6205"/>
                  <a:pt x="9527" y="6027"/>
                  <a:pt x="9524" y="5887"/>
                </a:cubicBezTo>
                <a:cubicBezTo>
                  <a:pt x="9572" y="5802"/>
                  <a:pt x="9633" y="5958"/>
                  <a:pt x="9635" y="5740"/>
                </a:cubicBezTo>
                <a:close/>
                <a:moveTo>
                  <a:pt x="10080" y="5009"/>
                </a:moveTo>
                <a:cubicBezTo>
                  <a:pt x="10085" y="5132"/>
                  <a:pt x="10037" y="5162"/>
                  <a:pt x="9997" y="5204"/>
                </a:cubicBezTo>
                <a:cubicBezTo>
                  <a:pt x="10024" y="5271"/>
                  <a:pt x="10071" y="5301"/>
                  <a:pt x="10109" y="5351"/>
                </a:cubicBezTo>
                <a:cubicBezTo>
                  <a:pt x="10007" y="5601"/>
                  <a:pt x="10226" y="5647"/>
                  <a:pt x="10192" y="5936"/>
                </a:cubicBezTo>
                <a:cubicBezTo>
                  <a:pt x="10219" y="6001"/>
                  <a:pt x="10266" y="6032"/>
                  <a:pt x="10304" y="6082"/>
                </a:cubicBezTo>
                <a:cubicBezTo>
                  <a:pt x="10199" y="6222"/>
                  <a:pt x="10214" y="6360"/>
                  <a:pt x="10192" y="6568"/>
                </a:cubicBezTo>
                <a:cubicBezTo>
                  <a:pt x="10024" y="6551"/>
                  <a:pt x="9885" y="6582"/>
                  <a:pt x="9746" y="6618"/>
                </a:cubicBezTo>
                <a:cubicBezTo>
                  <a:pt x="9737" y="6468"/>
                  <a:pt x="9838" y="6516"/>
                  <a:pt x="9886" y="6471"/>
                </a:cubicBezTo>
                <a:cubicBezTo>
                  <a:pt x="9850" y="6358"/>
                  <a:pt x="9809" y="6251"/>
                  <a:pt x="9831" y="6032"/>
                </a:cubicBezTo>
                <a:cubicBezTo>
                  <a:pt x="9875" y="6105"/>
                  <a:pt x="9980" y="6010"/>
                  <a:pt x="9969" y="5837"/>
                </a:cubicBezTo>
                <a:cubicBezTo>
                  <a:pt x="9932" y="5817"/>
                  <a:pt x="9898" y="5810"/>
                  <a:pt x="9831" y="5740"/>
                </a:cubicBezTo>
                <a:cubicBezTo>
                  <a:pt x="9815" y="5485"/>
                  <a:pt x="9879" y="5372"/>
                  <a:pt x="9859" y="5106"/>
                </a:cubicBezTo>
                <a:cubicBezTo>
                  <a:pt x="9925" y="5064"/>
                  <a:pt x="9979" y="4994"/>
                  <a:pt x="10080" y="5009"/>
                </a:cubicBezTo>
                <a:close/>
                <a:moveTo>
                  <a:pt x="11856" y="4879"/>
                </a:moveTo>
                <a:cubicBezTo>
                  <a:pt x="11788" y="4905"/>
                  <a:pt x="11688" y="4878"/>
                  <a:pt x="11690" y="5025"/>
                </a:cubicBezTo>
                <a:cubicBezTo>
                  <a:pt x="11773" y="5025"/>
                  <a:pt x="11858" y="5030"/>
                  <a:pt x="11856" y="4879"/>
                </a:cubicBezTo>
                <a:close/>
                <a:moveTo>
                  <a:pt x="12468" y="4051"/>
                </a:moveTo>
                <a:cubicBezTo>
                  <a:pt x="12459" y="4037"/>
                  <a:pt x="12425" y="4074"/>
                  <a:pt x="12440" y="4098"/>
                </a:cubicBezTo>
                <a:cubicBezTo>
                  <a:pt x="12447" y="4112"/>
                  <a:pt x="12482" y="4076"/>
                  <a:pt x="12468" y="4051"/>
                </a:cubicBezTo>
                <a:close/>
                <a:moveTo>
                  <a:pt x="5198" y="4034"/>
                </a:moveTo>
                <a:cubicBezTo>
                  <a:pt x="5237" y="4051"/>
                  <a:pt x="5252" y="4111"/>
                  <a:pt x="5315" y="4085"/>
                </a:cubicBezTo>
                <a:cubicBezTo>
                  <a:pt x="5387" y="4205"/>
                  <a:pt x="5315" y="4277"/>
                  <a:pt x="5425" y="4328"/>
                </a:cubicBezTo>
                <a:cubicBezTo>
                  <a:pt x="5393" y="4635"/>
                  <a:pt x="5194" y="4094"/>
                  <a:pt x="5203" y="4475"/>
                </a:cubicBezTo>
                <a:cubicBezTo>
                  <a:pt x="5100" y="4477"/>
                  <a:pt x="5011" y="4452"/>
                  <a:pt x="5009" y="4282"/>
                </a:cubicBezTo>
                <a:cubicBezTo>
                  <a:pt x="5133" y="4334"/>
                  <a:pt x="5108" y="4130"/>
                  <a:pt x="5148" y="4037"/>
                </a:cubicBezTo>
                <a:cubicBezTo>
                  <a:pt x="5169" y="4028"/>
                  <a:pt x="5185" y="4029"/>
                  <a:pt x="5198" y="4034"/>
                </a:cubicBezTo>
                <a:close/>
                <a:moveTo>
                  <a:pt x="11549" y="3904"/>
                </a:moveTo>
                <a:cubicBezTo>
                  <a:pt x="11458" y="4231"/>
                  <a:pt x="11261" y="4371"/>
                  <a:pt x="11244" y="4829"/>
                </a:cubicBezTo>
                <a:cubicBezTo>
                  <a:pt x="11266" y="4921"/>
                  <a:pt x="11290" y="5010"/>
                  <a:pt x="11300" y="5122"/>
                </a:cubicBezTo>
                <a:cubicBezTo>
                  <a:pt x="11239" y="5324"/>
                  <a:pt x="11196" y="5558"/>
                  <a:pt x="11134" y="5755"/>
                </a:cubicBezTo>
                <a:cubicBezTo>
                  <a:pt x="10886" y="5955"/>
                  <a:pt x="10939" y="5289"/>
                  <a:pt x="10800" y="5268"/>
                </a:cubicBezTo>
                <a:cubicBezTo>
                  <a:pt x="10805" y="5487"/>
                  <a:pt x="10849" y="5639"/>
                  <a:pt x="10912" y="5755"/>
                </a:cubicBezTo>
                <a:cubicBezTo>
                  <a:pt x="10847" y="5770"/>
                  <a:pt x="10847" y="5888"/>
                  <a:pt x="10912" y="5902"/>
                </a:cubicBezTo>
                <a:cubicBezTo>
                  <a:pt x="10915" y="5783"/>
                  <a:pt x="11003" y="5892"/>
                  <a:pt x="10994" y="5952"/>
                </a:cubicBezTo>
                <a:cubicBezTo>
                  <a:pt x="11067" y="5946"/>
                  <a:pt x="11084" y="5833"/>
                  <a:pt x="11161" y="5805"/>
                </a:cubicBezTo>
                <a:cubicBezTo>
                  <a:pt x="11224" y="5782"/>
                  <a:pt x="11292" y="5821"/>
                  <a:pt x="11385" y="5805"/>
                </a:cubicBezTo>
                <a:cubicBezTo>
                  <a:pt x="11472" y="5683"/>
                  <a:pt x="11434" y="5340"/>
                  <a:pt x="11495" y="5172"/>
                </a:cubicBezTo>
                <a:cubicBezTo>
                  <a:pt x="11621" y="5080"/>
                  <a:pt x="11543" y="5346"/>
                  <a:pt x="11605" y="5366"/>
                </a:cubicBezTo>
                <a:cubicBezTo>
                  <a:pt x="11605" y="5204"/>
                  <a:pt x="11605" y="5041"/>
                  <a:pt x="11605" y="4879"/>
                </a:cubicBezTo>
                <a:cubicBezTo>
                  <a:pt x="11510" y="4851"/>
                  <a:pt x="11437" y="4786"/>
                  <a:pt x="11385" y="4684"/>
                </a:cubicBezTo>
                <a:cubicBezTo>
                  <a:pt x="11359" y="4266"/>
                  <a:pt x="11583" y="4288"/>
                  <a:pt x="11605" y="3953"/>
                </a:cubicBezTo>
                <a:cubicBezTo>
                  <a:pt x="11600" y="3914"/>
                  <a:pt x="11583" y="3897"/>
                  <a:pt x="11549" y="3904"/>
                </a:cubicBezTo>
                <a:close/>
                <a:moveTo>
                  <a:pt x="8864" y="3583"/>
                </a:moveTo>
                <a:cubicBezTo>
                  <a:pt x="8962" y="3573"/>
                  <a:pt x="8956" y="3746"/>
                  <a:pt x="9032" y="3776"/>
                </a:cubicBezTo>
                <a:cubicBezTo>
                  <a:pt x="9146" y="3698"/>
                  <a:pt x="9189" y="3793"/>
                  <a:pt x="9310" y="3729"/>
                </a:cubicBezTo>
                <a:cubicBezTo>
                  <a:pt x="9302" y="3936"/>
                  <a:pt x="9394" y="3968"/>
                  <a:pt x="9365" y="4215"/>
                </a:cubicBezTo>
                <a:cubicBezTo>
                  <a:pt x="9329" y="4284"/>
                  <a:pt x="9229" y="4237"/>
                  <a:pt x="9226" y="4361"/>
                </a:cubicBezTo>
                <a:cubicBezTo>
                  <a:pt x="9197" y="4311"/>
                  <a:pt x="9027" y="4260"/>
                  <a:pt x="9004" y="4361"/>
                </a:cubicBezTo>
                <a:cubicBezTo>
                  <a:pt x="8918" y="4334"/>
                  <a:pt x="8948" y="4102"/>
                  <a:pt x="8809" y="4166"/>
                </a:cubicBezTo>
                <a:cubicBezTo>
                  <a:pt x="8785" y="3979"/>
                  <a:pt x="8877" y="3992"/>
                  <a:pt x="8892" y="3874"/>
                </a:cubicBezTo>
                <a:cubicBezTo>
                  <a:pt x="8826" y="3854"/>
                  <a:pt x="8832" y="3963"/>
                  <a:pt x="8754" y="3922"/>
                </a:cubicBezTo>
                <a:cubicBezTo>
                  <a:pt x="8754" y="3745"/>
                  <a:pt x="8898" y="3818"/>
                  <a:pt x="8864" y="3583"/>
                </a:cubicBezTo>
                <a:close/>
                <a:moveTo>
                  <a:pt x="14369" y="3086"/>
                </a:moveTo>
                <a:cubicBezTo>
                  <a:pt x="14352" y="3105"/>
                  <a:pt x="14338" y="3168"/>
                  <a:pt x="14385" y="3173"/>
                </a:cubicBezTo>
                <a:cubicBezTo>
                  <a:pt x="14377" y="3303"/>
                  <a:pt x="14443" y="3299"/>
                  <a:pt x="14496" y="3319"/>
                </a:cubicBezTo>
                <a:cubicBezTo>
                  <a:pt x="14521" y="3162"/>
                  <a:pt x="14405" y="3251"/>
                  <a:pt x="14385" y="3173"/>
                </a:cubicBezTo>
                <a:cubicBezTo>
                  <a:pt x="14392" y="3123"/>
                  <a:pt x="14390" y="3097"/>
                  <a:pt x="14384" y="3086"/>
                </a:cubicBezTo>
                <a:cubicBezTo>
                  <a:pt x="14380" y="3079"/>
                  <a:pt x="14375" y="3080"/>
                  <a:pt x="14369" y="3086"/>
                </a:cubicBezTo>
                <a:close/>
                <a:moveTo>
                  <a:pt x="11939" y="3076"/>
                </a:moveTo>
                <a:cubicBezTo>
                  <a:pt x="11932" y="3063"/>
                  <a:pt x="11897" y="3099"/>
                  <a:pt x="11912" y="3125"/>
                </a:cubicBezTo>
                <a:cubicBezTo>
                  <a:pt x="11920" y="3139"/>
                  <a:pt x="11953" y="3102"/>
                  <a:pt x="11939" y="3076"/>
                </a:cubicBezTo>
                <a:close/>
                <a:moveTo>
                  <a:pt x="3418" y="2586"/>
                </a:moveTo>
                <a:cubicBezTo>
                  <a:pt x="3409" y="2571"/>
                  <a:pt x="3376" y="2609"/>
                  <a:pt x="3391" y="2636"/>
                </a:cubicBezTo>
                <a:cubicBezTo>
                  <a:pt x="3398" y="2648"/>
                  <a:pt x="3432" y="2611"/>
                  <a:pt x="3418" y="2586"/>
                </a:cubicBezTo>
                <a:close/>
                <a:moveTo>
                  <a:pt x="4252" y="2536"/>
                </a:moveTo>
                <a:cubicBezTo>
                  <a:pt x="4252" y="2636"/>
                  <a:pt x="4252" y="2731"/>
                  <a:pt x="4252" y="2828"/>
                </a:cubicBezTo>
                <a:cubicBezTo>
                  <a:pt x="4337" y="2785"/>
                  <a:pt x="4446" y="2780"/>
                  <a:pt x="4446" y="2586"/>
                </a:cubicBezTo>
                <a:cubicBezTo>
                  <a:pt x="4350" y="2626"/>
                  <a:pt x="4340" y="2514"/>
                  <a:pt x="4252" y="2536"/>
                </a:cubicBezTo>
                <a:close/>
                <a:moveTo>
                  <a:pt x="8796" y="2438"/>
                </a:moveTo>
                <a:cubicBezTo>
                  <a:pt x="8713" y="2408"/>
                  <a:pt x="8638" y="2643"/>
                  <a:pt x="8713" y="2730"/>
                </a:cubicBezTo>
                <a:cubicBezTo>
                  <a:pt x="8722" y="2600"/>
                  <a:pt x="8782" y="2558"/>
                  <a:pt x="8796" y="2438"/>
                </a:cubicBezTo>
                <a:close/>
                <a:moveTo>
                  <a:pt x="16248" y="2394"/>
                </a:moveTo>
                <a:cubicBezTo>
                  <a:pt x="16240" y="2379"/>
                  <a:pt x="16205" y="2419"/>
                  <a:pt x="16218" y="2444"/>
                </a:cubicBezTo>
                <a:cubicBezTo>
                  <a:pt x="16227" y="2457"/>
                  <a:pt x="16263" y="2420"/>
                  <a:pt x="16248" y="2394"/>
                </a:cubicBezTo>
                <a:close/>
                <a:moveTo>
                  <a:pt x="16330" y="2346"/>
                </a:moveTo>
                <a:cubicBezTo>
                  <a:pt x="16323" y="2332"/>
                  <a:pt x="16288" y="2369"/>
                  <a:pt x="16302" y="2394"/>
                </a:cubicBezTo>
                <a:cubicBezTo>
                  <a:pt x="16311" y="2408"/>
                  <a:pt x="16345" y="2369"/>
                  <a:pt x="16330" y="2346"/>
                </a:cubicBezTo>
                <a:close/>
                <a:moveTo>
                  <a:pt x="4363" y="2292"/>
                </a:moveTo>
                <a:cubicBezTo>
                  <a:pt x="4348" y="2323"/>
                  <a:pt x="4250" y="2440"/>
                  <a:pt x="4334" y="2488"/>
                </a:cubicBezTo>
                <a:cubicBezTo>
                  <a:pt x="4332" y="2423"/>
                  <a:pt x="4448" y="2340"/>
                  <a:pt x="4363" y="2292"/>
                </a:cubicBezTo>
                <a:close/>
                <a:moveTo>
                  <a:pt x="16414" y="2247"/>
                </a:moveTo>
                <a:cubicBezTo>
                  <a:pt x="16406" y="2233"/>
                  <a:pt x="16371" y="2271"/>
                  <a:pt x="16386" y="2296"/>
                </a:cubicBezTo>
                <a:cubicBezTo>
                  <a:pt x="16393" y="2309"/>
                  <a:pt x="16428" y="2274"/>
                  <a:pt x="16414" y="2247"/>
                </a:cubicBezTo>
                <a:close/>
                <a:moveTo>
                  <a:pt x="5581" y="1989"/>
                </a:moveTo>
                <a:cubicBezTo>
                  <a:pt x="5573" y="1976"/>
                  <a:pt x="5538" y="2014"/>
                  <a:pt x="5553" y="2039"/>
                </a:cubicBezTo>
                <a:cubicBezTo>
                  <a:pt x="5561" y="2054"/>
                  <a:pt x="5595" y="2015"/>
                  <a:pt x="5581" y="1989"/>
                </a:cubicBezTo>
                <a:close/>
                <a:moveTo>
                  <a:pt x="18031" y="1672"/>
                </a:moveTo>
                <a:cubicBezTo>
                  <a:pt x="18126" y="1643"/>
                  <a:pt x="18148" y="1843"/>
                  <a:pt x="18254" y="1867"/>
                </a:cubicBezTo>
                <a:cubicBezTo>
                  <a:pt x="18186" y="1944"/>
                  <a:pt x="18153" y="2081"/>
                  <a:pt x="18086" y="2159"/>
                </a:cubicBezTo>
                <a:cubicBezTo>
                  <a:pt x="18007" y="2004"/>
                  <a:pt x="17772" y="2124"/>
                  <a:pt x="17809" y="1769"/>
                </a:cubicBezTo>
                <a:cubicBezTo>
                  <a:pt x="17863" y="1769"/>
                  <a:pt x="17921" y="1769"/>
                  <a:pt x="17975" y="1769"/>
                </a:cubicBezTo>
                <a:cubicBezTo>
                  <a:pt x="18005" y="1787"/>
                  <a:pt x="18019" y="1675"/>
                  <a:pt x="18031" y="1672"/>
                </a:cubicBezTo>
                <a:close/>
                <a:moveTo>
                  <a:pt x="13871" y="1669"/>
                </a:moveTo>
                <a:cubicBezTo>
                  <a:pt x="13918" y="1669"/>
                  <a:pt x="13962" y="1669"/>
                  <a:pt x="14012" y="1669"/>
                </a:cubicBezTo>
                <a:cubicBezTo>
                  <a:pt x="13996" y="1922"/>
                  <a:pt x="13908" y="2040"/>
                  <a:pt x="13732" y="2009"/>
                </a:cubicBezTo>
                <a:cubicBezTo>
                  <a:pt x="13585" y="2125"/>
                  <a:pt x="13512" y="2370"/>
                  <a:pt x="13315" y="2399"/>
                </a:cubicBezTo>
                <a:cubicBezTo>
                  <a:pt x="13284" y="2746"/>
                  <a:pt x="13415" y="2809"/>
                  <a:pt x="13455" y="3033"/>
                </a:cubicBezTo>
                <a:cubicBezTo>
                  <a:pt x="13407" y="3030"/>
                  <a:pt x="13382" y="3069"/>
                  <a:pt x="13370" y="3131"/>
                </a:cubicBezTo>
                <a:cubicBezTo>
                  <a:pt x="13269" y="3049"/>
                  <a:pt x="13182" y="2940"/>
                  <a:pt x="13094" y="2837"/>
                </a:cubicBezTo>
                <a:cubicBezTo>
                  <a:pt x="13100" y="2688"/>
                  <a:pt x="13170" y="2649"/>
                  <a:pt x="13204" y="2545"/>
                </a:cubicBezTo>
                <a:cubicBezTo>
                  <a:pt x="13181" y="2279"/>
                  <a:pt x="13329" y="2309"/>
                  <a:pt x="13315" y="2058"/>
                </a:cubicBezTo>
                <a:cubicBezTo>
                  <a:pt x="13479" y="1941"/>
                  <a:pt x="13635" y="1806"/>
                  <a:pt x="13843" y="1766"/>
                </a:cubicBezTo>
                <a:cubicBezTo>
                  <a:pt x="13871" y="1766"/>
                  <a:pt x="13865" y="1707"/>
                  <a:pt x="13871" y="1669"/>
                </a:cubicBezTo>
                <a:close/>
                <a:moveTo>
                  <a:pt x="4161" y="1561"/>
                </a:moveTo>
                <a:cubicBezTo>
                  <a:pt x="4184" y="1543"/>
                  <a:pt x="4214" y="1540"/>
                  <a:pt x="4252" y="1563"/>
                </a:cubicBezTo>
                <a:cubicBezTo>
                  <a:pt x="4252" y="1660"/>
                  <a:pt x="4252" y="1756"/>
                  <a:pt x="4252" y="1855"/>
                </a:cubicBezTo>
                <a:cubicBezTo>
                  <a:pt x="4425" y="1834"/>
                  <a:pt x="4506" y="1647"/>
                  <a:pt x="4670" y="1609"/>
                </a:cubicBezTo>
                <a:cubicBezTo>
                  <a:pt x="4699" y="1704"/>
                  <a:pt x="4705" y="1841"/>
                  <a:pt x="4724" y="1952"/>
                </a:cubicBezTo>
                <a:cubicBezTo>
                  <a:pt x="4684" y="2071"/>
                  <a:pt x="4446" y="2128"/>
                  <a:pt x="4446" y="1902"/>
                </a:cubicBezTo>
                <a:cubicBezTo>
                  <a:pt x="4259" y="2020"/>
                  <a:pt x="4013" y="2271"/>
                  <a:pt x="3808" y="2196"/>
                </a:cubicBezTo>
                <a:cubicBezTo>
                  <a:pt x="3773" y="2387"/>
                  <a:pt x="3873" y="2340"/>
                  <a:pt x="3946" y="2343"/>
                </a:cubicBezTo>
                <a:cubicBezTo>
                  <a:pt x="3960" y="2415"/>
                  <a:pt x="3987" y="2463"/>
                  <a:pt x="4001" y="2536"/>
                </a:cubicBezTo>
                <a:cubicBezTo>
                  <a:pt x="4025" y="2333"/>
                  <a:pt x="4163" y="2333"/>
                  <a:pt x="4225" y="2196"/>
                </a:cubicBezTo>
                <a:cubicBezTo>
                  <a:pt x="4363" y="2196"/>
                  <a:pt x="4501" y="2196"/>
                  <a:pt x="4640" y="2196"/>
                </a:cubicBezTo>
                <a:cubicBezTo>
                  <a:pt x="4655" y="2318"/>
                  <a:pt x="4645" y="2434"/>
                  <a:pt x="4695" y="2586"/>
                </a:cubicBezTo>
                <a:cubicBezTo>
                  <a:pt x="4550" y="2653"/>
                  <a:pt x="4488" y="2871"/>
                  <a:pt x="4334" y="2926"/>
                </a:cubicBezTo>
                <a:cubicBezTo>
                  <a:pt x="4322" y="3078"/>
                  <a:pt x="4396" y="3118"/>
                  <a:pt x="4334" y="3218"/>
                </a:cubicBezTo>
                <a:cubicBezTo>
                  <a:pt x="4225" y="3235"/>
                  <a:pt x="4181" y="3132"/>
                  <a:pt x="4057" y="3170"/>
                </a:cubicBezTo>
                <a:cubicBezTo>
                  <a:pt x="4118" y="3324"/>
                  <a:pt x="4231" y="3385"/>
                  <a:pt x="4334" y="3462"/>
                </a:cubicBezTo>
                <a:cubicBezTo>
                  <a:pt x="4446" y="3448"/>
                  <a:pt x="4446" y="3233"/>
                  <a:pt x="4586" y="3267"/>
                </a:cubicBezTo>
                <a:cubicBezTo>
                  <a:pt x="4581" y="3389"/>
                  <a:pt x="4600" y="3469"/>
                  <a:pt x="4640" y="3511"/>
                </a:cubicBezTo>
                <a:cubicBezTo>
                  <a:pt x="4701" y="3427"/>
                  <a:pt x="4736" y="3040"/>
                  <a:pt x="4640" y="2974"/>
                </a:cubicBezTo>
                <a:cubicBezTo>
                  <a:pt x="4617" y="2837"/>
                  <a:pt x="4679" y="2848"/>
                  <a:pt x="4670" y="2731"/>
                </a:cubicBezTo>
                <a:cubicBezTo>
                  <a:pt x="4803" y="2660"/>
                  <a:pt x="4785" y="2851"/>
                  <a:pt x="4891" y="2828"/>
                </a:cubicBezTo>
                <a:cubicBezTo>
                  <a:pt x="4929" y="3038"/>
                  <a:pt x="5019" y="3158"/>
                  <a:pt x="5114" y="3267"/>
                </a:cubicBezTo>
                <a:cubicBezTo>
                  <a:pt x="5144" y="3455"/>
                  <a:pt x="5015" y="3440"/>
                  <a:pt x="5086" y="3561"/>
                </a:cubicBezTo>
                <a:cubicBezTo>
                  <a:pt x="5137" y="3453"/>
                  <a:pt x="5195" y="3361"/>
                  <a:pt x="5225" y="3218"/>
                </a:cubicBezTo>
                <a:cubicBezTo>
                  <a:pt x="5228" y="3115"/>
                  <a:pt x="5127" y="3197"/>
                  <a:pt x="5086" y="3170"/>
                </a:cubicBezTo>
                <a:cubicBezTo>
                  <a:pt x="4914" y="2896"/>
                  <a:pt x="5081" y="2398"/>
                  <a:pt x="5225" y="2243"/>
                </a:cubicBezTo>
                <a:cubicBezTo>
                  <a:pt x="5313" y="2250"/>
                  <a:pt x="5346" y="2355"/>
                  <a:pt x="5335" y="2536"/>
                </a:cubicBezTo>
                <a:cubicBezTo>
                  <a:pt x="5367" y="2380"/>
                  <a:pt x="5603" y="2284"/>
                  <a:pt x="5586" y="2586"/>
                </a:cubicBezTo>
                <a:cubicBezTo>
                  <a:pt x="5680" y="2571"/>
                  <a:pt x="5746" y="2508"/>
                  <a:pt x="5864" y="2536"/>
                </a:cubicBezTo>
                <a:cubicBezTo>
                  <a:pt x="5873" y="2652"/>
                  <a:pt x="5961" y="2626"/>
                  <a:pt x="5948" y="2781"/>
                </a:cubicBezTo>
                <a:cubicBezTo>
                  <a:pt x="6030" y="2781"/>
                  <a:pt x="6114" y="2781"/>
                  <a:pt x="6197" y="2781"/>
                </a:cubicBezTo>
                <a:cubicBezTo>
                  <a:pt x="6187" y="2977"/>
                  <a:pt x="6273" y="3005"/>
                  <a:pt x="6309" y="3121"/>
                </a:cubicBezTo>
                <a:cubicBezTo>
                  <a:pt x="6301" y="3222"/>
                  <a:pt x="6233" y="3216"/>
                  <a:pt x="6225" y="3316"/>
                </a:cubicBezTo>
                <a:cubicBezTo>
                  <a:pt x="6308" y="3367"/>
                  <a:pt x="6380" y="3435"/>
                  <a:pt x="6475" y="3462"/>
                </a:cubicBezTo>
                <a:cubicBezTo>
                  <a:pt x="6506" y="3507"/>
                  <a:pt x="6483" y="3642"/>
                  <a:pt x="6558" y="3608"/>
                </a:cubicBezTo>
                <a:cubicBezTo>
                  <a:pt x="6559" y="3723"/>
                  <a:pt x="6512" y="3750"/>
                  <a:pt x="6531" y="3900"/>
                </a:cubicBezTo>
                <a:cubicBezTo>
                  <a:pt x="6438" y="3853"/>
                  <a:pt x="6440" y="3968"/>
                  <a:pt x="6448" y="4095"/>
                </a:cubicBezTo>
                <a:cubicBezTo>
                  <a:pt x="6360" y="4055"/>
                  <a:pt x="6331" y="3911"/>
                  <a:pt x="6225" y="3900"/>
                </a:cubicBezTo>
                <a:cubicBezTo>
                  <a:pt x="6225" y="4046"/>
                  <a:pt x="6297" y="4067"/>
                  <a:pt x="6309" y="4193"/>
                </a:cubicBezTo>
                <a:cubicBezTo>
                  <a:pt x="6328" y="4483"/>
                  <a:pt x="6219" y="4477"/>
                  <a:pt x="6281" y="4729"/>
                </a:cubicBezTo>
                <a:cubicBezTo>
                  <a:pt x="6050" y="4697"/>
                  <a:pt x="5981" y="4377"/>
                  <a:pt x="5809" y="4241"/>
                </a:cubicBezTo>
                <a:cubicBezTo>
                  <a:pt x="5692" y="4251"/>
                  <a:pt x="5576" y="4260"/>
                  <a:pt x="5530" y="4144"/>
                </a:cubicBezTo>
                <a:cubicBezTo>
                  <a:pt x="5562" y="3793"/>
                  <a:pt x="5864" y="3918"/>
                  <a:pt x="5891" y="3561"/>
                </a:cubicBezTo>
                <a:cubicBezTo>
                  <a:pt x="5907" y="3354"/>
                  <a:pt x="5741" y="3466"/>
                  <a:pt x="5780" y="3218"/>
                </a:cubicBezTo>
                <a:cubicBezTo>
                  <a:pt x="5691" y="3275"/>
                  <a:pt x="5610" y="3070"/>
                  <a:pt x="5558" y="3218"/>
                </a:cubicBezTo>
                <a:cubicBezTo>
                  <a:pt x="5514" y="3119"/>
                  <a:pt x="5418" y="3105"/>
                  <a:pt x="5309" y="3121"/>
                </a:cubicBezTo>
                <a:cubicBezTo>
                  <a:pt x="5342" y="3191"/>
                  <a:pt x="5414" y="3196"/>
                  <a:pt x="5447" y="3267"/>
                </a:cubicBezTo>
                <a:cubicBezTo>
                  <a:pt x="5418" y="3395"/>
                  <a:pt x="5413" y="3566"/>
                  <a:pt x="5418" y="3754"/>
                </a:cubicBezTo>
                <a:cubicBezTo>
                  <a:pt x="5295" y="3844"/>
                  <a:pt x="5190" y="3885"/>
                  <a:pt x="5003" y="3949"/>
                </a:cubicBezTo>
                <a:cubicBezTo>
                  <a:pt x="4996" y="4041"/>
                  <a:pt x="5033" y="4057"/>
                  <a:pt x="5031" y="4144"/>
                </a:cubicBezTo>
                <a:cubicBezTo>
                  <a:pt x="4884" y="4162"/>
                  <a:pt x="4841" y="4362"/>
                  <a:pt x="4780" y="4534"/>
                </a:cubicBezTo>
                <a:cubicBezTo>
                  <a:pt x="4688" y="4619"/>
                  <a:pt x="4650" y="4792"/>
                  <a:pt x="4558" y="4875"/>
                </a:cubicBezTo>
                <a:cubicBezTo>
                  <a:pt x="4555" y="4951"/>
                  <a:pt x="4561" y="5044"/>
                  <a:pt x="4501" y="5021"/>
                </a:cubicBezTo>
                <a:cubicBezTo>
                  <a:pt x="4488" y="5207"/>
                  <a:pt x="4630" y="5120"/>
                  <a:pt x="4586" y="5363"/>
                </a:cubicBezTo>
                <a:cubicBezTo>
                  <a:pt x="4714" y="5430"/>
                  <a:pt x="4808" y="5556"/>
                  <a:pt x="4891" y="5703"/>
                </a:cubicBezTo>
                <a:cubicBezTo>
                  <a:pt x="4961" y="5700"/>
                  <a:pt x="4979" y="5611"/>
                  <a:pt x="5003" y="5752"/>
                </a:cubicBezTo>
                <a:cubicBezTo>
                  <a:pt x="5059" y="5726"/>
                  <a:pt x="5057" y="5606"/>
                  <a:pt x="5114" y="5703"/>
                </a:cubicBezTo>
                <a:cubicBezTo>
                  <a:pt x="5149" y="5900"/>
                  <a:pt x="5161" y="6140"/>
                  <a:pt x="5225" y="6288"/>
                </a:cubicBezTo>
                <a:cubicBezTo>
                  <a:pt x="5264" y="6081"/>
                  <a:pt x="5266" y="5809"/>
                  <a:pt x="5363" y="5703"/>
                </a:cubicBezTo>
                <a:cubicBezTo>
                  <a:pt x="5344" y="5637"/>
                  <a:pt x="5280" y="5745"/>
                  <a:pt x="5252" y="5606"/>
                </a:cubicBezTo>
                <a:cubicBezTo>
                  <a:pt x="5280" y="5468"/>
                  <a:pt x="5371" y="5620"/>
                  <a:pt x="5418" y="5606"/>
                </a:cubicBezTo>
                <a:cubicBezTo>
                  <a:pt x="5371" y="5244"/>
                  <a:pt x="5488" y="4971"/>
                  <a:pt x="5447" y="4485"/>
                </a:cubicBezTo>
                <a:cubicBezTo>
                  <a:pt x="5526" y="4525"/>
                  <a:pt x="5519" y="4418"/>
                  <a:pt x="5586" y="4438"/>
                </a:cubicBezTo>
                <a:cubicBezTo>
                  <a:pt x="5664" y="4429"/>
                  <a:pt x="5651" y="4619"/>
                  <a:pt x="5724" y="4485"/>
                </a:cubicBezTo>
                <a:cubicBezTo>
                  <a:pt x="5853" y="4518"/>
                  <a:pt x="5826" y="4749"/>
                  <a:pt x="5975" y="4631"/>
                </a:cubicBezTo>
                <a:cubicBezTo>
                  <a:pt x="5975" y="4794"/>
                  <a:pt x="5975" y="4956"/>
                  <a:pt x="5975" y="5118"/>
                </a:cubicBezTo>
                <a:cubicBezTo>
                  <a:pt x="5987" y="5229"/>
                  <a:pt x="6112" y="5139"/>
                  <a:pt x="6169" y="5168"/>
                </a:cubicBezTo>
                <a:cubicBezTo>
                  <a:pt x="6230" y="5176"/>
                  <a:pt x="6183" y="4995"/>
                  <a:pt x="6197" y="4924"/>
                </a:cubicBezTo>
                <a:cubicBezTo>
                  <a:pt x="6351" y="4943"/>
                  <a:pt x="6313" y="5304"/>
                  <a:pt x="6420" y="5411"/>
                </a:cubicBezTo>
                <a:cubicBezTo>
                  <a:pt x="6422" y="5496"/>
                  <a:pt x="6414" y="5564"/>
                  <a:pt x="6392" y="5606"/>
                </a:cubicBezTo>
                <a:cubicBezTo>
                  <a:pt x="6403" y="5814"/>
                  <a:pt x="6534" y="5813"/>
                  <a:pt x="6531" y="6043"/>
                </a:cubicBezTo>
                <a:cubicBezTo>
                  <a:pt x="6600" y="6040"/>
                  <a:pt x="6616" y="5954"/>
                  <a:pt x="6670" y="6043"/>
                </a:cubicBezTo>
                <a:cubicBezTo>
                  <a:pt x="6679" y="6349"/>
                  <a:pt x="6679" y="6376"/>
                  <a:pt x="6670" y="6677"/>
                </a:cubicBezTo>
                <a:cubicBezTo>
                  <a:pt x="6710" y="6803"/>
                  <a:pt x="6735" y="6954"/>
                  <a:pt x="6837" y="6971"/>
                </a:cubicBezTo>
                <a:cubicBezTo>
                  <a:pt x="6782" y="7063"/>
                  <a:pt x="6823" y="7199"/>
                  <a:pt x="6837" y="7312"/>
                </a:cubicBezTo>
                <a:cubicBezTo>
                  <a:pt x="6749" y="7379"/>
                  <a:pt x="6670" y="7191"/>
                  <a:pt x="6642" y="7312"/>
                </a:cubicBezTo>
                <a:cubicBezTo>
                  <a:pt x="6601" y="7303"/>
                  <a:pt x="6616" y="7192"/>
                  <a:pt x="6614" y="7117"/>
                </a:cubicBezTo>
                <a:cubicBezTo>
                  <a:pt x="6512" y="7081"/>
                  <a:pt x="6495" y="7199"/>
                  <a:pt x="6392" y="7164"/>
                </a:cubicBezTo>
                <a:cubicBezTo>
                  <a:pt x="6446" y="6885"/>
                  <a:pt x="6578" y="6744"/>
                  <a:pt x="6642" y="6483"/>
                </a:cubicBezTo>
                <a:cubicBezTo>
                  <a:pt x="6545" y="6394"/>
                  <a:pt x="6388" y="6790"/>
                  <a:pt x="6253" y="6630"/>
                </a:cubicBezTo>
                <a:cubicBezTo>
                  <a:pt x="6230" y="6769"/>
                  <a:pt x="6293" y="6756"/>
                  <a:pt x="6281" y="6874"/>
                </a:cubicBezTo>
                <a:cubicBezTo>
                  <a:pt x="6221" y="6932"/>
                  <a:pt x="6130" y="6932"/>
                  <a:pt x="6114" y="7068"/>
                </a:cubicBezTo>
                <a:cubicBezTo>
                  <a:pt x="6103" y="7281"/>
                  <a:pt x="6241" y="7236"/>
                  <a:pt x="6309" y="7312"/>
                </a:cubicBezTo>
                <a:cubicBezTo>
                  <a:pt x="6232" y="7453"/>
                  <a:pt x="6114" y="7522"/>
                  <a:pt x="6003" y="7603"/>
                </a:cubicBezTo>
                <a:cubicBezTo>
                  <a:pt x="6003" y="7507"/>
                  <a:pt x="6079" y="7541"/>
                  <a:pt x="6060" y="7409"/>
                </a:cubicBezTo>
                <a:cubicBezTo>
                  <a:pt x="5925" y="7499"/>
                  <a:pt x="5771" y="7554"/>
                  <a:pt x="5669" y="7701"/>
                </a:cubicBezTo>
                <a:cubicBezTo>
                  <a:pt x="5640" y="7882"/>
                  <a:pt x="5739" y="7840"/>
                  <a:pt x="5724" y="7993"/>
                </a:cubicBezTo>
                <a:cubicBezTo>
                  <a:pt x="5628" y="8052"/>
                  <a:pt x="5539" y="8122"/>
                  <a:pt x="5447" y="8188"/>
                </a:cubicBezTo>
                <a:cubicBezTo>
                  <a:pt x="5482" y="8516"/>
                  <a:pt x="5323" y="8456"/>
                  <a:pt x="5392" y="8723"/>
                </a:cubicBezTo>
                <a:cubicBezTo>
                  <a:pt x="5359" y="8765"/>
                  <a:pt x="5317" y="8787"/>
                  <a:pt x="5252" y="8773"/>
                </a:cubicBezTo>
                <a:cubicBezTo>
                  <a:pt x="5277" y="8916"/>
                  <a:pt x="5277" y="8923"/>
                  <a:pt x="5252" y="9064"/>
                </a:cubicBezTo>
                <a:cubicBezTo>
                  <a:pt x="5060" y="9135"/>
                  <a:pt x="4938" y="9326"/>
                  <a:pt x="4891" y="9649"/>
                </a:cubicBezTo>
                <a:cubicBezTo>
                  <a:pt x="4895" y="9774"/>
                  <a:pt x="4943" y="9820"/>
                  <a:pt x="4974" y="9893"/>
                </a:cubicBezTo>
                <a:cubicBezTo>
                  <a:pt x="4955" y="10054"/>
                  <a:pt x="4941" y="10130"/>
                  <a:pt x="4974" y="10381"/>
                </a:cubicBezTo>
                <a:cubicBezTo>
                  <a:pt x="4841" y="10356"/>
                  <a:pt x="4768" y="10224"/>
                  <a:pt x="4780" y="9942"/>
                </a:cubicBezTo>
                <a:cubicBezTo>
                  <a:pt x="4759" y="9735"/>
                  <a:pt x="4580" y="9808"/>
                  <a:pt x="4446" y="9797"/>
                </a:cubicBezTo>
                <a:cubicBezTo>
                  <a:pt x="4413" y="9806"/>
                  <a:pt x="4416" y="9873"/>
                  <a:pt x="4418" y="9942"/>
                </a:cubicBezTo>
                <a:cubicBezTo>
                  <a:pt x="4273" y="9953"/>
                  <a:pt x="4237" y="9774"/>
                  <a:pt x="4086" y="9797"/>
                </a:cubicBezTo>
                <a:cubicBezTo>
                  <a:pt x="3992" y="9845"/>
                  <a:pt x="3933" y="9950"/>
                  <a:pt x="3835" y="9991"/>
                </a:cubicBezTo>
                <a:cubicBezTo>
                  <a:pt x="3918" y="10373"/>
                  <a:pt x="3685" y="11244"/>
                  <a:pt x="4057" y="11209"/>
                </a:cubicBezTo>
                <a:cubicBezTo>
                  <a:pt x="4142" y="11162"/>
                  <a:pt x="4118" y="10925"/>
                  <a:pt x="4169" y="10820"/>
                </a:cubicBezTo>
                <a:cubicBezTo>
                  <a:pt x="4304" y="10849"/>
                  <a:pt x="4312" y="10849"/>
                  <a:pt x="4446" y="10820"/>
                </a:cubicBezTo>
                <a:cubicBezTo>
                  <a:pt x="4471" y="11124"/>
                  <a:pt x="4390" y="11240"/>
                  <a:pt x="4363" y="11453"/>
                </a:cubicBezTo>
                <a:cubicBezTo>
                  <a:pt x="4461" y="11542"/>
                  <a:pt x="4645" y="11478"/>
                  <a:pt x="4695" y="11647"/>
                </a:cubicBezTo>
                <a:cubicBezTo>
                  <a:pt x="4724" y="11964"/>
                  <a:pt x="4630" y="12189"/>
                  <a:pt x="4695" y="12428"/>
                </a:cubicBezTo>
                <a:cubicBezTo>
                  <a:pt x="4788" y="12408"/>
                  <a:pt x="4819" y="12284"/>
                  <a:pt x="4891" y="12233"/>
                </a:cubicBezTo>
                <a:cubicBezTo>
                  <a:pt x="4969" y="12241"/>
                  <a:pt x="5009" y="12316"/>
                  <a:pt x="5003" y="12477"/>
                </a:cubicBezTo>
                <a:cubicBezTo>
                  <a:pt x="5071" y="12320"/>
                  <a:pt x="5182" y="12240"/>
                  <a:pt x="5225" y="12038"/>
                </a:cubicBezTo>
                <a:cubicBezTo>
                  <a:pt x="5313" y="12060"/>
                  <a:pt x="5338" y="11976"/>
                  <a:pt x="5363" y="11892"/>
                </a:cubicBezTo>
                <a:cubicBezTo>
                  <a:pt x="5429" y="11924"/>
                  <a:pt x="5438" y="12053"/>
                  <a:pt x="5503" y="12087"/>
                </a:cubicBezTo>
                <a:cubicBezTo>
                  <a:pt x="5556" y="12066"/>
                  <a:pt x="5524" y="11897"/>
                  <a:pt x="5613" y="11941"/>
                </a:cubicBezTo>
                <a:cubicBezTo>
                  <a:pt x="5635" y="12146"/>
                  <a:pt x="5771" y="12154"/>
                  <a:pt x="5809" y="12330"/>
                </a:cubicBezTo>
                <a:cubicBezTo>
                  <a:pt x="5848" y="12318"/>
                  <a:pt x="5855" y="12251"/>
                  <a:pt x="5891" y="12233"/>
                </a:cubicBezTo>
                <a:cubicBezTo>
                  <a:pt x="6033" y="12310"/>
                  <a:pt x="6136" y="12454"/>
                  <a:pt x="6281" y="12524"/>
                </a:cubicBezTo>
                <a:cubicBezTo>
                  <a:pt x="6296" y="12743"/>
                  <a:pt x="6360" y="12873"/>
                  <a:pt x="6448" y="12964"/>
                </a:cubicBezTo>
                <a:cubicBezTo>
                  <a:pt x="6700" y="12747"/>
                  <a:pt x="6862" y="13369"/>
                  <a:pt x="6782" y="13596"/>
                </a:cubicBezTo>
                <a:cubicBezTo>
                  <a:pt x="6784" y="13722"/>
                  <a:pt x="6874" y="13694"/>
                  <a:pt x="6948" y="13694"/>
                </a:cubicBezTo>
                <a:cubicBezTo>
                  <a:pt x="6963" y="13895"/>
                  <a:pt x="7149" y="13795"/>
                  <a:pt x="7199" y="13937"/>
                </a:cubicBezTo>
                <a:cubicBezTo>
                  <a:pt x="7262" y="13937"/>
                  <a:pt x="7327" y="13937"/>
                  <a:pt x="7394" y="13937"/>
                </a:cubicBezTo>
                <a:cubicBezTo>
                  <a:pt x="7491" y="14007"/>
                  <a:pt x="7599" y="14063"/>
                  <a:pt x="7643" y="14230"/>
                </a:cubicBezTo>
                <a:cubicBezTo>
                  <a:pt x="7700" y="14203"/>
                  <a:pt x="7733" y="14091"/>
                  <a:pt x="7782" y="14182"/>
                </a:cubicBezTo>
                <a:cubicBezTo>
                  <a:pt x="7809" y="14311"/>
                  <a:pt x="7838" y="14438"/>
                  <a:pt x="7837" y="14620"/>
                </a:cubicBezTo>
                <a:cubicBezTo>
                  <a:pt x="7837" y="14734"/>
                  <a:pt x="7790" y="14764"/>
                  <a:pt x="7809" y="14914"/>
                </a:cubicBezTo>
                <a:cubicBezTo>
                  <a:pt x="7722" y="14970"/>
                  <a:pt x="7800" y="15079"/>
                  <a:pt x="7726" y="15206"/>
                </a:cubicBezTo>
                <a:cubicBezTo>
                  <a:pt x="7697" y="15331"/>
                  <a:pt x="7626" y="15385"/>
                  <a:pt x="7615" y="15546"/>
                </a:cubicBezTo>
                <a:cubicBezTo>
                  <a:pt x="7580" y="15549"/>
                  <a:pt x="7576" y="15610"/>
                  <a:pt x="7531" y="15594"/>
                </a:cubicBezTo>
                <a:cubicBezTo>
                  <a:pt x="7536" y="15715"/>
                  <a:pt x="7518" y="15797"/>
                  <a:pt x="7476" y="15838"/>
                </a:cubicBezTo>
                <a:cubicBezTo>
                  <a:pt x="7567" y="16180"/>
                  <a:pt x="7432" y="16452"/>
                  <a:pt x="7420" y="16764"/>
                </a:cubicBezTo>
                <a:cubicBezTo>
                  <a:pt x="7302" y="16842"/>
                  <a:pt x="7302" y="16842"/>
                  <a:pt x="7170" y="16909"/>
                </a:cubicBezTo>
                <a:cubicBezTo>
                  <a:pt x="7117" y="16997"/>
                  <a:pt x="7084" y="17116"/>
                  <a:pt x="7031" y="17203"/>
                </a:cubicBezTo>
                <a:cubicBezTo>
                  <a:pt x="7031" y="17316"/>
                  <a:pt x="7031" y="17430"/>
                  <a:pt x="7031" y="17543"/>
                </a:cubicBezTo>
                <a:cubicBezTo>
                  <a:pt x="6970" y="17696"/>
                  <a:pt x="6855" y="17754"/>
                  <a:pt x="6865" y="18031"/>
                </a:cubicBezTo>
                <a:cubicBezTo>
                  <a:pt x="6777" y="18024"/>
                  <a:pt x="6769" y="18155"/>
                  <a:pt x="6754" y="18274"/>
                </a:cubicBezTo>
                <a:cubicBezTo>
                  <a:pt x="6732" y="18285"/>
                  <a:pt x="6699" y="18275"/>
                  <a:pt x="6698" y="18324"/>
                </a:cubicBezTo>
                <a:cubicBezTo>
                  <a:pt x="6623" y="18324"/>
                  <a:pt x="6550" y="18324"/>
                  <a:pt x="6475" y="18324"/>
                </a:cubicBezTo>
                <a:cubicBezTo>
                  <a:pt x="6487" y="18497"/>
                  <a:pt x="6550" y="18583"/>
                  <a:pt x="6531" y="18810"/>
                </a:cubicBezTo>
                <a:cubicBezTo>
                  <a:pt x="6426" y="18868"/>
                  <a:pt x="6375" y="19023"/>
                  <a:pt x="6225" y="19006"/>
                </a:cubicBezTo>
                <a:cubicBezTo>
                  <a:pt x="6183" y="19176"/>
                  <a:pt x="6189" y="19428"/>
                  <a:pt x="6003" y="19345"/>
                </a:cubicBezTo>
                <a:cubicBezTo>
                  <a:pt x="6192" y="19396"/>
                  <a:pt x="6078" y="19878"/>
                  <a:pt x="6003" y="20028"/>
                </a:cubicBezTo>
                <a:cubicBezTo>
                  <a:pt x="5989" y="20202"/>
                  <a:pt x="6101" y="20148"/>
                  <a:pt x="6087" y="20321"/>
                </a:cubicBezTo>
                <a:cubicBezTo>
                  <a:pt x="6083" y="20444"/>
                  <a:pt x="6047" y="20509"/>
                  <a:pt x="5975" y="20515"/>
                </a:cubicBezTo>
                <a:cubicBezTo>
                  <a:pt x="5972" y="20703"/>
                  <a:pt x="5882" y="20740"/>
                  <a:pt x="5891" y="20954"/>
                </a:cubicBezTo>
                <a:cubicBezTo>
                  <a:pt x="5862" y="21135"/>
                  <a:pt x="5995" y="21032"/>
                  <a:pt x="5975" y="21196"/>
                </a:cubicBezTo>
                <a:cubicBezTo>
                  <a:pt x="6012" y="21296"/>
                  <a:pt x="6066" y="21363"/>
                  <a:pt x="6141" y="21391"/>
                </a:cubicBezTo>
                <a:cubicBezTo>
                  <a:pt x="6122" y="21570"/>
                  <a:pt x="5940" y="21460"/>
                  <a:pt x="5836" y="21489"/>
                </a:cubicBezTo>
                <a:cubicBezTo>
                  <a:pt x="5784" y="21436"/>
                  <a:pt x="5739" y="21369"/>
                  <a:pt x="5669" y="21344"/>
                </a:cubicBezTo>
                <a:cubicBezTo>
                  <a:pt x="5675" y="21252"/>
                  <a:pt x="5638" y="21236"/>
                  <a:pt x="5642" y="21149"/>
                </a:cubicBezTo>
                <a:cubicBezTo>
                  <a:pt x="5549" y="21051"/>
                  <a:pt x="5558" y="20776"/>
                  <a:pt x="5476" y="20663"/>
                </a:cubicBezTo>
                <a:cubicBezTo>
                  <a:pt x="5539" y="20384"/>
                  <a:pt x="5446" y="20213"/>
                  <a:pt x="5418" y="19881"/>
                </a:cubicBezTo>
                <a:cubicBezTo>
                  <a:pt x="5477" y="19730"/>
                  <a:pt x="5394" y="19611"/>
                  <a:pt x="5447" y="19493"/>
                </a:cubicBezTo>
                <a:cubicBezTo>
                  <a:pt x="5481" y="19335"/>
                  <a:pt x="5357" y="19455"/>
                  <a:pt x="5392" y="19297"/>
                </a:cubicBezTo>
                <a:cubicBezTo>
                  <a:pt x="5435" y="19181"/>
                  <a:pt x="5555" y="19196"/>
                  <a:pt x="5530" y="18957"/>
                </a:cubicBezTo>
                <a:cubicBezTo>
                  <a:pt x="5506" y="18823"/>
                  <a:pt x="5433" y="19043"/>
                  <a:pt x="5392" y="18908"/>
                </a:cubicBezTo>
                <a:cubicBezTo>
                  <a:pt x="5449" y="18587"/>
                  <a:pt x="5380" y="18042"/>
                  <a:pt x="5530" y="17885"/>
                </a:cubicBezTo>
                <a:cubicBezTo>
                  <a:pt x="5564" y="17580"/>
                  <a:pt x="5456" y="17324"/>
                  <a:pt x="5530" y="17105"/>
                </a:cubicBezTo>
                <a:cubicBezTo>
                  <a:pt x="5527" y="17015"/>
                  <a:pt x="5512" y="16942"/>
                  <a:pt x="5476" y="16909"/>
                </a:cubicBezTo>
                <a:cubicBezTo>
                  <a:pt x="5504" y="16846"/>
                  <a:pt x="5502" y="16731"/>
                  <a:pt x="5530" y="16667"/>
                </a:cubicBezTo>
                <a:cubicBezTo>
                  <a:pt x="5531" y="16358"/>
                  <a:pt x="5443" y="16202"/>
                  <a:pt x="5392" y="15985"/>
                </a:cubicBezTo>
                <a:cubicBezTo>
                  <a:pt x="5227" y="15948"/>
                  <a:pt x="5190" y="15689"/>
                  <a:pt x="5086" y="15546"/>
                </a:cubicBezTo>
                <a:cubicBezTo>
                  <a:pt x="5063" y="15409"/>
                  <a:pt x="5125" y="15420"/>
                  <a:pt x="5114" y="15304"/>
                </a:cubicBezTo>
                <a:cubicBezTo>
                  <a:pt x="4966" y="15204"/>
                  <a:pt x="4844" y="15061"/>
                  <a:pt x="4864" y="14668"/>
                </a:cubicBezTo>
                <a:cubicBezTo>
                  <a:pt x="4913" y="14641"/>
                  <a:pt x="4980" y="14643"/>
                  <a:pt x="5003" y="14572"/>
                </a:cubicBezTo>
                <a:cubicBezTo>
                  <a:pt x="4945" y="14492"/>
                  <a:pt x="4856" y="14469"/>
                  <a:pt x="4808" y="14376"/>
                </a:cubicBezTo>
                <a:cubicBezTo>
                  <a:pt x="4920" y="14220"/>
                  <a:pt x="4754" y="14034"/>
                  <a:pt x="4808" y="13694"/>
                </a:cubicBezTo>
                <a:cubicBezTo>
                  <a:pt x="4830" y="13507"/>
                  <a:pt x="4932" y="13458"/>
                  <a:pt x="4919" y="13206"/>
                </a:cubicBezTo>
                <a:cubicBezTo>
                  <a:pt x="4899" y="13075"/>
                  <a:pt x="4974" y="13109"/>
                  <a:pt x="4974" y="13011"/>
                </a:cubicBezTo>
                <a:cubicBezTo>
                  <a:pt x="4948" y="12866"/>
                  <a:pt x="4901" y="12749"/>
                  <a:pt x="4891" y="12575"/>
                </a:cubicBezTo>
                <a:cubicBezTo>
                  <a:pt x="4835" y="12588"/>
                  <a:pt x="4836" y="12704"/>
                  <a:pt x="4808" y="12768"/>
                </a:cubicBezTo>
                <a:cubicBezTo>
                  <a:pt x="4667" y="12707"/>
                  <a:pt x="4634" y="12456"/>
                  <a:pt x="4474" y="12428"/>
                </a:cubicBezTo>
                <a:cubicBezTo>
                  <a:pt x="4474" y="12379"/>
                  <a:pt x="4474" y="12330"/>
                  <a:pt x="4474" y="12281"/>
                </a:cubicBezTo>
                <a:cubicBezTo>
                  <a:pt x="4416" y="12220"/>
                  <a:pt x="4361" y="12155"/>
                  <a:pt x="4334" y="12038"/>
                </a:cubicBezTo>
                <a:cubicBezTo>
                  <a:pt x="4246" y="12048"/>
                  <a:pt x="4218" y="11951"/>
                  <a:pt x="4113" y="11988"/>
                </a:cubicBezTo>
                <a:cubicBezTo>
                  <a:pt x="4070" y="11885"/>
                  <a:pt x="4033" y="11772"/>
                  <a:pt x="4001" y="11647"/>
                </a:cubicBezTo>
                <a:cubicBezTo>
                  <a:pt x="3726" y="11755"/>
                  <a:pt x="3591" y="11505"/>
                  <a:pt x="3362" y="11405"/>
                </a:cubicBezTo>
                <a:cubicBezTo>
                  <a:pt x="3305" y="11197"/>
                  <a:pt x="3231" y="11017"/>
                  <a:pt x="3251" y="10674"/>
                </a:cubicBezTo>
                <a:cubicBezTo>
                  <a:pt x="3190" y="10522"/>
                  <a:pt x="3115" y="10393"/>
                  <a:pt x="3028" y="10284"/>
                </a:cubicBezTo>
                <a:cubicBezTo>
                  <a:pt x="3025" y="10207"/>
                  <a:pt x="3033" y="10114"/>
                  <a:pt x="2974" y="10139"/>
                </a:cubicBezTo>
                <a:cubicBezTo>
                  <a:pt x="2974" y="10123"/>
                  <a:pt x="2974" y="10105"/>
                  <a:pt x="2974" y="10088"/>
                </a:cubicBezTo>
                <a:cubicBezTo>
                  <a:pt x="2942" y="10097"/>
                  <a:pt x="2958" y="10139"/>
                  <a:pt x="2974" y="10139"/>
                </a:cubicBezTo>
                <a:cubicBezTo>
                  <a:pt x="2974" y="10412"/>
                  <a:pt x="3032" y="10368"/>
                  <a:pt x="3028" y="10574"/>
                </a:cubicBezTo>
                <a:cubicBezTo>
                  <a:pt x="2943" y="10612"/>
                  <a:pt x="2948" y="10490"/>
                  <a:pt x="2863" y="10528"/>
                </a:cubicBezTo>
                <a:cubicBezTo>
                  <a:pt x="2810" y="10341"/>
                  <a:pt x="2784" y="10114"/>
                  <a:pt x="2668" y="10040"/>
                </a:cubicBezTo>
                <a:cubicBezTo>
                  <a:pt x="2672" y="9982"/>
                  <a:pt x="2663" y="9902"/>
                  <a:pt x="2695" y="9893"/>
                </a:cubicBezTo>
                <a:cubicBezTo>
                  <a:pt x="2600" y="9735"/>
                  <a:pt x="2605" y="9401"/>
                  <a:pt x="2529" y="9212"/>
                </a:cubicBezTo>
                <a:cubicBezTo>
                  <a:pt x="2458" y="9126"/>
                  <a:pt x="2409" y="9000"/>
                  <a:pt x="2335" y="8920"/>
                </a:cubicBezTo>
                <a:cubicBezTo>
                  <a:pt x="2304" y="8400"/>
                  <a:pt x="2322" y="8041"/>
                  <a:pt x="2335" y="7507"/>
                </a:cubicBezTo>
                <a:cubicBezTo>
                  <a:pt x="2314" y="7372"/>
                  <a:pt x="2390" y="7408"/>
                  <a:pt x="2390" y="7312"/>
                </a:cubicBezTo>
                <a:cubicBezTo>
                  <a:pt x="2361" y="7151"/>
                  <a:pt x="2306" y="7097"/>
                  <a:pt x="2390" y="6971"/>
                </a:cubicBezTo>
                <a:cubicBezTo>
                  <a:pt x="2299" y="6706"/>
                  <a:pt x="2314" y="6262"/>
                  <a:pt x="2308" y="5849"/>
                </a:cubicBezTo>
                <a:cubicBezTo>
                  <a:pt x="2202" y="5872"/>
                  <a:pt x="2330" y="6110"/>
                  <a:pt x="2195" y="6141"/>
                </a:cubicBezTo>
                <a:cubicBezTo>
                  <a:pt x="2218" y="5700"/>
                  <a:pt x="2067" y="5558"/>
                  <a:pt x="1890" y="5460"/>
                </a:cubicBezTo>
                <a:cubicBezTo>
                  <a:pt x="1836" y="5325"/>
                  <a:pt x="1772" y="5212"/>
                  <a:pt x="1694" y="5118"/>
                </a:cubicBezTo>
                <a:cubicBezTo>
                  <a:pt x="1580" y="5094"/>
                  <a:pt x="1573" y="5261"/>
                  <a:pt x="1445" y="5216"/>
                </a:cubicBezTo>
                <a:cubicBezTo>
                  <a:pt x="1459" y="5386"/>
                  <a:pt x="1486" y="5534"/>
                  <a:pt x="1473" y="5752"/>
                </a:cubicBezTo>
                <a:cubicBezTo>
                  <a:pt x="1284" y="5781"/>
                  <a:pt x="1229" y="6040"/>
                  <a:pt x="1000" y="5996"/>
                </a:cubicBezTo>
                <a:cubicBezTo>
                  <a:pt x="1037" y="5863"/>
                  <a:pt x="1123" y="5824"/>
                  <a:pt x="1111" y="5606"/>
                </a:cubicBezTo>
                <a:cubicBezTo>
                  <a:pt x="1136" y="5616"/>
                  <a:pt x="1137" y="5587"/>
                  <a:pt x="1139" y="5558"/>
                </a:cubicBezTo>
                <a:cubicBezTo>
                  <a:pt x="1116" y="5548"/>
                  <a:pt x="1113" y="5577"/>
                  <a:pt x="1111" y="5606"/>
                </a:cubicBezTo>
                <a:cubicBezTo>
                  <a:pt x="1037" y="5574"/>
                  <a:pt x="1058" y="5706"/>
                  <a:pt x="1029" y="5752"/>
                </a:cubicBezTo>
                <a:cubicBezTo>
                  <a:pt x="1009" y="5752"/>
                  <a:pt x="990" y="5752"/>
                  <a:pt x="973" y="5752"/>
                </a:cubicBezTo>
                <a:cubicBezTo>
                  <a:pt x="814" y="5994"/>
                  <a:pt x="633" y="6196"/>
                  <a:pt x="528" y="6531"/>
                </a:cubicBezTo>
                <a:cubicBezTo>
                  <a:pt x="423" y="6545"/>
                  <a:pt x="336" y="6586"/>
                  <a:pt x="305" y="6727"/>
                </a:cubicBezTo>
                <a:cubicBezTo>
                  <a:pt x="173" y="6689"/>
                  <a:pt x="127" y="6803"/>
                  <a:pt x="0" y="6775"/>
                </a:cubicBezTo>
                <a:cubicBezTo>
                  <a:pt x="12" y="6681"/>
                  <a:pt x="78" y="6687"/>
                  <a:pt x="56" y="6531"/>
                </a:cubicBezTo>
                <a:cubicBezTo>
                  <a:pt x="218" y="6524"/>
                  <a:pt x="262" y="6310"/>
                  <a:pt x="389" y="6239"/>
                </a:cubicBezTo>
                <a:cubicBezTo>
                  <a:pt x="531" y="6115"/>
                  <a:pt x="574" y="5819"/>
                  <a:pt x="694" y="5655"/>
                </a:cubicBezTo>
                <a:cubicBezTo>
                  <a:pt x="603" y="5519"/>
                  <a:pt x="479" y="5562"/>
                  <a:pt x="445" y="5752"/>
                </a:cubicBezTo>
                <a:cubicBezTo>
                  <a:pt x="373" y="5806"/>
                  <a:pt x="400" y="5450"/>
                  <a:pt x="360" y="5606"/>
                </a:cubicBezTo>
                <a:cubicBezTo>
                  <a:pt x="319" y="5597"/>
                  <a:pt x="335" y="5489"/>
                  <a:pt x="332" y="5411"/>
                </a:cubicBezTo>
                <a:cubicBezTo>
                  <a:pt x="280" y="5400"/>
                  <a:pt x="273" y="5466"/>
                  <a:pt x="222" y="5460"/>
                </a:cubicBezTo>
                <a:cubicBezTo>
                  <a:pt x="253" y="5203"/>
                  <a:pt x="231" y="5188"/>
                  <a:pt x="138" y="5070"/>
                </a:cubicBezTo>
                <a:cubicBezTo>
                  <a:pt x="92" y="4323"/>
                  <a:pt x="670" y="4670"/>
                  <a:pt x="806" y="4241"/>
                </a:cubicBezTo>
                <a:cubicBezTo>
                  <a:pt x="675" y="4306"/>
                  <a:pt x="564" y="4199"/>
                  <a:pt x="417" y="4293"/>
                </a:cubicBezTo>
                <a:cubicBezTo>
                  <a:pt x="402" y="4056"/>
                  <a:pt x="348" y="3892"/>
                  <a:pt x="195" y="3900"/>
                </a:cubicBezTo>
                <a:cubicBezTo>
                  <a:pt x="280" y="3679"/>
                  <a:pt x="534" y="3748"/>
                  <a:pt x="640" y="3561"/>
                </a:cubicBezTo>
                <a:cubicBezTo>
                  <a:pt x="703" y="3581"/>
                  <a:pt x="727" y="3664"/>
                  <a:pt x="778" y="3707"/>
                </a:cubicBezTo>
                <a:cubicBezTo>
                  <a:pt x="818" y="3647"/>
                  <a:pt x="805" y="3493"/>
                  <a:pt x="917" y="3561"/>
                </a:cubicBezTo>
                <a:cubicBezTo>
                  <a:pt x="896" y="3434"/>
                  <a:pt x="828" y="3391"/>
                  <a:pt x="722" y="3414"/>
                </a:cubicBezTo>
                <a:cubicBezTo>
                  <a:pt x="690" y="3265"/>
                  <a:pt x="576" y="3261"/>
                  <a:pt x="640" y="3072"/>
                </a:cubicBezTo>
                <a:cubicBezTo>
                  <a:pt x="774" y="3032"/>
                  <a:pt x="1044" y="2987"/>
                  <a:pt x="1251" y="2828"/>
                </a:cubicBezTo>
                <a:cubicBezTo>
                  <a:pt x="1490" y="3043"/>
                  <a:pt x="1918" y="2927"/>
                  <a:pt x="2140" y="3170"/>
                </a:cubicBezTo>
                <a:cubicBezTo>
                  <a:pt x="2230" y="3199"/>
                  <a:pt x="2269" y="3137"/>
                  <a:pt x="2335" y="3121"/>
                </a:cubicBezTo>
                <a:cubicBezTo>
                  <a:pt x="2340" y="3158"/>
                  <a:pt x="2335" y="3217"/>
                  <a:pt x="2362" y="3218"/>
                </a:cubicBezTo>
                <a:cubicBezTo>
                  <a:pt x="2400" y="3218"/>
                  <a:pt x="2387" y="3133"/>
                  <a:pt x="2418" y="3121"/>
                </a:cubicBezTo>
                <a:cubicBezTo>
                  <a:pt x="2508" y="3110"/>
                  <a:pt x="2535" y="3207"/>
                  <a:pt x="2641" y="3170"/>
                </a:cubicBezTo>
                <a:cubicBezTo>
                  <a:pt x="2756" y="3181"/>
                  <a:pt x="2756" y="2985"/>
                  <a:pt x="2863" y="2974"/>
                </a:cubicBezTo>
                <a:cubicBezTo>
                  <a:pt x="2886" y="3032"/>
                  <a:pt x="2899" y="3105"/>
                  <a:pt x="2890" y="3218"/>
                </a:cubicBezTo>
                <a:cubicBezTo>
                  <a:pt x="2971" y="3196"/>
                  <a:pt x="3044" y="3162"/>
                  <a:pt x="3058" y="3024"/>
                </a:cubicBezTo>
                <a:cubicBezTo>
                  <a:pt x="3164" y="3031"/>
                  <a:pt x="3166" y="3222"/>
                  <a:pt x="3251" y="3267"/>
                </a:cubicBezTo>
                <a:cubicBezTo>
                  <a:pt x="3546" y="3222"/>
                  <a:pt x="3671" y="3472"/>
                  <a:pt x="3918" y="3511"/>
                </a:cubicBezTo>
                <a:cubicBezTo>
                  <a:pt x="3923" y="3568"/>
                  <a:pt x="3913" y="3648"/>
                  <a:pt x="3946" y="3658"/>
                </a:cubicBezTo>
                <a:cubicBezTo>
                  <a:pt x="4065" y="3592"/>
                  <a:pt x="3954" y="3439"/>
                  <a:pt x="3946" y="3316"/>
                </a:cubicBezTo>
                <a:cubicBezTo>
                  <a:pt x="3985" y="3321"/>
                  <a:pt x="4025" y="3325"/>
                  <a:pt x="4030" y="3267"/>
                </a:cubicBezTo>
                <a:cubicBezTo>
                  <a:pt x="4026" y="3148"/>
                  <a:pt x="3937" y="3257"/>
                  <a:pt x="3946" y="3316"/>
                </a:cubicBezTo>
                <a:cubicBezTo>
                  <a:pt x="3937" y="3316"/>
                  <a:pt x="3928" y="3316"/>
                  <a:pt x="3918" y="3316"/>
                </a:cubicBezTo>
                <a:cubicBezTo>
                  <a:pt x="3804" y="3239"/>
                  <a:pt x="3772" y="3207"/>
                  <a:pt x="3669" y="3316"/>
                </a:cubicBezTo>
                <a:cubicBezTo>
                  <a:pt x="3722" y="2962"/>
                  <a:pt x="3417" y="3238"/>
                  <a:pt x="3418" y="2974"/>
                </a:cubicBezTo>
                <a:cubicBezTo>
                  <a:pt x="3398" y="2843"/>
                  <a:pt x="3549" y="3010"/>
                  <a:pt x="3529" y="2878"/>
                </a:cubicBezTo>
                <a:cubicBezTo>
                  <a:pt x="3514" y="2741"/>
                  <a:pt x="3305" y="2946"/>
                  <a:pt x="3362" y="2682"/>
                </a:cubicBezTo>
                <a:cubicBezTo>
                  <a:pt x="3263" y="2736"/>
                  <a:pt x="3195" y="2843"/>
                  <a:pt x="3058" y="2828"/>
                </a:cubicBezTo>
                <a:cubicBezTo>
                  <a:pt x="3074" y="2652"/>
                  <a:pt x="2996" y="2640"/>
                  <a:pt x="3001" y="2488"/>
                </a:cubicBezTo>
                <a:cubicBezTo>
                  <a:pt x="3083" y="2369"/>
                  <a:pt x="3154" y="2236"/>
                  <a:pt x="3168" y="1999"/>
                </a:cubicBezTo>
                <a:cubicBezTo>
                  <a:pt x="3376" y="1992"/>
                  <a:pt x="3596" y="1965"/>
                  <a:pt x="3641" y="2243"/>
                </a:cubicBezTo>
                <a:cubicBezTo>
                  <a:pt x="3692" y="2238"/>
                  <a:pt x="3734" y="2212"/>
                  <a:pt x="3752" y="2147"/>
                </a:cubicBezTo>
                <a:cubicBezTo>
                  <a:pt x="3727" y="2074"/>
                  <a:pt x="3711" y="2160"/>
                  <a:pt x="3641" y="2099"/>
                </a:cubicBezTo>
                <a:cubicBezTo>
                  <a:pt x="3652" y="1941"/>
                  <a:pt x="3821" y="2058"/>
                  <a:pt x="3780" y="1806"/>
                </a:cubicBezTo>
                <a:cubicBezTo>
                  <a:pt x="3919" y="1801"/>
                  <a:pt x="4009" y="1889"/>
                  <a:pt x="4169" y="1855"/>
                </a:cubicBezTo>
                <a:cubicBezTo>
                  <a:pt x="4097" y="1808"/>
                  <a:pt x="4094" y="1616"/>
                  <a:pt x="4161" y="1561"/>
                </a:cubicBezTo>
                <a:close/>
                <a:moveTo>
                  <a:pt x="15858" y="1468"/>
                </a:moveTo>
                <a:cubicBezTo>
                  <a:pt x="15967" y="1443"/>
                  <a:pt x="15955" y="1622"/>
                  <a:pt x="16025" y="1663"/>
                </a:cubicBezTo>
                <a:cubicBezTo>
                  <a:pt x="16146" y="1665"/>
                  <a:pt x="16275" y="1678"/>
                  <a:pt x="16359" y="1613"/>
                </a:cubicBezTo>
                <a:cubicBezTo>
                  <a:pt x="16397" y="1759"/>
                  <a:pt x="16486" y="1812"/>
                  <a:pt x="16525" y="1956"/>
                </a:cubicBezTo>
                <a:cubicBezTo>
                  <a:pt x="16524" y="2100"/>
                  <a:pt x="16453" y="2122"/>
                  <a:pt x="16443" y="2247"/>
                </a:cubicBezTo>
                <a:cubicBezTo>
                  <a:pt x="16598" y="2191"/>
                  <a:pt x="16650" y="2323"/>
                  <a:pt x="16720" y="2346"/>
                </a:cubicBezTo>
                <a:cubicBezTo>
                  <a:pt x="16754" y="2357"/>
                  <a:pt x="16798" y="2327"/>
                  <a:pt x="16830" y="2346"/>
                </a:cubicBezTo>
                <a:cubicBezTo>
                  <a:pt x="16923" y="2393"/>
                  <a:pt x="17008" y="2495"/>
                  <a:pt x="17137" y="2444"/>
                </a:cubicBezTo>
                <a:cubicBezTo>
                  <a:pt x="17206" y="2410"/>
                  <a:pt x="17233" y="2559"/>
                  <a:pt x="17303" y="2590"/>
                </a:cubicBezTo>
                <a:cubicBezTo>
                  <a:pt x="17512" y="2677"/>
                  <a:pt x="17815" y="2524"/>
                  <a:pt x="18054" y="2590"/>
                </a:cubicBezTo>
                <a:cubicBezTo>
                  <a:pt x="18137" y="2558"/>
                  <a:pt x="18026" y="2485"/>
                  <a:pt x="18054" y="2394"/>
                </a:cubicBezTo>
                <a:cubicBezTo>
                  <a:pt x="18095" y="2386"/>
                  <a:pt x="18156" y="2411"/>
                  <a:pt x="18165" y="2346"/>
                </a:cubicBezTo>
                <a:cubicBezTo>
                  <a:pt x="18291" y="2366"/>
                  <a:pt x="18282" y="2479"/>
                  <a:pt x="18415" y="2394"/>
                </a:cubicBezTo>
                <a:cubicBezTo>
                  <a:pt x="18440" y="2479"/>
                  <a:pt x="18538" y="2475"/>
                  <a:pt x="18470" y="2590"/>
                </a:cubicBezTo>
                <a:cubicBezTo>
                  <a:pt x="18543" y="2590"/>
                  <a:pt x="18645" y="2544"/>
                  <a:pt x="18610" y="2736"/>
                </a:cubicBezTo>
                <a:cubicBezTo>
                  <a:pt x="18641" y="2724"/>
                  <a:pt x="18652" y="2682"/>
                  <a:pt x="18665" y="2640"/>
                </a:cubicBezTo>
                <a:cubicBezTo>
                  <a:pt x="18769" y="2746"/>
                  <a:pt x="18882" y="2841"/>
                  <a:pt x="18998" y="2930"/>
                </a:cubicBezTo>
                <a:cubicBezTo>
                  <a:pt x="19045" y="2930"/>
                  <a:pt x="19014" y="2796"/>
                  <a:pt x="19054" y="2785"/>
                </a:cubicBezTo>
                <a:cubicBezTo>
                  <a:pt x="19266" y="2704"/>
                  <a:pt x="19259" y="3012"/>
                  <a:pt x="19358" y="3125"/>
                </a:cubicBezTo>
                <a:cubicBezTo>
                  <a:pt x="19517" y="3042"/>
                  <a:pt x="19667" y="3178"/>
                  <a:pt x="19749" y="3027"/>
                </a:cubicBezTo>
                <a:cubicBezTo>
                  <a:pt x="19822" y="3061"/>
                  <a:pt x="19807" y="3250"/>
                  <a:pt x="19888" y="3271"/>
                </a:cubicBezTo>
                <a:cubicBezTo>
                  <a:pt x="19964" y="3227"/>
                  <a:pt x="19849" y="3121"/>
                  <a:pt x="19888" y="2978"/>
                </a:cubicBezTo>
                <a:cubicBezTo>
                  <a:pt x="20084" y="2909"/>
                  <a:pt x="20123" y="3118"/>
                  <a:pt x="20305" y="3076"/>
                </a:cubicBezTo>
                <a:cubicBezTo>
                  <a:pt x="20337" y="3167"/>
                  <a:pt x="20412" y="3180"/>
                  <a:pt x="20444" y="3271"/>
                </a:cubicBezTo>
                <a:cubicBezTo>
                  <a:pt x="20685" y="3203"/>
                  <a:pt x="20765" y="3419"/>
                  <a:pt x="20917" y="3515"/>
                </a:cubicBezTo>
                <a:cubicBezTo>
                  <a:pt x="20939" y="3571"/>
                  <a:pt x="20953" y="3646"/>
                  <a:pt x="20944" y="3758"/>
                </a:cubicBezTo>
                <a:cubicBezTo>
                  <a:pt x="21012" y="3536"/>
                  <a:pt x="21120" y="3797"/>
                  <a:pt x="21194" y="3856"/>
                </a:cubicBezTo>
                <a:cubicBezTo>
                  <a:pt x="21141" y="4000"/>
                  <a:pt x="21202" y="4158"/>
                  <a:pt x="21166" y="4244"/>
                </a:cubicBezTo>
                <a:cubicBezTo>
                  <a:pt x="20985" y="4303"/>
                  <a:pt x="21005" y="4007"/>
                  <a:pt x="20860" y="4003"/>
                </a:cubicBezTo>
                <a:cubicBezTo>
                  <a:pt x="20774" y="3980"/>
                  <a:pt x="20787" y="4132"/>
                  <a:pt x="20722" y="4148"/>
                </a:cubicBezTo>
                <a:cubicBezTo>
                  <a:pt x="20722" y="4359"/>
                  <a:pt x="20860" y="4329"/>
                  <a:pt x="20860" y="4537"/>
                </a:cubicBezTo>
                <a:cubicBezTo>
                  <a:pt x="20756" y="4529"/>
                  <a:pt x="20634" y="4663"/>
                  <a:pt x="20472" y="4684"/>
                </a:cubicBezTo>
                <a:cubicBezTo>
                  <a:pt x="20425" y="4749"/>
                  <a:pt x="20429" y="4901"/>
                  <a:pt x="20389" y="4976"/>
                </a:cubicBezTo>
                <a:cubicBezTo>
                  <a:pt x="20181" y="4933"/>
                  <a:pt x="19999" y="4841"/>
                  <a:pt x="19971" y="5268"/>
                </a:cubicBezTo>
                <a:cubicBezTo>
                  <a:pt x="19958" y="5420"/>
                  <a:pt x="20042" y="5405"/>
                  <a:pt x="20083" y="5464"/>
                </a:cubicBezTo>
                <a:cubicBezTo>
                  <a:pt x="20074" y="5562"/>
                  <a:pt x="20008" y="5560"/>
                  <a:pt x="20000" y="5658"/>
                </a:cubicBezTo>
                <a:cubicBezTo>
                  <a:pt x="20060" y="5841"/>
                  <a:pt x="19946" y="5806"/>
                  <a:pt x="19971" y="6047"/>
                </a:cubicBezTo>
                <a:cubicBezTo>
                  <a:pt x="19886" y="6143"/>
                  <a:pt x="19846" y="6315"/>
                  <a:pt x="19776" y="6437"/>
                </a:cubicBezTo>
                <a:cubicBezTo>
                  <a:pt x="19699" y="6364"/>
                  <a:pt x="19678" y="6186"/>
                  <a:pt x="19666" y="6000"/>
                </a:cubicBezTo>
                <a:cubicBezTo>
                  <a:pt x="19634" y="5893"/>
                  <a:pt x="19572" y="5838"/>
                  <a:pt x="19554" y="5707"/>
                </a:cubicBezTo>
                <a:cubicBezTo>
                  <a:pt x="19584" y="5289"/>
                  <a:pt x="19715" y="5045"/>
                  <a:pt x="19804" y="4733"/>
                </a:cubicBezTo>
                <a:cubicBezTo>
                  <a:pt x="19776" y="4611"/>
                  <a:pt x="19681" y="4772"/>
                  <a:pt x="19694" y="4879"/>
                </a:cubicBezTo>
                <a:cubicBezTo>
                  <a:pt x="19637" y="4865"/>
                  <a:pt x="19639" y="4748"/>
                  <a:pt x="19582" y="4733"/>
                </a:cubicBezTo>
                <a:cubicBezTo>
                  <a:pt x="19525" y="4748"/>
                  <a:pt x="19528" y="4865"/>
                  <a:pt x="19471" y="4879"/>
                </a:cubicBezTo>
                <a:cubicBezTo>
                  <a:pt x="19450" y="5048"/>
                  <a:pt x="19513" y="5066"/>
                  <a:pt x="19499" y="5219"/>
                </a:cubicBezTo>
                <a:cubicBezTo>
                  <a:pt x="19425" y="5222"/>
                  <a:pt x="19341" y="5201"/>
                  <a:pt x="19304" y="5268"/>
                </a:cubicBezTo>
                <a:cubicBezTo>
                  <a:pt x="19270" y="5264"/>
                  <a:pt x="19240" y="5255"/>
                  <a:pt x="19249" y="5172"/>
                </a:cubicBezTo>
                <a:cubicBezTo>
                  <a:pt x="19083" y="5201"/>
                  <a:pt x="18962" y="5106"/>
                  <a:pt x="18831" y="5073"/>
                </a:cubicBezTo>
                <a:cubicBezTo>
                  <a:pt x="18744" y="5050"/>
                  <a:pt x="18757" y="5242"/>
                  <a:pt x="18693" y="5122"/>
                </a:cubicBezTo>
                <a:cubicBezTo>
                  <a:pt x="18603" y="5178"/>
                  <a:pt x="18614" y="5407"/>
                  <a:pt x="18582" y="5562"/>
                </a:cubicBezTo>
                <a:cubicBezTo>
                  <a:pt x="18541" y="5638"/>
                  <a:pt x="18490" y="5692"/>
                  <a:pt x="18470" y="5805"/>
                </a:cubicBezTo>
                <a:cubicBezTo>
                  <a:pt x="18541" y="6176"/>
                  <a:pt x="18730" y="5593"/>
                  <a:pt x="18778" y="5952"/>
                </a:cubicBezTo>
                <a:cubicBezTo>
                  <a:pt x="18853" y="5972"/>
                  <a:pt x="18802" y="5768"/>
                  <a:pt x="18861" y="5755"/>
                </a:cubicBezTo>
                <a:cubicBezTo>
                  <a:pt x="18953" y="5787"/>
                  <a:pt x="18932" y="6019"/>
                  <a:pt x="18943" y="6195"/>
                </a:cubicBezTo>
                <a:cubicBezTo>
                  <a:pt x="18984" y="6336"/>
                  <a:pt x="19010" y="6501"/>
                  <a:pt x="19110" y="6534"/>
                </a:cubicBezTo>
                <a:cubicBezTo>
                  <a:pt x="19091" y="6712"/>
                  <a:pt x="19170" y="6723"/>
                  <a:pt x="19165" y="6877"/>
                </a:cubicBezTo>
                <a:cubicBezTo>
                  <a:pt x="19110" y="6959"/>
                  <a:pt x="19130" y="6872"/>
                  <a:pt x="19054" y="6877"/>
                </a:cubicBezTo>
                <a:cubicBezTo>
                  <a:pt x="19032" y="7045"/>
                  <a:pt x="19106" y="7082"/>
                  <a:pt x="19054" y="7168"/>
                </a:cubicBezTo>
                <a:cubicBezTo>
                  <a:pt x="18929" y="7081"/>
                  <a:pt x="18920" y="6789"/>
                  <a:pt x="18915" y="6487"/>
                </a:cubicBezTo>
                <a:cubicBezTo>
                  <a:pt x="18895" y="6310"/>
                  <a:pt x="18793" y="6278"/>
                  <a:pt x="18831" y="6000"/>
                </a:cubicBezTo>
                <a:cubicBezTo>
                  <a:pt x="18768" y="6274"/>
                  <a:pt x="18870" y="6679"/>
                  <a:pt x="18831" y="7071"/>
                </a:cubicBezTo>
                <a:cubicBezTo>
                  <a:pt x="18731" y="7237"/>
                  <a:pt x="18674" y="7477"/>
                  <a:pt x="18610" y="7705"/>
                </a:cubicBezTo>
                <a:cubicBezTo>
                  <a:pt x="18529" y="7760"/>
                  <a:pt x="18446" y="7809"/>
                  <a:pt x="18387" y="7901"/>
                </a:cubicBezTo>
                <a:cubicBezTo>
                  <a:pt x="18299" y="8273"/>
                  <a:pt x="18471" y="8808"/>
                  <a:pt x="18305" y="9021"/>
                </a:cubicBezTo>
                <a:cubicBezTo>
                  <a:pt x="18217" y="8962"/>
                  <a:pt x="18138" y="8888"/>
                  <a:pt x="18165" y="8631"/>
                </a:cubicBezTo>
                <a:cubicBezTo>
                  <a:pt x="18126" y="8486"/>
                  <a:pt x="18030" y="8445"/>
                  <a:pt x="17998" y="8289"/>
                </a:cubicBezTo>
                <a:cubicBezTo>
                  <a:pt x="17816" y="8289"/>
                  <a:pt x="18021" y="8518"/>
                  <a:pt x="17942" y="8580"/>
                </a:cubicBezTo>
                <a:cubicBezTo>
                  <a:pt x="17946" y="8670"/>
                  <a:pt x="17916" y="8695"/>
                  <a:pt x="17859" y="8680"/>
                </a:cubicBezTo>
                <a:cubicBezTo>
                  <a:pt x="17883" y="8816"/>
                  <a:pt x="17819" y="8806"/>
                  <a:pt x="17832" y="8923"/>
                </a:cubicBezTo>
                <a:cubicBezTo>
                  <a:pt x="17834" y="9065"/>
                  <a:pt x="17895" y="9105"/>
                  <a:pt x="17942" y="9165"/>
                </a:cubicBezTo>
                <a:cubicBezTo>
                  <a:pt x="17942" y="9316"/>
                  <a:pt x="17966" y="9416"/>
                  <a:pt x="18026" y="9460"/>
                </a:cubicBezTo>
                <a:cubicBezTo>
                  <a:pt x="17935" y="9579"/>
                  <a:pt x="17988" y="9944"/>
                  <a:pt x="17942" y="10142"/>
                </a:cubicBezTo>
                <a:cubicBezTo>
                  <a:pt x="17906" y="10144"/>
                  <a:pt x="17903" y="10203"/>
                  <a:pt x="17859" y="10189"/>
                </a:cubicBezTo>
                <a:cubicBezTo>
                  <a:pt x="17815" y="10504"/>
                  <a:pt x="17697" y="10685"/>
                  <a:pt x="17609" y="10920"/>
                </a:cubicBezTo>
                <a:cubicBezTo>
                  <a:pt x="17464" y="10909"/>
                  <a:pt x="17322" y="10907"/>
                  <a:pt x="17303" y="11116"/>
                </a:cubicBezTo>
                <a:cubicBezTo>
                  <a:pt x="17181" y="11178"/>
                  <a:pt x="17190" y="10882"/>
                  <a:pt x="17109" y="11018"/>
                </a:cubicBezTo>
                <a:cubicBezTo>
                  <a:pt x="17031" y="11159"/>
                  <a:pt x="17200" y="11144"/>
                  <a:pt x="17164" y="11360"/>
                </a:cubicBezTo>
                <a:cubicBezTo>
                  <a:pt x="17201" y="11408"/>
                  <a:pt x="17267" y="11408"/>
                  <a:pt x="17303" y="11457"/>
                </a:cubicBezTo>
                <a:cubicBezTo>
                  <a:pt x="17333" y="12044"/>
                  <a:pt x="17267" y="12466"/>
                  <a:pt x="16997" y="12527"/>
                </a:cubicBezTo>
                <a:cubicBezTo>
                  <a:pt x="17000" y="12443"/>
                  <a:pt x="16992" y="12378"/>
                  <a:pt x="16971" y="12333"/>
                </a:cubicBezTo>
                <a:cubicBezTo>
                  <a:pt x="16851" y="12299"/>
                  <a:pt x="16808" y="12131"/>
                  <a:pt x="16747" y="11993"/>
                </a:cubicBezTo>
                <a:cubicBezTo>
                  <a:pt x="16655" y="12011"/>
                  <a:pt x="16704" y="12273"/>
                  <a:pt x="16691" y="12430"/>
                </a:cubicBezTo>
                <a:cubicBezTo>
                  <a:pt x="16735" y="12582"/>
                  <a:pt x="16809" y="12679"/>
                  <a:pt x="16886" y="12772"/>
                </a:cubicBezTo>
                <a:cubicBezTo>
                  <a:pt x="16894" y="13069"/>
                  <a:pt x="17032" y="13133"/>
                  <a:pt x="17025" y="13455"/>
                </a:cubicBezTo>
                <a:cubicBezTo>
                  <a:pt x="16868" y="13291"/>
                  <a:pt x="16742" y="13073"/>
                  <a:pt x="16608" y="12870"/>
                </a:cubicBezTo>
                <a:cubicBezTo>
                  <a:pt x="16639" y="12653"/>
                  <a:pt x="16561" y="12627"/>
                  <a:pt x="16553" y="12481"/>
                </a:cubicBezTo>
                <a:cubicBezTo>
                  <a:pt x="16529" y="12324"/>
                  <a:pt x="16598" y="12329"/>
                  <a:pt x="16608" y="12236"/>
                </a:cubicBezTo>
                <a:cubicBezTo>
                  <a:pt x="16593" y="12083"/>
                  <a:pt x="16542" y="11995"/>
                  <a:pt x="16469" y="11944"/>
                </a:cubicBezTo>
                <a:cubicBezTo>
                  <a:pt x="16512" y="11796"/>
                  <a:pt x="16460" y="11754"/>
                  <a:pt x="16498" y="11651"/>
                </a:cubicBezTo>
                <a:cubicBezTo>
                  <a:pt x="16439" y="11541"/>
                  <a:pt x="16249" y="11663"/>
                  <a:pt x="16218" y="11504"/>
                </a:cubicBezTo>
                <a:cubicBezTo>
                  <a:pt x="16196" y="11367"/>
                  <a:pt x="16258" y="11378"/>
                  <a:pt x="16248" y="11263"/>
                </a:cubicBezTo>
                <a:cubicBezTo>
                  <a:pt x="16144" y="11200"/>
                  <a:pt x="16144" y="10958"/>
                  <a:pt x="16080" y="10823"/>
                </a:cubicBezTo>
                <a:cubicBezTo>
                  <a:pt x="15977" y="10853"/>
                  <a:pt x="15898" y="10925"/>
                  <a:pt x="15830" y="11018"/>
                </a:cubicBezTo>
                <a:cubicBezTo>
                  <a:pt x="15793" y="11163"/>
                  <a:pt x="15683" y="11185"/>
                  <a:pt x="15691" y="11408"/>
                </a:cubicBezTo>
                <a:cubicBezTo>
                  <a:pt x="15606" y="11372"/>
                  <a:pt x="15657" y="11576"/>
                  <a:pt x="15552" y="11504"/>
                </a:cubicBezTo>
                <a:cubicBezTo>
                  <a:pt x="15552" y="11570"/>
                  <a:pt x="15552" y="11635"/>
                  <a:pt x="15552" y="11700"/>
                </a:cubicBezTo>
                <a:cubicBezTo>
                  <a:pt x="15515" y="11700"/>
                  <a:pt x="15479" y="11700"/>
                  <a:pt x="15441" y="11700"/>
                </a:cubicBezTo>
                <a:cubicBezTo>
                  <a:pt x="15467" y="12118"/>
                  <a:pt x="15367" y="12315"/>
                  <a:pt x="15330" y="12626"/>
                </a:cubicBezTo>
                <a:cubicBezTo>
                  <a:pt x="15257" y="12625"/>
                  <a:pt x="15171" y="12646"/>
                  <a:pt x="15136" y="12579"/>
                </a:cubicBezTo>
                <a:cubicBezTo>
                  <a:pt x="15136" y="12481"/>
                  <a:pt x="15136" y="12383"/>
                  <a:pt x="15136" y="12284"/>
                </a:cubicBezTo>
                <a:cubicBezTo>
                  <a:pt x="15112" y="12131"/>
                  <a:pt x="15055" y="12038"/>
                  <a:pt x="14996" y="11944"/>
                </a:cubicBezTo>
                <a:cubicBezTo>
                  <a:pt x="14949" y="11718"/>
                  <a:pt x="14914" y="11472"/>
                  <a:pt x="14829" y="11311"/>
                </a:cubicBezTo>
                <a:cubicBezTo>
                  <a:pt x="14852" y="11141"/>
                  <a:pt x="14788" y="11122"/>
                  <a:pt x="14803" y="10969"/>
                </a:cubicBezTo>
                <a:cubicBezTo>
                  <a:pt x="14763" y="10889"/>
                  <a:pt x="14664" y="10917"/>
                  <a:pt x="14636" y="10823"/>
                </a:cubicBezTo>
                <a:cubicBezTo>
                  <a:pt x="14638" y="10764"/>
                  <a:pt x="14644" y="10708"/>
                  <a:pt x="14690" y="10725"/>
                </a:cubicBezTo>
                <a:cubicBezTo>
                  <a:pt x="14571" y="10644"/>
                  <a:pt x="14523" y="10432"/>
                  <a:pt x="14330" y="10483"/>
                </a:cubicBezTo>
                <a:cubicBezTo>
                  <a:pt x="14275" y="10495"/>
                  <a:pt x="14275" y="10416"/>
                  <a:pt x="14247" y="10385"/>
                </a:cubicBezTo>
                <a:cubicBezTo>
                  <a:pt x="14123" y="10380"/>
                  <a:pt x="14102" y="10555"/>
                  <a:pt x="13968" y="10531"/>
                </a:cubicBezTo>
                <a:cubicBezTo>
                  <a:pt x="13992" y="10376"/>
                  <a:pt x="13924" y="10381"/>
                  <a:pt x="13913" y="10287"/>
                </a:cubicBezTo>
                <a:cubicBezTo>
                  <a:pt x="13631" y="10341"/>
                  <a:pt x="13677" y="9821"/>
                  <a:pt x="13524" y="9653"/>
                </a:cubicBezTo>
                <a:cubicBezTo>
                  <a:pt x="13483" y="9680"/>
                  <a:pt x="13454" y="9725"/>
                  <a:pt x="13413" y="9750"/>
                </a:cubicBezTo>
                <a:cubicBezTo>
                  <a:pt x="13470" y="9795"/>
                  <a:pt x="13461" y="9958"/>
                  <a:pt x="13551" y="9945"/>
                </a:cubicBezTo>
                <a:cubicBezTo>
                  <a:pt x="13537" y="10198"/>
                  <a:pt x="13640" y="10248"/>
                  <a:pt x="13662" y="10432"/>
                </a:cubicBezTo>
                <a:cubicBezTo>
                  <a:pt x="13708" y="10350"/>
                  <a:pt x="13779" y="10313"/>
                  <a:pt x="13885" y="10337"/>
                </a:cubicBezTo>
                <a:cubicBezTo>
                  <a:pt x="13861" y="10637"/>
                  <a:pt x="14004" y="10648"/>
                  <a:pt x="14052" y="10823"/>
                </a:cubicBezTo>
                <a:cubicBezTo>
                  <a:pt x="14050" y="10995"/>
                  <a:pt x="13949" y="10999"/>
                  <a:pt x="13968" y="11212"/>
                </a:cubicBezTo>
                <a:cubicBezTo>
                  <a:pt x="13861" y="11268"/>
                  <a:pt x="13810" y="11423"/>
                  <a:pt x="13690" y="11457"/>
                </a:cubicBezTo>
                <a:cubicBezTo>
                  <a:pt x="13640" y="11464"/>
                  <a:pt x="13673" y="11621"/>
                  <a:pt x="13635" y="11651"/>
                </a:cubicBezTo>
                <a:cubicBezTo>
                  <a:pt x="13409" y="11712"/>
                  <a:pt x="13273" y="11928"/>
                  <a:pt x="13080" y="12042"/>
                </a:cubicBezTo>
                <a:cubicBezTo>
                  <a:pt x="12940" y="11867"/>
                  <a:pt x="12951" y="11562"/>
                  <a:pt x="12884" y="11360"/>
                </a:cubicBezTo>
                <a:cubicBezTo>
                  <a:pt x="12772" y="11149"/>
                  <a:pt x="12695" y="10881"/>
                  <a:pt x="12578" y="10677"/>
                </a:cubicBezTo>
                <a:cubicBezTo>
                  <a:pt x="12609" y="10578"/>
                  <a:pt x="12534" y="10323"/>
                  <a:pt x="12468" y="10239"/>
                </a:cubicBezTo>
                <a:cubicBezTo>
                  <a:pt x="12428" y="10249"/>
                  <a:pt x="12494" y="10482"/>
                  <a:pt x="12468" y="10629"/>
                </a:cubicBezTo>
                <a:cubicBezTo>
                  <a:pt x="12500" y="10765"/>
                  <a:pt x="12587" y="10809"/>
                  <a:pt x="12634" y="10920"/>
                </a:cubicBezTo>
                <a:cubicBezTo>
                  <a:pt x="12580" y="11292"/>
                  <a:pt x="12770" y="11234"/>
                  <a:pt x="12745" y="11554"/>
                </a:cubicBezTo>
                <a:cubicBezTo>
                  <a:pt x="12844" y="11739"/>
                  <a:pt x="12982" y="11854"/>
                  <a:pt x="12996" y="12187"/>
                </a:cubicBezTo>
                <a:cubicBezTo>
                  <a:pt x="13080" y="12187"/>
                  <a:pt x="13161" y="12187"/>
                  <a:pt x="13246" y="12187"/>
                </a:cubicBezTo>
                <a:cubicBezTo>
                  <a:pt x="13355" y="12201"/>
                  <a:pt x="13348" y="12012"/>
                  <a:pt x="13467" y="12042"/>
                </a:cubicBezTo>
                <a:cubicBezTo>
                  <a:pt x="13554" y="12146"/>
                  <a:pt x="13517" y="12396"/>
                  <a:pt x="13496" y="12579"/>
                </a:cubicBezTo>
                <a:cubicBezTo>
                  <a:pt x="13359" y="12904"/>
                  <a:pt x="13239" y="13264"/>
                  <a:pt x="13106" y="13600"/>
                </a:cubicBezTo>
                <a:cubicBezTo>
                  <a:pt x="13034" y="13669"/>
                  <a:pt x="12978" y="13765"/>
                  <a:pt x="12912" y="13844"/>
                </a:cubicBezTo>
                <a:cubicBezTo>
                  <a:pt x="12880" y="14081"/>
                  <a:pt x="12832" y="14289"/>
                  <a:pt x="12774" y="14478"/>
                </a:cubicBezTo>
                <a:cubicBezTo>
                  <a:pt x="12815" y="14874"/>
                  <a:pt x="12815" y="15444"/>
                  <a:pt x="12774" y="15841"/>
                </a:cubicBezTo>
                <a:cubicBezTo>
                  <a:pt x="12556" y="16032"/>
                  <a:pt x="12443" y="16399"/>
                  <a:pt x="12440" y="16961"/>
                </a:cubicBezTo>
                <a:cubicBezTo>
                  <a:pt x="12344" y="16924"/>
                  <a:pt x="12322" y="17016"/>
                  <a:pt x="12272" y="17060"/>
                </a:cubicBezTo>
                <a:cubicBezTo>
                  <a:pt x="12295" y="17260"/>
                  <a:pt x="12231" y="17309"/>
                  <a:pt x="12245" y="17498"/>
                </a:cubicBezTo>
                <a:cubicBezTo>
                  <a:pt x="12122" y="17625"/>
                  <a:pt x="12038" y="17815"/>
                  <a:pt x="11996" y="18083"/>
                </a:cubicBezTo>
                <a:cubicBezTo>
                  <a:pt x="11757" y="18172"/>
                  <a:pt x="11624" y="18439"/>
                  <a:pt x="11357" y="18473"/>
                </a:cubicBezTo>
                <a:cubicBezTo>
                  <a:pt x="11227" y="18227"/>
                  <a:pt x="11230" y="17751"/>
                  <a:pt x="11107" y="17498"/>
                </a:cubicBezTo>
                <a:cubicBezTo>
                  <a:pt x="11107" y="17352"/>
                  <a:pt x="11107" y="17207"/>
                  <a:pt x="11107" y="17060"/>
                </a:cubicBezTo>
                <a:cubicBezTo>
                  <a:pt x="11061" y="16731"/>
                  <a:pt x="10975" y="16478"/>
                  <a:pt x="10856" y="16279"/>
                </a:cubicBezTo>
                <a:cubicBezTo>
                  <a:pt x="10914" y="16039"/>
                  <a:pt x="10899" y="15673"/>
                  <a:pt x="10967" y="15452"/>
                </a:cubicBezTo>
                <a:cubicBezTo>
                  <a:pt x="10934" y="15217"/>
                  <a:pt x="10929" y="14934"/>
                  <a:pt x="10856" y="14770"/>
                </a:cubicBezTo>
                <a:cubicBezTo>
                  <a:pt x="10904" y="14430"/>
                  <a:pt x="10768" y="14241"/>
                  <a:pt x="10689" y="13991"/>
                </a:cubicBezTo>
                <a:cubicBezTo>
                  <a:pt x="10686" y="13661"/>
                  <a:pt x="10773" y="13488"/>
                  <a:pt x="10745" y="13112"/>
                </a:cubicBezTo>
                <a:cubicBezTo>
                  <a:pt x="10649" y="13074"/>
                  <a:pt x="10626" y="13167"/>
                  <a:pt x="10578" y="13210"/>
                </a:cubicBezTo>
                <a:cubicBezTo>
                  <a:pt x="10478" y="13190"/>
                  <a:pt x="10429" y="13081"/>
                  <a:pt x="10301" y="13112"/>
                </a:cubicBezTo>
                <a:cubicBezTo>
                  <a:pt x="10261" y="13083"/>
                  <a:pt x="10294" y="12926"/>
                  <a:pt x="10245" y="12918"/>
                </a:cubicBezTo>
                <a:cubicBezTo>
                  <a:pt x="10131" y="12899"/>
                  <a:pt x="10135" y="13083"/>
                  <a:pt x="10077" y="13162"/>
                </a:cubicBezTo>
                <a:cubicBezTo>
                  <a:pt x="9933" y="13152"/>
                  <a:pt x="9800" y="13162"/>
                  <a:pt x="9688" y="13210"/>
                </a:cubicBezTo>
                <a:cubicBezTo>
                  <a:pt x="9514" y="13161"/>
                  <a:pt x="9427" y="12953"/>
                  <a:pt x="9300" y="12821"/>
                </a:cubicBezTo>
                <a:cubicBezTo>
                  <a:pt x="9256" y="12540"/>
                  <a:pt x="9172" y="12329"/>
                  <a:pt x="9076" y="12139"/>
                </a:cubicBezTo>
                <a:cubicBezTo>
                  <a:pt x="9076" y="11716"/>
                  <a:pt x="9076" y="11294"/>
                  <a:pt x="9076" y="10872"/>
                </a:cubicBezTo>
                <a:cubicBezTo>
                  <a:pt x="9147" y="10704"/>
                  <a:pt x="9211" y="10524"/>
                  <a:pt x="9215" y="10239"/>
                </a:cubicBezTo>
                <a:cubicBezTo>
                  <a:pt x="9276" y="10109"/>
                  <a:pt x="9425" y="9977"/>
                  <a:pt x="9467" y="9848"/>
                </a:cubicBezTo>
                <a:cubicBezTo>
                  <a:pt x="9530" y="9646"/>
                  <a:pt x="9502" y="9348"/>
                  <a:pt x="9578" y="9118"/>
                </a:cubicBezTo>
                <a:cubicBezTo>
                  <a:pt x="9648" y="9031"/>
                  <a:pt x="9748" y="8997"/>
                  <a:pt x="9771" y="8826"/>
                </a:cubicBezTo>
                <a:cubicBezTo>
                  <a:pt x="9857" y="8822"/>
                  <a:pt x="9914" y="8871"/>
                  <a:pt x="9937" y="8973"/>
                </a:cubicBezTo>
                <a:cubicBezTo>
                  <a:pt x="10045" y="8783"/>
                  <a:pt x="10241" y="8753"/>
                  <a:pt x="10466" y="8777"/>
                </a:cubicBezTo>
                <a:cubicBezTo>
                  <a:pt x="10581" y="8685"/>
                  <a:pt x="10715" y="8627"/>
                  <a:pt x="10883" y="8631"/>
                </a:cubicBezTo>
                <a:cubicBezTo>
                  <a:pt x="10919" y="8695"/>
                  <a:pt x="10920" y="8811"/>
                  <a:pt x="10856" y="8826"/>
                </a:cubicBezTo>
                <a:cubicBezTo>
                  <a:pt x="10880" y="8912"/>
                  <a:pt x="10933" y="8949"/>
                  <a:pt x="10912" y="9118"/>
                </a:cubicBezTo>
                <a:cubicBezTo>
                  <a:pt x="11030" y="9362"/>
                  <a:pt x="11283" y="9374"/>
                  <a:pt x="11411" y="9606"/>
                </a:cubicBezTo>
                <a:cubicBezTo>
                  <a:pt x="11483" y="9553"/>
                  <a:pt x="11469" y="9350"/>
                  <a:pt x="11549" y="9313"/>
                </a:cubicBezTo>
                <a:cubicBezTo>
                  <a:pt x="11818" y="9331"/>
                  <a:pt x="12070" y="9377"/>
                  <a:pt x="12272" y="9507"/>
                </a:cubicBezTo>
                <a:cubicBezTo>
                  <a:pt x="12387" y="9481"/>
                  <a:pt x="12331" y="9154"/>
                  <a:pt x="12413" y="9068"/>
                </a:cubicBezTo>
                <a:cubicBezTo>
                  <a:pt x="12413" y="8973"/>
                  <a:pt x="12413" y="8874"/>
                  <a:pt x="12413" y="8777"/>
                </a:cubicBezTo>
                <a:cubicBezTo>
                  <a:pt x="12278" y="8706"/>
                  <a:pt x="12387" y="9057"/>
                  <a:pt x="12272" y="9021"/>
                </a:cubicBezTo>
                <a:cubicBezTo>
                  <a:pt x="12145" y="9030"/>
                  <a:pt x="12300" y="8847"/>
                  <a:pt x="12217" y="8777"/>
                </a:cubicBezTo>
                <a:cubicBezTo>
                  <a:pt x="12143" y="8863"/>
                  <a:pt x="11957" y="8900"/>
                  <a:pt x="11856" y="8777"/>
                </a:cubicBezTo>
                <a:cubicBezTo>
                  <a:pt x="11810" y="8722"/>
                  <a:pt x="11835" y="8563"/>
                  <a:pt x="11773" y="8580"/>
                </a:cubicBezTo>
                <a:cubicBezTo>
                  <a:pt x="11795" y="8373"/>
                  <a:pt x="11769" y="8383"/>
                  <a:pt x="11800" y="8191"/>
                </a:cubicBezTo>
                <a:cubicBezTo>
                  <a:pt x="11773" y="8191"/>
                  <a:pt x="11746" y="8191"/>
                  <a:pt x="11716" y="8191"/>
                </a:cubicBezTo>
                <a:cubicBezTo>
                  <a:pt x="11640" y="8369"/>
                  <a:pt x="11736" y="8609"/>
                  <a:pt x="11690" y="8777"/>
                </a:cubicBezTo>
                <a:cubicBezTo>
                  <a:pt x="11616" y="8775"/>
                  <a:pt x="11531" y="8793"/>
                  <a:pt x="11495" y="8727"/>
                </a:cubicBezTo>
                <a:cubicBezTo>
                  <a:pt x="11495" y="8631"/>
                  <a:pt x="11495" y="8535"/>
                  <a:pt x="11495" y="8435"/>
                </a:cubicBezTo>
                <a:cubicBezTo>
                  <a:pt x="11507" y="8358"/>
                  <a:pt x="11460" y="8303"/>
                  <a:pt x="11439" y="8242"/>
                </a:cubicBezTo>
                <a:cubicBezTo>
                  <a:pt x="11424" y="8198"/>
                  <a:pt x="11400" y="8084"/>
                  <a:pt x="11385" y="8047"/>
                </a:cubicBezTo>
                <a:cubicBezTo>
                  <a:pt x="11290" y="7838"/>
                  <a:pt x="11134" y="7734"/>
                  <a:pt x="11051" y="7510"/>
                </a:cubicBezTo>
                <a:cubicBezTo>
                  <a:pt x="10963" y="7891"/>
                  <a:pt x="11308" y="7934"/>
                  <a:pt x="11385" y="8191"/>
                </a:cubicBezTo>
                <a:cubicBezTo>
                  <a:pt x="11338" y="8356"/>
                  <a:pt x="11295" y="8039"/>
                  <a:pt x="11244" y="8191"/>
                </a:cubicBezTo>
                <a:cubicBezTo>
                  <a:pt x="11247" y="8270"/>
                  <a:pt x="11315" y="8230"/>
                  <a:pt x="11300" y="8339"/>
                </a:cubicBezTo>
                <a:cubicBezTo>
                  <a:pt x="11235" y="8421"/>
                  <a:pt x="11148" y="8461"/>
                  <a:pt x="11161" y="8680"/>
                </a:cubicBezTo>
                <a:cubicBezTo>
                  <a:pt x="11120" y="8588"/>
                  <a:pt x="11018" y="8606"/>
                  <a:pt x="11021" y="8435"/>
                </a:cubicBezTo>
                <a:cubicBezTo>
                  <a:pt x="11092" y="8442"/>
                  <a:pt x="11156" y="8445"/>
                  <a:pt x="11161" y="8339"/>
                </a:cubicBezTo>
                <a:cubicBezTo>
                  <a:pt x="11130" y="8146"/>
                  <a:pt x="11047" y="8051"/>
                  <a:pt x="10912" y="8047"/>
                </a:cubicBezTo>
                <a:cubicBezTo>
                  <a:pt x="10883" y="7981"/>
                  <a:pt x="10885" y="7865"/>
                  <a:pt x="10828" y="7850"/>
                </a:cubicBezTo>
                <a:cubicBezTo>
                  <a:pt x="10828" y="7819"/>
                  <a:pt x="10828" y="7786"/>
                  <a:pt x="10828" y="7753"/>
                </a:cubicBezTo>
                <a:cubicBezTo>
                  <a:pt x="10792" y="7765"/>
                  <a:pt x="10800" y="7850"/>
                  <a:pt x="10828" y="7850"/>
                </a:cubicBezTo>
                <a:cubicBezTo>
                  <a:pt x="10812" y="8111"/>
                  <a:pt x="10920" y="8360"/>
                  <a:pt x="10745" y="8387"/>
                </a:cubicBezTo>
                <a:cubicBezTo>
                  <a:pt x="10706" y="8150"/>
                  <a:pt x="10666" y="7846"/>
                  <a:pt x="10745" y="7656"/>
                </a:cubicBezTo>
                <a:cubicBezTo>
                  <a:pt x="10631" y="7671"/>
                  <a:pt x="10584" y="7827"/>
                  <a:pt x="10466" y="7705"/>
                </a:cubicBezTo>
                <a:cubicBezTo>
                  <a:pt x="10317" y="7720"/>
                  <a:pt x="10338" y="8032"/>
                  <a:pt x="10216" y="8095"/>
                </a:cubicBezTo>
                <a:cubicBezTo>
                  <a:pt x="10236" y="8437"/>
                  <a:pt x="10140" y="8580"/>
                  <a:pt x="10077" y="8777"/>
                </a:cubicBezTo>
                <a:cubicBezTo>
                  <a:pt x="9973" y="8683"/>
                  <a:pt x="9959" y="8683"/>
                  <a:pt x="9855" y="8777"/>
                </a:cubicBezTo>
                <a:cubicBezTo>
                  <a:pt x="9773" y="8744"/>
                  <a:pt x="9734" y="8632"/>
                  <a:pt x="9605" y="8680"/>
                </a:cubicBezTo>
                <a:cubicBezTo>
                  <a:pt x="9633" y="8452"/>
                  <a:pt x="9569" y="8385"/>
                  <a:pt x="9548" y="8242"/>
                </a:cubicBezTo>
                <a:cubicBezTo>
                  <a:pt x="9667" y="8236"/>
                  <a:pt x="9577" y="7866"/>
                  <a:pt x="9605" y="7705"/>
                </a:cubicBezTo>
                <a:cubicBezTo>
                  <a:pt x="9777" y="7749"/>
                  <a:pt x="9892" y="7589"/>
                  <a:pt x="10021" y="7705"/>
                </a:cubicBezTo>
                <a:cubicBezTo>
                  <a:pt x="10078" y="7692"/>
                  <a:pt x="10077" y="7576"/>
                  <a:pt x="10106" y="7510"/>
                </a:cubicBezTo>
                <a:cubicBezTo>
                  <a:pt x="10122" y="7285"/>
                  <a:pt x="9980" y="7341"/>
                  <a:pt x="9994" y="7121"/>
                </a:cubicBezTo>
                <a:cubicBezTo>
                  <a:pt x="9921" y="7119"/>
                  <a:pt x="9836" y="7138"/>
                  <a:pt x="9800" y="7071"/>
                </a:cubicBezTo>
                <a:cubicBezTo>
                  <a:pt x="9795" y="6919"/>
                  <a:pt x="9870" y="6903"/>
                  <a:pt x="9937" y="6877"/>
                </a:cubicBezTo>
                <a:cubicBezTo>
                  <a:pt x="10013" y="6813"/>
                  <a:pt x="10037" y="6660"/>
                  <a:pt x="10160" y="6681"/>
                </a:cubicBezTo>
                <a:cubicBezTo>
                  <a:pt x="10183" y="6670"/>
                  <a:pt x="10193" y="6642"/>
                  <a:pt x="10188" y="6583"/>
                </a:cubicBezTo>
                <a:cubicBezTo>
                  <a:pt x="10321" y="6621"/>
                  <a:pt x="10225" y="6258"/>
                  <a:pt x="10383" y="6340"/>
                </a:cubicBezTo>
                <a:cubicBezTo>
                  <a:pt x="10361" y="6173"/>
                  <a:pt x="10413" y="6135"/>
                  <a:pt x="10439" y="6047"/>
                </a:cubicBezTo>
                <a:cubicBezTo>
                  <a:pt x="10527" y="6027"/>
                  <a:pt x="10590" y="5955"/>
                  <a:pt x="10689" y="5952"/>
                </a:cubicBezTo>
                <a:cubicBezTo>
                  <a:pt x="10686" y="5874"/>
                  <a:pt x="10692" y="5782"/>
                  <a:pt x="10634" y="5805"/>
                </a:cubicBezTo>
                <a:cubicBezTo>
                  <a:pt x="10634" y="5661"/>
                  <a:pt x="10684" y="5607"/>
                  <a:pt x="10745" y="5464"/>
                </a:cubicBezTo>
                <a:cubicBezTo>
                  <a:pt x="10698" y="5369"/>
                  <a:pt x="10549" y="5448"/>
                  <a:pt x="10522" y="5316"/>
                </a:cubicBezTo>
                <a:cubicBezTo>
                  <a:pt x="10530" y="5093"/>
                  <a:pt x="10522" y="4896"/>
                  <a:pt x="10466" y="4782"/>
                </a:cubicBezTo>
                <a:cubicBezTo>
                  <a:pt x="10522" y="4553"/>
                  <a:pt x="10540" y="4264"/>
                  <a:pt x="10717" y="4244"/>
                </a:cubicBezTo>
                <a:cubicBezTo>
                  <a:pt x="10717" y="4180"/>
                  <a:pt x="10717" y="4115"/>
                  <a:pt x="10717" y="4051"/>
                </a:cubicBezTo>
                <a:cubicBezTo>
                  <a:pt x="10749" y="4059"/>
                  <a:pt x="10795" y="4042"/>
                  <a:pt x="10800" y="4098"/>
                </a:cubicBezTo>
                <a:cubicBezTo>
                  <a:pt x="10880" y="3965"/>
                  <a:pt x="10936" y="3787"/>
                  <a:pt x="10967" y="3564"/>
                </a:cubicBezTo>
                <a:cubicBezTo>
                  <a:pt x="11076" y="3398"/>
                  <a:pt x="11201" y="3260"/>
                  <a:pt x="11300" y="3076"/>
                </a:cubicBezTo>
                <a:cubicBezTo>
                  <a:pt x="11348" y="3096"/>
                  <a:pt x="11372" y="3005"/>
                  <a:pt x="11385" y="3076"/>
                </a:cubicBezTo>
                <a:cubicBezTo>
                  <a:pt x="11459" y="2982"/>
                  <a:pt x="11530" y="2877"/>
                  <a:pt x="11605" y="2785"/>
                </a:cubicBezTo>
                <a:cubicBezTo>
                  <a:pt x="11690" y="2785"/>
                  <a:pt x="11773" y="2785"/>
                  <a:pt x="11856" y="2785"/>
                </a:cubicBezTo>
                <a:cubicBezTo>
                  <a:pt x="11917" y="2858"/>
                  <a:pt x="11957" y="2963"/>
                  <a:pt x="11996" y="3076"/>
                </a:cubicBezTo>
                <a:cubicBezTo>
                  <a:pt x="12099" y="3090"/>
                  <a:pt x="12173" y="3153"/>
                  <a:pt x="12217" y="3271"/>
                </a:cubicBezTo>
                <a:cubicBezTo>
                  <a:pt x="12395" y="3295"/>
                  <a:pt x="12625" y="3452"/>
                  <a:pt x="12551" y="3758"/>
                </a:cubicBezTo>
                <a:cubicBezTo>
                  <a:pt x="12461" y="3689"/>
                  <a:pt x="12319" y="3712"/>
                  <a:pt x="12190" y="3710"/>
                </a:cubicBezTo>
                <a:cubicBezTo>
                  <a:pt x="12184" y="3795"/>
                  <a:pt x="12193" y="4205"/>
                  <a:pt x="12356" y="4148"/>
                </a:cubicBezTo>
                <a:cubicBezTo>
                  <a:pt x="12433" y="4100"/>
                  <a:pt x="12315" y="4019"/>
                  <a:pt x="12385" y="3953"/>
                </a:cubicBezTo>
                <a:cubicBezTo>
                  <a:pt x="12449" y="3904"/>
                  <a:pt x="12560" y="3938"/>
                  <a:pt x="12551" y="3758"/>
                </a:cubicBezTo>
                <a:cubicBezTo>
                  <a:pt x="12719" y="3791"/>
                  <a:pt x="12725" y="3544"/>
                  <a:pt x="12718" y="3271"/>
                </a:cubicBezTo>
                <a:cubicBezTo>
                  <a:pt x="12751" y="3328"/>
                  <a:pt x="12815" y="3327"/>
                  <a:pt x="12884" y="3319"/>
                </a:cubicBezTo>
                <a:cubicBezTo>
                  <a:pt x="12884" y="3418"/>
                  <a:pt x="12884" y="3515"/>
                  <a:pt x="12884" y="3612"/>
                </a:cubicBezTo>
                <a:cubicBezTo>
                  <a:pt x="13024" y="3549"/>
                  <a:pt x="13092" y="3360"/>
                  <a:pt x="13218" y="3271"/>
                </a:cubicBezTo>
                <a:cubicBezTo>
                  <a:pt x="13394" y="3296"/>
                  <a:pt x="13519" y="3224"/>
                  <a:pt x="13635" y="3271"/>
                </a:cubicBezTo>
                <a:cubicBezTo>
                  <a:pt x="13667" y="3052"/>
                  <a:pt x="13479" y="3218"/>
                  <a:pt x="13524" y="2978"/>
                </a:cubicBezTo>
                <a:cubicBezTo>
                  <a:pt x="13718" y="2985"/>
                  <a:pt x="13704" y="3099"/>
                  <a:pt x="13885" y="3076"/>
                </a:cubicBezTo>
                <a:cubicBezTo>
                  <a:pt x="13978" y="2900"/>
                  <a:pt x="14085" y="2744"/>
                  <a:pt x="14163" y="2539"/>
                </a:cubicBezTo>
                <a:cubicBezTo>
                  <a:pt x="14292" y="2476"/>
                  <a:pt x="14286" y="2648"/>
                  <a:pt x="14330" y="2736"/>
                </a:cubicBezTo>
                <a:cubicBezTo>
                  <a:pt x="14452" y="2802"/>
                  <a:pt x="14388" y="2547"/>
                  <a:pt x="14496" y="2590"/>
                </a:cubicBezTo>
                <a:cubicBezTo>
                  <a:pt x="14492" y="2708"/>
                  <a:pt x="14492" y="2824"/>
                  <a:pt x="14524" y="2882"/>
                </a:cubicBezTo>
                <a:cubicBezTo>
                  <a:pt x="14595" y="2876"/>
                  <a:pt x="14580" y="2718"/>
                  <a:pt x="14580" y="2590"/>
                </a:cubicBezTo>
                <a:cubicBezTo>
                  <a:pt x="14728" y="2557"/>
                  <a:pt x="14756" y="2732"/>
                  <a:pt x="14858" y="2785"/>
                </a:cubicBezTo>
                <a:cubicBezTo>
                  <a:pt x="14882" y="2562"/>
                  <a:pt x="14720" y="2670"/>
                  <a:pt x="14720" y="2491"/>
                </a:cubicBezTo>
                <a:cubicBezTo>
                  <a:pt x="14693" y="2315"/>
                  <a:pt x="14828" y="2424"/>
                  <a:pt x="14885" y="2394"/>
                </a:cubicBezTo>
                <a:cubicBezTo>
                  <a:pt x="14957" y="2389"/>
                  <a:pt x="14930" y="2213"/>
                  <a:pt x="14970" y="2151"/>
                </a:cubicBezTo>
                <a:cubicBezTo>
                  <a:pt x="15063" y="2169"/>
                  <a:pt x="15087" y="2066"/>
                  <a:pt x="15136" y="2003"/>
                </a:cubicBezTo>
                <a:cubicBezTo>
                  <a:pt x="15296" y="2028"/>
                  <a:pt x="15397" y="1943"/>
                  <a:pt x="15469" y="1809"/>
                </a:cubicBezTo>
                <a:cubicBezTo>
                  <a:pt x="15558" y="1766"/>
                  <a:pt x="15527" y="1935"/>
                  <a:pt x="15580" y="1956"/>
                </a:cubicBezTo>
                <a:cubicBezTo>
                  <a:pt x="15687" y="1980"/>
                  <a:pt x="15637" y="1730"/>
                  <a:pt x="15775" y="1809"/>
                </a:cubicBezTo>
                <a:cubicBezTo>
                  <a:pt x="15770" y="1636"/>
                  <a:pt x="15793" y="1517"/>
                  <a:pt x="15858" y="1468"/>
                </a:cubicBezTo>
                <a:close/>
                <a:moveTo>
                  <a:pt x="15264" y="899"/>
                </a:moveTo>
                <a:cubicBezTo>
                  <a:pt x="15402" y="878"/>
                  <a:pt x="15558" y="958"/>
                  <a:pt x="15607" y="1099"/>
                </a:cubicBezTo>
                <a:cubicBezTo>
                  <a:pt x="15555" y="1416"/>
                  <a:pt x="15326" y="1181"/>
                  <a:pt x="15107" y="1246"/>
                </a:cubicBezTo>
                <a:cubicBezTo>
                  <a:pt x="15122" y="1159"/>
                  <a:pt x="15072" y="961"/>
                  <a:pt x="15135" y="955"/>
                </a:cubicBezTo>
                <a:cubicBezTo>
                  <a:pt x="15173" y="924"/>
                  <a:pt x="15217" y="906"/>
                  <a:pt x="15264" y="899"/>
                </a:cubicBezTo>
                <a:close/>
                <a:moveTo>
                  <a:pt x="10976" y="740"/>
                </a:moveTo>
                <a:cubicBezTo>
                  <a:pt x="11093" y="698"/>
                  <a:pt x="11181" y="854"/>
                  <a:pt x="11116" y="984"/>
                </a:cubicBezTo>
                <a:cubicBezTo>
                  <a:pt x="11139" y="1055"/>
                  <a:pt x="11185" y="1088"/>
                  <a:pt x="11253" y="1080"/>
                </a:cubicBezTo>
                <a:cubicBezTo>
                  <a:pt x="11291" y="1074"/>
                  <a:pt x="11357" y="1244"/>
                  <a:pt x="11365" y="1131"/>
                </a:cubicBezTo>
                <a:cubicBezTo>
                  <a:pt x="11441" y="1321"/>
                  <a:pt x="11612" y="1343"/>
                  <a:pt x="11588" y="1715"/>
                </a:cubicBezTo>
                <a:cubicBezTo>
                  <a:pt x="11397" y="1788"/>
                  <a:pt x="11355" y="1600"/>
                  <a:pt x="11282" y="1471"/>
                </a:cubicBezTo>
                <a:cubicBezTo>
                  <a:pt x="11247" y="1638"/>
                  <a:pt x="11223" y="1823"/>
                  <a:pt x="11198" y="2006"/>
                </a:cubicBezTo>
                <a:cubicBezTo>
                  <a:pt x="11118" y="2016"/>
                  <a:pt x="11047" y="2013"/>
                  <a:pt x="11060" y="1861"/>
                </a:cubicBezTo>
                <a:cubicBezTo>
                  <a:pt x="10958" y="1891"/>
                  <a:pt x="10911" y="1828"/>
                  <a:pt x="10865" y="1763"/>
                </a:cubicBezTo>
                <a:cubicBezTo>
                  <a:pt x="10867" y="1540"/>
                  <a:pt x="10997" y="1541"/>
                  <a:pt x="11003" y="1324"/>
                </a:cubicBezTo>
                <a:cubicBezTo>
                  <a:pt x="10872" y="1304"/>
                  <a:pt x="10868" y="1509"/>
                  <a:pt x="10754" y="1519"/>
                </a:cubicBezTo>
                <a:cubicBezTo>
                  <a:pt x="10702" y="1427"/>
                  <a:pt x="10750" y="1396"/>
                  <a:pt x="10754" y="1276"/>
                </a:cubicBezTo>
                <a:cubicBezTo>
                  <a:pt x="10734" y="1147"/>
                  <a:pt x="10627" y="1173"/>
                  <a:pt x="10614" y="1031"/>
                </a:cubicBezTo>
                <a:cubicBezTo>
                  <a:pt x="10624" y="572"/>
                  <a:pt x="10889" y="800"/>
                  <a:pt x="10948" y="1031"/>
                </a:cubicBezTo>
                <a:cubicBezTo>
                  <a:pt x="11020" y="992"/>
                  <a:pt x="10895" y="819"/>
                  <a:pt x="10976" y="740"/>
                </a:cubicBezTo>
                <a:close/>
                <a:moveTo>
                  <a:pt x="13437" y="737"/>
                </a:moveTo>
                <a:cubicBezTo>
                  <a:pt x="13501" y="717"/>
                  <a:pt x="13565" y="768"/>
                  <a:pt x="13566" y="922"/>
                </a:cubicBezTo>
                <a:cubicBezTo>
                  <a:pt x="13463" y="903"/>
                  <a:pt x="13412" y="1122"/>
                  <a:pt x="13317" y="971"/>
                </a:cubicBezTo>
                <a:cubicBezTo>
                  <a:pt x="13313" y="845"/>
                  <a:pt x="13374" y="756"/>
                  <a:pt x="13437" y="737"/>
                </a:cubicBezTo>
                <a:close/>
                <a:moveTo>
                  <a:pt x="11234" y="651"/>
                </a:moveTo>
                <a:cubicBezTo>
                  <a:pt x="11460" y="663"/>
                  <a:pt x="11703" y="678"/>
                  <a:pt x="11957" y="750"/>
                </a:cubicBezTo>
                <a:cubicBezTo>
                  <a:pt x="11991" y="971"/>
                  <a:pt x="11860" y="904"/>
                  <a:pt x="11845" y="1041"/>
                </a:cubicBezTo>
                <a:cubicBezTo>
                  <a:pt x="11581" y="1100"/>
                  <a:pt x="11437" y="946"/>
                  <a:pt x="11261" y="848"/>
                </a:cubicBezTo>
                <a:cubicBezTo>
                  <a:pt x="11241" y="804"/>
                  <a:pt x="11232" y="738"/>
                  <a:pt x="11234" y="651"/>
                </a:cubicBezTo>
                <a:close/>
                <a:moveTo>
                  <a:pt x="8907" y="391"/>
                </a:moveTo>
                <a:cubicBezTo>
                  <a:pt x="8789" y="421"/>
                  <a:pt x="8529" y="336"/>
                  <a:pt x="8435" y="536"/>
                </a:cubicBezTo>
                <a:cubicBezTo>
                  <a:pt x="8585" y="518"/>
                  <a:pt x="8711" y="539"/>
                  <a:pt x="8796" y="634"/>
                </a:cubicBezTo>
                <a:cubicBezTo>
                  <a:pt x="8844" y="572"/>
                  <a:pt x="8905" y="535"/>
                  <a:pt x="8907" y="391"/>
                </a:cubicBezTo>
                <a:close/>
                <a:moveTo>
                  <a:pt x="6777" y="285"/>
                </a:moveTo>
                <a:cubicBezTo>
                  <a:pt x="6782" y="356"/>
                  <a:pt x="6860" y="302"/>
                  <a:pt x="6860" y="382"/>
                </a:cubicBezTo>
                <a:cubicBezTo>
                  <a:pt x="6813" y="674"/>
                  <a:pt x="6643" y="532"/>
                  <a:pt x="6526" y="625"/>
                </a:cubicBezTo>
                <a:cubicBezTo>
                  <a:pt x="6464" y="633"/>
                  <a:pt x="6562" y="748"/>
                  <a:pt x="6526" y="869"/>
                </a:cubicBezTo>
                <a:cubicBezTo>
                  <a:pt x="6421" y="867"/>
                  <a:pt x="6367" y="947"/>
                  <a:pt x="6333" y="1063"/>
                </a:cubicBezTo>
                <a:cubicBezTo>
                  <a:pt x="6155" y="1017"/>
                  <a:pt x="6142" y="1252"/>
                  <a:pt x="5998" y="1260"/>
                </a:cubicBezTo>
                <a:cubicBezTo>
                  <a:pt x="6029" y="1572"/>
                  <a:pt x="5858" y="1536"/>
                  <a:pt x="5859" y="1796"/>
                </a:cubicBezTo>
                <a:cubicBezTo>
                  <a:pt x="5795" y="1796"/>
                  <a:pt x="5728" y="1796"/>
                  <a:pt x="5664" y="1796"/>
                </a:cubicBezTo>
                <a:cubicBezTo>
                  <a:pt x="5646" y="1929"/>
                  <a:pt x="5796" y="1760"/>
                  <a:pt x="5775" y="1893"/>
                </a:cubicBezTo>
                <a:cubicBezTo>
                  <a:pt x="5783" y="2021"/>
                  <a:pt x="5737" y="2054"/>
                  <a:pt x="5664" y="2039"/>
                </a:cubicBezTo>
                <a:cubicBezTo>
                  <a:pt x="5600" y="2402"/>
                  <a:pt x="5319" y="2134"/>
                  <a:pt x="5109" y="2186"/>
                </a:cubicBezTo>
                <a:cubicBezTo>
                  <a:pt x="5110" y="1988"/>
                  <a:pt x="4919" y="2127"/>
                  <a:pt x="4941" y="1893"/>
                </a:cubicBezTo>
                <a:cubicBezTo>
                  <a:pt x="5079" y="1797"/>
                  <a:pt x="5221" y="2073"/>
                  <a:pt x="5442" y="1989"/>
                </a:cubicBezTo>
                <a:cubicBezTo>
                  <a:pt x="5366" y="1777"/>
                  <a:pt x="5247" y="1807"/>
                  <a:pt x="5081" y="1845"/>
                </a:cubicBezTo>
                <a:cubicBezTo>
                  <a:pt x="5043" y="1648"/>
                  <a:pt x="5140" y="1691"/>
                  <a:pt x="5136" y="1553"/>
                </a:cubicBezTo>
                <a:cubicBezTo>
                  <a:pt x="5221" y="1515"/>
                  <a:pt x="5238" y="1601"/>
                  <a:pt x="5303" y="1599"/>
                </a:cubicBezTo>
                <a:cubicBezTo>
                  <a:pt x="5319" y="1474"/>
                  <a:pt x="5292" y="1424"/>
                  <a:pt x="5220" y="1454"/>
                </a:cubicBezTo>
                <a:cubicBezTo>
                  <a:pt x="5207" y="1347"/>
                  <a:pt x="5387" y="1333"/>
                  <a:pt x="5303" y="1260"/>
                </a:cubicBezTo>
                <a:cubicBezTo>
                  <a:pt x="5298" y="1121"/>
                  <a:pt x="5484" y="1319"/>
                  <a:pt x="5442" y="1115"/>
                </a:cubicBezTo>
                <a:cubicBezTo>
                  <a:pt x="5344" y="1025"/>
                  <a:pt x="5176" y="1232"/>
                  <a:pt x="5163" y="1454"/>
                </a:cubicBezTo>
                <a:cubicBezTo>
                  <a:pt x="5098" y="1456"/>
                  <a:pt x="5082" y="1371"/>
                  <a:pt x="4998" y="1405"/>
                </a:cubicBezTo>
                <a:cubicBezTo>
                  <a:pt x="4998" y="1307"/>
                  <a:pt x="4998" y="1210"/>
                  <a:pt x="4998" y="1115"/>
                </a:cubicBezTo>
                <a:cubicBezTo>
                  <a:pt x="4987" y="1020"/>
                  <a:pt x="4890" y="1075"/>
                  <a:pt x="4914" y="919"/>
                </a:cubicBezTo>
                <a:cubicBezTo>
                  <a:pt x="4901" y="814"/>
                  <a:pt x="4953" y="825"/>
                  <a:pt x="4998" y="822"/>
                </a:cubicBezTo>
                <a:cubicBezTo>
                  <a:pt x="4985" y="719"/>
                  <a:pt x="5017" y="693"/>
                  <a:pt x="5026" y="625"/>
                </a:cubicBezTo>
                <a:cubicBezTo>
                  <a:pt x="5233" y="554"/>
                  <a:pt x="5178" y="944"/>
                  <a:pt x="5358" y="919"/>
                </a:cubicBezTo>
                <a:cubicBezTo>
                  <a:pt x="5339" y="725"/>
                  <a:pt x="5182" y="774"/>
                  <a:pt x="5220" y="480"/>
                </a:cubicBezTo>
                <a:cubicBezTo>
                  <a:pt x="5702" y="143"/>
                  <a:pt x="6322" y="393"/>
                  <a:pt x="6777" y="285"/>
                </a:cubicBezTo>
                <a:close/>
                <a:moveTo>
                  <a:pt x="8490" y="0"/>
                </a:moveTo>
                <a:cubicBezTo>
                  <a:pt x="8540" y="28"/>
                  <a:pt x="8606" y="27"/>
                  <a:pt x="8629" y="99"/>
                </a:cubicBezTo>
                <a:cubicBezTo>
                  <a:pt x="8678" y="-30"/>
                  <a:pt x="8789" y="43"/>
                  <a:pt x="8879" y="99"/>
                </a:cubicBezTo>
                <a:cubicBezTo>
                  <a:pt x="9033" y="75"/>
                  <a:pt x="9155" y="104"/>
                  <a:pt x="9213" y="245"/>
                </a:cubicBezTo>
                <a:cubicBezTo>
                  <a:pt x="9180" y="462"/>
                  <a:pt x="8952" y="340"/>
                  <a:pt x="8935" y="587"/>
                </a:cubicBezTo>
                <a:cubicBezTo>
                  <a:pt x="8991" y="664"/>
                  <a:pt x="9121" y="459"/>
                  <a:pt x="9241" y="488"/>
                </a:cubicBezTo>
                <a:cubicBezTo>
                  <a:pt x="9328" y="465"/>
                  <a:pt x="9314" y="619"/>
                  <a:pt x="9380" y="634"/>
                </a:cubicBezTo>
                <a:cubicBezTo>
                  <a:pt x="9398" y="731"/>
                  <a:pt x="9545" y="603"/>
                  <a:pt x="9519" y="781"/>
                </a:cubicBezTo>
                <a:cubicBezTo>
                  <a:pt x="9536" y="973"/>
                  <a:pt x="9366" y="837"/>
                  <a:pt x="9297" y="877"/>
                </a:cubicBezTo>
                <a:cubicBezTo>
                  <a:pt x="9198" y="851"/>
                  <a:pt x="9229" y="1050"/>
                  <a:pt x="9129" y="1023"/>
                </a:cubicBezTo>
                <a:cubicBezTo>
                  <a:pt x="9109" y="1174"/>
                  <a:pt x="9177" y="1168"/>
                  <a:pt x="9157" y="1316"/>
                </a:cubicBezTo>
                <a:cubicBezTo>
                  <a:pt x="9053" y="1265"/>
                  <a:pt x="9078" y="1437"/>
                  <a:pt x="8991" y="1414"/>
                </a:cubicBezTo>
                <a:cubicBezTo>
                  <a:pt x="9063" y="1514"/>
                  <a:pt x="9206" y="1492"/>
                  <a:pt x="9213" y="1707"/>
                </a:cubicBezTo>
                <a:cubicBezTo>
                  <a:pt x="9112" y="1692"/>
                  <a:pt x="9032" y="1715"/>
                  <a:pt x="8964" y="1755"/>
                </a:cubicBezTo>
                <a:cubicBezTo>
                  <a:pt x="9005" y="2022"/>
                  <a:pt x="9081" y="2513"/>
                  <a:pt x="8851" y="2534"/>
                </a:cubicBezTo>
                <a:cubicBezTo>
                  <a:pt x="8876" y="2621"/>
                  <a:pt x="8929" y="2658"/>
                  <a:pt x="8907" y="2826"/>
                </a:cubicBezTo>
                <a:cubicBezTo>
                  <a:pt x="8867" y="2802"/>
                  <a:pt x="8838" y="2755"/>
                  <a:pt x="8796" y="2730"/>
                </a:cubicBezTo>
                <a:cubicBezTo>
                  <a:pt x="8718" y="2805"/>
                  <a:pt x="8946" y="2905"/>
                  <a:pt x="8851" y="3022"/>
                </a:cubicBezTo>
                <a:cubicBezTo>
                  <a:pt x="8708" y="3032"/>
                  <a:pt x="8649" y="2889"/>
                  <a:pt x="8546" y="2826"/>
                </a:cubicBezTo>
                <a:cubicBezTo>
                  <a:pt x="8469" y="2792"/>
                  <a:pt x="8490" y="2924"/>
                  <a:pt x="8435" y="2924"/>
                </a:cubicBezTo>
                <a:cubicBezTo>
                  <a:pt x="8512" y="2938"/>
                  <a:pt x="8629" y="3133"/>
                  <a:pt x="8685" y="3022"/>
                </a:cubicBezTo>
                <a:cubicBezTo>
                  <a:pt x="8763" y="3194"/>
                  <a:pt x="8529" y="3237"/>
                  <a:pt x="8518" y="3412"/>
                </a:cubicBezTo>
                <a:cubicBezTo>
                  <a:pt x="8379" y="3459"/>
                  <a:pt x="8319" y="3646"/>
                  <a:pt x="8185" y="3705"/>
                </a:cubicBezTo>
                <a:cubicBezTo>
                  <a:pt x="8133" y="3761"/>
                  <a:pt x="8090" y="3832"/>
                  <a:pt x="8046" y="3898"/>
                </a:cubicBezTo>
                <a:cubicBezTo>
                  <a:pt x="7929" y="3783"/>
                  <a:pt x="7929" y="3998"/>
                  <a:pt x="7823" y="3898"/>
                </a:cubicBezTo>
                <a:cubicBezTo>
                  <a:pt x="7752" y="3904"/>
                  <a:pt x="7784" y="4089"/>
                  <a:pt x="7713" y="4093"/>
                </a:cubicBezTo>
                <a:cubicBezTo>
                  <a:pt x="7740" y="4451"/>
                  <a:pt x="7568" y="4456"/>
                  <a:pt x="7601" y="4823"/>
                </a:cubicBezTo>
                <a:cubicBezTo>
                  <a:pt x="7537" y="4860"/>
                  <a:pt x="7517" y="4970"/>
                  <a:pt x="7489" y="5068"/>
                </a:cubicBezTo>
                <a:cubicBezTo>
                  <a:pt x="7399" y="5081"/>
                  <a:pt x="7432" y="4880"/>
                  <a:pt x="7351" y="4874"/>
                </a:cubicBezTo>
                <a:cubicBezTo>
                  <a:pt x="7286" y="4874"/>
                  <a:pt x="7221" y="4874"/>
                  <a:pt x="7156" y="4874"/>
                </a:cubicBezTo>
                <a:cubicBezTo>
                  <a:pt x="7007" y="4545"/>
                  <a:pt x="7160" y="3988"/>
                  <a:pt x="6962" y="3753"/>
                </a:cubicBezTo>
                <a:cubicBezTo>
                  <a:pt x="6931" y="3610"/>
                  <a:pt x="7095" y="3573"/>
                  <a:pt x="7017" y="3509"/>
                </a:cubicBezTo>
                <a:cubicBezTo>
                  <a:pt x="7072" y="3408"/>
                  <a:pt x="7149" y="3350"/>
                  <a:pt x="7212" y="3265"/>
                </a:cubicBezTo>
                <a:cubicBezTo>
                  <a:pt x="7173" y="3075"/>
                  <a:pt x="6986" y="3143"/>
                  <a:pt x="6962" y="2924"/>
                </a:cubicBezTo>
                <a:cubicBezTo>
                  <a:pt x="7045" y="2927"/>
                  <a:pt x="7144" y="2953"/>
                  <a:pt x="7129" y="2779"/>
                </a:cubicBezTo>
                <a:cubicBezTo>
                  <a:pt x="7063" y="2602"/>
                  <a:pt x="7045" y="2922"/>
                  <a:pt x="6934" y="2826"/>
                </a:cubicBezTo>
                <a:cubicBezTo>
                  <a:pt x="6918" y="2669"/>
                  <a:pt x="6953" y="2600"/>
                  <a:pt x="6962" y="2486"/>
                </a:cubicBezTo>
                <a:cubicBezTo>
                  <a:pt x="6925" y="2372"/>
                  <a:pt x="6884" y="2264"/>
                  <a:pt x="6906" y="2048"/>
                </a:cubicBezTo>
                <a:cubicBezTo>
                  <a:pt x="6743" y="2090"/>
                  <a:pt x="6657" y="1997"/>
                  <a:pt x="6573" y="1901"/>
                </a:cubicBezTo>
                <a:cubicBezTo>
                  <a:pt x="6486" y="1864"/>
                  <a:pt x="6520" y="2033"/>
                  <a:pt x="6434" y="1998"/>
                </a:cubicBezTo>
                <a:cubicBezTo>
                  <a:pt x="6342" y="1931"/>
                  <a:pt x="6237" y="1889"/>
                  <a:pt x="6211" y="1707"/>
                </a:cubicBezTo>
                <a:cubicBezTo>
                  <a:pt x="6287" y="1611"/>
                  <a:pt x="6454" y="1678"/>
                  <a:pt x="6573" y="1658"/>
                </a:cubicBezTo>
                <a:cubicBezTo>
                  <a:pt x="6567" y="1391"/>
                  <a:pt x="6446" y="1579"/>
                  <a:pt x="6378" y="1608"/>
                </a:cubicBezTo>
                <a:cubicBezTo>
                  <a:pt x="6378" y="1479"/>
                  <a:pt x="6238" y="1479"/>
                  <a:pt x="6239" y="1608"/>
                </a:cubicBezTo>
                <a:cubicBezTo>
                  <a:pt x="6186" y="1588"/>
                  <a:pt x="6189" y="1469"/>
                  <a:pt x="6100" y="1512"/>
                </a:cubicBezTo>
                <a:cubicBezTo>
                  <a:pt x="6137" y="1313"/>
                  <a:pt x="6227" y="1303"/>
                  <a:pt x="6296" y="1366"/>
                </a:cubicBezTo>
                <a:cubicBezTo>
                  <a:pt x="6371" y="1238"/>
                  <a:pt x="6520" y="1241"/>
                  <a:pt x="6600" y="1123"/>
                </a:cubicBezTo>
                <a:cubicBezTo>
                  <a:pt x="6614" y="967"/>
                  <a:pt x="6463" y="1103"/>
                  <a:pt x="6490" y="927"/>
                </a:cubicBezTo>
                <a:cubicBezTo>
                  <a:pt x="6776" y="875"/>
                  <a:pt x="6906" y="555"/>
                  <a:pt x="7185" y="488"/>
                </a:cubicBezTo>
                <a:cubicBezTo>
                  <a:pt x="7370" y="570"/>
                  <a:pt x="7483" y="481"/>
                  <a:pt x="7684" y="536"/>
                </a:cubicBezTo>
                <a:cubicBezTo>
                  <a:pt x="7732" y="512"/>
                  <a:pt x="7654" y="303"/>
                  <a:pt x="7656" y="197"/>
                </a:cubicBezTo>
                <a:cubicBezTo>
                  <a:pt x="7709" y="59"/>
                  <a:pt x="7863" y="104"/>
                  <a:pt x="7991" y="99"/>
                </a:cubicBezTo>
                <a:cubicBezTo>
                  <a:pt x="8106" y="-23"/>
                  <a:pt x="8379" y="130"/>
                  <a:pt x="8490" y="0"/>
                </a:cubicBezTo>
                <a:close/>
              </a:path>
            </a:pathLst>
          </a:custGeom>
          <a:solidFill>
            <a:srgbClr val="000000">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3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7240"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14</a:t>
            </a:r>
          </a:p>
        </p:txBody>
      </p:sp>
      <p:sp>
        <p:nvSpPr>
          <p:cNvPr id="7241"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7259" name="Group 22"/>
          <p:cNvGrpSpPr/>
          <p:nvPr/>
        </p:nvGrpSpPr>
        <p:grpSpPr>
          <a:xfrm>
            <a:off x="4214166" y="3088327"/>
            <a:ext cx="3743895" cy="4206033"/>
            <a:chOff x="0" y="-18"/>
            <a:chExt cx="3743893" cy="4206032"/>
          </a:xfrm>
        </p:grpSpPr>
        <p:sp>
          <p:nvSpPr>
            <p:cNvPr id="7242" name="Shape 28"/>
            <p:cNvSpPr/>
            <p:nvPr/>
          </p:nvSpPr>
          <p:spPr>
            <a:xfrm>
              <a:off x="0" y="2505924"/>
              <a:ext cx="3743895" cy="16988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41" y="0"/>
                  </a:moveTo>
                  <a:cubicBezTo>
                    <a:pt x="3867" y="4612"/>
                    <a:pt x="2435" y="7070"/>
                    <a:pt x="1869" y="8174"/>
                  </a:cubicBezTo>
                  <a:cubicBezTo>
                    <a:pt x="997" y="9875"/>
                    <a:pt x="514" y="16216"/>
                    <a:pt x="0" y="21600"/>
                  </a:cubicBezTo>
                  <a:lnTo>
                    <a:pt x="21600" y="21600"/>
                  </a:lnTo>
                  <a:cubicBezTo>
                    <a:pt x="21086" y="16216"/>
                    <a:pt x="20603" y="9875"/>
                    <a:pt x="19731" y="8174"/>
                  </a:cubicBezTo>
                  <a:cubicBezTo>
                    <a:pt x="19165" y="7070"/>
                    <a:pt x="17785" y="4675"/>
                    <a:pt x="13012" y="62"/>
                  </a:cubicBezTo>
                  <a:cubicBezTo>
                    <a:pt x="13012" y="62"/>
                    <a:pt x="8641" y="0"/>
                    <a:pt x="8641" y="0"/>
                  </a:cubicBezTo>
                  <a:close/>
                </a:path>
              </a:pathLst>
            </a:custGeom>
            <a:solidFill>
              <a:srgbClr val="FEE4D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43" name="Shape 29"/>
            <p:cNvSpPr/>
            <p:nvPr/>
          </p:nvSpPr>
          <p:spPr>
            <a:xfrm>
              <a:off x="0" y="2505924"/>
              <a:ext cx="3743895" cy="16988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41" y="0"/>
                  </a:moveTo>
                  <a:cubicBezTo>
                    <a:pt x="3867" y="4612"/>
                    <a:pt x="2435" y="7070"/>
                    <a:pt x="1869" y="8174"/>
                  </a:cubicBezTo>
                  <a:cubicBezTo>
                    <a:pt x="997" y="9875"/>
                    <a:pt x="514" y="16216"/>
                    <a:pt x="0" y="21600"/>
                  </a:cubicBezTo>
                  <a:lnTo>
                    <a:pt x="21600" y="21600"/>
                  </a:lnTo>
                  <a:cubicBezTo>
                    <a:pt x="21086" y="16216"/>
                    <a:pt x="20603" y="9875"/>
                    <a:pt x="19731" y="8174"/>
                  </a:cubicBezTo>
                  <a:cubicBezTo>
                    <a:pt x="19165" y="7070"/>
                    <a:pt x="17785" y="4675"/>
                    <a:pt x="13012" y="62"/>
                  </a:cubicBezTo>
                  <a:cubicBezTo>
                    <a:pt x="13012" y="62"/>
                    <a:pt x="8641" y="0"/>
                    <a:pt x="8641" y="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44" name="Shape 30"/>
            <p:cNvSpPr/>
            <p:nvPr/>
          </p:nvSpPr>
          <p:spPr>
            <a:xfrm>
              <a:off x="1468525" y="1401162"/>
              <a:ext cx="803472" cy="1488035"/>
            </a:xfrm>
            <a:custGeom>
              <a:avLst/>
              <a:gdLst/>
              <a:ahLst/>
              <a:cxnLst>
                <a:cxn ang="0">
                  <a:pos x="wd2" y="hd2"/>
                </a:cxn>
                <a:cxn ang="5400000">
                  <a:pos x="wd2" y="hd2"/>
                </a:cxn>
                <a:cxn ang="10800000">
                  <a:pos x="wd2" y="hd2"/>
                </a:cxn>
                <a:cxn ang="16200000">
                  <a:pos x="wd2" y="hd2"/>
                </a:cxn>
              </a:cxnLst>
              <a:rect l="0" t="0" r="r" b="b"/>
              <a:pathLst>
                <a:path w="21600" h="19098" fill="norm" stroke="1" extrusionOk="0">
                  <a:moveTo>
                    <a:pt x="0" y="4767"/>
                  </a:moveTo>
                  <a:lnTo>
                    <a:pt x="0" y="16538"/>
                  </a:lnTo>
                  <a:cubicBezTo>
                    <a:pt x="5940" y="19890"/>
                    <a:pt x="15659" y="20011"/>
                    <a:pt x="21600" y="16538"/>
                  </a:cubicBezTo>
                  <a:lnTo>
                    <a:pt x="21600" y="4767"/>
                  </a:lnTo>
                  <a:cubicBezTo>
                    <a:pt x="21600" y="-1589"/>
                    <a:pt x="0" y="-1589"/>
                    <a:pt x="0" y="4767"/>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45" name="Shape 31"/>
            <p:cNvSpPr/>
            <p:nvPr/>
          </p:nvSpPr>
          <p:spPr>
            <a:xfrm>
              <a:off x="1306852" y="2896633"/>
              <a:ext cx="1061749" cy="1305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406" y="0"/>
                  </a:moveTo>
                  <a:cubicBezTo>
                    <a:pt x="11406" y="0"/>
                    <a:pt x="0" y="2214"/>
                    <a:pt x="0" y="2776"/>
                  </a:cubicBezTo>
                  <a:cubicBezTo>
                    <a:pt x="0" y="3337"/>
                    <a:pt x="4340" y="21600"/>
                    <a:pt x="4340" y="21600"/>
                  </a:cubicBezTo>
                  <a:lnTo>
                    <a:pt x="19825" y="21600"/>
                  </a:lnTo>
                  <a:lnTo>
                    <a:pt x="21600" y="2856"/>
                  </a:lnTo>
                  <a:cubicBezTo>
                    <a:pt x="21600" y="2856"/>
                    <a:pt x="11406" y="0"/>
                    <a:pt x="11406"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46" name="Shape 32"/>
            <p:cNvSpPr/>
            <p:nvPr/>
          </p:nvSpPr>
          <p:spPr>
            <a:xfrm>
              <a:off x="956562" y="2519397"/>
              <a:ext cx="1818397" cy="16866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246" y="0"/>
                  </a:moveTo>
                  <a:cubicBezTo>
                    <a:pt x="6246" y="0"/>
                    <a:pt x="4206" y="987"/>
                    <a:pt x="4206" y="987"/>
                  </a:cubicBezTo>
                  <a:lnTo>
                    <a:pt x="0" y="8023"/>
                  </a:lnTo>
                  <a:lnTo>
                    <a:pt x="4576" y="10331"/>
                  </a:lnTo>
                  <a:lnTo>
                    <a:pt x="830" y="13021"/>
                  </a:lnTo>
                  <a:lnTo>
                    <a:pt x="4751" y="21600"/>
                  </a:lnTo>
                  <a:lnTo>
                    <a:pt x="8317" y="21600"/>
                  </a:lnTo>
                  <a:lnTo>
                    <a:pt x="6246" y="2329"/>
                  </a:lnTo>
                  <a:lnTo>
                    <a:pt x="6246" y="0"/>
                  </a:lnTo>
                  <a:close/>
                  <a:moveTo>
                    <a:pt x="15379" y="0"/>
                  </a:moveTo>
                  <a:lnTo>
                    <a:pt x="15379" y="2319"/>
                  </a:lnTo>
                  <a:lnTo>
                    <a:pt x="13283" y="21589"/>
                  </a:lnTo>
                  <a:lnTo>
                    <a:pt x="16849" y="21589"/>
                  </a:lnTo>
                  <a:lnTo>
                    <a:pt x="20770" y="13005"/>
                  </a:lnTo>
                  <a:lnTo>
                    <a:pt x="17024" y="10315"/>
                  </a:lnTo>
                  <a:lnTo>
                    <a:pt x="21600" y="8012"/>
                  </a:lnTo>
                  <a:lnTo>
                    <a:pt x="17864" y="1192"/>
                  </a:lnTo>
                  <a:cubicBezTo>
                    <a:pt x="17864" y="1192"/>
                    <a:pt x="15379" y="0"/>
                    <a:pt x="15379"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47" name="Shape 33"/>
            <p:cNvSpPr/>
            <p:nvPr/>
          </p:nvSpPr>
          <p:spPr>
            <a:xfrm>
              <a:off x="1428107" y="2398143"/>
              <a:ext cx="871940" cy="8550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6" y="0"/>
                  </a:moveTo>
                  <a:lnTo>
                    <a:pt x="0" y="3456"/>
                  </a:lnTo>
                  <a:lnTo>
                    <a:pt x="2430" y="21419"/>
                  </a:lnTo>
                  <a:lnTo>
                    <a:pt x="10878" y="12698"/>
                  </a:lnTo>
                  <a:cubicBezTo>
                    <a:pt x="10878" y="12698"/>
                    <a:pt x="866" y="0"/>
                    <a:pt x="866" y="0"/>
                  </a:cubicBezTo>
                  <a:close/>
                  <a:moveTo>
                    <a:pt x="20912" y="0"/>
                  </a:moveTo>
                  <a:cubicBezTo>
                    <a:pt x="20912" y="0"/>
                    <a:pt x="11014" y="12698"/>
                    <a:pt x="11014" y="12698"/>
                  </a:cubicBezTo>
                  <a:lnTo>
                    <a:pt x="19316" y="21600"/>
                  </a:lnTo>
                  <a:lnTo>
                    <a:pt x="21600" y="3393"/>
                  </a:lnTo>
                  <a:lnTo>
                    <a:pt x="20912" y="0"/>
                  </a:ln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48" name="Shape 34"/>
            <p:cNvSpPr/>
            <p:nvPr/>
          </p:nvSpPr>
          <p:spPr>
            <a:xfrm>
              <a:off x="1468525" y="2222997"/>
              <a:ext cx="803472" cy="281618"/>
            </a:xfrm>
            <a:custGeom>
              <a:avLst/>
              <a:gdLst/>
              <a:ahLst/>
              <a:cxnLst>
                <a:cxn ang="0">
                  <a:pos x="wd2" y="hd2"/>
                </a:cxn>
                <a:cxn ang="5400000">
                  <a:pos x="wd2" y="hd2"/>
                </a:cxn>
                <a:cxn ang="10800000">
                  <a:pos x="wd2" y="hd2"/>
                </a:cxn>
                <a:cxn ang="16200000">
                  <a:pos x="wd2" y="hd2"/>
                </a:cxn>
              </a:cxnLst>
              <a:rect l="0" t="0" r="r" b="b"/>
              <a:pathLst>
                <a:path w="21600" h="20963" fill="norm" stroke="1" extrusionOk="0">
                  <a:moveTo>
                    <a:pt x="0" y="0"/>
                  </a:moveTo>
                  <a:lnTo>
                    <a:pt x="0" y="2158"/>
                  </a:lnTo>
                  <a:cubicBezTo>
                    <a:pt x="0" y="2158"/>
                    <a:pt x="5518" y="20291"/>
                    <a:pt x="10780" y="20946"/>
                  </a:cubicBezTo>
                  <a:cubicBezTo>
                    <a:pt x="16043" y="21600"/>
                    <a:pt x="21600" y="3389"/>
                    <a:pt x="21600" y="3389"/>
                  </a:cubicBezTo>
                  <a:lnTo>
                    <a:pt x="21600" y="74"/>
                  </a:lnTo>
                </a:path>
              </a:pathLst>
            </a:custGeom>
            <a:solidFill>
              <a:srgbClr val="945D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49" name="Shape 35"/>
            <p:cNvSpPr/>
            <p:nvPr/>
          </p:nvSpPr>
          <p:spPr>
            <a:xfrm>
              <a:off x="956592" y="134728"/>
              <a:ext cx="1820995" cy="2281044"/>
            </a:xfrm>
            <a:custGeom>
              <a:avLst/>
              <a:gdLst/>
              <a:ahLst/>
              <a:cxnLst>
                <a:cxn ang="0">
                  <a:pos x="wd2" y="hd2"/>
                </a:cxn>
                <a:cxn ang="5400000">
                  <a:pos x="wd2" y="hd2"/>
                </a:cxn>
                <a:cxn ang="10800000">
                  <a:pos x="wd2" y="hd2"/>
                </a:cxn>
                <a:cxn ang="16200000">
                  <a:pos x="wd2" y="hd2"/>
                </a:cxn>
              </a:cxnLst>
              <a:rect l="0" t="0" r="r" b="b"/>
              <a:pathLst>
                <a:path w="21118" h="21600" fill="norm" stroke="1" extrusionOk="0">
                  <a:moveTo>
                    <a:pt x="20278" y="10141"/>
                  </a:moveTo>
                  <a:cubicBezTo>
                    <a:pt x="20540" y="5376"/>
                    <a:pt x="18889" y="0"/>
                    <a:pt x="10588" y="0"/>
                  </a:cubicBezTo>
                  <a:cubicBezTo>
                    <a:pt x="2296" y="0"/>
                    <a:pt x="639" y="5366"/>
                    <a:pt x="898" y="10126"/>
                  </a:cubicBezTo>
                  <a:cubicBezTo>
                    <a:pt x="887" y="10129"/>
                    <a:pt x="875" y="10130"/>
                    <a:pt x="865" y="10133"/>
                  </a:cubicBezTo>
                  <a:cubicBezTo>
                    <a:pt x="44" y="10353"/>
                    <a:pt x="-243" y="11471"/>
                    <a:pt x="225" y="12630"/>
                  </a:cubicBezTo>
                  <a:cubicBezTo>
                    <a:pt x="510" y="13337"/>
                    <a:pt x="1009" y="13894"/>
                    <a:pt x="1542" y="14172"/>
                  </a:cubicBezTo>
                  <a:cubicBezTo>
                    <a:pt x="1958" y="15782"/>
                    <a:pt x="2456" y="16961"/>
                    <a:pt x="2684" y="17260"/>
                  </a:cubicBezTo>
                  <a:cubicBezTo>
                    <a:pt x="3717" y="18614"/>
                    <a:pt x="8272" y="21600"/>
                    <a:pt x="10588" y="21600"/>
                  </a:cubicBezTo>
                  <a:cubicBezTo>
                    <a:pt x="12904" y="21600"/>
                    <a:pt x="17459" y="18614"/>
                    <a:pt x="18492" y="17260"/>
                  </a:cubicBezTo>
                  <a:cubicBezTo>
                    <a:pt x="18722" y="16959"/>
                    <a:pt x="19226" y="15764"/>
                    <a:pt x="19644" y="14135"/>
                  </a:cubicBezTo>
                  <a:cubicBezTo>
                    <a:pt x="20151" y="13846"/>
                    <a:pt x="20621" y="13307"/>
                    <a:pt x="20894" y="12630"/>
                  </a:cubicBezTo>
                  <a:cubicBezTo>
                    <a:pt x="21357" y="11483"/>
                    <a:pt x="21079" y="10377"/>
                    <a:pt x="20278" y="10141"/>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50" name="Shape 36"/>
            <p:cNvSpPr/>
            <p:nvPr/>
          </p:nvSpPr>
          <p:spPr>
            <a:xfrm>
              <a:off x="996978" y="-19"/>
              <a:ext cx="1745378" cy="1593053"/>
            </a:xfrm>
            <a:custGeom>
              <a:avLst/>
              <a:gdLst/>
              <a:ahLst/>
              <a:cxnLst>
                <a:cxn ang="0">
                  <a:pos x="wd2" y="hd2"/>
                </a:cxn>
                <a:cxn ang="5400000">
                  <a:pos x="wd2" y="hd2"/>
                </a:cxn>
                <a:cxn ang="10800000">
                  <a:pos x="wd2" y="hd2"/>
                </a:cxn>
                <a:cxn ang="16200000">
                  <a:pos x="wd2" y="hd2"/>
                </a:cxn>
              </a:cxnLst>
              <a:rect l="0" t="0" r="r" b="b"/>
              <a:pathLst>
                <a:path w="19385" h="19642" fill="norm" stroke="1" extrusionOk="0">
                  <a:moveTo>
                    <a:pt x="15765" y="2119"/>
                  </a:moveTo>
                  <a:cubicBezTo>
                    <a:pt x="11129" y="-1931"/>
                    <a:pt x="3971" y="484"/>
                    <a:pt x="1809" y="3859"/>
                  </a:cubicBezTo>
                  <a:cubicBezTo>
                    <a:pt x="-896" y="8083"/>
                    <a:pt x="61" y="14496"/>
                    <a:pt x="701" y="19314"/>
                  </a:cubicBezTo>
                  <a:cubicBezTo>
                    <a:pt x="701" y="19307"/>
                    <a:pt x="701" y="19300"/>
                    <a:pt x="701" y="19293"/>
                  </a:cubicBezTo>
                  <a:cubicBezTo>
                    <a:pt x="708" y="19342"/>
                    <a:pt x="717" y="19391"/>
                    <a:pt x="729" y="19443"/>
                  </a:cubicBezTo>
                  <a:cubicBezTo>
                    <a:pt x="738" y="19482"/>
                    <a:pt x="815" y="19593"/>
                    <a:pt x="830" y="19624"/>
                  </a:cubicBezTo>
                  <a:cubicBezTo>
                    <a:pt x="853" y="19669"/>
                    <a:pt x="1021" y="19620"/>
                    <a:pt x="1077" y="19590"/>
                  </a:cubicBezTo>
                  <a:cubicBezTo>
                    <a:pt x="1097" y="19579"/>
                    <a:pt x="1106" y="19550"/>
                    <a:pt x="1107" y="19525"/>
                  </a:cubicBezTo>
                  <a:cubicBezTo>
                    <a:pt x="1133" y="19100"/>
                    <a:pt x="1109" y="18257"/>
                    <a:pt x="1109" y="18247"/>
                  </a:cubicBezTo>
                  <a:cubicBezTo>
                    <a:pt x="1058" y="17585"/>
                    <a:pt x="928" y="16946"/>
                    <a:pt x="840" y="16298"/>
                  </a:cubicBezTo>
                  <a:cubicBezTo>
                    <a:pt x="1274" y="13260"/>
                    <a:pt x="2559" y="12622"/>
                    <a:pt x="3232" y="8958"/>
                  </a:cubicBezTo>
                  <a:cubicBezTo>
                    <a:pt x="3374" y="8713"/>
                    <a:pt x="3526" y="8475"/>
                    <a:pt x="3686" y="8244"/>
                  </a:cubicBezTo>
                  <a:cubicBezTo>
                    <a:pt x="3870" y="7978"/>
                    <a:pt x="4060" y="7722"/>
                    <a:pt x="4283" y="7495"/>
                  </a:cubicBezTo>
                  <a:cubicBezTo>
                    <a:pt x="4399" y="7416"/>
                    <a:pt x="4512" y="7330"/>
                    <a:pt x="4621" y="7237"/>
                  </a:cubicBezTo>
                  <a:cubicBezTo>
                    <a:pt x="7116" y="6222"/>
                    <a:pt x="9688" y="7439"/>
                    <a:pt x="12043" y="8507"/>
                  </a:cubicBezTo>
                  <a:cubicBezTo>
                    <a:pt x="12944" y="8915"/>
                    <a:pt x="13954" y="9397"/>
                    <a:pt x="14947" y="9311"/>
                  </a:cubicBezTo>
                  <a:cubicBezTo>
                    <a:pt x="15372" y="9275"/>
                    <a:pt x="15697" y="8964"/>
                    <a:pt x="15729" y="8566"/>
                  </a:cubicBezTo>
                  <a:cubicBezTo>
                    <a:pt x="16856" y="12315"/>
                    <a:pt x="17785" y="14054"/>
                    <a:pt x="18333" y="16803"/>
                  </a:cubicBezTo>
                  <a:cubicBezTo>
                    <a:pt x="18258" y="17280"/>
                    <a:pt x="18177" y="17757"/>
                    <a:pt x="18140" y="18247"/>
                  </a:cubicBezTo>
                  <a:cubicBezTo>
                    <a:pt x="18139" y="18257"/>
                    <a:pt x="18116" y="19100"/>
                    <a:pt x="18141" y="19525"/>
                  </a:cubicBezTo>
                  <a:cubicBezTo>
                    <a:pt x="18143" y="19550"/>
                    <a:pt x="18152" y="19579"/>
                    <a:pt x="18172" y="19590"/>
                  </a:cubicBezTo>
                  <a:cubicBezTo>
                    <a:pt x="18228" y="19620"/>
                    <a:pt x="18396" y="19669"/>
                    <a:pt x="18418" y="19624"/>
                  </a:cubicBezTo>
                  <a:cubicBezTo>
                    <a:pt x="18433" y="19593"/>
                    <a:pt x="18510" y="19482"/>
                    <a:pt x="18520" y="19443"/>
                  </a:cubicBezTo>
                  <a:cubicBezTo>
                    <a:pt x="18562" y="19259"/>
                    <a:pt x="18570" y="19105"/>
                    <a:pt x="18579" y="18921"/>
                  </a:cubicBezTo>
                  <a:cubicBezTo>
                    <a:pt x="18607" y="18680"/>
                    <a:pt x="18645" y="18423"/>
                    <a:pt x="18674" y="18163"/>
                  </a:cubicBezTo>
                  <a:cubicBezTo>
                    <a:pt x="19389" y="15189"/>
                    <a:pt x="20704" y="3397"/>
                    <a:pt x="15765" y="2119"/>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51" name="Shape 37"/>
            <p:cNvSpPr/>
            <p:nvPr/>
          </p:nvSpPr>
          <p:spPr>
            <a:xfrm>
              <a:off x="1468525" y="2384670"/>
              <a:ext cx="803472" cy="514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03"/>
                  </a:moveTo>
                  <a:lnTo>
                    <a:pt x="10857" y="21600"/>
                  </a:lnTo>
                  <a:lnTo>
                    <a:pt x="21600" y="503"/>
                  </a:lnTo>
                  <a:lnTo>
                    <a:pt x="21600" y="0"/>
                  </a:lnTo>
                  <a:lnTo>
                    <a:pt x="10857" y="21003"/>
                  </a:lnTo>
                  <a:lnTo>
                    <a:pt x="0" y="0"/>
                  </a:lnTo>
                  <a:lnTo>
                    <a:pt x="0" y="503"/>
                  </a:lnTo>
                </a:path>
              </a:pathLst>
            </a:custGeom>
            <a:solidFill>
              <a:srgbClr val="010101">
                <a:alpha val="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52" name="Shape 38"/>
            <p:cNvSpPr/>
            <p:nvPr/>
          </p:nvSpPr>
          <p:spPr>
            <a:xfrm>
              <a:off x="1657144" y="2896633"/>
              <a:ext cx="428180" cy="130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3" y="0"/>
                  </a:moveTo>
                  <a:lnTo>
                    <a:pt x="2039" y="3091"/>
                  </a:lnTo>
                  <a:lnTo>
                    <a:pt x="6945" y="5594"/>
                  </a:lnTo>
                  <a:lnTo>
                    <a:pt x="0" y="21600"/>
                  </a:lnTo>
                  <a:cubicBezTo>
                    <a:pt x="0" y="21600"/>
                    <a:pt x="21600" y="21600"/>
                    <a:pt x="21600" y="21600"/>
                  </a:cubicBezTo>
                  <a:lnTo>
                    <a:pt x="14634" y="5594"/>
                  </a:lnTo>
                  <a:lnTo>
                    <a:pt x="14570" y="5594"/>
                  </a:lnTo>
                  <a:cubicBezTo>
                    <a:pt x="14570" y="5594"/>
                    <a:pt x="19476" y="3091"/>
                    <a:pt x="19476" y="3091"/>
                  </a:cubicBezTo>
                  <a:lnTo>
                    <a:pt x="10853" y="0"/>
                  </a:ln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53" name="Shape 39"/>
            <p:cNvSpPr/>
            <p:nvPr/>
          </p:nvSpPr>
          <p:spPr>
            <a:xfrm>
              <a:off x="1934079" y="322956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0"/>
                  </a:lnTo>
                  <a:lnTo>
                    <a:pt x="21302" y="21600"/>
                  </a:lnTo>
                  <a:cubicBezTo>
                    <a:pt x="21302" y="21600"/>
                    <a:pt x="21600" y="21600"/>
                    <a:pt x="21600" y="21600"/>
                  </a:cubicBezTo>
                  <a:close/>
                </a:path>
              </a:pathLst>
            </a:custGeom>
            <a:solidFill>
              <a:srgbClr val="008BC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54" name="Shape 40"/>
            <p:cNvSpPr/>
            <p:nvPr/>
          </p:nvSpPr>
          <p:spPr>
            <a:xfrm>
              <a:off x="1785878" y="322956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49" y="21600"/>
                  </a:lnTo>
                  <a:lnTo>
                    <a:pt x="21600" y="0"/>
                  </a:lnTo>
                  <a:cubicBezTo>
                    <a:pt x="21600" y="0"/>
                    <a:pt x="0" y="21600"/>
                    <a:pt x="0" y="21600"/>
                  </a:cubicBezTo>
                  <a:close/>
                </a:path>
              </a:pathLst>
            </a:custGeom>
            <a:solidFill>
              <a:srgbClr val="008BC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55" name="Oval 18"/>
            <p:cNvSpPr/>
            <p:nvPr/>
          </p:nvSpPr>
          <p:spPr>
            <a:xfrm>
              <a:off x="1422920" y="1264283"/>
              <a:ext cx="157377" cy="214031"/>
            </a:xfrm>
            <a:prstGeom prst="ellipse">
              <a:avLst/>
            </a:prstGeom>
            <a:solidFill>
              <a:srgbClr val="3E414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256" name="Oval 19"/>
            <p:cNvSpPr/>
            <p:nvPr/>
          </p:nvSpPr>
          <p:spPr>
            <a:xfrm>
              <a:off x="2128092" y="1264283"/>
              <a:ext cx="157377" cy="214031"/>
            </a:xfrm>
            <a:prstGeom prst="ellipse">
              <a:avLst/>
            </a:prstGeom>
            <a:solidFill>
              <a:srgbClr val="3E414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257" name="Shape 27"/>
            <p:cNvSpPr/>
            <p:nvPr/>
          </p:nvSpPr>
          <p:spPr>
            <a:xfrm>
              <a:off x="1136322" y="1161102"/>
              <a:ext cx="1442345" cy="518508"/>
            </a:xfrm>
            <a:custGeom>
              <a:avLst/>
              <a:gdLst/>
              <a:ahLst/>
              <a:cxnLst>
                <a:cxn ang="0">
                  <a:pos x="wd2" y="hd2"/>
                </a:cxn>
                <a:cxn ang="5400000">
                  <a:pos x="wd2" y="hd2"/>
                </a:cxn>
                <a:cxn ang="10800000">
                  <a:pos x="wd2" y="hd2"/>
                </a:cxn>
                <a:cxn ang="16200000">
                  <a:pos x="wd2" y="hd2"/>
                </a:cxn>
              </a:cxnLst>
              <a:rect l="0" t="0" r="r" b="b"/>
              <a:pathLst>
                <a:path w="21562" h="21248" fill="norm" stroke="1" extrusionOk="0">
                  <a:moveTo>
                    <a:pt x="5305" y="144"/>
                  </a:moveTo>
                  <a:cubicBezTo>
                    <a:pt x="3489" y="-121"/>
                    <a:pt x="1083" y="507"/>
                    <a:pt x="639" y="924"/>
                  </a:cubicBezTo>
                  <a:cubicBezTo>
                    <a:pt x="68" y="1466"/>
                    <a:pt x="51" y="1605"/>
                    <a:pt x="10" y="2879"/>
                  </a:cubicBezTo>
                  <a:cubicBezTo>
                    <a:pt x="-29" y="4150"/>
                    <a:pt x="31" y="5247"/>
                    <a:pt x="359" y="5572"/>
                  </a:cubicBezTo>
                  <a:cubicBezTo>
                    <a:pt x="810" y="6016"/>
                    <a:pt x="795" y="7721"/>
                    <a:pt x="1043" y="12609"/>
                  </a:cubicBezTo>
                  <a:cubicBezTo>
                    <a:pt x="1265" y="17060"/>
                    <a:pt x="1890" y="20575"/>
                    <a:pt x="4741" y="21197"/>
                  </a:cubicBezTo>
                  <a:cubicBezTo>
                    <a:pt x="4886" y="21232"/>
                    <a:pt x="5027" y="21244"/>
                    <a:pt x="5165" y="21248"/>
                  </a:cubicBezTo>
                  <a:lnTo>
                    <a:pt x="5174" y="20006"/>
                  </a:lnTo>
                  <a:cubicBezTo>
                    <a:pt x="3864" y="20035"/>
                    <a:pt x="2407" y="18677"/>
                    <a:pt x="1917" y="15901"/>
                  </a:cubicBezTo>
                  <a:cubicBezTo>
                    <a:pt x="1228" y="12006"/>
                    <a:pt x="1132" y="4138"/>
                    <a:pt x="2091" y="2489"/>
                  </a:cubicBezTo>
                  <a:cubicBezTo>
                    <a:pt x="2505" y="1778"/>
                    <a:pt x="3878" y="1286"/>
                    <a:pt x="5298" y="1464"/>
                  </a:cubicBezTo>
                  <a:cubicBezTo>
                    <a:pt x="5298" y="1464"/>
                    <a:pt x="5305" y="144"/>
                    <a:pt x="5305" y="144"/>
                  </a:cubicBezTo>
                  <a:close/>
                  <a:moveTo>
                    <a:pt x="10766" y="2662"/>
                  </a:moveTo>
                  <a:cubicBezTo>
                    <a:pt x="10134" y="2704"/>
                    <a:pt x="7548" y="659"/>
                    <a:pt x="5709" y="224"/>
                  </a:cubicBezTo>
                  <a:cubicBezTo>
                    <a:pt x="5578" y="191"/>
                    <a:pt x="5444" y="163"/>
                    <a:pt x="5305" y="144"/>
                  </a:cubicBezTo>
                  <a:lnTo>
                    <a:pt x="5298" y="1464"/>
                  </a:lnTo>
                  <a:cubicBezTo>
                    <a:pt x="6793" y="1651"/>
                    <a:pt x="8341" y="2579"/>
                    <a:pt x="8871" y="4768"/>
                  </a:cubicBezTo>
                  <a:cubicBezTo>
                    <a:pt x="9742" y="8357"/>
                    <a:pt x="8178" y="17135"/>
                    <a:pt x="6764" y="19090"/>
                  </a:cubicBezTo>
                  <a:cubicBezTo>
                    <a:pt x="6335" y="19683"/>
                    <a:pt x="5769" y="19989"/>
                    <a:pt x="5174" y="20006"/>
                  </a:cubicBezTo>
                  <a:lnTo>
                    <a:pt x="5165" y="21248"/>
                  </a:lnTo>
                  <a:cubicBezTo>
                    <a:pt x="7641" y="21258"/>
                    <a:pt x="8556" y="16364"/>
                    <a:pt x="8861" y="14731"/>
                  </a:cubicBezTo>
                  <a:cubicBezTo>
                    <a:pt x="9437" y="11659"/>
                    <a:pt x="9318" y="7422"/>
                    <a:pt x="10735" y="7415"/>
                  </a:cubicBezTo>
                  <a:cubicBezTo>
                    <a:pt x="12150" y="7405"/>
                    <a:pt x="11965" y="11564"/>
                    <a:pt x="12471" y="14634"/>
                  </a:cubicBezTo>
                  <a:cubicBezTo>
                    <a:pt x="12744" y="16289"/>
                    <a:pt x="13547" y="21372"/>
                    <a:pt x="16116" y="21173"/>
                  </a:cubicBezTo>
                  <a:lnTo>
                    <a:pt x="16123" y="19935"/>
                  </a:lnTo>
                  <a:cubicBezTo>
                    <a:pt x="15490" y="19963"/>
                    <a:pt x="14887" y="19664"/>
                    <a:pt x="14446" y="19041"/>
                  </a:cubicBezTo>
                  <a:cubicBezTo>
                    <a:pt x="13076" y="17104"/>
                    <a:pt x="11705" y="8348"/>
                    <a:pt x="12657" y="4748"/>
                  </a:cubicBezTo>
                  <a:cubicBezTo>
                    <a:pt x="13229" y="2574"/>
                    <a:pt x="14766" y="1624"/>
                    <a:pt x="16248" y="1406"/>
                  </a:cubicBezTo>
                  <a:lnTo>
                    <a:pt x="16255" y="88"/>
                  </a:lnTo>
                  <a:cubicBezTo>
                    <a:pt x="16142" y="105"/>
                    <a:pt x="16030" y="128"/>
                    <a:pt x="15921" y="156"/>
                  </a:cubicBezTo>
                  <a:cubicBezTo>
                    <a:pt x="14265" y="569"/>
                    <a:pt x="12255" y="2556"/>
                    <a:pt x="10766" y="2662"/>
                  </a:cubicBezTo>
                  <a:close/>
                  <a:moveTo>
                    <a:pt x="16116" y="21173"/>
                  </a:moveTo>
                  <a:cubicBezTo>
                    <a:pt x="16215" y="21166"/>
                    <a:pt x="16318" y="21148"/>
                    <a:pt x="16423" y="21125"/>
                  </a:cubicBezTo>
                  <a:cubicBezTo>
                    <a:pt x="19286" y="20468"/>
                    <a:pt x="19992" y="16941"/>
                    <a:pt x="20313" y="12488"/>
                  </a:cubicBezTo>
                  <a:cubicBezTo>
                    <a:pt x="20667" y="7595"/>
                    <a:pt x="20690" y="5893"/>
                    <a:pt x="21151" y="5444"/>
                  </a:cubicBezTo>
                  <a:cubicBezTo>
                    <a:pt x="21489" y="5110"/>
                    <a:pt x="21571" y="4017"/>
                    <a:pt x="21561" y="2741"/>
                  </a:cubicBezTo>
                  <a:cubicBezTo>
                    <a:pt x="21549" y="1471"/>
                    <a:pt x="21534" y="1333"/>
                    <a:pt x="20976" y="803"/>
                  </a:cubicBezTo>
                  <a:cubicBezTo>
                    <a:pt x="20534" y="379"/>
                    <a:pt x="18089" y="-228"/>
                    <a:pt x="16255" y="88"/>
                  </a:cubicBezTo>
                  <a:lnTo>
                    <a:pt x="16248" y="1406"/>
                  </a:lnTo>
                  <a:cubicBezTo>
                    <a:pt x="17693" y="1190"/>
                    <a:pt x="19086" y="1666"/>
                    <a:pt x="19490" y="2383"/>
                  </a:cubicBezTo>
                  <a:cubicBezTo>
                    <a:pt x="20409" y="4014"/>
                    <a:pt x="20141" y="11890"/>
                    <a:pt x="19366" y="15791"/>
                  </a:cubicBezTo>
                  <a:cubicBezTo>
                    <a:pt x="18828" y="18500"/>
                    <a:pt x="17405" y="19877"/>
                    <a:pt x="16123" y="19935"/>
                  </a:cubicBezTo>
                  <a:cubicBezTo>
                    <a:pt x="16123" y="19935"/>
                    <a:pt x="16116" y="21173"/>
                    <a:pt x="16116" y="21173"/>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58" name="Shape 11"/>
            <p:cNvSpPr/>
            <p:nvPr/>
          </p:nvSpPr>
          <p:spPr>
            <a:xfrm>
              <a:off x="1604586" y="1942336"/>
              <a:ext cx="505860" cy="158732"/>
            </a:xfrm>
            <a:custGeom>
              <a:avLst/>
              <a:gdLst/>
              <a:ahLst/>
              <a:cxnLst>
                <a:cxn ang="0">
                  <a:pos x="wd2" y="hd2"/>
                </a:cxn>
                <a:cxn ang="5400000">
                  <a:pos x="wd2" y="hd2"/>
                </a:cxn>
                <a:cxn ang="10800000">
                  <a:pos x="wd2" y="hd2"/>
                </a:cxn>
                <a:cxn ang="16200000">
                  <a:pos x="wd2" y="hd2"/>
                </a:cxn>
              </a:cxnLst>
              <a:rect l="0" t="0" r="r" b="b"/>
              <a:pathLst>
                <a:path w="21600" h="21440" fill="norm" stroke="1" extrusionOk="0">
                  <a:moveTo>
                    <a:pt x="0" y="0"/>
                  </a:moveTo>
                  <a:cubicBezTo>
                    <a:pt x="0" y="0"/>
                    <a:pt x="347" y="593"/>
                    <a:pt x="955" y="1632"/>
                  </a:cubicBezTo>
                  <a:cubicBezTo>
                    <a:pt x="1247" y="2173"/>
                    <a:pt x="1631" y="2663"/>
                    <a:pt x="2030" y="3376"/>
                  </a:cubicBezTo>
                  <a:cubicBezTo>
                    <a:pt x="2456" y="3951"/>
                    <a:pt x="2909" y="4717"/>
                    <a:pt x="3424" y="5351"/>
                  </a:cubicBezTo>
                  <a:cubicBezTo>
                    <a:pt x="3928" y="6069"/>
                    <a:pt x="4476" y="6750"/>
                    <a:pt x="5057" y="7375"/>
                  </a:cubicBezTo>
                  <a:cubicBezTo>
                    <a:pt x="5623" y="8138"/>
                    <a:pt x="6253" y="8506"/>
                    <a:pt x="6868" y="9175"/>
                  </a:cubicBezTo>
                  <a:cubicBezTo>
                    <a:pt x="7508" y="9482"/>
                    <a:pt x="8142" y="10203"/>
                    <a:pt x="8807" y="10315"/>
                  </a:cubicBezTo>
                  <a:cubicBezTo>
                    <a:pt x="9136" y="10449"/>
                    <a:pt x="9467" y="10583"/>
                    <a:pt x="9799" y="10718"/>
                  </a:cubicBezTo>
                  <a:lnTo>
                    <a:pt x="10800" y="10737"/>
                  </a:lnTo>
                  <a:cubicBezTo>
                    <a:pt x="11470" y="10990"/>
                    <a:pt x="12129" y="10422"/>
                    <a:pt x="12790" y="10364"/>
                  </a:cubicBezTo>
                  <a:cubicBezTo>
                    <a:pt x="13447" y="10140"/>
                    <a:pt x="14080" y="9485"/>
                    <a:pt x="14717" y="9174"/>
                  </a:cubicBezTo>
                  <a:cubicBezTo>
                    <a:pt x="15340" y="8645"/>
                    <a:pt x="15932" y="7871"/>
                    <a:pt x="16519" y="7340"/>
                  </a:cubicBezTo>
                  <a:cubicBezTo>
                    <a:pt x="16819" y="7124"/>
                    <a:pt x="17088" y="6691"/>
                    <a:pt x="17354" y="6293"/>
                  </a:cubicBezTo>
                  <a:cubicBezTo>
                    <a:pt x="17624" y="5914"/>
                    <a:pt x="17885" y="5547"/>
                    <a:pt x="18135" y="5196"/>
                  </a:cubicBezTo>
                  <a:cubicBezTo>
                    <a:pt x="18641" y="4493"/>
                    <a:pt x="19138" y="3987"/>
                    <a:pt x="19530" y="3201"/>
                  </a:cubicBezTo>
                  <a:cubicBezTo>
                    <a:pt x="19930" y="2472"/>
                    <a:pt x="20302" y="1916"/>
                    <a:pt x="20607" y="1432"/>
                  </a:cubicBezTo>
                  <a:cubicBezTo>
                    <a:pt x="21219" y="476"/>
                    <a:pt x="21600" y="0"/>
                    <a:pt x="21600" y="0"/>
                  </a:cubicBezTo>
                  <a:cubicBezTo>
                    <a:pt x="21600" y="0"/>
                    <a:pt x="21387" y="1175"/>
                    <a:pt x="20960" y="3110"/>
                  </a:cubicBezTo>
                  <a:cubicBezTo>
                    <a:pt x="20745" y="4071"/>
                    <a:pt x="20485" y="5270"/>
                    <a:pt x="20162" y="6555"/>
                  </a:cubicBezTo>
                  <a:cubicBezTo>
                    <a:pt x="19860" y="7947"/>
                    <a:pt x="19444" y="9174"/>
                    <a:pt x="18983" y="10533"/>
                  </a:cubicBezTo>
                  <a:cubicBezTo>
                    <a:pt x="18511" y="11811"/>
                    <a:pt x="18036" y="13499"/>
                    <a:pt x="17426" y="14645"/>
                  </a:cubicBezTo>
                  <a:cubicBezTo>
                    <a:pt x="16821" y="15804"/>
                    <a:pt x="16188" y="17184"/>
                    <a:pt x="15484" y="18205"/>
                  </a:cubicBezTo>
                  <a:cubicBezTo>
                    <a:pt x="15121" y="18633"/>
                    <a:pt x="14753" y="19068"/>
                    <a:pt x="14380" y="19509"/>
                  </a:cubicBezTo>
                  <a:cubicBezTo>
                    <a:pt x="14003" y="19906"/>
                    <a:pt x="13628" y="20468"/>
                    <a:pt x="13225" y="20590"/>
                  </a:cubicBezTo>
                  <a:cubicBezTo>
                    <a:pt x="12428" y="20969"/>
                    <a:pt x="11614" y="21600"/>
                    <a:pt x="10792" y="21403"/>
                  </a:cubicBezTo>
                  <a:lnTo>
                    <a:pt x="9563" y="21254"/>
                  </a:lnTo>
                  <a:cubicBezTo>
                    <a:pt x="9160" y="21063"/>
                    <a:pt x="8761" y="20765"/>
                    <a:pt x="8365" y="20520"/>
                  </a:cubicBezTo>
                  <a:cubicBezTo>
                    <a:pt x="7967" y="20304"/>
                    <a:pt x="7579" y="19989"/>
                    <a:pt x="7209" y="19502"/>
                  </a:cubicBezTo>
                  <a:cubicBezTo>
                    <a:pt x="6835" y="19074"/>
                    <a:pt x="6468" y="18649"/>
                    <a:pt x="6111" y="18188"/>
                  </a:cubicBezTo>
                  <a:cubicBezTo>
                    <a:pt x="5423" y="17040"/>
                    <a:pt x="4745" y="16055"/>
                    <a:pt x="4169" y="14678"/>
                  </a:cubicBezTo>
                  <a:cubicBezTo>
                    <a:pt x="3880" y="14015"/>
                    <a:pt x="3599" y="13370"/>
                    <a:pt x="3327" y="12747"/>
                  </a:cubicBezTo>
                  <a:cubicBezTo>
                    <a:pt x="3072" y="12034"/>
                    <a:pt x="2827" y="11346"/>
                    <a:pt x="2591" y="10685"/>
                  </a:cubicBezTo>
                  <a:cubicBezTo>
                    <a:pt x="2118" y="9396"/>
                    <a:pt x="1746" y="7905"/>
                    <a:pt x="1402" y="6715"/>
                  </a:cubicBezTo>
                  <a:cubicBezTo>
                    <a:pt x="1074" y="5434"/>
                    <a:pt x="801" y="4297"/>
                    <a:pt x="597" y="3279"/>
                  </a:cubicBezTo>
                  <a:cubicBezTo>
                    <a:pt x="175" y="1305"/>
                    <a:pt x="0" y="0"/>
                    <a:pt x="0" y="0"/>
                  </a:cubicBezTo>
                  <a:close/>
                </a:path>
              </a:pathLst>
            </a:custGeom>
            <a:solidFill>
              <a:srgbClr val="945D00">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275" name="Group 24"/>
          <p:cNvGrpSpPr/>
          <p:nvPr/>
        </p:nvGrpSpPr>
        <p:grpSpPr>
          <a:xfrm>
            <a:off x="2736837" y="2480874"/>
            <a:ext cx="1461875" cy="971085"/>
            <a:chOff x="0" y="0"/>
            <a:chExt cx="1461873" cy="971084"/>
          </a:xfrm>
        </p:grpSpPr>
        <p:grpSp>
          <p:nvGrpSpPr>
            <p:cNvPr id="7264" name="Group 30"/>
            <p:cNvGrpSpPr/>
            <p:nvPr/>
          </p:nvGrpSpPr>
          <p:grpSpPr>
            <a:xfrm>
              <a:off x="-1" y="338430"/>
              <a:ext cx="1220763" cy="632655"/>
              <a:chOff x="0" y="0"/>
              <a:chExt cx="1220761" cy="632653"/>
            </a:xfrm>
          </p:grpSpPr>
          <p:sp>
            <p:nvSpPr>
              <p:cNvPr id="7260" name="Shape 12"/>
              <p:cNvSpPr/>
              <p:nvPr/>
            </p:nvSpPr>
            <p:spPr>
              <a:xfrm>
                <a:off x="-1" y="112177"/>
                <a:ext cx="1220763" cy="5193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61" name="Shape 13"/>
              <p:cNvSpPr/>
              <p:nvPr/>
            </p:nvSpPr>
            <p:spPr>
              <a:xfrm>
                <a:off x="-1" y="138094"/>
                <a:ext cx="586498" cy="4945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62" name="Shape 14"/>
              <p:cNvSpPr/>
              <p:nvPr/>
            </p:nvSpPr>
            <p:spPr>
              <a:xfrm>
                <a:off x="584574" y="354071"/>
                <a:ext cx="599049" cy="2640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63" name="Shape 15"/>
              <p:cNvSpPr/>
              <p:nvPr/>
            </p:nvSpPr>
            <p:spPr>
              <a:xfrm>
                <a:off x="-1" y="0"/>
                <a:ext cx="1220763" cy="5193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269" name="Group 31"/>
            <p:cNvGrpSpPr/>
            <p:nvPr/>
          </p:nvGrpSpPr>
          <p:grpSpPr>
            <a:xfrm>
              <a:off x="229396" y="236435"/>
              <a:ext cx="1222723" cy="632652"/>
              <a:chOff x="0" y="0"/>
              <a:chExt cx="1222722" cy="632651"/>
            </a:xfrm>
          </p:grpSpPr>
          <p:sp>
            <p:nvSpPr>
              <p:cNvPr id="7265" name="Shape 8"/>
              <p:cNvSpPr/>
              <p:nvPr/>
            </p:nvSpPr>
            <p:spPr>
              <a:xfrm>
                <a:off x="0" y="112177"/>
                <a:ext cx="1220760" cy="5193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66" name="Shape 9"/>
              <p:cNvSpPr/>
              <p:nvPr/>
            </p:nvSpPr>
            <p:spPr>
              <a:xfrm>
                <a:off x="0" y="138094"/>
                <a:ext cx="586498" cy="494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67" name="Shape 10"/>
              <p:cNvSpPr/>
              <p:nvPr/>
            </p:nvSpPr>
            <p:spPr>
              <a:xfrm>
                <a:off x="587454" y="354071"/>
                <a:ext cx="599051" cy="264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68" name="Shape 11"/>
              <p:cNvSpPr/>
              <p:nvPr/>
            </p:nvSpPr>
            <p:spPr>
              <a:xfrm>
                <a:off x="1963" y="0"/>
                <a:ext cx="1220760" cy="5193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274" name="Group 32"/>
            <p:cNvGrpSpPr/>
            <p:nvPr/>
          </p:nvGrpSpPr>
          <p:grpSpPr>
            <a:xfrm>
              <a:off x="239154" y="0"/>
              <a:ext cx="1222720" cy="639408"/>
              <a:chOff x="0" y="0"/>
              <a:chExt cx="1222719" cy="639407"/>
            </a:xfrm>
          </p:grpSpPr>
          <p:sp>
            <p:nvSpPr>
              <p:cNvPr id="7270" name="Shape 16"/>
              <p:cNvSpPr/>
              <p:nvPr/>
            </p:nvSpPr>
            <p:spPr>
              <a:xfrm>
                <a:off x="1963" y="120030"/>
                <a:ext cx="1220757" cy="5193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71" name="Shape 17"/>
              <p:cNvSpPr/>
              <p:nvPr/>
            </p:nvSpPr>
            <p:spPr>
              <a:xfrm>
                <a:off x="1963" y="143067"/>
                <a:ext cx="586495" cy="4945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72" name="Shape 18"/>
              <p:cNvSpPr/>
              <p:nvPr/>
            </p:nvSpPr>
            <p:spPr>
              <a:xfrm>
                <a:off x="586538" y="361923"/>
                <a:ext cx="599050" cy="2640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73" name="Shape 19"/>
              <p:cNvSpPr/>
              <p:nvPr/>
            </p:nvSpPr>
            <p:spPr>
              <a:xfrm>
                <a:off x="0" y="0"/>
                <a:ext cx="1220757" cy="5193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7280" name="Group 25"/>
          <p:cNvGrpSpPr/>
          <p:nvPr/>
        </p:nvGrpSpPr>
        <p:grpSpPr>
          <a:xfrm>
            <a:off x="2829200" y="3998088"/>
            <a:ext cx="1254167" cy="1506928"/>
            <a:chOff x="0" y="0"/>
            <a:chExt cx="1254165" cy="1506926"/>
          </a:xfrm>
        </p:grpSpPr>
        <p:sp>
          <p:nvSpPr>
            <p:cNvPr id="7276" name="Shape 20"/>
            <p:cNvSpPr/>
            <p:nvPr/>
          </p:nvSpPr>
          <p:spPr>
            <a:xfrm>
              <a:off x="141529" y="326013"/>
              <a:ext cx="811450" cy="9889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74" y="13386"/>
                  </a:moveTo>
                  <a:cubicBezTo>
                    <a:pt x="21037" y="12061"/>
                    <a:pt x="21600" y="10517"/>
                    <a:pt x="21600" y="8862"/>
                  </a:cubicBezTo>
                  <a:cubicBezTo>
                    <a:pt x="21600" y="3968"/>
                    <a:pt x="16765" y="0"/>
                    <a:pt x="10800" y="0"/>
                  </a:cubicBezTo>
                  <a:cubicBezTo>
                    <a:pt x="4835" y="0"/>
                    <a:pt x="0" y="3968"/>
                    <a:pt x="0" y="8862"/>
                  </a:cubicBezTo>
                  <a:cubicBezTo>
                    <a:pt x="0" y="10517"/>
                    <a:pt x="563" y="12061"/>
                    <a:pt x="1525" y="13386"/>
                  </a:cubicBezTo>
                  <a:lnTo>
                    <a:pt x="1484" y="13386"/>
                  </a:lnTo>
                  <a:cubicBezTo>
                    <a:pt x="5914" y="19018"/>
                    <a:pt x="5455" y="21600"/>
                    <a:pt x="5455" y="21600"/>
                  </a:cubicBezTo>
                  <a:lnTo>
                    <a:pt x="16145" y="21600"/>
                  </a:lnTo>
                  <a:cubicBezTo>
                    <a:pt x="16145" y="21600"/>
                    <a:pt x="15684" y="19018"/>
                    <a:pt x="20114" y="13386"/>
                  </a:cubicBezTo>
                  <a:cubicBezTo>
                    <a:pt x="20114" y="13386"/>
                    <a:pt x="20074" y="13386"/>
                    <a:pt x="20074" y="1338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77" name="Shape 25"/>
            <p:cNvSpPr/>
            <p:nvPr/>
          </p:nvSpPr>
          <p:spPr>
            <a:xfrm>
              <a:off x="545888" y="326013"/>
              <a:ext cx="407735" cy="11809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64" y="11210"/>
                  </a:moveTo>
                  <a:cubicBezTo>
                    <a:pt x="20480" y="10100"/>
                    <a:pt x="21600" y="8808"/>
                    <a:pt x="21600" y="7422"/>
                  </a:cubicBezTo>
                  <a:cubicBezTo>
                    <a:pt x="21600" y="3323"/>
                    <a:pt x="11978" y="0"/>
                    <a:pt x="106" y="0"/>
                  </a:cubicBezTo>
                  <a:cubicBezTo>
                    <a:pt x="71" y="0"/>
                    <a:pt x="36" y="1"/>
                    <a:pt x="0" y="1"/>
                  </a:cubicBezTo>
                  <a:lnTo>
                    <a:pt x="0" y="21600"/>
                  </a:lnTo>
                  <a:lnTo>
                    <a:pt x="9070" y="21600"/>
                  </a:lnTo>
                  <a:cubicBezTo>
                    <a:pt x="9462" y="21600"/>
                    <a:pt x="9783" y="21484"/>
                    <a:pt x="9783" y="21340"/>
                  </a:cubicBezTo>
                  <a:cubicBezTo>
                    <a:pt x="9783" y="21197"/>
                    <a:pt x="9462" y="21080"/>
                    <a:pt x="9070" y="21080"/>
                  </a:cubicBezTo>
                  <a:lnTo>
                    <a:pt x="8925" y="21080"/>
                  </a:lnTo>
                  <a:lnTo>
                    <a:pt x="10218" y="20303"/>
                  </a:lnTo>
                  <a:lnTo>
                    <a:pt x="11008" y="20303"/>
                  </a:lnTo>
                  <a:cubicBezTo>
                    <a:pt x="11491" y="20303"/>
                    <a:pt x="11877" y="20161"/>
                    <a:pt x="11877" y="19987"/>
                  </a:cubicBezTo>
                  <a:cubicBezTo>
                    <a:pt x="11877" y="19811"/>
                    <a:pt x="11491" y="19670"/>
                    <a:pt x="11008" y="19670"/>
                  </a:cubicBezTo>
                  <a:lnTo>
                    <a:pt x="10744" y="19670"/>
                  </a:lnTo>
                  <a:lnTo>
                    <a:pt x="10744" y="19058"/>
                  </a:lnTo>
                  <a:lnTo>
                    <a:pt x="11008" y="19058"/>
                  </a:lnTo>
                  <a:cubicBezTo>
                    <a:pt x="11491" y="19058"/>
                    <a:pt x="11877" y="18916"/>
                    <a:pt x="11877" y="18742"/>
                  </a:cubicBezTo>
                  <a:cubicBezTo>
                    <a:pt x="11877" y="18567"/>
                    <a:pt x="11491" y="18425"/>
                    <a:pt x="11008" y="18425"/>
                  </a:cubicBezTo>
                  <a:lnTo>
                    <a:pt x="10744" y="18425"/>
                  </a:lnTo>
                  <a:lnTo>
                    <a:pt x="10744" y="18089"/>
                  </a:lnTo>
                  <a:cubicBezTo>
                    <a:pt x="10744" y="18089"/>
                    <a:pt x="9826" y="15927"/>
                    <a:pt x="18643" y="11210"/>
                  </a:cubicBezTo>
                  <a:cubicBezTo>
                    <a:pt x="18643" y="11210"/>
                    <a:pt x="18564" y="11210"/>
                    <a:pt x="18564" y="1121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78" name="Freeform 28"/>
            <p:cNvSpPr/>
            <p:nvPr/>
          </p:nvSpPr>
          <p:spPr>
            <a:xfrm>
              <a:off x="-1" y="0"/>
              <a:ext cx="1254167" cy="1492765"/>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10054" y="11488"/>
                  </a:moveTo>
                  <a:cubicBezTo>
                    <a:pt x="9929" y="11595"/>
                    <a:pt x="9806" y="11702"/>
                    <a:pt x="9680" y="11807"/>
                  </a:cubicBezTo>
                  <a:lnTo>
                    <a:pt x="9125" y="12268"/>
                  </a:lnTo>
                  <a:lnTo>
                    <a:pt x="9001" y="12371"/>
                  </a:lnTo>
                  <a:lnTo>
                    <a:pt x="8873" y="12274"/>
                  </a:lnTo>
                  <a:cubicBezTo>
                    <a:pt x="8710" y="12151"/>
                    <a:pt x="8553" y="12023"/>
                    <a:pt x="8393" y="11898"/>
                  </a:cubicBezTo>
                  <a:cubicBezTo>
                    <a:pt x="8270" y="11799"/>
                    <a:pt x="8145" y="11701"/>
                    <a:pt x="8022" y="11602"/>
                  </a:cubicBezTo>
                  <a:cubicBezTo>
                    <a:pt x="7851" y="11744"/>
                    <a:pt x="7680" y="11886"/>
                    <a:pt x="7505" y="12025"/>
                  </a:cubicBezTo>
                  <a:lnTo>
                    <a:pt x="7427" y="12086"/>
                  </a:lnTo>
                  <a:lnTo>
                    <a:pt x="7354" y="12038"/>
                  </a:lnTo>
                  <a:cubicBezTo>
                    <a:pt x="7198" y="11936"/>
                    <a:pt x="7041" y="11835"/>
                    <a:pt x="6886" y="11730"/>
                  </a:cubicBezTo>
                  <a:cubicBezTo>
                    <a:pt x="6753" y="11753"/>
                    <a:pt x="6620" y="11775"/>
                    <a:pt x="6487" y="11795"/>
                  </a:cubicBezTo>
                  <a:cubicBezTo>
                    <a:pt x="6492" y="11820"/>
                    <a:pt x="6496" y="11846"/>
                    <a:pt x="6496" y="11873"/>
                  </a:cubicBezTo>
                  <a:cubicBezTo>
                    <a:pt x="6496" y="12052"/>
                    <a:pt x="6371" y="12205"/>
                    <a:pt x="6192" y="12278"/>
                  </a:cubicBezTo>
                  <a:lnTo>
                    <a:pt x="7854" y="19028"/>
                  </a:lnTo>
                  <a:lnTo>
                    <a:pt x="9412" y="19028"/>
                  </a:lnTo>
                  <a:cubicBezTo>
                    <a:pt x="9412" y="19028"/>
                    <a:pt x="10970" y="19028"/>
                    <a:pt x="10970" y="19028"/>
                  </a:cubicBezTo>
                  <a:lnTo>
                    <a:pt x="12633" y="12278"/>
                  </a:lnTo>
                  <a:cubicBezTo>
                    <a:pt x="12453" y="12205"/>
                    <a:pt x="12328" y="12052"/>
                    <a:pt x="12328" y="11873"/>
                  </a:cubicBezTo>
                  <a:cubicBezTo>
                    <a:pt x="12328" y="11822"/>
                    <a:pt x="12340" y="11774"/>
                    <a:pt x="12358" y="11728"/>
                  </a:cubicBezTo>
                  <a:cubicBezTo>
                    <a:pt x="12318" y="11716"/>
                    <a:pt x="12277" y="11705"/>
                    <a:pt x="12236" y="11693"/>
                  </a:cubicBezTo>
                  <a:cubicBezTo>
                    <a:pt x="12056" y="11637"/>
                    <a:pt x="11875" y="11583"/>
                    <a:pt x="11695" y="11526"/>
                  </a:cubicBezTo>
                  <a:cubicBezTo>
                    <a:pt x="11553" y="11695"/>
                    <a:pt x="11412" y="11865"/>
                    <a:pt x="11265" y="12031"/>
                  </a:cubicBezTo>
                  <a:lnTo>
                    <a:pt x="11183" y="12124"/>
                  </a:lnTo>
                  <a:lnTo>
                    <a:pt x="11065" y="12049"/>
                  </a:lnTo>
                  <a:lnTo>
                    <a:pt x="10814" y="11889"/>
                  </a:lnTo>
                  <a:lnTo>
                    <a:pt x="10701" y="12037"/>
                  </a:lnTo>
                  <a:lnTo>
                    <a:pt x="10552" y="12231"/>
                  </a:lnTo>
                  <a:lnTo>
                    <a:pt x="10413" y="12025"/>
                  </a:lnTo>
                  <a:lnTo>
                    <a:pt x="10170" y="11666"/>
                  </a:lnTo>
                  <a:cubicBezTo>
                    <a:pt x="10130" y="11607"/>
                    <a:pt x="10092" y="11548"/>
                    <a:pt x="10054" y="11488"/>
                  </a:cubicBezTo>
                  <a:close/>
                  <a:moveTo>
                    <a:pt x="10144" y="10971"/>
                  </a:moveTo>
                  <a:lnTo>
                    <a:pt x="10259" y="11156"/>
                  </a:lnTo>
                  <a:cubicBezTo>
                    <a:pt x="10335" y="11278"/>
                    <a:pt x="10413" y="11399"/>
                    <a:pt x="10487" y="11522"/>
                  </a:cubicBezTo>
                  <a:lnTo>
                    <a:pt x="10586" y="11684"/>
                  </a:lnTo>
                  <a:lnTo>
                    <a:pt x="10642" y="11619"/>
                  </a:lnTo>
                  <a:lnTo>
                    <a:pt x="10747" y="11495"/>
                  </a:lnTo>
                  <a:lnTo>
                    <a:pt x="10875" y="11590"/>
                  </a:lnTo>
                  <a:lnTo>
                    <a:pt x="11142" y="11789"/>
                  </a:lnTo>
                  <a:cubicBezTo>
                    <a:pt x="11286" y="11648"/>
                    <a:pt x="11432" y="11509"/>
                    <a:pt x="11578" y="11369"/>
                  </a:cubicBezTo>
                  <a:lnTo>
                    <a:pt x="11633" y="11316"/>
                  </a:lnTo>
                  <a:lnTo>
                    <a:pt x="11699" y="11344"/>
                  </a:lnTo>
                  <a:cubicBezTo>
                    <a:pt x="11895" y="11428"/>
                    <a:pt x="12089" y="11516"/>
                    <a:pt x="12284" y="11602"/>
                  </a:cubicBezTo>
                  <a:cubicBezTo>
                    <a:pt x="12322" y="11620"/>
                    <a:pt x="12359" y="11638"/>
                    <a:pt x="12397" y="11655"/>
                  </a:cubicBezTo>
                  <a:cubicBezTo>
                    <a:pt x="12488" y="11517"/>
                    <a:pt x="12661" y="11423"/>
                    <a:pt x="12863" y="11423"/>
                  </a:cubicBezTo>
                  <a:cubicBezTo>
                    <a:pt x="13158" y="11423"/>
                    <a:pt x="13397" y="11624"/>
                    <a:pt x="13397" y="11873"/>
                  </a:cubicBezTo>
                  <a:cubicBezTo>
                    <a:pt x="13397" y="12116"/>
                    <a:pt x="13167" y="12313"/>
                    <a:pt x="12882" y="12321"/>
                  </a:cubicBezTo>
                  <a:lnTo>
                    <a:pt x="11230" y="19028"/>
                  </a:lnTo>
                  <a:lnTo>
                    <a:pt x="12862" y="19028"/>
                  </a:lnTo>
                  <a:lnTo>
                    <a:pt x="12862" y="20529"/>
                  </a:lnTo>
                  <a:lnTo>
                    <a:pt x="12131" y="21600"/>
                  </a:lnTo>
                  <a:lnTo>
                    <a:pt x="6693" y="21600"/>
                  </a:lnTo>
                  <a:lnTo>
                    <a:pt x="5962" y="20529"/>
                  </a:lnTo>
                  <a:lnTo>
                    <a:pt x="5962" y="19028"/>
                  </a:lnTo>
                  <a:lnTo>
                    <a:pt x="7595" y="19028"/>
                  </a:lnTo>
                  <a:lnTo>
                    <a:pt x="5943" y="12321"/>
                  </a:lnTo>
                  <a:cubicBezTo>
                    <a:pt x="5656" y="12313"/>
                    <a:pt x="5427" y="12116"/>
                    <a:pt x="5427" y="11873"/>
                  </a:cubicBezTo>
                  <a:cubicBezTo>
                    <a:pt x="5427" y="11624"/>
                    <a:pt x="5666" y="11423"/>
                    <a:pt x="5962" y="11423"/>
                  </a:cubicBezTo>
                  <a:cubicBezTo>
                    <a:pt x="6192" y="11423"/>
                    <a:pt x="6387" y="11546"/>
                    <a:pt x="6461" y="11718"/>
                  </a:cubicBezTo>
                  <a:cubicBezTo>
                    <a:pt x="6603" y="11675"/>
                    <a:pt x="6744" y="11633"/>
                    <a:pt x="6886" y="11593"/>
                  </a:cubicBezTo>
                  <a:lnTo>
                    <a:pt x="6916" y="11584"/>
                  </a:lnTo>
                  <a:lnTo>
                    <a:pt x="6953" y="11602"/>
                  </a:lnTo>
                  <a:cubicBezTo>
                    <a:pt x="7102" y="11677"/>
                    <a:pt x="7250" y="11754"/>
                    <a:pt x="7397" y="11830"/>
                  </a:cubicBezTo>
                  <a:cubicBezTo>
                    <a:pt x="7565" y="11663"/>
                    <a:pt x="7738" y="11499"/>
                    <a:pt x="7909" y="11334"/>
                  </a:cubicBezTo>
                  <a:lnTo>
                    <a:pt x="8003" y="11243"/>
                  </a:lnTo>
                  <a:lnTo>
                    <a:pt x="8123" y="11326"/>
                  </a:lnTo>
                  <a:cubicBezTo>
                    <a:pt x="8292" y="11443"/>
                    <a:pt x="8456" y="11564"/>
                    <a:pt x="8622" y="11683"/>
                  </a:cubicBezTo>
                  <a:cubicBezTo>
                    <a:pt x="8743" y="11771"/>
                    <a:pt x="8864" y="11858"/>
                    <a:pt x="8985" y="11946"/>
                  </a:cubicBezTo>
                  <a:lnTo>
                    <a:pt x="9411" y="11581"/>
                  </a:lnTo>
                  <a:cubicBezTo>
                    <a:pt x="9594" y="11426"/>
                    <a:pt x="9780" y="11274"/>
                    <a:pt x="9965" y="11120"/>
                  </a:cubicBezTo>
                  <a:close/>
                  <a:moveTo>
                    <a:pt x="18485" y="10349"/>
                  </a:moveTo>
                  <a:cubicBezTo>
                    <a:pt x="18485" y="10349"/>
                    <a:pt x="18485" y="10349"/>
                    <a:pt x="18486" y="10349"/>
                  </a:cubicBezTo>
                  <a:lnTo>
                    <a:pt x="20992" y="10352"/>
                  </a:lnTo>
                  <a:cubicBezTo>
                    <a:pt x="21298" y="10352"/>
                    <a:pt x="21546" y="10562"/>
                    <a:pt x="21546" y="10819"/>
                  </a:cubicBezTo>
                  <a:cubicBezTo>
                    <a:pt x="21545" y="11077"/>
                    <a:pt x="21297" y="11285"/>
                    <a:pt x="20992" y="11285"/>
                  </a:cubicBezTo>
                  <a:cubicBezTo>
                    <a:pt x="20991" y="11285"/>
                    <a:pt x="20991" y="11285"/>
                    <a:pt x="20991" y="11285"/>
                  </a:cubicBezTo>
                  <a:lnTo>
                    <a:pt x="18484" y="11282"/>
                  </a:lnTo>
                  <a:cubicBezTo>
                    <a:pt x="18178" y="11281"/>
                    <a:pt x="17931" y="11072"/>
                    <a:pt x="17931" y="10815"/>
                  </a:cubicBezTo>
                  <a:cubicBezTo>
                    <a:pt x="17931" y="10557"/>
                    <a:pt x="18179" y="10349"/>
                    <a:pt x="18485" y="10349"/>
                  </a:cubicBezTo>
                  <a:close/>
                  <a:moveTo>
                    <a:pt x="554" y="3620"/>
                  </a:moveTo>
                  <a:cubicBezTo>
                    <a:pt x="695" y="3620"/>
                    <a:pt x="837" y="3666"/>
                    <a:pt x="945" y="3757"/>
                  </a:cubicBezTo>
                  <a:cubicBezTo>
                    <a:pt x="945" y="3757"/>
                    <a:pt x="2510" y="5071"/>
                    <a:pt x="2510" y="5071"/>
                  </a:cubicBezTo>
                  <a:cubicBezTo>
                    <a:pt x="2726" y="5253"/>
                    <a:pt x="2727" y="5548"/>
                    <a:pt x="2511" y="5731"/>
                  </a:cubicBezTo>
                  <a:cubicBezTo>
                    <a:pt x="2402" y="5822"/>
                    <a:pt x="2260" y="5868"/>
                    <a:pt x="2118" y="5868"/>
                  </a:cubicBezTo>
                  <a:cubicBezTo>
                    <a:pt x="1977" y="5868"/>
                    <a:pt x="1835" y="5822"/>
                    <a:pt x="1727" y="5732"/>
                  </a:cubicBezTo>
                  <a:lnTo>
                    <a:pt x="163" y="4417"/>
                  </a:lnTo>
                  <a:cubicBezTo>
                    <a:pt x="-54" y="4235"/>
                    <a:pt x="-54" y="3940"/>
                    <a:pt x="162" y="3757"/>
                  </a:cubicBezTo>
                  <a:cubicBezTo>
                    <a:pt x="270" y="3666"/>
                    <a:pt x="412" y="3620"/>
                    <a:pt x="554" y="3620"/>
                  </a:cubicBezTo>
                  <a:close/>
                  <a:moveTo>
                    <a:pt x="17711" y="3145"/>
                  </a:moveTo>
                  <a:cubicBezTo>
                    <a:pt x="17852" y="3145"/>
                    <a:pt x="17994" y="3191"/>
                    <a:pt x="18102" y="3282"/>
                  </a:cubicBezTo>
                  <a:cubicBezTo>
                    <a:pt x="18318" y="3464"/>
                    <a:pt x="18318" y="3760"/>
                    <a:pt x="18101" y="3942"/>
                  </a:cubicBezTo>
                  <a:lnTo>
                    <a:pt x="16531" y="5260"/>
                  </a:lnTo>
                  <a:cubicBezTo>
                    <a:pt x="16423" y="5351"/>
                    <a:pt x="16282" y="5396"/>
                    <a:pt x="16140" y="5396"/>
                  </a:cubicBezTo>
                  <a:cubicBezTo>
                    <a:pt x="15998" y="5396"/>
                    <a:pt x="15856" y="5351"/>
                    <a:pt x="15748" y="5259"/>
                  </a:cubicBezTo>
                  <a:cubicBezTo>
                    <a:pt x="15532" y="5077"/>
                    <a:pt x="15533" y="4782"/>
                    <a:pt x="15749" y="4600"/>
                  </a:cubicBezTo>
                  <a:lnTo>
                    <a:pt x="17319" y="3281"/>
                  </a:lnTo>
                  <a:cubicBezTo>
                    <a:pt x="17427" y="3190"/>
                    <a:pt x="17569" y="3145"/>
                    <a:pt x="17711" y="3145"/>
                  </a:cubicBezTo>
                  <a:close/>
                  <a:moveTo>
                    <a:pt x="9328" y="0"/>
                  </a:moveTo>
                  <a:cubicBezTo>
                    <a:pt x="9328" y="0"/>
                    <a:pt x="9328" y="0"/>
                    <a:pt x="9329" y="0"/>
                  </a:cubicBezTo>
                  <a:cubicBezTo>
                    <a:pt x="9634" y="0"/>
                    <a:pt x="9882" y="210"/>
                    <a:pt x="9882" y="467"/>
                  </a:cubicBezTo>
                  <a:lnTo>
                    <a:pt x="9878" y="2460"/>
                  </a:lnTo>
                  <a:cubicBezTo>
                    <a:pt x="9877" y="2717"/>
                    <a:pt x="9630" y="2926"/>
                    <a:pt x="9324" y="2926"/>
                  </a:cubicBezTo>
                  <a:cubicBezTo>
                    <a:pt x="9324" y="2926"/>
                    <a:pt x="9323" y="2926"/>
                    <a:pt x="9323" y="2926"/>
                  </a:cubicBezTo>
                  <a:cubicBezTo>
                    <a:pt x="9017" y="2925"/>
                    <a:pt x="8770" y="2716"/>
                    <a:pt x="8770" y="2459"/>
                  </a:cubicBezTo>
                  <a:lnTo>
                    <a:pt x="8774" y="466"/>
                  </a:lnTo>
                  <a:cubicBezTo>
                    <a:pt x="8774" y="208"/>
                    <a:pt x="9022" y="0"/>
                    <a:pt x="9328" y="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79" name="Freeform 29"/>
            <p:cNvSpPr/>
            <p:nvPr/>
          </p:nvSpPr>
          <p:spPr>
            <a:xfrm>
              <a:off x="326018" y="1334381"/>
              <a:ext cx="444374" cy="172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497" y="18038"/>
                  </a:moveTo>
                  <a:lnTo>
                    <a:pt x="18944" y="18038"/>
                  </a:lnTo>
                  <a:cubicBezTo>
                    <a:pt x="19304" y="18038"/>
                    <a:pt x="19598" y="18839"/>
                    <a:pt x="19598" y="19821"/>
                  </a:cubicBezTo>
                  <a:cubicBezTo>
                    <a:pt x="19598" y="20805"/>
                    <a:pt x="19304" y="21600"/>
                    <a:pt x="18944" y="21600"/>
                  </a:cubicBezTo>
                  <a:lnTo>
                    <a:pt x="2497" y="21600"/>
                  </a:lnTo>
                  <a:cubicBezTo>
                    <a:pt x="2134" y="21600"/>
                    <a:pt x="1843" y="20805"/>
                    <a:pt x="1843" y="19821"/>
                  </a:cubicBezTo>
                  <a:cubicBezTo>
                    <a:pt x="1843" y="18839"/>
                    <a:pt x="2134" y="18038"/>
                    <a:pt x="2497" y="18038"/>
                  </a:cubicBezTo>
                  <a:close/>
                  <a:moveTo>
                    <a:pt x="794" y="8544"/>
                  </a:moveTo>
                  <a:lnTo>
                    <a:pt x="20803" y="8544"/>
                  </a:lnTo>
                  <a:cubicBezTo>
                    <a:pt x="21246" y="8544"/>
                    <a:pt x="21600" y="9514"/>
                    <a:pt x="21600" y="10714"/>
                  </a:cubicBezTo>
                  <a:cubicBezTo>
                    <a:pt x="21600" y="11908"/>
                    <a:pt x="21246" y="12878"/>
                    <a:pt x="20803" y="12878"/>
                  </a:cubicBezTo>
                  <a:lnTo>
                    <a:pt x="794" y="12878"/>
                  </a:lnTo>
                  <a:cubicBezTo>
                    <a:pt x="357" y="12878"/>
                    <a:pt x="0" y="11908"/>
                    <a:pt x="0" y="10714"/>
                  </a:cubicBezTo>
                  <a:cubicBezTo>
                    <a:pt x="0" y="9514"/>
                    <a:pt x="357" y="8544"/>
                    <a:pt x="794" y="8544"/>
                  </a:cubicBezTo>
                  <a:close/>
                  <a:moveTo>
                    <a:pt x="794" y="0"/>
                  </a:moveTo>
                  <a:lnTo>
                    <a:pt x="20803" y="0"/>
                  </a:lnTo>
                  <a:cubicBezTo>
                    <a:pt x="21246" y="0"/>
                    <a:pt x="21600" y="972"/>
                    <a:pt x="21600" y="2171"/>
                  </a:cubicBezTo>
                  <a:cubicBezTo>
                    <a:pt x="21600" y="3363"/>
                    <a:pt x="21246" y="4336"/>
                    <a:pt x="20803" y="4336"/>
                  </a:cubicBezTo>
                  <a:lnTo>
                    <a:pt x="794" y="4336"/>
                  </a:lnTo>
                  <a:cubicBezTo>
                    <a:pt x="357" y="4336"/>
                    <a:pt x="0" y="3363"/>
                    <a:pt x="0" y="2171"/>
                  </a:cubicBezTo>
                  <a:cubicBezTo>
                    <a:pt x="0" y="972"/>
                    <a:pt x="357" y="0"/>
                    <a:pt x="794" y="0"/>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283" name="Group 46"/>
          <p:cNvGrpSpPr/>
          <p:nvPr/>
        </p:nvGrpSpPr>
        <p:grpSpPr>
          <a:xfrm>
            <a:off x="8638237" y="3379546"/>
            <a:ext cx="1199712" cy="1199464"/>
            <a:chOff x="10" y="21"/>
            <a:chExt cx="1199711" cy="1199462"/>
          </a:xfrm>
        </p:grpSpPr>
        <p:sp>
          <p:nvSpPr>
            <p:cNvPr id="7281" name="Shape 16"/>
            <p:cNvSpPr/>
            <p:nvPr/>
          </p:nvSpPr>
          <p:spPr>
            <a:xfrm>
              <a:off x="482667" y="402232"/>
              <a:ext cx="216476" cy="330663"/>
            </a:xfrm>
            <a:custGeom>
              <a:avLst/>
              <a:gdLst/>
              <a:ahLst/>
              <a:cxnLst>
                <a:cxn ang="0">
                  <a:pos x="wd2" y="hd2"/>
                </a:cxn>
                <a:cxn ang="5400000">
                  <a:pos x="wd2" y="hd2"/>
                </a:cxn>
                <a:cxn ang="10800000">
                  <a:pos x="wd2" y="hd2"/>
                </a:cxn>
                <a:cxn ang="16200000">
                  <a:pos x="wd2" y="hd2"/>
                </a:cxn>
              </a:cxnLst>
              <a:rect l="0" t="0" r="r" b="b"/>
              <a:pathLst>
                <a:path w="20033" h="21017" fill="norm" stroke="1" extrusionOk="0">
                  <a:moveTo>
                    <a:pt x="14370" y="225"/>
                  </a:moveTo>
                  <a:cubicBezTo>
                    <a:pt x="4643" y="1416"/>
                    <a:pt x="-1567" y="8678"/>
                    <a:pt x="346" y="16042"/>
                  </a:cubicBezTo>
                  <a:cubicBezTo>
                    <a:pt x="1213" y="19382"/>
                    <a:pt x="4276" y="21513"/>
                    <a:pt x="9139" y="20917"/>
                  </a:cubicBezTo>
                  <a:cubicBezTo>
                    <a:pt x="15548" y="20132"/>
                    <a:pt x="19947" y="13796"/>
                    <a:pt x="19940" y="8942"/>
                  </a:cubicBezTo>
                  <a:lnTo>
                    <a:pt x="20033" y="79"/>
                  </a:lnTo>
                  <a:cubicBezTo>
                    <a:pt x="18869" y="-12"/>
                    <a:pt x="16912" y="-87"/>
                    <a:pt x="14370" y="225"/>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82" name="Shape 17"/>
            <p:cNvSpPr/>
            <p:nvPr/>
          </p:nvSpPr>
          <p:spPr>
            <a:xfrm>
              <a:off x="10" y="21"/>
              <a:ext cx="1199712" cy="1199463"/>
            </a:xfrm>
            <a:custGeom>
              <a:avLst/>
              <a:gdLst/>
              <a:ahLst/>
              <a:cxnLst>
                <a:cxn ang="0">
                  <a:pos x="wd2" y="hd2"/>
                </a:cxn>
                <a:cxn ang="5400000">
                  <a:pos x="wd2" y="hd2"/>
                </a:cxn>
                <a:cxn ang="10800000">
                  <a:pos x="wd2" y="hd2"/>
                </a:cxn>
                <a:cxn ang="16200000">
                  <a:pos x="wd2" y="hd2"/>
                </a:cxn>
              </a:cxnLst>
              <a:rect l="0" t="0" r="r" b="b"/>
              <a:pathLst>
                <a:path w="20938" h="21079" fill="norm" stroke="1" extrusionOk="0">
                  <a:moveTo>
                    <a:pt x="14404" y="13273"/>
                  </a:moveTo>
                  <a:cubicBezTo>
                    <a:pt x="13570" y="13423"/>
                    <a:pt x="12699" y="12994"/>
                    <a:pt x="12534" y="11703"/>
                  </a:cubicBezTo>
                  <a:lnTo>
                    <a:pt x="12451" y="11718"/>
                  </a:lnTo>
                  <a:cubicBezTo>
                    <a:pt x="11941" y="13087"/>
                    <a:pt x="11090" y="13868"/>
                    <a:pt x="9840" y="14093"/>
                  </a:cubicBezTo>
                  <a:cubicBezTo>
                    <a:pt x="8631" y="14310"/>
                    <a:pt x="7414" y="13511"/>
                    <a:pt x="7120" y="11852"/>
                  </a:cubicBezTo>
                  <a:cubicBezTo>
                    <a:pt x="6659" y="9250"/>
                    <a:pt x="8281" y="6512"/>
                    <a:pt x="11179" y="5991"/>
                  </a:cubicBezTo>
                  <a:cubicBezTo>
                    <a:pt x="12075" y="5830"/>
                    <a:pt x="12900" y="5877"/>
                    <a:pt x="13487" y="6031"/>
                  </a:cubicBezTo>
                  <a:lnTo>
                    <a:pt x="13451" y="9958"/>
                  </a:lnTo>
                  <a:cubicBezTo>
                    <a:pt x="13421" y="11609"/>
                    <a:pt x="13801" y="12298"/>
                    <a:pt x="14493" y="12196"/>
                  </a:cubicBezTo>
                  <a:cubicBezTo>
                    <a:pt x="15559" y="12026"/>
                    <a:pt x="16495" y="10385"/>
                    <a:pt x="16063" y="7951"/>
                  </a:cubicBezTo>
                  <a:cubicBezTo>
                    <a:pt x="15524" y="4907"/>
                    <a:pt x="13324" y="3051"/>
                    <a:pt x="10094" y="3631"/>
                  </a:cubicBezTo>
                  <a:cubicBezTo>
                    <a:pt x="6696" y="4241"/>
                    <a:pt x="4321" y="7461"/>
                    <a:pt x="5075" y="11722"/>
                  </a:cubicBezTo>
                  <a:cubicBezTo>
                    <a:pt x="5696" y="15227"/>
                    <a:pt x="8351" y="16980"/>
                    <a:pt x="11436" y="16426"/>
                  </a:cubicBezTo>
                  <a:cubicBezTo>
                    <a:pt x="12624" y="16213"/>
                    <a:pt x="13684" y="15763"/>
                    <a:pt x="14453" y="15126"/>
                  </a:cubicBezTo>
                  <a:lnTo>
                    <a:pt x="14946" y="15969"/>
                  </a:lnTo>
                  <a:cubicBezTo>
                    <a:pt x="13908" y="16784"/>
                    <a:pt x="12781" y="17224"/>
                    <a:pt x="11385" y="17475"/>
                  </a:cubicBezTo>
                  <a:cubicBezTo>
                    <a:pt x="7967" y="18089"/>
                    <a:pt x="4624" y="16091"/>
                    <a:pt x="3910" y="12061"/>
                  </a:cubicBezTo>
                  <a:cubicBezTo>
                    <a:pt x="3144" y="7737"/>
                    <a:pt x="5462" y="3467"/>
                    <a:pt x="10089" y="2635"/>
                  </a:cubicBezTo>
                  <a:cubicBezTo>
                    <a:pt x="13716" y="1984"/>
                    <a:pt x="16608" y="4106"/>
                    <a:pt x="17229" y="7611"/>
                  </a:cubicBezTo>
                  <a:cubicBezTo>
                    <a:pt x="17787" y="10760"/>
                    <a:pt x="16363" y="12921"/>
                    <a:pt x="14404" y="13273"/>
                  </a:cubicBezTo>
                  <a:close/>
                  <a:moveTo>
                    <a:pt x="19500" y="14936"/>
                  </a:moveTo>
                  <a:cubicBezTo>
                    <a:pt x="20574" y="13180"/>
                    <a:pt x="21105" y="11103"/>
                    <a:pt x="20891" y="8938"/>
                  </a:cubicBezTo>
                  <a:cubicBezTo>
                    <a:pt x="20349" y="3456"/>
                    <a:pt x="15244" y="-521"/>
                    <a:pt x="9488" y="56"/>
                  </a:cubicBezTo>
                  <a:cubicBezTo>
                    <a:pt x="3732" y="632"/>
                    <a:pt x="-495" y="5544"/>
                    <a:pt x="47" y="11026"/>
                  </a:cubicBezTo>
                  <a:cubicBezTo>
                    <a:pt x="588" y="16509"/>
                    <a:pt x="5693" y="20485"/>
                    <a:pt x="11449" y="19909"/>
                  </a:cubicBezTo>
                  <a:cubicBezTo>
                    <a:pt x="13563" y="19697"/>
                    <a:pt x="15467" y="18898"/>
                    <a:pt x="17008" y="17704"/>
                  </a:cubicBezTo>
                  <a:lnTo>
                    <a:pt x="20575" y="21079"/>
                  </a:lnTo>
                  <a:lnTo>
                    <a:pt x="19344" y="15174"/>
                  </a:lnTo>
                  <a:cubicBezTo>
                    <a:pt x="19396" y="15095"/>
                    <a:pt x="19450" y="15017"/>
                    <a:pt x="19500" y="14936"/>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297" name="Group 47"/>
          <p:cNvGrpSpPr/>
          <p:nvPr/>
        </p:nvGrpSpPr>
        <p:grpSpPr>
          <a:xfrm>
            <a:off x="8132497" y="5015389"/>
            <a:ext cx="1598753" cy="1333483"/>
            <a:chOff x="0" y="0"/>
            <a:chExt cx="1598752" cy="1333481"/>
          </a:xfrm>
        </p:grpSpPr>
        <p:sp>
          <p:nvSpPr>
            <p:cNvPr id="7284" name="Shape 15"/>
            <p:cNvSpPr/>
            <p:nvPr/>
          </p:nvSpPr>
          <p:spPr>
            <a:xfrm rot="1603209">
              <a:off x="31988" y="640470"/>
              <a:ext cx="183766" cy="185930"/>
            </a:xfrm>
            <a:custGeom>
              <a:avLst/>
              <a:gdLst/>
              <a:ahLst/>
              <a:cxnLst>
                <a:cxn ang="0">
                  <a:pos x="wd2" y="hd2"/>
                </a:cxn>
                <a:cxn ang="5400000">
                  <a:pos x="wd2" y="hd2"/>
                </a:cxn>
                <a:cxn ang="10800000">
                  <a:pos x="wd2" y="hd2"/>
                </a:cxn>
                <a:cxn ang="16200000">
                  <a:pos x="wd2" y="hd2"/>
                </a:cxn>
              </a:cxnLst>
              <a:rect l="0" t="0" r="r" b="b"/>
              <a:pathLst>
                <a:path w="20872" h="20913" fill="norm" stroke="1" extrusionOk="0">
                  <a:moveTo>
                    <a:pt x="18222" y="9874"/>
                  </a:moveTo>
                  <a:lnTo>
                    <a:pt x="18222" y="9875"/>
                  </a:lnTo>
                  <a:lnTo>
                    <a:pt x="9591" y="0"/>
                  </a:lnTo>
                  <a:lnTo>
                    <a:pt x="1164" y="7225"/>
                  </a:lnTo>
                  <a:cubicBezTo>
                    <a:pt x="1161" y="7228"/>
                    <a:pt x="1156" y="7230"/>
                    <a:pt x="1153" y="7232"/>
                  </a:cubicBezTo>
                  <a:cubicBezTo>
                    <a:pt x="1151" y="7234"/>
                    <a:pt x="1150" y="7236"/>
                    <a:pt x="1149" y="7238"/>
                  </a:cubicBezTo>
                  <a:lnTo>
                    <a:pt x="486" y="7805"/>
                  </a:lnTo>
                  <a:lnTo>
                    <a:pt x="585" y="7919"/>
                  </a:lnTo>
                  <a:cubicBezTo>
                    <a:pt x="-728" y="9984"/>
                    <a:pt x="210" y="13773"/>
                    <a:pt x="2987" y="16949"/>
                  </a:cubicBezTo>
                  <a:cubicBezTo>
                    <a:pt x="5764" y="20127"/>
                    <a:pt x="9423" y="21600"/>
                    <a:pt x="11675" y="20606"/>
                  </a:cubicBezTo>
                  <a:lnTo>
                    <a:pt x="11767" y="20711"/>
                  </a:lnTo>
                  <a:lnTo>
                    <a:pt x="12430" y="20143"/>
                  </a:lnTo>
                  <a:cubicBezTo>
                    <a:pt x="12431" y="20141"/>
                    <a:pt x="12433" y="20141"/>
                    <a:pt x="12434" y="20139"/>
                  </a:cubicBezTo>
                  <a:cubicBezTo>
                    <a:pt x="12435" y="20139"/>
                    <a:pt x="12435" y="20138"/>
                    <a:pt x="12436" y="20137"/>
                  </a:cubicBezTo>
                  <a:lnTo>
                    <a:pt x="20872" y="12907"/>
                  </a:lnTo>
                  <a:cubicBezTo>
                    <a:pt x="20872" y="12907"/>
                    <a:pt x="18222" y="9874"/>
                    <a:pt x="18222" y="9874"/>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85" name="Shape 18"/>
            <p:cNvSpPr/>
            <p:nvPr/>
          </p:nvSpPr>
          <p:spPr>
            <a:xfrm rot="1603209">
              <a:off x="219975" y="788688"/>
              <a:ext cx="492397" cy="3180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581"/>
                  </a:moveTo>
                  <a:lnTo>
                    <a:pt x="17109" y="21600"/>
                  </a:lnTo>
                  <a:lnTo>
                    <a:pt x="0" y="5990"/>
                  </a:lnTo>
                  <a:lnTo>
                    <a:pt x="2280" y="0"/>
                  </a:lnTo>
                  <a:cubicBezTo>
                    <a:pt x="2280" y="0"/>
                    <a:pt x="21600" y="15581"/>
                    <a:pt x="21600" y="15581"/>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86" name="Shape 20"/>
            <p:cNvSpPr/>
            <p:nvPr/>
          </p:nvSpPr>
          <p:spPr>
            <a:xfrm rot="1603209">
              <a:off x="224274" y="770585"/>
              <a:ext cx="411876" cy="318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155" y="290"/>
                  </a:moveTo>
                  <a:lnTo>
                    <a:pt x="2726" y="0"/>
                  </a:lnTo>
                  <a:lnTo>
                    <a:pt x="0" y="5990"/>
                  </a:lnTo>
                  <a:lnTo>
                    <a:pt x="20454" y="21600"/>
                  </a:lnTo>
                  <a:lnTo>
                    <a:pt x="21600" y="20315"/>
                  </a:lnTo>
                  <a:lnTo>
                    <a:pt x="1146" y="4705"/>
                  </a:lnTo>
                  <a:cubicBezTo>
                    <a:pt x="1146" y="4705"/>
                    <a:pt x="3155" y="290"/>
                    <a:pt x="3155" y="29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87" name="Shape 21"/>
            <p:cNvSpPr/>
            <p:nvPr/>
          </p:nvSpPr>
          <p:spPr>
            <a:xfrm rot="1603209">
              <a:off x="270140" y="737277"/>
              <a:ext cx="225761" cy="1582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039"/>
                  </a:moveTo>
                  <a:lnTo>
                    <a:pt x="11370" y="21600"/>
                  </a:lnTo>
                  <a:cubicBezTo>
                    <a:pt x="14923" y="19067"/>
                    <a:pt x="18116" y="15842"/>
                    <a:pt x="20566" y="13392"/>
                  </a:cubicBezTo>
                  <a:cubicBezTo>
                    <a:pt x="20910" y="13044"/>
                    <a:pt x="21254" y="12700"/>
                    <a:pt x="21600" y="12359"/>
                  </a:cubicBezTo>
                  <a:lnTo>
                    <a:pt x="4972" y="0"/>
                  </a:lnTo>
                  <a:cubicBezTo>
                    <a:pt x="4972" y="0"/>
                    <a:pt x="0" y="12039"/>
                    <a:pt x="0" y="12039"/>
                  </a:cubicBezTo>
                  <a:close/>
                </a:path>
              </a:pathLst>
            </a:custGeom>
            <a:solidFill>
              <a:srgbClr val="2F2A2B">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88" name="Shape 22"/>
            <p:cNvSpPr/>
            <p:nvPr/>
          </p:nvSpPr>
          <p:spPr>
            <a:xfrm rot="1603209">
              <a:off x="706853" y="422570"/>
              <a:ext cx="263228" cy="263220"/>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89" name="Shape 23"/>
            <p:cNvSpPr/>
            <p:nvPr/>
          </p:nvSpPr>
          <p:spPr>
            <a:xfrm rot="1603209">
              <a:off x="718580" y="457073"/>
              <a:ext cx="243532" cy="232431"/>
            </a:xfrm>
            <a:custGeom>
              <a:avLst/>
              <a:gdLst/>
              <a:ahLst/>
              <a:cxnLst>
                <a:cxn ang="0">
                  <a:pos x="wd2" y="hd2"/>
                </a:cxn>
                <a:cxn ang="5400000">
                  <a:pos x="wd2" y="hd2"/>
                </a:cxn>
                <a:cxn ang="10800000">
                  <a:pos x="wd2" y="hd2"/>
                </a:cxn>
                <a:cxn ang="16200000">
                  <a:pos x="wd2" y="hd2"/>
                </a:cxn>
              </a:cxnLst>
              <a:rect l="0" t="0" r="r" b="b"/>
              <a:pathLst>
                <a:path w="20310" h="20252" fill="norm" stroke="1" extrusionOk="0">
                  <a:moveTo>
                    <a:pt x="14238" y="14704"/>
                  </a:moveTo>
                  <a:cubicBezTo>
                    <a:pt x="10103" y="18444"/>
                    <a:pt x="4057" y="18383"/>
                    <a:pt x="0" y="14819"/>
                  </a:cubicBezTo>
                  <a:cubicBezTo>
                    <a:pt x="303" y="15330"/>
                    <a:pt x="647" y="15822"/>
                    <a:pt x="1035" y="16290"/>
                  </a:cubicBezTo>
                  <a:cubicBezTo>
                    <a:pt x="5002" y="21077"/>
                    <a:pt x="11934" y="21600"/>
                    <a:pt x="16518" y="17455"/>
                  </a:cubicBezTo>
                  <a:cubicBezTo>
                    <a:pt x="21101" y="13311"/>
                    <a:pt x="21600" y="6068"/>
                    <a:pt x="17633" y="1281"/>
                  </a:cubicBezTo>
                  <a:cubicBezTo>
                    <a:pt x="17245" y="812"/>
                    <a:pt x="16828" y="386"/>
                    <a:pt x="16388" y="0"/>
                  </a:cubicBezTo>
                  <a:cubicBezTo>
                    <a:pt x="19183" y="4705"/>
                    <a:pt x="18373" y="10965"/>
                    <a:pt x="14238" y="14704"/>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90" name="Shape 24"/>
            <p:cNvSpPr/>
            <p:nvPr/>
          </p:nvSpPr>
          <p:spPr>
            <a:xfrm rot="1603209">
              <a:off x="146943" y="722157"/>
              <a:ext cx="12701" cy="12701"/>
            </a:xfrm>
            <a:custGeom>
              <a:avLst/>
              <a:gdLst/>
              <a:ahLst/>
              <a:cxnLst>
                <a:cxn ang="0">
                  <a:pos x="wd2" y="hd2"/>
                </a:cxn>
                <a:cxn ang="5400000">
                  <a:pos x="wd2" y="hd2"/>
                </a:cxn>
                <a:cxn ang="10800000">
                  <a:pos x="wd2" y="hd2"/>
                </a:cxn>
                <a:cxn ang="16200000">
                  <a:pos x="wd2" y="hd2"/>
                </a:cxn>
              </a:cxnLst>
              <a:rect l="0" t="0" r="r" b="b"/>
              <a:pathLst>
                <a:path w="6324" h="6338" fill="norm" stroke="1" extrusionOk="0">
                  <a:moveTo>
                    <a:pt x="2256" y="2192"/>
                  </a:moveTo>
                  <a:cubicBezTo>
                    <a:pt x="-6727" y="-6647"/>
                    <a:pt x="14873" y="14953"/>
                    <a:pt x="2256" y="2192"/>
                  </a:cubicBezTo>
                  <a:cubicBezTo>
                    <a:pt x="2256" y="2192"/>
                    <a:pt x="2256" y="2192"/>
                    <a:pt x="2256" y="2192"/>
                  </a:cubicBezTo>
                  <a:close/>
                </a:path>
              </a:pathLst>
            </a:custGeom>
            <a:solidFill>
              <a:srgbClr val="ECECEC"/>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91" name="Shape 25"/>
            <p:cNvSpPr/>
            <p:nvPr/>
          </p:nvSpPr>
          <p:spPr>
            <a:xfrm rot="1603209">
              <a:off x="232267" y="150848"/>
              <a:ext cx="874229" cy="855780"/>
            </a:xfrm>
            <a:custGeom>
              <a:avLst/>
              <a:gdLst/>
              <a:ahLst/>
              <a:cxnLst>
                <a:cxn ang="0">
                  <a:pos x="wd2" y="hd2"/>
                </a:cxn>
                <a:cxn ang="5400000">
                  <a:pos x="wd2" y="hd2"/>
                </a:cxn>
                <a:cxn ang="10800000">
                  <a:pos x="wd2" y="hd2"/>
                </a:cxn>
                <a:cxn ang="16200000">
                  <a:pos x="wd2" y="hd2"/>
                </a:cxn>
              </a:cxnLst>
              <a:rect l="0" t="0" r="r" b="b"/>
              <a:pathLst>
                <a:path w="20083" h="20049" fill="norm" stroke="1" extrusionOk="0">
                  <a:moveTo>
                    <a:pt x="8014" y="0"/>
                  </a:moveTo>
                  <a:cubicBezTo>
                    <a:pt x="7642" y="963"/>
                    <a:pt x="7661" y="2109"/>
                    <a:pt x="7400" y="3077"/>
                  </a:cubicBezTo>
                  <a:cubicBezTo>
                    <a:pt x="6623" y="6046"/>
                    <a:pt x="4911" y="8764"/>
                    <a:pt x="2739" y="11111"/>
                  </a:cubicBezTo>
                  <a:cubicBezTo>
                    <a:pt x="1287" y="12698"/>
                    <a:pt x="-1517" y="15705"/>
                    <a:pt x="1029" y="18623"/>
                  </a:cubicBezTo>
                  <a:cubicBezTo>
                    <a:pt x="3510" y="21600"/>
                    <a:pt x="6819" y="19185"/>
                    <a:pt x="8562" y="17939"/>
                  </a:cubicBezTo>
                  <a:cubicBezTo>
                    <a:pt x="11142" y="16071"/>
                    <a:pt x="14019" y="14720"/>
                    <a:pt x="17010" y="14347"/>
                  </a:cubicBezTo>
                  <a:cubicBezTo>
                    <a:pt x="17986" y="14217"/>
                    <a:pt x="19096" y="14395"/>
                    <a:pt x="20083" y="14154"/>
                  </a:cubicBezTo>
                  <a:cubicBezTo>
                    <a:pt x="20083" y="14154"/>
                    <a:pt x="8014" y="0"/>
                    <a:pt x="8014"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92" name="Shape 26"/>
            <p:cNvSpPr/>
            <p:nvPr/>
          </p:nvSpPr>
          <p:spPr>
            <a:xfrm rot="1603209">
              <a:off x="603154" y="238718"/>
              <a:ext cx="539937" cy="6100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392"/>
                  </a:moveTo>
                  <a:lnTo>
                    <a:pt x="581" y="0"/>
                  </a:lnTo>
                  <a:cubicBezTo>
                    <a:pt x="278" y="681"/>
                    <a:pt x="125" y="1424"/>
                    <a:pt x="0" y="2170"/>
                  </a:cubicBezTo>
                  <a:lnTo>
                    <a:pt x="19091" y="21600"/>
                  </a:lnTo>
                  <a:cubicBezTo>
                    <a:pt x="19944" y="21595"/>
                    <a:pt x="20796" y="21563"/>
                    <a:pt x="21600" y="21392"/>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93" name="Freeform 57"/>
            <p:cNvSpPr/>
            <p:nvPr/>
          </p:nvSpPr>
          <p:spPr>
            <a:xfrm rot="1603209">
              <a:off x="264608" y="498358"/>
              <a:ext cx="295277" cy="3293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29" y="1885"/>
                  </a:moveTo>
                  <a:lnTo>
                    <a:pt x="19291" y="20902"/>
                  </a:lnTo>
                  <a:cubicBezTo>
                    <a:pt x="18933" y="21125"/>
                    <a:pt x="18558" y="21360"/>
                    <a:pt x="18168" y="21600"/>
                  </a:cubicBezTo>
                  <a:lnTo>
                    <a:pt x="0" y="2785"/>
                  </a:lnTo>
                  <a:cubicBezTo>
                    <a:pt x="321" y="2471"/>
                    <a:pt x="632" y="2171"/>
                    <a:pt x="929" y="1885"/>
                  </a:cubicBezTo>
                  <a:close/>
                  <a:moveTo>
                    <a:pt x="2819" y="0"/>
                  </a:moveTo>
                  <a:cubicBezTo>
                    <a:pt x="2819" y="0"/>
                    <a:pt x="21600" y="19451"/>
                    <a:pt x="21600" y="19451"/>
                  </a:cubicBezTo>
                  <a:cubicBezTo>
                    <a:pt x="21242" y="19674"/>
                    <a:pt x="20867" y="19909"/>
                    <a:pt x="20475" y="20148"/>
                  </a:cubicBezTo>
                  <a:lnTo>
                    <a:pt x="1892" y="901"/>
                  </a:lnTo>
                  <a:cubicBezTo>
                    <a:pt x="2212" y="588"/>
                    <a:pt x="2523" y="286"/>
                    <a:pt x="2819"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94" name="Freeform 58"/>
            <p:cNvSpPr/>
            <p:nvPr/>
          </p:nvSpPr>
          <p:spPr>
            <a:xfrm rot="1603209">
              <a:off x="990162" y="110871"/>
              <a:ext cx="515422" cy="536834"/>
            </a:xfrm>
            <a:custGeom>
              <a:avLst/>
              <a:gdLst/>
              <a:ahLst/>
              <a:cxnLst>
                <a:cxn ang="0">
                  <a:pos x="wd2" y="hd2"/>
                </a:cxn>
                <a:cxn ang="5400000">
                  <a:pos x="wd2" y="hd2"/>
                </a:cxn>
                <a:cxn ang="10800000">
                  <a:pos x="wd2" y="hd2"/>
                </a:cxn>
                <a:cxn ang="16200000">
                  <a:pos x="wd2" y="hd2"/>
                </a:cxn>
              </a:cxnLst>
              <a:rect l="0" t="0" r="r" b="b"/>
              <a:pathLst>
                <a:path w="18408" h="21125" fill="norm" stroke="1" extrusionOk="0">
                  <a:moveTo>
                    <a:pt x="924" y="10405"/>
                  </a:moveTo>
                  <a:cubicBezTo>
                    <a:pt x="924" y="10405"/>
                    <a:pt x="9120" y="10355"/>
                    <a:pt x="8733" y="19756"/>
                  </a:cubicBezTo>
                  <a:cubicBezTo>
                    <a:pt x="8733" y="19756"/>
                    <a:pt x="8207" y="12760"/>
                    <a:pt x="924" y="10405"/>
                  </a:cubicBezTo>
                  <a:close/>
                  <a:moveTo>
                    <a:pt x="2593" y="6260"/>
                  </a:moveTo>
                  <a:cubicBezTo>
                    <a:pt x="14583" y="7107"/>
                    <a:pt x="12287" y="21125"/>
                    <a:pt x="12287" y="21125"/>
                  </a:cubicBezTo>
                  <a:cubicBezTo>
                    <a:pt x="12287" y="5882"/>
                    <a:pt x="0" y="6275"/>
                    <a:pt x="0" y="6275"/>
                  </a:cubicBezTo>
                  <a:cubicBezTo>
                    <a:pt x="931" y="6206"/>
                    <a:pt x="1794" y="6204"/>
                    <a:pt x="2593" y="6260"/>
                  </a:cubicBezTo>
                  <a:close/>
                  <a:moveTo>
                    <a:pt x="2812" y="0"/>
                  </a:moveTo>
                  <a:cubicBezTo>
                    <a:pt x="21600" y="-90"/>
                    <a:pt x="18161" y="20909"/>
                    <a:pt x="18161" y="20909"/>
                  </a:cubicBezTo>
                  <a:cubicBezTo>
                    <a:pt x="18161" y="-475"/>
                    <a:pt x="924" y="76"/>
                    <a:pt x="924" y="76"/>
                  </a:cubicBezTo>
                  <a:cubicBezTo>
                    <a:pt x="1577" y="28"/>
                    <a:pt x="2206" y="3"/>
                    <a:pt x="2812"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95" name="Shape 50"/>
            <p:cNvSpPr/>
            <p:nvPr/>
          </p:nvSpPr>
          <p:spPr>
            <a:xfrm rot="1603209">
              <a:off x="117832" y="643905"/>
              <a:ext cx="871391" cy="336374"/>
            </a:xfrm>
            <a:custGeom>
              <a:avLst/>
              <a:gdLst/>
              <a:ahLst/>
              <a:cxnLst>
                <a:cxn ang="0">
                  <a:pos x="wd2" y="hd2"/>
                </a:cxn>
                <a:cxn ang="5400000">
                  <a:pos x="wd2" y="hd2"/>
                </a:cxn>
                <a:cxn ang="10800000">
                  <a:pos x="wd2" y="hd2"/>
                </a:cxn>
                <a:cxn ang="16200000">
                  <a:pos x="wd2" y="hd2"/>
                </a:cxn>
              </a:cxnLst>
              <a:rect l="0" t="0" r="r" b="b"/>
              <a:pathLst>
                <a:path w="21600" h="18035" fill="norm" stroke="1" extrusionOk="0">
                  <a:moveTo>
                    <a:pt x="17040" y="228"/>
                  </a:moveTo>
                  <a:cubicBezTo>
                    <a:pt x="13812" y="1082"/>
                    <a:pt x="10708" y="4175"/>
                    <a:pt x="7924" y="8450"/>
                  </a:cubicBezTo>
                  <a:cubicBezTo>
                    <a:pt x="6090" y="11229"/>
                    <a:pt x="2651" y="16548"/>
                    <a:pt x="0" y="10507"/>
                  </a:cubicBezTo>
                  <a:cubicBezTo>
                    <a:pt x="131" y="11916"/>
                    <a:pt x="454" y="13349"/>
                    <a:pt x="1040" y="14773"/>
                  </a:cubicBezTo>
                  <a:cubicBezTo>
                    <a:pt x="3716" y="21585"/>
                    <a:pt x="7287" y="16058"/>
                    <a:pt x="9168" y="13206"/>
                  </a:cubicBezTo>
                  <a:cubicBezTo>
                    <a:pt x="11952" y="8931"/>
                    <a:pt x="15056" y="5839"/>
                    <a:pt x="18284" y="4985"/>
                  </a:cubicBezTo>
                  <a:cubicBezTo>
                    <a:pt x="19337" y="4689"/>
                    <a:pt x="20535" y="5097"/>
                    <a:pt x="21600" y="4543"/>
                  </a:cubicBezTo>
                  <a:lnTo>
                    <a:pt x="19773" y="0"/>
                  </a:lnTo>
                  <a:cubicBezTo>
                    <a:pt x="18867" y="216"/>
                    <a:pt x="17905" y="-15"/>
                    <a:pt x="17040" y="228"/>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96" name="Freeform 60"/>
            <p:cNvSpPr/>
            <p:nvPr/>
          </p:nvSpPr>
          <p:spPr>
            <a:xfrm rot="1603209">
              <a:off x="495871" y="182330"/>
              <a:ext cx="599364" cy="1073736"/>
            </a:xfrm>
            <a:custGeom>
              <a:avLst/>
              <a:gdLst/>
              <a:ahLst/>
              <a:cxnLst>
                <a:cxn ang="0">
                  <a:pos x="wd2" y="hd2"/>
                </a:cxn>
                <a:cxn ang="5400000">
                  <a:pos x="wd2" y="hd2"/>
                </a:cxn>
                <a:cxn ang="10800000">
                  <a:pos x="wd2" y="hd2"/>
                </a:cxn>
                <a:cxn ang="16200000">
                  <a:pos x="wd2" y="hd2"/>
                </a:cxn>
              </a:cxnLst>
              <a:rect l="0" t="0" r="r" b="b"/>
              <a:pathLst>
                <a:path w="21507" h="21571" fill="norm" stroke="1" extrusionOk="0">
                  <a:moveTo>
                    <a:pt x="11808" y="18594"/>
                  </a:moveTo>
                  <a:cubicBezTo>
                    <a:pt x="11908" y="18598"/>
                    <a:pt x="12006" y="18623"/>
                    <a:pt x="12077" y="18669"/>
                  </a:cubicBezTo>
                  <a:cubicBezTo>
                    <a:pt x="12077" y="18669"/>
                    <a:pt x="12878" y="19188"/>
                    <a:pt x="12878" y="19188"/>
                  </a:cubicBezTo>
                  <a:cubicBezTo>
                    <a:pt x="13021" y="19280"/>
                    <a:pt x="13003" y="19419"/>
                    <a:pt x="12838" y="19498"/>
                  </a:cubicBezTo>
                  <a:lnTo>
                    <a:pt x="8672" y="21517"/>
                  </a:lnTo>
                  <a:cubicBezTo>
                    <a:pt x="8508" y="21597"/>
                    <a:pt x="8259" y="21587"/>
                    <a:pt x="8117" y="21495"/>
                  </a:cubicBezTo>
                  <a:lnTo>
                    <a:pt x="7315" y="20977"/>
                  </a:lnTo>
                  <a:cubicBezTo>
                    <a:pt x="7173" y="20885"/>
                    <a:pt x="7191" y="20746"/>
                    <a:pt x="7355" y="20666"/>
                  </a:cubicBezTo>
                  <a:lnTo>
                    <a:pt x="7389" y="20649"/>
                  </a:lnTo>
                  <a:lnTo>
                    <a:pt x="7389" y="20650"/>
                  </a:lnTo>
                  <a:lnTo>
                    <a:pt x="11522" y="18647"/>
                  </a:lnTo>
                  <a:cubicBezTo>
                    <a:pt x="11604" y="18607"/>
                    <a:pt x="11707" y="18590"/>
                    <a:pt x="11808" y="18594"/>
                  </a:cubicBezTo>
                  <a:close/>
                  <a:moveTo>
                    <a:pt x="1315" y="1"/>
                  </a:moveTo>
                  <a:cubicBezTo>
                    <a:pt x="1415" y="5"/>
                    <a:pt x="1513" y="31"/>
                    <a:pt x="1584" y="76"/>
                  </a:cubicBezTo>
                  <a:lnTo>
                    <a:pt x="21412" y="12900"/>
                  </a:lnTo>
                  <a:cubicBezTo>
                    <a:pt x="21554" y="12993"/>
                    <a:pt x="21536" y="13131"/>
                    <a:pt x="21372" y="13211"/>
                  </a:cubicBezTo>
                  <a:lnTo>
                    <a:pt x="20479" y="13644"/>
                  </a:lnTo>
                  <a:cubicBezTo>
                    <a:pt x="20315" y="13723"/>
                    <a:pt x="20066" y="13713"/>
                    <a:pt x="19924" y="13622"/>
                  </a:cubicBezTo>
                  <a:lnTo>
                    <a:pt x="97" y="798"/>
                  </a:lnTo>
                  <a:cubicBezTo>
                    <a:pt x="-46" y="705"/>
                    <a:pt x="-28" y="567"/>
                    <a:pt x="137" y="487"/>
                  </a:cubicBezTo>
                  <a:lnTo>
                    <a:pt x="1029" y="54"/>
                  </a:lnTo>
                  <a:cubicBezTo>
                    <a:pt x="1111" y="14"/>
                    <a:pt x="1215" y="-3"/>
                    <a:pt x="1315" y="1"/>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308" name="Group 66"/>
          <p:cNvGrpSpPr/>
          <p:nvPr/>
        </p:nvGrpSpPr>
        <p:grpSpPr>
          <a:xfrm>
            <a:off x="7519341" y="1747047"/>
            <a:ext cx="1565403" cy="1200373"/>
            <a:chOff x="0" y="0"/>
            <a:chExt cx="1565401" cy="1200371"/>
          </a:xfrm>
        </p:grpSpPr>
        <p:sp>
          <p:nvSpPr>
            <p:cNvPr id="7298" name="Shape 75"/>
            <p:cNvSpPr/>
            <p:nvPr/>
          </p:nvSpPr>
          <p:spPr>
            <a:xfrm>
              <a:off x="579549" y="312356"/>
              <a:ext cx="728525" cy="8880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 y="21600"/>
                  </a:moveTo>
                  <a:cubicBezTo>
                    <a:pt x="226" y="21589"/>
                    <a:pt x="300" y="21578"/>
                    <a:pt x="374" y="21567"/>
                  </a:cubicBezTo>
                  <a:cubicBezTo>
                    <a:pt x="481" y="21551"/>
                    <a:pt x="588" y="21535"/>
                    <a:pt x="695" y="21519"/>
                  </a:cubicBezTo>
                  <a:cubicBezTo>
                    <a:pt x="7295" y="20529"/>
                    <a:pt x="13895" y="19539"/>
                    <a:pt x="20495" y="18549"/>
                  </a:cubicBezTo>
                  <a:cubicBezTo>
                    <a:pt x="20602" y="18533"/>
                    <a:pt x="20709" y="18517"/>
                    <a:pt x="20816" y="18501"/>
                  </a:cubicBezTo>
                  <a:cubicBezTo>
                    <a:pt x="20870" y="18493"/>
                    <a:pt x="20924" y="18484"/>
                    <a:pt x="20978" y="18476"/>
                  </a:cubicBezTo>
                  <a:cubicBezTo>
                    <a:pt x="20980" y="18411"/>
                    <a:pt x="20982" y="18346"/>
                    <a:pt x="20984" y="18281"/>
                  </a:cubicBezTo>
                  <a:cubicBezTo>
                    <a:pt x="20987" y="18192"/>
                    <a:pt x="20991" y="18102"/>
                    <a:pt x="20993" y="18012"/>
                  </a:cubicBezTo>
                  <a:cubicBezTo>
                    <a:pt x="21193" y="12079"/>
                    <a:pt x="21393" y="6147"/>
                    <a:pt x="21593" y="214"/>
                  </a:cubicBezTo>
                  <a:cubicBezTo>
                    <a:pt x="21595" y="143"/>
                    <a:pt x="21598" y="71"/>
                    <a:pt x="21600" y="0"/>
                  </a:cubicBezTo>
                  <a:cubicBezTo>
                    <a:pt x="21544" y="5"/>
                    <a:pt x="21488" y="11"/>
                    <a:pt x="21432" y="16"/>
                  </a:cubicBezTo>
                  <a:cubicBezTo>
                    <a:pt x="21321" y="27"/>
                    <a:pt x="21210" y="38"/>
                    <a:pt x="21100" y="49"/>
                  </a:cubicBezTo>
                  <a:cubicBezTo>
                    <a:pt x="14254" y="717"/>
                    <a:pt x="7409" y="1384"/>
                    <a:pt x="563" y="2052"/>
                  </a:cubicBezTo>
                  <a:cubicBezTo>
                    <a:pt x="452" y="2063"/>
                    <a:pt x="341" y="2074"/>
                    <a:pt x="229" y="2085"/>
                  </a:cubicBezTo>
                  <a:cubicBezTo>
                    <a:pt x="153" y="2092"/>
                    <a:pt x="77" y="2100"/>
                    <a:pt x="0" y="2107"/>
                  </a:cubicBezTo>
                  <a:cubicBezTo>
                    <a:pt x="1" y="2183"/>
                    <a:pt x="1" y="2258"/>
                    <a:pt x="2" y="2333"/>
                  </a:cubicBezTo>
                  <a:cubicBezTo>
                    <a:pt x="51" y="8592"/>
                    <a:pt x="100" y="14851"/>
                    <a:pt x="149" y="21110"/>
                  </a:cubicBezTo>
                  <a:cubicBezTo>
                    <a:pt x="149" y="21205"/>
                    <a:pt x="150" y="21299"/>
                    <a:pt x="151" y="21394"/>
                  </a:cubicBezTo>
                  <a:cubicBezTo>
                    <a:pt x="151" y="21463"/>
                    <a:pt x="152" y="21531"/>
                    <a:pt x="152" y="21600"/>
                  </a:cubicBezTo>
                  <a:close/>
                </a:path>
              </a:pathLst>
            </a:custGeom>
            <a:gradFill flip="none" rotWithShape="1">
              <a:gsLst>
                <a:gs pos="0">
                  <a:schemeClr val="accent4"/>
                </a:gs>
                <a:gs pos="100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299" name="Shape 76"/>
            <p:cNvSpPr/>
            <p:nvPr/>
          </p:nvSpPr>
          <p:spPr>
            <a:xfrm>
              <a:off x="238259" y="228644"/>
              <a:ext cx="348778" cy="9714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7" y="16021"/>
                  </a:moveTo>
                  <a:cubicBezTo>
                    <a:pt x="1073" y="16042"/>
                    <a:pt x="1150" y="16062"/>
                    <a:pt x="1226" y="16083"/>
                  </a:cubicBezTo>
                  <a:cubicBezTo>
                    <a:pt x="7789" y="17860"/>
                    <a:pt x="14352" y="19637"/>
                    <a:pt x="20915" y="21414"/>
                  </a:cubicBezTo>
                  <a:cubicBezTo>
                    <a:pt x="21049" y="21451"/>
                    <a:pt x="21183" y="21487"/>
                    <a:pt x="21318" y="21524"/>
                  </a:cubicBezTo>
                  <a:cubicBezTo>
                    <a:pt x="21412" y="21549"/>
                    <a:pt x="21506" y="21574"/>
                    <a:pt x="21600" y="21600"/>
                  </a:cubicBezTo>
                  <a:cubicBezTo>
                    <a:pt x="21599" y="21537"/>
                    <a:pt x="21598" y="21474"/>
                    <a:pt x="21597" y="21411"/>
                  </a:cubicBezTo>
                  <a:cubicBezTo>
                    <a:pt x="21596" y="21350"/>
                    <a:pt x="21595" y="21290"/>
                    <a:pt x="21594" y="21229"/>
                  </a:cubicBezTo>
                  <a:cubicBezTo>
                    <a:pt x="21491" y="15457"/>
                    <a:pt x="21387" y="9685"/>
                    <a:pt x="21284" y="3913"/>
                  </a:cubicBezTo>
                  <a:cubicBezTo>
                    <a:pt x="21283" y="3869"/>
                    <a:pt x="21282" y="3825"/>
                    <a:pt x="21282" y="3781"/>
                  </a:cubicBezTo>
                  <a:cubicBezTo>
                    <a:pt x="21184" y="3764"/>
                    <a:pt x="21087" y="3747"/>
                    <a:pt x="20990" y="3730"/>
                  </a:cubicBezTo>
                  <a:cubicBezTo>
                    <a:pt x="20851" y="3705"/>
                    <a:pt x="20713" y="3680"/>
                    <a:pt x="20574" y="3656"/>
                  </a:cubicBezTo>
                  <a:cubicBezTo>
                    <a:pt x="13795" y="2451"/>
                    <a:pt x="7016" y="1247"/>
                    <a:pt x="236" y="42"/>
                  </a:cubicBezTo>
                  <a:cubicBezTo>
                    <a:pt x="157" y="28"/>
                    <a:pt x="79" y="14"/>
                    <a:pt x="0" y="0"/>
                  </a:cubicBezTo>
                  <a:cubicBezTo>
                    <a:pt x="2" y="39"/>
                    <a:pt x="5" y="79"/>
                    <a:pt x="7" y="118"/>
                  </a:cubicBezTo>
                  <a:cubicBezTo>
                    <a:pt x="330" y="5308"/>
                    <a:pt x="654" y="10497"/>
                    <a:pt x="977" y="15687"/>
                  </a:cubicBezTo>
                  <a:cubicBezTo>
                    <a:pt x="980" y="15742"/>
                    <a:pt x="983" y="15796"/>
                    <a:pt x="987" y="15851"/>
                  </a:cubicBezTo>
                  <a:cubicBezTo>
                    <a:pt x="990" y="15908"/>
                    <a:pt x="994" y="15964"/>
                    <a:pt x="997" y="16021"/>
                  </a:cubicBezTo>
                  <a:close/>
                </a:path>
              </a:pathLst>
            </a:custGeom>
            <a:gradFill flip="none" rotWithShape="1">
              <a:gsLst>
                <a:gs pos="0">
                  <a:srgbClr val="DD8B00"/>
                </a:gs>
                <a:gs pos="100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00" name="Shape 77"/>
            <p:cNvSpPr/>
            <p:nvPr/>
          </p:nvSpPr>
          <p:spPr>
            <a:xfrm>
              <a:off x="238259" y="160986"/>
              <a:ext cx="1074674" cy="2858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645"/>
                  </a:moveTo>
                  <a:lnTo>
                    <a:pt x="10576" y="21600"/>
                  </a:lnTo>
                  <a:lnTo>
                    <a:pt x="6904" y="18039"/>
                  </a:lnTo>
                  <a:lnTo>
                    <a:pt x="0" y="5587"/>
                  </a:lnTo>
                  <a:lnTo>
                    <a:pt x="41" y="3726"/>
                  </a:lnTo>
                  <a:lnTo>
                    <a:pt x="13447" y="0"/>
                  </a:lnTo>
                  <a:lnTo>
                    <a:pt x="20495" y="3947"/>
                  </a:lnTo>
                  <a:cubicBezTo>
                    <a:pt x="20495" y="3947"/>
                    <a:pt x="21600" y="11645"/>
                    <a:pt x="21600" y="11645"/>
                  </a:cubicBezTo>
                  <a:close/>
                </a:path>
              </a:pathLst>
            </a:custGeom>
            <a:gradFill flip="none" rotWithShape="1">
              <a:gsLst>
                <a:gs pos="0">
                  <a:srgbClr val="010101"/>
                </a:gs>
                <a:gs pos="63000">
                  <a:srgbClr val="945D00"/>
                </a:gs>
              </a:gsLst>
              <a:lin ang="15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01" name="Shape 78"/>
            <p:cNvSpPr/>
            <p:nvPr/>
          </p:nvSpPr>
          <p:spPr>
            <a:xfrm>
              <a:off x="579549" y="396069"/>
              <a:ext cx="722913" cy="3177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750" y="21600"/>
                  </a:lnTo>
                  <a:lnTo>
                    <a:pt x="21164" y="12829"/>
                  </a:lnTo>
                  <a:lnTo>
                    <a:pt x="21600" y="5783"/>
                  </a:lnTo>
                  <a:lnTo>
                    <a:pt x="8338" y="10745"/>
                  </a:lnTo>
                  <a:cubicBezTo>
                    <a:pt x="8338" y="10745"/>
                    <a:pt x="0" y="0"/>
                    <a:pt x="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02" name="Shape 79"/>
            <p:cNvSpPr/>
            <p:nvPr/>
          </p:nvSpPr>
          <p:spPr>
            <a:xfrm>
              <a:off x="238259" y="338114"/>
              <a:ext cx="341512" cy="3547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581"/>
                  </a:moveTo>
                  <a:lnTo>
                    <a:pt x="14314" y="21600"/>
                  </a:lnTo>
                  <a:lnTo>
                    <a:pt x="92" y="11733"/>
                  </a:lnTo>
                  <a:lnTo>
                    <a:pt x="0" y="0"/>
                  </a:lnTo>
                  <a:cubicBezTo>
                    <a:pt x="0" y="0"/>
                    <a:pt x="21600" y="3581"/>
                    <a:pt x="21600" y="3581"/>
                  </a:cubicBezTo>
                  <a:close/>
                </a:path>
              </a:pathLst>
            </a:custGeom>
            <a:solidFill>
              <a:srgbClr val="010101">
                <a:alpha val="12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03" name="Shape 80"/>
            <p:cNvSpPr/>
            <p:nvPr/>
          </p:nvSpPr>
          <p:spPr>
            <a:xfrm>
              <a:off x="25757" y="0"/>
              <a:ext cx="880727" cy="2295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89" y="21600"/>
                  </a:moveTo>
                  <a:cubicBezTo>
                    <a:pt x="5221" y="21587"/>
                    <a:pt x="5254" y="21574"/>
                    <a:pt x="5287" y="21562"/>
                  </a:cubicBezTo>
                  <a:cubicBezTo>
                    <a:pt x="5347" y="21538"/>
                    <a:pt x="5408" y="21514"/>
                    <a:pt x="5468" y="21490"/>
                  </a:cubicBezTo>
                  <a:cubicBezTo>
                    <a:pt x="5639" y="21423"/>
                    <a:pt x="5810" y="21356"/>
                    <a:pt x="5981" y="21288"/>
                  </a:cubicBezTo>
                  <a:cubicBezTo>
                    <a:pt x="7411" y="20726"/>
                    <a:pt x="8841" y="20163"/>
                    <a:pt x="10271" y="19600"/>
                  </a:cubicBezTo>
                  <a:cubicBezTo>
                    <a:pt x="12140" y="18864"/>
                    <a:pt x="14009" y="18128"/>
                    <a:pt x="15878" y="17393"/>
                  </a:cubicBezTo>
                  <a:cubicBezTo>
                    <a:pt x="17734" y="16663"/>
                    <a:pt x="19590" y="15931"/>
                    <a:pt x="21446" y="15202"/>
                  </a:cubicBezTo>
                  <a:cubicBezTo>
                    <a:pt x="21497" y="15181"/>
                    <a:pt x="21548" y="15161"/>
                    <a:pt x="21600" y="15141"/>
                  </a:cubicBezTo>
                  <a:cubicBezTo>
                    <a:pt x="21520" y="14867"/>
                    <a:pt x="21441" y="14594"/>
                    <a:pt x="21360" y="14320"/>
                  </a:cubicBezTo>
                  <a:cubicBezTo>
                    <a:pt x="20936" y="12865"/>
                    <a:pt x="20512" y="11410"/>
                    <a:pt x="20088" y="9955"/>
                  </a:cubicBezTo>
                  <a:cubicBezTo>
                    <a:pt x="19212" y="6952"/>
                    <a:pt x="18336" y="3949"/>
                    <a:pt x="17460" y="947"/>
                  </a:cubicBezTo>
                  <a:cubicBezTo>
                    <a:pt x="17427" y="833"/>
                    <a:pt x="17394" y="718"/>
                    <a:pt x="17360" y="603"/>
                  </a:cubicBezTo>
                  <a:cubicBezTo>
                    <a:pt x="17350" y="570"/>
                    <a:pt x="17341" y="536"/>
                    <a:pt x="17331" y="503"/>
                  </a:cubicBezTo>
                  <a:cubicBezTo>
                    <a:pt x="17314" y="445"/>
                    <a:pt x="17297" y="387"/>
                    <a:pt x="17280" y="330"/>
                  </a:cubicBezTo>
                  <a:cubicBezTo>
                    <a:pt x="17273" y="305"/>
                    <a:pt x="17266" y="281"/>
                    <a:pt x="17259" y="257"/>
                  </a:cubicBezTo>
                  <a:cubicBezTo>
                    <a:pt x="17234" y="171"/>
                    <a:pt x="17209" y="85"/>
                    <a:pt x="17184" y="0"/>
                  </a:cubicBezTo>
                  <a:cubicBezTo>
                    <a:pt x="17130" y="14"/>
                    <a:pt x="17077" y="27"/>
                    <a:pt x="17023" y="40"/>
                  </a:cubicBezTo>
                  <a:cubicBezTo>
                    <a:pt x="15150" y="503"/>
                    <a:pt x="13277" y="967"/>
                    <a:pt x="11404" y="1430"/>
                  </a:cubicBezTo>
                  <a:cubicBezTo>
                    <a:pt x="9529" y="1894"/>
                    <a:pt x="7654" y="2358"/>
                    <a:pt x="5779" y="2821"/>
                  </a:cubicBezTo>
                  <a:cubicBezTo>
                    <a:pt x="4130" y="3229"/>
                    <a:pt x="2480" y="3637"/>
                    <a:pt x="830" y="4045"/>
                  </a:cubicBezTo>
                  <a:cubicBezTo>
                    <a:pt x="651" y="4089"/>
                    <a:pt x="472" y="4133"/>
                    <a:pt x="292" y="4178"/>
                  </a:cubicBezTo>
                  <a:cubicBezTo>
                    <a:pt x="229" y="4194"/>
                    <a:pt x="166" y="4210"/>
                    <a:pt x="103" y="4225"/>
                  </a:cubicBezTo>
                  <a:cubicBezTo>
                    <a:pt x="69" y="4234"/>
                    <a:pt x="34" y="4242"/>
                    <a:pt x="0" y="4251"/>
                  </a:cubicBezTo>
                  <a:cubicBezTo>
                    <a:pt x="38" y="4376"/>
                    <a:pt x="75" y="4502"/>
                    <a:pt x="113" y="4628"/>
                  </a:cubicBezTo>
                  <a:cubicBezTo>
                    <a:pt x="144" y="4733"/>
                    <a:pt x="176" y="4838"/>
                    <a:pt x="207" y="4942"/>
                  </a:cubicBezTo>
                  <a:cubicBezTo>
                    <a:pt x="1611" y="9647"/>
                    <a:pt x="3017" y="14341"/>
                    <a:pt x="4423" y="19039"/>
                  </a:cubicBezTo>
                  <a:cubicBezTo>
                    <a:pt x="4584" y="19579"/>
                    <a:pt x="4746" y="20119"/>
                    <a:pt x="4907" y="20659"/>
                  </a:cubicBezTo>
                  <a:cubicBezTo>
                    <a:pt x="5001" y="20973"/>
                    <a:pt x="5095" y="21287"/>
                    <a:pt x="5189" y="21600"/>
                  </a:cubicBezTo>
                  <a:close/>
                </a:path>
              </a:pathLst>
            </a:custGeom>
            <a:gradFill flip="none" rotWithShape="1">
              <a:gsLst>
                <a:gs pos="0">
                  <a:schemeClr val="accent4"/>
                </a:gs>
                <a:gs pos="93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04" name="Shape 81"/>
            <p:cNvSpPr/>
            <p:nvPr/>
          </p:nvSpPr>
          <p:spPr>
            <a:xfrm>
              <a:off x="907959" y="157810"/>
              <a:ext cx="402987" cy="199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424"/>
                  </a:moveTo>
                  <a:lnTo>
                    <a:pt x="0" y="0"/>
                  </a:lnTo>
                  <a:lnTo>
                    <a:pt x="0" y="21600"/>
                  </a:lnTo>
                  <a:cubicBezTo>
                    <a:pt x="0" y="21600"/>
                    <a:pt x="21600" y="16424"/>
                    <a:pt x="21600" y="16424"/>
                  </a:cubicBezTo>
                  <a:close/>
                </a:path>
              </a:pathLst>
            </a:custGeom>
            <a:solidFill>
              <a:srgbClr val="010101">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05" name="Shape 82"/>
            <p:cNvSpPr/>
            <p:nvPr/>
          </p:nvSpPr>
          <p:spPr>
            <a:xfrm>
              <a:off x="907959" y="0"/>
              <a:ext cx="594890" cy="3095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4" y="12310"/>
                  </a:moveTo>
                  <a:cubicBezTo>
                    <a:pt x="1877" y="12349"/>
                    <a:pt x="1931" y="12388"/>
                    <a:pt x="1984" y="12426"/>
                  </a:cubicBezTo>
                  <a:cubicBezTo>
                    <a:pt x="2030" y="12460"/>
                    <a:pt x="2076" y="12493"/>
                    <a:pt x="2121" y="12526"/>
                  </a:cubicBezTo>
                  <a:cubicBezTo>
                    <a:pt x="6126" y="15431"/>
                    <a:pt x="10131" y="18336"/>
                    <a:pt x="14136" y="21241"/>
                  </a:cubicBezTo>
                  <a:cubicBezTo>
                    <a:pt x="14225" y="21305"/>
                    <a:pt x="14314" y="21369"/>
                    <a:pt x="14402" y="21433"/>
                  </a:cubicBezTo>
                  <a:cubicBezTo>
                    <a:pt x="14479" y="21489"/>
                    <a:pt x="14555" y="21544"/>
                    <a:pt x="14632" y="21600"/>
                  </a:cubicBezTo>
                  <a:cubicBezTo>
                    <a:pt x="14675" y="21526"/>
                    <a:pt x="14718" y="21453"/>
                    <a:pt x="14761" y="21379"/>
                  </a:cubicBezTo>
                  <a:cubicBezTo>
                    <a:pt x="14818" y="21280"/>
                    <a:pt x="14876" y="21181"/>
                    <a:pt x="14933" y="21082"/>
                  </a:cubicBezTo>
                  <a:cubicBezTo>
                    <a:pt x="15403" y="20273"/>
                    <a:pt x="15873" y="19464"/>
                    <a:pt x="16342" y="18655"/>
                  </a:cubicBezTo>
                  <a:cubicBezTo>
                    <a:pt x="17725" y="16274"/>
                    <a:pt x="19108" y="13893"/>
                    <a:pt x="20491" y="11512"/>
                  </a:cubicBezTo>
                  <a:cubicBezTo>
                    <a:pt x="20775" y="11022"/>
                    <a:pt x="21060" y="10531"/>
                    <a:pt x="21345" y="10041"/>
                  </a:cubicBezTo>
                  <a:cubicBezTo>
                    <a:pt x="21430" y="9894"/>
                    <a:pt x="21515" y="9748"/>
                    <a:pt x="21600" y="9602"/>
                  </a:cubicBezTo>
                  <a:cubicBezTo>
                    <a:pt x="21527" y="9556"/>
                    <a:pt x="21454" y="9510"/>
                    <a:pt x="21382" y="9464"/>
                  </a:cubicBezTo>
                  <a:cubicBezTo>
                    <a:pt x="21061" y="9261"/>
                    <a:pt x="20740" y="9059"/>
                    <a:pt x="20419" y="8856"/>
                  </a:cubicBezTo>
                  <a:cubicBezTo>
                    <a:pt x="20372" y="8827"/>
                    <a:pt x="20325" y="8797"/>
                    <a:pt x="20278" y="8768"/>
                  </a:cubicBezTo>
                  <a:cubicBezTo>
                    <a:pt x="20226" y="8735"/>
                    <a:pt x="20174" y="8702"/>
                    <a:pt x="20122" y="8669"/>
                  </a:cubicBezTo>
                  <a:cubicBezTo>
                    <a:pt x="20040" y="8618"/>
                    <a:pt x="19958" y="8566"/>
                    <a:pt x="19875" y="8514"/>
                  </a:cubicBezTo>
                  <a:cubicBezTo>
                    <a:pt x="19780" y="8454"/>
                    <a:pt x="19685" y="8394"/>
                    <a:pt x="19590" y="8334"/>
                  </a:cubicBezTo>
                  <a:cubicBezTo>
                    <a:pt x="15294" y="5623"/>
                    <a:pt x="10997" y="2913"/>
                    <a:pt x="6700" y="202"/>
                  </a:cubicBezTo>
                  <a:cubicBezTo>
                    <a:pt x="6651" y="171"/>
                    <a:pt x="6602" y="140"/>
                    <a:pt x="6553" y="109"/>
                  </a:cubicBezTo>
                  <a:cubicBezTo>
                    <a:pt x="6496" y="73"/>
                    <a:pt x="6438" y="36"/>
                    <a:pt x="6381" y="0"/>
                  </a:cubicBezTo>
                  <a:cubicBezTo>
                    <a:pt x="6342" y="67"/>
                    <a:pt x="6302" y="135"/>
                    <a:pt x="6263" y="203"/>
                  </a:cubicBezTo>
                  <a:cubicBezTo>
                    <a:pt x="6228" y="263"/>
                    <a:pt x="6192" y="325"/>
                    <a:pt x="6157" y="386"/>
                  </a:cubicBezTo>
                  <a:cubicBezTo>
                    <a:pt x="5914" y="803"/>
                    <a:pt x="5672" y="1221"/>
                    <a:pt x="5429" y="1639"/>
                  </a:cubicBezTo>
                  <a:cubicBezTo>
                    <a:pt x="5292" y="1874"/>
                    <a:pt x="5155" y="2110"/>
                    <a:pt x="5018" y="2346"/>
                  </a:cubicBezTo>
                  <a:cubicBezTo>
                    <a:pt x="4744" y="2819"/>
                    <a:pt x="4470" y="3291"/>
                    <a:pt x="4195" y="3764"/>
                  </a:cubicBezTo>
                  <a:cubicBezTo>
                    <a:pt x="2862" y="6059"/>
                    <a:pt x="1529" y="8354"/>
                    <a:pt x="197" y="10649"/>
                  </a:cubicBezTo>
                  <a:cubicBezTo>
                    <a:pt x="131" y="10762"/>
                    <a:pt x="66" y="10875"/>
                    <a:pt x="0" y="10987"/>
                  </a:cubicBezTo>
                  <a:cubicBezTo>
                    <a:pt x="486" y="11340"/>
                    <a:pt x="973" y="11693"/>
                    <a:pt x="1459" y="12046"/>
                  </a:cubicBezTo>
                  <a:cubicBezTo>
                    <a:pt x="1529" y="12096"/>
                    <a:pt x="1599" y="12147"/>
                    <a:pt x="1668" y="12197"/>
                  </a:cubicBezTo>
                  <a:cubicBezTo>
                    <a:pt x="1720" y="12235"/>
                    <a:pt x="1772" y="12273"/>
                    <a:pt x="1824" y="12310"/>
                  </a:cubicBezTo>
                  <a:close/>
                </a:path>
              </a:pathLst>
            </a:custGeom>
            <a:gradFill flip="none" rotWithShape="1">
              <a:gsLst>
                <a:gs pos="0">
                  <a:srgbClr val="DD8B00"/>
                </a:gs>
                <a:gs pos="58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06" name="Shape 83"/>
            <p:cNvSpPr/>
            <p:nvPr/>
          </p:nvSpPr>
          <p:spPr>
            <a:xfrm>
              <a:off x="579549" y="312356"/>
              <a:ext cx="985853" cy="3289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42" y="21600"/>
                  </a:moveTo>
                  <a:cubicBezTo>
                    <a:pt x="5909" y="21563"/>
                    <a:pt x="5976" y="21526"/>
                    <a:pt x="6043" y="21490"/>
                  </a:cubicBezTo>
                  <a:cubicBezTo>
                    <a:pt x="11119" y="18702"/>
                    <a:pt x="16194" y="15914"/>
                    <a:pt x="21270" y="13126"/>
                  </a:cubicBezTo>
                  <a:cubicBezTo>
                    <a:pt x="21353" y="13080"/>
                    <a:pt x="21436" y="13034"/>
                    <a:pt x="21520" y="12988"/>
                  </a:cubicBezTo>
                  <a:cubicBezTo>
                    <a:pt x="21546" y="12973"/>
                    <a:pt x="21573" y="12959"/>
                    <a:pt x="21600" y="12944"/>
                  </a:cubicBezTo>
                  <a:cubicBezTo>
                    <a:pt x="21553" y="12837"/>
                    <a:pt x="21507" y="12730"/>
                    <a:pt x="21461" y="12624"/>
                  </a:cubicBezTo>
                  <a:cubicBezTo>
                    <a:pt x="19694" y="8567"/>
                    <a:pt x="17927" y="4511"/>
                    <a:pt x="16160" y="454"/>
                  </a:cubicBezTo>
                  <a:cubicBezTo>
                    <a:pt x="16113" y="347"/>
                    <a:pt x="16067" y="240"/>
                    <a:pt x="16020" y="132"/>
                  </a:cubicBezTo>
                  <a:cubicBezTo>
                    <a:pt x="16000" y="88"/>
                    <a:pt x="15981" y="44"/>
                    <a:pt x="15962" y="0"/>
                  </a:cubicBezTo>
                  <a:cubicBezTo>
                    <a:pt x="15935" y="10"/>
                    <a:pt x="15908" y="19"/>
                    <a:pt x="15880" y="29"/>
                  </a:cubicBezTo>
                  <a:cubicBezTo>
                    <a:pt x="15796" y="59"/>
                    <a:pt x="15712" y="89"/>
                    <a:pt x="15627" y="119"/>
                  </a:cubicBezTo>
                  <a:cubicBezTo>
                    <a:pt x="10486" y="1952"/>
                    <a:pt x="5345" y="3784"/>
                    <a:pt x="204" y="5616"/>
                  </a:cubicBezTo>
                  <a:cubicBezTo>
                    <a:pt x="136" y="5641"/>
                    <a:pt x="68" y="5665"/>
                    <a:pt x="0" y="5689"/>
                  </a:cubicBezTo>
                  <a:cubicBezTo>
                    <a:pt x="20" y="5743"/>
                    <a:pt x="40" y="5797"/>
                    <a:pt x="60" y="5852"/>
                  </a:cubicBezTo>
                  <a:cubicBezTo>
                    <a:pt x="108" y="5984"/>
                    <a:pt x="157" y="6116"/>
                    <a:pt x="205" y="6248"/>
                  </a:cubicBezTo>
                  <a:cubicBezTo>
                    <a:pt x="2036" y="11234"/>
                    <a:pt x="3867" y="16220"/>
                    <a:pt x="5697" y="21206"/>
                  </a:cubicBezTo>
                  <a:cubicBezTo>
                    <a:pt x="5745" y="21337"/>
                    <a:pt x="5794" y="21469"/>
                    <a:pt x="5842" y="21600"/>
                  </a:cubicBezTo>
                  <a:close/>
                </a:path>
              </a:pathLst>
            </a:custGeom>
            <a:gradFill flip="none" rotWithShape="1">
              <a:gsLst>
                <a:gs pos="0">
                  <a:srgbClr val="FFDFA9"/>
                </a:gs>
                <a:gs pos="100000">
                  <a:schemeClr val="accent4"/>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07" name="Shape 84"/>
            <p:cNvSpPr/>
            <p:nvPr/>
          </p:nvSpPr>
          <p:spPr>
            <a:xfrm>
              <a:off x="0" y="228644"/>
              <a:ext cx="579798" cy="3675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01" y="11816"/>
                  </a:moveTo>
                  <a:cubicBezTo>
                    <a:pt x="4532" y="11851"/>
                    <a:pt x="4562" y="11885"/>
                    <a:pt x="4592" y="11920"/>
                  </a:cubicBezTo>
                  <a:cubicBezTo>
                    <a:pt x="5842" y="13354"/>
                    <a:pt x="7092" y="14788"/>
                    <a:pt x="8343" y="16222"/>
                  </a:cubicBezTo>
                  <a:cubicBezTo>
                    <a:pt x="9838" y="17937"/>
                    <a:pt x="11334" y="19652"/>
                    <a:pt x="12829" y="21367"/>
                  </a:cubicBezTo>
                  <a:cubicBezTo>
                    <a:pt x="12897" y="21444"/>
                    <a:pt x="12965" y="21522"/>
                    <a:pt x="13032" y="21600"/>
                  </a:cubicBezTo>
                  <a:cubicBezTo>
                    <a:pt x="13091" y="21521"/>
                    <a:pt x="13149" y="21441"/>
                    <a:pt x="13208" y="21362"/>
                  </a:cubicBezTo>
                  <a:cubicBezTo>
                    <a:pt x="13306" y="21229"/>
                    <a:pt x="13404" y="21097"/>
                    <a:pt x="13502" y="20964"/>
                  </a:cubicBezTo>
                  <a:cubicBezTo>
                    <a:pt x="16148" y="17381"/>
                    <a:pt x="18793" y="13797"/>
                    <a:pt x="21438" y="10214"/>
                  </a:cubicBezTo>
                  <a:cubicBezTo>
                    <a:pt x="21492" y="10141"/>
                    <a:pt x="21546" y="10068"/>
                    <a:pt x="21600" y="9994"/>
                  </a:cubicBezTo>
                  <a:cubicBezTo>
                    <a:pt x="21332" y="9786"/>
                    <a:pt x="21065" y="9577"/>
                    <a:pt x="20797" y="9368"/>
                  </a:cubicBezTo>
                  <a:cubicBezTo>
                    <a:pt x="20420" y="9073"/>
                    <a:pt x="20043" y="8779"/>
                    <a:pt x="19665" y="8484"/>
                  </a:cubicBezTo>
                  <a:cubicBezTo>
                    <a:pt x="19471" y="8332"/>
                    <a:pt x="19276" y="8180"/>
                    <a:pt x="19082" y="8028"/>
                  </a:cubicBezTo>
                  <a:cubicBezTo>
                    <a:pt x="18930" y="7910"/>
                    <a:pt x="18779" y="7792"/>
                    <a:pt x="18628" y="7674"/>
                  </a:cubicBezTo>
                  <a:cubicBezTo>
                    <a:pt x="15351" y="5116"/>
                    <a:pt x="12075" y="2558"/>
                    <a:pt x="8798" y="0"/>
                  </a:cubicBezTo>
                  <a:cubicBezTo>
                    <a:pt x="8739" y="45"/>
                    <a:pt x="8679" y="90"/>
                    <a:pt x="8620" y="135"/>
                  </a:cubicBezTo>
                  <a:cubicBezTo>
                    <a:pt x="5814" y="2257"/>
                    <a:pt x="3008" y="4378"/>
                    <a:pt x="203" y="6500"/>
                  </a:cubicBezTo>
                  <a:cubicBezTo>
                    <a:pt x="135" y="6552"/>
                    <a:pt x="68" y="6603"/>
                    <a:pt x="0" y="6654"/>
                  </a:cubicBezTo>
                  <a:cubicBezTo>
                    <a:pt x="69" y="6733"/>
                    <a:pt x="139" y="6813"/>
                    <a:pt x="208" y="6892"/>
                  </a:cubicBezTo>
                  <a:cubicBezTo>
                    <a:pt x="342" y="7046"/>
                    <a:pt x="477" y="7200"/>
                    <a:pt x="611" y="7354"/>
                  </a:cubicBezTo>
                  <a:cubicBezTo>
                    <a:pt x="729" y="7490"/>
                    <a:pt x="847" y="7625"/>
                    <a:pt x="965" y="7761"/>
                  </a:cubicBezTo>
                  <a:cubicBezTo>
                    <a:pt x="2078" y="9037"/>
                    <a:pt x="3191" y="10313"/>
                    <a:pt x="4304" y="11589"/>
                  </a:cubicBezTo>
                  <a:cubicBezTo>
                    <a:pt x="4345" y="11637"/>
                    <a:pt x="4386" y="11684"/>
                    <a:pt x="4428" y="11731"/>
                  </a:cubicBezTo>
                  <a:cubicBezTo>
                    <a:pt x="4452" y="11760"/>
                    <a:pt x="4477" y="11788"/>
                    <a:pt x="4501" y="11816"/>
                  </a:cubicBezTo>
                  <a:close/>
                </a:path>
              </a:pathLst>
            </a:custGeom>
            <a:gradFill flip="none" rotWithShape="1">
              <a:gsLst>
                <a:gs pos="0">
                  <a:srgbClr val="FFCF7E"/>
                </a:gs>
                <a:gs pos="100000">
                  <a:srgbClr val="DD8B00"/>
                </a:gs>
              </a:gsLst>
              <a:lin ang="17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318" name="Group 100"/>
          <p:cNvGrpSpPr/>
          <p:nvPr/>
        </p:nvGrpSpPr>
        <p:grpSpPr>
          <a:xfrm>
            <a:off x="5038184" y="1357211"/>
            <a:ext cx="1880355" cy="1807024"/>
            <a:chOff x="0" y="0"/>
            <a:chExt cx="1880354" cy="1807023"/>
          </a:xfrm>
        </p:grpSpPr>
        <p:sp>
          <p:nvSpPr>
            <p:cNvPr id="7309" name="Shape 6"/>
            <p:cNvSpPr/>
            <p:nvPr/>
          </p:nvSpPr>
          <p:spPr>
            <a:xfrm rot="1330461">
              <a:off x="143845" y="515436"/>
              <a:ext cx="1477185" cy="1051716"/>
            </a:xfrm>
            <a:custGeom>
              <a:avLst/>
              <a:gdLst/>
              <a:ahLst/>
              <a:cxnLst>
                <a:cxn ang="0">
                  <a:pos x="wd2" y="hd2"/>
                </a:cxn>
                <a:cxn ang="5400000">
                  <a:pos x="wd2" y="hd2"/>
                </a:cxn>
                <a:cxn ang="10800000">
                  <a:pos x="wd2" y="hd2"/>
                </a:cxn>
                <a:cxn ang="16200000">
                  <a:pos x="wd2" y="hd2"/>
                </a:cxn>
              </a:cxnLst>
              <a:rect l="0" t="0" r="r" b="b"/>
              <a:pathLst>
                <a:path w="20702" h="19282" fill="norm" stroke="1" extrusionOk="0">
                  <a:moveTo>
                    <a:pt x="3075" y="18508"/>
                  </a:moveTo>
                  <a:cubicBezTo>
                    <a:pt x="5241" y="19322"/>
                    <a:pt x="7894" y="19535"/>
                    <a:pt x="8669" y="18952"/>
                  </a:cubicBezTo>
                  <a:cubicBezTo>
                    <a:pt x="9575" y="18271"/>
                    <a:pt x="16495" y="12056"/>
                    <a:pt x="19412" y="6943"/>
                  </a:cubicBezTo>
                  <a:cubicBezTo>
                    <a:pt x="19432" y="6908"/>
                    <a:pt x="19451" y="6873"/>
                    <a:pt x="19471" y="6838"/>
                  </a:cubicBezTo>
                  <a:cubicBezTo>
                    <a:pt x="20834" y="4410"/>
                    <a:pt x="21273" y="2243"/>
                    <a:pt x="19706" y="1054"/>
                  </a:cubicBezTo>
                  <a:cubicBezTo>
                    <a:pt x="15396" y="-2065"/>
                    <a:pt x="9523" y="2382"/>
                    <a:pt x="5887" y="6058"/>
                  </a:cubicBezTo>
                  <a:cubicBezTo>
                    <a:pt x="4411" y="7550"/>
                    <a:pt x="3304" y="8915"/>
                    <a:pt x="2820" y="9595"/>
                  </a:cubicBezTo>
                  <a:cubicBezTo>
                    <a:pt x="2820" y="9595"/>
                    <a:pt x="-327" y="14952"/>
                    <a:pt x="28" y="15832"/>
                  </a:cubicBezTo>
                  <a:cubicBezTo>
                    <a:pt x="161" y="16955"/>
                    <a:pt x="1399" y="17848"/>
                    <a:pt x="2910" y="18444"/>
                  </a:cubicBezTo>
                  <a:cubicBezTo>
                    <a:pt x="2964" y="18466"/>
                    <a:pt x="3020" y="18487"/>
                    <a:pt x="3075" y="18508"/>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10" name="Shape 7"/>
            <p:cNvSpPr/>
            <p:nvPr/>
          </p:nvSpPr>
          <p:spPr>
            <a:xfrm rot="1330461">
              <a:off x="147154" y="530623"/>
              <a:ext cx="1477274" cy="1017403"/>
            </a:xfrm>
            <a:custGeom>
              <a:avLst/>
              <a:gdLst/>
              <a:ahLst/>
              <a:cxnLst>
                <a:cxn ang="0">
                  <a:pos x="wd2" y="hd2"/>
                </a:cxn>
                <a:cxn ang="5400000">
                  <a:pos x="wd2" y="hd2"/>
                </a:cxn>
                <a:cxn ang="10800000">
                  <a:pos x="wd2" y="hd2"/>
                </a:cxn>
                <a:cxn ang="16200000">
                  <a:pos x="wd2" y="hd2"/>
                </a:cxn>
              </a:cxnLst>
              <a:rect l="0" t="0" r="r" b="b"/>
              <a:pathLst>
                <a:path w="21066" h="20388" fill="norm" stroke="1" extrusionOk="0">
                  <a:moveTo>
                    <a:pt x="2972" y="19617"/>
                  </a:moveTo>
                  <a:cubicBezTo>
                    <a:pt x="4423" y="20173"/>
                    <a:pt x="6115" y="20443"/>
                    <a:pt x="7329" y="20379"/>
                  </a:cubicBezTo>
                  <a:cubicBezTo>
                    <a:pt x="7955" y="20346"/>
                    <a:pt x="8455" y="20225"/>
                    <a:pt x="8728" y="20008"/>
                  </a:cubicBezTo>
                  <a:cubicBezTo>
                    <a:pt x="9038" y="19762"/>
                    <a:pt x="10042" y="18848"/>
                    <a:pt x="11353" y="17536"/>
                  </a:cubicBezTo>
                  <a:cubicBezTo>
                    <a:pt x="13982" y="14904"/>
                    <a:pt x="17845" y="10676"/>
                    <a:pt x="19813" y="7043"/>
                  </a:cubicBezTo>
                  <a:cubicBezTo>
                    <a:pt x="19871" y="6935"/>
                    <a:pt x="19927" y="6829"/>
                    <a:pt x="19982" y="6722"/>
                  </a:cubicBezTo>
                  <a:cubicBezTo>
                    <a:pt x="20052" y="6587"/>
                    <a:pt x="20119" y="6453"/>
                    <a:pt x="20182" y="6320"/>
                  </a:cubicBezTo>
                  <a:cubicBezTo>
                    <a:pt x="20438" y="5786"/>
                    <a:pt x="20647" y="5270"/>
                    <a:pt x="20796" y="4777"/>
                  </a:cubicBezTo>
                  <a:cubicBezTo>
                    <a:pt x="21277" y="3198"/>
                    <a:pt x="21157" y="1869"/>
                    <a:pt x="20082" y="1039"/>
                  </a:cubicBezTo>
                  <a:cubicBezTo>
                    <a:pt x="17097" y="-1157"/>
                    <a:pt x="13318" y="442"/>
                    <a:pt x="10042" y="2934"/>
                  </a:cubicBezTo>
                  <a:cubicBezTo>
                    <a:pt x="7923" y="4545"/>
                    <a:pt x="6013" y="6531"/>
                    <a:pt x="4665" y="8105"/>
                  </a:cubicBezTo>
                  <a:cubicBezTo>
                    <a:pt x="3854" y="9051"/>
                    <a:pt x="3246" y="9849"/>
                    <a:pt x="2917" y="10326"/>
                  </a:cubicBezTo>
                  <a:cubicBezTo>
                    <a:pt x="2917" y="10326"/>
                    <a:pt x="-323" y="16000"/>
                    <a:pt x="26" y="16915"/>
                  </a:cubicBezTo>
                  <a:cubicBezTo>
                    <a:pt x="53" y="17173"/>
                    <a:pt x="134" y="17419"/>
                    <a:pt x="261" y="17651"/>
                  </a:cubicBezTo>
                  <a:cubicBezTo>
                    <a:pt x="576" y="18230"/>
                    <a:pt x="1172" y="18726"/>
                    <a:pt x="1911" y="19131"/>
                  </a:cubicBezTo>
                  <a:cubicBezTo>
                    <a:pt x="2095" y="19232"/>
                    <a:pt x="2289" y="19327"/>
                    <a:pt x="2489" y="19417"/>
                  </a:cubicBezTo>
                  <a:cubicBezTo>
                    <a:pt x="2646" y="19487"/>
                    <a:pt x="2807" y="19554"/>
                    <a:pt x="2972" y="19617"/>
                  </a:cubicBezTo>
                  <a:close/>
                </a:path>
              </a:pathLst>
            </a:custGeom>
            <a:gradFill flip="none" rotWithShape="1">
              <a:gsLst>
                <a:gs pos="31000">
                  <a:schemeClr val="accent4"/>
                </a:gs>
                <a:gs pos="98000">
                  <a:srgbClr val="DD8B00"/>
                </a:gs>
              </a:gsLst>
              <a:lin ang="1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11" name="Shape 8"/>
            <p:cNvSpPr/>
            <p:nvPr/>
          </p:nvSpPr>
          <p:spPr>
            <a:xfrm rot="1330461">
              <a:off x="382727" y="209638"/>
              <a:ext cx="1333012" cy="1133523"/>
            </a:xfrm>
            <a:custGeom>
              <a:avLst/>
              <a:gdLst/>
              <a:ahLst/>
              <a:cxnLst>
                <a:cxn ang="0">
                  <a:pos x="wd2" y="hd2"/>
                </a:cxn>
                <a:cxn ang="5400000">
                  <a:pos x="wd2" y="hd2"/>
                </a:cxn>
                <a:cxn ang="10800000">
                  <a:pos x="wd2" y="hd2"/>
                </a:cxn>
                <a:cxn ang="16200000">
                  <a:pos x="wd2" y="hd2"/>
                </a:cxn>
              </a:cxnLst>
              <a:rect l="0" t="0" r="r" b="b"/>
              <a:pathLst>
                <a:path w="21570" h="20610" fill="norm" stroke="1" extrusionOk="0">
                  <a:moveTo>
                    <a:pt x="1359" y="18992"/>
                  </a:moveTo>
                  <a:cubicBezTo>
                    <a:pt x="1359" y="18992"/>
                    <a:pt x="2879" y="21503"/>
                    <a:pt x="7683" y="20270"/>
                  </a:cubicBezTo>
                  <a:cubicBezTo>
                    <a:pt x="8734" y="20000"/>
                    <a:pt x="9942" y="19551"/>
                    <a:pt x="11326" y="18857"/>
                  </a:cubicBezTo>
                  <a:cubicBezTo>
                    <a:pt x="14627" y="17203"/>
                    <a:pt x="16980" y="15150"/>
                    <a:pt x="18591" y="13343"/>
                  </a:cubicBezTo>
                  <a:cubicBezTo>
                    <a:pt x="20741" y="10932"/>
                    <a:pt x="21570" y="8960"/>
                    <a:pt x="21570" y="8960"/>
                  </a:cubicBezTo>
                  <a:cubicBezTo>
                    <a:pt x="21570" y="8960"/>
                    <a:pt x="20157" y="5903"/>
                    <a:pt x="17614" y="3361"/>
                  </a:cubicBezTo>
                  <a:cubicBezTo>
                    <a:pt x="16742" y="2489"/>
                    <a:pt x="15737" y="1678"/>
                    <a:pt x="14612" y="1071"/>
                  </a:cubicBezTo>
                  <a:cubicBezTo>
                    <a:pt x="13252" y="338"/>
                    <a:pt x="11716" y="-97"/>
                    <a:pt x="10024" y="19"/>
                  </a:cubicBezTo>
                  <a:cubicBezTo>
                    <a:pt x="8727" y="108"/>
                    <a:pt x="7338" y="519"/>
                    <a:pt x="5867" y="1369"/>
                  </a:cubicBezTo>
                  <a:cubicBezTo>
                    <a:pt x="5120" y="1799"/>
                    <a:pt x="4463" y="2269"/>
                    <a:pt x="3884" y="2769"/>
                  </a:cubicBezTo>
                  <a:cubicBezTo>
                    <a:pt x="2223" y="4207"/>
                    <a:pt x="1217" y="5896"/>
                    <a:pt x="646" y="7632"/>
                  </a:cubicBezTo>
                  <a:cubicBezTo>
                    <a:pt x="189" y="9024"/>
                    <a:pt x="11" y="10445"/>
                    <a:pt x="1" y="11791"/>
                  </a:cubicBezTo>
                  <a:cubicBezTo>
                    <a:pt x="-30" y="15715"/>
                    <a:pt x="1359" y="18992"/>
                    <a:pt x="1359" y="18992"/>
                  </a:cubicBezTo>
                  <a:close/>
                </a:path>
              </a:pathLst>
            </a:custGeom>
            <a:gradFill flip="none" rotWithShape="1">
              <a:gsLst>
                <a:gs pos="42000">
                  <a:schemeClr val="accent4"/>
                </a:gs>
                <a:gs pos="67000">
                  <a:srgbClr val="FFCF7E"/>
                </a:gs>
              </a:gsLst>
              <a:path path="circle">
                <a:fillToRect l="62278" t="119636" r="37721" b="-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12" name="Shape 9"/>
            <p:cNvSpPr/>
            <p:nvPr/>
          </p:nvSpPr>
          <p:spPr>
            <a:xfrm rot="1330461">
              <a:off x="601071" y="443501"/>
              <a:ext cx="387260" cy="526498"/>
            </a:xfrm>
            <a:custGeom>
              <a:avLst/>
              <a:gdLst/>
              <a:ahLst/>
              <a:cxnLst>
                <a:cxn ang="0">
                  <a:pos x="wd2" y="hd2"/>
                </a:cxn>
                <a:cxn ang="5400000">
                  <a:pos x="wd2" y="hd2"/>
                </a:cxn>
                <a:cxn ang="10800000">
                  <a:pos x="wd2" y="hd2"/>
                </a:cxn>
                <a:cxn ang="16200000">
                  <a:pos x="wd2" y="hd2"/>
                </a:cxn>
              </a:cxnLst>
              <a:rect l="0" t="0" r="r" b="b"/>
              <a:pathLst>
                <a:path w="19627" h="19063" fill="norm" stroke="1" extrusionOk="0">
                  <a:moveTo>
                    <a:pt x="237" y="16766"/>
                  </a:moveTo>
                  <a:cubicBezTo>
                    <a:pt x="237" y="16766"/>
                    <a:pt x="-1973" y="5115"/>
                    <a:pt x="7118" y="0"/>
                  </a:cubicBezTo>
                  <a:cubicBezTo>
                    <a:pt x="7118" y="0"/>
                    <a:pt x="14397" y="5035"/>
                    <a:pt x="19627" y="5313"/>
                  </a:cubicBezTo>
                  <a:cubicBezTo>
                    <a:pt x="19627" y="5313"/>
                    <a:pt x="16567" y="9747"/>
                    <a:pt x="17811" y="13835"/>
                  </a:cubicBezTo>
                  <a:cubicBezTo>
                    <a:pt x="19056" y="17922"/>
                    <a:pt x="672" y="21600"/>
                    <a:pt x="237" y="16766"/>
                  </a:cubicBezTo>
                  <a:close/>
                </a:path>
              </a:pathLst>
            </a:custGeom>
            <a:solidFill>
              <a:srgbClr val="FFEFD4">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13" name="Shape 10"/>
            <p:cNvSpPr/>
            <p:nvPr/>
          </p:nvSpPr>
          <p:spPr>
            <a:xfrm rot="1330461">
              <a:off x="412799" y="192923"/>
              <a:ext cx="1036583" cy="1097672"/>
            </a:xfrm>
            <a:custGeom>
              <a:avLst/>
              <a:gdLst/>
              <a:ahLst/>
              <a:cxnLst>
                <a:cxn ang="0">
                  <a:pos x="wd2" y="hd2"/>
                </a:cxn>
                <a:cxn ang="5400000">
                  <a:pos x="wd2" y="hd2"/>
                </a:cxn>
                <a:cxn ang="10800000">
                  <a:pos x="wd2" y="hd2"/>
                </a:cxn>
                <a:cxn ang="16200000">
                  <a:pos x="wd2" y="hd2"/>
                </a:cxn>
              </a:cxnLst>
              <a:rect l="0" t="0" r="r" b="b"/>
              <a:pathLst>
                <a:path w="19939" h="21590" fill="norm" stroke="1" extrusionOk="0">
                  <a:moveTo>
                    <a:pt x="1937" y="20695"/>
                  </a:moveTo>
                  <a:cubicBezTo>
                    <a:pt x="2473" y="21051"/>
                    <a:pt x="3291" y="21429"/>
                    <a:pt x="4469" y="21583"/>
                  </a:cubicBezTo>
                  <a:cubicBezTo>
                    <a:pt x="4488" y="21586"/>
                    <a:pt x="4507" y="21588"/>
                    <a:pt x="4525" y="21590"/>
                  </a:cubicBezTo>
                  <a:cubicBezTo>
                    <a:pt x="4418" y="21472"/>
                    <a:pt x="4368" y="21398"/>
                    <a:pt x="4368" y="21398"/>
                  </a:cubicBezTo>
                  <a:cubicBezTo>
                    <a:pt x="4368" y="21398"/>
                    <a:pt x="-1661" y="8514"/>
                    <a:pt x="9216" y="2814"/>
                  </a:cubicBezTo>
                  <a:cubicBezTo>
                    <a:pt x="12918" y="873"/>
                    <a:pt x="13475" y="1095"/>
                    <a:pt x="15642" y="1264"/>
                  </a:cubicBezTo>
                  <a:cubicBezTo>
                    <a:pt x="17808" y="1432"/>
                    <a:pt x="19463" y="2494"/>
                    <a:pt x="19463" y="2494"/>
                  </a:cubicBezTo>
                  <a:cubicBezTo>
                    <a:pt x="19621" y="2564"/>
                    <a:pt x="19780" y="2634"/>
                    <a:pt x="19939" y="2704"/>
                  </a:cubicBezTo>
                  <a:cubicBezTo>
                    <a:pt x="19250" y="2317"/>
                    <a:pt x="18602" y="1876"/>
                    <a:pt x="17934" y="1455"/>
                  </a:cubicBezTo>
                  <a:cubicBezTo>
                    <a:pt x="16335" y="571"/>
                    <a:pt x="14516" y="-10"/>
                    <a:pt x="12502" y="0"/>
                  </a:cubicBezTo>
                  <a:cubicBezTo>
                    <a:pt x="10796" y="8"/>
                    <a:pt x="8949" y="442"/>
                    <a:pt x="6978" y="1476"/>
                  </a:cubicBezTo>
                  <a:cubicBezTo>
                    <a:pt x="6811" y="1564"/>
                    <a:pt x="6647" y="1653"/>
                    <a:pt x="6487" y="1744"/>
                  </a:cubicBezTo>
                  <a:cubicBezTo>
                    <a:pt x="2853" y="3792"/>
                    <a:pt x="1115" y="6596"/>
                    <a:pt x="408" y="9416"/>
                  </a:cubicBezTo>
                  <a:cubicBezTo>
                    <a:pt x="-833" y="14369"/>
                    <a:pt x="1110" y="19371"/>
                    <a:pt x="1551" y="20407"/>
                  </a:cubicBezTo>
                  <a:cubicBezTo>
                    <a:pt x="1658" y="20498"/>
                    <a:pt x="1786" y="20594"/>
                    <a:pt x="1937" y="20695"/>
                  </a:cubicBezTo>
                  <a:close/>
                </a:path>
              </a:pathLst>
            </a:custGeom>
            <a:solidFill>
              <a:srgbClr val="FFDFA9">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14" name="Shape 11"/>
            <p:cNvSpPr/>
            <p:nvPr/>
          </p:nvSpPr>
          <p:spPr>
            <a:xfrm rot="1330461">
              <a:off x="520465" y="270350"/>
              <a:ext cx="948593" cy="1055382"/>
            </a:xfrm>
            <a:custGeom>
              <a:avLst/>
              <a:gdLst/>
              <a:ahLst/>
              <a:cxnLst>
                <a:cxn ang="0">
                  <a:pos x="wd2" y="hd2"/>
                </a:cxn>
                <a:cxn ang="5400000">
                  <a:pos x="wd2" y="hd2"/>
                </a:cxn>
                <a:cxn ang="10800000">
                  <a:pos x="wd2" y="hd2"/>
                </a:cxn>
                <a:cxn ang="16200000">
                  <a:pos x="wd2" y="hd2"/>
                </a:cxn>
              </a:cxnLst>
              <a:rect l="0" t="0" r="r" b="b"/>
              <a:pathLst>
                <a:path w="17392" h="20547" fill="norm" stroke="1" extrusionOk="0">
                  <a:moveTo>
                    <a:pt x="2103" y="20547"/>
                  </a:moveTo>
                  <a:lnTo>
                    <a:pt x="1991" y="20302"/>
                  </a:lnTo>
                  <a:cubicBezTo>
                    <a:pt x="1991" y="20302"/>
                    <a:pt x="-3830" y="7390"/>
                    <a:pt x="6646" y="1689"/>
                  </a:cubicBezTo>
                  <a:cubicBezTo>
                    <a:pt x="10212" y="-251"/>
                    <a:pt x="13363" y="101"/>
                    <a:pt x="15968" y="1408"/>
                  </a:cubicBezTo>
                  <a:cubicBezTo>
                    <a:pt x="16462" y="1633"/>
                    <a:pt x="16936" y="1893"/>
                    <a:pt x="17392" y="2181"/>
                  </a:cubicBezTo>
                  <a:cubicBezTo>
                    <a:pt x="14492" y="76"/>
                    <a:pt x="10701" y="-1053"/>
                    <a:pt x="6268" y="1360"/>
                  </a:cubicBezTo>
                  <a:cubicBezTo>
                    <a:pt x="-4208" y="7060"/>
                    <a:pt x="1612" y="19972"/>
                    <a:pt x="1612" y="19972"/>
                  </a:cubicBezTo>
                  <a:lnTo>
                    <a:pt x="1851" y="20486"/>
                  </a:lnTo>
                  <a:cubicBezTo>
                    <a:pt x="1851" y="20486"/>
                    <a:pt x="2103" y="20547"/>
                    <a:pt x="2103" y="20547"/>
                  </a:cubicBezTo>
                  <a:close/>
                </a:path>
              </a:pathLst>
            </a:custGeom>
            <a:solidFill>
              <a:srgbClr val="FFDFA9">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15" name="Shape 12"/>
            <p:cNvSpPr/>
            <p:nvPr/>
          </p:nvSpPr>
          <p:spPr>
            <a:xfrm rot="1330461">
              <a:off x="427145" y="174220"/>
              <a:ext cx="986603" cy="1054906"/>
            </a:xfrm>
            <a:custGeom>
              <a:avLst/>
              <a:gdLst/>
              <a:ahLst/>
              <a:cxnLst>
                <a:cxn ang="0">
                  <a:pos x="wd2" y="hd2"/>
                </a:cxn>
                <a:cxn ang="5400000">
                  <a:pos x="wd2" y="hd2"/>
                </a:cxn>
                <a:cxn ang="10800000">
                  <a:pos x="wd2" y="hd2"/>
                </a:cxn>
                <a:cxn ang="16200000">
                  <a:pos x="wd2" y="hd2"/>
                </a:cxn>
              </a:cxnLst>
              <a:rect l="0" t="0" r="r" b="b"/>
              <a:pathLst>
                <a:path w="17453" h="20533" fill="norm" stroke="1" extrusionOk="0">
                  <a:moveTo>
                    <a:pt x="6362" y="1444"/>
                  </a:moveTo>
                  <a:cubicBezTo>
                    <a:pt x="-4147" y="7376"/>
                    <a:pt x="1532" y="20471"/>
                    <a:pt x="1532" y="20471"/>
                  </a:cubicBezTo>
                  <a:cubicBezTo>
                    <a:pt x="1532" y="20471"/>
                    <a:pt x="1547" y="20494"/>
                    <a:pt x="1575" y="20533"/>
                  </a:cubicBezTo>
                  <a:cubicBezTo>
                    <a:pt x="966" y="19007"/>
                    <a:pt x="-3346" y="7214"/>
                    <a:pt x="6473" y="1671"/>
                  </a:cubicBezTo>
                  <a:cubicBezTo>
                    <a:pt x="9745" y="-177"/>
                    <a:pt x="12652" y="-65"/>
                    <a:pt x="15104" y="964"/>
                  </a:cubicBezTo>
                  <a:cubicBezTo>
                    <a:pt x="15423" y="1089"/>
                    <a:pt x="15736" y="1227"/>
                    <a:pt x="16040" y="1380"/>
                  </a:cubicBezTo>
                  <a:cubicBezTo>
                    <a:pt x="16531" y="1604"/>
                    <a:pt x="17002" y="1864"/>
                    <a:pt x="17453" y="2151"/>
                  </a:cubicBezTo>
                  <a:cubicBezTo>
                    <a:pt x="14581" y="40"/>
                    <a:pt x="10809" y="-1067"/>
                    <a:pt x="6362" y="1444"/>
                  </a:cubicBezTo>
                  <a:close/>
                </a:path>
              </a:pathLst>
            </a:custGeom>
            <a:solidFill>
              <a:srgbClr val="FFEFD4">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16" name="Shape 13"/>
            <p:cNvSpPr/>
            <p:nvPr/>
          </p:nvSpPr>
          <p:spPr>
            <a:xfrm rot="1330461">
              <a:off x="116872" y="966750"/>
              <a:ext cx="168028" cy="235978"/>
            </a:xfrm>
            <a:custGeom>
              <a:avLst/>
              <a:gdLst/>
              <a:ahLst/>
              <a:cxnLst>
                <a:cxn ang="0">
                  <a:pos x="wd2" y="hd2"/>
                </a:cxn>
                <a:cxn ang="5400000">
                  <a:pos x="wd2" y="hd2"/>
                </a:cxn>
                <a:cxn ang="10800000">
                  <a:pos x="wd2" y="hd2"/>
                </a:cxn>
                <a:cxn ang="16200000">
                  <a:pos x="wd2" y="hd2"/>
                </a:cxn>
              </a:cxnLst>
              <a:rect l="0" t="0" r="r" b="b"/>
              <a:pathLst>
                <a:path w="18359" h="20349" fill="norm" stroke="1" extrusionOk="0">
                  <a:moveTo>
                    <a:pt x="7957" y="0"/>
                  </a:moveTo>
                  <a:cubicBezTo>
                    <a:pt x="7957" y="0"/>
                    <a:pt x="311" y="7149"/>
                    <a:pt x="9" y="11119"/>
                  </a:cubicBezTo>
                  <a:cubicBezTo>
                    <a:pt x="-293" y="15088"/>
                    <a:pt x="6995" y="18207"/>
                    <a:pt x="14151" y="19903"/>
                  </a:cubicBezTo>
                  <a:cubicBezTo>
                    <a:pt x="21307" y="21600"/>
                    <a:pt x="18644" y="18231"/>
                    <a:pt x="11347" y="13520"/>
                  </a:cubicBezTo>
                  <a:cubicBezTo>
                    <a:pt x="4048" y="8815"/>
                    <a:pt x="7957" y="0"/>
                    <a:pt x="7957" y="0"/>
                  </a:cubicBezTo>
                  <a:close/>
                </a:path>
              </a:pathLst>
            </a:custGeom>
            <a:solidFill>
              <a:srgbClr val="FFCF7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317" name="Shape 14"/>
            <p:cNvSpPr/>
            <p:nvPr/>
          </p:nvSpPr>
          <p:spPr>
            <a:xfrm rot="1330461">
              <a:off x="1372408" y="567771"/>
              <a:ext cx="301910" cy="573958"/>
            </a:xfrm>
            <a:custGeom>
              <a:avLst/>
              <a:gdLst/>
              <a:ahLst/>
              <a:cxnLst>
                <a:cxn ang="0">
                  <a:pos x="wd2" y="hd2"/>
                </a:cxn>
                <a:cxn ang="5400000">
                  <a:pos x="wd2" y="hd2"/>
                </a:cxn>
                <a:cxn ang="10800000">
                  <a:pos x="wd2" y="hd2"/>
                </a:cxn>
                <a:cxn ang="16200000">
                  <a:pos x="wd2" y="hd2"/>
                </a:cxn>
              </a:cxnLst>
              <a:rect l="0" t="0" r="r" b="b"/>
              <a:pathLst>
                <a:path w="12379" h="18163" fill="norm" stroke="1" extrusionOk="0">
                  <a:moveTo>
                    <a:pt x="1152" y="0"/>
                  </a:moveTo>
                  <a:cubicBezTo>
                    <a:pt x="1152" y="0"/>
                    <a:pt x="8072" y="3404"/>
                    <a:pt x="12379" y="9598"/>
                  </a:cubicBezTo>
                  <a:cubicBezTo>
                    <a:pt x="12379" y="9598"/>
                    <a:pt x="11924" y="13017"/>
                    <a:pt x="2477" y="17309"/>
                  </a:cubicBezTo>
                  <a:cubicBezTo>
                    <a:pt x="-6972" y="21600"/>
                    <a:pt x="14628" y="8762"/>
                    <a:pt x="1152" y="0"/>
                  </a:cubicBezTo>
                  <a:close/>
                </a:path>
              </a:pathLst>
            </a:custGeom>
            <a:solidFill>
              <a:srgbClr val="DD8B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319" name="Arc 111"/>
          <p:cNvSpPr/>
          <p:nvPr/>
        </p:nvSpPr>
        <p:spPr>
          <a:xfrm>
            <a:off x="3606639" y="5563647"/>
            <a:ext cx="760484" cy="6424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21600"/>
                </a:lnTo>
                <a:cubicBezTo>
                  <a:pt x="12933" y="15591"/>
                  <a:pt x="5613" y="8271"/>
                  <a:pt x="0" y="0"/>
                </a:cubicBezTo>
              </a:path>
            </a:pathLst>
          </a:custGeom>
          <a:ln w="12700">
            <a:solidFill>
              <a:srgbClr val="000000">
                <a:alpha val="50000"/>
              </a:srgbClr>
            </a:solidFill>
            <a:prstDash val="dash"/>
            <a:miter/>
          </a:ln>
        </p:spPr>
        <p:txBody>
          <a:bodyPr lIns="45719" rIns="45719" anchor="ctr"/>
          <a:lstStyle/>
          <a:p>
            <a:pPr algn="ctr"/>
          </a:p>
        </p:txBody>
      </p:sp>
      <p:sp>
        <p:nvSpPr>
          <p:cNvPr id="7320" name="Arc 113"/>
          <p:cNvSpPr/>
          <p:nvPr/>
        </p:nvSpPr>
        <p:spPr>
          <a:xfrm>
            <a:off x="3171269" y="3537813"/>
            <a:ext cx="212512" cy="7234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21600"/>
                </a:lnTo>
                <a:cubicBezTo>
                  <a:pt x="1797" y="14201"/>
                  <a:pt x="9088" y="6910"/>
                  <a:pt x="21600" y="0"/>
                </a:cubicBezTo>
              </a:path>
            </a:pathLst>
          </a:custGeom>
          <a:ln w="12700">
            <a:solidFill>
              <a:srgbClr val="000000">
                <a:alpha val="50000"/>
              </a:srgbClr>
            </a:solidFill>
            <a:prstDash val="dash"/>
            <a:miter/>
          </a:ln>
        </p:spPr>
        <p:txBody>
          <a:bodyPr lIns="45719" rIns="45719" anchor="ctr"/>
          <a:lstStyle/>
          <a:p>
            <a:pPr algn="ctr"/>
          </a:p>
        </p:txBody>
      </p:sp>
      <p:sp>
        <p:nvSpPr>
          <p:cNvPr id="7321" name="Arc 115"/>
          <p:cNvSpPr/>
          <p:nvPr/>
        </p:nvSpPr>
        <p:spPr>
          <a:xfrm>
            <a:off x="4159857" y="2197434"/>
            <a:ext cx="1110092" cy="5066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21600"/>
                </a:lnTo>
                <a:cubicBezTo>
                  <a:pt x="6195" y="12117"/>
                  <a:pt x="13547" y="4765"/>
                  <a:pt x="21600" y="0"/>
                </a:cubicBezTo>
              </a:path>
            </a:pathLst>
          </a:custGeom>
          <a:ln w="12700">
            <a:solidFill>
              <a:srgbClr val="000000">
                <a:alpha val="50000"/>
              </a:srgbClr>
            </a:solidFill>
            <a:prstDash val="dash"/>
            <a:miter/>
          </a:ln>
        </p:spPr>
        <p:txBody>
          <a:bodyPr lIns="45719" rIns="45719" anchor="ctr"/>
          <a:lstStyle/>
          <a:p>
            <a:pPr algn="ctr"/>
          </a:p>
        </p:txBody>
      </p:sp>
      <p:sp>
        <p:nvSpPr>
          <p:cNvPr id="7322" name="Arc 118"/>
          <p:cNvSpPr/>
          <p:nvPr/>
        </p:nvSpPr>
        <p:spPr>
          <a:xfrm>
            <a:off x="6751239" y="2076446"/>
            <a:ext cx="965357" cy="1987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0"/>
                </a:lnTo>
                <a:cubicBezTo>
                  <a:pt x="7475" y="3170"/>
                  <a:pt x="14764" y="10458"/>
                  <a:pt x="21600" y="21600"/>
                </a:cubicBezTo>
              </a:path>
            </a:pathLst>
          </a:custGeom>
          <a:ln w="12700">
            <a:solidFill>
              <a:srgbClr val="000000">
                <a:alpha val="50000"/>
              </a:srgbClr>
            </a:solidFill>
            <a:prstDash val="dash"/>
            <a:miter/>
          </a:ln>
        </p:spPr>
        <p:txBody>
          <a:bodyPr lIns="45719" rIns="45719" anchor="ctr"/>
          <a:lstStyle/>
          <a:p>
            <a:pPr algn="ctr"/>
          </a:p>
        </p:txBody>
      </p:sp>
      <p:sp>
        <p:nvSpPr>
          <p:cNvPr id="7323" name="Arc 119"/>
          <p:cNvSpPr/>
          <p:nvPr/>
        </p:nvSpPr>
        <p:spPr>
          <a:xfrm>
            <a:off x="8805350" y="2877296"/>
            <a:ext cx="394575" cy="416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0"/>
                </a:lnTo>
                <a:cubicBezTo>
                  <a:pt x="8311" y="6642"/>
                  <a:pt x="15554" y="13884"/>
                  <a:pt x="21600" y="21600"/>
                </a:cubicBezTo>
              </a:path>
            </a:pathLst>
          </a:custGeom>
          <a:ln w="12700">
            <a:solidFill>
              <a:srgbClr val="000000">
                <a:alpha val="50000"/>
              </a:srgbClr>
            </a:solidFill>
            <a:prstDash val="dash"/>
            <a:miter/>
          </a:ln>
        </p:spPr>
        <p:txBody>
          <a:bodyPr lIns="45719" rIns="45719" anchor="ctr"/>
          <a:lstStyle/>
          <a:p>
            <a:pPr algn="ctr"/>
          </a:p>
        </p:txBody>
      </p:sp>
      <p:sp>
        <p:nvSpPr>
          <p:cNvPr id="7324" name="Arc 121"/>
          <p:cNvSpPr/>
          <p:nvPr/>
        </p:nvSpPr>
        <p:spPr>
          <a:xfrm>
            <a:off x="9463960" y="4514861"/>
            <a:ext cx="118066" cy="5185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318" y="7311"/>
                  <a:pt x="12073" y="14557"/>
                  <a:pt x="0" y="21600"/>
                </a:cubicBezTo>
              </a:path>
            </a:pathLst>
          </a:custGeom>
          <a:ln w="12700">
            <a:solidFill>
              <a:srgbClr val="000000">
                <a:alpha val="50000"/>
              </a:srgbClr>
            </a:solidFill>
            <a:prstDash val="dash"/>
            <a:miter/>
          </a:ln>
        </p:spPr>
        <p:txBody>
          <a:bodyPr lIns="45719" rIns="45719" anchor="ctr"/>
          <a:lstStyle/>
          <a:p>
            <a:pPr algn="ctr"/>
          </a:p>
        </p:txBody>
      </p:sp>
      <p:sp>
        <p:nvSpPr>
          <p:cNvPr id="7325" name="Arc 122"/>
          <p:cNvSpPr/>
          <p:nvPr/>
        </p:nvSpPr>
        <p:spPr>
          <a:xfrm>
            <a:off x="7889295" y="6139558"/>
            <a:ext cx="640218" cy="329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0"/>
                </a:lnTo>
                <a:cubicBezTo>
                  <a:pt x="15049" y="8418"/>
                  <a:pt x="7795" y="15671"/>
                  <a:pt x="0" y="21600"/>
                </a:cubicBezTo>
              </a:path>
            </a:pathLst>
          </a:custGeom>
          <a:ln w="12700">
            <a:solidFill>
              <a:srgbClr val="000000">
                <a:alpha val="50000"/>
              </a:srgbClr>
            </a:solidFill>
            <a:prstDash val="dash"/>
            <a:miter/>
          </a:ln>
        </p:spPr>
        <p:txBody>
          <a:bodyPr lIns="45719" rIns="45719" anchor="ctr"/>
          <a:lstStyle/>
          <a:p>
            <a:pPr algn="ctr"/>
          </a:p>
        </p:txBody>
      </p:sp>
      <p:sp>
        <p:nvSpPr>
          <p:cNvPr id="7326" name="TextBox 123"/>
          <p:cNvSpPr txBox="1"/>
          <p:nvPr/>
        </p:nvSpPr>
        <p:spPr>
          <a:xfrm>
            <a:off x="9365499" y="2326907"/>
            <a:ext cx="1642767"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 creepiest.</a:t>
            </a:r>
          </a:p>
        </p:txBody>
      </p:sp>
      <p:sp>
        <p:nvSpPr>
          <p:cNvPr id="7327" name="TextBox 124"/>
          <p:cNvSpPr txBox="1"/>
          <p:nvPr/>
        </p:nvSpPr>
        <p:spPr>
          <a:xfrm>
            <a:off x="9365499" y="2054251"/>
            <a:ext cx="1607953" cy="2425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b="1" sz="1000"/>
            </a:lvl1pPr>
          </a:lstStyle>
          <a:p>
            <a:pPr/>
            <a:r>
              <a:t>Fruitful were example</a:t>
            </a:r>
          </a:p>
        </p:txBody>
      </p:sp>
      <p:sp>
        <p:nvSpPr>
          <p:cNvPr id="7328" name="TextBox 125"/>
          <p:cNvSpPr txBox="1"/>
          <p:nvPr/>
        </p:nvSpPr>
        <p:spPr>
          <a:xfrm>
            <a:off x="10008841" y="3851581"/>
            <a:ext cx="1297380"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a:t>
            </a:r>
          </a:p>
        </p:txBody>
      </p:sp>
      <p:sp>
        <p:nvSpPr>
          <p:cNvPr id="7329" name="TextBox 126"/>
          <p:cNvSpPr txBox="1"/>
          <p:nvPr/>
        </p:nvSpPr>
        <p:spPr>
          <a:xfrm>
            <a:off x="10008841" y="3578926"/>
            <a:ext cx="1176556" cy="2425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b="1" sz="1000"/>
            </a:lvl1pPr>
          </a:lstStyle>
          <a:p>
            <a:pPr/>
            <a:r>
              <a:t>Fruitful were</a:t>
            </a:r>
          </a:p>
        </p:txBody>
      </p:sp>
      <p:sp>
        <p:nvSpPr>
          <p:cNvPr id="7330" name="TextBox 127"/>
          <p:cNvSpPr txBox="1"/>
          <p:nvPr/>
        </p:nvSpPr>
        <p:spPr>
          <a:xfrm>
            <a:off x="9785817" y="5356997"/>
            <a:ext cx="1297380"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is Signs first.</a:t>
            </a:r>
          </a:p>
        </p:txBody>
      </p:sp>
      <p:sp>
        <p:nvSpPr>
          <p:cNvPr id="7331" name="TextBox 128"/>
          <p:cNvSpPr txBox="1"/>
          <p:nvPr/>
        </p:nvSpPr>
        <p:spPr>
          <a:xfrm>
            <a:off x="9785817" y="5084340"/>
            <a:ext cx="1176556" cy="2425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b="1" sz="1000"/>
            </a:lvl1pPr>
          </a:lstStyle>
          <a:p>
            <a:pPr/>
            <a:r>
              <a:t>Fruitful were</a:t>
            </a:r>
          </a:p>
        </p:txBody>
      </p:sp>
      <p:sp>
        <p:nvSpPr>
          <p:cNvPr id="7332" name="TextBox 131"/>
          <p:cNvSpPr txBox="1"/>
          <p:nvPr/>
        </p:nvSpPr>
        <p:spPr>
          <a:xfrm>
            <a:off x="3485482" y="1852888"/>
            <a:ext cx="1297380" cy="3920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sz="900">
                <a:solidFill>
                  <a:srgbClr val="7D8287"/>
                </a:solidFill>
              </a:defRPr>
            </a:lvl1pPr>
          </a:lstStyle>
          <a:p>
            <a:pPr/>
            <a:r>
              <a:t>Also he his male air bring is Signs first.</a:t>
            </a:r>
          </a:p>
        </p:txBody>
      </p:sp>
      <p:sp>
        <p:nvSpPr>
          <p:cNvPr id="7333" name="TextBox 132"/>
          <p:cNvSpPr txBox="1"/>
          <p:nvPr/>
        </p:nvSpPr>
        <p:spPr>
          <a:xfrm>
            <a:off x="3485482" y="1580232"/>
            <a:ext cx="1176556" cy="2425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b="1" sz="1000"/>
            </a:lvl1pPr>
          </a:lstStyle>
          <a:p>
            <a:pPr/>
            <a:r>
              <a:t>Fruitful were</a:t>
            </a:r>
          </a:p>
        </p:txBody>
      </p:sp>
      <p:sp>
        <p:nvSpPr>
          <p:cNvPr id="7334" name="TextBox 133"/>
          <p:cNvSpPr txBox="1"/>
          <p:nvPr/>
        </p:nvSpPr>
        <p:spPr>
          <a:xfrm>
            <a:off x="1182225" y="2842549"/>
            <a:ext cx="1297380"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sz="900">
                <a:solidFill>
                  <a:srgbClr val="7D8287"/>
                </a:solidFill>
              </a:defRPr>
            </a:lvl1pPr>
          </a:lstStyle>
          <a:p>
            <a:pPr/>
            <a:r>
              <a:t>Also he his male air bring is Signs first.</a:t>
            </a:r>
          </a:p>
        </p:txBody>
      </p:sp>
      <p:sp>
        <p:nvSpPr>
          <p:cNvPr id="7335" name="TextBox 134"/>
          <p:cNvSpPr txBox="1"/>
          <p:nvPr/>
        </p:nvSpPr>
        <p:spPr>
          <a:xfrm>
            <a:off x="1303048" y="2569893"/>
            <a:ext cx="1176556" cy="2425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b="1" sz="1000"/>
            </a:lvl1pPr>
          </a:lstStyle>
          <a:p>
            <a:pPr/>
            <a:r>
              <a:t>Fruitful were</a:t>
            </a:r>
          </a:p>
        </p:txBody>
      </p:sp>
      <p:sp>
        <p:nvSpPr>
          <p:cNvPr id="7336" name="TextBox 135"/>
          <p:cNvSpPr txBox="1"/>
          <p:nvPr/>
        </p:nvSpPr>
        <p:spPr>
          <a:xfrm>
            <a:off x="1494897" y="4898264"/>
            <a:ext cx="1297380" cy="3920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sz="900">
                <a:solidFill>
                  <a:srgbClr val="7D8287"/>
                </a:solidFill>
              </a:defRPr>
            </a:lvl1pPr>
          </a:lstStyle>
          <a:p>
            <a:pPr/>
            <a:r>
              <a:t>Also he his male air bring is Signs first.</a:t>
            </a:r>
          </a:p>
        </p:txBody>
      </p:sp>
      <p:sp>
        <p:nvSpPr>
          <p:cNvPr id="7337" name="TextBox 136"/>
          <p:cNvSpPr txBox="1"/>
          <p:nvPr/>
        </p:nvSpPr>
        <p:spPr>
          <a:xfrm>
            <a:off x="1615720" y="4625609"/>
            <a:ext cx="1176556" cy="2425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b="1" sz="1000"/>
            </a:lvl1pPr>
          </a:lstStyle>
          <a:p>
            <a:pPr/>
            <a:r>
              <a:t>Fruitful were</a:t>
            </a:r>
          </a:p>
        </p:txBody>
      </p:sp>
      <p:grpSp>
        <p:nvGrpSpPr>
          <p:cNvPr id="7340" name="Group 137"/>
          <p:cNvGrpSpPr/>
          <p:nvPr/>
        </p:nvGrpSpPr>
        <p:grpSpPr>
          <a:xfrm>
            <a:off x="3479789" y="4841268"/>
            <a:ext cx="491047" cy="491047"/>
            <a:chOff x="0" y="0"/>
            <a:chExt cx="491045" cy="491045"/>
          </a:xfrm>
        </p:grpSpPr>
        <p:sp>
          <p:nvSpPr>
            <p:cNvPr id="7338" name="Oval 138"/>
            <p:cNvSpPr/>
            <p:nvPr/>
          </p:nvSpPr>
          <p:spPr>
            <a:xfrm>
              <a:off x="0" y="0"/>
              <a:ext cx="491046" cy="491046"/>
            </a:xfrm>
            <a:prstGeom prst="ellipse">
              <a:avLst/>
            </a:prstGeom>
            <a:solidFill>
              <a:srgbClr val="6491C8"/>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339" name="TextBox 139"/>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1</a:t>
              </a:r>
            </a:p>
          </p:txBody>
        </p:sp>
      </p:grpSp>
      <p:grpSp>
        <p:nvGrpSpPr>
          <p:cNvPr id="7343" name="Group 140"/>
          <p:cNvGrpSpPr/>
          <p:nvPr/>
        </p:nvGrpSpPr>
        <p:grpSpPr>
          <a:xfrm>
            <a:off x="3748949" y="3079156"/>
            <a:ext cx="491047" cy="491047"/>
            <a:chOff x="0" y="0"/>
            <a:chExt cx="491045" cy="491045"/>
          </a:xfrm>
        </p:grpSpPr>
        <p:sp>
          <p:nvSpPr>
            <p:cNvPr id="7341" name="Oval 141"/>
            <p:cNvSpPr/>
            <p:nvPr/>
          </p:nvSpPr>
          <p:spPr>
            <a:xfrm>
              <a:off x="0" y="0"/>
              <a:ext cx="491046" cy="491046"/>
            </a:xfrm>
            <a:prstGeom prst="ellipse">
              <a:avLst/>
            </a:prstGeom>
            <a:solidFill>
              <a:schemeClr val="accent2"/>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342" name="TextBox 142"/>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2</a:t>
              </a:r>
            </a:p>
          </p:txBody>
        </p:sp>
      </p:grpSp>
      <p:grpSp>
        <p:nvGrpSpPr>
          <p:cNvPr id="7346" name="Group 143"/>
          <p:cNvGrpSpPr/>
          <p:nvPr/>
        </p:nvGrpSpPr>
        <p:grpSpPr>
          <a:xfrm>
            <a:off x="5957249" y="2320434"/>
            <a:ext cx="491047" cy="491047"/>
            <a:chOff x="0" y="0"/>
            <a:chExt cx="491045" cy="491045"/>
          </a:xfrm>
        </p:grpSpPr>
        <p:sp>
          <p:nvSpPr>
            <p:cNvPr id="7344" name="Oval 144"/>
            <p:cNvSpPr/>
            <p:nvPr/>
          </p:nvSpPr>
          <p:spPr>
            <a:xfrm>
              <a:off x="0" y="0"/>
              <a:ext cx="491046" cy="491046"/>
            </a:xfrm>
            <a:prstGeom prst="ellipse">
              <a:avLst/>
            </a:prstGeom>
            <a:solidFill>
              <a:schemeClr val="accent3"/>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345" name="TextBox 145"/>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3</a:t>
              </a:r>
            </a:p>
          </p:txBody>
        </p:sp>
      </p:grpSp>
      <p:grpSp>
        <p:nvGrpSpPr>
          <p:cNvPr id="7349" name="Group 146"/>
          <p:cNvGrpSpPr/>
          <p:nvPr/>
        </p:nvGrpSpPr>
        <p:grpSpPr>
          <a:xfrm>
            <a:off x="7873362" y="2687777"/>
            <a:ext cx="491047" cy="491047"/>
            <a:chOff x="0" y="0"/>
            <a:chExt cx="491045" cy="491045"/>
          </a:xfrm>
        </p:grpSpPr>
        <p:sp>
          <p:nvSpPr>
            <p:cNvPr id="7347" name="Oval 147"/>
            <p:cNvSpPr/>
            <p:nvPr/>
          </p:nvSpPr>
          <p:spPr>
            <a:xfrm>
              <a:off x="0" y="0"/>
              <a:ext cx="491046" cy="491046"/>
            </a:xfrm>
            <a:prstGeom prst="ellipse">
              <a:avLst/>
            </a:prstGeom>
            <a:solidFill>
              <a:schemeClr val="accent4"/>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348" name="TextBox 148"/>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4</a:t>
              </a:r>
            </a:p>
          </p:txBody>
        </p:sp>
      </p:grpSp>
      <p:grpSp>
        <p:nvGrpSpPr>
          <p:cNvPr id="7352" name="Group 149"/>
          <p:cNvGrpSpPr/>
          <p:nvPr/>
        </p:nvGrpSpPr>
        <p:grpSpPr>
          <a:xfrm>
            <a:off x="8318879" y="3745936"/>
            <a:ext cx="491047" cy="491047"/>
            <a:chOff x="0" y="0"/>
            <a:chExt cx="491045" cy="491045"/>
          </a:xfrm>
        </p:grpSpPr>
        <p:sp>
          <p:nvSpPr>
            <p:cNvPr id="7350" name="Oval 150"/>
            <p:cNvSpPr/>
            <p:nvPr/>
          </p:nvSpPr>
          <p:spPr>
            <a:xfrm>
              <a:off x="0" y="0"/>
              <a:ext cx="491046" cy="491046"/>
            </a:xfrm>
            <a:prstGeom prst="ellipse">
              <a:avLst/>
            </a:prstGeom>
            <a:solidFill>
              <a:schemeClr val="accent5"/>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351" name="TextBox 151"/>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5</a:t>
              </a:r>
            </a:p>
          </p:txBody>
        </p:sp>
      </p:grpSp>
      <p:grpSp>
        <p:nvGrpSpPr>
          <p:cNvPr id="7355" name="Group 152"/>
          <p:cNvGrpSpPr/>
          <p:nvPr/>
        </p:nvGrpSpPr>
        <p:grpSpPr>
          <a:xfrm>
            <a:off x="8253328" y="5050820"/>
            <a:ext cx="491047" cy="491046"/>
            <a:chOff x="0" y="0"/>
            <a:chExt cx="491045" cy="491045"/>
          </a:xfrm>
        </p:grpSpPr>
        <p:sp>
          <p:nvSpPr>
            <p:cNvPr id="7353" name="Oval 153"/>
            <p:cNvSpPr/>
            <p:nvPr/>
          </p:nvSpPr>
          <p:spPr>
            <a:xfrm>
              <a:off x="0" y="0"/>
              <a:ext cx="491046" cy="491046"/>
            </a:xfrm>
            <a:prstGeom prst="ellipse">
              <a:avLst/>
            </a:prstGeom>
            <a:solidFill>
              <a:schemeClr val="accent6"/>
            </a:solidFill>
            <a:ln w="38100" cap="flat">
              <a:solidFill>
                <a:srgbClr val="3E4144"/>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7354" name="TextBox 154"/>
            <p:cNvSpPr txBox="1"/>
            <p:nvPr/>
          </p:nvSpPr>
          <p:spPr>
            <a:xfrm>
              <a:off x="107677" y="76604"/>
              <a:ext cx="28131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1500">
                  <a:solidFill>
                    <a:srgbClr val="FEFEFE"/>
                  </a:solidFill>
                </a:defRPr>
              </a:lvl1pPr>
            </a:lstStyle>
            <a:p>
              <a:pPr/>
              <a:r>
                <a:t>6</a:t>
              </a:r>
            </a:p>
          </p:txBody>
        </p:sp>
      </p:gr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7259"/>
                                        </p:tgtEl>
                                        <p:attrNameLst>
                                          <p:attrName>style.visibility</p:attrName>
                                        </p:attrNameLst>
                                      </p:cBhvr>
                                      <p:to>
                                        <p:strVal val="visible"/>
                                      </p:to>
                                    </p:set>
                                    <p:anim calcmode="lin" valueType="num">
                                      <p:cBhvr>
                                        <p:cTn id="7" dur="500" fill="hold"/>
                                        <p:tgtEl>
                                          <p:spTgt spid="7259"/>
                                        </p:tgtEl>
                                        <p:attrNameLst>
                                          <p:attrName>ppt_x</p:attrName>
                                        </p:attrNameLst>
                                      </p:cBhvr>
                                      <p:tavLst>
                                        <p:tav tm="0">
                                          <p:val>
                                            <p:strVal val="#ppt_x"/>
                                          </p:val>
                                        </p:tav>
                                        <p:tav tm="100000">
                                          <p:val>
                                            <p:strVal val="#ppt_x"/>
                                          </p:val>
                                        </p:tav>
                                      </p:tavLst>
                                    </p:anim>
                                    <p:anim calcmode="lin" valueType="num">
                                      <p:cBhvr>
                                        <p:cTn id="8" dur="500" fill="hold"/>
                                        <p:tgtEl>
                                          <p:spTgt spid="725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ID="9" grpId="2" fill="hold">
                                  <p:stCondLst>
                                    <p:cond delay="0"/>
                                  </p:stCondLst>
                                  <p:iterate type="el" backwards="0">
                                    <p:tmAbs val="0"/>
                                  </p:iterate>
                                  <p:childTnLst>
                                    <p:set>
                                      <p:cBhvr>
                                        <p:cTn id="11" fill="hold"/>
                                        <p:tgtEl>
                                          <p:spTgt spid="7238"/>
                                        </p:tgtEl>
                                        <p:attrNameLst>
                                          <p:attrName>style.visibility</p:attrName>
                                        </p:attrNameLst>
                                      </p:cBhvr>
                                      <p:to>
                                        <p:strVal val="visible"/>
                                      </p:to>
                                    </p:set>
                                    <p:animEffect filter="dissolve" transition="in">
                                      <p:cBhvr>
                                        <p:cTn id="12" dur="500"/>
                                        <p:tgtEl>
                                          <p:spTgt spid="7238"/>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2" presetID="22" grpId="3" fill="hold">
                                  <p:stCondLst>
                                    <p:cond delay="0"/>
                                  </p:stCondLst>
                                  <p:iterate type="el" backwards="0">
                                    <p:tmAbs val="0"/>
                                  </p:iterate>
                                  <p:childTnLst>
                                    <p:set>
                                      <p:cBhvr>
                                        <p:cTn id="16" fill="hold"/>
                                        <p:tgtEl>
                                          <p:spTgt spid="7319"/>
                                        </p:tgtEl>
                                        <p:attrNameLst>
                                          <p:attrName>style.visibility</p:attrName>
                                        </p:attrNameLst>
                                      </p:cBhvr>
                                      <p:to>
                                        <p:strVal val="visible"/>
                                      </p:to>
                                    </p:set>
                                    <p:animEffect filter="wipe(right)" transition="in">
                                      <p:cBhvr>
                                        <p:cTn id="17" dur="500"/>
                                        <p:tgtEl>
                                          <p:spTgt spid="7319"/>
                                        </p:tgtEl>
                                      </p:cBhvr>
                                    </p:animEffect>
                                  </p:childTnLst>
                                </p:cTn>
                              </p:par>
                            </p:childTnLst>
                          </p:cTn>
                        </p:par>
                        <p:par>
                          <p:cTn id="18" fill="hold">
                            <p:stCondLst>
                              <p:cond delay="500"/>
                            </p:stCondLst>
                            <p:childTnLst>
                              <p:par>
                                <p:cTn id="19" presetClass="entr" nodeType="afterEffect" presetSubtype="16" presetID="23" grpId="4" fill="hold">
                                  <p:stCondLst>
                                    <p:cond delay="0"/>
                                  </p:stCondLst>
                                  <p:iterate type="el" backwards="0">
                                    <p:tmAbs val="0"/>
                                  </p:iterate>
                                  <p:childTnLst>
                                    <p:set>
                                      <p:cBhvr>
                                        <p:cTn id="20" fill="hold"/>
                                        <p:tgtEl>
                                          <p:spTgt spid="7280"/>
                                        </p:tgtEl>
                                        <p:attrNameLst>
                                          <p:attrName>style.visibility</p:attrName>
                                        </p:attrNameLst>
                                      </p:cBhvr>
                                      <p:to>
                                        <p:strVal val="visible"/>
                                      </p:to>
                                    </p:set>
                                    <p:anim calcmode="lin" valueType="num">
                                      <p:cBhvr>
                                        <p:cTn id="21" dur="500" fill="hold"/>
                                        <p:tgtEl>
                                          <p:spTgt spid="7280"/>
                                        </p:tgtEl>
                                        <p:attrNameLst>
                                          <p:attrName>ppt_w</p:attrName>
                                        </p:attrNameLst>
                                      </p:cBhvr>
                                      <p:tavLst>
                                        <p:tav tm="0">
                                          <p:val>
                                            <p:fltVal val="0"/>
                                          </p:val>
                                        </p:tav>
                                        <p:tav tm="100000">
                                          <p:val>
                                            <p:strVal val="#ppt_w"/>
                                          </p:val>
                                        </p:tav>
                                      </p:tavLst>
                                    </p:anim>
                                    <p:anim calcmode="lin" valueType="num">
                                      <p:cBhvr>
                                        <p:cTn id="22" dur="500" fill="hold"/>
                                        <p:tgtEl>
                                          <p:spTgt spid="7280"/>
                                        </p:tgtEl>
                                        <p:attrNameLst>
                                          <p:attrName>ppt_h</p:attrName>
                                        </p:attrNameLst>
                                      </p:cBhvr>
                                      <p:tavLst>
                                        <p:tav tm="0">
                                          <p:val>
                                            <p:fltVal val="0"/>
                                          </p:val>
                                        </p:tav>
                                        <p:tav tm="100000">
                                          <p:val>
                                            <p:strVal val="#ppt_h"/>
                                          </p:val>
                                        </p:tav>
                                      </p:tavLst>
                                    </p:anim>
                                  </p:childTnLst>
                                </p:cTn>
                              </p:par>
                            </p:childTnLst>
                          </p:cTn>
                        </p:par>
                        <p:par>
                          <p:cTn id="23" fill="hold">
                            <p:stCondLst>
                              <p:cond delay="1000"/>
                            </p:stCondLst>
                            <p:childTnLst>
                              <p:par>
                                <p:cTn id="24" presetClass="entr" nodeType="afterEffect" presetSubtype="16" presetID="23" grpId="5" fill="hold">
                                  <p:stCondLst>
                                    <p:cond delay="0"/>
                                  </p:stCondLst>
                                  <p:iterate type="el" backwards="0">
                                    <p:tmAbs val="0"/>
                                  </p:iterate>
                                  <p:childTnLst>
                                    <p:set>
                                      <p:cBhvr>
                                        <p:cTn id="25" fill="hold"/>
                                        <p:tgtEl>
                                          <p:spTgt spid="7337"/>
                                        </p:tgtEl>
                                        <p:attrNameLst>
                                          <p:attrName>style.visibility</p:attrName>
                                        </p:attrNameLst>
                                      </p:cBhvr>
                                      <p:to>
                                        <p:strVal val="visible"/>
                                      </p:to>
                                    </p:set>
                                    <p:anim calcmode="lin" valueType="num">
                                      <p:cBhvr>
                                        <p:cTn id="26" dur="500" fill="hold"/>
                                        <p:tgtEl>
                                          <p:spTgt spid="7337"/>
                                        </p:tgtEl>
                                        <p:attrNameLst>
                                          <p:attrName>ppt_w</p:attrName>
                                        </p:attrNameLst>
                                      </p:cBhvr>
                                      <p:tavLst>
                                        <p:tav tm="0">
                                          <p:val>
                                            <p:fltVal val="0"/>
                                          </p:val>
                                        </p:tav>
                                        <p:tav tm="100000">
                                          <p:val>
                                            <p:strVal val="#ppt_w"/>
                                          </p:val>
                                        </p:tav>
                                      </p:tavLst>
                                    </p:anim>
                                    <p:anim calcmode="lin" valueType="num">
                                      <p:cBhvr>
                                        <p:cTn id="27" dur="500" fill="hold"/>
                                        <p:tgtEl>
                                          <p:spTgt spid="7337"/>
                                        </p:tgtEl>
                                        <p:attrNameLst>
                                          <p:attrName>ppt_h</p:attrName>
                                        </p:attrNameLst>
                                      </p:cBhvr>
                                      <p:tavLst>
                                        <p:tav tm="0">
                                          <p:val>
                                            <p:fltVal val="0"/>
                                          </p:val>
                                        </p:tav>
                                        <p:tav tm="100000">
                                          <p:val>
                                            <p:strVal val="#ppt_h"/>
                                          </p:val>
                                        </p:tav>
                                      </p:tavLst>
                                    </p:anim>
                                  </p:childTnLst>
                                </p:cTn>
                              </p:par>
                            </p:childTnLst>
                          </p:cTn>
                        </p:par>
                        <p:par>
                          <p:cTn id="28" fill="hold">
                            <p:stCondLst>
                              <p:cond delay="1500"/>
                            </p:stCondLst>
                            <p:childTnLst>
                              <p:par>
                                <p:cTn id="29" presetClass="entr" nodeType="afterEffect" presetSubtype="16" presetID="23" grpId="6" fill="hold">
                                  <p:stCondLst>
                                    <p:cond delay="0"/>
                                  </p:stCondLst>
                                  <p:iterate type="el" backwards="0">
                                    <p:tmAbs val="0"/>
                                  </p:iterate>
                                  <p:childTnLst>
                                    <p:set>
                                      <p:cBhvr>
                                        <p:cTn id="30" fill="hold"/>
                                        <p:tgtEl>
                                          <p:spTgt spid="7336"/>
                                        </p:tgtEl>
                                        <p:attrNameLst>
                                          <p:attrName>style.visibility</p:attrName>
                                        </p:attrNameLst>
                                      </p:cBhvr>
                                      <p:to>
                                        <p:strVal val="visible"/>
                                      </p:to>
                                    </p:set>
                                    <p:anim calcmode="lin" valueType="num">
                                      <p:cBhvr>
                                        <p:cTn id="31" dur="500" fill="hold"/>
                                        <p:tgtEl>
                                          <p:spTgt spid="7336"/>
                                        </p:tgtEl>
                                        <p:attrNameLst>
                                          <p:attrName>ppt_w</p:attrName>
                                        </p:attrNameLst>
                                      </p:cBhvr>
                                      <p:tavLst>
                                        <p:tav tm="0">
                                          <p:val>
                                            <p:fltVal val="0"/>
                                          </p:val>
                                        </p:tav>
                                        <p:tav tm="100000">
                                          <p:val>
                                            <p:strVal val="#ppt_w"/>
                                          </p:val>
                                        </p:tav>
                                      </p:tavLst>
                                    </p:anim>
                                    <p:anim calcmode="lin" valueType="num">
                                      <p:cBhvr>
                                        <p:cTn id="32" dur="500" fill="hold"/>
                                        <p:tgtEl>
                                          <p:spTgt spid="7336"/>
                                        </p:tgtEl>
                                        <p:attrNameLst>
                                          <p:attrName>ppt_h</p:attrName>
                                        </p:attrNameLst>
                                      </p:cBhvr>
                                      <p:tavLst>
                                        <p:tav tm="0">
                                          <p:val>
                                            <p:fltVal val="0"/>
                                          </p:val>
                                        </p:tav>
                                        <p:tav tm="100000">
                                          <p:val>
                                            <p:strVal val="#ppt_h"/>
                                          </p:val>
                                        </p:tav>
                                      </p:tavLst>
                                    </p:anim>
                                  </p:childTnLst>
                                </p:cTn>
                              </p:par>
                            </p:childTnLst>
                          </p:cTn>
                        </p:par>
                        <p:par>
                          <p:cTn id="33" fill="hold">
                            <p:stCondLst>
                              <p:cond delay="2000"/>
                            </p:stCondLst>
                            <p:childTnLst>
                              <p:par>
                                <p:cTn id="34" presetClass="entr" nodeType="afterEffect" presetSubtype="16" presetID="23" grpId="7" fill="hold">
                                  <p:stCondLst>
                                    <p:cond delay="0"/>
                                  </p:stCondLst>
                                  <p:iterate type="el" backwards="0">
                                    <p:tmAbs val="0"/>
                                  </p:iterate>
                                  <p:childTnLst>
                                    <p:set>
                                      <p:cBhvr>
                                        <p:cTn id="35" fill="hold"/>
                                        <p:tgtEl>
                                          <p:spTgt spid="7340"/>
                                        </p:tgtEl>
                                        <p:attrNameLst>
                                          <p:attrName>style.visibility</p:attrName>
                                        </p:attrNameLst>
                                      </p:cBhvr>
                                      <p:to>
                                        <p:strVal val="visible"/>
                                      </p:to>
                                    </p:set>
                                    <p:anim calcmode="lin" valueType="num">
                                      <p:cBhvr>
                                        <p:cTn id="36" dur="500" fill="hold"/>
                                        <p:tgtEl>
                                          <p:spTgt spid="7340"/>
                                        </p:tgtEl>
                                        <p:attrNameLst>
                                          <p:attrName>ppt_w</p:attrName>
                                        </p:attrNameLst>
                                      </p:cBhvr>
                                      <p:tavLst>
                                        <p:tav tm="0">
                                          <p:val>
                                            <p:fltVal val="0"/>
                                          </p:val>
                                        </p:tav>
                                        <p:tav tm="100000">
                                          <p:val>
                                            <p:strVal val="#ppt_w"/>
                                          </p:val>
                                        </p:tav>
                                      </p:tavLst>
                                    </p:anim>
                                    <p:anim calcmode="lin" valueType="num">
                                      <p:cBhvr>
                                        <p:cTn id="37" dur="500" fill="hold"/>
                                        <p:tgtEl>
                                          <p:spTgt spid="7340"/>
                                        </p:tgtEl>
                                        <p:attrNameLst>
                                          <p:attrName>ppt_h</p:attrName>
                                        </p:attrNameLst>
                                      </p:cBhvr>
                                      <p:tavLst>
                                        <p:tav tm="0">
                                          <p:val>
                                            <p:fltVal val="0"/>
                                          </p:val>
                                        </p:tav>
                                        <p:tav tm="100000">
                                          <p:val>
                                            <p:strVal val="#ppt_h"/>
                                          </p:val>
                                        </p:tav>
                                      </p:tavLst>
                                    </p:anim>
                                  </p:childTnLst>
                                </p:cTn>
                              </p:par>
                            </p:childTnLst>
                          </p:cTn>
                        </p:par>
                      </p:childTnLst>
                    </p:cTn>
                  </p:par>
                  <p:par>
                    <p:cTn id="38" fill="hold">
                      <p:stCondLst>
                        <p:cond delay="indefinite"/>
                      </p:stCondLst>
                      <p:childTnLst>
                        <p:par>
                          <p:cTn id="39" fill="hold">
                            <p:stCondLst>
                              <p:cond delay="0"/>
                            </p:stCondLst>
                            <p:childTnLst>
                              <p:par>
                                <p:cTn id="40" presetClass="entr" nodeType="clickEffect" presetSubtype="4" presetID="22" grpId="8" fill="hold">
                                  <p:stCondLst>
                                    <p:cond delay="0"/>
                                  </p:stCondLst>
                                  <p:iterate type="el" backwards="0">
                                    <p:tmAbs val="0"/>
                                  </p:iterate>
                                  <p:childTnLst>
                                    <p:set>
                                      <p:cBhvr>
                                        <p:cTn id="41" fill="hold"/>
                                        <p:tgtEl>
                                          <p:spTgt spid="7320"/>
                                        </p:tgtEl>
                                        <p:attrNameLst>
                                          <p:attrName>style.visibility</p:attrName>
                                        </p:attrNameLst>
                                      </p:cBhvr>
                                      <p:to>
                                        <p:strVal val="visible"/>
                                      </p:to>
                                    </p:set>
                                    <p:animEffect filter="wipe(down)" transition="in">
                                      <p:cBhvr>
                                        <p:cTn id="42" dur="500"/>
                                        <p:tgtEl>
                                          <p:spTgt spid="7320"/>
                                        </p:tgtEl>
                                      </p:cBhvr>
                                    </p:animEffect>
                                  </p:childTnLst>
                                </p:cTn>
                              </p:par>
                            </p:childTnLst>
                          </p:cTn>
                        </p:par>
                        <p:par>
                          <p:cTn id="43" fill="hold">
                            <p:stCondLst>
                              <p:cond delay="500"/>
                            </p:stCondLst>
                            <p:childTnLst>
                              <p:par>
                                <p:cTn id="44" presetClass="entr" nodeType="afterEffect" presetSubtype="2" presetID="2" grpId="9" fill="hold">
                                  <p:stCondLst>
                                    <p:cond delay="0"/>
                                  </p:stCondLst>
                                  <p:iterate type="el" backwards="0">
                                    <p:tmAbs val="0"/>
                                  </p:iterate>
                                  <p:childTnLst>
                                    <p:set>
                                      <p:cBhvr>
                                        <p:cTn id="45" fill="hold"/>
                                        <p:tgtEl>
                                          <p:spTgt spid="7343"/>
                                        </p:tgtEl>
                                        <p:attrNameLst>
                                          <p:attrName>style.visibility</p:attrName>
                                        </p:attrNameLst>
                                      </p:cBhvr>
                                      <p:to>
                                        <p:strVal val="visible"/>
                                      </p:to>
                                    </p:set>
                                    <p:anim calcmode="lin" valueType="num">
                                      <p:cBhvr>
                                        <p:cTn id="46" dur="500" fill="hold"/>
                                        <p:tgtEl>
                                          <p:spTgt spid="7343"/>
                                        </p:tgtEl>
                                        <p:attrNameLst>
                                          <p:attrName>ppt_x</p:attrName>
                                        </p:attrNameLst>
                                      </p:cBhvr>
                                      <p:tavLst>
                                        <p:tav tm="0">
                                          <p:val>
                                            <p:strVal val="1+#ppt_w/2"/>
                                          </p:val>
                                        </p:tav>
                                        <p:tav tm="100000">
                                          <p:val>
                                            <p:strVal val="#ppt_x"/>
                                          </p:val>
                                        </p:tav>
                                      </p:tavLst>
                                    </p:anim>
                                    <p:anim calcmode="lin" valueType="num">
                                      <p:cBhvr>
                                        <p:cTn id="47" dur="500" fill="hold"/>
                                        <p:tgtEl>
                                          <p:spTgt spid="7343"/>
                                        </p:tgtEl>
                                        <p:attrNameLst>
                                          <p:attrName>ppt_y</p:attrName>
                                        </p:attrNameLst>
                                      </p:cBhvr>
                                      <p:tavLst>
                                        <p:tav tm="0">
                                          <p:val>
                                            <p:strVal val="#ppt_y"/>
                                          </p:val>
                                        </p:tav>
                                        <p:tav tm="100000">
                                          <p:val>
                                            <p:strVal val="#ppt_y"/>
                                          </p:val>
                                        </p:tav>
                                      </p:tavLst>
                                    </p:anim>
                                  </p:childTnLst>
                                </p:cTn>
                              </p:par>
                            </p:childTnLst>
                          </p:cTn>
                        </p:par>
                        <p:par>
                          <p:cTn id="48" fill="hold">
                            <p:stCondLst>
                              <p:cond delay="1000"/>
                            </p:stCondLst>
                            <p:childTnLst>
                              <p:par>
                                <p:cTn id="49" presetClass="entr" nodeType="afterEffect" presetSubtype="2" presetID="2" grpId="10" fill="hold">
                                  <p:stCondLst>
                                    <p:cond delay="0"/>
                                  </p:stCondLst>
                                  <p:iterate type="el" backwards="0">
                                    <p:tmAbs val="0"/>
                                  </p:iterate>
                                  <p:childTnLst>
                                    <p:set>
                                      <p:cBhvr>
                                        <p:cTn id="50" fill="hold"/>
                                        <p:tgtEl>
                                          <p:spTgt spid="7275"/>
                                        </p:tgtEl>
                                        <p:attrNameLst>
                                          <p:attrName>style.visibility</p:attrName>
                                        </p:attrNameLst>
                                      </p:cBhvr>
                                      <p:to>
                                        <p:strVal val="visible"/>
                                      </p:to>
                                    </p:set>
                                    <p:anim calcmode="lin" valueType="num">
                                      <p:cBhvr>
                                        <p:cTn id="51" dur="500" fill="hold"/>
                                        <p:tgtEl>
                                          <p:spTgt spid="7275"/>
                                        </p:tgtEl>
                                        <p:attrNameLst>
                                          <p:attrName>ppt_x</p:attrName>
                                        </p:attrNameLst>
                                      </p:cBhvr>
                                      <p:tavLst>
                                        <p:tav tm="0">
                                          <p:val>
                                            <p:strVal val="1+#ppt_w/2"/>
                                          </p:val>
                                        </p:tav>
                                        <p:tav tm="100000">
                                          <p:val>
                                            <p:strVal val="#ppt_x"/>
                                          </p:val>
                                        </p:tav>
                                      </p:tavLst>
                                    </p:anim>
                                    <p:anim calcmode="lin" valueType="num">
                                      <p:cBhvr>
                                        <p:cTn id="52" dur="500" fill="hold"/>
                                        <p:tgtEl>
                                          <p:spTgt spid="7275"/>
                                        </p:tgtEl>
                                        <p:attrNameLst>
                                          <p:attrName>ppt_y</p:attrName>
                                        </p:attrNameLst>
                                      </p:cBhvr>
                                      <p:tavLst>
                                        <p:tav tm="0">
                                          <p:val>
                                            <p:strVal val="#ppt_y"/>
                                          </p:val>
                                        </p:tav>
                                        <p:tav tm="100000">
                                          <p:val>
                                            <p:strVal val="#ppt_y"/>
                                          </p:val>
                                        </p:tav>
                                      </p:tavLst>
                                    </p:anim>
                                  </p:childTnLst>
                                </p:cTn>
                              </p:par>
                            </p:childTnLst>
                          </p:cTn>
                        </p:par>
                        <p:par>
                          <p:cTn id="53" fill="hold">
                            <p:stCondLst>
                              <p:cond delay="1500"/>
                            </p:stCondLst>
                            <p:childTnLst>
                              <p:par>
                                <p:cTn id="54" presetClass="entr" nodeType="afterEffect" presetSubtype="2" presetID="2" grpId="11" fill="hold">
                                  <p:stCondLst>
                                    <p:cond delay="0"/>
                                  </p:stCondLst>
                                  <p:iterate type="el" backwards="0">
                                    <p:tmAbs val="0"/>
                                  </p:iterate>
                                  <p:childTnLst>
                                    <p:set>
                                      <p:cBhvr>
                                        <p:cTn id="55" fill="hold"/>
                                        <p:tgtEl>
                                          <p:spTgt spid="7335"/>
                                        </p:tgtEl>
                                        <p:attrNameLst>
                                          <p:attrName>style.visibility</p:attrName>
                                        </p:attrNameLst>
                                      </p:cBhvr>
                                      <p:to>
                                        <p:strVal val="visible"/>
                                      </p:to>
                                    </p:set>
                                    <p:anim calcmode="lin" valueType="num">
                                      <p:cBhvr>
                                        <p:cTn id="56" dur="500" fill="hold"/>
                                        <p:tgtEl>
                                          <p:spTgt spid="7335"/>
                                        </p:tgtEl>
                                        <p:attrNameLst>
                                          <p:attrName>ppt_x</p:attrName>
                                        </p:attrNameLst>
                                      </p:cBhvr>
                                      <p:tavLst>
                                        <p:tav tm="0">
                                          <p:val>
                                            <p:strVal val="1+#ppt_w/2"/>
                                          </p:val>
                                        </p:tav>
                                        <p:tav tm="100000">
                                          <p:val>
                                            <p:strVal val="#ppt_x"/>
                                          </p:val>
                                        </p:tav>
                                      </p:tavLst>
                                    </p:anim>
                                    <p:anim calcmode="lin" valueType="num">
                                      <p:cBhvr>
                                        <p:cTn id="57" dur="500" fill="hold"/>
                                        <p:tgtEl>
                                          <p:spTgt spid="7335"/>
                                        </p:tgtEl>
                                        <p:attrNameLst>
                                          <p:attrName>ppt_y</p:attrName>
                                        </p:attrNameLst>
                                      </p:cBhvr>
                                      <p:tavLst>
                                        <p:tav tm="0">
                                          <p:val>
                                            <p:strVal val="#ppt_y"/>
                                          </p:val>
                                        </p:tav>
                                        <p:tav tm="100000">
                                          <p:val>
                                            <p:strVal val="#ppt_y"/>
                                          </p:val>
                                        </p:tav>
                                      </p:tavLst>
                                    </p:anim>
                                  </p:childTnLst>
                                </p:cTn>
                              </p:par>
                            </p:childTnLst>
                          </p:cTn>
                        </p:par>
                        <p:par>
                          <p:cTn id="58" fill="hold">
                            <p:stCondLst>
                              <p:cond delay="2000"/>
                            </p:stCondLst>
                            <p:childTnLst>
                              <p:par>
                                <p:cTn id="59" presetClass="entr" nodeType="afterEffect" presetSubtype="2" presetID="2" grpId="12" fill="hold">
                                  <p:stCondLst>
                                    <p:cond delay="0"/>
                                  </p:stCondLst>
                                  <p:iterate type="el" backwards="0">
                                    <p:tmAbs val="0"/>
                                  </p:iterate>
                                  <p:childTnLst>
                                    <p:set>
                                      <p:cBhvr>
                                        <p:cTn id="60" fill="hold"/>
                                        <p:tgtEl>
                                          <p:spTgt spid="7334"/>
                                        </p:tgtEl>
                                        <p:attrNameLst>
                                          <p:attrName>style.visibility</p:attrName>
                                        </p:attrNameLst>
                                      </p:cBhvr>
                                      <p:to>
                                        <p:strVal val="visible"/>
                                      </p:to>
                                    </p:set>
                                    <p:anim calcmode="lin" valueType="num">
                                      <p:cBhvr>
                                        <p:cTn id="61" dur="500" fill="hold"/>
                                        <p:tgtEl>
                                          <p:spTgt spid="7334"/>
                                        </p:tgtEl>
                                        <p:attrNameLst>
                                          <p:attrName>ppt_x</p:attrName>
                                        </p:attrNameLst>
                                      </p:cBhvr>
                                      <p:tavLst>
                                        <p:tav tm="0">
                                          <p:val>
                                            <p:strVal val="1+#ppt_w/2"/>
                                          </p:val>
                                        </p:tav>
                                        <p:tav tm="100000">
                                          <p:val>
                                            <p:strVal val="#ppt_x"/>
                                          </p:val>
                                        </p:tav>
                                      </p:tavLst>
                                    </p:anim>
                                    <p:anim calcmode="lin" valueType="num">
                                      <p:cBhvr>
                                        <p:cTn id="62" dur="500" fill="hold"/>
                                        <p:tgtEl>
                                          <p:spTgt spid="7334"/>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Class="entr" nodeType="clickEffect" presetSubtype="4" presetID="22" grpId="13" fill="hold">
                                  <p:stCondLst>
                                    <p:cond delay="0"/>
                                  </p:stCondLst>
                                  <p:iterate type="el" backwards="0">
                                    <p:tmAbs val="0"/>
                                  </p:iterate>
                                  <p:childTnLst>
                                    <p:set>
                                      <p:cBhvr>
                                        <p:cTn id="66" fill="hold"/>
                                        <p:tgtEl>
                                          <p:spTgt spid="7321"/>
                                        </p:tgtEl>
                                        <p:attrNameLst>
                                          <p:attrName>style.visibility</p:attrName>
                                        </p:attrNameLst>
                                      </p:cBhvr>
                                      <p:to>
                                        <p:strVal val="visible"/>
                                      </p:to>
                                    </p:set>
                                    <p:animEffect filter="wipe(down)" transition="in">
                                      <p:cBhvr>
                                        <p:cTn id="67" dur="500"/>
                                        <p:tgtEl>
                                          <p:spTgt spid="7321"/>
                                        </p:tgtEl>
                                      </p:cBhvr>
                                    </p:animEffect>
                                  </p:childTnLst>
                                </p:cTn>
                              </p:par>
                            </p:childTnLst>
                          </p:cTn>
                        </p:par>
                        <p:par>
                          <p:cTn id="68" fill="hold">
                            <p:stCondLst>
                              <p:cond delay="500"/>
                            </p:stCondLst>
                            <p:childTnLst>
                              <p:par>
                                <p:cTn id="69" presetClass="entr" nodeType="afterEffect" presetID="9" grpId="14" fill="hold">
                                  <p:stCondLst>
                                    <p:cond delay="0"/>
                                  </p:stCondLst>
                                  <p:iterate type="el" backwards="0">
                                    <p:tmAbs val="0"/>
                                  </p:iterate>
                                  <p:childTnLst>
                                    <p:set>
                                      <p:cBhvr>
                                        <p:cTn id="70" fill="hold"/>
                                        <p:tgtEl>
                                          <p:spTgt spid="7346"/>
                                        </p:tgtEl>
                                        <p:attrNameLst>
                                          <p:attrName>style.visibility</p:attrName>
                                        </p:attrNameLst>
                                      </p:cBhvr>
                                      <p:to>
                                        <p:strVal val="visible"/>
                                      </p:to>
                                    </p:set>
                                    <p:animEffect filter="dissolve" transition="in">
                                      <p:cBhvr>
                                        <p:cTn id="71" dur="500"/>
                                        <p:tgtEl>
                                          <p:spTgt spid="7346"/>
                                        </p:tgtEl>
                                      </p:cBhvr>
                                    </p:animEffect>
                                  </p:childTnLst>
                                </p:cTn>
                              </p:par>
                            </p:childTnLst>
                          </p:cTn>
                        </p:par>
                        <p:par>
                          <p:cTn id="72" fill="hold">
                            <p:stCondLst>
                              <p:cond delay="1000"/>
                            </p:stCondLst>
                            <p:childTnLst>
                              <p:par>
                                <p:cTn id="73" presetClass="entr" nodeType="afterEffect" presetID="9" grpId="15" fill="hold">
                                  <p:stCondLst>
                                    <p:cond delay="0"/>
                                  </p:stCondLst>
                                  <p:iterate type="el" backwards="0">
                                    <p:tmAbs val="0"/>
                                  </p:iterate>
                                  <p:childTnLst>
                                    <p:set>
                                      <p:cBhvr>
                                        <p:cTn id="74" fill="hold"/>
                                        <p:tgtEl>
                                          <p:spTgt spid="7318"/>
                                        </p:tgtEl>
                                        <p:attrNameLst>
                                          <p:attrName>style.visibility</p:attrName>
                                        </p:attrNameLst>
                                      </p:cBhvr>
                                      <p:to>
                                        <p:strVal val="visible"/>
                                      </p:to>
                                    </p:set>
                                    <p:animEffect filter="dissolve" transition="in">
                                      <p:cBhvr>
                                        <p:cTn id="75" dur="500"/>
                                        <p:tgtEl>
                                          <p:spTgt spid="7318"/>
                                        </p:tgtEl>
                                      </p:cBhvr>
                                    </p:animEffect>
                                  </p:childTnLst>
                                </p:cTn>
                              </p:par>
                            </p:childTnLst>
                          </p:cTn>
                        </p:par>
                        <p:par>
                          <p:cTn id="76" fill="hold">
                            <p:stCondLst>
                              <p:cond delay="1500"/>
                            </p:stCondLst>
                            <p:childTnLst>
                              <p:par>
                                <p:cTn id="77" presetClass="entr" nodeType="afterEffect" presetID="9" grpId="16" fill="hold">
                                  <p:stCondLst>
                                    <p:cond delay="0"/>
                                  </p:stCondLst>
                                  <p:iterate type="el" backwards="0">
                                    <p:tmAbs val="0"/>
                                  </p:iterate>
                                  <p:childTnLst>
                                    <p:set>
                                      <p:cBhvr>
                                        <p:cTn id="78" fill="hold"/>
                                        <p:tgtEl>
                                          <p:spTgt spid="7332"/>
                                        </p:tgtEl>
                                        <p:attrNameLst>
                                          <p:attrName>style.visibility</p:attrName>
                                        </p:attrNameLst>
                                      </p:cBhvr>
                                      <p:to>
                                        <p:strVal val="visible"/>
                                      </p:to>
                                    </p:set>
                                    <p:animEffect filter="dissolve" transition="in">
                                      <p:cBhvr>
                                        <p:cTn id="79" dur="500"/>
                                        <p:tgtEl>
                                          <p:spTgt spid="7332"/>
                                        </p:tgtEl>
                                      </p:cBhvr>
                                    </p:animEffect>
                                  </p:childTnLst>
                                </p:cTn>
                              </p:par>
                            </p:childTnLst>
                          </p:cTn>
                        </p:par>
                        <p:par>
                          <p:cTn id="80" fill="hold">
                            <p:stCondLst>
                              <p:cond delay="2000"/>
                            </p:stCondLst>
                            <p:childTnLst>
                              <p:par>
                                <p:cTn id="81" presetClass="entr" nodeType="afterEffect" presetID="9" grpId="17" fill="hold">
                                  <p:stCondLst>
                                    <p:cond delay="0"/>
                                  </p:stCondLst>
                                  <p:iterate type="el" backwards="0">
                                    <p:tmAbs val="0"/>
                                  </p:iterate>
                                  <p:childTnLst>
                                    <p:set>
                                      <p:cBhvr>
                                        <p:cTn id="82" fill="hold"/>
                                        <p:tgtEl>
                                          <p:spTgt spid="7333"/>
                                        </p:tgtEl>
                                        <p:attrNameLst>
                                          <p:attrName>style.visibility</p:attrName>
                                        </p:attrNameLst>
                                      </p:cBhvr>
                                      <p:to>
                                        <p:strVal val="visible"/>
                                      </p:to>
                                    </p:set>
                                    <p:animEffect filter="dissolve" transition="in">
                                      <p:cBhvr>
                                        <p:cTn id="83" dur="500"/>
                                        <p:tgtEl>
                                          <p:spTgt spid="7333"/>
                                        </p:tgtEl>
                                      </p:cBhvr>
                                    </p:animEffect>
                                  </p:childTnLst>
                                </p:cTn>
                              </p:par>
                            </p:childTnLst>
                          </p:cTn>
                        </p:par>
                      </p:childTnLst>
                    </p:cTn>
                  </p:par>
                  <p:par>
                    <p:cTn id="84" fill="hold">
                      <p:stCondLst>
                        <p:cond delay="indefinite"/>
                      </p:stCondLst>
                      <p:childTnLst>
                        <p:par>
                          <p:cTn id="85" fill="hold">
                            <p:stCondLst>
                              <p:cond delay="0"/>
                            </p:stCondLst>
                            <p:childTnLst>
                              <p:par>
                                <p:cTn id="86" presetClass="entr" nodeType="clickEffect" presetSubtype="8" presetID="22" grpId="18" fill="hold">
                                  <p:stCondLst>
                                    <p:cond delay="0"/>
                                  </p:stCondLst>
                                  <p:iterate type="el" backwards="0">
                                    <p:tmAbs val="0"/>
                                  </p:iterate>
                                  <p:childTnLst>
                                    <p:set>
                                      <p:cBhvr>
                                        <p:cTn id="87" fill="hold"/>
                                        <p:tgtEl>
                                          <p:spTgt spid="7322"/>
                                        </p:tgtEl>
                                        <p:attrNameLst>
                                          <p:attrName>style.visibility</p:attrName>
                                        </p:attrNameLst>
                                      </p:cBhvr>
                                      <p:to>
                                        <p:strVal val="visible"/>
                                      </p:to>
                                    </p:set>
                                    <p:animEffect filter="wipe(left)" transition="in">
                                      <p:cBhvr>
                                        <p:cTn id="88" dur="500"/>
                                        <p:tgtEl>
                                          <p:spTgt spid="7322"/>
                                        </p:tgtEl>
                                      </p:cBhvr>
                                    </p:animEffect>
                                  </p:childTnLst>
                                </p:cTn>
                              </p:par>
                            </p:childTnLst>
                          </p:cTn>
                        </p:par>
                      </p:childTnLst>
                    </p:cTn>
                  </p:par>
                  <p:par>
                    <p:cTn id="89" fill="hold">
                      <p:stCondLst>
                        <p:cond delay="indefinite"/>
                      </p:stCondLst>
                      <p:childTnLst>
                        <p:par>
                          <p:cTn id="90" fill="hold">
                            <p:stCondLst>
                              <p:cond delay="0"/>
                            </p:stCondLst>
                            <p:childTnLst>
                              <p:par>
                                <p:cTn id="91" presetClass="entr" nodeType="clickEffect" presetSubtype="16" presetID="23" grpId="19" fill="hold">
                                  <p:stCondLst>
                                    <p:cond delay="0"/>
                                  </p:stCondLst>
                                  <p:iterate type="el" backwards="0">
                                    <p:tmAbs val="0"/>
                                  </p:iterate>
                                  <p:childTnLst>
                                    <p:set>
                                      <p:cBhvr>
                                        <p:cTn id="92" fill="hold"/>
                                        <p:tgtEl>
                                          <p:spTgt spid="7308"/>
                                        </p:tgtEl>
                                        <p:attrNameLst>
                                          <p:attrName>style.visibility</p:attrName>
                                        </p:attrNameLst>
                                      </p:cBhvr>
                                      <p:to>
                                        <p:strVal val="visible"/>
                                      </p:to>
                                    </p:set>
                                    <p:anim calcmode="lin" valueType="num">
                                      <p:cBhvr>
                                        <p:cTn id="93" dur="500" fill="hold"/>
                                        <p:tgtEl>
                                          <p:spTgt spid="7308"/>
                                        </p:tgtEl>
                                        <p:attrNameLst>
                                          <p:attrName>ppt_w</p:attrName>
                                        </p:attrNameLst>
                                      </p:cBhvr>
                                      <p:tavLst>
                                        <p:tav tm="0">
                                          <p:val>
                                            <p:fltVal val="0"/>
                                          </p:val>
                                        </p:tav>
                                        <p:tav tm="100000">
                                          <p:val>
                                            <p:strVal val="#ppt_w"/>
                                          </p:val>
                                        </p:tav>
                                      </p:tavLst>
                                    </p:anim>
                                    <p:anim calcmode="lin" valueType="num">
                                      <p:cBhvr>
                                        <p:cTn id="94" dur="500" fill="hold"/>
                                        <p:tgtEl>
                                          <p:spTgt spid="7308"/>
                                        </p:tgtEl>
                                        <p:attrNameLst>
                                          <p:attrName>ppt_h</p:attrName>
                                        </p:attrNameLst>
                                      </p:cBhvr>
                                      <p:tavLst>
                                        <p:tav tm="0">
                                          <p:val>
                                            <p:fltVal val="0"/>
                                          </p:val>
                                        </p:tav>
                                        <p:tav tm="100000">
                                          <p:val>
                                            <p:strVal val="#ppt_h"/>
                                          </p:val>
                                        </p:tav>
                                      </p:tavLst>
                                    </p:anim>
                                  </p:childTnLst>
                                </p:cTn>
                              </p:par>
                            </p:childTnLst>
                          </p:cTn>
                        </p:par>
                        <p:par>
                          <p:cTn id="95" fill="hold">
                            <p:stCondLst>
                              <p:cond delay="500"/>
                            </p:stCondLst>
                            <p:childTnLst>
                              <p:par>
                                <p:cTn id="96" presetClass="entr" nodeType="afterEffect" presetSubtype="16" presetID="23" grpId="20" fill="hold">
                                  <p:stCondLst>
                                    <p:cond delay="0"/>
                                  </p:stCondLst>
                                  <p:iterate type="el" backwards="0">
                                    <p:tmAbs val="0"/>
                                  </p:iterate>
                                  <p:childTnLst>
                                    <p:set>
                                      <p:cBhvr>
                                        <p:cTn id="97" fill="hold"/>
                                        <p:tgtEl>
                                          <p:spTgt spid="7327"/>
                                        </p:tgtEl>
                                        <p:attrNameLst>
                                          <p:attrName>style.visibility</p:attrName>
                                        </p:attrNameLst>
                                      </p:cBhvr>
                                      <p:to>
                                        <p:strVal val="visible"/>
                                      </p:to>
                                    </p:set>
                                    <p:anim calcmode="lin" valueType="num">
                                      <p:cBhvr>
                                        <p:cTn id="98" dur="500" fill="hold"/>
                                        <p:tgtEl>
                                          <p:spTgt spid="7327"/>
                                        </p:tgtEl>
                                        <p:attrNameLst>
                                          <p:attrName>ppt_w</p:attrName>
                                        </p:attrNameLst>
                                      </p:cBhvr>
                                      <p:tavLst>
                                        <p:tav tm="0">
                                          <p:val>
                                            <p:fltVal val="0"/>
                                          </p:val>
                                        </p:tav>
                                        <p:tav tm="100000">
                                          <p:val>
                                            <p:strVal val="#ppt_w"/>
                                          </p:val>
                                        </p:tav>
                                      </p:tavLst>
                                    </p:anim>
                                    <p:anim calcmode="lin" valueType="num">
                                      <p:cBhvr>
                                        <p:cTn id="99" dur="500" fill="hold"/>
                                        <p:tgtEl>
                                          <p:spTgt spid="7327"/>
                                        </p:tgtEl>
                                        <p:attrNameLst>
                                          <p:attrName>ppt_h</p:attrName>
                                        </p:attrNameLst>
                                      </p:cBhvr>
                                      <p:tavLst>
                                        <p:tav tm="0">
                                          <p:val>
                                            <p:fltVal val="0"/>
                                          </p:val>
                                        </p:tav>
                                        <p:tav tm="100000">
                                          <p:val>
                                            <p:strVal val="#ppt_h"/>
                                          </p:val>
                                        </p:tav>
                                      </p:tavLst>
                                    </p:anim>
                                  </p:childTnLst>
                                </p:cTn>
                              </p:par>
                            </p:childTnLst>
                          </p:cTn>
                        </p:par>
                        <p:par>
                          <p:cTn id="100" fill="hold">
                            <p:stCondLst>
                              <p:cond delay="1000"/>
                            </p:stCondLst>
                            <p:childTnLst>
                              <p:par>
                                <p:cTn id="101" presetClass="entr" nodeType="afterEffect" presetSubtype="16" presetID="23" grpId="21" fill="hold">
                                  <p:stCondLst>
                                    <p:cond delay="0"/>
                                  </p:stCondLst>
                                  <p:iterate type="el" backwards="0">
                                    <p:tmAbs val="0"/>
                                  </p:iterate>
                                  <p:childTnLst>
                                    <p:set>
                                      <p:cBhvr>
                                        <p:cTn id="102" fill="hold"/>
                                        <p:tgtEl>
                                          <p:spTgt spid="7326"/>
                                        </p:tgtEl>
                                        <p:attrNameLst>
                                          <p:attrName>style.visibility</p:attrName>
                                        </p:attrNameLst>
                                      </p:cBhvr>
                                      <p:to>
                                        <p:strVal val="visible"/>
                                      </p:to>
                                    </p:set>
                                    <p:anim calcmode="lin" valueType="num">
                                      <p:cBhvr>
                                        <p:cTn id="103" dur="500" fill="hold"/>
                                        <p:tgtEl>
                                          <p:spTgt spid="7326"/>
                                        </p:tgtEl>
                                        <p:attrNameLst>
                                          <p:attrName>ppt_w</p:attrName>
                                        </p:attrNameLst>
                                      </p:cBhvr>
                                      <p:tavLst>
                                        <p:tav tm="0">
                                          <p:val>
                                            <p:fltVal val="0"/>
                                          </p:val>
                                        </p:tav>
                                        <p:tav tm="100000">
                                          <p:val>
                                            <p:strVal val="#ppt_w"/>
                                          </p:val>
                                        </p:tav>
                                      </p:tavLst>
                                    </p:anim>
                                    <p:anim calcmode="lin" valueType="num">
                                      <p:cBhvr>
                                        <p:cTn id="104" dur="500" fill="hold"/>
                                        <p:tgtEl>
                                          <p:spTgt spid="7326"/>
                                        </p:tgtEl>
                                        <p:attrNameLst>
                                          <p:attrName>ppt_h</p:attrName>
                                        </p:attrNameLst>
                                      </p:cBhvr>
                                      <p:tavLst>
                                        <p:tav tm="0">
                                          <p:val>
                                            <p:fltVal val="0"/>
                                          </p:val>
                                        </p:tav>
                                        <p:tav tm="100000">
                                          <p:val>
                                            <p:strVal val="#ppt_h"/>
                                          </p:val>
                                        </p:tav>
                                      </p:tavLst>
                                    </p:anim>
                                  </p:childTnLst>
                                </p:cTn>
                              </p:par>
                            </p:childTnLst>
                          </p:cTn>
                        </p:par>
                        <p:par>
                          <p:cTn id="105" fill="hold">
                            <p:stCondLst>
                              <p:cond delay="1500"/>
                            </p:stCondLst>
                            <p:childTnLst>
                              <p:par>
                                <p:cTn id="106" presetClass="entr" nodeType="afterEffect" presetSubtype="16" presetID="23" grpId="22" fill="hold">
                                  <p:stCondLst>
                                    <p:cond delay="0"/>
                                  </p:stCondLst>
                                  <p:iterate type="el" backwards="0">
                                    <p:tmAbs val="0"/>
                                  </p:iterate>
                                  <p:childTnLst>
                                    <p:set>
                                      <p:cBhvr>
                                        <p:cTn id="107" fill="hold"/>
                                        <p:tgtEl>
                                          <p:spTgt spid="7349"/>
                                        </p:tgtEl>
                                        <p:attrNameLst>
                                          <p:attrName>style.visibility</p:attrName>
                                        </p:attrNameLst>
                                      </p:cBhvr>
                                      <p:to>
                                        <p:strVal val="visible"/>
                                      </p:to>
                                    </p:set>
                                    <p:anim calcmode="lin" valueType="num">
                                      <p:cBhvr>
                                        <p:cTn id="108" dur="500" fill="hold"/>
                                        <p:tgtEl>
                                          <p:spTgt spid="7349"/>
                                        </p:tgtEl>
                                        <p:attrNameLst>
                                          <p:attrName>ppt_w</p:attrName>
                                        </p:attrNameLst>
                                      </p:cBhvr>
                                      <p:tavLst>
                                        <p:tav tm="0">
                                          <p:val>
                                            <p:fltVal val="0"/>
                                          </p:val>
                                        </p:tav>
                                        <p:tav tm="100000">
                                          <p:val>
                                            <p:strVal val="#ppt_w"/>
                                          </p:val>
                                        </p:tav>
                                      </p:tavLst>
                                    </p:anim>
                                    <p:anim calcmode="lin" valueType="num">
                                      <p:cBhvr>
                                        <p:cTn id="109" dur="500" fill="hold"/>
                                        <p:tgtEl>
                                          <p:spTgt spid="7349"/>
                                        </p:tgtEl>
                                        <p:attrNameLst>
                                          <p:attrName>ppt_h</p:attrName>
                                        </p:attrNameLst>
                                      </p:cBhvr>
                                      <p:tavLst>
                                        <p:tav tm="0">
                                          <p:val>
                                            <p:fltVal val="0"/>
                                          </p:val>
                                        </p:tav>
                                        <p:tav tm="100000">
                                          <p:val>
                                            <p:strVal val="#ppt_h"/>
                                          </p:val>
                                        </p:tav>
                                      </p:tavLst>
                                    </p:anim>
                                  </p:childTnLst>
                                </p:cTn>
                              </p:par>
                            </p:childTnLst>
                          </p:cTn>
                        </p:par>
                      </p:childTnLst>
                    </p:cTn>
                  </p:par>
                  <p:par>
                    <p:cTn id="110" fill="hold">
                      <p:stCondLst>
                        <p:cond delay="indefinite"/>
                      </p:stCondLst>
                      <p:childTnLst>
                        <p:par>
                          <p:cTn id="111" fill="hold">
                            <p:stCondLst>
                              <p:cond delay="0"/>
                            </p:stCondLst>
                            <p:childTnLst>
                              <p:par>
                                <p:cTn id="112" presetClass="entr" nodeType="clickEffect" presetSubtype="1" presetID="22" grpId="23" fill="hold">
                                  <p:stCondLst>
                                    <p:cond delay="0"/>
                                  </p:stCondLst>
                                  <p:iterate type="el" backwards="0">
                                    <p:tmAbs val="0"/>
                                  </p:iterate>
                                  <p:childTnLst>
                                    <p:set>
                                      <p:cBhvr>
                                        <p:cTn id="113" fill="hold"/>
                                        <p:tgtEl>
                                          <p:spTgt spid="7323"/>
                                        </p:tgtEl>
                                        <p:attrNameLst>
                                          <p:attrName>style.visibility</p:attrName>
                                        </p:attrNameLst>
                                      </p:cBhvr>
                                      <p:to>
                                        <p:strVal val="visible"/>
                                      </p:to>
                                    </p:set>
                                    <p:animEffect filter="wipe(up)" transition="in">
                                      <p:cBhvr>
                                        <p:cTn id="114" dur="500"/>
                                        <p:tgtEl>
                                          <p:spTgt spid="7323"/>
                                        </p:tgtEl>
                                      </p:cBhvr>
                                    </p:animEffect>
                                  </p:childTnLst>
                                </p:cTn>
                              </p:par>
                            </p:childTnLst>
                          </p:cTn>
                        </p:par>
                        <p:par>
                          <p:cTn id="115" fill="hold">
                            <p:stCondLst>
                              <p:cond delay="500"/>
                            </p:stCondLst>
                            <p:childTnLst>
                              <p:par>
                                <p:cTn id="116" presetClass="entr" nodeType="afterEffect" presetSubtype="2" presetID="2" grpId="24" fill="hold">
                                  <p:stCondLst>
                                    <p:cond delay="0"/>
                                  </p:stCondLst>
                                  <p:iterate type="el" backwards="0">
                                    <p:tmAbs val="0"/>
                                  </p:iterate>
                                  <p:childTnLst>
                                    <p:set>
                                      <p:cBhvr>
                                        <p:cTn id="117" fill="hold"/>
                                        <p:tgtEl>
                                          <p:spTgt spid="7352"/>
                                        </p:tgtEl>
                                        <p:attrNameLst>
                                          <p:attrName>style.visibility</p:attrName>
                                        </p:attrNameLst>
                                      </p:cBhvr>
                                      <p:to>
                                        <p:strVal val="visible"/>
                                      </p:to>
                                    </p:set>
                                    <p:anim calcmode="lin" valueType="num">
                                      <p:cBhvr>
                                        <p:cTn id="118" dur="500" fill="hold"/>
                                        <p:tgtEl>
                                          <p:spTgt spid="7352"/>
                                        </p:tgtEl>
                                        <p:attrNameLst>
                                          <p:attrName>ppt_x</p:attrName>
                                        </p:attrNameLst>
                                      </p:cBhvr>
                                      <p:tavLst>
                                        <p:tav tm="0">
                                          <p:val>
                                            <p:strVal val="1+#ppt_w/2"/>
                                          </p:val>
                                        </p:tav>
                                        <p:tav tm="100000">
                                          <p:val>
                                            <p:strVal val="#ppt_x"/>
                                          </p:val>
                                        </p:tav>
                                      </p:tavLst>
                                    </p:anim>
                                    <p:anim calcmode="lin" valueType="num">
                                      <p:cBhvr>
                                        <p:cTn id="119" dur="500" fill="hold"/>
                                        <p:tgtEl>
                                          <p:spTgt spid="7352"/>
                                        </p:tgtEl>
                                        <p:attrNameLst>
                                          <p:attrName>ppt_y</p:attrName>
                                        </p:attrNameLst>
                                      </p:cBhvr>
                                      <p:tavLst>
                                        <p:tav tm="0">
                                          <p:val>
                                            <p:strVal val="#ppt_y"/>
                                          </p:val>
                                        </p:tav>
                                        <p:tav tm="100000">
                                          <p:val>
                                            <p:strVal val="#ppt_y"/>
                                          </p:val>
                                        </p:tav>
                                      </p:tavLst>
                                    </p:anim>
                                  </p:childTnLst>
                                </p:cTn>
                              </p:par>
                            </p:childTnLst>
                          </p:cTn>
                        </p:par>
                        <p:par>
                          <p:cTn id="120" fill="hold">
                            <p:stCondLst>
                              <p:cond delay="1000"/>
                            </p:stCondLst>
                            <p:childTnLst>
                              <p:par>
                                <p:cTn id="121" presetClass="entr" nodeType="afterEffect" presetSubtype="2" presetID="2" grpId="25" fill="hold">
                                  <p:stCondLst>
                                    <p:cond delay="0"/>
                                  </p:stCondLst>
                                  <p:iterate type="el" backwards="0">
                                    <p:tmAbs val="0"/>
                                  </p:iterate>
                                  <p:childTnLst>
                                    <p:set>
                                      <p:cBhvr>
                                        <p:cTn id="122" fill="hold"/>
                                        <p:tgtEl>
                                          <p:spTgt spid="7283"/>
                                        </p:tgtEl>
                                        <p:attrNameLst>
                                          <p:attrName>style.visibility</p:attrName>
                                        </p:attrNameLst>
                                      </p:cBhvr>
                                      <p:to>
                                        <p:strVal val="visible"/>
                                      </p:to>
                                    </p:set>
                                    <p:anim calcmode="lin" valueType="num">
                                      <p:cBhvr>
                                        <p:cTn id="123" dur="500" fill="hold"/>
                                        <p:tgtEl>
                                          <p:spTgt spid="7283"/>
                                        </p:tgtEl>
                                        <p:attrNameLst>
                                          <p:attrName>ppt_x</p:attrName>
                                        </p:attrNameLst>
                                      </p:cBhvr>
                                      <p:tavLst>
                                        <p:tav tm="0">
                                          <p:val>
                                            <p:strVal val="1+#ppt_w/2"/>
                                          </p:val>
                                        </p:tav>
                                        <p:tav tm="100000">
                                          <p:val>
                                            <p:strVal val="#ppt_x"/>
                                          </p:val>
                                        </p:tav>
                                      </p:tavLst>
                                    </p:anim>
                                    <p:anim calcmode="lin" valueType="num">
                                      <p:cBhvr>
                                        <p:cTn id="124" dur="500" fill="hold"/>
                                        <p:tgtEl>
                                          <p:spTgt spid="7283"/>
                                        </p:tgtEl>
                                        <p:attrNameLst>
                                          <p:attrName>ppt_y</p:attrName>
                                        </p:attrNameLst>
                                      </p:cBhvr>
                                      <p:tavLst>
                                        <p:tav tm="0">
                                          <p:val>
                                            <p:strVal val="#ppt_y"/>
                                          </p:val>
                                        </p:tav>
                                        <p:tav tm="100000">
                                          <p:val>
                                            <p:strVal val="#ppt_y"/>
                                          </p:val>
                                        </p:tav>
                                      </p:tavLst>
                                    </p:anim>
                                  </p:childTnLst>
                                </p:cTn>
                              </p:par>
                            </p:childTnLst>
                          </p:cTn>
                        </p:par>
                        <p:par>
                          <p:cTn id="125" fill="hold">
                            <p:stCondLst>
                              <p:cond delay="1500"/>
                            </p:stCondLst>
                            <p:childTnLst>
                              <p:par>
                                <p:cTn id="126" presetClass="entr" nodeType="afterEffect" presetSubtype="2" presetID="2" grpId="26" fill="hold">
                                  <p:stCondLst>
                                    <p:cond delay="0"/>
                                  </p:stCondLst>
                                  <p:iterate type="el" backwards="0">
                                    <p:tmAbs val="0"/>
                                  </p:iterate>
                                  <p:childTnLst>
                                    <p:set>
                                      <p:cBhvr>
                                        <p:cTn id="127" fill="hold"/>
                                        <p:tgtEl>
                                          <p:spTgt spid="7329"/>
                                        </p:tgtEl>
                                        <p:attrNameLst>
                                          <p:attrName>style.visibility</p:attrName>
                                        </p:attrNameLst>
                                      </p:cBhvr>
                                      <p:to>
                                        <p:strVal val="visible"/>
                                      </p:to>
                                    </p:set>
                                    <p:anim calcmode="lin" valueType="num">
                                      <p:cBhvr>
                                        <p:cTn id="128" dur="500" fill="hold"/>
                                        <p:tgtEl>
                                          <p:spTgt spid="7329"/>
                                        </p:tgtEl>
                                        <p:attrNameLst>
                                          <p:attrName>ppt_x</p:attrName>
                                        </p:attrNameLst>
                                      </p:cBhvr>
                                      <p:tavLst>
                                        <p:tav tm="0">
                                          <p:val>
                                            <p:strVal val="1+#ppt_w/2"/>
                                          </p:val>
                                        </p:tav>
                                        <p:tav tm="100000">
                                          <p:val>
                                            <p:strVal val="#ppt_x"/>
                                          </p:val>
                                        </p:tav>
                                      </p:tavLst>
                                    </p:anim>
                                    <p:anim calcmode="lin" valueType="num">
                                      <p:cBhvr>
                                        <p:cTn id="129" dur="500" fill="hold"/>
                                        <p:tgtEl>
                                          <p:spTgt spid="7329"/>
                                        </p:tgtEl>
                                        <p:attrNameLst>
                                          <p:attrName>ppt_y</p:attrName>
                                        </p:attrNameLst>
                                      </p:cBhvr>
                                      <p:tavLst>
                                        <p:tav tm="0">
                                          <p:val>
                                            <p:strVal val="#ppt_y"/>
                                          </p:val>
                                        </p:tav>
                                        <p:tav tm="100000">
                                          <p:val>
                                            <p:strVal val="#ppt_y"/>
                                          </p:val>
                                        </p:tav>
                                      </p:tavLst>
                                    </p:anim>
                                  </p:childTnLst>
                                </p:cTn>
                              </p:par>
                            </p:childTnLst>
                          </p:cTn>
                        </p:par>
                        <p:par>
                          <p:cTn id="130" fill="hold">
                            <p:stCondLst>
                              <p:cond delay="2000"/>
                            </p:stCondLst>
                            <p:childTnLst>
                              <p:par>
                                <p:cTn id="131" presetClass="entr" nodeType="afterEffect" presetSubtype="2" presetID="2" grpId="27" fill="hold">
                                  <p:stCondLst>
                                    <p:cond delay="0"/>
                                  </p:stCondLst>
                                  <p:iterate type="el" backwards="0">
                                    <p:tmAbs val="0"/>
                                  </p:iterate>
                                  <p:childTnLst>
                                    <p:set>
                                      <p:cBhvr>
                                        <p:cTn id="132" fill="hold"/>
                                        <p:tgtEl>
                                          <p:spTgt spid="7328"/>
                                        </p:tgtEl>
                                        <p:attrNameLst>
                                          <p:attrName>style.visibility</p:attrName>
                                        </p:attrNameLst>
                                      </p:cBhvr>
                                      <p:to>
                                        <p:strVal val="visible"/>
                                      </p:to>
                                    </p:set>
                                    <p:anim calcmode="lin" valueType="num">
                                      <p:cBhvr>
                                        <p:cTn id="133" dur="500" fill="hold"/>
                                        <p:tgtEl>
                                          <p:spTgt spid="7328"/>
                                        </p:tgtEl>
                                        <p:attrNameLst>
                                          <p:attrName>ppt_x</p:attrName>
                                        </p:attrNameLst>
                                      </p:cBhvr>
                                      <p:tavLst>
                                        <p:tav tm="0">
                                          <p:val>
                                            <p:strVal val="1+#ppt_w/2"/>
                                          </p:val>
                                        </p:tav>
                                        <p:tav tm="100000">
                                          <p:val>
                                            <p:strVal val="#ppt_x"/>
                                          </p:val>
                                        </p:tav>
                                      </p:tavLst>
                                    </p:anim>
                                    <p:anim calcmode="lin" valueType="num">
                                      <p:cBhvr>
                                        <p:cTn id="134" dur="500" fill="hold"/>
                                        <p:tgtEl>
                                          <p:spTgt spid="7328"/>
                                        </p:tgtEl>
                                        <p:attrNameLst>
                                          <p:attrName>ppt_y</p:attrName>
                                        </p:attrNameLst>
                                      </p:cBhvr>
                                      <p:tavLst>
                                        <p:tav tm="0">
                                          <p:val>
                                            <p:strVal val="#ppt_y"/>
                                          </p:val>
                                        </p:tav>
                                        <p:tav tm="100000">
                                          <p:val>
                                            <p:strVal val="#ppt_y"/>
                                          </p:val>
                                        </p:tav>
                                      </p:tavLst>
                                    </p:anim>
                                  </p:childTnLst>
                                </p:cTn>
                              </p:par>
                            </p:childTnLst>
                          </p:cTn>
                        </p:par>
                      </p:childTnLst>
                    </p:cTn>
                  </p:par>
                  <p:par>
                    <p:cTn id="135" fill="hold">
                      <p:stCondLst>
                        <p:cond delay="indefinite"/>
                      </p:stCondLst>
                      <p:childTnLst>
                        <p:par>
                          <p:cTn id="136" fill="hold">
                            <p:stCondLst>
                              <p:cond delay="0"/>
                            </p:stCondLst>
                            <p:childTnLst>
                              <p:par>
                                <p:cTn id="137" presetClass="entr" nodeType="clickEffect" presetSubtype="1" presetID="22" grpId="28" fill="hold">
                                  <p:stCondLst>
                                    <p:cond delay="0"/>
                                  </p:stCondLst>
                                  <p:iterate type="el" backwards="0">
                                    <p:tmAbs val="0"/>
                                  </p:iterate>
                                  <p:childTnLst>
                                    <p:set>
                                      <p:cBhvr>
                                        <p:cTn id="138" fill="hold"/>
                                        <p:tgtEl>
                                          <p:spTgt spid="7324"/>
                                        </p:tgtEl>
                                        <p:attrNameLst>
                                          <p:attrName>style.visibility</p:attrName>
                                        </p:attrNameLst>
                                      </p:cBhvr>
                                      <p:to>
                                        <p:strVal val="visible"/>
                                      </p:to>
                                    </p:set>
                                    <p:animEffect filter="wipe(up)" transition="in">
                                      <p:cBhvr>
                                        <p:cTn id="139" dur="500"/>
                                        <p:tgtEl>
                                          <p:spTgt spid="7324"/>
                                        </p:tgtEl>
                                      </p:cBhvr>
                                    </p:animEffect>
                                  </p:childTnLst>
                                </p:cTn>
                              </p:par>
                            </p:childTnLst>
                          </p:cTn>
                        </p:par>
                        <p:par>
                          <p:cTn id="140" fill="hold">
                            <p:stCondLst>
                              <p:cond delay="500"/>
                            </p:stCondLst>
                            <p:childTnLst>
                              <p:par>
                                <p:cTn id="141" presetClass="entr" nodeType="afterEffect" presetID="9" grpId="29" fill="hold">
                                  <p:stCondLst>
                                    <p:cond delay="0"/>
                                  </p:stCondLst>
                                  <p:iterate type="el" backwards="0">
                                    <p:tmAbs val="0"/>
                                  </p:iterate>
                                  <p:childTnLst>
                                    <p:set>
                                      <p:cBhvr>
                                        <p:cTn id="142" fill="hold"/>
                                        <p:tgtEl>
                                          <p:spTgt spid="7355"/>
                                        </p:tgtEl>
                                        <p:attrNameLst>
                                          <p:attrName>style.visibility</p:attrName>
                                        </p:attrNameLst>
                                      </p:cBhvr>
                                      <p:to>
                                        <p:strVal val="visible"/>
                                      </p:to>
                                    </p:set>
                                    <p:animEffect filter="dissolve" transition="in">
                                      <p:cBhvr>
                                        <p:cTn id="143" dur="500"/>
                                        <p:tgtEl>
                                          <p:spTgt spid="7355"/>
                                        </p:tgtEl>
                                      </p:cBhvr>
                                    </p:animEffect>
                                  </p:childTnLst>
                                </p:cTn>
                              </p:par>
                            </p:childTnLst>
                          </p:cTn>
                        </p:par>
                        <p:par>
                          <p:cTn id="144" fill="hold">
                            <p:stCondLst>
                              <p:cond delay="1000"/>
                            </p:stCondLst>
                            <p:childTnLst>
                              <p:par>
                                <p:cTn id="145" presetClass="entr" nodeType="afterEffect" presetID="9" grpId="30" fill="hold">
                                  <p:stCondLst>
                                    <p:cond delay="0"/>
                                  </p:stCondLst>
                                  <p:iterate type="el" backwards="0">
                                    <p:tmAbs val="0"/>
                                  </p:iterate>
                                  <p:childTnLst>
                                    <p:set>
                                      <p:cBhvr>
                                        <p:cTn id="146" fill="hold"/>
                                        <p:tgtEl>
                                          <p:spTgt spid="7297"/>
                                        </p:tgtEl>
                                        <p:attrNameLst>
                                          <p:attrName>style.visibility</p:attrName>
                                        </p:attrNameLst>
                                      </p:cBhvr>
                                      <p:to>
                                        <p:strVal val="visible"/>
                                      </p:to>
                                    </p:set>
                                    <p:animEffect filter="dissolve" transition="in">
                                      <p:cBhvr>
                                        <p:cTn id="147" dur="500"/>
                                        <p:tgtEl>
                                          <p:spTgt spid="7297"/>
                                        </p:tgtEl>
                                      </p:cBhvr>
                                    </p:animEffect>
                                  </p:childTnLst>
                                </p:cTn>
                              </p:par>
                            </p:childTnLst>
                          </p:cTn>
                        </p:par>
                        <p:par>
                          <p:cTn id="148" fill="hold">
                            <p:stCondLst>
                              <p:cond delay="1500"/>
                            </p:stCondLst>
                            <p:childTnLst>
                              <p:par>
                                <p:cTn id="149" presetClass="entr" nodeType="afterEffect" presetID="9" grpId="31" fill="hold">
                                  <p:stCondLst>
                                    <p:cond delay="0"/>
                                  </p:stCondLst>
                                  <p:iterate type="el" backwards="0">
                                    <p:tmAbs val="0"/>
                                  </p:iterate>
                                  <p:childTnLst>
                                    <p:set>
                                      <p:cBhvr>
                                        <p:cTn id="150" fill="hold"/>
                                        <p:tgtEl>
                                          <p:spTgt spid="7331"/>
                                        </p:tgtEl>
                                        <p:attrNameLst>
                                          <p:attrName>style.visibility</p:attrName>
                                        </p:attrNameLst>
                                      </p:cBhvr>
                                      <p:to>
                                        <p:strVal val="visible"/>
                                      </p:to>
                                    </p:set>
                                    <p:animEffect filter="dissolve" transition="in">
                                      <p:cBhvr>
                                        <p:cTn id="151" dur="500"/>
                                        <p:tgtEl>
                                          <p:spTgt spid="7331"/>
                                        </p:tgtEl>
                                      </p:cBhvr>
                                    </p:animEffect>
                                  </p:childTnLst>
                                </p:cTn>
                              </p:par>
                            </p:childTnLst>
                          </p:cTn>
                        </p:par>
                        <p:par>
                          <p:cTn id="152" fill="hold">
                            <p:stCondLst>
                              <p:cond delay="2000"/>
                            </p:stCondLst>
                            <p:childTnLst>
                              <p:par>
                                <p:cTn id="153" presetClass="entr" nodeType="afterEffect" presetID="9" grpId="32" fill="hold">
                                  <p:stCondLst>
                                    <p:cond delay="0"/>
                                  </p:stCondLst>
                                  <p:iterate type="el" backwards="0">
                                    <p:tmAbs val="0"/>
                                  </p:iterate>
                                  <p:childTnLst>
                                    <p:set>
                                      <p:cBhvr>
                                        <p:cTn id="154" fill="hold"/>
                                        <p:tgtEl>
                                          <p:spTgt spid="7330"/>
                                        </p:tgtEl>
                                        <p:attrNameLst>
                                          <p:attrName>style.visibility</p:attrName>
                                        </p:attrNameLst>
                                      </p:cBhvr>
                                      <p:to>
                                        <p:strVal val="visible"/>
                                      </p:to>
                                    </p:set>
                                    <p:animEffect filter="dissolve" transition="in">
                                      <p:cBhvr>
                                        <p:cTn id="155" dur="500"/>
                                        <p:tgtEl>
                                          <p:spTgt spid="7330"/>
                                        </p:tgtEl>
                                      </p:cBhvr>
                                    </p:animEffect>
                                  </p:childTnLst>
                                </p:cTn>
                              </p:par>
                            </p:childTnLst>
                          </p:cTn>
                        </p:par>
                        <p:par>
                          <p:cTn id="156" fill="hold">
                            <p:stCondLst>
                              <p:cond delay="2500"/>
                            </p:stCondLst>
                            <p:childTnLst>
                              <p:par>
                                <p:cTn id="157" presetClass="entr" nodeType="afterEffect" presetID="9" grpId="33" fill="hold">
                                  <p:stCondLst>
                                    <p:cond delay="0"/>
                                  </p:stCondLst>
                                  <p:iterate type="el" backwards="0">
                                    <p:tmAbs val="0"/>
                                  </p:iterate>
                                  <p:childTnLst>
                                    <p:set>
                                      <p:cBhvr>
                                        <p:cTn id="158" fill="hold"/>
                                        <p:tgtEl>
                                          <p:spTgt spid="7325"/>
                                        </p:tgtEl>
                                        <p:attrNameLst>
                                          <p:attrName>style.visibility</p:attrName>
                                        </p:attrNameLst>
                                      </p:cBhvr>
                                      <p:to>
                                        <p:strVal val="visible"/>
                                      </p:to>
                                    </p:set>
                                    <p:animEffect filter="dissolve" transition="in">
                                      <p:cBhvr>
                                        <p:cTn id="159" dur="500"/>
                                        <p:tgtEl>
                                          <p:spTgt spid="73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343" grpId="9"/>
      <p:bldP build="whole" bldLvl="1" animBg="1" rev="0" advAuto="0" spid="7328" grpId="27"/>
      <p:bldP build="whole" bldLvl="1" animBg="1" rev="0" advAuto="0" spid="7324" grpId="28"/>
      <p:bldP build="whole" bldLvl="1" animBg="1" rev="0" advAuto="0" spid="7321" grpId="13"/>
      <p:bldP build="whole" bldLvl="1" animBg="1" rev="0" advAuto="0" spid="7335" grpId="11"/>
      <p:bldP build="whole" bldLvl="1" animBg="1" rev="0" advAuto="0" spid="7331" grpId="31"/>
      <p:bldP build="whole" bldLvl="1" animBg="1" rev="0" advAuto="0" spid="7308" grpId="19"/>
      <p:bldP build="whole" bldLvl="1" animBg="1" rev="0" advAuto="0" spid="7349" grpId="22"/>
      <p:bldP build="whole" bldLvl="1" animBg="1" rev="0" advAuto="0" spid="7332" grpId="16"/>
      <p:bldP build="whole" bldLvl="1" animBg="1" rev="0" advAuto="0" spid="7355" grpId="29"/>
      <p:bldP build="whole" bldLvl="1" animBg="1" rev="0" advAuto="0" spid="7280" grpId="4"/>
      <p:bldP build="whole" bldLvl="1" animBg="1" rev="0" advAuto="0" spid="7238" grpId="2"/>
      <p:bldP build="whole" bldLvl="1" animBg="1" rev="0" advAuto="0" spid="7275" grpId="10"/>
      <p:bldP build="whole" bldLvl="1" animBg="1" rev="0" advAuto="0" spid="7297" grpId="30"/>
      <p:bldP build="whole" bldLvl="1" animBg="1" rev="0" advAuto="0" spid="7336" grpId="6"/>
      <p:bldP build="whole" bldLvl="1" animBg="1" rev="0" advAuto="0" spid="7325" grpId="33"/>
      <p:bldP build="whole" bldLvl="1" animBg="1" rev="0" advAuto="0" spid="7318" grpId="15"/>
      <p:bldP build="whole" bldLvl="1" animBg="1" rev="0" advAuto="0" spid="7322" grpId="18"/>
      <p:bldP build="whole" bldLvl="1" animBg="1" rev="0" advAuto="0" spid="7329" grpId="26"/>
      <p:bldP build="whole" bldLvl="1" animBg="1" rev="0" advAuto="0" spid="7326" grpId="21"/>
      <p:bldP build="whole" bldLvl="1" animBg="1" rev="0" advAuto="0" spid="7333" grpId="17"/>
      <p:bldP build="whole" bldLvl="1" animBg="1" rev="0" advAuto="0" spid="7346" grpId="14"/>
      <p:bldP build="whole" bldLvl="1" animBg="1" rev="0" advAuto="0" spid="7352" grpId="24"/>
      <p:bldP build="whole" bldLvl="1" animBg="1" rev="0" advAuto="0" spid="7283" grpId="25"/>
      <p:bldP build="whole" bldLvl="1" animBg="1" rev="0" advAuto="0" spid="7337" grpId="5"/>
      <p:bldP build="whole" bldLvl="1" animBg="1" rev="0" advAuto="0" spid="7340" grpId="7"/>
      <p:bldP build="whole" bldLvl="1" animBg="1" rev="0" advAuto="0" spid="7327" grpId="20"/>
      <p:bldP build="whole" bldLvl="1" animBg="1" rev="0" advAuto="0" spid="7323" grpId="23"/>
      <p:bldP build="whole" bldLvl="1" animBg="1" rev="0" advAuto="0" spid="7334" grpId="12"/>
      <p:bldP build="whole" bldLvl="1" animBg="1" rev="0" advAuto="0" spid="7330" grpId="32"/>
      <p:bldP build="whole" bldLvl="1" animBg="1" rev="0" advAuto="0" spid="7320" grpId="8"/>
      <p:bldP build="whole" bldLvl="1" animBg="1" rev="0" advAuto="0" spid="7259" grpId="1"/>
      <p:bldP build="whole" bldLvl="1" animBg="1" rev="0" advAuto="0" spid="7319" grpId="3"/>
    </p:bldLst>
  </p:timing>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5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358" name="Rectangle 108"/>
          <p:cNvSpPr/>
          <p:nvPr/>
        </p:nvSpPr>
        <p:spPr>
          <a:xfrm>
            <a:off x="0" y="5133866"/>
            <a:ext cx="12192000" cy="1734768"/>
          </a:xfrm>
          <a:prstGeom prst="rect">
            <a:avLst/>
          </a:prstGeom>
          <a:solidFill>
            <a:srgbClr val="000000">
              <a:alpha val="5000"/>
            </a:srgbClr>
          </a:solidFill>
          <a:ln w="12700">
            <a:miter lim="400000"/>
          </a:ln>
        </p:spPr>
        <p:txBody>
          <a:bodyPr lIns="45719" rIns="45719" anchor="ctr"/>
          <a:lstStyle/>
          <a:p>
            <a:pPr algn="ctr">
              <a:defRPr>
                <a:solidFill>
                  <a:srgbClr val="FFFFFF"/>
                </a:solidFill>
              </a:defRPr>
            </a:pPr>
          </a:p>
        </p:txBody>
      </p:sp>
      <p:sp>
        <p:nvSpPr>
          <p:cNvPr id="735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7366" name="Group 74"/>
          <p:cNvGrpSpPr/>
          <p:nvPr/>
        </p:nvGrpSpPr>
        <p:grpSpPr>
          <a:xfrm>
            <a:off x="1945813" y="3080029"/>
            <a:ext cx="3265846" cy="2057353"/>
            <a:chOff x="0" y="0"/>
            <a:chExt cx="3265844" cy="2057352"/>
          </a:xfrm>
        </p:grpSpPr>
        <p:sp>
          <p:nvSpPr>
            <p:cNvPr id="7360" name="Rounded Rectangle 75"/>
            <p:cNvSpPr/>
            <p:nvPr/>
          </p:nvSpPr>
          <p:spPr>
            <a:xfrm>
              <a:off x="0" y="0"/>
              <a:ext cx="3265845" cy="2057353"/>
            </a:xfrm>
            <a:prstGeom prst="roundRect">
              <a:avLst>
                <a:gd name="adj" fmla="val 0"/>
              </a:avLst>
            </a:prstGeom>
            <a:gradFill flip="none" rotWithShape="1">
              <a:gsLst>
                <a:gs pos="0">
                  <a:srgbClr val="27476F"/>
                </a:gs>
                <a:gs pos="100000">
                  <a:srgbClr val="3B6BA6"/>
                </a:gs>
              </a:gsLst>
              <a:lin ang="3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61" name="Rounded Rectangle 76"/>
            <p:cNvSpPr/>
            <p:nvPr/>
          </p:nvSpPr>
          <p:spPr>
            <a:xfrm>
              <a:off x="0" y="0"/>
              <a:ext cx="3265845" cy="336084"/>
            </a:xfrm>
            <a:prstGeom prst="roundRect">
              <a:avLst>
                <a:gd name="adj" fmla="val 0"/>
              </a:avLst>
            </a:prstGeom>
            <a:solidFill>
              <a:srgbClr val="01010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62" name="Oval 77"/>
            <p:cNvSpPr/>
            <p:nvPr/>
          </p:nvSpPr>
          <p:spPr>
            <a:xfrm>
              <a:off x="104726" y="104285"/>
              <a:ext cx="106589" cy="106589"/>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63" name="Oval 78"/>
            <p:cNvSpPr/>
            <p:nvPr/>
          </p:nvSpPr>
          <p:spPr>
            <a:xfrm>
              <a:off x="274011" y="104285"/>
              <a:ext cx="106589" cy="106589"/>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64" name="Oval 79"/>
            <p:cNvSpPr/>
            <p:nvPr/>
          </p:nvSpPr>
          <p:spPr>
            <a:xfrm>
              <a:off x="449566" y="104285"/>
              <a:ext cx="106589" cy="106589"/>
            </a:xfrm>
            <a:prstGeom prst="ellipse">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65" name="Rounded Rectangle 80"/>
            <p:cNvSpPr/>
            <p:nvPr/>
          </p:nvSpPr>
          <p:spPr>
            <a:xfrm>
              <a:off x="681550" y="107855"/>
              <a:ext cx="2451497" cy="106588"/>
            </a:xfrm>
            <a:prstGeom prst="roundRect">
              <a:avLst>
                <a:gd name="adj" fmla="val 50000"/>
              </a:avLst>
            </a:prstGeom>
            <a:solidFill>
              <a:srgbClr val="7D8287"/>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7373" name="Group 67"/>
          <p:cNvGrpSpPr/>
          <p:nvPr/>
        </p:nvGrpSpPr>
        <p:grpSpPr>
          <a:xfrm>
            <a:off x="6961023" y="3083543"/>
            <a:ext cx="3254683" cy="2050323"/>
            <a:chOff x="0" y="0"/>
            <a:chExt cx="3254681" cy="2050321"/>
          </a:xfrm>
        </p:grpSpPr>
        <p:sp>
          <p:nvSpPr>
            <p:cNvPr id="7367" name="Rounded Rectangle 68"/>
            <p:cNvSpPr/>
            <p:nvPr/>
          </p:nvSpPr>
          <p:spPr>
            <a:xfrm>
              <a:off x="0" y="0"/>
              <a:ext cx="3254682" cy="2050322"/>
            </a:xfrm>
            <a:prstGeom prst="roundRect">
              <a:avLst>
                <a:gd name="adj" fmla="val 0"/>
              </a:avLst>
            </a:prstGeom>
            <a:gradFill flip="none" rotWithShape="1">
              <a:gsLst>
                <a:gs pos="0">
                  <a:srgbClr val="FC9099"/>
                </a:gs>
                <a:gs pos="100000">
                  <a:srgbClr val="EA0619"/>
                </a:gs>
              </a:gsLst>
              <a:lin ang="3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68" name="Rounded Rectangle 69"/>
            <p:cNvSpPr/>
            <p:nvPr/>
          </p:nvSpPr>
          <p:spPr>
            <a:xfrm>
              <a:off x="0" y="0"/>
              <a:ext cx="3254682" cy="334936"/>
            </a:xfrm>
            <a:prstGeom prst="roundRect">
              <a:avLst>
                <a:gd name="adj" fmla="val 0"/>
              </a:avLst>
            </a:prstGeom>
            <a:solidFill>
              <a:srgbClr val="7D8287"/>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69" name="Oval 70"/>
            <p:cNvSpPr/>
            <p:nvPr/>
          </p:nvSpPr>
          <p:spPr>
            <a:xfrm>
              <a:off x="104368" y="103928"/>
              <a:ext cx="106223" cy="106223"/>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70" name="Oval 71"/>
            <p:cNvSpPr/>
            <p:nvPr/>
          </p:nvSpPr>
          <p:spPr>
            <a:xfrm>
              <a:off x="273075" y="103928"/>
              <a:ext cx="106223" cy="106223"/>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71" name="Oval 72"/>
            <p:cNvSpPr/>
            <p:nvPr/>
          </p:nvSpPr>
          <p:spPr>
            <a:xfrm>
              <a:off x="448030" y="103928"/>
              <a:ext cx="106223" cy="106223"/>
            </a:xfrm>
            <a:prstGeom prst="ellipse">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72" name="Rounded Rectangle 73"/>
            <p:cNvSpPr/>
            <p:nvPr/>
          </p:nvSpPr>
          <p:spPr>
            <a:xfrm>
              <a:off x="679220" y="107486"/>
              <a:ext cx="2443119" cy="106224"/>
            </a:xfrm>
            <a:prstGeom prst="roundRect">
              <a:avLst>
                <a:gd name="adj" fmla="val 50000"/>
              </a:avLst>
            </a:prstGeom>
            <a:solidFill>
              <a:srgbClr val="CBCDC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7380" name="Group 53"/>
          <p:cNvGrpSpPr/>
          <p:nvPr/>
        </p:nvGrpSpPr>
        <p:grpSpPr>
          <a:xfrm>
            <a:off x="2796963" y="2923058"/>
            <a:ext cx="3764193" cy="2371295"/>
            <a:chOff x="0" y="0"/>
            <a:chExt cx="3764191" cy="2371293"/>
          </a:xfrm>
        </p:grpSpPr>
        <p:sp>
          <p:nvSpPr>
            <p:cNvPr id="7374" name="Rounded Rectangle 54"/>
            <p:cNvSpPr/>
            <p:nvPr/>
          </p:nvSpPr>
          <p:spPr>
            <a:xfrm>
              <a:off x="0" y="0"/>
              <a:ext cx="3764192" cy="2371294"/>
            </a:xfrm>
            <a:prstGeom prst="roundRect">
              <a:avLst>
                <a:gd name="adj" fmla="val 0"/>
              </a:avLst>
            </a:prstGeom>
            <a:gradFill flip="none" rotWithShape="1">
              <a:gsLst>
                <a:gs pos="0">
                  <a:srgbClr val="1E5F5A"/>
                </a:gs>
                <a:gs pos="100000">
                  <a:srgbClr val="2D8F87"/>
                </a:gs>
              </a:gsLst>
              <a:lin ang="3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75" name="Rounded Rectangle 55"/>
            <p:cNvSpPr/>
            <p:nvPr/>
          </p:nvSpPr>
          <p:spPr>
            <a:xfrm>
              <a:off x="0" y="0"/>
              <a:ext cx="3764192" cy="387369"/>
            </a:xfrm>
            <a:prstGeom prst="roundRect">
              <a:avLst>
                <a:gd name="adj" fmla="val 0"/>
              </a:avLst>
            </a:prstGeom>
            <a:solidFill>
              <a:srgbClr val="01010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76" name="Oval 56"/>
            <p:cNvSpPr/>
            <p:nvPr/>
          </p:nvSpPr>
          <p:spPr>
            <a:xfrm>
              <a:off x="120707" y="120198"/>
              <a:ext cx="122853" cy="122853"/>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77" name="Oval 57"/>
            <p:cNvSpPr/>
            <p:nvPr/>
          </p:nvSpPr>
          <p:spPr>
            <a:xfrm>
              <a:off x="315824" y="120198"/>
              <a:ext cx="122853" cy="122853"/>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78" name="Oval 58"/>
            <p:cNvSpPr/>
            <p:nvPr/>
          </p:nvSpPr>
          <p:spPr>
            <a:xfrm>
              <a:off x="518167" y="120198"/>
              <a:ext cx="122853" cy="122853"/>
            </a:xfrm>
            <a:prstGeom prst="ellipse">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79" name="Rounded Rectangle 59"/>
            <p:cNvSpPr/>
            <p:nvPr/>
          </p:nvSpPr>
          <p:spPr>
            <a:xfrm>
              <a:off x="785550" y="124313"/>
              <a:ext cx="2825581" cy="122853"/>
            </a:xfrm>
            <a:prstGeom prst="roundRect">
              <a:avLst>
                <a:gd name="adj" fmla="val 50000"/>
              </a:avLst>
            </a:prstGeom>
            <a:solidFill>
              <a:srgbClr val="7D8287"/>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7387" name="Group 52"/>
          <p:cNvGrpSpPr/>
          <p:nvPr/>
        </p:nvGrpSpPr>
        <p:grpSpPr>
          <a:xfrm>
            <a:off x="5642007" y="2923058"/>
            <a:ext cx="3764193" cy="2371295"/>
            <a:chOff x="0" y="0"/>
            <a:chExt cx="3764191" cy="2371293"/>
          </a:xfrm>
        </p:grpSpPr>
        <p:sp>
          <p:nvSpPr>
            <p:cNvPr id="7381" name="Rounded Rectangle 36"/>
            <p:cNvSpPr/>
            <p:nvPr/>
          </p:nvSpPr>
          <p:spPr>
            <a:xfrm>
              <a:off x="0" y="0"/>
              <a:ext cx="3764192" cy="2371294"/>
            </a:xfrm>
            <a:prstGeom prst="roundRect">
              <a:avLst>
                <a:gd name="adj" fmla="val 0"/>
              </a:avLst>
            </a:prstGeom>
            <a:gradFill flip="none" rotWithShape="1">
              <a:gsLst>
                <a:gs pos="0">
                  <a:srgbClr val="FFCF7E"/>
                </a:gs>
                <a:gs pos="100000">
                  <a:srgbClr val="DD8B00"/>
                </a:gs>
              </a:gsLst>
              <a:lin ang="3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82" name="Rounded Rectangle 37"/>
            <p:cNvSpPr/>
            <p:nvPr/>
          </p:nvSpPr>
          <p:spPr>
            <a:xfrm>
              <a:off x="0" y="0"/>
              <a:ext cx="3764192" cy="387369"/>
            </a:xfrm>
            <a:prstGeom prst="roundRect">
              <a:avLst>
                <a:gd name="adj" fmla="val 0"/>
              </a:avLst>
            </a:prstGeom>
            <a:solidFill>
              <a:srgbClr val="5E626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83" name="Oval 39"/>
            <p:cNvSpPr/>
            <p:nvPr/>
          </p:nvSpPr>
          <p:spPr>
            <a:xfrm>
              <a:off x="120707" y="120198"/>
              <a:ext cx="122853" cy="122853"/>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84" name="Oval 40"/>
            <p:cNvSpPr/>
            <p:nvPr/>
          </p:nvSpPr>
          <p:spPr>
            <a:xfrm>
              <a:off x="315824" y="120198"/>
              <a:ext cx="122853" cy="122853"/>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85" name="Oval 41"/>
            <p:cNvSpPr/>
            <p:nvPr/>
          </p:nvSpPr>
          <p:spPr>
            <a:xfrm>
              <a:off x="518167" y="120198"/>
              <a:ext cx="122853" cy="122853"/>
            </a:xfrm>
            <a:prstGeom prst="ellipse">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86" name="Rounded Rectangle 42"/>
            <p:cNvSpPr/>
            <p:nvPr/>
          </p:nvSpPr>
          <p:spPr>
            <a:xfrm>
              <a:off x="785550" y="124313"/>
              <a:ext cx="2825581" cy="122853"/>
            </a:xfrm>
            <a:prstGeom prst="roundRect">
              <a:avLst>
                <a:gd name="adj" fmla="val 50000"/>
              </a:avLst>
            </a:prstGeom>
            <a:solidFill>
              <a:srgbClr val="B1B4B7"/>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7406" name="Group 32"/>
          <p:cNvGrpSpPr/>
          <p:nvPr/>
        </p:nvGrpSpPr>
        <p:grpSpPr>
          <a:xfrm>
            <a:off x="3811182" y="2665841"/>
            <a:ext cx="4580800" cy="2885727"/>
            <a:chOff x="0" y="0"/>
            <a:chExt cx="4580799" cy="2885725"/>
          </a:xfrm>
        </p:grpSpPr>
        <p:grpSp>
          <p:nvGrpSpPr>
            <p:cNvPr id="7404" name="Group 22"/>
            <p:cNvGrpSpPr/>
            <p:nvPr/>
          </p:nvGrpSpPr>
          <p:grpSpPr>
            <a:xfrm>
              <a:off x="0" y="0"/>
              <a:ext cx="4580800" cy="2885726"/>
              <a:chOff x="0" y="0"/>
              <a:chExt cx="4580799" cy="2885725"/>
            </a:xfrm>
          </p:grpSpPr>
          <p:sp>
            <p:nvSpPr>
              <p:cNvPr id="7388" name="Rounded Rectangle 20"/>
              <p:cNvSpPr/>
              <p:nvPr/>
            </p:nvSpPr>
            <p:spPr>
              <a:xfrm>
                <a:off x="0" y="0"/>
                <a:ext cx="4580800" cy="2885726"/>
              </a:xfrm>
              <a:prstGeom prst="roundRect">
                <a:avLst>
                  <a:gd name="adj" fmla="val 0"/>
                </a:avLst>
              </a:prstGeom>
              <a:gradFill flip="none" rotWithShape="1">
                <a:gsLst>
                  <a:gs pos="0">
                    <a:srgbClr val="D0F0FB"/>
                  </a:gs>
                  <a:gs pos="100000">
                    <a:srgbClr val="6491C8"/>
                  </a:gs>
                </a:gsLst>
                <a:lin ang="3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89" name="Rounded Rectangle 21"/>
              <p:cNvSpPr/>
              <p:nvPr/>
            </p:nvSpPr>
            <p:spPr>
              <a:xfrm>
                <a:off x="0" y="0"/>
                <a:ext cx="4580800" cy="471405"/>
              </a:xfrm>
              <a:prstGeom prst="roundRect">
                <a:avLst>
                  <a:gd name="adj" fmla="val 0"/>
                </a:avLst>
              </a:prstGeom>
              <a:solidFill>
                <a:srgbClr val="3E414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0" name="Rounded Rectangle 18"/>
              <p:cNvSpPr/>
              <p:nvPr/>
            </p:nvSpPr>
            <p:spPr>
              <a:xfrm>
                <a:off x="1381683" y="724441"/>
                <a:ext cx="2928015" cy="1893648"/>
              </a:xfrm>
              <a:prstGeom prst="roundRect">
                <a:avLst>
                  <a:gd name="adj" fmla="val 0"/>
                </a:avLst>
              </a:prstGeom>
              <a:solidFill>
                <a:srgbClr val="27476F">
                  <a:alpha val="2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1" name="Oval 3"/>
              <p:cNvSpPr/>
              <p:nvPr/>
            </p:nvSpPr>
            <p:spPr>
              <a:xfrm>
                <a:off x="146894" y="146274"/>
                <a:ext cx="149505" cy="149505"/>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2" name="Oval 4"/>
              <p:cNvSpPr/>
              <p:nvPr/>
            </p:nvSpPr>
            <p:spPr>
              <a:xfrm>
                <a:off x="384339" y="146274"/>
                <a:ext cx="149505" cy="149505"/>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3" name="Oval 5"/>
              <p:cNvSpPr/>
              <p:nvPr/>
            </p:nvSpPr>
            <p:spPr>
              <a:xfrm>
                <a:off x="630579" y="146274"/>
                <a:ext cx="149505" cy="149505"/>
              </a:xfrm>
              <a:prstGeom prst="ellipse">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4" name="Rounded Rectangle 6"/>
              <p:cNvSpPr/>
              <p:nvPr/>
            </p:nvSpPr>
            <p:spPr>
              <a:xfrm>
                <a:off x="955968" y="151282"/>
                <a:ext cx="3438565" cy="149504"/>
              </a:xfrm>
              <a:prstGeom prst="roundRect">
                <a:avLst>
                  <a:gd name="adj" fmla="val 50000"/>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5" name="Rounded Rectangle 8"/>
              <p:cNvSpPr/>
              <p:nvPr/>
            </p:nvSpPr>
            <p:spPr>
              <a:xfrm>
                <a:off x="286431" y="724441"/>
                <a:ext cx="1004071" cy="1893648"/>
              </a:xfrm>
              <a:prstGeom prst="roundRect">
                <a:avLst>
                  <a:gd name="adj" fmla="val 0"/>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6" name="Rounded Rectangle 9"/>
              <p:cNvSpPr/>
              <p:nvPr/>
            </p:nvSpPr>
            <p:spPr>
              <a:xfrm>
                <a:off x="420535" y="999008"/>
                <a:ext cx="701004" cy="129978"/>
              </a:xfrm>
              <a:prstGeom prst="roundRect">
                <a:avLst>
                  <a:gd name="adj" fmla="val 0"/>
                </a:avLst>
              </a:prstGeom>
              <a:solidFill>
                <a:srgbClr val="27476F">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7" name="Rounded Rectangle 10"/>
              <p:cNvSpPr/>
              <p:nvPr/>
            </p:nvSpPr>
            <p:spPr>
              <a:xfrm>
                <a:off x="420535" y="1302643"/>
                <a:ext cx="701004" cy="129977"/>
              </a:xfrm>
              <a:prstGeom prst="roundRect">
                <a:avLst>
                  <a:gd name="adj" fmla="val 0"/>
                </a:avLst>
              </a:prstGeom>
              <a:solidFill>
                <a:srgbClr val="27476F">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8" name="Rounded Rectangle 11"/>
              <p:cNvSpPr/>
              <p:nvPr/>
            </p:nvSpPr>
            <p:spPr>
              <a:xfrm>
                <a:off x="420535" y="1606278"/>
                <a:ext cx="701004" cy="129977"/>
              </a:xfrm>
              <a:prstGeom prst="roundRect">
                <a:avLst>
                  <a:gd name="adj" fmla="val 0"/>
                </a:avLst>
              </a:prstGeom>
              <a:solidFill>
                <a:srgbClr val="27476F">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399" name="Rounded Rectangle 12"/>
              <p:cNvSpPr/>
              <p:nvPr/>
            </p:nvSpPr>
            <p:spPr>
              <a:xfrm>
                <a:off x="420535" y="1909912"/>
                <a:ext cx="701004" cy="129977"/>
              </a:xfrm>
              <a:prstGeom prst="roundRect">
                <a:avLst>
                  <a:gd name="adj" fmla="val 0"/>
                </a:avLst>
              </a:prstGeom>
              <a:solidFill>
                <a:srgbClr val="72D2F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400" name="Rounded Rectangle 15"/>
              <p:cNvSpPr/>
              <p:nvPr/>
            </p:nvSpPr>
            <p:spPr>
              <a:xfrm>
                <a:off x="420535" y="2083265"/>
                <a:ext cx="701004" cy="341589"/>
              </a:xfrm>
              <a:prstGeom prst="roundRect">
                <a:avLst>
                  <a:gd name="adj" fmla="val 0"/>
                </a:avLst>
              </a:prstGeom>
              <a:solidFill>
                <a:srgbClr val="72D2F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401" name="Rounded Rectangle 16"/>
              <p:cNvSpPr/>
              <p:nvPr/>
            </p:nvSpPr>
            <p:spPr>
              <a:xfrm>
                <a:off x="1549324" y="2319848"/>
                <a:ext cx="1918523" cy="153324"/>
              </a:xfrm>
              <a:prstGeom prst="roundRect">
                <a:avLst>
                  <a:gd name="adj" fmla="val 0"/>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402" name="Rounded Rectangle 17"/>
              <p:cNvSpPr/>
              <p:nvPr/>
            </p:nvSpPr>
            <p:spPr>
              <a:xfrm>
                <a:off x="3610015" y="2319848"/>
                <a:ext cx="542205" cy="153324"/>
              </a:xfrm>
              <a:prstGeom prst="roundRect">
                <a:avLst>
                  <a:gd name="adj" fmla="val 0"/>
                </a:avLst>
              </a:prstGeom>
              <a:solidFill>
                <a:srgbClr val="72D2F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403" name="Rounded Rectangle 19"/>
              <p:cNvSpPr/>
              <p:nvPr/>
            </p:nvSpPr>
            <p:spPr>
              <a:xfrm>
                <a:off x="286431" y="724441"/>
                <a:ext cx="1004071" cy="106333"/>
              </a:xfrm>
              <a:prstGeom prst="roundRect">
                <a:avLst>
                  <a:gd name="adj" fmla="val 0"/>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7405" name="Rounded Rectangle 23"/>
            <p:cNvSpPr/>
            <p:nvPr/>
          </p:nvSpPr>
          <p:spPr>
            <a:xfrm>
              <a:off x="1536516" y="1286398"/>
              <a:ext cx="2612035" cy="904031"/>
            </a:xfrm>
            <a:prstGeom prst="roundRect">
              <a:avLst>
                <a:gd name="adj" fmla="val 7934"/>
              </a:avLst>
            </a:prstGeom>
            <a:gradFill flip="none" rotWithShape="1">
              <a:gsLst>
                <a:gs pos="0">
                  <a:srgbClr val="B1B4B7"/>
                </a:gs>
                <a:gs pos="97000">
                  <a:srgbClr val="FEFEFE"/>
                </a:gs>
              </a:gsLst>
              <a:lin ang="15000000" scaled="0"/>
            </a:gradFill>
            <a:ln w="12700" cap="flat">
              <a:solidFill>
                <a:srgbClr val="FEFEFE"/>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sp>
        <p:nvSpPr>
          <p:cNvPr id="7407" name="TextBox 8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15</a:t>
            </a:r>
          </a:p>
        </p:txBody>
      </p:sp>
      <p:sp>
        <p:nvSpPr>
          <p:cNvPr id="7408" name="TextBox 8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7409" name="Freeform 85"/>
          <p:cNvSpPr/>
          <p:nvPr/>
        </p:nvSpPr>
        <p:spPr>
          <a:xfrm>
            <a:off x="1645920" y="2936239"/>
            <a:ext cx="447041" cy="2946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5218" y="0"/>
                </a:lnTo>
                <a:lnTo>
                  <a:pt x="0" y="0"/>
                </a:lnTo>
              </a:path>
            </a:pathLst>
          </a:custGeom>
          <a:ln w="12700">
            <a:solidFill>
              <a:srgbClr val="B1B4B7"/>
            </a:solidFill>
            <a:miter/>
            <a:headEnd type="oval"/>
            <a:tailEnd type="oval"/>
          </a:ln>
        </p:spPr>
        <p:txBody>
          <a:bodyPr lIns="45719" rIns="45719" anchor="ctr"/>
          <a:lstStyle/>
          <a:p>
            <a:pPr algn="ctr">
              <a:defRPr>
                <a:solidFill>
                  <a:srgbClr val="FFFFFF"/>
                </a:solidFill>
              </a:defRPr>
            </a:pPr>
          </a:p>
        </p:txBody>
      </p:sp>
      <p:sp>
        <p:nvSpPr>
          <p:cNvPr id="7410" name="Freeform 87"/>
          <p:cNvSpPr/>
          <p:nvPr/>
        </p:nvSpPr>
        <p:spPr>
          <a:xfrm>
            <a:off x="2479039" y="2357120"/>
            <a:ext cx="690881" cy="7518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3659" y="0"/>
                </a:lnTo>
                <a:lnTo>
                  <a:pt x="0" y="0"/>
                </a:lnTo>
              </a:path>
            </a:pathLst>
          </a:custGeom>
          <a:ln w="12700">
            <a:solidFill>
              <a:srgbClr val="B1B4B7"/>
            </a:solidFill>
            <a:miter/>
            <a:headEnd type="oval"/>
            <a:tailEnd type="oval"/>
          </a:ln>
        </p:spPr>
        <p:txBody>
          <a:bodyPr lIns="45719" rIns="45719" anchor="ctr"/>
          <a:lstStyle/>
          <a:p>
            <a:pPr algn="ctr">
              <a:defRPr>
                <a:solidFill>
                  <a:srgbClr val="FFFFFF"/>
                </a:solidFill>
              </a:defRPr>
            </a:pPr>
          </a:p>
        </p:txBody>
      </p:sp>
      <p:sp>
        <p:nvSpPr>
          <p:cNvPr id="7411" name="Freeform 88"/>
          <p:cNvSpPr/>
          <p:nvPr/>
        </p:nvSpPr>
        <p:spPr>
          <a:xfrm flipV="1">
            <a:off x="4521199" y="2353119"/>
            <a:ext cx="1" cy="516002"/>
          </a:xfrm>
          <a:prstGeom prst="line">
            <a:avLst/>
          </a:prstGeom>
          <a:ln w="12700">
            <a:solidFill>
              <a:srgbClr val="B1B4B7"/>
            </a:solidFill>
            <a:miter/>
            <a:headEnd type="oval"/>
            <a:tailEnd type="oval"/>
          </a:ln>
        </p:spPr>
        <p:txBody>
          <a:bodyPr lIns="45719" rIns="45719"/>
          <a:lstStyle/>
          <a:p>
            <a:pPr/>
          </a:p>
        </p:txBody>
      </p:sp>
      <p:sp>
        <p:nvSpPr>
          <p:cNvPr id="7412" name="Freeform 89"/>
          <p:cNvSpPr/>
          <p:nvPr/>
        </p:nvSpPr>
        <p:spPr>
          <a:xfrm flipV="1">
            <a:off x="8879840" y="2505519"/>
            <a:ext cx="1" cy="455042"/>
          </a:xfrm>
          <a:prstGeom prst="line">
            <a:avLst/>
          </a:prstGeom>
          <a:ln w="12700">
            <a:solidFill>
              <a:srgbClr val="B1B4B7"/>
            </a:solidFill>
            <a:miter/>
            <a:headEnd type="oval"/>
            <a:tailEnd type="oval"/>
          </a:ln>
        </p:spPr>
        <p:txBody>
          <a:bodyPr lIns="45719" rIns="45719"/>
          <a:lstStyle/>
          <a:p>
            <a:pPr/>
          </a:p>
        </p:txBody>
      </p:sp>
      <p:sp>
        <p:nvSpPr>
          <p:cNvPr id="7413" name="Freeform 90"/>
          <p:cNvSpPr/>
          <p:nvPr/>
        </p:nvSpPr>
        <p:spPr>
          <a:xfrm>
            <a:off x="9956800" y="2174239"/>
            <a:ext cx="304800" cy="10566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5040" y="0"/>
                </a:lnTo>
                <a:lnTo>
                  <a:pt x="21600" y="0"/>
                </a:lnTo>
              </a:path>
            </a:pathLst>
          </a:custGeom>
          <a:ln w="12700">
            <a:solidFill>
              <a:srgbClr val="B1B4B7"/>
            </a:solidFill>
            <a:miter/>
            <a:headEnd type="oval"/>
            <a:tailEnd type="oval"/>
          </a:ln>
        </p:spPr>
        <p:txBody>
          <a:bodyPr lIns="45719" rIns="45719" anchor="ctr"/>
          <a:lstStyle/>
          <a:p>
            <a:pPr algn="ctr">
              <a:defRPr>
                <a:solidFill>
                  <a:srgbClr val="FFFFFF"/>
                </a:solidFill>
              </a:defRPr>
            </a:pPr>
          </a:p>
        </p:txBody>
      </p:sp>
      <p:sp>
        <p:nvSpPr>
          <p:cNvPr id="7414" name="TextBox 91"/>
          <p:cNvSpPr txBox="1"/>
          <p:nvPr/>
        </p:nvSpPr>
        <p:spPr>
          <a:xfrm>
            <a:off x="836349" y="3210560"/>
            <a:ext cx="748740" cy="6968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sz="900">
                <a:solidFill>
                  <a:srgbClr val="7D8287"/>
                </a:solidFill>
              </a:defRPr>
            </a:lvl1pPr>
          </a:lstStyle>
          <a:p>
            <a:pPr/>
            <a:r>
              <a:t>Also he his male air bring Signs first.</a:t>
            </a:r>
          </a:p>
        </p:txBody>
      </p:sp>
      <p:sp>
        <p:nvSpPr>
          <p:cNvPr id="7415" name="TextBox 92"/>
          <p:cNvSpPr txBox="1"/>
          <p:nvPr/>
        </p:nvSpPr>
        <p:spPr>
          <a:xfrm>
            <a:off x="856669" y="2810449"/>
            <a:ext cx="728419" cy="3949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b="1" sz="1000"/>
            </a:lvl1pPr>
          </a:lstStyle>
          <a:p>
            <a:pPr/>
            <a:r>
              <a:t>Fruitful were</a:t>
            </a:r>
          </a:p>
        </p:txBody>
      </p:sp>
      <p:sp>
        <p:nvSpPr>
          <p:cNvPr id="7416" name="TextBox 93"/>
          <p:cNvSpPr txBox="1"/>
          <p:nvPr/>
        </p:nvSpPr>
        <p:spPr>
          <a:xfrm>
            <a:off x="1355176" y="1863458"/>
            <a:ext cx="992706" cy="2425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b="1" sz="1000"/>
            </a:lvl1pPr>
          </a:lstStyle>
          <a:p>
            <a:pPr/>
            <a:r>
              <a:t>Fruitful were</a:t>
            </a:r>
          </a:p>
        </p:txBody>
      </p:sp>
      <p:sp>
        <p:nvSpPr>
          <p:cNvPr id="7417" name="TextBox 94"/>
          <p:cNvSpPr txBox="1"/>
          <p:nvPr/>
        </p:nvSpPr>
        <p:spPr>
          <a:xfrm>
            <a:off x="1223095" y="2095764"/>
            <a:ext cx="1124787"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900">
                <a:solidFill>
                  <a:srgbClr val="7D8287"/>
                </a:solidFill>
              </a:defRPr>
            </a:lvl1pPr>
          </a:lstStyle>
          <a:p>
            <a:pPr/>
            <a:r>
              <a:t>Also he his male air bring is Sign.</a:t>
            </a:r>
          </a:p>
        </p:txBody>
      </p:sp>
      <p:sp>
        <p:nvSpPr>
          <p:cNvPr id="7418" name="TextBox 95"/>
          <p:cNvSpPr txBox="1"/>
          <p:nvPr/>
        </p:nvSpPr>
        <p:spPr>
          <a:xfrm>
            <a:off x="4690129" y="1881042"/>
            <a:ext cx="992707" cy="2425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b="1" sz="1000"/>
            </a:lvl1pPr>
          </a:lstStyle>
          <a:p>
            <a:pPr/>
            <a:r>
              <a:t>Fruitful were</a:t>
            </a:r>
          </a:p>
        </p:txBody>
      </p:sp>
      <p:sp>
        <p:nvSpPr>
          <p:cNvPr id="7419" name="TextBox 96"/>
          <p:cNvSpPr txBox="1"/>
          <p:nvPr/>
        </p:nvSpPr>
        <p:spPr>
          <a:xfrm>
            <a:off x="4690129" y="2113348"/>
            <a:ext cx="1124787"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solidFill>
              </a:defRPr>
            </a:lvl1pPr>
          </a:lstStyle>
          <a:p>
            <a:pPr/>
            <a:r>
              <a:t>Also he his male air bring is Sign.</a:t>
            </a:r>
          </a:p>
        </p:txBody>
      </p:sp>
      <p:sp>
        <p:nvSpPr>
          <p:cNvPr id="7420" name="TextBox 97"/>
          <p:cNvSpPr txBox="1"/>
          <p:nvPr/>
        </p:nvSpPr>
        <p:spPr>
          <a:xfrm>
            <a:off x="7974972" y="1749618"/>
            <a:ext cx="992706" cy="2425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200"/>
              </a:lnSpc>
              <a:defRPr b="1" sz="1000"/>
            </a:lvl1pPr>
          </a:lstStyle>
          <a:p>
            <a:pPr/>
            <a:r>
              <a:t>Fruitful were</a:t>
            </a:r>
          </a:p>
        </p:txBody>
      </p:sp>
      <p:sp>
        <p:nvSpPr>
          <p:cNvPr id="7421" name="TextBox 98"/>
          <p:cNvSpPr txBox="1"/>
          <p:nvPr/>
        </p:nvSpPr>
        <p:spPr>
          <a:xfrm>
            <a:off x="7842892" y="1981923"/>
            <a:ext cx="1124786"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900">
                <a:solidFill>
                  <a:srgbClr val="7D8287"/>
                </a:solidFill>
              </a:defRPr>
            </a:lvl1pPr>
          </a:lstStyle>
          <a:p>
            <a:pPr/>
            <a:r>
              <a:t>Also he his male air bring is Sign.</a:t>
            </a:r>
          </a:p>
        </p:txBody>
      </p:sp>
      <p:sp>
        <p:nvSpPr>
          <p:cNvPr id="7422" name="TextBox 99"/>
          <p:cNvSpPr txBox="1"/>
          <p:nvPr/>
        </p:nvSpPr>
        <p:spPr>
          <a:xfrm>
            <a:off x="10437829" y="2403400"/>
            <a:ext cx="748740" cy="6968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sz="900">
                <a:solidFill>
                  <a:srgbClr val="7D8287"/>
                </a:solidFill>
              </a:defRPr>
            </a:lvl1pPr>
          </a:lstStyle>
          <a:p>
            <a:pPr/>
            <a:r>
              <a:t>Also he his male air bring Signs first.</a:t>
            </a:r>
          </a:p>
        </p:txBody>
      </p:sp>
      <p:sp>
        <p:nvSpPr>
          <p:cNvPr id="7423" name="TextBox 100"/>
          <p:cNvSpPr txBox="1"/>
          <p:nvPr/>
        </p:nvSpPr>
        <p:spPr>
          <a:xfrm>
            <a:off x="10458150" y="2003291"/>
            <a:ext cx="728419" cy="3949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200"/>
              </a:lnSpc>
              <a:defRPr b="1" sz="1000"/>
            </a:lvl1pPr>
          </a:lstStyle>
          <a:p>
            <a:pPr/>
            <a:r>
              <a:t>Fruitful were</a:t>
            </a:r>
          </a:p>
        </p:txBody>
      </p:sp>
      <p:sp>
        <p:nvSpPr>
          <p:cNvPr id="7424" name="TextBox 101"/>
          <p:cNvSpPr txBox="1"/>
          <p:nvPr/>
        </p:nvSpPr>
        <p:spPr>
          <a:xfrm>
            <a:off x="2078546" y="5843465"/>
            <a:ext cx="1282624"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7D8287"/>
                </a:solidFill>
                <a:latin typeface="Montserrat Light"/>
                <a:ea typeface="Montserrat Light"/>
                <a:cs typeface="Montserrat Light"/>
                <a:sym typeface="Montserrat Light"/>
              </a:defRPr>
            </a:lvl1pPr>
          </a:lstStyle>
          <a:p>
            <a:pPr/>
            <a:r>
              <a:t>Goes here with your own detailed.</a:t>
            </a:r>
          </a:p>
        </p:txBody>
      </p:sp>
      <p:sp>
        <p:nvSpPr>
          <p:cNvPr id="7425" name="TextBox 102"/>
          <p:cNvSpPr txBox="1"/>
          <p:nvPr/>
        </p:nvSpPr>
        <p:spPr>
          <a:xfrm>
            <a:off x="975545" y="5734326"/>
            <a:ext cx="1051256"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3500">
                <a:solidFill>
                  <a:srgbClr val="6491C8"/>
                </a:solidFill>
              </a:defRPr>
            </a:lvl1pPr>
          </a:lstStyle>
          <a:p>
            <a:pPr/>
            <a:r>
              <a:t>9%</a:t>
            </a:r>
          </a:p>
        </p:txBody>
      </p:sp>
      <p:sp>
        <p:nvSpPr>
          <p:cNvPr id="7426" name="TextBox 103"/>
          <p:cNvSpPr txBox="1"/>
          <p:nvPr/>
        </p:nvSpPr>
        <p:spPr>
          <a:xfrm>
            <a:off x="4712325" y="5843465"/>
            <a:ext cx="1294638"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7D8287"/>
                </a:solidFill>
                <a:latin typeface="Montserrat Light"/>
                <a:ea typeface="Montserrat Light"/>
                <a:cs typeface="Montserrat Light"/>
                <a:sym typeface="Montserrat Light"/>
              </a:defRPr>
            </a:lvl1pPr>
          </a:lstStyle>
          <a:p>
            <a:pPr/>
            <a:r>
              <a:t>With your own detailed summery. </a:t>
            </a:r>
          </a:p>
        </p:txBody>
      </p:sp>
      <p:sp>
        <p:nvSpPr>
          <p:cNvPr id="7427" name="TextBox 104"/>
          <p:cNvSpPr txBox="1"/>
          <p:nvPr/>
        </p:nvSpPr>
        <p:spPr>
          <a:xfrm>
            <a:off x="3609325" y="5734326"/>
            <a:ext cx="1051255"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3500">
                <a:solidFill>
                  <a:schemeClr val="accent2"/>
                </a:solidFill>
              </a:defRPr>
            </a:lvl1pPr>
          </a:lstStyle>
          <a:p>
            <a:pPr/>
            <a:r>
              <a:t>3%</a:t>
            </a:r>
          </a:p>
        </p:txBody>
      </p:sp>
      <p:sp>
        <p:nvSpPr>
          <p:cNvPr id="7428" name="TextBox 105"/>
          <p:cNvSpPr txBox="1"/>
          <p:nvPr/>
        </p:nvSpPr>
        <p:spPr>
          <a:xfrm>
            <a:off x="7285144" y="5843465"/>
            <a:ext cx="1245895"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7D8287"/>
                </a:solidFill>
                <a:latin typeface="Montserrat Light"/>
                <a:ea typeface="Montserrat Light"/>
                <a:cs typeface="Montserrat Light"/>
                <a:sym typeface="Montserrat Light"/>
              </a:defRPr>
            </a:lvl1pPr>
          </a:lstStyle>
          <a:p>
            <a:pPr/>
            <a:r>
              <a:t>Goes here with your own detailed.</a:t>
            </a:r>
          </a:p>
        </p:txBody>
      </p:sp>
      <p:sp>
        <p:nvSpPr>
          <p:cNvPr id="7429" name="TextBox 106"/>
          <p:cNvSpPr txBox="1"/>
          <p:nvPr/>
        </p:nvSpPr>
        <p:spPr>
          <a:xfrm>
            <a:off x="6182143" y="5734326"/>
            <a:ext cx="1051256"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3500">
                <a:solidFill>
                  <a:schemeClr val="accent4"/>
                </a:solidFill>
              </a:defRPr>
            </a:lvl1pPr>
          </a:lstStyle>
          <a:p>
            <a:pPr/>
            <a:r>
              <a:t>6%</a:t>
            </a:r>
          </a:p>
        </p:txBody>
      </p:sp>
      <p:sp>
        <p:nvSpPr>
          <p:cNvPr id="7430" name="TextBox 109"/>
          <p:cNvSpPr txBox="1"/>
          <p:nvPr/>
        </p:nvSpPr>
        <p:spPr>
          <a:xfrm>
            <a:off x="9919010" y="5843465"/>
            <a:ext cx="1245895"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7D8287"/>
                </a:solidFill>
                <a:latin typeface="Montserrat Light"/>
                <a:ea typeface="Montserrat Light"/>
                <a:cs typeface="Montserrat Light"/>
                <a:sym typeface="Montserrat Light"/>
              </a:defRPr>
            </a:lvl1pPr>
          </a:lstStyle>
          <a:p>
            <a:pPr/>
            <a:r>
              <a:t>Goes here with your own detailed.</a:t>
            </a:r>
          </a:p>
        </p:txBody>
      </p:sp>
      <p:sp>
        <p:nvSpPr>
          <p:cNvPr id="7431" name="TextBox 110"/>
          <p:cNvSpPr txBox="1"/>
          <p:nvPr/>
        </p:nvSpPr>
        <p:spPr>
          <a:xfrm>
            <a:off x="8816009" y="5734326"/>
            <a:ext cx="1051255"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3500">
                <a:solidFill>
                  <a:schemeClr val="accent5"/>
                </a:solidFill>
              </a:defRPr>
            </a:lvl1pPr>
          </a:lstStyle>
          <a:p>
            <a:pPr/>
            <a:r>
              <a:t>11%</a:t>
            </a:r>
          </a:p>
        </p:txBody>
      </p:sp>
      <p:sp>
        <p:nvSpPr>
          <p:cNvPr id="7432" name="TextBox 112"/>
          <p:cNvSpPr txBox="1"/>
          <p:nvPr/>
        </p:nvSpPr>
        <p:spPr>
          <a:xfrm>
            <a:off x="6655960" y="4174544"/>
            <a:ext cx="1060560" cy="440689"/>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latin typeface="Montserrat Light"/>
                <a:ea typeface="Montserrat Light"/>
                <a:cs typeface="Montserrat Light"/>
                <a:sym typeface="Montserrat Light"/>
              </a:defRPr>
            </a:lvl1pPr>
          </a:lstStyle>
          <a:p>
            <a:pPr/>
            <a:r>
              <a:t>Goes here with your own</a:t>
            </a:r>
          </a:p>
        </p:txBody>
      </p:sp>
      <p:sp>
        <p:nvSpPr>
          <p:cNvPr id="7433" name="TextBox 113"/>
          <p:cNvSpPr txBox="1"/>
          <p:nvPr/>
        </p:nvSpPr>
        <p:spPr>
          <a:xfrm>
            <a:off x="5522479" y="4065406"/>
            <a:ext cx="1051256"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3500">
                <a:solidFill>
                  <a:schemeClr val="accent3"/>
                </a:solidFill>
              </a:defRPr>
            </a:lvl1pPr>
          </a:lstStyle>
          <a:p>
            <a:pPr/>
            <a:r>
              <a:t>18%</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7406"/>
                                        </p:tgtEl>
                                        <p:attrNameLst>
                                          <p:attrName>style.visibility</p:attrName>
                                        </p:attrNameLst>
                                      </p:cBhvr>
                                      <p:to>
                                        <p:strVal val="visible"/>
                                      </p:to>
                                    </p:set>
                                    <p:anim calcmode="lin" valueType="num">
                                      <p:cBhvr>
                                        <p:cTn id="7" dur="500" fill="hold"/>
                                        <p:tgtEl>
                                          <p:spTgt spid="7406"/>
                                        </p:tgtEl>
                                        <p:attrNameLst>
                                          <p:attrName>ppt_w</p:attrName>
                                        </p:attrNameLst>
                                      </p:cBhvr>
                                      <p:tavLst>
                                        <p:tav tm="0">
                                          <p:val>
                                            <p:fltVal val="0"/>
                                          </p:val>
                                        </p:tav>
                                        <p:tav tm="100000">
                                          <p:val>
                                            <p:strVal val="#ppt_w"/>
                                          </p:val>
                                        </p:tav>
                                      </p:tavLst>
                                    </p:anim>
                                    <p:anim calcmode="lin" valueType="num">
                                      <p:cBhvr>
                                        <p:cTn id="8" dur="500" fill="hold"/>
                                        <p:tgtEl>
                                          <p:spTgt spid="7406"/>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ID="9" grpId="2" fill="hold">
                                  <p:stCondLst>
                                    <p:cond delay="0"/>
                                  </p:stCondLst>
                                  <p:iterate type="el" backwards="0">
                                    <p:tmAbs val="0"/>
                                  </p:iterate>
                                  <p:childTnLst>
                                    <p:set>
                                      <p:cBhvr>
                                        <p:cTn id="12" fill="hold"/>
                                        <p:tgtEl>
                                          <p:spTgt spid="7433"/>
                                        </p:tgtEl>
                                        <p:attrNameLst>
                                          <p:attrName>style.visibility</p:attrName>
                                        </p:attrNameLst>
                                      </p:cBhvr>
                                      <p:to>
                                        <p:strVal val="visible"/>
                                      </p:to>
                                    </p:set>
                                    <p:animEffect filter="dissolve" transition="in">
                                      <p:cBhvr>
                                        <p:cTn id="13" dur="500"/>
                                        <p:tgtEl>
                                          <p:spTgt spid="7433"/>
                                        </p:tgtEl>
                                      </p:cBhvr>
                                    </p:animEffect>
                                  </p:childTnLst>
                                </p:cTn>
                              </p:par>
                            </p:childTnLst>
                          </p:cTn>
                        </p:par>
                        <p:par>
                          <p:cTn id="14" fill="hold">
                            <p:stCondLst>
                              <p:cond delay="500"/>
                            </p:stCondLst>
                            <p:childTnLst>
                              <p:par>
                                <p:cTn id="15" presetClass="entr" nodeType="afterEffect" presetID="9" grpId="3" fill="hold">
                                  <p:stCondLst>
                                    <p:cond delay="0"/>
                                  </p:stCondLst>
                                  <p:iterate type="el" backwards="0">
                                    <p:tmAbs val="0"/>
                                  </p:iterate>
                                  <p:childTnLst>
                                    <p:set>
                                      <p:cBhvr>
                                        <p:cTn id="16" fill="hold"/>
                                        <p:tgtEl>
                                          <p:spTgt spid="7432"/>
                                        </p:tgtEl>
                                        <p:attrNameLst>
                                          <p:attrName>style.visibility</p:attrName>
                                        </p:attrNameLst>
                                      </p:cBhvr>
                                      <p:to>
                                        <p:strVal val="visible"/>
                                      </p:to>
                                    </p:set>
                                    <p:animEffect filter="dissolve" transition="in">
                                      <p:cBhvr>
                                        <p:cTn id="17" dur="500"/>
                                        <p:tgtEl>
                                          <p:spTgt spid="7432"/>
                                        </p:tgtEl>
                                      </p:cBhvr>
                                    </p:animEffect>
                                  </p:childTnLst>
                                </p:cTn>
                              </p:par>
                            </p:childTnLst>
                          </p:cTn>
                        </p:par>
                        <p:par>
                          <p:cTn id="18" fill="hold">
                            <p:stCondLst>
                              <p:cond delay="1000"/>
                            </p:stCondLst>
                            <p:childTnLst>
                              <p:par>
                                <p:cTn id="19" presetClass="entr" nodeType="afterEffect" presetSubtype="4" presetID="22" grpId="4" fill="hold">
                                  <p:stCondLst>
                                    <p:cond delay="0"/>
                                  </p:stCondLst>
                                  <p:iterate type="el" backwards="0">
                                    <p:tmAbs val="0"/>
                                  </p:iterate>
                                  <p:childTnLst>
                                    <p:set>
                                      <p:cBhvr>
                                        <p:cTn id="20" fill="hold"/>
                                        <p:tgtEl>
                                          <p:spTgt spid="7411"/>
                                        </p:tgtEl>
                                        <p:attrNameLst>
                                          <p:attrName>style.visibility</p:attrName>
                                        </p:attrNameLst>
                                      </p:cBhvr>
                                      <p:to>
                                        <p:strVal val="visible"/>
                                      </p:to>
                                    </p:set>
                                    <p:animEffect filter="wipe(down)" transition="in">
                                      <p:cBhvr>
                                        <p:cTn id="21" dur="500"/>
                                        <p:tgtEl>
                                          <p:spTgt spid="7411"/>
                                        </p:tgtEl>
                                      </p:cBhvr>
                                    </p:animEffect>
                                  </p:childTnLst>
                                </p:cTn>
                              </p:par>
                            </p:childTnLst>
                          </p:cTn>
                        </p:par>
                        <p:par>
                          <p:cTn id="22" fill="hold">
                            <p:stCondLst>
                              <p:cond delay="1500"/>
                            </p:stCondLst>
                            <p:childTnLst>
                              <p:par>
                                <p:cTn id="23" presetClass="entr" nodeType="afterEffect" presetID="9" grpId="5" fill="hold">
                                  <p:stCondLst>
                                    <p:cond delay="0"/>
                                  </p:stCondLst>
                                  <p:iterate type="el" backwards="0">
                                    <p:tmAbs val="0"/>
                                  </p:iterate>
                                  <p:childTnLst>
                                    <p:set>
                                      <p:cBhvr>
                                        <p:cTn id="24" fill="hold"/>
                                        <p:tgtEl>
                                          <p:spTgt spid="7418"/>
                                        </p:tgtEl>
                                        <p:attrNameLst>
                                          <p:attrName>style.visibility</p:attrName>
                                        </p:attrNameLst>
                                      </p:cBhvr>
                                      <p:to>
                                        <p:strVal val="visible"/>
                                      </p:to>
                                    </p:set>
                                    <p:animEffect filter="dissolve" transition="in">
                                      <p:cBhvr>
                                        <p:cTn id="25" dur="500"/>
                                        <p:tgtEl>
                                          <p:spTgt spid="7418"/>
                                        </p:tgtEl>
                                      </p:cBhvr>
                                    </p:animEffect>
                                  </p:childTnLst>
                                </p:cTn>
                              </p:par>
                            </p:childTnLst>
                          </p:cTn>
                        </p:par>
                        <p:par>
                          <p:cTn id="26" fill="hold">
                            <p:stCondLst>
                              <p:cond delay="2000"/>
                            </p:stCondLst>
                            <p:childTnLst>
                              <p:par>
                                <p:cTn id="27" presetClass="entr" nodeType="afterEffect" presetID="9" grpId="6" fill="hold">
                                  <p:stCondLst>
                                    <p:cond delay="0"/>
                                  </p:stCondLst>
                                  <p:iterate type="el" backwards="0">
                                    <p:tmAbs val="0"/>
                                  </p:iterate>
                                  <p:childTnLst>
                                    <p:set>
                                      <p:cBhvr>
                                        <p:cTn id="28" fill="hold"/>
                                        <p:tgtEl>
                                          <p:spTgt spid="7419"/>
                                        </p:tgtEl>
                                        <p:attrNameLst>
                                          <p:attrName>style.visibility</p:attrName>
                                        </p:attrNameLst>
                                      </p:cBhvr>
                                      <p:to>
                                        <p:strVal val="visible"/>
                                      </p:to>
                                    </p:set>
                                    <p:animEffect filter="dissolve" transition="in">
                                      <p:cBhvr>
                                        <p:cTn id="29" dur="500"/>
                                        <p:tgtEl>
                                          <p:spTgt spid="7419"/>
                                        </p:tgtEl>
                                      </p:cBhvr>
                                    </p:animEffect>
                                  </p:childTnLst>
                                </p:cTn>
                              </p:par>
                            </p:childTnLst>
                          </p:cTn>
                        </p:par>
                      </p:childTnLst>
                    </p:cTn>
                  </p:par>
                  <p:par>
                    <p:cTn id="30" fill="hold">
                      <p:stCondLst>
                        <p:cond delay="indefinite"/>
                      </p:stCondLst>
                      <p:childTnLst>
                        <p:par>
                          <p:cTn id="31" fill="hold">
                            <p:stCondLst>
                              <p:cond delay="0"/>
                            </p:stCondLst>
                            <p:childTnLst>
                              <p:par>
                                <p:cTn id="32" presetClass="entr" nodeType="clickEffect" presetID="9" grpId="7" fill="hold">
                                  <p:stCondLst>
                                    <p:cond delay="0"/>
                                  </p:stCondLst>
                                  <p:iterate type="el" backwards="0">
                                    <p:tmAbs val="0"/>
                                  </p:iterate>
                                  <p:childTnLst>
                                    <p:set>
                                      <p:cBhvr>
                                        <p:cTn id="33" fill="hold"/>
                                        <p:tgtEl>
                                          <p:spTgt spid="7387"/>
                                        </p:tgtEl>
                                        <p:attrNameLst>
                                          <p:attrName>style.visibility</p:attrName>
                                        </p:attrNameLst>
                                      </p:cBhvr>
                                      <p:to>
                                        <p:strVal val="visible"/>
                                      </p:to>
                                    </p:set>
                                    <p:animEffect filter="dissolve" transition="in">
                                      <p:cBhvr>
                                        <p:cTn id="34" dur="500"/>
                                        <p:tgtEl>
                                          <p:spTgt spid="7387"/>
                                        </p:tgtEl>
                                      </p:cBhvr>
                                    </p:animEffect>
                                  </p:childTnLst>
                                </p:cTn>
                              </p:par>
                            </p:childTnLst>
                          </p:cTn>
                        </p:par>
                        <p:par>
                          <p:cTn id="35" fill="hold">
                            <p:stCondLst>
                              <p:cond delay="500"/>
                            </p:stCondLst>
                            <p:childTnLst>
                              <p:par>
                                <p:cTn id="36" presetClass="entr" nodeType="afterEffect" presetID="9" grpId="8" fill="hold">
                                  <p:stCondLst>
                                    <p:cond delay="0"/>
                                  </p:stCondLst>
                                  <p:iterate type="el" backwards="0">
                                    <p:tmAbs val="0"/>
                                  </p:iterate>
                                  <p:childTnLst>
                                    <p:set>
                                      <p:cBhvr>
                                        <p:cTn id="37" fill="hold"/>
                                        <p:tgtEl>
                                          <p:spTgt spid="7380"/>
                                        </p:tgtEl>
                                        <p:attrNameLst>
                                          <p:attrName>style.visibility</p:attrName>
                                        </p:attrNameLst>
                                      </p:cBhvr>
                                      <p:to>
                                        <p:strVal val="visible"/>
                                      </p:to>
                                    </p:set>
                                    <p:animEffect filter="dissolve" transition="in">
                                      <p:cBhvr>
                                        <p:cTn id="38" dur="500"/>
                                        <p:tgtEl>
                                          <p:spTgt spid="7380"/>
                                        </p:tgtEl>
                                      </p:cBhvr>
                                    </p:animEffect>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4" presetID="22" grpId="9" fill="hold">
                                  <p:stCondLst>
                                    <p:cond delay="0"/>
                                  </p:stCondLst>
                                  <p:iterate type="el" backwards="0">
                                    <p:tmAbs val="0"/>
                                  </p:iterate>
                                  <p:childTnLst>
                                    <p:set>
                                      <p:cBhvr>
                                        <p:cTn id="42" fill="hold"/>
                                        <p:tgtEl>
                                          <p:spTgt spid="7412"/>
                                        </p:tgtEl>
                                        <p:attrNameLst>
                                          <p:attrName>style.visibility</p:attrName>
                                        </p:attrNameLst>
                                      </p:cBhvr>
                                      <p:to>
                                        <p:strVal val="visible"/>
                                      </p:to>
                                    </p:set>
                                    <p:animEffect filter="wipe(down)" transition="in">
                                      <p:cBhvr>
                                        <p:cTn id="43" dur="500"/>
                                        <p:tgtEl>
                                          <p:spTgt spid="7412"/>
                                        </p:tgtEl>
                                      </p:cBhvr>
                                    </p:animEffect>
                                  </p:childTnLst>
                                </p:cTn>
                              </p:par>
                            </p:childTnLst>
                          </p:cTn>
                        </p:par>
                        <p:par>
                          <p:cTn id="44" fill="hold">
                            <p:stCondLst>
                              <p:cond delay="500"/>
                            </p:stCondLst>
                            <p:childTnLst>
                              <p:par>
                                <p:cTn id="45" presetClass="entr" nodeType="afterEffect" presetSubtype="2" presetID="22" grpId="10" fill="hold">
                                  <p:stCondLst>
                                    <p:cond delay="0"/>
                                  </p:stCondLst>
                                  <p:iterate type="el" backwards="0">
                                    <p:tmAbs val="0"/>
                                  </p:iterate>
                                  <p:childTnLst>
                                    <p:set>
                                      <p:cBhvr>
                                        <p:cTn id="46" fill="hold"/>
                                        <p:tgtEl>
                                          <p:spTgt spid="7410"/>
                                        </p:tgtEl>
                                        <p:attrNameLst>
                                          <p:attrName>style.visibility</p:attrName>
                                        </p:attrNameLst>
                                      </p:cBhvr>
                                      <p:to>
                                        <p:strVal val="visible"/>
                                      </p:to>
                                    </p:set>
                                    <p:animEffect filter="wipe(right)" transition="in">
                                      <p:cBhvr>
                                        <p:cTn id="47" dur="500"/>
                                        <p:tgtEl>
                                          <p:spTgt spid="7410"/>
                                        </p:tgtEl>
                                      </p:cBhvr>
                                    </p:animEffect>
                                  </p:childTnLst>
                                </p:cTn>
                              </p:par>
                            </p:childTnLst>
                          </p:cTn>
                        </p:par>
                        <p:par>
                          <p:cTn id="48" fill="hold">
                            <p:stCondLst>
                              <p:cond delay="1000"/>
                            </p:stCondLst>
                            <p:childTnLst>
                              <p:par>
                                <p:cTn id="49" presetClass="entr" nodeType="afterEffect" presetSubtype="2" presetID="22" grpId="11" fill="hold">
                                  <p:stCondLst>
                                    <p:cond delay="0"/>
                                  </p:stCondLst>
                                  <p:iterate type="el" backwards="0">
                                    <p:tmAbs val="0"/>
                                  </p:iterate>
                                  <p:childTnLst>
                                    <p:set>
                                      <p:cBhvr>
                                        <p:cTn id="50" fill="hold"/>
                                        <p:tgtEl>
                                          <p:spTgt spid="7420"/>
                                        </p:tgtEl>
                                        <p:attrNameLst>
                                          <p:attrName>style.visibility</p:attrName>
                                        </p:attrNameLst>
                                      </p:cBhvr>
                                      <p:to>
                                        <p:strVal val="visible"/>
                                      </p:to>
                                    </p:set>
                                    <p:animEffect filter="wipe(right)" transition="in">
                                      <p:cBhvr>
                                        <p:cTn id="51" dur="500"/>
                                        <p:tgtEl>
                                          <p:spTgt spid="7420"/>
                                        </p:tgtEl>
                                      </p:cBhvr>
                                    </p:animEffect>
                                  </p:childTnLst>
                                </p:cTn>
                              </p:par>
                            </p:childTnLst>
                          </p:cTn>
                        </p:par>
                        <p:par>
                          <p:cTn id="52" fill="hold">
                            <p:stCondLst>
                              <p:cond delay="1500"/>
                            </p:stCondLst>
                            <p:childTnLst>
                              <p:par>
                                <p:cTn id="53" presetClass="entr" nodeType="afterEffect" presetSubtype="2" presetID="22" grpId="12" fill="hold">
                                  <p:stCondLst>
                                    <p:cond delay="0"/>
                                  </p:stCondLst>
                                  <p:iterate type="el" backwards="0">
                                    <p:tmAbs val="0"/>
                                  </p:iterate>
                                  <p:childTnLst>
                                    <p:set>
                                      <p:cBhvr>
                                        <p:cTn id="54" fill="hold"/>
                                        <p:tgtEl>
                                          <p:spTgt spid="7421"/>
                                        </p:tgtEl>
                                        <p:attrNameLst>
                                          <p:attrName>style.visibility</p:attrName>
                                        </p:attrNameLst>
                                      </p:cBhvr>
                                      <p:to>
                                        <p:strVal val="visible"/>
                                      </p:to>
                                    </p:set>
                                    <p:animEffect filter="wipe(right)" transition="in">
                                      <p:cBhvr>
                                        <p:cTn id="55" dur="500"/>
                                        <p:tgtEl>
                                          <p:spTgt spid="7421"/>
                                        </p:tgtEl>
                                      </p:cBhvr>
                                    </p:animEffect>
                                  </p:childTnLst>
                                </p:cTn>
                              </p:par>
                            </p:childTnLst>
                          </p:cTn>
                        </p:par>
                        <p:par>
                          <p:cTn id="56" fill="hold">
                            <p:stCondLst>
                              <p:cond delay="2000"/>
                            </p:stCondLst>
                            <p:childTnLst>
                              <p:par>
                                <p:cTn id="57" presetClass="entr" nodeType="afterEffect" presetSubtype="2" presetID="22" grpId="13" fill="hold">
                                  <p:stCondLst>
                                    <p:cond delay="0"/>
                                  </p:stCondLst>
                                  <p:iterate type="el" backwards="0">
                                    <p:tmAbs val="0"/>
                                  </p:iterate>
                                  <p:childTnLst>
                                    <p:set>
                                      <p:cBhvr>
                                        <p:cTn id="58" fill="hold"/>
                                        <p:tgtEl>
                                          <p:spTgt spid="7416"/>
                                        </p:tgtEl>
                                        <p:attrNameLst>
                                          <p:attrName>style.visibility</p:attrName>
                                        </p:attrNameLst>
                                      </p:cBhvr>
                                      <p:to>
                                        <p:strVal val="visible"/>
                                      </p:to>
                                    </p:set>
                                    <p:animEffect filter="wipe(right)" transition="in">
                                      <p:cBhvr>
                                        <p:cTn id="59" dur="500"/>
                                        <p:tgtEl>
                                          <p:spTgt spid="7416"/>
                                        </p:tgtEl>
                                      </p:cBhvr>
                                    </p:animEffect>
                                  </p:childTnLst>
                                </p:cTn>
                              </p:par>
                            </p:childTnLst>
                          </p:cTn>
                        </p:par>
                        <p:par>
                          <p:cTn id="60" fill="hold">
                            <p:stCondLst>
                              <p:cond delay="2500"/>
                            </p:stCondLst>
                            <p:childTnLst>
                              <p:par>
                                <p:cTn id="61" presetClass="entr" nodeType="afterEffect" presetSubtype="2" presetID="22" grpId="14" fill="hold">
                                  <p:stCondLst>
                                    <p:cond delay="0"/>
                                  </p:stCondLst>
                                  <p:iterate type="el" backwards="0">
                                    <p:tmAbs val="0"/>
                                  </p:iterate>
                                  <p:childTnLst>
                                    <p:set>
                                      <p:cBhvr>
                                        <p:cTn id="62" fill="hold"/>
                                        <p:tgtEl>
                                          <p:spTgt spid="7417"/>
                                        </p:tgtEl>
                                        <p:attrNameLst>
                                          <p:attrName>style.visibility</p:attrName>
                                        </p:attrNameLst>
                                      </p:cBhvr>
                                      <p:to>
                                        <p:strVal val="visible"/>
                                      </p:to>
                                    </p:set>
                                    <p:animEffect filter="wipe(right)" transition="in">
                                      <p:cBhvr>
                                        <p:cTn id="63" dur="500"/>
                                        <p:tgtEl>
                                          <p:spTgt spid="7417"/>
                                        </p:tgtEl>
                                      </p:cBhvr>
                                    </p:animEffect>
                                  </p:childTnLst>
                                </p:cTn>
                              </p:par>
                            </p:childTnLst>
                          </p:cTn>
                        </p:par>
                      </p:childTnLst>
                    </p:cTn>
                  </p:par>
                  <p:par>
                    <p:cTn id="64" fill="hold">
                      <p:stCondLst>
                        <p:cond delay="indefinite"/>
                      </p:stCondLst>
                      <p:childTnLst>
                        <p:par>
                          <p:cTn id="65" fill="hold">
                            <p:stCondLst>
                              <p:cond delay="0"/>
                            </p:stCondLst>
                            <p:childTnLst>
                              <p:par>
                                <p:cTn id="66" presetClass="entr" nodeType="clickEffect" presetSubtype="2" presetID="2" grpId="15" fill="hold">
                                  <p:stCondLst>
                                    <p:cond delay="0"/>
                                  </p:stCondLst>
                                  <p:iterate type="el" backwards="0">
                                    <p:tmAbs val="0"/>
                                  </p:iterate>
                                  <p:childTnLst>
                                    <p:set>
                                      <p:cBhvr>
                                        <p:cTn id="67" fill="hold"/>
                                        <p:tgtEl>
                                          <p:spTgt spid="7366"/>
                                        </p:tgtEl>
                                        <p:attrNameLst>
                                          <p:attrName>style.visibility</p:attrName>
                                        </p:attrNameLst>
                                      </p:cBhvr>
                                      <p:to>
                                        <p:strVal val="visible"/>
                                      </p:to>
                                    </p:set>
                                    <p:anim calcmode="lin" valueType="num">
                                      <p:cBhvr>
                                        <p:cTn id="68" dur="500" fill="hold"/>
                                        <p:tgtEl>
                                          <p:spTgt spid="7366"/>
                                        </p:tgtEl>
                                        <p:attrNameLst>
                                          <p:attrName>ppt_x</p:attrName>
                                        </p:attrNameLst>
                                      </p:cBhvr>
                                      <p:tavLst>
                                        <p:tav tm="0">
                                          <p:val>
                                            <p:strVal val="1+#ppt_w/2"/>
                                          </p:val>
                                        </p:tav>
                                        <p:tav tm="100000">
                                          <p:val>
                                            <p:strVal val="#ppt_x"/>
                                          </p:val>
                                        </p:tav>
                                      </p:tavLst>
                                    </p:anim>
                                    <p:anim calcmode="lin" valueType="num">
                                      <p:cBhvr>
                                        <p:cTn id="69" dur="500" fill="hold"/>
                                        <p:tgtEl>
                                          <p:spTgt spid="7366"/>
                                        </p:tgtEl>
                                        <p:attrNameLst>
                                          <p:attrName>ppt_y</p:attrName>
                                        </p:attrNameLst>
                                      </p:cBhvr>
                                      <p:tavLst>
                                        <p:tav tm="0">
                                          <p:val>
                                            <p:strVal val="#ppt_y"/>
                                          </p:val>
                                        </p:tav>
                                        <p:tav tm="100000">
                                          <p:val>
                                            <p:strVal val="#ppt_y"/>
                                          </p:val>
                                        </p:tav>
                                      </p:tavLst>
                                    </p:anim>
                                  </p:childTnLst>
                                </p:cTn>
                              </p:par>
                            </p:childTnLst>
                          </p:cTn>
                        </p:par>
                        <p:par>
                          <p:cTn id="70" fill="hold">
                            <p:stCondLst>
                              <p:cond delay="500"/>
                            </p:stCondLst>
                            <p:childTnLst>
                              <p:par>
                                <p:cTn id="71" presetClass="entr" nodeType="afterEffect" presetSubtype="8" presetID="2" grpId="16" fill="hold">
                                  <p:stCondLst>
                                    <p:cond delay="0"/>
                                  </p:stCondLst>
                                  <p:iterate type="el" backwards="0">
                                    <p:tmAbs val="0"/>
                                  </p:iterate>
                                  <p:childTnLst>
                                    <p:set>
                                      <p:cBhvr>
                                        <p:cTn id="72" fill="hold"/>
                                        <p:tgtEl>
                                          <p:spTgt spid="7373"/>
                                        </p:tgtEl>
                                        <p:attrNameLst>
                                          <p:attrName>style.visibility</p:attrName>
                                        </p:attrNameLst>
                                      </p:cBhvr>
                                      <p:to>
                                        <p:strVal val="visible"/>
                                      </p:to>
                                    </p:set>
                                    <p:anim calcmode="lin" valueType="num">
                                      <p:cBhvr>
                                        <p:cTn id="73" dur="500" fill="hold"/>
                                        <p:tgtEl>
                                          <p:spTgt spid="7373"/>
                                        </p:tgtEl>
                                        <p:attrNameLst>
                                          <p:attrName>ppt_x</p:attrName>
                                        </p:attrNameLst>
                                      </p:cBhvr>
                                      <p:tavLst>
                                        <p:tav tm="0">
                                          <p:val>
                                            <p:strVal val="0-#ppt_w/2"/>
                                          </p:val>
                                        </p:tav>
                                        <p:tav tm="100000">
                                          <p:val>
                                            <p:strVal val="#ppt_x"/>
                                          </p:val>
                                        </p:tav>
                                      </p:tavLst>
                                    </p:anim>
                                    <p:anim calcmode="lin" valueType="num">
                                      <p:cBhvr>
                                        <p:cTn id="74" dur="500" fill="hold"/>
                                        <p:tgtEl>
                                          <p:spTgt spid="7373"/>
                                        </p:tgtEl>
                                        <p:attrNameLst>
                                          <p:attrName>ppt_y</p:attrName>
                                        </p:attrNameLst>
                                      </p:cBhvr>
                                      <p:tavLst>
                                        <p:tav tm="0">
                                          <p:val>
                                            <p:strVal val="#ppt_y"/>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Class="entr" nodeType="clickEffect" presetSubtype="16" presetID="23" grpId="17" fill="hold">
                                  <p:stCondLst>
                                    <p:cond delay="0"/>
                                  </p:stCondLst>
                                  <p:iterate type="el" backwards="0">
                                    <p:tmAbs val="0"/>
                                  </p:iterate>
                                  <p:childTnLst>
                                    <p:set>
                                      <p:cBhvr>
                                        <p:cTn id="78" fill="hold"/>
                                        <p:tgtEl>
                                          <p:spTgt spid="7413"/>
                                        </p:tgtEl>
                                        <p:attrNameLst>
                                          <p:attrName>style.visibility</p:attrName>
                                        </p:attrNameLst>
                                      </p:cBhvr>
                                      <p:to>
                                        <p:strVal val="visible"/>
                                      </p:to>
                                    </p:set>
                                    <p:anim calcmode="lin" valueType="num">
                                      <p:cBhvr>
                                        <p:cTn id="79" dur="500" fill="hold"/>
                                        <p:tgtEl>
                                          <p:spTgt spid="7413"/>
                                        </p:tgtEl>
                                        <p:attrNameLst>
                                          <p:attrName>ppt_w</p:attrName>
                                        </p:attrNameLst>
                                      </p:cBhvr>
                                      <p:tavLst>
                                        <p:tav tm="0">
                                          <p:val>
                                            <p:fltVal val="0"/>
                                          </p:val>
                                        </p:tav>
                                        <p:tav tm="100000">
                                          <p:val>
                                            <p:strVal val="#ppt_w"/>
                                          </p:val>
                                        </p:tav>
                                      </p:tavLst>
                                    </p:anim>
                                    <p:anim calcmode="lin" valueType="num">
                                      <p:cBhvr>
                                        <p:cTn id="80" dur="500" fill="hold"/>
                                        <p:tgtEl>
                                          <p:spTgt spid="7413"/>
                                        </p:tgtEl>
                                        <p:attrNameLst>
                                          <p:attrName>ppt_h</p:attrName>
                                        </p:attrNameLst>
                                      </p:cBhvr>
                                      <p:tavLst>
                                        <p:tav tm="0">
                                          <p:val>
                                            <p:fltVal val="0"/>
                                          </p:val>
                                        </p:tav>
                                        <p:tav tm="100000">
                                          <p:val>
                                            <p:strVal val="#ppt_h"/>
                                          </p:val>
                                        </p:tav>
                                      </p:tavLst>
                                    </p:anim>
                                  </p:childTnLst>
                                </p:cTn>
                              </p:par>
                            </p:childTnLst>
                          </p:cTn>
                        </p:par>
                        <p:par>
                          <p:cTn id="81" fill="hold">
                            <p:stCondLst>
                              <p:cond delay="500"/>
                            </p:stCondLst>
                            <p:childTnLst>
                              <p:par>
                                <p:cTn id="82" presetClass="entr" nodeType="afterEffect" presetSubtype="16" presetID="23" grpId="18" fill="hold">
                                  <p:stCondLst>
                                    <p:cond delay="0"/>
                                  </p:stCondLst>
                                  <p:iterate type="el" backwards="0">
                                    <p:tmAbs val="0"/>
                                  </p:iterate>
                                  <p:childTnLst>
                                    <p:set>
                                      <p:cBhvr>
                                        <p:cTn id="83" fill="hold"/>
                                        <p:tgtEl>
                                          <p:spTgt spid="7409"/>
                                        </p:tgtEl>
                                        <p:attrNameLst>
                                          <p:attrName>style.visibility</p:attrName>
                                        </p:attrNameLst>
                                      </p:cBhvr>
                                      <p:to>
                                        <p:strVal val="visible"/>
                                      </p:to>
                                    </p:set>
                                    <p:anim calcmode="lin" valueType="num">
                                      <p:cBhvr>
                                        <p:cTn id="84" dur="500" fill="hold"/>
                                        <p:tgtEl>
                                          <p:spTgt spid="7409"/>
                                        </p:tgtEl>
                                        <p:attrNameLst>
                                          <p:attrName>ppt_w</p:attrName>
                                        </p:attrNameLst>
                                      </p:cBhvr>
                                      <p:tavLst>
                                        <p:tav tm="0">
                                          <p:val>
                                            <p:fltVal val="0"/>
                                          </p:val>
                                        </p:tav>
                                        <p:tav tm="100000">
                                          <p:val>
                                            <p:strVal val="#ppt_w"/>
                                          </p:val>
                                        </p:tav>
                                      </p:tavLst>
                                    </p:anim>
                                    <p:anim calcmode="lin" valueType="num">
                                      <p:cBhvr>
                                        <p:cTn id="85" dur="500" fill="hold"/>
                                        <p:tgtEl>
                                          <p:spTgt spid="7409"/>
                                        </p:tgtEl>
                                        <p:attrNameLst>
                                          <p:attrName>ppt_h</p:attrName>
                                        </p:attrNameLst>
                                      </p:cBhvr>
                                      <p:tavLst>
                                        <p:tav tm="0">
                                          <p:val>
                                            <p:fltVal val="0"/>
                                          </p:val>
                                        </p:tav>
                                        <p:tav tm="100000">
                                          <p:val>
                                            <p:strVal val="#ppt_h"/>
                                          </p:val>
                                        </p:tav>
                                      </p:tavLst>
                                    </p:anim>
                                  </p:childTnLst>
                                </p:cTn>
                              </p:par>
                            </p:childTnLst>
                          </p:cTn>
                        </p:par>
                        <p:par>
                          <p:cTn id="86" fill="hold">
                            <p:stCondLst>
                              <p:cond delay="1000"/>
                            </p:stCondLst>
                            <p:childTnLst>
                              <p:par>
                                <p:cTn id="87" presetClass="entr" nodeType="afterEffect" presetSubtype="16" presetID="23" grpId="19" fill="hold">
                                  <p:stCondLst>
                                    <p:cond delay="0"/>
                                  </p:stCondLst>
                                  <p:iterate type="el" backwards="0">
                                    <p:tmAbs val="0"/>
                                  </p:iterate>
                                  <p:childTnLst>
                                    <p:set>
                                      <p:cBhvr>
                                        <p:cTn id="88" fill="hold"/>
                                        <p:tgtEl>
                                          <p:spTgt spid="7423"/>
                                        </p:tgtEl>
                                        <p:attrNameLst>
                                          <p:attrName>style.visibility</p:attrName>
                                        </p:attrNameLst>
                                      </p:cBhvr>
                                      <p:to>
                                        <p:strVal val="visible"/>
                                      </p:to>
                                    </p:set>
                                    <p:anim calcmode="lin" valueType="num">
                                      <p:cBhvr>
                                        <p:cTn id="89" dur="500" fill="hold"/>
                                        <p:tgtEl>
                                          <p:spTgt spid="7423"/>
                                        </p:tgtEl>
                                        <p:attrNameLst>
                                          <p:attrName>ppt_w</p:attrName>
                                        </p:attrNameLst>
                                      </p:cBhvr>
                                      <p:tavLst>
                                        <p:tav tm="0">
                                          <p:val>
                                            <p:fltVal val="0"/>
                                          </p:val>
                                        </p:tav>
                                        <p:tav tm="100000">
                                          <p:val>
                                            <p:strVal val="#ppt_w"/>
                                          </p:val>
                                        </p:tav>
                                      </p:tavLst>
                                    </p:anim>
                                    <p:anim calcmode="lin" valueType="num">
                                      <p:cBhvr>
                                        <p:cTn id="90" dur="500" fill="hold"/>
                                        <p:tgtEl>
                                          <p:spTgt spid="7423"/>
                                        </p:tgtEl>
                                        <p:attrNameLst>
                                          <p:attrName>ppt_h</p:attrName>
                                        </p:attrNameLst>
                                      </p:cBhvr>
                                      <p:tavLst>
                                        <p:tav tm="0">
                                          <p:val>
                                            <p:fltVal val="0"/>
                                          </p:val>
                                        </p:tav>
                                        <p:tav tm="100000">
                                          <p:val>
                                            <p:strVal val="#ppt_h"/>
                                          </p:val>
                                        </p:tav>
                                      </p:tavLst>
                                    </p:anim>
                                  </p:childTnLst>
                                </p:cTn>
                              </p:par>
                            </p:childTnLst>
                          </p:cTn>
                        </p:par>
                        <p:par>
                          <p:cTn id="91" fill="hold">
                            <p:stCondLst>
                              <p:cond delay="1500"/>
                            </p:stCondLst>
                            <p:childTnLst>
                              <p:par>
                                <p:cTn id="92" presetClass="entr" nodeType="afterEffect" presetSubtype="16" presetID="23" grpId="20" fill="hold">
                                  <p:stCondLst>
                                    <p:cond delay="0"/>
                                  </p:stCondLst>
                                  <p:iterate type="el" backwards="0">
                                    <p:tmAbs val="0"/>
                                  </p:iterate>
                                  <p:childTnLst>
                                    <p:set>
                                      <p:cBhvr>
                                        <p:cTn id="93" fill="hold"/>
                                        <p:tgtEl>
                                          <p:spTgt spid="7422"/>
                                        </p:tgtEl>
                                        <p:attrNameLst>
                                          <p:attrName>style.visibility</p:attrName>
                                        </p:attrNameLst>
                                      </p:cBhvr>
                                      <p:to>
                                        <p:strVal val="visible"/>
                                      </p:to>
                                    </p:set>
                                    <p:anim calcmode="lin" valueType="num">
                                      <p:cBhvr>
                                        <p:cTn id="94" dur="500" fill="hold"/>
                                        <p:tgtEl>
                                          <p:spTgt spid="7422"/>
                                        </p:tgtEl>
                                        <p:attrNameLst>
                                          <p:attrName>ppt_w</p:attrName>
                                        </p:attrNameLst>
                                      </p:cBhvr>
                                      <p:tavLst>
                                        <p:tav tm="0">
                                          <p:val>
                                            <p:fltVal val="0"/>
                                          </p:val>
                                        </p:tav>
                                        <p:tav tm="100000">
                                          <p:val>
                                            <p:strVal val="#ppt_w"/>
                                          </p:val>
                                        </p:tav>
                                      </p:tavLst>
                                    </p:anim>
                                    <p:anim calcmode="lin" valueType="num">
                                      <p:cBhvr>
                                        <p:cTn id="95" dur="500" fill="hold"/>
                                        <p:tgtEl>
                                          <p:spTgt spid="7422"/>
                                        </p:tgtEl>
                                        <p:attrNameLst>
                                          <p:attrName>ppt_h</p:attrName>
                                        </p:attrNameLst>
                                      </p:cBhvr>
                                      <p:tavLst>
                                        <p:tav tm="0">
                                          <p:val>
                                            <p:fltVal val="0"/>
                                          </p:val>
                                        </p:tav>
                                        <p:tav tm="100000">
                                          <p:val>
                                            <p:strVal val="#ppt_h"/>
                                          </p:val>
                                        </p:tav>
                                      </p:tavLst>
                                    </p:anim>
                                  </p:childTnLst>
                                </p:cTn>
                              </p:par>
                            </p:childTnLst>
                          </p:cTn>
                        </p:par>
                        <p:par>
                          <p:cTn id="96" fill="hold">
                            <p:stCondLst>
                              <p:cond delay="2000"/>
                            </p:stCondLst>
                            <p:childTnLst>
                              <p:par>
                                <p:cTn id="97" presetClass="entr" nodeType="afterEffect" presetSubtype="16" presetID="23" grpId="21" fill="hold">
                                  <p:stCondLst>
                                    <p:cond delay="0"/>
                                  </p:stCondLst>
                                  <p:iterate type="el" backwards="0">
                                    <p:tmAbs val="0"/>
                                  </p:iterate>
                                  <p:childTnLst>
                                    <p:set>
                                      <p:cBhvr>
                                        <p:cTn id="98" fill="hold"/>
                                        <p:tgtEl>
                                          <p:spTgt spid="7415"/>
                                        </p:tgtEl>
                                        <p:attrNameLst>
                                          <p:attrName>style.visibility</p:attrName>
                                        </p:attrNameLst>
                                      </p:cBhvr>
                                      <p:to>
                                        <p:strVal val="visible"/>
                                      </p:to>
                                    </p:set>
                                    <p:anim calcmode="lin" valueType="num">
                                      <p:cBhvr>
                                        <p:cTn id="99" dur="500" fill="hold"/>
                                        <p:tgtEl>
                                          <p:spTgt spid="7415"/>
                                        </p:tgtEl>
                                        <p:attrNameLst>
                                          <p:attrName>ppt_w</p:attrName>
                                        </p:attrNameLst>
                                      </p:cBhvr>
                                      <p:tavLst>
                                        <p:tav tm="0">
                                          <p:val>
                                            <p:fltVal val="0"/>
                                          </p:val>
                                        </p:tav>
                                        <p:tav tm="100000">
                                          <p:val>
                                            <p:strVal val="#ppt_w"/>
                                          </p:val>
                                        </p:tav>
                                      </p:tavLst>
                                    </p:anim>
                                    <p:anim calcmode="lin" valueType="num">
                                      <p:cBhvr>
                                        <p:cTn id="100" dur="500" fill="hold"/>
                                        <p:tgtEl>
                                          <p:spTgt spid="7415"/>
                                        </p:tgtEl>
                                        <p:attrNameLst>
                                          <p:attrName>ppt_h</p:attrName>
                                        </p:attrNameLst>
                                      </p:cBhvr>
                                      <p:tavLst>
                                        <p:tav tm="0">
                                          <p:val>
                                            <p:fltVal val="0"/>
                                          </p:val>
                                        </p:tav>
                                        <p:tav tm="100000">
                                          <p:val>
                                            <p:strVal val="#ppt_h"/>
                                          </p:val>
                                        </p:tav>
                                      </p:tavLst>
                                    </p:anim>
                                  </p:childTnLst>
                                </p:cTn>
                              </p:par>
                            </p:childTnLst>
                          </p:cTn>
                        </p:par>
                        <p:par>
                          <p:cTn id="101" fill="hold">
                            <p:stCondLst>
                              <p:cond delay="2500"/>
                            </p:stCondLst>
                            <p:childTnLst>
                              <p:par>
                                <p:cTn id="102" presetClass="entr" nodeType="afterEffect" presetSubtype="16" presetID="23" grpId="22" fill="hold">
                                  <p:stCondLst>
                                    <p:cond delay="0"/>
                                  </p:stCondLst>
                                  <p:iterate type="el" backwards="0">
                                    <p:tmAbs val="0"/>
                                  </p:iterate>
                                  <p:childTnLst>
                                    <p:set>
                                      <p:cBhvr>
                                        <p:cTn id="103" fill="hold"/>
                                        <p:tgtEl>
                                          <p:spTgt spid="7414"/>
                                        </p:tgtEl>
                                        <p:attrNameLst>
                                          <p:attrName>style.visibility</p:attrName>
                                        </p:attrNameLst>
                                      </p:cBhvr>
                                      <p:to>
                                        <p:strVal val="visible"/>
                                      </p:to>
                                    </p:set>
                                    <p:anim calcmode="lin" valueType="num">
                                      <p:cBhvr>
                                        <p:cTn id="104" dur="500" fill="hold"/>
                                        <p:tgtEl>
                                          <p:spTgt spid="7414"/>
                                        </p:tgtEl>
                                        <p:attrNameLst>
                                          <p:attrName>ppt_w</p:attrName>
                                        </p:attrNameLst>
                                      </p:cBhvr>
                                      <p:tavLst>
                                        <p:tav tm="0">
                                          <p:val>
                                            <p:fltVal val="0"/>
                                          </p:val>
                                        </p:tav>
                                        <p:tav tm="100000">
                                          <p:val>
                                            <p:strVal val="#ppt_w"/>
                                          </p:val>
                                        </p:tav>
                                      </p:tavLst>
                                    </p:anim>
                                    <p:anim calcmode="lin" valueType="num">
                                      <p:cBhvr>
                                        <p:cTn id="105" dur="500" fill="hold"/>
                                        <p:tgtEl>
                                          <p:spTgt spid="7414"/>
                                        </p:tgtEl>
                                        <p:attrNameLst>
                                          <p:attrName>ppt_h</p:attrName>
                                        </p:attrNameLst>
                                      </p:cBhvr>
                                      <p:tavLst>
                                        <p:tav tm="0">
                                          <p:val>
                                            <p:fltVal val="0"/>
                                          </p:val>
                                        </p:tav>
                                        <p:tav tm="100000">
                                          <p:val>
                                            <p:strVal val="#ppt_h"/>
                                          </p:val>
                                        </p:tav>
                                      </p:tavLst>
                                    </p:anim>
                                  </p:childTnLst>
                                </p:cTn>
                              </p:par>
                            </p:childTnLst>
                          </p:cTn>
                        </p:par>
                      </p:childTnLst>
                    </p:cTn>
                  </p:par>
                  <p:par>
                    <p:cTn id="106" fill="hold">
                      <p:stCondLst>
                        <p:cond delay="indefinite"/>
                      </p:stCondLst>
                      <p:childTnLst>
                        <p:par>
                          <p:cTn id="107" fill="hold">
                            <p:stCondLst>
                              <p:cond delay="0"/>
                            </p:stCondLst>
                            <p:childTnLst>
                              <p:par>
                                <p:cTn id="108" presetClass="entr" nodeType="clickEffect" presetID="9" grpId="23" fill="hold">
                                  <p:stCondLst>
                                    <p:cond delay="0"/>
                                  </p:stCondLst>
                                  <p:iterate type="el" backwards="0">
                                    <p:tmAbs val="0"/>
                                  </p:iterate>
                                  <p:childTnLst>
                                    <p:set>
                                      <p:cBhvr>
                                        <p:cTn id="109" fill="hold"/>
                                        <p:tgtEl>
                                          <p:spTgt spid="7358"/>
                                        </p:tgtEl>
                                        <p:attrNameLst>
                                          <p:attrName>style.visibility</p:attrName>
                                        </p:attrNameLst>
                                      </p:cBhvr>
                                      <p:to>
                                        <p:strVal val="visible"/>
                                      </p:to>
                                    </p:set>
                                    <p:animEffect filter="dissolve" transition="in">
                                      <p:cBhvr>
                                        <p:cTn id="110" dur="500"/>
                                        <p:tgtEl>
                                          <p:spTgt spid="7358"/>
                                        </p:tgtEl>
                                      </p:cBhvr>
                                    </p:animEffect>
                                  </p:childTnLst>
                                </p:cTn>
                              </p:par>
                            </p:childTnLst>
                          </p:cTn>
                        </p:par>
                        <p:par>
                          <p:cTn id="111" fill="hold">
                            <p:stCondLst>
                              <p:cond delay="500"/>
                            </p:stCondLst>
                            <p:childTnLst>
                              <p:par>
                                <p:cTn id="112" presetClass="entr" nodeType="afterEffect" presetSubtype="16" presetID="23" grpId="24" fill="hold">
                                  <p:stCondLst>
                                    <p:cond delay="500"/>
                                  </p:stCondLst>
                                  <p:iterate type="el" backwards="0">
                                    <p:tmAbs val="0"/>
                                  </p:iterate>
                                  <p:childTnLst>
                                    <p:set>
                                      <p:cBhvr>
                                        <p:cTn id="113" fill="hold"/>
                                        <p:tgtEl>
                                          <p:spTgt spid="7424"/>
                                        </p:tgtEl>
                                        <p:attrNameLst>
                                          <p:attrName>style.visibility</p:attrName>
                                        </p:attrNameLst>
                                      </p:cBhvr>
                                      <p:to>
                                        <p:strVal val="visible"/>
                                      </p:to>
                                    </p:set>
                                    <p:anim calcmode="lin" valueType="num">
                                      <p:cBhvr>
                                        <p:cTn id="114" dur="500" fill="hold"/>
                                        <p:tgtEl>
                                          <p:spTgt spid="7424"/>
                                        </p:tgtEl>
                                        <p:attrNameLst>
                                          <p:attrName>ppt_w</p:attrName>
                                        </p:attrNameLst>
                                      </p:cBhvr>
                                      <p:tavLst>
                                        <p:tav tm="0">
                                          <p:val>
                                            <p:fltVal val="0"/>
                                          </p:val>
                                        </p:tav>
                                        <p:tav tm="100000">
                                          <p:val>
                                            <p:strVal val="#ppt_w"/>
                                          </p:val>
                                        </p:tav>
                                      </p:tavLst>
                                    </p:anim>
                                    <p:anim calcmode="lin" valueType="num">
                                      <p:cBhvr>
                                        <p:cTn id="115" dur="500" fill="hold"/>
                                        <p:tgtEl>
                                          <p:spTgt spid="7424"/>
                                        </p:tgtEl>
                                        <p:attrNameLst>
                                          <p:attrName>ppt_h</p:attrName>
                                        </p:attrNameLst>
                                      </p:cBhvr>
                                      <p:tavLst>
                                        <p:tav tm="0">
                                          <p:val>
                                            <p:fltVal val="0"/>
                                          </p:val>
                                        </p:tav>
                                        <p:tav tm="100000">
                                          <p:val>
                                            <p:strVal val="#ppt_h"/>
                                          </p:val>
                                        </p:tav>
                                      </p:tavLst>
                                    </p:anim>
                                  </p:childTnLst>
                                </p:cTn>
                              </p:par>
                            </p:childTnLst>
                          </p:cTn>
                        </p:par>
                        <p:par>
                          <p:cTn id="116" fill="hold">
                            <p:stCondLst>
                              <p:cond delay="1500"/>
                            </p:stCondLst>
                            <p:childTnLst>
                              <p:par>
                                <p:cTn id="117" presetClass="entr" nodeType="afterEffect" presetSubtype="16" presetID="23" grpId="25" fill="hold">
                                  <p:stCondLst>
                                    <p:cond delay="500"/>
                                  </p:stCondLst>
                                  <p:iterate type="el" backwards="0">
                                    <p:tmAbs val="0"/>
                                  </p:iterate>
                                  <p:childTnLst>
                                    <p:set>
                                      <p:cBhvr>
                                        <p:cTn id="118" fill="hold"/>
                                        <p:tgtEl>
                                          <p:spTgt spid="7425"/>
                                        </p:tgtEl>
                                        <p:attrNameLst>
                                          <p:attrName>style.visibility</p:attrName>
                                        </p:attrNameLst>
                                      </p:cBhvr>
                                      <p:to>
                                        <p:strVal val="visible"/>
                                      </p:to>
                                    </p:set>
                                    <p:anim calcmode="lin" valueType="num">
                                      <p:cBhvr>
                                        <p:cTn id="119" dur="500" fill="hold"/>
                                        <p:tgtEl>
                                          <p:spTgt spid="7425"/>
                                        </p:tgtEl>
                                        <p:attrNameLst>
                                          <p:attrName>ppt_w</p:attrName>
                                        </p:attrNameLst>
                                      </p:cBhvr>
                                      <p:tavLst>
                                        <p:tav tm="0">
                                          <p:val>
                                            <p:fltVal val="0"/>
                                          </p:val>
                                        </p:tav>
                                        <p:tav tm="100000">
                                          <p:val>
                                            <p:strVal val="#ppt_w"/>
                                          </p:val>
                                        </p:tav>
                                      </p:tavLst>
                                    </p:anim>
                                    <p:anim calcmode="lin" valueType="num">
                                      <p:cBhvr>
                                        <p:cTn id="120" dur="500" fill="hold"/>
                                        <p:tgtEl>
                                          <p:spTgt spid="7425"/>
                                        </p:tgtEl>
                                        <p:attrNameLst>
                                          <p:attrName>ppt_h</p:attrName>
                                        </p:attrNameLst>
                                      </p:cBhvr>
                                      <p:tavLst>
                                        <p:tav tm="0">
                                          <p:val>
                                            <p:fltVal val="0"/>
                                          </p:val>
                                        </p:tav>
                                        <p:tav tm="100000">
                                          <p:val>
                                            <p:strVal val="#ppt_h"/>
                                          </p:val>
                                        </p:tav>
                                      </p:tavLst>
                                    </p:anim>
                                  </p:childTnLst>
                                </p:cTn>
                              </p:par>
                            </p:childTnLst>
                          </p:cTn>
                        </p:par>
                        <p:par>
                          <p:cTn id="121" fill="hold">
                            <p:stCondLst>
                              <p:cond delay="2500"/>
                            </p:stCondLst>
                            <p:childTnLst>
                              <p:par>
                                <p:cTn id="122" presetClass="entr" nodeType="afterEffect" presetSubtype="16" presetID="23" grpId="26" fill="hold">
                                  <p:stCondLst>
                                    <p:cond delay="500"/>
                                  </p:stCondLst>
                                  <p:iterate type="el" backwards="0">
                                    <p:tmAbs val="0"/>
                                  </p:iterate>
                                  <p:childTnLst>
                                    <p:set>
                                      <p:cBhvr>
                                        <p:cTn id="123" fill="hold"/>
                                        <p:tgtEl>
                                          <p:spTgt spid="7426"/>
                                        </p:tgtEl>
                                        <p:attrNameLst>
                                          <p:attrName>style.visibility</p:attrName>
                                        </p:attrNameLst>
                                      </p:cBhvr>
                                      <p:to>
                                        <p:strVal val="visible"/>
                                      </p:to>
                                    </p:set>
                                    <p:anim calcmode="lin" valueType="num">
                                      <p:cBhvr>
                                        <p:cTn id="124" dur="500" fill="hold"/>
                                        <p:tgtEl>
                                          <p:spTgt spid="7426"/>
                                        </p:tgtEl>
                                        <p:attrNameLst>
                                          <p:attrName>ppt_w</p:attrName>
                                        </p:attrNameLst>
                                      </p:cBhvr>
                                      <p:tavLst>
                                        <p:tav tm="0">
                                          <p:val>
                                            <p:fltVal val="0"/>
                                          </p:val>
                                        </p:tav>
                                        <p:tav tm="100000">
                                          <p:val>
                                            <p:strVal val="#ppt_w"/>
                                          </p:val>
                                        </p:tav>
                                      </p:tavLst>
                                    </p:anim>
                                    <p:anim calcmode="lin" valueType="num">
                                      <p:cBhvr>
                                        <p:cTn id="125" dur="500" fill="hold"/>
                                        <p:tgtEl>
                                          <p:spTgt spid="7426"/>
                                        </p:tgtEl>
                                        <p:attrNameLst>
                                          <p:attrName>ppt_h</p:attrName>
                                        </p:attrNameLst>
                                      </p:cBhvr>
                                      <p:tavLst>
                                        <p:tav tm="0">
                                          <p:val>
                                            <p:fltVal val="0"/>
                                          </p:val>
                                        </p:tav>
                                        <p:tav tm="100000">
                                          <p:val>
                                            <p:strVal val="#ppt_h"/>
                                          </p:val>
                                        </p:tav>
                                      </p:tavLst>
                                    </p:anim>
                                  </p:childTnLst>
                                </p:cTn>
                              </p:par>
                            </p:childTnLst>
                          </p:cTn>
                        </p:par>
                        <p:par>
                          <p:cTn id="126" fill="hold">
                            <p:stCondLst>
                              <p:cond delay="3500"/>
                            </p:stCondLst>
                            <p:childTnLst>
                              <p:par>
                                <p:cTn id="127" presetClass="entr" nodeType="afterEffect" presetSubtype="16" presetID="23" grpId="27" fill="hold">
                                  <p:stCondLst>
                                    <p:cond delay="500"/>
                                  </p:stCondLst>
                                  <p:iterate type="el" backwards="0">
                                    <p:tmAbs val="0"/>
                                  </p:iterate>
                                  <p:childTnLst>
                                    <p:set>
                                      <p:cBhvr>
                                        <p:cTn id="128" fill="hold"/>
                                        <p:tgtEl>
                                          <p:spTgt spid="7427"/>
                                        </p:tgtEl>
                                        <p:attrNameLst>
                                          <p:attrName>style.visibility</p:attrName>
                                        </p:attrNameLst>
                                      </p:cBhvr>
                                      <p:to>
                                        <p:strVal val="visible"/>
                                      </p:to>
                                    </p:set>
                                    <p:anim calcmode="lin" valueType="num">
                                      <p:cBhvr>
                                        <p:cTn id="129" dur="500" fill="hold"/>
                                        <p:tgtEl>
                                          <p:spTgt spid="7427"/>
                                        </p:tgtEl>
                                        <p:attrNameLst>
                                          <p:attrName>ppt_w</p:attrName>
                                        </p:attrNameLst>
                                      </p:cBhvr>
                                      <p:tavLst>
                                        <p:tav tm="0">
                                          <p:val>
                                            <p:fltVal val="0"/>
                                          </p:val>
                                        </p:tav>
                                        <p:tav tm="100000">
                                          <p:val>
                                            <p:strVal val="#ppt_w"/>
                                          </p:val>
                                        </p:tav>
                                      </p:tavLst>
                                    </p:anim>
                                    <p:anim calcmode="lin" valueType="num">
                                      <p:cBhvr>
                                        <p:cTn id="130" dur="500" fill="hold"/>
                                        <p:tgtEl>
                                          <p:spTgt spid="7427"/>
                                        </p:tgtEl>
                                        <p:attrNameLst>
                                          <p:attrName>ppt_h</p:attrName>
                                        </p:attrNameLst>
                                      </p:cBhvr>
                                      <p:tavLst>
                                        <p:tav tm="0">
                                          <p:val>
                                            <p:fltVal val="0"/>
                                          </p:val>
                                        </p:tav>
                                        <p:tav tm="100000">
                                          <p:val>
                                            <p:strVal val="#ppt_h"/>
                                          </p:val>
                                        </p:tav>
                                      </p:tavLst>
                                    </p:anim>
                                  </p:childTnLst>
                                </p:cTn>
                              </p:par>
                            </p:childTnLst>
                          </p:cTn>
                        </p:par>
                        <p:par>
                          <p:cTn id="131" fill="hold">
                            <p:stCondLst>
                              <p:cond delay="4500"/>
                            </p:stCondLst>
                            <p:childTnLst>
                              <p:par>
                                <p:cTn id="132" presetClass="entr" nodeType="afterEffect" presetSubtype="16" presetID="23" grpId="28" fill="hold">
                                  <p:stCondLst>
                                    <p:cond delay="500"/>
                                  </p:stCondLst>
                                  <p:iterate type="el" backwards="0">
                                    <p:tmAbs val="0"/>
                                  </p:iterate>
                                  <p:childTnLst>
                                    <p:set>
                                      <p:cBhvr>
                                        <p:cTn id="133" fill="hold"/>
                                        <p:tgtEl>
                                          <p:spTgt spid="7428"/>
                                        </p:tgtEl>
                                        <p:attrNameLst>
                                          <p:attrName>style.visibility</p:attrName>
                                        </p:attrNameLst>
                                      </p:cBhvr>
                                      <p:to>
                                        <p:strVal val="visible"/>
                                      </p:to>
                                    </p:set>
                                    <p:anim calcmode="lin" valueType="num">
                                      <p:cBhvr>
                                        <p:cTn id="134" dur="500" fill="hold"/>
                                        <p:tgtEl>
                                          <p:spTgt spid="7428"/>
                                        </p:tgtEl>
                                        <p:attrNameLst>
                                          <p:attrName>ppt_w</p:attrName>
                                        </p:attrNameLst>
                                      </p:cBhvr>
                                      <p:tavLst>
                                        <p:tav tm="0">
                                          <p:val>
                                            <p:fltVal val="0"/>
                                          </p:val>
                                        </p:tav>
                                        <p:tav tm="100000">
                                          <p:val>
                                            <p:strVal val="#ppt_w"/>
                                          </p:val>
                                        </p:tav>
                                      </p:tavLst>
                                    </p:anim>
                                    <p:anim calcmode="lin" valueType="num">
                                      <p:cBhvr>
                                        <p:cTn id="135" dur="500" fill="hold"/>
                                        <p:tgtEl>
                                          <p:spTgt spid="7428"/>
                                        </p:tgtEl>
                                        <p:attrNameLst>
                                          <p:attrName>ppt_h</p:attrName>
                                        </p:attrNameLst>
                                      </p:cBhvr>
                                      <p:tavLst>
                                        <p:tav tm="0">
                                          <p:val>
                                            <p:fltVal val="0"/>
                                          </p:val>
                                        </p:tav>
                                        <p:tav tm="100000">
                                          <p:val>
                                            <p:strVal val="#ppt_h"/>
                                          </p:val>
                                        </p:tav>
                                      </p:tavLst>
                                    </p:anim>
                                  </p:childTnLst>
                                </p:cTn>
                              </p:par>
                            </p:childTnLst>
                          </p:cTn>
                        </p:par>
                        <p:par>
                          <p:cTn id="136" fill="hold">
                            <p:stCondLst>
                              <p:cond delay="5500"/>
                            </p:stCondLst>
                            <p:childTnLst>
                              <p:par>
                                <p:cTn id="137" presetClass="entr" nodeType="afterEffect" presetSubtype="16" presetID="23" grpId="29" fill="hold">
                                  <p:stCondLst>
                                    <p:cond delay="500"/>
                                  </p:stCondLst>
                                  <p:iterate type="el" backwards="0">
                                    <p:tmAbs val="0"/>
                                  </p:iterate>
                                  <p:childTnLst>
                                    <p:set>
                                      <p:cBhvr>
                                        <p:cTn id="138" fill="hold"/>
                                        <p:tgtEl>
                                          <p:spTgt spid="7429"/>
                                        </p:tgtEl>
                                        <p:attrNameLst>
                                          <p:attrName>style.visibility</p:attrName>
                                        </p:attrNameLst>
                                      </p:cBhvr>
                                      <p:to>
                                        <p:strVal val="visible"/>
                                      </p:to>
                                    </p:set>
                                    <p:anim calcmode="lin" valueType="num">
                                      <p:cBhvr>
                                        <p:cTn id="139" dur="500" fill="hold"/>
                                        <p:tgtEl>
                                          <p:spTgt spid="7429"/>
                                        </p:tgtEl>
                                        <p:attrNameLst>
                                          <p:attrName>ppt_w</p:attrName>
                                        </p:attrNameLst>
                                      </p:cBhvr>
                                      <p:tavLst>
                                        <p:tav tm="0">
                                          <p:val>
                                            <p:fltVal val="0"/>
                                          </p:val>
                                        </p:tav>
                                        <p:tav tm="100000">
                                          <p:val>
                                            <p:strVal val="#ppt_w"/>
                                          </p:val>
                                        </p:tav>
                                      </p:tavLst>
                                    </p:anim>
                                    <p:anim calcmode="lin" valueType="num">
                                      <p:cBhvr>
                                        <p:cTn id="140" dur="500" fill="hold"/>
                                        <p:tgtEl>
                                          <p:spTgt spid="7429"/>
                                        </p:tgtEl>
                                        <p:attrNameLst>
                                          <p:attrName>ppt_h</p:attrName>
                                        </p:attrNameLst>
                                      </p:cBhvr>
                                      <p:tavLst>
                                        <p:tav tm="0">
                                          <p:val>
                                            <p:fltVal val="0"/>
                                          </p:val>
                                        </p:tav>
                                        <p:tav tm="100000">
                                          <p:val>
                                            <p:strVal val="#ppt_h"/>
                                          </p:val>
                                        </p:tav>
                                      </p:tavLst>
                                    </p:anim>
                                  </p:childTnLst>
                                </p:cTn>
                              </p:par>
                            </p:childTnLst>
                          </p:cTn>
                        </p:par>
                        <p:par>
                          <p:cTn id="141" fill="hold">
                            <p:stCondLst>
                              <p:cond delay="6500"/>
                            </p:stCondLst>
                            <p:childTnLst>
                              <p:par>
                                <p:cTn id="142" presetClass="entr" nodeType="afterEffect" presetSubtype="16" presetID="23" grpId="30" fill="hold">
                                  <p:stCondLst>
                                    <p:cond delay="500"/>
                                  </p:stCondLst>
                                  <p:iterate type="el" backwards="0">
                                    <p:tmAbs val="0"/>
                                  </p:iterate>
                                  <p:childTnLst>
                                    <p:set>
                                      <p:cBhvr>
                                        <p:cTn id="143" fill="hold"/>
                                        <p:tgtEl>
                                          <p:spTgt spid="7430"/>
                                        </p:tgtEl>
                                        <p:attrNameLst>
                                          <p:attrName>style.visibility</p:attrName>
                                        </p:attrNameLst>
                                      </p:cBhvr>
                                      <p:to>
                                        <p:strVal val="visible"/>
                                      </p:to>
                                    </p:set>
                                    <p:anim calcmode="lin" valueType="num">
                                      <p:cBhvr>
                                        <p:cTn id="144" dur="500" fill="hold"/>
                                        <p:tgtEl>
                                          <p:spTgt spid="7430"/>
                                        </p:tgtEl>
                                        <p:attrNameLst>
                                          <p:attrName>ppt_w</p:attrName>
                                        </p:attrNameLst>
                                      </p:cBhvr>
                                      <p:tavLst>
                                        <p:tav tm="0">
                                          <p:val>
                                            <p:fltVal val="0"/>
                                          </p:val>
                                        </p:tav>
                                        <p:tav tm="100000">
                                          <p:val>
                                            <p:strVal val="#ppt_w"/>
                                          </p:val>
                                        </p:tav>
                                      </p:tavLst>
                                    </p:anim>
                                    <p:anim calcmode="lin" valueType="num">
                                      <p:cBhvr>
                                        <p:cTn id="145" dur="500" fill="hold"/>
                                        <p:tgtEl>
                                          <p:spTgt spid="7430"/>
                                        </p:tgtEl>
                                        <p:attrNameLst>
                                          <p:attrName>ppt_h</p:attrName>
                                        </p:attrNameLst>
                                      </p:cBhvr>
                                      <p:tavLst>
                                        <p:tav tm="0">
                                          <p:val>
                                            <p:fltVal val="0"/>
                                          </p:val>
                                        </p:tav>
                                        <p:tav tm="100000">
                                          <p:val>
                                            <p:strVal val="#ppt_h"/>
                                          </p:val>
                                        </p:tav>
                                      </p:tavLst>
                                    </p:anim>
                                  </p:childTnLst>
                                </p:cTn>
                              </p:par>
                            </p:childTnLst>
                          </p:cTn>
                        </p:par>
                        <p:par>
                          <p:cTn id="146" fill="hold">
                            <p:stCondLst>
                              <p:cond delay="7500"/>
                            </p:stCondLst>
                            <p:childTnLst>
                              <p:par>
                                <p:cTn id="147" presetClass="entr" nodeType="afterEffect" presetSubtype="16" presetID="23" grpId="31" fill="hold">
                                  <p:stCondLst>
                                    <p:cond delay="500"/>
                                  </p:stCondLst>
                                  <p:iterate type="el" backwards="0">
                                    <p:tmAbs val="0"/>
                                  </p:iterate>
                                  <p:childTnLst>
                                    <p:set>
                                      <p:cBhvr>
                                        <p:cTn id="148" fill="hold"/>
                                        <p:tgtEl>
                                          <p:spTgt spid="7431"/>
                                        </p:tgtEl>
                                        <p:attrNameLst>
                                          <p:attrName>style.visibility</p:attrName>
                                        </p:attrNameLst>
                                      </p:cBhvr>
                                      <p:to>
                                        <p:strVal val="visible"/>
                                      </p:to>
                                    </p:set>
                                    <p:anim calcmode="lin" valueType="num">
                                      <p:cBhvr>
                                        <p:cTn id="149" dur="500" fill="hold"/>
                                        <p:tgtEl>
                                          <p:spTgt spid="7431"/>
                                        </p:tgtEl>
                                        <p:attrNameLst>
                                          <p:attrName>ppt_w</p:attrName>
                                        </p:attrNameLst>
                                      </p:cBhvr>
                                      <p:tavLst>
                                        <p:tav tm="0">
                                          <p:val>
                                            <p:fltVal val="0"/>
                                          </p:val>
                                        </p:tav>
                                        <p:tav tm="100000">
                                          <p:val>
                                            <p:strVal val="#ppt_w"/>
                                          </p:val>
                                        </p:tav>
                                      </p:tavLst>
                                    </p:anim>
                                    <p:anim calcmode="lin" valueType="num">
                                      <p:cBhvr>
                                        <p:cTn id="150" dur="500" fill="hold"/>
                                        <p:tgtEl>
                                          <p:spTgt spid="743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373" grpId="16"/>
      <p:bldP build="whole" bldLvl="1" animBg="1" rev="0" advAuto="0" spid="7413" grpId="17"/>
      <p:bldP build="whole" bldLvl="1" animBg="1" rev="0" advAuto="0" spid="7387" grpId="7"/>
      <p:bldP build="whole" bldLvl="1" animBg="1" rev="0" advAuto="0" spid="7414" grpId="22"/>
      <p:bldP build="whole" bldLvl="1" animBg="1" rev="0" advAuto="0" spid="7423" grpId="19"/>
      <p:bldP build="whole" bldLvl="1" animBg="1" rev="0" advAuto="0" spid="7421" grpId="12"/>
      <p:bldP build="whole" bldLvl="1" animBg="1" rev="0" advAuto="0" spid="7433" grpId="2"/>
      <p:bldP build="whole" bldLvl="1" animBg="1" rev="0" advAuto="0" spid="7410" grpId="10"/>
      <p:bldP build="whole" bldLvl="1" animBg="1" rev="0" advAuto="0" spid="7419" grpId="6"/>
      <p:bldP build="whole" bldLvl="1" animBg="1" rev="0" advAuto="0" spid="7422" grpId="20"/>
      <p:bldP build="whole" bldLvl="1" animBg="1" rev="0" advAuto="0" spid="7418" grpId="5"/>
      <p:bldP build="whole" bldLvl="1" animBg="1" rev="0" advAuto="0" spid="7432" grpId="3"/>
      <p:bldP build="whole" bldLvl="1" animBg="1" rev="0" advAuto="0" spid="7420" grpId="11"/>
      <p:bldP build="whole" bldLvl="1" animBg="1" rev="0" advAuto="0" spid="7424" grpId="24"/>
      <p:bldP build="whole" bldLvl="1" animBg="1" rev="0" advAuto="0" spid="7425" grpId="25"/>
      <p:bldP build="whole" bldLvl="1" animBg="1" rev="0" advAuto="0" spid="7426" grpId="26"/>
      <p:bldP build="whole" bldLvl="1" animBg="1" rev="0" advAuto="0" spid="7427" grpId="27"/>
      <p:bldP build="whole" bldLvl="1" animBg="1" rev="0" advAuto="0" spid="7380" grpId="8"/>
      <p:bldP build="whole" bldLvl="1" animBg="1" rev="0" advAuto="0" spid="7409" grpId="18"/>
      <p:bldP build="whole" bldLvl="1" animBg="1" rev="0" advAuto="0" spid="7431" grpId="31"/>
      <p:bldP build="whole" bldLvl="1" animBg="1" rev="0" advAuto="0" spid="7417" grpId="14"/>
      <p:bldP build="whole" bldLvl="1" animBg="1" rev="0" advAuto="0" spid="7416" grpId="13"/>
      <p:bldP build="whole" bldLvl="1" animBg="1" rev="0" advAuto="0" spid="7430" grpId="30"/>
      <p:bldP build="whole" bldLvl="1" animBg="1" rev="0" advAuto="0" spid="7429" grpId="29"/>
      <p:bldP build="whole" bldLvl="1" animBg="1" rev="0" advAuto="0" spid="7366" grpId="15"/>
      <p:bldP build="whole" bldLvl="1" animBg="1" rev="0" advAuto="0" spid="7358" grpId="23"/>
      <p:bldP build="whole" bldLvl="1" animBg="1" rev="0" advAuto="0" spid="7428" grpId="28"/>
      <p:bldP build="whole" bldLvl="1" animBg="1" rev="0" advAuto="0" spid="7411" grpId="4"/>
      <p:bldP build="whole" bldLvl="1" animBg="1" rev="0" advAuto="0" spid="7412" grpId="9"/>
      <p:bldP build="whole" bldLvl="1" animBg="1" rev="0" advAuto="0" spid="7406" grpId="1"/>
      <p:bldP build="whole" bldLvl="1" animBg="1" rev="0" advAuto="0" spid="7415" grpId="21"/>
    </p:bldLst>
  </p:timing>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3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43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7478" name="Group 220"/>
          <p:cNvGrpSpPr/>
          <p:nvPr/>
        </p:nvGrpSpPr>
        <p:grpSpPr>
          <a:xfrm>
            <a:off x="6664795" y="4493743"/>
            <a:ext cx="2569041" cy="2849856"/>
            <a:chOff x="0" y="0"/>
            <a:chExt cx="2569040" cy="2849854"/>
          </a:xfrm>
        </p:grpSpPr>
        <p:sp>
          <p:nvSpPr>
            <p:cNvPr id="7437" name="Shape 6"/>
            <p:cNvSpPr/>
            <p:nvPr/>
          </p:nvSpPr>
          <p:spPr>
            <a:xfrm rot="15123965">
              <a:off x="236523" y="399974"/>
              <a:ext cx="2095994" cy="2021881"/>
            </a:xfrm>
            <a:custGeom>
              <a:avLst/>
              <a:gdLst/>
              <a:ahLst/>
              <a:cxnLst>
                <a:cxn ang="0">
                  <a:pos x="wd2" y="hd2"/>
                </a:cxn>
                <a:cxn ang="5400000">
                  <a:pos x="wd2" y="hd2"/>
                </a:cxn>
                <a:cxn ang="10800000">
                  <a:pos x="wd2" y="hd2"/>
                </a:cxn>
                <a:cxn ang="16200000">
                  <a:pos x="wd2" y="hd2"/>
                </a:cxn>
              </a:cxnLst>
              <a:rect l="0" t="0" r="r" b="b"/>
              <a:pathLst>
                <a:path w="20008" h="20180" fill="norm" stroke="1" extrusionOk="0">
                  <a:moveTo>
                    <a:pt x="19942" y="13030"/>
                  </a:moveTo>
                  <a:cubicBezTo>
                    <a:pt x="19993" y="14110"/>
                    <a:pt x="19745" y="15041"/>
                    <a:pt x="19154" y="15717"/>
                  </a:cubicBezTo>
                  <a:cubicBezTo>
                    <a:pt x="17177" y="17979"/>
                    <a:pt x="12143" y="16533"/>
                    <a:pt x="7909" y="12487"/>
                  </a:cubicBezTo>
                  <a:cubicBezTo>
                    <a:pt x="3675" y="8442"/>
                    <a:pt x="1845" y="3329"/>
                    <a:pt x="3822" y="1067"/>
                  </a:cubicBezTo>
                  <a:cubicBezTo>
                    <a:pt x="4412" y="391"/>
                    <a:pt x="5277" y="49"/>
                    <a:pt x="6310" y="5"/>
                  </a:cubicBezTo>
                  <a:cubicBezTo>
                    <a:pt x="4337" y="-63"/>
                    <a:pt x="2596" y="544"/>
                    <a:pt x="1421" y="1888"/>
                  </a:cubicBezTo>
                  <a:cubicBezTo>
                    <a:pt x="-1416" y="5135"/>
                    <a:pt x="127" y="11439"/>
                    <a:pt x="4867" y="15968"/>
                  </a:cubicBezTo>
                  <a:cubicBezTo>
                    <a:pt x="9607" y="20497"/>
                    <a:pt x="15750" y="21537"/>
                    <a:pt x="18588" y="18290"/>
                  </a:cubicBezTo>
                  <a:cubicBezTo>
                    <a:pt x="19762" y="16946"/>
                    <a:pt x="20184" y="15079"/>
                    <a:pt x="19942" y="13030"/>
                  </a:cubicBezTo>
                  <a:close/>
                </a:path>
              </a:pathLst>
            </a:custGeom>
            <a:gradFill flip="none" rotWithShape="1">
              <a:gsLst>
                <a:gs pos="18000">
                  <a:schemeClr val="accent2"/>
                </a:gs>
                <a:gs pos="70000">
                  <a:srgbClr val="1E5F5A"/>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38" name="Shape 7"/>
            <p:cNvSpPr/>
            <p:nvPr/>
          </p:nvSpPr>
          <p:spPr>
            <a:xfrm rot="15123965">
              <a:off x="349709" y="2178207"/>
              <a:ext cx="304827" cy="2916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660"/>
                  </a:moveTo>
                  <a:lnTo>
                    <a:pt x="9514" y="0"/>
                  </a:lnTo>
                  <a:lnTo>
                    <a:pt x="0" y="13646"/>
                  </a:lnTo>
                  <a:lnTo>
                    <a:pt x="8543" y="21600"/>
                  </a:lnTo>
                  <a:cubicBezTo>
                    <a:pt x="8543" y="21600"/>
                    <a:pt x="21600" y="14660"/>
                    <a:pt x="21600" y="1466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39" name="Shape 8"/>
            <p:cNvSpPr/>
            <p:nvPr/>
          </p:nvSpPr>
          <p:spPr>
            <a:xfrm rot="15123965">
              <a:off x="261506" y="1882883"/>
              <a:ext cx="220074" cy="2000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598"/>
                  </a:moveTo>
                  <a:lnTo>
                    <a:pt x="12092" y="0"/>
                  </a:lnTo>
                  <a:lnTo>
                    <a:pt x="21600" y="21600"/>
                  </a:lnTo>
                  <a:cubicBezTo>
                    <a:pt x="21600" y="21600"/>
                    <a:pt x="0" y="16598"/>
                    <a:pt x="0" y="1659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0" name="Shape 9"/>
            <p:cNvSpPr/>
            <p:nvPr/>
          </p:nvSpPr>
          <p:spPr>
            <a:xfrm rot="15123965">
              <a:off x="343610" y="1491847"/>
              <a:ext cx="98982" cy="1511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81" y="21600"/>
                  </a:moveTo>
                  <a:lnTo>
                    <a:pt x="21600" y="0"/>
                  </a:lnTo>
                  <a:lnTo>
                    <a:pt x="0" y="16016"/>
                  </a:lnTo>
                  <a:cubicBezTo>
                    <a:pt x="0" y="16016"/>
                    <a:pt x="20881" y="21600"/>
                    <a:pt x="20881"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1" name="Shape 10"/>
            <p:cNvSpPr/>
            <p:nvPr/>
          </p:nvSpPr>
          <p:spPr>
            <a:xfrm rot="15123965">
              <a:off x="466904" y="982525"/>
              <a:ext cx="148471" cy="1372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06" y="21600"/>
                  </a:moveTo>
                  <a:lnTo>
                    <a:pt x="21600" y="5697"/>
                  </a:lnTo>
                  <a:lnTo>
                    <a:pt x="12961" y="0"/>
                  </a:lnTo>
                  <a:lnTo>
                    <a:pt x="0" y="14311"/>
                  </a:lnTo>
                  <a:cubicBezTo>
                    <a:pt x="0" y="14311"/>
                    <a:pt x="7506" y="21600"/>
                    <a:pt x="7506"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2" name="Shape 11"/>
            <p:cNvSpPr/>
            <p:nvPr/>
          </p:nvSpPr>
          <p:spPr>
            <a:xfrm rot="15123965">
              <a:off x="657453" y="603829"/>
              <a:ext cx="239027" cy="958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70" y="20413"/>
                  </a:moveTo>
                  <a:lnTo>
                    <a:pt x="21600" y="21600"/>
                  </a:lnTo>
                  <a:lnTo>
                    <a:pt x="15320" y="0"/>
                  </a:lnTo>
                  <a:lnTo>
                    <a:pt x="0" y="1187"/>
                  </a:lnTo>
                  <a:cubicBezTo>
                    <a:pt x="0" y="1187"/>
                    <a:pt x="6470" y="20413"/>
                    <a:pt x="6470" y="2041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3" name="Shape 12"/>
            <p:cNvSpPr/>
            <p:nvPr/>
          </p:nvSpPr>
          <p:spPr>
            <a:xfrm rot="15123965">
              <a:off x="939985" y="261391"/>
              <a:ext cx="245696" cy="178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56" y="12416"/>
                  </a:moveTo>
                  <a:lnTo>
                    <a:pt x="21600" y="21600"/>
                  </a:lnTo>
                  <a:lnTo>
                    <a:pt x="19255" y="9724"/>
                  </a:lnTo>
                  <a:lnTo>
                    <a:pt x="0" y="0"/>
                  </a:lnTo>
                  <a:cubicBezTo>
                    <a:pt x="0" y="0"/>
                    <a:pt x="3456" y="12416"/>
                    <a:pt x="3456" y="12416"/>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4" name="Shape 13"/>
            <p:cNvSpPr/>
            <p:nvPr/>
          </p:nvSpPr>
          <p:spPr>
            <a:xfrm rot="15123965">
              <a:off x="289647" y="2131993"/>
              <a:ext cx="255854" cy="2179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99" y="21600"/>
                  </a:moveTo>
                  <a:lnTo>
                    <a:pt x="0" y="1983"/>
                  </a:lnTo>
                  <a:lnTo>
                    <a:pt x="7200" y="0"/>
                  </a:lnTo>
                  <a:lnTo>
                    <a:pt x="21600" y="19722"/>
                  </a:lnTo>
                  <a:cubicBezTo>
                    <a:pt x="21600" y="19722"/>
                    <a:pt x="14399" y="21600"/>
                    <a:pt x="14399"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5" name="Shape 14"/>
            <p:cNvSpPr/>
            <p:nvPr/>
          </p:nvSpPr>
          <p:spPr>
            <a:xfrm rot="15123965">
              <a:off x="255653" y="1765678"/>
              <a:ext cx="188485" cy="2237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0498" y="2287"/>
                  </a:lnTo>
                  <a:lnTo>
                    <a:pt x="0" y="0"/>
                  </a:lnTo>
                  <a:lnTo>
                    <a:pt x="11102" y="19313"/>
                  </a:lnTo>
                  <a:cubicBezTo>
                    <a:pt x="11102" y="19313"/>
                    <a:pt x="21600" y="21600"/>
                    <a:pt x="21600"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6" name="Shape 15"/>
            <p:cNvSpPr/>
            <p:nvPr/>
          </p:nvSpPr>
          <p:spPr>
            <a:xfrm rot="15123965">
              <a:off x="334983" y="1355624"/>
              <a:ext cx="114912" cy="2143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5233"/>
                  </a:moveTo>
                  <a:lnTo>
                    <a:pt x="20981" y="21600"/>
                  </a:lnTo>
                  <a:lnTo>
                    <a:pt x="21600" y="6367"/>
                  </a:lnTo>
                  <a:lnTo>
                    <a:pt x="619" y="0"/>
                  </a:lnTo>
                  <a:cubicBezTo>
                    <a:pt x="619" y="0"/>
                    <a:pt x="0" y="15233"/>
                    <a:pt x="0" y="15233"/>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7" name="Shape 16"/>
            <p:cNvSpPr/>
            <p:nvPr/>
          </p:nvSpPr>
          <p:spPr>
            <a:xfrm rot="15123965">
              <a:off x="496014" y="927501"/>
              <a:ext cx="137590" cy="1379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78" y="21600"/>
                  </a:moveTo>
                  <a:lnTo>
                    <a:pt x="21600" y="6376"/>
                  </a:lnTo>
                  <a:lnTo>
                    <a:pt x="15208" y="0"/>
                  </a:lnTo>
                  <a:lnTo>
                    <a:pt x="0" y="15829"/>
                  </a:lnTo>
                  <a:cubicBezTo>
                    <a:pt x="0" y="15829"/>
                    <a:pt x="6778" y="21600"/>
                    <a:pt x="6778" y="2160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8" name="Shape 17"/>
            <p:cNvSpPr/>
            <p:nvPr/>
          </p:nvSpPr>
          <p:spPr>
            <a:xfrm rot="15123965">
              <a:off x="771861" y="534546"/>
              <a:ext cx="167425" cy="1063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9"/>
                  </a:lnTo>
                  <a:lnTo>
                    <a:pt x="9102" y="21600"/>
                  </a:lnTo>
                  <a:cubicBezTo>
                    <a:pt x="9102" y="21600"/>
                    <a:pt x="0" y="0"/>
                    <a:pt x="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49" name="Shape 18"/>
            <p:cNvSpPr/>
            <p:nvPr/>
          </p:nvSpPr>
          <p:spPr>
            <a:xfrm rot="15123965">
              <a:off x="1064546" y="190918"/>
              <a:ext cx="206384" cy="2105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04" y="20448"/>
                  </a:moveTo>
                  <a:lnTo>
                    <a:pt x="6906" y="21600"/>
                  </a:lnTo>
                  <a:lnTo>
                    <a:pt x="21600" y="7776"/>
                  </a:lnTo>
                  <a:lnTo>
                    <a:pt x="0" y="0"/>
                  </a:lnTo>
                  <a:cubicBezTo>
                    <a:pt x="0" y="0"/>
                    <a:pt x="2204" y="20448"/>
                    <a:pt x="2204" y="20448"/>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0" name="Shape 19"/>
            <p:cNvSpPr/>
            <p:nvPr/>
          </p:nvSpPr>
          <p:spPr>
            <a:xfrm rot="15123965">
              <a:off x="446734" y="733561"/>
              <a:ext cx="1184251" cy="1123635"/>
            </a:xfrm>
            <a:custGeom>
              <a:avLst/>
              <a:gdLst/>
              <a:ahLst/>
              <a:cxnLst>
                <a:cxn ang="0">
                  <a:pos x="wd2" y="hd2"/>
                </a:cxn>
                <a:cxn ang="5400000">
                  <a:pos x="wd2" y="hd2"/>
                </a:cxn>
                <a:cxn ang="10800000">
                  <a:pos x="wd2" y="hd2"/>
                </a:cxn>
                <a:cxn ang="16200000">
                  <a:pos x="wd2" y="hd2"/>
                </a:cxn>
              </a:cxnLst>
              <a:rect l="0" t="0" r="r" b="b"/>
              <a:pathLst>
                <a:path w="19981" h="20016" fill="norm" stroke="1" extrusionOk="0">
                  <a:moveTo>
                    <a:pt x="14233" y="5107"/>
                  </a:moveTo>
                  <a:cubicBezTo>
                    <a:pt x="9238" y="289"/>
                    <a:pt x="3289" y="-1423"/>
                    <a:pt x="947" y="1284"/>
                  </a:cubicBezTo>
                  <a:cubicBezTo>
                    <a:pt x="-28" y="2410"/>
                    <a:pt x="-223" y="4125"/>
                    <a:pt x="239" y="6090"/>
                  </a:cubicBezTo>
                  <a:cubicBezTo>
                    <a:pt x="2697" y="5783"/>
                    <a:pt x="6410" y="7483"/>
                    <a:pt x="9706" y="10663"/>
                  </a:cubicBezTo>
                  <a:cubicBezTo>
                    <a:pt x="12897" y="13742"/>
                    <a:pt x="14814" y="17356"/>
                    <a:pt x="14870" y="19954"/>
                  </a:cubicBezTo>
                  <a:cubicBezTo>
                    <a:pt x="16631" y="20177"/>
                    <a:pt x="18112" y="19799"/>
                    <a:pt x="19034" y="18734"/>
                  </a:cubicBezTo>
                  <a:cubicBezTo>
                    <a:pt x="21377" y="16027"/>
                    <a:pt x="19227" y="9926"/>
                    <a:pt x="14233" y="5107"/>
                  </a:cubicBezTo>
                  <a:close/>
                </a:path>
              </a:pathLst>
            </a:custGeom>
            <a:gradFill flip="none" rotWithShape="1">
              <a:gsLst>
                <a:gs pos="12000">
                  <a:srgbClr val="1E5F5A"/>
                </a:gs>
                <a:gs pos="48000">
                  <a:srgbClr val="2D8F87"/>
                </a:gs>
                <a:gs pos="100000">
                  <a:srgbClr val="010101"/>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1" name="Shape 20"/>
            <p:cNvSpPr/>
            <p:nvPr/>
          </p:nvSpPr>
          <p:spPr>
            <a:xfrm rot="15123965">
              <a:off x="188072" y="473450"/>
              <a:ext cx="1773092" cy="1681866"/>
            </a:xfrm>
            <a:custGeom>
              <a:avLst/>
              <a:gdLst/>
              <a:ahLst/>
              <a:cxnLst>
                <a:cxn ang="0">
                  <a:pos x="wd2" y="hd2"/>
                </a:cxn>
                <a:cxn ang="5400000">
                  <a:pos x="wd2" y="hd2"/>
                </a:cxn>
                <a:cxn ang="10800000">
                  <a:pos x="wd2" y="hd2"/>
                </a:cxn>
                <a:cxn ang="16200000">
                  <a:pos x="wd2" y="hd2"/>
                </a:cxn>
              </a:cxnLst>
              <a:rect l="0" t="0" r="r" b="b"/>
              <a:pathLst>
                <a:path w="18956" h="18912" fill="norm" stroke="1" extrusionOk="0">
                  <a:moveTo>
                    <a:pt x="15534" y="14638"/>
                  </a:moveTo>
                  <a:cubicBezTo>
                    <a:pt x="14050" y="16347"/>
                    <a:pt x="10281" y="15266"/>
                    <a:pt x="7116" y="12225"/>
                  </a:cubicBezTo>
                  <a:cubicBezTo>
                    <a:pt x="3951" y="9183"/>
                    <a:pt x="2589" y="5332"/>
                    <a:pt x="4073" y="3623"/>
                  </a:cubicBezTo>
                  <a:cubicBezTo>
                    <a:pt x="5558" y="1915"/>
                    <a:pt x="9327" y="2995"/>
                    <a:pt x="12492" y="6037"/>
                  </a:cubicBezTo>
                  <a:cubicBezTo>
                    <a:pt x="15657" y="9078"/>
                    <a:pt x="17019" y="12929"/>
                    <a:pt x="15534" y="14638"/>
                  </a:cubicBezTo>
                  <a:close/>
                  <a:moveTo>
                    <a:pt x="13487" y="4842"/>
                  </a:moveTo>
                  <a:cubicBezTo>
                    <a:pt x="8745" y="285"/>
                    <a:pt x="3106" y="-1344"/>
                    <a:pt x="892" y="1204"/>
                  </a:cubicBezTo>
                  <a:cubicBezTo>
                    <a:pt x="-1322" y="3752"/>
                    <a:pt x="727" y="9513"/>
                    <a:pt x="5469" y="14070"/>
                  </a:cubicBezTo>
                  <a:cubicBezTo>
                    <a:pt x="10211" y="18627"/>
                    <a:pt x="15850" y="20256"/>
                    <a:pt x="18064" y="17708"/>
                  </a:cubicBezTo>
                  <a:cubicBezTo>
                    <a:pt x="20278" y="15159"/>
                    <a:pt x="18229" y="9399"/>
                    <a:pt x="13487" y="4842"/>
                  </a:cubicBezTo>
                  <a:close/>
                </a:path>
              </a:pathLst>
            </a:custGeom>
            <a:gradFill flip="none" rotWithShape="1">
              <a:gsLst>
                <a:gs pos="12000">
                  <a:srgbClr val="88DAD3"/>
                </a:gs>
                <a:gs pos="79000">
                  <a:srgbClr val="2D8F8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2" name="Shape 21"/>
            <p:cNvSpPr/>
            <p:nvPr/>
          </p:nvSpPr>
          <p:spPr>
            <a:xfrm rot="15123965">
              <a:off x="594524" y="2326192"/>
              <a:ext cx="463311" cy="431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232"/>
                  </a:moveTo>
                  <a:lnTo>
                    <a:pt x="14858" y="17801"/>
                  </a:lnTo>
                  <a:lnTo>
                    <a:pt x="7331" y="16605"/>
                  </a:lnTo>
                  <a:lnTo>
                    <a:pt x="3796" y="21600"/>
                  </a:lnTo>
                  <a:lnTo>
                    <a:pt x="0" y="18786"/>
                  </a:lnTo>
                  <a:lnTo>
                    <a:pt x="11782" y="0"/>
                  </a:lnTo>
                  <a:cubicBezTo>
                    <a:pt x="11782" y="0"/>
                    <a:pt x="21600" y="8232"/>
                    <a:pt x="21600" y="8232"/>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3" name="Shape 22"/>
            <p:cNvSpPr/>
            <p:nvPr/>
          </p:nvSpPr>
          <p:spPr>
            <a:xfrm rot="15123965">
              <a:off x="650034" y="2417798"/>
              <a:ext cx="290623" cy="4492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0164"/>
                  </a:lnTo>
                  <a:lnTo>
                    <a:pt x="0" y="21600"/>
                  </a:lnTo>
                  <a:lnTo>
                    <a:pt x="18783" y="3577"/>
                  </a:lnTo>
                  <a:cubicBezTo>
                    <a:pt x="18783" y="3577"/>
                    <a:pt x="21600" y="0"/>
                    <a:pt x="2160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4" name="Shape 23"/>
            <p:cNvSpPr/>
            <p:nvPr/>
          </p:nvSpPr>
          <p:spPr>
            <a:xfrm rot="15123965">
              <a:off x="740049" y="2237422"/>
              <a:ext cx="153450" cy="2459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677" y="4985"/>
                    <a:pt x="14382" y="11073"/>
                    <a:pt x="14498" y="17902"/>
                  </a:cubicBezTo>
                  <a:lnTo>
                    <a:pt x="5336" y="21600"/>
                  </a:lnTo>
                  <a:lnTo>
                    <a:pt x="0" y="17993"/>
                  </a:lnTo>
                  <a:cubicBezTo>
                    <a:pt x="0" y="17993"/>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5" name="Shape 24"/>
            <p:cNvSpPr/>
            <p:nvPr/>
          </p:nvSpPr>
          <p:spPr>
            <a:xfrm rot="15123965">
              <a:off x="1352437" y="40559"/>
              <a:ext cx="319452" cy="3219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84" y="8989"/>
                  </a:moveTo>
                  <a:cubicBezTo>
                    <a:pt x="1793" y="9848"/>
                    <a:pt x="924" y="10616"/>
                    <a:pt x="0" y="11317"/>
                  </a:cubicBezTo>
                  <a:lnTo>
                    <a:pt x="8226" y="21600"/>
                  </a:lnTo>
                  <a:lnTo>
                    <a:pt x="21600" y="10280"/>
                  </a:lnTo>
                  <a:lnTo>
                    <a:pt x="7345" y="0"/>
                  </a:lnTo>
                  <a:cubicBezTo>
                    <a:pt x="6458" y="3437"/>
                    <a:pt x="4896" y="6479"/>
                    <a:pt x="2584" y="8989"/>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6" name="Shape 25"/>
            <p:cNvSpPr/>
            <p:nvPr/>
          </p:nvSpPr>
          <p:spPr>
            <a:xfrm rot="15123965">
              <a:off x="1267492" y="64985"/>
              <a:ext cx="222587" cy="2357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00" y="0"/>
                  </a:moveTo>
                  <a:cubicBezTo>
                    <a:pt x="1058" y="2654"/>
                    <a:pt x="648" y="5175"/>
                    <a:pt x="0" y="7564"/>
                  </a:cubicBezTo>
                  <a:lnTo>
                    <a:pt x="20459" y="21600"/>
                  </a:lnTo>
                  <a:lnTo>
                    <a:pt x="21600" y="14549"/>
                  </a:lnTo>
                  <a:cubicBezTo>
                    <a:pt x="21600" y="14549"/>
                    <a:pt x="1200" y="0"/>
                    <a:pt x="120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7" name="Shape 26"/>
            <p:cNvSpPr/>
            <p:nvPr/>
          </p:nvSpPr>
          <p:spPr>
            <a:xfrm rot="15123965">
              <a:off x="1635229" y="90326"/>
              <a:ext cx="469992" cy="5124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98" y="1768"/>
                  </a:moveTo>
                  <a:lnTo>
                    <a:pt x="0" y="14084"/>
                  </a:lnTo>
                  <a:lnTo>
                    <a:pt x="5678" y="21600"/>
                  </a:lnTo>
                  <a:lnTo>
                    <a:pt x="21600" y="9764"/>
                  </a:lnTo>
                  <a:lnTo>
                    <a:pt x="12782" y="0"/>
                  </a:lnTo>
                  <a:cubicBezTo>
                    <a:pt x="9868" y="1359"/>
                    <a:pt x="6305" y="1938"/>
                    <a:pt x="2298" y="1768"/>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8" name="Shape 27"/>
            <p:cNvSpPr/>
            <p:nvPr/>
          </p:nvSpPr>
          <p:spPr>
            <a:xfrm rot="15123965">
              <a:off x="1539660" y="102222"/>
              <a:ext cx="251166" cy="2768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436"/>
                  </a:moveTo>
                  <a:lnTo>
                    <a:pt x="5728" y="0"/>
                  </a:lnTo>
                  <a:cubicBezTo>
                    <a:pt x="4022" y="1403"/>
                    <a:pt x="2092" y="2561"/>
                    <a:pt x="0" y="3527"/>
                  </a:cubicBezTo>
                  <a:lnTo>
                    <a:pt x="16500" y="21600"/>
                  </a:lnTo>
                  <a:lnTo>
                    <a:pt x="16650" y="21490"/>
                  </a:lnTo>
                  <a:cubicBezTo>
                    <a:pt x="16650" y="21490"/>
                    <a:pt x="21600" y="17436"/>
                    <a:pt x="21600" y="17436"/>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59" name="Shape 28"/>
            <p:cNvSpPr/>
            <p:nvPr/>
          </p:nvSpPr>
          <p:spPr>
            <a:xfrm rot="15123965">
              <a:off x="1910469" y="412787"/>
              <a:ext cx="456763" cy="3144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68" y="0"/>
                  </a:moveTo>
                  <a:lnTo>
                    <a:pt x="21600" y="467"/>
                  </a:lnTo>
                  <a:lnTo>
                    <a:pt x="5112" y="21600"/>
                  </a:lnTo>
                  <a:lnTo>
                    <a:pt x="0" y="20925"/>
                  </a:lnTo>
                  <a:cubicBezTo>
                    <a:pt x="0" y="20925"/>
                    <a:pt x="15868" y="0"/>
                    <a:pt x="15868"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0" name="Shape 29"/>
            <p:cNvSpPr/>
            <p:nvPr/>
          </p:nvSpPr>
          <p:spPr>
            <a:xfrm rot="15123965">
              <a:off x="1825960" y="432137"/>
              <a:ext cx="441312" cy="5654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72" y="0"/>
                  </a:moveTo>
                  <a:lnTo>
                    <a:pt x="21600" y="9962"/>
                  </a:lnTo>
                  <a:lnTo>
                    <a:pt x="5177" y="21600"/>
                  </a:lnTo>
                  <a:lnTo>
                    <a:pt x="0" y="12623"/>
                  </a:lnTo>
                  <a:cubicBezTo>
                    <a:pt x="0" y="12623"/>
                    <a:pt x="16372" y="0"/>
                    <a:pt x="16372"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1" name="Shape 30"/>
            <p:cNvSpPr/>
            <p:nvPr/>
          </p:nvSpPr>
          <p:spPr>
            <a:xfrm rot="15123965">
              <a:off x="1916708" y="916309"/>
              <a:ext cx="491709" cy="3952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41"/>
                  </a:moveTo>
                  <a:lnTo>
                    <a:pt x="6225" y="21600"/>
                  </a:lnTo>
                  <a:lnTo>
                    <a:pt x="21600" y="3759"/>
                  </a:lnTo>
                  <a:lnTo>
                    <a:pt x="15375" y="0"/>
                  </a:lnTo>
                  <a:cubicBezTo>
                    <a:pt x="15375" y="0"/>
                    <a:pt x="0" y="17841"/>
                    <a:pt x="0" y="17841"/>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2" name="Shape 31"/>
            <p:cNvSpPr/>
            <p:nvPr/>
          </p:nvSpPr>
          <p:spPr>
            <a:xfrm rot="15123965">
              <a:off x="1863001" y="945120"/>
              <a:ext cx="350007" cy="5672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9167"/>
                  </a:lnTo>
                  <a:lnTo>
                    <a:pt x="0" y="21600"/>
                  </a:lnTo>
                  <a:lnTo>
                    <a:pt x="520" y="12542"/>
                  </a:lnTo>
                  <a:cubicBezTo>
                    <a:pt x="520" y="12542"/>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3" name="Shape 32"/>
            <p:cNvSpPr/>
            <p:nvPr/>
          </p:nvSpPr>
          <p:spPr>
            <a:xfrm rot="15123965">
              <a:off x="1679913" y="1400758"/>
              <a:ext cx="466024" cy="5033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772" y="6264"/>
                  </a:moveTo>
                  <a:lnTo>
                    <a:pt x="21600" y="0"/>
                  </a:lnTo>
                  <a:lnTo>
                    <a:pt x="1041" y="21206"/>
                  </a:lnTo>
                  <a:lnTo>
                    <a:pt x="0" y="21600"/>
                  </a:lnTo>
                  <a:cubicBezTo>
                    <a:pt x="0" y="21600"/>
                    <a:pt x="14772" y="6264"/>
                    <a:pt x="14772" y="6264"/>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4" name="Shape 33"/>
            <p:cNvSpPr/>
            <p:nvPr/>
          </p:nvSpPr>
          <p:spPr>
            <a:xfrm rot="15123965">
              <a:off x="1317476" y="1974566"/>
              <a:ext cx="544101" cy="3767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1537" y="508"/>
                  </a:lnTo>
                  <a:lnTo>
                    <a:pt x="0" y="21600"/>
                  </a:lnTo>
                  <a:lnTo>
                    <a:pt x="9657" y="20832"/>
                  </a:lnTo>
                  <a:cubicBezTo>
                    <a:pt x="9657" y="20832"/>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5" name="Shape 34"/>
            <p:cNvSpPr/>
            <p:nvPr/>
          </p:nvSpPr>
          <p:spPr>
            <a:xfrm rot="15123965">
              <a:off x="434734" y="740402"/>
              <a:ext cx="1139249" cy="1076806"/>
            </a:xfrm>
            <a:custGeom>
              <a:avLst/>
              <a:gdLst/>
              <a:ahLst/>
              <a:cxnLst>
                <a:cxn ang="0">
                  <a:pos x="wd2" y="hd2"/>
                </a:cxn>
                <a:cxn ang="5400000">
                  <a:pos x="wd2" y="hd2"/>
                </a:cxn>
                <a:cxn ang="10800000">
                  <a:pos x="wd2" y="hd2"/>
                </a:cxn>
                <a:cxn ang="16200000">
                  <a:pos x="wd2" y="hd2"/>
                </a:cxn>
              </a:cxnLst>
              <a:rect l="0" t="0" r="r" b="b"/>
              <a:pathLst>
                <a:path w="20138" h="20108" fill="norm" stroke="1" extrusionOk="0">
                  <a:moveTo>
                    <a:pt x="14115" y="5354"/>
                  </a:moveTo>
                  <a:cubicBezTo>
                    <a:pt x="8882" y="303"/>
                    <a:pt x="2650" y="-1492"/>
                    <a:pt x="195" y="1346"/>
                  </a:cubicBezTo>
                  <a:cubicBezTo>
                    <a:pt x="126" y="1426"/>
                    <a:pt x="62" y="1509"/>
                    <a:pt x="0" y="1594"/>
                  </a:cubicBezTo>
                  <a:cubicBezTo>
                    <a:pt x="26" y="1561"/>
                    <a:pt x="51" y="1527"/>
                    <a:pt x="78" y="1496"/>
                  </a:cubicBezTo>
                  <a:cubicBezTo>
                    <a:pt x="2529" y="-1337"/>
                    <a:pt x="8750" y="454"/>
                    <a:pt x="13974" y="5497"/>
                  </a:cubicBezTo>
                  <a:cubicBezTo>
                    <a:pt x="19198" y="10540"/>
                    <a:pt x="21446" y="16924"/>
                    <a:pt x="18995" y="19757"/>
                  </a:cubicBezTo>
                  <a:cubicBezTo>
                    <a:pt x="18885" y="19884"/>
                    <a:pt x="18766" y="19999"/>
                    <a:pt x="18641" y="20108"/>
                  </a:cubicBezTo>
                  <a:cubicBezTo>
                    <a:pt x="18821" y="19967"/>
                    <a:pt x="18993" y="19816"/>
                    <a:pt x="19145" y="19639"/>
                  </a:cubicBezTo>
                  <a:cubicBezTo>
                    <a:pt x="21600" y="16802"/>
                    <a:pt x="19348" y="10406"/>
                    <a:pt x="14115" y="5354"/>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6" name="Shape 36"/>
            <p:cNvSpPr/>
            <p:nvPr/>
          </p:nvSpPr>
          <p:spPr>
            <a:xfrm rot="15123965">
              <a:off x="482534" y="2327357"/>
              <a:ext cx="268531" cy="2386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40" y="21600"/>
                  </a:moveTo>
                  <a:lnTo>
                    <a:pt x="0" y="6734"/>
                  </a:lnTo>
                  <a:lnTo>
                    <a:pt x="3049" y="0"/>
                  </a:lnTo>
                  <a:lnTo>
                    <a:pt x="21600" y="15718"/>
                  </a:lnTo>
                  <a:cubicBezTo>
                    <a:pt x="21600" y="15718"/>
                    <a:pt x="16940" y="21600"/>
                    <a:pt x="1694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7" name="Shape 37"/>
            <p:cNvSpPr/>
            <p:nvPr/>
          </p:nvSpPr>
          <p:spPr>
            <a:xfrm rot="15123965">
              <a:off x="1160287" y="2067379"/>
              <a:ext cx="327008" cy="1340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695" y="0"/>
                  </a:moveTo>
                  <a:cubicBezTo>
                    <a:pt x="18143" y="6676"/>
                    <a:pt x="19781" y="13419"/>
                    <a:pt x="21600" y="20172"/>
                  </a:cubicBezTo>
                  <a:lnTo>
                    <a:pt x="4857" y="21600"/>
                  </a:lnTo>
                  <a:lnTo>
                    <a:pt x="0" y="1009"/>
                  </a:lnTo>
                  <a:cubicBezTo>
                    <a:pt x="0" y="1009"/>
                    <a:pt x="16695" y="0"/>
                    <a:pt x="16695"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8" name="Shape 38"/>
            <p:cNvSpPr/>
            <p:nvPr/>
          </p:nvSpPr>
          <p:spPr>
            <a:xfrm rot="15123965">
              <a:off x="1513725" y="1500482"/>
              <a:ext cx="276488" cy="2643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77" y="0"/>
                  </a:moveTo>
                  <a:cubicBezTo>
                    <a:pt x="14181" y="2484"/>
                    <a:pt x="16593" y="4935"/>
                    <a:pt x="19108" y="7339"/>
                  </a:cubicBezTo>
                  <a:cubicBezTo>
                    <a:pt x="19935" y="8129"/>
                    <a:pt x="20766" y="8908"/>
                    <a:pt x="21600" y="9674"/>
                  </a:cubicBezTo>
                  <a:lnTo>
                    <a:pt x="10091" y="21600"/>
                  </a:lnTo>
                  <a:lnTo>
                    <a:pt x="0" y="11390"/>
                  </a:lnTo>
                  <a:cubicBezTo>
                    <a:pt x="0" y="11390"/>
                    <a:pt x="11877" y="0"/>
                    <a:pt x="11877"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69" name="Shape 39"/>
            <p:cNvSpPr/>
            <p:nvPr/>
          </p:nvSpPr>
          <p:spPr>
            <a:xfrm rot="15123965">
              <a:off x="1770158" y="883751"/>
              <a:ext cx="141702" cy="3095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5224"/>
                  </a:lnTo>
                  <a:cubicBezTo>
                    <a:pt x="14469" y="3702"/>
                    <a:pt x="7246" y="1958"/>
                    <a:pt x="0" y="0"/>
                  </a:cubicBezTo>
                  <a:lnTo>
                    <a:pt x="0" y="16799"/>
                  </a:lnTo>
                  <a:cubicBezTo>
                    <a:pt x="0" y="16799"/>
                    <a:pt x="21600" y="21600"/>
                    <a:pt x="2160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70" name="Shape 40"/>
            <p:cNvSpPr/>
            <p:nvPr/>
          </p:nvSpPr>
          <p:spPr>
            <a:xfrm rot="15123965">
              <a:off x="1720700" y="410015"/>
              <a:ext cx="228029" cy="2675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71" y="651"/>
                    <a:pt x="8182" y="999"/>
                    <a:pt x="11987" y="1033"/>
                  </a:cubicBezTo>
                  <a:lnTo>
                    <a:pt x="21600" y="21600"/>
                  </a:lnTo>
                  <a:lnTo>
                    <a:pt x="10118" y="21052"/>
                  </a:lnTo>
                  <a:cubicBezTo>
                    <a:pt x="10118" y="21052"/>
                    <a:pt x="0" y="0"/>
                    <a:pt x="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71" name="Shape 41"/>
            <p:cNvSpPr/>
            <p:nvPr/>
          </p:nvSpPr>
          <p:spPr>
            <a:xfrm rot="15123965">
              <a:off x="950298" y="2237757"/>
              <a:ext cx="534687" cy="4878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662"/>
                  </a:moveTo>
                  <a:lnTo>
                    <a:pt x="10236" y="21600"/>
                  </a:lnTo>
                  <a:lnTo>
                    <a:pt x="0" y="16971"/>
                  </a:lnTo>
                  <a:lnTo>
                    <a:pt x="10800" y="0"/>
                  </a:lnTo>
                  <a:cubicBezTo>
                    <a:pt x="10800" y="0"/>
                    <a:pt x="21600" y="4662"/>
                    <a:pt x="21600" y="4662"/>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72" name="Shape 42"/>
            <p:cNvSpPr/>
            <p:nvPr/>
          </p:nvSpPr>
          <p:spPr>
            <a:xfrm rot="15123965">
              <a:off x="1025670" y="2395694"/>
              <a:ext cx="267345" cy="4906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728"/>
                  </a:moveTo>
                  <a:lnTo>
                    <a:pt x="0" y="21600"/>
                  </a:lnTo>
                  <a:lnTo>
                    <a:pt x="0" y="16733"/>
                  </a:lnTo>
                  <a:lnTo>
                    <a:pt x="21600" y="0"/>
                  </a:lnTo>
                  <a:cubicBezTo>
                    <a:pt x="21600" y="0"/>
                    <a:pt x="21600" y="4728"/>
                    <a:pt x="21600" y="472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73" name="Shape 43"/>
            <p:cNvSpPr/>
            <p:nvPr/>
          </p:nvSpPr>
          <p:spPr>
            <a:xfrm rot="15123965">
              <a:off x="810998" y="2322786"/>
              <a:ext cx="267344" cy="2127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0907"/>
                  </a:lnTo>
                  <a:lnTo>
                    <a:pt x="21600" y="21600"/>
                  </a:lnTo>
                  <a:lnTo>
                    <a:pt x="20768" y="9945"/>
                  </a:lnTo>
                  <a:cubicBezTo>
                    <a:pt x="20768" y="9945"/>
                    <a:pt x="0" y="0"/>
                    <a:pt x="0"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74" name="Shape 44"/>
            <p:cNvSpPr/>
            <p:nvPr/>
          </p:nvSpPr>
          <p:spPr>
            <a:xfrm rot="15123965">
              <a:off x="1404501" y="2081649"/>
              <a:ext cx="356609" cy="4956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46" y="0"/>
                  </a:moveTo>
                  <a:lnTo>
                    <a:pt x="21600" y="5568"/>
                  </a:lnTo>
                  <a:lnTo>
                    <a:pt x="3997" y="21600"/>
                  </a:lnTo>
                  <a:lnTo>
                    <a:pt x="0" y="16215"/>
                  </a:lnTo>
                  <a:cubicBezTo>
                    <a:pt x="0" y="16215"/>
                    <a:pt x="17146" y="0"/>
                    <a:pt x="17146"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75" name="Shape 45"/>
            <p:cNvSpPr/>
            <p:nvPr/>
          </p:nvSpPr>
          <p:spPr>
            <a:xfrm rot="15123965">
              <a:off x="1738759" y="1533967"/>
              <a:ext cx="440848" cy="4823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85" y="21600"/>
                  </a:moveTo>
                  <a:lnTo>
                    <a:pt x="21600" y="5596"/>
                  </a:lnTo>
                  <a:lnTo>
                    <a:pt x="15271" y="0"/>
                  </a:lnTo>
                  <a:lnTo>
                    <a:pt x="0" y="15830"/>
                  </a:lnTo>
                  <a:cubicBezTo>
                    <a:pt x="0" y="15830"/>
                    <a:pt x="1789" y="18365"/>
                    <a:pt x="5985"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76" name="Shape 35"/>
            <p:cNvSpPr/>
            <p:nvPr/>
          </p:nvSpPr>
          <p:spPr>
            <a:xfrm rot="15123965">
              <a:off x="189390" y="477718"/>
              <a:ext cx="1772969" cy="1681707"/>
            </a:xfrm>
            <a:custGeom>
              <a:avLst/>
              <a:gdLst/>
              <a:ahLst/>
              <a:cxnLst>
                <a:cxn ang="0">
                  <a:pos x="wd2" y="hd2"/>
                </a:cxn>
                <a:cxn ang="5400000">
                  <a:pos x="wd2" y="hd2"/>
                </a:cxn>
                <a:cxn ang="10800000">
                  <a:pos x="wd2" y="hd2"/>
                </a:cxn>
                <a:cxn ang="16200000">
                  <a:pos x="wd2" y="hd2"/>
                </a:cxn>
              </a:cxnLst>
              <a:rect l="0" t="0" r="r" b="b"/>
              <a:pathLst>
                <a:path w="20172" h="20166" fill="norm" stroke="1" extrusionOk="0">
                  <a:moveTo>
                    <a:pt x="19229" y="18788"/>
                  </a:moveTo>
                  <a:cubicBezTo>
                    <a:pt x="16884" y="21492"/>
                    <a:pt x="10913" y="19764"/>
                    <a:pt x="5892" y="14928"/>
                  </a:cubicBezTo>
                  <a:cubicBezTo>
                    <a:pt x="871" y="10092"/>
                    <a:pt x="-1299" y="3980"/>
                    <a:pt x="1045" y="1276"/>
                  </a:cubicBezTo>
                  <a:cubicBezTo>
                    <a:pt x="1774" y="435"/>
                    <a:pt x="2854" y="24"/>
                    <a:pt x="4146" y="0"/>
                  </a:cubicBezTo>
                  <a:cubicBezTo>
                    <a:pt x="2812" y="8"/>
                    <a:pt x="1697" y="420"/>
                    <a:pt x="949" y="1282"/>
                  </a:cubicBezTo>
                  <a:cubicBezTo>
                    <a:pt x="-1407" y="4000"/>
                    <a:pt x="774" y="10143"/>
                    <a:pt x="5820" y="15003"/>
                  </a:cubicBezTo>
                  <a:cubicBezTo>
                    <a:pt x="10867" y="19863"/>
                    <a:pt x="16868" y="21600"/>
                    <a:pt x="19224" y="18882"/>
                  </a:cubicBezTo>
                  <a:cubicBezTo>
                    <a:pt x="19890" y="18114"/>
                    <a:pt x="20193" y="17071"/>
                    <a:pt x="20171" y="15861"/>
                  </a:cubicBezTo>
                  <a:cubicBezTo>
                    <a:pt x="20178" y="17031"/>
                    <a:pt x="19877" y="18040"/>
                    <a:pt x="19229" y="18788"/>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77" name="Shape 31"/>
            <p:cNvSpPr/>
            <p:nvPr/>
          </p:nvSpPr>
          <p:spPr>
            <a:xfrm rot="15123965">
              <a:off x="1863001" y="945120"/>
              <a:ext cx="350007" cy="5672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9167"/>
                  </a:lnTo>
                  <a:lnTo>
                    <a:pt x="0" y="21600"/>
                  </a:lnTo>
                  <a:lnTo>
                    <a:pt x="520" y="12542"/>
                  </a:lnTo>
                  <a:cubicBezTo>
                    <a:pt x="520" y="12542"/>
                    <a:pt x="21600" y="0"/>
                    <a:pt x="2160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501" name="Group 2"/>
          <p:cNvGrpSpPr/>
          <p:nvPr/>
        </p:nvGrpSpPr>
        <p:grpSpPr>
          <a:xfrm>
            <a:off x="4805891" y="3593228"/>
            <a:ext cx="3878835" cy="4177498"/>
            <a:chOff x="0" y="0"/>
            <a:chExt cx="3878833" cy="4177496"/>
          </a:xfrm>
        </p:grpSpPr>
        <p:sp>
          <p:nvSpPr>
            <p:cNvPr id="7479" name="Freeform 3"/>
            <p:cNvSpPr/>
            <p:nvPr/>
          </p:nvSpPr>
          <p:spPr>
            <a:xfrm rot="9000000">
              <a:off x="1703746" y="1402029"/>
              <a:ext cx="897622" cy="10920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903" y="5973"/>
                  </a:moveTo>
                  <a:lnTo>
                    <a:pt x="18216" y="5400"/>
                  </a:lnTo>
                  <a:lnTo>
                    <a:pt x="9854" y="10555"/>
                  </a:lnTo>
                  <a:lnTo>
                    <a:pt x="17818" y="16527"/>
                  </a:lnTo>
                  <a:lnTo>
                    <a:pt x="21600" y="16609"/>
                  </a:lnTo>
                  <a:lnTo>
                    <a:pt x="15130" y="21600"/>
                  </a:lnTo>
                  <a:lnTo>
                    <a:pt x="5574" y="18409"/>
                  </a:lnTo>
                  <a:lnTo>
                    <a:pt x="0" y="8918"/>
                  </a:lnTo>
                  <a:lnTo>
                    <a:pt x="9058" y="736"/>
                  </a:lnTo>
                  <a:lnTo>
                    <a:pt x="18315" y="0"/>
                  </a:lnTo>
                  <a:lnTo>
                    <a:pt x="20406" y="3600"/>
                  </a:lnTo>
                  <a:lnTo>
                    <a:pt x="20903" y="5973"/>
                  </a:lnTo>
                  <a:close/>
                </a:path>
              </a:pathLst>
            </a:custGeom>
            <a:solidFill>
              <a:srgbClr val="FFCF7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480" name="Shape 50"/>
            <p:cNvSpPr/>
            <p:nvPr/>
          </p:nvSpPr>
          <p:spPr>
            <a:xfrm rot="9000000">
              <a:off x="1785341" y="1608466"/>
              <a:ext cx="554327" cy="807861"/>
            </a:xfrm>
            <a:custGeom>
              <a:avLst/>
              <a:gdLst/>
              <a:ahLst/>
              <a:cxnLst>
                <a:cxn ang="0">
                  <a:pos x="wd2" y="hd2"/>
                </a:cxn>
                <a:cxn ang="5400000">
                  <a:pos x="wd2" y="hd2"/>
                </a:cxn>
                <a:cxn ang="10800000">
                  <a:pos x="wd2" y="hd2"/>
                </a:cxn>
                <a:cxn ang="16200000">
                  <a:pos x="wd2" y="hd2"/>
                </a:cxn>
              </a:cxnLst>
              <a:rect l="0" t="0" r="r" b="b"/>
              <a:pathLst>
                <a:path w="20783" h="20931" fill="norm" stroke="1" extrusionOk="0">
                  <a:moveTo>
                    <a:pt x="15399" y="10867"/>
                  </a:moveTo>
                  <a:cubicBezTo>
                    <a:pt x="15887" y="7909"/>
                    <a:pt x="18016" y="5459"/>
                    <a:pt x="20783" y="4255"/>
                  </a:cubicBezTo>
                  <a:cubicBezTo>
                    <a:pt x="19101" y="1915"/>
                    <a:pt x="16335" y="302"/>
                    <a:pt x="12996" y="38"/>
                  </a:cubicBezTo>
                  <a:cubicBezTo>
                    <a:pt x="6843" y="-447"/>
                    <a:pt x="1085" y="3828"/>
                    <a:pt x="134" y="9587"/>
                  </a:cubicBezTo>
                  <a:cubicBezTo>
                    <a:pt x="-817" y="15347"/>
                    <a:pt x="3399" y="20408"/>
                    <a:pt x="9551" y="20894"/>
                  </a:cubicBezTo>
                  <a:cubicBezTo>
                    <a:pt x="12840" y="21153"/>
                    <a:pt x="16015" y="20051"/>
                    <a:pt x="18405" y="18091"/>
                  </a:cubicBezTo>
                  <a:cubicBezTo>
                    <a:pt x="16153" y="16479"/>
                    <a:pt x="14916" y="13789"/>
                    <a:pt x="15399" y="10867"/>
                  </a:cubicBezTo>
                  <a:close/>
                </a:path>
              </a:pathLst>
            </a:custGeom>
            <a:gradFill flip="none" rotWithShape="1">
              <a:gsLst>
                <a:gs pos="23000">
                  <a:srgbClr val="945D00"/>
                </a:gs>
                <a:gs pos="52999">
                  <a:srgbClr val="DD8B00"/>
                </a:gs>
                <a:gs pos="77000">
                  <a:srgbClr val="945D00"/>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81" name="Shape 46"/>
            <p:cNvSpPr/>
            <p:nvPr/>
          </p:nvSpPr>
          <p:spPr>
            <a:xfrm rot="9000000">
              <a:off x="2183839" y="3287091"/>
              <a:ext cx="451878" cy="1626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29"/>
                  </a:lnTo>
                  <a:lnTo>
                    <a:pt x="17403" y="21600"/>
                  </a:lnTo>
                  <a:lnTo>
                    <a:pt x="1605" y="10971"/>
                  </a:lnTo>
                  <a:cubicBezTo>
                    <a:pt x="1605" y="10971"/>
                    <a:pt x="0" y="0"/>
                    <a:pt x="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82" name="Shape 47"/>
            <p:cNvSpPr/>
            <p:nvPr/>
          </p:nvSpPr>
          <p:spPr>
            <a:xfrm rot="9000000">
              <a:off x="370382" y="1266751"/>
              <a:ext cx="769484" cy="5061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40" y="0"/>
                  </a:moveTo>
                  <a:lnTo>
                    <a:pt x="21600" y="6943"/>
                  </a:lnTo>
                  <a:cubicBezTo>
                    <a:pt x="21600" y="6943"/>
                    <a:pt x="13699" y="18625"/>
                    <a:pt x="10293" y="21600"/>
                  </a:cubicBezTo>
                  <a:cubicBezTo>
                    <a:pt x="5509" y="21490"/>
                    <a:pt x="0" y="18184"/>
                    <a:pt x="0" y="18184"/>
                  </a:cubicBezTo>
                  <a:cubicBezTo>
                    <a:pt x="0" y="18184"/>
                    <a:pt x="9640" y="0"/>
                    <a:pt x="964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83" name="Shape 48"/>
            <p:cNvSpPr/>
            <p:nvPr/>
          </p:nvSpPr>
          <p:spPr>
            <a:xfrm rot="9000000">
              <a:off x="547564" y="2153096"/>
              <a:ext cx="550001" cy="6971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6" y="2080"/>
                  </a:moveTo>
                  <a:lnTo>
                    <a:pt x="5375" y="0"/>
                  </a:lnTo>
                  <a:lnTo>
                    <a:pt x="21600" y="2560"/>
                  </a:lnTo>
                  <a:cubicBezTo>
                    <a:pt x="21194" y="9280"/>
                    <a:pt x="18862" y="21600"/>
                    <a:pt x="18862" y="21600"/>
                  </a:cubicBezTo>
                  <a:lnTo>
                    <a:pt x="0" y="18000"/>
                  </a:lnTo>
                  <a:cubicBezTo>
                    <a:pt x="0" y="18000"/>
                    <a:pt x="3346" y="2080"/>
                    <a:pt x="3346" y="208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84" name="Shape 49"/>
            <p:cNvSpPr/>
            <p:nvPr/>
          </p:nvSpPr>
          <p:spPr>
            <a:xfrm rot="9000000">
              <a:off x="1165780" y="3046717"/>
              <a:ext cx="623162" cy="5198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4005"/>
                  </a:moveTo>
                  <a:lnTo>
                    <a:pt x="0" y="0"/>
                  </a:lnTo>
                  <a:lnTo>
                    <a:pt x="15156" y="6151"/>
                  </a:lnTo>
                  <a:lnTo>
                    <a:pt x="21600" y="18739"/>
                  </a:lnTo>
                  <a:lnTo>
                    <a:pt x="6444" y="21600"/>
                  </a:lnTo>
                  <a:cubicBezTo>
                    <a:pt x="6444" y="21600"/>
                    <a:pt x="119" y="4005"/>
                    <a:pt x="119" y="4005"/>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85" name="Shape 51"/>
            <p:cNvSpPr/>
            <p:nvPr/>
          </p:nvSpPr>
          <p:spPr>
            <a:xfrm rot="9000000">
              <a:off x="1361536" y="3361246"/>
              <a:ext cx="574961" cy="3890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881"/>
                  </a:moveTo>
                  <a:lnTo>
                    <a:pt x="5691" y="0"/>
                  </a:lnTo>
                  <a:lnTo>
                    <a:pt x="0" y="13381"/>
                  </a:lnTo>
                  <a:lnTo>
                    <a:pt x="16426" y="21600"/>
                  </a:lnTo>
                  <a:cubicBezTo>
                    <a:pt x="16426" y="21600"/>
                    <a:pt x="21600" y="6881"/>
                    <a:pt x="21600" y="6881"/>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86" name="Shape 52"/>
            <p:cNvSpPr/>
            <p:nvPr/>
          </p:nvSpPr>
          <p:spPr>
            <a:xfrm rot="9000000">
              <a:off x="654645" y="2883979"/>
              <a:ext cx="480281" cy="5706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13" y="3225"/>
                  </a:moveTo>
                  <a:lnTo>
                    <a:pt x="21600" y="21600"/>
                  </a:lnTo>
                  <a:lnTo>
                    <a:pt x="2787" y="18375"/>
                  </a:lnTo>
                  <a:lnTo>
                    <a:pt x="0" y="0"/>
                  </a:lnTo>
                  <a:cubicBezTo>
                    <a:pt x="0" y="0"/>
                    <a:pt x="18813" y="3225"/>
                    <a:pt x="18813" y="3225"/>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87" name="Shape 53"/>
            <p:cNvSpPr/>
            <p:nvPr/>
          </p:nvSpPr>
          <p:spPr>
            <a:xfrm rot="9000000">
              <a:off x="508365" y="2813073"/>
              <a:ext cx="648983" cy="1540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946"/>
                  </a:moveTo>
                  <a:lnTo>
                    <a:pt x="7677" y="0"/>
                  </a:lnTo>
                  <a:lnTo>
                    <a:pt x="0" y="10016"/>
                  </a:lnTo>
                  <a:lnTo>
                    <a:pt x="13751" y="21600"/>
                  </a:lnTo>
                  <a:cubicBezTo>
                    <a:pt x="13751" y="21600"/>
                    <a:pt x="21600" y="11946"/>
                    <a:pt x="21600" y="11946"/>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88" name="Shape 54"/>
            <p:cNvSpPr/>
            <p:nvPr/>
          </p:nvSpPr>
          <p:spPr>
            <a:xfrm rot="9000000">
              <a:off x="262940" y="2196903"/>
              <a:ext cx="633489" cy="163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87" y="2046"/>
                  </a:moveTo>
                  <a:lnTo>
                    <a:pt x="21600" y="21600"/>
                  </a:lnTo>
                  <a:lnTo>
                    <a:pt x="7513" y="19554"/>
                  </a:lnTo>
                  <a:lnTo>
                    <a:pt x="0" y="0"/>
                  </a:lnTo>
                  <a:cubicBezTo>
                    <a:pt x="0" y="0"/>
                    <a:pt x="14087" y="2046"/>
                    <a:pt x="14087" y="2046"/>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89" name="Shape 55"/>
            <p:cNvSpPr/>
            <p:nvPr/>
          </p:nvSpPr>
          <p:spPr>
            <a:xfrm rot="9000000">
              <a:off x="117488" y="1808157"/>
              <a:ext cx="623162" cy="4501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80" y="0"/>
                  </a:moveTo>
                  <a:lnTo>
                    <a:pt x="21600" y="743"/>
                  </a:lnTo>
                  <a:lnTo>
                    <a:pt x="15126" y="21600"/>
                  </a:lnTo>
                  <a:lnTo>
                    <a:pt x="0" y="20650"/>
                  </a:lnTo>
                  <a:lnTo>
                    <a:pt x="7280" y="0"/>
                  </a:lnTo>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0" name="Shape 56"/>
            <p:cNvSpPr/>
            <p:nvPr/>
          </p:nvSpPr>
          <p:spPr>
            <a:xfrm rot="9000000">
              <a:off x="408765" y="1088576"/>
              <a:ext cx="519015" cy="3055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1" y="0"/>
                  </a:moveTo>
                  <a:lnTo>
                    <a:pt x="21600" y="19227"/>
                  </a:lnTo>
                  <a:lnTo>
                    <a:pt x="3439" y="21600"/>
                  </a:lnTo>
                  <a:lnTo>
                    <a:pt x="0" y="2373"/>
                  </a:lnTo>
                  <a:cubicBezTo>
                    <a:pt x="0" y="2373"/>
                    <a:pt x="18161" y="0"/>
                    <a:pt x="18161"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1" name="Shape 57"/>
            <p:cNvSpPr/>
            <p:nvPr/>
          </p:nvSpPr>
          <p:spPr>
            <a:xfrm rot="9000000">
              <a:off x="285004" y="889913"/>
              <a:ext cx="797888" cy="1953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786" y="3711"/>
                  </a:lnTo>
                  <a:lnTo>
                    <a:pt x="0" y="21600"/>
                  </a:lnTo>
                  <a:lnTo>
                    <a:pt x="10765" y="21029"/>
                  </a:lnTo>
                  <a:cubicBezTo>
                    <a:pt x="10765" y="21029"/>
                    <a:pt x="21600" y="0"/>
                    <a:pt x="2160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2" name="Shape 58"/>
            <p:cNvSpPr/>
            <p:nvPr/>
          </p:nvSpPr>
          <p:spPr>
            <a:xfrm rot="9000000">
              <a:off x="1044967" y="569031"/>
              <a:ext cx="547419" cy="3124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2797"/>
                  </a:moveTo>
                  <a:lnTo>
                    <a:pt x="3260" y="4225"/>
                  </a:lnTo>
                  <a:lnTo>
                    <a:pt x="0" y="21124"/>
                  </a:lnTo>
                  <a:lnTo>
                    <a:pt x="18034" y="21600"/>
                  </a:lnTo>
                  <a:lnTo>
                    <a:pt x="21600" y="9104"/>
                  </a:lnTo>
                  <a:lnTo>
                    <a:pt x="15487" y="0"/>
                  </a:lnTo>
                  <a:cubicBezTo>
                    <a:pt x="15487" y="0"/>
                    <a:pt x="7200" y="2797"/>
                    <a:pt x="7200" y="2797"/>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3" name="Shape 59"/>
            <p:cNvSpPr/>
            <p:nvPr/>
          </p:nvSpPr>
          <p:spPr>
            <a:xfrm rot="9000000">
              <a:off x="2090302" y="705816"/>
              <a:ext cx="303835" cy="1454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94"/>
                  </a:moveTo>
                  <a:lnTo>
                    <a:pt x="11259" y="0"/>
                  </a:lnTo>
                  <a:lnTo>
                    <a:pt x="14686" y="1534"/>
                  </a:lnTo>
                  <a:lnTo>
                    <a:pt x="21600" y="21600"/>
                  </a:lnTo>
                  <a:cubicBezTo>
                    <a:pt x="21600" y="21600"/>
                    <a:pt x="0" y="17894"/>
                    <a:pt x="0" y="17894"/>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4" name="Shape 60"/>
            <p:cNvSpPr/>
            <p:nvPr/>
          </p:nvSpPr>
          <p:spPr>
            <a:xfrm rot="9000000">
              <a:off x="2964151" y="1800421"/>
              <a:ext cx="235838" cy="998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35" y="12662"/>
                  </a:moveTo>
                  <a:lnTo>
                    <a:pt x="0" y="21600"/>
                  </a:lnTo>
                  <a:lnTo>
                    <a:pt x="21600" y="0"/>
                  </a:lnTo>
                  <a:cubicBezTo>
                    <a:pt x="21600" y="0"/>
                    <a:pt x="19235" y="12662"/>
                    <a:pt x="19235" y="12662"/>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5" name="Shape 61"/>
            <p:cNvSpPr/>
            <p:nvPr/>
          </p:nvSpPr>
          <p:spPr>
            <a:xfrm rot="9000000">
              <a:off x="2873309" y="2703317"/>
              <a:ext cx="323632" cy="1962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043" y="18568"/>
                  </a:lnTo>
                  <a:lnTo>
                    <a:pt x="10800" y="21600"/>
                  </a:lnTo>
                  <a:lnTo>
                    <a:pt x="21600" y="8242"/>
                  </a:lnTo>
                  <a:cubicBezTo>
                    <a:pt x="21600" y="8242"/>
                    <a:pt x="0" y="0"/>
                    <a:pt x="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6" name="Shape 62"/>
            <p:cNvSpPr/>
            <p:nvPr/>
          </p:nvSpPr>
          <p:spPr>
            <a:xfrm rot="9000000">
              <a:off x="2246421" y="3306592"/>
              <a:ext cx="444993" cy="3847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6" y="15463"/>
                  </a:moveTo>
                  <a:lnTo>
                    <a:pt x="0" y="0"/>
                  </a:lnTo>
                  <a:lnTo>
                    <a:pt x="21224" y="7393"/>
                  </a:lnTo>
                  <a:lnTo>
                    <a:pt x="21600" y="21600"/>
                  </a:lnTo>
                  <a:cubicBezTo>
                    <a:pt x="21600" y="21600"/>
                    <a:pt x="11322" y="15656"/>
                    <a:pt x="836" y="15463"/>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7" name="Shape 63"/>
            <p:cNvSpPr/>
            <p:nvPr/>
          </p:nvSpPr>
          <p:spPr>
            <a:xfrm rot="9000000">
              <a:off x="668996" y="410346"/>
              <a:ext cx="2540841" cy="33568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74" y="11024"/>
                  </a:moveTo>
                  <a:cubicBezTo>
                    <a:pt x="12055" y="12478"/>
                    <a:pt x="10728" y="13557"/>
                    <a:pt x="9310" y="13435"/>
                  </a:cubicBezTo>
                  <a:cubicBezTo>
                    <a:pt x="7892" y="13312"/>
                    <a:pt x="6920" y="12034"/>
                    <a:pt x="7139" y="10580"/>
                  </a:cubicBezTo>
                  <a:cubicBezTo>
                    <a:pt x="7358" y="9126"/>
                    <a:pt x="8686" y="8047"/>
                    <a:pt x="10104" y="8169"/>
                  </a:cubicBezTo>
                  <a:cubicBezTo>
                    <a:pt x="11522" y="8292"/>
                    <a:pt x="12494" y="9570"/>
                    <a:pt x="12274" y="11024"/>
                  </a:cubicBezTo>
                  <a:close/>
                  <a:moveTo>
                    <a:pt x="18852" y="13326"/>
                  </a:moveTo>
                  <a:cubicBezTo>
                    <a:pt x="19043" y="12781"/>
                    <a:pt x="19186" y="12214"/>
                    <a:pt x="19275" y="11629"/>
                  </a:cubicBezTo>
                  <a:cubicBezTo>
                    <a:pt x="19352" y="11116"/>
                    <a:pt x="19384" y="10609"/>
                    <a:pt x="19375" y="10113"/>
                  </a:cubicBezTo>
                  <a:lnTo>
                    <a:pt x="19639" y="9853"/>
                  </a:lnTo>
                  <a:lnTo>
                    <a:pt x="21600" y="9393"/>
                  </a:lnTo>
                  <a:lnTo>
                    <a:pt x="21073" y="6270"/>
                  </a:lnTo>
                  <a:lnTo>
                    <a:pt x="18819" y="6779"/>
                  </a:lnTo>
                  <a:lnTo>
                    <a:pt x="18608" y="6724"/>
                  </a:lnTo>
                  <a:cubicBezTo>
                    <a:pt x="18167" y="5765"/>
                    <a:pt x="17549" y="4905"/>
                    <a:pt x="16787" y="4188"/>
                  </a:cubicBezTo>
                  <a:lnTo>
                    <a:pt x="16771" y="3833"/>
                  </a:lnTo>
                  <a:lnTo>
                    <a:pt x="18059" y="2282"/>
                  </a:lnTo>
                  <a:lnTo>
                    <a:pt x="15629" y="753"/>
                  </a:lnTo>
                  <a:lnTo>
                    <a:pt x="14224" y="2415"/>
                  </a:lnTo>
                  <a:lnTo>
                    <a:pt x="14006" y="2470"/>
                  </a:lnTo>
                  <a:cubicBezTo>
                    <a:pt x="13311" y="2214"/>
                    <a:pt x="12565" y="2044"/>
                    <a:pt x="11779" y="1976"/>
                  </a:cubicBezTo>
                  <a:cubicBezTo>
                    <a:pt x="11649" y="1965"/>
                    <a:pt x="11518" y="1957"/>
                    <a:pt x="11388" y="1952"/>
                  </a:cubicBezTo>
                  <a:lnTo>
                    <a:pt x="11151" y="1772"/>
                  </a:lnTo>
                  <a:lnTo>
                    <a:pt x="11005" y="0"/>
                  </a:lnTo>
                  <a:lnTo>
                    <a:pt x="8137" y="510"/>
                  </a:lnTo>
                  <a:lnTo>
                    <a:pt x="8166" y="2193"/>
                  </a:lnTo>
                  <a:lnTo>
                    <a:pt x="7826" y="2519"/>
                  </a:lnTo>
                  <a:cubicBezTo>
                    <a:pt x="6995" y="2826"/>
                    <a:pt x="6210" y="3249"/>
                    <a:pt x="5494" y="3769"/>
                  </a:cubicBezTo>
                  <a:lnTo>
                    <a:pt x="5444" y="3744"/>
                  </a:lnTo>
                  <a:lnTo>
                    <a:pt x="4420" y="2658"/>
                  </a:lnTo>
                  <a:lnTo>
                    <a:pt x="2224" y="4674"/>
                  </a:lnTo>
                  <a:lnTo>
                    <a:pt x="3161" y="5760"/>
                  </a:lnTo>
                  <a:lnTo>
                    <a:pt x="3206" y="6102"/>
                  </a:lnTo>
                  <a:cubicBezTo>
                    <a:pt x="2694" y="6836"/>
                    <a:pt x="2280" y="7646"/>
                    <a:pt x="1988" y="8511"/>
                  </a:cubicBezTo>
                  <a:lnTo>
                    <a:pt x="380" y="8751"/>
                  </a:lnTo>
                  <a:lnTo>
                    <a:pt x="0" y="11963"/>
                  </a:lnTo>
                  <a:lnTo>
                    <a:pt x="1544" y="12321"/>
                  </a:lnTo>
                  <a:cubicBezTo>
                    <a:pt x="1604" y="12926"/>
                    <a:pt x="1727" y="13512"/>
                    <a:pt x="1907" y="14072"/>
                  </a:cubicBezTo>
                  <a:lnTo>
                    <a:pt x="1756" y="14289"/>
                  </a:lnTo>
                  <a:lnTo>
                    <a:pt x="527" y="15264"/>
                  </a:lnTo>
                  <a:lnTo>
                    <a:pt x="1756" y="17435"/>
                  </a:lnTo>
                  <a:lnTo>
                    <a:pt x="3102" y="16660"/>
                  </a:lnTo>
                  <a:lnTo>
                    <a:pt x="3309" y="16693"/>
                  </a:lnTo>
                  <a:cubicBezTo>
                    <a:pt x="3818" y="17332"/>
                    <a:pt x="4422" y="17893"/>
                    <a:pt x="5106" y="18356"/>
                  </a:cubicBezTo>
                  <a:lnTo>
                    <a:pt x="5268" y="18698"/>
                  </a:lnTo>
                  <a:lnTo>
                    <a:pt x="4741" y="20293"/>
                  </a:lnTo>
                  <a:lnTo>
                    <a:pt x="7259" y="21356"/>
                  </a:lnTo>
                  <a:lnTo>
                    <a:pt x="7961" y="19783"/>
                  </a:lnTo>
                  <a:lnTo>
                    <a:pt x="8556" y="19690"/>
                  </a:lnTo>
                  <a:cubicBezTo>
                    <a:pt x="8735" y="19717"/>
                    <a:pt x="8916" y="19739"/>
                    <a:pt x="9099" y="19754"/>
                  </a:cubicBezTo>
                  <a:cubicBezTo>
                    <a:pt x="9647" y="19802"/>
                    <a:pt x="10190" y="19798"/>
                    <a:pt x="10725" y="19746"/>
                  </a:cubicBezTo>
                  <a:lnTo>
                    <a:pt x="11444" y="19938"/>
                  </a:lnTo>
                  <a:lnTo>
                    <a:pt x="12000" y="21600"/>
                  </a:lnTo>
                  <a:lnTo>
                    <a:pt x="15073" y="20559"/>
                  </a:lnTo>
                  <a:lnTo>
                    <a:pt x="14371" y="18809"/>
                  </a:lnTo>
                  <a:lnTo>
                    <a:pt x="14499" y="18534"/>
                  </a:lnTo>
                  <a:cubicBezTo>
                    <a:pt x="15438" y="17996"/>
                    <a:pt x="16287" y="17301"/>
                    <a:pt x="17004" y="16482"/>
                  </a:cubicBezTo>
                  <a:lnTo>
                    <a:pt x="17327" y="16482"/>
                  </a:lnTo>
                  <a:lnTo>
                    <a:pt x="19024" y="17302"/>
                  </a:lnTo>
                  <a:lnTo>
                    <a:pt x="20810" y="14533"/>
                  </a:lnTo>
                  <a:lnTo>
                    <a:pt x="18937" y="13580"/>
                  </a:lnTo>
                  <a:cubicBezTo>
                    <a:pt x="18937" y="13580"/>
                    <a:pt x="18852" y="13326"/>
                    <a:pt x="18852" y="13326"/>
                  </a:cubicBezTo>
                  <a:close/>
                </a:path>
              </a:pathLst>
            </a:custGeom>
            <a:gradFill flip="none" rotWithShape="1">
              <a:gsLst>
                <a:gs pos="0">
                  <a:srgbClr val="FFCF7E"/>
                </a:gs>
                <a:gs pos="93000">
                  <a:schemeClr val="accent4"/>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8" name="Shape 64"/>
            <p:cNvSpPr/>
            <p:nvPr/>
          </p:nvSpPr>
          <p:spPr>
            <a:xfrm rot="9000000">
              <a:off x="1134812" y="890035"/>
              <a:ext cx="1743364" cy="2294364"/>
            </a:xfrm>
            <a:custGeom>
              <a:avLst/>
              <a:gdLst/>
              <a:ahLst/>
              <a:cxnLst>
                <a:cxn ang="0">
                  <a:pos x="wd2" y="hd2"/>
                </a:cxn>
                <a:cxn ang="5400000">
                  <a:pos x="wd2" y="hd2"/>
                </a:cxn>
                <a:cxn ang="10800000">
                  <a:pos x="wd2" y="hd2"/>
                </a:cxn>
                <a:cxn ang="16200000">
                  <a:pos x="wd2" y="hd2"/>
                </a:cxn>
              </a:cxnLst>
              <a:rect l="0" t="0" r="r" b="b"/>
              <a:pathLst>
                <a:path w="20164" h="20697" fill="norm" stroke="1" extrusionOk="0">
                  <a:moveTo>
                    <a:pt x="13014" y="10610"/>
                  </a:moveTo>
                  <a:cubicBezTo>
                    <a:pt x="12716" y="12649"/>
                    <a:pt x="10910" y="14162"/>
                    <a:pt x="8981" y="13990"/>
                  </a:cubicBezTo>
                  <a:cubicBezTo>
                    <a:pt x="7051" y="13818"/>
                    <a:pt x="5729" y="12027"/>
                    <a:pt x="6027" y="9988"/>
                  </a:cubicBezTo>
                  <a:cubicBezTo>
                    <a:pt x="6326" y="7950"/>
                    <a:pt x="8132" y="6436"/>
                    <a:pt x="10061" y="6608"/>
                  </a:cubicBezTo>
                  <a:cubicBezTo>
                    <a:pt x="11990" y="6780"/>
                    <a:pt x="13313" y="8571"/>
                    <a:pt x="13014" y="10610"/>
                  </a:cubicBezTo>
                  <a:close/>
                  <a:moveTo>
                    <a:pt x="11591" y="39"/>
                  </a:moveTo>
                  <a:cubicBezTo>
                    <a:pt x="6086" y="-451"/>
                    <a:pt x="948" y="3768"/>
                    <a:pt x="115" y="9462"/>
                  </a:cubicBezTo>
                  <a:cubicBezTo>
                    <a:pt x="-718" y="15156"/>
                    <a:pt x="3069" y="20169"/>
                    <a:pt x="8573" y="20659"/>
                  </a:cubicBezTo>
                  <a:cubicBezTo>
                    <a:pt x="14078" y="21149"/>
                    <a:pt x="19216" y="16930"/>
                    <a:pt x="20049" y="11236"/>
                  </a:cubicBezTo>
                  <a:cubicBezTo>
                    <a:pt x="20882" y="5542"/>
                    <a:pt x="17095" y="529"/>
                    <a:pt x="11591" y="39"/>
                  </a:cubicBezTo>
                  <a:close/>
                </a:path>
              </a:pathLst>
            </a:custGeom>
            <a:solidFill>
              <a:srgbClr val="945D00">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499" name="Shape 65"/>
            <p:cNvSpPr/>
            <p:nvPr/>
          </p:nvSpPr>
          <p:spPr>
            <a:xfrm rot="9000000">
              <a:off x="1177165" y="922589"/>
              <a:ext cx="1665407" cy="2224828"/>
            </a:xfrm>
            <a:custGeom>
              <a:avLst/>
              <a:gdLst/>
              <a:ahLst/>
              <a:cxnLst>
                <a:cxn ang="0">
                  <a:pos x="wd2" y="hd2"/>
                </a:cxn>
                <a:cxn ang="5400000">
                  <a:pos x="wd2" y="hd2"/>
                </a:cxn>
                <a:cxn ang="10800000">
                  <a:pos x="wd2" y="hd2"/>
                </a:cxn>
                <a:cxn ang="16200000">
                  <a:pos x="wd2" y="hd2"/>
                </a:cxn>
              </a:cxnLst>
              <a:rect l="0" t="0" r="r" b="b"/>
              <a:pathLst>
                <a:path w="20147" h="20709" fill="norm" stroke="1" extrusionOk="0">
                  <a:moveTo>
                    <a:pt x="13178" y="10628"/>
                  </a:moveTo>
                  <a:cubicBezTo>
                    <a:pt x="12866" y="12731"/>
                    <a:pt x="10978" y="14293"/>
                    <a:pt x="8960" y="14115"/>
                  </a:cubicBezTo>
                  <a:cubicBezTo>
                    <a:pt x="6942" y="13938"/>
                    <a:pt x="5559" y="12089"/>
                    <a:pt x="5871" y="9986"/>
                  </a:cubicBezTo>
                  <a:cubicBezTo>
                    <a:pt x="6183" y="7883"/>
                    <a:pt x="8071" y="6321"/>
                    <a:pt x="10089" y="6498"/>
                  </a:cubicBezTo>
                  <a:cubicBezTo>
                    <a:pt x="12107" y="6676"/>
                    <a:pt x="13490" y="8524"/>
                    <a:pt x="13178" y="10628"/>
                  </a:cubicBezTo>
                  <a:close/>
                  <a:moveTo>
                    <a:pt x="11603" y="38"/>
                  </a:moveTo>
                  <a:cubicBezTo>
                    <a:pt x="6105" y="-445"/>
                    <a:pt x="963" y="3783"/>
                    <a:pt x="118" y="9481"/>
                  </a:cubicBezTo>
                  <a:cubicBezTo>
                    <a:pt x="-727" y="15179"/>
                    <a:pt x="3045" y="20189"/>
                    <a:pt x="8543" y="20672"/>
                  </a:cubicBezTo>
                  <a:cubicBezTo>
                    <a:pt x="14041" y="21155"/>
                    <a:pt x="19183" y="16927"/>
                    <a:pt x="20028" y="11229"/>
                  </a:cubicBezTo>
                  <a:cubicBezTo>
                    <a:pt x="20873" y="5531"/>
                    <a:pt x="17101" y="521"/>
                    <a:pt x="11603" y="38"/>
                  </a:cubicBezTo>
                  <a:close/>
                </a:path>
              </a:pathLst>
            </a:custGeom>
            <a:gradFill flip="none" rotWithShape="1">
              <a:gsLst>
                <a:gs pos="0">
                  <a:schemeClr val="accent4"/>
                </a:gs>
                <a:gs pos="93000">
                  <a:srgbClr val="DD8B00"/>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00" name="Shape 66"/>
            <p:cNvSpPr/>
            <p:nvPr/>
          </p:nvSpPr>
          <p:spPr>
            <a:xfrm rot="9000000">
              <a:off x="1474840" y="3559428"/>
              <a:ext cx="709233" cy="361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2163" y="6377"/>
                  </a:lnTo>
                  <a:lnTo>
                    <a:pt x="0" y="0"/>
                  </a:lnTo>
                  <a:lnTo>
                    <a:pt x="8703" y="14194"/>
                  </a:lnTo>
                  <a:cubicBezTo>
                    <a:pt x="8703" y="14194"/>
                    <a:pt x="21600" y="21600"/>
                    <a:pt x="21600"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525" name="Group 131"/>
          <p:cNvGrpSpPr/>
          <p:nvPr/>
        </p:nvGrpSpPr>
        <p:grpSpPr>
          <a:xfrm>
            <a:off x="3805614" y="3338997"/>
            <a:ext cx="1940067" cy="3720509"/>
            <a:chOff x="-1" y="-5"/>
            <a:chExt cx="1940065" cy="3720508"/>
          </a:xfrm>
        </p:grpSpPr>
        <p:sp>
          <p:nvSpPr>
            <p:cNvPr id="7502" name="Shape 6"/>
            <p:cNvSpPr/>
            <p:nvPr/>
          </p:nvSpPr>
          <p:spPr>
            <a:xfrm>
              <a:off x="1055409" y="765381"/>
              <a:ext cx="496205" cy="699599"/>
            </a:xfrm>
            <a:custGeom>
              <a:avLst/>
              <a:gdLst/>
              <a:ahLst/>
              <a:cxnLst>
                <a:cxn ang="0">
                  <a:pos x="wd2" y="hd2"/>
                </a:cxn>
                <a:cxn ang="5400000">
                  <a:pos x="wd2" y="hd2"/>
                </a:cxn>
                <a:cxn ang="10800000">
                  <a:pos x="wd2" y="hd2"/>
                </a:cxn>
                <a:cxn ang="16200000">
                  <a:pos x="wd2" y="hd2"/>
                </a:cxn>
              </a:cxnLst>
              <a:rect l="0" t="0" r="r" b="b"/>
              <a:pathLst>
                <a:path w="19303" h="21540" fill="norm" stroke="1" extrusionOk="0">
                  <a:moveTo>
                    <a:pt x="19105" y="15087"/>
                  </a:moveTo>
                  <a:cubicBezTo>
                    <a:pt x="17180" y="14796"/>
                    <a:pt x="14019" y="13931"/>
                    <a:pt x="14019" y="11499"/>
                  </a:cubicBezTo>
                  <a:cubicBezTo>
                    <a:pt x="14019" y="11499"/>
                    <a:pt x="14019" y="11499"/>
                    <a:pt x="14019" y="11499"/>
                  </a:cubicBezTo>
                  <a:lnTo>
                    <a:pt x="14019" y="0"/>
                  </a:lnTo>
                  <a:lnTo>
                    <a:pt x="5283" y="0"/>
                  </a:lnTo>
                  <a:lnTo>
                    <a:pt x="5283" y="11499"/>
                  </a:lnTo>
                  <a:cubicBezTo>
                    <a:pt x="5283" y="13931"/>
                    <a:pt x="2122" y="14796"/>
                    <a:pt x="197" y="15087"/>
                  </a:cubicBezTo>
                  <a:cubicBezTo>
                    <a:pt x="-1149" y="15290"/>
                    <a:pt x="4697" y="18536"/>
                    <a:pt x="8332" y="20344"/>
                  </a:cubicBezTo>
                  <a:cubicBezTo>
                    <a:pt x="8283" y="21018"/>
                    <a:pt x="8252" y="21458"/>
                    <a:pt x="8252" y="21525"/>
                  </a:cubicBezTo>
                  <a:cubicBezTo>
                    <a:pt x="8252" y="21600"/>
                    <a:pt x="8802" y="21379"/>
                    <a:pt x="9651" y="20982"/>
                  </a:cubicBezTo>
                  <a:cubicBezTo>
                    <a:pt x="10499" y="21379"/>
                    <a:pt x="11050" y="21600"/>
                    <a:pt x="11050" y="21525"/>
                  </a:cubicBezTo>
                  <a:cubicBezTo>
                    <a:pt x="11050" y="21458"/>
                    <a:pt x="11019" y="21018"/>
                    <a:pt x="10970" y="20344"/>
                  </a:cubicBezTo>
                  <a:cubicBezTo>
                    <a:pt x="14605" y="18536"/>
                    <a:pt x="20451" y="15290"/>
                    <a:pt x="19105" y="15087"/>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03" name="Shape 7"/>
            <p:cNvSpPr/>
            <p:nvPr/>
          </p:nvSpPr>
          <p:spPr>
            <a:xfrm>
              <a:off x="1192383" y="966796"/>
              <a:ext cx="224573" cy="1993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1714"/>
                  </a:lnTo>
                  <a:lnTo>
                    <a:pt x="0" y="21600"/>
                  </a:lnTo>
                  <a:cubicBezTo>
                    <a:pt x="0" y="21600"/>
                    <a:pt x="0" y="0"/>
                    <a:pt x="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04" name="Shape 8"/>
            <p:cNvSpPr/>
            <p:nvPr/>
          </p:nvSpPr>
          <p:spPr>
            <a:xfrm>
              <a:off x="870144" y="80566"/>
              <a:ext cx="907554" cy="1000110"/>
            </a:xfrm>
            <a:custGeom>
              <a:avLst/>
              <a:gdLst/>
              <a:ahLst/>
              <a:cxnLst>
                <a:cxn ang="0">
                  <a:pos x="wd2" y="hd2"/>
                </a:cxn>
                <a:cxn ang="5400000">
                  <a:pos x="wd2" y="hd2"/>
                </a:cxn>
                <a:cxn ang="10800000">
                  <a:pos x="wd2" y="hd2"/>
                </a:cxn>
                <a:cxn ang="16200000">
                  <a:pos x="wd2" y="hd2"/>
                </a:cxn>
              </a:cxnLst>
              <a:rect l="0" t="0" r="r" b="b"/>
              <a:pathLst>
                <a:path w="21139" h="21600" fill="norm" stroke="1" extrusionOk="0">
                  <a:moveTo>
                    <a:pt x="20174" y="10150"/>
                  </a:moveTo>
                  <a:cubicBezTo>
                    <a:pt x="20061" y="10122"/>
                    <a:pt x="19945" y="10113"/>
                    <a:pt x="19828" y="10119"/>
                  </a:cubicBezTo>
                  <a:cubicBezTo>
                    <a:pt x="19864" y="9082"/>
                    <a:pt x="19840" y="8137"/>
                    <a:pt x="19755" y="7436"/>
                  </a:cubicBezTo>
                  <a:cubicBezTo>
                    <a:pt x="19440" y="4839"/>
                    <a:pt x="16294" y="0"/>
                    <a:pt x="10569" y="0"/>
                  </a:cubicBezTo>
                  <a:cubicBezTo>
                    <a:pt x="4844" y="0"/>
                    <a:pt x="1698" y="4839"/>
                    <a:pt x="1383" y="7436"/>
                  </a:cubicBezTo>
                  <a:cubicBezTo>
                    <a:pt x="1298" y="8137"/>
                    <a:pt x="1274" y="9082"/>
                    <a:pt x="1310" y="10119"/>
                  </a:cubicBezTo>
                  <a:cubicBezTo>
                    <a:pt x="1193" y="10113"/>
                    <a:pt x="1077" y="10122"/>
                    <a:pt x="964" y="10150"/>
                  </a:cubicBezTo>
                  <a:cubicBezTo>
                    <a:pt x="133" y="10360"/>
                    <a:pt x="-231" y="11466"/>
                    <a:pt x="152" y="12619"/>
                  </a:cubicBezTo>
                  <a:cubicBezTo>
                    <a:pt x="445" y="13505"/>
                    <a:pt x="1093" y="14159"/>
                    <a:pt x="1754" y="14321"/>
                  </a:cubicBezTo>
                  <a:cubicBezTo>
                    <a:pt x="2022" y="15753"/>
                    <a:pt x="2406" y="16985"/>
                    <a:pt x="2905" y="17607"/>
                  </a:cubicBezTo>
                  <a:cubicBezTo>
                    <a:pt x="4228" y="19255"/>
                    <a:pt x="8996" y="21600"/>
                    <a:pt x="10695" y="21600"/>
                  </a:cubicBezTo>
                  <a:cubicBezTo>
                    <a:pt x="12394" y="21600"/>
                    <a:pt x="16911" y="19255"/>
                    <a:pt x="18233" y="17607"/>
                  </a:cubicBezTo>
                  <a:cubicBezTo>
                    <a:pt x="18732" y="16985"/>
                    <a:pt x="19116" y="15753"/>
                    <a:pt x="19384" y="14321"/>
                  </a:cubicBezTo>
                  <a:cubicBezTo>
                    <a:pt x="20045" y="14159"/>
                    <a:pt x="20693" y="13505"/>
                    <a:pt x="20986" y="12619"/>
                  </a:cubicBezTo>
                  <a:cubicBezTo>
                    <a:pt x="21369" y="11466"/>
                    <a:pt x="21005" y="10360"/>
                    <a:pt x="20174" y="10150"/>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05" name="Shape 9"/>
            <p:cNvSpPr/>
            <p:nvPr/>
          </p:nvSpPr>
          <p:spPr>
            <a:xfrm>
              <a:off x="1256836" y="628412"/>
              <a:ext cx="115958" cy="213762"/>
            </a:xfrm>
            <a:custGeom>
              <a:avLst/>
              <a:gdLst/>
              <a:ahLst/>
              <a:cxnLst>
                <a:cxn ang="0">
                  <a:pos x="wd2" y="hd2"/>
                </a:cxn>
                <a:cxn ang="5400000">
                  <a:pos x="wd2" y="hd2"/>
                </a:cxn>
                <a:cxn ang="10800000">
                  <a:pos x="wd2" y="hd2"/>
                </a:cxn>
                <a:cxn ang="16200000">
                  <a:pos x="wd2" y="hd2"/>
                </a:cxn>
              </a:cxnLst>
              <a:rect l="0" t="0" r="r" b="b"/>
              <a:pathLst>
                <a:path w="19494" h="18995" fill="norm" stroke="1" extrusionOk="0">
                  <a:moveTo>
                    <a:pt x="5355" y="649"/>
                  </a:moveTo>
                  <a:cubicBezTo>
                    <a:pt x="5355" y="4200"/>
                    <a:pt x="4666" y="6654"/>
                    <a:pt x="3560" y="9732"/>
                  </a:cubicBezTo>
                  <a:cubicBezTo>
                    <a:pt x="2454" y="12810"/>
                    <a:pt x="-643" y="15738"/>
                    <a:pt x="4887" y="16921"/>
                  </a:cubicBezTo>
                  <a:cubicBezTo>
                    <a:pt x="10417" y="18105"/>
                    <a:pt x="13182" y="18105"/>
                    <a:pt x="16868" y="16448"/>
                  </a:cubicBezTo>
                  <a:cubicBezTo>
                    <a:pt x="20554" y="14790"/>
                    <a:pt x="20001" y="16566"/>
                    <a:pt x="17421" y="17632"/>
                  </a:cubicBezTo>
                  <a:cubicBezTo>
                    <a:pt x="14840" y="18697"/>
                    <a:pt x="8389" y="19763"/>
                    <a:pt x="3966" y="18224"/>
                  </a:cubicBezTo>
                  <a:cubicBezTo>
                    <a:pt x="-459" y="16685"/>
                    <a:pt x="-1046" y="18019"/>
                    <a:pt x="1533" y="10560"/>
                  </a:cubicBezTo>
                  <a:cubicBezTo>
                    <a:pt x="4114" y="3102"/>
                    <a:pt x="4803" y="-1837"/>
                    <a:pt x="5355" y="649"/>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06" name="Shape 10"/>
            <p:cNvSpPr/>
            <p:nvPr/>
          </p:nvSpPr>
          <p:spPr>
            <a:xfrm>
              <a:off x="1160158" y="854005"/>
              <a:ext cx="318938" cy="55531"/>
            </a:xfrm>
            <a:custGeom>
              <a:avLst/>
              <a:gdLst/>
              <a:ahLst/>
              <a:cxnLst>
                <a:cxn ang="0">
                  <a:pos x="wd2" y="hd2"/>
                </a:cxn>
                <a:cxn ang="5400000">
                  <a:pos x="wd2" y="hd2"/>
                </a:cxn>
                <a:cxn ang="10800000">
                  <a:pos x="wd2" y="hd2"/>
                </a:cxn>
                <a:cxn ang="16200000">
                  <a:pos x="wd2" y="hd2"/>
                </a:cxn>
              </a:cxnLst>
              <a:rect l="0" t="0" r="r" b="b"/>
              <a:pathLst>
                <a:path w="20575" h="18529" fill="norm" stroke="1" extrusionOk="0">
                  <a:moveTo>
                    <a:pt x="997" y="544"/>
                  </a:moveTo>
                  <a:cubicBezTo>
                    <a:pt x="2139" y="1861"/>
                    <a:pt x="2317" y="9623"/>
                    <a:pt x="6065" y="12930"/>
                  </a:cubicBezTo>
                  <a:cubicBezTo>
                    <a:pt x="9814" y="16238"/>
                    <a:pt x="14541" y="14975"/>
                    <a:pt x="16165" y="10831"/>
                  </a:cubicBezTo>
                  <a:cubicBezTo>
                    <a:pt x="17790" y="6690"/>
                    <a:pt x="17751" y="4416"/>
                    <a:pt x="19330" y="2928"/>
                  </a:cubicBezTo>
                  <a:cubicBezTo>
                    <a:pt x="20909" y="1444"/>
                    <a:pt x="21163" y="9259"/>
                    <a:pt x="19055" y="9897"/>
                  </a:cubicBezTo>
                  <a:cubicBezTo>
                    <a:pt x="16947" y="10532"/>
                    <a:pt x="17683" y="12886"/>
                    <a:pt x="16158" y="15760"/>
                  </a:cubicBezTo>
                  <a:cubicBezTo>
                    <a:pt x="14633" y="18636"/>
                    <a:pt x="7891" y="19704"/>
                    <a:pt x="5920" y="16857"/>
                  </a:cubicBezTo>
                  <a:cubicBezTo>
                    <a:pt x="3950" y="14008"/>
                    <a:pt x="2324" y="9177"/>
                    <a:pt x="1043" y="6856"/>
                  </a:cubicBezTo>
                  <a:cubicBezTo>
                    <a:pt x="-237" y="4535"/>
                    <a:pt x="-437" y="-1896"/>
                    <a:pt x="997" y="544"/>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07" name="Shape 11"/>
            <p:cNvSpPr/>
            <p:nvPr/>
          </p:nvSpPr>
          <p:spPr>
            <a:xfrm>
              <a:off x="837886" y="3561031"/>
              <a:ext cx="463220" cy="153917"/>
            </a:xfrm>
            <a:custGeom>
              <a:avLst/>
              <a:gdLst/>
              <a:ahLst/>
              <a:cxnLst>
                <a:cxn ang="0">
                  <a:pos x="wd2" y="hd2"/>
                </a:cxn>
                <a:cxn ang="5400000">
                  <a:pos x="wd2" y="hd2"/>
                </a:cxn>
                <a:cxn ang="10800000">
                  <a:pos x="wd2" y="hd2"/>
                </a:cxn>
                <a:cxn ang="16200000">
                  <a:pos x="wd2" y="hd2"/>
                </a:cxn>
              </a:cxnLst>
              <a:rect l="0" t="0" r="r" b="b"/>
              <a:pathLst>
                <a:path w="20432" h="19101" fill="norm" stroke="1" extrusionOk="0">
                  <a:moveTo>
                    <a:pt x="8432" y="3931"/>
                  </a:moveTo>
                  <a:cubicBezTo>
                    <a:pt x="6770" y="6675"/>
                    <a:pt x="1556" y="12557"/>
                    <a:pt x="467" y="13602"/>
                  </a:cubicBezTo>
                  <a:cubicBezTo>
                    <a:pt x="-621" y="14647"/>
                    <a:pt x="10" y="18829"/>
                    <a:pt x="4306" y="19091"/>
                  </a:cubicBezTo>
                  <a:cubicBezTo>
                    <a:pt x="7061" y="19257"/>
                    <a:pt x="12663" y="17332"/>
                    <a:pt x="16482" y="13897"/>
                  </a:cubicBezTo>
                  <a:cubicBezTo>
                    <a:pt x="18621" y="11973"/>
                    <a:pt x="20201" y="9573"/>
                    <a:pt x="20406" y="6806"/>
                  </a:cubicBezTo>
                  <a:cubicBezTo>
                    <a:pt x="20979" y="-906"/>
                    <a:pt x="12041" y="-2343"/>
                    <a:pt x="8432" y="3931"/>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08" name="Shape 12"/>
            <p:cNvSpPr/>
            <p:nvPr/>
          </p:nvSpPr>
          <p:spPr>
            <a:xfrm>
              <a:off x="1434098" y="3561029"/>
              <a:ext cx="463193" cy="153924"/>
            </a:xfrm>
            <a:custGeom>
              <a:avLst/>
              <a:gdLst/>
              <a:ahLst/>
              <a:cxnLst>
                <a:cxn ang="0">
                  <a:pos x="wd2" y="hd2"/>
                </a:cxn>
                <a:cxn ang="5400000">
                  <a:pos x="wd2" y="hd2"/>
                </a:cxn>
                <a:cxn ang="10800000">
                  <a:pos x="wd2" y="hd2"/>
                </a:cxn>
                <a:cxn ang="16200000">
                  <a:pos x="wd2" y="hd2"/>
                </a:cxn>
              </a:cxnLst>
              <a:rect l="0" t="0" r="r" b="b"/>
              <a:pathLst>
                <a:path w="20432" h="19100" fill="norm" stroke="1" extrusionOk="0">
                  <a:moveTo>
                    <a:pt x="12001" y="3930"/>
                  </a:moveTo>
                  <a:cubicBezTo>
                    <a:pt x="13662" y="6675"/>
                    <a:pt x="18876" y="12556"/>
                    <a:pt x="19964" y="13601"/>
                  </a:cubicBezTo>
                  <a:cubicBezTo>
                    <a:pt x="21053" y="14646"/>
                    <a:pt x="20423" y="18828"/>
                    <a:pt x="16126" y="19090"/>
                  </a:cubicBezTo>
                  <a:cubicBezTo>
                    <a:pt x="13372" y="19257"/>
                    <a:pt x="7769" y="17332"/>
                    <a:pt x="3951" y="13896"/>
                  </a:cubicBezTo>
                  <a:cubicBezTo>
                    <a:pt x="1811" y="11972"/>
                    <a:pt x="231" y="9575"/>
                    <a:pt x="26" y="6806"/>
                  </a:cubicBezTo>
                  <a:cubicBezTo>
                    <a:pt x="-547" y="-906"/>
                    <a:pt x="8391" y="-2343"/>
                    <a:pt x="12001" y="393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09" name="Shape 13"/>
            <p:cNvSpPr/>
            <p:nvPr/>
          </p:nvSpPr>
          <p:spPr>
            <a:xfrm>
              <a:off x="958749" y="2054442"/>
              <a:ext cx="742694" cy="1557252"/>
            </a:xfrm>
            <a:custGeom>
              <a:avLst/>
              <a:gdLst/>
              <a:ahLst/>
              <a:cxnLst>
                <a:cxn ang="0">
                  <a:pos x="wd2" y="hd2"/>
                </a:cxn>
                <a:cxn ang="5400000">
                  <a:pos x="wd2" y="hd2"/>
                </a:cxn>
                <a:cxn ang="10800000">
                  <a:pos x="wd2" y="hd2"/>
                </a:cxn>
                <a:cxn ang="16200000">
                  <a:pos x="wd2" y="hd2"/>
                </a:cxn>
              </a:cxnLst>
              <a:rect l="0" t="0" r="r" b="b"/>
              <a:pathLst>
                <a:path w="21170" h="21600" fill="norm" stroke="1" extrusionOk="0">
                  <a:moveTo>
                    <a:pt x="603" y="0"/>
                  </a:moveTo>
                  <a:cubicBezTo>
                    <a:pt x="-86" y="2174"/>
                    <a:pt x="-430" y="6484"/>
                    <a:pt x="947" y="10560"/>
                  </a:cubicBezTo>
                  <a:cubicBezTo>
                    <a:pt x="2325" y="14635"/>
                    <a:pt x="3013" y="16890"/>
                    <a:pt x="3013" y="18475"/>
                  </a:cubicBezTo>
                  <a:cubicBezTo>
                    <a:pt x="3013" y="20060"/>
                    <a:pt x="2325" y="21238"/>
                    <a:pt x="2325" y="21238"/>
                  </a:cubicBezTo>
                  <a:cubicBezTo>
                    <a:pt x="2325" y="21238"/>
                    <a:pt x="3128" y="21555"/>
                    <a:pt x="5883" y="21555"/>
                  </a:cubicBezTo>
                  <a:cubicBezTo>
                    <a:pt x="8637" y="21555"/>
                    <a:pt x="10015" y="21600"/>
                    <a:pt x="10015" y="21600"/>
                  </a:cubicBezTo>
                  <a:cubicBezTo>
                    <a:pt x="10015" y="21600"/>
                    <a:pt x="9671" y="20423"/>
                    <a:pt x="9556" y="18656"/>
                  </a:cubicBezTo>
                  <a:cubicBezTo>
                    <a:pt x="9441" y="16890"/>
                    <a:pt x="8523" y="13141"/>
                    <a:pt x="8637" y="10424"/>
                  </a:cubicBezTo>
                  <a:cubicBezTo>
                    <a:pt x="8752" y="7707"/>
                    <a:pt x="8318" y="5558"/>
                    <a:pt x="9198" y="5581"/>
                  </a:cubicBezTo>
                  <a:cubicBezTo>
                    <a:pt x="9691" y="5594"/>
                    <a:pt x="10316" y="5594"/>
                    <a:pt x="10810" y="5581"/>
                  </a:cubicBezTo>
                  <a:cubicBezTo>
                    <a:pt x="11685" y="5558"/>
                    <a:pt x="11632" y="7707"/>
                    <a:pt x="12227" y="10424"/>
                  </a:cubicBezTo>
                  <a:cubicBezTo>
                    <a:pt x="12823" y="13141"/>
                    <a:pt x="13284" y="16890"/>
                    <a:pt x="13482" y="18656"/>
                  </a:cubicBezTo>
                  <a:cubicBezTo>
                    <a:pt x="13680" y="20423"/>
                    <a:pt x="13544" y="21600"/>
                    <a:pt x="13544" y="21600"/>
                  </a:cubicBezTo>
                  <a:cubicBezTo>
                    <a:pt x="13544" y="21600"/>
                    <a:pt x="14913" y="21555"/>
                    <a:pt x="17668" y="21555"/>
                  </a:cubicBezTo>
                  <a:cubicBezTo>
                    <a:pt x="20423" y="21555"/>
                    <a:pt x="21170" y="21238"/>
                    <a:pt x="21170" y="21238"/>
                  </a:cubicBezTo>
                  <a:cubicBezTo>
                    <a:pt x="21170" y="21238"/>
                    <a:pt x="20273" y="20060"/>
                    <a:pt x="19992" y="18475"/>
                  </a:cubicBezTo>
                  <a:cubicBezTo>
                    <a:pt x="19712" y="16890"/>
                    <a:pt x="19286" y="14635"/>
                    <a:pt x="19942" y="10560"/>
                  </a:cubicBezTo>
                  <a:cubicBezTo>
                    <a:pt x="20597" y="6484"/>
                    <a:pt x="19820" y="2174"/>
                    <a:pt x="18746" y="0"/>
                  </a:cubicBezTo>
                  <a:cubicBezTo>
                    <a:pt x="17982" y="151"/>
                    <a:pt x="1357" y="144"/>
                    <a:pt x="603" y="0"/>
                  </a:cubicBezTo>
                  <a:close/>
                </a:path>
              </a:pathLst>
            </a:custGeom>
            <a:gradFill flip="none" rotWithShape="1">
              <a:gsLst>
                <a:gs pos="58000">
                  <a:srgbClr val="27476F"/>
                </a:gs>
                <a:gs pos="100000">
                  <a:srgbClr val="010101"/>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0" name="Shape 16"/>
            <p:cNvSpPr/>
            <p:nvPr/>
          </p:nvSpPr>
          <p:spPr>
            <a:xfrm>
              <a:off x="-2" y="1055416"/>
              <a:ext cx="311865" cy="376722"/>
            </a:xfrm>
            <a:custGeom>
              <a:avLst/>
              <a:gdLst/>
              <a:ahLst/>
              <a:cxnLst>
                <a:cxn ang="0">
                  <a:pos x="wd2" y="hd2"/>
                </a:cxn>
                <a:cxn ang="5400000">
                  <a:pos x="wd2" y="hd2"/>
                </a:cxn>
                <a:cxn ang="10800000">
                  <a:pos x="wd2" y="hd2"/>
                </a:cxn>
                <a:cxn ang="16200000">
                  <a:pos x="wd2" y="hd2"/>
                </a:cxn>
              </a:cxnLst>
              <a:rect l="0" t="0" r="r" b="b"/>
              <a:pathLst>
                <a:path w="20130" h="19706" fill="norm" stroke="1" extrusionOk="0">
                  <a:moveTo>
                    <a:pt x="13662" y="18549"/>
                  </a:moveTo>
                  <a:cubicBezTo>
                    <a:pt x="12937" y="16532"/>
                    <a:pt x="10630" y="14129"/>
                    <a:pt x="7558" y="13028"/>
                  </a:cubicBezTo>
                  <a:cubicBezTo>
                    <a:pt x="4487" y="11927"/>
                    <a:pt x="1630" y="8166"/>
                    <a:pt x="577" y="6599"/>
                  </a:cubicBezTo>
                  <a:cubicBezTo>
                    <a:pt x="-476" y="5031"/>
                    <a:pt x="105" y="3743"/>
                    <a:pt x="793" y="3938"/>
                  </a:cubicBezTo>
                  <a:cubicBezTo>
                    <a:pt x="-773" y="2370"/>
                    <a:pt x="777" y="781"/>
                    <a:pt x="2313" y="1727"/>
                  </a:cubicBezTo>
                  <a:cubicBezTo>
                    <a:pt x="2111" y="298"/>
                    <a:pt x="3794" y="-972"/>
                    <a:pt x="5115" y="1054"/>
                  </a:cubicBezTo>
                  <a:cubicBezTo>
                    <a:pt x="6316" y="-1027"/>
                    <a:pt x="8275" y="1609"/>
                    <a:pt x="8712" y="2495"/>
                  </a:cubicBezTo>
                  <a:cubicBezTo>
                    <a:pt x="9586" y="4268"/>
                    <a:pt x="12448" y="8347"/>
                    <a:pt x="14082" y="8230"/>
                  </a:cubicBezTo>
                  <a:cubicBezTo>
                    <a:pt x="17612" y="7979"/>
                    <a:pt x="14244" y="4123"/>
                    <a:pt x="15816" y="3721"/>
                  </a:cubicBezTo>
                  <a:cubicBezTo>
                    <a:pt x="17386" y="3318"/>
                    <a:pt x="18405" y="5259"/>
                    <a:pt x="19077" y="6871"/>
                  </a:cubicBezTo>
                  <a:cubicBezTo>
                    <a:pt x="19749" y="8483"/>
                    <a:pt x="20827" y="9886"/>
                    <a:pt x="19500" y="11392"/>
                  </a:cubicBezTo>
                  <a:cubicBezTo>
                    <a:pt x="18172" y="12898"/>
                    <a:pt x="16222" y="14688"/>
                    <a:pt x="17419" y="17252"/>
                  </a:cubicBezTo>
                  <a:cubicBezTo>
                    <a:pt x="18616" y="19815"/>
                    <a:pt x="14352" y="20573"/>
                    <a:pt x="13662" y="18549"/>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1" name="Shape 18"/>
            <p:cNvSpPr/>
            <p:nvPr/>
          </p:nvSpPr>
          <p:spPr>
            <a:xfrm>
              <a:off x="8057" y="1071533"/>
              <a:ext cx="260391" cy="186690"/>
            </a:xfrm>
            <a:custGeom>
              <a:avLst/>
              <a:gdLst/>
              <a:ahLst/>
              <a:cxnLst>
                <a:cxn ang="0">
                  <a:pos x="wd2" y="hd2"/>
                </a:cxn>
                <a:cxn ang="5400000">
                  <a:pos x="wd2" y="hd2"/>
                </a:cxn>
                <a:cxn ang="10800000">
                  <a:pos x="wd2" y="hd2"/>
                </a:cxn>
                <a:cxn ang="16200000">
                  <a:pos x="wd2" y="hd2"/>
                </a:cxn>
              </a:cxnLst>
              <a:rect l="0" t="0" r="r" b="b"/>
              <a:pathLst>
                <a:path w="21156" h="20990" fill="norm" stroke="1" extrusionOk="0">
                  <a:moveTo>
                    <a:pt x="0" y="7310"/>
                  </a:moveTo>
                  <a:cubicBezTo>
                    <a:pt x="135" y="7197"/>
                    <a:pt x="285" y="7170"/>
                    <a:pt x="440" y="7245"/>
                  </a:cubicBezTo>
                  <a:cubicBezTo>
                    <a:pt x="297" y="7003"/>
                    <a:pt x="177" y="6758"/>
                    <a:pt x="74" y="6518"/>
                  </a:cubicBezTo>
                  <a:cubicBezTo>
                    <a:pt x="3264" y="11366"/>
                    <a:pt x="5304" y="17366"/>
                    <a:pt x="5738" y="18116"/>
                  </a:cubicBezTo>
                  <a:cubicBezTo>
                    <a:pt x="6196" y="18904"/>
                    <a:pt x="7604" y="17736"/>
                    <a:pt x="7106" y="16633"/>
                  </a:cubicBezTo>
                  <a:cubicBezTo>
                    <a:pt x="6607" y="15531"/>
                    <a:pt x="3823" y="8098"/>
                    <a:pt x="2605" y="4886"/>
                  </a:cubicBezTo>
                  <a:cubicBezTo>
                    <a:pt x="2160" y="3712"/>
                    <a:pt x="1838" y="2797"/>
                    <a:pt x="1568" y="1950"/>
                  </a:cubicBezTo>
                  <a:cubicBezTo>
                    <a:pt x="1823" y="2037"/>
                    <a:pt x="2088" y="2212"/>
                    <a:pt x="2353" y="2491"/>
                  </a:cubicBezTo>
                  <a:lnTo>
                    <a:pt x="2340" y="2284"/>
                  </a:lnTo>
                  <a:lnTo>
                    <a:pt x="2356" y="2342"/>
                  </a:lnTo>
                  <a:cubicBezTo>
                    <a:pt x="3582" y="6863"/>
                    <a:pt x="6987" y="14748"/>
                    <a:pt x="7771" y="16460"/>
                  </a:cubicBezTo>
                  <a:cubicBezTo>
                    <a:pt x="8555" y="18172"/>
                    <a:pt x="9827" y="17283"/>
                    <a:pt x="10339" y="16364"/>
                  </a:cubicBezTo>
                  <a:cubicBezTo>
                    <a:pt x="10850" y="15443"/>
                    <a:pt x="10035" y="13930"/>
                    <a:pt x="9008" y="11126"/>
                  </a:cubicBezTo>
                  <a:cubicBezTo>
                    <a:pt x="7979" y="8321"/>
                    <a:pt x="6372" y="2986"/>
                    <a:pt x="5797" y="1113"/>
                  </a:cubicBezTo>
                  <a:cubicBezTo>
                    <a:pt x="5664" y="679"/>
                    <a:pt x="5533" y="321"/>
                    <a:pt x="5402" y="0"/>
                  </a:cubicBezTo>
                  <a:cubicBezTo>
                    <a:pt x="5563" y="289"/>
                    <a:pt x="5723" y="635"/>
                    <a:pt x="5879" y="1046"/>
                  </a:cubicBezTo>
                  <a:cubicBezTo>
                    <a:pt x="5930" y="893"/>
                    <a:pt x="5983" y="754"/>
                    <a:pt x="6036" y="624"/>
                  </a:cubicBezTo>
                  <a:lnTo>
                    <a:pt x="6088" y="783"/>
                  </a:lnTo>
                  <a:cubicBezTo>
                    <a:pt x="6826" y="3118"/>
                    <a:pt x="10570" y="13894"/>
                    <a:pt x="11317" y="15148"/>
                  </a:cubicBezTo>
                  <a:cubicBezTo>
                    <a:pt x="12064" y="16404"/>
                    <a:pt x="14513" y="16018"/>
                    <a:pt x="15451" y="15287"/>
                  </a:cubicBezTo>
                  <a:lnTo>
                    <a:pt x="15466" y="15274"/>
                  </a:lnTo>
                  <a:cubicBezTo>
                    <a:pt x="16085" y="16067"/>
                    <a:pt x="16669" y="16530"/>
                    <a:pt x="17166" y="16470"/>
                  </a:cubicBezTo>
                  <a:cubicBezTo>
                    <a:pt x="18720" y="16281"/>
                    <a:pt x="19212" y="15144"/>
                    <a:pt x="19279" y="13709"/>
                  </a:cubicBezTo>
                  <a:cubicBezTo>
                    <a:pt x="19330" y="18409"/>
                    <a:pt x="21600" y="21600"/>
                    <a:pt x="21078" y="20891"/>
                  </a:cubicBezTo>
                  <a:cubicBezTo>
                    <a:pt x="17288" y="15740"/>
                    <a:pt x="12223" y="17219"/>
                    <a:pt x="10551" y="17664"/>
                  </a:cubicBezTo>
                  <a:cubicBezTo>
                    <a:pt x="8314" y="18261"/>
                    <a:pt x="6370" y="19257"/>
                    <a:pt x="4434" y="20037"/>
                  </a:cubicBezTo>
                  <a:cubicBezTo>
                    <a:pt x="2497" y="20818"/>
                    <a:pt x="5341" y="19172"/>
                    <a:pt x="5252" y="18354"/>
                  </a:cubicBezTo>
                  <a:cubicBezTo>
                    <a:pt x="5163" y="17534"/>
                    <a:pt x="4440" y="16218"/>
                    <a:pt x="3452" y="13648"/>
                  </a:cubicBezTo>
                  <a:cubicBezTo>
                    <a:pt x="2547" y="11297"/>
                    <a:pt x="1488" y="9490"/>
                    <a:pt x="0" y="731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2" name="Shape 20"/>
            <p:cNvSpPr/>
            <p:nvPr/>
          </p:nvSpPr>
          <p:spPr>
            <a:xfrm>
              <a:off x="1699946" y="2255858"/>
              <a:ext cx="240119" cy="407109"/>
            </a:xfrm>
            <a:custGeom>
              <a:avLst/>
              <a:gdLst/>
              <a:ahLst/>
              <a:cxnLst>
                <a:cxn ang="0">
                  <a:pos x="wd2" y="hd2"/>
                </a:cxn>
                <a:cxn ang="5400000">
                  <a:pos x="wd2" y="hd2"/>
                </a:cxn>
                <a:cxn ang="10800000">
                  <a:pos x="wd2" y="hd2"/>
                </a:cxn>
                <a:cxn ang="16200000">
                  <a:pos x="wd2" y="hd2"/>
                </a:cxn>
              </a:cxnLst>
              <a:rect l="0" t="0" r="r" b="b"/>
              <a:pathLst>
                <a:path w="21152" h="20140" fill="norm" stroke="1" extrusionOk="0">
                  <a:moveTo>
                    <a:pt x="12491" y="1489"/>
                  </a:moveTo>
                  <a:cubicBezTo>
                    <a:pt x="12037" y="3438"/>
                    <a:pt x="13357" y="6058"/>
                    <a:pt x="16554" y="7672"/>
                  </a:cubicBezTo>
                  <a:cubicBezTo>
                    <a:pt x="19752" y="9287"/>
                    <a:pt x="20842" y="13231"/>
                    <a:pt x="21120" y="14847"/>
                  </a:cubicBezTo>
                  <a:cubicBezTo>
                    <a:pt x="21398" y="16462"/>
                    <a:pt x="19763" y="17493"/>
                    <a:pt x="19012" y="17176"/>
                  </a:cubicBezTo>
                  <a:cubicBezTo>
                    <a:pt x="19950" y="18898"/>
                    <a:pt x="16860" y="19997"/>
                    <a:pt x="15532" y="18837"/>
                  </a:cubicBezTo>
                  <a:cubicBezTo>
                    <a:pt x="14811" y="20154"/>
                    <a:pt x="11769" y="20940"/>
                    <a:pt x="11463" y="18861"/>
                  </a:cubicBezTo>
                  <a:cubicBezTo>
                    <a:pt x="8484" y="20471"/>
                    <a:pt x="7775" y="17716"/>
                    <a:pt x="7822" y="16834"/>
                  </a:cubicBezTo>
                  <a:cubicBezTo>
                    <a:pt x="7915" y="15073"/>
                    <a:pt x="6845" y="10590"/>
                    <a:pt x="4737" y="10241"/>
                  </a:cubicBezTo>
                  <a:cubicBezTo>
                    <a:pt x="2343" y="9845"/>
                    <a:pt x="5189" y="14561"/>
                    <a:pt x="2889" y="14596"/>
                  </a:cubicBezTo>
                  <a:cubicBezTo>
                    <a:pt x="589" y="14632"/>
                    <a:pt x="-202" y="12374"/>
                    <a:pt x="42" y="10796"/>
                  </a:cubicBezTo>
                  <a:cubicBezTo>
                    <a:pt x="287" y="9219"/>
                    <a:pt x="-137" y="7745"/>
                    <a:pt x="2609" y="6675"/>
                  </a:cubicBezTo>
                  <a:cubicBezTo>
                    <a:pt x="5354" y="5604"/>
                    <a:pt x="6540" y="4408"/>
                    <a:pt x="6762" y="1874"/>
                  </a:cubicBezTo>
                  <a:cubicBezTo>
                    <a:pt x="6984" y="-660"/>
                    <a:pt x="12995" y="-459"/>
                    <a:pt x="12491" y="1489"/>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3" name="Shape 23"/>
            <p:cNvSpPr/>
            <p:nvPr/>
          </p:nvSpPr>
          <p:spPr>
            <a:xfrm>
              <a:off x="1434082" y="596191"/>
              <a:ext cx="72552" cy="1048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9" y="21600"/>
                    <a:pt x="21600" y="16749"/>
                    <a:pt x="21600" y="10799"/>
                  </a:cubicBezTo>
                  <a:cubicBezTo>
                    <a:pt x="21600" y="4850"/>
                    <a:pt x="16749" y="0"/>
                    <a:pt x="10800" y="0"/>
                  </a:cubicBezTo>
                  <a:cubicBezTo>
                    <a:pt x="4851" y="0"/>
                    <a:pt x="0" y="4850"/>
                    <a:pt x="0" y="10799"/>
                  </a:cubicBezTo>
                  <a:cubicBezTo>
                    <a:pt x="0" y="16749"/>
                    <a:pt x="4851" y="21600"/>
                    <a:pt x="108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4" name="Shape 24"/>
            <p:cNvSpPr/>
            <p:nvPr/>
          </p:nvSpPr>
          <p:spPr>
            <a:xfrm>
              <a:off x="1466308" y="612305"/>
              <a:ext cx="26097" cy="37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9" y="21600"/>
                    <a:pt x="21600" y="16747"/>
                    <a:pt x="21600" y="10800"/>
                  </a:cubicBezTo>
                  <a:cubicBezTo>
                    <a:pt x="21600" y="4853"/>
                    <a:pt x="16749" y="0"/>
                    <a:pt x="10800" y="0"/>
                  </a:cubicBezTo>
                  <a:cubicBezTo>
                    <a:pt x="4851" y="0"/>
                    <a:pt x="0" y="4853"/>
                    <a:pt x="0" y="10800"/>
                  </a:cubicBezTo>
                  <a:cubicBezTo>
                    <a:pt x="0" y="16747"/>
                    <a:pt x="4851" y="21600"/>
                    <a:pt x="10800"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5" name="Shape 25"/>
            <p:cNvSpPr/>
            <p:nvPr/>
          </p:nvSpPr>
          <p:spPr>
            <a:xfrm>
              <a:off x="1401858" y="539794"/>
              <a:ext cx="154641" cy="38782"/>
            </a:xfrm>
            <a:custGeom>
              <a:avLst/>
              <a:gdLst/>
              <a:ahLst/>
              <a:cxnLst>
                <a:cxn ang="0">
                  <a:pos x="wd2" y="hd2"/>
                </a:cxn>
                <a:cxn ang="5400000">
                  <a:pos x="wd2" y="hd2"/>
                </a:cxn>
                <a:cxn ang="10800000">
                  <a:pos x="wd2" y="hd2"/>
                </a:cxn>
                <a:cxn ang="16200000">
                  <a:pos x="wd2" y="hd2"/>
                </a:cxn>
              </a:cxnLst>
              <a:rect l="0" t="0" r="r" b="b"/>
              <a:pathLst>
                <a:path w="18780" h="19404" fill="norm" stroke="1" extrusionOk="0">
                  <a:moveTo>
                    <a:pt x="2702" y="19343"/>
                  </a:moveTo>
                  <a:cubicBezTo>
                    <a:pt x="6479" y="17911"/>
                    <a:pt x="11254" y="13398"/>
                    <a:pt x="15271" y="16640"/>
                  </a:cubicBezTo>
                  <a:cubicBezTo>
                    <a:pt x="19288" y="19878"/>
                    <a:pt x="20418" y="14900"/>
                    <a:pt x="15660" y="7461"/>
                  </a:cubicBezTo>
                  <a:cubicBezTo>
                    <a:pt x="11513" y="981"/>
                    <a:pt x="7356" y="-986"/>
                    <a:pt x="2831" y="439"/>
                  </a:cubicBezTo>
                  <a:cubicBezTo>
                    <a:pt x="-1182" y="1703"/>
                    <a:pt x="-656" y="20614"/>
                    <a:pt x="2702" y="19343"/>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6" name="Shape 26"/>
            <p:cNvSpPr/>
            <p:nvPr/>
          </p:nvSpPr>
          <p:spPr>
            <a:xfrm>
              <a:off x="1135986" y="596191"/>
              <a:ext cx="72559" cy="1048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8" y="21600"/>
                    <a:pt x="21600" y="16749"/>
                    <a:pt x="21600" y="10799"/>
                  </a:cubicBezTo>
                  <a:cubicBezTo>
                    <a:pt x="21600" y="4850"/>
                    <a:pt x="16748" y="0"/>
                    <a:pt x="10800" y="0"/>
                  </a:cubicBezTo>
                  <a:cubicBezTo>
                    <a:pt x="4853" y="0"/>
                    <a:pt x="0" y="4850"/>
                    <a:pt x="0" y="10799"/>
                  </a:cubicBezTo>
                  <a:cubicBezTo>
                    <a:pt x="0" y="16749"/>
                    <a:pt x="4853" y="21600"/>
                    <a:pt x="108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7" name="Shape 27"/>
            <p:cNvSpPr/>
            <p:nvPr/>
          </p:nvSpPr>
          <p:spPr>
            <a:xfrm>
              <a:off x="1087649" y="539794"/>
              <a:ext cx="154643" cy="38782"/>
            </a:xfrm>
            <a:custGeom>
              <a:avLst/>
              <a:gdLst/>
              <a:ahLst/>
              <a:cxnLst>
                <a:cxn ang="0">
                  <a:pos x="wd2" y="hd2"/>
                </a:cxn>
                <a:cxn ang="5400000">
                  <a:pos x="wd2" y="hd2"/>
                </a:cxn>
                <a:cxn ang="10800000">
                  <a:pos x="wd2" y="hd2"/>
                </a:cxn>
                <a:cxn ang="16200000">
                  <a:pos x="wd2" y="hd2"/>
                </a:cxn>
              </a:cxnLst>
              <a:rect l="0" t="0" r="r" b="b"/>
              <a:pathLst>
                <a:path w="18780" h="19404" fill="norm" stroke="1" extrusionOk="0">
                  <a:moveTo>
                    <a:pt x="16079" y="19343"/>
                  </a:moveTo>
                  <a:cubicBezTo>
                    <a:pt x="12302" y="17911"/>
                    <a:pt x="7527" y="13398"/>
                    <a:pt x="3510" y="16640"/>
                  </a:cubicBezTo>
                  <a:cubicBezTo>
                    <a:pt x="-507" y="19878"/>
                    <a:pt x="-1637" y="14900"/>
                    <a:pt x="3121" y="7461"/>
                  </a:cubicBezTo>
                  <a:cubicBezTo>
                    <a:pt x="7268" y="981"/>
                    <a:pt x="11426" y="-986"/>
                    <a:pt x="15950" y="439"/>
                  </a:cubicBezTo>
                  <a:cubicBezTo>
                    <a:pt x="19963" y="1703"/>
                    <a:pt x="19437" y="20614"/>
                    <a:pt x="16079" y="19343"/>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8" name="Freeform 148"/>
            <p:cNvSpPr/>
            <p:nvPr/>
          </p:nvSpPr>
          <p:spPr>
            <a:xfrm>
              <a:off x="958747" y="2263915"/>
              <a:ext cx="710979" cy="1345036"/>
            </a:xfrm>
            <a:custGeom>
              <a:avLst/>
              <a:gdLst/>
              <a:ahLst/>
              <a:cxnLst>
                <a:cxn ang="0">
                  <a:pos x="wd2" y="hd2"/>
                </a:cxn>
                <a:cxn ang="5400000">
                  <a:pos x="wd2" y="hd2"/>
                </a:cxn>
                <a:cxn ang="10800000">
                  <a:pos x="wd2" y="hd2"/>
                </a:cxn>
                <a:cxn ang="16200000">
                  <a:pos x="wd2" y="hd2"/>
                </a:cxn>
              </a:cxnLst>
              <a:rect l="0" t="0" r="r" b="b"/>
              <a:pathLst>
                <a:path w="21478" h="21482" fill="norm" stroke="1" extrusionOk="0">
                  <a:moveTo>
                    <a:pt x="10702" y="2727"/>
                  </a:moveTo>
                  <a:cubicBezTo>
                    <a:pt x="11999" y="2621"/>
                    <a:pt x="12832" y="2782"/>
                    <a:pt x="13262" y="4534"/>
                  </a:cubicBezTo>
                  <a:cubicBezTo>
                    <a:pt x="13836" y="6868"/>
                    <a:pt x="14839" y="12276"/>
                    <a:pt x="14839" y="14549"/>
                  </a:cubicBezTo>
                  <a:cubicBezTo>
                    <a:pt x="14839" y="16823"/>
                    <a:pt x="15843" y="19668"/>
                    <a:pt x="15699" y="20466"/>
                  </a:cubicBezTo>
                  <a:cubicBezTo>
                    <a:pt x="15562" y="21230"/>
                    <a:pt x="17780" y="21600"/>
                    <a:pt x="21478" y="21257"/>
                  </a:cubicBezTo>
                  <a:cubicBezTo>
                    <a:pt x="20910" y="21345"/>
                    <a:pt x="19996" y="21430"/>
                    <a:pt x="18583" y="21430"/>
                  </a:cubicBezTo>
                  <a:cubicBezTo>
                    <a:pt x="15663" y="21430"/>
                    <a:pt x="14212" y="21482"/>
                    <a:pt x="14212" y="21482"/>
                  </a:cubicBezTo>
                  <a:cubicBezTo>
                    <a:pt x="14212" y="21482"/>
                    <a:pt x="14356" y="20127"/>
                    <a:pt x="14147" y="18093"/>
                  </a:cubicBezTo>
                  <a:cubicBezTo>
                    <a:pt x="13937" y="16060"/>
                    <a:pt x="13448" y="11742"/>
                    <a:pt x="12817" y="8613"/>
                  </a:cubicBezTo>
                  <a:cubicBezTo>
                    <a:pt x="12185" y="5485"/>
                    <a:pt x="12242" y="3011"/>
                    <a:pt x="11315" y="3038"/>
                  </a:cubicBezTo>
                  <a:cubicBezTo>
                    <a:pt x="10791" y="3053"/>
                    <a:pt x="10129" y="3053"/>
                    <a:pt x="9606" y="3038"/>
                  </a:cubicBezTo>
                  <a:cubicBezTo>
                    <a:pt x="9503" y="3035"/>
                    <a:pt x="9418" y="3062"/>
                    <a:pt x="9347" y="3117"/>
                  </a:cubicBezTo>
                  <a:cubicBezTo>
                    <a:pt x="9314" y="3033"/>
                    <a:pt x="9282" y="2951"/>
                    <a:pt x="9249" y="2874"/>
                  </a:cubicBezTo>
                  <a:cubicBezTo>
                    <a:pt x="9786" y="2828"/>
                    <a:pt x="10270" y="2763"/>
                    <a:pt x="10702" y="2727"/>
                  </a:cubicBezTo>
                  <a:close/>
                  <a:moveTo>
                    <a:pt x="68" y="0"/>
                  </a:moveTo>
                  <a:cubicBezTo>
                    <a:pt x="68" y="0"/>
                    <a:pt x="73" y="3"/>
                    <a:pt x="73" y="3"/>
                  </a:cubicBezTo>
                  <a:cubicBezTo>
                    <a:pt x="1076" y="3874"/>
                    <a:pt x="3800" y="12108"/>
                    <a:pt x="3800" y="14812"/>
                  </a:cubicBezTo>
                  <a:cubicBezTo>
                    <a:pt x="3800" y="17516"/>
                    <a:pt x="4803" y="19193"/>
                    <a:pt x="4230" y="20115"/>
                  </a:cubicBezTo>
                  <a:cubicBezTo>
                    <a:pt x="3815" y="20782"/>
                    <a:pt x="5278" y="21191"/>
                    <a:pt x="7640" y="21390"/>
                  </a:cubicBezTo>
                  <a:cubicBezTo>
                    <a:pt x="7217" y="21387"/>
                    <a:pt x="6748" y="21386"/>
                    <a:pt x="6235" y="21386"/>
                  </a:cubicBezTo>
                  <a:cubicBezTo>
                    <a:pt x="3315" y="21386"/>
                    <a:pt x="2464" y="21021"/>
                    <a:pt x="2464" y="21021"/>
                  </a:cubicBezTo>
                  <a:cubicBezTo>
                    <a:pt x="2464" y="21021"/>
                    <a:pt x="3193" y="19665"/>
                    <a:pt x="3193" y="17840"/>
                  </a:cubicBezTo>
                  <a:cubicBezTo>
                    <a:pt x="3193" y="16015"/>
                    <a:pt x="2464" y="13418"/>
                    <a:pt x="1004" y="8725"/>
                  </a:cubicBezTo>
                  <a:cubicBezTo>
                    <a:pt x="57" y="5682"/>
                    <a:pt x="-122" y="2526"/>
                    <a:pt x="68" y="0"/>
                  </a:cubicBez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19" name="Shape 35"/>
            <p:cNvSpPr/>
            <p:nvPr/>
          </p:nvSpPr>
          <p:spPr>
            <a:xfrm>
              <a:off x="837891" y="3617429"/>
              <a:ext cx="463118" cy="103074"/>
            </a:xfrm>
            <a:custGeom>
              <a:avLst/>
              <a:gdLst/>
              <a:ahLst/>
              <a:cxnLst>
                <a:cxn ang="0">
                  <a:pos x="wd2" y="hd2"/>
                </a:cxn>
                <a:cxn ang="5400000">
                  <a:pos x="wd2" y="hd2"/>
                </a:cxn>
                <a:cxn ang="10800000">
                  <a:pos x="wd2" y="hd2"/>
                </a:cxn>
                <a:cxn ang="16200000">
                  <a:pos x="wd2" y="hd2"/>
                </a:cxn>
              </a:cxnLst>
              <a:rect l="0" t="0" r="r" b="b"/>
              <a:pathLst>
                <a:path w="21219" h="21340" fill="norm" stroke="1" extrusionOk="0">
                  <a:moveTo>
                    <a:pt x="117" y="13195"/>
                  </a:moveTo>
                  <a:cubicBezTo>
                    <a:pt x="-381" y="15765"/>
                    <a:pt x="645" y="20948"/>
                    <a:pt x="4473" y="21323"/>
                  </a:cubicBezTo>
                  <a:cubicBezTo>
                    <a:pt x="7334" y="21600"/>
                    <a:pt x="13153" y="18389"/>
                    <a:pt x="17119" y="12657"/>
                  </a:cubicBezTo>
                  <a:cubicBezTo>
                    <a:pt x="19341" y="9448"/>
                    <a:pt x="20982" y="5444"/>
                    <a:pt x="21196" y="828"/>
                  </a:cubicBezTo>
                  <a:cubicBezTo>
                    <a:pt x="21209" y="548"/>
                    <a:pt x="21215" y="272"/>
                    <a:pt x="21219" y="0"/>
                  </a:cubicBezTo>
                  <a:cubicBezTo>
                    <a:pt x="14446" y="13411"/>
                    <a:pt x="4817" y="16262"/>
                    <a:pt x="117" y="1319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20" name="Shape 36"/>
            <p:cNvSpPr/>
            <p:nvPr/>
          </p:nvSpPr>
          <p:spPr>
            <a:xfrm>
              <a:off x="1442138" y="3617429"/>
              <a:ext cx="463122" cy="103074"/>
            </a:xfrm>
            <a:custGeom>
              <a:avLst/>
              <a:gdLst/>
              <a:ahLst/>
              <a:cxnLst>
                <a:cxn ang="0">
                  <a:pos x="wd2" y="hd2"/>
                </a:cxn>
                <a:cxn ang="5400000">
                  <a:pos x="wd2" y="hd2"/>
                </a:cxn>
                <a:cxn ang="10800000">
                  <a:pos x="wd2" y="hd2"/>
                </a:cxn>
                <a:cxn ang="16200000">
                  <a:pos x="wd2" y="hd2"/>
                </a:cxn>
              </a:cxnLst>
              <a:rect l="0" t="0" r="r" b="b"/>
              <a:pathLst>
                <a:path w="21219" h="21340" fill="norm" stroke="1" extrusionOk="0">
                  <a:moveTo>
                    <a:pt x="21102" y="13195"/>
                  </a:moveTo>
                  <a:cubicBezTo>
                    <a:pt x="21600" y="15765"/>
                    <a:pt x="20573" y="20948"/>
                    <a:pt x="16746" y="21323"/>
                  </a:cubicBezTo>
                  <a:cubicBezTo>
                    <a:pt x="13885" y="21600"/>
                    <a:pt x="8066" y="18389"/>
                    <a:pt x="4100" y="12657"/>
                  </a:cubicBezTo>
                  <a:cubicBezTo>
                    <a:pt x="1878" y="9448"/>
                    <a:pt x="237" y="5444"/>
                    <a:pt x="23" y="828"/>
                  </a:cubicBezTo>
                  <a:cubicBezTo>
                    <a:pt x="10" y="548"/>
                    <a:pt x="4" y="272"/>
                    <a:pt x="0" y="0"/>
                  </a:cubicBezTo>
                  <a:cubicBezTo>
                    <a:pt x="6773" y="13411"/>
                    <a:pt x="16402" y="16262"/>
                    <a:pt x="21102" y="1319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21" name="Shape 83"/>
            <p:cNvSpPr/>
            <p:nvPr/>
          </p:nvSpPr>
          <p:spPr>
            <a:xfrm>
              <a:off x="870109" y="-6"/>
              <a:ext cx="1026614" cy="757676"/>
            </a:xfrm>
            <a:custGeom>
              <a:avLst/>
              <a:gdLst/>
              <a:ahLst/>
              <a:cxnLst>
                <a:cxn ang="0">
                  <a:pos x="wd2" y="hd2"/>
                </a:cxn>
                <a:cxn ang="5400000">
                  <a:pos x="wd2" y="hd2"/>
                </a:cxn>
                <a:cxn ang="10800000">
                  <a:pos x="wd2" y="hd2"/>
                </a:cxn>
                <a:cxn ang="16200000">
                  <a:pos x="wd2" y="hd2"/>
                </a:cxn>
              </a:cxnLst>
              <a:rect l="0" t="0" r="r" b="b"/>
              <a:pathLst>
                <a:path w="20575" h="20921" fill="norm" stroke="1" extrusionOk="0">
                  <a:moveTo>
                    <a:pt x="217" y="6669"/>
                  </a:moveTo>
                  <a:cubicBezTo>
                    <a:pt x="958" y="3640"/>
                    <a:pt x="2442" y="2283"/>
                    <a:pt x="2071" y="3432"/>
                  </a:cubicBezTo>
                  <a:cubicBezTo>
                    <a:pt x="1998" y="3655"/>
                    <a:pt x="2001" y="3855"/>
                    <a:pt x="2064" y="4016"/>
                  </a:cubicBezTo>
                  <a:cubicBezTo>
                    <a:pt x="3193" y="2601"/>
                    <a:pt x="5154" y="1746"/>
                    <a:pt x="6900" y="1240"/>
                  </a:cubicBezTo>
                  <a:cubicBezTo>
                    <a:pt x="7995" y="356"/>
                    <a:pt x="9138" y="-61"/>
                    <a:pt x="10962" y="7"/>
                  </a:cubicBezTo>
                  <a:cubicBezTo>
                    <a:pt x="13744" y="112"/>
                    <a:pt x="14771" y="716"/>
                    <a:pt x="13010" y="821"/>
                  </a:cubicBezTo>
                  <a:cubicBezTo>
                    <a:pt x="12888" y="828"/>
                    <a:pt x="12781" y="838"/>
                    <a:pt x="12685" y="850"/>
                  </a:cubicBezTo>
                  <a:cubicBezTo>
                    <a:pt x="13750" y="1042"/>
                    <a:pt x="15070" y="1343"/>
                    <a:pt x="16337" y="1805"/>
                  </a:cubicBezTo>
                  <a:cubicBezTo>
                    <a:pt x="16586" y="1896"/>
                    <a:pt x="16814" y="2001"/>
                    <a:pt x="17024" y="2117"/>
                  </a:cubicBezTo>
                  <a:cubicBezTo>
                    <a:pt x="17999" y="2391"/>
                    <a:pt x="18671" y="2823"/>
                    <a:pt x="19592" y="3536"/>
                  </a:cubicBezTo>
                  <a:cubicBezTo>
                    <a:pt x="21075" y="4684"/>
                    <a:pt x="20797" y="5102"/>
                    <a:pt x="19314" y="4267"/>
                  </a:cubicBezTo>
                  <a:cubicBezTo>
                    <a:pt x="19112" y="4153"/>
                    <a:pt x="18928" y="4065"/>
                    <a:pt x="18763" y="3999"/>
                  </a:cubicBezTo>
                  <a:cubicBezTo>
                    <a:pt x="18917" y="4355"/>
                    <a:pt x="19008" y="4714"/>
                    <a:pt x="19047" y="5053"/>
                  </a:cubicBezTo>
                  <a:cubicBezTo>
                    <a:pt x="19916" y="5998"/>
                    <a:pt x="20688" y="7729"/>
                    <a:pt x="19775" y="6787"/>
                  </a:cubicBezTo>
                  <a:cubicBezTo>
                    <a:pt x="18663" y="5638"/>
                    <a:pt x="18510" y="7484"/>
                    <a:pt x="18208" y="8956"/>
                  </a:cubicBezTo>
                  <a:cubicBezTo>
                    <a:pt x="17988" y="10026"/>
                    <a:pt x="17182" y="10428"/>
                    <a:pt x="17182" y="12934"/>
                  </a:cubicBezTo>
                  <a:cubicBezTo>
                    <a:pt x="17182" y="15440"/>
                    <a:pt x="17211" y="21539"/>
                    <a:pt x="16625" y="20870"/>
                  </a:cubicBezTo>
                  <a:cubicBezTo>
                    <a:pt x="17216" y="15448"/>
                    <a:pt x="17001" y="10944"/>
                    <a:pt x="15683" y="9693"/>
                  </a:cubicBezTo>
                  <a:cubicBezTo>
                    <a:pt x="14752" y="8810"/>
                    <a:pt x="11123" y="9114"/>
                    <a:pt x="10289" y="9845"/>
                  </a:cubicBezTo>
                  <a:cubicBezTo>
                    <a:pt x="9454" y="10576"/>
                    <a:pt x="8991" y="10576"/>
                    <a:pt x="8249" y="9950"/>
                  </a:cubicBezTo>
                  <a:cubicBezTo>
                    <a:pt x="7508" y="9323"/>
                    <a:pt x="4727" y="9010"/>
                    <a:pt x="3336" y="9532"/>
                  </a:cubicBezTo>
                  <a:cubicBezTo>
                    <a:pt x="1945" y="10054"/>
                    <a:pt x="1380" y="14117"/>
                    <a:pt x="1473" y="16414"/>
                  </a:cubicBezTo>
                  <a:cubicBezTo>
                    <a:pt x="1566" y="18711"/>
                    <a:pt x="1560" y="18264"/>
                    <a:pt x="1819" y="20278"/>
                  </a:cubicBezTo>
                  <a:cubicBezTo>
                    <a:pt x="1533" y="20941"/>
                    <a:pt x="1051" y="16484"/>
                    <a:pt x="958" y="14291"/>
                  </a:cubicBezTo>
                  <a:cubicBezTo>
                    <a:pt x="865" y="12099"/>
                    <a:pt x="-525" y="9697"/>
                    <a:pt x="217" y="6669"/>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22" name="Shape 84"/>
            <p:cNvSpPr/>
            <p:nvPr/>
          </p:nvSpPr>
          <p:spPr>
            <a:xfrm>
              <a:off x="1144043" y="612305"/>
              <a:ext cx="26096" cy="37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9" y="21600"/>
                    <a:pt x="21600" y="16747"/>
                    <a:pt x="21600" y="10800"/>
                  </a:cubicBezTo>
                  <a:cubicBezTo>
                    <a:pt x="21600" y="4853"/>
                    <a:pt x="16749" y="0"/>
                    <a:pt x="10800" y="0"/>
                  </a:cubicBezTo>
                  <a:cubicBezTo>
                    <a:pt x="4851" y="0"/>
                    <a:pt x="0" y="4853"/>
                    <a:pt x="0" y="10800"/>
                  </a:cubicBezTo>
                  <a:cubicBezTo>
                    <a:pt x="0" y="16747"/>
                    <a:pt x="4851" y="21600"/>
                    <a:pt x="10800"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23" name="Freeform 153"/>
            <p:cNvSpPr/>
            <p:nvPr/>
          </p:nvSpPr>
          <p:spPr>
            <a:xfrm>
              <a:off x="177246" y="1216552"/>
              <a:ext cx="1698348" cy="1115965"/>
            </a:xfrm>
            <a:custGeom>
              <a:avLst/>
              <a:gdLst/>
              <a:ahLst/>
              <a:cxnLst>
                <a:cxn ang="0">
                  <a:pos x="wd2" y="hd2"/>
                </a:cxn>
                <a:cxn ang="5400000">
                  <a:pos x="wd2" y="hd2"/>
                </a:cxn>
                <a:cxn ang="10800000">
                  <a:pos x="wd2" y="hd2"/>
                </a:cxn>
                <a:cxn ang="16200000">
                  <a:pos x="wd2" y="hd2"/>
                </a:cxn>
              </a:cxnLst>
              <a:rect l="0" t="0" r="r" b="b"/>
              <a:pathLst>
                <a:path w="21577" h="21600" fill="norm" stroke="1" extrusionOk="0">
                  <a:moveTo>
                    <a:pt x="12331" y="0"/>
                  </a:moveTo>
                  <a:cubicBezTo>
                    <a:pt x="12715" y="553"/>
                    <a:pt x="13451" y="927"/>
                    <a:pt x="14295" y="927"/>
                  </a:cubicBezTo>
                  <a:cubicBezTo>
                    <a:pt x="15139" y="927"/>
                    <a:pt x="15875" y="553"/>
                    <a:pt x="16259" y="0"/>
                  </a:cubicBezTo>
                  <a:cubicBezTo>
                    <a:pt x="17419" y="422"/>
                    <a:pt x="18639" y="1089"/>
                    <a:pt x="19457" y="1744"/>
                  </a:cubicBezTo>
                  <a:lnTo>
                    <a:pt x="19480" y="1796"/>
                  </a:lnTo>
                  <a:lnTo>
                    <a:pt x="19541" y="1821"/>
                  </a:lnTo>
                  <a:cubicBezTo>
                    <a:pt x="20050" y="2605"/>
                    <a:pt x="21290" y="12602"/>
                    <a:pt x="21538" y="13539"/>
                  </a:cubicBezTo>
                  <a:cubicBezTo>
                    <a:pt x="21600" y="13773"/>
                    <a:pt x="21585" y="14041"/>
                    <a:pt x="21517" y="14292"/>
                  </a:cubicBezTo>
                  <a:lnTo>
                    <a:pt x="21511" y="14305"/>
                  </a:lnTo>
                  <a:lnTo>
                    <a:pt x="21512" y="14892"/>
                  </a:lnTo>
                  <a:cubicBezTo>
                    <a:pt x="21499" y="16917"/>
                    <a:pt x="21394" y="21600"/>
                    <a:pt x="21394" y="21600"/>
                  </a:cubicBezTo>
                  <a:lnTo>
                    <a:pt x="19755" y="21536"/>
                  </a:lnTo>
                  <a:cubicBezTo>
                    <a:pt x="19755" y="21536"/>
                    <a:pt x="19976" y="14957"/>
                    <a:pt x="19848" y="14161"/>
                  </a:cubicBezTo>
                  <a:lnTo>
                    <a:pt x="19823" y="13731"/>
                  </a:lnTo>
                  <a:lnTo>
                    <a:pt x="19676" y="13217"/>
                  </a:lnTo>
                  <a:cubicBezTo>
                    <a:pt x="19487" y="12496"/>
                    <a:pt x="19287" y="11624"/>
                    <a:pt x="19088" y="10736"/>
                  </a:cubicBezTo>
                  <a:lnTo>
                    <a:pt x="18860" y="9712"/>
                  </a:lnTo>
                  <a:lnTo>
                    <a:pt x="18857" y="9755"/>
                  </a:lnTo>
                  <a:cubicBezTo>
                    <a:pt x="18722" y="12235"/>
                    <a:pt x="18709" y="15411"/>
                    <a:pt x="19014" y="19450"/>
                  </a:cubicBezTo>
                  <a:cubicBezTo>
                    <a:pt x="19071" y="20195"/>
                    <a:pt x="17552" y="20947"/>
                    <a:pt x="14295" y="20842"/>
                  </a:cubicBezTo>
                  <a:cubicBezTo>
                    <a:pt x="11038" y="20947"/>
                    <a:pt x="9518" y="20195"/>
                    <a:pt x="9576" y="19450"/>
                  </a:cubicBezTo>
                  <a:cubicBezTo>
                    <a:pt x="9865" y="15707"/>
                    <a:pt x="9540" y="11452"/>
                    <a:pt x="9250" y="8047"/>
                  </a:cubicBezTo>
                  <a:lnTo>
                    <a:pt x="9070" y="5925"/>
                  </a:lnTo>
                  <a:lnTo>
                    <a:pt x="8494" y="6332"/>
                  </a:lnTo>
                  <a:cubicBezTo>
                    <a:pt x="6867" y="7413"/>
                    <a:pt x="3645" y="9176"/>
                    <a:pt x="2737" y="9605"/>
                  </a:cubicBezTo>
                  <a:cubicBezTo>
                    <a:pt x="2478" y="9728"/>
                    <a:pt x="2278" y="9701"/>
                    <a:pt x="2133" y="9582"/>
                  </a:cubicBezTo>
                  <a:lnTo>
                    <a:pt x="2004" y="9407"/>
                  </a:lnTo>
                  <a:lnTo>
                    <a:pt x="1760" y="9155"/>
                  </a:lnTo>
                  <a:cubicBezTo>
                    <a:pt x="1647" y="8977"/>
                    <a:pt x="1541" y="8744"/>
                    <a:pt x="1450" y="8446"/>
                  </a:cubicBezTo>
                  <a:cubicBezTo>
                    <a:pt x="1120" y="7367"/>
                    <a:pt x="0" y="3460"/>
                    <a:pt x="0" y="3460"/>
                  </a:cubicBezTo>
                  <a:lnTo>
                    <a:pt x="1477" y="2651"/>
                  </a:lnTo>
                  <a:cubicBezTo>
                    <a:pt x="1477" y="2651"/>
                    <a:pt x="2183" y="4803"/>
                    <a:pt x="2738" y="6355"/>
                  </a:cubicBezTo>
                  <a:lnTo>
                    <a:pt x="2966" y="6981"/>
                  </a:lnTo>
                  <a:lnTo>
                    <a:pt x="3378" y="6622"/>
                  </a:lnTo>
                  <a:cubicBezTo>
                    <a:pt x="5058" y="5160"/>
                    <a:pt x="8023" y="2605"/>
                    <a:pt x="8951" y="1898"/>
                  </a:cubicBezTo>
                  <a:lnTo>
                    <a:pt x="9112" y="1780"/>
                  </a:lnTo>
                  <a:lnTo>
                    <a:pt x="9133" y="1744"/>
                  </a:lnTo>
                  <a:cubicBezTo>
                    <a:pt x="9951" y="1089"/>
                    <a:pt x="11171" y="422"/>
                    <a:pt x="12331" y="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24" name="Freeform 154"/>
            <p:cNvSpPr/>
            <p:nvPr/>
          </p:nvSpPr>
          <p:spPr>
            <a:xfrm>
              <a:off x="177245" y="1345463"/>
              <a:ext cx="1684013" cy="985409"/>
            </a:xfrm>
            <a:custGeom>
              <a:avLst/>
              <a:gdLst/>
              <a:ahLst/>
              <a:cxnLst>
                <a:cxn ang="0">
                  <a:pos x="wd2" y="hd2"/>
                </a:cxn>
                <a:cxn ang="5400000">
                  <a:pos x="wd2" y="hd2"/>
                </a:cxn>
                <a:cxn ang="10800000">
                  <a:pos x="wd2" y="hd2"/>
                </a:cxn>
                <a:cxn ang="16200000">
                  <a:pos x="wd2" y="hd2"/>
                </a:cxn>
              </a:cxnLst>
              <a:rect l="0" t="0" r="r" b="b"/>
              <a:pathLst>
                <a:path w="21600" h="21429" fill="norm" stroke="1" extrusionOk="0">
                  <a:moveTo>
                    <a:pt x="19244" y="12"/>
                  </a:moveTo>
                  <a:cubicBezTo>
                    <a:pt x="19280" y="-40"/>
                    <a:pt x="19284" y="83"/>
                    <a:pt x="19230" y="453"/>
                  </a:cubicBezTo>
                  <a:cubicBezTo>
                    <a:pt x="19014" y="1932"/>
                    <a:pt x="19119" y="4638"/>
                    <a:pt x="19180" y="6345"/>
                  </a:cubicBezTo>
                  <a:lnTo>
                    <a:pt x="19179" y="6365"/>
                  </a:lnTo>
                  <a:lnTo>
                    <a:pt x="19383" y="7554"/>
                  </a:lnTo>
                  <a:cubicBezTo>
                    <a:pt x="19776" y="9605"/>
                    <a:pt x="20294" y="11781"/>
                    <a:pt x="20479" y="12391"/>
                  </a:cubicBezTo>
                  <a:cubicBezTo>
                    <a:pt x="20599" y="12786"/>
                    <a:pt x="20591" y="13357"/>
                    <a:pt x="20551" y="13995"/>
                  </a:cubicBezTo>
                  <a:lnTo>
                    <a:pt x="20492" y="13888"/>
                  </a:lnTo>
                  <a:lnTo>
                    <a:pt x="20484" y="14144"/>
                  </a:lnTo>
                  <a:cubicBezTo>
                    <a:pt x="20441" y="14805"/>
                    <a:pt x="20367" y="15535"/>
                    <a:pt x="20367" y="16213"/>
                  </a:cubicBezTo>
                  <a:cubicBezTo>
                    <a:pt x="20367" y="17570"/>
                    <a:pt x="20170" y="20826"/>
                    <a:pt x="20614" y="20826"/>
                  </a:cubicBezTo>
                  <a:cubicBezTo>
                    <a:pt x="20994" y="20826"/>
                    <a:pt x="21230" y="21275"/>
                    <a:pt x="21600" y="21403"/>
                  </a:cubicBezTo>
                  <a:lnTo>
                    <a:pt x="21600" y="21429"/>
                  </a:lnTo>
                  <a:lnTo>
                    <a:pt x="19944" y="21357"/>
                  </a:lnTo>
                  <a:cubicBezTo>
                    <a:pt x="19944" y="21357"/>
                    <a:pt x="20167" y="13965"/>
                    <a:pt x="20038" y="13072"/>
                  </a:cubicBezTo>
                  <a:lnTo>
                    <a:pt x="20009" y="12350"/>
                  </a:lnTo>
                  <a:lnTo>
                    <a:pt x="19610" y="10588"/>
                  </a:lnTo>
                  <a:cubicBezTo>
                    <a:pt x="19456" y="9855"/>
                    <a:pt x="19299" y="9069"/>
                    <a:pt x="19146" y="8301"/>
                  </a:cubicBezTo>
                  <a:lnTo>
                    <a:pt x="19043" y="7792"/>
                  </a:lnTo>
                  <a:lnTo>
                    <a:pt x="18985" y="8990"/>
                  </a:lnTo>
                  <a:cubicBezTo>
                    <a:pt x="18877" y="12118"/>
                    <a:pt x="19021" y="16200"/>
                    <a:pt x="19217" y="19022"/>
                  </a:cubicBezTo>
                  <a:cubicBezTo>
                    <a:pt x="19275" y="19859"/>
                    <a:pt x="17741" y="20703"/>
                    <a:pt x="14453" y="20585"/>
                  </a:cubicBezTo>
                  <a:cubicBezTo>
                    <a:pt x="11165" y="20703"/>
                    <a:pt x="9630" y="19859"/>
                    <a:pt x="9688" y="19022"/>
                  </a:cubicBezTo>
                  <a:cubicBezTo>
                    <a:pt x="10037" y="13999"/>
                    <a:pt x="9501" y="8157"/>
                    <a:pt x="9197" y="4101"/>
                  </a:cubicBezTo>
                  <a:lnTo>
                    <a:pt x="9206" y="3762"/>
                  </a:lnTo>
                  <a:lnTo>
                    <a:pt x="9169" y="3800"/>
                  </a:lnTo>
                  <a:cubicBezTo>
                    <a:pt x="8068" y="4750"/>
                    <a:pt x="4791" y="6788"/>
                    <a:pt x="3288" y="7652"/>
                  </a:cubicBezTo>
                  <a:lnTo>
                    <a:pt x="2922" y="7856"/>
                  </a:lnTo>
                  <a:lnTo>
                    <a:pt x="2902" y="7890"/>
                  </a:lnTo>
                  <a:cubicBezTo>
                    <a:pt x="2469" y="8314"/>
                    <a:pt x="1835" y="8181"/>
                    <a:pt x="1453" y="6789"/>
                  </a:cubicBezTo>
                  <a:cubicBezTo>
                    <a:pt x="1139" y="5647"/>
                    <a:pt x="118" y="1687"/>
                    <a:pt x="0" y="1230"/>
                  </a:cubicBezTo>
                  <a:cubicBezTo>
                    <a:pt x="0" y="1230"/>
                    <a:pt x="2" y="1227"/>
                    <a:pt x="2" y="1227"/>
                  </a:cubicBezTo>
                  <a:cubicBezTo>
                    <a:pt x="422" y="2381"/>
                    <a:pt x="1202" y="4773"/>
                    <a:pt x="1734" y="6174"/>
                  </a:cubicBezTo>
                  <a:lnTo>
                    <a:pt x="1894" y="6574"/>
                  </a:lnTo>
                  <a:lnTo>
                    <a:pt x="1894" y="6559"/>
                  </a:lnTo>
                  <a:cubicBezTo>
                    <a:pt x="1997" y="6812"/>
                    <a:pt x="2085" y="7005"/>
                    <a:pt x="2151" y="7113"/>
                  </a:cubicBezTo>
                  <a:cubicBezTo>
                    <a:pt x="2551" y="7773"/>
                    <a:pt x="3711" y="7113"/>
                    <a:pt x="4830" y="6344"/>
                  </a:cubicBezTo>
                  <a:cubicBezTo>
                    <a:pt x="5950" y="5574"/>
                    <a:pt x="8270" y="4145"/>
                    <a:pt x="8710" y="3705"/>
                  </a:cubicBezTo>
                  <a:cubicBezTo>
                    <a:pt x="8930" y="3485"/>
                    <a:pt x="9060" y="2963"/>
                    <a:pt x="9150" y="2392"/>
                  </a:cubicBezTo>
                  <a:lnTo>
                    <a:pt x="9240" y="1693"/>
                  </a:lnTo>
                  <a:lnTo>
                    <a:pt x="9254" y="1195"/>
                  </a:lnTo>
                  <a:cubicBezTo>
                    <a:pt x="9297" y="412"/>
                    <a:pt x="9392" y="-171"/>
                    <a:pt x="9461" y="368"/>
                  </a:cubicBezTo>
                  <a:cubicBezTo>
                    <a:pt x="9461" y="1973"/>
                    <a:pt x="9753" y="5916"/>
                    <a:pt x="9899" y="8321"/>
                  </a:cubicBezTo>
                  <a:cubicBezTo>
                    <a:pt x="10045" y="10727"/>
                    <a:pt x="10482" y="14671"/>
                    <a:pt x="10385" y="16609"/>
                  </a:cubicBezTo>
                  <a:cubicBezTo>
                    <a:pt x="10288" y="18547"/>
                    <a:pt x="10385" y="19349"/>
                    <a:pt x="11212" y="19817"/>
                  </a:cubicBezTo>
                  <a:cubicBezTo>
                    <a:pt x="12038" y="20284"/>
                    <a:pt x="13448" y="20151"/>
                    <a:pt x="14323" y="20151"/>
                  </a:cubicBezTo>
                  <a:cubicBezTo>
                    <a:pt x="15198" y="20151"/>
                    <a:pt x="18289" y="20242"/>
                    <a:pt x="18532" y="18905"/>
                  </a:cubicBezTo>
                  <a:cubicBezTo>
                    <a:pt x="18775" y="17569"/>
                    <a:pt x="18532" y="13313"/>
                    <a:pt x="18483" y="10974"/>
                  </a:cubicBezTo>
                  <a:cubicBezTo>
                    <a:pt x="18435" y="8635"/>
                    <a:pt x="18650" y="5180"/>
                    <a:pt x="18698" y="3309"/>
                  </a:cubicBezTo>
                  <a:cubicBezTo>
                    <a:pt x="18735" y="1906"/>
                    <a:pt x="19137" y="168"/>
                    <a:pt x="19244" y="12"/>
                  </a:cubicBezTo>
                  <a:close/>
                </a:path>
              </a:pathLst>
            </a:custGeom>
            <a:solidFill>
              <a:srgbClr val="27476F">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563" name="Group 155"/>
          <p:cNvGrpSpPr/>
          <p:nvPr/>
        </p:nvGrpSpPr>
        <p:grpSpPr>
          <a:xfrm>
            <a:off x="6485481" y="1664215"/>
            <a:ext cx="1130657" cy="2687295"/>
            <a:chOff x="0" y="0"/>
            <a:chExt cx="1130655" cy="2687293"/>
          </a:xfrm>
        </p:grpSpPr>
        <p:sp>
          <p:nvSpPr>
            <p:cNvPr id="7526" name="Shape 40"/>
            <p:cNvSpPr/>
            <p:nvPr/>
          </p:nvSpPr>
          <p:spPr>
            <a:xfrm>
              <a:off x="157925" y="2573450"/>
              <a:ext cx="336275" cy="111737"/>
            </a:xfrm>
            <a:custGeom>
              <a:avLst/>
              <a:gdLst/>
              <a:ahLst/>
              <a:cxnLst>
                <a:cxn ang="0">
                  <a:pos x="wd2" y="hd2"/>
                </a:cxn>
                <a:cxn ang="5400000">
                  <a:pos x="wd2" y="hd2"/>
                </a:cxn>
                <a:cxn ang="10800000">
                  <a:pos x="wd2" y="hd2"/>
                </a:cxn>
                <a:cxn ang="16200000">
                  <a:pos x="wd2" y="hd2"/>
                </a:cxn>
              </a:cxnLst>
              <a:rect l="0" t="0" r="r" b="b"/>
              <a:pathLst>
                <a:path w="20432" h="19101" fill="norm" stroke="1" extrusionOk="0">
                  <a:moveTo>
                    <a:pt x="8432" y="3931"/>
                  </a:moveTo>
                  <a:cubicBezTo>
                    <a:pt x="6770" y="6675"/>
                    <a:pt x="1556" y="12557"/>
                    <a:pt x="468" y="13602"/>
                  </a:cubicBezTo>
                  <a:cubicBezTo>
                    <a:pt x="-621" y="14647"/>
                    <a:pt x="9" y="18829"/>
                    <a:pt x="4306" y="19091"/>
                  </a:cubicBezTo>
                  <a:cubicBezTo>
                    <a:pt x="7061" y="19257"/>
                    <a:pt x="12663" y="17332"/>
                    <a:pt x="16481" y="13897"/>
                  </a:cubicBezTo>
                  <a:cubicBezTo>
                    <a:pt x="18621" y="11973"/>
                    <a:pt x="20200" y="9573"/>
                    <a:pt x="20406" y="6806"/>
                  </a:cubicBezTo>
                  <a:cubicBezTo>
                    <a:pt x="20979" y="-906"/>
                    <a:pt x="12041" y="-2343"/>
                    <a:pt x="8432" y="3931"/>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27" name="Shape 41"/>
            <p:cNvSpPr/>
            <p:nvPr/>
          </p:nvSpPr>
          <p:spPr>
            <a:xfrm>
              <a:off x="590743" y="2573449"/>
              <a:ext cx="336253" cy="111741"/>
            </a:xfrm>
            <a:custGeom>
              <a:avLst/>
              <a:gdLst/>
              <a:ahLst/>
              <a:cxnLst>
                <a:cxn ang="0">
                  <a:pos x="wd2" y="hd2"/>
                </a:cxn>
                <a:cxn ang="5400000">
                  <a:pos x="wd2" y="hd2"/>
                </a:cxn>
                <a:cxn ang="10800000">
                  <a:pos x="wd2" y="hd2"/>
                </a:cxn>
                <a:cxn ang="16200000">
                  <a:pos x="wd2" y="hd2"/>
                </a:cxn>
              </a:cxnLst>
              <a:rect l="0" t="0" r="r" b="b"/>
              <a:pathLst>
                <a:path w="20432" h="19100" fill="norm" stroke="1" extrusionOk="0">
                  <a:moveTo>
                    <a:pt x="12001" y="3930"/>
                  </a:moveTo>
                  <a:cubicBezTo>
                    <a:pt x="13662" y="6675"/>
                    <a:pt x="18876" y="12556"/>
                    <a:pt x="19964" y="13601"/>
                  </a:cubicBezTo>
                  <a:cubicBezTo>
                    <a:pt x="21053" y="14646"/>
                    <a:pt x="20423" y="18828"/>
                    <a:pt x="16126" y="19090"/>
                  </a:cubicBezTo>
                  <a:cubicBezTo>
                    <a:pt x="13372" y="19257"/>
                    <a:pt x="7770" y="17332"/>
                    <a:pt x="3951" y="13896"/>
                  </a:cubicBezTo>
                  <a:cubicBezTo>
                    <a:pt x="1811" y="11972"/>
                    <a:pt x="232" y="9575"/>
                    <a:pt x="26" y="6806"/>
                  </a:cubicBezTo>
                  <a:cubicBezTo>
                    <a:pt x="-547" y="-906"/>
                    <a:pt x="8391" y="-2343"/>
                    <a:pt x="12001" y="393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28" name="Shape 42"/>
            <p:cNvSpPr/>
            <p:nvPr/>
          </p:nvSpPr>
          <p:spPr>
            <a:xfrm>
              <a:off x="239812" y="1479734"/>
              <a:ext cx="539163" cy="1130495"/>
            </a:xfrm>
            <a:custGeom>
              <a:avLst/>
              <a:gdLst/>
              <a:ahLst/>
              <a:cxnLst>
                <a:cxn ang="0">
                  <a:pos x="wd2" y="hd2"/>
                </a:cxn>
                <a:cxn ang="5400000">
                  <a:pos x="wd2" y="hd2"/>
                </a:cxn>
                <a:cxn ang="10800000">
                  <a:pos x="wd2" y="hd2"/>
                </a:cxn>
                <a:cxn ang="16200000">
                  <a:pos x="wd2" y="hd2"/>
                </a:cxn>
              </a:cxnLst>
              <a:rect l="0" t="0" r="r" b="b"/>
              <a:pathLst>
                <a:path w="21170" h="21600" fill="norm" stroke="1" extrusionOk="0">
                  <a:moveTo>
                    <a:pt x="603" y="0"/>
                  </a:moveTo>
                  <a:cubicBezTo>
                    <a:pt x="-86" y="2174"/>
                    <a:pt x="-430" y="6484"/>
                    <a:pt x="947" y="10560"/>
                  </a:cubicBezTo>
                  <a:cubicBezTo>
                    <a:pt x="2325" y="14635"/>
                    <a:pt x="3013" y="16890"/>
                    <a:pt x="3013" y="18475"/>
                  </a:cubicBezTo>
                  <a:cubicBezTo>
                    <a:pt x="3013" y="20060"/>
                    <a:pt x="2325" y="21238"/>
                    <a:pt x="2325" y="21238"/>
                  </a:cubicBezTo>
                  <a:cubicBezTo>
                    <a:pt x="2325" y="21238"/>
                    <a:pt x="3128" y="21555"/>
                    <a:pt x="5883" y="21555"/>
                  </a:cubicBezTo>
                  <a:cubicBezTo>
                    <a:pt x="8637" y="21555"/>
                    <a:pt x="10015" y="21600"/>
                    <a:pt x="10015" y="21600"/>
                  </a:cubicBezTo>
                  <a:cubicBezTo>
                    <a:pt x="10015" y="21600"/>
                    <a:pt x="9671" y="20423"/>
                    <a:pt x="9555" y="18656"/>
                  </a:cubicBezTo>
                  <a:cubicBezTo>
                    <a:pt x="9441" y="16890"/>
                    <a:pt x="8523" y="13141"/>
                    <a:pt x="8637" y="10424"/>
                  </a:cubicBezTo>
                  <a:cubicBezTo>
                    <a:pt x="8752" y="7707"/>
                    <a:pt x="8318" y="5558"/>
                    <a:pt x="9198" y="5581"/>
                  </a:cubicBezTo>
                  <a:cubicBezTo>
                    <a:pt x="9691" y="5594"/>
                    <a:pt x="10316" y="5594"/>
                    <a:pt x="10810" y="5581"/>
                  </a:cubicBezTo>
                  <a:cubicBezTo>
                    <a:pt x="11685" y="5558"/>
                    <a:pt x="11632" y="7707"/>
                    <a:pt x="12227" y="10424"/>
                  </a:cubicBezTo>
                  <a:cubicBezTo>
                    <a:pt x="12823" y="13141"/>
                    <a:pt x="13284" y="16890"/>
                    <a:pt x="13482" y="18656"/>
                  </a:cubicBezTo>
                  <a:cubicBezTo>
                    <a:pt x="13680" y="20423"/>
                    <a:pt x="13544" y="21600"/>
                    <a:pt x="13544" y="21600"/>
                  </a:cubicBezTo>
                  <a:cubicBezTo>
                    <a:pt x="13544" y="21600"/>
                    <a:pt x="14913" y="21555"/>
                    <a:pt x="17668" y="21555"/>
                  </a:cubicBezTo>
                  <a:cubicBezTo>
                    <a:pt x="20423" y="21555"/>
                    <a:pt x="21170" y="21238"/>
                    <a:pt x="21170" y="21238"/>
                  </a:cubicBezTo>
                  <a:cubicBezTo>
                    <a:pt x="21170" y="21238"/>
                    <a:pt x="20273" y="20060"/>
                    <a:pt x="19992" y="18475"/>
                  </a:cubicBezTo>
                  <a:cubicBezTo>
                    <a:pt x="19712" y="16890"/>
                    <a:pt x="19286" y="14635"/>
                    <a:pt x="19941" y="10560"/>
                  </a:cubicBezTo>
                  <a:cubicBezTo>
                    <a:pt x="20597" y="6484"/>
                    <a:pt x="19820" y="2174"/>
                    <a:pt x="18746" y="0"/>
                  </a:cubicBezTo>
                  <a:cubicBezTo>
                    <a:pt x="17982" y="151"/>
                    <a:pt x="1357" y="144"/>
                    <a:pt x="603"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29" name="Freeform 159"/>
            <p:cNvSpPr/>
            <p:nvPr/>
          </p:nvSpPr>
          <p:spPr>
            <a:xfrm>
              <a:off x="239810" y="1631802"/>
              <a:ext cx="521989" cy="976436"/>
            </a:xfrm>
            <a:custGeom>
              <a:avLst/>
              <a:gdLst/>
              <a:ahLst/>
              <a:cxnLst>
                <a:cxn ang="0">
                  <a:pos x="wd2" y="hd2"/>
                </a:cxn>
                <a:cxn ang="5400000">
                  <a:pos x="wd2" y="hd2"/>
                </a:cxn>
                <a:cxn ang="10800000">
                  <a:pos x="wd2" y="hd2"/>
                </a:cxn>
                <a:cxn ang="16200000">
                  <a:pos x="wd2" y="hd2"/>
                </a:cxn>
              </a:cxnLst>
              <a:rect l="0" t="0" r="r" b="b"/>
              <a:pathLst>
                <a:path w="21479" h="21482" fill="norm" stroke="1" extrusionOk="0">
                  <a:moveTo>
                    <a:pt x="10823" y="2727"/>
                  </a:moveTo>
                  <a:cubicBezTo>
                    <a:pt x="12105" y="2621"/>
                    <a:pt x="12929" y="2782"/>
                    <a:pt x="13355" y="4534"/>
                  </a:cubicBezTo>
                  <a:cubicBezTo>
                    <a:pt x="13922" y="6868"/>
                    <a:pt x="14914" y="12276"/>
                    <a:pt x="14914" y="14549"/>
                  </a:cubicBezTo>
                  <a:cubicBezTo>
                    <a:pt x="14914" y="16823"/>
                    <a:pt x="15906" y="19668"/>
                    <a:pt x="15764" y="20466"/>
                  </a:cubicBezTo>
                  <a:cubicBezTo>
                    <a:pt x="15629" y="21230"/>
                    <a:pt x="17823" y="21600"/>
                    <a:pt x="21479" y="21257"/>
                  </a:cubicBezTo>
                  <a:cubicBezTo>
                    <a:pt x="20917" y="21345"/>
                    <a:pt x="20013" y="21430"/>
                    <a:pt x="18616" y="21430"/>
                  </a:cubicBezTo>
                  <a:cubicBezTo>
                    <a:pt x="15729" y="21430"/>
                    <a:pt x="14294" y="21482"/>
                    <a:pt x="14294" y="21482"/>
                  </a:cubicBezTo>
                  <a:cubicBezTo>
                    <a:pt x="14294" y="21482"/>
                    <a:pt x="14436" y="20127"/>
                    <a:pt x="14229" y="18093"/>
                  </a:cubicBezTo>
                  <a:cubicBezTo>
                    <a:pt x="14022" y="16060"/>
                    <a:pt x="13538" y="11742"/>
                    <a:pt x="12914" y="8613"/>
                  </a:cubicBezTo>
                  <a:cubicBezTo>
                    <a:pt x="12290" y="5485"/>
                    <a:pt x="12346" y="3011"/>
                    <a:pt x="11428" y="3038"/>
                  </a:cubicBezTo>
                  <a:cubicBezTo>
                    <a:pt x="10911" y="3053"/>
                    <a:pt x="10256" y="3053"/>
                    <a:pt x="9739" y="3038"/>
                  </a:cubicBezTo>
                  <a:cubicBezTo>
                    <a:pt x="9638" y="3035"/>
                    <a:pt x="9553" y="3062"/>
                    <a:pt x="9483" y="3117"/>
                  </a:cubicBezTo>
                  <a:cubicBezTo>
                    <a:pt x="9451" y="3033"/>
                    <a:pt x="9418" y="2951"/>
                    <a:pt x="9386" y="2874"/>
                  </a:cubicBezTo>
                  <a:cubicBezTo>
                    <a:pt x="9917" y="2828"/>
                    <a:pt x="10396" y="2763"/>
                    <a:pt x="10823" y="2727"/>
                  </a:cubicBezTo>
                  <a:close/>
                  <a:moveTo>
                    <a:pt x="67" y="0"/>
                  </a:moveTo>
                  <a:cubicBezTo>
                    <a:pt x="67" y="0"/>
                    <a:pt x="72" y="3"/>
                    <a:pt x="72" y="3"/>
                  </a:cubicBezTo>
                  <a:cubicBezTo>
                    <a:pt x="1064" y="3874"/>
                    <a:pt x="3757" y="12108"/>
                    <a:pt x="3757" y="14812"/>
                  </a:cubicBezTo>
                  <a:cubicBezTo>
                    <a:pt x="3757" y="17516"/>
                    <a:pt x="4749" y="19193"/>
                    <a:pt x="4182" y="20115"/>
                  </a:cubicBezTo>
                  <a:cubicBezTo>
                    <a:pt x="3772" y="20782"/>
                    <a:pt x="5219" y="21191"/>
                    <a:pt x="7555" y="21390"/>
                  </a:cubicBezTo>
                  <a:cubicBezTo>
                    <a:pt x="7136" y="21387"/>
                    <a:pt x="6673" y="21386"/>
                    <a:pt x="6165" y="21386"/>
                  </a:cubicBezTo>
                  <a:cubicBezTo>
                    <a:pt x="3278" y="21386"/>
                    <a:pt x="2435" y="21021"/>
                    <a:pt x="2435" y="21021"/>
                  </a:cubicBezTo>
                  <a:cubicBezTo>
                    <a:pt x="2435" y="21021"/>
                    <a:pt x="3158" y="19665"/>
                    <a:pt x="3158" y="17840"/>
                  </a:cubicBezTo>
                  <a:cubicBezTo>
                    <a:pt x="3158" y="16015"/>
                    <a:pt x="2435" y="13418"/>
                    <a:pt x="992" y="8725"/>
                  </a:cubicBezTo>
                  <a:cubicBezTo>
                    <a:pt x="56" y="5682"/>
                    <a:pt x="-121" y="2526"/>
                    <a:pt x="67" y="0"/>
                  </a:cubicBezTo>
                  <a:close/>
                </a:path>
              </a:pathLst>
            </a:cu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0" name="Shape 37"/>
            <p:cNvSpPr/>
            <p:nvPr/>
          </p:nvSpPr>
          <p:spPr>
            <a:xfrm>
              <a:off x="315845" y="543934"/>
              <a:ext cx="360198" cy="507878"/>
            </a:xfrm>
            <a:custGeom>
              <a:avLst/>
              <a:gdLst/>
              <a:ahLst/>
              <a:cxnLst>
                <a:cxn ang="0">
                  <a:pos x="wd2" y="hd2"/>
                </a:cxn>
                <a:cxn ang="5400000">
                  <a:pos x="wd2" y="hd2"/>
                </a:cxn>
                <a:cxn ang="10800000">
                  <a:pos x="wd2" y="hd2"/>
                </a:cxn>
                <a:cxn ang="16200000">
                  <a:pos x="wd2" y="hd2"/>
                </a:cxn>
              </a:cxnLst>
              <a:rect l="0" t="0" r="r" b="b"/>
              <a:pathLst>
                <a:path w="19301" h="21540" fill="norm" stroke="1" extrusionOk="0">
                  <a:moveTo>
                    <a:pt x="19104" y="15087"/>
                  </a:moveTo>
                  <a:cubicBezTo>
                    <a:pt x="17180" y="14796"/>
                    <a:pt x="14019" y="13931"/>
                    <a:pt x="14019" y="11499"/>
                  </a:cubicBezTo>
                  <a:lnTo>
                    <a:pt x="14019" y="0"/>
                  </a:lnTo>
                  <a:lnTo>
                    <a:pt x="5283" y="0"/>
                  </a:lnTo>
                  <a:lnTo>
                    <a:pt x="5283" y="11501"/>
                  </a:lnTo>
                  <a:cubicBezTo>
                    <a:pt x="5281" y="13932"/>
                    <a:pt x="2122" y="14797"/>
                    <a:pt x="198" y="15087"/>
                  </a:cubicBezTo>
                  <a:cubicBezTo>
                    <a:pt x="-1149" y="15290"/>
                    <a:pt x="4697" y="18536"/>
                    <a:pt x="8332" y="20344"/>
                  </a:cubicBezTo>
                  <a:cubicBezTo>
                    <a:pt x="8283" y="21018"/>
                    <a:pt x="8252" y="21458"/>
                    <a:pt x="8252" y="21525"/>
                  </a:cubicBezTo>
                  <a:cubicBezTo>
                    <a:pt x="8252" y="21600"/>
                    <a:pt x="8803" y="21379"/>
                    <a:pt x="9651" y="20982"/>
                  </a:cubicBezTo>
                  <a:cubicBezTo>
                    <a:pt x="10499" y="21379"/>
                    <a:pt x="11050" y="21600"/>
                    <a:pt x="11050" y="21525"/>
                  </a:cubicBezTo>
                  <a:cubicBezTo>
                    <a:pt x="11050" y="21458"/>
                    <a:pt x="11019" y="21018"/>
                    <a:pt x="10970" y="20344"/>
                  </a:cubicBezTo>
                  <a:cubicBezTo>
                    <a:pt x="14605" y="18536"/>
                    <a:pt x="20451" y="15290"/>
                    <a:pt x="19104" y="15087"/>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1" name="Shape 38"/>
            <p:cNvSpPr/>
            <p:nvPr/>
          </p:nvSpPr>
          <p:spPr>
            <a:xfrm>
              <a:off x="415269" y="690153"/>
              <a:ext cx="163030" cy="1447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1714"/>
                  </a:lnTo>
                  <a:lnTo>
                    <a:pt x="0" y="21600"/>
                  </a:lnTo>
                  <a:cubicBezTo>
                    <a:pt x="0" y="21600"/>
                    <a:pt x="0" y="0"/>
                    <a:pt x="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2" name="Shape 39"/>
            <p:cNvSpPr/>
            <p:nvPr/>
          </p:nvSpPr>
          <p:spPr>
            <a:xfrm>
              <a:off x="146246" y="29244"/>
              <a:ext cx="700700" cy="742050"/>
            </a:xfrm>
            <a:custGeom>
              <a:avLst/>
              <a:gdLst/>
              <a:ahLst/>
              <a:cxnLst>
                <a:cxn ang="0">
                  <a:pos x="wd2" y="hd2"/>
                </a:cxn>
                <a:cxn ang="5400000">
                  <a:pos x="wd2" y="hd2"/>
                </a:cxn>
                <a:cxn ang="10800000">
                  <a:pos x="wd2" y="hd2"/>
                </a:cxn>
                <a:cxn ang="16200000">
                  <a:pos x="wd2" y="hd2"/>
                </a:cxn>
              </a:cxnLst>
              <a:rect l="0" t="0" r="r" b="b"/>
              <a:pathLst>
                <a:path w="21139" h="21600" fill="norm" stroke="1" extrusionOk="0">
                  <a:moveTo>
                    <a:pt x="20174" y="10150"/>
                  </a:moveTo>
                  <a:cubicBezTo>
                    <a:pt x="20061" y="10122"/>
                    <a:pt x="19945" y="10113"/>
                    <a:pt x="19828" y="10119"/>
                  </a:cubicBezTo>
                  <a:cubicBezTo>
                    <a:pt x="19864" y="9082"/>
                    <a:pt x="19840" y="8137"/>
                    <a:pt x="19755" y="7436"/>
                  </a:cubicBezTo>
                  <a:cubicBezTo>
                    <a:pt x="19440" y="4839"/>
                    <a:pt x="16294" y="0"/>
                    <a:pt x="10569" y="0"/>
                  </a:cubicBezTo>
                  <a:cubicBezTo>
                    <a:pt x="4844" y="0"/>
                    <a:pt x="1698" y="4839"/>
                    <a:pt x="1383" y="7436"/>
                  </a:cubicBezTo>
                  <a:cubicBezTo>
                    <a:pt x="1298" y="8137"/>
                    <a:pt x="1274" y="9082"/>
                    <a:pt x="1310" y="10119"/>
                  </a:cubicBezTo>
                  <a:cubicBezTo>
                    <a:pt x="1193" y="10113"/>
                    <a:pt x="1077" y="10122"/>
                    <a:pt x="964" y="10150"/>
                  </a:cubicBezTo>
                  <a:cubicBezTo>
                    <a:pt x="133" y="10360"/>
                    <a:pt x="-231" y="11466"/>
                    <a:pt x="152" y="12619"/>
                  </a:cubicBezTo>
                  <a:cubicBezTo>
                    <a:pt x="445" y="13505"/>
                    <a:pt x="1093" y="14159"/>
                    <a:pt x="1754" y="14321"/>
                  </a:cubicBezTo>
                  <a:cubicBezTo>
                    <a:pt x="2022" y="15753"/>
                    <a:pt x="2406" y="16985"/>
                    <a:pt x="2905" y="17607"/>
                  </a:cubicBezTo>
                  <a:cubicBezTo>
                    <a:pt x="4228" y="19255"/>
                    <a:pt x="8996" y="21600"/>
                    <a:pt x="10695" y="21600"/>
                  </a:cubicBezTo>
                  <a:cubicBezTo>
                    <a:pt x="12394" y="21600"/>
                    <a:pt x="16911" y="19255"/>
                    <a:pt x="18233" y="17607"/>
                  </a:cubicBezTo>
                  <a:cubicBezTo>
                    <a:pt x="18732" y="16985"/>
                    <a:pt x="19116" y="15753"/>
                    <a:pt x="19384" y="14321"/>
                  </a:cubicBezTo>
                  <a:cubicBezTo>
                    <a:pt x="20045" y="14159"/>
                    <a:pt x="20693" y="13505"/>
                    <a:pt x="20986" y="12619"/>
                  </a:cubicBezTo>
                  <a:cubicBezTo>
                    <a:pt x="21369" y="11466"/>
                    <a:pt x="21005" y="10360"/>
                    <a:pt x="20174" y="10150"/>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3" name="Shape 44"/>
            <p:cNvSpPr/>
            <p:nvPr/>
          </p:nvSpPr>
          <p:spPr>
            <a:xfrm>
              <a:off x="76041" y="1041076"/>
              <a:ext cx="185401" cy="357179"/>
            </a:xfrm>
            <a:custGeom>
              <a:avLst/>
              <a:gdLst/>
              <a:ahLst/>
              <a:cxnLst>
                <a:cxn ang="0">
                  <a:pos x="wd2" y="hd2"/>
                </a:cxn>
                <a:cxn ang="5400000">
                  <a:pos x="wd2" y="hd2"/>
                </a:cxn>
                <a:cxn ang="10800000">
                  <a:pos x="wd2" y="hd2"/>
                </a:cxn>
                <a:cxn ang="16200000">
                  <a:pos x="wd2" y="hd2"/>
                </a:cxn>
              </a:cxnLst>
              <a:rect l="0" t="0" r="r" b="b"/>
              <a:pathLst>
                <a:path w="19774" h="21394" fill="norm" stroke="1" extrusionOk="0">
                  <a:moveTo>
                    <a:pt x="1601" y="21394"/>
                  </a:moveTo>
                  <a:cubicBezTo>
                    <a:pt x="6460" y="17487"/>
                    <a:pt x="14527" y="7547"/>
                    <a:pt x="18398" y="4404"/>
                  </a:cubicBezTo>
                  <a:cubicBezTo>
                    <a:pt x="19717" y="3334"/>
                    <a:pt x="19988" y="1824"/>
                    <a:pt x="19628" y="278"/>
                  </a:cubicBezTo>
                  <a:cubicBezTo>
                    <a:pt x="17162" y="-206"/>
                    <a:pt x="14807" y="-82"/>
                    <a:pt x="12640" y="838"/>
                  </a:cubicBezTo>
                  <a:cubicBezTo>
                    <a:pt x="12640" y="5300"/>
                    <a:pt x="10265" y="11520"/>
                    <a:pt x="6999" y="14494"/>
                  </a:cubicBezTo>
                  <a:cubicBezTo>
                    <a:pt x="3733" y="17469"/>
                    <a:pt x="-1612" y="19632"/>
                    <a:pt x="467" y="20714"/>
                  </a:cubicBezTo>
                  <a:cubicBezTo>
                    <a:pt x="741" y="20856"/>
                    <a:pt x="1129" y="21091"/>
                    <a:pt x="1601" y="21394"/>
                  </a:cubicBezTo>
                  <a:close/>
                </a:path>
              </a:pathLst>
            </a:custGeom>
            <a:solidFill>
              <a:srgbClr val="9EB3C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4" name="Shape 45"/>
            <p:cNvSpPr/>
            <p:nvPr/>
          </p:nvSpPr>
          <p:spPr>
            <a:xfrm>
              <a:off x="187162" y="871464"/>
              <a:ext cx="612939" cy="782072"/>
            </a:xfrm>
            <a:custGeom>
              <a:avLst/>
              <a:gdLst/>
              <a:ahLst/>
              <a:cxnLst>
                <a:cxn ang="0">
                  <a:pos x="wd2" y="hd2"/>
                </a:cxn>
                <a:cxn ang="5400000">
                  <a:pos x="wd2" y="hd2"/>
                </a:cxn>
                <a:cxn ang="10800000">
                  <a:pos x="wd2" y="hd2"/>
                </a:cxn>
                <a:cxn ang="16200000">
                  <a:pos x="wd2" y="hd2"/>
                </a:cxn>
              </a:cxnLst>
              <a:rect l="0" t="0" r="r" b="b"/>
              <a:pathLst>
                <a:path w="19786" h="21502" fill="norm" stroke="1" extrusionOk="0">
                  <a:moveTo>
                    <a:pt x="421" y="1798"/>
                  </a:moveTo>
                  <a:cubicBezTo>
                    <a:pt x="-1162" y="2507"/>
                    <a:pt x="2305" y="12337"/>
                    <a:pt x="1237" y="20057"/>
                  </a:cubicBezTo>
                  <a:cubicBezTo>
                    <a:pt x="1131" y="20825"/>
                    <a:pt x="3934" y="21600"/>
                    <a:pt x="9941" y="21492"/>
                  </a:cubicBezTo>
                  <a:cubicBezTo>
                    <a:pt x="15949" y="21600"/>
                    <a:pt x="18752" y="20825"/>
                    <a:pt x="18646" y="20057"/>
                  </a:cubicBezTo>
                  <a:cubicBezTo>
                    <a:pt x="18237" y="17097"/>
                    <a:pt x="17951" y="12627"/>
                    <a:pt x="18335" y="9679"/>
                  </a:cubicBezTo>
                  <a:cubicBezTo>
                    <a:pt x="18952" y="4940"/>
                    <a:pt x="20438" y="2235"/>
                    <a:pt x="19462" y="1798"/>
                  </a:cubicBezTo>
                  <a:cubicBezTo>
                    <a:pt x="17955" y="1123"/>
                    <a:pt x="15705" y="435"/>
                    <a:pt x="13565" y="0"/>
                  </a:cubicBezTo>
                  <a:cubicBezTo>
                    <a:pt x="12856" y="570"/>
                    <a:pt x="11499" y="956"/>
                    <a:pt x="9941" y="956"/>
                  </a:cubicBezTo>
                  <a:cubicBezTo>
                    <a:pt x="8384" y="956"/>
                    <a:pt x="7027" y="570"/>
                    <a:pt x="6318" y="0"/>
                  </a:cubicBezTo>
                  <a:cubicBezTo>
                    <a:pt x="4179" y="435"/>
                    <a:pt x="1928" y="1123"/>
                    <a:pt x="421" y="1798"/>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5" name="Shape 46"/>
            <p:cNvSpPr/>
            <p:nvPr/>
          </p:nvSpPr>
          <p:spPr>
            <a:xfrm>
              <a:off x="485152" y="906557"/>
              <a:ext cx="12701" cy="7471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cubicBezTo>
                    <a:pt x="18015" y="21599"/>
                    <a:pt x="14429" y="21598"/>
                    <a:pt x="10794" y="21597"/>
                  </a:cubicBezTo>
                  <a:cubicBezTo>
                    <a:pt x="7171" y="21598"/>
                    <a:pt x="3585" y="21599"/>
                    <a:pt x="0" y="21600"/>
                  </a:cubicBezTo>
                  <a:lnTo>
                    <a:pt x="0" y="0"/>
                  </a:lnTo>
                  <a:cubicBezTo>
                    <a:pt x="3585" y="1"/>
                    <a:pt x="7171" y="2"/>
                    <a:pt x="10794" y="2"/>
                  </a:cubicBezTo>
                  <a:cubicBezTo>
                    <a:pt x="14429" y="2"/>
                    <a:pt x="18027" y="1"/>
                    <a:pt x="2160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6" name="Shape 48"/>
            <p:cNvSpPr/>
            <p:nvPr/>
          </p:nvSpPr>
          <p:spPr>
            <a:xfrm>
              <a:off x="982598" y="1795567"/>
              <a:ext cx="139974" cy="371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59" y="0"/>
                  </a:moveTo>
                  <a:lnTo>
                    <a:pt x="16841" y="0"/>
                  </a:lnTo>
                  <a:cubicBezTo>
                    <a:pt x="19458" y="0"/>
                    <a:pt x="21600" y="655"/>
                    <a:pt x="21600" y="1455"/>
                  </a:cubicBezTo>
                  <a:lnTo>
                    <a:pt x="21600" y="20145"/>
                  </a:lnTo>
                  <a:cubicBezTo>
                    <a:pt x="21600" y="20945"/>
                    <a:pt x="19458" y="21600"/>
                    <a:pt x="16841" y="21600"/>
                  </a:cubicBezTo>
                  <a:lnTo>
                    <a:pt x="4759" y="21600"/>
                  </a:lnTo>
                  <a:cubicBezTo>
                    <a:pt x="2141" y="21600"/>
                    <a:pt x="0" y="20945"/>
                    <a:pt x="0" y="20145"/>
                  </a:cubicBezTo>
                  <a:lnTo>
                    <a:pt x="0" y="1455"/>
                  </a:lnTo>
                  <a:cubicBezTo>
                    <a:pt x="0" y="655"/>
                    <a:pt x="2141" y="0"/>
                    <a:pt x="4759"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7" name="Shape 49"/>
            <p:cNvSpPr/>
            <p:nvPr/>
          </p:nvSpPr>
          <p:spPr>
            <a:xfrm>
              <a:off x="666765" y="1795567"/>
              <a:ext cx="445675" cy="496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312"/>
                  </a:moveTo>
                  <a:lnTo>
                    <a:pt x="16577" y="0"/>
                  </a:lnTo>
                  <a:lnTo>
                    <a:pt x="21233" y="3766"/>
                  </a:lnTo>
                  <a:lnTo>
                    <a:pt x="21600" y="15848"/>
                  </a:lnTo>
                  <a:lnTo>
                    <a:pt x="5229" y="21600"/>
                  </a:lnTo>
                  <a:cubicBezTo>
                    <a:pt x="5229" y="21600"/>
                    <a:pt x="1633" y="14164"/>
                    <a:pt x="0" y="5312"/>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8" name="Shape 50"/>
            <p:cNvSpPr/>
            <p:nvPr/>
          </p:nvSpPr>
          <p:spPr>
            <a:xfrm>
              <a:off x="649219" y="1912543"/>
              <a:ext cx="139981" cy="3808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59" y="0"/>
                  </a:moveTo>
                  <a:lnTo>
                    <a:pt x="16841" y="0"/>
                  </a:lnTo>
                  <a:cubicBezTo>
                    <a:pt x="19459" y="0"/>
                    <a:pt x="21600" y="638"/>
                    <a:pt x="21600" y="1418"/>
                  </a:cubicBezTo>
                  <a:lnTo>
                    <a:pt x="21600" y="20182"/>
                  </a:lnTo>
                  <a:cubicBezTo>
                    <a:pt x="21600" y="20962"/>
                    <a:pt x="19459" y="21600"/>
                    <a:pt x="16841" y="21600"/>
                  </a:cubicBezTo>
                  <a:lnTo>
                    <a:pt x="4759" y="21600"/>
                  </a:lnTo>
                  <a:cubicBezTo>
                    <a:pt x="2141" y="21600"/>
                    <a:pt x="0" y="20962"/>
                    <a:pt x="0" y="20182"/>
                  </a:cubicBezTo>
                  <a:lnTo>
                    <a:pt x="0" y="1418"/>
                  </a:lnTo>
                  <a:cubicBezTo>
                    <a:pt x="0" y="638"/>
                    <a:pt x="2141" y="0"/>
                    <a:pt x="4759"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39" name="Shape 51"/>
            <p:cNvSpPr/>
            <p:nvPr/>
          </p:nvSpPr>
          <p:spPr>
            <a:xfrm>
              <a:off x="666765" y="1930089"/>
              <a:ext cx="104167" cy="3524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085" y="0"/>
                  </a:moveTo>
                  <a:lnTo>
                    <a:pt x="18515" y="0"/>
                  </a:lnTo>
                  <a:cubicBezTo>
                    <a:pt x="20212" y="0"/>
                    <a:pt x="21600" y="333"/>
                    <a:pt x="21600" y="739"/>
                  </a:cubicBezTo>
                  <a:lnTo>
                    <a:pt x="21600" y="20861"/>
                  </a:lnTo>
                  <a:cubicBezTo>
                    <a:pt x="21600" y="21267"/>
                    <a:pt x="20212" y="21600"/>
                    <a:pt x="18515" y="21600"/>
                  </a:cubicBezTo>
                  <a:lnTo>
                    <a:pt x="3085" y="21600"/>
                  </a:lnTo>
                  <a:cubicBezTo>
                    <a:pt x="1389" y="21600"/>
                    <a:pt x="0" y="21267"/>
                    <a:pt x="0" y="20861"/>
                  </a:cubicBezTo>
                  <a:lnTo>
                    <a:pt x="0" y="739"/>
                  </a:lnTo>
                  <a:cubicBezTo>
                    <a:pt x="0" y="333"/>
                    <a:pt x="1389" y="0"/>
                    <a:pt x="3085" y="0"/>
                  </a:cubicBezTo>
                  <a:close/>
                </a:path>
              </a:pathLst>
            </a:custGeom>
            <a:solidFill>
              <a:srgbClr val="7D8287">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0" name="Shape 52"/>
            <p:cNvSpPr/>
            <p:nvPr/>
          </p:nvSpPr>
          <p:spPr>
            <a:xfrm>
              <a:off x="853924" y="1760475"/>
              <a:ext cx="145821" cy="71414"/>
            </a:xfrm>
            <a:custGeom>
              <a:avLst/>
              <a:gdLst/>
              <a:ahLst/>
              <a:cxnLst>
                <a:cxn ang="0">
                  <a:pos x="wd2" y="hd2"/>
                </a:cxn>
                <a:cxn ang="5400000">
                  <a:pos x="wd2" y="hd2"/>
                </a:cxn>
                <a:cxn ang="10800000">
                  <a:pos x="wd2" y="hd2"/>
                </a:cxn>
                <a:cxn ang="16200000">
                  <a:pos x="wd2" y="hd2"/>
                </a:cxn>
              </a:cxnLst>
              <a:rect l="0" t="0" r="r" b="b"/>
              <a:pathLst>
                <a:path w="21147" h="21097" fill="norm" stroke="1" extrusionOk="0">
                  <a:moveTo>
                    <a:pt x="21147" y="15711"/>
                  </a:moveTo>
                  <a:cubicBezTo>
                    <a:pt x="21147" y="18688"/>
                    <a:pt x="19687" y="21097"/>
                    <a:pt x="17886" y="21097"/>
                  </a:cubicBezTo>
                  <a:cubicBezTo>
                    <a:pt x="16085" y="21097"/>
                    <a:pt x="14625" y="18688"/>
                    <a:pt x="14625" y="15711"/>
                  </a:cubicBezTo>
                  <a:lnTo>
                    <a:pt x="14625" y="12586"/>
                  </a:lnTo>
                  <a:lnTo>
                    <a:pt x="4624" y="20345"/>
                  </a:lnTo>
                  <a:cubicBezTo>
                    <a:pt x="2999" y="21600"/>
                    <a:pt x="1066" y="20443"/>
                    <a:pt x="306" y="17756"/>
                  </a:cubicBezTo>
                  <a:cubicBezTo>
                    <a:pt x="-453" y="15073"/>
                    <a:pt x="248" y="11881"/>
                    <a:pt x="1873" y="10625"/>
                  </a:cubicBezTo>
                  <a:lnTo>
                    <a:pt x="13080" y="1930"/>
                  </a:lnTo>
                  <a:cubicBezTo>
                    <a:pt x="13133" y="1881"/>
                    <a:pt x="13189" y="1838"/>
                    <a:pt x="13244" y="1794"/>
                  </a:cubicBezTo>
                  <a:lnTo>
                    <a:pt x="13475" y="1613"/>
                  </a:lnTo>
                  <a:cubicBezTo>
                    <a:pt x="14514" y="798"/>
                    <a:pt x="15535" y="0"/>
                    <a:pt x="16793" y="0"/>
                  </a:cubicBezTo>
                  <a:cubicBezTo>
                    <a:pt x="19389" y="0"/>
                    <a:pt x="21147" y="2067"/>
                    <a:pt x="21147" y="8634"/>
                  </a:cubicBezTo>
                  <a:cubicBezTo>
                    <a:pt x="21147" y="8634"/>
                    <a:pt x="21147" y="15711"/>
                    <a:pt x="21147" y="15711"/>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1" name="Shape 53"/>
            <p:cNvSpPr/>
            <p:nvPr/>
          </p:nvSpPr>
          <p:spPr>
            <a:xfrm>
              <a:off x="818833" y="1696137"/>
              <a:ext cx="147222" cy="162392"/>
            </a:xfrm>
            <a:custGeom>
              <a:avLst/>
              <a:gdLst/>
              <a:ahLst/>
              <a:cxnLst>
                <a:cxn ang="0">
                  <a:pos x="wd2" y="hd2"/>
                </a:cxn>
                <a:cxn ang="5400000">
                  <a:pos x="wd2" y="hd2"/>
                </a:cxn>
                <a:cxn ang="10800000">
                  <a:pos x="wd2" y="hd2"/>
                </a:cxn>
                <a:cxn ang="16200000">
                  <a:pos x="wd2" y="hd2"/>
                </a:cxn>
              </a:cxnLst>
              <a:rect l="0" t="0" r="r" b="b"/>
              <a:pathLst>
                <a:path w="18467" h="20215" fill="norm" stroke="1" extrusionOk="0">
                  <a:moveTo>
                    <a:pt x="12789" y="13"/>
                  </a:moveTo>
                  <a:cubicBezTo>
                    <a:pt x="13321" y="2631"/>
                    <a:pt x="14225" y="3231"/>
                    <a:pt x="16695" y="6015"/>
                  </a:cubicBezTo>
                  <a:cubicBezTo>
                    <a:pt x="19166" y="8800"/>
                    <a:pt x="19609" y="14451"/>
                    <a:pt x="14364" y="17998"/>
                  </a:cubicBezTo>
                  <a:cubicBezTo>
                    <a:pt x="9117" y="21543"/>
                    <a:pt x="2881" y="19955"/>
                    <a:pt x="2072" y="19204"/>
                  </a:cubicBezTo>
                  <a:cubicBezTo>
                    <a:pt x="-1819" y="15582"/>
                    <a:pt x="10867" y="16659"/>
                    <a:pt x="11076" y="16421"/>
                  </a:cubicBezTo>
                  <a:cubicBezTo>
                    <a:pt x="12514" y="14770"/>
                    <a:pt x="5787" y="6078"/>
                    <a:pt x="5980" y="9346"/>
                  </a:cubicBezTo>
                  <a:cubicBezTo>
                    <a:pt x="6176" y="12614"/>
                    <a:pt x="4881" y="16539"/>
                    <a:pt x="1445" y="17044"/>
                  </a:cubicBezTo>
                  <a:cubicBezTo>
                    <a:pt x="-1991" y="17547"/>
                    <a:pt x="1970" y="12132"/>
                    <a:pt x="550" y="9484"/>
                  </a:cubicBezTo>
                  <a:cubicBezTo>
                    <a:pt x="-869" y="6836"/>
                    <a:pt x="954" y="2832"/>
                    <a:pt x="3765" y="1980"/>
                  </a:cubicBezTo>
                  <a:cubicBezTo>
                    <a:pt x="4242" y="1836"/>
                    <a:pt x="4569" y="1448"/>
                    <a:pt x="4774" y="860"/>
                  </a:cubicBezTo>
                  <a:cubicBezTo>
                    <a:pt x="8076" y="142"/>
                    <a:pt x="10537" y="-57"/>
                    <a:pt x="12789" y="13"/>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2" name="Shape 55"/>
            <p:cNvSpPr/>
            <p:nvPr/>
          </p:nvSpPr>
          <p:spPr>
            <a:xfrm>
              <a:off x="807135" y="1785867"/>
              <a:ext cx="117864" cy="103790"/>
            </a:xfrm>
            <a:custGeom>
              <a:avLst/>
              <a:gdLst/>
              <a:ahLst/>
              <a:cxnLst>
                <a:cxn ang="0">
                  <a:pos x="wd2" y="hd2"/>
                </a:cxn>
                <a:cxn ang="5400000">
                  <a:pos x="wd2" y="hd2"/>
                </a:cxn>
                <a:cxn ang="10800000">
                  <a:pos x="wd2" y="hd2"/>
                </a:cxn>
                <a:cxn ang="16200000">
                  <a:pos x="wd2" y="hd2"/>
                </a:cxn>
              </a:cxnLst>
              <a:rect l="0" t="0" r="r" b="b"/>
              <a:pathLst>
                <a:path w="21042" h="21086" fill="norm" stroke="1" extrusionOk="0">
                  <a:moveTo>
                    <a:pt x="8028" y="17382"/>
                  </a:moveTo>
                  <a:cubicBezTo>
                    <a:pt x="8028" y="19429"/>
                    <a:pt x="6230" y="21086"/>
                    <a:pt x="4014" y="21086"/>
                  </a:cubicBezTo>
                  <a:cubicBezTo>
                    <a:pt x="1797" y="21086"/>
                    <a:pt x="0" y="19429"/>
                    <a:pt x="0" y="17382"/>
                  </a:cubicBezTo>
                  <a:lnTo>
                    <a:pt x="0" y="12514"/>
                  </a:lnTo>
                  <a:cubicBezTo>
                    <a:pt x="0" y="6929"/>
                    <a:pt x="3085" y="5606"/>
                    <a:pt x="6271" y="4239"/>
                  </a:cubicBezTo>
                  <a:lnTo>
                    <a:pt x="6342" y="4209"/>
                  </a:lnTo>
                  <a:lnTo>
                    <a:pt x="15357" y="340"/>
                  </a:lnTo>
                  <a:cubicBezTo>
                    <a:pt x="17365" y="-514"/>
                    <a:pt x="19746" y="296"/>
                    <a:pt x="20672" y="2149"/>
                  </a:cubicBezTo>
                  <a:cubicBezTo>
                    <a:pt x="21600" y="4002"/>
                    <a:pt x="20722" y="6198"/>
                    <a:pt x="18714" y="7054"/>
                  </a:cubicBezTo>
                  <a:lnTo>
                    <a:pt x="9698" y="10921"/>
                  </a:lnTo>
                  <a:lnTo>
                    <a:pt x="9626" y="10951"/>
                  </a:lnTo>
                  <a:cubicBezTo>
                    <a:pt x="8815" y="11300"/>
                    <a:pt x="8028" y="11638"/>
                    <a:pt x="8028" y="12514"/>
                  </a:cubicBezTo>
                  <a:cubicBezTo>
                    <a:pt x="8028" y="12514"/>
                    <a:pt x="8028" y="17382"/>
                    <a:pt x="8028" y="17382"/>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3" name="Shape 56"/>
            <p:cNvSpPr/>
            <p:nvPr/>
          </p:nvSpPr>
          <p:spPr>
            <a:xfrm>
              <a:off x="793233" y="1847104"/>
              <a:ext cx="321529" cy="347893"/>
            </a:xfrm>
            <a:custGeom>
              <a:avLst/>
              <a:gdLst/>
              <a:ahLst/>
              <a:cxnLst>
                <a:cxn ang="0">
                  <a:pos x="wd2" y="hd2"/>
                </a:cxn>
                <a:cxn ang="5400000">
                  <a:pos x="wd2" y="hd2"/>
                </a:cxn>
                <a:cxn ang="10800000">
                  <a:pos x="wd2" y="hd2"/>
                </a:cxn>
                <a:cxn ang="16200000">
                  <a:pos x="wd2" y="hd2"/>
                </a:cxn>
              </a:cxnLst>
              <a:rect l="0" t="0" r="r" b="b"/>
              <a:pathLst>
                <a:path w="21600" h="21020" fill="norm" stroke="1" extrusionOk="0">
                  <a:moveTo>
                    <a:pt x="2299" y="6042"/>
                  </a:moveTo>
                  <a:lnTo>
                    <a:pt x="19300" y="148"/>
                  </a:lnTo>
                  <a:cubicBezTo>
                    <a:pt x="20566" y="-290"/>
                    <a:pt x="21600" y="276"/>
                    <a:pt x="21600" y="1407"/>
                  </a:cubicBezTo>
                  <a:lnTo>
                    <a:pt x="21600" y="12125"/>
                  </a:lnTo>
                  <a:cubicBezTo>
                    <a:pt x="21600" y="13256"/>
                    <a:pt x="20566" y="14540"/>
                    <a:pt x="19300" y="14978"/>
                  </a:cubicBezTo>
                  <a:lnTo>
                    <a:pt x="2299" y="20872"/>
                  </a:lnTo>
                  <a:cubicBezTo>
                    <a:pt x="1034" y="21310"/>
                    <a:pt x="0" y="20744"/>
                    <a:pt x="0" y="19613"/>
                  </a:cubicBezTo>
                  <a:lnTo>
                    <a:pt x="0" y="8894"/>
                  </a:lnTo>
                  <a:cubicBezTo>
                    <a:pt x="0" y="7764"/>
                    <a:pt x="1034" y="6480"/>
                    <a:pt x="2299" y="6042"/>
                  </a:cubicBezTo>
                  <a:close/>
                </a:path>
              </a:pathLst>
            </a:custGeom>
            <a:solidFill>
              <a:srgbClr val="010101">
                <a:alpha val="14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4" name="Shape 57"/>
            <p:cNvSpPr/>
            <p:nvPr/>
          </p:nvSpPr>
          <p:spPr>
            <a:xfrm>
              <a:off x="793880" y="1846077"/>
              <a:ext cx="336776" cy="323573"/>
            </a:xfrm>
            <a:custGeom>
              <a:avLst/>
              <a:gdLst/>
              <a:ahLst/>
              <a:cxnLst>
                <a:cxn ang="0">
                  <a:pos x="wd2" y="hd2"/>
                </a:cxn>
                <a:cxn ang="5400000">
                  <a:pos x="wd2" y="hd2"/>
                </a:cxn>
                <a:cxn ang="10800000">
                  <a:pos x="wd2" y="hd2"/>
                </a:cxn>
                <a:cxn ang="16200000">
                  <a:pos x="wd2" y="hd2"/>
                </a:cxn>
              </a:cxnLst>
              <a:rect l="0" t="0" r="r" b="b"/>
              <a:pathLst>
                <a:path w="21385" h="20977" fill="norm" stroke="1" extrusionOk="0">
                  <a:moveTo>
                    <a:pt x="2181" y="6483"/>
                  </a:moveTo>
                  <a:lnTo>
                    <a:pt x="18251" y="159"/>
                  </a:lnTo>
                  <a:cubicBezTo>
                    <a:pt x="19447" y="-311"/>
                    <a:pt x="20308" y="300"/>
                    <a:pt x="20424" y="1510"/>
                  </a:cubicBezTo>
                  <a:lnTo>
                    <a:pt x="21376" y="11435"/>
                  </a:lnTo>
                  <a:cubicBezTo>
                    <a:pt x="21492" y="12644"/>
                    <a:pt x="20398" y="14025"/>
                    <a:pt x="19202" y="14495"/>
                  </a:cubicBezTo>
                  <a:lnTo>
                    <a:pt x="3133" y="20819"/>
                  </a:lnTo>
                  <a:cubicBezTo>
                    <a:pt x="1938" y="21289"/>
                    <a:pt x="1075" y="20677"/>
                    <a:pt x="959" y="19468"/>
                  </a:cubicBezTo>
                  <a:lnTo>
                    <a:pt x="8" y="9543"/>
                  </a:lnTo>
                  <a:cubicBezTo>
                    <a:pt x="-108" y="8334"/>
                    <a:pt x="986" y="6953"/>
                    <a:pt x="2181" y="6483"/>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5" name="Shape 58"/>
            <p:cNvSpPr/>
            <p:nvPr/>
          </p:nvSpPr>
          <p:spPr>
            <a:xfrm>
              <a:off x="959203" y="2082157"/>
              <a:ext cx="36308" cy="77363"/>
            </a:xfrm>
            <a:custGeom>
              <a:avLst/>
              <a:gdLst/>
              <a:ahLst/>
              <a:cxnLst>
                <a:cxn ang="0">
                  <a:pos x="wd2" y="hd2"/>
                </a:cxn>
                <a:cxn ang="5400000">
                  <a:pos x="wd2" y="hd2"/>
                </a:cxn>
                <a:cxn ang="10800000">
                  <a:pos x="wd2" y="hd2"/>
                </a:cxn>
                <a:cxn ang="16200000">
                  <a:pos x="wd2" y="hd2"/>
                </a:cxn>
              </a:cxnLst>
              <a:rect l="0" t="0" r="r" b="b"/>
              <a:pathLst>
                <a:path w="21600" h="20954" fill="norm" stroke="1" extrusionOk="0">
                  <a:moveTo>
                    <a:pt x="4857" y="2380"/>
                  </a:moveTo>
                  <a:lnTo>
                    <a:pt x="16747" y="174"/>
                  </a:lnTo>
                  <a:cubicBezTo>
                    <a:pt x="19416" y="-323"/>
                    <a:pt x="21600" y="282"/>
                    <a:pt x="21600" y="1516"/>
                  </a:cubicBezTo>
                  <a:lnTo>
                    <a:pt x="21600" y="15428"/>
                  </a:lnTo>
                  <a:cubicBezTo>
                    <a:pt x="21600" y="16662"/>
                    <a:pt x="19416" y="18079"/>
                    <a:pt x="16747" y="18574"/>
                  </a:cubicBezTo>
                  <a:lnTo>
                    <a:pt x="4857" y="20780"/>
                  </a:lnTo>
                  <a:cubicBezTo>
                    <a:pt x="2184" y="21277"/>
                    <a:pt x="0" y="20672"/>
                    <a:pt x="0" y="19438"/>
                  </a:cubicBezTo>
                  <a:lnTo>
                    <a:pt x="0" y="5526"/>
                  </a:lnTo>
                  <a:cubicBezTo>
                    <a:pt x="0" y="4290"/>
                    <a:pt x="2184" y="2875"/>
                    <a:pt x="4857" y="238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6" name="Shape 60"/>
            <p:cNvSpPr/>
            <p:nvPr/>
          </p:nvSpPr>
          <p:spPr>
            <a:xfrm>
              <a:off x="579034" y="356774"/>
              <a:ext cx="74099" cy="1029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8" y="21600"/>
                    <a:pt x="21600" y="16749"/>
                    <a:pt x="21600" y="10799"/>
                  </a:cubicBezTo>
                  <a:cubicBezTo>
                    <a:pt x="21600" y="4850"/>
                    <a:pt x="16748" y="0"/>
                    <a:pt x="10800" y="0"/>
                  </a:cubicBezTo>
                  <a:cubicBezTo>
                    <a:pt x="4852" y="0"/>
                    <a:pt x="0" y="4850"/>
                    <a:pt x="0" y="10799"/>
                  </a:cubicBezTo>
                  <a:cubicBezTo>
                    <a:pt x="0" y="16749"/>
                    <a:pt x="4852" y="21600"/>
                    <a:pt x="108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7" name="Shape 61"/>
            <p:cNvSpPr/>
            <p:nvPr/>
          </p:nvSpPr>
          <p:spPr>
            <a:xfrm>
              <a:off x="619975" y="380169"/>
              <a:ext cx="16510" cy="320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7" y="21600"/>
                    <a:pt x="21600" y="16747"/>
                    <a:pt x="21600" y="10800"/>
                  </a:cubicBezTo>
                  <a:cubicBezTo>
                    <a:pt x="21600" y="4853"/>
                    <a:pt x="16747" y="0"/>
                    <a:pt x="10800" y="0"/>
                  </a:cubicBezTo>
                  <a:cubicBezTo>
                    <a:pt x="4853" y="0"/>
                    <a:pt x="0" y="4853"/>
                    <a:pt x="0" y="10800"/>
                  </a:cubicBezTo>
                  <a:cubicBezTo>
                    <a:pt x="0" y="16747"/>
                    <a:pt x="4853" y="21600"/>
                    <a:pt x="108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8" name="Shape 62"/>
            <p:cNvSpPr/>
            <p:nvPr/>
          </p:nvSpPr>
          <p:spPr>
            <a:xfrm>
              <a:off x="339235" y="356774"/>
              <a:ext cx="74099" cy="1029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8" y="21600"/>
                    <a:pt x="21600" y="16749"/>
                    <a:pt x="21600" y="10799"/>
                  </a:cubicBezTo>
                  <a:cubicBezTo>
                    <a:pt x="21600" y="4850"/>
                    <a:pt x="16748" y="0"/>
                    <a:pt x="10800" y="0"/>
                  </a:cubicBezTo>
                  <a:cubicBezTo>
                    <a:pt x="4852" y="0"/>
                    <a:pt x="0" y="4850"/>
                    <a:pt x="0" y="10799"/>
                  </a:cubicBezTo>
                  <a:cubicBezTo>
                    <a:pt x="0" y="16749"/>
                    <a:pt x="4852" y="21600"/>
                    <a:pt x="108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49" name="Shape 63"/>
            <p:cNvSpPr/>
            <p:nvPr/>
          </p:nvSpPr>
          <p:spPr>
            <a:xfrm>
              <a:off x="380176" y="380169"/>
              <a:ext cx="16511" cy="320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7" y="21600"/>
                    <a:pt x="21600" y="16747"/>
                    <a:pt x="21600" y="10800"/>
                  </a:cubicBezTo>
                  <a:cubicBezTo>
                    <a:pt x="21600" y="4853"/>
                    <a:pt x="16747" y="0"/>
                    <a:pt x="10800" y="0"/>
                  </a:cubicBezTo>
                  <a:cubicBezTo>
                    <a:pt x="4853" y="0"/>
                    <a:pt x="0" y="4853"/>
                    <a:pt x="0" y="10800"/>
                  </a:cubicBezTo>
                  <a:cubicBezTo>
                    <a:pt x="0" y="16747"/>
                    <a:pt x="4853" y="21600"/>
                    <a:pt x="108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0" name="Freeform 180"/>
            <p:cNvSpPr/>
            <p:nvPr/>
          </p:nvSpPr>
          <p:spPr>
            <a:xfrm>
              <a:off x="339235" y="848069"/>
              <a:ext cx="309893" cy="1048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58" y="0"/>
                  </a:moveTo>
                  <a:lnTo>
                    <a:pt x="10800" y="11556"/>
                  </a:lnTo>
                  <a:lnTo>
                    <a:pt x="16843" y="0"/>
                  </a:lnTo>
                  <a:cubicBezTo>
                    <a:pt x="16843" y="0"/>
                    <a:pt x="21600" y="7282"/>
                    <a:pt x="21600" y="7282"/>
                  </a:cubicBezTo>
                  <a:lnTo>
                    <a:pt x="16065" y="21600"/>
                  </a:lnTo>
                  <a:lnTo>
                    <a:pt x="10812" y="12315"/>
                  </a:lnTo>
                  <a:lnTo>
                    <a:pt x="6169" y="21600"/>
                  </a:lnTo>
                  <a:lnTo>
                    <a:pt x="0" y="7282"/>
                  </a:lnTo>
                  <a:cubicBezTo>
                    <a:pt x="0" y="7282"/>
                    <a:pt x="4758" y="0"/>
                    <a:pt x="4758" y="0"/>
                  </a:cubicBezTo>
                  <a:close/>
                </a:path>
              </a:pathLst>
            </a:cu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1" name="Shape 66"/>
            <p:cNvSpPr/>
            <p:nvPr/>
          </p:nvSpPr>
          <p:spPr>
            <a:xfrm>
              <a:off x="415269" y="906557"/>
              <a:ext cx="149255" cy="6421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44" y="960"/>
                  </a:moveTo>
                  <a:lnTo>
                    <a:pt x="7849" y="2786"/>
                  </a:lnTo>
                  <a:cubicBezTo>
                    <a:pt x="3097" y="8530"/>
                    <a:pt x="1176" y="13633"/>
                    <a:pt x="0" y="19425"/>
                  </a:cubicBezTo>
                  <a:lnTo>
                    <a:pt x="11674" y="21600"/>
                  </a:lnTo>
                  <a:lnTo>
                    <a:pt x="21600" y="19072"/>
                  </a:lnTo>
                  <a:cubicBezTo>
                    <a:pt x="17899" y="13516"/>
                    <a:pt x="17408" y="8458"/>
                    <a:pt x="15912" y="2869"/>
                  </a:cubicBezTo>
                  <a:lnTo>
                    <a:pt x="21380" y="897"/>
                  </a:lnTo>
                  <a:lnTo>
                    <a:pt x="17014" y="0"/>
                  </a:lnTo>
                  <a:lnTo>
                    <a:pt x="7068" y="95"/>
                  </a:lnTo>
                  <a:cubicBezTo>
                    <a:pt x="7068" y="95"/>
                    <a:pt x="2344" y="960"/>
                    <a:pt x="2344" y="96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2" name="Shape 67"/>
            <p:cNvSpPr/>
            <p:nvPr/>
          </p:nvSpPr>
          <p:spPr>
            <a:xfrm>
              <a:off x="169624" y="0"/>
              <a:ext cx="658435" cy="524793"/>
            </a:xfrm>
            <a:custGeom>
              <a:avLst/>
              <a:gdLst/>
              <a:ahLst/>
              <a:cxnLst>
                <a:cxn ang="0">
                  <a:pos x="wd2" y="hd2"/>
                </a:cxn>
                <a:cxn ang="5400000">
                  <a:pos x="wd2" y="hd2"/>
                </a:cxn>
                <a:cxn ang="10800000">
                  <a:pos x="wd2" y="hd2"/>
                </a:cxn>
                <a:cxn ang="16200000">
                  <a:pos x="wd2" y="hd2"/>
                </a:cxn>
              </a:cxnLst>
              <a:rect l="0" t="0" r="r" b="b"/>
              <a:pathLst>
                <a:path w="20365" h="19180" fill="norm" stroke="1" extrusionOk="0">
                  <a:moveTo>
                    <a:pt x="907" y="17062"/>
                  </a:moveTo>
                  <a:cubicBezTo>
                    <a:pt x="495" y="14554"/>
                    <a:pt x="-591" y="6651"/>
                    <a:pt x="416" y="6072"/>
                  </a:cubicBezTo>
                  <a:cubicBezTo>
                    <a:pt x="1423" y="5494"/>
                    <a:pt x="2430" y="5205"/>
                    <a:pt x="1758" y="4241"/>
                  </a:cubicBezTo>
                  <a:cubicBezTo>
                    <a:pt x="1087" y="3277"/>
                    <a:pt x="2933" y="0"/>
                    <a:pt x="6289" y="0"/>
                  </a:cubicBezTo>
                  <a:cubicBezTo>
                    <a:pt x="9646" y="0"/>
                    <a:pt x="14596" y="2024"/>
                    <a:pt x="16862" y="2699"/>
                  </a:cubicBezTo>
                  <a:cubicBezTo>
                    <a:pt x="19127" y="3373"/>
                    <a:pt x="18995" y="3181"/>
                    <a:pt x="19666" y="2795"/>
                  </a:cubicBezTo>
                  <a:cubicBezTo>
                    <a:pt x="20338" y="2410"/>
                    <a:pt x="18660" y="5301"/>
                    <a:pt x="19834" y="5301"/>
                  </a:cubicBezTo>
                  <a:cubicBezTo>
                    <a:pt x="21009" y="5301"/>
                    <a:pt x="19942" y="9804"/>
                    <a:pt x="19423" y="14267"/>
                  </a:cubicBezTo>
                  <a:cubicBezTo>
                    <a:pt x="18904" y="18729"/>
                    <a:pt x="18388" y="21600"/>
                    <a:pt x="18025" y="15273"/>
                  </a:cubicBezTo>
                  <a:cubicBezTo>
                    <a:pt x="17677" y="9215"/>
                    <a:pt x="17084" y="6849"/>
                    <a:pt x="14749" y="8400"/>
                  </a:cubicBezTo>
                  <a:cubicBezTo>
                    <a:pt x="11800" y="10358"/>
                    <a:pt x="10450" y="10419"/>
                    <a:pt x="6022" y="8330"/>
                  </a:cubicBezTo>
                  <a:cubicBezTo>
                    <a:pt x="2225" y="6539"/>
                    <a:pt x="2201" y="13653"/>
                    <a:pt x="1946" y="17096"/>
                  </a:cubicBezTo>
                  <a:cubicBezTo>
                    <a:pt x="1690" y="20539"/>
                    <a:pt x="1247" y="19129"/>
                    <a:pt x="907" y="17062"/>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3" name="Shape 68"/>
            <p:cNvSpPr/>
            <p:nvPr/>
          </p:nvSpPr>
          <p:spPr>
            <a:xfrm>
              <a:off x="889018" y="1760475"/>
              <a:ext cx="51855" cy="683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07" y="21132"/>
                  </a:moveTo>
                  <a:cubicBezTo>
                    <a:pt x="6696" y="21123"/>
                    <a:pt x="7239" y="21098"/>
                    <a:pt x="7313" y="21035"/>
                  </a:cubicBezTo>
                  <a:cubicBezTo>
                    <a:pt x="9766" y="18881"/>
                    <a:pt x="5068" y="12011"/>
                    <a:pt x="0" y="6962"/>
                  </a:cubicBezTo>
                  <a:lnTo>
                    <a:pt x="11664" y="0"/>
                  </a:lnTo>
                  <a:lnTo>
                    <a:pt x="21600" y="17389"/>
                  </a:lnTo>
                  <a:lnTo>
                    <a:pt x="6145" y="21600"/>
                  </a:lnTo>
                  <a:cubicBezTo>
                    <a:pt x="6145" y="21600"/>
                    <a:pt x="5807" y="21132"/>
                    <a:pt x="5807" y="21132"/>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4" name="Shape 72"/>
            <p:cNvSpPr/>
            <p:nvPr/>
          </p:nvSpPr>
          <p:spPr>
            <a:xfrm>
              <a:off x="198865" y="965029"/>
              <a:ext cx="570575" cy="689861"/>
            </a:xfrm>
            <a:custGeom>
              <a:avLst/>
              <a:gdLst/>
              <a:ahLst/>
              <a:cxnLst>
                <a:cxn ang="0">
                  <a:pos x="wd2" y="hd2"/>
                </a:cxn>
                <a:cxn ang="5400000">
                  <a:pos x="wd2" y="hd2"/>
                </a:cxn>
                <a:cxn ang="10800000">
                  <a:pos x="wd2" y="hd2"/>
                </a:cxn>
                <a:cxn ang="16200000">
                  <a:pos x="wd2" y="hd2"/>
                </a:cxn>
              </a:cxnLst>
              <a:rect l="0" t="0" r="r" b="b"/>
              <a:pathLst>
                <a:path w="21197" h="20379" fill="norm" stroke="1" extrusionOk="0">
                  <a:moveTo>
                    <a:pt x="0" y="4111"/>
                  </a:moveTo>
                  <a:cubicBezTo>
                    <a:pt x="639" y="8112"/>
                    <a:pt x="1766" y="13873"/>
                    <a:pt x="1033" y="18826"/>
                  </a:cubicBezTo>
                  <a:cubicBezTo>
                    <a:pt x="910" y="19651"/>
                    <a:pt x="4137" y="20484"/>
                    <a:pt x="11050" y="20368"/>
                  </a:cubicBezTo>
                  <a:cubicBezTo>
                    <a:pt x="17964" y="20484"/>
                    <a:pt x="21190" y="19651"/>
                    <a:pt x="21068" y="18826"/>
                  </a:cubicBezTo>
                  <a:cubicBezTo>
                    <a:pt x="20597" y="15646"/>
                    <a:pt x="20269" y="10843"/>
                    <a:pt x="20710" y="7676"/>
                  </a:cubicBezTo>
                  <a:cubicBezTo>
                    <a:pt x="20773" y="7223"/>
                    <a:pt x="20844" y="6788"/>
                    <a:pt x="20920" y="6371"/>
                  </a:cubicBezTo>
                  <a:cubicBezTo>
                    <a:pt x="20791" y="4687"/>
                    <a:pt x="20695" y="1802"/>
                    <a:pt x="21094" y="514"/>
                  </a:cubicBezTo>
                  <a:cubicBezTo>
                    <a:pt x="21600" y="-1116"/>
                    <a:pt x="20080" y="1486"/>
                    <a:pt x="19978" y="3331"/>
                  </a:cubicBezTo>
                  <a:cubicBezTo>
                    <a:pt x="19876" y="5176"/>
                    <a:pt x="19773" y="8538"/>
                    <a:pt x="19875" y="10844"/>
                  </a:cubicBezTo>
                  <a:cubicBezTo>
                    <a:pt x="19977" y="13151"/>
                    <a:pt x="20489" y="17303"/>
                    <a:pt x="19978" y="18621"/>
                  </a:cubicBezTo>
                  <a:cubicBezTo>
                    <a:pt x="19467" y="19939"/>
                    <a:pt x="12618" y="19939"/>
                    <a:pt x="10778" y="19939"/>
                  </a:cubicBezTo>
                  <a:cubicBezTo>
                    <a:pt x="8938" y="19939"/>
                    <a:pt x="5973" y="20071"/>
                    <a:pt x="4235" y="19610"/>
                  </a:cubicBezTo>
                  <a:cubicBezTo>
                    <a:pt x="2498" y="19148"/>
                    <a:pt x="2293" y="18358"/>
                    <a:pt x="2498" y="16446"/>
                  </a:cubicBezTo>
                  <a:cubicBezTo>
                    <a:pt x="2702" y="14535"/>
                    <a:pt x="1782" y="10647"/>
                    <a:pt x="1475" y="8274"/>
                  </a:cubicBezTo>
                  <a:cubicBezTo>
                    <a:pt x="1169" y="5901"/>
                    <a:pt x="555" y="2013"/>
                    <a:pt x="555" y="431"/>
                  </a:cubicBezTo>
                  <a:cubicBezTo>
                    <a:pt x="361" y="-278"/>
                    <a:pt x="72" y="980"/>
                    <a:pt x="72" y="2051"/>
                  </a:cubicBezTo>
                  <a:cubicBezTo>
                    <a:pt x="72" y="2533"/>
                    <a:pt x="72" y="3315"/>
                    <a:pt x="0" y="4111"/>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5" name="Freeform 185"/>
            <p:cNvSpPr/>
            <p:nvPr/>
          </p:nvSpPr>
          <p:spPr>
            <a:xfrm>
              <a:off x="339235" y="848069"/>
              <a:ext cx="309893" cy="891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58" y="0"/>
                  </a:moveTo>
                  <a:lnTo>
                    <a:pt x="10800" y="13586"/>
                  </a:lnTo>
                  <a:lnTo>
                    <a:pt x="16843" y="0"/>
                  </a:lnTo>
                  <a:cubicBezTo>
                    <a:pt x="16843" y="0"/>
                    <a:pt x="21600" y="8561"/>
                    <a:pt x="21600" y="8561"/>
                  </a:cubicBezTo>
                  <a:lnTo>
                    <a:pt x="15748" y="21600"/>
                  </a:lnTo>
                  <a:lnTo>
                    <a:pt x="10800" y="14331"/>
                  </a:lnTo>
                  <a:lnTo>
                    <a:pt x="5852" y="21600"/>
                  </a:lnTo>
                  <a:lnTo>
                    <a:pt x="0" y="8561"/>
                  </a:lnTo>
                  <a:cubicBezTo>
                    <a:pt x="0" y="8561"/>
                    <a:pt x="4758" y="0"/>
                    <a:pt x="4758"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6" name="Shape 75"/>
            <p:cNvSpPr/>
            <p:nvPr/>
          </p:nvSpPr>
          <p:spPr>
            <a:xfrm>
              <a:off x="198865" y="1590857"/>
              <a:ext cx="236530" cy="261455"/>
            </a:xfrm>
            <a:custGeom>
              <a:avLst/>
              <a:gdLst/>
              <a:ahLst/>
              <a:cxnLst>
                <a:cxn ang="0">
                  <a:pos x="wd2" y="hd2"/>
                </a:cxn>
                <a:cxn ang="5400000">
                  <a:pos x="wd2" y="hd2"/>
                </a:cxn>
                <a:cxn ang="10800000">
                  <a:pos x="wd2" y="hd2"/>
                </a:cxn>
                <a:cxn ang="16200000">
                  <a:pos x="wd2" y="hd2"/>
                </a:cxn>
              </a:cxnLst>
              <a:rect l="0" t="0" r="r" b="b"/>
              <a:pathLst>
                <a:path w="19412" h="19936" fill="norm" stroke="1" extrusionOk="0">
                  <a:moveTo>
                    <a:pt x="637" y="2368"/>
                  </a:moveTo>
                  <a:cubicBezTo>
                    <a:pt x="2599" y="3987"/>
                    <a:pt x="4187" y="6746"/>
                    <a:pt x="3866" y="9168"/>
                  </a:cubicBezTo>
                  <a:cubicBezTo>
                    <a:pt x="3546" y="11589"/>
                    <a:pt x="6423" y="15472"/>
                    <a:pt x="7695" y="17012"/>
                  </a:cubicBezTo>
                  <a:cubicBezTo>
                    <a:pt x="8966" y="18553"/>
                    <a:pt x="10763" y="18987"/>
                    <a:pt x="10893" y="18475"/>
                  </a:cubicBezTo>
                  <a:cubicBezTo>
                    <a:pt x="11898" y="20310"/>
                    <a:pt x="14549" y="20368"/>
                    <a:pt x="14251" y="18921"/>
                  </a:cubicBezTo>
                  <a:cubicBezTo>
                    <a:pt x="15803" y="19890"/>
                    <a:pt x="18153" y="19681"/>
                    <a:pt x="16489" y="17714"/>
                  </a:cubicBezTo>
                  <a:cubicBezTo>
                    <a:pt x="19529" y="18265"/>
                    <a:pt x="17490" y="15568"/>
                    <a:pt x="16688" y="14788"/>
                  </a:cubicBezTo>
                  <a:cubicBezTo>
                    <a:pt x="15087" y="13228"/>
                    <a:pt x="11842" y="9151"/>
                    <a:pt x="12827" y="8283"/>
                  </a:cubicBezTo>
                  <a:cubicBezTo>
                    <a:pt x="14956" y="6405"/>
                    <a:pt x="17678" y="10640"/>
                    <a:pt x="18962" y="9978"/>
                  </a:cubicBezTo>
                  <a:cubicBezTo>
                    <a:pt x="20247" y="9315"/>
                    <a:pt x="18526" y="7573"/>
                    <a:pt x="17004" y="6225"/>
                  </a:cubicBezTo>
                  <a:cubicBezTo>
                    <a:pt x="15482" y="4877"/>
                    <a:pt x="14416" y="3421"/>
                    <a:pt x="11978" y="3285"/>
                  </a:cubicBezTo>
                  <a:cubicBezTo>
                    <a:pt x="9540" y="3149"/>
                    <a:pt x="6448" y="3201"/>
                    <a:pt x="4097" y="984"/>
                  </a:cubicBezTo>
                  <a:cubicBezTo>
                    <a:pt x="1745" y="-1232"/>
                    <a:pt x="-1353" y="764"/>
                    <a:pt x="637" y="2368"/>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7" name="Shape 76"/>
            <p:cNvSpPr/>
            <p:nvPr/>
          </p:nvSpPr>
          <p:spPr>
            <a:xfrm>
              <a:off x="273217" y="1711952"/>
              <a:ext cx="179032" cy="1797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42" y="0"/>
                  </a:moveTo>
                  <a:lnTo>
                    <a:pt x="0" y="10364"/>
                  </a:lnTo>
                  <a:lnTo>
                    <a:pt x="11471" y="21600"/>
                  </a:lnTo>
                  <a:lnTo>
                    <a:pt x="21600" y="12763"/>
                  </a:lnTo>
                  <a:cubicBezTo>
                    <a:pt x="21600" y="12763"/>
                    <a:pt x="14442" y="0"/>
                    <a:pt x="14442"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8" name="Shape 81"/>
            <p:cNvSpPr/>
            <p:nvPr/>
          </p:nvSpPr>
          <p:spPr>
            <a:xfrm>
              <a:off x="155998" y="2612467"/>
              <a:ext cx="336204" cy="74827"/>
            </a:xfrm>
            <a:custGeom>
              <a:avLst/>
              <a:gdLst/>
              <a:ahLst/>
              <a:cxnLst>
                <a:cxn ang="0">
                  <a:pos x="wd2" y="hd2"/>
                </a:cxn>
                <a:cxn ang="5400000">
                  <a:pos x="wd2" y="hd2"/>
                </a:cxn>
                <a:cxn ang="10800000">
                  <a:pos x="wd2" y="hd2"/>
                </a:cxn>
                <a:cxn ang="16200000">
                  <a:pos x="wd2" y="hd2"/>
                </a:cxn>
              </a:cxnLst>
              <a:rect l="0" t="0" r="r" b="b"/>
              <a:pathLst>
                <a:path w="21219" h="21340" fill="norm" stroke="1" extrusionOk="0">
                  <a:moveTo>
                    <a:pt x="117" y="13195"/>
                  </a:moveTo>
                  <a:cubicBezTo>
                    <a:pt x="-381" y="15765"/>
                    <a:pt x="645" y="20948"/>
                    <a:pt x="4473" y="21323"/>
                  </a:cubicBezTo>
                  <a:cubicBezTo>
                    <a:pt x="7334" y="21600"/>
                    <a:pt x="13153" y="18389"/>
                    <a:pt x="17119" y="12657"/>
                  </a:cubicBezTo>
                  <a:cubicBezTo>
                    <a:pt x="19341" y="9448"/>
                    <a:pt x="20982" y="5444"/>
                    <a:pt x="21196" y="828"/>
                  </a:cubicBezTo>
                  <a:cubicBezTo>
                    <a:pt x="21209" y="548"/>
                    <a:pt x="21215" y="272"/>
                    <a:pt x="21219" y="0"/>
                  </a:cubicBezTo>
                  <a:cubicBezTo>
                    <a:pt x="14446" y="13411"/>
                    <a:pt x="4817" y="16262"/>
                    <a:pt x="117" y="13195"/>
                  </a:cubicBezTo>
                  <a:close/>
                </a:path>
              </a:pathLst>
            </a:custGeom>
            <a:solidFill>
              <a:srgbClr val="010101">
                <a:alpha val="34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59" name="Shape 82"/>
            <p:cNvSpPr/>
            <p:nvPr/>
          </p:nvSpPr>
          <p:spPr>
            <a:xfrm>
              <a:off x="594655" y="2612467"/>
              <a:ext cx="336205" cy="74827"/>
            </a:xfrm>
            <a:custGeom>
              <a:avLst/>
              <a:gdLst/>
              <a:ahLst/>
              <a:cxnLst>
                <a:cxn ang="0">
                  <a:pos x="wd2" y="hd2"/>
                </a:cxn>
                <a:cxn ang="5400000">
                  <a:pos x="wd2" y="hd2"/>
                </a:cxn>
                <a:cxn ang="10800000">
                  <a:pos x="wd2" y="hd2"/>
                </a:cxn>
                <a:cxn ang="16200000">
                  <a:pos x="wd2" y="hd2"/>
                </a:cxn>
              </a:cxnLst>
              <a:rect l="0" t="0" r="r" b="b"/>
              <a:pathLst>
                <a:path w="21219" h="21340" fill="norm" stroke="1" extrusionOk="0">
                  <a:moveTo>
                    <a:pt x="21102" y="13195"/>
                  </a:moveTo>
                  <a:cubicBezTo>
                    <a:pt x="21600" y="15765"/>
                    <a:pt x="20573" y="20948"/>
                    <a:pt x="16746" y="21323"/>
                  </a:cubicBezTo>
                  <a:cubicBezTo>
                    <a:pt x="13885" y="21600"/>
                    <a:pt x="8066" y="18389"/>
                    <a:pt x="4100" y="12657"/>
                  </a:cubicBezTo>
                  <a:cubicBezTo>
                    <a:pt x="1878" y="9448"/>
                    <a:pt x="237" y="5444"/>
                    <a:pt x="24" y="828"/>
                  </a:cubicBezTo>
                  <a:cubicBezTo>
                    <a:pt x="11" y="548"/>
                    <a:pt x="4" y="272"/>
                    <a:pt x="0" y="0"/>
                  </a:cubicBezTo>
                  <a:cubicBezTo>
                    <a:pt x="6773" y="13411"/>
                    <a:pt x="16402" y="16262"/>
                    <a:pt x="21102" y="13195"/>
                  </a:cubicBezTo>
                  <a:close/>
                </a:path>
              </a:pathLst>
            </a:custGeom>
            <a:solidFill>
              <a:srgbClr val="010101">
                <a:alpha val="34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60" name="Shape 85"/>
            <p:cNvSpPr/>
            <p:nvPr/>
          </p:nvSpPr>
          <p:spPr>
            <a:xfrm>
              <a:off x="397723" y="625816"/>
              <a:ext cx="202153" cy="35227"/>
            </a:xfrm>
            <a:prstGeom prst="ellipse">
              <a:avLst/>
            </a:pr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61" name="Shape 86"/>
            <p:cNvSpPr/>
            <p:nvPr/>
          </p:nvSpPr>
          <p:spPr>
            <a:xfrm>
              <a:off x="450361" y="479597"/>
              <a:ext cx="110746" cy="61182"/>
            </a:xfrm>
            <a:prstGeom prst="ellipse">
              <a:avLst/>
            </a:pr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62" name="Freeform 192"/>
            <p:cNvSpPr/>
            <p:nvPr/>
          </p:nvSpPr>
          <p:spPr>
            <a:xfrm>
              <a:off x="-1" y="935812"/>
              <a:ext cx="926408" cy="771948"/>
            </a:xfrm>
            <a:custGeom>
              <a:avLst/>
              <a:gdLst/>
              <a:ahLst/>
              <a:cxnLst>
                <a:cxn ang="0">
                  <a:pos x="wd2" y="hd2"/>
                </a:cxn>
                <a:cxn ang="5400000">
                  <a:pos x="wd2" y="hd2"/>
                </a:cxn>
                <a:cxn ang="10800000">
                  <a:pos x="wd2" y="hd2"/>
                </a:cxn>
                <a:cxn ang="16200000">
                  <a:pos x="wd2" y="hd2"/>
                </a:cxn>
              </a:cxnLst>
              <a:rect l="0" t="0" r="r" b="b"/>
              <a:pathLst>
                <a:path w="21576" h="21582" fill="norm" stroke="1" extrusionOk="0">
                  <a:moveTo>
                    <a:pt x="4701" y="186"/>
                  </a:moveTo>
                  <a:cubicBezTo>
                    <a:pt x="5498" y="487"/>
                    <a:pt x="6597" y="3676"/>
                    <a:pt x="5759" y="5131"/>
                  </a:cubicBezTo>
                  <a:cubicBezTo>
                    <a:pt x="5040" y="6378"/>
                    <a:pt x="3660" y="9918"/>
                    <a:pt x="2610" y="12072"/>
                  </a:cubicBezTo>
                  <a:lnTo>
                    <a:pt x="2474" y="12332"/>
                  </a:lnTo>
                  <a:lnTo>
                    <a:pt x="2816" y="12815"/>
                  </a:lnTo>
                  <a:cubicBezTo>
                    <a:pt x="3956" y="14555"/>
                    <a:pt x="6418" y="18998"/>
                    <a:pt x="6418" y="18998"/>
                  </a:cubicBezTo>
                  <a:lnTo>
                    <a:pt x="4560" y="20113"/>
                  </a:lnTo>
                  <a:cubicBezTo>
                    <a:pt x="4560" y="20113"/>
                    <a:pt x="1471" y="14738"/>
                    <a:pt x="481" y="13809"/>
                  </a:cubicBezTo>
                  <a:cubicBezTo>
                    <a:pt x="241" y="13585"/>
                    <a:pt x="99" y="13317"/>
                    <a:pt x="37" y="13044"/>
                  </a:cubicBezTo>
                  <a:lnTo>
                    <a:pt x="44" y="12910"/>
                  </a:lnTo>
                  <a:lnTo>
                    <a:pt x="30" y="12880"/>
                  </a:lnTo>
                  <a:cubicBezTo>
                    <a:pt x="-24" y="12607"/>
                    <a:pt x="-7" y="12326"/>
                    <a:pt x="108" y="12093"/>
                  </a:cubicBezTo>
                  <a:cubicBezTo>
                    <a:pt x="566" y="11160"/>
                    <a:pt x="3604" y="976"/>
                    <a:pt x="4385" y="247"/>
                  </a:cubicBezTo>
                  <a:cubicBezTo>
                    <a:pt x="4480" y="159"/>
                    <a:pt x="4588" y="143"/>
                    <a:pt x="4701" y="186"/>
                  </a:cubicBezTo>
                  <a:close/>
                  <a:moveTo>
                    <a:pt x="18215" y="10"/>
                  </a:moveTo>
                  <a:cubicBezTo>
                    <a:pt x="18334" y="-18"/>
                    <a:pt x="18439" y="12"/>
                    <a:pt x="18521" y="112"/>
                  </a:cubicBezTo>
                  <a:cubicBezTo>
                    <a:pt x="19196" y="934"/>
                    <a:pt x="20827" y="11420"/>
                    <a:pt x="21155" y="12403"/>
                  </a:cubicBezTo>
                  <a:cubicBezTo>
                    <a:pt x="21196" y="12526"/>
                    <a:pt x="21211" y="12657"/>
                    <a:pt x="21205" y="12791"/>
                  </a:cubicBezTo>
                  <a:lnTo>
                    <a:pt x="21201" y="12811"/>
                  </a:lnTo>
                  <a:lnTo>
                    <a:pt x="21274" y="13162"/>
                  </a:lnTo>
                  <a:cubicBezTo>
                    <a:pt x="21348" y="14498"/>
                    <a:pt x="21576" y="21543"/>
                    <a:pt x="21576" y="21543"/>
                  </a:cubicBezTo>
                  <a:lnTo>
                    <a:pt x="19393" y="21582"/>
                  </a:lnTo>
                  <a:cubicBezTo>
                    <a:pt x="19393" y="21582"/>
                    <a:pt x="19260" y="15578"/>
                    <a:pt x="19210" y="14072"/>
                  </a:cubicBezTo>
                  <a:lnTo>
                    <a:pt x="19249" y="13490"/>
                  </a:lnTo>
                  <a:lnTo>
                    <a:pt x="19038" y="13060"/>
                  </a:lnTo>
                  <a:cubicBezTo>
                    <a:pt x="18235" y="11085"/>
                    <a:pt x="17131" y="6326"/>
                    <a:pt x="16497" y="4776"/>
                  </a:cubicBezTo>
                  <a:cubicBezTo>
                    <a:pt x="15863" y="3227"/>
                    <a:pt x="17385" y="205"/>
                    <a:pt x="18215" y="1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586" name="Group 25"/>
          <p:cNvGrpSpPr/>
          <p:nvPr/>
        </p:nvGrpSpPr>
        <p:grpSpPr>
          <a:xfrm>
            <a:off x="2949493" y="2599320"/>
            <a:ext cx="1742354" cy="1979307"/>
            <a:chOff x="0" y="0"/>
            <a:chExt cx="1742353" cy="1979305"/>
          </a:xfrm>
        </p:grpSpPr>
        <p:sp>
          <p:nvSpPr>
            <p:cNvPr id="7564" name="Freeform 26"/>
            <p:cNvSpPr/>
            <p:nvPr/>
          </p:nvSpPr>
          <p:spPr>
            <a:xfrm>
              <a:off x="334068" y="676579"/>
              <a:ext cx="529172" cy="643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903" y="5973"/>
                  </a:moveTo>
                  <a:lnTo>
                    <a:pt x="18216" y="5400"/>
                  </a:lnTo>
                  <a:lnTo>
                    <a:pt x="9854" y="10555"/>
                  </a:lnTo>
                  <a:lnTo>
                    <a:pt x="17818" y="16527"/>
                  </a:lnTo>
                  <a:lnTo>
                    <a:pt x="21600" y="16609"/>
                  </a:lnTo>
                  <a:lnTo>
                    <a:pt x="15130" y="21600"/>
                  </a:lnTo>
                  <a:lnTo>
                    <a:pt x="5574" y="18409"/>
                  </a:lnTo>
                  <a:lnTo>
                    <a:pt x="0" y="8918"/>
                  </a:lnTo>
                  <a:lnTo>
                    <a:pt x="9058" y="736"/>
                  </a:lnTo>
                  <a:lnTo>
                    <a:pt x="18315" y="0"/>
                  </a:lnTo>
                  <a:lnTo>
                    <a:pt x="20406" y="3600"/>
                  </a:lnTo>
                  <a:lnTo>
                    <a:pt x="20903" y="5973"/>
                  </a:lnTo>
                  <a:close/>
                </a:path>
              </a:pathLst>
            </a:cu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565" name="Shape 50"/>
            <p:cNvSpPr/>
            <p:nvPr/>
          </p:nvSpPr>
          <p:spPr>
            <a:xfrm>
              <a:off x="503771" y="756072"/>
              <a:ext cx="326791" cy="476257"/>
            </a:xfrm>
            <a:custGeom>
              <a:avLst/>
              <a:gdLst/>
              <a:ahLst/>
              <a:cxnLst>
                <a:cxn ang="0">
                  <a:pos x="wd2" y="hd2"/>
                </a:cxn>
                <a:cxn ang="5400000">
                  <a:pos x="wd2" y="hd2"/>
                </a:cxn>
                <a:cxn ang="10800000">
                  <a:pos x="wd2" y="hd2"/>
                </a:cxn>
                <a:cxn ang="16200000">
                  <a:pos x="wd2" y="hd2"/>
                </a:cxn>
              </a:cxnLst>
              <a:rect l="0" t="0" r="r" b="b"/>
              <a:pathLst>
                <a:path w="20783" h="20931" fill="norm" stroke="1" extrusionOk="0">
                  <a:moveTo>
                    <a:pt x="15399" y="10867"/>
                  </a:moveTo>
                  <a:cubicBezTo>
                    <a:pt x="15887" y="7909"/>
                    <a:pt x="18016" y="5459"/>
                    <a:pt x="20783" y="4255"/>
                  </a:cubicBezTo>
                  <a:cubicBezTo>
                    <a:pt x="19101" y="1915"/>
                    <a:pt x="16335" y="302"/>
                    <a:pt x="12996" y="38"/>
                  </a:cubicBezTo>
                  <a:cubicBezTo>
                    <a:pt x="6843" y="-447"/>
                    <a:pt x="1085" y="3828"/>
                    <a:pt x="134" y="9587"/>
                  </a:cubicBezTo>
                  <a:cubicBezTo>
                    <a:pt x="-817" y="15347"/>
                    <a:pt x="3399" y="20408"/>
                    <a:pt x="9551" y="20894"/>
                  </a:cubicBezTo>
                  <a:cubicBezTo>
                    <a:pt x="12840" y="21153"/>
                    <a:pt x="16015" y="20051"/>
                    <a:pt x="18405" y="18091"/>
                  </a:cubicBezTo>
                  <a:cubicBezTo>
                    <a:pt x="16153" y="16479"/>
                    <a:pt x="14916" y="13789"/>
                    <a:pt x="15399" y="10867"/>
                  </a:cubicBezTo>
                  <a:close/>
                </a:path>
              </a:pathLst>
            </a:custGeom>
            <a:gradFill flip="none" rotWithShape="1">
              <a:gsLst>
                <a:gs pos="23000">
                  <a:srgbClr val="B1B4B7"/>
                </a:gs>
                <a:gs pos="52999">
                  <a:srgbClr val="E5E6E7"/>
                </a:gs>
                <a:gs pos="77000">
                  <a:srgbClr val="B1B4B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66" name="Shape 46"/>
            <p:cNvSpPr/>
            <p:nvPr/>
          </p:nvSpPr>
          <p:spPr>
            <a:xfrm>
              <a:off x="752811" y="149531"/>
              <a:ext cx="266394" cy="959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29"/>
                  </a:lnTo>
                  <a:lnTo>
                    <a:pt x="17403" y="21600"/>
                  </a:lnTo>
                  <a:lnTo>
                    <a:pt x="1605" y="10971"/>
                  </a:lnTo>
                  <a:cubicBezTo>
                    <a:pt x="1605" y="10971"/>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67" name="Shape 47"/>
            <p:cNvSpPr/>
            <p:nvPr/>
          </p:nvSpPr>
          <p:spPr>
            <a:xfrm>
              <a:off x="959060" y="1479842"/>
              <a:ext cx="453631" cy="2983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40" y="0"/>
                  </a:moveTo>
                  <a:lnTo>
                    <a:pt x="21600" y="6943"/>
                  </a:lnTo>
                  <a:cubicBezTo>
                    <a:pt x="21600" y="6943"/>
                    <a:pt x="13699" y="18625"/>
                    <a:pt x="10293" y="21600"/>
                  </a:cubicBezTo>
                  <a:cubicBezTo>
                    <a:pt x="5509" y="21490"/>
                    <a:pt x="0" y="18184"/>
                    <a:pt x="0" y="18184"/>
                  </a:cubicBezTo>
                  <a:cubicBezTo>
                    <a:pt x="0" y="18184"/>
                    <a:pt x="9640" y="0"/>
                    <a:pt x="964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68" name="Shape 48"/>
            <p:cNvSpPr/>
            <p:nvPr/>
          </p:nvSpPr>
          <p:spPr>
            <a:xfrm>
              <a:off x="1278747" y="902343"/>
              <a:ext cx="324240" cy="4110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6" y="2080"/>
                  </a:moveTo>
                  <a:lnTo>
                    <a:pt x="5375" y="0"/>
                  </a:lnTo>
                  <a:lnTo>
                    <a:pt x="21600" y="2560"/>
                  </a:lnTo>
                  <a:cubicBezTo>
                    <a:pt x="21194" y="9280"/>
                    <a:pt x="18862" y="21600"/>
                    <a:pt x="18862" y="21600"/>
                  </a:cubicBezTo>
                  <a:lnTo>
                    <a:pt x="0" y="18000"/>
                  </a:lnTo>
                  <a:cubicBezTo>
                    <a:pt x="0" y="18000"/>
                    <a:pt x="3346" y="2080"/>
                    <a:pt x="3346" y="208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69" name="Shape 49"/>
            <p:cNvSpPr/>
            <p:nvPr/>
          </p:nvSpPr>
          <p:spPr>
            <a:xfrm>
              <a:off x="1160154" y="350624"/>
              <a:ext cx="367370" cy="3064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4005"/>
                  </a:moveTo>
                  <a:lnTo>
                    <a:pt x="0" y="0"/>
                  </a:lnTo>
                  <a:lnTo>
                    <a:pt x="15156" y="6151"/>
                  </a:lnTo>
                  <a:lnTo>
                    <a:pt x="21600" y="18739"/>
                  </a:lnTo>
                  <a:lnTo>
                    <a:pt x="6444" y="21600"/>
                  </a:lnTo>
                  <a:cubicBezTo>
                    <a:pt x="6444" y="21600"/>
                    <a:pt x="119" y="4005"/>
                    <a:pt x="119" y="400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0" name="Shape 51"/>
            <p:cNvSpPr/>
            <p:nvPr/>
          </p:nvSpPr>
          <p:spPr>
            <a:xfrm>
              <a:off x="1160154" y="211406"/>
              <a:ext cx="338954" cy="2293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881"/>
                  </a:moveTo>
                  <a:lnTo>
                    <a:pt x="5691" y="0"/>
                  </a:lnTo>
                  <a:lnTo>
                    <a:pt x="0" y="13381"/>
                  </a:lnTo>
                  <a:lnTo>
                    <a:pt x="16426" y="21600"/>
                  </a:lnTo>
                  <a:cubicBezTo>
                    <a:pt x="16426" y="21600"/>
                    <a:pt x="21600" y="6881"/>
                    <a:pt x="21600" y="6881"/>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1" name="Shape 52"/>
            <p:cNvSpPr/>
            <p:nvPr/>
          </p:nvSpPr>
          <p:spPr>
            <a:xfrm>
              <a:off x="1459215" y="577499"/>
              <a:ext cx="283139" cy="336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13" y="3225"/>
                  </a:moveTo>
                  <a:lnTo>
                    <a:pt x="21600" y="21600"/>
                  </a:lnTo>
                  <a:lnTo>
                    <a:pt x="2787" y="18375"/>
                  </a:lnTo>
                  <a:lnTo>
                    <a:pt x="0" y="0"/>
                  </a:lnTo>
                  <a:cubicBezTo>
                    <a:pt x="0" y="0"/>
                    <a:pt x="18813" y="3225"/>
                    <a:pt x="18813" y="322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2" name="Shape 53"/>
            <p:cNvSpPr/>
            <p:nvPr/>
          </p:nvSpPr>
          <p:spPr>
            <a:xfrm>
              <a:off x="1358808" y="861092"/>
              <a:ext cx="382593" cy="908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946"/>
                  </a:moveTo>
                  <a:lnTo>
                    <a:pt x="7677" y="0"/>
                  </a:lnTo>
                  <a:lnTo>
                    <a:pt x="0" y="10016"/>
                  </a:lnTo>
                  <a:lnTo>
                    <a:pt x="13751" y="21600"/>
                  </a:lnTo>
                  <a:cubicBezTo>
                    <a:pt x="13751" y="21600"/>
                    <a:pt x="21600" y="11946"/>
                    <a:pt x="21600" y="119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3" name="Shape 54"/>
            <p:cNvSpPr/>
            <p:nvPr/>
          </p:nvSpPr>
          <p:spPr>
            <a:xfrm>
              <a:off x="1312402" y="1245093"/>
              <a:ext cx="373459" cy="964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87" y="2046"/>
                  </a:moveTo>
                  <a:lnTo>
                    <a:pt x="21600" y="21600"/>
                  </a:lnTo>
                  <a:lnTo>
                    <a:pt x="7513" y="19554"/>
                  </a:lnTo>
                  <a:lnTo>
                    <a:pt x="0" y="0"/>
                  </a:lnTo>
                  <a:cubicBezTo>
                    <a:pt x="0" y="0"/>
                    <a:pt x="14087" y="2046"/>
                    <a:pt x="14087" y="2046"/>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4" name="Shape 55"/>
            <p:cNvSpPr/>
            <p:nvPr/>
          </p:nvSpPr>
          <p:spPr>
            <a:xfrm>
              <a:off x="1319997" y="1330311"/>
              <a:ext cx="367370" cy="2653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80" y="0"/>
                  </a:moveTo>
                  <a:lnTo>
                    <a:pt x="21600" y="743"/>
                  </a:lnTo>
                  <a:lnTo>
                    <a:pt x="15126" y="21600"/>
                  </a:lnTo>
                  <a:lnTo>
                    <a:pt x="0" y="20650"/>
                  </a:lnTo>
                  <a:lnTo>
                    <a:pt x="7280" y="0"/>
                  </a:lnTo>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5" name="Shape 56"/>
            <p:cNvSpPr/>
            <p:nvPr/>
          </p:nvSpPr>
          <p:spPr>
            <a:xfrm>
              <a:off x="995154" y="1706717"/>
              <a:ext cx="305973" cy="1801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1" y="0"/>
                  </a:moveTo>
                  <a:lnTo>
                    <a:pt x="21600" y="19227"/>
                  </a:lnTo>
                  <a:lnTo>
                    <a:pt x="3439" y="21600"/>
                  </a:lnTo>
                  <a:lnTo>
                    <a:pt x="0" y="2373"/>
                  </a:lnTo>
                  <a:cubicBezTo>
                    <a:pt x="0" y="2373"/>
                    <a:pt x="18161" y="0"/>
                    <a:pt x="18161"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6" name="Shape 57"/>
            <p:cNvSpPr/>
            <p:nvPr/>
          </p:nvSpPr>
          <p:spPr>
            <a:xfrm>
              <a:off x="830154" y="1864122"/>
              <a:ext cx="470376" cy="1151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786" y="3711"/>
                  </a:lnTo>
                  <a:lnTo>
                    <a:pt x="0" y="21600"/>
                  </a:lnTo>
                  <a:lnTo>
                    <a:pt x="10765" y="21029"/>
                  </a:lnTo>
                  <a:cubicBezTo>
                    <a:pt x="10765" y="21029"/>
                    <a:pt x="21600" y="0"/>
                    <a:pt x="2160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7" name="Shape 58"/>
            <p:cNvSpPr/>
            <p:nvPr/>
          </p:nvSpPr>
          <p:spPr>
            <a:xfrm>
              <a:off x="502594" y="1776466"/>
              <a:ext cx="322718" cy="1841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2797"/>
                  </a:moveTo>
                  <a:lnTo>
                    <a:pt x="3260" y="4225"/>
                  </a:lnTo>
                  <a:lnTo>
                    <a:pt x="0" y="21124"/>
                  </a:lnTo>
                  <a:lnTo>
                    <a:pt x="18034" y="21600"/>
                  </a:lnTo>
                  <a:lnTo>
                    <a:pt x="21600" y="9104"/>
                  </a:lnTo>
                  <a:lnTo>
                    <a:pt x="15487" y="0"/>
                  </a:lnTo>
                  <a:cubicBezTo>
                    <a:pt x="15487" y="0"/>
                    <a:pt x="7200" y="2797"/>
                    <a:pt x="7200" y="2797"/>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8" name="Shape 59"/>
            <p:cNvSpPr/>
            <p:nvPr/>
          </p:nvSpPr>
          <p:spPr>
            <a:xfrm>
              <a:off x="118593" y="1526248"/>
              <a:ext cx="179119" cy="857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94"/>
                  </a:moveTo>
                  <a:lnTo>
                    <a:pt x="11259" y="0"/>
                  </a:lnTo>
                  <a:lnTo>
                    <a:pt x="14686" y="1534"/>
                  </a:lnTo>
                  <a:lnTo>
                    <a:pt x="21600" y="21600"/>
                  </a:lnTo>
                  <a:cubicBezTo>
                    <a:pt x="21600" y="21600"/>
                    <a:pt x="0" y="17894"/>
                    <a:pt x="0" y="17894"/>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79" name="Shape 60"/>
            <p:cNvSpPr/>
            <p:nvPr/>
          </p:nvSpPr>
          <p:spPr>
            <a:xfrm>
              <a:off x="25781" y="744937"/>
              <a:ext cx="139033" cy="588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35" y="12662"/>
                  </a:moveTo>
                  <a:lnTo>
                    <a:pt x="0" y="21600"/>
                  </a:lnTo>
                  <a:lnTo>
                    <a:pt x="21600" y="0"/>
                  </a:lnTo>
                  <a:cubicBezTo>
                    <a:pt x="21600" y="0"/>
                    <a:pt x="19235" y="12662"/>
                    <a:pt x="19235" y="1266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80" name="Shape 61"/>
            <p:cNvSpPr/>
            <p:nvPr/>
          </p:nvSpPr>
          <p:spPr>
            <a:xfrm>
              <a:off x="304218" y="244782"/>
              <a:ext cx="190789" cy="1156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043" y="18568"/>
                  </a:lnTo>
                  <a:lnTo>
                    <a:pt x="10800" y="21600"/>
                  </a:lnTo>
                  <a:lnTo>
                    <a:pt x="21600" y="8242"/>
                  </a:lnTo>
                  <a:cubicBezTo>
                    <a:pt x="21600" y="8242"/>
                    <a:pt x="0" y="0"/>
                    <a:pt x="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81" name="Shape 62"/>
            <p:cNvSpPr/>
            <p:nvPr/>
          </p:nvSpPr>
          <p:spPr>
            <a:xfrm>
              <a:off x="763123" y="-1"/>
              <a:ext cx="262335" cy="2268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6" y="15463"/>
                  </a:moveTo>
                  <a:lnTo>
                    <a:pt x="0" y="0"/>
                  </a:lnTo>
                  <a:lnTo>
                    <a:pt x="21224" y="7393"/>
                  </a:lnTo>
                  <a:lnTo>
                    <a:pt x="21600" y="21600"/>
                  </a:lnTo>
                  <a:cubicBezTo>
                    <a:pt x="21600" y="21600"/>
                    <a:pt x="11322" y="15656"/>
                    <a:pt x="836" y="1546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82" name="Shape 63"/>
            <p:cNvSpPr/>
            <p:nvPr/>
          </p:nvSpPr>
          <p:spPr>
            <a:xfrm>
              <a:off x="0" y="-1"/>
              <a:ext cx="1497891" cy="19789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74" y="11024"/>
                  </a:moveTo>
                  <a:cubicBezTo>
                    <a:pt x="12055" y="12478"/>
                    <a:pt x="10728" y="13557"/>
                    <a:pt x="9310" y="13435"/>
                  </a:cubicBezTo>
                  <a:cubicBezTo>
                    <a:pt x="7892" y="13312"/>
                    <a:pt x="6920" y="12034"/>
                    <a:pt x="7139" y="10580"/>
                  </a:cubicBezTo>
                  <a:cubicBezTo>
                    <a:pt x="7358" y="9126"/>
                    <a:pt x="8686" y="8047"/>
                    <a:pt x="10104" y="8169"/>
                  </a:cubicBezTo>
                  <a:cubicBezTo>
                    <a:pt x="11522" y="8292"/>
                    <a:pt x="12494" y="9570"/>
                    <a:pt x="12274" y="11024"/>
                  </a:cubicBezTo>
                  <a:close/>
                  <a:moveTo>
                    <a:pt x="18852" y="13326"/>
                  </a:moveTo>
                  <a:cubicBezTo>
                    <a:pt x="19043" y="12781"/>
                    <a:pt x="19186" y="12214"/>
                    <a:pt x="19275" y="11629"/>
                  </a:cubicBezTo>
                  <a:cubicBezTo>
                    <a:pt x="19352" y="11116"/>
                    <a:pt x="19384" y="10609"/>
                    <a:pt x="19375" y="10113"/>
                  </a:cubicBezTo>
                  <a:lnTo>
                    <a:pt x="19639" y="9853"/>
                  </a:lnTo>
                  <a:lnTo>
                    <a:pt x="21600" y="9393"/>
                  </a:lnTo>
                  <a:lnTo>
                    <a:pt x="21073" y="6270"/>
                  </a:lnTo>
                  <a:lnTo>
                    <a:pt x="18819" y="6779"/>
                  </a:lnTo>
                  <a:lnTo>
                    <a:pt x="18608" y="6724"/>
                  </a:lnTo>
                  <a:cubicBezTo>
                    <a:pt x="18167" y="5765"/>
                    <a:pt x="17549" y="4905"/>
                    <a:pt x="16787" y="4188"/>
                  </a:cubicBezTo>
                  <a:lnTo>
                    <a:pt x="16771" y="3833"/>
                  </a:lnTo>
                  <a:lnTo>
                    <a:pt x="18059" y="2282"/>
                  </a:lnTo>
                  <a:lnTo>
                    <a:pt x="15629" y="753"/>
                  </a:lnTo>
                  <a:lnTo>
                    <a:pt x="14224" y="2415"/>
                  </a:lnTo>
                  <a:lnTo>
                    <a:pt x="14006" y="2470"/>
                  </a:lnTo>
                  <a:cubicBezTo>
                    <a:pt x="13311" y="2214"/>
                    <a:pt x="12565" y="2044"/>
                    <a:pt x="11779" y="1976"/>
                  </a:cubicBezTo>
                  <a:cubicBezTo>
                    <a:pt x="11649" y="1965"/>
                    <a:pt x="11518" y="1957"/>
                    <a:pt x="11388" y="1952"/>
                  </a:cubicBezTo>
                  <a:lnTo>
                    <a:pt x="11151" y="1772"/>
                  </a:lnTo>
                  <a:lnTo>
                    <a:pt x="11005" y="0"/>
                  </a:lnTo>
                  <a:lnTo>
                    <a:pt x="8137" y="510"/>
                  </a:lnTo>
                  <a:lnTo>
                    <a:pt x="8166" y="2193"/>
                  </a:lnTo>
                  <a:lnTo>
                    <a:pt x="7826" y="2519"/>
                  </a:lnTo>
                  <a:cubicBezTo>
                    <a:pt x="6995" y="2826"/>
                    <a:pt x="6210" y="3249"/>
                    <a:pt x="5494" y="3769"/>
                  </a:cubicBezTo>
                  <a:lnTo>
                    <a:pt x="5444" y="3744"/>
                  </a:lnTo>
                  <a:lnTo>
                    <a:pt x="4420" y="2658"/>
                  </a:lnTo>
                  <a:lnTo>
                    <a:pt x="2224" y="4674"/>
                  </a:lnTo>
                  <a:lnTo>
                    <a:pt x="3161" y="5760"/>
                  </a:lnTo>
                  <a:lnTo>
                    <a:pt x="3206" y="6102"/>
                  </a:lnTo>
                  <a:cubicBezTo>
                    <a:pt x="2694" y="6836"/>
                    <a:pt x="2280" y="7646"/>
                    <a:pt x="1988" y="8511"/>
                  </a:cubicBezTo>
                  <a:lnTo>
                    <a:pt x="380" y="8751"/>
                  </a:lnTo>
                  <a:lnTo>
                    <a:pt x="0" y="11963"/>
                  </a:lnTo>
                  <a:lnTo>
                    <a:pt x="1544" y="12321"/>
                  </a:lnTo>
                  <a:cubicBezTo>
                    <a:pt x="1604" y="12926"/>
                    <a:pt x="1727" y="13512"/>
                    <a:pt x="1907" y="14072"/>
                  </a:cubicBezTo>
                  <a:lnTo>
                    <a:pt x="1756" y="14289"/>
                  </a:lnTo>
                  <a:lnTo>
                    <a:pt x="527" y="15264"/>
                  </a:lnTo>
                  <a:lnTo>
                    <a:pt x="1756" y="17435"/>
                  </a:lnTo>
                  <a:lnTo>
                    <a:pt x="3102" y="16660"/>
                  </a:lnTo>
                  <a:lnTo>
                    <a:pt x="3309" y="16693"/>
                  </a:lnTo>
                  <a:cubicBezTo>
                    <a:pt x="3818" y="17332"/>
                    <a:pt x="4422" y="17893"/>
                    <a:pt x="5106" y="18356"/>
                  </a:cubicBezTo>
                  <a:lnTo>
                    <a:pt x="5268" y="18698"/>
                  </a:lnTo>
                  <a:lnTo>
                    <a:pt x="4741" y="20293"/>
                  </a:lnTo>
                  <a:lnTo>
                    <a:pt x="7259" y="21356"/>
                  </a:lnTo>
                  <a:lnTo>
                    <a:pt x="7961" y="19783"/>
                  </a:lnTo>
                  <a:lnTo>
                    <a:pt x="8556" y="19690"/>
                  </a:lnTo>
                  <a:cubicBezTo>
                    <a:pt x="8735" y="19717"/>
                    <a:pt x="8916" y="19739"/>
                    <a:pt x="9099" y="19754"/>
                  </a:cubicBezTo>
                  <a:cubicBezTo>
                    <a:pt x="9647" y="19802"/>
                    <a:pt x="10190" y="19798"/>
                    <a:pt x="10725" y="19746"/>
                  </a:cubicBezTo>
                  <a:lnTo>
                    <a:pt x="11444" y="19938"/>
                  </a:lnTo>
                  <a:lnTo>
                    <a:pt x="12000" y="21600"/>
                  </a:lnTo>
                  <a:lnTo>
                    <a:pt x="15073" y="20559"/>
                  </a:lnTo>
                  <a:lnTo>
                    <a:pt x="14371" y="18809"/>
                  </a:lnTo>
                  <a:lnTo>
                    <a:pt x="14499" y="18534"/>
                  </a:lnTo>
                  <a:cubicBezTo>
                    <a:pt x="15438" y="17996"/>
                    <a:pt x="16287" y="17301"/>
                    <a:pt x="17004" y="16482"/>
                  </a:cubicBezTo>
                  <a:lnTo>
                    <a:pt x="17327" y="16482"/>
                  </a:lnTo>
                  <a:lnTo>
                    <a:pt x="19024" y="17302"/>
                  </a:lnTo>
                  <a:lnTo>
                    <a:pt x="20810" y="14533"/>
                  </a:lnTo>
                  <a:lnTo>
                    <a:pt x="18937" y="13580"/>
                  </a:lnTo>
                  <a:cubicBezTo>
                    <a:pt x="18937" y="13580"/>
                    <a:pt x="18852" y="13326"/>
                    <a:pt x="18852" y="13326"/>
                  </a:cubicBezTo>
                  <a:close/>
                </a:path>
              </a:pathLst>
            </a:custGeom>
            <a:gradFill flip="none" rotWithShape="1">
              <a:gsLst>
                <a:gs pos="0">
                  <a:srgbClr val="CBCDCF"/>
                </a:gs>
                <a:gs pos="93000">
                  <a:srgbClr val="FEFEFE"/>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83" name="Shape 64"/>
            <p:cNvSpPr/>
            <p:nvPr/>
          </p:nvSpPr>
          <p:spPr>
            <a:xfrm>
              <a:off x="185631" y="319705"/>
              <a:ext cx="1027758" cy="1352591"/>
            </a:xfrm>
            <a:custGeom>
              <a:avLst/>
              <a:gdLst/>
              <a:ahLst/>
              <a:cxnLst>
                <a:cxn ang="0">
                  <a:pos x="wd2" y="hd2"/>
                </a:cxn>
                <a:cxn ang="5400000">
                  <a:pos x="wd2" y="hd2"/>
                </a:cxn>
                <a:cxn ang="10800000">
                  <a:pos x="wd2" y="hd2"/>
                </a:cxn>
                <a:cxn ang="16200000">
                  <a:pos x="wd2" y="hd2"/>
                </a:cxn>
              </a:cxnLst>
              <a:rect l="0" t="0" r="r" b="b"/>
              <a:pathLst>
                <a:path w="20164" h="20697" fill="norm" stroke="1" extrusionOk="0">
                  <a:moveTo>
                    <a:pt x="13014" y="10610"/>
                  </a:moveTo>
                  <a:cubicBezTo>
                    <a:pt x="12716" y="12649"/>
                    <a:pt x="10910" y="14162"/>
                    <a:pt x="8981" y="13990"/>
                  </a:cubicBezTo>
                  <a:cubicBezTo>
                    <a:pt x="7051" y="13818"/>
                    <a:pt x="5729" y="12027"/>
                    <a:pt x="6027" y="9988"/>
                  </a:cubicBezTo>
                  <a:cubicBezTo>
                    <a:pt x="6326" y="7950"/>
                    <a:pt x="8132" y="6436"/>
                    <a:pt x="10061" y="6608"/>
                  </a:cubicBezTo>
                  <a:cubicBezTo>
                    <a:pt x="11990" y="6780"/>
                    <a:pt x="13313" y="8571"/>
                    <a:pt x="13014" y="10610"/>
                  </a:cubicBezTo>
                  <a:close/>
                  <a:moveTo>
                    <a:pt x="11591" y="39"/>
                  </a:moveTo>
                  <a:cubicBezTo>
                    <a:pt x="6086" y="-451"/>
                    <a:pt x="948" y="3768"/>
                    <a:pt x="115" y="9462"/>
                  </a:cubicBezTo>
                  <a:cubicBezTo>
                    <a:pt x="-718" y="15156"/>
                    <a:pt x="3069" y="20169"/>
                    <a:pt x="8573" y="20659"/>
                  </a:cubicBezTo>
                  <a:cubicBezTo>
                    <a:pt x="14078" y="21149"/>
                    <a:pt x="19216" y="16930"/>
                    <a:pt x="20049" y="11236"/>
                  </a:cubicBezTo>
                  <a:cubicBezTo>
                    <a:pt x="20882" y="5542"/>
                    <a:pt x="17095" y="529"/>
                    <a:pt x="11591" y="39"/>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84" name="Shape 65"/>
            <p:cNvSpPr/>
            <p:nvPr/>
          </p:nvSpPr>
          <p:spPr>
            <a:xfrm>
              <a:off x="206234" y="340338"/>
              <a:ext cx="981801" cy="1311597"/>
            </a:xfrm>
            <a:custGeom>
              <a:avLst/>
              <a:gdLst/>
              <a:ahLst/>
              <a:cxnLst>
                <a:cxn ang="0">
                  <a:pos x="wd2" y="hd2"/>
                </a:cxn>
                <a:cxn ang="5400000">
                  <a:pos x="wd2" y="hd2"/>
                </a:cxn>
                <a:cxn ang="10800000">
                  <a:pos x="wd2" y="hd2"/>
                </a:cxn>
                <a:cxn ang="16200000">
                  <a:pos x="wd2" y="hd2"/>
                </a:cxn>
              </a:cxnLst>
              <a:rect l="0" t="0" r="r" b="b"/>
              <a:pathLst>
                <a:path w="20147" h="20709" fill="norm" stroke="1" extrusionOk="0">
                  <a:moveTo>
                    <a:pt x="13178" y="10628"/>
                  </a:moveTo>
                  <a:cubicBezTo>
                    <a:pt x="12866" y="12731"/>
                    <a:pt x="10978" y="14293"/>
                    <a:pt x="8960" y="14115"/>
                  </a:cubicBezTo>
                  <a:cubicBezTo>
                    <a:pt x="6942" y="13938"/>
                    <a:pt x="5559" y="12089"/>
                    <a:pt x="5871" y="9986"/>
                  </a:cubicBezTo>
                  <a:cubicBezTo>
                    <a:pt x="6183" y="7883"/>
                    <a:pt x="8071" y="6321"/>
                    <a:pt x="10089" y="6498"/>
                  </a:cubicBezTo>
                  <a:cubicBezTo>
                    <a:pt x="12107" y="6676"/>
                    <a:pt x="13490" y="8524"/>
                    <a:pt x="13178" y="10628"/>
                  </a:cubicBezTo>
                  <a:close/>
                  <a:moveTo>
                    <a:pt x="11603" y="38"/>
                  </a:moveTo>
                  <a:cubicBezTo>
                    <a:pt x="6105" y="-445"/>
                    <a:pt x="963" y="3783"/>
                    <a:pt x="118" y="9481"/>
                  </a:cubicBezTo>
                  <a:cubicBezTo>
                    <a:pt x="-727" y="15179"/>
                    <a:pt x="3045" y="20189"/>
                    <a:pt x="8543" y="20672"/>
                  </a:cubicBezTo>
                  <a:cubicBezTo>
                    <a:pt x="14041" y="21155"/>
                    <a:pt x="19183" y="16927"/>
                    <a:pt x="20028" y="11229"/>
                  </a:cubicBezTo>
                  <a:cubicBezTo>
                    <a:pt x="20873" y="5531"/>
                    <a:pt x="17101" y="521"/>
                    <a:pt x="11603" y="38"/>
                  </a:cubicBezTo>
                  <a:close/>
                </a:path>
              </a:pathLst>
            </a:custGeom>
            <a:gradFill flip="none" rotWithShape="1">
              <a:gsLst>
                <a:gs pos="0">
                  <a:srgbClr val="E5E6E7"/>
                </a:gs>
                <a:gs pos="93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585" name="Shape 66"/>
            <p:cNvSpPr/>
            <p:nvPr/>
          </p:nvSpPr>
          <p:spPr>
            <a:xfrm>
              <a:off x="1082810" y="72187"/>
              <a:ext cx="418112" cy="213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2163" y="6377"/>
                  </a:lnTo>
                  <a:lnTo>
                    <a:pt x="0" y="0"/>
                  </a:lnTo>
                  <a:lnTo>
                    <a:pt x="8703" y="14194"/>
                  </a:lnTo>
                  <a:cubicBezTo>
                    <a:pt x="8703" y="14194"/>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587" name="TextBox 30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16</a:t>
            </a:r>
          </a:p>
        </p:txBody>
      </p:sp>
      <p:sp>
        <p:nvSpPr>
          <p:cNvPr id="7588" name="TextBox 308"/>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7589" name="TextBox 310"/>
          <p:cNvSpPr txBox="1"/>
          <p:nvPr/>
        </p:nvSpPr>
        <p:spPr>
          <a:xfrm>
            <a:off x="7923679" y="2642094"/>
            <a:ext cx="2793180"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a:t>
            </a:r>
          </a:p>
        </p:txBody>
      </p:sp>
      <p:sp>
        <p:nvSpPr>
          <p:cNvPr id="7590" name="TextBox 311"/>
          <p:cNvSpPr txBox="1"/>
          <p:nvPr/>
        </p:nvSpPr>
        <p:spPr>
          <a:xfrm>
            <a:off x="9266825" y="2112960"/>
            <a:ext cx="1450032"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example text hath.</a:t>
            </a:r>
          </a:p>
        </p:txBody>
      </p:sp>
      <p:sp>
        <p:nvSpPr>
          <p:cNvPr id="7591" name="TextBox 312"/>
          <p:cNvSpPr txBox="1"/>
          <p:nvPr/>
        </p:nvSpPr>
        <p:spPr>
          <a:xfrm>
            <a:off x="7854031" y="1970348"/>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2"/>
                </a:solidFill>
              </a:defRPr>
            </a:lvl1pPr>
          </a:lstStyle>
          <a:p>
            <a:pPr/>
            <a:r>
              <a:t>83%</a:t>
            </a:r>
          </a:p>
        </p:txBody>
      </p:sp>
      <p:sp>
        <p:nvSpPr>
          <p:cNvPr id="7592" name="Rectangle 313"/>
          <p:cNvSpPr txBox="1"/>
          <p:nvPr/>
        </p:nvSpPr>
        <p:spPr>
          <a:xfrm>
            <a:off x="910413" y="5384204"/>
            <a:ext cx="759915" cy="70871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rgbClr val="6491C8"/>
                </a:solidFill>
                <a:latin typeface="FontAwesome"/>
                <a:ea typeface="FontAwesome"/>
                <a:cs typeface="FontAwesome"/>
                <a:sym typeface="FontAwesome"/>
              </a:defRPr>
            </a:lvl1pPr>
          </a:lstStyle>
          <a:p>
            <a:pPr/>
            <a:r>
              <a:t></a:t>
            </a:r>
          </a:p>
        </p:txBody>
      </p:sp>
      <p:sp>
        <p:nvSpPr>
          <p:cNvPr id="7593" name="Rectangle 314"/>
          <p:cNvSpPr txBox="1"/>
          <p:nvPr/>
        </p:nvSpPr>
        <p:spPr>
          <a:xfrm>
            <a:off x="2779595" y="5384204"/>
            <a:ext cx="759915" cy="70871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chemeClr val="accent4"/>
                </a:solidFill>
                <a:latin typeface="FontAwesome"/>
                <a:ea typeface="FontAwesome"/>
                <a:cs typeface="FontAwesome"/>
                <a:sym typeface="FontAwesome"/>
              </a:defRPr>
            </a:lvl1pPr>
          </a:lstStyle>
          <a:p>
            <a:pPr/>
            <a:r>
              <a:t></a:t>
            </a:r>
          </a:p>
        </p:txBody>
      </p:sp>
      <p:sp>
        <p:nvSpPr>
          <p:cNvPr id="7594" name="TextBox 315"/>
          <p:cNvSpPr txBox="1"/>
          <p:nvPr/>
        </p:nvSpPr>
        <p:spPr>
          <a:xfrm>
            <a:off x="1572658" y="5366203"/>
            <a:ext cx="7551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rgbClr val="6491C8"/>
                </a:solidFill>
              </a:defRPr>
            </a:lvl1pPr>
          </a:lstStyle>
          <a:p>
            <a:pPr/>
            <a:r>
              <a:t>44%</a:t>
            </a:r>
          </a:p>
        </p:txBody>
      </p:sp>
      <p:sp>
        <p:nvSpPr>
          <p:cNvPr id="7595" name="TextBox 316"/>
          <p:cNvSpPr txBox="1"/>
          <p:nvPr/>
        </p:nvSpPr>
        <p:spPr>
          <a:xfrm>
            <a:off x="1560503" y="5698845"/>
            <a:ext cx="829040"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7D8287"/>
                </a:solidFill>
              </a:defRPr>
            </a:lvl1pPr>
          </a:lstStyle>
          <a:p>
            <a:pPr/>
            <a:r>
              <a:t>Heist male air bring is Signs.</a:t>
            </a:r>
          </a:p>
        </p:txBody>
      </p:sp>
      <p:sp>
        <p:nvSpPr>
          <p:cNvPr id="7596" name="TextBox 317"/>
          <p:cNvSpPr txBox="1"/>
          <p:nvPr/>
        </p:nvSpPr>
        <p:spPr>
          <a:xfrm>
            <a:off x="3426879" y="5366203"/>
            <a:ext cx="7551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chemeClr val="accent4"/>
                </a:solidFill>
              </a:defRPr>
            </a:lvl1pPr>
          </a:lstStyle>
          <a:p>
            <a:pPr/>
            <a:r>
              <a:t>18%</a:t>
            </a:r>
          </a:p>
        </p:txBody>
      </p:sp>
      <p:sp>
        <p:nvSpPr>
          <p:cNvPr id="7597" name="TextBox 318"/>
          <p:cNvSpPr txBox="1"/>
          <p:nvPr/>
        </p:nvSpPr>
        <p:spPr>
          <a:xfrm>
            <a:off x="3414724" y="5698845"/>
            <a:ext cx="822391"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7D8287"/>
                </a:solidFill>
              </a:defRPr>
            </a:lvl1pPr>
          </a:lstStyle>
          <a:p>
            <a:pPr/>
            <a:r>
              <a:t>Heist male air bring is Signs.</a:t>
            </a:r>
          </a:p>
        </p:txBody>
      </p:sp>
      <p:sp>
        <p:nvSpPr>
          <p:cNvPr id="7598" name="Straight Connector 319"/>
          <p:cNvSpPr/>
          <p:nvPr/>
        </p:nvSpPr>
        <p:spPr>
          <a:xfrm flipV="1">
            <a:off x="2626368" y="5490061"/>
            <a:ext cx="1" cy="562481"/>
          </a:xfrm>
          <a:prstGeom prst="line">
            <a:avLst/>
          </a:prstGeom>
          <a:ln w="12700">
            <a:solidFill>
              <a:srgbClr val="000000">
                <a:alpha val="25000"/>
              </a:srgbClr>
            </a:solidFill>
            <a:prstDash val="sysDash"/>
            <a:miter/>
          </a:ln>
        </p:spPr>
        <p:txBody>
          <a:bodyPr lIns="45719" rIns="45719"/>
          <a:lstStyle/>
          <a:p>
            <a:pPr/>
          </a:p>
        </p:txBody>
      </p:sp>
      <p:sp>
        <p:nvSpPr>
          <p:cNvPr id="7599" name="Rounded Rectangle 320"/>
          <p:cNvSpPr/>
          <p:nvPr/>
        </p:nvSpPr>
        <p:spPr>
          <a:xfrm>
            <a:off x="864407" y="5235509"/>
            <a:ext cx="3498111" cy="1014821"/>
          </a:xfrm>
          <a:prstGeom prst="roundRect">
            <a:avLst>
              <a:gd name="adj" fmla="val 7934"/>
            </a:avLst>
          </a:prstGeom>
          <a:ln w="25400">
            <a:solidFill>
              <a:srgbClr val="000000">
                <a:alpha val="15000"/>
              </a:srgbClr>
            </a:solidFill>
            <a:miter/>
          </a:ln>
        </p:spPr>
        <p:txBody>
          <a:bodyPr lIns="45719" rIns="45719" anchor="ctr"/>
          <a:lstStyle/>
          <a:p>
            <a:pPr algn="ctr">
              <a:defRPr>
                <a:solidFill>
                  <a:srgbClr val="FFFFFF"/>
                </a:solidFill>
              </a:defRPr>
            </a:pPr>
          </a:p>
        </p:txBody>
      </p:sp>
      <p:sp>
        <p:nvSpPr>
          <p:cNvPr id="7600" name="TextBox 321"/>
          <p:cNvSpPr txBox="1"/>
          <p:nvPr/>
        </p:nvSpPr>
        <p:spPr>
          <a:xfrm>
            <a:off x="878181" y="3847839"/>
            <a:ext cx="1616680"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900">
                <a:solidFill>
                  <a:srgbClr val="7D8287"/>
                </a:solidFill>
              </a:defRPr>
            </a:lvl1pPr>
          </a:lstStyle>
          <a:p>
            <a:pPr/>
            <a:r>
              <a:t>Also he his male air bring is Signs first . Creepiest god air fish land. Darkness.</a:t>
            </a:r>
          </a:p>
        </p:txBody>
      </p:sp>
      <p:sp>
        <p:nvSpPr>
          <p:cNvPr id="7601" name="TextBox 322"/>
          <p:cNvSpPr txBox="1"/>
          <p:nvPr/>
        </p:nvSpPr>
        <p:spPr>
          <a:xfrm>
            <a:off x="1101701" y="3285078"/>
            <a:ext cx="1393160"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400"/>
              </a:lnSpc>
              <a:defRPr b="1" sz="1000"/>
            </a:lvl1pPr>
          </a:lstStyle>
          <a:p>
            <a:pPr/>
            <a:r>
              <a:t>Saying fruitful were example text hath.</a:t>
            </a:r>
          </a:p>
        </p:txBody>
      </p:sp>
      <p:sp>
        <p:nvSpPr>
          <p:cNvPr id="7602" name="TextBox 323"/>
          <p:cNvSpPr txBox="1"/>
          <p:nvPr/>
        </p:nvSpPr>
        <p:spPr>
          <a:xfrm>
            <a:off x="1197880" y="2603793"/>
            <a:ext cx="129698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3500">
                <a:solidFill>
                  <a:srgbClr val="6491C8"/>
                </a:solidFill>
              </a:defRPr>
            </a:lvl1pPr>
          </a:lstStyle>
          <a:p>
            <a:pPr/>
            <a:r>
              <a:t>17%</a:t>
            </a:r>
          </a:p>
        </p:txBody>
      </p:sp>
      <p:sp>
        <p:nvSpPr>
          <p:cNvPr id="7603" name="Oval 325"/>
          <p:cNvSpPr/>
          <p:nvPr/>
        </p:nvSpPr>
        <p:spPr>
          <a:xfrm>
            <a:off x="9278980" y="3946202"/>
            <a:ext cx="333643" cy="333643"/>
          </a:xfrm>
          <a:prstGeom prst="ellipse">
            <a:avLst/>
          </a:prstGeom>
          <a:solidFill>
            <a:srgbClr val="6491C8"/>
          </a:solidFill>
          <a:ln w="25400">
            <a:solidFill>
              <a:srgbClr val="000000"/>
            </a:solidFill>
            <a:miter/>
          </a:ln>
        </p:spPr>
        <p:txBody>
          <a:bodyPr lIns="45719" rIns="45719" anchor="ctr"/>
          <a:lstStyle/>
          <a:p>
            <a:pPr algn="ctr">
              <a:defRPr>
                <a:solidFill>
                  <a:srgbClr val="FFFFFF"/>
                </a:solidFill>
              </a:defRPr>
            </a:pPr>
          </a:p>
        </p:txBody>
      </p:sp>
      <p:sp>
        <p:nvSpPr>
          <p:cNvPr id="7604" name="Oval 326"/>
          <p:cNvSpPr/>
          <p:nvPr/>
        </p:nvSpPr>
        <p:spPr>
          <a:xfrm>
            <a:off x="9278980" y="4484294"/>
            <a:ext cx="333643" cy="333643"/>
          </a:xfrm>
          <a:prstGeom prst="ellipse">
            <a:avLst/>
          </a:prstGeom>
          <a:solidFill>
            <a:schemeClr val="accent2"/>
          </a:solidFill>
          <a:ln w="25400">
            <a:solidFill>
              <a:srgbClr val="000000"/>
            </a:solidFill>
            <a:miter/>
          </a:ln>
        </p:spPr>
        <p:txBody>
          <a:bodyPr lIns="45719" rIns="45719" anchor="ctr"/>
          <a:lstStyle/>
          <a:p>
            <a:pPr algn="ctr">
              <a:defRPr>
                <a:solidFill>
                  <a:srgbClr val="FFFFFF"/>
                </a:solidFill>
              </a:defRPr>
            </a:pPr>
          </a:p>
        </p:txBody>
      </p:sp>
      <p:sp>
        <p:nvSpPr>
          <p:cNvPr id="7605" name="Oval 327"/>
          <p:cNvSpPr/>
          <p:nvPr/>
        </p:nvSpPr>
        <p:spPr>
          <a:xfrm>
            <a:off x="9278980" y="5033964"/>
            <a:ext cx="333643" cy="333643"/>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7606" name="Oval 328"/>
          <p:cNvSpPr/>
          <p:nvPr/>
        </p:nvSpPr>
        <p:spPr>
          <a:xfrm>
            <a:off x="9278980" y="5606594"/>
            <a:ext cx="333643" cy="333644"/>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7607" name="TextBox 329"/>
          <p:cNvSpPr txBox="1"/>
          <p:nvPr/>
        </p:nvSpPr>
        <p:spPr>
          <a:xfrm>
            <a:off x="9752993" y="3820922"/>
            <a:ext cx="1602071"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a:t>
            </a:r>
          </a:p>
        </p:txBody>
      </p:sp>
      <p:sp>
        <p:nvSpPr>
          <p:cNvPr id="7608" name="TextBox 330"/>
          <p:cNvSpPr txBox="1"/>
          <p:nvPr/>
        </p:nvSpPr>
        <p:spPr>
          <a:xfrm>
            <a:off x="9752993" y="4440296"/>
            <a:ext cx="160207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7609" name="TextBox 331"/>
          <p:cNvSpPr txBox="1"/>
          <p:nvPr/>
        </p:nvSpPr>
        <p:spPr>
          <a:xfrm>
            <a:off x="9752993" y="4999870"/>
            <a:ext cx="160207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 text.</a:t>
            </a:r>
          </a:p>
        </p:txBody>
      </p:sp>
      <p:sp>
        <p:nvSpPr>
          <p:cNvPr id="7610" name="TextBox 332"/>
          <p:cNvSpPr txBox="1"/>
          <p:nvPr/>
        </p:nvSpPr>
        <p:spPr>
          <a:xfrm>
            <a:off x="9752993" y="5542276"/>
            <a:ext cx="160207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7611" name="TextBox 333"/>
          <p:cNvSpPr txBox="1"/>
          <p:nvPr/>
        </p:nvSpPr>
        <p:spPr>
          <a:xfrm>
            <a:off x="9293314" y="3964135"/>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7612" name="TextBox 334"/>
          <p:cNvSpPr txBox="1"/>
          <p:nvPr/>
        </p:nvSpPr>
        <p:spPr>
          <a:xfrm>
            <a:off x="9293314" y="451238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7613" name="TextBox 335"/>
          <p:cNvSpPr txBox="1"/>
          <p:nvPr/>
        </p:nvSpPr>
        <p:spPr>
          <a:xfrm>
            <a:off x="9293314" y="5062056"/>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7614" name="TextBox 336"/>
          <p:cNvSpPr txBox="1"/>
          <p:nvPr/>
        </p:nvSpPr>
        <p:spPr>
          <a:xfrm>
            <a:off x="9293314" y="5634687"/>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Tree>
  </p:cSld>
  <p:clrMapOvr>
    <a:masterClrMapping/>
  </p:clrMapOvr>
  <mc:AlternateContent xmlns:mc="http://schemas.openxmlformats.org/markup-compatibility/2006">
    <mc:Choice xmlns:p14="http://schemas.microsoft.com/office/powerpoint/2010/main" Requires="p14">
      <p:transition spd="med" advClick="1" p14:dur="1000">
        <p:pull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7478"/>
                                        </p:tgtEl>
                                        <p:attrNameLst>
                                          <p:attrName>style.visibility</p:attrName>
                                        </p:attrNameLst>
                                      </p:cBhvr>
                                      <p:to>
                                        <p:strVal val="visible"/>
                                      </p:to>
                                    </p:set>
                                    <p:anim calcmode="lin" valueType="num">
                                      <p:cBhvr>
                                        <p:cTn id="7" dur="500" fill="hold"/>
                                        <p:tgtEl>
                                          <p:spTgt spid="7478"/>
                                        </p:tgtEl>
                                        <p:attrNameLst>
                                          <p:attrName>ppt_x</p:attrName>
                                        </p:attrNameLst>
                                      </p:cBhvr>
                                      <p:tavLst>
                                        <p:tav tm="0">
                                          <p:val>
                                            <p:strVal val="#ppt_x"/>
                                          </p:val>
                                        </p:tav>
                                        <p:tav tm="100000">
                                          <p:val>
                                            <p:strVal val="#ppt_x"/>
                                          </p:val>
                                        </p:tav>
                                      </p:tavLst>
                                    </p:anim>
                                    <p:anim calcmode="lin" valueType="num">
                                      <p:cBhvr>
                                        <p:cTn id="8" dur="500" fill="hold"/>
                                        <p:tgtEl>
                                          <p:spTgt spid="747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7501"/>
                                        </p:tgtEl>
                                        <p:attrNameLst>
                                          <p:attrName>style.visibility</p:attrName>
                                        </p:attrNameLst>
                                      </p:cBhvr>
                                      <p:to>
                                        <p:strVal val="visible"/>
                                      </p:to>
                                    </p:set>
                                    <p:anim calcmode="lin" valueType="num">
                                      <p:cBhvr>
                                        <p:cTn id="12" dur="500" fill="hold"/>
                                        <p:tgtEl>
                                          <p:spTgt spid="7501"/>
                                        </p:tgtEl>
                                        <p:attrNameLst>
                                          <p:attrName>ppt_w</p:attrName>
                                        </p:attrNameLst>
                                      </p:cBhvr>
                                      <p:tavLst>
                                        <p:tav tm="0">
                                          <p:val>
                                            <p:fltVal val="0"/>
                                          </p:val>
                                        </p:tav>
                                        <p:tav tm="100000">
                                          <p:val>
                                            <p:strVal val="#ppt_w"/>
                                          </p:val>
                                        </p:tav>
                                      </p:tavLst>
                                    </p:anim>
                                    <p:anim calcmode="lin" valueType="num">
                                      <p:cBhvr>
                                        <p:cTn id="13" dur="500" fill="hold"/>
                                        <p:tgtEl>
                                          <p:spTgt spid="7501"/>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4" presetID="2" grpId="3" fill="hold">
                                  <p:stCondLst>
                                    <p:cond delay="0"/>
                                  </p:stCondLst>
                                  <p:iterate type="el" backwards="0">
                                    <p:tmAbs val="0"/>
                                  </p:iterate>
                                  <p:childTnLst>
                                    <p:set>
                                      <p:cBhvr>
                                        <p:cTn id="17" fill="hold"/>
                                        <p:tgtEl>
                                          <p:spTgt spid="7525"/>
                                        </p:tgtEl>
                                        <p:attrNameLst>
                                          <p:attrName>style.visibility</p:attrName>
                                        </p:attrNameLst>
                                      </p:cBhvr>
                                      <p:to>
                                        <p:strVal val="visible"/>
                                      </p:to>
                                    </p:set>
                                    <p:anim calcmode="lin" valueType="num">
                                      <p:cBhvr>
                                        <p:cTn id="18" dur="500" fill="hold"/>
                                        <p:tgtEl>
                                          <p:spTgt spid="7525"/>
                                        </p:tgtEl>
                                        <p:attrNameLst>
                                          <p:attrName>ppt_x</p:attrName>
                                        </p:attrNameLst>
                                      </p:cBhvr>
                                      <p:tavLst>
                                        <p:tav tm="0">
                                          <p:val>
                                            <p:strVal val="#ppt_x"/>
                                          </p:val>
                                        </p:tav>
                                        <p:tav tm="100000">
                                          <p:val>
                                            <p:strVal val="#ppt_x"/>
                                          </p:val>
                                        </p:tav>
                                      </p:tavLst>
                                    </p:anim>
                                    <p:anim calcmode="lin" valueType="num">
                                      <p:cBhvr>
                                        <p:cTn id="19" dur="500" fill="hold"/>
                                        <p:tgtEl>
                                          <p:spTgt spid="752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16" presetID="23" grpId="4" fill="hold">
                                  <p:stCondLst>
                                    <p:cond delay="0"/>
                                  </p:stCondLst>
                                  <p:iterate type="el" backwards="0">
                                    <p:tmAbs val="0"/>
                                  </p:iterate>
                                  <p:childTnLst>
                                    <p:set>
                                      <p:cBhvr>
                                        <p:cTn id="23" fill="hold"/>
                                        <p:tgtEl>
                                          <p:spTgt spid="7586"/>
                                        </p:tgtEl>
                                        <p:attrNameLst>
                                          <p:attrName>style.visibility</p:attrName>
                                        </p:attrNameLst>
                                      </p:cBhvr>
                                      <p:to>
                                        <p:strVal val="visible"/>
                                      </p:to>
                                    </p:set>
                                    <p:anim calcmode="lin" valueType="num">
                                      <p:cBhvr>
                                        <p:cTn id="24" dur="500" fill="hold"/>
                                        <p:tgtEl>
                                          <p:spTgt spid="7586"/>
                                        </p:tgtEl>
                                        <p:attrNameLst>
                                          <p:attrName>ppt_w</p:attrName>
                                        </p:attrNameLst>
                                      </p:cBhvr>
                                      <p:tavLst>
                                        <p:tav tm="0">
                                          <p:val>
                                            <p:fltVal val="0"/>
                                          </p:val>
                                        </p:tav>
                                        <p:tav tm="100000">
                                          <p:val>
                                            <p:strVal val="#ppt_w"/>
                                          </p:val>
                                        </p:tav>
                                      </p:tavLst>
                                    </p:anim>
                                    <p:anim calcmode="lin" valueType="num">
                                      <p:cBhvr>
                                        <p:cTn id="25" dur="500" fill="hold"/>
                                        <p:tgtEl>
                                          <p:spTgt spid="7586"/>
                                        </p:tgtEl>
                                        <p:attrNameLst>
                                          <p:attrName>ppt_h</p:attrName>
                                        </p:attrNameLst>
                                      </p:cBhvr>
                                      <p:tavLst>
                                        <p:tav tm="0">
                                          <p:val>
                                            <p:fltVal val="0"/>
                                          </p:val>
                                        </p:tav>
                                        <p:tav tm="100000">
                                          <p:val>
                                            <p:strVal val="#ppt_h"/>
                                          </p:val>
                                        </p:tav>
                                      </p:tavLst>
                                    </p:anim>
                                  </p:childTnLst>
                                </p:cTn>
                              </p:par>
                            </p:childTnLst>
                          </p:cTn>
                        </p:par>
                      </p:childTnLst>
                    </p:cTn>
                  </p:par>
                  <p:par>
                    <p:cTn id="26" fill="hold">
                      <p:stCondLst>
                        <p:cond delay="indefinite"/>
                      </p:stCondLst>
                      <p:childTnLst>
                        <p:par>
                          <p:cTn id="27" fill="hold">
                            <p:stCondLst>
                              <p:cond delay="0"/>
                            </p:stCondLst>
                            <p:childTnLst>
                              <p:par>
                                <p:cTn id="28" presetClass="emph" nodeType="clickEffect" presetSubtype="0" presetID="8" grpId="5" fill="hold">
                                  <p:stCondLst>
                                    <p:cond delay="0"/>
                                  </p:stCondLst>
                                  <p:childTnLst>
                                    <p:animRot by="10800000">
                                      <p:cBhvr>
                                        <p:cTn id="29" dur="2000" fill="hold"/>
                                        <p:tgtEl>
                                          <p:spTgt spid="7586"/>
                                        </p:tgtEl>
                                        <p:attrNameLst>
                                          <p:attrName>r</p:attrName>
                                        </p:attrNameLst>
                                      </p:cBhvr>
                                    </p:animRot>
                                  </p:childTnLst>
                                </p:cTn>
                              </p:par>
                            </p:childTnLst>
                          </p:cTn>
                        </p:par>
                      </p:childTnLst>
                    </p:cTn>
                  </p:par>
                  <p:par>
                    <p:cTn id="30" fill="hold">
                      <p:stCondLst>
                        <p:cond delay="indefinite"/>
                      </p:stCondLst>
                      <p:childTnLst>
                        <p:par>
                          <p:cTn id="31" fill="hold">
                            <p:stCondLst>
                              <p:cond delay="0"/>
                            </p:stCondLst>
                            <p:childTnLst>
                              <p:par>
                                <p:cTn id="32" presetClass="entr" nodeType="clickEffect" presetSubtype="2" presetID="2" grpId="6" fill="hold">
                                  <p:stCondLst>
                                    <p:cond delay="0"/>
                                  </p:stCondLst>
                                  <p:iterate type="el" backwards="0">
                                    <p:tmAbs val="0"/>
                                  </p:iterate>
                                  <p:childTnLst>
                                    <p:set>
                                      <p:cBhvr>
                                        <p:cTn id="33" fill="hold"/>
                                        <p:tgtEl>
                                          <p:spTgt spid="7602"/>
                                        </p:tgtEl>
                                        <p:attrNameLst>
                                          <p:attrName>style.visibility</p:attrName>
                                        </p:attrNameLst>
                                      </p:cBhvr>
                                      <p:to>
                                        <p:strVal val="visible"/>
                                      </p:to>
                                    </p:set>
                                    <p:anim calcmode="lin" valueType="num">
                                      <p:cBhvr>
                                        <p:cTn id="34" dur="500" fill="hold"/>
                                        <p:tgtEl>
                                          <p:spTgt spid="7602"/>
                                        </p:tgtEl>
                                        <p:attrNameLst>
                                          <p:attrName>ppt_x</p:attrName>
                                        </p:attrNameLst>
                                      </p:cBhvr>
                                      <p:tavLst>
                                        <p:tav tm="0">
                                          <p:val>
                                            <p:strVal val="1+#ppt_w/2"/>
                                          </p:val>
                                        </p:tav>
                                        <p:tav tm="100000">
                                          <p:val>
                                            <p:strVal val="#ppt_x"/>
                                          </p:val>
                                        </p:tav>
                                      </p:tavLst>
                                    </p:anim>
                                    <p:anim calcmode="lin" valueType="num">
                                      <p:cBhvr>
                                        <p:cTn id="35" dur="500" fill="hold"/>
                                        <p:tgtEl>
                                          <p:spTgt spid="7602"/>
                                        </p:tgtEl>
                                        <p:attrNameLst>
                                          <p:attrName>ppt_y</p:attrName>
                                        </p:attrNameLst>
                                      </p:cBhvr>
                                      <p:tavLst>
                                        <p:tav tm="0">
                                          <p:val>
                                            <p:strVal val="#ppt_y"/>
                                          </p:val>
                                        </p:tav>
                                        <p:tav tm="100000">
                                          <p:val>
                                            <p:strVal val="#ppt_y"/>
                                          </p:val>
                                        </p:tav>
                                      </p:tavLst>
                                    </p:anim>
                                  </p:childTnLst>
                                </p:cTn>
                              </p:par>
                            </p:childTnLst>
                          </p:cTn>
                        </p:par>
                        <p:par>
                          <p:cTn id="36" fill="hold">
                            <p:stCondLst>
                              <p:cond delay="500"/>
                            </p:stCondLst>
                            <p:childTnLst>
                              <p:par>
                                <p:cTn id="37" presetClass="entr" nodeType="afterEffect" presetSubtype="2" presetID="2" grpId="7" fill="hold">
                                  <p:stCondLst>
                                    <p:cond delay="0"/>
                                  </p:stCondLst>
                                  <p:iterate type="el" backwards="0">
                                    <p:tmAbs val="0"/>
                                  </p:iterate>
                                  <p:childTnLst>
                                    <p:set>
                                      <p:cBhvr>
                                        <p:cTn id="38" fill="hold"/>
                                        <p:tgtEl>
                                          <p:spTgt spid="7601"/>
                                        </p:tgtEl>
                                        <p:attrNameLst>
                                          <p:attrName>style.visibility</p:attrName>
                                        </p:attrNameLst>
                                      </p:cBhvr>
                                      <p:to>
                                        <p:strVal val="visible"/>
                                      </p:to>
                                    </p:set>
                                    <p:anim calcmode="lin" valueType="num">
                                      <p:cBhvr>
                                        <p:cTn id="39" dur="500" fill="hold"/>
                                        <p:tgtEl>
                                          <p:spTgt spid="7601"/>
                                        </p:tgtEl>
                                        <p:attrNameLst>
                                          <p:attrName>ppt_x</p:attrName>
                                        </p:attrNameLst>
                                      </p:cBhvr>
                                      <p:tavLst>
                                        <p:tav tm="0">
                                          <p:val>
                                            <p:strVal val="1+#ppt_w/2"/>
                                          </p:val>
                                        </p:tav>
                                        <p:tav tm="100000">
                                          <p:val>
                                            <p:strVal val="#ppt_x"/>
                                          </p:val>
                                        </p:tav>
                                      </p:tavLst>
                                    </p:anim>
                                    <p:anim calcmode="lin" valueType="num">
                                      <p:cBhvr>
                                        <p:cTn id="40" dur="500" fill="hold"/>
                                        <p:tgtEl>
                                          <p:spTgt spid="7601"/>
                                        </p:tgtEl>
                                        <p:attrNameLst>
                                          <p:attrName>ppt_y</p:attrName>
                                        </p:attrNameLst>
                                      </p:cBhvr>
                                      <p:tavLst>
                                        <p:tav tm="0">
                                          <p:val>
                                            <p:strVal val="#ppt_y"/>
                                          </p:val>
                                        </p:tav>
                                        <p:tav tm="100000">
                                          <p:val>
                                            <p:strVal val="#ppt_y"/>
                                          </p:val>
                                        </p:tav>
                                      </p:tavLst>
                                    </p:anim>
                                  </p:childTnLst>
                                </p:cTn>
                              </p:par>
                            </p:childTnLst>
                          </p:cTn>
                        </p:par>
                        <p:par>
                          <p:cTn id="41" fill="hold">
                            <p:stCondLst>
                              <p:cond delay="1000"/>
                            </p:stCondLst>
                            <p:childTnLst>
                              <p:par>
                                <p:cTn id="42" presetClass="entr" nodeType="afterEffect" presetSubtype="2" presetID="2" grpId="8" fill="hold">
                                  <p:stCondLst>
                                    <p:cond delay="0"/>
                                  </p:stCondLst>
                                  <p:iterate type="el" backwards="0">
                                    <p:tmAbs val="0"/>
                                  </p:iterate>
                                  <p:childTnLst>
                                    <p:set>
                                      <p:cBhvr>
                                        <p:cTn id="43" fill="hold"/>
                                        <p:tgtEl>
                                          <p:spTgt spid="7600"/>
                                        </p:tgtEl>
                                        <p:attrNameLst>
                                          <p:attrName>style.visibility</p:attrName>
                                        </p:attrNameLst>
                                      </p:cBhvr>
                                      <p:to>
                                        <p:strVal val="visible"/>
                                      </p:to>
                                    </p:set>
                                    <p:anim calcmode="lin" valueType="num">
                                      <p:cBhvr>
                                        <p:cTn id="44" dur="500" fill="hold"/>
                                        <p:tgtEl>
                                          <p:spTgt spid="7600"/>
                                        </p:tgtEl>
                                        <p:attrNameLst>
                                          <p:attrName>ppt_x</p:attrName>
                                        </p:attrNameLst>
                                      </p:cBhvr>
                                      <p:tavLst>
                                        <p:tav tm="0">
                                          <p:val>
                                            <p:strVal val="1+#ppt_w/2"/>
                                          </p:val>
                                        </p:tav>
                                        <p:tav tm="100000">
                                          <p:val>
                                            <p:strVal val="#ppt_x"/>
                                          </p:val>
                                        </p:tav>
                                      </p:tavLst>
                                    </p:anim>
                                    <p:anim calcmode="lin" valueType="num">
                                      <p:cBhvr>
                                        <p:cTn id="45" dur="500" fill="hold"/>
                                        <p:tgtEl>
                                          <p:spTgt spid="7600"/>
                                        </p:tgtEl>
                                        <p:attrNameLst>
                                          <p:attrName>ppt_y</p:attrName>
                                        </p:attrNameLst>
                                      </p:cBhvr>
                                      <p:tavLst>
                                        <p:tav tm="0">
                                          <p:val>
                                            <p:strVal val="#ppt_y"/>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Class="entr" nodeType="clickEffect" presetSubtype="4" presetID="2" grpId="9" fill="hold">
                                  <p:stCondLst>
                                    <p:cond delay="0"/>
                                  </p:stCondLst>
                                  <p:iterate type="el" backwards="0">
                                    <p:tmAbs val="0"/>
                                  </p:iterate>
                                  <p:childTnLst>
                                    <p:set>
                                      <p:cBhvr>
                                        <p:cTn id="49" fill="hold"/>
                                        <p:tgtEl>
                                          <p:spTgt spid="7563"/>
                                        </p:tgtEl>
                                        <p:attrNameLst>
                                          <p:attrName>style.visibility</p:attrName>
                                        </p:attrNameLst>
                                      </p:cBhvr>
                                      <p:to>
                                        <p:strVal val="visible"/>
                                      </p:to>
                                    </p:set>
                                    <p:anim calcmode="lin" valueType="num">
                                      <p:cBhvr>
                                        <p:cTn id="50" dur="500" fill="hold"/>
                                        <p:tgtEl>
                                          <p:spTgt spid="7563"/>
                                        </p:tgtEl>
                                        <p:attrNameLst>
                                          <p:attrName>ppt_x</p:attrName>
                                        </p:attrNameLst>
                                      </p:cBhvr>
                                      <p:tavLst>
                                        <p:tav tm="0">
                                          <p:val>
                                            <p:strVal val="#ppt_x"/>
                                          </p:val>
                                        </p:tav>
                                        <p:tav tm="100000">
                                          <p:val>
                                            <p:strVal val="#ppt_x"/>
                                          </p:val>
                                        </p:tav>
                                      </p:tavLst>
                                    </p:anim>
                                    <p:anim calcmode="lin" valueType="num">
                                      <p:cBhvr>
                                        <p:cTn id="51" dur="500" fill="hold"/>
                                        <p:tgtEl>
                                          <p:spTgt spid="7563"/>
                                        </p:tgtEl>
                                        <p:attrNameLst>
                                          <p:attrName>ppt_y</p:attrName>
                                        </p:attrNameLst>
                                      </p:cBhvr>
                                      <p:tavLst>
                                        <p:tav tm="0">
                                          <p:val>
                                            <p:strVal val="1+#ppt_h/2"/>
                                          </p:val>
                                        </p:tav>
                                        <p:tav tm="100000">
                                          <p:val>
                                            <p:strVal val="#ppt_y"/>
                                          </p:val>
                                        </p:tav>
                                      </p:tavLst>
                                    </p:anim>
                                  </p:childTnLst>
                                </p:cTn>
                              </p:par>
                            </p:childTnLst>
                          </p:cTn>
                        </p:par>
                        <p:par>
                          <p:cTn id="52" fill="hold">
                            <p:stCondLst>
                              <p:cond delay="500"/>
                            </p:stCondLst>
                            <p:childTnLst>
                              <p:par>
                                <p:cTn id="53" presetClass="entr" nodeType="afterEffect" presetID="9" grpId="10" fill="hold">
                                  <p:stCondLst>
                                    <p:cond delay="0"/>
                                  </p:stCondLst>
                                  <p:iterate type="el" backwards="0">
                                    <p:tmAbs val="0"/>
                                  </p:iterate>
                                  <p:childTnLst>
                                    <p:set>
                                      <p:cBhvr>
                                        <p:cTn id="54" fill="hold"/>
                                        <p:tgtEl>
                                          <p:spTgt spid="7589"/>
                                        </p:tgtEl>
                                        <p:attrNameLst>
                                          <p:attrName>style.visibility</p:attrName>
                                        </p:attrNameLst>
                                      </p:cBhvr>
                                      <p:to>
                                        <p:strVal val="visible"/>
                                      </p:to>
                                    </p:set>
                                    <p:animEffect filter="dissolve" transition="in">
                                      <p:cBhvr>
                                        <p:cTn id="55" dur="500"/>
                                        <p:tgtEl>
                                          <p:spTgt spid="7589"/>
                                        </p:tgtEl>
                                      </p:cBhvr>
                                    </p:animEffect>
                                  </p:childTnLst>
                                </p:cTn>
                              </p:par>
                            </p:childTnLst>
                          </p:cTn>
                        </p:par>
                        <p:par>
                          <p:cTn id="56" fill="hold">
                            <p:stCondLst>
                              <p:cond delay="1000"/>
                            </p:stCondLst>
                            <p:childTnLst>
                              <p:par>
                                <p:cTn id="57" presetClass="entr" nodeType="afterEffect" presetID="9" grpId="11" fill="hold">
                                  <p:stCondLst>
                                    <p:cond delay="0"/>
                                  </p:stCondLst>
                                  <p:iterate type="el" backwards="0">
                                    <p:tmAbs val="0"/>
                                  </p:iterate>
                                  <p:childTnLst>
                                    <p:set>
                                      <p:cBhvr>
                                        <p:cTn id="58" fill="hold"/>
                                        <p:tgtEl>
                                          <p:spTgt spid="7590"/>
                                        </p:tgtEl>
                                        <p:attrNameLst>
                                          <p:attrName>style.visibility</p:attrName>
                                        </p:attrNameLst>
                                      </p:cBhvr>
                                      <p:to>
                                        <p:strVal val="visible"/>
                                      </p:to>
                                    </p:set>
                                    <p:animEffect filter="dissolve" transition="in">
                                      <p:cBhvr>
                                        <p:cTn id="59" dur="500"/>
                                        <p:tgtEl>
                                          <p:spTgt spid="7590"/>
                                        </p:tgtEl>
                                      </p:cBhvr>
                                    </p:animEffect>
                                  </p:childTnLst>
                                </p:cTn>
                              </p:par>
                            </p:childTnLst>
                          </p:cTn>
                        </p:par>
                        <p:par>
                          <p:cTn id="60" fill="hold">
                            <p:stCondLst>
                              <p:cond delay="1500"/>
                            </p:stCondLst>
                            <p:childTnLst>
                              <p:par>
                                <p:cTn id="61" presetClass="entr" nodeType="afterEffect" presetID="9" grpId="12" fill="hold">
                                  <p:stCondLst>
                                    <p:cond delay="0"/>
                                  </p:stCondLst>
                                  <p:iterate type="el" backwards="0">
                                    <p:tmAbs val="0"/>
                                  </p:iterate>
                                  <p:childTnLst>
                                    <p:set>
                                      <p:cBhvr>
                                        <p:cTn id="62" fill="hold"/>
                                        <p:tgtEl>
                                          <p:spTgt spid="7591"/>
                                        </p:tgtEl>
                                        <p:attrNameLst>
                                          <p:attrName>style.visibility</p:attrName>
                                        </p:attrNameLst>
                                      </p:cBhvr>
                                      <p:to>
                                        <p:strVal val="visible"/>
                                      </p:to>
                                    </p:set>
                                    <p:animEffect filter="dissolve" transition="in">
                                      <p:cBhvr>
                                        <p:cTn id="63" dur="500"/>
                                        <p:tgtEl>
                                          <p:spTgt spid="7591"/>
                                        </p:tgtEl>
                                      </p:cBhvr>
                                    </p:animEffect>
                                  </p:childTnLst>
                                </p:cTn>
                              </p:par>
                            </p:childTnLst>
                          </p:cTn>
                        </p:par>
                      </p:childTnLst>
                    </p:cTn>
                  </p:par>
                  <p:par>
                    <p:cTn id="64" fill="hold">
                      <p:stCondLst>
                        <p:cond delay="indefinite"/>
                      </p:stCondLst>
                      <p:childTnLst>
                        <p:par>
                          <p:cTn id="65" fill="hold">
                            <p:stCondLst>
                              <p:cond delay="0"/>
                            </p:stCondLst>
                            <p:childTnLst>
                              <p:par>
                                <p:cTn id="66" presetClass="entr" nodeType="clickEffect" presetSubtype="16" presetID="23" grpId="13" fill="hold">
                                  <p:stCondLst>
                                    <p:cond delay="0"/>
                                  </p:stCondLst>
                                  <p:iterate type="el" backwards="0">
                                    <p:tmAbs val="0"/>
                                  </p:iterate>
                                  <p:childTnLst>
                                    <p:set>
                                      <p:cBhvr>
                                        <p:cTn id="67" fill="hold"/>
                                        <p:tgtEl>
                                          <p:spTgt spid="7603"/>
                                        </p:tgtEl>
                                        <p:attrNameLst>
                                          <p:attrName>style.visibility</p:attrName>
                                        </p:attrNameLst>
                                      </p:cBhvr>
                                      <p:to>
                                        <p:strVal val="visible"/>
                                      </p:to>
                                    </p:set>
                                    <p:anim calcmode="lin" valueType="num">
                                      <p:cBhvr>
                                        <p:cTn id="68" dur="500" fill="hold"/>
                                        <p:tgtEl>
                                          <p:spTgt spid="7603"/>
                                        </p:tgtEl>
                                        <p:attrNameLst>
                                          <p:attrName>ppt_w</p:attrName>
                                        </p:attrNameLst>
                                      </p:cBhvr>
                                      <p:tavLst>
                                        <p:tav tm="0">
                                          <p:val>
                                            <p:fltVal val="0"/>
                                          </p:val>
                                        </p:tav>
                                        <p:tav tm="100000">
                                          <p:val>
                                            <p:strVal val="#ppt_w"/>
                                          </p:val>
                                        </p:tav>
                                      </p:tavLst>
                                    </p:anim>
                                    <p:anim calcmode="lin" valueType="num">
                                      <p:cBhvr>
                                        <p:cTn id="69" dur="500" fill="hold"/>
                                        <p:tgtEl>
                                          <p:spTgt spid="7603"/>
                                        </p:tgtEl>
                                        <p:attrNameLst>
                                          <p:attrName>ppt_h</p:attrName>
                                        </p:attrNameLst>
                                      </p:cBhvr>
                                      <p:tavLst>
                                        <p:tav tm="0">
                                          <p:val>
                                            <p:fltVal val="0"/>
                                          </p:val>
                                        </p:tav>
                                        <p:tav tm="100000">
                                          <p:val>
                                            <p:strVal val="#ppt_h"/>
                                          </p:val>
                                        </p:tav>
                                      </p:tavLst>
                                    </p:anim>
                                  </p:childTnLst>
                                </p:cTn>
                              </p:par>
                            </p:childTnLst>
                          </p:cTn>
                        </p:par>
                        <p:par>
                          <p:cTn id="70" fill="hold">
                            <p:stCondLst>
                              <p:cond delay="500"/>
                            </p:stCondLst>
                            <p:childTnLst>
                              <p:par>
                                <p:cTn id="71" presetClass="entr" nodeType="afterEffect" presetSubtype="16" presetID="23" grpId="14" fill="hold">
                                  <p:stCondLst>
                                    <p:cond delay="0"/>
                                  </p:stCondLst>
                                  <p:iterate type="el" backwards="0">
                                    <p:tmAbs val="0"/>
                                  </p:iterate>
                                  <p:childTnLst>
                                    <p:set>
                                      <p:cBhvr>
                                        <p:cTn id="72" fill="hold"/>
                                        <p:tgtEl>
                                          <p:spTgt spid="7604"/>
                                        </p:tgtEl>
                                        <p:attrNameLst>
                                          <p:attrName>style.visibility</p:attrName>
                                        </p:attrNameLst>
                                      </p:cBhvr>
                                      <p:to>
                                        <p:strVal val="visible"/>
                                      </p:to>
                                    </p:set>
                                    <p:anim calcmode="lin" valueType="num">
                                      <p:cBhvr>
                                        <p:cTn id="73" dur="500" fill="hold"/>
                                        <p:tgtEl>
                                          <p:spTgt spid="7604"/>
                                        </p:tgtEl>
                                        <p:attrNameLst>
                                          <p:attrName>ppt_w</p:attrName>
                                        </p:attrNameLst>
                                      </p:cBhvr>
                                      <p:tavLst>
                                        <p:tav tm="0">
                                          <p:val>
                                            <p:fltVal val="0"/>
                                          </p:val>
                                        </p:tav>
                                        <p:tav tm="100000">
                                          <p:val>
                                            <p:strVal val="#ppt_w"/>
                                          </p:val>
                                        </p:tav>
                                      </p:tavLst>
                                    </p:anim>
                                    <p:anim calcmode="lin" valueType="num">
                                      <p:cBhvr>
                                        <p:cTn id="74" dur="500" fill="hold"/>
                                        <p:tgtEl>
                                          <p:spTgt spid="7604"/>
                                        </p:tgtEl>
                                        <p:attrNameLst>
                                          <p:attrName>ppt_h</p:attrName>
                                        </p:attrNameLst>
                                      </p:cBhvr>
                                      <p:tavLst>
                                        <p:tav tm="0">
                                          <p:val>
                                            <p:fltVal val="0"/>
                                          </p:val>
                                        </p:tav>
                                        <p:tav tm="100000">
                                          <p:val>
                                            <p:strVal val="#ppt_h"/>
                                          </p:val>
                                        </p:tav>
                                      </p:tavLst>
                                    </p:anim>
                                  </p:childTnLst>
                                </p:cTn>
                              </p:par>
                            </p:childTnLst>
                          </p:cTn>
                        </p:par>
                        <p:par>
                          <p:cTn id="75" fill="hold">
                            <p:stCondLst>
                              <p:cond delay="1000"/>
                            </p:stCondLst>
                            <p:childTnLst>
                              <p:par>
                                <p:cTn id="76" presetClass="entr" nodeType="afterEffect" presetSubtype="16" presetID="23" grpId="15" fill="hold">
                                  <p:stCondLst>
                                    <p:cond delay="0"/>
                                  </p:stCondLst>
                                  <p:iterate type="el" backwards="0">
                                    <p:tmAbs val="0"/>
                                  </p:iterate>
                                  <p:childTnLst>
                                    <p:set>
                                      <p:cBhvr>
                                        <p:cTn id="77" fill="hold"/>
                                        <p:tgtEl>
                                          <p:spTgt spid="7605"/>
                                        </p:tgtEl>
                                        <p:attrNameLst>
                                          <p:attrName>style.visibility</p:attrName>
                                        </p:attrNameLst>
                                      </p:cBhvr>
                                      <p:to>
                                        <p:strVal val="visible"/>
                                      </p:to>
                                    </p:set>
                                    <p:anim calcmode="lin" valueType="num">
                                      <p:cBhvr>
                                        <p:cTn id="78" dur="500" fill="hold"/>
                                        <p:tgtEl>
                                          <p:spTgt spid="7605"/>
                                        </p:tgtEl>
                                        <p:attrNameLst>
                                          <p:attrName>ppt_w</p:attrName>
                                        </p:attrNameLst>
                                      </p:cBhvr>
                                      <p:tavLst>
                                        <p:tav tm="0">
                                          <p:val>
                                            <p:fltVal val="0"/>
                                          </p:val>
                                        </p:tav>
                                        <p:tav tm="100000">
                                          <p:val>
                                            <p:strVal val="#ppt_w"/>
                                          </p:val>
                                        </p:tav>
                                      </p:tavLst>
                                    </p:anim>
                                    <p:anim calcmode="lin" valueType="num">
                                      <p:cBhvr>
                                        <p:cTn id="79" dur="500" fill="hold"/>
                                        <p:tgtEl>
                                          <p:spTgt spid="7605"/>
                                        </p:tgtEl>
                                        <p:attrNameLst>
                                          <p:attrName>ppt_h</p:attrName>
                                        </p:attrNameLst>
                                      </p:cBhvr>
                                      <p:tavLst>
                                        <p:tav tm="0">
                                          <p:val>
                                            <p:fltVal val="0"/>
                                          </p:val>
                                        </p:tav>
                                        <p:tav tm="100000">
                                          <p:val>
                                            <p:strVal val="#ppt_h"/>
                                          </p:val>
                                        </p:tav>
                                      </p:tavLst>
                                    </p:anim>
                                  </p:childTnLst>
                                </p:cTn>
                              </p:par>
                            </p:childTnLst>
                          </p:cTn>
                        </p:par>
                        <p:par>
                          <p:cTn id="80" fill="hold">
                            <p:stCondLst>
                              <p:cond delay="1500"/>
                            </p:stCondLst>
                            <p:childTnLst>
                              <p:par>
                                <p:cTn id="81" presetClass="entr" nodeType="afterEffect" presetSubtype="16" presetID="23" grpId="16" fill="hold">
                                  <p:stCondLst>
                                    <p:cond delay="0"/>
                                  </p:stCondLst>
                                  <p:iterate type="el" backwards="0">
                                    <p:tmAbs val="0"/>
                                  </p:iterate>
                                  <p:childTnLst>
                                    <p:set>
                                      <p:cBhvr>
                                        <p:cTn id="82" fill="hold"/>
                                        <p:tgtEl>
                                          <p:spTgt spid="7606"/>
                                        </p:tgtEl>
                                        <p:attrNameLst>
                                          <p:attrName>style.visibility</p:attrName>
                                        </p:attrNameLst>
                                      </p:cBhvr>
                                      <p:to>
                                        <p:strVal val="visible"/>
                                      </p:to>
                                    </p:set>
                                    <p:anim calcmode="lin" valueType="num">
                                      <p:cBhvr>
                                        <p:cTn id="83" dur="500" fill="hold"/>
                                        <p:tgtEl>
                                          <p:spTgt spid="7606"/>
                                        </p:tgtEl>
                                        <p:attrNameLst>
                                          <p:attrName>ppt_w</p:attrName>
                                        </p:attrNameLst>
                                      </p:cBhvr>
                                      <p:tavLst>
                                        <p:tav tm="0">
                                          <p:val>
                                            <p:fltVal val="0"/>
                                          </p:val>
                                        </p:tav>
                                        <p:tav tm="100000">
                                          <p:val>
                                            <p:strVal val="#ppt_w"/>
                                          </p:val>
                                        </p:tav>
                                      </p:tavLst>
                                    </p:anim>
                                    <p:anim calcmode="lin" valueType="num">
                                      <p:cBhvr>
                                        <p:cTn id="84" dur="500" fill="hold"/>
                                        <p:tgtEl>
                                          <p:spTgt spid="7606"/>
                                        </p:tgtEl>
                                        <p:attrNameLst>
                                          <p:attrName>ppt_h</p:attrName>
                                        </p:attrNameLst>
                                      </p:cBhvr>
                                      <p:tavLst>
                                        <p:tav tm="0">
                                          <p:val>
                                            <p:fltVal val="0"/>
                                          </p:val>
                                        </p:tav>
                                        <p:tav tm="100000">
                                          <p:val>
                                            <p:strVal val="#ppt_h"/>
                                          </p:val>
                                        </p:tav>
                                      </p:tavLst>
                                    </p:anim>
                                  </p:childTnLst>
                                </p:cTn>
                              </p:par>
                            </p:childTnLst>
                          </p:cTn>
                        </p:par>
                        <p:par>
                          <p:cTn id="85" fill="hold">
                            <p:stCondLst>
                              <p:cond delay="2000"/>
                            </p:stCondLst>
                            <p:childTnLst>
                              <p:par>
                                <p:cTn id="86" presetClass="entr" nodeType="afterEffect" presetSubtype="16" presetID="23" grpId="17" fill="hold">
                                  <p:stCondLst>
                                    <p:cond delay="0"/>
                                  </p:stCondLst>
                                  <p:iterate type="el" backwards="0">
                                    <p:tmAbs val="0"/>
                                  </p:iterate>
                                  <p:childTnLst>
                                    <p:set>
                                      <p:cBhvr>
                                        <p:cTn id="87" fill="hold"/>
                                        <p:tgtEl>
                                          <p:spTgt spid="7607"/>
                                        </p:tgtEl>
                                        <p:attrNameLst>
                                          <p:attrName>style.visibility</p:attrName>
                                        </p:attrNameLst>
                                      </p:cBhvr>
                                      <p:to>
                                        <p:strVal val="visible"/>
                                      </p:to>
                                    </p:set>
                                    <p:anim calcmode="lin" valueType="num">
                                      <p:cBhvr>
                                        <p:cTn id="88" dur="500" fill="hold"/>
                                        <p:tgtEl>
                                          <p:spTgt spid="7607"/>
                                        </p:tgtEl>
                                        <p:attrNameLst>
                                          <p:attrName>ppt_w</p:attrName>
                                        </p:attrNameLst>
                                      </p:cBhvr>
                                      <p:tavLst>
                                        <p:tav tm="0">
                                          <p:val>
                                            <p:fltVal val="0"/>
                                          </p:val>
                                        </p:tav>
                                        <p:tav tm="100000">
                                          <p:val>
                                            <p:strVal val="#ppt_w"/>
                                          </p:val>
                                        </p:tav>
                                      </p:tavLst>
                                    </p:anim>
                                    <p:anim calcmode="lin" valueType="num">
                                      <p:cBhvr>
                                        <p:cTn id="89" dur="500" fill="hold"/>
                                        <p:tgtEl>
                                          <p:spTgt spid="7607"/>
                                        </p:tgtEl>
                                        <p:attrNameLst>
                                          <p:attrName>ppt_h</p:attrName>
                                        </p:attrNameLst>
                                      </p:cBhvr>
                                      <p:tavLst>
                                        <p:tav tm="0">
                                          <p:val>
                                            <p:fltVal val="0"/>
                                          </p:val>
                                        </p:tav>
                                        <p:tav tm="100000">
                                          <p:val>
                                            <p:strVal val="#ppt_h"/>
                                          </p:val>
                                        </p:tav>
                                      </p:tavLst>
                                    </p:anim>
                                  </p:childTnLst>
                                </p:cTn>
                              </p:par>
                            </p:childTnLst>
                          </p:cTn>
                        </p:par>
                        <p:par>
                          <p:cTn id="90" fill="hold">
                            <p:stCondLst>
                              <p:cond delay="2500"/>
                            </p:stCondLst>
                            <p:childTnLst>
                              <p:par>
                                <p:cTn id="91" presetClass="entr" nodeType="afterEffect" presetSubtype="16" presetID="23" grpId="18" fill="hold">
                                  <p:stCondLst>
                                    <p:cond delay="0"/>
                                  </p:stCondLst>
                                  <p:iterate type="el" backwards="0">
                                    <p:tmAbs val="0"/>
                                  </p:iterate>
                                  <p:childTnLst>
                                    <p:set>
                                      <p:cBhvr>
                                        <p:cTn id="92" fill="hold"/>
                                        <p:tgtEl>
                                          <p:spTgt spid="7608"/>
                                        </p:tgtEl>
                                        <p:attrNameLst>
                                          <p:attrName>style.visibility</p:attrName>
                                        </p:attrNameLst>
                                      </p:cBhvr>
                                      <p:to>
                                        <p:strVal val="visible"/>
                                      </p:to>
                                    </p:set>
                                    <p:anim calcmode="lin" valueType="num">
                                      <p:cBhvr>
                                        <p:cTn id="93" dur="500" fill="hold"/>
                                        <p:tgtEl>
                                          <p:spTgt spid="7608"/>
                                        </p:tgtEl>
                                        <p:attrNameLst>
                                          <p:attrName>ppt_w</p:attrName>
                                        </p:attrNameLst>
                                      </p:cBhvr>
                                      <p:tavLst>
                                        <p:tav tm="0">
                                          <p:val>
                                            <p:fltVal val="0"/>
                                          </p:val>
                                        </p:tav>
                                        <p:tav tm="100000">
                                          <p:val>
                                            <p:strVal val="#ppt_w"/>
                                          </p:val>
                                        </p:tav>
                                      </p:tavLst>
                                    </p:anim>
                                    <p:anim calcmode="lin" valueType="num">
                                      <p:cBhvr>
                                        <p:cTn id="94" dur="500" fill="hold"/>
                                        <p:tgtEl>
                                          <p:spTgt spid="7608"/>
                                        </p:tgtEl>
                                        <p:attrNameLst>
                                          <p:attrName>ppt_h</p:attrName>
                                        </p:attrNameLst>
                                      </p:cBhvr>
                                      <p:tavLst>
                                        <p:tav tm="0">
                                          <p:val>
                                            <p:fltVal val="0"/>
                                          </p:val>
                                        </p:tav>
                                        <p:tav tm="100000">
                                          <p:val>
                                            <p:strVal val="#ppt_h"/>
                                          </p:val>
                                        </p:tav>
                                      </p:tavLst>
                                    </p:anim>
                                  </p:childTnLst>
                                </p:cTn>
                              </p:par>
                            </p:childTnLst>
                          </p:cTn>
                        </p:par>
                        <p:par>
                          <p:cTn id="95" fill="hold">
                            <p:stCondLst>
                              <p:cond delay="3000"/>
                            </p:stCondLst>
                            <p:childTnLst>
                              <p:par>
                                <p:cTn id="96" presetClass="entr" nodeType="afterEffect" presetSubtype="16" presetID="23" grpId="19" fill="hold">
                                  <p:stCondLst>
                                    <p:cond delay="0"/>
                                  </p:stCondLst>
                                  <p:iterate type="el" backwards="0">
                                    <p:tmAbs val="0"/>
                                  </p:iterate>
                                  <p:childTnLst>
                                    <p:set>
                                      <p:cBhvr>
                                        <p:cTn id="97" fill="hold"/>
                                        <p:tgtEl>
                                          <p:spTgt spid="7609"/>
                                        </p:tgtEl>
                                        <p:attrNameLst>
                                          <p:attrName>style.visibility</p:attrName>
                                        </p:attrNameLst>
                                      </p:cBhvr>
                                      <p:to>
                                        <p:strVal val="visible"/>
                                      </p:to>
                                    </p:set>
                                    <p:anim calcmode="lin" valueType="num">
                                      <p:cBhvr>
                                        <p:cTn id="98" dur="500" fill="hold"/>
                                        <p:tgtEl>
                                          <p:spTgt spid="7609"/>
                                        </p:tgtEl>
                                        <p:attrNameLst>
                                          <p:attrName>ppt_w</p:attrName>
                                        </p:attrNameLst>
                                      </p:cBhvr>
                                      <p:tavLst>
                                        <p:tav tm="0">
                                          <p:val>
                                            <p:fltVal val="0"/>
                                          </p:val>
                                        </p:tav>
                                        <p:tav tm="100000">
                                          <p:val>
                                            <p:strVal val="#ppt_w"/>
                                          </p:val>
                                        </p:tav>
                                      </p:tavLst>
                                    </p:anim>
                                    <p:anim calcmode="lin" valueType="num">
                                      <p:cBhvr>
                                        <p:cTn id="99" dur="500" fill="hold"/>
                                        <p:tgtEl>
                                          <p:spTgt spid="7609"/>
                                        </p:tgtEl>
                                        <p:attrNameLst>
                                          <p:attrName>ppt_h</p:attrName>
                                        </p:attrNameLst>
                                      </p:cBhvr>
                                      <p:tavLst>
                                        <p:tav tm="0">
                                          <p:val>
                                            <p:fltVal val="0"/>
                                          </p:val>
                                        </p:tav>
                                        <p:tav tm="100000">
                                          <p:val>
                                            <p:strVal val="#ppt_h"/>
                                          </p:val>
                                        </p:tav>
                                      </p:tavLst>
                                    </p:anim>
                                  </p:childTnLst>
                                </p:cTn>
                              </p:par>
                            </p:childTnLst>
                          </p:cTn>
                        </p:par>
                        <p:par>
                          <p:cTn id="100" fill="hold">
                            <p:stCondLst>
                              <p:cond delay="3500"/>
                            </p:stCondLst>
                            <p:childTnLst>
                              <p:par>
                                <p:cTn id="101" presetClass="entr" nodeType="afterEffect" presetSubtype="16" presetID="23" grpId="20" fill="hold">
                                  <p:stCondLst>
                                    <p:cond delay="0"/>
                                  </p:stCondLst>
                                  <p:iterate type="el" backwards="0">
                                    <p:tmAbs val="0"/>
                                  </p:iterate>
                                  <p:childTnLst>
                                    <p:set>
                                      <p:cBhvr>
                                        <p:cTn id="102" fill="hold"/>
                                        <p:tgtEl>
                                          <p:spTgt spid="7610"/>
                                        </p:tgtEl>
                                        <p:attrNameLst>
                                          <p:attrName>style.visibility</p:attrName>
                                        </p:attrNameLst>
                                      </p:cBhvr>
                                      <p:to>
                                        <p:strVal val="visible"/>
                                      </p:to>
                                    </p:set>
                                    <p:anim calcmode="lin" valueType="num">
                                      <p:cBhvr>
                                        <p:cTn id="103" dur="500" fill="hold"/>
                                        <p:tgtEl>
                                          <p:spTgt spid="7610"/>
                                        </p:tgtEl>
                                        <p:attrNameLst>
                                          <p:attrName>ppt_w</p:attrName>
                                        </p:attrNameLst>
                                      </p:cBhvr>
                                      <p:tavLst>
                                        <p:tav tm="0">
                                          <p:val>
                                            <p:fltVal val="0"/>
                                          </p:val>
                                        </p:tav>
                                        <p:tav tm="100000">
                                          <p:val>
                                            <p:strVal val="#ppt_w"/>
                                          </p:val>
                                        </p:tav>
                                      </p:tavLst>
                                    </p:anim>
                                    <p:anim calcmode="lin" valueType="num">
                                      <p:cBhvr>
                                        <p:cTn id="104" dur="500" fill="hold"/>
                                        <p:tgtEl>
                                          <p:spTgt spid="7610"/>
                                        </p:tgtEl>
                                        <p:attrNameLst>
                                          <p:attrName>ppt_h</p:attrName>
                                        </p:attrNameLst>
                                      </p:cBhvr>
                                      <p:tavLst>
                                        <p:tav tm="0">
                                          <p:val>
                                            <p:fltVal val="0"/>
                                          </p:val>
                                        </p:tav>
                                        <p:tav tm="100000">
                                          <p:val>
                                            <p:strVal val="#ppt_h"/>
                                          </p:val>
                                        </p:tav>
                                      </p:tavLst>
                                    </p:anim>
                                  </p:childTnLst>
                                </p:cTn>
                              </p:par>
                            </p:childTnLst>
                          </p:cTn>
                        </p:par>
                        <p:par>
                          <p:cTn id="105" fill="hold">
                            <p:stCondLst>
                              <p:cond delay="4000"/>
                            </p:stCondLst>
                            <p:childTnLst>
                              <p:par>
                                <p:cTn id="106" presetClass="entr" nodeType="afterEffect" presetSubtype="16" presetID="23" grpId="21" fill="hold">
                                  <p:stCondLst>
                                    <p:cond delay="0"/>
                                  </p:stCondLst>
                                  <p:iterate type="el" backwards="0">
                                    <p:tmAbs val="0"/>
                                  </p:iterate>
                                  <p:childTnLst>
                                    <p:set>
                                      <p:cBhvr>
                                        <p:cTn id="107" fill="hold"/>
                                        <p:tgtEl>
                                          <p:spTgt spid="7611"/>
                                        </p:tgtEl>
                                        <p:attrNameLst>
                                          <p:attrName>style.visibility</p:attrName>
                                        </p:attrNameLst>
                                      </p:cBhvr>
                                      <p:to>
                                        <p:strVal val="visible"/>
                                      </p:to>
                                    </p:set>
                                    <p:anim calcmode="lin" valueType="num">
                                      <p:cBhvr>
                                        <p:cTn id="108" dur="500" fill="hold"/>
                                        <p:tgtEl>
                                          <p:spTgt spid="7611"/>
                                        </p:tgtEl>
                                        <p:attrNameLst>
                                          <p:attrName>ppt_w</p:attrName>
                                        </p:attrNameLst>
                                      </p:cBhvr>
                                      <p:tavLst>
                                        <p:tav tm="0">
                                          <p:val>
                                            <p:fltVal val="0"/>
                                          </p:val>
                                        </p:tav>
                                        <p:tav tm="100000">
                                          <p:val>
                                            <p:strVal val="#ppt_w"/>
                                          </p:val>
                                        </p:tav>
                                      </p:tavLst>
                                    </p:anim>
                                    <p:anim calcmode="lin" valueType="num">
                                      <p:cBhvr>
                                        <p:cTn id="109" dur="500" fill="hold"/>
                                        <p:tgtEl>
                                          <p:spTgt spid="7611"/>
                                        </p:tgtEl>
                                        <p:attrNameLst>
                                          <p:attrName>ppt_h</p:attrName>
                                        </p:attrNameLst>
                                      </p:cBhvr>
                                      <p:tavLst>
                                        <p:tav tm="0">
                                          <p:val>
                                            <p:fltVal val="0"/>
                                          </p:val>
                                        </p:tav>
                                        <p:tav tm="100000">
                                          <p:val>
                                            <p:strVal val="#ppt_h"/>
                                          </p:val>
                                        </p:tav>
                                      </p:tavLst>
                                    </p:anim>
                                  </p:childTnLst>
                                </p:cTn>
                              </p:par>
                            </p:childTnLst>
                          </p:cTn>
                        </p:par>
                        <p:par>
                          <p:cTn id="110" fill="hold">
                            <p:stCondLst>
                              <p:cond delay="4500"/>
                            </p:stCondLst>
                            <p:childTnLst>
                              <p:par>
                                <p:cTn id="111" presetClass="entr" nodeType="afterEffect" presetSubtype="16" presetID="23" grpId="22" fill="hold">
                                  <p:stCondLst>
                                    <p:cond delay="0"/>
                                  </p:stCondLst>
                                  <p:iterate type="el" backwards="0">
                                    <p:tmAbs val="0"/>
                                  </p:iterate>
                                  <p:childTnLst>
                                    <p:set>
                                      <p:cBhvr>
                                        <p:cTn id="112" fill="hold"/>
                                        <p:tgtEl>
                                          <p:spTgt spid="7612"/>
                                        </p:tgtEl>
                                        <p:attrNameLst>
                                          <p:attrName>style.visibility</p:attrName>
                                        </p:attrNameLst>
                                      </p:cBhvr>
                                      <p:to>
                                        <p:strVal val="visible"/>
                                      </p:to>
                                    </p:set>
                                    <p:anim calcmode="lin" valueType="num">
                                      <p:cBhvr>
                                        <p:cTn id="113" dur="500" fill="hold"/>
                                        <p:tgtEl>
                                          <p:spTgt spid="7612"/>
                                        </p:tgtEl>
                                        <p:attrNameLst>
                                          <p:attrName>ppt_w</p:attrName>
                                        </p:attrNameLst>
                                      </p:cBhvr>
                                      <p:tavLst>
                                        <p:tav tm="0">
                                          <p:val>
                                            <p:fltVal val="0"/>
                                          </p:val>
                                        </p:tav>
                                        <p:tav tm="100000">
                                          <p:val>
                                            <p:strVal val="#ppt_w"/>
                                          </p:val>
                                        </p:tav>
                                      </p:tavLst>
                                    </p:anim>
                                    <p:anim calcmode="lin" valueType="num">
                                      <p:cBhvr>
                                        <p:cTn id="114" dur="500" fill="hold"/>
                                        <p:tgtEl>
                                          <p:spTgt spid="7612"/>
                                        </p:tgtEl>
                                        <p:attrNameLst>
                                          <p:attrName>ppt_h</p:attrName>
                                        </p:attrNameLst>
                                      </p:cBhvr>
                                      <p:tavLst>
                                        <p:tav tm="0">
                                          <p:val>
                                            <p:fltVal val="0"/>
                                          </p:val>
                                        </p:tav>
                                        <p:tav tm="100000">
                                          <p:val>
                                            <p:strVal val="#ppt_h"/>
                                          </p:val>
                                        </p:tav>
                                      </p:tavLst>
                                    </p:anim>
                                  </p:childTnLst>
                                </p:cTn>
                              </p:par>
                            </p:childTnLst>
                          </p:cTn>
                        </p:par>
                        <p:par>
                          <p:cTn id="115" fill="hold">
                            <p:stCondLst>
                              <p:cond delay="5000"/>
                            </p:stCondLst>
                            <p:childTnLst>
                              <p:par>
                                <p:cTn id="116" presetClass="entr" nodeType="afterEffect" presetSubtype="16" presetID="23" grpId="23" fill="hold">
                                  <p:stCondLst>
                                    <p:cond delay="0"/>
                                  </p:stCondLst>
                                  <p:iterate type="el" backwards="0">
                                    <p:tmAbs val="0"/>
                                  </p:iterate>
                                  <p:childTnLst>
                                    <p:set>
                                      <p:cBhvr>
                                        <p:cTn id="117" fill="hold"/>
                                        <p:tgtEl>
                                          <p:spTgt spid="7613"/>
                                        </p:tgtEl>
                                        <p:attrNameLst>
                                          <p:attrName>style.visibility</p:attrName>
                                        </p:attrNameLst>
                                      </p:cBhvr>
                                      <p:to>
                                        <p:strVal val="visible"/>
                                      </p:to>
                                    </p:set>
                                    <p:anim calcmode="lin" valueType="num">
                                      <p:cBhvr>
                                        <p:cTn id="118" dur="500" fill="hold"/>
                                        <p:tgtEl>
                                          <p:spTgt spid="7613"/>
                                        </p:tgtEl>
                                        <p:attrNameLst>
                                          <p:attrName>ppt_w</p:attrName>
                                        </p:attrNameLst>
                                      </p:cBhvr>
                                      <p:tavLst>
                                        <p:tav tm="0">
                                          <p:val>
                                            <p:fltVal val="0"/>
                                          </p:val>
                                        </p:tav>
                                        <p:tav tm="100000">
                                          <p:val>
                                            <p:strVal val="#ppt_w"/>
                                          </p:val>
                                        </p:tav>
                                      </p:tavLst>
                                    </p:anim>
                                    <p:anim calcmode="lin" valueType="num">
                                      <p:cBhvr>
                                        <p:cTn id="119" dur="500" fill="hold"/>
                                        <p:tgtEl>
                                          <p:spTgt spid="7613"/>
                                        </p:tgtEl>
                                        <p:attrNameLst>
                                          <p:attrName>ppt_h</p:attrName>
                                        </p:attrNameLst>
                                      </p:cBhvr>
                                      <p:tavLst>
                                        <p:tav tm="0">
                                          <p:val>
                                            <p:fltVal val="0"/>
                                          </p:val>
                                        </p:tav>
                                        <p:tav tm="100000">
                                          <p:val>
                                            <p:strVal val="#ppt_h"/>
                                          </p:val>
                                        </p:tav>
                                      </p:tavLst>
                                    </p:anim>
                                  </p:childTnLst>
                                </p:cTn>
                              </p:par>
                            </p:childTnLst>
                          </p:cTn>
                        </p:par>
                        <p:par>
                          <p:cTn id="120" fill="hold">
                            <p:stCondLst>
                              <p:cond delay="5500"/>
                            </p:stCondLst>
                            <p:childTnLst>
                              <p:par>
                                <p:cTn id="121" presetClass="entr" nodeType="afterEffect" presetSubtype="16" presetID="23" grpId="24" fill="hold">
                                  <p:stCondLst>
                                    <p:cond delay="0"/>
                                  </p:stCondLst>
                                  <p:iterate type="el" backwards="0">
                                    <p:tmAbs val="0"/>
                                  </p:iterate>
                                  <p:childTnLst>
                                    <p:set>
                                      <p:cBhvr>
                                        <p:cTn id="122" fill="hold"/>
                                        <p:tgtEl>
                                          <p:spTgt spid="7614"/>
                                        </p:tgtEl>
                                        <p:attrNameLst>
                                          <p:attrName>style.visibility</p:attrName>
                                        </p:attrNameLst>
                                      </p:cBhvr>
                                      <p:to>
                                        <p:strVal val="visible"/>
                                      </p:to>
                                    </p:set>
                                    <p:anim calcmode="lin" valueType="num">
                                      <p:cBhvr>
                                        <p:cTn id="123" dur="500" fill="hold"/>
                                        <p:tgtEl>
                                          <p:spTgt spid="7614"/>
                                        </p:tgtEl>
                                        <p:attrNameLst>
                                          <p:attrName>ppt_w</p:attrName>
                                        </p:attrNameLst>
                                      </p:cBhvr>
                                      <p:tavLst>
                                        <p:tav tm="0">
                                          <p:val>
                                            <p:fltVal val="0"/>
                                          </p:val>
                                        </p:tav>
                                        <p:tav tm="100000">
                                          <p:val>
                                            <p:strVal val="#ppt_w"/>
                                          </p:val>
                                        </p:tav>
                                      </p:tavLst>
                                    </p:anim>
                                    <p:anim calcmode="lin" valueType="num">
                                      <p:cBhvr>
                                        <p:cTn id="124" dur="500" fill="hold"/>
                                        <p:tgtEl>
                                          <p:spTgt spid="7614"/>
                                        </p:tgtEl>
                                        <p:attrNameLst>
                                          <p:attrName>ppt_h</p:attrName>
                                        </p:attrNameLst>
                                      </p:cBhvr>
                                      <p:tavLst>
                                        <p:tav tm="0">
                                          <p:val>
                                            <p:fltVal val="0"/>
                                          </p:val>
                                        </p:tav>
                                        <p:tav tm="100000">
                                          <p:val>
                                            <p:strVal val="#ppt_h"/>
                                          </p:val>
                                        </p:tav>
                                      </p:tavLst>
                                    </p:anim>
                                  </p:childTnLst>
                                </p:cTn>
                              </p:par>
                            </p:childTnLst>
                          </p:cTn>
                        </p:par>
                      </p:childTnLst>
                    </p:cTn>
                  </p:par>
                  <p:par>
                    <p:cTn id="125" fill="hold">
                      <p:stCondLst>
                        <p:cond delay="indefinite"/>
                      </p:stCondLst>
                      <p:childTnLst>
                        <p:par>
                          <p:cTn id="126" fill="hold">
                            <p:stCondLst>
                              <p:cond delay="0"/>
                            </p:stCondLst>
                            <p:childTnLst>
                              <p:par>
                                <p:cTn id="127" presetClass="entr" nodeType="clickEffect" presetSubtype="8" presetID="22" grpId="25" fill="hold">
                                  <p:stCondLst>
                                    <p:cond delay="0"/>
                                  </p:stCondLst>
                                  <p:iterate type="el" backwards="0">
                                    <p:tmAbs val="0"/>
                                  </p:iterate>
                                  <p:childTnLst>
                                    <p:set>
                                      <p:cBhvr>
                                        <p:cTn id="128" fill="hold"/>
                                        <p:tgtEl>
                                          <p:spTgt spid="7592"/>
                                        </p:tgtEl>
                                        <p:attrNameLst>
                                          <p:attrName>style.visibility</p:attrName>
                                        </p:attrNameLst>
                                      </p:cBhvr>
                                      <p:to>
                                        <p:strVal val="visible"/>
                                      </p:to>
                                    </p:set>
                                    <p:animEffect filter="wipe(left)" transition="in">
                                      <p:cBhvr>
                                        <p:cTn id="129" dur="500"/>
                                        <p:tgtEl>
                                          <p:spTgt spid="7592"/>
                                        </p:tgtEl>
                                      </p:cBhvr>
                                    </p:animEffect>
                                  </p:childTnLst>
                                </p:cTn>
                              </p:par>
                            </p:childTnLst>
                          </p:cTn>
                        </p:par>
                        <p:par>
                          <p:cTn id="130" fill="hold">
                            <p:stCondLst>
                              <p:cond delay="500"/>
                            </p:stCondLst>
                            <p:childTnLst>
                              <p:par>
                                <p:cTn id="131" presetClass="entr" nodeType="afterEffect" presetSubtype="8" presetID="22" grpId="26" fill="hold">
                                  <p:stCondLst>
                                    <p:cond delay="0"/>
                                  </p:stCondLst>
                                  <p:iterate type="el" backwards="0">
                                    <p:tmAbs val="0"/>
                                  </p:iterate>
                                  <p:childTnLst>
                                    <p:set>
                                      <p:cBhvr>
                                        <p:cTn id="132" fill="hold"/>
                                        <p:tgtEl>
                                          <p:spTgt spid="7593"/>
                                        </p:tgtEl>
                                        <p:attrNameLst>
                                          <p:attrName>style.visibility</p:attrName>
                                        </p:attrNameLst>
                                      </p:cBhvr>
                                      <p:to>
                                        <p:strVal val="visible"/>
                                      </p:to>
                                    </p:set>
                                    <p:animEffect filter="wipe(left)" transition="in">
                                      <p:cBhvr>
                                        <p:cTn id="133" dur="500"/>
                                        <p:tgtEl>
                                          <p:spTgt spid="7593"/>
                                        </p:tgtEl>
                                      </p:cBhvr>
                                    </p:animEffect>
                                  </p:childTnLst>
                                </p:cTn>
                              </p:par>
                            </p:childTnLst>
                          </p:cTn>
                        </p:par>
                        <p:par>
                          <p:cTn id="134" fill="hold">
                            <p:stCondLst>
                              <p:cond delay="1000"/>
                            </p:stCondLst>
                            <p:childTnLst>
                              <p:par>
                                <p:cTn id="135" presetClass="entr" nodeType="afterEffect" presetSubtype="8" presetID="22" grpId="27" fill="hold">
                                  <p:stCondLst>
                                    <p:cond delay="0"/>
                                  </p:stCondLst>
                                  <p:iterate type="el" backwards="0">
                                    <p:tmAbs val="0"/>
                                  </p:iterate>
                                  <p:childTnLst>
                                    <p:set>
                                      <p:cBhvr>
                                        <p:cTn id="136" fill="hold"/>
                                        <p:tgtEl>
                                          <p:spTgt spid="7594"/>
                                        </p:tgtEl>
                                        <p:attrNameLst>
                                          <p:attrName>style.visibility</p:attrName>
                                        </p:attrNameLst>
                                      </p:cBhvr>
                                      <p:to>
                                        <p:strVal val="visible"/>
                                      </p:to>
                                    </p:set>
                                    <p:animEffect filter="wipe(left)" transition="in">
                                      <p:cBhvr>
                                        <p:cTn id="137" dur="500"/>
                                        <p:tgtEl>
                                          <p:spTgt spid="7594"/>
                                        </p:tgtEl>
                                      </p:cBhvr>
                                    </p:animEffect>
                                  </p:childTnLst>
                                </p:cTn>
                              </p:par>
                            </p:childTnLst>
                          </p:cTn>
                        </p:par>
                        <p:par>
                          <p:cTn id="138" fill="hold">
                            <p:stCondLst>
                              <p:cond delay="1500"/>
                            </p:stCondLst>
                            <p:childTnLst>
                              <p:par>
                                <p:cTn id="139" presetClass="entr" nodeType="afterEffect" presetSubtype="8" presetID="22" grpId="28" fill="hold">
                                  <p:stCondLst>
                                    <p:cond delay="0"/>
                                  </p:stCondLst>
                                  <p:iterate type="el" backwards="0">
                                    <p:tmAbs val="0"/>
                                  </p:iterate>
                                  <p:childTnLst>
                                    <p:set>
                                      <p:cBhvr>
                                        <p:cTn id="140" fill="hold"/>
                                        <p:tgtEl>
                                          <p:spTgt spid="7595"/>
                                        </p:tgtEl>
                                        <p:attrNameLst>
                                          <p:attrName>style.visibility</p:attrName>
                                        </p:attrNameLst>
                                      </p:cBhvr>
                                      <p:to>
                                        <p:strVal val="visible"/>
                                      </p:to>
                                    </p:set>
                                    <p:animEffect filter="wipe(left)" transition="in">
                                      <p:cBhvr>
                                        <p:cTn id="141" dur="500"/>
                                        <p:tgtEl>
                                          <p:spTgt spid="7595"/>
                                        </p:tgtEl>
                                      </p:cBhvr>
                                    </p:animEffect>
                                  </p:childTnLst>
                                </p:cTn>
                              </p:par>
                            </p:childTnLst>
                          </p:cTn>
                        </p:par>
                        <p:par>
                          <p:cTn id="142" fill="hold">
                            <p:stCondLst>
                              <p:cond delay="2000"/>
                            </p:stCondLst>
                            <p:childTnLst>
                              <p:par>
                                <p:cTn id="143" presetClass="entr" nodeType="afterEffect" presetSubtype="8" presetID="22" grpId="29" fill="hold">
                                  <p:stCondLst>
                                    <p:cond delay="0"/>
                                  </p:stCondLst>
                                  <p:iterate type="el" backwards="0">
                                    <p:tmAbs val="0"/>
                                  </p:iterate>
                                  <p:childTnLst>
                                    <p:set>
                                      <p:cBhvr>
                                        <p:cTn id="144" fill="hold"/>
                                        <p:tgtEl>
                                          <p:spTgt spid="7596"/>
                                        </p:tgtEl>
                                        <p:attrNameLst>
                                          <p:attrName>style.visibility</p:attrName>
                                        </p:attrNameLst>
                                      </p:cBhvr>
                                      <p:to>
                                        <p:strVal val="visible"/>
                                      </p:to>
                                    </p:set>
                                    <p:animEffect filter="wipe(left)" transition="in">
                                      <p:cBhvr>
                                        <p:cTn id="145" dur="500"/>
                                        <p:tgtEl>
                                          <p:spTgt spid="7596"/>
                                        </p:tgtEl>
                                      </p:cBhvr>
                                    </p:animEffect>
                                  </p:childTnLst>
                                </p:cTn>
                              </p:par>
                            </p:childTnLst>
                          </p:cTn>
                        </p:par>
                        <p:par>
                          <p:cTn id="146" fill="hold">
                            <p:stCondLst>
                              <p:cond delay="2500"/>
                            </p:stCondLst>
                            <p:childTnLst>
                              <p:par>
                                <p:cTn id="147" presetClass="entr" nodeType="afterEffect" presetSubtype="8" presetID="22" grpId="30" fill="hold">
                                  <p:stCondLst>
                                    <p:cond delay="0"/>
                                  </p:stCondLst>
                                  <p:iterate type="el" backwards="0">
                                    <p:tmAbs val="0"/>
                                  </p:iterate>
                                  <p:childTnLst>
                                    <p:set>
                                      <p:cBhvr>
                                        <p:cTn id="148" fill="hold"/>
                                        <p:tgtEl>
                                          <p:spTgt spid="7597"/>
                                        </p:tgtEl>
                                        <p:attrNameLst>
                                          <p:attrName>style.visibility</p:attrName>
                                        </p:attrNameLst>
                                      </p:cBhvr>
                                      <p:to>
                                        <p:strVal val="visible"/>
                                      </p:to>
                                    </p:set>
                                    <p:animEffect filter="wipe(left)" transition="in">
                                      <p:cBhvr>
                                        <p:cTn id="149" dur="500"/>
                                        <p:tgtEl>
                                          <p:spTgt spid="7597"/>
                                        </p:tgtEl>
                                      </p:cBhvr>
                                    </p:animEffect>
                                  </p:childTnLst>
                                </p:cTn>
                              </p:par>
                            </p:childTnLst>
                          </p:cTn>
                        </p:par>
                        <p:par>
                          <p:cTn id="150" fill="hold">
                            <p:stCondLst>
                              <p:cond delay="3000"/>
                            </p:stCondLst>
                            <p:childTnLst>
                              <p:par>
                                <p:cTn id="151" presetClass="entr" nodeType="afterEffect" presetSubtype="8" presetID="22" grpId="31" fill="hold">
                                  <p:stCondLst>
                                    <p:cond delay="0"/>
                                  </p:stCondLst>
                                  <p:iterate type="el" backwards="0">
                                    <p:tmAbs val="0"/>
                                  </p:iterate>
                                  <p:childTnLst>
                                    <p:set>
                                      <p:cBhvr>
                                        <p:cTn id="152" fill="hold"/>
                                        <p:tgtEl>
                                          <p:spTgt spid="7598"/>
                                        </p:tgtEl>
                                        <p:attrNameLst>
                                          <p:attrName>style.visibility</p:attrName>
                                        </p:attrNameLst>
                                      </p:cBhvr>
                                      <p:to>
                                        <p:strVal val="visible"/>
                                      </p:to>
                                    </p:set>
                                    <p:animEffect filter="wipe(left)" transition="in">
                                      <p:cBhvr>
                                        <p:cTn id="153" dur="500"/>
                                        <p:tgtEl>
                                          <p:spTgt spid="7598"/>
                                        </p:tgtEl>
                                      </p:cBhvr>
                                    </p:animEffect>
                                  </p:childTnLst>
                                </p:cTn>
                              </p:par>
                            </p:childTnLst>
                          </p:cTn>
                        </p:par>
                        <p:par>
                          <p:cTn id="154" fill="hold">
                            <p:stCondLst>
                              <p:cond delay="3500"/>
                            </p:stCondLst>
                            <p:childTnLst>
                              <p:par>
                                <p:cTn id="155" presetClass="entr" nodeType="afterEffect" presetSubtype="8" presetID="22" grpId="32" fill="hold">
                                  <p:stCondLst>
                                    <p:cond delay="0"/>
                                  </p:stCondLst>
                                  <p:iterate type="el" backwards="0">
                                    <p:tmAbs val="0"/>
                                  </p:iterate>
                                  <p:childTnLst>
                                    <p:set>
                                      <p:cBhvr>
                                        <p:cTn id="156" fill="hold"/>
                                        <p:tgtEl>
                                          <p:spTgt spid="7599"/>
                                        </p:tgtEl>
                                        <p:attrNameLst>
                                          <p:attrName>style.visibility</p:attrName>
                                        </p:attrNameLst>
                                      </p:cBhvr>
                                      <p:to>
                                        <p:strVal val="visible"/>
                                      </p:to>
                                    </p:set>
                                    <p:animEffect filter="wipe(left)" transition="in">
                                      <p:cBhvr>
                                        <p:cTn id="157" dur="500"/>
                                        <p:tgtEl>
                                          <p:spTgt spid="75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609" grpId="19"/>
      <p:bldP build="whole" bldLvl="1" animBg="1" rev="0" advAuto="0" spid="7608" grpId="18"/>
      <p:bldP build="whole" bldLvl="1" animBg="1" rev="0" advAuto="0" spid="7478" grpId="1"/>
      <p:bldP build="whole" bldLvl="1" animBg="1" rev="0" advAuto="0" spid="7607" grpId="17"/>
      <p:bldP build="whole" bldLvl="1" animBg="1" rev="0" advAuto="0" spid="7606" grpId="16"/>
      <p:bldP build="whole" bldLvl="1" animBg="1" rev="0" advAuto="0" spid="7501" grpId="2"/>
      <p:bldP build="whole" bldLvl="1" animBg="1" rev="0" advAuto="0" spid="7605" grpId="15"/>
      <p:bldP build="whole" bldLvl="1" animBg="1" rev="0" advAuto="0" spid="7599" grpId="32"/>
      <p:bldP build="whole" bldLvl="1" animBg="1" rev="0" advAuto="0" spid="7602" grpId="6"/>
      <p:bldP build="whole" bldLvl="1" animBg="1" rev="0" advAuto="0" spid="7604" grpId="14"/>
      <p:bldP build="whole" bldLvl="1" animBg="1" rev="0" advAuto="0" spid="7598" grpId="31"/>
      <p:bldP build="whole" bldLvl="1" animBg="1" rev="0" advAuto="0" spid="7603" grpId="13"/>
      <p:bldP build="whole" bldLvl="1" animBg="1" rev="0" advAuto="0" spid="7597" grpId="30"/>
      <p:bldP build="whole" bldLvl="1" animBg="1" rev="0" advAuto="0" spid="7601" grpId="7"/>
      <p:bldP build="whole" bldLvl="1" animBg="1" rev="0" advAuto="0" spid="7614" grpId="24"/>
      <p:bldP build="whole" bldLvl="1" animBg="1" rev="0" advAuto="0" spid="7596" grpId="29"/>
      <p:bldP build="whole" bldLvl="1" animBg="1" rev="0" advAuto="0" spid="7613" grpId="23"/>
      <p:bldP build="whole" bldLvl="1" animBg="1" rev="0" advAuto="0" spid="7595" grpId="28"/>
      <p:bldP build="whole" bldLvl="1" animBg="1" rev="0" advAuto="0" spid="7590" grpId="11"/>
      <p:bldP build="whole" bldLvl="1" animBg="1" rev="0" advAuto="0" spid="7600" grpId="8"/>
      <p:bldP build="whole" bldLvl="1" animBg="1" rev="0" advAuto="0" spid="7525" grpId="3"/>
      <p:bldP build="whole" bldLvl="1" animBg="1" rev="0" advAuto="0" spid="7589" grpId="10"/>
      <p:bldP build="whole" bldLvl="1" animBg="1" rev="0" advAuto="0" spid="7612" grpId="22"/>
      <p:bldP build="whole" bldLvl="1" animBg="1" rev="0" advAuto="0" spid="7593" grpId="26"/>
      <p:bldP build="whole" bldLvl="1" animBg="1" rev="0" advAuto="0" spid="7586" grpId="4"/>
      <p:bldP build="whole" bldLvl="1" animBg="1" rev="0" advAuto="0" spid="7586" grpId="5"/>
      <p:bldP build="whole" bldLvl="1" animBg="1" rev="0" advAuto="0" spid="7611" grpId="21"/>
      <p:bldP build="whole" bldLvl="1" animBg="1" rev="0" advAuto="0" spid="7592" grpId="25"/>
      <p:bldP build="whole" bldLvl="1" animBg="1" rev="0" advAuto="0" spid="7594" grpId="27"/>
      <p:bldP build="whole" bldLvl="1" animBg="1" rev="0" advAuto="0" spid="7610" grpId="20"/>
      <p:bldP build="whole" bldLvl="1" animBg="1" rev="0" advAuto="0" spid="7563" grpId="9"/>
      <p:bldP build="whole" bldLvl="1" animBg="1" rev="0" advAuto="0" spid="7591" grpId="12"/>
    </p:bldLst>
  </p:timing>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16"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617" name="Straight Arrow Connector 10"/>
          <p:cNvSpPr/>
          <p:nvPr/>
        </p:nvSpPr>
        <p:spPr>
          <a:xfrm>
            <a:off x="2026823" y="1755586"/>
            <a:ext cx="5968217" cy="1"/>
          </a:xfrm>
          <a:prstGeom prst="line">
            <a:avLst/>
          </a:prstGeom>
          <a:ln w="25400">
            <a:solidFill>
              <a:schemeClr val="accent1"/>
            </a:solidFill>
            <a:miter/>
            <a:headEnd type="triangle"/>
            <a:tailEnd type="triangle"/>
          </a:ln>
        </p:spPr>
        <p:txBody>
          <a:bodyPr lIns="45719" rIns="45719"/>
          <a:lstStyle/>
          <a:p>
            <a:pPr/>
          </a:p>
        </p:txBody>
      </p:sp>
      <p:sp>
        <p:nvSpPr>
          <p:cNvPr id="7618" name="Rectangle 67"/>
          <p:cNvSpPr/>
          <p:nvPr/>
        </p:nvSpPr>
        <p:spPr>
          <a:xfrm>
            <a:off x="2037144" y="3501840"/>
            <a:ext cx="10154857" cy="1386076"/>
          </a:xfrm>
          <a:prstGeom prst="rect">
            <a:avLst/>
          </a:prstGeom>
          <a:solidFill>
            <a:srgbClr val="000000">
              <a:alpha val="4000"/>
            </a:srgbClr>
          </a:solidFill>
          <a:ln w="12700">
            <a:miter lim="400000"/>
          </a:ln>
        </p:spPr>
        <p:txBody>
          <a:bodyPr lIns="45719" rIns="45719" anchor="ctr"/>
          <a:lstStyle/>
          <a:p>
            <a:pPr algn="ctr">
              <a:defRPr>
                <a:solidFill>
                  <a:srgbClr val="FFFFFF"/>
                </a:solidFill>
              </a:defRPr>
            </a:pPr>
          </a:p>
        </p:txBody>
      </p:sp>
      <p:grpSp>
        <p:nvGrpSpPr>
          <p:cNvPr id="7638" name="Group 71"/>
          <p:cNvGrpSpPr/>
          <p:nvPr/>
        </p:nvGrpSpPr>
        <p:grpSpPr>
          <a:xfrm>
            <a:off x="9411368" y="3263520"/>
            <a:ext cx="742727" cy="2006169"/>
            <a:chOff x="-4" y="0"/>
            <a:chExt cx="742726" cy="2006168"/>
          </a:xfrm>
        </p:grpSpPr>
        <p:sp>
          <p:nvSpPr>
            <p:cNvPr id="7619" name="Shape 10"/>
            <p:cNvSpPr/>
            <p:nvPr/>
          </p:nvSpPr>
          <p:spPr>
            <a:xfrm>
              <a:off x="276135" y="1051945"/>
              <a:ext cx="187069" cy="954224"/>
            </a:xfrm>
            <a:custGeom>
              <a:avLst/>
              <a:gdLst/>
              <a:ahLst/>
              <a:cxnLst>
                <a:cxn ang="0">
                  <a:pos x="wd2" y="hd2"/>
                </a:cxn>
                <a:cxn ang="5400000">
                  <a:pos x="wd2" y="hd2"/>
                </a:cxn>
                <a:cxn ang="10800000">
                  <a:pos x="wd2" y="hd2"/>
                </a:cxn>
                <a:cxn ang="16200000">
                  <a:pos x="wd2" y="hd2"/>
                </a:cxn>
              </a:cxnLst>
              <a:rect l="0" t="0" r="r" b="b"/>
              <a:pathLst>
                <a:path w="19673" h="21600" fill="norm" stroke="1" extrusionOk="0">
                  <a:moveTo>
                    <a:pt x="490" y="7272"/>
                  </a:moveTo>
                  <a:cubicBezTo>
                    <a:pt x="891" y="7029"/>
                    <a:pt x="2481" y="6470"/>
                    <a:pt x="2883" y="6229"/>
                  </a:cubicBezTo>
                  <a:cubicBezTo>
                    <a:pt x="2137" y="6867"/>
                    <a:pt x="9777" y="19561"/>
                    <a:pt x="10744" y="21600"/>
                  </a:cubicBezTo>
                  <a:cubicBezTo>
                    <a:pt x="12031" y="19617"/>
                    <a:pt x="16889" y="9299"/>
                    <a:pt x="16799" y="8099"/>
                  </a:cubicBezTo>
                  <a:cubicBezTo>
                    <a:pt x="17444" y="8445"/>
                    <a:pt x="18249" y="9209"/>
                    <a:pt x="19586" y="9466"/>
                  </a:cubicBezTo>
                  <a:cubicBezTo>
                    <a:pt x="20105" y="2500"/>
                    <a:pt x="18200" y="1365"/>
                    <a:pt x="16272" y="0"/>
                  </a:cubicBezTo>
                  <a:lnTo>
                    <a:pt x="5839" y="394"/>
                  </a:lnTo>
                  <a:cubicBezTo>
                    <a:pt x="3006" y="820"/>
                    <a:pt x="-1495" y="4734"/>
                    <a:pt x="490" y="727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0" name="Shape 11"/>
            <p:cNvSpPr/>
            <p:nvPr/>
          </p:nvSpPr>
          <p:spPr>
            <a:xfrm>
              <a:off x="292572" y="1101254"/>
              <a:ext cx="162911" cy="734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834"/>
                  </a:moveTo>
                  <a:lnTo>
                    <a:pt x="3481" y="5498"/>
                  </a:lnTo>
                  <a:cubicBezTo>
                    <a:pt x="3481" y="5498"/>
                    <a:pt x="9291" y="17074"/>
                    <a:pt x="11554" y="21600"/>
                  </a:cubicBezTo>
                  <a:cubicBezTo>
                    <a:pt x="11554" y="21600"/>
                    <a:pt x="18674" y="11184"/>
                    <a:pt x="16598" y="6854"/>
                  </a:cubicBezTo>
                  <a:lnTo>
                    <a:pt x="21600" y="9981"/>
                  </a:lnTo>
                  <a:cubicBezTo>
                    <a:pt x="21600" y="9981"/>
                    <a:pt x="20763" y="3257"/>
                    <a:pt x="19106" y="342"/>
                  </a:cubicBezTo>
                  <a:lnTo>
                    <a:pt x="6165" y="0"/>
                  </a:lnTo>
                  <a:cubicBezTo>
                    <a:pt x="6165" y="0"/>
                    <a:pt x="826" y="1484"/>
                    <a:pt x="0" y="6834"/>
                  </a:cubicBezTo>
                  <a:close/>
                </a:path>
              </a:pathLst>
            </a:custGeom>
            <a:solidFill>
              <a:srgbClr val="FFCF7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1" name="Shape 12"/>
            <p:cNvSpPr/>
            <p:nvPr/>
          </p:nvSpPr>
          <p:spPr>
            <a:xfrm>
              <a:off x="351744" y="1107829"/>
              <a:ext cx="63518" cy="497265"/>
            </a:xfrm>
            <a:custGeom>
              <a:avLst/>
              <a:gdLst/>
              <a:ahLst/>
              <a:cxnLst>
                <a:cxn ang="0">
                  <a:pos x="wd2" y="hd2"/>
                </a:cxn>
                <a:cxn ang="5400000">
                  <a:pos x="wd2" y="hd2"/>
                </a:cxn>
                <a:cxn ang="10800000">
                  <a:pos x="wd2" y="hd2"/>
                </a:cxn>
                <a:cxn ang="16200000">
                  <a:pos x="wd2" y="hd2"/>
                </a:cxn>
              </a:cxnLst>
              <a:rect l="0" t="0" r="r" b="b"/>
              <a:pathLst>
                <a:path w="20483" h="21600" fill="norm" stroke="1" extrusionOk="0">
                  <a:moveTo>
                    <a:pt x="8374" y="21600"/>
                  </a:moveTo>
                  <a:cubicBezTo>
                    <a:pt x="8374" y="21600"/>
                    <a:pt x="16652" y="5317"/>
                    <a:pt x="20483" y="0"/>
                  </a:cubicBezTo>
                  <a:lnTo>
                    <a:pt x="45" y="156"/>
                  </a:lnTo>
                  <a:cubicBezTo>
                    <a:pt x="45" y="156"/>
                    <a:pt x="-1117" y="14662"/>
                    <a:pt x="8374" y="21600"/>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2" name="Shape 13"/>
            <p:cNvSpPr/>
            <p:nvPr/>
          </p:nvSpPr>
          <p:spPr>
            <a:xfrm>
              <a:off x="269561" y="1051945"/>
              <a:ext cx="214282" cy="751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150"/>
                  </a:moveTo>
                  <a:lnTo>
                    <a:pt x="21432" y="21600"/>
                  </a:lnTo>
                  <a:lnTo>
                    <a:pt x="21600" y="1452"/>
                  </a:lnTo>
                  <a:lnTo>
                    <a:pt x="168" y="0"/>
                  </a:lnTo>
                  <a:cubicBezTo>
                    <a:pt x="168" y="0"/>
                    <a:pt x="0" y="20150"/>
                    <a:pt x="0" y="2015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3" name="Shape 14"/>
            <p:cNvSpPr/>
            <p:nvPr/>
          </p:nvSpPr>
          <p:spPr>
            <a:xfrm>
              <a:off x="-5" y="756075"/>
              <a:ext cx="742728" cy="514572"/>
            </a:xfrm>
            <a:custGeom>
              <a:avLst/>
              <a:gdLst/>
              <a:ahLst/>
              <a:cxnLst>
                <a:cxn ang="0">
                  <a:pos x="wd2" y="hd2"/>
                </a:cxn>
                <a:cxn ang="5400000">
                  <a:pos x="wd2" y="hd2"/>
                </a:cxn>
                <a:cxn ang="10800000">
                  <a:pos x="wd2" y="hd2"/>
                </a:cxn>
                <a:cxn ang="16200000">
                  <a:pos x="wd2" y="hd2"/>
                </a:cxn>
              </a:cxnLst>
              <a:rect l="0" t="0" r="r" b="b"/>
              <a:pathLst>
                <a:path w="21433" h="21402" fill="norm" stroke="1" extrusionOk="0">
                  <a:moveTo>
                    <a:pt x="10971" y="4"/>
                  </a:moveTo>
                  <a:cubicBezTo>
                    <a:pt x="5054" y="-198"/>
                    <a:pt x="143" y="6551"/>
                    <a:pt x="3" y="15079"/>
                  </a:cubicBezTo>
                  <a:cubicBezTo>
                    <a:pt x="-30" y="17061"/>
                    <a:pt x="200" y="18963"/>
                    <a:pt x="644" y="20719"/>
                  </a:cubicBezTo>
                  <a:cubicBezTo>
                    <a:pt x="2297" y="15021"/>
                    <a:pt x="6244" y="11079"/>
                    <a:pt x="10786" y="11234"/>
                  </a:cubicBezTo>
                  <a:cubicBezTo>
                    <a:pt x="15328" y="11390"/>
                    <a:pt x="19140" y="15598"/>
                    <a:pt x="20603" y="21402"/>
                  </a:cubicBezTo>
                  <a:cubicBezTo>
                    <a:pt x="21104" y="19678"/>
                    <a:pt x="21397" y="17795"/>
                    <a:pt x="21430" y="15813"/>
                  </a:cubicBezTo>
                  <a:cubicBezTo>
                    <a:pt x="21570" y="7284"/>
                    <a:pt x="16888" y="206"/>
                    <a:pt x="10971" y="4"/>
                  </a:cubicBezTo>
                  <a:close/>
                </a:path>
              </a:pathLst>
            </a:custGeom>
            <a:gradFill flip="none" rotWithShape="1">
              <a:gsLst>
                <a:gs pos="0">
                  <a:srgbClr val="3B6BA6"/>
                </a:gs>
                <a:gs pos="23000">
                  <a:srgbClr val="010101"/>
                </a:gs>
              </a:gsLst>
              <a:lin ang="21594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4" name="Shape 15"/>
            <p:cNvSpPr/>
            <p:nvPr/>
          </p:nvSpPr>
          <p:spPr>
            <a:xfrm>
              <a:off x="466801" y="769234"/>
              <a:ext cx="274470" cy="499920"/>
            </a:xfrm>
            <a:custGeom>
              <a:avLst/>
              <a:gdLst/>
              <a:ahLst/>
              <a:cxnLst>
                <a:cxn ang="0">
                  <a:pos x="wd2" y="hd2"/>
                </a:cxn>
                <a:cxn ang="5400000">
                  <a:pos x="wd2" y="hd2"/>
                </a:cxn>
                <a:cxn ang="10800000">
                  <a:pos x="wd2" y="hd2"/>
                </a:cxn>
                <a:cxn ang="16200000">
                  <a:pos x="wd2" y="hd2"/>
                </a:cxn>
              </a:cxnLst>
              <a:rect l="0" t="0" r="r" b="b"/>
              <a:pathLst>
                <a:path w="21291" h="21600" fill="norm" stroke="1" extrusionOk="0">
                  <a:moveTo>
                    <a:pt x="0" y="11675"/>
                  </a:moveTo>
                  <a:cubicBezTo>
                    <a:pt x="8869" y="13104"/>
                    <a:pt x="15946" y="16828"/>
                    <a:pt x="19060" y="21600"/>
                  </a:cubicBezTo>
                  <a:cubicBezTo>
                    <a:pt x="20407" y="19810"/>
                    <a:pt x="21195" y="17853"/>
                    <a:pt x="21283" y="15794"/>
                  </a:cubicBezTo>
                  <a:cubicBezTo>
                    <a:pt x="21600" y="8350"/>
                    <a:pt x="12763" y="1973"/>
                    <a:pt x="498" y="0"/>
                  </a:cubicBezTo>
                  <a:cubicBezTo>
                    <a:pt x="498" y="0"/>
                    <a:pt x="0" y="11675"/>
                    <a:pt x="0" y="11675"/>
                  </a:cubicBezTo>
                  <a:close/>
                </a:path>
              </a:pathLst>
            </a:custGeom>
            <a:gradFill flip="none" rotWithShape="1">
              <a:gsLst>
                <a:gs pos="41000">
                  <a:srgbClr val="27476F"/>
                </a:gs>
                <a:gs pos="100000">
                  <a:srgbClr val="6491C8"/>
                </a:gs>
              </a:gsLst>
              <a:lin ang="1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5" name="Shape 16"/>
            <p:cNvSpPr/>
            <p:nvPr/>
          </p:nvSpPr>
          <p:spPr>
            <a:xfrm>
              <a:off x="151216" y="-1"/>
              <a:ext cx="459405" cy="1099109"/>
            </a:xfrm>
            <a:custGeom>
              <a:avLst/>
              <a:gdLst/>
              <a:ahLst/>
              <a:cxnLst>
                <a:cxn ang="0">
                  <a:pos x="wd2" y="hd2"/>
                </a:cxn>
                <a:cxn ang="5400000">
                  <a:pos x="wd2" y="hd2"/>
                </a:cxn>
                <a:cxn ang="10800000">
                  <a:pos x="wd2" y="hd2"/>
                </a:cxn>
                <a:cxn ang="16200000">
                  <a:pos x="wd2" y="hd2"/>
                </a:cxn>
              </a:cxnLst>
              <a:rect l="0" t="0" r="r" b="b"/>
              <a:pathLst>
                <a:path w="21137" h="21600" fill="norm" stroke="1" extrusionOk="0">
                  <a:moveTo>
                    <a:pt x="16" y="12406"/>
                  </a:moveTo>
                  <a:cubicBezTo>
                    <a:pt x="-175" y="15845"/>
                    <a:pt x="1353" y="19009"/>
                    <a:pt x="4041" y="21478"/>
                  </a:cubicBezTo>
                  <a:cubicBezTo>
                    <a:pt x="5956" y="21239"/>
                    <a:pt x="7988" y="21119"/>
                    <a:pt x="10089" y="21141"/>
                  </a:cubicBezTo>
                  <a:cubicBezTo>
                    <a:pt x="12190" y="21162"/>
                    <a:pt x="14207" y="21323"/>
                    <a:pt x="16094" y="21600"/>
                  </a:cubicBezTo>
                  <a:cubicBezTo>
                    <a:pt x="19051" y="19189"/>
                    <a:pt x="20930" y="16059"/>
                    <a:pt x="21121" y="12620"/>
                  </a:cubicBezTo>
                  <a:cubicBezTo>
                    <a:pt x="21425" y="7157"/>
                    <a:pt x="17397" y="2384"/>
                    <a:pt x="11265" y="0"/>
                  </a:cubicBezTo>
                  <a:cubicBezTo>
                    <a:pt x="4874" y="2257"/>
                    <a:pt x="320" y="6943"/>
                    <a:pt x="16" y="12406"/>
                  </a:cubicBezTo>
                  <a:close/>
                </a:path>
              </a:pathLst>
            </a:custGeom>
            <a:gradFill flip="none" rotWithShape="1">
              <a:gsLst>
                <a:gs pos="6000">
                  <a:srgbClr val="E5E6E7"/>
                </a:gs>
                <a:gs pos="85000">
                  <a:srgbClr val="7D8287"/>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6" name="Shape 17"/>
            <p:cNvSpPr/>
            <p:nvPr/>
          </p:nvSpPr>
          <p:spPr>
            <a:xfrm>
              <a:off x="463514" y="239974"/>
              <a:ext cx="147402" cy="856741"/>
            </a:xfrm>
            <a:custGeom>
              <a:avLst/>
              <a:gdLst/>
              <a:ahLst/>
              <a:cxnLst>
                <a:cxn ang="0">
                  <a:pos x="wd2" y="hd2"/>
                </a:cxn>
                <a:cxn ang="5400000">
                  <a:pos x="wd2" y="hd2"/>
                </a:cxn>
                <a:cxn ang="10800000">
                  <a:pos x="wd2" y="hd2"/>
                </a:cxn>
                <a:cxn ang="16200000">
                  <a:pos x="wd2" y="hd2"/>
                </a:cxn>
              </a:cxnLst>
              <a:rect l="0" t="0" r="r" b="b"/>
              <a:pathLst>
                <a:path w="17122" h="21600" fill="norm" stroke="1" extrusionOk="0">
                  <a:moveTo>
                    <a:pt x="0" y="21322"/>
                  </a:moveTo>
                  <a:cubicBezTo>
                    <a:pt x="1490" y="21401"/>
                    <a:pt x="2956" y="21493"/>
                    <a:pt x="4390" y="21600"/>
                  </a:cubicBezTo>
                  <a:cubicBezTo>
                    <a:pt x="11856" y="18507"/>
                    <a:pt x="16598" y="14491"/>
                    <a:pt x="17081" y="10080"/>
                  </a:cubicBezTo>
                  <a:cubicBezTo>
                    <a:pt x="17479" y="6443"/>
                    <a:pt x="14927" y="3046"/>
                    <a:pt x="10221" y="190"/>
                  </a:cubicBezTo>
                  <a:lnTo>
                    <a:pt x="7378" y="0"/>
                  </a:lnTo>
                  <a:cubicBezTo>
                    <a:pt x="21600" y="13627"/>
                    <a:pt x="3449" y="20226"/>
                    <a:pt x="0" y="21322"/>
                  </a:cubicBezTo>
                  <a:close/>
                </a:path>
              </a:pathLst>
            </a:custGeom>
            <a:solidFill>
              <a:srgbClr val="7D8287">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7" name="Shape 18"/>
            <p:cNvSpPr/>
            <p:nvPr/>
          </p:nvSpPr>
          <p:spPr>
            <a:xfrm>
              <a:off x="210389" y="253123"/>
              <a:ext cx="364272" cy="53739"/>
            </a:xfrm>
            <a:custGeom>
              <a:avLst/>
              <a:gdLst/>
              <a:ahLst/>
              <a:cxnLst>
                <a:cxn ang="0">
                  <a:pos x="wd2" y="hd2"/>
                </a:cxn>
                <a:cxn ang="5400000">
                  <a:pos x="wd2" y="hd2"/>
                </a:cxn>
                <a:cxn ang="10800000">
                  <a:pos x="wd2" y="hd2"/>
                </a:cxn>
                <a:cxn ang="16200000">
                  <a:pos x="wd2" y="hd2"/>
                </a:cxn>
              </a:cxnLst>
              <a:rect l="0" t="0" r="r" b="b"/>
              <a:pathLst>
                <a:path w="21600" h="16683" fill="norm" stroke="1" extrusionOk="0">
                  <a:moveTo>
                    <a:pt x="670" y="2947"/>
                  </a:moveTo>
                  <a:lnTo>
                    <a:pt x="0" y="12848"/>
                  </a:lnTo>
                  <a:cubicBezTo>
                    <a:pt x="0" y="12848"/>
                    <a:pt x="11667" y="7399"/>
                    <a:pt x="21600" y="16683"/>
                  </a:cubicBezTo>
                  <a:lnTo>
                    <a:pt x="20745" y="5446"/>
                  </a:lnTo>
                  <a:cubicBezTo>
                    <a:pt x="20745" y="5446"/>
                    <a:pt x="7390" y="-4917"/>
                    <a:pt x="670" y="2947"/>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8" name="Shape 19"/>
            <p:cNvSpPr/>
            <p:nvPr/>
          </p:nvSpPr>
          <p:spPr>
            <a:xfrm>
              <a:off x="223533" y="259698"/>
              <a:ext cx="119541" cy="822011"/>
            </a:xfrm>
            <a:custGeom>
              <a:avLst/>
              <a:gdLst/>
              <a:ahLst/>
              <a:cxnLst>
                <a:cxn ang="0">
                  <a:pos x="wd2" y="hd2"/>
                </a:cxn>
                <a:cxn ang="5400000">
                  <a:pos x="wd2" y="hd2"/>
                </a:cxn>
                <a:cxn ang="10800000">
                  <a:pos x="wd2" y="hd2"/>
                </a:cxn>
                <a:cxn ang="16200000">
                  <a:pos x="wd2" y="hd2"/>
                </a:cxn>
              </a:cxnLst>
              <a:rect l="0" t="0" r="r" b="b"/>
              <a:pathLst>
                <a:path w="13751" h="21600" fill="norm" stroke="1" extrusionOk="0">
                  <a:moveTo>
                    <a:pt x="7055" y="21600"/>
                  </a:moveTo>
                  <a:lnTo>
                    <a:pt x="13751" y="21407"/>
                  </a:lnTo>
                  <a:cubicBezTo>
                    <a:pt x="5581" y="7629"/>
                    <a:pt x="12004" y="0"/>
                    <a:pt x="12004" y="0"/>
                  </a:cubicBezTo>
                  <a:lnTo>
                    <a:pt x="5669" y="3"/>
                  </a:lnTo>
                  <a:cubicBezTo>
                    <a:pt x="-7849" y="9592"/>
                    <a:pt x="7055" y="21600"/>
                    <a:pt x="7055" y="21600"/>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29" name="Shape 20"/>
            <p:cNvSpPr/>
            <p:nvPr/>
          </p:nvSpPr>
          <p:spPr>
            <a:xfrm>
              <a:off x="220251" y="0"/>
              <a:ext cx="338551" cy="2728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963"/>
                  </a:moveTo>
                  <a:cubicBezTo>
                    <a:pt x="3523" y="20777"/>
                    <a:pt x="7130" y="20722"/>
                    <a:pt x="10809" y="20831"/>
                  </a:cubicBezTo>
                  <a:cubicBezTo>
                    <a:pt x="14488" y="20939"/>
                    <a:pt x="18089" y="21205"/>
                    <a:pt x="21600" y="21600"/>
                  </a:cubicBezTo>
                  <a:cubicBezTo>
                    <a:pt x="19191" y="12473"/>
                    <a:pt x="15592" y="4950"/>
                    <a:pt x="11208" y="0"/>
                  </a:cubicBezTo>
                  <a:cubicBezTo>
                    <a:pt x="6640" y="4686"/>
                    <a:pt x="2756" y="11988"/>
                    <a:pt x="0" y="20963"/>
                  </a:cubicBezTo>
                  <a:close/>
                </a:path>
              </a:pathLst>
            </a:custGeom>
            <a:gradFill flip="none" rotWithShape="1">
              <a:gsLst>
                <a:gs pos="19000">
                  <a:srgbClr val="9C0411"/>
                </a:gs>
                <a:gs pos="77000">
                  <a:srgbClr val="EA0619"/>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30" name="Shape 21"/>
            <p:cNvSpPr/>
            <p:nvPr/>
          </p:nvSpPr>
          <p:spPr>
            <a:xfrm>
              <a:off x="384617" y="746223"/>
              <a:ext cx="160292" cy="3513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7" y="20086"/>
                  </a:moveTo>
                  <a:cubicBezTo>
                    <a:pt x="6172" y="20249"/>
                    <a:pt x="15738" y="21600"/>
                    <a:pt x="15738" y="21600"/>
                  </a:cubicBezTo>
                  <a:lnTo>
                    <a:pt x="21600" y="15490"/>
                  </a:lnTo>
                  <a:cubicBezTo>
                    <a:pt x="14863" y="5064"/>
                    <a:pt x="0" y="0"/>
                    <a:pt x="0" y="0"/>
                  </a:cubicBezTo>
                  <a:cubicBezTo>
                    <a:pt x="0" y="0"/>
                    <a:pt x="2157" y="20086"/>
                    <a:pt x="2157" y="20086"/>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31" name="Shape 22"/>
            <p:cNvSpPr/>
            <p:nvPr/>
          </p:nvSpPr>
          <p:spPr>
            <a:xfrm>
              <a:off x="332018" y="733074"/>
              <a:ext cx="98473" cy="529822"/>
            </a:xfrm>
            <a:custGeom>
              <a:avLst/>
              <a:gdLst/>
              <a:ahLst/>
              <a:cxnLst>
                <a:cxn ang="0">
                  <a:pos x="wd2" y="hd2"/>
                </a:cxn>
                <a:cxn ang="5400000">
                  <a:pos x="wd2" y="hd2"/>
                </a:cxn>
                <a:cxn ang="10800000">
                  <a:pos x="wd2" y="hd2"/>
                </a:cxn>
                <a:cxn ang="16200000">
                  <a:pos x="wd2" y="hd2"/>
                </a:cxn>
              </a:cxnLst>
              <a:rect l="0" t="0" r="r" b="b"/>
              <a:pathLst>
                <a:path w="21421" h="21600" fill="norm" stroke="1" extrusionOk="0">
                  <a:moveTo>
                    <a:pt x="1" y="10807"/>
                  </a:moveTo>
                  <a:cubicBezTo>
                    <a:pt x="92" y="15522"/>
                    <a:pt x="4526" y="19600"/>
                    <a:pt x="10919" y="21600"/>
                  </a:cubicBezTo>
                  <a:cubicBezTo>
                    <a:pt x="17231" y="19592"/>
                    <a:pt x="21510" y="15507"/>
                    <a:pt x="21419" y="10793"/>
                  </a:cubicBezTo>
                  <a:cubicBezTo>
                    <a:pt x="21328" y="6079"/>
                    <a:pt x="16888" y="1999"/>
                    <a:pt x="10501" y="0"/>
                  </a:cubicBezTo>
                  <a:cubicBezTo>
                    <a:pt x="4186" y="2008"/>
                    <a:pt x="-90" y="6093"/>
                    <a:pt x="1" y="10807"/>
                  </a:cubicBezTo>
                  <a:close/>
                </a:path>
              </a:pathLst>
            </a:custGeom>
            <a:gradFill flip="none" rotWithShape="1">
              <a:gsLst>
                <a:gs pos="0">
                  <a:srgbClr val="27476F"/>
                </a:gs>
                <a:gs pos="100000">
                  <a:srgbClr val="6491C8"/>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32" name="Shape 23"/>
            <p:cNvSpPr/>
            <p:nvPr/>
          </p:nvSpPr>
          <p:spPr>
            <a:xfrm>
              <a:off x="378043" y="733074"/>
              <a:ext cx="51525" cy="529822"/>
            </a:xfrm>
            <a:custGeom>
              <a:avLst/>
              <a:gdLst/>
              <a:ahLst/>
              <a:cxnLst>
                <a:cxn ang="0">
                  <a:pos x="wd2" y="hd2"/>
                </a:cxn>
                <a:cxn ang="5400000">
                  <a:pos x="wd2" y="hd2"/>
                </a:cxn>
                <a:cxn ang="10800000">
                  <a:pos x="wd2" y="hd2"/>
                </a:cxn>
                <a:cxn ang="16200000">
                  <a:pos x="wd2" y="hd2"/>
                </a:cxn>
              </a:cxnLst>
              <a:rect l="0" t="0" r="r" b="b"/>
              <a:pathLst>
                <a:path w="21430" h="21600" fill="norm" stroke="1" extrusionOk="0">
                  <a:moveTo>
                    <a:pt x="794" y="21501"/>
                  </a:moveTo>
                  <a:cubicBezTo>
                    <a:pt x="988" y="21533"/>
                    <a:pt x="1164" y="21569"/>
                    <a:pt x="1351" y="21600"/>
                  </a:cubicBezTo>
                  <a:cubicBezTo>
                    <a:pt x="13419" y="19592"/>
                    <a:pt x="21600" y="15507"/>
                    <a:pt x="21427" y="10793"/>
                  </a:cubicBezTo>
                  <a:cubicBezTo>
                    <a:pt x="21252" y="6079"/>
                    <a:pt x="12764" y="1999"/>
                    <a:pt x="551" y="0"/>
                  </a:cubicBezTo>
                  <a:cubicBezTo>
                    <a:pt x="370" y="31"/>
                    <a:pt x="190" y="68"/>
                    <a:pt x="0" y="98"/>
                  </a:cubicBezTo>
                  <a:cubicBezTo>
                    <a:pt x="0" y="98"/>
                    <a:pt x="794" y="21501"/>
                    <a:pt x="794" y="21501"/>
                  </a:cubicBezTo>
                  <a:close/>
                </a:path>
              </a:pathLst>
            </a:custGeom>
            <a:gradFill flip="none" rotWithShape="1">
              <a:gsLst>
                <a:gs pos="0">
                  <a:srgbClr val="010101">
                    <a:alpha val="30000"/>
                  </a:srgbClr>
                </a:gs>
                <a:gs pos="89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33" name="Shape 24"/>
            <p:cNvSpPr/>
            <p:nvPr/>
          </p:nvSpPr>
          <p:spPr>
            <a:xfrm>
              <a:off x="276135" y="397765"/>
              <a:ext cx="257844" cy="257844"/>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34" name="Shape 25"/>
            <p:cNvSpPr/>
            <p:nvPr/>
          </p:nvSpPr>
          <p:spPr>
            <a:xfrm>
              <a:off x="256411" y="378041"/>
              <a:ext cx="257844" cy="257844"/>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35" name="Shape 26"/>
            <p:cNvSpPr/>
            <p:nvPr/>
          </p:nvSpPr>
          <p:spPr>
            <a:xfrm>
              <a:off x="295859" y="417489"/>
              <a:ext cx="179177" cy="179153"/>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8" y="3"/>
                  </a:moveTo>
                  <a:cubicBezTo>
                    <a:pt x="5039" y="-138"/>
                    <a:pt x="143" y="4531"/>
                    <a:pt x="3" y="10409"/>
                  </a:cubicBezTo>
                  <a:cubicBezTo>
                    <a:pt x="-136" y="16291"/>
                    <a:pt x="4532" y="21183"/>
                    <a:pt x="10411" y="21323"/>
                  </a:cubicBezTo>
                  <a:cubicBezTo>
                    <a:pt x="16288" y="21462"/>
                    <a:pt x="21185" y="16797"/>
                    <a:pt x="21324" y="10915"/>
                  </a:cubicBezTo>
                  <a:cubicBezTo>
                    <a:pt x="21464" y="5038"/>
                    <a:pt x="16794" y="142"/>
                    <a:pt x="10918" y="3"/>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36" name="Shape 27"/>
            <p:cNvSpPr/>
            <p:nvPr/>
          </p:nvSpPr>
          <p:spPr>
            <a:xfrm>
              <a:off x="272848" y="-1"/>
              <a:ext cx="123858" cy="2622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03" y="21591"/>
                  </a:moveTo>
                  <a:cubicBezTo>
                    <a:pt x="12076" y="10772"/>
                    <a:pt x="21600" y="0"/>
                    <a:pt x="21600" y="0"/>
                  </a:cubicBezTo>
                  <a:cubicBezTo>
                    <a:pt x="5077" y="9362"/>
                    <a:pt x="0" y="21600"/>
                    <a:pt x="0" y="21600"/>
                  </a:cubicBezTo>
                  <a:cubicBezTo>
                    <a:pt x="0" y="21600"/>
                    <a:pt x="9603" y="21591"/>
                    <a:pt x="9603" y="21591"/>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37" name="Shape 28"/>
            <p:cNvSpPr/>
            <p:nvPr/>
          </p:nvSpPr>
          <p:spPr>
            <a:xfrm>
              <a:off x="345169" y="460226"/>
              <a:ext cx="128397" cy="135572"/>
            </a:xfrm>
            <a:custGeom>
              <a:avLst/>
              <a:gdLst/>
              <a:ahLst/>
              <a:cxnLst>
                <a:cxn ang="0">
                  <a:pos x="wd2" y="hd2"/>
                </a:cxn>
                <a:cxn ang="5400000">
                  <a:pos x="wd2" y="hd2"/>
                </a:cxn>
                <a:cxn ang="10800000">
                  <a:pos x="wd2" y="hd2"/>
                </a:cxn>
                <a:cxn ang="16200000">
                  <a:pos x="wd2" y="hd2"/>
                </a:cxn>
              </a:cxnLst>
              <a:rect l="0" t="0" r="r" b="b"/>
              <a:pathLst>
                <a:path w="21534" h="21419" fill="norm" stroke="1" extrusionOk="0">
                  <a:moveTo>
                    <a:pt x="0" y="20019"/>
                  </a:moveTo>
                  <a:cubicBezTo>
                    <a:pt x="1867" y="20867"/>
                    <a:pt x="3948" y="21366"/>
                    <a:pt x="6152" y="21415"/>
                  </a:cubicBezTo>
                  <a:cubicBezTo>
                    <a:pt x="14434" y="21600"/>
                    <a:pt x="21334" y="15408"/>
                    <a:pt x="21530" y="7601"/>
                  </a:cubicBezTo>
                  <a:cubicBezTo>
                    <a:pt x="21600" y="4827"/>
                    <a:pt x="20809" y="2220"/>
                    <a:pt x="19393" y="0"/>
                  </a:cubicBezTo>
                  <a:cubicBezTo>
                    <a:pt x="19113" y="197"/>
                    <a:pt x="18832" y="390"/>
                    <a:pt x="18554" y="589"/>
                  </a:cubicBezTo>
                  <a:cubicBezTo>
                    <a:pt x="11854" y="5388"/>
                    <a:pt x="3409" y="12047"/>
                    <a:pt x="0" y="20019"/>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63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7659" name="Group 9"/>
          <p:cNvGrpSpPr/>
          <p:nvPr/>
        </p:nvGrpSpPr>
        <p:grpSpPr>
          <a:xfrm>
            <a:off x="3281728" y="1328394"/>
            <a:ext cx="5316868" cy="7179405"/>
            <a:chOff x="0" y="0"/>
            <a:chExt cx="5316866" cy="7179403"/>
          </a:xfrm>
        </p:grpSpPr>
        <p:sp>
          <p:nvSpPr>
            <p:cNvPr id="7640" name="Shape 10"/>
            <p:cNvSpPr/>
            <p:nvPr/>
          </p:nvSpPr>
          <p:spPr>
            <a:xfrm rot="1977889">
              <a:off x="947528" y="3582602"/>
              <a:ext cx="724815" cy="3697225"/>
            </a:xfrm>
            <a:custGeom>
              <a:avLst/>
              <a:gdLst/>
              <a:ahLst/>
              <a:cxnLst>
                <a:cxn ang="0">
                  <a:pos x="wd2" y="hd2"/>
                </a:cxn>
                <a:cxn ang="5400000">
                  <a:pos x="wd2" y="hd2"/>
                </a:cxn>
                <a:cxn ang="10800000">
                  <a:pos x="wd2" y="hd2"/>
                </a:cxn>
                <a:cxn ang="16200000">
                  <a:pos x="wd2" y="hd2"/>
                </a:cxn>
              </a:cxnLst>
              <a:rect l="0" t="0" r="r" b="b"/>
              <a:pathLst>
                <a:path w="19673" h="21600" fill="norm" stroke="1" extrusionOk="0">
                  <a:moveTo>
                    <a:pt x="490" y="7272"/>
                  </a:moveTo>
                  <a:cubicBezTo>
                    <a:pt x="891" y="7029"/>
                    <a:pt x="2481" y="6470"/>
                    <a:pt x="2883" y="6229"/>
                  </a:cubicBezTo>
                  <a:cubicBezTo>
                    <a:pt x="2137" y="6867"/>
                    <a:pt x="9777" y="19561"/>
                    <a:pt x="10744" y="21600"/>
                  </a:cubicBezTo>
                  <a:cubicBezTo>
                    <a:pt x="12031" y="19617"/>
                    <a:pt x="16889" y="9299"/>
                    <a:pt x="16799" y="8099"/>
                  </a:cubicBezTo>
                  <a:cubicBezTo>
                    <a:pt x="17444" y="8445"/>
                    <a:pt x="18249" y="9209"/>
                    <a:pt x="19586" y="9466"/>
                  </a:cubicBezTo>
                  <a:cubicBezTo>
                    <a:pt x="20105" y="2500"/>
                    <a:pt x="18200" y="1365"/>
                    <a:pt x="16272" y="0"/>
                  </a:cubicBezTo>
                  <a:lnTo>
                    <a:pt x="5839" y="394"/>
                  </a:lnTo>
                  <a:cubicBezTo>
                    <a:pt x="3006" y="820"/>
                    <a:pt x="-1495" y="4734"/>
                    <a:pt x="490" y="7272"/>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41" name="Shape 11"/>
            <p:cNvSpPr/>
            <p:nvPr/>
          </p:nvSpPr>
          <p:spPr>
            <a:xfrm rot="1977889">
              <a:off x="1135997" y="3820570"/>
              <a:ext cx="631209" cy="28464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834"/>
                  </a:moveTo>
                  <a:lnTo>
                    <a:pt x="3481" y="5498"/>
                  </a:lnTo>
                  <a:cubicBezTo>
                    <a:pt x="3481" y="5498"/>
                    <a:pt x="9291" y="17074"/>
                    <a:pt x="11554" y="21600"/>
                  </a:cubicBezTo>
                  <a:cubicBezTo>
                    <a:pt x="11554" y="21600"/>
                    <a:pt x="18674" y="11184"/>
                    <a:pt x="16598" y="6854"/>
                  </a:cubicBezTo>
                  <a:lnTo>
                    <a:pt x="21600" y="9981"/>
                  </a:lnTo>
                  <a:cubicBezTo>
                    <a:pt x="21600" y="9981"/>
                    <a:pt x="20763" y="3257"/>
                    <a:pt x="19106" y="342"/>
                  </a:cubicBezTo>
                  <a:lnTo>
                    <a:pt x="6165" y="0"/>
                  </a:lnTo>
                  <a:cubicBezTo>
                    <a:pt x="6165" y="0"/>
                    <a:pt x="826" y="1484"/>
                    <a:pt x="0" y="6834"/>
                  </a:cubicBezTo>
                  <a:close/>
                </a:path>
              </a:pathLst>
            </a:custGeom>
            <a:solidFill>
              <a:srgbClr val="FFCF7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42" name="Shape 12"/>
            <p:cNvSpPr/>
            <p:nvPr/>
          </p:nvSpPr>
          <p:spPr>
            <a:xfrm rot="1977889">
              <a:off x="1595728" y="3935959"/>
              <a:ext cx="246105" cy="1926695"/>
            </a:xfrm>
            <a:custGeom>
              <a:avLst/>
              <a:gdLst/>
              <a:ahLst/>
              <a:cxnLst>
                <a:cxn ang="0">
                  <a:pos x="wd2" y="hd2"/>
                </a:cxn>
                <a:cxn ang="5400000">
                  <a:pos x="wd2" y="hd2"/>
                </a:cxn>
                <a:cxn ang="10800000">
                  <a:pos x="wd2" y="hd2"/>
                </a:cxn>
                <a:cxn ang="16200000">
                  <a:pos x="wd2" y="hd2"/>
                </a:cxn>
              </a:cxnLst>
              <a:rect l="0" t="0" r="r" b="b"/>
              <a:pathLst>
                <a:path w="20483" h="21600" fill="norm" stroke="1" extrusionOk="0">
                  <a:moveTo>
                    <a:pt x="8374" y="21600"/>
                  </a:moveTo>
                  <a:cubicBezTo>
                    <a:pt x="8374" y="21600"/>
                    <a:pt x="16652" y="5317"/>
                    <a:pt x="20483" y="0"/>
                  </a:cubicBezTo>
                  <a:lnTo>
                    <a:pt x="45" y="156"/>
                  </a:lnTo>
                  <a:cubicBezTo>
                    <a:pt x="45" y="156"/>
                    <a:pt x="-1117" y="14662"/>
                    <a:pt x="8374" y="21600"/>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43" name="Shape 13"/>
            <p:cNvSpPr/>
            <p:nvPr/>
          </p:nvSpPr>
          <p:spPr>
            <a:xfrm rot="1977889">
              <a:off x="1844304" y="3871600"/>
              <a:ext cx="830252" cy="2912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150"/>
                  </a:moveTo>
                  <a:lnTo>
                    <a:pt x="21432" y="21600"/>
                  </a:lnTo>
                  <a:lnTo>
                    <a:pt x="21600" y="1452"/>
                  </a:lnTo>
                  <a:lnTo>
                    <a:pt x="168" y="0"/>
                  </a:lnTo>
                  <a:cubicBezTo>
                    <a:pt x="168" y="0"/>
                    <a:pt x="0" y="20150"/>
                    <a:pt x="0" y="2015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44" name="Shape 14"/>
            <p:cNvSpPr/>
            <p:nvPr/>
          </p:nvSpPr>
          <p:spPr>
            <a:xfrm rot="1977889">
              <a:off x="963767" y="2761476"/>
              <a:ext cx="2877761" cy="1993754"/>
            </a:xfrm>
            <a:custGeom>
              <a:avLst/>
              <a:gdLst/>
              <a:ahLst/>
              <a:cxnLst>
                <a:cxn ang="0">
                  <a:pos x="wd2" y="hd2"/>
                </a:cxn>
                <a:cxn ang="5400000">
                  <a:pos x="wd2" y="hd2"/>
                </a:cxn>
                <a:cxn ang="10800000">
                  <a:pos x="wd2" y="hd2"/>
                </a:cxn>
                <a:cxn ang="16200000">
                  <a:pos x="wd2" y="hd2"/>
                </a:cxn>
              </a:cxnLst>
              <a:rect l="0" t="0" r="r" b="b"/>
              <a:pathLst>
                <a:path w="21433" h="21402" fill="norm" stroke="1" extrusionOk="0">
                  <a:moveTo>
                    <a:pt x="10971" y="4"/>
                  </a:moveTo>
                  <a:cubicBezTo>
                    <a:pt x="5054" y="-198"/>
                    <a:pt x="143" y="6551"/>
                    <a:pt x="3" y="15079"/>
                  </a:cubicBezTo>
                  <a:cubicBezTo>
                    <a:pt x="-30" y="17061"/>
                    <a:pt x="200" y="18963"/>
                    <a:pt x="644" y="20719"/>
                  </a:cubicBezTo>
                  <a:cubicBezTo>
                    <a:pt x="2297" y="15021"/>
                    <a:pt x="6244" y="11079"/>
                    <a:pt x="10786" y="11234"/>
                  </a:cubicBezTo>
                  <a:cubicBezTo>
                    <a:pt x="15328" y="11390"/>
                    <a:pt x="19140" y="15598"/>
                    <a:pt x="20603" y="21402"/>
                  </a:cubicBezTo>
                  <a:cubicBezTo>
                    <a:pt x="21104" y="19678"/>
                    <a:pt x="21397" y="17795"/>
                    <a:pt x="21430" y="15813"/>
                  </a:cubicBezTo>
                  <a:cubicBezTo>
                    <a:pt x="21570" y="7284"/>
                    <a:pt x="16888" y="206"/>
                    <a:pt x="10971" y="4"/>
                  </a:cubicBezTo>
                  <a:close/>
                </a:path>
              </a:pathLst>
            </a:custGeom>
            <a:gradFill flip="none" rotWithShape="1">
              <a:gsLst>
                <a:gs pos="0">
                  <a:srgbClr val="3B6BA6"/>
                </a:gs>
                <a:gs pos="23000">
                  <a:srgbClr val="010101"/>
                </a:gs>
              </a:gsLst>
              <a:lin ang="21594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45" name="Shape 15"/>
            <p:cNvSpPr/>
            <p:nvPr/>
          </p:nvSpPr>
          <p:spPr>
            <a:xfrm rot="1977889">
              <a:off x="2615008" y="3299367"/>
              <a:ext cx="1063456" cy="1936981"/>
            </a:xfrm>
            <a:custGeom>
              <a:avLst/>
              <a:gdLst/>
              <a:ahLst/>
              <a:cxnLst>
                <a:cxn ang="0">
                  <a:pos x="wd2" y="hd2"/>
                </a:cxn>
                <a:cxn ang="5400000">
                  <a:pos x="wd2" y="hd2"/>
                </a:cxn>
                <a:cxn ang="10800000">
                  <a:pos x="wd2" y="hd2"/>
                </a:cxn>
                <a:cxn ang="16200000">
                  <a:pos x="wd2" y="hd2"/>
                </a:cxn>
              </a:cxnLst>
              <a:rect l="0" t="0" r="r" b="b"/>
              <a:pathLst>
                <a:path w="21291" h="21600" fill="norm" stroke="1" extrusionOk="0">
                  <a:moveTo>
                    <a:pt x="0" y="11675"/>
                  </a:moveTo>
                  <a:cubicBezTo>
                    <a:pt x="8869" y="13104"/>
                    <a:pt x="15946" y="16828"/>
                    <a:pt x="19060" y="21600"/>
                  </a:cubicBezTo>
                  <a:cubicBezTo>
                    <a:pt x="20407" y="19810"/>
                    <a:pt x="21195" y="17853"/>
                    <a:pt x="21283" y="15794"/>
                  </a:cubicBezTo>
                  <a:cubicBezTo>
                    <a:pt x="21600" y="8350"/>
                    <a:pt x="12763" y="1973"/>
                    <a:pt x="498" y="0"/>
                  </a:cubicBezTo>
                  <a:cubicBezTo>
                    <a:pt x="498" y="0"/>
                    <a:pt x="0" y="11675"/>
                    <a:pt x="0" y="11675"/>
                  </a:cubicBezTo>
                  <a:close/>
                </a:path>
              </a:pathLst>
            </a:custGeom>
            <a:gradFill flip="none" rotWithShape="1">
              <a:gsLst>
                <a:gs pos="41000">
                  <a:srgbClr val="27476F"/>
                </a:gs>
                <a:gs pos="100000">
                  <a:srgbClr val="6491C8"/>
                </a:gs>
              </a:gsLst>
              <a:lin ang="1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46" name="Shape 16"/>
            <p:cNvSpPr/>
            <p:nvPr/>
          </p:nvSpPr>
          <p:spPr>
            <a:xfrm rot="1977889">
              <a:off x="2521547" y="141464"/>
              <a:ext cx="1780004" cy="4258596"/>
            </a:xfrm>
            <a:custGeom>
              <a:avLst/>
              <a:gdLst/>
              <a:ahLst/>
              <a:cxnLst>
                <a:cxn ang="0">
                  <a:pos x="wd2" y="hd2"/>
                </a:cxn>
                <a:cxn ang="5400000">
                  <a:pos x="wd2" y="hd2"/>
                </a:cxn>
                <a:cxn ang="10800000">
                  <a:pos x="wd2" y="hd2"/>
                </a:cxn>
                <a:cxn ang="16200000">
                  <a:pos x="wd2" y="hd2"/>
                </a:cxn>
              </a:cxnLst>
              <a:rect l="0" t="0" r="r" b="b"/>
              <a:pathLst>
                <a:path w="21137" h="21600" fill="norm" stroke="1" extrusionOk="0">
                  <a:moveTo>
                    <a:pt x="16" y="12406"/>
                  </a:moveTo>
                  <a:cubicBezTo>
                    <a:pt x="-175" y="15845"/>
                    <a:pt x="1353" y="19009"/>
                    <a:pt x="4041" y="21478"/>
                  </a:cubicBezTo>
                  <a:cubicBezTo>
                    <a:pt x="5956" y="21239"/>
                    <a:pt x="7988" y="21119"/>
                    <a:pt x="10089" y="21141"/>
                  </a:cubicBezTo>
                  <a:cubicBezTo>
                    <a:pt x="12190" y="21162"/>
                    <a:pt x="14207" y="21323"/>
                    <a:pt x="16094" y="21600"/>
                  </a:cubicBezTo>
                  <a:cubicBezTo>
                    <a:pt x="19051" y="19189"/>
                    <a:pt x="20930" y="16059"/>
                    <a:pt x="21121" y="12620"/>
                  </a:cubicBezTo>
                  <a:cubicBezTo>
                    <a:pt x="21425" y="7157"/>
                    <a:pt x="17397" y="2384"/>
                    <a:pt x="11265" y="0"/>
                  </a:cubicBezTo>
                  <a:cubicBezTo>
                    <a:pt x="4874" y="2257"/>
                    <a:pt x="320" y="6943"/>
                    <a:pt x="16" y="12406"/>
                  </a:cubicBezTo>
                  <a:close/>
                </a:path>
              </a:pathLst>
            </a:custGeom>
            <a:gradFill flip="none" rotWithShape="1">
              <a:gsLst>
                <a:gs pos="6000">
                  <a:srgbClr val="E5E6E7"/>
                </a:gs>
                <a:gs pos="85000">
                  <a:srgbClr val="7D8287"/>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47" name="Shape 17"/>
            <p:cNvSpPr/>
            <p:nvPr/>
          </p:nvSpPr>
          <p:spPr>
            <a:xfrm rot="1977889">
              <a:off x="3383634" y="1326680"/>
              <a:ext cx="571120" cy="3319518"/>
            </a:xfrm>
            <a:custGeom>
              <a:avLst/>
              <a:gdLst/>
              <a:ahLst/>
              <a:cxnLst>
                <a:cxn ang="0">
                  <a:pos x="wd2" y="hd2"/>
                </a:cxn>
                <a:cxn ang="5400000">
                  <a:pos x="wd2" y="hd2"/>
                </a:cxn>
                <a:cxn ang="10800000">
                  <a:pos x="wd2" y="hd2"/>
                </a:cxn>
                <a:cxn ang="16200000">
                  <a:pos x="wd2" y="hd2"/>
                </a:cxn>
              </a:cxnLst>
              <a:rect l="0" t="0" r="r" b="b"/>
              <a:pathLst>
                <a:path w="17122" h="21600" fill="norm" stroke="1" extrusionOk="0">
                  <a:moveTo>
                    <a:pt x="0" y="21322"/>
                  </a:moveTo>
                  <a:cubicBezTo>
                    <a:pt x="1490" y="21401"/>
                    <a:pt x="2956" y="21493"/>
                    <a:pt x="4390" y="21600"/>
                  </a:cubicBezTo>
                  <a:cubicBezTo>
                    <a:pt x="11856" y="18507"/>
                    <a:pt x="16598" y="14491"/>
                    <a:pt x="17081" y="10080"/>
                  </a:cubicBezTo>
                  <a:cubicBezTo>
                    <a:pt x="17479" y="6443"/>
                    <a:pt x="14927" y="3046"/>
                    <a:pt x="10221" y="190"/>
                  </a:cubicBezTo>
                  <a:lnTo>
                    <a:pt x="7378" y="0"/>
                  </a:lnTo>
                  <a:cubicBezTo>
                    <a:pt x="21600" y="13627"/>
                    <a:pt x="3449" y="20226"/>
                    <a:pt x="0" y="21322"/>
                  </a:cubicBezTo>
                  <a:close/>
                </a:path>
              </a:pathLst>
            </a:custGeom>
            <a:solidFill>
              <a:srgbClr val="7D8287">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48" name="Shape 18"/>
            <p:cNvSpPr/>
            <p:nvPr/>
          </p:nvSpPr>
          <p:spPr>
            <a:xfrm rot="1977889">
              <a:off x="3311882" y="1314834"/>
              <a:ext cx="1411402" cy="208213"/>
            </a:xfrm>
            <a:custGeom>
              <a:avLst/>
              <a:gdLst/>
              <a:ahLst/>
              <a:cxnLst>
                <a:cxn ang="0">
                  <a:pos x="wd2" y="hd2"/>
                </a:cxn>
                <a:cxn ang="5400000">
                  <a:pos x="wd2" y="hd2"/>
                </a:cxn>
                <a:cxn ang="10800000">
                  <a:pos x="wd2" y="hd2"/>
                </a:cxn>
                <a:cxn ang="16200000">
                  <a:pos x="wd2" y="hd2"/>
                </a:cxn>
              </a:cxnLst>
              <a:rect l="0" t="0" r="r" b="b"/>
              <a:pathLst>
                <a:path w="21600" h="16683" fill="norm" stroke="1" extrusionOk="0">
                  <a:moveTo>
                    <a:pt x="670" y="2947"/>
                  </a:moveTo>
                  <a:lnTo>
                    <a:pt x="0" y="12848"/>
                  </a:lnTo>
                  <a:cubicBezTo>
                    <a:pt x="0" y="12848"/>
                    <a:pt x="11667" y="7399"/>
                    <a:pt x="21600" y="16683"/>
                  </a:cubicBezTo>
                  <a:lnTo>
                    <a:pt x="20745" y="5446"/>
                  </a:lnTo>
                  <a:cubicBezTo>
                    <a:pt x="20745" y="5446"/>
                    <a:pt x="7390" y="-4917"/>
                    <a:pt x="670" y="2947"/>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49" name="Shape 19"/>
            <p:cNvSpPr/>
            <p:nvPr/>
          </p:nvSpPr>
          <p:spPr>
            <a:xfrm rot="1977889">
              <a:off x="2607222" y="866321"/>
              <a:ext cx="463170" cy="3184952"/>
            </a:xfrm>
            <a:custGeom>
              <a:avLst/>
              <a:gdLst/>
              <a:ahLst/>
              <a:cxnLst>
                <a:cxn ang="0">
                  <a:pos x="wd2" y="hd2"/>
                </a:cxn>
                <a:cxn ang="5400000">
                  <a:pos x="wd2" y="hd2"/>
                </a:cxn>
                <a:cxn ang="10800000">
                  <a:pos x="wd2" y="hd2"/>
                </a:cxn>
                <a:cxn ang="16200000">
                  <a:pos x="wd2" y="hd2"/>
                </a:cxn>
              </a:cxnLst>
              <a:rect l="0" t="0" r="r" b="b"/>
              <a:pathLst>
                <a:path w="13751" h="21600" fill="norm" stroke="1" extrusionOk="0">
                  <a:moveTo>
                    <a:pt x="7055" y="21600"/>
                  </a:moveTo>
                  <a:lnTo>
                    <a:pt x="13751" y="21407"/>
                  </a:lnTo>
                  <a:cubicBezTo>
                    <a:pt x="5581" y="7629"/>
                    <a:pt x="12004" y="0"/>
                    <a:pt x="12004" y="0"/>
                  </a:cubicBezTo>
                  <a:lnTo>
                    <a:pt x="5669" y="3"/>
                  </a:lnTo>
                  <a:cubicBezTo>
                    <a:pt x="-7849" y="9592"/>
                    <a:pt x="7055" y="21600"/>
                    <a:pt x="7055" y="21600"/>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50" name="Shape 20"/>
            <p:cNvSpPr/>
            <p:nvPr/>
          </p:nvSpPr>
          <p:spPr>
            <a:xfrm rot="1977889">
              <a:off x="3654609" y="417308"/>
              <a:ext cx="1311746" cy="10573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963"/>
                  </a:moveTo>
                  <a:cubicBezTo>
                    <a:pt x="3523" y="20777"/>
                    <a:pt x="7130" y="20722"/>
                    <a:pt x="10809" y="20831"/>
                  </a:cubicBezTo>
                  <a:cubicBezTo>
                    <a:pt x="14488" y="20939"/>
                    <a:pt x="18089" y="21205"/>
                    <a:pt x="21600" y="21600"/>
                  </a:cubicBezTo>
                  <a:cubicBezTo>
                    <a:pt x="19191" y="12473"/>
                    <a:pt x="15592" y="4950"/>
                    <a:pt x="11208" y="0"/>
                  </a:cubicBezTo>
                  <a:cubicBezTo>
                    <a:pt x="6640" y="4686"/>
                    <a:pt x="2756" y="11988"/>
                    <a:pt x="0" y="20963"/>
                  </a:cubicBezTo>
                  <a:close/>
                </a:path>
              </a:pathLst>
            </a:custGeom>
            <a:gradFill flip="none" rotWithShape="1">
              <a:gsLst>
                <a:gs pos="19000">
                  <a:srgbClr val="9C0411"/>
                </a:gs>
                <a:gs pos="77000">
                  <a:srgbClr val="EA0619"/>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51" name="Shape 21"/>
            <p:cNvSpPr/>
            <p:nvPr/>
          </p:nvSpPr>
          <p:spPr>
            <a:xfrm rot="1977889">
              <a:off x="2588548" y="2977266"/>
              <a:ext cx="621060" cy="13614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7" y="20086"/>
                  </a:moveTo>
                  <a:cubicBezTo>
                    <a:pt x="6172" y="20249"/>
                    <a:pt x="15738" y="21600"/>
                    <a:pt x="15738" y="21600"/>
                  </a:cubicBezTo>
                  <a:lnTo>
                    <a:pt x="21600" y="15490"/>
                  </a:lnTo>
                  <a:cubicBezTo>
                    <a:pt x="14863" y="5064"/>
                    <a:pt x="0" y="0"/>
                    <a:pt x="0" y="0"/>
                  </a:cubicBezTo>
                  <a:cubicBezTo>
                    <a:pt x="0" y="0"/>
                    <a:pt x="2157" y="20086"/>
                    <a:pt x="2157" y="20086"/>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52" name="Shape 22"/>
            <p:cNvSpPr/>
            <p:nvPr/>
          </p:nvSpPr>
          <p:spPr>
            <a:xfrm rot="1977889">
              <a:off x="2276463" y="2702809"/>
              <a:ext cx="381540" cy="2052842"/>
            </a:xfrm>
            <a:custGeom>
              <a:avLst/>
              <a:gdLst/>
              <a:ahLst/>
              <a:cxnLst>
                <a:cxn ang="0">
                  <a:pos x="wd2" y="hd2"/>
                </a:cxn>
                <a:cxn ang="5400000">
                  <a:pos x="wd2" y="hd2"/>
                </a:cxn>
                <a:cxn ang="10800000">
                  <a:pos x="wd2" y="hd2"/>
                </a:cxn>
                <a:cxn ang="16200000">
                  <a:pos x="wd2" y="hd2"/>
                </a:cxn>
              </a:cxnLst>
              <a:rect l="0" t="0" r="r" b="b"/>
              <a:pathLst>
                <a:path w="21421" h="21600" fill="norm" stroke="1" extrusionOk="0">
                  <a:moveTo>
                    <a:pt x="1" y="10807"/>
                  </a:moveTo>
                  <a:cubicBezTo>
                    <a:pt x="92" y="15522"/>
                    <a:pt x="4526" y="19600"/>
                    <a:pt x="10919" y="21600"/>
                  </a:cubicBezTo>
                  <a:cubicBezTo>
                    <a:pt x="17231" y="19592"/>
                    <a:pt x="21510" y="15507"/>
                    <a:pt x="21419" y="10793"/>
                  </a:cubicBezTo>
                  <a:cubicBezTo>
                    <a:pt x="21328" y="6079"/>
                    <a:pt x="16888" y="1999"/>
                    <a:pt x="10501" y="0"/>
                  </a:cubicBezTo>
                  <a:cubicBezTo>
                    <a:pt x="4186" y="2008"/>
                    <a:pt x="-90" y="6093"/>
                    <a:pt x="1" y="10807"/>
                  </a:cubicBezTo>
                  <a:close/>
                </a:path>
              </a:pathLst>
            </a:custGeom>
            <a:gradFill flip="none" rotWithShape="1">
              <a:gsLst>
                <a:gs pos="0">
                  <a:srgbClr val="27476F"/>
                </a:gs>
                <a:gs pos="100000">
                  <a:srgbClr val="6491C8"/>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53" name="Shape 23"/>
            <p:cNvSpPr/>
            <p:nvPr/>
          </p:nvSpPr>
          <p:spPr>
            <a:xfrm rot="1977889">
              <a:off x="2440723" y="2750352"/>
              <a:ext cx="199635" cy="2052841"/>
            </a:xfrm>
            <a:custGeom>
              <a:avLst/>
              <a:gdLst/>
              <a:ahLst/>
              <a:cxnLst>
                <a:cxn ang="0">
                  <a:pos x="wd2" y="hd2"/>
                </a:cxn>
                <a:cxn ang="5400000">
                  <a:pos x="wd2" y="hd2"/>
                </a:cxn>
                <a:cxn ang="10800000">
                  <a:pos x="wd2" y="hd2"/>
                </a:cxn>
                <a:cxn ang="16200000">
                  <a:pos x="wd2" y="hd2"/>
                </a:cxn>
              </a:cxnLst>
              <a:rect l="0" t="0" r="r" b="b"/>
              <a:pathLst>
                <a:path w="21430" h="21600" fill="norm" stroke="1" extrusionOk="0">
                  <a:moveTo>
                    <a:pt x="794" y="21501"/>
                  </a:moveTo>
                  <a:cubicBezTo>
                    <a:pt x="988" y="21533"/>
                    <a:pt x="1164" y="21569"/>
                    <a:pt x="1351" y="21600"/>
                  </a:cubicBezTo>
                  <a:cubicBezTo>
                    <a:pt x="13419" y="19592"/>
                    <a:pt x="21600" y="15507"/>
                    <a:pt x="21427" y="10793"/>
                  </a:cubicBezTo>
                  <a:cubicBezTo>
                    <a:pt x="21252" y="6079"/>
                    <a:pt x="12764" y="1999"/>
                    <a:pt x="551" y="0"/>
                  </a:cubicBezTo>
                  <a:cubicBezTo>
                    <a:pt x="370" y="31"/>
                    <a:pt x="190" y="68"/>
                    <a:pt x="0" y="98"/>
                  </a:cubicBezTo>
                  <a:cubicBezTo>
                    <a:pt x="0" y="98"/>
                    <a:pt x="794" y="21501"/>
                    <a:pt x="794" y="21501"/>
                  </a:cubicBezTo>
                  <a:close/>
                </a:path>
              </a:pathLst>
            </a:custGeom>
            <a:gradFill flip="none" rotWithShape="1">
              <a:gsLst>
                <a:gs pos="0">
                  <a:srgbClr val="010101">
                    <a:alpha val="30000"/>
                  </a:srgbClr>
                </a:gs>
                <a:gs pos="89000">
                  <a:srgbClr val="FEFEFE">
                    <a:alpha val="0"/>
                  </a:srgbClr>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54" name="Shape 24"/>
            <p:cNvSpPr/>
            <p:nvPr/>
          </p:nvSpPr>
          <p:spPr>
            <a:xfrm rot="1977889">
              <a:off x="3038708" y="1747798"/>
              <a:ext cx="999036" cy="999037"/>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55" name="Shape 25"/>
            <p:cNvSpPr/>
            <p:nvPr/>
          </p:nvSpPr>
          <p:spPr>
            <a:xfrm rot="1977889">
              <a:off x="3016172" y="1642096"/>
              <a:ext cx="999036" cy="999038"/>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7" y="3"/>
                  </a:moveTo>
                  <a:cubicBezTo>
                    <a:pt x="5039" y="-137"/>
                    <a:pt x="143" y="4531"/>
                    <a:pt x="3" y="10409"/>
                  </a:cubicBezTo>
                  <a:cubicBezTo>
                    <a:pt x="-136" y="16288"/>
                    <a:pt x="4533" y="21183"/>
                    <a:pt x="10411" y="21323"/>
                  </a:cubicBezTo>
                  <a:cubicBezTo>
                    <a:pt x="16289" y="21463"/>
                    <a:pt x="21185" y="16796"/>
                    <a:pt x="21324" y="10916"/>
                  </a:cubicBezTo>
                  <a:cubicBezTo>
                    <a:pt x="21464" y="5037"/>
                    <a:pt x="16795" y="143"/>
                    <a:pt x="10917" y="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56" name="Shape 26"/>
            <p:cNvSpPr/>
            <p:nvPr/>
          </p:nvSpPr>
          <p:spPr>
            <a:xfrm rot="1977889">
              <a:off x="3168732" y="1795119"/>
              <a:ext cx="694234" cy="694140"/>
            </a:xfrm>
            <a:custGeom>
              <a:avLst/>
              <a:gdLst/>
              <a:ahLst/>
              <a:cxnLst>
                <a:cxn ang="0">
                  <a:pos x="wd2" y="hd2"/>
                </a:cxn>
                <a:cxn ang="5400000">
                  <a:pos x="wd2" y="hd2"/>
                </a:cxn>
                <a:cxn ang="10800000">
                  <a:pos x="wd2" y="hd2"/>
                </a:cxn>
                <a:cxn ang="16200000">
                  <a:pos x="wd2" y="hd2"/>
                </a:cxn>
              </a:cxnLst>
              <a:rect l="0" t="0" r="r" b="b"/>
              <a:pathLst>
                <a:path w="21327" h="21326" fill="norm" stroke="1" extrusionOk="0">
                  <a:moveTo>
                    <a:pt x="10918" y="3"/>
                  </a:moveTo>
                  <a:cubicBezTo>
                    <a:pt x="5039" y="-138"/>
                    <a:pt x="143" y="4531"/>
                    <a:pt x="3" y="10409"/>
                  </a:cubicBezTo>
                  <a:cubicBezTo>
                    <a:pt x="-136" y="16291"/>
                    <a:pt x="4532" y="21183"/>
                    <a:pt x="10411" y="21323"/>
                  </a:cubicBezTo>
                  <a:cubicBezTo>
                    <a:pt x="16288" y="21462"/>
                    <a:pt x="21185" y="16797"/>
                    <a:pt x="21324" y="10915"/>
                  </a:cubicBezTo>
                  <a:cubicBezTo>
                    <a:pt x="21464" y="5038"/>
                    <a:pt x="16794" y="142"/>
                    <a:pt x="10918" y="3"/>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57" name="Shape 27"/>
            <p:cNvSpPr/>
            <p:nvPr/>
          </p:nvSpPr>
          <p:spPr>
            <a:xfrm rot="1977889">
              <a:off x="3903718" y="305185"/>
              <a:ext cx="479893" cy="10162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03" y="21591"/>
                  </a:moveTo>
                  <a:cubicBezTo>
                    <a:pt x="12076" y="10772"/>
                    <a:pt x="21600" y="0"/>
                    <a:pt x="21600" y="0"/>
                  </a:cubicBezTo>
                  <a:cubicBezTo>
                    <a:pt x="5077" y="9362"/>
                    <a:pt x="0" y="21600"/>
                    <a:pt x="0" y="21600"/>
                  </a:cubicBezTo>
                  <a:cubicBezTo>
                    <a:pt x="0" y="21600"/>
                    <a:pt x="9603" y="21591"/>
                    <a:pt x="9603" y="21591"/>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658" name="Shape 28"/>
            <p:cNvSpPr/>
            <p:nvPr/>
          </p:nvSpPr>
          <p:spPr>
            <a:xfrm rot="1977889">
              <a:off x="3300707" y="1998068"/>
              <a:ext cx="497480" cy="525283"/>
            </a:xfrm>
            <a:custGeom>
              <a:avLst/>
              <a:gdLst/>
              <a:ahLst/>
              <a:cxnLst>
                <a:cxn ang="0">
                  <a:pos x="wd2" y="hd2"/>
                </a:cxn>
                <a:cxn ang="5400000">
                  <a:pos x="wd2" y="hd2"/>
                </a:cxn>
                <a:cxn ang="10800000">
                  <a:pos x="wd2" y="hd2"/>
                </a:cxn>
                <a:cxn ang="16200000">
                  <a:pos x="wd2" y="hd2"/>
                </a:cxn>
              </a:cxnLst>
              <a:rect l="0" t="0" r="r" b="b"/>
              <a:pathLst>
                <a:path w="21534" h="21419" fill="norm" stroke="1" extrusionOk="0">
                  <a:moveTo>
                    <a:pt x="0" y="20019"/>
                  </a:moveTo>
                  <a:cubicBezTo>
                    <a:pt x="1867" y="20867"/>
                    <a:pt x="3948" y="21366"/>
                    <a:pt x="6152" y="21415"/>
                  </a:cubicBezTo>
                  <a:cubicBezTo>
                    <a:pt x="14434" y="21600"/>
                    <a:pt x="21334" y="15408"/>
                    <a:pt x="21530" y="7601"/>
                  </a:cubicBezTo>
                  <a:cubicBezTo>
                    <a:pt x="21600" y="4827"/>
                    <a:pt x="20809" y="2220"/>
                    <a:pt x="19393" y="0"/>
                  </a:cubicBezTo>
                  <a:cubicBezTo>
                    <a:pt x="19113" y="197"/>
                    <a:pt x="18832" y="390"/>
                    <a:pt x="18554" y="589"/>
                  </a:cubicBezTo>
                  <a:cubicBezTo>
                    <a:pt x="11854" y="5388"/>
                    <a:pt x="3409" y="12047"/>
                    <a:pt x="0" y="20019"/>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660" name="TextBox 65"/>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17</a:t>
            </a:r>
          </a:p>
        </p:txBody>
      </p:sp>
      <p:sp>
        <p:nvSpPr>
          <p:cNvPr id="7661" name="TextBox 66"/>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7662" name="Freeform 2"/>
          <p:cNvSpPr/>
          <p:nvPr/>
        </p:nvSpPr>
        <p:spPr>
          <a:xfrm>
            <a:off x="2037144" y="2102825"/>
            <a:ext cx="4606725" cy="41784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91" y="21600"/>
                </a:moveTo>
                <a:lnTo>
                  <a:pt x="0" y="21600"/>
                </a:lnTo>
                <a:lnTo>
                  <a:pt x="0" y="0"/>
                </a:lnTo>
                <a:lnTo>
                  <a:pt x="21600" y="0"/>
                </a:lnTo>
              </a:path>
            </a:pathLst>
          </a:custGeom>
          <a:ln w="12700">
            <a:solidFill>
              <a:srgbClr val="000000">
                <a:alpha val="25000"/>
              </a:srgbClr>
            </a:solidFill>
            <a:prstDash val="dash"/>
            <a:miter/>
            <a:headEnd type="oval"/>
            <a:tailEnd type="oval"/>
          </a:ln>
        </p:spPr>
        <p:txBody>
          <a:bodyPr lIns="45719" rIns="45719" anchor="ctr"/>
          <a:lstStyle/>
          <a:p>
            <a:pPr algn="ctr">
              <a:defRPr>
                <a:solidFill>
                  <a:srgbClr val="FFFFFF"/>
                </a:solidFill>
              </a:defRPr>
            </a:pPr>
          </a:p>
        </p:txBody>
      </p:sp>
      <p:sp>
        <p:nvSpPr>
          <p:cNvPr id="7663" name="Oval 70"/>
          <p:cNvSpPr/>
          <p:nvPr/>
        </p:nvSpPr>
        <p:spPr>
          <a:xfrm>
            <a:off x="1876491" y="4047447"/>
            <a:ext cx="300667" cy="300667"/>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7664" name="Oval 91"/>
          <p:cNvSpPr/>
          <p:nvPr/>
        </p:nvSpPr>
        <p:spPr>
          <a:xfrm>
            <a:off x="1876491" y="2600611"/>
            <a:ext cx="300667" cy="300667"/>
          </a:xfrm>
          <a:prstGeom prst="ellipse">
            <a:avLst/>
          </a:prstGeom>
          <a:solidFill>
            <a:schemeClr val="accent2"/>
          </a:solidFill>
          <a:ln w="25400">
            <a:solidFill>
              <a:srgbClr val="000000"/>
            </a:solidFill>
            <a:miter/>
          </a:ln>
        </p:spPr>
        <p:txBody>
          <a:bodyPr lIns="45719" rIns="45719" anchor="ctr"/>
          <a:lstStyle/>
          <a:p>
            <a:pPr algn="ctr">
              <a:defRPr>
                <a:solidFill>
                  <a:srgbClr val="FFFFFF"/>
                </a:solidFill>
              </a:defRPr>
            </a:pPr>
          </a:p>
        </p:txBody>
      </p:sp>
      <p:sp>
        <p:nvSpPr>
          <p:cNvPr id="7665" name="Oval 92"/>
          <p:cNvSpPr/>
          <p:nvPr/>
        </p:nvSpPr>
        <p:spPr>
          <a:xfrm>
            <a:off x="1876491" y="5424835"/>
            <a:ext cx="300667" cy="300667"/>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7666" name="Straight Arrow Connector 6"/>
          <p:cNvSpPr/>
          <p:nvPr/>
        </p:nvSpPr>
        <p:spPr>
          <a:xfrm flipH="1">
            <a:off x="1655181" y="2102825"/>
            <a:ext cx="1" cy="4189475"/>
          </a:xfrm>
          <a:prstGeom prst="line">
            <a:avLst/>
          </a:prstGeom>
          <a:ln w="25400">
            <a:solidFill>
              <a:schemeClr val="accent1"/>
            </a:solidFill>
            <a:miter/>
            <a:headEnd type="triangle"/>
            <a:tailEnd type="triangle"/>
          </a:ln>
        </p:spPr>
        <p:txBody>
          <a:bodyPr lIns="45719" rIns="45719"/>
          <a:lstStyle/>
          <a:p>
            <a:pPr/>
          </a:p>
        </p:txBody>
      </p:sp>
      <p:grpSp>
        <p:nvGrpSpPr>
          <p:cNvPr id="7677" name="Group 13"/>
          <p:cNvGrpSpPr/>
          <p:nvPr/>
        </p:nvGrpSpPr>
        <p:grpSpPr>
          <a:xfrm>
            <a:off x="1564623" y="2435961"/>
            <a:ext cx="91441" cy="3572279"/>
            <a:chOff x="0" y="0"/>
            <a:chExt cx="91440" cy="3572278"/>
          </a:xfrm>
        </p:grpSpPr>
        <p:sp>
          <p:nvSpPr>
            <p:cNvPr id="7667" name="Straight Connector 12"/>
            <p:cNvSpPr/>
            <p:nvPr/>
          </p:nvSpPr>
          <p:spPr>
            <a:xfrm>
              <a:off x="-1" y="0"/>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68" name="Straight Connector 94"/>
            <p:cNvSpPr/>
            <p:nvPr/>
          </p:nvSpPr>
          <p:spPr>
            <a:xfrm>
              <a:off x="-1" y="396920"/>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69" name="Straight Connector 95"/>
            <p:cNvSpPr/>
            <p:nvPr/>
          </p:nvSpPr>
          <p:spPr>
            <a:xfrm>
              <a:off x="-1" y="793840"/>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70" name="Straight Connector 96"/>
            <p:cNvSpPr/>
            <p:nvPr/>
          </p:nvSpPr>
          <p:spPr>
            <a:xfrm>
              <a:off x="-1" y="1190760"/>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71" name="Straight Connector 97"/>
            <p:cNvSpPr/>
            <p:nvPr/>
          </p:nvSpPr>
          <p:spPr>
            <a:xfrm>
              <a:off x="-1" y="1587680"/>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72" name="Straight Connector 98"/>
            <p:cNvSpPr/>
            <p:nvPr/>
          </p:nvSpPr>
          <p:spPr>
            <a:xfrm>
              <a:off x="-1" y="1984599"/>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73" name="Straight Connector 99"/>
            <p:cNvSpPr/>
            <p:nvPr/>
          </p:nvSpPr>
          <p:spPr>
            <a:xfrm>
              <a:off x="-1" y="2381520"/>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74" name="Straight Connector 100"/>
            <p:cNvSpPr/>
            <p:nvPr/>
          </p:nvSpPr>
          <p:spPr>
            <a:xfrm>
              <a:off x="-1" y="2778440"/>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75" name="Straight Connector 101"/>
            <p:cNvSpPr/>
            <p:nvPr/>
          </p:nvSpPr>
          <p:spPr>
            <a:xfrm>
              <a:off x="-1" y="3175360"/>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76" name="Straight Connector 102"/>
            <p:cNvSpPr/>
            <p:nvPr/>
          </p:nvSpPr>
          <p:spPr>
            <a:xfrm>
              <a:off x="-1" y="3572278"/>
              <a:ext cx="91442" cy="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grpSp>
      <p:grpSp>
        <p:nvGrpSpPr>
          <p:cNvPr id="7688" name="Group 103"/>
          <p:cNvGrpSpPr/>
          <p:nvPr/>
        </p:nvGrpSpPr>
        <p:grpSpPr>
          <a:xfrm>
            <a:off x="2354462" y="1662033"/>
            <a:ext cx="5328462" cy="91441"/>
            <a:chOff x="0" y="0"/>
            <a:chExt cx="5328461" cy="91440"/>
          </a:xfrm>
        </p:grpSpPr>
        <p:sp>
          <p:nvSpPr>
            <p:cNvPr id="7678" name="Straight Connector 104"/>
            <p:cNvSpPr/>
            <p:nvPr/>
          </p:nvSpPr>
          <p:spPr>
            <a:xfrm>
              <a:off x="5328461" y="0"/>
              <a:ext cx="1"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79" name="Straight Connector 105"/>
            <p:cNvSpPr/>
            <p:nvPr/>
          </p:nvSpPr>
          <p:spPr>
            <a:xfrm>
              <a:off x="4736409" y="0"/>
              <a:ext cx="1"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80" name="Straight Connector 106"/>
            <p:cNvSpPr/>
            <p:nvPr/>
          </p:nvSpPr>
          <p:spPr>
            <a:xfrm>
              <a:off x="4144357" y="0"/>
              <a:ext cx="1"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81" name="Straight Connector 107"/>
            <p:cNvSpPr/>
            <p:nvPr/>
          </p:nvSpPr>
          <p:spPr>
            <a:xfrm>
              <a:off x="3552306" y="0"/>
              <a:ext cx="1"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82" name="Straight Connector 108"/>
            <p:cNvSpPr/>
            <p:nvPr/>
          </p:nvSpPr>
          <p:spPr>
            <a:xfrm>
              <a:off x="2960254" y="0"/>
              <a:ext cx="1"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83" name="Straight Connector 109"/>
            <p:cNvSpPr/>
            <p:nvPr/>
          </p:nvSpPr>
          <p:spPr>
            <a:xfrm>
              <a:off x="2368203" y="0"/>
              <a:ext cx="1"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84" name="Straight Connector 110"/>
            <p:cNvSpPr/>
            <p:nvPr/>
          </p:nvSpPr>
          <p:spPr>
            <a:xfrm>
              <a:off x="1776151" y="0"/>
              <a:ext cx="1"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85" name="Straight Connector 111"/>
            <p:cNvSpPr/>
            <p:nvPr/>
          </p:nvSpPr>
          <p:spPr>
            <a:xfrm>
              <a:off x="1184100" y="0"/>
              <a:ext cx="1"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86" name="Straight Connector 112"/>
            <p:cNvSpPr/>
            <p:nvPr/>
          </p:nvSpPr>
          <p:spPr>
            <a:xfrm>
              <a:off x="592048" y="0"/>
              <a:ext cx="1"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sp>
          <p:nvSpPr>
            <p:cNvPr id="7687" name="Straight Connector 113"/>
            <p:cNvSpPr/>
            <p:nvPr/>
          </p:nvSpPr>
          <p:spPr>
            <a:xfrm flipH="1">
              <a:off x="-1" y="0"/>
              <a:ext cx="2" cy="91441"/>
            </a:xfrm>
            <a:prstGeom prst="line">
              <a:avLst/>
            </a:prstGeom>
            <a:noFill/>
            <a:ln w="25400" cap="flat">
              <a:solidFill>
                <a:schemeClr val="accent1"/>
              </a:solidFill>
              <a:prstDash val="solid"/>
              <a:miter lim="800000"/>
            </a:ln>
            <a:effectLst/>
          </p:spPr>
          <p:txBody>
            <a:bodyPr wrap="square" lIns="45719" tIns="45719" rIns="45719" bIns="45719" numCol="1" anchor="t">
              <a:noAutofit/>
            </a:bodyPr>
            <a:lstStyle/>
            <a:p>
              <a:pPr/>
            </a:p>
          </p:txBody>
        </p:sp>
      </p:grpSp>
      <p:sp>
        <p:nvSpPr>
          <p:cNvPr id="7689" name="Rectangle 114"/>
          <p:cNvSpPr txBox="1"/>
          <p:nvPr/>
        </p:nvSpPr>
        <p:spPr>
          <a:xfrm>
            <a:off x="2356212" y="5208006"/>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000">
                <a:solidFill>
                  <a:schemeClr val="accent4"/>
                </a:solidFill>
                <a:latin typeface="FontAwesome"/>
                <a:ea typeface="FontAwesome"/>
                <a:cs typeface="FontAwesome"/>
                <a:sym typeface="FontAwesome"/>
              </a:defRPr>
            </a:lvl1pPr>
          </a:lstStyle>
          <a:p>
            <a:pPr/>
            <a:r>
              <a:t></a:t>
            </a:r>
          </a:p>
        </p:txBody>
      </p:sp>
      <p:sp>
        <p:nvSpPr>
          <p:cNvPr id="7690" name="Rectangle 115"/>
          <p:cNvSpPr txBox="1"/>
          <p:nvPr/>
        </p:nvSpPr>
        <p:spPr>
          <a:xfrm>
            <a:off x="2356212" y="3802931"/>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000">
                <a:solidFill>
                  <a:schemeClr val="accent3"/>
                </a:solidFill>
                <a:latin typeface="FontAwesome"/>
                <a:ea typeface="FontAwesome"/>
                <a:cs typeface="FontAwesome"/>
                <a:sym typeface="FontAwesome"/>
              </a:defRPr>
            </a:lvl1pPr>
          </a:lstStyle>
          <a:p>
            <a:pPr/>
            <a:r>
              <a:t></a:t>
            </a:r>
          </a:p>
        </p:txBody>
      </p:sp>
      <p:sp>
        <p:nvSpPr>
          <p:cNvPr id="7691" name="Rectangle 116"/>
          <p:cNvSpPr txBox="1"/>
          <p:nvPr/>
        </p:nvSpPr>
        <p:spPr>
          <a:xfrm>
            <a:off x="2636237" y="2397855"/>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7692" name="TextBox 117"/>
          <p:cNvSpPr txBox="1"/>
          <p:nvPr/>
        </p:nvSpPr>
        <p:spPr>
          <a:xfrm>
            <a:off x="1882336" y="2619723"/>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1</a:t>
            </a:r>
          </a:p>
        </p:txBody>
      </p:sp>
      <p:sp>
        <p:nvSpPr>
          <p:cNvPr id="7693" name="TextBox 118"/>
          <p:cNvSpPr txBox="1"/>
          <p:nvPr/>
        </p:nvSpPr>
        <p:spPr>
          <a:xfrm>
            <a:off x="1882336" y="4065751"/>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2</a:t>
            </a:r>
          </a:p>
        </p:txBody>
      </p:sp>
      <p:sp>
        <p:nvSpPr>
          <p:cNvPr id="7694" name="TextBox 119"/>
          <p:cNvSpPr txBox="1"/>
          <p:nvPr/>
        </p:nvSpPr>
        <p:spPr>
          <a:xfrm>
            <a:off x="1882336" y="5437351"/>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3</a:t>
            </a:r>
          </a:p>
        </p:txBody>
      </p:sp>
      <p:sp>
        <p:nvSpPr>
          <p:cNvPr id="7695" name="TextBox 120"/>
          <p:cNvSpPr txBox="1"/>
          <p:nvPr/>
        </p:nvSpPr>
        <p:spPr>
          <a:xfrm>
            <a:off x="3050668" y="2409503"/>
            <a:ext cx="1369945" cy="654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atin typeface="Montserrat Light"/>
                <a:ea typeface="Montserrat Light"/>
                <a:cs typeface="Montserrat Light"/>
                <a:sym typeface="Montserrat Light"/>
              </a:defRPr>
            </a:lvl1pPr>
          </a:lstStyle>
          <a:p>
            <a:pPr/>
            <a:r>
              <a:t>The example text goes here with your own detailed.</a:t>
            </a:r>
          </a:p>
        </p:txBody>
      </p:sp>
      <p:sp>
        <p:nvSpPr>
          <p:cNvPr id="7696" name="TextBox 122"/>
          <p:cNvSpPr txBox="1"/>
          <p:nvPr/>
        </p:nvSpPr>
        <p:spPr>
          <a:xfrm>
            <a:off x="3050669" y="3866163"/>
            <a:ext cx="1108783" cy="654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atin typeface="Montserrat Light"/>
                <a:ea typeface="Montserrat Light"/>
                <a:cs typeface="Montserrat Light"/>
                <a:sym typeface="Montserrat Light"/>
              </a:defRPr>
            </a:lvl1pPr>
          </a:lstStyle>
          <a:p>
            <a:pPr/>
            <a:r>
              <a:t>The example text goes here with your.</a:t>
            </a:r>
          </a:p>
        </p:txBody>
      </p:sp>
      <p:sp>
        <p:nvSpPr>
          <p:cNvPr id="7697" name="TextBox 123"/>
          <p:cNvSpPr txBox="1"/>
          <p:nvPr/>
        </p:nvSpPr>
        <p:spPr>
          <a:xfrm>
            <a:off x="3050668" y="5269664"/>
            <a:ext cx="1369945" cy="654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500"/>
              </a:lnSpc>
              <a:defRPr b="1" sz="1000">
                <a:latin typeface="Montserrat Light"/>
                <a:ea typeface="Montserrat Light"/>
                <a:cs typeface="Montserrat Light"/>
                <a:sym typeface="Montserrat Light"/>
              </a:defRPr>
            </a:lvl1pPr>
          </a:lstStyle>
          <a:p>
            <a:pPr/>
            <a:r>
              <a:t>The example text goes here with your own detailed.</a:t>
            </a:r>
          </a:p>
        </p:txBody>
      </p:sp>
      <p:sp>
        <p:nvSpPr>
          <p:cNvPr id="7698" name="TextBox 124"/>
          <p:cNvSpPr txBox="1"/>
          <p:nvPr/>
        </p:nvSpPr>
        <p:spPr>
          <a:xfrm>
            <a:off x="9826784" y="2137200"/>
            <a:ext cx="1444697"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a:t>
            </a:r>
          </a:p>
        </p:txBody>
      </p:sp>
      <p:sp>
        <p:nvSpPr>
          <p:cNvPr id="7699" name="TextBox 126"/>
          <p:cNvSpPr txBox="1"/>
          <p:nvPr/>
        </p:nvSpPr>
        <p:spPr>
          <a:xfrm>
            <a:off x="8579561" y="2186388"/>
            <a:ext cx="1151365"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83%</a:t>
            </a:r>
          </a:p>
        </p:txBody>
      </p:sp>
      <p:sp>
        <p:nvSpPr>
          <p:cNvPr id="7700" name="TextBox 129"/>
          <p:cNvSpPr txBox="1"/>
          <p:nvPr/>
        </p:nvSpPr>
        <p:spPr>
          <a:xfrm>
            <a:off x="9193377" y="5298330"/>
            <a:ext cx="1966501"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lvl1pPr>
          </a:lstStyle>
          <a:p>
            <a:pPr/>
            <a:r>
              <a:t>Also he his male air bring is Signs. Creepiest god air fish land. Darkness. Air saying fruitful.</a:t>
            </a:r>
          </a:p>
        </p:txBody>
      </p:sp>
      <p:sp>
        <p:nvSpPr>
          <p:cNvPr id="7701" name="Rectangle 130"/>
          <p:cNvSpPr txBox="1"/>
          <p:nvPr/>
        </p:nvSpPr>
        <p:spPr>
          <a:xfrm>
            <a:off x="8614210" y="5282731"/>
            <a:ext cx="386667"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4000">
                <a:solidFill>
                  <a:schemeClr val="accent5"/>
                </a:solidFill>
                <a:latin typeface="FontAwesome"/>
                <a:ea typeface="FontAwesome"/>
                <a:cs typeface="FontAwesome"/>
                <a:sym typeface="FontAwesome"/>
              </a:defRPr>
            </a:lvl1pPr>
          </a:lstStyle>
          <a:p>
            <a:pPr/>
            <a:r>
              <a:t>a</a:t>
            </a:r>
          </a:p>
        </p:txBody>
      </p:sp>
      <p:sp>
        <p:nvSpPr>
          <p:cNvPr id="7702" name="TextBox 131"/>
          <p:cNvSpPr txBox="1"/>
          <p:nvPr/>
        </p:nvSpPr>
        <p:spPr>
          <a:xfrm>
            <a:off x="2193524" y="1381677"/>
            <a:ext cx="5687534"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150000"/>
              </a:lnSpc>
              <a:defRPr sz="900">
                <a:solidFill>
                  <a:srgbClr val="7D8287"/>
                </a:solidFill>
              </a:defRPr>
            </a:lvl1pPr>
          </a:lstStyle>
          <a:p>
            <a:pPr/>
            <a:r>
              <a:t>1                  2                  3                 4                5                  6                  7                  8                  9                  10</a:t>
            </a:r>
          </a:p>
        </p:txBody>
      </p:sp>
      <p:sp>
        <p:nvSpPr>
          <p:cNvPr id="7703" name="TextBox 132"/>
          <p:cNvSpPr txBox="1"/>
          <p:nvPr/>
        </p:nvSpPr>
        <p:spPr>
          <a:xfrm>
            <a:off x="1243762" y="2163174"/>
            <a:ext cx="256098" cy="39759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100"/>
              </a:lnSpc>
              <a:defRPr sz="900">
                <a:solidFill>
                  <a:srgbClr val="7D8287"/>
                </a:solidFill>
              </a:defRPr>
            </a:pPr>
            <a:r>
              <a:t>1</a:t>
            </a:r>
          </a:p>
          <a:p>
            <a:pPr algn="ctr">
              <a:lnSpc>
                <a:spcPts val="3100"/>
              </a:lnSpc>
              <a:defRPr sz="900">
                <a:solidFill>
                  <a:srgbClr val="7D8287"/>
                </a:solidFill>
              </a:defRPr>
            </a:pPr>
            <a:r>
              <a:t>2</a:t>
            </a:r>
          </a:p>
          <a:p>
            <a:pPr algn="ctr">
              <a:lnSpc>
                <a:spcPts val="3100"/>
              </a:lnSpc>
              <a:defRPr sz="900">
                <a:solidFill>
                  <a:srgbClr val="7D8287"/>
                </a:solidFill>
              </a:defRPr>
            </a:pPr>
            <a:r>
              <a:t>3</a:t>
            </a:r>
          </a:p>
          <a:p>
            <a:pPr algn="ctr">
              <a:lnSpc>
                <a:spcPts val="3100"/>
              </a:lnSpc>
              <a:defRPr sz="900">
                <a:solidFill>
                  <a:srgbClr val="7D8287"/>
                </a:solidFill>
              </a:defRPr>
            </a:pPr>
            <a:r>
              <a:t>4</a:t>
            </a:r>
          </a:p>
          <a:p>
            <a:pPr algn="ctr">
              <a:lnSpc>
                <a:spcPts val="3100"/>
              </a:lnSpc>
              <a:defRPr sz="900">
                <a:solidFill>
                  <a:srgbClr val="7D8287"/>
                </a:solidFill>
              </a:defRPr>
            </a:pPr>
            <a:r>
              <a:t>5</a:t>
            </a:r>
          </a:p>
          <a:p>
            <a:pPr algn="ctr">
              <a:lnSpc>
                <a:spcPts val="3100"/>
              </a:lnSpc>
              <a:defRPr sz="900">
                <a:solidFill>
                  <a:srgbClr val="7D8287"/>
                </a:solidFill>
              </a:defRPr>
            </a:pPr>
            <a:r>
              <a:t>6</a:t>
            </a:r>
          </a:p>
          <a:p>
            <a:pPr algn="ctr">
              <a:lnSpc>
                <a:spcPts val="3100"/>
              </a:lnSpc>
              <a:defRPr sz="900">
                <a:solidFill>
                  <a:srgbClr val="7D8287"/>
                </a:solidFill>
              </a:defRPr>
            </a:pPr>
            <a:r>
              <a:t>7</a:t>
            </a:r>
          </a:p>
          <a:p>
            <a:pPr algn="ctr">
              <a:lnSpc>
                <a:spcPts val="3100"/>
              </a:lnSpc>
              <a:defRPr sz="900">
                <a:solidFill>
                  <a:srgbClr val="7D8287"/>
                </a:solidFill>
              </a:defRPr>
            </a:pPr>
            <a:r>
              <a:t>8</a:t>
            </a:r>
          </a:p>
          <a:p>
            <a:pPr algn="ctr">
              <a:lnSpc>
                <a:spcPts val="3100"/>
              </a:lnSpc>
              <a:defRPr sz="900">
                <a:solidFill>
                  <a:srgbClr val="7D8287"/>
                </a:solidFill>
              </a:defRPr>
            </a:pPr>
            <a:r>
              <a:t>9</a:t>
            </a:r>
          </a:p>
          <a:p>
            <a:pPr algn="ctr">
              <a:lnSpc>
                <a:spcPts val="3100"/>
              </a:lnSpc>
              <a:defRPr sz="900">
                <a:solidFill>
                  <a:srgbClr val="7D8287"/>
                </a:solidFill>
              </a:defRPr>
            </a:pPr>
            <a:r>
              <a:t>10</a:t>
            </a:r>
          </a:p>
        </p:txBody>
      </p:sp>
      <p:sp>
        <p:nvSpPr>
          <p:cNvPr id="7704" name="Triangle 133"/>
          <p:cNvSpPr/>
          <p:nvPr/>
        </p:nvSpPr>
        <p:spPr>
          <a:xfrm>
            <a:off x="10126258" y="3524694"/>
            <a:ext cx="957003" cy="1363221"/>
          </a:xfrm>
          <a:prstGeom prst="triangle">
            <a:avLst/>
          </a:prstGeom>
          <a:solidFill>
            <a:schemeClr val="accent3"/>
          </a:solidFill>
          <a:ln w="12700">
            <a:miter lim="400000"/>
          </a:ln>
        </p:spPr>
        <p:txBody>
          <a:bodyPr lIns="45719" rIns="45719" anchor="ctr"/>
          <a:lstStyle/>
          <a:p>
            <a:pPr algn="ctr">
              <a:defRPr>
                <a:solidFill>
                  <a:srgbClr val="FFFFFF"/>
                </a:solidFill>
              </a:defRPr>
            </a:pPr>
          </a:p>
        </p:txBody>
      </p:sp>
      <p:sp>
        <p:nvSpPr>
          <p:cNvPr id="7705" name="Triangle 134"/>
          <p:cNvSpPr/>
          <p:nvPr/>
        </p:nvSpPr>
        <p:spPr>
          <a:xfrm>
            <a:off x="10634450" y="4057910"/>
            <a:ext cx="897447" cy="830005"/>
          </a:xfrm>
          <a:prstGeom prst="triangle">
            <a:avLst/>
          </a:prstGeom>
          <a:solidFill>
            <a:schemeClr val="accent4">
              <a:alpha val="85000"/>
            </a:schemeClr>
          </a:solidFill>
          <a:ln w="12700">
            <a:miter lim="400000"/>
          </a:ln>
        </p:spPr>
        <p:txBody>
          <a:bodyPr lIns="45719" rIns="45719" anchor="ctr"/>
          <a:lstStyle/>
          <a:p>
            <a:pPr algn="ctr">
              <a:defRPr>
                <a:solidFill>
                  <a:srgbClr val="FFFFFF"/>
                </a:solidFill>
              </a:defRPr>
            </a:pPr>
          </a:p>
        </p:txBody>
      </p:sp>
      <p:sp>
        <p:nvSpPr>
          <p:cNvPr id="7706" name="Triangle 137"/>
          <p:cNvSpPr/>
          <p:nvPr/>
        </p:nvSpPr>
        <p:spPr>
          <a:xfrm>
            <a:off x="8486946" y="4199344"/>
            <a:ext cx="569973" cy="688572"/>
          </a:xfrm>
          <a:prstGeom prst="triangle">
            <a:avLst/>
          </a:prstGeom>
          <a:solidFill>
            <a:srgbClr val="6491C8"/>
          </a:solidFill>
          <a:ln w="12700">
            <a:miter lim="400000"/>
          </a:ln>
        </p:spPr>
        <p:txBody>
          <a:bodyPr lIns="45719" rIns="45719" anchor="ctr"/>
          <a:lstStyle/>
          <a:p>
            <a:pPr algn="ctr">
              <a:defRPr>
                <a:solidFill>
                  <a:srgbClr val="FFFFFF"/>
                </a:solidFill>
              </a:defRPr>
            </a:pPr>
          </a:p>
        </p:txBody>
      </p:sp>
      <p:sp>
        <p:nvSpPr>
          <p:cNvPr id="7707" name="Triangle 14"/>
          <p:cNvSpPr/>
          <p:nvPr/>
        </p:nvSpPr>
        <p:spPr>
          <a:xfrm>
            <a:off x="8763396" y="4007044"/>
            <a:ext cx="729151" cy="880872"/>
          </a:xfrm>
          <a:prstGeom prst="triangle">
            <a:avLst/>
          </a:prstGeom>
          <a:solidFill>
            <a:schemeClr val="accent2">
              <a:alpha val="85000"/>
            </a:schemeClr>
          </a:solidFill>
          <a:ln w="12700">
            <a:miter lim="400000"/>
          </a:ln>
        </p:spPr>
        <p:txBody>
          <a:bodyPr lIns="45719" rIns="45719" anchor="ctr"/>
          <a:lstStyle/>
          <a:p>
            <a:pPr algn="ctr">
              <a:defRPr>
                <a:solidFill>
                  <a:srgbClr val="FFFFFF"/>
                </a:solidFill>
              </a:defRPr>
            </a:pPr>
          </a:p>
        </p:txBody>
      </p:sp>
      <p:sp>
        <p:nvSpPr>
          <p:cNvPr id="7708" name="TextBox 138"/>
          <p:cNvSpPr txBox="1"/>
          <p:nvPr/>
        </p:nvSpPr>
        <p:spPr>
          <a:xfrm>
            <a:off x="8567481" y="4594490"/>
            <a:ext cx="381944"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300">
                <a:solidFill>
                  <a:srgbClr val="FEFEFE"/>
                </a:solidFill>
              </a:defRPr>
            </a:lvl1pPr>
          </a:lstStyle>
          <a:p>
            <a:pPr/>
            <a:r>
              <a:t>3%</a:t>
            </a:r>
          </a:p>
        </p:txBody>
      </p:sp>
      <p:sp>
        <p:nvSpPr>
          <p:cNvPr id="7709" name="TextBox 139"/>
          <p:cNvSpPr txBox="1"/>
          <p:nvPr/>
        </p:nvSpPr>
        <p:spPr>
          <a:xfrm>
            <a:off x="8992786" y="4594490"/>
            <a:ext cx="381944"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300">
                <a:solidFill>
                  <a:srgbClr val="FEFEFE"/>
                </a:solidFill>
              </a:defRPr>
            </a:lvl1pPr>
          </a:lstStyle>
          <a:p>
            <a:pPr/>
            <a:r>
              <a:t>9%</a:t>
            </a:r>
          </a:p>
        </p:txBody>
      </p:sp>
      <p:sp>
        <p:nvSpPr>
          <p:cNvPr id="7710" name="TextBox 140"/>
          <p:cNvSpPr txBox="1"/>
          <p:nvPr/>
        </p:nvSpPr>
        <p:spPr>
          <a:xfrm>
            <a:off x="10306139" y="4594490"/>
            <a:ext cx="493355"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300">
                <a:solidFill>
                  <a:srgbClr val="FEFEFE"/>
                </a:solidFill>
              </a:defRPr>
            </a:lvl1pPr>
          </a:lstStyle>
          <a:p>
            <a:pPr/>
            <a:r>
              <a:t>25%</a:t>
            </a:r>
          </a:p>
        </p:txBody>
      </p:sp>
      <p:sp>
        <p:nvSpPr>
          <p:cNvPr id="7711" name="TextBox 141"/>
          <p:cNvSpPr txBox="1"/>
          <p:nvPr/>
        </p:nvSpPr>
        <p:spPr>
          <a:xfrm>
            <a:off x="10880298" y="4594490"/>
            <a:ext cx="450825"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300">
                <a:solidFill>
                  <a:srgbClr val="FEFEFE"/>
                </a:solidFill>
              </a:defRPr>
            </a:lvl1pPr>
          </a:lstStyle>
          <a:p>
            <a:pPr/>
            <a:r>
              <a:t>11%</a:t>
            </a:r>
          </a:p>
        </p:txBody>
      </p:sp>
    </p:spTree>
  </p:cSld>
  <p:clrMapOvr>
    <a:masterClrMapping/>
  </p:clrMapOvr>
  <mc:AlternateContent xmlns:mc="http://schemas.openxmlformats.org/markup-compatibility/2006">
    <mc:Choice xmlns:p14="http://schemas.microsoft.com/office/powerpoint/2010/main" Requires="p14">
      <p:transition spd="med" advClick="1" p14:dur="1000">
        <p:pull dir="l"/>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7659"/>
                                        </p:tgtEl>
                                        <p:attrNameLst>
                                          <p:attrName>style.visibility</p:attrName>
                                        </p:attrNameLst>
                                      </p:cBhvr>
                                      <p:to>
                                        <p:strVal val="visible"/>
                                      </p:to>
                                    </p:set>
                                    <p:anim calcmode="lin" valueType="num">
                                      <p:cBhvr>
                                        <p:cTn id="7" dur="500" fill="hold"/>
                                        <p:tgtEl>
                                          <p:spTgt spid="7659"/>
                                        </p:tgtEl>
                                        <p:attrNameLst>
                                          <p:attrName>ppt_x</p:attrName>
                                        </p:attrNameLst>
                                      </p:cBhvr>
                                      <p:tavLst>
                                        <p:tav tm="0">
                                          <p:val>
                                            <p:strVal val="0-#ppt_w/2"/>
                                          </p:val>
                                        </p:tav>
                                        <p:tav tm="100000">
                                          <p:val>
                                            <p:strVal val="#ppt_x"/>
                                          </p:val>
                                        </p:tav>
                                      </p:tavLst>
                                    </p:anim>
                                    <p:anim calcmode="lin" valueType="num">
                                      <p:cBhvr>
                                        <p:cTn id="8" dur="500" fill="hold"/>
                                        <p:tgtEl>
                                          <p:spTgt spid="765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6" presetID="23" grpId="2" fill="hold">
                                  <p:stCondLst>
                                    <p:cond delay="0"/>
                                  </p:stCondLst>
                                  <p:iterate type="el" backwards="0">
                                    <p:tmAbs val="0"/>
                                  </p:iterate>
                                  <p:childTnLst>
                                    <p:set>
                                      <p:cBhvr>
                                        <p:cTn id="12" fill="hold"/>
                                        <p:tgtEl>
                                          <p:spTgt spid="7617"/>
                                        </p:tgtEl>
                                        <p:attrNameLst>
                                          <p:attrName>style.visibility</p:attrName>
                                        </p:attrNameLst>
                                      </p:cBhvr>
                                      <p:to>
                                        <p:strVal val="visible"/>
                                      </p:to>
                                    </p:set>
                                    <p:anim calcmode="lin" valueType="num">
                                      <p:cBhvr>
                                        <p:cTn id="13" dur="500" fill="hold"/>
                                        <p:tgtEl>
                                          <p:spTgt spid="7617"/>
                                        </p:tgtEl>
                                        <p:attrNameLst>
                                          <p:attrName>ppt_w</p:attrName>
                                        </p:attrNameLst>
                                      </p:cBhvr>
                                      <p:tavLst>
                                        <p:tav tm="0">
                                          <p:val>
                                            <p:fltVal val="0"/>
                                          </p:val>
                                        </p:tav>
                                        <p:tav tm="100000">
                                          <p:val>
                                            <p:strVal val="#ppt_w"/>
                                          </p:val>
                                        </p:tav>
                                      </p:tavLst>
                                    </p:anim>
                                    <p:anim calcmode="lin" valueType="num">
                                      <p:cBhvr>
                                        <p:cTn id="14" dur="500" fill="hold"/>
                                        <p:tgtEl>
                                          <p:spTgt spid="7617"/>
                                        </p:tgtEl>
                                        <p:attrNameLst>
                                          <p:attrName>ppt_h</p:attrName>
                                        </p:attrNameLst>
                                      </p:cBhvr>
                                      <p:tavLst>
                                        <p:tav tm="0">
                                          <p:val>
                                            <p:fltVal val="0"/>
                                          </p:val>
                                        </p:tav>
                                        <p:tav tm="100000">
                                          <p:val>
                                            <p:strVal val="#ppt_h"/>
                                          </p:val>
                                        </p:tav>
                                      </p:tavLst>
                                    </p:anim>
                                  </p:childTnLst>
                                </p:cTn>
                              </p:par>
                            </p:childTnLst>
                          </p:cTn>
                        </p:par>
                        <p:par>
                          <p:cTn id="15" fill="hold">
                            <p:stCondLst>
                              <p:cond delay="500"/>
                            </p:stCondLst>
                            <p:childTnLst>
                              <p:par>
                                <p:cTn id="16" presetClass="entr" nodeType="afterEffect" presetSubtype="16" presetID="23" grpId="3" fill="hold">
                                  <p:stCondLst>
                                    <p:cond delay="0"/>
                                  </p:stCondLst>
                                  <p:iterate type="el" backwards="0">
                                    <p:tmAbs val="0"/>
                                  </p:iterate>
                                  <p:childTnLst>
                                    <p:set>
                                      <p:cBhvr>
                                        <p:cTn id="17" fill="hold"/>
                                        <p:tgtEl>
                                          <p:spTgt spid="7688"/>
                                        </p:tgtEl>
                                        <p:attrNameLst>
                                          <p:attrName>style.visibility</p:attrName>
                                        </p:attrNameLst>
                                      </p:cBhvr>
                                      <p:to>
                                        <p:strVal val="visible"/>
                                      </p:to>
                                    </p:set>
                                    <p:anim calcmode="lin" valueType="num">
                                      <p:cBhvr>
                                        <p:cTn id="18" dur="500" fill="hold"/>
                                        <p:tgtEl>
                                          <p:spTgt spid="7688"/>
                                        </p:tgtEl>
                                        <p:attrNameLst>
                                          <p:attrName>ppt_w</p:attrName>
                                        </p:attrNameLst>
                                      </p:cBhvr>
                                      <p:tavLst>
                                        <p:tav tm="0">
                                          <p:val>
                                            <p:fltVal val="0"/>
                                          </p:val>
                                        </p:tav>
                                        <p:tav tm="100000">
                                          <p:val>
                                            <p:strVal val="#ppt_w"/>
                                          </p:val>
                                        </p:tav>
                                      </p:tavLst>
                                    </p:anim>
                                    <p:anim calcmode="lin" valueType="num">
                                      <p:cBhvr>
                                        <p:cTn id="19" dur="500" fill="hold"/>
                                        <p:tgtEl>
                                          <p:spTgt spid="7688"/>
                                        </p:tgtEl>
                                        <p:attrNameLst>
                                          <p:attrName>ppt_h</p:attrName>
                                        </p:attrNameLst>
                                      </p:cBhvr>
                                      <p:tavLst>
                                        <p:tav tm="0">
                                          <p:val>
                                            <p:fltVal val="0"/>
                                          </p:val>
                                        </p:tav>
                                        <p:tav tm="100000">
                                          <p:val>
                                            <p:strVal val="#ppt_h"/>
                                          </p:val>
                                        </p:tav>
                                      </p:tavLst>
                                    </p:anim>
                                  </p:childTnLst>
                                </p:cTn>
                              </p:par>
                            </p:childTnLst>
                          </p:cTn>
                        </p:par>
                        <p:par>
                          <p:cTn id="20" fill="hold">
                            <p:stCondLst>
                              <p:cond delay="1000"/>
                            </p:stCondLst>
                            <p:childTnLst>
                              <p:par>
                                <p:cTn id="21" presetClass="entr" nodeType="afterEffect" presetSubtype="16" presetID="23" grpId="4" fill="hold">
                                  <p:stCondLst>
                                    <p:cond delay="0"/>
                                  </p:stCondLst>
                                  <p:iterate type="el" backwards="0">
                                    <p:tmAbs val="0"/>
                                  </p:iterate>
                                  <p:childTnLst>
                                    <p:set>
                                      <p:cBhvr>
                                        <p:cTn id="22" fill="hold"/>
                                        <p:tgtEl>
                                          <p:spTgt spid="7702"/>
                                        </p:tgtEl>
                                        <p:attrNameLst>
                                          <p:attrName>style.visibility</p:attrName>
                                        </p:attrNameLst>
                                      </p:cBhvr>
                                      <p:to>
                                        <p:strVal val="visible"/>
                                      </p:to>
                                    </p:set>
                                    <p:anim calcmode="lin" valueType="num">
                                      <p:cBhvr>
                                        <p:cTn id="23" dur="500" fill="hold"/>
                                        <p:tgtEl>
                                          <p:spTgt spid="7702"/>
                                        </p:tgtEl>
                                        <p:attrNameLst>
                                          <p:attrName>ppt_w</p:attrName>
                                        </p:attrNameLst>
                                      </p:cBhvr>
                                      <p:tavLst>
                                        <p:tav tm="0">
                                          <p:val>
                                            <p:fltVal val="0"/>
                                          </p:val>
                                        </p:tav>
                                        <p:tav tm="100000">
                                          <p:val>
                                            <p:strVal val="#ppt_w"/>
                                          </p:val>
                                        </p:tav>
                                      </p:tavLst>
                                    </p:anim>
                                    <p:anim calcmode="lin" valueType="num">
                                      <p:cBhvr>
                                        <p:cTn id="24" dur="500" fill="hold"/>
                                        <p:tgtEl>
                                          <p:spTgt spid="7702"/>
                                        </p:tgtEl>
                                        <p:attrNameLst>
                                          <p:attrName>ppt_h</p:attrName>
                                        </p:attrNameLst>
                                      </p:cBhvr>
                                      <p:tavLst>
                                        <p:tav tm="0">
                                          <p:val>
                                            <p:fltVal val="0"/>
                                          </p:val>
                                        </p:tav>
                                        <p:tav tm="100000">
                                          <p:val>
                                            <p:strVal val="#ppt_h"/>
                                          </p:val>
                                        </p:tav>
                                      </p:tavLst>
                                    </p:anim>
                                  </p:childTnLst>
                                </p:cTn>
                              </p:par>
                            </p:childTnLst>
                          </p:cTn>
                        </p:par>
                        <p:par>
                          <p:cTn id="25" fill="hold">
                            <p:stCondLst>
                              <p:cond delay="1500"/>
                            </p:stCondLst>
                            <p:childTnLst>
                              <p:par>
                                <p:cTn id="26" presetClass="entr" nodeType="afterEffect" presetSubtype="16" presetID="23" grpId="5" fill="hold">
                                  <p:stCondLst>
                                    <p:cond delay="0"/>
                                  </p:stCondLst>
                                  <p:iterate type="el" backwards="0">
                                    <p:tmAbs val="0"/>
                                  </p:iterate>
                                  <p:childTnLst>
                                    <p:set>
                                      <p:cBhvr>
                                        <p:cTn id="27" fill="hold"/>
                                        <p:tgtEl>
                                          <p:spTgt spid="7666"/>
                                        </p:tgtEl>
                                        <p:attrNameLst>
                                          <p:attrName>style.visibility</p:attrName>
                                        </p:attrNameLst>
                                      </p:cBhvr>
                                      <p:to>
                                        <p:strVal val="visible"/>
                                      </p:to>
                                    </p:set>
                                    <p:anim calcmode="lin" valueType="num">
                                      <p:cBhvr>
                                        <p:cTn id="28" dur="500" fill="hold"/>
                                        <p:tgtEl>
                                          <p:spTgt spid="7666"/>
                                        </p:tgtEl>
                                        <p:attrNameLst>
                                          <p:attrName>ppt_w</p:attrName>
                                        </p:attrNameLst>
                                      </p:cBhvr>
                                      <p:tavLst>
                                        <p:tav tm="0">
                                          <p:val>
                                            <p:fltVal val="0"/>
                                          </p:val>
                                        </p:tav>
                                        <p:tav tm="100000">
                                          <p:val>
                                            <p:strVal val="#ppt_w"/>
                                          </p:val>
                                        </p:tav>
                                      </p:tavLst>
                                    </p:anim>
                                    <p:anim calcmode="lin" valueType="num">
                                      <p:cBhvr>
                                        <p:cTn id="29" dur="500" fill="hold"/>
                                        <p:tgtEl>
                                          <p:spTgt spid="7666"/>
                                        </p:tgtEl>
                                        <p:attrNameLst>
                                          <p:attrName>ppt_h</p:attrName>
                                        </p:attrNameLst>
                                      </p:cBhvr>
                                      <p:tavLst>
                                        <p:tav tm="0">
                                          <p:val>
                                            <p:fltVal val="0"/>
                                          </p:val>
                                        </p:tav>
                                        <p:tav tm="100000">
                                          <p:val>
                                            <p:strVal val="#ppt_h"/>
                                          </p:val>
                                        </p:tav>
                                      </p:tavLst>
                                    </p:anim>
                                  </p:childTnLst>
                                </p:cTn>
                              </p:par>
                            </p:childTnLst>
                          </p:cTn>
                        </p:par>
                        <p:par>
                          <p:cTn id="30" fill="hold">
                            <p:stCondLst>
                              <p:cond delay="2000"/>
                            </p:stCondLst>
                            <p:childTnLst>
                              <p:par>
                                <p:cTn id="31" presetClass="entr" nodeType="afterEffect" presetSubtype="16" presetID="23" grpId="6" fill="hold">
                                  <p:stCondLst>
                                    <p:cond delay="0"/>
                                  </p:stCondLst>
                                  <p:iterate type="el" backwards="0">
                                    <p:tmAbs val="0"/>
                                  </p:iterate>
                                  <p:childTnLst>
                                    <p:set>
                                      <p:cBhvr>
                                        <p:cTn id="32" fill="hold"/>
                                        <p:tgtEl>
                                          <p:spTgt spid="7677"/>
                                        </p:tgtEl>
                                        <p:attrNameLst>
                                          <p:attrName>style.visibility</p:attrName>
                                        </p:attrNameLst>
                                      </p:cBhvr>
                                      <p:to>
                                        <p:strVal val="visible"/>
                                      </p:to>
                                    </p:set>
                                    <p:anim calcmode="lin" valueType="num">
                                      <p:cBhvr>
                                        <p:cTn id="33" dur="500" fill="hold"/>
                                        <p:tgtEl>
                                          <p:spTgt spid="7677"/>
                                        </p:tgtEl>
                                        <p:attrNameLst>
                                          <p:attrName>ppt_w</p:attrName>
                                        </p:attrNameLst>
                                      </p:cBhvr>
                                      <p:tavLst>
                                        <p:tav tm="0">
                                          <p:val>
                                            <p:fltVal val="0"/>
                                          </p:val>
                                        </p:tav>
                                        <p:tav tm="100000">
                                          <p:val>
                                            <p:strVal val="#ppt_w"/>
                                          </p:val>
                                        </p:tav>
                                      </p:tavLst>
                                    </p:anim>
                                    <p:anim calcmode="lin" valueType="num">
                                      <p:cBhvr>
                                        <p:cTn id="34" dur="500" fill="hold"/>
                                        <p:tgtEl>
                                          <p:spTgt spid="7677"/>
                                        </p:tgtEl>
                                        <p:attrNameLst>
                                          <p:attrName>ppt_h</p:attrName>
                                        </p:attrNameLst>
                                      </p:cBhvr>
                                      <p:tavLst>
                                        <p:tav tm="0">
                                          <p:val>
                                            <p:fltVal val="0"/>
                                          </p:val>
                                        </p:tav>
                                        <p:tav tm="100000">
                                          <p:val>
                                            <p:strVal val="#ppt_h"/>
                                          </p:val>
                                        </p:tav>
                                      </p:tavLst>
                                    </p:anim>
                                  </p:childTnLst>
                                </p:cTn>
                              </p:par>
                            </p:childTnLst>
                          </p:cTn>
                        </p:par>
                        <p:par>
                          <p:cTn id="35" fill="hold">
                            <p:stCondLst>
                              <p:cond delay="2500"/>
                            </p:stCondLst>
                            <p:childTnLst>
                              <p:par>
                                <p:cTn id="36" presetClass="entr" nodeType="afterEffect" presetSubtype="16" presetID="23" grpId="7" fill="hold">
                                  <p:stCondLst>
                                    <p:cond delay="0"/>
                                  </p:stCondLst>
                                  <p:iterate type="el" backwards="0">
                                    <p:tmAbs val="0"/>
                                  </p:iterate>
                                  <p:childTnLst>
                                    <p:set>
                                      <p:cBhvr>
                                        <p:cTn id="37" fill="hold"/>
                                        <p:tgtEl>
                                          <p:spTgt spid="7703"/>
                                        </p:tgtEl>
                                        <p:attrNameLst>
                                          <p:attrName>style.visibility</p:attrName>
                                        </p:attrNameLst>
                                      </p:cBhvr>
                                      <p:to>
                                        <p:strVal val="visible"/>
                                      </p:to>
                                    </p:set>
                                    <p:anim calcmode="lin" valueType="num">
                                      <p:cBhvr>
                                        <p:cTn id="38" dur="500" fill="hold"/>
                                        <p:tgtEl>
                                          <p:spTgt spid="7703"/>
                                        </p:tgtEl>
                                        <p:attrNameLst>
                                          <p:attrName>ppt_w</p:attrName>
                                        </p:attrNameLst>
                                      </p:cBhvr>
                                      <p:tavLst>
                                        <p:tav tm="0">
                                          <p:val>
                                            <p:fltVal val="0"/>
                                          </p:val>
                                        </p:tav>
                                        <p:tav tm="100000">
                                          <p:val>
                                            <p:strVal val="#ppt_w"/>
                                          </p:val>
                                        </p:tav>
                                      </p:tavLst>
                                    </p:anim>
                                    <p:anim calcmode="lin" valueType="num">
                                      <p:cBhvr>
                                        <p:cTn id="39" dur="500" fill="hold"/>
                                        <p:tgtEl>
                                          <p:spTgt spid="7703"/>
                                        </p:tgtEl>
                                        <p:attrNameLst>
                                          <p:attrName>ppt_h</p:attrName>
                                        </p:attrNameLst>
                                      </p:cBhvr>
                                      <p:tavLst>
                                        <p:tav tm="0">
                                          <p:val>
                                            <p:fltVal val="0"/>
                                          </p:val>
                                        </p:tav>
                                        <p:tav tm="100000">
                                          <p:val>
                                            <p:strVal val="#ppt_h"/>
                                          </p:val>
                                        </p:tav>
                                      </p:tavLst>
                                    </p:anim>
                                  </p:childTnLst>
                                </p:cTn>
                              </p:par>
                            </p:childTnLst>
                          </p:cTn>
                        </p:par>
                      </p:childTnLst>
                    </p:cTn>
                  </p:par>
                  <p:par>
                    <p:cTn id="40" fill="hold">
                      <p:stCondLst>
                        <p:cond delay="indefinite"/>
                      </p:stCondLst>
                      <p:childTnLst>
                        <p:par>
                          <p:cTn id="41" fill="hold">
                            <p:stCondLst>
                              <p:cond delay="0"/>
                            </p:stCondLst>
                            <p:childTnLst>
                              <p:par>
                                <p:cTn id="42" presetClass="entr" nodeType="clickEffect" presetID="9" grpId="8" fill="hold">
                                  <p:stCondLst>
                                    <p:cond delay="0"/>
                                  </p:stCondLst>
                                  <p:iterate type="el" backwards="0">
                                    <p:tmAbs val="0"/>
                                  </p:iterate>
                                  <p:childTnLst>
                                    <p:set>
                                      <p:cBhvr>
                                        <p:cTn id="43" fill="hold"/>
                                        <p:tgtEl>
                                          <p:spTgt spid="7664"/>
                                        </p:tgtEl>
                                        <p:attrNameLst>
                                          <p:attrName>style.visibility</p:attrName>
                                        </p:attrNameLst>
                                      </p:cBhvr>
                                      <p:to>
                                        <p:strVal val="visible"/>
                                      </p:to>
                                    </p:set>
                                    <p:animEffect filter="dissolve" transition="in">
                                      <p:cBhvr>
                                        <p:cTn id="44" dur="500"/>
                                        <p:tgtEl>
                                          <p:spTgt spid="7664"/>
                                        </p:tgtEl>
                                      </p:cBhvr>
                                    </p:animEffect>
                                  </p:childTnLst>
                                </p:cTn>
                              </p:par>
                            </p:childTnLst>
                          </p:cTn>
                        </p:par>
                        <p:par>
                          <p:cTn id="45" fill="hold">
                            <p:stCondLst>
                              <p:cond delay="500"/>
                            </p:stCondLst>
                            <p:childTnLst>
                              <p:par>
                                <p:cTn id="46" presetClass="entr" nodeType="afterEffect" presetID="9" grpId="9" fill="hold">
                                  <p:stCondLst>
                                    <p:cond delay="0"/>
                                  </p:stCondLst>
                                  <p:iterate type="el" backwards="0">
                                    <p:tmAbs val="0"/>
                                  </p:iterate>
                                  <p:childTnLst>
                                    <p:set>
                                      <p:cBhvr>
                                        <p:cTn id="47" fill="hold"/>
                                        <p:tgtEl>
                                          <p:spTgt spid="7691"/>
                                        </p:tgtEl>
                                        <p:attrNameLst>
                                          <p:attrName>style.visibility</p:attrName>
                                        </p:attrNameLst>
                                      </p:cBhvr>
                                      <p:to>
                                        <p:strVal val="visible"/>
                                      </p:to>
                                    </p:set>
                                    <p:animEffect filter="dissolve" transition="in">
                                      <p:cBhvr>
                                        <p:cTn id="48" dur="500"/>
                                        <p:tgtEl>
                                          <p:spTgt spid="7691"/>
                                        </p:tgtEl>
                                      </p:cBhvr>
                                    </p:animEffect>
                                  </p:childTnLst>
                                </p:cTn>
                              </p:par>
                            </p:childTnLst>
                          </p:cTn>
                        </p:par>
                        <p:par>
                          <p:cTn id="49" fill="hold">
                            <p:stCondLst>
                              <p:cond delay="1000"/>
                            </p:stCondLst>
                            <p:childTnLst>
                              <p:par>
                                <p:cTn id="50" presetClass="entr" nodeType="afterEffect" presetID="9" grpId="10" fill="hold">
                                  <p:stCondLst>
                                    <p:cond delay="0"/>
                                  </p:stCondLst>
                                  <p:iterate type="el" backwards="0">
                                    <p:tmAbs val="0"/>
                                  </p:iterate>
                                  <p:childTnLst>
                                    <p:set>
                                      <p:cBhvr>
                                        <p:cTn id="51" fill="hold"/>
                                        <p:tgtEl>
                                          <p:spTgt spid="7692"/>
                                        </p:tgtEl>
                                        <p:attrNameLst>
                                          <p:attrName>style.visibility</p:attrName>
                                        </p:attrNameLst>
                                      </p:cBhvr>
                                      <p:to>
                                        <p:strVal val="visible"/>
                                      </p:to>
                                    </p:set>
                                    <p:animEffect filter="dissolve" transition="in">
                                      <p:cBhvr>
                                        <p:cTn id="52" dur="500"/>
                                        <p:tgtEl>
                                          <p:spTgt spid="7692"/>
                                        </p:tgtEl>
                                      </p:cBhvr>
                                    </p:animEffect>
                                  </p:childTnLst>
                                </p:cTn>
                              </p:par>
                            </p:childTnLst>
                          </p:cTn>
                        </p:par>
                        <p:par>
                          <p:cTn id="53" fill="hold">
                            <p:stCondLst>
                              <p:cond delay="1500"/>
                            </p:stCondLst>
                            <p:childTnLst>
                              <p:par>
                                <p:cTn id="54" presetClass="entr" nodeType="afterEffect" presetID="9" grpId="11" fill="hold">
                                  <p:stCondLst>
                                    <p:cond delay="0"/>
                                  </p:stCondLst>
                                  <p:iterate type="el" backwards="0">
                                    <p:tmAbs val="0"/>
                                  </p:iterate>
                                  <p:childTnLst>
                                    <p:set>
                                      <p:cBhvr>
                                        <p:cTn id="55" fill="hold"/>
                                        <p:tgtEl>
                                          <p:spTgt spid="7695"/>
                                        </p:tgtEl>
                                        <p:attrNameLst>
                                          <p:attrName>style.visibility</p:attrName>
                                        </p:attrNameLst>
                                      </p:cBhvr>
                                      <p:to>
                                        <p:strVal val="visible"/>
                                      </p:to>
                                    </p:set>
                                    <p:animEffect filter="dissolve" transition="in">
                                      <p:cBhvr>
                                        <p:cTn id="56" dur="500"/>
                                        <p:tgtEl>
                                          <p:spTgt spid="7695"/>
                                        </p:tgtEl>
                                      </p:cBhvr>
                                    </p:animEffect>
                                  </p:childTnLst>
                                </p:cTn>
                              </p:par>
                            </p:childTnLst>
                          </p:cTn>
                        </p:par>
                      </p:childTnLst>
                    </p:cTn>
                  </p:par>
                  <p:par>
                    <p:cTn id="57" fill="hold">
                      <p:stCondLst>
                        <p:cond delay="indefinite"/>
                      </p:stCondLst>
                      <p:childTnLst>
                        <p:par>
                          <p:cTn id="58" fill="hold">
                            <p:stCondLst>
                              <p:cond delay="0"/>
                            </p:stCondLst>
                            <p:childTnLst>
                              <p:par>
                                <p:cTn id="59" presetClass="entr" nodeType="clickEffect" presetSubtype="8" presetID="22" grpId="12" fill="hold">
                                  <p:stCondLst>
                                    <p:cond delay="0"/>
                                  </p:stCondLst>
                                  <p:iterate type="el" backwards="0">
                                    <p:tmAbs val="0"/>
                                  </p:iterate>
                                  <p:childTnLst>
                                    <p:set>
                                      <p:cBhvr>
                                        <p:cTn id="60" fill="hold"/>
                                        <p:tgtEl>
                                          <p:spTgt spid="7663"/>
                                        </p:tgtEl>
                                        <p:attrNameLst>
                                          <p:attrName>style.visibility</p:attrName>
                                        </p:attrNameLst>
                                      </p:cBhvr>
                                      <p:to>
                                        <p:strVal val="visible"/>
                                      </p:to>
                                    </p:set>
                                    <p:animEffect filter="wipe(left)" transition="in">
                                      <p:cBhvr>
                                        <p:cTn id="61" dur="500"/>
                                        <p:tgtEl>
                                          <p:spTgt spid="7663"/>
                                        </p:tgtEl>
                                      </p:cBhvr>
                                    </p:animEffect>
                                  </p:childTnLst>
                                </p:cTn>
                              </p:par>
                            </p:childTnLst>
                          </p:cTn>
                        </p:par>
                        <p:par>
                          <p:cTn id="62" fill="hold">
                            <p:stCondLst>
                              <p:cond delay="500"/>
                            </p:stCondLst>
                            <p:childTnLst>
                              <p:par>
                                <p:cTn id="63" presetClass="entr" nodeType="afterEffect" presetSubtype="8" presetID="22" grpId="13" fill="hold">
                                  <p:stCondLst>
                                    <p:cond delay="0"/>
                                  </p:stCondLst>
                                  <p:iterate type="el" backwards="0">
                                    <p:tmAbs val="0"/>
                                  </p:iterate>
                                  <p:childTnLst>
                                    <p:set>
                                      <p:cBhvr>
                                        <p:cTn id="64" fill="hold"/>
                                        <p:tgtEl>
                                          <p:spTgt spid="7690"/>
                                        </p:tgtEl>
                                        <p:attrNameLst>
                                          <p:attrName>style.visibility</p:attrName>
                                        </p:attrNameLst>
                                      </p:cBhvr>
                                      <p:to>
                                        <p:strVal val="visible"/>
                                      </p:to>
                                    </p:set>
                                    <p:animEffect filter="wipe(left)" transition="in">
                                      <p:cBhvr>
                                        <p:cTn id="65" dur="500"/>
                                        <p:tgtEl>
                                          <p:spTgt spid="7690"/>
                                        </p:tgtEl>
                                      </p:cBhvr>
                                    </p:animEffect>
                                  </p:childTnLst>
                                </p:cTn>
                              </p:par>
                            </p:childTnLst>
                          </p:cTn>
                        </p:par>
                        <p:par>
                          <p:cTn id="66" fill="hold">
                            <p:stCondLst>
                              <p:cond delay="1000"/>
                            </p:stCondLst>
                            <p:childTnLst>
                              <p:par>
                                <p:cTn id="67" presetClass="entr" nodeType="afterEffect" presetSubtype="8" presetID="22" grpId="14" fill="hold">
                                  <p:stCondLst>
                                    <p:cond delay="0"/>
                                  </p:stCondLst>
                                  <p:iterate type="el" backwards="0">
                                    <p:tmAbs val="0"/>
                                  </p:iterate>
                                  <p:childTnLst>
                                    <p:set>
                                      <p:cBhvr>
                                        <p:cTn id="68" fill="hold"/>
                                        <p:tgtEl>
                                          <p:spTgt spid="7693"/>
                                        </p:tgtEl>
                                        <p:attrNameLst>
                                          <p:attrName>style.visibility</p:attrName>
                                        </p:attrNameLst>
                                      </p:cBhvr>
                                      <p:to>
                                        <p:strVal val="visible"/>
                                      </p:to>
                                    </p:set>
                                    <p:animEffect filter="wipe(left)" transition="in">
                                      <p:cBhvr>
                                        <p:cTn id="69" dur="500"/>
                                        <p:tgtEl>
                                          <p:spTgt spid="7693"/>
                                        </p:tgtEl>
                                      </p:cBhvr>
                                    </p:animEffect>
                                  </p:childTnLst>
                                </p:cTn>
                              </p:par>
                            </p:childTnLst>
                          </p:cTn>
                        </p:par>
                        <p:par>
                          <p:cTn id="70" fill="hold">
                            <p:stCondLst>
                              <p:cond delay="1500"/>
                            </p:stCondLst>
                            <p:childTnLst>
                              <p:par>
                                <p:cTn id="71" presetClass="entr" nodeType="afterEffect" presetSubtype="8" presetID="22" grpId="15" fill="hold">
                                  <p:stCondLst>
                                    <p:cond delay="0"/>
                                  </p:stCondLst>
                                  <p:iterate type="el" backwards="0">
                                    <p:tmAbs val="0"/>
                                  </p:iterate>
                                  <p:childTnLst>
                                    <p:set>
                                      <p:cBhvr>
                                        <p:cTn id="72" fill="hold"/>
                                        <p:tgtEl>
                                          <p:spTgt spid="7696"/>
                                        </p:tgtEl>
                                        <p:attrNameLst>
                                          <p:attrName>style.visibility</p:attrName>
                                        </p:attrNameLst>
                                      </p:cBhvr>
                                      <p:to>
                                        <p:strVal val="visible"/>
                                      </p:to>
                                    </p:set>
                                    <p:animEffect filter="wipe(left)" transition="in">
                                      <p:cBhvr>
                                        <p:cTn id="73" dur="500"/>
                                        <p:tgtEl>
                                          <p:spTgt spid="7696"/>
                                        </p:tgtEl>
                                      </p:cBhvr>
                                    </p:animEffect>
                                  </p:childTnLst>
                                </p:cTn>
                              </p:par>
                            </p:childTnLst>
                          </p:cTn>
                        </p:par>
                      </p:childTnLst>
                    </p:cTn>
                  </p:par>
                  <p:par>
                    <p:cTn id="74" fill="hold">
                      <p:stCondLst>
                        <p:cond delay="indefinite"/>
                      </p:stCondLst>
                      <p:childTnLst>
                        <p:par>
                          <p:cTn id="75" fill="hold">
                            <p:stCondLst>
                              <p:cond delay="0"/>
                            </p:stCondLst>
                            <p:childTnLst>
                              <p:par>
                                <p:cTn id="76" presetClass="entr" nodeType="clickEffect" presetSubtype="16" presetID="23" grpId="16" fill="hold">
                                  <p:stCondLst>
                                    <p:cond delay="0"/>
                                  </p:stCondLst>
                                  <p:iterate type="el" backwards="0">
                                    <p:tmAbs val="0"/>
                                  </p:iterate>
                                  <p:childTnLst>
                                    <p:set>
                                      <p:cBhvr>
                                        <p:cTn id="77" fill="hold"/>
                                        <p:tgtEl>
                                          <p:spTgt spid="7665"/>
                                        </p:tgtEl>
                                        <p:attrNameLst>
                                          <p:attrName>style.visibility</p:attrName>
                                        </p:attrNameLst>
                                      </p:cBhvr>
                                      <p:to>
                                        <p:strVal val="visible"/>
                                      </p:to>
                                    </p:set>
                                    <p:anim calcmode="lin" valueType="num">
                                      <p:cBhvr>
                                        <p:cTn id="78" dur="500" fill="hold"/>
                                        <p:tgtEl>
                                          <p:spTgt spid="7665"/>
                                        </p:tgtEl>
                                        <p:attrNameLst>
                                          <p:attrName>ppt_w</p:attrName>
                                        </p:attrNameLst>
                                      </p:cBhvr>
                                      <p:tavLst>
                                        <p:tav tm="0">
                                          <p:val>
                                            <p:fltVal val="0"/>
                                          </p:val>
                                        </p:tav>
                                        <p:tav tm="100000">
                                          <p:val>
                                            <p:strVal val="#ppt_w"/>
                                          </p:val>
                                        </p:tav>
                                      </p:tavLst>
                                    </p:anim>
                                    <p:anim calcmode="lin" valueType="num">
                                      <p:cBhvr>
                                        <p:cTn id="79" dur="500" fill="hold"/>
                                        <p:tgtEl>
                                          <p:spTgt spid="7665"/>
                                        </p:tgtEl>
                                        <p:attrNameLst>
                                          <p:attrName>ppt_h</p:attrName>
                                        </p:attrNameLst>
                                      </p:cBhvr>
                                      <p:tavLst>
                                        <p:tav tm="0">
                                          <p:val>
                                            <p:fltVal val="0"/>
                                          </p:val>
                                        </p:tav>
                                        <p:tav tm="100000">
                                          <p:val>
                                            <p:strVal val="#ppt_h"/>
                                          </p:val>
                                        </p:tav>
                                      </p:tavLst>
                                    </p:anim>
                                  </p:childTnLst>
                                </p:cTn>
                              </p:par>
                            </p:childTnLst>
                          </p:cTn>
                        </p:par>
                        <p:par>
                          <p:cTn id="80" fill="hold">
                            <p:stCondLst>
                              <p:cond delay="500"/>
                            </p:stCondLst>
                            <p:childTnLst>
                              <p:par>
                                <p:cTn id="81" presetClass="entr" nodeType="afterEffect" presetSubtype="16" presetID="23" grpId="17" fill="hold">
                                  <p:stCondLst>
                                    <p:cond delay="0"/>
                                  </p:stCondLst>
                                  <p:iterate type="el" backwards="0">
                                    <p:tmAbs val="0"/>
                                  </p:iterate>
                                  <p:childTnLst>
                                    <p:set>
                                      <p:cBhvr>
                                        <p:cTn id="82" fill="hold"/>
                                        <p:tgtEl>
                                          <p:spTgt spid="7689"/>
                                        </p:tgtEl>
                                        <p:attrNameLst>
                                          <p:attrName>style.visibility</p:attrName>
                                        </p:attrNameLst>
                                      </p:cBhvr>
                                      <p:to>
                                        <p:strVal val="visible"/>
                                      </p:to>
                                    </p:set>
                                    <p:anim calcmode="lin" valueType="num">
                                      <p:cBhvr>
                                        <p:cTn id="83" dur="500" fill="hold"/>
                                        <p:tgtEl>
                                          <p:spTgt spid="7689"/>
                                        </p:tgtEl>
                                        <p:attrNameLst>
                                          <p:attrName>ppt_w</p:attrName>
                                        </p:attrNameLst>
                                      </p:cBhvr>
                                      <p:tavLst>
                                        <p:tav tm="0">
                                          <p:val>
                                            <p:fltVal val="0"/>
                                          </p:val>
                                        </p:tav>
                                        <p:tav tm="100000">
                                          <p:val>
                                            <p:strVal val="#ppt_w"/>
                                          </p:val>
                                        </p:tav>
                                      </p:tavLst>
                                    </p:anim>
                                    <p:anim calcmode="lin" valueType="num">
                                      <p:cBhvr>
                                        <p:cTn id="84" dur="500" fill="hold"/>
                                        <p:tgtEl>
                                          <p:spTgt spid="7689"/>
                                        </p:tgtEl>
                                        <p:attrNameLst>
                                          <p:attrName>ppt_h</p:attrName>
                                        </p:attrNameLst>
                                      </p:cBhvr>
                                      <p:tavLst>
                                        <p:tav tm="0">
                                          <p:val>
                                            <p:fltVal val="0"/>
                                          </p:val>
                                        </p:tav>
                                        <p:tav tm="100000">
                                          <p:val>
                                            <p:strVal val="#ppt_h"/>
                                          </p:val>
                                        </p:tav>
                                      </p:tavLst>
                                    </p:anim>
                                  </p:childTnLst>
                                </p:cTn>
                              </p:par>
                            </p:childTnLst>
                          </p:cTn>
                        </p:par>
                        <p:par>
                          <p:cTn id="85" fill="hold">
                            <p:stCondLst>
                              <p:cond delay="1000"/>
                            </p:stCondLst>
                            <p:childTnLst>
                              <p:par>
                                <p:cTn id="86" presetClass="entr" nodeType="afterEffect" presetSubtype="16" presetID="23" grpId="18" fill="hold">
                                  <p:stCondLst>
                                    <p:cond delay="0"/>
                                  </p:stCondLst>
                                  <p:iterate type="el" backwards="0">
                                    <p:tmAbs val="0"/>
                                  </p:iterate>
                                  <p:childTnLst>
                                    <p:set>
                                      <p:cBhvr>
                                        <p:cTn id="87" fill="hold"/>
                                        <p:tgtEl>
                                          <p:spTgt spid="7694"/>
                                        </p:tgtEl>
                                        <p:attrNameLst>
                                          <p:attrName>style.visibility</p:attrName>
                                        </p:attrNameLst>
                                      </p:cBhvr>
                                      <p:to>
                                        <p:strVal val="visible"/>
                                      </p:to>
                                    </p:set>
                                    <p:anim calcmode="lin" valueType="num">
                                      <p:cBhvr>
                                        <p:cTn id="88" dur="500" fill="hold"/>
                                        <p:tgtEl>
                                          <p:spTgt spid="7694"/>
                                        </p:tgtEl>
                                        <p:attrNameLst>
                                          <p:attrName>ppt_w</p:attrName>
                                        </p:attrNameLst>
                                      </p:cBhvr>
                                      <p:tavLst>
                                        <p:tav tm="0">
                                          <p:val>
                                            <p:fltVal val="0"/>
                                          </p:val>
                                        </p:tav>
                                        <p:tav tm="100000">
                                          <p:val>
                                            <p:strVal val="#ppt_w"/>
                                          </p:val>
                                        </p:tav>
                                      </p:tavLst>
                                    </p:anim>
                                    <p:anim calcmode="lin" valueType="num">
                                      <p:cBhvr>
                                        <p:cTn id="89" dur="500" fill="hold"/>
                                        <p:tgtEl>
                                          <p:spTgt spid="7694"/>
                                        </p:tgtEl>
                                        <p:attrNameLst>
                                          <p:attrName>ppt_h</p:attrName>
                                        </p:attrNameLst>
                                      </p:cBhvr>
                                      <p:tavLst>
                                        <p:tav tm="0">
                                          <p:val>
                                            <p:fltVal val="0"/>
                                          </p:val>
                                        </p:tav>
                                        <p:tav tm="100000">
                                          <p:val>
                                            <p:strVal val="#ppt_h"/>
                                          </p:val>
                                        </p:tav>
                                      </p:tavLst>
                                    </p:anim>
                                  </p:childTnLst>
                                </p:cTn>
                              </p:par>
                            </p:childTnLst>
                          </p:cTn>
                        </p:par>
                        <p:par>
                          <p:cTn id="90" fill="hold">
                            <p:stCondLst>
                              <p:cond delay="1500"/>
                            </p:stCondLst>
                            <p:childTnLst>
                              <p:par>
                                <p:cTn id="91" presetClass="entr" nodeType="afterEffect" presetSubtype="16" presetID="23" grpId="19" fill="hold">
                                  <p:stCondLst>
                                    <p:cond delay="0"/>
                                  </p:stCondLst>
                                  <p:iterate type="el" backwards="0">
                                    <p:tmAbs val="0"/>
                                  </p:iterate>
                                  <p:childTnLst>
                                    <p:set>
                                      <p:cBhvr>
                                        <p:cTn id="92" fill="hold"/>
                                        <p:tgtEl>
                                          <p:spTgt spid="7697"/>
                                        </p:tgtEl>
                                        <p:attrNameLst>
                                          <p:attrName>style.visibility</p:attrName>
                                        </p:attrNameLst>
                                      </p:cBhvr>
                                      <p:to>
                                        <p:strVal val="visible"/>
                                      </p:to>
                                    </p:set>
                                    <p:anim calcmode="lin" valueType="num">
                                      <p:cBhvr>
                                        <p:cTn id="93" dur="500" fill="hold"/>
                                        <p:tgtEl>
                                          <p:spTgt spid="7697"/>
                                        </p:tgtEl>
                                        <p:attrNameLst>
                                          <p:attrName>ppt_w</p:attrName>
                                        </p:attrNameLst>
                                      </p:cBhvr>
                                      <p:tavLst>
                                        <p:tav tm="0">
                                          <p:val>
                                            <p:fltVal val="0"/>
                                          </p:val>
                                        </p:tav>
                                        <p:tav tm="100000">
                                          <p:val>
                                            <p:strVal val="#ppt_w"/>
                                          </p:val>
                                        </p:tav>
                                      </p:tavLst>
                                    </p:anim>
                                    <p:anim calcmode="lin" valueType="num">
                                      <p:cBhvr>
                                        <p:cTn id="94" dur="500" fill="hold"/>
                                        <p:tgtEl>
                                          <p:spTgt spid="7697"/>
                                        </p:tgtEl>
                                        <p:attrNameLst>
                                          <p:attrName>ppt_h</p:attrName>
                                        </p:attrNameLst>
                                      </p:cBhvr>
                                      <p:tavLst>
                                        <p:tav tm="0">
                                          <p:val>
                                            <p:fltVal val="0"/>
                                          </p:val>
                                        </p:tav>
                                        <p:tav tm="100000">
                                          <p:val>
                                            <p:strVal val="#ppt_h"/>
                                          </p:val>
                                        </p:tav>
                                      </p:tavLst>
                                    </p:anim>
                                  </p:childTnLst>
                                </p:cTn>
                              </p:par>
                            </p:childTnLst>
                          </p:cTn>
                        </p:par>
                      </p:childTnLst>
                    </p:cTn>
                  </p:par>
                  <p:par>
                    <p:cTn id="95" fill="hold">
                      <p:stCondLst>
                        <p:cond delay="indefinite"/>
                      </p:stCondLst>
                      <p:childTnLst>
                        <p:par>
                          <p:cTn id="96" fill="hold">
                            <p:stCondLst>
                              <p:cond delay="0"/>
                            </p:stCondLst>
                            <p:childTnLst>
                              <p:par>
                                <p:cTn id="97" presetClass="entr" nodeType="clickEffect" presetSubtype="4" presetID="2" grpId="20" fill="hold">
                                  <p:stCondLst>
                                    <p:cond delay="0"/>
                                  </p:stCondLst>
                                  <p:iterate type="el" backwards="0">
                                    <p:tmAbs val="0"/>
                                  </p:iterate>
                                  <p:childTnLst>
                                    <p:set>
                                      <p:cBhvr>
                                        <p:cTn id="98" fill="hold"/>
                                        <p:tgtEl>
                                          <p:spTgt spid="7638"/>
                                        </p:tgtEl>
                                        <p:attrNameLst>
                                          <p:attrName>style.visibility</p:attrName>
                                        </p:attrNameLst>
                                      </p:cBhvr>
                                      <p:to>
                                        <p:strVal val="visible"/>
                                      </p:to>
                                    </p:set>
                                    <p:anim calcmode="lin" valueType="num">
                                      <p:cBhvr>
                                        <p:cTn id="99" dur="500" fill="hold"/>
                                        <p:tgtEl>
                                          <p:spTgt spid="7638"/>
                                        </p:tgtEl>
                                        <p:attrNameLst>
                                          <p:attrName>ppt_x</p:attrName>
                                        </p:attrNameLst>
                                      </p:cBhvr>
                                      <p:tavLst>
                                        <p:tav tm="0">
                                          <p:val>
                                            <p:strVal val="#ppt_x"/>
                                          </p:val>
                                        </p:tav>
                                        <p:tav tm="100000">
                                          <p:val>
                                            <p:strVal val="#ppt_x"/>
                                          </p:val>
                                        </p:tav>
                                      </p:tavLst>
                                    </p:anim>
                                    <p:anim calcmode="lin" valueType="num">
                                      <p:cBhvr>
                                        <p:cTn id="100" dur="500" fill="hold"/>
                                        <p:tgtEl>
                                          <p:spTgt spid="7638"/>
                                        </p:tgtEl>
                                        <p:attrNameLst>
                                          <p:attrName>ppt_y</p:attrName>
                                        </p:attrNameLst>
                                      </p:cBhvr>
                                      <p:tavLst>
                                        <p:tav tm="0">
                                          <p:val>
                                            <p:strVal val="1+#ppt_h/2"/>
                                          </p:val>
                                        </p:tav>
                                        <p:tav tm="100000">
                                          <p:val>
                                            <p:strVal val="#ppt_y"/>
                                          </p:val>
                                        </p:tav>
                                      </p:tavLst>
                                    </p:anim>
                                  </p:childTnLst>
                                </p:cTn>
                              </p:par>
                            </p:childTnLst>
                          </p:cTn>
                        </p:par>
                        <p:par>
                          <p:cTn id="101" fill="hold">
                            <p:stCondLst>
                              <p:cond delay="500"/>
                            </p:stCondLst>
                            <p:childTnLst>
                              <p:par>
                                <p:cTn id="102" presetClass="entr" nodeType="afterEffect" presetSubtype="4" presetID="2" grpId="21" fill="hold">
                                  <p:stCondLst>
                                    <p:cond delay="0"/>
                                  </p:stCondLst>
                                  <p:iterate type="el" backwards="0">
                                    <p:tmAbs val="0"/>
                                  </p:iterate>
                                  <p:childTnLst>
                                    <p:set>
                                      <p:cBhvr>
                                        <p:cTn id="103" fill="hold"/>
                                        <p:tgtEl>
                                          <p:spTgt spid="7704"/>
                                        </p:tgtEl>
                                        <p:attrNameLst>
                                          <p:attrName>style.visibility</p:attrName>
                                        </p:attrNameLst>
                                      </p:cBhvr>
                                      <p:to>
                                        <p:strVal val="visible"/>
                                      </p:to>
                                    </p:set>
                                    <p:anim calcmode="lin" valueType="num">
                                      <p:cBhvr>
                                        <p:cTn id="104" dur="500" fill="hold"/>
                                        <p:tgtEl>
                                          <p:spTgt spid="7704"/>
                                        </p:tgtEl>
                                        <p:attrNameLst>
                                          <p:attrName>ppt_x</p:attrName>
                                        </p:attrNameLst>
                                      </p:cBhvr>
                                      <p:tavLst>
                                        <p:tav tm="0">
                                          <p:val>
                                            <p:strVal val="#ppt_x"/>
                                          </p:val>
                                        </p:tav>
                                        <p:tav tm="100000">
                                          <p:val>
                                            <p:strVal val="#ppt_x"/>
                                          </p:val>
                                        </p:tav>
                                      </p:tavLst>
                                    </p:anim>
                                    <p:anim calcmode="lin" valueType="num">
                                      <p:cBhvr>
                                        <p:cTn id="105" dur="500" fill="hold"/>
                                        <p:tgtEl>
                                          <p:spTgt spid="7704"/>
                                        </p:tgtEl>
                                        <p:attrNameLst>
                                          <p:attrName>ppt_y</p:attrName>
                                        </p:attrNameLst>
                                      </p:cBhvr>
                                      <p:tavLst>
                                        <p:tav tm="0">
                                          <p:val>
                                            <p:strVal val="1+#ppt_h/2"/>
                                          </p:val>
                                        </p:tav>
                                        <p:tav tm="100000">
                                          <p:val>
                                            <p:strVal val="#ppt_y"/>
                                          </p:val>
                                        </p:tav>
                                      </p:tavLst>
                                    </p:anim>
                                  </p:childTnLst>
                                </p:cTn>
                              </p:par>
                            </p:childTnLst>
                          </p:cTn>
                        </p:par>
                        <p:par>
                          <p:cTn id="106" fill="hold">
                            <p:stCondLst>
                              <p:cond delay="1000"/>
                            </p:stCondLst>
                            <p:childTnLst>
                              <p:par>
                                <p:cTn id="107" presetClass="entr" nodeType="afterEffect" presetSubtype="4" presetID="2" grpId="22" fill="hold">
                                  <p:stCondLst>
                                    <p:cond delay="0"/>
                                  </p:stCondLst>
                                  <p:iterate type="el" backwards="0">
                                    <p:tmAbs val="0"/>
                                  </p:iterate>
                                  <p:childTnLst>
                                    <p:set>
                                      <p:cBhvr>
                                        <p:cTn id="108" fill="hold"/>
                                        <p:tgtEl>
                                          <p:spTgt spid="7705"/>
                                        </p:tgtEl>
                                        <p:attrNameLst>
                                          <p:attrName>style.visibility</p:attrName>
                                        </p:attrNameLst>
                                      </p:cBhvr>
                                      <p:to>
                                        <p:strVal val="visible"/>
                                      </p:to>
                                    </p:set>
                                    <p:anim calcmode="lin" valueType="num">
                                      <p:cBhvr>
                                        <p:cTn id="109" dur="500" fill="hold"/>
                                        <p:tgtEl>
                                          <p:spTgt spid="7705"/>
                                        </p:tgtEl>
                                        <p:attrNameLst>
                                          <p:attrName>ppt_x</p:attrName>
                                        </p:attrNameLst>
                                      </p:cBhvr>
                                      <p:tavLst>
                                        <p:tav tm="0">
                                          <p:val>
                                            <p:strVal val="#ppt_x"/>
                                          </p:val>
                                        </p:tav>
                                        <p:tav tm="100000">
                                          <p:val>
                                            <p:strVal val="#ppt_x"/>
                                          </p:val>
                                        </p:tav>
                                      </p:tavLst>
                                    </p:anim>
                                    <p:anim calcmode="lin" valueType="num">
                                      <p:cBhvr>
                                        <p:cTn id="110" dur="500" fill="hold"/>
                                        <p:tgtEl>
                                          <p:spTgt spid="7705"/>
                                        </p:tgtEl>
                                        <p:attrNameLst>
                                          <p:attrName>ppt_y</p:attrName>
                                        </p:attrNameLst>
                                      </p:cBhvr>
                                      <p:tavLst>
                                        <p:tav tm="0">
                                          <p:val>
                                            <p:strVal val="1+#ppt_h/2"/>
                                          </p:val>
                                        </p:tav>
                                        <p:tav tm="100000">
                                          <p:val>
                                            <p:strVal val="#ppt_y"/>
                                          </p:val>
                                        </p:tav>
                                      </p:tavLst>
                                    </p:anim>
                                  </p:childTnLst>
                                </p:cTn>
                              </p:par>
                            </p:childTnLst>
                          </p:cTn>
                        </p:par>
                        <p:par>
                          <p:cTn id="111" fill="hold">
                            <p:stCondLst>
                              <p:cond delay="1500"/>
                            </p:stCondLst>
                            <p:childTnLst>
                              <p:par>
                                <p:cTn id="112" presetClass="entr" nodeType="afterEffect" presetSubtype="4" presetID="2" grpId="23" fill="hold">
                                  <p:stCondLst>
                                    <p:cond delay="0"/>
                                  </p:stCondLst>
                                  <p:iterate type="el" backwards="0">
                                    <p:tmAbs val="0"/>
                                  </p:iterate>
                                  <p:childTnLst>
                                    <p:set>
                                      <p:cBhvr>
                                        <p:cTn id="113" fill="hold"/>
                                        <p:tgtEl>
                                          <p:spTgt spid="7706"/>
                                        </p:tgtEl>
                                        <p:attrNameLst>
                                          <p:attrName>style.visibility</p:attrName>
                                        </p:attrNameLst>
                                      </p:cBhvr>
                                      <p:to>
                                        <p:strVal val="visible"/>
                                      </p:to>
                                    </p:set>
                                    <p:anim calcmode="lin" valueType="num">
                                      <p:cBhvr>
                                        <p:cTn id="114" dur="500" fill="hold"/>
                                        <p:tgtEl>
                                          <p:spTgt spid="7706"/>
                                        </p:tgtEl>
                                        <p:attrNameLst>
                                          <p:attrName>ppt_x</p:attrName>
                                        </p:attrNameLst>
                                      </p:cBhvr>
                                      <p:tavLst>
                                        <p:tav tm="0">
                                          <p:val>
                                            <p:strVal val="#ppt_x"/>
                                          </p:val>
                                        </p:tav>
                                        <p:tav tm="100000">
                                          <p:val>
                                            <p:strVal val="#ppt_x"/>
                                          </p:val>
                                        </p:tav>
                                      </p:tavLst>
                                    </p:anim>
                                    <p:anim calcmode="lin" valueType="num">
                                      <p:cBhvr>
                                        <p:cTn id="115" dur="500" fill="hold"/>
                                        <p:tgtEl>
                                          <p:spTgt spid="7706"/>
                                        </p:tgtEl>
                                        <p:attrNameLst>
                                          <p:attrName>ppt_y</p:attrName>
                                        </p:attrNameLst>
                                      </p:cBhvr>
                                      <p:tavLst>
                                        <p:tav tm="0">
                                          <p:val>
                                            <p:strVal val="1+#ppt_h/2"/>
                                          </p:val>
                                        </p:tav>
                                        <p:tav tm="100000">
                                          <p:val>
                                            <p:strVal val="#ppt_y"/>
                                          </p:val>
                                        </p:tav>
                                      </p:tavLst>
                                    </p:anim>
                                  </p:childTnLst>
                                </p:cTn>
                              </p:par>
                            </p:childTnLst>
                          </p:cTn>
                        </p:par>
                        <p:par>
                          <p:cTn id="116" fill="hold">
                            <p:stCondLst>
                              <p:cond delay="2000"/>
                            </p:stCondLst>
                            <p:childTnLst>
                              <p:par>
                                <p:cTn id="117" presetClass="entr" nodeType="afterEffect" presetSubtype="4" presetID="2" grpId="24" fill="hold">
                                  <p:stCondLst>
                                    <p:cond delay="0"/>
                                  </p:stCondLst>
                                  <p:iterate type="el" backwards="0">
                                    <p:tmAbs val="0"/>
                                  </p:iterate>
                                  <p:childTnLst>
                                    <p:set>
                                      <p:cBhvr>
                                        <p:cTn id="118" fill="hold"/>
                                        <p:tgtEl>
                                          <p:spTgt spid="7707"/>
                                        </p:tgtEl>
                                        <p:attrNameLst>
                                          <p:attrName>style.visibility</p:attrName>
                                        </p:attrNameLst>
                                      </p:cBhvr>
                                      <p:to>
                                        <p:strVal val="visible"/>
                                      </p:to>
                                    </p:set>
                                    <p:anim calcmode="lin" valueType="num">
                                      <p:cBhvr>
                                        <p:cTn id="119" dur="500" fill="hold"/>
                                        <p:tgtEl>
                                          <p:spTgt spid="7707"/>
                                        </p:tgtEl>
                                        <p:attrNameLst>
                                          <p:attrName>ppt_x</p:attrName>
                                        </p:attrNameLst>
                                      </p:cBhvr>
                                      <p:tavLst>
                                        <p:tav tm="0">
                                          <p:val>
                                            <p:strVal val="#ppt_x"/>
                                          </p:val>
                                        </p:tav>
                                        <p:tav tm="100000">
                                          <p:val>
                                            <p:strVal val="#ppt_x"/>
                                          </p:val>
                                        </p:tav>
                                      </p:tavLst>
                                    </p:anim>
                                    <p:anim calcmode="lin" valueType="num">
                                      <p:cBhvr>
                                        <p:cTn id="120" dur="500" fill="hold"/>
                                        <p:tgtEl>
                                          <p:spTgt spid="7707"/>
                                        </p:tgtEl>
                                        <p:attrNameLst>
                                          <p:attrName>ppt_y</p:attrName>
                                        </p:attrNameLst>
                                      </p:cBhvr>
                                      <p:tavLst>
                                        <p:tav tm="0">
                                          <p:val>
                                            <p:strVal val="1+#ppt_h/2"/>
                                          </p:val>
                                        </p:tav>
                                        <p:tav tm="100000">
                                          <p:val>
                                            <p:strVal val="#ppt_y"/>
                                          </p:val>
                                        </p:tav>
                                      </p:tavLst>
                                    </p:anim>
                                  </p:childTnLst>
                                </p:cTn>
                              </p:par>
                            </p:childTnLst>
                          </p:cTn>
                        </p:par>
                        <p:par>
                          <p:cTn id="121" fill="hold">
                            <p:stCondLst>
                              <p:cond delay="2500"/>
                            </p:stCondLst>
                            <p:childTnLst>
                              <p:par>
                                <p:cTn id="122" presetClass="entr" nodeType="afterEffect" presetSubtype="4" presetID="2" grpId="25" fill="hold">
                                  <p:stCondLst>
                                    <p:cond delay="0"/>
                                  </p:stCondLst>
                                  <p:iterate type="el" backwards="0">
                                    <p:tmAbs val="0"/>
                                  </p:iterate>
                                  <p:childTnLst>
                                    <p:set>
                                      <p:cBhvr>
                                        <p:cTn id="123" fill="hold"/>
                                        <p:tgtEl>
                                          <p:spTgt spid="7708"/>
                                        </p:tgtEl>
                                        <p:attrNameLst>
                                          <p:attrName>style.visibility</p:attrName>
                                        </p:attrNameLst>
                                      </p:cBhvr>
                                      <p:to>
                                        <p:strVal val="visible"/>
                                      </p:to>
                                    </p:set>
                                    <p:anim calcmode="lin" valueType="num">
                                      <p:cBhvr>
                                        <p:cTn id="124" dur="500" fill="hold"/>
                                        <p:tgtEl>
                                          <p:spTgt spid="7708"/>
                                        </p:tgtEl>
                                        <p:attrNameLst>
                                          <p:attrName>ppt_x</p:attrName>
                                        </p:attrNameLst>
                                      </p:cBhvr>
                                      <p:tavLst>
                                        <p:tav tm="0">
                                          <p:val>
                                            <p:strVal val="#ppt_x"/>
                                          </p:val>
                                        </p:tav>
                                        <p:tav tm="100000">
                                          <p:val>
                                            <p:strVal val="#ppt_x"/>
                                          </p:val>
                                        </p:tav>
                                      </p:tavLst>
                                    </p:anim>
                                    <p:anim calcmode="lin" valueType="num">
                                      <p:cBhvr>
                                        <p:cTn id="125" dur="500" fill="hold"/>
                                        <p:tgtEl>
                                          <p:spTgt spid="7708"/>
                                        </p:tgtEl>
                                        <p:attrNameLst>
                                          <p:attrName>ppt_y</p:attrName>
                                        </p:attrNameLst>
                                      </p:cBhvr>
                                      <p:tavLst>
                                        <p:tav tm="0">
                                          <p:val>
                                            <p:strVal val="1+#ppt_h/2"/>
                                          </p:val>
                                        </p:tav>
                                        <p:tav tm="100000">
                                          <p:val>
                                            <p:strVal val="#ppt_y"/>
                                          </p:val>
                                        </p:tav>
                                      </p:tavLst>
                                    </p:anim>
                                  </p:childTnLst>
                                </p:cTn>
                              </p:par>
                            </p:childTnLst>
                          </p:cTn>
                        </p:par>
                        <p:par>
                          <p:cTn id="126" fill="hold">
                            <p:stCondLst>
                              <p:cond delay="3000"/>
                            </p:stCondLst>
                            <p:childTnLst>
                              <p:par>
                                <p:cTn id="127" presetClass="entr" nodeType="afterEffect" presetSubtype="4" presetID="2" grpId="26" fill="hold">
                                  <p:stCondLst>
                                    <p:cond delay="0"/>
                                  </p:stCondLst>
                                  <p:iterate type="el" backwards="0">
                                    <p:tmAbs val="0"/>
                                  </p:iterate>
                                  <p:childTnLst>
                                    <p:set>
                                      <p:cBhvr>
                                        <p:cTn id="128" fill="hold"/>
                                        <p:tgtEl>
                                          <p:spTgt spid="7709"/>
                                        </p:tgtEl>
                                        <p:attrNameLst>
                                          <p:attrName>style.visibility</p:attrName>
                                        </p:attrNameLst>
                                      </p:cBhvr>
                                      <p:to>
                                        <p:strVal val="visible"/>
                                      </p:to>
                                    </p:set>
                                    <p:anim calcmode="lin" valueType="num">
                                      <p:cBhvr>
                                        <p:cTn id="129" dur="500" fill="hold"/>
                                        <p:tgtEl>
                                          <p:spTgt spid="7709"/>
                                        </p:tgtEl>
                                        <p:attrNameLst>
                                          <p:attrName>ppt_x</p:attrName>
                                        </p:attrNameLst>
                                      </p:cBhvr>
                                      <p:tavLst>
                                        <p:tav tm="0">
                                          <p:val>
                                            <p:strVal val="#ppt_x"/>
                                          </p:val>
                                        </p:tav>
                                        <p:tav tm="100000">
                                          <p:val>
                                            <p:strVal val="#ppt_x"/>
                                          </p:val>
                                        </p:tav>
                                      </p:tavLst>
                                    </p:anim>
                                    <p:anim calcmode="lin" valueType="num">
                                      <p:cBhvr>
                                        <p:cTn id="130" dur="500" fill="hold"/>
                                        <p:tgtEl>
                                          <p:spTgt spid="7709"/>
                                        </p:tgtEl>
                                        <p:attrNameLst>
                                          <p:attrName>ppt_y</p:attrName>
                                        </p:attrNameLst>
                                      </p:cBhvr>
                                      <p:tavLst>
                                        <p:tav tm="0">
                                          <p:val>
                                            <p:strVal val="1+#ppt_h/2"/>
                                          </p:val>
                                        </p:tav>
                                        <p:tav tm="100000">
                                          <p:val>
                                            <p:strVal val="#ppt_y"/>
                                          </p:val>
                                        </p:tav>
                                      </p:tavLst>
                                    </p:anim>
                                  </p:childTnLst>
                                </p:cTn>
                              </p:par>
                            </p:childTnLst>
                          </p:cTn>
                        </p:par>
                        <p:par>
                          <p:cTn id="131" fill="hold">
                            <p:stCondLst>
                              <p:cond delay="3500"/>
                            </p:stCondLst>
                            <p:childTnLst>
                              <p:par>
                                <p:cTn id="132" presetClass="entr" nodeType="afterEffect" presetSubtype="4" presetID="2" grpId="27" fill="hold">
                                  <p:stCondLst>
                                    <p:cond delay="0"/>
                                  </p:stCondLst>
                                  <p:iterate type="el" backwards="0">
                                    <p:tmAbs val="0"/>
                                  </p:iterate>
                                  <p:childTnLst>
                                    <p:set>
                                      <p:cBhvr>
                                        <p:cTn id="133" fill="hold"/>
                                        <p:tgtEl>
                                          <p:spTgt spid="7710"/>
                                        </p:tgtEl>
                                        <p:attrNameLst>
                                          <p:attrName>style.visibility</p:attrName>
                                        </p:attrNameLst>
                                      </p:cBhvr>
                                      <p:to>
                                        <p:strVal val="visible"/>
                                      </p:to>
                                    </p:set>
                                    <p:anim calcmode="lin" valueType="num">
                                      <p:cBhvr>
                                        <p:cTn id="134" dur="500" fill="hold"/>
                                        <p:tgtEl>
                                          <p:spTgt spid="7710"/>
                                        </p:tgtEl>
                                        <p:attrNameLst>
                                          <p:attrName>ppt_x</p:attrName>
                                        </p:attrNameLst>
                                      </p:cBhvr>
                                      <p:tavLst>
                                        <p:tav tm="0">
                                          <p:val>
                                            <p:strVal val="#ppt_x"/>
                                          </p:val>
                                        </p:tav>
                                        <p:tav tm="100000">
                                          <p:val>
                                            <p:strVal val="#ppt_x"/>
                                          </p:val>
                                        </p:tav>
                                      </p:tavLst>
                                    </p:anim>
                                    <p:anim calcmode="lin" valueType="num">
                                      <p:cBhvr>
                                        <p:cTn id="135" dur="500" fill="hold"/>
                                        <p:tgtEl>
                                          <p:spTgt spid="7710"/>
                                        </p:tgtEl>
                                        <p:attrNameLst>
                                          <p:attrName>ppt_y</p:attrName>
                                        </p:attrNameLst>
                                      </p:cBhvr>
                                      <p:tavLst>
                                        <p:tav tm="0">
                                          <p:val>
                                            <p:strVal val="1+#ppt_h/2"/>
                                          </p:val>
                                        </p:tav>
                                        <p:tav tm="100000">
                                          <p:val>
                                            <p:strVal val="#ppt_y"/>
                                          </p:val>
                                        </p:tav>
                                      </p:tavLst>
                                    </p:anim>
                                  </p:childTnLst>
                                </p:cTn>
                              </p:par>
                            </p:childTnLst>
                          </p:cTn>
                        </p:par>
                        <p:par>
                          <p:cTn id="136" fill="hold">
                            <p:stCondLst>
                              <p:cond delay="4000"/>
                            </p:stCondLst>
                            <p:childTnLst>
                              <p:par>
                                <p:cTn id="137" presetClass="entr" nodeType="afterEffect" presetSubtype="4" presetID="2" grpId="28" fill="hold">
                                  <p:stCondLst>
                                    <p:cond delay="0"/>
                                  </p:stCondLst>
                                  <p:iterate type="el" backwards="0">
                                    <p:tmAbs val="0"/>
                                  </p:iterate>
                                  <p:childTnLst>
                                    <p:set>
                                      <p:cBhvr>
                                        <p:cTn id="138" fill="hold"/>
                                        <p:tgtEl>
                                          <p:spTgt spid="7711"/>
                                        </p:tgtEl>
                                        <p:attrNameLst>
                                          <p:attrName>style.visibility</p:attrName>
                                        </p:attrNameLst>
                                      </p:cBhvr>
                                      <p:to>
                                        <p:strVal val="visible"/>
                                      </p:to>
                                    </p:set>
                                    <p:anim calcmode="lin" valueType="num">
                                      <p:cBhvr>
                                        <p:cTn id="139" dur="500" fill="hold"/>
                                        <p:tgtEl>
                                          <p:spTgt spid="7711"/>
                                        </p:tgtEl>
                                        <p:attrNameLst>
                                          <p:attrName>ppt_x</p:attrName>
                                        </p:attrNameLst>
                                      </p:cBhvr>
                                      <p:tavLst>
                                        <p:tav tm="0">
                                          <p:val>
                                            <p:strVal val="#ppt_x"/>
                                          </p:val>
                                        </p:tav>
                                        <p:tav tm="100000">
                                          <p:val>
                                            <p:strVal val="#ppt_x"/>
                                          </p:val>
                                        </p:tav>
                                      </p:tavLst>
                                    </p:anim>
                                    <p:anim calcmode="lin" valueType="num">
                                      <p:cBhvr>
                                        <p:cTn id="140" dur="500" fill="hold"/>
                                        <p:tgtEl>
                                          <p:spTgt spid="7711"/>
                                        </p:tgtEl>
                                        <p:attrNameLst>
                                          <p:attrName>ppt_y</p:attrName>
                                        </p:attrNameLst>
                                      </p:cBhvr>
                                      <p:tavLst>
                                        <p:tav tm="0">
                                          <p:val>
                                            <p:strVal val="1+#ppt_h/2"/>
                                          </p:val>
                                        </p:tav>
                                        <p:tav tm="100000">
                                          <p:val>
                                            <p:strVal val="#ppt_y"/>
                                          </p:val>
                                        </p:tav>
                                      </p:tavLst>
                                    </p:anim>
                                  </p:childTnLst>
                                </p:cTn>
                              </p:par>
                            </p:childTnLst>
                          </p:cTn>
                        </p:par>
                      </p:childTnLst>
                    </p:cTn>
                  </p:par>
                  <p:par>
                    <p:cTn id="141" fill="hold">
                      <p:stCondLst>
                        <p:cond delay="indefinite"/>
                      </p:stCondLst>
                      <p:childTnLst>
                        <p:par>
                          <p:cTn id="142" fill="hold">
                            <p:stCondLst>
                              <p:cond delay="0"/>
                            </p:stCondLst>
                            <p:childTnLst>
                              <p:par>
                                <p:cTn id="143" presetClass="entr" nodeType="clickEffect" presetID="9" grpId="29" fill="hold">
                                  <p:stCondLst>
                                    <p:cond delay="0"/>
                                  </p:stCondLst>
                                  <p:iterate type="el" backwards="0">
                                    <p:tmAbs val="0"/>
                                  </p:iterate>
                                  <p:childTnLst>
                                    <p:set>
                                      <p:cBhvr>
                                        <p:cTn id="144" fill="hold"/>
                                        <p:tgtEl>
                                          <p:spTgt spid="7700"/>
                                        </p:tgtEl>
                                        <p:attrNameLst>
                                          <p:attrName>style.visibility</p:attrName>
                                        </p:attrNameLst>
                                      </p:cBhvr>
                                      <p:to>
                                        <p:strVal val="visible"/>
                                      </p:to>
                                    </p:set>
                                    <p:animEffect filter="dissolve" transition="in">
                                      <p:cBhvr>
                                        <p:cTn id="145" dur="500"/>
                                        <p:tgtEl>
                                          <p:spTgt spid="7700"/>
                                        </p:tgtEl>
                                      </p:cBhvr>
                                    </p:animEffect>
                                  </p:childTnLst>
                                </p:cTn>
                              </p:par>
                            </p:childTnLst>
                          </p:cTn>
                        </p:par>
                        <p:par>
                          <p:cTn id="146" fill="hold">
                            <p:stCondLst>
                              <p:cond delay="500"/>
                            </p:stCondLst>
                            <p:childTnLst>
                              <p:par>
                                <p:cTn id="147" presetClass="entr" nodeType="afterEffect" presetID="9" grpId="30" fill="hold">
                                  <p:stCondLst>
                                    <p:cond delay="0"/>
                                  </p:stCondLst>
                                  <p:iterate type="el" backwards="0">
                                    <p:tmAbs val="0"/>
                                  </p:iterate>
                                  <p:childTnLst>
                                    <p:set>
                                      <p:cBhvr>
                                        <p:cTn id="148" fill="hold"/>
                                        <p:tgtEl>
                                          <p:spTgt spid="7701"/>
                                        </p:tgtEl>
                                        <p:attrNameLst>
                                          <p:attrName>style.visibility</p:attrName>
                                        </p:attrNameLst>
                                      </p:cBhvr>
                                      <p:to>
                                        <p:strVal val="visible"/>
                                      </p:to>
                                    </p:set>
                                    <p:animEffect filter="dissolve" transition="in">
                                      <p:cBhvr>
                                        <p:cTn id="149" dur="500"/>
                                        <p:tgtEl>
                                          <p:spTgt spid="77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617" grpId="2"/>
      <p:bldP build="whole" bldLvl="1" animBg="1" rev="0" advAuto="0" spid="7689" grpId="17"/>
      <p:bldP build="whole" bldLvl="1" animBg="1" rev="0" advAuto="0" spid="7705" grpId="22"/>
      <p:bldP build="whole" bldLvl="1" animBg="1" rev="0" advAuto="0" spid="7663" grpId="12"/>
      <p:bldP build="whole" bldLvl="1" animBg="1" rev="0" advAuto="0" spid="7703" grpId="7"/>
      <p:bldP build="whole" bldLvl="1" animBg="1" rev="0" advAuto="0" spid="7707" grpId="24"/>
      <p:bldP build="whole" bldLvl="1" animBg="1" rev="0" advAuto="0" spid="7677" grpId="6"/>
      <p:bldP build="whole" bldLvl="1" animBg="1" rev="0" advAuto="0" spid="7693" grpId="14"/>
      <p:bldP build="whole" bldLvl="1" animBg="1" rev="0" advAuto="0" spid="7704" grpId="21"/>
      <p:bldP build="whole" bldLvl="1" animBg="1" rev="0" advAuto="0" spid="7701" grpId="30"/>
      <p:bldP build="whole" bldLvl="1" animBg="1" rev="0" advAuto="0" spid="7711" grpId="28"/>
      <p:bldP build="whole" bldLvl="1" animBg="1" rev="0" advAuto="0" spid="7700" grpId="29"/>
      <p:bldP build="whole" bldLvl="1" animBg="1" rev="0" advAuto="0" spid="7694" grpId="18"/>
      <p:bldP build="whole" bldLvl="1" animBg="1" rev="0" advAuto="0" spid="7710" grpId="27"/>
      <p:bldP build="whole" bldLvl="1" animBg="1" rev="0" advAuto="0" spid="7709" grpId="26"/>
      <p:bldP build="whole" bldLvl="1" animBg="1" rev="0" advAuto="0" spid="7702" grpId="4"/>
      <p:bldP build="whole" bldLvl="1" animBg="1" rev="0" advAuto="0" spid="7665" grpId="16"/>
      <p:bldP build="whole" bldLvl="1" animBg="1" rev="0" advAuto="0" spid="7708" grpId="25"/>
      <p:bldP build="whole" bldLvl="1" animBg="1" rev="0" advAuto="0" spid="7697" grpId="19"/>
      <p:bldP build="whole" bldLvl="1" animBg="1" rev="0" advAuto="0" spid="7666" grpId="5"/>
      <p:bldP build="whole" bldLvl="1" animBg="1" rev="0" advAuto="0" spid="7695" grpId="11"/>
      <p:bldP build="whole" bldLvl="1" animBg="1" rev="0" advAuto="0" spid="7696" grpId="15"/>
      <p:bldP build="whole" bldLvl="1" animBg="1" rev="0" advAuto="0" spid="7691" grpId="9"/>
      <p:bldP build="whole" bldLvl="1" animBg="1" rev="0" advAuto="0" spid="7692" grpId="10"/>
      <p:bldP build="whole" bldLvl="1" animBg="1" rev="0" advAuto="0" spid="7706" grpId="23"/>
      <p:bldP build="whole" bldLvl="1" animBg="1" rev="0" advAuto="0" spid="7638" grpId="20"/>
      <p:bldP build="whole" bldLvl="1" animBg="1" rev="0" advAuto="0" spid="7688" grpId="3"/>
      <p:bldP build="whole" bldLvl="1" animBg="1" rev="0" advAuto="0" spid="7664" grpId="8"/>
      <p:bldP build="whole" bldLvl="1" animBg="1" rev="0" advAuto="0" spid="7659" grpId="1"/>
      <p:bldP build="whole" bldLvl="1" animBg="1" rev="0" advAuto="0" spid="7690" grpId="13"/>
    </p:bldLst>
  </p:timing>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13"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71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7719" name="Group 18"/>
          <p:cNvGrpSpPr/>
          <p:nvPr/>
        </p:nvGrpSpPr>
        <p:grpSpPr>
          <a:xfrm>
            <a:off x="2087976" y="4099814"/>
            <a:ext cx="5099634" cy="2642851"/>
            <a:chOff x="0" y="0"/>
            <a:chExt cx="5099632" cy="2642849"/>
          </a:xfrm>
        </p:grpSpPr>
        <p:sp>
          <p:nvSpPr>
            <p:cNvPr id="7715" name="Shape 12"/>
            <p:cNvSpPr/>
            <p:nvPr/>
          </p:nvSpPr>
          <p:spPr>
            <a:xfrm>
              <a:off x="-1" y="468611"/>
              <a:ext cx="5099633" cy="216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16" name="Shape 13"/>
            <p:cNvSpPr/>
            <p:nvPr/>
          </p:nvSpPr>
          <p:spPr>
            <a:xfrm>
              <a:off x="0" y="576877"/>
              <a:ext cx="2450043" cy="20659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0D0D0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17" name="Shape 14"/>
            <p:cNvSpPr/>
            <p:nvPr/>
          </p:nvSpPr>
          <p:spPr>
            <a:xfrm>
              <a:off x="2442015" y="1479099"/>
              <a:ext cx="2502472" cy="1103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18" name="Shape 15"/>
            <p:cNvSpPr/>
            <p:nvPr/>
          </p:nvSpPr>
          <p:spPr>
            <a:xfrm>
              <a:off x="-1" y="-1"/>
              <a:ext cx="5099633" cy="21696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40404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724" name="Group 3"/>
          <p:cNvGrpSpPr/>
          <p:nvPr/>
        </p:nvGrpSpPr>
        <p:grpSpPr>
          <a:xfrm>
            <a:off x="-939882" y="4553563"/>
            <a:ext cx="5099633" cy="2642851"/>
            <a:chOff x="0" y="0"/>
            <a:chExt cx="5099632" cy="2642849"/>
          </a:xfrm>
        </p:grpSpPr>
        <p:sp>
          <p:nvSpPr>
            <p:cNvPr id="7720" name="Shape 12"/>
            <p:cNvSpPr/>
            <p:nvPr/>
          </p:nvSpPr>
          <p:spPr>
            <a:xfrm>
              <a:off x="-1" y="468611"/>
              <a:ext cx="5099633" cy="216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21" name="Shape 13"/>
            <p:cNvSpPr/>
            <p:nvPr/>
          </p:nvSpPr>
          <p:spPr>
            <a:xfrm>
              <a:off x="0" y="576877"/>
              <a:ext cx="2450043" cy="20659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22" name="Shape 14"/>
            <p:cNvSpPr/>
            <p:nvPr/>
          </p:nvSpPr>
          <p:spPr>
            <a:xfrm>
              <a:off x="2442015" y="1479099"/>
              <a:ext cx="2502472" cy="1103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23" name="Shape 15"/>
            <p:cNvSpPr/>
            <p:nvPr/>
          </p:nvSpPr>
          <p:spPr>
            <a:xfrm>
              <a:off x="-1" y="-1"/>
              <a:ext cx="5099633" cy="21696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729" name="Group 4"/>
          <p:cNvGrpSpPr/>
          <p:nvPr/>
        </p:nvGrpSpPr>
        <p:grpSpPr>
          <a:xfrm>
            <a:off x="811735" y="3414818"/>
            <a:ext cx="4828312" cy="2498219"/>
            <a:chOff x="0" y="0"/>
            <a:chExt cx="4828310" cy="2498217"/>
          </a:xfrm>
        </p:grpSpPr>
        <p:sp>
          <p:nvSpPr>
            <p:cNvPr id="7725" name="Shape 8"/>
            <p:cNvSpPr/>
            <p:nvPr/>
          </p:nvSpPr>
          <p:spPr>
            <a:xfrm>
              <a:off x="-1" y="442968"/>
              <a:ext cx="4820560" cy="20509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26" name="Shape 9"/>
            <p:cNvSpPr/>
            <p:nvPr/>
          </p:nvSpPr>
          <p:spPr>
            <a:xfrm>
              <a:off x="-1" y="545309"/>
              <a:ext cx="2315974" cy="19529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27" name="Shape 10"/>
            <p:cNvSpPr/>
            <p:nvPr/>
          </p:nvSpPr>
          <p:spPr>
            <a:xfrm>
              <a:off x="2319754" y="1398159"/>
              <a:ext cx="2365539" cy="10427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28" name="Shape 11"/>
            <p:cNvSpPr/>
            <p:nvPr/>
          </p:nvSpPr>
          <p:spPr>
            <a:xfrm>
              <a:off x="7752" y="-1"/>
              <a:ext cx="4820559" cy="20509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734" name="Group 5"/>
          <p:cNvGrpSpPr/>
          <p:nvPr/>
        </p:nvGrpSpPr>
        <p:grpSpPr>
          <a:xfrm>
            <a:off x="2989291" y="3404927"/>
            <a:ext cx="3446727" cy="1802422"/>
            <a:chOff x="0" y="0"/>
            <a:chExt cx="3446726" cy="1802421"/>
          </a:xfrm>
        </p:grpSpPr>
        <p:sp>
          <p:nvSpPr>
            <p:cNvPr id="7730" name="Shape 16"/>
            <p:cNvSpPr/>
            <p:nvPr/>
          </p:nvSpPr>
          <p:spPr>
            <a:xfrm>
              <a:off x="5533" y="338352"/>
              <a:ext cx="3441194" cy="14640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5"/>
                  </a:lnTo>
                  <a:lnTo>
                    <a:pt x="11291" y="0"/>
                  </a:lnTo>
                  <a:cubicBezTo>
                    <a:pt x="11291" y="0"/>
                    <a:pt x="0" y="5911"/>
                    <a:pt x="0" y="5911"/>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31" name="Shape 17"/>
            <p:cNvSpPr/>
            <p:nvPr/>
          </p:nvSpPr>
          <p:spPr>
            <a:xfrm>
              <a:off x="5533" y="403291"/>
              <a:ext cx="1653271" cy="13941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23"/>
                  </a:lnTo>
                  <a:lnTo>
                    <a:pt x="21600" y="21600"/>
                  </a:lnTo>
                  <a:lnTo>
                    <a:pt x="21600" y="16477"/>
                  </a:lnTo>
                  <a:cubicBezTo>
                    <a:pt x="21600" y="16477"/>
                    <a:pt x="0" y="0"/>
                    <a:pt x="0" y="0"/>
                  </a:cubicBezTo>
                  <a:close/>
                </a:path>
              </a:pathLst>
            </a:custGeom>
            <a:gradFill flip="none" rotWithShape="1">
              <a:gsLst>
                <a:gs pos="28000">
                  <a:srgbClr val="945D00"/>
                </a:gs>
                <a:gs pos="77000">
                  <a:srgbClr val="DD8B00"/>
                </a:gs>
              </a:gsLst>
              <a:lin ang="1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32" name="Shape 18"/>
            <p:cNvSpPr/>
            <p:nvPr/>
          </p:nvSpPr>
          <p:spPr>
            <a:xfrm>
              <a:off x="1653394" y="1020222"/>
              <a:ext cx="1688661" cy="7443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80"/>
                  </a:moveTo>
                  <a:lnTo>
                    <a:pt x="21600" y="0"/>
                  </a:lnTo>
                  <a:lnTo>
                    <a:pt x="0" y="13122"/>
                  </a:lnTo>
                  <a:lnTo>
                    <a:pt x="0" y="21600"/>
                  </a:lnTo>
                  <a:cubicBezTo>
                    <a:pt x="0" y="21600"/>
                    <a:pt x="21600" y="8380"/>
                    <a:pt x="21600" y="838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33" name="Shape 19"/>
            <p:cNvSpPr/>
            <p:nvPr/>
          </p:nvSpPr>
          <p:spPr>
            <a:xfrm>
              <a:off x="-1" y="-1"/>
              <a:ext cx="3441194" cy="14640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911"/>
                  </a:moveTo>
                  <a:lnTo>
                    <a:pt x="10377" y="21600"/>
                  </a:lnTo>
                  <a:lnTo>
                    <a:pt x="21600" y="14636"/>
                  </a:lnTo>
                  <a:lnTo>
                    <a:pt x="11291" y="0"/>
                  </a:lnTo>
                  <a:cubicBezTo>
                    <a:pt x="11291" y="0"/>
                    <a:pt x="0" y="5911"/>
                    <a:pt x="0" y="5911"/>
                  </a:cubicBezTo>
                  <a:close/>
                </a:path>
              </a:pathLst>
            </a:custGeom>
            <a:gradFill flip="none" rotWithShape="1">
              <a:gsLst>
                <a:gs pos="28000">
                  <a:srgbClr val="DD8B00"/>
                </a:gs>
                <a:gs pos="60000">
                  <a:schemeClr val="accent4"/>
                </a:gs>
              </a:gsLst>
              <a:lin ang="4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735" name="Rectangle 24"/>
          <p:cNvSpPr txBox="1"/>
          <p:nvPr/>
        </p:nvSpPr>
        <p:spPr>
          <a:xfrm>
            <a:off x="1262368" y="5279601"/>
            <a:ext cx="499372"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æ</a:t>
            </a:r>
          </a:p>
        </p:txBody>
      </p:sp>
      <p:sp>
        <p:nvSpPr>
          <p:cNvPr id="7736" name="Rectangle 25"/>
          <p:cNvSpPr txBox="1"/>
          <p:nvPr/>
        </p:nvSpPr>
        <p:spPr>
          <a:xfrm>
            <a:off x="4556215" y="3574253"/>
            <a:ext cx="351350"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ë</a:t>
            </a:r>
          </a:p>
        </p:txBody>
      </p:sp>
      <p:sp>
        <p:nvSpPr>
          <p:cNvPr id="7737" name="Rectangle 26"/>
          <p:cNvSpPr txBox="1"/>
          <p:nvPr/>
        </p:nvSpPr>
        <p:spPr>
          <a:xfrm>
            <a:off x="2091208" y="3747060"/>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7738" name="Rectangle 27"/>
          <p:cNvSpPr txBox="1"/>
          <p:nvPr/>
        </p:nvSpPr>
        <p:spPr>
          <a:xfrm>
            <a:off x="5730909" y="5185357"/>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7739" name="TextBox 30"/>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18</a:t>
            </a:r>
          </a:p>
        </p:txBody>
      </p:sp>
      <p:sp>
        <p:nvSpPr>
          <p:cNvPr id="7740" name="TextBox 31"/>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a:t>
            </a:r>
          </a:p>
        </p:txBody>
      </p:sp>
      <p:grpSp>
        <p:nvGrpSpPr>
          <p:cNvPr id="7749" name="Group 40"/>
          <p:cNvGrpSpPr/>
          <p:nvPr/>
        </p:nvGrpSpPr>
        <p:grpSpPr>
          <a:xfrm>
            <a:off x="9682758" y="2421242"/>
            <a:ext cx="1091996" cy="989969"/>
            <a:chOff x="11" y="-12"/>
            <a:chExt cx="1091994" cy="989968"/>
          </a:xfrm>
        </p:grpSpPr>
        <p:grpSp>
          <p:nvGrpSpPr>
            <p:cNvPr id="7744" name="Group 32"/>
            <p:cNvGrpSpPr/>
            <p:nvPr/>
          </p:nvGrpSpPr>
          <p:grpSpPr>
            <a:xfrm>
              <a:off x="253947" y="-13"/>
              <a:ext cx="838060" cy="956276"/>
              <a:chOff x="14" y="-12"/>
              <a:chExt cx="838059" cy="956274"/>
            </a:xfrm>
          </p:grpSpPr>
          <p:sp>
            <p:nvSpPr>
              <p:cNvPr id="7741" name="Shape 40"/>
              <p:cNvSpPr/>
              <p:nvPr/>
            </p:nvSpPr>
            <p:spPr>
              <a:xfrm>
                <a:off x="418241" y="716985"/>
                <a:ext cx="82426" cy="2392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42" name="Shape 41"/>
              <p:cNvSpPr/>
              <p:nvPr/>
            </p:nvSpPr>
            <p:spPr>
              <a:xfrm>
                <a:off x="14" y="-13"/>
                <a:ext cx="832403" cy="768666"/>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43" name="Shape 42"/>
              <p:cNvSpPr/>
              <p:nvPr/>
            </p:nvSpPr>
            <p:spPr>
              <a:xfrm>
                <a:off x="425710" y="-8"/>
                <a:ext cx="412364" cy="748411"/>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rgbClr val="71982B">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748" name="Group 36"/>
            <p:cNvGrpSpPr/>
            <p:nvPr/>
          </p:nvGrpSpPr>
          <p:grpSpPr>
            <a:xfrm>
              <a:off x="11" y="175586"/>
              <a:ext cx="682702" cy="814371"/>
              <a:chOff x="11" y="-9"/>
              <a:chExt cx="682700" cy="814369"/>
            </a:xfrm>
          </p:grpSpPr>
          <p:sp>
            <p:nvSpPr>
              <p:cNvPr id="7745" name="Shape 43"/>
              <p:cNvSpPr/>
              <p:nvPr/>
            </p:nvSpPr>
            <p:spPr>
              <a:xfrm>
                <a:off x="336087" y="575082"/>
                <a:ext cx="82427" cy="2392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47" y="0"/>
                    </a:moveTo>
                    <a:lnTo>
                      <a:pt x="0" y="21600"/>
                    </a:lnTo>
                    <a:lnTo>
                      <a:pt x="21600" y="21600"/>
                    </a:lnTo>
                    <a:lnTo>
                      <a:pt x="12041" y="0"/>
                    </a:lnTo>
                    <a:cubicBezTo>
                      <a:pt x="12041" y="0"/>
                      <a:pt x="5147" y="0"/>
                      <a:pt x="5147"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46" name="Shape 44"/>
              <p:cNvSpPr/>
              <p:nvPr/>
            </p:nvSpPr>
            <p:spPr>
              <a:xfrm>
                <a:off x="11" y="-10"/>
                <a:ext cx="682702" cy="630427"/>
              </a:xfrm>
              <a:custGeom>
                <a:avLst/>
                <a:gdLst/>
                <a:ahLst/>
                <a:cxnLst>
                  <a:cxn ang="0">
                    <a:pos x="wd2" y="hd2"/>
                  </a:cxn>
                  <a:cxn ang="5400000">
                    <a:pos x="wd2" y="hd2"/>
                  </a:cxn>
                  <a:cxn ang="10800000">
                    <a:pos x="wd2" y="hd2"/>
                  </a:cxn>
                  <a:cxn ang="16200000">
                    <a:pos x="wd2" y="hd2"/>
                  </a:cxn>
                </a:cxnLst>
                <a:rect l="0" t="0" r="r" b="b"/>
                <a:pathLst>
                  <a:path w="20495" h="19043" fill="norm" stroke="1" extrusionOk="0">
                    <a:moveTo>
                      <a:pt x="10342" y="247"/>
                    </a:moveTo>
                    <a:cubicBezTo>
                      <a:pt x="5819" y="-294"/>
                      <a:pt x="271" y="2381"/>
                      <a:pt x="6" y="9270"/>
                    </a:cubicBezTo>
                    <a:cubicBezTo>
                      <a:pt x="-259" y="17493"/>
                      <a:pt x="8885" y="20514"/>
                      <a:pt x="11800" y="18381"/>
                    </a:cubicBezTo>
                    <a:cubicBezTo>
                      <a:pt x="13258" y="18914"/>
                      <a:pt x="19486" y="18514"/>
                      <a:pt x="20413" y="10781"/>
                    </a:cubicBezTo>
                    <a:cubicBezTo>
                      <a:pt x="21341" y="3047"/>
                      <a:pt x="14185" y="-1086"/>
                      <a:pt x="10342" y="247"/>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47" name="Shape 45"/>
              <p:cNvSpPr/>
              <p:nvPr/>
            </p:nvSpPr>
            <p:spPr>
              <a:xfrm>
                <a:off x="343555" y="-6"/>
                <a:ext cx="338203" cy="613815"/>
              </a:xfrm>
              <a:custGeom>
                <a:avLst/>
                <a:gdLst/>
                <a:ahLst/>
                <a:cxnLst>
                  <a:cxn ang="0">
                    <a:pos x="wd2" y="hd2"/>
                  </a:cxn>
                  <a:cxn ang="5400000">
                    <a:pos x="wd2" y="hd2"/>
                  </a:cxn>
                  <a:cxn ang="10800000">
                    <a:pos x="wd2" y="hd2"/>
                  </a:cxn>
                  <a:cxn ang="16200000">
                    <a:pos x="wd2" y="hd2"/>
                  </a:cxn>
                </a:cxnLst>
                <a:rect l="0" t="0" r="r" b="b"/>
                <a:pathLst>
                  <a:path w="19939" h="20024" fill="norm" stroke="1" extrusionOk="0">
                    <a:moveTo>
                      <a:pt x="0" y="267"/>
                    </a:moveTo>
                    <a:lnTo>
                      <a:pt x="2863" y="19851"/>
                    </a:lnTo>
                    <a:cubicBezTo>
                      <a:pt x="5725" y="20427"/>
                      <a:pt x="17957" y="19995"/>
                      <a:pt x="19778" y="11643"/>
                    </a:cubicBezTo>
                    <a:cubicBezTo>
                      <a:pt x="21600" y="3291"/>
                      <a:pt x="7547" y="-1173"/>
                      <a:pt x="0" y="267"/>
                    </a:cubicBezTo>
                    <a:close/>
                  </a:path>
                </a:pathLst>
              </a:custGeom>
              <a:solidFill>
                <a:schemeClr val="accent3">
                  <a:alpha val="5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7773" name="Group 106"/>
          <p:cNvGrpSpPr/>
          <p:nvPr/>
        </p:nvGrpSpPr>
        <p:grpSpPr>
          <a:xfrm>
            <a:off x="7582741" y="2576807"/>
            <a:ext cx="1273515" cy="838063"/>
            <a:chOff x="0" y="0"/>
            <a:chExt cx="1273514" cy="838062"/>
          </a:xfrm>
        </p:grpSpPr>
        <p:grpSp>
          <p:nvGrpSpPr>
            <p:cNvPr id="7761" name="Group 47"/>
            <p:cNvGrpSpPr/>
            <p:nvPr/>
          </p:nvGrpSpPr>
          <p:grpSpPr>
            <a:xfrm>
              <a:off x="557434" y="-1"/>
              <a:ext cx="716081" cy="821710"/>
              <a:chOff x="0" y="0"/>
              <a:chExt cx="716079" cy="821708"/>
            </a:xfrm>
          </p:grpSpPr>
          <p:sp>
            <p:nvSpPr>
              <p:cNvPr id="7750" name="Shape 86"/>
              <p:cNvSpPr/>
              <p:nvPr/>
            </p:nvSpPr>
            <p:spPr>
              <a:xfrm>
                <a:off x="740" y="2668"/>
                <a:ext cx="715340" cy="8187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2" y="1470"/>
                    </a:moveTo>
                    <a:lnTo>
                      <a:pt x="21600" y="1412"/>
                    </a:lnTo>
                    <a:lnTo>
                      <a:pt x="21562" y="1393"/>
                    </a:lnTo>
                    <a:lnTo>
                      <a:pt x="21525" y="1374"/>
                    </a:lnTo>
                    <a:lnTo>
                      <a:pt x="21515" y="1388"/>
                    </a:lnTo>
                    <a:lnTo>
                      <a:pt x="6698" y="0"/>
                    </a:lnTo>
                    <a:lnTo>
                      <a:pt x="39" y="5647"/>
                    </a:lnTo>
                    <a:lnTo>
                      <a:pt x="9" y="5644"/>
                    </a:lnTo>
                    <a:lnTo>
                      <a:pt x="4" y="5677"/>
                    </a:lnTo>
                    <a:lnTo>
                      <a:pt x="0" y="5710"/>
                    </a:lnTo>
                    <a:lnTo>
                      <a:pt x="7" y="5748"/>
                    </a:lnTo>
                    <a:lnTo>
                      <a:pt x="505" y="19525"/>
                    </a:lnTo>
                    <a:lnTo>
                      <a:pt x="17506" y="21595"/>
                    </a:lnTo>
                    <a:lnTo>
                      <a:pt x="17506" y="21600"/>
                    </a:lnTo>
                    <a:lnTo>
                      <a:pt x="17582" y="21600"/>
                    </a:lnTo>
                    <a:lnTo>
                      <a:pt x="17582" y="21535"/>
                    </a:lnTo>
                    <a:lnTo>
                      <a:pt x="21446" y="14935"/>
                    </a:lnTo>
                    <a:cubicBezTo>
                      <a:pt x="21446" y="14935"/>
                      <a:pt x="21562" y="1470"/>
                      <a:pt x="21562" y="1470"/>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51" name="Shape 87"/>
              <p:cNvSpPr/>
              <p:nvPr/>
            </p:nvSpPr>
            <p:spPr>
              <a:xfrm>
                <a:off x="0" y="-1"/>
                <a:ext cx="713948" cy="2822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07" y="0"/>
                    </a:moveTo>
                    <a:lnTo>
                      <a:pt x="21600" y="4040"/>
                    </a:lnTo>
                    <a:lnTo>
                      <a:pt x="17574" y="21600"/>
                    </a:lnTo>
                    <a:lnTo>
                      <a:pt x="0" y="16465"/>
                    </a:lnTo>
                    <a:cubicBezTo>
                      <a:pt x="0" y="16465"/>
                      <a:pt x="6707" y="0"/>
                      <a:pt x="6707" y="0"/>
                    </a:cubicBezTo>
                    <a:close/>
                  </a:path>
                </a:pathLst>
              </a:custGeom>
              <a:gradFill flip="none" rotWithShape="1">
                <a:gsLst>
                  <a:gs pos="0">
                    <a:srgbClr val="CBCDCF"/>
                  </a:gs>
                  <a:gs pos="100000">
                    <a:srgbClr val="E5E6E7"/>
                  </a:gs>
                </a:gsLst>
                <a:lin ang="2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52" name="Shape 88"/>
              <p:cNvSpPr/>
              <p:nvPr/>
            </p:nvSpPr>
            <p:spPr>
              <a:xfrm>
                <a:off x="580972" y="53947"/>
                <a:ext cx="133069" cy="7659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472"/>
                    </a:moveTo>
                    <a:lnTo>
                      <a:pt x="21600" y="0"/>
                    </a:lnTo>
                    <a:lnTo>
                      <a:pt x="20974" y="14476"/>
                    </a:lnTo>
                    <a:lnTo>
                      <a:pt x="0" y="21600"/>
                    </a:lnTo>
                    <a:cubicBezTo>
                      <a:pt x="0" y="21600"/>
                      <a:pt x="0" y="6472"/>
                      <a:pt x="0" y="6472"/>
                    </a:cubicBezTo>
                    <a:close/>
                  </a:path>
                </a:pathLst>
              </a:custGeom>
              <a:gradFill flip="none" rotWithShape="1">
                <a:gsLst>
                  <a:gs pos="0">
                    <a:srgbClr val="E5E6E7"/>
                  </a:gs>
                  <a:gs pos="100000">
                    <a:srgbClr val="B1B4B7"/>
                  </a:gs>
                </a:gsLst>
                <a:lin ang="4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7755" name="Group 65"/>
              <p:cNvGrpSpPr/>
              <p:nvPr/>
            </p:nvGrpSpPr>
            <p:grpSpPr>
              <a:xfrm>
                <a:off x="576787" y="60225"/>
                <a:ext cx="135568" cy="230955"/>
                <a:chOff x="0" y="0"/>
                <a:chExt cx="135567" cy="230954"/>
              </a:xfrm>
            </p:grpSpPr>
            <p:sp>
              <p:nvSpPr>
                <p:cNvPr id="7753" name="Shape 89"/>
                <p:cNvSpPr/>
                <p:nvPr/>
              </p:nvSpPr>
              <p:spPr>
                <a:xfrm>
                  <a:off x="523" y="523"/>
                  <a:ext cx="133068" cy="229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 y="20739"/>
                      </a:moveTo>
                      <a:lnTo>
                        <a:pt x="20066" y="861"/>
                      </a:lnTo>
                      <a:lnTo>
                        <a:pt x="21600" y="0"/>
                      </a:lnTo>
                      <a:lnTo>
                        <a:pt x="0" y="21600"/>
                      </a:lnTo>
                      <a:cubicBezTo>
                        <a:pt x="0" y="21600"/>
                        <a:pt x="189" y="20739"/>
                        <a:pt x="189" y="20739"/>
                      </a:cubicBezTo>
                      <a:close/>
                    </a:path>
                  </a:pathLst>
                </a:custGeom>
                <a:solidFill>
                  <a:srgbClr val="FEFEF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54" name="Shape 90"/>
                <p:cNvSpPr/>
                <p:nvPr/>
              </p:nvSpPr>
              <p:spPr>
                <a:xfrm>
                  <a:off x="0" y="-1"/>
                  <a:ext cx="135568" cy="2309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 y="21600"/>
                      </a:moveTo>
                      <a:lnTo>
                        <a:pt x="0" y="21464"/>
                      </a:lnTo>
                      <a:lnTo>
                        <a:pt x="21202" y="0"/>
                      </a:lnTo>
                      <a:lnTo>
                        <a:pt x="21600" y="136"/>
                      </a:lnTo>
                      <a:cubicBezTo>
                        <a:pt x="21600" y="136"/>
                        <a:pt x="398" y="21600"/>
                        <a:pt x="398"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756" name="Shape 91"/>
              <p:cNvSpPr/>
              <p:nvPr/>
            </p:nvSpPr>
            <p:spPr>
              <a:xfrm>
                <a:off x="0" y="215790"/>
                <a:ext cx="580880" cy="6035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616" y="18785"/>
                    </a:lnTo>
                    <a:lnTo>
                      <a:pt x="0" y="0"/>
                    </a:lnTo>
                    <a:lnTo>
                      <a:pt x="21600" y="2401"/>
                    </a:lnTo>
                    <a:cubicBezTo>
                      <a:pt x="21600" y="2401"/>
                      <a:pt x="21600" y="21600"/>
                      <a:pt x="21600" y="21600"/>
                    </a:cubicBezTo>
                    <a:close/>
                  </a:path>
                </a:pathLst>
              </a:custGeom>
              <a:gradFill flip="none" rotWithShape="1">
                <a:gsLst>
                  <a:gs pos="0">
                    <a:srgbClr val="E5E6E7"/>
                  </a:gs>
                  <a:gs pos="100000">
                    <a:srgbClr val="B1B4B7"/>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57" name="Shape 92"/>
              <p:cNvSpPr/>
              <p:nvPr/>
            </p:nvSpPr>
            <p:spPr>
              <a:xfrm>
                <a:off x="0" y="215790"/>
                <a:ext cx="582276" cy="6048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507" y="21600"/>
                    </a:lnTo>
                    <a:lnTo>
                      <a:pt x="21507" y="2481"/>
                    </a:lnTo>
                    <a:lnTo>
                      <a:pt x="0" y="89"/>
                    </a:lnTo>
                    <a:lnTo>
                      <a:pt x="11" y="0"/>
                    </a:lnTo>
                    <a:lnTo>
                      <a:pt x="21600" y="2401"/>
                    </a:lnTo>
                    <a:cubicBezTo>
                      <a:pt x="21600" y="2401"/>
                      <a:pt x="21600" y="21600"/>
                      <a:pt x="21600" y="21600"/>
                    </a:cubicBezTo>
                    <a:close/>
                  </a:path>
                </a:pathLst>
              </a:custGeom>
              <a:solidFill>
                <a:srgbClr val="7D8287">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58" name="Shape 93"/>
              <p:cNvSpPr/>
              <p:nvPr/>
            </p:nvSpPr>
            <p:spPr>
              <a:xfrm>
                <a:off x="570213" y="286337"/>
                <a:ext cx="12701" cy="535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088"/>
                    </a:moveTo>
                    <a:lnTo>
                      <a:pt x="0" y="2303"/>
                    </a:lnTo>
                    <a:lnTo>
                      <a:pt x="21600" y="0"/>
                    </a:lnTo>
                    <a:lnTo>
                      <a:pt x="21600" y="21600"/>
                    </a:lnTo>
                    <a:cubicBezTo>
                      <a:pt x="21600" y="21600"/>
                      <a:pt x="0" y="19088"/>
                      <a:pt x="0" y="19088"/>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59" name="Shape 94"/>
              <p:cNvSpPr/>
              <p:nvPr/>
            </p:nvSpPr>
            <p:spPr>
              <a:xfrm>
                <a:off x="0" y="218458"/>
                <a:ext cx="579769" cy="757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 y="2546"/>
                    </a:moveTo>
                    <a:lnTo>
                      <a:pt x="21358" y="21600"/>
                    </a:lnTo>
                    <a:lnTo>
                      <a:pt x="21600" y="19096"/>
                    </a:lnTo>
                    <a:lnTo>
                      <a:pt x="0" y="0"/>
                    </a:lnTo>
                    <a:cubicBezTo>
                      <a:pt x="0" y="0"/>
                      <a:pt x="52" y="2546"/>
                      <a:pt x="52" y="25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60" name="Shape 95"/>
              <p:cNvSpPr/>
              <p:nvPr/>
            </p:nvSpPr>
            <p:spPr>
              <a:xfrm>
                <a:off x="-1" y="224830"/>
                <a:ext cx="572083" cy="685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2" y="21600"/>
                    </a:moveTo>
                    <a:lnTo>
                      <a:pt x="0" y="543"/>
                    </a:lnTo>
                    <a:lnTo>
                      <a:pt x="8" y="0"/>
                    </a:lnTo>
                    <a:lnTo>
                      <a:pt x="21600" y="21057"/>
                    </a:lnTo>
                    <a:cubicBezTo>
                      <a:pt x="21600" y="21057"/>
                      <a:pt x="21592" y="21600"/>
                      <a:pt x="21592"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772" name="Group 45"/>
            <p:cNvGrpSpPr/>
            <p:nvPr/>
          </p:nvGrpSpPr>
          <p:grpSpPr>
            <a:xfrm>
              <a:off x="-1" y="89284"/>
              <a:ext cx="976484" cy="748779"/>
              <a:chOff x="0" y="0"/>
              <a:chExt cx="976482" cy="748777"/>
            </a:xfrm>
          </p:grpSpPr>
          <p:sp>
            <p:nvSpPr>
              <p:cNvPr id="7762" name="Shape 75"/>
              <p:cNvSpPr/>
              <p:nvPr/>
            </p:nvSpPr>
            <p:spPr>
              <a:xfrm>
                <a:off x="361517" y="194844"/>
                <a:ext cx="454447" cy="553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 y="21600"/>
                    </a:moveTo>
                    <a:cubicBezTo>
                      <a:pt x="226" y="21589"/>
                      <a:pt x="300" y="21578"/>
                      <a:pt x="374" y="21567"/>
                    </a:cubicBezTo>
                    <a:cubicBezTo>
                      <a:pt x="481" y="21551"/>
                      <a:pt x="588" y="21535"/>
                      <a:pt x="695" y="21519"/>
                    </a:cubicBezTo>
                    <a:cubicBezTo>
                      <a:pt x="7295" y="20529"/>
                      <a:pt x="13895" y="19539"/>
                      <a:pt x="20495" y="18549"/>
                    </a:cubicBezTo>
                    <a:cubicBezTo>
                      <a:pt x="20602" y="18533"/>
                      <a:pt x="20709" y="18517"/>
                      <a:pt x="20816" y="18501"/>
                    </a:cubicBezTo>
                    <a:cubicBezTo>
                      <a:pt x="20870" y="18493"/>
                      <a:pt x="20924" y="18484"/>
                      <a:pt x="20978" y="18476"/>
                    </a:cubicBezTo>
                    <a:cubicBezTo>
                      <a:pt x="20980" y="18411"/>
                      <a:pt x="20982" y="18346"/>
                      <a:pt x="20984" y="18281"/>
                    </a:cubicBezTo>
                    <a:cubicBezTo>
                      <a:pt x="20987" y="18192"/>
                      <a:pt x="20991" y="18102"/>
                      <a:pt x="20993" y="18012"/>
                    </a:cubicBezTo>
                    <a:cubicBezTo>
                      <a:pt x="21193" y="12079"/>
                      <a:pt x="21393" y="6147"/>
                      <a:pt x="21593" y="214"/>
                    </a:cubicBezTo>
                    <a:cubicBezTo>
                      <a:pt x="21595" y="143"/>
                      <a:pt x="21598" y="71"/>
                      <a:pt x="21600" y="0"/>
                    </a:cubicBezTo>
                    <a:cubicBezTo>
                      <a:pt x="21544" y="5"/>
                      <a:pt x="21488" y="11"/>
                      <a:pt x="21432" y="16"/>
                    </a:cubicBezTo>
                    <a:cubicBezTo>
                      <a:pt x="21321" y="27"/>
                      <a:pt x="21210" y="38"/>
                      <a:pt x="21100" y="49"/>
                    </a:cubicBezTo>
                    <a:cubicBezTo>
                      <a:pt x="14254" y="717"/>
                      <a:pt x="7409" y="1384"/>
                      <a:pt x="563" y="2052"/>
                    </a:cubicBezTo>
                    <a:cubicBezTo>
                      <a:pt x="452" y="2063"/>
                      <a:pt x="341" y="2074"/>
                      <a:pt x="229" y="2085"/>
                    </a:cubicBezTo>
                    <a:cubicBezTo>
                      <a:pt x="153" y="2092"/>
                      <a:pt x="77" y="2100"/>
                      <a:pt x="0" y="2107"/>
                    </a:cubicBezTo>
                    <a:cubicBezTo>
                      <a:pt x="1" y="2183"/>
                      <a:pt x="1" y="2258"/>
                      <a:pt x="2" y="2333"/>
                    </a:cubicBezTo>
                    <a:cubicBezTo>
                      <a:pt x="51" y="8592"/>
                      <a:pt x="100" y="14851"/>
                      <a:pt x="149" y="21110"/>
                    </a:cubicBezTo>
                    <a:cubicBezTo>
                      <a:pt x="149" y="21205"/>
                      <a:pt x="150" y="21299"/>
                      <a:pt x="151" y="21394"/>
                    </a:cubicBezTo>
                    <a:cubicBezTo>
                      <a:pt x="151" y="21463"/>
                      <a:pt x="152" y="21531"/>
                      <a:pt x="152" y="21600"/>
                    </a:cubicBezTo>
                    <a:close/>
                  </a:path>
                </a:pathLst>
              </a:custGeom>
              <a:gradFill flip="none" rotWithShape="1">
                <a:gsLst>
                  <a:gs pos="0">
                    <a:schemeClr val="accent4"/>
                  </a:gs>
                  <a:gs pos="100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63" name="Shape 76"/>
              <p:cNvSpPr/>
              <p:nvPr/>
            </p:nvSpPr>
            <p:spPr>
              <a:xfrm>
                <a:off x="148623" y="142625"/>
                <a:ext cx="217565" cy="6059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7" y="16021"/>
                    </a:moveTo>
                    <a:cubicBezTo>
                      <a:pt x="1073" y="16042"/>
                      <a:pt x="1150" y="16062"/>
                      <a:pt x="1226" y="16083"/>
                    </a:cubicBezTo>
                    <a:cubicBezTo>
                      <a:pt x="7789" y="17860"/>
                      <a:pt x="14352" y="19637"/>
                      <a:pt x="20915" y="21414"/>
                    </a:cubicBezTo>
                    <a:cubicBezTo>
                      <a:pt x="21049" y="21451"/>
                      <a:pt x="21183" y="21487"/>
                      <a:pt x="21318" y="21524"/>
                    </a:cubicBezTo>
                    <a:cubicBezTo>
                      <a:pt x="21412" y="21549"/>
                      <a:pt x="21506" y="21574"/>
                      <a:pt x="21600" y="21600"/>
                    </a:cubicBezTo>
                    <a:cubicBezTo>
                      <a:pt x="21599" y="21537"/>
                      <a:pt x="21598" y="21474"/>
                      <a:pt x="21597" y="21411"/>
                    </a:cubicBezTo>
                    <a:cubicBezTo>
                      <a:pt x="21596" y="21350"/>
                      <a:pt x="21595" y="21290"/>
                      <a:pt x="21594" y="21229"/>
                    </a:cubicBezTo>
                    <a:cubicBezTo>
                      <a:pt x="21491" y="15457"/>
                      <a:pt x="21387" y="9685"/>
                      <a:pt x="21284" y="3913"/>
                    </a:cubicBezTo>
                    <a:cubicBezTo>
                      <a:pt x="21283" y="3869"/>
                      <a:pt x="21282" y="3825"/>
                      <a:pt x="21282" y="3781"/>
                    </a:cubicBezTo>
                    <a:cubicBezTo>
                      <a:pt x="21184" y="3764"/>
                      <a:pt x="21087" y="3747"/>
                      <a:pt x="20990" y="3730"/>
                    </a:cubicBezTo>
                    <a:cubicBezTo>
                      <a:pt x="20851" y="3705"/>
                      <a:pt x="20713" y="3680"/>
                      <a:pt x="20574" y="3656"/>
                    </a:cubicBezTo>
                    <a:cubicBezTo>
                      <a:pt x="13795" y="2451"/>
                      <a:pt x="7016" y="1247"/>
                      <a:pt x="236" y="42"/>
                    </a:cubicBezTo>
                    <a:cubicBezTo>
                      <a:pt x="157" y="28"/>
                      <a:pt x="79" y="14"/>
                      <a:pt x="0" y="0"/>
                    </a:cubicBezTo>
                    <a:cubicBezTo>
                      <a:pt x="2" y="39"/>
                      <a:pt x="5" y="79"/>
                      <a:pt x="7" y="118"/>
                    </a:cubicBezTo>
                    <a:cubicBezTo>
                      <a:pt x="330" y="5308"/>
                      <a:pt x="654" y="10497"/>
                      <a:pt x="977" y="15687"/>
                    </a:cubicBezTo>
                    <a:cubicBezTo>
                      <a:pt x="980" y="15742"/>
                      <a:pt x="983" y="15796"/>
                      <a:pt x="987" y="15851"/>
                    </a:cubicBezTo>
                    <a:cubicBezTo>
                      <a:pt x="990" y="15908"/>
                      <a:pt x="994" y="15964"/>
                      <a:pt x="997" y="16021"/>
                    </a:cubicBezTo>
                    <a:close/>
                  </a:path>
                </a:pathLst>
              </a:custGeom>
              <a:gradFill flip="none" rotWithShape="1">
                <a:gsLst>
                  <a:gs pos="0">
                    <a:srgbClr val="DD8B00"/>
                  </a:gs>
                  <a:gs pos="100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64" name="Shape 77"/>
              <p:cNvSpPr/>
              <p:nvPr/>
            </p:nvSpPr>
            <p:spPr>
              <a:xfrm>
                <a:off x="148623" y="100421"/>
                <a:ext cx="670372" cy="178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645"/>
                    </a:moveTo>
                    <a:lnTo>
                      <a:pt x="10576" y="21600"/>
                    </a:lnTo>
                    <a:lnTo>
                      <a:pt x="6904" y="18039"/>
                    </a:lnTo>
                    <a:lnTo>
                      <a:pt x="0" y="5587"/>
                    </a:lnTo>
                    <a:lnTo>
                      <a:pt x="41" y="3726"/>
                    </a:lnTo>
                    <a:lnTo>
                      <a:pt x="13447" y="0"/>
                    </a:lnTo>
                    <a:lnTo>
                      <a:pt x="20495" y="3947"/>
                    </a:lnTo>
                    <a:cubicBezTo>
                      <a:pt x="20495" y="3947"/>
                      <a:pt x="21600" y="11645"/>
                      <a:pt x="21600" y="11645"/>
                    </a:cubicBezTo>
                    <a:close/>
                  </a:path>
                </a:pathLst>
              </a:custGeom>
              <a:gradFill flip="none" rotWithShape="1">
                <a:gsLst>
                  <a:gs pos="0">
                    <a:srgbClr val="010101"/>
                  </a:gs>
                  <a:gs pos="63000">
                    <a:srgbClr val="945D00"/>
                  </a:gs>
                </a:gsLst>
                <a:lin ang="15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65" name="Shape 78"/>
              <p:cNvSpPr/>
              <p:nvPr/>
            </p:nvSpPr>
            <p:spPr>
              <a:xfrm>
                <a:off x="361517" y="247063"/>
                <a:ext cx="450946" cy="1982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750" y="21600"/>
                    </a:lnTo>
                    <a:lnTo>
                      <a:pt x="21164" y="12829"/>
                    </a:lnTo>
                    <a:lnTo>
                      <a:pt x="21600" y="5783"/>
                    </a:lnTo>
                    <a:lnTo>
                      <a:pt x="8338" y="10745"/>
                    </a:lnTo>
                    <a:cubicBezTo>
                      <a:pt x="8338" y="10745"/>
                      <a:pt x="0" y="0"/>
                      <a:pt x="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66" name="Shape 79"/>
              <p:cNvSpPr/>
              <p:nvPr/>
            </p:nvSpPr>
            <p:spPr>
              <a:xfrm>
                <a:off x="148623" y="210911"/>
                <a:ext cx="213033" cy="2213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581"/>
                    </a:moveTo>
                    <a:lnTo>
                      <a:pt x="14314" y="21600"/>
                    </a:lnTo>
                    <a:lnTo>
                      <a:pt x="92" y="11733"/>
                    </a:lnTo>
                    <a:lnTo>
                      <a:pt x="0" y="0"/>
                    </a:lnTo>
                    <a:cubicBezTo>
                      <a:pt x="0" y="0"/>
                      <a:pt x="21600" y="3581"/>
                      <a:pt x="21600" y="3581"/>
                    </a:cubicBezTo>
                    <a:close/>
                  </a:path>
                </a:pathLst>
              </a:custGeom>
              <a:solidFill>
                <a:srgbClr val="010101">
                  <a:alpha val="12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67" name="Shape 80"/>
              <p:cNvSpPr/>
              <p:nvPr/>
            </p:nvSpPr>
            <p:spPr>
              <a:xfrm>
                <a:off x="16067" y="-1"/>
                <a:ext cx="549389" cy="1432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89" y="21600"/>
                    </a:moveTo>
                    <a:cubicBezTo>
                      <a:pt x="5221" y="21587"/>
                      <a:pt x="5254" y="21574"/>
                      <a:pt x="5287" y="21562"/>
                    </a:cubicBezTo>
                    <a:cubicBezTo>
                      <a:pt x="5347" y="21538"/>
                      <a:pt x="5408" y="21514"/>
                      <a:pt x="5468" y="21490"/>
                    </a:cubicBezTo>
                    <a:cubicBezTo>
                      <a:pt x="5639" y="21423"/>
                      <a:pt x="5810" y="21356"/>
                      <a:pt x="5981" y="21288"/>
                    </a:cubicBezTo>
                    <a:cubicBezTo>
                      <a:pt x="7411" y="20726"/>
                      <a:pt x="8841" y="20163"/>
                      <a:pt x="10271" y="19600"/>
                    </a:cubicBezTo>
                    <a:cubicBezTo>
                      <a:pt x="12140" y="18864"/>
                      <a:pt x="14009" y="18128"/>
                      <a:pt x="15878" y="17393"/>
                    </a:cubicBezTo>
                    <a:cubicBezTo>
                      <a:pt x="17734" y="16663"/>
                      <a:pt x="19590" y="15931"/>
                      <a:pt x="21446" y="15202"/>
                    </a:cubicBezTo>
                    <a:cubicBezTo>
                      <a:pt x="21497" y="15181"/>
                      <a:pt x="21548" y="15161"/>
                      <a:pt x="21600" y="15141"/>
                    </a:cubicBezTo>
                    <a:cubicBezTo>
                      <a:pt x="21520" y="14867"/>
                      <a:pt x="21441" y="14594"/>
                      <a:pt x="21360" y="14320"/>
                    </a:cubicBezTo>
                    <a:cubicBezTo>
                      <a:pt x="20936" y="12865"/>
                      <a:pt x="20512" y="11410"/>
                      <a:pt x="20088" y="9955"/>
                    </a:cubicBezTo>
                    <a:cubicBezTo>
                      <a:pt x="19212" y="6952"/>
                      <a:pt x="18336" y="3949"/>
                      <a:pt x="17460" y="947"/>
                    </a:cubicBezTo>
                    <a:cubicBezTo>
                      <a:pt x="17427" y="833"/>
                      <a:pt x="17394" y="718"/>
                      <a:pt x="17360" y="603"/>
                    </a:cubicBezTo>
                    <a:cubicBezTo>
                      <a:pt x="17350" y="570"/>
                      <a:pt x="17341" y="536"/>
                      <a:pt x="17331" y="503"/>
                    </a:cubicBezTo>
                    <a:cubicBezTo>
                      <a:pt x="17314" y="445"/>
                      <a:pt x="17297" y="387"/>
                      <a:pt x="17280" y="330"/>
                    </a:cubicBezTo>
                    <a:cubicBezTo>
                      <a:pt x="17273" y="305"/>
                      <a:pt x="17266" y="281"/>
                      <a:pt x="17259" y="257"/>
                    </a:cubicBezTo>
                    <a:cubicBezTo>
                      <a:pt x="17234" y="171"/>
                      <a:pt x="17209" y="85"/>
                      <a:pt x="17184" y="0"/>
                    </a:cubicBezTo>
                    <a:cubicBezTo>
                      <a:pt x="17130" y="14"/>
                      <a:pt x="17077" y="27"/>
                      <a:pt x="17023" y="40"/>
                    </a:cubicBezTo>
                    <a:cubicBezTo>
                      <a:pt x="15150" y="503"/>
                      <a:pt x="13277" y="967"/>
                      <a:pt x="11404" y="1430"/>
                    </a:cubicBezTo>
                    <a:cubicBezTo>
                      <a:pt x="9529" y="1894"/>
                      <a:pt x="7654" y="2358"/>
                      <a:pt x="5779" y="2821"/>
                    </a:cubicBezTo>
                    <a:cubicBezTo>
                      <a:pt x="4130" y="3229"/>
                      <a:pt x="2480" y="3637"/>
                      <a:pt x="830" y="4045"/>
                    </a:cubicBezTo>
                    <a:cubicBezTo>
                      <a:pt x="651" y="4089"/>
                      <a:pt x="472" y="4133"/>
                      <a:pt x="292" y="4178"/>
                    </a:cubicBezTo>
                    <a:cubicBezTo>
                      <a:pt x="229" y="4194"/>
                      <a:pt x="166" y="4210"/>
                      <a:pt x="103" y="4225"/>
                    </a:cubicBezTo>
                    <a:cubicBezTo>
                      <a:pt x="69" y="4234"/>
                      <a:pt x="34" y="4242"/>
                      <a:pt x="0" y="4251"/>
                    </a:cubicBezTo>
                    <a:cubicBezTo>
                      <a:pt x="38" y="4376"/>
                      <a:pt x="75" y="4502"/>
                      <a:pt x="113" y="4628"/>
                    </a:cubicBezTo>
                    <a:cubicBezTo>
                      <a:pt x="144" y="4733"/>
                      <a:pt x="176" y="4838"/>
                      <a:pt x="207" y="4942"/>
                    </a:cubicBezTo>
                    <a:cubicBezTo>
                      <a:pt x="1611" y="9647"/>
                      <a:pt x="3017" y="14341"/>
                      <a:pt x="4423" y="19039"/>
                    </a:cubicBezTo>
                    <a:cubicBezTo>
                      <a:pt x="4584" y="19579"/>
                      <a:pt x="4746" y="20119"/>
                      <a:pt x="4907" y="20659"/>
                    </a:cubicBezTo>
                    <a:cubicBezTo>
                      <a:pt x="5001" y="20973"/>
                      <a:pt x="5095" y="21287"/>
                      <a:pt x="5189" y="21600"/>
                    </a:cubicBezTo>
                    <a:close/>
                  </a:path>
                </a:pathLst>
              </a:custGeom>
              <a:gradFill flip="none" rotWithShape="1">
                <a:gsLst>
                  <a:gs pos="0">
                    <a:schemeClr val="accent4"/>
                  </a:gs>
                  <a:gs pos="93000">
                    <a:srgbClr val="DD8B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68" name="Shape 81"/>
              <p:cNvSpPr/>
              <p:nvPr/>
            </p:nvSpPr>
            <p:spPr>
              <a:xfrm>
                <a:off x="566376" y="98440"/>
                <a:ext cx="251380" cy="1247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424"/>
                    </a:moveTo>
                    <a:lnTo>
                      <a:pt x="0" y="0"/>
                    </a:lnTo>
                    <a:lnTo>
                      <a:pt x="0" y="21600"/>
                    </a:lnTo>
                    <a:cubicBezTo>
                      <a:pt x="0" y="21600"/>
                      <a:pt x="21600" y="16424"/>
                      <a:pt x="21600" y="16424"/>
                    </a:cubicBezTo>
                    <a:close/>
                  </a:path>
                </a:pathLst>
              </a:custGeom>
              <a:solidFill>
                <a:srgbClr val="010101">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69" name="Shape 82"/>
              <p:cNvSpPr/>
              <p:nvPr/>
            </p:nvSpPr>
            <p:spPr>
              <a:xfrm>
                <a:off x="566376" y="0"/>
                <a:ext cx="371087" cy="1930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4" y="12310"/>
                    </a:moveTo>
                    <a:cubicBezTo>
                      <a:pt x="1877" y="12349"/>
                      <a:pt x="1931" y="12388"/>
                      <a:pt x="1984" y="12426"/>
                    </a:cubicBezTo>
                    <a:cubicBezTo>
                      <a:pt x="2030" y="12460"/>
                      <a:pt x="2076" y="12493"/>
                      <a:pt x="2121" y="12526"/>
                    </a:cubicBezTo>
                    <a:cubicBezTo>
                      <a:pt x="6126" y="15431"/>
                      <a:pt x="10131" y="18336"/>
                      <a:pt x="14136" y="21241"/>
                    </a:cubicBezTo>
                    <a:cubicBezTo>
                      <a:pt x="14225" y="21305"/>
                      <a:pt x="14314" y="21369"/>
                      <a:pt x="14402" y="21433"/>
                    </a:cubicBezTo>
                    <a:cubicBezTo>
                      <a:pt x="14479" y="21489"/>
                      <a:pt x="14555" y="21544"/>
                      <a:pt x="14632" y="21600"/>
                    </a:cubicBezTo>
                    <a:cubicBezTo>
                      <a:pt x="14675" y="21526"/>
                      <a:pt x="14718" y="21453"/>
                      <a:pt x="14761" y="21379"/>
                    </a:cubicBezTo>
                    <a:cubicBezTo>
                      <a:pt x="14818" y="21280"/>
                      <a:pt x="14876" y="21181"/>
                      <a:pt x="14933" y="21082"/>
                    </a:cubicBezTo>
                    <a:cubicBezTo>
                      <a:pt x="15403" y="20273"/>
                      <a:pt x="15873" y="19464"/>
                      <a:pt x="16342" y="18655"/>
                    </a:cubicBezTo>
                    <a:cubicBezTo>
                      <a:pt x="17725" y="16274"/>
                      <a:pt x="19108" y="13893"/>
                      <a:pt x="20491" y="11512"/>
                    </a:cubicBezTo>
                    <a:cubicBezTo>
                      <a:pt x="20775" y="11022"/>
                      <a:pt x="21060" y="10531"/>
                      <a:pt x="21345" y="10041"/>
                    </a:cubicBezTo>
                    <a:cubicBezTo>
                      <a:pt x="21430" y="9894"/>
                      <a:pt x="21515" y="9748"/>
                      <a:pt x="21600" y="9602"/>
                    </a:cubicBezTo>
                    <a:cubicBezTo>
                      <a:pt x="21527" y="9556"/>
                      <a:pt x="21454" y="9510"/>
                      <a:pt x="21382" y="9464"/>
                    </a:cubicBezTo>
                    <a:cubicBezTo>
                      <a:pt x="21061" y="9261"/>
                      <a:pt x="20740" y="9059"/>
                      <a:pt x="20419" y="8856"/>
                    </a:cubicBezTo>
                    <a:cubicBezTo>
                      <a:pt x="20372" y="8827"/>
                      <a:pt x="20325" y="8797"/>
                      <a:pt x="20278" y="8768"/>
                    </a:cubicBezTo>
                    <a:cubicBezTo>
                      <a:pt x="20226" y="8735"/>
                      <a:pt x="20174" y="8702"/>
                      <a:pt x="20122" y="8669"/>
                    </a:cubicBezTo>
                    <a:cubicBezTo>
                      <a:pt x="20040" y="8618"/>
                      <a:pt x="19958" y="8566"/>
                      <a:pt x="19875" y="8514"/>
                    </a:cubicBezTo>
                    <a:cubicBezTo>
                      <a:pt x="19780" y="8454"/>
                      <a:pt x="19685" y="8394"/>
                      <a:pt x="19590" y="8334"/>
                    </a:cubicBezTo>
                    <a:cubicBezTo>
                      <a:pt x="15294" y="5623"/>
                      <a:pt x="10997" y="2913"/>
                      <a:pt x="6700" y="202"/>
                    </a:cubicBezTo>
                    <a:cubicBezTo>
                      <a:pt x="6651" y="171"/>
                      <a:pt x="6602" y="140"/>
                      <a:pt x="6553" y="109"/>
                    </a:cubicBezTo>
                    <a:cubicBezTo>
                      <a:pt x="6496" y="73"/>
                      <a:pt x="6438" y="36"/>
                      <a:pt x="6381" y="0"/>
                    </a:cubicBezTo>
                    <a:cubicBezTo>
                      <a:pt x="6342" y="67"/>
                      <a:pt x="6302" y="135"/>
                      <a:pt x="6263" y="203"/>
                    </a:cubicBezTo>
                    <a:cubicBezTo>
                      <a:pt x="6228" y="263"/>
                      <a:pt x="6192" y="325"/>
                      <a:pt x="6157" y="386"/>
                    </a:cubicBezTo>
                    <a:cubicBezTo>
                      <a:pt x="5914" y="803"/>
                      <a:pt x="5672" y="1221"/>
                      <a:pt x="5429" y="1639"/>
                    </a:cubicBezTo>
                    <a:cubicBezTo>
                      <a:pt x="5292" y="1874"/>
                      <a:pt x="5155" y="2110"/>
                      <a:pt x="5018" y="2346"/>
                    </a:cubicBezTo>
                    <a:cubicBezTo>
                      <a:pt x="4744" y="2819"/>
                      <a:pt x="4470" y="3291"/>
                      <a:pt x="4195" y="3764"/>
                    </a:cubicBezTo>
                    <a:cubicBezTo>
                      <a:pt x="2862" y="6059"/>
                      <a:pt x="1529" y="8354"/>
                      <a:pt x="197" y="10649"/>
                    </a:cubicBezTo>
                    <a:cubicBezTo>
                      <a:pt x="131" y="10762"/>
                      <a:pt x="66" y="10875"/>
                      <a:pt x="0" y="10987"/>
                    </a:cubicBezTo>
                    <a:cubicBezTo>
                      <a:pt x="486" y="11340"/>
                      <a:pt x="973" y="11693"/>
                      <a:pt x="1459" y="12046"/>
                    </a:cubicBezTo>
                    <a:cubicBezTo>
                      <a:pt x="1529" y="12096"/>
                      <a:pt x="1599" y="12147"/>
                      <a:pt x="1668" y="12197"/>
                    </a:cubicBezTo>
                    <a:cubicBezTo>
                      <a:pt x="1720" y="12235"/>
                      <a:pt x="1772" y="12273"/>
                      <a:pt x="1824" y="12310"/>
                    </a:cubicBezTo>
                    <a:close/>
                  </a:path>
                </a:pathLst>
              </a:custGeom>
              <a:gradFill flip="none" rotWithShape="1">
                <a:gsLst>
                  <a:gs pos="0">
                    <a:srgbClr val="DD8B00"/>
                  </a:gs>
                  <a:gs pos="58000">
                    <a:srgbClr val="945D00"/>
                  </a:gs>
                </a:gsLst>
                <a:lin ang="18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70" name="Shape 83"/>
              <p:cNvSpPr/>
              <p:nvPr/>
            </p:nvSpPr>
            <p:spPr>
              <a:xfrm>
                <a:off x="361517" y="194844"/>
                <a:ext cx="614966" cy="2051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42" y="21600"/>
                    </a:moveTo>
                    <a:cubicBezTo>
                      <a:pt x="5909" y="21563"/>
                      <a:pt x="5976" y="21526"/>
                      <a:pt x="6043" y="21490"/>
                    </a:cubicBezTo>
                    <a:cubicBezTo>
                      <a:pt x="11119" y="18702"/>
                      <a:pt x="16194" y="15914"/>
                      <a:pt x="21270" y="13126"/>
                    </a:cubicBezTo>
                    <a:cubicBezTo>
                      <a:pt x="21353" y="13080"/>
                      <a:pt x="21436" y="13034"/>
                      <a:pt x="21520" y="12988"/>
                    </a:cubicBezTo>
                    <a:cubicBezTo>
                      <a:pt x="21546" y="12973"/>
                      <a:pt x="21573" y="12959"/>
                      <a:pt x="21600" y="12944"/>
                    </a:cubicBezTo>
                    <a:cubicBezTo>
                      <a:pt x="21553" y="12837"/>
                      <a:pt x="21507" y="12730"/>
                      <a:pt x="21461" y="12624"/>
                    </a:cubicBezTo>
                    <a:cubicBezTo>
                      <a:pt x="19694" y="8567"/>
                      <a:pt x="17927" y="4511"/>
                      <a:pt x="16160" y="454"/>
                    </a:cubicBezTo>
                    <a:cubicBezTo>
                      <a:pt x="16113" y="347"/>
                      <a:pt x="16067" y="240"/>
                      <a:pt x="16020" y="132"/>
                    </a:cubicBezTo>
                    <a:cubicBezTo>
                      <a:pt x="16000" y="88"/>
                      <a:pt x="15981" y="44"/>
                      <a:pt x="15962" y="0"/>
                    </a:cubicBezTo>
                    <a:cubicBezTo>
                      <a:pt x="15935" y="10"/>
                      <a:pt x="15908" y="19"/>
                      <a:pt x="15880" y="29"/>
                    </a:cubicBezTo>
                    <a:cubicBezTo>
                      <a:pt x="15796" y="59"/>
                      <a:pt x="15712" y="89"/>
                      <a:pt x="15627" y="119"/>
                    </a:cubicBezTo>
                    <a:cubicBezTo>
                      <a:pt x="10486" y="1952"/>
                      <a:pt x="5345" y="3784"/>
                      <a:pt x="204" y="5616"/>
                    </a:cubicBezTo>
                    <a:cubicBezTo>
                      <a:pt x="136" y="5641"/>
                      <a:pt x="68" y="5665"/>
                      <a:pt x="0" y="5689"/>
                    </a:cubicBezTo>
                    <a:cubicBezTo>
                      <a:pt x="20" y="5743"/>
                      <a:pt x="40" y="5797"/>
                      <a:pt x="60" y="5852"/>
                    </a:cubicBezTo>
                    <a:cubicBezTo>
                      <a:pt x="108" y="5984"/>
                      <a:pt x="157" y="6116"/>
                      <a:pt x="205" y="6248"/>
                    </a:cubicBezTo>
                    <a:cubicBezTo>
                      <a:pt x="2036" y="11234"/>
                      <a:pt x="3867" y="16220"/>
                      <a:pt x="5697" y="21206"/>
                    </a:cubicBezTo>
                    <a:cubicBezTo>
                      <a:pt x="5745" y="21337"/>
                      <a:pt x="5794" y="21469"/>
                      <a:pt x="5842" y="21600"/>
                    </a:cubicBezTo>
                    <a:close/>
                  </a:path>
                </a:pathLst>
              </a:custGeom>
              <a:gradFill flip="none" rotWithShape="1">
                <a:gsLst>
                  <a:gs pos="0">
                    <a:srgbClr val="FFDFA9"/>
                  </a:gs>
                  <a:gs pos="100000">
                    <a:schemeClr val="accent4"/>
                  </a:gs>
                </a:gsLst>
                <a:lin ang="16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771" name="Shape 84"/>
              <p:cNvSpPr/>
              <p:nvPr/>
            </p:nvSpPr>
            <p:spPr>
              <a:xfrm>
                <a:off x="-1" y="142625"/>
                <a:ext cx="361673" cy="2292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01" y="11816"/>
                    </a:moveTo>
                    <a:cubicBezTo>
                      <a:pt x="4532" y="11851"/>
                      <a:pt x="4562" y="11885"/>
                      <a:pt x="4592" y="11920"/>
                    </a:cubicBezTo>
                    <a:cubicBezTo>
                      <a:pt x="5842" y="13354"/>
                      <a:pt x="7092" y="14788"/>
                      <a:pt x="8343" y="16222"/>
                    </a:cubicBezTo>
                    <a:cubicBezTo>
                      <a:pt x="9838" y="17937"/>
                      <a:pt x="11334" y="19652"/>
                      <a:pt x="12829" y="21367"/>
                    </a:cubicBezTo>
                    <a:cubicBezTo>
                      <a:pt x="12897" y="21444"/>
                      <a:pt x="12965" y="21522"/>
                      <a:pt x="13032" y="21600"/>
                    </a:cubicBezTo>
                    <a:cubicBezTo>
                      <a:pt x="13091" y="21521"/>
                      <a:pt x="13149" y="21441"/>
                      <a:pt x="13208" y="21362"/>
                    </a:cubicBezTo>
                    <a:cubicBezTo>
                      <a:pt x="13306" y="21229"/>
                      <a:pt x="13404" y="21097"/>
                      <a:pt x="13502" y="20964"/>
                    </a:cubicBezTo>
                    <a:cubicBezTo>
                      <a:pt x="16148" y="17381"/>
                      <a:pt x="18793" y="13797"/>
                      <a:pt x="21438" y="10214"/>
                    </a:cubicBezTo>
                    <a:cubicBezTo>
                      <a:pt x="21492" y="10141"/>
                      <a:pt x="21546" y="10068"/>
                      <a:pt x="21600" y="9994"/>
                    </a:cubicBezTo>
                    <a:cubicBezTo>
                      <a:pt x="21332" y="9786"/>
                      <a:pt x="21065" y="9577"/>
                      <a:pt x="20797" y="9368"/>
                    </a:cubicBezTo>
                    <a:cubicBezTo>
                      <a:pt x="20420" y="9073"/>
                      <a:pt x="20043" y="8779"/>
                      <a:pt x="19665" y="8484"/>
                    </a:cubicBezTo>
                    <a:cubicBezTo>
                      <a:pt x="19471" y="8332"/>
                      <a:pt x="19276" y="8180"/>
                      <a:pt x="19082" y="8028"/>
                    </a:cubicBezTo>
                    <a:cubicBezTo>
                      <a:pt x="18930" y="7910"/>
                      <a:pt x="18779" y="7792"/>
                      <a:pt x="18628" y="7674"/>
                    </a:cubicBezTo>
                    <a:cubicBezTo>
                      <a:pt x="15351" y="5116"/>
                      <a:pt x="12075" y="2558"/>
                      <a:pt x="8798" y="0"/>
                    </a:cubicBezTo>
                    <a:cubicBezTo>
                      <a:pt x="8739" y="45"/>
                      <a:pt x="8679" y="90"/>
                      <a:pt x="8620" y="135"/>
                    </a:cubicBezTo>
                    <a:cubicBezTo>
                      <a:pt x="5814" y="2257"/>
                      <a:pt x="3008" y="4378"/>
                      <a:pt x="203" y="6500"/>
                    </a:cubicBezTo>
                    <a:cubicBezTo>
                      <a:pt x="135" y="6552"/>
                      <a:pt x="68" y="6603"/>
                      <a:pt x="0" y="6654"/>
                    </a:cubicBezTo>
                    <a:cubicBezTo>
                      <a:pt x="69" y="6733"/>
                      <a:pt x="139" y="6813"/>
                      <a:pt x="208" y="6892"/>
                    </a:cubicBezTo>
                    <a:cubicBezTo>
                      <a:pt x="342" y="7046"/>
                      <a:pt x="477" y="7200"/>
                      <a:pt x="611" y="7354"/>
                    </a:cubicBezTo>
                    <a:cubicBezTo>
                      <a:pt x="729" y="7490"/>
                      <a:pt x="847" y="7625"/>
                      <a:pt x="965" y="7761"/>
                    </a:cubicBezTo>
                    <a:cubicBezTo>
                      <a:pt x="2078" y="9037"/>
                      <a:pt x="3191" y="10313"/>
                      <a:pt x="4304" y="11589"/>
                    </a:cubicBezTo>
                    <a:cubicBezTo>
                      <a:pt x="4345" y="11637"/>
                      <a:pt x="4386" y="11684"/>
                      <a:pt x="4428" y="11731"/>
                    </a:cubicBezTo>
                    <a:cubicBezTo>
                      <a:pt x="4452" y="11760"/>
                      <a:pt x="4477" y="11788"/>
                      <a:pt x="4501" y="11816"/>
                    </a:cubicBezTo>
                    <a:close/>
                  </a:path>
                </a:pathLst>
              </a:custGeom>
              <a:gradFill flip="none" rotWithShape="1">
                <a:gsLst>
                  <a:gs pos="0">
                    <a:srgbClr val="FFCF7E"/>
                  </a:gs>
                  <a:gs pos="100000">
                    <a:srgbClr val="DD8B00"/>
                  </a:gs>
                </a:gsLst>
                <a:lin ang="17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7774" name="Rectangle 108"/>
          <p:cNvSpPr/>
          <p:nvPr/>
        </p:nvSpPr>
        <p:spPr>
          <a:xfrm>
            <a:off x="8080743" y="4864799"/>
            <a:ext cx="1983511" cy="242174"/>
          </a:xfrm>
          <a:prstGeom prst="rect">
            <a:avLst/>
          </a:prstGeom>
          <a:solidFill>
            <a:schemeClr val="accent4"/>
          </a:solidFill>
          <a:ln w="12700">
            <a:miter lim="400000"/>
          </a:ln>
        </p:spPr>
        <p:txBody>
          <a:bodyPr lIns="45719" rIns="45719" anchor="ctr"/>
          <a:lstStyle/>
          <a:p>
            <a:pPr algn="ctr">
              <a:defRPr>
                <a:solidFill>
                  <a:srgbClr val="FFFFFF"/>
                </a:solidFill>
              </a:defRPr>
            </a:pPr>
          </a:p>
        </p:txBody>
      </p:sp>
      <p:sp>
        <p:nvSpPr>
          <p:cNvPr id="7775" name="Rectangle 109"/>
          <p:cNvSpPr/>
          <p:nvPr/>
        </p:nvSpPr>
        <p:spPr>
          <a:xfrm>
            <a:off x="8080743" y="5102128"/>
            <a:ext cx="2718916" cy="242174"/>
          </a:xfrm>
          <a:prstGeom prst="rect">
            <a:avLst/>
          </a:prstGeom>
          <a:solidFill>
            <a:schemeClr val="accent3"/>
          </a:solidFill>
          <a:ln w="12700">
            <a:miter lim="400000"/>
          </a:ln>
        </p:spPr>
        <p:txBody>
          <a:bodyPr lIns="45719" rIns="45719" anchor="ctr"/>
          <a:lstStyle/>
          <a:p>
            <a:pPr algn="ctr">
              <a:defRPr>
                <a:solidFill>
                  <a:srgbClr val="FFFFFF"/>
                </a:solidFill>
              </a:defRPr>
            </a:pPr>
          </a:p>
        </p:txBody>
      </p:sp>
      <p:sp>
        <p:nvSpPr>
          <p:cNvPr id="7776" name="Rectangle 110"/>
          <p:cNvSpPr/>
          <p:nvPr/>
        </p:nvSpPr>
        <p:spPr>
          <a:xfrm>
            <a:off x="8083888" y="5344040"/>
            <a:ext cx="590922" cy="242174"/>
          </a:xfrm>
          <a:prstGeom prst="rect">
            <a:avLst/>
          </a:prstGeom>
          <a:solidFill>
            <a:srgbClr val="E5E6E7"/>
          </a:solidFill>
          <a:ln w="12700">
            <a:miter lim="400000"/>
          </a:ln>
        </p:spPr>
        <p:txBody>
          <a:bodyPr lIns="45719" rIns="45719" anchor="ctr"/>
          <a:lstStyle/>
          <a:p>
            <a:pPr algn="ctr">
              <a:defRPr>
                <a:solidFill>
                  <a:srgbClr val="FFFFFF"/>
                </a:solidFill>
              </a:defRPr>
            </a:pPr>
          </a:p>
        </p:txBody>
      </p:sp>
      <p:sp>
        <p:nvSpPr>
          <p:cNvPr id="7777" name="TextBox 111"/>
          <p:cNvSpPr txBox="1"/>
          <p:nvPr/>
        </p:nvSpPr>
        <p:spPr>
          <a:xfrm>
            <a:off x="1984558" y="1985386"/>
            <a:ext cx="1627323"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Creepiest god air fish land. Air saying.</a:t>
            </a:r>
          </a:p>
        </p:txBody>
      </p:sp>
      <p:sp>
        <p:nvSpPr>
          <p:cNvPr id="7778" name="TextBox 112"/>
          <p:cNvSpPr txBox="1"/>
          <p:nvPr/>
        </p:nvSpPr>
        <p:spPr>
          <a:xfrm>
            <a:off x="7652507" y="1787605"/>
            <a:ext cx="2778393"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400"/>
            </a:lvl1pPr>
          </a:lstStyle>
          <a:p>
            <a:pPr/>
            <a:r>
              <a:t>Saying fruitful were example text hath of the text</a:t>
            </a:r>
          </a:p>
        </p:txBody>
      </p:sp>
      <p:sp>
        <p:nvSpPr>
          <p:cNvPr id="7779" name="TextBox 113"/>
          <p:cNvSpPr txBox="1"/>
          <p:nvPr/>
        </p:nvSpPr>
        <p:spPr>
          <a:xfrm>
            <a:off x="7772786" y="3475678"/>
            <a:ext cx="115617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4"/>
                </a:solidFill>
              </a:defRPr>
            </a:lvl1pPr>
          </a:lstStyle>
          <a:p>
            <a:pPr/>
            <a:r>
              <a:t>31%</a:t>
            </a:r>
          </a:p>
        </p:txBody>
      </p:sp>
      <p:sp>
        <p:nvSpPr>
          <p:cNvPr id="7780" name="TextBox 114"/>
          <p:cNvSpPr txBox="1"/>
          <p:nvPr/>
        </p:nvSpPr>
        <p:spPr>
          <a:xfrm>
            <a:off x="7755656" y="4000418"/>
            <a:ext cx="1186950"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200"/>
            </a:lvl1pPr>
          </a:lstStyle>
          <a:p>
            <a:pPr/>
            <a:r>
              <a:t>Creepiest god air fish land</a:t>
            </a:r>
          </a:p>
        </p:txBody>
      </p:sp>
      <p:sp>
        <p:nvSpPr>
          <p:cNvPr id="7781" name="Straight Connector 115"/>
          <p:cNvSpPr/>
          <p:nvPr/>
        </p:nvSpPr>
        <p:spPr>
          <a:xfrm>
            <a:off x="1387362" y="1564906"/>
            <a:ext cx="9412297" cy="1"/>
          </a:xfrm>
          <a:prstGeom prst="line">
            <a:avLst/>
          </a:prstGeom>
          <a:ln w="6350">
            <a:solidFill>
              <a:srgbClr val="7D8287">
                <a:alpha val="50000"/>
              </a:srgbClr>
            </a:solidFill>
            <a:miter/>
          </a:ln>
        </p:spPr>
        <p:txBody>
          <a:bodyPr lIns="45719" rIns="45719"/>
          <a:lstStyle/>
          <a:p>
            <a:pPr/>
          </a:p>
        </p:txBody>
      </p:sp>
      <p:sp>
        <p:nvSpPr>
          <p:cNvPr id="7782" name="TextBox 117"/>
          <p:cNvSpPr txBox="1"/>
          <p:nvPr/>
        </p:nvSpPr>
        <p:spPr>
          <a:xfrm>
            <a:off x="9744461" y="3475678"/>
            <a:ext cx="115617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3"/>
                </a:solidFill>
              </a:defRPr>
            </a:lvl1pPr>
          </a:lstStyle>
          <a:p>
            <a:pPr/>
            <a:r>
              <a:t>59%</a:t>
            </a:r>
          </a:p>
        </p:txBody>
      </p:sp>
      <p:sp>
        <p:nvSpPr>
          <p:cNvPr id="7783" name="TextBox 118"/>
          <p:cNvSpPr txBox="1"/>
          <p:nvPr/>
        </p:nvSpPr>
        <p:spPr>
          <a:xfrm>
            <a:off x="9727331" y="4000418"/>
            <a:ext cx="1186950"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200"/>
            </a:lvl1pPr>
          </a:lstStyle>
          <a:p>
            <a:pPr/>
            <a:r>
              <a:t>Creepiest god air fish land</a:t>
            </a:r>
          </a:p>
        </p:txBody>
      </p:sp>
      <p:sp>
        <p:nvSpPr>
          <p:cNvPr id="7784" name="TextBox 119"/>
          <p:cNvSpPr txBox="1"/>
          <p:nvPr/>
        </p:nvSpPr>
        <p:spPr>
          <a:xfrm>
            <a:off x="10117929" y="4799808"/>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7D8287"/>
                </a:solidFill>
              </a:defRPr>
            </a:lvl1pPr>
          </a:lstStyle>
          <a:p>
            <a:pPr/>
            <a:r>
              <a:t>31%</a:t>
            </a:r>
          </a:p>
        </p:txBody>
      </p:sp>
      <p:sp>
        <p:nvSpPr>
          <p:cNvPr id="7785" name="TextBox 120"/>
          <p:cNvSpPr txBox="1"/>
          <p:nvPr/>
        </p:nvSpPr>
        <p:spPr>
          <a:xfrm>
            <a:off x="10845377" y="5063313"/>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7D8287"/>
                </a:solidFill>
              </a:defRPr>
            </a:lvl1pPr>
          </a:lstStyle>
          <a:p>
            <a:pPr/>
            <a:r>
              <a:t>59%</a:t>
            </a:r>
          </a:p>
        </p:txBody>
      </p:sp>
      <p:sp>
        <p:nvSpPr>
          <p:cNvPr id="7786" name="TextBox 121"/>
          <p:cNvSpPr txBox="1"/>
          <p:nvPr/>
        </p:nvSpPr>
        <p:spPr>
          <a:xfrm>
            <a:off x="8745941" y="5329397"/>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7D8287"/>
                </a:solidFill>
              </a:defRPr>
            </a:lvl1pPr>
          </a:lstStyle>
          <a:p>
            <a:pPr/>
            <a:r>
              <a:t>10%</a:t>
            </a:r>
          </a:p>
        </p:txBody>
      </p:sp>
      <p:sp>
        <p:nvSpPr>
          <p:cNvPr id="7787" name="TextBox 122"/>
          <p:cNvSpPr txBox="1"/>
          <p:nvPr/>
        </p:nvSpPr>
        <p:spPr>
          <a:xfrm>
            <a:off x="7763358" y="4763704"/>
            <a:ext cx="323612" cy="802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50000"/>
              </a:lnSpc>
              <a:defRPr sz="1200"/>
            </a:pPr>
            <a:r>
              <a:t>01</a:t>
            </a:r>
          </a:p>
          <a:p>
            <a:pPr>
              <a:lnSpc>
                <a:spcPct val="150000"/>
              </a:lnSpc>
              <a:defRPr sz="1200"/>
            </a:pPr>
            <a:r>
              <a:t>02</a:t>
            </a:r>
          </a:p>
          <a:p>
            <a:pPr>
              <a:lnSpc>
                <a:spcPct val="150000"/>
              </a:lnSpc>
              <a:defRPr sz="1200"/>
            </a:pPr>
            <a:r>
              <a:t>03</a:t>
            </a:r>
          </a:p>
        </p:txBody>
      </p:sp>
      <p:sp>
        <p:nvSpPr>
          <p:cNvPr id="7788" name="TextBox 123"/>
          <p:cNvSpPr txBox="1"/>
          <p:nvPr/>
        </p:nvSpPr>
        <p:spPr>
          <a:xfrm>
            <a:off x="7824318" y="5713657"/>
            <a:ext cx="3534936"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Creepiest god air fish land. Air saying fruitful. Also he his male air bring.</a:t>
            </a:r>
          </a:p>
        </p:txBody>
      </p:sp>
      <p:sp>
        <p:nvSpPr>
          <p:cNvPr id="7789" name="Oval 124"/>
          <p:cNvSpPr/>
          <p:nvPr/>
        </p:nvSpPr>
        <p:spPr>
          <a:xfrm>
            <a:off x="1387362" y="2118864"/>
            <a:ext cx="490225" cy="490225"/>
          </a:xfrm>
          <a:prstGeom prst="ellipse">
            <a:avLst/>
          </a:prstGeom>
          <a:solidFill>
            <a:schemeClr val="accent1"/>
          </a:solidFill>
          <a:ln w="12700">
            <a:miter lim="400000"/>
          </a:ln>
        </p:spPr>
        <p:txBody>
          <a:bodyPr lIns="45719" rIns="45719" anchor="ctr"/>
          <a:lstStyle/>
          <a:p>
            <a:pPr algn="ctr">
              <a:defRPr>
                <a:solidFill>
                  <a:srgbClr val="FFFFFF"/>
                </a:solidFill>
              </a:defRPr>
            </a:pPr>
          </a:p>
        </p:txBody>
      </p:sp>
      <p:sp>
        <p:nvSpPr>
          <p:cNvPr id="7790" name="TextBox 125"/>
          <p:cNvSpPr txBox="1"/>
          <p:nvPr/>
        </p:nvSpPr>
        <p:spPr>
          <a:xfrm>
            <a:off x="1444575" y="2144303"/>
            <a:ext cx="405725"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100">
                <a:solidFill>
                  <a:srgbClr val="FEFEFE"/>
                </a:solidFill>
              </a:defRPr>
            </a:lvl1pPr>
          </a:lstStyle>
          <a:p>
            <a:pPr/>
            <a:r>
              <a:t>1</a:t>
            </a:r>
          </a:p>
        </p:txBody>
      </p:sp>
      <p:sp>
        <p:nvSpPr>
          <p:cNvPr id="7791" name="TextBox 129"/>
          <p:cNvSpPr txBox="1"/>
          <p:nvPr/>
        </p:nvSpPr>
        <p:spPr>
          <a:xfrm>
            <a:off x="4618030" y="1985386"/>
            <a:ext cx="1627323"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Creepiest god air fish land. Air saying.</a:t>
            </a:r>
          </a:p>
        </p:txBody>
      </p:sp>
      <p:sp>
        <p:nvSpPr>
          <p:cNvPr id="7792" name="Oval 130"/>
          <p:cNvSpPr/>
          <p:nvPr/>
        </p:nvSpPr>
        <p:spPr>
          <a:xfrm>
            <a:off x="4020835" y="2118864"/>
            <a:ext cx="490225" cy="490225"/>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7793" name="TextBox 131"/>
          <p:cNvSpPr txBox="1"/>
          <p:nvPr/>
        </p:nvSpPr>
        <p:spPr>
          <a:xfrm>
            <a:off x="4078047" y="2144303"/>
            <a:ext cx="40572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100">
                <a:solidFill>
                  <a:srgbClr val="FEFEFE"/>
                </a:solidFill>
              </a:defRPr>
            </a:lvl1pPr>
          </a:lstStyle>
          <a:p>
            <a:pPr/>
            <a:r>
              <a:t>2</a:t>
            </a:r>
          </a:p>
        </p:txBody>
      </p:sp>
      <p:sp>
        <p:nvSpPr>
          <p:cNvPr id="7794" name="TextBox 132"/>
          <p:cNvSpPr txBox="1"/>
          <p:nvPr/>
        </p:nvSpPr>
        <p:spPr>
          <a:xfrm>
            <a:off x="994635" y="5779561"/>
            <a:ext cx="965945"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Creepiest good</a:t>
            </a:r>
          </a:p>
        </p:txBody>
      </p:sp>
      <p:sp>
        <p:nvSpPr>
          <p:cNvPr id="7795" name="TextBox 133"/>
          <p:cNvSpPr txBox="1"/>
          <p:nvPr/>
        </p:nvSpPr>
        <p:spPr>
          <a:xfrm>
            <a:off x="1916320" y="4265279"/>
            <a:ext cx="965945"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Creepiest good</a:t>
            </a:r>
          </a:p>
        </p:txBody>
      </p:sp>
      <p:sp>
        <p:nvSpPr>
          <p:cNvPr id="7796" name="TextBox 134"/>
          <p:cNvSpPr txBox="1"/>
          <p:nvPr/>
        </p:nvSpPr>
        <p:spPr>
          <a:xfrm rot="20931464">
            <a:off x="4792147" y="5425301"/>
            <a:ext cx="965945"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1200">
                <a:solidFill>
                  <a:srgbClr val="FEFEFE"/>
                </a:solidFill>
              </a:defRPr>
            </a:lvl1pPr>
          </a:lstStyle>
          <a:p>
            <a:pPr/>
            <a:r>
              <a:t>Creepiest good</a:t>
            </a:r>
          </a:p>
        </p:txBody>
      </p:sp>
      <p:sp>
        <p:nvSpPr>
          <p:cNvPr id="7797" name="TextBox 84"/>
          <p:cNvSpPr txBox="1"/>
          <p:nvPr/>
        </p:nvSpPr>
        <p:spPr>
          <a:xfrm>
            <a:off x="4215036" y="4125509"/>
            <a:ext cx="965945"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200">
                <a:solidFill>
                  <a:srgbClr val="FEFEFE"/>
                </a:solidFill>
              </a:defRPr>
            </a:lvl1pPr>
          </a:lstStyle>
          <a:p>
            <a:pPr/>
            <a:r>
              <a:t>Creepiest good</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7777"/>
                                        </p:tgtEl>
                                        <p:attrNameLst>
                                          <p:attrName>style.visibility</p:attrName>
                                        </p:attrNameLst>
                                      </p:cBhvr>
                                      <p:to>
                                        <p:strVal val="visible"/>
                                      </p:to>
                                    </p:set>
                                    <p:animEffect filter="dissolve" transition="in">
                                      <p:cBhvr>
                                        <p:cTn id="7" dur="500"/>
                                        <p:tgtEl>
                                          <p:spTgt spid="7777"/>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7789"/>
                                        </p:tgtEl>
                                        <p:attrNameLst>
                                          <p:attrName>style.visibility</p:attrName>
                                        </p:attrNameLst>
                                      </p:cBhvr>
                                      <p:to>
                                        <p:strVal val="visible"/>
                                      </p:to>
                                    </p:set>
                                    <p:animEffect filter="dissolve" transition="in">
                                      <p:cBhvr>
                                        <p:cTn id="11" dur="500"/>
                                        <p:tgtEl>
                                          <p:spTgt spid="7789"/>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7790"/>
                                        </p:tgtEl>
                                        <p:attrNameLst>
                                          <p:attrName>style.visibility</p:attrName>
                                        </p:attrNameLst>
                                      </p:cBhvr>
                                      <p:to>
                                        <p:strVal val="visible"/>
                                      </p:to>
                                    </p:set>
                                    <p:animEffect filter="dissolve" transition="in">
                                      <p:cBhvr>
                                        <p:cTn id="15" dur="500"/>
                                        <p:tgtEl>
                                          <p:spTgt spid="7790"/>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8" presetID="2" grpId="4" fill="hold">
                                  <p:stCondLst>
                                    <p:cond delay="0"/>
                                  </p:stCondLst>
                                  <p:iterate type="el" backwards="0">
                                    <p:tmAbs val="0"/>
                                  </p:iterate>
                                  <p:childTnLst>
                                    <p:set>
                                      <p:cBhvr>
                                        <p:cTn id="19" fill="hold"/>
                                        <p:tgtEl>
                                          <p:spTgt spid="7791"/>
                                        </p:tgtEl>
                                        <p:attrNameLst>
                                          <p:attrName>style.visibility</p:attrName>
                                        </p:attrNameLst>
                                      </p:cBhvr>
                                      <p:to>
                                        <p:strVal val="visible"/>
                                      </p:to>
                                    </p:set>
                                    <p:anim calcmode="lin" valueType="num">
                                      <p:cBhvr>
                                        <p:cTn id="20" dur="500" fill="hold"/>
                                        <p:tgtEl>
                                          <p:spTgt spid="7791"/>
                                        </p:tgtEl>
                                        <p:attrNameLst>
                                          <p:attrName>ppt_x</p:attrName>
                                        </p:attrNameLst>
                                      </p:cBhvr>
                                      <p:tavLst>
                                        <p:tav tm="0">
                                          <p:val>
                                            <p:strVal val="0-#ppt_w/2"/>
                                          </p:val>
                                        </p:tav>
                                        <p:tav tm="100000">
                                          <p:val>
                                            <p:strVal val="#ppt_x"/>
                                          </p:val>
                                        </p:tav>
                                      </p:tavLst>
                                    </p:anim>
                                    <p:anim calcmode="lin" valueType="num">
                                      <p:cBhvr>
                                        <p:cTn id="21" dur="500" fill="hold"/>
                                        <p:tgtEl>
                                          <p:spTgt spid="7791"/>
                                        </p:tgtEl>
                                        <p:attrNameLst>
                                          <p:attrName>ppt_y</p:attrName>
                                        </p:attrNameLst>
                                      </p:cBhvr>
                                      <p:tavLst>
                                        <p:tav tm="0">
                                          <p:val>
                                            <p:strVal val="#ppt_y"/>
                                          </p:val>
                                        </p:tav>
                                        <p:tav tm="100000">
                                          <p:val>
                                            <p:strVal val="#ppt_y"/>
                                          </p:val>
                                        </p:tav>
                                      </p:tavLst>
                                    </p:anim>
                                  </p:childTnLst>
                                </p:cTn>
                              </p:par>
                            </p:childTnLst>
                          </p:cTn>
                        </p:par>
                        <p:par>
                          <p:cTn id="22" fill="hold">
                            <p:stCondLst>
                              <p:cond delay="500"/>
                            </p:stCondLst>
                            <p:childTnLst>
                              <p:par>
                                <p:cTn id="23" presetClass="entr" nodeType="afterEffect" presetSubtype="8" presetID="2" grpId="5" fill="hold">
                                  <p:stCondLst>
                                    <p:cond delay="0"/>
                                  </p:stCondLst>
                                  <p:iterate type="el" backwards="0">
                                    <p:tmAbs val="0"/>
                                  </p:iterate>
                                  <p:childTnLst>
                                    <p:set>
                                      <p:cBhvr>
                                        <p:cTn id="24" fill="hold"/>
                                        <p:tgtEl>
                                          <p:spTgt spid="7792"/>
                                        </p:tgtEl>
                                        <p:attrNameLst>
                                          <p:attrName>style.visibility</p:attrName>
                                        </p:attrNameLst>
                                      </p:cBhvr>
                                      <p:to>
                                        <p:strVal val="visible"/>
                                      </p:to>
                                    </p:set>
                                    <p:anim calcmode="lin" valueType="num">
                                      <p:cBhvr>
                                        <p:cTn id="25" dur="500" fill="hold"/>
                                        <p:tgtEl>
                                          <p:spTgt spid="7792"/>
                                        </p:tgtEl>
                                        <p:attrNameLst>
                                          <p:attrName>ppt_x</p:attrName>
                                        </p:attrNameLst>
                                      </p:cBhvr>
                                      <p:tavLst>
                                        <p:tav tm="0">
                                          <p:val>
                                            <p:strVal val="0-#ppt_w/2"/>
                                          </p:val>
                                        </p:tav>
                                        <p:tav tm="100000">
                                          <p:val>
                                            <p:strVal val="#ppt_x"/>
                                          </p:val>
                                        </p:tav>
                                      </p:tavLst>
                                    </p:anim>
                                    <p:anim calcmode="lin" valueType="num">
                                      <p:cBhvr>
                                        <p:cTn id="26" dur="500" fill="hold"/>
                                        <p:tgtEl>
                                          <p:spTgt spid="7792"/>
                                        </p:tgtEl>
                                        <p:attrNameLst>
                                          <p:attrName>ppt_y</p:attrName>
                                        </p:attrNameLst>
                                      </p:cBhvr>
                                      <p:tavLst>
                                        <p:tav tm="0">
                                          <p:val>
                                            <p:strVal val="#ppt_y"/>
                                          </p:val>
                                        </p:tav>
                                        <p:tav tm="100000">
                                          <p:val>
                                            <p:strVal val="#ppt_y"/>
                                          </p:val>
                                        </p:tav>
                                      </p:tavLst>
                                    </p:anim>
                                  </p:childTnLst>
                                </p:cTn>
                              </p:par>
                            </p:childTnLst>
                          </p:cTn>
                        </p:par>
                        <p:par>
                          <p:cTn id="27" fill="hold">
                            <p:stCondLst>
                              <p:cond delay="1000"/>
                            </p:stCondLst>
                            <p:childTnLst>
                              <p:par>
                                <p:cTn id="28" presetClass="entr" nodeType="afterEffect" presetSubtype="8" presetID="2" grpId="6" fill="hold">
                                  <p:stCondLst>
                                    <p:cond delay="0"/>
                                  </p:stCondLst>
                                  <p:iterate type="el" backwards="0">
                                    <p:tmAbs val="0"/>
                                  </p:iterate>
                                  <p:childTnLst>
                                    <p:set>
                                      <p:cBhvr>
                                        <p:cTn id="29" fill="hold"/>
                                        <p:tgtEl>
                                          <p:spTgt spid="7793"/>
                                        </p:tgtEl>
                                        <p:attrNameLst>
                                          <p:attrName>style.visibility</p:attrName>
                                        </p:attrNameLst>
                                      </p:cBhvr>
                                      <p:to>
                                        <p:strVal val="visible"/>
                                      </p:to>
                                    </p:set>
                                    <p:anim calcmode="lin" valueType="num">
                                      <p:cBhvr>
                                        <p:cTn id="30" dur="500" fill="hold"/>
                                        <p:tgtEl>
                                          <p:spTgt spid="7793"/>
                                        </p:tgtEl>
                                        <p:attrNameLst>
                                          <p:attrName>ppt_x</p:attrName>
                                        </p:attrNameLst>
                                      </p:cBhvr>
                                      <p:tavLst>
                                        <p:tav tm="0">
                                          <p:val>
                                            <p:strVal val="0-#ppt_w/2"/>
                                          </p:val>
                                        </p:tav>
                                        <p:tav tm="100000">
                                          <p:val>
                                            <p:strVal val="#ppt_x"/>
                                          </p:val>
                                        </p:tav>
                                      </p:tavLst>
                                    </p:anim>
                                    <p:anim calcmode="lin" valueType="num">
                                      <p:cBhvr>
                                        <p:cTn id="31" dur="500" fill="hold"/>
                                        <p:tgtEl>
                                          <p:spTgt spid="7793"/>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Class="entr" nodeType="clickEffect" presetID="9" grpId="7" fill="hold">
                                  <p:stCondLst>
                                    <p:cond delay="0"/>
                                  </p:stCondLst>
                                  <p:iterate type="el" backwards="0">
                                    <p:tmAbs val="0"/>
                                  </p:iterate>
                                  <p:childTnLst>
                                    <p:set>
                                      <p:cBhvr>
                                        <p:cTn id="35" fill="hold"/>
                                        <p:tgtEl>
                                          <p:spTgt spid="7724"/>
                                        </p:tgtEl>
                                        <p:attrNameLst>
                                          <p:attrName>style.visibility</p:attrName>
                                        </p:attrNameLst>
                                      </p:cBhvr>
                                      <p:to>
                                        <p:strVal val="visible"/>
                                      </p:to>
                                    </p:set>
                                    <p:animEffect filter="dissolve" transition="in">
                                      <p:cBhvr>
                                        <p:cTn id="36" dur="500"/>
                                        <p:tgtEl>
                                          <p:spTgt spid="7724"/>
                                        </p:tgtEl>
                                      </p:cBhvr>
                                    </p:animEffect>
                                  </p:childTnLst>
                                </p:cTn>
                              </p:par>
                            </p:childTnLst>
                          </p:cTn>
                        </p:par>
                        <p:par>
                          <p:cTn id="37" fill="hold">
                            <p:stCondLst>
                              <p:cond delay="500"/>
                            </p:stCondLst>
                            <p:childTnLst>
                              <p:par>
                                <p:cTn id="38" presetClass="entr" nodeType="afterEffect" presetID="9" grpId="8" fill="hold">
                                  <p:stCondLst>
                                    <p:cond delay="0"/>
                                  </p:stCondLst>
                                  <p:iterate type="el" backwards="0">
                                    <p:tmAbs val="0"/>
                                  </p:iterate>
                                  <p:childTnLst>
                                    <p:set>
                                      <p:cBhvr>
                                        <p:cTn id="39" fill="hold"/>
                                        <p:tgtEl>
                                          <p:spTgt spid="7735"/>
                                        </p:tgtEl>
                                        <p:attrNameLst>
                                          <p:attrName>style.visibility</p:attrName>
                                        </p:attrNameLst>
                                      </p:cBhvr>
                                      <p:to>
                                        <p:strVal val="visible"/>
                                      </p:to>
                                    </p:set>
                                    <p:animEffect filter="dissolve" transition="in">
                                      <p:cBhvr>
                                        <p:cTn id="40" dur="500"/>
                                        <p:tgtEl>
                                          <p:spTgt spid="7735"/>
                                        </p:tgtEl>
                                      </p:cBhvr>
                                    </p:animEffect>
                                  </p:childTnLst>
                                </p:cTn>
                              </p:par>
                            </p:childTnLst>
                          </p:cTn>
                        </p:par>
                        <p:par>
                          <p:cTn id="41" fill="hold">
                            <p:stCondLst>
                              <p:cond delay="1000"/>
                            </p:stCondLst>
                            <p:childTnLst>
                              <p:par>
                                <p:cTn id="42" presetClass="entr" nodeType="afterEffect" presetID="9" grpId="9" fill="hold">
                                  <p:stCondLst>
                                    <p:cond delay="0"/>
                                  </p:stCondLst>
                                  <p:iterate type="el" backwards="0">
                                    <p:tmAbs val="0"/>
                                  </p:iterate>
                                  <p:childTnLst>
                                    <p:set>
                                      <p:cBhvr>
                                        <p:cTn id="43" fill="hold"/>
                                        <p:tgtEl>
                                          <p:spTgt spid="7794"/>
                                        </p:tgtEl>
                                        <p:attrNameLst>
                                          <p:attrName>style.visibility</p:attrName>
                                        </p:attrNameLst>
                                      </p:cBhvr>
                                      <p:to>
                                        <p:strVal val="visible"/>
                                      </p:to>
                                    </p:set>
                                    <p:animEffect filter="dissolve" transition="in">
                                      <p:cBhvr>
                                        <p:cTn id="44" dur="500"/>
                                        <p:tgtEl>
                                          <p:spTgt spid="7794"/>
                                        </p:tgtEl>
                                      </p:cBhvr>
                                    </p:animEffect>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8" presetID="2" grpId="10" fill="hold">
                                  <p:stCondLst>
                                    <p:cond delay="0"/>
                                  </p:stCondLst>
                                  <p:iterate type="el" backwards="0">
                                    <p:tmAbs val="0"/>
                                  </p:iterate>
                                  <p:childTnLst>
                                    <p:set>
                                      <p:cBhvr>
                                        <p:cTn id="48" fill="hold"/>
                                        <p:tgtEl>
                                          <p:spTgt spid="7738"/>
                                        </p:tgtEl>
                                        <p:attrNameLst>
                                          <p:attrName>style.visibility</p:attrName>
                                        </p:attrNameLst>
                                      </p:cBhvr>
                                      <p:to>
                                        <p:strVal val="visible"/>
                                      </p:to>
                                    </p:set>
                                    <p:anim calcmode="lin" valueType="num">
                                      <p:cBhvr>
                                        <p:cTn id="49" dur="500" fill="hold"/>
                                        <p:tgtEl>
                                          <p:spTgt spid="7738"/>
                                        </p:tgtEl>
                                        <p:attrNameLst>
                                          <p:attrName>ppt_x</p:attrName>
                                        </p:attrNameLst>
                                      </p:cBhvr>
                                      <p:tavLst>
                                        <p:tav tm="0">
                                          <p:val>
                                            <p:strVal val="0-#ppt_w/2"/>
                                          </p:val>
                                        </p:tav>
                                        <p:tav tm="100000">
                                          <p:val>
                                            <p:strVal val="#ppt_x"/>
                                          </p:val>
                                        </p:tav>
                                      </p:tavLst>
                                    </p:anim>
                                    <p:anim calcmode="lin" valueType="num">
                                      <p:cBhvr>
                                        <p:cTn id="50" dur="500" fill="hold"/>
                                        <p:tgtEl>
                                          <p:spTgt spid="7738"/>
                                        </p:tgtEl>
                                        <p:attrNameLst>
                                          <p:attrName>ppt_y</p:attrName>
                                        </p:attrNameLst>
                                      </p:cBhvr>
                                      <p:tavLst>
                                        <p:tav tm="0">
                                          <p:val>
                                            <p:strVal val="#ppt_y"/>
                                          </p:val>
                                        </p:tav>
                                        <p:tav tm="100000">
                                          <p:val>
                                            <p:strVal val="#ppt_y"/>
                                          </p:val>
                                        </p:tav>
                                      </p:tavLst>
                                    </p:anim>
                                  </p:childTnLst>
                                </p:cTn>
                              </p:par>
                            </p:childTnLst>
                          </p:cTn>
                        </p:par>
                        <p:par>
                          <p:cTn id="51" fill="hold">
                            <p:stCondLst>
                              <p:cond delay="500"/>
                            </p:stCondLst>
                            <p:childTnLst>
                              <p:par>
                                <p:cTn id="52" presetClass="entr" nodeType="afterEffect" presetSubtype="8" presetID="2" grpId="11" fill="hold">
                                  <p:stCondLst>
                                    <p:cond delay="0"/>
                                  </p:stCondLst>
                                  <p:iterate type="el" backwards="0">
                                    <p:tmAbs val="0"/>
                                  </p:iterate>
                                  <p:childTnLst>
                                    <p:set>
                                      <p:cBhvr>
                                        <p:cTn id="53" fill="hold"/>
                                        <p:tgtEl>
                                          <p:spTgt spid="7796"/>
                                        </p:tgtEl>
                                        <p:attrNameLst>
                                          <p:attrName>style.visibility</p:attrName>
                                        </p:attrNameLst>
                                      </p:cBhvr>
                                      <p:to>
                                        <p:strVal val="visible"/>
                                      </p:to>
                                    </p:set>
                                    <p:anim calcmode="lin" valueType="num">
                                      <p:cBhvr>
                                        <p:cTn id="54" dur="500" fill="hold"/>
                                        <p:tgtEl>
                                          <p:spTgt spid="7796"/>
                                        </p:tgtEl>
                                        <p:attrNameLst>
                                          <p:attrName>ppt_x</p:attrName>
                                        </p:attrNameLst>
                                      </p:cBhvr>
                                      <p:tavLst>
                                        <p:tav tm="0">
                                          <p:val>
                                            <p:strVal val="0-#ppt_w/2"/>
                                          </p:val>
                                        </p:tav>
                                        <p:tav tm="100000">
                                          <p:val>
                                            <p:strVal val="#ppt_x"/>
                                          </p:val>
                                        </p:tav>
                                      </p:tavLst>
                                    </p:anim>
                                    <p:anim calcmode="lin" valueType="num">
                                      <p:cBhvr>
                                        <p:cTn id="55" dur="500" fill="hold"/>
                                        <p:tgtEl>
                                          <p:spTgt spid="7796"/>
                                        </p:tgtEl>
                                        <p:attrNameLst>
                                          <p:attrName>ppt_y</p:attrName>
                                        </p:attrNameLst>
                                      </p:cBhvr>
                                      <p:tavLst>
                                        <p:tav tm="0">
                                          <p:val>
                                            <p:strVal val="#ppt_y"/>
                                          </p:val>
                                        </p:tav>
                                        <p:tav tm="100000">
                                          <p:val>
                                            <p:strVal val="#ppt_y"/>
                                          </p:val>
                                        </p:tav>
                                      </p:tavLst>
                                    </p:anim>
                                  </p:childTnLst>
                                </p:cTn>
                              </p:par>
                            </p:childTnLst>
                          </p:cTn>
                        </p:par>
                        <p:par>
                          <p:cTn id="56" fill="hold">
                            <p:stCondLst>
                              <p:cond delay="1000"/>
                            </p:stCondLst>
                            <p:childTnLst>
                              <p:par>
                                <p:cTn id="57" presetClass="entr" nodeType="afterEffect" presetSubtype="8" presetID="2" grpId="12" fill="hold">
                                  <p:stCondLst>
                                    <p:cond delay="0"/>
                                  </p:stCondLst>
                                  <p:iterate type="el" backwards="0">
                                    <p:tmAbs val="0"/>
                                  </p:iterate>
                                  <p:childTnLst>
                                    <p:set>
                                      <p:cBhvr>
                                        <p:cTn id="58" fill="hold"/>
                                        <p:tgtEl>
                                          <p:spTgt spid="7719"/>
                                        </p:tgtEl>
                                        <p:attrNameLst>
                                          <p:attrName>style.visibility</p:attrName>
                                        </p:attrNameLst>
                                      </p:cBhvr>
                                      <p:to>
                                        <p:strVal val="visible"/>
                                      </p:to>
                                    </p:set>
                                    <p:anim calcmode="lin" valueType="num">
                                      <p:cBhvr>
                                        <p:cTn id="59" dur="500" fill="hold"/>
                                        <p:tgtEl>
                                          <p:spTgt spid="7719"/>
                                        </p:tgtEl>
                                        <p:attrNameLst>
                                          <p:attrName>ppt_x</p:attrName>
                                        </p:attrNameLst>
                                      </p:cBhvr>
                                      <p:tavLst>
                                        <p:tav tm="0">
                                          <p:val>
                                            <p:strVal val="0-#ppt_w/2"/>
                                          </p:val>
                                        </p:tav>
                                        <p:tav tm="100000">
                                          <p:val>
                                            <p:strVal val="#ppt_x"/>
                                          </p:val>
                                        </p:tav>
                                      </p:tavLst>
                                    </p:anim>
                                    <p:anim calcmode="lin" valueType="num">
                                      <p:cBhvr>
                                        <p:cTn id="60" dur="500" fill="hold"/>
                                        <p:tgtEl>
                                          <p:spTgt spid="7719"/>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Class="entr" nodeType="clickEffect" presetID="9" grpId="13" fill="hold">
                                  <p:stCondLst>
                                    <p:cond delay="0"/>
                                  </p:stCondLst>
                                  <p:iterate type="el" backwards="0">
                                    <p:tmAbs val="0"/>
                                  </p:iterate>
                                  <p:childTnLst>
                                    <p:set>
                                      <p:cBhvr>
                                        <p:cTn id="64" fill="hold"/>
                                        <p:tgtEl>
                                          <p:spTgt spid="7737"/>
                                        </p:tgtEl>
                                        <p:attrNameLst>
                                          <p:attrName>style.visibility</p:attrName>
                                        </p:attrNameLst>
                                      </p:cBhvr>
                                      <p:to>
                                        <p:strVal val="visible"/>
                                      </p:to>
                                    </p:set>
                                    <p:animEffect filter="dissolve" transition="in">
                                      <p:cBhvr>
                                        <p:cTn id="65" dur="500"/>
                                        <p:tgtEl>
                                          <p:spTgt spid="7737"/>
                                        </p:tgtEl>
                                      </p:cBhvr>
                                    </p:animEffect>
                                  </p:childTnLst>
                                </p:cTn>
                              </p:par>
                            </p:childTnLst>
                          </p:cTn>
                        </p:par>
                        <p:par>
                          <p:cTn id="66" fill="hold">
                            <p:stCondLst>
                              <p:cond delay="500"/>
                            </p:stCondLst>
                            <p:childTnLst>
                              <p:par>
                                <p:cTn id="67" presetClass="entr" nodeType="afterEffect" presetID="9" grpId="14" fill="hold">
                                  <p:stCondLst>
                                    <p:cond delay="0"/>
                                  </p:stCondLst>
                                  <p:iterate type="el" backwards="0">
                                    <p:tmAbs val="0"/>
                                  </p:iterate>
                                  <p:childTnLst>
                                    <p:set>
                                      <p:cBhvr>
                                        <p:cTn id="68" fill="hold"/>
                                        <p:tgtEl>
                                          <p:spTgt spid="7795"/>
                                        </p:tgtEl>
                                        <p:attrNameLst>
                                          <p:attrName>style.visibility</p:attrName>
                                        </p:attrNameLst>
                                      </p:cBhvr>
                                      <p:to>
                                        <p:strVal val="visible"/>
                                      </p:to>
                                    </p:set>
                                    <p:animEffect filter="dissolve" transition="in">
                                      <p:cBhvr>
                                        <p:cTn id="69" dur="500"/>
                                        <p:tgtEl>
                                          <p:spTgt spid="7795"/>
                                        </p:tgtEl>
                                      </p:cBhvr>
                                    </p:animEffect>
                                  </p:childTnLst>
                                </p:cTn>
                              </p:par>
                            </p:childTnLst>
                          </p:cTn>
                        </p:par>
                        <p:par>
                          <p:cTn id="70" fill="hold">
                            <p:stCondLst>
                              <p:cond delay="1000"/>
                            </p:stCondLst>
                            <p:childTnLst>
                              <p:par>
                                <p:cTn id="71" presetClass="entr" nodeType="afterEffect" presetID="9" grpId="15" fill="hold">
                                  <p:stCondLst>
                                    <p:cond delay="0"/>
                                  </p:stCondLst>
                                  <p:iterate type="el" backwards="0">
                                    <p:tmAbs val="0"/>
                                  </p:iterate>
                                  <p:childTnLst>
                                    <p:set>
                                      <p:cBhvr>
                                        <p:cTn id="72" fill="hold"/>
                                        <p:tgtEl>
                                          <p:spTgt spid="7729"/>
                                        </p:tgtEl>
                                        <p:attrNameLst>
                                          <p:attrName>style.visibility</p:attrName>
                                        </p:attrNameLst>
                                      </p:cBhvr>
                                      <p:to>
                                        <p:strVal val="visible"/>
                                      </p:to>
                                    </p:set>
                                    <p:animEffect filter="dissolve" transition="in">
                                      <p:cBhvr>
                                        <p:cTn id="73" dur="500"/>
                                        <p:tgtEl>
                                          <p:spTgt spid="7729"/>
                                        </p:tgtEl>
                                      </p:cBhvr>
                                    </p:animEffect>
                                  </p:childTnLst>
                                </p:cTn>
                              </p:par>
                            </p:childTnLst>
                          </p:cTn>
                        </p:par>
                      </p:childTnLst>
                    </p:cTn>
                  </p:par>
                  <p:par>
                    <p:cTn id="74" fill="hold">
                      <p:stCondLst>
                        <p:cond delay="indefinite"/>
                      </p:stCondLst>
                      <p:childTnLst>
                        <p:par>
                          <p:cTn id="75" fill="hold">
                            <p:stCondLst>
                              <p:cond delay="0"/>
                            </p:stCondLst>
                            <p:childTnLst>
                              <p:par>
                                <p:cTn id="76" presetClass="entr" nodeType="clickEffect" presetSubtype="4" presetID="2" grpId="16" fill="hold">
                                  <p:stCondLst>
                                    <p:cond delay="0"/>
                                  </p:stCondLst>
                                  <p:iterate type="el" backwards="0">
                                    <p:tmAbs val="0"/>
                                  </p:iterate>
                                  <p:childTnLst>
                                    <p:set>
                                      <p:cBhvr>
                                        <p:cTn id="77" fill="hold"/>
                                        <p:tgtEl>
                                          <p:spTgt spid="7734"/>
                                        </p:tgtEl>
                                        <p:attrNameLst>
                                          <p:attrName>style.visibility</p:attrName>
                                        </p:attrNameLst>
                                      </p:cBhvr>
                                      <p:to>
                                        <p:strVal val="visible"/>
                                      </p:to>
                                    </p:set>
                                    <p:anim calcmode="lin" valueType="num">
                                      <p:cBhvr>
                                        <p:cTn id="78" dur="500" fill="hold"/>
                                        <p:tgtEl>
                                          <p:spTgt spid="7734"/>
                                        </p:tgtEl>
                                        <p:attrNameLst>
                                          <p:attrName>ppt_x</p:attrName>
                                        </p:attrNameLst>
                                      </p:cBhvr>
                                      <p:tavLst>
                                        <p:tav tm="0">
                                          <p:val>
                                            <p:strVal val="#ppt_x"/>
                                          </p:val>
                                        </p:tav>
                                        <p:tav tm="100000">
                                          <p:val>
                                            <p:strVal val="#ppt_x"/>
                                          </p:val>
                                        </p:tav>
                                      </p:tavLst>
                                    </p:anim>
                                    <p:anim calcmode="lin" valueType="num">
                                      <p:cBhvr>
                                        <p:cTn id="79" dur="500" fill="hold"/>
                                        <p:tgtEl>
                                          <p:spTgt spid="7734"/>
                                        </p:tgtEl>
                                        <p:attrNameLst>
                                          <p:attrName>ppt_y</p:attrName>
                                        </p:attrNameLst>
                                      </p:cBhvr>
                                      <p:tavLst>
                                        <p:tav tm="0">
                                          <p:val>
                                            <p:strVal val="1+#ppt_h/2"/>
                                          </p:val>
                                        </p:tav>
                                        <p:tav tm="100000">
                                          <p:val>
                                            <p:strVal val="#ppt_y"/>
                                          </p:val>
                                        </p:tav>
                                      </p:tavLst>
                                    </p:anim>
                                  </p:childTnLst>
                                </p:cTn>
                              </p:par>
                            </p:childTnLst>
                          </p:cTn>
                        </p:par>
                        <p:par>
                          <p:cTn id="80" fill="hold">
                            <p:stCondLst>
                              <p:cond delay="500"/>
                            </p:stCondLst>
                            <p:childTnLst>
                              <p:par>
                                <p:cTn id="81" presetClass="entr" nodeType="afterEffect" presetSubtype="4" presetID="2" grpId="17" fill="hold">
                                  <p:stCondLst>
                                    <p:cond delay="0"/>
                                  </p:stCondLst>
                                  <p:iterate type="el" backwards="0">
                                    <p:tmAbs val="0"/>
                                  </p:iterate>
                                  <p:childTnLst>
                                    <p:set>
                                      <p:cBhvr>
                                        <p:cTn id="82" fill="hold"/>
                                        <p:tgtEl>
                                          <p:spTgt spid="7736"/>
                                        </p:tgtEl>
                                        <p:attrNameLst>
                                          <p:attrName>style.visibility</p:attrName>
                                        </p:attrNameLst>
                                      </p:cBhvr>
                                      <p:to>
                                        <p:strVal val="visible"/>
                                      </p:to>
                                    </p:set>
                                    <p:anim calcmode="lin" valueType="num">
                                      <p:cBhvr>
                                        <p:cTn id="83" dur="500" fill="hold"/>
                                        <p:tgtEl>
                                          <p:spTgt spid="7736"/>
                                        </p:tgtEl>
                                        <p:attrNameLst>
                                          <p:attrName>ppt_x</p:attrName>
                                        </p:attrNameLst>
                                      </p:cBhvr>
                                      <p:tavLst>
                                        <p:tav tm="0">
                                          <p:val>
                                            <p:strVal val="#ppt_x"/>
                                          </p:val>
                                        </p:tav>
                                        <p:tav tm="100000">
                                          <p:val>
                                            <p:strVal val="#ppt_x"/>
                                          </p:val>
                                        </p:tav>
                                      </p:tavLst>
                                    </p:anim>
                                    <p:anim calcmode="lin" valueType="num">
                                      <p:cBhvr>
                                        <p:cTn id="84" dur="500" fill="hold"/>
                                        <p:tgtEl>
                                          <p:spTgt spid="7736"/>
                                        </p:tgtEl>
                                        <p:attrNameLst>
                                          <p:attrName>ppt_y</p:attrName>
                                        </p:attrNameLst>
                                      </p:cBhvr>
                                      <p:tavLst>
                                        <p:tav tm="0">
                                          <p:val>
                                            <p:strVal val="1+#ppt_h/2"/>
                                          </p:val>
                                        </p:tav>
                                        <p:tav tm="100000">
                                          <p:val>
                                            <p:strVal val="#ppt_y"/>
                                          </p:val>
                                        </p:tav>
                                      </p:tavLst>
                                    </p:anim>
                                  </p:childTnLst>
                                </p:cTn>
                              </p:par>
                            </p:childTnLst>
                          </p:cTn>
                        </p:par>
                        <p:par>
                          <p:cTn id="85" fill="hold">
                            <p:stCondLst>
                              <p:cond delay="1000"/>
                            </p:stCondLst>
                            <p:childTnLst>
                              <p:par>
                                <p:cTn id="86" presetClass="entr" nodeType="afterEffect" presetSubtype="4" presetID="2" grpId="18" fill="hold">
                                  <p:stCondLst>
                                    <p:cond delay="0"/>
                                  </p:stCondLst>
                                  <p:iterate type="el" backwards="0">
                                    <p:tmAbs val="0"/>
                                  </p:iterate>
                                  <p:childTnLst>
                                    <p:set>
                                      <p:cBhvr>
                                        <p:cTn id="87" fill="hold"/>
                                        <p:tgtEl>
                                          <p:spTgt spid="7797"/>
                                        </p:tgtEl>
                                        <p:attrNameLst>
                                          <p:attrName>style.visibility</p:attrName>
                                        </p:attrNameLst>
                                      </p:cBhvr>
                                      <p:to>
                                        <p:strVal val="visible"/>
                                      </p:to>
                                    </p:set>
                                    <p:anim calcmode="lin" valueType="num">
                                      <p:cBhvr>
                                        <p:cTn id="88" dur="500" fill="hold"/>
                                        <p:tgtEl>
                                          <p:spTgt spid="7797"/>
                                        </p:tgtEl>
                                        <p:attrNameLst>
                                          <p:attrName>ppt_x</p:attrName>
                                        </p:attrNameLst>
                                      </p:cBhvr>
                                      <p:tavLst>
                                        <p:tav tm="0">
                                          <p:val>
                                            <p:strVal val="#ppt_x"/>
                                          </p:val>
                                        </p:tav>
                                        <p:tav tm="100000">
                                          <p:val>
                                            <p:strVal val="#ppt_x"/>
                                          </p:val>
                                        </p:tav>
                                      </p:tavLst>
                                    </p:anim>
                                    <p:anim calcmode="lin" valueType="num">
                                      <p:cBhvr>
                                        <p:cTn id="89" dur="500" fill="hold"/>
                                        <p:tgtEl>
                                          <p:spTgt spid="7797"/>
                                        </p:tgtEl>
                                        <p:attrNameLst>
                                          <p:attrName>ppt_y</p:attrName>
                                        </p:attrNameLst>
                                      </p:cBhvr>
                                      <p:tavLst>
                                        <p:tav tm="0">
                                          <p:val>
                                            <p:strVal val="1+#ppt_h/2"/>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Class="entr" nodeType="clickEffect" presetSubtype="8" presetID="22" grpId="19" fill="hold">
                                  <p:stCondLst>
                                    <p:cond delay="0"/>
                                  </p:stCondLst>
                                  <p:iterate type="el" backwards="0">
                                    <p:tmAbs val="0"/>
                                  </p:iterate>
                                  <p:childTnLst>
                                    <p:set>
                                      <p:cBhvr>
                                        <p:cTn id="93" fill="hold"/>
                                        <p:tgtEl>
                                          <p:spTgt spid="7778"/>
                                        </p:tgtEl>
                                        <p:attrNameLst>
                                          <p:attrName>style.visibility</p:attrName>
                                        </p:attrNameLst>
                                      </p:cBhvr>
                                      <p:to>
                                        <p:strVal val="visible"/>
                                      </p:to>
                                    </p:set>
                                    <p:animEffect filter="wipe(left)" transition="in">
                                      <p:cBhvr>
                                        <p:cTn id="94" dur="500"/>
                                        <p:tgtEl>
                                          <p:spTgt spid="7778"/>
                                        </p:tgtEl>
                                      </p:cBhvr>
                                    </p:animEffect>
                                  </p:childTnLst>
                                </p:cTn>
                              </p:par>
                            </p:childTnLst>
                          </p:cTn>
                        </p:par>
                      </p:childTnLst>
                    </p:cTn>
                  </p:par>
                  <p:par>
                    <p:cTn id="95" fill="hold">
                      <p:stCondLst>
                        <p:cond delay="indefinite"/>
                      </p:stCondLst>
                      <p:childTnLst>
                        <p:par>
                          <p:cTn id="96" fill="hold">
                            <p:stCondLst>
                              <p:cond delay="0"/>
                            </p:stCondLst>
                            <p:childTnLst>
                              <p:par>
                                <p:cTn id="97" presetClass="entr" nodeType="clickEffect" presetSubtype="16" presetID="23" grpId="20" fill="hold">
                                  <p:stCondLst>
                                    <p:cond delay="0"/>
                                  </p:stCondLst>
                                  <p:iterate type="el" backwards="0">
                                    <p:tmAbs val="0"/>
                                  </p:iterate>
                                  <p:childTnLst>
                                    <p:set>
                                      <p:cBhvr>
                                        <p:cTn id="98" fill="hold"/>
                                        <p:tgtEl>
                                          <p:spTgt spid="7773"/>
                                        </p:tgtEl>
                                        <p:attrNameLst>
                                          <p:attrName>style.visibility</p:attrName>
                                        </p:attrNameLst>
                                      </p:cBhvr>
                                      <p:to>
                                        <p:strVal val="visible"/>
                                      </p:to>
                                    </p:set>
                                    <p:anim calcmode="lin" valueType="num">
                                      <p:cBhvr>
                                        <p:cTn id="99" dur="500" fill="hold"/>
                                        <p:tgtEl>
                                          <p:spTgt spid="7773"/>
                                        </p:tgtEl>
                                        <p:attrNameLst>
                                          <p:attrName>ppt_w</p:attrName>
                                        </p:attrNameLst>
                                      </p:cBhvr>
                                      <p:tavLst>
                                        <p:tav tm="0">
                                          <p:val>
                                            <p:fltVal val="0"/>
                                          </p:val>
                                        </p:tav>
                                        <p:tav tm="100000">
                                          <p:val>
                                            <p:strVal val="#ppt_w"/>
                                          </p:val>
                                        </p:tav>
                                      </p:tavLst>
                                    </p:anim>
                                    <p:anim calcmode="lin" valueType="num">
                                      <p:cBhvr>
                                        <p:cTn id="100" dur="500" fill="hold"/>
                                        <p:tgtEl>
                                          <p:spTgt spid="7773"/>
                                        </p:tgtEl>
                                        <p:attrNameLst>
                                          <p:attrName>ppt_h</p:attrName>
                                        </p:attrNameLst>
                                      </p:cBhvr>
                                      <p:tavLst>
                                        <p:tav tm="0">
                                          <p:val>
                                            <p:fltVal val="0"/>
                                          </p:val>
                                        </p:tav>
                                        <p:tav tm="100000">
                                          <p:val>
                                            <p:strVal val="#ppt_h"/>
                                          </p:val>
                                        </p:tav>
                                      </p:tavLst>
                                    </p:anim>
                                  </p:childTnLst>
                                </p:cTn>
                              </p:par>
                            </p:childTnLst>
                          </p:cTn>
                        </p:par>
                        <p:par>
                          <p:cTn id="101" fill="hold">
                            <p:stCondLst>
                              <p:cond delay="500"/>
                            </p:stCondLst>
                            <p:childTnLst>
                              <p:par>
                                <p:cTn id="102" presetClass="entr" nodeType="afterEffect" presetSubtype="16" presetID="23" grpId="21" fill="hold">
                                  <p:stCondLst>
                                    <p:cond delay="0"/>
                                  </p:stCondLst>
                                  <p:iterate type="el" backwards="0">
                                    <p:tmAbs val="0"/>
                                  </p:iterate>
                                  <p:childTnLst>
                                    <p:set>
                                      <p:cBhvr>
                                        <p:cTn id="103" fill="hold"/>
                                        <p:tgtEl>
                                          <p:spTgt spid="7779"/>
                                        </p:tgtEl>
                                        <p:attrNameLst>
                                          <p:attrName>style.visibility</p:attrName>
                                        </p:attrNameLst>
                                      </p:cBhvr>
                                      <p:to>
                                        <p:strVal val="visible"/>
                                      </p:to>
                                    </p:set>
                                    <p:anim calcmode="lin" valueType="num">
                                      <p:cBhvr>
                                        <p:cTn id="104" dur="500" fill="hold"/>
                                        <p:tgtEl>
                                          <p:spTgt spid="7779"/>
                                        </p:tgtEl>
                                        <p:attrNameLst>
                                          <p:attrName>ppt_w</p:attrName>
                                        </p:attrNameLst>
                                      </p:cBhvr>
                                      <p:tavLst>
                                        <p:tav tm="0">
                                          <p:val>
                                            <p:fltVal val="0"/>
                                          </p:val>
                                        </p:tav>
                                        <p:tav tm="100000">
                                          <p:val>
                                            <p:strVal val="#ppt_w"/>
                                          </p:val>
                                        </p:tav>
                                      </p:tavLst>
                                    </p:anim>
                                    <p:anim calcmode="lin" valueType="num">
                                      <p:cBhvr>
                                        <p:cTn id="105" dur="500" fill="hold"/>
                                        <p:tgtEl>
                                          <p:spTgt spid="7779"/>
                                        </p:tgtEl>
                                        <p:attrNameLst>
                                          <p:attrName>ppt_h</p:attrName>
                                        </p:attrNameLst>
                                      </p:cBhvr>
                                      <p:tavLst>
                                        <p:tav tm="0">
                                          <p:val>
                                            <p:fltVal val="0"/>
                                          </p:val>
                                        </p:tav>
                                        <p:tav tm="100000">
                                          <p:val>
                                            <p:strVal val="#ppt_h"/>
                                          </p:val>
                                        </p:tav>
                                      </p:tavLst>
                                    </p:anim>
                                  </p:childTnLst>
                                </p:cTn>
                              </p:par>
                            </p:childTnLst>
                          </p:cTn>
                        </p:par>
                        <p:par>
                          <p:cTn id="106" fill="hold">
                            <p:stCondLst>
                              <p:cond delay="1000"/>
                            </p:stCondLst>
                            <p:childTnLst>
                              <p:par>
                                <p:cTn id="107" presetClass="entr" nodeType="afterEffect" presetSubtype="16" presetID="23" grpId="22" fill="hold">
                                  <p:stCondLst>
                                    <p:cond delay="0"/>
                                  </p:stCondLst>
                                  <p:iterate type="el" backwards="0">
                                    <p:tmAbs val="0"/>
                                  </p:iterate>
                                  <p:childTnLst>
                                    <p:set>
                                      <p:cBhvr>
                                        <p:cTn id="108" fill="hold"/>
                                        <p:tgtEl>
                                          <p:spTgt spid="7780"/>
                                        </p:tgtEl>
                                        <p:attrNameLst>
                                          <p:attrName>style.visibility</p:attrName>
                                        </p:attrNameLst>
                                      </p:cBhvr>
                                      <p:to>
                                        <p:strVal val="visible"/>
                                      </p:to>
                                    </p:set>
                                    <p:anim calcmode="lin" valueType="num">
                                      <p:cBhvr>
                                        <p:cTn id="109" dur="500" fill="hold"/>
                                        <p:tgtEl>
                                          <p:spTgt spid="7780"/>
                                        </p:tgtEl>
                                        <p:attrNameLst>
                                          <p:attrName>ppt_w</p:attrName>
                                        </p:attrNameLst>
                                      </p:cBhvr>
                                      <p:tavLst>
                                        <p:tav tm="0">
                                          <p:val>
                                            <p:fltVal val="0"/>
                                          </p:val>
                                        </p:tav>
                                        <p:tav tm="100000">
                                          <p:val>
                                            <p:strVal val="#ppt_w"/>
                                          </p:val>
                                        </p:tav>
                                      </p:tavLst>
                                    </p:anim>
                                    <p:anim calcmode="lin" valueType="num">
                                      <p:cBhvr>
                                        <p:cTn id="110" dur="500" fill="hold"/>
                                        <p:tgtEl>
                                          <p:spTgt spid="7780"/>
                                        </p:tgtEl>
                                        <p:attrNameLst>
                                          <p:attrName>ppt_h</p:attrName>
                                        </p:attrNameLst>
                                      </p:cBhvr>
                                      <p:tavLst>
                                        <p:tav tm="0">
                                          <p:val>
                                            <p:fltVal val="0"/>
                                          </p:val>
                                        </p:tav>
                                        <p:tav tm="100000">
                                          <p:val>
                                            <p:strVal val="#ppt_h"/>
                                          </p:val>
                                        </p:tav>
                                      </p:tavLst>
                                    </p:anim>
                                  </p:childTnLst>
                                </p:cTn>
                              </p:par>
                            </p:childTnLst>
                          </p:cTn>
                        </p:par>
                      </p:childTnLst>
                    </p:cTn>
                  </p:par>
                  <p:par>
                    <p:cTn id="111" fill="hold">
                      <p:stCondLst>
                        <p:cond delay="indefinite"/>
                      </p:stCondLst>
                      <p:childTnLst>
                        <p:par>
                          <p:cTn id="112" fill="hold">
                            <p:stCondLst>
                              <p:cond delay="0"/>
                            </p:stCondLst>
                            <p:childTnLst>
                              <p:par>
                                <p:cTn id="113" presetClass="entr" nodeType="clickEffect" presetID="9" grpId="23" fill="hold">
                                  <p:stCondLst>
                                    <p:cond delay="0"/>
                                  </p:stCondLst>
                                  <p:iterate type="el" backwards="0">
                                    <p:tmAbs val="0"/>
                                  </p:iterate>
                                  <p:childTnLst>
                                    <p:set>
                                      <p:cBhvr>
                                        <p:cTn id="114" fill="hold"/>
                                        <p:tgtEl>
                                          <p:spTgt spid="7749"/>
                                        </p:tgtEl>
                                        <p:attrNameLst>
                                          <p:attrName>style.visibility</p:attrName>
                                        </p:attrNameLst>
                                      </p:cBhvr>
                                      <p:to>
                                        <p:strVal val="visible"/>
                                      </p:to>
                                    </p:set>
                                    <p:animEffect filter="dissolve" transition="in">
                                      <p:cBhvr>
                                        <p:cTn id="115" dur="500"/>
                                        <p:tgtEl>
                                          <p:spTgt spid="7749"/>
                                        </p:tgtEl>
                                      </p:cBhvr>
                                    </p:animEffect>
                                  </p:childTnLst>
                                </p:cTn>
                              </p:par>
                            </p:childTnLst>
                          </p:cTn>
                        </p:par>
                        <p:par>
                          <p:cTn id="116" fill="hold">
                            <p:stCondLst>
                              <p:cond delay="500"/>
                            </p:stCondLst>
                            <p:childTnLst>
                              <p:par>
                                <p:cTn id="117" presetClass="entr" nodeType="afterEffect" presetID="9" grpId="24" fill="hold">
                                  <p:stCondLst>
                                    <p:cond delay="0"/>
                                  </p:stCondLst>
                                  <p:iterate type="el" backwards="0">
                                    <p:tmAbs val="0"/>
                                  </p:iterate>
                                  <p:childTnLst>
                                    <p:set>
                                      <p:cBhvr>
                                        <p:cTn id="118" fill="hold"/>
                                        <p:tgtEl>
                                          <p:spTgt spid="7782"/>
                                        </p:tgtEl>
                                        <p:attrNameLst>
                                          <p:attrName>style.visibility</p:attrName>
                                        </p:attrNameLst>
                                      </p:cBhvr>
                                      <p:to>
                                        <p:strVal val="visible"/>
                                      </p:to>
                                    </p:set>
                                    <p:animEffect filter="dissolve" transition="in">
                                      <p:cBhvr>
                                        <p:cTn id="119" dur="500"/>
                                        <p:tgtEl>
                                          <p:spTgt spid="7782"/>
                                        </p:tgtEl>
                                      </p:cBhvr>
                                    </p:animEffect>
                                  </p:childTnLst>
                                </p:cTn>
                              </p:par>
                            </p:childTnLst>
                          </p:cTn>
                        </p:par>
                        <p:par>
                          <p:cTn id="120" fill="hold">
                            <p:stCondLst>
                              <p:cond delay="1000"/>
                            </p:stCondLst>
                            <p:childTnLst>
                              <p:par>
                                <p:cTn id="121" presetClass="entr" nodeType="afterEffect" presetID="9" grpId="25" fill="hold">
                                  <p:stCondLst>
                                    <p:cond delay="0"/>
                                  </p:stCondLst>
                                  <p:iterate type="el" backwards="0">
                                    <p:tmAbs val="0"/>
                                  </p:iterate>
                                  <p:childTnLst>
                                    <p:set>
                                      <p:cBhvr>
                                        <p:cTn id="122" fill="hold"/>
                                        <p:tgtEl>
                                          <p:spTgt spid="7783"/>
                                        </p:tgtEl>
                                        <p:attrNameLst>
                                          <p:attrName>style.visibility</p:attrName>
                                        </p:attrNameLst>
                                      </p:cBhvr>
                                      <p:to>
                                        <p:strVal val="visible"/>
                                      </p:to>
                                    </p:set>
                                    <p:animEffect filter="dissolve" transition="in">
                                      <p:cBhvr>
                                        <p:cTn id="123" dur="500"/>
                                        <p:tgtEl>
                                          <p:spTgt spid="7783"/>
                                        </p:tgtEl>
                                      </p:cBhvr>
                                    </p:animEffect>
                                  </p:childTnLst>
                                </p:cTn>
                              </p:par>
                            </p:childTnLst>
                          </p:cTn>
                        </p:par>
                      </p:childTnLst>
                    </p:cTn>
                  </p:par>
                  <p:par>
                    <p:cTn id="124" fill="hold">
                      <p:stCondLst>
                        <p:cond delay="indefinite"/>
                      </p:stCondLst>
                      <p:childTnLst>
                        <p:par>
                          <p:cTn id="125" fill="hold">
                            <p:stCondLst>
                              <p:cond delay="0"/>
                            </p:stCondLst>
                            <p:childTnLst>
                              <p:par>
                                <p:cTn id="126" presetClass="entr" nodeType="clickEffect" presetSubtype="8" presetID="22" grpId="26" fill="hold">
                                  <p:stCondLst>
                                    <p:cond delay="0"/>
                                  </p:stCondLst>
                                  <p:iterate type="el" backwards="0">
                                    <p:tmAbs val="0"/>
                                  </p:iterate>
                                  <p:childTnLst>
                                    <p:set>
                                      <p:cBhvr>
                                        <p:cTn id="127" fill="hold"/>
                                        <p:tgtEl>
                                          <p:spTgt spid="7774"/>
                                        </p:tgtEl>
                                        <p:attrNameLst>
                                          <p:attrName>style.visibility</p:attrName>
                                        </p:attrNameLst>
                                      </p:cBhvr>
                                      <p:to>
                                        <p:strVal val="visible"/>
                                      </p:to>
                                    </p:set>
                                    <p:animEffect filter="wipe(left)" transition="in">
                                      <p:cBhvr>
                                        <p:cTn id="128" dur="500"/>
                                        <p:tgtEl>
                                          <p:spTgt spid="7774"/>
                                        </p:tgtEl>
                                      </p:cBhvr>
                                    </p:animEffect>
                                  </p:childTnLst>
                                </p:cTn>
                              </p:par>
                            </p:childTnLst>
                          </p:cTn>
                        </p:par>
                        <p:par>
                          <p:cTn id="129" fill="hold">
                            <p:stCondLst>
                              <p:cond delay="500"/>
                            </p:stCondLst>
                            <p:childTnLst>
                              <p:par>
                                <p:cTn id="130" presetClass="entr" nodeType="afterEffect" presetSubtype="8" presetID="22" grpId="27" fill="hold">
                                  <p:stCondLst>
                                    <p:cond delay="0"/>
                                  </p:stCondLst>
                                  <p:iterate type="el" backwards="0">
                                    <p:tmAbs val="0"/>
                                  </p:iterate>
                                  <p:childTnLst>
                                    <p:set>
                                      <p:cBhvr>
                                        <p:cTn id="131" fill="hold"/>
                                        <p:tgtEl>
                                          <p:spTgt spid="7775"/>
                                        </p:tgtEl>
                                        <p:attrNameLst>
                                          <p:attrName>style.visibility</p:attrName>
                                        </p:attrNameLst>
                                      </p:cBhvr>
                                      <p:to>
                                        <p:strVal val="visible"/>
                                      </p:to>
                                    </p:set>
                                    <p:animEffect filter="wipe(left)" transition="in">
                                      <p:cBhvr>
                                        <p:cTn id="132" dur="500"/>
                                        <p:tgtEl>
                                          <p:spTgt spid="7775"/>
                                        </p:tgtEl>
                                      </p:cBhvr>
                                    </p:animEffect>
                                  </p:childTnLst>
                                </p:cTn>
                              </p:par>
                            </p:childTnLst>
                          </p:cTn>
                        </p:par>
                        <p:par>
                          <p:cTn id="133" fill="hold">
                            <p:stCondLst>
                              <p:cond delay="1000"/>
                            </p:stCondLst>
                            <p:childTnLst>
                              <p:par>
                                <p:cTn id="134" presetClass="entr" nodeType="afterEffect" presetSubtype="8" presetID="22" grpId="28" fill="hold">
                                  <p:stCondLst>
                                    <p:cond delay="0"/>
                                  </p:stCondLst>
                                  <p:iterate type="el" backwards="0">
                                    <p:tmAbs val="0"/>
                                  </p:iterate>
                                  <p:childTnLst>
                                    <p:set>
                                      <p:cBhvr>
                                        <p:cTn id="135" fill="hold"/>
                                        <p:tgtEl>
                                          <p:spTgt spid="7776"/>
                                        </p:tgtEl>
                                        <p:attrNameLst>
                                          <p:attrName>style.visibility</p:attrName>
                                        </p:attrNameLst>
                                      </p:cBhvr>
                                      <p:to>
                                        <p:strVal val="visible"/>
                                      </p:to>
                                    </p:set>
                                    <p:animEffect filter="wipe(left)" transition="in">
                                      <p:cBhvr>
                                        <p:cTn id="136" dur="500"/>
                                        <p:tgtEl>
                                          <p:spTgt spid="7776"/>
                                        </p:tgtEl>
                                      </p:cBhvr>
                                    </p:animEffect>
                                  </p:childTnLst>
                                </p:cTn>
                              </p:par>
                            </p:childTnLst>
                          </p:cTn>
                        </p:par>
                        <p:par>
                          <p:cTn id="137" fill="hold">
                            <p:stCondLst>
                              <p:cond delay="1500"/>
                            </p:stCondLst>
                            <p:childTnLst>
                              <p:par>
                                <p:cTn id="138" presetClass="entr" nodeType="afterEffect" presetSubtype="8" presetID="22" grpId="29" fill="hold">
                                  <p:stCondLst>
                                    <p:cond delay="0"/>
                                  </p:stCondLst>
                                  <p:iterate type="el" backwards="0">
                                    <p:tmAbs val="0"/>
                                  </p:iterate>
                                  <p:childTnLst>
                                    <p:set>
                                      <p:cBhvr>
                                        <p:cTn id="139" fill="hold"/>
                                        <p:tgtEl>
                                          <p:spTgt spid="7784"/>
                                        </p:tgtEl>
                                        <p:attrNameLst>
                                          <p:attrName>style.visibility</p:attrName>
                                        </p:attrNameLst>
                                      </p:cBhvr>
                                      <p:to>
                                        <p:strVal val="visible"/>
                                      </p:to>
                                    </p:set>
                                    <p:animEffect filter="wipe(left)" transition="in">
                                      <p:cBhvr>
                                        <p:cTn id="140" dur="500"/>
                                        <p:tgtEl>
                                          <p:spTgt spid="7784"/>
                                        </p:tgtEl>
                                      </p:cBhvr>
                                    </p:animEffect>
                                  </p:childTnLst>
                                </p:cTn>
                              </p:par>
                            </p:childTnLst>
                          </p:cTn>
                        </p:par>
                        <p:par>
                          <p:cTn id="141" fill="hold">
                            <p:stCondLst>
                              <p:cond delay="2000"/>
                            </p:stCondLst>
                            <p:childTnLst>
                              <p:par>
                                <p:cTn id="142" presetClass="entr" nodeType="afterEffect" presetSubtype="8" presetID="22" grpId="30" fill="hold">
                                  <p:stCondLst>
                                    <p:cond delay="0"/>
                                  </p:stCondLst>
                                  <p:iterate type="el" backwards="0">
                                    <p:tmAbs val="0"/>
                                  </p:iterate>
                                  <p:childTnLst>
                                    <p:set>
                                      <p:cBhvr>
                                        <p:cTn id="143" fill="hold"/>
                                        <p:tgtEl>
                                          <p:spTgt spid="7785"/>
                                        </p:tgtEl>
                                        <p:attrNameLst>
                                          <p:attrName>style.visibility</p:attrName>
                                        </p:attrNameLst>
                                      </p:cBhvr>
                                      <p:to>
                                        <p:strVal val="visible"/>
                                      </p:to>
                                    </p:set>
                                    <p:animEffect filter="wipe(left)" transition="in">
                                      <p:cBhvr>
                                        <p:cTn id="144" dur="500"/>
                                        <p:tgtEl>
                                          <p:spTgt spid="7785"/>
                                        </p:tgtEl>
                                      </p:cBhvr>
                                    </p:animEffect>
                                  </p:childTnLst>
                                </p:cTn>
                              </p:par>
                            </p:childTnLst>
                          </p:cTn>
                        </p:par>
                        <p:par>
                          <p:cTn id="145" fill="hold">
                            <p:stCondLst>
                              <p:cond delay="2500"/>
                            </p:stCondLst>
                            <p:childTnLst>
                              <p:par>
                                <p:cTn id="146" presetClass="entr" nodeType="afterEffect" presetSubtype="8" presetID="22" grpId="31" fill="hold">
                                  <p:stCondLst>
                                    <p:cond delay="0"/>
                                  </p:stCondLst>
                                  <p:iterate type="el" backwards="0">
                                    <p:tmAbs val="0"/>
                                  </p:iterate>
                                  <p:childTnLst>
                                    <p:set>
                                      <p:cBhvr>
                                        <p:cTn id="147" fill="hold"/>
                                        <p:tgtEl>
                                          <p:spTgt spid="7786"/>
                                        </p:tgtEl>
                                        <p:attrNameLst>
                                          <p:attrName>style.visibility</p:attrName>
                                        </p:attrNameLst>
                                      </p:cBhvr>
                                      <p:to>
                                        <p:strVal val="visible"/>
                                      </p:to>
                                    </p:set>
                                    <p:animEffect filter="wipe(left)" transition="in">
                                      <p:cBhvr>
                                        <p:cTn id="148" dur="500"/>
                                        <p:tgtEl>
                                          <p:spTgt spid="7786"/>
                                        </p:tgtEl>
                                      </p:cBhvr>
                                    </p:animEffect>
                                  </p:childTnLst>
                                </p:cTn>
                              </p:par>
                            </p:childTnLst>
                          </p:cTn>
                        </p:par>
                        <p:par>
                          <p:cTn id="149" fill="hold">
                            <p:stCondLst>
                              <p:cond delay="3000"/>
                            </p:stCondLst>
                            <p:childTnLst>
                              <p:par>
                                <p:cTn id="150" presetClass="entr" nodeType="afterEffect" presetSubtype="8" presetID="22" grpId="32" fill="hold">
                                  <p:stCondLst>
                                    <p:cond delay="0"/>
                                  </p:stCondLst>
                                  <p:iterate type="el" backwards="0">
                                    <p:tmAbs val="0"/>
                                  </p:iterate>
                                  <p:childTnLst>
                                    <p:set>
                                      <p:cBhvr>
                                        <p:cTn id="151" fill="hold"/>
                                        <p:tgtEl>
                                          <p:spTgt spid="7787"/>
                                        </p:tgtEl>
                                        <p:attrNameLst>
                                          <p:attrName>style.visibility</p:attrName>
                                        </p:attrNameLst>
                                      </p:cBhvr>
                                      <p:to>
                                        <p:strVal val="visible"/>
                                      </p:to>
                                    </p:set>
                                    <p:animEffect filter="wipe(left)" transition="in">
                                      <p:cBhvr>
                                        <p:cTn id="152" dur="500"/>
                                        <p:tgtEl>
                                          <p:spTgt spid="7787"/>
                                        </p:tgtEl>
                                      </p:cBhvr>
                                    </p:animEffect>
                                  </p:childTnLst>
                                </p:cTn>
                              </p:par>
                            </p:childTnLst>
                          </p:cTn>
                        </p:par>
                      </p:childTnLst>
                    </p:cTn>
                  </p:par>
                  <p:par>
                    <p:cTn id="153" fill="hold">
                      <p:stCondLst>
                        <p:cond delay="indefinite"/>
                      </p:stCondLst>
                      <p:childTnLst>
                        <p:par>
                          <p:cTn id="154" fill="hold">
                            <p:stCondLst>
                              <p:cond delay="0"/>
                            </p:stCondLst>
                            <p:childTnLst>
                              <p:par>
                                <p:cTn id="155" presetClass="entr" nodeType="clickEffect" presetID="9" grpId="33" fill="hold">
                                  <p:stCondLst>
                                    <p:cond delay="0"/>
                                  </p:stCondLst>
                                  <p:iterate type="el" backwards="0">
                                    <p:tmAbs val="0"/>
                                  </p:iterate>
                                  <p:childTnLst>
                                    <p:set>
                                      <p:cBhvr>
                                        <p:cTn id="156" fill="hold"/>
                                        <p:tgtEl>
                                          <p:spTgt spid="7788"/>
                                        </p:tgtEl>
                                        <p:attrNameLst>
                                          <p:attrName>style.visibility</p:attrName>
                                        </p:attrNameLst>
                                      </p:cBhvr>
                                      <p:to>
                                        <p:strVal val="visible"/>
                                      </p:to>
                                    </p:set>
                                    <p:animEffect filter="dissolve" transition="in">
                                      <p:cBhvr>
                                        <p:cTn id="157" dur="500"/>
                                        <p:tgtEl>
                                          <p:spTgt spid="77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773" grpId="20"/>
      <p:bldP build="whole" bldLvl="1" animBg="1" rev="0" advAuto="0" spid="7791" grpId="4"/>
      <p:bldP build="whole" bldLvl="1" animBg="1" rev="0" advAuto="0" spid="7782" grpId="24"/>
      <p:bldP build="whole" bldLvl="1" animBg="1" rev="0" advAuto="0" spid="7734" grpId="16"/>
      <p:bldP build="whole" bldLvl="1" animBg="1" rev="0" advAuto="0" spid="7779" grpId="21"/>
      <p:bldP build="whole" bldLvl="1" animBg="1" rev="0" advAuto="0" spid="7786" grpId="31"/>
      <p:bldP build="whole" bldLvl="1" animBg="1" rev="0" advAuto="0" spid="7736" grpId="17"/>
      <p:bldP build="whole" bldLvl="1" animBg="1" rev="0" advAuto="0" spid="7775" grpId="27"/>
      <p:bldP build="whole" bldLvl="1" animBg="1" rev="0" advAuto="0" spid="7795" grpId="14"/>
      <p:bldP build="whole" bldLvl="1" animBg="1" rev="0" advAuto="0" spid="7792" grpId="5"/>
      <p:bldP build="whole" bldLvl="1" animBg="1" rev="0" advAuto="0" spid="7783" grpId="25"/>
      <p:bldP build="whole" bldLvl="1" animBg="1" rev="0" advAuto="0" spid="7777" grpId="1"/>
      <p:bldP build="whole" bldLvl="1" animBg="1" rev="0" advAuto="0" spid="7737" grpId="13"/>
      <p:bldP build="whole" bldLvl="1" animBg="1" rev="0" advAuto="0" spid="7749" grpId="23"/>
      <p:bldP build="whole" bldLvl="1" animBg="1" rev="0" advAuto="0" spid="7796" grpId="11"/>
      <p:bldP build="whole" bldLvl="1" animBg="1" rev="0" advAuto="0" spid="7787" grpId="32"/>
      <p:bldP build="whole" bldLvl="1" animBg="1" rev="0" advAuto="0" spid="7776" grpId="28"/>
      <p:bldP build="whole" bldLvl="1" animBg="1" rev="0" advAuto="0" spid="7789" grpId="2"/>
      <p:bldP build="whole" bldLvl="1" animBg="1" rev="0" advAuto="0" spid="7780" grpId="22"/>
      <p:bldP build="whole" bldLvl="1" animBg="1" rev="0" advAuto="0" spid="7738" grpId="10"/>
      <p:bldP build="whole" bldLvl="1" animBg="1" rev="0" advAuto="0" spid="7793" grpId="6"/>
      <p:bldP build="whole" bldLvl="1" animBg="1" rev="0" advAuto="0" spid="7784" grpId="29"/>
      <p:bldP build="whole" bldLvl="1" animBg="1" rev="0" advAuto="0" spid="7735" grpId="8"/>
      <p:bldP build="whole" bldLvl="1" animBg="1" rev="0" advAuto="0" spid="7788" grpId="33"/>
      <p:bldP build="whole" bldLvl="1" animBg="1" rev="0" advAuto="0" spid="7724" grpId="7"/>
      <p:bldP build="whole" bldLvl="1" animBg="1" rev="0" advAuto="0" spid="7797" grpId="18"/>
      <p:bldP build="whole" bldLvl="1" animBg="1" rev="0" advAuto="0" spid="7790" grpId="3"/>
      <p:bldP build="whole" bldLvl="1" animBg="1" rev="0" advAuto="0" spid="7774" grpId="26"/>
      <p:bldP build="whole" bldLvl="1" animBg="1" rev="0" advAuto="0" spid="7729" grpId="15"/>
      <p:bldP build="whole" bldLvl="1" animBg="1" rev="0" advAuto="0" spid="7719" grpId="12"/>
      <p:bldP build="whole" bldLvl="1" animBg="1" rev="0" advAuto="0" spid="7778" grpId="19"/>
      <p:bldP build="whole" bldLvl="1" animBg="1" rev="0" advAuto="0" spid="7794" grpId="9"/>
      <p:bldP build="whole" bldLvl="1" animBg="1" rev="0" advAuto="0" spid="7785" grpId="30"/>
    </p:bldLst>
  </p:timing>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99"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800" name="Straight Connector 164"/>
          <p:cNvSpPr/>
          <p:nvPr/>
        </p:nvSpPr>
        <p:spPr>
          <a:xfrm>
            <a:off x="1387362" y="3544180"/>
            <a:ext cx="2710077" cy="1"/>
          </a:xfrm>
          <a:prstGeom prst="line">
            <a:avLst/>
          </a:prstGeom>
          <a:ln w="12700">
            <a:solidFill>
              <a:srgbClr val="7D8287"/>
            </a:solidFill>
            <a:miter/>
          </a:ln>
        </p:spPr>
        <p:txBody>
          <a:bodyPr lIns="45719" rIns="45719"/>
          <a:lstStyle/>
          <a:p>
            <a:pPr/>
          </a:p>
        </p:txBody>
      </p:sp>
      <p:sp>
        <p:nvSpPr>
          <p:cNvPr id="7801"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7802" name="Freeform 42"/>
          <p:cNvSpPr/>
          <p:nvPr/>
        </p:nvSpPr>
        <p:spPr>
          <a:xfrm rot="960159">
            <a:off x="5017226" y="4705753"/>
            <a:ext cx="2817763" cy="1524613"/>
          </a:xfrm>
          <a:custGeom>
            <a:avLst/>
            <a:gdLst/>
            <a:ahLst/>
            <a:cxnLst>
              <a:cxn ang="0">
                <a:pos x="wd2" y="hd2"/>
              </a:cxn>
              <a:cxn ang="5400000">
                <a:pos x="wd2" y="hd2"/>
              </a:cxn>
              <a:cxn ang="10800000">
                <a:pos x="wd2" y="hd2"/>
              </a:cxn>
              <a:cxn ang="16200000">
                <a:pos x="wd2" y="hd2"/>
              </a:cxn>
            </a:cxnLst>
            <a:rect l="0" t="0" r="r" b="b"/>
            <a:pathLst>
              <a:path w="21534" h="21470" fill="norm" stroke="1" extrusionOk="0">
                <a:moveTo>
                  <a:pt x="9848" y="7554"/>
                </a:moveTo>
                <a:cubicBezTo>
                  <a:pt x="9826" y="7559"/>
                  <a:pt x="9783" y="7654"/>
                  <a:pt x="9783" y="7654"/>
                </a:cubicBezTo>
                <a:cubicBezTo>
                  <a:pt x="9783" y="7654"/>
                  <a:pt x="9752" y="7930"/>
                  <a:pt x="9736" y="8124"/>
                </a:cubicBezTo>
                <a:lnTo>
                  <a:pt x="9735" y="8139"/>
                </a:lnTo>
                <a:lnTo>
                  <a:pt x="9735" y="8139"/>
                </a:lnTo>
                <a:lnTo>
                  <a:pt x="9728" y="8279"/>
                </a:lnTo>
                <a:cubicBezTo>
                  <a:pt x="9728" y="8413"/>
                  <a:pt x="9765" y="8524"/>
                  <a:pt x="9783" y="8658"/>
                </a:cubicBezTo>
                <a:cubicBezTo>
                  <a:pt x="9803" y="8793"/>
                  <a:pt x="9897" y="8402"/>
                  <a:pt x="9897" y="8402"/>
                </a:cubicBezTo>
                <a:cubicBezTo>
                  <a:pt x="9897" y="8402"/>
                  <a:pt x="9897" y="8314"/>
                  <a:pt x="9906" y="8190"/>
                </a:cubicBezTo>
                <a:lnTo>
                  <a:pt x="9910" y="8139"/>
                </a:lnTo>
                <a:lnTo>
                  <a:pt x="9910" y="8139"/>
                </a:lnTo>
                <a:lnTo>
                  <a:pt x="9917" y="8055"/>
                </a:lnTo>
                <a:cubicBezTo>
                  <a:pt x="9935" y="7865"/>
                  <a:pt x="9860" y="7686"/>
                  <a:pt x="9860" y="7586"/>
                </a:cubicBezTo>
                <a:cubicBezTo>
                  <a:pt x="9860" y="7561"/>
                  <a:pt x="9855" y="7552"/>
                  <a:pt x="9848" y="7554"/>
                </a:cubicBezTo>
                <a:close/>
                <a:moveTo>
                  <a:pt x="2410" y="7497"/>
                </a:moveTo>
                <a:cubicBezTo>
                  <a:pt x="2410" y="7497"/>
                  <a:pt x="2296" y="7575"/>
                  <a:pt x="2202" y="7720"/>
                </a:cubicBezTo>
                <a:cubicBezTo>
                  <a:pt x="2108" y="7865"/>
                  <a:pt x="2164" y="7921"/>
                  <a:pt x="2145" y="8066"/>
                </a:cubicBezTo>
                <a:lnTo>
                  <a:pt x="2143" y="8139"/>
                </a:lnTo>
                <a:lnTo>
                  <a:pt x="2143" y="8139"/>
                </a:lnTo>
                <a:lnTo>
                  <a:pt x="2142" y="8203"/>
                </a:lnTo>
                <a:cubicBezTo>
                  <a:pt x="2150" y="8364"/>
                  <a:pt x="2193" y="8586"/>
                  <a:pt x="2278" y="8770"/>
                </a:cubicBezTo>
                <a:cubicBezTo>
                  <a:pt x="2392" y="9017"/>
                  <a:pt x="2467" y="8904"/>
                  <a:pt x="2448" y="8748"/>
                </a:cubicBezTo>
                <a:cubicBezTo>
                  <a:pt x="2441" y="8689"/>
                  <a:pt x="2434" y="8499"/>
                  <a:pt x="2428" y="8283"/>
                </a:cubicBezTo>
                <a:lnTo>
                  <a:pt x="2424" y="8139"/>
                </a:lnTo>
                <a:lnTo>
                  <a:pt x="2424" y="8139"/>
                </a:lnTo>
                <a:lnTo>
                  <a:pt x="2422" y="8064"/>
                </a:lnTo>
                <a:cubicBezTo>
                  <a:pt x="2415" y="7771"/>
                  <a:pt x="2410" y="7497"/>
                  <a:pt x="2410" y="7497"/>
                </a:cubicBezTo>
                <a:close/>
                <a:moveTo>
                  <a:pt x="15621" y="1077"/>
                </a:moveTo>
                <a:cubicBezTo>
                  <a:pt x="16153" y="1064"/>
                  <a:pt x="16727" y="1179"/>
                  <a:pt x="17225" y="1344"/>
                </a:cubicBezTo>
                <a:cubicBezTo>
                  <a:pt x="18213" y="1678"/>
                  <a:pt x="17482" y="2559"/>
                  <a:pt x="17446" y="2744"/>
                </a:cubicBezTo>
                <a:cubicBezTo>
                  <a:pt x="17412" y="2930"/>
                  <a:pt x="16909" y="3496"/>
                  <a:pt x="16751" y="3694"/>
                </a:cubicBezTo>
                <a:cubicBezTo>
                  <a:pt x="16595" y="3889"/>
                  <a:pt x="16563" y="3919"/>
                  <a:pt x="16631" y="4036"/>
                </a:cubicBezTo>
                <a:cubicBezTo>
                  <a:pt x="16701" y="4153"/>
                  <a:pt x="17430" y="4162"/>
                  <a:pt x="17864" y="4212"/>
                </a:cubicBezTo>
                <a:cubicBezTo>
                  <a:pt x="18299" y="4260"/>
                  <a:pt x="18437" y="4310"/>
                  <a:pt x="18680" y="4466"/>
                </a:cubicBezTo>
                <a:lnTo>
                  <a:pt x="18682" y="4467"/>
                </a:lnTo>
                <a:lnTo>
                  <a:pt x="18682" y="4467"/>
                </a:lnTo>
                <a:lnTo>
                  <a:pt x="18789" y="4543"/>
                </a:lnTo>
                <a:cubicBezTo>
                  <a:pt x="19083" y="4767"/>
                  <a:pt x="19653" y="5278"/>
                  <a:pt x="20383" y="5886"/>
                </a:cubicBezTo>
                <a:cubicBezTo>
                  <a:pt x="21218" y="6580"/>
                  <a:pt x="21495" y="6853"/>
                  <a:pt x="21530" y="7099"/>
                </a:cubicBezTo>
                <a:cubicBezTo>
                  <a:pt x="21565" y="7343"/>
                  <a:pt x="21374" y="7440"/>
                  <a:pt x="21026" y="7576"/>
                </a:cubicBezTo>
                <a:cubicBezTo>
                  <a:pt x="20766" y="7680"/>
                  <a:pt x="20065" y="7953"/>
                  <a:pt x="19651" y="8129"/>
                </a:cubicBezTo>
                <a:lnTo>
                  <a:pt x="19626" y="8139"/>
                </a:lnTo>
                <a:lnTo>
                  <a:pt x="19471" y="8207"/>
                </a:lnTo>
                <a:cubicBezTo>
                  <a:pt x="19421" y="8230"/>
                  <a:pt x="19382" y="8249"/>
                  <a:pt x="19359" y="8262"/>
                </a:cubicBezTo>
                <a:cubicBezTo>
                  <a:pt x="19167" y="8370"/>
                  <a:pt x="19620" y="8918"/>
                  <a:pt x="19671" y="9113"/>
                </a:cubicBezTo>
                <a:cubicBezTo>
                  <a:pt x="19723" y="9308"/>
                  <a:pt x="20037" y="9828"/>
                  <a:pt x="20037" y="9828"/>
                </a:cubicBezTo>
                <a:cubicBezTo>
                  <a:pt x="20037" y="9828"/>
                  <a:pt x="19862" y="9936"/>
                  <a:pt x="19687" y="10014"/>
                </a:cubicBezTo>
                <a:cubicBezTo>
                  <a:pt x="19514" y="10091"/>
                  <a:pt x="19638" y="10279"/>
                  <a:pt x="19671" y="10619"/>
                </a:cubicBezTo>
                <a:cubicBezTo>
                  <a:pt x="19697" y="10876"/>
                  <a:pt x="19615" y="11391"/>
                  <a:pt x="19544" y="11823"/>
                </a:cubicBezTo>
                <a:lnTo>
                  <a:pt x="19501" y="12086"/>
                </a:lnTo>
                <a:lnTo>
                  <a:pt x="19501" y="12086"/>
                </a:lnTo>
                <a:lnTo>
                  <a:pt x="19481" y="12213"/>
                </a:lnTo>
                <a:cubicBezTo>
                  <a:pt x="19410" y="12665"/>
                  <a:pt x="19393" y="13858"/>
                  <a:pt x="19375" y="14043"/>
                </a:cubicBezTo>
                <a:cubicBezTo>
                  <a:pt x="19359" y="14231"/>
                  <a:pt x="18924" y="14288"/>
                  <a:pt x="18645" y="14329"/>
                </a:cubicBezTo>
                <a:cubicBezTo>
                  <a:pt x="18370" y="14367"/>
                  <a:pt x="18125" y="14465"/>
                  <a:pt x="18125" y="14465"/>
                </a:cubicBezTo>
                <a:cubicBezTo>
                  <a:pt x="17761" y="14572"/>
                  <a:pt x="17849" y="14562"/>
                  <a:pt x="17586" y="15600"/>
                </a:cubicBezTo>
                <a:cubicBezTo>
                  <a:pt x="17446" y="16001"/>
                  <a:pt x="17291" y="16540"/>
                  <a:pt x="16786" y="17410"/>
                </a:cubicBezTo>
                <a:cubicBezTo>
                  <a:pt x="16283" y="18281"/>
                  <a:pt x="16563" y="18809"/>
                  <a:pt x="16683" y="19347"/>
                </a:cubicBezTo>
                <a:cubicBezTo>
                  <a:pt x="16803" y="19884"/>
                  <a:pt x="17934" y="20170"/>
                  <a:pt x="18176" y="20236"/>
                </a:cubicBezTo>
                <a:cubicBezTo>
                  <a:pt x="18421" y="20306"/>
                  <a:pt x="18333" y="20356"/>
                  <a:pt x="17864" y="20356"/>
                </a:cubicBezTo>
                <a:cubicBezTo>
                  <a:pt x="17396" y="20356"/>
                  <a:pt x="16405" y="20336"/>
                  <a:pt x="16197" y="20287"/>
                </a:cubicBezTo>
                <a:cubicBezTo>
                  <a:pt x="15988" y="20236"/>
                  <a:pt x="16076" y="20383"/>
                  <a:pt x="16076" y="20718"/>
                </a:cubicBezTo>
                <a:cubicBezTo>
                  <a:pt x="16076" y="21049"/>
                  <a:pt x="15605" y="21265"/>
                  <a:pt x="15275" y="21422"/>
                </a:cubicBezTo>
                <a:cubicBezTo>
                  <a:pt x="14945" y="21578"/>
                  <a:pt x="14634" y="21323"/>
                  <a:pt x="14286" y="21069"/>
                </a:cubicBezTo>
                <a:cubicBezTo>
                  <a:pt x="13939" y="20815"/>
                  <a:pt x="14547" y="19884"/>
                  <a:pt x="14547" y="19884"/>
                </a:cubicBezTo>
                <a:cubicBezTo>
                  <a:pt x="14564" y="19817"/>
                  <a:pt x="14634" y="19787"/>
                  <a:pt x="14634" y="19787"/>
                </a:cubicBezTo>
                <a:lnTo>
                  <a:pt x="14528" y="19777"/>
                </a:lnTo>
                <a:cubicBezTo>
                  <a:pt x="14528" y="19777"/>
                  <a:pt x="14511" y="19593"/>
                  <a:pt x="14511" y="19288"/>
                </a:cubicBezTo>
                <a:cubicBezTo>
                  <a:pt x="14511" y="18986"/>
                  <a:pt x="14286" y="19132"/>
                  <a:pt x="14110" y="18986"/>
                </a:cubicBezTo>
                <a:cubicBezTo>
                  <a:pt x="13782" y="18632"/>
                  <a:pt x="14528" y="18202"/>
                  <a:pt x="14735" y="18154"/>
                </a:cubicBezTo>
                <a:cubicBezTo>
                  <a:pt x="14945" y="18105"/>
                  <a:pt x="14773" y="17381"/>
                  <a:pt x="14564" y="16666"/>
                </a:cubicBezTo>
                <a:cubicBezTo>
                  <a:pt x="14355" y="15952"/>
                  <a:pt x="15066" y="15149"/>
                  <a:pt x="15085" y="14924"/>
                </a:cubicBezTo>
                <a:cubicBezTo>
                  <a:pt x="15102" y="14700"/>
                  <a:pt x="14582" y="14827"/>
                  <a:pt x="14163" y="14709"/>
                </a:cubicBezTo>
                <a:cubicBezTo>
                  <a:pt x="13747" y="14592"/>
                  <a:pt x="13800" y="13945"/>
                  <a:pt x="13800" y="13390"/>
                </a:cubicBezTo>
                <a:cubicBezTo>
                  <a:pt x="13800" y="13110"/>
                  <a:pt x="13739" y="12760"/>
                  <a:pt x="13652" y="12401"/>
                </a:cubicBezTo>
                <a:lnTo>
                  <a:pt x="13567" y="12086"/>
                </a:lnTo>
                <a:lnTo>
                  <a:pt x="13567" y="12086"/>
                </a:lnTo>
                <a:lnTo>
                  <a:pt x="13507" y="11862"/>
                </a:lnTo>
                <a:cubicBezTo>
                  <a:pt x="13455" y="11685"/>
                  <a:pt x="13401" y="11514"/>
                  <a:pt x="13349" y="11355"/>
                </a:cubicBezTo>
                <a:cubicBezTo>
                  <a:pt x="13138" y="10719"/>
                  <a:pt x="13433" y="10415"/>
                  <a:pt x="13276" y="10405"/>
                </a:cubicBezTo>
                <a:cubicBezTo>
                  <a:pt x="13121" y="10395"/>
                  <a:pt x="13053" y="10434"/>
                  <a:pt x="13069" y="10229"/>
                </a:cubicBezTo>
                <a:cubicBezTo>
                  <a:pt x="13086" y="10022"/>
                  <a:pt x="13645" y="8849"/>
                  <a:pt x="13645" y="8282"/>
                </a:cubicBezTo>
                <a:lnTo>
                  <a:pt x="13619" y="8139"/>
                </a:lnTo>
                <a:lnTo>
                  <a:pt x="13578" y="7903"/>
                </a:lnTo>
                <a:cubicBezTo>
                  <a:pt x="13449" y="7560"/>
                  <a:pt x="13152" y="7294"/>
                  <a:pt x="12825" y="6824"/>
                </a:cubicBezTo>
                <a:cubicBezTo>
                  <a:pt x="12394" y="6199"/>
                  <a:pt x="11993" y="5484"/>
                  <a:pt x="12009" y="5022"/>
                </a:cubicBezTo>
                <a:cubicBezTo>
                  <a:pt x="12016" y="4850"/>
                  <a:pt x="12220" y="4688"/>
                  <a:pt x="12486" y="4544"/>
                </a:cubicBezTo>
                <a:lnTo>
                  <a:pt x="12643" y="4467"/>
                </a:lnTo>
                <a:lnTo>
                  <a:pt x="12766" y="4407"/>
                </a:lnTo>
                <a:cubicBezTo>
                  <a:pt x="13153" y="4234"/>
                  <a:pt x="13566" y="4099"/>
                  <a:pt x="13679" y="4026"/>
                </a:cubicBezTo>
                <a:cubicBezTo>
                  <a:pt x="13904" y="3879"/>
                  <a:pt x="14042" y="3889"/>
                  <a:pt x="14061" y="3752"/>
                </a:cubicBezTo>
                <a:lnTo>
                  <a:pt x="14424" y="3410"/>
                </a:lnTo>
                <a:cubicBezTo>
                  <a:pt x="14547" y="3263"/>
                  <a:pt x="14236" y="2969"/>
                  <a:pt x="14094" y="2960"/>
                </a:cubicBezTo>
                <a:cubicBezTo>
                  <a:pt x="13955" y="2950"/>
                  <a:pt x="13990" y="2960"/>
                  <a:pt x="13990" y="2871"/>
                </a:cubicBezTo>
                <a:cubicBezTo>
                  <a:pt x="13990" y="2784"/>
                  <a:pt x="13972" y="2725"/>
                  <a:pt x="13832" y="2488"/>
                </a:cubicBezTo>
                <a:cubicBezTo>
                  <a:pt x="13695" y="2255"/>
                  <a:pt x="14042" y="2284"/>
                  <a:pt x="14042" y="2284"/>
                </a:cubicBezTo>
                <a:cubicBezTo>
                  <a:pt x="14061" y="2215"/>
                  <a:pt x="13939" y="1942"/>
                  <a:pt x="14267" y="1579"/>
                </a:cubicBezTo>
                <a:cubicBezTo>
                  <a:pt x="14598" y="1232"/>
                  <a:pt x="15089" y="1090"/>
                  <a:pt x="15621" y="1077"/>
                </a:cubicBezTo>
                <a:close/>
                <a:moveTo>
                  <a:pt x="6201" y="0"/>
                </a:moveTo>
                <a:cubicBezTo>
                  <a:pt x="7300" y="45"/>
                  <a:pt x="7623" y="726"/>
                  <a:pt x="7699" y="973"/>
                </a:cubicBezTo>
                <a:cubicBezTo>
                  <a:pt x="7775" y="1217"/>
                  <a:pt x="7604" y="1587"/>
                  <a:pt x="7623" y="1554"/>
                </a:cubicBezTo>
                <a:cubicBezTo>
                  <a:pt x="7642" y="1519"/>
                  <a:pt x="7718" y="1475"/>
                  <a:pt x="7814" y="1542"/>
                </a:cubicBezTo>
                <a:cubicBezTo>
                  <a:pt x="7907" y="1609"/>
                  <a:pt x="7814" y="1810"/>
                  <a:pt x="7699" y="2022"/>
                </a:cubicBezTo>
                <a:cubicBezTo>
                  <a:pt x="7585" y="2235"/>
                  <a:pt x="7358" y="2179"/>
                  <a:pt x="7358" y="2223"/>
                </a:cubicBezTo>
                <a:cubicBezTo>
                  <a:pt x="7358" y="2269"/>
                  <a:pt x="7300" y="2603"/>
                  <a:pt x="7245" y="2816"/>
                </a:cubicBezTo>
                <a:cubicBezTo>
                  <a:pt x="7218" y="2914"/>
                  <a:pt x="7221" y="2973"/>
                  <a:pt x="7248" y="3019"/>
                </a:cubicBezTo>
                <a:lnTo>
                  <a:pt x="7358" y="3095"/>
                </a:lnTo>
                <a:cubicBezTo>
                  <a:pt x="7358" y="3095"/>
                  <a:pt x="7361" y="3106"/>
                  <a:pt x="7366" y="3122"/>
                </a:cubicBezTo>
                <a:cubicBezTo>
                  <a:pt x="7387" y="3134"/>
                  <a:pt x="7409" y="3147"/>
                  <a:pt x="7434" y="3163"/>
                </a:cubicBezTo>
                <a:cubicBezTo>
                  <a:pt x="7604" y="3262"/>
                  <a:pt x="8021" y="3329"/>
                  <a:pt x="8420" y="3407"/>
                </a:cubicBezTo>
                <a:cubicBezTo>
                  <a:pt x="8817" y="3485"/>
                  <a:pt x="10278" y="3777"/>
                  <a:pt x="10638" y="3922"/>
                </a:cubicBezTo>
                <a:cubicBezTo>
                  <a:pt x="10908" y="4031"/>
                  <a:pt x="10912" y="4202"/>
                  <a:pt x="10912" y="4423"/>
                </a:cubicBezTo>
                <a:lnTo>
                  <a:pt x="10914" y="4467"/>
                </a:lnTo>
                <a:lnTo>
                  <a:pt x="10921" y="4659"/>
                </a:lnTo>
                <a:cubicBezTo>
                  <a:pt x="10960" y="4994"/>
                  <a:pt x="11301" y="5709"/>
                  <a:pt x="11472" y="6145"/>
                </a:cubicBezTo>
                <a:cubicBezTo>
                  <a:pt x="11642" y="6580"/>
                  <a:pt x="11717" y="7083"/>
                  <a:pt x="11717" y="7218"/>
                </a:cubicBezTo>
                <a:cubicBezTo>
                  <a:pt x="11717" y="7352"/>
                  <a:pt x="11851" y="7430"/>
                  <a:pt x="11851" y="7463"/>
                </a:cubicBezTo>
                <a:cubicBezTo>
                  <a:pt x="11868" y="7552"/>
                  <a:pt x="11907" y="7608"/>
                  <a:pt x="11888" y="7665"/>
                </a:cubicBezTo>
                <a:cubicBezTo>
                  <a:pt x="12002" y="7720"/>
                  <a:pt x="12040" y="7810"/>
                  <a:pt x="11983" y="7855"/>
                </a:cubicBezTo>
                <a:cubicBezTo>
                  <a:pt x="11926" y="7900"/>
                  <a:pt x="11831" y="7999"/>
                  <a:pt x="11831" y="7999"/>
                </a:cubicBezTo>
                <a:cubicBezTo>
                  <a:pt x="11831" y="7999"/>
                  <a:pt x="11906" y="8024"/>
                  <a:pt x="11951" y="8117"/>
                </a:cubicBezTo>
                <a:lnTo>
                  <a:pt x="11957" y="8139"/>
                </a:lnTo>
                <a:lnTo>
                  <a:pt x="11957" y="8139"/>
                </a:lnTo>
                <a:lnTo>
                  <a:pt x="11983" y="8234"/>
                </a:lnTo>
                <a:cubicBezTo>
                  <a:pt x="12002" y="8425"/>
                  <a:pt x="11831" y="8693"/>
                  <a:pt x="11699" y="8793"/>
                </a:cubicBezTo>
                <a:cubicBezTo>
                  <a:pt x="11566" y="8893"/>
                  <a:pt x="11453" y="9318"/>
                  <a:pt x="11357" y="9474"/>
                </a:cubicBezTo>
                <a:cubicBezTo>
                  <a:pt x="11263" y="9631"/>
                  <a:pt x="11339" y="9910"/>
                  <a:pt x="11319" y="10099"/>
                </a:cubicBezTo>
                <a:cubicBezTo>
                  <a:pt x="11319" y="10224"/>
                  <a:pt x="11016" y="10212"/>
                  <a:pt x="11016" y="10212"/>
                </a:cubicBezTo>
                <a:lnTo>
                  <a:pt x="10938" y="10194"/>
                </a:lnTo>
                <a:cubicBezTo>
                  <a:pt x="10800" y="10181"/>
                  <a:pt x="10675" y="10156"/>
                  <a:pt x="10675" y="10156"/>
                </a:cubicBezTo>
                <a:lnTo>
                  <a:pt x="10486" y="10389"/>
                </a:lnTo>
                <a:cubicBezTo>
                  <a:pt x="10486" y="10389"/>
                  <a:pt x="11301" y="11060"/>
                  <a:pt x="11547" y="11206"/>
                </a:cubicBezTo>
                <a:cubicBezTo>
                  <a:pt x="11794" y="11352"/>
                  <a:pt x="11528" y="11318"/>
                  <a:pt x="11092" y="11664"/>
                </a:cubicBezTo>
                <a:cubicBezTo>
                  <a:pt x="10656" y="12010"/>
                  <a:pt x="10296" y="11920"/>
                  <a:pt x="10296" y="11920"/>
                </a:cubicBezTo>
                <a:cubicBezTo>
                  <a:pt x="10296" y="11920"/>
                  <a:pt x="10296" y="11920"/>
                  <a:pt x="10239" y="11944"/>
                </a:cubicBezTo>
                <a:cubicBezTo>
                  <a:pt x="10232" y="11946"/>
                  <a:pt x="10230" y="11975"/>
                  <a:pt x="10231" y="12025"/>
                </a:cubicBezTo>
                <a:lnTo>
                  <a:pt x="10235" y="12086"/>
                </a:lnTo>
                <a:lnTo>
                  <a:pt x="10235" y="12086"/>
                </a:lnTo>
                <a:lnTo>
                  <a:pt x="10245" y="12229"/>
                </a:lnTo>
                <a:cubicBezTo>
                  <a:pt x="10293" y="12737"/>
                  <a:pt x="10443" y="13780"/>
                  <a:pt x="10486" y="14133"/>
                </a:cubicBezTo>
                <a:cubicBezTo>
                  <a:pt x="10542" y="14602"/>
                  <a:pt x="10789" y="15999"/>
                  <a:pt x="10846" y="16345"/>
                </a:cubicBezTo>
                <a:cubicBezTo>
                  <a:pt x="10903" y="16691"/>
                  <a:pt x="11206" y="18715"/>
                  <a:pt x="11282" y="18915"/>
                </a:cubicBezTo>
                <a:cubicBezTo>
                  <a:pt x="11357" y="19115"/>
                  <a:pt x="11263" y="19272"/>
                  <a:pt x="11130" y="19517"/>
                </a:cubicBezTo>
                <a:cubicBezTo>
                  <a:pt x="10998" y="19764"/>
                  <a:pt x="10921" y="20043"/>
                  <a:pt x="10921" y="20144"/>
                </a:cubicBezTo>
                <a:cubicBezTo>
                  <a:pt x="10921" y="20244"/>
                  <a:pt x="10960" y="20356"/>
                  <a:pt x="11073" y="20389"/>
                </a:cubicBezTo>
                <a:cubicBezTo>
                  <a:pt x="11187" y="20422"/>
                  <a:pt x="11623" y="20780"/>
                  <a:pt x="11623" y="20780"/>
                </a:cubicBezTo>
                <a:cubicBezTo>
                  <a:pt x="11756" y="20902"/>
                  <a:pt x="11377" y="21104"/>
                  <a:pt x="11054" y="21093"/>
                </a:cubicBezTo>
                <a:cubicBezTo>
                  <a:pt x="10789" y="21104"/>
                  <a:pt x="10182" y="21003"/>
                  <a:pt x="10050" y="20937"/>
                </a:cubicBezTo>
                <a:cubicBezTo>
                  <a:pt x="9917" y="20870"/>
                  <a:pt x="9519" y="20814"/>
                  <a:pt x="9291" y="20747"/>
                </a:cubicBezTo>
                <a:cubicBezTo>
                  <a:pt x="9064" y="20679"/>
                  <a:pt x="9234" y="20334"/>
                  <a:pt x="9234" y="20199"/>
                </a:cubicBezTo>
                <a:cubicBezTo>
                  <a:pt x="9234" y="20066"/>
                  <a:pt x="8931" y="19842"/>
                  <a:pt x="8761" y="19640"/>
                </a:cubicBezTo>
                <a:cubicBezTo>
                  <a:pt x="8590" y="19440"/>
                  <a:pt x="8761" y="19260"/>
                  <a:pt x="8855" y="19126"/>
                </a:cubicBezTo>
                <a:cubicBezTo>
                  <a:pt x="8950" y="18992"/>
                  <a:pt x="8799" y="18938"/>
                  <a:pt x="8723" y="18758"/>
                </a:cubicBezTo>
                <a:cubicBezTo>
                  <a:pt x="8647" y="18579"/>
                  <a:pt x="8515" y="18299"/>
                  <a:pt x="8400" y="18021"/>
                </a:cubicBezTo>
                <a:cubicBezTo>
                  <a:pt x="8287" y="17741"/>
                  <a:pt x="7907" y="17038"/>
                  <a:pt x="7850" y="16770"/>
                </a:cubicBezTo>
                <a:cubicBezTo>
                  <a:pt x="7794" y="16501"/>
                  <a:pt x="7566" y="16032"/>
                  <a:pt x="7377" y="15417"/>
                </a:cubicBezTo>
                <a:cubicBezTo>
                  <a:pt x="7188" y="14804"/>
                  <a:pt x="7112" y="14200"/>
                  <a:pt x="6960" y="13865"/>
                </a:cubicBezTo>
                <a:cubicBezTo>
                  <a:pt x="6809" y="13530"/>
                  <a:pt x="6277" y="12402"/>
                  <a:pt x="6182" y="12267"/>
                </a:cubicBezTo>
                <a:cubicBezTo>
                  <a:pt x="6158" y="12234"/>
                  <a:pt x="6138" y="12184"/>
                  <a:pt x="6122" y="12129"/>
                </a:cubicBezTo>
                <a:lnTo>
                  <a:pt x="6111" y="12086"/>
                </a:lnTo>
                <a:lnTo>
                  <a:pt x="6080" y="11955"/>
                </a:lnTo>
                <a:cubicBezTo>
                  <a:pt x="6059" y="11840"/>
                  <a:pt x="6050" y="11742"/>
                  <a:pt x="6050" y="11742"/>
                </a:cubicBezTo>
                <a:cubicBezTo>
                  <a:pt x="6050" y="11742"/>
                  <a:pt x="6007" y="11893"/>
                  <a:pt x="5970" y="12025"/>
                </a:cubicBezTo>
                <a:lnTo>
                  <a:pt x="5952" y="12086"/>
                </a:lnTo>
                <a:lnTo>
                  <a:pt x="5952" y="12086"/>
                </a:lnTo>
                <a:lnTo>
                  <a:pt x="5936" y="12144"/>
                </a:lnTo>
                <a:cubicBezTo>
                  <a:pt x="5898" y="12278"/>
                  <a:pt x="5557" y="12971"/>
                  <a:pt x="5368" y="13217"/>
                </a:cubicBezTo>
                <a:cubicBezTo>
                  <a:pt x="5178" y="13462"/>
                  <a:pt x="5216" y="14702"/>
                  <a:pt x="5158" y="15193"/>
                </a:cubicBezTo>
                <a:cubicBezTo>
                  <a:pt x="5101" y="15686"/>
                  <a:pt x="5178" y="16691"/>
                  <a:pt x="5158" y="17004"/>
                </a:cubicBezTo>
                <a:cubicBezTo>
                  <a:pt x="5140" y="17317"/>
                  <a:pt x="5292" y="18054"/>
                  <a:pt x="5462" y="18423"/>
                </a:cubicBezTo>
                <a:cubicBezTo>
                  <a:pt x="5633" y="18791"/>
                  <a:pt x="5520" y="19664"/>
                  <a:pt x="5481" y="19785"/>
                </a:cubicBezTo>
                <a:cubicBezTo>
                  <a:pt x="5444" y="19908"/>
                  <a:pt x="5330" y="20110"/>
                  <a:pt x="5368" y="20255"/>
                </a:cubicBezTo>
                <a:cubicBezTo>
                  <a:pt x="5406" y="20400"/>
                  <a:pt x="5582" y="20547"/>
                  <a:pt x="5429" y="20636"/>
                </a:cubicBezTo>
                <a:cubicBezTo>
                  <a:pt x="5278" y="20726"/>
                  <a:pt x="5158" y="20747"/>
                  <a:pt x="5158" y="20747"/>
                </a:cubicBezTo>
                <a:cubicBezTo>
                  <a:pt x="4135" y="21294"/>
                  <a:pt x="3415" y="21093"/>
                  <a:pt x="3415" y="21093"/>
                </a:cubicBezTo>
                <a:cubicBezTo>
                  <a:pt x="2771" y="20780"/>
                  <a:pt x="3452" y="20311"/>
                  <a:pt x="3510" y="20188"/>
                </a:cubicBezTo>
                <a:cubicBezTo>
                  <a:pt x="3566" y="20066"/>
                  <a:pt x="3395" y="19898"/>
                  <a:pt x="3320" y="19541"/>
                </a:cubicBezTo>
                <a:cubicBezTo>
                  <a:pt x="3244" y="19182"/>
                  <a:pt x="3017" y="18311"/>
                  <a:pt x="2978" y="18054"/>
                </a:cubicBezTo>
                <a:cubicBezTo>
                  <a:pt x="2941" y="17798"/>
                  <a:pt x="2675" y="16938"/>
                  <a:pt x="2600" y="16322"/>
                </a:cubicBezTo>
                <a:cubicBezTo>
                  <a:pt x="2524" y="15708"/>
                  <a:pt x="2448" y="14346"/>
                  <a:pt x="2448" y="14346"/>
                </a:cubicBezTo>
                <a:cubicBezTo>
                  <a:pt x="2465" y="14082"/>
                  <a:pt x="2322" y="12483"/>
                  <a:pt x="2286" y="12087"/>
                </a:cubicBezTo>
                <a:lnTo>
                  <a:pt x="2286" y="12086"/>
                </a:lnTo>
                <a:lnTo>
                  <a:pt x="2286" y="12086"/>
                </a:lnTo>
                <a:lnTo>
                  <a:pt x="2280" y="12022"/>
                </a:lnTo>
                <a:cubicBezTo>
                  <a:pt x="2278" y="12007"/>
                  <a:pt x="2278" y="11999"/>
                  <a:pt x="2278" y="11999"/>
                </a:cubicBezTo>
                <a:cubicBezTo>
                  <a:pt x="2278" y="11999"/>
                  <a:pt x="1387" y="11976"/>
                  <a:pt x="1291" y="11965"/>
                </a:cubicBezTo>
                <a:cubicBezTo>
                  <a:pt x="1197" y="11954"/>
                  <a:pt x="1594" y="10948"/>
                  <a:pt x="1671" y="10725"/>
                </a:cubicBezTo>
                <a:cubicBezTo>
                  <a:pt x="1747" y="10502"/>
                  <a:pt x="1804" y="10513"/>
                  <a:pt x="1633" y="10490"/>
                </a:cubicBezTo>
                <a:cubicBezTo>
                  <a:pt x="1465" y="10468"/>
                  <a:pt x="1223" y="10261"/>
                  <a:pt x="1126" y="10095"/>
                </a:cubicBezTo>
                <a:cubicBezTo>
                  <a:pt x="1118" y="10100"/>
                  <a:pt x="1110" y="10105"/>
                  <a:pt x="1103" y="10111"/>
                </a:cubicBezTo>
                <a:lnTo>
                  <a:pt x="1121" y="10088"/>
                </a:lnTo>
                <a:cubicBezTo>
                  <a:pt x="1027" y="9921"/>
                  <a:pt x="287" y="8815"/>
                  <a:pt x="212" y="8558"/>
                </a:cubicBezTo>
                <a:cubicBezTo>
                  <a:pt x="135" y="8301"/>
                  <a:pt x="79" y="8301"/>
                  <a:pt x="97" y="8144"/>
                </a:cubicBezTo>
                <a:lnTo>
                  <a:pt x="97" y="8139"/>
                </a:lnTo>
                <a:lnTo>
                  <a:pt x="71" y="7940"/>
                </a:lnTo>
                <a:cubicBezTo>
                  <a:pt x="50" y="7880"/>
                  <a:pt x="21" y="7827"/>
                  <a:pt x="2" y="7776"/>
                </a:cubicBezTo>
                <a:cubicBezTo>
                  <a:pt x="-35" y="7676"/>
                  <a:pt x="458" y="6971"/>
                  <a:pt x="648" y="6268"/>
                </a:cubicBezTo>
                <a:cubicBezTo>
                  <a:pt x="766" y="5828"/>
                  <a:pt x="891" y="5113"/>
                  <a:pt x="969" y="4639"/>
                </a:cubicBezTo>
                <a:lnTo>
                  <a:pt x="997" y="4467"/>
                </a:lnTo>
                <a:lnTo>
                  <a:pt x="1010" y="4387"/>
                </a:lnTo>
                <a:cubicBezTo>
                  <a:pt x="1032" y="4244"/>
                  <a:pt x="1045" y="4156"/>
                  <a:pt x="1045" y="4156"/>
                </a:cubicBezTo>
                <a:cubicBezTo>
                  <a:pt x="1083" y="3766"/>
                  <a:pt x="2580" y="3766"/>
                  <a:pt x="3111" y="3609"/>
                </a:cubicBezTo>
                <a:cubicBezTo>
                  <a:pt x="3510" y="3552"/>
                  <a:pt x="4419" y="3195"/>
                  <a:pt x="4704" y="3039"/>
                </a:cubicBezTo>
                <a:lnTo>
                  <a:pt x="4780" y="2972"/>
                </a:lnTo>
                <a:cubicBezTo>
                  <a:pt x="4780" y="2972"/>
                  <a:pt x="4784" y="2975"/>
                  <a:pt x="4784" y="2975"/>
                </a:cubicBezTo>
                <a:cubicBezTo>
                  <a:pt x="4945" y="2799"/>
                  <a:pt x="4797" y="2503"/>
                  <a:pt x="4780" y="2424"/>
                </a:cubicBezTo>
                <a:cubicBezTo>
                  <a:pt x="4761" y="2336"/>
                  <a:pt x="4685" y="2145"/>
                  <a:pt x="4552" y="2168"/>
                </a:cubicBezTo>
                <a:cubicBezTo>
                  <a:pt x="4419" y="2191"/>
                  <a:pt x="4173" y="1799"/>
                  <a:pt x="4116" y="1609"/>
                </a:cubicBezTo>
                <a:cubicBezTo>
                  <a:pt x="4059" y="1420"/>
                  <a:pt x="4476" y="1587"/>
                  <a:pt x="4514" y="1542"/>
                </a:cubicBezTo>
                <a:cubicBezTo>
                  <a:pt x="4552" y="1498"/>
                  <a:pt x="4438" y="1275"/>
                  <a:pt x="4438" y="1275"/>
                </a:cubicBezTo>
                <a:cubicBezTo>
                  <a:pt x="4421" y="1151"/>
                  <a:pt x="4192" y="860"/>
                  <a:pt x="4514" y="503"/>
                </a:cubicBezTo>
                <a:cubicBezTo>
                  <a:pt x="5064" y="-22"/>
                  <a:pt x="6201" y="0"/>
                  <a:pt x="6201" y="0"/>
                </a:cubicBezTo>
                <a:close/>
              </a:path>
            </a:pathLst>
          </a:custGeom>
          <a:solidFill>
            <a:srgbClr val="000000">
              <a:alpha val="12000"/>
            </a:srgbClr>
          </a:solidFill>
          <a:ln w="12700">
            <a:miter lim="400000"/>
          </a:ln>
        </p:spPr>
        <p:txBody>
          <a:bodyPr lIns="45719" rIns="45719" anchor="ctr"/>
          <a:lstStyle/>
          <a:p>
            <a:pPr algn="ctr">
              <a:defRPr>
                <a:solidFill>
                  <a:srgbClr val="FFFFFF"/>
                </a:solidFill>
              </a:defRPr>
            </a:pPr>
          </a:p>
        </p:txBody>
      </p:sp>
      <p:grpSp>
        <p:nvGrpSpPr>
          <p:cNvPr id="7807" name="Group 2"/>
          <p:cNvGrpSpPr/>
          <p:nvPr/>
        </p:nvGrpSpPr>
        <p:grpSpPr>
          <a:xfrm>
            <a:off x="4808523" y="1618364"/>
            <a:ext cx="1571360" cy="4691327"/>
            <a:chOff x="0" y="0"/>
            <a:chExt cx="1571358" cy="4691325"/>
          </a:xfrm>
        </p:grpSpPr>
        <p:sp>
          <p:nvSpPr>
            <p:cNvPr id="7803" name="Freeform 29"/>
            <p:cNvSpPr/>
            <p:nvPr/>
          </p:nvSpPr>
          <p:spPr>
            <a:xfrm>
              <a:off x="-1" y="991863"/>
              <a:ext cx="1571360" cy="815416"/>
            </a:xfrm>
            <a:custGeom>
              <a:avLst/>
              <a:gdLst/>
              <a:ahLst/>
              <a:cxnLst>
                <a:cxn ang="0">
                  <a:pos x="wd2" y="hd2"/>
                </a:cxn>
                <a:cxn ang="5400000">
                  <a:pos x="wd2" y="hd2"/>
                </a:cxn>
                <a:cxn ang="10800000">
                  <a:pos x="wd2" y="hd2"/>
                </a:cxn>
                <a:cxn ang="16200000">
                  <a:pos x="wd2" y="hd2"/>
                </a:cxn>
              </a:cxnLst>
              <a:rect l="0" t="0" r="r" b="b"/>
              <a:pathLst>
                <a:path w="21481" h="21600" fill="norm" stroke="1" extrusionOk="0">
                  <a:moveTo>
                    <a:pt x="1783" y="0"/>
                  </a:moveTo>
                  <a:lnTo>
                    <a:pt x="19522" y="0"/>
                  </a:lnTo>
                  <a:lnTo>
                    <a:pt x="19535" y="1128"/>
                  </a:lnTo>
                  <a:cubicBezTo>
                    <a:pt x="19604" y="3102"/>
                    <a:pt x="20214" y="7304"/>
                    <a:pt x="20520" y="9869"/>
                  </a:cubicBezTo>
                  <a:cubicBezTo>
                    <a:pt x="20825" y="12429"/>
                    <a:pt x="20959" y="15389"/>
                    <a:pt x="20959" y="16178"/>
                  </a:cubicBezTo>
                  <a:cubicBezTo>
                    <a:pt x="20959" y="16968"/>
                    <a:pt x="21198" y="17426"/>
                    <a:pt x="21198" y="17623"/>
                  </a:cubicBezTo>
                  <a:cubicBezTo>
                    <a:pt x="21229" y="18146"/>
                    <a:pt x="21299" y="18477"/>
                    <a:pt x="21265" y="18808"/>
                  </a:cubicBezTo>
                  <a:cubicBezTo>
                    <a:pt x="21468" y="19133"/>
                    <a:pt x="21537" y="19661"/>
                    <a:pt x="21434" y="19928"/>
                  </a:cubicBezTo>
                  <a:cubicBezTo>
                    <a:pt x="21333" y="20189"/>
                    <a:pt x="21163" y="20775"/>
                    <a:pt x="21163" y="20775"/>
                  </a:cubicBezTo>
                  <a:cubicBezTo>
                    <a:pt x="21163" y="20775"/>
                    <a:pt x="21296" y="20922"/>
                    <a:pt x="21377" y="21468"/>
                  </a:cubicBezTo>
                  <a:lnTo>
                    <a:pt x="21388" y="21600"/>
                  </a:lnTo>
                  <a:lnTo>
                    <a:pt x="17726" y="21600"/>
                  </a:lnTo>
                  <a:lnTo>
                    <a:pt x="17739" y="21106"/>
                  </a:lnTo>
                  <a:cubicBezTo>
                    <a:pt x="17772" y="19986"/>
                    <a:pt x="17637" y="18935"/>
                    <a:pt x="17637" y="18343"/>
                  </a:cubicBezTo>
                  <a:cubicBezTo>
                    <a:pt x="17637" y="17751"/>
                    <a:pt x="17500" y="18744"/>
                    <a:pt x="17500" y="18744"/>
                  </a:cubicBezTo>
                  <a:cubicBezTo>
                    <a:pt x="17500" y="18744"/>
                    <a:pt x="17444" y="20366"/>
                    <a:pt x="17416" y="21511"/>
                  </a:cubicBezTo>
                  <a:lnTo>
                    <a:pt x="17414" y="21600"/>
                  </a:lnTo>
                  <a:lnTo>
                    <a:pt x="4336" y="21600"/>
                  </a:lnTo>
                  <a:lnTo>
                    <a:pt x="4332" y="21155"/>
                  </a:lnTo>
                  <a:cubicBezTo>
                    <a:pt x="4319" y="19430"/>
                    <a:pt x="4310" y="17821"/>
                    <a:pt x="4310" y="17821"/>
                  </a:cubicBezTo>
                  <a:cubicBezTo>
                    <a:pt x="4310" y="17821"/>
                    <a:pt x="4107" y="18279"/>
                    <a:pt x="3938" y="19133"/>
                  </a:cubicBezTo>
                  <a:cubicBezTo>
                    <a:pt x="3770" y="19986"/>
                    <a:pt x="3871" y="20317"/>
                    <a:pt x="3836" y="21170"/>
                  </a:cubicBezTo>
                  <a:lnTo>
                    <a:pt x="3833" y="21600"/>
                  </a:lnTo>
                  <a:lnTo>
                    <a:pt x="173" y="21600"/>
                  </a:lnTo>
                  <a:lnTo>
                    <a:pt x="127" y="20424"/>
                  </a:lnTo>
                  <a:cubicBezTo>
                    <a:pt x="89" y="20071"/>
                    <a:pt x="38" y="19759"/>
                    <a:pt x="4" y="19463"/>
                  </a:cubicBezTo>
                  <a:cubicBezTo>
                    <a:pt x="-63" y="18871"/>
                    <a:pt x="819" y="14727"/>
                    <a:pt x="1158" y="10595"/>
                  </a:cubicBezTo>
                  <a:cubicBezTo>
                    <a:pt x="1369" y="8005"/>
                    <a:pt x="1594" y="3800"/>
                    <a:pt x="1733" y="1011"/>
                  </a:cubicBezTo>
                  <a:lnTo>
                    <a:pt x="1783" y="0"/>
                  </a:lnTo>
                  <a:close/>
                </a:path>
              </a:pathLst>
            </a:cu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04" name="Freeform 30"/>
            <p:cNvSpPr/>
            <p:nvPr/>
          </p:nvSpPr>
          <p:spPr>
            <a:xfrm>
              <a:off x="299034" y="2683545"/>
              <a:ext cx="1225377" cy="2007781"/>
            </a:xfrm>
            <a:custGeom>
              <a:avLst/>
              <a:gdLst/>
              <a:ahLst/>
              <a:cxnLst>
                <a:cxn ang="0">
                  <a:pos x="wd2" y="hd2"/>
                </a:cxn>
                <a:cxn ang="5400000">
                  <a:pos x="wd2" y="hd2"/>
                </a:cxn>
                <a:cxn ang="10800000">
                  <a:pos x="wd2" y="hd2"/>
                </a:cxn>
                <a:cxn ang="16200000">
                  <a:pos x="wd2" y="hd2"/>
                </a:cxn>
              </a:cxnLst>
              <a:rect l="0" t="0" r="r" b="b"/>
              <a:pathLst>
                <a:path w="21360" h="21213" fill="norm" stroke="1" extrusionOk="0">
                  <a:moveTo>
                    <a:pt x="8726" y="0"/>
                  </a:moveTo>
                  <a:lnTo>
                    <a:pt x="18132" y="0"/>
                  </a:lnTo>
                  <a:lnTo>
                    <a:pt x="18155" y="335"/>
                  </a:lnTo>
                  <a:cubicBezTo>
                    <a:pt x="18265" y="1528"/>
                    <a:pt x="18606" y="3974"/>
                    <a:pt x="18704" y="4800"/>
                  </a:cubicBezTo>
                  <a:cubicBezTo>
                    <a:pt x="18832" y="5902"/>
                    <a:pt x="19394" y="9178"/>
                    <a:pt x="19524" y="9991"/>
                  </a:cubicBezTo>
                  <a:cubicBezTo>
                    <a:pt x="19654" y="10801"/>
                    <a:pt x="20347" y="15549"/>
                    <a:pt x="20519" y="16019"/>
                  </a:cubicBezTo>
                  <a:cubicBezTo>
                    <a:pt x="20691" y="16489"/>
                    <a:pt x="20477" y="16857"/>
                    <a:pt x="20173" y="17431"/>
                  </a:cubicBezTo>
                  <a:cubicBezTo>
                    <a:pt x="19871" y="18010"/>
                    <a:pt x="19696" y="18665"/>
                    <a:pt x="19696" y="18901"/>
                  </a:cubicBezTo>
                  <a:cubicBezTo>
                    <a:pt x="19696" y="19137"/>
                    <a:pt x="19784" y="19398"/>
                    <a:pt x="20043" y="19477"/>
                  </a:cubicBezTo>
                  <a:cubicBezTo>
                    <a:pt x="20303" y="19554"/>
                    <a:pt x="21298" y="20394"/>
                    <a:pt x="21298" y="20394"/>
                  </a:cubicBezTo>
                  <a:cubicBezTo>
                    <a:pt x="21600" y="20681"/>
                    <a:pt x="20735" y="21153"/>
                    <a:pt x="20000" y="21128"/>
                  </a:cubicBezTo>
                  <a:cubicBezTo>
                    <a:pt x="19394" y="21153"/>
                    <a:pt x="18011" y="20917"/>
                    <a:pt x="17710" y="20762"/>
                  </a:cubicBezTo>
                  <a:cubicBezTo>
                    <a:pt x="17406" y="20605"/>
                    <a:pt x="16498" y="20473"/>
                    <a:pt x="15978" y="20315"/>
                  </a:cubicBezTo>
                  <a:cubicBezTo>
                    <a:pt x="15462" y="20158"/>
                    <a:pt x="15849" y="19348"/>
                    <a:pt x="15849" y="19030"/>
                  </a:cubicBezTo>
                  <a:cubicBezTo>
                    <a:pt x="15849" y="18718"/>
                    <a:pt x="15157" y="18192"/>
                    <a:pt x="14769" y="17720"/>
                  </a:cubicBezTo>
                  <a:cubicBezTo>
                    <a:pt x="14379" y="17250"/>
                    <a:pt x="14769" y="16829"/>
                    <a:pt x="14983" y="16514"/>
                  </a:cubicBezTo>
                  <a:cubicBezTo>
                    <a:pt x="15200" y="16199"/>
                    <a:pt x="14856" y="16072"/>
                    <a:pt x="14683" y="15651"/>
                  </a:cubicBezTo>
                  <a:cubicBezTo>
                    <a:pt x="14509" y="15232"/>
                    <a:pt x="14208" y="14574"/>
                    <a:pt x="13947" y="13921"/>
                  </a:cubicBezTo>
                  <a:cubicBezTo>
                    <a:pt x="13689" y="13264"/>
                    <a:pt x="12822" y="11616"/>
                    <a:pt x="12692" y="10988"/>
                  </a:cubicBezTo>
                  <a:cubicBezTo>
                    <a:pt x="12563" y="10356"/>
                    <a:pt x="12043" y="9257"/>
                    <a:pt x="11612" y="7815"/>
                  </a:cubicBezTo>
                  <a:cubicBezTo>
                    <a:pt x="11181" y="6375"/>
                    <a:pt x="11008" y="4958"/>
                    <a:pt x="10661" y="4173"/>
                  </a:cubicBezTo>
                  <a:cubicBezTo>
                    <a:pt x="10317" y="3386"/>
                    <a:pt x="9104" y="740"/>
                    <a:pt x="8887" y="425"/>
                  </a:cubicBezTo>
                  <a:cubicBezTo>
                    <a:pt x="8833" y="347"/>
                    <a:pt x="8787" y="230"/>
                    <a:pt x="8749" y="100"/>
                  </a:cubicBezTo>
                  <a:close/>
                  <a:moveTo>
                    <a:pt x="0" y="0"/>
                  </a:moveTo>
                  <a:lnTo>
                    <a:pt x="8363" y="0"/>
                  </a:lnTo>
                  <a:lnTo>
                    <a:pt x="8326" y="136"/>
                  </a:lnTo>
                  <a:cubicBezTo>
                    <a:pt x="8239" y="451"/>
                    <a:pt x="7462" y="2076"/>
                    <a:pt x="7029" y="2652"/>
                  </a:cubicBezTo>
                  <a:cubicBezTo>
                    <a:pt x="6597" y="3229"/>
                    <a:pt x="6684" y="6136"/>
                    <a:pt x="6552" y="7289"/>
                  </a:cubicBezTo>
                  <a:cubicBezTo>
                    <a:pt x="6422" y="8444"/>
                    <a:pt x="6597" y="10801"/>
                    <a:pt x="6552" y="11537"/>
                  </a:cubicBezTo>
                  <a:cubicBezTo>
                    <a:pt x="6510" y="12271"/>
                    <a:pt x="6857" y="14000"/>
                    <a:pt x="7245" y="14866"/>
                  </a:cubicBezTo>
                  <a:cubicBezTo>
                    <a:pt x="7635" y="15727"/>
                    <a:pt x="7376" y="17776"/>
                    <a:pt x="7288" y="18060"/>
                  </a:cubicBezTo>
                  <a:cubicBezTo>
                    <a:pt x="7203" y="18348"/>
                    <a:pt x="6943" y="18822"/>
                    <a:pt x="7029" y="19162"/>
                  </a:cubicBezTo>
                  <a:cubicBezTo>
                    <a:pt x="7117" y="19503"/>
                    <a:pt x="7518" y="19848"/>
                    <a:pt x="7170" y="20056"/>
                  </a:cubicBezTo>
                  <a:cubicBezTo>
                    <a:pt x="6824" y="20267"/>
                    <a:pt x="6552" y="20315"/>
                    <a:pt x="6552" y="20315"/>
                  </a:cubicBezTo>
                  <a:cubicBezTo>
                    <a:pt x="4219" y="21600"/>
                    <a:pt x="2575" y="21128"/>
                    <a:pt x="2575" y="21128"/>
                  </a:cubicBezTo>
                  <a:cubicBezTo>
                    <a:pt x="1106" y="20394"/>
                    <a:pt x="2661" y="19294"/>
                    <a:pt x="2792" y="19005"/>
                  </a:cubicBezTo>
                  <a:cubicBezTo>
                    <a:pt x="2921" y="18718"/>
                    <a:pt x="2531" y="18324"/>
                    <a:pt x="2360" y="17486"/>
                  </a:cubicBezTo>
                  <a:cubicBezTo>
                    <a:pt x="2186" y="16646"/>
                    <a:pt x="1667" y="14602"/>
                    <a:pt x="1579" y="14000"/>
                  </a:cubicBezTo>
                  <a:cubicBezTo>
                    <a:pt x="1495" y="13398"/>
                    <a:pt x="888" y="11382"/>
                    <a:pt x="716" y="9937"/>
                  </a:cubicBezTo>
                  <a:cubicBezTo>
                    <a:pt x="543" y="8495"/>
                    <a:pt x="369" y="5300"/>
                    <a:pt x="369" y="5300"/>
                  </a:cubicBezTo>
                  <a:cubicBezTo>
                    <a:pt x="408" y="4681"/>
                    <a:pt x="82" y="931"/>
                    <a:pt x="0" y="3"/>
                  </a:cubicBezTo>
                  <a:close/>
                </a:path>
              </a:pathLst>
            </a:cu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05" name="Freeform 20"/>
            <p:cNvSpPr/>
            <p:nvPr/>
          </p:nvSpPr>
          <p:spPr>
            <a:xfrm>
              <a:off x="130368" y="-1"/>
              <a:ext cx="1297658" cy="991865"/>
            </a:xfrm>
            <a:custGeom>
              <a:avLst/>
              <a:gdLst/>
              <a:ahLst/>
              <a:cxnLst>
                <a:cxn ang="0">
                  <a:pos x="wd2" y="hd2"/>
                </a:cxn>
                <a:cxn ang="5400000">
                  <a:pos x="wd2" y="hd2"/>
                </a:cxn>
                <a:cxn ang="10800000">
                  <a:pos x="wd2" y="hd2"/>
                </a:cxn>
                <a:cxn ang="16200000">
                  <a:pos x="wd2" y="hd2"/>
                </a:cxn>
              </a:cxnLst>
              <a:rect l="0" t="0" r="r" b="b"/>
              <a:pathLst>
                <a:path w="21600" h="21496" fill="norm" stroke="1" extrusionOk="0">
                  <a:moveTo>
                    <a:pt x="11335" y="0"/>
                  </a:moveTo>
                  <a:cubicBezTo>
                    <a:pt x="13729" y="219"/>
                    <a:pt x="14432" y="3495"/>
                    <a:pt x="14599" y="4683"/>
                  </a:cubicBezTo>
                  <a:cubicBezTo>
                    <a:pt x="14763" y="5860"/>
                    <a:pt x="14392" y="7636"/>
                    <a:pt x="14432" y="7480"/>
                  </a:cubicBezTo>
                  <a:cubicBezTo>
                    <a:pt x="14473" y="7313"/>
                    <a:pt x="14639" y="7100"/>
                    <a:pt x="14848" y="7423"/>
                  </a:cubicBezTo>
                  <a:cubicBezTo>
                    <a:pt x="15052" y="7746"/>
                    <a:pt x="14848" y="8710"/>
                    <a:pt x="14599" y="9730"/>
                  </a:cubicBezTo>
                  <a:cubicBezTo>
                    <a:pt x="14349" y="10756"/>
                    <a:pt x="13855" y="10486"/>
                    <a:pt x="13855" y="10699"/>
                  </a:cubicBezTo>
                  <a:cubicBezTo>
                    <a:pt x="13855" y="10918"/>
                    <a:pt x="13729" y="12527"/>
                    <a:pt x="13609" y="13553"/>
                  </a:cubicBezTo>
                  <a:cubicBezTo>
                    <a:pt x="13550" y="14023"/>
                    <a:pt x="13558" y="14308"/>
                    <a:pt x="13615" y="14527"/>
                  </a:cubicBezTo>
                  <a:lnTo>
                    <a:pt x="13855" y="14897"/>
                  </a:lnTo>
                  <a:cubicBezTo>
                    <a:pt x="13855" y="14897"/>
                    <a:pt x="13862" y="14949"/>
                    <a:pt x="13872" y="15025"/>
                  </a:cubicBezTo>
                  <a:cubicBezTo>
                    <a:pt x="13918" y="15082"/>
                    <a:pt x="13966" y="15144"/>
                    <a:pt x="14020" y="15220"/>
                  </a:cubicBezTo>
                  <a:cubicBezTo>
                    <a:pt x="14392" y="15700"/>
                    <a:pt x="15300" y="16022"/>
                    <a:pt x="16168" y="16398"/>
                  </a:cubicBezTo>
                  <a:cubicBezTo>
                    <a:pt x="17034" y="16773"/>
                    <a:pt x="20214" y="18178"/>
                    <a:pt x="20999" y="18876"/>
                  </a:cubicBezTo>
                  <a:cubicBezTo>
                    <a:pt x="21587" y="19396"/>
                    <a:pt x="21595" y="20224"/>
                    <a:pt x="21596" y="21284"/>
                  </a:cubicBezTo>
                  <a:lnTo>
                    <a:pt x="21600" y="21496"/>
                  </a:lnTo>
                  <a:lnTo>
                    <a:pt x="0" y="21496"/>
                  </a:lnTo>
                  <a:lnTo>
                    <a:pt x="28" y="21113"/>
                  </a:lnTo>
                  <a:cubicBezTo>
                    <a:pt x="77" y="20425"/>
                    <a:pt x="105" y="20002"/>
                    <a:pt x="105" y="20002"/>
                  </a:cubicBezTo>
                  <a:cubicBezTo>
                    <a:pt x="188" y="18121"/>
                    <a:pt x="3449" y="18121"/>
                    <a:pt x="4604" y="17366"/>
                  </a:cubicBezTo>
                  <a:cubicBezTo>
                    <a:pt x="5474" y="17096"/>
                    <a:pt x="7454" y="15377"/>
                    <a:pt x="8075" y="14626"/>
                  </a:cubicBezTo>
                  <a:lnTo>
                    <a:pt x="8240" y="14303"/>
                  </a:lnTo>
                  <a:cubicBezTo>
                    <a:pt x="8240" y="14303"/>
                    <a:pt x="8250" y="14318"/>
                    <a:pt x="8250" y="14318"/>
                  </a:cubicBezTo>
                  <a:cubicBezTo>
                    <a:pt x="8599" y="13472"/>
                    <a:pt x="8278" y="12048"/>
                    <a:pt x="8240" y="11668"/>
                  </a:cubicBezTo>
                  <a:cubicBezTo>
                    <a:pt x="8199" y="11241"/>
                    <a:pt x="8033" y="10324"/>
                    <a:pt x="7745" y="10433"/>
                  </a:cubicBezTo>
                  <a:cubicBezTo>
                    <a:pt x="7454" y="10543"/>
                    <a:pt x="6918" y="8657"/>
                    <a:pt x="6794" y="7746"/>
                  </a:cubicBezTo>
                  <a:cubicBezTo>
                    <a:pt x="6671" y="6834"/>
                    <a:pt x="7579" y="7636"/>
                    <a:pt x="7662" y="7423"/>
                  </a:cubicBezTo>
                  <a:cubicBezTo>
                    <a:pt x="7745" y="7209"/>
                    <a:pt x="7495" y="6136"/>
                    <a:pt x="7495" y="6136"/>
                  </a:cubicBezTo>
                  <a:cubicBezTo>
                    <a:pt x="7457" y="5542"/>
                    <a:pt x="6959" y="4141"/>
                    <a:pt x="7662" y="2422"/>
                  </a:cubicBezTo>
                  <a:cubicBezTo>
                    <a:pt x="8859" y="-104"/>
                    <a:pt x="11335" y="0"/>
                    <a:pt x="11335"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06" name="Freeform 13"/>
            <p:cNvSpPr/>
            <p:nvPr/>
          </p:nvSpPr>
          <p:spPr>
            <a:xfrm>
              <a:off x="12237" y="1807278"/>
              <a:ext cx="1555852" cy="876268"/>
            </a:xfrm>
            <a:custGeom>
              <a:avLst/>
              <a:gdLst/>
              <a:ahLst/>
              <a:cxnLst>
                <a:cxn ang="0">
                  <a:pos x="wd2" y="hd2"/>
                </a:cxn>
                <a:cxn ang="5400000">
                  <a:pos x="wd2" y="hd2"/>
                </a:cxn>
                <a:cxn ang="10800000">
                  <a:pos x="wd2" y="hd2"/>
                </a:cxn>
                <a:cxn ang="16200000">
                  <a:pos x="wd2" y="hd2"/>
                </a:cxn>
              </a:cxnLst>
              <a:rect l="0" t="0" r="r" b="b"/>
              <a:pathLst>
                <a:path w="21541" h="21600" fill="norm" stroke="1" extrusionOk="0">
                  <a:moveTo>
                    <a:pt x="5" y="0"/>
                  </a:moveTo>
                  <a:lnTo>
                    <a:pt x="3712" y="0"/>
                  </a:lnTo>
                  <a:lnTo>
                    <a:pt x="3710" y="347"/>
                  </a:lnTo>
                  <a:cubicBezTo>
                    <a:pt x="3724" y="1227"/>
                    <a:pt x="3802" y="2442"/>
                    <a:pt x="3956" y="3451"/>
                  </a:cubicBezTo>
                  <a:cubicBezTo>
                    <a:pt x="4163" y="4801"/>
                    <a:pt x="4300" y="4185"/>
                    <a:pt x="4264" y="3332"/>
                  </a:cubicBezTo>
                  <a:cubicBezTo>
                    <a:pt x="4252" y="3010"/>
                    <a:pt x="4239" y="1966"/>
                    <a:pt x="4228" y="788"/>
                  </a:cubicBezTo>
                  <a:lnTo>
                    <a:pt x="4221" y="0"/>
                  </a:lnTo>
                  <a:lnTo>
                    <a:pt x="17467" y="0"/>
                  </a:lnTo>
                  <a:lnTo>
                    <a:pt x="17453" y="761"/>
                  </a:lnTo>
                  <a:cubicBezTo>
                    <a:pt x="17453" y="1495"/>
                    <a:pt x="17521" y="2106"/>
                    <a:pt x="17554" y="2840"/>
                  </a:cubicBezTo>
                  <a:cubicBezTo>
                    <a:pt x="17590" y="3575"/>
                    <a:pt x="17761" y="1436"/>
                    <a:pt x="17761" y="1436"/>
                  </a:cubicBezTo>
                  <a:cubicBezTo>
                    <a:pt x="17761" y="1436"/>
                    <a:pt x="17761" y="953"/>
                    <a:pt x="17776" y="274"/>
                  </a:cubicBezTo>
                  <a:lnTo>
                    <a:pt x="17783" y="0"/>
                  </a:lnTo>
                  <a:lnTo>
                    <a:pt x="21492" y="0"/>
                  </a:lnTo>
                  <a:lnTo>
                    <a:pt x="21539" y="518"/>
                  </a:lnTo>
                  <a:cubicBezTo>
                    <a:pt x="21573" y="1560"/>
                    <a:pt x="21264" y="3029"/>
                    <a:pt x="21025" y="3575"/>
                  </a:cubicBezTo>
                  <a:cubicBezTo>
                    <a:pt x="20784" y="4126"/>
                    <a:pt x="20578" y="6448"/>
                    <a:pt x="20405" y="7302"/>
                  </a:cubicBezTo>
                  <a:cubicBezTo>
                    <a:pt x="20235" y="8160"/>
                    <a:pt x="20372" y="9689"/>
                    <a:pt x="20336" y="10726"/>
                  </a:cubicBezTo>
                  <a:cubicBezTo>
                    <a:pt x="20336" y="11406"/>
                    <a:pt x="19787" y="11342"/>
                    <a:pt x="19787" y="11342"/>
                  </a:cubicBezTo>
                  <a:lnTo>
                    <a:pt x="19647" y="11244"/>
                  </a:lnTo>
                  <a:cubicBezTo>
                    <a:pt x="19395" y="11174"/>
                    <a:pt x="19170" y="11034"/>
                    <a:pt x="19170" y="11034"/>
                  </a:cubicBezTo>
                  <a:lnTo>
                    <a:pt x="18827" y="12314"/>
                  </a:lnTo>
                  <a:cubicBezTo>
                    <a:pt x="18827" y="12314"/>
                    <a:pt x="20303" y="15987"/>
                    <a:pt x="20750" y="16781"/>
                  </a:cubicBezTo>
                  <a:cubicBezTo>
                    <a:pt x="21196" y="17580"/>
                    <a:pt x="20714" y="17396"/>
                    <a:pt x="19925" y="19292"/>
                  </a:cubicBezTo>
                  <a:cubicBezTo>
                    <a:pt x="19135" y="21182"/>
                    <a:pt x="18483" y="20691"/>
                    <a:pt x="18483" y="20691"/>
                  </a:cubicBezTo>
                  <a:cubicBezTo>
                    <a:pt x="18483" y="20691"/>
                    <a:pt x="18483" y="20691"/>
                    <a:pt x="18380" y="20821"/>
                  </a:cubicBezTo>
                  <a:cubicBezTo>
                    <a:pt x="18367" y="20835"/>
                    <a:pt x="18362" y="20994"/>
                    <a:pt x="18365" y="21264"/>
                  </a:cubicBezTo>
                  <a:lnTo>
                    <a:pt x="18373" y="21600"/>
                  </a:lnTo>
                  <a:lnTo>
                    <a:pt x="10902" y="21600"/>
                  </a:lnTo>
                  <a:lnTo>
                    <a:pt x="10846" y="20880"/>
                  </a:lnTo>
                  <a:cubicBezTo>
                    <a:pt x="10807" y="20253"/>
                    <a:pt x="10790" y="19719"/>
                    <a:pt x="10790" y="19719"/>
                  </a:cubicBezTo>
                  <a:cubicBezTo>
                    <a:pt x="10790" y="19719"/>
                    <a:pt x="10712" y="20542"/>
                    <a:pt x="10645" y="21264"/>
                  </a:cubicBezTo>
                  <a:lnTo>
                    <a:pt x="10614" y="21600"/>
                  </a:lnTo>
                  <a:lnTo>
                    <a:pt x="3971" y="21600"/>
                  </a:lnTo>
                  <a:lnTo>
                    <a:pt x="3960" y="21249"/>
                  </a:lnTo>
                  <a:cubicBezTo>
                    <a:pt x="3958" y="21167"/>
                    <a:pt x="3956" y="21123"/>
                    <a:pt x="3956" y="21123"/>
                  </a:cubicBezTo>
                  <a:cubicBezTo>
                    <a:pt x="3956" y="21123"/>
                    <a:pt x="2342" y="20999"/>
                    <a:pt x="2169" y="20939"/>
                  </a:cubicBezTo>
                  <a:cubicBezTo>
                    <a:pt x="1998" y="20875"/>
                    <a:pt x="2718" y="15371"/>
                    <a:pt x="2857" y="14150"/>
                  </a:cubicBezTo>
                  <a:cubicBezTo>
                    <a:pt x="2994" y="12930"/>
                    <a:pt x="3097" y="12989"/>
                    <a:pt x="2789" y="12865"/>
                  </a:cubicBezTo>
                  <a:cubicBezTo>
                    <a:pt x="2484" y="12746"/>
                    <a:pt x="2045" y="11612"/>
                    <a:pt x="1869" y="10704"/>
                  </a:cubicBezTo>
                  <a:cubicBezTo>
                    <a:pt x="1855" y="10731"/>
                    <a:pt x="1841" y="10758"/>
                    <a:pt x="1827" y="10791"/>
                  </a:cubicBezTo>
                  <a:lnTo>
                    <a:pt x="1861" y="10667"/>
                  </a:lnTo>
                  <a:cubicBezTo>
                    <a:pt x="1691" y="9748"/>
                    <a:pt x="350" y="3699"/>
                    <a:pt x="213" y="2289"/>
                  </a:cubicBezTo>
                  <a:cubicBezTo>
                    <a:pt x="74" y="885"/>
                    <a:pt x="-27" y="885"/>
                    <a:pt x="6" y="26"/>
                  </a:cubicBezTo>
                  <a:lnTo>
                    <a:pt x="5" y="0"/>
                  </a:lnTo>
                  <a:close/>
                </a:path>
              </a:pathLst>
            </a:cu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7812" name="Group 3"/>
          <p:cNvGrpSpPr/>
          <p:nvPr/>
        </p:nvGrpSpPr>
        <p:grpSpPr>
          <a:xfrm>
            <a:off x="6379856" y="1857361"/>
            <a:ext cx="1246430" cy="4527957"/>
            <a:chOff x="0" y="0"/>
            <a:chExt cx="1246429" cy="4527956"/>
          </a:xfrm>
        </p:grpSpPr>
        <p:sp>
          <p:nvSpPr>
            <p:cNvPr id="7808" name="Freeform 28"/>
            <p:cNvSpPr/>
            <p:nvPr/>
          </p:nvSpPr>
          <p:spPr>
            <a:xfrm>
              <a:off x="0" y="752866"/>
              <a:ext cx="1246430" cy="815417"/>
            </a:xfrm>
            <a:custGeom>
              <a:avLst/>
              <a:gdLst/>
              <a:ahLst/>
              <a:cxnLst>
                <a:cxn ang="0">
                  <a:pos x="wd2" y="hd2"/>
                </a:cxn>
                <a:cxn ang="5400000">
                  <a:pos x="wd2" y="hd2"/>
                </a:cxn>
                <a:cxn ang="10800000">
                  <a:pos x="wd2" y="hd2"/>
                </a:cxn>
                <a:cxn ang="16200000">
                  <a:pos x="wd2" y="hd2"/>
                </a:cxn>
              </a:cxnLst>
              <a:rect l="0" t="0" r="r" b="b"/>
              <a:pathLst>
                <a:path w="21496" h="21600" fill="norm" stroke="1" extrusionOk="0">
                  <a:moveTo>
                    <a:pt x="1432" y="0"/>
                  </a:moveTo>
                  <a:lnTo>
                    <a:pt x="15059" y="0"/>
                  </a:lnTo>
                  <a:lnTo>
                    <a:pt x="15301" y="450"/>
                  </a:lnTo>
                  <a:cubicBezTo>
                    <a:pt x="15965" y="1764"/>
                    <a:pt x="17250" y="4769"/>
                    <a:pt x="18898" y="8344"/>
                  </a:cubicBezTo>
                  <a:cubicBezTo>
                    <a:pt x="20781" y="12429"/>
                    <a:pt x="21407" y="14034"/>
                    <a:pt x="21487" y="15483"/>
                  </a:cubicBezTo>
                  <a:cubicBezTo>
                    <a:pt x="21565" y="16914"/>
                    <a:pt x="21135" y="17488"/>
                    <a:pt x="20348" y="18289"/>
                  </a:cubicBezTo>
                  <a:cubicBezTo>
                    <a:pt x="19761" y="18897"/>
                    <a:pt x="18180" y="20504"/>
                    <a:pt x="17245" y="21538"/>
                  </a:cubicBezTo>
                  <a:lnTo>
                    <a:pt x="17190" y="21600"/>
                  </a:lnTo>
                  <a:lnTo>
                    <a:pt x="3634" y="21600"/>
                  </a:lnTo>
                  <a:lnTo>
                    <a:pt x="3540" y="20207"/>
                  </a:lnTo>
                  <a:cubicBezTo>
                    <a:pt x="3251" y="18192"/>
                    <a:pt x="2579" y="16629"/>
                    <a:pt x="1842" y="13865"/>
                  </a:cubicBezTo>
                  <a:cubicBezTo>
                    <a:pt x="868" y="10186"/>
                    <a:pt x="-35" y="5983"/>
                    <a:pt x="1" y="3267"/>
                  </a:cubicBezTo>
                  <a:cubicBezTo>
                    <a:pt x="16" y="2255"/>
                    <a:pt x="477" y="1299"/>
                    <a:pt x="1076" y="454"/>
                  </a:cubicBezTo>
                  <a:lnTo>
                    <a:pt x="1432" y="0"/>
                  </a:lnTo>
                  <a:close/>
                </a:path>
              </a:pathLst>
            </a:cu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09" name="Freeform 21"/>
            <p:cNvSpPr/>
            <p:nvPr/>
          </p:nvSpPr>
          <p:spPr>
            <a:xfrm>
              <a:off x="203905" y="2444549"/>
              <a:ext cx="776469" cy="2083407"/>
            </a:xfrm>
            <a:custGeom>
              <a:avLst/>
              <a:gdLst/>
              <a:ahLst/>
              <a:cxnLst>
                <a:cxn ang="0">
                  <a:pos x="wd2" y="hd2"/>
                </a:cxn>
                <a:cxn ang="5400000">
                  <a:pos x="wd2" y="hd2"/>
                </a:cxn>
                <a:cxn ang="10800000">
                  <a:pos x="wd2" y="hd2"/>
                </a:cxn>
                <a:cxn ang="16200000">
                  <a:pos x="wd2" y="hd2"/>
                </a:cxn>
              </a:cxnLst>
              <a:rect l="0" t="0" r="r" b="b"/>
              <a:pathLst>
                <a:path w="21600" h="21353" fill="norm" stroke="1" extrusionOk="0">
                  <a:moveTo>
                    <a:pt x="0" y="0"/>
                  </a:moveTo>
                  <a:lnTo>
                    <a:pt x="21600" y="0"/>
                  </a:lnTo>
                  <a:lnTo>
                    <a:pt x="21525" y="289"/>
                  </a:lnTo>
                  <a:cubicBezTo>
                    <a:pt x="21267" y="1318"/>
                    <a:pt x="21205" y="4033"/>
                    <a:pt x="21141" y="4453"/>
                  </a:cubicBezTo>
                  <a:cubicBezTo>
                    <a:pt x="21081" y="4881"/>
                    <a:pt x="19499" y="5012"/>
                    <a:pt x="18483" y="5103"/>
                  </a:cubicBezTo>
                  <a:cubicBezTo>
                    <a:pt x="17481" y="5190"/>
                    <a:pt x="16592" y="5413"/>
                    <a:pt x="16592" y="5413"/>
                  </a:cubicBezTo>
                  <a:cubicBezTo>
                    <a:pt x="15265" y="5657"/>
                    <a:pt x="15586" y="5635"/>
                    <a:pt x="14629" y="7996"/>
                  </a:cubicBezTo>
                  <a:cubicBezTo>
                    <a:pt x="14118" y="8910"/>
                    <a:pt x="13555" y="10135"/>
                    <a:pt x="11716" y="12114"/>
                  </a:cubicBezTo>
                  <a:cubicBezTo>
                    <a:pt x="9885" y="14098"/>
                    <a:pt x="10903" y="15299"/>
                    <a:pt x="11342" y="16523"/>
                  </a:cubicBezTo>
                  <a:cubicBezTo>
                    <a:pt x="11777" y="17746"/>
                    <a:pt x="15895" y="18395"/>
                    <a:pt x="16778" y="18546"/>
                  </a:cubicBezTo>
                  <a:cubicBezTo>
                    <a:pt x="17667" y="18705"/>
                    <a:pt x="17349" y="18818"/>
                    <a:pt x="15641" y="18818"/>
                  </a:cubicBezTo>
                  <a:cubicBezTo>
                    <a:pt x="13936" y="18818"/>
                    <a:pt x="10329" y="18775"/>
                    <a:pt x="9574" y="18661"/>
                  </a:cubicBezTo>
                  <a:cubicBezTo>
                    <a:pt x="8811" y="18546"/>
                    <a:pt x="9132" y="18881"/>
                    <a:pt x="9132" y="19642"/>
                  </a:cubicBezTo>
                  <a:cubicBezTo>
                    <a:pt x="9132" y="20397"/>
                    <a:pt x="7419" y="20887"/>
                    <a:pt x="6216" y="21245"/>
                  </a:cubicBezTo>
                  <a:cubicBezTo>
                    <a:pt x="5016" y="21600"/>
                    <a:pt x="3883" y="21020"/>
                    <a:pt x="2617" y="20442"/>
                  </a:cubicBezTo>
                  <a:cubicBezTo>
                    <a:pt x="1354" y="19865"/>
                    <a:pt x="3567" y="17746"/>
                    <a:pt x="3567" y="17746"/>
                  </a:cubicBezTo>
                  <a:cubicBezTo>
                    <a:pt x="3630" y="17593"/>
                    <a:pt x="3883" y="17525"/>
                    <a:pt x="3883" y="17525"/>
                  </a:cubicBezTo>
                  <a:lnTo>
                    <a:pt x="3496" y="17501"/>
                  </a:lnTo>
                  <a:cubicBezTo>
                    <a:pt x="3496" y="17501"/>
                    <a:pt x="3435" y="17083"/>
                    <a:pt x="3435" y="16390"/>
                  </a:cubicBezTo>
                  <a:cubicBezTo>
                    <a:pt x="3435" y="15701"/>
                    <a:pt x="2617" y="16034"/>
                    <a:pt x="1977" y="15701"/>
                  </a:cubicBezTo>
                  <a:cubicBezTo>
                    <a:pt x="781" y="14896"/>
                    <a:pt x="3496" y="13917"/>
                    <a:pt x="4251" y="13808"/>
                  </a:cubicBezTo>
                  <a:cubicBezTo>
                    <a:pt x="5016" y="13697"/>
                    <a:pt x="4388" y="12049"/>
                    <a:pt x="3630" y="10423"/>
                  </a:cubicBezTo>
                  <a:cubicBezTo>
                    <a:pt x="2869" y="8798"/>
                    <a:pt x="5456" y="6969"/>
                    <a:pt x="5524" y="6459"/>
                  </a:cubicBezTo>
                  <a:cubicBezTo>
                    <a:pt x="5587" y="5949"/>
                    <a:pt x="3695" y="6237"/>
                    <a:pt x="2169" y="5969"/>
                  </a:cubicBezTo>
                  <a:cubicBezTo>
                    <a:pt x="656" y="5703"/>
                    <a:pt x="848" y="4231"/>
                    <a:pt x="848" y="2967"/>
                  </a:cubicBezTo>
                  <a:cubicBezTo>
                    <a:pt x="848" y="2330"/>
                    <a:pt x="625" y="1534"/>
                    <a:pt x="309" y="716"/>
                  </a:cubicBezTo>
                  <a:lnTo>
                    <a:pt x="0" y="0"/>
                  </a:lnTo>
                  <a:close/>
                </a:path>
              </a:pathLst>
            </a:cu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10" name="Freeform 19"/>
            <p:cNvSpPr/>
            <p:nvPr/>
          </p:nvSpPr>
          <p:spPr>
            <a:xfrm>
              <a:off x="83021" y="-1"/>
              <a:ext cx="790144" cy="752868"/>
            </a:xfrm>
            <a:custGeom>
              <a:avLst/>
              <a:gdLst/>
              <a:ahLst/>
              <a:cxnLst>
                <a:cxn ang="0">
                  <a:pos x="wd2" y="hd2"/>
                </a:cxn>
                <a:cxn ang="5400000">
                  <a:pos x="wd2" y="hd2"/>
                </a:cxn>
                <a:cxn ang="10800000">
                  <a:pos x="wd2" y="hd2"/>
                </a:cxn>
                <a:cxn ang="16200000">
                  <a:pos x="wd2" y="hd2"/>
                </a:cxn>
              </a:cxnLst>
              <a:rect l="0" t="0" r="r" b="b"/>
              <a:pathLst>
                <a:path w="21600" h="21522" fill="norm" stroke="1" extrusionOk="0">
                  <a:moveTo>
                    <a:pt x="10651" y="6"/>
                  </a:moveTo>
                  <a:cubicBezTo>
                    <a:pt x="12556" y="-78"/>
                    <a:pt x="14609" y="652"/>
                    <a:pt x="16387" y="1704"/>
                  </a:cubicBezTo>
                  <a:cubicBezTo>
                    <a:pt x="19922" y="3820"/>
                    <a:pt x="17306" y="9414"/>
                    <a:pt x="17178" y="10588"/>
                  </a:cubicBezTo>
                  <a:cubicBezTo>
                    <a:pt x="17058" y="11767"/>
                    <a:pt x="15260" y="15361"/>
                    <a:pt x="14693" y="16614"/>
                  </a:cubicBezTo>
                  <a:cubicBezTo>
                    <a:pt x="14135" y="17854"/>
                    <a:pt x="14019" y="18043"/>
                    <a:pt x="14265" y="18784"/>
                  </a:cubicBezTo>
                  <a:cubicBezTo>
                    <a:pt x="14515" y="19532"/>
                    <a:pt x="17123" y="19587"/>
                    <a:pt x="18674" y="19903"/>
                  </a:cubicBezTo>
                  <a:cubicBezTo>
                    <a:pt x="20231" y="20207"/>
                    <a:pt x="20722" y="20523"/>
                    <a:pt x="21594" y="21515"/>
                  </a:cubicBezTo>
                  <a:lnTo>
                    <a:pt x="21600" y="21522"/>
                  </a:lnTo>
                  <a:lnTo>
                    <a:pt x="0" y="21522"/>
                  </a:lnTo>
                  <a:lnTo>
                    <a:pt x="438" y="21142"/>
                  </a:lnTo>
                  <a:cubicBezTo>
                    <a:pt x="1822" y="20042"/>
                    <a:pt x="3299" y="19189"/>
                    <a:pt x="3703" y="18724"/>
                  </a:cubicBezTo>
                  <a:cubicBezTo>
                    <a:pt x="4508" y="17793"/>
                    <a:pt x="5005" y="17854"/>
                    <a:pt x="5070" y="16984"/>
                  </a:cubicBezTo>
                  <a:lnTo>
                    <a:pt x="6371" y="14814"/>
                  </a:lnTo>
                  <a:cubicBezTo>
                    <a:pt x="6810" y="13883"/>
                    <a:pt x="5697" y="12017"/>
                    <a:pt x="5188" y="11956"/>
                  </a:cubicBezTo>
                  <a:cubicBezTo>
                    <a:pt x="4692" y="11895"/>
                    <a:pt x="4816" y="11956"/>
                    <a:pt x="4816" y="11390"/>
                  </a:cubicBezTo>
                  <a:cubicBezTo>
                    <a:pt x="4816" y="10843"/>
                    <a:pt x="4751" y="10466"/>
                    <a:pt x="4253" y="8964"/>
                  </a:cubicBezTo>
                  <a:cubicBezTo>
                    <a:pt x="3762" y="7480"/>
                    <a:pt x="5005" y="7669"/>
                    <a:pt x="5005" y="7669"/>
                  </a:cubicBezTo>
                  <a:cubicBezTo>
                    <a:pt x="5070" y="7231"/>
                    <a:pt x="4635" y="5498"/>
                    <a:pt x="5808" y="3193"/>
                  </a:cubicBezTo>
                  <a:cubicBezTo>
                    <a:pt x="6991" y="989"/>
                    <a:pt x="8747" y="91"/>
                    <a:pt x="10651" y="6"/>
                  </a:cubicBezTo>
                  <a:close/>
                </a:path>
              </a:pathLst>
            </a:cu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11" name="Freeform 12"/>
            <p:cNvSpPr/>
            <p:nvPr/>
          </p:nvSpPr>
          <p:spPr>
            <a:xfrm>
              <a:off x="138446" y="1568281"/>
              <a:ext cx="911994" cy="876269"/>
            </a:xfrm>
            <a:custGeom>
              <a:avLst/>
              <a:gdLst/>
              <a:ahLst/>
              <a:cxnLst>
                <a:cxn ang="0">
                  <a:pos x="wd2" y="hd2"/>
                </a:cxn>
                <a:cxn ang="5400000">
                  <a:pos x="wd2" y="hd2"/>
                </a:cxn>
                <a:cxn ang="10800000">
                  <a:pos x="wd2" y="hd2"/>
                </a:cxn>
                <a:cxn ang="16200000">
                  <a:pos x="wd2" y="hd2"/>
                </a:cxn>
              </a:cxnLst>
              <a:rect l="0" t="0" r="r" b="b"/>
              <a:pathLst>
                <a:path w="21557" h="21600" fill="norm" stroke="1" extrusionOk="0">
                  <a:moveTo>
                    <a:pt x="1709" y="0"/>
                  </a:moveTo>
                  <a:lnTo>
                    <a:pt x="20288" y="0"/>
                  </a:lnTo>
                  <a:lnTo>
                    <a:pt x="19806" y="372"/>
                  </a:lnTo>
                  <a:cubicBezTo>
                    <a:pt x="19652" y="496"/>
                    <a:pt x="19534" y="599"/>
                    <a:pt x="19460" y="673"/>
                  </a:cubicBezTo>
                  <a:cubicBezTo>
                    <a:pt x="18868" y="1260"/>
                    <a:pt x="20267" y="4259"/>
                    <a:pt x="20426" y="5329"/>
                  </a:cubicBezTo>
                  <a:cubicBezTo>
                    <a:pt x="20587" y="6393"/>
                    <a:pt x="21557" y="9240"/>
                    <a:pt x="21557" y="9240"/>
                  </a:cubicBezTo>
                  <a:cubicBezTo>
                    <a:pt x="21557" y="9240"/>
                    <a:pt x="21016" y="9833"/>
                    <a:pt x="20477" y="10257"/>
                  </a:cubicBezTo>
                  <a:cubicBezTo>
                    <a:pt x="19941" y="10682"/>
                    <a:pt x="20324" y="11710"/>
                    <a:pt x="20426" y="13571"/>
                  </a:cubicBezTo>
                  <a:cubicBezTo>
                    <a:pt x="20506" y="14975"/>
                    <a:pt x="20254" y="17798"/>
                    <a:pt x="20033" y="20159"/>
                  </a:cubicBezTo>
                  <a:lnTo>
                    <a:pt x="19901" y="21600"/>
                  </a:lnTo>
                  <a:lnTo>
                    <a:pt x="1548" y="21600"/>
                  </a:lnTo>
                  <a:lnTo>
                    <a:pt x="1361" y="20374"/>
                  </a:lnTo>
                  <a:cubicBezTo>
                    <a:pt x="1200" y="19406"/>
                    <a:pt x="1033" y="18467"/>
                    <a:pt x="873" y="17598"/>
                  </a:cubicBezTo>
                  <a:cubicBezTo>
                    <a:pt x="220" y="14116"/>
                    <a:pt x="1133" y="12454"/>
                    <a:pt x="648" y="12402"/>
                  </a:cubicBezTo>
                  <a:cubicBezTo>
                    <a:pt x="168" y="12344"/>
                    <a:pt x="-43" y="12559"/>
                    <a:pt x="8" y="11437"/>
                  </a:cubicBezTo>
                  <a:cubicBezTo>
                    <a:pt x="60" y="10305"/>
                    <a:pt x="1787" y="3882"/>
                    <a:pt x="1787" y="778"/>
                  </a:cubicBezTo>
                  <a:lnTo>
                    <a:pt x="1709" y="0"/>
                  </a:lnTo>
                  <a:close/>
                </a:path>
              </a:pathLst>
            </a:cu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7813" name="TextBox 4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19</a:t>
            </a:r>
          </a:p>
        </p:txBody>
      </p:sp>
      <p:sp>
        <p:nvSpPr>
          <p:cNvPr id="7814" name="TextBox 4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7815" name="Rectangle 47"/>
          <p:cNvSpPr/>
          <p:nvPr/>
        </p:nvSpPr>
        <p:spPr>
          <a:xfrm>
            <a:off x="8708648" y="4730120"/>
            <a:ext cx="1173907" cy="137161"/>
          </a:xfrm>
          <a:prstGeom prst="rect">
            <a:avLst/>
          </a:prstGeom>
          <a:solidFill>
            <a:schemeClr val="accent4"/>
          </a:solidFill>
          <a:ln w="12700">
            <a:miter lim="400000"/>
          </a:ln>
        </p:spPr>
        <p:txBody>
          <a:bodyPr lIns="45719" rIns="45719" anchor="ctr"/>
          <a:lstStyle/>
          <a:p>
            <a:pPr algn="ctr">
              <a:defRPr>
                <a:solidFill>
                  <a:srgbClr val="FFFFFF"/>
                </a:solidFill>
              </a:defRPr>
            </a:pPr>
          </a:p>
        </p:txBody>
      </p:sp>
      <p:sp>
        <p:nvSpPr>
          <p:cNvPr id="7816" name="Rectangle 53"/>
          <p:cNvSpPr/>
          <p:nvPr/>
        </p:nvSpPr>
        <p:spPr>
          <a:xfrm>
            <a:off x="8708646" y="5038892"/>
            <a:ext cx="1776975" cy="137161"/>
          </a:xfrm>
          <a:prstGeom prst="rect">
            <a:avLst/>
          </a:prstGeom>
          <a:solidFill>
            <a:schemeClr val="accent3"/>
          </a:solidFill>
          <a:ln w="12700">
            <a:miter lim="400000"/>
          </a:ln>
        </p:spPr>
        <p:txBody>
          <a:bodyPr lIns="45719" rIns="45719" anchor="ctr"/>
          <a:lstStyle/>
          <a:p>
            <a:pPr algn="ctr">
              <a:defRPr>
                <a:solidFill>
                  <a:srgbClr val="FFFFFF"/>
                </a:solidFill>
              </a:defRPr>
            </a:pPr>
          </a:p>
        </p:txBody>
      </p:sp>
      <p:sp>
        <p:nvSpPr>
          <p:cNvPr id="7817" name="Rectangle 59"/>
          <p:cNvSpPr/>
          <p:nvPr/>
        </p:nvSpPr>
        <p:spPr>
          <a:xfrm>
            <a:off x="8708648" y="5347663"/>
            <a:ext cx="1550721" cy="137161"/>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7818" name="Rectangle 65"/>
          <p:cNvSpPr/>
          <p:nvPr/>
        </p:nvSpPr>
        <p:spPr>
          <a:xfrm>
            <a:off x="8708646" y="5656436"/>
            <a:ext cx="1334680" cy="137161"/>
          </a:xfrm>
          <a:prstGeom prst="rect">
            <a:avLst/>
          </a:prstGeom>
          <a:solidFill>
            <a:srgbClr val="6491C8"/>
          </a:solidFill>
          <a:ln w="12700">
            <a:miter lim="400000"/>
          </a:ln>
        </p:spPr>
        <p:txBody>
          <a:bodyPr lIns="45719" rIns="45719" anchor="ctr"/>
          <a:lstStyle/>
          <a:p>
            <a:pPr algn="ctr">
              <a:defRPr>
                <a:solidFill>
                  <a:srgbClr val="FFFFFF"/>
                </a:solidFill>
              </a:defRPr>
            </a:pPr>
          </a:p>
        </p:txBody>
      </p:sp>
      <p:sp>
        <p:nvSpPr>
          <p:cNvPr id="7819" name="TextBox 71"/>
          <p:cNvSpPr txBox="1"/>
          <p:nvPr/>
        </p:nvSpPr>
        <p:spPr>
          <a:xfrm>
            <a:off x="8243422" y="3950796"/>
            <a:ext cx="2896310"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ct val="150000"/>
              </a:lnSpc>
              <a:defRPr b="1" sz="1000">
                <a:solidFill>
                  <a:srgbClr val="7D8287"/>
                </a:solidFill>
                <a:latin typeface="Montserrat Light"/>
                <a:ea typeface="Montserrat Light"/>
                <a:cs typeface="Montserrat Light"/>
                <a:sym typeface="Montserrat Light"/>
              </a:defRPr>
            </a:lvl1pPr>
          </a:lstStyle>
          <a:p>
            <a:pPr/>
            <a:r>
              <a:t>The example text goes here with your own detailed summery.</a:t>
            </a:r>
          </a:p>
        </p:txBody>
      </p:sp>
      <p:sp>
        <p:nvSpPr>
          <p:cNvPr id="7820" name="TextBox 72"/>
          <p:cNvSpPr txBox="1"/>
          <p:nvPr/>
        </p:nvSpPr>
        <p:spPr>
          <a:xfrm>
            <a:off x="10601406" y="4557509"/>
            <a:ext cx="397377" cy="13271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ts val="2500"/>
              </a:lnSpc>
              <a:defRPr b="1" sz="1000"/>
            </a:pPr>
            <a:r>
              <a:t>55%</a:t>
            </a:r>
          </a:p>
          <a:p>
            <a:pPr>
              <a:lnSpc>
                <a:spcPts val="2500"/>
              </a:lnSpc>
              <a:defRPr b="1" sz="1000"/>
            </a:pPr>
            <a:r>
              <a:t>75%</a:t>
            </a:r>
          </a:p>
          <a:p>
            <a:pPr>
              <a:lnSpc>
                <a:spcPts val="2500"/>
              </a:lnSpc>
              <a:defRPr b="1" sz="1000"/>
            </a:pPr>
            <a:r>
              <a:t>65%</a:t>
            </a:r>
          </a:p>
          <a:p>
            <a:pPr>
              <a:lnSpc>
                <a:spcPts val="2500"/>
              </a:lnSpc>
              <a:defRPr b="1" sz="1000"/>
            </a:pPr>
            <a:r>
              <a:t>50%</a:t>
            </a:r>
          </a:p>
        </p:txBody>
      </p:sp>
      <p:sp>
        <p:nvSpPr>
          <p:cNvPr id="7821" name="Rectangle 75"/>
          <p:cNvSpPr txBox="1"/>
          <p:nvPr/>
        </p:nvSpPr>
        <p:spPr>
          <a:xfrm>
            <a:off x="8231763" y="4576791"/>
            <a:ext cx="410169" cy="136461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nSpc>
                <a:spcPts val="2500"/>
              </a:lnSpc>
              <a:defRPr sz="2100">
                <a:solidFill>
                  <a:srgbClr val="7D8287"/>
                </a:solidFill>
                <a:latin typeface="FontAwesome"/>
                <a:ea typeface="FontAwesome"/>
                <a:cs typeface="FontAwesome"/>
                <a:sym typeface="FontAwesome"/>
              </a:defRPr>
            </a:pPr>
            <a:r>
              <a:t>ë</a:t>
            </a:r>
          </a:p>
          <a:p>
            <a:pPr>
              <a:lnSpc>
                <a:spcPts val="2500"/>
              </a:lnSpc>
              <a:defRPr>
                <a:solidFill>
                  <a:srgbClr val="7D8287"/>
                </a:solidFill>
                <a:latin typeface="FontAwesome"/>
                <a:ea typeface="FontAwesome"/>
                <a:cs typeface="FontAwesome"/>
                <a:sym typeface="FontAwesome"/>
              </a:defRPr>
            </a:pPr>
            <a:r>
              <a:t></a:t>
            </a:r>
          </a:p>
          <a:p>
            <a:pPr>
              <a:lnSpc>
                <a:spcPts val="2500"/>
              </a:lnSpc>
              <a:defRPr>
                <a:solidFill>
                  <a:srgbClr val="7D8287"/>
                </a:solidFill>
                <a:latin typeface="FontAwesome"/>
                <a:ea typeface="FontAwesome"/>
                <a:cs typeface="FontAwesome"/>
                <a:sym typeface="FontAwesome"/>
              </a:defRPr>
            </a:pPr>
            <a:r>
              <a:t></a:t>
            </a:r>
          </a:p>
          <a:p>
            <a:pPr>
              <a:lnSpc>
                <a:spcPts val="2500"/>
              </a:lnSpc>
              <a:defRPr sz="2100">
                <a:solidFill>
                  <a:srgbClr val="7D8287"/>
                </a:solidFill>
                <a:latin typeface="FontAwesome"/>
                <a:ea typeface="FontAwesome"/>
                <a:cs typeface="FontAwesome"/>
                <a:sym typeface="FontAwesome"/>
              </a:defRPr>
            </a:pPr>
            <a:r>
              <a:t></a:t>
            </a:r>
          </a:p>
        </p:txBody>
      </p:sp>
      <p:grpSp>
        <p:nvGrpSpPr>
          <p:cNvPr id="7838" name="Group 77"/>
          <p:cNvGrpSpPr/>
          <p:nvPr/>
        </p:nvGrpSpPr>
        <p:grpSpPr>
          <a:xfrm>
            <a:off x="3321803" y="1922567"/>
            <a:ext cx="794935" cy="1093825"/>
            <a:chOff x="0" y="0"/>
            <a:chExt cx="794934" cy="1093824"/>
          </a:xfrm>
        </p:grpSpPr>
        <p:sp>
          <p:nvSpPr>
            <p:cNvPr id="7822" name="Shape 6"/>
            <p:cNvSpPr/>
            <p:nvPr/>
          </p:nvSpPr>
          <p:spPr>
            <a:xfrm>
              <a:off x="130413" y="805593"/>
              <a:ext cx="544271" cy="2872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39" y="176"/>
                  </a:moveTo>
                  <a:cubicBezTo>
                    <a:pt x="17934" y="58"/>
                    <a:pt x="17809" y="0"/>
                    <a:pt x="17809" y="0"/>
                  </a:cubicBezTo>
                  <a:lnTo>
                    <a:pt x="3387" y="0"/>
                  </a:lnTo>
                  <a:cubicBezTo>
                    <a:pt x="3387" y="3"/>
                    <a:pt x="1325" y="7496"/>
                    <a:pt x="0" y="21600"/>
                  </a:cubicBezTo>
                  <a:lnTo>
                    <a:pt x="21600" y="21600"/>
                  </a:lnTo>
                  <a:cubicBezTo>
                    <a:pt x="20742" y="12930"/>
                    <a:pt x="19603" y="4707"/>
                    <a:pt x="18139" y="17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23" name="Shape 7"/>
            <p:cNvSpPr/>
            <p:nvPr/>
          </p:nvSpPr>
          <p:spPr>
            <a:xfrm>
              <a:off x="77587" y="189842"/>
              <a:ext cx="645344" cy="668909"/>
            </a:xfrm>
            <a:custGeom>
              <a:avLst/>
              <a:gdLst/>
              <a:ahLst/>
              <a:cxnLst>
                <a:cxn ang="0">
                  <a:pos x="wd2" y="hd2"/>
                </a:cxn>
                <a:cxn ang="5400000">
                  <a:pos x="wd2" y="hd2"/>
                </a:cxn>
                <a:cxn ang="10800000">
                  <a:pos x="wd2" y="hd2"/>
                </a:cxn>
                <a:cxn ang="16200000">
                  <a:pos x="wd2" y="hd2"/>
                </a:cxn>
              </a:cxnLst>
              <a:rect l="0" t="0" r="r" b="b"/>
              <a:pathLst>
                <a:path w="21600" h="21135" fill="norm" stroke="1" extrusionOk="0">
                  <a:moveTo>
                    <a:pt x="19749" y="8731"/>
                  </a:moveTo>
                  <a:lnTo>
                    <a:pt x="19749" y="7875"/>
                  </a:lnTo>
                  <a:cubicBezTo>
                    <a:pt x="19749" y="3526"/>
                    <a:pt x="15742" y="0"/>
                    <a:pt x="10800" y="0"/>
                  </a:cubicBezTo>
                  <a:lnTo>
                    <a:pt x="9808" y="194"/>
                  </a:lnTo>
                  <a:cubicBezTo>
                    <a:pt x="3703" y="-465"/>
                    <a:pt x="1851" y="3526"/>
                    <a:pt x="1851" y="7875"/>
                  </a:cubicBezTo>
                  <a:lnTo>
                    <a:pt x="1851" y="8731"/>
                  </a:lnTo>
                  <a:cubicBezTo>
                    <a:pt x="829" y="8731"/>
                    <a:pt x="0" y="9484"/>
                    <a:pt x="0" y="10413"/>
                  </a:cubicBezTo>
                  <a:lnTo>
                    <a:pt x="0" y="10574"/>
                  </a:lnTo>
                  <a:cubicBezTo>
                    <a:pt x="0" y="11503"/>
                    <a:pt x="829" y="12256"/>
                    <a:pt x="1851" y="12256"/>
                  </a:cubicBezTo>
                  <a:cubicBezTo>
                    <a:pt x="1910" y="12256"/>
                    <a:pt x="1967" y="12253"/>
                    <a:pt x="2024" y="12248"/>
                  </a:cubicBezTo>
                  <a:cubicBezTo>
                    <a:pt x="3039" y="15801"/>
                    <a:pt x="4947" y="17755"/>
                    <a:pt x="7932" y="18463"/>
                  </a:cubicBezTo>
                  <a:lnTo>
                    <a:pt x="7932" y="19465"/>
                  </a:lnTo>
                  <a:lnTo>
                    <a:pt x="11003" y="21135"/>
                  </a:lnTo>
                  <a:lnTo>
                    <a:pt x="14073" y="19465"/>
                  </a:lnTo>
                  <a:lnTo>
                    <a:pt x="14073" y="18337"/>
                  </a:lnTo>
                  <a:cubicBezTo>
                    <a:pt x="16825" y="17486"/>
                    <a:pt x="18522" y="15407"/>
                    <a:pt x="19550" y="12246"/>
                  </a:cubicBezTo>
                  <a:cubicBezTo>
                    <a:pt x="19616" y="12252"/>
                    <a:pt x="19682" y="12256"/>
                    <a:pt x="19749" y="12256"/>
                  </a:cubicBezTo>
                  <a:cubicBezTo>
                    <a:pt x="20771" y="12256"/>
                    <a:pt x="21600" y="11503"/>
                    <a:pt x="21600" y="10574"/>
                  </a:cubicBezTo>
                  <a:lnTo>
                    <a:pt x="21600" y="10413"/>
                  </a:lnTo>
                  <a:cubicBezTo>
                    <a:pt x="21600" y="9484"/>
                    <a:pt x="20771" y="8731"/>
                    <a:pt x="19749" y="8731"/>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24" name="Shape 8"/>
            <p:cNvSpPr/>
            <p:nvPr/>
          </p:nvSpPr>
          <p:spPr>
            <a:xfrm>
              <a:off x="84191" y="-1"/>
              <a:ext cx="627253" cy="4851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83" y="13066"/>
                  </a:moveTo>
                  <a:cubicBezTo>
                    <a:pt x="17309" y="13096"/>
                    <a:pt x="17337" y="13130"/>
                    <a:pt x="17365" y="13164"/>
                  </a:cubicBezTo>
                  <a:cubicBezTo>
                    <a:pt x="17337" y="13130"/>
                    <a:pt x="17309" y="13096"/>
                    <a:pt x="17283" y="13066"/>
                  </a:cubicBezTo>
                  <a:close/>
                  <a:moveTo>
                    <a:pt x="17119" y="12872"/>
                  </a:moveTo>
                  <a:cubicBezTo>
                    <a:pt x="17154" y="12914"/>
                    <a:pt x="17192" y="12958"/>
                    <a:pt x="17238" y="13013"/>
                  </a:cubicBezTo>
                  <a:cubicBezTo>
                    <a:pt x="17192" y="12958"/>
                    <a:pt x="17154" y="12914"/>
                    <a:pt x="17119" y="12872"/>
                  </a:cubicBezTo>
                  <a:close/>
                  <a:moveTo>
                    <a:pt x="16954" y="12676"/>
                  </a:moveTo>
                  <a:cubicBezTo>
                    <a:pt x="16903" y="12616"/>
                    <a:pt x="16892" y="12602"/>
                    <a:pt x="16954" y="12676"/>
                  </a:cubicBezTo>
                  <a:cubicBezTo>
                    <a:pt x="16954" y="12676"/>
                    <a:pt x="16954" y="12676"/>
                    <a:pt x="16954" y="12676"/>
                  </a:cubicBezTo>
                  <a:close/>
                  <a:moveTo>
                    <a:pt x="20052" y="20766"/>
                  </a:moveTo>
                  <a:cubicBezTo>
                    <a:pt x="20481" y="20766"/>
                    <a:pt x="20875" y="20945"/>
                    <a:pt x="21193" y="21242"/>
                  </a:cubicBezTo>
                  <a:cubicBezTo>
                    <a:pt x="21458" y="20204"/>
                    <a:pt x="21600" y="19060"/>
                    <a:pt x="21600" y="17810"/>
                  </a:cubicBezTo>
                  <a:lnTo>
                    <a:pt x="21600" y="14587"/>
                  </a:lnTo>
                  <a:cubicBezTo>
                    <a:pt x="21600" y="8996"/>
                    <a:pt x="19841" y="4218"/>
                    <a:pt x="15523" y="2280"/>
                  </a:cubicBezTo>
                  <a:lnTo>
                    <a:pt x="15539" y="2282"/>
                  </a:lnTo>
                  <a:cubicBezTo>
                    <a:pt x="15925" y="1517"/>
                    <a:pt x="15539" y="677"/>
                    <a:pt x="15539" y="677"/>
                  </a:cubicBezTo>
                  <a:cubicBezTo>
                    <a:pt x="15471" y="1580"/>
                    <a:pt x="14383" y="1354"/>
                    <a:pt x="14383" y="1354"/>
                  </a:cubicBezTo>
                  <a:cubicBezTo>
                    <a:pt x="14646" y="935"/>
                    <a:pt x="14383" y="0"/>
                    <a:pt x="14383" y="0"/>
                  </a:cubicBezTo>
                  <a:cubicBezTo>
                    <a:pt x="13703" y="1241"/>
                    <a:pt x="9825" y="1354"/>
                    <a:pt x="9825" y="1354"/>
                  </a:cubicBezTo>
                  <a:lnTo>
                    <a:pt x="9984" y="1380"/>
                  </a:lnTo>
                  <a:cubicBezTo>
                    <a:pt x="2954" y="1791"/>
                    <a:pt x="0" y="7546"/>
                    <a:pt x="0" y="14587"/>
                  </a:cubicBezTo>
                  <a:lnTo>
                    <a:pt x="107" y="17417"/>
                  </a:lnTo>
                  <a:cubicBezTo>
                    <a:pt x="107" y="18782"/>
                    <a:pt x="277" y="20030"/>
                    <a:pt x="584" y="21163"/>
                  </a:cubicBezTo>
                  <a:cubicBezTo>
                    <a:pt x="886" y="20913"/>
                    <a:pt x="1249" y="20766"/>
                    <a:pt x="1639" y="20766"/>
                  </a:cubicBezTo>
                  <a:cubicBezTo>
                    <a:pt x="2165" y="20766"/>
                    <a:pt x="2641" y="21031"/>
                    <a:pt x="2985" y="21460"/>
                  </a:cubicBezTo>
                  <a:cubicBezTo>
                    <a:pt x="2788" y="19740"/>
                    <a:pt x="2370" y="15107"/>
                    <a:pt x="3305" y="13063"/>
                  </a:cubicBezTo>
                  <a:cubicBezTo>
                    <a:pt x="3774" y="12040"/>
                    <a:pt x="17444" y="18074"/>
                    <a:pt x="17427" y="13237"/>
                  </a:cubicBezTo>
                  <a:cubicBezTo>
                    <a:pt x="17413" y="13220"/>
                    <a:pt x="17404" y="13209"/>
                    <a:pt x="17390" y="13193"/>
                  </a:cubicBezTo>
                  <a:cubicBezTo>
                    <a:pt x="17412" y="13219"/>
                    <a:pt x="17427" y="13237"/>
                    <a:pt x="17427" y="13237"/>
                  </a:cubicBezTo>
                  <a:cubicBezTo>
                    <a:pt x="18849" y="14922"/>
                    <a:pt x="18440" y="16845"/>
                    <a:pt x="18603" y="21600"/>
                  </a:cubicBezTo>
                  <a:cubicBezTo>
                    <a:pt x="18953" y="21090"/>
                    <a:pt x="19472" y="20766"/>
                    <a:pt x="20052" y="2076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25" name="Shape 9"/>
            <p:cNvSpPr/>
            <p:nvPr/>
          </p:nvSpPr>
          <p:spPr>
            <a:xfrm>
              <a:off x="587687" y="808894"/>
              <a:ext cx="207248" cy="2849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383" y="15357"/>
                    <a:pt x="16262" y="8392"/>
                    <a:pt x="10895" y="4511"/>
                  </a:cubicBezTo>
                  <a:cubicBezTo>
                    <a:pt x="7108" y="1772"/>
                    <a:pt x="2002" y="442"/>
                    <a:pt x="0" y="0"/>
                  </a:cubicBezTo>
                  <a:cubicBezTo>
                    <a:pt x="3847" y="4568"/>
                    <a:pt x="6838" y="12859"/>
                    <a:pt x="9090" y="21600"/>
                  </a:cubicBezTo>
                  <a:cubicBezTo>
                    <a:pt x="9090" y="21600"/>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26" name="Shape 10"/>
            <p:cNvSpPr/>
            <p:nvPr/>
          </p:nvSpPr>
          <p:spPr>
            <a:xfrm>
              <a:off x="-1" y="805593"/>
              <a:ext cx="215557" cy="2872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0"/>
                    <a:pt x="14913" y="1202"/>
                    <a:pt x="10292" y="4650"/>
                  </a:cubicBezTo>
                  <a:cubicBezTo>
                    <a:pt x="5133" y="8500"/>
                    <a:pt x="2131" y="15408"/>
                    <a:pt x="0" y="21600"/>
                  </a:cubicBezTo>
                  <a:lnTo>
                    <a:pt x="13047" y="21600"/>
                  </a:lnTo>
                  <a:cubicBezTo>
                    <a:pt x="16394" y="7496"/>
                    <a:pt x="21598" y="3"/>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27" name="Shape 11"/>
            <p:cNvSpPr/>
            <p:nvPr/>
          </p:nvSpPr>
          <p:spPr>
            <a:xfrm>
              <a:off x="308701" y="612449"/>
              <a:ext cx="201242" cy="63147"/>
            </a:xfrm>
            <a:custGeom>
              <a:avLst/>
              <a:gdLst/>
              <a:ahLst/>
              <a:cxnLst>
                <a:cxn ang="0">
                  <a:pos x="wd2" y="hd2"/>
                </a:cxn>
                <a:cxn ang="5400000">
                  <a:pos x="wd2" y="hd2"/>
                </a:cxn>
                <a:cxn ang="10800000">
                  <a:pos x="wd2" y="hd2"/>
                </a:cxn>
                <a:cxn ang="16200000">
                  <a:pos x="wd2" y="hd2"/>
                </a:cxn>
              </a:cxnLst>
              <a:rect l="0" t="0" r="r" b="b"/>
              <a:pathLst>
                <a:path w="21600" h="21440" fill="norm" stroke="1" extrusionOk="0">
                  <a:moveTo>
                    <a:pt x="0" y="0"/>
                  </a:moveTo>
                  <a:cubicBezTo>
                    <a:pt x="0" y="0"/>
                    <a:pt x="347" y="593"/>
                    <a:pt x="955" y="1632"/>
                  </a:cubicBezTo>
                  <a:cubicBezTo>
                    <a:pt x="1247" y="2173"/>
                    <a:pt x="1631" y="2663"/>
                    <a:pt x="2030" y="3376"/>
                  </a:cubicBezTo>
                  <a:cubicBezTo>
                    <a:pt x="2456" y="3951"/>
                    <a:pt x="2909" y="4717"/>
                    <a:pt x="3424" y="5351"/>
                  </a:cubicBezTo>
                  <a:cubicBezTo>
                    <a:pt x="3928" y="6069"/>
                    <a:pt x="4476" y="6750"/>
                    <a:pt x="5057" y="7375"/>
                  </a:cubicBezTo>
                  <a:cubicBezTo>
                    <a:pt x="5623" y="8138"/>
                    <a:pt x="6253" y="8506"/>
                    <a:pt x="6868" y="9175"/>
                  </a:cubicBezTo>
                  <a:cubicBezTo>
                    <a:pt x="7508" y="9482"/>
                    <a:pt x="8142" y="10203"/>
                    <a:pt x="8807" y="10315"/>
                  </a:cubicBezTo>
                  <a:cubicBezTo>
                    <a:pt x="9136" y="10449"/>
                    <a:pt x="9467" y="10583"/>
                    <a:pt x="9799" y="10718"/>
                  </a:cubicBezTo>
                  <a:lnTo>
                    <a:pt x="10800" y="10737"/>
                  </a:lnTo>
                  <a:cubicBezTo>
                    <a:pt x="11470" y="10990"/>
                    <a:pt x="12129" y="10422"/>
                    <a:pt x="12790" y="10364"/>
                  </a:cubicBezTo>
                  <a:cubicBezTo>
                    <a:pt x="13447" y="10140"/>
                    <a:pt x="14080" y="9485"/>
                    <a:pt x="14717" y="9174"/>
                  </a:cubicBezTo>
                  <a:cubicBezTo>
                    <a:pt x="15340" y="8645"/>
                    <a:pt x="15932" y="7871"/>
                    <a:pt x="16519" y="7340"/>
                  </a:cubicBezTo>
                  <a:cubicBezTo>
                    <a:pt x="16819" y="7124"/>
                    <a:pt x="17088" y="6691"/>
                    <a:pt x="17354" y="6293"/>
                  </a:cubicBezTo>
                  <a:cubicBezTo>
                    <a:pt x="17624" y="5914"/>
                    <a:pt x="17885" y="5547"/>
                    <a:pt x="18135" y="5196"/>
                  </a:cubicBezTo>
                  <a:cubicBezTo>
                    <a:pt x="18641" y="4493"/>
                    <a:pt x="19138" y="3987"/>
                    <a:pt x="19530" y="3201"/>
                  </a:cubicBezTo>
                  <a:cubicBezTo>
                    <a:pt x="19930" y="2472"/>
                    <a:pt x="20302" y="1916"/>
                    <a:pt x="20607" y="1432"/>
                  </a:cubicBezTo>
                  <a:cubicBezTo>
                    <a:pt x="21219" y="476"/>
                    <a:pt x="21600" y="0"/>
                    <a:pt x="21600" y="0"/>
                  </a:cubicBezTo>
                  <a:cubicBezTo>
                    <a:pt x="21600" y="0"/>
                    <a:pt x="21387" y="1175"/>
                    <a:pt x="20960" y="3110"/>
                  </a:cubicBezTo>
                  <a:cubicBezTo>
                    <a:pt x="20745" y="4071"/>
                    <a:pt x="20485" y="5270"/>
                    <a:pt x="20162" y="6555"/>
                  </a:cubicBezTo>
                  <a:cubicBezTo>
                    <a:pt x="19860" y="7947"/>
                    <a:pt x="19444" y="9174"/>
                    <a:pt x="18983" y="10533"/>
                  </a:cubicBezTo>
                  <a:cubicBezTo>
                    <a:pt x="18511" y="11811"/>
                    <a:pt x="18036" y="13499"/>
                    <a:pt x="17426" y="14645"/>
                  </a:cubicBezTo>
                  <a:cubicBezTo>
                    <a:pt x="16821" y="15804"/>
                    <a:pt x="16188" y="17184"/>
                    <a:pt x="15484" y="18205"/>
                  </a:cubicBezTo>
                  <a:cubicBezTo>
                    <a:pt x="15121" y="18633"/>
                    <a:pt x="14753" y="19068"/>
                    <a:pt x="14380" y="19509"/>
                  </a:cubicBezTo>
                  <a:cubicBezTo>
                    <a:pt x="14003" y="19906"/>
                    <a:pt x="13628" y="20468"/>
                    <a:pt x="13225" y="20590"/>
                  </a:cubicBezTo>
                  <a:cubicBezTo>
                    <a:pt x="12428" y="20969"/>
                    <a:pt x="11614" y="21600"/>
                    <a:pt x="10792" y="21403"/>
                  </a:cubicBezTo>
                  <a:lnTo>
                    <a:pt x="9563" y="21254"/>
                  </a:lnTo>
                  <a:cubicBezTo>
                    <a:pt x="9160" y="21063"/>
                    <a:pt x="8761" y="20765"/>
                    <a:pt x="8365" y="20520"/>
                  </a:cubicBezTo>
                  <a:cubicBezTo>
                    <a:pt x="7967" y="20304"/>
                    <a:pt x="7579" y="19989"/>
                    <a:pt x="7209" y="19502"/>
                  </a:cubicBezTo>
                  <a:cubicBezTo>
                    <a:pt x="6835" y="19074"/>
                    <a:pt x="6468" y="18649"/>
                    <a:pt x="6111" y="18188"/>
                  </a:cubicBezTo>
                  <a:cubicBezTo>
                    <a:pt x="5423" y="17040"/>
                    <a:pt x="4745" y="16055"/>
                    <a:pt x="4169" y="14678"/>
                  </a:cubicBezTo>
                  <a:cubicBezTo>
                    <a:pt x="3880" y="14015"/>
                    <a:pt x="3599" y="13370"/>
                    <a:pt x="3327" y="12747"/>
                  </a:cubicBezTo>
                  <a:cubicBezTo>
                    <a:pt x="3072" y="12034"/>
                    <a:pt x="2827" y="11346"/>
                    <a:pt x="2591" y="10685"/>
                  </a:cubicBezTo>
                  <a:cubicBezTo>
                    <a:pt x="2118" y="9396"/>
                    <a:pt x="1746" y="7905"/>
                    <a:pt x="1402" y="6715"/>
                  </a:cubicBezTo>
                  <a:cubicBezTo>
                    <a:pt x="1074" y="5434"/>
                    <a:pt x="801" y="4297"/>
                    <a:pt x="597" y="3279"/>
                  </a:cubicBezTo>
                  <a:cubicBezTo>
                    <a:pt x="175" y="1305"/>
                    <a:pt x="0" y="0"/>
                    <a:pt x="0"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28" name="Shape 12"/>
            <p:cNvSpPr/>
            <p:nvPr/>
          </p:nvSpPr>
          <p:spPr>
            <a:xfrm>
              <a:off x="313653" y="858419"/>
              <a:ext cx="182758" cy="82638"/>
            </a:xfrm>
            <a:custGeom>
              <a:avLst/>
              <a:gdLst/>
              <a:ahLst/>
              <a:cxnLst>
                <a:cxn ang="0">
                  <a:pos x="wd2" y="hd2"/>
                </a:cxn>
                <a:cxn ang="5400000">
                  <a:pos x="wd2" y="hd2"/>
                </a:cxn>
                <a:cxn ang="10800000">
                  <a:pos x="wd2" y="hd2"/>
                </a:cxn>
                <a:cxn ang="16200000">
                  <a:pos x="wd2" y="hd2"/>
                </a:cxn>
              </a:cxnLst>
              <a:rect l="0" t="0" r="r" b="b"/>
              <a:pathLst>
                <a:path w="21600" h="14251" fill="norm" stroke="1" extrusionOk="0">
                  <a:moveTo>
                    <a:pt x="0" y="8530"/>
                  </a:moveTo>
                  <a:cubicBezTo>
                    <a:pt x="0" y="8530"/>
                    <a:pt x="10626" y="21600"/>
                    <a:pt x="21600" y="8231"/>
                  </a:cubicBezTo>
                  <a:lnTo>
                    <a:pt x="10820" y="0"/>
                  </a:lnTo>
                  <a:cubicBezTo>
                    <a:pt x="10820" y="0"/>
                    <a:pt x="0" y="8530"/>
                    <a:pt x="0" y="853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29" name="Shape 13"/>
            <p:cNvSpPr/>
            <p:nvPr/>
          </p:nvSpPr>
          <p:spPr>
            <a:xfrm>
              <a:off x="288891" y="790735"/>
              <a:ext cx="234473" cy="1332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744" y="11005"/>
                  </a:lnTo>
                  <a:lnTo>
                    <a:pt x="0" y="112"/>
                  </a:lnTo>
                  <a:lnTo>
                    <a:pt x="0" y="21486"/>
                  </a:lnTo>
                  <a:lnTo>
                    <a:pt x="10743" y="11018"/>
                  </a:lnTo>
                  <a:lnTo>
                    <a:pt x="21600" y="21600"/>
                  </a:lnTo>
                  <a:cubicBezTo>
                    <a:pt x="21600" y="21600"/>
                    <a:pt x="21600" y="0"/>
                    <a:pt x="21600"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30" name="Shape 14"/>
            <p:cNvSpPr/>
            <p:nvPr/>
          </p:nvSpPr>
          <p:spPr>
            <a:xfrm>
              <a:off x="288891" y="792386"/>
              <a:ext cx="24968" cy="143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0"/>
                  </a:lnTo>
                  <a:lnTo>
                    <a:pt x="0" y="0"/>
                  </a:lnTo>
                  <a:cubicBezTo>
                    <a:pt x="0" y="0"/>
                    <a:pt x="21600" y="21600"/>
                    <a:pt x="21600" y="2160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31" name="Shape 15"/>
            <p:cNvSpPr/>
            <p:nvPr/>
          </p:nvSpPr>
          <p:spPr>
            <a:xfrm>
              <a:off x="496892" y="792386"/>
              <a:ext cx="24979" cy="143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0"/>
                  </a:lnTo>
                  <a:cubicBezTo>
                    <a:pt x="21600" y="0"/>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32" name="Shape 16"/>
            <p:cNvSpPr/>
            <p:nvPr/>
          </p:nvSpPr>
          <p:spPr>
            <a:xfrm>
              <a:off x="102350" y="508448"/>
              <a:ext cx="19153" cy="34300"/>
            </a:xfrm>
            <a:custGeom>
              <a:avLst/>
              <a:gdLst/>
              <a:ahLst/>
              <a:cxnLst>
                <a:cxn ang="0">
                  <a:pos x="wd2" y="hd2"/>
                </a:cxn>
                <a:cxn ang="5400000">
                  <a:pos x="wd2" y="hd2"/>
                </a:cxn>
                <a:cxn ang="10800000">
                  <a:pos x="wd2" y="hd2"/>
                </a:cxn>
                <a:cxn ang="16200000">
                  <a:pos x="wd2" y="hd2"/>
                </a:cxn>
              </a:cxnLst>
              <a:rect l="0" t="0" r="r" b="b"/>
              <a:pathLst>
                <a:path w="21426" h="21575" fill="norm" stroke="1" extrusionOk="0">
                  <a:moveTo>
                    <a:pt x="19111" y="17166"/>
                  </a:moveTo>
                  <a:cubicBezTo>
                    <a:pt x="18802" y="16593"/>
                    <a:pt x="18488" y="16001"/>
                    <a:pt x="18063" y="15456"/>
                  </a:cubicBezTo>
                  <a:cubicBezTo>
                    <a:pt x="17805" y="14870"/>
                    <a:pt x="17534" y="14299"/>
                    <a:pt x="17160" y="13771"/>
                  </a:cubicBezTo>
                  <a:cubicBezTo>
                    <a:pt x="16623" y="12674"/>
                    <a:pt x="16183" y="11707"/>
                    <a:pt x="15876" y="10781"/>
                  </a:cubicBezTo>
                  <a:cubicBezTo>
                    <a:pt x="15196" y="9018"/>
                    <a:pt x="14840" y="6840"/>
                    <a:pt x="14853" y="4447"/>
                  </a:cubicBezTo>
                  <a:cubicBezTo>
                    <a:pt x="14979" y="1779"/>
                    <a:pt x="15062" y="0"/>
                    <a:pt x="15062" y="0"/>
                  </a:cubicBezTo>
                  <a:cubicBezTo>
                    <a:pt x="15062" y="0"/>
                    <a:pt x="11042" y="59"/>
                    <a:pt x="6969" y="1968"/>
                  </a:cubicBezTo>
                  <a:cubicBezTo>
                    <a:pt x="4817" y="2864"/>
                    <a:pt x="2872" y="4295"/>
                    <a:pt x="1452" y="6117"/>
                  </a:cubicBezTo>
                  <a:cubicBezTo>
                    <a:pt x="866" y="7057"/>
                    <a:pt x="233" y="8057"/>
                    <a:pt x="143" y="9156"/>
                  </a:cubicBezTo>
                  <a:cubicBezTo>
                    <a:pt x="-174" y="10242"/>
                    <a:pt x="99" y="11359"/>
                    <a:pt x="365" y="12471"/>
                  </a:cubicBezTo>
                  <a:cubicBezTo>
                    <a:pt x="1144" y="14679"/>
                    <a:pt x="3083" y="16639"/>
                    <a:pt x="5396" y="18057"/>
                  </a:cubicBezTo>
                  <a:cubicBezTo>
                    <a:pt x="6603" y="18727"/>
                    <a:pt x="7850" y="19319"/>
                    <a:pt x="9050" y="19826"/>
                  </a:cubicBezTo>
                  <a:cubicBezTo>
                    <a:pt x="10338" y="20251"/>
                    <a:pt x="11644" y="20577"/>
                    <a:pt x="12832" y="20850"/>
                  </a:cubicBezTo>
                  <a:cubicBezTo>
                    <a:pt x="15113" y="21470"/>
                    <a:pt x="17445" y="21479"/>
                    <a:pt x="18944" y="21565"/>
                  </a:cubicBezTo>
                  <a:cubicBezTo>
                    <a:pt x="20498" y="21600"/>
                    <a:pt x="21426" y="21533"/>
                    <a:pt x="21426" y="21533"/>
                  </a:cubicBezTo>
                  <a:cubicBezTo>
                    <a:pt x="21426" y="21533"/>
                    <a:pt x="21239" y="20976"/>
                    <a:pt x="20842" y="20155"/>
                  </a:cubicBezTo>
                  <a:cubicBezTo>
                    <a:pt x="20496" y="19316"/>
                    <a:pt x="19693" y="18321"/>
                    <a:pt x="19111" y="17166"/>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33" name="Shape 17"/>
            <p:cNvSpPr/>
            <p:nvPr/>
          </p:nvSpPr>
          <p:spPr>
            <a:xfrm>
              <a:off x="681783" y="493591"/>
              <a:ext cx="19156" cy="34303"/>
            </a:xfrm>
            <a:custGeom>
              <a:avLst/>
              <a:gdLst/>
              <a:ahLst/>
              <a:cxnLst>
                <a:cxn ang="0">
                  <a:pos x="wd2" y="hd2"/>
                </a:cxn>
                <a:cxn ang="5400000">
                  <a:pos x="wd2" y="hd2"/>
                </a:cxn>
                <a:cxn ang="10800000">
                  <a:pos x="wd2" y="hd2"/>
                </a:cxn>
                <a:cxn ang="16200000">
                  <a:pos x="wd2" y="hd2"/>
                </a:cxn>
              </a:cxnLst>
              <a:rect l="0" t="0" r="r" b="b"/>
              <a:pathLst>
                <a:path w="21426" h="21575" fill="norm" stroke="1" extrusionOk="0">
                  <a:moveTo>
                    <a:pt x="21061" y="9103"/>
                  </a:moveTo>
                  <a:cubicBezTo>
                    <a:pt x="20281" y="6896"/>
                    <a:pt x="18342" y="4935"/>
                    <a:pt x="16029" y="3518"/>
                  </a:cubicBezTo>
                  <a:cubicBezTo>
                    <a:pt x="14822" y="2848"/>
                    <a:pt x="13575" y="2256"/>
                    <a:pt x="12375" y="1749"/>
                  </a:cubicBezTo>
                  <a:cubicBezTo>
                    <a:pt x="11087" y="1324"/>
                    <a:pt x="9781" y="999"/>
                    <a:pt x="8594" y="725"/>
                  </a:cubicBezTo>
                  <a:cubicBezTo>
                    <a:pt x="6312" y="105"/>
                    <a:pt x="3980" y="96"/>
                    <a:pt x="2482" y="11"/>
                  </a:cubicBezTo>
                  <a:cubicBezTo>
                    <a:pt x="928" y="-25"/>
                    <a:pt x="0" y="42"/>
                    <a:pt x="0" y="42"/>
                  </a:cubicBezTo>
                  <a:cubicBezTo>
                    <a:pt x="0" y="42"/>
                    <a:pt x="187" y="599"/>
                    <a:pt x="584" y="1420"/>
                  </a:cubicBezTo>
                  <a:cubicBezTo>
                    <a:pt x="930" y="2259"/>
                    <a:pt x="1732" y="3254"/>
                    <a:pt x="2315" y="4408"/>
                  </a:cubicBezTo>
                  <a:cubicBezTo>
                    <a:pt x="2623" y="4981"/>
                    <a:pt x="2938" y="5574"/>
                    <a:pt x="3363" y="6119"/>
                  </a:cubicBezTo>
                  <a:cubicBezTo>
                    <a:pt x="3620" y="6705"/>
                    <a:pt x="3892" y="7276"/>
                    <a:pt x="4265" y="7804"/>
                  </a:cubicBezTo>
                  <a:cubicBezTo>
                    <a:pt x="4804" y="8901"/>
                    <a:pt x="5247" y="9869"/>
                    <a:pt x="5551" y="10794"/>
                  </a:cubicBezTo>
                  <a:cubicBezTo>
                    <a:pt x="6234" y="12558"/>
                    <a:pt x="6590" y="14736"/>
                    <a:pt x="6576" y="17129"/>
                  </a:cubicBezTo>
                  <a:cubicBezTo>
                    <a:pt x="6452" y="19796"/>
                    <a:pt x="6368" y="21575"/>
                    <a:pt x="6368" y="21575"/>
                  </a:cubicBezTo>
                  <a:cubicBezTo>
                    <a:pt x="6368" y="21575"/>
                    <a:pt x="10389" y="21516"/>
                    <a:pt x="14462" y="19607"/>
                  </a:cubicBezTo>
                  <a:cubicBezTo>
                    <a:pt x="16613" y="18711"/>
                    <a:pt x="18556" y="17279"/>
                    <a:pt x="19976" y="15457"/>
                  </a:cubicBezTo>
                  <a:cubicBezTo>
                    <a:pt x="20562" y="14517"/>
                    <a:pt x="21195" y="13517"/>
                    <a:pt x="21285" y="12418"/>
                  </a:cubicBezTo>
                  <a:cubicBezTo>
                    <a:pt x="21600" y="11332"/>
                    <a:pt x="21327" y="10215"/>
                    <a:pt x="21061" y="9103"/>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34" name="Shape 18"/>
            <p:cNvSpPr/>
            <p:nvPr/>
          </p:nvSpPr>
          <p:spPr>
            <a:xfrm>
              <a:off x="183239" y="62730"/>
              <a:ext cx="312034" cy="2064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6" y="20746"/>
                  </a:moveTo>
                  <a:cubicBezTo>
                    <a:pt x="877" y="12692"/>
                    <a:pt x="3587" y="5980"/>
                    <a:pt x="10282" y="4149"/>
                  </a:cubicBezTo>
                  <a:cubicBezTo>
                    <a:pt x="16206" y="2529"/>
                    <a:pt x="21600" y="0"/>
                    <a:pt x="21600" y="0"/>
                  </a:cubicBezTo>
                  <a:cubicBezTo>
                    <a:pt x="12115" y="2319"/>
                    <a:pt x="6217" y="3661"/>
                    <a:pt x="3268" y="7932"/>
                  </a:cubicBezTo>
                  <a:cubicBezTo>
                    <a:pt x="319" y="12203"/>
                    <a:pt x="239" y="20014"/>
                    <a:pt x="0" y="21600"/>
                  </a:cubicBezTo>
                  <a:cubicBezTo>
                    <a:pt x="558" y="21356"/>
                    <a:pt x="1036" y="20746"/>
                    <a:pt x="1036" y="20746"/>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35" name="Shape 19"/>
            <p:cNvSpPr/>
            <p:nvPr/>
          </p:nvSpPr>
          <p:spPr>
            <a:xfrm>
              <a:off x="278986" y="414352"/>
              <a:ext cx="80568" cy="90010"/>
            </a:xfrm>
            <a:prstGeom prst="ellipse">
              <a:avLst/>
            </a:pr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36" name="Shape 20"/>
            <p:cNvSpPr/>
            <p:nvPr/>
          </p:nvSpPr>
          <p:spPr>
            <a:xfrm>
              <a:off x="447369" y="414352"/>
              <a:ext cx="80568" cy="90010"/>
            </a:xfrm>
            <a:prstGeom prst="ellipse">
              <a:avLst/>
            </a:pr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37" name="Shape 21"/>
            <p:cNvSpPr/>
            <p:nvPr/>
          </p:nvSpPr>
          <p:spPr>
            <a:xfrm>
              <a:off x="260824" y="104000"/>
              <a:ext cx="174285" cy="163818"/>
            </a:xfrm>
            <a:custGeom>
              <a:avLst/>
              <a:gdLst/>
              <a:ahLst/>
              <a:cxnLst>
                <a:cxn ang="0">
                  <a:pos x="wd2" y="hd2"/>
                </a:cxn>
                <a:cxn ang="5400000">
                  <a:pos x="wd2" y="hd2"/>
                </a:cxn>
                <a:cxn ang="10800000">
                  <a:pos x="wd2" y="hd2"/>
                </a:cxn>
                <a:cxn ang="16200000">
                  <a:pos x="wd2" y="hd2"/>
                </a:cxn>
              </a:cxnLst>
              <a:rect l="0" t="0" r="r" b="b"/>
              <a:pathLst>
                <a:path w="19581" h="21600" fill="norm" stroke="1" extrusionOk="0">
                  <a:moveTo>
                    <a:pt x="755" y="21600"/>
                  </a:moveTo>
                  <a:cubicBezTo>
                    <a:pt x="-236" y="13004"/>
                    <a:pt x="5313" y="4849"/>
                    <a:pt x="19581" y="0"/>
                  </a:cubicBezTo>
                  <a:cubicBezTo>
                    <a:pt x="2539" y="3747"/>
                    <a:pt x="-2019" y="11461"/>
                    <a:pt x="755" y="216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853" name="Group 94"/>
          <p:cNvGrpSpPr/>
          <p:nvPr/>
        </p:nvGrpSpPr>
        <p:grpSpPr>
          <a:xfrm>
            <a:off x="8306899" y="2024414"/>
            <a:ext cx="708977" cy="1036520"/>
            <a:chOff x="0" y="-10"/>
            <a:chExt cx="708976" cy="1036518"/>
          </a:xfrm>
        </p:grpSpPr>
        <p:sp>
          <p:nvSpPr>
            <p:cNvPr id="7839" name="Shape 22"/>
            <p:cNvSpPr/>
            <p:nvPr/>
          </p:nvSpPr>
          <p:spPr>
            <a:xfrm>
              <a:off x="-1" y="800641"/>
              <a:ext cx="674410" cy="2358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124" y="0"/>
                  </a:moveTo>
                  <a:lnTo>
                    <a:pt x="16129" y="77"/>
                  </a:lnTo>
                  <a:cubicBezTo>
                    <a:pt x="16113" y="30"/>
                    <a:pt x="16102" y="0"/>
                    <a:pt x="16102" y="0"/>
                  </a:cubicBezTo>
                  <a:lnTo>
                    <a:pt x="5476" y="0"/>
                  </a:lnTo>
                  <a:cubicBezTo>
                    <a:pt x="5476" y="0"/>
                    <a:pt x="2378" y="4987"/>
                    <a:pt x="0" y="21600"/>
                  </a:cubicBezTo>
                  <a:lnTo>
                    <a:pt x="2611" y="21600"/>
                  </a:lnTo>
                  <a:cubicBezTo>
                    <a:pt x="2887" y="19736"/>
                    <a:pt x="3188" y="17917"/>
                    <a:pt x="3517" y="16164"/>
                  </a:cubicBezTo>
                  <a:cubicBezTo>
                    <a:pt x="3575" y="17672"/>
                    <a:pt x="3731" y="19150"/>
                    <a:pt x="4023" y="20528"/>
                  </a:cubicBezTo>
                  <a:cubicBezTo>
                    <a:pt x="4096" y="20870"/>
                    <a:pt x="4171" y="21231"/>
                    <a:pt x="4247" y="21600"/>
                  </a:cubicBezTo>
                  <a:lnTo>
                    <a:pt x="17758" y="21600"/>
                  </a:lnTo>
                  <a:cubicBezTo>
                    <a:pt x="17821" y="21237"/>
                    <a:pt x="17879" y="20878"/>
                    <a:pt x="17925" y="20528"/>
                  </a:cubicBezTo>
                  <a:cubicBezTo>
                    <a:pt x="18081" y="19328"/>
                    <a:pt x="18181" y="18155"/>
                    <a:pt x="18240" y="17013"/>
                  </a:cubicBezTo>
                  <a:cubicBezTo>
                    <a:pt x="18509" y="18501"/>
                    <a:pt x="18758" y="20035"/>
                    <a:pt x="18989" y="21600"/>
                  </a:cubicBezTo>
                  <a:lnTo>
                    <a:pt x="21600" y="21600"/>
                  </a:lnTo>
                  <a:cubicBezTo>
                    <a:pt x="19222" y="4987"/>
                    <a:pt x="16124" y="0"/>
                    <a:pt x="16124"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0" name="Shape 23"/>
            <p:cNvSpPr/>
            <p:nvPr/>
          </p:nvSpPr>
          <p:spPr>
            <a:xfrm>
              <a:off x="252573" y="723928"/>
              <a:ext cx="166991" cy="1191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2860"/>
                  </a:lnTo>
                  <a:lnTo>
                    <a:pt x="10797" y="21600"/>
                  </a:lnTo>
                  <a:lnTo>
                    <a:pt x="21600" y="12850"/>
                  </a:lnTo>
                  <a:lnTo>
                    <a:pt x="21600" y="0"/>
                  </a:lnTo>
                  <a:cubicBezTo>
                    <a:pt x="21600" y="0"/>
                    <a:pt x="0" y="0"/>
                    <a:pt x="0" y="0"/>
                  </a:cubicBezTo>
                  <a:close/>
                </a:path>
              </a:pathLst>
            </a:custGeom>
            <a:solidFill>
              <a:srgbClr val="F0D39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1" name="Shape 24"/>
            <p:cNvSpPr/>
            <p:nvPr/>
          </p:nvSpPr>
          <p:spPr>
            <a:xfrm>
              <a:off x="234414" y="840260"/>
              <a:ext cx="203344" cy="91936"/>
            </a:xfrm>
            <a:custGeom>
              <a:avLst/>
              <a:gdLst/>
              <a:ahLst/>
              <a:cxnLst>
                <a:cxn ang="0">
                  <a:pos x="wd2" y="hd2"/>
                </a:cxn>
                <a:cxn ang="5400000">
                  <a:pos x="wd2" y="hd2"/>
                </a:cxn>
                <a:cxn ang="10800000">
                  <a:pos x="wd2" y="hd2"/>
                </a:cxn>
                <a:cxn ang="16200000">
                  <a:pos x="wd2" y="hd2"/>
                </a:cxn>
              </a:cxnLst>
              <a:rect l="0" t="0" r="r" b="b"/>
              <a:pathLst>
                <a:path w="21600" h="14252" fill="norm" stroke="1" extrusionOk="0">
                  <a:moveTo>
                    <a:pt x="0" y="8532"/>
                  </a:moveTo>
                  <a:cubicBezTo>
                    <a:pt x="0" y="8532"/>
                    <a:pt x="10627" y="21600"/>
                    <a:pt x="21600" y="8230"/>
                  </a:cubicBezTo>
                  <a:lnTo>
                    <a:pt x="10820" y="0"/>
                  </a:lnTo>
                  <a:cubicBezTo>
                    <a:pt x="10820" y="0"/>
                    <a:pt x="0" y="8532"/>
                    <a:pt x="0" y="8532"/>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2" name="Shape 25"/>
            <p:cNvSpPr/>
            <p:nvPr/>
          </p:nvSpPr>
          <p:spPr>
            <a:xfrm>
              <a:off x="206350" y="765974"/>
              <a:ext cx="260897" cy="1483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744" y="11008"/>
                  </a:lnTo>
                  <a:lnTo>
                    <a:pt x="0" y="112"/>
                  </a:lnTo>
                  <a:lnTo>
                    <a:pt x="0" y="21489"/>
                  </a:lnTo>
                  <a:lnTo>
                    <a:pt x="10744" y="11020"/>
                  </a:lnTo>
                  <a:lnTo>
                    <a:pt x="21600" y="21600"/>
                  </a:lnTo>
                  <a:cubicBezTo>
                    <a:pt x="21600" y="21600"/>
                    <a:pt x="21600" y="0"/>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3" name="Shape 26"/>
            <p:cNvSpPr/>
            <p:nvPr/>
          </p:nvSpPr>
          <p:spPr>
            <a:xfrm>
              <a:off x="206350" y="765974"/>
              <a:ext cx="46374" cy="267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cubicBezTo>
                    <a:pt x="21600" y="21600"/>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4" name="Shape 27"/>
            <p:cNvSpPr/>
            <p:nvPr/>
          </p:nvSpPr>
          <p:spPr>
            <a:xfrm>
              <a:off x="418429" y="765974"/>
              <a:ext cx="45580" cy="266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cubicBezTo>
                    <a:pt x="0" y="21600"/>
                    <a:pt x="21600" y="0"/>
                    <a:pt x="2160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5" name="Shape 28"/>
            <p:cNvSpPr/>
            <p:nvPr/>
          </p:nvSpPr>
          <p:spPr>
            <a:xfrm>
              <a:off x="229461" y="-11"/>
              <a:ext cx="479516" cy="782007"/>
            </a:xfrm>
            <a:custGeom>
              <a:avLst/>
              <a:gdLst/>
              <a:ahLst/>
              <a:cxnLst>
                <a:cxn ang="0">
                  <a:pos x="wd2" y="hd2"/>
                </a:cxn>
                <a:cxn ang="5400000">
                  <a:pos x="wd2" y="hd2"/>
                </a:cxn>
                <a:cxn ang="10800000">
                  <a:pos x="wd2" y="hd2"/>
                </a:cxn>
                <a:cxn ang="16200000">
                  <a:pos x="wd2" y="hd2"/>
                </a:cxn>
              </a:cxnLst>
              <a:rect l="0" t="0" r="r" b="b"/>
              <a:pathLst>
                <a:path w="21600" h="20814" fill="norm" stroke="1" extrusionOk="0">
                  <a:moveTo>
                    <a:pt x="0" y="2356"/>
                  </a:moveTo>
                  <a:cubicBezTo>
                    <a:pt x="0" y="2356"/>
                    <a:pt x="650" y="370"/>
                    <a:pt x="5230" y="69"/>
                  </a:cubicBezTo>
                  <a:cubicBezTo>
                    <a:pt x="9810" y="-231"/>
                    <a:pt x="14345" y="370"/>
                    <a:pt x="16719" y="3327"/>
                  </a:cubicBezTo>
                  <a:cubicBezTo>
                    <a:pt x="18812" y="5933"/>
                    <a:pt x="18094" y="7426"/>
                    <a:pt x="18094" y="7426"/>
                  </a:cubicBezTo>
                  <a:cubicBezTo>
                    <a:pt x="18094" y="7426"/>
                    <a:pt x="15186" y="15204"/>
                    <a:pt x="18104" y="18311"/>
                  </a:cubicBezTo>
                  <a:cubicBezTo>
                    <a:pt x="18490" y="18721"/>
                    <a:pt x="20412" y="20754"/>
                    <a:pt x="21600" y="20754"/>
                  </a:cubicBezTo>
                  <a:cubicBezTo>
                    <a:pt x="21600" y="20754"/>
                    <a:pt x="12901" y="21369"/>
                    <a:pt x="10272" y="18663"/>
                  </a:cubicBezTo>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6" name="Shape 29"/>
            <p:cNvSpPr/>
            <p:nvPr/>
          </p:nvSpPr>
          <p:spPr>
            <a:xfrm>
              <a:off x="24761" y="191493"/>
              <a:ext cx="615066" cy="577720"/>
            </a:xfrm>
            <a:custGeom>
              <a:avLst/>
              <a:gdLst/>
              <a:ahLst/>
              <a:cxnLst>
                <a:cxn ang="0">
                  <a:pos x="wd2" y="hd2"/>
                </a:cxn>
                <a:cxn ang="5400000">
                  <a:pos x="wd2" y="hd2"/>
                </a:cxn>
                <a:cxn ang="10800000">
                  <a:pos x="wd2" y="hd2"/>
                </a:cxn>
                <a:cxn ang="16200000">
                  <a:pos x="wd2" y="hd2"/>
                </a:cxn>
              </a:cxnLst>
              <a:rect l="0" t="0" r="r" b="b"/>
              <a:pathLst>
                <a:path w="21600" h="20995" fill="norm" stroke="1" extrusionOk="0">
                  <a:moveTo>
                    <a:pt x="19749" y="9945"/>
                  </a:moveTo>
                  <a:lnTo>
                    <a:pt x="19749" y="8970"/>
                  </a:lnTo>
                  <a:cubicBezTo>
                    <a:pt x="19749" y="4016"/>
                    <a:pt x="15742" y="0"/>
                    <a:pt x="10800" y="0"/>
                  </a:cubicBezTo>
                  <a:lnTo>
                    <a:pt x="9808" y="221"/>
                  </a:lnTo>
                  <a:cubicBezTo>
                    <a:pt x="3703" y="-530"/>
                    <a:pt x="1851" y="4016"/>
                    <a:pt x="1851" y="8970"/>
                  </a:cubicBezTo>
                  <a:lnTo>
                    <a:pt x="1851" y="9945"/>
                  </a:lnTo>
                  <a:cubicBezTo>
                    <a:pt x="829" y="9945"/>
                    <a:pt x="0" y="10803"/>
                    <a:pt x="0" y="11861"/>
                  </a:cubicBezTo>
                  <a:lnTo>
                    <a:pt x="0" y="12044"/>
                  </a:lnTo>
                  <a:cubicBezTo>
                    <a:pt x="0" y="13101"/>
                    <a:pt x="829" y="13959"/>
                    <a:pt x="1851" y="13959"/>
                  </a:cubicBezTo>
                  <a:cubicBezTo>
                    <a:pt x="1913" y="13959"/>
                    <a:pt x="1975" y="13956"/>
                    <a:pt x="2035" y="13950"/>
                  </a:cubicBezTo>
                  <a:cubicBezTo>
                    <a:pt x="3483" y="19175"/>
                    <a:pt x="7763" y="21070"/>
                    <a:pt x="10924" y="20993"/>
                  </a:cubicBezTo>
                  <a:cubicBezTo>
                    <a:pt x="13486" y="21070"/>
                    <a:pt x="17971" y="18743"/>
                    <a:pt x="19535" y="13945"/>
                  </a:cubicBezTo>
                  <a:cubicBezTo>
                    <a:pt x="19605" y="13954"/>
                    <a:pt x="19676" y="13959"/>
                    <a:pt x="19749" y="13959"/>
                  </a:cubicBezTo>
                  <a:cubicBezTo>
                    <a:pt x="20771" y="13959"/>
                    <a:pt x="21600" y="13101"/>
                    <a:pt x="21600" y="12044"/>
                  </a:cubicBezTo>
                  <a:lnTo>
                    <a:pt x="21600" y="11861"/>
                  </a:lnTo>
                  <a:cubicBezTo>
                    <a:pt x="21600" y="10803"/>
                    <a:pt x="20771" y="9945"/>
                    <a:pt x="19749" y="9945"/>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7" name="Shape 30"/>
            <p:cNvSpPr/>
            <p:nvPr/>
          </p:nvSpPr>
          <p:spPr>
            <a:xfrm>
              <a:off x="252573" y="645465"/>
              <a:ext cx="167838" cy="50771"/>
            </a:xfrm>
            <a:custGeom>
              <a:avLst/>
              <a:gdLst/>
              <a:ahLst/>
              <a:cxnLst>
                <a:cxn ang="0">
                  <a:pos x="wd2" y="hd2"/>
                </a:cxn>
                <a:cxn ang="5400000">
                  <a:pos x="wd2" y="hd2"/>
                </a:cxn>
                <a:cxn ang="10800000">
                  <a:pos x="wd2" y="hd2"/>
                </a:cxn>
                <a:cxn ang="16200000">
                  <a:pos x="wd2" y="hd2"/>
                </a:cxn>
              </a:cxnLst>
              <a:rect l="0" t="0" r="r" b="b"/>
              <a:pathLst>
                <a:path w="21600" h="21438" fill="norm" stroke="1" extrusionOk="0">
                  <a:moveTo>
                    <a:pt x="10766" y="8108"/>
                  </a:moveTo>
                  <a:cubicBezTo>
                    <a:pt x="9281" y="4499"/>
                    <a:pt x="1" y="0"/>
                    <a:pt x="0" y="0"/>
                  </a:cubicBezTo>
                  <a:cubicBezTo>
                    <a:pt x="0" y="1"/>
                    <a:pt x="168" y="1286"/>
                    <a:pt x="581" y="3242"/>
                  </a:cubicBezTo>
                  <a:cubicBezTo>
                    <a:pt x="780" y="4250"/>
                    <a:pt x="1048" y="5382"/>
                    <a:pt x="1372" y="6652"/>
                  </a:cubicBezTo>
                  <a:cubicBezTo>
                    <a:pt x="1710" y="7843"/>
                    <a:pt x="2078" y="9313"/>
                    <a:pt x="2546" y="10610"/>
                  </a:cubicBezTo>
                  <a:cubicBezTo>
                    <a:pt x="2781" y="11270"/>
                    <a:pt x="3025" y="11957"/>
                    <a:pt x="3278" y="12668"/>
                  </a:cubicBezTo>
                  <a:cubicBezTo>
                    <a:pt x="3542" y="13324"/>
                    <a:pt x="3828" y="13938"/>
                    <a:pt x="4118" y="14607"/>
                  </a:cubicBezTo>
                  <a:cubicBezTo>
                    <a:pt x="4691" y="15999"/>
                    <a:pt x="5374" y="16975"/>
                    <a:pt x="6063" y="18146"/>
                  </a:cubicBezTo>
                  <a:cubicBezTo>
                    <a:pt x="6422" y="18610"/>
                    <a:pt x="6793" y="19038"/>
                    <a:pt x="7170" y="19469"/>
                  </a:cubicBezTo>
                  <a:cubicBezTo>
                    <a:pt x="7542" y="19959"/>
                    <a:pt x="7933" y="20291"/>
                    <a:pt x="8336" y="20504"/>
                  </a:cubicBezTo>
                  <a:cubicBezTo>
                    <a:pt x="8736" y="20753"/>
                    <a:pt x="9139" y="21049"/>
                    <a:pt x="9548" y="21249"/>
                  </a:cubicBezTo>
                  <a:lnTo>
                    <a:pt x="10791" y="21400"/>
                  </a:lnTo>
                  <a:cubicBezTo>
                    <a:pt x="11624" y="21600"/>
                    <a:pt x="12447" y="20957"/>
                    <a:pt x="13253" y="20576"/>
                  </a:cubicBezTo>
                  <a:cubicBezTo>
                    <a:pt x="13662" y="20453"/>
                    <a:pt x="14038" y="19871"/>
                    <a:pt x="14419" y="19477"/>
                  </a:cubicBezTo>
                  <a:cubicBezTo>
                    <a:pt x="14798" y="19044"/>
                    <a:pt x="15171" y="18627"/>
                    <a:pt x="15532" y="18163"/>
                  </a:cubicBezTo>
                  <a:cubicBezTo>
                    <a:pt x="16237" y="17113"/>
                    <a:pt x="16872" y="15745"/>
                    <a:pt x="17478" y="14578"/>
                  </a:cubicBezTo>
                  <a:cubicBezTo>
                    <a:pt x="18085" y="13406"/>
                    <a:pt x="18557" y="11741"/>
                    <a:pt x="19026" y="10460"/>
                  </a:cubicBezTo>
                  <a:cubicBezTo>
                    <a:pt x="19484" y="9112"/>
                    <a:pt x="19894" y="7873"/>
                    <a:pt x="20190" y="6495"/>
                  </a:cubicBezTo>
                  <a:cubicBezTo>
                    <a:pt x="20509" y="5220"/>
                    <a:pt x="20763" y="4032"/>
                    <a:pt x="20974" y="3080"/>
                  </a:cubicBezTo>
                  <a:cubicBezTo>
                    <a:pt x="21393" y="1163"/>
                    <a:pt x="21600" y="0"/>
                    <a:pt x="21600" y="0"/>
                  </a:cubicBezTo>
                  <a:cubicBezTo>
                    <a:pt x="12241" y="3397"/>
                    <a:pt x="10766" y="8108"/>
                    <a:pt x="10766" y="8108"/>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8" name="Shape 31"/>
            <p:cNvSpPr/>
            <p:nvPr/>
          </p:nvSpPr>
          <p:spPr>
            <a:xfrm>
              <a:off x="21460" y="72635"/>
              <a:ext cx="624268" cy="4077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6910"/>
                    <a:pt x="0" y="15432"/>
                  </a:cubicBezTo>
                  <a:lnTo>
                    <a:pt x="0" y="16104"/>
                  </a:lnTo>
                  <a:cubicBezTo>
                    <a:pt x="0" y="17735"/>
                    <a:pt x="180" y="19304"/>
                    <a:pt x="509" y="20779"/>
                  </a:cubicBezTo>
                  <a:lnTo>
                    <a:pt x="507" y="20801"/>
                  </a:lnTo>
                  <a:cubicBezTo>
                    <a:pt x="507" y="20801"/>
                    <a:pt x="510" y="20802"/>
                    <a:pt x="514" y="20804"/>
                  </a:cubicBezTo>
                  <a:cubicBezTo>
                    <a:pt x="574" y="21072"/>
                    <a:pt x="638" y="21338"/>
                    <a:pt x="707" y="21600"/>
                  </a:cubicBezTo>
                  <a:cubicBezTo>
                    <a:pt x="919" y="21283"/>
                    <a:pt x="1181" y="21045"/>
                    <a:pt x="1473" y="20914"/>
                  </a:cubicBezTo>
                  <a:cubicBezTo>
                    <a:pt x="1731" y="20911"/>
                    <a:pt x="2025" y="20881"/>
                    <a:pt x="2331" y="20801"/>
                  </a:cubicBezTo>
                  <a:cubicBezTo>
                    <a:pt x="3308" y="20547"/>
                    <a:pt x="4481" y="11869"/>
                    <a:pt x="4481" y="11869"/>
                  </a:cubicBezTo>
                  <a:cubicBezTo>
                    <a:pt x="4481" y="11869"/>
                    <a:pt x="4220" y="16458"/>
                    <a:pt x="4155" y="18153"/>
                  </a:cubicBezTo>
                  <a:lnTo>
                    <a:pt x="7933" y="17654"/>
                  </a:lnTo>
                  <a:lnTo>
                    <a:pt x="8112" y="10673"/>
                  </a:lnTo>
                  <a:lnTo>
                    <a:pt x="8414" y="17554"/>
                  </a:lnTo>
                  <a:lnTo>
                    <a:pt x="13796" y="17381"/>
                  </a:lnTo>
                  <a:lnTo>
                    <a:pt x="14188" y="10772"/>
                  </a:lnTo>
                  <a:lnTo>
                    <a:pt x="14578" y="17455"/>
                  </a:lnTo>
                  <a:cubicBezTo>
                    <a:pt x="14578" y="17455"/>
                    <a:pt x="17380" y="17854"/>
                    <a:pt x="17771" y="17953"/>
                  </a:cubicBezTo>
                  <a:lnTo>
                    <a:pt x="17793" y="12168"/>
                  </a:lnTo>
                  <a:cubicBezTo>
                    <a:pt x="17793" y="12168"/>
                    <a:pt x="18400" y="19833"/>
                    <a:pt x="19616" y="20801"/>
                  </a:cubicBezTo>
                  <a:cubicBezTo>
                    <a:pt x="20113" y="20801"/>
                    <a:pt x="20563" y="21107"/>
                    <a:pt x="20892" y="21600"/>
                  </a:cubicBezTo>
                  <a:cubicBezTo>
                    <a:pt x="21348" y="19892"/>
                    <a:pt x="21600" y="18041"/>
                    <a:pt x="21600" y="16104"/>
                  </a:cubicBezTo>
                  <a:lnTo>
                    <a:pt x="21600" y="15432"/>
                  </a:lnTo>
                  <a:cubicBezTo>
                    <a:pt x="21600" y="6910"/>
                    <a:pt x="16764" y="0"/>
                    <a:pt x="1080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49" name="Shape 32"/>
            <p:cNvSpPr/>
            <p:nvPr/>
          </p:nvSpPr>
          <p:spPr>
            <a:xfrm>
              <a:off x="198096" y="445717"/>
              <a:ext cx="81612" cy="76997"/>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13609" y="1594"/>
                  </a:moveTo>
                  <a:cubicBezTo>
                    <a:pt x="13540" y="1594"/>
                    <a:pt x="13475" y="1617"/>
                    <a:pt x="13406" y="1619"/>
                  </a:cubicBezTo>
                  <a:cubicBezTo>
                    <a:pt x="12443" y="1218"/>
                    <a:pt x="7506" y="-676"/>
                    <a:pt x="2135" y="254"/>
                  </a:cubicBezTo>
                  <a:cubicBezTo>
                    <a:pt x="2135" y="254"/>
                    <a:pt x="3701" y="1007"/>
                    <a:pt x="6434" y="2246"/>
                  </a:cubicBezTo>
                  <a:cubicBezTo>
                    <a:pt x="6434" y="2246"/>
                    <a:pt x="4421" y="4059"/>
                    <a:pt x="0" y="5848"/>
                  </a:cubicBezTo>
                  <a:cubicBezTo>
                    <a:pt x="0" y="5848"/>
                    <a:pt x="2482" y="5028"/>
                    <a:pt x="7317" y="5367"/>
                  </a:cubicBezTo>
                  <a:cubicBezTo>
                    <a:pt x="6268" y="7002"/>
                    <a:pt x="5619" y="9030"/>
                    <a:pt x="5619" y="11259"/>
                  </a:cubicBezTo>
                  <a:cubicBezTo>
                    <a:pt x="5619" y="16597"/>
                    <a:pt x="9196" y="20924"/>
                    <a:pt x="13609" y="20924"/>
                  </a:cubicBezTo>
                  <a:cubicBezTo>
                    <a:pt x="18023" y="20924"/>
                    <a:pt x="21600" y="16597"/>
                    <a:pt x="21600" y="11259"/>
                  </a:cubicBezTo>
                  <a:cubicBezTo>
                    <a:pt x="21600" y="5921"/>
                    <a:pt x="18023" y="1594"/>
                    <a:pt x="13609"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50" name="Shape 33"/>
            <p:cNvSpPr/>
            <p:nvPr/>
          </p:nvSpPr>
          <p:spPr>
            <a:xfrm>
              <a:off x="379685" y="445717"/>
              <a:ext cx="81612" cy="76997"/>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7991" y="1594"/>
                  </a:moveTo>
                  <a:cubicBezTo>
                    <a:pt x="8060" y="1594"/>
                    <a:pt x="8125" y="1617"/>
                    <a:pt x="8194" y="1619"/>
                  </a:cubicBezTo>
                  <a:cubicBezTo>
                    <a:pt x="9157" y="1218"/>
                    <a:pt x="14094" y="-676"/>
                    <a:pt x="19465" y="254"/>
                  </a:cubicBezTo>
                  <a:cubicBezTo>
                    <a:pt x="19465" y="254"/>
                    <a:pt x="17899" y="1007"/>
                    <a:pt x="15166" y="2246"/>
                  </a:cubicBezTo>
                  <a:cubicBezTo>
                    <a:pt x="15166" y="2246"/>
                    <a:pt x="17179" y="4059"/>
                    <a:pt x="21600" y="5848"/>
                  </a:cubicBezTo>
                  <a:cubicBezTo>
                    <a:pt x="21600" y="5848"/>
                    <a:pt x="19118" y="5028"/>
                    <a:pt x="14283" y="5367"/>
                  </a:cubicBezTo>
                  <a:cubicBezTo>
                    <a:pt x="15332" y="7002"/>
                    <a:pt x="15981" y="9030"/>
                    <a:pt x="15981" y="11259"/>
                  </a:cubicBezTo>
                  <a:cubicBezTo>
                    <a:pt x="15981" y="16597"/>
                    <a:pt x="12404" y="20924"/>
                    <a:pt x="7991" y="20924"/>
                  </a:cubicBezTo>
                  <a:cubicBezTo>
                    <a:pt x="3577" y="20924"/>
                    <a:pt x="0" y="16597"/>
                    <a:pt x="0" y="11259"/>
                  </a:cubicBezTo>
                  <a:cubicBezTo>
                    <a:pt x="0" y="5921"/>
                    <a:pt x="3577" y="1594"/>
                    <a:pt x="7991"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51" name="Shape 34"/>
            <p:cNvSpPr/>
            <p:nvPr/>
          </p:nvSpPr>
          <p:spPr>
            <a:xfrm>
              <a:off x="288891" y="561274"/>
              <a:ext cx="89189" cy="33869"/>
            </a:xfrm>
            <a:custGeom>
              <a:avLst/>
              <a:gdLst/>
              <a:ahLst/>
              <a:cxnLst>
                <a:cxn ang="0">
                  <a:pos x="wd2" y="hd2"/>
                </a:cxn>
                <a:cxn ang="5400000">
                  <a:pos x="wd2" y="hd2"/>
                </a:cxn>
                <a:cxn ang="10800000">
                  <a:pos x="wd2" y="hd2"/>
                </a:cxn>
                <a:cxn ang="16200000">
                  <a:pos x="wd2" y="hd2"/>
                </a:cxn>
              </a:cxnLst>
              <a:rect l="0" t="0" r="r" b="b"/>
              <a:pathLst>
                <a:path w="21600" h="21467" fill="norm" stroke="1" extrusionOk="0">
                  <a:moveTo>
                    <a:pt x="20469" y="1076"/>
                  </a:moveTo>
                  <a:cubicBezTo>
                    <a:pt x="19770" y="1728"/>
                    <a:pt x="18914" y="3034"/>
                    <a:pt x="17837" y="3942"/>
                  </a:cubicBezTo>
                  <a:cubicBezTo>
                    <a:pt x="17300" y="4386"/>
                    <a:pt x="16786" y="5139"/>
                    <a:pt x="16205" y="5509"/>
                  </a:cubicBezTo>
                  <a:cubicBezTo>
                    <a:pt x="15625" y="5852"/>
                    <a:pt x="15064" y="6458"/>
                    <a:pt x="14478" y="6787"/>
                  </a:cubicBezTo>
                  <a:cubicBezTo>
                    <a:pt x="13879" y="6915"/>
                    <a:pt x="13314" y="7514"/>
                    <a:pt x="12717" y="7521"/>
                  </a:cubicBezTo>
                  <a:cubicBezTo>
                    <a:pt x="12124" y="7595"/>
                    <a:pt x="11540" y="7877"/>
                    <a:pt x="10939" y="7662"/>
                  </a:cubicBezTo>
                  <a:cubicBezTo>
                    <a:pt x="10343" y="7796"/>
                    <a:pt x="9741" y="7393"/>
                    <a:pt x="9129" y="7298"/>
                  </a:cubicBezTo>
                  <a:cubicBezTo>
                    <a:pt x="8525" y="6989"/>
                    <a:pt x="7906" y="6747"/>
                    <a:pt x="7299" y="6337"/>
                  </a:cubicBezTo>
                  <a:cubicBezTo>
                    <a:pt x="6076" y="5597"/>
                    <a:pt x="4896" y="4480"/>
                    <a:pt x="3804" y="3605"/>
                  </a:cubicBezTo>
                  <a:cubicBezTo>
                    <a:pt x="1521" y="1446"/>
                    <a:pt x="0" y="0"/>
                    <a:pt x="0" y="0"/>
                  </a:cubicBezTo>
                  <a:cubicBezTo>
                    <a:pt x="0" y="0"/>
                    <a:pt x="360" y="4715"/>
                    <a:pt x="2036" y="9983"/>
                  </a:cubicBezTo>
                  <a:cubicBezTo>
                    <a:pt x="2868" y="12606"/>
                    <a:pt x="4004" y="15425"/>
                    <a:pt x="5508" y="17577"/>
                  </a:cubicBezTo>
                  <a:cubicBezTo>
                    <a:pt x="6243" y="18688"/>
                    <a:pt x="7091" y="19582"/>
                    <a:pt x="7970" y="20295"/>
                  </a:cubicBezTo>
                  <a:cubicBezTo>
                    <a:pt x="8875" y="20887"/>
                    <a:pt x="9805" y="21452"/>
                    <a:pt x="10785" y="21425"/>
                  </a:cubicBezTo>
                  <a:cubicBezTo>
                    <a:pt x="11754" y="21600"/>
                    <a:pt x="12720" y="21210"/>
                    <a:pt x="13651" y="20658"/>
                  </a:cubicBezTo>
                  <a:cubicBezTo>
                    <a:pt x="14596" y="20275"/>
                    <a:pt x="15416" y="18997"/>
                    <a:pt x="16226" y="18116"/>
                  </a:cubicBezTo>
                  <a:cubicBezTo>
                    <a:pt x="17005" y="17053"/>
                    <a:pt x="17644" y="15593"/>
                    <a:pt x="18264" y="14368"/>
                  </a:cubicBezTo>
                  <a:cubicBezTo>
                    <a:pt x="18883" y="13131"/>
                    <a:pt x="19282" y="11469"/>
                    <a:pt x="19706" y="10158"/>
                  </a:cubicBezTo>
                  <a:cubicBezTo>
                    <a:pt x="20582" y="7595"/>
                    <a:pt x="20929" y="4749"/>
                    <a:pt x="21230" y="2960"/>
                  </a:cubicBezTo>
                  <a:cubicBezTo>
                    <a:pt x="21500" y="1103"/>
                    <a:pt x="21600" y="0"/>
                    <a:pt x="21600" y="0"/>
                  </a:cubicBezTo>
                  <a:cubicBezTo>
                    <a:pt x="21600" y="0"/>
                    <a:pt x="21155" y="363"/>
                    <a:pt x="20469" y="1076"/>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852" name="Shape 35"/>
            <p:cNvSpPr/>
            <p:nvPr/>
          </p:nvSpPr>
          <p:spPr>
            <a:xfrm>
              <a:off x="49524" y="506797"/>
              <a:ext cx="18413" cy="33947"/>
            </a:xfrm>
            <a:custGeom>
              <a:avLst/>
              <a:gdLst/>
              <a:ahLst/>
              <a:cxnLst>
                <a:cxn ang="0">
                  <a:pos x="wd2" y="hd2"/>
                </a:cxn>
                <a:cxn ang="5400000">
                  <a:pos x="wd2" y="hd2"/>
                </a:cxn>
                <a:cxn ang="10800000">
                  <a:pos x="wd2" y="hd2"/>
                </a:cxn>
                <a:cxn ang="16200000">
                  <a:pos x="wd2" y="hd2"/>
                </a:cxn>
              </a:cxnLst>
              <a:rect l="0" t="0" r="r" b="b"/>
              <a:pathLst>
                <a:path w="21437" h="21569" fill="norm" stroke="1" extrusionOk="0">
                  <a:moveTo>
                    <a:pt x="19214" y="17209"/>
                  </a:moveTo>
                  <a:cubicBezTo>
                    <a:pt x="18925" y="16637"/>
                    <a:pt x="18604" y="16052"/>
                    <a:pt x="18213" y="15505"/>
                  </a:cubicBezTo>
                  <a:cubicBezTo>
                    <a:pt x="17978" y="14920"/>
                    <a:pt x="17704" y="14352"/>
                    <a:pt x="17336" y="13826"/>
                  </a:cubicBezTo>
                  <a:cubicBezTo>
                    <a:pt x="17070" y="13280"/>
                    <a:pt x="16976" y="12741"/>
                    <a:pt x="16600" y="12259"/>
                  </a:cubicBezTo>
                  <a:cubicBezTo>
                    <a:pt x="16561" y="11742"/>
                    <a:pt x="16170" y="11285"/>
                    <a:pt x="16100" y="10798"/>
                  </a:cubicBezTo>
                  <a:cubicBezTo>
                    <a:pt x="15411" y="8974"/>
                    <a:pt x="15067" y="6770"/>
                    <a:pt x="15020" y="4404"/>
                  </a:cubicBezTo>
                  <a:cubicBezTo>
                    <a:pt x="15074" y="1760"/>
                    <a:pt x="15113" y="0"/>
                    <a:pt x="15113" y="0"/>
                  </a:cubicBezTo>
                  <a:cubicBezTo>
                    <a:pt x="15113" y="0"/>
                    <a:pt x="11028" y="111"/>
                    <a:pt x="6951" y="2037"/>
                  </a:cubicBezTo>
                  <a:cubicBezTo>
                    <a:pt x="4791" y="2943"/>
                    <a:pt x="2866" y="4365"/>
                    <a:pt x="1449" y="6155"/>
                  </a:cubicBezTo>
                  <a:cubicBezTo>
                    <a:pt x="878" y="7077"/>
                    <a:pt x="236" y="8056"/>
                    <a:pt x="150" y="9128"/>
                  </a:cubicBezTo>
                  <a:cubicBezTo>
                    <a:pt x="-163" y="10187"/>
                    <a:pt x="72" y="11281"/>
                    <a:pt x="338" y="12365"/>
                  </a:cubicBezTo>
                  <a:cubicBezTo>
                    <a:pt x="690" y="13437"/>
                    <a:pt x="1418" y="14458"/>
                    <a:pt x="2169" y="15424"/>
                  </a:cubicBezTo>
                  <a:cubicBezTo>
                    <a:pt x="3100" y="16316"/>
                    <a:pt x="4110" y="17188"/>
                    <a:pt x="5245" y="17901"/>
                  </a:cubicBezTo>
                  <a:cubicBezTo>
                    <a:pt x="6450" y="18580"/>
                    <a:pt x="7702" y="19174"/>
                    <a:pt x="8900" y="19691"/>
                  </a:cubicBezTo>
                  <a:cubicBezTo>
                    <a:pt x="10183" y="20143"/>
                    <a:pt x="11513" y="20472"/>
                    <a:pt x="12711" y="20759"/>
                  </a:cubicBezTo>
                  <a:cubicBezTo>
                    <a:pt x="15004" y="21408"/>
                    <a:pt x="17391" y="21442"/>
                    <a:pt x="18909" y="21545"/>
                  </a:cubicBezTo>
                  <a:cubicBezTo>
                    <a:pt x="20490" y="21600"/>
                    <a:pt x="21437" y="21545"/>
                    <a:pt x="21437" y="21545"/>
                  </a:cubicBezTo>
                  <a:cubicBezTo>
                    <a:pt x="21437" y="21545"/>
                    <a:pt x="21265" y="20994"/>
                    <a:pt x="20881" y="20178"/>
                  </a:cubicBezTo>
                  <a:cubicBezTo>
                    <a:pt x="20560" y="19345"/>
                    <a:pt x="19762" y="18358"/>
                    <a:pt x="19214" y="17209"/>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854" name="TextBox 109"/>
          <p:cNvSpPr txBox="1"/>
          <p:nvPr/>
        </p:nvSpPr>
        <p:spPr>
          <a:xfrm>
            <a:off x="9300311" y="1943392"/>
            <a:ext cx="1263863" cy="701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4000">
                <a:solidFill>
                  <a:schemeClr val="accent5"/>
                </a:solidFill>
              </a:defRPr>
            </a:lvl1pPr>
          </a:lstStyle>
          <a:p>
            <a:pPr/>
            <a:r>
              <a:t>18%</a:t>
            </a:r>
          </a:p>
        </p:txBody>
      </p:sp>
      <p:sp>
        <p:nvSpPr>
          <p:cNvPr id="7855" name="TextBox 110"/>
          <p:cNvSpPr txBox="1"/>
          <p:nvPr/>
        </p:nvSpPr>
        <p:spPr>
          <a:xfrm>
            <a:off x="9341320" y="2606936"/>
            <a:ext cx="1222854"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200"/>
            </a:lvl1pPr>
          </a:lstStyle>
          <a:p>
            <a:pPr/>
            <a:r>
              <a:t>Heist male air bring is sign</a:t>
            </a:r>
          </a:p>
        </p:txBody>
      </p:sp>
      <p:sp>
        <p:nvSpPr>
          <p:cNvPr id="7856" name="TextBox 153"/>
          <p:cNvSpPr txBox="1"/>
          <p:nvPr/>
        </p:nvSpPr>
        <p:spPr>
          <a:xfrm>
            <a:off x="1836958" y="1939969"/>
            <a:ext cx="1263863"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4000">
                <a:solidFill>
                  <a:schemeClr val="accent2"/>
                </a:solidFill>
              </a:defRPr>
            </a:lvl1pPr>
          </a:lstStyle>
          <a:p>
            <a:pPr/>
            <a:r>
              <a:t>25%</a:t>
            </a:r>
          </a:p>
        </p:txBody>
      </p:sp>
      <p:sp>
        <p:nvSpPr>
          <p:cNvPr id="7857" name="TextBox 154"/>
          <p:cNvSpPr txBox="1"/>
          <p:nvPr/>
        </p:nvSpPr>
        <p:spPr>
          <a:xfrm>
            <a:off x="1877968" y="2606936"/>
            <a:ext cx="1222854"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1200"/>
            </a:lvl1pPr>
          </a:lstStyle>
          <a:p>
            <a:pPr/>
            <a:r>
              <a:t>Heist male air bring is sign</a:t>
            </a:r>
          </a:p>
        </p:txBody>
      </p:sp>
      <p:sp>
        <p:nvSpPr>
          <p:cNvPr id="7858" name="Rectangle 155"/>
          <p:cNvSpPr/>
          <p:nvPr/>
        </p:nvSpPr>
        <p:spPr>
          <a:xfrm>
            <a:off x="1961707" y="4730120"/>
            <a:ext cx="1625398" cy="137161"/>
          </a:xfrm>
          <a:prstGeom prst="rect">
            <a:avLst/>
          </a:prstGeom>
          <a:solidFill>
            <a:schemeClr val="accent4"/>
          </a:solidFill>
          <a:ln w="12700">
            <a:miter lim="400000"/>
          </a:ln>
        </p:spPr>
        <p:txBody>
          <a:bodyPr lIns="45719" rIns="45719" anchor="ctr"/>
          <a:lstStyle/>
          <a:p>
            <a:pPr algn="r">
              <a:defRPr>
                <a:solidFill>
                  <a:srgbClr val="FFFFFF"/>
                </a:solidFill>
              </a:defRPr>
            </a:pPr>
          </a:p>
        </p:txBody>
      </p:sp>
      <p:sp>
        <p:nvSpPr>
          <p:cNvPr id="7859" name="Rectangle 156"/>
          <p:cNvSpPr/>
          <p:nvPr/>
        </p:nvSpPr>
        <p:spPr>
          <a:xfrm>
            <a:off x="1895874" y="5038892"/>
            <a:ext cx="1691229" cy="137161"/>
          </a:xfrm>
          <a:prstGeom prst="rect">
            <a:avLst/>
          </a:prstGeom>
          <a:solidFill>
            <a:schemeClr val="accent3"/>
          </a:solidFill>
          <a:ln w="12700">
            <a:miter lim="400000"/>
          </a:ln>
        </p:spPr>
        <p:txBody>
          <a:bodyPr lIns="45719" rIns="45719" anchor="ctr"/>
          <a:lstStyle/>
          <a:p>
            <a:pPr algn="r">
              <a:defRPr>
                <a:solidFill>
                  <a:srgbClr val="FFFFFF"/>
                </a:solidFill>
              </a:defRPr>
            </a:pPr>
          </a:p>
        </p:txBody>
      </p:sp>
      <p:sp>
        <p:nvSpPr>
          <p:cNvPr id="7860" name="Rectangle 157"/>
          <p:cNvSpPr/>
          <p:nvPr/>
        </p:nvSpPr>
        <p:spPr>
          <a:xfrm>
            <a:off x="2296525" y="5347663"/>
            <a:ext cx="1290578" cy="137161"/>
          </a:xfrm>
          <a:prstGeom prst="rect">
            <a:avLst/>
          </a:prstGeom>
          <a:solidFill>
            <a:schemeClr val="accent2"/>
          </a:solidFill>
          <a:ln w="12700">
            <a:miter lim="400000"/>
          </a:ln>
        </p:spPr>
        <p:txBody>
          <a:bodyPr lIns="45719" rIns="45719" anchor="ctr"/>
          <a:lstStyle/>
          <a:p>
            <a:pPr algn="r">
              <a:defRPr>
                <a:solidFill>
                  <a:srgbClr val="FFFFFF"/>
                </a:solidFill>
              </a:defRPr>
            </a:pPr>
          </a:p>
        </p:txBody>
      </p:sp>
      <p:sp>
        <p:nvSpPr>
          <p:cNvPr id="7861" name="Rectangle 158"/>
          <p:cNvSpPr/>
          <p:nvPr/>
        </p:nvSpPr>
        <p:spPr>
          <a:xfrm>
            <a:off x="1713219" y="5656436"/>
            <a:ext cx="1873886" cy="137161"/>
          </a:xfrm>
          <a:prstGeom prst="rect">
            <a:avLst/>
          </a:prstGeom>
          <a:solidFill>
            <a:srgbClr val="6491C8"/>
          </a:solidFill>
          <a:ln w="12700">
            <a:miter lim="400000"/>
          </a:ln>
        </p:spPr>
        <p:txBody>
          <a:bodyPr lIns="45719" rIns="45719" anchor="ctr"/>
          <a:lstStyle/>
          <a:p>
            <a:pPr algn="r">
              <a:defRPr>
                <a:solidFill>
                  <a:srgbClr val="FFFFFF"/>
                </a:solidFill>
              </a:defRPr>
            </a:pPr>
          </a:p>
        </p:txBody>
      </p:sp>
      <p:sp>
        <p:nvSpPr>
          <p:cNvPr id="7862" name="TextBox 159"/>
          <p:cNvSpPr txBox="1"/>
          <p:nvPr/>
        </p:nvSpPr>
        <p:spPr>
          <a:xfrm>
            <a:off x="1194434" y="3950796"/>
            <a:ext cx="2896311"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lnSpc>
                <a:spcPct val="150000"/>
              </a:lnSpc>
              <a:defRPr b="1" sz="1000">
                <a:solidFill>
                  <a:srgbClr val="7D8287"/>
                </a:solidFill>
                <a:latin typeface="Montserrat Light"/>
                <a:ea typeface="Montserrat Light"/>
                <a:cs typeface="Montserrat Light"/>
                <a:sym typeface="Montserrat Light"/>
              </a:defRPr>
            </a:lvl1pPr>
          </a:lstStyle>
          <a:p>
            <a:pPr/>
            <a:r>
              <a:t>The example text goes here with your own detailed summery.</a:t>
            </a:r>
          </a:p>
        </p:txBody>
      </p:sp>
      <p:sp>
        <p:nvSpPr>
          <p:cNvPr id="7863" name="TextBox 160"/>
          <p:cNvSpPr txBox="1"/>
          <p:nvPr/>
        </p:nvSpPr>
        <p:spPr>
          <a:xfrm>
            <a:off x="1156459" y="4557509"/>
            <a:ext cx="397377" cy="13271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r">
              <a:lnSpc>
                <a:spcPts val="2500"/>
              </a:lnSpc>
              <a:defRPr b="1" sz="1000"/>
            </a:pPr>
            <a:r>
              <a:t>55%</a:t>
            </a:r>
          </a:p>
          <a:p>
            <a:pPr algn="r">
              <a:lnSpc>
                <a:spcPts val="2500"/>
              </a:lnSpc>
              <a:defRPr b="1" sz="1000"/>
            </a:pPr>
            <a:r>
              <a:t>75%</a:t>
            </a:r>
          </a:p>
          <a:p>
            <a:pPr algn="r">
              <a:lnSpc>
                <a:spcPts val="2500"/>
              </a:lnSpc>
              <a:defRPr b="1" sz="1000"/>
            </a:pPr>
            <a:r>
              <a:t>65%</a:t>
            </a:r>
          </a:p>
          <a:p>
            <a:pPr algn="r">
              <a:lnSpc>
                <a:spcPts val="2500"/>
              </a:lnSpc>
              <a:defRPr b="1" sz="1000"/>
            </a:pPr>
            <a:r>
              <a:t>50%</a:t>
            </a:r>
          </a:p>
        </p:txBody>
      </p:sp>
      <p:sp>
        <p:nvSpPr>
          <p:cNvPr id="7864" name="Rectangle 161"/>
          <p:cNvSpPr txBox="1"/>
          <p:nvPr/>
        </p:nvSpPr>
        <p:spPr>
          <a:xfrm>
            <a:off x="3694041" y="4576791"/>
            <a:ext cx="410169" cy="136461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r">
              <a:lnSpc>
                <a:spcPts val="2500"/>
              </a:lnSpc>
              <a:defRPr sz="2100">
                <a:solidFill>
                  <a:srgbClr val="7D8287"/>
                </a:solidFill>
                <a:latin typeface="FontAwesome"/>
                <a:ea typeface="FontAwesome"/>
                <a:cs typeface="FontAwesome"/>
                <a:sym typeface="FontAwesome"/>
              </a:defRPr>
            </a:pPr>
            <a:r>
              <a:t>ë</a:t>
            </a:r>
          </a:p>
          <a:p>
            <a:pPr algn="r">
              <a:lnSpc>
                <a:spcPts val="2500"/>
              </a:lnSpc>
              <a:defRPr>
                <a:solidFill>
                  <a:srgbClr val="7D8287"/>
                </a:solidFill>
                <a:latin typeface="FontAwesome"/>
                <a:ea typeface="FontAwesome"/>
                <a:cs typeface="FontAwesome"/>
                <a:sym typeface="FontAwesome"/>
              </a:defRPr>
            </a:pPr>
            <a:r>
              <a:t></a:t>
            </a:r>
          </a:p>
          <a:p>
            <a:pPr algn="r">
              <a:lnSpc>
                <a:spcPts val="2500"/>
              </a:lnSpc>
              <a:defRPr>
                <a:solidFill>
                  <a:srgbClr val="7D8287"/>
                </a:solidFill>
                <a:latin typeface="FontAwesome"/>
                <a:ea typeface="FontAwesome"/>
                <a:cs typeface="FontAwesome"/>
                <a:sym typeface="FontAwesome"/>
              </a:defRPr>
            </a:pPr>
            <a:r>
              <a:t></a:t>
            </a:r>
          </a:p>
          <a:p>
            <a:pPr algn="r">
              <a:lnSpc>
                <a:spcPts val="2500"/>
              </a:lnSpc>
              <a:defRPr sz="2100">
                <a:solidFill>
                  <a:srgbClr val="7D8287"/>
                </a:solidFill>
                <a:latin typeface="FontAwesome"/>
                <a:ea typeface="FontAwesome"/>
                <a:cs typeface="FontAwesome"/>
                <a:sym typeface="FontAwesome"/>
              </a:defRPr>
            </a:pPr>
            <a:r>
              <a:t></a:t>
            </a:r>
          </a:p>
        </p:txBody>
      </p:sp>
      <p:sp>
        <p:nvSpPr>
          <p:cNvPr id="7865" name="Straight Connector 165"/>
          <p:cNvSpPr/>
          <p:nvPr/>
        </p:nvSpPr>
        <p:spPr>
          <a:xfrm>
            <a:off x="8299047" y="3544180"/>
            <a:ext cx="2555794" cy="1"/>
          </a:xfrm>
          <a:prstGeom prst="line">
            <a:avLst/>
          </a:prstGeom>
          <a:ln w="12700">
            <a:solidFill>
              <a:srgbClr val="7D8287"/>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2" presetID="2" grpId="1" fill="hold">
                                  <p:stCondLst>
                                    <p:cond delay="0"/>
                                  </p:stCondLst>
                                  <p:iterate type="el" backwards="0">
                                    <p:tmAbs val="0"/>
                                  </p:iterate>
                                  <p:childTnLst>
                                    <p:set>
                                      <p:cBhvr>
                                        <p:cTn id="6" fill="hold"/>
                                        <p:tgtEl>
                                          <p:spTgt spid="7838"/>
                                        </p:tgtEl>
                                        <p:attrNameLst>
                                          <p:attrName>style.visibility</p:attrName>
                                        </p:attrNameLst>
                                      </p:cBhvr>
                                      <p:to>
                                        <p:strVal val="visible"/>
                                      </p:to>
                                    </p:set>
                                    <p:anim calcmode="lin" valueType="num">
                                      <p:cBhvr>
                                        <p:cTn id="7" dur="500" fill="hold"/>
                                        <p:tgtEl>
                                          <p:spTgt spid="7838"/>
                                        </p:tgtEl>
                                        <p:attrNameLst>
                                          <p:attrName>ppt_x</p:attrName>
                                        </p:attrNameLst>
                                      </p:cBhvr>
                                      <p:tavLst>
                                        <p:tav tm="0">
                                          <p:val>
                                            <p:strVal val="1+#ppt_w/2"/>
                                          </p:val>
                                        </p:tav>
                                        <p:tav tm="100000">
                                          <p:val>
                                            <p:strVal val="#ppt_x"/>
                                          </p:val>
                                        </p:tav>
                                      </p:tavLst>
                                    </p:anim>
                                    <p:anim calcmode="lin" valueType="num">
                                      <p:cBhvr>
                                        <p:cTn id="8" dur="500" fill="hold"/>
                                        <p:tgtEl>
                                          <p:spTgt spid="78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2" presetID="2" grpId="2" fill="hold">
                                  <p:stCondLst>
                                    <p:cond delay="0"/>
                                  </p:stCondLst>
                                  <p:iterate type="el" backwards="0">
                                    <p:tmAbs val="0"/>
                                  </p:iterate>
                                  <p:childTnLst>
                                    <p:set>
                                      <p:cBhvr>
                                        <p:cTn id="11" fill="hold"/>
                                        <p:tgtEl>
                                          <p:spTgt spid="7856"/>
                                        </p:tgtEl>
                                        <p:attrNameLst>
                                          <p:attrName>style.visibility</p:attrName>
                                        </p:attrNameLst>
                                      </p:cBhvr>
                                      <p:to>
                                        <p:strVal val="visible"/>
                                      </p:to>
                                    </p:set>
                                    <p:anim calcmode="lin" valueType="num">
                                      <p:cBhvr>
                                        <p:cTn id="12" dur="500" fill="hold"/>
                                        <p:tgtEl>
                                          <p:spTgt spid="7856"/>
                                        </p:tgtEl>
                                        <p:attrNameLst>
                                          <p:attrName>ppt_x</p:attrName>
                                        </p:attrNameLst>
                                      </p:cBhvr>
                                      <p:tavLst>
                                        <p:tav tm="0">
                                          <p:val>
                                            <p:strVal val="1+#ppt_w/2"/>
                                          </p:val>
                                        </p:tav>
                                        <p:tav tm="100000">
                                          <p:val>
                                            <p:strVal val="#ppt_x"/>
                                          </p:val>
                                        </p:tav>
                                      </p:tavLst>
                                    </p:anim>
                                    <p:anim calcmode="lin" valueType="num">
                                      <p:cBhvr>
                                        <p:cTn id="13" dur="500" fill="hold"/>
                                        <p:tgtEl>
                                          <p:spTgt spid="785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2" presetID="2" grpId="3" fill="hold">
                                  <p:stCondLst>
                                    <p:cond delay="0"/>
                                  </p:stCondLst>
                                  <p:iterate type="el" backwards="0">
                                    <p:tmAbs val="0"/>
                                  </p:iterate>
                                  <p:childTnLst>
                                    <p:set>
                                      <p:cBhvr>
                                        <p:cTn id="16" fill="hold"/>
                                        <p:tgtEl>
                                          <p:spTgt spid="7857"/>
                                        </p:tgtEl>
                                        <p:attrNameLst>
                                          <p:attrName>style.visibility</p:attrName>
                                        </p:attrNameLst>
                                      </p:cBhvr>
                                      <p:to>
                                        <p:strVal val="visible"/>
                                      </p:to>
                                    </p:set>
                                    <p:anim calcmode="lin" valueType="num">
                                      <p:cBhvr>
                                        <p:cTn id="17" dur="500" fill="hold"/>
                                        <p:tgtEl>
                                          <p:spTgt spid="7857"/>
                                        </p:tgtEl>
                                        <p:attrNameLst>
                                          <p:attrName>ppt_x</p:attrName>
                                        </p:attrNameLst>
                                      </p:cBhvr>
                                      <p:tavLst>
                                        <p:tav tm="0">
                                          <p:val>
                                            <p:strVal val="1+#ppt_w/2"/>
                                          </p:val>
                                        </p:tav>
                                        <p:tav tm="100000">
                                          <p:val>
                                            <p:strVal val="#ppt_x"/>
                                          </p:val>
                                        </p:tav>
                                      </p:tavLst>
                                    </p:anim>
                                    <p:anim calcmode="lin" valueType="num">
                                      <p:cBhvr>
                                        <p:cTn id="18" dur="500" fill="hold"/>
                                        <p:tgtEl>
                                          <p:spTgt spid="7857"/>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ID="9" grpId="4" fill="hold">
                                  <p:stCondLst>
                                    <p:cond delay="0"/>
                                  </p:stCondLst>
                                  <p:iterate type="el" backwards="0">
                                    <p:tmAbs val="0"/>
                                  </p:iterate>
                                  <p:childTnLst>
                                    <p:set>
                                      <p:cBhvr>
                                        <p:cTn id="22" fill="hold"/>
                                        <p:tgtEl>
                                          <p:spTgt spid="7800"/>
                                        </p:tgtEl>
                                        <p:attrNameLst>
                                          <p:attrName>style.visibility</p:attrName>
                                        </p:attrNameLst>
                                      </p:cBhvr>
                                      <p:to>
                                        <p:strVal val="visible"/>
                                      </p:to>
                                    </p:set>
                                    <p:animEffect filter="dissolve" transition="in">
                                      <p:cBhvr>
                                        <p:cTn id="23" dur="500"/>
                                        <p:tgtEl>
                                          <p:spTgt spid="7800"/>
                                        </p:tgtEl>
                                      </p:cBhvr>
                                    </p:animEffect>
                                  </p:childTnLst>
                                </p:cTn>
                              </p:par>
                            </p:childTnLst>
                          </p:cTn>
                        </p:par>
                        <p:par>
                          <p:cTn id="24" fill="hold">
                            <p:stCondLst>
                              <p:cond delay="500"/>
                            </p:stCondLst>
                            <p:childTnLst>
                              <p:par>
                                <p:cTn id="25" presetClass="entr" nodeType="afterEffect" presetID="9" grpId="5" fill="hold">
                                  <p:stCondLst>
                                    <p:cond delay="0"/>
                                  </p:stCondLst>
                                  <p:iterate type="el" backwards="0">
                                    <p:tmAbs val="0"/>
                                  </p:iterate>
                                  <p:childTnLst>
                                    <p:set>
                                      <p:cBhvr>
                                        <p:cTn id="26" fill="hold"/>
                                        <p:tgtEl>
                                          <p:spTgt spid="7862"/>
                                        </p:tgtEl>
                                        <p:attrNameLst>
                                          <p:attrName>style.visibility</p:attrName>
                                        </p:attrNameLst>
                                      </p:cBhvr>
                                      <p:to>
                                        <p:strVal val="visible"/>
                                      </p:to>
                                    </p:set>
                                    <p:animEffect filter="dissolve" transition="in">
                                      <p:cBhvr>
                                        <p:cTn id="27" dur="500"/>
                                        <p:tgtEl>
                                          <p:spTgt spid="7862"/>
                                        </p:tgtEl>
                                      </p:cBhvr>
                                    </p:animEffect>
                                  </p:childTnLst>
                                </p:cTn>
                              </p:par>
                            </p:childTnLst>
                          </p:cTn>
                        </p:par>
                      </p:childTnLst>
                    </p:cTn>
                  </p:par>
                  <p:par>
                    <p:cTn id="28" fill="hold">
                      <p:stCondLst>
                        <p:cond delay="indefinite"/>
                      </p:stCondLst>
                      <p:childTnLst>
                        <p:par>
                          <p:cTn id="29" fill="hold">
                            <p:stCondLst>
                              <p:cond delay="0"/>
                            </p:stCondLst>
                            <p:childTnLst>
                              <p:par>
                                <p:cTn id="30" presetClass="entr" nodeType="clickEffect" presetSubtype="2" presetID="22" grpId="6" fill="hold">
                                  <p:stCondLst>
                                    <p:cond delay="0"/>
                                  </p:stCondLst>
                                  <p:iterate type="el" backwards="0">
                                    <p:tmAbs val="0"/>
                                  </p:iterate>
                                  <p:childTnLst>
                                    <p:set>
                                      <p:cBhvr>
                                        <p:cTn id="31" fill="hold"/>
                                        <p:tgtEl>
                                          <p:spTgt spid="7858"/>
                                        </p:tgtEl>
                                        <p:attrNameLst>
                                          <p:attrName>style.visibility</p:attrName>
                                        </p:attrNameLst>
                                      </p:cBhvr>
                                      <p:to>
                                        <p:strVal val="visible"/>
                                      </p:to>
                                    </p:set>
                                    <p:animEffect filter="wipe(right)" transition="in">
                                      <p:cBhvr>
                                        <p:cTn id="32" dur="500"/>
                                        <p:tgtEl>
                                          <p:spTgt spid="7858"/>
                                        </p:tgtEl>
                                      </p:cBhvr>
                                    </p:animEffect>
                                  </p:childTnLst>
                                </p:cTn>
                              </p:par>
                            </p:childTnLst>
                          </p:cTn>
                        </p:par>
                        <p:par>
                          <p:cTn id="33" fill="hold">
                            <p:stCondLst>
                              <p:cond delay="500"/>
                            </p:stCondLst>
                            <p:childTnLst>
                              <p:par>
                                <p:cTn id="34" presetClass="entr" nodeType="afterEffect" presetSubtype="2" presetID="22" grpId="7" fill="hold">
                                  <p:stCondLst>
                                    <p:cond delay="0"/>
                                  </p:stCondLst>
                                  <p:iterate type="el" backwards="0">
                                    <p:tmAbs val="0"/>
                                  </p:iterate>
                                  <p:childTnLst>
                                    <p:set>
                                      <p:cBhvr>
                                        <p:cTn id="35" fill="hold"/>
                                        <p:tgtEl>
                                          <p:spTgt spid="7859"/>
                                        </p:tgtEl>
                                        <p:attrNameLst>
                                          <p:attrName>style.visibility</p:attrName>
                                        </p:attrNameLst>
                                      </p:cBhvr>
                                      <p:to>
                                        <p:strVal val="visible"/>
                                      </p:to>
                                    </p:set>
                                    <p:animEffect filter="wipe(right)" transition="in">
                                      <p:cBhvr>
                                        <p:cTn id="36" dur="500"/>
                                        <p:tgtEl>
                                          <p:spTgt spid="7859"/>
                                        </p:tgtEl>
                                      </p:cBhvr>
                                    </p:animEffect>
                                  </p:childTnLst>
                                </p:cTn>
                              </p:par>
                            </p:childTnLst>
                          </p:cTn>
                        </p:par>
                        <p:par>
                          <p:cTn id="37" fill="hold">
                            <p:stCondLst>
                              <p:cond delay="1000"/>
                            </p:stCondLst>
                            <p:childTnLst>
                              <p:par>
                                <p:cTn id="38" presetClass="entr" nodeType="afterEffect" presetSubtype="2" presetID="22" grpId="8" fill="hold">
                                  <p:stCondLst>
                                    <p:cond delay="0"/>
                                  </p:stCondLst>
                                  <p:iterate type="el" backwards="0">
                                    <p:tmAbs val="0"/>
                                  </p:iterate>
                                  <p:childTnLst>
                                    <p:set>
                                      <p:cBhvr>
                                        <p:cTn id="39" fill="hold"/>
                                        <p:tgtEl>
                                          <p:spTgt spid="7860"/>
                                        </p:tgtEl>
                                        <p:attrNameLst>
                                          <p:attrName>style.visibility</p:attrName>
                                        </p:attrNameLst>
                                      </p:cBhvr>
                                      <p:to>
                                        <p:strVal val="visible"/>
                                      </p:to>
                                    </p:set>
                                    <p:animEffect filter="wipe(right)" transition="in">
                                      <p:cBhvr>
                                        <p:cTn id="40" dur="500"/>
                                        <p:tgtEl>
                                          <p:spTgt spid="7860"/>
                                        </p:tgtEl>
                                      </p:cBhvr>
                                    </p:animEffect>
                                  </p:childTnLst>
                                </p:cTn>
                              </p:par>
                            </p:childTnLst>
                          </p:cTn>
                        </p:par>
                        <p:par>
                          <p:cTn id="41" fill="hold">
                            <p:stCondLst>
                              <p:cond delay="1500"/>
                            </p:stCondLst>
                            <p:childTnLst>
                              <p:par>
                                <p:cTn id="42" presetClass="entr" nodeType="afterEffect" presetSubtype="2" presetID="22" grpId="9" fill="hold">
                                  <p:stCondLst>
                                    <p:cond delay="0"/>
                                  </p:stCondLst>
                                  <p:iterate type="el" backwards="0">
                                    <p:tmAbs val="0"/>
                                  </p:iterate>
                                  <p:childTnLst>
                                    <p:set>
                                      <p:cBhvr>
                                        <p:cTn id="43" fill="hold"/>
                                        <p:tgtEl>
                                          <p:spTgt spid="7861"/>
                                        </p:tgtEl>
                                        <p:attrNameLst>
                                          <p:attrName>style.visibility</p:attrName>
                                        </p:attrNameLst>
                                      </p:cBhvr>
                                      <p:to>
                                        <p:strVal val="visible"/>
                                      </p:to>
                                    </p:set>
                                    <p:animEffect filter="wipe(right)" transition="in">
                                      <p:cBhvr>
                                        <p:cTn id="44" dur="500"/>
                                        <p:tgtEl>
                                          <p:spTgt spid="7861"/>
                                        </p:tgtEl>
                                      </p:cBhvr>
                                    </p:animEffect>
                                  </p:childTnLst>
                                </p:cTn>
                              </p:par>
                            </p:childTnLst>
                          </p:cTn>
                        </p:par>
                        <p:par>
                          <p:cTn id="45" fill="hold">
                            <p:stCondLst>
                              <p:cond delay="2000"/>
                            </p:stCondLst>
                            <p:childTnLst>
                              <p:par>
                                <p:cTn id="46" presetClass="entr" nodeType="afterEffect" presetSubtype="2" presetID="22" grpId="10" fill="hold">
                                  <p:stCondLst>
                                    <p:cond delay="0"/>
                                  </p:stCondLst>
                                  <p:iterate type="el" backwards="0">
                                    <p:tmAbs val="0"/>
                                  </p:iterate>
                                  <p:childTnLst>
                                    <p:set>
                                      <p:cBhvr>
                                        <p:cTn id="47" fill="hold"/>
                                        <p:tgtEl>
                                          <p:spTgt spid="7863"/>
                                        </p:tgtEl>
                                        <p:attrNameLst>
                                          <p:attrName>style.visibility</p:attrName>
                                        </p:attrNameLst>
                                      </p:cBhvr>
                                      <p:to>
                                        <p:strVal val="visible"/>
                                      </p:to>
                                    </p:set>
                                    <p:animEffect filter="wipe(right)" transition="in">
                                      <p:cBhvr>
                                        <p:cTn id="48" dur="500"/>
                                        <p:tgtEl>
                                          <p:spTgt spid="7863"/>
                                        </p:tgtEl>
                                      </p:cBhvr>
                                    </p:animEffect>
                                  </p:childTnLst>
                                </p:cTn>
                              </p:par>
                            </p:childTnLst>
                          </p:cTn>
                        </p:par>
                        <p:par>
                          <p:cTn id="49" fill="hold">
                            <p:stCondLst>
                              <p:cond delay="2500"/>
                            </p:stCondLst>
                            <p:childTnLst>
                              <p:par>
                                <p:cTn id="50" presetClass="entr" nodeType="afterEffect" presetSubtype="2" presetID="22" grpId="11" fill="hold">
                                  <p:stCondLst>
                                    <p:cond delay="0"/>
                                  </p:stCondLst>
                                  <p:iterate type="el" backwards="0">
                                    <p:tmAbs val="0"/>
                                  </p:iterate>
                                  <p:childTnLst>
                                    <p:set>
                                      <p:cBhvr>
                                        <p:cTn id="51" fill="hold"/>
                                        <p:tgtEl>
                                          <p:spTgt spid="7864"/>
                                        </p:tgtEl>
                                        <p:attrNameLst>
                                          <p:attrName>style.visibility</p:attrName>
                                        </p:attrNameLst>
                                      </p:cBhvr>
                                      <p:to>
                                        <p:strVal val="visible"/>
                                      </p:to>
                                    </p:set>
                                    <p:animEffect filter="wipe(right)" transition="in">
                                      <p:cBhvr>
                                        <p:cTn id="52" dur="500"/>
                                        <p:tgtEl>
                                          <p:spTgt spid="7864"/>
                                        </p:tgtEl>
                                      </p:cBhvr>
                                    </p:animEffect>
                                  </p:childTnLst>
                                </p:cTn>
                              </p:par>
                            </p:childTnLst>
                          </p:cTn>
                        </p:par>
                      </p:childTnLst>
                    </p:cTn>
                  </p:par>
                  <p:par>
                    <p:cTn id="53" fill="hold">
                      <p:stCondLst>
                        <p:cond delay="indefinite"/>
                      </p:stCondLst>
                      <p:childTnLst>
                        <p:par>
                          <p:cTn id="54" fill="hold">
                            <p:stCondLst>
                              <p:cond delay="0"/>
                            </p:stCondLst>
                            <p:childTnLst>
                              <p:par>
                                <p:cTn id="55" presetClass="entr" nodeType="clickEffect" presetSubtype="4" presetID="2" grpId="12" fill="hold">
                                  <p:stCondLst>
                                    <p:cond delay="0"/>
                                  </p:stCondLst>
                                  <p:iterate type="el" backwards="0">
                                    <p:tmAbs val="0"/>
                                  </p:iterate>
                                  <p:childTnLst>
                                    <p:set>
                                      <p:cBhvr>
                                        <p:cTn id="56" fill="hold"/>
                                        <p:tgtEl>
                                          <p:spTgt spid="7812"/>
                                        </p:tgtEl>
                                        <p:attrNameLst>
                                          <p:attrName>style.visibility</p:attrName>
                                        </p:attrNameLst>
                                      </p:cBhvr>
                                      <p:to>
                                        <p:strVal val="visible"/>
                                      </p:to>
                                    </p:set>
                                    <p:anim calcmode="lin" valueType="num">
                                      <p:cBhvr>
                                        <p:cTn id="57" dur="500" fill="hold"/>
                                        <p:tgtEl>
                                          <p:spTgt spid="7812"/>
                                        </p:tgtEl>
                                        <p:attrNameLst>
                                          <p:attrName>ppt_x</p:attrName>
                                        </p:attrNameLst>
                                      </p:cBhvr>
                                      <p:tavLst>
                                        <p:tav tm="0">
                                          <p:val>
                                            <p:strVal val="#ppt_x"/>
                                          </p:val>
                                        </p:tav>
                                        <p:tav tm="100000">
                                          <p:val>
                                            <p:strVal val="#ppt_x"/>
                                          </p:val>
                                        </p:tav>
                                      </p:tavLst>
                                    </p:anim>
                                    <p:anim calcmode="lin" valueType="num">
                                      <p:cBhvr>
                                        <p:cTn id="58" dur="500" fill="hold"/>
                                        <p:tgtEl>
                                          <p:spTgt spid="7812"/>
                                        </p:tgtEl>
                                        <p:attrNameLst>
                                          <p:attrName>ppt_y</p:attrName>
                                        </p:attrNameLst>
                                      </p:cBhvr>
                                      <p:tavLst>
                                        <p:tav tm="0">
                                          <p:val>
                                            <p:strVal val="1+#ppt_h/2"/>
                                          </p:val>
                                        </p:tav>
                                        <p:tav tm="100000">
                                          <p:val>
                                            <p:strVal val="#ppt_y"/>
                                          </p:val>
                                        </p:tav>
                                      </p:tavLst>
                                    </p:anim>
                                  </p:childTnLst>
                                </p:cTn>
                              </p:par>
                            </p:childTnLst>
                          </p:cTn>
                        </p:par>
                        <p:par>
                          <p:cTn id="59" fill="hold">
                            <p:stCondLst>
                              <p:cond delay="500"/>
                            </p:stCondLst>
                            <p:childTnLst>
                              <p:par>
                                <p:cTn id="60" presetClass="entr" nodeType="afterEffect" presetSubtype="4" presetID="2" grpId="13" fill="hold">
                                  <p:stCondLst>
                                    <p:cond delay="0"/>
                                  </p:stCondLst>
                                  <p:iterate type="el" backwards="0">
                                    <p:tmAbs val="0"/>
                                  </p:iterate>
                                  <p:childTnLst>
                                    <p:set>
                                      <p:cBhvr>
                                        <p:cTn id="61" fill="hold"/>
                                        <p:tgtEl>
                                          <p:spTgt spid="7807"/>
                                        </p:tgtEl>
                                        <p:attrNameLst>
                                          <p:attrName>style.visibility</p:attrName>
                                        </p:attrNameLst>
                                      </p:cBhvr>
                                      <p:to>
                                        <p:strVal val="visible"/>
                                      </p:to>
                                    </p:set>
                                    <p:anim calcmode="lin" valueType="num">
                                      <p:cBhvr>
                                        <p:cTn id="62" dur="500" fill="hold"/>
                                        <p:tgtEl>
                                          <p:spTgt spid="7807"/>
                                        </p:tgtEl>
                                        <p:attrNameLst>
                                          <p:attrName>ppt_x</p:attrName>
                                        </p:attrNameLst>
                                      </p:cBhvr>
                                      <p:tavLst>
                                        <p:tav tm="0">
                                          <p:val>
                                            <p:strVal val="#ppt_x"/>
                                          </p:val>
                                        </p:tav>
                                        <p:tav tm="100000">
                                          <p:val>
                                            <p:strVal val="#ppt_x"/>
                                          </p:val>
                                        </p:tav>
                                      </p:tavLst>
                                    </p:anim>
                                    <p:anim calcmode="lin" valueType="num">
                                      <p:cBhvr>
                                        <p:cTn id="63" dur="500" fill="hold"/>
                                        <p:tgtEl>
                                          <p:spTgt spid="7807"/>
                                        </p:tgtEl>
                                        <p:attrNameLst>
                                          <p:attrName>ppt_y</p:attrName>
                                        </p:attrNameLst>
                                      </p:cBhvr>
                                      <p:tavLst>
                                        <p:tav tm="0">
                                          <p:val>
                                            <p:strVal val="1+#ppt_h/2"/>
                                          </p:val>
                                        </p:tav>
                                        <p:tav tm="100000">
                                          <p:val>
                                            <p:strVal val="#ppt_y"/>
                                          </p:val>
                                        </p:tav>
                                      </p:tavLst>
                                    </p:anim>
                                  </p:childTnLst>
                                </p:cTn>
                              </p:par>
                            </p:childTnLst>
                          </p:cTn>
                        </p:par>
                        <p:par>
                          <p:cTn id="64" fill="hold">
                            <p:stCondLst>
                              <p:cond delay="1000"/>
                            </p:stCondLst>
                            <p:childTnLst>
                              <p:par>
                                <p:cTn id="65" presetClass="entr" nodeType="afterEffect" presetSubtype="4" presetID="2" grpId="14" fill="hold">
                                  <p:stCondLst>
                                    <p:cond delay="0"/>
                                  </p:stCondLst>
                                  <p:iterate type="el" backwards="0">
                                    <p:tmAbs val="0"/>
                                  </p:iterate>
                                  <p:childTnLst>
                                    <p:set>
                                      <p:cBhvr>
                                        <p:cTn id="66" fill="hold"/>
                                        <p:tgtEl>
                                          <p:spTgt spid="7802"/>
                                        </p:tgtEl>
                                        <p:attrNameLst>
                                          <p:attrName>style.visibility</p:attrName>
                                        </p:attrNameLst>
                                      </p:cBhvr>
                                      <p:to>
                                        <p:strVal val="visible"/>
                                      </p:to>
                                    </p:set>
                                    <p:anim calcmode="lin" valueType="num">
                                      <p:cBhvr>
                                        <p:cTn id="67" dur="500" fill="hold"/>
                                        <p:tgtEl>
                                          <p:spTgt spid="7802"/>
                                        </p:tgtEl>
                                        <p:attrNameLst>
                                          <p:attrName>ppt_x</p:attrName>
                                        </p:attrNameLst>
                                      </p:cBhvr>
                                      <p:tavLst>
                                        <p:tav tm="0">
                                          <p:val>
                                            <p:strVal val="#ppt_x"/>
                                          </p:val>
                                        </p:tav>
                                        <p:tav tm="100000">
                                          <p:val>
                                            <p:strVal val="#ppt_x"/>
                                          </p:val>
                                        </p:tav>
                                      </p:tavLst>
                                    </p:anim>
                                    <p:anim calcmode="lin" valueType="num">
                                      <p:cBhvr>
                                        <p:cTn id="68" dur="500" fill="hold"/>
                                        <p:tgtEl>
                                          <p:spTgt spid="7802"/>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Class="entr" nodeType="clickEffect" presetID="9" grpId="15" fill="hold">
                                  <p:stCondLst>
                                    <p:cond delay="0"/>
                                  </p:stCondLst>
                                  <p:iterate type="el" backwards="0">
                                    <p:tmAbs val="0"/>
                                  </p:iterate>
                                  <p:childTnLst>
                                    <p:set>
                                      <p:cBhvr>
                                        <p:cTn id="72" fill="hold"/>
                                        <p:tgtEl>
                                          <p:spTgt spid="7853"/>
                                        </p:tgtEl>
                                        <p:attrNameLst>
                                          <p:attrName>style.visibility</p:attrName>
                                        </p:attrNameLst>
                                      </p:cBhvr>
                                      <p:to>
                                        <p:strVal val="visible"/>
                                      </p:to>
                                    </p:set>
                                    <p:animEffect filter="dissolve" transition="in">
                                      <p:cBhvr>
                                        <p:cTn id="73" dur="500"/>
                                        <p:tgtEl>
                                          <p:spTgt spid="7853"/>
                                        </p:tgtEl>
                                      </p:cBhvr>
                                    </p:animEffect>
                                  </p:childTnLst>
                                </p:cTn>
                              </p:par>
                            </p:childTnLst>
                          </p:cTn>
                        </p:par>
                        <p:par>
                          <p:cTn id="74" fill="hold">
                            <p:stCondLst>
                              <p:cond delay="500"/>
                            </p:stCondLst>
                            <p:childTnLst>
                              <p:par>
                                <p:cTn id="75" presetClass="entr" nodeType="afterEffect" presetID="9" grpId="16" fill="hold">
                                  <p:stCondLst>
                                    <p:cond delay="0"/>
                                  </p:stCondLst>
                                  <p:iterate type="el" backwards="0">
                                    <p:tmAbs val="0"/>
                                  </p:iterate>
                                  <p:childTnLst>
                                    <p:set>
                                      <p:cBhvr>
                                        <p:cTn id="76" fill="hold"/>
                                        <p:tgtEl>
                                          <p:spTgt spid="7854"/>
                                        </p:tgtEl>
                                        <p:attrNameLst>
                                          <p:attrName>style.visibility</p:attrName>
                                        </p:attrNameLst>
                                      </p:cBhvr>
                                      <p:to>
                                        <p:strVal val="visible"/>
                                      </p:to>
                                    </p:set>
                                    <p:animEffect filter="dissolve" transition="in">
                                      <p:cBhvr>
                                        <p:cTn id="77" dur="500"/>
                                        <p:tgtEl>
                                          <p:spTgt spid="7854"/>
                                        </p:tgtEl>
                                      </p:cBhvr>
                                    </p:animEffect>
                                  </p:childTnLst>
                                </p:cTn>
                              </p:par>
                            </p:childTnLst>
                          </p:cTn>
                        </p:par>
                        <p:par>
                          <p:cTn id="78" fill="hold">
                            <p:stCondLst>
                              <p:cond delay="1000"/>
                            </p:stCondLst>
                            <p:childTnLst>
                              <p:par>
                                <p:cTn id="79" presetClass="entr" nodeType="afterEffect" presetID="9" grpId="17" fill="hold">
                                  <p:stCondLst>
                                    <p:cond delay="0"/>
                                  </p:stCondLst>
                                  <p:iterate type="el" backwards="0">
                                    <p:tmAbs val="0"/>
                                  </p:iterate>
                                  <p:childTnLst>
                                    <p:set>
                                      <p:cBhvr>
                                        <p:cTn id="80" fill="hold"/>
                                        <p:tgtEl>
                                          <p:spTgt spid="7855"/>
                                        </p:tgtEl>
                                        <p:attrNameLst>
                                          <p:attrName>style.visibility</p:attrName>
                                        </p:attrNameLst>
                                      </p:cBhvr>
                                      <p:to>
                                        <p:strVal val="visible"/>
                                      </p:to>
                                    </p:set>
                                    <p:animEffect filter="dissolve" transition="in">
                                      <p:cBhvr>
                                        <p:cTn id="81" dur="500"/>
                                        <p:tgtEl>
                                          <p:spTgt spid="7855"/>
                                        </p:tgtEl>
                                      </p:cBhvr>
                                    </p:animEffect>
                                  </p:childTnLst>
                                </p:cTn>
                              </p:par>
                            </p:childTnLst>
                          </p:cTn>
                        </p:par>
                        <p:par>
                          <p:cTn id="82" fill="hold">
                            <p:stCondLst>
                              <p:cond delay="1500"/>
                            </p:stCondLst>
                            <p:childTnLst>
                              <p:par>
                                <p:cTn id="83" presetClass="entr" nodeType="afterEffect" presetID="9" grpId="18" fill="hold">
                                  <p:stCondLst>
                                    <p:cond delay="0"/>
                                  </p:stCondLst>
                                  <p:iterate type="el" backwards="0">
                                    <p:tmAbs val="0"/>
                                  </p:iterate>
                                  <p:childTnLst>
                                    <p:set>
                                      <p:cBhvr>
                                        <p:cTn id="84" fill="hold"/>
                                        <p:tgtEl>
                                          <p:spTgt spid="7865"/>
                                        </p:tgtEl>
                                        <p:attrNameLst>
                                          <p:attrName>style.visibility</p:attrName>
                                        </p:attrNameLst>
                                      </p:cBhvr>
                                      <p:to>
                                        <p:strVal val="visible"/>
                                      </p:to>
                                    </p:set>
                                    <p:animEffect filter="dissolve" transition="in">
                                      <p:cBhvr>
                                        <p:cTn id="85" dur="500"/>
                                        <p:tgtEl>
                                          <p:spTgt spid="7865"/>
                                        </p:tgtEl>
                                      </p:cBhvr>
                                    </p:animEffect>
                                  </p:childTnLst>
                                </p:cTn>
                              </p:par>
                            </p:childTnLst>
                          </p:cTn>
                        </p:par>
                      </p:childTnLst>
                    </p:cTn>
                  </p:par>
                  <p:par>
                    <p:cTn id="86" fill="hold">
                      <p:stCondLst>
                        <p:cond delay="indefinite"/>
                      </p:stCondLst>
                      <p:childTnLst>
                        <p:par>
                          <p:cTn id="87" fill="hold">
                            <p:stCondLst>
                              <p:cond delay="0"/>
                            </p:stCondLst>
                            <p:childTnLst>
                              <p:par>
                                <p:cTn id="88" presetClass="entr" nodeType="clickEffect" presetSubtype="8" presetID="2" grpId="19" fill="hold">
                                  <p:stCondLst>
                                    <p:cond delay="0"/>
                                  </p:stCondLst>
                                  <p:iterate type="el" backwards="0">
                                    <p:tmAbs val="0"/>
                                  </p:iterate>
                                  <p:childTnLst>
                                    <p:set>
                                      <p:cBhvr>
                                        <p:cTn id="89" fill="hold"/>
                                        <p:tgtEl>
                                          <p:spTgt spid="7815"/>
                                        </p:tgtEl>
                                        <p:attrNameLst>
                                          <p:attrName>style.visibility</p:attrName>
                                        </p:attrNameLst>
                                      </p:cBhvr>
                                      <p:to>
                                        <p:strVal val="visible"/>
                                      </p:to>
                                    </p:set>
                                    <p:anim calcmode="lin" valueType="num">
                                      <p:cBhvr>
                                        <p:cTn id="90" dur="500" fill="hold"/>
                                        <p:tgtEl>
                                          <p:spTgt spid="7815"/>
                                        </p:tgtEl>
                                        <p:attrNameLst>
                                          <p:attrName>ppt_x</p:attrName>
                                        </p:attrNameLst>
                                      </p:cBhvr>
                                      <p:tavLst>
                                        <p:tav tm="0">
                                          <p:val>
                                            <p:strVal val="0-#ppt_w/2"/>
                                          </p:val>
                                        </p:tav>
                                        <p:tav tm="100000">
                                          <p:val>
                                            <p:strVal val="#ppt_x"/>
                                          </p:val>
                                        </p:tav>
                                      </p:tavLst>
                                    </p:anim>
                                    <p:anim calcmode="lin" valueType="num">
                                      <p:cBhvr>
                                        <p:cTn id="91" dur="500" fill="hold"/>
                                        <p:tgtEl>
                                          <p:spTgt spid="7815"/>
                                        </p:tgtEl>
                                        <p:attrNameLst>
                                          <p:attrName>ppt_y</p:attrName>
                                        </p:attrNameLst>
                                      </p:cBhvr>
                                      <p:tavLst>
                                        <p:tav tm="0">
                                          <p:val>
                                            <p:strVal val="#ppt_y"/>
                                          </p:val>
                                        </p:tav>
                                        <p:tav tm="100000">
                                          <p:val>
                                            <p:strVal val="#ppt_y"/>
                                          </p:val>
                                        </p:tav>
                                      </p:tavLst>
                                    </p:anim>
                                  </p:childTnLst>
                                </p:cTn>
                              </p:par>
                            </p:childTnLst>
                          </p:cTn>
                        </p:par>
                        <p:par>
                          <p:cTn id="92" fill="hold">
                            <p:stCondLst>
                              <p:cond delay="500"/>
                            </p:stCondLst>
                            <p:childTnLst>
                              <p:par>
                                <p:cTn id="93" presetClass="entr" nodeType="afterEffect" presetSubtype="8" presetID="2" grpId="20" fill="hold">
                                  <p:stCondLst>
                                    <p:cond delay="0"/>
                                  </p:stCondLst>
                                  <p:iterate type="el" backwards="0">
                                    <p:tmAbs val="0"/>
                                  </p:iterate>
                                  <p:childTnLst>
                                    <p:set>
                                      <p:cBhvr>
                                        <p:cTn id="94" fill="hold"/>
                                        <p:tgtEl>
                                          <p:spTgt spid="7816"/>
                                        </p:tgtEl>
                                        <p:attrNameLst>
                                          <p:attrName>style.visibility</p:attrName>
                                        </p:attrNameLst>
                                      </p:cBhvr>
                                      <p:to>
                                        <p:strVal val="visible"/>
                                      </p:to>
                                    </p:set>
                                    <p:anim calcmode="lin" valueType="num">
                                      <p:cBhvr>
                                        <p:cTn id="95" dur="500" fill="hold"/>
                                        <p:tgtEl>
                                          <p:spTgt spid="7816"/>
                                        </p:tgtEl>
                                        <p:attrNameLst>
                                          <p:attrName>ppt_x</p:attrName>
                                        </p:attrNameLst>
                                      </p:cBhvr>
                                      <p:tavLst>
                                        <p:tav tm="0">
                                          <p:val>
                                            <p:strVal val="0-#ppt_w/2"/>
                                          </p:val>
                                        </p:tav>
                                        <p:tav tm="100000">
                                          <p:val>
                                            <p:strVal val="#ppt_x"/>
                                          </p:val>
                                        </p:tav>
                                      </p:tavLst>
                                    </p:anim>
                                    <p:anim calcmode="lin" valueType="num">
                                      <p:cBhvr>
                                        <p:cTn id="96" dur="500" fill="hold"/>
                                        <p:tgtEl>
                                          <p:spTgt spid="7816"/>
                                        </p:tgtEl>
                                        <p:attrNameLst>
                                          <p:attrName>ppt_y</p:attrName>
                                        </p:attrNameLst>
                                      </p:cBhvr>
                                      <p:tavLst>
                                        <p:tav tm="0">
                                          <p:val>
                                            <p:strVal val="#ppt_y"/>
                                          </p:val>
                                        </p:tav>
                                        <p:tav tm="100000">
                                          <p:val>
                                            <p:strVal val="#ppt_y"/>
                                          </p:val>
                                        </p:tav>
                                      </p:tavLst>
                                    </p:anim>
                                  </p:childTnLst>
                                </p:cTn>
                              </p:par>
                            </p:childTnLst>
                          </p:cTn>
                        </p:par>
                        <p:par>
                          <p:cTn id="97" fill="hold">
                            <p:stCondLst>
                              <p:cond delay="1000"/>
                            </p:stCondLst>
                            <p:childTnLst>
                              <p:par>
                                <p:cTn id="98" presetClass="entr" nodeType="afterEffect" presetSubtype="8" presetID="2" grpId="21" fill="hold">
                                  <p:stCondLst>
                                    <p:cond delay="0"/>
                                  </p:stCondLst>
                                  <p:iterate type="el" backwards="0">
                                    <p:tmAbs val="0"/>
                                  </p:iterate>
                                  <p:childTnLst>
                                    <p:set>
                                      <p:cBhvr>
                                        <p:cTn id="99" fill="hold"/>
                                        <p:tgtEl>
                                          <p:spTgt spid="7817"/>
                                        </p:tgtEl>
                                        <p:attrNameLst>
                                          <p:attrName>style.visibility</p:attrName>
                                        </p:attrNameLst>
                                      </p:cBhvr>
                                      <p:to>
                                        <p:strVal val="visible"/>
                                      </p:to>
                                    </p:set>
                                    <p:anim calcmode="lin" valueType="num">
                                      <p:cBhvr>
                                        <p:cTn id="100" dur="500" fill="hold"/>
                                        <p:tgtEl>
                                          <p:spTgt spid="7817"/>
                                        </p:tgtEl>
                                        <p:attrNameLst>
                                          <p:attrName>ppt_x</p:attrName>
                                        </p:attrNameLst>
                                      </p:cBhvr>
                                      <p:tavLst>
                                        <p:tav tm="0">
                                          <p:val>
                                            <p:strVal val="0-#ppt_w/2"/>
                                          </p:val>
                                        </p:tav>
                                        <p:tav tm="100000">
                                          <p:val>
                                            <p:strVal val="#ppt_x"/>
                                          </p:val>
                                        </p:tav>
                                      </p:tavLst>
                                    </p:anim>
                                    <p:anim calcmode="lin" valueType="num">
                                      <p:cBhvr>
                                        <p:cTn id="101" dur="500" fill="hold"/>
                                        <p:tgtEl>
                                          <p:spTgt spid="7817"/>
                                        </p:tgtEl>
                                        <p:attrNameLst>
                                          <p:attrName>ppt_y</p:attrName>
                                        </p:attrNameLst>
                                      </p:cBhvr>
                                      <p:tavLst>
                                        <p:tav tm="0">
                                          <p:val>
                                            <p:strVal val="#ppt_y"/>
                                          </p:val>
                                        </p:tav>
                                        <p:tav tm="100000">
                                          <p:val>
                                            <p:strVal val="#ppt_y"/>
                                          </p:val>
                                        </p:tav>
                                      </p:tavLst>
                                    </p:anim>
                                  </p:childTnLst>
                                </p:cTn>
                              </p:par>
                            </p:childTnLst>
                          </p:cTn>
                        </p:par>
                        <p:par>
                          <p:cTn id="102" fill="hold">
                            <p:stCondLst>
                              <p:cond delay="1500"/>
                            </p:stCondLst>
                            <p:childTnLst>
                              <p:par>
                                <p:cTn id="103" presetClass="entr" nodeType="afterEffect" presetSubtype="8" presetID="2" grpId="22" fill="hold">
                                  <p:stCondLst>
                                    <p:cond delay="0"/>
                                  </p:stCondLst>
                                  <p:iterate type="el" backwards="0">
                                    <p:tmAbs val="0"/>
                                  </p:iterate>
                                  <p:childTnLst>
                                    <p:set>
                                      <p:cBhvr>
                                        <p:cTn id="104" fill="hold"/>
                                        <p:tgtEl>
                                          <p:spTgt spid="7818"/>
                                        </p:tgtEl>
                                        <p:attrNameLst>
                                          <p:attrName>style.visibility</p:attrName>
                                        </p:attrNameLst>
                                      </p:cBhvr>
                                      <p:to>
                                        <p:strVal val="visible"/>
                                      </p:to>
                                    </p:set>
                                    <p:anim calcmode="lin" valueType="num">
                                      <p:cBhvr>
                                        <p:cTn id="105" dur="500" fill="hold"/>
                                        <p:tgtEl>
                                          <p:spTgt spid="7818"/>
                                        </p:tgtEl>
                                        <p:attrNameLst>
                                          <p:attrName>ppt_x</p:attrName>
                                        </p:attrNameLst>
                                      </p:cBhvr>
                                      <p:tavLst>
                                        <p:tav tm="0">
                                          <p:val>
                                            <p:strVal val="0-#ppt_w/2"/>
                                          </p:val>
                                        </p:tav>
                                        <p:tav tm="100000">
                                          <p:val>
                                            <p:strVal val="#ppt_x"/>
                                          </p:val>
                                        </p:tav>
                                      </p:tavLst>
                                    </p:anim>
                                    <p:anim calcmode="lin" valueType="num">
                                      <p:cBhvr>
                                        <p:cTn id="106" dur="500" fill="hold"/>
                                        <p:tgtEl>
                                          <p:spTgt spid="7818"/>
                                        </p:tgtEl>
                                        <p:attrNameLst>
                                          <p:attrName>ppt_y</p:attrName>
                                        </p:attrNameLst>
                                      </p:cBhvr>
                                      <p:tavLst>
                                        <p:tav tm="0">
                                          <p:val>
                                            <p:strVal val="#ppt_y"/>
                                          </p:val>
                                        </p:tav>
                                        <p:tav tm="100000">
                                          <p:val>
                                            <p:strVal val="#ppt_y"/>
                                          </p:val>
                                        </p:tav>
                                      </p:tavLst>
                                    </p:anim>
                                  </p:childTnLst>
                                </p:cTn>
                              </p:par>
                            </p:childTnLst>
                          </p:cTn>
                        </p:par>
                        <p:par>
                          <p:cTn id="107" fill="hold">
                            <p:stCondLst>
                              <p:cond delay="2000"/>
                            </p:stCondLst>
                            <p:childTnLst>
                              <p:par>
                                <p:cTn id="108" presetClass="entr" nodeType="afterEffect" presetSubtype="8" presetID="2" grpId="23" fill="hold">
                                  <p:stCondLst>
                                    <p:cond delay="0"/>
                                  </p:stCondLst>
                                  <p:iterate type="el" backwards="0">
                                    <p:tmAbs val="0"/>
                                  </p:iterate>
                                  <p:childTnLst>
                                    <p:set>
                                      <p:cBhvr>
                                        <p:cTn id="109" fill="hold"/>
                                        <p:tgtEl>
                                          <p:spTgt spid="7819"/>
                                        </p:tgtEl>
                                        <p:attrNameLst>
                                          <p:attrName>style.visibility</p:attrName>
                                        </p:attrNameLst>
                                      </p:cBhvr>
                                      <p:to>
                                        <p:strVal val="visible"/>
                                      </p:to>
                                    </p:set>
                                    <p:anim calcmode="lin" valueType="num">
                                      <p:cBhvr>
                                        <p:cTn id="110" dur="500" fill="hold"/>
                                        <p:tgtEl>
                                          <p:spTgt spid="7819"/>
                                        </p:tgtEl>
                                        <p:attrNameLst>
                                          <p:attrName>ppt_x</p:attrName>
                                        </p:attrNameLst>
                                      </p:cBhvr>
                                      <p:tavLst>
                                        <p:tav tm="0">
                                          <p:val>
                                            <p:strVal val="0-#ppt_w/2"/>
                                          </p:val>
                                        </p:tav>
                                        <p:tav tm="100000">
                                          <p:val>
                                            <p:strVal val="#ppt_x"/>
                                          </p:val>
                                        </p:tav>
                                      </p:tavLst>
                                    </p:anim>
                                    <p:anim calcmode="lin" valueType="num">
                                      <p:cBhvr>
                                        <p:cTn id="111" dur="500" fill="hold"/>
                                        <p:tgtEl>
                                          <p:spTgt spid="7819"/>
                                        </p:tgtEl>
                                        <p:attrNameLst>
                                          <p:attrName>ppt_y</p:attrName>
                                        </p:attrNameLst>
                                      </p:cBhvr>
                                      <p:tavLst>
                                        <p:tav tm="0">
                                          <p:val>
                                            <p:strVal val="#ppt_y"/>
                                          </p:val>
                                        </p:tav>
                                        <p:tav tm="100000">
                                          <p:val>
                                            <p:strVal val="#ppt_y"/>
                                          </p:val>
                                        </p:tav>
                                      </p:tavLst>
                                    </p:anim>
                                  </p:childTnLst>
                                </p:cTn>
                              </p:par>
                            </p:childTnLst>
                          </p:cTn>
                        </p:par>
                        <p:par>
                          <p:cTn id="112" fill="hold">
                            <p:stCondLst>
                              <p:cond delay="2500"/>
                            </p:stCondLst>
                            <p:childTnLst>
                              <p:par>
                                <p:cTn id="113" presetClass="entr" nodeType="afterEffect" presetSubtype="8" presetID="2" grpId="24" fill="hold">
                                  <p:stCondLst>
                                    <p:cond delay="0"/>
                                  </p:stCondLst>
                                  <p:iterate type="el" backwards="0">
                                    <p:tmAbs val="0"/>
                                  </p:iterate>
                                  <p:childTnLst>
                                    <p:set>
                                      <p:cBhvr>
                                        <p:cTn id="114" fill="hold"/>
                                        <p:tgtEl>
                                          <p:spTgt spid="7820"/>
                                        </p:tgtEl>
                                        <p:attrNameLst>
                                          <p:attrName>style.visibility</p:attrName>
                                        </p:attrNameLst>
                                      </p:cBhvr>
                                      <p:to>
                                        <p:strVal val="visible"/>
                                      </p:to>
                                    </p:set>
                                    <p:anim calcmode="lin" valueType="num">
                                      <p:cBhvr>
                                        <p:cTn id="115" dur="500" fill="hold"/>
                                        <p:tgtEl>
                                          <p:spTgt spid="7820"/>
                                        </p:tgtEl>
                                        <p:attrNameLst>
                                          <p:attrName>ppt_x</p:attrName>
                                        </p:attrNameLst>
                                      </p:cBhvr>
                                      <p:tavLst>
                                        <p:tav tm="0">
                                          <p:val>
                                            <p:strVal val="0-#ppt_w/2"/>
                                          </p:val>
                                        </p:tav>
                                        <p:tav tm="100000">
                                          <p:val>
                                            <p:strVal val="#ppt_x"/>
                                          </p:val>
                                        </p:tav>
                                      </p:tavLst>
                                    </p:anim>
                                    <p:anim calcmode="lin" valueType="num">
                                      <p:cBhvr>
                                        <p:cTn id="116" dur="500" fill="hold"/>
                                        <p:tgtEl>
                                          <p:spTgt spid="7820"/>
                                        </p:tgtEl>
                                        <p:attrNameLst>
                                          <p:attrName>ppt_y</p:attrName>
                                        </p:attrNameLst>
                                      </p:cBhvr>
                                      <p:tavLst>
                                        <p:tav tm="0">
                                          <p:val>
                                            <p:strVal val="#ppt_y"/>
                                          </p:val>
                                        </p:tav>
                                        <p:tav tm="100000">
                                          <p:val>
                                            <p:strVal val="#ppt_y"/>
                                          </p:val>
                                        </p:tav>
                                      </p:tavLst>
                                    </p:anim>
                                  </p:childTnLst>
                                </p:cTn>
                              </p:par>
                            </p:childTnLst>
                          </p:cTn>
                        </p:par>
                        <p:par>
                          <p:cTn id="117" fill="hold">
                            <p:stCondLst>
                              <p:cond delay="3000"/>
                            </p:stCondLst>
                            <p:childTnLst>
                              <p:par>
                                <p:cTn id="118" presetClass="entr" nodeType="afterEffect" presetSubtype="8" presetID="2" grpId="25" fill="hold">
                                  <p:stCondLst>
                                    <p:cond delay="0"/>
                                  </p:stCondLst>
                                  <p:iterate type="el" backwards="0">
                                    <p:tmAbs val="0"/>
                                  </p:iterate>
                                  <p:childTnLst>
                                    <p:set>
                                      <p:cBhvr>
                                        <p:cTn id="119" fill="hold"/>
                                        <p:tgtEl>
                                          <p:spTgt spid="7821"/>
                                        </p:tgtEl>
                                        <p:attrNameLst>
                                          <p:attrName>style.visibility</p:attrName>
                                        </p:attrNameLst>
                                      </p:cBhvr>
                                      <p:to>
                                        <p:strVal val="visible"/>
                                      </p:to>
                                    </p:set>
                                    <p:anim calcmode="lin" valueType="num">
                                      <p:cBhvr>
                                        <p:cTn id="120" dur="500" fill="hold"/>
                                        <p:tgtEl>
                                          <p:spTgt spid="7821"/>
                                        </p:tgtEl>
                                        <p:attrNameLst>
                                          <p:attrName>ppt_x</p:attrName>
                                        </p:attrNameLst>
                                      </p:cBhvr>
                                      <p:tavLst>
                                        <p:tav tm="0">
                                          <p:val>
                                            <p:strVal val="0-#ppt_w/2"/>
                                          </p:val>
                                        </p:tav>
                                        <p:tav tm="100000">
                                          <p:val>
                                            <p:strVal val="#ppt_x"/>
                                          </p:val>
                                        </p:tav>
                                      </p:tavLst>
                                    </p:anim>
                                    <p:anim calcmode="lin" valueType="num">
                                      <p:cBhvr>
                                        <p:cTn id="121" dur="500" fill="hold"/>
                                        <p:tgtEl>
                                          <p:spTgt spid="78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818" grpId="22"/>
      <p:bldP build="whole" bldLvl="1" animBg="1" rev="0" advAuto="0" spid="7855" grpId="17"/>
      <p:bldP build="whole" bldLvl="1" animBg="1" rev="0" advAuto="0" spid="7862" grpId="5"/>
      <p:bldP build="whole" bldLvl="1" animBg="1" rev="0" advAuto="0" spid="7863" grpId="10"/>
      <p:bldP build="whole" bldLvl="1" animBg="1" rev="0" advAuto="0" spid="7854" grpId="16"/>
      <p:bldP build="whole" bldLvl="1" animBg="1" rev="0" advAuto="0" spid="7838" grpId="1"/>
      <p:bldP build="whole" bldLvl="1" animBg="1" rev="0" advAuto="0" spid="7861" grpId="9"/>
      <p:bldP build="whole" bldLvl="1" animBg="1" rev="0" advAuto="0" spid="7860" grpId="8"/>
      <p:bldP build="whole" bldLvl="1" animBg="1" rev="0" advAuto="0" spid="7821" grpId="25"/>
      <p:bldP build="whole" bldLvl="1" animBg="1" rev="0" advAuto="0" spid="7859" grpId="7"/>
      <p:bldP build="whole" bldLvl="1" animBg="1" rev="0" advAuto="0" spid="7820" grpId="24"/>
      <p:bldP build="whole" bldLvl="1" animBg="1" rev="0" advAuto="0" spid="7865" grpId="18"/>
      <p:bldP build="whole" bldLvl="1" animBg="1" rev="0" advAuto="0" spid="7858" grpId="6"/>
      <p:bldP build="whole" bldLvl="1" animBg="1" rev="0" advAuto="0" spid="7857" grpId="3"/>
      <p:bldP build="whole" bldLvl="1" animBg="1" rev="0" advAuto="0" spid="7819" grpId="23"/>
      <p:bldP build="whole" bldLvl="1" animBg="1" rev="0" advAuto="0" spid="7807" grpId="13"/>
      <p:bldP build="whole" bldLvl="1" animBg="1" rev="0" advAuto="0" spid="7856" grpId="2"/>
      <p:bldP build="whole" bldLvl="1" animBg="1" rev="0" advAuto="0" spid="7817" grpId="21"/>
      <p:bldP build="whole" bldLvl="1" animBg="1" rev="0" advAuto="0" spid="7816" grpId="20"/>
      <p:bldP build="whole" bldLvl="1" animBg="1" rev="0" advAuto="0" spid="7864" grpId="11"/>
      <p:bldP build="whole" bldLvl="1" animBg="1" rev="0" advAuto="0" spid="7812" grpId="12"/>
      <p:bldP build="whole" bldLvl="1" animBg="1" rev="0" advAuto="0" spid="7800" grpId="4"/>
      <p:bldP build="whole" bldLvl="1" animBg="1" rev="0" advAuto="0" spid="7802" grpId="14"/>
      <p:bldP build="whole" bldLvl="1" animBg="1" rev="0" advAuto="0" spid="7853" grpId="15"/>
      <p:bldP build="whole" bldLvl="1" animBg="1" rev="0" advAuto="0" spid="7815" grpId="19"/>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6" name="Slide Number Placeholder 5"/>
          <p:cNvSpPr txBox="1"/>
          <p:nvPr>
            <p:ph type="sldNum" sz="quarter" idx="2"/>
          </p:nvPr>
        </p:nvSpPr>
        <p:spPr>
          <a:xfrm>
            <a:off x="11766828" y="159940"/>
            <a:ext cx="16064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5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2471" name="Group 2"/>
          <p:cNvGrpSpPr/>
          <p:nvPr/>
        </p:nvGrpSpPr>
        <p:grpSpPr>
          <a:xfrm>
            <a:off x="3000473" y="-3830020"/>
            <a:ext cx="6248363" cy="6021084"/>
            <a:chOff x="0" y="0"/>
            <a:chExt cx="6248361" cy="6021083"/>
          </a:xfrm>
        </p:grpSpPr>
        <p:sp>
          <p:nvSpPr>
            <p:cNvPr id="2458" name="Shape 6"/>
            <p:cNvSpPr/>
            <p:nvPr/>
          </p:nvSpPr>
          <p:spPr>
            <a:xfrm rot="2220840">
              <a:off x="1088377" y="860865"/>
              <a:ext cx="4298970" cy="4298970"/>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59" name="Shape 7"/>
            <p:cNvSpPr/>
            <p:nvPr/>
          </p:nvSpPr>
          <p:spPr>
            <a:xfrm rot="2220840">
              <a:off x="1088418" y="861092"/>
              <a:ext cx="4299040" cy="4299121"/>
            </a:xfrm>
            <a:custGeom>
              <a:avLst/>
              <a:gdLst/>
              <a:ahLst/>
              <a:cxnLst>
                <a:cxn ang="0">
                  <a:pos x="wd2" y="hd2"/>
                </a:cxn>
                <a:cxn ang="5400000">
                  <a:pos x="wd2" y="hd2"/>
                </a:cxn>
                <a:cxn ang="10800000">
                  <a:pos x="wd2" y="hd2"/>
                </a:cxn>
                <a:cxn ang="16200000">
                  <a:pos x="wd2" y="hd2"/>
                </a:cxn>
              </a:cxnLst>
              <a:rect l="0" t="0" r="r" b="b"/>
              <a:pathLst>
                <a:path w="19676" h="21176" fill="norm" stroke="1" extrusionOk="0">
                  <a:moveTo>
                    <a:pt x="10049" y="3"/>
                  </a:moveTo>
                  <a:cubicBezTo>
                    <a:pt x="8309" y="-39"/>
                    <a:pt x="6537" y="415"/>
                    <a:pt x="4920" y="1420"/>
                  </a:cubicBezTo>
                  <a:cubicBezTo>
                    <a:pt x="1261" y="3694"/>
                    <a:pt x="-528" y="8115"/>
                    <a:pt x="136" y="12351"/>
                  </a:cubicBezTo>
                  <a:lnTo>
                    <a:pt x="134" y="12352"/>
                  </a:lnTo>
                  <a:lnTo>
                    <a:pt x="137" y="12356"/>
                  </a:lnTo>
                  <a:cubicBezTo>
                    <a:pt x="327" y="13564"/>
                    <a:pt x="716" y="14759"/>
                    <a:pt x="1319" y="15882"/>
                  </a:cubicBezTo>
                  <a:cubicBezTo>
                    <a:pt x="2531" y="18141"/>
                    <a:pt x="4400" y="19736"/>
                    <a:pt x="6516" y="20552"/>
                  </a:cubicBezTo>
                  <a:lnTo>
                    <a:pt x="6554" y="20624"/>
                  </a:lnTo>
                  <a:lnTo>
                    <a:pt x="6611" y="20589"/>
                  </a:lnTo>
                  <a:cubicBezTo>
                    <a:pt x="9215" y="21561"/>
                    <a:pt x="12181" y="21356"/>
                    <a:pt x="14755" y="19756"/>
                  </a:cubicBezTo>
                  <a:cubicBezTo>
                    <a:pt x="19460" y="16833"/>
                    <a:pt x="21072" y="10359"/>
                    <a:pt x="18356" y="5295"/>
                  </a:cubicBezTo>
                  <a:cubicBezTo>
                    <a:pt x="16573" y="1972"/>
                    <a:pt x="13370" y="83"/>
                    <a:pt x="10049" y="3"/>
                  </a:cubicBezTo>
                  <a:close/>
                  <a:moveTo>
                    <a:pt x="9826" y="382"/>
                  </a:moveTo>
                  <a:lnTo>
                    <a:pt x="10700" y="2013"/>
                  </a:lnTo>
                  <a:cubicBezTo>
                    <a:pt x="10048" y="2071"/>
                    <a:pt x="9357" y="2194"/>
                    <a:pt x="8636" y="2404"/>
                  </a:cubicBezTo>
                  <a:lnTo>
                    <a:pt x="7692" y="644"/>
                  </a:lnTo>
                  <a:cubicBezTo>
                    <a:pt x="8398" y="468"/>
                    <a:pt x="9114" y="382"/>
                    <a:pt x="9826" y="382"/>
                  </a:cubicBezTo>
                  <a:close/>
                  <a:moveTo>
                    <a:pt x="10217" y="382"/>
                  </a:moveTo>
                  <a:cubicBezTo>
                    <a:pt x="10921" y="414"/>
                    <a:pt x="11618" y="528"/>
                    <a:pt x="12296" y="723"/>
                  </a:cubicBezTo>
                  <a:cubicBezTo>
                    <a:pt x="12419" y="759"/>
                    <a:pt x="12541" y="798"/>
                    <a:pt x="12662" y="839"/>
                  </a:cubicBezTo>
                  <a:lnTo>
                    <a:pt x="13016" y="1499"/>
                  </a:lnTo>
                  <a:cubicBezTo>
                    <a:pt x="13008" y="1502"/>
                    <a:pt x="13001" y="1503"/>
                    <a:pt x="12993" y="1505"/>
                  </a:cubicBezTo>
                  <a:cubicBezTo>
                    <a:pt x="12895" y="1526"/>
                    <a:pt x="12811" y="1540"/>
                    <a:pt x="12813" y="1578"/>
                  </a:cubicBezTo>
                  <a:cubicBezTo>
                    <a:pt x="12815" y="1616"/>
                    <a:pt x="12879" y="1633"/>
                    <a:pt x="12953" y="1636"/>
                  </a:cubicBezTo>
                  <a:cubicBezTo>
                    <a:pt x="13017" y="1638"/>
                    <a:pt x="13066" y="1636"/>
                    <a:pt x="13107" y="1668"/>
                  </a:cubicBezTo>
                  <a:lnTo>
                    <a:pt x="13340" y="2102"/>
                  </a:lnTo>
                  <a:cubicBezTo>
                    <a:pt x="13233" y="2084"/>
                    <a:pt x="13123" y="2069"/>
                    <a:pt x="13011" y="2054"/>
                  </a:cubicBezTo>
                  <a:cubicBezTo>
                    <a:pt x="12426" y="1977"/>
                    <a:pt x="11775" y="1941"/>
                    <a:pt x="11072" y="1978"/>
                  </a:cubicBezTo>
                  <a:lnTo>
                    <a:pt x="10217" y="382"/>
                  </a:lnTo>
                  <a:close/>
                  <a:moveTo>
                    <a:pt x="7363" y="722"/>
                  </a:moveTo>
                  <a:lnTo>
                    <a:pt x="8312" y="2493"/>
                  </a:lnTo>
                  <a:cubicBezTo>
                    <a:pt x="7579" y="2732"/>
                    <a:pt x="6818" y="3065"/>
                    <a:pt x="6040" y="3513"/>
                  </a:cubicBezTo>
                  <a:lnTo>
                    <a:pt x="5089" y="1738"/>
                  </a:lnTo>
                  <a:cubicBezTo>
                    <a:pt x="5820" y="1285"/>
                    <a:pt x="6585" y="948"/>
                    <a:pt x="7363" y="722"/>
                  </a:cubicBezTo>
                  <a:close/>
                  <a:moveTo>
                    <a:pt x="13136" y="1019"/>
                  </a:moveTo>
                  <a:cubicBezTo>
                    <a:pt x="13945" y="1341"/>
                    <a:pt x="14717" y="1783"/>
                    <a:pt x="15425" y="2335"/>
                  </a:cubicBezTo>
                  <a:cubicBezTo>
                    <a:pt x="15425" y="2335"/>
                    <a:pt x="15661" y="2778"/>
                    <a:pt x="15661" y="2778"/>
                  </a:cubicBezTo>
                  <a:cubicBezTo>
                    <a:pt x="15471" y="2696"/>
                    <a:pt x="15228" y="2600"/>
                    <a:pt x="14935" y="2502"/>
                  </a:cubicBezTo>
                  <a:cubicBezTo>
                    <a:pt x="14934" y="2480"/>
                    <a:pt x="14931" y="2459"/>
                    <a:pt x="14927" y="2441"/>
                  </a:cubicBezTo>
                  <a:cubicBezTo>
                    <a:pt x="14909" y="2375"/>
                    <a:pt x="14832" y="2267"/>
                    <a:pt x="14808" y="2223"/>
                  </a:cubicBezTo>
                  <a:cubicBezTo>
                    <a:pt x="14785" y="2179"/>
                    <a:pt x="14642" y="2151"/>
                    <a:pt x="14628" y="2091"/>
                  </a:cubicBezTo>
                  <a:cubicBezTo>
                    <a:pt x="14615" y="2032"/>
                    <a:pt x="14568" y="2011"/>
                    <a:pt x="14648" y="1923"/>
                  </a:cubicBezTo>
                  <a:cubicBezTo>
                    <a:pt x="14648" y="1923"/>
                    <a:pt x="13789" y="1370"/>
                    <a:pt x="13221" y="1177"/>
                  </a:cubicBezTo>
                  <a:lnTo>
                    <a:pt x="13136" y="1019"/>
                  </a:lnTo>
                  <a:close/>
                  <a:moveTo>
                    <a:pt x="4821" y="1911"/>
                  </a:moveTo>
                  <a:lnTo>
                    <a:pt x="5767" y="3674"/>
                  </a:lnTo>
                  <a:cubicBezTo>
                    <a:pt x="5739" y="3691"/>
                    <a:pt x="5711" y="3707"/>
                    <a:pt x="5684" y="3724"/>
                  </a:cubicBezTo>
                  <a:cubicBezTo>
                    <a:pt x="5478" y="3852"/>
                    <a:pt x="5271" y="3988"/>
                    <a:pt x="5063" y="4133"/>
                  </a:cubicBezTo>
                  <a:cubicBezTo>
                    <a:pt x="4984" y="4188"/>
                    <a:pt x="4510" y="4541"/>
                    <a:pt x="3895" y="5170"/>
                  </a:cubicBezTo>
                  <a:lnTo>
                    <a:pt x="2998" y="3497"/>
                  </a:lnTo>
                  <a:cubicBezTo>
                    <a:pt x="3531" y="2902"/>
                    <a:pt x="4141" y="2367"/>
                    <a:pt x="4821" y="1911"/>
                  </a:cubicBezTo>
                  <a:close/>
                  <a:moveTo>
                    <a:pt x="11980" y="2298"/>
                  </a:moveTo>
                  <a:cubicBezTo>
                    <a:pt x="12207" y="2305"/>
                    <a:pt x="12426" y="2319"/>
                    <a:pt x="12638" y="2339"/>
                  </a:cubicBezTo>
                  <a:cubicBezTo>
                    <a:pt x="12971" y="2372"/>
                    <a:pt x="13284" y="2419"/>
                    <a:pt x="13576" y="2475"/>
                  </a:cubicBezTo>
                  <a:lnTo>
                    <a:pt x="13760" y="2820"/>
                  </a:lnTo>
                  <a:cubicBezTo>
                    <a:pt x="13715" y="2808"/>
                    <a:pt x="13677" y="2794"/>
                    <a:pt x="13642" y="2784"/>
                  </a:cubicBezTo>
                  <a:cubicBezTo>
                    <a:pt x="13599" y="2771"/>
                    <a:pt x="13616" y="2770"/>
                    <a:pt x="13556" y="2759"/>
                  </a:cubicBezTo>
                  <a:cubicBezTo>
                    <a:pt x="13495" y="2747"/>
                    <a:pt x="13483" y="2726"/>
                    <a:pt x="13419" y="2776"/>
                  </a:cubicBezTo>
                  <a:cubicBezTo>
                    <a:pt x="13355" y="2825"/>
                    <a:pt x="13251" y="2870"/>
                    <a:pt x="13185" y="2882"/>
                  </a:cubicBezTo>
                  <a:cubicBezTo>
                    <a:pt x="13119" y="2894"/>
                    <a:pt x="13047" y="2861"/>
                    <a:pt x="12996" y="2902"/>
                  </a:cubicBezTo>
                  <a:cubicBezTo>
                    <a:pt x="12946" y="2943"/>
                    <a:pt x="12828" y="2996"/>
                    <a:pt x="12936" y="3027"/>
                  </a:cubicBezTo>
                  <a:cubicBezTo>
                    <a:pt x="13043" y="3057"/>
                    <a:pt x="13104" y="3069"/>
                    <a:pt x="13203" y="3085"/>
                  </a:cubicBezTo>
                  <a:cubicBezTo>
                    <a:pt x="13303" y="3101"/>
                    <a:pt x="13402" y="3050"/>
                    <a:pt x="13447" y="3099"/>
                  </a:cubicBezTo>
                  <a:cubicBezTo>
                    <a:pt x="13492" y="3149"/>
                    <a:pt x="13459" y="3189"/>
                    <a:pt x="13561" y="3175"/>
                  </a:cubicBezTo>
                  <a:cubicBezTo>
                    <a:pt x="13660" y="3161"/>
                    <a:pt x="13772" y="3138"/>
                    <a:pt x="13900" y="3080"/>
                  </a:cubicBezTo>
                  <a:lnTo>
                    <a:pt x="13979" y="3224"/>
                  </a:lnTo>
                  <a:cubicBezTo>
                    <a:pt x="13935" y="3238"/>
                    <a:pt x="13905" y="3253"/>
                    <a:pt x="13912" y="3288"/>
                  </a:cubicBezTo>
                  <a:cubicBezTo>
                    <a:pt x="13916" y="3307"/>
                    <a:pt x="13923" y="3325"/>
                    <a:pt x="13936" y="3340"/>
                  </a:cubicBezTo>
                  <a:cubicBezTo>
                    <a:pt x="13506" y="3348"/>
                    <a:pt x="13029" y="3386"/>
                    <a:pt x="12507" y="3468"/>
                  </a:cubicBezTo>
                  <a:cubicBezTo>
                    <a:pt x="12484" y="3444"/>
                    <a:pt x="12463" y="3392"/>
                    <a:pt x="12400" y="3418"/>
                  </a:cubicBezTo>
                  <a:cubicBezTo>
                    <a:pt x="12332" y="3445"/>
                    <a:pt x="12306" y="3470"/>
                    <a:pt x="12253" y="3474"/>
                  </a:cubicBezTo>
                  <a:cubicBezTo>
                    <a:pt x="12200" y="3477"/>
                    <a:pt x="12157" y="3423"/>
                    <a:pt x="12126" y="3494"/>
                  </a:cubicBezTo>
                  <a:cubicBezTo>
                    <a:pt x="12119" y="3509"/>
                    <a:pt x="12121" y="3523"/>
                    <a:pt x="12125" y="3536"/>
                  </a:cubicBezTo>
                  <a:cubicBezTo>
                    <a:pt x="12071" y="3546"/>
                    <a:pt x="12016" y="3558"/>
                    <a:pt x="11962" y="3569"/>
                  </a:cubicBezTo>
                  <a:lnTo>
                    <a:pt x="11282" y="2299"/>
                  </a:lnTo>
                  <a:cubicBezTo>
                    <a:pt x="11521" y="2291"/>
                    <a:pt x="11754" y="2291"/>
                    <a:pt x="11980" y="2298"/>
                  </a:cubicBezTo>
                  <a:close/>
                  <a:moveTo>
                    <a:pt x="10912" y="2335"/>
                  </a:moveTo>
                  <a:lnTo>
                    <a:pt x="11623" y="3659"/>
                  </a:lnTo>
                  <a:cubicBezTo>
                    <a:pt x="11022" y="3802"/>
                    <a:pt x="10373" y="4003"/>
                    <a:pt x="9682" y="4280"/>
                  </a:cubicBezTo>
                  <a:cubicBezTo>
                    <a:pt x="9682" y="4280"/>
                    <a:pt x="8836" y="2703"/>
                    <a:pt x="8836" y="2703"/>
                  </a:cubicBezTo>
                  <a:cubicBezTo>
                    <a:pt x="9564" y="2496"/>
                    <a:pt x="10259" y="2383"/>
                    <a:pt x="10912" y="2335"/>
                  </a:cubicBezTo>
                  <a:close/>
                  <a:moveTo>
                    <a:pt x="8509" y="2802"/>
                  </a:moveTo>
                  <a:cubicBezTo>
                    <a:pt x="8509" y="2802"/>
                    <a:pt x="9371" y="4410"/>
                    <a:pt x="9371" y="4410"/>
                  </a:cubicBezTo>
                  <a:cubicBezTo>
                    <a:pt x="8674" y="4707"/>
                    <a:pt x="7936" y="5078"/>
                    <a:pt x="7161" y="5545"/>
                  </a:cubicBezTo>
                  <a:lnTo>
                    <a:pt x="6232" y="3813"/>
                  </a:lnTo>
                  <a:cubicBezTo>
                    <a:pt x="7014" y="3364"/>
                    <a:pt x="7777" y="3035"/>
                    <a:pt x="8509" y="2802"/>
                  </a:cubicBezTo>
                  <a:close/>
                  <a:moveTo>
                    <a:pt x="14848" y="2802"/>
                  </a:moveTo>
                  <a:cubicBezTo>
                    <a:pt x="15434" y="2997"/>
                    <a:pt x="15821" y="3189"/>
                    <a:pt x="15952" y="3259"/>
                  </a:cubicBezTo>
                  <a:cubicBezTo>
                    <a:pt x="15956" y="3260"/>
                    <a:pt x="15958" y="3262"/>
                    <a:pt x="15961" y="3264"/>
                  </a:cubicBezTo>
                  <a:lnTo>
                    <a:pt x="16133" y="3584"/>
                  </a:lnTo>
                  <a:cubicBezTo>
                    <a:pt x="15948" y="3532"/>
                    <a:pt x="15704" y="3476"/>
                    <a:pt x="15406" y="3430"/>
                  </a:cubicBezTo>
                  <a:cubicBezTo>
                    <a:pt x="15374" y="3386"/>
                    <a:pt x="15323" y="3352"/>
                    <a:pt x="15259" y="3329"/>
                  </a:cubicBezTo>
                  <a:cubicBezTo>
                    <a:pt x="15170" y="3297"/>
                    <a:pt x="15139" y="3239"/>
                    <a:pt x="15045" y="3200"/>
                  </a:cubicBezTo>
                  <a:cubicBezTo>
                    <a:pt x="14951" y="3161"/>
                    <a:pt x="14914" y="3125"/>
                    <a:pt x="14864" y="3098"/>
                  </a:cubicBezTo>
                  <a:cubicBezTo>
                    <a:pt x="14813" y="3071"/>
                    <a:pt x="14692" y="3118"/>
                    <a:pt x="14717" y="3064"/>
                  </a:cubicBezTo>
                  <a:cubicBezTo>
                    <a:pt x="14742" y="3009"/>
                    <a:pt x="14872" y="2947"/>
                    <a:pt x="14866" y="2902"/>
                  </a:cubicBezTo>
                  <a:cubicBezTo>
                    <a:pt x="14863" y="2879"/>
                    <a:pt x="14856" y="2839"/>
                    <a:pt x="14848" y="2802"/>
                  </a:cubicBezTo>
                  <a:close/>
                  <a:moveTo>
                    <a:pt x="16133" y="2930"/>
                  </a:moveTo>
                  <a:cubicBezTo>
                    <a:pt x="16881" y="3642"/>
                    <a:pt x="17537" y="4495"/>
                    <a:pt x="18064" y="5477"/>
                  </a:cubicBezTo>
                  <a:cubicBezTo>
                    <a:pt x="18591" y="6459"/>
                    <a:pt x="18948" y="7495"/>
                    <a:pt x="19147" y="8548"/>
                  </a:cubicBezTo>
                  <a:cubicBezTo>
                    <a:pt x="19147" y="8548"/>
                    <a:pt x="16133" y="2930"/>
                    <a:pt x="16133" y="2930"/>
                  </a:cubicBezTo>
                  <a:close/>
                  <a:moveTo>
                    <a:pt x="14240" y="3057"/>
                  </a:moveTo>
                  <a:cubicBezTo>
                    <a:pt x="14259" y="3063"/>
                    <a:pt x="14272" y="3066"/>
                    <a:pt x="14272" y="3066"/>
                  </a:cubicBezTo>
                  <a:cubicBezTo>
                    <a:pt x="14272" y="3066"/>
                    <a:pt x="14265" y="3073"/>
                    <a:pt x="14254" y="3082"/>
                  </a:cubicBezTo>
                  <a:cubicBezTo>
                    <a:pt x="14254" y="3082"/>
                    <a:pt x="14240" y="3057"/>
                    <a:pt x="14240" y="3057"/>
                  </a:cubicBezTo>
                  <a:close/>
                  <a:moveTo>
                    <a:pt x="2745" y="3779"/>
                  </a:moveTo>
                  <a:lnTo>
                    <a:pt x="3634" y="5436"/>
                  </a:lnTo>
                  <a:cubicBezTo>
                    <a:pt x="3326" y="5769"/>
                    <a:pt x="2995" y="6163"/>
                    <a:pt x="2666" y="6618"/>
                  </a:cubicBezTo>
                  <a:cubicBezTo>
                    <a:pt x="2527" y="6811"/>
                    <a:pt x="2387" y="7016"/>
                    <a:pt x="2251" y="7231"/>
                  </a:cubicBezTo>
                  <a:lnTo>
                    <a:pt x="1460" y="5756"/>
                  </a:lnTo>
                  <a:cubicBezTo>
                    <a:pt x="1811" y="5050"/>
                    <a:pt x="2241" y="4386"/>
                    <a:pt x="2745" y="3779"/>
                  </a:cubicBezTo>
                  <a:close/>
                  <a:moveTo>
                    <a:pt x="12635" y="3821"/>
                  </a:moveTo>
                  <a:cubicBezTo>
                    <a:pt x="12563" y="3867"/>
                    <a:pt x="12470" y="3923"/>
                    <a:pt x="12444" y="3975"/>
                  </a:cubicBezTo>
                  <a:cubicBezTo>
                    <a:pt x="12409" y="4046"/>
                    <a:pt x="12434" y="4060"/>
                    <a:pt x="12350" y="4141"/>
                  </a:cubicBezTo>
                  <a:cubicBezTo>
                    <a:pt x="12323" y="4167"/>
                    <a:pt x="12296" y="4188"/>
                    <a:pt x="12268" y="4206"/>
                  </a:cubicBezTo>
                  <a:lnTo>
                    <a:pt x="12110" y="3913"/>
                  </a:lnTo>
                  <a:cubicBezTo>
                    <a:pt x="12290" y="3877"/>
                    <a:pt x="12465" y="3846"/>
                    <a:pt x="12635" y="3821"/>
                  </a:cubicBezTo>
                  <a:close/>
                  <a:moveTo>
                    <a:pt x="15776" y="3906"/>
                  </a:moveTo>
                  <a:cubicBezTo>
                    <a:pt x="16069" y="3972"/>
                    <a:pt x="16265" y="4040"/>
                    <a:pt x="16358" y="4075"/>
                  </a:cubicBezTo>
                  <a:lnTo>
                    <a:pt x="16683" y="4681"/>
                  </a:lnTo>
                  <a:cubicBezTo>
                    <a:pt x="16610" y="4667"/>
                    <a:pt x="16488" y="4660"/>
                    <a:pt x="16398" y="4640"/>
                  </a:cubicBezTo>
                  <a:cubicBezTo>
                    <a:pt x="16295" y="4617"/>
                    <a:pt x="16236" y="4644"/>
                    <a:pt x="16222" y="4584"/>
                  </a:cubicBezTo>
                  <a:cubicBezTo>
                    <a:pt x="16208" y="4524"/>
                    <a:pt x="16228" y="4492"/>
                    <a:pt x="16173" y="4458"/>
                  </a:cubicBezTo>
                  <a:cubicBezTo>
                    <a:pt x="16118" y="4424"/>
                    <a:pt x="16109" y="4372"/>
                    <a:pt x="16045" y="4353"/>
                  </a:cubicBezTo>
                  <a:cubicBezTo>
                    <a:pt x="15980" y="4335"/>
                    <a:pt x="15880" y="4320"/>
                    <a:pt x="15792" y="4325"/>
                  </a:cubicBezTo>
                  <a:cubicBezTo>
                    <a:pt x="15704" y="4331"/>
                    <a:pt x="15650" y="4365"/>
                    <a:pt x="15661" y="4319"/>
                  </a:cubicBezTo>
                  <a:cubicBezTo>
                    <a:pt x="15673" y="4272"/>
                    <a:pt x="15741" y="4230"/>
                    <a:pt x="15766" y="4175"/>
                  </a:cubicBezTo>
                  <a:cubicBezTo>
                    <a:pt x="15791" y="4121"/>
                    <a:pt x="15793" y="4091"/>
                    <a:pt x="15793" y="4023"/>
                  </a:cubicBezTo>
                  <a:cubicBezTo>
                    <a:pt x="15793" y="3989"/>
                    <a:pt x="15789" y="3949"/>
                    <a:pt x="15776" y="3906"/>
                  </a:cubicBezTo>
                  <a:close/>
                  <a:moveTo>
                    <a:pt x="5928" y="3991"/>
                  </a:moveTo>
                  <a:lnTo>
                    <a:pt x="6859" y="5726"/>
                  </a:lnTo>
                  <a:cubicBezTo>
                    <a:pt x="6803" y="5762"/>
                    <a:pt x="6747" y="5796"/>
                    <a:pt x="6691" y="5832"/>
                  </a:cubicBezTo>
                  <a:cubicBezTo>
                    <a:pt x="6675" y="5829"/>
                    <a:pt x="6659" y="5826"/>
                    <a:pt x="6644" y="5826"/>
                  </a:cubicBezTo>
                  <a:cubicBezTo>
                    <a:pt x="6588" y="5824"/>
                    <a:pt x="6525" y="5806"/>
                    <a:pt x="6478" y="5821"/>
                  </a:cubicBezTo>
                  <a:cubicBezTo>
                    <a:pt x="6431" y="5835"/>
                    <a:pt x="6371" y="5798"/>
                    <a:pt x="6322" y="5785"/>
                  </a:cubicBezTo>
                  <a:cubicBezTo>
                    <a:pt x="6274" y="5771"/>
                    <a:pt x="6209" y="5753"/>
                    <a:pt x="6151" y="5797"/>
                  </a:cubicBezTo>
                  <a:cubicBezTo>
                    <a:pt x="6093" y="5840"/>
                    <a:pt x="6115" y="5855"/>
                    <a:pt x="6034" y="5883"/>
                  </a:cubicBezTo>
                  <a:cubicBezTo>
                    <a:pt x="5954" y="5911"/>
                    <a:pt x="5937" y="5907"/>
                    <a:pt x="5832" y="5913"/>
                  </a:cubicBezTo>
                  <a:cubicBezTo>
                    <a:pt x="5727" y="5920"/>
                    <a:pt x="5642" y="5915"/>
                    <a:pt x="5648" y="5977"/>
                  </a:cubicBezTo>
                  <a:cubicBezTo>
                    <a:pt x="5654" y="6039"/>
                    <a:pt x="5730" y="6080"/>
                    <a:pt x="5836" y="6073"/>
                  </a:cubicBezTo>
                  <a:cubicBezTo>
                    <a:pt x="5941" y="6066"/>
                    <a:pt x="6020" y="6060"/>
                    <a:pt x="6069" y="6074"/>
                  </a:cubicBezTo>
                  <a:cubicBezTo>
                    <a:pt x="6117" y="6088"/>
                    <a:pt x="6200" y="6065"/>
                    <a:pt x="6147" y="6120"/>
                  </a:cubicBezTo>
                  <a:cubicBezTo>
                    <a:pt x="6095" y="6175"/>
                    <a:pt x="6018" y="6157"/>
                    <a:pt x="6043" y="6229"/>
                  </a:cubicBezTo>
                  <a:cubicBezTo>
                    <a:pt x="6046" y="6239"/>
                    <a:pt x="6049" y="6248"/>
                    <a:pt x="6054" y="6257"/>
                  </a:cubicBezTo>
                  <a:cubicBezTo>
                    <a:pt x="5995" y="6299"/>
                    <a:pt x="5916" y="6359"/>
                    <a:pt x="5820" y="6433"/>
                  </a:cubicBezTo>
                  <a:cubicBezTo>
                    <a:pt x="5817" y="6433"/>
                    <a:pt x="5814" y="6432"/>
                    <a:pt x="5810" y="6432"/>
                  </a:cubicBezTo>
                  <a:cubicBezTo>
                    <a:pt x="5757" y="6436"/>
                    <a:pt x="5689" y="6435"/>
                    <a:pt x="5594" y="6487"/>
                  </a:cubicBezTo>
                  <a:cubicBezTo>
                    <a:pt x="5499" y="6538"/>
                    <a:pt x="5422" y="6600"/>
                    <a:pt x="5370" y="6603"/>
                  </a:cubicBezTo>
                  <a:cubicBezTo>
                    <a:pt x="5317" y="6607"/>
                    <a:pt x="5295" y="6590"/>
                    <a:pt x="5222" y="6658"/>
                  </a:cubicBezTo>
                  <a:cubicBezTo>
                    <a:pt x="5149" y="6725"/>
                    <a:pt x="5071" y="6759"/>
                    <a:pt x="4970" y="6800"/>
                  </a:cubicBezTo>
                  <a:cubicBezTo>
                    <a:pt x="4894" y="6830"/>
                    <a:pt x="4846" y="6841"/>
                    <a:pt x="4794" y="6861"/>
                  </a:cubicBezTo>
                  <a:cubicBezTo>
                    <a:pt x="4794" y="6861"/>
                    <a:pt x="4063" y="5498"/>
                    <a:pt x="4063" y="5498"/>
                  </a:cubicBezTo>
                  <a:cubicBezTo>
                    <a:pt x="4689" y="4848"/>
                    <a:pt x="5178" y="4483"/>
                    <a:pt x="5240" y="4441"/>
                  </a:cubicBezTo>
                  <a:cubicBezTo>
                    <a:pt x="5443" y="4299"/>
                    <a:pt x="5644" y="4166"/>
                    <a:pt x="5845" y="4041"/>
                  </a:cubicBezTo>
                  <a:cubicBezTo>
                    <a:pt x="5873" y="4024"/>
                    <a:pt x="5900" y="4008"/>
                    <a:pt x="5928" y="3991"/>
                  </a:cubicBezTo>
                  <a:close/>
                  <a:moveTo>
                    <a:pt x="11768" y="3991"/>
                  </a:moveTo>
                  <a:lnTo>
                    <a:pt x="11940" y="4311"/>
                  </a:lnTo>
                  <a:cubicBezTo>
                    <a:pt x="11897" y="4315"/>
                    <a:pt x="11860" y="4316"/>
                    <a:pt x="11839" y="4309"/>
                  </a:cubicBezTo>
                  <a:cubicBezTo>
                    <a:pt x="11796" y="4297"/>
                    <a:pt x="11758" y="4261"/>
                    <a:pt x="11712" y="4309"/>
                  </a:cubicBezTo>
                  <a:cubicBezTo>
                    <a:pt x="11665" y="4358"/>
                    <a:pt x="11564" y="4442"/>
                    <a:pt x="11507" y="4506"/>
                  </a:cubicBezTo>
                  <a:cubicBezTo>
                    <a:pt x="11451" y="4570"/>
                    <a:pt x="11395" y="4634"/>
                    <a:pt x="11465" y="4629"/>
                  </a:cubicBezTo>
                  <a:cubicBezTo>
                    <a:pt x="11535" y="4624"/>
                    <a:pt x="11629" y="4595"/>
                    <a:pt x="11699" y="4591"/>
                  </a:cubicBezTo>
                  <a:cubicBezTo>
                    <a:pt x="11770" y="4586"/>
                    <a:pt x="11787" y="4586"/>
                    <a:pt x="11894" y="4548"/>
                  </a:cubicBezTo>
                  <a:cubicBezTo>
                    <a:pt x="11965" y="4523"/>
                    <a:pt x="12007" y="4504"/>
                    <a:pt x="12043" y="4503"/>
                  </a:cubicBezTo>
                  <a:cubicBezTo>
                    <a:pt x="12043" y="4503"/>
                    <a:pt x="12204" y="4802"/>
                    <a:pt x="12204" y="4802"/>
                  </a:cubicBezTo>
                  <a:cubicBezTo>
                    <a:pt x="12198" y="4806"/>
                    <a:pt x="12192" y="4811"/>
                    <a:pt x="12184" y="4816"/>
                  </a:cubicBezTo>
                  <a:cubicBezTo>
                    <a:pt x="12129" y="4850"/>
                    <a:pt x="12058" y="4855"/>
                    <a:pt x="12062" y="4794"/>
                  </a:cubicBezTo>
                  <a:cubicBezTo>
                    <a:pt x="12066" y="4733"/>
                    <a:pt x="12031" y="4668"/>
                    <a:pt x="11957" y="4665"/>
                  </a:cubicBezTo>
                  <a:cubicBezTo>
                    <a:pt x="11883" y="4662"/>
                    <a:pt x="11795" y="4668"/>
                    <a:pt x="11773" y="4730"/>
                  </a:cubicBezTo>
                  <a:cubicBezTo>
                    <a:pt x="11752" y="4792"/>
                    <a:pt x="11723" y="4839"/>
                    <a:pt x="11723" y="4839"/>
                  </a:cubicBezTo>
                  <a:cubicBezTo>
                    <a:pt x="11723" y="4839"/>
                    <a:pt x="11674" y="4781"/>
                    <a:pt x="11586" y="4787"/>
                  </a:cubicBezTo>
                  <a:cubicBezTo>
                    <a:pt x="11498" y="4793"/>
                    <a:pt x="11439" y="4751"/>
                    <a:pt x="11379" y="4808"/>
                  </a:cubicBezTo>
                  <a:cubicBezTo>
                    <a:pt x="11319" y="4865"/>
                    <a:pt x="11321" y="4904"/>
                    <a:pt x="11254" y="4916"/>
                  </a:cubicBezTo>
                  <a:cubicBezTo>
                    <a:pt x="11188" y="4927"/>
                    <a:pt x="11165" y="4884"/>
                    <a:pt x="11097" y="4926"/>
                  </a:cubicBezTo>
                  <a:cubicBezTo>
                    <a:pt x="11029" y="4969"/>
                    <a:pt x="10809" y="5135"/>
                    <a:pt x="10727" y="5254"/>
                  </a:cubicBezTo>
                  <a:cubicBezTo>
                    <a:pt x="10645" y="5373"/>
                    <a:pt x="10554" y="5507"/>
                    <a:pt x="10544" y="5591"/>
                  </a:cubicBezTo>
                  <a:cubicBezTo>
                    <a:pt x="10535" y="5675"/>
                    <a:pt x="10479" y="5740"/>
                    <a:pt x="10510" y="5798"/>
                  </a:cubicBezTo>
                  <a:cubicBezTo>
                    <a:pt x="10536" y="5846"/>
                    <a:pt x="10572" y="5893"/>
                    <a:pt x="10546" y="5949"/>
                  </a:cubicBezTo>
                  <a:lnTo>
                    <a:pt x="9822" y="4601"/>
                  </a:lnTo>
                  <a:cubicBezTo>
                    <a:pt x="10325" y="4402"/>
                    <a:pt x="10804" y="4244"/>
                    <a:pt x="11257" y="4120"/>
                  </a:cubicBezTo>
                  <a:cubicBezTo>
                    <a:pt x="11193" y="4176"/>
                    <a:pt x="11122" y="4214"/>
                    <a:pt x="11171" y="4225"/>
                  </a:cubicBezTo>
                  <a:cubicBezTo>
                    <a:pt x="11232" y="4238"/>
                    <a:pt x="11316" y="4215"/>
                    <a:pt x="11268" y="4252"/>
                  </a:cubicBezTo>
                  <a:cubicBezTo>
                    <a:pt x="11220" y="4290"/>
                    <a:pt x="11155" y="4323"/>
                    <a:pt x="11173" y="4356"/>
                  </a:cubicBezTo>
                  <a:cubicBezTo>
                    <a:pt x="11191" y="4389"/>
                    <a:pt x="11135" y="4438"/>
                    <a:pt x="11135" y="4438"/>
                  </a:cubicBezTo>
                  <a:cubicBezTo>
                    <a:pt x="11135" y="4438"/>
                    <a:pt x="11010" y="4435"/>
                    <a:pt x="10972" y="4466"/>
                  </a:cubicBezTo>
                  <a:cubicBezTo>
                    <a:pt x="10934" y="4497"/>
                    <a:pt x="10905" y="4544"/>
                    <a:pt x="10933" y="4571"/>
                  </a:cubicBezTo>
                  <a:cubicBezTo>
                    <a:pt x="10961" y="4597"/>
                    <a:pt x="11103" y="4582"/>
                    <a:pt x="11173" y="4560"/>
                  </a:cubicBezTo>
                  <a:cubicBezTo>
                    <a:pt x="11243" y="4538"/>
                    <a:pt x="11326" y="4488"/>
                    <a:pt x="11375" y="4428"/>
                  </a:cubicBezTo>
                  <a:cubicBezTo>
                    <a:pt x="11425" y="4367"/>
                    <a:pt x="11517" y="4185"/>
                    <a:pt x="11556" y="4132"/>
                  </a:cubicBezTo>
                  <a:cubicBezTo>
                    <a:pt x="11576" y="4104"/>
                    <a:pt x="11610" y="4061"/>
                    <a:pt x="11648" y="4019"/>
                  </a:cubicBezTo>
                  <a:cubicBezTo>
                    <a:pt x="11688" y="4009"/>
                    <a:pt x="11728" y="4000"/>
                    <a:pt x="11768" y="3991"/>
                  </a:cubicBezTo>
                  <a:close/>
                  <a:moveTo>
                    <a:pt x="12425" y="4500"/>
                  </a:moveTo>
                  <a:cubicBezTo>
                    <a:pt x="12457" y="4505"/>
                    <a:pt x="12472" y="4521"/>
                    <a:pt x="12449" y="4544"/>
                  </a:cubicBezTo>
                  <a:cubicBezTo>
                    <a:pt x="12449" y="4544"/>
                    <a:pt x="12425" y="4500"/>
                    <a:pt x="12425" y="4500"/>
                  </a:cubicBezTo>
                  <a:close/>
                  <a:moveTo>
                    <a:pt x="9509" y="4713"/>
                  </a:moveTo>
                  <a:lnTo>
                    <a:pt x="10141" y="5891"/>
                  </a:lnTo>
                  <a:cubicBezTo>
                    <a:pt x="10081" y="5949"/>
                    <a:pt x="10028" y="6011"/>
                    <a:pt x="10013" y="6042"/>
                  </a:cubicBezTo>
                  <a:cubicBezTo>
                    <a:pt x="9988" y="6097"/>
                    <a:pt x="9947" y="6122"/>
                    <a:pt x="9947" y="6122"/>
                  </a:cubicBezTo>
                  <a:cubicBezTo>
                    <a:pt x="9947" y="6122"/>
                    <a:pt x="9645" y="6202"/>
                    <a:pt x="9503" y="6310"/>
                  </a:cubicBezTo>
                  <a:cubicBezTo>
                    <a:pt x="9361" y="6418"/>
                    <a:pt x="9220" y="6564"/>
                    <a:pt x="9188" y="6642"/>
                  </a:cubicBezTo>
                  <a:cubicBezTo>
                    <a:pt x="9158" y="6720"/>
                    <a:pt x="9089" y="6761"/>
                    <a:pt x="9037" y="6833"/>
                  </a:cubicBezTo>
                  <a:cubicBezTo>
                    <a:pt x="8984" y="6905"/>
                    <a:pt x="8956" y="6953"/>
                    <a:pt x="9028" y="6918"/>
                  </a:cubicBezTo>
                  <a:cubicBezTo>
                    <a:pt x="9100" y="6883"/>
                    <a:pt x="9210" y="6783"/>
                    <a:pt x="9322" y="6753"/>
                  </a:cubicBezTo>
                  <a:cubicBezTo>
                    <a:pt x="9433" y="6723"/>
                    <a:pt x="9496" y="6704"/>
                    <a:pt x="9539" y="6716"/>
                  </a:cubicBezTo>
                  <a:cubicBezTo>
                    <a:pt x="9553" y="6720"/>
                    <a:pt x="9568" y="6724"/>
                    <a:pt x="9582" y="6728"/>
                  </a:cubicBezTo>
                  <a:cubicBezTo>
                    <a:pt x="9342" y="6862"/>
                    <a:pt x="9098" y="7005"/>
                    <a:pt x="8848" y="7157"/>
                  </a:cubicBezTo>
                  <a:cubicBezTo>
                    <a:pt x="8773" y="7163"/>
                    <a:pt x="8720" y="7136"/>
                    <a:pt x="8636" y="7170"/>
                  </a:cubicBezTo>
                  <a:cubicBezTo>
                    <a:pt x="8547" y="7206"/>
                    <a:pt x="8388" y="7285"/>
                    <a:pt x="8328" y="7342"/>
                  </a:cubicBezTo>
                  <a:cubicBezTo>
                    <a:pt x="8268" y="7399"/>
                    <a:pt x="8268" y="7399"/>
                    <a:pt x="8268" y="7399"/>
                  </a:cubicBezTo>
                  <a:cubicBezTo>
                    <a:pt x="8268" y="7399"/>
                    <a:pt x="8410" y="7383"/>
                    <a:pt x="8476" y="7387"/>
                  </a:cubicBezTo>
                  <a:cubicBezTo>
                    <a:pt x="8390" y="7441"/>
                    <a:pt x="8304" y="7497"/>
                    <a:pt x="8217" y="7553"/>
                  </a:cubicBezTo>
                  <a:cubicBezTo>
                    <a:pt x="8216" y="7553"/>
                    <a:pt x="8216" y="7553"/>
                    <a:pt x="8215" y="7553"/>
                  </a:cubicBezTo>
                  <a:lnTo>
                    <a:pt x="8028" y="7208"/>
                  </a:lnTo>
                  <a:cubicBezTo>
                    <a:pt x="8086" y="7177"/>
                    <a:pt x="8123" y="7147"/>
                    <a:pt x="8123" y="7147"/>
                  </a:cubicBezTo>
                  <a:cubicBezTo>
                    <a:pt x="8123" y="7147"/>
                    <a:pt x="8111" y="7047"/>
                    <a:pt x="8121" y="6989"/>
                  </a:cubicBezTo>
                  <a:cubicBezTo>
                    <a:pt x="8131" y="6932"/>
                    <a:pt x="8176" y="6889"/>
                    <a:pt x="8223" y="6824"/>
                  </a:cubicBezTo>
                  <a:cubicBezTo>
                    <a:pt x="8270" y="6758"/>
                    <a:pt x="8380" y="6608"/>
                    <a:pt x="8427" y="6542"/>
                  </a:cubicBezTo>
                  <a:cubicBezTo>
                    <a:pt x="8473" y="6477"/>
                    <a:pt x="8505" y="6435"/>
                    <a:pt x="8467" y="6415"/>
                  </a:cubicBezTo>
                  <a:cubicBezTo>
                    <a:pt x="8429" y="6395"/>
                    <a:pt x="8369" y="6360"/>
                    <a:pt x="8303" y="6364"/>
                  </a:cubicBezTo>
                  <a:cubicBezTo>
                    <a:pt x="8237" y="6369"/>
                    <a:pt x="8238" y="6368"/>
                    <a:pt x="8238" y="6368"/>
                  </a:cubicBezTo>
                  <a:cubicBezTo>
                    <a:pt x="8238" y="6368"/>
                    <a:pt x="8231" y="6432"/>
                    <a:pt x="8144" y="6500"/>
                  </a:cubicBezTo>
                  <a:cubicBezTo>
                    <a:pt x="8058" y="6568"/>
                    <a:pt x="7969" y="6630"/>
                    <a:pt x="7883" y="6699"/>
                  </a:cubicBezTo>
                  <a:cubicBezTo>
                    <a:pt x="7854" y="6721"/>
                    <a:pt x="7824" y="6746"/>
                    <a:pt x="7793" y="6769"/>
                  </a:cubicBezTo>
                  <a:lnTo>
                    <a:pt x="7749" y="6686"/>
                  </a:lnTo>
                  <a:cubicBezTo>
                    <a:pt x="7765" y="6675"/>
                    <a:pt x="7779" y="6663"/>
                    <a:pt x="7788" y="6648"/>
                  </a:cubicBezTo>
                  <a:cubicBezTo>
                    <a:pt x="7817" y="6601"/>
                    <a:pt x="7801" y="6545"/>
                    <a:pt x="7791" y="6500"/>
                  </a:cubicBezTo>
                  <a:cubicBezTo>
                    <a:pt x="7780" y="6455"/>
                    <a:pt x="7737" y="6402"/>
                    <a:pt x="7702" y="6387"/>
                  </a:cubicBezTo>
                  <a:cubicBezTo>
                    <a:pt x="7667" y="6372"/>
                    <a:pt x="7677" y="6316"/>
                    <a:pt x="7693" y="6269"/>
                  </a:cubicBezTo>
                  <a:cubicBezTo>
                    <a:pt x="7709" y="6222"/>
                    <a:pt x="7689" y="6133"/>
                    <a:pt x="7630" y="6126"/>
                  </a:cubicBezTo>
                  <a:cubicBezTo>
                    <a:pt x="7587" y="6120"/>
                    <a:pt x="7516" y="6131"/>
                    <a:pt x="7463" y="6152"/>
                  </a:cubicBezTo>
                  <a:lnTo>
                    <a:pt x="7298" y="5844"/>
                  </a:lnTo>
                  <a:cubicBezTo>
                    <a:pt x="8076" y="5377"/>
                    <a:pt x="8814" y="5006"/>
                    <a:pt x="9509" y="4713"/>
                  </a:cubicBezTo>
                  <a:close/>
                  <a:moveTo>
                    <a:pt x="16737" y="5095"/>
                  </a:moveTo>
                  <a:cubicBezTo>
                    <a:pt x="16831" y="5105"/>
                    <a:pt x="16901" y="5117"/>
                    <a:pt x="16947" y="5125"/>
                  </a:cubicBezTo>
                  <a:lnTo>
                    <a:pt x="17102" y="5413"/>
                  </a:lnTo>
                  <a:cubicBezTo>
                    <a:pt x="16979" y="5449"/>
                    <a:pt x="16804" y="5503"/>
                    <a:pt x="16582" y="5576"/>
                  </a:cubicBezTo>
                  <a:cubicBezTo>
                    <a:pt x="16544" y="5581"/>
                    <a:pt x="16519" y="5577"/>
                    <a:pt x="16530" y="5553"/>
                  </a:cubicBezTo>
                  <a:cubicBezTo>
                    <a:pt x="16556" y="5498"/>
                    <a:pt x="16592" y="5465"/>
                    <a:pt x="16618" y="5411"/>
                  </a:cubicBezTo>
                  <a:cubicBezTo>
                    <a:pt x="16643" y="5356"/>
                    <a:pt x="16694" y="5314"/>
                    <a:pt x="16694" y="5314"/>
                  </a:cubicBezTo>
                  <a:cubicBezTo>
                    <a:pt x="16694" y="5314"/>
                    <a:pt x="16660" y="5218"/>
                    <a:pt x="16699" y="5155"/>
                  </a:cubicBezTo>
                  <a:cubicBezTo>
                    <a:pt x="16712" y="5134"/>
                    <a:pt x="16726" y="5115"/>
                    <a:pt x="16737" y="5095"/>
                  </a:cubicBezTo>
                  <a:close/>
                  <a:moveTo>
                    <a:pt x="3816" y="5732"/>
                  </a:moveTo>
                  <a:lnTo>
                    <a:pt x="4461" y="6934"/>
                  </a:lnTo>
                  <a:cubicBezTo>
                    <a:pt x="4445" y="6918"/>
                    <a:pt x="4422" y="6916"/>
                    <a:pt x="4376" y="6944"/>
                  </a:cubicBezTo>
                  <a:cubicBezTo>
                    <a:pt x="4304" y="6989"/>
                    <a:pt x="4307" y="7018"/>
                    <a:pt x="4199" y="7070"/>
                  </a:cubicBezTo>
                  <a:cubicBezTo>
                    <a:pt x="4090" y="7123"/>
                    <a:pt x="3920" y="7213"/>
                    <a:pt x="3832" y="7304"/>
                  </a:cubicBezTo>
                  <a:cubicBezTo>
                    <a:pt x="3745" y="7395"/>
                    <a:pt x="3618" y="7540"/>
                    <a:pt x="3551" y="7618"/>
                  </a:cubicBezTo>
                  <a:cubicBezTo>
                    <a:pt x="3484" y="7697"/>
                    <a:pt x="3367" y="7835"/>
                    <a:pt x="3305" y="7998"/>
                  </a:cubicBezTo>
                  <a:cubicBezTo>
                    <a:pt x="3242" y="8160"/>
                    <a:pt x="3204" y="8345"/>
                    <a:pt x="3187" y="8414"/>
                  </a:cubicBezTo>
                  <a:cubicBezTo>
                    <a:pt x="3169" y="8483"/>
                    <a:pt x="3179" y="8579"/>
                    <a:pt x="3138" y="8656"/>
                  </a:cubicBezTo>
                  <a:cubicBezTo>
                    <a:pt x="3098" y="8732"/>
                    <a:pt x="3071" y="8734"/>
                    <a:pt x="3105" y="8771"/>
                  </a:cubicBezTo>
                  <a:cubicBezTo>
                    <a:pt x="3139" y="8809"/>
                    <a:pt x="3259" y="8778"/>
                    <a:pt x="3273" y="8828"/>
                  </a:cubicBezTo>
                  <a:cubicBezTo>
                    <a:pt x="3277" y="8843"/>
                    <a:pt x="3285" y="8851"/>
                    <a:pt x="3296" y="8856"/>
                  </a:cubicBezTo>
                  <a:cubicBezTo>
                    <a:pt x="3266" y="8892"/>
                    <a:pt x="3236" y="8930"/>
                    <a:pt x="3206" y="8967"/>
                  </a:cubicBezTo>
                  <a:cubicBezTo>
                    <a:pt x="3206" y="8967"/>
                    <a:pt x="2446" y="7549"/>
                    <a:pt x="2446" y="7549"/>
                  </a:cubicBezTo>
                  <a:cubicBezTo>
                    <a:pt x="2606" y="7288"/>
                    <a:pt x="2771" y="7043"/>
                    <a:pt x="2938" y="6813"/>
                  </a:cubicBezTo>
                  <a:cubicBezTo>
                    <a:pt x="3234" y="6403"/>
                    <a:pt x="3534" y="6041"/>
                    <a:pt x="3816" y="5732"/>
                  </a:cubicBezTo>
                  <a:close/>
                  <a:moveTo>
                    <a:pt x="17250" y="5732"/>
                  </a:moveTo>
                  <a:lnTo>
                    <a:pt x="17329" y="5878"/>
                  </a:lnTo>
                  <a:lnTo>
                    <a:pt x="16487" y="6400"/>
                  </a:lnTo>
                  <a:cubicBezTo>
                    <a:pt x="16478" y="6393"/>
                    <a:pt x="16471" y="6385"/>
                    <a:pt x="16475" y="6371"/>
                  </a:cubicBezTo>
                  <a:cubicBezTo>
                    <a:pt x="16486" y="6325"/>
                    <a:pt x="16518" y="6246"/>
                    <a:pt x="16518" y="6246"/>
                  </a:cubicBezTo>
                  <a:lnTo>
                    <a:pt x="16449" y="6152"/>
                  </a:lnTo>
                  <a:cubicBezTo>
                    <a:pt x="16449" y="6152"/>
                    <a:pt x="16529" y="6064"/>
                    <a:pt x="16586" y="6000"/>
                  </a:cubicBezTo>
                  <a:cubicBezTo>
                    <a:pt x="16607" y="5976"/>
                    <a:pt x="16631" y="5946"/>
                    <a:pt x="16649" y="5919"/>
                  </a:cubicBezTo>
                  <a:cubicBezTo>
                    <a:pt x="16920" y="5828"/>
                    <a:pt x="17119" y="5769"/>
                    <a:pt x="17238" y="5736"/>
                  </a:cubicBezTo>
                  <a:cubicBezTo>
                    <a:pt x="17242" y="5734"/>
                    <a:pt x="17246" y="5733"/>
                    <a:pt x="17250" y="5732"/>
                  </a:cubicBezTo>
                  <a:close/>
                  <a:moveTo>
                    <a:pt x="7032" y="6029"/>
                  </a:moveTo>
                  <a:lnTo>
                    <a:pt x="7060" y="6079"/>
                  </a:lnTo>
                  <a:cubicBezTo>
                    <a:pt x="7026" y="6082"/>
                    <a:pt x="6998" y="6076"/>
                    <a:pt x="6982" y="6061"/>
                  </a:cubicBezTo>
                  <a:cubicBezTo>
                    <a:pt x="6999" y="6050"/>
                    <a:pt x="7016" y="6039"/>
                    <a:pt x="7032" y="6029"/>
                  </a:cubicBezTo>
                  <a:close/>
                  <a:moveTo>
                    <a:pt x="10220" y="6029"/>
                  </a:moveTo>
                  <a:lnTo>
                    <a:pt x="10273" y="6127"/>
                  </a:lnTo>
                  <a:cubicBezTo>
                    <a:pt x="10256" y="6131"/>
                    <a:pt x="10241" y="6132"/>
                    <a:pt x="10229" y="6128"/>
                  </a:cubicBezTo>
                  <a:cubicBezTo>
                    <a:pt x="10166" y="6111"/>
                    <a:pt x="10157" y="6096"/>
                    <a:pt x="10220" y="6029"/>
                  </a:cubicBezTo>
                  <a:close/>
                  <a:moveTo>
                    <a:pt x="1291" y="6114"/>
                  </a:moveTo>
                  <a:lnTo>
                    <a:pt x="2059" y="7544"/>
                  </a:lnTo>
                  <a:cubicBezTo>
                    <a:pt x="1685" y="8178"/>
                    <a:pt x="1343" y="8896"/>
                    <a:pt x="1082" y="9691"/>
                  </a:cubicBezTo>
                  <a:lnTo>
                    <a:pt x="513" y="8629"/>
                  </a:lnTo>
                  <a:cubicBezTo>
                    <a:pt x="555" y="8395"/>
                    <a:pt x="605" y="8163"/>
                    <a:pt x="662" y="7933"/>
                  </a:cubicBezTo>
                  <a:cubicBezTo>
                    <a:pt x="818" y="7308"/>
                    <a:pt x="1028" y="6698"/>
                    <a:pt x="1291" y="6114"/>
                  </a:cubicBezTo>
                  <a:close/>
                  <a:moveTo>
                    <a:pt x="17497" y="6199"/>
                  </a:moveTo>
                  <a:lnTo>
                    <a:pt x="17530" y="6260"/>
                  </a:lnTo>
                  <a:cubicBezTo>
                    <a:pt x="17525" y="6265"/>
                    <a:pt x="17520" y="6270"/>
                    <a:pt x="17515" y="6276"/>
                  </a:cubicBezTo>
                  <a:cubicBezTo>
                    <a:pt x="17452" y="6345"/>
                    <a:pt x="17356" y="6447"/>
                    <a:pt x="17227" y="6578"/>
                  </a:cubicBezTo>
                  <a:cubicBezTo>
                    <a:pt x="17205" y="6600"/>
                    <a:pt x="17183" y="6622"/>
                    <a:pt x="17160" y="6646"/>
                  </a:cubicBezTo>
                  <a:cubicBezTo>
                    <a:pt x="17152" y="6597"/>
                    <a:pt x="17139" y="6541"/>
                    <a:pt x="17107" y="6508"/>
                  </a:cubicBezTo>
                  <a:cubicBezTo>
                    <a:pt x="17090" y="6490"/>
                    <a:pt x="17066" y="6485"/>
                    <a:pt x="17041" y="6483"/>
                  </a:cubicBezTo>
                  <a:cubicBezTo>
                    <a:pt x="17041" y="6483"/>
                    <a:pt x="17497" y="6199"/>
                    <a:pt x="17497" y="6199"/>
                  </a:cubicBezTo>
                  <a:close/>
                  <a:moveTo>
                    <a:pt x="7113" y="6241"/>
                  </a:moveTo>
                  <a:lnTo>
                    <a:pt x="7363" y="6708"/>
                  </a:lnTo>
                  <a:cubicBezTo>
                    <a:pt x="7355" y="6716"/>
                    <a:pt x="7344" y="6726"/>
                    <a:pt x="7327" y="6736"/>
                  </a:cubicBezTo>
                  <a:cubicBezTo>
                    <a:pt x="7235" y="6793"/>
                    <a:pt x="7223" y="6771"/>
                    <a:pt x="7141" y="6822"/>
                  </a:cubicBezTo>
                  <a:cubicBezTo>
                    <a:pt x="7059" y="6873"/>
                    <a:pt x="7047" y="6873"/>
                    <a:pt x="7002" y="6865"/>
                  </a:cubicBezTo>
                  <a:cubicBezTo>
                    <a:pt x="6956" y="6856"/>
                    <a:pt x="6944" y="6834"/>
                    <a:pt x="6888" y="6883"/>
                  </a:cubicBezTo>
                  <a:cubicBezTo>
                    <a:pt x="6833" y="6932"/>
                    <a:pt x="6724" y="7008"/>
                    <a:pt x="6796" y="7015"/>
                  </a:cubicBezTo>
                  <a:cubicBezTo>
                    <a:pt x="6867" y="7021"/>
                    <a:pt x="6931" y="6989"/>
                    <a:pt x="6972" y="7015"/>
                  </a:cubicBezTo>
                  <a:cubicBezTo>
                    <a:pt x="7013" y="7040"/>
                    <a:pt x="7005" y="7024"/>
                    <a:pt x="7008" y="7081"/>
                  </a:cubicBezTo>
                  <a:cubicBezTo>
                    <a:pt x="7011" y="7137"/>
                    <a:pt x="7016" y="7148"/>
                    <a:pt x="7088" y="7103"/>
                  </a:cubicBezTo>
                  <a:cubicBezTo>
                    <a:pt x="7160" y="7059"/>
                    <a:pt x="7171" y="7030"/>
                    <a:pt x="7237" y="7025"/>
                  </a:cubicBezTo>
                  <a:cubicBezTo>
                    <a:pt x="7303" y="7021"/>
                    <a:pt x="7356" y="7017"/>
                    <a:pt x="7415" y="6973"/>
                  </a:cubicBezTo>
                  <a:cubicBezTo>
                    <a:pt x="7415" y="6973"/>
                    <a:pt x="7438" y="6946"/>
                    <a:pt x="7471" y="6911"/>
                  </a:cubicBezTo>
                  <a:lnTo>
                    <a:pt x="7530" y="7021"/>
                  </a:lnTo>
                  <a:cubicBezTo>
                    <a:pt x="7505" y="7051"/>
                    <a:pt x="7479" y="7081"/>
                    <a:pt x="7455" y="7102"/>
                  </a:cubicBezTo>
                  <a:cubicBezTo>
                    <a:pt x="7400" y="7151"/>
                    <a:pt x="7280" y="7181"/>
                    <a:pt x="7283" y="7237"/>
                  </a:cubicBezTo>
                  <a:cubicBezTo>
                    <a:pt x="7286" y="7294"/>
                    <a:pt x="7402" y="7281"/>
                    <a:pt x="7469" y="7305"/>
                  </a:cubicBezTo>
                  <a:cubicBezTo>
                    <a:pt x="7536" y="7329"/>
                    <a:pt x="7481" y="7377"/>
                    <a:pt x="7583" y="7365"/>
                  </a:cubicBezTo>
                  <a:cubicBezTo>
                    <a:pt x="7623" y="7360"/>
                    <a:pt x="7662" y="7351"/>
                    <a:pt x="7702" y="7340"/>
                  </a:cubicBezTo>
                  <a:lnTo>
                    <a:pt x="7852" y="7620"/>
                  </a:lnTo>
                  <a:cubicBezTo>
                    <a:pt x="7762" y="7658"/>
                    <a:pt x="7673" y="7710"/>
                    <a:pt x="7598" y="7740"/>
                  </a:cubicBezTo>
                  <a:cubicBezTo>
                    <a:pt x="7509" y="7776"/>
                    <a:pt x="7337" y="7865"/>
                    <a:pt x="7387" y="7892"/>
                  </a:cubicBezTo>
                  <a:cubicBezTo>
                    <a:pt x="7438" y="7918"/>
                    <a:pt x="7590" y="7862"/>
                    <a:pt x="7669" y="7872"/>
                  </a:cubicBezTo>
                  <a:cubicBezTo>
                    <a:pt x="7693" y="7875"/>
                    <a:pt x="7719" y="7877"/>
                    <a:pt x="7746" y="7878"/>
                  </a:cubicBezTo>
                  <a:cubicBezTo>
                    <a:pt x="7186" y="8258"/>
                    <a:pt x="6605" y="8681"/>
                    <a:pt x="6002" y="9155"/>
                  </a:cubicBezTo>
                  <a:lnTo>
                    <a:pt x="5483" y="8189"/>
                  </a:lnTo>
                  <a:cubicBezTo>
                    <a:pt x="5521" y="8090"/>
                    <a:pt x="5557" y="8031"/>
                    <a:pt x="5622" y="7955"/>
                  </a:cubicBezTo>
                  <a:cubicBezTo>
                    <a:pt x="5689" y="7877"/>
                    <a:pt x="5723" y="7864"/>
                    <a:pt x="5736" y="7812"/>
                  </a:cubicBezTo>
                  <a:cubicBezTo>
                    <a:pt x="5749" y="7760"/>
                    <a:pt x="5737" y="7687"/>
                    <a:pt x="5737" y="7687"/>
                  </a:cubicBezTo>
                  <a:cubicBezTo>
                    <a:pt x="5737" y="7687"/>
                    <a:pt x="5947" y="7543"/>
                    <a:pt x="5955" y="7508"/>
                  </a:cubicBezTo>
                  <a:cubicBezTo>
                    <a:pt x="5964" y="7473"/>
                    <a:pt x="5975" y="7445"/>
                    <a:pt x="5896" y="7450"/>
                  </a:cubicBezTo>
                  <a:cubicBezTo>
                    <a:pt x="5817" y="7455"/>
                    <a:pt x="5699" y="7463"/>
                    <a:pt x="5714" y="7389"/>
                  </a:cubicBezTo>
                  <a:cubicBezTo>
                    <a:pt x="5714" y="7389"/>
                    <a:pt x="5867" y="7293"/>
                    <a:pt x="5937" y="7220"/>
                  </a:cubicBezTo>
                  <a:cubicBezTo>
                    <a:pt x="6007" y="7147"/>
                    <a:pt x="6082" y="7034"/>
                    <a:pt x="6075" y="6995"/>
                  </a:cubicBezTo>
                  <a:cubicBezTo>
                    <a:pt x="6067" y="6955"/>
                    <a:pt x="5977" y="6939"/>
                    <a:pt x="5943" y="6902"/>
                  </a:cubicBezTo>
                  <a:cubicBezTo>
                    <a:pt x="5911" y="6867"/>
                    <a:pt x="5920" y="6821"/>
                    <a:pt x="5893" y="6802"/>
                  </a:cubicBezTo>
                  <a:cubicBezTo>
                    <a:pt x="6125" y="6619"/>
                    <a:pt x="6277" y="6511"/>
                    <a:pt x="6311" y="6488"/>
                  </a:cubicBezTo>
                  <a:cubicBezTo>
                    <a:pt x="6436" y="6404"/>
                    <a:pt x="6560" y="6322"/>
                    <a:pt x="6682" y="6242"/>
                  </a:cubicBezTo>
                  <a:cubicBezTo>
                    <a:pt x="6731" y="6264"/>
                    <a:pt x="6738" y="6311"/>
                    <a:pt x="6813" y="6310"/>
                  </a:cubicBezTo>
                  <a:cubicBezTo>
                    <a:pt x="6908" y="6309"/>
                    <a:pt x="6955" y="6295"/>
                    <a:pt x="7058" y="6260"/>
                  </a:cubicBezTo>
                  <a:cubicBezTo>
                    <a:pt x="7079" y="6253"/>
                    <a:pt x="7097" y="6247"/>
                    <a:pt x="7113" y="6241"/>
                  </a:cubicBezTo>
                  <a:close/>
                  <a:moveTo>
                    <a:pt x="7534" y="6326"/>
                  </a:moveTo>
                  <a:lnTo>
                    <a:pt x="7548" y="6351"/>
                  </a:lnTo>
                  <a:cubicBezTo>
                    <a:pt x="7546" y="6336"/>
                    <a:pt x="7541" y="6328"/>
                    <a:pt x="7534" y="6326"/>
                  </a:cubicBezTo>
                  <a:close/>
                  <a:moveTo>
                    <a:pt x="17726" y="6581"/>
                  </a:moveTo>
                  <a:lnTo>
                    <a:pt x="17869" y="6849"/>
                  </a:lnTo>
                  <a:cubicBezTo>
                    <a:pt x="17863" y="6866"/>
                    <a:pt x="17857" y="6887"/>
                    <a:pt x="17848" y="6911"/>
                  </a:cubicBezTo>
                  <a:cubicBezTo>
                    <a:pt x="17815" y="7002"/>
                    <a:pt x="17761" y="7137"/>
                    <a:pt x="17679" y="7310"/>
                  </a:cubicBezTo>
                  <a:cubicBezTo>
                    <a:pt x="17555" y="7575"/>
                    <a:pt x="17368" y="7929"/>
                    <a:pt x="17092" y="8349"/>
                  </a:cubicBezTo>
                  <a:lnTo>
                    <a:pt x="16843" y="7886"/>
                  </a:lnTo>
                  <a:cubicBezTo>
                    <a:pt x="16923" y="7814"/>
                    <a:pt x="17011" y="7732"/>
                    <a:pt x="17006" y="7698"/>
                  </a:cubicBezTo>
                  <a:cubicBezTo>
                    <a:pt x="17000" y="7653"/>
                    <a:pt x="16963" y="7618"/>
                    <a:pt x="17017" y="7516"/>
                  </a:cubicBezTo>
                  <a:cubicBezTo>
                    <a:pt x="17072" y="7414"/>
                    <a:pt x="17164" y="7279"/>
                    <a:pt x="17171" y="7226"/>
                  </a:cubicBezTo>
                  <a:cubicBezTo>
                    <a:pt x="17175" y="7198"/>
                    <a:pt x="17174" y="7168"/>
                    <a:pt x="17182" y="7134"/>
                  </a:cubicBezTo>
                  <a:cubicBezTo>
                    <a:pt x="17431" y="6892"/>
                    <a:pt x="17612" y="6704"/>
                    <a:pt x="17726" y="6581"/>
                  </a:cubicBezTo>
                  <a:close/>
                  <a:moveTo>
                    <a:pt x="16805" y="6623"/>
                  </a:moveTo>
                  <a:cubicBezTo>
                    <a:pt x="16806" y="6626"/>
                    <a:pt x="16807" y="6628"/>
                    <a:pt x="16808" y="6631"/>
                  </a:cubicBezTo>
                  <a:cubicBezTo>
                    <a:pt x="16808" y="6631"/>
                    <a:pt x="16789" y="6638"/>
                    <a:pt x="16765" y="6648"/>
                  </a:cubicBezTo>
                  <a:cubicBezTo>
                    <a:pt x="16765" y="6648"/>
                    <a:pt x="16805" y="6623"/>
                    <a:pt x="16805" y="6623"/>
                  </a:cubicBezTo>
                  <a:close/>
                  <a:moveTo>
                    <a:pt x="11009" y="6708"/>
                  </a:moveTo>
                  <a:cubicBezTo>
                    <a:pt x="11009" y="6708"/>
                    <a:pt x="10991" y="6719"/>
                    <a:pt x="10980" y="6737"/>
                  </a:cubicBezTo>
                  <a:lnTo>
                    <a:pt x="10966" y="6713"/>
                  </a:lnTo>
                  <a:cubicBezTo>
                    <a:pt x="10994" y="6709"/>
                    <a:pt x="11009" y="6708"/>
                    <a:pt x="11009" y="6708"/>
                  </a:cubicBezTo>
                  <a:close/>
                  <a:moveTo>
                    <a:pt x="10639" y="6793"/>
                  </a:moveTo>
                  <a:cubicBezTo>
                    <a:pt x="10639" y="6793"/>
                    <a:pt x="10872" y="7228"/>
                    <a:pt x="10872" y="7228"/>
                  </a:cubicBezTo>
                  <a:cubicBezTo>
                    <a:pt x="10833" y="7283"/>
                    <a:pt x="10797" y="7335"/>
                    <a:pt x="10758" y="7370"/>
                  </a:cubicBezTo>
                  <a:cubicBezTo>
                    <a:pt x="10684" y="7436"/>
                    <a:pt x="10576" y="7472"/>
                    <a:pt x="10483" y="7569"/>
                  </a:cubicBezTo>
                  <a:cubicBezTo>
                    <a:pt x="10389" y="7666"/>
                    <a:pt x="10194" y="7778"/>
                    <a:pt x="10120" y="7844"/>
                  </a:cubicBezTo>
                  <a:cubicBezTo>
                    <a:pt x="10046" y="7909"/>
                    <a:pt x="9847" y="8043"/>
                    <a:pt x="9847" y="8043"/>
                  </a:cubicBezTo>
                  <a:cubicBezTo>
                    <a:pt x="9847" y="8043"/>
                    <a:pt x="9745" y="7989"/>
                    <a:pt x="9630" y="8012"/>
                  </a:cubicBezTo>
                  <a:cubicBezTo>
                    <a:pt x="9515" y="8035"/>
                    <a:pt x="9245" y="8144"/>
                    <a:pt x="9204" y="8238"/>
                  </a:cubicBezTo>
                  <a:cubicBezTo>
                    <a:pt x="9164" y="8331"/>
                    <a:pt x="9181" y="8398"/>
                    <a:pt x="9181" y="8398"/>
                  </a:cubicBezTo>
                  <a:cubicBezTo>
                    <a:pt x="9181" y="8398"/>
                    <a:pt x="9372" y="8279"/>
                    <a:pt x="9489" y="8226"/>
                  </a:cubicBezTo>
                  <a:cubicBezTo>
                    <a:pt x="9606" y="8173"/>
                    <a:pt x="9813" y="8084"/>
                    <a:pt x="9797" y="8122"/>
                  </a:cubicBezTo>
                  <a:cubicBezTo>
                    <a:pt x="9782" y="8161"/>
                    <a:pt x="9744" y="8261"/>
                    <a:pt x="9778" y="8290"/>
                  </a:cubicBezTo>
                  <a:cubicBezTo>
                    <a:pt x="9811" y="8318"/>
                    <a:pt x="9960" y="8324"/>
                    <a:pt x="10131" y="8236"/>
                  </a:cubicBezTo>
                  <a:cubicBezTo>
                    <a:pt x="10303" y="8149"/>
                    <a:pt x="10762" y="7952"/>
                    <a:pt x="10888" y="7884"/>
                  </a:cubicBezTo>
                  <a:cubicBezTo>
                    <a:pt x="10972" y="7838"/>
                    <a:pt x="11085" y="7816"/>
                    <a:pt x="11177" y="7795"/>
                  </a:cubicBezTo>
                  <a:lnTo>
                    <a:pt x="11295" y="8015"/>
                  </a:lnTo>
                  <a:cubicBezTo>
                    <a:pt x="10840" y="8273"/>
                    <a:pt x="10365" y="8555"/>
                    <a:pt x="9871" y="8861"/>
                  </a:cubicBezTo>
                  <a:cubicBezTo>
                    <a:pt x="9641" y="9004"/>
                    <a:pt x="9406" y="9153"/>
                    <a:pt x="9169" y="9307"/>
                  </a:cubicBezTo>
                  <a:lnTo>
                    <a:pt x="8402" y="7877"/>
                  </a:lnTo>
                  <a:cubicBezTo>
                    <a:pt x="8492" y="7819"/>
                    <a:pt x="8580" y="7762"/>
                    <a:pt x="8668" y="7706"/>
                  </a:cubicBezTo>
                  <a:cubicBezTo>
                    <a:pt x="8717" y="7696"/>
                    <a:pt x="8768" y="7684"/>
                    <a:pt x="8825" y="7665"/>
                  </a:cubicBezTo>
                  <a:cubicBezTo>
                    <a:pt x="8963" y="7617"/>
                    <a:pt x="9054" y="7551"/>
                    <a:pt x="9004" y="7524"/>
                  </a:cubicBezTo>
                  <a:cubicBezTo>
                    <a:pt x="8997" y="7521"/>
                    <a:pt x="8989" y="7517"/>
                    <a:pt x="8979" y="7513"/>
                  </a:cubicBezTo>
                  <a:cubicBezTo>
                    <a:pt x="9112" y="7432"/>
                    <a:pt x="9244" y="7354"/>
                    <a:pt x="9375" y="7277"/>
                  </a:cubicBezTo>
                  <a:cubicBezTo>
                    <a:pt x="9426" y="7259"/>
                    <a:pt x="9475" y="7241"/>
                    <a:pt x="9516" y="7226"/>
                  </a:cubicBezTo>
                  <a:cubicBezTo>
                    <a:pt x="9669" y="7170"/>
                    <a:pt x="10013" y="7033"/>
                    <a:pt x="10157" y="6963"/>
                  </a:cubicBezTo>
                  <a:cubicBezTo>
                    <a:pt x="10302" y="6893"/>
                    <a:pt x="10513" y="6811"/>
                    <a:pt x="10615" y="6797"/>
                  </a:cubicBezTo>
                  <a:cubicBezTo>
                    <a:pt x="10623" y="6796"/>
                    <a:pt x="10631" y="6794"/>
                    <a:pt x="10639" y="6793"/>
                  </a:cubicBezTo>
                  <a:close/>
                  <a:moveTo>
                    <a:pt x="11045" y="6878"/>
                  </a:moveTo>
                  <a:cubicBezTo>
                    <a:pt x="11075" y="6899"/>
                    <a:pt x="11105" y="6914"/>
                    <a:pt x="11132" y="6922"/>
                  </a:cubicBezTo>
                  <a:cubicBezTo>
                    <a:pt x="11175" y="6934"/>
                    <a:pt x="11174" y="6934"/>
                    <a:pt x="11174" y="6934"/>
                  </a:cubicBezTo>
                  <a:cubicBezTo>
                    <a:pt x="11174" y="6934"/>
                    <a:pt x="11146" y="6955"/>
                    <a:pt x="11104" y="6988"/>
                  </a:cubicBezTo>
                  <a:cubicBezTo>
                    <a:pt x="11104" y="6988"/>
                    <a:pt x="11045" y="6878"/>
                    <a:pt x="11045" y="6878"/>
                  </a:cubicBezTo>
                  <a:close/>
                  <a:moveTo>
                    <a:pt x="4481" y="7005"/>
                  </a:moveTo>
                  <a:lnTo>
                    <a:pt x="4491" y="7025"/>
                  </a:lnTo>
                  <a:cubicBezTo>
                    <a:pt x="4477" y="7038"/>
                    <a:pt x="4466" y="7047"/>
                    <a:pt x="4457" y="7056"/>
                  </a:cubicBezTo>
                  <a:cubicBezTo>
                    <a:pt x="4470" y="7041"/>
                    <a:pt x="4481" y="7023"/>
                    <a:pt x="4481" y="7005"/>
                  </a:cubicBezTo>
                  <a:close/>
                  <a:moveTo>
                    <a:pt x="11736" y="7734"/>
                  </a:moveTo>
                  <a:cubicBezTo>
                    <a:pt x="11682" y="7764"/>
                    <a:pt x="11628" y="7794"/>
                    <a:pt x="11572" y="7825"/>
                  </a:cubicBezTo>
                  <a:lnTo>
                    <a:pt x="11558" y="7799"/>
                  </a:lnTo>
                  <a:cubicBezTo>
                    <a:pt x="11575" y="7796"/>
                    <a:pt x="11593" y="7790"/>
                    <a:pt x="11611" y="7779"/>
                  </a:cubicBezTo>
                  <a:cubicBezTo>
                    <a:pt x="11670" y="7742"/>
                    <a:pt x="11692" y="7712"/>
                    <a:pt x="11736" y="7734"/>
                  </a:cubicBezTo>
                  <a:close/>
                  <a:moveTo>
                    <a:pt x="14773" y="7897"/>
                  </a:moveTo>
                  <a:cubicBezTo>
                    <a:pt x="14825" y="7903"/>
                    <a:pt x="14883" y="7905"/>
                    <a:pt x="14912" y="7917"/>
                  </a:cubicBezTo>
                  <a:cubicBezTo>
                    <a:pt x="14959" y="7936"/>
                    <a:pt x="15012" y="7933"/>
                    <a:pt x="14985" y="8018"/>
                  </a:cubicBezTo>
                  <a:cubicBezTo>
                    <a:pt x="14957" y="8103"/>
                    <a:pt x="14893" y="8153"/>
                    <a:pt x="14792" y="8235"/>
                  </a:cubicBezTo>
                  <a:cubicBezTo>
                    <a:pt x="14691" y="8318"/>
                    <a:pt x="14551" y="8394"/>
                    <a:pt x="14551" y="8394"/>
                  </a:cubicBezTo>
                  <a:cubicBezTo>
                    <a:pt x="14551" y="8394"/>
                    <a:pt x="14559" y="8378"/>
                    <a:pt x="14573" y="8301"/>
                  </a:cubicBezTo>
                  <a:cubicBezTo>
                    <a:pt x="14586" y="8225"/>
                    <a:pt x="14512" y="8223"/>
                    <a:pt x="14516" y="8162"/>
                  </a:cubicBezTo>
                  <a:cubicBezTo>
                    <a:pt x="14519" y="8121"/>
                    <a:pt x="14531" y="8083"/>
                    <a:pt x="14522" y="8052"/>
                  </a:cubicBezTo>
                  <a:cubicBezTo>
                    <a:pt x="14522" y="8052"/>
                    <a:pt x="14773" y="7897"/>
                    <a:pt x="14773" y="7897"/>
                  </a:cubicBezTo>
                  <a:close/>
                  <a:moveTo>
                    <a:pt x="12318" y="8024"/>
                  </a:moveTo>
                  <a:cubicBezTo>
                    <a:pt x="12397" y="8026"/>
                    <a:pt x="12463" y="8068"/>
                    <a:pt x="12460" y="8113"/>
                  </a:cubicBezTo>
                  <a:cubicBezTo>
                    <a:pt x="12456" y="8174"/>
                    <a:pt x="12547" y="8205"/>
                    <a:pt x="12626" y="8185"/>
                  </a:cubicBezTo>
                  <a:cubicBezTo>
                    <a:pt x="12706" y="8164"/>
                    <a:pt x="12697" y="8180"/>
                    <a:pt x="12771" y="8182"/>
                  </a:cubicBezTo>
                  <a:cubicBezTo>
                    <a:pt x="12845" y="8185"/>
                    <a:pt x="12932" y="8111"/>
                    <a:pt x="12983" y="8138"/>
                  </a:cubicBezTo>
                  <a:cubicBezTo>
                    <a:pt x="13034" y="8165"/>
                    <a:pt x="13052" y="8232"/>
                    <a:pt x="13062" y="8284"/>
                  </a:cubicBezTo>
                  <a:cubicBezTo>
                    <a:pt x="13072" y="8337"/>
                    <a:pt x="13054" y="8406"/>
                    <a:pt x="13054" y="8406"/>
                  </a:cubicBezTo>
                  <a:cubicBezTo>
                    <a:pt x="13054" y="8406"/>
                    <a:pt x="12875" y="8343"/>
                    <a:pt x="12773" y="8357"/>
                  </a:cubicBezTo>
                  <a:cubicBezTo>
                    <a:pt x="12672" y="8372"/>
                    <a:pt x="12486" y="8398"/>
                    <a:pt x="12396" y="8434"/>
                  </a:cubicBezTo>
                  <a:cubicBezTo>
                    <a:pt x="12306" y="8470"/>
                    <a:pt x="12227" y="8423"/>
                    <a:pt x="12201" y="8341"/>
                  </a:cubicBezTo>
                  <a:cubicBezTo>
                    <a:pt x="12176" y="8260"/>
                    <a:pt x="12167" y="8178"/>
                    <a:pt x="12079" y="8183"/>
                  </a:cubicBezTo>
                  <a:cubicBezTo>
                    <a:pt x="12013" y="8188"/>
                    <a:pt x="11888" y="8179"/>
                    <a:pt x="11791" y="8203"/>
                  </a:cubicBezTo>
                  <a:lnTo>
                    <a:pt x="11755" y="8137"/>
                  </a:lnTo>
                  <a:cubicBezTo>
                    <a:pt x="11804" y="8109"/>
                    <a:pt x="11852" y="8083"/>
                    <a:pt x="11900" y="8056"/>
                  </a:cubicBezTo>
                  <a:cubicBezTo>
                    <a:pt x="11894" y="8063"/>
                    <a:pt x="11891" y="8068"/>
                    <a:pt x="11891" y="8068"/>
                  </a:cubicBezTo>
                  <a:cubicBezTo>
                    <a:pt x="11891" y="8068"/>
                    <a:pt x="11968" y="8077"/>
                    <a:pt x="12042" y="8080"/>
                  </a:cubicBezTo>
                  <a:cubicBezTo>
                    <a:pt x="12116" y="8083"/>
                    <a:pt x="12130" y="8074"/>
                    <a:pt x="12237" y="8036"/>
                  </a:cubicBezTo>
                  <a:cubicBezTo>
                    <a:pt x="12264" y="8027"/>
                    <a:pt x="12292" y="8024"/>
                    <a:pt x="12318" y="8024"/>
                  </a:cubicBezTo>
                  <a:close/>
                  <a:moveTo>
                    <a:pt x="16554" y="8024"/>
                  </a:moveTo>
                  <a:lnTo>
                    <a:pt x="16750" y="8390"/>
                  </a:lnTo>
                  <a:cubicBezTo>
                    <a:pt x="16716" y="8359"/>
                    <a:pt x="16664" y="8337"/>
                    <a:pt x="16610" y="8385"/>
                  </a:cubicBezTo>
                  <a:cubicBezTo>
                    <a:pt x="16536" y="8451"/>
                    <a:pt x="16428" y="8586"/>
                    <a:pt x="16398" y="8565"/>
                  </a:cubicBezTo>
                  <a:cubicBezTo>
                    <a:pt x="16369" y="8545"/>
                    <a:pt x="16435" y="8465"/>
                    <a:pt x="16365" y="8470"/>
                  </a:cubicBezTo>
                  <a:cubicBezTo>
                    <a:pt x="16295" y="8474"/>
                    <a:pt x="16219" y="8502"/>
                    <a:pt x="16195" y="8458"/>
                  </a:cubicBezTo>
                  <a:cubicBezTo>
                    <a:pt x="16171" y="8414"/>
                    <a:pt x="16148" y="8303"/>
                    <a:pt x="16232" y="8222"/>
                  </a:cubicBezTo>
                  <a:cubicBezTo>
                    <a:pt x="16316" y="8141"/>
                    <a:pt x="16333" y="8071"/>
                    <a:pt x="16448" y="8048"/>
                  </a:cubicBezTo>
                  <a:cubicBezTo>
                    <a:pt x="16482" y="8041"/>
                    <a:pt x="16518" y="8033"/>
                    <a:pt x="16554" y="8024"/>
                  </a:cubicBezTo>
                  <a:close/>
                  <a:moveTo>
                    <a:pt x="2319" y="8067"/>
                  </a:moveTo>
                  <a:lnTo>
                    <a:pt x="2803" y="8970"/>
                  </a:lnTo>
                  <a:cubicBezTo>
                    <a:pt x="2736" y="9002"/>
                    <a:pt x="2688" y="9010"/>
                    <a:pt x="2644" y="9071"/>
                  </a:cubicBezTo>
                  <a:cubicBezTo>
                    <a:pt x="2597" y="9136"/>
                    <a:pt x="2570" y="9212"/>
                    <a:pt x="2549" y="9275"/>
                  </a:cubicBezTo>
                  <a:cubicBezTo>
                    <a:pt x="2529" y="9339"/>
                    <a:pt x="2528" y="9362"/>
                    <a:pt x="2602" y="9323"/>
                  </a:cubicBezTo>
                  <a:cubicBezTo>
                    <a:pt x="2677" y="9284"/>
                    <a:pt x="2792" y="9220"/>
                    <a:pt x="2792" y="9220"/>
                  </a:cubicBezTo>
                  <a:cubicBezTo>
                    <a:pt x="2792" y="9220"/>
                    <a:pt x="2845" y="9156"/>
                    <a:pt x="2872" y="9099"/>
                  </a:cubicBezTo>
                  <a:lnTo>
                    <a:pt x="2979" y="9297"/>
                  </a:lnTo>
                  <a:cubicBezTo>
                    <a:pt x="2561" y="9842"/>
                    <a:pt x="2159" y="10449"/>
                    <a:pt x="1822" y="11107"/>
                  </a:cubicBezTo>
                  <a:lnTo>
                    <a:pt x="1302" y="10136"/>
                  </a:lnTo>
                  <a:cubicBezTo>
                    <a:pt x="1465" y="9584"/>
                    <a:pt x="1669" y="9068"/>
                    <a:pt x="1900" y="8589"/>
                  </a:cubicBezTo>
                  <a:cubicBezTo>
                    <a:pt x="1897" y="8610"/>
                    <a:pt x="1897" y="8629"/>
                    <a:pt x="1900" y="8649"/>
                  </a:cubicBezTo>
                  <a:cubicBezTo>
                    <a:pt x="1909" y="8717"/>
                    <a:pt x="1860" y="8806"/>
                    <a:pt x="1955" y="8754"/>
                  </a:cubicBezTo>
                  <a:cubicBezTo>
                    <a:pt x="2050" y="8702"/>
                    <a:pt x="2123" y="8685"/>
                    <a:pt x="2167" y="8563"/>
                  </a:cubicBezTo>
                  <a:cubicBezTo>
                    <a:pt x="2211" y="8440"/>
                    <a:pt x="2266" y="8239"/>
                    <a:pt x="2311" y="8095"/>
                  </a:cubicBezTo>
                  <a:cubicBezTo>
                    <a:pt x="2314" y="8086"/>
                    <a:pt x="2316" y="8076"/>
                    <a:pt x="2319" y="8067"/>
                  </a:cubicBezTo>
                  <a:close/>
                  <a:moveTo>
                    <a:pt x="8116" y="8067"/>
                  </a:moveTo>
                  <a:lnTo>
                    <a:pt x="8883" y="9496"/>
                  </a:lnTo>
                  <a:cubicBezTo>
                    <a:pt x="8257" y="9907"/>
                    <a:pt x="7607" y="10357"/>
                    <a:pt x="6935" y="10849"/>
                  </a:cubicBezTo>
                  <a:lnTo>
                    <a:pt x="6193" y="9466"/>
                  </a:lnTo>
                  <a:cubicBezTo>
                    <a:pt x="6861" y="8941"/>
                    <a:pt x="7502" y="8476"/>
                    <a:pt x="8116" y="8067"/>
                  </a:cubicBezTo>
                  <a:close/>
                  <a:moveTo>
                    <a:pt x="17714" y="8195"/>
                  </a:moveTo>
                  <a:cubicBezTo>
                    <a:pt x="17734" y="8190"/>
                    <a:pt x="17750" y="8196"/>
                    <a:pt x="17759" y="8214"/>
                  </a:cubicBezTo>
                  <a:cubicBezTo>
                    <a:pt x="17779" y="8250"/>
                    <a:pt x="17760" y="8281"/>
                    <a:pt x="17752" y="8335"/>
                  </a:cubicBezTo>
                  <a:cubicBezTo>
                    <a:pt x="17744" y="8388"/>
                    <a:pt x="17808" y="8407"/>
                    <a:pt x="17762" y="8455"/>
                  </a:cubicBezTo>
                  <a:cubicBezTo>
                    <a:pt x="17715" y="8504"/>
                    <a:pt x="17699" y="8543"/>
                    <a:pt x="17715" y="8572"/>
                  </a:cubicBezTo>
                  <a:cubicBezTo>
                    <a:pt x="17731" y="8601"/>
                    <a:pt x="17625" y="8609"/>
                    <a:pt x="17618" y="8662"/>
                  </a:cubicBezTo>
                  <a:cubicBezTo>
                    <a:pt x="17610" y="8716"/>
                    <a:pt x="17608" y="8746"/>
                    <a:pt x="17641" y="8774"/>
                  </a:cubicBezTo>
                  <a:cubicBezTo>
                    <a:pt x="17674" y="8802"/>
                    <a:pt x="17658" y="8840"/>
                    <a:pt x="17658" y="8840"/>
                  </a:cubicBezTo>
                  <a:cubicBezTo>
                    <a:pt x="17658" y="8840"/>
                    <a:pt x="17687" y="8892"/>
                    <a:pt x="17716" y="8913"/>
                  </a:cubicBezTo>
                  <a:cubicBezTo>
                    <a:pt x="17746" y="8934"/>
                    <a:pt x="17801" y="8938"/>
                    <a:pt x="17754" y="8986"/>
                  </a:cubicBezTo>
                  <a:cubicBezTo>
                    <a:pt x="17708" y="9035"/>
                    <a:pt x="17654" y="9069"/>
                    <a:pt x="17625" y="9116"/>
                  </a:cubicBezTo>
                  <a:cubicBezTo>
                    <a:pt x="17596" y="9163"/>
                    <a:pt x="17562" y="9203"/>
                    <a:pt x="17592" y="9224"/>
                  </a:cubicBezTo>
                  <a:cubicBezTo>
                    <a:pt x="17602" y="9230"/>
                    <a:pt x="17600" y="9238"/>
                    <a:pt x="17594" y="9246"/>
                  </a:cubicBezTo>
                  <a:lnTo>
                    <a:pt x="17277" y="8656"/>
                  </a:lnTo>
                  <a:cubicBezTo>
                    <a:pt x="17349" y="8550"/>
                    <a:pt x="17414" y="8447"/>
                    <a:pt x="17476" y="8349"/>
                  </a:cubicBezTo>
                  <a:cubicBezTo>
                    <a:pt x="17550" y="8295"/>
                    <a:pt x="17594" y="8277"/>
                    <a:pt x="17643" y="8236"/>
                  </a:cubicBezTo>
                  <a:cubicBezTo>
                    <a:pt x="17669" y="8216"/>
                    <a:pt x="17694" y="8200"/>
                    <a:pt x="17714" y="8195"/>
                  </a:cubicBezTo>
                  <a:close/>
                  <a:moveTo>
                    <a:pt x="11436" y="8321"/>
                  </a:moveTo>
                  <a:lnTo>
                    <a:pt x="11505" y="8451"/>
                  </a:lnTo>
                  <a:cubicBezTo>
                    <a:pt x="11450" y="8524"/>
                    <a:pt x="11398" y="8604"/>
                    <a:pt x="11359" y="8673"/>
                  </a:cubicBezTo>
                  <a:cubicBezTo>
                    <a:pt x="11276" y="8822"/>
                    <a:pt x="11138" y="9005"/>
                    <a:pt x="11140" y="9111"/>
                  </a:cubicBezTo>
                  <a:cubicBezTo>
                    <a:pt x="11142" y="9217"/>
                    <a:pt x="11189" y="9236"/>
                    <a:pt x="11206" y="9303"/>
                  </a:cubicBezTo>
                  <a:cubicBezTo>
                    <a:pt x="11224" y="9370"/>
                    <a:pt x="11215" y="9454"/>
                    <a:pt x="11258" y="9466"/>
                  </a:cubicBezTo>
                  <a:cubicBezTo>
                    <a:pt x="11301" y="9479"/>
                    <a:pt x="11421" y="9432"/>
                    <a:pt x="11577" y="9384"/>
                  </a:cubicBezTo>
                  <a:cubicBezTo>
                    <a:pt x="11649" y="9362"/>
                    <a:pt x="11752" y="9321"/>
                    <a:pt x="11855" y="9279"/>
                  </a:cubicBezTo>
                  <a:lnTo>
                    <a:pt x="11347" y="9595"/>
                  </a:lnTo>
                  <a:cubicBezTo>
                    <a:pt x="11254" y="9603"/>
                    <a:pt x="11140" y="9619"/>
                    <a:pt x="11090" y="9628"/>
                  </a:cubicBezTo>
                  <a:cubicBezTo>
                    <a:pt x="11024" y="9640"/>
                    <a:pt x="10975" y="9584"/>
                    <a:pt x="10950" y="9502"/>
                  </a:cubicBezTo>
                  <a:cubicBezTo>
                    <a:pt x="10924" y="9421"/>
                    <a:pt x="10926" y="9322"/>
                    <a:pt x="10907" y="9286"/>
                  </a:cubicBezTo>
                  <a:cubicBezTo>
                    <a:pt x="10887" y="9249"/>
                    <a:pt x="10856" y="9190"/>
                    <a:pt x="10750" y="9197"/>
                  </a:cubicBezTo>
                  <a:cubicBezTo>
                    <a:pt x="10750" y="9197"/>
                    <a:pt x="10641" y="9333"/>
                    <a:pt x="10563" y="9391"/>
                  </a:cubicBezTo>
                  <a:cubicBezTo>
                    <a:pt x="10485" y="9449"/>
                    <a:pt x="10404" y="9568"/>
                    <a:pt x="10347" y="9632"/>
                  </a:cubicBezTo>
                  <a:cubicBezTo>
                    <a:pt x="10291" y="9697"/>
                    <a:pt x="10137" y="9783"/>
                    <a:pt x="10069" y="9894"/>
                  </a:cubicBezTo>
                  <a:cubicBezTo>
                    <a:pt x="10008" y="9992"/>
                    <a:pt x="9807" y="10199"/>
                    <a:pt x="9699" y="10339"/>
                  </a:cubicBezTo>
                  <a:lnTo>
                    <a:pt x="9309" y="9614"/>
                  </a:lnTo>
                  <a:cubicBezTo>
                    <a:pt x="9547" y="9459"/>
                    <a:pt x="9781" y="9311"/>
                    <a:pt x="10011" y="9168"/>
                  </a:cubicBezTo>
                  <a:cubicBezTo>
                    <a:pt x="10505" y="8861"/>
                    <a:pt x="10981" y="8580"/>
                    <a:pt x="11436" y="8321"/>
                  </a:cubicBezTo>
                  <a:close/>
                  <a:moveTo>
                    <a:pt x="18304" y="8406"/>
                  </a:moveTo>
                  <a:cubicBezTo>
                    <a:pt x="18292" y="8450"/>
                    <a:pt x="18279" y="8495"/>
                    <a:pt x="18265" y="8543"/>
                  </a:cubicBezTo>
                  <a:cubicBezTo>
                    <a:pt x="18172" y="8850"/>
                    <a:pt x="18031" y="9246"/>
                    <a:pt x="17815" y="9708"/>
                  </a:cubicBezTo>
                  <a:lnTo>
                    <a:pt x="17672" y="9442"/>
                  </a:lnTo>
                  <a:cubicBezTo>
                    <a:pt x="17729" y="9426"/>
                    <a:pt x="17795" y="9397"/>
                    <a:pt x="17848" y="9346"/>
                  </a:cubicBezTo>
                  <a:cubicBezTo>
                    <a:pt x="17932" y="9264"/>
                    <a:pt x="18017" y="9153"/>
                    <a:pt x="18024" y="9100"/>
                  </a:cubicBezTo>
                  <a:cubicBezTo>
                    <a:pt x="18032" y="9046"/>
                    <a:pt x="18114" y="8926"/>
                    <a:pt x="18114" y="8926"/>
                  </a:cubicBezTo>
                  <a:lnTo>
                    <a:pt x="18045" y="8901"/>
                  </a:lnTo>
                  <a:cubicBezTo>
                    <a:pt x="18045" y="8901"/>
                    <a:pt x="18134" y="8827"/>
                    <a:pt x="18141" y="8774"/>
                  </a:cubicBezTo>
                  <a:cubicBezTo>
                    <a:pt x="18149" y="8720"/>
                    <a:pt x="18114" y="8723"/>
                    <a:pt x="18125" y="8677"/>
                  </a:cubicBezTo>
                  <a:cubicBezTo>
                    <a:pt x="18137" y="8631"/>
                    <a:pt x="18175" y="8568"/>
                    <a:pt x="18187" y="8522"/>
                  </a:cubicBezTo>
                  <a:cubicBezTo>
                    <a:pt x="18199" y="8476"/>
                    <a:pt x="18204" y="8451"/>
                    <a:pt x="18204" y="8451"/>
                  </a:cubicBezTo>
                  <a:lnTo>
                    <a:pt x="18304" y="8406"/>
                  </a:lnTo>
                  <a:close/>
                  <a:moveTo>
                    <a:pt x="16760" y="8449"/>
                  </a:moveTo>
                  <a:cubicBezTo>
                    <a:pt x="16760" y="8449"/>
                    <a:pt x="16856" y="8628"/>
                    <a:pt x="16856" y="8628"/>
                  </a:cubicBezTo>
                  <a:cubicBezTo>
                    <a:pt x="16833" y="8660"/>
                    <a:pt x="16810" y="8692"/>
                    <a:pt x="16787" y="8725"/>
                  </a:cubicBezTo>
                  <a:cubicBezTo>
                    <a:pt x="16461" y="9175"/>
                    <a:pt x="16044" y="9683"/>
                    <a:pt x="15513" y="10228"/>
                  </a:cubicBezTo>
                  <a:lnTo>
                    <a:pt x="15384" y="9986"/>
                  </a:lnTo>
                  <a:cubicBezTo>
                    <a:pt x="15429" y="9943"/>
                    <a:pt x="15469" y="9899"/>
                    <a:pt x="15484" y="9851"/>
                  </a:cubicBezTo>
                  <a:cubicBezTo>
                    <a:pt x="15511" y="9766"/>
                    <a:pt x="15439" y="9665"/>
                    <a:pt x="15470" y="9587"/>
                  </a:cubicBezTo>
                  <a:cubicBezTo>
                    <a:pt x="15501" y="9509"/>
                    <a:pt x="15456" y="9459"/>
                    <a:pt x="15622" y="9395"/>
                  </a:cubicBezTo>
                  <a:cubicBezTo>
                    <a:pt x="15788" y="9331"/>
                    <a:pt x="15888" y="9317"/>
                    <a:pt x="15945" y="9253"/>
                  </a:cubicBezTo>
                  <a:cubicBezTo>
                    <a:pt x="16001" y="9188"/>
                    <a:pt x="15949" y="9192"/>
                    <a:pt x="15907" y="9180"/>
                  </a:cubicBezTo>
                  <a:cubicBezTo>
                    <a:pt x="15864" y="9167"/>
                    <a:pt x="15838" y="9086"/>
                    <a:pt x="15881" y="9030"/>
                  </a:cubicBezTo>
                  <a:cubicBezTo>
                    <a:pt x="15924" y="8974"/>
                    <a:pt x="16034" y="8808"/>
                    <a:pt x="16034" y="8808"/>
                  </a:cubicBezTo>
                  <a:cubicBezTo>
                    <a:pt x="16034" y="8808"/>
                    <a:pt x="16141" y="8770"/>
                    <a:pt x="16120" y="8832"/>
                  </a:cubicBezTo>
                  <a:cubicBezTo>
                    <a:pt x="16099" y="8894"/>
                    <a:pt x="16080" y="8994"/>
                    <a:pt x="16165" y="8950"/>
                  </a:cubicBezTo>
                  <a:cubicBezTo>
                    <a:pt x="16251" y="8907"/>
                    <a:pt x="16348" y="8818"/>
                    <a:pt x="16348" y="8818"/>
                  </a:cubicBezTo>
                  <a:lnTo>
                    <a:pt x="16381" y="8845"/>
                  </a:lnTo>
                  <a:cubicBezTo>
                    <a:pt x="16381" y="8845"/>
                    <a:pt x="16212" y="9039"/>
                    <a:pt x="16222" y="9091"/>
                  </a:cubicBezTo>
                  <a:cubicBezTo>
                    <a:pt x="16232" y="9143"/>
                    <a:pt x="16346" y="9150"/>
                    <a:pt x="16406" y="9094"/>
                  </a:cubicBezTo>
                  <a:cubicBezTo>
                    <a:pt x="16466" y="9036"/>
                    <a:pt x="16446" y="9000"/>
                    <a:pt x="16508" y="8913"/>
                  </a:cubicBezTo>
                  <a:cubicBezTo>
                    <a:pt x="16570" y="8826"/>
                    <a:pt x="16631" y="8768"/>
                    <a:pt x="16696" y="8718"/>
                  </a:cubicBezTo>
                  <a:cubicBezTo>
                    <a:pt x="16760" y="8668"/>
                    <a:pt x="16760" y="8669"/>
                    <a:pt x="16760" y="8669"/>
                  </a:cubicBezTo>
                  <a:cubicBezTo>
                    <a:pt x="16760" y="8669"/>
                    <a:pt x="16739" y="8565"/>
                    <a:pt x="16667" y="8600"/>
                  </a:cubicBezTo>
                  <a:cubicBezTo>
                    <a:pt x="16667" y="8600"/>
                    <a:pt x="16576" y="8598"/>
                    <a:pt x="16640" y="8548"/>
                  </a:cubicBezTo>
                  <a:cubicBezTo>
                    <a:pt x="16693" y="8507"/>
                    <a:pt x="16753" y="8481"/>
                    <a:pt x="16760" y="8449"/>
                  </a:cubicBezTo>
                  <a:close/>
                  <a:moveTo>
                    <a:pt x="14009" y="8491"/>
                  </a:moveTo>
                  <a:cubicBezTo>
                    <a:pt x="14066" y="8495"/>
                    <a:pt x="14110" y="8576"/>
                    <a:pt x="14092" y="8645"/>
                  </a:cubicBezTo>
                  <a:cubicBezTo>
                    <a:pt x="14075" y="8714"/>
                    <a:pt x="14054" y="8708"/>
                    <a:pt x="14104" y="8735"/>
                  </a:cubicBezTo>
                  <a:cubicBezTo>
                    <a:pt x="14155" y="8762"/>
                    <a:pt x="14171" y="8723"/>
                    <a:pt x="14198" y="8774"/>
                  </a:cubicBezTo>
                  <a:cubicBezTo>
                    <a:pt x="14225" y="8825"/>
                    <a:pt x="14197" y="8774"/>
                    <a:pt x="14162" y="8844"/>
                  </a:cubicBezTo>
                  <a:cubicBezTo>
                    <a:pt x="14127" y="8915"/>
                    <a:pt x="14159" y="8905"/>
                    <a:pt x="14169" y="8957"/>
                  </a:cubicBezTo>
                  <a:cubicBezTo>
                    <a:pt x="14178" y="9009"/>
                    <a:pt x="14247" y="8967"/>
                    <a:pt x="14341" y="8938"/>
                  </a:cubicBezTo>
                  <a:cubicBezTo>
                    <a:pt x="14378" y="8927"/>
                    <a:pt x="14405" y="8920"/>
                    <a:pt x="14429" y="8916"/>
                  </a:cubicBezTo>
                  <a:lnTo>
                    <a:pt x="14468" y="8990"/>
                  </a:lnTo>
                  <a:cubicBezTo>
                    <a:pt x="14257" y="9153"/>
                    <a:pt x="14036" y="9320"/>
                    <a:pt x="13802" y="9492"/>
                  </a:cubicBezTo>
                  <a:cubicBezTo>
                    <a:pt x="13804" y="9459"/>
                    <a:pt x="13910" y="9399"/>
                    <a:pt x="13975" y="9342"/>
                  </a:cubicBezTo>
                  <a:cubicBezTo>
                    <a:pt x="14049" y="9276"/>
                    <a:pt x="13970" y="9266"/>
                    <a:pt x="13923" y="9246"/>
                  </a:cubicBezTo>
                  <a:cubicBezTo>
                    <a:pt x="13876" y="9227"/>
                    <a:pt x="13802" y="9224"/>
                    <a:pt x="13726" y="9184"/>
                  </a:cubicBezTo>
                  <a:cubicBezTo>
                    <a:pt x="13650" y="9143"/>
                    <a:pt x="13615" y="9077"/>
                    <a:pt x="13589" y="8995"/>
                  </a:cubicBezTo>
                  <a:cubicBezTo>
                    <a:pt x="13564" y="8914"/>
                    <a:pt x="13575" y="8868"/>
                    <a:pt x="13569" y="8823"/>
                  </a:cubicBezTo>
                  <a:cubicBezTo>
                    <a:pt x="13563" y="8778"/>
                    <a:pt x="13689" y="8739"/>
                    <a:pt x="13757" y="8697"/>
                  </a:cubicBezTo>
                  <a:cubicBezTo>
                    <a:pt x="13825" y="8654"/>
                    <a:pt x="14009" y="8491"/>
                    <a:pt x="14009" y="8491"/>
                  </a:cubicBezTo>
                  <a:close/>
                  <a:moveTo>
                    <a:pt x="18712" y="8576"/>
                  </a:moveTo>
                  <a:cubicBezTo>
                    <a:pt x="18733" y="8577"/>
                    <a:pt x="18744" y="8580"/>
                    <a:pt x="18744" y="8580"/>
                  </a:cubicBezTo>
                  <a:cubicBezTo>
                    <a:pt x="18744" y="8580"/>
                    <a:pt x="18735" y="8732"/>
                    <a:pt x="18713" y="8794"/>
                  </a:cubicBezTo>
                  <a:cubicBezTo>
                    <a:pt x="18692" y="8855"/>
                    <a:pt x="18679" y="8932"/>
                    <a:pt x="18679" y="8932"/>
                  </a:cubicBezTo>
                  <a:cubicBezTo>
                    <a:pt x="18679" y="8932"/>
                    <a:pt x="18612" y="8876"/>
                    <a:pt x="18516" y="8936"/>
                  </a:cubicBezTo>
                  <a:lnTo>
                    <a:pt x="18500" y="8945"/>
                  </a:lnTo>
                  <a:cubicBezTo>
                    <a:pt x="18544" y="8816"/>
                    <a:pt x="18581" y="8697"/>
                    <a:pt x="18612" y="8589"/>
                  </a:cubicBezTo>
                  <a:cubicBezTo>
                    <a:pt x="18615" y="8589"/>
                    <a:pt x="18618" y="8589"/>
                    <a:pt x="18621" y="8588"/>
                  </a:cubicBezTo>
                  <a:cubicBezTo>
                    <a:pt x="18661" y="8578"/>
                    <a:pt x="18691" y="8576"/>
                    <a:pt x="18712" y="8576"/>
                  </a:cubicBezTo>
                  <a:close/>
                  <a:moveTo>
                    <a:pt x="5407" y="8703"/>
                  </a:moveTo>
                  <a:lnTo>
                    <a:pt x="5763" y="9367"/>
                  </a:lnTo>
                  <a:cubicBezTo>
                    <a:pt x="5650" y="9458"/>
                    <a:pt x="5537" y="9550"/>
                    <a:pt x="5423" y="9644"/>
                  </a:cubicBezTo>
                  <a:cubicBezTo>
                    <a:pt x="5332" y="9719"/>
                    <a:pt x="4813" y="10145"/>
                    <a:pt x="4166" y="10765"/>
                  </a:cubicBezTo>
                  <a:lnTo>
                    <a:pt x="3392" y="9322"/>
                  </a:lnTo>
                  <a:cubicBezTo>
                    <a:pt x="3520" y="9161"/>
                    <a:pt x="3649" y="9006"/>
                    <a:pt x="3778" y="8857"/>
                  </a:cubicBezTo>
                  <a:cubicBezTo>
                    <a:pt x="3833" y="8825"/>
                    <a:pt x="4057" y="8696"/>
                    <a:pt x="4073" y="8725"/>
                  </a:cubicBezTo>
                  <a:cubicBezTo>
                    <a:pt x="4090" y="8758"/>
                    <a:pt x="4124" y="8898"/>
                    <a:pt x="4112" y="8978"/>
                  </a:cubicBezTo>
                  <a:cubicBezTo>
                    <a:pt x="4101" y="9058"/>
                    <a:pt x="4042" y="9277"/>
                    <a:pt x="4026" y="9375"/>
                  </a:cubicBezTo>
                  <a:cubicBezTo>
                    <a:pt x="4010" y="9472"/>
                    <a:pt x="3996" y="9576"/>
                    <a:pt x="4035" y="9647"/>
                  </a:cubicBezTo>
                  <a:cubicBezTo>
                    <a:pt x="4073" y="9718"/>
                    <a:pt x="4139" y="9765"/>
                    <a:pt x="4139" y="9765"/>
                  </a:cubicBezTo>
                  <a:cubicBezTo>
                    <a:pt x="4139" y="9765"/>
                    <a:pt x="4181" y="9717"/>
                    <a:pt x="4243" y="9679"/>
                  </a:cubicBezTo>
                  <a:cubicBezTo>
                    <a:pt x="4304" y="9640"/>
                    <a:pt x="4332" y="9666"/>
                    <a:pt x="4379" y="9600"/>
                  </a:cubicBezTo>
                  <a:cubicBezTo>
                    <a:pt x="4425" y="9535"/>
                    <a:pt x="4405" y="9497"/>
                    <a:pt x="4497" y="9440"/>
                  </a:cubicBezTo>
                  <a:cubicBezTo>
                    <a:pt x="4589" y="9383"/>
                    <a:pt x="4702" y="9313"/>
                    <a:pt x="4778" y="9251"/>
                  </a:cubicBezTo>
                  <a:cubicBezTo>
                    <a:pt x="4854" y="9189"/>
                    <a:pt x="4905" y="9157"/>
                    <a:pt x="5016" y="9059"/>
                  </a:cubicBezTo>
                  <a:cubicBezTo>
                    <a:pt x="5127" y="8961"/>
                    <a:pt x="5251" y="8862"/>
                    <a:pt x="5314" y="8802"/>
                  </a:cubicBezTo>
                  <a:cubicBezTo>
                    <a:pt x="5352" y="8765"/>
                    <a:pt x="5386" y="8732"/>
                    <a:pt x="5407" y="8703"/>
                  </a:cubicBezTo>
                  <a:close/>
                  <a:moveTo>
                    <a:pt x="13007" y="8958"/>
                  </a:moveTo>
                  <a:cubicBezTo>
                    <a:pt x="13039" y="8981"/>
                    <a:pt x="13035" y="9048"/>
                    <a:pt x="13116" y="9055"/>
                  </a:cubicBezTo>
                  <a:cubicBezTo>
                    <a:pt x="13116" y="9055"/>
                    <a:pt x="12930" y="9151"/>
                    <a:pt x="12878" y="9155"/>
                  </a:cubicBezTo>
                  <a:cubicBezTo>
                    <a:pt x="12842" y="9157"/>
                    <a:pt x="12752" y="9157"/>
                    <a:pt x="12662" y="9173"/>
                  </a:cubicBezTo>
                  <a:cubicBezTo>
                    <a:pt x="12662" y="9173"/>
                    <a:pt x="13007" y="8958"/>
                    <a:pt x="13007" y="8958"/>
                  </a:cubicBezTo>
                  <a:close/>
                  <a:moveTo>
                    <a:pt x="17051" y="9001"/>
                  </a:moveTo>
                  <a:cubicBezTo>
                    <a:pt x="17051" y="9001"/>
                    <a:pt x="17642" y="10103"/>
                    <a:pt x="17642" y="10103"/>
                  </a:cubicBezTo>
                  <a:cubicBezTo>
                    <a:pt x="17592" y="10200"/>
                    <a:pt x="17539" y="10300"/>
                    <a:pt x="17482" y="10402"/>
                  </a:cubicBezTo>
                  <a:cubicBezTo>
                    <a:pt x="17445" y="10468"/>
                    <a:pt x="17407" y="10535"/>
                    <a:pt x="17367" y="10602"/>
                  </a:cubicBezTo>
                  <a:cubicBezTo>
                    <a:pt x="17354" y="10606"/>
                    <a:pt x="17339" y="10609"/>
                    <a:pt x="17323" y="10610"/>
                  </a:cubicBezTo>
                  <a:cubicBezTo>
                    <a:pt x="17270" y="10613"/>
                    <a:pt x="17123" y="10646"/>
                    <a:pt x="17137" y="10705"/>
                  </a:cubicBezTo>
                  <a:cubicBezTo>
                    <a:pt x="17151" y="10765"/>
                    <a:pt x="17210" y="10738"/>
                    <a:pt x="17228" y="10805"/>
                  </a:cubicBezTo>
                  <a:cubicBezTo>
                    <a:pt x="17230" y="10813"/>
                    <a:pt x="17230" y="10821"/>
                    <a:pt x="17229" y="10830"/>
                  </a:cubicBezTo>
                  <a:cubicBezTo>
                    <a:pt x="17008" y="11188"/>
                    <a:pt x="16745" y="11567"/>
                    <a:pt x="16437" y="11959"/>
                  </a:cubicBezTo>
                  <a:lnTo>
                    <a:pt x="15700" y="10585"/>
                  </a:lnTo>
                  <a:cubicBezTo>
                    <a:pt x="16263" y="10013"/>
                    <a:pt x="16705" y="9477"/>
                    <a:pt x="17051" y="9001"/>
                  </a:cubicBezTo>
                  <a:close/>
                  <a:moveTo>
                    <a:pt x="15110" y="9044"/>
                  </a:moveTo>
                  <a:cubicBezTo>
                    <a:pt x="15146" y="9047"/>
                    <a:pt x="15175" y="9051"/>
                    <a:pt x="15201" y="9050"/>
                  </a:cubicBezTo>
                  <a:cubicBezTo>
                    <a:pt x="15254" y="9046"/>
                    <a:pt x="15210" y="9201"/>
                    <a:pt x="15206" y="9262"/>
                  </a:cubicBezTo>
                  <a:cubicBezTo>
                    <a:pt x="15203" y="9323"/>
                    <a:pt x="15194" y="9444"/>
                    <a:pt x="15173" y="9506"/>
                  </a:cubicBezTo>
                  <a:cubicBezTo>
                    <a:pt x="15169" y="9517"/>
                    <a:pt x="15162" y="9531"/>
                    <a:pt x="15150" y="9546"/>
                  </a:cubicBezTo>
                  <a:lnTo>
                    <a:pt x="14911" y="9100"/>
                  </a:lnTo>
                  <a:cubicBezTo>
                    <a:pt x="14926" y="9088"/>
                    <a:pt x="14940" y="9077"/>
                    <a:pt x="14955" y="9066"/>
                  </a:cubicBezTo>
                  <a:cubicBezTo>
                    <a:pt x="14966" y="9063"/>
                    <a:pt x="14976" y="9061"/>
                    <a:pt x="14987" y="9058"/>
                  </a:cubicBezTo>
                  <a:cubicBezTo>
                    <a:pt x="15034" y="9043"/>
                    <a:pt x="15075" y="9042"/>
                    <a:pt x="15110" y="9044"/>
                  </a:cubicBezTo>
                  <a:close/>
                  <a:moveTo>
                    <a:pt x="445" y="9213"/>
                  </a:moveTo>
                  <a:lnTo>
                    <a:pt x="963" y="10176"/>
                  </a:lnTo>
                  <a:cubicBezTo>
                    <a:pt x="797" y="10773"/>
                    <a:pt x="677" y="11411"/>
                    <a:pt x="625" y="12087"/>
                  </a:cubicBezTo>
                  <a:cubicBezTo>
                    <a:pt x="581" y="12044"/>
                    <a:pt x="521" y="11966"/>
                    <a:pt x="507" y="11939"/>
                  </a:cubicBezTo>
                  <a:cubicBezTo>
                    <a:pt x="495" y="11918"/>
                    <a:pt x="471" y="12023"/>
                    <a:pt x="455" y="12099"/>
                  </a:cubicBezTo>
                  <a:cubicBezTo>
                    <a:pt x="324" y="11135"/>
                    <a:pt x="323" y="10163"/>
                    <a:pt x="445" y="9213"/>
                  </a:cubicBezTo>
                  <a:close/>
                  <a:moveTo>
                    <a:pt x="14636" y="9298"/>
                  </a:moveTo>
                  <a:cubicBezTo>
                    <a:pt x="14636" y="9298"/>
                    <a:pt x="14885" y="9762"/>
                    <a:pt x="14885" y="9762"/>
                  </a:cubicBezTo>
                  <a:cubicBezTo>
                    <a:pt x="14841" y="9811"/>
                    <a:pt x="14806" y="9876"/>
                    <a:pt x="14781" y="9959"/>
                  </a:cubicBezTo>
                  <a:cubicBezTo>
                    <a:pt x="14748" y="10067"/>
                    <a:pt x="14721" y="10220"/>
                    <a:pt x="14721" y="10220"/>
                  </a:cubicBezTo>
                  <a:cubicBezTo>
                    <a:pt x="14721" y="10220"/>
                    <a:pt x="14645" y="10112"/>
                    <a:pt x="14604" y="10001"/>
                  </a:cubicBezTo>
                  <a:cubicBezTo>
                    <a:pt x="14562" y="9890"/>
                    <a:pt x="14603" y="9729"/>
                    <a:pt x="14601" y="9623"/>
                  </a:cubicBezTo>
                  <a:cubicBezTo>
                    <a:pt x="14599" y="9517"/>
                    <a:pt x="14585" y="9457"/>
                    <a:pt x="14552" y="9429"/>
                  </a:cubicBezTo>
                  <a:cubicBezTo>
                    <a:pt x="14519" y="9401"/>
                    <a:pt x="14386" y="9561"/>
                    <a:pt x="14337" y="9640"/>
                  </a:cubicBezTo>
                  <a:cubicBezTo>
                    <a:pt x="14289" y="9719"/>
                    <a:pt x="14269" y="9819"/>
                    <a:pt x="14234" y="9890"/>
                  </a:cubicBezTo>
                  <a:cubicBezTo>
                    <a:pt x="14199" y="9960"/>
                    <a:pt x="14175" y="10015"/>
                    <a:pt x="14138" y="10047"/>
                  </a:cubicBezTo>
                  <a:cubicBezTo>
                    <a:pt x="14101" y="10080"/>
                    <a:pt x="14008" y="10010"/>
                    <a:pt x="13975" y="9982"/>
                  </a:cubicBezTo>
                  <a:cubicBezTo>
                    <a:pt x="13942" y="9954"/>
                    <a:pt x="13987" y="9936"/>
                    <a:pt x="14059" y="9901"/>
                  </a:cubicBezTo>
                  <a:cubicBezTo>
                    <a:pt x="14131" y="9866"/>
                    <a:pt x="14135" y="9874"/>
                    <a:pt x="14186" y="9832"/>
                  </a:cubicBezTo>
                  <a:cubicBezTo>
                    <a:pt x="14236" y="9791"/>
                    <a:pt x="14164" y="9758"/>
                    <a:pt x="14119" y="9708"/>
                  </a:cubicBezTo>
                  <a:cubicBezTo>
                    <a:pt x="14115" y="9704"/>
                    <a:pt x="14111" y="9700"/>
                    <a:pt x="14108" y="9696"/>
                  </a:cubicBezTo>
                  <a:cubicBezTo>
                    <a:pt x="14291" y="9560"/>
                    <a:pt x="14467" y="9428"/>
                    <a:pt x="14636" y="9298"/>
                  </a:cubicBezTo>
                  <a:close/>
                  <a:moveTo>
                    <a:pt x="3151" y="9595"/>
                  </a:moveTo>
                  <a:lnTo>
                    <a:pt x="3899" y="10991"/>
                  </a:lnTo>
                  <a:cubicBezTo>
                    <a:pt x="3804" y="11085"/>
                    <a:pt x="3707" y="11183"/>
                    <a:pt x="3609" y="11284"/>
                  </a:cubicBezTo>
                  <a:cubicBezTo>
                    <a:pt x="3259" y="11644"/>
                    <a:pt x="2896" y="12042"/>
                    <a:pt x="2559" y="12459"/>
                  </a:cubicBezTo>
                  <a:lnTo>
                    <a:pt x="2012" y="11439"/>
                  </a:lnTo>
                  <a:cubicBezTo>
                    <a:pt x="2336" y="10772"/>
                    <a:pt x="2732" y="10154"/>
                    <a:pt x="3151" y="9595"/>
                  </a:cubicBezTo>
                  <a:close/>
                  <a:moveTo>
                    <a:pt x="5933" y="9680"/>
                  </a:moveTo>
                  <a:lnTo>
                    <a:pt x="6669" y="11052"/>
                  </a:lnTo>
                  <a:cubicBezTo>
                    <a:pt x="6129" y="11452"/>
                    <a:pt x="5576" y="11879"/>
                    <a:pt x="5011" y="12335"/>
                  </a:cubicBezTo>
                  <a:lnTo>
                    <a:pt x="4339" y="11082"/>
                  </a:lnTo>
                  <a:cubicBezTo>
                    <a:pt x="5000" y="10444"/>
                    <a:pt x="5536" y="10003"/>
                    <a:pt x="5626" y="9929"/>
                  </a:cubicBezTo>
                  <a:cubicBezTo>
                    <a:pt x="5729" y="9845"/>
                    <a:pt x="5831" y="9762"/>
                    <a:pt x="5933" y="9680"/>
                  </a:cubicBezTo>
                  <a:close/>
                  <a:moveTo>
                    <a:pt x="9048" y="9807"/>
                  </a:moveTo>
                  <a:lnTo>
                    <a:pt x="9498" y="10647"/>
                  </a:lnTo>
                  <a:cubicBezTo>
                    <a:pt x="9438" y="10726"/>
                    <a:pt x="9381" y="10804"/>
                    <a:pt x="9343" y="10862"/>
                  </a:cubicBezTo>
                  <a:lnTo>
                    <a:pt x="8118" y="11624"/>
                  </a:lnTo>
                  <a:cubicBezTo>
                    <a:pt x="8038" y="11636"/>
                    <a:pt x="8037" y="11635"/>
                    <a:pt x="8037" y="11635"/>
                  </a:cubicBezTo>
                  <a:cubicBezTo>
                    <a:pt x="8037" y="11635"/>
                    <a:pt x="7915" y="11703"/>
                    <a:pt x="7884" y="11768"/>
                  </a:cubicBezTo>
                  <a:lnTo>
                    <a:pt x="7540" y="11982"/>
                  </a:lnTo>
                  <a:lnTo>
                    <a:pt x="7434" y="11784"/>
                  </a:lnTo>
                  <a:cubicBezTo>
                    <a:pt x="7475" y="11769"/>
                    <a:pt x="7510" y="11752"/>
                    <a:pt x="7561" y="11707"/>
                  </a:cubicBezTo>
                  <a:cubicBezTo>
                    <a:pt x="7645" y="11634"/>
                    <a:pt x="7735" y="11498"/>
                    <a:pt x="7735" y="11498"/>
                  </a:cubicBezTo>
                  <a:cubicBezTo>
                    <a:pt x="7735" y="11498"/>
                    <a:pt x="7826" y="11360"/>
                    <a:pt x="7883" y="11288"/>
                  </a:cubicBezTo>
                  <a:cubicBezTo>
                    <a:pt x="7940" y="11216"/>
                    <a:pt x="8008" y="11116"/>
                    <a:pt x="7980" y="11089"/>
                  </a:cubicBezTo>
                  <a:cubicBezTo>
                    <a:pt x="7953" y="11062"/>
                    <a:pt x="7919" y="11025"/>
                    <a:pt x="7830" y="11088"/>
                  </a:cubicBezTo>
                  <a:cubicBezTo>
                    <a:pt x="7741" y="11150"/>
                    <a:pt x="7737" y="11196"/>
                    <a:pt x="7660" y="11230"/>
                  </a:cubicBezTo>
                  <a:cubicBezTo>
                    <a:pt x="7582" y="11263"/>
                    <a:pt x="7602" y="11223"/>
                    <a:pt x="7572" y="11219"/>
                  </a:cubicBezTo>
                  <a:cubicBezTo>
                    <a:pt x="7543" y="11215"/>
                    <a:pt x="7612" y="11267"/>
                    <a:pt x="7508" y="11353"/>
                  </a:cubicBezTo>
                  <a:cubicBezTo>
                    <a:pt x="7424" y="11423"/>
                    <a:pt x="7378" y="11431"/>
                    <a:pt x="7291" y="11516"/>
                  </a:cubicBezTo>
                  <a:cubicBezTo>
                    <a:pt x="7291" y="11516"/>
                    <a:pt x="7100" y="11161"/>
                    <a:pt x="7100" y="11161"/>
                  </a:cubicBezTo>
                  <a:cubicBezTo>
                    <a:pt x="7772" y="10668"/>
                    <a:pt x="8423" y="10219"/>
                    <a:pt x="9048" y="9807"/>
                  </a:cubicBezTo>
                  <a:close/>
                  <a:moveTo>
                    <a:pt x="18085" y="9977"/>
                  </a:moveTo>
                  <a:cubicBezTo>
                    <a:pt x="18090" y="9999"/>
                    <a:pt x="18083" y="10023"/>
                    <a:pt x="18092" y="10063"/>
                  </a:cubicBezTo>
                  <a:cubicBezTo>
                    <a:pt x="18106" y="10123"/>
                    <a:pt x="18176" y="10119"/>
                    <a:pt x="18186" y="10171"/>
                  </a:cubicBezTo>
                  <a:cubicBezTo>
                    <a:pt x="18196" y="10223"/>
                    <a:pt x="18262" y="10279"/>
                    <a:pt x="18190" y="10314"/>
                  </a:cubicBezTo>
                  <a:cubicBezTo>
                    <a:pt x="18177" y="10320"/>
                    <a:pt x="18165" y="10324"/>
                    <a:pt x="18153" y="10329"/>
                  </a:cubicBezTo>
                  <a:lnTo>
                    <a:pt x="18027" y="10095"/>
                  </a:lnTo>
                  <a:cubicBezTo>
                    <a:pt x="18047" y="10056"/>
                    <a:pt x="18066" y="10016"/>
                    <a:pt x="18085" y="9977"/>
                  </a:cubicBezTo>
                  <a:close/>
                  <a:moveTo>
                    <a:pt x="15134" y="10232"/>
                  </a:moveTo>
                  <a:lnTo>
                    <a:pt x="15284" y="10510"/>
                  </a:lnTo>
                  <a:cubicBezTo>
                    <a:pt x="14843" y="10943"/>
                    <a:pt x="14329" y="11398"/>
                    <a:pt x="13733" y="11861"/>
                  </a:cubicBezTo>
                  <a:cubicBezTo>
                    <a:pt x="13733" y="11861"/>
                    <a:pt x="13727" y="11848"/>
                    <a:pt x="13727" y="11848"/>
                  </a:cubicBezTo>
                  <a:cubicBezTo>
                    <a:pt x="13738" y="11837"/>
                    <a:pt x="13749" y="11827"/>
                    <a:pt x="13757" y="11819"/>
                  </a:cubicBezTo>
                  <a:cubicBezTo>
                    <a:pt x="13837" y="11730"/>
                    <a:pt x="14113" y="11500"/>
                    <a:pt x="14161" y="11353"/>
                  </a:cubicBezTo>
                  <a:cubicBezTo>
                    <a:pt x="14210" y="11206"/>
                    <a:pt x="14222" y="11091"/>
                    <a:pt x="14298" y="10995"/>
                  </a:cubicBezTo>
                  <a:cubicBezTo>
                    <a:pt x="14374" y="10899"/>
                    <a:pt x="14539" y="10768"/>
                    <a:pt x="14584" y="10682"/>
                  </a:cubicBezTo>
                  <a:cubicBezTo>
                    <a:pt x="14628" y="10595"/>
                    <a:pt x="14739" y="10293"/>
                    <a:pt x="14739" y="10293"/>
                  </a:cubicBezTo>
                  <a:cubicBezTo>
                    <a:pt x="14739" y="10293"/>
                    <a:pt x="14813" y="10295"/>
                    <a:pt x="14908" y="10303"/>
                  </a:cubicBezTo>
                  <a:cubicBezTo>
                    <a:pt x="14960" y="10308"/>
                    <a:pt x="15051" y="10275"/>
                    <a:pt x="15134" y="10232"/>
                  </a:cubicBezTo>
                  <a:close/>
                  <a:moveTo>
                    <a:pt x="18191" y="10402"/>
                  </a:moveTo>
                  <a:cubicBezTo>
                    <a:pt x="18191" y="10402"/>
                    <a:pt x="18233" y="10405"/>
                    <a:pt x="18277" y="10436"/>
                  </a:cubicBezTo>
                  <a:cubicBezTo>
                    <a:pt x="18321" y="10467"/>
                    <a:pt x="18382" y="10452"/>
                    <a:pt x="18430" y="10465"/>
                  </a:cubicBezTo>
                  <a:cubicBezTo>
                    <a:pt x="18478" y="10479"/>
                    <a:pt x="18422" y="10653"/>
                    <a:pt x="18381" y="10729"/>
                  </a:cubicBezTo>
                  <a:cubicBezTo>
                    <a:pt x="18377" y="10736"/>
                    <a:pt x="18372" y="10744"/>
                    <a:pt x="18368" y="10751"/>
                  </a:cubicBezTo>
                  <a:lnTo>
                    <a:pt x="18185" y="10407"/>
                  </a:lnTo>
                  <a:cubicBezTo>
                    <a:pt x="18188" y="10403"/>
                    <a:pt x="18191" y="10402"/>
                    <a:pt x="18191" y="10402"/>
                  </a:cubicBezTo>
                  <a:close/>
                  <a:moveTo>
                    <a:pt x="1167" y="10571"/>
                  </a:moveTo>
                  <a:lnTo>
                    <a:pt x="1632" y="11439"/>
                  </a:lnTo>
                  <a:cubicBezTo>
                    <a:pt x="1537" y="11646"/>
                    <a:pt x="1448" y="11858"/>
                    <a:pt x="1367" y="12075"/>
                  </a:cubicBezTo>
                  <a:cubicBezTo>
                    <a:pt x="1300" y="12041"/>
                    <a:pt x="1231" y="12012"/>
                    <a:pt x="1191" y="11980"/>
                  </a:cubicBezTo>
                  <a:cubicBezTo>
                    <a:pt x="1144" y="11944"/>
                    <a:pt x="1066" y="11875"/>
                    <a:pt x="1021" y="11866"/>
                  </a:cubicBezTo>
                  <a:cubicBezTo>
                    <a:pt x="1005" y="11863"/>
                    <a:pt x="978" y="11865"/>
                    <a:pt x="947" y="11868"/>
                  </a:cubicBezTo>
                  <a:cubicBezTo>
                    <a:pt x="992" y="11417"/>
                    <a:pt x="1068" y="10985"/>
                    <a:pt x="1167" y="10571"/>
                  </a:cubicBezTo>
                  <a:close/>
                  <a:moveTo>
                    <a:pt x="17937" y="10699"/>
                  </a:moveTo>
                  <a:lnTo>
                    <a:pt x="18270" y="11321"/>
                  </a:lnTo>
                  <a:cubicBezTo>
                    <a:pt x="18248" y="11350"/>
                    <a:pt x="18221" y="11372"/>
                    <a:pt x="18190" y="11382"/>
                  </a:cubicBezTo>
                  <a:cubicBezTo>
                    <a:pt x="18119" y="11404"/>
                    <a:pt x="18014" y="11462"/>
                    <a:pt x="17899" y="11527"/>
                  </a:cubicBezTo>
                  <a:cubicBezTo>
                    <a:pt x="17783" y="11591"/>
                    <a:pt x="17675" y="11695"/>
                    <a:pt x="17605" y="11716"/>
                  </a:cubicBezTo>
                  <a:cubicBezTo>
                    <a:pt x="17535" y="11738"/>
                    <a:pt x="17475" y="11703"/>
                    <a:pt x="17475" y="11703"/>
                  </a:cubicBezTo>
                  <a:cubicBezTo>
                    <a:pt x="17475" y="11703"/>
                    <a:pt x="17589" y="11610"/>
                    <a:pt x="17655" y="11555"/>
                  </a:cubicBezTo>
                  <a:cubicBezTo>
                    <a:pt x="17720" y="11499"/>
                    <a:pt x="17698" y="11483"/>
                    <a:pt x="17727" y="11385"/>
                  </a:cubicBezTo>
                  <a:cubicBezTo>
                    <a:pt x="17756" y="11286"/>
                    <a:pt x="17713" y="11205"/>
                    <a:pt x="17729" y="11107"/>
                  </a:cubicBezTo>
                  <a:cubicBezTo>
                    <a:pt x="17744" y="11010"/>
                    <a:pt x="17771" y="11036"/>
                    <a:pt x="17853" y="10934"/>
                  </a:cubicBezTo>
                  <a:cubicBezTo>
                    <a:pt x="17935" y="10832"/>
                    <a:pt x="17928" y="10844"/>
                    <a:pt x="17939" y="10764"/>
                  </a:cubicBezTo>
                  <a:cubicBezTo>
                    <a:pt x="17943" y="10736"/>
                    <a:pt x="17941" y="10716"/>
                    <a:pt x="17937" y="10699"/>
                  </a:cubicBezTo>
                  <a:close/>
                  <a:moveTo>
                    <a:pt x="15438" y="10826"/>
                  </a:moveTo>
                  <a:lnTo>
                    <a:pt x="16194" y="12236"/>
                  </a:lnTo>
                  <a:cubicBezTo>
                    <a:pt x="15785" y="12727"/>
                    <a:pt x="15302" y="13235"/>
                    <a:pt x="14732" y="13748"/>
                  </a:cubicBezTo>
                  <a:lnTo>
                    <a:pt x="13885" y="12170"/>
                  </a:lnTo>
                  <a:cubicBezTo>
                    <a:pt x="14478" y="11711"/>
                    <a:pt x="14993" y="11259"/>
                    <a:pt x="15438" y="10826"/>
                  </a:cubicBezTo>
                  <a:close/>
                  <a:moveTo>
                    <a:pt x="17316" y="11293"/>
                  </a:moveTo>
                  <a:cubicBezTo>
                    <a:pt x="17337" y="11342"/>
                    <a:pt x="17351" y="11396"/>
                    <a:pt x="17351" y="11436"/>
                  </a:cubicBezTo>
                  <a:cubicBezTo>
                    <a:pt x="17351" y="11505"/>
                    <a:pt x="17285" y="11722"/>
                    <a:pt x="17285" y="11722"/>
                  </a:cubicBezTo>
                  <a:cubicBezTo>
                    <a:pt x="17285" y="11722"/>
                    <a:pt x="17270" y="11692"/>
                    <a:pt x="17260" y="11639"/>
                  </a:cubicBezTo>
                  <a:cubicBezTo>
                    <a:pt x="17250" y="11587"/>
                    <a:pt x="17230" y="11551"/>
                    <a:pt x="17168" y="11570"/>
                  </a:cubicBezTo>
                  <a:cubicBezTo>
                    <a:pt x="17152" y="11575"/>
                    <a:pt x="17136" y="11578"/>
                    <a:pt x="17120" y="11581"/>
                  </a:cubicBezTo>
                  <a:cubicBezTo>
                    <a:pt x="17188" y="11484"/>
                    <a:pt x="17253" y="11388"/>
                    <a:pt x="17316" y="11293"/>
                  </a:cubicBezTo>
                  <a:close/>
                  <a:moveTo>
                    <a:pt x="4056" y="11336"/>
                  </a:moveTo>
                  <a:lnTo>
                    <a:pt x="4711" y="12558"/>
                  </a:lnTo>
                  <a:cubicBezTo>
                    <a:pt x="4231" y="12949"/>
                    <a:pt x="3744" y="13362"/>
                    <a:pt x="3248" y="13795"/>
                  </a:cubicBezTo>
                  <a:cubicBezTo>
                    <a:pt x="3248" y="13795"/>
                    <a:pt x="2722" y="12815"/>
                    <a:pt x="2722" y="12815"/>
                  </a:cubicBezTo>
                  <a:cubicBezTo>
                    <a:pt x="3071" y="12374"/>
                    <a:pt x="3453" y="11949"/>
                    <a:pt x="3824" y="11569"/>
                  </a:cubicBezTo>
                  <a:cubicBezTo>
                    <a:pt x="3902" y="11489"/>
                    <a:pt x="3979" y="11412"/>
                    <a:pt x="4056" y="11336"/>
                  </a:cubicBezTo>
                  <a:close/>
                  <a:moveTo>
                    <a:pt x="6825" y="11336"/>
                  </a:moveTo>
                  <a:lnTo>
                    <a:pt x="7047" y="11750"/>
                  </a:lnTo>
                  <a:cubicBezTo>
                    <a:pt x="6993" y="11804"/>
                    <a:pt x="6948" y="11846"/>
                    <a:pt x="6915" y="11877"/>
                  </a:cubicBezTo>
                  <a:cubicBezTo>
                    <a:pt x="6853" y="11938"/>
                    <a:pt x="6761" y="12023"/>
                    <a:pt x="6700" y="12112"/>
                  </a:cubicBezTo>
                  <a:cubicBezTo>
                    <a:pt x="6639" y="12201"/>
                    <a:pt x="6615" y="12232"/>
                    <a:pt x="6684" y="12233"/>
                  </a:cubicBezTo>
                  <a:cubicBezTo>
                    <a:pt x="6752" y="12234"/>
                    <a:pt x="6810" y="12241"/>
                    <a:pt x="6909" y="12171"/>
                  </a:cubicBezTo>
                  <a:cubicBezTo>
                    <a:pt x="7009" y="12102"/>
                    <a:pt x="7106" y="12079"/>
                    <a:pt x="7164" y="11984"/>
                  </a:cubicBezTo>
                  <a:cubicBezTo>
                    <a:pt x="7166" y="11982"/>
                    <a:pt x="7168" y="11979"/>
                    <a:pt x="7169" y="11976"/>
                  </a:cubicBezTo>
                  <a:lnTo>
                    <a:pt x="7253" y="12133"/>
                  </a:lnTo>
                  <a:lnTo>
                    <a:pt x="5493" y="13226"/>
                  </a:lnTo>
                  <a:lnTo>
                    <a:pt x="5167" y="12620"/>
                  </a:lnTo>
                  <a:cubicBezTo>
                    <a:pt x="5732" y="12164"/>
                    <a:pt x="6286" y="11736"/>
                    <a:pt x="6825" y="11336"/>
                  </a:cubicBezTo>
                  <a:close/>
                  <a:moveTo>
                    <a:pt x="1850" y="11845"/>
                  </a:moveTo>
                  <a:lnTo>
                    <a:pt x="2347" y="12771"/>
                  </a:lnTo>
                  <a:cubicBezTo>
                    <a:pt x="2268" y="12875"/>
                    <a:pt x="2191" y="12981"/>
                    <a:pt x="2117" y="13087"/>
                  </a:cubicBezTo>
                  <a:cubicBezTo>
                    <a:pt x="2115" y="13070"/>
                    <a:pt x="2113" y="13054"/>
                    <a:pt x="2114" y="13040"/>
                  </a:cubicBezTo>
                  <a:cubicBezTo>
                    <a:pt x="2118" y="12972"/>
                    <a:pt x="2163" y="12850"/>
                    <a:pt x="2177" y="12775"/>
                  </a:cubicBezTo>
                  <a:cubicBezTo>
                    <a:pt x="2191" y="12700"/>
                    <a:pt x="2143" y="12687"/>
                    <a:pt x="2110" y="12627"/>
                  </a:cubicBezTo>
                  <a:cubicBezTo>
                    <a:pt x="2078" y="12566"/>
                    <a:pt x="2032" y="12507"/>
                    <a:pt x="2004" y="12481"/>
                  </a:cubicBezTo>
                  <a:cubicBezTo>
                    <a:pt x="1977" y="12454"/>
                    <a:pt x="1934" y="12452"/>
                    <a:pt x="1871" y="12410"/>
                  </a:cubicBezTo>
                  <a:cubicBezTo>
                    <a:pt x="1808" y="12369"/>
                    <a:pt x="1843" y="12333"/>
                    <a:pt x="1826" y="12300"/>
                  </a:cubicBezTo>
                  <a:cubicBezTo>
                    <a:pt x="1814" y="12279"/>
                    <a:pt x="1753" y="12251"/>
                    <a:pt x="1696" y="12227"/>
                  </a:cubicBezTo>
                  <a:cubicBezTo>
                    <a:pt x="1745" y="12099"/>
                    <a:pt x="1796" y="11971"/>
                    <a:pt x="1850" y="11845"/>
                  </a:cubicBezTo>
                  <a:close/>
                  <a:moveTo>
                    <a:pt x="16964" y="11889"/>
                  </a:moveTo>
                  <a:cubicBezTo>
                    <a:pt x="16971" y="11891"/>
                    <a:pt x="16975" y="11895"/>
                    <a:pt x="16977" y="11905"/>
                  </a:cubicBezTo>
                  <a:cubicBezTo>
                    <a:pt x="16982" y="11950"/>
                    <a:pt x="16997" y="12009"/>
                    <a:pt x="16952" y="12096"/>
                  </a:cubicBezTo>
                  <a:cubicBezTo>
                    <a:pt x="16907" y="12182"/>
                    <a:pt x="16923" y="12211"/>
                    <a:pt x="16915" y="12264"/>
                  </a:cubicBezTo>
                  <a:cubicBezTo>
                    <a:pt x="16907" y="12318"/>
                    <a:pt x="16837" y="12391"/>
                    <a:pt x="16790" y="12439"/>
                  </a:cubicBezTo>
                  <a:cubicBezTo>
                    <a:pt x="16747" y="12485"/>
                    <a:pt x="16784" y="12505"/>
                    <a:pt x="16772" y="12558"/>
                  </a:cubicBezTo>
                  <a:lnTo>
                    <a:pt x="16607" y="12250"/>
                  </a:lnTo>
                  <a:cubicBezTo>
                    <a:pt x="16697" y="12138"/>
                    <a:pt x="16783" y="12027"/>
                    <a:pt x="16866" y="11917"/>
                  </a:cubicBezTo>
                  <a:cubicBezTo>
                    <a:pt x="16903" y="11906"/>
                    <a:pt x="16944" y="11884"/>
                    <a:pt x="16964" y="11889"/>
                  </a:cubicBezTo>
                  <a:close/>
                  <a:moveTo>
                    <a:pt x="11093" y="11972"/>
                  </a:moveTo>
                  <a:cubicBezTo>
                    <a:pt x="11220" y="11972"/>
                    <a:pt x="11355" y="12053"/>
                    <a:pt x="11394" y="12126"/>
                  </a:cubicBezTo>
                  <a:cubicBezTo>
                    <a:pt x="11433" y="12199"/>
                    <a:pt x="11393" y="12293"/>
                    <a:pt x="11344" y="12372"/>
                  </a:cubicBezTo>
                  <a:cubicBezTo>
                    <a:pt x="11296" y="12451"/>
                    <a:pt x="11309" y="12443"/>
                    <a:pt x="11405" y="12451"/>
                  </a:cubicBezTo>
                  <a:cubicBezTo>
                    <a:pt x="11500" y="12460"/>
                    <a:pt x="11621" y="12482"/>
                    <a:pt x="11612" y="12566"/>
                  </a:cubicBezTo>
                  <a:cubicBezTo>
                    <a:pt x="11602" y="12649"/>
                    <a:pt x="11582" y="12749"/>
                    <a:pt x="11723" y="12739"/>
                  </a:cubicBezTo>
                  <a:cubicBezTo>
                    <a:pt x="11863" y="12730"/>
                    <a:pt x="12037" y="12682"/>
                    <a:pt x="12191" y="12664"/>
                  </a:cubicBezTo>
                  <a:cubicBezTo>
                    <a:pt x="12345" y="12646"/>
                    <a:pt x="12521" y="12566"/>
                    <a:pt x="12617" y="12575"/>
                  </a:cubicBezTo>
                  <a:cubicBezTo>
                    <a:pt x="12653" y="12578"/>
                    <a:pt x="12681" y="12584"/>
                    <a:pt x="12708" y="12588"/>
                  </a:cubicBezTo>
                  <a:cubicBezTo>
                    <a:pt x="12415" y="12790"/>
                    <a:pt x="12106" y="12993"/>
                    <a:pt x="11780" y="13196"/>
                  </a:cubicBezTo>
                  <a:cubicBezTo>
                    <a:pt x="11645" y="13279"/>
                    <a:pt x="11506" y="13363"/>
                    <a:pt x="11365" y="13446"/>
                  </a:cubicBezTo>
                  <a:lnTo>
                    <a:pt x="10690" y="12186"/>
                  </a:lnTo>
                  <a:cubicBezTo>
                    <a:pt x="10692" y="12184"/>
                    <a:pt x="10694" y="12183"/>
                    <a:pt x="10696" y="12181"/>
                  </a:cubicBezTo>
                  <a:cubicBezTo>
                    <a:pt x="10762" y="12101"/>
                    <a:pt x="10801" y="12037"/>
                    <a:pt x="10801" y="12037"/>
                  </a:cubicBezTo>
                  <a:cubicBezTo>
                    <a:pt x="10801" y="12037"/>
                    <a:pt x="10966" y="11973"/>
                    <a:pt x="11093" y="11972"/>
                  </a:cubicBezTo>
                  <a:close/>
                  <a:moveTo>
                    <a:pt x="13442" y="12057"/>
                  </a:moveTo>
                  <a:lnTo>
                    <a:pt x="13446" y="12065"/>
                  </a:lnTo>
                  <a:cubicBezTo>
                    <a:pt x="13383" y="12113"/>
                    <a:pt x="13319" y="12160"/>
                    <a:pt x="13254" y="12207"/>
                  </a:cubicBezTo>
                  <a:cubicBezTo>
                    <a:pt x="13295" y="12171"/>
                    <a:pt x="13329" y="12143"/>
                    <a:pt x="13345" y="12130"/>
                  </a:cubicBezTo>
                  <a:cubicBezTo>
                    <a:pt x="13364" y="12116"/>
                    <a:pt x="13400" y="12089"/>
                    <a:pt x="13442" y="12057"/>
                  </a:cubicBezTo>
                  <a:close/>
                  <a:moveTo>
                    <a:pt x="10389" y="12355"/>
                  </a:moveTo>
                  <a:lnTo>
                    <a:pt x="11073" y="13630"/>
                  </a:lnTo>
                  <a:cubicBezTo>
                    <a:pt x="10437" y="13997"/>
                    <a:pt x="9743" y="14363"/>
                    <a:pt x="8986" y="14723"/>
                  </a:cubicBezTo>
                  <a:cubicBezTo>
                    <a:pt x="8986" y="14723"/>
                    <a:pt x="8244" y="13340"/>
                    <a:pt x="8244" y="13340"/>
                  </a:cubicBezTo>
                  <a:cubicBezTo>
                    <a:pt x="8312" y="13305"/>
                    <a:pt x="8379" y="13271"/>
                    <a:pt x="8446" y="13235"/>
                  </a:cubicBezTo>
                  <a:cubicBezTo>
                    <a:pt x="8573" y="13218"/>
                    <a:pt x="8631" y="13182"/>
                    <a:pt x="8816" y="13039"/>
                  </a:cubicBezTo>
                  <a:cubicBezTo>
                    <a:pt x="9087" y="12894"/>
                    <a:pt x="9351" y="12748"/>
                    <a:pt x="9609" y="12603"/>
                  </a:cubicBezTo>
                  <a:cubicBezTo>
                    <a:pt x="9623" y="12605"/>
                    <a:pt x="9622" y="12605"/>
                    <a:pt x="9622" y="12605"/>
                  </a:cubicBezTo>
                  <a:lnTo>
                    <a:pt x="9701" y="12551"/>
                  </a:lnTo>
                  <a:cubicBezTo>
                    <a:pt x="9726" y="12537"/>
                    <a:pt x="9750" y="12524"/>
                    <a:pt x="9774" y="12510"/>
                  </a:cubicBezTo>
                  <a:cubicBezTo>
                    <a:pt x="9786" y="12520"/>
                    <a:pt x="9826" y="12542"/>
                    <a:pt x="9939" y="12516"/>
                  </a:cubicBezTo>
                  <a:cubicBezTo>
                    <a:pt x="10085" y="12484"/>
                    <a:pt x="10234" y="12420"/>
                    <a:pt x="10382" y="12357"/>
                  </a:cubicBezTo>
                  <a:cubicBezTo>
                    <a:pt x="10384" y="12356"/>
                    <a:pt x="10386" y="12356"/>
                    <a:pt x="10389" y="12355"/>
                  </a:cubicBezTo>
                  <a:close/>
                  <a:moveTo>
                    <a:pt x="13634" y="12355"/>
                  </a:moveTo>
                  <a:cubicBezTo>
                    <a:pt x="13634" y="12355"/>
                    <a:pt x="14491" y="13953"/>
                    <a:pt x="14491" y="13953"/>
                  </a:cubicBezTo>
                  <a:cubicBezTo>
                    <a:pt x="14090" y="14299"/>
                    <a:pt x="13647" y="14646"/>
                    <a:pt x="13160" y="14989"/>
                  </a:cubicBezTo>
                  <a:cubicBezTo>
                    <a:pt x="13090" y="14964"/>
                    <a:pt x="12946" y="14922"/>
                    <a:pt x="12869" y="14912"/>
                  </a:cubicBezTo>
                  <a:cubicBezTo>
                    <a:pt x="12791" y="14902"/>
                    <a:pt x="12588" y="14931"/>
                    <a:pt x="12481" y="14968"/>
                  </a:cubicBezTo>
                  <a:cubicBezTo>
                    <a:pt x="12414" y="14992"/>
                    <a:pt x="12337" y="15039"/>
                    <a:pt x="12274" y="15074"/>
                  </a:cubicBezTo>
                  <a:lnTo>
                    <a:pt x="11558" y="13740"/>
                  </a:lnTo>
                  <a:cubicBezTo>
                    <a:pt x="11698" y="13656"/>
                    <a:pt x="11837" y="13571"/>
                    <a:pt x="11972" y="13488"/>
                  </a:cubicBezTo>
                  <a:cubicBezTo>
                    <a:pt x="12583" y="13109"/>
                    <a:pt x="13133" y="12729"/>
                    <a:pt x="13634" y="12355"/>
                  </a:cubicBezTo>
                  <a:close/>
                  <a:moveTo>
                    <a:pt x="16379" y="12567"/>
                  </a:moveTo>
                  <a:lnTo>
                    <a:pt x="16628" y="13031"/>
                  </a:lnTo>
                  <a:cubicBezTo>
                    <a:pt x="16616" y="13046"/>
                    <a:pt x="16604" y="13063"/>
                    <a:pt x="16591" y="13080"/>
                  </a:cubicBezTo>
                  <a:cubicBezTo>
                    <a:pt x="16529" y="13168"/>
                    <a:pt x="16491" y="13200"/>
                    <a:pt x="16491" y="13200"/>
                  </a:cubicBezTo>
                  <a:lnTo>
                    <a:pt x="16610" y="13253"/>
                  </a:lnTo>
                  <a:cubicBezTo>
                    <a:pt x="16610" y="13253"/>
                    <a:pt x="16536" y="13319"/>
                    <a:pt x="16486" y="13428"/>
                  </a:cubicBezTo>
                  <a:cubicBezTo>
                    <a:pt x="16435" y="13537"/>
                    <a:pt x="16348" y="13746"/>
                    <a:pt x="16348" y="13746"/>
                  </a:cubicBezTo>
                  <a:lnTo>
                    <a:pt x="16270" y="13941"/>
                  </a:lnTo>
                  <a:cubicBezTo>
                    <a:pt x="16270" y="13941"/>
                    <a:pt x="15990" y="14300"/>
                    <a:pt x="15918" y="14335"/>
                  </a:cubicBezTo>
                  <a:cubicBezTo>
                    <a:pt x="15846" y="14371"/>
                    <a:pt x="15819" y="14388"/>
                    <a:pt x="15745" y="14453"/>
                  </a:cubicBezTo>
                  <a:cubicBezTo>
                    <a:pt x="15671" y="14519"/>
                    <a:pt x="15555" y="14708"/>
                    <a:pt x="15553" y="14739"/>
                  </a:cubicBezTo>
                  <a:cubicBezTo>
                    <a:pt x="15551" y="14769"/>
                    <a:pt x="15741" y="14581"/>
                    <a:pt x="15899" y="14502"/>
                  </a:cubicBezTo>
                  <a:cubicBezTo>
                    <a:pt x="16057" y="14424"/>
                    <a:pt x="16256" y="14320"/>
                    <a:pt x="16307" y="14347"/>
                  </a:cubicBezTo>
                  <a:cubicBezTo>
                    <a:pt x="16358" y="14374"/>
                    <a:pt x="16455" y="14353"/>
                    <a:pt x="16395" y="14410"/>
                  </a:cubicBezTo>
                  <a:cubicBezTo>
                    <a:pt x="16334" y="14467"/>
                    <a:pt x="16174" y="14507"/>
                    <a:pt x="16194" y="14544"/>
                  </a:cubicBezTo>
                  <a:cubicBezTo>
                    <a:pt x="16214" y="14580"/>
                    <a:pt x="16301" y="14575"/>
                    <a:pt x="16271" y="14622"/>
                  </a:cubicBezTo>
                  <a:cubicBezTo>
                    <a:pt x="16242" y="14669"/>
                    <a:pt x="16243" y="14670"/>
                    <a:pt x="16243" y="14670"/>
                  </a:cubicBezTo>
                  <a:lnTo>
                    <a:pt x="16821" y="14309"/>
                  </a:lnTo>
                  <a:cubicBezTo>
                    <a:pt x="16515" y="14757"/>
                    <a:pt x="16163" y="15206"/>
                    <a:pt x="15757" y="15646"/>
                  </a:cubicBezTo>
                  <a:lnTo>
                    <a:pt x="15432" y="15040"/>
                  </a:lnTo>
                  <a:cubicBezTo>
                    <a:pt x="15494" y="14997"/>
                    <a:pt x="15527" y="14936"/>
                    <a:pt x="15502" y="14915"/>
                  </a:cubicBezTo>
                  <a:cubicBezTo>
                    <a:pt x="15469" y="14887"/>
                    <a:pt x="15388" y="14840"/>
                    <a:pt x="15326" y="14792"/>
                  </a:cubicBezTo>
                  <a:cubicBezTo>
                    <a:pt x="15312" y="14781"/>
                    <a:pt x="15297" y="14770"/>
                    <a:pt x="15282" y="14760"/>
                  </a:cubicBezTo>
                  <a:lnTo>
                    <a:pt x="15227" y="14658"/>
                  </a:lnTo>
                  <a:cubicBezTo>
                    <a:pt x="15284" y="14623"/>
                    <a:pt x="15389" y="14565"/>
                    <a:pt x="15417" y="14520"/>
                  </a:cubicBezTo>
                  <a:cubicBezTo>
                    <a:pt x="15446" y="14472"/>
                    <a:pt x="15454" y="14419"/>
                    <a:pt x="15351" y="14464"/>
                  </a:cubicBezTo>
                  <a:cubicBezTo>
                    <a:pt x="15278" y="14496"/>
                    <a:pt x="15221" y="14522"/>
                    <a:pt x="15171" y="14553"/>
                  </a:cubicBezTo>
                  <a:lnTo>
                    <a:pt x="14911" y="14067"/>
                  </a:lnTo>
                  <a:cubicBezTo>
                    <a:pt x="15479" y="13561"/>
                    <a:pt x="15964" y="13056"/>
                    <a:pt x="16379" y="12567"/>
                  </a:cubicBezTo>
                  <a:close/>
                  <a:moveTo>
                    <a:pt x="19059" y="12737"/>
                  </a:moveTo>
                  <a:lnTo>
                    <a:pt x="19115" y="12843"/>
                  </a:lnTo>
                  <a:lnTo>
                    <a:pt x="19118" y="12840"/>
                  </a:lnTo>
                  <a:cubicBezTo>
                    <a:pt x="19089" y="12975"/>
                    <a:pt x="19060" y="13111"/>
                    <a:pt x="19027" y="13245"/>
                  </a:cubicBezTo>
                  <a:cubicBezTo>
                    <a:pt x="18845" y="13974"/>
                    <a:pt x="18588" y="14681"/>
                    <a:pt x="18261" y="15353"/>
                  </a:cubicBezTo>
                  <a:lnTo>
                    <a:pt x="17475" y="13886"/>
                  </a:lnTo>
                  <a:cubicBezTo>
                    <a:pt x="17478" y="13880"/>
                    <a:pt x="17480" y="13876"/>
                    <a:pt x="17483" y="13871"/>
                  </a:cubicBezTo>
                  <a:lnTo>
                    <a:pt x="18798" y="13048"/>
                  </a:lnTo>
                  <a:cubicBezTo>
                    <a:pt x="18798" y="13048"/>
                    <a:pt x="18920" y="12867"/>
                    <a:pt x="19003" y="12786"/>
                  </a:cubicBezTo>
                  <a:cubicBezTo>
                    <a:pt x="19017" y="12772"/>
                    <a:pt x="19036" y="12755"/>
                    <a:pt x="19059" y="12737"/>
                  </a:cubicBezTo>
                  <a:close/>
                  <a:moveTo>
                    <a:pt x="4895" y="12864"/>
                  </a:moveTo>
                  <a:lnTo>
                    <a:pt x="5199" y="13433"/>
                  </a:lnTo>
                  <a:lnTo>
                    <a:pt x="3604" y="14424"/>
                  </a:lnTo>
                  <a:cubicBezTo>
                    <a:pt x="3604" y="14424"/>
                    <a:pt x="3432" y="14103"/>
                    <a:pt x="3432" y="14103"/>
                  </a:cubicBezTo>
                  <a:cubicBezTo>
                    <a:pt x="3927" y="13669"/>
                    <a:pt x="4415" y="13256"/>
                    <a:pt x="4895" y="12864"/>
                  </a:cubicBezTo>
                  <a:close/>
                  <a:moveTo>
                    <a:pt x="6740" y="12864"/>
                  </a:moveTo>
                  <a:cubicBezTo>
                    <a:pt x="6672" y="12934"/>
                    <a:pt x="6612" y="13000"/>
                    <a:pt x="6579" y="13042"/>
                  </a:cubicBezTo>
                  <a:cubicBezTo>
                    <a:pt x="6503" y="13138"/>
                    <a:pt x="6435" y="13248"/>
                    <a:pt x="6404" y="13326"/>
                  </a:cubicBezTo>
                  <a:cubicBezTo>
                    <a:pt x="6373" y="13403"/>
                    <a:pt x="6286" y="13447"/>
                    <a:pt x="6324" y="13482"/>
                  </a:cubicBezTo>
                  <a:cubicBezTo>
                    <a:pt x="6361" y="13518"/>
                    <a:pt x="6437" y="13558"/>
                    <a:pt x="6400" y="13659"/>
                  </a:cubicBezTo>
                  <a:cubicBezTo>
                    <a:pt x="6366" y="13752"/>
                    <a:pt x="6326" y="13832"/>
                    <a:pt x="6358" y="13859"/>
                  </a:cubicBezTo>
                  <a:cubicBezTo>
                    <a:pt x="6213" y="13927"/>
                    <a:pt x="6067" y="13997"/>
                    <a:pt x="5918" y="14065"/>
                  </a:cubicBezTo>
                  <a:lnTo>
                    <a:pt x="5641" y="13547"/>
                  </a:lnTo>
                  <a:cubicBezTo>
                    <a:pt x="5641" y="13547"/>
                    <a:pt x="6740" y="12864"/>
                    <a:pt x="6740" y="12864"/>
                  </a:cubicBezTo>
                  <a:close/>
                  <a:moveTo>
                    <a:pt x="2532" y="13076"/>
                  </a:moveTo>
                  <a:lnTo>
                    <a:pt x="3023" y="13992"/>
                  </a:lnTo>
                  <a:cubicBezTo>
                    <a:pt x="2869" y="14128"/>
                    <a:pt x="2714" y="14266"/>
                    <a:pt x="2559" y="14407"/>
                  </a:cubicBezTo>
                  <a:cubicBezTo>
                    <a:pt x="2539" y="14348"/>
                    <a:pt x="2501" y="14253"/>
                    <a:pt x="2479" y="14188"/>
                  </a:cubicBezTo>
                  <a:cubicBezTo>
                    <a:pt x="2454" y="14116"/>
                    <a:pt x="2417" y="14073"/>
                    <a:pt x="2396" y="13984"/>
                  </a:cubicBezTo>
                  <a:cubicBezTo>
                    <a:pt x="2376" y="13894"/>
                    <a:pt x="2282" y="13646"/>
                    <a:pt x="2264" y="13562"/>
                  </a:cubicBezTo>
                  <a:cubicBezTo>
                    <a:pt x="2258" y="13533"/>
                    <a:pt x="2254" y="13505"/>
                    <a:pt x="2248" y="13478"/>
                  </a:cubicBezTo>
                  <a:cubicBezTo>
                    <a:pt x="2338" y="13344"/>
                    <a:pt x="2433" y="13210"/>
                    <a:pt x="2532" y="13076"/>
                  </a:cubicBezTo>
                  <a:close/>
                  <a:moveTo>
                    <a:pt x="7975" y="13458"/>
                  </a:moveTo>
                  <a:cubicBezTo>
                    <a:pt x="7975" y="13458"/>
                    <a:pt x="8711" y="14830"/>
                    <a:pt x="8711" y="14830"/>
                  </a:cubicBezTo>
                  <a:cubicBezTo>
                    <a:pt x="8595" y="14884"/>
                    <a:pt x="8477" y="14937"/>
                    <a:pt x="8358" y="14991"/>
                  </a:cubicBezTo>
                  <a:cubicBezTo>
                    <a:pt x="8253" y="15037"/>
                    <a:pt x="7630" y="15317"/>
                    <a:pt x="6786" y="15614"/>
                  </a:cubicBezTo>
                  <a:lnTo>
                    <a:pt x="6114" y="14362"/>
                  </a:lnTo>
                  <a:cubicBezTo>
                    <a:pt x="6763" y="14063"/>
                    <a:pt x="7383" y="13761"/>
                    <a:pt x="7975" y="13458"/>
                  </a:cubicBezTo>
                  <a:close/>
                  <a:moveTo>
                    <a:pt x="5383" y="13713"/>
                  </a:moveTo>
                  <a:lnTo>
                    <a:pt x="5640" y="14192"/>
                  </a:lnTo>
                  <a:cubicBezTo>
                    <a:pt x="5084" y="14443"/>
                    <a:pt x="4508" y="14692"/>
                    <a:pt x="3911" y="14936"/>
                  </a:cubicBezTo>
                  <a:lnTo>
                    <a:pt x="3787" y="14704"/>
                  </a:lnTo>
                  <a:cubicBezTo>
                    <a:pt x="3787" y="14704"/>
                    <a:pt x="5383" y="13713"/>
                    <a:pt x="5383" y="13713"/>
                  </a:cubicBezTo>
                  <a:close/>
                  <a:moveTo>
                    <a:pt x="11237" y="13925"/>
                  </a:moveTo>
                  <a:lnTo>
                    <a:pt x="11852" y="15072"/>
                  </a:lnTo>
                  <a:cubicBezTo>
                    <a:pt x="11818" y="15076"/>
                    <a:pt x="11788" y="15079"/>
                    <a:pt x="11772" y="15074"/>
                  </a:cubicBezTo>
                  <a:cubicBezTo>
                    <a:pt x="11729" y="15062"/>
                    <a:pt x="11655" y="14991"/>
                    <a:pt x="11618" y="14956"/>
                  </a:cubicBezTo>
                  <a:cubicBezTo>
                    <a:pt x="11581" y="14921"/>
                    <a:pt x="11555" y="14839"/>
                    <a:pt x="11481" y="14837"/>
                  </a:cubicBezTo>
                  <a:cubicBezTo>
                    <a:pt x="11407" y="14834"/>
                    <a:pt x="11188" y="14834"/>
                    <a:pt x="11073" y="14857"/>
                  </a:cubicBezTo>
                  <a:cubicBezTo>
                    <a:pt x="10958" y="14879"/>
                    <a:pt x="10800" y="14890"/>
                    <a:pt x="10738" y="14977"/>
                  </a:cubicBezTo>
                  <a:cubicBezTo>
                    <a:pt x="10676" y="15065"/>
                    <a:pt x="10534" y="15240"/>
                    <a:pt x="10392" y="15348"/>
                  </a:cubicBezTo>
                  <a:cubicBezTo>
                    <a:pt x="10249" y="15455"/>
                    <a:pt x="9754" y="15754"/>
                    <a:pt x="9658" y="15813"/>
                  </a:cubicBezTo>
                  <a:cubicBezTo>
                    <a:pt x="9641" y="15824"/>
                    <a:pt x="9621" y="15837"/>
                    <a:pt x="9598" y="15852"/>
                  </a:cubicBezTo>
                  <a:lnTo>
                    <a:pt x="9151" y="15021"/>
                  </a:lnTo>
                  <a:cubicBezTo>
                    <a:pt x="9907" y="14661"/>
                    <a:pt x="10600" y="14294"/>
                    <a:pt x="11237" y="13925"/>
                  </a:cubicBezTo>
                  <a:close/>
                  <a:moveTo>
                    <a:pt x="17282" y="14223"/>
                  </a:moveTo>
                  <a:lnTo>
                    <a:pt x="18088" y="15724"/>
                  </a:lnTo>
                  <a:cubicBezTo>
                    <a:pt x="17733" y="16388"/>
                    <a:pt x="17306" y="17012"/>
                    <a:pt x="16811" y="17582"/>
                  </a:cubicBezTo>
                  <a:lnTo>
                    <a:pt x="15936" y="15951"/>
                  </a:lnTo>
                  <a:cubicBezTo>
                    <a:pt x="16466" y="15385"/>
                    <a:pt x="16910" y="14801"/>
                    <a:pt x="17282" y="14223"/>
                  </a:cubicBezTo>
                  <a:close/>
                  <a:moveTo>
                    <a:pt x="14641" y="14265"/>
                  </a:moveTo>
                  <a:lnTo>
                    <a:pt x="14765" y="14496"/>
                  </a:lnTo>
                  <a:cubicBezTo>
                    <a:pt x="14704" y="14502"/>
                    <a:pt x="14540" y="14537"/>
                    <a:pt x="14532" y="14587"/>
                  </a:cubicBezTo>
                  <a:cubicBezTo>
                    <a:pt x="14525" y="14641"/>
                    <a:pt x="14588" y="14659"/>
                    <a:pt x="14530" y="14686"/>
                  </a:cubicBezTo>
                  <a:cubicBezTo>
                    <a:pt x="14471" y="14712"/>
                    <a:pt x="14367" y="14720"/>
                    <a:pt x="14324" y="14776"/>
                  </a:cubicBezTo>
                  <a:cubicBezTo>
                    <a:pt x="14281" y="14832"/>
                    <a:pt x="14244" y="14864"/>
                    <a:pt x="14314" y="14859"/>
                  </a:cubicBezTo>
                  <a:cubicBezTo>
                    <a:pt x="14384" y="14855"/>
                    <a:pt x="14464" y="14834"/>
                    <a:pt x="14535" y="14829"/>
                  </a:cubicBezTo>
                  <a:cubicBezTo>
                    <a:pt x="14605" y="14824"/>
                    <a:pt x="14628" y="14868"/>
                    <a:pt x="14722" y="14839"/>
                  </a:cubicBezTo>
                  <a:cubicBezTo>
                    <a:pt x="14816" y="14811"/>
                    <a:pt x="14832" y="14809"/>
                    <a:pt x="14887" y="14843"/>
                  </a:cubicBezTo>
                  <a:cubicBezTo>
                    <a:pt x="14914" y="14861"/>
                    <a:pt x="14950" y="14875"/>
                    <a:pt x="14978" y="14895"/>
                  </a:cubicBezTo>
                  <a:lnTo>
                    <a:pt x="15034" y="14999"/>
                  </a:lnTo>
                  <a:cubicBezTo>
                    <a:pt x="15041" y="15056"/>
                    <a:pt x="15065" y="15074"/>
                    <a:pt x="15097" y="15133"/>
                  </a:cubicBezTo>
                  <a:cubicBezTo>
                    <a:pt x="15123" y="15183"/>
                    <a:pt x="15120" y="15233"/>
                    <a:pt x="15171" y="15252"/>
                  </a:cubicBezTo>
                  <a:lnTo>
                    <a:pt x="15504" y="15873"/>
                  </a:lnTo>
                  <a:cubicBezTo>
                    <a:pt x="14950" y="16439"/>
                    <a:pt x="14303" y="16986"/>
                    <a:pt x="13551" y="17489"/>
                  </a:cubicBezTo>
                  <a:lnTo>
                    <a:pt x="13057" y="16567"/>
                  </a:lnTo>
                  <a:cubicBezTo>
                    <a:pt x="13070" y="16555"/>
                    <a:pt x="13084" y="16542"/>
                    <a:pt x="13100" y="16528"/>
                  </a:cubicBezTo>
                  <a:cubicBezTo>
                    <a:pt x="13262" y="16389"/>
                    <a:pt x="13299" y="16288"/>
                    <a:pt x="13435" y="16203"/>
                  </a:cubicBezTo>
                  <a:cubicBezTo>
                    <a:pt x="13571" y="16119"/>
                    <a:pt x="13694" y="16043"/>
                    <a:pt x="13754" y="16053"/>
                  </a:cubicBezTo>
                  <a:cubicBezTo>
                    <a:pt x="13815" y="16065"/>
                    <a:pt x="13873" y="16106"/>
                    <a:pt x="13781" y="16173"/>
                  </a:cubicBezTo>
                  <a:lnTo>
                    <a:pt x="14197" y="15896"/>
                  </a:lnTo>
                  <a:cubicBezTo>
                    <a:pt x="14197" y="15896"/>
                    <a:pt x="14066" y="15821"/>
                    <a:pt x="14033" y="15793"/>
                  </a:cubicBezTo>
                  <a:cubicBezTo>
                    <a:pt x="14000" y="15765"/>
                    <a:pt x="13972" y="15783"/>
                    <a:pt x="14024" y="15711"/>
                  </a:cubicBezTo>
                  <a:cubicBezTo>
                    <a:pt x="14077" y="15639"/>
                    <a:pt x="14198" y="15525"/>
                    <a:pt x="14229" y="15447"/>
                  </a:cubicBezTo>
                  <a:cubicBezTo>
                    <a:pt x="14260" y="15369"/>
                    <a:pt x="14352" y="15235"/>
                    <a:pt x="14258" y="15264"/>
                  </a:cubicBezTo>
                  <a:cubicBezTo>
                    <a:pt x="14165" y="15293"/>
                    <a:pt x="13961" y="15390"/>
                    <a:pt x="13961" y="15390"/>
                  </a:cubicBezTo>
                  <a:cubicBezTo>
                    <a:pt x="13961" y="15390"/>
                    <a:pt x="14084" y="15246"/>
                    <a:pt x="14136" y="15174"/>
                  </a:cubicBezTo>
                  <a:cubicBezTo>
                    <a:pt x="14189" y="15102"/>
                    <a:pt x="14191" y="15071"/>
                    <a:pt x="14083" y="15109"/>
                  </a:cubicBezTo>
                  <a:cubicBezTo>
                    <a:pt x="13976" y="15146"/>
                    <a:pt x="13872" y="15153"/>
                    <a:pt x="13821" y="15126"/>
                  </a:cubicBezTo>
                  <a:cubicBezTo>
                    <a:pt x="13770" y="15099"/>
                    <a:pt x="13843" y="15034"/>
                    <a:pt x="13830" y="14975"/>
                  </a:cubicBezTo>
                  <a:cubicBezTo>
                    <a:pt x="13826" y="14961"/>
                    <a:pt x="13819" y="14947"/>
                    <a:pt x="13810" y="14932"/>
                  </a:cubicBezTo>
                  <a:cubicBezTo>
                    <a:pt x="14104" y="14711"/>
                    <a:pt x="14380" y="14488"/>
                    <a:pt x="14641" y="14265"/>
                  </a:cubicBezTo>
                  <a:close/>
                  <a:moveTo>
                    <a:pt x="3191" y="14307"/>
                  </a:moveTo>
                  <a:lnTo>
                    <a:pt x="3336" y="14578"/>
                  </a:lnTo>
                  <a:lnTo>
                    <a:pt x="2603" y="15033"/>
                  </a:lnTo>
                  <a:cubicBezTo>
                    <a:pt x="2604" y="15022"/>
                    <a:pt x="2609" y="15007"/>
                    <a:pt x="2619" y="14988"/>
                  </a:cubicBezTo>
                  <a:cubicBezTo>
                    <a:pt x="2655" y="14922"/>
                    <a:pt x="2723" y="14803"/>
                    <a:pt x="2713" y="14737"/>
                  </a:cubicBezTo>
                  <a:cubicBezTo>
                    <a:pt x="2873" y="14592"/>
                    <a:pt x="3033" y="14448"/>
                    <a:pt x="3191" y="14307"/>
                  </a:cubicBezTo>
                  <a:close/>
                  <a:moveTo>
                    <a:pt x="5791" y="14520"/>
                  </a:moveTo>
                  <a:lnTo>
                    <a:pt x="6447" y="15742"/>
                  </a:lnTo>
                  <a:cubicBezTo>
                    <a:pt x="6348" y="15775"/>
                    <a:pt x="6246" y="15809"/>
                    <a:pt x="6142" y="15841"/>
                  </a:cubicBezTo>
                  <a:cubicBezTo>
                    <a:pt x="5652" y="15997"/>
                    <a:pt x="5118" y="16141"/>
                    <a:pt x="4589" y="16246"/>
                  </a:cubicBezTo>
                  <a:lnTo>
                    <a:pt x="4063" y="15265"/>
                  </a:lnTo>
                  <a:cubicBezTo>
                    <a:pt x="4660" y="15021"/>
                    <a:pt x="5236" y="14771"/>
                    <a:pt x="5791" y="14520"/>
                  </a:cubicBezTo>
                  <a:close/>
                  <a:moveTo>
                    <a:pt x="3474" y="14902"/>
                  </a:moveTo>
                  <a:lnTo>
                    <a:pt x="3571" y="15082"/>
                  </a:lnTo>
                  <a:cubicBezTo>
                    <a:pt x="3314" y="15186"/>
                    <a:pt x="3052" y="15288"/>
                    <a:pt x="2787" y="15390"/>
                  </a:cubicBezTo>
                  <a:cubicBezTo>
                    <a:pt x="2774" y="15382"/>
                    <a:pt x="2765" y="15370"/>
                    <a:pt x="2761" y="15345"/>
                  </a:cubicBezTo>
                  <a:cubicBezTo>
                    <a:pt x="2761" y="15345"/>
                    <a:pt x="3474" y="14902"/>
                    <a:pt x="3474" y="14902"/>
                  </a:cubicBezTo>
                  <a:close/>
                  <a:moveTo>
                    <a:pt x="8865" y="15157"/>
                  </a:moveTo>
                  <a:lnTo>
                    <a:pt x="9346" y="16053"/>
                  </a:lnTo>
                  <a:cubicBezTo>
                    <a:pt x="9335" y="16068"/>
                    <a:pt x="9327" y="16082"/>
                    <a:pt x="9323" y="16095"/>
                  </a:cubicBezTo>
                  <a:cubicBezTo>
                    <a:pt x="9296" y="16179"/>
                    <a:pt x="9226" y="16388"/>
                    <a:pt x="9138" y="16462"/>
                  </a:cubicBezTo>
                  <a:cubicBezTo>
                    <a:pt x="9050" y="16536"/>
                    <a:pt x="8844" y="16626"/>
                    <a:pt x="8748" y="16685"/>
                  </a:cubicBezTo>
                  <a:cubicBezTo>
                    <a:pt x="8653" y="16744"/>
                    <a:pt x="8480" y="16794"/>
                    <a:pt x="8476" y="16855"/>
                  </a:cubicBezTo>
                  <a:cubicBezTo>
                    <a:pt x="8472" y="16916"/>
                    <a:pt x="8476" y="16990"/>
                    <a:pt x="8400" y="17018"/>
                  </a:cubicBezTo>
                  <a:cubicBezTo>
                    <a:pt x="8324" y="17046"/>
                    <a:pt x="8164" y="17087"/>
                    <a:pt x="8104" y="17144"/>
                  </a:cubicBezTo>
                  <a:cubicBezTo>
                    <a:pt x="8043" y="17201"/>
                    <a:pt x="8035" y="17255"/>
                    <a:pt x="7963" y="17290"/>
                  </a:cubicBezTo>
                  <a:cubicBezTo>
                    <a:pt x="7907" y="17317"/>
                    <a:pt x="7865" y="17329"/>
                    <a:pt x="7825" y="17367"/>
                  </a:cubicBezTo>
                  <a:cubicBezTo>
                    <a:pt x="7789" y="17374"/>
                    <a:pt x="7753" y="17382"/>
                    <a:pt x="7717" y="17389"/>
                  </a:cubicBezTo>
                  <a:cubicBezTo>
                    <a:pt x="7717" y="17389"/>
                    <a:pt x="6942" y="15946"/>
                    <a:pt x="6942" y="15946"/>
                  </a:cubicBezTo>
                  <a:cubicBezTo>
                    <a:pt x="7765" y="15653"/>
                    <a:pt x="8367" y="15383"/>
                    <a:pt x="8472" y="15336"/>
                  </a:cubicBezTo>
                  <a:cubicBezTo>
                    <a:pt x="8605" y="15276"/>
                    <a:pt x="8736" y="15217"/>
                    <a:pt x="8865" y="15157"/>
                  </a:cubicBezTo>
                  <a:close/>
                  <a:moveTo>
                    <a:pt x="3735" y="15411"/>
                  </a:moveTo>
                  <a:lnTo>
                    <a:pt x="4227" y="16328"/>
                  </a:lnTo>
                  <a:cubicBezTo>
                    <a:pt x="3835" y="16391"/>
                    <a:pt x="3452" y="16428"/>
                    <a:pt x="3097" y="16426"/>
                  </a:cubicBezTo>
                  <a:cubicBezTo>
                    <a:pt x="3099" y="16421"/>
                    <a:pt x="3101" y="16416"/>
                    <a:pt x="3103" y="16410"/>
                  </a:cubicBezTo>
                  <a:cubicBezTo>
                    <a:pt x="3146" y="16288"/>
                    <a:pt x="3106" y="16189"/>
                    <a:pt x="3077" y="16134"/>
                  </a:cubicBezTo>
                  <a:cubicBezTo>
                    <a:pt x="3047" y="16080"/>
                    <a:pt x="3021" y="15927"/>
                    <a:pt x="3023" y="15853"/>
                  </a:cubicBezTo>
                  <a:cubicBezTo>
                    <a:pt x="3023" y="15803"/>
                    <a:pt x="2987" y="15753"/>
                    <a:pt x="2958" y="15718"/>
                  </a:cubicBezTo>
                  <a:cubicBezTo>
                    <a:pt x="3221" y="15616"/>
                    <a:pt x="3480" y="15514"/>
                    <a:pt x="3735" y="15411"/>
                  </a:cubicBezTo>
                  <a:close/>
                  <a:moveTo>
                    <a:pt x="6624" y="16048"/>
                  </a:moveTo>
                  <a:lnTo>
                    <a:pt x="7374" y="17445"/>
                  </a:lnTo>
                  <a:cubicBezTo>
                    <a:pt x="6715" y="17557"/>
                    <a:pt x="6019" y="17616"/>
                    <a:pt x="5320" y="17584"/>
                  </a:cubicBezTo>
                  <a:lnTo>
                    <a:pt x="4773" y="16563"/>
                  </a:lnTo>
                  <a:cubicBezTo>
                    <a:pt x="5278" y="16457"/>
                    <a:pt x="5779" y="16319"/>
                    <a:pt x="6244" y="16173"/>
                  </a:cubicBezTo>
                  <a:cubicBezTo>
                    <a:pt x="6374" y="16132"/>
                    <a:pt x="6501" y="16090"/>
                    <a:pt x="6624" y="16048"/>
                  </a:cubicBezTo>
                  <a:close/>
                  <a:moveTo>
                    <a:pt x="15683" y="16218"/>
                  </a:moveTo>
                  <a:lnTo>
                    <a:pt x="16565" y="17860"/>
                  </a:lnTo>
                  <a:cubicBezTo>
                    <a:pt x="15994" y="18473"/>
                    <a:pt x="15341" y="19016"/>
                    <a:pt x="14610" y="19471"/>
                  </a:cubicBezTo>
                  <a:lnTo>
                    <a:pt x="13727" y="17826"/>
                  </a:lnTo>
                  <a:cubicBezTo>
                    <a:pt x="14477" y="17325"/>
                    <a:pt x="15124" y="16782"/>
                    <a:pt x="15683" y="16218"/>
                  </a:cubicBezTo>
                  <a:close/>
                  <a:moveTo>
                    <a:pt x="4429" y="16642"/>
                  </a:moveTo>
                  <a:lnTo>
                    <a:pt x="4926" y="17569"/>
                  </a:lnTo>
                  <a:cubicBezTo>
                    <a:pt x="4561" y="17533"/>
                    <a:pt x="4197" y="17472"/>
                    <a:pt x="3839" y="17377"/>
                  </a:cubicBezTo>
                  <a:cubicBezTo>
                    <a:pt x="3787" y="17335"/>
                    <a:pt x="3737" y="17292"/>
                    <a:pt x="3701" y="17258"/>
                  </a:cubicBezTo>
                  <a:cubicBezTo>
                    <a:pt x="3620" y="17184"/>
                    <a:pt x="3560" y="17047"/>
                    <a:pt x="3453" y="17026"/>
                  </a:cubicBezTo>
                  <a:cubicBezTo>
                    <a:pt x="3346" y="17004"/>
                    <a:pt x="3192" y="16997"/>
                    <a:pt x="3120" y="16940"/>
                  </a:cubicBezTo>
                  <a:cubicBezTo>
                    <a:pt x="3048" y="16882"/>
                    <a:pt x="2951" y="16855"/>
                    <a:pt x="2958" y="16792"/>
                  </a:cubicBezTo>
                  <a:cubicBezTo>
                    <a:pt x="2959" y="16785"/>
                    <a:pt x="2962" y="16774"/>
                    <a:pt x="2966" y="16763"/>
                  </a:cubicBezTo>
                  <a:cubicBezTo>
                    <a:pt x="3428" y="16780"/>
                    <a:pt x="3926" y="16731"/>
                    <a:pt x="4429" y="16642"/>
                  </a:cubicBezTo>
                  <a:close/>
                  <a:moveTo>
                    <a:pt x="12803" y="16812"/>
                  </a:moveTo>
                  <a:cubicBezTo>
                    <a:pt x="12803" y="16812"/>
                    <a:pt x="13276" y="17697"/>
                    <a:pt x="13276" y="17697"/>
                  </a:cubicBezTo>
                  <a:cubicBezTo>
                    <a:pt x="13249" y="17715"/>
                    <a:pt x="13222" y="17732"/>
                    <a:pt x="13195" y="17749"/>
                  </a:cubicBezTo>
                  <a:cubicBezTo>
                    <a:pt x="12994" y="17874"/>
                    <a:pt x="12787" y="17995"/>
                    <a:pt x="12571" y="18114"/>
                  </a:cubicBezTo>
                  <a:cubicBezTo>
                    <a:pt x="12506" y="18150"/>
                    <a:pt x="11967" y="18423"/>
                    <a:pt x="11131" y="18682"/>
                  </a:cubicBezTo>
                  <a:lnTo>
                    <a:pt x="10414" y="17344"/>
                  </a:lnTo>
                  <a:cubicBezTo>
                    <a:pt x="10417" y="17345"/>
                    <a:pt x="10421" y="17344"/>
                    <a:pt x="10424" y="17344"/>
                  </a:cubicBezTo>
                  <a:cubicBezTo>
                    <a:pt x="10506" y="17362"/>
                    <a:pt x="10609" y="17453"/>
                    <a:pt x="10691" y="17470"/>
                  </a:cubicBezTo>
                  <a:cubicBezTo>
                    <a:pt x="10773" y="17487"/>
                    <a:pt x="10994" y="17458"/>
                    <a:pt x="11136" y="17419"/>
                  </a:cubicBezTo>
                  <a:cubicBezTo>
                    <a:pt x="11278" y="17379"/>
                    <a:pt x="11453" y="17299"/>
                    <a:pt x="11563" y="17299"/>
                  </a:cubicBezTo>
                  <a:cubicBezTo>
                    <a:pt x="11672" y="17300"/>
                    <a:pt x="11812" y="17221"/>
                    <a:pt x="11918" y="17214"/>
                  </a:cubicBezTo>
                  <a:cubicBezTo>
                    <a:pt x="12023" y="17207"/>
                    <a:pt x="12195" y="17189"/>
                    <a:pt x="12195" y="17189"/>
                  </a:cubicBezTo>
                  <a:cubicBezTo>
                    <a:pt x="12195" y="17189"/>
                    <a:pt x="12655" y="16893"/>
                    <a:pt x="12782" y="16824"/>
                  </a:cubicBezTo>
                  <a:cubicBezTo>
                    <a:pt x="12789" y="16820"/>
                    <a:pt x="12796" y="16816"/>
                    <a:pt x="12803" y="16812"/>
                  </a:cubicBezTo>
                  <a:close/>
                  <a:moveTo>
                    <a:pt x="10094" y="17449"/>
                  </a:moveTo>
                  <a:cubicBezTo>
                    <a:pt x="10094" y="17449"/>
                    <a:pt x="10803" y="18768"/>
                    <a:pt x="10803" y="18768"/>
                  </a:cubicBezTo>
                  <a:cubicBezTo>
                    <a:pt x="10413" y="18876"/>
                    <a:pt x="9971" y="18975"/>
                    <a:pt x="9493" y="19046"/>
                  </a:cubicBezTo>
                  <a:cubicBezTo>
                    <a:pt x="9224" y="19086"/>
                    <a:pt x="8945" y="19118"/>
                    <a:pt x="8655" y="19137"/>
                  </a:cubicBezTo>
                  <a:lnTo>
                    <a:pt x="8126" y="18152"/>
                  </a:lnTo>
                  <a:cubicBezTo>
                    <a:pt x="8134" y="18150"/>
                    <a:pt x="8142" y="18147"/>
                    <a:pt x="8149" y="18144"/>
                  </a:cubicBezTo>
                  <a:cubicBezTo>
                    <a:pt x="8298" y="18082"/>
                    <a:pt x="8757" y="17853"/>
                    <a:pt x="8925" y="17827"/>
                  </a:cubicBezTo>
                  <a:cubicBezTo>
                    <a:pt x="9092" y="17801"/>
                    <a:pt x="9775" y="17582"/>
                    <a:pt x="9882" y="17545"/>
                  </a:cubicBezTo>
                  <a:cubicBezTo>
                    <a:pt x="9925" y="17530"/>
                    <a:pt x="10006" y="17490"/>
                    <a:pt x="10094" y="17449"/>
                  </a:cubicBezTo>
                  <a:close/>
                  <a:moveTo>
                    <a:pt x="4486" y="17874"/>
                  </a:moveTo>
                  <a:cubicBezTo>
                    <a:pt x="4692" y="17904"/>
                    <a:pt x="4896" y="17926"/>
                    <a:pt x="5102" y="17940"/>
                  </a:cubicBezTo>
                  <a:lnTo>
                    <a:pt x="5568" y="18809"/>
                  </a:lnTo>
                  <a:cubicBezTo>
                    <a:pt x="5122" y="18676"/>
                    <a:pt x="4673" y="18500"/>
                    <a:pt x="4226" y="18272"/>
                  </a:cubicBezTo>
                  <a:cubicBezTo>
                    <a:pt x="4226" y="18209"/>
                    <a:pt x="4206" y="18133"/>
                    <a:pt x="4243" y="18110"/>
                  </a:cubicBezTo>
                  <a:cubicBezTo>
                    <a:pt x="4294" y="18078"/>
                    <a:pt x="4376" y="18151"/>
                    <a:pt x="4449" y="18135"/>
                  </a:cubicBezTo>
                  <a:cubicBezTo>
                    <a:pt x="4522" y="18119"/>
                    <a:pt x="4489" y="17957"/>
                    <a:pt x="4478" y="17912"/>
                  </a:cubicBezTo>
                  <a:cubicBezTo>
                    <a:pt x="4474" y="17894"/>
                    <a:pt x="4476" y="17883"/>
                    <a:pt x="4486" y="17874"/>
                  </a:cubicBezTo>
                  <a:close/>
                  <a:moveTo>
                    <a:pt x="7015" y="17874"/>
                  </a:moveTo>
                  <a:cubicBezTo>
                    <a:pt x="7002" y="17877"/>
                    <a:pt x="6988" y="17881"/>
                    <a:pt x="6976" y="17884"/>
                  </a:cubicBezTo>
                  <a:cubicBezTo>
                    <a:pt x="6933" y="17895"/>
                    <a:pt x="6879" y="17894"/>
                    <a:pt x="6824" y="17898"/>
                  </a:cubicBezTo>
                  <a:cubicBezTo>
                    <a:pt x="6888" y="17890"/>
                    <a:pt x="6952" y="17882"/>
                    <a:pt x="7015" y="17874"/>
                  </a:cubicBezTo>
                  <a:close/>
                  <a:moveTo>
                    <a:pt x="6276" y="17916"/>
                  </a:moveTo>
                  <a:cubicBezTo>
                    <a:pt x="6196" y="17937"/>
                    <a:pt x="6168" y="17954"/>
                    <a:pt x="6094" y="18020"/>
                  </a:cubicBezTo>
                  <a:cubicBezTo>
                    <a:pt x="6020" y="18085"/>
                    <a:pt x="6018" y="18116"/>
                    <a:pt x="6008" y="18063"/>
                  </a:cubicBezTo>
                  <a:cubicBezTo>
                    <a:pt x="5998" y="18012"/>
                    <a:pt x="5985" y="17953"/>
                    <a:pt x="5956" y="17932"/>
                  </a:cubicBezTo>
                  <a:cubicBezTo>
                    <a:pt x="6063" y="17929"/>
                    <a:pt x="6170" y="17923"/>
                    <a:pt x="6276" y="17916"/>
                  </a:cubicBezTo>
                  <a:close/>
                  <a:moveTo>
                    <a:pt x="6727" y="17916"/>
                  </a:moveTo>
                  <a:cubicBezTo>
                    <a:pt x="6704" y="17921"/>
                    <a:pt x="6682" y="17927"/>
                    <a:pt x="6663" y="17937"/>
                  </a:cubicBezTo>
                  <a:cubicBezTo>
                    <a:pt x="6577" y="17981"/>
                    <a:pt x="6536" y="18006"/>
                    <a:pt x="6462" y="18004"/>
                  </a:cubicBezTo>
                  <a:cubicBezTo>
                    <a:pt x="6401" y="18002"/>
                    <a:pt x="6366" y="17957"/>
                    <a:pt x="6311" y="17952"/>
                  </a:cubicBezTo>
                  <a:cubicBezTo>
                    <a:pt x="6451" y="17942"/>
                    <a:pt x="6590" y="17931"/>
                    <a:pt x="6727" y="17916"/>
                  </a:cubicBezTo>
                  <a:close/>
                  <a:moveTo>
                    <a:pt x="5522" y="17959"/>
                  </a:moveTo>
                  <a:cubicBezTo>
                    <a:pt x="5633" y="17961"/>
                    <a:pt x="5744" y="17962"/>
                    <a:pt x="5854" y="17960"/>
                  </a:cubicBezTo>
                  <a:cubicBezTo>
                    <a:pt x="5838" y="17977"/>
                    <a:pt x="5770" y="18059"/>
                    <a:pt x="5810" y="18103"/>
                  </a:cubicBezTo>
                  <a:cubicBezTo>
                    <a:pt x="5855" y="18153"/>
                    <a:pt x="5901" y="18172"/>
                    <a:pt x="5944" y="18184"/>
                  </a:cubicBezTo>
                  <a:cubicBezTo>
                    <a:pt x="5987" y="18197"/>
                    <a:pt x="5932" y="18231"/>
                    <a:pt x="6001" y="18257"/>
                  </a:cubicBezTo>
                  <a:cubicBezTo>
                    <a:pt x="6069" y="18283"/>
                    <a:pt x="6201" y="18259"/>
                    <a:pt x="6276" y="18261"/>
                  </a:cubicBezTo>
                  <a:cubicBezTo>
                    <a:pt x="6350" y="18264"/>
                    <a:pt x="6625" y="18268"/>
                    <a:pt x="6738" y="18276"/>
                  </a:cubicBezTo>
                  <a:cubicBezTo>
                    <a:pt x="6851" y="18283"/>
                    <a:pt x="7083" y="18343"/>
                    <a:pt x="7159" y="18315"/>
                  </a:cubicBezTo>
                  <a:cubicBezTo>
                    <a:pt x="7235" y="18288"/>
                    <a:pt x="7567" y="18159"/>
                    <a:pt x="7688" y="18181"/>
                  </a:cubicBezTo>
                  <a:cubicBezTo>
                    <a:pt x="7714" y="18186"/>
                    <a:pt x="7744" y="18190"/>
                    <a:pt x="7776" y="18192"/>
                  </a:cubicBezTo>
                  <a:cubicBezTo>
                    <a:pt x="7776" y="18192"/>
                    <a:pt x="8291" y="19153"/>
                    <a:pt x="8291" y="19153"/>
                  </a:cubicBezTo>
                  <a:cubicBezTo>
                    <a:pt x="7580" y="19172"/>
                    <a:pt x="6820" y="19114"/>
                    <a:pt x="6043" y="18930"/>
                  </a:cubicBezTo>
                  <a:lnTo>
                    <a:pt x="5522" y="17959"/>
                  </a:lnTo>
                  <a:close/>
                  <a:moveTo>
                    <a:pt x="13421" y="18001"/>
                  </a:moveTo>
                  <a:lnTo>
                    <a:pt x="14298" y="19636"/>
                  </a:lnTo>
                  <a:cubicBezTo>
                    <a:pt x="13591" y="20042"/>
                    <a:pt x="12856" y="20341"/>
                    <a:pt x="12110" y="20540"/>
                  </a:cubicBezTo>
                  <a:lnTo>
                    <a:pt x="11282" y="18996"/>
                  </a:lnTo>
                  <a:cubicBezTo>
                    <a:pt x="12095" y="18738"/>
                    <a:pt x="12617" y="18472"/>
                    <a:pt x="12700" y="18427"/>
                  </a:cubicBezTo>
                  <a:cubicBezTo>
                    <a:pt x="12921" y="18306"/>
                    <a:pt x="13134" y="18181"/>
                    <a:pt x="13340" y="18053"/>
                  </a:cubicBezTo>
                  <a:cubicBezTo>
                    <a:pt x="13368" y="18036"/>
                    <a:pt x="13394" y="18018"/>
                    <a:pt x="13421" y="18001"/>
                  </a:cubicBezTo>
                  <a:close/>
                  <a:moveTo>
                    <a:pt x="4203" y="18638"/>
                  </a:moveTo>
                  <a:cubicBezTo>
                    <a:pt x="4738" y="18900"/>
                    <a:pt x="5275" y="19092"/>
                    <a:pt x="5803" y="19227"/>
                  </a:cubicBezTo>
                  <a:lnTo>
                    <a:pt x="6251" y="20060"/>
                  </a:lnTo>
                  <a:cubicBezTo>
                    <a:pt x="5505" y="19734"/>
                    <a:pt x="4795" y="19307"/>
                    <a:pt x="4142" y="18781"/>
                  </a:cubicBezTo>
                  <a:cubicBezTo>
                    <a:pt x="4170" y="18731"/>
                    <a:pt x="4196" y="18676"/>
                    <a:pt x="4203" y="18638"/>
                  </a:cubicBezTo>
                  <a:close/>
                  <a:moveTo>
                    <a:pt x="10972" y="19062"/>
                  </a:moveTo>
                  <a:lnTo>
                    <a:pt x="11792" y="20591"/>
                  </a:lnTo>
                  <a:cubicBezTo>
                    <a:pt x="11051" y="20758"/>
                    <a:pt x="10301" y="20827"/>
                    <a:pt x="9558" y="20802"/>
                  </a:cubicBezTo>
                  <a:lnTo>
                    <a:pt x="8836" y="19455"/>
                  </a:lnTo>
                  <a:cubicBezTo>
                    <a:pt x="9077" y="19435"/>
                    <a:pt x="9311" y="19408"/>
                    <a:pt x="9536" y="19374"/>
                  </a:cubicBezTo>
                  <a:cubicBezTo>
                    <a:pt x="10066" y="19295"/>
                    <a:pt x="10550" y="19183"/>
                    <a:pt x="10972" y="19062"/>
                  </a:cubicBezTo>
                  <a:close/>
                  <a:moveTo>
                    <a:pt x="6232" y="19317"/>
                  </a:moveTo>
                  <a:cubicBezTo>
                    <a:pt x="7002" y="19471"/>
                    <a:pt x="7750" y="19511"/>
                    <a:pt x="8448" y="19480"/>
                  </a:cubicBezTo>
                  <a:lnTo>
                    <a:pt x="9147" y="20782"/>
                  </a:lnTo>
                  <a:cubicBezTo>
                    <a:pt x="8545" y="20735"/>
                    <a:pt x="7949" y="20625"/>
                    <a:pt x="7368" y="20458"/>
                  </a:cubicBezTo>
                  <a:cubicBezTo>
                    <a:pt x="7154" y="20396"/>
                    <a:pt x="6942" y="20327"/>
                    <a:pt x="6733" y="20250"/>
                  </a:cubicBezTo>
                  <a:lnTo>
                    <a:pt x="6232" y="19317"/>
                  </a:ln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0" name="Shape 6"/>
            <p:cNvSpPr/>
            <p:nvPr/>
          </p:nvSpPr>
          <p:spPr>
            <a:xfrm rot="2220840">
              <a:off x="1088377" y="860865"/>
              <a:ext cx="4298970" cy="4298970"/>
            </a:xfrm>
            <a:prstGeom prst="ellipse">
              <a:avLst/>
            </a:prstGeom>
            <a:gradFill flip="none" rotWithShape="1">
              <a:gsLst>
                <a:gs pos="40000">
                  <a:srgbClr val="010101">
                    <a:alpha val="30000"/>
                  </a:srgbClr>
                </a:gs>
                <a:gs pos="86000">
                  <a:srgbClr val="FEFEFE">
                    <a:alpha val="0"/>
                  </a:srgbClr>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1" name="Shape 8"/>
            <p:cNvSpPr/>
            <p:nvPr/>
          </p:nvSpPr>
          <p:spPr>
            <a:xfrm rot="2220840">
              <a:off x="2267663" y="753897"/>
              <a:ext cx="1983614" cy="4532329"/>
            </a:xfrm>
            <a:custGeom>
              <a:avLst/>
              <a:gdLst/>
              <a:ahLst/>
              <a:cxnLst>
                <a:cxn ang="0">
                  <a:pos x="wd2" y="hd2"/>
                </a:cxn>
                <a:cxn ang="5400000">
                  <a:pos x="wd2" y="hd2"/>
                </a:cxn>
                <a:cxn ang="10800000">
                  <a:pos x="wd2" y="hd2"/>
                </a:cxn>
                <a:cxn ang="16200000">
                  <a:pos x="wd2" y="hd2"/>
                </a:cxn>
              </a:cxnLst>
              <a:rect l="0" t="0" r="r" b="b"/>
              <a:pathLst>
                <a:path w="21318" h="21457" fill="norm" stroke="1" extrusionOk="0">
                  <a:moveTo>
                    <a:pt x="15751" y="414"/>
                  </a:moveTo>
                  <a:cubicBezTo>
                    <a:pt x="11519" y="-143"/>
                    <a:pt x="9131" y="-80"/>
                    <a:pt x="7619" y="259"/>
                  </a:cubicBezTo>
                  <a:cubicBezTo>
                    <a:pt x="6107" y="599"/>
                    <a:pt x="-282" y="3465"/>
                    <a:pt x="10" y="9736"/>
                  </a:cubicBezTo>
                  <a:cubicBezTo>
                    <a:pt x="275" y="15419"/>
                    <a:pt x="8130" y="21314"/>
                    <a:pt x="14702" y="21457"/>
                  </a:cubicBezTo>
                  <a:cubicBezTo>
                    <a:pt x="16018" y="21440"/>
                    <a:pt x="21318" y="20455"/>
                    <a:pt x="21318" y="20455"/>
                  </a:cubicBezTo>
                  <a:cubicBezTo>
                    <a:pt x="13269" y="19735"/>
                    <a:pt x="9026" y="14690"/>
                    <a:pt x="7725" y="11891"/>
                  </a:cubicBezTo>
                  <a:cubicBezTo>
                    <a:pt x="5982" y="8137"/>
                    <a:pt x="7187" y="2365"/>
                    <a:pt x="15751" y="414"/>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2" name="Shape 9"/>
            <p:cNvSpPr/>
            <p:nvPr/>
          </p:nvSpPr>
          <p:spPr>
            <a:xfrm rot="2220840">
              <a:off x="1615647" y="310006"/>
              <a:ext cx="1867918" cy="4479046"/>
            </a:xfrm>
            <a:custGeom>
              <a:avLst/>
              <a:gdLst/>
              <a:ahLst/>
              <a:cxnLst>
                <a:cxn ang="0">
                  <a:pos x="wd2" y="hd2"/>
                </a:cxn>
                <a:cxn ang="5400000">
                  <a:pos x="wd2" y="hd2"/>
                </a:cxn>
                <a:cxn ang="10800000">
                  <a:pos x="wd2" y="hd2"/>
                </a:cxn>
                <a:cxn ang="16200000">
                  <a:pos x="wd2" y="hd2"/>
                </a:cxn>
              </a:cxnLst>
              <a:rect l="0" t="0" r="r" b="b"/>
              <a:pathLst>
                <a:path w="21316" h="21583" fill="norm" stroke="1" extrusionOk="0">
                  <a:moveTo>
                    <a:pt x="21316" y="21576"/>
                  </a:moveTo>
                  <a:cubicBezTo>
                    <a:pt x="14338" y="21430"/>
                    <a:pt x="5997" y="15430"/>
                    <a:pt x="5716" y="9646"/>
                  </a:cubicBezTo>
                  <a:cubicBezTo>
                    <a:pt x="5406" y="3263"/>
                    <a:pt x="12189" y="345"/>
                    <a:pt x="13795" y="0"/>
                  </a:cubicBezTo>
                  <a:cubicBezTo>
                    <a:pt x="11886" y="113"/>
                    <a:pt x="9553" y="486"/>
                    <a:pt x="7670" y="981"/>
                  </a:cubicBezTo>
                  <a:cubicBezTo>
                    <a:pt x="6148" y="1308"/>
                    <a:pt x="-284" y="4075"/>
                    <a:pt x="10" y="10127"/>
                  </a:cubicBezTo>
                  <a:cubicBezTo>
                    <a:pt x="277" y="15611"/>
                    <a:pt x="8113" y="21026"/>
                    <a:pt x="14802" y="21438"/>
                  </a:cubicBezTo>
                  <a:cubicBezTo>
                    <a:pt x="16399" y="21568"/>
                    <a:pt x="19204" y="21600"/>
                    <a:pt x="21316" y="2157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3" name="Shape 10"/>
            <p:cNvSpPr/>
            <p:nvPr/>
          </p:nvSpPr>
          <p:spPr>
            <a:xfrm rot="2220840">
              <a:off x="989889" y="161664"/>
              <a:ext cx="1443067" cy="3771652"/>
            </a:xfrm>
            <a:custGeom>
              <a:avLst/>
              <a:gdLst/>
              <a:ahLst/>
              <a:cxnLst>
                <a:cxn ang="0">
                  <a:pos x="wd2" y="hd2"/>
                </a:cxn>
                <a:cxn ang="5400000">
                  <a:pos x="wd2" y="hd2"/>
                </a:cxn>
                <a:cxn ang="10800000">
                  <a:pos x="wd2" y="hd2"/>
                </a:cxn>
                <a:cxn ang="16200000">
                  <a:pos x="wd2" y="hd2"/>
                </a:cxn>
              </a:cxnLst>
              <a:rect l="0" t="0" r="r" b="b"/>
              <a:pathLst>
                <a:path w="17948" h="21600" fill="norm" stroke="1" extrusionOk="0">
                  <a:moveTo>
                    <a:pt x="7358" y="9542"/>
                  </a:moveTo>
                  <a:cubicBezTo>
                    <a:pt x="7141" y="4679"/>
                    <a:pt x="10273" y="1604"/>
                    <a:pt x="12839" y="0"/>
                  </a:cubicBezTo>
                  <a:cubicBezTo>
                    <a:pt x="548" y="3294"/>
                    <a:pt x="-3652" y="10546"/>
                    <a:pt x="3464" y="16222"/>
                  </a:cubicBezTo>
                  <a:cubicBezTo>
                    <a:pt x="6805" y="18886"/>
                    <a:pt x="12048" y="20730"/>
                    <a:pt x="17948" y="21600"/>
                  </a:cubicBezTo>
                  <a:cubicBezTo>
                    <a:pt x="12448" y="19282"/>
                    <a:pt x="7576" y="14436"/>
                    <a:pt x="7358" y="9542"/>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4" name="Shape 11"/>
            <p:cNvSpPr/>
            <p:nvPr/>
          </p:nvSpPr>
          <p:spPr>
            <a:xfrm rot="2220840">
              <a:off x="1432839" y="940022"/>
              <a:ext cx="3753578" cy="2700956"/>
            </a:xfrm>
            <a:custGeom>
              <a:avLst/>
              <a:gdLst/>
              <a:ahLst/>
              <a:cxnLst>
                <a:cxn ang="0">
                  <a:pos x="wd2" y="hd2"/>
                </a:cxn>
                <a:cxn ang="5400000">
                  <a:pos x="wd2" y="hd2"/>
                </a:cxn>
                <a:cxn ang="10800000">
                  <a:pos x="wd2" y="hd2"/>
                </a:cxn>
                <a:cxn ang="16200000">
                  <a:pos x="wd2" y="hd2"/>
                </a:cxn>
              </a:cxnLst>
              <a:rect l="0" t="0" r="r" b="b"/>
              <a:pathLst>
                <a:path w="20636" h="19941" fill="norm" stroke="1" extrusionOk="0">
                  <a:moveTo>
                    <a:pt x="20591" y="8166"/>
                  </a:moveTo>
                  <a:cubicBezTo>
                    <a:pt x="21118" y="13580"/>
                    <a:pt x="16946" y="18777"/>
                    <a:pt x="11273" y="19774"/>
                  </a:cubicBezTo>
                  <a:cubicBezTo>
                    <a:pt x="5599" y="20770"/>
                    <a:pt x="573" y="17189"/>
                    <a:pt x="45" y="11774"/>
                  </a:cubicBezTo>
                  <a:cubicBezTo>
                    <a:pt x="-482" y="6360"/>
                    <a:pt x="3690" y="1163"/>
                    <a:pt x="9363" y="166"/>
                  </a:cubicBezTo>
                  <a:cubicBezTo>
                    <a:pt x="15037" y="-830"/>
                    <a:pt x="20063" y="2751"/>
                    <a:pt x="20591" y="8166"/>
                  </a:cubicBezTo>
                  <a:close/>
                </a:path>
              </a:pathLst>
            </a:custGeom>
            <a:solidFill>
              <a:srgbClr val="FFFFFF">
                <a:alpha val="4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5" name="Shape 12"/>
            <p:cNvSpPr/>
            <p:nvPr/>
          </p:nvSpPr>
          <p:spPr>
            <a:xfrm rot="2220840">
              <a:off x="374736" y="2791633"/>
              <a:ext cx="4043616" cy="1701196"/>
            </a:xfrm>
            <a:custGeom>
              <a:avLst/>
              <a:gdLst/>
              <a:ahLst/>
              <a:cxnLst>
                <a:cxn ang="0">
                  <a:pos x="wd2" y="hd2"/>
                </a:cxn>
                <a:cxn ang="5400000">
                  <a:pos x="wd2" y="hd2"/>
                </a:cxn>
                <a:cxn ang="10800000">
                  <a:pos x="wd2" y="hd2"/>
                </a:cxn>
                <a:cxn ang="16200000">
                  <a:pos x="wd2" y="hd2"/>
                </a:cxn>
              </a:cxnLst>
              <a:rect l="0" t="0" r="r" b="b"/>
              <a:pathLst>
                <a:path w="21600" h="21073" fill="norm" stroke="1" extrusionOk="0">
                  <a:moveTo>
                    <a:pt x="10710" y="20745"/>
                  </a:moveTo>
                  <a:cubicBezTo>
                    <a:pt x="16710" y="18925"/>
                    <a:pt x="21262" y="9980"/>
                    <a:pt x="21600" y="0"/>
                  </a:cubicBezTo>
                  <a:cubicBezTo>
                    <a:pt x="20521" y="8069"/>
                    <a:pt x="16338" y="14954"/>
                    <a:pt x="11028" y="16565"/>
                  </a:cubicBezTo>
                  <a:cubicBezTo>
                    <a:pt x="6493" y="17940"/>
                    <a:pt x="2327" y="15108"/>
                    <a:pt x="0" y="9796"/>
                  </a:cubicBezTo>
                  <a:cubicBezTo>
                    <a:pt x="119" y="10370"/>
                    <a:pt x="245" y="10939"/>
                    <a:pt x="385" y="11499"/>
                  </a:cubicBezTo>
                  <a:cubicBezTo>
                    <a:pt x="1084" y="14307"/>
                    <a:pt x="1978" y="16690"/>
                    <a:pt x="3003" y="18616"/>
                  </a:cubicBezTo>
                  <a:cubicBezTo>
                    <a:pt x="5206" y="20744"/>
                    <a:pt x="7890" y="21600"/>
                    <a:pt x="10710" y="20745"/>
                  </a:cubicBezTo>
                  <a:close/>
                </a:path>
              </a:pathLst>
            </a:custGeom>
            <a:solidFill>
              <a:srgbClr val="FFFFFF">
                <a:alpha val="64999"/>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6" name="Shape 13"/>
            <p:cNvSpPr/>
            <p:nvPr/>
          </p:nvSpPr>
          <p:spPr>
            <a:xfrm rot="2220840">
              <a:off x="2874870" y="1085595"/>
              <a:ext cx="1460609" cy="4233072"/>
            </a:xfrm>
            <a:custGeom>
              <a:avLst/>
              <a:gdLst/>
              <a:ahLst/>
              <a:cxnLst>
                <a:cxn ang="0">
                  <a:pos x="wd2" y="hd2"/>
                </a:cxn>
                <a:cxn ang="5400000">
                  <a:pos x="wd2" y="hd2"/>
                </a:cxn>
                <a:cxn ang="10800000">
                  <a:pos x="wd2" y="hd2"/>
                </a:cxn>
                <a:cxn ang="16200000">
                  <a:pos x="wd2" y="hd2"/>
                </a:cxn>
              </a:cxnLst>
              <a:rect l="0" t="0" r="r" b="b"/>
              <a:pathLst>
                <a:path w="19863" h="21600" fill="norm" stroke="1" extrusionOk="0">
                  <a:moveTo>
                    <a:pt x="19741" y="20512"/>
                  </a:moveTo>
                  <a:cubicBezTo>
                    <a:pt x="11211" y="19353"/>
                    <a:pt x="6643" y="14658"/>
                    <a:pt x="5183" y="11982"/>
                  </a:cubicBezTo>
                  <a:cubicBezTo>
                    <a:pt x="3231" y="8402"/>
                    <a:pt x="4375" y="3018"/>
                    <a:pt x="12960" y="726"/>
                  </a:cubicBezTo>
                  <a:cubicBezTo>
                    <a:pt x="12732" y="412"/>
                    <a:pt x="11877" y="47"/>
                    <a:pt x="11023" y="0"/>
                  </a:cubicBezTo>
                  <a:cubicBezTo>
                    <a:pt x="186" y="2103"/>
                    <a:pt x="-1339" y="8324"/>
                    <a:pt x="868" y="12370"/>
                  </a:cubicBezTo>
                  <a:cubicBezTo>
                    <a:pt x="2513" y="15387"/>
                    <a:pt x="7883" y="20824"/>
                    <a:pt x="18068" y="21600"/>
                  </a:cubicBezTo>
                  <a:cubicBezTo>
                    <a:pt x="19007" y="21384"/>
                    <a:pt x="20261" y="20929"/>
                    <a:pt x="19741" y="20512"/>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7" name="Shape 14"/>
            <p:cNvSpPr/>
            <p:nvPr/>
          </p:nvSpPr>
          <p:spPr>
            <a:xfrm rot="2220840">
              <a:off x="2052348" y="476881"/>
              <a:ext cx="1439556" cy="4477715"/>
            </a:xfrm>
            <a:custGeom>
              <a:avLst/>
              <a:gdLst/>
              <a:ahLst/>
              <a:cxnLst>
                <a:cxn ang="0">
                  <a:pos x="wd2" y="hd2"/>
                </a:cxn>
                <a:cxn ang="5400000">
                  <a:pos x="wd2" y="hd2"/>
                </a:cxn>
                <a:cxn ang="10800000">
                  <a:pos x="wd2" y="hd2"/>
                </a:cxn>
                <a:cxn ang="16200000">
                  <a:pos x="wd2" y="hd2"/>
                </a:cxn>
              </a:cxnLst>
              <a:rect l="0" t="0" r="r" b="b"/>
              <a:pathLst>
                <a:path w="21212" h="21590" fill="norm" stroke="1" extrusionOk="0">
                  <a:moveTo>
                    <a:pt x="13547" y="146"/>
                  </a:moveTo>
                  <a:cubicBezTo>
                    <a:pt x="10475" y="1033"/>
                    <a:pt x="3853" y="3965"/>
                    <a:pt x="4203" y="9537"/>
                  </a:cubicBezTo>
                  <a:cubicBezTo>
                    <a:pt x="4524" y="14664"/>
                    <a:pt x="13014" y="19961"/>
                    <a:pt x="21212" y="21204"/>
                  </a:cubicBezTo>
                  <a:cubicBezTo>
                    <a:pt x="20948" y="21388"/>
                    <a:pt x="20544" y="21499"/>
                    <a:pt x="20157" y="21590"/>
                  </a:cubicBezTo>
                  <a:cubicBezTo>
                    <a:pt x="11146" y="21444"/>
                    <a:pt x="376" y="15440"/>
                    <a:pt x="13" y="9653"/>
                  </a:cubicBezTo>
                  <a:cubicBezTo>
                    <a:pt x="-388" y="3267"/>
                    <a:pt x="8372" y="347"/>
                    <a:pt x="10445" y="2"/>
                  </a:cubicBezTo>
                  <a:cubicBezTo>
                    <a:pt x="11148" y="-10"/>
                    <a:pt x="12362" y="38"/>
                    <a:pt x="13547" y="146"/>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8" name="Shape 15"/>
            <p:cNvSpPr/>
            <p:nvPr/>
          </p:nvSpPr>
          <p:spPr>
            <a:xfrm rot="2220840">
              <a:off x="1497669" y="314667"/>
              <a:ext cx="1168000" cy="3975726"/>
            </a:xfrm>
            <a:custGeom>
              <a:avLst/>
              <a:gdLst/>
              <a:ahLst/>
              <a:cxnLst>
                <a:cxn ang="0">
                  <a:pos x="wd2" y="hd2"/>
                </a:cxn>
                <a:cxn ang="5400000">
                  <a:pos x="wd2" y="hd2"/>
                </a:cxn>
                <a:cxn ang="10800000">
                  <a:pos x="wd2" y="hd2"/>
                </a:cxn>
                <a:cxn ang="16200000">
                  <a:pos x="wd2" y="hd2"/>
                </a:cxn>
              </a:cxnLst>
              <a:rect l="0" t="0" r="r" b="b"/>
              <a:pathLst>
                <a:path w="21298" h="21600" fill="norm" stroke="1" extrusionOk="0">
                  <a:moveTo>
                    <a:pt x="21298" y="21600"/>
                  </a:moveTo>
                  <a:cubicBezTo>
                    <a:pt x="12256" y="19750"/>
                    <a:pt x="3590" y="14681"/>
                    <a:pt x="3237" y="9556"/>
                  </a:cubicBezTo>
                  <a:cubicBezTo>
                    <a:pt x="2879" y="4370"/>
                    <a:pt x="8728" y="1326"/>
                    <a:pt x="12624" y="0"/>
                  </a:cubicBezTo>
                  <a:cubicBezTo>
                    <a:pt x="11444" y="100"/>
                    <a:pt x="9521" y="362"/>
                    <a:pt x="8051" y="668"/>
                  </a:cubicBezTo>
                  <a:cubicBezTo>
                    <a:pt x="4290" y="2189"/>
                    <a:pt x="-302" y="5106"/>
                    <a:pt x="16" y="9719"/>
                  </a:cubicBezTo>
                  <a:cubicBezTo>
                    <a:pt x="336" y="14363"/>
                    <a:pt x="7478" y="18960"/>
                    <a:pt x="15542" y="21159"/>
                  </a:cubicBezTo>
                  <a:cubicBezTo>
                    <a:pt x="17196" y="21382"/>
                    <a:pt x="19257" y="21516"/>
                    <a:pt x="21298" y="2160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69" name="Shape 16"/>
            <p:cNvSpPr/>
            <p:nvPr/>
          </p:nvSpPr>
          <p:spPr>
            <a:xfrm rot="2220840">
              <a:off x="3687731" y="1498964"/>
              <a:ext cx="1151887" cy="2205849"/>
            </a:xfrm>
            <a:custGeom>
              <a:avLst/>
              <a:gdLst/>
              <a:ahLst/>
              <a:cxnLst>
                <a:cxn ang="0">
                  <a:pos x="wd2" y="hd2"/>
                </a:cxn>
                <a:cxn ang="5400000">
                  <a:pos x="wd2" y="hd2"/>
                </a:cxn>
                <a:cxn ang="10800000">
                  <a:pos x="wd2" y="hd2"/>
                </a:cxn>
                <a:cxn ang="16200000">
                  <a:pos x="wd2" y="hd2"/>
                </a:cxn>
              </a:cxnLst>
              <a:rect l="0" t="0" r="r" b="b"/>
              <a:pathLst>
                <a:path w="20143" h="21600" fill="norm" stroke="1" extrusionOk="0">
                  <a:moveTo>
                    <a:pt x="1053" y="21600"/>
                  </a:moveTo>
                  <a:cubicBezTo>
                    <a:pt x="1206" y="11535"/>
                    <a:pt x="12592" y="4783"/>
                    <a:pt x="20143" y="2364"/>
                  </a:cubicBezTo>
                  <a:cubicBezTo>
                    <a:pt x="18011" y="1601"/>
                    <a:pt x="15757" y="962"/>
                    <a:pt x="13415" y="457"/>
                  </a:cubicBezTo>
                  <a:lnTo>
                    <a:pt x="11054" y="0"/>
                  </a:lnTo>
                  <a:cubicBezTo>
                    <a:pt x="15" y="4397"/>
                    <a:pt x="-1457" y="14730"/>
                    <a:pt x="1053" y="21600"/>
                  </a:cubicBezTo>
                  <a:close/>
                </a:path>
              </a:pathLst>
            </a:custGeom>
            <a:solidFill>
              <a:srgbClr val="010101">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70" name="Shape 17"/>
            <p:cNvSpPr/>
            <p:nvPr/>
          </p:nvSpPr>
          <p:spPr>
            <a:xfrm rot="2220840">
              <a:off x="2535944" y="3992840"/>
              <a:ext cx="1144350" cy="10728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334" y="9046"/>
                    <a:pt x="8802" y="18482"/>
                    <a:pt x="16768" y="21600"/>
                  </a:cubicBezTo>
                  <a:cubicBezTo>
                    <a:pt x="18487" y="20462"/>
                    <a:pt x="20098" y="19208"/>
                    <a:pt x="21600" y="17852"/>
                  </a:cubicBezTo>
                  <a:cubicBezTo>
                    <a:pt x="14326" y="15317"/>
                    <a:pt x="5328" y="9464"/>
                    <a:pt x="0" y="0"/>
                  </a:cubicBezTo>
                  <a:close/>
                </a:path>
              </a:pathLst>
            </a:custGeom>
            <a:solidFill>
              <a:srgbClr val="010101">
                <a:alpha val="4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472" name="Arc 16"/>
          <p:cNvSpPr/>
          <p:nvPr/>
        </p:nvSpPr>
        <p:spPr>
          <a:xfrm>
            <a:off x="4348794" y="-29479"/>
            <a:ext cx="4356779" cy="2036074"/>
          </a:xfrm>
          <a:custGeom>
            <a:avLst/>
            <a:gdLst/>
            <a:ahLst/>
            <a:cxnLst>
              <a:cxn ang="0">
                <a:pos x="wd2" y="hd2"/>
              </a:cxn>
              <a:cxn ang="5400000">
                <a:pos x="wd2" y="hd2"/>
              </a:cxn>
              <a:cxn ang="10800000">
                <a:pos x="wd2" y="hd2"/>
              </a:cxn>
              <a:cxn ang="16200000">
                <a:pos x="wd2" y="hd2"/>
              </a:cxn>
            </a:cxnLst>
            <a:rect l="0" t="0" r="r" b="b"/>
            <a:pathLst>
              <a:path w="21600" h="18698" fill="norm" stroke="1" extrusionOk="0">
                <a:moveTo>
                  <a:pt x="21600" y="0"/>
                </a:moveTo>
                <a:cubicBezTo>
                  <a:pt x="19499" y="13672"/>
                  <a:pt x="11812" y="21600"/>
                  <a:pt x="4431" y="17708"/>
                </a:cubicBezTo>
                <a:cubicBezTo>
                  <a:pt x="2836" y="16867"/>
                  <a:pt x="1335" y="15504"/>
                  <a:pt x="0" y="13684"/>
                </a:cubicBezTo>
              </a:path>
            </a:pathLst>
          </a:custGeom>
          <a:ln w="19050">
            <a:solidFill>
              <a:srgbClr val="000000">
                <a:alpha val="25000"/>
              </a:srgbClr>
            </a:solidFill>
            <a:miter/>
          </a:ln>
        </p:spPr>
        <p:txBody>
          <a:bodyPr lIns="45719" rIns="45719" anchor="ctr"/>
          <a:lstStyle/>
          <a:p>
            <a:pPr algn="ctr"/>
          </a:p>
        </p:txBody>
      </p:sp>
      <p:sp>
        <p:nvSpPr>
          <p:cNvPr id="2473" name="Oval 44"/>
          <p:cNvSpPr/>
          <p:nvPr/>
        </p:nvSpPr>
        <p:spPr>
          <a:xfrm>
            <a:off x="4270864" y="1378351"/>
            <a:ext cx="164593" cy="164593"/>
          </a:xfrm>
          <a:prstGeom prst="ellipse">
            <a:avLst/>
          </a:prstGeom>
          <a:solidFill>
            <a:srgbClr val="3E4144"/>
          </a:solidFill>
          <a:ln w="31750">
            <a:solidFill>
              <a:srgbClr val="000000"/>
            </a:solidFill>
            <a:miter/>
          </a:ln>
        </p:spPr>
        <p:txBody>
          <a:bodyPr lIns="45719" rIns="45719" anchor="ctr"/>
          <a:lstStyle/>
          <a:p>
            <a:pPr algn="ctr">
              <a:defRPr>
                <a:solidFill>
                  <a:srgbClr val="FFFFFF"/>
                </a:solidFill>
              </a:defRPr>
            </a:pPr>
          </a:p>
        </p:txBody>
      </p:sp>
      <p:sp>
        <p:nvSpPr>
          <p:cNvPr id="2474" name="Oval 45"/>
          <p:cNvSpPr/>
          <p:nvPr/>
        </p:nvSpPr>
        <p:spPr>
          <a:xfrm>
            <a:off x="5764383" y="1903258"/>
            <a:ext cx="164593" cy="164593"/>
          </a:xfrm>
          <a:prstGeom prst="ellipse">
            <a:avLst/>
          </a:prstGeom>
          <a:solidFill>
            <a:srgbClr val="6491C8"/>
          </a:solidFill>
          <a:ln w="31750">
            <a:solidFill>
              <a:srgbClr val="000000"/>
            </a:solidFill>
            <a:miter/>
          </a:ln>
        </p:spPr>
        <p:txBody>
          <a:bodyPr lIns="45719" rIns="45719" anchor="ctr"/>
          <a:lstStyle/>
          <a:p>
            <a:pPr algn="ctr">
              <a:defRPr>
                <a:solidFill>
                  <a:srgbClr val="FFFFFF"/>
                </a:solidFill>
              </a:defRPr>
            </a:pPr>
          </a:p>
        </p:txBody>
      </p:sp>
      <p:sp>
        <p:nvSpPr>
          <p:cNvPr id="2475" name="Oval 46"/>
          <p:cNvSpPr/>
          <p:nvPr/>
        </p:nvSpPr>
        <p:spPr>
          <a:xfrm>
            <a:off x="7928464" y="1069937"/>
            <a:ext cx="164593" cy="164593"/>
          </a:xfrm>
          <a:prstGeom prst="ellipse">
            <a:avLst/>
          </a:prstGeom>
          <a:solidFill>
            <a:schemeClr val="accent6"/>
          </a:solidFill>
          <a:ln w="31750">
            <a:solidFill>
              <a:srgbClr val="000000"/>
            </a:solidFill>
            <a:miter/>
          </a:ln>
        </p:spPr>
        <p:txBody>
          <a:bodyPr lIns="45719" rIns="45719" anchor="ctr"/>
          <a:lstStyle/>
          <a:p>
            <a:pPr algn="ctr">
              <a:defRPr>
                <a:solidFill>
                  <a:srgbClr val="FFFFFF"/>
                </a:solidFill>
              </a:defRPr>
            </a:pPr>
          </a:p>
        </p:txBody>
      </p:sp>
      <p:grpSp>
        <p:nvGrpSpPr>
          <p:cNvPr id="2483" name="Group 78"/>
          <p:cNvGrpSpPr/>
          <p:nvPr/>
        </p:nvGrpSpPr>
        <p:grpSpPr>
          <a:xfrm>
            <a:off x="3565790" y="906702"/>
            <a:ext cx="665112" cy="904123"/>
            <a:chOff x="4" y="-6"/>
            <a:chExt cx="665111" cy="904121"/>
          </a:xfrm>
        </p:grpSpPr>
        <p:sp>
          <p:nvSpPr>
            <p:cNvPr id="2476" name="Shape 12"/>
            <p:cNvSpPr/>
            <p:nvPr/>
          </p:nvSpPr>
          <p:spPr>
            <a:xfrm>
              <a:off x="4" y="5265"/>
              <a:ext cx="623850" cy="898851"/>
            </a:xfrm>
            <a:custGeom>
              <a:avLst/>
              <a:gdLst/>
              <a:ahLst/>
              <a:cxnLst>
                <a:cxn ang="0">
                  <a:pos x="wd2" y="hd2"/>
                </a:cxn>
                <a:cxn ang="5400000">
                  <a:pos x="wd2" y="hd2"/>
                </a:cxn>
                <a:cxn ang="10800000">
                  <a:pos x="wd2" y="hd2"/>
                </a:cxn>
                <a:cxn ang="16200000">
                  <a:pos x="wd2" y="hd2"/>
                </a:cxn>
              </a:cxnLst>
              <a:rect l="0" t="0" r="r" b="b"/>
              <a:pathLst>
                <a:path w="20956" h="21309" fill="norm" stroke="1" extrusionOk="0">
                  <a:moveTo>
                    <a:pt x="20779" y="6030"/>
                  </a:moveTo>
                  <a:cubicBezTo>
                    <a:pt x="20264" y="4084"/>
                    <a:pt x="18620" y="2334"/>
                    <a:pt x="16285" y="1236"/>
                  </a:cubicBezTo>
                  <a:lnTo>
                    <a:pt x="13846" y="391"/>
                  </a:lnTo>
                  <a:cubicBezTo>
                    <a:pt x="12110" y="-18"/>
                    <a:pt x="10342" y="-106"/>
                    <a:pt x="8543" y="126"/>
                  </a:cubicBezTo>
                  <a:cubicBezTo>
                    <a:pt x="7681" y="324"/>
                    <a:pt x="6820" y="522"/>
                    <a:pt x="5959" y="720"/>
                  </a:cubicBezTo>
                  <a:cubicBezTo>
                    <a:pt x="4229" y="1313"/>
                    <a:pt x="2826" y="2173"/>
                    <a:pt x="1751" y="3298"/>
                  </a:cubicBezTo>
                  <a:cubicBezTo>
                    <a:pt x="245" y="4893"/>
                    <a:pt x="-322" y="6878"/>
                    <a:pt x="177" y="8761"/>
                  </a:cubicBezTo>
                  <a:cubicBezTo>
                    <a:pt x="692" y="10708"/>
                    <a:pt x="2336" y="12457"/>
                    <a:pt x="4671" y="13555"/>
                  </a:cubicBezTo>
                  <a:lnTo>
                    <a:pt x="7110" y="14401"/>
                  </a:lnTo>
                  <a:cubicBezTo>
                    <a:pt x="7124" y="14405"/>
                    <a:pt x="7140" y="14407"/>
                    <a:pt x="7155" y="14410"/>
                  </a:cubicBezTo>
                  <a:cubicBezTo>
                    <a:pt x="7162" y="14442"/>
                    <a:pt x="7168" y="14473"/>
                    <a:pt x="7176" y="14505"/>
                  </a:cubicBezTo>
                  <a:cubicBezTo>
                    <a:pt x="7448" y="15532"/>
                    <a:pt x="8369" y="16487"/>
                    <a:pt x="9601" y="17118"/>
                  </a:cubicBezTo>
                  <a:cubicBezTo>
                    <a:pt x="9601" y="17118"/>
                    <a:pt x="9600" y="17118"/>
                    <a:pt x="9599" y="17118"/>
                  </a:cubicBezTo>
                  <a:cubicBezTo>
                    <a:pt x="9599" y="17118"/>
                    <a:pt x="9171" y="17802"/>
                    <a:pt x="10319" y="18459"/>
                  </a:cubicBezTo>
                  <a:cubicBezTo>
                    <a:pt x="10319" y="18459"/>
                    <a:pt x="10324" y="18459"/>
                    <a:pt x="10330" y="18459"/>
                  </a:cubicBezTo>
                  <a:cubicBezTo>
                    <a:pt x="10332" y="18683"/>
                    <a:pt x="10451" y="19003"/>
                    <a:pt x="10956" y="19323"/>
                  </a:cubicBezTo>
                  <a:cubicBezTo>
                    <a:pt x="10954" y="19545"/>
                    <a:pt x="11069" y="19876"/>
                    <a:pt x="11635" y="20199"/>
                  </a:cubicBezTo>
                  <a:cubicBezTo>
                    <a:pt x="11635" y="20199"/>
                    <a:pt x="11784" y="20215"/>
                    <a:pt x="12046" y="20227"/>
                  </a:cubicBezTo>
                  <a:cubicBezTo>
                    <a:pt x="12806" y="20994"/>
                    <a:pt x="14166" y="21494"/>
                    <a:pt x="15491" y="21244"/>
                  </a:cubicBezTo>
                  <a:cubicBezTo>
                    <a:pt x="17016" y="20957"/>
                    <a:pt x="18171" y="20115"/>
                    <a:pt x="18278" y="19038"/>
                  </a:cubicBezTo>
                  <a:cubicBezTo>
                    <a:pt x="18415" y="18968"/>
                    <a:pt x="18550" y="18896"/>
                    <a:pt x="18684" y="18819"/>
                  </a:cubicBezTo>
                  <a:cubicBezTo>
                    <a:pt x="18684" y="18819"/>
                    <a:pt x="19047" y="18254"/>
                    <a:pt x="18661" y="17806"/>
                  </a:cubicBezTo>
                  <a:cubicBezTo>
                    <a:pt x="18751" y="17616"/>
                    <a:pt x="18891" y="17192"/>
                    <a:pt x="18592" y="16834"/>
                  </a:cubicBezTo>
                  <a:cubicBezTo>
                    <a:pt x="18627" y="16778"/>
                    <a:pt x="19165" y="15885"/>
                    <a:pt x="18209" y="15374"/>
                  </a:cubicBezTo>
                  <a:cubicBezTo>
                    <a:pt x="18209" y="15374"/>
                    <a:pt x="18202" y="15377"/>
                    <a:pt x="18202" y="15377"/>
                  </a:cubicBezTo>
                  <a:cubicBezTo>
                    <a:pt x="18658" y="14631"/>
                    <a:pt x="18799" y="13795"/>
                    <a:pt x="18585" y="12992"/>
                  </a:cubicBezTo>
                  <a:cubicBezTo>
                    <a:pt x="18524" y="12760"/>
                    <a:pt x="18428" y="12533"/>
                    <a:pt x="18305" y="12312"/>
                  </a:cubicBezTo>
                  <a:cubicBezTo>
                    <a:pt x="18627" y="12056"/>
                    <a:pt x="18928" y="11784"/>
                    <a:pt x="19205" y="11494"/>
                  </a:cubicBezTo>
                  <a:cubicBezTo>
                    <a:pt x="20711" y="9898"/>
                    <a:pt x="21278" y="7913"/>
                    <a:pt x="20779" y="603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77" name="Shape 13"/>
            <p:cNvSpPr/>
            <p:nvPr/>
          </p:nvSpPr>
          <p:spPr>
            <a:xfrm>
              <a:off x="41266" y="-7"/>
              <a:ext cx="623850" cy="754363"/>
            </a:xfrm>
            <a:custGeom>
              <a:avLst/>
              <a:gdLst/>
              <a:ahLst/>
              <a:cxnLst>
                <a:cxn ang="0">
                  <a:pos x="wd2" y="hd2"/>
                </a:cxn>
                <a:cxn ang="5400000">
                  <a:pos x="wd2" y="hd2"/>
                </a:cxn>
                <a:cxn ang="10800000">
                  <a:pos x="wd2" y="hd2"/>
                </a:cxn>
                <a:cxn ang="16200000">
                  <a:pos x="wd2" y="hd2"/>
                </a:cxn>
              </a:cxnLst>
              <a:rect l="0" t="0" r="r" b="b"/>
              <a:pathLst>
                <a:path w="20956" h="20931" fill="norm" stroke="1" extrusionOk="0">
                  <a:moveTo>
                    <a:pt x="16285" y="1447"/>
                  </a:moveTo>
                  <a:lnTo>
                    <a:pt x="13846" y="458"/>
                  </a:lnTo>
                  <a:cubicBezTo>
                    <a:pt x="12110" y="-21"/>
                    <a:pt x="10342" y="-124"/>
                    <a:pt x="8543" y="147"/>
                  </a:cubicBezTo>
                  <a:cubicBezTo>
                    <a:pt x="7681" y="379"/>
                    <a:pt x="6820" y="611"/>
                    <a:pt x="5959" y="843"/>
                  </a:cubicBezTo>
                  <a:cubicBezTo>
                    <a:pt x="4229" y="1537"/>
                    <a:pt x="2826" y="2543"/>
                    <a:pt x="1751" y="3859"/>
                  </a:cubicBezTo>
                  <a:cubicBezTo>
                    <a:pt x="245" y="5727"/>
                    <a:pt x="-322" y="8050"/>
                    <a:pt x="177" y="10254"/>
                  </a:cubicBezTo>
                  <a:cubicBezTo>
                    <a:pt x="692" y="12532"/>
                    <a:pt x="2336" y="14580"/>
                    <a:pt x="4671" y="15864"/>
                  </a:cubicBezTo>
                  <a:lnTo>
                    <a:pt x="7110" y="16854"/>
                  </a:lnTo>
                  <a:cubicBezTo>
                    <a:pt x="7124" y="16858"/>
                    <a:pt x="7140" y="16861"/>
                    <a:pt x="7155" y="16865"/>
                  </a:cubicBezTo>
                  <a:cubicBezTo>
                    <a:pt x="7162" y="16902"/>
                    <a:pt x="7168" y="16939"/>
                    <a:pt x="7176" y="16976"/>
                  </a:cubicBezTo>
                  <a:cubicBezTo>
                    <a:pt x="7724" y="19397"/>
                    <a:pt x="10898" y="21476"/>
                    <a:pt x="13953" y="20802"/>
                  </a:cubicBezTo>
                  <a:cubicBezTo>
                    <a:pt x="15505" y="20460"/>
                    <a:pt x="16799" y="19881"/>
                    <a:pt x="17714" y="18746"/>
                  </a:cubicBezTo>
                  <a:cubicBezTo>
                    <a:pt x="18548" y="17712"/>
                    <a:pt x="18862" y="16426"/>
                    <a:pt x="18585" y="15205"/>
                  </a:cubicBezTo>
                  <a:cubicBezTo>
                    <a:pt x="18524" y="14934"/>
                    <a:pt x="18428" y="14668"/>
                    <a:pt x="18305" y="14409"/>
                  </a:cubicBezTo>
                  <a:cubicBezTo>
                    <a:pt x="18627" y="14110"/>
                    <a:pt x="18928" y="13792"/>
                    <a:pt x="19205" y="13452"/>
                  </a:cubicBezTo>
                  <a:cubicBezTo>
                    <a:pt x="20711" y="11585"/>
                    <a:pt x="21278" y="9261"/>
                    <a:pt x="20779" y="7057"/>
                  </a:cubicBezTo>
                  <a:cubicBezTo>
                    <a:pt x="20264" y="4780"/>
                    <a:pt x="18620" y="2732"/>
                    <a:pt x="16285" y="1447"/>
                  </a:cubicBezTo>
                  <a:close/>
                </a:path>
              </a:pathLst>
            </a:custGeom>
            <a:gradFill flip="none" rotWithShape="1">
              <a:gsLst>
                <a:gs pos="0">
                  <a:schemeClr val="accent1"/>
                </a:gs>
                <a:gs pos="100000">
                  <a:srgbClr val="D0F0FB"/>
                </a:gs>
              </a:gsLst>
              <a:path path="circle">
                <a:fillToRect l="62278" t="119636" r="37721" b="-19636"/>
              </a:path>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78" name="Shape 14"/>
            <p:cNvSpPr/>
            <p:nvPr/>
          </p:nvSpPr>
          <p:spPr>
            <a:xfrm>
              <a:off x="535419" y="362100"/>
              <a:ext cx="64017" cy="89526"/>
            </a:xfrm>
            <a:custGeom>
              <a:avLst/>
              <a:gdLst/>
              <a:ahLst/>
              <a:cxnLst>
                <a:cxn ang="0">
                  <a:pos x="wd2" y="hd2"/>
                </a:cxn>
                <a:cxn ang="5400000">
                  <a:pos x="wd2" y="hd2"/>
                </a:cxn>
                <a:cxn ang="10800000">
                  <a:pos x="wd2" y="hd2"/>
                </a:cxn>
                <a:cxn ang="16200000">
                  <a:pos x="wd2" y="hd2"/>
                </a:cxn>
              </a:cxnLst>
              <a:rect l="0" t="0" r="r" b="b"/>
              <a:pathLst>
                <a:path w="17749" h="19162" fill="norm" stroke="1" extrusionOk="0">
                  <a:moveTo>
                    <a:pt x="12313" y="268"/>
                  </a:moveTo>
                  <a:cubicBezTo>
                    <a:pt x="17322" y="1834"/>
                    <a:pt x="19210" y="7239"/>
                    <a:pt x="16531" y="12338"/>
                  </a:cubicBezTo>
                  <a:cubicBezTo>
                    <a:pt x="13853" y="17437"/>
                    <a:pt x="7627" y="20300"/>
                    <a:pt x="2615" y="18733"/>
                  </a:cubicBezTo>
                  <a:cubicBezTo>
                    <a:pt x="-2390" y="17166"/>
                    <a:pt x="856" y="14494"/>
                    <a:pt x="3534" y="9395"/>
                  </a:cubicBezTo>
                  <a:cubicBezTo>
                    <a:pt x="6212" y="4297"/>
                    <a:pt x="7307" y="-1300"/>
                    <a:pt x="12313" y="268"/>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79" name="Shape 15"/>
            <p:cNvSpPr/>
            <p:nvPr/>
          </p:nvSpPr>
          <p:spPr>
            <a:xfrm>
              <a:off x="73211" y="63899"/>
              <a:ext cx="343256" cy="367975"/>
            </a:xfrm>
            <a:custGeom>
              <a:avLst/>
              <a:gdLst/>
              <a:ahLst/>
              <a:cxnLst>
                <a:cxn ang="0">
                  <a:pos x="wd2" y="hd2"/>
                </a:cxn>
                <a:cxn ang="5400000">
                  <a:pos x="wd2" y="hd2"/>
                </a:cxn>
                <a:cxn ang="10800000">
                  <a:pos x="wd2" y="hd2"/>
                </a:cxn>
                <a:cxn ang="16200000">
                  <a:pos x="wd2" y="hd2"/>
                </a:cxn>
              </a:cxnLst>
              <a:rect l="0" t="0" r="r" b="b"/>
              <a:pathLst>
                <a:path w="19638" h="18916" fill="norm" stroke="1" extrusionOk="0">
                  <a:moveTo>
                    <a:pt x="16813" y="1290"/>
                  </a:moveTo>
                  <a:cubicBezTo>
                    <a:pt x="20619" y="3920"/>
                    <a:pt x="20573" y="9712"/>
                    <a:pt x="16710" y="14223"/>
                  </a:cubicBezTo>
                  <a:cubicBezTo>
                    <a:pt x="12847" y="18734"/>
                    <a:pt x="6630" y="20258"/>
                    <a:pt x="2825" y="17627"/>
                  </a:cubicBezTo>
                  <a:cubicBezTo>
                    <a:pt x="-981" y="14995"/>
                    <a:pt x="-936" y="9204"/>
                    <a:pt x="2928" y="4693"/>
                  </a:cubicBezTo>
                  <a:cubicBezTo>
                    <a:pt x="6790" y="182"/>
                    <a:pt x="13008" y="-1342"/>
                    <a:pt x="16813" y="1290"/>
                  </a:cubicBezTo>
                  <a:close/>
                </a:path>
              </a:pathLst>
            </a:custGeom>
            <a:solidFill>
              <a:srgbClr val="FFFFFF">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80" name="Shape 16"/>
            <p:cNvSpPr/>
            <p:nvPr/>
          </p:nvSpPr>
          <p:spPr>
            <a:xfrm>
              <a:off x="143501" y="155488"/>
              <a:ext cx="116324" cy="134557"/>
            </a:xfrm>
            <a:custGeom>
              <a:avLst/>
              <a:gdLst/>
              <a:ahLst/>
              <a:cxnLst>
                <a:cxn ang="0">
                  <a:pos x="wd2" y="hd2"/>
                </a:cxn>
                <a:cxn ang="5400000">
                  <a:pos x="wd2" y="hd2"/>
                </a:cxn>
                <a:cxn ang="10800000">
                  <a:pos x="wd2" y="hd2"/>
                </a:cxn>
                <a:cxn ang="16200000">
                  <a:pos x="wd2" y="hd2"/>
                </a:cxn>
              </a:cxnLst>
              <a:rect l="0" t="0" r="r" b="b"/>
              <a:pathLst>
                <a:path w="19000" h="19046" fill="norm" stroke="1" extrusionOk="0">
                  <a:moveTo>
                    <a:pt x="17329" y="704"/>
                  </a:moveTo>
                  <a:cubicBezTo>
                    <a:pt x="20300" y="2684"/>
                    <a:pt x="19202" y="8239"/>
                    <a:pt x="14878" y="13109"/>
                  </a:cubicBezTo>
                  <a:cubicBezTo>
                    <a:pt x="10554" y="17980"/>
                    <a:pt x="4640" y="20323"/>
                    <a:pt x="1670" y="18342"/>
                  </a:cubicBezTo>
                  <a:cubicBezTo>
                    <a:pt x="-1300" y="16362"/>
                    <a:pt x="-203" y="10807"/>
                    <a:pt x="4122" y="5936"/>
                  </a:cubicBezTo>
                  <a:cubicBezTo>
                    <a:pt x="8445" y="1066"/>
                    <a:pt x="14360" y="-1277"/>
                    <a:pt x="17329" y="704"/>
                  </a:cubicBezTo>
                  <a:close/>
                </a:path>
              </a:pathLst>
            </a:custGeom>
            <a:solidFill>
              <a:srgbClr val="FFFFFF">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81" name="Shape 17"/>
            <p:cNvSpPr/>
            <p:nvPr/>
          </p:nvSpPr>
          <p:spPr>
            <a:xfrm>
              <a:off x="186101" y="249208"/>
              <a:ext cx="347578" cy="4795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396"/>
                  </a:moveTo>
                  <a:lnTo>
                    <a:pt x="18099" y="2835"/>
                  </a:lnTo>
                  <a:cubicBezTo>
                    <a:pt x="18143" y="2809"/>
                    <a:pt x="18191" y="2780"/>
                    <a:pt x="18235" y="2754"/>
                  </a:cubicBezTo>
                  <a:cubicBezTo>
                    <a:pt x="18651" y="2507"/>
                    <a:pt x="19038" y="2286"/>
                    <a:pt x="19352" y="2066"/>
                  </a:cubicBezTo>
                  <a:cubicBezTo>
                    <a:pt x="19657" y="1841"/>
                    <a:pt x="19924" y="1644"/>
                    <a:pt x="20143" y="1483"/>
                  </a:cubicBezTo>
                  <a:cubicBezTo>
                    <a:pt x="20579" y="1158"/>
                    <a:pt x="20816" y="967"/>
                    <a:pt x="20816" y="967"/>
                  </a:cubicBezTo>
                  <a:cubicBezTo>
                    <a:pt x="20816" y="967"/>
                    <a:pt x="20521" y="1116"/>
                    <a:pt x="20025" y="1386"/>
                  </a:cubicBezTo>
                  <a:cubicBezTo>
                    <a:pt x="19779" y="1522"/>
                    <a:pt x="19480" y="1686"/>
                    <a:pt x="19137" y="1875"/>
                  </a:cubicBezTo>
                  <a:cubicBezTo>
                    <a:pt x="18811" y="2043"/>
                    <a:pt x="18420" y="2209"/>
                    <a:pt x="18017" y="2404"/>
                  </a:cubicBezTo>
                  <a:lnTo>
                    <a:pt x="17564" y="0"/>
                  </a:lnTo>
                  <a:lnTo>
                    <a:pt x="17921" y="2449"/>
                  </a:lnTo>
                  <a:cubicBezTo>
                    <a:pt x="17703" y="2553"/>
                    <a:pt x="17477" y="2660"/>
                    <a:pt x="17242" y="2771"/>
                  </a:cubicBezTo>
                  <a:cubicBezTo>
                    <a:pt x="16995" y="2872"/>
                    <a:pt x="16739" y="2975"/>
                    <a:pt x="16476" y="3082"/>
                  </a:cubicBezTo>
                  <a:cubicBezTo>
                    <a:pt x="15950" y="3294"/>
                    <a:pt x="15406" y="3528"/>
                    <a:pt x="14806" y="3722"/>
                  </a:cubicBezTo>
                  <a:cubicBezTo>
                    <a:pt x="14216" y="3929"/>
                    <a:pt x="13609" y="4143"/>
                    <a:pt x="12967" y="4322"/>
                  </a:cubicBezTo>
                  <a:cubicBezTo>
                    <a:pt x="12335" y="4518"/>
                    <a:pt x="11686" y="4702"/>
                    <a:pt x="11018" y="4851"/>
                  </a:cubicBezTo>
                  <a:cubicBezTo>
                    <a:pt x="10365" y="5031"/>
                    <a:pt x="9691" y="5165"/>
                    <a:pt x="9029" y="5300"/>
                  </a:cubicBezTo>
                  <a:cubicBezTo>
                    <a:pt x="8369" y="5443"/>
                    <a:pt x="7704" y="5541"/>
                    <a:pt x="7068" y="5659"/>
                  </a:cubicBezTo>
                  <a:cubicBezTo>
                    <a:pt x="6422" y="5741"/>
                    <a:pt x="5804" y="5853"/>
                    <a:pt x="5207" y="5917"/>
                  </a:cubicBezTo>
                  <a:cubicBezTo>
                    <a:pt x="4686" y="5978"/>
                    <a:pt x="4196" y="6035"/>
                    <a:pt x="3729" y="6079"/>
                  </a:cubicBezTo>
                  <a:lnTo>
                    <a:pt x="2406" y="4257"/>
                  </a:lnTo>
                  <a:lnTo>
                    <a:pt x="3627" y="6089"/>
                  </a:lnTo>
                  <a:cubicBezTo>
                    <a:pt x="3594" y="6092"/>
                    <a:pt x="3557" y="6097"/>
                    <a:pt x="3523" y="6100"/>
                  </a:cubicBezTo>
                  <a:cubicBezTo>
                    <a:pt x="2476" y="6199"/>
                    <a:pt x="1595" y="6263"/>
                    <a:pt x="976" y="6285"/>
                  </a:cubicBezTo>
                  <a:cubicBezTo>
                    <a:pt x="357" y="6314"/>
                    <a:pt x="0" y="6319"/>
                    <a:pt x="0" y="6319"/>
                  </a:cubicBezTo>
                  <a:cubicBezTo>
                    <a:pt x="0" y="6319"/>
                    <a:pt x="350" y="6372"/>
                    <a:pt x="972" y="6413"/>
                  </a:cubicBezTo>
                  <a:cubicBezTo>
                    <a:pt x="1594" y="6448"/>
                    <a:pt x="2488" y="6503"/>
                    <a:pt x="3562" y="6477"/>
                  </a:cubicBezTo>
                  <a:cubicBezTo>
                    <a:pt x="3664" y="6477"/>
                    <a:pt x="3775" y="6472"/>
                    <a:pt x="3881" y="6469"/>
                  </a:cubicBezTo>
                  <a:lnTo>
                    <a:pt x="13966" y="21600"/>
                  </a:lnTo>
                  <a:lnTo>
                    <a:pt x="14782" y="21302"/>
                  </a:lnTo>
                  <a:lnTo>
                    <a:pt x="4010" y="6466"/>
                  </a:lnTo>
                  <a:cubicBezTo>
                    <a:pt x="4420" y="6455"/>
                    <a:pt x="4845" y="6437"/>
                    <a:pt x="5295" y="6406"/>
                  </a:cubicBezTo>
                  <a:cubicBezTo>
                    <a:pt x="5910" y="6373"/>
                    <a:pt x="6553" y="6299"/>
                    <a:pt x="7220" y="6230"/>
                  </a:cubicBezTo>
                  <a:cubicBezTo>
                    <a:pt x="7877" y="6127"/>
                    <a:pt x="8572" y="6063"/>
                    <a:pt x="9252" y="5919"/>
                  </a:cubicBezTo>
                  <a:cubicBezTo>
                    <a:pt x="9937" y="5787"/>
                    <a:pt x="10634" y="5656"/>
                    <a:pt x="11313" y="5478"/>
                  </a:cubicBezTo>
                  <a:cubicBezTo>
                    <a:pt x="11998" y="5317"/>
                    <a:pt x="12665" y="5119"/>
                    <a:pt x="13314" y="4910"/>
                  </a:cubicBezTo>
                  <a:cubicBezTo>
                    <a:pt x="13976" y="4725"/>
                    <a:pt x="14581" y="4468"/>
                    <a:pt x="15178" y="4239"/>
                  </a:cubicBezTo>
                  <a:cubicBezTo>
                    <a:pt x="15785" y="4024"/>
                    <a:pt x="16320" y="3748"/>
                    <a:pt x="16835" y="3502"/>
                  </a:cubicBezTo>
                  <a:cubicBezTo>
                    <a:pt x="17092" y="3378"/>
                    <a:pt x="17341" y="3257"/>
                    <a:pt x="17583" y="3140"/>
                  </a:cubicBezTo>
                  <a:cubicBezTo>
                    <a:pt x="17722" y="3057"/>
                    <a:pt x="17853" y="2980"/>
                    <a:pt x="17987" y="2901"/>
                  </a:cubicBezTo>
                  <a:lnTo>
                    <a:pt x="20693" y="21475"/>
                  </a:lnTo>
                  <a:cubicBezTo>
                    <a:pt x="20693" y="21475"/>
                    <a:pt x="21600" y="21396"/>
                    <a:pt x="21600" y="21396"/>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482" name="Shape 18"/>
            <p:cNvSpPr/>
            <p:nvPr/>
          </p:nvSpPr>
          <p:spPr>
            <a:xfrm>
              <a:off x="326683" y="649646"/>
              <a:ext cx="277373" cy="250363"/>
            </a:xfrm>
            <a:custGeom>
              <a:avLst/>
              <a:gdLst/>
              <a:ahLst/>
              <a:cxnLst>
                <a:cxn ang="0">
                  <a:pos x="wd2" y="hd2"/>
                </a:cxn>
                <a:cxn ang="5400000">
                  <a:pos x="wd2" y="hd2"/>
                </a:cxn>
                <a:cxn ang="10800000">
                  <a:pos x="wd2" y="hd2"/>
                </a:cxn>
                <a:cxn ang="16200000">
                  <a:pos x="wd2" y="hd2"/>
                </a:cxn>
              </a:cxnLst>
              <a:rect l="0" t="0" r="r" b="b"/>
              <a:pathLst>
                <a:path w="20139" h="20947" fill="norm" stroke="1" extrusionOk="0">
                  <a:moveTo>
                    <a:pt x="18623" y="9836"/>
                  </a:moveTo>
                  <a:cubicBezTo>
                    <a:pt x="18965" y="9554"/>
                    <a:pt x="19305" y="9261"/>
                    <a:pt x="19639" y="8943"/>
                  </a:cubicBezTo>
                  <a:cubicBezTo>
                    <a:pt x="19305" y="9261"/>
                    <a:pt x="18965" y="9554"/>
                    <a:pt x="18623" y="9836"/>
                  </a:cubicBezTo>
                  <a:close/>
                  <a:moveTo>
                    <a:pt x="19410" y="8062"/>
                  </a:moveTo>
                  <a:cubicBezTo>
                    <a:pt x="19318" y="7954"/>
                    <a:pt x="19217" y="7849"/>
                    <a:pt x="19103" y="7750"/>
                  </a:cubicBezTo>
                  <a:cubicBezTo>
                    <a:pt x="19217" y="7849"/>
                    <a:pt x="19318" y="7954"/>
                    <a:pt x="19410" y="8062"/>
                  </a:cubicBezTo>
                  <a:close/>
                  <a:moveTo>
                    <a:pt x="19756" y="8585"/>
                  </a:moveTo>
                  <a:cubicBezTo>
                    <a:pt x="19951" y="7915"/>
                    <a:pt x="20254" y="6418"/>
                    <a:pt x="19607" y="5152"/>
                  </a:cubicBezTo>
                  <a:cubicBezTo>
                    <a:pt x="19682" y="4957"/>
                    <a:pt x="20844" y="1806"/>
                    <a:pt x="18778" y="0"/>
                  </a:cubicBezTo>
                  <a:cubicBezTo>
                    <a:pt x="18778" y="0"/>
                    <a:pt x="11189" y="6850"/>
                    <a:pt x="169" y="6157"/>
                  </a:cubicBezTo>
                  <a:cubicBezTo>
                    <a:pt x="169" y="6157"/>
                    <a:pt x="-756" y="8571"/>
                    <a:pt x="1725" y="10887"/>
                  </a:cubicBezTo>
                  <a:cubicBezTo>
                    <a:pt x="1725" y="10887"/>
                    <a:pt x="1736" y="10889"/>
                    <a:pt x="1748" y="10891"/>
                  </a:cubicBezTo>
                  <a:cubicBezTo>
                    <a:pt x="1752" y="11678"/>
                    <a:pt x="2009" y="12808"/>
                    <a:pt x="3102" y="13938"/>
                  </a:cubicBezTo>
                  <a:cubicBezTo>
                    <a:pt x="3096" y="14722"/>
                    <a:pt x="3347" y="15889"/>
                    <a:pt x="4569" y="17031"/>
                  </a:cubicBezTo>
                  <a:cubicBezTo>
                    <a:pt x="4569" y="17031"/>
                    <a:pt x="4892" y="17086"/>
                    <a:pt x="5457" y="17130"/>
                  </a:cubicBezTo>
                  <a:cubicBezTo>
                    <a:pt x="7100" y="19834"/>
                    <a:pt x="10040" y="21600"/>
                    <a:pt x="12904" y="20718"/>
                  </a:cubicBezTo>
                  <a:cubicBezTo>
                    <a:pt x="16200" y="19705"/>
                    <a:pt x="18696" y="16734"/>
                    <a:pt x="18929" y="12931"/>
                  </a:cubicBezTo>
                  <a:cubicBezTo>
                    <a:pt x="19224" y="12685"/>
                    <a:pt x="19516" y="12432"/>
                    <a:pt x="19805" y="12158"/>
                  </a:cubicBezTo>
                  <a:cubicBezTo>
                    <a:pt x="19805" y="12158"/>
                    <a:pt x="20589" y="10164"/>
                    <a:pt x="19756" y="8585"/>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487" name="Group 83"/>
          <p:cNvGrpSpPr/>
          <p:nvPr/>
        </p:nvGrpSpPr>
        <p:grpSpPr>
          <a:xfrm>
            <a:off x="8143116" y="1301271"/>
            <a:ext cx="895786" cy="948365"/>
            <a:chOff x="0" y="0"/>
            <a:chExt cx="895785" cy="948363"/>
          </a:xfrm>
        </p:grpSpPr>
        <p:sp>
          <p:nvSpPr>
            <p:cNvPr id="2484" name="Straight Connector 84"/>
            <p:cNvSpPr/>
            <p:nvPr/>
          </p:nvSpPr>
          <p:spPr>
            <a:xfrm>
              <a:off x="0" y="-1"/>
              <a:ext cx="225530" cy="223324"/>
            </a:xfrm>
            <a:prstGeom prst="line">
              <a:avLst/>
            </a:prstGeom>
            <a:noFill/>
            <a:ln w="15875" cap="flat">
              <a:solidFill>
                <a:srgbClr val="7D8287"/>
              </a:solidFill>
              <a:prstDash val="sysDot"/>
              <a:miter lim="800000"/>
            </a:ln>
            <a:effectLst/>
          </p:spPr>
          <p:txBody>
            <a:bodyPr wrap="square" lIns="45719" tIns="45719" rIns="45719" bIns="45719" numCol="1" anchor="t">
              <a:noAutofit/>
            </a:bodyPr>
            <a:lstStyle/>
            <a:p>
              <a:pPr/>
            </a:p>
          </p:txBody>
        </p:sp>
        <p:sp>
          <p:nvSpPr>
            <p:cNvPr id="2485" name="Straight Connector 85"/>
            <p:cNvSpPr/>
            <p:nvPr/>
          </p:nvSpPr>
          <p:spPr>
            <a:xfrm>
              <a:off x="670199" y="724985"/>
              <a:ext cx="225587" cy="223379"/>
            </a:xfrm>
            <a:prstGeom prst="line">
              <a:avLst/>
            </a:prstGeom>
            <a:noFill/>
            <a:ln w="15875" cap="flat">
              <a:solidFill>
                <a:srgbClr val="7D8287"/>
              </a:solidFill>
              <a:prstDash val="sysDot"/>
              <a:miter lim="800000"/>
              <a:tailEnd type="oval" w="med" len="med"/>
            </a:ln>
            <a:effectLst/>
          </p:spPr>
          <p:txBody>
            <a:bodyPr wrap="square" lIns="45719" tIns="45719" rIns="45719" bIns="45719" numCol="1" anchor="t">
              <a:noAutofit/>
            </a:bodyPr>
            <a:lstStyle/>
            <a:p>
              <a:pPr/>
            </a:p>
          </p:txBody>
        </p:sp>
        <p:sp>
          <p:nvSpPr>
            <p:cNvPr id="2486" name="Oval 86"/>
            <p:cNvSpPr/>
            <p:nvPr/>
          </p:nvSpPr>
          <p:spPr>
            <a:xfrm rot="11581982">
              <a:off x="154776" y="164790"/>
              <a:ext cx="560589" cy="560589"/>
            </a:xfrm>
            <a:prstGeom prst="ellipse">
              <a:avLst/>
            </a:prstGeom>
            <a:solidFill>
              <a:schemeClr val="accent6"/>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2491" name="Group 87"/>
          <p:cNvGrpSpPr/>
          <p:nvPr/>
        </p:nvGrpSpPr>
        <p:grpSpPr>
          <a:xfrm>
            <a:off x="5405549" y="2171455"/>
            <a:ext cx="758111" cy="1298293"/>
            <a:chOff x="0" y="0"/>
            <a:chExt cx="758109" cy="1298292"/>
          </a:xfrm>
        </p:grpSpPr>
        <p:sp>
          <p:nvSpPr>
            <p:cNvPr id="2488" name="Straight Connector 88"/>
            <p:cNvSpPr/>
            <p:nvPr/>
          </p:nvSpPr>
          <p:spPr>
            <a:xfrm flipH="1">
              <a:off x="408826" y="-1"/>
              <a:ext cx="20457" cy="316732"/>
            </a:xfrm>
            <a:prstGeom prst="line">
              <a:avLst/>
            </a:prstGeom>
            <a:noFill/>
            <a:ln w="15875" cap="flat">
              <a:solidFill>
                <a:srgbClr val="7D8287"/>
              </a:solidFill>
              <a:prstDash val="sysDot"/>
              <a:miter lim="800000"/>
            </a:ln>
            <a:effectLst/>
          </p:spPr>
          <p:txBody>
            <a:bodyPr wrap="square" lIns="45719" tIns="45719" rIns="45719" bIns="45719" numCol="1" anchor="t">
              <a:noAutofit/>
            </a:bodyPr>
            <a:lstStyle/>
            <a:p>
              <a:pPr/>
            </a:p>
          </p:txBody>
        </p:sp>
        <p:sp>
          <p:nvSpPr>
            <p:cNvPr id="2489" name="Straight Connector 89"/>
            <p:cNvSpPr/>
            <p:nvPr/>
          </p:nvSpPr>
          <p:spPr>
            <a:xfrm flipH="1">
              <a:off x="301755" y="981482"/>
              <a:ext cx="20461" cy="316811"/>
            </a:xfrm>
            <a:prstGeom prst="line">
              <a:avLst/>
            </a:prstGeom>
            <a:noFill/>
            <a:ln w="15875" cap="flat">
              <a:solidFill>
                <a:srgbClr val="7D8287"/>
              </a:solidFill>
              <a:prstDash val="sysDot"/>
              <a:miter lim="800000"/>
              <a:tailEnd type="oval" w="med" len="med"/>
            </a:ln>
            <a:effectLst/>
          </p:spPr>
          <p:txBody>
            <a:bodyPr wrap="square" lIns="45719" tIns="45719" rIns="45719" bIns="45719" numCol="1" anchor="t">
              <a:noAutofit/>
            </a:bodyPr>
            <a:lstStyle/>
            <a:p>
              <a:pPr/>
            </a:p>
          </p:txBody>
        </p:sp>
        <p:sp>
          <p:nvSpPr>
            <p:cNvPr id="2490" name="Oval 90"/>
            <p:cNvSpPr/>
            <p:nvPr/>
          </p:nvSpPr>
          <p:spPr>
            <a:xfrm rot="14520594">
              <a:off x="98760" y="340079"/>
              <a:ext cx="560589" cy="560589"/>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492" name="TextBox 95"/>
          <p:cNvSpPr txBox="1"/>
          <p:nvPr/>
        </p:nvSpPr>
        <p:spPr>
          <a:xfrm>
            <a:off x="1909534" y="1262074"/>
            <a:ext cx="1423976" cy="510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900"/>
            </a:lvl1pPr>
          </a:lstStyle>
          <a:p>
            <a:pPr/>
            <a:r>
              <a:t>Fruitful were hath waters divided fill may days air bring.</a:t>
            </a:r>
          </a:p>
        </p:txBody>
      </p:sp>
      <p:sp>
        <p:nvSpPr>
          <p:cNvPr id="2493" name="TextBox 96"/>
          <p:cNvSpPr txBox="1"/>
          <p:nvPr/>
        </p:nvSpPr>
        <p:spPr>
          <a:xfrm>
            <a:off x="1909534" y="873090"/>
            <a:ext cx="1423976"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500">
                <a:solidFill>
                  <a:schemeClr val="accent1"/>
                </a:solidFill>
              </a:defRPr>
            </a:lvl1pPr>
          </a:lstStyle>
          <a:p>
            <a:pPr/>
            <a:r>
              <a:t>99%</a:t>
            </a:r>
          </a:p>
        </p:txBody>
      </p:sp>
      <p:sp>
        <p:nvSpPr>
          <p:cNvPr id="2494" name="Rectangle 97"/>
          <p:cNvSpPr txBox="1"/>
          <p:nvPr/>
        </p:nvSpPr>
        <p:spPr>
          <a:xfrm>
            <a:off x="5530153" y="2518729"/>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2495" name="Rectangle 98"/>
          <p:cNvSpPr txBox="1"/>
          <p:nvPr/>
        </p:nvSpPr>
        <p:spPr>
          <a:xfrm>
            <a:off x="8377151" y="1468490"/>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2496" name="TextBox 99"/>
          <p:cNvSpPr txBox="1"/>
          <p:nvPr/>
        </p:nvSpPr>
        <p:spPr>
          <a:xfrm>
            <a:off x="9191272" y="1957176"/>
            <a:ext cx="1423975" cy="510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 hath waters divided fill may days air bring.</a:t>
            </a:r>
          </a:p>
        </p:txBody>
      </p:sp>
      <p:sp>
        <p:nvSpPr>
          <p:cNvPr id="2497" name="TextBox 100"/>
          <p:cNvSpPr txBox="1"/>
          <p:nvPr/>
        </p:nvSpPr>
        <p:spPr>
          <a:xfrm>
            <a:off x="9191272" y="1568191"/>
            <a:ext cx="14239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6"/>
                </a:solidFill>
              </a:defRPr>
            </a:lvl1pPr>
          </a:lstStyle>
          <a:p>
            <a:pPr/>
            <a:r>
              <a:t>78%</a:t>
            </a:r>
          </a:p>
        </p:txBody>
      </p:sp>
      <p:sp>
        <p:nvSpPr>
          <p:cNvPr id="2498" name="TextBox 101"/>
          <p:cNvSpPr txBox="1"/>
          <p:nvPr/>
        </p:nvSpPr>
        <p:spPr>
          <a:xfrm>
            <a:off x="5881223" y="3460550"/>
            <a:ext cx="1423975" cy="510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lvl1pPr>
          </a:lstStyle>
          <a:p>
            <a:pPr/>
            <a:r>
              <a:t>Fruitful were hath waters divided fill may days air bring.</a:t>
            </a:r>
          </a:p>
        </p:txBody>
      </p:sp>
      <p:sp>
        <p:nvSpPr>
          <p:cNvPr id="2499" name="TextBox 102"/>
          <p:cNvSpPr txBox="1"/>
          <p:nvPr/>
        </p:nvSpPr>
        <p:spPr>
          <a:xfrm>
            <a:off x="5881223" y="3071565"/>
            <a:ext cx="142397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6491C8"/>
                </a:solidFill>
              </a:defRPr>
            </a:lvl1pPr>
          </a:lstStyle>
          <a:p>
            <a:pPr/>
            <a:r>
              <a:t>85%</a:t>
            </a:r>
          </a:p>
        </p:txBody>
      </p:sp>
      <p:sp>
        <p:nvSpPr>
          <p:cNvPr id="2500" name="TextBox 135"/>
          <p:cNvSpPr txBox="1"/>
          <p:nvPr/>
        </p:nvSpPr>
        <p:spPr>
          <a:xfrm>
            <a:off x="2672337" y="5568648"/>
            <a:ext cx="2834255"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Good air fish land. Air saying fruitful were hath waters.</a:t>
            </a:r>
          </a:p>
        </p:txBody>
      </p:sp>
      <p:sp>
        <p:nvSpPr>
          <p:cNvPr id="2501" name="TextBox 136"/>
          <p:cNvSpPr txBox="1"/>
          <p:nvPr/>
        </p:nvSpPr>
        <p:spPr>
          <a:xfrm>
            <a:off x="4015483" y="4938731"/>
            <a:ext cx="1496318" cy="4635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Saying fruitful were hath waters divided.</a:t>
            </a:r>
          </a:p>
        </p:txBody>
      </p:sp>
      <p:sp>
        <p:nvSpPr>
          <p:cNvPr id="2502" name="TextBox 137"/>
          <p:cNvSpPr txBox="1"/>
          <p:nvPr/>
        </p:nvSpPr>
        <p:spPr>
          <a:xfrm>
            <a:off x="2602690" y="4815023"/>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1"/>
                </a:solidFill>
              </a:defRPr>
            </a:lvl1pPr>
          </a:lstStyle>
          <a:p>
            <a:pPr/>
            <a:r>
              <a:t>18%</a:t>
            </a:r>
          </a:p>
        </p:txBody>
      </p:sp>
      <p:grpSp>
        <p:nvGrpSpPr>
          <p:cNvPr id="2506" name="Group 19"/>
          <p:cNvGrpSpPr/>
          <p:nvPr/>
        </p:nvGrpSpPr>
        <p:grpSpPr>
          <a:xfrm>
            <a:off x="1359047" y="5007281"/>
            <a:ext cx="989287" cy="990359"/>
            <a:chOff x="0" y="0"/>
            <a:chExt cx="989286" cy="990357"/>
          </a:xfrm>
        </p:grpSpPr>
        <p:sp>
          <p:nvSpPr>
            <p:cNvPr id="2503" name="Shape 6"/>
            <p:cNvSpPr/>
            <p:nvPr/>
          </p:nvSpPr>
          <p:spPr>
            <a:xfrm>
              <a:off x="494111" y="-1"/>
              <a:ext cx="495176" cy="9903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1910" y="21600"/>
                    <a:pt x="21600" y="16756"/>
                    <a:pt x="21600" y="10800"/>
                  </a:cubicBezTo>
                  <a:cubicBezTo>
                    <a:pt x="21600" y="4846"/>
                    <a:pt x="11910" y="0"/>
                    <a:pt x="0" y="0"/>
                  </a:cubicBezTo>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04" name="Shape 7"/>
            <p:cNvSpPr/>
            <p:nvPr/>
          </p:nvSpPr>
          <p:spPr>
            <a:xfrm>
              <a:off x="0" y="-1"/>
              <a:ext cx="495247" cy="9903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9690" y="0"/>
                    <a:pt x="0" y="4846"/>
                    <a:pt x="0" y="10800"/>
                  </a:cubicBezTo>
                  <a:cubicBezTo>
                    <a:pt x="0" y="16756"/>
                    <a:pt x="9690" y="21600"/>
                    <a:pt x="21600" y="21600"/>
                  </a:cubicBezTo>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05" name="Freeform 141"/>
            <p:cNvSpPr/>
            <p:nvPr/>
          </p:nvSpPr>
          <p:spPr>
            <a:xfrm>
              <a:off x="1693" y="53399"/>
              <a:ext cx="980606" cy="817358"/>
            </a:xfrm>
            <a:custGeom>
              <a:avLst/>
              <a:gdLst/>
              <a:ahLst/>
              <a:cxnLst>
                <a:cxn ang="0">
                  <a:pos x="wd2" y="hd2"/>
                </a:cxn>
                <a:cxn ang="5400000">
                  <a:pos x="wd2" y="hd2"/>
                </a:cxn>
                <a:cxn ang="10800000">
                  <a:pos x="wd2" y="hd2"/>
                </a:cxn>
                <a:cxn ang="16200000">
                  <a:pos x="wd2" y="hd2"/>
                </a:cxn>
              </a:cxnLst>
              <a:rect l="0" t="0" r="r" b="b"/>
              <a:pathLst>
                <a:path w="21600" h="21578" fill="norm" stroke="1" extrusionOk="0">
                  <a:moveTo>
                    <a:pt x="21290" y="15245"/>
                  </a:moveTo>
                  <a:cubicBezTo>
                    <a:pt x="21308" y="15244"/>
                    <a:pt x="21327" y="15247"/>
                    <a:pt x="21348" y="15251"/>
                  </a:cubicBezTo>
                  <a:cubicBezTo>
                    <a:pt x="21086" y="16358"/>
                    <a:pt x="20707" y="17407"/>
                    <a:pt x="20225" y="18374"/>
                  </a:cubicBezTo>
                  <a:cubicBezTo>
                    <a:pt x="20174" y="18404"/>
                    <a:pt x="20120" y="18433"/>
                    <a:pt x="20078" y="18445"/>
                  </a:cubicBezTo>
                  <a:cubicBezTo>
                    <a:pt x="19974" y="18475"/>
                    <a:pt x="19705" y="18562"/>
                    <a:pt x="19673" y="18533"/>
                  </a:cubicBezTo>
                  <a:cubicBezTo>
                    <a:pt x="19641" y="18503"/>
                    <a:pt x="19530" y="18347"/>
                    <a:pt x="19563" y="18174"/>
                  </a:cubicBezTo>
                  <a:cubicBezTo>
                    <a:pt x="19563" y="18174"/>
                    <a:pt x="19563" y="18174"/>
                    <a:pt x="19543" y="17949"/>
                  </a:cubicBezTo>
                  <a:cubicBezTo>
                    <a:pt x="19530" y="17836"/>
                    <a:pt x="19530" y="17836"/>
                    <a:pt x="19530" y="17836"/>
                  </a:cubicBezTo>
                  <a:cubicBezTo>
                    <a:pt x="19474" y="17764"/>
                    <a:pt x="19428" y="17589"/>
                    <a:pt x="19428" y="17445"/>
                  </a:cubicBezTo>
                  <a:cubicBezTo>
                    <a:pt x="19428" y="17305"/>
                    <a:pt x="19439" y="16951"/>
                    <a:pt x="19500" y="16931"/>
                  </a:cubicBezTo>
                  <a:cubicBezTo>
                    <a:pt x="19561" y="16909"/>
                    <a:pt x="19738" y="16656"/>
                    <a:pt x="19791" y="16455"/>
                  </a:cubicBezTo>
                  <a:cubicBezTo>
                    <a:pt x="19791" y="16455"/>
                    <a:pt x="19791" y="16455"/>
                    <a:pt x="19885" y="16331"/>
                  </a:cubicBezTo>
                  <a:cubicBezTo>
                    <a:pt x="19963" y="16232"/>
                    <a:pt x="19963" y="16232"/>
                    <a:pt x="19963" y="16232"/>
                  </a:cubicBezTo>
                  <a:cubicBezTo>
                    <a:pt x="20004" y="16314"/>
                    <a:pt x="20037" y="16321"/>
                    <a:pt x="20037" y="16250"/>
                  </a:cubicBezTo>
                  <a:cubicBezTo>
                    <a:pt x="20038" y="16178"/>
                    <a:pt x="20161" y="16059"/>
                    <a:pt x="20221" y="16028"/>
                  </a:cubicBezTo>
                  <a:cubicBezTo>
                    <a:pt x="20281" y="15996"/>
                    <a:pt x="20443" y="16020"/>
                    <a:pt x="20470" y="15940"/>
                  </a:cubicBezTo>
                  <a:cubicBezTo>
                    <a:pt x="20498" y="15860"/>
                    <a:pt x="20625" y="15617"/>
                    <a:pt x="20690" y="15586"/>
                  </a:cubicBezTo>
                  <a:cubicBezTo>
                    <a:pt x="20756" y="15554"/>
                    <a:pt x="20954" y="15448"/>
                    <a:pt x="20956" y="15388"/>
                  </a:cubicBezTo>
                  <a:cubicBezTo>
                    <a:pt x="20959" y="15330"/>
                    <a:pt x="21146" y="15248"/>
                    <a:pt x="21290" y="15245"/>
                  </a:cubicBezTo>
                  <a:close/>
                  <a:moveTo>
                    <a:pt x="21600" y="13783"/>
                  </a:moveTo>
                  <a:cubicBezTo>
                    <a:pt x="21580" y="13931"/>
                    <a:pt x="21558" y="14078"/>
                    <a:pt x="21534" y="14224"/>
                  </a:cubicBezTo>
                  <a:cubicBezTo>
                    <a:pt x="21410" y="14131"/>
                    <a:pt x="21259" y="14031"/>
                    <a:pt x="21224" y="14052"/>
                  </a:cubicBezTo>
                  <a:cubicBezTo>
                    <a:pt x="21172" y="14083"/>
                    <a:pt x="21154" y="13983"/>
                    <a:pt x="21188" y="13964"/>
                  </a:cubicBezTo>
                  <a:cubicBezTo>
                    <a:pt x="21222" y="13945"/>
                    <a:pt x="21254" y="13830"/>
                    <a:pt x="21275" y="13868"/>
                  </a:cubicBezTo>
                  <a:cubicBezTo>
                    <a:pt x="21296" y="13906"/>
                    <a:pt x="21456" y="13883"/>
                    <a:pt x="21488" y="13862"/>
                  </a:cubicBezTo>
                  <a:cubicBezTo>
                    <a:pt x="21509" y="13849"/>
                    <a:pt x="21555" y="13811"/>
                    <a:pt x="21600" y="13783"/>
                  </a:cubicBezTo>
                  <a:close/>
                  <a:moveTo>
                    <a:pt x="2851" y="10702"/>
                  </a:moveTo>
                  <a:cubicBezTo>
                    <a:pt x="2956" y="10702"/>
                    <a:pt x="3263" y="10735"/>
                    <a:pt x="3303" y="10774"/>
                  </a:cubicBezTo>
                  <a:cubicBezTo>
                    <a:pt x="3344" y="10812"/>
                    <a:pt x="3483" y="10915"/>
                    <a:pt x="3512" y="10930"/>
                  </a:cubicBezTo>
                  <a:cubicBezTo>
                    <a:pt x="3540" y="10948"/>
                    <a:pt x="3636" y="11088"/>
                    <a:pt x="3757" y="11079"/>
                  </a:cubicBezTo>
                  <a:cubicBezTo>
                    <a:pt x="3878" y="11070"/>
                    <a:pt x="3974" y="11380"/>
                    <a:pt x="3902" y="11369"/>
                  </a:cubicBezTo>
                  <a:cubicBezTo>
                    <a:pt x="3830" y="11358"/>
                    <a:pt x="3737" y="11459"/>
                    <a:pt x="3701" y="11424"/>
                  </a:cubicBezTo>
                  <a:cubicBezTo>
                    <a:pt x="3664" y="11389"/>
                    <a:pt x="3484" y="11347"/>
                    <a:pt x="3466" y="11294"/>
                  </a:cubicBezTo>
                  <a:cubicBezTo>
                    <a:pt x="3448" y="11242"/>
                    <a:pt x="3483" y="11096"/>
                    <a:pt x="3408" y="11113"/>
                  </a:cubicBezTo>
                  <a:cubicBezTo>
                    <a:pt x="3332" y="11131"/>
                    <a:pt x="3229" y="11087"/>
                    <a:pt x="3178" y="11017"/>
                  </a:cubicBezTo>
                  <a:cubicBezTo>
                    <a:pt x="3129" y="10947"/>
                    <a:pt x="2884" y="10877"/>
                    <a:pt x="2832" y="10910"/>
                  </a:cubicBezTo>
                  <a:cubicBezTo>
                    <a:pt x="2781" y="10943"/>
                    <a:pt x="2598" y="10915"/>
                    <a:pt x="2615" y="10872"/>
                  </a:cubicBezTo>
                  <a:cubicBezTo>
                    <a:pt x="2631" y="10831"/>
                    <a:pt x="2746" y="10702"/>
                    <a:pt x="2851" y="10702"/>
                  </a:cubicBezTo>
                  <a:close/>
                  <a:moveTo>
                    <a:pt x="3506" y="2299"/>
                  </a:moveTo>
                  <a:cubicBezTo>
                    <a:pt x="3551" y="2329"/>
                    <a:pt x="3655" y="2479"/>
                    <a:pt x="3756" y="2409"/>
                  </a:cubicBezTo>
                  <a:cubicBezTo>
                    <a:pt x="3857" y="2341"/>
                    <a:pt x="3966" y="2567"/>
                    <a:pt x="4026" y="2546"/>
                  </a:cubicBezTo>
                  <a:cubicBezTo>
                    <a:pt x="4085" y="2525"/>
                    <a:pt x="4327" y="2557"/>
                    <a:pt x="4363" y="2582"/>
                  </a:cubicBezTo>
                  <a:cubicBezTo>
                    <a:pt x="4399" y="2607"/>
                    <a:pt x="4464" y="2782"/>
                    <a:pt x="4526" y="2782"/>
                  </a:cubicBezTo>
                  <a:cubicBezTo>
                    <a:pt x="4589" y="2782"/>
                    <a:pt x="4778" y="2833"/>
                    <a:pt x="4806" y="2895"/>
                  </a:cubicBezTo>
                  <a:cubicBezTo>
                    <a:pt x="4836" y="2958"/>
                    <a:pt x="4884" y="3148"/>
                    <a:pt x="4856" y="3173"/>
                  </a:cubicBezTo>
                  <a:cubicBezTo>
                    <a:pt x="4826" y="3199"/>
                    <a:pt x="4840" y="3348"/>
                    <a:pt x="4899" y="3381"/>
                  </a:cubicBezTo>
                  <a:cubicBezTo>
                    <a:pt x="4957" y="3415"/>
                    <a:pt x="5137" y="3508"/>
                    <a:pt x="5140" y="3558"/>
                  </a:cubicBezTo>
                  <a:cubicBezTo>
                    <a:pt x="5143" y="3607"/>
                    <a:pt x="5236" y="3648"/>
                    <a:pt x="5218" y="3689"/>
                  </a:cubicBezTo>
                  <a:cubicBezTo>
                    <a:pt x="5200" y="3728"/>
                    <a:pt x="5182" y="3925"/>
                    <a:pt x="5148" y="3944"/>
                  </a:cubicBezTo>
                  <a:cubicBezTo>
                    <a:pt x="5115" y="3962"/>
                    <a:pt x="5062" y="4065"/>
                    <a:pt x="5017" y="4014"/>
                  </a:cubicBezTo>
                  <a:cubicBezTo>
                    <a:pt x="4974" y="3963"/>
                    <a:pt x="4815" y="3947"/>
                    <a:pt x="4842" y="3993"/>
                  </a:cubicBezTo>
                  <a:cubicBezTo>
                    <a:pt x="4869" y="4039"/>
                    <a:pt x="4880" y="4269"/>
                    <a:pt x="4847" y="4347"/>
                  </a:cubicBezTo>
                  <a:cubicBezTo>
                    <a:pt x="4813" y="4427"/>
                    <a:pt x="4777" y="4665"/>
                    <a:pt x="4665" y="4567"/>
                  </a:cubicBezTo>
                  <a:cubicBezTo>
                    <a:pt x="4551" y="4470"/>
                    <a:pt x="4151" y="4257"/>
                    <a:pt x="4062" y="4262"/>
                  </a:cubicBezTo>
                  <a:cubicBezTo>
                    <a:pt x="3974" y="4267"/>
                    <a:pt x="4046" y="4051"/>
                    <a:pt x="4298" y="3927"/>
                  </a:cubicBezTo>
                  <a:cubicBezTo>
                    <a:pt x="4298" y="3927"/>
                    <a:pt x="4298" y="3927"/>
                    <a:pt x="4336" y="3568"/>
                  </a:cubicBezTo>
                  <a:cubicBezTo>
                    <a:pt x="4357" y="3356"/>
                    <a:pt x="4357" y="3356"/>
                    <a:pt x="4357" y="3356"/>
                  </a:cubicBezTo>
                  <a:cubicBezTo>
                    <a:pt x="4262" y="3284"/>
                    <a:pt x="4130" y="3190"/>
                    <a:pt x="4066" y="3150"/>
                  </a:cubicBezTo>
                  <a:cubicBezTo>
                    <a:pt x="4001" y="3108"/>
                    <a:pt x="3837" y="3199"/>
                    <a:pt x="3783" y="3167"/>
                  </a:cubicBezTo>
                  <a:cubicBezTo>
                    <a:pt x="3730" y="3135"/>
                    <a:pt x="3570" y="3142"/>
                    <a:pt x="3610" y="3163"/>
                  </a:cubicBezTo>
                  <a:cubicBezTo>
                    <a:pt x="3650" y="3183"/>
                    <a:pt x="3716" y="3339"/>
                    <a:pt x="3704" y="3423"/>
                  </a:cubicBezTo>
                  <a:cubicBezTo>
                    <a:pt x="3692" y="3505"/>
                    <a:pt x="3618" y="3793"/>
                    <a:pt x="3532" y="3829"/>
                  </a:cubicBezTo>
                  <a:cubicBezTo>
                    <a:pt x="3445" y="3865"/>
                    <a:pt x="3126" y="3985"/>
                    <a:pt x="3139" y="4014"/>
                  </a:cubicBezTo>
                  <a:cubicBezTo>
                    <a:pt x="3151" y="4044"/>
                    <a:pt x="3096" y="4204"/>
                    <a:pt x="3024" y="4265"/>
                  </a:cubicBezTo>
                  <a:cubicBezTo>
                    <a:pt x="2952" y="4326"/>
                    <a:pt x="2772" y="4607"/>
                    <a:pt x="2722" y="4678"/>
                  </a:cubicBezTo>
                  <a:cubicBezTo>
                    <a:pt x="2672" y="4750"/>
                    <a:pt x="2508" y="4931"/>
                    <a:pt x="2510" y="4976"/>
                  </a:cubicBezTo>
                  <a:cubicBezTo>
                    <a:pt x="2511" y="5024"/>
                    <a:pt x="2470" y="5061"/>
                    <a:pt x="2519" y="5089"/>
                  </a:cubicBezTo>
                  <a:cubicBezTo>
                    <a:pt x="2567" y="5116"/>
                    <a:pt x="2615" y="5425"/>
                    <a:pt x="2698" y="5478"/>
                  </a:cubicBezTo>
                  <a:cubicBezTo>
                    <a:pt x="2783" y="5534"/>
                    <a:pt x="2991" y="5705"/>
                    <a:pt x="3024" y="5679"/>
                  </a:cubicBezTo>
                  <a:cubicBezTo>
                    <a:pt x="3057" y="5653"/>
                    <a:pt x="3133" y="5744"/>
                    <a:pt x="3154" y="5703"/>
                  </a:cubicBezTo>
                  <a:cubicBezTo>
                    <a:pt x="3175" y="5661"/>
                    <a:pt x="3285" y="5824"/>
                    <a:pt x="3303" y="5946"/>
                  </a:cubicBezTo>
                  <a:cubicBezTo>
                    <a:pt x="3321" y="6066"/>
                    <a:pt x="3434" y="6204"/>
                    <a:pt x="3450" y="6072"/>
                  </a:cubicBezTo>
                  <a:cubicBezTo>
                    <a:pt x="3466" y="5939"/>
                    <a:pt x="3586" y="5736"/>
                    <a:pt x="3554" y="5747"/>
                  </a:cubicBezTo>
                  <a:cubicBezTo>
                    <a:pt x="3522" y="5759"/>
                    <a:pt x="3496" y="5630"/>
                    <a:pt x="3540" y="5634"/>
                  </a:cubicBezTo>
                  <a:cubicBezTo>
                    <a:pt x="3586" y="5638"/>
                    <a:pt x="3710" y="5484"/>
                    <a:pt x="3736" y="5309"/>
                  </a:cubicBezTo>
                  <a:cubicBezTo>
                    <a:pt x="3762" y="5133"/>
                    <a:pt x="3748" y="4483"/>
                    <a:pt x="3776" y="4464"/>
                  </a:cubicBezTo>
                  <a:cubicBezTo>
                    <a:pt x="3802" y="4446"/>
                    <a:pt x="3937" y="4492"/>
                    <a:pt x="3962" y="4542"/>
                  </a:cubicBezTo>
                  <a:cubicBezTo>
                    <a:pt x="3986" y="4593"/>
                    <a:pt x="4138" y="4559"/>
                    <a:pt x="4177" y="4631"/>
                  </a:cubicBezTo>
                  <a:cubicBezTo>
                    <a:pt x="4214" y="4704"/>
                    <a:pt x="4449" y="4720"/>
                    <a:pt x="4449" y="4810"/>
                  </a:cubicBezTo>
                  <a:cubicBezTo>
                    <a:pt x="4449" y="4901"/>
                    <a:pt x="4491" y="5141"/>
                    <a:pt x="4543" y="5146"/>
                  </a:cubicBezTo>
                  <a:cubicBezTo>
                    <a:pt x="4595" y="5152"/>
                    <a:pt x="4720" y="5145"/>
                    <a:pt x="4725" y="5097"/>
                  </a:cubicBezTo>
                  <a:cubicBezTo>
                    <a:pt x="4729" y="5050"/>
                    <a:pt x="4790" y="5028"/>
                    <a:pt x="4833" y="5133"/>
                  </a:cubicBezTo>
                  <a:cubicBezTo>
                    <a:pt x="4877" y="5238"/>
                    <a:pt x="5058" y="5465"/>
                    <a:pt x="5055" y="5508"/>
                  </a:cubicBezTo>
                  <a:cubicBezTo>
                    <a:pt x="5054" y="5550"/>
                    <a:pt x="5065" y="5675"/>
                    <a:pt x="5119" y="5731"/>
                  </a:cubicBezTo>
                  <a:cubicBezTo>
                    <a:pt x="5171" y="5788"/>
                    <a:pt x="5238" y="6049"/>
                    <a:pt x="5270" y="6024"/>
                  </a:cubicBezTo>
                  <a:cubicBezTo>
                    <a:pt x="5303" y="5997"/>
                    <a:pt x="5405" y="6145"/>
                    <a:pt x="5408" y="6236"/>
                  </a:cubicBezTo>
                  <a:cubicBezTo>
                    <a:pt x="5412" y="6327"/>
                    <a:pt x="5422" y="6770"/>
                    <a:pt x="5446" y="6846"/>
                  </a:cubicBezTo>
                  <a:cubicBezTo>
                    <a:pt x="5471" y="6921"/>
                    <a:pt x="5627" y="7053"/>
                    <a:pt x="5623" y="7117"/>
                  </a:cubicBezTo>
                  <a:cubicBezTo>
                    <a:pt x="5617" y="7180"/>
                    <a:pt x="5580" y="7317"/>
                    <a:pt x="5516" y="7284"/>
                  </a:cubicBezTo>
                  <a:cubicBezTo>
                    <a:pt x="5453" y="7251"/>
                    <a:pt x="5356" y="7317"/>
                    <a:pt x="5347" y="7285"/>
                  </a:cubicBezTo>
                  <a:cubicBezTo>
                    <a:pt x="5338" y="7252"/>
                    <a:pt x="5289" y="7167"/>
                    <a:pt x="5245" y="7190"/>
                  </a:cubicBezTo>
                  <a:cubicBezTo>
                    <a:pt x="5200" y="7212"/>
                    <a:pt x="5079" y="7102"/>
                    <a:pt x="5148" y="6985"/>
                  </a:cubicBezTo>
                  <a:cubicBezTo>
                    <a:pt x="5218" y="6867"/>
                    <a:pt x="5286" y="6578"/>
                    <a:pt x="5191" y="6663"/>
                  </a:cubicBezTo>
                  <a:cubicBezTo>
                    <a:pt x="5095" y="6748"/>
                    <a:pt x="4843" y="6686"/>
                    <a:pt x="4858" y="6721"/>
                  </a:cubicBezTo>
                  <a:cubicBezTo>
                    <a:pt x="4873" y="6756"/>
                    <a:pt x="4823" y="6917"/>
                    <a:pt x="4766" y="6934"/>
                  </a:cubicBezTo>
                  <a:cubicBezTo>
                    <a:pt x="4709" y="6951"/>
                    <a:pt x="4681" y="7138"/>
                    <a:pt x="4727" y="7183"/>
                  </a:cubicBezTo>
                  <a:cubicBezTo>
                    <a:pt x="4775" y="7232"/>
                    <a:pt x="4848" y="7393"/>
                    <a:pt x="4775" y="7451"/>
                  </a:cubicBezTo>
                  <a:cubicBezTo>
                    <a:pt x="4711" y="7501"/>
                    <a:pt x="4563" y="7593"/>
                    <a:pt x="4541" y="7607"/>
                  </a:cubicBezTo>
                  <a:cubicBezTo>
                    <a:pt x="4568" y="7588"/>
                    <a:pt x="4475" y="7476"/>
                    <a:pt x="4367" y="7514"/>
                  </a:cubicBezTo>
                  <a:cubicBezTo>
                    <a:pt x="4259" y="7555"/>
                    <a:pt x="4053" y="7767"/>
                    <a:pt x="4079" y="7806"/>
                  </a:cubicBezTo>
                  <a:cubicBezTo>
                    <a:pt x="4103" y="7843"/>
                    <a:pt x="4050" y="8061"/>
                    <a:pt x="3980" y="8096"/>
                  </a:cubicBezTo>
                  <a:cubicBezTo>
                    <a:pt x="3910" y="8132"/>
                    <a:pt x="3688" y="8289"/>
                    <a:pt x="3641" y="8363"/>
                  </a:cubicBezTo>
                  <a:cubicBezTo>
                    <a:pt x="3594" y="8437"/>
                    <a:pt x="3628" y="8782"/>
                    <a:pt x="3599" y="8798"/>
                  </a:cubicBezTo>
                  <a:cubicBezTo>
                    <a:pt x="3571" y="8817"/>
                    <a:pt x="3466" y="8849"/>
                    <a:pt x="3476" y="8890"/>
                  </a:cubicBezTo>
                  <a:cubicBezTo>
                    <a:pt x="3486" y="8932"/>
                    <a:pt x="3361" y="9168"/>
                    <a:pt x="3244" y="9241"/>
                  </a:cubicBezTo>
                  <a:cubicBezTo>
                    <a:pt x="3125" y="9313"/>
                    <a:pt x="2980" y="9738"/>
                    <a:pt x="2999" y="9785"/>
                  </a:cubicBezTo>
                  <a:cubicBezTo>
                    <a:pt x="3018" y="9832"/>
                    <a:pt x="3069" y="9999"/>
                    <a:pt x="3056" y="10064"/>
                  </a:cubicBezTo>
                  <a:cubicBezTo>
                    <a:pt x="3044" y="10129"/>
                    <a:pt x="3015" y="10399"/>
                    <a:pt x="2936" y="10356"/>
                  </a:cubicBezTo>
                  <a:cubicBezTo>
                    <a:pt x="2858" y="10313"/>
                    <a:pt x="2750" y="9963"/>
                    <a:pt x="2675" y="9925"/>
                  </a:cubicBezTo>
                  <a:cubicBezTo>
                    <a:pt x="2599" y="9889"/>
                    <a:pt x="2346" y="9864"/>
                    <a:pt x="2335" y="9886"/>
                  </a:cubicBezTo>
                  <a:cubicBezTo>
                    <a:pt x="2323" y="9906"/>
                    <a:pt x="2261" y="9955"/>
                    <a:pt x="2192" y="9907"/>
                  </a:cubicBezTo>
                  <a:cubicBezTo>
                    <a:pt x="2124" y="9861"/>
                    <a:pt x="1813" y="9881"/>
                    <a:pt x="1756" y="9923"/>
                  </a:cubicBezTo>
                  <a:cubicBezTo>
                    <a:pt x="1700" y="9966"/>
                    <a:pt x="1471" y="10324"/>
                    <a:pt x="1415" y="10671"/>
                  </a:cubicBezTo>
                  <a:cubicBezTo>
                    <a:pt x="1357" y="11018"/>
                    <a:pt x="1840" y="11203"/>
                    <a:pt x="1863" y="11125"/>
                  </a:cubicBezTo>
                  <a:cubicBezTo>
                    <a:pt x="1885" y="11047"/>
                    <a:pt x="2017" y="10883"/>
                    <a:pt x="2072" y="10892"/>
                  </a:cubicBezTo>
                  <a:cubicBezTo>
                    <a:pt x="2125" y="10899"/>
                    <a:pt x="2338" y="10973"/>
                    <a:pt x="2316" y="11088"/>
                  </a:cubicBezTo>
                  <a:cubicBezTo>
                    <a:pt x="2295" y="11205"/>
                    <a:pt x="2329" y="11519"/>
                    <a:pt x="2434" y="11527"/>
                  </a:cubicBezTo>
                  <a:cubicBezTo>
                    <a:pt x="2541" y="11535"/>
                    <a:pt x="2678" y="11833"/>
                    <a:pt x="2653" y="11984"/>
                  </a:cubicBezTo>
                  <a:cubicBezTo>
                    <a:pt x="2628" y="12134"/>
                    <a:pt x="2736" y="12462"/>
                    <a:pt x="2783" y="12422"/>
                  </a:cubicBezTo>
                  <a:cubicBezTo>
                    <a:pt x="2830" y="12382"/>
                    <a:pt x="3000" y="12318"/>
                    <a:pt x="3046" y="12342"/>
                  </a:cubicBezTo>
                  <a:cubicBezTo>
                    <a:pt x="3090" y="12366"/>
                    <a:pt x="3171" y="12490"/>
                    <a:pt x="3240" y="12426"/>
                  </a:cubicBezTo>
                  <a:cubicBezTo>
                    <a:pt x="3308" y="12360"/>
                    <a:pt x="3457" y="12088"/>
                    <a:pt x="3499" y="12072"/>
                  </a:cubicBezTo>
                  <a:cubicBezTo>
                    <a:pt x="3543" y="12055"/>
                    <a:pt x="3635" y="11993"/>
                    <a:pt x="3663" y="12037"/>
                  </a:cubicBezTo>
                  <a:cubicBezTo>
                    <a:pt x="3690" y="12082"/>
                    <a:pt x="3809" y="12110"/>
                    <a:pt x="3817" y="12056"/>
                  </a:cubicBezTo>
                  <a:cubicBezTo>
                    <a:pt x="3825" y="12004"/>
                    <a:pt x="4004" y="12054"/>
                    <a:pt x="4063" y="12111"/>
                  </a:cubicBezTo>
                  <a:cubicBezTo>
                    <a:pt x="4122" y="12170"/>
                    <a:pt x="4237" y="12377"/>
                    <a:pt x="4255" y="12357"/>
                  </a:cubicBezTo>
                  <a:cubicBezTo>
                    <a:pt x="4272" y="12334"/>
                    <a:pt x="4412" y="12349"/>
                    <a:pt x="4503" y="12410"/>
                  </a:cubicBezTo>
                  <a:cubicBezTo>
                    <a:pt x="4596" y="12470"/>
                    <a:pt x="4894" y="12673"/>
                    <a:pt x="4924" y="12768"/>
                  </a:cubicBezTo>
                  <a:cubicBezTo>
                    <a:pt x="4954" y="12865"/>
                    <a:pt x="5226" y="13127"/>
                    <a:pt x="5381" y="13239"/>
                  </a:cubicBezTo>
                  <a:cubicBezTo>
                    <a:pt x="5537" y="13352"/>
                    <a:pt x="5584" y="13695"/>
                    <a:pt x="5619" y="13722"/>
                  </a:cubicBezTo>
                  <a:cubicBezTo>
                    <a:pt x="5655" y="13750"/>
                    <a:pt x="5847" y="13794"/>
                    <a:pt x="5923" y="13821"/>
                  </a:cubicBezTo>
                  <a:cubicBezTo>
                    <a:pt x="5998" y="13850"/>
                    <a:pt x="6166" y="14015"/>
                    <a:pt x="6216" y="14015"/>
                  </a:cubicBezTo>
                  <a:cubicBezTo>
                    <a:pt x="6264" y="14015"/>
                    <a:pt x="6457" y="14045"/>
                    <a:pt x="6535" y="14079"/>
                  </a:cubicBezTo>
                  <a:cubicBezTo>
                    <a:pt x="6612" y="14114"/>
                    <a:pt x="6763" y="14279"/>
                    <a:pt x="6797" y="14240"/>
                  </a:cubicBezTo>
                  <a:cubicBezTo>
                    <a:pt x="6830" y="14200"/>
                    <a:pt x="6962" y="14378"/>
                    <a:pt x="7005" y="14520"/>
                  </a:cubicBezTo>
                  <a:cubicBezTo>
                    <a:pt x="7005" y="14520"/>
                    <a:pt x="7005" y="14520"/>
                    <a:pt x="7003" y="14704"/>
                  </a:cubicBezTo>
                  <a:cubicBezTo>
                    <a:pt x="7004" y="14819"/>
                    <a:pt x="7004" y="14819"/>
                    <a:pt x="7004" y="14819"/>
                  </a:cubicBezTo>
                  <a:cubicBezTo>
                    <a:pt x="6981" y="14917"/>
                    <a:pt x="6961" y="15034"/>
                    <a:pt x="6958" y="15081"/>
                  </a:cubicBezTo>
                  <a:cubicBezTo>
                    <a:pt x="6955" y="15127"/>
                    <a:pt x="6819" y="15332"/>
                    <a:pt x="6782" y="15382"/>
                  </a:cubicBezTo>
                  <a:cubicBezTo>
                    <a:pt x="6744" y="15432"/>
                    <a:pt x="6686" y="15647"/>
                    <a:pt x="6671" y="15665"/>
                  </a:cubicBezTo>
                  <a:cubicBezTo>
                    <a:pt x="6656" y="15683"/>
                    <a:pt x="6578" y="15730"/>
                    <a:pt x="6573" y="15787"/>
                  </a:cubicBezTo>
                  <a:cubicBezTo>
                    <a:pt x="6568" y="15841"/>
                    <a:pt x="6495" y="16068"/>
                    <a:pt x="6478" y="16238"/>
                  </a:cubicBezTo>
                  <a:cubicBezTo>
                    <a:pt x="6461" y="16407"/>
                    <a:pt x="6394" y="16878"/>
                    <a:pt x="6351" y="16900"/>
                  </a:cubicBezTo>
                  <a:cubicBezTo>
                    <a:pt x="6307" y="16921"/>
                    <a:pt x="6062" y="17055"/>
                    <a:pt x="6029" y="17112"/>
                  </a:cubicBezTo>
                  <a:cubicBezTo>
                    <a:pt x="5996" y="17167"/>
                    <a:pt x="5897" y="17354"/>
                    <a:pt x="5897" y="17417"/>
                  </a:cubicBezTo>
                  <a:cubicBezTo>
                    <a:pt x="5897" y="17480"/>
                    <a:pt x="5843" y="17694"/>
                    <a:pt x="5778" y="17752"/>
                  </a:cubicBezTo>
                  <a:cubicBezTo>
                    <a:pt x="5713" y="17811"/>
                    <a:pt x="5638" y="18165"/>
                    <a:pt x="5603" y="18199"/>
                  </a:cubicBezTo>
                  <a:cubicBezTo>
                    <a:pt x="5567" y="18234"/>
                    <a:pt x="5500" y="18381"/>
                    <a:pt x="5480" y="18382"/>
                  </a:cubicBezTo>
                  <a:cubicBezTo>
                    <a:pt x="5457" y="18382"/>
                    <a:pt x="5395" y="18430"/>
                    <a:pt x="5339" y="18430"/>
                  </a:cubicBezTo>
                  <a:cubicBezTo>
                    <a:pt x="5283" y="18430"/>
                    <a:pt x="5158" y="18489"/>
                    <a:pt x="5186" y="18560"/>
                  </a:cubicBezTo>
                  <a:cubicBezTo>
                    <a:pt x="5214" y="18634"/>
                    <a:pt x="5163" y="18968"/>
                    <a:pt x="5103" y="19028"/>
                  </a:cubicBezTo>
                  <a:cubicBezTo>
                    <a:pt x="5044" y="19086"/>
                    <a:pt x="4781" y="19212"/>
                    <a:pt x="4768" y="19330"/>
                  </a:cubicBezTo>
                  <a:cubicBezTo>
                    <a:pt x="4753" y="19446"/>
                    <a:pt x="4512" y="19581"/>
                    <a:pt x="4539" y="19729"/>
                  </a:cubicBezTo>
                  <a:cubicBezTo>
                    <a:pt x="4568" y="19876"/>
                    <a:pt x="4519" y="20174"/>
                    <a:pt x="4557" y="20207"/>
                  </a:cubicBezTo>
                  <a:cubicBezTo>
                    <a:pt x="4594" y="20241"/>
                    <a:pt x="4589" y="20486"/>
                    <a:pt x="4575" y="20538"/>
                  </a:cubicBezTo>
                  <a:cubicBezTo>
                    <a:pt x="4560" y="20590"/>
                    <a:pt x="4420" y="20689"/>
                    <a:pt x="4385" y="20753"/>
                  </a:cubicBezTo>
                  <a:cubicBezTo>
                    <a:pt x="4351" y="20815"/>
                    <a:pt x="4367" y="21096"/>
                    <a:pt x="4406" y="21118"/>
                  </a:cubicBezTo>
                  <a:cubicBezTo>
                    <a:pt x="4446" y="21140"/>
                    <a:pt x="4477" y="21361"/>
                    <a:pt x="4512" y="21408"/>
                  </a:cubicBezTo>
                  <a:cubicBezTo>
                    <a:pt x="4546" y="21452"/>
                    <a:pt x="4616" y="21536"/>
                    <a:pt x="4539" y="21555"/>
                  </a:cubicBezTo>
                  <a:cubicBezTo>
                    <a:pt x="4463" y="21573"/>
                    <a:pt x="4230" y="21593"/>
                    <a:pt x="4194" y="21562"/>
                  </a:cubicBezTo>
                  <a:cubicBezTo>
                    <a:pt x="4161" y="21530"/>
                    <a:pt x="4041" y="21478"/>
                    <a:pt x="4038" y="21477"/>
                  </a:cubicBezTo>
                  <a:cubicBezTo>
                    <a:pt x="4037" y="21476"/>
                    <a:pt x="4022" y="21445"/>
                    <a:pt x="4010" y="21415"/>
                  </a:cubicBezTo>
                  <a:cubicBezTo>
                    <a:pt x="3998" y="21385"/>
                    <a:pt x="3966" y="21192"/>
                    <a:pt x="3935" y="21088"/>
                  </a:cubicBezTo>
                  <a:cubicBezTo>
                    <a:pt x="3904" y="20986"/>
                    <a:pt x="3757" y="20684"/>
                    <a:pt x="3745" y="20560"/>
                  </a:cubicBezTo>
                  <a:cubicBezTo>
                    <a:pt x="3733" y="20436"/>
                    <a:pt x="3680" y="19939"/>
                    <a:pt x="3671" y="19863"/>
                  </a:cubicBezTo>
                  <a:cubicBezTo>
                    <a:pt x="3661" y="19788"/>
                    <a:pt x="3698" y="19599"/>
                    <a:pt x="3664" y="19589"/>
                  </a:cubicBezTo>
                  <a:cubicBezTo>
                    <a:pt x="3630" y="19579"/>
                    <a:pt x="3700" y="19389"/>
                    <a:pt x="3762" y="19359"/>
                  </a:cubicBezTo>
                  <a:cubicBezTo>
                    <a:pt x="3823" y="19331"/>
                    <a:pt x="3810" y="19089"/>
                    <a:pt x="3774" y="19112"/>
                  </a:cubicBezTo>
                  <a:cubicBezTo>
                    <a:pt x="3737" y="19136"/>
                    <a:pt x="3647" y="18824"/>
                    <a:pt x="3642" y="18583"/>
                  </a:cubicBezTo>
                  <a:cubicBezTo>
                    <a:pt x="3639" y="18345"/>
                    <a:pt x="3818" y="17861"/>
                    <a:pt x="3789" y="17707"/>
                  </a:cubicBezTo>
                  <a:cubicBezTo>
                    <a:pt x="3761" y="17552"/>
                    <a:pt x="3835" y="17167"/>
                    <a:pt x="3828" y="17123"/>
                  </a:cubicBezTo>
                  <a:cubicBezTo>
                    <a:pt x="3820" y="17077"/>
                    <a:pt x="3774" y="16969"/>
                    <a:pt x="3783" y="16919"/>
                  </a:cubicBezTo>
                  <a:cubicBezTo>
                    <a:pt x="3794" y="16869"/>
                    <a:pt x="3814" y="16659"/>
                    <a:pt x="3781" y="16529"/>
                  </a:cubicBezTo>
                  <a:cubicBezTo>
                    <a:pt x="3748" y="16401"/>
                    <a:pt x="3588" y="16009"/>
                    <a:pt x="3513" y="15926"/>
                  </a:cubicBezTo>
                  <a:cubicBezTo>
                    <a:pt x="3436" y="15845"/>
                    <a:pt x="3242" y="15605"/>
                    <a:pt x="3257" y="15570"/>
                  </a:cubicBezTo>
                  <a:cubicBezTo>
                    <a:pt x="3272" y="15535"/>
                    <a:pt x="3186" y="15334"/>
                    <a:pt x="3084" y="15268"/>
                  </a:cubicBezTo>
                  <a:cubicBezTo>
                    <a:pt x="2982" y="15200"/>
                    <a:pt x="2962" y="14746"/>
                    <a:pt x="3006" y="14739"/>
                  </a:cubicBezTo>
                  <a:cubicBezTo>
                    <a:pt x="3049" y="14733"/>
                    <a:pt x="3072" y="14631"/>
                    <a:pt x="3017" y="14602"/>
                  </a:cubicBezTo>
                  <a:cubicBezTo>
                    <a:pt x="2962" y="14573"/>
                    <a:pt x="2835" y="14380"/>
                    <a:pt x="2814" y="14286"/>
                  </a:cubicBezTo>
                  <a:cubicBezTo>
                    <a:pt x="2793" y="14192"/>
                    <a:pt x="2889" y="13717"/>
                    <a:pt x="2935" y="13651"/>
                  </a:cubicBezTo>
                  <a:cubicBezTo>
                    <a:pt x="2981" y="13586"/>
                    <a:pt x="3021" y="13259"/>
                    <a:pt x="3042" y="13231"/>
                  </a:cubicBezTo>
                  <a:cubicBezTo>
                    <a:pt x="3063" y="13203"/>
                    <a:pt x="3056" y="13025"/>
                    <a:pt x="3029" y="12953"/>
                  </a:cubicBezTo>
                  <a:cubicBezTo>
                    <a:pt x="3000" y="12880"/>
                    <a:pt x="2947" y="12671"/>
                    <a:pt x="2926" y="12708"/>
                  </a:cubicBezTo>
                  <a:cubicBezTo>
                    <a:pt x="2906" y="12744"/>
                    <a:pt x="2797" y="12767"/>
                    <a:pt x="2731" y="12682"/>
                  </a:cubicBezTo>
                  <a:cubicBezTo>
                    <a:pt x="2666" y="12594"/>
                    <a:pt x="2395" y="12470"/>
                    <a:pt x="2395" y="12445"/>
                  </a:cubicBezTo>
                  <a:cubicBezTo>
                    <a:pt x="2395" y="12419"/>
                    <a:pt x="2360" y="12319"/>
                    <a:pt x="2316" y="12284"/>
                  </a:cubicBezTo>
                  <a:cubicBezTo>
                    <a:pt x="2273" y="12249"/>
                    <a:pt x="2168" y="12082"/>
                    <a:pt x="2123" y="12058"/>
                  </a:cubicBezTo>
                  <a:cubicBezTo>
                    <a:pt x="2078" y="12035"/>
                    <a:pt x="1874" y="12004"/>
                    <a:pt x="1844" y="11944"/>
                  </a:cubicBezTo>
                  <a:cubicBezTo>
                    <a:pt x="1813" y="11884"/>
                    <a:pt x="1618" y="11678"/>
                    <a:pt x="1464" y="11638"/>
                  </a:cubicBezTo>
                  <a:cubicBezTo>
                    <a:pt x="1309" y="11599"/>
                    <a:pt x="829" y="11378"/>
                    <a:pt x="779" y="11271"/>
                  </a:cubicBezTo>
                  <a:cubicBezTo>
                    <a:pt x="729" y="11163"/>
                    <a:pt x="676" y="10665"/>
                    <a:pt x="623" y="10588"/>
                  </a:cubicBezTo>
                  <a:cubicBezTo>
                    <a:pt x="572" y="10510"/>
                    <a:pt x="414" y="10297"/>
                    <a:pt x="415" y="10251"/>
                  </a:cubicBezTo>
                  <a:cubicBezTo>
                    <a:pt x="416" y="10204"/>
                    <a:pt x="354" y="10242"/>
                    <a:pt x="376" y="10305"/>
                  </a:cubicBezTo>
                  <a:cubicBezTo>
                    <a:pt x="398" y="10368"/>
                    <a:pt x="387" y="10611"/>
                    <a:pt x="357" y="10588"/>
                  </a:cubicBezTo>
                  <a:cubicBezTo>
                    <a:pt x="325" y="10565"/>
                    <a:pt x="159" y="10489"/>
                    <a:pt x="129" y="10374"/>
                  </a:cubicBezTo>
                  <a:cubicBezTo>
                    <a:pt x="113" y="10313"/>
                    <a:pt x="53" y="10228"/>
                    <a:pt x="0" y="10155"/>
                  </a:cubicBezTo>
                  <a:cubicBezTo>
                    <a:pt x="252" y="7575"/>
                    <a:pt x="1131" y="5221"/>
                    <a:pt x="2453" y="3322"/>
                  </a:cubicBezTo>
                  <a:cubicBezTo>
                    <a:pt x="2507" y="3332"/>
                    <a:pt x="2553" y="3350"/>
                    <a:pt x="2556" y="3375"/>
                  </a:cubicBezTo>
                  <a:cubicBezTo>
                    <a:pt x="2561" y="3431"/>
                    <a:pt x="2652" y="3411"/>
                    <a:pt x="2687" y="3282"/>
                  </a:cubicBezTo>
                  <a:cubicBezTo>
                    <a:pt x="2708" y="3205"/>
                    <a:pt x="2686" y="3104"/>
                    <a:pt x="2668" y="3026"/>
                  </a:cubicBezTo>
                  <a:cubicBezTo>
                    <a:pt x="2715" y="2961"/>
                    <a:pt x="2762" y="2896"/>
                    <a:pt x="2811" y="2834"/>
                  </a:cubicBezTo>
                  <a:cubicBezTo>
                    <a:pt x="2894" y="2874"/>
                    <a:pt x="3017" y="2932"/>
                    <a:pt x="3052" y="2997"/>
                  </a:cubicBezTo>
                  <a:cubicBezTo>
                    <a:pt x="3100" y="3088"/>
                    <a:pt x="3240" y="3312"/>
                    <a:pt x="3202" y="3360"/>
                  </a:cubicBezTo>
                  <a:cubicBezTo>
                    <a:pt x="3164" y="3409"/>
                    <a:pt x="3264" y="3521"/>
                    <a:pt x="3305" y="3467"/>
                  </a:cubicBezTo>
                  <a:cubicBezTo>
                    <a:pt x="3346" y="3411"/>
                    <a:pt x="3392" y="3219"/>
                    <a:pt x="3354" y="3212"/>
                  </a:cubicBezTo>
                  <a:cubicBezTo>
                    <a:pt x="3318" y="3207"/>
                    <a:pt x="3228" y="3000"/>
                    <a:pt x="3225" y="2786"/>
                  </a:cubicBezTo>
                  <a:cubicBezTo>
                    <a:pt x="3223" y="2572"/>
                    <a:pt x="3460" y="2269"/>
                    <a:pt x="3506" y="2299"/>
                  </a:cubicBezTo>
                  <a:close/>
                  <a:moveTo>
                    <a:pt x="14542" y="1670"/>
                  </a:moveTo>
                  <a:cubicBezTo>
                    <a:pt x="14577" y="1670"/>
                    <a:pt x="14639" y="1754"/>
                    <a:pt x="14600" y="1857"/>
                  </a:cubicBezTo>
                  <a:cubicBezTo>
                    <a:pt x="14562" y="1960"/>
                    <a:pt x="14221" y="2095"/>
                    <a:pt x="14138" y="2194"/>
                  </a:cubicBezTo>
                  <a:cubicBezTo>
                    <a:pt x="14055" y="2296"/>
                    <a:pt x="13749" y="2500"/>
                    <a:pt x="13786" y="2613"/>
                  </a:cubicBezTo>
                  <a:cubicBezTo>
                    <a:pt x="13823" y="2726"/>
                    <a:pt x="13887" y="3050"/>
                    <a:pt x="13859" y="3061"/>
                  </a:cubicBezTo>
                  <a:cubicBezTo>
                    <a:pt x="13832" y="3071"/>
                    <a:pt x="13735" y="3098"/>
                    <a:pt x="13664" y="3047"/>
                  </a:cubicBezTo>
                  <a:cubicBezTo>
                    <a:pt x="13594" y="2994"/>
                    <a:pt x="13435" y="2804"/>
                    <a:pt x="13464" y="2752"/>
                  </a:cubicBezTo>
                  <a:cubicBezTo>
                    <a:pt x="13493" y="2699"/>
                    <a:pt x="13576" y="2234"/>
                    <a:pt x="13626" y="2173"/>
                  </a:cubicBezTo>
                  <a:cubicBezTo>
                    <a:pt x="13677" y="2111"/>
                    <a:pt x="13816" y="2004"/>
                    <a:pt x="13937" y="1935"/>
                  </a:cubicBezTo>
                  <a:cubicBezTo>
                    <a:pt x="14057" y="1865"/>
                    <a:pt x="14449" y="1755"/>
                    <a:pt x="14457" y="1738"/>
                  </a:cubicBezTo>
                  <a:cubicBezTo>
                    <a:pt x="14464" y="1722"/>
                    <a:pt x="14507" y="1670"/>
                    <a:pt x="14542" y="1670"/>
                  </a:cubicBezTo>
                  <a:close/>
                  <a:moveTo>
                    <a:pt x="17290" y="1525"/>
                  </a:moveTo>
                  <a:cubicBezTo>
                    <a:pt x="17326" y="1569"/>
                    <a:pt x="17529" y="1649"/>
                    <a:pt x="17623" y="1653"/>
                  </a:cubicBezTo>
                  <a:cubicBezTo>
                    <a:pt x="17669" y="1656"/>
                    <a:pt x="17746" y="1653"/>
                    <a:pt x="17820" y="1656"/>
                  </a:cubicBezTo>
                  <a:cubicBezTo>
                    <a:pt x="17911" y="1747"/>
                    <a:pt x="18001" y="1839"/>
                    <a:pt x="18089" y="1933"/>
                  </a:cubicBezTo>
                  <a:cubicBezTo>
                    <a:pt x="18096" y="1973"/>
                    <a:pt x="18097" y="2007"/>
                    <a:pt x="18089" y="2021"/>
                  </a:cubicBezTo>
                  <a:cubicBezTo>
                    <a:pt x="18062" y="2068"/>
                    <a:pt x="18153" y="2269"/>
                    <a:pt x="18309" y="2309"/>
                  </a:cubicBezTo>
                  <a:cubicBezTo>
                    <a:pt x="18309" y="2309"/>
                    <a:pt x="18309" y="2309"/>
                    <a:pt x="18403" y="2332"/>
                  </a:cubicBezTo>
                  <a:cubicBezTo>
                    <a:pt x="18416" y="2335"/>
                    <a:pt x="18430" y="2335"/>
                    <a:pt x="18444" y="2334"/>
                  </a:cubicBezTo>
                  <a:cubicBezTo>
                    <a:pt x="19642" y="3740"/>
                    <a:pt x="20571" y="5471"/>
                    <a:pt x="21131" y="7408"/>
                  </a:cubicBezTo>
                  <a:cubicBezTo>
                    <a:pt x="21049" y="7555"/>
                    <a:pt x="20930" y="7758"/>
                    <a:pt x="20883" y="7780"/>
                  </a:cubicBezTo>
                  <a:cubicBezTo>
                    <a:pt x="20822" y="7809"/>
                    <a:pt x="20717" y="8131"/>
                    <a:pt x="20748" y="8383"/>
                  </a:cubicBezTo>
                  <a:cubicBezTo>
                    <a:pt x="20779" y="8635"/>
                    <a:pt x="20525" y="9024"/>
                    <a:pt x="20463" y="8988"/>
                  </a:cubicBezTo>
                  <a:cubicBezTo>
                    <a:pt x="20399" y="8951"/>
                    <a:pt x="20344" y="8618"/>
                    <a:pt x="20294" y="8567"/>
                  </a:cubicBezTo>
                  <a:cubicBezTo>
                    <a:pt x="20243" y="8514"/>
                    <a:pt x="20166" y="8370"/>
                    <a:pt x="20174" y="8433"/>
                  </a:cubicBezTo>
                  <a:cubicBezTo>
                    <a:pt x="20182" y="8496"/>
                    <a:pt x="20071" y="8637"/>
                    <a:pt x="20060" y="8670"/>
                  </a:cubicBezTo>
                  <a:cubicBezTo>
                    <a:pt x="20051" y="8700"/>
                    <a:pt x="19953" y="8738"/>
                    <a:pt x="19939" y="8772"/>
                  </a:cubicBezTo>
                  <a:cubicBezTo>
                    <a:pt x="19925" y="8808"/>
                    <a:pt x="19947" y="8996"/>
                    <a:pt x="19971" y="9045"/>
                  </a:cubicBezTo>
                  <a:cubicBezTo>
                    <a:pt x="19996" y="9095"/>
                    <a:pt x="20087" y="9255"/>
                    <a:pt x="20097" y="9324"/>
                  </a:cubicBezTo>
                  <a:cubicBezTo>
                    <a:pt x="20106" y="9394"/>
                    <a:pt x="20184" y="9604"/>
                    <a:pt x="20169" y="9737"/>
                  </a:cubicBezTo>
                  <a:cubicBezTo>
                    <a:pt x="20155" y="9872"/>
                    <a:pt x="20068" y="10196"/>
                    <a:pt x="20054" y="10212"/>
                  </a:cubicBezTo>
                  <a:cubicBezTo>
                    <a:pt x="20040" y="10229"/>
                    <a:pt x="19916" y="10342"/>
                    <a:pt x="19856" y="10480"/>
                  </a:cubicBezTo>
                  <a:cubicBezTo>
                    <a:pt x="19794" y="10617"/>
                    <a:pt x="19535" y="10962"/>
                    <a:pt x="19428" y="10958"/>
                  </a:cubicBezTo>
                  <a:cubicBezTo>
                    <a:pt x="19320" y="10955"/>
                    <a:pt x="19230" y="11164"/>
                    <a:pt x="19263" y="11168"/>
                  </a:cubicBezTo>
                  <a:cubicBezTo>
                    <a:pt x="19295" y="11171"/>
                    <a:pt x="19346" y="11272"/>
                    <a:pt x="19333" y="11346"/>
                  </a:cubicBezTo>
                  <a:cubicBezTo>
                    <a:pt x="19321" y="11420"/>
                    <a:pt x="19193" y="11734"/>
                    <a:pt x="19180" y="12014"/>
                  </a:cubicBezTo>
                  <a:cubicBezTo>
                    <a:pt x="19166" y="12294"/>
                    <a:pt x="18783" y="12550"/>
                    <a:pt x="18781" y="12510"/>
                  </a:cubicBezTo>
                  <a:cubicBezTo>
                    <a:pt x="18778" y="12467"/>
                    <a:pt x="18698" y="12342"/>
                    <a:pt x="18637" y="12286"/>
                  </a:cubicBezTo>
                  <a:cubicBezTo>
                    <a:pt x="18576" y="12229"/>
                    <a:pt x="18428" y="12109"/>
                    <a:pt x="18413" y="12187"/>
                  </a:cubicBezTo>
                  <a:cubicBezTo>
                    <a:pt x="18396" y="12264"/>
                    <a:pt x="18403" y="12542"/>
                    <a:pt x="18447" y="12612"/>
                  </a:cubicBezTo>
                  <a:cubicBezTo>
                    <a:pt x="18491" y="12681"/>
                    <a:pt x="18678" y="12913"/>
                    <a:pt x="18733" y="13012"/>
                  </a:cubicBezTo>
                  <a:cubicBezTo>
                    <a:pt x="18788" y="13112"/>
                    <a:pt x="18738" y="13431"/>
                    <a:pt x="18630" y="13327"/>
                  </a:cubicBezTo>
                  <a:cubicBezTo>
                    <a:pt x="18523" y="13221"/>
                    <a:pt x="18237" y="12873"/>
                    <a:pt x="18219" y="12807"/>
                  </a:cubicBezTo>
                  <a:cubicBezTo>
                    <a:pt x="18201" y="12740"/>
                    <a:pt x="18190" y="12501"/>
                    <a:pt x="18207" y="12460"/>
                  </a:cubicBezTo>
                  <a:cubicBezTo>
                    <a:pt x="18223" y="12418"/>
                    <a:pt x="18230" y="12236"/>
                    <a:pt x="18206" y="12169"/>
                  </a:cubicBezTo>
                  <a:cubicBezTo>
                    <a:pt x="18181" y="12103"/>
                    <a:pt x="18059" y="11953"/>
                    <a:pt x="18056" y="11901"/>
                  </a:cubicBezTo>
                  <a:cubicBezTo>
                    <a:pt x="18053" y="11849"/>
                    <a:pt x="18023" y="11704"/>
                    <a:pt x="17931" y="11707"/>
                  </a:cubicBezTo>
                  <a:cubicBezTo>
                    <a:pt x="17837" y="11711"/>
                    <a:pt x="17730" y="11526"/>
                    <a:pt x="17745" y="11490"/>
                  </a:cubicBezTo>
                  <a:cubicBezTo>
                    <a:pt x="17760" y="11456"/>
                    <a:pt x="17725" y="11241"/>
                    <a:pt x="17686" y="11157"/>
                  </a:cubicBezTo>
                  <a:cubicBezTo>
                    <a:pt x="17647" y="11072"/>
                    <a:pt x="17472" y="10892"/>
                    <a:pt x="17404" y="10921"/>
                  </a:cubicBezTo>
                  <a:cubicBezTo>
                    <a:pt x="17335" y="10949"/>
                    <a:pt x="17141" y="11102"/>
                    <a:pt x="17086" y="11148"/>
                  </a:cubicBezTo>
                  <a:cubicBezTo>
                    <a:pt x="17031" y="11193"/>
                    <a:pt x="16985" y="11495"/>
                    <a:pt x="16972" y="11542"/>
                  </a:cubicBezTo>
                  <a:cubicBezTo>
                    <a:pt x="16958" y="11588"/>
                    <a:pt x="16804" y="11584"/>
                    <a:pt x="16804" y="11620"/>
                  </a:cubicBezTo>
                  <a:cubicBezTo>
                    <a:pt x="16804" y="11656"/>
                    <a:pt x="16782" y="11751"/>
                    <a:pt x="16754" y="11751"/>
                  </a:cubicBezTo>
                  <a:cubicBezTo>
                    <a:pt x="16727" y="11751"/>
                    <a:pt x="16628" y="11891"/>
                    <a:pt x="16600" y="12061"/>
                  </a:cubicBezTo>
                  <a:cubicBezTo>
                    <a:pt x="16572" y="12231"/>
                    <a:pt x="16450" y="12687"/>
                    <a:pt x="16390" y="12693"/>
                  </a:cubicBezTo>
                  <a:cubicBezTo>
                    <a:pt x="16329" y="12697"/>
                    <a:pt x="16232" y="12590"/>
                    <a:pt x="16232" y="12536"/>
                  </a:cubicBezTo>
                  <a:cubicBezTo>
                    <a:pt x="16232" y="12482"/>
                    <a:pt x="16207" y="12283"/>
                    <a:pt x="16176" y="12215"/>
                  </a:cubicBezTo>
                  <a:cubicBezTo>
                    <a:pt x="16145" y="12146"/>
                    <a:pt x="16016" y="11890"/>
                    <a:pt x="15985" y="11758"/>
                  </a:cubicBezTo>
                  <a:cubicBezTo>
                    <a:pt x="15954" y="11627"/>
                    <a:pt x="15802" y="11315"/>
                    <a:pt x="15787" y="11264"/>
                  </a:cubicBezTo>
                  <a:cubicBezTo>
                    <a:pt x="15771" y="11212"/>
                    <a:pt x="15733" y="11004"/>
                    <a:pt x="15682" y="10989"/>
                  </a:cubicBezTo>
                  <a:cubicBezTo>
                    <a:pt x="15631" y="10976"/>
                    <a:pt x="15551" y="10842"/>
                    <a:pt x="15553" y="10812"/>
                  </a:cubicBezTo>
                  <a:cubicBezTo>
                    <a:pt x="15557" y="10779"/>
                    <a:pt x="15520" y="10637"/>
                    <a:pt x="15394" y="10474"/>
                  </a:cubicBezTo>
                  <a:cubicBezTo>
                    <a:pt x="15394" y="10474"/>
                    <a:pt x="15394" y="10474"/>
                    <a:pt x="15129" y="10523"/>
                  </a:cubicBezTo>
                  <a:cubicBezTo>
                    <a:pt x="15053" y="10540"/>
                    <a:pt x="15053" y="10540"/>
                    <a:pt x="15053" y="10540"/>
                  </a:cubicBezTo>
                  <a:cubicBezTo>
                    <a:pt x="15032" y="10478"/>
                    <a:pt x="14969" y="10465"/>
                    <a:pt x="14915" y="10513"/>
                  </a:cubicBezTo>
                  <a:cubicBezTo>
                    <a:pt x="14862" y="10560"/>
                    <a:pt x="14619" y="10540"/>
                    <a:pt x="14603" y="10499"/>
                  </a:cubicBezTo>
                  <a:cubicBezTo>
                    <a:pt x="14586" y="10457"/>
                    <a:pt x="14485" y="10221"/>
                    <a:pt x="14397" y="10093"/>
                  </a:cubicBezTo>
                  <a:cubicBezTo>
                    <a:pt x="14309" y="9965"/>
                    <a:pt x="14002" y="9707"/>
                    <a:pt x="13976" y="9727"/>
                  </a:cubicBezTo>
                  <a:cubicBezTo>
                    <a:pt x="13949" y="9747"/>
                    <a:pt x="13887" y="9836"/>
                    <a:pt x="13905" y="9895"/>
                  </a:cubicBezTo>
                  <a:cubicBezTo>
                    <a:pt x="13922" y="9951"/>
                    <a:pt x="14089" y="10053"/>
                    <a:pt x="14122" y="10138"/>
                  </a:cubicBezTo>
                  <a:cubicBezTo>
                    <a:pt x="14156" y="10221"/>
                    <a:pt x="14249" y="10448"/>
                    <a:pt x="14294" y="10414"/>
                  </a:cubicBezTo>
                  <a:cubicBezTo>
                    <a:pt x="14337" y="10380"/>
                    <a:pt x="14555" y="10449"/>
                    <a:pt x="14600" y="10535"/>
                  </a:cubicBezTo>
                  <a:cubicBezTo>
                    <a:pt x="14645" y="10620"/>
                    <a:pt x="14716" y="10908"/>
                    <a:pt x="14677" y="10958"/>
                  </a:cubicBezTo>
                  <a:cubicBezTo>
                    <a:pt x="14638" y="11006"/>
                    <a:pt x="14584" y="11308"/>
                    <a:pt x="14524" y="11366"/>
                  </a:cubicBezTo>
                  <a:cubicBezTo>
                    <a:pt x="14464" y="11424"/>
                    <a:pt x="14247" y="11543"/>
                    <a:pt x="14241" y="11589"/>
                  </a:cubicBezTo>
                  <a:cubicBezTo>
                    <a:pt x="14234" y="11634"/>
                    <a:pt x="14065" y="11764"/>
                    <a:pt x="13929" y="11842"/>
                  </a:cubicBezTo>
                  <a:cubicBezTo>
                    <a:pt x="13792" y="11919"/>
                    <a:pt x="13374" y="11985"/>
                    <a:pt x="13325" y="11853"/>
                  </a:cubicBezTo>
                  <a:cubicBezTo>
                    <a:pt x="13277" y="11721"/>
                    <a:pt x="13089" y="11300"/>
                    <a:pt x="13017" y="11167"/>
                  </a:cubicBezTo>
                  <a:cubicBezTo>
                    <a:pt x="12945" y="11034"/>
                    <a:pt x="12715" y="10640"/>
                    <a:pt x="12698" y="10542"/>
                  </a:cubicBezTo>
                  <a:cubicBezTo>
                    <a:pt x="12682" y="10445"/>
                    <a:pt x="12584" y="10335"/>
                    <a:pt x="12594" y="10401"/>
                  </a:cubicBezTo>
                  <a:cubicBezTo>
                    <a:pt x="12604" y="10468"/>
                    <a:pt x="12613" y="10713"/>
                    <a:pt x="12657" y="10764"/>
                  </a:cubicBezTo>
                  <a:cubicBezTo>
                    <a:pt x="12702" y="10815"/>
                    <a:pt x="12846" y="11036"/>
                    <a:pt x="12897" y="11124"/>
                  </a:cubicBezTo>
                  <a:cubicBezTo>
                    <a:pt x="12949" y="11212"/>
                    <a:pt x="13030" y="11674"/>
                    <a:pt x="13119" y="11756"/>
                  </a:cubicBezTo>
                  <a:cubicBezTo>
                    <a:pt x="13208" y="11839"/>
                    <a:pt x="13352" y="12242"/>
                    <a:pt x="13415" y="12242"/>
                  </a:cubicBezTo>
                  <a:cubicBezTo>
                    <a:pt x="13478" y="12242"/>
                    <a:pt x="13675" y="12202"/>
                    <a:pt x="13714" y="12154"/>
                  </a:cubicBezTo>
                  <a:cubicBezTo>
                    <a:pt x="13752" y="12106"/>
                    <a:pt x="13962" y="12174"/>
                    <a:pt x="13979" y="12272"/>
                  </a:cubicBezTo>
                  <a:cubicBezTo>
                    <a:pt x="13999" y="12371"/>
                    <a:pt x="13906" y="12789"/>
                    <a:pt x="13809" y="12980"/>
                  </a:cubicBezTo>
                  <a:cubicBezTo>
                    <a:pt x="13713" y="13170"/>
                    <a:pt x="13413" y="13702"/>
                    <a:pt x="13365" y="13747"/>
                  </a:cubicBezTo>
                  <a:cubicBezTo>
                    <a:pt x="13317" y="13793"/>
                    <a:pt x="13161" y="14010"/>
                    <a:pt x="13131" y="14133"/>
                  </a:cubicBezTo>
                  <a:cubicBezTo>
                    <a:pt x="13102" y="14256"/>
                    <a:pt x="13007" y="14767"/>
                    <a:pt x="13022" y="15034"/>
                  </a:cubicBezTo>
                  <a:cubicBezTo>
                    <a:pt x="13038" y="15303"/>
                    <a:pt x="12892" y="16048"/>
                    <a:pt x="12768" y="16202"/>
                  </a:cubicBezTo>
                  <a:cubicBezTo>
                    <a:pt x="12644" y="16356"/>
                    <a:pt x="12503" y="17061"/>
                    <a:pt x="12458" y="17076"/>
                  </a:cubicBezTo>
                  <a:cubicBezTo>
                    <a:pt x="12414" y="17091"/>
                    <a:pt x="12295" y="17204"/>
                    <a:pt x="12279" y="17273"/>
                  </a:cubicBezTo>
                  <a:cubicBezTo>
                    <a:pt x="12263" y="17343"/>
                    <a:pt x="12206" y="17660"/>
                    <a:pt x="12128" y="17749"/>
                  </a:cubicBezTo>
                  <a:cubicBezTo>
                    <a:pt x="12050" y="17837"/>
                    <a:pt x="11813" y="18258"/>
                    <a:pt x="11674" y="18356"/>
                  </a:cubicBezTo>
                  <a:cubicBezTo>
                    <a:pt x="11534" y="18455"/>
                    <a:pt x="11013" y="18406"/>
                    <a:pt x="10965" y="18206"/>
                  </a:cubicBezTo>
                  <a:cubicBezTo>
                    <a:pt x="10918" y="18007"/>
                    <a:pt x="10710" y="17523"/>
                    <a:pt x="10710" y="17441"/>
                  </a:cubicBezTo>
                  <a:cubicBezTo>
                    <a:pt x="10710" y="17361"/>
                    <a:pt x="10669" y="17015"/>
                    <a:pt x="10620" y="16854"/>
                  </a:cubicBezTo>
                  <a:cubicBezTo>
                    <a:pt x="10569" y="16693"/>
                    <a:pt x="10380" y="16225"/>
                    <a:pt x="10396" y="16057"/>
                  </a:cubicBezTo>
                  <a:cubicBezTo>
                    <a:pt x="10411" y="15889"/>
                    <a:pt x="10506" y="15411"/>
                    <a:pt x="10493" y="15267"/>
                  </a:cubicBezTo>
                  <a:cubicBezTo>
                    <a:pt x="10479" y="15123"/>
                    <a:pt x="10339" y="14723"/>
                    <a:pt x="10306" y="14576"/>
                  </a:cubicBezTo>
                  <a:cubicBezTo>
                    <a:pt x="10275" y="14429"/>
                    <a:pt x="10163" y="13943"/>
                    <a:pt x="10195" y="13804"/>
                  </a:cubicBezTo>
                  <a:cubicBezTo>
                    <a:pt x="10227" y="13665"/>
                    <a:pt x="10178" y="13185"/>
                    <a:pt x="10133" y="13200"/>
                  </a:cubicBezTo>
                  <a:cubicBezTo>
                    <a:pt x="10089" y="13216"/>
                    <a:pt x="9940" y="13244"/>
                    <a:pt x="9885" y="13207"/>
                  </a:cubicBezTo>
                  <a:cubicBezTo>
                    <a:pt x="9828" y="13171"/>
                    <a:pt x="9602" y="13089"/>
                    <a:pt x="9599" y="12986"/>
                  </a:cubicBezTo>
                  <a:cubicBezTo>
                    <a:pt x="9599" y="12986"/>
                    <a:pt x="9599" y="12986"/>
                    <a:pt x="9528" y="12977"/>
                  </a:cubicBezTo>
                  <a:cubicBezTo>
                    <a:pt x="9374" y="12959"/>
                    <a:pt x="9374" y="12959"/>
                    <a:pt x="9374" y="12959"/>
                  </a:cubicBezTo>
                  <a:cubicBezTo>
                    <a:pt x="9333" y="13104"/>
                    <a:pt x="9214" y="13223"/>
                    <a:pt x="9110" y="13224"/>
                  </a:cubicBezTo>
                  <a:cubicBezTo>
                    <a:pt x="9005" y="13224"/>
                    <a:pt x="8685" y="13214"/>
                    <a:pt x="8587" y="13143"/>
                  </a:cubicBezTo>
                  <a:cubicBezTo>
                    <a:pt x="8489" y="13071"/>
                    <a:pt x="8195" y="12769"/>
                    <a:pt x="8146" y="12632"/>
                  </a:cubicBezTo>
                  <a:cubicBezTo>
                    <a:pt x="8098" y="12495"/>
                    <a:pt x="7928" y="12000"/>
                    <a:pt x="7928" y="11767"/>
                  </a:cubicBezTo>
                  <a:cubicBezTo>
                    <a:pt x="7928" y="11533"/>
                    <a:pt x="7970" y="10837"/>
                    <a:pt x="8020" y="10741"/>
                  </a:cubicBezTo>
                  <a:cubicBezTo>
                    <a:pt x="8072" y="10644"/>
                    <a:pt x="8248" y="10161"/>
                    <a:pt x="8406" y="10017"/>
                  </a:cubicBezTo>
                  <a:cubicBezTo>
                    <a:pt x="8406" y="10017"/>
                    <a:pt x="8406" y="10017"/>
                    <a:pt x="8463" y="9887"/>
                  </a:cubicBezTo>
                  <a:cubicBezTo>
                    <a:pt x="8550" y="9682"/>
                    <a:pt x="8550" y="9682"/>
                    <a:pt x="8550" y="9682"/>
                  </a:cubicBezTo>
                  <a:cubicBezTo>
                    <a:pt x="8586" y="9390"/>
                    <a:pt x="8668" y="9124"/>
                    <a:pt x="8732" y="9089"/>
                  </a:cubicBezTo>
                  <a:cubicBezTo>
                    <a:pt x="8797" y="9055"/>
                    <a:pt x="8924" y="8868"/>
                    <a:pt x="8977" y="8879"/>
                  </a:cubicBezTo>
                  <a:cubicBezTo>
                    <a:pt x="9031" y="8890"/>
                    <a:pt x="9202" y="8955"/>
                    <a:pt x="9316" y="8894"/>
                  </a:cubicBezTo>
                  <a:cubicBezTo>
                    <a:pt x="9430" y="8834"/>
                    <a:pt x="9910" y="8773"/>
                    <a:pt x="10004" y="8732"/>
                  </a:cubicBezTo>
                  <a:cubicBezTo>
                    <a:pt x="10096" y="8691"/>
                    <a:pt x="10417" y="8701"/>
                    <a:pt x="10430" y="8752"/>
                  </a:cubicBezTo>
                  <a:cubicBezTo>
                    <a:pt x="10443" y="8803"/>
                    <a:pt x="10390" y="8886"/>
                    <a:pt x="10419" y="8919"/>
                  </a:cubicBezTo>
                  <a:cubicBezTo>
                    <a:pt x="10448" y="8952"/>
                    <a:pt x="10558" y="9209"/>
                    <a:pt x="10699" y="9280"/>
                  </a:cubicBezTo>
                  <a:cubicBezTo>
                    <a:pt x="10839" y="9351"/>
                    <a:pt x="11146" y="9583"/>
                    <a:pt x="11167" y="9512"/>
                  </a:cubicBezTo>
                  <a:cubicBezTo>
                    <a:pt x="11190" y="9442"/>
                    <a:pt x="11479" y="9362"/>
                    <a:pt x="11676" y="9379"/>
                  </a:cubicBezTo>
                  <a:cubicBezTo>
                    <a:pt x="11871" y="9398"/>
                    <a:pt x="12326" y="9464"/>
                    <a:pt x="12349" y="9367"/>
                  </a:cubicBezTo>
                  <a:cubicBezTo>
                    <a:pt x="12370" y="9268"/>
                    <a:pt x="12500" y="9058"/>
                    <a:pt x="12500" y="9004"/>
                  </a:cubicBezTo>
                  <a:cubicBezTo>
                    <a:pt x="12500" y="8950"/>
                    <a:pt x="12492" y="8871"/>
                    <a:pt x="12484" y="8948"/>
                  </a:cubicBezTo>
                  <a:cubicBezTo>
                    <a:pt x="12474" y="9026"/>
                    <a:pt x="12317" y="9014"/>
                    <a:pt x="12328" y="8966"/>
                  </a:cubicBezTo>
                  <a:cubicBezTo>
                    <a:pt x="12338" y="8917"/>
                    <a:pt x="12073" y="8864"/>
                    <a:pt x="11875" y="8934"/>
                  </a:cubicBezTo>
                  <a:cubicBezTo>
                    <a:pt x="11875" y="8934"/>
                    <a:pt x="11875" y="8934"/>
                    <a:pt x="11738" y="8806"/>
                  </a:cubicBezTo>
                  <a:cubicBezTo>
                    <a:pt x="11676" y="8751"/>
                    <a:pt x="11676" y="8751"/>
                    <a:pt x="11676" y="8751"/>
                  </a:cubicBezTo>
                  <a:cubicBezTo>
                    <a:pt x="11648" y="8673"/>
                    <a:pt x="11623" y="8567"/>
                    <a:pt x="11622" y="8512"/>
                  </a:cubicBezTo>
                  <a:cubicBezTo>
                    <a:pt x="11620" y="8457"/>
                    <a:pt x="11644" y="8219"/>
                    <a:pt x="11623" y="8219"/>
                  </a:cubicBezTo>
                  <a:cubicBezTo>
                    <a:pt x="11602" y="8219"/>
                    <a:pt x="11553" y="8314"/>
                    <a:pt x="11559" y="8430"/>
                  </a:cubicBezTo>
                  <a:cubicBezTo>
                    <a:pt x="11567" y="8545"/>
                    <a:pt x="11558" y="8810"/>
                    <a:pt x="11617" y="8814"/>
                  </a:cubicBezTo>
                  <a:cubicBezTo>
                    <a:pt x="11677" y="8819"/>
                    <a:pt x="11652" y="9002"/>
                    <a:pt x="11592" y="9000"/>
                  </a:cubicBezTo>
                  <a:cubicBezTo>
                    <a:pt x="11533" y="8996"/>
                    <a:pt x="11481" y="8856"/>
                    <a:pt x="11493" y="8853"/>
                  </a:cubicBezTo>
                  <a:cubicBezTo>
                    <a:pt x="11506" y="8851"/>
                    <a:pt x="11460" y="8812"/>
                    <a:pt x="11400" y="8816"/>
                  </a:cubicBezTo>
                  <a:cubicBezTo>
                    <a:pt x="11341" y="8821"/>
                    <a:pt x="11243" y="8714"/>
                    <a:pt x="11243" y="8660"/>
                  </a:cubicBezTo>
                  <a:cubicBezTo>
                    <a:pt x="11243" y="8605"/>
                    <a:pt x="11221" y="8404"/>
                    <a:pt x="11196" y="8330"/>
                  </a:cubicBezTo>
                  <a:cubicBezTo>
                    <a:pt x="11196" y="8330"/>
                    <a:pt x="11196" y="8330"/>
                    <a:pt x="11167" y="8267"/>
                  </a:cubicBezTo>
                  <a:cubicBezTo>
                    <a:pt x="11146" y="8226"/>
                    <a:pt x="11114" y="8110"/>
                    <a:pt x="11089" y="8072"/>
                  </a:cubicBezTo>
                  <a:cubicBezTo>
                    <a:pt x="10963" y="7862"/>
                    <a:pt x="10963" y="7862"/>
                    <a:pt x="10963" y="7862"/>
                  </a:cubicBezTo>
                  <a:cubicBezTo>
                    <a:pt x="10782" y="7680"/>
                    <a:pt x="10713" y="7628"/>
                    <a:pt x="10811" y="7745"/>
                  </a:cubicBezTo>
                  <a:cubicBezTo>
                    <a:pt x="10908" y="7863"/>
                    <a:pt x="11062" y="8185"/>
                    <a:pt x="11029" y="8142"/>
                  </a:cubicBezTo>
                  <a:cubicBezTo>
                    <a:pt x="10997" y="8100"/>
                    <a:pt x="10922" y="8228"/>
                    <a:pt x="10948" y="8240"/>
                  </a:cubicBezTo>
                  <a:cubicBezTo>
                    <a:pt x="10975" y="8250"/>
                    <a:pt x="10929" y="8394"/>
                    <a:pt x="10871" y="8428"/>
                  </a:cubicBezTo>
                  <a:cubicBezTo>
                    <a:pt x="10813" y="8463"/>
                    <a:pt x="10742" y="8693"/>
                    <a:pt x="10688" y="8673"/>
                  </a:cubicBezTo>
                  <a:cubicBezTo>
                    <a:pt x="10634" y="8653"/>
                    <a:pt x="10636" y="8466"/>
                    <a:pt x="10687" y="8468"/>
                  </a:cubicBezTo>
                  <a:cubicBezTo>
                    <a:pt x="10737" y="8470"/>
                    <a:pt x="10749" y="8303"/>
                    <a:pt x="10707" y="8222"/>
                  </a:cubicBezTo>
                  <a:cubicBezTo>
                    <a:pt x="10663" y="8143"/>
                    <a:pt x="10435" y="8032"/>
                    <a:pt x="10425" y="7981"/>
                  </a:cubicBezTo>
                  <a:cubicBezTo>
                    <a:pt x="10416" y="7929"/>
                    <a:pt x="10357" y="7991"/>
                    <a:pt x="10392" y="8131"/>
                  </a:cubicBezTo>
                  <a:cubicBezTo>
                    <a:pt x="10427" y="8274"/>
                    <a:pt x="10188" y="8292"/>
                    <a:pt x="10160" y="8141"/>
                  </a:cubicBezTo>
                  <a:cubicBezTo>
                    <a:pt x="10130" y="7991"/>
                    <a:pt x="10165" y="7719"/>
                    <a:pt x="10103" y="7765"/>
                  </a:cubicBezTo>
                  <a:cubicBezTo>
                    <a:pt x="10042" y="7813"/>
                    <a:pt x="9794" y="7802"/>
                    <a:pt x="9746" y="7893"/>
                  </a:cubicBezTo>
                  <a:cubicBezTo>
                    <a:pt x="9698" y="7985"/>
                    <a:pt x="9467" y="8230"/>
                    <a:pt x="9440" y="8365"/>
                  </a:cubicBezTo>
                  <a:cubicBezTo>
                    <a:pt x="9410" y="8497"/>
                    <a:pt x="9264" y="8786"/>
                    <a:pt x="9220" y="8761"/>
                  </a:cubicBezTo>
                  <a:cubicBezTo>
                    <a:pt x="9174" y="8736"/>
                    <a:pt x="8958" y="8774"/>
                    <a:pt x="8912" y="8734"/>
                  </a:cubicBezTo>
                  <a:cubicBezTo>
                    <a:pt x="8866" y="8694"/>
                    <a:pt x="8640" y="8643"/>
                    <a:pt x="8626" y="8561"/>
                  </a:cubicBezTo>
                  <a:cubicBezTo>
                    <a:pt x="8612" y="8479"/>
                    <a:pt x="8585" y="8182"/>
                    <a:pt x="8595" y="8079"/>
                  </a:cubicBezTo>
                  <a:cubicBezTo>
                    <a:pt x="8604" y="7976"/>
                    <a:pt x="8740" y="7701"/>
                    <a:pt x="8849" y="7670"/>
                  </a:cubicBezTo>
                  <a:cubicBezTo>
                    <a:pt x="8957" y="7638"/>
                    <a:pt x="9240" y="7698"/>
                    <a:pt x="9262" y="7662"/>
                  </a:cubicBezTo>
                  <a:cubicBezTo>
                    <a:pt x="9282" y="7626"/>
                    <a:pt x="9300" y="7494"/>
                    <a:pt x="9253" y="7447"/>
                  </a:cubicBezTo>
                  <a:cubicBezTo>
                    <a:pt x="9206" y="7400"/>
                    <a:pt x="9136" y="7145"/>
                    <a:pt x="9077" y="7149"/>
                  </a:cubicBezTo>
                  <a:cubicBezTo>
                    <a:pt x="9015" y="7154"/>
                    <a:pt x="8941" y="7052"/>
                    <a:pt x="8968" y="7007"/>
                  </a:cubicBezTo>
                  <a:cubicBezTo>
                    <a:pt x="8996" y="6961"/>
                    <a:pt x="9139" y="6846"/>
                    <a:pt x="9176" y="6786"/>
                  </a:cubicBezTo>
                  <a:cubicBezTo>
                    <a:pt x="9214" y="6726"/>
                    <a:pt x="9424" y="6689"/>
                    <a:pt x="9437" y="6678"/>
                  </a:cubicBezTo>
                  <a:cubicBezTo>
                    <a:pt x="9449" y="6666"/>
                    <a:pt x="9358" y="6604"/>
                    <a:pt x="9242" y="6607"/>
                  </a:cubicBezTo>
                  <a:cubicBezTo>
                    <a:pt x="9125" y="6611"/>
                    <a:pt x="8870" y="6627"/>
                    <a:pt x="8905" y="6599"/>
                  </a:cubicBezTo>
                  <a:cubicBezTo>
                    <a:pt x="8938" y="6571"/>
                    <a:pt x="9009" y="6449"/>
                    <a:pt x="8980" y="6388"/>
                  </a:cubicBezTo>
                  <a:cubicBezTo>
                    <a:pt x="8950" y="6326"/>
                    <a:pt x="9003" y="6055"/>
                    <a:pt x="9061" y="6049"/>
                  </a:cubicBezTo>
                  <a:cubicBezTo>
                    <a:pt x="9118" y="6043"/>
                    <a:pt x="9125" y="5858"/>
                    <a:pt x="9099" y="5849"/>
                  </a:cubicBezTo>
                  <a:cubicBezTo>
                    <a:pt x="9071" y="5842"/>
                    <a:pt x="8971" y="5684"/>
                    <a:pt x="8990" y="5581"/>
                  </a:cubicBezTo>
                  <a:cubicBezTo>
                    <a:pt x="9009" y="5479"/>
                    <a:pt x="9033" y="5102"/>
                    <a:pt x="9078" y="5071"/>
                  </a:cubicBezTo>
                  <a:cubicBezTo>
                    <a:pt x="9123" y="5039"/>
                    <a:pt x="9287" y="5064"/>
                    <a:pt x="9271" y="5106"/>
                  </a:cubicBezTo>
                  <a:cubicBezTo>
                    <a:pt x="9255" y="5149"/>
                    <a:pt x="9209" y="5249"/>
                    <a:pt x="9235" y="5275"/>
                  </a:cubicBezTo>
                  <a:cubicBezTo>
                    <a:pt x="9263" y="5303"/>
                    <a:pt x="9374" y="5440"/>
                    <a:pt x="9419" y="5522"/>
                  </a:cubicBezTo>
                  <a:cubicBezTo>
                    <a:pt x="9463" y="5604"/>
                    <a:pt x="9476" y="5984"/>
                    <a:pt x="9504" y="6011"/>
                  </a:cubicBezTo>
                  <a:cubicBezTo>
                    <a:pt x="9531" y="6039"/>
                    <a:pt x="9578" y="6172"/>
                    <a:pt x="9544" y="6249"/>
                  </a:cubicBezTo>
                  <a:cubicBezTo>
                    <a:pt x="9528" y="6286"/>
                    <a:pt x="9509" y="6354"/>
                    <a:pt x="9495" y="6401"/>
                  </a:cubicBezTo>
                  <a:cubicBezTo>
                    <a:pt x="9553" y="6335"/>
                    <a:pt x="9728" y="6300"/>
                    <a:pt x="9739" y="6249"/>
                  </a:cubicBezTo>
                  <a:cubicBezTo>
                    <a:pt x="9751" y="6193"/>
                    <a:pt x="9842" y="6039"/>
                    <a:pt x="9899" y="6014"/>
                  </a:cubicBezTo>
                  <a:cubicBezTo>
                    <a:pt x="9956" y="5988"/>
                    <a:pt x="10139" y="5923"/>
                    <a:pt x="10141" y="5876"/>
                  </a:cubicBezTo>
                  <a:cubicBezTo>
                    <a:pt x="10143" y="5830"/>
                    <a:pt x="10078" y="5770"/>
                    <a:pt x="10097" y="5715"/>
                  </a:cubicBezTo>
                  <a:cubicBezTo>
                    <a:pt x="10116" y="5662"/>
                    <a:pt x="10154" y="5468"/>
                    <a:pt x="10081" y="5464"/>
                  </a:cubicBezTo>
                  <a:cubicBezTo>
                    <a:pt x="10008" y="5459"/>
                    <a:pt x="9910" y="5229"/>
                    <a:pt x="9910" y="5112"/>
                  </a:cubicBezTo>
                  <a:cubicBezTo>
                    <a:pt x="9910" y="4995"/>
                    <a:pt x="9856" y="4667"/>
                    <a:pt x="9885" y="4524"/>
                  </a:cubicBezTo>
                  <a:cubicBezTo>
                    <a:pt x="9911" y="4380"/>
                    <a:pt x="10176" y="4216"/>
                    <a:pt x="10176" y="4180"/>
                  </a:cubicBezTo>
                  <a:cubicBezTo>
                    <a:pt x="10176" y="4144"/>
                    <a:pt x="10200" y="4047"/>
                    <a:pt x="10230" y="4045"/>
                  </a:cubicBezTo>
                  <a:cubicBezTo>
                    <a:pt x="10260" y="4043"/>
                    <a:pt x="10333" y="4026"/>
                    <a:pt x="10385" y="3940"/>
                  </a:cubicBezTo>
                  <a:cubicBezTo>
                    <a:pt x="10434" y="3854"/>
                    <a:pt x="10591" y="3490"/>
                    <a:pt x="10680" y="3406"/>
                  </a:cubicBezTo>
                  <a:cubicBezTo>
                    <a:pt x="10768" y="3322"/>
                    <a:pt x="10998" y="3051"/>
                    <a:pt x="11026" y="3032"/>
                  </a:cubicBezTo>
                  <a:cubicBezTo>
                    <a:pt x="11053" y="3012"/>
                    <a:pt x="11134" y="3023"/>
                    <a:pt x="11190" y="2967"/>
                  </a:cubicBezTo>
                  <a:cubicBezTo>
                    <a:pt x="11244" y="2913"/>
                    <a:pt x="11447" y="2773"/>
                    <a:pt x="11510" y="2773"/>
                  </a:cubicBezTo>
                  <a:cubicBezTo>
                    <a:pt x="11573" y="2773"/>
                    <a:pt x="11769" y="2814"/>
                    <a:pt x="11808" y="2864"/>
                  </a:cubicBezTo>
                  <a:cubicBezTo>
                    <a:pt x="11847" y="2914"/>
                    <a:pt x="11983" y="3085"/>
                    <a:pt x="12051" y="3107"/>
                  </a:cubicBezTo>
                  <a:cubicBezTo>
                    <a:pt x="12119" y="3128"/>
                    <a:pt x="12359" y="3306"/>
                    <a:pt x="12513" y="3355"/>
                  </a:cubicBezTo>
                  <a:cubicBezTo>
                    <a:pt x="12666" y="3405"/>
                    <a:pt x="12745" y="3707"/>
                    <a:pt x="12810" y="3647"/>
                  </a:cubicBezTo>
                  <a:cubicBezTo>
                    <a:pt x="12875" y="3587"/>
                    <a:pt x="12948" y="3277"/>
                    <a:pt x="12985" y="3292"/>
                  </a:cubicBezTo>
                  <a:cubicBezTo>
                    <a:pt x="13022" y="3307"/>
                    <a:pt x="13147" y="3357"/>
                    <a:pt x="13147" y="3411"/>
                  </a:cubicBezTo>
                  <a:cubicBezTo>
                    <a:pt x="13147" y="3465"/>
                    <a:pt x="13210" y="3551"/>
                    <a:pt x="13290" y="3480"/>
                  </a:cubicBezTo>
                  <a:cubicBezTo>
                    <a:pt x="13367" y="3410"/>
                    <a:pt x="13697" y="3252"/>
                    <a:pt x="13810" y="3240"/>
                  </a:cubicBezTo>
                  <a:cubicBezTo>
                    <a:pt x="13922" y="3227"/>
                    <a:pt x="14128" y="3252"/>
                    <a:pt x="14071" y="3238"/>
                  </a:cubicBezTo>
                  <a:cubicBezTo>
                    <a:pt x="14012" y="3223"/>
                    <a:pt x="14079" y="2996"/>
                    <a:pt x="14147" y="3030"/>
                  </a:cubicBezTo>
                  <a:cubicBezTo>
                    <a:pt x="14216" y="3065"/>
                    <a:pt x="14580" y="2992"/>
                    <a:pt x="14656" y="2901"/>
                  </a:cubicBezTo>
                  <a:cubicBezTo>
                    <a:pt x="14732" y="2809"/>
                    <a:pt x="14938" y="2552"/>
                    <a:pt x="14985" y="2582"/>
                  </a:cubicBezTo>
                  <a:cubicBezTo>
                    <a:pt x="15032" y="2612"/>
                    <a:pt x="15147" y="2682"/>
                    <a:pt x="15169" y="2630"/>
                  </a:cubicBezTo>
                  <a:cubicBezTo>
                    <a:pt x="15191" y="2577"/>
                    <a:pt x="15356" y="2630"/>
                    <a:pt x="15354" y="2696"/>
                  </a:cubicBezTo>
                  <a:cubicBezTo>
                    <a:pt x="15351" y="2761"/>
                    <a:pt x="15412" y="2835"/>
                    <a:pt x="15433" y="2790"/>
                  </a:cubicBezTo>
                  <a:cubicBezTo>
                    <a:pt x="15453" y="2743"/>
                    <a:pt x="15526" y="2609"/>
                    <a:pt x="15593" y="2649"/>
                  </a:cubicBezTo>
                  <a:cubicBezTo>
                    <a:pt x="15659" y="2690"/>
                    <a:pt x="15809" y="2746"/>
                    <a:pt x="15756" y="2717"/>
                  </a:cubicBezTo>
                  <a:cubicBezTo>
                    <a:pt x="15704" y="2685"/>
                    <a:pt x="15695" y="2464"/>
                    <a:pt x="15736" y="2446"/>
                  </a:cubicBezTo>
                  <a:cubicBezTo>
                    <a:pt x="15777" y="2426"/>
                    <a:pt x="15903" y="2341"/>
                    <a:pt x="15920" y="2290"/>
                  </a:cubicBezTo>
                  <a:cubicBezTo>
                    <a:pt x="15937" y="2240"/>
                    <a:pt x="16042" y="2117"/>
                    <a:pt x="16086" y="2093"/>
                  </a:cubicBezTo>
                  <a:cubicBezTo>
                    <a:pt x="16130" y="2071"/>
                    <a:pt x="16313" y="1975"/>
                    <a:pt x="16411" y="1958"/>
                  </a:cubicBezTo>
                  <a:cubicBezTo>
                    <a:pt x="16510" y="1941"/>
                    <a:pt x="16708" y="1822"/>
                    <a:pt x="16730" y="1857"/>
                  </a:cubicBezTo>
                  <a:cubicBezTo>
                    <a:pt x="16751" y="1892"/>
                    <a:pt x="16860" y="1888"/>
                    <a:pt x="16882" y="1826"/>
                  </a:cubicBezTo>
                  <a:cubicBezTo>
                    <a:pt x="16902" y="1764"/>
                    <a:pt x="17115" y="1727"/>
                    <a:pt x="17123" y="1646"/>
                  </a:cubicBezTo>
                  <a:cubicBezTo>
                    <a:pt x="17131" y="1564"/>
                    <a:pt x="17253" y="1482"/>
                    <a:pt x="17290" y="1525"/>
                  </a:cubicBezTo>
                  <a:close/>
                  <a:moveTo>
                    <a:pt x="16534" y="888"/>
                  </a:moveTo>
                  <a:cubicBezTo>
                    <a:pt x="16688" y="876"/>
                    <a:pt x="16815" y="1073"/>
                    <a:pt x="16710" y="1095"/>
                  </a:cubicBezTo>
                  <a:cubicBezTo>
                    <a:pt x="16604" y="1117"/>
                    <a:pt x="16244" y="1071"/>
                    <a:pt x="16248" y="1014"/>
                  </a:cubicBezTo>
                  <a:cubicBezTo>
                    <a:pt x="16252" y="956"/>
                    <a:pt x="16381" y="900"/>
                    <a:pt x="16534" y="888"/>
                  </a:cubicBezTo>
                  <a:close/>
                  <a:moveTo>
                    <a:pt x="10660" y="789"/>
                  </a:moveTo>
                  <a:cubicBezTo>
                    <a:pt x="10737" y="820"/>
                    <a:pt x="10779" y="1054"/>
                    <a:pt x="10822" y="1061"/>
                  </a:cubicBezTo>
                  <a:cubicBezTo>
                    <a:pt x="10866" y="1069"/>
                    <a:pt x="10933" y="1112"/>
                    <a:pt x="10972" y="1157"/>
                  </a:cubicBezTo>
                  <a:cubicBezTo>
                    <a:pt x="11011" y="1202"/>
                    <a:pt x="11129" y="1173"/>
                    <a:pt x="11223" y="1231"/>
                  </a:cubicBezTo>
                  <a:cubicBezTo>
                    <a:pt x="11318" y="1292"/>
                    <a:pt x="11286" y="1686"/>
                    <a:pt x="11199" y="1655"/>
                  </a:cubicBezTo>
                  <a:cubicBezTo>
                    <a:pt x="11112" y="1623"/>
                    <a:pt x="10921" y="1546"/>
                    <a:pt x="10899" y="1644"/>
                  </a:cubicBezTo>
                  <a:cubicBezTo>
                    <a:pt x="10876" y="1743"/>
                    <a:pt x="10779" y="2007"/>
                    <a:pt x="10721" y="2009"/>
                  </a:cubicBezTo>
                  <a:cubicBezTo>
                    <a:pt x="10664" y="2011"/>
                    <a:pt x="10588" y="1853"/>
                    <a:pt x="10533" y="1844"/>
                  </a:cubicBezTo>
                  <a:cubicBezTo>
                    <a:pt x="10476" y="1833"/>
                    <a:pt x="10408" y="1711"/>
                    <a:pt x="10459" y="1650"/>
                  </a:cubicBezTo>
                  <a:cubicBezTo>
                    <a:pt x="10508" y="1589"/>
                    <a:pt x="10515" y="1362"/>
                    <a:pt x="10465" y="1413"/>
                  </a:cubicBezTo>
                  <a:cubicBezTo>
                    <a:pt x="10413" y="1463"/>
                    <a:pt x="10213" y="1488"/>
                    <a:pt x="10212" y="1454"/>
                  </a:cubicBezTo>
                  <a:cubicBezTo>
                    <a:pt x="10211" y="1421"/>
                    <a:pt x="10176" y="1247"/>
                    <a:pt x="10129" y="1219"/>
                  </a:cubicBezTo>
                  <a:cubicBezTo>
                    <a:pt x="10081" y="1190"/>
                    <a:pt x="10109" y="973"/>
                    <a:pt x="10213" y="907"/>
                  </a:cubicBezTo>
                  <a:cubicBezTo>
                    <a:pt x="10317" y="843"/>
                    <a:pt x="10466" y="977"/>
                    <a:pt x="10445" y="918"/>
                  </a:cubicBezTo>
                  <a:cubicBezTo>
                    <a:pt x="10425" y="860"/>
                    <a:pt x="10583" y="757"/>
                    <a:pt x="10660" y="789"/>
                  </a:cubicBezTo>
                  <a:close/>
                  <a:moveTo>
                    <a:pt x="13887" y="734"/>
                  </a:moveTo>
                  <a:cubicBezTo>
                    <a:pt x="13973" y="715"/>
                    <a:pt x="14062" y="766"/>
                    <a:pt x="14063" y="922"/>
                  </a:cubicBezTo>
                  <a:cubicBezTo>
                    <a:pt x="13922" y="900"/>
                    <a:pt x="13851" y="1122"/>
                    <a:pt x="13722" y="969"/>
                  </a:cubicBezTo>
                  <a:cubicBezTo>
                    <a:pt x="13716" y="843"/>
                    <a:pt x="13800" y="753"/>
                    <a:pt x="13887" y="734"/>
                  </a:cubicBezTo>
                  <a:close/>
                  <a:moveTo>
                    <a:pt x="5633" y="313"/>
                  </a:moveTo>
                  <a:cubicBezTo>
                    <a:pt x="5663" y="317"/>
                    <a:pt x="5620" y="432"/>
                    <a:pt x="5539" y="473"/>
                  </a:cubicBezTo>
                  <a:cubicBezTo>
                    <a:pt x="5457" y="515"/>
                    <a:pt x="5242" y="672"/>
                    <a:pt x="5255" y="705"/>
                  </a:cubicBezTo>
                  <a:cubicBezTo>
                    <a:pt x="5269" y="739"/>
                    <a:pt x="5181" y="906"/>
                    <a:pt x="5121" y="928"/>
                  </a:cubicBezTo>
                  <a:cubicBezTo>
                    <a:pt x="5061" y="948"/>
                    <a:pt x="4906" y="1127"/>
                    <a:pt x="4835" y="1179"/>
                  </a:cubicBezTo>
                  <a:cubicBezTo>
                    <a:pt x="4764" y="1231"/>
                    <a:pt x="4465" y="1343"/>
                    <a:pt x="4413" y="1419"/>
                  </a:cubicBezTo>
                  <a:cubicBezTo>
                    <a:pt x="4361" y="1495"/>
                    <a:pt x="4278" y="1821"/>
                    <a:pt x="4228" y="1821"/>
                  </a:cubicBezTo>
                  <a:cubicBezTo>
                    <a:pt x="4210" y="1821"/>
                    <a:pt x="4186" y="1820"/>
                    <a:pt x="4165" y="1818"/>
                  </a:cubicBezTo>
                  <a:cubicBezTo>
                    <a:pt x="4190" y="1855"/>
                    <a:pt x="4188" y="1963"/>
                    <a:pt x="4178" y="1999"/>
                  </a:cubicBezTo>
                  <a:cubicBezTo>
                    <a:pt x="4163" y="2043"/>
                    <a:pt x="3946" y="2087"/>
                    <a:pt x="3815" y="2113"/>
                  </a:cubicBezTo>
                  <a:cubicBezTo>
                    <a:pt x="3730" y="2130"/>
                    <a:pt x="3528" y="2159"/>
                    <a:pt x="3398" y="2170"/>
                  </a:cubicBezTo>
                  <a:cubicBezTo>
                    <a:pt x="3816" y="1699"/>
                    <a:pt x="4264" y="1266"/>
                    <a:pt x="4740" y="879"/>
                  </a:cubicBezTo>
                  <a:cubicBezTo>
                    <a:pt x="5157" y="595"/>
                    <a:pt x="5613" y="309"/>
                    <a:pt x="5633" y="313"/>
                  </a:cubicBezTo>
                  <a:close/>
                  <a:moveTo>
                    <a:pt x="7986" y="0"/>
                  </a:moveTo>
                  <a:cubicBezTo>
                    <a:pt x="8029" y="8"/>
                    <a:pt x="8147" y="74"/>
                    <a:pt x="8208" y="58"/>
                  </a:cubicBezTo>
                  <a:cubicBezTo>
                    <a:pt x="8268" y="42"/>
                    <a:pt x="8525" y="87"/>
                    <a:pt x="8630" y="88"/>
                  </a:cubicBezTo>
                  <a:cubicBezTo>
                    <a:pt x="8734" y="89"/>
                    <a:pt x="8816" y="254"/>
                    <a:pt x="8719" y="281"/>
                  </a:cubicBezTo>
                  <a:cubicBezTo>
                    <a:pt x="8620" y="307"/>
                    <a:pt x="8572" y="548"/>
                    <a:pt x="8643" y="512"/>
                  </a:cubicBezTo>
                  <a:cubicBezTo>
                    <a:pt x="8714" y="477"/>
                    <a:pt x="8958" y="509"/>
                    <a:pt x="8985" y="544"/>
                  </a:cubicBezTo>
                  <a:cubicBezTo>
                    <a:pt x="9013" y="580"/>
                    <a:pt x="9176" y="619"/>
                    <a:pt x="9238" y="610"/>
                  </a:cubicBezTo>
                  <a:cubicBezTo>
                    <a:pt x="9301" y="601"/>
                    <a:pt x="9270" y="785"/>
                    <a:pt x="9212" y="801"/>
                  </a:cubicBezTo>
                  <a:cubicBezTo>
                    <a:pt x="9154" y="817"/>
                    <a:pt x="8992" y="910"/>
                    <a:pt x="8965" y="957"/>
                  </a:cubicBezTo>
                  <a:cubicBezTo>
                    <a:pt x="8941" y="1005"/>
                    <a:pt x="8798" y="1051"/>
                    <a:pt x="8816" y="1091"/>
                  </a:cubicBezTo>
                  <a:cubicBezTo>
                    <a:pt x="8834" y="1131"/>
                    <a:pt x="8795" y="1340"/>
                    <a:pt x="8765" y="1373"/>
                  </a:cubicBezTo>
                  <a:cubicBezTo>
                    <a:pt x="8734" y="1407"/>
                    <a:pt x="8658" y="1428"/>
                    <a:pt x="8739" y="1450"/>
                  </a:cubicBezTo>
                  <a:cubicBezTo>
                    <a:pt x="8821" y="1471"/>
                    <a:pt x="8840" y="1706"/>
                    <a:pt x="8772" y="1708"/>
                  </a:cubicBezTo>
                  <a:cubicBezTo>
                    <a:pt x="8704" y="1711"/>
                    <a:pt x="8591" y="1926"/>
                    <a:pt x="8635" y="2135"/>
                  </a:cubicBezTo>
                  <a:cubicBezTo>
                    <a:pt x="8680" y="2344"/>
                    <a:pt x="8426" y="2566"/>
                    <a:pt x="8456" y="2601"/>
                  </a:cubicBezTo>
                  <a:cubicBezTo>
                    <a:pt x="8485" y="2635"/>
                    <a:pt x="8456" y="2817"/>
                    <a:pt x="8429" y="2796"/>
                  </a:cubicBezTo>
                  <a:cubicBezTo>
                    <a:pt x="8403" y="2776"/>
                    <a:pt x="8372" y="2774"/>
                    <a:pt x="8429" y="2823"/>
                  </a:cubicBezTo>
                  <a:cubicBezTo>
                    <a:pt x="8485" y="2872"/>
                    <a:pt x="8340" y="2998"/>
                    <a:pt x="8263" y="2961"/>
                  </a:cubicBezTo>
                  <a:cubicBezTo>
                    <a:pt x="8186" y="2927"/>
                    <a:pt x="7965" y="2855"/>
                    <a:pt x="7944" y="2883"/>
                  </a:cubicBezTo>
                  <a:cubicBezTo>
                    <a:pt x="7923" y="2909"/>
                    <a:pt x="7891" y="2980"/>
                    <a:pt x="7963" y="3037"/>
                  </a:cubicBezTo>
                  <a:cubicBezTo>
                    <a:pt x="8037" y="3095"/>
                    <a:pt x="8125" y="3077"/>
                    <a:pt x="8067" y="3136"/>
                  </a:cubicBezTo>
                  <a:cubicBezTo>
                    <a:pt x="8008" y="3196"/>
                    <a:pt x="7884" y="3475"/>
                    <a:pt x="7809" y="3540"/>
                  </a:cubicBezTo>
                  <a:cubicBezTo>
                    <a:pt x="7733" y="3605"/>
                    <a:pt x="7458" y="3744"/>
                    <a:pt x="7423" y="3780"/>
                  </a:cubicBezTo>
                  <a:cubicBezTo>
                    <a:pt x="7387" y="3815"/>
                    <a:pt x="7260" y="3934"/>
                    <a:pt x="7217" y="3961"/>
                  </a:cubicBezTo>
                  <a:cubicBezTo>
                    <a:pt x="7173" y="3988"/>
                    <a:pt x="6981" y="3955"/>
                    <a:pt x="6965" y="4008"/>
                  </a:cubicBezTo>
                  <a:cubicBezTo>
                    <a:pt x="6949" y="4061"/>
                    <a:pt x="6834" y="4552"/>
                    <a:pt x="6782" y="4656"/>
                  </a:cubicBezTo>
                  <a:cubicBezTo>
                    <a:pt x="6731" y="4760"/>
                    <a:pt x="6662" y="4878"/>
                    <a:pt x="6631" y="4918"/>
                  </a:cubicBezTo>
                  <a:cubicBezTo>
                    <a:pt x="6599" y="4958"/>
                    <a:pt x="6517" y="5047"/>
                    <a:pt x="6495" y="4994"/>
                  </a:cubicBezTo>
                  <a:cubicBezTo>
                    <a:pt x="6473" y="4942"/>
                    <a:pt x="6305" y="4893"/>
                    <a:pt x="6256" y="4893"/>
                  </a:cubicBezTo>
                  <a:cubicBezTo>
                    <a:pt x="6207" y="4893"/>
                    <a:pt x="6080" y="4692"/>
                    <a:pt x="6081" y="4448"/>
                  </a:cubicBezTo>
                  <a:cubicBezTo>
                    <a:pt x="6082" y="4202"/>
                    <a:pt x="5853" y="3726"/>
                    <a:pt x="5903" y="3676"/>
                  </a:cubicBezTo>
                  <a:cubicBezTo>
                    <a:pt x="5953" y="3625"/>
                    <a:pt x="5927" y="3484"/>
                    <a:pt x="5976" y="3439"/>
                  </a:cubicBezTo>
                  <a:cubicBezTo>
                    <a:pt x="6026" y="3394"/>
                    <a:pt x="6084" y="3246"/>
                    <a:pt x="5998" y="3213"/>
                  </a:cubicBezTo>
                  <a:cubicBezTo>
                    <a:pt x="5913" y="3178"/>
                    <a:pt x="5868" y="2938"/>
                    <a:pt x="5937" y="2946"/>
                  </a:cubicBezTo>
                  <a:cubicBezTo>
                    <a:pt x="6006" y="2953"/>
                    <a:pt x="6015" y="2815"/>
                    <a:pt x="5984" y="2855"/>
                  </a:cubicBezTo>
                  <a:cubicBezTo>
                    <a:pt x="5953" y="2895"/>
                    <a:pt x="5780" y="2781"/>
                    <a:pt x="5786" y="2719"/>
                  </a:cubicBezTo>
                  <a:cubicBezTo>
                    <a:pt x="5793" y="2656"/>
                    <a:pt x="5787" y="2441"/>
                    <a:pt x="5758" y="2380"/>
                  </a:cubicBezTo>
                  <a:cubicBezTo>
                    <a:pt x="5730" y="2318"/>
                    <a:pt x="5657" y="2035"/>
                    <a:pt x="5564" y="2023"/>
                  </a:cubicBezTo>
                  <a:cubicBezTo>
                    <a:pt x="5469" y="2010"/>
                    <a:pt x="5260" y="1931"/>
                    <a:pt x="5240" y="1968"/>
                  </a:cubicBezTo>
                  <a:cubicBezTo>
                    <a:pt x="5221" y="2006"/>
                    <a:pt x="5028" y="1975"/>
                    <a:pt x="4952" y="1944"/>
                  </a:cubicBezTo>
                  <a:cubicBezTo>
                    <a:pt x="4878" y="1914"/>
                    <a:pt x="4857" y="1698"/>
                    <a:pt x="4949" y="1690"/>
                  </a:cubicBezTo>
                  <a:cubicBezTo>
                    <a:pt x="5041" y="1683"/>
                    <a:pt x="5236" y="1638"/>
                    <a:pt x="5190" y="1616"/>
                  </a:cubicBezTo>
                  <a:cubicBezTo>
                    <a:pt x="5143" y="1594"/>
                    <a:pt x="4968" y="1577"/>
                    <a:pt x="4915" y="1541"/>
                  </a:cubicBezTo>
                  <a:cubicBezTo>
                    <a:pt x="4861" y="1505"/>
                    <a:pt x="4805" y="1575"/>
                    <a:pt x="4786" y="1538"/>
                  </a:cubicBezTo>
                  <a:cubicBezTo>
                    <a:pt x="4768" y="1500"/>
                    <a:pt x="4670" y="1460"/>
                    <a:pt x="4717" y="1404"/>
                  </a:cubicBezTo>
                  <a:cubicBezTo>
                    <a:pt x="4765" y="1347"/>
                    <a:pt x="4966" y="1332"/>
                    <a:pt x="5051" y="1297"/>
                  </a:cubicBezTo>
                  <a:cubicBezTo>
                    <a:pt x="5135" y="1262"/>
                    <a:pt x="5274" y="1112"/>
                    <a:pt x="5222" y="1107"/>
                  </a:cubicBezTo>
                  <a:cubicBezTo>
                    <a:pt x="5170" y="1102"/>
                    <a:pt x="5293" y="837"/>
                    <a:pt x="5450" y="734"/>
                  </a:cubicBezTo>
                  <a:cubicBezTo>
                    <a:pt x="5607" y="630"/>
                    <a:pt x="6208" y="477"/>
                    <a:pt x="6322" y="475"/>
                  </a:cubicBezTo>
                  <a:cubicBezTo>
                    <a:pt x="6434" y="473"/>
                    <a:pt x="6793" y="475"/>
                    <a:pt x="6782" y="409"/>
                  </a:cubicBezTo>
                  <a:cubicBezTo>
                    <a:pt x="6770" y="345"/>
                    <a:pt x="6826" y="163"/>
                    <a:pt x="6905" y="138"/>
                  </a:cubicBezTo>
                  <a:cubicBezTo>
                    <a:pt x="6982" y="112"/>
                    <a:pt x="7342" y="95"/>
                    <a:pt x="7488" y="102"/>
                  </a:cubicBezTo>
                  <a:cubicBezTo>
                    <a:pt x="7634" y="111"/>
                    <a:pt x="7942" y="-7"/>
                    <a:pt x="7986" y="0"/>
                  </a:cubicBezTo>
                  <a:close/>
                </a:path>
              </a:pathLst>
            </a:custGeom>
            <a:solidFill>
              <a:srgbClr val="FEFEFE">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507" name="Freeform 158"/>
          <p:cNvSpPr/>
          <p:nvPr/>
        </p:nvSpPr>
        <p:spPr>
          <a:xfrm>
            <a:off x="8419900" y="5684435"/>
            <a:ext cx="301206" cy="3155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69" y="15323"/>
                </a:moveTo>
                <a:cubicBezTo>
                  <a:pt x="21269" y="15323"/>
                  <a:pt x="21600" y="16183"/>
                  <a:pt x="21600" y="16183"/>
                </a:cubicBezTo>
                <a:lnTo>
                  <a:pt x="6153" y="21600"/>
                </a:lnTo>
                <a:lnTo>
                  <a:pt x="5822" y="20740"/>
                </a:lnTo>
                <a:close/>
                <a:moveTo>
                  <a:pt x="6526" y="13183"/>
                </a:moveTo>
                <a:cubicBezTo>
                  <a:pt x="6933" y="13280"/>
                  <a:pt x="7262" y="13525"/>
                  <a:pt x="7428" y="13954"/>
                </a:cubicBezTo>
                <a:cubicBezTo>
                  <a:pt x="7684" y="14620"/>
                  <a:pt x="7315" y="15306"/>
                  <a:pt x="6676" y="15728"/>
                </a:cubicBezTo>
                <a:lnTo>
                  <a:pt x="6674" y="15749"/>
                </a:lnTo>
                <a:cubicBezTo>
                  <a:pt x="7312" y="15657"/>
                  <a:pt x="7877" y="15969"/>
                  <a:pt x="8114" y="16584"/>
                </a:cubicBezTo>
                <a:cubicBezTo>
                  <a:pt x="8552" y="17724"/>
                  <a:pt x="7591" y="18798"/>
                  <a:pt x="6353" y="19232"/>
                </a:cubicBezTo>
                <a:cubicBezTo>
                  <a:pt x="5629" y="19486"/>
                  <a:pt x="4937" y="19540"/>
                  <a:pt x="4608" y="19429"/>
                </a:cubicBezTo>
                <a:cubicBezTo>
                  <a:pt x="4608" y="19429"/>
                  <a:pt x="4629" y="18354"/>
                  <a:pt x="4629" y="18354"/>
                </a:cubicBezTo>
                <a:cubicBezTo>
                  <a:pt x="4901" y="18391"/>
                  <a:pt x="5425" y="18415"/>
                  <a:pt x="5991" y="18216"/>
                </a:cubicBezTo>
                <a:cubicBezTo>
                  <a:pt x="6689" y="17972"/>
                  <a:pt x="6975" y="17484"/>
                  <a:pt x="6809" y="17052"/>
                </a:cubicBezTo>
                <a:cubicBezTo>
                  <a:pt x="6623" y="16569"/>
                  <a:pt x="6112" y="16474"/>
                  <a:pt x="5374" y="16742"/>
                </a:cubicBezTo>
                <a:lnTo>
                  <a:pt x="5157" y="16819"/>
                </a:lnTo>
                <a:lnTo>
                  <a:pt x="4986" y="15839"/>
                </a:lnTo>
                <a:lnTo>
                  <a:pt x="5187" y="15769"/>
                </a:lnTo>
                <a:cubicBezTo>
                  <a:pt x="5772" y="15564"/>
                  <a:pt x="6357" y="15104"/>
                  <a:pt x="6171" y="14621"/>
                </a:cubicBezTo>
                <a:cubicBezTo>
                  <a:pt x="6065" y="14347"/>
                  <a:pt x="5779" y="14220"/>
                  <a:pt x="5290" y="14392"/>
                </a:cubicBezTo>
                <a:cubicBezTo>
                  <a:pt x="4811" y="14560"/>
                  <a:pt x="4432" y="14834"/>
                  <a:pt x="4225" y="15068"/>
                </a:cubicBezTo>
                <a:lnTo>
                  <a:pt x="3705" y="14230"/>
                </a:lnTo>
                <a:cubicBezTo>
                  <a:pt x="4040" y="13867"/>
                  <a:pt x="4584" y="13506"/>
                  <a:pt x="5159" y="13305"/>
                </a:cubicBezTo>
                <a:cubicBezTo>
                  <a:pt x="5634" y="13138"/>
                  <a:pt x="6119" y="13086"/>
                  <a:pt x="6526" y="13183"/>
                </a:cubicBezTo>
                <a:close/>
                <a:moveTo>
                  <a:pt x="10474" y="12403"/>
                </a:moveTo>
                <a:cubicBezTo>
                  <a:pt x="9629" y="12700"/>
                  <a:pt x="9942" y="14800"/>
                  <a:pt x="10246" y="15590"/>
                </a:cubicBezTo>
                <a:cubicBezTo>
                  <a:pt x="10400" y="15990"/>
                  <a:pt x="10685" y="16522"/>
                  <a:pt x="11181" y="16348"/>
                </a:cubicBezTo>
                <a:cubicBezTo>
                  <a:pt x="12045" y="16046"/>
                  <a:pt x="11634" y="13848"/>
                  <a:pt x="11359" y="13132"/>
                </a:cubicBezTo>
                <a:cubicBezTo>
                  <a:pt x="11220" y="12774"/>
                  <a:pt x="10953" y="12235"/>
                  <a:pt x="10474" y="12403"/>
                </a:cubicBezTo>
                <a:close/>
                <a:moveTo>
                  <a:pt x="19090" y="11682"/>
                </a:moveTo>
                <a:cubicBezTo>
                  <a:pt x="18584" y="11860"/>
                  <a:pt x="18653" y="12836"/>
                  <a:pt x="18849" y="13343"/>
                </a:cubicBezTo>
                <a:cubicBezTo>
                  <a:pt x="18974" y="13668"/>
                  <a:pt x="19198" y="13864"/>
                  <a:pt x="19494" y="13760"/>
                </a:cubicBezTo>
                <a:cubicBezTo>
                  <a:pt x="20008" y="13579"/>
                  <a:pt x="19899" y="12551"/>
                  <a:pt x="19717" y="12076"/>
                </a:cubicBezTo>
                <a:cubicBezTo>
                  <a:pt x="19607" y="11793"/>
                  <a:pt x="19396" y="11575"/>
                  <a:pt x="19090" y="11682"/>
                </a:cubicBezTo>
                <a:close/>
                <a:moveTo>
                  <a:pt x="10249" y="11405"/>
                </a:moveTo>
                <a:cubicBezTo>
                  <a:pt x="11468" y="10978"/>
                  <a:pt x="12222" y="11725"/>
                  <a:pt x="12592" y="12689"/>
                </a:cubicBezTo>
                <a:cubicBezTo>
                  <a:pt x="13244" y="14379"/>
                  <a:pt x="13177" y="16725"/>
                  <a:pt x="11390" y="17352"/>
                </a:cubicBezTo>
                <a:cubicBezTo>
                  <a:pt x="10213" y="17764"/>
                  <a:pt x="9418" y="17061"/>
                  <a:pt x="9001" y="15980"/>
                </a:cubicBezTo>
                <a:cubicBezTo>
                  <a:pt x="8344" y="14274"/>
                  <a:pt x="8505" y="12017"/>
                  <a:pt x="10249" y="11405"/>
                </a:cubicBezTo>
                <a:close/>
                <a:moveTo>
                  <a:pt x="18946" y="10949"/>
                </a:moveTo>
                <a:cubicBezTo>
                  <a:pt x="19740" y="10671"/>
                  <a:pt x="20403" y="11033"/>
                  <a:pt x="20679" y="11748"/>
                </a:cubicBezTo>
                <a:cubicBezTo>
                  <a:pt x="21137" y="12938"/>
                  <a:pt x="20693" y="14123"/>
                  <a:pt x="19655" y="14487"/>
                </a:cubicBezTo>
                <a:cubicBezTo>
                  <a:pt x="18914" y="14746"/>
                  <a:pt x="18191" y="14462"/>
                  <a:pt x="17881" y="13655"/>
                </a:cubicBezTo>
                <a:cubicBezTo>
                  <a:pt x="17467" y="12581"/>
                  <a:pt x="17831" y="11339"/>
                  <a:pt x="18946" y="10949"/>
                </a:cubicBezTo>
                <a:close/>
                <a:moveTo>
                  <a:pt x="14611" y="10712"/>
                </a:moveTo>
                <a:cubicBezTo>
                  <a:pt x="14105" y="10890"/>
                  <a:pt x="14171" y="11858"/>
                  <a:pt x="14367" y="12366"/>
                </a:cubicBezTo>
                <a:cubicBezTo>
                  <a:pt x="14488" y="12682"/>
                  <a:pt x="14716" y="12886"/>
                  <a:pt x="15012" y="12782"/>
                </a:cubicBezTo>
                <a:cubicBezTo>
                  <a:pt x="15525" y="12602"/>
                  <a:pt x="15420" y="11581"/>
                  <a:pt x="15237" y="11107"/>
                </a:cubicBezTo>
                <a:cubicBezTo>
                  <a:pt x="15128" y="10823"/>
                  <a:pt x="14916" y="10605"/>
                  <a:pt x="14611" y="10712"/>
                </a:cubicBezTo>
                <a:close/>
                <a:moveTo>
                  <a:pt x="14467" y="9979"/>
                </a:moveTo>
                <a:cubicBezTo>
                  <a:pt x="15261" y="9701"/>
                  <a:pt x="15924" y="10063"/>
                  <a:pt x="16199" y="10779"/>
                </a:cubicBezTo>
                <a:cubicBezTo>
                  <a:pt x="16657" y="11968"/>
                  <a:pt x="16210" y="13146"/>
                  <a:pt x="15181" y="13506"/>
                </a:cubicBezTo>
                <a:cubicBezTo>
                  <a:pt x="14432" y="13768"/>
                  <a:pt x="13709" y="13484"/>
                  <a:pt x="13398" y="12677"/>
                </a:cubicBezTo>
                <a:cubicBezTo>
                  <a:pt x="12981" y="11595"/>
                  <a:pt x="13351" y="10370"/>
                  <a:pt x="14467" y="9979"/>
                </a:cubicBezTo>
                <a:close/>
                <a:moveTo>
                  <a:pt x="18433" y="8588"/>
                </a:moveTo>
                <a:lnTo>
                  <a:pt x="16384" y="15653"/>
                </a:lnTo>
                <a:cubicBezTo>
                  <a:pt x="16384" y="15653"/>
                  <a:pt x="15634" y="15916"/>
                  <a:pt x="15634" y="15916"/>
                </a:cubicBezTo>
                <a:lnTo>
                  <a:pt x="17693" y="8848"/>
                </a:lnTo>
                <a:close/>
                <a:moveTo>
                  <a:pt x="4688" y="7092"/>
                </a:moveTo>
                <a:lnTo>
                  <a:pt x="4681" y="8056"/>
                </a:lnTo>
                <a:cubicBezTo>
                  <a:pt x="4485" y="8028"/>
                  <a:pt x="4078" y="8019"/>
                  <a:pt x="3666" y="8171"/>
                </a:cubicBezTo>
                <a:cubicBezTo>
                  <a:pt x="3170" y="8345"/>
                  <a:pt x="3004" y="8676"/>
                  <a:pt x="3104" y="8938"/>
                </a:cubicBezTo>
                <a:cubicBezTo>
                  <a:pt x="3210" y="9214"/>
                  <a:pt x="3579" y="9276"/>
                  <a:pt x="4088" y="9355"/>
                </a:cubicBezTo>
                <a:cubicBezTo>
                  <a:pt x="4813" y="9446"/>
                  <a:pt x="5347" y="9699"/>
                  <a:pt x="5565" y="10264"/>
                </a:cubicBezTo>
                <a:cubicBezTo>
                  <a:pt x="5973" y="11325"/>
                  <a:pt x="5264" y="12190"/>
                  <a:pt x="4154" y="12580"/>
                </a:cubicBezTo>
                <a:cubicBezTo>
                  <a:pt x="3458" y="12824"/>
                  <a:pt x="2896" y="12828"/>
                  <a:pt x="2594" y="12742"/>
                </a:cubicBezTo>
                <a:cubicBezTo>
                  <a:pt x="2594" y="12742"/>
                  <a:pt x="2629" y="11784"/>
                  <a:pt x="2629" y="11784"/>
                </a:cubicBezTo>
                <a:cubicBezTo>
                  <a:pt x="2990" y="11849"/>
                  <a:pt x="3464" y="11836"/>
                  <a:pt x="3923" y="11675"/>
                </a:cubicBezTo>
                <a:cubicBezTo>
                  <a:pt x="4337" y="11529"/>
                  <a:pt x="4644" y="11213"/>
                  <a:pt x="4500" y="10839"/>
                </a:cubicBezTo>
                <a:cubicBezTo>
                  <a:pt x="4397" y="10571"/>
                  <a:pt x="4114" y="10469"/>
                  <a:pt x="3568" y="10403"/>
                </a:cubicBezTo>
                <a:cubicBezTo>
                  <a:pt x="2929" y="10315"/>
                  <a:pt x="2284" y="10124"/>
                  <a:pt x="2044" y="9502"/>
                </a:cubicBezTo>
                <a:cubicBezTo>
                  <a:pt x="1675" y="8541"/>
                  <a:pt x="2330" y="7646"/>
                  <a:pt x="3418" y="7264"/>
                </a:cubicBezTo>
                <a:cubicBezTo>
                  <a:pt x="4025" y="7051"/>
                  <a:pt x="4429" y="7054"/>
                  <a:pt x="4688" y="7092"/>
                </a:cubicBezTo>
                <a:close/>
                <a:moveTo>
                  <a:pt x="7593" y="6815"/>
                </a:moveTo>
                <a:lnTo>
                  <a:pt x="7578" y="6820"/>
                </a:lnTo>
                <a:cubicBezTo>
                  <a:pt x="7563" y="7154"/>
                  <a:pt x="7564" y="7571"/>
                  <a:pt x="7537" y="7894"/>
                </a:cubicBezTo>
                <a:lnTo>
                  <a:pt x="7436" y="9092"/>
                </a:lnTo>
                <a:cubicBezTo>
                  <a:pt x="7436" y="9092"/>
                  <a:pt x="8517" y="8713"/>
                  <a:pt x="8517" y="8713"/>
                </a:cubicBezTo>
                <a:lnTo>
                  <a:pt x="8026" y="7722"/>
                </a:lnTo>
                <a:cubicBezTo>
                  <a:pt x="7903" y="7468"/>
                  <a:pt x="7727" y="7097"/>
                  <a:pt x="7593" y="6815"/>
                </a:cubicBezTo>
                <a:close/>
                <a:moveTo>
                  <a:pt x="8140" y="5725"/>
                </a:moveTo>
                <a:lnTo>
                  <a:pt x="10558" y="10282"/>
                </a:lnTo>
                <a:lnTo>
                  <a:pt x="9440" y="10675"/>
                </a:lnTo>
                <a:lnTo>
                  <a:pt x="8860" y="9474"/>
                </a:lnTo>
                <a:cubicBezTo>
                  <a:pt x="8860" y="9474"/>
                  <a:pt x="7424" y="9978"/>
                  <a:pt x="7424" y="9978"/>
                </a:cubicBezTo>
                <a:lnTo>
                  <a:pt x="7308" y="11423"/>
                </a:lnTo>
                <a:lnTo>
                  <a:pt x="6175" y="11820"/>
                </a:lnTo>
                <a:lnTo>
                  <a:pt x="6770" y="6205"/>
                </a:lnTo>
                <a:close/>
                <a:moveTo>
                  <a:pt x="11298" y="4546"/>
                </a:moveTo>
                <a:lnTo>
                  <a:pt x="12019" y="8689"/>
                </a:lnTo>
                <a:lnTo>
                  <a:pt x="13936" y="8016"/>
                </a:lnTo>
                <a:lnTo>
                  <a:pt x="14101" y="8969"/>
                </a:lnTo>
                <a:lnTo>
                  <a:pt x="11118" y="10015"/>
                </a:lnTo>
                <a:cubicBezTo>
                  <a:pt x="11118" y="10015"/>
                  <a:pt x="10233" y="4920"/>
                  <a:pt x="10233" y="4920"/>
                </a:cubicBezTo>
                <a:close/>
                <a:moveTo>
                  <a:pt x="16715" y="2694"/>
                </a:moveTo>
                <a:lnTo>
                  <a:pt x="16872" y="3626"/>
                </a:lnTo>
                <a:lnTo>
                  <a:pt x="14992" y="4285"/>
                </a:lnTo>
                <a:lnTo>
                  <a:pt x="15176" y="5375"/>
                </a:lnTo>
                <a:lnTo>
                  <a:pt x="16952" y="4752"/>
                </a:lnTo>
                <a:cubicBezTo>
                  <a:pt x="16952" y="4752"/>
                  <a:pt x="17111" y="5667"/>
                  <a:pt x="17111" y="5667"/>
                </a:cubicBezTo>
                <a:lnTo>
                  <a:pt x="15334" y="6290"/>
                </a:lnTo>
                <a:lnTo>
                  <a:pt x="15548" y="7522"/>
                </a:lnTo>
                <a:lnTo>
                  <a:pt x="17540" y="6824"/>
                </a:lnTo>
                <a:lnTo>
                  <a:pt x="17704" y="7753"/>
                </a:lnTo>
                <a:lnTo>
                  <a:pt x="14646" y="8825"/>
                </a:lnTo>
                <a:lnTo>
                  <a:pt x="13761" y="3730"/>
                </a:lnTo>
                <a:close/>
                <a:moveTo>
                  <a:pt x="15447" y="0"/>
                </a:moveTo>
                <a:cubicBezTo>
                  <a:pt x="15447" y="0"/>
                  <a:pt x="15778" y="860"/>
                  <a:pt x="15778" y="860"/>
                </a:cubicBezTo>
                <a:lnTo>
                  <a:pt x="331" y="6276"/>
                </a:lnTo>
                <a:lnTo>
                  <a:pt x="0" y="5417"/>
                </a:lnTo>
                <a:close/>
              </a:path>
            </a:pathLst>
          </a:custGeom>
          <a:solidFill>
            <a:srgbClr val="FFFFFF"/>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08" name="TextBox 185"/>
          <p:cNvSpPr txBox="1"/>
          <p:nvPr/>
        </p:nvSpPr>
        <p:spPr>
          <a:xfrm>
            <a:off x="7967169" y="4815023"/>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4"/>
                </a:solidFill>
              </a:defRPr>
            </a:lvl1pPr>
          </a:lstStyle>
          <a:p>
            <a:pPr/>
            <a:r>
              <a:t>82%</a:t>
            </a:r>
          </a:p>
        </p:txBody>
      </p:sp>
      <p:grpSp>
        <p:nvGrpSpPr>
          <p:cNvPr id="2520" name="Group 20"/>
          <p:cNvGrpSpPr/>
          <p:nvPr/>
        </p:nvGrpSpPr>
        <p:grpSpPr>
          <a:xfrm>
            <a:off x="6744891" y="5100160"/>
            <a:ext cx="934419" cy="855687"/>
            <a:chOff x="-14" y="0"/>
            <a:chExt cx="934417" cy="855686"/>
          </a:xfrm>
        </p:grpSpPr>
        <p:sp>
          <p:nvSpPr>
            <p:cNvPr id="2509" name="Shape 29"/>
            <p:cNvSpPr/>
            <p:nvPr/>
          </p:nvSpPr>
          <p:spPr>
            <a:xfrm>
              <a:off x="378866" y="123009"/>
              <a:ext cx="555538" cy="7249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7" y="17789"/>
                  </a:moveTo>
                  <a:lnTo>
                    <a:pt x="21600" y="42"/>
                  </a:lnTo>
                  <a:lnTo>
                    <a:pt x="0" y="0"/>
                  </a:lnTo>
                  <a:lnTo>
                    <a:pt x="8" y="18125"/>
                  </a:lnTo>
                  <a:lnTo>
                    <a:pt x="48" y="18124"/>
                  </a:lnTo>
                  <a:cubicBezTo>
                    <a:pt x="483" y="20065"/>
                    <a:pt x="5127" y="21594"/>
                    <a:pt x="10804" y="21600"/>
                  </a:cubicBezTo>
                  <a:cubicBezTo>
                    <a:pt x="16768" y="21593"/>
                    <a:pt x="21598" y="19907"/>
                    <a:pt x="21598" y="17827"/>
                  </a:cubicBezTo>
                  <a:cubicBezTo>
                    <a:pt x="21598" y="17814"/>
                    <a:pt x="21595" y="17802"/>
                    <a:pt x="21595" y="17789"/>
                  </a:cubicBezTo>
                  <a:cubicBezTo>
                    <a:pt x="21595" y="17789"/>
                    <a:pt x="21597" y="17789"/>
                    <a:pt x="21597" y="17789"/>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0" name="Freeform 161"/>
            <p:cNvSpPr/>
            <p:nvPr/>
          </p:nvSpPr>
          <p:spPr>
            <a:xfrm>
              <a:off x="378866" y="211575"/>
              <a:ext cx="555462" cy="5692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362"/>
                  </a:moveTo>
                  <a:cubicBezTo>
                    <a:pt x="356" y="17972"/>
                    <a:pt x="979" y="18543"/>
                    <a:pt x="1808" y="19048"/>
                  </a:cubicBezTo>
                  <a:cubicBezTo>
                    <a:pt x="2380" y="19397"/>
                    <a:pt x="3051" y="19713"/>
                    <a:pt x="3801" y="19988"/>
                  </a:cubicBezTo>
                  <a:cubicBezTo>
                    <a:pt x="4416" y="20213"/>
                    <a:pt x="5085" y="20411"/>
                    <a:pt x="5795" y="20575"/>
                  </a:cubicBezTo>
                  <a:cubicBezTo>
                    <a:pt x="6429" y="20722"/>
                    <a:pt x="7095" y="20843"/>
                    <a:pt x="7789" y="20934"/>
                  </a:cubicBezTo>
                  <a:cubicBezTo>
                    <a:pt x="8433" y="21018"/>
                    <a:pt x="9099" y="21077"/>
                    <a:pt x="9783" y="21107"/>
                  </a:cubicBezTo>
                  <a:cubicBezTo>
                    <a:pt x="10120" y="21121"/>
                    <a:pt x="10460" y="21129"/>
                    <a:pt x="10803" y="21131"/>
                  </a:cubicBezTo>
                  <a:cubicBezTo>
                    <a:pt x="11131" y="21129"/>
                    <a:pt x="11456" y="21122"/>
                    <a:pt x="11777" y="21109"/>
                  </a:cubicBezTo>
                  <a:cubicBezTo>
                    <a:pt x="12460" y="21080"/>
                    <a:pt x="13127" y="21023"/>
                    <a:pt x="13771" y="20939"/>
                  </a:cubicBezTo>
                  <a:cubicBezTo>
                    <a:pt x="14464" y="20851"/>
                    <a:pt x="15131" y="20731"/>
                    <a:pt x="15764" y="20587"/>
                  </a:cubicBezTo>
                  <a:cubicBezTo>
                    <a:pt x="16475" y="20423"/>
                    <a:pt x="17143" y="20228"/>
                    <a:pt x="17758" y="20005"/>
                  </a:cubicBezTo>
                  <a:cubicBezTo>
                    <a:pt x="18508" y="19733"/>
                    <a:pt x="19178" y="19420"/>
                    <a:pt x="19752" y="19075"/>
                  </a:cubicBezTo>
                  <a:cubicBezTo>
                    <a:pt x="20599" y="18567"/>
                    <a:pt x="21235" y="17991"/>
                    <a:pt x="21600" y="17374"/>
                  </a:cubicBezTo>
                  <a:lnTo>
                    <a:pt x="21600" y="17863"/>
                  </a:lnTo>
                  <a:cubicBezTo>
                    <a:pt x="21599" y="17864"/>
                    <a:pt x="21599" y="17865"/>
                    <a:pt x="21598" y="17866"/>
                  </a:cubicBezTo>
                  <a:cubicBezTo>
                    <a:pt x="21598" y="17756"/>
                    <a:pt x="21598" y="17654"/>
                    <a:pt x="21598" y="17566"/>
                  </a:cubicBezTo>
                  <a:cubicBezTo>
                    <a:pt x="21318" y="18327"/>
                    <a:pt x="20627" y="19028"/>
                    <a:pt x="19631" y="19626"/>
                  </a:cubicBezTo>
                  <a:cubicBezTo>
                    <a:pt x="19068" y="19964"/>
                    <a:pt x="18406" y="20268"/>
                    <a:pt x="17664" y="20532"/>
                  </a:cubicBezTo>
                  <a:cubicBezTo>
                    <a:pt x="17058" y="20745"/>
                    <a:pt x="16400" y="20932"/>
                    <a:pt x="15697" y="21088"/>
                  </a:cubicBezTo>
                  <a:cubicBezTo>
                    <a:pt x="15073" y="21225"/>
                    <a:pt x="14416" y="21339"/>
                    <a:pt x="13730" y="21423"/>
                  </a:cubicBezTo>
                  <a:cubicBezTo>
                    <a:pt x="13096" y="21500"/>
                    <a:pt x="12439" y="21553"/>
                    <a:pt x="11764" y="21580"/>
                  </a:cubicBezTo>
                  <a:cubicBezTo>
                    <a:pt x="11447" y="21593"/>
                    <a:pt x="11127" y="21600"/>
                    <a:pt x="10803" y="21600"/>
                  </a:cubicBezTo>
                  <a:cubicBezTo>
                    <a:pt x="10464" y="21599"/>
                    <a:pt x="10128" y="21592"/>
                    <a:pt x="9797" y="21579"/>
                  </a:cubicBezTo>
                  <a:cubicBezTo>
                    <a:pt x="9122" y="21551"/>
                    <a:pt x="8464" y="21496"/>
                    <a:pt x="7830" y="21417"/>
                  </a:cubicBezTo>
                  <a:cubicBezTo>
                    <a:pt x="7144" y="21331"/>
                    <a:pt x="6487" y="21217"/>
                    <a:pt x="5863" y="21077"/>
                  </a:cubicBezTo>
                  <a:cubicBezTo>
                    <a:pt x="5160" y="20921"/>
                    <a:pt x="4502" y="20731"/>
                    <a:pt x="3896" y="20514"/>
                  </a:cubicBezTo>
                  <a:cubicBezTo>
                    <a:pt x="3153" y="20248"/>
                    <a:pt x="2491" y="19939"/>
                    <a:pt x="1930" y="19598"/>
                  </a:cubicBezTo>
                  <a:cubicBezTo>
                    <a:pt x="958" y="19006"/>
                    <a:pt x="284" y="18315"/>
                    <a:pt x="9" y="17566"/>
                  </a:cubicBezTo>
                  <a:cubicBezTo>
                    <a:pt x="9" y="17654"/>
                    <a:pt x="9" y="17757"/>
                    <a:pt x="9" y="17866"/>
                  </a:cubicBezTo>
                  <a:cubicBezTo>
                    <a:pt x="6" y="17861"/>
                    <a:pt x="3" y="17856"/>
                    <a:pt x="0" y="17851"/>
                  </a:cubicBezTo>
                  <a:close/>
                  <a:moveTo>
                    <a:pt x="0" y="14469"/>
                  </a:moveTo>
                  <a:cubicBezTo>
                    <a:pt x="356" y="15078"/>
                    <a:pt x="979" y="15650"/>
                    <a:pt x="1808" y="16154"/>
                  </a:cubicBezTo>
                  <a:cubicBezTo>
                    <a:pt x="2380" y="16503"/>
                    <a:pt x="3051" y="16819"/>
                    <a:pt x="3801" y="17094"/>
                  </a:cubicBezTo>
                  <a:cubicBezTo>
                    <a:pt x="4416" y="17319"/>
                    <a:pt x="5085" y="17517"/>
                    <a:pt x="5795" y="17681"/>
                  </a:cubicBezTo>
                  <a:cubicBezTo>
                    <a:pt x="6429" y="17828"/>
                    <a:pt x="7095" y="17949"/>
                    <a:pt x="7789" y="18040"/>
                  </a:cubicBezTo>
                  <a:cubicBezTo>
                    <a:pt x="8433" y="18124"/>
                    <a:pt x="9099" y="18183"/>
                    <a:pt x="9783" y="18213"/>
                  </a:cubicBezTo>
                  <a:cubicBezTo>
                    <a:pt x="10120" y="18228"/>
                    <a:pt x="10460" y="18235"/>
                    <a:pt x="10803" y="18237"/>
                  </a:cubicBezTo>
                  <a:cubicBezTo>
                    <a:pt x="11131" y="18235"/>
                    <a:pt x="11456" y="18229"/>
                    <a:pt x="11777" y="18215"/>
                  </a:cubicBezTo>
                  <a:cubicBezTo>
                    <a:pt x="12460" y="18186"/>
                    <a:pt x="13127" y="18130"/>
                    <a:pt x="13771" y="18046"/>
                  </a:cubicBezTo>
                  <a:cubicBezTo>
                    <a:pt x="14464" y="17957"/>
                    <a:pt x="15131" y="17838"/>
                    <a:pt x="15764" y="17693"/>
                  </a:cubicBezTo>
                  <a:cubicBezTo>
                    <a:pt x="16475" y="17530"/>
                    <a:pt x="17143" y="17335"/>
                    <a:pt x="17758" y="17111"/>
                  </a:cubicBezTo>
                  <a:cubicBezTo>
                    <a:pt x="18508" y="16840"/>
                    <a:pt x="19178" y="16527"/>
                    <a:pt x="19752" y="16182"/>
                  </a:cubicBezTo>
                  <a:cubicBezTo>
                    <a:pt x="20599" y="15674"/>
                    <a:pt x="21235" y="15097"/>
                    <a:pt x="21600" y="14480"/>
                  </a:cubicBezTo>
                  <a:lnTo>
                    <a:pt x="21600" y="14970"/>
                  </a:lnTo>
                  <a:cubicBezTo>
                    <a:pt x="21599" y="14971"/>
                    <a:pt x="21599" y="14971"/>
                    <a:pt x="21598" y="14972"/>
                  </a:cubicBezTo>
                  <a:cubicBezTo>
                    <a:pt x="21598" y="14863"/>
                    <a:pt x="21598" y="14760"/>
                    <a:pt x="21598" y="14672"/>
                  </a:cubicBezTo>
                  <a:cubicBezTo>
                    <a:pt x="21318" y="15433"/>
                    <a:pt x="20627" y="16135"/>
                    <a:pt x="19631" y="16732"/>
                  </a:cubicBezTo>
                  <a:cubicBezTo>
                    <a:pt x="19068" y="17070"/>
                    <a:pt x="18406" y="17375"/>
                    <a:pt x="17664" y="17638"/>
                  </a:cubicBezTo>
                  <a:cubicBezTo>
                    <a:pt x="17058" y="17852"/>
                    <a:pt x="16400" y="18039"/>
                    <a:pt x="15697" y="18194"/>
                  </a:cubicBezTo>
                  <a:cubicBezTo>
                    <a:pt x="15073" y="18332"/>
                    <a:pt x="14416" y="18445"/>
                    <a:pt x="13730" y="18529"/>
                  </a:cubicBezTo>
                  <a:cubicBezTo>
                    <a:pt x="13096" y="18606"/>
                    <a:pt x="12439" y="18660"/>
                    <a:pt x="11764" y="18687"/>
                  </a:cubicBezTo>
                  <a:cubicBezTo>
                    <a:pt x="11447" y="18699"/>
                    <a:pt x="11127" y="18706"/>
                    <a:pt x="10803" y="18706"/>
                  </a:cubicBezTo>
                  <a:cubicBezTo>
                    <a:pt x="10464" y="18705"/>
                    <a:pt x="10128" y="18698"/>
                    <a:pt x="9797" y="18685"/>
                  </a:cubicBezTo>
                  <a:cubicBezTo>
                    <a:pt x="9122" y="18657"/>
                    <a:pt x="8464" y="18602"/>
                    <a:pt x="7830" y="18523"/>
                  </a:cubicBezTo>
                  <a:cubicBezTo>
                    <a:pt x="7144" y="18438"/>
                    <a:pt x="6487" y="18323"/>
                    <a:pt x="5863" y="18184"/>
                  </a:cubicBezTo>
                  <a:cubicBezTo>
                    <a:pt x="5160" y="18027"/>
                    <a:pt x="4502" y="17837"/>
                    <a:pt x="3896" y="17620"/>
                  </a:cubicBezTo>
                  <a:cubicBezTo>
                    <a:pt x="3153" y="17354"/>
                    <a:pt x="2491" y="17045"/>
                    <a:pt x="1930" y="16704"/>
                  </a:cubicBezTo>
                  <a:cubicBezTo>
                    <a:pt x="958" y="16112"/>
                    <a:pt x="284" y="15422"/>
                    <a:pt x="9" y="14672"/>
                  </a:cubicBezTo>
                  <a:cubicBezTo>
                    <a:pt x="9" y="14760"/>
                    <a:pt x="9" y="14863"/>
                    <a:pt x="9" y="14973"/>
                  </a:cubicBezTo>
                  <a:cubicBezTo>
                    <a:pt x="6" y="14968"/>
                    <a:pt x="3" y="14962"/>
                    <a:pt x="0" y="14957"/>
                  </a:cubicBezTo>
                  <a:close/>
                  <a:moveTo>
                    <a:pt x="0" y="11575"/>
                  </a:moveTo>
                  <a:cubicBezTo>
                    <a:pt x="356" y="12184"/>
                    <a:pt x="979" y="12756"/>
                    <a:pt x="1808" y="13260"/>
                  </a:cubicBezTo>
                  <a:cubicBezTo>
                    <a:pt x="2380" y="13609"/>
                    <a:pt x="3051" y="13925"/>
                    <a:pt x="3801" y="14200"/>
                  </a:cubicBezTo>
                  <a:cubicBezTo>
                    <a:pt x="4416" y="14426"/>
                    <a:pt x="5085" y="14624"/>
                    <a:pt x="5795" y="14788"/>
                  </a:cubicBezTo>
                  <a:cubicBezTo>
                    <a:pt x="6429" y="14935"/>
                    <a:pt x="7095" y="15056"/>
                    <a:pt x="7789" y="15147"/>
                  </a:cubicBezTo>
                  <a:cubicBezTo>
                    <a:pt x="8433" y="15230"/>
                    <a:pt x="9099" y="15289"/>
                    <a:pt x="9783" y="15320"/>
                  </a:cubicBezTo>
                  <a:cubicBezTo>
                    <a:pt x="10120" y="15334"/>
                    <a:pt x="10460" y="15342"/>
                    <a:pt x="10803" y="15343"/>
                  </a:cubicBezTo>
                  <a:cubicBezTo>
                    <a:pt x="11131" y="15342"/>
                    <a:pt x="11456" y="15335"/>
                    <a:pt x="11777" y="15321"/>
                  </a:cubicBezTo>
                  <a:cubicBezTo>
                    <a:pt x="12460" y="15293"/>
                    <a:pt x="13127" y="15236"/>
                    <a:pt x="13771" y="15152"/>
                  </a:cubicBezTo>
                  <a:cubicBezTo>
                    <a:pt x="14464" y="15064"/>
                    <a:pt x="15131" y="14944"/>
                    <a:pt x="15764" y="14799"/>
                  </a:cubicBezTo>
                  <a:cubicBezTo>
                    <a:pt x="16475" y="14636"/>
                    <a:pt x="17143" y="14441"/>
                    <a:pt x="17758" y="14217"/>
                  </a:cubicBezTo>
                  <a:cubicBezTo>
                    <a:pt x="18508" y="13946"/>
                    <a:pt x="19178" y="13633"/>
                    <a:pt x="19752" y="13288"/>
                  </a:cubicBezTo>
                  <a:cubicBezTo>
                    <a:pt x="20599" y="12780"/>
                    <a:pt x="21235" y="12203"/>
                    <a:pt x="21600" y="11586"/>
                  </a:cubicBezTo>
                  <a:lnTo>
                    <a:pt x="21600" y="12076"/>
                  </a:lnTo>
                  <a:cubicBezTo>
                    <a:pt x="21599" y="12077"/>
                    <a:pt x="21599" y="12078"/>
                    <a:pt x="21598" y="12079"/>
                  </a:cubicBezTo>
                  <a:cubicBezTo>
                    <a:pt x="21598" y="11969"/>
                    <a:pt x="21598" y="11866"/>
                    <a:pt x="21598" y="11778"/>
                  </a:cubicBezTo>
                  <a:cubicBezTo>
                    <a:pt x="21318" y="12540"/>
                    <a:pt x="20627" y="13241"/>
                    <a:pt x="19631" y="13838"/>
                  </a:cubicBezTo>
                  <a:cubicBezTo>
                    <a:pt x="19068" y="14176"/>
                    <a:pt x="18406" y="14481"/>
                    <a:pt x="17664" y="14744"/>
                  </a:cubicBezTo>
                  <a:cubicBezTo>
                    <a:pt x="17058" y="14958"/>
                    <a:pt x="16400" y="15145"/>
                    <a:pt x="15697" y="15300"/>
                  </a:cubicBezTo>
                  <a:cubicBezTo>
                    <a:pt x="15073" y="15438"/>
                    <a:pt x="14416" y="15551"/>
                    <a:pt x="13730" y="15635"/>
                  </a:cubicBezTo>
                  <a:cubicBezTo>
                    <a:pt x="13096" y="15713"/>
                    <a:pt x="12439" y="15766"/>
                    <a:pt x="11764" y="15793"/>
                  </a:cubicBezTo>
                  <a:cubicBezTo>
                    <a:pt x="11447" y="15805"/>
                    <a:pt x="11127" y="15813"/>
                    <a:pt x="10803" y="15813"/>
                  </a:cubicBezTo>
                  <a:cubicBezTo>
                    <a:pt x="10464" y="15812"/>
                    <a:pt x="10128" y="15805"/>
                    <a:pt x="9797" y="15791"/>
                  </a:cubicBezTo>
                  <a:cubicBezTo>
                    <a:pt x="9122" y="15763"/>
                    <a:pt x="8464" y="15709"/>
                    <a:pt x="7830" y="15629"/>
                  </a:cubicBezTo>
                  <a:cubicBezTo>
                    <a:pt x="7144" y="15544"/>
                    <a:pt x="6487" y="15429"/>
                    <a:pt x="5863" y="15290"/>
                  </a:cubicBezTo>
                  <a:cubicBezTo>
                    <a:pt x="5160" y="15133"/>
                    <a:pt x="4502" y="14944"/>
                    <a:pt x="3896" y="14727"/>
                  </a:cubicBezTo>
                  <a:cubicBezTo>
                    <a:pt x="3153" y="14460"/>
                    <a:pt x="2491" y="14152"/>
                    <a:pt x="1930" y="13810"/>
                  </a:cubicBezTo>
                  <a:cubicBezTo>
                    <a:pt x="958" y="13219"/>
                    <a:pt x="284" y="12528"/>
                    <a:pt x="9" y="11778"/>
                  </a:cubicBezTo>
                  <a:cubicBezTo>
                    <a:pt x="9" y="11866"/>
                    <a:pt x="9" y="11969"/>
                    <a:pt x="9" y="12079"/>
                  </a:cubicBezTo>
                  <a:cubicBezTo>
                    <a:pt x="6" y="12074"/>
                    <a:pt x="3" y="12069"/>
                    <a:pt x="0" y="12063"/>
                  </a:cubicBezTo>
                  <a:close/>
                  <a:moveTo>
                    <a:pt x="0" y="8681"/>
                  </a:moveTo>
                  <a:cubicBezTo>
                    <a:pt x="356" y="9291"/>
                    <a:pt x="979" y="9862"/>
                    <a:pt x="1808" y="10367"/>
                  </a:cubicBezTo>
                  <a:cubicBezTo>
                    <a:pt x="2380" y="10716"/>
                    <a:pt x="3051" y="11032"/>
                    <a:pt x="3801" y="11307"/>
                  </a:cubicBezTo>
                  <a:cubicBezTo>
                    <a:pt x="4416" y="11532"/>
                    <a:pt x="5085" y="11730"/>
                    <a:pt x="5795" y="11894"/>
                  </a:cubicBezTo>
                  <a:cubicBezTo>
                    <a:pt x="6429" y="12041"/>
                    <a:pt x="7095" y="12162"/>
                    <a:pt x="7789" y="12253"/>
                  </a:cubicBezTo>
                  <a:cubicBezTo>
                    <a:pt x="8433" y="12337"/>
                    <a:pt x="9099" y="12396"/>
                    <a:pt x="9783" y="12426"/>
                  </a:cubicBezTo>
                  <a:cubicBezTo>
                    <a:pt x="10120" y="12440"/>
                    <a:pt x="10460" y="12448"/>
                    <a:pt x="10803" y="12449"/>
                  </a:cubicBezTo>
                  <a:cubicBezTo>
                    <a:pt x="11131" y="12448"/>
                    <a:pt x="11456" y="12441"/>
                    <a:pt x="11777" y="12427"/>
                  </a:cubicBezTo>
                  <a:cubicBezTo>
                    <a:pt x="12460" y="12399"/>
                    <a:pt x="13127" y="12342"/>
                    <a:pt x="13771" y="12258"/>
                  </a:cubicBezTo>
                  <a:cubicBezTo>
                    <a:pt x="14464" y="12170"/>
                    <a:pt x="15131" y="12050"/>
                    <a:pt x="15764" y="11906"/>
                  </a:cubicBezTo>
                  <a:cubicBezTo>
                    <a:pt x="16475" y="11742"/>
                    <a:pt x="17143" y="11547"/>
                    <a:pt x="17758" y="11324"/>
                  </a:cubicBezTo>
                  <a:cubicBezTo>
                    <a:pt x="18508" y="11052"/>
                    <a:pt x="19178" y="10739"/>
                    <a:pt x="19752" y="10394"/>
                  </a:cubicBezTo>
                  <a:cubicBezTo>
                    <a:pt x="20599" y="9886"/>
                    <a:pt x="21235" y="9310"/>
                    <a:pt x="21600" y="8693"/>
                  </a:cubicBezTo>
                  <a:lnTo>
                    <a:pt x="21600" y="9182"/>
                  </a:lnTo>
                  <a:cubicBezTo>
                    <a:pt x="21599" y="9183"/>
                    <a:pt x="21599" y="9184"/>
                    <a:pt x="21598" y="9185"/>
                  </a:cubicBezTo>
                  <a:cubicBezTo>
                    <a:pt x="21598" y="9075"/>
                    <a:pt x="21598" y="8973"/>
                    <a:pt x="21598" y="8884"/>
                  </a:cubicBezTo>
                  <a:cubicBezTo>
                    <a:pt x="21318" y="9646"/>
                    <a:pt x="20627" y="10347"/>
                    <a:pt x="19631" y="10944"/>
                  </a:cubicBezTo>
                  <a:cubicBezTo>
                    <a:pt x="19068" y="11283"/>
                    <a:pt x="18406" y="11587"/>
                    <a:pt x="17664" y="11850"/>
                  </a:cubicBezTo>
                  <a:cubicBezTo>
                    <a:pt x="17058" y="12064"/>
                    <a:pt x="16400" y="12251"/>
                    <a:pt x="15697" y="12407"/>
                  </a:cubicBezTo>
                  <a:cubicBezTo>
                    <a:pt x="15073" y="12544"/>
                    <a:pt x="14416" y="12658"/>
                    <a:pt x="13730" y="12741"/>
                  </a:cubicBezTo>
                  <a:cubicBezTo>
                    <a:pt x="13096" y="12819"/>
                    <a:pt x="12439" y="12872"/>
                    <a:pt x="11764" y="12899"/>
                  </a:cubicBezTo>
                  <a:cubicBezTo>
                    <a:pt x="11447" y="12912"/>
                    <a:pt x="11127" y="12919"/>
                    <a:pt x="10803" y="12919"/>
                  </a:cubicBezTo>
                  <a:cubicBezTo>
                    <a:pt x="10464" y="12918"/>
                    <a:pt x="10128" y="12911"/>
                    <a:pt x="9797" y="12898"/>
                  </a:cubicBezTo>
                  <a:cubicBezTo>
                    <a:pt x="9122" y="12869"/>
                    <a:pt x="8464" y="12815"/>
                    <a:pt x="7830" y="12735"/>
                  </a:cubicBezTo>
                  <a:cubicBezTo>
                    <a:pt x="7144" y="12650"/>
                    <a:pt x="6487" y="12535"/>
                    <a:pt x="5863" y="12396"/>
                  </a:cubicBezTo>
                  <a:cubicBezTo>
                    <a:pt x="5160" y="12240"/>
                    <a:pt x="4502" y="12050"/>
                    <a:pt x="3896" y="11833"/>
                  </a:cubicBezTo>
                  <a:cubicBezTo>
                    <a:pt x="3153" y="11567"/>
                    <a:pt x="2491" y="11258"/>
                    <a:pt x="1930" y="10916"/>
                  </a:cubicBezTo>
                  <a:cubicBezTo>
                    <a:pt x="958" y="10325"/>
                    <a:pt x="284" y="9634"/>
                    <a:pt x="9" y="8884"/>
                  </a:cubicBezTo>
                  <a:cubicBezTo>
                    <a:pt x="9" y="8973"/>
                    <a:pt x="9" y="9075"/>
                    <a:pt x="9" y="9185"/>
                  </a:cubicBezTo>
                  <a:cubicBezTo>
                    <a:pt x="6" y="9180"/>
                    <a:pt x="3" y="9175"/>
                    <a:pt x="0" y="9170"/>
                  </a:cubicBezTo>
                  <a:close/>
                  <a:moveTo>
                    <a:pt x="0" y="5787"/>
                  </a:moveTo>
                  <a:cubicBezTo>
                    <a:pt x="356" y="6397"/>
                    <a:pt x="979" y="6969"/>
                    <a:pt x="1808" y="7473"/>
                  </a:cubicBezTo>
                  <a:cubicBezTo>
                    <a:pt x="2380" y="7822"/>
                    <a:pt x="3051" y="8138"/>
                    <a:pt x="3801" y="8413"/>
                  </a:cubicBezTo>
                  <a:cubicBezTo>
                    <a:pt x="4416" y="8638"/>
                    <a:pt x="5085" y="8836"/>
                    <a:pt x="5795" y="9000"/>
                  </a:cubicBezTo>
                  <a:cubicBezTo>
                    <a:pt x="6429" y="9147"/>
                    <a:pt x="7095" y="9268"/>
                    <a:pt x="7789" y="9359"/>
                  </a:cubicBezTo>
                  <a:cubicBezTo>
                    <a:pt x="8433" y="9443"/>
                    <a:pt x="9099" y="9502"/>
                    <a:pt x="9783" y="9532"/>
                  </a:cubicBezTo>
                  <a:cubicBezTo>
                    <a:pt x="10120" y="9547"/>
                    <a:pt x="10460" y="9554"/>
                    <a:pt x="10803" y="9556"/>
                  </a:cubicBezTo>
                  <a:cubicBezTo>
                    <a:pt x="11131" y="9554"/>
                    <a:pt x="11456" y="9547"/>
                    <a:pt x="11777" y="9534"/>
                  </a:cubicBezTo>
                  <a:cubicBezTo>
                    <a:pt x="12460" y="9505"/>
                    <a:pt x="13127" y="9449"/>
                    <a:pt x="13771" y="9365"/>
                  </a:cubicBezTo>
                  <a:cubicBezTo>
                    <a:pt x="14464" y="9276"/>
                    <a:pt x="15131" y="9157"/>
                    <a:pt x="15764" y="9012"/>
                  </a:cubicBezTo>
                  <a:cubicBezTo>
                    <a:pt x="16475" y="8849"/>
                    <a:pt x="17143" y="8653"/>
                    <a:pt x="17758" y="8430"/>
                  </a:cubicBezTo>
                  <a:cubicBezTo>
                    <a:pt x="18508" y="8158"/>
                    <a:pt x="19178" y="7845"/>
                    <a:pt x="19752" y="7501"/>
                  </a:cubicBezTo>
                  <a:cubicBezTo>
                    <a:pt x="20599" y="6992"/>
                    <a:pt x="21235" y="6416"/>
                    <a:pt x="21600" y="5799"/>
                  </a:cubicBezTo>
                  <a:lnTo>
                    <a:pt x="21600" y="6289"/>
                  </a:lnTo>
                  <a:cubicBezTo>
                    <a:pt x="21599" y="6290"/>
                    <a:pt x="21599" y="6290"/>
                    <a:pt x="21598" y="6291"/>
                  </a:cubicBezTo>
                  <a:cubicBezTo>
                    <a:pt x="21598" y="6181"/>
                    <a:pt x="21598" y="6079"/>
                    <a:pt x="21598" y="5991"/>
                  </a:cubicBezTo>
                  <a:cubicBezTo>
                    <a:pt x="21318" y="6752"/>
                    <a:pt x="20627" y="7453"/>
                    <a:pt x="19631" y="8051"/>
                  </a:cubicBezTo>
                  <a:cubicBezTo>
                    <a:pt x="19068" y="8389"/>
                    <a:pt x="18406" y="8693"/>
                    <a:pt x="17664" y="8957"/>
                  </a:cubicBezTo>
                  <a:cubicBezTo>
                    <a:pt x="17058" y="9170"/>
                    <a:pt x="16400" y="9357"/>
                    <a:pt x="15697" y="9513"/>
                  </a:cubicBezTo>
                  <a:cubicBezTo>
                    <a:pt x="15073" y="9650"/>
                    <a:pt x="14416" y="9764"/>
                    <a:pt x="13730" y="9848"/>
                  </a:cubicBezTo>
                  <a:cubicBezTo>
                    <a:pt x="13096" y="9925"/>
                    <a:pt x="12439" y="9978"/>
                    <a:pt x="11764" y="10005"/>
                  </a:cubicBezTo>
                  <a:cubicBezTo>
                    <a:pt x="11447" y="10018"/>
                    <a:pt x="11127" y="10025"/>
                    <a:pt x="10803" y="10025"/>
                  </a:cubicBezTo>
                  <a:cubicBezTo>
                    <a:pt x="10464" y="10024"/>
                    <a:pt x="10128" y="10017"/>
                    <a:pt x="9797" y="10004"/>
                  </a:cubicBezTo>
                  <a:cubicBezTo>
                    <a:pt x="9122" y="9976"/>
                    <a:pt x="8464" y="9921"/>
                    <a:pt x="7830" y="9842"/>
                  </a:cubicBezTo>
                  <a:cubicBezTo>
                    <a:pt x="7144" y="9757"/>
                    <a:pt x="6487" y="9642"/>
                    <a:pt x="5863" y="9502"/>
                  </a:cubicBezTo>
                  <a:cubicBezTo>
                    <a:pt x="5160" y="9346"/>
                    <a:pt x="4502" y="9156"/>
                    <a:pt x="3896" y="8939"/>
                  </a:cubicBezTo>
                  <a:cubicBezTo>
                    <a:pt x="3153" y="8673"/>
                    <a:pt x="2491" y="8364"/>
                    <a:pt x="1930" y="8023"/>
                  </a:cubicBezTo>
                  <a:cubicBezTo>
                    <a:pt x="958" y="7431"/>
                    <a:pt x="284" y="6741"/>
                    <a:pt x="9" y="5991"/>
                  </a:cubicBezTo>
                  <a:cubicBezTo>
                    <a:pt x="9" y="6079"/>
                    <a:pt x="9" y="6182"/>
                    <a:pt x="9" y="6291"/>
                  </a:cubicBezTo>
                  <a:cubicBezTo>
                    <a:pt x="6" y="6286"/>
                    <a:pt x="3" y="6281"/>
                    <a:pt x="0" y="6276"/>
                  </a:cubicBezTo>
                  <a:close/>
                  <a:moveTo>
                    <a:pt x="0" y="2894"/>
                  </a:moveTo>
                  <a:cubicBezTo>
                    <a:pt x="356" y="3503"/>
                    <a:pt x="979" y="4075"/>
                    <a:pt x="1808" y="4579"/>
                  </a:cubicBezTo>
                  <a:cubicBezTo>
                    <a:pt x="2380" y="4928"/>
                    <a:pt x="3051" y="5244"/>
                    <a:pt x="3801" y="5519"/>
                  </a:cubicBezTo>
                  <a:cubicBezTo>
                    <a:pt x="4416" y="5745"/>
                    <a:pt x="5085" y="5942"/>
                    <a:pt x="5795" y="6106"/>
                  </a:cubicBezTo>
                  <a:cubicBezTo>
                    <a:pt x="6429" y="6253"/>
                    <a:pt x="7095" y="6374"/>
                    <a:pt x="7789" y="6465"/>
                  </a:cubicBezTo>
                  <a:cubicBezTo>
                    <a:pt x="8433" y="6549"/>
                    <a:pt x="9099" y="6608"/>
                    <a:pt x="9783" y="6638"/>
                  </a:cubicBezTo>
                  <a:cubicBezTo>
                    <a:pt x="10120" y="6653"/>
                    <a:pt x="10460" y="6661"/>
                    <a:pt x="10803" y="6662"/>
                  </a:cubicBezTo>
                  <a:cubicBezTo>
                    <a:pt x="11131" y="6661"/>
                    <a:pt x="11456" y="6654"/>
                    <a:pt x="11777" y="6640"/>
                  </a:cubicBezTo>
                  <a:cubicBezTo>
                    <a:pt x="12460" y="6611"/>
                    <a:pt x="13127" y="6555"/>
                    <a:pt x="13771" y="6471"/>
                  </a:cubicBezTo>
                  <a:cubicBezTo>
                    <a:pt x="14464" y="6383"/>
                    <a:pt x="15131" y="6263"/>
                    <a:pt x="15764" y="6118"/>
                  </a:cubicBezTo>
                  <a:cubicBezTo>
                    <a:pt x="16475" y="5955"/>
                    <a:pt x="17143" y="5760"/>
                    <a:pt x="17758" y="5536"/>
                  </a:cubicBezTo>
                  <a:cubicBezTo>
                    <a:pt x="18508" y="5265"/>
                    <a:pt x="19178" y="4952"/>
                    <a:pt x="19752" y="4607"/>
                  </a:cubicBezTo>
                  <a:cubicBezTo>
                    <a:pt x="20599" y="4099"/>
                    <a:pt x="21235" y="3522"/>
                    <a:pt x="21600" y="2905"/>
                  </a:cubicBezTo>
                  <a:lnTo>
                    <a:pt x="21600" y="3395"/>
                  </a:lnTo>
                  <a:cubicBezTo>
                    <a:pt x="21599" y="3396"/>
                    <a:pt x="21599" y="3397"/>
                    <a:pt x="21598" y="3397"/>
                  </a:cubicBezTo>
                  <a:cubicBezTo>
                    <a:pt x="21598" y="3288"/>
                    <a:pt x="21598" y="3185"/>
                    <a:pt x="21598" y="3097"/>
                  </a:cubicBezTo>
                  <a:cubicBezTo>
                    <a:pt x="21318" y="3859"/>
                    <a:pt x="20627" y="4560"/>
                    <a:pt x="19631" y="5157"/>
                  </a:cubicBezTo>
                  <a:cubicBezTo>
                    <a:pt x="19068" y="5495"/>
                    <a:pt x="18406" y="5800"/>
                    <a:pt x="17664" y="6063"/>
                  </a:cubicBezTo>
                  <a:cubicBezTo>
                    <a:pt x="17058" y="6277"/>
                    <a:pt x="16400" y="6464"/>
                    <a:pt x="15697" y="6619"/>
                  </a:cubicBezTo>
                  <a:cubicBezTo>
                    <a:pt x="15073" y="6757"/>
                    <a:pt x="14416" y="6870"/>
                    <a:pt x="13730" y="6954"/>
                  </a:cubicBezTo>
                  <a:cubicBezTo>
                    <a:pt x="13096" y="7031"/>
                    <a:pt x="12439" y="7085"/>
                    <a:pt x="11764" y="7112"/>
                  </a:cubicBezTo>
                  <a:cubicBezTo>
                    <a:pt x="11447" y="7124"/>
                    <a:pt x="11127" y="7131"/>
                    <a:pt x="10803" y="7131"/>
                  </a:cubicBezTo>
                  <a:cubicBezTo>
                    <a:pt x="10464" y="7130"/>
                    <a:pt x="10128" y="7124"/>
                    <a:pt x="9797" y="7110"/>
                  </a:cubicBezTo>
                  <a:cubicBezTo>
                    <a:pt x="9122" y="7082"/>
                    <a:pt x="8464" y="7027"/>
                    <a:pt x="7830" y="6948"/>
                  </a:cubicBezTo>
                  <a:cubicBezTo>
                    <a:pt x="7144" y="6863"/>
                    <a:pt x="6487" y="6748"/>
                    <a:pt x="5863" y="6609"/>
                  </a:cubicBezTo>
                  <a:cubicBezTo>
                    <a:pt x="5160" y="6452"/>
                    <a:pt x="4502" y="6262"/>
                    <a:pt x="3896" y="6045"/>
                  </a:cubicBezTo>
                  <a:cubicBezTo>
                    <a:pt x="3153" y="5779"/>
                    <a:pt x="2491" y="5470"/>
                    <a:pt x="1930" y="5129"/>
                  </a:cubicBezTo>
                  <a:cubicBezTo>
                    <a:pt x="958" y="4537"/>
                    <a:pt x="284" y="3847"/>
                    <a:pt x="9" y="3097"/>
                  </a:cubicBezTo>
                  <a:cubicBezTo>
                    <a:pt x="9" y="3185"/>
                    <a:pt x="9" y="3288"/>
                    <a:pt x="9" y="3398"/>
                  </a:cubicBezTo>
                  <a:cubicBezTo>
                    <a:pt x="6" y="3393"/>
                    <a:pt x="3" y="3388"/>
                    <a:pt x="0" y="3382"/>
                  </a:cubicBezTo>
                  <a:close/>
                  <a:moveTo>
                    <a:pt x="0" y="0"/>
                  </a:moveTo>
                  <a:cubicBezTo>
                    <a:pt x="356" y="610"/>
                    <a:pt x="979" y="1181"/>
                    <a:pt x="1808" y="1685"/>
                  </a:cubicBezTo>
                  <a:cubicBezTo>
                    <a:pt x="2380" y="2034"/>
                    <a:pt x="3051" y="2350"/>
                    <a:pt x="3801" y="2625"/>
                  </a:cubicBezTo>
                  <a:cubicBezTo>
                    <a:pt x="4416" y="2851"/>
                    <a:pt x="5085" y="3049"/>
                    <a:pt x="5795" y="3213"/>
                  </a:cubicBezTo>
                  <a:cubicBezTo>
                    <a:pt x="6429" y="3360"/>
                    <a:pt x="7095" y="3481"/>
                    <a:pt x="7789" y="3572"/>
                  </a:cubicBezTo>
                  <a:cubicBezTo>
                    <a:pt x="8433" y="3656"/>
                    <a:pt x="9099" y="3714"/>
                    <a:pt x="9783" y="3745"/>
                  </a:cubicBezTo>
                  <a:cubicBezTo>
                    <a:pt x="10120" y="3759"/>
                    <a:pt x="10460" y="3767"/>
                    <a:pt x="10803" y="3768"/>
                  </a:cubicBezTo>
                  <a:cubicBezTo>
                    <a:pt x="11131" y="3767"/>
                    <a:pt x="11456" y="3760"/>
                    <a:pt x="11777" y="3746"/>
                  </a:cubicBezTo>
                  <a:cubicBezTo>
                    <a:pt x="12460" y="3718"/>
                    <a:pt x="13127" y="3661"/>
                    <a:pt x="13771" y="3577"/>
                  </a:cubicBezTo>
                  <a:cubicBezTo>
                    <a:pt x="14464" y="3489"/>
                    <a:pt x="15131" y="3369"/>
                    <a:pt x="15764" y="3225"/>
                  </a:cubicBezTo>
                  <a:cubicBezTo>
                    <a:pt x="16475" y="3061"/>
                    <a:pt x="17143" y="2866"/>
                    <a:pt x="17758" y="2642"/>
                  </a:cubicBezTo>
                  <a:cubicBezTo>
                    <a:pt x="18508" y="2371"/>
                    <a:pt x="19178" y="2058"/>
                    <a:pt x="19752" y="1713"/>
                  </a:cubicBezTo>
                  <a:cubicBezTo>
                    <a:pt x="20599" y="1205"/>
                    <a:pt x="21235" y="628"/>
                    <a:pt x="21600" y="12"/>
                  </a:cubicBezTo>
                  <a:lnTo>
                    <a:pt x="21600" y="501"/>
                  </a:lnTo>
                  <a:cubicBezTo>
                    <a:pt x="21599" y="502"/>
                    <a:pt x="21599" y="503"/>
                    <a:pt x="21598" y="504"/>
                  </a:cubicBezTo>
                  <a:cubicBezTo>
                    <a:pt x="21598" y="394"/>
                    <a:pt x="21598" y="292"/>
                    <a:pt x="21598" y="203"/>
                  </a:cubicBezTo>
                  <a:cubicBezTo>
                    <a:pt x="21318" y="965"/>
                    <a:pt x="20627" y="1666"/>
                    <a:pt x="19631" y="2263"/>
                  </a:cubicBezTo>
                  <a:cubicBezTo>
                    <a:pt x="19068" y="2601"/>
                    <a:pt x="18406" y="2906"/>
                    <a:pt x="17664" y="3169"/>
                  </a:cubicBezTo>
                  <a:cubicBezTo>
                    <a:pt x="17058" y="3383"/>
                    <a:pt x="16400" y="3570"/>
                    <a:pt x="15697" y="3725"/>
                  </a:cubicBezTo>
                  <a:cubicBezTo>
                    <a:pt x="15073" y="3863"/>
                    <a:pt x="14416" y="3976"/>
                    <a:pt x="13730" y="4060"/>
                  </a:cubicBezTo>
                  <a:cubicBezTo>
                    <a:pt x="13096" y="4138"/>
                    <a:pt x="12439" y="4191"/>
                    <a:pt x="11764" y="4218"/>
                  </a:cubicBezTo>
                  <a:cubicBezTo>
                    <a:pt x="11447" y="4230"/>
                    <a:pt x="11127" y="4238"/>
                    <a:pt x="10803" y="4238"/>
                  </a:cubicBezTo>
                  <a:cubicBezTo>
                    <a:pt x="10464" y="4237"/>
                    <a:pt x="10128" y="4230"/>
                    <a:pt x="9797" y="4216"/>
                  </a:cubicBezTo>
                  <a:cubicBezTo>
                    <a:pt x="9122" y="4188"/>
                    <a:pt x="8464" y="4134"/>
                    <a:pt x="7830" y="4054"/>
                  </a:cubicBezTo>
                  <a:cubicBezTo>
                    <a:pt x="7144" y="3969"/>
                    <a:pt x="6487" y="3854"/>
                    <a:pt x="5863" y="3715"/>
                  </a:cubicBezTo>
                  <a:cubicBezTo>
                    <a:pt x="5160" y="3558"/>
                    <a:pt x="4502" y="3369"/>
                    <a:pt x="3896" y="3152"/>
                  </a:cubicBezTo>
                  <a:cubicBezTo>
                    <a:pt x="3153" y="2885"/>
                    <a:pt x="2491" y="2577"/>
                    <a:pt x="1930" y="2235"/>
                  </a:cubicBezTo>
                  <a:cubicBezTo>
                    <a:pt x="958" y="1644"/>
                    <a:pt x="284" y="953"/>
                    <a:pt x="9" y="203"/>
                  </a:cubicBezTo>
                  <a:cubicBezTo>
                    <a:pt x="9" y="292"/>
                    <a:pt x="9" y="394"/>
                    <a:pt x="9" y="504"/>
                  </a:cubicBezTo>
                  <a:cubicBezTo>
                    <a:pt x="6" y="499"/>
                    <a:pt x="3" y="494"/>
                    <a:pt x="0" y="489"/>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1" name="Shape 37"/>
            <p:cNvSpPr/>
            <p:nvPr/>
          </p:nvSpPr>
          <p:spPr>
            <a:xfrm>
              <a:off x="378866" y="0"/>
              <a:ext cx="555186" cy="2532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1" y="17"/>
                    <a:pt x="0" y="4845"/>
                    <a:pt x="0" y="10799"/>
                  </a:cubicBezTo>
                  <a:cubicBezTo>
                    <a:pt x="0" y="16753"/>
                    <a:pt x="4831" y="21581"/>
                    <a:pt x="10800" y="21600"/>
                  </a:cubicBezTo>
                  <a:cubicBezTo>
                    <a:pt x="16767" y="21581"/>
                    <a:pt x="21600" y="16753"/>
                    <a:pt x="21600" y="10799"/>
                  </a:cubicBezTo>
                  <a:cubicBezTo>
                    <a:pt x="21600" y="4845"/>
                    <a:pt x="16767" y="17"/>
                    <a:pt x="10800"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2" name="Shape 38"/>
            <p:cNvSpPr/>
            <p:nvPr/>
          </p:nvSpPr>
          <p:spPr>
            <a:xfrm>
              <a:off x="425609" y="19682"/>
              <a:ext cx="462557" cy="1883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2" y="17"/>
                    <a:pt x="0" y="4846"/>
                    <a:pt x="0" y="10800"/>
                  </a:cubicBezTo>
                  <a:cubicBezTo>
                    <a:pt x="0" y="16753"/>
                    <a:pt x="4832" y="21582"/>
                    <a:pt x="10800" y="21600"/>
                  </a:cubicBezTo>
                  <a:cubicBezTo>
                    <a:pt x="16768" y="21582"/>
                    <a:pt x="21600" y="16753"/>
                    <a:pt x="21600" y="10800"/>
                  </a:cubicBezTo>
                  <a:cubicBezTo>
                    <a:pt x="21600" y="4846"/>
                    <a:pt x="16768" y="17"/>
                    <a:pt x="10800" y="0"/>
                  </a:cubicBezTo>
                  <a:close/>
                </a:path>
              </a:pathLst>
            </a:custGeom>
            <a:solidFill>
              <a:srgbClr val="FFDFA9">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3" name="Shape 39"/>
            <p:cNvSpPr/>
            <p:nvPr/>
          </p:nvSpPr>
          <p:spPr>
            <a:xfrm>
              <a:off x="425609" y="19682"/>
              <a:ext cx="463633" cy="1972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8599"/>
                  </a:moveTo>
                  <a:cubicBezTo>
                    <a:pt x="5188" y="18583"/>
                    <a:pt x="1277" y="14476"/>
                    <a:pt x="1277" y="10800"/>
                  </a:cubicBezTo>
                  <a:cubicBezTo>
                    <a:pt x="1277" y="7123"/>
                    <a:pt x="5188" y="3017"/>
                    <a:pt x="10799" y="3001"/>
                  </a:cubicBezTo>
                  <a:cubicBezTo>
                    <a:pt x="16412" y="3017"/>
                    <a:pt x="20324" y="7123"/>
                    <a:pt x="20324" y="10800"/>
                  </a:cubicBezTo>
                  <a:cubicBezTo>
                    <a:pt x="20324" y="14476"/>
                    <a:pt x="16412" y="18583"/>
                    <a:pt x="10800" y="18599"/>
                  </a:cubicBezTo>
                  <a:close/>
                  <a:moveTo>
                    <a:pt x="10799" y="0"/>
                  </a:moveTo>
                  <a:cubicBezTo>
                    <a:pt x="5564" y="14"/>
                    <a:pt x="0" y="3805"/>
                    <a:pt x="0" y="10800"/>
                  </a:cubicBezTo>
                  <a:cubicBezTo>
                    <a:pt x="0" y="17795"/>
                    <a:pt x="5564" y="21585"/>
                    <a:pt x="10799" y="21600"/>
                  </a:cubicBezTo>
                  <a:lnTo>
                    <a:pt x="10801" y="21600"/>
                  </a:lnTo>
                  <a:cubicBezTo>
                    <a:pt x="16036" y="21585"/>
                    <a:pt x="21600" y="17795"/>
                    <a:pt x="21600" y="10800"/>
                  </a:cubicBezTo>
                  <a:cubicBezTo>
                    <a:pt x="21600" y="3805"/>
                    <a:pt x="16036" y="14"/>
                    <a:pt x="10799"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4" name="Shape 40"/>
            <p:cNvSpPr/>
            <p:nvPr/>
          </p:nvSpPr>
          <p:spPr>
            <a:xfrm>
              <a:off x="578139" y="71347"/>
              <a:ext cx="186861" cy="86641"/>
            </a:xfrm>
            <a:custGeom>
              <a:avLst/>
              <a:gdLst/>
              <a:ahLst/>
              <a:cxnLst>
                <a:cxn ang="0">
                  <a:pos x="wd2" y="hd2"/>
                </a:cxn>
                <a:cxn ang="5400000">
                  <a:pos x="wd2" y="hd2"/>
                </a:cxn>
                <a:cxn ang="10800000">
                  <a:pos x="wd2" y="hd2"/>
                </a:cxn>
                <a:cxn ang="16200000">
                  <a:pos x="wd2" y="hd2"/>
                </a:cxn>
              </a:cxnLst>
              <a:rect l="0" t="0" r="r" b="b"/>
              <a:pathLst>
                <a:path w="21546" h="21478" fill="norm" stroke="1" extrusionOk="0">
                  <a:moveTo>
                    <a:pt x="19731" y="3277"/>
                  </a:moveTo>
                  <a:lnTo>
                    <a:pt x="20854" y="2148"/>
                  </a:lnTo>
                  <a:lnTo>
                    <a:pt x="18978" y="506"/>
                  </a:lnTo>
                  <a:lnTo>
                    <a:pt x="17855" y="1608"/>
                  </a:lnTo>
                  <a:cubicBezTo>
                    <a:pt x="16365" y="544"/>
                    <a:pt x="14996" y="13"/>
                    <a:pt x="13727" y="0"/>
                  </a:cubicBezTo>
                  <a:cubicBezTo>
                    <a:pt x="12459" y="-16"/>
                    <a:pt x="11276" y="488"/>
                    <a:pt x="10163" y="1519"/>
                  </a:cubicBezTo>
                  <a:cubicBezTo>
                    <a:pt x="9383" y="2240"/>
                    <a:pt x="8831" y="3038"/>
                    <a:pt x="8506" y="3920"/>
                  </a:cubicBezTo>
                  <a:cubicBezTo>
                    <a:pt x="8179" y="4812"/>
                    <a:pt x="8048" y="5636"/>
                    <a:pt x="8119" y="6391"/>
                  </a:cubicBezTo>
                  <a:cubicBezTo>
                    <a:pt x="8191" y="7155"/>
                    <a:pt x="8447" y="8508"/>
                    <a:pt x="8896" y="10491"/>
                  </a:cubicBezTo>
                  <a:cubicBezTo>
                    <a:pt x="9176" y="11702"/>
                    <a:pt x="9183" y="12581"/>
                    <a:pt x="8915" y="13112"/>
                  </a:cubicBezTo>
                  <a:cubicBezTo>
                    <a:pt x="8644" y="13645"/>
                    <a:pt x="8038" y="14384"/>
                    <a:pt x="7091" y="15336"/>
                  </a:cubicBezTo>
                  <a:cubicBezTo>
                    <a:pt x="6710" y="15715"/>
                    <a:pt x="6355" y="15932"/>
                    <a:pt x="6024" y="15981"/>
                  </a:cubicBezTo>
                  <a:cubicBezTo>
                    <a:pt x="5693" y="16028"/>
                    <a:pt x="5388" y="15905"/>
                    <a:pt x="5113" y="15607"/>
                  </a:cubicBezTo>
                  <a:cubicBezTo>
                    <a:pt x="4792" y="15260"/>
                    <a:pt x="4730" y="14904"/>
                    <a:pt x="4928" y="14536"/>
                  </a:cubicBezTo>
                  <a:cubicBezTo>
                    <a:pt x="5124" y="14174"/>
                    <a:pt x="5793" y="13432"/>
                    <a:pt x="6923" y="12325"/>
                  </a:cubicBezTo>
                  <a:lnTo>
                    <a:pt x="7937" y="11331"/>
                  </a:lnTo>
                  <a:lnTo>
                    <a:pt x="4022" y="7312"/>
                  </a:lnTo>
                  <a:lnTo>
                    <a:pt x="3217" y="8058"/>
                  </a:lnTo>
                  <a:cubicBezTo>
                    <a:pt x="1345" y="9789"/>
                    <a:pt x="385" y="11445"/>
                    <a:pt x="370" y="13011"/>
                  </a:cubicBezTo>
                  <a:cubicBezTo>
                    <a:pt x="353" y="14615"/>
                    <a:pt x="814" y="16078"/>
                    <a:pt x="1760" y="17386"/>
                  </a:cubicBezTo>
                  <a:lnTo>
                    <a:pt x="0" y="19113"/>
                  </a:lnTo>
                  <a:lnTo>
                    <a:pt x="1873" y="21270"/>
                  </a:lnTo>
                  <a:lnTo>
                    <a:pt x="3579" y="19550"/>
                  </a:lnTo>
                  <a:cubicBezTo>
                    <a:pt x="5228" y="20941"/>
                    <a:pt x="6885" y="21584"/>
                    <a:pt x="8523" y="21463"/>
                  </a:cubicBezTo>
                  <a:cubicBezTo>
                    <a:pt x="10159" y="21340"/>
                    <a:pt x="11738" y="20457"/>
                    <a:pt x="13241" y="18844"/>
                  </a:cubicBezTo>
                  <a:cubicBezTo>
                    <a:pt x="14163" y="17854"/>
                    <a:pt x="14783" y="16895"/>
                    <a:pt x="15108" y="15966"/>
                  </a:cubicBezTo>
                  <a:cubicBezTo>
                    <a:pt x="15429" y="15049"/>
                    <a:pt x="15550" y="14223"/>
                    <a:pt x="15473" y="13486"/>
                  </a:cubicBezTo>
                  <a:cubicBezTo>
                    <a:pt x="15396" y="12753"/>
                    <a:pt x="15115" y="11550"/>
                    <a:pt x="14640" y="9895"/>
                  </a:cubicBezTo>
                  <a:cubicBezTo>
                    <a:pt x="14100" y="7995"/>
                    <a:pt x="13831" y="6828"/>
                    <a:pt x="13820" y="6355"/>
                  </a:cubicBezTo>
                  <a:cubicBezTo>
                    <a:pt x="13805" y="5880"/>
                    <a:pt x="14091" y="5356"/>
                    <a:pt x="14679" y="4780"/>
                  </a:cubicBezTo>
                  <a:cubicBezTo>
                    <a:pt x="15029" y="4438"/>
                    <a:pt x="15350" y="4238"/>
                    <a:pt x="15647" y="4180"/>
                  </a:cubicBezTo>
                  <a:cubicBezTo>
                    <a:pt x="15944" y="4124"/>
                    <a:pt x="16216" y="4209"/>
                    <a:pt x="16465" y="4438"/>
                  </a:cubicBezTo>
                  <a:cubicBezTo>
                    <a:pt x="16774" y="4722"/>
                    <a:pt x="16876" y="5009"/>
                    <a:pt x="16771" y="5296"/>
                  </a:cubicBezTo>
                  <a:cubicBezTo>
                    <a:pt x="16665" y="5585"/>
                    <a:pt x="16285" y="6057"/>
                    <a:pt x="15625" y="6718"/>
                  </a:cubicBezTo>
                  <a:lnTo>
                    <a:pt x="15000" y="7345"/>
                  </a:lnTo>
                  <a:lnTo>
                    <a:pt x="19243" y="11369"/>
                  </a:lnTo>
                  <a:cubicBezTo>
                    <a:pt x="19589" y="11057"/>
                    <a:pt x="19839" y="10820"/>
                    <a:pt x="19993" y="10654"/>
                  </a:cubicBezTo>
                  <a:cubicBezTo>
                    <a:pt x="21089" y="9487"/>
                    <a:pt x="21600" y="8282"/>
                    <a:pt x="21542" y="7038"/>
                  </a:cubicBezTo>
                  <a:cubicBezTo>
                    <a:pt x="21485" y="5820"/>
                    <a:pt x="20877" y="4565"/>
                    <a:pt x="19731" y="327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5" name="Shape 41"/>
            <p:cNvSpPr/>
            <p:nvPr/>
          </p:nvSpPr>
          <p:spPr>
            <a:xfrm>
              <a:off x="39347" y="332106"/>
              <a:ext cx="523580" cy="523581"/>
            </a:xfrm>
            <a:prstGeom prst="ellipse">
              <a:avLst/>
            </a:pr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6" name="Shape 42"/>
            <p:cNvSpPr/>
            <p:nvPr/>
          </p:nvSpPr>
          <p:spPr>
            <a:xfrm>
              <a:off x="-15" y="324725"/>
              <a:ext cx="523580" cy="523581"/>
            </a:xfrm>
            <a:prstGeom prst="ellipse">
              <a:avLst/>
            </a:pr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7" name="Shape 43"/>
            <p:cNvSpPr/>
            <p:nvPr/>
          </p:nvSpPr>
          <p:spPr>
            <a:xfrm>
              <a:off x="83653" y="408395"/>
              <a:ext cx="356477" cy="356477"/>
            </a:xfrm>
            <a:prstGeom prst="ellipse">
              <a:avLst/>
            </a:prstGeom>
            <a:solidFill>
              <a:srgbClr val="FFDFA9">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8" name="Shape 44"/>
            <p:cNvSpPr/>
            <p:nvPr/>
          </p:nvSpPr>
          <p:spPr>
            <a:xfrm>
              <a:off x="49201" y="373950"/>
              <a:ext cx="423129" cy="423134"/>
            </a:xfrm>
            <a:custGeom>
              <a:avLst/>
              <a:gdLst/>
              <a:ahLst/>
              <a:cxnLst>
                <a:cxn ang="0">
                  <a:pos x="wd2" y="hd2"/>
                </a:cxn>
                <a:cxn ang="5400000">
                  <a:pos x="wd2" y="hd2"/>
                </a:cxn>
                <a:cxn ang="10800000">
                  <a:pos x="wd2" y="hd2"/>
                </a:cxn>
                <a:cxn ang="16200000">
                  <a:pos x="wd2" y="hd2"/>
                </a:cxn>
              </a:cxnLst>
              <a:rect l="0" t="0" r="r" b="b"/>
              <a:pathLst>
                <a:path w="19030" h="19030" fill="norm" stroke="1" extrusionOk="0">
                  <a:moveTo>
                    <a:pt x="16053" y="14151"/>
                  </a:moveTo>
                  <a:cubicBezTo>
                    <a:pt x="13497" y="17756"/>
                    <a:pt x="8484" y="18610"/>
                    <a:pt x="4879" y="16053"/>
                  </a:cubicBezTo>
                  <a:cubicBezTo>
                    <a:pt x="1274" y="13497"/>
                    <a:pt x="420" y="8484"/>
                    <a:pt x="2977" y="4879"/>
                  </a:cubicBezTo>
                  <a:cubicBezTo>
                    <a:pt x="5533" y="1274"/>
                    <a:pt x="10546" y="420"/>
                    <a:pt x="14151" y="2977"/>
                  </a:cubicBezTo>
                  <a:cubicBezTo>
                    <a:pt x="17756" y="5533"/>
                    <a:pt x="18609" y="10546"/>
                    <a:pt x="16053" y="14151"/>
                  </a:cubicBezTo>
                  <a:close/>
                  <a:moveTo>
                    <a:pt x="15020" y="1750"/>
                  </a:moveTo>
                  <a:cubicBezTo>
                    <a:pt x="10739" y="-1285"/>
                    <a:pt x="4786" y="-271"/>
                    <a:pt x="1750" y="4010"/>
                  </a:cubicBezTo>
                  <a:cubicBezTo>
                    <a:pt x="-1285" y="8291"/>
                    <a:pt x="-272" y="14244"/>
                    <a:pt x="4010" y="17280"/>
                  </a:cubicBezTo>
                  <a:cubicBezTo>
                    <a:pt x="8291" y="20315"/>
                    <a:pt x="14244" y="19302"/>
                    <a:pt x="17279" y="15020"/>
                  </a:cubicBezTo>
                  <a:cubicBezTo>
                    <a:pt x="20315" y="10739"/>
                    <a:pt x="19301" y="4786"/>
                    <a:pt x="15020" y="175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19" name="Shape 45"/>
            <p:cNvSpPr/>
            <p:nvPr/>
          </p:nvSpPr>
          <p:spPr>
            <a:xfrm>
              <a:off x="147610" y="489568"/>
              <a:ext cx="226345" cy="192149"/>
            </a:xfrm>
            <a:custGeom>
              <a:avLst/>
              <a:gdLst/>
              <a:ahLst/>
              <a:cxnLst>
                <a:cxn ang="0">
                  <a:pos x="wd2" y="hd2"/>
                </a:cxn>
                <a:cxn ang="5400000">
                  <a:pos x="wd2" y="hd2"/>
                </a:cxn>
                <a:cxn ang="10800000">
                  <a:pos x="wd2" y="hd2"/>
                </a:cxn>
                <a:cxn ang="16200000">
                  <a:pos x="wd2" y="hd2"/>
                </a:cxn>
              </a:cxnLst>
              <a:rect l="0" t="0" r="r" b="b"/>
              <a:pathLst>
                <a:path w="21600" h="21207" fill="norm" stroke="1" extrusionOk="0">
                  <a:moveTo>
                    <a:pt x="21200" y="11727"/>
                  </a:moveTo>
                  <a:cubicBezTo>
                    <a:pt x="20987" y="10301"/>
                    <a:pt x="20244" y="9066"/>
                    <a:pt x="18972" y="8023"/>
                  </a:cubicBezTo>
                  <a:cubicBezTo>
                    <a:pt x="18094" y="7303"/>
                    <a:pt x="17185" y="6854"/>
                    <a:pt x="16247" y="6678"/>
                  </a:cubicBezTo>
                  <a:cubicBezTo>
                    <a:pt x="15311" y="6502"/>
                    <a:pt x="14484" y="6526"/>
                    <a:pt x="13770" y="6753"/>
                  </a:cubicBezTo>
                  <a:cubicBezTo>
                    <a:pt x="13056" y="6980"/>
                    <a:pt x="11830" y="7510"/>
                    <a:pt x="10093" y="8345"/>
                  </a:cubicBezTo>
                  <a:cubicBezTo>
                    <a:pt x="9054" y="8850"/>
                    <a:pt x="8282" y="9012"/>
                    <a:pt x="7777" y="8828"/>
                  </a:cubicBezTo>
                  <a:cubicBezTo>
                    <a:pt x="7272" y="8646"/>
                    <a:pt x="6540" y="8162"/>
                    <a:pt x="5585" y="7379"/>
                  </a:cubicBezTo>
                  <a:cubicBezTo>
                    <a:pt x="5205" y="7067"/>
                    <a:pt x="4969" y="6752"/>
                    <a:pt x="4874" y="6430"/>
                  </a:cubicBezTo>
                  <a:cubicBezTo>
                    <a:pt x="4781" y="6109"/>
                    <a:pt x="4836" y="5782"/>
                    <a:pt x="5041" y="5449"/>
                  </a:cubicBezTo>
                  <a:cubicBezTo>
                    <a:pt x="5279" y="5059"/>
                    <a:pt x="5569" y="4926"/>
                    <a:pt x="5909" y="5053"/>
                  </a:cubicBezTo>
                  <a:cubicBezTo>
                    <a:pt x="6250" y="5179"/>
                    <a:pt x="6992" y="5711"/>
                    <a:pt x="8137" y="6651"/>
                  </a:cubicBezTo>
                  <a:lnTo>
                    <a:pt x="9181" y="7506"/>
                  </a:lnTo>
                  <a:lnTo>
                    <a:pt x="12201" y="2581"/>
                  </a:lnTo>
                  <a:lnTo>
                    <a:pt x="11368" y="1898"/>
                  </a:lnTo>
                  <a:cubicBezTo>
                    <a:pt x="9471" y="341"/>
                    <a:pt x="7839" y="-257"/>
                    <a:pt x="6474" y="101"/>
                  </a:cubicBezTo>
                  <a:cubicBezTo>
                    <a:pt x="5108" y="459"/>
                    <a:pt x="3965" y="1251"/>
                    <a:pt x="3046" y="2476"/>
                  </a:cubicBezTo>
                  <a:lnTo>
                    <a:pt x="1390" y="1117"/>
                  </a:lnTo>
                  <a:lnTo>
                    <a:pt x="0" y="3385"/>
                  </a:lnTo>
                  <a:lnTo>
                    <a:pt x="1602" y="4700"/>
                  </a:lnTo>
                  <a:cubicBezTo>
                    <a:pt x="770" y="6557"/>
                    <a:pt x="527" y="8263"/>
                    <a:pt x="873" y="9818"/>
                  </a:cubicBezTo>
                  <a:cubicBezTo>
                    <a:pt x="1219" y="11372"/>
                    <a:pt x="2151" y="12772"/>
                    <a:pt x="3669" y="14017"/>
                  </a:cubicBezTo>
                  <a:cubicBezTo>
                    <a:pt x="4618" y="14794"/>
                    <a:pt x="5507" y="15288"/>
                    <a:pt x="6335" y="15497"/>
                  </a:cubicBezTo>
                  <a:cubicBezTo>
                    <a:pt x="7163" y="15705"/>
                    <a:pt x="7889" y="15725"/>
                    <a:pt x="8517" y="15555"/>
                  </a:cubicBezTo>
                  <a:cubicBezTo>
                    <a:pt x="9144" y="15385"/>
                    <a:pt x="10168" y="14942"/>
                    <a:pt x="11589" y="14226"/>
                  </a:cubicBezTo>
                  <a:cubicBezTo>
                    <a:pt x="13264" y="13389"/>
                    <a:pt x="14328" y="12929"/>
                    <a:pt x="14778" y="12848"/>
                  </a:cubicBezTo>
                  <a:cubicBezTo>
                    <a:pt x="15235" y="12758"/>
                    <a:pt x="15797" y="12987"/>
                    <a:pt x="16465" y="13535"/>
                  </a:cubicBezTo>
                  <a:cubicBezTo>
                    <a:pt x="16865" y="13863"/>
                    <a:pt x="17120" y="14184"/>
                    <a:pt x="17229" y="14499"/>
                  </a:cubicBezTo>
                  <a:cubicBezTo>
                    <a:pt x="17336" y="14813"/>
                    <a:pt x="17298" y="15120"/>
                    <a:pt x="17113" y="15422"/>
                  </a:cubicBezTo>
                  <a:cubicBezTo>
                    <a:pt x="16884" y="15796"/>
                    <a:pt x="16619" y="15944"/>
                    <a:pt x="16317" y="15868"/>
                  </a:cubicBezTo>
                  <a:cubicBezTo>
                    <a:pt x="16016" y="15791"/>
                    <a:pt x="15488" y="15446"/>
                    <a:pt x="14736" y="14828"/>
                  </a:cubicBezTo>
                  <a:lnTo>
                    <a:pt x="14030" y="14249"/>
                  </a:lnTo>
                  <a:lnTo>
                    <a:pt x="11010" y="19176"/>
                  </a:lnTo>
                  <a:cubicBezTo>
                    <a:pt x="11349" y="19502"/>
                    <a:pt x="11606" y="19737"/>
                    <a:pt x="11782" y="19881"/>
                  </a:cubicBezTo>
                  <a:cubicBezTo>
                    <a:pt x="13039" y="20912"/>
                    <a:pt x="14257" y="21343"/>
                    <a:pt x="15434" y="21171"/>
                  </a:cubicBezTo>
                  <a:cubicBezTo>
                    <a:pt x="16611" y="21001"/>
                    <a:pt x="17750" y="20225"/>
                    <a:pt x="18850" y="18844"/>
                  </a:cubicBezTo>
                  <a:lnTo>
                    <a:pt x="20210" y="19959"/>
                  </a:lnTo>
                  <a:lnTo>
                    <a:pt x="21600" y="17691"/>
                  </a:lnTo>
                  <a:lnTo>
                    <a:pt x="20240" y="16576"/>
                  </a:lnTo>
                  <a:cubicBezTo>
                    <a:pt x="21094" y="14770"/>
                    <a:pt x="21413" y="13155"/>
                    <a:pt x="21200" y="1172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521" name="Straight Connector 22"/>
          <p:cNvSpPr/>
          <p:nvPr/>
        </p:nvSpPr>
        <p:spPr>
          <a:xfrm>
            <a:off x="6096000" y="4947920"/>
            <a:ext cx="0" cy="1117601"/>
          </a:xfrm>
          <a:prstGeom prst="line">
            <a:avLst/>
          </a:prstGeom>
          <a:ln w="6350">
            <a:solidFill>
              <a:srgbClr val="7D8287"/>
            </a:solidFill>
            <a:miter/>
          </a:ln>
        </p:spPr>
        <p:txBody>
          <a:bodyPr lIns="45719" rIns="45719"/>
          <a:lstStyle/>
          <a:p>
            <a:pPr/>
          </a:p>
        </p:txBody>
      </p:sp>
      <p:sp>
        <p:nvSpPr>
          <p:cNvPr id="2522" name="TextBox 190"/>
          <p:cNvSpPr txBox="1"/>
          <p:nvPr/>
        </p:nvSpPr>
        <p:spPr>
          <a:xfrm>
            <a:off x="8087617" y="5568648"/>
            <a:ext cx="2834255"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Male air bring is Signs first . Creepiest god fish land. Darkness. Air saying fruitful were.</a:t>
            </a:r>
          </a:p>
        </p:txBody>
      </p:sp>
      <p:sp>
        <p:nvSpPr>
          <p:cNvPr id="2523" name="TextBox 191"/>
          <p:cNvSpPr txBox="1"/>
          <p:nvPr/>
        </p:nvSpPr>
        <p:spPr>
          <a:xfrm>
            <a:off x="9430762" y="4938731"/>
            <a:ext cx="1496318" cy="4635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500"/>
              </a:lnSpc>
              <a:defRPr b="1" sz="1000"/>
            </a:lvl1pPr>
          </a:lstStyle>
          <a:p>
            <a:pPr/>
            <a:r>
              <a:t>Saying fruitful were hath waters divided.</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2471"/>
                                        </p:tgtEl>
                                        <p:attrNameLst>
                                          <p:attrName>style.visibility</p:attrName>
                                        </p:attrNameLst>
                                      </p:cBhvr>
                                      <p:to>
                                        <p:strVal val="visible"/>
                                      </p:to>
                                    </p:set>
                                    <p:anim calcmode="lin" valueType="num">
                                      <p:cBhvr>
                                        <p:cTn id="7" dur="500" fill="hold"/>
                                        <p:tgtEl>
                                          <p:spTgt spid="2471"/>
                                        </p:tgtEl>
                                        <p:attrNameLst>
                                          <p:attrName>ppt_x</p:attrName>
                                        </p:attrNameLst>
                                      </p:cBhvr>
                                      <p:tavLst>
                                        <p:tav tm="0">
                                          <p:val>
                                            <p:strVal val="#ppt_x"/>
                                          </p:val>
                                        </p:tav>
                                        <p:tav tm="100000">
                                          <p:val>
                                            <p:strVal val="#ppt_x"/>
                                          </p:val>
                                        </p:tav>
                                      </p:tavLst>
                                    </p:anim>
                                    <p:anim calcmode="lin" valueType="num">
                                      <p:cBhvr>
                                        <p:cTn id="8" dur="500" fill="hold"/>
                                        <p:tgtEl>
                                          <p:spTgt spid="2471"/>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6" presetID="23" grpId="2" fill="hold">
                                  <p:stCondLst>
                                    <p:cond delay="0"/>
                                  </p:stCondLst>
                                  <p:iterate type="el" backwards="0">
                                    <p:tmAbs val="0"/>
                                  </p:iterate>
                                  <p:childTnLst>
                                    <p:set>
                                      <p:cBhvr>
                                        <p:cTn id="12" fill="hold"/>
                                        <p:tgtEl>
                                          <p:spTgt spid="2475"/>
                                        </p:tgtEl>
                                        <p:attrNameLst>
                                          <p:attrName>style.visibility</p:attrName>
                                        </p:attrNameLst>
                                      </p:cBhvr>
                                      <p:to>
                                        <p:strVal val="visible"/>
                                      </p:to>
                                    </p:set>
                                    <p:anim calcmode="lin" valueType="num">
                                      <p:cBhvr>
                                        <p:cTn id="13" dur="500" fill="hold"/>
                                        <p:tgtEl>
                                          <p:spTgt spid="2475"/>
                                        </p:tgtEl>
                                        <p:attrNameLst>
                                          <p:attrName>ppt_w</p:attrName>
                                        </p:attrNameLst>
                                      </p:cBhvr>
                                      <p:tavLst>
                                        <p:tav tm="0">
                                          <p:val>
                                            <p:fltVal val="0"/>
                                          </p:val>
                                        </p:tav>
                                        <p:tav tm="100000">
                                          <p:val>
                                            <p:strVal val="#ppt_w"/>
                                          </p:val>
                                        </p:tav>
                                      </p:tavLst>
                                    </p:anim>
                                    <p:anim calcmode="lin" valueType="num">
                                      <p:cBhvr>
                                        <p:cTn id="14" dur="500" fill="hold"/>
                                        <p:tgtEl>
                                          <p:spTgt spid="2475"/>
                                        </p:tgtEl>
                                        <p:attrNameLst>
                                          <p:attrName>ppt_h</p:attrName>
                                        </p:attrNameLst>
                                      </p:cBhvr>
                                      <p:tavLst>
                                        <p:tav tm="0">
                                          <p:val>
                                            <p:fltVal val="0"/>
                                          </p:val>
                                        </p:tav>
                                        <p:tav tm="100000">
                                          <p:val>
                                            <p:strVal val="#ppt_h"/>
                                          </p:val>
                                        </p:tav>
                                      </p:tavLst>
                                    </p:anim>
                                  </p:childTnLst>
                                </p:cTn>
                              </p:par>
                            </p:childTnLst>
                          </p:cTn>
                        </p:par>
                        <p:par>
                          <p:cTn id="15" fill="hold">
                            <p:stCondLst>
                              <p:cond delay="500"/>
                            </p:stCondLst>
                            <p:childTnLst>
                              <p:par>
                                <p:cTn id="16" presetClass="entr" nodeType="afterEffect" presetSubtype="16" presetID="23" grpId="3" fill="hold">
                                  <p:stCondLst>
                                    <p:cond delay="0"/>
                                  </p:stCondLst>
                                  <p:iterate type="el" backwards="0">
                                    <p:tmAbs val="0"/>
                                  </p:iterate>
                                  <p:childTnLst>
                                    <p:set>
                                      <p:cBhvr>
                                        <p:cTn id="17" fill="hold"/>
                                        <p:tgtEl>
                                          <p:spTgt spid="2473"/>
                                        </p:tgtEl>
                                        <p:attrNameLst>
                                          <p:attrName>style.visibility</p:attrName>
                                        </p:attrNameLst>
                                      </p:cBhvr>
                                      <p:to>
                                        <p:strVal val="visible"/>
                                      </p:to>
                                    </p:set>
                                    <p:anim calcmode="lin" valueType="num">
                                      <p:cBhvr>
                                        <p:cTn id="18" dur="500" fill="hold"/>
                                        <p:tgtEl>
                                          <p:spTgt spid="2473"/>
                                        </p:tgtEl>
                                        <p:attrNameLst>
                                          <p:attrName>ppt_w</p:attrName>
                                        </p:attrNameLst>
                                      </p:cBhvr>
                                      <p:tavLst>
                                        <p:tav tm="0">
                                          <p:val>
                                            <p:fltVal val="0"/>
                                          </p:val>
                                        </p:tav>
                                        <p:tav tm="100000">
                                          <p:val>
                                            <p:strVal val="#ppt_w"/>
                                          </p:val>
                                        </p:tav>
                                      </p:tavLst>
                                    </p:anim>
                                    <p:anim calcmode="lin" valueType="num">
                                      <p:cBhvr>
                                        <p:cTn id="19" dur="500" fill="hold"/>
                                        <p:tgtEl>
                                          <p:spTgt spid="2473"/>
                                        </p:tgtEl>
                                        <p:attrNameLst>
                                          <p:attrName>ppt_h</p:attrName>
                                        </p:attrNameLst>
                                      </p:cBhvr>
                                      <p:tavLst>
                                        <p:tav tm="0">
                                          <p:val>
                                            <p:fltVal val="0"/>
                                          </p:val>
                                        </p:tav>
                                        <p:tav tm="100000">
                                          <p:val>
                                            <p:strVal val="#ppt_h"/>
                                          </p:val>
                                        </p:tav>
                                      </p:tavLst>
                                    </p:anim>
                                  </p:childTnLst>
                                </p:cTn>
                              </p:par>
                            </p:childTnLst>
                          </p:cTn>
                        </p:par>
                        <p:par>
                          <p:cTn id="20" fill="hold">
                            <p:stCondLst>
                              <p:cond delay="1000"/>
                            </p:stCondLst>
                            <p:childTnLst>
                              <p:par>
                                <p:cTn id="21" presetClass="entr" nodeType="afterEffect" presetSubtype="16" presetID="23" grpId="4" fill="hold">
                                  <p:stCondLst>
                                    <p:cond delay="0"/>
                                  </p:stCondLst>
                                  <p:iterate type="el" backwards="0">
                                    <p:tmAbs val="0"/>
                                  </p:iterate>
                                  <p:childTnLst>
                                    <p:set>
                                      <p:cBhvr>
                                        <p:cTn id="22" fill="hold"/>
                                        <p:tgtEl>
                                          <p:spTgt spid="2474"/>
                                        </p:tgtEl>
                                        <p:attrNameLst>
                                          <p:attrName>style.visibility</p:attrName>
                                        </p:attrNameLst>
                                      </p:cBhvr>
                                      <p:to>
                                        <p:strVal val="visible"/>
                                      </p:to>
                                    </p:set>
                                    <p:anim calcmode="lin" valueType="num">
                                      <p:cBhvr>
                                        <p:cTn id="23" dur="500" fill="hold"/>
                                        <p:tgtEl>
                                          <p:spTgt spid="2474"/>
                                        </p:tgtEl>
                                        <p:attrNameLst>
                                          <p:attrName>ppt_w</p:attrName>
                                        </p:attrNameLst>
                                      </p:cBhvr>
                                      <p:tavLst>
                                        <p:tav tm="0">
                                          <p:val>
                                            <p:fltVal val="0"/>
                                          </p:val>
                                        </p:tav>
                                        <p:tav tm="100000">
                                          <p:val>
                                            <p:strVal val="#ppt_w"/>
                                          </p:val>
                                        </p:tav>
                                      </p:tavLst>
                                    </p:anim>
                                    <p:anim calcmode="lin" valueType="num">
                                      <p:cBhvr>
                                        <p:cTn id="24" dur="500" fill="hold"/>
                                        <p:tgtEl>
                                          <p:spTgt spid="2474"/>
                                        </p:tgtEl>
                                        <p:attrNameLst>
                                          <p:attrName>ppt_h</p:attrName>
                                        </p:attrNameLst>
                                      </p:cBhvr>
                                      <p:tavLst>
                                        <p:tav tm="0">
                                          <p:val>
                                            <p:fltVal val="0"/>
                                          </p:val>
                                        </p:tav>
                                        <p:tav tm="100000">
                                          <p:val>
                                            <p:strVal val="#ppt_h"/>
                                          </p:val>
                                        </p:tav>
                                      </p:tavLst>
                                    </p:anim>
                                  </p:childTnLst>
                                </p:cTn>
                              </p:par>
                            </p:childTnLst>
                          </p:cTn>
                        </p:par>
                        <p:par>
                          <p:cTn id="25" fill="hold">
                            <p:stCondLst>
                              <p:cond delay="1500"/>
                            </p:stCondLst>
                            <p:childTnLst>
                              <p:par>
                                <p:cTn id="26" presetClass="entr" nodeType="afterEffect" presetSubtype="16" presetID="23" grpId="5" fill="hold">
                                  <p:stCondLst>
                                    <p:cond delay="0"/>
                                  </p:stCondLst>
                                  <p:iterate type="el" backwards="0">
                                    <p:tmAbs val="0"/>
                                  </p:iterate>
                                  <p:childTnLst>
                                    <p:set>
                                      <p:cBhvr>
                                        <p:cTn id="27" fill="hold"/>
                                        <p:tgtEl>
                                          <p:spTgt spid="2491"/>
                                        </p:tgtEl>
                                        <p:attrNameLst>
                                          <p:attrName>style.visibility</p:attrName>
                                        </p:attrNameLst>
                                      </p:cBhvr>
                                      <p:to>
                                        <p:strVal val="visible"/>
                                      </p:to>
                                    </p:set>
                                    <p:anim calcmode="lin" valueType="num">
                                      <p:cBhvr>
                                        <p:cTn id="28" dur="500" fill="hold"/>
                                        <p:tgtEl>
                                          <p:spTgt spid="2491"/>
                                        </p:tgtEl>
                                        <p:attrNameLst>
                                          <p:attrName>ppt_w</p:attrName>
                                        </p:attrNameLst>
                                      </p:cBhvr>
                                      <p:tavLst>
                                        <p:tav tm="0">
                                          <p:val>
                                            <p:fltVal val="0"/>
                                          </p:val>
                                        </p:tav>
                                        <p:tav tm="100000">
                                          <p:val>
                                            <p:strVal val="#ppt_w"/>
                                          </p:val>
                                        </p:tav>
                                      </p:tavLst>
                                    </p:anim>
                                    <p:anim calcmode="lin" valueType="num">
                                      <p:cBhvr>
                                        <p:cTn id="29" dur="500" fill="hold"/>
                                        <p:tgtEl>
                                          <p:spTgt spid="2491"/>
                                        </p:tgtEl>
                                        <p:attrNameLst>
                                          <p:attrName>ppt_h</p:attrName>
                                        </p:attrNameLst>
                                      </p:cBhvr>
                                      <p:tavLst>
                                        <p:tav tm="0">
                                          <p:val>
                                            <p:fltVal val="0"/>
                                          </p:val>
                                        </p:tav>
                                        <p:tav tm="100000">
                                          <p:val>
                                            <p:strVal val="#ppt_h"/>
                                          </p:val>
                                        </p:tav>
                                      </p:tavLst>
                                    </p:anim>
                                  </p:childTnLst>
                                </p:cTn>
                              </p:par>
                            </p:childTnLst>
                          </p:cTn>
                        </p:par>
                        <p:par>
                          <p:cTn id="30" fill="hold">
                            <p:stCondLst>
                              <p:cond delay="2000"/>
                            </p:stCondLst>
                            <p:childTnLst>
                              <p:par>
                                <p:cTn id="31" presetClass="entr" nodeType="afterEffect" presetSubtype="16" presetID="23" grpId="6" fill="hold">
                                  <p:stCondLst>
                                    <p:cond delay="0"/>
                                  </p:stCondLst>
                                  <p:iterate type="el" backwards="0">
                                    <p:tmAbs val="0"/>
                                  </p:iterate>
                                  <p:childTnLst>
                                    <p:set>
                                      <p:cBhvr>
                                        <p:cTn id="32" fill="hold"/>
                                        <p:tgtEl>
                                          <p:spTgt spid="2487"/>
                                        </p:tgtEl>
                                        <p:attrNameLst>
                                          <p:attrName>style.visibility</p:attrName>
                                        </p:attrNameLst>
                                      </p:cBhvr>
                                      <p:to>
                                        <p:strVal val="visible"/>
                                      </p:to>
                                    </p:set>
                                    <p:anim calcmode="lin" valueType="num">
                                      <p:cBhvr>
                                        <p:cTn id="33" dur="500" fill="hold"/>
                                        <p:tgtEl>
                                          <p:spTgt spid="2487"/>
                                        </p:tgtEl>
                                        <p:attrNameLst>
                                          <p:attrName>ppt_w</p:attrName>
                                        </p:attrNameLst>
                                      </p:cBhvr>
                                      <p:tavLst>
                                        <p:tav tm="0">
                                          <p:val>
                                            <p:fltVal val="0"/>
                                          </p:val>
                                        </p:tav>
                                        <p:tav tm="100000">
                                          <p:val>
                                            <p:strVal val="#ppt_w"/>
                                          </p:val>
                                        </p:tav>
                                      </p:tavLst>
                                    </p:anim>
                                    <p:anim calcmode="lin" valueType="num">
                                      <p:cBhvr>
                                        <p:cTn id="34" dur="500" fill="hold"/>
                                        <p:tgtEl>
                                          <p:spTgt spid="2487"/>
                                        </p:tgtEl>
                                        <p:attrNameLst>
                                          <p:attrName>ppt_h</p:attrName>
                                        </p:attrNameLst>
                                      </p:cBhvr>
                                      <p:tavLst>
                                        <p:tav tm="0">
                                          <p:val>
                                            <p:fltVal val="0"/>
                                          </p:val>
                                        </p:tav>
                                        <p:tav tm="100000">
                                          <p:val>
                                            <p:strVal val="#ppt_h"/>
                                          </p:val>
                                        </p:tav>
                                      </p:tavLst>
                                    </p:anim>
                                  </p:childTnLst>
                                </p:cTn>
                              </p:par>
                            </p:childTnLst>
                          </p:cTn>
                        </p:par>
                        <p:par>
                          <p:cTn id="35" fill="hold">
                            <p:stCondLst>
                              <p:cond delay="2500"/>
                            </p:stCondLst>
                            <p:childTnLst>
                              <p:par>
                                <p:cTn id="36" presetClass="entr" nodeType="afterEffect" presetSubtype="16" presetID="23" grpId="7" fill="hold">
                                  <p:stCondLst>
                                    <p:cond delay="0"/>
                                  </p:stCondLst>
                                  <p:iterate type="el" backwards="0">
                                    <p:tmAbs val="0"/>
                                  </p:iterate>
                                  <p:childTnLst>
                                    <p:set>
                                      <p:cBhvr>
                                        <p:cTn id="37" fill="hold"/>
                                        <p:tgtEl>
                                          <p:spTgt spid="2472"/>
                                        </p:tgtEl>
                                        <p:attrNameLst>
                                          <p:attrName>style.visibility</p:attrName>
                                        </p:attrNameLst>
                                      </p:cBhvr>
                                      <p:to>
                                        <p:strVal val="visible"/>
                                      </p:to>
                                    </p:set>
                                    <p:anim calcmode="lin" valueType="num">
                                      <p:cBhvr>
                                        <p:cTn id="38" dur="500" fill="hold"/>
                                        <p:tgtEl>
                                          <p:spTgt spid="2472"/>
                                        </p:tgtEl>
                                        <p:attrNameLst>
                                          <p:attrName>ppt_w</p:attrName>
                                        </p:attrNameLst>
                                      </p:cBhvr>
                                      <p:tavLst>
                                        <p:tav tm="0">
                                          <p:val>
                                            <p:fltVal val="0"/>
                                          </p:val>
                                        </p:tav>
                                        <p:tav tm="100000">
                                          <p:val>
                                            <p:strVal val="#ppt_w"/>
                                          </p:val>
                                        </p:tav>
                                      </p:tavLst>
                                    </p:anim>
                                    <p:anim calcmode="lin" valueType="num">
                                      <p:cBhvr>
                                        <p:cTn id="39" dur="500" fill="hold"/>
                                        <p:tgtEl>
                                          <p:spTgt spid="2472"/>
                                        </p:tgtEl>
                                        <p:attrNameLst>
                                          <p:attrName>ppt_h</p:attrName>
                                        </p:attrNameLst>
                                      </p:cBhvr>
                                      <p:tavLst>
                                        <p:tav tm="0">
                                          <p:val>
                                            <p:fltVal val="0"/>
                                          </p:val>
                                        </p:tav>
                                        <p:tav tm="100000">
                                          <p:val>
                                            <p:strVal val="#ppt_h"/>
                                          </p:val>
                                        </p:tav>
                                      </p:tavLst>
                                    </p:anim>
                                  </p:childTnLst>
                                </p:cTn>
                              </p:par>
                            </p:childTnLst>
                          </p:cTn>
                        </p:par>
                      </p:childTnLst>
                    </p:cTn>
                  </p:par>
                  <p:par>
                    <p:cTn id="40" fill="hold">
                      <p:stCondLst>
                        <p:cond delay="indefinite"/>
                      </p:stCondLst>
                      <p:childTnLst>
                        <p:par>
                          <p:cTn id="41" fill="hold">
                            <p:stCondLst>
                              <p:cond delay="0"/>
                            </p:stCondLst>
                            <p:childTnLst>
                              <p:par>
                                <p:cTn id="42" presetClass="entr" nodeType="clickEffect" presetID="9" grpId="8" fill="hold">
                                  <p:stCondLst>
                                    <p:cond delay="0"/>
                                  </p:stCondLst>
                                  <p:iterate type="el" backwards="0">
                                    <p:tmAbs val="0"/>
                                  </p:iterate>
                                  <p:childTnLst>
                                    <p:set>
                                      <p:cBhvr>
                                        <p:cTn id="43" fill="hold"/>
                                        <p:tgtEl>
                                          <p:spTgt spid="2483"/>
                                        </p:tgtEl>
                                        <p:attrNameLst>
                                          <p:attrName>style.visibility</p:attrName>
                                        </p:attrNameLst>
                                      </p:cBhvr>
                                      <p:to>
                                        <p:strVal val="visible"/>
                                      </p:to>
                                    </p:set>
                                    <p:animEffect filter="dissolve" transition="in">
                                      <p:cBhvr>
                                        <p:cTn id="44" dur="500"/>
                                        <p:tgtEl>
                                          <p:spTgt spid="2483"/>
                                        </p:tgtEl>
                                      </p:cBhvr>
                                    </p:animEffect>
                                  </p:childTnLst>
                                </p:cTn>
                              </p:par>
                            </p:childTnLst>
                          </p:cTn>
                        </p:par>
                        <p:par>
                          <p:cTn id="45" fill="hold">
                            <p:stCondLst>
                              <p:cond delay="500"/>
                            </p:stCondLst>
                            <p:childTnLst>
                              <p:par>
                                <p:cTn id="46" presetClass="entr" nodeType="afterEffect" presetID="9" grpId="9" fill="hold">
                                  <p:stCondLst>
                                    <p:cond delay="0"/>
                                  </p:stCondLst>
                                  <p:iterate type="el" backwards="0">
                                    <p:tmAbs val="0"/>
                                  </p:iterate>
                                  <p:childTnLst>
                                    <p:set>
                                      <p:cBhvr>
                                        <p:cTn id="47" fill="hold"/>
                                        <p:tgtEl>
                                          <p:spTgt spid="2493"/>
                                        </p:tgtEl>
                                        <p:attrNameLst>
                                          <p:attrName>style.visibility</p:attrName>
                                        </p:attrNameLst>
                                      </p:cBhvr>
                                      <p:to>
                                        <p:strVal val="visible"/>
                                      </p:to>
                                    </p:set>
                                    <p:animEffect filter="dissolve" transition="in">
                                      <p:cBhvr>
                                        <p:cTn id="48" dur="500"/>
                                        <p:tgtEl>
                                          <p:spTgt spid="2493"/>
                                        </p:tgtEl>
                                      </p:cBhvr>
                                    </p:animEffect>
                                  </p:childTnLst>
                                </p:cTn>
                              </p:par>
                            </p:childTnLst>
                          </p:cTn>
                        </p:par>
                        <p:par>
                          <p:cTn id="49" fill="hold">
                            <p:stCondLst>
                              <p:cond delay="1000"/>
                            </p:stCondLst>
                            <p:childTnLst>
                              <p:par>
                                <p:cTn id="50" presetClass="entr" nodeType="afterEffect" presetID="9" grpId="10" fill="hold">
                                  <p:stCondLst>
                                    <p:cond delay="0"/>
                                  </p:stCondLst>
                                  <p:iterate type="el" backwards="0">
                                    <p:tmAbs val="0"/>
                                  </p:iterate>
                                  <p:childTnLst>
                                    <p:set>
                                      <p:cBhvr>
                                        <p:cTn id="51" fill="hold"/>
                                        <p:tgtEl>
                                          <p:spTgt spid="2492"/>
                                        </p:tgtEl>
                                        <p:attrNameLst>
                                          <p:attrName>style.visibility</p:attrName>
                                        </p:attrNameLst>
                                      </p:cBhvr>
                                      <p:to>
                                        <p:strVal val="visible"/>
                                      </p:to>
                                    </p:set>
                                    <p:animEffect filter="dissolve" transition="in">
                                      <p:cBhvr>
                                        <p:cTn id="52" dur="500"/>
                                        <p:tgtEl>
                                          <p:spTgt spid="2492"/>
                                        </p:tgtEl>
                                      </p:cBhvr>
                                    </p:animEffect>
                                  </p:childTnLst>
                                </p:cTn>
                              </p:par>
                            </p:childTnLst>
                          </p:cTn>
                        </p:par>
                        <p:par>
                          <p:cTn id="53" fill="hold">
                            <p:stCondLst>
                              <p:cond delay="1500"/>
                            </p:stCondLst>
                            <p:childTnLst>
                              <p:par>
                                <p:cTn id="54" presetClass="entr" nodeType="afterEffect" presetID="9" grpId="11" fill="hold">
                                  <p:stCondLst>
                                    <p:cond delay="0"/>
                                  </p:stCondLst>
                                  <p:iterate type="el" backwards="0">
                                    <p:tmAbs val="0"/>
                                  </p:iterate>
                                  <p:childTnLst>
                                    <p:set>
                                      <p:cBhvr>
                                        <p:cTn id="55" fill="hold"/>
                                        <p:tgtEl>
                                          <p:spTgt spid="2499"/>
                                        </p:tgtEl>
                                        <p:attrNameLst>
                                          <p:attrName>style.visibility</p:attrName>
                                        </p:attrNameLst>
                                      </p:cBhvr>
                                      <p:to>
                                        <p:strVal val="visible"/>
                                      </p:to>
                                    </p:set>
                                    <p:animEffect filter="dissolve" transition="in">
                                      <p:cBhvr>
                                        <p:cTn id="56" dur="500"/>
                                        <p:tgtEl>
                                          <p:spTgt spid="2499"/>
                                        </p:tgtEl>
                                      </p:cBhvr>
                                    </p:animEffect>
                                  </p:childTnLst>
                                </p:cTn>
                              </p:par>
                            </p:childTnLst>
                          </p:cTn>
                        </p:par>
                        <p:par>
                          <p:cTn id="57" fill="hold">
                            <p:stCondLst>
                              <p:cond delay="2000"/>
                            </p:stCondLst>
                            <p:childTnLst>
                              <p:par>
                                <p:cTn id="58" presetClass="entr" nodeType="afterEffect" presetID="9" grpId="12" fill="hold">
                                  <p:stCondLst>
                                    <p:cond delay="0"/>
                                  </p:stCondLst>
                                  <p:iterate type="el" backwards="0">
                                    <p:tmAbs val="0"/>
                                  </p:iterate>
                                  <p:childTnLst>
                                    <p:set>
                                      <p:cBhvr>
                                        <p:cTn id="59" fill="hold"/>
                                        <p:tgtEl>
                                          <p:spTgt spid="2494"/>
                                        </p:tgtEl>
                                        <p:attrNameLst>
                                          <p:attrName>style.visibility</p:attrName>
                                        </p:attrNameLst>
                                      </p:cBhvr>
                                      <p:to>
                                        <p:strVal val="visible"/>
                                      </p:to>
                                    </p:set>
                                    <p:animEffect filter="dissolve" transition="in">
                                      <p:cBhvr>
                                        <p:cTn id="60" dur="500"/>
                                        <p:tgtEl>
                                          <p:spTgt spid="2494"/>
                                        </p:tgtEl>
                                      </p:cBhvr>
                                    </p:animEffect>
                                  </p:childTnLst>
                                </p:cTn>
                              </p:par>
                            </p:childTnLst>
                          </p:cTn>
                        </p:par>
                        <p:par>
                          <p:cTn id="61" fill="hold">
                            <p:stCondLst>
                              <p:cond delay="2500"/>
                            </p:stCondLst>
                            <p:childTnLst>
                              <p:par>
                                <p:cTn id="62" presetClass="entr" nodeType="afterEffect" presetID="9" grpId="13" fill="hold">
                                  <p:stCondLst>
                                    <p:cond delay="0"/>
                                  </p:stCondLst>
                                  <p:iterate type="el" backwards="0">
                                    <p:tmAbs val="0"/>
                                  </p:iterate>
                                  <p:childTnLst>
                                    <p:set>
                                      <p:cBhvr>
                                        <p:cTn id="63" fill="hold"/>
                                        <p:tgtEl>
                                          <p:spTgt spid="2498"/>
                                        </p:tgtEl>
                                        <p:attrNameLst>
                                          <p:attrName>style.visibility</p:attrName>
                                        </p:attrNameLst>
                                      </p:cBhvr>
                                      <p:to>
                                        <p:strVal val="visible"/>
                                      </p:to>
                                    </p:set>
                                    <p:animEffect filter="dissolve" transition="in">
                                      <p:cBhvr>
                                        <p:cTn id="64" dur="500"/>
                                        <p:tgtEl>
                                          <p:spTgt spid="2498"/>
                                        </p:tgtEl>
                                      </p:cBhvr>
                                    </p:animEffect>
                                  </p:childTnLst>
                                </p:cTn>
                              </p:par>
                            </p:childTnLst>
                          </p:cTn>
                        </p:par>
                        <p:par>
                          <p:cTn id="65" fill="hold">
                            <p:stCondLst>
                              <p:cond delay="3000"/>
                            </p:stCondLst>
                            <p:childTnLst>
                              <p:par>
                                <p:cTn id="66" presetClass="entr" nodeType="afterEffect" presetID="9" grpId="14" fill="hold">
                                  <p:stCondLst>
                                    <p:cond delay="0"/>
                                  </p:stCondLst>
                                  <p:iterate type="el" backwards="0">
                                    <p:tmAbs val="0"/>
                                  </p:iterate>
                                  <p:childTnLst>
                                    <p:set>
                                      <p:cBhvr>
                                        <p:cTn id="67" fill="hold"/>
                                        <p:tgtEl>
                                          <p:spTgt spid="2495"/>
                                        </p:tgtEl>
                                        <p:attrNameLst>
                                          <p:attrName>style.visibility</p:attrName>
                                        </p:attrNameLst>
                                      </p:cBhvr>
                                      <p:to>
                                        <p:strVal val="visible"/>
                                      </p:to>
                                    </p:set>
                                    <p:animEffect filter="dissolve" transition="in">
                                      <p:cBhvr>
                                        <p:cTn id="68" dur="500"/>
                                        <p:tgtEl>
                                          <p:spTgt spid="2495"/>
                                        </p:tgtEl>
                                      </p:cBhvr>
                                    </p:animEffect>
                                  </p:childTnLst>
                                </p:cTn>
                              </p:par>
                            </p:childTnLst>
                          </p:cTn>
                        </p:par>
                        <p:par>
                          <p:cTn id="69" fill="hold">
                            <p:stCondLst>
                              <p:cond delay="3500"/>
                            </p:stCondLst>
                            <p:childTnLst>
                              <p:par>
                                <p:cTn id="70" presetClass="entr" nodeType="afterEffect" presetID="9" grpId="15" fill="hold">
                                  <p:stCondLst>
                                    <p:cond delay="0"/>
                                  </p:stCondLst>
                                  <p:iterate type="el" backwards="0">
                                    <p:tmAbs val="0"/>
                                  </p:iterate>
                                  <p:childTnLst>
                                    <p:set>
                                      <p:cBhvr>
                                        <p:cTn id="71" fill="hold"/>
                                        <p:tgtEl>
                                          <p:spTgt spid="2497"/>
                                        </p:tgtEl>
                                        <p:attrNameLst>
                                          <p:attrName>style.visibility</p:attrName>
                                        </p:attrNameLst>
                                      </p:cBhvr>
                                      <p:to>
                                        <p:strVal val="visible"/>
                                      </p:to>
                                    </p:set>
                                    <p:animEffect filter="dissolve" transition="in">
                                      <p:cBhvr>
                                        <p:cTn id="72" dur="500"/>
                                        <p:tgtEl>
                                          <p:spTgt spid="2497"/>
                                        </p:tgtEl>
                                      </p:cBhvr>
                                    </p:animEffect>
                                  </p:childTnLst>
                                </p:cTn>
                              </p:par>
                            </p:childTnLst>
                          </p:cTn>
                        </p:par>
                        <p:par>
                          <p:cTn id="73" fill="hold">
                            <p:stCondLst>
                              <p:cond delay="4000"/>
                            </p:stCondLst>
                            <p:childTnLst>
                              <p:par>
                                <p:cTn id="74" presetClass="entr" nodeType="afterEffect" presetID="9" grpId="16" fill="hold">
                                  <p:stCondLst>
                                    <p:cond delay="0"/>
                                  </p:stCondLst>
                                  <p:iterate type="el" backwards="0">
                                    <p:tmAbs val="0"/>
                                  </p:iterate>
                                  <p:childTnLst>
                                    <p:set>
                                      <p:cBhvr>
                                        <p:cTn id="75" fill="hold"/>
                                        <p:tgtEl>
                                          <p:spTgt spid="2496"/>
                                        </p:tgtEl>
                                        <p:attrNameLst>
                                          <p:attrName>style.visibility</p:attrName>
                                        </p:attrNameLst>
                                      </p:cBhvr>
                                      <p:to>
                                        <p:strVal val="visible"/>
                                      </p:to>
                                    </p:set>
                                    <p:animEffect filter="dissolve" transition="in">
                                      <p:cBhvr>
                                        <p:cTn id="76" dur="500"/>
                                        <p:tgtEl>
                                          <p:spTgt spid="2496"/>
                                        </p:tgtEl>
                                      </p:cBhvr>
                                    </p:animEffect>
                                  </p:childTnLst>
                                </p:cTn>
                              </p:par>
                            </p:childTnLst>
                          </p:cTn>
                        </p:par>
                      </p:childTnLst>
                    </p:cTn>
                  </p:par>
                  <p:par>
                    <p:cTn id="77" fill="hold">
                      <p:stCondLst>
                        <p:cond delay="indefinite"/>
                      </p:stCondLst>
                      <p:childTnLst>
                        <p:par>
                          <p:cTn id="78" fill="hold">
                            <p:stCondLst>
                              <p:cond delay="0"/>
                            </p:stCondLst>
                            <p:childTnLst>
                              <p:par>
                                <p:cTn id="79" presetClass="entr" nodeType="clickEffect" presetSubtype="4" presetID="2" grpId="17" fill="hold">
                                  <p:stCondLst>
                                    <p:cond delay="0"/>
                                  </p:stCondLst>
                                  <p:iterate type="el" backwards="0">
                                    <p:tmAbs val="0"/>
                                  </p:iterate>
                                  <p:childTnLst>
                                    <p:set>
                                      <p:cBhvr>
                                        <p:cTn id="80" fill="hold"/>
                                        <p:tgtEl>
                                          <p:spTgt spid="2500"/>
                                        </p:tgtEl>
                                        <p:attrNameLst>
                                          <p:attrName>style.visibility</p:attrName>
                                        </p:attrNameLst>
                                      </p:cBhvr>
                                      <p:to>
                                        <p:strVal val="visible"/>
                                      </p:to>
                                    </p:set>
                                    <p:anim calcmode="lin" valueType="num">
                                      <p:cBhvr>
                                        <p:cTn id="81" dur="500" fill="hold"/>
                                        <p:tgtEl>
                                          <p:spTgt spid="2500"/>
                                        </p:tgtEl>
                                        <p:attrNameLst>
                                          <p:attrName>ppt_x</p:attrName>
                                        </p:attrNameLst>
                                      </p:cBhvr>
                                      <p:tavLst>
                                        <p:tav tm="0">
                                          <p:val>
                                            <p:strVal val="#ppt_x"/>
                                          </p:val>
                                        </p:tav>
                                        <p:tav tm="100000">
                                          <p:val>
                                            <p:strVal val="#ppt_x"/>
                                          </p:val>
                                        </p:tav>
                                      </p:tavLst>
                                    </p:anim>
                                    <p:anim calcmode="lin" valueType="num">
                                      <p:cBhvr>
                                        <p:cTn id="82" dur="500" fill="hold"/>
                                        <p:tgtEl>
                                          <p:spTgt spid="2500"/>
                                        </p:tgtEl>
                                        <p:attrNameLst>
                                          <p:attrName>ppt_y</p:attrName>
                                        </p:attrNameLst>
                                      </p:cBhvr>
                                      <p:tavLst>
                                        <p:tav tm="0">
                                          <p:val>
                                            <p:strVal val="1+#ppt_h/2"/>
                                          </p:val>
                                        </p:tav>
                                        <p:tav tm="100000">
                                          <p:val>
                                            <p:strVal val="#ppt_y"/>
                                          </p:val>
                                        </p:tav>
                                      </p:tavLst>
                                    </p:anim>
                                  </p:childTnLst>
                                </p:cTn>
                              </p:par>
                            </p:childTnLst>
                          </p:cTn>
                        </p:par>
                        <p:par>
                          <p:cTn id="83" fill="hold">
                            <p:stCondLst>
                              <p:cond delay="500"/>
                            </p:stCondLst>
                            <p:childTnLst>
                              <p:par>
                                <p:cTn id="84" presetClass="entr" nodeType="afterEffect" presetSubtype="4" presetID="2" grpId="18" fill="hold">
                                  <p:stCondLst>
                                    <p:cond delay="0"/>
                                  </p:stCondLst>
                                  <p:iterate type="el" backwards="0">
                                    <p:tmAbs val="0"/>
                                  </p:iterate>
                                  <p:childTnLst>
                                    <p:set>
                                      <p:cBhvr>
                                        <p:cTn id="85" fill="hold"/>
                                        <p:tgtEl>
                                          <p:spTgt spid="2501"/>
                                        </p:tgtEl>
                                        <p:attrNameLst>
                                          <p:attrName>style.visibility</p:attrName>
                                        </p:attrNameLst>
                                      </p:cBhvr>
                                      <p:to>
                                        <p:strVal val="visible"/>
                                      </p:to>
                                    </p:set>
                                    <p:anim calcmode="lin" valueType="num">
                                      <p:cBhvr>
                                        <p:cTn id="86" dur="500" fill="hold"/>
                                        <p:tgtEl>
                                          <p:spTgt spid="2501"/>
                                        </p:tgtEl>
                                        <p:attrNameLst>
                                          <p:attrName>ppt_x</p:attrName>
                                        </p:attrNameLst>
                                      </p:cBhvr>
                                      <p:tavLst>
                                        <p:tav tm="0">
                                          <p:val>
                                            <p:strVal val="#ppt_x"/>
                                          </p:val>
                                        </p:tav>
                                        <p:tav tm="100000">
                                          <p:val>
                                            <p:strVal val="#ppt_x"/>
                                          </p:val>
                                        </p:tav>
                                      </p:tavLst>
                                    </p:anim>
                                    <p:anim calcmode="lin" valueType="num">
                                      <p:cBhvr>
                                        <p:cTn id="87" dur="500" fill="hold"/>
                                        <p:tgtEl>
                                          <p:spTgt spid="2501"/>
                                        </p:tgtEl>
                                        <p:attrNameLst>
                                          <p:attrName>ppt_y</p:attrName>
                                        </p:attrNameLst>
                                      </p:cBhvr>
                                      <p:tavLst>
                                        <p:tav tm="0">
                                          <p:val>
                                            <p:strVal val="1+#ppt_h/2"/>
                                          </p:val>
                                        </p:tav>
                                        <p:tav tm="100000">
                                          <p:val>
                                            <p:strVal val="#ppt_y"/>
                                          </p:val>
                                        </p:tav>
                                      </p:tavLst>
                                    </p:anim>
                                  </p:childTnLst>
                                </p:cTn>
                              </p:par>
                            </p:childTnLst>
                          </p:cTn>
                        </p:par>
                        <p:par>
                          <p:cTn id="88" fill="hold">
                            <p:stCondLst>
                              <p:cond delay="1000"/>
                            </p:stCondLst>
                            <p:childTnLst>
                              <p:par>
                                <p:cTn id="89" presetClass="entr" nodeType="afterEffect" presetSubtype="4" presetID="2" grpId="19" fill="hold">
                                  <p:stCondLst>
                                    <p:cond delay="0"/>
                                  </p:stCondLst>
                                  <p:iterate type="el" backwards="0">
                                    <p:tmAbs val="0"/>
                                  </p:iterate>
                                  <p:childTnLst>
                                    <p:set>
                                      <p:cBhvr>
                                        <p:cTn id="90" fill="hold"/>
                                        <p:tgtEl>
                                          <p:spTgt spid="2502"/>
                                        </p:tgtEl>
                                        <p:attrNameLst>
                                          <p:attrName>style.visibility</p:attrName>
                                        </p:attrNameLst>
                                      </p:cBhvr>
                                      <p:to>
                                        <p:strVal val="visible"/>
                                      </p:to>
                                    </p:set>
                                    <p:anim calcmode="lin" valueType="num">
                                      <p:cBhvr>
                                        <p:cTn id="91" dur="500" fill="hold"/>
                                        <p:tgtEl>
                                          <p:spTgt spid="2502"/>
                                        </p:tgtEl>
                                        <p:attrNameLst>
                                          <p:attrName>ppt_x</p:attrName>
                                        </p:attrNameLst>
                                      </p:cBhvr>
                                      <p:tavLst>
                                        <p:tav tm="0">
                                          <p:val>
                                            <p:strVal val="#ppt_x"/>
                                          </p:val>
                                        </p:tav>
                                        <p:tav tm="100000">
                                          <p:val>
                                            <p:strVal val="#ppt_x"/>
                                          </p:val>
                                        </p:tav>
                                      </p:tavLst>
                                    </p:anim>
                                    <p:anim calcmode="lin" valueType="num">
                                      <p:cBhvr>
                                        <p:cTn id="92" dur="500" fill="hold"/>
                                        <p:tgtEl>
                                          <p:spTgt spid="2502"/>
                                        </p:tgtEl>
                                        <p:attrNameLst>
                                          <p:attrName>ppt_y</p:attrName>
                                        </p:attrNameLst>
                                      </p:cBhvr>
                                      <p:tavLst>
                                        <p:tav tm="0">
                                          <p:val>
                                            <p:strVal val="1+#ppt_h/2"/>
                                          </p:val>
                                        </p:tav>
                                        <p:tav tm="100000">
                                          <p:val>
                                            <p:strVal val="#ppt_y"/>
                                          </p:val>
                                        </p:tav>
                                      </p:tavLst>
                                    </p:anim>
                                  </p:childTnLst>
                                </p:cTn>
                              </p:par>
                            </p:childTnLst>
                          </p:cTn>
                        </p:par>
                        <p:par>
                          <p:cTn id="93" fill="hold">
                            <p:stCondLst>
                              <p:cond delay="1500"/>
                            </p:stCondLst>
                            <p:childTnLst>
                              <p:par>
                                <p:cTn id="94" presetClass="entr" nodeType="afterEffect" presetSubtype="4" presetID="2" grpId="20" fill="hold">
                                  <p:stCondLst>
                                    <p:cond delay="0"/>
                                  </p:stCondLst>
                                  <p:iterate type="el" backwards="0">
                                    <p:tmAbs val="0"/>
                                  </p:iterate>
                                  <p:childTnLst>
                                    <p:set>
                                      <p:cBhvr>
                                        <p:cTn id="95" fill="hold"/>
                                        <p:tgtEl>
                                          <p:spTgt spid="2506"/>
                                        </p:tgtEl>
                                        <p:attrNameLst>
                                          <p:attrName>style.visibility</p:attrName>
                                        </p:attrNameLst>
                                      </p:cBhvr>
                                      <p:to>
                                        <p:strVal val="visible"/>
                                      </p:to>
                                    </p:set>
                                    <p:anim calcmode="lin" valueType="num">
                                      <p:cBhvr>
                                        <p:cTn id="96" dur="500" fill="hold"/>
                                        <p:tgtEl>
                                          <p:spTgt spid="2506"/>
                                        </p:tgtEl>
                                        <p:attrNameLst>
                                          <p:attrName>ppt_x</p:attrName>
                                        </p:attrNameLst>
                                      </p:cBhvr>
                                      <p:tavLst>
                                        <p:tav tm="0">
                                          <p:val>
                                            <p:strVal val="#ppt_x"/>
                                          </p:val>
                                        </p:tav>
                                        <p:tav tm="100000">
                                          <p:val>
                                            <p:strVal val="#ppt_x"/>
                                          </p:val>
                                        </p:tav>
                                      </p:tavLst>
                                    </p:anim>
                                    <p:anim calcmode="lin" valueType="num">
                                      <p:cBhvr>
                                        <p:cTn id="97" dur="500" fill="hold"/>
                                        <p:tgtEl>
                                          <p:spTgt spid="2506"/>
                                        </p:tgtEl>
                                        <p:attrNameLst>
                                          <p:attrName>ppt_y</p:attrName>
                                        </p:attrNameLst>
                                      </p:cBhvr>
                                      <p:tavLst>
                                        <p:tav tm="0">
                                          <p:val>
                                            <p:strVal val="1+#ppt_h/2"/>
                                          </p:val>
                                        </p:tav>
                                        <p:tav tm="100000">
                                          <p:val>
                                            <p:strVal val="#ppt_y"/>
                                          </p:val>
                                        </p:tav>
                                      </p:tavLst>
                                    </p:anim>
                                  </p:childTnLst>
                                </p:cTn>
                              </p:par>
                            </p:childTnLst>
                          </p:cTn>
                        </p:par>
                        <p:par>
                          <p:cTn id="98" fill="hold">
                            <p:stCondLst>
                              <p:cond delay="2000"/>
                            </p:stCondLst>
                            <p:childTnLst>
                              <p:par>
                                <p:cTn id="99" presetClass="entr" nodeType="afterEffect" presetSubtype="4" presetID="2" grpId="21" fill="hold">
                                  <p:stCondLst>
                                    <p:cond delay="0"/>
                                  </p:stCondLst>
                                  <p:iterate type="el" backwards="0">
                                    <p:tmAbs val="0"/>
                                  </p:iterate>
                                  <p:childTnLst>
                                    <p:set>
                                      <p:cBhvr>
                                        <p:cTn id="100" fill="hold"/>
                                        <p:tgtEl>
                                          <p:spTgt spid="2507"/>
                                        </p:tgtEl>
                                        <p:attrNameLst>
                                          <p:attrName>style.visibility</p:attrName>
                                        </p:attrNameLst>
                                      </p:cBhvr>
                                      <p:to>
                                        <p:strVal val="visible"/>
                                      </p:to>
                                    </p:set>
                                    <p:anim calcmode="lin" valueType="num">
                                      <p:cBhvr>
                                        <p:cTn id="101" dur="500" fill="hold"/>
                                        <p:tgtEl>
                                          <p:spTgt spid="2507"/>
                                        </p:tgtEl>
                                        <p:attrNameLst>
                                          <p:attrName>ppt_x</p:attrName>
                                        </p:attrNameLst>
                                      </p:cBhvr>
                                      <p:tavLst>
                                        <p:tav tm="0">
                                          <p:val>
                                            <p:strVal val="#ppt_x"/>
                                          </p:val>
                                        </p:tav>
                                        <p:tav tm="100000">
                                          <p:val>
                                            <p:strVal val="#ppt_x"/>
                                          </p:val>
                                        </p:tav>
                                      </p:tavLst>
                                    </p:anim>
                                    <p:anim calcmode="lin" valueType="num">
                                      <p:cBhvr>
                                        <p:cTn id="102" dur="500" fill="hold"/>
                                        <p:tgtEl>
                                          <p:spTgt spid="2507"/>
                                        </p:tgtEl>
                                        <p:attrNameLst>
                                          <p:attrName>ppt_y</p:attrName>
                                        </p:attrNameLst>
                                      </p:cBhvr>
                                      <p:tavLst>
                                        <p:tav tm="0">
                                          <p:val>
                                            <p:strVal val="1+#ppt_h/2"/>
                                          </p:val>
                                        </p:tav>
                                        <p:tav tm="100000">
                                          <p:val>
                                            <p:strVal val="#ppt_y"/>
                                          </p:val>
                                        </p:tav>
                                      </p:tavLst>
                                    </p:anim>
                                  </p:childTnLst>
                                </p:cTn>
                              </p:par>
                            </p:childTnLst>
                          </p:cTn>
                        </p:par>
                        <p:par>
                          <p:cTn id="103" fill="hold">
                            <p:stCondLst>
                              <p:cond delay="2500"/>
                            </p:stCondLst>
                            <p:childTnLst>
                              <p:par>
                                <p:cTn id="104" presetClass="entr" nodeType="afterEffect" presetSubtype="4" presetID="2" grpId="22" fill="hold">
                                  <p:stCondLst>
                                    <p:cond delay="0"/>
                                  </p:stCondLst>
                                  <p:iterate type="el" backwards="0">
                                    <p:tmAbs val="0"/>
                                  </p:iterate>
                                  <p:childTnLst>
                                    <p:set>
                                      <p:cBhvr>
                                        <p:cTn id="105" fill="hold"/>
                                        <p:tgtEl>
                                          <p:spTgt spid="2508"/>
                                        </p:tgtEl>
                                        <p:attrNameLst>
                                          <p:attrName>style.visibility</p:attrName>
                                        </p:attrNameLst>
                                      </p:cBhvr>
                                      <p:to>
                                        <p:strVal val="visible"/>
                                      </p:to>
                                    </p:set>
                                    <p:anim calcmode="lin" valueType="num">
                                      <p:cBhvr>
                                        <p:cTn id="106" dur="500" fill="hold"/>
                                        <p:tgtEl>
                                          <p:spTgt spid="2508"/>
                                        </p:tgtEl>
                                        <p:attrNameLst>
                                          <p:attrName>ppt_x</p:attrName>
                                        </p:attrNameLst>
                                      </p:cBhvr>
                                      <p:tavLst>
                                        <p:tav tm="0">
                                          <p:val>
                                            <p:strVal val="#ppt_x"/>
                                          </p:val>
                                        </p:tav>
                                        <p:tav tm="100000">
                                          <p:val>
                                            <p:strVal val="#ppt_x"/>
                                          </p:val>
                                        </p:tav>
                                      </p:tavLst>
                                    </p:anim>
                                    <p:anim calcmode="lin" valueType="num">
                                      <p:cBhvr>
                                        <p:cTn id="107" dur="500" fill="hold"/>
                                        <p:tgtEl>
                                          <p:spTgt spid="2508"/>
                                        </p:tgtEl>
                                        <p:attrNameLst>
                                          <p:attrName>ppt_y</p:attrName>
                                        </p:attrNameLst>
                                      </p:cBhvr>
                                      <p:tavLst>
                                        <p:tav tm="0">
                                          <p:val>
                                            <p:strVal val="1+#ppt_h/2"/>
                                          </p:val>
                                        </p:tav>
                                        <p:tav tm="100000">
                                          <p:val>
                                            <p:strVal val="#ppt_y"/>
                                          </p:val>
                                        </p:tav>
                                      </p:tavLst>
                                    </p:anim>
                                  </p:childTnLst>
                                </p:cTn>
                              </p:par>
                            </p:childTnLst>
                          </p:cTn>
                        </p:par>
                        <p:par>
                          <p:cTn id="108" fill="hold">
                            <p:stCondLst>
                              <p:cond delay="3000"/>
                            </p:stCondLst>
                            <p:childTnLst>
                              <p:par>
                                <p:cTn id="109" presetClass="entr" nodeType="afterEffect" presetSubtype="4" presetID="2" grpId="23" fill="hold">
                                  <p:stCondLst>
                                    <p:cond delay="0"/>
                                  </p:stCondLst>
                                  <p:iterate type="el" backwards="0">
                                    <p:tmAbs val="0"/>
                                  </p:iterate>
                                  <p:childTnLst>
                                    <p:set>
                                      <p:cBhvr>
                                        <p:cTn id="110" fill="hold"/>
                                        <p:tgtEl>
                                          <p:spTgt spid="2520"/>
                                        </p:tgtEl>
                                        <p:attrNameLst>
                                          <p:attrName>style.visibility</p:attrName>
                                        </p:attrNameLst>
                                      </p:cBhvr>
                                      <p:to>
                                        <p:strVal val="visible"/>
                                      </p:to>
                                    </p:set>
                                    <p:anim calcmode="lin" valueType="num">
                                      <p:cBhvr>
                                        <p:cTn id="111" dur="500" fill="hold"/>
                                        <p:tgtEl>
                                          <p:spTgt spid="2520"/>
                                        </p:tgtEl>
                                        <p:attrNameLst>
                                          <p:attrName>ppt_x</p:attrName>
                                        </p:attrNameLst>
                                      </p:cBhvr>
                                      <p:tavLst>
                                        <p:tav tm="0">
                                          <p:val>
                                            <p:strVal val="#ppt_x"/>
                                          </p:val>
                                        </p:tav>
                                        <p:tav tm="100000">
                                          <p:val>
                                            <p:strVal val="#ppt_x"/>
                                          </p:val>
                                        </p:tav>
                                      </p:tavLst>
                                    </p:anim>
                                    <p:anim calcmode="lin" valueType="num">
                                      <p:cBhvr>
                                        <p:cTn id="112" dur="500" fill="hold"/>
                                        <p:tgtEl>
                                          <p:spTgt spid="2520"/>
                                        </p:tgtEl>
                                        <p:attrNameLst>
                                          <p:attrName>ppt_y</p:attrName>
                                        </p:attrNameLst>
                                      </p:cBhvr>
                                      <p:tavLst>
                                        <p:tav tm="0">
                                          <p:val>
                                            <p:strVal val="1+#ppt_h/2"/>
                                          </p:val>
                                        </p:tav>
                                        <p:tav tm="100000">
                                          <p:val>
                                            <p:strVal val="#ppt_y"/>
                                          </p:val>
                                        </p:tav>
                                      </p:tavLst>
                                    </p:anim>
                                  </p:childTnLst>
                                </p:cTn>
                              </p:par>
                            </p:childTnLst>
                          </p:cTn>
                        </p:par>
                        <p:par>
                          <p:cTn id="113" fill="hold">
                            <p:stCondLst>
                              <p:cond delay="3500"/>
                            </p:stCondLst>
                            <p:childTnLst>
                              <p:par>
                                <p:cTn id="114" presetClass="entr" nodeType="afterEffect" presetSubtype="4" presetID="2" grpId="24" fill="hold">
                                  <p:stCondLst>
                                    <p:cond delay="0"/>
                                  </p:stCondLst>
                                  <p:iterate type="el" backwards="0">
                                    <p:tmAbs val="0"/>
                                  </p:iterate>
                                  <p:childTnLst>
                                    <p:set>
                                      <p:cBhvr>
                                        <p:cTn id="115" fill="hold"/>
                                        <p:tgtEl>
                                          <p:spTgt spid="2521"/>
                                        </p:tgtEl>
                                        <p:attrNameLst>
                                          <p:attrName>style.visibility</p:attrName>
                                        </p:attrNameLst>
                                      </p:cBhvr>
                                      <p:to>
                                        <p:strVal val="visible"/>
                                      </p:to>
                                    </p:set>
                                    <p:anim calcmode="lin" valueType="num">
                                      <p:cBhvr>
                                        <p:cTn id="116" dur="500" fill="hold"/>
                                        <p:tgtEl>
                                          <p:spTgt spid="2521"/>
                                        </p:tgtEl>
                                        <p:attrNameLst>
                                          <p:attrName>ppt_x</p:attrName>
                                        </p:attrNameLst>
                                      </p:cBhvr>
                                      <p:tavLst>
                                        <p:tav tm="0">
                                          <p:val>
                                            <p:strVal val="#ppt_x"/>
                                          </p:val>
                                        </p:tav>
                                        <p:tav tm="100000">
                                          <p:val>
                                            <p:strVal val="#ppt_x"/>
                                          </p:val>
                                        </p:tav>
                                      </p:tavLst>
                                    </p:anim>
                                    <p:anim calcmode="lin" valueType="num">
                                      <p:cBhvr>
                                        <p:cTn id="117" dur="500" fill="hold"/>
                                        <p:tgtEl>
                                          <p:spTgt spid="2521"/>
                                        </p:tgtEl>
                                        <p:attrNameLst>
                                          <p:attrName>ppt_y</p:attrName>
                                        </p:attrNameLst>
                                      </p:cBhvr>
                                      <p:tavLst>
                                        <p:tav tm="0">
                                          <p:val>
                                            <p:strVal val="1+#ppt_h/2"/>
                                          </p:val>
                                        </p:tav>
                                        <p:tav tm="100000">
                                          <p:val>
                                            <p:strVal val="#ppt_y"/>
                                          </p:val>
                                        </p:tav>
                                      </p:tavLst>
                                    </p:anim>
                                  </p:childTnLst>
                                </p:cTn>
                              </p:par>
                            </p:childTnLst>
                          </p:cTn>
                        </p:par>
                        <p:par>
                          <p:cTn id="118" fill="hold">
                            <p:stCondLst>
                              <p:cond delay="4000"/>
                            </p:stCondLst>
                            <p:childTnLst>
                              <p:par>
                                <p:cTn id="119" presetClass="entr" nodeType="afterEffect" presetSubtype="4" presetID="2" grpId="25" fill="hold">
                                  <p:stCondLst>
                                    <p:cond delay="0"/>
                                  </p:stCondLst>
                                  <p:iterate type="el" backwards="0">
                                    <p:tmAbs val="0"/>
                                  </p:iterate>
                                  <p:childTnLst>
                                    <p:set>
                                      <p:cBhvr>
                                        <p:cTn id="120" fill="hold"/>
                                        <p:tgtEl>
                                          <p:spTgt spid="2522"/>
                                        </p:tgtEl>
                                        <p:attrNameLst>
                                          <p:attrName>style.visibility</p:attrName>
                                        </p:attrNameLst>
                                      </p:cBhvr>
                                      <p:to>
                                        <p:strVal val="visible"/>
                                      </p:to>
                                    </p:set>
                                    <p:anim calcmode="lin" valueType="num">
                                      <p:cBhvr>
                                        <p:cTn id="121" dur="500" fill="hold"/>
                                        <p:tgtEl>
                                          <p:spTgt spid="2522"/>
                                        </p:tgtEl>
                                        <p:attrNameLst>
                                          <p:attrName>ppt_x</p:attrName>
                                        </p:attrNameLst>
                                      </p:cBhvr>
                                      <p:tavLst>
                                        <p:tav tm="0">
                                          <p:val>
                                            <p:strVal val="#ppt_x"/>
                                          </p:val>
                                        </p:tav>
                                        <p:tav tm="100000">
                                          <p:val>
                                            <p:strVal val="#ppt_x"/>
                                          </p:val>
                                        </p:tav>
                                      </p:tavLst>
                                    </p:anim>
                                    <p:anim calcmode="lin" valueType="num">
                                      <p:cBhvr>
                                        <p:cTn id="122" dur="500" fill="hold"/>
                                        <p:tgtEl>
                                          <p:spTgt spid="2522"/>
                                        </p:tgtEl>
                                        <p:attrNameLst>
                                          <p:attrName>ppt_y</p:attrName>
                                        </p:attrNameLst>
                                      </p:cBhvr>
                                      <p:tavLst>
                                        <p:tav tm="0">
                                          <p:val>
                                            <p:strVal val="1+#ppt_h/2"/>
                                          </p:val>
                                        </p:tav>
                                        <p:tav tm="100000">
                                          <p:val>
                                            <p:strVal val="#ppt_y"/>
                                          </p:val>
                                        </p:tav>
                                      </p:tavLst>
                                    </p:anim>
                                  </p:childTnLst>
                                </p:cTn>
                              </p:par>
                            </p:childTnLst>
                          </p:cTn>
                        </p:par>
                        <p:par>
                          <p:cTn id="123" fill="hold">
                            <p:stCondLst>
                              <p:cond delay="4500"/>
                            </p:stCondLst>
                            <p:childTnLst>
                              <p:par>
                                <p:cTn id="124" presetClass="entr" nodeType="afterEffect" presetSubtype="4" presetID="2" grpId="26" fill="hold">
                                  <p:stCondLst>
                                    <p:cond delay="0"/>
                                  </p:stCondLst>
                                  <p:iterate type="el" backwards="0">
                                    <p:tmAbs val="0"/>
                                  </p:iterate>
                                  <p:childTnLst>
                                    <p:set>
                                      <p:cBhvr>
                                        <p:cTn id="125" fill="hold"/>
                                        <p:tgtEl>
                                          <p:spTgt spid="2523"/>
                                        </p:tgtEl>
                                        <p:attrNameLst>
                                          <p:attrName>style.visibility</p:attrName>
                                        </p:attrNameLst>
                                      </p:cBhvr>
                                      <p:to>
                                        <p:strVal val="visible"/>
                                      </p:to>
                                    </p:set>
                                    <p:anim calcmode="lin" valueType="num">
                                      <p:cBhvr>
                                        <p:cTn id="126" dur="500" fill="hold"/>
                                        <p:tgtEl>
                                          <p:spTgt spid="2523"/>
                                        </p:tgtEl>
                                        <p:attrNameLst>
                                          <p:attrName>ppt_x</p:attrName>
                                        </p:attrNameLst>
                                      </p:cBhvr>
                                      <p:tavLst>
                                        <p:tav tm="0">
                                          <p:val>
                                            <p:strVal val="#ppt_x"/>
                                          </p:val>
                                        </p:tav>
                                        <p:tav tm="100000">
                                          <p:val>
                                            <p:strVal val="#ppt_x"/>
                                          </p:val>
                                        </p:tav>
                                      </p:tavLst>
                                    </p:anim>
                                    <p:anim calcmode="lin" valueType="num">
                                      <p:cBhvr>
                                        <p:cTn id="127" dur="500" fill="hold"/>
                                        <p:tgtEl>
                                          <p:spTgt spid="25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72" grpId="7"/>
      <p:bldP build="whole" bldLvl="1" animBg="1" rev="0" advAuto="0" spid="2497" grpId="15"/>
      <p:bldP build="whole" bldLvl="1" animBg="1" rev="0" advAuto="0" spid="2496" grpId="16"/>
      <p:bldP build="whole" bldLvl="1" animBg="1" rev="0" advAuto="0" spid="2508" grpId="22"/>
      <p:bldP build="whole" bldLvl="1" animBg="1" rev="0" advAuto="0" spid="2495" grpId="14"/>
      <p:bldP build="whole" bldLvl="1" animBg="1" rev="0" advAuto="0" spid="2520" grpId="23"/>
      <p:bldP build="whole" bldLvl="1" animBg="1" rev="0" advAuto="0" spid="2494" grpId="12"/>
      <p:bldP build="whole" bldLvl="1" animBg="1" rev="0" advAuto="0" spid="2491" grpId="5"/>
      <p:bldP build="whole" bldLvl="1" animBg="1" rev="0" advAuto="0" spid="2507" grpId="21"/>
      <p:bldP build="whole" bldLvl="1" animBg="1" rev="0" advAuto="0" spid="2471" grpId="1"/>
      <p:bldP build="whole" bldLvl="1" animBg="1" rev="0" advAuto="0" spid="2492" grpId="10"/>
      <p:bldP build="whole" bldLvl="1" animBg="1" rev="0" advAuto="0" spid="2506" grpId="20"/>
      <p:bldP build="whole" bldLvl="1" animBg="1" rev="0" advAuto="0" spid="2522" grpId="25"/>
      <p:bldP build="whole" bldLvl="1" animBg="1" rev="0" advAuto="0" spid="2487" grpId="6"/>
      <p:bldP build="whole" bldLvl="1" animBg="1" rev="0" advAuto="0" spid="2502" grpId="19"/>
      <p:bldP build="whole" bldLvl="1" animBg="1" rev="0" advAuto="0" spid="2475" grpId="2"/>
      <p:bldP build="whole" bldLvl="1" animBg="1" rev="0" advAuto="0" spid="2523" grpId="26"/>
      <p:bldP build="whole" bldLvl="1" animBg="1" rev="0" advAuto="0" spid="2493" grpId="9"/>
      <p:bldP build="whole" bldLvl="1" animBg="1" rev="0" advAuto="0" spid="2501" grpId="18"/>
      <p:bldP build="whole" bldLvl="1" animBg="1" rev="0" advAuto="0" spid="2499" grpId="11"/>
      <p:bldP build="whole" bldLvl="1" animBg="1" rev="0" advAuto="0" spid="2474" grpId="4"/>
      <p:bldP build="whole" bldLvl="1" animBg="1" rev="0" advAuto="0" spid="2500" grpId="17"/>
      <p:bldP build="whole" bldLvl="1" animBg="1" rev="0" advAuto="0" spid="2473" grpId="3"/>
      <p:bldP build="whole" bldLvl="1" animBg="1" rev="0" advAuto="0" spid="2498" grpId="13"/>
      <p:bldP build="whole" bldLvl="1" animBg="1" rev="0" advAuto="0" spid="2483" grpId="8"/>
      <p:bldP build="whole" bldLvl="1" animBg="1" rev="0" advAuto="0" spid="2521" grpId="24"/>
    </p:bldLst>
  </p:timing>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6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868"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7869" name="Oval 2"/>
          <p:cNvSpPr/>
          <p:nvPr/>
        </p:nvSpPr>
        <p:spPr>
          <a:xfrm>
            <a:off x="5090090" y="2671384"/>
            <a:ext cx="2001827" cy="2001824"/>
          </a:xfrm>
          <a:prstGeom prst="ellipse">
            <a:avLst/>
          </a:prstGeom>
          <a:ln w="254000">
            <a:solidFill>
              <a:srgbClr val="6491C8">
                <a:alpha val="20000"/>
              </a:srgbClr>
            </a:solidFill>
            <a:miter/>
          </a:ln>
        </p:spPr>
        <p:txBody>
          <a:bodyPr lIns="45719" rIns="45719" anchor="ctr"/>
          <a:lstStyle/>
          <a:p>
            <a:pPr algn="ctr">
              <a:defRPr>
                <a:solidFill>
                  <a:srgbClr val="FFFFFF"/>
                </a:solidFill>
              </a:defRPr>
            </a:pPr>
          </a:p>
        </p:txBody>
      </p:sp>
      <p:sp>
        <p:nvSpPr>
          <p:cNvPr id="7870" name="Oval 3"/>
          <p:cNvSpPr/>
          <p:nvPr/>
        </p:nvSpPr>
        <p:spPr>
          <a:xfrm>
            <a:off x="7432691" y="3327005"/>
            <a:ext cx="690585" cy="690585"/>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871" name="Oval 4"/>
          <p:cNvSpPr/>
          <p:nvPr/>
        </p:nvSpPr>
        <p:spPr>
          <a:xfrm>
            <a:off x="4068726" y="3327005"/>
            <a:ext cx="690585" cy="690585"/>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872" name="Oval 5"/>
          <p:cNvSpPr/>
          <p:nvPr/>
        </p:nvSpPr>
        <p:spPr>
          <a:xfrm rot="16200000">
            <a:off x="5750709" y="1645022"/>
            <a:ext cx="690585" cy="690585"/>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873" name="Oval 7"/>
          <p:cNvSpPr/>
          <p:nvPr/>
        </p:nvSpPr>
        <p:spPr>
          <a:xfrm rot="17987706">
            <a:off x="6586486" y="1867366"/>
            <a:ext cx="690585" cy="690585"/>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874" name="Oval 9"/>
          <p:cNvSpPr/>
          <p:nvPr/>
        </p:nvSpPr>
        <p:spPr>
          <a:xfrm rot="12587706">
            <a:off x="4291069" y="2491228"/>
            <a:ext cx="690585" cy="690585"/>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875" name="Oval 11"/>
          <p:cNvSpPr/>
          <p:nvPr/>
        </p:nvSpPr>
        <p:spPr>
          <a:xfrm rot="19785837">
            <a:off x="7203870" y="2483111"/>
            <a:ext cx="690585" cy="690585"/>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876" name="Oval 12"/>
          <p:cNvSpPr/>
          <p:nvPr/>
        </p:nvSpPr>
        <p:spPr>
          <a:xfrm rot="19785837">
            <a:off x="4297545" y="4177081"/>
            <a:ext cx="690585" cy="690585"/>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877" name="Oval 13"/>
          <p:cNvSpPr/>
          <p:nvPr/>
        </p:nvSpPr>
        <p:spPr>
          <a:xfrm rot="14385836">
            <a:off x="4903722" y="1876933"/>
            <a:ext cx="690585" cy="690585"/>
          </a:xfrm>
          <a:prstGeom prst="ellipse">
            <a:avLst/>
          </a:prstGeom>
          <a:solidFill>
            <a:srgbClr val="000000">
              <a:alpha val="15000"/>
            </a:srgbClr>
          </a:solidFill>
          <a:ln w="12700">
            <a:miter lim="400000"/>
          </a:ln>
        </p:spPr>
        <p:txBody>
          <a:bodyPr lIns="45719" rIns="45719" anchor="ctr"/>
          <a:lstStyle/>
          <a:p>
            <a:pPr algn="ctr">
              <a:defRPr>
                <a:solidFill>
                  <a:srgbClr val="FFFFFF"/>
                </a:solidFill>
              </a:defRPr>
            </a:pPr>
          </a:p>
        </p:txBody>
      </p:sp>
      <p:sp>
        <p:nvSpPr>
          <p:cNvPr id="7878" name="TextBox 20"/>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20</a:t>
            </a:r>
          </a:p>
        </p:txBody>
      </p:sp>
      <p:sp>
        <p:nvSpPr>
          <p:cNvPr id="7879" name="TextBox 21"/>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7880" name="Shape 8063"/>
          <p:cNvSpPr/>
          <p:nvPr/>
        </p:nvSpPr>
        <p:spPr>
          <a:xfrm>
            <a:off x="4206156" y="3910078"/>
            <a:ext cx="1228283" cy="3418886"/>
          </a:xfrm>
          <a:custGeom>
            <a:avLst/>
            <a:gdLst/>
            <a:ahLst/>
            <a:cxnLst>
              <a:cxn ang="0">
                <a:pos x="wd2" y="hd2"/>
              </a:cxn>
              <a:cxn ang="5400000">
                <a:pos x="wd2" y="hd2"/>
              </a:cxn>
              <a:cxn ang="10800000">
                <a:pos x="wd2" y="hd2"/>
              </a:cxn>
              <a:cxn ang="16200000">
                <a:pos x="wd2" y="hd2"/>
              </a:cxn>
            </a:cxnLst>
            <a:rect l="0" t="0" r="r" b="b"/>
            <a:pathLst>
              <a:path w="21236" h="21571" fill="norm" stroke="1" extrusionOk="0">
                <a:moveTo>
                  <a:pt x="14842" y="7887"/>
                </a:moveTo>
                <a:cubicBezTo>
                  <a:pt x="14701" y="7872"/>
                  <a:pt x="14842" y="7697"/>
                  <a:pt x="14842" y="7494"/>
                </a:cubicBezTo>
                <a:cubicBezTo>
                  <a:pt x="14842" y="7291"/>
                  <a:pt x="14967" y="7267"/>
                  <a:pt x="15048" y="7003"/>
                </a:cubicBezTo>
                <a:cubicBezTo>
                  <a:pt x="15130" y="6740"/>
                  <a:pt x="15217" y="6452"/>
                  <a:pt x="15485" y="6180"/>
                </a:cubicBezTo>
                <a:cubicBezTo>
                  <a:pt x="15754" y="5908"/>
                  <a:pt x="15980" y="5185"/>
                  <a:pt x="15980" y="5185"/>
                </a:cubicBezTo>
                <a:cubicBezTo>
                  <a:pt x="16186" y="5101"/>
                  <a:pt x="16933" y="5387"/>
                  <a:pt x="17367" y="5607"/>
                </a:cubicBezTo>
                <a:cubicBezTo>
                  <a:pt x="17802" y="5826"/>
                  <a:pt x="18421" y="6128"/>
                  <a:pt x="18670" y="6392"/>
                </a:cubicBezTo>
                <a:cubicBezTo>
                  <a:pt x="18918" y="6656"/>
                  <a:pt x="18317" y="6860"/>
                  <a:pt x="17658" y="7230"/>
                </a:cubicBezTo>
                <a:cubicBezTo>
                  <a:pt x="16995" y="7600"/>
                  <a:pt x="16227" y="8045"/>
                  <a:pt x="16044" y="8136"/>
                </a:cubicBezTo>
                <a:cubicBezTo>
                  <a:pt x="15857" y="8226"/>
                  <a:pt x="15629" y="8340"/>
                  <a:pt x="15485" y="8302"/>
                </a:cubicBezTo>
                <a:cubicBezTo>
                  <a:pt x="15340" y="8264"/>
                  <a:pt x="15277" y="8136"/>
                  <a:pt x="15175" y="8030"/>
                </a:cubicBezTo>
                <a:cubicBezTo>
                  <a:pt x="15071" y="7925"/>
                  <a:pt x="14987" y="7902"/>
                  <a:pt x="14842" y="7887"/>
                </a:cubicBezTo>
                <a:close/>
                <a:moveTo>
                  <a:pt x="14079" y="3017"/>
                </a:moveTo>
                <a:cubicBezTo>
                  <a:pt x="14080" y="3010"/>
                  <a:pt x="14083" y="3002"/>
                  <a:pt x="14086" y="2995"/>
                </a:cubicBezTo>
                <a:cubicBezTo>
                  <a:pt x="14096" y="2993"/>
                  <a:pt x="14109" y="2991"/>
                  <a:pt x="14120" y="2988"/>
                </a:cubicBezTo>
                <a:cubicBezTo>
                  <a:pt x="14127" y="3019"/>
                  <a:pt x="14130" y="3049"/>
                  <a:pt x="14132" y="3080"/>
                </a:cubicBezTo>
                <a:cubicBezTo>
                  <a:pt x="14132" y="3049"/>
                  <a:pt x="14130" y="3018"/>
                  <a:pt x="14127" y="2987"/>
                </a:cubicBezTo>
                <a:cubicBezTo>
                  <a:pt x="14127" y="2987"/>
                  <a:pt x="14129" y="2987"/>
                  <a:pt x="14130" y="2987"/>
                </a:cubicBezTo>
                <a:cubicBezTo>
                  <a:pt x="14213" y="3008"/>
                  <a:pt x="14301" y="3026"/>
                  <a:pt x="14399" y="3039"/>
                </a:cubicBezTo>
                <a:cubicBezTo>
                  <a:pt x="14312" y="3077"/>
                  <a:pt x="14212" y="3107"/>
                  <a:pt x="14101" y="3125"/>
                </a:cubicBezTo>
                <a:cubicBezTo>
                  <a:pt x="14080" y="3097"/>
                  <a:pt x="14070" y="3063"/>
                  <a:pt x="14079" y="3017"/>
                </a:cubicBezTo>
                <a:close/>
                <a:moveTo>
                  <a:pt x="13991" y="1582"/>
                </a:moveTo>
                <a:cubicBezTo>
                  <a:pt x="13987" y="1575"/>
                  <a:pt x="13979" y="1568"/>
                  <a:pt x="13973" y="1561"/>
                </a:cubicBezTo>
                <a:cubicBezTo>
                  <a:pt x="13958" y="1544"/>
                  <a:pt x="13947" y="1527"/>
                  <a:pt x="13932" y="1511"/>
                </a:cubicBezTo>
                <a:cubicBezTo>
                  <a:pt x="13937" y="1511"/>
                  <a:pt x="13940" y="1513"/>
                  <a:pt x="13943" y="1514"/>
                </a:cubicBezTo>
                <a:cubicBezTo>
                  <a:pt x="14004" y="1548"/>
                  <a:pt x="14060" y="1585"/>
                  <a:pt x="14115" y="1621"/>
                </a:cubicBezTo>
                <a:cubicBezTo>
                  <a:pt x="14092" y="1615"/>
                  <a:pt x="14070" y="1610"/>
                  <a:pt x="14046" y="1604"/>
                </a:cubicBezTo>
                <a:cubicBezTo>
                  <a:pt x="14027" y="1598"/>
                  <a:pt x="14010" y="1591"/>
                  <a:pt x="13991" y="1582"/>
                </a:cubicBezTo>
                <a:close/>
                <a:moveTo>
                  <a:pt x="13856" y="1420"/>
                </a:moveTo>
                <a:cubicBezTo>
                  <a:pt x="13940" y="1432"/>
                  <a:pt x="14031" y="1440"/>
                  <a:pt x="14120" y="1438"/>
                </a:cubicBezTo>
                <a:cubicBezTo>
                  <a:pt x="14156" y="1478"/>
                  <a:pt x="14184" y="1520"/>
                  <a:pt x="14208" y="1561"/>
                </a:cubicBezTo>
                <a:cubicBezTo>
                  <a:pt x="14146" y="1549"/>
                  <a:pt x="14080" y="1536"/>
                  <a:pt x="14017" y="1523"/>
                </a:cubicBezTo>
                <a:cubicBezTo>
                  <a:pt x="13967" y="1489"/>
                  <a:pt x="13919" y="1458"/>
                  <a:pt x="13863" y="1428"/>
                </a:cubicBezTo>
                <a:cubicBezTo>
                  <a:pt x="13857" y="1425"/>
                  <a:pt x="13856" y="1423"/>
                  <a:pt x="13856" y="1420"/>
                </a:cubicBezTo>
                <a:close/>
                <a:moveTo>
                  <a:pt x="13809" y="1261"/>
                </a:moveTo>
                <a:cubicBezTo>
                  <a:pt x="13833" y="1259"/>
                  <a:pt x="13856" y="1254"/>
                  <a:pt x="13878" y="1251"/>
                </a:cubicBezTo>
                <a:cubicBezTo>
                  <a:pt x="13913" y="1266"/>
                  <a:pt x="13947" y="1281"/>
                  <a:pt x="13979" y="1296"/>
                </a:cubicBezTo>
                <a:cubicBezTo>
                  <a:pt x="14027" y="1337"/>
                  <a:pt x="14070" y="1381"/>
                  <a:pt x="14109" y="1425"/>
                </a:cubicBezTo>
                <a:cubicBezTo>
                  <a:pt x="14001" y="1413"/>
                  <a:pt x="13919" y="1388"/>
                  <a:pt x="13835" y="1360"/>
                </a:cubicBezTo>
                <a:cubicBezTo>
                  <a:pt x="13826" y="1327"/>
                  <a:pt x="13816" y="1295"/>
                  <a:pt x="13809" y="1261"/>
                </a:cubicBezTo>
                <a:close/>
                <a:moveTo>
                  <a:pt x="13790" y="1346"/>
                </a:moveTo>
                <a:cubicBezTo>
                  <a:pt x="13768" y="1321"/>
                  <a:pt x="13744" y="1296"/>
                  <a:pt x="13722" y="1270"/>
                </a:cubicBezTo>
                <a:cubicBezTo>
                  <a:pt x="13743" y="1269"/>
                  <a:pt x="13764" y="1267"/>
                  <a:pt x="13784" y="1264"/>
                </a:cubicBezTo>
                <a:cubicBezTo>
                  <a:pt x="13794" y="1295"/>
                  <a:pt x="13806" y="1324"/>
                  <a:pt x="13814" y="1354"/>
                </a:cubicBezTo>
                <a:cubicBezTo>
                  <a:pt x="13807" y="1351"/>
                  <a:pt x="13799" y="1348"/>
                  <a:pt x="13790" y="1346"/>
                </a:cubicBezTo>
                <a:close/>
                <a:moveTo>
                  <a:pt x="13609" y="1146"/>
                </a:moveTo>
                <a:cubicBezTo>
                  <a:pt x="13659" y="1164"/>
                  <a:pt x="13711" y="1183"/>
                  <a:pt x="13760" y="1202"/>
                </a:cubicBezTo>
                <a:cubicBezTo>
                  <a:pt x="13764" y="1214"/>
                  <a:pt x="13768" y="1224"/>
                  <a:pt x="13774" y="1234"/>
                </a:cubicBezTo>
                <a:cubicBezTo>
                  <a:pt x="13748" y="1236"/>
                  <a:pt x="13721" y="1238"/>
                  <a:pt x="13695" y="1239"/>
                </a:cubicBezTo>
                <a:cubicBezTo>
                  <a:pt x="13664" y="1208"/>
                  <a:pt x="13636" y="1177"/>
                  <a:pt x="13609" y="1146"/>
                </a:cubicBezTo>
                <a:close/>
                <a:moveTo>
                  <a:pt x="13477" y="1012"/>
                </a:moveTo>
                <a:cubicBezTo>
                  <a:pt x="13472" y="1010"/>
                  <a:pt x="13469" y="1007"/>
                  <a:pt x="13467" y="1004"/>
                </a:cubicBezTo>
                <a:cubicBezTo>
                  <a:pt x="13533" y="1026"/>
                  <a:pt x="13599" y="1046"/>
                  <a:pt x="13664" y="1068"/>
                </a:cubicBezTo>
                <a:cubicBezTo>
                  <a:pt x="13679" y="1078"/>
                  <a:pt x="13697" y="1087"/>
                  <a:pt x="13711" y="1095"/>
                </a:cubicBezTo>
                <a:cubicBezTo>
                  <a:pt x="13634" y="1067"/>
                  <a:pt x="13559" y="1038"/>
                  <a:pt x="13477" y="1012"/>
                </a:cubicBezTo>
                <a:close/>
                <a:moveTo>
                  <a:pt x="13218" y="786"/>
                </a:moveTo>
                <a:cubicBezTo>
                  <a:pt x="13201" y="770"/>
                  <a:pt x="13180" y="754"/>
                  <a:pt x="13158" y="738"/>
                </a:cubicBezTo>
                <a:cubicBezTo>
                  <a:pt x="13309" y="774"/>
                  <a:pt x="13449" y="819"/>
                  <a:pt x="13579" y="870"/>
                </a:cubicBezTo>
                <a:cubicBezTo>
                  <a:pt x="13593" y="892"/>
                  <a:pt x="13612" y="914"/>
                  <a:pt x="13627" y="936"/>
                </a:cubicBezTo>
                <a:cubicBezTo>
                  <a:pt x="13555" y="913"/>
                  <a:pt x="13481" y="889"/>
                  <a:pt x="13401" y="868"/>
                </a:cubicBezTo>
                <a:cubicBezTo>
                  <a:pt x="13345" y="840"/>
                  <a:pt x="13278" y="813"/>
                  <a:pt x="13218" y="786"/>
                </a:cubicBezTo>
                <a:close/>
                <a:moveTo>
                  <a:pt x="13002" y="625"/>
                </a:moveTo>
                <a:cubicBezTo>
                  <a:pt x="12946" y="588"/>
                  <a:pt x="12891" y="552"/>
                  <a:pt x="12832" y="519"/>
                </a:cubicBezTo>
                <a:cubicBezTo>
                  <a:pt x="13006" y="550"/>
                  <a:pt x="13175" y="589"/>
                  <a:pt x="13335" y="633"/>
                </a:cubicBezTo>
                <a:cubicBezTo>
                  <a:pt x="13368" y="654"/>
                  <a:pt x="13397" y="676"/>
                  <a:pt x="13422" y="699"/>
                </a:cubicBezTo>
                <a:cubicBezTo>
                  <a:pt x="13361" y="695"/>
                  <a:pt x="13303" y="688"/>
                  <a:pt x="13247" y="681"/>
                </a:cubicBezTo>
                <a:cubicBezTo>
                  <a:pt x="13173" y="658"/>
                  <a:pt x="13092" y="639"/>
                  <a:pt x="13002" y="625"/>
                </a:cubicBezTo>
                <a:close/>
                <a:moveTo>
                  <a:pt x="12631" y="374"/>
                </a:moveTo>
                <a:cubicBezTo>
                  <a:pt x="12796" y="406"/>
                  <a:pt x="12940" y="447"/>
                  <a:pt x="13067" y="496"/>
                </a:cubicBezTo>
                <a:cubicBezTo>
                  <a:pt x="12972" y="469"/>
                  <a:pt x="12875" y="444"/>
                  <a:pt x="12772" y="422"/>
                </a:cubicBezTo>
                <a:cubicBezTo>
                  <a:pt x="12727" y="407"/>
                  <a:pt x="12680" y="391"/>
                  <a:pt x="12631" y="374"/>
                </a:cubicBezTo>
                <a:close/>
                <a:moveTo>
                  <a:pt x="12557" y="380"/>
                </a:moveTo>
                <a:cubicBezTo>
                  <a:pt x="12535" y="371"/>
                  <a:pt x="12512" y="359"/>
                  <a:pt x="12488" y="349"/>
                </a:cubicBezTo>
                <a:cubicBezTo>
                  <a:pt x="12500" y="352"/>
                  <a:pt x="12512" y="353"/>
                  <a:pt x="12524" y="355"/>
                </a:cubicBezTo>
                <a:cubicBezTo>
                  <a:pt x="12597" y="374"/>
                  <a:pt x="12664" y="393"/>
                  <a:pt x="12731" y="413"/>
                </a:cubicBezTo>
                <a:cubicBezTo>
                  <a:pt x="12677" y="401"/>
                  <a:pt x="12618" y="391"/>
                  <a:pt x="12557" y="380"/>
                </a:cubicBezTo>
                <a:close/>
                <a:moveTo>
                  <a:pt x="13499" y="781"/>
                </a:moveTo>
                <a:cubicBezTo>
                  <a:pt x="13435" y="749"/>
                  <a:pt x="13365" y="719"/>
                  <a:pt x="13278" y="692"/>
                </a:cubicBezTo>
                <a:cubicBezTo>
                  <a:pt x="13329" y="696"/>
                  <a:pt x="13375" y="699"/>
                  <a:pt x="13422" y="699"/>
                </a:cubicBezTo>
                <a:cubicBezTo>
                  <a:pt x="13438" y="714"/>
                  <a:pt x="13451" y="728"/>
                  <a:pt x="13464" y="743"/>
                </a:cubicBezTo>
                <a:cubicBezTo>
                  <a:pt x="13479" y="755"/>
                  <a:pt x="13489" y="769"/>
                  <a:pt x="13499" y="781"/>
                </a:cubicBezTo>
                <a:close/>
                <a:moveTo>
                  <a:pt x="13760" y="948"/>
                </a:moveTo>
                <a:cubicBezTo>
                  <a:pt x="13882" y="1004"/>
                  <a:pt x="13994" y="1064"/>
                  <a:pt x="14097" y="1123"/>
                </a:cubicBezTo>
                <a:cubicBezTo>
                  <a:pt x="13967" y="1067"/>
                  <a:pt x="13836" y="1010"/>
                  <a:pt x="13693" y="959"/>
                </a:cubicBezTo>
                <a:cubicBezTo>
                  <a:pt x="13681" y="940"/>
                  <a:pt x="13669" y="922"/>
                  <a:pt x="13658" y="904"/>
                </a:cubicBezTo>
                <a:cubicBezTo>
                  <a:pt x="13715" y="931"/>
                  <a:pt x="13766" y="959"/>
                  <a:pt x="13810" y="987"/>
                </a:cubicBezTo>
                <a:cubicBezTo>
                  <a:pt x="13794" y="975"/>
                  <a:pt x="13780" y="961"/>
                  <a:pt x="13760" y="948"/>
                </a:cubicBezTo>
                <a:close/>
                <a:moveTo>
                  <a:pt x="13828" y="1229"/>
                </a:moveTo>
                <a:cubicBezTo>
                  <a:pt x="13817" y="1229"/>
                  <a:pt x="13810" y="1231"/>
                  <a:pt x="13800" y="1231"/>
                </a:cubicBezTo>
                <a:cubicBezTo>
                  <a:pt x="13799" y="1226"/>
                  <a:pt x="13794" y="1221"/>
                  <a:pt x="13794" y="1216"/>
                </a:cubicBezTo>
                <a:cubicBezTo>
                  <a:pt x="13806" y="1220"/>
                  <a:pt x="13816" y="1224"/>
                  <a:pt x="13828" y="1229"/>
                </a:cubicBezTo>
                <a:close/>
                <a:moveTo>
                  <a:pt x="14097" y="1192"/>
                </a:moveTo>
                <a:cubicBezTo>
                  <a:pt x="13981" y="1145"/>
                  <a:pt x="13860" y="1099"/>
                  <a:pt x="13738" y="1055"/>
                </a:cubicBezTo>
                <a:cubicBezTo>
                  <a:pt x="13736" y="1049"/>
                  <a:pt x="13734" y="1045"/>
                  <a:pt x="13731" y="1041"/>
                </a:cubicBezTo>
                <a:cubicBezTo>
                  <a:pt x="13874" y="1085"/>
                  <a:pt x="14011" y="1134"/>
                  <a:pt x="14146" y="1183"/>
                </a:cubicBezTo>
                <a:cubicBezTo>
                  <a:pt x="14129" y="1186"/>
                  <a:pt x="14113" y="1189"/>
                  <a:pt x="14097" y="1192"/>
                </a:cubicBezTo>
                <a:close/>
                <a:moveTo>
                  <a:pt x="13967" y="1211"/>
                </a:moveTo>
                <a:cubicBezTo>
                  <a:pt x="13948" y="1202"/>
                  <a:pt x="13931" y="1192"/>
                  <a:pt x="13910" y="1183"/>
                </a:cubicBezTo>
                <a:cubicBezTo>
                  <a:pt x="13889" y="1166"/>
                  <a:pt x="13868" y="1148"/>
                  <a:pt x="13842" y="1130"/>
                </a:cubicBezTo>
                <a:cubicBezTo>
                  <a:pt x="13909" y="1154"/>
                  <a:pt x="13973" y="1178"/>
                  <a:pt x="14035" y="1201"/>
                </a:cubicBezTo>
                <a:cubicBezTo>
                  <a:pt x="14017" y="1205"/>
                  <a:pt x="13991" y="1208"/>
                  <a:pt x="13967" y="1211"/>
                </a:cubicBezTo>
                <a:close/>
                <a:moveTo>
                  <a:pt x="14267" y="1668"/>
                </a:moveTo>
                <a:cubicBezTo>
                  <a:pt x="14240" y="1657"/>
                  <a:pt x="14208" y="1649"/>
                  <a:pt x="14181" y="1639"/>
                </a:cubicBezTo>
                <a:cubicBezTo>
                  <a:pt x="14135" y="1603"/>
                  <a:pt x="14086" y="1568"/>
                  <a:pt x="14035" y="1534"/>
                </a:cubicBezTo>
                <a:cubicBezTo>
                  <a:pt x="14096" y="1546"/>
                  <a:pt x="14156" y="1557"/>
                  <a:pt x="14215" y="1567"/>
                </a:cubicBezTo>
                <a:cubicBezTo>
                  <a:pt x="14235" y="1600"/>
                  <a:pt x="14255" y="1634"/>
                  <a:pt x="14267" y="1668"/>
                </a:cubicBezTo>
                <a:close/>
                <a:moveTo>
                  <a:pt x="14278" y="1696"/>
                </a:moveTo>
                <a:cubicBezTo>
                  <a:pt x="14279" y="1697"/>
                  <a:pt x="14279" y="1698"/>
                  <a:pt x="14279" y="1699"/>
                </a:cubicBezTo>
                <a:cubicBezTo>
                  <a:pt x="14278" y="1699"/>
                  <a:pt x="14278" y="1698"/>
                  <a:pt x="14275" y="1697"/>
                </a:cubicBezTo>
                <a:cubicBezTo>
                  <a:pt x="14275" y="1697"/>
                  <a:pt x="14278" y="1696"/>
                  <a:pt x="14278" y="1696"/>
                </a:cubicBezTo>
                <a:close/>
                <a:moveTo>
                  <a:pt x="14292" y="1820"/>
                </a:moveTo>
                <a:cubicBezTo>
                  <a:pt x="14297" y="1824"/>
                  <a:pt x="14298" y="1828"/>
                  <a:pt x="14301" y="1832"/>
                </a:cubicBezTo>
                <a:cubicBezTo>
                  <a:pt x="14298" y="1827"/>
                  <a:pt x="14292" y="1822"/>
                  <a:pt x="14286" y="1817"/>
                </a:cubicBezTo>
                <a:cubicBezTo>
                  <a:pt x="14286" y="1818"/>
                  <a:pt x="14290" y="1819"/>
                  <a:pt x="14292" y="1820"/>
                </a:cubicBezTo>
                <a:close/>
                <a:moveTo>
                  <a:pt x="14324" y="1861"/>
                </a:moveTo>
                <a:cubicBezTo>
                  <a:pt x="14335" y="1871"/>
                  <a:pt x="14348" y="1880"/>
                  <a:pt x="14359" y="1890"/>
                </a:cubicBezTo>
                <a:cubicBezTo>
                  <a:pt x="14399" y="1933"/>
                  <a:pt x="14427" y="1979"/>
                  <a:pt x="14447" y="2025"/>
                </a:cubicBezTo>
                <a:cubicBezTo>
                  <a:pt x="14360" y="1970"/>
                  <a:pt x="14274" y="1913"/>
                  <a:pt x="14181" y="1858"/>
                </a:cubicBezTo>
                <a:cubicBezTo>
                  <a:pt x="14160" y="1822"/>
                  <a:pt x="14135" y="1784"/>
                  <a:pt x="14111" y="1744"/>
                </a:cubicBezTo>
                <a:cubicBezTo>
                  <a:pt x="14156" y="1759"/>
                  <a:pt x="14197" y="1776"/>
                  <a:pt x="14235" y="1792"/>
                </a:cubicBezTo>
                <a:cubicBezTo>
                  <a:pt x="14263" y="1814"/>
                  <a:pt x="14292" y="1837"/>
                  <a:pt x="14320" y="1858"/>
                </a:cubicBezTo>
                <a:cubicBezTo>
                  <a:pt x="14320" y="1870"/>
                  <a:pt x="14324" y="1882"/>
                  <a:pt x="14326" y="1893"/>
                </a:cubicBezTo>
                <a:cubicBezTo>
                  <a:pt x="14326" y="1882"/>
                  <a:pt x="14324" y="1872"/>
                  <a:pt x="14324" y="1861"/>
                </a:cubicBezTo>
                <a:close/>
                <a:moveTo>
                  <a:pt x="14580" y="2055"/>
                </a:moveTo>
                <a:cubicBezTo>
                  <a:pt x="14512" y="2002"/>
                  <a:pt x="14447" y="1947"/>
                  <a:pt x="14381" y="1894"/>
                </a:cubicBezTo>
                <a:cubicBezTo>
                  <a:pt x="14366" y="1876"/>
                  <a:pt x="14349" y="1858"/>
                  <a:pt x="14332" y="1840"/>
                </a:cubicBezTo>
                <a:cubicBezTo>
                  <a:pt x="14447" y="1904"/>
                  <a:pt x="14536" y="1978"/>
                  <a:pt x="14580" y="2055"/>
                </a:cubicBezTo>
                <a:close/>
                <a:moveTo>
                  <a:pt x="14610" y="2125"/>
                </a:moveTo>
                <a:cubicBezTo>
                  <a:pt x="14562" y="2096"/>
                  <a:pt x="14512" y="2067"/>
                  <a:pt x="14466" y="2035"/>
                </a:cubicBezTo>
                <a:cubicBezTo>
                  <a:pt x="14449" y="1998"/>
                  <a:pt x="14429" y="1960"/>
                  <a:pt x="14403" y="1923"/>
                </a:cubicBezTo>
                <a:cubicBezTo>
                  <a:pt x="14462" y="1969"/>
                  <a:pt x="14524" y="2015"/>
                  <a:pt x="14585" y="2061"/>
                </a:cubicBezTo>
                <a:cubicBezTo>
                  <a:pt x="14597" y="2082"/>
                  <a:pt x="14606" y="2104"/>
                  <a:pt x="14610" y="2125"/>
                </a:cubicBezTo>
                <a:close/>
                <a:moveTo>
                  <a:pt x="14495" y="2150"/>
                </a:moveTo>
                <a:cubicBezTo>
                  <a:pt x="14457" y="2118"/>
                  <a:pt x="14417" y="2086"/>
                  <a:pt x="14376" y="2055"/>
                </a:cubicBezTo>
                <a:cubicBezTo>
                  <a:pt x="14412" y="2072"/>
                  <a:pt x="14447" y="2089"/>
                  <a:pt x="14480" y="2107"/>
                </a:cubicBezTo>
                <a:cubicBezTo>
                  <a:pt x="14488" y="2121"/>
                  <a:pt x="14492" y="2135"/>
                  <a:pt x="14495" y="2150"/>
                </a:cubicBezTo>
                <a:close/>
                <a:moveTo>
                  <a:pt x="14515" y="2228"/>
                </a:moveTo>
                <a:cubicBezTo>
                  <a:pt x="14524" y="2272"/>
                  <a:pt x="14531" y="2315"/>
                  <a:pt x="14540" y="2358"/>
                </a:cubicBezTo>
                <a:cubicBezTo>
                  <a:pt x="14501" y="2324"/>
                  <a:pt x="14452" y="2294"/>
                  <a:pt x="14389" y="2267"/>
                </a:cubicBezTo>
                <a:cubicBezTo>
                  <a:pt x="14372" y="2246"/>
                  <a:pt x="14354" y="2227"/>
                  <a:pt x="14339" y="2207"/>
                </a:cubicBezTo>
                <a:cubicBezTo>
                  <a:pt x="14360" y="2209"/>
                  <a:pt x="14383" y="2213"/>
                  <a:pt x="14409" y="2215"/>
                </a:cubicBezTo>
                <a:cubicBezTo>
                  <a:pt x="14383" y="2213"/>
                  <a:pt x="14360" y="2208"/>
                  <a:pt x="14339" y="2205"/>
                </a:cubicBezTo>
                <a:cubicBezTo>
                  <a:pt x="14320" y="2181"/>
                  <a:pt x="14301" y="2157"/>
                  <a:pt x="14284" y="2133"/>
                </a:cubicBezTo>
                <a:cubicBezTo>
                  <a:pt x="14278" y="2101"/>
                  <a:pt x="14269" y="2069"/>
                  <a:pt x="14258" y="2035"/>
                </a:cubicBezTo>
                <a:cubicBezTo>
                  <a:pt x="14348" y="2099"/>
                  <a:pt x="14435" y="2163"/>
                  <a:pt x="14515" y="2228"/>
                </a:cubicBezTo>
                <a:close/>
                <a:moveTo>
                  <a:pt x="14301" y="2235"/>
                </a:moveTo>
                <a:cubicBezTo>
                  <a:pt x="14301" y="2222"/>
                  <a:pt x="14301" y="2213"/>
                  <a:pt x="14298" y="2201"/>
                </a:cubicBezTo>
                <a:cubicBezTo>
                  <a:pt x="14312" y="2203"/>
                  <a:pt x="14317" y="2205"/>
                  <a:pt x="14329" y="2205"/>
                </a:cubicBezTo>
                <a:cubicBezTo>
                  <a:pt x="14343" y="2226"/>
                  <a:pt x="14359" y="2244"/>
                  <a:pt x="14378" y="2263"/>
                </a:cubicBezTo>
                <a:cubicBezTo>
                  <a:pt x="14354" y="2253"/>
                  <a:pt x="14329" y="2244"/>
                  <a:pt x="14301" y="2235"/>
                </a:cubicBezTo>
                <a:close/>
                <a:moveTo>
                  <a:pt x="14292" y="2163"/>
                </a:moveTo>
                <a:cubicBezTo>
                  <a:pt x="14301" y="2177"/>
                  <a:pt x="14313" y="2190"/>
                  <a:pt x="14326" y="2204"/>
                </a:cubicBezTo>
                <a:cubicBezTo>
                  <a:pt x="14317" y="2203"/>
                  <a:pt x="14308" y="2200"/>
                  <a:pt x="14298" y="2199"/>
                </a:cubicBezTo>
                <a:cubicBezTo>
                  <a:pt x="14298" y="2187"/>
                  <a:pt x="14293" y="2175"/>
                  <a:pt x="14292" y="2163"/>
                </a:cubicBezTo>
                <a:close/>
                <a:moveTo>
                  <a:pt x="14298" y="2586"/>
                </a:moveTo>
                <a:cubicBezTo>
                  <a:pt x="14290" y="2580"/>
                  <a:pt x="14281" y="2573"/>
                  <a:pt x="14275" y="2565"/>
                </a:cubicBezTo>
                <a:lnTo>
                  <a:pt x="14275" y="2564"/>
                </a:lnTo>
                <a:cubicBezTo>
                  <a:pt x="14278" y="2565"/>
                  <a:pt x="14281" y="2567"/>
                  <a:pt x="14284" y="2567"/>
                </a:cubicBezTo>
                <a:cubicBezTo>
                  <a:pt x="14290" y="2573"/>
                  <a:pt x="14293" y="2580"/>
                  <a:pt x="14298" y="2586"/>
                </a:cubicBezTo>
                <a:close/>
                <a:moveTo>
                  <a:pt x="14343" y="2657"/>
                </a:moveTo>
                <a:cubicBezTo>
                  <a:pt x="14372" y="2704"/>
                  <a:pt x="14381" y="2752"/>
                  <a:pt x="14360" y="2801"/>
                </a:cubicBezTo>
                <a:cubicBezTo>
                  <a:pt x="14312" y="2782"/>
                  <a:pt x="14258" y="2764"/>
                  <a:pt x="14201" y="2749"/>
                </a:cubicBezTo>
                <a:cubicBezTo>
                  <a:pt x="14225" y="2696"/>
                  <a:pt x="14248" y="2642"/>
                  <a:pt x="14267" y="2582"/>
                </a:cubicBezTo>
                <a:cubicBezTo>
                  <a:pt x="14274" y="2586"/>
                  <a:pt x="14278" y="2591"/>
                  <a:pt x="14284" y="2596"/>
                </a:cubicBezTo>
                <a:cubicBezTo>
                  <a:pt x="14304" y="2616"/>
                  <a:pt x="14326" y="2638"/>
                  <a:pt x="14343" y="2657"/>
                </a:cubicBezTo>
                <a:close/>
                <a:moveTo>
                  <a:pt x="14458" y="2456"/>
                </a:moveTo>
                <a:cubicBezTo>
                  <a:pt x="14423" y="2431"/>
                  <a:pt x="14389" y="2404"/>
                  <a:pt x="14354" y="2378"/>
                </a:cubicBezTo>
                <a:cubicBezTo>
                  <a:pt x="14350" y="2373"/>
                  <a:pt x="14349" y="2370"/>
                  <a:pt x="14348" y="2366"/>
                </a:cubicBezTo>
                <a:cubicBezTo>
                  <a:pt x="14392" y="2395"/>
                  <a:pt x="14427" y="2425"/>
                  <a:pt x="14458" y="2456"/>
                </a:cubicBezTo>
                <a:close/>
                <a:moveTo>
                  <a:pt x="14585" y="2614"/>
                </a:moveTo>
                <a:cubicBezTo>
                  <a:pt x="14531" y="2604"/>
                  <a:pt x="14484" y="2590"/>
                  <a:pt x="14441" y="2577"/>
                </a:cubicBezTo>
                <a:cubicBezTo>
                  <a:pt x="14422" y="2520"/>
                  <a:pt x="14393" y="2462"/>
                  <a:pt x="14367" y="2408"/>
                </a:cubicBezTo>
                <a:cubicBezTo>
                  <a:pt x="14423" y="2453"/>
                  <a:pt x="14480" y="2499"/>
                  <a:pt x="14538" y="2543"/>
                </a:cubicBezTo>
                <a:cubicBezTo>
                  <a:pt x="14556" y="2567"/>
                  <a:pt x="14570" y="2590"/>
                  <a:pt x="14585" y="2614"/>
                </a:cubicBezTo>
                <a:close/>
                <a:moveTo>
                  <a:pt x="14646" y="2808"/>
                </a:moveTo>
                <a:cubicBezTo>
                  <a:pt x="14578" y="2773"/>
                  <a:pt x="14512" y="2737"/>
                  <a:pt x="14455" y="2699"/>
                </a:cubicBezTo>
                <a:cubicBezTo>
                  <a:pt x="14457" y="2667"/>
                  <a:pt x="14455" y="2635"/>
                  <a:pt x="14447" y="2604"/>
                </a:cubicBezTo>
                <a:cubicBezTo>
                  <a:pt x="14495" y="2611"/>
                  <a:pt x="14542" y="2620"/>
                  <a:pt x="14593" y="2627"/>
                </a:cubicBezTo>
                <a:cubicBezTo>
                  <a:pt x="14624" y="2686"/>
                  <a:pt x="14639" y="2748"/>
                  <a:pt x="14646" y="2808"/>
                </a:cubicBezTo>
                <a:close/>
                <a:moveTo>
                  <a:pt x="14659" y="2627"/>
                </a:moveTo>
                <a:cubicBezTo>
                  <a:pt x="14644" y="2625"/>
                  <a:pt x="14630" y="2622"/>
                  <a:pt x="14613" y="2619"/>
                </a:cubicBezTo>
                <a:cubicBezTo>
                  <a:pt x="14607" y="2607"/>
                  <a:pt x="14603" y="2596"/>
                  <a:pt x="14593" y="2584"/>
                </a:cubicBezTo>
                <a:cubicBezTo>
                  <a:pt x="14616" y="2599"/>
                  <a:pt x="14635" y="2614"/>
                  <a:pt x="14659" y="2627"/>
                </a:cubicBezTo>
                <a:close/>
                <a:moveTo>
                  <a:pt x="14646" y="2902"/>
                </a:moveTo>
                <a:cubicBezTo>
                  <a:pt x="14639" y="2906"/>
                  <a:pt x="14633" y="2910"/>
                  <a:pt x="14630" y="2914"/>
                </a:cubicBezTo>
                <a:lnTo>
                  <a:pt x="14593" y="2902"/>
                </a:lnTo>
                <a:cubicBezTo>
                  <a:pt x="14536" y="2872"/>
                  <a:pt x="14473" y="2843"/>
                  <a:pt x="14406" y="2816"/>
                </a:cubicBezTo>
                <a:cubicBezTo>
                  <a:pt x="14419" y="2794"/>
                  <a:pt x="14435" y="2773"/>
                  <a:pt x="14443" y="2750"/>
                </a:cubicBezTo>
                <a:cubicBezTo>
                  <a:pt x="14466" y="2773"/>
                  <a:pt x="14492" y="2797"/>
                  <a:pt x="14518" y="2818"/>
                </a:cubicBezTo>
                <a:cubicBezTo>
                  <a:pt x="14492" y="2794"/>
                  <a:pt x="14466" y="2771"/>
                  <a:pt x="14443" y="2746"/>
                </a:cubicBezTo>
                <a:cubicBezTo>
                  <a:pt x="14447" y="2735"/>
                  <a:pt x="14454" y="2722"/>
                  <a:pt x="14454" y="2710"/>
                </a:cubicBezTo>
                <a:cubicBezTo>
                  <a:pt x="14512" y="2746"/>
                  <a:pt x="14578" y="2780"/>
                  <a:pt x="14646" y="2814"/>
                </a:cubicBezTo>
                <a:cubicBezTo>
                  <a:pt x="14653" y="2843"/>
                  <a:pt x="14653" y="2873"/>
                  <a:pt x="14646" y="2902"/>
                </a:cubicBezTo>
                <a:close/>
                <a:moveTo>
                  <a:pt x="14646" y="2919"/>
                </a:moveTo>
                <a:cubicBezTo>
                  <a:pt x="14639" y="2919"/>
                  <a:pt x="14639" y="2917"/>
                  <a:pt x="14632" y="2915"/>
                </a:cubicBezTo>
                <a:cubicBezTo>
                  <a:pt x="14639" y="2912"/>
                  <a:pt x="14644" y="2909"/>
                  <a:pt x="14646" y="2906"/>
                </a:cubicBezTo>
                <a:cubicBezTo>
                  <a:pt x="14646" y="2911"/>
                  <a:pt x="14646" y="2915"/>
                  <a:pt x="14646" y="2919"/>
                </a:cubicBezTo>
                <a:close/>
                <a:moveTo>
                  <a:pt x="14644" y="2932"/>
                </a:moveTo>
                <a:cubicBezTo>
                  <a:pt x="14639" y="2928"/>
                  <a:pt x="14632" y="2924"/>
                  <a:pt x="14624" y="2921"/>
                </a:cubicBezTo>
                <a:cubicBezTo>
                  <a:pt x="14626" y="2920"/>
                  <a:pt x="14626" y="2919"/>
                  <a:pt x="14630" y="2919"/>
                </a:cubicBezTo>
                <a:cubicBezTo>
                  <a:pt x="14633" y="2920"/>
                  <a:pt x="14639" y="2923"/>
                  <a:pt x="14646" y="2924"/>
                </a:cubicBezTo>
                <a:cubicBezTo>
                  <a:pt x="14646" y="2927"/>
                  <a:pt x="14644" y="2930"/>
                  <a:pt x="14644" y="2932"/>
                </a:cubicBezTo>
                <a:close/>
                <a:moveTo>
                  <a:pt x="14613" y="2914"/>
                </a:moveTo>
                <a:cubicBezTo>
                  <a:pt x="14618" y="2915"/>
                  <a:pt x="14621" y="2916"/>
                  <a:pt x="14624" y="2917"/>
                </a:cubicBezTo>
                <a:cubicBezTo>
                  <a:pt x="14624" y="2918"/>
                  <a:pt x="14621" y="2918"/>
                  <a:pt x="14621" y="2919"/>
                </a:cubicBezTo>
                <a:cubicBezTo>
                  <a:pt x="14621" y="2917"/>
                  <a:pt x="14618" y="2916"/>
                  <a:pt x="14613" y="2914"/>
                </a:cubicBezTo>
                <a:close/>
                <a:moveTo>
                  <a:pt x="14610" y="3055"/>
                </a:moveTo>
                <a:cubicBezTo>
                  <a:pt x="14593" y="3053"/>
                  <a:pt x="14577" y="3051"/>
                  <a:pt x="14559" y="3049"/>
                </a:cubicBezTo>
                <a:cubicBezTo>
                  <a:pt x="14533" y="3036"/>
                  <a:pt x="14509" y="3023"/>
                  <a:pt x="14487" y="3009"/>
                </a:cubicBezTo>
                <a:cubicBezTo>
                  <a:pt x="14531" y="2983"/>
                  <a:pt x="14575" y="2956"/>
                  <a:pt x="14613" y="2928"/>
                </a:cubicBezTo>
                <a:cubicBezTo>
                  <a:pt x="14624" y="2934"/>
                  <a:pt x="14632" y="2939"/>
                  <a:pt x="14639" y="2944"/>
                </a:cubicBezTo>
                <a:cubicBezTo>
                  <a:pt x="14633" y="2982"/>
                  <a:pt x="14624" y="3018"/>
                  <a:pt x="14610" y="3055"/>
                </a:cubicBezTo>
                <a:close/>
                <a:moveTo>
                  <a:pt x="14604" y="3070"/>
                </a:moveTo>
                <a:cubicBezTo>
                  <a:pt x="14596" y="3066"/>
                  <a:pt x="14587" y="3063"/>
                  <a:pt x="14578" y="3058"/>
                </a:cubicBezTo>
                <a:cubicBezTo>
                  <a:pt x="14590" y="3059"/>
                  <a:pt x="14598" y="3059"/>
                  <a:pt x="14610" y="3059"/>
                </a:cubicBezTo>
                <a:cubicBezTo>
                  <a:pt x="14607" y="3063"/>
                  <a:pt x="14606" y="3066"/>
                  <a:pt x="14604" y="3070"/>
                </a:cubicBezTo>
                <a:close/>
                <a:moveTo>
                  <a:pt x="14447" y="3029"/>
                </a:moveTo>
                <a:cubicBezTo>
                  <a:pt x="14457" y="3024"/>
                  <a:pt x="14466" y="3019"/>
                  <a:pt x="14475" y="3014"/>
                </a:cubicBezTo>
                <a:cubicBezTo>
                  <a:pt x="14495" y="3026"/>
                  <a:pt x="14515" y="3035"/>
                  <a:pt x="14533" y="3045"/>
                </a:cubicBezTo>
                <a:cubicBezTo>
                  <a:pt x="14505" y="3039"/>
                  <a:pt x="14475" y="3034"/>
                  <a:pt x="14447" y="3029"/>
                </a:cubicBezTo>
                <a:close/>
                <a:moveTo>
                  <a:pt x="14349" y="2832"/>
                </a:moveTo>
                <a:cubicBezTo>
                  <a:pt x="14339" y="2853"/>
                  <a:pt x="14320" y="2874"/>
                  <a:pt x="14298" y="2896"/>
                </a:cubicBezTo>
                <a:cubicBezTo>
                  <a:pt x="14298" y="2897"/>
                  <a:pt x="14298" y="2897"/>
                  <a:pt x="14298" y="2897"/>
                </a:cubicBezTo>
                <a:cubicBezTo>
                  <a:pt x="14255" y="2868"/>
                  <a:pt x="14212" y="2838"/>
                  <a:pt x="14169" y="2808"/>
                </a:cubicBezTo>
                <a:cubicBezTo>
                  <a:pt x="14177" y="2797"/>
                  <a:pt x="14182" y="2785"/>
                  <a:pt x="14185" y="2773"/>
                </a:cubicBezTo>
                <a:cubicBezTo>
                  <a:pt x="14240" y="2794"/>
                  <a:pt x="14293" y="2812"/>
                  <a:pt x="14349" y="2832"/>
                </a:cubicBezTo>
                <a:close/>
                <a:moveTo>
                  <a:pt x="14354" y="2824"/>
                </a:moveTo>
                <a:cubicBezTo>
                  <a:pt x="14298" y="2804"/>
                  <a:pt x="14244" y="2784"/>
                  <a:pt x="14192" y="2764"/>
                </a:cubicBezTo>
                <a:cubicBezTo>
                  <a:pt x="14250" y="2779"/>
                  <a:pt x="14304" y="2797"/>
                  <a:pt x="14357" y="2815"/>
                </a:cubicBezTo>
                <a:cubicBezTo>
                  <a:pt x="14354" y="2818"/>
                  <a:pt x="14354" y="2820"/>
                  <a:pt x="14354" y="2824"/>
                </a:cubicBezTo>
                <a:close/>
                <a:moveTo>
                  <a:pt x="14389" y="2835"/>
                </a:moveTo>
                <a:cubicBezTo>
                  <a:pt x="14389" y="2833"/>
                  <a:pt x="14392" y="2831"/>
                  <a:pt x="14393" y="2828"/>
                </a:cubicBezTo>
                <a:cubicBezTo>
                  <a:pt x="14435" y="2844"/>
                  <a:pt x="14473" y="2860"/>
                  <a:pt x="14509" y="2876"/>
                </a:cubicBezTo>
                <a:cubicBezTo>
                  <a:pt x="14466" y="2863"/>
                  <a:pt x="14428" y="2849"/>
                  <a:pt x="14389" y="2835"/>
                </a:cubicBezTo>
                <a:close/>
                <a:moveTo>
                  <a:pt x="14549" y="2895"/>
                </a:moveTo>
                <a:cubicBezTo>
                  <a:pt x="14570" y="2905"/>
                  <a:pt x="14590" y="2915"/>
                  <a:pt x="14610" y="2926"/>
                </a:cubicBezTo>
                <a:cubicBezTo>
                  <a:pt x="14566" y="2951"/>
                  <a:pt x="14521" y="2977"/>
                  <a:pt x="14473" y="3003"/>
                </a:cubicBezTo>
                <a:cubicBezTo>
                  <a:pt x="14412" y="2970"/>
                  <a:pt x="14354" y="2935"/>
                  <a:pt x="14301" y="2900"/>
                </a:cubicBezTo>
                <a:cubicBezTo>
                  <a:pt x="14333" y="2881"/>
                  <a:pt x="14360" y="2862"/>
                  <a:pt x="14381" y="2842"/>
                </a:cubicBezTo>
                <a:cubicBezTo>
                  <a:pt x="14436" y="2860"/>
                  <a:pt x="14494" y="2877"/>
                  <a:pt x="14549" y="2895"/>
                </a:cubicBezTo>
                <a:close/>
                <a:moveTo>
                  <a:pt x="14116" y="2983"/>
                </a:moveTo>
                <a:cubicBezTo>
                  <a:pt x="14106" y="2984"/>
                  <a:pt x="14096" y="2985"/>
                  <a:pt x="14086" y="2987"/>
                </a:cubicBezTo>
                <a:cubicBezTo>
                  <a:pt x="14086" y="2983"/>
                  <a:pt x="14087" y="2979"/>
                  <a:pt x="14092" y="2974"/>
                </a:cubicBezTo>
                <a:cubicBezTo>
                  <a:pt x="14100" y="2976"/>
                  <a:pt x="14106" y="2979"/>
                  <a:pt x="14116" y="2983"/>
                </a:cubicBezTo>
                <a:close/>
                <a:moveTo>
                  <a:pt x="14113" y="2923"/>
                </a:moveTo>
                <a:cubicBezTo>
                  <a:pt x="14113" y="2922"/>
                  <a:pt x="14113" y="2920"/>
                  <a:pt x="14111" y="2919"/>
                </a:cubicBezTo>
                <a:cubicBezTo>
                  <a:pt x="14127" y="2891"/>
                  <a:pt x="14143" y="2860"/>
                  <a:pt x="14160" y="2826"/>
                </a:cubicBezTo>
                <a:cubicBezTo>
                  <a:pt x="14201" y="2853"/>
                  <a:pt x="14243" y="2881"/>
                  <a:pt x="14284" y="2907"/>
                </a:cubicBezTo>
                <a:cubicBezTo>
                  <a:pt x="14259" y="2925"/>
                  <a:pt x="14231" y="2942"/>
                  <a:pt x="14197" y="2956"/>
                </a:cubicBezTo>
                <a:cubicBezTo>
                  <a:pt x="14167" y="2946"/>
                  <a:pt x="14143" y="2934"/>
                  <a:pt x="14113" y="2923"/>
                </a:cubicBezTo>
                <a:close/>
                <a:moveTo>
                  <a:pt x="14205" y="2961"/>
                </a:moveTo>
                <a:cubicBezTo>
                  <a:pt x="14238" y="2946"/>
                  <a:pt x="14264" y="2928"/>
                  <a:pt x="14290" y="2911"/>
                </a:cubicBezTo>
                <a:cubicBezTo>
                  <a:pt x="14343" y="2944"/>
                  <a:pt x="14400" y="2976"/>
                  <a:pt x="14462" y="3009"/>
                </a:cubicBezTo>
                <a:cubicBezTo>
                  <a:pt x="14454" y="3013"/>
                  <a:pt x="14441" y="3019"/>
                  <a:pt x="14429" y="3026"/>
                </a:cubicBezTo>
                <a:cubicBezTo>
                  <a:pt x="14348" y="3007"/>
                  <a:pt x="14274" y="2985"/>
                  <a:pt x="14205" y="2961"/>
                </a:cubicBezTo>
                <a:close/>
                <a:moveTo>
                  <a:pt x="11854" y="159"/>
                </a:moveTo>
                <a:cubicBezTo>
                  <a:pt x="11838" y="157"/>
                  <a:pt x="11828" y="154"/>
                  <a:pt x="11812" y="151"/>
                </a:cubicBezTo>
                <a:cubicBezTo>
                  <a:pt x="11838" y="153"/>
                  <a:pt x="11861" y="157"/>
                  <a:pt x="11888" y="160"/>
                </a:cubicBezTo>
                <a:cubicBezTo>
                  <a:pt x="11877" y="160"/>
                  <a:pt x="11864" y="160"/>
                  <a:pt x="11854" y="159"/>
                </a:cubicBezTo>
                <a:close/>
                <a:moveTo>
                  <a:pt x="11479" y="99"/>
                </a:moveTo>
                <a:cubicBezTo>
                  <a:pt x="11305" y="78"/>
                  <a:pt x="11123" y="64"/>
                  <a:pt x="10925" y="59"/>
                </a:cubicBezTo>
                <a:cubicBezTo>
                  <a:pt x="11154" y="47"/>
                  <a:pt x="11393" y="53"/>
                  <a:pt x="11615" y="80"/>
                </a:cubicBezTo>
                <a:cubicBezTo>
                  <a:pt x="11570" y="84"/>
                  <a:pt x="11525" y="91"/>
                  <a:pt x="11479" y="99"/>
                </a:cubicBezTo>
                <a:close/>
                <a:moveTo>
                  <a:pt x="8934" y="245"/>
                </a:moveTo>
                <a:cubicBezTo>
                  <a:pt x="8934" y="245"/>
                  <a:pt x="8934" y="245"/>
                  <a:pt x="8934" y="245"/>
                </a:cubicBezTo>
                <a:cubicBezTo>
                  <a:pt x="8958" y="227"/>
                  <a:pt x="8984" y="209"/>
                  <a:pt x="9010" y="191"/>
                </a:cubicBezTo>
                <a:cubicBezTo>
                  <a:pt x="9114" y="166"/>
                  <a:pt x="9227" y="144"/>
                  <a:pt x="9359" y="132"/>
                </a:cubicBezTo>
                <a:cubicBezTo>
                  <a:pt x="9232" y="143"/>
                  <a:pt x="9122" y="162"/>
                  <a:pt x="9023" y="185"/>
                </a:cubicBezTo>
                <a:cubicBezTo>
                  <a:pt x="9103" y="137"/>
                  <a:pt x="9207" y="97"/>
                  <a:pt x="9362" y="84"/>
                </a:cubicBezTo>
                <a:cubicBezTo>
                  <a:pt x="9507" y="66"/>
                  <a:pt x="9659" y="72"/>
                  <a:pt x="9813" y="82"/>
                </a:cubicBezTo>
                <a:cubicBezTo>
                  <a:pt x="9439" y="114"/>
                  <a:pt x="9160" y="171"/>
                  <a:pt x="8934" y="245"/>
                </a:cubicBezTo>
                <a:close/>
                <a:moveTo>
                  <a:pt x="8760" y="277"/>
                </a:moveTo>
                <a:cubicBezTo>
                  <a:pt x="8826" y="248"/>
                  <a:pt x="8903" y="221"/>
                  <a:pt x="8989" y="198"/>
                </a:cubicBezTo>
                <a:cubicBezTo>
                  <a:pt x="8963" y="214"/>
                  <a:pt x="8946" y="230"/>
                  <a:pt x="8925" y="246"/>
                </a:cubicBezTo>
                <a:cubicBezTo>
                  <a:pt x="8866" y="255"/>
                  <a:pt x="8812" y="265"/>
                  <a:pt x="8760" y="277"/>
                </a:cubicBezTo>
                <a:close/>
                <a:moveTo>
                  <a:pt x="8523" y="424"/>
                </a:moveTo>
                <a:cubicBezTo>
                  <a:pt x="8538" y="410"/>
                  <a:pt x="8555" y="396"/>
                  <a:pt x="8572" y="383"/>
                </a:cubicBezTo>
                <a:cubicBezTo>
                  <a:pt x="8594" y="376"/>
                  <a:pt x="8618" y="371"/>
                  <a:pt x="8639" y="364"/>
                </a:cubicBezTo>
                <a:cubicBezTo>
                  <a:pt x="8601" y="383"/>
                  <a:pt x="8562" y="403"/>
                  <a:pt x="8523" y="424"/>
                </a:cubicBezTo>
                <a:close/>
                <a:moveTo>
                  <a:pt x="8447" y="461"/>
                </a:moveTo>
                <a:cubicBezTo>
                  <a:pt x="8397" y="477"/>
                  <a:pt x="8348" y="493"/>
                  <a:pt x="8298" y="510"/>
                </a:cubicBezTo>
                <a:cubicBezTo>
                  <a:pt x="8362" y="472"/>
                  <a:pt x="8437" y="436"/>
                  <a:pt x="8518" y="405"/>
                </a:cubicBezTo>
                <a:cubicBezTo>
                  <a:pt x="8493" y="423"/>
                  <a:pt x="8470" y="442"/>
                  <a:pt x="8447" y="461"/>
                </a:cubicBezTo>
                <a:close/>
                <a:moveTo>
                  <a:pt x="7772" y="3377"/>
                </a:moveTo>
                <a:cubicBezTo>
                  <a:pt x="7710" y="3419"/>
                  <a:pt x="7638" y="3461"/>
                  <a:pt x="7551" y="3497"/>
                </a:cubicBezTo>
                <a:cubicBezTo>
                  <a:pt x="7531" y="3471"/>
                  <a:pt x="7514" y="3443"/>
                  <a:pt x="7501" y="3416"/>
                </a:cubicBezTo>
                <a:cubicBezTo>
                  <a:pt x="7626" y="3363"/>
                  <a:pt x="7733" y="3303"/>
                  <a:pt x="7822" y="3238"/>
                </a:cubicBezTo>
                <a:cubicBezTo>
                  <a:pt x="7825" y="3286"/>
                  <a:pt x="7811" y="3333"/>
                  <a:pt x="7772" y="3377"/>
                </a:cubicBezTo>
                <a:close/>
                <a:moveTo>
                  <a:pt x="7197" y="3550"/>
                </a:moveTo>
                <a:cubicBezTo>
                  <a:pt x="7274" y="3525"/>
                  <a:pt x="7334" y="3494"/>
                  <a:pt x="7381" y="3461"/>
                </a:cubicBezTo>
                <a:cubicBezTo>
                  <a:pt x="7409" y="3451"/>
                  <a:pt x="7437" y="3440"/>
                  <a:pt x="7464" y="3430"/>
                </a:cubicBezTo>
                <a:cubicBezTo>
                  <a:pt x="7482" y="3455"/>
                  <a:pt x="7505" y="3479"/>
                  <a:pt x="7527" y="3503"/>
                </a:cubicBezTo>
                <a:cubicBezTo>
                  <a:pt x="7443" y="3525"/>
                  <a:pt x="7334" y="3542"/>
                  <a:pt x="7197" y="3550"/>
                </a:cubicBezTo>
                <a:close/>
                <a:moveTo>
                  <a:pt x="7147" y="3554"/>
                </a:moveTo>
                <a:cubicBezTo>
                  <a:pt x="7104" y="3555"/>
                  <a:pt x="7066" y="3557"/>
                  <a:pt x="7027" y="3557"/>
                </a:cubicBezTo>
                <a:cubicBezTo>
                  <a:pt x="7128" y="3536"/>
                  <a:pt x="7225" y="3512"/>
                  <a:pt x="7314" y="3484"/>
                </a:cubicBezTo>
                <a:cubicBezTo>
                  <a:pt x="7279" y="3509"/>
                  <a:pt x="7234" y="3532"/>
                  <a:pt x="7178" y="3551"/>
                </a:cubicBezTo>
                <a:cubicBezTo>
                  <a:pt x="7168" y="3552"/>
                  <a:pt x="7158" y="3553"/>
                  <a:pt x="7147" y="3554"/>
                </a:cubicBezTo>
                <a:close/>
                <a:moveTo>
                  <a:pt x="6879" y="6823"/>
                </a:moveTo>
                <a:cubicBezTo>
                  <a:pt x="6652" y="6829"/>
                  <a:pt x="6402" y="6951"/>
                  <a:pt x="6113" y="7154"/>
                </a:cubicBezTo>
                <a:cubicBezTo>
                  <a:pt x="5823" y="7358"/>
                  <a:pt x="5658" y="7509"/>
                  <a:pt x="5429" y="7644"/>
                </a:cubicBezTo>
                <a:cubicBezTo>
                  <a:pt x="5202" y="7780"/>
                  <a:pt x="4272" y="7403"/>
                  <a:pt x="3898" y="7216"/>
                </a:cubicBezTo>
                <a:cubicBezTo>
                  <a:pt x="3525" y="7026"/>
                  <a:pt x="2764" y="6732"/>
                  <a:pt x="2491" y="6610"/>
                </a:cubicBezTo>
                <a:cubicBezTo>
                  <a:pt x="2223" y="6489"/>
                  <a:pt x="2926" y="6370"/>
                  <a:pt x="3278" y="6218"/>
                </a:cubicBezTo>
                <a:cubicBezTo>
                  <a:pt x="3631" y="6067"/>
                  <a:pt x="4167" y="5901"/>
                  <a:pt x="4871" y="5660"/>
                </a:cubicBezTo>
                <a:cubicBezTo>
                  <a:pt x="5575" y="5418"/>
                  <a:pt x="5533" y="5297"/>
                  <a:pt x="5533" y="5297"/>
                </a:cubicBezTo>
                <a:cubicBezTo>
                  <a:pt x="6092" y="5207"/>
                  <a:pt x="6133" y="5471"/>
                  <a:pt x="6320" y="5682"/>
                </a:cubicBezTo>
                <a:cubicBezTo>
                  <a:pt x="6506" y="5893"/>
                  <a:pt x="6714" y="5931"/>
                  <a:pt x="6982" y="6128"/>
                </a:cubicBezTo>
                <a:cubicBezTo>
                  <a:pt x="7251" y="6324"/>
                  <a:pt x="7024" y="6392"/>
                  <a:pt x="7003" y="6528"/>
                </a:cubicBezTo>
                <a:cubicBezTo>
                  <a:pt x="6982" y="6663"/>
                  <a:pt x="7104" y="6814"/>
                  <a:pt x="6879" y="6823"/>
                </a:cubicBezTo>
                <a:close/>
                <a:moveTo>
                  <a:pt x="7450" y="3410"/>
                </a:moveTo>
                <a:cubicBezTo>
                  <a:pt x="7447" y="3411"/>
                  <a:pt x="7443" y="3414"/>
                  <a:pt x="7437" y="3416"/>
                </a:cubicBezTo>
                <a:cubicBezTo>
                  <a:pt x="7443" y="3412"/>
                  <a:pt x="7446" y="3408"/>
                  <a:pt x="7447" y="3406"/>
                </a:cubicBezTo>
                <a:cubicBezTo>
                  <a:pt x="7447" y="3406"/>
                  <a:pt x="7449" y="3408"/>
                  <a:pt x="7450" y="3410"/>
                </a:cubicBezTo>
                <a:close/>
                <a:moveTo>
                  <a:pt x="7415" y="3152"/>
                </a:moveTo>
                <a:cubicBezTo>
                  <a:pt x="7446" y="3130"/>
                  <a:pt x="7478" y="3108"/>
                  <a:pt x="7522" y="3087"/>
                </a:cubicBezTo>
                <a:cubicBezTo>
                  <a:pt x="7569" y="3054"/>
                  <a:pt x="7620" y="3019"/>
                  <a:pt x="7669" y="2984"/>
                </a:cubicBezTo>
                <a:cubicBezTo>
                  <a:pt x="7676" y="2988"/>
                  <a:pt x="7678" y="2991"/>
                  <a:pt x="7681" y="2995"/>
                </a:cubicBezTo>
                <a:cubicBezTo>
                  <a:pt x="7662" y="3063"/>
                  <a:pt x="7613" y="3131"/>
                  <a:pt x="7552" y="3197"/>
                </a:cubicBezTo>
                <a:cubicBezTo>
                  <a:pt x="7514" y="3238"/>
                  <a:pt x="7486" y="3285"/>
                  <a:pt x="7458" y="3330"/>
                </a:cubicBezTo>
                <a:cubicBezTo>
                  <a:pt x="7432" y="3270"/>
                  <a:pt x="7417" y="3211"/>
                  <a:pt x="7415" y="3152"/>
                </a:cubicBezTo>
                <a:close/>
                <a:moveTo>
                  <a:pt x="7253" y="2868"/>
                </a:moveTo>
                <a:cubicBezTo>
                  <a:pt x="7317" y="2820"/>
                  <a:pt x="7362" y="2767"/>
                  <a:pt x="7376" y="2710"/>
                </a:cubicBezTo>
                <a:cubicBezTo>
                  <a:pt x="7376" y="2708"/>
                  <a:pt x="7376" y="2706"/>
                  <a:pt x="7377" y="2703"/>
                </a:cubicBezTo>
                <a:cubicBezTo>
                  <a:pt x="7387" y="2719"/>
                  <a:pt x="7397" y="2734"/>
                  <a:pt x="7409" y="2749"/>
                </a:cubicBezTo>
                <a:cubicBezTo>
                  <a:pt x="7370" y="2791"/>
                  <a:pt x="7320" y="2832"/>
                  <a:pt x="7253" y="2868"/>
                </a:cubicBezTo>
                <a:close/>
                <a:moveTo>
                  <a:pt x="7253" y="1629"/>
                </a:moveTo>
                <a:cubicBezTo>
                  <a:pt x="7256" y="1623"/>
                  <a:pt x="7260" y="1615"/>
                  <a:pt x="7264" y="1610"/>
                </a:cubicBezTo>
                <a:cubicBezTo>
                  <a:pt x="7270" y="1603"/>
                  <a:pt x="7282" y="1598"/>
                  <a:pt x="7288" y="1591"/>
                </a:cubicBezTo>
                <a:cubicBezTo>
                  <a:pt x="7314" y="1584"/>
                  <a:pt x="7334" y="1575"/>
                  <a:pt x="7359" y="1568"/>
                </a:cubicBezTo>
                <a:cubicBezTo>
                  <a:pt x="7358" y="1571"/>
                  <a:pt x="7358" y="1574"/>
                  <a:pt x="7354" y="1576"/>
                </a:cubicBezTo>
                <a:cubicBezTo>
                  <a:pt x="7320" y="1594"/>
                  <a:pt x="7290" y="1612"/>
                  <a:pt x="7253" y="1629"/>
                </a:cubicBezTo>
                <a:close/>
                <a:moveTo>
                  <a:pt x="7234" y="1911"/>
                </a:moveTo>
                <a:cubicBezTo>
                  <a:pt x="7232" y="1912"/>
                  <a:pt x="7229" y="1913"/>
                  <a:pt x="7227" y="1913"/>
                </a:cubicBezTo>
                <a:cubicBezTo>
                  <a:pt x="7209" y="1842"/>
                  <a:pt x="7212" y="1773"/>
                  <a:pt x="7229" y="1704"/>
                </a:cubicBezTo>
                <a:cubicBezTo>
                  <a:pt x="7264" y="1689"/>
                  <a:pt x="7293" y="1676"/>
                  <a:pt x="7324" y="1662"/>
                </a:cubicBezTo>
                <a:cubicBezTo>
                  <a:pt x="7283" y="1749"/>
                  <a:pt x="7253" y="1832"/>
                  <a:pt x="7234" y="1911"/>
                </a:cubicBezTo>
                <a:close/>
                <a:moveTo>
                  <a:pt x="7068" y="2556"/>
                </a:moveTo>
                <a:cubicBezTo>
                  <a:pt x="7074" y="2518"/>
                  <a:pt x="7076" y="2480"/>
                  <a:pt x="7076" y="2442"/>
                </a:cubicBezTo>
                <a:cubicBezTo>
                  <a:pt x="7083" y="2429"/>
                  <a:pt x="7089" y="2418"/>
                  <a:pt x="7096" y="2405"/>
                </a:cubicBezTo>
                <a:cubicBezTo>
                  <a:pt x="7147" y="2392"/>
                  <a:pt x="7193" y="2377"/>
                  <a:pt x="7229" y="2361"/>
                </a:cubicBezTo>
                <a:cubicBezTo>
                  <a:pt x="7234" y="2380"/>
                  <a:pt x="7239" y="2397"/>
                  <a:pt x="7242" y="2415"/>
                </a:cubicBezTo>
                <a:cubicBezTo>
                  <a:pt x="7173" y="2461"/>
                  <a:pt x="7115" y="2508"/>
                  <a:pt x="7068" y="2556"/>
                </a:cubicBezTo>
                <a:close/>
                <a:moveTo>
                  <a:pt x="7054" y="2175"/>
                </a:moveTo>
                <a:cubicBezTo>
                  <a:pt x="7066" y="2169"/>
                  <a:pt x="7076" y="2163"/>
                  <a:pt x="7083" y="2157"/>
                </a:cubicBezTo>
                <a:cubicBezTo>
                  <a:pt x="7128" y="2142"/>
                  <a:pt x="7168" y="2127"/>
                  <a:pt x="7204" y="2111"/>
                </a:cubicBezTo>
                <a:cubicBezTo>
                  <a:pt x="7204" y="2118"/>
                  <a:pt x="7204" y="2125"/>
                  <a:pt x="7204" y="2132"/>
                </a:cubicBezTo>
                <a:cubicBezTo>
                  <a:pt x="7159" y="2214"/>
                  <a:pt x="7122" y="2298"/>
                  <a:pt x="7080" y="2382"/>
                </a:cubicBezTo>
                <a:cubicBezTo>
                  <a:pt x="7077" y="2383"/>
                  <a:pt x="7076" y="2383"/>
                  <a:pt x="7074" y="2384"/>
                </a:cubicBezTo>
                <a:cubicBezTo>
                  <a:pt x="7069" y="2315"/>
                  <a:pt x="7061" y="2245"/>
                  <a:pt x="7054" y="2175"/>
                </a:cubicBezTo>
                <a:close/>
                <a:moveTo>
                  <a:pt x="6746" y="2434"/>
                </a:moveTo>
                <a:cubicBezTo>
                  <a:pt x="6759" y="2395"/>
                  <a:pt x="6777" y="2357"/>
                  <a:pt x="6801" y="2317"/>
                </a:cubicBezTo>
                <a:cubicBezTo>
                  <a:pt x="6884" y="2276"/>
                  <a:pt x="6957" y="2234"/>
                  <a:pt x="7031" y="2189"/>
                </a:cubicBezTo>
                <a:cubicBezTo>
                  <a:pt x="7038" y="2256"/>
                  <a:pt x="7048" y="2324"/>
                  <a:pt x="7054" y="2390"/>
                </a:cubicBezTo>
                <a:cubicBezTo>
                  <a:pt x="6961" y="2421"/>
                  <a:pt x="6844" y="2442"/>
                  <a:pt x="6746" y="2434"/>
                </a:cubicBezTo>
                <a:close/>
                <a:moveTo>
                  <a:pt x="6734" y="2434"/>
                </a:moveTo>
                <a:cubicBezTo>
                  <a:pt x="6729" y="2434"/>
                  <a:pt x="6725" y="2434"/>
                  <a:pt x="6718" y="2433"/>
                </a:cubicBezTo>
                <a:cubicBezTo>
                  <a:pt x="6714" y="2410"/>
                  <a:pt x="6707" y="2387"/>
                  <a:pt x="6702" y="2363"/>
                </a:cubicBezTo>
                <a:cubicBezTo>
                  <a:pt x="6727" y="2352"/>
                  <a:pt x="6752" y="2340"/>
                  <a:pt x="6775" y="2330"/>
                </a:cubicBezTo>
                <a:cubicBezTo>
                  <a:pt x="6758" y="2363"/>
                  <a:pt x="6745" y="2399"/>
                  <a:pt x="6734" y="2434"/>
                </a:cubicBezTo>
                <a:close/>
                <a:moveTo>
                  <a:pt x="6729" y="2462"/>
                </a:moveTo>
                <a:lnTo>
                  <a:pt x="6721" y="2442"/>
                </a:lnTo>
                <a:cubicBezTo>
                  <a:pt x="6727" y="2442"/>
                  <a:pt x="6729" y="2442"/>
                  <a:pt x="6732" y="2443"/>
                </a:cubicBezTo>
                <a:cubicBezTo>
                  <a:pt x="6729" y="2449"/>
                  <a:pt x="6729" y="2456"/>
                  <a:pt x="6729" y="2462"/>
                </a:cubicBezTo>
                <a:close/>
                <a:moveTo>
                  <a:pt x="6686" y="2259"/>
                </a:moveTo>
                <a:cubicBezTo>
                  <a:pt x="6738" y="2249"/>
                  <a:pt x="6788" y="2239"/>
                  <a:pt x="6839" y="2226"/>
                </a:cubicBezTo>
                <a:cubicBezTo>
                  <a:pt x="6817" y="2255"/>
                  <a:pt x="6798" y="2284"/>
                  <a:pt x="6783" y="2314"/>
                </a:cubicBezTo>
                <a:cubicBezTo>
                  <a:pt x="6758" y="2328"/>
                  <a:pt x="6729" y="2342"/>
                  <a:pt x="6702" y="2354"/>
                </a:cubicBezTo>
                <a:cubicBezTo>
                  <a:pt x="6692" y="2323"/>
                  <a:pt x="6689" y="2291"/>
                  <a:pt x="6686" y="2259"/>
                </a:cubicBezTo>
                <a:close/>
                <a:moveTo>
                  <a:pt x="6613" y="2401"/>
                </a:moveTo>
                <a:cubicBezTo>
                  <a:pt x="6635" y="2392"/>
                  <a:pt x="6653" y="2384"/>
                  <a:pt x="6673" y="2376"/>
                </a:cubicBezTo>
                <a:cubicBezTo>
                  <a:pt x="6682" y="2393"/>
                  <a:pt x="6686" y="2411"/>
                  <a:pt x="6695" y="2429"/>
                </a:cubicBezTo>
                <a:cubicBezTo>
                  <a:pt x="6665" y="2423"/>
                  <a:pt x="6635" y="2414"/>
                  <a:pt x="6613" y="2401"/>
                </a:cubicBezTo>
                <a:close/>
                <a:moveTo>
                  <a:pt x="6990" y="2187"/>
                </a:moveTo>
                <a:cubicBezTo>
                  <a:pt x="6932" y="2225"/>
                  <a:pt x="6873" y="2261"/>
                  <a:pt x="6810" y="2296"/>
                </a:cubicBezTo>
                <a:cubicBezTo>
                  <a:pt x="6829" y="2270"/>
                  <a:pt x="6850" y="2245"/>
                  <a:pt x="6870" y="2218"/>
                </a:cubicBezTo>
                <a:cubicBezTo>
                  <a:pt x="6911" y="2209"/>
                  <a:pt x="6950" y="2199"/>
                  <a:pt x="6990" y="2187"/>
                </a:cubicBezTo>
                <a:close/>
                <a:moveTo>
                  <a:pt x="6884" y="2201"/>
                </a:moveTo>
                <a:cubicBezTo>
                  <a:pt x="6924" y="2157"/>
                  <a:pt x="6967" y="2116"/>
                  <a:pt x="7023" y="2075"/>
                </a:cubicBezTo>
                <a:cubicBezTo>
                  <a:pt x="7024" y="2101"/>
                  <a:pt x="7024" y="2127"/>
                  <a:pt x="7027" y="2153"/>
                </a:cubicBezTo>
                <a:cubicBezTo>
                  <a:pt x="6982" y="2169"/>
                  <a:pt x="6935" y="2185"/>
                  <a:pt x="6884" y="2201"/>
                </a:cubicBezTo>
                <a:close/>
                <a:moveTo>
                  <a:pt x="6788" y="1898"/>
                </a:moveTo>
                <a:cubicBezTo>
                  <a:pt x="6879" y="1852"/>
                  <a:pt x="6981" y="1808"/>
                  <a:pt x="7083" y="1765"/>
                </a:cubicBezTo>
                <a:cubicBezTo>
                  <a:pt x="7034" y="1857"/>
                  <a:pt x="7018" y="1951"/>
                  <a:pt x="7018" y="2047"/>
                </a:cubicBezTo>
                <a:cubicBezTo>
                  <a:pt x="6950" y="2100"/>
                  <a:pt x="6895" y="2155"/>
                  <a:pt x="6850" y="2212"/>
                </a:cubicBezTo>
                <a:cubicBezTo>
                  <a:pt x="6798" y="2227"/>
                  <a:pt x="6742" y="2241"/>
                  <a:pt x="6686" y="2253"/>
                </a:cubicBezTo>
                <a:cubicBezTo>
                  <a:pt x="6677" y="2130"/>
                  <a:pt x="6703" y="2009"/>
                  <a:pt x="6788" y="1898"/>
                </a:cubicBezTo>
                <a:close/>
                <a:moveTo>
                  <a:pt x="6943" y="1753"/>
                </a:moveTo>
                <a:cubicBezTo>
                  <a:pt x="6996" y="1720"/>
                  <a:pt x="7059" y="1688"/>
                  <a:pt x="7117" y="1655"/>
                </a:cubicBezTo>
                <a:lnTo>
                  <a:pt x="7120" y="1655"/>
                </a:lnTo>
                <a:cubicBezTo>
                  <a:pt x="7122" y="1662"/>
                  <a:pt x="7128" y="1670"/>
                  <a:pt x="7128" y="1678"/>
                </a:cubicBezTo>
                <a:cubicBezTo>
                  <a:pt x="7128" y="1683"/>
                  <a:pt x="7128" y="1688"/>
                  <a:pt x="7125" y="1693"/>
                </a:cubicBezTo>
                <a:cubicBezTo>
                  <a:pt x="7034" y="1736"/>
                  <a:pt x="6940" y="1780"/>
                  <a:pt x="6856" y="1824"/>
                </a:cubicBezTo>
                <a:cubicBezTo>
                  <a:pt x="6880" y="1800"/>
                  <a:pt x="6911" y="1776"/>
                  <a:pt x="6943" y="1753"/>
                </a:cubicBezTo>
                <a:close/>
                <a:moveTo>
                  <a:pt x="7159" y="1981"/>
                </a:moveTo>
                <a:cubicBezTo>
                  <a:pt x="7168" y="2003"/>
                  <a:pt x="7182" y="2025"/>
                  <a:pt x="7197" y="2047"/>
                </a:cubicBezTo>
                <a:cubicBezTo>
                  <a:pt x="7150" y="2077"/>
                  <a:pt x="7104" y="2109"/>
                  <a:pt x="7059" y="2140"/>
                </a:cubicBezTo>
                <a:cubicBezTo>
                  <a:pt x="7059" y="2141"/>
                  <a:pt x="7054" y="2142"/>
                  <a:pt x="7052" y="2142"/>
                </a:cubicBezTo>
                <a:cubicBezTo>
                  <a:pt x="7051" y="2113"/>
                  <a:pt x="7051" y="2083"/>
                  <a:pt x="7051" y="2054"/>
                </a:cubicBezTo>
                <a:cubicBezTo>
                  <a:pt x="7083" y="2030"/>
                  <a:pt x="7120" y="2004"/>
                  <a:pt x="7159" y="1981"/>
                </a:cubicBezTo>
                <a:close/>
                <a:moveTo>
                  <a:pt x="7132" y="1650"/>
                </a:moveTo>
                <a:cubicBezTo>
                  <a:pt x="7133" y="1650"/>
                  <a:pt x="7136" y="1649"/>
                  <a:pt x="7136" y="1648"/>
                </a:cubicBezTo>
                <a:cubicBezTo>
                  <a:pt x="7136" y="1651"/>
                  <a:pt x="7136" y="1654"/>
                  <a:pt x="7133" y="1656"/>
                </a:cubicBezTo>
                <a:cubicBezTo>
                  <a:pt x="7133" y="1655"/>
                  <a:pt x="7132" y="1652"/>
                  <a:pt x="7132" y="1650"/>
                </a:cubicBezTo>
                <a:close/>
                <a:moveTo>
                  <a:pt x="7150" y="1957"/>
                </a:moveTo>
                <a:cubicBezTo>
                  <a:pt x="7115" y="1979"/>
                  <a:pt x="7083" y="2000"/>
                  <a:pt x="7052" y="2022"/>
                </a:cubicBezTo>
                <a:cubicBezTo>
                  <a:pt x="7054" y="1941"/>
                  <a:pt x="7074" y="1861"/>
                  <a:pt x="7115" y="1782"/>
                </a:cubicBezTo>
                <a:cubicBezTo>
                  <a:pt x="7115" y="1841"/>
                  <a:pt x="7125" y="1899"/>
                  <a:pt x="7150" y="1957"/>
                </a:cubicBezTo>
                <a:close/>
                <a:moveTo>
                  <a:pt x="7221" y="2314"/>
                </a:moveTo>
                <a:cubicBezTo>
                  <a:pt x="7197" y="2331"/>
                  <a:pt x="7163" y="2349"/>
                  <a:pt x="7120" y="2367"/>
                </a:cubicBezTo>
                <a:cubicBezTo>
                  <a:pt x="7150" y="2314"/>
                  <a:pt x="7178" y="2260"/>
                  <a:pt x="7208" y="2207"/>
                </a:cubicBezTo>
                <a:cubicBezTo>
                  <a:pt x="7209" y="2244"/>
                  <a:pt x="7215" y="2279"/>
                  <a:pt x="7221" y="2314"/>
                </a:cubicBezTo>
                <a:close/>
                <a:moveTo>
                  <a:pt x="7130" y="1426"/>
                </a:moveTo>
                <a:cubicBezTo>
                  <a:pt x="7184" y="1406"/>
                  <a:pt x="7239" y="1388"/>
                  <a:pt x="7294" y="1370"/>
                </a:cubicBezTo>
                <a:cubicBezTo>
                  <a:pt x="7240" y="1436"/>
                  <a:pt x="7197" y="1504"/>
                  <a:pt x="7165" y="1572"/>
                </a:cubicBezTo>
                <a:cubicBezTo>
                  <a:pt x="7150" y="1578"/>
                  <a:pt x="7136" y="1582"/>
                  <a:pt x="7120" y="1589"/>
                </a:cubicBezTo>
                <a:cubicBezTo>
                  <a:pt x="7113" y="1534"/>
                  <a:pt x="7113" y="1479"/>
                  <a:pt x="7130" y="1426"/>
                </a:cubicBezTo>
                <a:close/>
                <a:moveTo>
                  <a:pt x="7495" y="2845"/>
                </a:moveTo>
                <a:cubicBezTo>
                  <a:pt x="7527" y="2877"/>
                  <a:pt x="7561" y="2906"/>
                  <a:pt x="7594" y="2929"/>
                </a:cubicBezTo>
                <a:cubicBezTo>
                  <a:pt x="7542" y="2979"/>
                  <a:pt x="7482" y="3028"/>
                  <a:pt x="7415" y="3074"/>
                </a:cubicBezTo>
                <a:cubicBezTo>
                  <a:pt x="7417" y="2996"/>
                  <a:pt x="7447" y="2919"/>
                  <a:pt x="7495" y="2845"/>
                </a:cubicBezTo>
                <a:close/>
                <a:moveTo>
                  <a:pt x="7531" y="1295"/>
                </a:moveTo>
                <a:cubicBezTo>
                  <a:pt x="7535" y="1294"/>
                  <a:pt x="7538" y="1292"/>
                  <a:pt x="7545" y="1291"/>
                </a:cubicBezTo>
                <a:cubicBezTo>
                  <a:pt x="7511" y="1337"/>
                  <a:pt x="7478" y="1385"/>
                  <a:pt x="7450" y="1432"/>
                </a:cubicBezTo>
                <a:cubicBezTo>
                  <a:pt x="7447" y="1434"/>
                  <a:pt x="7446" y="1436"/>
                  <a:pt x="7443" y="1438"/>
                </a:cubicBezTo>
                <a:cubicBezTo>
                  <a:pt x="7464" y="1389"/>
                  <a:pt x="7490" y="1340"/>
                  <a:pt x="7531" y="1295"/>
                </a:cubicBezTo>
                <a:close/>
                <a:moveTo>
                  <a:pt x="7402" y="1463"/>
                </a:moveTo>
                <a:cubicBezTo>
                  <a:pt x="7372" y="1479"/>
                  <a:pt x="7345" y="1496"/>
                  <a:pt x="7314" y="1511"/>
                </a:cubicBezTo>
                <a:cubicBezTo>
                  <a:pt x="7352" y="1456"/>
                  <a:pt x="7397" y="1403"/>
                  <a:pt x="7447" y="1348"/>
                </a:cubicBezTo>
                <a:cubicBezTo>
                  <a:pt x="7426" y="1385"/>
                  <a:pt x="7413" y="1425"/>
                  <a:pt x="7402" y="1463"/>
                </a:cubicBezTo>
                <a:close/>
                <a:moveTo>
                  <a:pt x="7288" y="1225"/>
                </a:moveTo>
                <a:cubicBezTo>
                  <a:pt x="7327" y="1183"/>
                  <a:pt x="7381" y="1145"/>
                  <a:pt x="7446" y="1111"/>
                </a:cubicBezTo>
                <a:cubicBezTo>
                  <a:pt x="7522" y="1076"/>
                  <a:pt x="7601" y="1042"/>
                  <a:pt x="7683" y="1010"/>
                </a:cubicBezTo>
                <a:cubicBezTo>
                  <a:pt x="7689" y="1008"/>
                  <a:pt x="7690" y="1008"/>
                  <a:pt x="7692" y="1008"/>
                </a:cubicBezTo>
                <a:cubicBezTo>
                  <a:pt x="7551" y="1112"/>
                  <a:pt x="7423" y="1222"/>
                  <a:pt x="7324" y="1334"/>
                </a:cubicBezTo>
                <a:cubicBezTo>
                  <a:pt x="7260" y="1359"/>
                  <a:pt x="7197" y="1383"/>
                  <a:pt x="7136" y="1408"/>
                </a:cubicBezTo>
                <a:cubicBezTo>
                  <a:pt x="7158" y="1346"/>
                  <a:pt x="7204" y="1284"/>
                  <a:pt x="7288" y="1225"/>
                </a:cubicBezTo>
                <a:close/>
                <a:moveTo>
                  <a:pt x="7805" y="3164"/>
                </a:moveTo>
                <a:cubicBezTo>
                  <a:pt x="7729" y="3245"/>
                  <a:pt x="7626" y="3323"/>
                  <a:pt x="7486" y="3393"/>
                </a:cubicBezTo>
                <a:cubicBezTo>
                  <a:pt x="7482" y="3387"/>
                  <a:pt x="7479" y="3380"/>
                  <a:pt x="7477" y="3375"/>
                </a:cubicBezTo>
                <a:cubicBezTo>
                  <a:pt x="7529" y="3317"/>
                  <a:pt x="7573" y="3257"/>
                  <a:pt x="7630" y="3206"/>
                </a:cubicBezTo>
                <a:cubicBezTo>
                  <a:pt x="7676" y="3165"/>
                  <a:pt x="7721" y="3121"/>
                  <a:pt x="7757" y="3075"/>
                </a:cubicBezTo>
                <a:cubicBezTo>
                  <a:pt x="7777" y="3103"/>
                  <a:pt x="7794" y="3133"/>
                  <a:pt x="7805" y="3164"/>
                </a:cubicBezTo>
                <a:close/>
                <a:moveTo>
                  <a:pt x="20035" y="19822"/>
                </a:moveTo>
                <a:cubicBezTo>
                  <a:pt x="20015" y="19618"/>
                  <a:pt x="19994" y="19618"/>
                  <a:pt x="19809" y="19338"/>
                </a:cubicBezTo>
                <a:cubicBezTo>
                  <a:pt x="19621" y="19060"/>
                  <a:pt x="19455" y="18214"/>
                  <a:pt x="19168" y="17723"/>
                </a:cubicBezTo>
                <a:cubicBezTo>
                  <a:pt x="18875" y="17232"/>
                  <a:pt x="18816" y="16772"/>
                  <a:pt x="18214" y="16167"/>
                </a:cubicBezTo>
                <a:cubicBezTo>
                  <a:pt x="17616" y="15564"/>
                  <a:pt x="17099" y="15028"/>
                  <a:pt x="17056" y="14839"/>
                </a:cubicBezTo>
                <a:cubicBezTo>
                  <a:pt x="17015" y="14651"/>
                  <a:pt x="17099" y="14735"/>
                  <a:pt x="17015" y="14319"/>
                </a:cubicBezTo>
                <a:cubicBezTo>
                  <a:pt x="16933" y="13904"/>
                  <a:pt x="16871" y="13820"/>
                  <a:pt x="16726" y="13533"/>
                </a:cubicBezTo>
                <a:cubicBezTo>
                  <a:pt x="16581" y="13247"/>
                  <a:pt x="16395" y="12885"/>
                  <a:pt x="16435" y="12529"/>
                </a:cubicBezTo>
                <a:cubicBezTo>
                  <a:pt x="16477" y="12175"/>
                  <a:pt x="16293" y="11903"/>
                  <a:pt x="16022" y="11201"/>
                </a:cubicBezTo>
                <a:cubicBezTo>
                  <a:pt x="15754" y="10499"/>
                  <a:pt x="15505" y="9970"/>
                  <a:pt x="15465" y="9797"/>
                </a:cubicBezTo>
                <a:cubicBezTo>
                  <a:pt x="15422" y="9623"/>
                  <a:pt x="15154" y="8927"/>
                  <a:pt x="15154" y="8927"/>
                </a:cubicBezTo>
                <a:cubicBezTo>
                  <a:pt x="15154" y="8927"/>
                  <a:pt x="15110" y="8883"/>
                  <a:pt x="15277" y="8921"/>
                </a:cubicBezTo>
                <a:cubicBezTo>
                  <a:pt x="15444" y="8959"/>
                  <a:pt x="15940" y="9094"/>
                  <a:pt x="16186" y="8973"/>
                </a:cubicBezTo>
                <a:cubicBezTo>
                  <a:pt x="16435" y="8853"/>
                  <a:pt x="16974" y="8627"/>
                  <a:pt x="17470" y="8423"/>
                </a:cubicBezTo>
                <a:cubicBezTo>
                  <a:pt x="17965" y="8219"/>
                  <a:pt x="19892" y="7388"/>
                  <a:pt x="20430" y="7064"/>
                </a:cubicBezTo>
                <a:cubicBezTo>
                  <a:pt x="20965" y="6740"/>
                  <a:pt x="21505" y="6604"/>
                  <a:pt x="21089" y="6278"/>
                </a:cubicBezTo>
                <a:cubicBezTo>
                  <a:pt x="20677" y="5954"/>
                  <a:pt x="20098" y="5440"/>
                  <a:pt x="19416" y="4927"/>
                </a:cubicBezTo>
                <a:cubicBezTo>
                  <a:pt x="18731" y="4414"/>
                  <a:pt x="18564" y="4279"/>
                  <a:pt x="18112" y="4021"/>
                </a:cubicBezTo>
                <a:cubicBezTo>
                  <a:pt x="17658" y="3765"/>
                  <a:pt x="17037" y="3456"/>
                  <a:pt x="16497" y="3335"/>
                </a:cubicBezTo>
                <a:cubicBezTo>
                  <a:pt x="15960" y="3214"/>
                  <a:pt x="15422" y="3183"/>
                  <a:pt x="14925" y="3206"/>
                </a:cubicBezTo>
                <a:cubicBezTo>
                  <a:pt x="14544" y="3224"/>
                  <a:pt x="14225" y="3237"/>
                  <a:pt x="14115" y="3138"/>
                </a:cubicBezTo>
                <a:cubicBezTo>
                  <a:pt x="14236" y="3117"/>
                  <a:pt x="14337" y="3083"/>
                  <a:pt x="14419" y="3042"/>
                </a:cubicBezTo>
                <a:cubicBezTo>
                  <a:pt x="14466" y="3048"/>
                  <a:pt x="14512" y="3052"/>
                  <a:pt x="14562" y="3056"/>
                </a:cubicBezTo>
                <a:cubicBezTo>
                  <a:pt x="14575" y="3063"/>
                  <a:pt x="14590" y="3069"/>
                  <a:pt x="14604" y="3074"/>
                </a:cubicBezTo>
                <a:cubicBezTo>
                  <a:pt x="14593" y="3093"/>
                  <a:pt x="14584" y="3112"/>
                  <a:pt x="14573" y="3130"/>
                </a:cubicBezTo>
                <a:cubicBezTo>
                  <a:pt x="14585" y="3112"/>
                  <a:pt x="14596" y="3094"/>
                  <a:pt x="14604" y="3075"/>
                </a:cubicBezTo>
                <a:cubicBezTo>
                  <a:pt x="14672" y="3106"/>
                  <a:pt x="14742" y="3134"/>
                  <a:pt x="14822" y="3160"/>
                </a:cubicBezTo>
                <a:cubicBezTo>
                  <a:pt x="14742" y="3132"/>
                  <a:pt x="14672" y="3102"/>
                  <a:pt x="14607" y="3071"/>
                </a:cubicBezTo>
                <a:cubicBezTo>
                  <a:pt x="14610" y="3067"/>
                  <a:pt x="14610" y="3064"/>
                  <a:pt x="14613" y="3060"/>
                </a:cubicBezTo>
                <a:cubicBezTo>
                  <a:pt x="14633" y="3061"/>
                  <a:pt x="14656" y="3063"/>
                  <a:pt x="14679" y="3063"/>
                </a:cubicBezTo>
                <a:cubicBezTo>
                  <a:pt x="14656" y="3061"/>
                  <a:pt x="14633" y="3059"/>
                  <a:pt x="14613" y="3056"/>
                </a:cubicBezTo>
                <a:cubicBezTo>
                  <a:pt x="14630" y="3021"/>
                  <a:pt x="14639" y="2985"/>
                  <a:pt x="14653" y="2950"/>
                </a:cubicBezTo>
                <a:cubicBezTo>
                  <a:pt x="14755" y="3013"/>
                  <a:pt x="14826" y="3085"/>
                  <a:pt x="14850" y="3160"/>
                </a:cubicBezTo>
                <a:cubicBezTo>
                  <a:pt x="14832" y="3080"/>
                  <a:pt x="14761" y="3005"/>
                  <a:pt x="14654" y="2938"/>
                </a:cubicBezTo>
                <a:cubicBezTo>
                  <a:pt x="14654" y="2934"/>
                  <a:pt x="14656" y="2930"/>
                  <a:pt x="14656" y="2927"/>
                </a:cubicBezTo>
                <a:cubicBezTo>
                  <a:pt x="14741" y="2951"/>
                  <a:pt x="14824" y="2976"/>
                  <a:pt x="14906" y="3000"/>
                </a:cubicBezTo>
                <a:cubicBezTo>
                  <a:pt x="14824" y="2975"/>
                  <a:pt x="14741" y="2950"/>
                  <a:pt x="14659" y="2923"/>
                </a:cubicBezTo>
                <a:cubicBezTo>
                  <a:pt x="14659" y="2914"/>
                  <a:pt x="14659" y="2905"/>
                  <a:pt x="14661" y="2896"/>
                </a:cubicBezTo>
                <a:cubicBezTo>
                  <a:pt x="14679" y="2883"/>
                  <a:pt x="14695" y="2871"/>
                  <a:pt x="14713" y="2859"/>
                </a:cubicBezTo>
                <a:cubicBezTo>
                  <a:pt x="14695" y="2870"/>
                  <a:pt x="14679" y="2881"/>
                  <a:pt x="14661" y="2894"/>
                </a:cubicBezTo>
                <a:cubicBezTo>
                  <a:pt x="14662" y="2870"/>
                  <a:pt x="14666" y="2846"/>
                  <a:pt x="14664" y="2822"/>
                </a:cubicBezTo>
                <a:cubicBezTo>
                  <a:pt x="14761" y="2867"/>
                  <a:pt x="14868" y="2911"/>
                  <a:pt x="14987" y="2950"/>
                </a:cubicBezTo>
                <a:cubicBezTo>
                  <a:pt x="14868" y="2908"/>
                  <a:pt x="14760" y="2863"/>
                  <a:pt x="14664" y="2816"/>
                </a:cubicBezTo>
                <a:cubicBezTo>
                  <a:pt x="14661" y="2755"/>
                  <a:pt x="14647" y="2691"/>
                  <a:pt x="14621" y="2630"/>
                </a:cubicBezTo>
                <a:cubicBezTo>
                  <a:pt x="14635" y="2631"/>
                  <a:pt x="14654" y="2634"/>
                  <a:pt x="14672" y="2635"/>
                </a:cubicBezTo>
                <a:cubicBezTo>
                  <a:pt x="14734" y="2675"/>
                  <a:pt x="14800" y="2714"/>
                  <a:pt x="14879" y="2752"/>
                </a:cubicBezTo>
                <a:lnTo>
                  <a:pt x="14925" y="2742"/>
                </a:lnTo>
                <a:cubicBezTo>
                  <a:pt x="14855" y="2710"/>
                  <a:pt x="14794" y="2677"/>
                  <a:pt x="14734" y="2643"/>
                </a:cubicBezTo>
                <a:cubicBezTo>
                  <a:pt x="14749" y="2644"/>
                  <a:pt x="14763" y="2647"/>
                  <a:pt x="14778" y="2648"/>
                </a:cubicBezTo>
                <a:cubicBezTo>
                  <a:pt x="14761" y="2645"/>
                  <a:pt x="14746" y="2643"/>
                  <a:pt x="14727" y="2639"/>
                </a:cubicBezTo>
                <a:cubicBezTo>
                  <a:pt x="14666" y="2604"/>
                  <a:pt x="14610" y="2565"/>
                  <a:pt x="14556" y="2527"/>
                </a:cubicBezTo>
                <a:cubicBezTo>
                  <a:pt x="14504" y="2458"/>
                  <a:pt x="14429" y="2390"/>
                  <a:pt x="14333" y="2328"/>
                </a:cubicBezTo>
                <a:cubicBezTo>
                  <a:pt x="14329" y="2311"/>
                  <a:pt x="14324" y="2293"/>
                  <a:pt x="14318" y="2276"/>
                </a:cubicBezTo>
                <a:lnTo>
                  <a:pt x="14305" y="2276"/>
                </a:lnTo>
                <a:cubicBezTo>
                  <a:pt x="14305" y="2271"/>
                  <a:pt x="14304" y="2265"/>
                  <a:pt x="14304" y="2260"/>
                </a:cubicBezTo>
                <a:cubicBezTo>
                  <a:pt x="14346" y="2274"/>
                  <a:pt x="14389" y="2288"/>
                  <a:pt x="14423" y="2305"/>
                </a:cubicBezTo>
                <a:cubicBezTo>
                  <a:pt x="14436" y="2315"/>
                  <a:pt x="14449" y="2325"/>
                  <a:pt x="14462" y="2336"/>
                </a:cubicBezTo>
                <a:cubicBezTo>
                  <a:pt x="14454" y="2327"/>
                  <a:pt x="14441" y="2317"/>
                  <a:pt x="14429" y="2309"/>
                </a:cubicBezTo>
                <a:cubicBezTo>
                  <a:pt x="14473" y="2328"/>
                  <a:pt x="14509" y="2350"/>
                  <a:pt x="14542" y="2376"/>
                </a:cubicBezTo>
                <a:cubicBezTo>
                  <a:pt x="14544" y="2382"/>
                  <a:pt x="14544" y="2389"/>
                  <a:pt x="14546" y="2396"/>
                </a:cubicBezTo>
                <a:cubicBezTo>
                  <a:pt x="14544" y="2390"/>
                  <a:pt x="14544" y="2382"/>
                  <a:pt x="14544" y="2376"/>
                </a:cubicBezTo>
                <a:cubicBezTo>
                  <a:pt x="14557" y="2387"/>
                  <a:pt x="14577" y="2397"/>
                  <a:pt x="14590" y="2408"/>
                </a:cubicBezTo>
                <a:cubicBezTo>
                  <a:pt x="14577" y="2391"/>
                  <a:pt x="14559" y="2376"/>
                  <a:pt x="14542" y="2359"/>
                </a:cubicBezTo>
                <a:cubicBezTo>
                  <a:pt x="14536" y="2317"/>
                  <a:pt x="14530" y="2275"/>
                  <a:pt x="14521" y="2232"/>
                </a:cubicBezTo>
                <a:cubicBezTo>
                  <a:pt x="14794" y="2452"/>
                  <a:pt x="14996" y="2679"/>
                  <a:pt x="15071" y="2919"/>
                </a:cubicBezTo>
                <a:cubicBezTo>
                  <a:pt x="15016" y="2654"/>
                  <a:pt x="14798" y="2401"/>
                  <a:pt x="14507" y="2158"/>
                </a:cubicBezTo>
                <a:cubicBezTo>
                  <a:pt x="14502" y="2142"/>
                  <a:pt x="14497" y="2128"/>
                  <a:pt x="14494" y="2113"/>
                </a:cubicBezTo>
                <a:cubicBezTo>
                  <a:pt x="14659" y="2194"/>
                  <a:pt x="14826" y="2273"/>
                  <a:pt x="15016" y="2345"/>
                </a:cubicBezTo>
                <a:cubicBezTo>
                  <a:pt x="14868" y="2276"/>
                  <a:pt x="14737" y="2204"/>
                  <a:pt x="14616" y="2128"/>
                </a:cubicBezTo>
                <a:cubicBezTo>
                  <a:pt x="14616" y="2113"/>
                  <a:pt x="14613" y="2096"/>
                  <a:pt x="14610" y="2081"/>
                </a:cubicBezTo>
                <a:cubicBezTo>
                  <a:pt x="14633" y="2099"/>
                  <a:pt x="14659" y="2116"/>
                  <a:pt x="14685" y="2134"/>
                </a:cubicBezTo>
                <a:cubicBezTo>
                  <a:pt x="14659" y="2114"/>
                  <a:pt x="14633" y="2096"/>
                  <a:pt x="14610" y="2077"/>
                </a:cubicBezTo>
                <a:cubicBezTo>
                  <a:pt x="14593" y="1972"/>
                  <a:pt x="14518" y="1863"/>
                  <a:pt x="14372" y="1770"/>
                </a:cubicBezTo>
                <a:cubicBezTo>
                  <a:pt x="14725" y="1912"/>
                  <a:pt x="15034" y="2064"/>
                  <a:pt x="15179" y="2255"/>
                </a:cubicBezTo>
                <a:cubicBezTo>
                  <a:pt x="15041" y="2042"/>
                  <a:pt x="14691" y="1869"/>
                  <a:pt x="14300" y="1707"/>
                </a:cubicBezTo>
                <a:cubicBezTo>
                  <a:pt x="14298" y="1702"/>
                  <a:pt x="14298" y="1697"/>
                  <a:pt x="14297" y="1690"/>
                </a:cubicBezTo>
                <a:lnTo>
                  <a:pt x="14318" y="1685"/>
                </a:lnTo>
                <a:cubicBezTo>
                  <a:pt x="14308" y="1681"/>
                  <a:pt x="14298" y="1678"/>
                  <a:pt x="14290" y="1675"/>
                </a:cubicBezTo>
                <a:cubicBezTo>
                  <a:pt x="14279" y="1641"/>
                  <a:pt x="14264" y="1606"/>
                  <a:pt x="14246" y="1572"/>
                </a:cubicBezTo>
                <a:cubicBezTo>
                  <a:pt x="14337" y="1586"/>
                  <a:pt x="14428" y="1600"/>
                  <a:pt x="14518" y="1612"/>
                </a:cubicBezTo>
                <a:cubicBezTo>
                  <a:pt x="14427" y="1598"/>
                  <a:pt x="14333" y="1584"/>
                  <a:pt x="14244" y="1568"/>
                </a:cubicBezTo>
                <a:cubicBezTo>
                  <a:pt x="14220" y="1523"/>
                  <a:pt x="14195" y="1479"/>
                  <a:pt x="14163" y="1435"/>
                </a:cubicBezTo>
                <a:cubicBezTo>
                  <a:pt x="14182" y="1435"/>
                  <a:pt x="14201" y="1435"/>
                  <a:pt x="14222" y="1432"/>
                </a:cubicBezTo>
                <a:cubicBezTo>
                  <a:pt x="14197" y="1432"/>
                  <a:pt x="14177" y="1430"/>
                  <a:pt x="14158" y="1428"/>
                </a:cubicBezTo>
                <a:cubicBezTo>
                  <a:pt x="14135" y="1401"/>
                  <a:pt x="14111" y="1374"/>
                  <a:pt x="14086" y="1346"/>
                </a:cubicBezTo>
                <a:cubicBezTo>
                  <a:pt x="14339" y="1472"/>
                  <a:pt x="14557" y="1612"/>
                  <a:pt x="14741" y="1742"/>
                </a:cubicBezTo>
                <a:cubicBezTo>
                  <a:pt x="14533" y="1574"/>
                  <a:pt x="14312" y="1390"/>
                  <a:pt x="14005" y="1231"/>
                </a:cubicBezTo>
                <a:cubicBezTo>
                  <a:pt x="14031" y="1226"/>
                  <a:pt x="14054" y="1222"/>
                  <a:pt x="14079" y="1218"/>
                </a:cubicBezTo>
                <a:cubicBezTo>
                  <a:pt x="14530" y="1394"/>
                  <a:pt x="14905" y="1593"/>
                  <a:pt x="15071" y="1833"/>
                </a:cubicBezTo>
                <a:cubicBezTo>
                  <a:pt x="14925" y="1592"/>
                  <a:pt x="14566" y="1389"/>
                  <a:pt x="14132" y="1206"/>
                </a:cubicBezTo>
                <a:cubicBezTo>
                  <a:pt x="14148" y="1203"/>
                  <a:pt x="14163" y="1199"/>
                  <a:pt x="14181" y="1196"/>
                </a:cubicBezTo>
                <a:cubicBezTo>
                  <a:pt x="14217" y="1209"/>
                  <a:pt x="14255" y="1222"/>
                  <a:pt x="14290" y="1235"/>
                </a:cubicBezTo>
                <a:cubicBezTo>
                  <a:pt x="14329" y="1261"/>
                  <a:pt x="14372" y="1285"/>
                  <a:pt x="14409" y="1309"/>
                </a:cubicBezTo>
                <a:cubicBezTo>
                  <a:pt x="14374" y="1287"/>
                  <a:pt x="14343" y="1265"/>
                  <a:pt x="14308" y="1243"/>
                </a:cubicBezTo>
                <a:cubicBezTo>
                  <a:pt x="14436" y="1290"/>
                  <a:pt x="14561" y="1337"/>
                  <a:pt x="14685" y="1379"/>
                </a:cubicBezTo>
                <a:cubicBezTo>
                  <a:pt x="14530" y="1319"/>
                  <a:pt x="14383" y="1251"/>
                  <a:pt x="14235" y="1184"/>
                </a:cubicBezTo>
                <a:cubicBezTo>
                  <a:pt x="14366" y="1152"/>
                  <a:pt x="14488" y="1115"/>
                  <a:pt x="14604" y="1077"/>
                </a:cubicBezTo>
                <a:cubicBezTo>
                  <a:pt x="14476" y="1112"/>
                  <a:pt x="14346" y="1145"/>
                  <a:pt x="14208" y="1172"/>
                </a:cubicBezTo>
                <a:cubicBezTo>
                  <a:pt x="14201" y="1168"/>
                  <a:pt x="14195" y="1166"/>
                  <a:pt x="14185" y="1162"/>
                </a:cubicBezTo>
                <a:cubicBezTo>
                  <a:pt x="14025" y="1059"/>
                  <a:pt x="13852" y="955"/>
                  <a:pt x="13643" y="864"/>
                </a:cubicBezTo>
                <a:cubicBezTo>
                  <a:pt x="13636" y="859"/>
                  <a:pt x="13630" y="856"/>
                  <a:pt x="13624" y="851"/>
                </a:cubicBezTo>
                <a:cubicBezTo>
                  <a:pt x="13595" y="811"/>
                  <a:pt x="13564" y="772"/>
                  <a:pt x="13527" y="733"/>
                </a:cubicBezTo>
                <a:cubicBezTo>
                  <a:pt x="13511" y="712"/>
                  <a:pt x="13493" y="690"/>
                  <a:pt x="13469" y="669"/>
                </a:cubicBezTo>
                <a:cubicBezTo>
                  <a:pt x="13697" y="735"/>
                  <a:pt x="13909" y="809"/>
                  <a:pt x="14106" y="886"/>
                </a:cubicBezTo>
                <a:cubicBezTo>
                  <a:pt x="14017" y="844"/>
                  <a:pt x="13919" y="802"/>
                  <a:pt x="13822" y="761"/>
                </a:cubicBezTo>
                <a:cubicBezTo>
                  <a:pt x="13909" y="790"/>
                  <a:pt x="13991" y="818"/>
                  <a:pt x="14079" y="846"/>
                </a:cubicBezTo>
                <a:cubicBezTo>
                  <a:pt x="13840" y="761"/>
                  <a:pt x="13610" y="669"/>
                  <a:pt x="13361" y="586"/>
                </a:cubicBezTo>
                <a:cubicBezTo>
                  <a:pt x="13204" y="484"/>
                  <a:pt x="12965" y="398"/>
                  <a:pt x="12683" y="339"/>
                </a:cubicBezTo>
                <a:cubicBezTo>
                  <a:pt x="12805" y="360"/>
                  <a:pt x="12918" y="386"/>
                  <a:pt x="13020" y="413"/>
                </a:cubicBezTo>
                <a:cubicBezTo>
                  <a:pt x="12901" y="365"/>
                  <a:pt x="12769" y="315"/>
                  <a:pt x="12617" y="276"/>
                </a:cubicBezTo>
                <a:cubicBezTo>
                  <a:pt x="12499" y="230"/>
                  <a:pt x="12343" y="198"/>
                  <a:pt x="12172" y="179"/>
                </a:cubicBezTo>
                <a:cubicBezTo>
                  <a:pt x="12042" y="115"/>
                  <a:pt x="11869" y="62"/>
                  <a:pt x="11629" y="79"/>
                </a:cubicBezTo>
                <a:cubicBezTo>
                  <a:pt x="11325" y="33"/>
                  <a:pt x="10977" y="22"/>
                  <a:pt x="10652" y="54"/>
                </a:cubicBezTo>
                <a:cubicBezTo>
                  <a:pt x="10621" y="54"/>
                  <a:pt x="10590" y="54"/>
                  <a:pt x="10560" y="54"/>
                </a:cubicBezTo>
                <a:cubicBezTo>
                  <a:pt x="10718" y="22"/>
                  <a:pt x="10886" y="0"/>
                  <a:pt x="11071" y="0"/>
                </a:cubicBezTo>
                <a:cubicBezTo>
                  <a:pt x="10865" y="-4"/>
                  <a:pt x="10668" y="19"/>
                  <a:pt x="10487" y="55"/>
                </a:cubicBezTo>
                <a:cubicBezTo>
                  <a:pt x="10287" y="56"/>
                  <a:pt x="10106" y="62"/>
                  <a:pt x="9942" y="73"/>
                </a:cubicBezTo>
                <a:cubicBezTo>
                  <a:pt x="9747" y="62"/>
                  <a:pt x="9546" y="49"/>
                  <a:pt x="9353" y="76"/>
                </a:cubicBezTo>
                <a:cubicBezTo>
                  <a:pt x="9183" y="92"/>
                  <a:pt x="9077" y="138"/>
                  <a:pt x="8999" y="190"/>
                </a:cubicBezTo>
                <a:cubicBezTo>
                  <a:pt x="8885" y="219"/>
                  <a:pt x="8790" y="252"/>
                  <a:pt x="8709" y="291"/>
                </a:cubicBezTo>
                <a:cubicBezTo>
                  <a:pt x="8469" y="353"/>
                  <a:pt x="8305" y="448"/>
                  <a:pt x="8197" y="549"/>
                </a:cubicBezTo>
                <a:cubicBezTo>
                  <a:pt x="7979" y="620"/>
                  <a:pt x="7757" y="691"/>
                  <a:pt x="7600" y="778"/>
                </a:cubicBezTo>
                <a:cubicBezTo>
                  <a:pt x="7520" y="804"/>
                  <a:pt x="7435" y="827"/>
                  <a:pt x="7349" y="846"/>
                </a:cubicBezTo>
                <a:cubicBezTo>
                  <a:pt x="7428" y="831"/>
                  <a:pt x="7501" y="813"/>
                  <a:pt x="7573" y="793"/>
                </a:cubicBezTo>
                <a:cubicBezTo>
                  <a:pt x="7512" y="830"/>
                  <a:pt x="7462" y="870"/>
                  <a:pt x="7429" y="914"/>
                </a:cubicBezTo>
                <a:cubicBezTo>
                  <a:pt x="7471" y="868"/>
                  <a:pt x="7529" y="825"/>
                  <a:pt x="7601" y="786"/>
                </a:cubicBezTo>
                <a:cubicBezTo>
                  <a:pt x="7800" y="730"/>
                  <a:pt x="7975" y="662"/>
                  <a:pt x="8154" y="597"/>
                </a:cubicBezTo>
                <a:cubicBezTo>
                  <a:pt x="8121" y="633"/>
                  <a:pt x="8096" y="671"/>
                  <a:pt x="8080" y="707"/>
                </a:cubicBezTo>
                <a:cubicBezTo>
                  <a:pt x="8107" y="664"/>
                  <a:pt x="8148" y="620"/>
                  <a:pt x="8200" y="579"/>
                </a:cubicBezTo>
                <a:cubicBezTo>
                  <a:pt x="8249" y="561"/>
                  <a:pt x="8297" y="546"/>
                  <a:pt x="8344" y="530"/>
                </a:cubicBezTo>
                <a:cubicBezTo>
                  <a:pt x="8297" y="561"/>
                  <a:pt x="8249" y="593"/>
                  <a:pt x="8200" y="625"/>
                </a:cubicBezTo>
                <a:cubicBezTo>
                  <a:pt x="8160" y="654"/>
                  <a:pt x="8117" y="688"/>
                  <a:pt x="8071" y="722"/>
                </a:cubicBezTo>
                <a:cubicBezTo>
                  <a:pt x="7831" y="781"/>
                  <a:pt x="7650" y="861"/>
                  <a:pt x="7424" y="918"/>
                </a:cubicBezTo>
                <a:cubicBezTo>
                  <a:pt x="7424" y="919"/>
                  <a:pt x="7423" y="919"/>
                  <a:pt x="7423" y="919"/>
                </a:cubicBezTo>
                <a:cubicBezTo>
                  <a:pt x="7370" y="934"/>
                  <a:pt x="7314" y="946"/>
                  <a:pt x="7251" y="956"/>
                </a:cubicBezTo>
                <a:cubicBezTo>
                  <a:pt x="7307" y="949"/>
                  <a:pt x="7362" y="940"/>
                  <a:pt x="7415" y="930"/>
                </a:cubicBezTo>
                <a:cubicBezTo>
                  <a:pt x="7617" y="892"/>
                  <a:pt x="7797" y="836"/>
                  <a:pt x="7982" y="791"/>
                </a:cubicBezTo>
                <a:cubicBezTo>
                  <a:pt x="7841" y="859"/>
                  <a:pt x="7681" y="920"/>
                  <a:pt x="7512" y="977"/>
                </a:cubicBezTo>
                <a:cubicBezTo>
                  <a:pt x="7676" y="927"/>
                  <a:pt x="7828" y="872"/>
                  <a:pt x="7966" y="811"/>
                </a:cubicBezTo>
                <a:cubicBezTo>
                  <a:pt x="7958" y="821"/>
                  <a:pt x="7946" y="830"/>
                  <a:pt x="7937" y="840"/>
                </a:cubicBezTo>
                <a:cubicBezTo>
                  <a:pt x="7928" y="845"/>
                  <a:pt x="7922" y="850"/>
                  <a:pt x="7913" y="854"/>
                </a:cubicBezTo>
                <a:cubicBezTo>
                  <a:pt x="7816" y="895"/>
                  <a:pt x="7723" y="936"/>
                  <a:pt x="7630" y="978"/>
                </a:cubicBezTo>
                <a:cubicBezTo>
                  <a:pt x="7159" y="1094"/>
                  <a:pt x="6758" y="1254"/>
                  <a:pt x="6796" y="1469"/>
                </a:cubicBezTo>
                <a:cubicBezTo>
                  <a:pt x="6798" y="1294"/>
                  <a:pt x="7076" y="1166"/>
                  <a:pt x="7435" y="1068"/>
                </a:cubicBezTo>
                <a:cubicBezTo>
                  <a:pt x="7141" y="1212"/>
                  <a:pt x="6889" y="1364"/>
                  <a:pt x="6740" y="1530"/>
                </a:cubicBezTo>
                <a:cubicBezTo>
                  <a:pt x="6884" y="1396"/>
                  <a:pt x="7089" y="1276"/>
                  <a:pt x="7327" y="1165"/>
                </a:cubicBezTo>
                <a:cubicBezTo>
                  <a:pt x="7302" y="1182"/>
                  <a:pt x="7282" y="1201"/>
                  <a:pt x="7264" y="1220"/>
                </a:cubicBezTo>
                <a:cubicBezTo>
                  <a:pt x="7178" y="1285"/>
                  <a:pt x="7132" y="1351"/>
                  <a:pt x="7113" y="1417"/>
                </a:cubicBezTo>
                <a:cubicBezTo>
                  <a:pt x="7030" y="1451"/>
                  <a:pt x="6950" y="1484"/>
                  <a:pt x="6879" y="1520"/>
                </a:cubicBezTo>
                <a:cubicBezTo>
                  <a:pt x="6950" y="1489"/>
                  <a:pt x="7028" y="1461"/>
                  <a:pt x="7107" y="1434"/>
                </a:cubicBezTo>
                <a:cubicBezTo>
                  <a:pt x="7094" y="1487"/>
                  <a:pt x="7096" y="1541"/>
                  <a:pt x="7107" y="1595"/>
                </a:cubicBezTo>
                <a:cubicBezTo>
                  <a:pt x="6915" y="1675"/>
                  <a:pt x="6794" y="1769"/>
                  <a:pt x="6721" y="1870"/>
                </a:cubicBezTo>
                <a:cubicBezTo>
                  <a:pt x="6710" y="1885"/>
                  <a:pt x="6702" y="1900"/>
                  <a:pt x="6692" y="1913"/>
                </a:cubicBezTo>
                <a:cubicBezTo>
                  <a:pt x="6554" y="2001"/>
                  <a:pt x="6458" y="2095"/>
                  <a:pt x="6464" y="2205"/>
                </a:cubicBezTo>
                <a:cubicBezTo>
                  <a:pt x="6475" y="2113"/>
                  <a:pt x="6554" y="2035"/>
                  <a:pt x="6670" y="1964"/>
                </a:cubicBezTo>
                <a:cubicBezTo>
                  <a:pt x="6628" y="2061"/>
                  <a:pt x="6625" y="2163"/>
                  <a:pt x="6644" y="2262"/>
                </a:cubicBezTo>
                <a:cubicBezTo>
                  <a:pt x="6585" y="2273"/>
                  <a:pt x="6527" y="2284"/>
                  <a:pt x="6464" y="2293"/>
                </a:cubicBezTo>
                <a:cubicBezTo>
                  <a:pt x="6526" y="2285"/>
                  <a:pt x="6585" y="2276"/>
                  <a:pt x="6644" y="2266"/>
                </a:cubicBezTo>
                <a:cubicBezTo>
                  <a:pt x="6653" y="2300"/>
                  <a:pt x="6660" y="2335"/>
                  <a:pt x="6672" y="2369"/>
                </a:cubicBezTo>
                <a:cubicBezTo>
                  <a:pt x="6653" y="2379"/>
                  <a:pt x="6630" y="2389"/>
                  <a:pt x="6607" y="2399"/>
                </a:cubicBezTo>
                <a:cubicBezTo>
                  <a:pt x="6592" y="2390"/>
                  <a:pt x="6578" y="2380"/>
                  <a:pt x="6569" y="2369"/>
                </a:cubicBezTo>
                <a:cubicBezTo>
                  <a:pt x="6576" y="2381"/>
                  <a:pt x="6588" y="2391"/>
                  <a:pt x="6599" y="2401"/>
                </a:cubicBezTo>
                <a:cubicBezTo>
                  <a:pt x="6565" y="2417"/>
                  <a:pt x="6531" y="2432"/>
                  <a:pt x="6490" y="2446"/>
                </a:cubicBezTo>
                <a:cubicBezTo>
                  <a:pt x="6531" y="2433"/>
                  <a:pt x="6569" y="2419"/>
                  <a:pt x="6604" y="2403"/>
                </a:cubicBezTo>
                <a:cubicBezTo>
                  <a:pt x="6630" y="2419"/>
                  <a:pt x="6660" y="2432"/>
                  <a:pt x="6698" y="2438"/>
                </a:cubicBezTo>
                <a:cubicBezTo>
                  <a:pt x="6707" y="2456"/>
                  <a:pt x="6714" y="2475"/>
                  <a:pt x="6721" y="2493"/>
                </a:cubicBezTo>
                <a:cubicBezTo>
                  <a:pt x="6714" y="2535"/>
                  <a:pt x="6710" y="2576"/>
                  <a:pt x="6714" y="2617"/>
                </a:cubicBezTo>
                <a:cubicBezTo>
                  <a:pt x="6714" y="2579"/>
                  <a:pt x="6718" y="2541"/>
                  <a:pt x="6727" y="2503"/>
                </a:cubicBezTo>
                <a:cubicBezTo>
                  <a:pt x="6748" y="2549"/>
                  <a:pt x="6771" y="2594"/>
                  <a:pt x="6796" y="2638"/>
                </a:cubicBezTo>
                <a:cubicBezTo>
                  <a:pt x="6772" y="2586"/>
                  <a:pt x="6751" y="2533"/>
                  <a:pt x="6732" y="2478"/>
                </a:cubicBezTo>
                <a:cubicBezTo>
                  <a:pt x="6738" y="2467"/>
                  <a:pt x="6740" y="2456"/>
                  <a:pt x="6742" y="2444"/>
                </a:cubicBezTo>
                <a:cubicBezTo>
                  <a:pt x="6839" y="2452"/>
                  <a:pt x="6953" y="2438"/>
                  <a:pt x="7059" y="2415"/>
                </a:cubicBezTo>
                <a:cubicBezTo>
                  <a:pt x="7059" y="2417"/>
                  <a:pt x="7059" y="2419"/>
                  <a:pt x="7059" y="2421"/>
                </a:cubicBezTo>
                <a:cubicBezTo>
                  <a:pt x="6965" y="2586"/>
                  <a:pt x="6827" y="2744"/>
                  <a:pt x="6490" y="2868"/>
                </a:cubicBezTo>
                <a:cubicBezTo>
                  <a:pt x="6807" y="2757"/>
                  <a:pt x="6957" y="2614"/>
                  <a:pt x="7059" y="2464"/>
                </a:cubicBezTo>
                <a:cubicBezTo>
                  <a:pt x="7061" y="2499"/>
                  <a:pt x="7059" y="2535"/>
                  <a:pt x="7054" y="2569"/>
                </a:cubicBezTo>
                <a:cubicBezTo>
                  <a:pt x="6929" y="2703"/>
                  <a:pt x="6864" y="2843"/>
                  <a:pt x="6732" y="2972"/>
                </a:cubicBezTo>
                <a:cubicBezTo>
                  <a:pt x="6844" y="2882"/>
                  <a:pt x="6932" y="2785"/>
                  <a:pt x="7027" y="2691"/>
                </a:cubicBezTo>
                <a:cubicBezTo>
                  <a:pt x="7007" y="2744"/>
                  <a:pt x="6977" y="2797"/>
                  <a:pt x="6932" y="2848"/>
                </a:cubicBezTo>
                <a:cubicBezTo>
                  <a:pt x="6982" y="2794"/>
                  <a:pt x="7015" y="2737"/>
                  <a:pt x="7037" y="2680"/>
                </a:cubicBezTo>
                <a:cubicBezTo>
                  <a:pt x="7104" y="2615"/>
                  <a:pt x="7178" y="2552"/>
                  <a:pt x="7270" y="2494"/>
                </a:cubicBezTo>
                <a:cubicBezTo>
                  <a:pt x="7292" y="2549"/>
                  <a:pt x="7314" y="2601"/>
                  <a:pt x="7344" y="2649"/>
                </a:cubicBezTo>
                <a:cubicBezTo>
                  <a:pt x="7314" y="2752"/>
                  <a:pt x="7240" y="2848"/>
                  <a:pt x="7109" y="2932"/>
                </a:cubicBezTo>
                <a:cubicBezTo>
                  <a:pt x="7041" y="2956"/>
                  <a:pt x="6965" y="2976"/>
                  <a:pt x="6879" y="2993"/>
                </a:cubicBezTo>
                <a:cubicBezTo>
                  <a:pt x="6957" y="2979"/>
                  <a:pt x="7028" y="2963"/>
                  <a:pt x="7089" y="2944"/>
                </a:cubicBezTo>
                <a:cubicBezTo>
                  <a:pt x="6996" y="2998"/>
                  <a:pt x="6880" y="3045"/>
                  <a:pt x="6727" y="3083"/>
                </a:cubicBezTo>
                <a:cubicBezTo>
                  <a:pt x="6916" y="3037"/>
                  <a:pt x="7080" y="2977"/>
                  <a:pt x="7197" y="2906"/>
                </a:cubicBezTo>
                <a:cubicBezTo>
                  <a:pt x="7268" y="2877"/>
                  <a:pt x="7324" y="2846"/>
                  <a:pt x="7370" y="2812"/>
                </a:cubicBezTo>
                <a:cubicBezTo>
                  <a:pt x="7314" y="2917"/>
                  <a:pt x="7301" y="3024"/>
                  <a:pt x="7320" y="3130"/>
                </a:cubicBezTo>
                <a:cubicBezTo>
                  <a:pt x="7136" y="3232"/>
                  <a:pt x="6901" y="3320"/>
                  <a:pt x="6604" y="3382"/>
                </a:cubicBezTo>
                <a:cubicBezTo>
                  <a:pt x="6888" y="3330"/>
                  <a:pt x="7128" y="3253"/>
                  <a:pt x="7324" y="3164"/>
                </a:cubicBezTo>
                <a:cubicBezTo>
                  <a:pt x="7168" y="3302"/>
                  <a:pt x="7117" y="3460"/>
                  <a:pt x="6816" y="3561"/>
                </a:cubicBezTo>
                <a:cubicBezTo>
                  <a:pt x="7110" y="3471"/>
                  <a:pt x="7197" y="3331"/>
                  <a:pt x="7343" y="3207"/>
                </a:cubicBezTo>
                <a:cubicBezTo>
                  <a:pt x="7362" y="3263"/>
                  <a:pt x="7389" y="3320"/>
                  <a:pt x="7426" y="3375"/>
                </a:cubicBezTo>
                <a:cubicBezTo>
                  <a:pt x="7408" y="3401"/>
                  <a:pt x="7386" y="3426"/>
                  <a:pt x="7358" y="3451"/>
                </a:cubicBezTo>
                <a:cubicBezTo>
                  <a:pt x="7256" y="3491"/>
                  <a:pt x="7139" y="3527"/>
                  <a:pt x="7009" y="3559"/>
                </a:cubicBezTo>
                <a:cubicBezTo>
                  <a:pt x="6162" y="3587"/>
                  <a:pt x="5836" y="3555"/>
                  <a:pt x="4892" y="3871"/>
                </a:cubicBezTo>
                <a:cubicBezTo>
                  <a:pt x="3898" y="4203"/>
                  <a:pt x="3463" y="4407"/>
                  <a:pt x="2826" y="4769"/>
                </a:cubicBezTo>
                <a:cubicBezTo>
                  <a:pt x="2182" y="5131"/>
                  <a:pt x="1851" y="5358"/>
                  <a:pt x="1417" y="5592"/>
                </a:cubicBezTo>
                <a:cubicBezTo>
                  <a:pt x="981" y="5826"/>
                  <a:pt x="238" y="6090"/>
                  <a:pt x="71" y="6338"/>
                </a:cubicBezTo>
                <a:cubicBezTo>
                  <a:pt x="-95" y="6589"/>
                  <a:pt x="9" y="6823"/>
                  <a:pt x="630" y="7041"/>
                </a:cubicBezTo>
                <a:cubicBezTo>
                  <a:pt x="1250" y="7259"/>
                  <a:pt x="2843" y="7751"/>
                  <a:pt x="3485" y="7902"/>
                </a:cubicBezTo>
                <a:cubicBezTo>
                  <a:pt x="4128" y="8053"/>
                  <a:pt x="4394" y="8181"/>
                  <a:pt x="4787" y="8204"/>
                </a:cubicBezTo>
                <a:cubicBezTo>
                  <a:pt x="5183" y="8226"/>
                  <a:pt x="5511" y="8242"/>
                  <a:pt x="5348" y="8279"/>
                </a:cubicBezTo>
                <a:cubicBezTo>
                  <a:pt x="5183" y="8318"/>
                  <a:pt x="4562" y="8686"/>
                  <a:pt x="4187" y="9094"/>
                </a:cubicBezTo>
                <a:cubicBezTo>
                  <a:pt x="3817" y="9502"/>
                  <a:pt x="3485" y="9721"/>
                  <a:pt x="3381" y="10348"/>
                </a:cubicBezTo>
                <a:cubicBezTo>
                  <a:pt x="3278" y="10975"/>
                  <a:pt x="2948" y="11647"/>
                  <a:pt x="2907" y="12122"/>
                </a:cubicBezTo>
                <a:cubicBezTo>
                  <a:pt x="2863" y="12598"/>
                  <a:pt x="2926" y="13035"/>
                  <a:pt x="2781" y="13413"/>
                </a:cubicBezTo>
                <a:cubicBezTo>
                  <a:pt x="2638" y="13791"/>
                  <a:pt x="2390" y="14410"/>
                  <a:pt x="2554" y="14500"/>
                </a:cubicBezTo>
                <a:cubicBezTo>
                  <a:pt x="2722" y="14591"/>
                  <a:pt x="2948" y="14680"/>
                  <a:pt x="3362" y="14680"/>
                </a:cubicBezTo>
                <a:cubicBezTo>
                  <a:pt x="3773" y="14680"/>
                  <a:pt x="4374" y="14680"/>
                  <a:pt x="4374" y="14680"/>
                </a:cubicBezTo>
                <a:cubicBezTo>
                  <a:pt x="4374" y="14680"/>
                  <a:pt x="3920" y="15859"/>
                  <a:pt x="4002" y="16235"/>
                </a:cubicBezTo>
                <a:cubicBezTo>
                  <a:pt x="4085" y="16613"/>
                  <a:pt x="4085" y="17194"/>
                  <a:pt x="4333" y="17686"/>
                </a:cubicBezTo>
                <a:cubicBezTo>
                  <a:pt x="4582" y="18176"/>
                  <a:pt x="4953" y="18932"/>
                  <a:pt x="4912" y="19189"/>
                </a:cubicBezTo>
                <a:cubicBezTo>
                  <a:pt x="4871" y="19444"/>
                  <a:pt x="4809" y="19528"/>
                  <a:pt x="4830" y="19656"/>
                </a:cubicBezTo>
                <a:cubicBezTo>
                  <a:pt x="4852" y="19784"/>
                  <a:pt x="4934" y="19814"/>
                  <a:pt x="4787" y="19882"/>
                </a:cubicBezTo>
                <a:cubicBezTo>
                  <a:pt x="4645" y="19951"/>
                  <a:pt x="4498" y="20049"/>
                  <a:pt x="4623" y="20200"/>
                </a:cubicBezTo>
                <a:cubicBezTo>
                  <a:pt x="4748" y="20350"/>
                  <a:pt x="4748" y="20396"/>
                  <a:pt x="4770" y="20532"/>
                </a:cubicBezTo>
                <a:cubicBezTo>
                  <a:pt x="4787" y="20666"/>
                  <a:pt x="4685" y="21121"/>
                  <a:pt x="4830" y="21248"/>
                </a:cubicBezTo>
                <a:cubicBezTo>
                  <a:pt x="4974" y="21377"/>
                  <a:pt x="5492" y="21543"/>
                  <a:pt x="6238" y="21565"/>
                </a:cubicBezTo>
                <a:cubicBezTo>
                  <a:pt x="6982" y="21588"/>
                  <a:pt x="7540" y="21536"/>
                  <a:pt x="7601" y="21362"/>
                </a:cubicBezTo>
                <a:cubicBezTo>
                  <a:pt x="7667" y="21188"/>
                  <a:pt x="7397" y="20886"/>
                  <a:pt x="7270" y="20698"/>
                </a:cubicBezTo>
                <a:cubicBezTo>
                  <a:pt x="7147" y="20509"/>
                  <a:pt x="7083" y="20427"/>
                  <a:pt x="6879" y="20102"/>
                </a:cubicBezTo>
                <a:cubicBezTo>
                  <a:pt x="6670" y="19777"/>
                  <a:pt x="6856" y="19687"/>
                  <a:pt x="6753" y="19490"/>
                </a:cubicBezTo>
                <a:cubicBezTo>
                  <a:pt x="6652" y="19294"/>
                  <a:pt x="6565" y="18833"/>
                  <a:pt x="6670" y="18500"/>
                </a:cubicBezTo>
                <a:cubicBezTo>
                  <a:pt x="6775" y="18169"/>
                  <a:pt x="7083" y="17384"/>
                  <a:pt x="7128" y="16899"/>
                </a:cubicBezTo>
                <a:cubicBezTo>
                  <a:pt x="7168" y="16417"/>
                  <a:pt x="7168" y="15693"/>
                  <a:pt x="7292" y="15541"/>
                </a:cubicBezTo>
                <a:cubicBezTo>
                  <a:pt x="7415" y="15391"/>
                  <a:pt x="7623" y="14968"/>
                  <a:pt x="7623" y="14968"/>
                </a:cubicBezTo>
                <a:cubicBezTo>
                  <a:pt x="7623" y="14968"/>
                  <a:pt x="8182" y="15005"/>
                  <a:pt x="8346" y="14908"/>
                </a:cubicBezTo>
                <a:cubicBezTo>
                  <a:pt x="8512" y="14809"/>
                  <a:pt x="8825" y="14839"/>
                  <a:pt x="9319" y="14869"/>
                </a:cubicBezTo>
                <a:cubicBezTo>
                  <a:pt x="9816" y="14900"/>
                  <a:pt x="9734" y="14832"/>
                  <a:pt x="10023" y="14885"/>
                </a:cubicBezTo>
                <a:cubicBezTo>
                  <a:pt x="10315" y="14937"/>
                  <a:pt x="10293" y="15005"/>
                  <a:pt x="10872" y="15005"/>
                </a:cubicBezTo>
                <a:cubicBezTo>
                  <a:pt x="11449" y="15005"/>
                  <a:pt x="11262" y="14998"/>
                  <a:pt x="11637" y="14983"/>
                </a:cubicBezTo>
                <a:cubicBezTo>
                  <a:pt x="12009" y="14968"/>
                  <a:pt x="12256" y="14990"/>
                  <a:pt x="12506" y="15013"/>
                </a:cubicBezTo>
                <a:cubicBezTo>
                  <a:pt x="12754" y="15035"/>
                  <a:pt x="13497" y="15021"/>
                  <a:pt x="13497" y="15021"/>
                </a:cubicBezTo>
                <a:cubicBezTo>
                  <a:pt x="13497" y="15021"/>
                  <a:pt x="14182" y="15451"/>
                  <a:pt x="14304" y="15609"/>
                </a:cubicBezTo>
                <a:cubicBezTo>
                  <a:pt x="14429" y="15769"/>
                  <a:pt x="14987" y="16524"/>
                  <a:pt x="15877" y="17286"/>
                </a:cubicBezTo>
                <a:cubicBezTo>
                  <a:pt x="16766" y="18047"/>
                  <a:pt x="17303" y="18705"/>
                  <a:pt x="17534" y="18849"/>
                </a:cubicBezTo>
                <a:cubicBezTo>
                  <a:pt x="17758" y="18992"/>
                  <a:pt x="18195" y="19271"/>
                  <a:pt x="18195" y="19384"/>
                </a:cubicBezTo>
                <a:cubicBezTo>
                  <a:pt x="18195" y="19498"/>
                  <a:pt x="18174" y="19512"/>
                  <a:pt x="17925" y="19596"/>
                </a:cubicBezTo>
                <a:cubicBezTo>
                  <a:pt x="17678" y="19678"/>
                  <a:pt x="17698" y="19859"/>
                  <a:pt x="17758" y="20040"/>
                </a:cubicBezTo>
                <a:cubicBezTo>
                  <a:pt x="17821" y="20222"/>
                  <a:pt x="18092" y="20358"/>
                  <a:pt x="18134" y="20487"/>
                </a:cubicBezTo>
                <a:cubicBezTo>
                  <a:pt x="18174" y="20616"/>
                  <a:pt x="18092" y="20720"/>
                  <a:pt x="18092" y="20894"/>
                </a:cubicBezTo>
                <a:cubicBezTo>
                  <a:pt x="18092" y="21067"/>
                  <a:pt x="17946" y="21445"/>
                  <a:pt x="18795" y="21520"/>
                </a:cubicBezTo>
                <a:cubicBezTo>
                  <a:pt x="19644" y="21596"/>
                  <a:pt x="20572" y="21573"/>
                  <a:pt x="20700" y="21308"/>
                </a:cubicBezTo>
                <a:cubicBezTo>
                  <a:pt x="20822" y="21045"/>
                  <a:pt x="20592" y="20864"/>
                  <a:pt x="20430" y="20554"/>
                </a:cubicBezTo>
                <a:cubicBezTo>
                  <a:pt x="20262" y="20245"/>
                  <a:pt x="20057" y="20026"/>
                  <a:pt x="20035" y="19822"/>
                </a:cubicBezTo>
                <a:close/>
              </a:path>
            </a:pathLst>
          </a:custGeom>
          <a:solidFill>
            <a:schemeClr val="accent3"/>
          </a:solidFill>
          <a:ln w="12700">
            <a:miter lim="400000"/>
          </a:ln>
        </p:spPr>
        <p:txBody>
          <a:bodyPr lIns="45719" rIns="45719" anchor="ct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7881" name="Shape 8064"/>
          <p:cNvSpPr/>
          <p:nvPr/>
        </p:nvSpPr>
        <p:spPr>
          <a:xfrm>
            <a:off x="7148756" y="3259590"/>
            <a:ext cx="1085309" cy="3413436"/>
          </a:xfrm>
          <a:custGeom>
            <a:avLst/>
            <a:gdLst/>
            <a:ahLst/>
            <a:cxnLst>
              <a:cxn ang="0">
                <a:pos x="wd2" y="hd2"/>
              </a:cxn>
              <a:cxn ang="5400000">
                <a:pos x="wd2" y="hd2"/>
              </a:cxn>
              <a:cxn ang="10800000">
                <a:pos x="wd2" y="hd2"/>
              </a:cxn>
              <a:cxn ang="16200000">
                <a:pos x="wd2" y="hd2"/>
              </a:cxn>
            </a:cxnLst>
            <a:rect l="0" t="0" r="r" b="b"/>
            <a:pathLst>
              <a:path w="21162" h="21573" fill="norm" stroke="1" extrusionOk="0">
                <a:moveTo>
                  <a:pt x="16893" y="7961"/>
                </a:moveTo>
                <a:cubicBezTo>
                  <a:pt x="16893" y="7961"/>
                  <a:pt x="17145" y="7159"/>
                  <a:pt x="17145" y="7375"/>
                </a:cubicBezTo>
                <a:cubicBezTo>
                  <a:pt x="17145" y="7591"/>
                  <a:pt x="17145" y="7786"/>
                  <a:pt x="17114" y="8105"/>
                </a:cubicBezTo>
                <a:cubicBezTo>
                  <a:pt x="17085" y="8423"/>
                  <a:pt x="17239" y="9236"/>
                  <a:pt x="17239" y="9236"/>
                </a:cubicBezTo>
                <a:cubicBezTo>
                  <a:pt x="17239" y="9236"/>
                  <a:pt x="17145" y="8978"/>
                  <a:pt x="16984" y="8659"/>
                </a:cubicBezTo>
                <a:cubicBezTo>
                  <a:pt x="16827" y="8340"/>
                  <a:pt x="16893" y="7961"/>
                  <a:pt x="16893" y="7961"/>
                </a:cubicBezTo>
                <a:close/>
                <a:moveTo>
                  <a:pt x="13348" y="317"/>
                </a:moveTo>
                <a:cubicBezTo>
                  <a:pt x="13303" y="306"/>
                  <a:pt x="13255" y="297"/>
                  <a:pt x="13208" y="287"/>
                </a:cubicBezTo>
                <a:cubicBezTo>
                  <a:pt x="13209" y="283"/>
                  <a:pt x="13208" y="280"/>
                  <a:pt x="13209" y="276"/>
                </a:cubicBezTo>
                <a:cubicBezTo>
                  <a:pt x="13319" y="281"/>
                  <a:pt x="13426" y="291"/>
                  <a:pt x="13535" y="306"/>
                </a:cubicBezTo>
                <a:cubicBezTo>
                  <a:pt x="13474" y="306"/>
                  <a:pt x="13412" y="311"/>
                  <a:pt x="13351" y="317"/>
                </a:cubicBezTo>
                <a:cubicBezTo>
                  <a:pt x="13351" y="317"/>
                  <a:pt x="13351" y="317"/>
                  <a:pt x="13348" y="317"/>
                </a:cubicBezTo>
                <a:close/>
                <a:moveTo>
                  <a:pt x="13165" y="280"/>
                </a:moveTo>
                <a:cubicBezTo>
                  <a:pt x="13161" y="279"/>
                  <a:pt x="13151" y="277"/>
                  <a:pt x="13146" y="276"/>
                </a:cubicBezTo>
                <a:cubicBezTo>
                  <a:pt x="13151" y="276"/>
                  <a:pt x="13161" y="276"/>
                  <a:pt x="13169" y="276"/>
                </a:cubicBezTo>
                <a:cubicBezTo>
                  <a:pt x="13169" y="277"/>
                  <a:pt x="13169" y="279"/>
                  <a:pt x="13165" y="280"/>
                </a:cubicBezTo>
                <a:close/>
                <a:moveTo>
                  <a:pt x="12118" y="151"/>
                </a:moveTo>
                <a:cubicBezTo>
                  <a:pt x="12149" y="146"/>
                  <a:pt x="12184" y="142"/>
                  <a:pt x="12222" y="139"/>
                </a:cubicBezTo>
                <a:cubicBezTo>
                  <a:pt x="12227" y="146"/>
                  <a:pt x="12232" y="153"/>
                  <a:pt x="12239" y="161"/>
                </a:cubicBezTo>
                <a:cubicBezTo>
                  <a:pt x="12197" y="158"/>
                  <a:pt x="12157" y="153"/>
                  <a:pt x="12118" y="151"/>
                </a:cubicBezTo>
                <a:close/>
                <a:moveTo>
                  <a:pt x="11649" y="139"/>
                </a:moveTo>
                <a:cubicBezTo>
                  <a:pt x="11794" y="109"/>
                  <a:pt x="11984" y="92"/>
                  <a:pt x="12170" y="88"/>
                </a:cubicBezTo>
                <a:cubicBezTo>
                  <a:pt x="12184" y="101"/>
                  <a:pt x="12196" y="114"/>
                  <a:pt x="12208" y="126"/>
                </a:cubicBezTo>
                <a:cubicBezTo>
                  <a:pt x="12141" y="128"/>
                  <a:pt x="12077" y="135"/>
                  <a:pt x="12015" y="147"/>
                </a:cubicBezTo>
                <a:cubicBezTo>
                  <a:pt x="11892" y="142"/>
                  <a:pt x="11768" y="139"/>
                  <a:pt x="11649" y="139"/>
                </a:cubicBezTo>
                <a:close/>
                <a:moveTo>
                  <a:pt x="11184" y="149"/>
                </a:moveTo>
                <a:cubicBezTo>
                  <a:pt x="11218" y="136"/>
                  <a:pt x="11258" y="125"/>
                  <a:pt x="11296" y="114"/>
                </a:cubicBezTo>
                <a:cubicBezTo>
                  <a:pt x="11343" y="121"/>
                  <a:pt x="11384" y="129"/>
                  <a:pt x="11425" y="141"/>
                </a:cubicBezTo>
                <a:cubicBezTo>
                  <a:pt x="11343" y="142"/>
                  <a:pt x="11262" y="146"/>
                  <a:pt x="11184" y="149"/>
                </a:cubicBezTo>
                <a:close/>
                <a:moveTo>
                  <a:pt x="10735" y="179"/>
                </a:moveTo>
                <a:cubicBezTo>
                  <a:pt x="10770" y="174"/>
                  <a:pt x="10803" y="169"/>
                  <a:pt x="10838" y="163"/>
                </a:cubicBezTo>
                <a:cubicBezTo>
                  <a:pt x="10848" y="166"/>
                  <a:pt x="10858" y="167"/>
                  <a:pt x="10866" y="169"/>
                </a:cubicBezTo>
                <a:cubicBezTo>
                  <a:pt x="10824" y="172"/>
                  <a:pt x="10778" y="175"/>
                  <a:pt x="10735" y="179"/>
                </a:cubicBezTo>
                <a:close/>
                <a:moveTo>
                  <a:pt x="10520" y="176"/>
                </a:moveTo>
                <a:cubicBezTo>
                  <a:pt x="10442" y="166"/>
                  <a:pt x="10361" y="161"/>
                  <a:pt x="10276" y="161"/>
                </a:cubicBezTo>
                <a:cubicBezTo>
                  <a:pt x="10433" y="116"/>
                  <a:pt x="10611" y="122"/>
                  <a:pt x="10772" y="151"/>
                </a:cubicBezTo>
                <a:cubicBezTo>
                  <a:pt x="10687" y="157"/>
                  <a:pt x="10603" y="166"/>
                  <a:pt x="10520" y="176"/>
                </a:cubicBezTo>
                <a:close/>
                <a:moveTo>
                  <a:pt x="10116" y="256"/>
                </a:moveTo>
                <a:cubicBezTo>
                  <a:pt x="10084" y="262"/>
                  <a:pt x="10052" y="267"/>
                  <a:pt x="10020" y="273"/>
                </a:cubicBezTo>
                <a:cubicBezTo>
                  <a:pt x="9978" y="256"/>
                  <a:pt x="9930" y="243"/>
                  <a:pt x="9872" y="234"/>
                </a:cubicBezTo>
                <a:cubicBezTo>
                  <a:pt x="9998" y="219"/>
                  <a:pt x="10140" y="213"/>
                  <a:pt x="10268" y="219"/>
                </a:cubicBezTo>
                <a:cubicBezTo>
                  <a:pt x="10216" y="230"/>
                  <a:pt x="10166" y="243"/>
                  <a:pt x="10116" y="256"/>
                </a:cubicBezTo>
                <a:close/>
                <a:moveTo>
                  <a:pt x="9302" y="356"/>
                </a:moveTo>
                <a:cubicBezTo>
                  <a:pt x="9258" y="357"/>
                  <a:pt x="9215" y="360"/>
                  <a:pt x="9176" y="363"/>
                </a:cubicBezTo>
                <a:cubicBezTo>
                  <a:pt x="9297" y="270"/>
                  <a:pt x="9504" y="288"/>
                  <a:pt x="9724" y="327"/>
                </a:cubicBezTo>
                <a:cubicBezTo>
                  <a:pt x="9573" y="325"/>
                  <a:pt x="9432" y="335"/>
                  <a:pt x="9302" y="356"/>
                </a:cubicBezTo>
                <a:close/>
                <a:moveTo>
                  <a:pt x="9564" y="365"/>
                </a:moveTo>
                <a:cubicBezTo>
                  <a:pt x="9529" y="360"/>
                  <a:pt x="9489" y="358"/>
                  <a:pt x="9448" y="356"/>
                </a:cubicBezTo>
                <a:cubicBezTo>
                  <a:pt x="9495" y="356"/>
                  <a:pt x="9539" y="357"/>
                  <a:pt x="9585" y="359"/>
                </a:cubicBezTo>
                <a:cubicBezTo>
                  <a:pt x="9577" y="361"/>
                  <a:pt x="9570" y="363"/>
                  <a:pt x="9564" y="365"/>
                </a:cubicBezTo>
                <a:close/>
                <a:moveTo>
                  <a:pt x="9230" y="483"/>
                </a:moveTo>
                <a:cubicBezTo>
                  <a:pt x="9180" y="490"/>
                  <a:pt x="9141" y="500"/>
                  <a:pt x="9101" y="508"/>
                </a:cubicBezTo>
                <a:cubicBezTo>
                  <a:pt x="8998" y="500"/>
                  <a:pt x="8894" y="505"/>
                  <a:pt x="8816" y="524"/>
                </a:cubicBezTo>
                <a:cubicBezTo>
                  <a:pt x="8958" y="460"/>
                  <a:pt x="9140" y="442"/>
                  <a:pt x="9342" y="440"/>
                </a:cubicBezTo>
                <a:cubicBezTo>
                  <a:pt x="9306" y="454"/>
                  <a:pt x="9261" y="468"/>
                  <a:pt x="9230" y="483"/>
                </a:cubicBezTo>
                <a:close/>
                <a:moveTo>
                  <a:pt x="8905" y="645"/>
                </a:moveTo>
                <a:cubicBezTo>
                  <a:pt x="8894" y="646"/>
                  <a:pt x="8884" y="648"/>
                  <a:pt x="8873" y="650"/>
                </a:cubicBezTo>
                <a:cubicBezTo>
                  <a:pt x="8846" y="649"/>
                  <a:pt x="8820" y="646"/>
                  <a:pt x="8796" y="646"/>
                </a:cubicBezTo>
                <a:cubicBezTo>
                  <a:pt x="8862" y="611"/>
                  <a:pt x="8950" y="584"/>
                  <a:pt x="9050" y="565"/>
                </a:cubicBezTo>
                <a:cubicBezTo>
                  <a:pt x="8998" y="591"/>
                  <a:pt x="8946" y="617"/>
                  <a:pt x="8905" y="645"/>
                </a:cubicBezTo>
                <a:close/>
                <a:moveTo>
                  <a:pt x="8757" y="671"/>
                </a:moveTo>
                <a:cubicBezTo>
                  <a:pt x="8763" y="668"/>
                  <a:pt x="8765" y="666"/>
                  <a:pt x="8771" y="662"/>
                </a:cubicBezTo>
                <a:cubicBezTo>
                  <a:pt x="8780" y="663"/>
                  <a:pt x="8788" y="663"/>
                  <a:pt x="8798" y="664"/>
                </a:cubicBezTo>
                <a:cubicBezTo>
                  <a:pt x="8785" y="667"/>
                  <a:pt x="8771" y="668"/>
                  <a:pt x="8757" y="671"/>
                </a:cubicBezTo>
                <a:close/>
                <a:moveTo>
                  <a:pt x="5414" y="9081"/>
                </a:moveTo>
                <a:cubicBezTo>
                  <a:pt x="5161" y="9194"/>
                  <a:pt x="5001" y="9430"/>
                  <a:pt x="5001" y="9430"/>
                </a:cubicBezTo>
                <a:lnTo>
                  <a:pt x="4747" y="9451"/>
                </a:lnTo>
                <a:cubicBezTo>
                  <a:pt x="4747" y="9451"/>
                  <a:pt x="4492" y="9142"/>
                  <a:pt x="4367" y="8804"/>
                </a:cubicBezTo>
                <a:cubicBezTo>
                  <a:pt x="4241" y="8464"/>
                  <a:pt x="3923" y="8013"/>
                  <a:pt x="3763" y="7827"/>
                </a:cubicBezTo>
                <a:cubicBezTo>
                  <a:pt x="3605" y="7641"/>
                  <a:pt x="3795" y="7560"/>
                  <a:pt x="4050" y="7333"/>
                </a:cubicBezTo>
                <a:cubicBezTo>
                  <a:pt x="4304" y="7108"/>
                  <a:pt x="3891" y="6861"/>
                  <a:pt x="4146" y="6779"/>
                </a:cubicBezTo>
                <a:cubicBezTo>
                  <a:pt x="4401" y="6697"/>
                  <a:pt x="4874" y="6378"/>
                  <a:pt x="4874" y="6378"/>
                </a:cubicBezTo>
                <a:cubicBezTo>
                  <a:pt x="4874" y="6378"/>
                  <a:pt x="5223" y="6502"/>
                  <a:pt x="5505" y="6809"/>
                </a:cubicBezTo>
                <a:cubicBezTo>
                  <a:pt x="5792" y="7117"/>
                  <a:pt x="5984" y="8114"/>
                  <a:pt x="5984" y="8516"/>
                </a:cubicBezTo>
                <a:cubicBezTo>
                  <a:pt x="5984" y="8917"/>
                  <a:pt x="5667" y="8968"/>
                  <a:pt x="5414" y="9081"/>
                </a:cubicBezTo>
                <a:close/>
                <a:moveTo>
                  <a:pt x="8640" y="840"/>
                </a:moveTo>
                <a:cubicBezTo>
                  <a:pt x="8622" y="843"/>
                  <a:pt x="8602" y="845"/>
                  <a:pt x="8586" y="848"/>
                </a:cubicBezTo>
                <a:cubicBezTo>
                  <a:pt x="8610" y="837"/>
                  <a:pt x="8635" y="826"/>
                  <a:pt x="8665" y="816"/>
                </a:cubicBezTo>
                <a:cubicBezTo>
                  <a:pt x="8655" y="825"/>
                  <a:pt x="8646" y="833"/>
                  <a:pt x="8640" y="840"/>
                </a:cubicBezTo>
                <a:close/>
                <a:moveTo>
                  <a:pt x="8496" y="1025"/>
                </a:moveTo>
                <a:cubicBezTo>
                  <a:pt x="8458" y="1059"/>
                  <a:pt x="8450" y="1097"/>
                  <a:pt x="8439" y="1134"/>
                </a:cubicBezTo>
                <a:cubicBezTo>
                  <a:pt x="8419" y="1136"/>
                  <a:pt x="8401" y="1138"/>
                  <a:pt x="8384" y="1140"/>
                </a:cubicBezTo>
                <a:cubicBezTo>
                  <a:pt x="8347" y="1064"/>
                  <a:pt x="8390" y="976"/>
                  <a:pt x="8491" y="902"/>
                </a:cubicBezTo>
                <a:cubicBezTo>
                  <a:pt x="8529" y="891"/>
                  <a:pt x="8565" y="881"/>
                  <a:pt x="8607" y="873"/>
                </a:cubicBezTo>
                <a:cubicBezTo>
                  <a:pt x="8557" y="925"/>
                  <a:pt x="8523" y="976"/>
                  <a:pt x="8496" y="1025"/>
                </a:cubicBezTo>
                <a:close/>
                <a:moveTo>
                  <a:pt x="8432" y="1543"/>
                </a:moveTo>
                <a:lnTo>
                  <a:pt x="8496" y="1489"/>
                </a:lnTo>
                <a:cubicBezTo>
                  <a:pt x="8510" y="1513"/>
                  <a:pt x="8522" y="1532"/>
                  <a:pt x="8534" y="1548"/>
                </a:cubicBezTo>
                <a:cubicBezTo>
                  <a:pt x="8496" y="1550"/>
                  <a:pt x="8464" y="1545"/>
                  <a:pt x="8432" y="1543"/>
                </a:cubicBezTo>
                <a:close/>
                <a:moveTo>
                  <a:pt x="8401" y="1540"/>
                </a:moveTo>
                <a:cubicBezTo>
                  <a:pt x="8350" y="1532"/>
                  <a:pt x="8306" y="1518"/>
                  <a:pt x="8283" y="1494"/>
                </a:cubicBezTo>
                <a:cubicBezTo>
                  <a:pt x="8296" y="1484"/>
                  <a:pt x="8306" y="1477"/>
                  <a:pt x="8318" y="1468"/>
                </a:cubicBezTo>
                <a:cubicBezTo>
                  <a:pt x="8323" y="1484"/>
                  <a:pt x="8323" y="1498"/>
                  <a:pt x="8331" y="1515"/>
                </a:cubicBezTo>
                <a:cubicBezTo>
                  <a:pt x="8326" y="1496"/>
                  <a:pt x="8328" y="1478"/>
                  <a:pt x="8331" y="1459"/>
                </a:cubicBezTo>
                <a:cubicBezTo>
                  <a:pt x="8366" y="1434"/>
                  <a:pt x="8408" y="1409"/>
                  <a:pt x="8458" y="1388"/>
                </a:cubicBezTo>
                <a:cubicBezTo>
                  <a:pt x="8462" y="1404"/>
                  <a:pt x="8468" y="1419"/>
                  <a:pt x="8472" y="1434"/>
                </a:cubicBezTo>
                <a:cubicBezTo>
                  <a:pt x="8472" y="1434"/>
                  <a:pt x="8401" y="1540"/>
                  <a:pt x="8401" y="1540"/>
                </a:cubicBezTo>
                <a:close/>
                <a:moveTo>
                  <a:pt x="8439" y="1276"/>
                </a:moveTo>
                <a:cubicBezTo>
                  <a:pt x="8439" y="1306"/>
                  <a:pt x="8446" y="1334"/>
                  <a:pt x="8450" y="1359"/>
                </a:cubicBezTo>
                <a:cubicBezTo>
                  <a:pt x="8395" y="1382"/>
                  <a:pt x="8356" y="1408"/>
                  <a:pt x="8328" y="1437"/>
                </a:cubicBezTo>
                <a:cubicBezTo>
                  <a:pt x="8340" y="1381"/>
                  <a:pt x="8375" y="1327"/>
                  <a:pt x="8439" y="1276"/>
                </a:cubicBezTo>
                <a:close/>
                <a:moveTo>
                  <a:pt x="14716" y="774"/>
                </a:moveTo>
                <a:cubicBezTo>
                  <a:pt x="14677" y="762"/>
                  <a:pt x="14633" y="750"/>
                  <a:pt x="14588" y="740"/>
                </a:cubicBezTo>
                <a:cubicBezTo>
                  <a:pt x="14525" y="701"/>
                  <a:pt x="14472" y="680"/>
                  <a:pt x="14472" y="680"/>
                </a:cubicBezTo>
                <a:cubicBezTo>
                  <a:pt x="14420" y="656"/>
                  <a:pt x="14365" y="637"/>
                  <a:pt x="14308" y="615"/>
                </a:cubicBezTo>
                <a:cubicBezTo>
                  <a:pt x="14476" y="651"/>
                  <a:pt x="14607" y="713"/>
                  <a:pt x="14716" y="774"/>
                </a:cubicBezTo>
                <a:close/>
                <a:moveTo>
                  <a:pt x="14750" y="1297"/>
                </a:moveTo>
                <a:cubicBezTo>
                  <a:pt x="14764" y="1306"/>
                  <a:pt x="14782" y="1315"/>
                  <a:pt x="14800" y="1322"/>
                </a:cubicBezTo>
                <a:cubicBezTo>
                  <a:pt x="14777" y="1321"/>
                  <a:pt x="14758" y="1321"/>
                  <a:pt x="14739" y="1318"/>
                </a:cubicBezTo>
                <a:cubicBezTo>
                  <a:pt x="14743" y="1310"/>
                  <a:pt x="14747" y="1303"/>
                  <a:pt x="14750" y="1297"/>
                </a:cubicBezTo>
                <a:close/>
                <a:moveTo>
                  <a:pt x="14769" y="1264"/>
                </a:moveTo>
                <a:cubicBezTo>
                  <a:pt x="14776" y="1242"/>
                  <a:pt x="14777" y="1223"/>
                  <a:pt x="14784" y="1203"/>
                </a:cubicBezTo>
                <a:cubicBezTo>
                  <a:pt x="14817" y="1241"/>
                  <a:pt x="14841" y="1283"/>
                  <a:pt x="14856" y="1325"/>
                </a:cubicBezTo>
                <a:cubicBezTo>
                  <a:pt x="14844" y="1325"/>
                  <a:pt x="14835" y="1324"/>
                  <a:pt x="14823" y="1324"/>
                </a:cubicBezTo>
                <a:cubicBezTo>
                  <a:pt x="14797" y="1308"/>
                  <a:pt x="14776" y="1293"/>
                  <a:pt x="14761" y="1275"/>
                </a:cubicBezTo>
                <a:cubicBezTo>
                  <a:pt x="14764" y="1270"/>
                  <a:pt x="14769" y="1264"/>
                  <a:pt x="14769" y="1264"/>
                </a:cubicBezTo>
                <a:close/>
                <a:moveTo>
                  <a:pt x="15104" y="1304"/>
                </a:moveTo>
                <a:cubicBezTo>
                  <a:pt x="15032" y="1320"/>
                  <a:pt x="14958" y="1327"/>
                  <a:pt x="14885" y="1326"/>
                </a:cubicBezTo>
                <a:cubicBezTo>
                  <a:pt x="14878" y="1281"/>
                  <a:pt x="14870" y="1236"/>
                  <a:pt x="14841" y="1193"/>
                </a:cubicBezTo>
                <a:cubicBezTo>
                  <a:pt x="14936" y="1224"/>
                  <a:pt x="15026" y="1264"/>
                  <a:pt x="15104" y="1304"/>
                </a:cubicBezTo>
                <a:close/>
                <a:moveTo>
                  <a:pt x="14862" y="1340"/>
                </a:moveTo>
                <a:cubicBezTo>
                  <a:pt x="14861" y="1340"/>
                  <a:pt x="14856" y="1339"/>
                  <a:pt x="14856" y="1338"/>
                </a:cubicBezTo>
                <a:cubicBezTo>
                  <a:pt x="14856" y="1338"/>
                  <a:pt x="14856" y="1338"/>
                  <a:pt x="14862" y="1338"/>
                </a:cubicBezTo>
                <a:cubicBezTo>
                  <a:pt x="14862" y="1339"/>
                  <a:pt x="14862" y="1340"/>
                  <a:pt x="14862" y="1340"/>
                </a:cubicBezTo>
                <a:close/>
                <a:moveTo>
                  <a:pt x="18067" y="12390"/>
                </a:moveTo>
                <a:cubicBezTo>
                  <a:pt x="18069" y="12384"/>
                  <a:pt x="18073" y="12381"/>
                  <a:pt x="18075" y="12378"/>
                </a:cubicBezTo>
                <a:cubicBezTo>
                  <a:pt x="18073" y="12381"/>
                  <a:pt x="18069" y="12387"/>
                  <a:pt x="18066" y="12393"/>
                </a:cubicBezTo>
                <a:cubicBezTo>
                  <a:pt x="18066" y="12392"/>
                  <a:pt x="18066" y="12390"/>
                  <a:pt x="18067" y="12390"/>
                </a:cubicBezTo>
                <a:close/>
                <a:moveTo>
                  <a:pt x="19080" y="11688"/>
                </a:moveTo>
                <a:cubicBezTo>
                  <a:pt x="19080" y="11688"/>
                  <a:pt x="19124" y="11708"/>
                  <a:pt x="19188" y="11756"/>
                </a:cubicBezTo>
                <a:cubicBezTo>
                  <a:pt x="19249" y="11804"/>
                  <a:pt x="19313" y="11941"/>
                  <a:pt x="19270" y="12010"/>
                </a:cubicBezTo>
                <a:cubicBezTo>
                  <a:pt x="19228" y="12079"/>
                  <a:pt x="18954" y="12038"/>
                  <a:pt x="18954" y="12003"/>
                </a:cubicBezTo>
                <a:cubicBezTo>
                  <a:pt x="18954" y="11969"/>
                  <a:pt x="19080" y="11688"/>
                  <a:pt x="19080" y="11688"/>
                </a:cubicBezTo>
                <a:close/>
                <a:moveTo>
                  <a:pt x="21116" y="20648"/>
                </a:moveTo>
                <a:cubicBezTo>
                  <a:pt x="20833" y="20525"/>
                  <a:pt x="20315" y="20263"/>
                  <a:pt x="19778" y="20140"/>
                </a:cubicBezTo>
                <a:cubicBezTo>
                  <a:pt x="19237" y="20017"/>
                  <a:pt x="18731" y="19955"/>
                  <a:pt x="18605" y="19832"/>
                </a:cubicBezTo>
                <a:cubicBezTo>
                  <a:pt x="18478" y="19708"/>
                  <a:pt x="18446" y="19647"/>
                  <a:pt x="18192" y="19585"/>
                </a:cubicBezTo>
                <a:cubicBezTo>
                  <a:pt x="17940" y="19523"/>
                  <a:pt x="18320" y="19328"/>
                  <a:pt x="18320" y="19195"/>
                </a:cubicBezTo>
                <a:cubicBezTo>
                  <a:pt x="18320" y="19061"/>
                  <a:pt x="18415" y="18907"/>
                  <a:pt x="17970" y="18907"/>
                </a:cubicBezTo>
                <a:cubicBezTo>
                  <a:pt x="17525" y="18907"/>
                  <a:pt x="16893" y="18845"/>
                  <a:pt x="17114" y="18794"/>
                </a:cubicBezTo>
                <a:cubicBezTo>
                  <a:pt x="17335" y="18743"/>
                  <a:pt x="17782" y="18650"/>
                  <a:pt x="17842" y="18527"/>
                </a:cubicBezTo>
                <a:cubicBezTo>
                  <a:pt x="17908" y="18403"/>
                  <a:pt x="17749" y="18094"/>
                  <a:pt x="17749" y="17920"/>
                </a:cubicBezTo>
                <a:cubicBezTo>
                  <a:pt x="17749" y="17746"/>
                  <a:pt x="17303" y="16409"/>
                  <a:pt x="17368" y="15936"/>
                </a:cubicBezTo>
                <a:cubicBezTo>
                  <a:pt x="17431" y="15464"/>
                  <a:pt x="17493" y="14774"/>
                  <a:pt x="17686" y="14086"/>
                </a:cubicBezTo>
                <a:cubicBezTo>
                  <a:pt x="17856" y="13463"/>
                  <a:pt x="17975" y="12639"/>
                  <a:pt x="18046" y="12436"/>
                </a:cubicBezTo>
                <a:cubicBezTo>
                  <a:pt x="18032" y="12477"/>
                  <a:pt x="18048" y="12525"/>
                  <a:pt x="18192" y="12504"/>
                </a:cubicBezTo>
                <a:cubicBezTo>
                  <a:pt x="18478" y="12462"/>
                  <a:pt x="18415" y="12647"/>
                  <a:pt x="18823" y="12585"/>
                </a:cubicBezTo>
                <a:cubicBezTo>
                  <a:pt x="19237" y="12525"/>
                  <a:pt x="20126" y="12452"/>
                  <a:pt x="20380" y="12267"/>
                </a:cubicBezTo>
                <a:cubicBezTo>
                  <a:pt x="20633" y="12082"/>
                  <a:pt x="20918" y="11723"/>
                  <a:pt x="20762" y="11589"/>
                </a:cubicBezTo>
                <a:cubicBezTo>
                  <a:pt x="20602" y="11456"/>
                  <a:pt x="20475" y="11260"/>
                  <a:pt x="20475" y="11260"/>
                </a:cubicBezTo>
                <a:lnTo>
                  <a:pt x="20821" y="11177"/>
                </a:lnTo>
                <a:cubicBezTo>
                  <a:pt x="20821" y="11177"/>
                  <a:pt x="20762" y="10962"/>
                  <a:pt x="20792" y="10838"/>
                </a:cubicBezTo>
                <a:cubicBezTo>
                  <a:pt x="20821" y="10715"/>
                  <a:pt x="20854" y="9308"/>
                  <a:pt x="20663" y="8752"/>
                </a:cubicBezTo>
                <a:cubicBezTo>
                  <a:pt x="20475" y="8196"/>
                  <a:pt x="20444" y="7744"/>
                  <a:pt x="20285" y="7426"/>
                </a:cubicBezTo>
                <a:cubicBezTo>
                  <a:pt x="20126" y="7108"/>
                  <a:pt x="19842" y="6389"/>
                  <a:pt x="19778" y="6079"/>
                </a:cubicBezTo>
                <a:cubicBezTo>
                  <a:pt x="19714" y="5772"/>
                  <a:pt x="19428" y="4456"/>
                  <a:pt x="19270" y="4302"/>
                </a:cubicBezTo>
                <a:cubicBezTo>
                  <a:pt x="19112" y="4147"/>
                  <a:pt x="19208" y="4004"/>
                  <a:pt x="18605" y="3942"/>
                </a:cubicBezTo>
                <a:cubicBezTo>
                  <a:pt x="18003" y="3879"/>
                  <a:pt x="15148" y="3500"/>
                  <a:pt x="14704" y="3397"/>
                </a:cubicBezTo>
                <a:cubicBezTo>
                  <a:pt x="14262" y="3295"/>
                  <a:pt x="13942" y="3340"/>
                  <a:pt x="13942" y="3247"/>
                </a:cubicBezTo>
                <a:cubicBezTo>
                  <a:pt x="13864" y="3193"/>
                  <a:pt x="13935" y="2568"/>
                  <a:pt x="13935" y="2568"/>
                </a:cubicBezTo>
                <a:cubicBezTo>
                  <a:pt x="14286" y="2583"/>
                  <a:pt x="14382" y="2539"/>
                  <a:pt x="14382" y="2539"/>
                </a:cubicBezTo>
                <a:cubicBezTo>
                  <a:pt x="14970" y="2357"/>
                  <a:pt x="15085" y="2148"/>
                  <a:pt x="15166" y="1887"/>
                </a:cubicBezTo>
                <a:cubicBezTo>
                  <a:pt x="15251" y="1625"/>
                  <a:pt x="14436" y="1804"/>
                  <a:pt x="14479" y="1766"/>
                </a:cubicBezTo>
                <a:cubicBezTo>
                  <a:pt x="14484" y="1760"/>
                  <a:pt x="14490" y="1749"/>
                  <a:pt x="14500" y="1738"/>
                </a:cubicBezTo>
                <a:cubicBezTo>
                  <a:pt x="14495" y="1745"/>
                  <a:pt x="14500" y="1751"/>
                  <a:pt x="14495" y="1758"/>
                </a:cubicBezTo>
                <a:cubicBezTo>
                  <a:pt x="14516" y="1737"/>
                  <a:pt x="14520" y="1717"/>
                  <a:pt x="14523" y="1697"/>
                </a:cubicBezTo>
                <a:cubicBezTo>
                  <a:pt x="14535" y="1678"/>
                  <a:pt x="14549" y="1656"/>
                  <a:pt x="14563" y="1632"/>
                </a:cubicBezTo>
                <a:cubicBezTo>
                  <a:pt x="14642" y="1668"/>
                  <a:pt x="14739" y="1698"/>
                  <a:pt x="14885" y="1706"/>
                </a:cubicBezTo>
                <a:cubicBezTo>
                  <a:pt x="14728" y="1691"/>
                  <a:pt x="14640" y="1654"/>
                  <a:pt x="14574" y="1612"/>
                </a:cubicBezTo>
                <a:cubicBezTo>
                  <a:pt x="14596" y="1571"/>
                  <a:pt x="14621" y="1530"/>
                  <a:pt x="14646" y="1487"/>
                </a:cubicBezTo>
                <a:cubicBezTo>
                  <a:pt x="14711" y="1532"/>
                  <a:pt x="14743" y="1583"/>
                  <a:pt x="14728" y="1641"/>
                </a:cubicBezTo>
                <a:cubicBezTo>
                  <a:pt x="14764" y="1574"/>
                  <a:pt x="14755" y="1509"/>
                  <a:pt x="14666" y="1448"/>
                </a:cubicBezTo>
                <a:cubicBezTo>
                  <a:pt x="14677" y="1430"/>
                  <a:pt x="14685" y="1413"/>
                  <a:pt x="14696" y="1396"/>
                </a:cubicBezTo>
                <a:cubicBezTo>
                  <a:pt x="14750" y="1434"/>
                  <a:pt x="14788" y="1475"/>
                  <a:pt x="14825" y="1511"/>
                </a:cubicBezTo>
                <a:cubicBezTo>
                  <a:pt x="14790" y="1468"/>
                  <a:pt x="14774" y="1412"/>
                  <a:pt x="14712" y="1364"/>
                </a:cubicBezTo>
                <a:cubicBezTo>
                  <a:pt x="14719" y="1354"/>
                  <a:pt x="14725" y="1343"/>
                  <a:pt x="14730" y="1334"/>
                </a:cubicBezTo>
                <a:cubicBezTo>
                  <a:pt x="14767" y="1335"/>
                  <a:pt x="14805" y="1336"/>
                  <a:pt x="14842" y="1338"/>
                </a:cubicBezTo>
                <a:cubicBezTo>
                  <a:pt x="14847" y="1340"/>
                  <a:pt x="14856" y="1343"/>
                  <a:pt x="14864" y="1345"/>
                </a:cubicBezTo>
                <a:cubicBezTo>
                  <a:pt x="14878" y="1381"/>
                  <a:pt x="14889" y="1416"/>
                  <a:pt x="14910" y="1448"/>
                </a:cubicBezTo>
                <a:cubicBezTo>
                  <a:pt x="14895" y="1418"/>
                  <a:pt x="14889" y="1386"/>
                  <a:pt x="14886" y="1354"/>
                </a:cubicBezTo>
                <a:cubicBezTo>
                  <a:pt x="14898" y="1356"/>
                  <a:pt x="14902" y="1361"/>
                  <a:pt x="14915" y="1363"/>
                </a:cubicBezTo>
                <a:cubicBezTo>
                  <a:pt x="14902" y="1361"/>
                  <a:pt x="14898" y="1355"/>
                  <a:pt x="14886" y="1351"/>
                </a:cubicBezTo>
                <a:cubicBezTo>
                  <a:pt x="14886" y="1347"/>
                  <a:pt x="14886" y="1342"/>
                  <a:pt x="14886" y="1338"/>
                </a:cubicBezTo>
                <a:cubicBezTo>
                  <a:pt x="14970" y="1338"/>
                  <a:pt x="15049" y="1329"/>
                  <a:pt x="15120" y="1311"/>
                </a:cubicBezTo>
                <a:cubicBezTo>
                  <a:pt x="15174" y="1338"/>
                  <a:pt x="15224" y="1363"/>
                  <a:pt x="15272" y="1384"/>
                </a:cubicBezTo>
                <a:cubicBezTo>
                  <a:pt x="15227" y="1363"/>
                  <a:pt x="15180" y="1337"/>
                  <a:pt x="15135" y="1308"/>
                </a:cubicBezTo>
                <a:cubicBezTo>
                  <a:pt x="15190" y="1295"/>
                  <a:pt x="15238" y="1279"/>
                  <a:pt x="15272" y="1253"/>
                </a:cubicBezTo>
                <a:cubicBezTo>
                  <a:pt x="15224" y="1275"/>
                  <a:pt x="15174" y="1289"/>
                  <a:pt x="15124" y="1301"/>
                </a:cubicBezTo>
                <a:cubicBezTo>
                  <a:pt x="15038" y="1248"/>
                  <a:pt x="14936" y="1192"/>
                  <a:pt x="14805" y="1154"/>
                </a:cubicBezTo>
                <a:cubicBezTo>
                  <a:pt x="14802" y="1153"/>
                  <a:pt x="14800" y="1150"/>
                  <a:pt x="14797" y="1148"/>
                </a:cubicBezTo>
                <a:cubicBezTo>
                  <a:pt x="14805" y="1109"/>
                  <a:pt x="14802" y="1075"/>
                  <a:pt x="14800" y="1041"/>
                </a:cubicBezTo>
                <a:cubicBezTo>
                  <a:pt x="14809" y="1044"/>
                  <a:pt x="14822" y="1046"/>
                  <a:pt x="14831" y="1049"/>
                </a:cubicBezTo>
                <a:cubicBezTo>
                  <a:pt x="14946" y="1090"/>
                  <a:pt x="15009" y="1145"/>
                  <a:pt x="14962" y="1208"/>
                </a:cubicBezTo>
                <a:cubicBezTo>
                  <a:pt x="15017" y="1157"/>
                  <a:pt x="14985" y="1109"/>
                  <a:pt x="14915" y="1067"/>
                </a:cubicBezTo>
                <a:cubicBezTo>
                  <a:pt x="14932" y="1070"/>
                  <a:pt x="14946" y="1073"/>
                  <a:pt x="14962" y="1076"/>
                </a:cubicBezTo>
                <a:cubicBezTo>
                  <a:pt x="14946" y="1071"/>
                  <a:pt x="14928" y="1068"/>
                  <a:pt x="14911" y="1063"/>
                </a:cubicBezTo>
                <a:cubicBezTo>
                  <a:pt x="14880" y="1045"/>
                  <a:pt x="14842" y="1029"/>
                  <a:pt x="14796" y="1013"/>
                </a:cubicBezTo>
                <a:cubicBezTo>
                  <a:pt x="14790" y="983"/>
                  <a:pt x="14780" y="957"/>
                  <a:pt x="14767" y="932"/>
                </a:cubicBezTo>
                <a:cubicBezTo>
                  <a:pt x="14885" y="987"/>
                  <a:pt x="15004" y="1044"/>
                  <a:pt x="15166" y="1086"/>
                </a:cubicBezTo>
                <a:cubicBezTo>
                  <a:pt x="14989" y="1033"/>
                  <a:pt x="14872" y="965"/>
                  <a:pt x="14750" y="897"/>
                </a:cubicBezTo>
                <a:cubicBezTo>
                  <a:pt x="14743" y="886"/>
                  <a:pt x="14736" y="879"/>
                  <a:pt x="14730" y="870"/>
                </a:cubicBezTo>
                <a:cubicBezTo>
                  <a:pt x="14828" y="895"/>
                  <a:pt x="14898" y="933"/>
                  <a:pt x="14936" y="986"/>
                </a:cubicBezTo>
                <a:cubicBezTo>
                  <a:pt x="14915" y="925"/>
                  <a:pt x="14841" y="875"/>
                  <a:pt x="14708" y="843"/>
                </a:cubicBezTo>
                <a:cubicBezTo>
                  <a:pt x="14681" y="815"/>
                  <a:pt x="14657" y="791"/>
                  <a:pt x="14633" y="771"/>
                </a:cubicBezTo>
                <a:cubicBezTo>
                  <a:pt x="14681" y="784"/>
                  <a:pt x="14732" y="797"/>
                  <a:pt x="14780" y="812"/>
                </a:cubicBezTo>
                <a:cubicBezTo>
                  <a:pt x="14788" y="816"/>
                  <a:pt x="14797" y="822"/>
                  <a:pt x="14805" y="826"/>
                </a:cubicBezTo>
                <a:cubicBezTo>
                  <a:pt x="14800" y="822"/>
                  <a:pt x="14795" y="818"/>
                  <a:pt x="14788" y="814"/>
                </a:cubicBezTo>
                <a:cubicBezTo>
                  <a:pt x="14915" y="853"/>
                  <a:pt x="15032" y="897"/>
                  <a:pt x="15135" y="938"/>
                </a:cubicBezTo>
                <a:cubicBezTo>
                  <a:pt x="15028" y="888"/>
                  <a:pt x="14898" y="832"/>
                  <a:pt x="14745" y="782"/>
                </a:cubicBezTo>
                <a:cubicBezTo>
                  <a:pt x="14650" y="718"/>
                  <a:pt x="14530" y="647"/>
                  <a:pt x="14355" y="600"/>
                </a:cubicBezTo>
                <a:cubicBezTo>
                  <a:pt x="14500" y="627"/>
                  <a:pt x="14640" y="661"/>
                  <a:pt x="14755" y="701"/>
                </a:cubicBezTo>
                <a:cubicBezTo>
                  <a:pt x="14579" y="622"/>
                  <a:pt x="14330" y="552"/>
                  <a:pt x="14040" y="511"/>
                </a:cubicBezTo>
                <a:cubicBezTo>
                  <a:pt x="14034" y="508"/>
                  <a:pt x="14030" y="508"/>
                  <a:pt x="14024" y="505"/>
                </a:cubicBezTo>
                <a:cubicBezTo>
                  <a:pt x="14174" y="474"/>
                  <a:pt x="14349" y="474"/>
                  <a:pt x="14476" y="547"/>
                </a:cubicBezTo>
                <a:cubicBezTo>
                  <a:pt x="14361" y="466"/>
                  <a:pt x="14166" y="462"/>
                  <a:pt x="13984" y="493"/>
                </a:cubicBezTo>
                <a:cubicBezTo>
                  <a:pt x="13907" y="467"/>
                  <a:pt x="13832" y="443"/>
                  <a:pt x="13756" y="421"/>
                </a:cubicBezTo>
                <a:cubicBezTo>
                  <a:pt x="13878" y="419"/>
                  <a:pt x="14004" y="423"/>
                  <a:pt x="14133" y="432"/>
                </a:cubicBezTo>
                <a:cubicBezTo>
                  <a:pt x="13994" y="415"/>
                  <a:pt x="13849" y="407"/>
                  <a:pt x="13704" y="404"/>
                </a:cubicBezTo>
                <a:cubicBezTo>
                  <a:pt x="13607" y="377"/>
                  <a:pt x="13508" y="353"/>
                  <a:pt x="13408" y="331"/>
                </a:cubicBezTo>
                <a:cubicBezTo>
                  <a:pt x="13562" y="336"/>
                  <a:pt x="13711" y="351"/>
                  <a:pt x="13849" y="382"/>
                </a:cubicBezTo>
                <a:cubicBezTo>
                  <a:pt x="13725" y="349"/>
                  <a:pt x="13582" y="330"/>
                  <a:pt x="13436" y="321"/>
                </a:cubicBezTo>
                <a:cubicBezTo>
                  <a:pt x="13482" y="316"/>
                  <a:pt x="13534" y="313"/>
                  <a:pt x="13582" y="312"/>
                </a:cubicBezTo>
                <a:cubicBezTo>
                  <a:pt x="13628" y="318"/>
                  <a:pt x="13673" y="323"/>
                  <a:pt x="13719" y="331"/>
                </a:cubicBezTo>
                <a:cubicBezTo>
                  <a:pt x="13685" y="323"/>
                  <a:pt x="13647" y="319"/>
                  <a:pt x="13611" y="312"/>
                </a:cubicBezTo>
                <a:cubicBezTo>
                  <a:pt x="13711" y="311"/>
                  <a:pt x="13811" y="318"/>
                  <a:pt x="13912" y="340"/>
                </a:cubicBezTo>
                <a:cubicBezTo>
                  <a:pt x="13802" y="312"/>
                  <a:pt x="13685" y="302"/>
                  <a:pt x="13567" y="304"/>
                </a:cubicBezTo>
                <a:cubicBezTo>
                  <a:pt x="13452" y="284"/>
                  <a:pt x="13337" y="268"/>
                  <a:pt x="13210" y="260"/>
                </a:cubicBezTo>
                <a:cubicBezTo>
                  <a:pt x="13209" y="229"/>
                  <a:pt x="13200" y="199"/>
                  <a:pt x="13177" y="169"/>
                </a:cubicBezTo>
                <a:cubicBezTo>
                  <a:pt x="13192" y="201"/>
                  <a:pt x="13186" y="230"/>
                  <a:pt x="13177" y="258"/>
                </a:cubicBezTo>
                <a:cubicBezTo>
                  <a:pt x="13119" y="255"/>
                  <a:pt x="13065" y="252"/>
                  <a:pt x="13010" y="252"/>
                </a:cubicBezTo>
                <a:cubicBezTo>
                  <a:pt x="12913" y="235"/>
                  <a:pt x="12813" y="221"/>
                  <a:pt x="12717" y="208"/>
                </a:cubicBezTo>
                <a:lnTo>
                  <a:pt x="12763" y="206"/>
                </a:lnTo>
                <a:lnTo>
                  <a:pt x="12696" y="206"/>
                </a:lnTo>
                <a:cubicBezTo>
                  <a:pt x="12610" y="194"/>
                  <a:pt x="12520" y="183"/>
                  <a:pt x="12437" y="175"/>
                </a:cubicBezTo>
                <a:cubicBezTo>
                  <a:pt x="12634" y="161"/>
                  <a:pt x="12846" y="166"/>
                  <a:pt x="13069" y="197"/>
                </a:cubicBezTo>
                <a:cubicBezTo>
                  <a:pt x="12819" y="153"/>
                  <a:pt x="12557" y="142"/>
                  <a:pt x="12296" y="163"/>
                </a:cubicBezTo>
                <a:cubicBezTo>
                  <a:pt x="12287" y="154"/>
                  <a:pt x="12280" y="146"/>
                  <a:pt x="12266" y="137"/>
                </a:cubicBezTo>
                <a:cubicBezTo>
                  <a:pt x="12337" y="135"/>
                  <a:pt x="12411" y="136"/>
                  <a:pt x="12500" y="146"/>
                </a:cubicBezTo>
                <a:cubicBezTo>
                  <a:pt x="12414" y="133"/>
                  <a:pt x="12333" y="128"/>
                  <a:pt x="12251" y="126"/>
                </a:cubicBezTo>
                <a:cubicBezTo>
                  <a:pt x="12235" y="114"/>
                  <a:pt x="12219" y="100"/>
                  <a:pt x="12202" y="88"/>
                </a:cubicBezTo>
                <a:cubicBezTo>
                  <a:pt x="12249" y="88"/>
                  <a:pt x="12294" y="88"/>
                  <a:pt x="12340" y="88"/>
                </a:cubicBezTo>
                <a:cubicBezTo>
                  <a:pt x="12294" y="86"/>
                  <a:pt x="12245" y="84"/>
                  <a:pt x="12194" y="84"/>
                </a:cubicBezTo>
                <a:cubicBezTo>
                  <a:pt x="12148" y="54"/>
                  <a:pt x="12091" y="27"/>
                  <a:pt x="12027" y="0"/>
                </a:cubicBezTo>
                <a:cubicBezTo>
                  <a:pt x="12084" y="27"/>
                  <a:pt x="12126" y="54"/>
                  <a:pt x="12162" y="84"/>
                </a:cubicBezTo>
                <a:cubicBezTo>
                  <a:pt x="11948" y="83"/>
                  <a:pt x="11714" y="100"/>
                  <a:pt x="11547" y="140"/>
                </a:cubicBezTo>
                <a:cubicBezTo>
                  <a:pt x="11536" y="140"/>
                  <a:pt x="11528" y="140"/>
                  <a:pt x="11518" y="140"/>
                </a:cubicBezTo>
                <a:cubicBezTo>
                  <a:pt x="11464" y="125"/>
                  <a:pt x="11400" y="112"/>
                  <a:pt x="11333" y="105"/>
                </a:cubicBezTo>
                <a:cubicBezTo>
                  <a:pt x="11453" y="71"/>
                  <a:pt x="11579" y="45"/>
                  <a:pt x="11757" y="38"/>
                </a:cubicBezTo>
                <a:cubicBezTo>
                  <a:pt x="11571" y="39"/>
                  <a:pt x="11415" y="63"/>
                  <a:pt x="11280" y="98"/>
                </a:cubicBezTo>
                <a:cubicBezTo>
                  <a:pt x="11151" y="86"/>
                  <a:pt x="11018" y="93"/>
                  <a:pt x="10894" y="138"/>
                </a:cubicBezTo>
                <a:cubicBezTo>
                  <a:pt x="11024" y="102"/>
                  <a:pt x="11143" y="96"/>
                  <a:pt x="11247" y="105"/>
                </a:cubicBezTo>
                <a:cubicBezTo>
                  <a:pt x="11194" y="121"/>
                  <a:pt x="11138" y="137"/>
                  <a:pt x="11088" y="154"/>
                </a:cubicBezTo>
                <a:cubicBezTo>
                  <a:pt x="11043" y="156"/>
                  <a:pt x="11001" y="159"/>
                  <a:pt x="10955" y="162"/>
                </a:cubicBezTo>
                <a:cubicBezTo>
                  <a:pt x="10940" y="158"/>
                  <a:pt x="10923" y="155"/>
                  <a:pt x="10907" y="153"/>
                </a:cubicBezTo>
                <a:cubicBezTo>
                  <a:pt x="10940" y="148"/>
                  <a:pt x="10966" y="142"/>
                  <a:pt x="11001" y="138"/>
                </a:cubicBezTo>
                <a:cubicBezTo>
                  <a:pt x="10955" y="140"/>
                  <a:pt x="10911" y="144"/>
                  <a:pt x="10867" y="146"/>
                </a:cubicBezTo>
                <a:cubicBezTo>
                  <a:pt x="10663" y="111"/>
                  <a:pt x="10440" y="102"/>
                  <a:pt x="10268" y="161"/>
                </a:cubicBezTo>
                <a:cubicBezTo>
                  <a:pt x="10216" y="162"/>
                  <a:pt x="10161" y="163"/>
                  <a:pt x="10107" y="169"/>
                </a:cubicBezTo>
                <a:cubicBezTo>
                  <a:pt x="10157" y="166"/>
                  <a:pt x="10206" y="166"/>
                  <a:pt x="10255" y="166"/>
                </a:cubicBezTo>
                <a:cubicBezTo>
                  <a:pt x="10335" y="167"/>
                  <a:pt x="10405" y="174"/>
                  <a:pt x="10475" y="184"/>
                </a:cubicBezTo>
                <a:cubicBezTo>
                  <a:pt x="10426" y="190"/>
                  <a:pt x="10386" y="197"/>
                  <a:pt x="10341" y="206"/>
                </a:cubicBezTo>
                <a:cubicBezTo>
                  <a:pt x="10184" y="196"/>
                  <a:pt x="9998" y="206"/>
                  <a:pt x="9848" y="229"/>
                </a:cubicBezTo>
                <a:cubicBezTo>
                  <a:pt x="9766" y="219"/>
                  <a:pt x="9671" y="218"/>
                  <a:pt x="9561" y="232"/>
                </a:cubicBezTo>
                <a:cubicBezTo>
                  <a:pt x="9661" y="222"/>
                  <a:pt x="9746" y="225"/>
                  <a:pt x="9819" y="235"/>
                </a:cubicBezTo>
                <a:cubicBezTo>
                  <a:pt x="9753" y="245"/>
                  <a:pt x="9693" y="259"/>
                  <a:pt x="9651" y="273"/>
                </a:cubicBezTo>
                <a:cubicBezTo>
                  <a:pt x="9703" y="258"/>
                  <a:pt x="9769" y="246"/>
                  <a:pt x="9839" y="237"/>
                </a:cubicBezTo>
                <a:cubicBezTo>
                  <a:pt x="9895" y="246"/>
                  <a:pt x="9940" y="262"/>
                  <a:pt x="9980" y="279"/>
                </a:cubicBezTo>
                <a:cubicBezTo>
                  <a:pt x="9909" y="291"/>
                  <a:pt x="9848" y="302"/>
                  <a:pt x="9790" y="314"/>
                </a:cubicBezTo>
                <a:cubicBezTo>
                  <a:pt x="9542" y="277"/>
                  <a:pt x="9271" y="257"/>
                  <a:pt x="9169" y="364"/>
                </a:cubicBezTo>
                <a:cubicBezTo>
                  <a:pt x="9079" y="373"/>
                  <a:pt x="8993" y="387"/>
                  <a:pt x="8939" y="403"/>
                </a:cubicBezTo>
                <a:cubicBezTo>
                  <a:pt x="8998" y="388"/>
                  <a:pt x="9077" y="378"/>
                  <a:pt x="9158" y="373"/>
                </a:cubicBezTo>
                <a:cubicBezTo>
                  <a:pt x="9157" y="375"/>
                  <a:pt x="9153" y="376"/>
                  <a:pt x="9151" y="377"/>
                </a:cubicBezTo>
                <a:cubicBezTo>
                  <a:pt x="9157" y="376"/>
                  <a:pt x="9158" y="375"/>
                  <a:pt x="9161" y="373"/>
                </a:cubicBezTo>
                <a:cubicBezTo>
                  <a:pt x="9278" y="366"/>
                  <a:pt x="9403" y="369"/>
                  <a:pt x="9503" y="381"/>
                </a:cubicBezTo>
                <a:cubicBezTo>
                  <a:pt x="9468" y="393"/>
                  <a:pt x="9437" y="406"/>
                  <a:pt x="9401" y="418"/>
                </a:cubicBezTo>
                <a:cubicBezTo>
                  <a:pt x="9167" y="425"/>
                  <a:pt x="8939" y="449"/>
                  <a:pt x="8809" y="525"/>
                </a:cubicBezTo>
                <a:cubicBezTo>
                  <a:pt x="8797" y="529"/>
                  <a:pt x="8793" y="537"/>
                  <a:pt x="8782" y="541"/>
                </a:cubicBezTo>
                <a:cubicBezTo>
                  <a:pt x="8852" y="518"/>
                  <a:pt x="8950" y="513"/>
                  <a:pt x="9044" y="522"/>
                </a:cubicBezTo>
                <a:cubicBezTo>
                  <a:pt x="8909" y="556"/>
                  <a:pt x="8802" y="597"/>
                  <a:pt x="8738" y="648"/>
                </a:cubicBezTo>
                <a:cubicBezTo>
                  <a:pt x="8562" y="652"/>
                  <a:pt x="8403" y="689"/>
                  <a:pt x="8433" y="755"/>
                </a:cubicBezTo>
                <a:cubicBezTo>
                  <a:pt x="8429" y="689"/>
                  <a:pt x="8574" y="664"/>
                  <a:pt x="8724" y="663"/>
                </a:cubicBezTo>
                <a:cubicBezTo>
                  <a:pt x="8718" y="670"/>
                  <a:pt x="8714" y="677"/>
                  <a:pt x="8707" y="684"/>
                </a:cubicBezTo>
                <a:cubicBezTo>
                  <a:pt x="8493" y="737"/>
                  <a:pt x="8323" y="809"/>
                  <a:pt x="8226" y="886"/>
                </a:cubicBezTo>
                <a:cubicBezTo>
                  <a:pt x="8328" y="815"/>
                  <a:pt x="8495" y="753"/>
                  <a:pt x="8689" y="708"/>
                </a:cubicBezTo>
                <a:cubicBezTo>
                  <a:pt x="8685" y="717"/>
                  <a:pt x="8669" y="725"/>
                  <a:pt x="8667" y="734"/>
                </a:cubicBezTo>
                <a:cubicBezTo>
                  <a:pt x="8678" y="722"/>
                  <a:pt x="8700" y="713"/>
                  <a:pt x="8714" y="702"/>
                </a:cubicBezTo>
                <a:cubicBezTo>
                  <a:pt x="8758" y="692"/>
                  <a:pt x="8806" y="683"/>
                  <a:pt x="8849" y="675"/>
                </a:cubicBezTo>
                <a:cubicBezTo>
                  <a:pt x="8824" y="692"/>
                  <a:pt x="8802" y="710"/>
                  <a:pt x="8778" y="727"/>
                </a:cubicBezTo>
                <a:cubicBezTo>
                  <a:pt x="8552" y="768"/>
                  <a:pt x="8429" y="839"/>
                  <a:pt x="8375" y="918"/>
                </a:cubicBezTo>
                <a:cubicBezTo>
                  <a:pt x="8255" y="979"/>
                  <a:pt x="8204" y="1057"/>
                  <a:pt x="8204" y="1120"/>
                </a:cubicBezTo>
                <a:cubicBezTo>
                  <a:pt x="8214" y="1068"/>
                  <a:pt x="8269" y="1011"/>
                  <a:pt x="8353" y="962"/>
                </a:cubicBezTo>
                <a:cubicBezTo>
                  <a:pt x="8328" y="1026"/>
                  <a:pt x="8342" y="1089"/>
                  <a:pt x="8382" y="1140"/>
                </a:cubicBezTo>
                <a:cubicBezTo>
                  <a:pt x="8272" y="1153"/>
                  <a:pt x="8169" y="1163"/>
                  <a:pt x="8046" y="1152"/>
                </a:cubicBezTo>
                <a:cubicBezTo>
                  <a:pt x="8176" y="1170"/>
                  <a:pt x="8306" y="1162"/>
                  <a:pt x="8433" y="1150"/>
                </a:cubicBezTo>
                <a:cubicBezTo>
                  <a:pt x="8429" y="1160"/>
                  <a:pt x="8429" y="1171"/>
                  <a:pt x="8422" y="1180"/>
                </a:cubicBezTo>
                <a:cubicBezTo>
                  <a:pt x="8262" y="1173"/>
                  <a:pt x="8132" y="1194"/>
                  <a:pt x="8141" y="1278"/>
                </a:cubicBezTo>
                <a:cubicBezTo>
                  <a:pt x="8158" y="1199"/>
                  <a:pt x="8272" y="1182"/>
                  <a:pt x="8412" y="1194"/>
                </a:cubicBezTo>
                <a:cubicBezTo>
                  <a:pt x="8384" y="1234"/>
                  <a:pt x="8326" y="1268"/>
                  <a:pt x="8176" y="1289"/>
                </a:cubicBezTo>
                <a:cubicBezTo>
                  <a:pt x="8328" y="1271"/>
                  <a:pt x="8400" y="1237"/>
                  <a:pt x="8442" y="1197"/>
                </a:cubicBezTo>
                <a:cubicBezTo>
                  <a:pt x="8442" y="1201"/>
                  <a:pt x="8442" y="1205"/>
                  <a:pt x="8439" y="1209"/>
                </a:cubicBezTo>
                <a:cubicBezTo>
                  <a:pt x="8335" y="1287"/>
                  <a:pt x="8300" y="1369"/>
                  <a:pt x="8315" y="1452"/>
                </a:cubicBezTo>
                <a:cubicBezTo>
                  <a:pt x="8296" y="1473"/>
                  <a:pt x="8283" y="1493"/>
                  <a:pt x="8257" y="1511"/>
                </a:cubicBezTo>
                <a:cubicBezTo>
                  <a:pt x="8269" y="1505"/>
                  <a:pt x="8274" y="1500"/>
                  <a:pt x="8283" y="1495"/>
                </a:cubicBezTo>
                <a:cubicBezTo>
                  <a:pt x="8294" y="1522"/>
                  <a:pt x="8340" y="1538"/>
                  <a:pt x="8394" y="1550"/>
                </a:cubicBezTo>
                <a:lnTo>
                  <a:pt x="8357" y="1605"/>
                </a:lnTo>
                <a:lnTo>
                  <a:pt x="8419" y="1552"/>
                </a:lnTo>
                <a:cubicBezTo>
                  <a:pt x="8458" y="1559"/>
                  <a:pt x="8496" y="1564"/>
                  <a:pt x="8542" y="1566"/>
                </a:cubicBezTo>
                <a:cubicBezTo>
                  <a:pt x="8557" y="1585"/>
                  <a:pt x="8569" y="1595"/>
                  <a:pt x="8569" y="1595"/>
                </a:cubicBezTo>
                <a:cubicBezTo>
                  <a:pt x="8569" y="1595"/>
                  <a:pt x="8657" y="1690"/>
                  <a:pt x="8355" y="1618"/>
                </a:cubicBezTo>
                <a:cubicBezTo>
                  <a:pt x="8052" y="1548"/>
                  <a:pt x="7978" y="1668"/>
                  <a:pt x="8076" y="1796"/>
                </a:cubicBezTo>
                <a:cubicBezTo>
                  <a:pt x="8176" y="1925"/>
                  <a:pt x="8172" y="2116"/>
                  <a:pt x="8310" y="2329"/>
                </a:cubicBezTo>
                <a:cubicBezTo>
                  <a:pt x="8454" y="2542"/>
                  <a:pt x="8905" y="2437"/>
                  <a:pt x="8987" y="2492"/>
                </a:cubicBezTo>
                <a:cubicBezTo>
                  <a:pt x="9062" y="2544"/>
                  <a:pt x="9161" y="2880"/>
                  <a:pt x="9197" y="3106"/>
                </a:cubicBezTo>
                <a:cubicBezTo>
                  <a:pt x="9135" y="3106"/>
                  <a:pt x="9087" y="3109"/>
                  <a:pt x="9058" y="3109"/>
                </a:cubicBezTo>
                <a:cubicBezTo>
                  <a:pt x="8646" y="3129"/>
                  <a:pt x="8300" y="3295"/>
                  <a:pt x="7759" y="3356"/>
                </a:cubicBezTo>
                <a:cubicBezTo>
                  <a:pt x="7222" y="3417"/>
                  <a:pt x="4462" y="3654"/>
                  <a:pt x="3985" y="3715"/>
                </a:cubicBezTo>
                <a:cubicBezTo>
                  <a:pt x="3511" y="3777"/>
                  <a:pt x="3193" y="3726"/>
                  <a:pt x="2813" y="4014"/>
                </a:cubicBezTo>
                <a:cubicBezTo>
                  <a:pt x="2433" y="4302"/>
                  <a:pt x="1416" y="5843"/>
                  <a:pt x="1101" y="6049"/>
                </a:cubicBezTo>
                <a:cubicBezTo>
                  <a:pt x="784" y="6254"/>
                  <a:pt x="626" y="6522"/>
                  <a:pt x="467" y="6676"/>
                </a:cubicBezTo>
                <a:cubicBezTo>
                  <a:pt x="308" y="6831"/>
                  <a:pt x="-199" y="7416"/>
                  <a:pt x="85" y="7961"/>
                </a:cubicBezTo>
                <a:cubicBezTo>
                  <a:pt x="372" y="8505"/>
                  <a:pt x="1006" y="9142"/>
                  <a:pt x="1482" y="9543"/>
                </a:cubicBezTo>
                <a:cubicBezTo>
                  <a:pt x="1956" y="9944"/>
                  <a:pt x="2338" y="10541"/>
                  <a:pt x="2780" y="10488"/>
                </a:cubicBezTo>
                <a:cubicBezTo>
                  <a:pt x="3226" y="10438"/>
                  <a:pt x="3540" y="10417"/>
                  <a:pt x="3763" y="10438"/>
                </a:cubicBezTo>
                <a:cubicBezTo>
                  <a:pt x="3985" y="10458"/>
                  <a:pt x="3923" y="10530"/>
                  <a:pt x="4017" y="10643"/>
                </a:cubicBezTo>
                <a:cubicBezTo>
                  <a:pt x="4115" y="10756"/>
                  <a:pt x="4367" y="11177"/>
                  <a:pt x="4654" y="11290"/>
                </a:cubicBezTo>
                <a:cubicBezTo>
                  <a:pt x="4938" y="11403"/>
                  <a:pt x="5001" y="11403"/>
                  <a:pt x="5001" y="11516"/>
                </a:cubicBezTo>
                <a:cubicBezTo>
                  <a:pt x="5001" y="11630"/>
                  <a:pt x="4525" y="13315"/>
                  <a:pt x="4367" y="13912"/>
                </a:cubicBezTo>
                <a:cubicBezTo>
                  <a:pt x="4210" y="14508"/>
                  <a:pt x="4304" y="15464"/>
                  <a:pt x="4081" y="15905"/>
                </a:cubicBezTo>
                <a:cubicBezTo>
                  <a:pt x="3859" y="16347"/>
                  <a:pt x="3573" y="17365"/>
                  <a:pt x="3540" y="17755"/>
                </a:cubicBezTo>
                <a:cubicBezTo>
                  <a:pt x="3511" y="18146"/>
                  <a:pt x="3259" y="18599"/>
                  <a:pt x="3130" y="18783"/>
                </a:cubicBezTo>
                <a:cubicBezTo>
                  <a:pt x="3003" y="18968"/>
                  <a:pt x="2749" y="19256"/>
                  <a:pt x="3193" y="19471"/>
                </a:cubicBezTo>
                <a:cubicBezTo>
                  <a:pt x="3636" y="19688"/>
                  <a:pt x="3733" y="19903"/>
                  <a:pt x="3733" y="20078"/>
                </a:cubicBezTo>
                <a:cubicBezTo>
                  <a:pt x="3733" y="20253"/>
                  <a:pt x="3733" y="20592"/>
                  <a:pt x="3733" y="20592"/>
                </a:cubicBezTo>
                <a:lnTo>
                  <a:pt x="4017" y="20592"/>
                </a:lnTo>
                <a:cubicBezTo>
                  <a:pt x="4017" y="20592"/>
                  <a:pt x="3825" y="21188"/>
                  <a:pt x="4367" y="21312"/>
                </a:cubicBezTo>
                <a:cubicBezTo>
                  <a:pt x="4906" y="21435"/>
                  <a:pt x="5856" y="21600"/>
                  <a:pt x="6966" y="21569"/>
                </a:cubicBezTo>
                <a:cubicBezTo>
                  <a:pt x="8076" y="21537"/>
                  <a:pt x="8172" y="21414"/>
                  <a:pt x="8015" y="21198"/>
                </a:cubicBezTo>
                <a:cubicBezTo>
                  <a:pt x="7855" y="20983"/>
                  <a:pt x="7791" y="20849"/>
                  <a:pt x="7538" y="20489"/>
                </a:cubicBezTo>
                <a:cubicBezTo>
                  <a:pt x="7283" y="20130"/>
                  <a:pt x="6778" y="19760"/>
                  <a:pt x="7063" y="19647"/>
                </a:cubicBezTo>
                <a:cubicBezTo>
                  <a:pt x="7344" y="19533"/>
                  <a:pt x="8235" y="19297"/>
                  <a:pt x="7950" y="18947"/>
                </a:cubicBezTo>
                <a:cubicBezTo>
                  <a:pt x="7663" y="18599"/>
                  <a:pt x="7126" y="18331"/>
                  <a:pt x="7442" y="18218"/>
                </a:cubicBezTo>
                <a:cubicBezTo>
                  <a:pt x="7759" y="18105"/>
                  <a:pt x="8172" y="17313"/>
                  <a:pt x="8552" y="16698"/>
                </a:cubicBezTo>
                <a:cubicBezTo>
                  <a:pt x="8932" y="16080"/>
                  <a:pt x="10073" y="14672"/>
                  <a:pt x="10614" y="14025"/>
                </a:cubicBezTo>
                <a:cubicBezTo>
                  <a:pt x="11151" y="13377"/>
                  <a:pt x="12361" y="12472"/>
                  <a:pt x="12361" y="12472"/>
                </a:cubicBezTo>
                <a:cubicBezTo>
                  <a:pt x="12361" y="12472"/>
                  <a:pt x="12391" y="14374"/>
                  <a:pt x="12548" y="14733"/>
                </a:cubicBezTo>
                <a:cubicBezTo>
                  <a:pt x="12706" y="15093"/>
                  <a:pt x="13056" y="15546"/>
                  <a:pt x="13085" y="15802"/>
                </a:cubicBezTo>
                <a:cubicBezTo>
                  <a:pt x="13119" y="16060"/>
                  <a:pt x="13085" y="16738"/>
                  <a:pt x="13278" y="17129"/>
                </a:cubicBezTo>
                <a:cubicBezTo>
                  <a:pt x="13465" y="17520"/>
                  <a:pt x="13688" y="18073"/>
                  <a:pt x="13626" y="18300"/>
                </a:cubicBezTo>
                <a:cubicBezTo>
                  <a:pt x="13562" y="18527"/>
                  <a:pt x="13436" y="18639"/>
                  <a:pt x="13655" y="18865"/>
                </a:cubicBezTo>
                <a:cubicBezTo>
                  <a:pt x="13881" y="19092"/>
                  <a:pt x="14007" y="19256"/>
                  <a:pt x="13942" y="19482"/>
                </a:cubicBezTo>
                <a:cubicBezTo>
                  <a:pt x="13881" y="19708"/>
                  <a:pt x="13912" y="19903"/>
                  <a:pt x="13881" y="19986"/>
                </a:cubicBezTo>
                <a:cubicBezTo>
                  <a:pt x="13849" y="20068"/>
                  <a:pt x="14227" y="20140"/>
                  <a:pt x="14577" y="20191"/>
                </a:cubicBezTo>
                <a:cubicBezTo>
                  <a:pt x="14926" y="20243"/>
                  <a:pt x="15116" y="20295"/>
                  <a:pt x="15403" y="20253"/>
                </a:cubicBezTo>
                <a:cubicBezTo>
                  <a:pt x="15688" y="20211"/>
                  <a:pt x="15878" y="20170"/>
                  <a:pt x="15878" y="20170"/>
                </a:cubicBezTo>
                <a:cubicBezTo>
                  <a:pt x="15878" y="20170"/>
                  <a:pt x="16640" y="20674"/>
                  <a:pt x="17493" y="20797"/>
                </a:cubicBezTo>
                <a:cubicBezTo>
                  <a:pt x="18351" y="20920"/>
                  <a:pt x="19219" y="20982"/>
                  <a:pt x="19757" y="20971"/>
                </a:cubicBezTo>
                <a:cubicBezTo>
                  <a:pt x="20297" y="20961"/>
                  <a:pt x="21401" y="20772"/>
                  <a:pt x="21116" y="20648"/>
                </a:cubicBezTo>
                <a:close/>
              </a:path>
            </a:pathLst>
          </a:custGeom>
          <a:solidFill>
            <a:schemeClr val="accent5"/>
          </a:solidFill>
          <a:ln w="12700">
            <a:miter lim="400000"/>
          </a:ln>
        </p:spPr>
        <p:txBody>
          <a:bodyPr lIns="45719" rIns="45719" anchor="ct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7882" name="Shape 8065"/>
          <p:cNvSpPr/>
          <p:nvPr/>
        </p:nvSpPr>
        <p:spPr>
          <a:xfrm>
            <a:off x="6408187" y="3153395"/>
            <a:ext cx="1085783" cy="3944364"/>
          </a:xfrm>
          <a:custGeom>
            <a:avLst/>
            <a:gdLst/>
            <a:ahLst/>
            <a:cxnLst>
              <a:cxn ang="0">
                <a:pos x="wd2" y="hd2"/>
              </a:cxn>
              <a:cxn ang="5400000">
                <a:pos x="wd2" y="hd2"/>
              </a:cxn>
              <a:cxn ang="10800000">
                <a:pos x="wd2" y="hd2"/>
              </a:cxn>
              <a:cxn ang="16200000">
                <a:pos x="wd2" y="hd2"/>
              </a:cxn>
            </a:cxnLst>
            <a:rect l="0" t="0" r="r" b="b"/>
            <a:pathLst>
              <a:path w="21496" h="21287" fill="norm" stroke="1" extrusionOk="0">
                <a:moveTo>
                  <a:pt x="18898" y="5020"/>
                </a:moveTo>
                <a:cubicBezTo>
                  <a:pt x="17015" y="4295"/>
                  <a:pt x="15605" y="3702"/>
                  <a:pt x="15055" y="3538"/>
                </a:cubicBezTo>
                <a:cubicBezTo>
                  <a:pt x="14505" y="3375"/>
                  <a:pt x="14195" y="3323"/>
                  <a:pt x="13213" y="3273"/>
                </a:cubicBezTo>
                <a:cubicBezTo>
                  <a:pt x="12234" y="3221"/>
                  <a:pt x="10589" y="3212"/>
                  <a:pt x="10431" y="3089"/>
                </a:cubicBezTo>
                <a:cubicBezTo>
                  <a:pt x="10276" y="2967"/>
                  <a:pt x="10349" y="2936"/>
                  <a:pt x="10701" y="2732"/>
                </a:cubicBezTo>
                <a:cubicBezTo>
                  <a:pt x="11059" y="2526"/>
                  <a:pt x="12193" y="1935"/>
                  <a:pt x="12269" y="1741"/>
                </a:cubicBezTo>
                <a:cubicBezTo>
                  <a:pt x="12350" y="1548"/>
                  <a:pt x="14000" y="628"/>
                  <a:pt x="11770" y="280"/>
                </a:cubicBezTo>
                <a:cubicBezTo>
                  <a:pt x="9526" y="-66"/>
                  <a:pt x="6589" y="-200"/>
                  <a:pt x="5096" y="525"/>
                </a:cubicBezTo>
                <a:cubicBezTo>
                  <a:pt x="4356" y="904"/>
                  <a:pt x="4630" y="1189"/>
                  <a:pt x="4589" y="1261"/>
                </a:cubicBezTo>
                <a:cubicBezTo>
                  <a:pt x="4589" y="1261"/>
                  <a:pt x="3805" y="1230"/>
                  <a:pt x="4115" y="1474"/>
                </a:cubicBezTo>
                <a:cubicBezTo>
                  <a:pt x="4429" y="1721"/>
                  <a:pt x="4470" y="1783"/>
                  <a:pt x="4470" y="1873"/>
                </a:cubicBezTo>
                <a:cubicBezTo>
                  <a:pt x="4470" y="1966"/>
                  <a:pt x="4392" y="1956"/>
                  <a:pt x="4705" y="1966"/>
                </a:cubicBezTo>
                <a:cubicBezTo>
                  <a:pt x="5026" y="1976"/>
                  <a:pt x="5728" y="2283"/>
                  <a:pt x="5451" y="2436"/>
                </a:cubicBezTo>
                <a:lnTo>
                  <a:pt x="4630" y="2793"/>
                </a:lnTo>
                <a:cubicBezTo>
                  <a:pt x="4589" y="2936"/>
                  <a:pt x="4276" y="2926"/>
                  <a:pt x="3768" y="3079"/>
                </a:cubicBezTo>
                <a:cubicBezTo>
                  <a:pt x="3258" y="3232"/>
                  <a:pt x="40" y="3640"/>
                  <a:pt x="1" y="4119"/>
                </a:cubicBezTo>
                <a:cubicBezTo>
                  <a:pt x="-35" y="4601"/>
                  <a:pt x="868" y="5347"/>
                  <a:pt x="1842" y="6000"/>
                </a:cubicBezTo>
                <a:cubicBezTo>
                  <a:pt x="2825" y="6654"/>
                  <a:pt x="3691" y="6929"/>
                  <a:pt x="3691" y="7521"/>
                </a:cubicBezTo>
                <a:cubicBezTo>
                  <a:pt x="3691" y="8113"/>
                  <a:pt x="2431" y="9338"/>
                  <a:pt x="2393" y="9554"/>
                </a:cubicBezTo>
                <a:cubicBezTo>
                  <a:pt x="2356" y="9768"/>
                  <a:pt x="2510" y="9727"/>
                  <a:pt x="2860" y="9738"/>
                </a:cubicBezTo>
                <a:cubicBezTo>
                  <a:pt x="3214" y="9748"/>
                  <a:pt x="2548" y="10065"/>
                  <a:pt x="3024" y="10729"/>
                </a:cubicBezTo>
                <a:cubicBezTo>
                  <a:pt x="3491" y="11392"/>
                  <a:pt x="4042" y="12269"/>
                  <a:pt x="4042" y="12853"/>
                </a:cubicBezTo>
                <a:cubicBezTo>
                  <a:pt x="4042" y="13433"/>
                  <a:pt x="3923" y="14108"/>
                  <a:pt x="4861" y="14230"/>
                </a:cubicBezTo>
                <a:cubicBezTo>
                  <a:pt x="5807" y="14353"/>
                  <a:pt x="6980" y="14221"/>
                  <a:pt x="6941" y="14455"/>
                </a:cubicBezTo>
                <a:cubicBezTo>
                  <a:pt x="6899" y="14689"/>
                  <a:pt x="5295" y="15528"/>
                  <a:pt x="5767" y="16273"/>
                </a:cubicBezTo>
                <a:cubicBezTo>
                  <a:pt x="6237" y="17019"/>
                  <a:pt x="6626" y="17775"/>
                  <a:pt x="6152" y="17826"/>
                </a:cubicBezTo>
                <a:cubicBezTo>
                  <a:pt x="5684" y="17876"/>
                  <a:pt x="4001" y="18325"/>
                  <a:pt x="4742" y="18694"/>
                </a:cubicBezTo>
                <a:cubicBezTo>
                  <a:pt x="5139" y="18847"/>
                  <a:pt x="5646" y="18694"/>
                  <a:pt x="5646" y="19010"/>
                </a:cubicBezTo>
                <a:cubicBezTo>
                  <a:pt x="5646" y="19328"/>
                  <a:pt x="5684" y="19520"/>
                  <a:pt x="5684" y="19520"/>
                </a:cubicBezTo>
                <a:lnTo>
                  <a:pt x="5924" y="19531"/>
                </a:lnTo>
                <a:cubicBezTo>
                  <a:pt x="5924" y="19531"/>
                  <a:pt x="5767" y="19562"/>
                  <a:pt x="5728" y="19632"/>
                </a:cubicBezTo>
                <a:cubicBezTo>
                  <a:pt x="5728" y="19632"/>
                  <a:pt x="4356" y="20604"/>
                  <a:pt x="5139" y="20869"/>
                </a:cubicBezTo>
                <a:cubicBezTo>
                  <a:pt x="5924" y="21134"/>
                  <a:pt x="6626" y="21400"/>
                  <a:pt x="7370" y="21237"/>
                </a:cubicBezTo>
                <a:cubicBezTo>
                  <a:pt x="8116" y="21073"/>
                  <a:pt x="9178" y="20848"/>
                  <a:pt x="9178" y="20502"/>
                </a:cubicBezTo>
                <a:cubicBezTo>
                  <a:pt x="9178" y="20153"/>
                  <a:pt x="8979" y="19999"/>
                  <a:pt x="9452" y="20052"/>
                </a:cubicBezTo>
                <a:cubicBezTo>
                  <a:pt x="9920" y="20104"/>
                  <a:pt x="12156" y="20124"/>
                  <a:pt x="13213" y="20124"/>
                </a:cubicBezTo>
                <a:cubicBezTo>
                  <a:pt x="14272" y="20124"/>
                  <a:pt x="14469" y="20072"/>
                  <a:pt x="13918" y="19999"/>
                </a:cubicBezTo>
                <a:cubicBezTo>
                  <a:pt x="13371" y="19930"/>
                  <a:pt x="10818" y="19632"/>
                  <a:pt x="10548" y="19071"/>
                </a:cubicBezTo>
                <a:cubicBezTo>
                  <a:pt x="10276" y="18510"/>
                  <a:pt x="9645" y="17959"/>
                  <a:pt x="10780" y="17049"/>
                </a:cubicBezTo>
                <a:cubicBezTo>
                  <a:pt x="11920" y="16141"/>
                  <a:pt x="12269" y="15579"/>
                  <a:pt x="12586" y="15160"/>
                </a:cubicBezTo>
                <a:cubicBezTo>
                  <a:pt x="13179" y="14077"/>
                  <a:pt x="12980" y="14087"/>
                  <a:pt x="13803" y="13975"/>
                </a:cubicBezTo>
                <a:cubicBezTo>
                  <a:pt x="13803" y="13975"/>
                  <a:pt x="14354" y="13873"/>
                  <a:pt x="14975" y="13833"/>
                </a:cubicBezTo>
                <a:cubicBezTo>
                  <a:pt x="15605" y="13791"/>
                  <a:pt x="16586" y="13731"/>
                  <a:pt x="16623" y="13535"/>
                </a:cubicBezTo>
                <a:cubicBezTo>
                  <a:pt x="16663" y="13342"/>
                  <a:pt x="16701" y="12097"/>
                  <a:pt x="16861" y="11625"/>
                </a:cubicBezTo>
                <a:cubicBezTo>
                  <a:pt x="17015" y="11156"/>
                  <a:pt x="17369" y="10318"/>
                  <a:pt x="17291" y="9961"/>
                </a:cubicBezTo>
                <a:cubicBezTo>
                  <a:pt x="17216" y="9606"/>
                  <a:pt x="16937" y="9410"/>
                  <a:pt x="17328" y="9329"/>
                </a:cubicBezTo>
                <a:cubicBezTo>
                  <a:pt x="17721" y="9248"/>
                  <a:pt x="18116" y="9135"/>
                  <a:pt x="18116" y="9135"/>
                </a:cubicBezTo>
                <a:cubicBezTo>
                  <a:pt x="18116" y="9135"/>
                  <a:pt x="17408" y="8592"/>
                  <a:pt x="17291" y="8389"/>
                </a:cubicBezTo>
                <a:cubicBezTo>
                  <a:pt x="17175" y="8185"/>
                  <a:pt x="16154" y="7613"/>
                  <a:pt x="16586" y="7501"/>
                </a:cubicBezTo>
                <a:cubicBezTo>
                  <a:pt x="17015" y="7388"/>
                  <a:pt x="19566" y="6929"/>
                  <a:pt x="20348" y="6785"/>
                </a:cubicBezTo>
                <a:cubicBezTo>
                  <a:pt x="21135" y="6643"/>
                  <a:pt x="21565" y="6541"/>
                  <a:pt x="21487" y="6287"/>
                </a:cubicBezTo>
                <a:cubicBezTo>
                  <a:pt x="21407" y="6030"/>
                  <a:pt x="20781" y="5745"/>
                  <a:pt x="18898" y="5020"/>
                </a:cubicBezTo>
                <a:close/>
              </a:path>
            </a:pathLst>
          </a:custGeom>
          <a:solidFill>
            <a:schemeClr val="accent4"/>
          </a:solidFill>
          <a:ln w="12700">
            <a:miter lim="400000"/>
          </a:ln>
        </p:spPr>
        <p:txBody>
          <a:bodyPr lIns="45719" rIns="45719" anchor="ct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7883" name="Shape 8061"/>
          <p:cNvSpPr/>
          <p:nvPr/>
        </p:nvSpPr>
        <p:spPr>
          <a:xfrm>
            <a:off x="5171564" y="3067101"/>
            <a:ext cx="1461707" cy="4363958"/>
          </a:xfrm>
          <a:custGeom>
            <a:avLst/>
            <a:gdLst/>
            <a:ahLst/>
            <a:cxnLst>
              <a:cxn ang="0">
                <a:pos x="wd2" y="hd2"/>
              </a:cxn>
              <a:cxn ang="5400000">
                <a:pos x="wd2" y="hd2"/>
              </a:cxn>
              <a:cxn ang="10800000">
                <a:pos x="wd2" y="hd2"/>
              </a:cxn>
              <a:cxn ang="16200000">
                <a:pos x="wd2" y="hd2"/>
              </a:cxn>
            </a:cxnLst>
            <a:rect l="0" t="0" r="r" b="b"/>
            <a:pathLst>
              <a:path w="21481" h="21411" fill="norm" stroke="1" extrusionOk="0">
                <a:moveTo>
                  <a:pt x="17704" y="8514"/>
                </a:moveTo>
                <a:cubicBezTo>
                  <a:pt x="17704" y="8514"/>
                  <a:pt x="17535" y="8910"/>
                  <a:pt x="17500" y="8774"/>
                </a:cubicBezTo>
                <a:cubicBezTo>
                  <a:pt x="17467" y="8638"/>
                  <a:pt x="17400" y="8525"/>
                  <a:pt x="17400" y="8389"/>
                </a:cubicBezTo>
                <a:cubicBezTo>
                  <a:pt x="17400" y="8253"/>
                  <a:pt x="17500" y="7756"/>
                  <a:pt x="17500" y="7756"/>
                </a:cubicBezTo>
                <a:cubicBezTo>
                  <a:pt x="17500" y="7756"/>
                  <a:pt x="17637" y="7585"/>
                  <a:pt x="17637" y="7687"/>
                </a:cubicBezTo>
                <a:cubicBezTo>
                  <a:pt x="17637" y="7789"/>
                  <a:pt x="17772" y="7970"/>
                  <a:pt x="17739" y="8163"/>
                </a:cubicBezTo>
                <a:cubicBezTo>
                  <a:pt x="17704" y="8355"/>
                  <a:pt x="17704" y="8514"/>
                  <a:pt x="17704" y="8514"/>
                </a:cubicBezTo>
                <a:close/>
                <a:moveTo>
                  <a:pt x="3836" y="8174"/>
                </a:moveTo>
                <a:cubicBezTo>
                  <a:pt x="3871" y="8027"/>
                  <a:pt x="3770" y="7970"/>
                  <a:pt x="3938" y="7823"/>
                </a:cubicBezTo>
                <a:cubicBezTo>
                  <a:pt x="4107" y="7676"/>
                  <a:pt x="4310" y="7597"/>
                  <a:pt x="4310" y="7597"/>
                </a:cubicBezTo>
                <a:cubicBezTo>
                  <a:pt x="4310" y="7597"/>
                  <a:pt x="4346" y="8706"/>
                  <a:pt x="4378" y="8865"/>
                </a:cubicBezTo>
                <a:cubicBezTo>
                  <a:pt x="4413" y="9023"/>
                  <a:pt x="4278" y="9137"/>
                  <a:pt x="4074" y="8887"/>
                </a:cubicBezTo>
                <a:cubicBezTo>
                  <a:pt x="3871" y="8638"/>
                  <a:pt x="3802" y="8321"/>
                  <a:pt x="3836" y="8174"/>
                </a:cubicBezTo>
                <a:close/>
                <a:moveTo>
                  <a:pt x="21265" y="7767"/>
                </a:moveTo>
                <a:cubicBezTo>
                  <a:pt x="21299" y="7710"/>
                  <a:pt x="21229" y="7653"/>
                  <a:pt x="21198" y="7563"/>
                </a:cubicBezTo>
                <a:cubicBezTo>
                  <a:pt x="21198" y="7529"/>
                  <a:pt x="20959" y="7450"/>
                  <a:pt x="20959" y="7314"/>
                </a:cubicBezTo>
                <a:cubicBezTo>
                  <a:pt x="20959" y="7178"/>
                  <a:pt x="20825" y="6668"/>
                  <a:pt x="20520" y="6227"/>
                </a:cubicBezTo>
                <a:cubicBezTo>
                  <a:pt x="20214" y="5785"/>
                  <a:pt x="19604" y="5061"/>
                  <a:pt x="19535" y="4721"/>
                </a:cubicBezTo>
                <a:cubicBezTo>
                  <a:pt x="19470" y="4382"/>
                  <a:pt x="19672" y="4121"/>
                  <a:pt x="19028" y="3975"/>
                </a:cubicBezTo>
                <a:cubicBezTo>
                  <a:pt x="18384" y="3828"/>
                  <a:pt x="15772" y="3532"/>
                  <a:pt x="15061" y="3453"/>
                </a:cubicBezTo>
                <a:cubicBezTo>
                  <a:pt x="14348" y="3374"/>
                  <a:pt x="13602" y="3306"/>
                  <a:pt x="13297" y="3205"/>
                </a:cubicBezTo>
                <a:cubicBezTo>
                  <a:pt x="13252" y="3189"/>
                  <a:pt x="13213" y="3176"/>
                  <a:pt x="13175" y="3164"/>
                </a:cubicBezTo>
                <a:cubicBezTo>
                  <a:pt x="13167" y="3148"/>
                  <a:pt x="13161" y="3137"/>
                  <a:pt x="13161" y="3137"/>
                </a:cubicBezTo>
                <a:lnTo>
                  <a:pt x="12964" y="3059"/>
                </a:lnTo>
                <a:cubicBezTo>
                  <a:pt x="12917" y="3013"/>
                  <a:pt x="12911" y="2953"/>
                  <a:pt x="12959" y="2854"/>
                </a:cubicBezTo>
                <a:cubicBezTo>
                  <a:pt x="13058" y="2638"/>
                  <a:pt x="13161" y="2299"/>
                  <a:pt x="13161" y="2253"/>
                </a:cubicBezTo>
                <a:cubicBezTo>
                  <a:pt x="13161" y="2208"/>
                  <a:pt x="13567" y="2265"/>
                  <a:pt x="13772" y="2049"/>
                </a:cubicBezTo>
                <a:cubicBezTo>
                  <a:pt x="13977" y="1834"/>
                  <a:pt x="14144" y="1631"/>
                  <a:pt x="13977" y="1563"/>
                </a:cubicBezTo>
                <a:cubicBezTo>
                  <a:pt x="13805" y="1495"/>
                  <a:pt x="13669" y="1540"/>
                  <a:pt x="13635" y="1575"/>
                </a:cubicBezTo>
                <a:cubicBezTo>
                  <a:pt x="13602" y="1608"/>
                  <a:pt x="13907" y="1234"/>
                  <a:pt x="13772" y="986"/>
                </a:cubicBezTo>
                <a:cubicBezTo>
                  <a:pt x="13635" y="736"/>
                  <a:pt x="13058" y="46"/>
                  <a:pt x="11092" y="0"/>
                </a:cubicBezTo>
                <a:cubicBezTo>
                  <a:pt x="11092" y="0"/>
                  <a:pt x="9058" y="-22"/>
                  <a:pt x="8075" y="510"/>
                </a:cubicBezTo>
                <a:cubicBezTo>
                  <a:pt x="7498" y="872"/>
                  <a:pt x="7907" y="1167"/>
                  <a:pt x="7938" y="1292"/>
                </a:cubicBezTo>
                <a:cubicBezTo>
                  <a:pt x="7938" y="1292"/>
                  <a:pt x="8143" y="1518"/>
                  <a:pt x="8075" y="1563"/>
                </a:cubicBezTo>
                <a:cubicBezTo>
                  <a:pt x="8007" y="1608"/>
                  <a:pt x="7261" y="1439"/>
                  <a:pt x="7362" y="1631"/>
                </a:cubicBezTo>
                <a:cubicBezTo>
                  <a:pt x="7464" y="1823"/>
                  <a:pt x="7904" y="2220"/>
                  <a:pt x="8143" y="2197"/>
                </a:cubicBezTo>
                <a:cubicBezTo>
                  <a:pt x="8380" y="2174"/>
                  <a:pt x="8516" y="2367"/>
                  <a:pt x="8550" y="2457"/>
                </a:cubicBezTo>
                <a:cubicBezTo>
                  <a:pt x="8581" y="2537"/>
                  <a:pt x="8845" y="2837"/>
                  <a:pt x="8558" y="3015"/>
                </a:cubicBezTo>
                <a:cubicBezTo>
                  <a:pt x="8558" y="3015"/>
                  <a:pt x="8550" y="3012"/>
                  <a:pt x="8550" y="3012"/>
                </a:cubicBezTo>
                <a:lnTo>
                  <a:pt x="8414" y="3080"/>
                </a:lnTo>
                <a:cubicBezTo>
                  <a:pt x="7904" y="3238"/>
                  <a:pt x="6278" y="3600"/>
                  <a:pt x="5564" y="3657"/>
                </a:cubicBezTo>
                <a:cubicBezTo>
                  <a:pt x="4615" y="3816"/>
                  <a:pt x="1937" y="3816"/>
                  <a:pt x="1869" y="4212"/>
                </a:cubicBezTo>
                <a:cubicBezTo>
                  <a:pt x="1869" y="4212"/>
                  <a:pt x="1496" y="5638"/>
                  <a:pt x="1158" y="6352"/>
                </a:cubicBezTo>
                <a:cubicBezTo>
                  <a:pt x="819" y="7064"/>
                  <a:pt x="-63" y="7778"/>
                  <a:pt x="4" y="7880"/>
                </a:cubicBezTo>
                <a:cubicBezTo>
                  <a:pt x="72" y="7982"/>
                  <a:pt x="208" y="8095"/>
                  <a:pt x="174" y="8253"/>
                </a:cubicBezTo>
                <a:cubicBezTo>
                  <a:pt x="141" y="8412"/>
                  <a:pt x="241" y="8412"/>
                  <a:pt x="378" y="8672"/>
                </a:cubicBezTo>
                <a:cubicBezTo>
                  <a:pt x="513" y="8933"/>
                  <a:pt x="1837" y="10053"/>
                  <a:pt x="2005" y="10223"/>
                </a:cubicBezTo>
                <a:lnTo>
                  <a:pt x="1972" y="10246"/>
                </a:lnTo>
                <a:cubicBezTo>
                  <a:pt x="1985" y="10240"/>
                  <a:pt x="1999" y="10235"/>
                  <a:pt x="2013" y="10230"/>
                </a:cubicBezTo>
                <a:cubicBezTo>
                  <a:pt x="2187" y="10398"/>
                  <a:pt x="2620" y="10608"/>
                  <a:pt x="2921" y="10630"/>
                </a:cubicBezTo>
                <a:cubicBezTo>
                  <a:pt x="3226" y="10653"/>
                  <a:pt x="3124" y="10642"/>
                  <a:pt x="2989" y="10868"/>
                </a:cubicBezTo>
                <a:cubicBezTo>
                  <a:pt x="2851" y="11094"/>
                  <a:pt x="2140" y="12113"/>
                  <a:pt x="2309" y="12125"/>
                </a:cubicBezTo>
                <a:cubicBezTo>
                  <a:pt x="2480" y="12136"/>
                  <a:pt x="4074" y="12159"/>
                  <a:pt x="4074" y="12159"/>
                </a:cubicBezTo>
                <a:cubicBezTo>
                  <a:pt x="4074" y="12159"/>
                  <a:pt x="4413" y="14231"/>
                  <a:pt x="4378" y="14537"/>
                </a:cubicBezTo>
                <a:cubicBezTo>
                  <a:pt x="4378" y="14537"/>
                  <a:pt x="4514" y="15917"/>
                  <a:pt x="4650" y="16540"/>
                </a:cubicBezTo>
                <a:cubicBezTo>
                  <a:pt x="4785" y="17164"/>
                  <a:pt x="5261" y="18035"/>
                  <a:pt x="5327" y="18295"/>
                </a:cubicBezTo>
                <a:cubicBezTo>
                  <a:pt x="5396" y="18555"/>
                  <a:pt x="5803" y="19438"/>
                  <a:pt x="5939" y="19801"/>
                </a:cubicBezTo>
                <a:cubicBezTo>
                  <a:pt x="6073" y="20163"/>
                  <a:pt x="6379" y="20333"/>
                  <a:pt x="6278" y="20457"/>
                </a:cubicBezTo>
                <a:cubicBezTo>
                  <a:pt x="6175" y="20582"/>
                  <a:pt x="4956" y="21057"/>
                  <a:pt x="6108" y="21374"/>
                </a:cubicBezTo>
                <a:cubicBezTo>
                  <a:pt x="6108" y="21374"/>
                  <a:pt x="7397" y="21578"/>
                  <a:pt x="9227" y="21023"/>
                </a:cubicBezTo>
                <a:cubicBezTo>
                  <a:pt x="9227" y="21023"/>
                  <a:pt x="9440" y="21002"/>
                  <a:pt x="9711" y="20911"/>
                </a:cubicBezTo>
                <a:cubicBezTo>
                  <a:pt x="9984" y="20821"/>
                  <a:pt x="9670" y="20672"/>
                  <a:pt x="9601" y="20525"/>
                </a:cubicBezTo>
                <a:cubicBezTo>
                  <a:pt x="9533" y="20378"/>
                  <a:pt x="9737" y="20173"/>
                  <a:pt x="9804" y="20049"/>
                </a:cubicBezTo>
                <a:cubicBezTo>
                  <a:pt x="9873" y="19926"/>
                  <a:pt x="10076" y="19041"/>
                  <a:pt x="9770" y="18669"/>
                </a:cubicBezTo>
                <a:cubicBezTo>
                  <a:pt x="9466" y="18295"/>
                  <a:pt x="9194" y="17548"/>
                  <a:pt x="9227" y="17231"/>
                </a:cubicBezTo>
                <a:cubicBezTo>
                  <a:pt x="9262" y="16913"/>
                  <a:pt x="9125" y="15895"/>
                  <a:pt x="9227" y="15396"/>
                </a:cubicBezTo>
                <a:cubicBezTo>
                  <a:pt x="9330" y="14898"/>
                  <a:pt x="9262" y="13642"/>
                  <a:pt x="9601" y="13393"/>
                </a:cubicBezTo>
                <a:cubicBezTo>
                  <a:pt x="9940" y="13144"/>
                  <a:pt x="10550" y="12442"/>
                  <a:pt x="10618" y="12306"/>
                </a:cubicBezTo>
                <a:cubicBezTo>
                  <a:pt x="10685" y="12170"/>
                  <a:pt x="10821" y="11899"/>
                  <a:pt x="10821" y="11899"/>
                </a:cubicBezTo>
                <a:cubicBezTo>
                  <a:pt x="10821" y="11899"/>
                  <a:pt x="10889" y="12295"/>
                  <a:pt x="11058" y="12431"/>
                </a:cubicBezTo>
                <a:cubicBezTo>
                  <a:pt x="11228" y="12567"/>
                  <a:pt x="12179" y="13710"/>
                  <a:pt x="12449" y="14050"/>
                </a:cubicBezTo>
                <a:cubicBezTo>
                  <a:pt x="12721" y="14389"/>
                  <a:pt x="12857" y="15001"/>
                  <a:pt x="13195" y="15623"/>
                </a:cubicBezTo>
                <a:cubicBezTo>
                  <a:pt x="13533" y="16246"/>
                  <a:pt x="13941" y="16721"/>
                  <a:pt x="14042" y="16994"/>
                </a:cubicBezTo>
                <a:cubicBezTo>
                  <a:pt x="14144" y="17265"/>
                  <a:pt x="14824" y="17977"/>
                  <a:pt x="15026" y="18261"/>
                </a:cubicBezTo>
                <a:cubicBezTo>
                  <a:pt x="15231" y="18543"/>
                  <a:pt x="15467" y="18827"/>
                  <a:pt x="15603" y="19008"/>
                </a:cubicBezTo>
                <a:cubicBezTo>
                  <a:pt x="15739" y="19190"/>
                  <a:pt x="16009" y="19245"/>
                  <a:pt x="15839" y="19381"/>
                </a:cubicBezTo>
                <a:cubicBezTo>
                  <a:pt x="15671" y="19517"/>
                  <a:pt x="15365" y="19699"/>
                  <a:pt x="15671" y="19902"/>
                </a:cubicBezTo>
                <a:cubicBezTo>
                  <a:pt x="15975" y="20106"/>
                  <a:pt x="16518" y="20333"/>
                  <a:pt x="16518" y="20468"/>
                </a:cubicBezTo>
                <a:cubicBezTo>
                  <a:pt x="16518" y="20605"/>
                  <a:pt x="16214" y="20955"/>
                  <a:pt x="16619" y="21023"/>
                </a:cubicBezTo>
                <a:cubicBezTo>
                  <a:pt x="17027" y="21091"/>
                  <a:pt x="17739" y="21148"/>
                  <a:pt x="17977" y="21216"/>
                </a:cubicBezTo>
                <a:cubicBezTo>
                  <a:pt x="18213" y="21283"/>
                  <a:pt x="19298" y="21385"/>
                  <a:pt x="19773" y="21374"/>
                </a:cubicBezTo>
                <a:cubicBezTo>
                  <a:pt x="20350" y="21385"/>
                  <a:pt x="21028" y="21181"/>
                  <a:pt x="20791" y="21057"/>
                </a:cubicBezTo>
                <a:cubicBezTo>
                  <a:pt x="20791" y="21057"/>
                  <a:pt x="20011" y="20694"/>
                  <a:pt x="19807" y="20661"/>
                </a:cubicBezTo>
                <a:cubicBezTo>
                  <a:pt x="19604" y="20627"/>
                  <a:pt x="19535" y="20514"/>
                  <a:pt x="19535" y="20412"/>
                </a:cubicBezTo>
                <a:cubicBezTo>
                  <a:pt x="19535" y="20310"/>
                  <a:pt x="19672" y="20027"/>
                  <a:pt x="19909" y="19777"/>
                </a:cubicBezTo>
                <a:cubicBezTo>
                  <a:pt x="20147" y="19529"/>
                  <a:pt x="20315" y="19370"/>
                  <a:pt x="20180" y="19167"/>
                </a:cubicBezTo>
                <a:cubicBezTo>
                  <a:pt x="20045" y="18964"/>
                  <a:pt x="19502" y="16913"/>
                  <a:pt x="19400" y="16563"/>
                </a:cubicBezTo>
                <a:cubicBezTo>
                  <a:pt x="19298" y="16212"/>
                  <a:pt x="18857" y="14797"/>
                  <a:pt x="18757" y="14321"/>
                </a:cubicBezTo>
                <a:cubicBezTo>
                  <a:pt x="18654" y="13845"/>
                  <a:pt x="18213" y="12125"/>
                  <a:pt x="18315" y="12103"/>
                </a:cubicBezTo>
                <a:cubicBezTo>
                  <a:pt x="18417" y="12079"/>
                  <a:pt x="18417" y="12079"/>
                  <a:pt x="18417" y="12079"/>
                </a:cubicBezTo>
                <a:cubicBezTo>
                  <a:pt x="18417" y="12079"/>
                  <a:pt x="19061" y="12170"/>
                  <a:pt x="19841" y="11820"/>
                </a:cubicBezTo>
                <a:cubicBezTo>
                  <a:pt x="20620" y="11469"/>
                  <a:pt x="21096" y="11503"/>
                  <a:pt x="20655" y="11355"/>
                </a:cubicBezTo>
                <a:cubicBezTo>
                  <a:pt x="20214" y="11208"/>
                  <a:pt x="18757" y="10528"/>
                  <a:pt x="18757" y="10528"/>
                </a:cubicBezTo>
                <a:lnTo>
                  <a:pt x="19095" y="10291"/>
                </a:lnTo>
                <a:cubicBezTo>
                  <a:pt x="19095" y="10291"/>
                  <a:pt x="19318" y="10317"/>
                  <a:pt x="19566" y="10330"/>
                </a:cubicBezTo>
                <a:lnTo>
                  <a:pt x="19705" y="10348"/>
                </a:lnTo>
                <a:cubicBezTo>
                  <a:pt x="19705" y="10348"/>
                  <a:pt x="20247" y="10360"/>
                  <a:pt x="20247" y="10234"/>
                </a:cubicBezTo>
                <a:cubicBezTo>
                  <a:pt x="20282" y="10042"/>
                  <a:pt x="20147" y="9759"/>
                  <a:pt x="20315" y="9600"/>
                </a:cubicBezTo>
                <a:cubicBezTo>
                  <a:pt x="20486" y="9442"/>
                  <a:pt x="20689" y="9012"/>
                  <a:pt x="20927" y="8910"/>
                </a:cubicBezTo>
                <a:cubicBezTo>
                  <a:pt x="21163" y="8809"/>
                  <a:pt x="21468" y="8537"/>
                  <a:pt x="21434" y="8344"/>
                </a:cubicBezTo>
                <a:cubicBezTo>
                  <a:pt x="21400" y="8151"/>
                  <a:pt x="21163" y="8106"/>
                  <a:pt x="21163" y="8106"/>
                </a:cubicBezTo>
                <a:cubicBezTo>
                  <a:pt x="21163" y="8106"/>
                  <a:pt x="21333" y="8005"/>
                  <a:pt x="21434" y="7960"/>
                </a:cubicBezTo>
                <a:cubicBezTo>
                  <a:pt x="21537" y="7914"/>
                  <a:pt x="21468" y="7823"/>
                  <a:pt x="21265" y="7767"/>
                </a:cubicBezTo>
                <a:close/>
              </a:path>
            </a:pathLst>
          </a:custGeom>
          <a:solidFill>
            <a:srgbClr val="27476F"/>
          </a:solidFill>
          <a:ln w="12700">
            <a:miter lim="400000"/>
          </a:ln>
        </p:spPr>
        <p:txBody>
          <a:bodyPr lIns="45719" rIns="45719" anchor="ct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7884" name="Rectangle 25"/>
          <p:cNvSpPr txBox="1"/>
          <p:nvPr/>
        </p:nvSpPr>
        <p:spPr>
          <a:xfrm>
            <a:off x="6724010" y="1988472"/>
            <a:ext cx="424741" cy="393785"/>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200">
                <a:solidFill>
                  <a:srgbClr val="FEFEFE"/>
                </a:solidFill>
                <a:latin typeface="FontAwesome"/>
                <a:ea typeface="FontAwesome"/>
                <a:cs typeface="FontAwesome"/>
                <a:sym typeface="FontAwesome"/>
              </a:defRPr>
            </a:lvl1pPr>
          </a:lstStyle>
          <a:p>
            <a:pPr/>
            <a:r>
              <a:t></a:t>
            </a:r>
          </a:p>
        </p:txBody>
      </p:sp>
      <p:sp>
        <p:nvSpPr>
          <p:cNvPr id="7885" name="Rectangle 28"/>
          <p:cNvSpPr txBox="1"/>
          <p:nvPr/>
        </p:nvSpPr>
        <p:spPr>
          <a:xfrm>
            <a:off x="7493470" y="2612514"/>
            <a:ext cx="127001" cy="421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200">
                <a:solidFill>
                  <a:srgbClr val="FEFEFE"/>
                </a:solidFill>
                <a:latin typeface="FontAwesome"/>
                <a:ea typeface="FontAwesome"/>
                <a:cs typeface="FontAwesome"/>
                <a:sym typeface="FontAwesome"/>
              </a:defRPr>
            </a:lvl1pPr>
          </a:lstStyle>
          <a:p>
            <a:pPr/>
            <a:r>
              <a:t></a:t>
            </a:r>
          </a:p>
        </p:txBody>
      </p:sp>
      <p:sp>
        <p:nvSpPr>
          <p:cNvPr id="7886" name="Rectangle 29"/>
          <p:cNvSpPr txBox="1"/>
          <p:nvPr/>
        </p:nvSpPr>
        <p:spPr>
          <a:xfrm>
            <a:off x="4581885" y="2603116"/>
            <a:ext cx="127001" cy="421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200">
                <a:solidFill>
                  <a:srgbClr val="FEFEFE"/>
                </a:solidFill>
                <a:latin typeface="FontAwesome"/>
                <a:ea typeface="FontAwesome"/>
                <a:cs typeface="FontAwesome"/>
                <a:sym typeface="FontAwesome"/>
              </a:defRPr>
            </a:lvl1pPr>
          </a:lstStyle>
          <a:p>
            <a:pPr/>
            <a:r>
              <a:t></a:t>
            </a:r>
          </a:p>
        </p:txBody>
      </p:sp>
      <p:sp>
        <p:nvSpPr>
          <p:cNvPr id="7887" name="Rectangle 30"/>
          <p:cNvSpPr txBox="1"/>
          <p:nvPr/>
        </p:nvSpPr>
        <p:spPr>
          <a:xfrm>
            <a:off x="5083744" y="1982036"/>
            <a:ext cx="352572" cy="421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200">
                <a:solidFill>
                  <a:srgbClr val="FEFEFE"/>
                </a:solidFill>
                <a:latin typeface="FontAwesome"/>
                <a:ea typeface="FontAwesome"/>
                <a:cs typeface="FontAwesome"/>
                <a:sym typeface="FontAwesome"/>
              </a:defRPr>
            </a:lvl1pPr>
          </a:lstStyle>
          <a:p>
            <a:pPr/>
            <a:r>
              <a:t>æ</a:t>
            </a:r>
          </a:p>
        </p:txBody>
      </p:sp>
      <p:sp>
        <p:nvSpPr>
          <p:cNvPr id="7888" name="Rectangle 31"/>
          <p:cNvSpPr txBox="1"/>
          <p:nvPr/>
        </p:nvSpPr>
        <p:spPr>
          <a:xfrm>
            <a:off x="5888233" y="1781391"/>
            <a:ext cx="424741" cy="393785"/>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200">
                <a:solidFill>
                  <a:srgbClr val="FEFEFE"/>
                </a:solidFill>
                <a:latin typeface="FontAwesome"/>
                <a:ea typeface="FontAwesome"/>
                <a:cs typeface="FontAwesome"/>
                <a:sym typeface="FontAwesome"/>
              </a:defRPr>
            </a:lvl1pPr>
          </a:lstStyle>
          <a:p>
            <a:pPr/>
            <a:r>
              <a:t></a:t>
            </a:r>
          </a:p>
        </p:txBody>
      </p:sp>
      <p:sp>
        <p:nvSpPr>
          <p:cNvPr id="7889" name="Rectangle 32"/>
          <p:cNvSpPr txBox="1"/>
          <p:nvPr/>
        </p:nvSpPr>
        <p:spPr>
          <a:xfrm>
            <a:off x="4263612" y="3422924"/>
            <a:ext cx="280719"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ë</a:t>
            </a:r>
          </a:p>
        </p:txBody>
      </p:sp>
      <p:grpSp>
        <p:nvGrpSpPr>
          <p:cNvPr id="7899" name="Group 43"/>
          <p:cNvGrpSpPr/>
          <p:nvPr/>
        </p:nvGrpSpPr>
        <p:grpSpPr>
          <a:xfrm>
            <a:off x="980747" y="3805527"/>
            <a:ext cx="2627335" cy="1162913"/>
            <a:chOff x="0" y="0"/>
            <a:chExt cx="2627333" cy="1162912"/>
          </a:xfrm>
        </p:grpSpPr>
        <p:sp>
          <p:nvSpPr>
            <p:cNvPr id="7890" name="TextBox 36"/>
            <p:cNvSpPr txBox="1"/>
            <p:nvPr/>
          </p:nvSpPr>
          <p:spPr>
            <a:xfrm>
              <a:off x="1732781" y="42633"/>
              <a:ext cx="513877" cy="2946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1300">
                  <a:solidFill>
                    <a:srgbClr val="7D8287"/>
                  </a:solidFill>
                </a:defRPr>
              </a:lvl1pPr>
            </a:lstStyle>
            <a:p>
              <a:pPr/>
              <a:r>
                <a:t>31%</a:t>
              </a:r>
            </a:p>
          </p:txBody>
        </p:sp>
        <p:sp>
          <p:nvSpPr>
            <p:cNvPr id="7891" name="TextBox 37"/>
            <p:cNvSpPr txBox="1"/>
            <p:nvPr/>
          </p:nvSpPr>
          <p:spPr>
            <a:xfrm>
              <a:off x="2113457" y="345328"/>
              <a:ext cx="513877" cy="2946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1300">
                  <a:solidFill>
                    <a:srgbClr val="7D8287"/>
                  </a:solidFill>
                </a:defRPr>
              </a:lvl1pPr>
            </a:lstStyle>
            <a:p>
              <a:pPr/>
              <a:r>
                <a:t>59%</a:t>
              </a:r>
            </a:p>
          </p:txBody>
        </p:sp>
        <p:sp>
          <p:nvSpPr>
            <p:cNvPr id="7892" name="TextBox 38"/>
            <p:cNvSpPr txBox="1"/>
            <p:nvPr/>
          </p:nvSpPr>
          <p:spPr>
            <a:xfrm>
              <a:off x="1008708" y="585285"/>
              <a:ext cx="513877" cy="2946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1300">
                  <a:solidFill>
                    <a:srgbClr val="7D8287"/>
                  </a:solidFill>
                </a:defRPr>
              </a:lvl1pPr>
            </a:lstStyle>
            <a:p>
              <a:pPr/>
              <a:r>
                <a:t>10%</a:t>
              </a:r>
            </a:p>
          </p:txBody>
        </p:sp>
        <p:sp>
          <p:nvSpPr>
            <p:cNvPr id="7893" name="TextBox 39"/>
            <p:cNvSpPr txBox="1"/>
            <p:nvPr/>
          </p:nvSpPr>
          <p:spPr>
            <a:xfrm>
              <a:off x="0" y="0"/>
              <a:ext cx="323612" cy="10693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lnSpc>
                  <a:spcPct val="150000"/>
                </a:lnSpc>
                <a:defRPr sz="1200">
                  <a:solidFill>
                    <a:srgbClr val="7D8287"/>
                  </a:solidFill>
                </a:defRPr>
              </a:pPr>
              <a:r>
                <a:t>01</a:t>
              </a:r>
            </a:p>
            <a:p>
              <a:pPr>
                <a:lnSpc>
                  <a:spcPct val="150000"/>
                </a:lnSpc>
                <a:defRPr sz="1200">
                  <a:solidFill>
                    <a:srgbClr val="7D8287"/>
                  </a:solidFill>
                </a:defRPr>
              </a:pPr>
              <a:r>
                <a:t>02</a:t>
              </a:r>
            </a:p>
            <a:p>
              <a:pPr>
                <a:lnSpc>
                  <a:spcPct val="150000"/>
                </a:lnSpc>
                <a:defRPr sz="1200">
                  <a:solidFill>
                    <a:srgbClr val="7D8287"/>
                  </a:solidFill>
                </a:defRPr>
              </a:pPr>
              <a:r>
                <a:t>03</a:t>
              </a:r>
            </a:p>
            <a:p>
              <a:pPr>
                <a:lnSpc>
                  <a:spcPct val="150000"/>
                </a:lnSpc>
                <a:defRPr sz="1200">
                  <a:solidFill>
                    <a:srgbClr val="7D8287"/>
                  </a:solidFill>
                </a:defRPr>
              </a:pPr>
              <a:r>
                <a:t>04</a:t>
              </a:r>
            </a:p>
          </p:txBody>
        </p:sp>
        <p:sp>
          <p:nvSpPr>
            <p:cNvPr id="7894" name="Rectangle 33"/>
            <p:cNvSpPr/>
            <p:nvPr/>
          </p:nvSpPr>
          <p:spPr>
            <a:xfrm>
              <a:off x="317383" y="99863"/>
              <a:ext cx="1384132" cy="260253"/>
            </a:xfrm>
            <a:prstGeom prst="rect">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95" name="Rectangle 34"/>
            <p:cNvSpPr/>
            <p:nvPr/>
          </p:nvSpPr>
          <p:spPr>
            <a:xfrm>
              <a:off x="317383" y="354912"/>
              <a:ext cx="1749892" cy="260253"/>
            </a:xfrm>
            <a:prstGeom prst="rect">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96" name="Rectangle 35"/>
            <p:cNvSpPr/>
            <p:nvPr/>
          </p:nvSpPr>
          <p:spPr>
            <a:xfrm>
              <a:off x="317384" y="614884"/>
              <a:ext cx="664767" cy="260253"/>
            </a:xfrm>
            <a:prstGeom prst="rect">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97" name="Rectangle 40"/>
            <p:cNvSpPr/>
            <p:nvPr/>
          </p:nvSpPr>
          <p:spPr>
            <a:xfrm>
              <a:off x="317384" y="878106"/>
              <a:ext cx="1302586" cy="260253"/>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7898" name="TextBox 42"/>
            <p:cNvSpPr txBox="1"/>
            <p:nvPr/>
          </p:nvSpPr>
          <p:spPr>
            <a:xfrm>
              <a:off x="1693595" y="868272"/>
              <a:ext cx="513877" cy="2946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1300">
                  <a:solidFill>
                    <a:srgbClr val="7D8287"/>
                  </a:solidFill>
                </a:defRPr>
              </a:lvl1pPr>
            </a:lstStyle>
            <a:p>
              <a:pPr/>
              <a:r>
                <a:t>30%</a:t>
              </a:r>
            </a:p>
          </p:txBody>
        </p:sp>
      </p:grpSp>
      <p:sp>
        <p:nvSpPr>
          <p:cNvPr id="7900" name="TextBox 44"/>
          <p:cNvSpPr txBox="1"/>
          <p:nvPr/>
        </p:nvSpPr>
        <p:spPr>
          <a:xfrm>
            <a:off x="987752" y="3088053"/>
            <a:ext cx="2391583"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Air saying</a:t>
            </a:r>
          </a:p>
        </p:txBody>
      </p:sp>
      <p:sp>
        <p:nvSpPr>
          <p:cNvPr id="7901" name="TextBox 45"/>
          <p:cNvSpPr txBox="1"/>
          <p:nvPr/>
        </p:nvSpPr>
        <p:spPr>
          <a:xfrm>
            <a:off x="2170645" y="2530638"/>
            <a:ext cx="1105931"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example</a:t>
            </a:r>
          </a:p>
        </p:txBody>
      </p:sp>
      <p:sp>
        <p:nvSpPr>
          <p:cNvPr id="7902" name="TextBox 46"/>
          <p:cNvSpPr txBox="1"/>
          <p:nvPr/>
        </p:nvSpPr>
        <p:spPr>
          <a:xfrm>
            <a:off x="955812" y="2425735"/>
            <a:ext cx="1128928"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83%</a:t>
            </a:r>
          </a:p>
        </p:txBody>
      </p:sp>
      <p:sp>
        <p:nvSpPr>
          <p:cNvPr id="7903" name="Oval 47"/>
          <p:cNvSpPr/>
          <p:nvPr/>
        </p:nvSpPr>
        <p:spPr>
          <a:xfrm>
            <a:off x="8949042" y="3634571"/>
            <a:ext cx="333643" cy="333643"/>
          </a:xfrm>
          <a:prstGeom prst="ellipse">
            <a:avLst/>
          </a:prstGeom>
          <a:solidFill>
            <a:srgbClr val="6491C8"/>
          </a:solidFill>
          <a:ln w="25400">
            <a:solidFill>
              <a:srgbClr val="000000"/>
            </a:solidFill>
            <a:miter/>
          </a:ln>
        </p:spPr>
        <p:txBody>
          <a:bodyPr lIns="45719" rIns="45719" anchor="ctr"/>
          <a:lstStyle/>
          <a:p>
            <a:pPr algn="ctr">
              <a:defRPr>
                <a:solidFill>
                  <a:srgbClr val="FFFFFF"/>
                </a:solidFill>
              </a:defRPr>
            </a:pPr>
          </a:p>
        </p:txBody>
      </p:sp>
      <p:sp>
        <p:nvSpPr>
          <p:cNvPr id="7904" name="Oval 48"/>
          <p:cNvSpPr/>
          <p:nvPr/>
        </p:nvSpPr>
        <p:spPr>
          <a:xfrm>
            <a:off x="8949042" y="4172663"/>
            <a:ext cx="333643" cy="333643"/>
          </a:xfrm>
          <a:prstGeom prst="ellipse">
            <a:avLst/>
          </a:prstGeom>
          <a:solidFill>
            <a:schemeClr val="accent2"/>
          </a:solidFill>
          <a:ln w="25400">
            <a:solidFill>
              <a:srgbClr val="000000"/>
            </a:solidFill>
            <a:miter/>
          </a:ln>
        </p:spPr>
        <p:txBody>
          <a:bodyPr lIns="45719" rIns="45719" anchor="ctr"/>
          <a:lstStyle/>
          <a:p>
            <a:pPr algn="ctr">
              <a:defRPr>
                <a:solidFill>
                  <a:srgbClr val="FFFFFF"/>
                </a:solidFill>
              </a:defRPr>
            </a:pPr>
          </a:p>
        </p:txBody>
      </p:sp>
      <p:sp>
        <p:nvSpPr>
          <p:cNvPr id="7905" name="Oval 49"/>
          <p:cNvSpPr/>
          <p:nvPr/>
        </p:nvSpPr>
        <p:spPr>
          <a:xfrm>
            <a:off x="8949042" y="4722333"/>
            <a:ext cx="333643" cy="333643"/>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7906" name="Oval 50"/>
          <p:cNvSpPr/>
          <p:nvPr/>
        </p:nvSpPr>
        <p:spPr>
          <a:xfrm>
            <a:off x="8949042" y="5294964"/>
            <a:ext cx="333643" cy="333643"/>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7907" name="TextBox 51"/>
          <p:cNvSpPr txBox="1"/>
          <p:nvPr/>
        </p:nvSpPr>
        <p:spPr>
          <a:xfrm>
            <a:off x="9423055" y="3509291"/>
            <a:ext cx="1602071"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 were.</a:t>
            </a:r>
          </a:p>
        </p:txBody>
      </p:sp>
      <p:sp>
        <p:nvSpPr>
          <p:cNvPr id="7908" name="TextBox 52"/>
          <p:cNvSpPr txBox="1"/>
          <p:nvPr/>
        </p:nvSpPr>
        <p:spPr>
          <a:xfrm>
            <a:off x="9423055" y="4128665"/>
            <a:ext cx="160207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7909" name="TextBox 53"/>
          <p:cNvSpPr txBox="1"/>
          <p:nvPr/>
        </p:nvSpPr>
        <p:spPr>
          <a:xfrm>
            <a:off x="9423055" y="4688239"/>
            <a:ext cx="160207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 text.</a:t>
            </a:r>
          </a:p>
        </p:txBody>
      </p:sp>
      <p:sp>
        <p:nvSpPr>
          <p:cNvPr id="7910" name="TextBox 54"/>
          <p:cNvSpPr txBox="1"/>
          <p:nvPr/>
        </p:nvSpPr>
        <p:spPr>
          <a:xfrm>
            <a:off x="9423055" y="5230645"/>
            <a:ext cx="160207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7911" name="TextBox 55"/>
          <p:cNvSpPr txBox="1"/>
          <p:nvPr/>
        </p:nvSpPr>
        <p:spPr>
          <a:xfrm>
            <a:off x="8963376" y="3652504"/>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7912" name="TextBox 56"/>
          <p:cNvSpPr txBox="1"/>
          <p:nvPr/>
        </p:nvSpPr>
        <p:spPr>
          <a:xfrm>
            <a:off x="8963376" y="4200757"/>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7913" name="TextBox 57"/>
          <p:cNvSpPr txBox="1"/>
          <p:nvPr/>
        </p:nvSpPr>
        <p:spPr>
          <a:xfrm>
            <a:off x="8963376" y="4750425"/>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7914" name="TextBox 58"/>
          <p:cNvSpPr txBox="1"/>
          <p:nvPr/>
        </p:nvSpPr>
        <p:spPr>
          <a:xfrm>
            <a:off x="8963376" y="5323056"/>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
        <p:nvSpPr>
          <p:cNvPr id="7915" name="TextBox 59"/>
          <p:cNvSpPr txBox="1"/>
          <p:nvPr/>
        </p:nvSpPr>
        <p:spPr>
          <a:xfrm>
            <a:off x="1016449" y="5345248"/>
            <a:ext cx="2626059"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Creepiest god air fish land. Air saying fruitful. Also he his male air bring.</a:t>
            </a:r>
          </a:p>
        </p:txBody>
      </p:sp>
      <p:sp>
        <p:nvSpPr>
          <p:cNvPr id="7916" name="TextBox 60"/>
          <p:cNvSpPr txBox="1"/>
          <p:nvPr/>
        </p:nvSpPr>
        <p:spPr>
          <a:xfrm>
            <a:off x="8876590" y="2607891"/>
            <a:ext cx="2129681"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400"/>
            </a:lvl1pPr>
          </a:lstStyle>
          <a:p>
            <a:pPr/>
            <a:r>
              <a:t>Saying fruitful were example text hath of</a:t>
            </a:r>
          </a:p>
        </p:txBody>
      </p:sp>
      <p:sp>
        <p:nvSpPr>
          <p:cNvPr id="7917" name="Rectangle 62"/>
          <p:cNvSpPr txBox="1"/>
          <p:nvPr/>
        </p:nvSpPr>
        <p:spPr>
          <a:xfrm>
            <a:off x="5824110" y="4075790"/>
            <a:ext cx="280719"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ë</a:t>
            </a:r>
          </a:p>
        </p:txBody>
      </p:sp>
      <p:sp>
        <p:nvSpPr>
          <p:cNvPr id="7918" name="Rectangle 63"/>
          <p:cNvSpPr txBox="1"/>
          <p:nvPr/>
        </p:nvSpPr>
        <p:spPr>
          <a:xfrm>
            <a:off x="7494956" y="3916222"/>
            <a:ext cx="424742" cy="393785"/>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200">
                <a:solidFill>
                  <a:srgbClr val="FEFEFE"/>
                </a:solidFill>
                <a:latin typeface="FontAwesome"/>
                <a:ea typeface="FontAwesome"/>
                <a:cs typeface="FontAwesome"/>
                <a:sym typeface="FontAwesome"/>
              </a:defRPr>
            </a:lvl1pPr>
          </a:lstStyle>
          <a:p>
            <a:pPr/>
            <a:r>
              <a:t></a:t>
            </a:r>
          </a:p>
        </p:txBody>
      </p:sp>
      <p:sp>
        <p:nvSpPr>
          <p:cNvPr id="7919" name="Rectangle 64"/>
          <p:cNvSpPr txBox="1"/>
          <p:nvPr/>
        </p:nvSpPr>
        <p:spPr>
          <a:xfrm>
            <a:off x="4780069" y="4517623"/>
            <a:ext cx="127001" cy="421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200">
                <a:solidFill>
                  <a:srgbClr val="FEFEFE"/>
                </a:solidFill>
                <a:latin typeface="FontAwesome"/>
                <a:ea typeface="FontAwesome"/>
                <a:cs typeface="FontAwesome"/>
                <a:sym typeface="FontAwesome"/>
              </a:defRPr>
            </a:lvl1pPr>
          </a:lstStyle>
          <a:p>
            <a:pPr/>
            <a:r>
              <a:t></a:t>
            </a:r>
          </a:p>
        </p:txBody>
      </p:sp>
      <p:sp>
        <p:nvSpPr>
          <p:cNvPr id="7920" name="Rectangle 65"/>
          <p:cNvSpPr txBox="1"/>
          <p:nvPr/>
        </p:nvSpPr>
        <p:spPr>
          <a:xfrm>
            <a:off x="6728458" y="3929728"/>
            <a:ext cx="352573" cy="421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200">
                <a:solidFill>
                  <a:srgbClr val="FEFEFE"/>
                </a:solidFill>
                <a:latin typeface="FontAwesome"/>
                <a:ea typeface="FontAwesome"/>
                <a:cs typeface="FontAwesome"/>
                <a:sym typeface="FontAwesome"/>
              </a:defRPr>
            </a:lvl1pPr>
          </a:lstStyle>
          <a:p>
            <a:pPr/>
            <a:r>
              <a:t>æ</a:t>
            </a:r>
          </a:p>
        </p:txBody>
      </p:sp>
    </p:spTree>
  </p:cSld>
  <p:clrMapOvr>
    <a:masterClrMapping/>
  </p:clrMapOvr>
  <mc:AlternateContent xmlns:mc="http://schemas.openxmlformats.org/markup-compatibility/2006">
    <mc:Choice xmlns:p14="http://schemas.microsoft.com/office/powerpoint/2010/main" Requires="p14">
      <p:transition spd="slow" advClick="1" p14:dur="1200">
        <p14:door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7900"/>
                                        </p:tgtEl>
                                        <p:attrNameLst>
                                          <p:attrName>style.visibility</p:attrName>
                                        </p:attrNameLst>
                                      </p:cBhvr>
                                      <p:to>
                                        <p:strVal val="visible"/>
                                      </p:to>
                                    </p:set>
                                    <p:anim calcmode="lin" valueType="num">
                                      <p:cBhvr>
                                        <p:cTn id="7" dur="500" fill="hold"/>
                                        <p:tgtEl>
                                          <p:spTgt spid="7900"/>
                                        </p:tgtEl>
                                        <p:attrNameLst>
                                          <p:attrName>ppt_x</p:attrName>
                                        </p:attrNameLst>
                                      </p:cBhvr>
                                      <p:tavLst>
                                        <p:tav tm="0">
                                          <p:val>
                                            <p:strVal val="0-#ppt_w/2"/>
                                          </p:val>
                                        </p:tav>
                                        <p:tav tm="100000">
                                          <p:val>
                                            <p:strVal val="#ppt_x"/>
                                          </p:val>
                                        </p:tav>
                                      </p:tavLst>
                                    </p:anim>
                                    <p:anim calcmode="lin" valueType="num">
                                      <p:cBhvr>
                                        <p:cTn id="8" dur="500" fill="hold"/>
                                        <p:tgtEl>
                                          <p:spTgt spid="79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8" presetID="2" grpId="2" fill="hold">
                                  <p:stCondLst>
                                    <p:cond delay="0"/>
                                  </p:stCondLst>
                                  <p:iterate type="el" backwards="0">
                                    <p:tmAbs val="0"/>
                                  </p:iterate>
                                  <p:childTnLst>
                                    <p:set>
                                      <p:cBhvr>
                                        <p:cTn id="11" fill="hold"/>
                                        <p:tgtEl>
                                          <p:spTgt spid="7901"/>
                                        </p:tgtEl>
                                        <p:attrNameLst>
                                          <p:attrName>style.visibility</p:attrName>
                                        </p:attrNameLst>
                                      </p:cBhvr>
                                      <p:to>
                                        <p:strVal val="visible"/>
                                      </p:to>
                                    </p:set>
                                    <p:anim calcmode="lin" valueType="num">
                                      <p:cBhvr>
                                        <p:cTn id="12" dur="500" fill="hold"/>
                                        <p:tgtEl>
                                          <p:spTgt spid="7901"/>
                                        </p:tgtEl>
                                        <p:attrNameLst>
                                          <p:attrName>ppt_x</p:attrName>
                                        </p:attrNameLst>
                                      </p:cBhvr>
                                      <p:tavLst>
                                        <p:tav tm="0">
                                          <p:val>
                                            <p:strVal val="0-#ppt_w/2"/>
                                          </p:val>
                                        </p:tav>
                                        <p:tav tm="100000">
                                          <p:val>
                                            <p:strVal val="#ppt_x"/>
                                          </p:val>
                                        </p:tav>
                                      </p:tavLst>
                                    </p:anim>
                                    <p:anim calcmode="lin" valueType="num">
                                      <p:cBhvr>
                                        <p:cTn id="13" dur="500" fill="hold"/>
                                        <p:tgtEl>
                                          <p:spTgt spid="7901"/>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Class="entr" nodeType="afterEffect" presetSubtype="8" presetID="2" grpId="3" fill="hold">
                                  <p:stCondLst>
                                    <p:cond delay="0"/>
                                  </p:stCondLst>
                                  <p:iterate type="el" backwards="0">
                                    <p:tmAbs val="0"/>
                                  </p:iterate>
                                  <p:childTnLst>
                                    <p:set>
                                      <p:cBhvr>
                                        <p:cTn id="16" fill="hold"/>
                                        <p:tgtEl>
                                          <p:spTgt spid="7902"/>
                                        </p:tgtEl>
                                        <p:attrNameLst>
                                          <p:attrName>style.visibility</p:attrName>
                                        </p:attrNameLst>
                                      </p:cBhvr>
                                      <p:to>
                                        <p:strVal val="visible"/>
                                      </p:to>
                                    </p:set>
                                    <p:anim calcmode="lin" valueType="num">
                                      <p:cBhvr>
                                        <p:cTn id="17" dur="500" fill="hold"/>
                                        <p:tgtEl>
                                          <p:spTgt spid="7902"/>
                                        </p:tgtEl>
                                        <p:attrNameLst>
                                          <p:attrName>ppt_x</p:attrName>
                                        </p:attrNameLst>
                                      </p:cBhvr>
                                      <p:tavLst>
                                        <p:tav tm="0">
                                          <p:val>
                                            <p:strVal val="0-#ppt_w/2"/>
                                          </p:val>
                                        </p:tav>
                                        <p:tav tm="100000">
                                          <p:val>
                                            <p:strVal val="#ppt_x"/>
                                          </p:val>
                                        </p:tav>
                                      </p:tavLst>
                                    </p:anim>
                                    <p:anim calcmode="lin" valueType="num">
                                      <p:cBhvr>
                                        <p:cTn id="18" dur="500" fill="hold"/>
                                        <p:tgtEl>
                                          <p:spTgt spid="7902"/>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8" presetID="22" grpId="4" fill="hold">
                                  <p:stCondLst>
                                    <p:cond delay="0"/>
                                  </p:stCondLst>
                                  <p:iterate type="el" backwards="0">
                                    <p:tmAbs val="0"/>
                                  </p:iterate>
                                  <p:childTnLst>
                                    <p:set>
                                      <p:cBhvr>
                                        <p:cTn id="22" fill="hold"/>
                                        <p:tgtEl>
                                          <p:spTgt spid="7899"/>
                                        </p:tgtEl>
                                        <p:attrNameLst>
                                          <p:attrName>style.visibility</p:attrName>
                                        </p:attrNameLst>
                                      </p:cBhvr>
                                      <p:to>
                                        <p:strVal val="visible"/>
                                      </p:to>
                                    </p:set>
                                    <p:animEffect filter="wipe(left)" transition="in">
                                      <p:cBhvr>
                                        <p:cTn id="23" dur="500"/>
                                        <p:tgtEl>
                                          <p:spTgt spid="7899"/>
                                        </p:tgtEl>
                                      </p:cBhvr>
                                    </p:animEffect>
                                  </p:childTnLst>
                                </p:cTn>
                              </p:par>
                            </p:childTnLst>
                          </p:cTn>
                        </p:par>
                      </p:childTnLst>
                    </p:cTn>
                  </p:par>
                  <p:par>
                    <p:cTn id="24" fill="hold">
                      <p:stCondLst>
                        <p:cond delay="indefinite"/>
                      </p:stCondLst>
                      <p:childTnLst>
                        <p:par>
                          <p:cTn id="25" fill="hold">
                            <p:stCondLst>
                              <p:cond delay="0"/>
                            </p:stCondLst>
                            <p:childTnLst>
                              <p:par>
                                <p:cTn id="26" presetClass="entr" nodeType="clickEffect" presetID="9" grpId="5" fill="hold">
                                  <p:stCondLst>
                                    <p:cond delay="0"/>
                                  </p:stCondLst>
                                  <p:iterate type="el" backwards="0">
                                    <p:tmAbs val="0"/>
                                  </p:iterate>
                                  <p:childTnLst>
                                    <p:set>
                                      <p:cBhvr>
                                        <p:cTn id="27" fill="hold"/>
                                        <p:tgtEl>
                                          <p:spTgt spid="7915"/>
                                        </p:tgtEl>
                                        <p:attrNameLst>
                                          <p:attrName>style.visibility</p:attrName>
                                        </p:attrNameLst>
                                      </p:cBhvr>
                                      <p:to>
                                        <p:strVal val="visible"/>
                                      </p:to>
                                    </p:set>
                                    <p:animEffect filter="dissolve" transition="in">
                                      <p:cBhvr>
                                        <p:cTn id="28" dur="500"/>
                                        <p:tgtEl>
                                          <p:spTgt spid="7915"/>
                                        </p:tgtEl>
                                      </p:cBhvr>
                                    </p:animEffect>
                                  </p:childTnLst>
                                </p:cTn>
                              </p:par>
                            </p:childTnLst>
                          </p:cTn>
                        </p:par>
                      </p:childTnLst>
                    </p:cTn>
                  </p:par>
                  <p:par>
                    <p:cTn id="29" fill="hold">
                      <p:stCondLst>
                        <p:cond delay="indefinite"/>
                      </p:stCondLst>
                      <p:childTnLst>
                        <p:par>
                          <p:cTn id="30" fill="hold">
                            <p:stCondLst>
                              <p:cond delay="0"/>
                            </p:stCondLst>
                            <p:childTnLst>
                              <p:par>
                                <p:cTn id="31" presetClass="entr" nodeType="clickEffect" presetID="9" grpId="6" fill="hold">
                                  <p:stCondLst>
                                    <p:cond delay="0"/>
                                  </p:stCondLst>
                                  <p:iterate type="el" backwards="0">
                                    <p:tmAbs val="0"/>
                                  </p:iterate>
                                  <p:childTnLst>
                                    <p:set>
                                      <p:cBhvr>
                                        <p:cTn id="32" fill="hold"/>
                                        <p:tgtEl>
                                          <p:spTgt spid="7881"/>
                                        </p:tgtEl>
                                        <p:attrNameLst>
                                          <p:attrName>style.visibility</p:attrName>
                                        </p:attrNameLst>
                                      </p:cBhvr>
                                      <p:to>
                                        <p:strVal val="visible"/>
                                      </p:to>
                                    </p:set>
                                    <p:animEffect filter="dissolve" transition="in">
                                      <p:cBhvr>
                                        <p:cTn id="33" dur="500"/>
                                        <p:tgtEl>
                                          <p:spTgt spid="7881"/>
                                        </p:tgtEl>
                                      </p:cBhvr>
                                    </p:animEffect>
                                  </p:childTnLst>
                                </p:cTn>
                              </p:par>
                            </p:childTnLst>
                          </p:cTn>
                        </p:par>
                        <p:par>
                          <p:cTn id="34" fill="hold">
                            <p:stCondLst>
                              <p:cond delay="500"/>
                            </p:stCondLst>
                            <p:childTnLst>
                              <p:par>
                                <p:cTn id="35" presetClass="entr" nodeType="afterEffect" presetID="9" grpId="7" fill="hold">
                                  <p:stCondLst>
                                    <p:cond delay="0"/>
                                  </p:stCondLst>
                                  <p:iterate type="el" backwards="0">
                                    <p:tmAbs val="0"/>
                                  </p:iterate>
                                  <p:childTnLst>
                                    <p:set>
                                      <p:cBhvr>
                                        <p:cTn id="36" fill="hold"/>
                                        <p:tgtEl>
                                          <p:spTgt spid="7918"/>
                                        </p:tgtEl>
                                        <p:attrNameLst>
                                          <p:attrName>style.visibility</p:attrName>
                                        </p:attrNameLst>
                                      </p:cBhvr>
                                      <p:to>
                                        <p:strVal val="visible"/>
                                      </p:to>
                                    </p:set>
                                    <p:animEffect filter="dissolve" transition="in">
                                      <p:cBhvr>
                                        <p:cTn id="37" dur="500"/>
                                        <p:tgtEl>
                                          <p:spTgt spid="7918"/>
                                        </p:tgtEl>
                                      </p:cBhvr>
                                    </p:animEffect>
                                  </p:childTnLst>
                                </p:cTn>
                              </p:par>
                            </p:childTnLst>
                          </p:cTn>
                        </p:par>
                        <p:par>
                          <p:cTn id="38" fill="hold">
                            <p:stCondLst>
                              <p:cond delay="1000"/>
                            </p:stCondLst>
                            <p:childTnLst>
                              <p:par>
                                <p:cTn id="39" presetClass="entr" nodeType="afterEffect" presetID="9" grpId="8" fill="hold">
                                  <p:stCondLst>
                                    <p:cond delay="0"/>
                                  </p:stCondLst>
                                  <p:iterate type="el" backwards="0">
                                    <p:tmAbs val="0"/>
                                  </p:iterate>
                                  <p:childTnLst>
                                    <p:set>
                                      <p:cBhvr>
                                        <p:cTn id="40" fill="hold"/>
                                        <p:tgtEl>
                                          <p:spTgt spid="7882"/>
                                        </p:tgtEl>
                                        <p:attrNameLst>
                                          <p:attrName>style.visibility</p:attrName>
                                        </p:attrNameLst>
                                      </p:cBhvr>
                                      <p:to>
                                        <p:strVal val="visible"/>
                                      </p:to>
                                    </p:set>
                                    <p:animEffect filter="dissolve" transition="in">
                                      <p:cBhvr>
                                        <p:cTn id="41" dur="500"/>
                                        <p:tgtEl>
                                          <p:spTgt spid="7882"/>
                                        </p:tgtEl>
                                      </p:cBhvr>
                                    </p:animEffect>
                                  </p:childTnLst>
                                </p:cTn>
                              </p:par>
                            </p:childTnLst>
                          </p:cTn>
                        </p:par>
                        <p:par>
                          <p:cTn id="42" fill="hold">
                            <p:stCondLst>
                              <p:cond delay="1500"/>
                            </p:stCondLst>
                            <p:childTnLst>
                              <p:par>
                                <p:cTn id="43" presetClass="entr" nodeType="afterEffect" presetID="9" grpId="9" fill="hold">
                                  <p:stCondLst>
                                    <p:cond delay="0"/>
                                  </p:stCondLst>
                                  <p:iterate type="el" backwards="0">
                                    <p:tmAbs val="0"/>
                                  </p:iterate>
                                  <p:childTnLst>
                                    <p:set>
                                      <p:cBhvr>
                                        <p:cTn id="44" fill="hold"/>
                                        <p:tgtEl>
                                          <p:spTgt spid="7920"/>
                                        </p:tgtEl>
                                        <p:attrNameLst>
                                          <p:attrName>style.visibility</p:attrName>
                                        </p:attrNameLst>
                                      </p:cBhvr>
                                      <p:to>
                                        <p:strVal val="visible"/>
                                      </p:to>
                                    </p:set>
                                    <p:animEffect filter="dissolve" transition="in">
                                      <p:cBhvr>
                                        <p:cTn id="45" dur="500"/>
                                        <p:tgtEl>
                                          <p:spTgt spid="7920"/>
                                        </p:tgtEl>
                                      </p:cBhvr>
                                    </p:animEffect>
                                  </p:childTnLst>
                                </p:cTn>
                              </p:par>
                            </p:childTnLst>
                          </p:cTn>
                        </p:par>
                        <p:par>
                          <p:cTn id="46" fill="hold">
                            <p:stCondLst>
                              <p:cond delay="2000"/>
                            </p:stCondLst>
                            <p:childTnLst>
                              <p:par>
                                <p:cTn id="47" presetClass="entr" nodeType="afterEffect" presetID="9" grpId="10" fill="hold">
                                  <p:stCondLst>
                                    <p:cond delay="0"/>
                                  </p:stCondLst>
                                  <p:iterate type="el" backwards="0">
                                    <p:tmAbs val="0"/>
                                  </p:iterate>
                                  <p:childTnLst>
                                    <p:set>
                                      <p:cBhvr>
                                        <p:cTn id="48" fill="hold"/>
                                        <p:tgtEl>
                                          <p:spTgt spid="7917"/>
                                        </p:tgtEl>
                                        <p:attrNameLst>
                                          <p:attrName>style.visibility</p:attrName>
                                        </p:attrNameLst>
                                      </p:cBhvr>
                                      <p:to>
                                        <p:strVal val="visible"/>
                                      </p:to>
                                    </p:set>
                                    <p:animEffect filter="dissolve" transition="in">
                                      <p:cBhvr>
                                        <p:cTn id="49" dur="500"/>
                                        <p:tgtEl>
                                          <p:spTgt spid="7917"/>
                                        </p:tgtEl>
                                      </p:cBhvr>
                                    </p:animEffect>
                                  </p:childTnLst>
                                </p:cTn>
                              </p:par>
                            </p:childTnLst>
                          </p:cTn>
                        </p:par>
                        <p:par>
                          <p:cTn id="50" fill="hold">
                            <p:stCondLst>
                              <p:cond delay="2500"/>
                            </p:stCondLst>
                            <p:childTnLst>
                              <p:par>
                                <p:cTn id="51" presetClass="entr" nodeType="afterEffect" presetID="9" grpId="11" fill="hold">
                                  <p:stCondLst>
                                    <p:cond delay="0"/>
                                  </p:stCondLst>
                                  <p:iterate type="el" backwards="0">
                                    <p:tmAbs val="0"/>
                                  </p:iterate>
                                  <p:childTnLst>
                                    <p:set>
                                      <p:cBhvr>
                                        <p:cTn id="52" fill="hold"/>
                                        <p:tgtEl>
                                          <p:spTgt spid="7883"/>
                                        </p:tgtEl>
                                        <p:attrNameLst>
                                          <p:attrName>style.visibility</p:attrName>
                                        </p:attrNameLst>
                                      </p:cBhvr>
                                      <p:to>
                                        <p:strVal val="visible"/>
                                      </p:to>
                                    </p:set>
                                    <p:animEffect filter="dissolve" transition="in">
                                      <p:cBhvr>
                                        <p:cTn id="53" dur="500"/>
                                        <p:tgtEl>
                                          <p:spTgt spid="7883"/>
                                        </p:tgtEl>
                                      </p:cBhvr>
                                    </p:animEffect>
                                  </p:childTnLst>
                                </p:cTn>
                              </p:par>
                            </p:childTnLst>
                          </p:cTn>
                        </p:par>
                        <p:par>
                          <p:cTn id="54" fill="hold">
                            <p:stCondLst>
                              <p:cond delay="3000"/>
                            </p:stCondLst>
                            <p:childTnLst>
                              <p:par>
                                <p:cTn id="55" presetClass="entr" nodeType="afterEffect" presetID="9" grpId="12" fill="hold">
                                  <p:stCondLst>
                                    <p:cond delay="0"/>
                                  </p:stCondLst>
                                  <p:iterate type="el" backwards="0">
                                    <p:tmAbs val="0"/>
                                  </p:iterate>
                                  <p:childTnLst>
                                    <p:set>
                                      <p:cBhvr>
                                        <p:cTn id="56" fill="hold"/>
                                        <p:tgtEl>
                                          <p:spTgt spid="7880"/>
                                        </p:tgtEl>
                                        <p:attrNameLst>
                                          <p:attrName>style.visibility</p:attrName>
                                        </p:attrNameLst>
                                      </p:cBhvr>
                                      <p:to>
                                        <p:strVal val="visible"/>
                                      </p:to>
                                    </p:set>
                                    <p:animEffect filter="dissolve" transition="in">
                                      <p:cBhvr>
                                        <p:cTn id="57" dur="500"/>
                                        <p:tgtEl>
                                          <p:spTgt spid="7880"/>
                                        </p:tgtEl>
                                      </p:cBhvr>
                                    </p:animEffect>
                                  </p:childTnLst>
                                </p:cTn>
                              </p:par>
                            </p:childTnLst>
                          </p:cTn>
                        </p:par>
                        <p:par>
                          <p:cTn id="58" fill="hold">
                            <p:stCondLst>
                              <p:cond delay="3500"/>
                            </p:stCondLst>
                            <p:childTnLst>
                              <p:par>
                                <p:cTn id="59" presetClass="entr" nodeType="afterEffect" presetID="9" grpId="13" fill="hold">
                                  <p:stCondLst>
                                    <p:cond delay="0"/>
                                  </p:stCondLst>
                                  <p:iterate type="el" backwards="0">
                                    <p:tmAbs val="0"/>
                                  </p:iterate>
                                  <p:childTnLst>
                                    <p:set>
                                      <p:cBhvr>
                                        <p:cTn id="60" fill="hold"/>
                                        <p:tgtEl>
                                          <p:spTgt spid="7919"/>
                                        </p:tgtEl>
                                        <p:attrNameLst>
                                          <p:attrName>style.visibility</p:attrName>
                                        </p:attrNameLst>
                                      </p:cBhvr>
                                      <p:to>
                                        <p:strVal val="visible"/>
                                      </p:to>
                                    </p:set>
                                    <p:animEffect filter="dissolve" transition="in">
                                      <p:cBhvr>
                                        <p:cTn id="61" dur="500"/>
                                        <p:tgtEl>
                                          <p:spTgt spid="7919"/>
                                        </p:tgtEl>
                                      </p:cBhvr>
                                    </p:animEffect>
                                  </p:childTnLst>
                                </p:cTn>
                              </p:par>
                            </p:childTnLst>
                          </p:cTn>
                        </p:par>
                      </p:childTnLst>
                    </p:cTn>
                  </p:par>
                  <p:par>
                    <p:cTn id="62" fill="hold">
                      <p:stCondLst>
                        <p:cond delay="indefinite"/>
                      </p:stCondLst>
                      <p:childTnLst>
                        <p:par>
                          <p:cTn id="63" fill="hold">
                            <p:stCondLst>
                              <p:cond delay="0"/>
                            </p:stCondLst>
                            <p:childTnLst>
                              <p:par>
                                <p:cTn id="64" presetClass="entr" nodeType="clickEffect" presetSubtype="16" presetID="23" grpId="14" fill="hold">
                                  <p:stCondLst>
                                    <p:cond delay="0"/>
                                  </p:stCondLst>
                                  <p:iterate type="el" backwards="0">
                                    <p:tmAbs val="0"/>
                                  </p:iterate>
                                  <p:childTnLst>
                                    <p:set>
                                      <p:cBhvr>
                                        <p:cTn id="65" fill="hold"/>
                                        <p:tgtEl>
                                          <p:spTgt spid="7869"/>
                                        </p:tgtEl>
                                        <p:attrNameLst>
                                          <p:attrName>style.visibility</p:attrName>
                                        </p:attrNameLst>
                                      </p:cBhvr>
                                      <p:to>
                                        <p:strVal val="visible"/>
                                      </p:to>
                                    </p:set>
                                    <p:anim calcmode="lin" valueType="num">
                                      <p:cBhvr>
                                        <p:cTn id="66" dur="500" fill="hold"/>
                                        <p:tgtEl>
                                          <p:spTgt spid="7869"/>
                                        </p:tgtEl>
                                        <p:attrNameLst>
                                          <p:attrName>ppt_w</p:attrName>
                                        </p:attrNameLst>
                                      </p:cBhvr>
                                      <p:tavLst>
                                        <p:tav tm="0">
                                          <p:val>
                                            <p:fltVal val="0"/>
                                          </p:val>
                                        </p:tav>
                                        <p:tav tm="100000">
                                          <p:val>
                                            <p:strVal val="#ppt_w"/>
                                          </p:val>
                                        </p:tav>
                                      </p:tavLst>
                                    </p:anim>
                                    <p:anim calcmode="lin" valueType="num">
                                      <p:cBhvr>
                                        <p:cTn id="67" dur="500" fill="hold"/>
                                        <p:tgtEl>
                                          <p:spTgt spid="7869"/>
                                        </p:tgtEl>
                                        <p:attrNameLst>
                                          <p:attrName>ppt_h</p:attrName>
                                        </p:attrNameLst>
                                      </p:cBhvr>
                                      <p:tavLst>
                                        <p:tav tm="0">
                                          <p:val>
                                            <p:fltVal val="0"/>
                                          </p:val>
                                        </p:tav>
                                        <p:tav tm="100000">
                                          <p:val>
                                            <p:strVal val="#ppt_h"/>
                                          </p:val>
                                        </p:tav>
                                      </p:tavLst>
                                    </p:anim>
                                  </p:childTnLst>
                                </p:cTn>
                              </p:par>
                            </p:childTnLst>
                          </p:cTn>
                        </p:par>
                        <p:par>
                          <p:cTn id="68" fill="hold">
                            <p:stCondLst>
                              <p:cond delay="500"/>
                            </p:stCondLst>
                            <p:childTnLst>
                              <p:par>
                                <p:cTn id="69" presetClass="entr" nodeType="afterEffect" presetSubtype="16" presetID="23" grpId="15" fill="hold">
                                  <p:stCondLst>
                                    <p:cond delay="0"/>
                                  </p:stCondLst>
                                  <p:iterate type="el" backwards="0">
                                    <p:tmAbs val="0"/>
                                  </p:iterate>
                                  <p:childTnLst>
                                    <p:set>
                                      <p:cBhvr>
                                        <p:cTn id="70" fill="hold"/>
                                        <p:tgtEl>
                                          <p:spTgt spid="7870"/>
                                        </p:tgtEl>
                                        <p:attrNameLst>
                                          <p:attrName>style.visibility</p:attrName>
                                        </p:attrNameLst>
                                      </p:cBhvr>
                                      <p:to>
                                        <p:strVal val="visible"/>
                                      </p:to>
                                    </p:set>
                                    <p:anim calcmode="lin" valueType="num">
                                      <p:cBhvr>
                                        <p:cTn id="71" dur="500" fill="hold"/>
                                        <p:tgtEl>
                                          <p:spTgt spid="7870"/>
                                        </p:tgtEl>
                                        <p:attrNameLst>
                                          <p:attrName>ppt_w</p:attrName>
                                        </p:attrNameLst>
                                      </p:cBhvr>
                                      <p:tavLst>
                                        <p:tav tm="0">
                                          <p:val>
                                            <p:fltVal val="0"/>
                                          </p:val>
                                        </p:tav>
                                        <p:tav tm="100000">
                                          <p:val>
                                            <p:strVal val="#ppt_w"/>
                                          </p:val>
                                        </p:tav>
                                      </p:tavLst>
                                    </p:anim>
                                    <p:anim calcmode="lin" valueType="num">
                                      <p:cBhvr>
                                        <p:cTn id="72" dur="500" fill="hold"/>
                                        <p:tgtEl>
                                          <p:spTgt spid="7870"/>
                                        </p:tgtEl>
                                        <p:attrNameLst>
                                          <p:attrName>ppt_h</p:attrName>
                                        </p:attrNameLst>
                                      </p:cBhvr>
                                      <p:tavLst>
                                        <p:tav tm="0">
                                          <p:val>
                                            <p:fltVal val="0"/>
                                          </p:val>
                                        </p:tav>
                                        <p:tav tm="100000">
                                          <p:val>
                                            <p:strVal val="#ppt_h"/>
                                          </p:val>
                                        </p:tav>
                                      </p:tavLst>
                                    </p:anim>
                                  </p:childTnLst>
                                </p:cTn>
                              </p:par>
                            </p:childTnLst>
                          </p:cTn>
                        </p:par>
                        <p:par>
                          <p:cTn id="73" fill="hold">
                            <p:stCondLst>
                              <p:cond delay="1000"/>
                            </p:stCondLst>
                            <p:childTnLst>
                              <p:par>
                                <p:cTn id="74" presetClass="entr" nodeType="afterEffect" presetSubtype="16" presetID="23" grpId="16" fill="hold">
                                  <p:stCondLst>
                                    <p:cond delay="0"/>
                                  </p:stCondLst>
                                  <p:iterate type="el" backwards="0">
                                    <p:tmAbs val="0"/>
                                  </p:iterate>
                                  <p:childTnLst>
                                    <p:set>
                                      <p:cBhvr>
                                        <p:cTn id="75" fill="hold"/>
                                        <p:tgtEl>
                                          <p:spTgt spid="7871"/>
                                        </p:tgtEl>
                                        <p:attrNameLst>
                                          <p:attrName>style.visibility</p:attrName>
                                        </p:attrNameLst>
                                      </p:cBhvr>
                                      <p:to>
                                        <p:strVal val="visible"/>
                                      </p:to>
                                    </p:set>
                                    <p:anim calcmode="lin" valueType="num">
                                      <p:cBhvr>
                                        <p:cTn id="76" dur="500" fill="hold"/>
                                        <p:tgtEl>
                                          <p:spTgt spid="7871"/>
                                        </p:tgtEl>
                                        <p:attrNameLst>
                                          <p:attrName>ppt_w</p:attrName>
                                        </p:attrNameLst>
                                      </p:cBhvr>
                                      <p:tavLst>
                                        <p:tav tm="0">
                                          <p:val>
                                            <p:fltVal val="0"/>
                                          </p:val>
                                        </p:tav>
                                        <p:tav tm="100000">
                                          <p:val>
                                            <p:strVal val="#ppt_w"/>
                                          </p:val>
                                        </p:tav>
                                      </p:tavLst>
                                    </p:anim>
                                    <p:anim calcmode="lin" valueType="num">
                                      <p:cBhvr>
                                        <p:cTn id="77" dur="500" fill="hold"/>
                                        <p:tgtEl>
                                          <p:spTgt spid="7871"/>
                                        </p:tgtEl>
                                        <p:attrNameLst>
                                          <p:attrName>ppt_h</p:attrName>
                                        </p:attrNameLst>
                                      </p:cBhvr>
                                      <p:tavLst>
                                        <p:tav tm="0">
                                          <p:val>
                                            <p:fltVal val="0"/>
                                          </p:val>
                                        </p:tav>
                                        <p:tav tm="100000">
                                          <p:val>
                                            <p:strVal val="#ppt_h"/>
                                          </p:val>
                                        </p:tav>
                                      </p:tavLst>
                                    </p:anim>
                                  </p:childTnLst>
                                </p:cTn>
                              </p:par>
                            </p:childTnLst>
                          </p:cTn>
                        </p:par>
                        <p:par>
                          <p:cTn id="78" fill="hold">
                            <p:stCondLst>
                              <p:cond delay="1500"/>
                            </p:stCondLst>
                            <p:childTnLst>
                              <p:par>
                                <p:cTn id="79" presetClass="entr" nodeType="afterEffect" presetSubtype="16" presetID="23" grpId="17" fill="hold">
                                  <p:stCondLst>
                                    <p:cond delay="0"/>
                                  </p:stCondLst>
                                  <p:iterate type="el" backwards="0">
                                    <p:tmAbs val="0"/>
                                  </p:iterate>
                                  <p:childTnLst>
                                    <p:set>
                                      <p:cBhvr>
                                        <p:cTn id="80" fill="hold"/>
                                        <p:tgtEl>
                                          <p:spTgt spid="7872"/>
                                        </p:tgtEl>
                                        <p:attrNameLst>
                                          <p:attrName>style.visibility</p:attrName>
                                        </p:attrNameLst>
                                      </p:cBhvr>
                                      <p:to>
                                        <p:strVal val="visible"/>
                                      </p:to>
                                    </p:set>
                                    <p:anim calcmode="lin" valueType="num">
                                      <p:cBhvr>
                                        <p:cTn id="81" dur="500" fill="hold"/>
                                        <p:tgtEl>
                                          <p:spTgt spid="7872"/>
                                        </p:tgtEl>
                                        <p:attrNameLst>
                                          <p:attrName>ppt_w</p:attrName>
                                        </p:attrNameLst>
                                      </p:cBhvr>
                                      <p:tavLst>
                                        <p:tav tm="0">
                                          <p:val>
                                            <p:fltVal val="0"/>
                                          </p:val>
                                        </p:tav>
                                        <p:tav tm="100000">
                                          <p:val>
                                            <p:strVal val="#ppt_w"/>
                                          </p:val>
                                        </p:tav>
                                      </p:tavLst>
                                    </p:anim>
                                    <p:anim calcmode="lin" valueType="num">
                                      <p:cBhvr>
                                        <p:cTn id="82" dur="500" fill="hold"/>
                                        <p:tgtEl>
                                          <p:spTgt spid="7872"/>
                                        </p:tgtEl>
                                        <p:attrNameLst>
                                          <p:attrName>ppt_h</p:attrName>
                                        </p:attrNameLst>
                                      </p:cBhvr>
                                      <p:tavLst>
                                        <p:tav tm="0">
                                          <p:val>
                                            <p:fltVal val="0"/>
                                          </p:val>
                                        </p:tav>
                                        <p:tav tm="100000">
                                          <p:val>
                                            <p:strVal val="#ppt_h"/>
                                          </p:val>
                                        </p:tav>
                                      </p:tavLst>
                                    </p:anim>
                                  </p:childTnLst>
                                </p:cTn>
                              </p:par>
                            </p:childTnLst>
                          </p:cTn>
                        </p:par>
                        <p:par>
                          <p:cTn id="83" fill="hold">
                            <p:stCondLst>
                              <p:cond delay="2000"/>
                            </p:stCondLst>
                            <p:childTnLst>
                              <p:par>
                                <p:cTn id="84" presetClass="entr" nodeType="afterEffect" presetSubtype="16" presetID="23" grpId="18" fill="hold">
                                  <p:stCondLst>
                                    <p:cond delay="0"/>
                                  </p:stCondLst>
                                  <p:iterate type="el" backwards="0">
                                    <p:tmAbs val="0"/>
                                  </p:iterate>
                                  <p:childTnLst>
                                    <p:set>
                                      <p:cBhvr>
                                        <p:cTn id="85" fill="hold"/>
                                        <p:tgtEl>
                                          <p:spTgt spid="7873"/>
                                        </p:tgtEl>
                                        <p:attrNameLst>
                                          <p:attrName>style.visibility</p:attrName>
                                        </p:attrNameLst>
                                      </p:cBhvr>
                                      <p:to>
                                        <p:strVal val="visible"/>
                                      </p:to>
                                    </p:set>
                                    <p:anim calcmode="lin" valueType="num">
                                      <p:cBhvr>
                                        <p:cTn id="86" dur="500" fill="hold"/>
                                        <p:tgtEl>
                                          <p:spTgt spid="7873"/>
                                        </p:tgtEl>
                                        <p:attrNameLst>
                                          <p:attrName>ppt_w</p:attrName>
                                        </p:attrNameLst>
                                      </p:cBhvr>
                                      <p:tavLst>
                                        <p:tav tm="0">
                                          <p:val>
                                            <p:fltVal val="0"/>
                                          </p:val>
                                        </p:tav>
                                        <p:tav tm="100000">
                                          <p:val>
                                            <p:strVal val="#ppt_w"/>
                                          </p:val>
                                        </p:tav>
                                      </p:tavLst>
                                    </p:anim>
                                    <p:anim calcmode="lin" valueType="num">
                                      <p:cBhvr>
                                        <p:cTn id="87" dur="500" fill="hold"/>
                                        <p:tgtEl>
                                          <p:spTgt spid="7873"/>
                                        </p:tgtEl>
                                        <p:attrNameLst>
                                          <p:attrName>ppt_h</p:attrName>
                                        </p:attrNameLst>
                                      </p:cBhvr>
                                      <p:tavLst>
                                        <p:tav tm="0">
                                          <p:val>
                                            <p:fltVal val="0"/>
                                          </p:val>
                                        </p:tav>
                                        <p:tav tm="100000">
                                          <p:val>
                                            <p:strVal val="#ppt_h"/>
                                          </p:val>
                                        </p:tav>
                                      </p:tavLst>
                                    </p:anim>
                                  </p:childTnLst>
                                </p:cTn>
                              </p:par>
                            </p:childTnLst>
                          </p:cTn>
                        </p:par>
                        <p:par>
                          <p:cTn id="88" fill="hold">
                            <p:stCondLst>
                              <p:cond delay="2500"/>
                            </p:stCondLst>
                            <p:childTnLst>
                              <p:par>
                                <p:cTn id="89" presetClass="entr" nodeType="afterEffect" presetSubtype="16" presetID="23" grpId="19" fill="hold">
                                  <p:stCondLst>
                                    <p:cond delay="0"/>
                                  </p:stCondLst>
                                  <p:iterate type="el" backwards="0">
                                    <p:tmAbs val="0"/>
                                  </p:iterate>
                                  <p:childTnLst>
                                    <p:set>
                                      <p:cBhvr>
                                        <p:cTn id="90" fill="hold"/>
                                        <p:tgtEl>
                                          <p:spTgt spid="7874"/>
                                        </p:tgtEl>
                                        <p:attrNameLst>
                                          <p:attrName>style.visibility</p:attrName>
                                        </p:attrNameLst>
                                      </p:cBhvr>
                                      <p:to>
                                        <p:strVal val="visible"/>
                                      </p:to>
                                    </p:set>
                                    <p:anim calcmode="lin" valueType="num">
                                      <p:cBhvr>
                                        <p:cTn id="91" dur="500" fill="hold"/>
                                        <p:tgtEl>
                                          <p:spTgt spid="7874"/>
                                        </p:tgtEl>
                                        <p:attrNameLst>
                                          <p:attrName>ppt_w</p:attrName>
                                        </p:attrNameLst>
                                      </p:cBhvr>
                                      <p:tavLst>
                                        <p:tav tm="0">
                                          <p:val>
                                            <p:fltVal val="0"/>
                                          </p:val>
                                        </p:tav>
                                        <p:tav tm="100000">
                                          <p:val>
                                            <p:strVal val="#ppt_w"/>
                                          </p:val>
                                        </p:tav>
                                      </p:tavLst>
                                    </p:anim>
                                    <p:anim calcmode="lin" valueType="num">
                                      <p:cBhvr>
                                        <p:cTn id="92" dur="500" fill="hold"/>
                                        <p:tgtEl>
                                          <p:spTgt spid="7874"/>
                                        </p:tgtEl>
                                        <p:attrNameLst>
                                          <p:attrName>ppt_h</p:attrName>
                                        </p:attrNameLst>
                                      </p:cBhvr>
                                      <p:tavLst>
                                        <p:tav tm="0">
                                          <p:val>
                                            <p:fltVal val="0"/>
                                          </p:val>
                                        </p:tav>
                                        <p:tav tm="100000">
                                          <p:val>
                                            <p:strVal val="#ppt_h"/>
                                          </p:val>
                                        </p:tav>
                                      </p:tavLst>
                                    </p:anim>
                                  </p:childTnLst>
                                </p:cTn>
                              </p:par>
                            </p:childTnLst>
                          </p:cTn>
                        </p:par>
                        <p:par>
                          <p:cTn id="93" fill="hold">
                            <p:stCondLst>
                              <p:cond delay="3000"/>
                            </p:stCondLst>
                            <p:childTnLst>
                              <p:par>
                                <p:cTn id="94" presetClass="entr" nodeType="afterEffect" presetSubtype="16" presetID="23" grpId="20" fill="hold">
                                  <p:stCondLst>
                                    <p:cond delay="0"/>
                                  </p:stCondLst>
                                  <p:iterate type="el" backwards="0">
                                    <p:tmAbs val="0"/>
                                  </p:iterate>
                                  <p:childTnLst>
                                    <p:set>
                                      <p:cBhvr>
                                        <p:cTn id="95" fill="hold"/>
                                        <p:tgtEl>
                                          <p:spTgt spid="7875"/>
                                        </p:tgtEl>
                                        <p:attrNameLst>
                                          <p:attrName>style.visibility</p:attrName>
                                        </p:attrNameLst>
                                      </p:cBhvr>
                                      <p:to>
                                        <p:strVal val="visible"/>
                                      </p:to>
                                    </p:set>
                                    <p:anim calcmode="lin" valueType="num">
                                      <p:cBhvr>
                                        <p:cTn id="96" dur="500" fill="hold"/>
                                        <p:tgtEl>
                                          <p:spTgt spid="7875"/>
                                        </p:tgtEl>
                                        <p:attrNameLst>
                                          <p:attrName>ppt_w</p:attrName>
                                        </p:attrNameLst>
                                      </p:cBhvr>
                                      <p:tavLst>
                                        <p:tav tm="0">
                                          <p:val>
                                            <p:fltVal val="0"/>
                                          </p:val>
                                        </p:tav>
                                        <p:tav tm="100000">
                                          <p:val>
                                            <p:strVal val="#ppt_w"/>
                                          </p:val>
                                        </p:tav>
                                      </p:tavLst>
                                    </p:anim>
                                    <p:anim calcmode="lin" valueType="num">
                                      <p:cBhvr>
                                        <p:cTn id="97" dur="500" fill="hold"/>
                                        <p:tgtEl>
                                          <p:spTgt spid="7875"/>
                                        </p:tgtEl>
                                        <p:attrNameLst>
                                          <p:attrName>ppt_h</p:attrName>
                                        </p:attrNameLst>
                                      </p:cBhvr>
                                      <p:tavLst>
                                        <p:tav tm="0">
                                          <p:val>
                                            <p:fltVal val="0"/>
                                          </p:val>
                                        </p:tav>
                                        <p:tav tm="100000">
                                          <p:val>
                                            <p:strVal val="#ppt_h"/>
                                          </p:val>
                                        </p:tav>
                                      </p:tavLst>
                                    </p:anim>
                                  </p:childTnLst>
                                </p:cTn>
                              </p:par>
                            </p:childTnLst>
                          </p:cTn>
                        </p:par>
                        <p:par>
                          <p:cTn id="98" fill="hold">
                            <p:stCondLst>
                              <p:cond delay="3500"/>
                            </p:stCondLst>
                            <p:childTnLst>
                              <p:par>
                                <p:cTn id="99" presetClass="entr" nodeType="afterEffect" presetSubtype="16" presetID="23" grpId="21" fill="hold">
                                  <p:stCondLst>
                                    <p:cond delay="0"/>
                                  </p:stCondLst>
                                  <p:iterate type="el" backwards="0">
                                    <p:tmAbs val="0"/>
                                  </p:iterate>
                                  <p:childTnLst>
                                    <p:set>
                                      <p:cBhvr>
                                        <p:cTn id="100" fill="hold"/>
                                        <p:tgtEl>
                                          <p:spTgt spid="7876"/>
                                        </p:tgtEl>
                                        <p:attrNameLst>
                                          <p:attrName>style.visibility</p:attrName>
                                        </p:attrNameLst>
                                      </p:cBhvr>
                                      <p:to>
                                        <p:strVal val="visible"/>
                                      </p:to>
                                    </p:set>
                                    <p:anim calcmode="lin" valueType="num">
                                      <p:cBhvr>
                                        <p:cTn id="101" dur="500" fill="hold"/>
                                        <p:tgtEl>
                                          <p:spTgt spid="7876"/>
                                        </p:tgtEl>
                                        <p:attrNameLst>
                                          <p:attrName>ppt_w</p:attrName>
                                        </p:attrNameLst>
                                      </p:cBhvr>
                                      <p:tavLst>
                                        <p:tav tm="0">
                                          <p:val>
                                            <p:fltVal val="0"/>
                                          </p:val>
                                        </p:tav>
                                        <p:tav tm="100000">
                                          <p:val>
                                            <p:strVal val="#ppt_w"/>
                                          </p:val>
                                        </p:tav>
                                      </p:tavLst>
                                    </p:anim>
                                    <p:anim calcmode="lin" valueType="num">
                                      <p:cBhvr>
                                        <p:cTn id="102" dur="500" fill="hold"/>
                                        <p:tgtEl>
                                          <p:spTgt spid="7876"/>
                                        </p:tgtEl>
                                        <p:attrNameLst>
                                          <p:attrName>ppt_h</p:attrName>
                                        </p:attrNameLst>
                                      </p:cBhvr>
                                      <p:tavLst>
                                        <p:tav tm="0">
                                          <p:val>
                                            <p:fltVal val="0"/>
                                          </p:val>
                                        </p:tav>
                                        <p:tav tm="100000">
                                          <p:val>
                                            <p:strVal val="#ppt_h"/>
                                          </p:val>
                                        </p:tav>
                                      </p:tavLst>
                                    </p:anim>
                                  </p:childTnLst>
                                </p:cTn>
                              </p:par>
                            </p:childTnLst>
                          </p:cTn>
                        </p:par>
                        <p:par>
                          <p:cTn id="103" fill="hold">
                            <p:stCondLst>
                              <p:cond delay="4000"/>
                            </p:stCondLst>
                            <p:childTnLst>
                              <p:par>
                                <p:cTn id="104" presetClass="entr" nodeType="afterEffect" presetSubtype="16" presetID="23" grpId="22" fill="hold">
                                  <p:stCondLst>
                                    <p:cond delay="0"/>
                                  </p:stCondLst>
                                  <p:iterate type="el" backwards="0">
                                    <p:tmAbs val="0"/>
                                  </p:iterate>
                                  <p:childTnLst>
                                    <p:set>
                                      <p:cBhvr>
                                        <p:cTn id="105" fill="hold"/>
                                        <p:tgtEl>
                                          <p:spTgt spid="7877"/>
                                        </p:tgtEl>
                                        <p:attrNameLst>
                                          <p:attrName>style.visibility</p:attrName>
                                        </p:attrNameLst>
                                      </p:cBhvr>
                                      <p:to>
                                        <p:strVal val="visible"/>
                                      </p:to>
                                    </p:set>
                                    <p:anim calcmode="lin" valueType="num">
                                      <p:cBhvr>
                                        <p:cTn id="106" dur="500" fill="hold"/>
                                        <p:tgtEl>
                                          <p:spTgt spid="7877"/>
                                        </p:tgtEl>
                                        <p:attrNameLst>
                                          <p:attrName>ppt_w</p:attrName>
                                        </p:attrNameLst>
                                      </p:cBhvr>
                                      <p:tavLst>
                                        <p:tav tm="0">
                                          <p:val>
                                            <p:fltVal val="0"/>
                                          </p:val>
                                        </p:tav>
                                        <p:tav tm="100000">
                                          <p:val>
                                            <p:strVal val="#ppt_w"/>
                                          </p:val>
                                        </p:tav>
                                      </p:tavLst>
                                    </p:anim>
                                    <p:anim calcmode="lin" valueType="num">
                                      <p:cBhvr>
                                        <p:cTn id="107" dur="500" fill="hold"/>
                                        <p:tgtEl>
                                          <p:spTgt spid="7877"/>
                                        </p:tgtEl>
                                        <p:attrNameLst>
                                          <p:attrName>ppt_h</p:attrName>
                                        </p:attrNameLst>
                                      </p:cBhvr>
                                      <p:tavLst>
                                        <p:tav tm="0">
                                          <p:val>
                                            <p:fltVal val="0"/>
                                          </p:val>
                                        </p:tav>
                                        <p:tav tm="100000">
                                          <p:val>
                                            <p:strVal val="#ppt_h"/>
                                          </p:val>
                                        </p:tav>
                                      </p:tavLst>
                                    </p:anim>
                                  </p:childTnLst>
                                </p:cTn>
                              </p:par>
                            </p:childTnLst>
                          </p:cTn>
                        </p:par>
                        <p:par>
                          <p:cTn id="108" fill="hold">
                            <p:stCondLst>
                              <p:cond delay="4500"/>
                            </p:stCondLst>
                            <p:childTnLst>
                              <p:par>
                                <p:cTn id="109" presetClass="entr" nodeType="afterEffect" presetSubtype="16" presetID="23" grpId="23" fill="hold">
                                  <p:stCondLst>
                                    <p:cond delay="0"/>
                                  </p:stCondLst>
                                  <p:iterate type="el" backwards="0">
                                    <p:tmAbs val="0"/>
                                  </p:iterate>
                                  <p:childTnLst>
                                    <p:set>
                                      <p:cBhvr>
                                        <p:cTn id="110" fill="hold"/>
                                        <p:tgtEl>
                                          <p:spTgt spid="7884"/>
                                        </p:tgtEl>
                                        <p:attrNameLst>
                                          <p:attrName>style.visibility</p:attrName>
                                        </p:attrNameLst>
                                      </p:cBhvr>
                                      <p:to>
                                        <p:strVal val="visible"/>
                                      </p:to>
                                    </p:set>
                                    <p:anim calcmode="lin" valueType="num">
                                      <p:cBhvr>
                                        <p:cTn id="111" dur="500" fill="hold"/>
                                        <p:tgtEl>
                                          <p:spTgt spid="7884"/>
                                        </p:tgtEl>
                                        <p:attrNameLst>
                                          <p:attrName>ppt_w</p:attrName>
                                        </p:attrNameLst>
                                      </p:cBhvr>
                                      <p:tavLst>
                                        <p:tav tm="0">
                                          <p:val>
                                            <p:fltVal val="0"/>
                                          </p:val>
                                        </p:tav>
                                        <p:tav tm="100000">
                                          <p:val>
                                            <p:strVal val="#ppt_w"/>
                                          </p:val>
                                        </p:tav>
                                      </p:tavLst>
                                    </p:anim>
                                    <p:anim calcmode="lin" valueType="num">
                                      <p:cBhvr>
                                        <p:cTn id="112" dur="500" fill="hold"/>
                                        <p:tgtEl>
                                          <p:spTgt spid="7884"/>
                                        </p:tgtEl>
                                        <p:attrNameLst>
                                          <p:attrName>ppt_h</p:attrName>
                                        </p:attrNameLst>
                                      </p:cBhvr>
                                      <p:tavLst>
                                        <p:tav tm="0">
                                          <p:val>
                                            <p:fltVal val="0"/>
                                          </p:val>
                                        </p:tav>
                                        <p:tav tm="100000">
                                          <p:val>
                                            <p:strVal val="#ppt_h"/>
                                          </p:val>
                                        </p:tav>
                                      </p:tavLst>
                                    </p:anim>
                                  </p:childTnLst>
                                </p:cTn>
                              </p:par>
                            </p:childTnLst>
                          </p:cTn>
                        </p:par>
                        <p:par>
                          <p:cTn id="113" fill="hold">
                            <p:stCondLst>
                              <p:cond delay="5000"/>
                            </p:stCondLst>
                            <p:childTnLst>
                              <p:par>
                                <p:cTn id="114" presetClass="entr" nodeType="afterEffect" presetSubtype="16" presetID="23" grpId="24" fill="hold">
                                  <p:stCondLst>
                                    <p:cond delay="0"/>
                                  </p:stCondLst>
                                  <p:iterate type="el" backwards="0">
                                    <p:tmAbs val="0"/>
                                  </p:iterate>
                                  <p:childTnLst>
                                    <p:set>
                                      <p:cBhvr>
                                        <p:cTn id="115" fill="hold"/>
                                        <p:tgtEl>
                                          <p:spTgt spid="7885"/>
                                        </p:tgtEl>
                                        <p:attrNameLst>
                                          <p:attrName>style.visibility</p:attrName>
                                        </p:attrNameLst>
                                      </p:cBhvr>
                                      <p:to>
                                        <p:strVal val="visible"/>
                                      </p:to>
                                    </p:set>
                                    <p:anim calcmode="lin" valueType="num">
                                      <p:cBhvr>
                                        <p:cTn id="116" dur="500" fill="hold"/>
                                        <p:tgtEl>
                                          <p:spTgt spid="7885"/>
                                        </p:tgtEl>
                                        <p:attrNameLst>
                                          <p:attrName>ppt_w</p:attrName>
                                        </p:attrNameLst>
                                      </p:cBhvr>
                                      <p:tavLst>
                                        <p:tav tm="0">
                                          <p:val>
                                            <p:fltVal val="0"/>
                                          </p:val>
                                        </p:tav>
                                        <p:tav tm="100000">
                                          <p:val>
                                            <p:strVal val="#ppt_w"/>
                                          </p:val>
                                        </p:tav>
                                      </p:tavLst>
                                    </p:anim>
                                    <p:anim calcmode="lin" valueType="num">
                                      <p:cBhvr>
                                        <p:cTn id="117" dur="500" fill="hold"/>
                                        <p:tgtEl>
                                          <p:spTgt spid="7885"/>
                                        </p:tgtEl>
                                        <p:attrNameLst>
                                          <p:attrName>ppt_h</p:attrName>
                                        </p:attrNameLst>
                                      </p:cBhvr>
                                      <p:tavLst>
                                        <p:tav tm="0">
                                          <p:val>
                                            <p:fltVal val="0"/>
                                          </p:val>
                                        </p:tav>
                                        <p:tav tm="100000">
                                          <p:val>
                                            <p:strVal val="#ppt_h"/>
                                          </p:val>
                                        </p:tav>
                                      </p:tavLst>
                                    </p:anim>
                                  </p:childTnLst>
                                </p:cTn>
                              </p:par>
                            </p:childTnLst>
                          </p:cTn>
                        </p:par>
                        <p:par>
                          <p:cTn id="118" fill="hold">
                            <p:stCondLst>
                              <p:cond delay="5500"/>
                            </p:stCondLst>
                            <p:childTnLst>
                              <p:par>
                                <p:cTn id="119" presetClass="entr" nodeType="afterEffect" presetSubtype="16" presetID="23" grpId="25" fill="hold">
                                  <p:stCondLst>
                                    <p:cond delay="0"/>
                                  </p:stCondLst>
                                  <p:iterate type="el" backwards="0">
                                    <p:tmAbs val="0"/>
                                  </p:iterate>
                                  <p:childTnLst>
                                    <p:set>
                                      <p:cBhvr>
                                        <p:cTn id="120" fill="hold"/>
                                        <p:tgtEl>
                                          <p:spTgt spid="7886"/>
                                        </p:tgtEl>
                                        <p:attrNameLst>
                                          <p:attrName>style.visibility</p:attrName>
                                        </p:attrNameLst>
                                      </p:cBhvr>
                                      <p:to>
                                        <p:strVal val="visible"/>
                                      </p:to>
                                    </p:set>
                                    <p:anim calcmode="lin" valueType="num">
                                      <p:cBhvr>
                                        <p:cTn id="121" dur="500" fill="hold"/>
                                        <p:tgtEl>
                                          <p:spTgt spid="7886"/>
                                        </p:tgtEl>
                                        <p:attrNameLst>
                                          <p:attrName>ppt_w</p:attrName>
                                        </p:attrNameLst>
                                      </p:cBhvr>
                                      <p:tavLst>
                                        <p:tav tm="0">
                                          <p:val>
                                            <p:fltVal val="0"/>
                                          </p:val>
                                        </p:tav>
                                        <p:tav tm="100000">
                                          <p:val>
                                            <p:strVal val="#ppt_w"/>
                                          </p:val>
                                        </p:tav>
                                      </p:tavLst>
                                    </p:anim>
                                    <p:anim calcmode="lin" valueType="num">
                                      <p:cBhvr>
                                        <p:cTn id="122" dur="500" fill="hold"/>
                                        <p:tgtEl>
                                          <p:spTgt spid="7886"/>
                                        </p:tgtEl>
                                        <p:attrNameLst>
                                          <p:attrName>ppt_h</p:attrName>
                                        </p:attrNameLst>
                                      </p:cBhvr>
                                      <p:tavLst>
                                        <p:tav tm="0">
                                          <p:val>
                                            <p:fltVal val="0"/>
                                          </p:val>
                                        </p:tav>
                                        <p:tav tm="100000">
                                          <p:val>
                                            <p:strVal val="#ppt_h"/>
                                          </p:val>
                                        </p:tav>
                                      </p:tavLst>
                                    </p:anim>
                                  </p:childTnLst>
                                </p:cTn>
                              </p:par>
                            </p:childTnLst>
                          </p:cTn>
                        </p:par>
                        <p:par>
                          <p:cTn id="123" fill="hold">
                            <p:stCondLst>
                              <p:cond delay="6000"/>
                            </p:stCondLst>
                            <p:childTnLst>
                              <p:par>
                                <p:cTn id="124" presetClass="entr" nodeType="afterEffect" presetSubtype="16" presetID="23" grpId="26" fill="hold">
                                  <p:stCondLst>
                                    <p:cond delay="0"/>
                                  </p:stCondLst>
                                  <p:iterate type="el" backwards="0">
                                    <p:tmAbs val="0"/>
                                  </p:iterate>
                                  <p:childTnLst>
                                    <p:set>
                                      <p:cBhvr>
                                        <p:cTn id="125" fill="hold"/>
                                        <p:tgtEl>
                                          <p:spTgt spid="7887"/>
                                        </p:tgtEl>
                                        <p:attrNameLst>
                                          <p:attrName>style.visibility</p:attrName>
                                        </p:attrNameLst>
                                      </p:cBhvr>
                                      <p:to>
                                        <p:strVal val="visible"/>
                                      </p:to>
                                    </p:set>
                                    <p:anim calcmode="lin" valueType="num">
                                      <p:cBhvr>
                                        <p:cTn id="126" dur="500" fill="hold"/>
                                        <p:tgtEl>
                                          <p:spTgt spid="7887"/>
                                        </p:tgtEl>
                                        <p:attrNameLst>
                                          <p:attrName>ppt_w</p:attrName>
                                        </p:attrNameLst>
                                      </p:cBhvr>
                                      <p:tavLst>
                                        <p:tav tm="0">
                                          <p:val>
                                            <p:fltVal val="0"/>
                                          </p:val>
                                        </p:tav>
                                        <p:tav tm="100000">
                                          <p:val>
                                            <p:strVal val="#ppt_w"/>
                                          </p:val>
                                        </p:tav>
                                      </p:tavLst>
                                    </p:anim>
                                    <p:anim calcmode="lin" valueType="num">
                                      <p:cBhvr>
                                        <p:cTn id="127" dur="500" fill="hold"/>
                                        <p:tgtEl>
                                          <p:spTgt spid="7887"/>
                                        </p:tgtEl>
                                        <p:attrNameLst>
                                          <p:attrName>ppt_h</p:attrName>
                                        </p:attrNameLst>
                                      </p:cBhvr>
                                      <p:tavLst>
                                        <p:tav tm="0">
                                          <p:val>
                                            <p:fltVal val="0"/>
                                          </p:val>
                                        </p:tav>
                                        <p:tav tm="100000">
                                          <p:val>
                                            <p:strVal val="#ppt_h"/>
                                          </p:val>
                                        </p:tav>
                                      </p:tavLst>
                                    </p:anim>
                                  </p:childTnLst>
                                </p:cTn>
                              </p:par>
                            </p:childTnLst>
                          </p:cTn>
                        </p:par>
                        <p:par>
                          <p:cTn id="128" fill="hold">
                            <p:stCondLst>
                              <p:cond delay="6500"/>
                            </p:stCondLst>
                            <p:childTnLst>
                              <p:par>
                                <p:cTn id="129" presetClass="entr" nodeType="afterEffect" presetSubtype="16" presetID="23" grpId="27" fill="hold">
                                  <p:stCondLst>
                                    <p:cond delay="0"/>
                                  </p:stCondLst>
                                  <p:iterate type="el" backwards="0">
                                    <p:tmAbs val="0"/>
                                  </p:iterate>
                                  <p:childTnLst>
                                    <p:set>
                                      <p:cBhvr>
                                        <p:cTn id="130" fill="hold"/>
                                        <p:tgtEl>
                                          <p:spTgt spid="7888"/>
                                        </p:tgtEl>
                                        <p:attrNameLst>
                                          <p:attrName>style.visibility</p:attrName>
                                        </p:attrNameLst>
                                      </p:cBhvr>
                                      <p:to>
                                        <p:strVal val="visible"/>
                                      </p:to>
                                    </p:set>
                                    <p:anim calcmode="lin" valueType="num">
                                      <p:cBhvr>
                                        <p:cTn id="131" dur="500" fill="hold"/>
                                        <p:tgtEl>
                                          <p:spTgt spid="7888"/>
                                        </p:tgtEl>
                                        <p:attrNameLst>
                                          <p:attrName>ppt_w</p:attrName>
                                        </p:attrNameLst>
                                      </p:cBhvr>
                                      <p:tavLst>
                                        <p:tav tm="0">
                                          <p:val>
                                            <p:fltVal val="0"/>
                                          </p:val>
                                        </p:tav>
                                        <p:tav tm="100000">
                                          <p:val>
                                            <p:strVal val="#ppt_w"/>
                                          </p:val>
                                        </p:tav>
                                      </p:tavLst>
                                    </p:anim>
                                    <p:anim calcmode="lin" valueType="num">
                                      <p:cBhvr>
                                        <p:cTn id="132" dur="500" fill="hold"/>
                                        <p:tgtEl>
                                          <p:spTgt spid="7888"/>
                                        </p:tgtEl>
                                        <p:attrNameLst>
                                          <p:attrName>ppt_h</p:attrName>
                                        </p:attrNameLst>
                                      </p:cBhvr>
                                      <p:tavLst>
                                        <p:tav tm="0">
                                          <p:val>
                                            <p:fltVal val="0"/>
                                          </p:val>
                                        </p:tav>
                                        <p:tav tm="100000">
                                          <p:val>
                                            <p:strVal val="#ppt_h"/>
                                          </p:val>
                                        </p:tav>
                                      </p:tavLst>
                                    </p:anim>
                                  </p:childTnLst>
                                </p:cTn>
                              </p:par>
                            </p:childTnLst>
                          </p:cTn>
                        </p:par>
                        <p:par>
                          <p:cTn id="133" fill="hold">
                            <p:stCondLst>
                              <p:cond delay="7000"/>
                            </p:stCondLst>
                            <p:childTnLst>
                              <p:par>
                                <p:cTn id="134" presetClass="entr" nodeType="afterEffect" presetSubtype="16" presetID="23" grpId="28" fill="hold">
                                  <p:stCondLst>
                                    <p:cond delay="0"/>
                                  </p:stCondLst>
                                  <p:iterate type="el" backwards="0">
                                    <p:tmAbs val="0"/>
                                  </p:iterate>
                                  <p:childTnLst>
                                    <p:set>
                                      <p:cBhvr>
                                        <p:cTn id="135" fill="hold"/>
                                        <p:tgtEl>
                                          <p:spTgt spid="7889"/>
                                        </p:tgtEl>
                                        <p:attrNameLst>
                                          <p:attrName>style.visibility</p:attrName>
                                        </p:attrNameLst>
                                      </p:cBhvr>
                                      <p:to>
                                        <p:strVal val="visible"/>
                                      </p:to>
                                    </p:set>
                                    <p:anim calcmode="lin" valueType="num">
                                      <p:cBhvr>
                                        <p:cTn id="136" dur="500" fill="hold"/>
                                        <p:tgtEl>
                                          <p:spTgt spid="7889"/>
                                        </p:tgtEl>
                                        <p:attrNameLst>
                                          <p:attrName>ppt_w</p:attrName>
                                        </p:attrNameLst>
                                      </p:cBhvr>
                                      <p:tavLst>
                                        <p:tav tm="0">
                                          <p:val>
                                            <p:fltVal val="0"/>
                                          </p:val>
                                        </p:tav>
                                        <p:tav tm="100000">
                                          <p:val>
                                            <p:strVal val="#ppt_w"/>
                                          </p:val>
                                        </p:tav>
                                      </p:tavLst>
                                    </p:anim>
                                    <p:anim calcmode="lin" valueType="num">
                                      <p:cBhvr>
                                        <p:cTn id="137" dur="500" fill="hold"/>
                                        <p:tgtEl>
                                          <p:spTgt spid="7889"/>
                                        </p:tgtEl>
                                        <p:attrNameLst>
                                          <p:attrName>ppt_h</p:attrName>
                                        </p:attrNameLst>
                                      </p:cBhvr>
                                      <p:tavLst>
                                        <p:tav tm="0">
                                          <p:val>
                                            <p:fltVal val="0"/>
                                          </p:val>
                                        </p:tav>
                                        <p:tav tm="100000">
                                          <p:val>
                                            <p:strVal val="#ppt_h"/>
                                          </p:val>
                                        </p:tav>
                                      </p:tavLst>
                                    </p:anim>
                                  </p:childTnLst>
                                </p:cTn>
                              </p:par>
                            </p:childTnLst>
                          </p:cTn>
                        </p:par>
                      </p:childTnLst>
                    </p:cTn>
                  </p:par>
                  <p:par>
                    <p:cTn id="138" fill="hold">
                      <p:stCondLst>
                        <p:cond delay="indefinite"/>
                      </p:stCondLst>
                      <p:childTnLst>
                        <p:par>
                          <p:cTn id="139" fill="hold">
                            <p:stCondLst>
                              <p:cond delay="0"/>
                            </p:stCondLst>
                            <p:childTnLst>
                              <p:par>
                                <p:cTn id="140" presetClass="entr" nodeType="clickEffect" presetSubtype="8" presetID="22" grpId="29" fill="hold">
                                  <p:stCondLst>
                                    <p:cond delay="0"/>
                                  </p:stCondLst>
                                  <p:iterate type="el" backwards="0">
                                    <p:tmAbs val="0"/>
                                  </p:iterate>
                                  <p:childTnLst>
                                    <p:set>
                                      <p:cBhvr>
                                        <p:cTn id="141" fill="hold"/>
                                        <p:tgtEl>
                                          <p:spTgt spid="7903"/>
                                        </p:tgtEl>
                                        <p:attrNameLst>
                                          <p:attrName>style.visibility</p:attrName>
                                        </p:attrNameLst>
                                      </p:cBhvr>
                                      <p:to>
                                        <p:strVal val="visible"/>
                                      </p:to>
                                    </p:set>
                                    <p:animEffect filter="wipe(left)" transition="in">
                                      <p:cBhvr>
                                        <p:cTn id="142" dur="500"/>
                                        <p:tgtEl>
                                          <p:spTgt spid="7903"/>
                                        </p:tgtEl>
                                      </p:cBhvr>
                                    </p:animEffect>
                                  </p:childTnLst>
                                </p:cTn>
                              </p:par>
                            </p:childTnLst>
                          </p:cTn>
                        </p:par>
                        <p:par>
                          <p:cTn id="143" fill="hold">
                            <p:stCondLst>
                              <p:cond delay="500"/>
                            </p:stCondLst>
                            <p:childTnLst>
                              <p:par>
                                <p:cTn id="144" presetClass="entr" nodeType="afterEffect" presetSubtype="8" presetID="22" grpId="30" fill="hold">
                                  <p:stCondLst>
                                    <p:cond delay="0"/>
                                  </p:stCondLst>
                                  <p:iterate type="el" backwards="0">
                                    <p:tmAbs val="0"/>
                                  </p:iterate>
                                  <p:childTnLst>
                                    <p:set>
                                      <p:cBhvr>
                                        <p:cTn id="145" fill="hold"/>
                                        <p:tgtEl>
                                          <p:spTgt spid="7904"/>
                                        </p:tgtEl>
                                        <p:attrNameLst>
                                          <p:attrName>style.visibility</p:attrName>
                                        </p:attrNameLst>
                                      </p:cBhvr>
                                      <p:to>
                                        <p:strVal val="visible"/>
                                      </p:to>
                                    </p:set>
                                    <p:animEffect filter="wipe(left)" transition="in">
                                      <p:cBhvr>
                                        <p:cTn id="146" dur="500"/>
                                        <p:tgtEl>
                                          <p:spTgt spid="7904"/>
                                        </p:tgtEl>
                                      </p:cBhvr>
                                    </p:animEffect>
                                  </p:childTnLst>
                                </p:cTn>
                              </p:par>
                            </p:childTnLst>
                          </p:cTn>
                        </p:par>
                        <p:par>
                          <p:cTn id="147" fill="hold">
                            <p:stCondLst>
                              <p:cond delay="1000"/>
                            </p:stCondLst>
                            <p:childTnLst>
                              <p:par>
                                <p:cTn id="148" presetClass="entr" nodeType="afterEffect" presetSubtype="8" presetID="22" grpId="31" fill="hold">
                                  <p:stCondLst>
                                    <p:cond delay="0"/>
                                  </p:stCondLst>
                                  <p:iterate type="el" backwards="0">
                                    <p:tmAbs val="0"/>
                                  </p:iterate>
                                  <p:childTnLst>
                                    <p:set>
                                      <p:cBhvr>
                                        <p:cTn id="149" fill="hold"/>
                                        <p:tgtEl>
                                          <p:spTgt spid="7905"/>
                                        </p:tgtEl>
                                        <p:attrNameLst>
                                          <p:attrName>style.visibility</p:attrName>
                                        </p:attrNameLst>
                                      </p:cBhvr>
                                      <p:to>
                                        <p:strVal val="visible"/>
                                      </p:to>
                                    </p:set>
                                    <p:animEffect filter="wipe(left)" transition="in">
                                      <p:cBhvr>
                                        <p:cTn id="150" dur="500"/>
                                        <p:tgtEl>
                                          <p:spTgt spid="7905"/>
                                        </p:tgtEl>
                                      </p:cBhvr>
                                    </p:animEffect>
                                  </p:childTnLst>
                                </p:cTn>
                              </p:par>
                            </p:childTnLst>
                          </p:cTn>
                        </p:par>
                        <p:par>
                          <p:cTn id="151" fill="hold">
                            <p:stCondLst>
                              <p:cond delay="1500"/>
                            </p:stCondLst>
                            <p:childTnLst>
                              <p:par>
                                <p:cTn id="152" presetClass="entr" nodeType="afterEffect" presetSubtype="8" presetID="22" grpId="32" fill="hold">
                                  <p:stCondLst>
                                    <p:cond delay="0"/>
                                  </p:stCondLst>
                                  <p:iterate type="el" backwards="0">
                                    <p:tmAbs val="0"/>
                                  </p:iterate>
                                  <p:childTnLst>
                                    <p:set>
                                      <p:cBhvr>
                                        <p:cTn id="153" fill="hold"/>
                                        <p:tgtEl>
                                          <p:spTgt spid="7906"/>
                                        </p:tgtEl>
                                        <p:attrNameLst>
                                          <p:attrName>style.visibility</p:attrName>
                                        </p:attrNameLst>
                                      </p:cBhvr>
                                      <p:to>
                                        <p:strVal val="visible"/>
                                      </p:to>
                                    </p:set>
                                    <p:animEffect filter="wipe(left)" transition="in">
                                      <p:cBhvr>
                                        <p:cTn id="154" dur="500"/>
                                        <p:tgtEl>
                                          <p:spTgt spid="7906"/>
                                        </p:tgtEl>
                                      </p:cBhvr>
                                    </p:animEffect>
                                  </p:childTnLst>
                                </p:cTn>
                              </p:par>
                            </p:childTnLst>
                          </p:cTn>
                        </p:par>
                        <p:par>
                          <p:cTn id="155" fill="hold">
                            <p:stCondLst>
                              <p:cond delay="2000"/>
                            </p:stCondLst>
                            <p:childTnLst>
                              <p:par>
                                <p:cTn id="156" presetClass="entr" nodeType="afterEffect" presetSubtype="8" presetID="22" grpId="33" fill="hold">
                                  <p:stCondLst>
                                    <p:cond delay="0"/>
                                  </p:stCondLst>
                                  <p:iterate type="el" backwards="0">
                                    <p:tmAbs val="0"/>
                                  </p:iterate>
                                  <p:childTnLst>
                                    <p:set>
                                      <p:cBhvr>
                                        <p:cTn id="157" fill="hold"/>
                                        <p:tgtEl>
                                          <p:spTgt spid="7907"/>
                                        </p:tgtEl>
                                        <p:attrNameLst>
                                          <p:attrName>style.visibility</p:attrName>
                                        </p:attrNameLst>
                                      </p:cBhvr>
                                      <p:to>
                                        <p:strVal val="visible"/>
                                      </p:to>
                                    </p:set>
                                    <p:animEffect filter="wipe(left)" transition="in">
                                      <p:cBhvr>
                                        <p:cTn id="158" dur="500"/>
                                        <p:tgtEl>
                                          <p:spTgt spid="7907"/>
                                        </p:tgtEl>
                                      </p:cBhvr>
                                    </p:animEffect>
                                  </p:childTnLst>
                                </p:cTn>
                              </p:par>
                            </p:childTnLst>
                          </p:cTn>
                        </p:par>
                        <p:par>
                          <p:cTn id="159" fill="hold">
                            <p:stCondLst>
                              <p:cond delay="2500"/>
                            </p:stCondLst>
                            <p:childTnLst>
                              <p:par>
                                <p:cTn id="160" presetClass="entr" nodeType="afterEffect" presetSubtype="8" presetID="22" grpId="34" fill="hold">
                                  <p:stCondLst>
                                    <p:cond delay="0"/>
                                  </p:stCondLst>
                                  <p:iterate type="el" backwards="0">
                                    <p:tmAbs val="0"/>
                                  </p:iterate>
                                  <p:childTnLst>
                                    <p:set>
                                      <p:cBhvr>
                                        <p:cTn id="161" fill="hold"/>
                                        <p:tgtEl>
                                          <p:spTgt spid="7908"/>
                                        </p:tgtEl>
                                        <p:attrNameLst>
                                          <p:attrName>style.visibility</p:attrName>
                                        </p:attrNameLst>
                                      </p:cBhvr>
                                      <p:to>
                                        <p:strVal val="visible"/>
                                      </p:to>
                                    </p:set>
                                    <p:animEffect filter="wipe(left)" transition="in">
                                      <p:cBhvr>
                                        <p:cTn id="162" dur="500"/>
                                        <p:tgtEl>
                                          <p:spTgt spid="7908"/>
                                        </p:tgtEl>
                                      </p:cBhvr>
                                    </p:animEffect>
                                  </p:childTnLst>
                                </p:cTn>
                              </p:par>
                            </p:childTnLst>
                          </p:cTn>
                        </p:par>
                        <p:par>
                          <p:cTn id="163" fill="hold">
                            <p:stCondLst>
                              <p:cond delay="3000"/>
                            </p:stCondLst>
                            <p:childTnLst>
                              <p:par>
                                <p:cTn id="164" presetClass="entr" nodeType="afterEffect" presetSubtype="8" presetID="22" grpId="35" fill="hold">
                                  <p:stCondLst>
                                    <p:cond delay="0"/>
                                  </p:stCondLst>
                                  <p:iterate type="el" backwards="0">
                                    <p:tmAbs val="0"/>
                                  </p:iterate>
                                  <p:childTnLst>
                                    <p:set>
                                      <p:cBhvr>
                                        <p:cTn id="165" fill="hold"/>
                                        <p:tgtEl>
                                          <p:spTgt spid="7909"/>
                                        </p:tgtEl>
                                        <p:attrNameLst>
                                          <p:attrName>style.visibility</p:attrName>
                                        </p:attrNameLst>
                                      </p:cBhvr>
                                      <p:to>
                                        <p:strVal val="visible"/>
                                      </p:to>
                                    </p:set>
                                    <p:animEffect filter="wipe(left)" transition="in">
                                      <p:cBhvr>
                                        <p:cTn id="166" dur="500"/>
                                        <p:tgtEl>
                                          <p:spTgt spid="7909"/>
                                        </p:tgtEl>
                                      </p:cBhvr>
                                    </p:animEffect>
                                  </p:childTnLst>
                                </p:cTn>
                              </p:par>
                            </p:childTnLst>
                          </p:cTn>
                        </p:par>
                        <p:par>
                          <p:cTn id="167" fill="hold">
                            <p:stCondLst>
                              <p:cond delay="3500"/>
                            </p:stCondLst>
                            <p:childTnLst>
                              <p:par>
                                <p:cTn id="168" presetClass="entr" nodeType="afterEffect" presetSubtype="8" presetID="22" grpId="36" fill="hold">
                                  <p:stCondLst>
                                    <p:cond delay="0"/>
                                  </p:stCondLst>
                                  <p:iterate type="el" backwards="0">
                                    <p:tmAbs val="0"/>
                                  </p:iterate>
                                  <p:childTnLst>
                                    <p:set>
                                      <p:cBhvr>
                                        <p:cTn id="169" fill="hold"/>
                                        <p:tgtEl>
                                          <p:spTgt spid="7910"/>
                                        </p:tgtEl>
                                        <p:attrNameLst>
                                          <p:attrName>style.visibility</p:attrName>
                                        </p:attrNameLst>
                                      </p:cBhvr>
                                      <p:to>
                                        <p:strVal val="visible"/>
                                      </p:to>
                                    </p:set>
                                    <p:animEffect filter="wipe(left)" transition="in">
                                      <p:cBhvr>
                                        <p:cTn id="170" dur="500"/>
                                        <p:tgtEl>
                                          <p:spTgt spid="7910"/>
                                        </p:tgtEl>
                                      </p:cBhvr>
                                    </p:animEffect>
                                  </p:childTnLst>
                                </p:cTn>
                              </p:par>
                            </p:childTnLst>
                          </p:cTn>
                        </p:par>
                        <p:par>
                          <p:cTn id="171" fill="hold">
                            <p:stCondLst>
                              <p:cond delay="4000"/>
                            </p:stCondLst>
                            <p:childTnLst>
                              <p:par>
                                <p:cTn id="172" presetClass="entr" nodeType="afterEffect" presetSubtype="8" presetID="22" grpId="37" fill="hold">
                                  <p:stCondLst>
                                    <p:cond delay="0"/>
                                  </p:stCondLst>
                                  <p:iterate type="el" backwards="0">
                                    <p:tmAbs val="0"/>
                                  </p:iterate>
                                  <p:childTnLst>
                                    <p:set>
                                      <p:cBhvr>
                                        <p:cTn id="173" fill="hold"/>
                                        <p:tgtEl>
                                          <p:spTgt spid="7911"/>
                                        </p:tgtEl>
                                        <p:attrNameLst>
                                          <p:attrName>style.visibility</p:attrName>
                                        </p:attrNameLst>
                                      </p:cBhvr>
                                      <p:to>
                                        <p:strVal val="visible"/>
                                      </p:to>
                                    </p:set>
                                    <p:animEffect filter="wipe(left)" transition="in">
                                      <p:cBhvr>
                                        <p:cTn id="174" dur="500"/>
                                        <p:tgtEl>
                                          <p:spTgt spid="7911"/>
                                        </p:tgtEl>
                                      </p:cBhvr>
                                    </p:animEffect>
                                  </p:childTnLst>
                                </p:cTn>
                              </p:par>
                            </p:childTnLst>
                          </p:cTn>
                        </p:par>
                        <p:par>
                          <p:cTn id="175" fill="hold">
                            <p:stCondLst>
                              <p:cond delay="4500"/>
                            </p:stCondLst>
                            <p:childTnLst>
                              <p:par>
                                <p:cTn id="176" presetClass="entr" nodeType="afterEffect" presetSubtype="8" presetID="22" grpId="38" fill="hold">
                                  <p:stCondLst>
                                    <p:cond delay="0"/>
                                  </p:stCondLst>
                                  <p:iterate type="el" backwards="0">
                                    <p:tmAbs val="0"/>
                                  </p:iterate>
                                  <p:childTnLst>
                                    <p:set>
                                      <p:cBhvr>
                                        <p:cTn id="177" fill="hold"/>
                                        <p:tgtEl>
                                          <p:spTgt spid="7912"/>
                                        </p:tgtEl>
                                        <p:attrNameLst>
                                          <p:attrName>style.visibility</p:attrName>
                                        </p:attrNameLst>
                                      </p:cBhvr>
                                      <p:to>
                                        <p:strVal val="visible"/>
                                      </p:to>
                                    </p:set>
                                    <p:animEffect filter="wipe(left)" transition="in">
                                      <p:cBhvr>
                                        <p:cTn id="178" dur="500"/>
                                        <p:tgtEl>
                                          <p:spTgt spid="7912"/>
                                        </p:tgtEl>
                                      </p:cBhvr>
                                    </p:animEffect>
                                  </p:childTnLst>
                                </p:cTn>
                              </p:par>
                            </p:childTnLst>
                          </p:cTn>
                        </p:par>
                        <p:par>
                          <p:cTn id="179" fill="hold">
                            <p:stCondLst>
                              <p:cond delay="5000"/>
                            </p:stCondLst>
                            <p:childTnLst>
                              <p:par>
                                <p:cTn id="180" presetClass="entr" nodeType="afterEffect" presetSubtype="8" presetID="22" grpId="39" fill="hold">
                                  <p:stCondLst>
                                    <p:cond delay="0"/>
                                  </p:stCondLst>
                                  <p:iterate type="el" backwards="0">
                                    <p:tmAbs val="0"/>
                                  </p:iterate>
                                  <p:childTnLst>
                                    <p:set>
                                      <p:cBhvr>
                                        <p:cTn id="181" fill="hold"/>
                                        <p:tgtEl>
                                          <p:spTgt spid="7913"/>
                                        </p:tgtEl>
                                        <p:attrNameLst>
                                          <p:attrName>style.visibility</p:attrName>
                                        </p:attrNameLst>
                                      </p:cBhvr>
                                      <p:to>
                                        <p:strVal val="visible"/>
                                      </p:to>
                                    </p:set>
                                    <p:animEffect filter="wipe(left)" transition="in">
                                      <p:cBhvr>
                                        <p:cTn id="182" dur="500"/>
                                        <p:tgtEl>
                                          <p:spTgt spid="7913"/>
                                        </p:tgtEl>
                                      </p:cBhvr>
                                    </p:animEffect>
                                  </p:childTnLst>
                                </p:cTn>
                              </p:par>
                            </p:childTnLst>
                          </p:cTn>
                        </p:par>
                        <p:par>
                          <p:cTn id="183" fill="hold">
                            <p:stCondLst>
                              <p:cond delay="5500"/>
                            </p:stCondLst>
                            <p:childTnLst>
                              <p:par>
                                <p:cTn id="184" presetClass="entr" nodeType="afterEffect" presetSubtype="8" presetID="22" grpId="40" fill="hold">
                                  <p:stCondLst>
                                    <p:cond delay="0"/>
                                  </p:stCondLst>
                                  <p:iterate type="el" backwards="0">
                                    <p:tmAbs val="0"/>
                                  </p:iterate>
                                  <p:childTnLst>
                                    <p:set>
                                      <p:cBhvr>
                                        <p:cTn id="185" fill="hold"/>
                                        <p:tgtEl>
                                          <p:spTgt spid="7914"/>
                                        </p:tgtEl>
                                        <p:attrNameLst>
                                          <p:attrName>style.visibility</p:attrName>
                                        </p:attrNameLst>
                                      </p:cBhvr>
                                      <p:to>
                                        <p:strVal val="visible"/>
                                      </p:to>
                                    </p:set>
                                    <p:animEffect filter="wipe(left)" transition="in">
                                      <p:cBhvr>
                                        <p:cTn id="186" dur="500"/>
                                        <p:tgtEl>
                                          <p:spTgt spid="7914"/>
                                        </p:tgtEl>
                                      </p:cBhvr>
                                    </p:animEffect>
                                  </p:childTnLst>
                                </p:cTn>
                              </p:par>
                            </p:childTnLst>
                          </p:cTn>
                        </p:par>
                        <p:par>
                          <p:cTn id="187" fill="hold">
                            <p:stCondLst>
                              <p:cond delay="6000"/>
                            </p:stCondLst>
                            <p:childTnLst>
                              <p:par>
                                <p:cTn id="188" presetClass="entr" nodeType="afterEffect" presetSubtype="1" presetID="22" grpId="41" fill="hold">
                                  <p:stCondLst>
                                    <p:cond delay="0"/>
                                  </p:stCondLst>
                                  <p:iterate type="el" backwards="0">
                                    <p:tmAbs val="0"/>
                                  </p:iterate>
                                  <p:childTnLst>
                                    <p:set>
                                      <p:cBhvr>
                                        <p:cTn id="189" fill="hold"/>
                                        <p:tgtEl>
                                          <p:spTgt spid="7916"/>
                                        </p:tgtEl>
                                        <p:attrNameLst>
                                          <p:attrName>style.visibility</p:attrName>
                                        </p:attrNameLst>
                                      </p:cBhvr>
                                      <p:to>
                                        <p:strVal val="visible"/>
                                      </p:to>
                                    </p:set>
                                    <p:animEffect filter="wipe(up)" transition="in">
                                      <p:cBhvr>
                                        <p:cTn id="190" dur="500"/>
                                        <p:tgtEl>
                                          <p:spTgt spid="79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902" grpId="3"/>
      <p:bldP build="whole" bldLvl="1" animBg="1" rev="0" advAuto="0" spid="7911" grpId="37"/>
      <p:bldP build="whole" bldLvl="1" animBg="1" rev="0" advAuto="0" spid="7889" grpId="28"/>
      <p:bldP build="whole" bldLvl="1" animBg="1" rev="0" advAuto="0" spid="7874" grpId="19"/>
      <p:bldP build="whole" bldLvl="1" animBg="1" rev="0" advAuto="0" spid="7887" grpId="26"/>
      <p:bldP build="whole" bldLvl="1" animBg="1" rev="0" advAuto="0" spid="7880" grpId="12"/>
      <p:bldP build="whole" bldLvl="1" animBg="1" rev="0" advAuto="0" spid="7920" grpId="9"/>
      <p:bldP build="whole" bldLvl="1" animBg="1" rev="0" advAuto="0" spid="7905" grpId="31"/>
      <p:bldP build="whole" bldLvl="1" animBg="1" rev="0" advAuto="0" spid="7871" grpId="16"/>
      <p:bldP build="whole" bldLvl="1" animBg="1" rev="0" advAuto="0" spid="7909" grpId="35"/>
      <p:bldP build="whole" bldLvl="1" animBg="1" rev="0" advAuto="0" spid="7881" grpId="6"/>
      <p:bldP build="whole" bldLvl="1" animBg="1" rev="0" advAuto="0" spid="7884" grpId="23"/>
      <p:bldP build="whole" bldLvl="1" animBg="1" rev="0" advAuto="0" spid="7888" grpId="27"/>
      <p:bldP build="whole" bldLvl="1" animBg="1" rev="0" advAuto="0" spid="7899" grpId="4"/>
      <p:bldP build="whole" bldLvl="1" animBg="1" rev="0" advAuto="0" spid="7917" grpId="10"/>
      <p:bldP build="whole" bldLvl="1" animBg="1" rev="0" advAuto="0" spid="7906" grpId="32"/>
      <p:bldP build="whole" bldLvl="1" animBg="1" rev="0" advAuto="0" spid="7875" grpId="20"/>
      <p:bldP build="whole" bldLvl="1" animBg="1" rev="0" advAuto="0" spid="7872" grpId="17"/>
      <p:bldP build="whole" bldLvl="1" animBg="1" rev="0" advAuto="0" spid="7877" grpId="22"/>
      <p:bldP build="whole" bldLvl="1" animBg="1" rev="0" advAuto="0" spid="7912" grpId="38"/>
      <p:bldP build="whole" bldLvl="1" animBg="1" rev="0" advAuto="0" spid="7916" grpId="41"/>
      <p:bldP build="whole" bldLvl="1" animBg="1" rev="0" advAuto="0" spid="7885" grpId="24"/>
      <p:bldP build="whole" bldLvl="1" animBg="1" rev="0" advAuto="0" spid="7882" grpId="8"/>
      <p:bldP build="whole" bldLvl="1" animBg="1" rev="0" advAuto="0" spid="7918" grpId="7"/>
      <p:bldP build="whole" bldLvl="1" animBg="1" rev="0" advAuto="0" spid="7903" grpId="29"/>
      <p:bldP build="whole" bldLvl="1" animBg="1" rev="0" advAuto="0" spid="7869" grpId="14"/>
      <p:bldP build="whole" bldLvl="1" animBg="1" rev="0" advAuto="0" spid="7910" grpId="36"/>
      <p:bldP build="whole" bldLvl="1" animBg="1" rev="0" advAuto="0" spid="7913" grpId="39"/>
      <p:bldP build="whole" bldLvl="1" animBg="1" rev="0" advAuto="0" spid="7907" grpId="33"/>
      <p:bldP build="whole" bldLvl="1" animBg="1" rev="0" advAuto="0" spid="7915" grpId="5"/>
      <p:bldP build="whole" bldLvl="1" animBg="1" rev="0" advAuto="0" spid="7873" grpId="18"/>
      <p:bldP build="whole" bldLvl="1" animBg="1" rev="0" advAuto="0" spid="7901" grpId="2"/>
      <p:bldP build="whole" bldLvl="1" animBg="1" rev="0" advAuto="0" spid="7876" grpId="21"/>
      <p:bldP build="whole" bldLvl="1" animBg="1" rev="0" advAuto="0" spid="7886" grpId="25"/>
      <p:bldP build="whole" bldLvl="1" animBg="1" rev="0" advAuto="0" spid="7883" grpId="11"/>
      <p:bldP build="whole" bldLvl="1" animBg="1" rev="0" advAuto="0" spid="7904" grpId="30"/>
      <p:bldP build="whole" bldLvl="1" animBg="1" rev="0" advAuto="0" spid="7870" grpId="15"/>
      <p:bldP build="whole" bldLvl="1" animBg="1" rev="0" advAuto="0" spid="7900" grpId="1"/>
      <p:bldP build="whole" bldLvl="1" animBg="1" rev="0" advAuto="0" spid="7914" grpId="40"/>
      <p:bldP build="whole" bldLvl="1" animBg="1" rev="0" advAuto="0" spid="7919" grpId="13"/>
      <p:bldP build="whole" bldLvl="1" animBg="1" rev="0" advAuto="0" spid="7908" grpId="34"/>
    </p:bldLst>
  </p:timing>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22"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923" name="Oval 66"/>
          <p:cNvSpPr/>
          <p:nvPr/>
        </p:nvSpPr>
        <p:spPr>
          <a:xfrm rot="16200000">
            <a:off x="2270947" y="2438143"/>
            <a:ext cx="2563886" cy="2563886"/>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7924" name="Oval 65"/>
          <p:cNvSpPr/>
          <p:nvPr/>
        </p:nvSpPr>
        <p:spPr>
          <a:xfrm rot="16200000">
            <a:off x="7192478" y="2541878"/>
            <a:ext cx="2998329" cy="2998329"/>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7925" name="Text Placeholder 1"/>
          <p:cNvSpPr txBox="1"/>
          <p:nvPr>
            <p:ph type="body" sz="quarter" idx="1"/>
          </p:nvPr>
        </p:nvSpPr>
        <p:spPr>
          <a:prstGeom prst="rect">
            <a:avLst/>
          </a:prstGeom>
        </p:spPr>
        <p:txBody>
          <a:bodyPr/>
          <a:lstStyle/>
          <a:p>
            <a:pPr defTabSz="804672">
              <a:spcBef>
                <a:spcPts val="800"/>
              </a:spcBef>
              <a:defRPr sz="704"/>
            </a:pPr>
          </a:p>
        </p:txBody>
      </p:sp>
      <p:grpSp>
        <p:nvGrpSpPr>
          <p:cNvPr id="7949" name="Group 2"/>
          <p:cNvGrpSpPr/>
          <p:nvPr/>
        </p:nvGrpSpPr>
        <p:grpSpPr>
          <a:xfrm>
            <a:off x="3321967" y="1586685"/>
            <a:ext cx="2414495" cy="4630334"/>
            <a:chOff x="-1" y="-7"/>
            <a:chExt cx="2414493" cy="4630332"/>
          </a:xfrm>
        </p:grpSpPr>
        <p:sp>
          <p:nvSpPr>
            <p:cNvPr id="7926" name="Shape 6"/>
            <p:cNvSpPr/>
            <p:nvPr/>
          </p:nvSpPr>
          <p:spPr>
            <a:xfrm>
              <a:off x="1313501" y="952549"/>
              <a:ext cx="617549" cy="870681"/>
            </a:xfrm>
            <a:custGeom>
              <a:avLst/>
              <a:gdLst/>
              <a:ahLst/>
              <a:cxnLst>
                <a:cxn ang="0">
                  <a:pos x="wd2" y="hd2"/>
                </a:cxn>
                <a:cxn ang="5400000">
                  <a:pos x="wd2" y="hd2"/>
                </a:cxn>
                <a:cxn ang="10800000">
                  <a:pos x="wd2" y="hd2"/>
                </a:cxn>
                <a:cxn ang="16200000">
                  <a:pos x="wd2" y="hd2"/>
                </a:cxn>
              </a:cxnLst>
              <a:rect l="0" t="0" r="r" b="b"/>
              <a:pathLst>
                <a:path w="19303" h="21540" fill="norm" stroke="1" extrusionOk="0">
                  <a:moveTo>
                    <a:pt x="19105" y="15087"/>
                  </a:moveTo>
                  <a:cubicBezTo>
                    <a:pt x="17180" y="14796"/>
                    <a:pt x="14019" y="13931"/>
                    <a:pt x="14019" y="11499"/>
                  </a:cubicBezTo>
                  <a:cubicBezTo>
                    <a:pt x="14019" y="11499"/>
                    <a:pt x="14019" y="11499"/>
                    <a:pt x="14019" y="11499"/>
                  </a:cubicBezTo>
                  <a:lnTo>
                    <a:pt x="14019" y="0"/>
                  </a:lnTo>
                  <a:lnTo>
                    <a:pt x="5283" y="0"/>
                  </a:lnTo>
                  <a:lnTo>
                    <a:pt x="5283" y="11499"/>
                  </a:lnTo>
                  <a:cubicBezTo>
                    <a:pt x="5283" y="13931"/>
                    <a:pt x="2122" y="14796"/>
                    <a:pt x="197" y="15087"/>
                  </a:cubicBezTo>
                  <a:cubicBezTo>
                    <a:pt x="-1149" y="15290"/>
                    <a:pt x="4697" y="18536"/>
                    <a:pt x="8332" y="20344"/>
                  </a:cubicBezTo>
                  <a:cubicBezTo>
                    <a:pt x="8283" y="21018"/>
                    <a:pt x="8252" y="21458"/>
                    <a:pt x="8252" y="21525"/>
                  </a:cubicBezTo>
                  <a:cubicBezTo>
                    <a:pt x="8252" y="21600"/>
                    <a:pt x="8802" y="21379"/>
                    <a:pt x="9651" y="20982"/>
                  </a:cubicBezTo>
                  <a:cubicBezTo>
                    <a:pt x="10499" y="21379"/>
                    <a:pt x="11050" y="21600"/>
                    <a:pt x="11050" y="21525"/>
                  </a:cubicBezTo>
                  <a:cubicBezTo>
                    <a:pt x="11050" y="21458"/>
                    <a:pt x="11019" y="21018"/>
                    <a:pt x="10970" y="20344"/>
                  </a:cubicBezTo>
                  <a:cubicBezTo>
                    <a:pt x="14605" y="18536"/>
                    <a:pt x="20451" y="15290"/>
                    <a:pt x="19105" y="15087"/>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27" name="Shape 7"/>
            <p:cNvSpPr/>
            <p:nvPr/>
          </p:nvSpPr>
          <p:spPr>
            <a:xfrm>
              <a:off x="1483971" y="1203219"/>
              <a:ext cx="279491" cy="2480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1714"/>
                  </a:lnTo>
                  <a:lnTo>
                    <a:pt x="0" y="21600"/>
                  </a:lnTo>
                  <a:cubicBezTo>
                    <a:pt x="0" y="21600"/>
                    <a:pt x="0" y="0"/>
                    <a:pt x="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28" name="Shape 8"/>
            <p:cNvSpPr/>
            <p:nvPr/>
          </p:nvSpPr>
          <p:spPr>
            <a:xfrm>
              <a:off x="1082931" y="100268"/>
              <a:ext cx="1129490" cy="1244679"/>
            </a:xfrm>
            <a:custGeom>
              <a:avLst/>
              <a:gdLst/>
              <a:ahLst/>
              <a:cxnLst>
                <a:cxn ang="0">
                  <a:pos x="wd2" y="hd2"/>
                </a:cxn>
                <a:cxn ang="5400000">
                  <a:pos x="wd2" y="hd2"/>
                </a:cxn>
                <a:cxn ang="10800000">
                  <a:pos x="wd2" y="hd2"/>
                </a:cxn>
                <a:cxn ang="16200000">
                  <a:pos x="wd2" y="hd2"/>
                </a:cxn>
              </a:cxnLst>
              <a:rect l="0" t="0" r="r" b="b"/>
              <a:pathLst>
                <a:path w="21139" h="21600" fill="norm" stroke="1" extrusionOk="0">
                  <a:moveTo>
                    <a:pt x="20174" y="10150"/>
                  </a:moveTo>
                  <a:cubicBezTo>
                    <a:pt x="20061" y="10122"/>
                    <a:pt x="19945" y="10113"/>
                    <a:pt x="19828" y="10119"/>
                  </a:cubicBezTo>
                  <a:cubicBezTo>
                    <a:pt x="19864" y="9082"/>
                    <a:pt x="19840" y="8137"/>
                    <a:pt x="19755" y="7436"/>
                  </a:cubicBezTo>
                  <a:cubicBezTo>
                    <a:pt x="19440" y="4839"/>
                    <a:pt x="16294" y="0"/>
                    <a:pt x="10569" y="0"/>
                  </a:cubicBezTo>
                  <a:cubicBezTo>
                    <a:pt x="4844" y="0"/>
                    <a:pt x="1698" y="4839"/>
                    <a:pt x="1383" y="7436"/>
                  </a:cubicBezTo>
                  <a:cubicBezTo>
                    <a:pt x="1298" y="8137"/>
                    <a:pt x="1274" y="9082"/>
                    <a:pt x="1310" y="10119"/>
                  </a:cubicBezTo>
                  <a:cubicBezTo>
                    <a:pt x="1193" y="10113"/>
                    <a:pt x="1077" y="10122"/>
                    <a:pt x="964" y="10150"/>
                  </a:cubicBezTo>
                  <a:cubicBezTo>
                    <a:pt x="133" y="10360"/>
                    <a:pt x="-231" y="11466"/>
                    <a:pt x="152" y="12619"/>
                  </a:cubicBezTo>
                  <a:cubicBezTo>
                    <a:pt x="445" y="13505"/>
                    <a:pt x="1093" y="14159"/>
                    <a:pt x="1754" y="14321"/>
                  </a:cubicBezTo>
                  <a:cubicBezTo>
                    <a:pt x="2022" y="15753"/>
                    <a:pt x="2406" y="16985"/>
                    <a:pt x="2905" y="17607"/>
                  </a:cubicBezTo>
                  <a:cubicBezTo>
                    <a:pt x="4228" y="19255"/>
                    <a:pt x="8996" y="21600"/>
                    <a:pt x="10695" y="21600"/>
                  </a:cubicBezTo>
                  <a:cubicBezTo>
                    <a:pt x="12394" y="21600"/>
                    <a:pt x="16911" y="19255"/>
                    <a:pt x="18233" y="17607"/>
                  </a:cubicBezTo>
                  <a:cubicBezTo>
                    <a:pt x="18732" y="16985"/>
                    <a:pt x="19116" y="15753"/>
                    <a:pt x="19384" y="14321"/>
                  </a:cubicBezTo>
                  <a:cubicBezTo>
                    <a:pt x="20045" y="14159"/>
                    <a:pt x="20693" y="13505"/>
                    <a:pt x="20986" y="12619"/>
                  </a:cubicBezTo>
                  <a:cubicBezTo>
                    <a:pt x="21369" y="11466"/>
                    <a:pt x="21005" y="10360"/>
                    <a:pt x="20174" y="10150"/>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29" name="Shape 9"/>
            <p:cNvSpPr/>
            <p:nvPr/>
          </p:nvSpPr>
          <p:spPr>
            <a:xfrm>
              <a:off x="1564186" y="782086"/>
              <a:ext cx="144314" cy="266036"/>
            </a:xfrm>
            <a:custGeom>
              <a:avLst/>
              <a:gdLst/>
              <a:ahLst/>
              <a:cxnLst>
                <a:cxn ang="0">
                  <a:pos x="wd2" y="hd2"/>
                </a:cxn>
                <a:cxn ang="5400000">
                  <a:pos x="wd2" y="hd2"/>
                </a:cxn>
                <a:cxn ang="10800000">
                  <a:pos x="wd2" y="hd2"/>
                </a:cxn>
                <a:cxn ang="16200000">
                  <a:pos x="wd2" y="hd2"/>
                </a:cxn>
              </a:cxnLst>
              <a:rect l="0" t="0" r="r" b="b"/>
              <a:pathLst>
                <a:path w="19494" h="18995" fill="norm" stroke="1" extrusionOk="0">
                  <a:moveTo>
                    <a:pt x="5355" y="649"/>
                  </a:moveTo>
                  <a:cubicBezTo>
                    <a:pt x="5355" y="4200"/>
                    <a:pt x="4666" y="6654"/>
                    <a:pt x="3560" y="9732"/>
                  </a:cubicBezTo>
                  <a:cubicBezTo>
                    <a:pt x="2454" y="12810"/>
                    <a:pt x="-643" y="15738"/>
                    <a:pt x="4887" y="16921"/>
                  </a:cubicBezTo>
                  <a:cubicBezTo>
                    <a:pt x="10417" y="18105"/>
                    <a:pt x="13182" y="18105"/>
                    <a:pt x="16868" y="16448"/>
                  </a:cubicBezTo>
                  <a:cubicBezTo>
                    <a:pt x="20554" y="14790"/>
                    <a:pt x="20001" y="16566"/>
                    <a:pt x="17421" y="17632"/>
                  </a:cubicBezTo>
                  <a:cubicBezTo>
                    <a:pt x="14840" y="18697"/>
                    <a:pt x="8389" y="19763"/>
                    <a:pt x="3966" y="18224"/>
                  </a:cubicBezTo>
                  <a:cubicBezTo>
                    <a:pt x="-459" y="16685"/>
                    <a:pt x="-1046" y="18019"/>
                    <a:pt x="1533" y="10560"/>
                  </a:cubicBezTo>
                  <a:cubicBezTo>
                    <a:pt x="4114" y="3102"/>
                    <a:pt x="4803" y="-1837"/>
                    <a:pt x="5355" y="649"/>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0" name="Shape 10"/>
            <p:cNvSpPr/>
            <p:nvPr/>
          </p:nvSpPr>
          <p:spPr>
            <a:xfrm>
              <a:off x="1443867" y="1062846"/>
              <a:ext cx="396931" cy="69110"/>
            </a:xfrm>
            <a:custGeom>
              <a:avLst/>
              <a:gdLst/>
              <a:ahLst/>
              <a:cxnLst>
                <a:cxn ang="0">
                  <a:pos x="wd2" y="hd2"/>
                </a:cxn>
                <a:cxn ang="5400000">
                  <a:pos x="wd2" y="hd2"/>
                </a:cxn>
                <a:cxn ang="10800000">
                  <a:pos x="wd2" y="hd2"/>
                </a:cxn>
                <a:cxn ang="16200000">
                  <a:pos x="wd2" y="hd2"/>
                </a:cxn>
              </a:cxnLst>
              <a:rect l="0" t="0" r="r" b="b"/>
              <a:pathLst>
                <a:path w="20575" h="18529" fill="norm" stroke="1" extrusionOk="0">
                  <a:moveTo>
                    <a:pt x="997" y="544"/>
                  </a:moveTo>
                  <a:cubicBezTo>
                    <a:pt x="2139" y="1861"/>
                    <a:pt x="2317" y="9623"/>
                    <a:pt x="6065" y="12930"/>
                  </a:cubicBezTo>
                  <a:cubicBezTo>
                    <a:pt x="9814" y="16238"/>
                    <a:pt x="14541" y="14975"/>
                    <a:pt x="16165" y="10831"/>
                  </a:cubicBezTo>
                  <a:cubicBezTo>
                    <a:pt x="17790" y="6690"/>
                    <a:pt x="17751" y="4416"/>
                    <a:pt x="19330" y="2928"/>
                  </a:cubicBezTo>
                  <a:cubicBezTo>
                    <a:pt x="20909" y="1444"/>
                    <a:pt x="21163" y="9259"/>
                    <a:pt x="19055" y="9897"/>
                  </a:cubicBezTo>
                  <a:cubicBezTo>
                    <a:pt x="16947" y="10532"/>
                    <a:pt x="17683" y="12886"/>
                    <a:pt x="16158" y="15760"/>
                  </a:cubicBezTo>
                  <a:cubicBezTo>
                    <a:pt x="14633" y="18636"/>
                    <a:pt x="7891" y="19704"/>
                    <a:pt x="5920" y="16857"/>
                  </a:cubicBezTo>
                  <a:cubicBezTo>
                    <a:pt x="3950" y="14008"/>
                    <a:pt x="2324" y="9177"/>
                    <a:pt x="1043" y="6856"/>
                  </a:cubicBezTo>
                  <a:cubicBezTo>
                    <a:pt x="-237" y="4535"/>
                    <a:pt x="-437" y="-1896"/>
                    <a:pt x="997" y="544"/>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1" name="Shape 11"/>
            <p:cNvSpPr/>
            <p:nvPr/>
          </p:nvSpPr>
          <p:spPr>
            <a:xfrm>
              <a:off x="1042786" y="4431856"/>
              <a:ext cx="576496" cy="191557"/>
            </a:xfrm>
            <a:custGeom>
              <a:avLst/>
              <a:gdLst/>
              <a:ahLst/>
              <a:cxnLst>
                <a:cxn ang="0">
                  <a:pos x="wd2" y="hd2"/>
                </a:cxn>
                <a:cxn ang="5400000">
                  <a:pos x="wd2" y="hd2"/>
                </a:cxn>
                <a:cxn ang="10800000">
                  <a:pos x="wd2" y="hd2"/>
                </a:cxn>
                <a:cxn ang="16200000">
                  <a:pos x="wd2" y="hd2"/>
                </a:cxn>
              </a:cxnLst>
              <a:rect l="0" t="0" r="r" b="b"/>
              <a:pathLst>
                <a:path w="20432" h="19101" fill="norm" stroke="1" extrusionOk="0">
                  <a:moveTo>
                    <a:pt x="8432" y="3931"/>
                  </a:moveTo>
                  <a:cubicBezTo>
                    <a:pt x="6770" y="6675"/>
                    <a:pt x="1556" y="12557"/>
                    <a:pt x="467" y="13602"/>
                  </a:cubicBezTo>
                  <a:cubicBezTo>
                    <a:pt x="-621" y="14647"/>
                    <a:pt x="10" y="18829"/>
                    <a:pt x="4306" y="19091"/>
                  </a:cubicBezTo>
                  <a:cubicBezTo>
                    <a:pt x="7061" y="19257"/>
                    <a:pt x="12663" y="17332"/>
                    <a:pt x="16482" y="13897"/>
                  </a:cubicBezTo>
                  <a:cubicBezTo>
                    <a:pt x="18621" y="11973"/>
                    <a:pt x="20201" y="9573"/>
                    <a:pt x="20406" y="6806"/>
                  </a:cubicBezTo>
                  <a:cubicBezTo>
                    <a:pt x="20979" y="-906"/>
                    <a:pt x="12041" y="-2343"/>
                    <a:pt x="8432" y="3931"/>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2" name="Shape 12"/>
            <p:cNvSpPr/>
            <p:nvPr/>
          </p:nvSpPr>
          <p:spPr>
            <a:xfrm>
              <a:off x="1784796" y="4431854"/>
              <a:ext cx="576463" cy="191564"/>
            </a:xfrm>
            <a:custGeom>
              <a:avLst/>
              <a:gdLst/>
              <a:ahLst/>
              <a:cxnLst>
                <a:cxn ang="0">
                  <a:pos x="wd2" y="hd2"/>
                </a:cxn>
                <a:cxn ang="5400000">
                  <a:pos x="wd2" y="hd2"/>
                </a:cxn>
                <a:cxn ang="10800000">
                  <a:pos x="wd2" y="hd2"/>
                </a:cxn>
                <a:cxn ang="16200000">
                  <a:pos x="wd2" y="hd2"/>
                </a:cxn>
              </a:cxnLst>
              <a:rect l="0" t="0" r="r" b="b"/>
              <a:pathLst>
                <a:path w="20432" h="19100" fill="norm" stroke="1" extrusionOk="0">
                  <a:moveTo>
                    <a:pt x="12001" y="3930"/>
                  </a:moveTo>
                  <a:cubicBezTo>
                    <a:pt x="13662" y="6675"/>
                    <a:pt x="18876" y="12556"/>
                    <a:pt x="19964" y="13601"/>
                  </a:cubicBezTo>
                  <a:cubicBezTo>
                    <a:pt x="21053" y="14646"/>
                    <a:pt x="20423" y="18828"/>
                    <a:pt x="16126" y="19090"/>
                  </a:cubicBezTo>
                  <a:cubicBezTo>
                    <a:pt x="13372" y="19257"/>
                    <a:pt x="7769" y="17332"/>
                    <a:pt x="3951" y="13896"/>
                  </a:cubicBezTo>
                  <a:cubicBezTo>
                    <a:pt x="1811" y="11972"/>
                    <a:pt x="231" y="9575"/>
                    <a:pt x="26" y="6806"/>
                  </a:cubicBezTo>
                  <a:cubicBezTo>
                    <a:pt x="-547" y="-906"/>
                    <a:pt x="8391" y="-2343"/>
                    <a:pt x="12001" y="393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3" name="Shape 13"/>
            <p:cNvSpPr/>
            <p:nvPr/>
          </p:nvSpPr>
          <p:spPr>
            <a:xfrm>
              <a:off x="1193204" y="2556841"/>
              <a:ext cx="924314" cy="1938067"/>
            </a:xfrm>
            <a:custGeom>
              <a:avLst/>
              <a:gdLst/>
              <a:ahLst/>
              <a:cxnLst>
                <a:cxn ang="0">
                  <a:pos x="wd2" y="hd2"/>
                </a:cxn>
                <a:cxn ang="5400000">
                  <a:pos x="wd2" y="hd2"/>
                </a:cxn>
                <a:cxn ang="10800000">
                  <a:pos x="wd2" y="hd2"/>
                </a:cxn>
                <a:cxn ang="16200000">
                  <a:pos x="wd2" y="hd2"/>
                </a:cxn>
              </a:cxnLst>
              <a:rect l="0" t="0" r="r" b="b"/>
              <a:pathLst>
                <a:path w="21170" h="21600" fill="norm" stroke="1" extrusionOk="0">
                  <a:moveTo>
                    <a:pt x="603" y="0"/>
                  </a:moveTo>
                  <a:cubicBezTo>
                    <a:pt x="-86" y="2174"/>
                    <a:pt x="-430" y="6484"/>
                    <a:pt x="947" y="10560"/>
                  </a:cubicBezTo>
                  <a:cubicBezTo>
                    <a:pt x="2325" y="14635"/>
                    <a:pt x="3013" y="16890"/>
                    <a:pt x="3013" y="18475"/>
                  </a:cubicBezTo>
                  <a:cubicBezTo>
                    <a:pt x="3013" y="20060"/>
                    <a:pt x="2325" y="21238"/>
                    <a:pt x="2325" y="21238"/>
                  </a:cubicBezTo>
                  <a:cubicBezTo>
                    <a:pt x="2325" y="21238"/>
                    <a:pt x="3128" y="21555"/>
                    <a:pt x="5883" y="21555"/>
                  </a:cubicBezTo>
                  <a:cubicBezTo>
                    <a:pt x="8637" y="21555"/>
                    <a:pt x="10015" y="21600"/>
                    <a:pt x="10015" y="21600"/>
                  </a:cubicBezTo>
                  <a:cubicBezTo>
                    <a:pt x="10015" y="21600"/>
                    <a:pt x="9671" y="20423"/>
                    <a:pt x="9556" y="18656"/>
                  </a:cubicBezTo>
                  <a:cubicBezTo>
                    <a:pt x="9441" y="16890"/>
                    <a:pt x="8523" y="13141"/>
                    <a:pt x="8637" y="10424"/>
                  </a:cubicBezTo>
                  <a:cubicBezTo>
                    <a:pt x="8752" y="7707"/>
                    <a:pt x="8318" y="5558"/>
                    <a:pt x="9198" y="5581"/>
                  </a:cubicBezTo>
                  <a:cubicBezTo>
                    <a:pt x="9691" y="5594"/>
                    <a:pt x="10316" y="5594"/>
                    <a:pt x="10810" y="5581"/>
                  </a:cubicBezTo>
                  <a:cubicBezTo>
                    <a:pt x="11685" y="5558"/>
                    <a:pt x="11632" y="7707"/>
                    <a:pt x="12227" y="10424"/>
                  </a:cubicBezTo>
                  <a:cubicBezTo>
                    <a:pt x="12823" y="13141"/>
                    <a:pt x="13284" y="16890"/>
                    <a:pt x="13482" y="18656"/>
                  </a:cubicBezTo>
                  <a:cubicBezTo>
                    <a:pt x="13680" y="20423"/>
                    <a:pt x="13544" y="21600"/>
                    <a:pt x="13544" y="21600"/>
                  </a:cubicBezTo>
                  <a:cubicBezTo>
                    <a:pt x="13544" y="21600"/>
                    <a:pt x="14913" y="21555"/>
                    <a:pt x="17668" y="21555"/>
                  </a:cubicBezTo>
                  <a:cubicBezTo>
                    <a:pt x="20423" y="21555"/>
                    <a:pt x="21170" y="21238"/>
                    <a:pt x="21170" y="21238"/>
                  </a:cubicBezTo>
                  <a:cubicBezTo>
                    <a:pt x="21170" y="21238"/>
                    <a:pt x="20273" y="20060"/>
                    <a:pt x="19992" y="18475"/>
                  </a:cubicBezTo>
                  <a:cubicBezTo>
                    <a:pt x="19712" y="16890"/>
                    <a:pt x="19286" y="14635"/>
                    <a:pt x="19942" y="10560"/>
                  </a:cubicBezTo>
                  <a:cubicBezTo>
                    <a:pt x="20597" y="6484"/>
                    <a:pt x="19820" y="2174"/>
                    <a:pt x="18746" y="0"/>
                  </a:cubicBezTo>
                  <a:cubicBezTo>
                    <a:pt x="17982" y="151"/>
                    <a:pt x="1357" y="144"/>
                    <a:pt x="603" y="0"/>
                  </a:cubicBezTo>
                  <a:close/>
                </a:path>
              </a:pathLst>
            </a:custGeom>
            <a:gradFill flip="none" rotWithShape="1">
              <a:gsLst>
                <a:gs pos="58000">
                  <a:srgbClr val="27476F"/>
                </a:gs>
                <a:gs pos="100000">
                  <a:srgbClr val="010101"/>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4" name="Shape 16"/>
            <p:cNvSpPr/>
            <p:nvPr/>
          </p:nvSpPr>
          <p:spPr>
            <a:xfrm>
              <a:off x="-2" y="1313510"/>
              <a:ext cx="388129" cy="468847"/>
            </a:xfrm>
            <a:custGeom>
              <a:avLst/>
              <a:gdLst/>
              <a:ahLst/>
              <a:cxnLst>
                <a:cxn ang="0">
                  <a:pos x="wd2" y="hd2"/>
                </a:cxn>
                <a:cxn ang="5400000">
                  <a:pos x="wd2" y="hd2"/>
                </a:cxn>
                <a:cxn ang="10800000">
                  <a:pos x="wd2" y="hd2"/>
                </a:cxn>
                <a:cxn ang="16200000">
                  <a:pos x="wd2" y="hd2"/>
                </a:cxn>
              </a:cxnLst>
              <a:rect l="0" t="0" r="r" b="b"/>
              <a:pathLst>
                <a:path w="20130" h="19706" fill="norm" stroke="1" extrusionOk="0">
                  <a:moveTo>
                    <a:pt x="13662" y="18549"/>
                  </a:moveTo>
                  <a:cubicBezTo>
                    <a:pt x="12937" y="16532"/>
                    <a:pt x="10630" y="14129"/>
                    <a:pt x="7558" y="13028"/>
                  </a:cubicBezTo>
                  <a:cubicBezTo>
                    <a:pt x="4487" y="11927"/>
                    <a:pt x="1630" y="8166"/>
                    <a:pt x="577" y="6599"/>
                  </a:cubicBezTo>
                  <a:cubicBezTo>
                    <a:pt x="-476" y="5031"/>
                    <a:pt x="105" y="3743"/>
                    <a:pt x="793" y="3938"/>
                  </a:cubicBezTo>
                  <a:cubicBezTo>
                    <a:pt x="-773" y="2370"/>
                    <a:pt x="777" y="781"/>
                    <a:pt x="2313" y="1727"/>
                  </a:cubicBezTo>
                  <a:cubicBezTo>
                    <a:pt x="2111" y="298"/>
                    <a:pt x="3794" y="-972"/>
                    <a:pt x="5115" y="1054"/>
                  </a:cubicBezTo>
                  <a:cubicBezTo>
                    <a:pt x="6316" y="-1027"/>
                    <a:pt x="8275" y="1609"/>
                    <a:pt x="8712" y="2495"/>
                  </a:cubicBezTo>
                  <a:cubicBezTo>
                    <a:pt x="9586" y="4268"/>
                    <a:pt x="12448" y="8347"/>
                    <a:pt x="14082" y="8230"/>
                  </a:cubicBezTo>
                  <a:cubicBezTo>
                    <a:pt x="17612" y="7979"/>
                    <a:pt x="14244" y="4123"/>
                    <a:pt x="15816" y="3721"/>
                  </a:cubicBezTo>
                  <a:cubicBezTo>
                    <a:pt x="17386" y="3318"/>
                    <a:pt x="18405" y="5259"/>
                    <a:pt x="19077" y="6871"/>
                  </a:cubicBezTo>
                  <a:cubicBezTo>
                    <a:pt x="19749" y="8483"/>
                    <a:pt x="20827" y="9886"/>
                    <a:pt x="19500" y="11392"/>
                  </a:cubicBezTo>
                  <a:cubicBezTo>
                    <a:pt x="18172" y="12898"/>
                    <a:pt x="16222" y="14688"/>
                    <a:pt x="17419" y="17252"/>
                  </a:cubicBezTo>
                  <a:cubicBezTo>
                    <a:pt x="18616" y="19815"/>
                    <a:pt x="14352" y="20573"/>
                    <a:pt x="13662" y="18549"/>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5" name="Shape 18"/>
            <p:cNvSpPr/>
            <p:nvPr/>
          </p:nvSpPr>
          <p:spPr>
            <a:xfrm>
              <a:off x="10028" y="1333568"/>
              <a:ext cx="324067" cy="232345"/>
            </a:xfrm>
            <a:custGeom>
              <a:avLst/>
              <a:gdLst/>
              <a:ahLst/>
              <a:cxnLst>
                <a:cxn ang="0">
                  <a:pos x="wd2" y="hd2"/>
                </a:cxn>
                <a:cxn ang="5400000">
                  <a:pos x="wd2" y="hd2"/>
                </a:cxn>
                <a:cxn ang="10800000">
                  <a:pos x="wd2" y="hd2"/>
                </a:cxn>
                <a:cxn ang="16200000">
                  <a:pos x="wd2" y="hd2"/>
                </a:cxn>
              </a:cxnLst>
              <a:rect l="0" t="0" r="r" b="b"/>
              <a:pathLst>
                <a:path w="21156" h="20990" fill="norm" stroke="1" extrusionOk="0">
                  <a:moveTo>
                    <a:pt x="0" y="7310"/>
                  </a:moveTo>
                  <a:cubicBezTo>
                    <a:pt x="135" y="7197"/>
                    <a:pt x="285" y="7170"/>
                    <a:pt x="440" y="7245"/>
                  </a:cubicBezTo>
                  <a:cubicBezTo>
                    <a:pt x="297" y="7003"/>
                    <a:pt x="177" y="6758"/>
                    <a:pt x="74" y="6518"/>
                  </a:cubicBezTo>
                  <a:cubicBezTo>
                    <a:pt x="3264" y="11366"/>
                    <a:pt x="5304" y="17366"/>
                    <a:pt x="5738" y="18116"/>
                  </a:cubicBezTo>
                  <a:cubicBezTo>
                    <a:pt x="6196" y="18904"/>
                    <a:pt x="7604" y="17736"/>
                    <a:pt x="7106" y="16633"/>
                  </a:cubicBezTo>
                  <a:cubicBezTo>
                    <a:pt x="6607" y="15531"/>
                    <a:pt x="3823" y="8098"/>
                    <a:pt x="2605" y="4886"/>
                  </a:cubicBezTo>
                  <a:cubicBezTo>
                    <a:pt x="2160" y="3712"/>
                    <a:pt x="1838" y="2797"/>
                    <a:pt x="1568" y="1950"/>
                  </a:cubicBezTo>
                  <a:cubicBezTo>
                    <a:pt x="1823" y="2037"/>
                    <a:pt x="2088" y="2212"/>
                    <a:pt x="2353" y="2491"/>
                  </a:cubicBezTo>
                  <a:lnTo>
                    <a:pt x="2340" y="2284"/>
                  </a:lnTo>
                  <a:lnTo>
                    <a:pt x="2356" y="2342"/>
                  </a:lnTo>
                  <a:cubicBezTo>
                    <a:pt x="3582" y="6863"/>
                    <a:pt x="6987" y="14748"/>
                    <a:pt x="7771" y="16460"/>
                  </a:cubicBezTo>
                  <a:cubicBezTo>
                    <a:pt x="8555" y="18172"/>
                    <a:pt x="9827" y="17283"/>
                    <a:pt x="10339" y="16364"/>
                  </a:cubicBezTo>
                  <a:cubicBezTo>
                    <a:pt x="10850" y="15443"/>
                    <a:pt x="10035" y="13930"/>
                    <a:pt x="9008" y="11126"/>
                  </a:cubicBezTo>
                  <a:cubicBezTo>
                    <a:pt x="7979" y="8321"/>
                    <a:pt x="6372" y="2986"/>
                    <a:pt x="5797" y="1113"/>
                  </a:cubicBezTo>
                  <a:cubicBezTo>
                    <a:pt x="5664" y="679"/>
                    <a:pt x="5533" y="321"/>
                    <a:pt x="5402" y="0"/>
                  </a:cubicBezTo>
                  <a:cubicBezTo>
                    <a:pt x="5563" y="289"/>
                    <a:pt x="5723" y="635"/>
                    <a:pt x="5879" y="1046"/>
                  </a:cubicBezTo>
                  <a:cubicBezTo>
                    <a:pt x="5930" y="893"/>
                    <a:pt x="5983" y="754"/>
                    <a:pt x="6036" y="624"/>
                  </a:cubicBezTo>
                  <a:lnTo>
                    <a:pt x="6088" y="783"/>
                  </a:lnTo>
                  <a:cubicBezTo>
                    <a:pt x="6826" y="3118"/>
                    <a:pt x="10570" y="13894"/>
                    <a:pt x="11317" y="15148"/>
                  </a:cubicBezTo>
                  <a:cubicBezTo>
                    <a:pt x="12064" y="16404"/>
                    <a:pt x="14513" y="16018"/>
                    <a:pt x="15451" y="15287"/>
                  </a:cubicBezTo>
                  <a:lnTo>
                    <a:pt x="15466" y="15274"/>
                  </a:lnTo>
                  <a:cubicBezTo>
                    <a:pt x="16085" y="16067"/>
                    <a:pt x="16669" y="16530"/>
                    <a:pt x="17166" y="16470"/>
                  </a:cubicBezTo>
                  <a:cubicBezTo>
                    <a:pt x="18720" y="16281"/>
                    <a:pt x="19212" y="15144"/>
                    <a:pt x="19279" y="13709"/>
                  </a:cubicBezTo>
                  <a:cubicBezTo>
                    <a:pt x="19330" y="18409"/>
                    <a:pt x="21600" y="21600"/>
                    <a:pt x="21078" y="20891"/>
                  </a:cubicBezTo>
                  <a:cubicBezTo>
                    <a:pt x="17288" y="15740"/>
                    <a:pt x="12223" y="17219"/>
                    <a:pt x="10551" y="17664"/>
                  </a:cubicBezTo>
                  <a:cubicBezTo>
                    <a:pt x="8314" y="18261"/>
                    <a:pt x="6370" y="19257"/>
                    <a:pt x="4434" y="20037"/>
                  </a:cubicBezTo>
                  <a:cubicBezTo>
                    <a:pt x="2497" y="20818"/>
                    <a:pt x="5341" y="19172"/>
                    <a:pt x="5252" y="18354"/>
                  </a:cubicBezTo>
                  <a:cubicBezTo>
                    <a:pt x="5163" y="17534"/>
                    <a:pt x="4440" y="16218"/>
                    <a:pt x="3452" y="13648"/>
                  </a:cubicBezTo>
                  <a:cubicBezTo>
                    <a:pt x="2547" y="11297"/>
                    <a:pt x="1488" y="9490"/>
                    <a:pt x="0" y="731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6" name="Shape 20"/>
            <p:cNvSpPr/>
            <p:nvPr/>
          </p:nvSpPr>
          <p:spPr>
            <a:xfrm>
              <a:off x="2115655" y="2807512"/>
              <a:ext cx="298838" cy="506665"/>
            </a:xfrm>
            <a:custGeom>
              <a:avLst/>
              <a:gdLst/>
              <a:ahLst/>
              <a:cxnLst>
                <a:cxn ang="0">
                  <a:pos x="wd2" y="hd2"/>
                </a:cxn>
                <a:cxn ang="5400000">
                  <a:pos x="wd2" y="hd2"/>
                </a:cxn>
                <a:cxn ang="10800000">
                  <a:pos x="wd2" y="hd2"/>
                </a:cxn>
                <a:cxn ang="16200000">
                  <a:pos x="wd2" y="hd2"/>
                </a:cxn>
              </a:cxnLst>
              <a:rect l="0" t="0" r="r" b="b"/>
              <a:pathLst>
                <a:path w="21152" h="20140" fill="norm" stroke="1" extrusionOk="0">
                  <a:moveTo>
                    <a:pt x="12491" y="1489"/>
                  </a:moveTo>
                  <a:cubicBezTo>
                    <a:pt x="12037" y="3438"/>
                    <a:pt x="13357" y="6058"/>
                    <a:pt x="16554" y="7672"/>
                  </a:cubicBezTo>
                  <a:cubicBezTo>
                    <a:pt x="19752" y="9287"/>
                    <a:pt x="20842" y="13231"/>
                    <a:pt x="21120" y="14847"/>
                  </a:cubicBezTo>
                  <a:cubicBezTo>
                    <a:pt x="21398" y="16462"/>
                    <a:pt x="19763" y="17493"/>
                    <a:pt x="19012" y="17176"/>
                  </a:cubicBezTo>
                  <a:cubicBezTo>
                    <a:pt x="19950" y="18898"/>
                    <a:pt x="16860" y="19997"/>
                    <a:pt x="15532" y="18837"/>
                  </a:cubicBezTo>
                  <a:cubicBezTo>
                    <a:pt x="14811" y="20154"/>
                    <a:pt x="11769" y="20940"/>
                    <a:pt x="11463" y="18861"/>
                  </a:cubicBezTo>
                  <a:cubicBezTo>
                    <a:pt x="8484" y="20471"/>
                    <a:pt x="7775" y="17716"/>
                    <a:pt x="7822" y="16834"/>
                  </a:cubicBezTo>
                  <a:cubicBezTo>
                    <a:pt x="7915" y="15073"/>
                    <a:pt x="6845" y="10590"/>
                    <a:pt x="4737" y="10241"/>
                  </a:cubicBezTo>
                  <a:cubicBezTo>
                    <a:pt x="2343" y="9845"/>
                    <a:pt x="5189" y="14561"/>
                    <a:pt x="2889" y="14596"/>
                  </a:cubicBezTo>
                  <a:cubicBezTo>
                    <a:pt x="589" y="14632"/>
                    <a:pt x="-202" y="12374"/>
                    <a:pt x="42" y="10796"/>
                  </a:cubicBezTo>
                  <a:cubicBezTo>
                    <a:pt x="287" y="9219"/>
                    <a:pt x="-137" y="7745"/>
                    <a:pt x="2609" y="6675"/>
                  </a:cubicBezTo>
                  <a:cubicBezTo>
                    <a:pt x="5354" y="5604"/>
                    <a:pt x="6540" y="4408"/>
                    <a:pt x="6762" y="1874"/>
                  </a:cubicBezTo>
                  <a:cubicBezTo>
                    <a:pt x="6984" y="-660"/>
                    <a:pt x="12995" y="-459"/>
                    <a:pt x="12491" y="1489"/>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7" name="Shape 23"/>
            <p:cNvSpPr/>
            <p:nvPr/>
          </p:nvSpPr>
          <p:spPr>
            <a:xfrm>
              <a:off x="1784776" y="741986"/>
              <a:ext cx="90294" cy="1304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9" y="21600"/>
                    <a:pt x="21600" y="16749"/>
                    <a:pt x="21600" y="10799"/>
                  </a:cubicBezTo>
                  <a:cubicBezTo>
                    <a:pt x="21600" y="4850"/>
                    <a:pt x="16749" y="0"/>
                    <a:pt x="10800" y="0"/>
                  </a:cubicBezTo>
                  <a:cubicBezTo>
                    <a:pt x="4851" y="0"/>
                    <a:pt x="0" y="4850"/>
                    <a:pt x="0" y="10799"/>
                  </a:cubicBezTo>
                  <a:cubicBezTo>
                    <a:pt x="0" y="16749"/>
                    <a:pt x="4851" y="21600"/>
                    <a:pt x="108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8" name="Shape 24"/>
            <p:cNvSpPr/>
            <p:nvPr/>
          </p:nvSpPr>
          <p:spPr>
            <a:xfrm>
              <a:off x="1824883" y="762039"/>
              <a:ext cx="32478" cy="469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9" y="21600"/>
                    <a:pt x="21600" y="16747"/>
                    <a:pt x="21600" y="10800"/>
                  </a:cubicBezTo>
                  <a:cubicBezTo>
                    <a:pt x="21600" y="4853"/>
                    <a:pt x="16749" y="0"/>
                    <a:pt x="10800" y="0"/>
                  </a:cubicBezTo>
                  <a:cubicBezTo>
                    <a:pt x="4851" y="0"/>
                    <a:pt x="0" y="4853"/>
                    <a:pt x="0" y="10800"/>
                  </a:cubicBezTo>
                  <a:cubicBezTo>
                    <a:pt x="0" y="16747"/>
                    <a:pt x="4851" y="21600"/>
                    <a:pt x="10800"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39" name="Shape 25"/>
            <p:cNvSpPr/>
            <p:nvPr/>
          </p:nvSpPr>
          <p:spPr>
            <a:xfrm>
              <a:off x="1744672" y="671797"/>
              <a:ext cx="192457" cy="48266"/>
            </a:xfrm>
            <a:custGeom>
              <a:avLst/>
              <a:gdLst/>
              <a:ahLst/>
              <a:cxnLst>
                <a:cxn ang="0">
                  <a:pos x="wd2" y="hd2"/>
                </a:cxn>
                <a:cxn ang="5400000">
                  <a:pos x="wd2" y="hd2"/>
                </a:cxn>
                <a:cxn ang="10800000">
                  <a:pos x="wd2" y="hd2"/>
                </a:cxn>
                <a:cxn ang="16200000">
                  <a:pos x="wd2" y="hd2"/>
                </a:cxn>
              </a:cxnLst>
              <a:rect l="0" t="0" r="r" b="b"/>
              <a:pathLst>
                <a:path w="18780" h="19404" fill="norm" stroke="1" extrusionOk="0">
                  <a:moveTo>
                    <a:pt x="2702" y="19343"/>
                  </a:moveTo>
                  <a:cubicBezTo>
                    <a:pt x="6479" y="17911"/>
                    <a:pt x="11254" y="13398"/>
                    <a:pt x="15271" y="16640"/>
                  </a:cubicBezTo>
                  <a:cubicBezTo>
                    <a:pt x="19288" y="19878"/>
                    <a:pt x="20418" y="14900"/>
                    <a:pt x="15660" y="7461"/>
                  </a:cubicBezTo>
                  <a:cubicBezTo>
                    <a:pt x="11513" y="981"/>
                    <a:pt x="7356" y="-986"/>
                    <a:pt x="2831" y="439"/>
                  </a:cubicBezTo>
                  <a:cubicBezTo>
                    <a:pt x="-1182" y="1703"/>
                    <a:pt x="-656" y="20614"/>
                    <a:pt x="2702" y="19343"/>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40" name="Shape 26"/>
            <p:cNvSpPr/>
            <p:nvPr/>
          </p:nvSpPr>
          <p:spPr>
            <a:xfrm>
              <a:off x="1413783" y="741986"/>
              <a:ext cx="90302" cy="1304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8" y="21600"/>
                    <a:pt x="21600" y="16749"/>
                    <a:pt x="21600" y="10799"/>
                  </a:cubicBezTo>
                  <a:cubicBezTo>
                    <a:pt x="21600" y="4850"/>
                    <a:pt x="16748" y="0"/>
                    <a:pt x="10800" y="0"/>
                  </a:cubicBezTo>
                  <a:cubicBezTo>
                    <a:pt x="4853" y="0"/>
                    <a:pt x="0" y="4850"/>
                    <a:pt x="0" y="10799"/>
                  </a:cubicBezTo>
                  <a:cubicBezTo>
                    <a:pt x="0" y="16749"/>
                    <a:pt x="4853" y="21600"/>
                    <a:pt x="108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41" name="Shape 27"/>
            <p:cNvSpPr/>
            <p:nvPr/>
          </p:nvSpPr>
          <p:spPr>
            <a:xfrm>
              <a:off x="1353626" y="671797"/>
              <a:ext cx="192460" cy="48266"/>
            </a:xfrm>
            <a:custGeom>
              <a:avLst/>
              <a:gdLst/>
              <a:ahLst/>
              <a:cxnLst>
                <a:cxn ang="0">
                  <a:pos x="wd2" y="hd2"/>
                </a:cxn>
                <a:cxn ang="5400000">
                  <a:pos x="wd2" y="hd2"/>
                </a:cxn>
                <a:cxn ang="10800000">
                  <a:pos x="wd2" y="hd2"/>
                </a:cxn>
                <a:cxn ang="16200000">
                  <a:pos x="wd2" y="hd2"/>
                </a:cxn>
              </a:cxnLst>
              <a:rect l="0" t="0" r="r" b="b"/>
              <a:pathLst>
                <a:path w="18780" h="19404" fill="norm" stroke="1" extrusionOk="0">
                  <a:moveTo>
                    <a:pt x="16079" y="19343"/>
                  </a:moveTo>
                  <a:cubicBezTo>
                    <a:pt x="12302" y="17911"/>
                    <a:pt x="7527" y="13398"/>
                    <a:pt x="3510" y="16640"/>
                  </a:cubicBezTo>
                  <a:cubicBezTo>
                    <a:pt x="-507" y="19878"/>
                    <a:pt x="-1637" y="14900"/>
                    <a:pt x="3121" y="7461"/>
                  </a:cubicBezTo>
                  <a:cubicBezTo>
                    <a:pt x="7268" y="981"/>
                    <a:pt x="11426" y="-986"/>
                    <a:pt x="15950" y="439"/>
                  </a:cubicBezTo>
                  <a:cubicBezTo>
                    <a:pt x="19963" y="1703"/>
                    <a:pt x="19437" y="20614"/>
                    <a:pt x="16079" y="19343"/>
                  </a:cubicBezTo>
                  <a:close/>
                </a:path>
              </a:pathLst>
            </a:custGeom>
            <a:solidFill>
              <a:srgbClr val="010101">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42" name="Freeform 19"/>
            <p:cNvSpPr/>
            <p:nvPr/>
          </p:nvSpPr>
          <p:spPr>
            <a:xfrm>
              <a:off x="1193201" y="2817540"/>
              <a:ext cx="884844" cy="1673954"/>
            </a:xfrm>
            <a:custGeom>
              <a:avLst/>
              <a:gdLst/>
              <a:ahLst/>
              <a:cxnLst>
                <a:cxn ang="0">
                  <a:pos x="wd2" y="hd2"/>
                </a:cxn>
                <a:cxn ang="5400000">
                  <a:pos x="wd2" y="hd2"/>
                </a:cxn>
                <a:cxn ang="10800000">
                  <a:pos x="wd2" y="hd2"/>
                </a:cxn>
                <a:cxn ang="16200000">
                  <a:pos x="wd2" y="hd2"/>
                </a:cxn>
              </a:cxnLst>
              <a:rect l="0" t="0" r="r" b="b"/>
              <a:pathLst>
                <a:path w="21478" h="21482" fill="norm" stroke="1" extrusionOk="0">
                  <a:moveTo>
                    <a:pt x="10702" y="2727"/>
                  </a:moveTo>
                  <a:cubicBezTo>
                    <a:pt x="11999" y="2621"/>
                    <a:pt x="12832" y="2782"/>
                    <a:pt x="13262" y="4534"/>
                  </a:cubicBezTo>
                  <a:cubicBezTo>
                    <a:pt x="13836" y="6868"/>
                    <a:pt x="14839" y="12276"/>
                    <a:pt x="14839" y="14549"/>
                  </a:cubicBezTo>
                  <a:cubicBezTo>
                    <a:pt x="14839" y="16823"/>
                    <a:pt x="15843" y="19668"/>
                    <a:pt x="15699" y="20466"/>
                  </a:cubicBezTo>
                  <a:cubicBezTo>
                    <a:pt x="15562" y="21230"/>
                    <a:pt x="17780" y="21600"/>
                    <a:pt x="21478" y="21257"/>
                  </a:cubicBezTo>
                  <a:cubicBezTo>
                    <a:pt x="20910" y="21345"/>
                    <a:pt x="19996" y="21430"/>
                    <a:pt x="18583" y="21430"/>
                  </a:cubicBezTo>
                  <a:cubicBezTo>
                    <a:pt x="15663" y="21430"/>
                    <a:pt x="14212" y="21482"/>
                    <a:pt x="14212" y="21482"/>
                  </a:cubicBezTo>
                  <a:cubicBezTo>
                    <a:pt x="14212" y="21482"/>
                    <a:pt x="14356" y="20127"/>
                    <a:pt x="14147" y="18093"/>
                  </a:cubicBezTo>
                  <a:cubicBezTo>
                    <a:pt x="13937" y="16060"/>
                    <a:pt x="13448" y="11742"/>
                    <a:pt x="12817" y="8613"/>
                  </a:cubicBezTo>
                  <a:cubicBezTo>
                    <a:pt x="12185" y="5485"/>
                    <a:pt x="12242" y="3011"/>
                    <a:pt x="11315" y="3038"/>
                  </a:cubicBezTo>
                  <a:cubicBezTo>
                    <a:pt x="10791" y="3053"/>
                    <a:pt x="10129" y="3053"/>
                    <a:pt x="9606" y="3038"/>
                  </a:cubicBezTo>
                  <a:cubicBezTo>
                    <a:pt x="9503" y="3035"/>
                    <a:pt x="9418" y="3062"/>
                    <a:pt x="9347" y="3117"/>
                  </a:cubicBezTo>
                  <a:cubicBezTo>
                    <a:pt x="9314" y="3033"/>
                    <a:pt x="9282" y="2951"/>
                    <a:pt x="9249" y="2874"/>
                  </a:cubicBezTo>
                  <a:cubicBezTo>
                    <a:pt x="9786" y="2828"/>
                    <a:pt x="10270" y="2763"/>
                    <a:pt x="10702" y="2727"/>
                  </a:cubicBezTo>
                  <a:close/>
                  <a:moveTo>
                    <a:pt x="68" y="0"/>
                  </a:moveTo>
                  <a:cubicBezTo>
                    <a:pt x="68" y="0"/>
                    <a:pt x="73" y="3"/>
                    <a:pt x="73" y="3"/>
                  </a:cubicBezTo>
                  <a:cubicBezTo>
                    <a:pt x="1076" y="3874"/>
                    <a:pt x="3800" y="12108"/>
                    <a:pt x="3800" y="14812"/>
                  </a:cubicBezTo>
                  <a:cubicBezTo>
                    <a:pt x="3800" y="17516"/>
                    <a:pt x="4803" y="19193"/>
                    <a:pt x="4230" y="20115"/>
                  </a:cubicBezTo>
                  <a:cubicBezTo>
                    <a:pt x="3815" y="20782"/>
                    <a:pt x="5278" y="21191"/>
                    <a:pt x="7640" y="21390"/>
                  </a:cubicBezTo>
                  <a:cubicBezTo>
                    <a:pt x="7217" y="21387"/>
                    <a:pt x="6748" y="21386"/>
                    <a:pt x="6235" y="21386"/>
                  </a:cubicBezTo>
                  <a:cubicBezTo>
                    <a:pt x="3315" y="21386"/>
                    <a:pt x="2464" y="21021"/>
                    <a:pt x="2464" y="21021"/>
                  </a:cubicBezTo>
                  <a:cubicBezTo>
                    <a:pt x="2464" y="21021"/>
                    <a:pt x="3193" y="19665"/>
                    <a:pt x="3193" y="17840"/>
                  </a:cubicBezTo>
                  <a:cubicBezTo>
                    <a:pt x="3193" y="16015"/>
                    <a:pt x="2464" y="13418"/>
                    <a:pt x="1004" y="8725"/>
                  </a:cubicBezTo>
                  <a:cubicBezTo>
                    <a:pt x="57" y="5682"/>
                    <a:pt x="-122" y="2526"/>
                    <a:pt x="68" y="0"/>
                  </a:cubicBezTo>
                  <a:close/>
                </a:path>
              </a:pathLst>
            </a:custGeom>
            <a:solidFill>
              <a:srgbClr val="010101">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43" name="Shape 35"/>
            <p:cNvSpPr/>
            <p:nvPr/>
          </p:nvSpPr>
          <p:spPr>
            <a:xfrm>
              <a:off x="1042791" y="4502046"/>
              <a:ext cx="576370" cy="128280"/>
            </a:xfrm>
            <a:custGeom>
              <a:avLst/>
              <a:gdLst/>
              <a:ahLst/>
              <a:cxnLst>
                <a:cxn ang="0">
                  <a:pos x="wd2" y="hd2"/>
                </a:cxn>
                <a:cxn ang="5400000">
                  <a:pos x="wd2" y="hd2"/>
                </a:cxn>
                <a:cxn ang="10800000">
                  <a:pos x="wd2" y="hd2"/>
                </a:cxn>
                <a:cxn ang="16200000">
                  <a:pos x="wd2" y="hd2"/>
                </a:cxn>
              </a:cxnLst>
              <a:rect l="0" t="0" r="r" b="b"/>
              <a:pathLst>
                <a:path w="21219" h="21340" fill="norm" stroke="1" extrusionOk="0">
                  <a:moveTo>
                    <a:pt x="117" y="13195"/>
                  </a:moveTo>
                  <a:cubicBezTo>
                    <a:pt x="-381" y="15765"/>
                    <a:pt x="645" y="20948"/>
                    <a:pt x="4473" y="21323"/>
                  </a:cubicBezTo>
                  <a:cubicBezTo>
                    <a:pt x="7334" y="21600"/>
                    <a:pt x="13153" y="18389"/>
                    <a:pt x="17119" y="12657"/>
                  </a:cubicBezTo>
                  <a:cubicBezTo>
                    <a:pt x="19341" y="9448"/>
                    <a:pt x="20982" y="5444"/>
                    <a:pt x="21196" y="828"/>
                  </a:cubicBezTo>
                  <a:cubicBezTo>
                    <a:pt x="21209" y="548"/>
                    <a:pt x="21215" y="272"/>
                    <a:pt x="21219" y="0"/>
                  </a:cubicBezTo>
                  <a:cubicBezTo>
                    <a:pt x="14446" y="13411"/>
                    <a:pt x="4817" y="16262"/>
                    <a:pt x="117" y="1319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44" name="Shape 36"/>
            <p:cNvSpPr/>
            <p:nvPr/>
          </p:nvSpPr>
          <p:spPr>
            <a:xfrm>
              <a:off x="1794802" y="4502046"/>
              <a:ext cx="576375" cy="128280"/>
            </a:xfrm>
            <a:custGeom>
              <a:avLst/>
              <a:gdLst/>
              <a:ahLst/>
              <a:cxnLst>
                <a:cxn ang="0">
                  <a:pos x="wd2" y="hd2"/>
                </a:cxn>
                <a:cxn ang="5400000">
                  <a:pos x="wd2" y="hd2"/>
                </a:cxn>
                <a:cxn ang="10800000">
                  <a:pos x="wd2" y="hd2"/>
                </a:cxn>
                <a:cxn ang="16200000">
                  <a:pos x="wd2" y="hd2"/>
                </a:cxn>
              </a:cxnLst>
              <a:rect l="0" t="0" r="r" b="b"/>
              <a:pathLst>
                <a:path w="21219" h="21340" fill="norm" stroke="1" extrusionOk="0">
                  <a:moveTo>
                    <a:pt x="21102" y="13195"/>
                  </a:moveTo>
                  <a:cubicBezTo>
                    <a:pt x="21600" y="15765"/>
                    <a:pt x="20573" y="20948"/>
                    <a:pt x="16746" y="21323"/>
                  </a:cubicBezTo>
                  <a:cubicBezTo>
                    <a:pt x="13885" y="21600"/>
                    <a:pt x="8066" y="18389"/>
                    <a:pt x="4100" y="12657"/>
                  </a:cubicBezTo>
                  <a:cubicBezTo>
                    <a:pt x="1878" y="9448"/>
                    <a:pt x="237" y="5444"/>
                    <a:pt x="23" y="828"/>
                  </a:cubicBezTo>
                  <a:cubicBezTo>
                    <a:pt x="10" y="548"/>
                    <a:pt x="4" y="272"/>
                    <a:pt x="0" y="0"/>
                  </a:cubicBezTo>
                  <a:cubicBezTo>
                    <a:pt x="6773" y="13411"/>
                    <a:pt x="16402" y="16262"/>
                    <a:pt x="21102" y="1319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45" name="Shape 83"/>
            <p:cNvSpPr/>
            <p:nvPr/>
          </p:nvSpPr>
          <p:spPr>
            <a:xfrm>
              <a:off x="1082888" y="-8"/>
              <a:ext cx="1277664" cy="942960"/>
            </a:xfrm>
            <a:custGeom>
              <a:avLst/>
              <a:gdLst/>
              <a:ahLst/>
              <a:cxnLst>
                <a:cxn ang="0">
                  <a:pos x="wd2" y="hd2"/>
                </a:cxn>
                <a:cxn ang="5400000">
                  <a:pos x="wd2" y="hd2"/>
                </a:cxn>
                <a:cxn ang="10800000">
                  <a:pos x="wd2" y="hd2"/>
                </a:cxn>
                <a:cxn ang="16200000">
                  <a:pos x="wd2" y="hd2"/>
                </a:cxn>
              </a:cxnLst>
              <a:rect l="0" t="0" r="r" b="b"/>
              <a:pathLst>
                <a:path w="20575" h="20921" fill="norm" stroke="1" extrusionOk="0">
                  <a:moveTo>
                    <a:pt x="217" y="6669"/>
                  </a:moveTo>
                  <a:cubicBezTo>
                    <a:pt x="958" y="3640"/>
                    <a:pt x="2442" y="2283"/>
                    <a:pt x="2071" y="3432"/>
                  </a:cubicBezTo>
                  <a:cubicBezTo>
                    <a:pt x="1998" y="3655"/>
                    <a:pt x="2001" y="3855"/>
                    <a:pt x="2064" y="4016"/>
                  </a:cubicBezTo>
                  <a:cubicBezTo>
                    <a:pt x="3193" y="2601"/>
                    <a:pt x="5154" y="1746"/>
                    <a:pt x="6900" y="1240"/>
                  </a:cubicBezTo>
                  <a:cubicBezTo>
                    <a:pt x="7995" y="356"/>
                    <a:pt x="9138" y="-61"/>
                    <a:pt x="10962" y="7"/>
                  </a:cubicBezTo>
                  <a:cubicBezTo>
                    <a:pt x="13744" y="112"/>
                    <a:pt x="14771" y="716"/>
                    <a:pt x="13010" y="821"/>
                  </a:cubicBezTo>
                  <a:cubicBezTo>
                    <a:pt x="12888" y="828"/>
                    <a:pt x="12781" y="838"/>
                    <a:pt x="12685" y="850"/>
                  </a:cubicBezTo>
                  <a:cubicBezTo>
                    <a:pt x="13750" y="1042"/>
                    <a:pt x="15070" y="1343"/>
                    <a:pt x="16337" y="1805"/>
                  </a:cubicBezTo>
                  <a:cubicBezTo>
                    <a:pt x="16586" y="1896"/>
                    <a:pt x="16814" y="2001"/>
                    <a:pt x="17024" y="2117"/>
                  </a:cubicBezTo>
                  <a:cubicBezTo>
                    <a:pt x="17999" y="2391"/>
                    <a:pt x="18671" y="2823"/>
                    <a:pt x="19592" y="3536"/>
                  </a:cubicBezTo>
                  <a:cubicBezTo>
                    <a:pt x="21075" y="4684"/>
                    <a:pt x="20797" y="5102"/>
                    <a:pt x="19314" y="4267"/>
                  </a:cubicBezTo>
                  <a:cubicBezTo>
                    <a:pt x="19112" y="4153"/>
                    <a:pt x="18928" y="4065"/>
                    <a:pt x="18763" y="3999"/>
                  </a:cubicBezTo>
                  <a:cubicBezTo>
                    <a:pt x="18917" y="4355"/>
                    <a:pt x="19008" y="4714"/>
                    <a:pt x="19047" y="5053"/>
                  </a:cubicBezTo>
                  <a:cubicBezTo>
                    <a:pt x="19916" y="5998"/>
                    <a:pt x="20688" y="7729"/>
                    <a:pt x="19775" y="6787"/>
                  </a:cubicBezTo>
                  <a:cubicBezTo>
                    <a:pt x="18663" y="5638"/>
                    <a:pt x="18510" y="7484"/>
                    <a:pt x="18208" y="8956"/>
                  </a:cubicBezTo>
                  <a:cubicBezTo>
                    <a:pt x="17988" y="10026"/>
                    <a:pt x="17182" y="10428"/>
                    <a:pt x="17182" y="12934"/>
                  </a:cubicBezTo>
                  <a:cubicBezTo>
                    <a:pt x="17182" y="15440"/>
                    <a:pt x="17211" y="21539"/>
                    <a:pt x="16625" y="20870"/>
                  </a:cubicBezTo>
                  <a:cubicBezTo>
                    <a:pt x="17216" y="15448"/>
                    <a:pt x="17001" y="10944"/>
                    <a:pt x="15683" y="9693"/>
                  </a:cubicBezTo>
                  <a:cubicBezTo>
                    <a:pt x="14752" y="8810"/>
                    <a:pt x="11123" y="9114"/>
                    <a:pt x="10289" y="9845"/>
                  </a:cubicBezTo>
                  <a:cubicBezTo>
                    <a:pt x="9454" y="10576"/>
                    <a:pt x="8991" y="10576"/>
                    <a:pt x="8249" y="9950"/>
                  </a:cubicBezTo>
                  <a:cubicBezTo>
                    <a:pt x="7508" y="9323"/>
                    <a:pt x="4727" y="9010"/>
                    <a:pt x="3336" y="9532"/>
                  </a:cubicBezTo>
                  <a:cubicBezTo>
                    <a:pt x="1945" y="10054"/>
                    <a:pt x="1380" y="14117"/>
                    <a:pt x="1473" y="16414"/>
                  </a:cubicBezTo>
                  <a:cubicBezTo>
                    <a:pt x="1566" y="18711"/>
                    <a:pt x="1560" y="18264"/>
                    <a:pt x="1819" y="20278"/>
                  </a:cubicBezTo>
                  <a:cubicBezTo>
                    <a:pt x="1533" y="20941"/>
                    <a:pt x="1051" y="16484"/>
                    <a:pt x="958" y="14291"/>
                  </a:cubicBezTo>
                  <a:cubicBezTo>
                    <a:pt x="865" y="12099"/>
                    <a:pt x="-525" y="9697"/>
                    <a:pt x="217" y="6669"/>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46" name="Shape 84"/>
            <p:cNvSpPr/>
            <p:nvPr/>
          </p:nvSpPr>
          <p:spPr>
            <a:xfrm>
              <a:off x="1423810" y="762039"/>
              <a:ext cx="32478" cy="469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9" y="21600"/>
                    <a:pt x="21600" y="16747"/>
                    <a:pt x="21600" y="10800"/>
                  </a:cubicBezTo>
                  <a:cubicBezTo>
                    <a:pt x="21600" y="4853"/>
                    <a:pt x="16749" y="0"/>
                    <a:pt x="10800" y="0"/>
                  </a:cubicBezTo>
                  <a:cubicBezTo>
                    <a:pt x="4851" y="0"/>
                    <a:pt x="0" y="4853"/>
                    <a:pt x="0" y="10800"/>
                  </a:cubicBezTo>
                  <a:cubicBezTo>
                    <a:pt x="0" y="16747"/>
                    <a:pt x="4851" y="21600"/>
                    <a:pt x="10800"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47" name="Freeform 24"/>
            <p:cNvSpPr/>
            <p:nvPr/>
          </p:nvSpPr>
          <p:spPr>
            <a:xfrm>
              <a:off x="220591" y="1514051"/>
              <a:ext cx="2113666" cy="1388866"/>
            </a:xfrm>
            <a:custGeom>
              <a:avLst/>
              <a:gdLst/>
              <a:ahLst/>
              <a:cxnLst>
                <a:cxn ang="0">
                  <a:pos x="wd2" y="hd2"/>
                </a:cxn>
                <a:cxn ang="5400000">
                  <a:pos x="wd2" y="hd2"/>
                </a:cxn>
                <a:cxn ang="10800000">
                  <a:pos x="wd2" y="hd2"/>
                </a:cxn>
                <a:cxn ang="16200000">
                  <a:pos x="wd2" y="hd2"/>
                </a:cxn>
              </a:cxnLst>
              <a:rect l="0" t="0" r="r" b="b"/>
              <a:pathLst>
                <a:path w="21577" h="21600" fill="norm" stroke="1" extrusionOk="0">
                  <a:moveTo>
                    <a:pt x="12331" y="0"/>
                  </a:moveTo>
                  <a:cubicBezTo>
                    <a:pt x="12715" y="553"/>
                    <a:pt x="13451" y="927"/>
                    <a:pt x="14295" y="927"/>
                  </a:cubicBezTo>
                  <a:cubicBezTo>
                    <a:pt x="15139" y="927"/>
                    <a:pt x="15875" y="553"/>
                    <a:pt x="16259" y="0"/>
                  </a:cubicBezTo>
                  <a:cubicBezTo>
                    <a:pt x="17419" y="422"/>
                    <a:pt x="18639" y="1089"/>
                    <a:pt x="19457" y="1744"/>
                  </a:cubicBezTo>
                  <a:lnTo>
                    <a:pt x="19480" y="1796"/>
                  </a:lnTo>
                  <a:lnTo>
                    <a:pt x="19541" y="1821"/>
                  </a:lnTo>
                  <a:cubicBezTo>
                    <a:pt x="20050" y="2605"/>
                    <a:pt x="21290" y="12602"/>
                    <a:pt x="21538" y="13539"/>
                  </a:cubicBezTo>
                  <a:cubicBezTo>
                    <a:pt x="21600" y="13773"/>
                    <a:pt x="21585" y="14041"/>
                    <a:pt x="21517" y="14292"/>
                  </a:cubicBezTo>
                  <a:lnTo>
                    <a:pt x="21511" y="14305"/>
                  </a:lnTo>
                  <a:lnTo>
                    <a:pt x="21512" y="14892"/>
                  </a:lnTo>
                  <a:cubicBezTo>
                    <a:pt x="21499" y="16917"/>
                    <a:pt x="21394" y="21600"/>
                    <a:pt x="21394" y="21600"/>
                  </a:cubicBezTo>
                  <a:lnTo>
                    <a:pt x="19755" y="21536"/>
                  </a:lnTo>
                  <a:cubicBezTo>
                    <a:pt x="19755" y="21536"/>
                    <a:pt x="19976" y="14957"/>
                    <a:pt x="19848" y="14161"/>
                  </a:cubicBezTo>
                  <a:lnTo>
                    <a:pt x="19823" y="13731"/>
                  </a:lnTo>
                  <a:lnTo>
                    <a:pt x="19676" y="13217"/>
                  </a:lnTo>
                  <a:cubicBezTo>
                    <a:pt x="19487" y="12496"/>
                    <a:pt x="19287" y="11624"/>
                    <a:pt x="19088" y="10736"/>
                  </a:cubicBezTo>
                  <a:lnTo>
                    <a:pt x="18860" y="9712"/>
                  </a:lnTo>
                  <a:lnTo>
                    <a:pt x="18857" y="9755"/>
                  </a:lnTo>
                  <a:cubicBezTo>
                    <a:pt x="18722" y="12235"/>
                    <a:pt x="18709" y="15411"/>
                    <a:pt x="19014" y="19450"/>
                  </a:cubicBezTo>
                  <a:cubicBezTo>
                    <a:pt x="19071" y="20195"/>
                    <a:pt x="17552" y="20947"/>
                    <a:pt x="14295" y="20842"/>
                  </a:cubicBezTo>
                  <a:cubicBezTo>
                    <a:pt x="11038" y="20947"/>
                    <a:pt x="9518" y="20195"/>
                    <a:pt x="9576" y="19450"/>
                  </a:cubicBezTo>
                  <a:cubicBezTo>
                    <a:pt x="9865" y="15707"/>
                    <a:pt x="9540" y="11452"/>
                    <a:pt x="9250" y="8047"/>
                  </a:cubicBezTo>
                  <a:lnTo>
                    <a:pt x="9070" y="5925"/>
                  </a:lnTo>
                  <a:lnTo>
                    <a:pt x="8494" y="6332"/>
                  </a:lnTo>
                  <a:cubicBezTo>
                    <a:pt x="6867" y="7413"/>
                    <a:pt x="3645" y="9176"/>
                    <a:pt x="2737" y="9605"/>
                  </a:cubicBezTo>
                  <a:cubicBezTo>
                    <a:pt x="2478" y="9728"/>
                    <a:pt x="2278" y="9701"/>
                    <a:pt x="2133" y="9582"/>
                  </a:cubicBezTo>
                  <a:lnTo>
                    <a:pt x="2004" y="9407"/>
                  </a:lnTo>
                  <a:lnTo>
                    <a:pt x="1760" y="9155"/>
                  </a:lnTo>
                  <a:cubicBezTo>
                    <a:pt x="1647" y="8977"/>
                    <a:pt x="1541" y="8744"/>
                    <a:pt x="1450" y="8446"/>
                  </a:cubicBezTo>
                  <a:cubicBezTo>
                    <a:pt x="1120" y="7367"/>
                    <a:pt x="0" y="3460"/>
                    <a:pt x="0" y="3460"/>
                  </a:cubicBezTo>
                  <a:lnTo>
                    <a:pt x="1477" y="2651"/>
                  </a:lnTo>
                  <a:cubicBezTo>
                    <a:pt x="1477" y="2651"/>
                    <a:pt x="2183" y="4803"/>
                    <a:pt x="2738" y="6355"/>
                  </a:cubicBezTo>
                  <a:lnTo>
                    <a:pt x="2966" y="6981"/>
                  </a:lnTo>
                  <a:lnTo>
                    <a:pt x="3378" y="6622"/>
                  </a:lnTo>
                  <a:cubicBezTo>
                    <a:pt x="5058" y="5160"/>
                    <a:pt x="8023" y="2605"/>
                    <a:pt x="8951" y="1898"/>
                  </a:cubicBezTo>
                  <a:lnTo>
                    <a:pt x="9112" y="1780"/>
                  </a:lnTo>
                  <a:lnTo>
                    <a:pt x="9133" y="1744"/>
                  </a:lnTo>
                  <a:cubicBezTo>
                    <a:pt x="9951" y="1089"/>
                    <a:pt x="11171" y="422"/>
                    <a:pt x="12331" y="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48" name="Freeform 25"/>
            <p:cNvSpPr/>
            <p:nvPr/>
          </p:nvSpPr>
          <p:spPr>
            <a:xfrm>
              <a:off x="220590" y="1674486"/>
              <a:ext cx="2095824" cy="1226384"/>
            </a:xfrm>
            <a:custGeom>
              <a:avLst/>
              <a:gdLst/>
              <a:ahLst/>
              <a:cxnLst>
                <a:cxn ang="0">
                  <a:pos x="wd2" y="hd2"/>
                </a:cxn>
                <a:cxn ang="5400000">
                  <a:pos x="wd2" y="hd2"/>
                </a:cxn>
                <a:cxn ang="10800000">
                  <a:pos x="wd2" y="hd2"/>
                </a:cxn>
                <a:cxn ang="16200000">
                  <a:pos x="wd2" y="hd2"/>
                </a:cxn>
              </a:cxnLst>
              <a:rect l="0" t="0" r="r" b="b"/>
              <a:pathLst>
                <a:path w="21600" h="21429" fill="norm" stroke="1" extrusionOk="0">
                  <a:moveTo>
                    <a:pt x="19244" y="12"/>
                  </a:moveTo>
                  <a:cubicBezTo>
                    <a:pt x="19280" y="-40"/>
                    <a:pt x="19284" y="83"/>
                    <a:pt x="19230" y="453"/>
                  </a:cubicBezTo>
                  <a:cubicBezTo>
                    <a:pt x="19014" y="1932"/>
                    <a:pt x="19119" y="4638"/>
                    <a:pt x="19180" y="6345"/>
                  </a:cubicBezTo>
                  <a:lnTo>
                    <a:pt x="19179" y="6365"/>
                  </a:lnTo>
                  <a:lnTo>
                    <a:pt x="19383" y="7554"/>
                  </a:lnTo>
                  <a:cubicBezTo>
                    <a:pt x="19776" y="9605"/>
                    <a:pt x="20294" y="11781"/>
                    <a:pt x="20479" y="12391"/>
                  </a:cubicBezTo>
                  <a:cubicBezTo>
                    <a:pt x="20599" y="12786"/>
                    <a:pt x="20591" y="13357"/>
                    <a:pt x="20551" y="13995"/>
                  </a:cubicBezTo>
                  <a:lnTo>
                    <a:pt x="20492" y="13888"/>
                  </a:lnTo>
                  <a:lnTo>
                    <a:pt x="20484" y="14144"/>
                  </a:lnTo>
                  <a:cubicBezTo>
                    <a:pt x="20441" y="14805"/>
                    <a:pt x="20367" y="15535"/>
                    <a:pt x="20367" y="16213"/>
                  </a:cubicBezTo>
                  <a:cubicBezTo>
                    <a:pt x="20367" y="17570"/>
                    <a:pt x="20170" y="20826"/>
                    <a:pt x="20614" y="20826"/>
                  </a:cubicBezTo>
                  <a:cubicBezTo>
                    <a:pt x="20994" y="20826"/>
                    <a:pt x="21230" y="21275"/>
                    <a:pt x="21600" y="21403"/>
                  </a:cubicBezTo>
                  <a:lnTo>
                    <a:pt x="21600" y="21429"/>
                  </a:lnTo>
                  <a:lnTo>
                    <a:pt x="19944" y="21357"/>
                  </a:lnTo>
                  <a:cubicBezTo>
                    <a:pt x="19944" y="21357"/>
                    <a:pt x="20167" y="13965"/>
                    <a:pt x="20038" y="13072"/>
                  </a:cubicBezTo>
                  <a:lnTo>
                    <a:pt x="20009" y="12350"/>
                  </a:lnTo>
                  <a:lnTo>
                    <a:pt x="19610" y="10588"/>
                  </a:lnTo>
                  <a:cubicBezTo>
                    <a:pt x="19456" y="9855"/>
                    <a:pt x="19299" y="9069"/>
                    <a:pt x="19146" y="8301"/>
                  </a:cubicBezTo>
                  <a:lnTo>
                    <a:pt x="19043" y="7792"/>
                  </a:lnTo>
                  <a:lnTo>
                    <a:pt x="18985" y="8990"/>
                  </a:lnTo>
                  <a:cubicBezTo>
                    <a:pt x="18877" y="12118"/>
                    <a:pt x="19021" y="16200"/>
                    <a:pt x="19217" y="19022"/>
                  </a:cubicBezTo>
                  <a:cubicBezTo>
                    <a:pt x="19275" y="19859"/>
                    <a:pt x="17741" y="20703"/>
                    <a:pt x="14453" y="20585"/>
                  </a:cubicBezTo>
                  <a:cubicBezTo>
                    <a:pt x="11165" y="20703"/>
                    <a:pt x="9630" y="19859"/>
                    <a:pt x="9688" y="19022"/>
                  </a:cubicBezTo>
                  <a:cubicBezTo>
                    <a:pt x="10037" y="13999"/>
                    <a:pt x="9501" y="8157"/>
                    <a:pt x="9197" y="4101"/>
                  </a:cubicBezTo>
                  <a:lnTo>
                    <a:pt x="9206" y="3762"/>
                  </a:lnTo>
                  <a:lnTo>
                    <a:pt x="9169" y="3800"/>
                  </a:lnTo>
                  <a:cubicBezTo>
                    <a:pt x="8068" y="4750"/>
                    <a:pt x="4791" y="6788"/>
                    <a:pt x="3288" y="7652"/>
                  </a:cubicBezTo>
                  <a:lnTo>
                    <a:pt x="2922" y="7856"/>
                  </a:lnTo>
                  <a:lnTo>
                    <a:pt x="2902" y="7890"/>
                  </a:lnTo>
                  <a:cubicBezTo>
                    <a:pt x="2469" y="8314"/>
                    <a:pt x="1835" y="8181"/>
                    <a:pt x="1453" y="6789"/>
                  </a:cubicBezTo>
                  <a:cubicBezTo>
                    <a:pt x="1139" y="5647"/>
                    <a:pt x="118" y="1687"/>
                    <a:pt x="0" y="1230"/>
                  </a:cubicBezTo>
                  <a:cubicBezTo>
                    <a:pt x="0" y="1230"/>
                    <a:pt x="2" y="1227"/>
                    <a:pt x="2" y="1227"/>
                  </a:cubicBezTo>
                  <a:cubicBezTo>
                    <a:pt x="422" y="2381"/>
                    <a:pt x="1202" y="4773"/>
                    <a:pt x="1734" y="6174"/>
                  </a:cubicBezTo>
                  <a:lnTo>
                    <a:pt x="1894" y="6574"/>
                  </a:lnTo>
                  <a:lnTo>
                    <a:pt x="1894" y="6559"/>
                  </a:lnTo>
                  <a:cubicBezTo>
                    <a:pt x="1997" y="6812"/>
                    <a:pt x="2085" y="7005"/>
                    <a:pt x="2151" y="7113"/>
                  </a:cubicBezTo>
                  <a:cubicBezTo>
                    <a:pt x="2551" y="7773"/>
                    <a:pt x="3711" y="7113"/>
                    <a:pt x="4830" y="6344"/>
                  </a:cubicBezTo>
                  <a:cubicBezTo>
                    <a:pt x="5950" y="5574"/>
                    <a:pt x="8270" y="4145"/>
                    <a:pt x="8710" y="3705"/>
                  </a:cubicBezTo>
                  <a:cubicBezTo>
                    <a:pt x="8930" y="3485"/>
                    <a:pt x="9060" y="2963"/>
                    <a:pt x="9150" y="2392"/>
                  </a:cubicBezTo>
                  <a:lnTo>
                    <a:pt x="9240" y="1693"/>
                  </a:lnTo>
                  <a:lnTo>
                    <a:pt x="9254" y="1195"/>
                  </a:lnTo>
                  <a:cubicBezTo>
                    <a:pt x="9297" y="412"/>
                    <a:pt x="9392" y="-171"/>
                    <a:pt x="9461" y="368"/>
                  </a:cubicBezTo>
                  <a:cubicBezTo>
                    <a:pt x="9461" y="1973"/>
                    <a:pt x="9753" y="5916"/>
                    <a:pt x="9899" y="8321"/>
                  </a:cubicBezTo>
                  <a:cubicBezTo>
                    <a:pt x="10045" y="10727"/>
                    <a:pt x="10482" y="14671"/>
                    <a:pt x="10385" y="16609"/>
                  </a:cubicBezTo>
                  <a:cubicBezTo>
                    <a:pt x="10288" y="18547"/>
                    <a:pt x="10385" y="19349"/>
                    <a:pt x="11212" y="19817"/>
                  </a:cubicBezTo>
                  <a:cubicBezTo>
                    <a:pt x="12038" y="20284"/>
                    <a:pt x="13448" y="20151"/>
                    <a:pt x="14323" y="20151"/>
                  </a:cubicBezTo>
                  <a:cubicBezTo>
                    <a:pt x="15198" y="20151"/>
                    <a:pt x="18289" y="20242"/>
                    <a:pt x="18532" y="18905"/>
                  </a:cubicBezTo>
                  <a:cubicBezTo>
                    <a:pt x="18775" y="17569"/>
                    <a:pt x="18532" y="13313"/>
                    <a:pt x="18483" y="10974"/>
                  </a:cubicBezTo>
                  <a:cubicBezTo>
                    <a:pt x="18435" y="8635"/>
                    <a:pt x="18650" y="5180"/>
                    <a:pt x="18698" y="3309"/>
                  </a:cubicBezTo>
                  <a:cubicBezTo>
                    <a:pt x="18735" y="1906"/>
                    <a:pt x="19137" y="168"/>
                    <a:pt x="19244" y="12"/>
                  </a:cubicBezTo>
                  <a:close/>
                </a:path>
              </a:pathLst>
            </a:custGeom>
            <a:solidFill>
              <a:srgbClr val="1E5F5A">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7987" name="Group 26"/>
          <p:cNvGrpSpPr/>
          <p:nvPr/>
        </p:nvGrpSpPr>
        <p:grpSpPr>
          <a:xfrm>
            <a:off x="6401021" y="1606746"/>
            <a:ext cx="1938344" cy="4606972"/>
            <a:chOff x="0" y="0"/>
            <a:chExt cx="1938343" cy="4606970"/>
          </a:xfrm>
        </p:grpSpPr>
        <p:sp>
          <p:nvSpPr>
            <p:cNvPr id="7950" name="Shape 40"/>
            <p:cNvSpPr/>
            <p:nvPr/>
          </p:nvSpPr>
          <p:spPr>
            <a:xfrm>
              <a:off x="270740" y="4411802"/>
              <a:ext cx="576493" cy="191557"/>
            </a:xfrm>
            <a:custGeom>
              <a:avLst/>
              <a:gdLst/>
              <a:ahLst/>
              <a:cxnLst>
                <a:cxn ang="0">
                  <a:pos x="wd2" y="hd2"/>
                </a:cxn>
                <a:cxn ang="5400000">
                  <a:pos x="wd2" y="hd2"/>
                </a:cxn>
                <a:cxn ang="10800000">
                  <a:pos x="wd2" y="hd2"/>
                </a:cxn>
                <a:cxn ang="16200000">
                  <a:pos x="wd2" y="hd2"/>
                </a:cxn>
              </a:cxnLst>
              <a:rect l="0" t="0" r="r" b="b"/>
              <a:pathLst>
                <a:path w="20432" h="19101" fill="norm" stroke="1" extrusionOk="0">
                  <a:moveTo>
                    <a:pt x="8432" y="3931"/>
                  </a:moveTo>
                  <a:cubicBezTo>
                    <a:pt x="6770" y="6675"/>
                    <a:pt x="1556" y="12557"/>
                    <a:pt x="468" y="13602"/>
                  </a:cubicBezTo>
                  <a:cubicBezTo>
                    <a:pt x="-621" y="14647"/>
                    <a:pt x="9" y="18829"/>
                    <a:pt x="4306" y="19091"/>
                  </a:cubicBezTo>
                  <a:cubicBezTo>
                    <a:pt x="7061" y="19257"/>
                    <a:pt x="12663" y="17332"/>
                    <a:pt x="16481" y="13897"/>
                  </a:cubicBezTo>
                  <a:cubicBezTo>
                    <a:pt x="18621" y="11973"/>
                    <a:pt x="20200" y="9573"/>
                    <a:pt x="20406" y="6806"/>
                  </a:cubicBezTo>
                  <a:cubicBezTo>
                    <a:pt x="20979" y="-906"/>
                    <a:pt x="12041" y="-2343"/>
                    <a:pt x="8432" y="3931"/>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51" name="Shape 41"/>
            <p:cNvSpPr/>
            <p:nvPr/>
          </p:nvSpPr>
          <p:spPr>
            <a:xfrm>
              <a:off x="1012742" y="4411800"/>
              <a:ext cx="576456" cy="191564"/>
            </a:xfrm>
            <a:custGeom>
              <a:avLst/>
              <a:gdLst/>
              <a:ahLst/>
              <a:cxnLst>
                <a:cxn ang="0">
                  <a:pos x="wd2" y="hd2"/>
                </a:cxn>
                <a:cxn ang="5400000">
                  <a:pos x="wd2" y="hd2"/>
                </a:cxn>
                <a:cxn ang="10800000">
                  <a:pos x="wd2" y="hd2"/>
                </a:cxn>
                <a:cxn ang="16200000">
                  <a:pos x="wd2" y="hd2"/>
                </a:cxn>
              </a:cxnLst>
              <a:rect l="0" t="0" r="r" b="b"/>
              <a:pathLst>
                <a:path w="20432" h="19100" fill="norm" stroke="1" extrusionOk="0">
                  <a:moveTo>
                    <a:pt x="12001" y="3930"/>
                  </a:moveTo>
                  <a:cubicBezTo>
                    <a:pt x="13662" y="6675"/>
                    <a:pt x="18876" y="12556"/>
                    <a:pt x="19964" y="13601"/>
                  </a:cubicBezTo>
                  <a:cubicBezTo>
                    <a:pt x="21053" y="14646"/>
                    <a:pt x="20423" y="18828"/>
                    <a:pt x="16126" y="19090"/>
                  </a:cubicBezTo>
                  <a:cubicBezTo>
                    <a:pt x="13372" y="19257"/>
                    <a:pt x="7770" y="17332"/>
                    <a:pt x="3951" y="13896"/>
                  </a:cubicBezTo>
                  <a:cubicBezTo>
                    <a:pt x="1811" y="11972"/>
                    <a:pt x="232" y="9575"/>
                    <a:pt x="26" y="6806"/>
                  </a:cubicBezTo>
                  <a:cubicBezTo>
                    <a:pt x="-547" y="-906"/>
                    <a:pt x="8391" y="-2343"/>
                    <a:pt x="12001" y="393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52" name="Shape 42"/>
            <p:cNvSpPr/>
            <p:nvPr/>
          </p:nvSpPr>
          <p:spPr>
            <a:xfrm>
              <a:off x="411122" y="2536787"/>
              <a:ext cx="924316" cy="1938066"/>
            </a:xfrm>
            <a:custGeom>
              <a:avLst/>
              <a:gdLst/>
              <a:ahLst/>
              <a:cxnLst>
                <a:cxn ang="0">
                  <a:pos x="wd2" y="hd2"/>
                </a:cxn>
                <a:cxn ang="5400000">
                  <a:pos x="wd2" y="hd2"/>
                </a:cxn>
                <a:cxn ang="10800000">
                  <a:pos x="wd2" y="hd2"/>
                </a:cxn>
                <a:cxn ang="16200000">
                  <a:pos x="wd2" y="hd2"/>
                </a:cxn>
              </a:cxnLst>
              <a:rect l="0" t="0" r="r" b="b"/>
              <a:pathLst>
                <a:path w="21170" h="21600" fill="norm" stroke="1" extrusionOk="0">
                  <a:moveTo>
                    <a:pt x="603" y="0"/>
                  </a:moveTo>
                  <a:cubicBezTo>
                    <a:pt x="-86" y="2174"/>
                    <a:pt x="-430" y="6484"/>
                    <a:pt x="947" y="10560"/>
                  </a:cubicBezTo>
                  <a:cubicBezTo>
                    <a:pt x="2325" y="14635"/>
                    <a:pt x="3013" y="16890"/>
                    <a:pt x="3013" y="18475"/>
                  </a:cubicBezTo>
                  <a:cubicBezTo>
                    <a:pt x="3013" y="20060"/>
                    <a:pt x="2325" y="21238"/>
                    <a:pt x="2325" y="21238"/>
                  </a:cubicBezTo>
                  <a:cubicBezTo>
                    <a:pt x="2325" y="21238"/>
                    <a:pt x="3128" y="21555"/>
                    <a:pt x="5883" y="21555"/>
                  </a:cubicBezTo>
                  <a:cubicBezTo>
                    <a:pt x="8637" y="21555"/>
                    <a:pt x="10015" y="21600"/>
                    <a:pt x="10015" y="21600"/>
                  </a:cubicBezTo>
                  <a:cubicBezTo>
                    <a:pt x="10015" y="21600"/>
                    <a:pt x="9671" y="20423"/>
                    <a:pt x="9555" y="18656"/>
                  </a:cubicBezTo>
                  <a:cubicBezTo>
                    <a:pt x="9441" y="16890"/>
                    <a:pt x="8523" y="13141"/>
                    <a:pt x="8637" y="10424"/>
                  </a:cubicBezTo>
                  <a:cubicBezTo>
                    <a:pt x="8752" y="7707"/>
                    <a:pt x="8318" y="5558"/>
                    <a:pt x="9198" y="5581"/>
                  </a:cubicBezTo>
                  <a:cubicBezTo>
                    <a:pt x="9691" y="5594"/>
                    <a:pt x="10316" y="5594"/>
                    <a:pt x="10810" y="5581"/>
                  </a:cubicBezTo>
                  <a:cubicBezTo>
                    <a:pt x="11685" y="5558"/>
                    <a:pt x="11632" y="7707"/>
                    <a:pt x="12227" y="10424"/>
                  </a:cubicBezTo>
                  <a:cubicBezTo>
                    <a:pt x="12823" y="13141"/>
                    <a:pt x="13284" y="16890"/>
                    <a:pt x="13482" y="18656"/>
                  </a:cubicBezTo>
                  <a:cubicBezTo>
                    <a:pt x="13680" y="20423"/>
                    <a:pt x="13544" y="21600"/>
                    <a:pt x="13544" y="21600"/>
                  </a:cubicBezTo>
                  <a:cubicBezTo>
                    <a:pt x="13544" y="21600"/>
                    <a:pt x="14913" y="21555"/>
                    <a:pt x="17668" y="21555"/>
                  </a:cubicBezTo>
                  <a:cubicBezTo>
                    <a:pt x="20423" y="21555"/>
                    <a:pt x="21170" y="21238"/>
                    <a:pt x="21170" y="21238"/>
                  </a:cubicBezTo>
                  <a:cubicBezTo>
                    <a:pt x="21170" y="21238"/>
                    <a:pt x="20273" y="20060"/>
                    <a:pt x="19992" y="18475"/>
                  </a:cubicBezTo>
                  <a:cubicBezTo>
                    <a:pt x="19712" y="16890"/>
                    <a:pt x="19286" y="14635"/>
                    <a:pt x="19941" y="10560"/>
                  </a:cubicBezTo>
                  <a:cubicBezTo>
                    <a:pt x="20597" y="6484"/>
                    <a:pt x="19820" y="2174"/>
                    <a:pt x="18746" y="0"/>
                  </a:cubicBezTo>
                  <a:cubicBezTo>
                    <a:pt x="17982" y="151"/>
                    <a:pt x="1357" y="144"/>
                    <a:pt x="603"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53" name="Freeform 30"/>
            <p:cNvSpPr/>
            <p:nvPr/>
          </p:nvSpPr>
          <p:spPr>
            <a:xfrm>
              <a:off x="411119" y="2797485"/>
              <a:ext cx="894873" cy="1673954"/>
            </a:xfrm>
            <a:custGeom>
              <a:avLst/>
              <a:gdLst/>
              <a:ahLst/>
              <a:cxnLst>
                <a:cxn ang="0">
                  <a:pos x="wd2" y="hd2"/>
                </a:cxn>
                <a:cxn ang="5400000">
                  <a:pos x="wd2" y="hd2"/>
                </a:cxn>
                <a:cxn ang="10800000">
                  <a:pos x="wd2" y="hd2"/>
                </a:cxn>
                <a:cxn ang="16200000">
                  <a:pos x="wd2" y="hd2"/>
                </a:cxn>
              </a:cxnLst>
              <a:rect l="0" t="0" r="r" b="b"/>
              <a:pathLst>
                <a:path w="21479" h="21482" fill="norm" stroke="1" extrusionOk="0">
                  <a:moveTo>
                    <a:pt x="10823" y="2727"/>
                  </a:moveTo>
                  <a:cubicBezTo>
                    <a:pt x="12105" y="2621"/>
                    <a:pt x="12929" y="2782"/>
                    <a:pt x="13355" y="4534"/>
                  </a:cubicBezTo>
                  <a:cubicBezTo>
                    <a:pt x="13922" y="6868"/>
                    <a:pt x="14914" y="12276"/>
                    <a:pt x="14914" y="14549"/>
                  </a:cubicBezTo>
                  <a:cubicBezTo>
                    <a:pt x="14914" y="16823"/>
                    <a:pt x="15906" y="19668"/>
                    <a:pt x="15764" y="20466"/>
                  </a:cubicBezTo>
                  <a:cubicBezTo>
                    <a:pt x="15629" y="21230"/>
                    <a:pt x="17823" y="21600"/>
                    <a:pt x="21479" y="21257"/>
                  </a:cubicBezTo>
                  <a:cubicBezTo>
                    <a:pt x="20917" y="21345"/>
                    <a:pt x="20013" y="21430"/>
                    <a:pt x="18616" y="21430"/>
                  </a:cubicBezTo>
                  <a:cubicBezTo>
                    <a:pt x="15729" y="21430"/>
                    <a:pt x="14294" y="21482"/>
                    <a:pt x="14294" y="21482"/>
                  </a:cubicBezTo>
                  <a:cubicBezTo>
                    <a:pt x="14294" y="21482"/>
                    <a:pt x="14436" y="20127"/>
                    <a:pt x="14229" y="18093"/>
                  </a:cubicBezTo>
                  <a:cubicBezTo>
                    <a:pt x="14022" y="16060"/>
                    <a:pt x="13538" y="11742"/>
                    <a:pt x="12914" y="8613"/>
                  </a:cubicBezTo>
                  <a:cubicBezTo>
                    <a:pt x="12290" y="5485"/>
                    <a:pt x="12346" y="3011"/>
                    <a:pt x="11428" y="3038"/>
                  </a:cubicBezTo>
                  <a:cubicBezTo>
                    <a:pt x="10911" y="3053"/>
                    <a:pt x="10256" y="3053"/>
                    <a:pt x="9739" y="3038"/>
                  </a:cubicBezTo>
                  <a:cubicBezTo>
                    <a:pt x="9638" y="3035"/>
                    <a:pt x="9553" y="3062"/>
                    <a:pt x="9483" y="3117"/>
                  </a:cubicBezTo>
                  <a:cubicBezTo>
                    <a:pt x="9451" y="3033"/>
                    <a:pt x="9418" y="2951"/>
                    <a:pt x="9386" y="2874"/>
                  </a:cubicBezTo>
                  <a:cubicBezTo>
                    <a:pt x="9917" y="2828"/>
                    <a:pt x="10396" y="2763"/>
                    <a:pt x="10823" y="2727"/>
                  </a:cubicBezTo>
                  <a:close/>
                  <a:moveTo>
                    <a:pt x="67" y="0"/>
                  </a:moveTo>
                  <a:cubicBezTo>
                    <a:pt x="67" y="0"/>
                    <a:pt x="72" y="3"/>
                    <a:pt x="72" y="3"/>
                  </a:cubicBezTo>
                  <a:cubicBezTo>
                    <a:pt x="1064" y="3874"/>
                    <a:pt x="3757" y="12108"/>
                    <a:pt x="3757" y="14812"/>
                  </a:cubicBezTo>
                  <a:cubicBezTo>
                    <a:pt x="3757" y="17516"/>
                    <a:pt x="4749" y="19193"/>
                    <a:pt x="4182" y="20115"/>
                  </a:cubicBezTo>
                  <a:cubicBezTo>
                    <a:pt x="3772" y="20782"/>
                    <a:pt x="5219" y="21191"/>
                    <a:pt x="7555" y="21390"/>
                  </a:cubicBezTo>
                  <a:cubicBezTo>
                    <a:pt x="7136" y="21387"/>
                    <a:pt x="6673" y="21386"/>
                    <a:pt x="6165" y="21386"/>
                  </a:cubicBezTo>
                  <a:cubicBezTo>
                    <a:pt x="3278" y="21386"/>
                    <a:pt x="2435" y="21021"/>
                    <a:pt x="2435" y="21021"/>
                  </a:cubicBezTo>
                  <a:cubicBezTo>
                    <a:pt x="2435" y="21021"/>
                    <a:pt x="3158" y="19665"/>
                    <a:pt x="3158" y="17840"/>
                  </a:cubicBezTo>
                  <a:cubicBezTo>
                    <a:pt x="3158" y="16015"/>
                    <a:pt x="2435" y="13418"/>
                    <a:pt x="992" y="8725"/>
                  </a:cubicBezTo>
                  <a:cubicBezTo>
                    <a:pt x="56" y="5682"/>
                    <a:pt x="-121" y="2526"/>
                    <a:pt x="67" y="0"/>
                  </a:cubicBezTo>
                  <a:close/>
                </a:path>
              </a:pathLst>
            </a:cu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54" name="Shape 37"/>
            <p:cNvSpPr/>
            <p:nvPr/>
          </p:nvSpPr>
          <p:spPr>
            <a:xfrm>
              <a:off x="541471" y="932495"/>
              <a:ext cx="617504" cy="870681"/>
            </a:xfrm>
            <a:custGeom>
              <a:avLst/>
              <a:gdLst/>
              <a:ahLst/>
              <a:cxnLst>
                <a:cxn ang="0">
                  <a:pos x="wd2" y="hd2"/>
                </a:cxn>
                <a:cxn ang="5400000">
                  <a:pos x="wd2" y="hd2"/>
                </a:cxn>
                <a:cxn ang="10800000">
                  <a:pos x="wd2" y="hd2"/>
                </a:cxn>
                <a:cxn ang="16200000">
                  <a:pos x="wd2" y="hd2"/>
                </a:cxn>
              </a:cxnLst>
              <a:rect l="0" t="0" r="r" b="b"/>
              <a:pathLst>
                <a:path w="19301" h="21540" fill="norm" stroke="1" extrusionOk="0">
                  <a:moveTo>
                    <a:pt x="19104" y="15087"/>
                  </a:moveTo>
                  <a:cubicBezTo>
                    <a:pt x="17180" y="14796"/>
                    <a:pt x="14019" y="13931"/>
                    <a:pt x="14019" y="11499"/>
                  </a:cubicBezTo>
                  <a:lnTo>
                    <a:pt x="14019" y="0"/>
                  </a:lnTo>
                  <a:lnTo>
                    <a:pt x="5283" y="0"/>
                  </a:lnTo>
                  <a:lnTo>
                    <a:pt x="5283" y="11501"/>
                  </a:lnTo>
                  <a:cubicBezTo>
                    <a:pt x="5281" y="13932"/>
                    <a:pt x="2122" y="14797"/>
                    <a:pt x="198" y="15087"/>
                  </a:cubicBezTo>
                  <a:cubicBezTo>
                    <a:pt x="-1149" y="15290"/>
                    <a:pt x="4697" y="18536"/>
                    <a:pt x="8332" y="20344"/>
                  </a:cubicBezTo>
                  <a:cubicBezTo>
                    <a:pt x="8283" y="21018"/>
                    <a:pt x="8252" y="21458"/>
                    <a:pt x="8252" y="21525"/>
                  </a:cubicBezTo>
                  <a:cubicBezTo>
                    <a:pt x="8252" y="21600"/>
                    <a:pt x="8803" y="21379"/>
                    <a:pt x="9651" y="20982"/>
                  </a:cubicBezTo>
                  <a:cubicBezTo>
                    <a:pt x="10499" y="21379"/>
                    <a:pt x="11050" y="21600"/>
                    <a:pt x="11050" y="21525"/>
                  </a:cubicBezTo>
                  <a:cubicBezTo>
                    <a:pt x="11050" y="21458"/>
                    <a:pt x="11019" y="21018"/>
                    <a:pt x="10970" y="20344"/>
                  </a:cubicBezTo>
                  <a:cubicBezTo>
                    <a:pt x="14605" y="18536"/>
                    <a:pt x="20451" y="15290"/>
                    <a:pt x="19104" y="15087"/>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55" name="Shape 38"/>
            <p:cNvSpPr/>
            <p:nvPr/>
          </p:nvSpPr>
          <p:spPr>
            <a:xfrm>
              <a:off x="711917" y="1183165"/>
              <a:ext cx="279491" cy="2480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1714"/>
                  </a:lnTo>
                  <a:lnTo>
                    <a:pt x="0" y="21600"/>
                  </a:lnTo>
                  <a:cubicBezTo>
                    <a:pt x="0" y="21600"/>
                    <a:pt x="0" y="0"/>
                    <a:pt x="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56" name="Shape 39"/>
            <p:cNvSpPr/>
            <p:nvPr/>
          </p:nvSpPr>
          <p:spPr>
            <a:xfrm>
              <a:off x="250718" y="50134"/>
              <a:ext cx="1201247" cy="1272136"/>
            </a:xfrm>
            <a:custGeom>
              <a:avLst/>
              <a:gdLst/>
              <a:ahLst/>
              <a:cxnLst>
                <a:cxn ang="0">
                  <a:pos x="wd2" y="hd2"/>
                </a:cxn>
                <a:cxn ang="5400000">
                  <a:pos x="wd2" y="hd2"/>
                </a:cxn>
                <a:cxn ang="10800000">
                  <a:pos x="wd2" y="hd2"/>
                </a:cxn>
                <a:cxn ang="16200000">
                  <a:pos x="wd2" y="hd2"/>
                </a:cxn>
              </a:cxnLst>
              <a:rect l="0" t="0" r="r" b="b"/>
              <a:pathLst>
                <a:path w="21139" h="21600" fill="norm" stroke="1" extrusionOk="0">
                  <a:moveTo>
                    <a:pt x="20174" y="10150"/>
                  </a:moveTo>
                  <a:cubicBezTo>
                    <a:pt x="20061" y="10122"/>
                    <a:pt x="19945" y="10113"/>
                    <a:pt x="19828" y="10119"/>
                  </a:cubicBezTo>
                  <a:cubicBezTo>
                    <a:pt x="19864" y="9082"/>
                    <a:pt x="19840" y="8137"/>
                    <a:pt x="19755" y="7436"/>
                  </a:cubicBezTo>
                  <a:cubicBezTo>
                    <a:pt x="19440" y="4839"/>
                    <a:pt x="16294" y="0"/>
                    <a:pt x="10569" y="0"/>
                  </a:cubicBezTo>
                  <a:cubicBezTo>
                    <a:pt x="4844" y="0"/>
                    <a:pt x="1698" y="4839"/>
                    <a:pt x="1383" y="7436"/>
                  </a:cubicBezTo>
                  <a:cubicBezTo>
                    <a:pt x="1298" y="8137"/>
                    <a:pt x="1274" y="9082"/>
                    <a:pt x="1310" y="10119"/>
                  </a:cubicBezTo>
                  <a:cubicBezTo>
                    <a:pt x="1193" y="10113"/>
                    <a:pt x="1077" y="10122"/>
                    <a:pt x="964" y="10150"/>
                  </a:cubicBezTo>
                  <a:cubicBezTo>
                    <a:pt x="133" y="10360"/>
                    <a:pt x="-231" y="11466"/>
                    <a:pt x="152" y="12619"/>
                  </a:cubicBezTo>
                  <a:cubicBezTo>
                    <a:pt x="445" y="13505"/>
                    <a:pt x="1093" y="14159"/>
                    <a:pt x="1754" y="14321"/>
                  </a:cubicBezTo>
                  <a:cubicBezTo>
                    <a:pt x="2022" y="15753"/>
                    <a:pt x="2406" y="16985"/>
                    <a:pt x="2905" y="17607"/>
                  </a:cubicBezTo>
                  <a:cubicBezTo>
                    <a:pt x="4228" y="19255"/>
                    <a:pt x="8996" y="21600"/>
                    <a:pt x="10695" y="21600"/>
                  </a:cubicBezTo>
                  <a:cubicBezTo>
                    <a:pt x="12394" y="21600"/>
                    <a:pt x="16911" y="19255"/>
                    <a:pt x="18233" y="17607"/>
                  </a:cubicBezTo>
                  <a:cubicBezTo>
                    <a:pt x="18732" y="16985"/>
                    <a:pt x="19116" y="15753"/>
                    <a:pt x="19384" y="14321"/>
                  </a:cubicBezTo>
                  <a:cubicBezTo>
                    <a:pt x="20045" y="14159"/>
                    <a:pt x="20693" y="13505"/>
                    <a:pt x="20986" y="12619"/>
                  </a:cubicBezTo>
                  <a:cubicBezTo>
                    <a:pt x="21369" y="11466"/>
                    <a:pt x="21005" y="10360"/>
                    <a:pt x="20174" y="10150"/>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57" name="Shape 44"/>
            <p:cNvSpPr/>
            <p:nvPr/>
          </p:nvSpPr>
          <p:spPr>
            <a:xfrm>
              <a:off x="130361" y="1784772"/>
              <a:ext cx="317842" cy="612330"/>
            </a:xfrm>
            <a:custGeom>
              <a:avLst/>
              <a:gdLst/>
              <a:ahLst/>
              <a:cxnLst>
                <a:cxn ang="0">
                  <a:pos x="wd2" y="hd2"/>
                </a:cxn>
                <a:cxn ang="5400000">
                  <a:pos x="wd2" y="hd2"/>
                </a:cxn>
                <a:cxn ang="10800000">
                  <a:pos x="wd2" y="hd2"/>
                </a:cxn>
                <a:cxn ang="16200000">
                  <a:pos x="wd2" y="hd2"/>
                </a:cxn>
              </a:cxnLst>
              <a:rect l="0" t="0" r="r" b="b"/>
              <a:pathLst>
                <a:path w="19774" h="21394" fill="norm" stroke="1" extrusionOk="0">
                  <a:moveTo>
                    <a:pt x="1601" y="21394"/>
                  </a:moveTo>
                  <a:cubicBezTo>
                    <a:pt x="6460" y="17487"/>
                    <a:pt x="14527" y="7547"/>
                    <a:pt x="18398" y="4404"/>
                  </a:cubicBezTo>
                  <a:cubicBezTo>
                    <a:pt x="19717" y="3334"/>
                    <a:pt x="19988" y="1824"/>
                    <a:pt x="19628" y="278"/>
                  </a:cubicBezTo>
                  <a:cubicBezTo>
                    <a:pt x="17162" y="-206"/>
                    <a:pt x="14807" y="-82"/>
                    <a:pt x="12640" y="838"/>
                  </a:cubicBezTo>
                  <a:cubicBezTo>
                    <a:pt x="12640" y="5300"/>
                    <a:pt x="10265" y="11520"/>
                    <a:pt x="6999" y="14494"/>
                  </a:cubicBezTo>
                  <a:cubicBezTo>
                    <a:pt x="3733" y="17469"/>
                    <a:pt x="-1612" y="19632"/>
                    <a:pt x="467" y="20714"/>
                  </a:cubicBezTo>
                  <a:cubicBezTo>
                    <a:pt x="741" y="20856"/>
                    <a:pt x="1129" y="21091"/>
                    <a:pt x="1601" y="21394"/>
                  </a:cubicBezTo>
                  <a:close/>
                </a:path>
              </a:pathLst>
            </a:custGeom>
            <a:solidFill>
              <a:srgbClr val="9EB3C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58" name="Shape 45"/>
            <p:cNvSpPr/>
            <p:nvPr/>
          </p:nvSpPr>
          <p:spPr>
            <a:xfrm>
              <a:off x="320863" y="1493997"/>
              <a:ext cx="1050792" cy="1340747"/>
            </a:xfrm>
            <a:custGeom>
              <a:avLst/>
              <a:gdLst/>
              <a:ahLst/>
              <a:cxnLst>
                <a:cxn ang="0">
                  <a:pos x="wd2" y="hd2"/>
                </a:cxn>
                <a:cxn ang="5400000">
                  <a:pos x="wd2" y="hd2"/>
                </a:cxn>
                <a:cxn ang="10800000">
                  <a:pos x="wd2" y="hd2"/>
                </a:cxn>
                <a:cxn ang="16200000">
                  <a:pos x="wd2" y="hd2"/>
                </a:cxn>
              </a:cxnLst>
              <a:rect l="0" t="0" r="r" b="b"/>
              <a:pathLst>
                <a:path w="19786" h="21502" fill="norm" stroke="1" extrusionOk="0">
                  <a:moveTo>
                    <a:pt x="421" y="1798"/>
                  </a:moveTo>
                  <a:cubicBezTo>
                    <a:pt x="-1162" y="2507"/>
                    <a:pt x="2305" y="12337"/>
                    <a:pt x="1237" y="20057"/>
                  </a:cubicBezTo>
                  <a:cubicBezTo>
                    <a:pt x="1131" y="20825"/>
                    <a:pt x="3934" y="21600"/>
                    <a:pt x="9941" y="21492"/>
                  </a:cubicBezTo>
                  <a:cubicBezTo>
                    <a:pt x="15949" y="21600"/>
                    <a:pt x="18752" y="20825"/>
                    <a:pt x="18646" y="20057"/>
                  </a:cubicBezTo>
                  <a:cubicBezTo>
                    <a:pt x="18237" y="17097"/>
                    <a:pt x="17951" y="12627"/>
                    <a:pt x="18335" y="9679"/>
                  </a:cubicBezTo>
                  <a:cubicBezTo>
                    <a:pt x="18952" y="4940"/>
                    <a:pt x="20438" y="2235"/>
                    <a:pt x="19462" y="1798"/>
                  </a:cubicBezTo>
                  <a:cubicBezTo>
                    <a:pt x="17955" y="1123"/>
                    <a:pt x="15705" y="435"/>
                    <a:pt x="13565" y="0"/>
                  </a:cubicBezTo>
                  <a:cubicBezTo>
                    <a:pt x="12856" y="570"/>
                    <a:pt x="11499" y="956"/>
                    <a:pt x="9941" y="956"/>
                  </a:cubicBezTo>
                  <a:cubicBezTo>
                    <a:pt x="8384" y="956"/>
                    <a:pt x="7027" y="570"/>
                    <a:pt x="6318" y="0"/>
                  </a:cubicBezTo>
                  <a:cubicBezTo>
                    <a:pt x="4179" y="435"/>
                    <a:pt x="1928" y="1123"/>
                    <a:pt x="421" y="1798"/>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59" name="Shape 46"/>
            <p:cNvSpPr/>
            <p:nvPr/>
          </p:nvSpPr>
          <p:spPr>
            <a:xfrm>
              <a:off x="832239" y="1554158"/>
              <a:ext cx="20737" cy="12808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cubicBezTo>
                    <a:pt x="18015" y="21599"/>
                    <a:pt x="14429" y="21598"/>
                    <a:pt x="10794" y="21597"/>
                  </a:cubicBezTo>
                  <a:cubicBezTo>
                    <a:pt x="7171" y="21598"/>
                    <a:pt x="3585" y="21599"/>
                    <a:pt x="0" y="21600"/>
                  </a:cubicBezTo>
                  <a:lnTo>
                    <a:pt x="0" y="0"/>
                  </a:lnTo>
                  <a:cubicBezTo>
                    <a:pt x="3585" y="1"/>
                    <a:pt x="7171" y="2"/>
                    <a:pt x="10794" y="2"/>
                  </a:cubicBezTo>
                  <a:cubicBezTo>
                    <a:pt x="14429" y="2"/>
                    <a:pt x="18027" y="1"/>
                    <a:pt x="21600" y="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0" name="Shape 48"/>
            <p:cNvSpPr/>
            <p:nvPr/>
          </p:nvSpPr>
          <p:spPr>
            <a:xfrm>
              <a:off x="1684521" y="3078236"/>
              <a:ext cx="239964" cy="6362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59" y="0"/>
                  </a:moveTo>
                  <a:lnTo>
                    <a:pt x="16841" y="0"/>
                  </a:lnTo>
                  <a:cubicBezTo>
                    <a:pt x="19458" y="0"/>
                    <a:pt x="21600" y="655"/>
                    <a:pt x="21600" y="1455"/>
                  </a:cubicBezTo>
                  <a:lnTo>
                    <a:pt x="21600" y="20145"/>
                  </a:lnTo>
                  <a:cubicBezTo>
                    <a:pt x="21600" y="20945"/>
                    <a:pt x="19458" y="21600"/>
                    <a:pt x="16841" y="21600"/>
                  </a:cubicBezTo>
                  <a:lnTo>
                    <a:pt x="4759" y="21600"/>
                  </a:lnTo>
                  <a:cubicBezTo>
                    <a:pt x="2141" y="21600"/>
                    <a:pt x="0" y="20945"/>
                    <a:pt x="0" y="20145"/>
                  </a:cubicBezTo>
                  <a:lnTo>
                    <a:pt x="0" y="1455"/>
                  </a:lnTo>
                  <a:cubicBezTo>
                    <a:pt x="0" y="655"/>
                    <a:pt x="2141" y="0"/>
                    <a:pt x="4759"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1" name="Shape 49"/>
            <p:cNvSpPr/>
            <p:nvPr/>
          </p:nvSpPr>
          <p:spPr>
            <a:xfrm>
              <a:off x="1143071" y="3078236"/>
              <a:ext cx="764044" cy="8516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312"/>
                  </a:moveTo>
                  <a:lnTo>
                    <a:pt x="16577" y="0"/>
                  </a:lnTo>
                  <a:lnTo>
                    <a:pt x="21233" y="3766"/>
                  </a:lnTo>
                  <a:lnTo>
                    <a:pt x="21600" y="15848"/>
                  </a:lnTo>
                  <a:lnTo>
                    <a:pt x="5229" y="21600"/>
                  </a:lnTo>
                  <a:cubicBezTo>
                    <a:pt x="5229" y="21600"/>
                    <a:pt x="1633" y="14164"/>
                    <a:pt x="0" y="5312"/>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2" name="Shape 50"/>
            <p:cNvSpPr/>
            <p:nvPr/>
          </p:nvSpPr>
          <p:spPr>
            <a:xfrm>
              <a:off x="1112990" y="3278773"/>
              <a:ext cx="239976" cy="6529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59" y="0"/>
                  </a:moveTo>
                  <a:lnTo>
                    <a:pt x="16841" y="0"/>
                  </a:lnTo>
                  <a:cubicBezTo>
                    <a:pt x="19459" y="0"/>
                    <a:pt x="21600" y="638"/>
                    <a:pt x="21600" y="1418"/>
                  </a:cubicBezTo>
                  <a:lnTo>
                    <a:pt x="21600" y="20182"/>
                  </a:lnTo>
                  <a:cubicBezTo>
                    <a:pt x="21600" y="20962"/>
                    <a:pt x="19459" y="21600"/>
                    <a:pt x="16841" y="21600"/>
                  </a:cubicBezTo>
                  <a:lnTo>
                    <a:pt x="4759" y="21600"/>
                  </a:lnTo>
                  <a:cubicBezTo>
                    <a:pt x="2141" y="21600"/>
                    <a:pt x="0" y="20962"/>
                    <a:pt x="0" y="20182"/>
                  </a:cubicBezTo>
                  <a:lnTo>
                    <a:pt x="0" y="1418"/>
                  </a:lnTo>
                  <a:cubicBezTo>
                    <a:pt x="0" y="638"/>
                    <a:pt x="2141" y="0"/>
                    <a:pt x="4759"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3" name="Shape 51"/>
            <p:cNvSpPr/>
            <p:nvPr/>
          </p:nvSpPr>
          <p:spPr>
            <a:xfrm>
              <a:off x="1143071" y="3308853"/>
              <a:ext cx="178579" cy="6042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085" y="0"/>
                  </a:moveTo>
                  <a:lnTo>
                    <a:pt x="18515" y="0"/>
                  </a:lnTo>
                  <a:cubicBezTo>
                    <a:pt x="20212" y="0"/>
                    <a:pt x="21600" y="333"/>
                    <a:pt x="21600" y="739"/>
                  </a:cubicBezTo>
                  <a:lnTo>
                    <a:pt x="21600" y="20861"/>
                  </a:lnTo>
                  <a:cubicBezTo>
                    <a:pt x="21600" y="21267"/>
                    <a:pt x="20212" y="21600"/>
                    <a:pt x="18515" y="21600"/>
                  </a:cubicBezTo>
                  <a:lnTo>
                    <a:pt x="3085" y="21600"/>
                  </a:lnTo>
                  <a:cubicBezTo>
                    <a:pt x="1389" y="21600"/>
                    <a:pt x="0" y="21267"/>
                    <a:pt x="0" y="20861"/>
                  </a:cubicBezTo>
                  <a:lnTo>
                    <a:pt x="0" y="739"/>
                  </a:lnTo>
                  <a:cubicBezTo>
                    <a:pt x="0" y="333"/>
                    <a:pt x="1389" y="0"/>
                    <a:pt x="3085" y="0"/>
                  </a:cubicBezTo>
                  <a:close/>
                </a:path>
              </a:pathLst>
            </a:custGeom>
            <a:solidFill>
              <a:srgbClr val="7D8287">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4" name="Shape 52"/>
            <p:cNvSpPr/>
            <p:nvPr/>
          </p:nvSpPr>
          <p:spPr>
            <a:xfrm>
              <a:off x="1463928" y="3018075"/>
              <a:ext cx="249987" cy="122429"/>
            </a:xfrm>
            <a:custGeom>
              <a:avLst/>
              <a:gdLst/>
              <a:ahLst/>
              <a:cxnLst>
                <a:cxn ang="0">
                  <a:pos x="wd2" y="hd2"/>
                </a:cxn>
                <a:cxn ang="5400000">
                  <a:pos x="wd2" y="hd2"/>
                </a:cxn>
                <a:cxn ang="10800000">
                  <a:pos x="wd2" y="hd2"/>
                </a:cxn>
                <a:cxn ang="16200000">
                  <a:pos x="wd2" y="hd2"/>
                </a:cxn>
              </a:cxnLst>
              <a:rect l="0" t="0" r="r" b="b"/>
              <a:pathLst>
                <a:path w="21147" h="21097" fill="norm" stroke="1" extrusionOk="0">
                  <a:moveTo>
                    <a:pt x="21147" y="15711"/>
                  </a:moveTo>
                  <a:cubicBezTo>
                    <a:pt x="21147" y="18688"/>
                    <a:pt x="19687" y="21097"/>
                    <a:pt x="17886" y="21097"/>
                  </a:cubicBezTo>
                  <a:cubicBezTo>
                    <a:pt x="16085" y="21097"/>
                    <a:pt x="14625" y="18688"/>
                    <a:pt x="14625" y="15711"/>
                  </a:cubicBezTo>
                  <a:lnTo>
                    <a:pt x="14625" y="12586"/>
                  </a:lnTo>
                  <a:lnTo>
                    <a:pt x="4624" y="20345"/>
                  </a:lnTo>
                  <a:cubicBezTo>
                    <a:pt x="2999" y="21600"/>
                    <a:pt x="1066" y="20443"/>
                    <a:pt x="306" y="17756"/>
                  </a:cubicBezTo>
                  <a:cubicBezTo>
                    <a:pt x="-453" y="15073"/>
                    <a:pt x="248" y="11881"/>
                    <a:pt x="1873" y="10625"/>
                  </a:cubicBezTo>
                  <a:lnTo>
                    <a:pt x="13080" y="1930"/>
                  </a:lnTo>
                  <a:cubicBezTo>
                    <a:pt x="13133" y="1881"/>
                    <a:pt x="13189" y="1838"/>
                    <a:pt x="13244" y="1794"/>
                  </a:cubicBezTo>
                  <a:lnTo>
                    <a:pt x="13475" y="1613"/>
                  </a:lnTo>
                  <a:cubicBezTo>
                    <a:pt x="14514" y="798"/>
                    <a:pt x="15535" y="0"/>
                    <a:pt x="16793" y="0"/>
                  </a:cubicBezTo>
                  <a:cubicBezTo>
                    <a:pt x="19389" y="0"/>
                    <a:pt x="21147" y="2067"/>
                    <a:pt x="21147" y="8634"/>
                  </a:cubicBezTo>
                  <a:cubicBezTo>
                    <a:pt x="21147" y="8634"/>
                    <a:pt x="21147" y="15711"/>
                    <a:pt x="21147" y="15711"/>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5" name="Shape 53"/>
            <p:cNvSpPr/>
            <p:nvPr/>
          </p:nvSpPr>
          <p:spPr>
            <a:xfrm>
              <a:off x="1403769" y="2907778"/>
              <a:ext cx="252390" cy="278396"/>
            </a:xfrm>
            <a:custGeom>
              <a:avLst/>
              <a:gdLst/>
              <a:ahLst/>
              <a:cxnLst>
                <a:cxn ang="0">
                  <a:pos x="wd2" y="hd2"/>
                </a:cxn>
                <a:cxn ang="5400000">
                  <a:pos x="wd2" y="hd2"/>
                </a:cxn>
                <a:cxn ang="10800000">
                  <a:pos x="wd2" y="hd2"/>
                </a:cxn>
                <a:cxn ang="16200000">
                  <a:pos x="wd2" y="hd2"/>
                </a:cxn>
              </a:cxnLst>
              <a:rect l="0" t="0" r="r" b="b"/>
              <a:pathLst>
                <a:path w="18467" h="20215" fill="norm" stroke="1" extrusionOk="0">
                  <a:moveTo>
                    <a:pt x="12789" y="13"/>
                  </a:moveTo>
                  <a:cubicBezTo>
                    <a:pt x="13321" y="2631"/>
                    <a:pt x="14225" y="3231"/>
                    <a:pt x="16695" y="6015"/>
                  </a:cubicBezTo>
                  <a:cubicBezTo>
                    <a:pt x="19166" y="8800"/>
                    <a:pt x="19609" y="14451"/>
                    <a:pt x="14364" y="17998"/>
                  </a:cubicBezTo>
                  <a:cubicBezTo>
                    <a:pt x="9117" y="21543"/>
                    <a:pt x="2881" y="19955"/>
                    <a:pt x="2072" y="19204"/>
                  </a:cubicBezTo>
                  <a:cubicBezTo>
                    <a:pt x="-1819" y="15582"/>
                    <a:pt x="10867" y="16659"/>
                    <a:pt x="11076" y="16421"/>
                  </a:cubicBezTo>
                  <a:cubicBezTo>
                    <a:pt x="12514" y="14770"/>
                    <a:pt x="5787" y="6078"/>
                    <a:pt x="5980" y="9346"/>
                  </a:cubicBezTo>
                  <a:cubicBezTo>
                    <a:pt x="6176" y="12614"/>
                    <a:pt x="4881" y="16539"/>
                    <a:pt x="1445" y="17044"/>
                  </a:cubicBezTo>
                  <a:cubicBezTo>
                    <a:pt x="-1991" y="17547"/>
                    <a:pt x="1970" y="12132"/>
                    <a:pt x="550" y="9484"/>
                  </a:cubicBezTo>
                  <a:cubicBezTo>
                    <a:pt x="-869" y="6836"/>
                    <a:pt x="954" y="2832"/>
                    <a:pt x="3765" y="1980"/>
                  </a:cubicBezTo>
                  <a:cubicBezTo>
                    <a:pt x="4242" y="1836"/>
                    <a:pt x="4569" y="1448"/>
                    <a:pt x="4774" y="860"/>
                  </a:cubicBezTo>
                  <a:cubicBezTo>
                    <a:pt x="8076" y="142"/>
                    <a:pt x="10537" y="-57"/>
                    <a:pt x="12789" y="13"/>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6" name="Shape 55"/>
            <p:cNvSpPr/>
            <p:nvPr/>
          </p:nvSpPr>
          <p:spPr>
            <a:xfrm>
              <a:off x="1383716" y="3061607"/>
              <a:ext cx="202059" cy="177931"/>
            </a:xfrm>
            <a:custGeom>
              <a:avLst/>
              <a:gdLst/>
              <a:ahLst/>
              <a:cxnLst>
                <a:cxn ang="0">
                  <a:pos x="wd2" y="hd2"/>
                </a:cxn>
                <a:cxn ang="5400000">
                  <a:pos x="wd2" y="hd2"/>
                </a:cxn>
                <a:cxn ang="10800000">
                  <a:pos x="wd2" y="hd2"/>
                </a:cxn>
                <a:cxn ang="16200000">
                  <a:pos x="wd2" y="hd2"/>
                </a:cxn>
              </a:cxnLst>
              <a:rect l="0" t="0" r="r" b="b"/>
              <a:pathLst>
                <a:path w="21042" h="21086" fill="norm" stroke="1" extrusionOk="0">
                  <a:moveTo>
                    <a:pt x="8028" y="17382"/>
                  </a:moveTo>
                  <a:cubicBezTo>
                    <a:pt x="8028" y="19429"/>
                    <a:pt x="6230" y="21086"/>
                    <a:pt x="4014" y="21086"/>
                  </a:cubicBezTo>
                  <a:cubicBezTo>
                    <a:pt x="1797" y="21086"/>
                    <a:pt x="0" y="19429"/>
                    <a:pt x="0" y="17382"/>
                  </a:cubicBezTo>
                  <a:lnTo>
                    <a:pt x="0" y="12514"/>
                  </a:lnTo>
                  <a:cubicBezTo>
                    <a:pt x="0" y="6929"/>
                    <a:pt x="3085" y="5606"/>
                    <a:pt x="6271" y="4239"/>
                  </a:cubicBezTo>
                  <a:lnTo>
                    <a:pt x="6342" y="4209"/>
                  </a:lnTo>
                  <a:lnTo>
                    <a:pt x="15357" y="340"/>
                  </a:lnTo>
                  <a:cubicBezTo>
                    <a:pt x="17365" y="-514"/>
                    <a:pt x="19746" y="296"/>
                    <a:pt x="20672" y="2149"/>
                  </a:cubicBezTo>
                  <a:cubicBezTo>
                    <a:pt x="21600" y="4002"/>
                    <a:pt x="20722" y="6198"/>
                    <a:pt x="18714" y="7054"/>
                  </a:cubicBezTo>
                  <a:lnTo>
                    <a:pt x="9698" y="10921"/>
                  </a:lnTo>
                  <a:lnTo>
                    <a:pt x="9626" y="10951"/>
                  </a:lnTo>
                  <a:cubicBezTo>
                    <a:pt x="8815" y="11300"/>
                    <a:pt x="8028" y="11638"/>
                    <a:pt x="8028" y="12514"/>
                  </a:cubicBezTo>
                  <a:cubicBezTo>
                    <a:pt x="8028" y="12514"/>
                    <a:pt x="8028" y="17382"/>
                    <a:pt x="8028" y="17382"/>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7" name="Shape 56"/>
            <p:cNvSpPr/>
            <p:nvPr/>
          </p:nvSpPr>
          <p:spPr>
            <a:xfrm>
              <a:off x="1359882" y="3166588"/>
              <a:ext cx="551213" cy="596412"/>
            </a:xfrm>
            <a:custGeom>
              <a:avLst/>
              <a:gdLst/>
              <a:ahLst/>
              <a:cxnLst>
                <a:cxn ang="0">
                  <a:pos x="wd2" y="hd2"/>
                </a:cxn>
                <a:cxn ang="5400000">
                  <a:pos x="wd2" y="hd2"/>
                </a:cxn>
                <a:cxn ang="10800000">
                  <a:pos x="wd2" y="hd2"/>
                </a:cxn>
                <a:cxn ang="16200000">
                  <a:pos x="wd2" y="hd2"/>
                </a:cxn>
              </a:cxnLst>
              <a:rect l="0" t="0" r="r" b="b"/>
              <a:pathLst>
                <a:path w="21600" h="21020" fill="norm" stroke="1" extrusionOk="0">
                  <a:moveTo>
                    <a:pt x="2299" y="6042"/>
                  </a:moveTo>
                  <a:lnTo>
                    <a:pt x="19300" y="148"/>
                  </a:lnTo>
                  <a:cubicBezTo>
                    <a:pt x="20566" y="-290"/>
                    <a:pt x="21600" y="276"/>
                    <a:pt x="21600" y="1407"/>
                  </a:cubicBezTo>
                  <a:lnTo>
                    <a:pt x="21600" y="12125"/>
                  </a:lnTo>
                  <a:cubicBezTo>
                    <a:pt x="21600" y="13256"/>
                    <a:pt x="20566" y="14540"/>
                    <a:pt x="19300" y="14978"/>
                  </a:cubicBezTo>
                  <a:lnTo>
                    <a:pt x="2299" y="20872"/>
                  </a:lnTo>
                  <a:cubicBezTo>
                    <a:pt x="1034" y="21310"/>
                    <a:pt x="0" y="20744"/>
                    <a:pt x="0" y="19613"/>
                  </a:cubicBezTo>
                  <a:lnTo>
                    <a:pt x="0" y="8894"/>
                  </a:lnTo>
                  <a:cubicBezTo>
                    <a:pt x="0" y="7764"/>
                    <a:pt x="1034" y="6480"/>
                    <a:pt x="2299" y="6042"/>
                  </a:cubicBezTo>
                  <a:close/>
                </a:path>
              </a:pathLst>
            </a:custGeom>
            <a:solidFill>
              <a:srgbClr val="010101">
                <a:alpha val="14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8" name="Shape 57"/>
            <p:cNvSpPr/>
            <p:nvPr/>
          </p:nvSpPr>
          <p:spPr>
            <a:xfrm>
              <a:off x="1360992" y="3164828"/>
              <a:ext cx="577351" cy="554718"/>
            </a:xfrm>
            <a:custGeom>
              <a:avLst/>
              <a:gdLst/>
              <a:ahLst/>
              <a:cxnLst>
                <a:cxn ang="0">
                  <a:pos x="wd2" y="hd2"/>
                </a:cxn>
                <a:cxn ang="5400000">
                  <a:pos x="wd2" y="hd2"/>
                </a:cxn>
                <a:cxn ang="10800000">
                  <a:pos x="wd2" y="hd2"/>
                </a:cxn>
                <a:cxn ang="16200000">
                  <a:pos x="wd2" y="hd2"/>
                </a:cxn>
              </a:cxnLst>
              <a:rect l="0" t="0" r="r" b="b"/>
              <a:pathLst>
                <a:path w="21385" h="20977" fill="norm" stroke="1" extrusionOk="0">
                  <a:moveTo>
                    <a:pt x="2181" y="6483"/>
                  </a:moveTo>
                  <a:lnTo>
                    <a:pt x="18251" y="159"/>
                  </a:lnTo>
                  <a:cubicBezTo>
                    <a:pt x="19447" y="-311"/>
                    <a:pt x="20308" y="300"/>
                    <a:pt x="20424" y="1510"/>
                  </a:cubicBezTo>
                  <a:lnTo>
                    <a:pt x="21376" y="11435"/>
                  </a:lnTo>
                  <a:cubicBezTo>
                    <a:pt x="21492" y="12644"/>
                    <a:pt x="20398" y="14025"/>
                    <a:pt x="19202" y="14495"/>
                  </a:cubicBezTo>
                  <a:lnTo>
                    <a:pt x="3133" y="20819"/>
                  </a:lnTo>
                  <a:cubicBezTo>
                    <a:pt x="1938" y="21289"/>
                    <a:pt x="1075" y="20677"/>
                    <a:pt x="959" y="19468"/>
                  </a:cubicBezTo>
                  <a:lnTo>
                    <a:pt x="8" y="9543"/>
                  </a:lnTo>
                  <a:cubicBezTo>
                    <a:pt x="-108" y="8334"/>
                    <a:pt x="986" y="6953"/>
                    <a:pt x="2181" y="6483"/>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69" name="Shape 58"/>
            <p:cNvSpPr/>
            <p:nvPr/>
          </p:nvSpPr>
          <p:spPr>
            <a:xfrm>
              <a:off x="1644412" y="3569552"/>
              <a:ext cx="62246" cy="132627"/>
            </a:xfrm>
            <a:custGeom>
              <a:avLst/>
              <a:gdLst/>
              <a:ahLst/>
              <a:cxnLst>
                <a:cxn ang="0">
                  <a:pos x="wd2" y="hd2"/>
                </a:cxn>
                <a:cxn ang="5400000">
                  <a:pos x="wd2" y="hd2"/>
                </a:cxn>
                <a:cxn ang="10800000">
                  <a:pos x="wd2" y="hd2"/>
                </a:cxn>
                <a:cxn ang="16200000">
                  <a:pos x="wd2" y="hd2"/>
                </a:cxn>
              </a:cxnLst>
              <a:rect l="0" t="0" r="r" b="b"/>
              <a:pathLst>
                <a:path w="21600" h="20954" fill="norm" stroke="1" extrusionOk="0">
                  <a:moveTo>
                    <a:pt x="4857" y="2380"/>
                  </a:moveTo>
                  <a:lnTo>
                    <a:pt x="16747" y="174"/>
                  </a:lnTo>
                  <a:cubicBezTo>
                    <a:pt x="19416" y="-323"/>
                    <a:pt x="21600" y="282"/>
                    <a:pt x="21600" y="1516"/>
                  </a:cubicBezTo>
                  <a:lnTo>
                    <a:pt x="21600" y="15428"/>
                  </a:lnTo>
                  <a:cubicBezTo>
                    <a:pt x="21600" y="16662"/>
                    <a:pt x="19416" y="18079"/>
                    <a:pt x="16747" y="18574"/>
                  </a:cubicBezTo>
                  <a:lnTo>
                    <a:pt x="4857" y="20780"/>
                  </a:lnTo>
                  <a:cubicBezTo>
                    <a:pt x="2184" y="21277"/>
                    <a:pt x="0" y="20672"/>
                    <a:pt x="0" y="19438"/>
                  </a:cubicBezTo>
                  <a:lnTo>
                    <a:pt x="0" y="5526"/>
                  </a:lnTo>
                  <a:cubicBezTo>
                    <a:pt x="0" y="4290"/>
                    <a:pt x="2184" y="2875"/>
                    <a:pt x="4857" y="238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0" name="Shape 60"/>
            <p:cNvSpPr/>
            <p:nvPr/>
          </p:nvSpPr>
          <p:spPr>
            <a:xfrm>
              <a:off x="992668" y="611636"/>
              <a:ext cx="127032" cy="1764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8" y="21600"/>
                    <a:pt x="21600" y="16749"/>
                    <a:pt x="21600" y="10799"/>
                  </a:cubicBezTo>
                  <a:cubicBezTo>
                    <a:pt x="21600" y="4850"/>
                    <a:pt x="16748" y="0"/>
                    <a:pt x="10800" y="0"/>
                  </a:cubicBezTo>
                  <a:cubicBezTo>
                    <a:pt x="4852" y="0"/>
                    <a:pt x="0" y="4850"/>
                    <a:pt x="0" y="10799"/>
                  </a:cubicBezTo>
                  <a:cubicBezTo>
                    <a:pt x="0" y="16749"/>
                    <a:pt x="4852" y="21600"/>
                    <a:pt x="108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1" name="Shape 61"/>
            <p:cNvSpPr/>
            <p:nvPr/>
          </p:nvSpPr>
          <p:spPr>
            <a:xfrm>
              <a:off x="1062856" y="651743"/>
              <a:ext cx="28304" cy="54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7" y="21600"/>
                    <a:pt x="21600" y="16747"/>
                    <a:pt x="21600" y="10800"/>
                  </a:cubicBezTo>
                  <a:cubicBezTo>
                    <a:pt x="21600" y="4853"/>
                    <a:pt x="16747" y="0"/>
                    <a:pt x="10800" y="0"/>
                  </a:cubicBezTo>
                  <a:cubicBezTo>
                    <a:pt x="4853" y="0"/>
                    <a:pt x="0" y="4853"/>
                    <a:pt x="0" y="10800"/>
                  </a:cubicBezTo>
                  <a:cubicBezTo>
                    <a:pt x="0" y="16747"/>
                    <a:pt x="4853" y="21600"/>
                    <a:pt x="108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2" name="Shape 62"/>
            <p:cNvSpPr/>
            <p:nvPr/>
          </p:nvSpPr>
          <p:spPr>
            <a:xfrm>
              <a:off x="581568" y="611636"/>
              <a:ext cx="127032" cy="1764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8" y="21600"/>
                    <a:pt x="21600" y="16749"/>
                    <a:pt x="21600" y="10799"/>
                  </a:cubicBezTo>
                  <a:cubicBezTo>
                    <a:pt x="21600" y="4850"/>
                    <a:pt x="16748" y="0"/>
                    <a:pt x="10800" y="0"/>
                  </a:cubicBezTo>
                  <a:cubicBezTo>
                    <a:pt x="4852" y="0"/>
                    <a:pt x="0" y="4850"/>
                    <a:pt x="0" y="10799"/>
                  </a:cubicBezTo>
                  <a:cubicBezTo>
                    <a:pt x="0" y="16749"/>
                    <a:pt x="4852" y="21600"/>
                    <a:pt x="10800"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3" name="Shape 63"/>
            <p:cNvSpPr/>
            <p:nvPr/>
          </p:nvSpPr>
          <p:spPr>
            <a:xfrm>
              <a:off x="651756" y="651743"/>
              <a:ext cx="28304" cy="54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16747" y="21600"/>
                    <a:pt x="21600" y="16747"/>
                    <a:pt x="21600" y="10800"/>
                  </a:cubicBezTo>
                  <a:cubicBezTo>
                    <a:pt x="21600" y="4853"/>
                    <a:pt x="16747" y="0"/>
                    <a:pt x="10800" y="0"/>
                  </a:cubicBezTo>
                  <a:cubicBezTo>
                    <a:pt x="4853" y="0"/>
                    <a:pt x="0" y="4853"/>
                    <a:pt x="0" y="10800"/>
                  </a:cubicBezTo>
                  <a:cubicBezTo>
                    <a:pt x="0" y="16747"/>
                    <a:pt x="4853" y="21600"/>
                    <a:pt x="108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4" name="Freeform 51"/>
            <p:cNvSpPr/>
            <p:nvPr/>
          </p:nvSpPr>
          <p:spPr>
            <a:xfrm>
              <a:off x="581568" y="1453890"/>
              <a:ext cx="531265" cy="1796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58" y="0"/>
                  </a:moveTo>
                  <a:lnTo>
                    <a:pt x="10800" y="11556"/>
                  </a:lnTo>
                  <a:lnTo>
                    <a:pt x="16843" y="0"/>
                  </a:lnTo>
                  <a:cubicBezTo>
                    <a:pt x="16843" y="0"/>
                    <a:pt x="21600" y="7282"/>
                    <a:pt x="21600" y="7282"/>
                  </a:cubicBezTo>
                  <a:lnTo>
                    <a:pt x="16065" y="21600"/>
                  </a:lnTo>
                  <a:lnTo>
                    <a:pt x="10812" y="12315"/>
                  </a:lnTo>
                  <a:lnTo>
                    <a:pt x="6169" y="21600"/>
                  </a:lnTo>
                  <a:lnTo>
                    <a:pt x="0" y="7282"/>
                  </a:lnTo>
                  <a:cubicBezTo>
                    <a:pt x="0" y="7282"/>
                    <a:pt x="4758" y="0"/>
                    <a:pt x="4758" y="0"/>
                  </a:cubicBezTo>
                  <a:close/>
                </a:path>
              </a:pathLst>
            </a:cu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5" name="Shape 66"/>
            <p:cNvSpPr/>
            <p:nvPr/>
          </p:nvSpPr>
          <p:spPr>
            <a:xfrm>
              <a:off x="711917" y="1554158"/>
              <a:ext cx="255875" cy="11008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44" y="960"/>
                  </a:moveTo>
                  <a:lnTo>
                    <a:pt x="7849" y="2786"/>
                  </a:lnTo>
                  <a:cubicBezTo>
                    <a:pt x="3097" y="8530"/>
                    <a:pt x="1176" y="13633"/>
                    <a:pt x="0" y="19425"/>
                  </a:cubicBezTo>
                  <a:lnTo>
                    <a:pt x="11674" y="21600"/>
                  </a:lnTo>
                  <a:lnTo>
                    <a:pt x="21600" y="19072"/>
                  </a:lnTo>
                  <a:cubicBezTo>
                    <a:pt x="17899" y="13516"/>
                    <a:pt x="17408" y="8458"/>
                    <a:pt x="15912" y="2869"/>
                  </a:cubicBezTo>
                  <a:lnTo>
                    <a:pt x="21380" y="897"/>
                  </a:lnTo>
                  <a:lnTo>
                    <a:pt x="17014" y="0"/>
                  </a:lnTo>
                  <a:lnTo>
                    <a:pt x="7068" y="95"/>
                  </a:lnTo>
                  <a:cubicBezTo>
                    <a:pt x="7068" y="95"/>
                    <a:pt x="2344" y="960"/>
                    <a:pt x="2344" y="96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6" name="Shape 67"/>
            <p:cNvSpPr/>
            <p:nvPr/>
          </p:nvSpPr>
          <p:spPr>
            <a:xfrm>
              <a:off x="290796" y="-1"/>
              <a:ext cx="1128789" cy="899681"/>
            </a:xfrm>
            <a:custGeom>
              <a:avLst/>
              <a:gdLst/>
              <a:ahLst/>
              <a:cxnLst>
                <a:cxn ang="0">
                  <a:pos x="wd2" y="hd2"/>
                </a:cxn>
                <a:cxn ang="5400000">
                  <a:pos x="wd2" y="hd2"/>
                </a:cxn>
                <a:cxn ang="10800000">
                  <a:pos x="wd2" y="hd2"/>
                </a:cxn>
                <a:cxn ang="16200000">
                  <a:pos x="wd2" y="hd2"/>
                </a:cxn>
              </a:cxnLst>
              <a:rect l="0" t="0" r="r" b="b"/>
              <a:pathLst>
                <a:path w="20365" h="19180" fill="norm" stroke="1" extrusionOk="0">
                  <a:moveTo>
                    <a:pt x="907" y="17062"/>
                  </a:moveTo>
                  <a:cubicBezTo>
                    <a:pt x="495" y="14554"/>
                    <a:pt x="-591" y="6651"/>
                    <a:pt x="416" y="6072"/>
                  </a:cubicBezTo>
                  <a:cubicBezTo>
                    <a:pt x="1423" y="5494"/>
                    <a:pt x="2430" y="5205"/>
                    <a:pt x="1758" y="4241"/>
                  </a:cubicBezTo>
                  <a:cubicBezTo>
                    <a:pt x="1087" y="3277"/>
                    <a:pt x="2933" y="0"/>
                    <a:pt x="6289" y="0"/>
                  </a:cubicBezTo>
                  <a:cubicBezTo>
                    <a:pt x="9646" y="0"/>
                    <a:pt x="14596" y="2024"/>
                    <a:pt x="16862" y="2699"/>
                  </a:cubicBezTo>
                  <a:cubicBezTo>
                    <a:pt x="19127" y="3373"/>
                    <a:pt x="18995" y="3181"/>
                    <a:pt x="19666" y="2795"/>
                  </a:cubicBezTo>
                  <a:cubicBezTo>
                    <a:pt x="20338" y="2410"/>
                    <a:pt x="18660" y="5301"/>
                    <a:pt x="19834" y="5301"/>
                  </a:cubicBezTo>
                  <a:cubicBezTo>
                    <a:pt x="21009" y="5301"/>
                    <a:pt x="19942" y="9804"/>
                    <a:pt x="19423" y="14267"/>
                  </a:cubicBezTo>
                  <a:cubicBezTo>
                    <a:pt x="18904" y="18729"/>
                    <a:pt x="18388" y="21600"/>
                    <a:pt x="18025" y="15273"/>
                  </a:cubicBezTo>
                  <a:cubicBezTo>
                    <a:pt x="17677" y="9215"/>
                    <a:pt x="17084" y="6849"/>
                    <a:pt x="14749" y="8400"/>
                  </a:cubicBezTo>
                  <a:cubicBezTo>
                    <a:pt x="11800" y="10358"/>
                    <a:pt x="10450" y="10419"/>
                    <a:pt x="6022" y="8330"/>
                  </a:cubicBezTo>
                  <a:cubicBezTo>
                    <a:pt x="2225" y="6539"/>
                    <a:pt x="2201" y="13653"/>
                    <a:pt x="1946" y="17096"/>
                  </a:cubicBezTo>
                  <a:cubicBezTo>
                    <a:pt x="1690" y="20539"/>
                    <a:pt x="1247" y="19129"/>
                    <a:pt x="907" y="17062"/>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7" name="Shape 68"/>
            <p:cNvSpPr/>
            <p:nvPr/>
          </p:nvSpPr>
          <p:spPr>
            <a:xfrm>
              <a:off x="1524090" y="3018075"/>
              <a:ext cx="88897" cy="1171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07" y="21132"/>
                  </a:moveTo>
                  <a:cubicBezTo>
                    <a:pt x="6696" y="21123"/>
                    <a:pt x="7239" y="21098"/>
                    <a:pt x="7313" y="21035"/>
                  </a:cubicBezTo>
                  <a:cubicBezTo>
                    <a:pt x="9766" y="18881"/>
                    <a:pt x="5068" y="12011"/>
                    <a:pt x="0" y="6962"/>
                  </a:cubicBezTo>
                  <a:lnTo>
                    <a:pt x="11664" y="0"/>
                  </a:lnTo>
                  <a:lnTo>
                    <a:pt x="21600" y="17389"/>
                  </a:lnTo>
                  <a:lnTo>
                    <a:pt x="6145" y="21600"/>
                  </a:lnTo>
                  <a:cubicBezTo>
                    <a:pt x="6145" y="21600"/>
                    <a:pt x="5807" y="21132"/>
                    <a:pt x="5807" y="21132"/>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8" name="Shape 72"/>
            <p:cNvSpPr/>
            <p:nvPr/>
          </p:nvSpPr>
          <p:spPr>
            <a:xfrm>
              <a:off x="340924" y="1654400"/>
              <a:ext cx="978167" cy="1182664"/>
            </a:xfrm>
            <a:custGeom>
              <a:avLst/>
              <a:gdLst/>
              <a:ahLst/>
              <a:cxnLst>
                <a:cxn ang="0">
                  <a:pos x="wd2" y="hd2"/>
                </a:cxn>
                <a:cxn ang="5400000">
                  <a:pos x="wd2" y="hd2"/>
                </a:cxn>
                <a:cxn ang="10800000">
                  <a:pos x="wd2" y="hd2"/>
                </a:cxn>
                <a:cxn ang="16200000">
                  <a:pos x="wd2" y="hd2"/>
                </a:cxn>
              </a:cxnLst>
              <a:rect l="0" t="0" r="r" b="b"/>
              <a:pathLst>
                <a:path w="21197" h="20379" fill="norm" stroke="1" extrusionOk="0">
                  <a:moveTo>
                    <a:pt x="0" y="4111"/>
                  </a:moveTo>
                  <a:cubicBezTo>
                    <a:pt x="639" y="8112"/>
                    <a:pt x="1766" y="13873"/>
                    <a:pt x="1033" y="18826"/>
                  </a:cubicBezTo>
                  <a:cubicBezTo>
                    <a:pt x="910" y="19651"/>
                    <a:pt x="4137" y="20484"/>
                    <a:pt x="11050" y="20368"/>
                  </a:cubicBezTo>
                  <a:cubicBezTo>
                    <a:pt x="17964" y="20484"/>
                    <a:pt x="21190" y="19651"/>
                    <a:pt x="21068" y="18826"/>
                  </a:cubicBezTo>
                  <a:cubicBezTo>
                    <a:pt x="20597" y="15646"/>
                    <a:pt x="20269" y="10843"/>
                    <a:pt x="20710" y="7676"/>
                  </a:cubicBezTo>
                  <a:cubicBezTo>
                    <a:pt x="20773" y="7223"/>
                    <a:pt x="20844" y="6788"/>
                    <a:pt x="20920" y="6371"/>
                  </a:cubicBezTo>
                  <a:cubicBezTo>
                    <a:pt x="20791" y="4687"/>
                    <a:pt x="20695" y="1802"/>
                    <a:pt x="21094" y="514"/>
                  </a:cubicBezTo>
                  <a:cubicBezTo>
                    <a:pt x="21600" y="-1116"/>
                    <a:pt x="20080" y="1486"/>
                    <a:pt x="19978" y="3331"/>
                  </a:cubicBezTo>
                  <a:cubicBezTo>
                    <a:pt x="19876" y="5176"/>
                    <a:pt x="19773" y="8538"/>
                    <a:pt x="19875" y="10844"/>
                  </a:cubicBezTo>
                  <a:cubicBezTo>
                    <a:pt x="19977" y="13151"/>
                    <a:pt x="20489" y="17303"/>
                    <a:pt x="19978" y="18621"/>
                  </a:cubicBezTo>
                  <a:cubicBezTo>
                    <a:pt x="19467" y="19939"/>
                    <a:pt x="12618" y="19939"/>
                    <a:pt x="10778" y="19939"/>
                  </a:cubicBezTo>
                  <a:cubicBezTo>
                    <a:pt x="8938" y="19939"/>
                    <a:pt x="5973" y="20071"/>
                    <a:pt x="4235" y="19610"/>
                  </a:cubicBezTo>
                  <a:cubicBezTo>
                    <a:pt x="2498" y="19148"/>
                    <a:pt x="2293" y="18358"/>
                    <a:pt x="2498" y="16446"/>
                  </a:cubicBezTo>
                  <a:cubicBezTo>
                    <a:pt x="2702" y="14535"/>
                    <a:pt x="1782" y="10647"/>
                    <a:pt x="1475" y="8274"/>
                  </a:cubicBezTo>
                  <a:cubicBezTo>
                    <a:pt x="1169" y="5901"/>
                    <a:pt x="555" y="2013"/>
                    <a:pt x="555" y="431"/>
                  </a:cubicBezTo>
                  <a:cubicBezTo>
                    <a:pt x="361" y="-278"/>
                    <a:pt x="72" y="980"/>
                    <a:pt x="72" y="2051"/>
                  </a:cubicBezTo>
                  <a:cubicBezTo>
                    <a:pt x="72" y="2533"/>
                    <a:pt x="72" y="3315"/>
                    <a:pt x="0" y="4111"/>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79" name="Freeform 56"/>
            <p:cNvSpPr/>
            <p:nvPr/>
          </p:nvSpPr>
          <p:spPr>
            <a:xfrm>
              <a:off x="581568" y="1453890"/>
              <a:ext cx="531265" cy="1528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58" y="0"/>
                  </a:moveTo>
                  <a:lnTo>
                    <a:pt x="10800" y="13586"/>
                  </a:lnTo>
                  <a:lnTo>
                    <a:pt x="16843" y="0"/>
                  </a:lnTo>
                  <a:cubicBezTo>
                    <a:pt x="16843" y="0"/>
                    <a:pt x="21600" y="8561"/>
                    <a:pt x="21600" y="8561"/>
                  </a:cubicBezTo>
                  <a:lnTo>
                    <a:pt x="15748" y="21600"/>
                  </a:lnTo>
                  <a:lnTo>
                    <a:pt x="10800" y="14331"/>
                  </a:lnTo>
                  <a:lnTo>
                    <a:pt x="5852" y="21600"/>
                  </a:lnTo>
                  <a:lnTo>
                    <a:pt x="0" y="8561"/>
                  </a:lnTo>
                  <a:cubicBezTo>
                    <a:pt x="0" y="8561"/>
                    <a:pt x="4758" y="0"/>
                    <a:pt x="4758"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80" name="Shape 75"/>
            <p:cNvSpPr/>
            <p:nvPr/>
          </p:nvSpPr>
          <p:spPr>
            <a:xfrm>
              <a:off x="340925" y="2727290"/>
              <a:ext cx="405495" cy="448227"/>
            </a:xfrm>
            <a:custGeom>
              <a:avLst/>
              <a:gdLst/>
              <a:ahLst/>
              <a:cxnLst>
                <a:cxn ang="0">
                  <a:pos x="wd2" y="hd2"/>
                </a:cxn>
                <a:cxn ang="5400000">
                  <a:pos x="wd2" y="hd2"/>
                </a:cxn>
                <a:cxn ang="10800000">
                  <a:pos x="wd2" y="hd2"/>
                </a:cxn>
                <a:cxn ang="16200000">
                  <a:pos x="wd2" y="hd2"/>
                </a:cxn>
              </a:cxnLst>
              <a:rect l="0" t="0" r="r" b="b"/>
              <a:pathLst>
                <a:path w="19412" h="19936" fill="norm" stroke="1" extrusionOk="0">
                  <a:moveTo>
                    <a:pt x="637" y="2368"/>
                  </a:moveTo>
                  <a:cubicBezTo>
                    <a:pt x="2599" y="3987"/>
                    <a:pt x="4187" y="6746"/>
                    <a:pt x="3866" y="9168"/>
                  </a:cubicBezTo>
                  <a:cubicBezTo>
                    <a:pt x="3546" y="11589"/>
                    <a:pt x="6423" y="15472"/>
                    <a:pt x="7695" y="17012"/>
                  </a:cubicBezTo>
                  <a:cubicBezTo>
                    <a:pt x="8966" y="18553"/>
                    <a:pt x="10763" y="18987"/>
                    <a:pt x="10893" y="18475"/>
                  </a:cubicBezTo>
                  <a:cubicBezTo>
                    <a:pt x="11898" y="20310"/>
                    <a:pt x="14549" y="20368"/>
                    <a:pt x="14251" y="18921"/>
                  </a:cubicBezTo>
                  <a:cubicBezTo>
                    <a:pt x="15803" y="19890"/>
                    <a:pt x="18153" y="19681"/>
                    <a:pt x="16489" y="17714"/>
                  </a:cubicBezTo>
                  <a:cubicBezTo>
                    <a:pt x="19529" y="18265"/>
                    <a:pt x="17490" y="15568"/>
                    <a:pt x="16688" y="14788"/>
                  </a:cubicBezTo>
                  <a:cubicBezTo>
                    <a:pt x="15087" y="13228"/>
                    <a:pt x="11842" y="9151"/>
                    <a:pt x="12827" y="8283"/>
                  </a:cubicBezTo>
                  <a:cubicBezTo>
                    <a:pt x="14956" y="6405"/>
                    <a:pt x="17678" y="10640"/>
                    <a:pt x="18962" y="9978"/>
                  </a:cubicBezTo>
                  <a:cubicBezTo>
                    <a:pt x="20247" y="9315"/>
                    <a:pt x="18526" y="7573"/>
                    <a:pt x="17004" y="6225"/>
                  </a:cubicBezTo>
                  <a:cubicBezTo>
                    <a:pt x="15482" y="4877"/>
                    <a:pt x="14416" y="3421"/>
                    <a:pt x="11978" y="3285"/>
                  </a:cubicBezTo>
                  <a:cubicBezTo>
                    <a:pt x="9540" y="3149"/>
                    <a:pt x="6448" y="3201"/>
                    <a:pt x="4097" y="984"/>
                  </a:cubicBezTo>
                  <a:cubicBezTo>
                    <a:pt x="1745" y="-1232"/>
                    <a:pt x="-1353" y="764"/>
                    <a:pt x="637" y="2368"/>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81" name="Shape 76"/>
            <p:cNvSpPr/>
            <p:nvPr/>
          </p:nvSpPr>
          <p:spPr>
            <a:xfrm>
              <a:off x="468391" y="2934891"/>
              <a:ext cx="306923" cy="3080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42" y="0"/>
                  </a:moveTo>
                  <a:lnTo>
                    <a:pt x="0" y="10364"/>
                  </a:lnTo>
                  <a:lnTo>
                    <a:pt x="11471" y="21600"/>
                  </a:lnTo>
                  <a:lnTo>
                    <a:pt x="21600" y="12763"/>
                  </a:lnTo>
                  <a:cubicBezTo>
                    <a:pt x="21600" y="12763"/>
                    <a:pt x="14442" y="0"/>
                    <a:pt x="14442"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82" name="Shape 81"/>
            <p:cNvSpPr/>
            <p:nvPr/>
          </p:nvSpPr>
          <p:spPr>
            <a:xfrm>
              <a:off x="267436" y="4478692"/>
              <a:ext cx="576371" cy="128279"/>
            </a:xfrm>
            <a:custGeom>
              <a:avLst/>
              <a:gdLst/>
              <a:ahLst/>
              <a:cxnLst>
                <a:cxn ang="0">
                  <a:pos x="wd2" y="hd2"/>
                </a:cxn>
                <a:cxn ang="5400000">
                  <a:pos x="wd2" y="hd2"/>
                </a:cxn>
                <a:cxn ang="10800000">
                  <a:pos x="wd2" y="hd2"/>
                </a:cxn>
                <a:cxn ang="16200000">
                  <a:pos x="wd2" y="hd2"/>
                </a:cxn>
              </a:cxnLst>
              <a:rect l="0" t="0" r="r" b="b"/>
              <a:pathLst>
                <a:path w="21219" h="21340" fill="norm" stroke="1" extrusionOk="0">
                  <a:moveTo>
                    <a:pt x="117" y="13195"/>
                  </a:moveTo>
                  <a:cubicBezTo>
                    <a:pt x="-381" y="15765"/>
                    <a:pt x="645" y="20948"/>
                    <a:pt x="4473" y="21323"/>
                  </a:cubicBezTo>
                  <a:cubicBezTo>
                    <a:pt x="7334" y="21600"/>
                    <a:pt x="13153" y="18389"/>
                    <a:pt x="17119" y="12657"/>
                  </a:cubicBezTo>
                  <a:cubicBezTo>
                    <a:pt x="19341" y="9448"/>
                    <a:pt x="20982" y="5444"/>
                    <a:pt x="21196" y="828"/>
                  </a:cubicBezTo>
                  <a:cubicBezTo>
                    <a:pt x="21209" y="548"/>
                    <a:pt x="21215" y="272"/>
                    <a:pt x="21219" y="0"/>
                  </a:cubicBezTo>
                  <a:cubicBezTo>
                    <a:pt x="14446" y="13411"/>
                    <a:pt x="4817" y="16262"/>
                    <a:pt x="117" y="13195"/>
                  </a:cubicBezTo>
                  <a:close/>
                </a:path>
              </a:pathLst>
            </a:custGeom>
            <a:solidFill>
              <a:srgbClr val="010101">
                <a:alpha val="34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83" name="Shape 82"/>
            <p:cNvSpPr/>
            <p:nvPr/>
          </p:nvSpPr>
          <p:spPr>
            <a:xfrm>
              <a:off x="1019449" y="4478692"/>
              <a:ext cx="576373" cy="128279"/>
            </a:xfrm>
            <a:custGeom>
              <a:avLst/>
              <a:gdLst/>
              <a:ahLst/>
              <a:cxnLst>
                <a:cxn ang="0">
                  <a:pos x="wd2" y="hd2"/>
                </a:cxn>
                <a:cxn ang="5400000">
                  <a:pos x="wd2" y="hd2"/>
                </a:cxn>
                <a:cxn ang="10800000">
                  <a:pos x="wd2" y="hd2"/>
                </a:cxn>
                <a:cxn ang="16200000">
                  <a:pos x="wd2" y="hd2"/>
                </a:cxn>
              </a:cxnLst>
              <a:rect l="0" t="0" r="r" b="b"/>
              <a:pathLst>
                <a:path w="21219" h="21340" fill="norm" stroke="1" extrusionOk="0">
                  <a:moveTo>
                    <a:pt x="21102" y="13195"/>
                  </a:moveTo>
                  <a:cubicBezTo>
                    <a:pt x="21600" y="15765"/>
                    <a:pt x="20573" y="20948"/>
                    <a:pt x="16746" y="21323"/>
                  </a:cubicBezTo>
                  <a:cubicBezTo>
                    <a:pt x="13885" y="21600"/>
                    <a:pt x="8066" y="18389"/>
                    <a:pt x="4100" y="12657"/>
                  </a:cubicBezTo>
                  <a:cubicBezTo>
                    <a:pt x="1878" y="9448"/>
                    <a:pt x="237" y="5444"/>
                    <a:pt x="24" y="828"/>
                  </a:cubicBezTo>
                  <a:cubicBezTo>
                    <a:pt x="11" y="548"/>
                    <a:pt x="4" y="272"/>
                    <a:pt x="0" y="0"/>
                  </a:cubicBezTo>
                  <a:cubicBezTo>
                    <a:pt x="6773" y="13411"/>
                    <a:pt x="16402" y="16262"/>
                    <a:pt x="21102" y="13195"/>
                  </a:cubicBezTo>
                  <a:close/>
                </a:path>
              </a:pathLst>
            </a:custGeom>
            <a:solidFill>
              <a:srgbClr val="010101">
                <a:alpha val="34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84" name="Shape 85"/>
            <p:cNvSpPr/>
            <p:nvPr/>
          </p:nvSpPr>
          <p:spPr>
            <a:xfrm>
              <a:off x="681837" y="1072870"/>
              <a:ext cx="346561" cy="60390"/>
            </a:xfrm>
            <a:prstGeom prst="ellipse">
              <a:avLst/>
            </a:pr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85" name="Shape 86"/>
            <p:cNvSpPr/>
            <p:nvPr/>
          </p:nvSpPr>
          <p:spPr>
            <a:xfrm>
              <a:off x="772078" y="822199"/>
              <a:ext cx="189856" cy="104887"/>
            </a:xfrm>
            <a:prstGeom prst="ellipse">
              <a:avLst/>
            </a:prstGeom>
            <a:solidFill>
              <a:srgbClr val="010101">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7986" name="Freeform 63"/>
            <p:cNvSpPr/>
            <p:nvPr/>
          </p:nvSpPr>
          <p:spPr>
            <a:xfrm>
              <a:off x="-1" y="1604312"/>
              <a:ext cx="1588189" cy="1323390"/>
            </a:xfrm>
            <a:custGeom>
              <a:avLst/>
              <a:gdLst/>
              <a:ahLst/>
              <a:cxnLst>
                <a:cxn ang="0">
                  <a:pos x="wd2" y="hd2"/>
                </a:cxn>
                <a:cxn ang="5400000">
                  <a:pos x="wd2" y="hd2"/>
                </a:cxn>
                <a:cxn ang="10800000">
                  <a:pos x="wd2" y="hd2"/>
                </a:cxn>
                <a:cxn ang="16200000">
                  <a:pos x="wd2" y="hd2"/>
                </a:cxn>
              </a:cxnLst>
              <a:rect l="0" t="0" r="r" b="b"/>
              <a:pathLst>
                <a:path w="21576" h="21582" fill="norm" stroke="1" extrusionOk="0">
                  <a:moveTo>
                    <a:pt x="4701" y="186"/>
                  </a:moveTo>
                  <a:cubicBezTo>
                    <a:pt x="5498" y="487"/>
                    <a:pt x="6597" y="3676"/>
                    <a:pt x="5759" y="5131"/>
                  </a:cubicBezTo>
                  <a:cubicBezTo>
                    <a:pt x="5040" y="6378"/>
                    <a:pt x="3660" y="9918"/>
                    <a:pt x="2610" y="12072"/>
                  </a:cubicBezTo>
                  <a:lnTo>
                    <a:pt x="2474" y="12332"/>
                  </a:lnTo>
                  <a:lnTo>
                    <a:pt x="2816" y="12815"/>
                  </a:lnTo>
                  <a:cubicBezTo>
                    <a:pt x="3956" y="14555"/>
                    <a:pt x="6418" y="18998"/>
                    <a:pt x="6418" y="18998"/>
                  </a:cubicBezTo>
                  <a:lnTo>
                    <a:pt x="4560" y="20113"/>
                  </a:lnTo>
                  <a:cubicBezTo>
                    <a:pt x="4560" y="20113"/>
                    <a:pt x="1471" y="14738"/>
                    <a:pt x="481" y="13809"/>
                  </a:cubicBezTo>
                  <a:cubicBezTo>
                    <a:pt x="241" y="13585"/>
                    <a:pt x="99" y="13317"/>
                    <a:pt x="37" y="13044"/>
                  </a:cubicBezTo>
                  <a:lnTo>
                    <a:pt x="44" y="12910"/>
                  </a:lnTo>
                  <a:lnTo>
                    <a:pt x="30" y="12880"/>
                  </a:lnTo>
                  <a:cubicBezTo>
                    <a:pt x="-24" y="12607"/>
                    <a:pt x="-7" y="12326"/>
                    <a:pt x="108" y="12093"/>
                  </a:cubicBezTo>
                  <a:cubicBezTo>
                    <a:pt x="566" y="11160"/>
                    <a:pt x="3604" y="976"/>
                    <a:pt x="4385" y="247"/>
                  </a:cubicBezTo>
                  <a:cubicBezTo>
                    <a:pt x="4480" y="159"/>
                    <a:pt x="4588" y="143"/>
                    <a:pt x="4701" y="186"/>
                  </a:cubicBezTo>
                  <a:close/>
                  <a:moveTo>
                    <a:pt x="18215" y="10"/>
                  </a:moveTo>
                  <a:cubicBezTo>
                    <a:pt x="18334" y="-18"/>
                    <a:pt x="18439" y="12"/>
                    <a:pt x="18521" y="112"/>
                  </a:cubicBezTo>
                  <a:cubicBezTo>
                    <a:pt x="19196" y="934"/>
                    <a:pt x="20827" y="11420"/>
                    <a:pt x="21155" y="12403"/>
                  </a:cubicBezTo>
                  <a:cubicBezTo>
                    <a:pt x="21196" y="12526"/>
                    <a:pt x="21211" y="12657"/>
                    <a:pt x="21205" y="12791"/>
                  </a:cubicBezTo>
                  <a:lnTo>
                    <a:pt x="21201" y="12811"/>
                  </a:lnTo>
                  <a:lnTo>
                    <a:pt x="21274" y="13162"/>
                  </a:lnTo>
                  <a:cubicBezTo>
                    <a:pt x="21348" y="14498"/>
                    <a:pt x="21576" y="21543"/>
                    <a:pt x="21576" y="21543"/>
                  </a:cubicBezTo>
                  <a:lnTo>
                    <a:pt x="19393" y="21582"/>
                  </a:lnTo>
                  <a:cubicBezTo>
                    <a:pt x="19393" y="21582"/>
                    <a:pt x="19260" y="15578"/>
                    <a:pt x="19210" y="14072"/>
                  </a:cubicBezTo>
                  <a:lnTo>
                    <a:pt x="19249" y="13490"/>
                  </a:lnTo>
                  <a:lnTo>
                    <a:pt x="19038" y="13060"/>
                  </a:lnTo>
                  <a:cubicBezTo>
                    <a:pt x="18235" y="11085"/>
                    <a:pt x="17131" y="6326"/>
                    <a:pt x="16497" y="4776"/>
                  </a:cubicBezTo>
                  <a:cubicBezTo>
                    <a:pt x="15863" y="3227"/>
                    <a:pt x="17385" y="205"/>
                    <a:pt x="18215" y="1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7988" name="Rectangle 64"/>
          <p:cNvSpPr/>
          <p:nvPr/>
        </p:nvSpPr>
        <p:spPr>
          <a:xfrm flipV="1">
            <a:off x="0" y="5644505"/>
            <a:ext cx="12192000" cy="1237063"/>
          </a:xfrm>
          <a:prstGeom prst="rect">
            <a:avLst/>
          </a:prstGeom>
          <a:gradFill>
            <a:gsLst>
              <a:gs pos="0">
                <a:srgbClr val="010101"/>
              </a:gs>
              <a:gs pos="29000">
                <a:srgbClr val="27476F"/>
              </a:gs>
              <a:gs pos="74000">
                <a:srgbClr val="6491C8"/>
              </a:gs>
              <a:gs pos="100000">
                <a:schemeClr val="accent1"/>
              </a:gs>
            </a:gsLst>
            <a:lin ang="1800000"/>
          </a:gradFill>
          <a:ln w="12700">
            <a:miter lim="400000"/>
          </a:ln>
        </p:spPr>
        <p:txBody>
          <a:bodyPr lIns="45719" rIns="45719" anchor="ctr"/>
          <a:lstStyle/>
          <a:p>
            <a:pPr algn="ctr">
              <a:defRPr>
                <a:solidFill>
                  <a:srgbClr val="FFFFFF"/>
                </a:solidFill>
              </a:defRPr>
            </a:pPr>
          </a:p>
        </p:txBody>
      </p:sp>
      <p:sp>
        <p:nvSpPr>
          <p:cNvPr id="7989" name="TextBox 67"/>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21</a:t>
            </a:r>
          </a:p>
        </p:txBody>
      </p:sp>
      <p:sp>
        <p:nvSpPr>
          <p:cNvPr id="7990" name="TextBox 68"/>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7991" name="TextBox 74"/>
          <p:cNvSpPr txBox="1"/>
          <p:nvPr/>
        </p:nvSpPr>
        <p:spPr>
          <a:xfrm>
            <a:off x="2847044" y="3697685"/>
            <a:ext cx="1174341"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lnSpc>
                <a:spcPct val="150000"/>
              </a:lnSpc>
              <a:buClr>
                <a:srgbClr val="FEFEFE"/>
              </a:buClr>
              <a:buSzPct val="140000"/>
              <a:buChar char="✓"/>
              <a:defRPr sz="900">
                <a:solidFill>
                  <a:srgbClr val="FEFEFE"/>
                </a:solidFill>
              </a:defRPr>
            </a:pPr>
            <a:r>
              <a:t>Also he his</a:t>
            </a:r>
          </a:p>
          <a:p>
            <a:pPr marL="171450" indent="-171450">
              <a:lnSpc>
                <a:spcPct val="150000"/>
              </a:lnSpc>
              <a:buClr>
                <a:srgbClr val="FEFEFE"/>
              </a:buClr>
              <a:buSzPct val="140000"/>
              <a:buChar char="✓"/>
              <a:defRPr sz="900">
                <a:solidFill>
                  <a:srgbClr val="FEFEFE"/>
                </a:solidFill>
              </a:defRPr>
            </a:pPr>
            <a:r>
              <a:t>Male air bring</a:t>
            </a:r>
          </a:p>
          <a:p>
            <a:pPr marL="171450" indent="-171450">
              <a:lnSpc>
                <a:spcPct val="150000"/>
              </a:lnSpc>
              <a:buClr>
                <a:srgbClr val="FEFEFE"/>
              </a:buClr>
              <a:buSzPct val="140000"/>
              <a:buChar char="✓"/>
              <a:defRPr sz="900">
                <a:solidFill>
                  <a:srgbClr val="FEFEFE"/>
                </a:solidFill>
              </a:defRPr>
            </a:pPr>
            <a:r>
              <a:t>Creepiest god</a:t>
            </a:r>
          </a:p>
          <a:p>
            <a:pPr marL="171450" indent="-171450">
              <a:lnSpc>
                <a:spcPct val="150000"/>
              </a:lnSpc>
              <a:buClr>
                <a:srgbClr val="FEFEFE"/>
              </a:buClr>
              <a:buSzPct val="140000"/>
              <a:buChar char="✓"/>
              <a:defRPr sz="900">
                <a:solidFill>
                  <a:srgbClr val="FEFEFE"/>
                </a:solidFill>
              </a:defRPr>
            </a:pPr>
            <a:r>
              <a:t>Air fish land</a:t>
            </a:r>
          </a:p>
        </p:txBody>
      </p:sp>
      <p:sp>
        <p:nvSpPr>
          <p:cNvPr id="7992" name="Oval 76"/>
          <p:cNvSpPr/>
          <p:nvPr/>
        </p:nvSpPr>
        <p:spPr>
          <a:xfrm rot="16200000">
            <a:off x="2034808" y="2751276"/>
            <a:ext cx="984939" cy="984939"/>
          </a:xfrm>
          <a:prstGeom prst="ellipse">
            <a:avLst/>
          </a:prstGeom>
          <a:gradFill>
            <a:gsLst>
              <a:gs pos="0">
                <a:srgbClr val="1E5F5A"/>
              </a:gs>
              <a:gs pos="57000">
                <a:schemeClr val="accent2"/>
              </a:gs>
              <a:gs pos="100000">
                <a:schemeClr val="accent3"/>
              </a:gs>
            </a:gsLst>
            <a:lin ang="19800000"/>
          </a:gradFill>
          <a:ln w="12700">
            <a:miter lim="400000"/>
          </a:ln>
        </p:spPr>
        <p:txBody>
          <a:bodyPr lIns="45719" rIns="45719" anchor="ctr"/>
          <a:lstStyle/>
          <a:p>
            <a:pPr algn="ctr">
              <a:defRPr>
                <a:solidFill>
                  <a:srgbClr val="FFFFFF"/>
                </a:solidFill>
              </a:defRPr>
            </a:pPr>
          </a:p>
        </p:txBody>
      </p:sp>
      <p:sp>
        <p:nvSpPr>
          <p:cNvPr id="7993" name="TextBox 75"/>
          <p:cNvSpPr txBox="1"/>
          <p:nvPr/>
        </p:nvSpPr>
        <p:spPr>
          <a:xfrm>
            <a:off x="2093490" y="2909864"/>
            <a:ext cx="921737" cy="548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3000">
                <a:solidFill>
                  <a:srgbClr val="FEFEFE"/>
                </a:solidFill>
              </a:defRPr>
            </a:lvl1pPr>
          </a:lstStyle>
          <a:p>
            <a:pPr/>
            <a:r>
              <a:t>3K+</a:t>
            </a:r>
          </a:p>
        </p:txBody>
      </p:sp>
      <p:sp>
        <p:nvSpPr>
          <p:cNvPr id="7994" name="Rectangle 77"/>
          <p:cNvSpPr txBox="1"/>
          <p:nvPr/>
        </p:nvSpPr>
        <p:spPr>
          <a:xfrm>
            <a:off x="1004207" y="1672041"/>
            <a:ext cx="457298" cy="853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defRPr sz="5000">
                <a:solidFill>
                  <a:srgbClr val="000000">
                    <a:alpha val="25000"/>
                  </a:srgbClr>
                </a:solidFill>
                <a:latin typeface="FontAwesome"/>
                <a:ea typeface="FontAwesome"/>
                <a:cs typeface="FontAwesome"/>
                <a:sym typeface="FontAwesome"/>
              </a:defRPr>
            </a:lvl1pPr>
          </a:lstStyle>
          <a:p>
            <a:pPr/>
            <a:r>
              <a:t>ë</a:t>
            </a:r>
          </a:p>
        </p:txBody>
      </p:sp>
      <p:sp>
        <p:nvSpPr>
          <p:cNvPr id="7995" name="TextBox 78"/>
          <p:cNvSpPr txBox="1"/>
          <p:nvPr/>
        </p:nvSpPr>
        <p:spPr>
          <a:xfrm>
            <a:off x="1496948" y="1846989"/>
            <a:ext cx="1700458" cy="523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400">
                <a:solidFill>
                  <a:srgbClr val="7D8287"/>
                </a:solidFill>
                <a:latin typeface="Montserrat Light"/>
                <a:ea typeface="Montserrat Light"/>
                <a:cs typeface="Montserrat Light"/>
                <a:sym typeface="Montserrat Light"/>
              </a:defRPr>
            </a:lvl1pPr>
          </a:lstStyle>
          <a:p>
            <a:pPr/>
            <a:r>
              <a:t>The example text goes here with</a:t>
            </a:r>
          </a:p>
        </p:txBody>
      </p:sp>
      <p:sp>
        <p:nvSpPr>
          <p:cNvPr id="7996" name="Rectangle 79"/>
          <p:cNvSpPr txBox="1"/>
          <p:nvPr/>
        </p:nvSpPr>
        <p:spPr>
          <a:xfrm>
            <a:off x="8243993" y="1782223"/>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defRPr sz="4000">
                <a:solidFill>
                  <a:srgbClr val="000000">
                    <a:alpha val="25000"/>
                  </a:srgbClr>
                </a:solidFill>
                <a:latin typeface="FontAwesome"/>
                <a:ea typeface="FontAwesome"/>
                <a:cs typeface="FontAwesome"/>
                <a:sym typeface="FontAwesome"/>
              </a:defRPr>
            </a:lvl1pPr>
          </a:lstStyle>
          <a:p>
            <a:pPr/>
            <a:r>
              <a:t></a:t>
            </a:r>
          </a:p>
        </p:txBody>
      </p:sp>
      <p:sp>
        <p:nvSpPr>
          <p:cNvPr id="7997" name="TextBox 80"/>
          <p:cNvSpPr txBox="1"/>
          <p:nvPr/>
        </p:nvSpPr>
        <p:spPr>
          <a:xfrm>
            <a:off x="8802722" y="1846989"/>
            <a:ext cx="1700457" cy="523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400">
                <a:solidFill>
                  <a:srgbClr val="7D8287"/>
                </a:solidFill>
                <a:latin typeface="Montserrat Light"/>
                <a:ea typeface="Montserrat Light"/>
                <a:cs typeface="Montserrat Light"/>
                <a:sym typeface="Montserrat Light"/>
              </a:defRPr>
            </a:lvl1pPr>
          </a:lstStyle>
          <a:p>
            <a:pPr/>
            <a:r>
              <a:t>The example text goes here with</a:t>
            </a:r>
          </a:p>
        </p:txBody>
      </p:sp>
      <p:sp>
        <p:nvSpPr>
          <p:cNvPr id="7998" name="TextBox 82"/>
          <p:cNvSpPr txBox="1"/>
          <p:nvPr/>
        </p:nvSpPr>
        <p:spPr>
          <a:xfrm>
            <a:off x="8539735" y="3692749"/>
            <a:ext cx="1174341" cy="8597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lnSpc>
                <a:spcPct val="150000"/>
              </a:lnSpc>
              <a:buClr>
                <a:srgbClr val="FEFEFE"/>
              </a:buClr>
              <a:buSzPct val="140000"/>
              <a:buChar char="✓"/>
              <a:defRPr sz="900">
                <a:solidFill>
                  <a:srgbClr val="FEFEFE"/>
                </a:solidFill>
              </a:defRPr>
            </a:pPr>
            <a:r>
              <a:t>Also he his</a:t>
            </a:r>
          </a:p>
          <a:p>
            <a:pPr marL="171450" indent="-171450">
              <a:lnSpc>
                <a:spcPct val="150000"/>
              </a:lnSpc>
              <a:buClr>
                <a:srgbClr val="FEFEFE"/>
              </a:buClr>
              <a:buSzPct val="140000"/>
              <a:buChar char="✓"/>
              <a:defRPr sz="900">
                <a:solidFill>
                  <a:srgbClr val="FEFEFE"/>
                </a:solidFill>
              </a:defRPr>
            </a:pPr>
            <a:r>
              <a:t>Male air bring</a:t>
            </a:r>
          </a:p>
          <a:p>
            <a:pPr marL="171450" indent="-171450">
              <a:lnSpc>
                <a:spcPct val="150000"/>
              </a:lnSpc>
              <a:buClr>
                <a:srgbClr val="FEFEFE"/>
              </a:buClr>
              <a:buSzPct val="140000"/>
              <a:buChar char="✓"/>
              <a:defRPr sz="900">
                <a:solidFill>
                  <a:srgbClr val="FEFEFE"/>
                </a:solidFill>
              </a:defRPr>
            </a:pPr>
            <a:r>
              <a:t>Creepiest god</a:t>
            </a:r>
          </a:p>
          <a:p>
            <a:pPr marL="171450" indent="-171450">
              <a:lnSpc>
                <a:spcPct val="150000"/>
              </a:lnSpc>
              <a:buClr>
                <a:srgbClr val="FEFEFE"/>
              </a:buClr>
              <a:buSzPct val="140000"/>
              <a:buChar char="✓"/>
              <a:defRPr sz="900">
                <a:solidFill>
                  <a:srgbClr val="FEFEFE"/>
                </a:solidFill>
              </a:defRPr>
            </a:pPr>
            <a:r>
              <a:t>Air fish land</a:t>
            </a:r>
          </a:p>
        </p:txBody>
      </p:sp>
      <p:sp>
        <p:nvSpPr>
          <p:cNvPr id="7999" name="Oval 83"/>
          <p:cNvSpPr/>
          <p:nvPr/>
        </p:nvSpPr>
        <p:spPr>
          <a:xfrm rot="16200000">
            <a:off x="8892160" y="2460830"/>
            <a:ext cx="1213375" cy="1213375"/>
          </a:xfrm>
          <a:prstGeom prst="ellipse">
            <a:avLst/>
          </a:prstGeom>
          <a:gradFill>
            <a:gsLst>
              <a:gs pos="0">
                <a:srgbClr val="27476F"/>
              </a:gs>
              <a:gs pos="57000">
                <a:srgbClr val="3B6BA6"/>
              </a:gs>
              <a:gs pos="100000">
                <a:schemeClr val="accent1"/>
              </a:gs>
            </a:gsLst>
            <a:lin ang="3000000"/>
          </a:gradFill>
          <a:ln w="12700">
            <a:miter lim="400000"/>
          </a:ln>
        </p:spPr>
        <p:txBody>
          <a:bodyPr lIns="45719" rIns="45719" anchor="ctr"/>
          <a:lstStyle/>
          <a:p>
            <a:pPr algn="ctr">
              <a:defRPr>
                <a:solidFill>
                  <a:srgbClr val="FFFFFF"/>
                </a:solidFill>
              </a:defRPr>
            </a:pPr>
          </a:p>
        </p:txBody>
      </p:sp>
      <p:sp>
        <p:nvSpPr>
          <p:cNvPr id="8000" name="TextBox 84"/>
          <p:cNvSpPr txBox="1"/>
          <p:nvPr/>
        </p:nvSpPr>
        <p:spPr>
          <a:xfrm>
            <a:off x="9035058" y="2751891"/>
            <a:ext cx="1023859" cy="5486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3000">
                <a:solidFill>
                  <a:srgbClr val="FEFEFE"/>
                </a:solidFill>
              </a:defRPr>
            </a:lvl1pPr>
          </a:lstStyle>
          <a:p>
            <a:pPr/>
            <a:r>
              <a:t>80K</a:t>
            </a:r>
          </a:p>
        </p:txBody>
      </p:sp>
      <p:sp>
        <p:nvSpPr>
          <p:cNvPr id="8001" name="TextBox 85"/>
          <p:cNvSpPr txBox="1"/>
          <p:nvPr/>
        </p:nvSpPr>
        <p:spPr>
          <a:xfrm>
            <a:off x="2329258" y="5975441"/>
            <a:ext cx="1743130"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FEFEFE"/>
                </a:solidFill>
                <a:latin typeface="Montserrat Light"/>
                <a:ea typeface="Montserrat Light"/>
                <a:cs typeface="Montserrat Light"/>
                <a:sym typeface="Montserrat Light"/>
              </a:defRPr>
            </a:lvl1pPr>
          </a:lstStyle>
          <a:p>
            <a:pPr/>
            <a:r>
              <a:t>Goes here with your own detailed summery. </a:t>
            </a:r>
          </a:p>
        </p:txBody>
      </p:sp>
      <p:sp>
        <p:nvSpPr>
          <p:cNvPr id="8002" name="TextBox 86"/>
          <p:cNvSpPr txBox="1"/>
          <p:nvPr/>
        </p:nvSpPr>
        <p:spPr>
          <a:xfrm>
            <a:off x="1165297" y="5822610"/>
            <a:ext cx="1051256"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4000">
                <a:solidFill>
                  <a:srgbClr val="FEFEFE"/>
                </a:solidFill>
              </a:defRPr>
            </a:lvl1pPr>
          </a:lstStyle>
          <a:p>
            <a:pPr/>
            <a:r>
              <a:t>9%</a:t>
            </a:r>
          </a:p>
        </p:txBody>
      </p:sp>
      <p:sp>
        <p:nvSpPr>
          <p:cNvPr id="8003" name="TextBox 87"/>
          <p:cNvSpPr txBox="1"/>
          <p:nvPr/>
        </p:nvSpPr>
        <p:spPr>
          <a:xfrm>
            <a:off x="5725036" y="5975441"/>
            <a:ext cx="1743131"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FEFEFE"/>
                </a:solidFill>
                <a:latin typeface="Montserrat Light"/>
                <a:ea typeface="Montserrat Light"/>
                <a:cs typeface="Montserrat Light"/>
                <a:sym typeface="Montserrat Light"/>
              </a:defRPr>
            </a:lvl1pPr>
          </a:lstStyle>
          <a:p>
            <a:pPr/>
            <a:r>
              <a:t>Goes here with your own detailed summery. </a:t>
            </a:r>
          </a:p>
        </p:txBody>
      </p:sp>
      <p:sp>
        <p:nvSpPr>
          <p:cNvPr id="8004" name="TextBox 88"/>
          <p:cNvSpPr txBox="1"/>
          <p:nvPr/>
        </p:nvSpPr>
        <p:spPr>
          <a:xfrm>
            <a:off x="4561077" y="5822610"/>
            <a:ext cx="1051255"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4000">
                <a:solidFill>
                  <a:srgbClr val="FEFEFE"/>
                </a:solidFill>
              </a:defRPr>
            </a:lvl1pPr>
          </a:lstStyle>
          <a:p>
            <a:pPr/>
            <a:r>
              <a:t>3%</a:t>
            </a:r>
          </a:p>
        </p:txBody>
      </p:sp>
      <p:sp>
        <p:nvSpPr>
          <p:cNvPr id="8005" name="TextBox 89"/>
          <p:cNvSpPr txBox="1"/>
          <p:nvPr/>
        </p:nvSpPr>
        <p:spPr>
          <a:xfrm>
            <a:off x="9120815" y="5975441"/>
            <a:ext cx="1743130" cy="4406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ts val="1400"/>
              </a:lnSpc>
              <a:defRPr sz="1000">
                <a:solidFill>
                  <a:srgbClr val="FEFEFE"/>
                </a:solidFill>
                <a:latin typeface="Montserrat Light"/>
                <a:ea typeface="Montserrat Light"/>
                <a:cs typeface="Montserrat Light"/>
                <a:sym typeface="Montserrat Light"/>
              </a:defRPr>
            </a:lvl1pPr>
          </a:lstStyle>
          <a:p>
            <a:pPr/>
            <a:r>
              <a:t>Goes here with your own detailed summery. </a:t>
            </a:r>
          </a:p>
        </p:txBody>
      </p:sp>
      <p:sp>
        <p:nvSpPr>
          <p:cNvPr id="8006" name="TextBox 90"/>
          <p:cNvSpPr txBox="1"/>
          <p:nvPr/>
        </p:nvSpPr>
        <p:spPr>
          <a:xfrm>
            <a:off x="7956855" y="5822610"/>
            <a:ext cx="1051255"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4000">
                <a:solidFill>
                  <a:srgbClr val="FEFEFE"/>
                </a:solidFill>
              </a:defRPr>
            </a:lvl1pPr>
          </a:lstStyle>
          <a:p>
            <a:pPr/>
            <a:r>
              <a:t>6%</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7949"/>
                                        </p:tgtEl>
                                        <p:attrNameLst>
                                          <p:attrName>style.visibility</p:attrName>
                                        </p:attrNameLst>
                                      </p:cBhvr>
                                      <p:to>
                                        <p:strVal val="visible"/>
                                      </p:to>
                                    </p:set>
                                    <p:anim calcmode="lin" valueType="num">
                                      <p:cBhvr>
                                        <p:cTn id="7" dur="500" fill="hold"/>
                                        <p:tgtEl>
                                          <p:spTgt spid="7949"/>
                                        </p:tgtEl>
                                        <p:attrNameLst>
                                          <p:attrName>ppt_x</p:attrName>
                                        </p:attrNameLst>
                                      </p:cBhvr>
                                      <p:tavLst>
                                        <p:tav tm="0">
                                          <p:val>
                                            <p:strVal val="#ppt_x"/>
                                          </p:val>
                                        </p:tav>
                                        <p:tav tm="100000">
                                          <p:val>
                                            <p:strVal val="#ppt_x"/>
                                          </p:val>
                                        </p:tav>
                                      </p:tavLst>
                                    </p:anim>
                                    <p:anim calcmode="lin" valueType="num">
                                      <p:cBhvr>
                                        <p:cTn id="8" dur="500" fill="hold"/>
                                        <p:tgtEl>
                                          <p:spTgt spid="794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6" presetID="23" grpId="2" fill="hold">
                                  <p:stCondLst>
                                    <p:cond delay="0"/>
                                  </p:stCondLst>
                                  <p:iterate type="el" backwards="0">
                                    <p:tmAbs val="0"/>
                                  </p:iterate>
                                  <p:childTnLst>
                                    <p:set>
                                      <p:cBhvr>
                                        <p:cTn id="12" fill="hold"/>
                                        <p:tgtEl>
                                          <p:spTgt spid="7923"/>
                                        </p:tgtEl>
                                        <p:attrNameLst>
                                          <p:attrName>style.visibility</p:attrName>
                                        </p:attrNameLst>
                                      </p:cBhvr>
                                      <p:to>
                                        <p:strVal val="visible"/>
                                      </p:to>
                                    </p:set>
                                    <p:anim calcmode="lin" valueType="num">
                                      <p:cBhvr>
                                        <p:cTn id="13" dur="500" fill="hold"/>
                                        <p:tgtEl>
                                          <p:spTgt spid="7923"/>
                                        </p:tgtEl>
                                        <p:attrNameLst>
                                          <p:attrName>ppt_w</p:attrName>
                                        </p:attrNameLst>
                                      </p:cBhvr>
                                      <p:tavLst>
                                        <p:tav tm="0">
                                          <p:val>
                                            <p:fltVal val="0"/>
                                          </p:val>
                                        </p:tav>
                                        <p:tav tm="100000">
                                          <p:val>
                                            <p:strVal val="#ppt_w"/>
                                          </p:val>
                                        </p:tav>
                                      </p:tavLst>
                                    </p:anim>
                                    <p:anim calcmode="lin" valueType="num">
                                      <p:cBhvr>
                                        <p:cTn id="14" dur="500" fill="hold"/>
                                        <p:tgtEl>
                                          <p:spTgt spid="7923"/>
                                        </p:tgtEl>
                                        <p:attrNameLst>
                                          <p:attrName>ppt_h</p:attrName>
                                        </p:attrNameLst>
                                      </p:cBhvr>
                                      <p:tavLst>
                                        <p:tav tm="0">
                                          <p:val>
                                            <p:fltVal val="0"/>
                                          </p:val>
                                        </p:tav>
                                        <p:tav tm="100000">
                                          <p:val>
                                            <p:strVal val="#ppt_h"/>
                                          </p:val>
                                        </p:tav>
                                      </p:tavLst>
                                    </p:anim>
                                  </p:childTnLst>
                                </p:cTn>
                              </p:par>
                            </p:childTnLst>
                          </p:cTn>
                        </p:par>
                        <p:par>
                          <p:cTn id="15" fill="hold">
                            <p:stCondLst>
                              <p:cond delay="500"/>
                            </p:stCondLst>
                            <p:childTnLst>
                              <p:par>
                                <p:cTn id="16" presetClass="entr" nodeType="afterEffect" presetSubtype="16" presetID="23" grpId="3" fill="hold">
                                  <p:stCondLst>
                                    <p:cond delay="0"/>
                                  </p:stCondLst>
                                  <p:iterate type="el" backwards="0">
                                    <p:tmAbs val="0"/>
                                  </p:iterate>
                                  <p:childTnLst>
                                    <p:set>
                                      <p:cBhvr>
                                        <p:cTn id="17" fill="hold"/>
                                        <p:tgtEl>
                                          <p:spTgt spid="7991"/>
                                        </p:tgtEl>
                                        <p:attrNameLst>
                                          <p:attrName>style.visibility</p:attrName>
                                        </p:attrNameLst>
                                      </p:cBhvr>
                                      <p:to>
                                        <p:strVal val="visible"/>
                                      </p:to>
                                    </p:set>
                                    <p:anim calcmode="lin" valueType="num">
                                      <p:cBhvr>
                                        <p:cTn id="18" dur="500" fill="hold"/>
                                        <p:tgtEl>
                                          <p:spTgt spid="7991"/>
                                        </p:tgtEl>
                                        <p:attrNameLst>
                                          <p:attrName>ppt_w</p:attrName>
                                        </p:attrNameLst>
                                      </p:cBhvr>
                                      <p:tavLst>
                                        <p:tav tm="0">
                                          <p:val>
                                            <p:fltVal val="0"/>
                                          </p:val>
                                        </p:tav>
                                        <p:tav tm="100000">
                                          <p:val>
                                            <p:strVal val="#ppt_w"/>
                                          </p:val>
                                        </p:tav>
                                      </p:tavLst>
                                    </p:anim>
                                    <p:anim calcmode="lin" valueType="num">
                                      <p:cBhvr>
                                        <p:cTn id="19" dur="500" fill="hold"/>
                                        <p:tgtEl>
                                          <p:spTgt spid="7991"/>
                                        </p:tgtEl>
                                        <p:attrNameLst>
                                          <p:attrName>ppt_h</p:attrName>
                                        </p:attrNameLst>
                                      </p:cBhvr>
                                      <p:tavLst>
                                        <p:tav tm="0">
                                          <p:val>
                                            <p:fltVal val="0"/>
                                          </p:val>
                                        </p:tav>
                                        <p:tav tm="100000">
                                          <p:val>
                                            <p:strVal val="#ppt_h"/>
                                          </p:val>
                                        </p:tav>
                                      </p:tavLst>
                                    </p:anim>
                                  </p:childTnLst>
                                </p:cTn>
                              </p:par>
                            </p:childTnLst>
                          </p:cTn>
                        </p:par>
                        <p:par>
                          <p:cTn id="20" fill="hold">
                            <p:stCondLst>
                              <p:cond delay="1000"/>
                            </p:stCondLst>
                            <p:childTnLst>
                              <p:par>
                                <p:cTn id="21" presetClass="entr" nodeType="afterEffect" presetSubtype="16" presetID="23" grpId="4" fill="hold">
                                  <p:stCondLst>
                                    <p:cond delay="0"/>
                                  </p:stCondLst>
                                  <p:iterate type="el" backwards="0">
                                    <p:tmAbs val="0"/>
                                  </p:iterate>
                                  <p:childTnLst>
                                    <p:set>
                                      <p:cBhvr>
                                        <p:cTn id="22" fill="hold"/>
                                        <p:tgtEl>
                                          <p:spTgt spid="7992"/>
                                        </p:tgtEl>
                                        <p:attrNameLst>
                                          <p:attrName>style.visibility</p:attrName>
                                        </p:attrNameLst>
                                      </p:cBhvr>
                                      <p:to>
                                        <p:strVal val="visible"/>
                                      </p:to>
                                    </p:set>
                                    <p:anim calcmode="lin" valueType="num">
                                      <p:cBhvr>
                                        <p:cTn id="23" dur="500" fill="hold"/>
                                        <p:tgtEl>
                                          <p:spTgt spid="7992"/>
                                        </p:tgtEl>
                                        <p:attrNameLst>
                                          <p:attrName>ppt_w</p:attrName>
                                        </p:attrNameLst>
                                      </p:cBhvr>
                                      <p:tavLst>
                                        <p:tav tm="0">
                                          <p:val>
                                            <p:fltVal val="0"/>
                                          </p:val>
                                        </p:tav>
                                        <p:tav tm="100000">
                                          <p:val>
                                            <p:strVal val="#ppt_w"/>
                                          </p:val>
                                        </p:tav>
                                      </p:tavLst>
                                    </p:anim>
                                    <p:anim calcmode="lin" valueType="num">
                                      <p:cBhvr>
                                        <p:cTn id="24" dur="500" fill="hold"/>
                                        <p:tgtEl>
                                          <p:spTgt spid="7992"/>
                                        </p:tgtEl>
                                        <p:attrNameLst>
                                          <p:attrName>ppt_h</p:attrName>
                                        </p:attrNameLst>
                                      </p:cBhvr>
                                      <p:tavLst>
                                        <p:tav tm="0">
                                          <p:val>
                                            <p:fltVal val="0"/>
                                          </p:val>
                                        </p:tav>
                                        <p:tav tm="100000">
                                          <p:val>
                                            <p:strVal val="#ppt_h"/>
                                          </p:val>
                                        </p:tav>
                                      </p:tavLst>
                                    </p:anim>
                                  </p:childTnLst>
                                </p:cTn>
                              </p:par>
                            </p:childTnLst>
                          </p:cTn>
                        </p:par>
                        <p:par>
                          <p:cTn id="25" fill="hold">
                            <p:stCondLst>
                              <p:cond delay="1500"/>
                            </p:stCondLst>
                            <p:childTnLst>
                              <p:par>
                                <p:cTn id="26" presetClass="entr" nodeType="afterEffect" presetSubtype="16" presetID="23" grpId="5" fill="hold">
                                  <p:stCondLst>
                                    <p:cond delay="0"/>
                                  </p:stCondLst>
                                  <p:iterate type="el" backwards="0">
                                    <p:tmAbs val="0"/>
                                  </p:iterate>
                                  <p:childTnLst>
                                    <p:set>
                                      <p:cBhvr>
                                        <p:cTn id="27" fill="hold"/>
                                        <p:tgtEl>
                                          <p:spTgt spid="7993"/>
                                        </p:tgtEl>
                                        <p:attrNameLst>
                                          <p:attrName>style.visibility</p:attrName>
                                        </p:attrNameLst>
                                      </p:cBhvr>
                                      <p:to>
                                        <p:strVal val="visible"/>
                                      </p:to>
                                    </p:set>
                                    <p:anim calcmode="lin" valueType="num">
                                      <p:cBhvr>
                                        <p:cTn id="28" dur="500" fill="hold"/>
                                        <p:tgtEl>
                                          <p:spTgt spid="7993"/>
                                        </p:tgtEl>
                                        <p:attrNameLst>
                                          <p:attrName>ppt_w</p:attrName>
                                        </p:attrNameLst>
                                      </p:cBhvr>
                                      <p:tavLst>
                                        <p:tav tm="0">
                                          <p:val>
                                            <p:fltVal val="0"/>
                                          </p:val>
                                        </p:tav>
                                        <p:tav tm="100000">
                                          <p:val>
                                            <p:strVal val="#ppt_w"/>
                                          </p:val>
                                        </p:tav>
                                      </p:tavLst>
                                    </p:anim>
                                    <p:anim calcmode="lin" valueType="num">
                                      <p:cBhvr>
                                        <p:cTn id="29" dur="500" fill="hold"/>
                                        <p:tgtEl>
                                          <p:spTgt spid="7993"/>
                                        </p:tgtEl>
                                        <p:attrNameLst>
                                          <p:attrName>ppt_h</p:attrName>
                                        </p:attrNameLst>
                                      </p:cBhvr>
                                      <p:tavLst>
                                        <p:tav tm="0">
                                          <p:val>
                                            <p:fltVal val="0"/>
                                          </p:val>
                                        </p:tav>
                                        <p:tav tm="100000">
                                          <p:val>
                                            <p:strVal val="#ppt_h"/>
                                          </p:val>
                                        </p:tav>
                                      </p:tavLst>
                                    </p:anim>
                                  </p:childTnLst>
                                </p:cTn>
                              </p:par>
                            </p:childTnLst>
                          </p:cTn>
                        </p:par>
                        <p:par>
                          <p:cTn id="30" fill="hold">
                            <p:stCondLst>
                              <p:cond delay="2000"/>
                            </p:stCondLst>
                            <p:childTnLst>
                              <p:par>
                                <p:cTn id="31" presetClass="entr" nodeType="afterEffect" presetID="9" grpId="6" fill="hold">
                                  <p:stCondLst>
                                    <p:cond delay="0"/>
                                  </p:stCondLst>
                                  <p:iterate type="el" backwards="0">
                                    <p:tmAbs val="0"/>
                                  </p:iterate>
                                  <p:childTnLst>
                                    <p:set>
                                      <p:cBhvr>
                                        <p:cTn id="32" fill="hold"/>
                                        <p:tgtEl>
                                          <p:spTgt spid="7994"/>
                                        </p:tgtEl>
                                        <p:attrNameLst>
                                          <p:attrName>style.visibility</p:attrName>
                                        </p:attrNameLst>
                                      </p:cBhvr>
                                      <p:to>
                                        <p:strVal val="visible"/>
                                      </p:to>
                                    </p:set>
                                    <p:animEffect filter="dissolve" transition="in">
                                      <p:cBhvr>
                                        <p:cTn id="33" dur="500"/>
                                        <p:tgtEl>
                                          <p:spTgt spid="7994"/>
                                        </p:tgtEl>
                                      </p:cBhvr>
                                    </p:animEffect>
                                  </p:childTnLst>
                                </p:cTn>
                              </p:par>
                            </p:childTnLst>
                          </p:cTn>
                        </p:par>
                        <p:par>
                          <p:cTn id="34" fill="hold">
                            <p:stCondLst>
                              <p:cond delay="2500"/>
                            </p:stCondLst>
                            <p:childTnLst>
                              <p:par>
                                <p:cTn id="35" presetClass="entr" nodeType="afterEffect" presetID="9" grpId="7" fill="hold">
                                  <p:stCondLst>
                                    <p:cond delay="0"/>
                                  </p:stCondLst>
                                  <p:iterate type="el" backwards="0">
                                    <p:tmAbs val="0"/>
                                  </p:iterate>
                                  <p:childTnLst>
                                    <p:set>
                                      <p:cBhvr>
                                        <p:cTn id="36" fill="hold"/>
                                        <p:tgtEl>
                                          <p:spTgt spid="7995"/>
                                        </p:tgtEl>
                                        <p:attrNameLst>
                                          <p:attrName>style.visibility</p:attrName>
                                        </p:attrNameLst>
                                      </p:cBhvr>
                                      <p:to>
                                        <p:strVal val="visible"/>
                                      </p:to>
                                    </p:set>
                                    <p:animEffect filter="dissolve" transition="in">
                                      <p:cBhvr>
                                        <p:cTn id="37" dur="500"/>
                                        <p:tgtEl>
                                          <p:spTgt spid="7995"/>
                                        </p:tgtEl>
                                      </p:cBhvr>
                                    </p:animEffect>
                                  </p:childTnLst>
                                </p:cTn>
                              </p:par>
                            </p:childTnLst>
                          </p:cTn>
                        </p:par>
                      </p:childTnLst>
                    </p:cTn>
                  </p:par>
                  <p:par>
                    <p:cTn id="38" fill="hold">
                      <p:stCondLst>
                        <p:cond delay="indefinite"/>
                      </p:stCondLst>
                      <p:childTnLst>
                        <p:par>
                          <p:cTn id="39" fill="hold">
                            <p:stCondLst>
                              <p:cond delay="0"/>
                            </p:stCondLst>
                            <p:childTnLst>
                              <p:par>
                                <p:cTn id="40" presetClass="entr" nodeType="clickEffect" presetSubtype="4" presetID="2" grpId="8" fill="hold">
                                  <p:stCondLst>
                                    <p:cond delay="0"/>
                                  </p:stCondLst>
                                  <p:iterate type="el" backwards="0">
                                    <p:tmAbs val="0"/>
                                  </p:iterate>
                                  <p:childTnLst>
                                    <p:set>
                                      <p:cBhvr>
                                        <p:cTn id="41" fill="hold"/>
                                        <p:tgtEl>
                                          <p:spTgt spid="7987"/>
                                        </p:tgtEl>
                                        <p:attrNameLst>
                                          <p:attrName>style.visibility</p:attrName>
                                        </p:attrNameLst>
                                      </p:cBhvr>
                                      <p:to>
                                        <p:strVal val="visible"/>
                                      </p:to>
                                    </p:set>
                                    <p:anim calcmode="lin" valueType="num">
                                      <p:cBhvr>
                                        <p:cTn id="42" dur="500" fill="hold"/>
                                        <p:tgtEl>
                                          <p:spTgt spid="7987"/>
                                        </p:tgtEl>
                                        <p:attrNameLst>
                                          <p:attrName>ppt_x</p:attrName>
                                        </p:attrNameLst>
                                      </p:cBhvr>
                                      <p:tavLst>
                                        <p:tav tm="0">
                                          <p:val>
                                            <p:strVal val="#ppt_x"/>
                                          </p:val>
                                        </p:tav>
                                        <p:tav tm="100000">
                                          <p:val>
                                            <p:strVal val="#ppt_x"/>
                                          </p:val>
                                        </p:tav>
                                      </p:tavLst>
                                    </p:anim>
                                    <p:anim calcmode="lin" valueType="num">
                                      <p:cBhvr>
                                        <p:cTn id="43" dur="500" fill="hold"/>
                                        <p:tgtEl>
                                          <p:spTgt spid="7987"/>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Class="entr" nodeType="clickEffect" presetSubtype="16" presetID="23" grpId="9" fill="hold">
                                  <p:stCondLst>
                                    <p:cond delay="0"/>
                                  </p:stCondLst>
                                  <p:iterate type="el" backwards="0">
                                    <p:tmAbs val="0"/>
                                  </p:iterate>
                                  <p:childTnLst>
                                    <p:set>
                                      <p:cBhvr>
                                        <p:cTn id="47" fill="hold"/>
                                        <p:tgtEl>
                                          <p:spTgt spid="7924"/>
                                        </p:tgtEl>
                                        <p:attrNameLst>
                                          <p:attrName>style.visibility</p:attrName>
                                        </p:attrNameLst>
                                      </p:cBhvr>
                                      <p:to>
                                        <p:strVal val="visible"/>
                                      </p:to>
                                    </p:set>
                                    <p:anim calcmode="lin" valueType="num">
                                      <p:cBhvr>
                                        <p:cTn id="48" dur="500" fill="hold"/>
                                        <p:tgtEl>
                                          <p:spTgt spid="7924"/>
                                        </p:tgtEl>
                                        <p:attrNameLst>
                                          <p:attrName>ppt_w</p:attrName>
                                        </p:attrNameLst>
                                      </p:cBhvr>
                                      <p:tavLst>
                                        <p:tav tm="0">
                                          <p:val>
                                            <p:fltVal val="0"/>
                                          </p:val>
                                        </p:tav>
                                        <p:tav tm="100000">
                                          <p:val>
                                            <p:strVal val="#ppt_w"/>
                                          </p:val>
                                        </p:tav>
                                      </p:tavLst>
                                    </p:anim>
                                    <p:anim calcmode="lin" valueType="num">
                                      <p:cBhvr>
                                        <p:cTn id="49" dur="500" fill="hold"/>
                                        <p:tgtEl>
                                          <p:spTgt spid="7924"/>
                                        </p:tgtEl>
                                        <p:attrNameLst>
                                          <p:attrName>ppt_h</p:attrName>
                                        </p:attrNameLst>
                                      </p:cBhvr>
                                      <p:tavLst>
                                        <p:tav tm="0">
                                          <p:val>
                                            <p:fltVal val="0"/>
                                          </p:val>
                                        </p:tav>
                                        <p:tav tm="100000">
                                          <p:val>
                                            <p:strVal val="#ppt_h"/>
                                          </p:val>
                                        </p:tav>
                                      </p:tavLst>
                                    </p:anim>
                                  </p:childTnLst>
                                </p:cTn>
                              </p:par>
                            </p:childTnLst>
                          </p:cTn>
                        </p:par>
                        <p:par>
                          <p:cTn id="50" fill="hold">
                            <p:stCondLst>
                              <p:cond delay="500"/>
                            </p:stCondLst>
                            <p:childTnLst>
                              <p:par>
                                <p:cTn id="51" presetClass="entr" nodeType="afterEffect" presetSubtype="16" presetID="23" grpId="10" fill="hold">
                                  <p:stCondLst>
                                    <p:cond delay="0"/>
                                  </p:stCondLst>
                                  <p:iterate type="el" backwards="0">
                                    <p:tmAbs val="0"/>
                                  </p:iterate>
                                  <p:childTnLst>
                                    <p:set>
                                      <p:cBhvr>
                                        <p:cTn id="52" fill="hold"/>
                                        <p:tgtEl>
                                          <p:spTgt spid="7998"/>
                                        </p:tgtEl>
                                        <p:attrNameLst>
                                          <p:attrName>style.visibility</p:attrName>
                                        </p:attrNameLst>
                                      </p:cBhvr>
                                      <p:to>
                                        <p:strVal val="visible"/>
                                      </p:to>
                                    </p:set>
                                    <p:anim calcmode="lin" valueType="num">
                                      <p:cBhvr>
                                        <p:cTn id="53" dur="500" fill="hold"/>
                                        <p:tgtEl>
                                          <p:spTgt spid="7998"/>
                                        </p:tgtEl>
                                        <p:attrNameLst>
                                          <p:attrName>ppt_w</p:attrName>
                                        </p:attrNameLst>
                                      </p:cBhvr>
                                      <p:tavLst>
                                        <p:tav tm="0">
                                          <p:val>
                                            <p:fltVal val="0"/>
                                          </p:val>
                                        </p:tav>
                                        <p:tav tm="100000">
                                          <p:val>
                                            <p:strVal val="#ppt_w"/>
                                          </p:val>
                                        </p:tav>
                                      </p:tavLst>
                                    </p:anim>
                                    <p:anim calcmode="lin" valueType="num">
                                      <p:cBhvr>
                                        <p:cTn id="54" dur="500" fill="hold"/>
                                        <p:tgtEl>
                                          <p:spTgt spid="7998"/>
                                        </p:tgtEl>
                                        <p:attrNameLst>
                                          <p:attrName>ppt_h</p:attrName>
                                        </p:attrNameLst>
                                      </p:cBhvr>
                                      <p:tavLst>
                                        <p:tav tm="0">
                                          <p:val>
                                            <p:fltVal val="0"/>
                                          </p:val>
                                        </p:tav>
                                        <p:tav tm="100000">
                                          <p:val>
                                            <p:strVal val="#ppt_h"/>
                                          </p:val>
                                        </p:tav>
                                      </p:tavLst>
                                    </p:anim>
                                  </p:childTnLst>
                                </p:cTn>
                              </p:par>
                            </p:childTnLst>
                          </p:cTn>
                        </p:par>
                        <p:par>
                          <p:cTn id="55" fill="hold">
                            <p:stCondLst>
                              <p:cond delay="1000"/>
                            </p:stCondLst>
                            <p:childTnLst>
                              <p:par>
                                <p:cTn id="56" presetClass="entr" nodeType="afterEffect" presetSubtype="16" presetID="23" grpId="11" fill="hold">
                                  <p:stCondLst>
                                    <p:cond delay="0"/>
                                  </p:stCondLst>
                                  <p:iterate type="el" backwards="0">
                                    <p:tmAbs val="0"/>
                                  </p:iterate>
                                  <p:childTnLst>
                                    <p:set>
                                      <p:cBhvr>
                                        <p:cTn id="57" fill="hold"/>
                                        <p:tgtEl>
                                          <p:spTgt spid="7999"/>
                                        </p:tgtEl>
                                        <p:attrNameLst>
                                          <p:attrName>style.visibility</p:attrName>
                                        </p:attrNameLst>
                                      </p:cBhvr>
                                      <p:to>
                                        <p:strVal val="visible"/>
                                      </p:to>
                                    </p:set>
                                    <p:anim calcmode="lin" valueType="num">
                                      <p:cBhvr>
                                        <p:cTn id="58" dur="500" fill="hold"/>
                                        <p:tgtEl>
                                          <p:spTgt spid="7999"/>
                                        </p:tgtEl>
                                        <p:attrNameLst>
                                          <p:attrName>ppt_w</p:attrName>
                                        </p:attrNameLst>
                                      </p:cBhvr>
                                      <p:tavLst>
                                        <p:tav tm="0">
                                          <p:val>
                                            <p:fltVal val="0"/>
                                          </p:val>
                                        </p:tav>
                                        <p:tav tm="100000">
                                          <p:val>
                                            <p:strVal val="#ppt_w"/>
                                          </p:val>
                                        </p:tav>
                                      </p:tavLst>
                                    </p:anim>
                                    <p:anim calcmode="lin" valueType="num">
                                      <p:cBhvr>
                                        <p:cTn id="59" dur="500" fill="hold"/>
                                        <p:tgtEl>
                                          <p:spTgt spid="7999"/>
                                        </p:tgtEl>
                                        <p:attrNameLst>
                                          <p:attrName>ppt_h</p:attrName>
                                        </p:attrNameLst>
                                      </p:cBhvr>
                                      <p:tavLst>
                                        <p:tav tm="0">
                                          <p:val>
                                            <p:fltVal val="0"/>
                                          </p:val>
                                        </p:tav>
                                        <p:tav tm="100000">
                                          <p:val>
                                            <p:strVal val="#ppt_h"/>
                                          </p:val>
                                        </p:tav>
                                      </p:tavLst>
                                    </p:anim>
                                  </p:childTnLst>
                                </p:cTn>
                              </p:par>
                            </p:childTnLst>
                          </p:cTn>
                        </p:par>
                        <p:par>
                          <p:cTn id="60" fill="hold">
                            <p:stCondLst>
                              <p:cond delay="1500"/>
                            </p:stCondLst>
                            <p:childTnLst>
                              <p:par>
                                <p:cTn id="61" presetClass="entr" nodeType="afterEffect" presetSubtype="16" presetID="23" grpId="12" fill="hold">
                                  <p:stCondLst>
                                    <p:cond delay="0"/>
                                  </p:stCondLst>
                                  <p:iterate type="el" backwards="0">
                                    <p:tmAbs val="0"/>
                                  </p:iterate>
                                  <p:childTnLst>
                                    <p:set>
                                      <p:cBhvr>
                                        <p:cTn id="62" fill="hold"/>
                                        <p:tgtEl>
                                          <p:spTgt spid="8000"/>
                                        </p:tgtEl>
                                        <p:attrNameLst>
                                          <p:attrName>style.visibility</p:attrName>
                                        </p:attrNameLst>
                                      </p:cBhvr>
                                      <p:to>
                                        <p:strVal val="visible"/>
                                      </p:to>
                                    </p:set>
                                    <p:anim calcmode="lin" valueType="num">
                                      <p:cBhvr>
                                        <p:cTn id="63" dur="500" fill="hold"/>
                                        <p:tgtEl>
                                          <p:spTgt spid="8000"/>
                                        </p:tgtEl>
                                        <p:attrNameLst>
                                          <p:attrName>ppt_w</p:attrName>
                                        </p:attrNameLst>
                                      </p:cBhvr>
                                      <p:tavLst>
                                        <p:tav tm="0">
                                          <p:val>
                                            <p:fltVal val="0"/>
                                          </p:val>
                                        </p:tav>
                                        <p:tav tm="100000">
                                          <p:val>
                                            <p:strVal val="#ppt_w"/>
                                          </p:val>
                                        </p:tav>
                                      </p:tavLst>
                                    </p:anim>
                                    <p:anim calcmode="lin" valueType="num">
                                      <p:cBhvr>
                                        <p:cTn id="64" dur="500" fill="hold"/>
                                        <p:tgtEl>
                                          <p:spTgt spid="8000"/>
                                        </p:tgtEl>
                                        <p:attrNameLst>
                                          <p:attrName>ppt_h</p:attrName>
                                        </p:attrNameLst>
                                      </p:cBhvr>
                                      <p:tavLst>
                                        <p:tav tm="0">
                                          <p:val>
                                            <p:fltVal val="0"/>
                                          </p:val>
                                        </p:tav>
                                        <p:tav tm="100000">
                                          <p:val>
                                            <p:strVal val="#ppt_h"/>
                                          </p:val>
                                        </p:tav>
                                      </p:tavLst>
                                    </p:anim>
                                  </p:childTnLst>
                                </p:cTn>
                              </p:par>
                            </p:childTnLst>
                          </p:cTn>
                        </p:par>
                        <p:par>
                          <p:cTn id="65" fill="hold">
                            <p:stCondLst>
                              <p:cond delay="2000"/>
                            </p:stCondLst>
                            <p:childTnLst>
                              <p:par>
                                <p:cTn id="66" presetClass="entr" nodeType="afterEffect" presetID="9" grpId="13" fill="hold">
                                  <p:stCondLst>
                                    <p:cond delay="0"/>
                                  </p:stCondLst>
                                  <p:iterate type="el" backwards="0">
                                    <p:tmAbs val="0"/>
                                  </p:iterate>
                                  <p:childTnLst>
                                    <p:set>
                                      <p:cBhvr>
                                        <p:cTn id="67" fill="hold"/>
                                        <p:tgtEl>
                                          <p:spTgt spid="7996"/>
                                        </p:tgtEl>
                                        <p:attrNameLst>
                                          <p:attrName>style.visibility</p:attrName>
                                        </p:attrNameLst>
                                      </p:cBhvr>
                                      <p:to>
                                        <p:strVal val="visible"/>
                                      </p:to>
                                    </p:set>
                                    <p:animEffect filter="dissolve" transition="in">
                                      <p:cBhvr>
                                        <p:cTn id="68" dur="500"/>
                                        <p:tgtEl>
                                          <p:spTgt spid="7996"/>
                                        </p:tgtEl>
                                      </p:cBhvr>
                                    </p:animEffect>
                                  </p:childTnLst>
                                </p:cTn>
                              </p:par>
                            </p:childTnLst>
                          </p:cTn>
                        </p:par>
                        <p:par>
                          <p:cTn id="69" fill="hold">
                            <p:stCondLst>
                              <p:cond delay="2500"/>
                            </p:stCondLst>
                            <p:childTnLst>
                              <p:par>
                                <p:cTn id="70" presetClass="entr" nodeType="afterEffect" presetID="9" grpId="14" fill="hold">
                                  <p:stCondLst>
                                    <p:cond delay="0"/>
                                  </p:stCondLst>
                                  <p:iterate type="el" backwards="0">
                                    <p:tmAbs val="0"/>
                                  </p:iterate>
                                  <p:childTnLst>
                                    <p:set>
                                      <p:cBhvr>
                                        <p:cTn id="71" fill="hold"/>
                                        <p:tgtEl>
                                          <p:spTgt spid="7997"/>
                                        </p:tgtEl>
                                        <p:attrNameLst>
                                          <p:attrName>style.visibility</p:attrName>
                                        </p:attrNameLst>
                                      </p:cBhvr>
                                      <p:to>
                                        <p:strVal val="visible"/>
                                      </p:to>
                                    </p:set>
                                    <p:animEffect filter="dissolve" transition="in">
                                      <p:cBhvr>
                                        <p:cTn id="72" dur="500"/>
                                        <p:tgtEl>
                                          <p:spTgt spid="7997"/>
                                        </p:tgtEl>
                                      </p:cBhvr>
                                    </p:animEffect>
                                  </p:childTnLst>
                                </p:cTn>
                              </p:par>
                            </p:childTnLst>
                          </p:cTn>
                        </p:par>
                      </p:childTnLst>
                    </p:cTn>
                  </p:par>
                  <p:par>
                    <p:cTn id="73" fill="hold">
                      <p:stCondLst>
                        <p:cond delay="indefinite"/>
                      </p:stCondLst>
                      <p:childTnLst>
                        <p:par>
                          <p:cTn id="74" fill="hold">
                            <p:stCondLst>
                              <p:cond delay="0"/>
                            </p:stCondLst>
                            <p:childTnLst>
                              <p:par>
                                <p:cTn id="75" presetClass="entr" nodeType="clickEffect" presetSubtype="8" presetID="2" grpId="15" fill="hold">
                                  <p:stCondLst>
                                    <p:cond delay="0"/>
                                  </p:stCondLst>
                                  <p:iterate type="el" backwards="0">
                                    <p:tmAbs val="0"/>
                                  </p:iterate>
                                  <p:childTnLst>
                                    <p:set>
                                      <p:cBhvr>
                                        <p:cTn id="76" fill="hold"/>
                                        <p:tgtEl>
                                          <p:spTgt spid="8001"/>
                                        </p:tgtEl>
                                        <p:attrNameLst>
                                          <p:attrName>style.visibility</p:attrName>
                                        </p:attrNameLst>
                                      </p:cBhvr>
                                      <p:to>
                                        <p:strVal val="visible"/>
                                      </p:to>
                                    </p:set>
                                    <p:anim calcmode="lin" valueType="num">
                                      <p:cBhvr>
                                        <p:cTn id="77" dur="500" fill="hold"/>
                                        <p:tgtEl>
                                          <p:spTgt spid="8001"/>
                                        </p:tgtEl>
                                        <p:attrNameLst>
                                          <p:attrName>ppt_x</p:attrName>
                                        </p:attrNameLst>
                                      </p:cBhvr>
                                      <p:tavLst>
                                        <p:tav tm="0">
                                          <p:val>
                                            <p:strVal val="0-#ppt_w/2"/>
                                          </p:val>
                                        </p:tav>
                                        <p:tav tm="100000">
                                          <p:val>
                                            <p:strVal val="#ppt_x"/>
                                          </p:val>
                                        </p:tav>
                                      </p:tavLst>
                                    </p:anim>
                                    <p:anim calcmode="lin" valueType="num">
                                      <p:cBhvr>
                                        <p:cTn id="78" dur="500" fill="hold"/>
                                        <p:tgtEl>
                                          <p:spTgt spid="8001"/>
                                        </p:tgtEl>
                                        <p:attrNameLst>
                                          <p:attrName>ppt_y</p:attrName>
                                        </p:attrNameLst>
                                      </p:cBhvr>
                                      <p:tavLst>
                                        <p:tav tm="0">
                                          <p:val>
                                            <p:strVal val="#ppt_y"/>
                                          </p:val>
                                        </p:tav>
                                        <p:tav tm="100000">
                                          <p:val>
                                            <p:strVal val="#ppt_y"/>
                                          </p:val>
                                        </p:tav>
                                      </p:tavLst>
                                    </p:anim>
                                  </p:childTnLst>
                                </p:cTn>
                              </p:par>
                            </p:childTnLst>
                          </p:cTn>
                        </p:par>
                        <p:par>
                          <p:cTn id="79" fill="hold">
                            <p:stCondLst>
                              <p:cond delay="500"/>
                            </p:stCondLst>
                            <p:childTnLst>
                              <p:par>
                                <p:cTn id="80" presetClass="entr" nodeType="afterEffect" presetSubtype="8" presetID="2" grpId="16" fill="hold">
                                  <p:stCondLst>
                                    <p:cond delay="0"/>
                                  </p:stCondLst>
                                  <p:iterate type="el" backwards="0">
                                    <p:tmAbs val="0"/>
                                  </p:iterate>
                                  <p:childTnLst>
                                    <p:set>
                                      <p:cBhvr>
                                        <p:cTn id="81" fill="hold"/>
                                        <p:tgtEl>
                                          <p:spTgt spid="8002"/>
                                        </p:tgtEl>
                                        <p:attrNameLst>
                                          <p:attrName>style.visibility</p:attrName>
                                        </p:attrNameLst>
                                      </p:cBhvr>
                                      <p:to>
                                        <p:strVal val="visible"/>
                                      </p:to>
                                    </p:set>
                                    <p:anim calcmode="lin" valueType="num">
                                      <p:cBhvr>
                                        <p:cTn id="82" dur="500" fill="hold"/>
                                        <p:tgtEl>
                                          <p:spTgt spid="8002"/>
                                        </p:tgtEl>
                                        <p:attrNameLst>
                                          <p:attrName>ppt_x</p:attrName>
                                        </p:attrNameLst>
                                      </p:cBhvr>
                                      <p:tavLst>
                                        <p:tav tm="0">
                                          <p:val>
                                            <p:strVal val="0-#ppt_w/2"/>
                                          </p:val>
                                        </p:tav>
                                        <p:tav tm="100000">
                                          <p:val>
                                            <p:strVal val="#ppt_x"/>
                                          </p:val>
                                        </p:tav>
                                      </p:tavLst>
                                    </p:anim>
                                    <p:anim calcmode="lin" valueType="num">
                                      <p:cBhvr>
                                        <p:cTn id="83" dur="500" fill="hold"/>
                                        <p:tgtEl>
                                          <p:spTgt spid="8002"/>
                                        </p:tgtEl>
                                        <p:attrNameLst>
                                          <p:attrName>ppt_y</p:attrName>
                                        </p:attrNameLst>
                                      </p:cBhvr>
                                      <p:tavLst>
                                        <p:tav tm="0">
                                          <p:val>
                                            <p:strVal val="#ppt_y"/>
                                          </p:val>
                                        </p:tav>
                                        <p:tav tm="100000">
                                          <p:val>
                                            <p:strVal val="#ppt_y"/>
                                          </p:val>
                                        </p:tav>
                                      </p:tavLst>
                                    </p:anim>
                                  </p:childTnLst>
                                </p:cTn>
                              </p:par>
                            </p:childTnLst>
                          </p:cTn>
                        </p:par>
                        <p:par>
                          <p:cTn id="84" fill="hold">
                            <p:stCondLst>
                              <p:cond delay="1000"/>
                            </p:stCondLst>
                            <p:childTnLst>
                              <p:par>
                                <p:cTn id="85" presetClass="entr" nodeType="afterEffect" presetSubtype="8" presetID="2" grpId="17" fill="hold">
                                  <p:stCondLst>
                                    <p:cond delay="0"/>
                                  </p:stCondLst>
                                  <p:iterate type="el" backwards="0">
                                    <p:tmAbs val="0"/>
                                  </p:iterate>
                                  <p:childTnLst>
                                    <p:set>
                                      <p:cBhvr>
                                        <p:cTn id="86" fill="hold"/>
                                        <p:tgtEl>
                                          <p:spTgt spid="8003"/>
                                        </p:tgtEl>
                                        <p:attrNameLst>
                                          <p:attrName>style.visibility</p:attrName>
                                        </p:attrNameLst>
                                      </p:cBhvr>
                                      <p:to>
                                        <p:strVal val="visible"/>
                                      </p:to>
                                    </p:set>
                                    <p:anim calcmode="lin" valueType="num">
                                      <p:cBhvr>
                                        <p:cTn id="87" dur="500" fill="hold"/>
                                        <p:tgtEl>
                                          <p:spTgt spid="8003"/>
                                        </p:tgtEl>
                                        <p:attrNameLst>
                                          <p:attrName>ppt_x</p:attrName>
                                        </p:attrNameLst>
                                      </p:cBhvr>
                                      <p:tavLst>
                                        <p:tav tm="0">
                                          <p:val>
                                            <p:strVal val="0-#ppt_w/2"/>
                                          </p:val>
                                        </p:tav>
                                        <p:tav tm="100000">
                                          <p:val>
                                            <p:strVal val="#ppt_x"/>
                                          </p:val>
                                        </p:tav>
                                      </p:tavLst>
                                    </p:anim>
                                    <p:anim calcmode="lin" valueType="num">
                                      <p:cBhvr>
                                        <p:cTn id="88" dur="500" fill="hold"/>
                                        <p:tgtEl>
                                          <p:spTgt spid="8003"/>
                                        </p:tgtEl>
                                        <p:attrNameLst>
                                          <p:attrName>ppt_y</p:attrName>
                                        </p:attrNameLst>
                                      </p:cBhvr>
                                      <p:tavLst>
                                        <p:tav tm="0">
                                          <p:val>
                                            <p:strVal val="#ppt_y"/>
                                          </p:val>
                                        </p:tav>
                                        <p:tav tm="100000">
                                          <p:val>
                                            <p:strVal val="#ppt_y"/>
                                          </p:val>
                                        </p:tav>
                                      </p:tavLst>
                                    </p:anim>
                                  </p:childTnLst>
                                </p:cTn>
                              </p:par>
                            </p:childTnLst>
                          </p:cTn>
                        </p:par>
                        <p:par>
                          <p:cTn id="89" fill="hold">
                            <p:stCondLst>
                              <p:cond delay="1500"/>
                            </p:stCondLst>
                            <p:childTnLst>
                              <p:par>
                                <p:cTn id="90" presetClass="entr" nodeType="afterEffect" presetSubtype="8" presetID="2" grpId="18" fill="hold">
                                  <p:stCondLst>
                                    <p:cond delay="0"/>
                                  </p:stCondLst>
                                  <p:iterate type="el" backwards="0">
                                    <p:tmAbs val="0"/>
                                  </p:iterate>
                                  <p:childTnLst>
                                    <p:set>
                                      <p:cBhvr>
                                        <p:cTn id="91" fill="hold"/>
                                        <p:tgtEl>
                                          <p:spTgt spid="8004"/>
                                        </p:tgtEl>
                                        <p:attrNameLst>
                                          <p:attrName>style.visibility</p:attrName>
                                        </p:attrNameLst>
                                      </p:cBhvr>
                                      <p:to>
                                        <p:strVal val="visible"/>
                                      </p:to>
                                    </p:set>
                                    <p:anim calcmode="lin" valueType="num">
                                      <p:cBhvr>
                                        <p:cTn id="92" dur="500" fill="hold"/>
                                        <p:tgtEl>
                                          <p:spTgt spid="8004"/>
                                        </p:tgtEl>
                                        <p:attrNameLst>
                                          <p:attrName>ppt_x</p:attrName>
                                        </p:attrNameLst>
                                      </p:cBhvr>
                                      <p:tavLst>
                                        <p:tav tm="0">
                                          <p:val>
                                            <p:strVal val="0-#ppt_w/2"/>
                                          </p:val>
                                        </p:tav>
                                        <p:tav tm="100000">
                                          <p:val>
                                            <p:strVal val="#ppt_x"/>
                                          </p:val>
                                        </p:tav>
                                      </p:tavLst>
                                    </p:anim>
                                    <p:anim calcmode="lin" valueType="num">
                                      <p:cBhvr>
                                        <p:cTn id="93" dur="500" fill="hold"/>
                                        <p:tgtEl>
                                          <p:spTgt spid="8004"/>
                                        </p:tgtEl>
                                        <p:attrNameLst>
                                          <p:attrName>ppt_y</p:attrName>
                                        </p:attrNameLst>
                                      </p:cBhvr>
                                      <p:tavLst>
                                        <p:tav tm="0">
                                          <p:val>
                                            <p:strVal val="#ppt_y"/>
                                          </p:val>
                                        </p:tav>
                                        <p:tav tm="100000">
                                          <p:val>
                                            <p:strVal val="#ppt_y"/>
                                          </p:val>
                                        </p:tav>
                                      </p:tavLst>
                                    </p:anim>
                                  </p:childTnLst>
                                </p:cTn>
                              </p:par>
                            </p:childTnLst>
                          </p:cTn>
                        </p:par>
                        <p:par>
                          <p:cTn id="94" fill="hold">
                            <p:stCondLst>
                              <p:cond delay="2000"/>
                            </p:stCondLst>
                            <p:childTnLst>
                              <p:par>
                                <p:cTn id="95" presetClass="entr" nodeType="afterEffect" presetSubtype="8" presetID="2" grpId="19" fill="hold">
                                  <p:stCondLst>
                                    <p:cond delay="0"/>
                                  </p:stCondLst>
                                  <p:iterate type="el" backwards="0">
                                    <p:tmAbs val="0"/>
                                  </p:iterate>
                                  <p:childTnLst>
                                    <p:set>
                                      <p:cBhvr>
                                        <p:cTn id="96" fill="hold"/>
                                        <p:tgtEl>
                                          <p:spTgt spid="8006"/>
                                        </p:tgtEl>
                                        <p:attrNameLst>
                                          <p:attrName>style.visibility</p:attrName>
                                        </p:attrNameLst>
                                      </p:cBhvr>
                                      <p:to>
                                        <p:strVal val="visible"/>
                                      </p:to>
                                    </p:set>
                                    <p:anim calcmode="lin" valueType="num">
                                      <p:cBhvr>
                                        <p:cTn id="97" dur="500" fill="hold"/>
                                        <p:tgtEl>
                                          <p:spTgt spid="8006"/>
                                        </p:tgtEl>
                                        <p:attrNameLst>
                                          <p:attrName>ppt_x</p:attrName>
                                        </p:attrNameLst>
                                      </p:cBhvr>
                                      <p:tavLst>
                                        <p:tav tm="0">
                                          <p:val>
                                            <p:strVal val="0-#ppt_w/2"/>
                                          </p:val>
                                        </p:tav>
                                        <p:tav tm="100000">
                                          <p:val>
                                            <p:strVal val="#ppt_x"/>
                                          </p:val>
                                        </p:tav>
                                      </p:tavLst>
                                    </p:anim>
                                    <p:anim calcmode="lin" valueType="num">
                                      <p:cBhvr>
                                        <p:cTn id="98" dur="500" fill="hold"/>
                                        <p:tgtEl>
                                          <p:spTgt spid="8006"/>
                                        </p:tgtEl>
                                        <p:attrNameLst>
                                          <p:attrName>ppt_y</p:attrName>
                                        </p:attrNameLst>
                                      </p:cBhvr>
                                      <p:tavLst>
                                        <p:tav tm="0">
                                          <p:val>
                                            <p:strVal val="#ppt_y"/>
                                          </p:val>
                                        </p:tav>
                                        <p:tav tm="100000">
                                          <p:val>
                                            <p:strVal val="#ppt_y"/>
                                          </p:val>
                                        </p:tav>
                                      </p:tavLst>
                                    </p:anim>
                                  </p:childTnLst>
                                </p:cTn>
                              </p:par>
                            </p:childTnLst>
                          </p:cTn>
                        </p:par>
                        <p:par>
                          <p:cTn id="99" fill="hold">
                            <p:stCondLst>
                              <p:cond delay="2500"/>
                            </p:stCondLst>
                            <p:childTnLst>
                              <p:par>
                                <p:cTn id="100" presetClass="entr" nodeType="afterEffect" presetSubtype="8" presetID="2" grpId="20" fill="hold">
                                  <p:stCondLst>
                                    <p:cond delay="0"/>
                                  </p:stCondLst>
                                  <p:iterate type="el" backwards="0">
                                    <p:tmAbs val="0"/>
                                  </p:iterate>
                                  <p:childTnLst>
                                    <p:set>
                                      <p:cBhvr>
                                        <p:cTn id="101" fill="hold"/>
                                        <p:tgtEl>
                                          <p:spTgt spid="8005"/>
                                        </p:tgtEl>
                                        <p:attrNameLst>
                                          <p:attrName>style.visibility</p:attrName>
                                        </p:attrNameLst>
                                      </p:cBhvr>
                                      <p:to>
                                        <p:strVal val="visible"/>
                                      </p:to>
                                    </p:set>
                                    <p:anim calcmode="lin" valueType="num">
                                      <p:cBhvr>
                                        <p:cTn id="102" dur="500" fill="hold"/>
                                        <p:tgtEl>
                                          <p:spTgt spid="8005"/>
                                        </p:tgtEl>
                                        <p:attrNameLst>
                                          <p:attrName>ppt_x</p:attrName>
                                        </p:attrNameLst>
                                      </p:cBhvr>
                                      <p:tavLst>
                                        <p:tav tm="0">
                                          <p:val>
                                            <p:strVal val="0-#ppt_w/2"/>
                                          </p:val>
                                        </p:tav>
                                        <p:tav tm="100000">
                                          <p:val>
                                            <p:strVal val="#ppt_x"/>
                                          </p:val>
                                        </p:tav>
                                      </p:tavLst>
                                    </p:anim>
                                    <p:anim calcmode="lin" valueType="num">
                                      <p:cBhvr>
                                        <p:cTn id="103" dur="500" fill="hold"/>
                                        <p:tgtEl>
                                          <p:spTgt spid="80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992" grpId="4"/>
      <p:bldP build="whole" bldLvl="1" animBg="1" rev="0" advAuto="0" spid="7991" grpId="3"/>
      <p:bldP build="whole" bldLvl="1" animBg="1" rev="0" advAuto="0" spid="7923" grpId="2"/>
      <p:bldP build="whole" bldLvl="1" animBg="1" rev="0" advAuto="0" spid="8004" grpId="18"/>
      <p:bldP build="whole" bldLvl="1" animBg="1" rev="0" advAuto="0" spid="7949" grpId="1"/>
      <p:bldP build="whole" bldLvl="1" animBg="1" rev="0" advAuto="0" spid="7924" grpId="9"/>
      <p:bldP build="whole" bldLvl="1" animBg="1" rev="0" advAuto="0" spid="8005" grpId="20"/>
      <p:bldP build="whole" bldLvl="1" animBg="1" rev="0" advAuto="0" spid="8003" grpId="17"/>
      <p:bldP build="whole" bldLvl="1" animBg="1" rev="0" advAuto="0" spid="8002" grpId="16"/>
      <p:bldP build="whole" bldLvl="1" animBg="1" rev="0" advAuto="0" spid="7993" grpId="5"/>
      <p:bldP build="whole" bldLvl="1" animBg="1" rev="0" advAuto="0" spid="8001" grpId="15"/>
      <p:bldP build="whole" bldLvl="1" animBg="1" rev="0" advAuto="0" spid="8000" grpId="12"/>
      <p:bldP build="whole" bldLvl="1" animBg="1" rev="0" advAuto="0" spid="7999" grpId="11"/>
      <p:bldP build="whole" bldLvl="1" animBg="1" rev="0" advAuto="0" spid="7998" grpId="10"/>
      <p:bldP build="whole" bldLvl="1" animBg="1" rev="0" advAuto="0" spid="7987" grpId="8"/>
      <p:bldP build="whole" bldLvl="1" animBg="1" rev="0" advAuto="0" spid="7997" grpId="14"/>
      <p:bldP build="whole" bldLvl="1" animBg="1" rev="0" advAuto="0" spid="7995" grpId="7"/>
      <p:bldP build="whole" bldLvl="1" animBg="1" rev="0" advAuto="0" spid="7996" grpId="13"/>
      <p:bldP build="whole" bldLvl="1" animBg="1" rev="0" advAuto="0" spid="7994" grpId="6"/>
      <p:bldP build="whole" bldLvl="1" animBg="1" rev="0" advAuto="0" spid="8006" grpId="19"/>
    </p:bldLst>
  </p:timing>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0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009" name="Rounded Rectangle 112"/>
          <p:cNvSpPr/>
          <p:nvPr/>
        </p:nvSpPr>
        <p:spPr>
          <a:xfrm>
            <a:off x="5364724" y="1851948"/>
            <a:ext cx="5770122" cy="1122747"/>
          </a:xfrm>
          <a:prstGeom prst="roundRect">
            <a:avLst>
              <a:gd name="adj" fmla="val 7934"/>
            </a:avLst>
          </a:prstGeom>
          <a:gradFill>
            <a:gsLst>
              <a:gs pos="0">
                <a:srgbClr val="000000"/>
              </a:gs>
              <a:gs pos="97000">
                <a:srgbClr val="595959"/>
              </a:gs>
            </a:gsLst>
            <a:lin ang="15000000"/>
          </a:gradFill>
          <a:ln w="12700">
            <a:solidFill>
              <a:srgbClr val="000000"/>
            </a:solidFill>
            <a:miter/>
          </a:ln>
        </p:spPr>
        <p:txBody>
          <a:bodyPr lIns="45719" rIns="45719" anchor="ctr"/>
          <a:lstStyle/>
          <a:p>
            <a:pPr algn="ctr">
              <a:defRPr>
                <a:solidFill>
                  <a:srgbClr val="FFFFFF"/>
                </a:solidFill>
              </a:defRPr>
            </a:pPr>
          </a:p>
        </p:txBody>
      </p:sp>
      <p:sp>
        <p:nvSpPr>
          <p:cNvPr id="8010"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8025" name="Group 5"/>
          <p:cNvGrpSpPr/>
          <p:nvPr/>
        </p:nvGrpSpPr>
        <p:grpSpPr>
          <a:xfrm>
            <a:off x="-922906" y="1967697"/>
            <a:ext cx="5913387" cy="5171283"/>
            <a:chOff x="0" y="0"/>
            <a:chExt cx="5913385" cy="5171281"/>
          </a:xfrm>
        </p:grpSpPr>
        <p:sp>
          <p:nvSpPr>
            <p:cNvPr id="8011" name="Shape 10"/>
            <p:cNvSpPr/>
            <p:nvPr/>
          </p:nvSpPr>
          <p:spPr>
            <a:xfrm>
              <a:off x="1062397" y="1182365"/>
              <a:ext cx="3896059" cy="3784283"/>
            </a:xfrm>
            <a:prstGeom prst="ellipse">
              <a:avLst/>
            </a:pr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12" name="Freeform 65"/>
            <p:cNvSpPr/>
            <p:nvPr/>
          </p:nvSpPr>
          <p:spPr>
            <a:xfrm>
              <a:off x="1265289" y="519860"/>
              <a:ext cx="3325528" cy="46514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31" y="18083"/>
                  </a:moveTo>
                  <a:lnTo>
                    <a:pt x="19890" y="19440"/>
                  </a:lnTo>
                  <a:cubicBezTo>
                    <a:pt x="19960" y="19433"/>
                    <a:pt x="20031" y="19428"/>
                    <a:pt x="20105" y="19428"/>
                  </a:cubicBezTo>
                  <a:cubicBezTo>
                    <a:pt x="20930" y="19428"/>
                    <a:pt x="21600" y="19907"/>
                    <a:pt x="21600" y="20497"/>
                  </a:cubicBezTo>
                  <a:cubicBezTo>
                    <a:pt x="21600" y="21088"/>
                    <a:pt x="20930" y="21566"/>
                    <a:pt x="20105" y="21566"/>
                  </a:cubicBezTo>
                  <a:cubicBezTo>
                    <a:pt x="19278" y="21566"/>
                    <a:pt x="18609" y="21088"/>
                    <a:pt x="18609" y="20497"/>
                  </a:cubicBezTo>
                  <a:cubicBezTo>
                    <a:pt x="18609" y="20176"/>
                    <a:pt x="18808" y="19889"/>
                    <a:pt x="19120" y="19693"/>
                  </a:cubicBezTo>
                  <a:lnTo>
                    <a:pt x="18093" y="18377"/>
                  </a:lnTo>
                  <a:close/>
                  <a:moveTo>
                    <a:pt x="3271" y="17900"/>
                  </a:moveTo>
                  <a:cubicBezTo>
                    <a:pt x="3271" y="17900"/>
                    <a:pt x="3992" y="18215"/>
                    <a:pt x="3992" y="18215"/>
                  </a:cubicBezTo>
                  <a:lnTo>
                    <a:pt x="2615" y="19824"/>
                  </a:lnTo>
                  <a:cubicBezTo>
                    <a:pt x="2848" y="20012"/>
                    <a:pt x="2991" y="20259"/>
                    <a:pt x="2991" y="20531"/>
                  </a:cubicBezTo>
                  <a:cubicBezTo>
                    <a:pt x="2991" y="21121"/>
                    <a:pt x="2321" y="21600"/>
                    <a:pt x="1495" y="21600"/>
                  </a:cubicBezTo>
                  <a:cubicBezTo>
                    <a:pt x="670" y="21600"/>
                    <a:pt x="0" y="21121"/>
                    <a:pt x="0" y="20531"/>
                  </a:cubicBezTo>
                  <a:cubicBezTo>
                    <a:pt x="0" y="19940"/>
                    <a:pt x="670" y="19462"/>
                    <a:pt x="1495" y="19462"/>
                  </a:cubicBezTo>
                  <a:cubicBezTo>
                    <a:pt x="1636" y="19462"/>
                    <a:pt x="1771" y="19476"/>
                    <a:pt x="1900" y="19502"/>
                  </a:cubicBezTo>
                  <a:close/>
                  <a:moveTo>
                    <a:pt x="20553" y="729"/>
                  </a:moveTo>
                  <a:cubicBezTo>
                    <a:pt x="20553" y="729"/>
                    <a:pt x="21273" y="1044"/>
                    <a:pt x="21273" y="1044"/>
                  </a:cubicBezTo>
                  <a:lnTo>
                    <a:pt x="18750" y="3992"/>
                  </a:lnTo>
                  <a:lnTo>
                    <a:pt x="18029" y="3676"/>
                  </a:lnTo>
                  <a:close/>
                  <a:moveTo>
                    <a:pt x="1184" y="0"/>
                  </a:moveTo>
                  <a:lnTo>
                    <a:pt x="3890" y="3469"/>
                  </a:lnTo>
                  <a:lnTo>
                    <a:pt x="3152" y="3763"/>
                  </a:lnTo>
                  <a:lnTo>
                    <a:pt x="446" y="294"/>
                  </a:lnTo>
                  <a:cubicBezTo>
                    <a:pt x="446" y="294"/>
                    <a:pt x="1184" y="0"/>
                    <a:pt x="1184" y="0"/>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13" name="Shape 10"/>
            <p:cNvSpPr/>
            <p:nvPr/>
          </p:nvSpPr>
          <p:spPr>
            <a:xfrm>
              <a:off x="853334" y="804305"/>
              <a:ext cx="4196756" cy="4076353"/>
            </a:xfrm>
            <a:prstGeom prst="ellipse">
              <a:avLst/>
            </a:pr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14" name="Shape 11"/>
            <p:cNvSpPr/>
            <p:nvPr/>
          </p:nvSpPr>
          <p:spPr>
            <a:xfrm>
              <a:off x="853334" y="804305"/>
              <a:ext cx="2650252" cy="4076353"/>
            </a:xfrm>
            <a:custGeom>
              <a:avLst/>
              <a:gdLst/>
              <a:ahLst/>
              <a:cxnLst>
                <a:cxn ang="0">
                  <a:pos x="wd2" y="hd2"/>
                </a:cxn>
                <a:cxn ang="5400000">
                  <a:pos x="wd2" y="hd2"/>
                </a:cxn>
                <a:cxn ang="10800000">
                  <a:pos x="wd2" y="hd2"/>
                </a:cxn>
                <a:cxn ang="16200000">
                  <a:pos x="wd2" y="hd2"/>
                </a:cxn>
              </a:cxnLst>
              <a:rect l="0" t="0" r="r" b="b"/>
              <a:pathLst>
                <a:path w="17291" h="21600" fill="norm" stroke="1" extrusionOk="0">
                  <a:moveTo>
                    <a:pt x="13690" y="0"/>
                  </a:moveTo>
                  <a:cubicBezTo>
                    <a:pt x="6129" y="0"/>
                    <a:pt x="0" y="4835"/>
                    <a:pt x="0" y="10800"/>
                  </a:cubicBezTo>
                  <a:cubicBezTo>
                    <a:pt x="0" y="16765"/>
                    <a:pt x="6129" y="21600"/>
                    <a:pt x="13690" y="21600"/>
                  </a:cubicBezTo>
                  <a:cubicBezTo>
                    <a:pt x="13785" y="21600"/>
                    <a:pt x="13879" y="21599"/>
                    <a:pt x="13973" y="21597"/>
                  </a:cubicBezTo>
                  <a:cubicBezTo>
                    <a:pt x="21600" y="12529"/>
                    <a:pt x="13690" y="0"/>
                    <a:pt x="1369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15" name="Shape 12"/>
            <p:cNvSpPr/>
            <p:nvPr/>
          </p:nvSpPr>
          <p:spPr>
            <a:xfrm>
              <a:off x="1147589" y="1069133"/>
              <a:ext cx="3577561" cy="3577560"/>
            </a:xfrm>
            <a:prstGeom prst="ellipse">
              <a:avLst/>
            </a:pr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16" name="Shape 13"/>
            <p:cNvSpPr/>
            <p:nvPr/>
          </p:nvSpPr>
          <p:spPr>
            <a:xfrm>
              <a:off x="2942535" y="1069133"/>
              <a:ext cx="1788782" cy="3577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cubicBezTo>
                    <a:pt x="11929" y="21600"/>
                    <a:pt x="21600" y="16765"/>
                    <a:pt x="21600" y="10800"/>
                  </a:cubicBezTo>
                  <a:cubicBezTo>
                    <a:pt x="21600" y="4835"/>
                    <a:pt x="11929" y="0"/>
                    <a:pt x="0" y="0"/>
                  </a:cubicBezTo>
                  <a:close/>
                </a:path>
              </a:pathLst>
            </a:custGeom>
            <a:solidFill>
              <a:srgbClr val="945D00">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17" name="Freeform 75"/>
            <p:cNvSpPr/>
            <p:nvPr/>
          </p:nvSpPr>
          <p:spPr>
            <a:xfrm>
              <a:off x="637563" y="-1"/>
              <a:ext cx="4677221" cy="1534599"/>
            </a:xfrm>
            <a:custGeom>
              <a:avLst/>
              <a:gdLst/>
              <a:ahLst/>
              <a:cxnLst>
                <a:cxn ang="0">
                  <a:pos x="wd2" y="hd2"/>
                </a:cxn>
                <a:cxn ang="5400000">
                  <a:pos x="wd2" y="hd2"/>
                </a:cxn>
                <a:cxn ang="10800000">
                  <a:pos x="wd2" y="hd2"/>
                </a:cxn>
                <a:cxn ang="16200000">
                  <a:pos x="wd2" y="hd2"/>
                </a:cxn>
              </a:cxnLst>
              <a:rect l="0" t="0" r="r" b="b"/>
              <a:pathLst>
                <a:path w="18861" h="21563" fill="norm" stroke="1" extrusionOk="0">
                  <a:moveTo>
                    <a:pt x="14356" y="965"/>
                  </a:moveTo>
                  <a:cubicBezTo>
                    <a:pt x="15643" y="931"/>
                    <a:pt x="16708" y="2989"/>
                    <a:pt x="16708" y="2989"/>
                  </a:cubicBezTo>
                  <a:cubicBezTo>
                    <a:pt x="20417" y="10652"/>
                    <a:pt x="18210" y="21563"/>
                    <a:pt x="18210" y="21563"/>
                  </a:cubicBezTo>
                  <a:cubicBezTo>
                    <a:pt x="15080" y="16861"/>
                    <a:pt x="11352" y="6793"/>
                    <a:pt x="11352" y="6793"/>
                  </a:cubicBezTo>
                  <a:cubicBezTo>
                    <a:pt x="12222" y="2283"/>
                    <a:pt x="13356" y="991"/>
                    <a:pt x="14356" y="965"/>
                  </a:cubicBezTo>
                  <a:close/>
                  <a:moveTo>
                    <a:pt x="4470" y="1"/>
                  </a:moveTo>
                  <a:cubicBezTo>
                    <a:pt x="6509" y="116"/>
                    <a:pt x="7465" y="6845"/>
                    <a:pt x="7465" y="6845"/>
                  </a:cubicBezTo>
                  <a:cubicBezTo>
                    <a:pt x="4786" y="14187"/>
                    <a:pt x="469" y="20803"/>
                    <a:pt x="469" y="20803"/>
                  </a:cubicBezTo>
                  <a:cubicBezTo>
                    <a:pt x="-1183" y="9793"/>
                    <a:pt x="2064" y="2586"/>
                    <a:pt x="2064" y="2586"/>
                  </a:cubicBezTo>
                  <a:cubicBezTo>
                    <a:pt x="2989" y="660"/>
                    <a:pt x="3790" y="-37"/>
                    <a:pt x="4470" y="1"/>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18" name="Freeform 76"/>
            <p:cNvSpPr/>
            <p:nvPr/>
          </p:nvSpPr>
          <p:spPr>
            <a:xfrm>
              <a:off x="637544" y="19629"/>
              <a:ext cx="4499896" cy="1112104"/>
            </a:xfrm>
            <a:custGeom>
              <a:avLst/>
              <a:gdLst/>
              <a:ahLst/>
              <a:cxnLst>
                <a:cxn ang="0">
                  <a:pos x="wd2" y="hd2"/>
                </a:cxn>
                <a:cxn ang="5400000">
                  <a:pos x="wd2" y="hd2"/>
                </a:cxn>
                <a:cxn ang="10800000">
                  <a:pos x="wd2" y="hd2"/>
                </a:cxn>
                <a:cxn ang="16200000">
                  <a:pos x="wd2" y="hd2"/>
                </a:cxn>
              </a:cxnLst>
              <a:rect l="0" t="0" r="r" b="b"/>
              <a:pathLst>
                <a:path w="21339" h="20982" fill="norm" stroke="1" extrusionOk="0">
                  <a:moveTo>
                    <a:pt x="16743" y="935"/>
                  </a:moveTo>
                  <a:cubicBezTo>
                    <a:pt x="18307" y="737"/>
                    <a:pt x="19624" y="3641"/>
                    <a:pt x="19624" y="3641"/>
                  </a:cubicBezTo>
                  <a:cubicBezTo>
                    <a:pt x="20397" y="5464"/>
                    <a:pt x="20950" y="7421"/>
                    <a:pt x="21339" y="9411"/>
                  </a:cubicBezTo>
                  <a:cubicBezTo>
                    <a:pt x="19458" y="21600"/>
                    <a:pt x="14864" y="4828"/>
                    <a:pt x="14559" y="3693"/>
                  </a:cubicBezTo>
                  <a:cubicBezTo>
                    <a:pt x="15271" y="1756"/>
                    <a:pt x="16032" y="1025"/>
                    <a:pt x="16743" y="935"/>
                  </a:cubicBezTo>
                  <a:close/>
                  <a:moveTo>
                    <a:pt x="4518" y="0"/>
                  </a:moveTo>
                  <a:cubicBezTo>
                    <a:pt x="6314" y="12391"/>
                    <a:pt x="417" y="20456"/>
                    <a:pt x="21" y="20982"/>
                  </a:cubicBezTo>
                  <a:cubicBezTo>
                    <a:pt x="-261" y="10058"/>
                    <a:pt x="2426" y="3243"/>
                    <a:pt x="2426" y="3243"/>
                  </a:cubicBezTo>
                  <a:cubicBezTo>
                    <a:pt x="3197" y="1412"/>
                    <a:pt x="3893" y="412"/>
                    <a:pt x="4518" y="0"/>
                  </a:cubicBezTo>
                  <a:close/>
                </a:path>
              </a:pathLst>
            </a:custGeom>
            <a:solidFill>
              <a:schemeClr val="accent4">
                <a:alpha val="2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19" name="Freeform 77"/>
            <p:cNvSpPr/>
            <p:nvPr/>
          </p:nvSpPr>
          <p:spPr>
            <a:xfrm>
              <a:off x="1343751" y="1275109"/>
              <a:ext cx="3234484" cy="3175130"/>
            </a:xfrm>
            <a:custGeom>
              <a:avLst/>
              <a:gdLst/>
              <a:ahLst/>
              <a:cxnLst>
                <a:cxn ang="0">
                  <a:pos x="wd2" y="hd2"/>
                </a:cxn>
                <a:cxn ang="5400000">
                  <a:pos x="wd2" y="hd2"/>
                </a:cxn>
                <a:cxn ang="10800000">
                  <a:pos x="wd2" y="hd2"/>
                </a:cxn>
                <a:cxn ang="16200000">
                  <a:pos x="wd2" y="hd2"/>
                </a:cxn>
              </a:cxnLst>
              <a:rect l="0" t="0" r="r" b="b"/>
              <a:pathLst>
                <a:path w="21335" h="21600" fill="norm" stroke="1" extrusionOk="0">
                  <a:moveTo>
                    <a:pt x="10909" y="20321"/>
                  </a:moveTo>
                  <a:cubicBezTo>
                    <a:pt x="10604" y="20321"/>
                    <a:pt x="10373" y="20594"/>
                    <a:pt x="10275" y="20880"/>
                  </a:cubicBezTo>
                  <a:cubicBezTo>
                    <a:pt x="10275" y="21141"/>
                    <a:pt x="10473" y="21474"/>
                    <a:pt x="10824" y="21474"/>
                  </a:cubicBezTo>
                  <a:cubicBezTo>
                    <a:pt x="11573" y="21474"/>
                    <a:pt x="11610" y="20321"/>
                    <a:pt x="10909" y="20321"/>
                  </a:cubicBezTo>
                  <a:close/>
                  <a:moveTo>
                    <a:pt x="10894" y="19284"/>
                  </a:moveTo>
                  <a:cubicBezTo>
                    <a:pt x="11180" y="19284"/>
                    <a:pt x="11387" y="19391"/>
                    <a:pt x="11598" y="19497"/>
                  </a:cubicBezTo>
                  <a:cubicBezTo>
                    <a:pt x="11598" y="19497"/>
                    <a:pt x="11585" y="19680"/>
                    <a:pt x="11585" y="19680"/>
                  </a:cubicBezTo>
                  <a:cubicBezTo>
                    <a:pt x="11442" y="19589"/>
                    <a:pt x="11180" y="19441"/>
                    <a:pt x="10894" y="19441"/>
                  </a:cubicBezTo>
                  <a:cubicBezTo>
                    <a:pt x="10266" y="19441"/>
                    <a:pt x="10211" y="20233"/>
                    <a:pt x="10236" y="20673"/>
                  </a:cubicBezTo>
                  <a:cubicBezTo>
                    <a:pt x="10284" y="20519"/>
                    <a:pt x="10528" y="20170"/>
                    <a:pt x="10909" y="20170"/>
                  </a:cubicBezTo>
                  <a:cubicBezTo>
                    <a:pt x="11884" y="20170"/>
                    <a:pt x="11902" y="21600"/>
                    <a:pt x="10827" y="21600"/>
                  </a:cubicBezTo>
                  <a:cubicBezTo>
                    <a:pt x="10339" y="21600"/>
                    <a:pt x="10028" y="21339"/>
                    <a:pt x="10028" y="20450"/>
                  </a:cubicBezTo>
                  <a:cubicBezTo>
                    <a:pt x="10028" y="19585"/>
                    <a:pt x="10418" y="19284"/>
                    <a:pt x="10894" y="19284"/>
                  </a:cubicBezTo>
                  <a:close/>
                  <a:moveTo>
                    <a:pt x="5290" y="18283"/>
                  </a:moveTo>
                  <a:lnTo>
                    <a:pt x="6825" y="18283"/>
                  </a:lnTo>
                  <a:cubicBezTo>
                    <a:pt x="6825" y="18490"/>
                    <a:pt x="6749" y="18550"/>
                    <a:pt x="6670" y="18666"/>
                  </a:cubicBezTo>
                  <a:cubicBezTo>
                    <a:pt x="6673" y="18666"/>
                    <a:pt x="6460" y="18946"/>
                    <a:pt x="6188" y="19292"/>
                  </a:cubicBezTo>
                  <a:cubicBezTo>
                    <a:pt x="6070" y="19468"/>
                    <a:pt x="6015" y="19641"/>
                    <a:pt x="6015" y="19854"/>
                  </a:cubicBezTo>
                  <a:lnTo>
                    <a:pt x="6015" y="20511"/>
                  </a:lnTo>
                  <a:lnTo>
                    <a:pt x="5808" y="20511"/>
                  </a:lnTo>
                  <a:lnTo>
                    <a:pt x="5808" y="19854"/>
                  </a:lnTo>
                  <a:cubicBezTo>
                    <a:pt x="5808" y="19556"/>
                    <a:pt x="5911" y="19373"/>
                    <a:pt x="6018" y="19226"/>
                  </a:cubicBezTo>
                  <a:cubicBezTo>
                    <a:pt x="6240" y="18927"/>
                    <a:pt x="6441" y="18666"/>
                    <a:pt x="6652" y="18399"/>
                  </a:cubicBezTo>
                  <a:lnTo>
                    <a:pt x="5241" y="18399"/>
                  </a:lnTo>
                  <a:cubicBezTo>
                    <a:pt x="5241" y="18399"/>
                    <a:pt x="5290" y="18283"/>
                    <a:pt x="5290" y="18283"/>
                  </a:cubicBezTo>
                  <a:close/>
                  <a:moveTo>
                    <a:pt x="15461" y="18016"/>
                  </a:moveTo>
                  <a:cubicBezTo>
                    <a:pt x="15461" y="18016"/>
                    <a:pt x="16899" y="18016"/>
                    <a:pt x="16899" y="18016"/>
                  </a:cubicBezTo>
                  <a:cubicBezTo>
                    <a:pt x="16890" y="18066"/>
                    <a:pt x="16887" y="18098"/>
                    <a:pt x="16878" y="18138"/>
                  </a:cubicBezTo>
                  <a:lnTo>
                    <a:pt x="15641" y="18138"/>
                  </a:lnTo>
                  <a:lnTo>
                    <a:pt x="15552" y="18861"/>
                  </a:lnTo>
                  <a:cubicBezTo>
                    <a:pt x="15659" y="18814"/>
                    <a:pt x="15842" y="18745"/>
                    <a:pt x="16052" y="18745"/>
                  </a:cubicBezTo>
                  <a:cubicBezTo>
                    <a:pt x="16564" y="18745"/>
                    <a:pt x="16923" y="18959"/>
                    <a:pt x="16923" y="19477"/>
                  </a:cubicBezTo>
                  <a:cubicBezTo>
                    <a:pt x="16923" y="19987"/>
                    <a:pt x="16552" y="20263"/>
                    <a:pt x="16052" y="20263"/>
                  </a:cubicBezTo>
                  <a:cubicBezTo>
                    <a:pt x="15601" y="20263"/>
                    <a:pt x="15351" y="20147"/>
                    <a:pt x="15269" y="20096"/>
                  </a:cubicBezTo>
                  <a:lnTo>
                    <a:pt x="15269" y="19914"/>
                  </a:lnTo>
                  <a:cubicBezTo>
                    <a:pt x="15513" y="20037"/>
                    <a:pt x="15784" y="20134"/>
                    <a:pt x="16052" y="20134"/>
                  </a:cubicBezTo>
                  <a:cubicBezTo>
                    <a:pt x="16527" y="20134"/>
                    <a:pt x="16704" y="19757"/>
                    <a:pt x="16704" y="19477"/>
                  </a:cubicBezTo>
                  <a:cubicBezTo>
                    <a:pt x="16704" y="19176"/>
                    <a:pt x="16527" y="18874"/>
                    <a:pt x="16052" y="18874"/>
                  </a:cubicBezTo>
                  <a:cubicBezTo>
                    <a:pt x="15836" y="18874"/>
                    <a:pt x="15580" y="18971"/>
                    <a:pt x="15482" y="19006"/>
                  </a:cubicBezTo>
                  <a:lnTo>
                    <a:pt x="15317" y="18905"/>
                  </a:lnTo>
                  <a:cubicBezTo>
                    <a:pt x="15382" y="18468"/>
                    <a:pt x="15418" y="18267"/>
                    <a:pt x="15442" y="18135"/>
                  </a:cubicBezTo>
                  <a:cubicBezTo>
                    <a:pt x="15445" y="18101"/>
                    <a:pt x="15452" y="18054"/>
                    <a:pt x="15461" y="18016"/>
                  </a:cubicBezTo>
                  <a:close/>
                  <a:moveTo>
                    <a:pt x="2128" y="15698"/>
                  </a:moveTo>
                  <a:cubicBezTo>
                    <a:pt x="1823" y="15795"/>
                    <a:pt x="1628" y="16022"/>
                    <a:pt x="1628" y="16349"/>
                  </a:cubicBezTo>
                  <a:cubicBezTo>
                    <a:pt x="1628" y="16726"/>
                    <a:pt x="1954" y="16867"/>
                    <a:pt x="2237" y="16867"/>
                  </a:cubicBezTo>
                  <a:cubicBezTo>
                    <a:pt x="2566" y="16867"/>
                    <a:pt x="2853" y="16672"/>
                    <a:pt x="2853" y="16349"/>
                  </a:cubicBezTo>
                  <a:cubicBezTo>
                    <a:pt x="2853" y="15949"/>
                    <a:pt x="2469" y="15723"/>
                    <a:pt x="2128" y="15698"/>
                  </a:cubicBezTo>
                  <a:close/>
                  <a:moveTo>
                    <a:pt x="2234" y="14824"/>
                  </a:moveTo>
                  <a:cubicBezTo>
                    <a:pt x="2027" y="14824"/>
                    <a:pt x="1734" y="14912"/>
                    <a:pt x="1734" y="15151"/>
                  </a:cubicBezTo>
                  <a:cubicBezTo>
                    <a:pt x="1734" y="15377"/>
                    <a:pt x="2176" y="15512"/>
                    <a:pt x="2338" y="15563"/>
                  </a:cubicBezTo>
                  <a:cubicBezTo>
                    <a:pt x="2377" y="15553"/>
                    <a:pt x="2734" y="15396"/>
                    <a:pt x="2734" y="15151"/>
                  </a:cubicBezTo>
                  <a:cubicBezTo>
                    <a:pt x="2734" y="14865"/>
                    <a:pt x="2454" y="14824"/>
                    <a:pt x="2234" y="14824"/>
                  </a:cubicBezTo>
                  <a:close/>
                  <a:moveTo>
                    <a:pt x="2237" y="14680"/>
                  </a:moveTo>
                  <a:cubicBezTo>
                    <a:pt x="2722" y="14680"/>
                    <a:pt x="2947" y="14906"/>
                    <a:pt x="2947" y="15179"/>
                  </a:cubicBezTo>
                  <a:cubicBezTo>
                    <a:pt x="2947" y="15393"/>
                    <a:pt x="2789" y="15547"/>
                    <a:pt x="2518" y="15648"/>
                  </a:cubicBezTo>
                  <a:cubicBezTo>
                    <a:pt x="2810" y="15789"/>
                    <a:pt x="3069" y="15993"/>
                    <a:pt x="3069" y="16349"/>
                  </a:cubicBezTo>
                  <a:cubicBezTo>
                    <a:pt x="3069" y="16789"/>
                    <a:pt x="2710" y="17015"/>
                    <a:pt x="2234" y="17015"/>
                  </a:cubicBezTo>
                  <a:cubicBezTo>
                    <a:pt x="1786" y="17015"/>
                    <a:pt x="1424" y="16858"/>
                    <a:pt x="1424" y="16349"/>
                  </a:cubicBezTo>
                  <a:cubicBezTo>
                    <a:pt x="1424" y="15959"/>
                    <a:pt x="1795" y="15720"/>
                    <a:pt x="1957" y="15654"/>
                  </a:cubicBezTo>
                  <a:cubicBezTo>
                    <a:pt x="1823" y="15597"/>
                    <a:pt x="1515" y="15434"/>
                    <a:pt x="1515" y="15179"/>
                  </a:cubicBezTo>
                  <a:cubicBezTo>
                    <a:pt x="1515" y="14862"/>
                    <a:pt x="1771" y="14680"/>
                    <a:pt x="2237" y="14680"/>
                  </a:cubicBezTo>
                  <a:close/>
                  <a:moveTo>
                    <a:pt x="19104" y="14579"/>
                  </a:moveTo>
                  <a:cubicBezTo>
                    <a:pt x="18589" y="15217"/>
                    <a:pt x="18244" y="15651"/>
                    <a:pt x="18022" y="15931"/>
                  </a:cubicBezTo>
                  <a:cubicBezTo>
                    <a:pt x="18022" y="15931"/>
                    <a:pt x="19104" y="15931"/>
                    <a:pt x="19104" y="15931"/>
                  </a:cubicBezTo>
                  <a:close/>
                  <a:moveTo>
                    <a:pt x="19119" y="14413"/>
                  </a:moveTo>
                  <a:lnTo>
                    <a:pt x="19302" y="14413"/>
                  </a:lnTo>
                  <a:lnTo>
                    <a:pt x="19302" y="15931"/>
                  </a:lnTo>
                  <a:lnTo>
                    <a:pt x="19805" y="15931"/>
                  </a:lnTo>
                  <a:lnTo>
                    <a:pt x="19805" y="16066"/>
                  </a:lnTo>
                  <a:lnTo>
                    <a:pt x="19302" y="16066"/>
                  </a:lnTo>
                  <a:lnTo>
                    <a:pt x="19302" y="16698"/>
                  </a:lnTo>
                  <a:lnTo>
                    <a:pt x="19104" y="16698"/>
                  </a:lnTo>
                  <a:lnTo>
                    <a:pt x="19104" y="16066"/>
                  </a:lnTo>
                  <a:cubicBezTo>
                    <a:pt x="19104" y="16066"/>
                    <a:pt x="17921" y="16066"/>
                    <a:pt x="17921" y="16066"/>
                  </a:cubicBezTo>
                  <a:lnTo>
                    <a:pt x="17921" y="15871"/>
                  </a:lnTo>
                  <a:cubicBezTo>
                    <a:pt x="18327" y="15381"/>
                    <a:pt x="18714" y="14903"/>
                    <a:pt x="19119" y="14413"/>
                  </a:cubicBezTo>
                  <a:close/>
                  <a:moveTo>
                    <a:pt x="814" y="10001"/>
                  </a:moveTo>
                  <a:cubicBezTo>
                    <a:pt x="64" y="10001"/>
                    <a:pt x="31" y="11155"/>
                    <a:pt x="728" y="11155"/>
                  </a:cubicBezTo>
                  <a:cubicBezTo>
                    <a:pt x="1033" y="11155"/>
                    <a:pt x="1265" y="10881"/>
                    <a:pt x="1362" y="10595"/>
                  </a:cubicBezTo>
                  <a:cubicBezTo>
                    <a:pt x="1362" y="10334"/>
                    <a:pt x="1164" y="10001"/>
                    <a:pt x="814" y="10001"/>
                  </a:cubicBezTo>
                  <a:close/>
                  <a:moveTo>
                    <a:pt x="811" y="9875"/>
                  </a:moveTo>
                  <a:cubicBezTo>
                    <a:pt x="1298" y="9875"/>
                    <a:pt x="1609" y="10136"/>
                    <a:pt x="1609" y="11026"/>
                  </a:cubicBezTo>
                  <a:cubicBezTo>
                    <a:pt x="1609" y="11890"/>
                    <a:pt x="1219" y="12192"/>
                    <a:pt x="744" y="12192"/>
                  </a:cubicBezTo>
                  <a:cubicBezTo>
                    <a:pt x="457" y="12192"/>
                    <a:pt x="250" y="12085"/>
                    <a:pt x="40" y="11978"/>
                  </a:cubicBezTo>
                  <a:cubicBezTo>
                    <a:pt x="40" y="11978"/>
                    <a:pt x="52" y="11796"/>
                    <a:pt x="52" y="11796"/>
                  </a:cubicBezTo>
                  <a:cubicBezTo>
                    <a:pt x="195" y="11887"/>
                    <a:pt x="457" y="12034"/>
                    <a:pt x="744" y="12034"/>
                  </a:cubicBezTo>
                  <a:cubicBezTo>
                    <a:pt x="1371" y="12034"/>
                    <a:pt x="1426" y="11243"/>
                    <a:pt x="1402" y="10803"/>
                  </a:cubicBezTo>
                  <a:cubicBezTo>
                    <a:pt x="1353" y="10957"/>
                    <a:pt x="1109" y="11305"/>
                    <a:pt x="728" y="11305"/>
                  </a:cubicBezTo>
                  <a:cubicBezTo>
                    <a:pt x="-247" y="11305"/>
                    <a:pt x="-265" y="9875"/>
                    <a:pt x="811" y="9875"/>
                  </a:cubicBezTo>
                  <a:close/>
                  <a:moveTo>
                    <a:pt x="20485" y="9475"/>
                  </a:moveTo>
                  <a:cubicBezTo>
                    <a:pt x="20851" y="9475"/>
                    <a:pt x="21192" y="9620"/>
                    <a:pt x="21192" y="9997"/>
                  </a:cubicBezTo>
                  <a:cubicBezTo>
                    <a:pt x="21192" y="10283"/>
                    <a:pt x="21079" y="10471"/>
                    <a:pt x="20796" y="10550"/>
                  </a:cubicBezTo>
                  <a:cubicBezTo>
                    <a:pt x="21091" y="10625"/>
                    <a:pt x="21335" y="10745"/>
                    <a:pt x="21335" y="11125"/>
                  </a:cubicBezTo>
                  <a:cubicBezTo>
                    <a:pt x="21335" y="11490"/>
                    <a:pt x="20991" y="11813"/>
                    <a:pt x="20415" y="11813"/>
                  </a:cubicBezTo>
                  <a:cubicBezTo>
                    <a:pt x="19988" y="11813"/>
                    <a:pt x="19750" y="11732"/>
                    <a:pt x="19668" y="11691"/>
                  </a:cubicBezTo>
                  <a:lnTo>
                    <a:pt x="19668" y="11524"/>
                  </a:lnTo>
                  <a:cubicBezTo>
                    <a:pt x="19903" y="11634"/>
                    <a:pt x="20150" y="11678"/>
                    <a:pt x="20396" y="11678"/>
                  </a:cubicBezTo>
                  <a:cubicBezTo>
                    <a:pt x="20930" y="11678"/>
                    <a:pt x="21079" y="11307"/>
                    <a:pt x="21079" y="11125"/>
                  </a:cubicBezTo>
                  <a:cubicBezTo>
                    <a:pt x="21079" y="10899"/>
                    <a:pt x="20869" y="10638"/>
                    <a:pt x="20467" y="10638"/>
                  </a:cubicBezTo>
                  <a:lnTo>
                    <a:pt x="20204" y="10638"/>
                  </a:lnTo>
                  <a:lnTo>
                    <a:pt x="20204" y="10487"/>
                  </a:lnTo>
                  <a:lnTo>
                    <a:pt x="20467" y="10487"/>
                  </a:lnTo>
                  <a:cubicBezTo>
                    <a:pt x="20860" y="10487"/>
                    <a:pt x="20960" y="10270"/>
                    <a:pt x="20960" y="10044"/>
                  </a:cubicBezTo>
                  <a:cubicBezTo>
                    <a:pt x="20960" y="9843"/>
                    <a:pt x="20826" y="9626"/>
                    <a:pt x="20485" y="9626"/>
                  </a:cubicBezTo>
                  <a:cubicBezTo>
                    <a:pt x="20198" y="9626"/>
                    <a:pt x="19888" y="9774"/>
                    <a:pt x="19726" y="9858"/>
                  </a:cubicBezTo>
                  <a:lnTo>
                    <a:pt x="19726" y="9689"/>
                  </a:lnTo>
                  <a:cubicBezTo>
                    <a:pt x="19918" y="9588"/>
                    <a:pt x="20168" y="9475"/>
                    <a:pt x="20485" y="9475"/>
                  </a:cubicBezTo>
                  <a:close/>
                  <a:moveTo>
                    <a:pt x="3333" y="5146"/>
                  </a:moveTo>
                  <a:cubicBezTo>
                    <a:pt x="2934" y="5146"/>
                    <a:pt x="2666" y="5400"/>
                    <a:pt x="2666" y="6205"/>
                  </a:cubicBezTo>
                  <a:cubicBezTo>
                    <a:pt x="2666" y="6984"/>
                    <a:pt x="2971" y="7198"/>
                    <a:pt x="3333" y="7198"/>
                  </a:cubicBezTo>
                  <a:cubicBezTo>
                    <a:pt x="3696" y="7198"/>
                    <a:pt x="3979" y="6925"/>
                    <a:pt x="3979" y="6183"/>
                  </a:cubicBezTo>
                  <a:cubicBezTo>
                    <a:pt x="3979" y="5413"/>
                    <a:pt x="3696" y="5146"/>
                    <a:pt x="3333" y="5146"/>
                  </a:cubicBezTo>
                  <a:close/>
                  <a:moveTo>
                    <a:pt x="3333" y="5004"/>
                  </a:moveTo>
                  <a:cubicBezTo>
                    <a:pt x="3678" y="5004"/>
                    <a:pt x="4181" y="5152"/>
                    <a:pt x="4181" y="6183"/>
                  </a:cubicBezTo>
                  <a:cubicBezTo>
                    <a:pt x="4181" y="7189"/>
                    <a:pt x="3638" y="7327"/>
                    <a:pt x="3333" y="7327"/>
                  </a:cubicBezTo>
                  <a:cubicBezTo>
                    <a:pt x="3026" y="7327"/>
                    <a:pt x="2459" y="7189"/>
                    <a:pt x="2459" y="6183"/>
                  </a:cubicBezTo>
                  <a:cubicBezTo>
                    <a:pt x="2459" y="5190"/>
                    <a:pt x="2916" y="5004"/>
                    <a:pt x="3333" y="5004"/>
                  </a:cubicBezTo>
                  <a:close/>
                  <a:moveTo>
                    <a:pt x="1505" y="5004"/>
                  </a:moveTo>
                  <a:cubicBezTo>
                    <a:pt x="1505" y="5004"/>
                    <a:pt x="1754" y="5004"/>
                    <a:pt x="1754" y="5004"/>
                  </a:cubicBezTo>
                  <a:lnTo>
                    <a:pt x="1754" y="7286"/>
                  </a:lnTo>
                  <a:lnTo>
                    <a:pt x="1553" y="7286"/>
                  </a:lnTo>
                  <a:lnTo>
                    <a:pt x="1553" y="5168"/>
                  </a:lnTo>
                  <a:lnTo>
                    <a:pt x="1422" y="5206"/>
                  </a:lnTo>
                  <a:cubicBezTo>
                    <a:pt x="1358" y="5228"/>
                    <a:pt x="1294" y="5243"/>
                    <a:pt x="1294" y="5240"/>
                  </a:cubicBezTo>
                  <a:lnTo>
                    <a:pt x="1294" y="5149"/>
                  </a:lnTo>
                  <a:cubicBezTo>
                    <a:pt x="1297" y="5149"/>
                    <a:pt x="1437" y="5055"/>
                    <a:pt x="1505" y="5004"/>
                  </a:cubicBezTo>
                  <a:close/>
                  <a:moveTo>
                    <a:pt x="19038" y="4604"/>
                  </a:moveTo>
                  <a:cubicBezTo>
                    <a:pt x="19516" y="4604"/>
                    <a:pt x="19733" y="4878"/>
                    <a:pt x="19733" y="5198"/>
                  </a:cubicBezTo>
                  <a:cubicBezTo>
                    <a:pt x="19733" y="5500"/>
                    <a:pt x="19565" y="5751"/>
                    <a:pt x="19187" y="5940"/>
                  </a:cubicBezTo>
                  <a:cubicBezTo>
                    <a:pt x="18861" y="6106"/>
                    <a:pt x="18578" y="6345"/>
                    <a:pt x="18562" y="6735"/>
                  </a:cubicBezTo>
                  <a:cubicBezTo>
                    <a:pt x="18562" y="6735"/>
                    <a:pt x="19803" y="6735"/>
                    <a:pt x="19803" y="6735"/>
                  </a:cubicBezTo>
                  <a:lnTo>
                    <a:pt x="19803" y="6886"/>
                  </a:lnTo>
                  <a:lnTo>
                    <a:pt x="18309" y="6886"/>
                  </a:lnTo>
                  <a:cubicBezTo>
                    <a:pt x="18325" y="6238"/>
                    <a:pt x="18645" y="6015"/>
                    <a:pt x="19132" y="5754"/>
                  </a:cubicBezTo>
                  <a:lnTo>
                    <a:pt x="19129" y="5754"/>
                  </a:lnTo>
                  <a:cubicBezTo>
                    <a:pt x="19422" y="5607"/>
                    <a:pt x="19538" y="5412"/>
                    <a:pt x="19538" y="5198"/>
                  </a:cubicBezTo>
                  <a:cubicBezTo>
                    <a:pt x="19538" y="4975"/>
                    <a:pt x="19391" y="4767"/>
                    <a:pt x="19041" y="4752"/>
                  </a:cubicBezTo>
                  <a:cubicBezTo>
                    <a:pt x="18757" y="4752"/>
                    <a:pt x="18614" y="4912"/>
                    <a:pt x="18547" y="4997"/>
                  </a:cubicBezTo>
                  <a:cubicBezTo>
                    <a:pt x="18489" y="4950"/>
                    <a:pt x="18453" y="4915"/>
                    <a:pt x="18395" y="4874"/>
                  </a:cubicBezTo>
                  <a:cubicBezTo>
                    <a:pt x="18501" y="4733"/>
                    <a:pt x="18745" y="4604"/>
                    <a:pt x="19038" y="4604"/>
                  </a:cubicBezTo>
                  <a:close/>
                  <a:moveTo>
                    <a:pt x="6939" y="1335"/>
                  </a:moveTo>
                  <a:cubicBezTo>
                    <a:pt x="6939" y="1335"/>
                    <a:pt x="7189" y="1335"/>
                    <a:pt x="7189" y="1335"/>
                  </a:cubicBezTo>
                  <a:lnTo>
                    <a:pt x="7189" y="3616"/>
                  </a:lnTo>
                  <a:lnTo>
                    <a:pt x="6988" y="3616"/>
                  </a:lnTo>
                  <a:lnTo>
                    <a:pt x="6988" y="1498"/>
                  </a:lnTo>
                  <a:lnTo>
                    <a:pt x="6857" y="1536"/>
                  </a:lnTo>
                  <a:cubicBezTo>
                    <a:pt x="6793" y="1558"/>
                    <a:pt x="6729" y="1573"/>
                    <a:pt x="6729" y="1570"/>
                  </a:cubicBezTo>
                  <a:lnTo>
                    <a:pt x="6729" y="1479"/>
                  </a:lnTo>
                  <a:cubicBezTo>
                    <a:pt x="6732" y="1479"/>
                    <a:pt x="6872" y="1385"/>
                    <a:pt x="6939" y="1335"/>
                  </a:cubicBezTo>
                  <a:close/>
                  <a:moveTo>
                    <a:pt x="5580" y="1335"/>
                  </a:moveTo>
                  <a:cubicBezTo>
                    <a:pt x="5580" y="1335"/>
                    <a:pt x="5830" y="1335"/>
                    <a:pt x="5830" y="1335"/>
                  </a:cubicBezTo>
                  <a:lnTo>
                    <a:pt x="5830" y="3616"/>
                  </a:lnTo>
                  <a:lnTo>
                    <a:pt x="5629" y="3616"/>
                  </a:lnTo>
                  <a:lnTo>
                    <a:pt x="5629" y="1498"/>
                  </a:lnTo>
                  <a:lnTo>
                    <a:pt x="5498" y="1536"/>
                  </a:lnTo>
                  <a:cubicBezTo>
                    <a:pt x="5434" y="1558"/>
                    <a:pt x="5370" y="1573"/>
                    <a:pt x="5370" y="1570"/>
                  </a:cubicBezTo>
                  <a:lnTo>
                    <a:pt x="5370" y="1479"/>
                  </a:lnTo>
                  <a:cubicBezTo>
                    <a:pt x="5373" y="1479"/>
                    <a:pt x="5513" y="1385"/>
                    <a:pt x="5580" y="1335"/>
                  </a:cubicBezTo>
                  <a:close/>
                  <a:moveTo>
                    <a:pt x="15156" y="1134"/>
                  </a:moveTo>
                  <a:cubicBezTo>
                    <a:pt x="15156" y="1134"/>
                    <a:pt x="15405" y="1134"/>
                    <a:pt x="15405" y="1134"/>
                  </a:cubicBezTo>
                  <a:lnTo>
                    <a:pt x="15405" y="3416"/>
                  </a:lnTo>
                  <a:lnTo>
                    <a:pt x="15204" y="3416"/>
                  </a:lnTo>
                  <a:lnTo>
                    <a:pt x="15204" y="1298"/>
                  </a:lnTo>
                  <a:lnTo>
                    <a:pt x="15073" y="1335"/>
                  </a:lnTo>
                  <a:cubicBezTo>
                    <a:pt x="15009" y="1358"/>
                    <a:pt x="14945" y="1373"/>
                    <a:pt x="14945" y="1370"/>
                  </a:cubicBezTo>
                  <a:lnTo>
                    <a:pt x="14945" y="1279"/>
                  </a:lnTo>
                  <a:cubicBezTo>
                    <a:pt x="14948" y="1279"/>
                    <a:pt x="15088" y="1185"/>
                    <a:pt x="15156" y="1134"/>
                  </a:cubicBezTo>
                  <a:close/>
                  <a:moveTo>
                    <a:pt x="11274" y="0"/>
                  </a:moveTo>
                  <a:cubicBezTo>
                    <a:pt x="11753" y="0"/>
                    <a:pt x="11969" y="273"/>
                    <a:pt x="11969" y="594"/>
                  </a:cubicBezTo>
                  <a:cubicBezTo>
                    <a:pt x="11969" y="896"/>
                    <a:pt x="11801" y="1147"/>
                    <a:pt x="11423" y="1336"/>
                  </a:cubicBezTo>
                  <a:cubicBezTo>
                    <a:pt x="11097" y="1502"/>
                    <a:pt x="10814" y="1741"/>
                    <a:pt x="10799" y="2131"/>
                  </a:cubicBezTo>
                  <a:cubicBezTo>
                    <a:pt x="10799" y="2131"/>
                    <a:pt x="12039" y="2131"/>
                    <a:pt x="12039" y="2131"/>
                  </a:cubicBezTo>
                  <a:lnTo>
                    <a:pt x="12039" y="2282"/>
                  </a:lnTo>
                  <a:lnTo>
                    <a:pt x="10546" y="2282"/>
                  </a:lnTo>
                  <a:cubicBezTo>
                    <a:pt x="10561" y="1634"/>
                    <a:pt x="10881" y="1411"/>
                    <a:pt x="11369" y="1150"/>
                  </a:cubicBezTo>
                  <a:lnTo>
                    <a:pt x="11366" y="1150"/>
                  </a:lnTo>
                  <a:cubicBezTo>
                    <a:pt x="11658" y="1003"/>
                    <a:pt x="11774" y="808"/>
                    <a:pt x="11774" y="594"/>
                  </a:cubicBezTo>
                  <a:cubicBezTo>
                    <a:pt x="11774" y="371"/>
                    <a:pt x="11628" y="163"/>
                    <a:pt x="11277" y="148"/>
                  </a:cubicBezTo>
                  <a:cubicBezTo>
                    <a:pt x="10994" y="148"/>
                    <a:pt x="10851" y="308"/>
                    <a:pt x="10784" y="393"/>
                  </a:cubicBezTo>
                  <a:cubicBezTo>
                    <a:pt x="10726" y="346"/>
                    <a:pt x="10689" y="311"/>
                    <a:pt x="10631" y="270"/>
                  </a:cubicBezTo>
                  <a:cubicBezTo>
                    <a:pt x="10738" y="129"/>
                    <a:pt x="10982" y="0"/>
                    <a:pt x="11274" y="0"/>
                  </a:cubicBezTo>
                  <a:close/>
                  <a:moveTo>
                    <a:pt x="9592" y="0"/>
                  </a:moveTo>
                  <a:cubicBezTo>
                    <a:pt x="9592" y="0"/>
                    <a:pt x="9841" y="0"/>
                    <a:pt x="9841" y="0"/>
                  </a:cubicBezTo>
                  <a:lnTo>
                    <a:pt x="9841" y="2282"/>
                  </a:lnTo>
                  <a:lnTo>
                    <a:pt x="9640" y="2282"/>
                  </a:lnTo>
                  <a:lnTo>
                    <a:pt x="9640" y="163"/>
                  </a:lnTo>
                  <a:lnTo>
                    <a:pt x="9509" y="201"/>
                  </a:lnTo>
                  <a:cubicBezTo>
                    <a:pt x="9445" y="223"/>
                    <a:pt x="9381" y="239"/>
                    <a:pt x="9381" y="236"/>
                  </a:cubicBezTo>
                  <a:lnTo>
                    <a:pt x="9381" y="145"/>
                  </a:lnTo>
                  <a:cubicBezTo>
                    <a:pt x="9384" y="145"/>
                    <a:pt x="9525" y="50"/>
                    <a:pt x="9592" y="0"/>
                  </a:cubicBezTo>
                  <a:close/>
                </a:path>
              </a:pathLst>
            </a:custGeom>
            <a:solidFill>
              <a:srgbClr val="010101">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20" name="Shape 33"/>
            <p:cNvSpPr/>
            <p:nvPr/>
          </p:nvSpPr>
          <p:spPr>
            <a:xfrm>
              <a:off x="1883221" y="1755723"/>
              <a:ext cx="2115532" cy="2115531"/>
            </a:xfrm>
            <a:prstGeom prst="ellipse">
              <a:avLst/>
            </a:prstGeom>
            <a:solidFill>
              <a:srgbClr val="945D00">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21" name="Shape 35"/>
            <p:cNvSpPr/>
            <p:nvPr/>
          </p:nvSpPr>
          <p:spPr>
            <a:xfrm flipH="1" flipV="1">
              <a:off x="3077662" y="2956606"/>
              <a:ext cx="745420" cy="646637"/>
            </a:xfrm>
            <a:prstGeom prst="line">
              <a:avLst/>
            </a:prstGeom>
            <a:noFill/>
            <a:ln w="30613" cap="flat">
              <a:solidFill>
                <a:schemeClr val="accent5"/>
              </a:solidFill>
              <a:prstDash val="solid"/>
              <a:miter lim="400000"/>
            </a:ln>
            <a:effectLst/>
          </p:spPr>
          <p:txBody>
            <a:bodyPr wrap="square" lIns="45719" tIns="45719" rIns="45719" bIns="45719" numCol="1" anchor="t">
              <a:noAutofit/>
            </a:bodyPr>
            <a:lstStyle/>
            <a:p>
              <a:pPr/>
            </a:p>
          </p:txBody>
        </p:sp>
        <p:sp>
          <p:nvSpPr>
            <p:cNvPr id="8022" name="Freeform 80"/>
            <p:cNvSpPr/>
            <p:nvPr/>
          </p:nvSpPr>
          <p:spPr>
            <a:xfrm>
              <a:off x="2304984" y="2540399"/>
              <a:ext cx="2055492" cy="11417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3370" y="3857"/>
                  </a:lnTo>
                  <a:lnTo>
                    <a:pt x="8599" y="4821"/>
                  </a:lnTo>
                  <a:lnTo>
                    <a:pt x="8671" y="6032"/>
                  </a:lnTo>
                  <a:cubicBezTo>
                    <a:pt x="8563" y="8134"/>
                    <a:pt x="7528" y="9681"/>
                    <a:pt x="6360" y="9486"/>
                  </a:cubicBezTo>
                  <a:cubicBezTo>
                    <a:pt x="6068" y="9438"/>
                    <a:pt x="5796" y="9285"/>
                    <a:pt x="5553" y="9050"/>
                  </a:cubicBezTo>
                  <a:lnTo>
                    <a:pt x="5394" y="8859"/>
                  </a:lnTo>
                  <a:lnTo>
                    <a:pt x="3561" y="15004"/>
                  </a:lnTo>
                  <a:lnTo>
                    <a:pt x="0" y="21600"/>
                  </a:lnTo>
                  <a:lnTo>
                    <a:pt x="2409" y="13587"/>
                  </a:lnTo>
                  <a:lnTo>
                    <a:pt x="4971" y="8209"/>
                  </a:lnTo>
                  <a:lnTo>
                    <a:pt x="4922" y="8122"/>
                  </a:lnTo>
                  <a:cubicBezTo>
                    <a:pt x="4575" y="7369"/>
                    <a:pt x="4387" y="6378"/>
                    <a:pt x="4441" y="5327"/>
                  </a:cubicBezTo>
                  <a:cubicBezTo>
                    <a:pt x="4549" y="3225"/>
                    <a:pt x="5584" y="1678"/>
                    <a:pt x="6752" y="1872"/>
                  </a:cubicBezTo>
                  <a:cubicBezTo>
                    <a:pt x="7336" y="1969"/>
                    <a:pt x="7842" y="2484"/>
                    <a:pt x="8190" y="3236"/>
                  </a:cubicBezTo>
                  <a:lnTo>
                    <a:pt x="8572" y="4494"/>
                  </a:lnTo>
                  <a:lnTo>
                    <a:pt x="8573" y="4477"/>
                  </a:lnTo>
                  <a:cubicBezTo>
                    <a:pt x="8582" y="4300"/>
                    <a:pt x="8591" y="4124"/>
                    <a:pt x="8591" y="4124"/>
                  </a:cubicBezTo>
                  <a:lnTo>
                    <a:pt x="13098" y="1198"/>
                  </a:ln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23" name="Freeform 81"/>
            <p:cNvSpPr/>
            <p:nvPr/>
          </p:nvSpPr>
          <p:spPr>
            <a:xfrm>
              <a:off x="1873413" y="1745915"/>
              <a:ext cx="2129228" cy="21390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2" y="20502"/>
                  </a:moveTo>
                  <a:cubicBezTo>
                    <a:pt x="10852" y="20502"/>
                    <a:pt x="11455" y="21600"/>
                    <a:pt x="11455" y="21600"/>
                  </a:cubicBezTo>
                  <a:lnTo>
                    <a:pt x="10249" y="21600"/>
                  </a:lnTo>
                  <a:close/>
                  <a:moveTo>
                    <a:pt x="21600" y="11291"/>
                  </a:moveTo>
                  <a:lnTo>
                    <a:pt x="21600" y="12492"/>
                  </a:lnTo>
                  <a:lnTo>
                    <a:pt x="20497" y="11891"/>
                  </a:lnTo>
                  <a:cubicBezTo>
                    <a:pt x="20497" y="11891"/>
                    <a:pt x="21600" y="11291"/>
                    <a:pt x="21600" y="11291"/>
                  </a:cubicBezTo>
                  <a:close/>
                  <a:moveTo>
                    <a:pt x="0" y="11291"/>
                  </a:moveTo>
                  <a:lnTo>
                    <a:pt x="1103" y="11891"/>
                  </a:lnTo>
                  <a:cubicBezTo>
                    <a:pt x="1103" y="11891"/>
                    <a:pt x="0" y="12492"/>
                    <a:pt x="0" y="12492"/>
                  </a:cubicBezTo>
                  <a:close/>
                  <a:moveTo>
                    <a:pt x="10249" y="0"/>
                  </a:moveTo>
                  <a:lnTo>
                    <a:pt x="11455" y="0"/>
                  </a:lnTo>
                  <a:lnTo>
                    <a:pt x="10852" y="1098"/>
                  </a:lnTo>
                  <a:cubicBezTo>
                    <a:pt x="10852" y="1098"/>
                    <a:pt x="10249" y="0"/>
                    <a:pt x="10249" y="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24" name="Freeform 82"/>
            <p:cNvSpPr/>
            <p:nvPr/>
          </p:nvSpPr>
          <p:spPr>
            <a:xfrm>
              <a:off x="-1" y="215799"/>
              <a:ext cx="5913387" cy="4036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 y="13227"/>
                  </a:moveTo>
                  <a:cubicBezTo>
                    <a:pt x="159" y="13227"/>
                    <a:pt x="152" y="13339"/>
                    <a:pt x="140" y="13536"/>
                  </a:cubicBezTo>
                  <a:cubicBezTo>
                    <a:pt x="133" y="13633"/>
                    <a:pt x="124" y="13752"/>
                    <a:pt x="115" y="13889"/>
                  </a:cubicBezTo>
                  <a:cubicBezTo>
                    <a:pt x="103" y="14024"/>
                    <a:pt x="101" y="14179"/>
                    <a:pt x="94" y="14347"/>
                  </a:cubicBezTo>
                  <a:cubicBezTo>
                    <a:pt x="89" y="14515"/>
                    <a:pt x="77" y="14697"/>
                    <a:pt x="76" y="14890"/>
                  </a:cubicBezTo>
                  <a:cubicBezTo>
                    <a:pt x="77" y="15082"/>
                    <a:pt x="77" y="15285"/>
                    <a:pt x="75" y="15495"/>
                  </a:cubicBezTo>
                  <a:cubicBezTo>
                    <a:pt x="81" y="15705"/>
                    <a:pt x="87" y="15922"/>
                    <a:pt x="94" y="16142"/>
                  </a:cubicBezTo>
                  <a:cubicBezTo>
                    <a:pt x="106" y="16362"/>
                    <a:pt x="123" y="16584"/>
                    <a:pt x="137" y="16807"/>
                  </a:cubicBezTo>
                  <a:cubicBezTo>
                    <a:pt x="160" y="17028"/>
                    <a:pt x="177" y="17251"/>
                    <a:pt x="204" y="17468"/>
                  </a:cubicBezTo>
                  <a:cubicBezTo>
                    <a:pt x="233" y="17683"/>
                    <a:pt x="257" y="17898"/>
                    <a:pt x="295" y="18100"/>
                  </a:cubicBezTo>
                  <a:cubicBezTo>
                    <a:pt x="312" y="18202"/>
                    <a:pt x="328" y="18303"/>
                    <a:pt x="345" y="18400"/>
                  </a:cubicBezTo>
                  <a:cubicBezTo>
                    <a:pt x="363" y="18498"/>
                    <a:pt x="382" y="18593"/>
                    <a:pt x="399" y="18686"/>
                  </a:cubicBezTo>
                  <a:cubicBezTo>
                    <a:pt x="416" y="18779"/>
                    <a:pt x="437" y="18867"/>
                    <a:pt x="456" y="18954"/>
                  </a:cubicBezTo>
                  <a:cubicBezTo>
                    <a:pt x="476" y="19039"/>
                    <a:pt x="493" y="19123"/>
                    <a:pt x="513" y="19202"/>
                  </a:cubicBezTo>
                  <a:cubicBezTo>
                    <a:pt x="554" y="19359"/>
                    <a:pt x="589" y="19504"/>
                    <a:pt x="626" y="19630"/>
                  </a:cubicBezTo>
                  <a:cubicBezTo>
                    <a:pt x="660" y="19757"/>
                    <a:pt x="696" y="19864"/>
                    <a:pt x="724" y="19954"/>
                  </a:cubicBezTo>
                  <a:cubicBezTo>
                    <a:pt x="754" y="20042"/>
                    <a:pt x="776" y="20112"/>
                    <a:pt x="793" y="20158"/>
                  </a:cubicBezTo>
                  <a:cubicBezTo>
                    <a:pt x="811" y="20204"/>
                    <a:pt x="820" y="20229"/>
                    <a:pt x="820" y="20229"/>
                  </a:cubicBezTo>
                  <a:cubicBezTo>
                    <a:pt x="820" y="20229"/>
                    <a:pt x="776" y="20137"/>
                    <a:pt x="709" y="19966"/>
                  </a:cubicBezTo>
                  <a:cubicBezTo>
                    <a:pt x="677" y="19878"/>
                    <a:pt x="637" y="19774"/>
                    <a:pt x="597" y="19649"/>
                  </a:cubicBezTo>
                  <a:cubicBezTo>
                    <a:pt x="554" y="19526"/>
                    <a:pt x="513" y="19384"/>
                    <a:pt x="468" y="19227"/>
                  </a:cubicBezTo>
                  <a:cubicBezTo>
                    <a:pt x="446" y="19149"/>
                    <a:pt x="426" y="19065"/>
                    <a:pt x="404" y="18980"/>
                  </a:cubicBezTo>
                  <a:cubicBezTo>
                    <a:pt x="382" y="18895"/>
                    <a:pt x="359" y="18806"/>
                    <a:pt x="340" y="18713"/>
                  </a:cubicBezTo>
                  <a:cubicBezTo>
                    <a:pt x="319" y="18621"/>
                    <a:pt x="298" y="18526"/>
                    <a:pt x="277" y="18429"/>
                  </a:cubicBezTo>
                  <a:cubicBezTo>
                    <a:pt x="256" y="18331"/>
                    <a:pt x="241" y="18229"/>
                    <a:pt x="222" y="18127"/>
                  </a:cubicBezTo>
                  <a:cubicBezTo>
                    <a:pt x="183" y="17922"/>
                    <a:pt x="156" y="17706"/>
                    <a:pt x="125" y="17489"/>
                  </a:cubicBezTo>
                  <a:cubicBezTo>
                    <a:pt x="95" y="17270"/>
                    <a:pt x="77" y="17046"/>
                    <a:pt x="52" y="16822"/>
                  </a:cubicBezTo>
                  <a:cubicBezTo>
                    <a:pt x="39" y="16597"/>
                    <a:pt x="24" y="16372"/>
                    <a:pt x="13" y="16150"/>
                  </a:cubicBezTo>
                  <a:cubicBezTo>
                    <a:pt x="9" y="15927"/>
                    <a:pt x="4" y="15708"/>
                    <a:pt x="0" y="15496"/>
                  </a:cubicBezTo>
                  <a:cubicBezTo>
                    <a:pt x="3" y="15285"/>
                    <a:pt x="9" y="15080"/>
                    <a:pt x="14" y="14886"/>
                  </a:cubicBezTo>
                  <a:cubicBezTo>
                    <a:pt x="19" y="14692"/>
                    <a:pt x="36" y="14510"/>
                    <a:pt x="45" y="14341"/>
                  </a:cubicBezTo>
                  <a:cubicBezTo>
                    <a:pt x="56" y="14173"/>
                    <a:pt x="65" y="14018"/>
                    <a:pt x="83" y="13883"/>
                  </a:cubicBezTo>
                  <a:cubicBezTo>
                    <a:pt x="98" y="13748"/>
                    <a:pt x="112" y="13630"/>
                    <a:pt x="123" y="13532"/>
                  </a:cubicBezTo>
                  <a:cubicBezTo>
                    <a:pt x="146" y="13338"/>
                    <a:pt x="159" y="13227"/>
                    <a:pt x="159" y="13227"/>
                  </a:cubicBezTo>
                  <a:close/>
                  <a:moveTo>
                    <a:pt x="21441" y="13175"/>
                  </a:moveTo>
                  <a:cubicBezTo>
                    <a:pt x="21441" y="13175"/>
                    <a:pt x="21454" y="13286"/>
                    <a:pt x="21477" y="13480"/>
                  </a:cubicBezTo>
                  <a:cubicBezTo>
                    <a:pt x="21488" y="13577"/>
                    <a:pt x="21502" y="13695"/>
                    <a:pt x="21517" y="13831"/>
                  </a:cubicBezTo>
                  <a:cubicBezTo>
                    <a:pt x="21535" y="13966"/>
                    <a:pt x="21544" y="14120"/>
                    <a:pt x="21555" y="14289"/>
                  </a:cubicBezTo>
                  <a:cubicBezTo>
                    <a:pt x="21564" y="14457"/>
                    <a:pt x="21581" y="14640"/>
                    <a:pt x="21586" y="14833"/>
                  </a:cubicBezTo>
                  <a:cubicBezTo>
                    <a:pt x="21591" y="15027"/>
                    <a:pt x="21597" y="15232"/>
                    <a:pt x="21600" y="15444"/>
                  </a:cubicBezTo>
                  <a:cubicBezTo>
                    <a:pt x="21596" y="15656"/>
                    <a:pt x="21591" y="15875"/>
                    <a:pt x="21587" y="16097"/>
                  </a:cubicBezTo>
                  <a:cubicBezTo>
                    <a:pt x="21576" y="16319"/>
                    <a:pt x="21561" y="16544"/>
                    <a:pt x="21548" y="16770"/>
                  </a:cubicBezTo>
                  <a:cubicBezTo>
                    <a:pt x="21523" y="16993"/>
                    <a:pt x="21505" y="17218"/>
                    <a:pt x="21475" y="17436"/>
                  </a:cubicBezTo>
                  <a:cubicBezTo>
                    <a:pt x="21444" y="17654"/>
                    <a:pt x="21417" y="17870"/>
                    <a:pt x="21378" y="18074"/>
                  </a:cubicBezTo>
                  <a:cubicBezTo>
                    <a:pt x="21359" y="18177"/>
                    <a:pt x="21344" y="18279"/>
                    <a:pt x="21323" y="18376"/>
                  </a:cubicBezTo>
                  <a:cubicBezTo>
                    <a:pt x="21302" y="18473"/>
                    <a:pt x="21281" y="18568"/>
                    <a:pt x="21260" y="18661"/>
                  </a:cubicBezTo>
                  <a:cubicBezTo>
                    <a:pt x="21241" y="18754"/>
                    <a:pt x="21218" y="18842"/>
                    <a:pt x="21196" y="18928"/>
                  </a:cubicBezTo>
                  <a:cubicBezTo>
                    <a:pt x="21174" y="19013"/>
                    <a:pt x="21154" y="19096"/>
                    <a:pt x="21132" y="19175"/>
                  </a:cubicBezTo>
                  <a:cubicBezTo>
                    <a:pt x="21087" y="19331"/>
                    <a:pt x="21046" y="19474"/>
                    <a:pt x="21003" y="19597"/>
                  </a:cubicBezTo>
                  <a:cubicBezTo>
                    <a:pt x="20963" y="19721"/>
                    <a:pt x="20923" y="19826"/>
                    <a:pt x="20891" y="19913"/>
                  </a:cubicBezTo>
                  <a:cubicBezTo>
                    <a:pt x="20824" y="20085"/>
                    <a:pt x="20780" y="20177"/>
                    <a:pt x="20780" y="20177"/>
                  </a:cubicBezTo>
                  <a:cubicBezTo>
                    <a:pt x="20780" y="20177"/>
                    <a:pt x="20789" y="20152"/>
                    <a:pt x="20806" y="20106"/>
                  </a:cubicBezTo>
                  <a:cubicBezTo>
                    <a:pt x="20824" y="20060"/>
                    <a:pt x="20846" y="19989"/>
                    <a:pt x="20876" y="19902"/>
                  </a:cubicBezTo>
                  <a:cubicBezTo>
                    <a:pt x="20904" y="19812"/>
                    <a:pt x="20940" y="19705"/>
                    <a:pt x="20974" y="19577"/>
                  </a:cubicBezTo>
                  <a:cubicBezTo>
                    <a:pt x="21011" y="19452"/>
                    <a:pt x="21046" y="19306"/>
                    <a:pt x="21087" y="19149"/>
                  </a:cubicBezTo>
                  <a:cubicBezTo>
                    <a:pt x="21107" y="19071"/>
                    <a:pt x="21124" y="18987"/>
                    <a:pt x="21144" y="18901"/>
                  </a:cubicBezTo>
                  <a:cubicBezTo>
                    <a:pt x="21163" y="18815"/>
                    <a:pt x="21184" y="18726"/>
                    <a:pt x="21201" y="18633"/>
                  </a:cubicBezTo>
                  <a:cubicBezTo>
                    <a:pt x="21218" y="18541"/>
                    <a:pt x="21237" y="18445"/>
                    <a:pt x="21255" y="18348"/>
                  </a:cubicBezTo>
                  <a:cubicBezTo>
                    <a:pt x="21272" y="18250"/>
                    <a:pt x="21288" y="18150"/>
                    <a:pt x="21305" y="18048"/>
                  </a:cubicBezTo>
                  <a:cubicBezTo>
                    <a:pt x="21343" y="17845"/>
                    <a:pt x="21367" y="17631"/>
                    <a:pt x="21396" y="17415"/>
                  </a:cubicBezTo>
                  <a:cubicBezTo>
                    <a:pt x="21423" y="17199"/>
                    <a:pt x="21440" y="16976"/>
                    <a:pt x="21463" y="16754"/>
                  </a:cubicBezTo>
                  <a:cubicBezTo>
                    <a:pt x="21477" y="16532"/>
                    <a:pt x="21494" y="16309"/>
                    <a:pt x="21506" y="16090"/>
                  </a:cubicBezTo>
                  <a:cubicBezTo>
                    <a:pt x="21513" y="15870"/>
                    <a:pt x="21519" y="15653"/>
                    <a:pt x="21525" y="15443"/>
                  </a:cubicBezTo>
                  <a:cubicBezTo>
                    <a:pt x="21523" y="15233"/>
                    <a:pt x="21523" y="15030"/>
                    <a:pt x="21524" y="14837"/>
                  </a:cubicBezTo>
                  <a:cubicBezTo>
                    <a:pt x="21523" y="14645"/>
                    <a:pt x="21511" y="14463"/>
                    <a:pt x="21506" y="14294"/>
                  </a:cubicBezTo>
                  <a:cubicBezTo>
                    <a:pt x="21499" y="14127"/>
                    <a:pt x="21497" y="13972"/>
                    <a:pt x="21485" y="13836"/>
                  </a:cubicBezTo>
                  <a:cubicBezTo>
                    <a:pt x="21476" y="13700"/>
                    <a:pt x="21467" y="13581"/>
                    <a:pt x="21460" y="13483"/>
                  </a:cubicBezTo>
                  <a:cubicBezTo>
                    <a:pt x="21448" y="13287"/>
                    <a:pt x="21441" y="13175"/>
                    <a:pt x="21441" y="13175"/>
                  </a:cubicBezTo>
                  <a:close/>
                  <a:moveTo>
                    <a:pt x="1640" y="10498"/>
                  </a:moveTo>
                  <a:cubicBezTo>
                    <a:pt x="1640" y="10498"/>
                    <a:pt x="1616" y="10675"/>
                    <a:pt x="1575" y="10986"/>
                  </a:cubicBezTo>
                  <a:cubicBezTo>
                    <a:pt x="1552" y="11140"/>
                    <a:pt x="1532" y="11330"/>
                    <a:pt x="1507" y="11547"/>
                  </a:cubicBezTo>
                  <a:cubicBezTo>
                    <a:pt x="1481" y="11763"/>
                    <a:pt x="1461" y="12009"/>
                    <a:pt x="1435" y="12277"/>
                  </a:cubicBezTo>
                  <a:cubicBezTo>
                    <a:pt x="1421" y="12410"/>
                    <a:pt x="1412" y="12551"/>
                    <a:pt x="1402" y="12696"/>
                  </a:cubicBezTo>
                  <a:cubicBezTo>
                    <a:pt x="1393" y="12841"/>
                    <a:pt x="1379" y="12990"/>
                    <a:pt x="1374" y="13144"/>
                  </a:cubicBezTo>
                  <a:cubicBezTo>
                    <a:pt x="1367" y="13299"/>
                    <a:pt x="1360" y="13457"/>
                    <a:pt x="1353" y="13619"/>
                  </a:cubicBezTo>
                  <a:cubicBezTo>
                    <a:pt x="1349" y="13781"/>
                    <a:pt x="1345" y="13947"/>
                    <a:pt x="1341" y="14115"/>
                  </a:cubicBezTo>
                  <a:cubicBezTo>
                    <a:pt x="1338" y="14284"/>
                    <a:pt x="1340" y="14455"/>
                    <a:pt x="1339" y="14628"/>
                  </a:cubicBezTo>
                  <a:cubicBezTo>
                    <a:pt x="1340" y="14801"/>
                    <a:pt x="1346" y="14977"/>
                    <a:pt x="1349" y="15154"/>
                  </a:cubicBezTo>
                  <a:cubicBezTo>
                    <a:pt x="1353" y="15330"/>
                    <a:pt x="1363" y="15508"/>
                    <a:pt x="1370" y="15686"/>
                  </a:cubicBezTo>
                  <a:cubicBezTo>
                    <a:pt x="1380" y="15864"/>
                    <a:pt x="1394" y="16043"/>
                    <a:pt x="1406" y="16221"/>
                  </a:cubicBezTo>
                  <a:cubicBezTo>
                    <a:pt x="1436" y="16577"/>
                    <a:pt x="1470" y="16933"/>
                    <a:pt x="1518" y="17279"/>
                  </a:cubicBezTo>
                  <a:cubicBezTo>
                    <a:pt x="1562" y="17627"/>
                    <a:pt x="1618" y="17965"/>
                    <a:pt x="1677" y="18290"/>
                  </a:cubicBezTo>
                  <a:cubicBezTo>
                    <a:pt x="1740" y="18613"/>
                    <a:pt x="1803" y="18926"/>
                    <a:pt x="1875" y="19216"/>
                  </a:cubicBezTo>
                  <a:cubicBezTo>
                    <a:pt x="1944" y="19508"/>
                    <a:pt x="2019" y="19778"/>
                    <a:pt x="2094" y="20025"/>
                  </a:cubicBezTo>
                  <a:cubicBezTo>
                    <a:pt x="2243" y="20518"/>
                    <a:pt x="2388" y="20916"/>
                    <a:pt x="2501" y="21185"/>
                  </a:cubicBezTo>
                  <a:cubicBezTo>
                    <a:pt x="2558" y="21319"/>
                    <a:pt x="2603" y="21424"/>
                    <a:pt x="2636" y="21494"/>
                  </a:cubicBezTo>
                  <a:cubicBezTo>
                    <a:pt x="2669" y="21564"/>
                    <a:pt x="2687" y="21600"/>
                    <a:pt x="2687" y="21600"/>
                  </a:cubicBezTo>
                  <a:cubicBezTo>
                    <a:pt x="2687" y="21600"/>
                    <a:pt x="2604" y="21466"/>
                    <a:pt x="2480" y="21205"/>
                  </a:cubicBezTo>
                  <a:cubicBezTo>
                    <a:pt x="2419" y="21075"/>
                    <a:pt x="2346" y="20914"/>
                    <a:pt x="2269" y="20724"/>
                  </a:cubicBezTo>
                  <a:cubicBezTo>
                    <a:pt x="2193" y="20533"/>
                    <a:pt x="2108" y="20316"/>
                    <a:pt x="2028" y="20070"/>
                  </a:cubicBezTo>
                  <a:cubicBezTo>
                    <a:pt x="1947" y="19825"/>
                    <a:pt x="1864" y="19556"/>
                    <a:pt x="1787" y="19264"/>
                  </a:cubicBezTo>
                  <a:cubicBezTo>
                    <a:pt x="1707" y="18975"/>
                    <a:pt x="1634" y="18663"/>
                    <a:pt x="1567" y="18336"/>
                  </a:cubicBezTo>
                  <a:cubicBezTo>
                    <a:pt x="1537" y="18171"/>
                    <a:pt x="1502" y="18005"/>
                    <a:pt x="1475" y="17834"/>
                  </a:cubicBezTo>
                  <a:cubicBezTo>
                    <a:pt x="1461" y="17749"/>
                    <a:pt x="1446" y="17663"/>
                    <a:pt x="1432" y="17577"/>
                  </a:cubicBezTo>
                  <a:cubicBezTo>
                    <a:pt x="1420" y="17490"/>
                    <a:pt x="1407" y="17403"/>
                    <a:pt x="1395" y="17315"/>
                  </a:cubicBezTo>
                  <a:cubicBezTo>
                    <a:pt x="1345" y="16964"/>
                    <a:pt x="1309" y="16604"/>
                    <a:pt x="1277" y="16243"/>
                  </a:cubicBezTo>
                  <a:cubicBezTo>
                    <a:pt x="1266" y="16062"/>
                    <a:pt x="1253" y="15881"/>
                    <a:pt x="1243" y="15700"/>
                  </a:cubicBezTo>
                  <a:cubicBezTo>
                    <a:pt x="1237" y="15520"/>
                    <a:pt x="1227" y="15340"/>
                    <a:pt x="1224" y="15161"/>
                  </a:cubicBezTo>
                  <a:cubicBezTo>
                    <a:pt x="1222" y="14981"/>
                    <a:pt x="1217" y="14804"/>
                    <a:pt x="1219" y="14629"/>
                  </a:cubicBezTo>
                  <a:cubicBezTo>
                    <a:pt x="1222" y="14453"/>
                    <a:pt x="1222" y="14280"/>
                    <a:pt x="1227" y="14110"/>
                  </a:cubicBezTo>
                  <a:cubicBezTo>
                    <a:pt x="1234" y="13940"/>
                    <a:pt x="1240" y="13773"/>
                    <a:pt x="1247" y="13609"/>
                  </a:cubicBezTo>
                  <a:cubicBezTo>
                    <a:pt x="1258" y="13446"/>
                    <a:pt x="1269" y="13287"/>
                    <a:pt x="1280" y="13132"/>
                  </a:cubicBezTo>
                  <a:cubicBezTo>
                    <a:pt x="1289" y="12976"/>
                    <a:pt x="1307" y="12826"/>
                    <a:pt x="1319" y="12681"/>
                  </a:cubicBezTo>
                  <a:cubicBezTo>
                    <a:pt x="1333" y="12536"/>
                    <a:pt x="1345" y="12395"/>
                    <a:pt x="1363" y="12261"/>
                  </a:cubicBezTo>
                  <a:cubicBezTo>
                    <a:pt x="1394" y="11994"/>
                    <a:pt x="1424" y="11748"/>
                    <a:pt x="1460" y="11534"/>
                  </a:cubicBezTo>
                  <a:cubicBezTo>
                    <a:pt x="1493" y="11318"/>
                    <a:pt x="1521" y="11130"/>
                    <a:pt x="1550" y="10978"/>
                  </a:cubicBezTo>
                  <a:cubicBezTo>
                    <a:pt x="1607" y="10673"/>
                    <a:pt x="1640" y="10498"/>
                    <a:pt x="1640" y="10498"/>
                  </a:cubicBezTo>
                  <a:close/>
                  <a:moveTo>
                    <a:pt x="19965" y="10445"/>
                  </a:moveTo>
                  <a:cubicBezTo>
                    <a:pt x="19965" y="10445"/>
                    <a:pt x="19997" y="10620"/>
                    <a:pt x="20054" y="10925"/>
                  </a:cubicBezTo>
                  <a:cubicBezTo>
                    <a:pt x="20083" y="11078"/>
                    <a:pt x="20111" y="11266"/>
                    <a:pt x="20144" y="11481"/>
                  </a:cubicBezTo>
                  <a:cubicBezTo>
                    <a:pt x="20180" y="11696"/>
                    <a:pt x="20210" y="11941"/>
                    <a:pt x="20241" y="12209"/>
                  </a:cubicBezTo>
                  <a:cubicBezTo>
                    <a:pt x="20259" y="12342"/>
                    <a:pt x="20271" y="12483"/>
                    <a:pt x="20285" y="12628"/>
                  </a:cubicBezTo>
                  <a:cubicBezTo>
                    <a:pt x="20297" y="12774"/>
                    <a:pt x="20316" y="12923"/>
                    <a:pt x="20325" y="13079"/>
                  </a:cubicBezTo>
                  <a:cubicBezTo>
                    <a:pt x="20335" y="13234"/>
                    <a:pt x="20346" y="13394"/>
                    <a:pt x="20357" y="13557"/>
                  </a:cubicBezTo>
                  <a:cubicBezTo>
                    <a:pt x="20364" y="13720"/>
                    <a:pt x="20370" y="13888"/>
                    <a:pt x="20377" y="14058"/>
                  </a:cubicBezTo>
                  <a:cubicBezTo>
                    <a:pt x="20382" y="14228"/>
                    <a:pt x="20383" y="14401"/>
                    <a:pt x="20385" y="14576"/>
                  </a:cubicBezTo>
                  <a:cubicBezTo>
                    <a:pt x="20388" y="14752"/>
                    <a:pt x="20383" y="14929"/>
                    <a:pt x="20380" y="15108"/>
                  </a:cubicBezTo>
                  <a:cubicBezTo>
                    <a:pt x="20377" y="15287"/>
                    <a:pt x="20367" y="15467"/>
                    <a:pt x="20361" y="15648"/>
                  </a:cubicBezTo>
                  <a:cubicBezTo>
                    <a:pt x="20351" y="15828"/>
                    <a:pt x="20338" y="16009"/>
                    <a:pt x="20327" y="16191"/>
                  </a:cubicBezTo>
                  <a:cubicBezTo>
                    <a:pt x="20295" y="16552"/>
                    <a:pt x="20259" y="16912"/>
                    <a:pt x="20209" y="17262"/>
                  </a:cubicBezTo>
                  <a:cubicBezTo>
                    <a:pt x="20197" y="17350"/>
                    <a:pt x="20185" y="17438"/>
                    <a:pt x="20172" y="17525"/>
                  </a:cubicBezTo>
                  <a:cubicBezTo>
                    <a:pt x="20158" y="17611"/>
                    <a:pt x="20143" y="17697"/>
                    <a:pt x="20129" y="17782"/>
                  </a:cubicBezTo>
                  <a:cubicBezTo>
                    <a:pt x="20102" y="17953"/>
                    <a:pt x="20067" y="18119"/>
                    <a:pt x="20037" y="18283"/>
                  </a:cubicBezTo>
                  <a:cubicBezTo>
                    <a:pt x="19970" y="18610"/>
                    <a:pt x="19897" y="18922"/>
                    <a:pt x="19818" y="19212"/>
                  </a:cubicBezTo>
                  <a:cubicBezTo>
                    <a:pt x="19740" y="19503"/>
                    <a:pt x="19658" y="19773"/>
                    <a:pt x="19576" y="20018"/>
                  </a:cubicBezTo>
                  <a:cubicBezTo>
                    <a:pt x="19496" y="20264"/>
                    <a:pt x="19412" y="20481"/>
                    <a:pt x="19335" y="20671"/>
                  </a:cubicBezTo>
                  <a:cubicBezTo>
                    <a:pt x="19258" y="20861"/>
                    <a:pt x="19185" y="21022"/>
                    <a:pt x="19124" y="21153"/>
                  </a:cubicBezTo>
                  <a:cubicBezTo>
                    <a:pt x="19000" y="21413"/>
                    <a:pt x="18917" y="21548"/>
                    <a:pt x="18917" y="21548"/>
                  </a:cubicBezTo>
                  <a:cubicBezTo>
                    <a:pt x="18917" y="21548"/>
                    <a:pt x="18936" y="21512"/>
                    <a:pt x="18968" y="21442"/>
                  </a:cubicBezTo>
                  <a:cubicBezTo>
                    <a:pt x="19001" y="21372"/>
                    <a:pt x="19047" y="21267"/>
                    <a:pt x="19103" y="21133"/>
                  </a:cubicBezTo>
                  <a:cubicBezTo>
                    <a:pt x="19216" y="20864"/>
                    <a:pt x="19361" y="20466"/>
                    <a:pt x="19510" y="19973"/>
                  </a:cubicBezTo>
                  <a:cubicBezTo>
                    <a:pt x="19585" y="19726"/>
                    <a:pt x="19660" y="19456"/>
                    <a:pt x="19730" y="19164"/>
                  </a:cubicBezTo>
                  <a:cubicBezTo>
                    <a:pt x="19801" y="18873"/>
                    <a:pt x="19864" y="18561"/>
                    <a:pt x="19927" y="18237"/>
                  </a:cubicBezTo>
                  <a:cubicBezTo>
                    <a:pt x="19986" y="17913"/>
                    <a:pt x="20042" y="17574"/>
                    <a:pt x="20087" y="17227"/>
                  </a:cubicBezTo>
                  <a:cubicBezTo>
                    <a:pt x="20134" y="16880"/>
                    <a:pt x="20168" y="16525"/>
                    <a:pt x="20198" y="16169"/>
                  </a:cubicBezTo>
                  <a:cubicBezTo>
                    <a:pt x="20210" y="15990"/>
                    <a:pt x="20224" y="15812"/>
                    <a:pt x="20234" y="15634"/>
                  </a:cubicBezTo>
                  <a:cubicBezTo>
                    <a:pt x="20241" y="15455"/>
                    <a:pt x="20251" y="15277"/>
                    <a:pt x="20255" y="15101"/>
                  </a:cubicBezTo>
                  <a:cubicBezTo>
                    <a:pt x="20258" y="14924"/>
                    <a:pt x="20264" y="14749"/>
                    <a:pt x="20265" y="14576"/>
                  </a:cubicBezTo>
                  <a:cubicBezTo>
                    <a:pt x="20264" y="14403"/>
                    <a:pt x="20266" y="14231"/>
                    <a:pt x="20263" y="14063"/>
                  </a:cubicBezTo>
                  <a:cubicBezTo>
                    <a:pt x="20259" y="13894"/>
                    <a:pt x="20255" y="13729"/>
                    <a:pt x="20251" y="13567"/>
                  </a:cubicBezTo>
                  <a:cubicBezTo>
                    <a:pt x="20244" y="13404"/>
                    <a:pt x="20237" y="13246"/>
                    <a:pt x="20230" y="13092"/>
                  </a:cubicBezTo>
                  <a:cubicBezTo>
                    <a:pt x="20225" y="12937"/>
                    <a:pt x="20211" y="12788"/>
                    <a:pt x="20202" y="12643"/>
                  </a:cubicBezTo>
                  <a:cubicBezTo>
                    <a:pt x="20192" y="12498"/>
                    <a:pt x="20184" y="12358"/>
                    <a:pt x="20169" y="12225"/>
                  </a:cubicBezTo>
                  <a:cubicBezTo>
                    <a:pt x="20143" y="11957"/>
                    <a:pt x="20123" y="11711"/>
                    <a:pt x="20097" y="11494"/>
                  </a:cubicBezTo>
                  <a:cubicBezTo>
                    <a:pt x="20072" y="11277"/>
                    <a:pt x="20053" y="11088"/>
                    <a:pt x="20029" y="10933"/>
                  </a:cubicBezTo>
                  <a:cubicBezTo>
                    <a:pt x="19988" y="10623"/>
                    <a:pt x="19965" y="10445"/>
                    <a:pt x="19965" y="10445"/>
                  </a:cubicBezTo>
                  <a:close/>
                  <a:moveTo>
                    <a:pt x="19060" y="0"/>
                  </a:moveTo>
                  <a:cubicBezTo>
                    <a:pt x="19060" y="0"/>
                    <a:pt x="19103" y="52"/>
                    <a:pt x="19169" y="154"/>
                  </a:cubicBezTo>
                  <a:cubicBezTo>
                    <a:pt x="19202" y="205"/>
                    <a:pt x="19242" y="268"/>
                    <a:pt x="19285" y="343"/>
                  </a:cubicBezTo>
                  <a:cubicBezTo>
                    <a:pt x="19328" y="418"/>
                    <a:pt x="19377" y="503"/>
                    <a:pt x="19424" y="602"/>
                  </a:cubicBezTo>
                  <a:cubicBezTo>
                    <a:pt x="19475" y="699"/>
                    <a:pt x="19522" y="810"/>
                    <a:pt x="19575" y="926"/>
                  </a:cubicBezTo>
                  <a:cubicBezTo>
                    <a:pt x="19623" y="1045"/>
                    <a:pt x="19676" y="1170"/>
                    <a:pt x="19722" y="1306"/>
                  </a:cubicBezTo>
                  <a:cubicBezTo>
                    <a:pt x="19768" y="1443"/>
                    <a:pt x="19818" y="1582"/>
                    <a:pt x="19855" y="1732"/>
                  </a:cubicBezTo>
                  <a:cubicBezTo>
                    <a:pt x="19875" y="1806"/>
                    <a:pt x="19897" y="1880"/>
                    <a:pt x="19916" y="1956"/>
                  </a:cubicBezTo>
                  <a:cubicBezTo>
                    <a:pt x="19933" y="2033"/>
                    <a:pt x="19950" y="2110"/>
                    <a:pt x="19967" y="2187"/>
                  </a:cubicBezTo>
                  <a:cubicBezTo>
                    <a:pt x="20004" y="2341"/>
                    <a:pt x="20023" y="2501"/>
                    <a:pt x="20049" y="2656"/>
                  </a:cubicBezTo>
                  <a:cubicBezTo>
                    <a:pt x="20063" y="2733"/>
                    <a:pt x="20071" y="2812"/>
                    <a:pt x="20078" y="2889"/>
                  </a:cubicBezTo>
                  <a:cubicBezTo>
                    <a:pt x="20085" y="2967"/>
                    <a:pt x="20093" y="3043"/>
                    <a:pt x="20100" y="3118"/>
                  </a:cubicBezTo>
                  <a:cubicBezTo>
                    <a:pt x="20109" y="3193"/>
                    <a:pt x="20112" y="3268"/>
                    <a:pt x="20114" y="3341"/>
                  </a:cubicBezTo>
                  <a:cubicBezTo>
                    <a:pt x="20116" y="3414"/>
                    <a:pt x="20118" y="3485"/>
                    <a:pt x="20120" y="3555"/>
                  </a:cubicBezTo>
                  <a:cubicBezTo>
                    <a:pt x="20128" y="3694"/>
                    <a:pt x="20120" y="3825"/>
                    <a:pt x="20117" y="3946"/>
                  </a:cubicBezTo>
                  <a:cubicBezTo>
                    <a:pt x="20113" y="4067"/>
                    <a:pt x="20114" y="4178"/>
                    <a:pt x="20102" y="4275"/>
                  </a:cubicBezTo>
                  <a:cubicBezTo>
                    <a:pt x="20092" y="4372"/>
                    <a:pt x="20083" y="4457"/>
                    <a:pt x="20076" y="4527"/>
                  </a:cubicBezTo>
                  <a:cubicBezTo>
                    <a:pt x="20061" y="4666"/>
                    <a:pt x="20052" y="4745"/>
                    <a:pt x="20052" y="4745"/>
                  </a:cubicBezTo>
                  <a:cubicBezTo>
                    <a:pt x="20052" y="4745"/>
                    <a:pt x="20055" y="4665"/>
                    <a:pt x="20059" y="4524"/>
                  </a:cubicBezTo>
                  <a:cubicBezTo>
                    <a:pt x="20062" y="4454"/>
                    <a:pt x="20066" y="4369"/>
                    <a:pt x="20070" y="4272"/>
                  </a:cubicBezTo>
                  <a:cubicBezTo>
                    <a:pt x="20073" y="4223"/>
                    <a:pt x="20072" y="4172"/>
                    <a:pt x="20071" y="4117"/>
                  </a:cubicBezTo>
                  <a:cubicBezTo>
                    <a:pt x="20070" y="4062"/>
                    <a:pt x="20069" y="4005"/>
                    <a:pt x="20069" y="3945"/>
                  </a:cubicBezTo>
                  <a:cubicBezTo>
                    <a:pt x="20067" y="3826"/>
                    <a:pt x="20070" y="3696"/>
                    <a:pt x="20057" y="3560"/>
                  </a:cubicBezTo>
                  <a:cubicBezTo>
                    <a:pt x="20053" y="3492"/>
                    <a:pt x="20048" y="3422"/>
                    <a:pt x="20043" y="3350"/>
                  </a:cubicBezTo>
                  <a:cubicBezTo>
                    <a:pt x="20038" y="3279"/>
                    <a:pt x="20035" y="3206"/>
                    <a:pt x="20025" y="3133"/>
                  </a:cubicBezTo>
                  <a:cubicBezTo>
                    <a:pt x="20016" y="3059"/>
                    <a:pt x="20007" y="2985"/>
                    <a:pt x="19999" y="2909"/>
                  </a:cubicBezTo>
                  <a:cubicBezTo>
                    <a:pt x="19990" y="2834"/>
                    <a:pt x="19982" y="2757"/>
                    <a:pt x="19968" y="2682"/>
                  </a:cubicBezTo>
                  <a:cubicBezTo>
                    <a:pt x="19941" y="2531"/>
                    <a:pt x="19921" y="2374"/>
                    <a:pt x="19884" y="2224"/>
                  </a:cubicBezTo>
                  <a:cubicBezTo>
                    <a:pt x="19868" y="2149"/>
                    <a:pt x="19852" y="2073"/>
                    <a:pt x="19836" y="1998"/>
                  </a:cubicBezTo>
                  <a:cubicBezTo>
                    <a:pt x="19818" y="1923"/>
                    <a:pt x="19797" y="1850"/>
                    <a:pt x="19778" y="1777"/>
                  </a:cubicBezTo>
                  <a:cubicBezTo>
                    <a:pt x="19742" y="1630"/>
                    <a:pt x="19697" y="1491"/>
                    <a:pt x="19654" y="1356"/>
                  </a:cubicBezTo>
                  <a:cubicBezTo>
                    <a:pt x="19611" y="1221"/>
                    <a:pt x="19565" y="1094"/>
                    <a:pt x="19521" y="973"/>
                  </a:cubicBezTo>
                  <a:cubicBezTo>
                    <a:pt x="19473" y="855"/>
                    <a:pt x="19431" y="741"/>
                    <a:pt x="19385" y="643"/>
                  </a:cubicBezTo>
                  <a:cubicBezTo>
                    <a:pt x="19297" y="441"/>
                    <a:pt x="19216" y="279"/>
                    <a:pt x="19157" y="170"/>
                  </a:cubicBezTo>
                  <a:cubicBezTo>
                    <a:pt x="19126" y="115"/>
                    <a:pt x="19103" y="72"/>
                    <a:pt x="19086" y="43"/>
                  </a:cubicBezTo>
                  <a:cubicBezTo>
                    <a:pt x="19069" y="15"/>
                    <a:pt x="19060" y="0"/>
                    <a:pt x="19060" y="0"/>
                  </a:cubicBezTo>
                  <a:close/>
                  <a:moveTo>
                    <a:pt x="2675" y="0"/>
                  </a:moveTo>
                  <a:cubicBezTo>
                    <a:pt x="2675" y="0"/>
                    <a:pt x="2666" y="15"/>
                    <a:pt x="2649" y="43"/>
                  </a:cubicBezTo>
                  <a:cubicBezTo>
                    <a:pt x="2632" y="72"/>
                    <a:pt x="2609" y="115"/>
                    <a:pt x="2579" y="170"/>
                  </a:cubicBezTo>
                  <a:cubicBezTo>
                    <a:pt x="2520" y="279"/>
                    <a:pt x="2439" y="441"/>
                    <a:pt x="2351" y="643"/>
                  </a:cubicBezTo>
                  <a:cubicBezTo>
                    <a:pt x="2305" y="741"/>
                    <a:pt x="2262" y="855"/>
                    <a:pt x="2215" y="973"/>
                  </a:cubicBezTo>
                  <a:cubicBezTo>
                    <a:pt x="2171" y="1094"/>
                    <a:pt x="2125" y="1221"/>
                    <a:pt x="2081" y="1356"/>
                  </a:cubicBezTo>
                  <a:cubicBezTo>
                    <a:pt x="2039" y="1491"/>
                    <a:pt x="1994" y="1630"/>
                    <a:pt x="1958" y="1777"/>
                  </a:cubicBezTo>
                  <a:cubicBezTo>
                    <a:pt x="1939" y="1850"/>
                    <a:pt x="1917" y="1923"/>
                    <a:pt x="1900" y="1998"/>
                  </a:cubicBezTo>
                  <a:cubicBezTo>
                    <a:pt x="1884" y="2073"/>
                    <a:pt x="1868" y="2149"/>
                    <a:pt x="1851" y="2224"/>
                  </a:cubicBezTo>
                  <a:cubicBezTo>
                    <a:pt x="1815" y="2374"/>
                    <a:pt x="1795" y="2531"/>
                    <a:pt x="1768" y="2682"/>
                  </a:cubicBezTo>
                  <a:cubicBezTo>
                    <a:pt x="1754" y="2757"/>
                    <a:pt x="1746" y="2834"/>
                    <a:pt x="1737" y="2909"/>
                  </a:cubicBezTo>
                  <a:cubicBezTo>
                    <a:pt x="1728" y="2985"/>
                    <a:pt x="1720" y="3059"/>
                    <a:pt x="1711" y="3133"/>
                  </a:cubicBezTo>
                  <a:cubicBezTo>
                    <a:pt x="1701" y="3206"/>
                    <a:pt x="1698" y="3279"/>
                    <a:pt x="1693" y="3350"/>
                  </a:cubicBezTo>
                  <a:cubicBezTo>
                    <a:pt x="1688" y="3422"/>
                    <a:pt x="1683" y="3492"/>
                    <a:pt x="1678" y="3560"/>
                  </a:cubicBezTo>
                  <a:cubicBezTo>
                    <a:pt x="1666" y="3696"/>
                    <a:pt x="1669" y="3826"/>
                    <a:pt x="1667" y="3945"/>
                  </a:cubicBezTo>
                  <a:cubicBezTo>
                    <a:pt x="1666" y="4005"/>
                    <a:pt x="1666" y="4062"/>
                    <a:pt x="1665" y="4117"/>
                  </a:cubicBezTo>
                  <a:cubicBezTo>
                    <a:pt x="1663" y="4172"/>
                    <a:pt x="1663" y="4223"/>
                    <a:pt x="1666" y="4272"/>
                  </a:cubicBezTo>
                  <a:cubicBezTo>
                    <a:pt x="1670" y="4369"/>
                    <a:pt x="1673" y="4454"/>
                    <a:pt x="1676" y="4524"/>
                  </a:cubicBezTo>
                  <a:cubicBezTo>
                    <a:pt x="1681" y="4665"/>
                    <a:pt x="1684" y="4745"/>
                    <a:pt x="1684" y="4745"/>
                  </a:cubicBezTo>
                  <a:cubicBezTo>
                    <a:pt x="1684" y="4745"/>
                    <a:pt x="1675" y="4666"/>
                    <a:pt x="1660" y="4527"/>
                  </a:cubicBezTo>
                  <a:cubicBezTo>
                    <a:pt x="1653" y="4457"/>
                    <a:pt x="1644" y="4372"/>
                    <a:pt x="1634" y="4275"/>
                  </a:cubicBezTo>
                  <a:cubicBezTo>
                    <a:pt x="1622" y="4178"/>
                    <a:pt x="1623" y="4067"/>
                    <a:pt x="1618" y="3946"/>
                  </a:cubicBezTo>
                  <a:cubicBezTo>
                    <a:pt x="1616" y="3825"/>
                    <a:pt x="1608" y="3694"/>
                    <a:pt x="1616" y="3555"/>
                  </a:cubicBezTo>
                  <a:cubicBezTo>
                    <a:pt x="1618" y="3485"/>
                    <a:pt x="1620" y="3414"/>
                    <a:pt x="1622" y="3341"/>
                  </a:cubicBezTo>
                  <a:cubicBezTo>
                    <a:pt x="1624" y="3268"/>
                    <a:pt x="1627" y="3193"/>
                    <a:pt x="1636" y="3118"/>
                  </a:cubicBezTo>
                  <a:cubicBezTo>
                    <a:pt x="1643" y="3043"/>
                    <a:pt x="1650" y="2967"/>
                    <a:pt x="1658" y="2889"/>
                  </a:cubicBezTo>
                  <a:cubicBezTo>
                    <a:pt x="1665" y="2812"/>
                    <a:pt x="1672" y="2733"/>
                    <a:pt x="1687" y="2656"/>
                  </a:cubicBezTo>
                  <a:cubicBezTo>
                    <a:pt x="1713" y="2501"/>
                    <a:pt x="1732" y="2341"/>
                    <a:pt x="1769" y="2187"/>
                  </a:cubicBezTo>
                  <a:cubicBezTo>
                    <a:pt x="1786" y="2110"/>
                    <a:pt x="1803" y="2033"/>
                    <a:pt x="1820" y="1956"/>
                  </a:cubicBezTo>
                  <a:cubicBezTo>
                    <a:pt x="1838" y="1880"/>
                    <a:pt x="1860" y="1806"/>
                    <a:pt x="1880" y="1732"/>
                  </a:cubicBezTo>
                  <a:cubicBezTo>
                    <a:pt x="1918" y="1582"/>
                    <a:pt x="1968" y="1443"/>
                    <a:pt x="2013" y="1306"/>
                  </a:cubicBezTo>
                  <a:cubicBezTo>
                    <a:pt x="2059" y="1170"/>
                    <a:pt x="2112" y="1045"/>
                    <a:pt x="2161" y="926"/>
                  </a:cubicBezTo>
                  <a:cubicBezTo>
                    <a:pt x="2213" y="810"/>
                    <a:pt x="2261" y="699"/>
                    <a:pt x="2311" y="602"/>
                  </a:cubicBezTo>
                  <a:cubicBezTo>
                    <a:pt x="2358" y="503"/>
                    <a:pt x="2407" y="418"/>
                    <a:pt x="2451" y="343"/>
                  </a:cubicBezTo>
                  <a:cubicBezTo>
                    <a:pt x="2494" y="268"/>
                    <a:pt x="2534" y="205"/>
                    <a:pt x="2567" y="154"/>
                  </a:cubicBezTo>
                  <a:cubicBezTo>
                    <a:pt x="2633" y="52"/>
                    <a:pt x="2675" y="0"/>
                    <a:pt x="2675" y="0"/>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029" name="Group 12"/>
          <p:cNvGrpSpPr/>
          <p:nvPr/>
        </p:nvGrpSpPr>
        <p:grpSpPr>
          <a:xfrm>
            <a:off x="9649031" y="3438864"/>
            <a:ext cx="1017382" cy="1359645"/>
            <a:chOff x="0" y="0"/>
            <a:chExt cx="1017381" cy="1359644"/>
          </a:xfrm>
        </p:grpSpPr>
        <p:sp>
          <p:nvSpPr>
            <p:cNvPr id="8026" name="Freeform 83"/>
            <p:cNvSpPr/>
            <p:nvPr/>
          </p:nvSpPr>
          <p:spPr>
            <a:xfrm>
              <a:off x="-1" y="-1"/>
              <a:ext cx="1017383" cy="13596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40" y="18906"/>
                  </a:moveTo>
                  <a:lnTo>
                    <a:pt x="11313" y="18906"/>
                  </a:lnTo>
                  <a:lnTo>
                    <a:pt x="11313" y="20050"/>
                  </a:lnTo>
                  <a:lnTo>
                    <a:pt x="10440" y="20050"/>
                  </a:lnTo>
                  <a:cubicBezTo>
                    <a:pt x="10440" y="20050"/>
                    <a:pt x="10440" y="18906"/>
                    <a:pt x="10440" y="18906"/>
                  </a:cubicBezTo>
                  <a:close/>
                  <a:moveTo>
                    <a:pt x="16171" y="17095"/>
                  </a:moveTo>
                  <a:lnTo>
                    <a:pt x="17200" y="17864"/>
                  </a:lnTo>
                  <a:lnTo>
                    <a:pt x="16612" y="18304"/>
                  </a:lnTo>
                  <a:lnTo>
                    <a:pt x="15584" y="17535"/>
                  </a:lnTo>
                  <a:cubicBezTo>
                    <a:pt x="15584" y="17535"/>
                    <a:pt x="16171" y="17095"/>
                    <a:pt x="16171" y="17095"/>
                  </a:cubicBezTo>
                  <a:close/>
                  <a:moveTo>
                    <a:pt x="5264" y="17095"/>
                  </a:moveTo>
                  <a:lnTo>
                    <a:pt x="5852" y="17535"/>
                  </a:lnTo>
                  <a:lnTo>
                    <a:pt x="4824" y="18304"/>
                  </a:lnTo>
                  <a:lnTo>
                    <a:pt x="4236" y="17864"/>
                  </a:lnTo>
                  <a:cubicBezTo>
                    <a:pt x="4236" y="17864"/>
                    <a:pt x="5264" y="17095"/>
                    <a:pt x="5264" y="17095"/>
                  </a:cubicBezTo>
                  <a:close/>
                  <a:moveTo>
                    <a:pt x="18156" y="13246"/>
                  </a:moveTo>
                  <a:cubicBezTo>
                    <a:pt x="18156" y="13246"/>
                    <a:pt x="19466" y="13246"/>
                    <a:pt x="19466" y="13246"/>
                  </a:cubicBezTo>
                  <a:lnTo>
                    <a:pt x="19466" y="13900"/>
                  </a:lnTo>
                  <a:lnTo>
                    <a:pt x="18156" y="13900"/>
                  </a:lnTo>
                  <a:close/>
                  <a:moveTo>
                    <a:pt x="1967" y="13246"/>
                  </a:moveTo>
                  <a:lnTo>
                    <a:pt x="3714" y="13246"/>
                  </a:lnTo>
                  <a:lnTo>
                    <a:pt x="3714" y="13900"/>
                  </a:lnTo>
                  <a:lnTo>
                    <a:pt x="1967" y="13900"/>
                  </a:lnTo>
                  <a:cubicBezTo>
                    <a:pt x="1967" y="13900"/>
                    <a:pt x="1967" y="13246"/>
                    <a:pt x="1967" y="13246"/>
                  </a:cubicBezTo>
                  <a:close/>
                  <a:moveTo>
                    <a:pt x="16612" y="8604"/>
                  </a:moveTo>
                  <a:lnTo>
                    <a:pt x="17200" y="9044"/>
                  </a:lnTo>
                  <a:lnTo>
                    <a:pt x="16171" y="9813"/>
                  </a:lnTo>
                  <a:lnTo>
                    <a:pt x="15584" y="9373"/>
                  </a:lnTo>
                  <a:cubicBezTo>
                    <a:pt x="15584" y="9373"/>
                    <a:pt x="16612" y="8604"/>
                    <a:pt x="16612" y="8604"/>
                  </a:cubicBezTo>
                  <a:close/>
                  <a:moveTo>
                    <a:pt x="4824" y="8604"/>
                  </a:moveTo>
                  <a:lnTo>
                    <a:pt x="5852" y="9373"/>
                  </a:lnTo>
                  <a:lnTo>
                    <a:pt x="5264" y="9813"/>
                  </a:lnTo>
                  <a:lnTo>
                    <a:pt x="4236" y="9044"/>
                  </a:lnTo>
                  <a:cubicBezTo>
                    <a:pt x="4236" y="9044"/>
                    <a:pt x="4824" y="8604"/>
                    <a:pt x="4824" y="8604"/>
                  </a:cubicBezTo>
                  <a:close/>
                  <a:moveTo>
                    <a:pt x="10440" y="7019"/>
                  </a:moveTo>
                  <a:lnTo>
                    <a:pt x="11313" y="7019"/>
                  </a:lnTo>
                  <a:lnTo>
                    <a:pt x="11313" y="8000"/>
                  </a:lnTo>
                  <a:lnTo>
                    <a:pt x="10440" y="8000"/>
                  </a:lnTo>
                  <a:cubicBezTo>
                    <a:pt x="10440" y="8000"/>
                    <a:pt x="10440" y="7019"/>
                    <a:pt x="10440" y="7019"/>
                  </a:cubicBezTo>
                  <a:close/>
                  <a:moveTo>
                    <a:pt x="10800" y="6370"/>
                  </a:moveTo>
                  <a:cubicBezTo>
                    <a:pt x="5532" y="6370"/>
                    <a:pt x="1246" y="9577"/>
                    <a:pt x="1246" y="13519"/>
                  </a:cubicBezTo>
                  <a:cubicBezTo>
                    <a:pt x="1246" y="17460"/>
                    <a:pt x="5532" y="20667"/>
                    <a:pt x="10800" y="20667"/>
                  </a:cubicBezTo>
                  <a:cubicBezTo>
                    <a:pt x="16068" y="20667"/>
                    <a:pt x="20354" y="17460"/>
                    <a:pt x="20354" y="13519"/>
                  </a:cubicBezTo>
                  <a:cubicBezTo>
                    <a:pt x="20354" y="9577"/>
                    <a:pt x="16068" y="6370"/>
                    <a:pt x="10800" y="6370"/>
                  </a:cubicBezTo>
                  <a:close/>
                  <a:moveTo>
                    <a:pt x="10869" y="622"/>
                  </a:moveTo>
                  <a:cubicBezTo>
                    <a:pt x="8884" y="622"/>
                    <a:pt x="7268" y="1731"/>
                    <a:pt x="7268" y="3093"/>
                  </a:cubicBezTo>
                  <a:cubicBezTo>
                    <a:pt x="7268" y="4155"/>
                    <a:pt x="8251" y="5060"/>
                    <a:pt x="9623" y="5409"/>
                  </a:cubicBezTo>
                  <a:lnTo>
                    <a:pt x="9623" y="4122"/>
                  </a:lnTo>
                  <a:lnTo>
                    <a:pt x="8739" y="4122"/>
                  </a:lnTo>
                  <a:cubicBezTo>
                    <a:pt x="8624" y="4122"/>
                    <a:pt x="8531" y="4053"/>
                    <a:pt x="8531" y="3967"/>
                  </a:cubicBezTo>
                  <a:lnTo>
                    <a:pt x="8531" y="2153"/>
                  </a:lnTo>
                  <a:cubicBezTo>
                    <a:pt x="8531" y="2067"/>
                    <a:pt x="8624" y="1997"/>
                    <a:pt x="8739" y="1997"/>
                  </a:cubicBezTo>
                  <a:lnTo>
                    <a:pt x="13129" y="1997"/>
                  </a:lnTo>
                  <a:cubicBezTo>
                    <a:pt x="13244" y="1997"/>
                    <a:pt x="13337" y="2067"/>
                    <a:pt x="13337" y="2153"/>
                  </a:cubicBezTo>
                  <a:lnTo>
                    <a:pt x="13337" y="3967"/>
                  </a:lnTo>
                  <a:cubicBezTo>
                    <a:pt x="13337" y="4053"/>
                    <a:pt x="13244" y="4122"/>
                    <a:pt x="13129" y="4122"/>
                  </a:cubicBezTo>
                  <a:lnTo>
                    <a:pt x="12245" y="4122"/>
                  </a:lnTo>
                  <a:lnTo>
                    <a:pt x="12245" y="5376"/>
                  </a:lnTo>
                  <a:cubicBezTo>
                    <a:pt x="13550" y="5005"/>
                    <a:pt x="14470" y="4122"/>
                    <a:pt x="14470" y="3093"/>
                  </a:cubicBezTo>
                  <a:cubicBezTo>
                    <a:pt x="14470" y="1731"/>
                    <a:pt x="12855" y="622"/>
                    <a:pt x="10869" y="622"/>
                  </a:cubicBezTo>
                  <a:close/>
                  <a:moveTo>
                    <a:pt x="10869" y="0"/>
                  </a:moveTo>
                  <a:cubicBezTo>
                    <a:pt x="13313" y="0"/>
                    <a:pt x="15301" y="1388"/>
                    <a:pt x="15301" y="3093"/>
                  </a:cubicBezTo>
                  <a:cubicBezTo>
                    <a:pt x="15301" y="4163"/>
                    <a:pt x="14518" y="5108"/>
                    <a:pt x="13331" y="5664"/>
                  </a:cubicBezTo>
                  <a:cubicBezTo>
                    <a:pt x="18069" y="6518"/>
                    <a:pt x="21600" y="9715"/>
                    <a:pt x="21600" y="13519"/>
                  </a:cubicBezTo>
                  <a:cubicBezTo>
                    <a:pt x="21600" y="17975"/>
                    <a:pt x="16755" y="21600"/>
                    <a:pt x="10800" y="21600"/>
                  </a:cubicBezTo>
                  <a:cubicBezTo>
                    <a:pt x="4845" y="21600"/>
                    <a:pt x="0" y="17975"/>
                    <a:pt x="0" y="13519"/>
                  </a:cubicBezTo>
                  <a:cubicBezTo>
                    <a:pt x="0" y="11511"/>
                    <a:pt x="986" y="9674"/>
                    <a:pt x="2611" y="8259"/>
                  </a:cubicBezTo>
                  <a:lnTo>
                    <a:pt x="2183" y="7939"/>
                  </a:lnTo>
                  <a:cubicBezTo>
                    <a:pt x="1892" y="8089"/>
                    <a:pt x="1541" y="8075"/>
                    <a:pt x="1309" y="7902"/>
                  </a:cubicBezTo>
                  <a:cubicBezTo>
                    <a:pt x="1044" y="7703"/>
                    <a:pt x="1024" y="7409"/>
                    <a:pt x="1289" y="7211"/>
                  </a:cubicBezTo>
                  <a:lnTo>
                    <a:pt x="2440" y="6350"/>
                  </a:lnTo>
                  <a:cubicBezTo>
                    <a:pt x="2705" y="6152"/>
                    <a:pt x="3098" y="6167"/>
                    <a:pt x="3362" y="6365"/>
                  </a:cubicBezTo>
                  <a:cubicBezTo>
                    <a:pt x="3594" y="6539"/>
                    <a:pt x="3613" y="6802"/>
                    <a:pt x="3412" y="7019"/>
                  </a:cubicBezTo>
                  <a:lnTo>
                    <a:pt x="3845" y="7343"/>
                  </a:lnTo>
                  <a:cubicBezTo>
                    <a:pt x="5132" y="6530"/>
                    <a:pt x="6676" y="5939"/>
                    <a:pt x="8371" y="5646"/>
                  </a:cubicBezTo>
                  <a:cubicBezTo>
                    <a:pt x="7205" y="5088"/>
                    <a:pt x="6437" y="4152"/>
                    <a:pt x="6437" y="3093"/>
                  </a:cubicBezTo>
                  <a:cubicBezTo>
                    <a:pt x="6437" y="1388"/>
                    <a:pt x="8426" y="0"/>
                    <a:pt x="10869" y="0"/>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27" name="Shape 57"/>
            <p:cNvSpPr/>
            <p:nvPr/>
          </p:nvSpPr>
          <p:spPr>
            <a:xfrm>
              <a:off x="498838" y="541596"/>
              <a:ext cx="306430" cy="327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cubicBezTo>
                    <a:pt x="6028" y="0"/>
                    <a:pt x="11541" y="2274"/>
                    <a:pt x="15438" y="5943"/>
                  </a:cubicBezTo>
                  <a:cubicBezTo>
                    <a:pt x="15452" y="5956"/>
                    <a:pt x="15443" y="5962"/>
                    <a:pt x="15450" y="5975"/>
                  </a:cubicBezTo>
                  <a:cubicBezTo>
                    <a:pt x="19298" y="9612"/>
                    <a:pt x="21600" y="14618"/>
                    <a:pt x="21600" y="20147"/>
                  </a:cubicBezTo>
                  <a:cubicBezTo>
                    <a:pt x="21600" y="20147"/>
                    <a:pt x="21600" y="21600"/>
                    <a:pt x="2160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28" name="Shape 58"/>
            <p:cNvSpPr/>
            <p:nvPr/>
          </p:nvSpPr>
          <p:spPr>
            <a:xfrm>
              <a:off x="441828" y="791012"/>
              <a:ext cx="377744" cy="113204"/>
            </a:xfrm>
            <a:custGeom>
              <a:avLst/>
              <a:gdLst/>
              <a:ahLst/>
              <a:cxnLst>
                <a:cxn ang="0">
                  <a:pos x="wd2" y="hd2"/>
                </a:cxn>
                <a:cxn ang="5400000">
                  <a:pos x="wd2" y="hd2"/>
                </a:cxn>
                <a:cxn ang="10800000">
                  <a:pos x="wd2" y="hd2"/>
                </a:cxn>
                <a:cxn ang="16200000">
                  <a:pos x="wd2" y="hd2"/>
                </a:cxn>
              </a:cxnLst>
              <a:rect l="0" t="0" r="r" b="b"/>
              <a:pathLst>
                <a:path w="21336" h="20580" fill="norm" stroke="1" extrusionOk="0">
                  <a:moveTo>
                    <a:pt x="3717" y="20528"/>
                  </a:moveTo>
                  <a:cubicBezTo>
                    <a:pt x="1725" y="21090"/>
                    <a:pt x="0" y="17013"/>
                    <a:pt x="0" y="10575"/>
                  </a:cubicBezTo>
                  <a:lnTo>
                    <a:pt x="0" y="10005"/>
                  </a:lnTo>
                  <a:cubicBezTo>
                    <a:pt x="0" y="3566"/>
                    <a:pt x="1723" y="-510"/>
                    <a:pt x="3717" y="51"/>
                  </a:cubicBezTo>
                  <a:cubicBezTo>
                    <a:pt x="8162" y="1300"/>
                    <a:pt x="16917" y="6342"/>
                    <a:pt x="20793" y="8296"/>
                  </a:cubicBezTo>
                  <a:cubicBezTo>
                    <a:pt x="21600" y="8705"/>
                    <a:pt x="21436" y="11962"/>
                    <a:pt x="20770" y="12280"/>
                  </a:cubicBezTo>
                  <a:cubicBezTo>
                    <a:pt x="16231" y="14446"/>
                    <a:pt x="8164" y="19278"/>
                    <a:pt x="3717" y="20528"/>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033" name="Group 11"/>
          <p:cNvGrpSpPr/>
          <p:nvPr/>
        </p:nvGrpSpPr>
        <p:grpSpPr>
          <a:xfrm>
            <a:off x="7658802" y="3438864"/>
            <a:ext cx="1017384" cy="1359642"/>
            <a:chOff x="0" y="0"/>
            <a:chExt cx="1017382" cy="1359641"/>
          </a:xfrm>
        </p:grpSpPr>
        <p:sp>
          <p:nvSpPr>
            <p:cNvPr id="8030" name="Freeform 86"/>
            <p:cNvSpPr/>
            <p:nvPr/>
          </p:nvSpPr>
          <p:spPr>
            <a:xfrm>
              <a:off x="-1" y="-1"/>
              <a:ext cx="1017384" cy="13596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288" y="18906"/>
                  </a:moveTo>
                  <a:lnTo>
                    <a:pt x="11162" y="18906"/>
                  </a:lnTo>
                  <a:lnTo>
                    <a:pt x="11162" y="20051"/>
                  </a:lnTo>
                  <a:lnTo>
                    <a:pt x="10288" y="20051"/>
                  </a:lnTo>
                  <a:cubicBezTo>
                    <a:pt x="10288" y="20051"/>
                    <a:pt x="10288" y="18906"/>
                    <a:pt x="10288" y="18906"/>
                  </a:cubicBezTo>
                  <a:close/>
                  <a:moveTo>
                    <a:pt x="16171" y="17095"/>
                  </a:moveTo>
                  <a:lnTo>
                    <a:pt x="17200" y="17864"/>
                  </a:lnTo>
                  <a:lnTo>
                    <a:pt x="16612" y="18304"/>
                  </a:lnTo>
                  <a:lnTo>
                    <a:pt x="15584" y="17535"/>
                  </a:lnTo>
                  <a:cubicBezTo>
                    <a:pt x="15584" y="17535"/>
                    <a:pt x="16171" y="17095"/>
                    <a:pt x="16171" y="17095"/>
                  </a:cubicBezTo>
                  <a:close/>
                  <a:moveTo>
                    <a:pt x="5265" y="17095"/>
                  </a:moveTo>
                  <a:lnTo>
                    <a:pt x="5852" y="17535"/>
                  </a:lnTo>
                  <a:lnTo>
                    <a:pt x="4824" y="18304"/>
                  </a:lnTo>
                  <a:lnTo>
                    <a:pt x="4236" y="17864"/>
                  </a:lnTo>
                  <a:cubicBezTo>
                    <a:pt x="4236" y="17864"/>
                    <a:pt x="5265" y="17095"/>
                    <a:pt x="5265" y="17095"/>
                  </a:cubicBezTo>
                  <a:close/>
                  <a:moveTo>
                    <a:pt x="18156" y="13133"/>
                  </a:moveTo>
                  <a:cubicBezTo>
                    <a:pt x="18156" y="13133"/>
                    <a:pt x="19466" y="13133"/>
                    <a:pt x="19466" y="13133"/>
                  </a:cubicBezTo>
                  <a:lnTo>
                    <a:pt x="19466" y="13786"/>
                  </a:lnTo>
                  <a:lnTo>
                    <a:pt x="18156" y="13786"/>
                  </a:lnTo>
                  <a:close/>
                  <a:moveTo>
                    <a:pt x="1967" y="13133"/>
                  </a:moveTo>
                  <a:lnTo>
                    <a:pt x="3496" y="13133"/>
                  </a:lnTo>
                  <a:lnTo>
                    <a:pt x="3496" y="13786"/>
                  </a:lnTo>
                  <a:lnTo>
                    <a:pt x="1967" y="13786"/>
                  </a:lnTo>
                  <a:cubicBezTo>
                    <a:pt x="1967" y="13786"/>
                    <a:pt x="1967" y="13133"/>
                    <a:pt x="1967" y="13133"/>
                  </a:cubicBezTo>
                  <a:close/>
                  <a:moveTo>
                    <a:pt x="16612" y="8604"/>
                  </a:moveTo>
                  <a:lnTo>
                    <a:pt x="17200" y="9044"/>
                  </a:lnTo>
                  <a:lnTo>
                    <a:pt x="16171" y="9813"/>
                  </a:lnTo>
                  <a:lnTo>
                    <a:pt x="15584" y="9373"/>
                  </a:lnTo>
                  <a:cubicBezTo>
                    <a:pt x="15584" y="9373"/>
                    <a:pt x="16612" y="8604"/>
                    <a:pt x="16612" y="8604"/>
                  </a:cubicBezTo>
                  <a:close/>
                  <a:moveTo>
                    <a:pt x="4824" y="8604"/>
                  </a:moveTo>
                  <a:lnTo>
                    <a:pt x="5852" y="9373"/>
                  </a:lnTo>
                  <a:lnTo>
                    <a:pt x="5265" y="9813"/>
                  </a:lnTo>
                  <a:lnTo>
                    <a:pt x="4236" y="9044"/>
                  </a:lnTo>
                  <a:cubicBezTo>
                    <a:pt x="4236" y="9044"/>
                    <a:pt x="4824" y="8604"/>
                    <a:pt x="4824" y="8604"/>
                  </a:cubicBezTo>
                  <a:close/>
                  <a:moveTo>
                    <a:pt x="10288" y="7019"/>
                  </a:moveTo>
                  <a:lnTo>
                    <a:pt x="11162" y="7019"/>
                  </a:lnTo>
                  <a:lnTo>
                    <a:pt x="11162" y="8163"/>
                  </a:lnTo>
                  <a:lnTo>
                    <a:pt x="10288" y="8163"/>
                  </a:lnTo>
                  <a:cubicBezTo>
                    <a:pt x="10288" y="8163"/>
                    <a:pt x="10288" y="7019"/>
                    <a:pt x="10288" y="7019"/>
                  </a:cubicBezTo>
                  <a:close/>
                  <a:moveTo>
                    <a:pt x="10800" y="6370"/>
                  </a:moveTo>
                  <a:cubicBezTo>
                    <a:pt x="5532" y="6370"/>
                    <a:pt x="1246" y="9577"/>
                    <a:pt x="1246" y="13519"/>
                  </a:cubicBezTo>
                  <a:cubicBezTo>
                    <a:pt x="1246" y="17460"/>
                    <a:pt x="5532" y="20667"/>
                    <a:pt x="10800" y="20667"/>
                  </a:cubicBezTo>
                  <a:cubicBezTo>
                    <a:pt x="16068" y="20667"/>
                    <a:pt x="20354" y="17460"/>
                    <a:pt x="20354" y="13519"/>
                  </a:cubicBezTo>
                  <a:cubicBezTo>
                    <a:pt x="20354" y="9577"/>
                    <a:pt x="16068" y="6370"/>
                    <a:pt x="10800" y="6370"/>
                  </a:cubicBezTo>
                  <a:close/>
                  <a:moveTo>
                    <a:pt x="10869" y="622"/>
                  </a:moveTo>
                  <a:cubicBezTo>
                    <a:pt x="8884" y="622"/>
                    <a:pt x="7268" y="1731"/>
                    <a:pt x="7268" y="3093"/>
                  </a:cubicBezTo>
                  <a:cubicBezTo>
                    <a:pt x="7268" y="4188"/>
                    <a:pt x="8312" y="5117"/>
                    <a:pt x="9751" y="5441"/>
                  </a:cubicBezTo>
                  <a:lnTo>
                    <a:pt x="9751" y="4231"/>
                  </a:lnTo>
                  <a:lnTo>
                    <a:pt x="8866" y="4231"/>
                  </a:lnTo>
                  <a:cubicBezTo>
                    <a:pt x="8752" y="4231"/>
                    <a:pt x="8659" y="4161"/>
                    <a:pt x="8659" y="4075"/>
                  </a:cubicBezTo>
                  <a:lnTo>
                    <a:pt x="8659" y="2261"/>
                  </a:lnTo>
                  <a:cubicBezTo>
                    <a:pt x="8659" y="2175"/>
                    <a:pt x="8752" y="2106"/>
                    <a:pt x="8866" y="2106"/>
                  </a:cubicBezTo>
                  <a:lnTo>
                    <a:pt x="13256" y="2106"/>
                  </a:lnTo>
                  <a:cubicBezTo>
                    <a:pt x="13371" y="2106"/>
                    <a:pt x="13464" y="2175"/>
                    <a:pt x="13464" y="2261"/>
                  </a:cubicBezTo>
                  <a:lnTo>
                    <a:pt x="13464" y="4075"/>
                  </a:lnTo>
                  <a:cubicBezTo>
                    <a:pt x="13464" y="4161"/>
                    <a:pt x="13371" y="4231"/>
                    <a:pt x="13256" y="4231"/>
                  </a:cubicBezTo>
                  <a:lnTo>
                    <a:pt x="12372" y="4231"/>
                  </a:lnTo>
                  <a:lnTo>
                    <a:pt x="12372" y="5336"/>
                  </a:lnTo>
                  <a:cubicBezTo>
                    <a:pt x="13608" y="4944"/>
                    <a:pt x="14470" y="4088"/>
                    <a:pt x="14470" y="3093"/>
                  </a:cubicBezTo>
                  <a:cubicBezTo>
                    <a:pt x="14470" y="1731"/>
                    <a:pt x="12855" y="622"/>
                    <a:pt x="10869" y="622"/>
                  </a:cubicBezTo>
                  <a:close/>
                  <a:moveTo>
                    <a:pt x="10869" y="0"/>
                  </a:moveTo>
                  <a:cubicBezTo>
                    <a:pt x="13313" y="0"/>
                    <a:pt x="15301" y="1388"/>
                    <a:pt x="15301" y="3093"/>
                  </a:cubicBezTo>
                  <a:cubicBezTo>
                    <a:pt x="15301" y="4163"/>
                    <a:pt x="14518" y="5108"/>
                    <a:pt x="13331" y="5664"/>
                  </a:cubicBezTo>
                  <a:cubicBezTo>
                    <a:pt x="18069" y="6518"/>
                    <a:pt x="21600" y="9715"/>
                    <a:pt x="21600" y="13519"/>
                  </a:cubicBezTo>
                  <a:cubicBezTo>
                    <a:pt x="21600" y="17975"/>
                    <a:pt x="16755" y="21600"/>
                    <a:pt x="10800" y="21600"/>
                  </a:cubicBezTo>
                  <a:cubicBezTo>
                    <a:pt x="4845" y="21600"/>
                    <a:pt x="0" y="17975"/>
                    <a:pt x="0" y="13519"/>
                  </a:cubicBezTo>
                  <a:cubicBezTo>
                    <a:pt x="0" y="11511"/>
                    <a:pt x="986" y="9674"/>
                    <a:pt x="2611" y="8259"/>
                  </a:cubicBezTo>
                  <a:lnTo>
                    <a:pt x="2183" y="7939"/>
                  </a:lnTo>
                  <a:cubicBezTo>
                    <a:pt x="1893" y="8089"/>
                    <a:pt x="1541" y="8075"/>
                    <a:pt x="1309" y="7902"/>
                  </a:cubicBezTo>
                  <a:cubicBezTo>
                    <a:pt x="1044" y="7703"/>
                    <a:pt x="1024" y="7409"/>
                    <a:pt x="1289" y="7211"/>
                  </a:cubicBezTo>
                  <a:lnTo>
                    <a:pt x="2440" y="6350"/>
                  </a:lnTo>
                  <a:cubicBezTo>
                    <a:pt x="2705" y="6152"/>
                    <a:pt x="3098" y="6167"/>
                    <a:pt x="3362" y="6365"/>
                  </a:cubicBezTo>
                  <a:cubicBezTo>
                    <a:pt x="3594" y="6539"/>
                    <a:pt x="3614" y="6802"/>
                    <a:pt x="3412" y="7019"/>
                  </a:cubicBezTo>
                  <a:lnTo>
                    <a:pt x="3845" y="7343"/>
                  </a:lnTo>
                  <a:cubicBezTo>
                    <a:pt x="5132" y="6530"/>
                    <a:pt x="6676" y="5939"/>
                    <a:pt x="8371" y="5646"/>
                  </a:cubicBezTo>
                  <a:cubicBezTo>
                    <a:pt x="7205" y="5088"/>
                    <a:pt x="6437" y="4152"/>
                    <a:pt x="6437" y="3093"/>
                  </a:cubicBezTo>
                  <a:cubicBezTo>
                    <a:pt x="6437" y="1388"/>
                    <a:pt x="8426" y="0"/>
                    <a:pt x="10869" y="0"/>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31" name="Shape 68"/>
            <p:cNvSpPr/>
            <p:nvPr/>
          </p:nvSpPr>
          <p:spPr>
            <a:xfrm>
              <a:off x="520218" y="541596"/>
              <a:ext cx="285050" cy="6096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12"/>
                  </a:moveTo>
                  <a:lnTo>
                    <a:pt x="21600" y="10854"/>
                  </a:lnTo>
                  <a:cubicBezTo>
                    <a:pt x="21600" y="13828"/>
                    <a:pt x="19339" y="16514"/>
                    <a:pt x="15165" y="18460"/>
                  </a:cubicBezTo>
                  <a:cubicBezTo>
                    <a:pt x="15150" y="18467"/>
                    <a:pt x="15695" y="18456"/>
                    <a:pt x="15679" y="18467"/>
                  </a:cubicBezTo>
                  <a:cubicBezTo>
                    <a:pt x="11520" y="20404"/>
                    <a:pt x="5400" y="21600"/>
                    <a:pt x="0" y="21600"/>
                  </a:cubicBezTo>
                  <a:lnTo>
                    <a:pt x="0" y="0"/>
                  </a:lnTo>
                  <a:cubicBezTo>
                    <a:pt x="5400" y="0"/>
                    <a:pt x="11728" y="1220"/>
                    <a:pt x="15916" y="3189"/>
                  </a:cubicBezTo>
                  <a:cubicBezTo>
                    <a:pt x="15932" y="3196"/>
                    <a:pt x="15452" y="3199"/>
                    <a:pt x="15459" y="3207"/>
                  </a:cubicBezTo>
                  <a:cubicBezTo>
                    <a:pt x="19597" y="5158"/>
                    <a:pt x="21600" y="7845"/>
                    <a:pt x="21600" y="10812"/>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32" name="Shape 69"/>
            <p:cNvSpPr/>
            <p:nvPr/>
          </p:nvSpPr>
          <p:spPr>
            <a:xfrm>
              <a:off x="448957" y="783889"/>
              <a:ext cx="113177" cy="373300"/>
            </a:xfrm>
            <a:custGeom>
              <a:avLst/>
              <a:gdLst/>
              <a:ahLst/>
              <a:cxnLst>
                <a:cxn ang="0">
                  <a:pos x="wd2" y="hd2"/>
                </a:cxn>
                <a:cxn ang="5400000">
                  <a:pos x="wd2" y="hd2"/>
                </a:cxn>
                <a:cxn ang="10800000">
                  <a:pos x="wd2" y="hd2"/>
                </a:cxn>
                <a:cxn ang="16200000">
                  <a:pos x="wd2" y="hd2"/>
                </a:cxn>
              </a:cxnLst>
              <a:rect l="0" t="0" r="r" b="b"/>
              <a:pathLst>
                <a:path w="20578" h="21354" fill="norm" stroke="1" extrusionOk="0">
                  <a:moveTo>
                    <a:pt x="52" y="3582"/>
                  </a:moveTo>
                  <a:cubicBezTo>
                    <a:pt x="-511" y="1563"/>
                    <a:pt x="3567" y="0"/>
                    <a:pt x="10004" y="0"/>
                  </a:cubicBezTo>
                  <a:lnTo>
                    <a:pt x="10574" y="0"/>
                  </a:lnTo>
                  <a:cubicBezTo>
                    <a:pt x="17014" y="0"/>
                    <a:pt x="21089" y="1562"/>
                    <a:pt x="20526" y="3580"/>
                  </a:cubicBezTo>
                  <a:cubicBezTo>
                    <a:pt x="19280" y="8084"/>
                    <a:pt x="14235" y="16856"/>
                    <a:pt x="12283" y="20782"/>
                  </a:cubicBezTo>
                  <a:cubicBezTo>
                    <a:pt x="11873" y="21600"/>
                    <a:pt x="8618" y="21479"/>
                    <a:pt x="8298" y="20805"/>
                  </a:cubicBezTo>
                  <a:cubicBezTo>
                    <a:pt x="6131" y="16208"/>
                    <a:pt x="1300" y="8084"/>
                    <a:pt x="52" y="3582"/>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037" name="Group 10"/>
          <p:cNvGrpSpPr/>
          <p:nvPr/>
        </p:nvGrpSpPr>
        <p:grpSpPr>
          <a:xfrm>
            <a:off x="5668571" y="3438864"/>
            <a:ext cx="1017384" cy="1359645"/>
            <a:chOff x="0" y="0"/>
            <a:chExt cx="1017382" cy="1359644"/>
          </a:xfrm>
        </p:grpSpPr>
        <p:sp>
          <p:nvSpPr>
            <p:cNvPr id="8034" name="Freeform 89"/>
            <p:cNvSpPr/>
            <p:nvPr/>
          </p:nvSpPr>
          <p:spPr>
            <a:xfrm>
              <a:off x="0" y="-1"/>
              <a:ext cx="1017383" cy="13596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91" y="18906"/>
                  </a:moveTo>
                  <a:lnTo>
                    <a:pt x="11465" y="18906"/>
                  </a:lnTo>
                  <a:lnTo>
                    <a:pt x="11465" y="20050"/>
                  </a:lnTo>
                  <a:lnTo>
                    <a:pt x="10591" y="20050"/>
                  </a:lnTo>
                  <a:cubicBezTo>
                    <a:pt x="10591" y="20050"/>
                    <a:pt x="10591" y="18906"/>
                    <a:pt x="10591" y="18906"/>
                  </a:cubicBezTo>
                  <a:close/>
                  <a:moveTo>
                    <a:pt x="16322" y="17095"/>
                  </a:moveTo>
                  <a:lnTo>
                    <a:pt x="17351" y="17864"/>
                  </a:lnTo>
                  <a:lnTo>
                    <a:pt x="16763" y="18304"/>
                  </a:lnTo>
                  <a:lnTo>
                    <a:pt x="15735" y="17535"/>
                  </a:lnTo>
                  <a:cubicBezTo>
                    <a:pt x="15735" y="17535"/>
                    <a:pt x="16322" y="17095"/>
                    <a:pt x="16322" y="17095"/>
                  </a:cubicBezTo>
                  <a:close/>
                  <a:moveTo>
                    <a:pt x="5416" y="17095"/>
                  </a:moveTo>
                  <a:lnTo>
                    <a:pt x="6004" y="17535"/>
                  </a:lnTo>
                  <a:lnTo>
                    <a:pt x="4975" y="18304"/>
                  </a:lnTo>
                  <a:lnTo>
                    <a:pt x="4388" y="17864"/>
                  </a:lnTo>
                  <a:cubicBezTo>
                    <a:pt x="4388" y="17864"/>
                    <a:pt x="5416" y="17095"/>
                    <a:pt x="5416" y="17095"/>
                  </a:cubicBezTo>
                  <a:close/>
                  <a:moveTo>
                    <a:pt x="18156" y="13133"/>
                  </a:moveTo>
                  <a:cubicBezTo>
                    <a:pt x="18156" y="13133"/>
                    <a:pt x="19685" y="13133"/>
                    <a:pt x="19685" y="13133"/>
                  </a:cubicBezTo>
                  <a:lnTo>
                    <a:pt x="19685" y="13786"/>
                  </a:lnTo>
                  <a:lnTo>
                    <a:pt x="18156" y="13786"/>
                  </a:lnTo>
                  <a:close/>
                  <a:moveTo>
                    <a:pt x="2269" y="13133"/>
                  </a:moveTo>
                  <a:lnTo>
                    <a:pt x="3799" y="13133"/>
                  </a:lnTo>
                  <a:lnTo>
                    <a:pt x="3799" y="13786"/>
                  </a:lnTo>
                  <a:lnTo>
                    <a:pt x="2269" y="13786"/>
                  </a:lnTo>
                  <a:cubicBezTo>
                    <a:pt x="2269" y="13786"/>
                    <a:pt x="2269" y="13133"/>
                    <a:pt x="2269" y="13133"/>
                  </a:cubicBezTo>
                  <a:close/>
                  <a:moveTo>
                    <a:pt x="16763" y="8604"/>
                  </a:moveTo>
                  <a:lnTo>
                    <a:pt x="17351" y="9044"/>
                  </a:lnTo>
                  <a:lnTo>
                    <a:pt x="16322" y="9813"/>
                  </a:lnTo>
                  <a:lnTo>
                    <a:pt x="15735" y="9373"/>
                  </a:lnTo>
                  <a:cubicBezTo>
                    <a:pt x="15735" y="9373"/>
                    <a:pt x="16763" y="8604"/>
                    <a:pt x="16763" y="8604"/>
                  </a:cubicBezTo>
                  <a:close/>
                  <a:moveTo>
                    <a:pt x="4975" y="8604"/>
                  </a:moveTo>
                  <a:lnTo>
                    <a:pt x="6004" y="9373"/>
                  </a:lnTo>
                  <a:lnTo>
                    <a:pt x="5416" y="9813"/>
                  </a:lnTo>
                  <a:lnTo>
                    <a:pt x="4388" y="9044"/>
                  </a:lnTo>
                  <a:cubicBezTo>
                    <a:pt x="4388" y="9044"/>
                    <a:pt x="4975" y="8604"/>
                    <a:pt x="4975" y="8604"/>
                  </a:cubicBezTo>
                  <a:close/>
                  <a:moveTo>
                    <a:pt x="10591" y="6906"/>
                  </a:moveTo>
                  <a:lnTo>
                    <a:pt x="11465" y="6906"/>
                  </a:lnTo>
                  <a:lnTo>
                    <a:pt x="11465" y="8050"/>
                  </a:lnTo>
                  <a:lnTo>
                    <a:pt x="10591" y="8050"/>
                  </a:lnTo>
                  <a:cubicBezTo>
                    <a:pt x="10591" y="8050"/>
                    <a:pt x="10591" y="6906"/>
                    <a:pt x="10591" y="6906"/>
                  </a:cubicBezTo>
                  <a:close/>
                  <a:moveTo>
                    <a:pt x="10800" y="6370"/>
                  </a:moveTo>
                  <a:cubicBezTo>
                    <a:pt x="5532" y="6370"/>
                    <a:pt x="1247" y="9577"/>
                    <a:pt x="1247" y="13519"/>
                  </a:cubicBezTo>
                  <a:cubicBezTo>
                    <a:pt x="1247" y="17460"/>
                    <a:pt x="5532" y="20667"/>
                    <a:pt x="10800" y="20667"/>
                  </a:cubicBezTo>
                  <a:cubicBezTo>
                    <a:pt x="16068" y="20667"/>
                    <a:pt x="20354" y="17460"/>
                    <a:pt x="20354" y="13519"/>
                  </a:cubicBezTo>
                  <a:cubicBezTo>
                    <a:pt x="20354" y="9577"/>
                    <a:pt x="16068" y="6370"/>
                    <a:pt x="10800" y="6370"/>
                  </a:cubicBezTo>
                  <a:close/>
                  <a:moveTo>
                    <a:pt x="10869" y="622"/>
                  </a:moveTo>
                  <a:cubicBezTo>
                    <a:pt x="8884" y="622"/>
                    <a:pt x="7268" y="1731"/>
                    <a:pt x="7268" y="3093"/>
                  </a:cubicBezTo>
                  <a:cubicBezTo>
                    <a:pt x="7268" y="4151"/>
                    <a:pt x="8244" y="5054"/>
                    <a:pt x="9609" y="5405"/>
                  </a:cubicBezTo>
                  <a:lnTo>
                    <a:pt x="9609" y="4200"/>
                  </a:lnTo>
                  <a:lnTo>
                    <a:pt x="8724" y="4200"/>
                  </a:lnTo>
                  <a:cubicBezTo>
                    <a:pt x="8609" y="4200"/>
                    <a:pt x="8516" y="4131"/>
                    <a:pt x="8516" y="4045"/>
                  </a:cubicBezTo>
                  <a:lnTo>
                    <a:pt x="8516" y="2231"/>
                  </a:lnTo>
                  <a:cubicBezTo>
                    <a:pt x="8516" y="2145"/>
                    <a:pt x="8609" y="2075"/>
                    <a:pt x="8724" y="2075"/>
                  </a:cubicBezTo>
                  <a:lnTo>
                    <a:pt x="13114" y="2075"/>
                  </a:lnTo>
                  <a:cubicBezTo>
                    <a:pt x="13229" y="2075"/>
                    <a:pt x="13322" y="2145"/>
                    <a:pt x="13322" y="2231"/>
                  </a:cubicBezTo>
                  <a:lnTo>
                    <a:pt x="13322" y="4045"/>
                  </a:lnTo>
                  <a:cubicBezTo>
                    <a:pt x="13322" y="4131"/>
                    <a:pt x="13229" y="4200"/>
                    <a:pt x="13114" y="4200"/>
                  </a:cubicBezTo>
                  <a:lnTo>
                    <a:pt x="12230" y="4200"/>
                  </a:lnTo>
                  <a:lnTo>
                    <a:pt x="12230" y="5380"/>
                  </a:lnTo>
                  <a:cubicBezTo>
                    <a:pt x="13542" y="5011"/>
                    <a:pt x="14470" y="4126"/>
                    <a:pt x="14470" y="3093"/>
                  </a:cubicBezTo>
                  <a:cubicBezTo>
                    <a:pt x="14470" y="1731"/>
                    <a:pt x="12855" y="622"/>
                    <a:pt x="10869" y="622"/>
                  </a:cubicBezTo>
                  <a:close/>
                  <a:moveTo>
                    <a:pt x="10869" y="0"/>
                  </a:moveTo>
                  <a:cubicBezTo>
                    <a:pt x="13313" y="0"/>
                    <a:pt x="15301" y="1388"/>
                    <a:pt x="15301" y="3093"/>
                  </a:cubicBezTo>
                  <a:cubicBezTo>
                    <a:pt x="15301" y="4163"/>
                    <a:pt x="14518" y="5108"/>
                    <a:pt x="13331" y="5664"/>
                  </a:cubicBezTo>
                  <a:cubicBezTo>
                    <a:pt x="18069" y="6518"/>
                    <a:pt x="21600" y="9715"/>
                    <a:pt x="21600" y="13519"/>
                  </a:cubicBezTo>
                  <a:cubicBezTo>
                    <a:pt x="21600" y="17975"/>
                    <a:pt x="16755" y="21600"/>
                    <a:pt x="10800" y="21600"/>
                  </a:cubicBezTo>
                  <a:cubicBezTo>
                    <a:pt x="4845" y="21600"/>
                    <a:pt x="0" y="17975"/>
                    <a:pt x="0" y="13519"/>
                  </a:cubicBezTo>
                  <a:cubicBezTo>
                    <a:pt x="0" y="11511"/>
                    <a:pt x="986" y="9674"/>
                    <a:pt x="2611" y="8259"/>
                  </a:cubicBezTo>
                  <a:lnTo>
                    <a:pt x="2183" y="7939"/>
                  </a:lnTo>
                  <a:cubicBezTo>
                    <a:pt x="1893" y="8089"/>
                    <a:pt x="1541" y="8075"/>
                    <a:pt x="1309" y="7902"/>
                  </a:cubicBezTo>
                  <a:cubicBezTo>
                    <a:pt x="1044" y="7703"/>
                    <a:pt x="1024" y="7409"/>
                    <a:pt x="1289" y="7211"/>
                  </a:cubicBezTo>
                  <a:lnTo>
                    <a:pt x="2440" y="6350"/>
                  </a:lnTo>
                  <a:cubicBezTo>
                    <a:pt x="2705" y="6152"/>
                    <a:pt x="3098" y="6167"/>
                    <a:pt x="3362" y="6365"/>
                  </a:cubicBezTo>
                  <a:cubicBezTo>
                    <a:pt x="3595" y="6539"/>
                    <a:pt x="3614" y="6802"/>
                    <a:pt x="3412" y="7019"/>
                  </a:cubicBezTo>
                  <a:lnTo>
                    <a:pt x="3845" y="7343"/>
                  </a:lnTo>
                  <a:cubicBezTo>
                    <a:pt x="5132" y="6530"/>
                    <a:pt x="6676" y="5939"/>
                    <a:pt x="8371" y="5646"/>
                  </a:cubicBezTo>
                  <a:cubicBezTo>
                    <a:pt x="7205" y="5088"/>
                    <a:pt x="6437" y="4152"/>
                    <a:pt x="6437" y="3093"/>
                  </a:cubicBezTo>
                  <a:cubicBezTo>
                    <a:pt x="6437" y="1388"/>
                    <a:pt x="8426" y="0"/>
                    <a:pt x="10869" y="0"/>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35" name="Shape 79"/>
            <p:cNvSpPr/>
            <p:nvPr/>
          </p:nvSpPr>
          <p:spPr>
            <a:xfrm>
              <a:off x="206661" y="541596"/>
              <a:ext cx="625023" cy="6051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94"/>
                  </a:moveTo>
                  <a:lnTo>
                    <a:pt x="21600" y="10936"/>
                  </a:lnTo>
                  <a:cubicBezTo>
                    <a:pt x="21600" y="13933"/>
                    <a:pt x="20123" y="16639"/>
                    <a:pt x="18219" y="18600"/>
                  </a:cubicBezTo>
                  <a:cubicBezTo>
                    <a:pt x="18216" y="18606"/>
                    <a:pt x="18054" y="18516"/>
                    <a:pt x="18047" y="18522"/>
                  </a:cubicBezTo>
                  <a:cubicBezTo>
                    <a:pt x="16143" y="20478"/>
                    <a:pt x="13377" y="21600"/>
                    <a:pt x="10483" y="21600"/>
                  </a:cubicBezTo>
                  <a:lnTo>
                    <a:pt x="10466" y="21600"/>
                  </a:lnTo>
                  <a:cubicBezTo>
                    <a:pt x="7564" y="21600"/>
                    <a:pt x="4974" y="20482"/>
                    <a:pt x="3070" y="18522"/>
                  </a:cubicBezTo>
                  <a:cubicBezTo>
                    <a:pt x="3067" y="18519"/>
                    <a:pt x="3060" y="18422"/>
                    <a:pt x="3060" y="18419"/>
                  </a:cubicBezTo>
                  <a:cubicBezTo>
                    <a:pt x="1149" y="16455"/>
                    <a:pt x="0" y="13969"/>
                    <a:pt x="0" y="10662"/>
                  </a:cubicBezTo>
                  <a:lnTo>
                    <a:pt x="10764" y="10662"/>
                  </a:lnTo>
                  <a:lnTo>
                    <a:pt x="10764" y="0"/>
                  </a:lnTo>
                  <a:cubicBezTo>
                    <a:pt x="13227" y="0"/>
                    <a:pt x="16159" y="1229"/>
                    <a:pt x="18066" y="3213"/>
                  </a:cubicBezTo>
                  <a:cubicBezTo>
                    <a:pt x="18073" y="3220"/>
                    <a:pt x="18323" y="3223"/>
                    <a:pt x="18330" y="3231"/>
                  </a:cubicBezTo>
                  <a:cubicBezTo>
                    <a:pt x="20217" y="5197"/>
                    <a:pt x="21600" y="7904"/>
                    <a:pt x="21600" y="10894"/>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36" name="Shape 80"/>
            <p:cNvSpPr/>
            <p:nvPr/>
          </p:nvSpPr>
          <p:spPr>
            <a:xfrm>
              <a:off x="199531" y="791016"/>
              <a:ext cx="375138" cy="113190"/>
            </a:xfrm>
            <a:custGeom>
              <a:avLst/>
              <a:gdLst/>
              <a:ahLst/>
              <a:cxnLst>
                <a:cxn ang="0">
                  <a:pos x="wd2" y="hd2"/>
                </a:cxn>
                <a:cxn ang="5400000">
                  <a:pos x="wd2" y="hd2"/>
                </a:cxn>
                <a:cxn ang="10800000">
                  <a:pos x="wd2" y="hd2"/>
                </a:cxn>
                <a:cxn ang="16200000">
                  <a:pos x="wd2" y="hd2"/>
                </a:cxn>
              </a:cxnLst>
              <a:rect l="0" t="0" r="r" b="b"/>
              <a:pathLst>
                <a:path w="21346" h="20580" fill="norm" stroke="1" extrusionOk="0">
                  <a:moveTo>
                    <a:pt x="17707" y="52"/>
                  </a:moveTo>
                  <a:cubicBezTo>
                    <a:pt x="19716" y="-511"/>
                    <a:pt x="21346" y="3567"/>
                    <a:pt x="21346" y="10005"/>
                  </a:cubicBezTo>
                  <a:lnTo>
                    <a:pt x="21346" y="10575"/>
                  </a:lnTo>
                  <a:cubicBezTo>
                    <a:pt x="21346" y="17014"/>
                    <a:pt x="19717" y="21089"/>
                    <a:pt x="17710" y="20529"/>
                  </a:cubicBezTo>
                  <a:cubicBezTo>
                    <a:pt x="13229" y="19281"/>
                    <a:pt x="4464" y="14238"/>
                    <a:pt x="559" y="12284"/>
                  </a:cubicBezTo>
                  <a:cubicBezTo>
                    <a:pt x="-254" y="11874"/>
                    <a:pt x="-115" y="8617"/>
                    <a:pt x="556" y="8299"/>
                  </a:cubicBezTo>
                  <a:cubicBezTo>
                    <a:pt x="5129" y="6131"/>
                    <a:pt x="13229" y="1300"/>
                    <a:pt x="17707" y="52"/>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038" name="TextBox 9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Pictorial 22</a:t>
            </a:r>
          </a:p>
        </p:txBody>
      </p:sp>
      <p:sp>
        <p:nvSpPr>
          <p:cNvPr id="8039" name="TextBox 9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8040" name="TextBox 95"/>
          <p:cNvSpPr txBox="1"/>
          <p:nvPr/>
        </p:nvSpPr>
        <p:spPr>
          <a:xfrm>
            <a:off x="6701163" y="2079345"/>
            <a:ext cx="1251222" cy="6155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900">
                <a:solidFill>
                  <a:srgbClr val="FEFEFE"/>
                </a:solidFill>
              </a:defRPr>
            </a:lvl1pPr>
          </a:lstStyle>
          <a:p>
            <a:pPr/>
            <a:r>
              <a:t>Also he his male air bring is Signs. Creepiest god air.</a:t>
            </a:r>
          </a:p>
        </p:txBody>
      </p:sp>
      <p:sp>
        <p:nvSpPr>
          <p:cNvPr id="8041" name="TextBox 96"/>
          <p:cNvSpPr txBox="1"/>
          <p:nvPr/>
        </p:nvSpPr>
        <p:spPr>
          <a:xfrm>
            <a:off x="5710956" y="2034703"/>
            <a:ext cx="1021467"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4000">
                <a:solidFill>
                  <a:schemeClr val="accent4"/>
                </a:solidFill>
              </a:defRPr>
            </a:lvl1pPr>
          </a:lstStyle>
          <a:p>
            <a:pPr/>
            <a:r>
              <a:t>9%</a:t>
            </a:r>
          </a:p>
        </p:txBody>
      </p:sp>
      <p:sp>
        <p:nvSpPr>
          <p:cNvPr id="8042" name="TextBox 108"/>
          <p:cNvSpPr txBox="1"/>
          <p:nvPr/>
        </p:nvSpPr>
        <p:spPr>
          <a:xfrm>
            <a:off x="8604626" y="2034703"/>
            <a:ext cx="1021467"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4000">
                <a:solidFill>
                  <a:schemeClr val="accent5"/>
                </a:solidFill>
              </a:defRPr>
            </a:lvl1pPr>
          </a:lstStyle>
          <a:p>
            <a:pPr/>
            <a:r>
              <a:t>5%</a:t>
            </a:r>
          </a:p>
        </p:txBody>
      </p:sp>
      <p:sp>
        <p:nvSpPr>
          <p:cNvPr id="8043" name="TextBox 124"/>
          <p:cNvSpPr txBox="1"/>
          <p:nvPr/>
        </p:nvSpPr>
        <p:spPr>
          <a:xfrm>
            <a:off x="9536960" y="2079345"/>
            <a:ext cx="1251222" cy="6155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900">
                <a:solidFill>
                  <a:srgbClr val="FEFEFE"/>
                </a:solidFill>
              </a:defRPr>
            </a:lvl1pPr>
          </a:lstStyle>
          <a:p>
            <a:pPr/>
            <a:r>
              <a:t>Also he his male air bring is Signs. Creepiest god air.</a:t>
            </a:r>
          </a:p>
        </p:txBody>
      </p:sp>
      <p:sp>
        <p:nvSpPr>
          <p:cNvPr id="8044" name="TextBox 129"/>
          <p:cNvSpPr txBox="1"/>
          <p:nvPr/>
        </p:nvSpPr>
        <p:spPr>
          <a:xfrm>
            <a:off x="5688586" y="4901153"/>
            <a:ext cx="102146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500">
                <a:solidFill>
                  <a:srgbClr val="6491C8"/>
                </a:solidFill>
              </a:defRPr>
            </a:lvl1pPr>
          </a:lstStyle>
          <a:p>
            <a:pPr/>
            <a:r>
              <a:t>9:00</a:t>
            </a:r>
          </a:p>
        </p:txBody>
      </p:sp>
      <p:sp>
        <p:nvSpPr>
          <p:cNvPr id="8045" name="TextBox 130"/>
          <p:cNvSpPr txBox="1"/>
          <p:nvPr/>
        </p:nvSpPr>
        <p:spPr>
          <a:xfrm>
            <a:off x="5663927" y="5463274"/>
            <a:ext cx="1090655" cy="701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ct val="150000"/>
              </a:lnSpc>
              <a:defRPr b="1" sz="1000">
                <a:solidFill>
                  <a:srgbClr val="7D8287"/>
                </a:solidFill>
                <a:latin typeface="Montserrat Light"/>
                <a:ea typeface="Montserrat Light"/>
                <a:cs typeface="Montserrat Light"/>
                <a:sym typeface="Montserrat Light"/>
              </a:defRPr>
            </a:lvl1pPr>
          </a:lstStyle>
          <a:p>
            <a:pPr/>
            <a:r>
              <a:t>The example text goes here with your.</a:t>
            </a:r>
          </a:p>
        </p:txBody>
      </p:sp>
      <p:sp>
        <p:nvSpPr>
          <p:cNvPr id="8046" name="TextBox 134"/>
          <p:cNvSpPr txBox="1"/>
          <p:nvPr/>
        </p:nvSpPr>
        <p:spPr>
          <a:xfrm>
            <a:off x="7656283" y="4901153"/>
            <a:ext cx="102146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500">
                <a:solidFill>
                  <a:schemeClr val="accent2"/>
                </a:solidFill>
              </a:defRPr>
            </a:lvl1pPr>
          </a:lstStyle>
          <a:p>
            <a:pPr/>
            <a:r>
              <a:t>9:00</a:t>
            </a:r>
          </a:p>
        </p:txBody>
      </p:sp>
      <p:sp>
        <p:nvSpPr>
          <p:cNvPr id="8047" name="TextBox 135"/>
          <p:cNvSpPr txBox="1"/>
          <p:nvPr/>
        </p:nvSpPr>
        <p:spPr>
          <a:xfrm>
            <a:off x="7631623" y="5463274"/>
            <a:ext cx="1090655" cy="701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ct val="150000"/>
              </a:lnSpc>
              <a:defRPr b="1" sz="1000">
                <a:solidFill>
                  <a:srgbClr val="7D8287"/>
                </a:solidFill>
                <a:latin typeface="Montserrat Light"/>
                <a:ea typeface="Montserrat Light"/>
                <a:cs typeface="Montserrat Light"/>
                <a:sym typeface="Montserrat Light"/>
              </a:defRPr>
            </a:lvl1pPr>
          </a:lstStyle>
          <a:p>
            <a:pPr/>
            <a:r>
              <a:t>The example text goes here with your.</a:t>
            </a:r>
          </a:p>
        </p:txBody>
      </p:sp>
      <p:sp>
        <p:nvSpPr>
          <p:cNvPr id="8048" name="TextBox 136"/>
          <p:cNvSpPr txBox="1"/>
          <p:nvPr/>
        </p:nvSpPr>
        <p:spPr>
          <a:xfrm>
            <a:off x="9635551" y="4901153"/>
            <a:ext cx="102146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500">
                <a:solidFill>
                  <a:schemeClr val="accent3"/>
                </a:solidFill>
              </a:defRPr>
            </a:lvl1pPr>
          </a:lstStyle>
          <a:p>
            <a:pPr/>
            <a:r>
              <a:t>9:00</a:t>
            </a:r>
          </a:p>
        </p:txBody>
      </p:sp>
      <p:sp>
        <p:nvSpPr>
          <p:cNvPr id="8049" name="TextBox 138"/>
          <p:cNvSpPr txBox="1"/>
          <p:nvPr/>
        </p:nvSpPr>
        <p:spPr>
          <a:xfrm>
            <a:off x="9610892" y="5463274"/>
            <a:ext cx="1090655" cy="701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ct val="150000"/>
              </a:lnSpc>
              <a:defRPr b="1" sz="1000">
                <a:solidFill>
                  <a:srgbClr val="7D8287"/>
                </a:solidFill>
                <a:latin typeface="Montserrat Light"/>
                <a:ea typeface="Montserrat Light"/>
                <a:cs typeface="Montserrat Light"/>
                <a:sym typeface="Montserrat Light"/>
              </a:defRPr>
            </a:lvl1pPr>
          </a:lstStyle>
          <a:p>
            <a:pPr/>
            <a:r>
              <a:t>The example text goes here with your.</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d"/>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8025"/>
                                        </p:tgtEl>
                                        <p:attrNameLst>
                                          <p:attrName>style.visibility</p:attrName>
                                        </p:attrNameLst>
                                      </p:cBhvr>
                                      <p:to>
                                        <p:strVal val="visible"/>
                                      </p:to>
                                    </p:set>
                                    <p:anim calcmode="lin" valueType="num">
                                      <p:cBhvr>
                                        <p:cTn id="7" dur="500" fill="hold"/>
                                        <p:tgtEl>
                                          <p:spTgt spid="8025"/>
                                        </p:tgtEl>
                                        <p:attrNameLst>
                                          <p:attrName>ppt_x</p:attrName>
                                        </p:attrNameLst>
                                      </p:cBhvr>
                                      <p:tavLst>
                                        <p:tav tm="0">
                                          <p:val>
                                            <p:strVal val="0-#ppt_w/2"/>
                                          </p:val>
                                        </p:tav>
                                        <p:tav tm="100000">
                                          <p:val>
                                            <p:strVal val="#ppt_x"/>
                                          </p:val>
                                        </p:tav>
                                      </p:tavLst>
                                    </p:anim>
                                    <p:anim calcmode="lin" valueType="num">
                                      <p:cBhvr>
                                        <p:cTn id="8" dur="500" fill="hold"/>
                                        <p:tgtEl>
                                          <p:spTgt spid="802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mph" nodeType="clickEffect" presetSubtype="0" presetID="32" grpId="2" fill="hold">
                                  <p:stCondLst>
                                    <p:cond delay="0"/>
                                  </p:stCondLst>
                                  <p:childTnLst>
                                    <p:animRot by="300000">
                                      <p:cBhvr>
                                        <p:cTn id="12" dur="80" fill="hold">
                                          <p:stCondLst>
                                            <p:cond delay="0"/>
                                          </p:stCondLst>
                                        </p:cTn>
                                        <p:tgtEl>
                                          <p:spTgt spid="8025"/>
                                        </p:tgtEl>
                                        <p:attrNameLst>
                                          <p:attrName>r</p:attrName>
                                        </p:attrNameLst>
                                      </p:cBhvr>
                                    </p:animRot>
                                    <p:animRot by="-600000">
                                      <p:cBhvr>
                                        <p:cTn id="13" dur="160" fill="hold">
                                          <p:stCondLst>
                                            <p:cond delay="160"/>
                                          </p:stCondLst>
                                        </p:cTn>
                                        <p:tgtEl>
                                          <p:spTgt spid="8025"/>
                                        </p:tgtEl>
                                        <p:attrNameLst>
                                          <p:attrName>r</p:attrName>
                                        </p:attrNameLst>
                                      </p:cBhvr>
                                    </p:animRot>
                                    <p:animRot by="600000">
                                      <p:cBhvr>
                                        <p:cTn id="14" dur="160" fill="hold">
                                          <p:stCondLst>
                                            <p:cond delay="320"/>
                                          </p:stCondLst>
                                        </p:cTn>
                                        <p:tgtEl>
                                          <p:spTgt spid="8025"/>
                                        </p:tgtEl>
                                        <p:attrNameLst>
                                          <p:attrName>r</p:attrName>
                                        </p:attrNameLst>
                                      </p:cBhvr>
                                    </p:animRot>
                                    <p:animRot by="-600000">
                                      <p:cBhvr>
                                        <p:cTn id="15" dur="160" fill="hold">
                                          <p:stCondLst>
                                            <p:cond delay="480"/>
                                          </p:stCondLst>
                                        </p:cTn>
                                        <p:tgtEl>
                                          <p:spTgt spid="8025"/>
                                        </p:tgtEl>
                                        <p:attrNameLst>
                                          <p:attrName>r</p:attrName>
                                        </p:attrNameLst>
                                      </p:cBhvr>
                                    </p:animRot>
                                    <p:animRot by="300000">
                                      <p:cBhvr>
                                        <p:cTn id="16" dur="160" fill="hold">
                                          <p:stCondLst>
                                            <p:cond delay="640"/>
                                          </p:stCondLst>
                                        </p:cTn>
                                        <p:tgtEl>
                                          <p:spTgt spid="8025"/>
                                        </p:tgtEl>
                                        <p:attrNameLst>
                                          <p:attrName>r</p:attrName>
                                        </p:attrNameLst>
                                      </p:cBhvr>
                                    </p:animRot>
                                  </p:childTnLst>
                                </p:cTn>
                              </p:par>
                            </p:childTnLst>
                          </p:cTn>
                        </p:par>
                        <p:par>
                          <p:cTn id="17" fill="hold">
                            <p:stCondLst>
                              <p:cond delay="800"/>
                            </p:stCondLst>
                            <p:childTnLst>
                              <p:par>
                                <p:cTn id="18" presetClass="entr" nodeType="afterEffect" presetID="9" grpId="3" fill="hold">
                                  <p:stCondLst>
                                    <p:cond delay="0"/>
                                  </p:stCondLst>
                                  <p:iterate type="el" backwards="0">
                                    <p:tmAbs val="0"/>
                                  </p:iterate>
                                  <p:childTnLst>
                                    <p:set>
                                      <p:cBhvr>
                                        <p:cTn id="19" fill="hold"/>
                                        <p:tgtEl>
                                          <p:spTgt spid="8009"/>
                                        </p:tgtEl>
                                        <p:attrNameLst>
                                          <p:attrName>style.visibility</p:attrName>
                                        </p:attrNameLst>
                                      </p:cBhvr>
                                      <p:to>
                                        <p:strVal val="visible"/>
                                      </p:to>
                                    </p:set>
                                    <p:animEffect filter="dissolve" transition="in">
                                      <p:cBhvr>
                                        <p:cTn id="20" dur="500"/>
                                        <p:tgtEl>
                                          <p:spTgt spid="8009"/>
                                        </p:tgtEl>
                                      </p:cBhvr>
                                    </p:animEffect>
                                  </p:childTnLst>
                                </p:cTn>
                              </p:par>
                            </p:childTnLst>
                          </p:cTn>
                        </p:par>
                        <p:par>
                          <p:cTn id="21" fill="hold">
                            <p:stCondLst>
                              <p:cond delay="1300"/>
                            </p:stCondLst>
                            <p:childTnLst>
                              <p:par>
                                <p:cTn id="22" presetClass="entr" nodeType="afterEffect" presetID="9" grpId="4" fill="hold">
                                  <p:stCondLst>
                                    <p:cond delay="0"/>
                                  </p:stCondLst>
                                  <p:iterate type="el" backwards="0">
                                    <p:tmAbs val="0"/>
                                  </p:iterate>
                                  <p:childTnLst>
                                    <p:set>
                                      <p:cBhvr>
                                        <p:cTn id="23" fill="hold"/>
                                        <p:tgtEl>
                                          <p:spTgt spid="8040"/>
                                        </p:tgtEl>
                                        <p:attrNameLst>
                                          <p:attrName>style.visibility</p:attrName>
                                        </p:attrNameLst>
                                      </p:cBhvr>
                                      <p:to>
                                        <p:strVal val="visible"/>
                                      </p:to>
                                    </p:set>
                                    <p:animEffect filter="dissolve" transition="in">
                                      <p:cBhvr>
                                        <p:cTn id="24" dur="500"/>
                                        <p:tgtEl>
                                          <p:spTgt spid="8040"/>
                                        </p:tgtEl>
                                      </p:cBhvr>
                                    </p:animEffect>
                                  </p:childTnLst>
                                </p:cTn>
                              </p:par>
                            </p:childTnLst>
                          </p:cTn>
                        </p:par>
                        <p:par>
                          <p:cTn id="25" fill="hold">
                            <p:stCondLst>
                              <p:cond delay="1800"/>
                            </p:stCondLst>
                            <p:childTnLst>
                              <p:par>
                                <p:cTn id="26" presetClass="entr" nodeType="afterEffect" presetID="9" grpId="5" fill="hold">
                                  <p:stCondLst>
                                    <p:cond delay="0"/>
                                  </p:stCondLst>
                                  <p:iterate type="el" backwards="0">
                                    <p:tmAbs val="0"/>
                                  </p:iterate>
                                  <p:childTnLst>
                                    <p:set>
                                      <p:cBhvr>
                                        <p:cTn id="27" fill="hold"/>
                                        <p:tgtEl>
                                          <p:spTgt spid="8041"/>
                                        </p:tgtEl>
                                        <p:attrNameLst>
                                          <p:attrName>style.visibility</p:attrName>
                                        </p:attrNameLst>
                                      </p:cBhvr>
                                      <p:to>
                                        <p:strVal val="visible"/>
                                      </p:to>
                                    </p:set>
                                    <p:animEffect filter="dissolve" transition="in">
                                      <p:cBhvr>
                                        <p:cTn id="28" dur="500"/>
                                        <p:tgtEl>
                                          <p:spTgt spid="8041"/>
                                        </p:tgtEl>
                                      </p:cBhvr>
                                    </p:animEffect>
                                  </p:childTnLst>
                                </p:cTn>
                              </p:par>
                            </p:childTnLst>
                          </p:cTn>
                        </p:par>
                        <p:par>
                          <p:cTn id="29" fill="hold">
                            <p:stCondLst>
                              <p:cond delay="2300"/>
                            </p:stCondLst>
                            <p:childTnLst>
                              <p:par>
                                <p:cTn id="30" presetClass="entr" nodeType="afterEffect" presetID="9" grpId="6" fill="hold">
                                  <p:stCondLst>
                                    <p:cond delay="0"/>
                                  </p:stCondLst>
                                  <p:iterate type="el" backwards="0">
                                    <p:tmAbs val="0"/>
                                  </p:iterate>
                                  <p:childTnLst>
                                    <p:set>
                                      <p:cBhvr>
                                        <p:cTn id="31" fill="hold"/>
                                        <p:tgtEl>
                                          <p:spTgt spid="8042"/>
                                        </p:tgtEl>
                                        <p:attrNameLst>
                                          <p:attrName>style.visibility</p:attrName>
                                        </p:attrNameLst>
                                      </p:cBhvr>
                                      <p:to>
                                        <p:strVal val="visible"/>
                                      </p:to>
                                    </p:set>
                                    <p:animEffect filter="dissolve" transition="in">
                                      <p:cBhvr>
                                        <p:cTn id="32" dur="500"/>
                                        <p:tgtEl>
                                          <p:spTgt spid="8042"/>
                                        </p:tgtEl>
                                      </p:cBhvr>
                                    </p:animEffect>
                                  </p:childTnLst>
                                </p:cTn>
                              </p:par>
                            </p:childTnLst>
                          </p:cTn>
                        </p:par>
                        <p:par>
                          <p:cTn id="33" fill="hold">
                            <p:stCondLst>
                              <p:cond delay="2800"/>
                            </p:stCondLst>
                            <p:childTnLst>
                              <p:par>
                                <p:cTn id="34" presetClass="entr" nodeType="afterEffect" presetID="9" grpId="7" fill="hold">
                                  <p:stCondLst>
                                    <p:cond delay="0"/>
                                  </p:stCondLst>
                                  <p:iterate type="el" backwards="0">
                                    <p:tmAbs val="0"/>
                                  </p:iterate>
                                  <p:childTnLst>
                                    <p:set>
                                      <p:cBhvr>
                                        <p:cTn id="35" fill="hold"/>
                                        <p:tgtEl>
                                          <p:spTgt spid="8043"/>
                                        </p:tgtEl>
                                        <p:attrNameLst>
                                          <p:attrName>style.visibility</p:attrName>
                                        </p:attrNameLst>
                                      </p:cBhvr>
                                      <p:to>
                                        <p:strVal val="visible"/>
                                      </p:to>
                                    </p:set>
                                    <p:animEffect filter="dissolve" transition="in">
                                      <p:cBhvr>
                                        <p:cTn id="36" dur="500"/>
                                        <p:tgtEl>
                                          <p:spTgt spid="8043"/>
                                        </p:tgtEl>
                                      </p:cBhvr>
                                    </p:animEffec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4" presetID="2" grpId="8" fill="hold">
                                  <p:stCondLst>
                                    <p:cond delay="0"/>
                                  </p:stCondLst>
                                  <p:iterate type="el" backwards="0">
                                    <p:tmAbs val="0"/>
                                  </p:iterate>
                                  <p:childTnLst>
                                    <p:set>
                                      <p:cBhvr>
                                        <p:cTn id="40" fill="hold"/>
                                        <p:tgtEl>
                                          <p:spTgt spid="8037"/>
                                        </p:tgtEl>
                                        <p:attrNameLst>
                                          <p:attrName>style.visibility</p:attrName>
                                        </p:attrNameLst>
                                      </p:cBhvr>
                                      <p:to>
                                        <p:strVal val="visible"/>
                                      </p:to>
                                    </p:set>
                                    <p:anim calcmode="lin" valueType="num">
                                      <p:cBhvr>
                                        <p:cTn id="41" dur="500" fill="hold"/>
                                        <p:tgtEl>
                                          <p:spTgt spid="8037"/>
                                        </p:tgtEl>
                                        <p:attrNameLst>
                                          <p:attrName>ppt_x</p:attrName>
                                        </p:attrNameLst>
                                      </p:cBhvr>
                                      <p:tavLst>
                                        <p:tav tm="0">
                                          <p:val>
                                            <p:strVal val="#ppt_x"/>
                                          </p:val>
                                        </p:tav>
                                        <p:tav tm="100000">
                                          <p:val>
                                            <p:strVal val="#ppt_x"/>
                                          </p:val>
                                        </p:tav>
                                      </p:tavLst>
                                    </p:anim>
                                    <p:anim calcmode="lin" valueType="num">
                                      <p:cBhvr>
                                        <p:cTn id="42" dur="500" fill="hold"/>
                                        <p:tgtEl>
                                          <p:spTgt spid="8037"/>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Class="emph" nodeType="clickEffect" presetSubtype="0" presetID="32" grpId="9" fill="hold">
                                  <p:stCondLst>
                                    <p:cond delay="0"/>
                                  </p:stCondLst>
                                  <p:childTnLst>
                                    <p:animRot by="300000">
                                      <p:cBhvr>
                                        <p:cTn id="46" dur="80" fill="hold">
                                          <p:stCondLst>
                                            <p:cond delay="0"/>
                                          </p:stCondLst>
                                        </p:cTn>
                                        <p:tgtEl>
                                          <p:spTgt spid="8037"/>
                                        </p:tgtEl>
                                        <p:attrNameLst>
                                          <p:attrName>r</p:attrName>
                                        </p:attrNameLst>
                                      </p:cBhvr>
                                    </p:animRot>
                                    <p:animRot by="-600000">
                                      <p:cBhvr>
                                        <p:cTn id="47" dur="160" fill="hold">
                                          <p:stCondLst>
                                            <p:cond delay="160"/>
                                          </p:stCondLst>
                                        </p:cTn>
                                        <p:tgtEl>
                                          <p:spTgt spid="8037"/>
                                        </p:tgtEl>
                                        <p:attrNameLst>
                                          <p:attrName>r</p:attrName>
                                        </p:attrNameLst>
                                      </p:cBhvr>
                                    </p:animRot>
                                    <p:animRot by="600000">
                                      <p:cBhvr>
                                        <p:cTn id="48" dur="160" fill="hold">
                                          <p:stCondLst>
                                            <p:cond delay="320"/>
                                          </p:stCondLst>
                                        </p:cTn>
                                        <p:tgtEl>
                                          <p:spTgt spid="8037"/>
                                        </p:tgtEl>
                                        <p:attrNameLst>
                                          <p:attrName>r</p:attrName>
                                        </p:attrNameLst>
                                      </p:cBhvr>
                                    </p:animRot>
                                    <p:animRot by="-600000">
                                      <p:cBhvr>
                                        <p:cTn id="49" dur="160" fill="hold">
                                          <p:stCondLst>
                                            <p:cond delay="480"/>
                                          </p:stCondLst>
                                        </p:cTn>
                                        <p:tgtEl>
                                          <p:spTgt spid="8037"/>
                                        </p:tgtEl>
                                        <p:attrNameLst>
                                          <p:attrName>r</p:attrName>
                                        </p:attrNameLst>
                                      </p:cBhvr>
                                    </p:animRot>
                                    <p:animRot by="300000">
                                      <p:cBhvr>
                                        <p:cTn id="50" dur="160" fill="hold">
                                          <p:stCondLst>
                                            <p:cond delay="640"/>
                                          </p:stCondLst>
                                        </p:cTn>
                                        <p:tgtEl>
                                          <p:spTgt spid="8037"/>
                                        </p:tgtEl>
                                        <p:attrNameLst>
                                          <p:attrName>r</p:attrName>
                                        </p:attrNameLst>
                                      </p:cBhvr>
                                    </p:animRot>
                                  </p:childTnLst>
                                </p:cTn>
                              </p:par>
                            </p:childTnLst>
                          </p:cTn>
                        </p:par>
                        <p:par>
                          <p:cTn id="51" fill="hold">
                            <p:stCondLst>
                              <p:cond delay="800"/>
                            </p:stCondLst>
                            <p:childTnLst>
                              <p:par>
                                <p:cTn id="52" presetClass="entr" nodeType="afterEffect" presetID="9" grpId="10" fill="hold">
                                  <p:stCondLst>
                                    <p:cond delay="0"/>
                                  </p:stCondLst>
                                  <p:iterate type="el" backwards="0">
                                    <p:tmAbs val="0"/>
                                  </p:iterate>
                                  <p:childTnLst>
                                    <p:set>
                                      <p:cBhvr>
                                        <p:cTn id="53" fill="hold"/>
                                        <p:tgtEl>
                                          <p:spTgt spid="8044"/>
                                        </p:tgtEl>
                                        <p:attrNameLst>
                                          <p:attrName>style.visibility</p:attrName>
                                        </p:attrNameLst>
                                      </p:cBhvr>
                                      <p:to>
                                        <p:strVal val="visible"/>
                                      </p:to>
                                    </p:set>
                                    <p:animEffect filter="dissolve" transition="in">
                                      <p:cBhvr>
                                        <p:cTn id="54" dur="500"/>
                                        <p:tgtEl>
                                          <p:spTgt spid="8044"/>
                                        </p:tgtEl>
                                      </p:cBhvr>
                                    </p:animEffect>
                                  </p:childTnLst>
                                </p:cTn>
                              </p:par>
                            </p:childTnLst>
                          </p:cTn>
                        </p:par>
                        <p:par>
                          <p:cTn id="55" fill="hold">
                            <p:stCondLst>
                              <p:cond delay="1300"/>
                            </p:stCondLst>
                            <p:childTnLst>
                              <p:par>
                                <p:cTn id="56" presetClass="entr" nodeType="afterEffect" presetID="9" grpId="11" fill="hold">
                                  <p:stCondLst>
                                    <p:cond delay="0"/>
                                  </p:stCondLst>
                                  <p:iterate type="el" backwards="0">
                                    <p:tmAbs val="0"/>
                                  </p:iterate>
                                  <p:childTnLst>
                                    <p:set>
                                      <p:cBhvr>
                                        <p:cTn id="57" fill="hold"/>
                                        <p:tgtEl>
                                          <p:spTgt spid="8045"/>
                                        </p:tgtEl>
                                        <p:attrNameLst>
                                          <p:attrName>style.visibility</p:attrName>
                                        </p:attrNameLst>
                                      </p:cBhvr>
                                      <p:to>
                                        <p:strVal val="visible"/>
                                      </p:to>
                                    </p:set>
                                    <p:animEffect filter="dissolve" transition="in">
                                      <p:cBhvr>
                                        <p:cTn id="58" dur="500"/>
                                        <p:tgtEl>
                                          <p:spTgt spid="8045"/>
                                        </p:tgtEl>
                                      </p:cBhvr>
                                    </p:animEffect>
                                  </p:childTnLst>
                                </p:cTn>
                              </p:par>
                            </p:childTnLst>
                          </p:cTn>
                        </p:par>
                      </p:childTnLst>
                    </p:cTn>
                  </p:par>
                  <p:par>
                    <p:cTn id="59" fill="hold">
                      <p:stCondLst>
                        <p:cond delay="indefinite"/>
                      </p:stCondLst>
                      <p:childTnLst>
                        <p:par>
                          <p:cTn id="60" fill="hold">
                            <p:stCondLst>
                              <p:cond delay="0"/>
                            </p:stCondLst>
                            <p:childTnLst>
                              <p:par>
                                <p:cTn id="61" presetClass="entr" nodeType="clickEffect" presetSubtype="16" presetID="23" grpId="12" fill="hold">
                                  <p:stCondLst>
                                    <p:cond delay="0"/>
                                  </p:stCondLst>
                                  <p:iterate type="el" backwards="0">
                                    <p:tmAbs val="0"/>
                                  </p:iterate>
                                  <p:childTnLst>
                                    <p:set>
                                      <p:cBhvr>
                                        <p:cTn id="62" fill="hold"/>
                                        <p:tgtEl>
                                          <p:spTgt spid="8033"/>
                                        </p:tgtEl>
                                        <p:attrNameLst>
                                          <p:attrName>style.visibility</p:attrName>
                                        </p:attrNameLst>
                                      </p:cBhvr>
                                      <p:to>
                                        <p:strVal val="visible"/>
                                      </p:to>
                                    </p:set>
                                    <p:anim calcmode="lin" valueType="num">
                                      <p:cBhvr>
                                        <p:cTn id="63" dur="500" fill="hold"/>
                                        <p:tgtEl>
                                          <p:spTgt spid="8033"/>
                                        </p:tgtEl>
                                        <p:attrNameLst>
                                          <p:attrName>ppt_w</p:attrName>
                                        </p:attrNameLst>
                                      </p:cBhvr>
                                      <p:tavLst>
                                        <p:tav tm="0">
                                          <p:val>
                                            <p:fltVal val="0"/>
                                          </p:val>
                                        </p:tav>
                                        <p:tav tm="100000">
                                          <p:val>
                                            <p:strVal val="#ppt_w"/>
                                          </p:val>
                                        </p:tav>
                                      </p:tavLst>
                                    </p:anim>
                                    <p:anim calcmode="lin" valueType="num">
                                      <p:cBhvr>
                                        <p:cTn id="64" dur="500" fill="hold"/>
                                        <p:tgtEl>
                                          <p:spTgt spid="8033"/>
                                        </p:tgtEl>
                                        <p:attrNameLst>
                                          <p:attrName>ppt_h</p:attrName>
                                        </p:attrNameLst>
                                      </p:cBhvr>
                                      <p:tavLst>
                                        <p:tav tm="0">
                                          <p:val>
                                            <p:fltVal val="0"/>
                                          </p:val>
                                        </p:tav>
                                        <p:tav tm="100000">
                                          <p:val>
                                            <p:strVal val="#ppt_h"/>
                                          </p:val>
                                        </p:tav>
                                      </p:tavLst>
                                    </p:anim>
                                  </p:childTnLst>
                                </p:cTn>
                              </p:par>
                            </p:childTnLst>
                          </p:cTn>
                        </p:par>
                      </p:childTnLst>
                    </p:cTn>
                  </p:par>
                  <p:par>
                    <p:cTn id="65" fill="hold">
                      <p:stCondLst>
                        <p:cond delay="indefinite"/>
                      </p:stCondLst>
                      <p:childTnLst>
                        <p:par>
                          <p:cTn id="66" fill="hold">
                            <p:stCondLst>
                              <p:cond delay="0"/>
                            </p:stCondLst>
                            <p:childTnLst>
                              <p:par>
                                <p:cTn id="67" presetClass="emph" nodeType="clickEffect" presetSubtype="0" presetID="32" grpId="13" fill="hold">
                                  <p:stCondLst>
                                    <p:cond delay="0"/>
                                  </p:stCondLst>
                                  <p:childTnLst>
                                    <p:animRot by="300000">
                                      <p:cBhvr>
                                        <p:cTn id="68" dur="80" fill="hold">
                                          <p:stCondLst>
                                            <p:cond delay="0"/>
                                          </p:stCondLst>
                                        </p:cTn>
                                        <p:tgtEl>
                                          <p:spTgt spid="8033"/>
                                        </p:tgtEl>
                                        <p:attrNameLst>
                                          <p:attrName>r</p:attrName>
                                        </p:attrNameLst>
                                      </p:cBhvr>
                                    </p:animRot>
                                    <p:animRot by="-600000">
                                      <p:cBhvr>
                                        <p:cTn id="69" dur="160" fill="hold">
                                          <p:stCondLst>
                                            <p:cond delay="160"/>
                                          </p:stCondLst>
                                        </p:cTn>
                                        <p:tgtEl>
                                          <p:spTgt spid="8033"/>
                                        </p:tgtEl>
                                        <p:attrNameLst>
                                          <p:attrName>r</p:attrName>
                                        </p:attrNameLst>
                                      </p:cBhvr>
                                    </p:animRot>
                                    <p:animRot by="600000">
                                      <p:cBhvr>
                                        <p:cTn id="70" dur="160" fill="hold">
                                          <p:stCondLst>
                                            <p:cond delay="320"/>
                                          </p:stCondLst>
                                        </p:cTn>
                                        <p:tgtEl>
                                          <p:spTgt spid="8033"/>
                                        </p:tgtEl>
                                        <p:attrNameLst>
                                          <p:attrName>r</p:attrName>
                                        </p:attrNameLst>
                                      </p:cBhvr>
                                    </p:animRot>
                                    <p:animRot by="-600000">
                                      <p:cBhvr>
                                        <p:cTn id="71" dur="160" fill="hold">
                                          <p:stCondLst>
                                            <p:cond delay="480"/>
                                          </p:stCondLst>
                                        </p:cTn>
                                        <p:tgtEl>
                                          <p:spTgt spid="8033"/>
                                        </p:tgtEl>
                                        <p:attrNameLst>
                                          <p:attrName>r</p:attrName>
                                        </p:attrNameLst>
                                      </p:cBhvr>
                                    </p:animRot>
                                    <p:animRot by="300000">
                                      <p:cBhvr>
                                        <p:cTn id="72" dur="160" fill="hold">
                                          <p:stCondLst>
                                            <p:cond delay="640"/>
                                          </p:stCondLst>
                                        </p:cTn>
                                        <p:tgtEl>
                                          <p:spTgt spid="8033"/>
                                        </p:tgtEl>
                                        <p:attrNameLst>
                                          <p:attrName>r</p:attrName>
                                        </p:attrNameLst>
                                      </p:cBhvr>
                                    </p:animRot>
                                  </p:childTnLst>
                                </p:cTn>
                              </p:par>
                            </p:childTnLst>
                          </p:cTn>
                        </p:par>
                        <p:par>
                          <p:cTn id="73" fill="hold">
                            <p:stCondLst>
                              <p:cond delay="800"/>
                            </p:stCondLst>
                            <p:childTnLst>
                              <p:par>
                                <p:cTn id="74" presetClass="entr" nodeType="afterEffect" presetSubtype="16" presetID="23" grpId="14" fill="hold">
                                  <p:stCondLst>
                                    <p:cond delay="0"/>
                                  </p:stCondLst>
                                  <p:iterate type="el" backwards="0">
                                    <p:tmAbs val="0"/>
                                  </p:iterate>
                                  <p:childTnLst>
                                    <p:set>
                                      <p:cBhvr>
                                        <p:cTn id="75" fill="hold"/>
                                        <p:tgtEl>
                                          <p:spTgt spid="8046"/>
                                        </p:tgtEl>
                                        <p:attrNameLst>
                                          <p:attrName>style.visibility</p:attrName>
                                        </p:attrNameLst>
                                      </p:cBhvr>
                                      <p:to>
                                        <p:strVal val="visible"/>
                                      </p:to>
                                    </p:set>
                                    <p:anim calcmode="lin" valueType="num">
                                      <p:cBhvr>
                                        <p:cTn id="76" dur="500" fill="hold"/>
                                        <p:tgtEl>
                                          <p:spTgt spid="8046"/>
                                        </p:tgtEl>
                                        <p:attrNameLst>
                                          <p:attrName>ppt_w</p:attrName>
                                        </p:attrNameLst>
                                      </p:cBhvr>
                                      <p:tavLst>
                                        <p:tav tm="0">
                                          <p:val>
                                            <p:fltVal val="0"/>
                                          </p:val>
                                        </p:tav>
                                        <p:tav tm="100000">
                                          <p:val>
                                            <p:strVal val="#ppt_w"/>
                                          </p:val>
                                        </p:tav>
                                      </p:tavLst>
                                    </p:anim>
                                    <p:anim calcmode="lin" valueType="num">
                                      <p:cBhvr>
                                        <p:cTn id="77" dur="500" fill="hold"/>
                                        <p:tgtEl>
                                          <p:spTgt spid="8046"/>
                                        </p:tgtEl>
                                        <p:attrNameLst>
                                          <p:attrName>ppt_h</p:attrName>
                                        </p:attrNameLst>
                                      </p:cBhvr>
                                      <p:tavLst>
                                        <p:tav tm="0">
                                          <p:val>
                                            <p:fltVal val="0"/>
                                          </p:val>
                                        </p:tav>
                                        <p:tav tm="100000">
                                          <p:val>
                                            <p:strVal val="#ppt_h"/>
                                          </p:val>
                                        </p:tav>
                                      </p:tavLst>
                                    </p:anim>
                                  </p:childTnLst>
                                </p:cTn>
                              </p:par>
                            </p:childTnLst>
                          </p:cTn>
                        </p:par>
                        <p:par>
                          <p:cTn id="78" fill="hold">
                            <p:stCondLst>
                              <p:cond delay="1300"/>
                            </p:stCondLst>
                            <p:childTnLst>
                              <p:par>
                                <p:cTn id="79" presetClass="entr" nodeType="afterEffect" presetSubtype="16" presetID="23" grpId="15" fill="hold">
                                  <p:stCondLst>
                                    <p:cond delay="0"/>
                                  </p:stCondLst>
                                  <p:iterate type="el" backwards="0">
                                    <p:tmAbs val="0"/>
                                  </p:iterate>
                                  <p:childTnLst>
                                    <p:set>
                                      <p:cBhvr>
                                        <p:cTn id="80" fill="hold"/>
                                        <p:tgtEl>
                                          <p:spTgt spid="8047"/>
                                        </p:tgtEl>
                                        <p:attrNameLst>
                                          <p:attrName>style.visibility</p:attrName>
                                        </p:attrNameLst>
                                      </p:cBhvr>
                                      <p:to>
                                        <p:strVal val="visible"/>
                                      </p:to>
                                    </p:set>
                                    <p:anim calcmode="lin" valueType="num">
                                      <p:cBhvr>
                                        <p:cTn id="81" dur="500" fill="hold"/>
                                        <p:tgtEl>
                                          <p:spTgt spid="8047"/>
                                        </p:tgtEl>
                                        <p:attrNameLst>
                                          <p:attrName>ppt_w</p:attrName>
                                        </p:attrNameLst>
                                      </p:cBhvr>
                                      <p:tavLst>
                                        <p:tav tm="0">
                                          <p:val>
                                            <p:fltVal val="0"/>
                                          </p:val>
                                        </p:tav>
                                        <p:tav tm="100000">
                                          <p:val>
                                            <p:strVal val="#ppt_w"/>
                                          </p:val>
                                        </p:tav>
                                      </p:tavLst>
                                    </p:anim>
                                    <p:anim calcmode="lin" valueType="num">
                                      <p:cBhvr>
                                        <p:cTn id="82" dur="500" fill="hold"/>
                                        <p:tgtEl>
                                          <p:spTgt spid="8047"/>
                                        </p:tgtEl>
                                        <p:attrNameLst>
                                          <p:attrName>ppt_h</p:attrName>
                                        </p:attrNameLst>
                                      </p:cBhvr>
                                      <p:tavLst>
                                        <p:tav tm="0">
                                          <p:val>
                                            <p:fltVal val="0"/>
                                          </p:val>
                                        </p:tav>
                                        <p:tav tm="100000">
                                          <p:val>
                                            <p:strVal val="#ppt_h"/>
                                          </p:val>
                                        </p:tav>
                                      </p:tavLst>
                                    </p:anim>
                                  </p:childTnLst>
                                </p:cTn>
                              </p:par>
                            </p:childTnLst>
                          </p:cTn>
                        </p:par>
                      </p:childTnLst>
                    </p:cTn>
                  </p:par>
                  <p:par>
                    <p:cTn id="83" fill="hold">
                      <p:stCondLst>
                        <p:cond delay="indefinite"/>
                      </p:stCondLst>
                      <p:childTnLst>
                        <p:par>
                          <p:cTn id="84" fill="hold">
                            <p:stCondLst>
                              <p:cond delay="0"/>
                            </p:stCondLst>
                            <p:childTnLst>
                              <p:par>
                                <p:cTn id="85" presetClass="entr" nodeType="clickEffect" presetSubtype="2" presetID="2" grpId="16" fill="hold">
                                  <p:stCondLst>
                                    <p:cond delay="0"/>
                                  </p:stCondLst>
                                  <p:iterate type="el" backwards="0">
                                    <p:tmAbs val="0"/>
                                  </p:iterate>
                                  <p:childTnLst>
                                    <p:set>
                                      <p:cBhvr>
                                        <p:cTn id="86" fill="hold"/>
                                        <p:tgtEl>
                                          <p:spTgt spid="8029"/>
                                        </p:tgtEl>
                                        <p:attrNameLst>
                                          <p:attrName>style.visibility</p:attrName>
                                        </p:attrNameLst>
                                      </p:cBhvr>
                                      <p:to>
                                        <p:strVal val="visible"/>
                                      </p:to>
                                    </p:set>
                                    <p:anim calcmode="lin" valueType="num">
                                      <p:cBhvr>
                                        <p:cTn id="87" dur="500" fill="hold"/>
                                        <p:tgtEl>
                                          <p:spTgt spid="8029"/>
                                        </p:tgtEl>
                                        <p:attrNameLst>
                                          <p:attrName>ppt_x</p:attrName>
                                        </p:attrNameLst>
                                      </p:cBhvr>
                                      <p:tavLst>
                                        <p:tav tm="0">
                                          <p:val>
                                            <p:strVal val="1+#ppt_w/2"/>
                                          </p:val>
                                        </p:tav>
                                        <p:tav tm="100000">
                                          <p:val>
                                            <p:strVal val="#ppt_x"/>
                                          </p:val>
                                        </p:tav>
                                      </p:tavLst>
                                    </p:anim>
                                    <p:anim calcmode="lin" valueType="num">
                                      <p:cBhvr>
                                        <p:cTn id="88" dur="500" fill="hold"/>
                                        <p:tgtEl>
                                          <p:spTgt spid="8029"/>
                                        </p:tgtEl>
                                        <p:attrNameLst>
                                          <p:attrName>ppt_y</p:attrName>
                                        </p:attrNameLst>
                                      </p:cBhvr>
                                      <p:tavLst>
                                        <p:tav tm="0">
                                          <p:val>
                                            <p:strVal val="#ppt_y"/>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Class="emph" nodeType="clickEffect" presetSubtype="0" presetID="32" grpId="17" fill="hold">
                                  <p:stCondLst>
                                    <p:cond delay="0"/>
                                  </p:stCondLst>
                                  <p:childTnLst>
                                    <p:animRot by="300000">
                                      <p:cBhvr>
                                        <p:cTn id="92" dur="80" fill="hold">
                                          <p:stCondLst>
                                            <p:cond delay="0"/>
                                          </p:stCondLst>
                                        </p:cTn>
                                        <p:tgtEl>
                                          <p:spTgt spid="8029"/>
                                        </p:tgtEl>
                                        <p:attrNameLst>
                                          <p:attrName>r</p:attrName>
                                        </p:attrNameLst>
                                      </p:cBhvr>
                                    </p:animRot>
                                    <p:animRot by="-600000">
                                      <p:cBhvr>
                                        <p:cTn id="93" dur="160" fill="hold">
                                          <p:stCondLst>
                                            <p:cond delay="160"/>
                                          </p:stCondLst>
                                        </p:cTn>
                                        <p:tgtEl>
                                          <p:spTgt spid="8029"/>
                                        </p:tgtEl>
                                        <p:attrNameLst>
                                          <p:attrName>r</p:attrName>
                                        </p:attrNameLst>
                                      </p:cBhvr>
                                    </p:animRot>
                                    <p:animRot by="600000">
                                      <p:cBhvr>
                                        <p:cTn id="94" dur="160" fill="hold">
                                          <p:stCondLst>
                                            <p:cond delay="320"/>
                                          </p:stCondLst>
                                        </p:cTn>
                                        <p:tgtEl>
                                          <p:spTgt spid="8029"/>
                                        </p:tgtEl>
                                        <p:attrNameLst>
                                          <p:attrName>r</p:attrName>
                                        </p:attrNameLst>
                                      </p:cBhvr>
                                    </p:animRot>
                                    <p:animRot by="-600000">
                                      <p:cBhvr>
                                        <p:cTn id="95" dur="160" fill="hold">
                                          <p:stCondLst>
                                            <p:cond delay="480"/>
                                          </p:stCondLst>
                                        </p:cTn>
                                        <p:tgtEl>
                                          <p:spTgt spid="8029"/>
                                        </p:tgtEl>
                                        <p:attrNameLst>
                                          <p:attrName>r</p:attrName>
                                        </p:attrNameLst>
                                      </p:cBhvr>
                                    </p:animRot>
                                    <p:animRot by="300000">
                                      <p:cBhvr>
                                        <p:cTn id="96" dur="160" fill="hold">
                                          <p:stCondLst>
                                            <p:cond delay="640"/>
                                          </p:stCondLst>
                                        </p:cTn>
                                        <p:tgtEl>
                                          <p:spTgt spid="8029"/>
                                        </p:tgtEl>
                                        <p:attrNameLst>
                                          <p:attrName>r</p:attrName>
                                        </p:attrNameLst>
                                      </p:cBhvr>
                                    </p:animRot>
                                  </p:childTnLst>
                                </p:cTn>
                              </p:par>
                            </p:childTnLst>
                          </p:cTn>
                        </p:par>
                        <p:par>
                          <p:cTn id="97" fill="hold">
                            <p:stCondLst>
                              <p:cond delay="800"/>
                            </p:stCondLst>
                            <p:childTnLst>
                              <p:par>
                                <p:cTn id="98" presetClass="entr" nodeType="afterEffect" presetID="9" grpId="18" fill="hold">
                                  <p:stCondLst>
                                    <p:cond delay="0"/>
                                  </p:stCondLst>
                                  <p:iterate type="el" backwards="0">
                                    <p:tmAbs val="0"/>
                                  </p:iterate>
                                  <p:childTnLst>
                                    <p:set>
                                      <p:cBhvr>
                                        <p:cTn id="99" fill="hold"/>
                                        <p:tgtEl>
                                          <p:spTgt spid="8048"/>
                                        </p:tgtEl>
                                        <p:attrNameLst>
                                          <p:attrName>style.visibility</p:attrName>
                                        </p:attrNameLst>
                                      </p:cBhvr>
                                      <p:to>
                                        <p:strVal val="visible"/>
                                      </p:to>
                                    </p:set>
                                    <p:animEffect filter="dissolve" transition="in">
                                      <p:cBhvr>
                                        <p:cTn id="100" dur="500"/>
                                        <p:tgtEl>
                                          <p:spTgt spid="8048"/>
                                        </p:tgtEl>
                                      </p:cBhvr>
                                    </p:animEffect>
                                  </p:childTnLst>
                                </p:cTn>
                              </p:par>
                            </p:childTnLst>
                          </p:cTn>
                        </p:par>
                        <p:par>
                          <p:cTn id="101" fill="hold">
                            <p:stCondLst>
                              <p:cond delay="1300"/>
                            </p:stCondLst>
                            <p:childTnLst>
                              <p:par>
                                <p:cTn id="102" presetClass="entr" nodeType="afterEffect" presetID="9" grpId="19" fill="hold">
                                  <p:stCondLst>
                                    <p:cond delay="0"/>
                                  </p:stCondLst>
                                  <p:iterate type="el" backwards="0">
                                    <p:tmAbs val="0"/>
                                  </p:iterate>
                                  <p:childTnLst>
                                    <p:set>
                                      <p:cBhvr>
                                        <p:cTn id="103" fill="hold"/>
                                        <p:tgtEl>
                                          <p:spTgt spid="8049"/>
                                        </p:tgtEl>
                                        <p:attrNameLst>
                                          <p:attrName>style.visibility</p:attrName>
                                        </p:attrNameLst>
                                      </p:cBhvr>
                                      <p:to>
                                        <p:strVal val="visible"/>
                                      </p:to>
                                    </p:set>
                                    <p:animEffect filter="dissolve" transition="in">
                                      <p:cBhvr>
                                        <p:cTn id="104" dur="500"/>
                                        <p:tgtEl>
                                          <p:spTgt spid="80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029" grpId="16"/>
      <p:bldP build="whole" bldLvl="1" animBg="1" rev="0" advAuto="0" spid="8042" grpId="6"/>
      <p:bldP build="whole" bldLvl="1" animBg="1" rev="0" advAuto="0" spid="8025" grpId="1"/>
      <p:bldP build="whole" bldLvl="1" animBg="1" rev="0" advAuto="0" spid="8025" grpId="2"/>
      <p:bldP build="whole" bldLvl="1" animBg="1" rev="0" advAuto="0" spid="8033" grpId="12"/>
      <p:bldP build="whole" bldLvl="1" animBg="1" rev="0" advAuto="0" spid="8037" grpId="8"/>
      <p:bldP build="whole" bldLvl="1" animBg="1" rev="0" advAuto="0" spid="8009" grpId="3"/>
      <p:bldP build="whole" bldLvl="1" animBg="1" rev="0" advAuto="0" spid="8037" grpId="9"/>
      <p:bldP build="whole" bldLvl="1" animBg="1" rev="0" advAuto="0" spid="8043" grpId="7"/>
      <p:bldP build="whole" bldLvl="1" animBg="1" rev="0" advAuto="0" spid="8033" grpId="13"/>
      <p:bldP build="whole" bldLvl="1" animBg="1" rev="0" advAuto="0" spid="8045" grpId="11"/>
      <p:bldP build="whole" bldLvl="1" animBg="1" rev="0" advAuto="0" spid="8044" grpId="10"/>
      <p:bldP build="whole" bldLvl="1" animBg="1" rev="0" advAuto="0" spid="8046" grpId="14"/>
      <p:bldP build="whole" bldLvl="1" animBg="1" rev="0" advAuto="0" spid="8047" grpId="15"/>
      <p:bldP build="whole" bldLvl="1" animBg="1" rev="0" advAuto="0" spid="8029" grpId="17"/>
      <p:bldP build="whole" bldLvl="1" animBg="1" rev="0" advAuto="0" spid="8048" grpId="18"/>
      <p:bldP build="whole" bldLvl="1" animBg="1" rev="0" advAuto="0" spid="8049" grpId="19"/>
      <p:bldP build="whole" bldLvl="1" animBg="1" rev="0" advAuto="0" spid="8040" grpId="4"/>
      <p:bldP build="whole" bldLvl="1" animBg="1" rev="0" advAuto="0" spid="8041" grpId="5"/>
    </p:bldLst>
  </p:timing>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51"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052" name="Rectangle 90"/>
          <p:cNvSpPr/>
          <p:nvPr/>
        </p:nvSpPr>
        <p:spPr>
          <a:xfrm flipV="1">
            <a:off x="0" y="0"/>
            <a:ext cx="12192000" cy="3434944"/>
          </a:xfrm>
          <a:prstGeom prst="rect">
            <a:avLst/>
          </a:prstGeom>
          <a:gradFill>
            <a:gsLst>
              <a:gs pos="0">
                <a:srgbClr val="6491C8"/>
              </a:gs>
              <a:gs pos="100000">
                <a:schemeClr val="accent6"/>
              </a:gs>
            </a:gsLst>
            <a:lin ang="1800000"/>
          </a:gradFill>
          <a:ln w="12700">
            <a:miter lim="400000"/>
          </a:ln>
        </p:spPr>
        <p:txBody>
          <a:bodyPr lIns="45719" rIns="45719" anchor="ctr"/>
          <a:lstStyle/>
          <a:p>
            <a:pPr algn="ctr">
              <a:defRPr>
                <a:solidFill>
                  <a:srgbClr val="FFFFFF"/>
                </a:solidFill>
              </a:defRPr>
            </a:pPr>
          </a:p>
        </p:txBody>
      </p:sp>
      <p:sp>
        <p:nvSpPr>
          <p:cNvPr id="805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8054" name="TextBox 91"/>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C9C0E4"/>
                </a:solidFill>
                <a:latin typeface="Montserrat Light"/>
                <a:ea typeface="Montserrat Light"/>
                <a:cs typeface="Montserrat Light"/>
                <a:sym typeface="Montserrat Light"/>
              </a:defRPr>
            </a:pPr>
            <a:r>
              <a:t>Infographic :</a:t>
            </a:r>
            <a:r>
              <a:rPr>
                <a:solidFill>
                  <a:srgbClr val="72D2F3"/>
                </a:solidFill>
              </a:rPr>
              <a:t> </a:t>
            </a:r>
            <a:r>
              <a:rPr b="1">
                <a:solidFill>
                  <a:srgbClr val="FEFEFE"/>
                </a:solidFill>
                <a:latin typeface="Montserrat"/>
                <a:ea typeface="Montserrat"/>
                <a:cs typeface="Montserrat"/>
                <a:sym typeface="Montserrat"/>
              </a:rPr>
              <a:t>Pictorial 23</a:t>
            </a:r>
          </a:p>
        </p:txBody>
      </p:sp>
      <p:sp>
        <p:nvSpPr>
          <p:cNvPr id="8055" name="TextBox 92"/>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DBD5ED"/>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8069" name="Group 45"/>
          <p:cNvGrpSpPr/>
          <p:nvPr/>
        </p:nvGrpSpPr>
        <p:grpSpPr>
          <a:xfrm>
            <a:off x="7096900" y="2431137"/>
            <a:ext cx="2758300" cy="2071456"/>
            <a:chOff x="0" y="0"/>
            <a:chExt cx="2758299" cy="2071455"/>
          </a:xfrm>
        </p:grpSpPr>
        <p:sp>
          <p:nvSpPr>
            <p:cNvPr id="8056" name="Shape 6"/>
            <p:cNvSpPr/>
            <p:nvPr/>
          </p:nvSpPr>
          <p:spPr>
            <a:xfrm>
              <a:off x="163513" y="-1"/>
              <a:ext cx="613375" cy="258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622"/>
                  </a:moveTo>
                  <a:cubicBezTo>
                    <a:pt x="21600" y="19819"/>
                    <a:pt x="20850" y="21600"/>
                    <a:pt x="19925" y="21600"/>
                  </a:cubicBezTo>
                  <a:lnTo>
                    <a:pt x="1675" y="21600"/>
                  </a:lnTo>
                  <a:cubicBezTo>
                    <a:pt x="750" y="21600"/>
                    <a:pt x="0" y="19819"/>
                    <a:pt x="0" y="17622"/>
                  </a:cubicBezTo>
                  <a:lnTo>
                    <a:pt x="0" y="3978"/>
                  </a:lnTo>
                  <a:cubicBezTo>
                    <a:pt x="0" y="1781"/>
                    <a:pt x="750" y="0"/>
                    <a:pt x="1675" y="0"/>
                  </a:cubicBezTo>
                  <a:lnTo>
                    <a:pt x="19925" y="0"/>
                  </a:lnTo>
                  <a:cubicBezTo>
                    <a:pt x="20850" y="0"/>
                    <a:pt x="21600" y="1781"/>
                    <a:pt x="21600" y="3978"/>
                  </a:cubicBezTo>
                  <a:cubicBezTo>
                    <a:pt x="21600" y="3978"/>
                    <a:pt x="21600" y="17622"/>
                    <a:pt x="21600" y="1762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57" name="Shape 7"/>
            <p:cNvSpPr/>
            <p:nvPr/>
          </p:nvSpPr>
          <p:spPr>
            <a:xfrm>
              <a:off x="251252" y="-1"/>
              <a:ext cx="95330" cy="258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58" name="Shape 8"/>
            <p:cNvSpPr/>
            <p:nvPr/>
          </p:nvSpPr>
          <p:spPr>
            <a:xfrm>
              <a:off x="426730" y="-1"/>
              <a:ext cx="95332" cy="258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59" name="Shape 9"/>
            <p:cNvSpPr/>
            <p:nvPr/>
          </p:nvSpPr>
          <p:spPr>
            <a:xfrm>
              <a:off x="602209" y="-1"/>
              <a:ext cx="95332" cy="258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60" name="Shape 10"/>
            <p:cNvSpPr/>
            <p:nvPr/>
          </p:nvSpPr>
          <p:spPr>
            <a:xfrm>
              <a:off x="-1" y="-1"/>
              <a:ext cx="2758301" cy="6848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93" y="0"/>
                  </a:moveTo>
                  <a:lnTo>
                    <a:pt x="8811" y="0"/>
                  </a:lnTo>
                  <a:cubicBezTo>
                    <a:pt x="8422" y="0"/>
                    <a:pt x="8104" y="1282"/>
                    <a:pt x="8104" y="2848"/>
                  </a:cubicBezTo>
                  <a:lnTo>
                    <a:pt x="8104" y="5222"/>
                  </a:lnTo>
                  <a:lnTo>
                    <a:pt x="707" y="5222"/>
                  </a:lnTo>
                  <a:cubicBezTo>
                    <a:pt x="318" y="5222"/>
                    <a:pt x="0" y="6504"/>
                    <a:pt x="0" y="8070"/>
                  </a:cubicBezTo>
                  <a:lnTo>
                    <a:pt x="0" y="21600"/>
                  </a:lnTo>
                  <a:lnTo>
                    <a:pt x="21600" y="21600"/>
                  </a:lnTo>
                  <a:lnTo>
                    <a:pt x="21600" y="2848"/>
                  </a:lnTo>
                  <a:cubicBezTo>
                    <a:pt x="21600" y="1282"/>
                    <a:pt x="21282" y="0"/>
                    <a:pt x="20893"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61" name="Shape 11"/>
            <p:cNvSpPr/>
            <p:nvPr/>
          </p:nvSpPr>
          <p:spPr>
            <a:xfrm>
              <a:off x="-1" y="685960"/>
              <a:ext cx="2758301" cy="12116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62" name="Shape 12"/>
            <p:cNvSpPr/>
            <p:nvPr/>
          </p:nvSpPr>
          <p:spPr>
            <a:xfrm>
              <a:off x="-1" y="1898356"/>
              <a:ext cx="2758301" cy="1731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4860"/>
                    <a:pt x="0" y="10800"/>
                  </a:cubicBezTo>
                  <a:cubicBezTo>
                    <a:pt x="0" y="16740"/>
                    <a:pt x="318" y="21600"/>
                    <a:pt x="707" y="21600"/>
                  </a:cubicBezTo>
                  <a:lnTo>
                    <a:pt x="20893" y="21600"/>
                  </a:lnTo>
                  <a:cubicBezTo>
                    <a:pt x="21282" y="21600"/>
                    <a:pt x="21600" y="16740"/>
                    <a:pt x="21600" y="10800"/>
                  </a:cubicBezTo>
                  <a:cubicBezTo>
                    <a:pt x="21600" y="4860"/>
                    <a:pt x="21600" y="0"/>
                    <a:pt x="21600" y="0"/>
                  </a:cubicBezTo>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63" name="Shape 13"/>
            <p:cNvSpPr/>
            <p:nvPr/>
          </p:nvSpPr>
          <p:spPr>
            <a:xfrm>
              <a:off x="857450" y="510482"/>
              <a:ext cx="1387304" cy="1387304"/>
            </a:xfrm>
            <a:prstGeom prst="ellipse">
              <a:avLst/>
            </a:prstGeom>
            <a:gradFill flip="none" rotWithShape="1">
              <a:gsLst>
                <a:gs pos="50000">
                  <a:srgbClr val="FEFEFE"/>
                </a:gs>
                <a:gs pos="64999">
                  <a:srgbClr val="E0E9F4"/>
                </a:gs>
              </a:gsLst>
              <a:lin ang="77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64" name="Shape 14"/>
            <p:cNvSpPr/>
            <p:nvPr/>
          </p:nvSpPr>
          <p:spPr>
            <a:xfrm>
              <a:off x="1032929" y="685960"/>
              <a:ext cx="1036088" cy="1036088"/>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65" name="Shape 15"/>
            <p:cNvSpPr/>
            <p:nvPr/>
          </p:nvSpPr>
          <p:spPr>
            <a:xfrm>
              <a:off x="2057881" y="171490"/>
              <a:ext cx="529234" cy="367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8804"/>
                  </a:moveTo>
                  <a:cubicBezTo>
                    <a:pt x="21600" y="20348"/>
                    <a:pt x="20731" y="21600"/>
                    <a:pt x="19659" y="21600"/>
                  </a:cubicBezTo>
                  <a:lnTo>
                    <a:pt x="1941" y="21600"/>
                  </a:lnTo>
                  <a:cubicBezTo>
                    <a:pt x="869" y="21600"/>
                    <a:pt x="0" y="20348"/>
                    <a:pt x="0" y="18804"/>
                  </a:cubicBezTo>
                  <a:lnTo>
                    <a:pt x="0" y="2796"/>
                  </a:lnTo>
                  <a:cubicBezTo>
                    <a:pt x="0" y="1252"/>
                    <a:pt x="869" y="0"/>
                    <a:pt x="1941" y="0"/>
                  </a:cubicBezTo>
                  <a:lnTo>
                    <a:pt x="19659" y="0"/>
                  </a:lnTo>
                  <a:cubicBezTo>
                    <a:pt x="20731" y="0"/>
                    <a:pt x="21600" y="1252"/>
                    <a:pt x="21600" y="2796"/>
                  </a:cubicBezTo>
                  <a:cubicBezTo>
                    <a:pt x="21600" y="2796"/>
                    <a:pt x="21600" y="18804"/>
                    <a:pt x="21600" y="18804"/>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66" name="Shape 16"/>
            <p:cNvSpPr/>
            <p:nvPr/>
          </p:nvSpPr>
          <p:spPr>
            <a:xfrm>
              <a:off x="1032929" y="685960"/>
              <a:ext cx="840794" cy="8192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09" y="0"/>
                  </a:moveTo>
                  <a:cubicBezTo>
                    <a:pt x="5958" y="0"/>
                    <a:pt x="0" y="6115"/>
                    <a:pt x="0" y="13658"/>
                  </a:cubicBezTo>
                  <a:cubicBezTo>
                    <a:pt x="0" y="16624"/>
                    <a:pt x="931" y="19361"/>
                    <a:pt x="2496" y="21600"/>
                  </a:cubicBezTo>
                  <a:lnTo>
                    <a:pt x="21600" y="2985"/>
                  </a:lnTo>
                  <a:cubicBezTo>
                    <a:pt x="19325" y="1121"/>
                    <a:pt x="16446" y="0"/>
                    <a:pt x="13309" y="0"/>
                  </a:cubicBezTo>
                  <a:close/>
                </a:path>
              </a:pathLst>
            </a:custGeom>
            <a:solidFill>
              <a:srgbClr val="2D8F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67" name="Shape 17"/>
            <p:cNvSpPr/>
            <p:nvPr/>
          </p:nvSpPr>
          <p:spPr>
            <a:xfrm>
              <a:off x="510482" y="1192455"/>
              <a:ext cx="180626" cy="3612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200"/>
                  </a:moveTo>
                  <a:cubicBezTo>
                    <a:pt x="21600" y="19182"/>
                    <a:pt x="16765" y="21600"/>
                    <a:pt x="10800" y="21600"/>
                  </a:cubicBezTo>
                  <a:cubicBezTo>
                    <a:pt x="4835" y="21600"/>
                    <a:pt x="0" y="19182"/>
                    <a:pt x="0" y="16200"/>
                  </a:cubicBezTo>
                  <a:lnTo>
                    <a:pt x="0" y="5400"/>
                  </a:lnTo>
                  <a:cubicBezTo>
                    <a:pt x="0" y="2418"/>
                    <a:pt x="4835" y="0"/>
                    <a:pt x="10800" y="0"/>
                  </a:cubicBezTo>
                  <a:cubicBezTo>
                    <a:pt x="16765" y="0"/>
                    <a:pt x="21600" y="2418"/>
                    <a:pt x="21600" y="5400"/>
                  </a:cubicBezTo>
                  <a:cubicBezTo>
                    <a:pt x="21600" y="5400"/>
                    <a:pt x="21600" y="16200"/>
                    <a:pt x="21600" y="16200"/>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68" name="Shape 18"/>
            <p:cNvSpPr/>
            <p:nvPr/>
          </p:nvSpPr>
          <p:spPr>
            <a:xfrm>
              <a:off x="331015" y="335004"/>
              <a:ext cx="199442" cy="199441"/>
            </a:xfrm>
            <a:prstGeom prst="ellipse">
              <a:avLst/>
            </a:pr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083" name="Group 31"/>
          <p:cNvGrpSpPr/>
          <p:nvPr/>
        </p:nvGrpSpPr>
        <p:grpSpPr>
          <a:xfrm>
            <a:off x="2336799" y="2431137"/>
            <a:ext cx="2758301" cy="2071456"/>
            <a:chOff x="0" y="0"/>
            <a:chExt cx="2758299" cy="2071455"/>
          </a:xfrm>
        </p:grpSpPr>
        <p:sp>
          <p:nvSpPr>
            <p:cNvPr id="8070" name="Shape 6"/>
            <p:cNvSpPr/>
            <p:nvPr/>
          </p:nvSpPr>
          <p:spPr>
            <a:xfrm>
              <a:off x="163513" y="-1"/>
              <a:ext cx="613375" cy="258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622"/>
                  </a:moveTo>
                  <a:cubicBezTo>
                    <a:pt x="21600" y="19819"/>
                    <a:pt x="20850" y="21600"/>
                    <a:pt x="19925" y="21600"/>
                  </a:cubicBezTo>
                  <a:lnTo>
                    <a:pt x="1675" y="21600"/>
                  </a:lnTo>
                  <a:cubicBezTo>
                    <a:pt x="750" y="21600"/>
                    <a:pt x="0" y="19819"/>
                    <a:pt x="0" y="17622"/>
                  </a:cubicBezTo>
                  <a:lnTo>
                    <a:pt x="0" y="3978"/>
                  </a:lnTo>
                  <a:cubicBezTo>
                    <a:pt x="0" y="1781"/>
                    <a:pt x="750" y="0"/>
                    <a:pt x="1675" y="0"/>
                  </a:cubicBezTo>
                  <a:lnTo>
                    <a:pt x="19925" y="0"/>
                  </a:lnTo>
                  <a:cubicBezTo>
                    <a:pt x="20850" y="0"/>
                    <a:pt x="21600" y="1781"/>
                    <a:pt x="21600" y="3978"/>
                  </a:cubicBezTo>
                  <a:cubicBezTo>
                    <a:pt x="21600" y="3978"/>
                    <a:pt x="21600" y="17622"/>
                    <a:pt x="21600" y="1762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71" name="Shape 7"/>
            <p:cNvSpPr/>
            <p:nvPr/>
          </p:nvSpPr>
          <p:spPr>
            <a:xfrm>
              <a:off x="251252" y="-1"/>
              <a:ext cx="95330" cy="258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72" name="Shape 8"/>
            <p:cNvSpPr/>
            <p:nvPr/>
          </p:nvSpPr>
          <p:spPr>
            <a:xfrm>
              <a:off x="426730" y="-1"/>
              <a:ext cx="95332" cy="258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73" name="Shape 9"/>
            <p:cNvSpPr/>
            <p:nvPr/>
          </p:nvSpPr>
          <p:spPr>
            <a:xfrm>
              <a:off x="602209" y="-1"/>
              <a:ext cx="95332" cy="258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7D8287">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74" name="Shape 10"/>
            <p:cNvSpPr/>
            <p:nvPr/>
          </p:nvSpPr>
          <p:spPr>
            <a:xfrm>
              <a:off x="-1" y="-1"/>
              <a:ext cx="2758301" cy="6848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93" y="0"/>
                  </a:moveTo>
                  <a:lnTo>
                    <a:pt x="8811" y="0"/>
                  </a:lnTo>
                  <a:cubicBezTo>
                    <a:pt x="8422" y="0"/>
                    <a:pt x="8104" y="1282"/>
                    <a:pt x="8104" y="2848"/>
                  </a:cubicBezTo>
                  <a:lnTo>
                    <a:pt x="8104" y="5222"/>
                  </a:lnTo>
                  <a:lnTo>
                    <a:pt x="707" y="5222"/>
                  </a:lnTo>
                  <a:cubicBezTo>
                    <a:pt x="318" y="5222"/>
                    <a:pt x="0" y="6504"/>
                    <a:pt x="0" y="8070"/>
                  </a:cubicBezTo>
                  <a:lnTo>
                    <a:pt x="0" y="21600"/>
                  </a:lnTo>
                  <a:lnTo>
                    <a:pt x="21600" y="21600"/>
                  </a:lnTo>
                  <a:lnTo>
                    <a:pt x="21600" y="2848"/>
                  </a:lnTo>
                  <a:cubicBezTo>
                    <a:pt x="21600" y="1282"/>
                    <a:pt x="21282" y="0"/>
                    <a:pt x="20893"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75" name="Shape 11"/>
            <p:cNvSpPr/>
            <p:nvPr/>
          </p:nvSpPr>
          <p:spPr>
            <a:xfrm>
              <a:off x="-1" y="685960"/>
              <a:ext cx="2758301" cy="12116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76" name="Shape 12"/>
            <p:cNvSpPr/>
            <p:nvPr/>
          </p:nvSpPr>
          <p:spPr>
            <a:xfrm>
              <a:off x="-1" y="1898356"/>
              <a:ext cx="2758301" cy="1731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4860"/>
                    <a:pt x="0" y="10800"/>
                  </a:cubicBezTo>
                  <a:cubicBezTo>
                    <a:pt x="0" y="16740"/>
                    <a:pt x="318" y="21600"/>
                    <a:pt x="707" y="21600"/>
                  </a:cubicBezTo>
                  <a:lnTo>
                    <a:pt x="20893" y="21600"/>
                  </a:lnTo>
                  <a:cubicBezTo>
                    <a:pt x="21282" y="21600"/>
                    <a:pt x="21600" y="16740"/>
                    <a:pt x="21600" y="10800"/>
                  </a:cubicBezTo>
                  <a:cubicBezTo>
                    <a:pt x="21600" y="4860"/>
                    <a:pt x="21600" y="0"/>
                    <a:pt x="21600" y="0"/>
                  </a:cubicBezTo>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77" name="Shape 13"/>
            <p:cNvSpPr/>
            <p:nvPr/>
          </p:nvSpPr>
          <p:spPr>
            <a:xfrm>
              <a:off x="857450" y="510482"/>
              <a:ext cx="1387304" cy="1387304"/>
            </a:xfrm>
            <a:prstGeom prst="ellipse">
              <a:avLst/>
            </a:prstGeom>
            <a:gradFill flip="none" rotWithShape="1">
              <a:gsLst>
                <a:gs pos="50000">
                  <a:srgbClr val="FEFEFE"/>
                </a:gs>
                <a:gs pos="64999">
                  <a:srgbClr val="E0E9F4"/>
                </a:gs>
              </a:gsLst>
              <a:lin ang="77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78" name="Shape 14"/>
            <p:cNvSpPr/>
            <p:nvPr/>
          </p:nvSpPr>
          <p:spPr>
            <a:xfrm>
              <a:off x="1032929" y="685960"/>
              <a:ext cx="1036088" cy="1036088"/>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79" name="Shape 15"/>
            <p:cNvSpPr/>
            <p:nvPr/>
          </p:nvSpPr>
          <p:spPr>
            <a:xfrm>
              <a:off x="2057881" y="171490"/>
              <a:ext cx="529234" cy="367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8804"/>
                  </a:moveTo>
                  <a:cubicBezTo>
                    <a:pt x="21600" y="20348"/>
                    <a:pt x="20731" y="21600"/>
                    <a:pt x="19659" y="21600"/>
                  </a:cubicBezTo>
                  <a:lnTo>
                    <a:pt x="1941" y="21600"/>
                  </a:lnTo>
                  <a:cubicBezTo>
                    <a:pt x="869" y="21600"/>
                    <a:pt x="0" y="20348"/>
                    <a:pt x="0" y="18804"/>
                  </a:cubicBezTo>
                  <a:lnTo>
                    <a:pt x="0" y="2796"/>
                  </a:lnTo>
                  <a:cubicBezTo>
                    <a:pt x="0" y="1252"/>
                    <a:pt x="869" y="0"/>
                    <a:pt x="1941" y="0"/>
                  </a:cubicBezTo>
                  <a:lnTo>
                    <a:pt x="19659" y="0"/>
                  </a:lnTo>
                  <a:cubicBezTo>
                    <a:pt x="20731" y="0"/>
                    <a:pt x="21600" y="1252"/>
                    <a:pt x="21600" y="2796"/>
                  </a:cubicBezTo>
                  <a:cubicBezTo>
                    <a:pt x="21600" y="2796"/>
                    <a:pt x="21600" y="18804"/>
                    <a:pt x="21600" y="18804"/>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80" name="Shape 16"/>
            <p:cNvSpPr/>
            <p:nvPr/>
          </p:nvSpPr>
          <p:spPr>
            <a:xfrm>
              <a:off x="1032929" y="685960"/>
              <a:ext cx="840794" cy="8192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09" y="0"/>
                  </a:moveTo>
                  <a:cubicBezTo>
                    <a:pt x="5958" y="0"/>
                    <a:pt x="0" y="6115"/>
                    <a:pt x="0" y="13658"/>
                  </a:cubicBezTo>
                  <a:cubicBezTo>
                    <a:pt x="0" y="16624"/>
                    <a:pt x="931" y="19361"/>
                    <a:pt x="2496" y="21600"/>
                  </a:cubicBezTo>
                  <a:lnTo>
                    <a:pt x="21600" y="2985"/>
                  </a:lnTo>
                  <a:cubicBezTo>
                    <a:pt x="19325" y="1121"/>
                    <a:pt x="16446" y="0"/>
                    <a:pt x="13309" y="0"/>
                  </a:cubicBezTo>
                  <a:close/>
                </a:path>
              </a:pathLst>
            </a:custGeom>
            <a:solidFill>
              <a:srgbClr val="3B6BA6">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81" name="Shape 17"/>
            <p:cNvSpPr/>
            <p:nvPr/>
          </p:nvSpPr>
          <p:spPr>
            <a:xfrm>
              <a:off x="510482" y="1192455"/>
              <a:ext cx="180626" cy="3612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200"/>
                  </a:moveTo>
                  <a:cubicBezTo>
                    <a:pt x="21600" y="19182"/>
                    <a:pt x="16765" y="21600"/>
                    <a:pt x="10800" y="21600"/>
                  </a:cubicBezTo>
                  <a:cubicBezTo>
                    <a:pt x="4835" y="21600"/>
                    <a:pt x="0" y="19182"/>
                    <a:pt x="0" y="16200"/>
                  </a:cubicBezTo>
                  <a:lnTo>
                    <a:pt x="0" y="5400"/>
                  </a:lnTo>
                  <a:cubicBezTo>
                    <a:pt x="0" y="2418"/>
                    <a:pt x="4835" y="0"/>
                    <a:pt x="10800" y="0"/>
                  </a:cubicBezTo>
                  <a:cubicBezTo>
                    <a:pt x="16765" y="0"/>
                    <a:pt x="21600" y="2418"/>
                    <a:pt x="21600" y="5400"/>
                  </a:cubicBezTo>
                  <a:cubicBezTo>
                    <a:pt x="21600" y="5400"/>
                    <a:pt x="21600" y="16200"/>
                    <a:pt x="21600" y="16200"/>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82" name="Shape 18"/>
            <p:cNvSpPr/>
            <p:nvPr/>
          </p:nvSpPr>
          <p:spPr>
            <a:xfrm>
              <a:off x="331015" y="335004"/>
              <a:ext cx="199442" cy="199441"/>
            </a:xfrm>
            <a:prstGeom prst="ellipse">
              <a:avLst/>
            </a:pr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084" name="Freeform 88"/>
          <p:cNvSpPr/>
          <p:nvPr/>
        </p:nvSpPr>
        <p:spPr>
          <a:xfrm>
            <a:off x="7096900" y="2431137"/>
            <a:ext cx="2758300" cy="20714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795"/>
                </a:moveTo>
                <a:lnTo>
                  <a:pt x="21600" y="19795"/>
                </a:lnTo>
                <a:cubicBezTo>
                  <a:pt x="21600" y="19795"/>
                  <a:pt x="21600" y="20201"/>
                  <a:pt x="21600" y="20698"/>
                </a:cubicBezTo>
                <a:cubicBezTo>
                  <a:pt x="21600" y="21194"/>
                  <a:pt x="21282" y="21600"/>
                  <a:pt x="20893" y="21600"/>
                </a:cubicBezTo>
                <a:lnTo>
                  <a:pt x="707" y="21600"/>
                </a:lnTo>
                <a:cubicBezTo>
                  <a:pt x="318" y="21600"/>
                  <a:pt x="0" y="21194"/>
                  <a:pt x="0" y="20698"/>
                </a:cubicBezTo>
                <a:cubicBezTo>
                  <a:pt x="0" y="20201"/>
                  <a:pt x="0" y="19795"/>
                  <a:pt x="0" y="19795"/>
                </a:cubicBezTo>
                <a:close/>
                <a:moveTo>
                  <a:pt x="1653" y="0"/>
                </a:moveTo>
                <a:lnTo>
                  <a:pt x="5711" y="0"/>
                </a:lnTo>
                <a:cubicBezTo>
                  <a:pt x="5917" y="0"/>
                  <a:pt x="6084" y="222"/>
                  <a:pt x="6084" y="496"/>
                </a:cubicBezTo>
                <a:cubicBezTo>
                  <a:pt x="6084" y="496"/>
                  <a:pt x="6084" y="1161"/>
                  <a:pt x="6084" y="1659"/>
                </a:cubicBezTo>
                <a:lnTo>
                  <a:pt x="6084" y="1727"/>
                </a:lnTo>
                <a:lnTo>
                  <a:pt x="8104" y="1727"/>
                </a:lnTo>
                <a:lnTo>
                  <a:pt x="8104" y="942"/>
                </a:lnTo>
                <a:cubicBezTo>
                  <a:pt x="8104" y="424"/>
                  <a:pt x="8422" y="0"/>
                  <a:pt x="8811" y="0"/>
                </a:cubicBezTo>
                <a:lnTo>
                  <a:pt x="20893" y="0"/>
                </a:lnTo>
                <a:cubicBezTo>
                  <a:pt x="21282" y="0"/>
                  <a:pt x="21600" y="424"/>
                  <a:pt x="21600" y="942"/>
                </a:cubicBezTo>
                <a:lnTo>
                  <a:pt x="21600" y="7141"/>
                </a:lnTo>
                <a:lnTo>
                  <a:pt x="15715" y="7141"/>
                </a:lnTo>
                <a:lnTo>
                  <a:pt x="15725" y="7153"/>
                </a:lnTo>
                <a:lnTo>
                  <a:pt x="21600" y="7153"/>
                </a:lnTo>
                <a:cubicBezTo>
                  <a:pt x="21600" y="7153"/>
                  <a:pt x="21600" y="19788"/>
                  <a:pt x="21600" y="19788"/>
                </a:cubicBezTo>
                <a:lnTo>
                  <a:pt x="12167" y="19788"/>
                </a:lnTo>
                <a:lnTo>
                  <a:pt x="12147" y="19789"/>
                </a:lnTo>
                <a:lnTo>
                  <a:pt x="12126" y="19788"/>
                </a:lnTo>
                <a:lnTo>
                  <a:pt x="0" y="19788"/>
                </a:lnTo>
                <a:lnTo>
                  <a:pt x="0" y="7153"/>
                </a:lnTo>
                <a:lnTo>
                  <a:pt x="8568" y="7153"/>
                </a:lnTo>
                <a:lnTo>
                  <a:pt x="8579" y="7141"/>
                </a:lnTo>
                <a:lnTo>
                  <a:pt x="0" y="7141"/>
                </a:lnTo>
                <a:lnTo>
                  <a:pt x="0" y="2668"/>
                </a:lnTo>
                <a:cubicBezTo>
                  <a:pt x="0" y="2150"/>
                  <a:pt x="318" y="1727"/>
                  <a:pt x="707" y="1727"/>
                </a:cubicBezTo>
                <a:lnTo>
                  <a:pt x="1280" y="1727"/>
                </a:lnTo>
                <a:lnTo>
                  <a:pt x="1280" y="496"/>
                </a:lnTo>
                <a:cubicBezTo>
                  <a:pt x="1280" y="222"/>
                  <a:pt x="1447" y="0"/>
                  <a:pt x="1653" y="0"/>
                </a:cubicBezTo>
                <a:close/>
              </a:path>
            </a:pathLst>
          </a:custGeom>
          <a:gradFill>
            <a:gsLst>
              <a:gs pos="0">
                <a:srgbClr val="FEFEFE">
                  <a:alpha val="0"/>
                </a:srgbClr>
              </a:gs>
              <a:gs pos="60000">
                <a:srgbClr val="010101">
                  <a:alpha val="25000"/>
                </a:srgbClr>
              </a:gs>
            </a:gsLst>
            <a:lin ang="10800000"/>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85" name="Freeform 87"/>
          <p:cNvSpPr/>
          <p:nvPr/>
        </p:nvSpPr>
        <p:spPr>
          <a:xfrm>
            <a:off x="2336800" y="2431137"/>
            <a:ext cx="2758300" cy="20714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795"/>
                </a:moveTo>
                <a:lnTo>
                  <a:pt x="21600" y="19795"/>
                </a:lnTo>
                <a:cubicBezTo>
                  <a:pt x="21600" y="19795"/>
                  <a:pt x="21600" y="20201"/>
                  <a:pt x="21600" y="20698"/>
                </a:cubicBezTo>
                <a:cubicBezTo>
                  <a:pt x="21600" y="21194"/>
                  <a:pt x="21282" y="21600"/>
                  <a:pt x="20893" y="21600"/>
                </a:cubicBezTo>
                <a:lnTo>
                  <a:pt x="707" y="21600"/>
                </a:lnTo>
                <a:cubicBezTo>
                  <a:pt x="318" y="21600"/>
                  <a:pt x="0" y="21194"/>
                  <a:pt x="0" y="20698"/>
                </a:cubicBezTo>
                <a:cubicBezTo>
                  <a:pt x="0" y="20201"/>
                  <a:pt x="0" y="19795"/>
                  <a:pt x="0" y="19795"/>
                </a:cubicBezTo>
                <a:close/>
                <a:moveTo>
                  <a:pt x="1653" y="0"/>
                </a:moveTo>
                <a:lnTo>
                  <a:pt x="5711" y="0"/>
                </a:lnTo>
                <a:cubicBezTo>
                  <a:pt x="5917" y="0"/>
                  <a:pt x="6084" y="222"/>
                  <a:pt x="6084" y="496"/>
                </a:cubicBezTo>
                <a:cubicBezTo>
                  <a:pt x="6084" y="496"/>
                  <a:pt x="6084" y="1161"/>
                  <a:pt x="6084" y="1659"/>
                </a:cubicBezTo>
                <a:lnTo>
                  <a:pt x="6084" y="1727"/>
                </a:lnTo>
                <a:lnTo>
                  <a:pt x="8104" y="1727"/>
                </a:lnTo>
                <a:lnTo>
                  <a:pt x="8104" y="942"/>
                </a:lnTo>
                <a:cubicBezTo>
                  <a:pt x="8104" y="424"/>
                  <a:pt x="8422" y="0"/>
                  <a:pt x="8811" y="0"/>
                </a:cubicBezTo>
                <a:lnTo>
                  <a:pt x="20893" y="0"/>
                </a:lnTo>
                <a:cubicBezTo>
                  <a:pt x="21282" y="0"/>
                  <a:pt x="21600" y="424"/>
                  <a:pt x="21600" y="942"/>
                </a:cubicBezTo>
                <a:lnTo>
                  <a:pt x="21600" y="7141"/>
                </a:lnTo>
                <a:lnTo>
                  <a:pt x="15715" y="7141"/>
                </a:lnTo>
                <a:lnTo>
                  <a:pt x="15725" y="7153"/>
                </a:lnTo>
                <a:lnTo>
                  <a:pt x="21600" y="7153"/>
                </a:lnTo>
                <a:cubicBezTo>
                  <a:pt x="21600" y="7153"/>
                  <a:pt x="21600" y="19788"/>
                  <a:pt x="21600" y="19788"/>
                </a:cubicBezTo>
                <a:lnTo>
                  <a:pt x="12167" y="19788"/>
                </a:lnTo>
                <a:lnTo>
                  <a:pt x="12147" y="19789"/>
                </a:lnTo>
                <a:lnTo>
                  <a:pt x="12126" y="19788"/>
                </a:lnTo>
                <a:lnTo>
                  <a:pt x="0" y="19788"/>
                </a:lnTo>
                <a:lnTo>
                  <a:pt x="0" y="7153"/>
                </a:lnTo>
                <a:lnTo>
                  <a:pt x="8568" y="7153"/>
                </a:lnTo>
                <a:lnTo>
                  <a:pt x="8579" y="7141"/>
                </a:lnTo>
                <a:lnTo>
                  <a:pt x="0" y="7141"/>
                </a:lnTo>
                <a:lnTo>
                  <a:pt x="0" y="2668"/>
                </a:lnTo>
                <a:cubicBezTo>
                  <a:pt x="0" y="2150"/>
                  <a:pt x="318" y="1727"/>
                  <a:pt x="707" y="1727"/>
                </a:cubicBezTo>
                <a:lnTo>
                  <a:pt x="1280" y="1727"/>
                </a:lnTo>
                <a:lnTo>
                  <a:pt x="1280" y="496"/>
                </a:lnTo>
                <a:cubicBezTo>
                  <a:pt x="1280" y="222"/>
                  <a:pt x="1447" y="0"/>
                  <a:pt x="1653" y="0"/>
                </a:cubicBezTo>
                <a:close/>
              </a:path>
            </a:pathLst>
          </a:custGeom>
          <a:gradFill>
            <a:gsLst>
              <a:gs pos="0">
                <a:srgbClr val="FEFEFE">
                  <a:alpha val="0"/>
                </a:srgbClr>
              </a:gs>
              <a:gs pos="60000">
                <a:srgbClr val="010101">
                  <a:alpha val="25000"/>
                </a:srgbClr>
              </a:gs>
            </a:gsLst>
          </a:gra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099" name="Group 30"/>
          <p:cNvGrpSpPr/>
          <p:nvPr/>
        </p:nvGrpSpPr>
        <p:grpSpPr>
          <a:xfrm>
            <a:off x="3985587" y="1628494"/>
            <a:ext cx="4336930" cy="3256993"/>
            <a:chOff x="0" y="0"/>
            <a:chExt cx="4336929" cy="3256991"/>
          </a:xfrm>
        </p:grpSpPr>
        <p:sp>
          <p:nvSpPr>
            <p:cNvPr id="8086" name="Shape 6"/>
            <p:cNvSpPr/>
            <p:nvPr/>
          </p:nvSpPr>
          <p:spPr>
            <a:xfrm>
              <a:off x="257096" y="0"/>
              <a:ext cx="964421" cy="406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622"/>
                  </a:moveTo>
                  <a:cubicBezTo>
                    <a:pt x="21600" y="19819"/>
                    <a:pt x="20850" y="21600"/>
                    <a:pt x="19925" y="21600"/>
                  </a:cubicBezTo>
                  <a:lnTo>
                    <a:pt x="1675" y="21600"/>
                  </a:lnTo>
                  <a:cubicBezTo>
                    <a:pt x="750" y="21600"/>
                    <a:pt x="0" y="19819"/>
                    <a:pt x="0" y="17622"/>
                  </a:cubicBezTo>
                  <a:lnTo>
                    <a:pt x="0" y="3978"/>
                  </a:lnTo>
                  <a:cubicBezTo>
                    <a:pt x="0" y="1781"/>
                    <a:pt x="750" y="0"/>
                    <a:pt x="1675" y="0"/>
                  </a:cubicBezTo>
                  <a:lnTo>
                    <a:pt x="19925" y="0"/>
                  </a:lnTo>
                  <a:cubicBezTo>
                    <a:pt x="20850" y="0"/>
                    <a:pt x="21600" y="1781"/>
                    <a:pt x="21600" y="3978"/>
                  </a:cubicBezTo>
                  <a:cubicBezTo>
                    <a:pt x="21600" y="3978"/>
                    <a:pt x="21600" y="17622"/>
                    <a:pt x="21600" y="17622"/>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87" name="Shape 7"/>
            <p:cNvSpPr/>
            <p:nvPr/>
          </p:nvSpPr>
          <p:spPr>
            <a:xfrm>
              <a:off x="395049" y="0"/>
              <a:ext cx="149889" cy="406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7D8287">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88" name="Shape 8"/>
            <p:cNvSpPr/>
            <p:nvPr/>
          </p:nvSpPr>
          <p:spPr>
            <a:xfrm>
              <a:off x="670957" y="0"/>
              <a:ext cx="149892" cy="406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7D8287">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89" name="Shape 9"/>
            <p:cNvSpPr/>
            <p:nvPr/>
          </p:nvSpPr>
          <p:spPr>
            <a:xfrm>
              <a:off x="946866" y="0"/>
              <a:ext cx="149891" cy="406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7D8287">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90" name="Shape 10"/>
            <p:cNvSpPr/>
            <p:nvPr/>
          </p:nvSpPr>
          <p:spPr>
            <a:xfrm>
              <a:off x="0" y="0"/>
              <a:ext cx="4336930" cy="10768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93" y="0"/>
                  </a:moveTo>
                  <a:lnTo>
                    <a:pt x="8811" y="0"/>
                  </a:lnTo>
                  <a:cubicBezTo>
                    <a:pt x="8422" y="0"/>
                    <a:pt x="8104" y="1282"/>
                    <a:pt x="8104" y="2848"/>
                  </a:cubicBezTo>
                  <a:lnTo>
                    <a:pt x="8104" y="5222"/>
                  </a:lnTo>
                  <a:lnTo>
                    <a:pt x="707" y="5222"/>
                  </a:lnTo>
                  <a:cubicBezTo>
                    <a:pt x="318" y="5222"/>
                    <a:pt x="0" y="6504"/>
                    <a:pt x="0" y="8070"/>
                  </a:cubicBezTo>
                  <a:lnTo>
                    <a:pt x="0" y="21600"/>
                  </a:lnTo>
                  <a:lnTo>
                    <a:pt x="21600" y="21600"/>
                  </a:lnTo>
                  <a:lnTo>
                    <a:pt x="21600" y="2848"/>
                  </a:lnTo>
                  <a:cubicBezTo>
                    <a:pt x="21600" y="1282"/>
                    <a:pt x="21282" y="0"/>
                    <a:pt x="20893"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91" name="Shape 11"/>
            <p:cNvSpPr/>
            <p:nvPr/>
          </p:nvSpPr>
          <p:spPr>
            <a:xfrm>
              <a:off x="0" y="1078549"/>
              <a:ext cx="4336930" cy="19051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92" name="Shape 12"/>
            <p:cNvSpPr/>
            <p:nvPr/>
          </p:nvSpPr>
          <p:spPr>
            <a:xfrm>
              <a:off x="0" y="2984824"/>
              <a:ext cx="4336930" cy="272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4860"/>
                    <a:pt x="0" y="10800"/>
                  </a:cubicBezTo>
                  <a:cubicBezTo>
                    <a:pt x="0" y="16740"/>
                    <a:pt x="318" y="21600"/>
                    <a:pt x="707" y="21600"/>
                  </a:cubicBezTo>
                  <a:lnTo>
                    <a:pt x="20893" y="21600"/>
                  </a:lnTo>
                  <a:cubicBezTo>
                    <a:pt x="21282" y="21600"/>
                    <a:pt x="21600" y="16740"/>
                    <a:pt x="21600" y="10800"/>
                  </a:cubicBezTo>
                  <a:cubicBezTo>
                    <a:pt x="21600" y="4860"/>
                    <a:pt x="21600" y="0"/>
                    <a:pt x="21600" y="0"/>
                  </a:cubicBezTo>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93" name="Shape 13"/>
            <p:cNvSpPr/>
            <p:nvPr/>
          </p:nvSpPr>
          <p:spPr>
            <a:xfrm>
              <a:off x="1348187" y="802641"/>
              <a:ext cx="2181286" cy="2181285"/>
            </a:xfrm>
            <a:prstGeom prst="ellipse">
              <a:avLst/>
            </a:prstGeom>
            <a:gradFill flip="none" rotWithShape="1">
              <a:gsLst>
                <a:gs pos="50000">
                  <a:srgbClr val="FEFEFE"/>
                </a:gs>
                <a:gs pos="64999">
                  <a:srgbClr val="E0E9F4"/>
                </a:gs>
              </a:gsLst>
              <a:lin ang="77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94" name="Shape 14"/>
            <p:cNvSpPr/>
            <p:nvPr/>
          </p:nvSpPr>
          <p:spPr>
            <a:xfrm>
              <a:off x="1624095" y="1078550"/>
              <a:ext cx="1629062" cy="1629061"/>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95" name="Shape 15"/>
            <p:cNvSpPr/>
            <p:nvPr/>
          </p:nvSpPr>
          <p:spPr>
            <a:xfrm>
              <a:off x="3235648" y="269637"/>
              <a:ext cx="832125" cy="5777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8804"/>
                  </a:moveTo>
                  <a:cubicBezTo>
                    <a:pt x="21600" y="20348"/>
                    <a:pt x="20731" y="21600"/>
                    <a:pt x="19659" y="21600"/>
                  </a:cubicBezTo>
                  <a:lnTo>
                    <a:pt x="1941" y="21600"/>
                  </a:lnTo>
                  <a:cubicBezTo>
                    <a:pt x="869" y="21600"/>
                    <a:pt x="0" y="20348"/>
                    <a:pt x="0" y="18804"/>
                  </a:cubicBezTo>
                  <a:lnTo>
                    <a:pt x="0" y="2796"/>
                  </a:lnTo>
                  <a:cubicBezTo>
                    <a:pt x="0" y="1252"/>
                    <a:pt x="869" y="0"/>
                    <a:pt x="1941" y="0"/>
                  </a:cubicBezTo>
                  <a:lnTo>
                    <a:pt x="19659" y="0"/>
                  </a:lnTo>
                  <a:cubicBezTo>
                    <a:pt x="20731" y="0"/>
                    <a:pt x="21600" y="1252"/>
                    <a:pt x="21600" y="2796"/>
                  </a:cubicBezTo>
                  <a:cubicBezTo>
                    <a:pt x="21600" y="2796"/>
                    <a:pt x="21600" y="18804"/>
                    <a:pt x="21600" y="18804"/>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96" name="Shape 16"/>
            <p:cNvSpPr/>
            <p:nvPr/>
          </p:nvSpPr>
          <p:spPr>
            <a:xfrm>
              <a:off x="1624095" y="1078549"/>
              <a:ext cx="1321997" cy="1288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09" y="0"/>
                  </a:moveTo>
                  <a:cubicBezTo>
                    <a:pt x="5958" y="0"/>
                    <a:pt x="0" y="6115"/>
                    <a:pt x="0" y="13658"/>
                  </a:cubicBezTo>
                  <a:cubicBezTo>
                    <a:pt x="0" y="16624"/>
                    <a:pt x="931" y="19361"/>
                    <a:pt x="2496" y="21600"/>
                  </a:cubicBezTo>
                  <a:lnTo>
                    <a:pt x="21600" y="2985"/>
                  </a:lnTo>
                  <a:cubicBezTo>
                    <a:pt x="19325" y="1121"/>
                    <a:pt x="16446" y="0"/>
                    <a:pt x="13309" y="0"/>
                  </a:cubicBezTo>
                  <a:close/>
                </a:path>
              </a:pathLst>
            </a:custGeom>
            <a:solidFill>
              <a:srgbClr val="71982B">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97" name="Shape 17"/>
            <p:cNvSpPr/>
            <p:nvPr/>
          </p:nvSpPr>
          <p:spPr>
            <a:xfrm>
              <a:off x="802641" y="1874921"/>
              <a:ext cx="284002" cy="5680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200"/>
                  </a:moveTo>
                  <a:cubicBezTo>
                    <a:pt x="21600" y="19182"/>
                    <a:pt x="16765" y="21600"/>
                    <a:pt x="10800" y="21600"/>
                  </a:cubicBezTo>
                  <a:cubicBezTo>
                    <a:pt x="4835" y="21600"/>
                    <a:pt x="0" y="19182"/>
                    <a:pt x="0" y="16200"/>
                  </a:cubicBezTo>
                  <a:lnTo>
                    <a:pt x="0" y="5400"/>
                  </a:lnTo>
                  <a:cubicBezTo>
                    <a:pt x="0" y="2418"/>
                    <a:pt x="4835" y="0"/>
                    <a:pt x="10800" y="0"/>
                  </a:cubicBezTo>
                  <a:cubicBezTo>
                    <a:pt x="16765" y="0"/>
                    <a:pt x="21600" y="2418"/>
                    <a:pt x="21600" y="5400"/>
                  </a:cubicBezTo>
                  <a:cubicBezTo>
                    <a:pt x="21600" y="5400"/>
                    <a:pt x="21600" y="16200"/>
                    <a:pt x="21600" y="16200"/>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098" name="Shape 18"/>
            <p:cNvSpPr/>
            <p:nvPr/>
          </p:nvSpPr>
          <p:spPr>
            <a:xfrm>
              <a:off x="520462" y="526733"/>
              <a:ext cx="313586" cy="313586"/>
            </a:xfrm>
            <a:prstGeom prst="ellipse">
              <a:avLst/>
            </a:pr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100" name="Rectangle 93"/>
          <p:cNvSpPr txBox="1"/>
          <p:nvPr/>
        </p:nvSpPr>
        <p:spPr>
          <a:xfrm>
            <a:off x="3466263" y="3311111"/>
            <a:ext cx="499372"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æ</a:t>
            </a:r>
          </a:p>
        </p:txBody>
      </p:sp>
      <p:sp>
        <p:nvSpPr>
          <p:cNvPr id="8101" name="Rectangle 94"/>
          <p:cNvSpPr txBox="1"/>
          <p:nvPr/>
        </p:nvSpPr>
        <p:spPr>
          <a:xfrm>
            <a:off x="6149401" y="3050449"/>
            <a:ext cx="527929" cy="1005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FEFEFE"/>
                </a:solidFill>
                <a:latin typeface="FontAwesome"/>
                <a:ea typeface="FontAwesome"/>
                <a:cs typeface="FontAwesome"/>
                <a:sym typeface="FontAwesome"/>
              </a:defRPr>
            </a:lvl1pPr>
          </a:lstStyle>
          <a:p>
            <a:pPr/>
            <a:r>
              <a:t>ë</a:t>
            </a:r>
          </a:p>
        </p:txBody>
      </p:sp>
      <p:sp>
        <p:nvSpPr>
          <p:cNvPr id="8102" name="Rectangle 95"/>
          <p:cNvSpPr txBox="1"/>
          <p:nvPr/>
        </p:nvSpPr>
        <p:spPr>
          <a:xfrm>
            <a:off x="8387710" y="3357529"/>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8103" name="TextBox 96"/>
          <p:cNvSpPr txBox="1"/>
          <p:nvPr/>
        </p:nvSpPr>
        <p:spPr>
          <a:xfrm>
            <a:off x="2342684" y="5982729"/>
            <a:ext cx="7508632"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400"/>
              </a:lnSpc>
              <a:defRPr sz="1000">
                <a:solidFill>
                  <a:srgbClr val="7D8287">
                    <a:alpha val="60000"/>
                  </a:srgbClr>
                </a:solidFill>
              </a:defRPr>
            </a:lvl1pPr>
          </a:lstStyle>
          <a:p>
            <a:pPr/>
            <a:r>
              <a:t>Lesser first day kind god us earth. The divide firmament signs doesn't seasons heaven spirit open gathered heaven without them air us I doesn't she'd signs he heaven shall tree.</a:t>
            </a:r>
          </a:p>
        </p:txBody>
      </p:sp>
      <p:sp>
        <p:nvSpPr>
          <p:cNvPr id="8104" name="Oval 97"/>
          <p:cNvSpPr/>
          <p:nvPr/>
        </p:nvSpPr>
        <p:spPr>
          <a:xfrm>
            <a:off x="1130873" y="5189035"/>
            <a:ext cx="333643" cy="333643"/>
          </a:xfrm>
          <a:prstGeom prst="ellipse">
            <a:avLst/>
          </a:prstGeom>
          <a:solidFill>
            <a:srgbClr val="6491C8"/>
          </a:solidFill>
          <a:ln w="25400">
            <a:solidFill>
              <a:srgbClr val="000000"/>
            </a:solidFill>
            <a:miter/>
          </a:ln>
        </p:spPr>
        <p:txBody>
          <a:bodyPr lIns="45719" rIns="45719" anchor="ctr"/>
          <a:lstStyle/>
          <a:p>
            <a:pPr algn="ctr">
              <a:defRPr>
                <a:solidFill>
                  <a:srgbClr val="FFFFFF"/>
                </a:solidFill>
              </a:defRPr>
            </a:pPr>
          </a:p>
        </p:txBody>
      </p:sp>
      <p:sp>
        <p:nvSpPr>
          <p:cNvPr id="8105" name="Oval 98"/>
          <p:cNvSpPr/>
          <p:nvPr/>
        </p:nvSpPr>
        <p:spPr>
          <a:xfrm>
            <a:off x="3568734" y="5189944"/>
            <a:ext cx="333643" cy="333643"/>
          </a:xfrm>
          <a:prstGeom prst="ellipse">
            <a:avLst/>
          </a:prstGeom>
          <a:solidFill>
            <a:schemeClr val="accent2"/>
          </a:solidFill>
          <a:ln w="25400">
            <a:solidFill>
              <a:srgbClr val="000000"/>
            </a:solidFill>
            <a:miter/>
          </a:ln>
        </p:spPr>
        <p:txBody>
          <a:bodyPr lIns="45719" rIns="45719" anchor="ctr"/>
          <a:lstStyle/>
          <a:p>
            <a:pPr algn="ctr">
              <a:defRPr>
                <a:solidFill>
                  <a:srgbClr val="FFFFFF"/>
                </a:solidFill>
              </a:defRPr>
            </a:pPr>
          </a:p>
        </p:txBody>
      </p:sp>
      <p:sp>
        <p:nvSpPr>
          <p:cNvPr id="8106" name="Oval 99"/>
          <p:cNvSpPr/>
          <p:nvPr/>
        </p:nvSpPr>
        <p:spPr>
          <a:xfrm>
            <a:off x="6112140" y="5189291"/>
            <a:ext cx="333643" cy="333643"/>
          </a:xfrm>
          <a:prstGeom prst="ellipse">
            <a:avLst/>
          </a:prstGeom>
          <a:solidFill>
            <a:schemeClr val="accent3"/>
          </a:solidFill>
          <a:ln w="25400">
            <a:solidFill>
              <a:srgbClr val="000000"/>
            </a:solidFill>
            <a:miter/>
          </a:ln>
        </p:spPr>
        <p:txBody>
          <a:bodyPr lIns="45719" rIns="45719" anchor="ctr"/>
          <a:lstStyle/>
          <a:p>
            <a:pPr algn="ctr">
              <a:defRPr>
                <a:solidFill>
                  <a:srgbClr val="FFFFFF"/>
                </a:solidFill>
              </a:defRPr>
            </a:pPr>
          </a:p>
        </p:txBody>
      </p:sp>
      <p:sp>
        <p:nvSpPr>
          <p:cNvPr id="8107" name="Oval 100"/>
          <p:cNvSpPr/>
          <p:nvPr/>
        </p:nvSpPr>
        <p:spPr>
          <a:xfrm>
            <a:off x="8655545" y="5204267"/>
            <a:ext cx="333643" cy="333644"/>
          </a:xfrm>
          <a:prstGeom prst="ellipse">
            <a:avLst/>
          </a:prstGeom>
          <a:solidFill>
            <a:schemeClr val="accent4"/>
          </a:solidFill>
          <a:ln w="25400">
            <a:solidFill>
              <a:srgbClr val="000000"/>
            </a:solidFill>
            <a:miter/>
          </a:ln>
        </p:spPr>
        <p:txBody>
          <a:bodyPr lIns="45719" rIns="45719" anchor="ctr"/>
          <a:lstStyle/>
          <a:p>
            <a:pPr algn="ctr">
              <a:defRPr>
                <a:solidFill>
                  <a:srgbClr val="FFFFFF"/>
                </a:solidFill>
              </a:defRPr>
            </a:pPr>
          </a:p>
        </p:txBody>
      </p:sp>
      <p:sp>
        <p:nvSpPr>
          <p:cNvPr id="8108" name="TextBox 101"/>
          <p:cNvSpPr txBox="1"/>
          <p:nvPr/>
        </p:nvSpPr>
        <p:spPr>
          <a:xfrm>
            <a:off x="1604884" y="5155196"/>
            <a:ext cx="1602072"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a:t>
            </a:r>
          </a:p>
        </p:txBody>
      </p:sp>
      <p:sp>
        <p:nvSpPr>
          <p:cNvPr id="8109" name="TextBox 102"/>
          <p:cNvSpPr txBox="1"/>
          <p:nvPr/>
        </p:nvSpPr>
        <p:spPr>
          <a:xfrm>
            <a:off x="4042747" y="5145945"/>
            <a:ext cx="160207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8110" name="TextBox 103"/>
          <p:cNvSpPr txBox="1"/>
          <p:nvPr/>
        </p:nvSpPr>
        <p:spPr>
          <a:xfrm>
            <a:off x="6586151" y="5155196"/>
            <a:ext cx="160207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 text.</a:t>
            </a:r>
          </a:p>
        </p:txBody>
      </p:sp>
      <p:sp>
        <p:nvSpPr>
          <p:cNvPr id="8111" name="TextBox 104"/>
          <p:cNvSpPr txBox="1"/>
          <p:nvPr/>
        </p:nvSpPr>
        <p:spPr>
          <a:xfrm>
            <a:off x="9129556" y="5139949"/>
            <a:ext cx="160207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 fruitful.</a:t>
            </a:r>
          </a:p>
        </p:txBody>
      </p:sp>
      <p:sp>
        <p:nvSpPr>
          <p:cNvPr id="8112" name="TextBox 105"/>
          <p:cNvSpPr txBox="1"/>
          <p:nvPr/>
        </p:nvSpPr>
        <p:spPr>
          <a:xfrm>
            <a:off x="1145206" y="520696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8113" name="TextBox 106"/>
          <p:cNvSpPr txBox="1"/>
          <p:nvPr/>
        </p:nvSpPr>
        <p:spPr>
          <a:xfrm>
            <a:off x="3583068" y="521803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8114" name="TextBox 107"/>
          <p:cNvSpPr txBox="1"/>
          <p:nvPr/>
        </p:nvSpPr>
        <p:spPr>
          <a:xfrm>
            <a:off x="6126474" y="5217383"/>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8115" name="TextBox 108"/>
          <p:cNvSpPr txBox="1"/>
          <p:nvPr/>
        </p:nvSpPr>
        <p:spPr>
          <a:xfrm>
            <a:off x="8669878" y="5232360"/>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
        <p:nvSpPr>
          <p:cNvPr id="8116" name="Straight Connector 109"/>
          <p:cNvSpPr/>
          <p:nvPr/>
        </p:nvSpPr>
        <p:spPr>
          <a:xfrm>
            <a:off x="4994209" y="5790381"/>
            <a:ext cx="2439668" cy="1"/>
          </a:xfrm>
          <a:prstGeom prst="line">
            <a:avLst/>
          </a:prstGeom>
          <a:ln w="12700">
            <a:solidFill>
              <a:srgbClr val="7D8287">
                <a:alpha val="25000"/>
              </a:srgbClr>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wipe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8101"/>
                                        </p:tgtEl>
                                        <p:attrNameLst>
                                          <p:attrName>style.visibility</p:attrName>
                                        </p:attrNameLst>
                                      </p:cBhvr>
                                      <p:to>
                                        <p:strVal val="visible"/>
                                      </p:to>
                                    </p:set>
                                    <p:anim calcmode="lin" valueType="num">
                                      <p:cBhvr>
                                        <p:cTn id="7" dur="500" fill="hold"/>
                                        <p:tgtEl>
                                          <p:spTgt spid="8101"/>
                                        </p:tgtEl>
                                        <p:attrNameLst>
                                          <p:attrName>ppt_w</p:attrName>
                                        </p:attrNameLst>
                                      </p:cBhvr>
                                      <p:tavLst>
                                        <p:tav tm="0">
                                          <p:val>
                                            <p:fltVal val="0"/>
                                          </p:val>
                                        </p:tav>
                                        <p:tav tm="100000">
                                          <p:val>
                                            <p:strVal val="#ppt_w"/>
                                          </p:val>
                                        </p:tav>
                                      </p:tavLst>
                                    </p:anim>
                                    <p:anim calcmode="lin" valueType="num">
                                      <p:cBhvr>
                                        <p:cTn id="8" dur="500" fill="hold"/>
                                        <p:tgtEl>
                                          <p:spTgt spid="8101"/>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8099"/>
                                        </p:tgtEl>
                                        <p:attrNameLst>
                                          <p:attrName>style.visibility</p:attrName>
                                        </p:attrNameLst>
                                      </p:cBhvr>
                                      <p:to>
                                        <p:strVal val="visible"/>
                                      </p:to>
                                    </p:set>
                                    <p:anim calcmode="lin" valueType="num">
                                      <p:cBhvr>
                                        <p:cTn id="12" dur="500" fill="hold"/>
                                        <p:tgtEl>
                                          <p:spTgt spid="8099"/>
                                        </p:tgtEl>
                                        <p:attrNameLst>
                                          <p:attrName>ppt_w</p:attrName>
                                        </p:attrNameLst>
                                      </p:cBhvr>
                                      <p:tavLst>
                                        <p:tav tm="0">
                                          <p:val>
                                            <p:fltVal val="0"/>
                                          </p:val>
                                        </p:tav>
                                        <p:tav tm="100000">
                                          <p:val>
                                            <p:strVal val="#ppt_w"/>
                                          </p:val>
                                        </p:tav>
                                      </p:tavLst>
                                    </p:anim>
                                    <p:anim calcmode="lin" valueType="num">
                                      <p:cBhvr>
                                        <p:cTn id="13" dur="500" fill="hold"/>
                                        <p:tgtEl>
                                          <p:spTgt spid="8099"/>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8" presetID="2" grpId="3" fill="hold">
                                  <p:stCondLst>
                                    <p:cond delay="0"/>
                                  </p:stCondLst>
                                  <p:iterate type="el" backwards="0">
                                    <p:tmAbs val="0"/>
                                  </p:iterate>
                                  <p:childTnLst>
                                    <p:set>
                                      <p:cBhvr>
                                        <p:cTn id="17" fill="hold"/>
                                        <p:tgtEl>
                                          <p:spTgt spid="8069"/>
                                        </p:tgtEl>
                                        <p:attrNameLst>
                                          <p:attrName>style.visibility</p:attrName>
                                        </p:attrNameLst>
                                      </p:cBhvr>
                                      <p:to>
                                        <p:strVal val="visible"/>
                                      </p:to>
                                    </p:set>
                                    <p:anim calcmode="lin" valueType="num">
                                      <p:cBhvr>
                                        <p:cTn id="18" dur="500" fill="hold"/>
                                        <p:tgtEl>
                                          <p:spTgt spid="8069"/>
                                        </p:tgtEl>
                                        <p:attrNameLst>
                                          <p:attrName>ppt_x</p:attrName>
                                        </p:attrNameLst>
                                      </p:cBhvr>
                                      <p:tavLst>
                                        <p:tav tm="0">
                                          <p:val>
                                            <p:strVal val="0-#ppt_w/2"/>
                                          </p:val>
                                        </p:tav>
                                        <p:tav tm="100000">
                                          <p:val>
                                            <p:strVal val="#ppt_x"/>
                                          </p:val>
                                        </p:tav>
                                      </p:tavLst>
                                    </p:anim>
                                    <p:anim calcmode="lin" valueType="num">
                                      <p:cBhvr>
                                        <p:cTn id="19" dur="500" fill="hold"/>
                                        <p:tgtEl>
                                          <p:spTgt spid="8069"/>
                                        </p:tgtEl>
                                        <p:attrNameLst>
                                          <p:attrName>ppt_y</p:attrName>
                                        </p:attrNameLst>
                                      </p:cBhvr>
                                      <p:tavLst>
                                        <p:tav tm="0">
                                          <p:val>
                                            <p:strVal val="#ppt_y"/>
                                          </p:val>
                                        </p:tav>
                                        <p:tav tm="100000">
                                          <p:val>
                                            <p:strVal val="#ppt_y"/>
                                          </p:val>
                                        </p:tav>
                                      </p:tavLst>
                                    </p:anim>
                                  </p:childTnLst>
                                </p:cTn>
                              </p:par>
                            </p:childTnLst>
                          </p:cTn>
                        </p:par>
                        <p:par>
                          <p:cTn id="20" fill="hold">
                            <p:stCondLst>
                              <p:cond delay="500"/>
                            </p:stCondLst>
                            <p:childTnLst>
                              <p:par>
                                <p:cTn id="21" presetClass="entr" nodeType="afterEffect" presetSubtype="8" presetID="2" grpId="4" fill="hold">
                                  <p:stCondLst>
                                    <p:cond delay="0"/>
                                  </p:stCondLst>
                                  <p:iterate type="el" backwards="0">
                                    <p:tmAbs val="0"/>
                                  </p:iterate>
                                  <p:childTnLst>
                                    <p:set>
                                      <p:cBhvr>
                                        <p:cTn id="22" fill="hold"/>
                                        <p:tgtEl>
                                          <p:spTgt spid="8084"/>
                                        </p:tgtEl>
                                        <p:attrNameLst>
                                          <p:attrName>style.visibility</p:attrName>
                                        </p:attrNameLst>
                                      </p:cBhvr>
                                      <p:to>
                                        <p:strVal val="visible"/>
                                      </p:to>
                                    </p:set>
                                    <p:anim calcmode="lin" valueType="num">
                                      <p:cBhvr>
                                        <p:cTn id="23" dur="500" fill="hold"/>
                                        <p:tgtEl>
                                          <p:spTgt spid="8084"/>
                                        </p:tgtEl>
                                        <p:attrNameLst>
                                          <p:attrName>ppt_x</p:attrName>
                                        </p:attrNameLst>
                                      </p:cBhvr>
                                      <p:tavLst>
                                        <p:tav tm="0">
                                          <p:val>
                                            <p:strVal val="0-#ppt_w/2"/>
                                          </p:val>
                                        </p:tav>
                                        <p:tav tm="100000">
                                          <p:val>
                                            <p:strVal val="#ppt_x"/>
                                          </p:val>
                                        </p:tav>
                                      </p:tavLst>
                                    </p:anim>
                                    <p:anim calcmode="lin" valueType="num">
                                      <p:cBhvr>
                                        <p:cTn id="24" dur="500" fill="hold"/>
                                        <p:tgtEl>
                                          <p:spTgt spid="8084"/>
                                        </p:tgtEl>
                                        <p:attrNameLst>
                                          <p:attrName>ppt_y</p:attrName>
                                        </p:attrNameLst>
                                      </p:cBhvr>
                                      <p:tavLst>
                                        <p:tav tm="0">
                                          <p:val>
                                            <p:strVal val="#ppt_y"/>
                                          </p:val>
                                        </p:tav>
                                        <p:tav tm="100000">
                                          <p:val>
                                            <p:strVal val="#ppt_y"/>
                                          </p:val>
                                        </p:tav>
                                      </p:tavLst>
                                    </p:anim>
                                  </p:childTnLst>
                                </p:cTn>
                              </p:par>
                            </p:childTnLst>
                          </p:cTn>
                        </p:par>
                        <p:par>
                          <p:cTn id="25" fill="hold">
                            <p:stCondLst>
                              <p:cond delay="1000"/>
                            </p:stCondLst>
                            <p:childTnLst>
                              <p:par>
                                <p:cTn id="26" presetClass="entr" nodeType="afterEffect" presetSubtype="8" presetID="2" grpId="5" fill="hold">
                                  <p:stCondLst>
                                    <p:cond delay="0"/>
                                  </p:stCondLst>
                                  <p:iterate type="el" backwards="0">
                                    <p:tmAbs val="0"/>
                                  </p:iterate>
                                  <p:childTnLst>
                                    <p:set>
                                      <p:cBhvr>
                                        <p:cTn id="27" fill="hold"/>
                                        <p:tgtEl>
                                          <p:spTgt spid="8102"/>
                                        </p:tgtEl>
                                        <p:attrNameLst>
                                          <p:attrName>style.visibility</p:attrName>
                                        </p:attrNameLst>
                                      </p:cBhvr>
                                      <p:to>
                                        <p:strVal val="visible"/>
                                      </p:to>
                                    </p:set>
                                    <p:anim calcmode="lin" valueType="num">
                                      <p:cBhvr>
                                        <p:cTn id="28" dur="500" fill="hold"/>
                                        <p:tgtEl>
                                          <p:spTgt spid="8102"/>
                                        </p:tgtEl>
                                        <p:attrNameLst>
                                          <p:attrName>ppt_x</p:attrName>
                                        </p:attrNameLst>
                                      </p:cBhvr>
                                      <p:tavLst>
                                        <p:tav tm="0">
                                          <p:val>
                                            <p:strVal val="0-#ppt_w/2"/>
                                          </p:val>
                                        </p:tav>
                                        <p:tav tm="100000">
                                          <p:val>
                                            <p:strVal val="#ppt_x"/>
                                          </p:val>
                                        </p:tav>
                                      </p:tavLst>
                                    </p:anim>
                                    <p:anim calcmode="lin" valueType="num">
                                      <p:cBhvr>
                                        <p:cTn id="29" dur="500" fill="hold"/>
                                        <p:tgtEl>
                                          <p:spTgt spid="8102"/>
                                        </p:tgtEl>
                                        <p:attrNameLst>
                                          <p:attrName>ppt_y</p:attrName>
                                        </p:attrNameLst>
                                      </p:cBhvr>
                                      <p:tavLst>
                                        <p:tav tm="0">
                                          <p:val>
                                            <p:strVal val="#ppt_y"/>
                                          </p:val>
                                        </p:tav>
                                        <p:tav tm="100000">
                                          <p:val>
                                            <p:strVal val="#ppt_y"/>
                                          </p:val>
                                        </p:tav>
                                      </p:tavLst>
                                    </p:anim>
                                  </p:childTnLst>
                                </p:cTn>
                              </p:par>
                            </p:childTnLst>
                          </p:cTn>
                        </p:par>
                        <p:par>
                          <p:cTn id="30" fill="hold">
                            <p:stCondLst>
                              <p:cond delay="1500"/>
                            </p:stCondLst>
                            <p:childTnLst>
                              <p:par>
                                <p:cTn id="31" presetClass="entr" nodeType="afterEffect" presetSubtype="2" presetID="2" grpId="6" fill="hold">
                                  <p:stCondLst>
                                    <p:cond delay="0"/>
                                  </p:stCondLst>
                                  <p:iterate type="el" backwards="0">
                                    <p:tmAbs val="0"/>
                                  </p:iterate>
                                  <p:childTnLst>
                                    <p:set>
                                      <p:cBhvr>
                                        <p:cTn id="32" fill="hold"/>
                                        <p:tgtEl>
                                          <p:spTgt spid="8083"/>
                                        </p:tgtEl>
                                        <p:attrNameLst>
                                          <p:attrName>style.visibility</p:attrName>
                                        </p:attrNameLst>
                                      </p:cBhvr>
                                      <p:to>
                                        <p:strVal val="visible"/>
                                      </p:to>
                                    </p:set>
                                    <p:anim calcmode="lin" valueType="num">
                                      <p:cBhvr>
                                        <p:cTn id="33" dur="500" fill="hold"/>
                                        <p:tgtEl>
                                          <p:spTgt spid="8083"/>
                                        </p:tgtEl>
                                        <p:attrNameLst>
                                          <p:attrName>ppt_x</p:attrName>
                                        </p:attrNameLst>
                                      </p:cBhvr>
                                      <p:tavLst>
                                        <p:tav tm="0">
                                          <p:val>
                                            <p:strVal val="1+#ppt_w/2"/>
                                          </p:val>
                                        </p:tav>
                                        <p:tav tm="100000">
                                          <p:val>
                                            <p:strVal val="#ppt_x"/>
                                          </p:val>
                                        </p:tav>
                                      </p:tavLst>
                                    </p:anim>
                                    <p:anim calcmode="lin" valueType="num">
                                      <p:cBhvr>
                                        <p:cTn id="34" dur="500" fill="hold"/>
                                        <p:tgtEl>
                                          <p:spTgt spid="8083"/>
                                        </p:tgtEl>
                                        <p:attrNameLst>
                                          <p:attrName>ppt_y</p:attrName>
                                        </p:attrNameLst>
                                      </p:cBhvr>
                                      <p:tavLst>
                                        <p:tav tm="0">
                                          <p:val>
                                            <p:strVal val="#ppt_y"/>
                                          </p:val>
                                        </p:tav>
                                        <p:tav tm="100000">
                                          <p:val>
                                            <p:strVal val="#ppt_y"/>
                                          </p:val>
                                        </p:tav>
                                      </p:tavLst>
                                    </p:anim>
                                  </p:childTnLst>
                                </p:cTn>
                              </p:par>
                            </p:childTnLst>
                          </p:cTn>
                        </p:par>
                        <p:par>
                          <p:cTn id="35" fill="hold">
                            <p:stCondLst>
                              <p:cond delay="2000"/>
                            </p:stCondLst>
                            <p:childTnLst>
                              <p:par>
                                <p:cTn id="36" presetClass="entr" nodeType="afterEffect" presetSubtype="2" presetID="2" grpId="7" fill="hold">
                                  <p:stCondLst>
                                    <p:cond delay="0"/>
                                  </p:stCondLst>
                                  <p:iterate type="el" backwards="0">
                                    <p:tmAbs val="0"/>
                                  </p:iterate>
                                  <p:childTnLst>
                                    <p:set>
                                      <p:cBhvr>
                                        <p:cTn id="37" fill="hold"/>
                                        <p:tgtEl>
                                          <p:spTgt spid="8085"/>
                                        </p:tgtEl>
                                        <p:attrNameLst>
                                          <p:attrName>style.visibility</p:attrName>
                                        </p:attrNameLst>
                                      </p:cBhvr>
                                      <p:to>
                                        <p:strVal val="visible"/>
                                      </p:to>
                                    </p:set>
                                    <p:anim calcmode="lin" valueType="num">
                                      <p:cBhvr>
                                        <p:cTn id="38" dur="500" fill="hold"/>
                                        <p:tgtEl>
                                          <p:spTgt spid="8085"/>
                                        </p:tgtEl>
                                        <p:attrNameLst>
                                          <p:attrName>ppt_x</p:attrName>
                                        </p:attrNameLst>
                                      </p:cBhvr>
                                      <p:tavLst>
                                        <p:tav tm="0">
                                          <p:val>
                                            <p:strVal val="1+#ppt_w/2"/>
                                          </p:val>
                                        </p:tav>
                                        <p:tav tm="100000">
                                          <p:val>
                                            <p:strVal val="#ppt_x"/>
                                          </p:val>
                                        </p:tav>
                                      </p:tavLst>
                                    </p:anim>
                                    <p:anim calcmode="lin" valueType="num">
                                      <p:cBhvr>
                                        <p:cTn id="39" dur="500" fill="hold"/>
                                        <p:tgtEl>
                                          <p:spTgt spid="8085"/>
                                        </p:tgtEl>
                                        <p:attrNameLst>
                                          <p:attrName>ppt_y</p:attrName>
                                        </p:attrNameLst>
                                      </p:cBhvr>
                                      <p:tavLst>
                                        <p:tav tm="0">
                                          <p:val>
                                            <p:strVal val="#ppt_y"/>
                                          </p:val>
                                        </p:tav>
                                        <p:tav tm="100000">
                                          <p:val>
                                            <p:strVal val="#ppt_y"/>
                                          </p:val>
                                        </p:tav>
                                      </p:tavLst>
                                    </p:anim>
                                  </p:childTnLst>
                                </p:cTn>
                              </p:par>
                            </p:childTnLst>
                          </p:cTn>
                        </p:par>
                        <p:par>
                          <p:cTn id="40" fill="hold">
                            <p:stCondLst>
                              <p:cond delay="2500"/>
                            </p:stCondLst>
                            <p:childTnLst>
                              <p:par>
                                <p:cTn id="41" presetClass="entr" nodeType="afterEffect" presetSubtype="2" presetID="2" grpId="8" fill="hold">
                                  <p:stCondLst>
                                    <p:cond delay="0"/>
                                  </p:stCondLst>
                                  <p:iterate type="el" backwards="0">
                                    <p:tmAbs val="0"/>
                                  </p:iterate>
                                  <p:childTnLst>
                                    <p:set>
                                      <p:cBhvr>
                                        <p:cTn id="42" fill="hold"/>
                                        <p:tgtEl>
                                          <p:spTgt spid="8100"/>
                                        </p:tgtEl>
                                        <p:attrNameLst>
                                          <p:attrName>style.visibility</p:attrName>
                                        </p:attrNameLst>
                                      </p:cBhvr>
                                      <p:to>
                                        <p:strVal val="visible"/>
                                      </p:to>
                                    </p:set>
                                    <p:anim calcmode="lin" valueType="num">
                                      <p:cBhvr>
                                        <p:cTn id="43" dur="500" fill="hold"/>
                                        <p:tgtEl>
                                          <p:spTgt spid="8100"/>
                                        </p:tgtEl>
                                        <p:attrNameLst>
                                          <p:attrName>ppt_x</p:attrName>
                                        </p:attrNameLst>
                                      </p:cBhvr>
                                      <p:tavLst>
                                        <p:tav tm="0">
                                          <p:val>
                                            <p:strVal val="1+#ppt_w/2"/>
                                          </p:val>
                                        </p:tav>
                                        <p:tav tm="100000">
                                          <p:val>
                                            <p:strVal val="#ppt_x"/>
                                          </p:val>
                                        </p:tav>
                                      </p:tavLst>
                                    </p:anim>
                                    <p:anim calcmode="lin" valueType="num">
                                      <p:cBhvr>
                                        <p:cTn id="44" dur="500" fill="hold"/>
                                        <p:tgtEl>
                                          <p:spTgt spid="8100"/>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Class="entr" nodeType="clickEffect" presetID="9" grpId="9" fill="hold">
                                  <p:stCondLst>
                                    <p:cond delay="0"/>
                                  </p:stCondLst>
                                  <p:iterate type="el" backwards="0">
                                    <p:tmAbs val="0"/>
                                  </p:iterate>
                                  <p:childTnLst>
                                    <p:set>
                                      <p:cBhvr>
                                        <p:cTn id="48" fill="hold"/>
                                        <p:tgtEl>
                                          <p:spTgt spid="8104"/>
                                        </p:tgtEl>
                                        <p:attrNameLst>
                                          <p:attrName>style.visibility</p:attrName>
                                        </p:attrNameLst>
                                      </p:cBhvr>
                                      <p:to>
                                        <p:strVal val="visible"/>
                                      </p:to>
                                    </p:set>
                                    <p:animEffect filter="dissolve" transition="in">
                                      <p:cBhvr>
                                        <p:cTn id="49" dur="500"/>
                                        <p:tgtEl>
                                          <p:spTgt spid="8104"/>
                                        </p:tgtEl>
                                      </p:cBhvr>
                                    </p:animEffect>
                                  </p:childTnLst>
                                </p:cTn>
                              </p:par>
                            </p:childTnLst>
                          </p:cTn>
                        </p:par>
                        <p:par>
                          <p:cTn id="50" fill="hold">
                            <p:stCondLst>
                              <p:cond delay="500"/>
                            </p:stCondLst>
                            <p:childTnLst>
                              <p:par>
                                <p:cTn id="51" presetClass="entr" nodeType="afterEffect" presetID="9" grpId="10" fill="hold">
                                  <p:stCondLst>
                                    <p:cond delay="0"/>
                                  </p:stCondLst>
                                  <p:iterate type="el" backwards="0">
                                    <p:tmAbs val="0"/>
                                  </p:iterate>
                                  <p:childTnLst>
                                    <p:set>
                                      <p:cBhvr>
                                        <p:cTn id="52" fill="hold"/>
                                        <p:tgtEl>
                                          <p:spTgt spid="8105"/>
                                        </p:tgtEl>
                                        <p:attrNameLst>
                                          <p:attrName>style.visibility</p:attrName>
                                        </p:attrNameLst>
                                      </p:cBhvr>
                                      <p:to>
                                        <p:strVal val="visible"/>
                                      </p:to>
                                    </p:set>
                                    <p:animEffect filter="dissolve" transition="in">
                                      <p:cBhvr>
                                        <p:cTn id="53" dur="500"/>
                                        <p:tgtEl>
                                          <p:spTgt spid="8105"/>
                                        </p:tgtEl>
                                      </p:cBhvr>
                                    </p:animEffect>
                                  </p:childTnLst>
                                </p:cTn>
                              </p:par>
                            </p:childTnLst>
                          </p:cTn>
                        </p:par>
                        <p:par>
                          <p:cTn id="54" fill="hold">
                            <p:stCondLst>
                              <p:cond delay="1000"/>
                            </p:stCondLst>
                            <p:childTnLst>
                              <p:par>
                                <p:cTn id="55" presetClass="entr" nodeType="afterEffect" presetID="9" grpId="11" fill="hold">
                                  <p:stCondLst>
                                    <p:cond delay="0"/>
                                  </p:stCondLst>
                                  <p:iterate type="el" backwards="0">
                                    <p:tmAbs val="0"/>
                                  </p:iterate>
                                  <p:childTnLst>
                                    <p:set>
                                      <p:cBhvr>
                                        <p:cTn id="56" fill="hold"/>
                                        <p:tgtEl>
                                          <p:spTgt spid="8106"/>
                                        </p:tgtEl>
                                        <p:attrNameLst>
                                          <p:attrName>style.visibility</p:attrName>
                                        </p:attrNameLst>
                                      </p:cBhvr>
                                      <p:to>
                                        <p:strVal val="visible"/>
                                      </p:to>
                                    </p:set>
                                    <p:animEffect filter="dissolve" transition="in">
                                      <p:cBhvr>
                                        <p:cTn id="57" dur="500"/>
                                        <p:tgtEl>
                                          <p:spTgt spid="8106"/>
                                        </p:tgtEl>
                                      </p:cBhvr>
                                    </p:animEffect>
                                  </p:childTnLst>
                                </p:cTn>
                              </p:par>
                            </p:childTnLst>
                          </p:cTn>
                        </p:par>
                        <p:par>
                          <p:cTn id="58" fill="hold">
                            <p:stCondLst>
                              <p:cond delay="1500"/>
                            </p:stCondLst>
                            <p:childTnLst>
                              <p:par>
                                <p:cTn id="59" presetClass="entr" nodeType="afterEffect" presetID="9" grpId="12" fill="hold">
                                  <p:stCondLst>
                                    <p:cond delay="0"/>
                                  </p:stCondLst>
                                  <p:iterate type="el" backwards="0">
                                    <p:tmAbs val="0"/>
                                  </p:iterate>
                                  <p:childTnLst>
                                    <p:set>
                                      <p:cBhvr>
                                        <p:cTn id="60" fill="hold"/>
                                        <p:tgtEl>
                                          <p:spTgt spid="8107"/>
                                        </p:tgtEl>
                                        <p:attrNameLst>
                                          <p:attrName>style.visibility</p:attrName>
                                        </p:attrNameLst>
                                      </p:cBhvr>
                                      <p:to>
                                        <p:strVal val="visible"/>
                                      </p:to>
                                    </p:set>
                                    <p:animEffect filter="dissolve" transition="in">
                                      <p:cBhvr>
                                        <p:cTn id="61" dur="500"/>
                                        <p:tgtEl>
                                          <p:spTgt spid="8107"/>
                                        </p:tgtEl>
                                      </p:cBhvr>
                                    </p:animEffect>
                                  </p:childTnLst>
                                </p:cTn>
                              </p:par>
                            </p:childTnLst>
                          </p:cTn>
                        </p:par>
                        <p:par>
                          <p:cTn id="62" fill="hold">
                            <p:stCondLst>
                              <p:cond delay="2000"/>
                            </p:stCondLst>
                            <p:childTnLst>
                              <p:par>
                                <p:cTn id="63" presetClass="entr" nodeType="afterEffect" presetID="9" grpId="13" fill="hold">
                                  <p:stCondLst>
                                    <p:cond delay="0"/>
                                  </p:stCondLst>
                                  <p:iterate type="el" backwards="0">
                                    <p:tmAbs val="0"/>
                                  </p:iterate>
                                  <p:childTnLst>
                                    <p:set>
                                      <p:cBhvr>
                                        <p:cTn id="64" fill="hold"/>
                                        <p:tgtEl>
                                          <p:spTgt spid="8108"/>
                                        </p:tgtEl>
                                        <p:attrNameLst>
                                          <p:attrName>style.visibility</p:attrName>
                                        </p:attrNameLst>
                                      </p:cBhvr>
                                      <p:to>
                                        <p:strVal val="visible"/>
                                      </p:to>
                                    </p:set>
                                    <p:animEffect filter="dissolve" transition="in">
                                      <p:cBhvr>
                                        <p:cTn id="65" dur="500"/>
                                        <p:tgtEl>
                                          <p:spTgt spid="8108"/>
                                        </p:tgtEl>
                                      </p:cBhvr>
                                    </p:animEffect>
                                  </p:childTnLst>
                                </p:cTn>
                              </p:par>
                            </p:childTnLst>
                          </p:cTn>
                        </p:par>
                        <p:par>
                          <p:cTn id="66" fill="hold">
                            <p:stCondLst>
                              <p:cond delay="2500"/>
                            </p:stCondLst>
                            <p:childTnLst>
                              <p:par>
                                <p:cTn id="67" presetClass="entr" nodeType="afterEffect" presetID="9" grpId="14" fill="hold">
                                  <p:stCondLst>
                                    <p:cond delay="0"/>
                                  </p:stCondLst>
                                  <p:iterate type="el" backwards="0">
                                    <p:tmAbs val="0"/>
                                  </p:iterate>
                                  <p:childTnLst>
                                    <p:set>
                                      <p:cBhvr>
                                        <p:cTn id="68" fill="hold"/>
                                        <p:tgtEl>
                                          <p:spTgt spid="8109"/>
                                        </p:tgtEl>
                                        <p:attrNameLst>
                                          <p:attrName>style.visibility</p:attrName>
                                        </p:attrNameLst>
                                      </p:cBhvr>
                                      <p:to>
                                        <p:strVal val="visible"/>
                                      </p:to>
                                    </p:set>
                                    <p:animEffect filter="dissolve" transition="in">
                                      <p:cBhvr>
                                        <p:cTn id="69" dur="500"/>
                                        <p:tgtEl>
                                          <p:spTgt spid="8109"/>
                                        </p:tgtEl>
                                      </p:cBhvr>
                                    </p:animEffect>
                                  </p:childTnLst>
                                </p:cTn>
                              </p:par>
                            </p:childTnLst>
                          </p:cTn>
                        </p:par>
                        <p:par>
                          <p:cTn id="70" fill="hold">
                            <p:stCondLst>
                              <p:cond delay="3000"/>
                            </p:stCondLst>
                            <p:childTnLst>
                              <p:par>
                                <p:cTn id="71" presetClass="entr" nodeType="afterEffect" presetID="9" grpId="15" fill="hold">
                                  <p:stCondLst>
                                    <p:cond delay="0"/>
                                  </p:stCondLst>
                                  <p:iterate type="el" backwards="0">
                                    <p:tmAbs val="0"/>
                                  </p:iterate>
                                  <p:childTnLst>
                                    <p:set>
                                      <p:cBhvr>
                                        <p:cTn id="72" fill="hold"/>
                                        <p:tgtEl>
                                          <p:spTgt spid="8110"/>
                                        </p:tgtEl>
                                        <p:attrNameLst>
                                          <p:attrName>style.visibility</p:attrName>
                                        </p:attrNameLst>
                                      </p:cBhvr>
                                      <p:to>
                                        <p:strVal val="visible"/>
                                      </p:to>
                                    </p:set>
                                    <p:animEffect filter="dissolve" transition="in">
                                      <p:cBhvr>
                                        <p:cTn id="73" dur="500"/>
                                        <p:tgtEl>
                                          <p:spTgt spid="8110"/>
                                        </p:tgtEl>
                                      </p:cBhvr>
                                    </p:animEffect>
                                  </p:childTnLst>
                                </p:cTn>
                              </p:par>
                            </p:childTnLst>
                          </p:cTn>
                        </p:par>
                        <p:par>
                          <p:cTn id="74" fill="hold">
                            <p:stCondLst>
                              <p:cond delay="3500"/>
                            </p:stCondLst>
                            <p:childTnLst>
                              <p:par>
                                <p:cTn id="75" presetClass="entr" nodeType="afterEffect" presetID="9" grpId="16" fill="hold">
                                  <p:stCondLst>
                                    <p:cond delay="0"/>
                                  </p:stCondLst>
                                  <p:iterate type="el" backwards="0">
                                    <p:tmAbs val="0"/>
                                  </p:iterate>
                                  <p:childTnLst>
                                    <p:set>
                                      <p:cBhvr>
                                        <p:cTn id="76" fill="hold"/>
                                        <p:tgtEl>
                                          <p:spTgt spid="8111"/>
                                        </p:tgtEl>
                                        <p:attrNameLst>
                                          <p:attrName>style.visibility</p:attrName>
                                        </p:attrNameLst>
                                      </p:cBhvr>
                                      <p:to>
                                        <p:strVal val="visible"/>
                                      </p:to>
                                    </p:set>
                                    <p:animEffect filter="dissolve" transition="in">
                                      <p:cBhvr>
                                        <p:cTn id="77" dur="500"/>
                                        <p:tgtEl>
                                          <p:spTgt spid="8111"/>
                                        </p:tgtEl>
                                      </p:cBhvr>
                                    </p:animEffect>
                                  </p:childTnLst>
                                </p:cTn>
                              </p:par>
                            </p:childTnLst>
                          </p:cTn>
                        </p:par>
                        <p:par>
                          <p:cTn id="78" fill="hold">
                            <p:stCondLst>
                              <p:cond delay="4000"/>
                            </p:stCondLst>
                            <p:childTnLst>
                              <p:par>
                                <p:cTn id="79" presetClass="entr" nodeType="afterEffect" presetID="9" grpId="17" fill="hold">
                                  <p:stCondLst>
                                    <p:cond delay="0"/>
                                  </p:stCondLst>
                                  <p:iterate type="el" backwards="0">
                                    <p:tmAbs val="0"/>
                                  </p:iterate>
                                  <p:childTnLst>
                                    <p:set>
                                      <p:cBhvr>
                                        <p:cTn id="80" fill="hold"/>
                                        <p:tgtEl>
                                          <p:spTgt spid="8112"/>
                                        </p:tgtEl>
                                        <p:attrNameLst>
                                          <p:attrName>style.visibility</p:attrName>
                                        </p:attrNameLst>
                                      </p:cBhvr>
                                      <p:to>
                                        <p:strVal val="visible"/>
                                      </p:to>
                                    </p:set>
                                    <p:animEffect filter="dissolve" transition="in">
                                      <p:cBhvr>
                                        <p:cTn id="81" dur="500"/>
                                        <p:tgtEl>
                                          <p:spTgt spid="8112"/>
                                        </p:tgtEl>
                                      </p:cBhvr>
                                    </p:animEffect>
                                  </p:childTnLst>
                                </p:cTn>
                              </p:par>
                            </p:childTnLst>
                          </p:cTn>
                        </p:par>
                        <p:par>
                          <p:cTn id="82" fill="hold">
                            <p:stCondLst>
                              <p:cond delay="4500"/>
                            </p:stCondLst>
                            <p:childTnLst>
                              <p:par>
                                <p:cTn id="83" presetClass="entr" nodeType="afterEffect" presetID="9" grpId="18" fill="hold">
                                  <p:stCondLst>
                                    <p:cond delay="0"/>
                                  </p:stCondLst>
                                  <p:iterate type="el" backwards="0">
                                    <p:tmAbs val="0"/>
                                  </p:iterate>
                                  <p:childTnLst>
                                    <p:set>
                                      <p:cBhvr>
                                        <p:cTn id="84" fill="hold"/>
                                        <p:tgtEl>
                                          <p:spTgt spid="8113"/>
                                        </p:tgtEl>
                                        <p:attrNameLst>
                                          <p:attrName>style.visibility</p:attrName>
                                        </p:attrNameLst>
                                      </p:cBhvr>
                                      <p:to>
                                        <p:strVal val="visible"/>
                                      </p:to>
                                    </p:set>
                                    <p:animEffect filter="dissolve" transition="in">
                                      <p:cBhvr>
                                        <p:cTn id="85" dur="500"/>
                                        <p:tgtEl>
                                          <p:spTgt spid="8113"/>
                                        </p:tgtEl>
                                      </p:cBhvr>
                                    </p:animEffect>
                                  </p:childTnLst>
                                </p:cTn>
                              </p:par>
                            </p:childTnLst>
                          </p:cTn>
                        </p:par>
                        <p:par>
                          <p:cTn id="86" fill="hold">
                            <p:stCondLst>
                              <p:cond delay="5000"/>
                            </p:stCondLst>
                            <p:childTnLst>
                              <p:par>
                                <p:cTn id="87" presetClass="entr" nodeType="afterEffect" presetID="9" grpId="19" fill="hold">
                                  <p:stCondLst>
                                    <p:cond delay="0"/>
                                  </p:stCondLst>
                                  <p:iterate type="el" backwards="0">
                                    <p:tmAbs val="0"/>
                                  </p:iterate>
                                  <p:childTnLst>
                                    <p:set>
                                      <p:cBhvr>
                                        <p:cTn id="88" fill="hold"/>
                                        <p:tgtEl>
                                          <p:spTgt spid="8114"/>
                                        </p:tgtEl>
                                        <p:attrNameLst>
                                          <p:attrName>style.visibility</p:attrName>
                                        </p:attrNameLst>
                                      </p:cBhvr>
                                      <p:to>
                                        <p:strVal val="visible"/>
                                      </p:to>
                                    </p:set>
                                    <p:animEffect filter="dissolve" transition="in">
                                      <p:cBhvr>
                                        <p:cTn id="89" dur="500"/>
                                        <p:tgtEl>
                                          <p:spTgt spid="8114"/>
                                        </p:tgtEl>
                                      </p:cBhvr>
                                    </p:animEffect>
                                  </p:childTnLst>
                                </p:cTn>
                              </p:par>
                            </p:childTnLst>
                          </p:cTn>
                        </p:par>
                        <p:par>
                          <p:cTn id="90" fill="hold">
                            <p:stCondLst>
                              <p:cond delay="5500"/>
                            </p:stCondLst>
                            <p:childTnLst>
                              <p:par>
                                <p:cTn id="91" presetClass="entr" nodeType="afterEffect" presetID="9" grpId="20" fill="hold">
                                  <p:stCondLst>
                                    <p:cond delay="0"/>
                                  </p:stCondLst>
                                  <p:iterate type="el" backwards="0">
                                    <p:tmAbs val="0"/>
                                  </p:iterate>
                                  <p:childTnLst>
                                    <p:set>
                                      <p:cBhvr>
                                        <p:cTn id="92" fill="hold"/>
                                        <p:tgtEl>
                                          <p:spTgt spid="8115"/>
                                        </p:tgtEl>
                                        <p:attrNameLst>
                                          <p:attrName>style.visibility</p:attrName>
                                        </p:attrNameLst>
                                      </p:cBhvr>
                                      <p:to>
                                        <p:strVal val="visible"/>
                                      </p:to>
                                    </p:set>
                                    <p:animEffect filter="dissolve" transition="in">
                                      <p:cBhvr>
                                        <p:cTn id="93" dur="500"/>
                                        <p:tgtEl>
                                          <p:spTgt spid="8115"/>
                                        </p:tgtEl>
                                      </p:cBhvr>
                                    </p:animEffect>
                                  </p:childTnLst>
                                </p:cTn>
                              </p:par>
                            </p:childTnLst>
                          </p:cTn>
                        </p:par>
                        <p:par>
                          <p:cTn id="94" fill="hold">
                            <p:stCondLst>
                              <p:cond delay="6000"/>
                            </p:stCondLst>
                            <p:childTnLst>
                              <p:par>
                                <p:cTn id="95" presetClass="entr" nodeType="afterEffect" presetID="9" grpId="21" fill="hold">
                                  <p:stCondLst>
                                    <p:cond delay="0"/>
                                  </p:stCondLst>
                                  <p:iterate type="el" backwards="0">
                                    <p:tmAbs val="0"/>
                                  </p:iterate>
                                  <p:childTnLst>
                                    <p:set>
                                      <p:cBhvr>
                                        <p:cTn id="96" fill="hold"/>
                                        <p:tgtEl>
                                          <p:spTgt spid="8116"/>
                                        </p:tgtEl>
                                        <p:attrNameLst>
                                          <p:attrName>style.visibility</p:attrName>
                                        </p:attrNameLst>
                                      </p:cBhvr>
                                      <p:to>
                                        <p:strVal val="visible"/>
                                      </p:to>
                                    </p:set>
                                    <p:animEffect filter="dissolve" transition="in">
                                      <p:cBhvr>
                                        <p:cTn id="97" dur="500"/>
                                        <p:tgtEl>
                                          <p:spTgt spid="8116"/>
                                        </p:tgtEl>
                                      </p:cBhvr>
                                    </p:animEffect>
                                  </p:childTnLst>
                                </p:cTn>
                              </p:par>
                            </p:childTnLst>
                          </p:cTn>
                        </p:par>
                      </p:childTnLst>
                    </p:cTn>
                  </p:par>
                  <p:par>
                    <p:cTn id="98" fill="hold">
                      <p:stCondLst>
                        <p:cond delay="indefinite"/>
                      </p:stCondLst>
                      <p:childTnLst>
                        <p:par>
                          <p:cTn id="99" fill="hold">
                            <p:stCondLst>
                              <p:cond delay="0"/>
                            </p:stCondLst>
                            <p:childTnLst>
                              <p:par>
                                <p:cTn id="100" presetClass="entr" nodeType="clickEffect" presetSubtype="8" presetID="22" grpId="22" fill="hold">
                                  <p:stCondLst>
                                    <p:cond delay="0"/>
                                  </p:stCondLst>
                                  <p:iterate type="el" backwards="0">
                                    <p:tmAbs val="0"/>
                                  </p:iterate>
                                  <p:childTnLst>
                                    <p:set>
                                      <p:cBhvr>
                                        <p:cTn id="101" fill="hold"/>
                                        <p:tgtEl>
                                          <p:spTgt spid="8103"/>
                                        </p:tgtEl>
                                        <p:attrNameLst>
                                          <p:attrName>style.visibility</p:attrName>
                                        </p:attrNameLst>
                                      </p:cBhvr>
                                      <p:to>
                                        <p:strVal val="visible"/>
                                      </p:to>
                                    </p:set>
                                    <p:animEffect filter="wipe(left)" transition="in">
                                      <p:cBhvr>
                                        <p:cTn id="102" dur="500"/>
                                        <p:tgtEl>
                                          <p:spTgt spid="8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111" grpId="16"/>
      <p:bldP build="whole" bldLvl="1" animBg="1" rev="0" advAuto="0" spid="8103" grpId="22"/>
      <p:bldP build="whole" bldLvl="1" animBg="1" rev="0" advAuto="0" spid="8110" grpId="15"/>
      <p:bldP build="whole" bldLvl="1" animBg="1" rev="0" advAuto="0" spid="8109" grpId="14"/>
      <p:bldP build="whole" bldLvl="1" animBg="1" rev="0" advAuto="0" spid="8108" grpId="13"/>
      <p:bldP build="whole" bldLvl="1" animBg="1" rev="0" advAuto="0" spid="8107" grpId="12"/>
      <p:bldP build="whole" bldLvl="1" animBg="1" rev="0" advAuto="0" spid="8085" grpId="7"/>
      <p:bldP build="whole" bldLvl="1" animBg="1" rev="0" advAuto="0" spid="8083" grpId="6"/>
      <p:bldP build="whole" bldLvl="1" animBg="1" rev="0" advAuto="0" spid="8084" grpId="4"/>
      <p:bldP build="whole" bldLvl="1" animBg="1" rev="0" advAuto="0" spid="8106" grpId="11"/>
      <p:bldP build="whole" bldLvl="1" animBg="1" rev="0" advAuto="0" spid="8069" grpId="3"/>
      <p:bldP build="whole" bldLvl="1" animBg="1" rev="0" advAuto="0" spid="8101" grpId="1"/>
      <p:bldP build="whole" bldLvl="1" animBg="1" rev="0" advAuto="0" spid="8105" grpId="10"/>
      <p:bldP build="whole" bldLvl="1" animBg="1" rev="0" advAuto="0" spid="8116" grpId="21"/>
      <p:bldP build="whole" bldLvl="1" animBg="1" rev="0" advAuto="0" spid="8115" grpId="20"/>
      <p:bldP build="whole" bldLvl="1" animBg="1" rev="0" advAuto="0" spid="8104" grpId="9"/>
      <p:bldP build="whole" bldLvl="1" animBg="1" rev="0" advAuto="0" spid="8114" grpId="19"/>
      <p:bldP build="whole" bldLvl="1" animBg="1" rev="0" advAuto="0" spid="8099" grpId="2"/>
      <p:bldP build="whole" bldLvl="1" animBg="1" rev="0" advAuto="0" spid="8102" grpId="5"/>
      <p:bldP build="whole" bldLvl="1" animBg="1" rev="0" advAuto="0" spid="8113" grpId="18"/>
      <p:bldP build="whole" bldLvl="1" animBg="1" rev="0" advAuto="0" spid="8112" grpId="17"/>
      <p:bldP build="whole" bldLvl="1" animBg="1" rev="0" advAuto="0" spid="8100" grpId="8"/>
    </p:bldLst>
  </p:timing>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1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11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8123" name="Group 24"/>
          <p:cNvGrpSpPr/>
          <p:nvPr/>
        </p:nvGrpSpPr>
        <p:grpSpPr>
          <a:xfrm>
            <a:off x="5715430" y="2259208"/>
            <a:ext cx="6872940" cy="1160983"/>
            <a:chOff x="0" y="0"/>
            <a:chExt cx="6872938" cy="1160982"/>
          </a:xfrm>
        </p:grpSpPr>
        <p:sp>
          <p:nvSpPr>
            <p:cNvPr id="8120" name="Shape 6"/>
            <p:cNvSpPr/>
            <p:nvPr/>
          </p:nvSpPr>
          <p:spPr>
            <a:xfrm>
              <a:off x="-1" y="0"/>
              <a:ext cx="3687112" cy="824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21" name="Shape 10"/>
            <p:cNvSpPr/>
            <p:nvPr/>
          </p:nvSpPr>
          <p:spPr>
            <a:xfrm>
              <a:off x="3681877" y="-1"/>
              <a:ext cx="652583" cy="11582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10231"/>
                  </a:lnTo>
                  <a:lnTo>
                    <a:pt x="0" y="0"/>
                  </a:lnTo>
                  <a:lnTo>
                    <a:pt x="0" y="15376"/>
                  </a:lnTo>
                  <a:cubicBezTo>
                    <a:pt x="0" y="15376"/>
                    <a:pt x="21600" y="21600"/>
                    <a:pt x="21600" y="2160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22" name="Shape 14"/>
            <p:cNvSpPr/>
            <p:nvPr/>
          </p:nvSpPr>
          <p:spPr>
            <a:xfrm>
              <a:off x="4334604" y="551332"/>
              <a:ext cx="2538335" cy="609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rgbClr val="6491C8">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127" name="Group 25"/>
          <p:cNvGrpSpPr/>
          <p:nvPr/>
        </p:nvGrpSpPr>
        <p:grpSpPr>
          <a:xfrm>
            <a:off x="5715430" y="3083036"/>
            <a:ext cx="6872940" cy="945520"/>
            <a:chOff x="0" y="0"/>
            <a:chExt cx="6872938" cy="945518"/>
          </a:xfrm>
        </p:grpSpPr>
        <p:sp>
          <p:nvSpPr>
            <p:cNvPr id="8124" name="Shape 7"/>
            <p:cNvSpPr/>
            <p:nvPr/>
          </p:nvSpPr>
          <p:spPr>
            <a:xfrm>
              <a:off x="-1" y="0"/>
              <a:ext cx="3687112" cy="824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25" name="Shape 11"/>
            <p:cNvSpPr/>
            <p:nvPr/>
          </p:nvSpPr>
          <p:spPr>
            <a:xfrm>
              <a:off x="3681877" y="0"/>
              <a:ext cx="652583" cy="943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7641"/>
                  </a:lnTo>
                  <a:lnTo>
                    <a:pt x="0" y="0"/>
                  </a:lnTo>
                  <a:lnTo>
                    <a:pt x="0" y="18878"/>
                  </a:lnTo>
                  <a:cubicBezTo>
                    <a:pt x="0" y="18878"/>
                    <a:pt x="21600" y="21600"/>
                    <a:pt x="2160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26" name="Shape 15"/>
            <p:cNvSpPr/>
            <p:nvPr/>
          </p:nvSpPr>
          <p:spPr>
            <a:xfrm>
              <a:off x="4334604" y="335869"/>
              <a:ext cx="2538335" cy="609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chemeClr val="accent2">
                <a:alpha val="5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131" name="Group 39"/>
          <p:cNvGrpSpPr/>
          <p:nvPr/>
        </p:nvGrpSpPr>
        <p:grpSpPr>
          <a:xfrm>
            <a:off x="5715430" y="3906863"/>
            <a:ext cx="6872940" cy="824506"/>
            <a:chOff x="0" y="0"/>
            <a:chExt cx="6872938" cy="824505"/>
          </a:xfrm>
        </p:grpSpPr>
        <p:sp>
          <p:nvSpPr>
            <p:cNvPr id="8128" name="Shape 8"/>
            <p:cNvSpPr/>
            <p:nvPr/>
          </p:nvSpPr>
          <p:spPr>
            <a:xfrm>
              <a:off x="-1" y="-1"/>
              <a:ext cx="3687112" cy="8245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29" name="Shape 12"/>
            <p:cNvSpPr/>
            <p:nvPr/>
          </p:nvSpPr>
          <p:spPr>
            <a:xfrm>
              <a:off x="3681877" y="-1"/>
              <a:ext cx="652583" cy="8245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086"/>
                  </a:moveTo>
                  <a:lnTo>
                    <a:pt x="21600" y="3114"/>
                  </a:lnTo>
                  <a:lnTo>
                    <a:pt x="0" y="0"/>
                  </a:lnTo>
                  <a:lnTo>
                    <a:pt x="0" y="21600"/>
                  </a:lnTo>
                  <a:cubicBezTo>
                    <a:pt x="0" y="21600"/>
                    <a:pt x="21600" y="19086"/>
                    <a:pt x="21600" y="19086"/>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30" name="Shape 16"/>
            <p:cNvSpPr/>
            <p:nvPr/>
          </p:nvSpPr>
          <p:spPr>
            <a:xfrm>
              <a:off x="4334604" y="120405"/>
              <a:ext cx="2538335" cy="609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chemeClr val="accent3">
                <a:alpha val="5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135" name="Group 40"/>
          <p:cNvGrpSpPr/>
          <p:nvPr/>
        </p:nvGrpSpPr>
        <p:grpSpPr>
          <a:xfrm>
            <a:off x="5715430" y="4635636"/>
            <a:ext cx="6872940" cy="920484"/>
            <a:chOff x="0" y="0"/>
            <a:chExt cx="6872938" cy="920482"/>
          </a:xfrm>
        </p:grpSpPr>
        <p:sp>
          <p:nvSpPr>
            <p:cNvPr id="8132" name="Shape 9"/>
            <p:cNvSpPr/>
            <p:nvPr/>
          </p:nvSpPr>
          <p:spPr>
            <a:xfrm>
              <a:off x="-1" y="95057"/>
              <a:ext cx="3687112" cy="8245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33" name="Shape 13"/>
            <p:cNvSpPr/>
            <p:nvPr/>
          </p:nvSpPr>
          <p:spPr>
            <a:xfrm>
              <a:off x="3681877" y="0"/>
              <a:ext cx="652583" cy="9204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306"/>
                  </a:moveTo>
                  <a:lnTo>
                    <a:pt x="21600" y="0"/>
                  </a:lnTo>
                  <a:lnTo>
                    <a:pt x="0" y="2252"/>
                  </a:lnTo>
                  <a:lnTo>
                    <a:pt x="0" y="21600"/>
                  </a:lnTo>
                  <a:cubicBezTo>
                    <a:pt x="0" y="21600"/>
                    <a:pt x="21600" y="14306"/>
                    <a:pt x="21600" y="14306"/>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34" name="Shape 17"/>
            <p:cNvSpPr/>
            <p:nvPr/>
          </p:nvSpPr>
          <p:spPr>
            <a:xfrm>
              <a:off x="4334604" y="0"/>
              <a:ext cx="2538335" cy="6096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cubicBezTo>
                    <a:pt x="21600" y="0"/>
                    <a:pt x="0" y="0"/>
                    <a:pt x="0" y="0"/>
                  </a:cubicBezTo>
                  <a:close/>
                </a:path>
              </a:pathLst>
            </a:custGeom>
            <a:solidFill>
              <a:schemeClr val="accent4">
                <a:alpha val="5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136" name="Shape 18"/>
          <p:cNvSpPr/>
          <p:nvPr/>
        </p:nvSpPr>
        <p:spPr>
          <a:xfrm>
            <a:off x="5858747" y="1673754"/>
            <a:ext cx="2460091" cy="46141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09" y="0"/>
                </a:moveTo>
                <a:lnTo>
                  <a:pt x="18883" y="0"/>
                </a:lnTo>
                <a:lnTo>
                  <a:pt x="18883" y="19938"/>
                </a:lnTo>
                <a:lnTo>
                  <a:pt x="0" y="19938"/>
                </a:lnTo>
                <a:lnTo>
                  <a:pt x="0" y="20645"/>
                </a:lnTo>
                <a:cubicBezTo>
                  <a:pt x="0" y="21173"/>
                  <a:pt x="802" y="21600"/>
                  <a:pt x="1791" y="21600"/>
                </a:cubicBezTo>
                <a:lnTo>
                  <a:pt x="19809" y="21600"/>
                </a:lnTo>
                <a:cubicBezTo>
                  <a:pt x="20798" y="21600"/>
                  <a:pt x="21600" y="21173"/>
                  <a:pt x="21600" y="20645"/>
                </a:cubicBezTo>
                <a:lnTo>
                  <a:pt x="21600" y="955"/>
                </a:lnTo>
                <a:cubicBezTo>
                  <a:pt x="21600" y="427"/>
                  <a:pt x="20798" y="0"/>
                  <a:pt x="19809" y="0"/>
                </a:cubicBezTo>
                <a:close/>
              </a:path>
            </a:pathLst>
          </a:custGeom>
          <a:solidFill>
            <a:srgbClr val="010101">
              <a:alpha val="1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37" name="TextBox 19"/>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01</a:t>
            </a:r>
          </a:p>
        </p:txBody>
      </p:sp>
      <p:sp>
        <p:nvSpPr>
          <p:cNvPr id="8138" name="TextBox 20"/>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8139" name="Rectangle 21"/>
          <p:cNvSpPr txBox="1"/>
          <p:nvPr/>
        </p:nvSpPr>
        <p:spPr>
          <a:xfrm>
            <a:off x="5880392" y="4871531"/>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8140" name="Rectangle 22"/>
          <p:cNvSpPr txBox="1"/>
          <p:nvPr/>
        </p:nvSpPr>
        <p:spPr>
          <a:xfrm>
            <a:off x="6087553" y="3227901"/>
            <a:ext cx="12700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8141" name="Rectangle 23"/>
          <p:cNvSpPr txBox="1"/>
          <p:nvPr/>
        </p:nvSpPr>
        <p:spPr>
          <a:xfrm>
            <a:off x="5971920" y="4037864"/>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K</a:t>
            </a:r>
          </a:p>
        </p:txBody>
      </p:sp>
      <p:sp>
        <p:nvSpPr>
          <p:cNvPr id="8142" name="Rectangle 26"/>
          <p:cNvSpPr txBox="1"/>
          <p:nvPr/>
        </p:nvSpPr>
        <p:spPr>
          <a:xfrm>
            <a:off x="5987734" y="2406989"/>
            <a:ext cx="326639"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8143" name="TextBox 27"/>
          <p:cNvSpPr txBox="1"/>
          <p:nvPr/>
        </p:nvSpPr>
        <p:spPr>
          <a:xfrm>
            <a:off x="6568575" y="2445418"/>
            <a:ext cx="1105931"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solidFill>
                  <a:srgbClr val="FEFEFE"/>
                </a:solidFill>
              </a:defRPr>
            </a:lvl1pPr>
          </a:lstStyle>
          <a:p>
            <a:pPr/>
            <a:r>
              <a:t>Saying fruitful were example</a:t>
            </a:r>
          </a:p>
        </p:txBody>
      </p:sp>
      <p:sp>
        <p:nvSpPr>
          <p:cNvPr id="8144" name="TextBox 28"/>
          <p:cNvSpPr txBox="1"/>
          <p:nvPr/>
        </p:nvSpPr>
        <p:spPr>
          <a:xfrm>
            <a:off x="6568575" y="3255647"/>
            <a:ext cx="1105931"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solidFill>
                  <a:srgbClr val="FEFEFE"/>
                </a:solidFill>
              </a:defRPr>
            </a:lvl1pPr>
          </a:lstStyle>
          <a:p>
            <a:pPr/>
            <a:r>
              <a:t>Saying fruitful were</a:t>
            </a:r>
          </a:p>
        </p:txBody>
      </p:sp>
      <p:sp>
        <p:nvSpPr>
          <p:cNvPr id="8145" name="TextBox 29"/>
          <p:cNvSpPr txBox="1"/>
          <p:nvPr/>
        </p:nvSpPr>
        <p:spPr>
          <a:xfrm>
            <a:off x="6568575" y="4100598"/>
            <a:ext cx="1105931"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solidFill>
                  <a:srgbClr val="FEFEFE"/>
                </a:solidFill>
              </a:defRPr>
            </a:lvl1pPr>
          </a:lstStyle>
          <a:p>
            <a:pPr/>
            <a:r>
              <a:t>Saying fruitful were example</a:t>
            </a:r>
          </a:p>
        </p:txBody>
      </p:sp>
      <p:sp>
        <p:nvSpPr>
          <p:cNvPr id="8146" name="TextBox 30"/>
          <p:cNvSpPr txBox="1"/>
          <p:nvPr/>
        </p:nvSpPr>
        <p:spPr>
          <a:xfrm>
            <a:off x="6568575" y="4910825"/>
            <a:ext cx="1105931"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solidFill>
                  <a:srgbClr val="FEFEFE"/>
                </a:solidFill>
              </a:defRPr>
            </a:lvl1pPr>
          </a:lstStyle>
          <a:p>
            <a:pPr/>
            <a:r>
              <a:t>Saying fruitful were</a:t>
            </a:r>
          </a:p>
        </p:txBody>
      </p:sp>
      <p:sp>
        <p:nvSpPr>
          <p:cNvPr id="8147" name="TextBox 31"/>
          <p:cNvSpPr txBox="1"/>
          <p:nvPr/>
        </p:nvSpPr>
        <p:spPr>
          <a:xfrm>
            <a:off x="8410850" y="2377617"/>
            <a:ext cx="79829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FEFEFE"/>
                </a:solidFill>
              </a:defRPr>
            </a:lvl1pPr>
          </a:lstStyle>
          <a:p>
            <a:pPr/>
            <a:r>
              <a:t>21%</a:t>
            </a:r>
          </a:p>
        </p:txBody>
      </p:sp>
      <p:sp>
        <p:nvSpPr>
          <p:cNvPr id="8148" name="TextBox 32"/>
          <p:cNvSpPr txBox="1"/>
          <p:nvPr/>
        </p:nvSpPr>
        <p:spPr>
          <a:xfrm>
            <a:off x="8410849" y="3245718"/>
            <a:ext cx="867738"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FEFEFE"/>
                </a:solidFill>
              </a:defRPr>
            </a:lvl1pPr>
          </a:lstStyle>
          <a:p>
            <a:pPr/>
            <a:r>
              <a:t>30%</a:t>
            </a:r>
          </a:p>
        </p:txBody>
      </p:sp>
      <p:sp>
        <p:nvSpPr>
          <p:cNvPr id="8149" name="TextBox 33"/>
          <p:cNvSpPr txBox="1"/>
          <p:nvPr/>
        </p:nvSpPr>
        <p:spPr>
          <a:xfrm>
            <a:off x="8410850" y="4044372"/>
            <a:ext cx="79829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FEFEFE"/>
                </a:solidFill>
              </a:defRPr>
            </a:lvl1pPr>
          </a:lstStyle>
          <a:p>
            <a:pPr/>
            <a:r>
              <a:t>18%</a:t>
            </a:r>
          </a:p>
        </p:txBody>
      </p:sp>
      <p:sp>
        <p:nvSpPr>
          <p:cNvPr id="8150" name="TextBox 34"/>
          <p:cNvSpPr txBox="1"/>
          <p:nvPr/>
        </p:nvSpPr>
        <p:spPr>
          <a:xfrm>
            <a:off x="8410850" y="4912474"/>
            <a:ext cx="79829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FEFEFE"/>
                </a:solidFill>
              </a:defRPr>
            </a:lvl1pPr>
          </a:lstStyle>
          <a:p>
            <a:pPr/>
            <a:r>
              <a:t>9%</a:t>
            </a:r>
          </a:p>
        </p:txBody>
      </p:sp>
      <p:sp>
        <p:nvSpPr>
          <p:cNvPr id="8151" name="TextBox 35"/>
          <p:cNvSpPr txBox="1"/>
          <p:nvPr/>
        </p:nvSpPr>
        <p:spPr>
          <a:xfrm>
            <a:off x="10234726" y="2905712"/>
            <a:ext cx="1277773"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lvl1pPr>
          </a:lstStyle>
          <a:p>
            <a:pPr/>
            <a:r>
              <a:t>Creepiest god air fish land darkness.</a:t>
            </a:r>
          </a:p>
        </p:txBody>
      </p:sp>
      <p:sp>
        <p:nvSpPr>
          <p:cNvPr id="8152" name="TextBox 36"/>
          <p:cNvSpPr txBox="1"/>
          <p:nvPr/>
        </p:nvSpPr>
        <p:spPr>
          <a:xfrm>
            <a:off x="10234726" y="3496021"/>
            <a:ext cx="1277773"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lvl1pPr>
          </a:lstStyle>
          <a:p>
            <a:pPr/>
            <a:r>
              <a:t>Creepiest god air fish land.</a:t>
            </a:r>
          </a:p>
        </p:txBody>
      </p:sp>
      <p:sp>
        <p:nvSpPr>
          <p:cNvPr id="8153" name="TextBox 37"/>
          <p:cNvSpPr txBox="1"/>
          <p:nvPr/>
        </p:nvSpPr>
        <p:spPr>
          <a:xfrm>
            <a:off x="10234725" y="4132629"/>
            <a:ext cx="1416672"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lvl1pPr>
          </a:lstStyle>
          <a:p>
            <a:pPr/>
            <a:r>
              <a:t>Creepiest god air fish land darkness.</a:t>
            </a:r>
          </a:p>
        </p:txBody>
      </p:sp>
      <p:sp>
        <p:nvSpPr>
          <p:cNvPr id="8154" name="TextBox 38"/>
          <p:cNvSpPr txBox="1"/>
          <p:nvPr/>
        </p:nvSpPr>
        <p:spPr>
          <a:xfrm>
            <a:off x="10234726" y="4722936"/>
            <a:ext cx="1277773"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lvl1pPr>
          </a:lstStyle>
          <a:p>
            <a:pPr/>
            <a:r>
              <a:t>Good air fish land darkness.</a:t>
            </a:r>
          </a:p>
        </p:txBody>
      </p:sp>
      <p:graphicFrame>
        <p:nvGraphicFramePr>
          <p:cNvPr id="8155" name="Chart 50"/>
          <p:cNvGraphicFramePr/>
          <p:nvPr/>
        </p:nvGraphicFramePr>
        <p:xfrm>
          <a:off x="1179179" y="4732954"/>
          <a:ext cx="838888" cy="838888"/>
        </p:xfrm>
        <a:graphic xmlns:a="http://schemas.openxmlformats.org/drawingml/2006/main">
          <a:graphicData uri="http://schemas.openxmlformats.org/drawingml/2006/chart">
            <c:chart xmlns:c="http://schemas.openxmlformats.org/drawingml/2006/chart" r:id="rId2"/>
          </a:graphicData>
        </a:graphic>
      </p:graphicFrame>
      <p:graphicFrame>
        <p:nvGraphicFramePr>
          <p:cNvPr id="8156" name="Chart 52"/>
          <p:cNvGraphicFramePr/>
          <p:nvPr/>
        </p:nvGraphicFramePr>
        <p:xfrm>
          <a:off x="3394960" y="4732954"/>
          <a:ext cx="838888" cy="838888"/>
        </p:xfrm>
        <a:graphic xmlns:a="http://schemas.openxmlformats.org/drawingml/2006/main">
          <a:graphicData uri="http://schemas.openxmlformats.org/drawingml/2006/chart">
            <c:chart xmlns:c="http://schemas.openxmlformats.org/drawingml/2006/chart" r:id="rId3"/>
          </a:graphicData>
        </a:graphic>
      </p:graphicFrame>
      <p:sp>
        <p:nvSpPr>
          <p:cNvPr id="8157" name="TextBox 53"/>
          <p:cNvSpPr txBox="1"/>
          <p:nvPr/>
        </p:nvSpPr>
        <p:spPr>
          <a:xfrm>
            <a:off x="964948" y="5680131"/>
            <a:ext cx="1242155" cy="6184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400"/>
              </a:lnSpc>
              <a:defRPr b="1" sz="10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8158" name="TextBox 54"/>
          <p:cNvSpPr txBox="1"/>
          <p:nvPr/>
        </p:nvSpPr>
        <p:spPr>
          <a:xfrm>
            <a:off x="3192305" y="5680131"/>
            <a:ext cx="1242155" cy="6184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400"/>
              </a:lnSpc>
              <a:defRPr b="1" sz="1000">
                <a:solidFill>
                  <a:srgbClr val="7D8287"/>
                </a:solidFill>
                <a:latin typeface="Montserrat Light"/>
                <a:ea typeface="Montserrat Light"/>
                <a:cs typeface="Montserrat Light"/>
                <a:sym typeface="Montserrat Light"/>
              </a:defRPr>
            </a:lvl1pPr>
          </a:lstStyle>
          <a:p>
            <a:pPr/>
            <a:r>
              <a:t>The example text goes here with your own detailed.</a:t>
            </a:r>
          </a:p>
        </p:txBody>
      </p:sp>
      <p:sp>
        <p:nvSpPr>
          <p:cNvPr id="8159" name="Rectangular Callout 55"/>
          <p:cNvSpPr/>
          <p:nvPr/>
        </p:nvSpPr>
        <p:spPr>
          <a:xfrm>
            <a:off x="877868" y="4465647"/>
            <a:ext cx="439839" cy="3702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5460"/>
                </a:lnTo>
                <a:lnTo>
                  <a:pt x="18000" y="15460"/>
                </a:lnTo>
                <a:lnTo>
                  <a:pt x="18521" y="21600"/>
                </a:lnTo>
                <a:lnTo>
                  <a:pt x="12600" y="15460"/>
                </a:lnTo>
                <a:lnTo>
                  <a:pt x="0" y="15460"/>
                </a:lnTo>
                <a:lnTo>
                  <a:pt x="0" y="9019"/>
                </a:lnTo>
                <a:close/>
              </a:path>
            </a:pathLst>
          </a:custGeom>
          <a:solidFill>
            <a:srgbClr val="000000">
              <a:alpha val="75000"/>
            </a:srgbClr>
          </a:solidFill>
          <a:ln w="12700">
            <a:miter lim="400000"/>
          </a:ln>
        </p:spPr>
        <p:txBody>
          <a:bodyPr lIns="45719" rIns="45719" anchor="ctr"/>
          <a:lstStyle/>
          <a:p>
            <a:pPr algn="ctr">
              <a:defRPr>
                <a:solidFill>
                  <a:srgbClr val="FFFFFF"/>
                </a:solidFill>
              </a:defRPr>
            </a:pPr>
          </a:p>
        </p:txBody>
      </p:sp>
      <p:sp>
        <p:nvSpPr>
          <p:cNvPr id="8160" name="TextBox 56"/>
          <p:cNvSpPr txBox="1"/>
          <p:nvPr/>
        </p:nvSpPr>
        <p:spPr>
          <a:xfrm>
            <a:off x="918897" y="4456481"/>
            <a:ext cx="361263"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000">
                <a:solidFill>
                  <a:srgbClr val="FFFFFF"/>
                </a:solidFill>
              </a:defRPr>
            </a:lvl1pPr>
          </a:lstStyle>
          <a:p>
            <a:pPr/>
            <a:r>
              <a:t>21%</a:t>
            </a:r>
          </a:p>
        </p:txBody>
      </p:sp>
      <p:sp>
        <p:nvSpPr>
          <p:cNvPr id="8161" name="Rectangular Callout 57"/>
          <p:cNvSpPr/>
          <p:nvPr/>
        </p:nvSpPr>
        <p:spPr>
          <a:xfrm>
            <a:off x="1991934" y="4574623"/>
            <a:ext cx="439838" cy="3702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15460"/>
                </a:lnTo>
                <a:lnTo>
                  <a:pt x="9000" y="15460"/>
                </a:lnTo>
                <a:lnTo>
                  <a:pt x="1906" y="21600"/>
                </a:lnTo>
                <a:lnTo>
                  <a:pt x="3600" y="15460"/>
                </a:lnTo>
                <a:lnTo>
                  <a:pt x="0" y="15460"/>
                </a:lnTo>
                <a:lnTo>
                  <a:pt x="0" y="9019"/>
                </a:lnTo>
                <a:close/>
              </a:path>
            </a:pathLst>
          </a:custGeom>
          <a:solidFill>
            <a:srgbClr val="000000">
              <a:alpha val="75000"/>
            </a:srgbClr>
          </a:solidFill>
          <a:ln w="12700">
            <a:miter lim="400000"/>
          </a:ln>
        </p:spPr>
        <p:txBody>
          <a:bodyPr lIns="45719" rIns="45719" anchor="ctr"/>
          <a:lstStyle/>
          <a:p>
            <a:pPr algn="ctr">
              <a:defRPr>
                <a:solidFill>
                  <a:srgbClr val="FFFFFF"/>
                </a:solidFill>
              </a:defRPr>
            </a:pPr>
          </a:p>
        </p:txBody>
      </p:sp>
      <p:sp>
        <p:nvSpPr>
          <p:cNvPr id="8162" name="TextBox 58"/>
          <p:cNvSpPr txBox="1"/>
          <p:nvPr/>
        </p:nvSpPr>
        <p:spPr>
          <a:xfrm>
            <a:off x="2011681" y="4567530"/>
            <a:ext cx="447525"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000">
                <a:solidFill>
                  <a:srgbClr val="FFFFFF"/>
                </a:solidFill>
              </a:defRPr>
            </a:lvl1pPr>
          </a:lstStyle>
          <a:p>
            <a:pPr/>
            <a:r>
              <a:t>30%</a:t>
            </a:r>
          </a:p>
        </p:txBody>
      </p:sp>
      <p:sp>
        <p:nvSpPr>
          <p:cNvPr id="8163" name="Rectangular Callout 60"/>
          <p:cNvSpPr/>
          <p:nvPr/>
        </p:nvSpPr>
        <p:spPr>
          <a:xfrm>
            <a:off x="2855821" y="5125177"/>
            <a:ext cx="514302" cy="2650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8473" y="0"/>
                </a:lnTo>
                <a:lnTo>
                  <a:pt x="18473" y="3600"/>
                </a:lnTo>
                <a:lnTo>
                  <a:pt x="21600" y="6331"/>
                </a:lnTo>
                <a:lnTo>
                  <a:pt x="18473" y="9000"/>
                </a:lnTo>
                <a:lnTo>
                  <a:pt x="18473" y="21600"/>
                </a:lnTo>
                <a:lnTo>
                  <a:pt x="0" y="21600"/>
                </a:lnTo>
                <a:lnTo>
                  <a:pt x="0" y="3600"/>
                </a:lnTo>
                <a:close/>
              </a:path>
            </a:pathLst>
          </a:custGeom>
          <a:solidFill>
            <a:srgbClr val="000000">
              <a:alpha val="75000"/>
            </a:srgbClr>
          </a:solidFill>
          <a:ln w="12700">
            <a:miter lim="400000"/>
          </a:ln>
        </p:spPr>
        <p:txBody>
          <a:bodyPr lIns="45719" rIns="45719" anchor="ctr"/>
          <a:lstStyle/>
          <a:p>
            <a:pPr algn="ctr">
              <a:defRPr>
                <a:solidFill>
                  <a:srgbClr val="FFFFFF"/>
                </a:solidFill>
              </a:defRPr>
            </a:pPr>
          </a:p>
        </p:txBody>
      </p:sp>
      <p:sp>
        <p:nvSpPr>
          <p:cNvPr id="8164" name="TextBox 61"/>
          <p:cNvSpPr txBox="1"/>
          <p:nvPr/>
        </p:nvSpPr>
        <p:spPr>
          <a:xfrm>
            <a:off x="2896849" y="5116010"/>
            <a:ext cx="361264"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000">
                <a:solidFill>
                  <a:srgbClr val="FFFFFF"/>
                </a:solidFill>
              </a:defRPr>
            </a:lvl1pPr>
          </a:lstStyle>
          <a:p>
            <a:pPr/>
            <a:r>
              <a:t>9%</a:t>
            </a:r>
          </a:p>
        </p:txBody>
      </p:sp>
      <p:sp>
        <p:nvSpPr>
          <p:cNvPr id="8165" name="Rectangular Callout 62"/>
          <p:cNvSpPr/>
          <p:nvPr/>
        </p:nvSpPr>
        <p:spPr>
          <a:xfrm>
            <a:off x="4256708" y="4893583"/>
            <a:ext cx="538180" cy="2650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47" y="0"/>
                </a:moveTo>
                <a:lnTo>
                  <a:pt x="21600" y="0"/>
                </a:lnTo>
                <a:lnTo>
                  <a:pt x="21600" y="21600"/>
                </a:lnTo>
                <a:lnTo>
                  <a:pt x="3947" y="21600"/>
                </a:lnTo>
                <a:lnTo>
                  <a:pt x="3947" y="18000"/>
                </a:lnTo>
                <a:lnTo>
                  <a:pt x="0" y="18255"/>
                </a:lnTo>
                <a:lnTo>
                  <a:pt x="3947" y="12600"/>
                </a:lnTo>
                <a:close/>
              </a:path>
            </a:pathLst>
          </a:custGeom>
          <a:solidFill>
            <a:srgbClr val="000000">
              <a:alpha val="75000"/>
            </a:srgbClr>
          </a:solidFill>
          <a:ln w="12700">
            <a:miter lim="400000"/>
          </a:ln>
        </p:spPr>
        <p:txBody>
          <a:bodyPr lIns="45719" rIns="45719" anchor="ctr"/>
          <a:lstStyle/>
          <a:p>
            <a:pPr algn="ctr">
              <a:defRPr>
                <a:solidFill>
                  <a:srgbClr val="FFFFFF"/>
                </a:solidFill>
              </a:defRPr>
            </a:pPr>
          </a:p>
        </p:txBody>
      </p:sp>
      <p:sp>
        <p:nvSpPr>
          <p:cNvPr id="8166" name="TextBox 63"/>
          <p:cNvSpPr txBox="1"/>
          <p:nvPr/>
        </p:nvSpPr>
        <p:spPr>
          <a:xfrm>
            <a:off x="4396078" y="4884416"/>
            <a:ext cx="361264"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1000">
                <a:solidFill>
                  <a:srgbClr val="FFFFFF"/>
                </a:solidFill>
              </a:defRPr>
            </a:lvl1pPr>
          </a:lstStyle>
          <a:p>
            <a:pPr/>
            <a:r>
              <a:t>18%</a:t>
            </a:r>
          </a:p>
        </p:txBody>
      </p:sp>
      <p:sp>
        <p:nvSpPr>
          <p:cNvPr id="8167" name="TextBox 64"/>
          <p:cNvSpPr txBox="1"/>
          <p:nvPr/>
        </p:nvSpPr>
        <p:spPr>
          <a:xfrm>
            <a:off x="1426192" y="2294921"/>
            <a:ext cx="307109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Creepiest god air fish land. Air saying.</a:t>
            </a:r>
          </a:p>
        </p:txBody>
      </p:sp>
      <p:sp>
        <p:nvSpPr>
          <p:cNvPr id="8168" name="Oval 65"/>
          <p:cNvSpPr/>
          <p:nvPr/>
        </p:nvSpPr>
        <p:spPr>
          <a:xfrm>
            <a:off x="828996" y="2306478"/>
            <a:ext cx="490225" cy="490225"/>
          </a:xfrm>
          <a:prstGeom prst="ellipse">
            <a:avLst/>
          </a:prstGeom>
          <a:solidFill>
            <a:schemeClr val="accent5"/>
          </a:solidFill>
          <a:ln w="12700">
            <a:miter lim="400000"/>
          </a:ln>
        </p:spPr>
        <p:txBody>
          <a:bodyPr lIns="45719" rIns="45719" anchor="ctr"/>
          <a:lstStyle/>
          <a:p>
            <a:pPr algn="ctr">
              <a:defRPr>
                <a:solidFill>
                  <a:srgbClr val="FFFFFF"/>
                </a:solidFill>
              </a:defRPr>
            </a:pPr>
          </a:p>
        </p:txBody>
      </p:sp>
      <p:sp>
        <p:nvSpPr>
          <p:cNvPr id="8169" name="TextBox 66"/>
          <p:cNvSpPr txBox="1"/>
          <p:nvPr/>
        </p:nvSpPr>
        <p:spPr>
          <a:xfrm>
            <a:off x="886208" y="2331919"/>
            <a:ext cx="40572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100">
                <a:solidFill>
                  <a:srgbClr val="FEFEFE"/>
                </a:solidFill>
              </a:defRPr>
            </a:lvl1pPr>
          </a:lstStyle>
          <a:p>
            <a:pPr/>
            <a:r>
              <a:t>1</a:t>
            </a:r>
          </a:p>
        </p:txBody>
      </p:sp>
      <p:sp>
        <p:nvSpPr>
          <p:cNvPr id="8170" name="TextBox 67"/>
          <p:cNvSpPr txBox="1"/>
          <p:nvPr/>
        </p:nvSpPr>
        <p:spPr>
          <a:xfrm>
            <a:off x="1426190" y="3119979"/>
            <a:ext cx="2743403"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Creepiest god air fish land. Air saying.</a:t>
            </a:r>
          </a:p>
        </p:txBody>
      </p:sp>
      <p:sp>
        <p:nvSpPr>
          <p:cNvPr id="8171" name="Oval 68"/>
          <p:cNvSpPr/>
          <p:nvPr/>
        </p:nvSpPr>
        <p:spPr>
          <a:xfrm>
            <a:off x="828996" y="3121376"/>
            <a:ext cx="490225" cy="490225"/>
          </a:xfrm>
          <a:prstGeom prst="ellipse">
            <a:avLst/>
          </a:prstGeom>
          <a:solidFill>
            <a:schemeClr val="accent6"/>
          </a:solidFill>
          <a:ln w="12700">
            <a:miter lim="400000"/>
          </a:ln>
        </p:spPr>
        <p:txBody>
          <a:bodyPr lIns="45719" rIns="45719" anchor="ctr"/>
          <a:lstStyle/>
          <a:p>
            <a:pPr algn="ctr">
              <a:defRPr>
                <a:solidFill>
                  <a:srgbClr val="FFFFFF"/>
                </a:solidFill>
              </a:defRPr>
            </a:pPr>
          </a:p>
        </p:txBody>
      </p:sp>
      <p:sp>
        <p:nvSpPr>
          <p:cNvPr id="8172" name="TextBox 69"/>
          <p:cNvSpPr txBox="1"/>
          <p:nvPr/>
        </p:nvSpPr>
        <p:spPr>
          <a:xfrm>
            <a:off x="886208" y="3146817"/>
            <a:ext cx="40572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100">
                <a:solidFill>
                  <a:srgbClr val="FEFEFE"/>
                </a:solidFill>
              </a:defRPr>
            </a:lvl1pPr>
          </a:lstStyle>
          <a:p>
            <a:pPr/>
            <a:r>
              <a:t>2</a:t>
            </a:r>
          </a:p>
        </p:txBody>
      </p:sp>
      <p:sp>
        <p:nvSpPr>
          <p:cNvPr id="8173" name="Straight Connector 70"/>
          <p:cNvSpPr/>
          <p:nvPr/>
        </p:nvSpPr>
        <p:spPr>
          <a:xfrm>
            <a:off x="888749" y="4044372"/>
            <a:ext cx="3916932" cy="1"/>
          </a:xfrm>
          <a:prstGeom prst="line">
            <a:avLst/>
          </a:prstGeom>
          <a:ln w="12700">
            <a:solidFill>
              <a:srgbClr val="7D8287"/>
            </a:solidFill>
            <a:miter/>
          </a:ln>
        </p:spPr>
        <p:txBody>
          <a:bodyPr lIns="45719" rIns="45719"/>
          <a:lstStyle/>
          <a:p>
            <a:pPr/>
          </a:p>
        </p:txBody>
      </p:sp>
      <p:grpSp>
        <p:nvGrpSpPr>
          <p:cNvPr id="8178" name="Group 18"/>
          <p:cNvGrpSpPr/>
          <p:nvPr/>
        </p:nvGrpSpPr>
        <p:grpSpPr>
          <a:xfrm>
            <a:off x="5626710" y="1600145"/>
            <a:ext cx="2460084" cy="4614138"/>
            <a:chOff x="0" y="0"/>
            <a:chExt cx="2460082" cy="4614136"/>
          </a:xfrm>
        </p:grpSpPr>
        <p:sp>
          <p:nvSpPr>
            <p:cNvPr id="8174" name="Shape 19"/>
            <p:cNvSpPr/>
            <p:nvPr/>
          </p:nvSpPr>
          <p:spPr>
            <a:xfrm>
              <a:off x="0" y="-1"/>
              <a:ext cx="2460083" cy="46141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40" y="18519"/>
                  </a:moveTo>
                  <a:lnTo>
                    <a:pt x="760" y="18519"/>
                  </a:lnTo>
                  <a:lnTo>
                    <a:pt x="760" y="3081"/>
                  </a:lnTo>
                  <a:lnTo>
                    <a:pt x="20840" y="3081"/>
                  </a:lnTo>
                  <a:cubicBezTo>
                    <a:pt x="20840" y="3081"/>
                    <a:pt x="20840" y="18519"/>
                    <a:pt x="20840" y="18519"/>
                  </a:cubicBezTo>
                  <a:close/>
                  <a:moveTo>
                    <a:pt x="19809" y="0"/>
                  </a:moveTo>
                  <a:lnTo>
                    <a:pt x="1791" y="0"/>
                  </a:lnTo>
                  <a:cubicBezTo>
                    <a:pt x="802" y="0"/>
                    <a:pt x="0" y="427"/>
                    <a:pt x="0" y="955"/>
                  </a:cubicBezTo>
                  <a:lnTo>
                    <a:pt x="0" y="20645"/>
                  </a:lnTo>
                  <a:cubicBezTo>
                    <a:pt x="0" y="21173"/>
                    <a:pt x="802" y="21600"/>
                    <a:pt x="1791" y="21600"/>
                  </a:cubicBezTo>
                  <a:lnTo>
                    <a:pt x="19809" y="21600"/>
                  </a:lnTo>
                  <a:cubicBezTo>
                    <a:pt x="20798" y="21600"/>
                    <a:pt x="21600" y="21173"/>
                    <a:pt x="21600" y="20645"/>
                  </a:cubicBezTo>
                  <a:lnTo>
                    <a:pt x="21600" y="955"/>
                  </a:lnTo>
                  <a:cubicBezTo>
                    <a:pt x="21600" y="427"/>
                    <a:pt x="20798" y="0"/>
                    <a:pt x="19809" y="0"/>
                  </a:cubicBezTo>
                  <a:close/>
                </a:path>
              </a:pathLst>
            </a:custGeom>
            <a:gradFill flip="none" rotWithShape="1">
              <a:gsLst>
                <a:gs pos="0">
                  <a:srgbClr val="000000"/>
                </a:gs>
                <a:gs pos="100000">
                  <a:srgbClr val="595959"/>
                </a:gs>
              </a:gsLst>
              <a:lin ang="18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75" name="Shape 20"/>
            <p:cNvSpPr/>
            <p:nvPr/>
          </p:nvSpPr>
          <p:spPr>
            <a:xfrm>
              <a:off x="874525" y="158428"/>
              <a:ext cx="715405" cy="665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150" y="21600"/>
                    <a:pt x="20596" y="21600"/>
                  </a:cubicBezTo>
                  <a:lnTo>
                    <a:pt x="1004" y="21600"/>
                  </a:lnTo>
                  <a:cubicBezTo>
                    <a:pt x="450" y="21600"/>
                    <a:pt x="0" y="16765"/>
                    <a:pt x="0" y="10800"/>
                  </a:cubicBezTo>
                  <a:cubicBezTo>
                    <a:pt x="0" y="4835"/>
                    <a:pt x="450" y="0"/>
                    <a:pt x="1004" y="0"/>
                  </a:cubicBezTo>
                  <a:lnTo>
                    <a:pt x="20596" y="0"/>
                  </a:lnTo>
                  <a:cubicBezTo>
                    <a:pt x="21150" y="0"/>
                    <a:pt x="21600" y="4835"/>
                    <a:pt x="21600" y="10800"/>
                  </a:cubicBezTo>
                  <a:cubicBezTo>
                    <a:pt x="21600" y="10800"/>
                    <a:pt x="21600" y="10800"/>
                    <a:pt x="21600" y="108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76" name="Shape 21"/>
            <p:cNvSpPr/>
            <p:nvPr/>
          </p:nvSpPr>
          <p:spPr>
            <a:xfrm>
              <a:off x="1026616" y="4055769"/>
              <a:ext cx="400826" cy="4008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lose/>
                  <a:moveTo>
                    <a:pt x="8826" y="4962"/>
                  </a:moveTo>
                  <a:lnTo>
                    <a:pt x="12774" y="4962"/>
                  </a:lnTo>
                  <a:cubicBezTo>
                    <a:pt x="14909" y="4962"/>
                    <a:pt x="16638" y="6691"/>
                    <a:pt x="16638" y="8826"/>
                  </a:cubicBezTo>
                  <a:cubicBezTo>
                    <a:pt x="16638" y="8826"/>
                    <a:pt x="16638" y="12774"/>
                    <a:pt x="16638" y="12774"/>
                  </a:cubicBezTo>
                  <a:cubicBezTo>
                    <a:pt x="16638" y="14909"/>
                    <a:pt x="14909" y="16638"/>
                    <a:pt x="12774" y="16638"/>
                  </a:cubicBezTo>
                  <a:lnTo>
                    <a:pt x="8826" y="16638"/>
                  </a:lnTo>
                  <a:cubicBezTo>
                    <a:pt x="6691" y="16638"/>
                    <a:pt x="4962" y="14909"/>
                    <a:pt x="4962" y="12774"/>
                  </a:cubicBezTo>
                  <a:lnTo>
                    <a:pt x="4962" y="8826"/>
                  </a:lnTo>
                  <a:cubicBezTo>
                    <a:pt x="4962" y="6691"/>
                    <a:pt x="6691" y="4962"/>
                    <a:pt x="8826" y="4962"/>
                  </a:cubicBezTo>
                  <a:close/>
                  <a:moveTo>
                    <a:pt x="9359" y="6489"/>
                  </a:moveTo>
                  <a:cubicBezTo>
                    <a:pt x="7773" y="6489"/>
                    <a:pt x="6489" y="7773"/>
                    <a:pt x="6489" y="9359"/>
                  </a:cubicBezTo>
                  <a:lnTo>
                    <a:pt x="6489" y="12294"/>
                  </a:lnTo>
                  <a:cubicBezTo>
                    <a:pt x="6489" y="13881"/>
                    <a:pt x="7773" y="15165"/>
                    <a:pt x="9359" y="15165"/>
                  </a:cubicBezTo>
                  <a:lnTo>
                    <a:pt x="12294" y="15165"/>
                  </a:lnTo>
                  <a:cubicBezTo>
                    <a:pt x="13881" y="15165"/>
                    <a:pt x="15165" y="13881"/>
                    <a:pt x="15165" y="12294"/>
                  </a:cubicBezTo>
                  <a:lnTo>
                    <a:pt x="15165" y="9359"/>
                  </a:lnTo>
                  <a:cubicBezTo>
                    <a:pt x="15165" y="7773"/>
                    <a:pt x="13881" y="6489"/>
                    <a:pt x="12294" y="6489"/>
                  </a:cubicBezTo>
                  <a:lnTo>
                    <a:pt x="9359" y="6489"/>
                  </a:ln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77" name="Oval 76"/>
            <p:cNvSpPr/>
            <p:nvPr/>
          </p:nvSpPr>
          <p:spPr>
            <a:xfrm>
              <a:off x="737895" y="152447"/>
              <a:ext cx="77089" cy="77089"/>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Tree>
  </p:cSld>
  <p:clrMapOvr>
    <a:masterClrMapping/>
  </p:clrMapOvr>
  <mc:AlternateContent xmlns:mc="http://schemas.openxmlformats.org/markup-compatibility/2006">
    <mc:Choice xmlns:p14="http://schemas.microsoft.com/office/powerpoint/2010/main" Requires="p14">
      <p:transition spd="med" advClick="1" p14:dur="1000">
        <p:pull dir="r"/>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8178"/>
                                        </p:tgtEl>
                                        <p:attrNameLst>
                                          <p:attrName>style.visibility</p:attrName>
                                        </p:attrNameLst>
                                      </p:cBhvr>
                                      <p:to>
                                        <p:strVal val="visible"/>
                                      </p:to>
                                    </p:set>
                                    <p:animEffect filter="dissolve" transition="in">
                                      <p:cBhvr>
                                        <p:cTn id="7" dur="500"/>
                                        <p:tgtEl>
                                          <p:spTgt spid="8178"/>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8136"/>
                                        </p:tgtEl>
                                        <p:attrNameLst>
                                          <p:attrName>style.visibility</p:attrName>
                                        </p:attrNameLst>
                                      </p:cBhvr>
                                      <p:to>
                                        <p:strVal val="visible"/>
                                      </p:to>
                                    </p:set>
                                    <p:animEffect filter="dissolve" transition="in">
                                      <p:cBhvr>
                                        <p:cTn id="11" dur="500"/>
                                        <p:tgtEl>
                                          <p:spTgt spid="8136"/>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8" presetID="22" grpId="3" fill="hold">
                                  <p:stCondLst>
                                    <p:cond delay="0"/>
                                  </p:stCondLst>
                                  <p:iterate type="el" backwards="0">
                                    <p:tmAbs val="0"/>
                                  </p:iterate>
                                  <p:childTnLst>
                                    <p:set>
                                      <p:cBhvr>
                                        <p:cTn id="15" fill="hold"/>
                                        <p:tgtEl>
                                          <p:spTgt spid="8123"/>
                                        </p:tgtEl>
                                        <p:attrNameLst>
                                          <p:attrName>style.visibility</p:attrName>
                                        </p:attrNameLst>
                                      </p:cBhvr>
                                      <p:to>
                                        <p:strVal val="visible"/>
                                      </p:to>
                                    </p:set>
                                    <p:animEffect filter="wipe(left)" transition="in">
                                      <p:cBhvr>
                                        <p:cTn id="16" dur="500"/>
                                        <p:tgtEl>
                                          <p:spTgt spid="8123"/>
                                        </p:tgtEl>
                                      </p:cBhvr>
                                    </p:animEffect>
                                  </p:childTnLst>
                                </p:cTn>
                              </p:par>
                            </p:childTnLst>
                          </p:cTn>
                        </p:par>
                        <p:par>
                          <p:cTn id="17" fill="hold">
                            <p:stCondLst>
                              <p:cond delay="500"/>
                            </p:stCondLst>
                            <p:childTnLst>
                              <p:par>
                                <p:cTn id="18" presetClass="entr" nodeType="afterEffect" presetSubtype="16" presetID="23" grpId="4" fill="hold">
                                  <p:stCondLst>
                                    <p:cond delay="500"/>
                                  </p:stCondLst>
                                  <p:iterate type="el" backwards="0">
                                    <p:tmAbs val="0"/>
                                  </p:iterate>
                                  <p:childTnLst>
                                    <p:set>
                                      <p:cBhvr>
                                        <p:cTn id="19" fill="hold"/>
                                        <p:tgtEl>
                                          <p:spTgt spid="8151"/>
                                        </p:tgtEl>
                                        <p:attrNameLst>
                                          <p:attrName>style.visibility</p:attrName>
                                        </p:attrNameLst>
                                      </p:cBhvr>
                                      <p:to>
                                        <p:strVal val="visible"/>
                                      </p:to>
                                    </p:set>
                                    <p:anim calcmode="lin" valueType="num">
                                      <p:cBhvr>
                                        <p:cTn id="20" dur="500" fill="hold"/>
                                        <p:tgtEl>
                                          <p:spTgt spid="8151"/>
                                        </p:tgtEl>
                                        <p:attrNameLst>
                                          <p:attrName>ppt_w</p:attrName>
                                        </p:attrNameLst>
                                      </p:cBhvr>
                                      <p:tavLst>
                                        <p:tav tm="0">
                                          <p:val>
                                            <p:fltVal val="0"/>
                                          </p:val>
                                        </p:tav>
                                        <p:tav tm="100000">
                                          <p:val>
                                            <p:strVal val="#ppt_w"/>
                                          </p:val>
                                        </p:tav>
                                      </p:tavLst>
                                    </p:anim>
                                    <p:anim calcmode="lin" valueType="num">
                                      <p:cBhvr>
                                        <p:cTn id="21" dur="500" fill="hold"/>
                                        <p:tgtEl>
                                          <p:spTgt spid="8151"/>
                                        </p:tgtEl>
                                        <p:attrNameLst>
                                          <p:attrName>ppt_h</p:attrName>
                                        </p:attrNameLst>
                                      </p:cBhvr>
                                      <p:tavLst>
                                        <p:tav tm="0">
                                          <p:val>
                                            <p:fltVal val="0"/>
                                          </p:val>
                                        </p:tav>
                                        <p:tav tm="100000">
                                          <p:val>
                                            <p:strVal val="#ppt_h"/>
                                          </p:val>
                                        </p:tav>
                                      </p:tavLst>
                                    </p:anim>
                                  </p:childTnLst>
                                </p:cTn>
                              </p:par>
                            </p:childTnLst>
                          </p:cTn>
                        </p:par>
                        <p:par>
                          <p:cTn id="22" fill="hold">
                            <p:stCondLst>
                              <p:cond delay="1500"/>
                            </p:stCondLst>
                            <p:childTnLst>
                              <p:par>
                                <p:cTn id="23" presetClass="entr" nodeType="afterEffect" presetSubtype="16" presetID="23" grpId="5" fill="hold">
                                  <p:stCondLst>
                                    <p:cond delay="500"/>
                                  </p:stCondLst>
                                  <p:iterate type="el" backwards="0">
                                    <p:tmAbs val="0"/>
                                  </p:iterate>
                                  <p:childTnLst>
                                    <p:set>
                                      <p:cBhvr>
                                        <p:cTn id="24" fill="hold"/>
                                        <p:tgtEl>
                                          <p:spTgt spid="8147"/>
                                        </p:tgtEl>
                                        <p:attrNameLst>
                                          <p:attrName>style.visibility</p:attrName>
                                        </p:attrNameLst>
                                      </p:cBhvr>
                                      <p:to>
                                        <p:strVal val="visible"/>
                                      </p:to>
                                    </p:set>
                                    <p:anim calcmode="lin" valueType="num">
                                      <p:cBhvr>
                                        <p:cTn id="25" dur="500" fill="hold"/>
                                        <p:tgtEl>
                                          <p:spTgt spid="8147"/>
                                        </p:tgtEl>
                                        <p:attrNameLst>
                                          <p:attrName>ppt_w</p:attrName>
                                        </p:attrNameLst>
                                      </p:cBhvr>
                                      <p:tavLst>
                                        <p:tav tm="0">
                                          <p:val>
                                            <p:fltVal val="0"/>
                                          </p:val>
                                        </p:tav>
                                        <p:tav tm="100000">
                                          <p:val>
                                            <p:strVal val="#ppt_w"/>
                                          </p:val>
                                        </p:tav>
                                      </p:tavLst>
                                    </p:anim>
                                    <p:anim calcmode="lin" valueType="num">
                                      <p:cBhvr>
                                        <p:cTn id="26" dur="500" fill="hold"/>
                                        <p:tgtEl>
                                          <p:spTgt spid="8147"/>
                                        </p:tgtEl>
                                        <p:attrNameLst>
                                          <p:attrName>ppt_h</p:attrName>
                                        </p:attrNameLst>
                                      </p:cBhvr>
                                      <p:tavLst>
                                        <p:tav tm="0">
                                          <p:val>
                                            <p:fltVal val="0"/>
                                          </p:val>
                                        </p:tav>
                                        <p:tav tm="100000">
                                          <p:val>
                                            <p:strVal val="#ppt_h"/>
                                          </p:val>
                                        </p:tav>
                                      </p:tavLst>
                                    </p:anim>
                                  </p:childTnLst>
                                </p:cTn>
                              </p:par>
                            </p:childTnLst>
                          </p:cTn>
                        </p:par>
                        <p:par>
                          <p:cTn id="27" fill="hold">
                            <p:stCondLst>
                              <p:cond delay="2500"/>
                            </p:stCondLst>
                            <p:childTnLst>
                              <p:par>
                                <p:cTn id="28" presetClass="entr" nodeType="afterEffect" presetSubtype="16" presetID="23" grpId="6" fill="hold">
                                  <p:stCondLst>
                                    <p:cond delay="500"/>
                                  </p:stCondLst>
                                  <p:iterate type="el" backwards="0">
                                    <p:tmAbs val="0"/>
                                  </p:iterate>
                                  <p:childTnLst>
                                    <p:set>
                                      <p:cBhvr>
                                        <p:cTn id="29" fill="hold"/>
                                        <p:tgtEl>
                                          <p:spTgt spid="8143"/>
                                        </p:tgtEl>
                                        <p:attrNameLst>
                                          <p:attrName>style.visibility</p:attrName>
                                        </p:attrNameLst>
                                      </p:cBhvr>
                                      <p:to>
                                        <p:strVal val="visible"/>
                                      </p:to>
                                    </p:set>
                                    <p:anim calcmode="lin" valueType="num">
                                      <p:cBhvr>
                                        <p:cTn id="30" dur="500" fill="hold"/>
                                        <p:tgtEl>
                                          <p:spTgt spid="8143"/>
                                        </p:tgtEl>
                                        <p:attrNameLst>
                                          <p:attrName>ppt_w</p:attrName>
                                        </p:attrNameLst>
                                      </p:cBhvr>
                                      <p:tavLst>
                                        <p:tav tm="0">
                                          <p:val>
                                            <p:fltVal val="0"/>
                                          </p:val>
                                        </p:tav>
                                        <p:tav tm="100000">
                                          <p:val>
                                            <p:strVal val="#ppt_w"/>
                                          </p:val>
                                        </p:tav>
                                      </p:tavLst>
                                    </p:anim>
                                    <p:anim calcmode="lin" valueType="num">
                                      <p:cBhvr>
                                        <p:cTn id="31" dur="500" fill="hold"/>
                                        <p:tgtEl>
                                          <p:spTgt spid="8143"/>
                                        </p:tgtEl>
                                        <p:attrNameLst>
                                          <p:attrName>ppt_h</p:attrName>
                                        </p:attrNameLst>
                                      </p:cBhvr>
                                      <p:tavLst>
                                        <p:tav tm="0">
                                          <p:val>
                                            <p:fltVal val="0"/>
                                          </p:val>
                                        </p:tav>
                                        <p:tav tm="100000">
                                          <p:val>
                                            <p:strVal val="#ppt_h"/>
                                          </p:val>
                                        </p:tav>
                                      </p:tavLst>
                                    </p:anim>
                                  </p:childTnLst>
                                </p:cTn>
                              </p:par>
                            </p:childTnLst>
                          </p:cTn>
                        </p:par>
                        <p:par>
                          <p:cTn id="32" fill="hold">
                            <p:stCondLst>
                              <p:cond delay="3500"/>
                            </p:stCondLst>
                            <p:childTnLst>
                              <p:par>
                                <p:cTn id="33" presetClass="entr" nodeType="afterEffect" presetSubtype="16" presetID="23" grpId="7" fill="hold">
                                  <p:stCondLst>
                                    <p:cond delay="500"/>
                                  </p:stCondLst>
                                  <p:iterate type="el" backwards="0">
                                    <p:tmAbs val="0"/>
                                  </p:iterate>
                                  <p:childTnLst>
                                    <p:set>
                                      <p:cBhvr>
                                        <p:cTn id="34" fill="hold"/>
                                        <p:tgtEl>
                                          <p:spTgt spid="8142"/>
                                        </p:tgtEl>
                                        <p:attrNameLst>
                                          <p:attrName>style.visibility</p:attrName>
                                        </p:attrNameLst>
                                      </p:cBhvr>
                                      <p:to>
                                        <p:strVal val="visible"/>
                                      </p:to>
                                    </p:set>
                                    <p:anim calcmode="lin" valueType="num">
                                      <p:cBhvr>
                                        <p:cTn id="35" dur="500" fill="hold"/>
                                        <p:tgtEl>
                                          <p:spTgt spid="8142"/>
                                        </p:tgtEl>
                                        <p:attrNameLst>
                                          <p:attrName>ppt_w</p:attrName>
                                        </p:attrNameLst>
                                      </p:cBhvr>
                                      <p:tavLst>
                                        <p:tav tm="0">
                                          <p:val>
                                            <p:fltVal val="0"/>
                                          </p:val>
                                        </p:tav>
                                        <p:tav tm="100000">
                                          <p:val>
                                            <p:strVal val="#ppt_w"/>
                                          </p:val>
                                        </p:tav>
                                      </p:tavLst>
                                    </p:anim>
                                    <p:anim calcmode="lin" valueType="num">
                                      <p:cBhvr>
                                        <p:cTn id="36" dur="500" fill="hold"/>
                                        <p:tgtEl>
                                          <p:spTgt spid="8142"/>
                                        </p:tgtEl>
                                        <p:attrNameLst>
                                          <p:attrName>ppt_h</p:attrName>
                                        </p:attrNameLst>
                                      </p:cBhvr>
                                      <p:tavLst>
                                        <p:tav tm="0">
                                          <p:val>
                                            <p:fltVal val="0"/>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2" presetID="2" grpId="8" fill="hold">
                                  <p:stCondLst>
                                    <p:cond delay="0"/>
                                  </p:stCondLst>
                                  <p:iterate type="el" backwards="0">
                                    <p:tmAbs val="0"/>
                                  </p:iterate>
                                  <p:childTnLst>
                                    <p:set>
                                      <p:cBhvr>
                                        <p:cTn id="40" fill="hold"/>
                                        <p:tgtEl>
                                          <p:spTgt spid="8127"/>
                                        </p:tgtEl>
                                        <p:attrNameLst>
                                          <p:attrName>style.visibility</p:attrName>
                                        </p:attrNameLst>
                                      </p:cBhvr>
                                      <p:to>
                                        <p:strVal val="visible"/>
                                      </p:to>
                                    </p:set>
                                    <p:anim calcmode="lin" valueType="num">
                                      <p:cBhvr>
                                        <p:cTn id="41" dur="500" fill="hold"/>
                                        <p:tgtEl>
                                          <p:spTgt spid="8127"/>
                                        </p:tgtEl>
                                        <p:attrNameLst>
                                          <p:attrName>ppt_x</p:attrName>
                                        </p:attrNameLst>
                                      </p:cBhvr>
                                      <p:tavLst>
                                        <p:tav tm="0">
                                          <p:val>
                                            <p:strVal val="1+#ppt_w/2"/>
                                          </p:val>
                                        </p:tav>
                                        <p:tav tm="100000">
                                          <p:val>
                                            <p:strVal val="#ppt_x"/>
                                          </p:val>
                                        </p:tav>
                                      </p:tavLst>
                                    </p:anim>
                                    <p:anim calcmode="lin" valueType="num">
                                      <p:cBhvr>
                                        <p:cTn id="42" dur="500" fill="hold"/>
                                        <p:tgtEl>
                                          <p:spTgt spid="8127"/>
                                        </p:tgtEl>
                                        <p:attrNameLst>
                                          <p:attrName>ppt_y</p:attrName>
                                        </p:attrNameLst>
                                      </p:cBhvr>
                                      <p:tavLst>
                                        <p:tav tm="0">
                                          <p:val>
                                            <p:strVal val="#ppt_y"/>
                                          </p:val>
                                        </p:tav>
                                        <p:tav tm="100000">
                                          <p:val>
                                            <p:strVal val="#ppt_y"/>
                                          </p:val>
                                        </p:tav>
                                      </p:tavLst>
                                    </p:anim>
                                  </p:childTnLst>
                                </p:cTn>
                              </p:par>
                            </p:childTnLst>
                          </p:cTn>
                        </p:par>
                        <p:par>
                          <p:cTn id="43" fill="hold">
                            <p:stCondLst>
                              <p:cond delay="500"/>
                            </p:stCondLst>
                            <p:childTnLst>
                              <p:par>
                                <p:cTn id="44" presetClass="entr" nodeType="afterEffect" presetSubtype="8" presetID="22" grpId="9" fill="hold">
                                  <p:stCondLst>
                                    <p:cond delay="500"/>
                                  </p:stCondLst>
                                  <p:iterate type="el" backwards="0">
                                    <p:tmAbs val="0"/>
                                  </p:iterate>
                                  <p:childTnLst>
                                    <p:set>
                                      <p:cBhvr>
                                        <p:cTn id="45" fill="hold"/>
                                        <p:tgtEl>
                                          <p:spTgt spid="8140"/>
                                        </p:tgtEl>
                                        <p:attrNameLst>
                                          <p:attrName>style.visibility</p:attrName>
                                        </p:attrNameLst>
                                      </p:cBhvr>
                                      <p:to>
                                        <p:strVal val="visible"/>
                                      </p:to>
                                    </p:set>
                                    <p:animEffect filter="wipe(left)" transition="in">
                                      <p:cBhvr>
                                        <p:cTn id="46" dur="500"/>
                                        <p:tgtEl>
                                          <p:spTgt spid="8140"/>
                                        </p:tgtEl>
                                      </p:cBhvr>
                                    </p:animEffect>
                                  </p:childTnLst>
                                </p:cTn>
                              </p:par>
                            </p:childTnLst>
                          </p:cTn>
                        </p:par>
                        <p:par>
                          <p:cTn id="47" fill="hold">
                            <p:stCondLst>
                              <p:cond delay="1500"/>
                            </p:stCondLst>
                            <p:childTnLst>
                              <p:par>
                                <p:cTn id="48" presetClass="entr" nodeType="afterEffect" presetSubtype="8" presetID="22" grpId="10" fill="hold">
                                  <p:stCondLst>
                                    <p:cond delay="500"/>
                                  </p:stCondLst>
                                  <p:iterate type="el" backwards="0">
                                    <p:tmAbs val="0"/>
                                  </p:iterate>
                                  <p:childTnLst>
                                    <p:set>
                                      <p:cBhvr>
                                        <p:cTn id="49" fill="hold"/>
                                        <p:tgtEl>
                                          <p:spTgt spid="8144"/>
                                        </p:tgtEl>
                                        <p:attrNameLst>
                                          <p:attrName>style.visibility</p:attrName>
                                        </p:attrNameLst>
                                      </p:cBhvr>
                                      <p:to>
                                        <p:strVal val="visible"/>
                                      </p:to>
                                    </p:set>
                                    <p:animEffect filter="wipe(left)" transition="in">
                                      <p:cBhvr>
                                        <p:cTn id="50" dur="500"/>
                                        <p:tgtEl>
                                          <p:spTgt spid="8144"/>
                                        </p:tgtEl>
                                      </p:cBhvr>
                                    </p:animEffect>
                                  </p:childTnLst>
                                </p:cTn>
                              </p:par>
                            </p:childTnLst>
                          </p:cTn>
                        </p:par>
                        <p:par>
                          <p:cTn id="51" fill="hold">
                            <p:stCondLst>
                              <p:cond delay="2500"/>
                            </p:stCondLst>
                            <p:childTnLst>
                              <p:par>
                                <p:cTn id="52" presetClass="entr" nodeType="afterEffect" presetSubtype="8" presetID="22" grpId="11" fill="hold">
                                  <p:stCondLst>
                                    <p:cond delay="500"/>
                                  </p:stCondLst>
                                  <p:iterate type="el" backwards="0">
                                    <p:tmAbs val="0"/>
                                  </p:iterate>
                                  <p:childTnLst>
                                    <p:set>
                                      <p:cBhvr>
                                        <p:cTn id="53" fill="hold"/>
                                        <p:tgtEl>
                                          <p:spTgt spid="8148"/>
                                        </p:tgtEl>
                                        <p:attrNameLst>
                                          <p:attrName>style.visibility</p:attrName>
                                        </p:attrNameLst>
                                      </p:cBhvr>
                                      <p:to>
                                        <p:strVal val="visible"/>
                                      </p:to>
                                    </p:set>
                                    <p:animEffect filter="wipe(left)" transition="in">
                                      <p:cBhvr>
                                        <p:cTn id="54" dur="500"/>
                                        <p:tgtEl>
                                          <p:spTgt spid="8148"/>
                                        </p:tgtEl>
                                      </p:cBhvr>
                                    </p:animEffect>
                                  </p:childTnLst>
                                </p:cTn>
                              </p:par>
                            </p:childTnLst>
                          </p:cTn>
                        </p:par>
                        <p:par>
                          <p:cTn id="55" fill="hold">
                            <p:stCondLst>
                              <p:cond delay="3500"/>
                            </p:stCondLst>
                            <p:childTnLst>
                              <p:par>
                                <p:cTn id="56" presetClass="entr" nodeType="afterEffect" presetSubtype="8" presetID="22" grpId="12" fill="hold">
                                  <p:stCondLst>
                                    <p:cond delay="500"/>
                                  </p:stCondLst>
                                  <p:iterate type="el" backwards="0">
                                    <p:tmAbs val="0"/>
                                  </p:iterate>
                                  <p:childTnLst>
                                    <p:set>
                                      <p:cBhvr>
                                        <p:cTn id="57" fill="hold"/>
                                        <p:tgtEl>
                                          <p:spTgt spid="8152"/>
                                        </p:tgtEl>
                                        <p:attrNameLst>
                                          <p:attrName>style.visibility</p:attrName>
                                        </p:attrNameLst>
                                      </p:cBhvr>
                                      <p:to>
                                        <p:strVal val="visible"/>
                                      </p:to>
                                    </p:set>
                                    <p:animEffect filter="wipe(left)" transition="in">
                                      <p:cBhvr>
                                        <p:cTn id="58" dur="500"/>
                                        <p:tgtEl>
                                          <p:spTgt spid="8152"/>
                                        </p:tgtEl>
                                      </p:cBhvr>
                                    </p:animEffect>
                                  </p:childTnLst>
                                </p:cTn>
                              </p:par>
                            </p:childTnLst>
                          </p:cTn>
                        </p:par>
                      </p:childTnLst>
                    </p:cTn>
                  </p:par>
                  <p:par>
                    <p:cTn id="59" fill="hold">
                      <p:stCondLst>
                        <p:cond delay="indefinite"/>
                      </p:stCondLst>
                      <p:childTnLst>
                        <p:par>
                          <p:cTn id="60" fill="hold">
                            <p:stCondLst>
                              <p:cond delay="0"/>
                            </p:stCondLst>
                            <p:childTnLst>
                              <p:par>
                                <p:cTn id="61" presetClass="entr" nodeType="clickEffect" presetID="9" grpId="13" fill="hold">
                                  <p:stCondLst>
                                    <p:cond delay="0"/>
                                  </p:stCondLst>
                                  <p:iterate type="el" backwards="0">
                                    <p:tmAbs val="0"/>
                                  </p:iterate>
                                  <p:childTnLst>
                                    <p:set>
                                      <p:cBhvr>
                                        <p:cTn id="62" fill="hold"/>
                                        <p:tgtEl>
                                          <p:spTgt spid="8131"/>
                                        </p:tgtEl>
                                        <p:attrNameLst>
                                          <p:attrName>style.visibility</p:attrName>
                                        </p:attrNameLst>
                                      </p:cBhvr>
                                      <p:to>
                                        <p:strVal val="visible"/>
                                      </p:to>
                                    </p:set>
                                    <p:animEffect filter="dissolve" transition="in">
                                      <p:cBhvr>
                                        <p:cTn id="63" dur="500"/>
                                        <p:tgtEl>
                                          <p:spTgt spid="8131"/>
                                        </p:tgtEl>
                                      </p:cBhvr>
                                    </p:animEffect>
                                  </p:childTnLst>
                                </p:cTn>
                              </p:par>
                            </p:childTnLst>
                          </p:cTn>
                        </p:par>
                        <p:par>
                          <p:cTn id="64" fill="hold">
                            <p:stCondLst>
                              <p:cond delay="500"/>
                            </p:stCondLst>
                            <p:childTnLst>
                              <p:par>
                                <p:cTn id="65" presetClass="entr" nodeType="afterEffect" presetSubtype="16" presetID="23" grpId="14" fill="hold">
                                  <p:stCondLst>
                                    <p:cond delay="500"/>
                                  </p:stCondLst>
                                  <p:iterate type="el" backwards="0">
                                    <p:tmAbs val="0"/>
                                  </p:iterate>
                                  <p:childTnLst>
                                    <p:set>
                                      <p:cBhvr>
                                        <p:cTn id="66" fill="hold"/>
                                        <p:tgtEl>
                                          <p:spTgt spid="8141"/>
                                        </p:tgtEl>
                                        <p:attrNameLst>
                                          <p:attrName>style.visibility</p:attrName>
                                        </p:attrNameLst>
                                      </p:cBhvr>
                                      <p:to>
                                        <p:strVal val="visible"/>
                                      </p:to>
                                    </p:set>
                                    <p:anim calcmode="lin" valueType="num">
                                      <p:cBhvr>
                                        <p:cTn id="67" dur="500" fill="hold"/>
                                        <p:tgtEl>
                                          <p:spTgt spid="8141"/>
                                        </p:tgtEl>
                                        <p:attrNameLst>
                                          <p:attrName>ppt_w</p:attrName>
                                        </p:attrNameLst>
                                      </p:cBhvr>
                                      <p:tavLst>
                                        <p:tav tm="0">
                                          <p:val>
                                            <p:fltVal val="0"/>
                                          </p:val>
                                        </p:tav>
                                        <p:tav tm="100000">
                                          <p:val>
                                            <p:strVal val="#ppt_w"/>
                                          </p:val>
                                        </p:tav>
                                      </p:tavLst>
                                    </p:anim>
                                    <p:anim calcmode="lin" valueType="num">
                                      <p:cBhvr>
                                        <p:cTn id="68" dur="500" fill="hold"/>
                                        <p:tgtEl>
                                          <p:spTgt spid="8141"/>
                                        </p:tgtEl>
                                        <p:attrNameLst>
                                          <p:attrName>ppt_h</p:attrName>
                                        </p:attrNameLst>
                                      </p:cBhvr>
                                      <p:tavLst>
                                        <p:tav tm="0">
                                          <p:val>
                                            <p:fltVal val="0"/>
                                          </p:val>
                                        </p:tav>
                                        <p:tav tm="100000">
                                          <p:val>
                                            <p:strVal val="#ppt_h"/>
                                          </p:val>
                                        </p:tav>
                                      </p:tavLst>
                                    </p:anim>
                                  </p:childTnLst>
                                </p:cTn>
                              </p:par>
                            </p:childTnLst>
                          </p:cTn>
                        </p:par>
                        <p:par>
                          <p:cTn id="69" fill="hold">
                            <p:stCondLst>
                              <p:cond delay="1500"/>
                            </p:stCondLst>
                            <p:childTnLst>
                              <p:par>
                                <p:cTn id="70" presetClass="entr" nodeType="afterEffect" presetSubtype="16" presetID="23" grpId="15" fill="hold">
                                  <p:stCondLst>
                                    <p:cond delay="500"/>
                                  </p:stCondLst>
                                  <p:iterate type="el" backwards="0">
                                    <p:tmAbs val="0"/>
                                  </p:iterate>
                                  <p:childTnLst>
                                    <p:set>
                                      <p:cBhvr>
                                        <p:cTn id="71" fill="hold"/>
                                        <p:tgtEl>
                                          <p:spTgt spid="8145"/>
                                        </p:tgtEl>
                                        <p:attrNameLst>
                                          <p:attrName>style.visibility</p:attrName>
                                        </p:attrNameLst>
                                      </p:cBhvr>
                                      <p:to>
                                        <p:strVal val="visible"/>
                                      </p:to>
                                    </p:set>
                                    <p:anim calcmode="lin" valueType="num">
                                      <p:cBhvr>
                                        <p:cTn id="72" dur="500" fill="hold"/>
                                        <p:tgtEl>
                                          <p:spTgt spid="8145"/>
                                        </p:tgtEl>
                                        <p:attrNameLst>
                                          <p:attrName>ppt_w</p:attrName>
                                        </p:attrNameLst>
                                      </p:cBhvr>
                                      <p:tavLst>
                                        <p:tav tm="0">
                                          <p:val>
                                            <p:fltVal val="0"/>
                                          </p:val>
                                        </p:tav>
                                        <p:tav tm="100000">
                                          <p:val>
                                            <p:strVal val="#ppt_w"/>
                                          </p:val>
                                        </p:tav>
                                      </p:tavLst>
                                    </p:anim>
                                    <p:anim calcmode="lin" valueType="num">
                                      <p:cBhvr>
                                        <p:cTn id="73" dur="500" fill="hold"/>
                                        <p:tgtEl>
                                          <p:spTgt spid="8145"/>
                                        </p:tgtEl>
                                        <p:attrNameLst>
                                          <p:attrName>ppt_h</p:attrName>
                                        </p:attrNameLst>
                                      </p:cBhvr>
                                      <p:tavLst>
                                        <p:tav tm="0">
                                          <p:val>
                                            <p:fltVal val="0"/>
                                          </p:val>
                                        </p:tav>
                                        <p:tav tm="100000">
                                          <p:val>
                                            <p:strVal val="#ppt_h"/>
                                          </p:val>
                                        </p:tav>
                                      </p:tavLst>
                                    </p:anim>
                                  </p:childTnLst>
                                </p:cTn>
                              </p:par>
                            </p:childTnLst>
                          </p:cTn>
                        </p:par>
                        <p:par>
                          <p:cTn id="74" fill="hold">
                            <p:stCondLst>
                              <p:cond delay="2500"/>
                            </p:stCondLst>
                            <p:childTnLst>
                              <p:par>
                                <p:cTn id="75" presetClass="entr" nodeType="afterEffect" presetSubtype="16" presetID="23" grpId="16" fill="hold">
                                  <p:stCondLst>
                                    <p:cond delay="500"/>
                                  </p:stCondLst>
                                  <p:iterate type="el" backwards="0">
                                    <p:tmAbs val="0"/>
                                  </p:iterate>
                                  <p:childTnLst>
                                    <p:set>
                                      <p:cBhvr>
                                        <p:cTn id="76" fill="hold"/>
                                        <p:tgtEl>
                                          <p:spTgt spid="8149"/>
                                        </p:tgtEl>
                                        <p:attrNameLst>
                                          <p:attrName>style.visibility</p:attrName>
                                        </p:attrNameLst>
                                      </p:cBhvr>
                                      <p:to>
                                        <p:strVal val="visible"/>
                                      </p:to>
                                    </p:set>
                                    <p:anim calcmode="lin" valueType="num">
                                      <p:cBhvr>
                                        <p:cTn id="77" dur="500" fill="hold"/>
                                        <p:tgtEl>
                                          <p:spTgt spid="8149"/>
                                        </p:tgtEl>
                                        <p:attrNameLst>
                                          <p:attrName>ppt_w</p:attrName>
                                        </p:attrNameLst>
                                      </p:cBhvr>
                                      <p:tavLst>
                                        <p:tav tm="0">
                                          <p:val>
                                            <p:fltVal val="0"/>
                                          </p:val>
                                        </p:tav>
                                        <p:tav tm="100000">
                                          <p:val>
                                            <p:strVal val="#ppt_w"/>
                                          </p:val>
                                        </p:tav>
                                      </p:tavLst>
                                    </p:anim>
                                    <p:anim calcmode="lin" valueType="num">
                                      <p:cBhvr>
                                        <p:cTn id="78" dur="500" fill="hold"/>
                                        <p:tgtEl>
                                          <p:spTgt spid="8149"/>
                                        </p:tgtEl>
                                        <p:attrNameLst>
                                          <p:attrName>ppt_h</p:attrName>
                                        </p:attrNameLst>
                                      </p:cBhvr>
                                      <p:tavLst>
                                        <p:tav tm="0">
                                          <p:val>
                                            <p:fltVal val="0"/>
                                          </p:val>
                                        </p:tav>
                                        <p:tav tm="100000">
                                          <p:val>
                                            <p:strVal val="#ppt_h"/>
                                          </p:val>
                                        </p:tav>
                                      </p:tavLst>
                                    </p:anim>
                                  </p:childTnLst>
                                </p:cTn>
                              </p:par>
                            </p:childTnLst>
                          </p:cTn>
                        </p:par>
                        <p:par>
                          <p:cTn id="79" fill="hold">
                            <p:stCondLst>
                              <p:cond delay="3500"/>
                            </p:stCondLst>
                            <p:childTnLst>
                              <p:par>
                                <p:cTn id="80" presetClass="entr" nodeType="afterEffect" presetSubtype="16" presetID="23" grpId="17" fill="hold">
                                  <p:stCondLst>
                                    <p:cond delay="500"/>
                                  </p:stCondLst>
                                  <p:iterate type="el" backwards="0">
                                    <p:tmAbs val="0"/>
                                  </p:iterate>
                                  <p:childTnLst>
                                    <p:set>
                                      <p:cBhvr>
                                        <p:cTn id="81" fill="hold"/>
                                        <p:tgtEl>
                                          <p:spTgt spid="8153"/>
                                        </p:tgtEl>
                                        <p:attrNameLst>
                                          <p:attrName>style.visibility</p:attrName>
                                        </p:attrNameLst>
                                      </p:cBhvr>
                                      <p:to>
                                        <p:strVal val="visible"/>
                                      </p:to>
                                    </p:set>
                                    <p:anim calcmode="lin" valueType="num">
                                      <p:cBhvr>
                                        <p:cTn id="82" dur="500" fill="hold"/>
                                        <p:tgtEl>
                                          <p:spTgt spid="8153"/>
                                        </p:tgtEl>
                                        <p:attrNameLst>
                                          <p:attrName>ppt_w</p:attrName>
                                        </p:attrNameLst>
                                      </p:cBhvr>
                                      <p:tavLst>
                                        <p:tav tm="0">
                                          <p:val>
                                            <p:fltVal val="0"/>
                                          </p:val>
                                        </p:tav>
                                        <p:tav tm="100000">
                                          <p:val>
                                            <p:strVal val="#ppt_w"/>
                                          </p:val>
                                        </p:tav>
                                      </p:tavLst>
                                    </p:anim>
                                    <p:anim calcmode="lin" valueType="num">
                                      <p:cBhvr>
                                        <p:cTn id="83" dur="500" fill="hold"/>
                                        <p:tgtEl>
                                          <p:spTgt spid="8153"/>
                                        </p:tgtEl>
                                        <p:attrNameLst>
                                          <p:attrName>ppt_h</p:attrName>
                                        </p:attrNameLst>
                                      </p:cBhvr>
                                      <p:tavLst>
                                        <p:tav tm="0">
                                          <p:val>
                                            <p:fltVal val="0"/>
                                          </p:val>
                                        </p:tav>
                                        <p:tav tm="100000">
                                          <p:val>
                                            <p:strVal val="#ppt_h"/>
                                          </p:val>
                                        </p:tav>
                                      </p:tavLst>
                                    </p:anim>
                                  </p:childTnLst>
                                </p:cTn>
                              </p:par>
                            </p:childTnLst>
                          </p:cTn>
                        </p:par>
                      </p:childTnLst>
                    </p:cTn>
                  </p:par>
                  <p:par>
                    <p:cTn id="84" fill="hold">
                      <p:stCondLst>
                        <p:cond delay="indefinite"/>
                      </p:stCondLst>
                      <p:childTnLst>
                        <p:par>
                          <p:cTn id="85" fill="hold">
                            <p:stCondLst>
                              <p:cond delay="0"/>
                            </p:stCondLst>
                            <p:childTnLst>
                              <p:par>
                                <p:cTn id="86" presetClass="entr" nodeType="clickEffect" presetSubtype="4" presetID="2" grpId="18" fill="hold">
                                  <p:stCondLst>
                                    <p:cond delay="0"/>
                                  </p:stCondLst>
                                  <p:iterate type="el" backwards="0">
                                    <p:tmAbs val="0"/>
                                  </p:iterate>
                                  <p:childTnLst>
                                    <p:set>
                                      <p:cBhvr>
                                        <p:cTn id="87" fill="hold"/>
                                        <p:tgtEl>
                                          <p:spTgt spid="8135"/>
                                        </p:tgtEl>
                                        <p:attrNameLst>
                                          <p:attrName>style.visibility</p:attrName>
                                        </p:attrNameLst>
                                      </p:cBhvr>
                                      <p:to>
                                        <p:strVal val="visible"/>
                                      </p:to>
                                    </p:set>
                                    <p:anim calcmode="lin" valueType="num">
                                      <p:cBhvr>
                                        <p:cTn id="88" dur="500" fill="hold"/>
                                        <p:tgtEl>
                                          <p:spTgt spid="8135"/>
                                        </p:tgtEl>
                                        <p:attrNameLst>
                                          <p:attrName>ppt_x</p:attrName>
                                        </p:attrNameLst>
                                      </p:cBhvr>
                                      <p:tavLst>
                                        <p:tav tm="0">
                                          <p:val>
                                            <p:strVal val="#ppt_x"/>
                                          </p:val>
                                        </p:tav>
                                        <p:tav tm="100000">
                                          <p:val>
                                            <p:strVal val="#ppt_x"/>
                                          </p:val>
                                        </p:tav>
                                      </p:tavLst>
                                    </p:anim>
                                    <p:anim calcmode="lin" valueType="num">
                                      <p:cBhvr>
                                        <p:cTn id="89" dur="500" fill="hold"/>
                                        <p:tgtEl>
                                          <p:spTgt spid="8135"/>
                                        </p:tgtEl>
                                        <p:attrNameLst>
                                          <p:attrName>ppt_y</p:attrName>
                                        </p:attrNameLst>
                                      </p:cBhvr>
                                      <p:tavLst>
                                        <p:tav tm="0">
                                          <p:val>
                                            <p:strVal val="1+#ppt_h/2"/>
                                          </p:val>
                                        </p:tav>
                                        <p:tav tm="100000">
                                          <p:val>
                                            <p:strVal val="#ppt_y"/>
                                          </p:val>
                                        </p:tav>
                                      </p:tavLst>
                                    </p:anim>
                                  </p:childTnLst>
                                </p:cTn>
                              </p:par>
                            </p:childTnLst>
                          </p:cTn>
                        </p:par>
                        <p:par>
                          <p:cTn id="90" fill="hold">
                            <p:stCondLst>
                              <p:cond delay="500"/>
                            </p:stCondLst>
                            <p:childTnLst>
                              <p:par>
                                <p:cTn id="91" presetClass="entr" nodeType="afterEffect" presetID="9" grpId="19" fill="hold">
                                  <p:stCondLst>
                                    <p:cond delay="500"/>
                                  </p:stCondLst>
                                  <p:iterate type="el" backwards="0">
                                    <p:tmAbs val="0"/>
                                  </p:iterate>
                                  <p:childTnLst>
                                    <p:set>
                                      <p:cBhvr>
                                        <p:cTn id="92" fill="hold"/>
                                        <p:tgtEl>
                                          <p:spTgt spid="8139"/>
                                        </p:tgtEl>
                                        <p:attrNameLst>
                                          <p:attrName>style.visibility</p:attrName>
                                        </p:attrNameLst>
                                      </p:cBhvr>
                                      <p:to>
                                        <p:strVal val="visible"/>
                                      </p:to>
                                    </p:set>
                                    <p:animEffect filter="dissolve" transition="in">
                                      <p:cBhvr>
                                        <p:cTn id="93" dur="500"/>
                                        <p:tgtEl>
                                          <p:spTgt spid="8139"/>
                                        </p:tgtEl>
                                      </p:cBhvr>
                                    </p:animEffect>
                                  </p:childTnLst>
                                </p:cTn>
                              </p:par>
                            </p:childTnLst>
                          </p:cTn>
                        </p:par>
                        <p:par>
                          <p:cTn id="94" fill="hold">
                            <p:stCondLst>
                              <p:cond delay="1500"/>
                            </p:stCondLst>
                            <p:childTnLst>
                              <p:par>
                                <p:cTn id="95" presetClass="entr" nodeType="afterEffect" presetID="9" grpId="20" fill="hold">
                                  <p:stCondLst>
                                    <p:cond delay="500"/>
                                  </p:stCondLst>
                                  <p:iterate type="el" backwards="0">
                                    <p:tmAbs val="0"/>
                                  </p:iterate>
                                  <p:childTnLst>
                                    <p:set>
                                      <p:cBhvr>
                                        <p:cTn id="96" fill="hold"/>
                                        <p:tgtEl>
                                          <p:spTgt spid="8146"/>
                                        </p:tgtEl>
                                        <p:attrNameLst>
                                          <p:attrName>style.visibility</p:attrName>
                                        </p:attrNameLst>
                                      </p:cBhvr>
                                      <p:to>
                                        <p:strVal val="visible"/>
                                      </p:to>
                                    </p:set>
                                    <p:animEffect filter="dissolve" transition="in">
                                      <p:cBhvr>
                                        <p:cTn id="97" dur="500"/>
                                        <p:tgtEl>
                                          <p:spTgt spid="8146"/>
                                        </p:tgtEl>
                                      </p:cBhvr>
                                    </p:animEffect>
                                  </p:childTnLst>
                                </p:cTn>
                              </p:par>
                            </p:childTnLst>
                          </p:cTn>
                        </p:par>
                        <p:par>
                          <p:cTn id="98" fill="hold">
                            <p:stCondLst>
                              <p:cond delay="2500"/>
                            </p:stCondLst>
                            <p:childTnLst>
                              <p:par>
                                <p:cTn id="99" presetClass="entr" nodeType="afterEffect" presetID="9" grpId="21" fill="hold">
                                  <p:stCondLst>
                                    <p:cond delay="500"/>
                                  </p:stCondLst>
                                  <p:iterate type="el" backwards="0">
                                    <p:tmAbs val="0"/>
                                  </p:iterate>
                                  <p:childTnLst>
                                    <p:set>
                                      <p:cBhvr>
                                        <p:cTn id="100" fill="hold"/>
                                        <p:tgtEl>
                                          <p:spTgt spid="8150"/>
                                        </p:tgtEl>
                                        <p:attrNameLst>
                                          <p:attrName>style.visibility</p:attrName>
                                        </p:attrNameLst>
                                      </p:cBhvr>
                                      <p:to>
                                        <p:strVal val="visible"/>
                                      </p:to>
                                    </p:set>
                                    <p:animEffect filter="dissolve" transition="in">
                                      <p:cBhvr>
                                        <p:cTn id="101" dur="500"/>
                                        <p:tgtEl>
                                          <p:spTgt spid="8150"/>
                                        </p:tgtEl>
                                      </p:cBhvr>
                                    </p:animEffect>
                                  </p:childTnLst>
                                </p:cTn>
                              </p:par>
                            </p:childTnLst>
                          </p:cTn>
                        </p:par>
                        <p:par>
                          <p:cTn id="102" fill="hold">
                            <p:stCondLst>
                              <p:cond delay="3500"/>
                            </p:stCondLst>
                            <p:childTnLst>
                              <p:par>
                                <p:cTn id="103" presetClass="entr" nodeType="afterEffect" presetID="9" grpId="22" fill="hold">
                                  <p:stCondLst>
                                    <p:cond delay="500"/>
                                  </p:stCondLst>
                                  <p:iterate type="el" backwards="0">
                                    <p:tmAbs val="0"/>
                                  </p:iterate>
                                  <p:childTnLst>
                                    <p:set>
                                      <p:cBhvr>
                                        <p:cTn id="104" fill="hold"/>
                                        <p:tgtEl>
                                          <p:spTgt spid="8154"/>
                                        </p:tgtEl>
                                        <p:attrNameLst>
                                          <p:attrName>style.visibility</p:attrName>
                                        </p:attrNameLst>
                                      </p:cBhvr>
                                      <p:to>
                                        <p:strVal val="visible"/>
                                      </p:to>
                                    </p:set>
                                    <p:animEffect filter="dissolve" transition="in">
                                      <p:cBhvr>
                                        <p:cTn id="105" dur="500"/>
                                        <p:tgtEl>
                                          <p:spTgt spid="8154"/>
                                        </p:tgtEl>
                                      </p:cBhvr>
                                    </p:animEffect>
                                  </p:childTnLst>
                                </p:cTn>
                              </p:par>
                            </p:childTnLst>
                          </p:cTn>
                        </p:par>
                      </p:childTnLst>
                    </p:cTn>
                  </p:par>
                  <p:par>
                    <p:cTn id="106" fill="hold">
                      <p:stCondLst>
                        <p:cond delay="indefinite"/>
                      </p:stCondLst>
                      <p:childTnLst>
                        <p:par>
                          <p:cTn id="107" fill="hold">
                            <p:stCondLst>
                              <p:cond delay="0"/>
                            </p:stCondLst>
                            <p:childTnLst>
                              <p:par>
                                <p:cTn id="108" presetClass="entr" nodeType="clickEffect" presetSubtype="8" presetID="22" grpId="23" fill="hold">
                                  <p:stCondLst>
                                    <p:cond delay="0"/>
                                  </p:stCondLst>
                                  <p:iterate type="el" backwards="0">
                                    <p:tmAbs val="0"/>
                                  </p:iterate>
                                  <p:childTnLst>
                                    <p:set>
                                      <p:cBhvr>
                                        <p:cTn id="109" fill="hold"/>
                                        <p:tgtEl>
                                          <p:spTgt spid="8173"/>
                                        </p:tgtEl>
                                        <p:attrNameLst>
                                          <p:attrName>style.visibility</p:attrName>
                                        </p:attrNameLst>
                                      </p:cBhvr>
                                      <p:to>
                                        <p:strVal val="visible"/>
                                      </p:to>
                                    </p:set>
                                    <p:animEffect filter="wipe(left)" transition="in">
                                      <p:cBhvr>
                                        <p:cTn id="110" dur="500"/>
                                        <p:tgtEl>
                                          <p:spTgt spid="8173"/>
                                        </p:tgtEl>
                                      </p:cBhvr>
                                    </p:animEffect>
                                  </p:childTnLst>
                                </p:cTn>
                              </p:par>
                            </p:childTnLst>
                          </p:cTn>
                        </p:par>
                      </p:childTnLst>
                    </p:cTn>
                  </p:par>
                  <p:par>
                    <p:cTn id="111" fill="hold">
                      <p:stCondLst>
                        <p:cond delay="indefinite"/>
                      </p:stCondLst>
                      <p:childTnLst>
                        <p:par>
                          <p:cTn id="112" fill="hold">
                            <p:stCondLst>
                              <p:cond delay="0"/>
                            </p:stCondLst>
                            <p:childTnLst>
                              <p:par>
                                <p:cTn id="113" presetClass="entr" nodeType="clickEffect" presetSubtype="16" presetID="23" grpId="24" fill="hold">
                                  <p:stCondLst>
                                    <p:cond delay="0"/>
                                  </p:stCondLst>
                                  <p:iterate type="el" backwards="0">
                                    <p:tmAbs val="0"/>
                                  </p:iterate>
                                  <p:childTnLst>
                                    <p:set>
                                      <p:cBhvr>
                                        <p:cTn id="114" fill="hold"/>
                                        <p:tgtEl>
                                          <p:spTgt spid="8155"/>
                                        </p:tgtEl>
                                        <p:attrNameLst>
                                          <p:attrName>style.visibility</p:attrName>
                                        </p:attrNameLst>
                                      </p:cBhvr>
                                      <p:to>
                                        <p:strVal val="visible"/>
                                      </p:to>
                                    </p:set>
                                    <p:anim calcmode="lin" valueType="num">
                                      <p:cBhvr>
                                        <p:cTn id="115" dur="500" fill="hold"/>
                                        <p:tgtEl>
                                          <p:spTgt spid="8155"/>
                                        </p:tgtEl>
                                        <p:attrNameLst>
                                          <p:attrName>ppt_w</p:attrName>
                                        </p:attrNameLst>
                                      </p:cBhvr>
                                      <p:tavLst>
                                        <p:tav tm="0">
                                          <p:val>
                                            <p:fltVal val="0"/>
                                          </p:val>
                                        </p:tav>
                                        <p:tav tm="100000">
                                          <p:val>
                                            <p:strVal val="#ppt_w"/>
                                          </p:val>
                                        </p:tav>
                                      </p:tavLst>
                                    </p:anim>
                                    <p:anim calcmode="lin" valueType="num">
                                      <p:cBhvr>
                                        <p:cTn id="116" dur="500" fill="hold"/>
                                        <p:tgtEl>
                                          <p:spTgt spid="8155"/>
                                        </p:tgtEl>
                                        <p:attrNameLst>
                                          <p:attrName>ppt_h</p:attrName>
                                        </p:attrNameLst>
                                      </p:cBhvr>
                                      <p:tavLst>
                                        <p:tav tm="0">
                                          <p:val>
                                            <p:fltVal val="0"/>
                                          </p:val>
                                        </p:tav>
                                        <p:tav tm="100000">
                                          <p:val>
                                            <p:strVal val="#ppt_h"/>
                                          </p:val>
                                        </p:tav>
                                      </p:tavLst>
                                    </p:anim>
                                  </p:childTnLst>
                                </p:cTn>
                              </p:par>
                            </p:childTnLst>
                          </p:cTn>
                        </p:par>
                        <p:par>
                          <p:cTn id="117" fill="hold">
                            <p:stCondLst>
                              <p:cond delay="500"/>
                            </p:stCondLst>
                            <p:childTnLst>
                              <p:par>
                                <p:cTn id="118" presetClass="entr" nodeType="afterEffect" presetSubtype="16" presetID="23" grpId="25" fill="hold">
                                  <p:stCondLst>
                                    <p:cond delay="0"/>
                                  </p:stCondLst>
                                  <p:iterate type="el" backwards="0">
                                    <p:tmAbs val="0"/>
                                  </p:iterate>
                                  <p:childTnLst>
                                    <p:set>
                                      <p:cBhvr>
                                        <p:cTn id="119" fill="hold"/>
                                        <p:tgtEl>
                                          <p:spTgt spid="8157"/>
                                        </p:tgtEl>
                                        <p:attrNameLst>
                                          <p:attrName>style.visibility</p:attrName>
                                        </p:attrNameLst>
                                      </p:cBhvr>
                                      <p:to>
                                        <p:strVal val="visible"/>
                                      </p:to>
                                    </p:set>
                                    <p:anim calcmode="lin" valueType="num">
                                      <p:cBhvr>
                                        <p:cTn id="120" dur="500" fill="hold"/>
                                        <p:tgtEl>
                                          <p:spTgt spid="8157"/>
                                        </p:tgtEl>
                                        <p:attrNameLst>
                                          <p:attrName>ppt_w</p:attrName>
                                        </p:attrNameLst>
                                      </p:cBhvr>
                                      <p:tavLst>
                                        <p:tav tm="0">
                                          <p:val>
                                            <p:fltVal val="0"/>
                                          </p:val>
                                        </p:tav>
                                        <p:tav tm="100000">
                                          <p:val>
                                            <p:strVal val="#ppt_w"/>
                                          </p:val>
                                        </p:tav>
                                      </p:tavLst>
                                    </p:anim>
                                    <p:anim calcmode="lin" valueType="num">
                                      <p:cBhvr>
                                        <p:cTn id="121" dur="500" fill="hold"/>
                                        <p:tgtEl>
                                          <p:spTgt spid="8157"/>
                                        </p:tgtEl>
                                        <p:attrNameLst>
                                          <p:attrName>ppt_h</p:attrName>
                                        </p:attrNameLst>
                                      </p:cBhvr>
                                      <p:tavLst>
                                        <p:tav tm="0">
                                          <p:val>
                                            <p:fltVal val="0"/>
                                          </p:val>
                                        </p:tav>
                                        <p:tav tm="100000">
                                          <p:val>
                                            <p:strVal val="#ppt_h"/>
                                          </p:val>
                                        </p:tav>
                                      </p:tavLst>
                                    </p:anim>
                                  </p:childTnLst>
                                </p:cTn>
                              </p:par>
                            </p:childTnLst>
                          </p:cTn>
                        </p:par>
                        <p:par>
                          <p:cTn id="122" fill="hold">
                            <p:stCondLst>
                              <p:cond delay="1000"/>
                            </p:stCondLst>
                            <p:childTnLst>
                              <p:par>
                                <p:cTn id="123" presetClass="entr" nodeType="afterEffect" presetSubtype="16" presetID="23" grpId="26" fill="hold">
                                  <p:stCondLst>
                                    <p:cond delay="0"/>
                                  </p:stCondLst>
                                  <p:iterate type="el" backwards="0">
                                    <p:tmAbs val="0"/>
                                  </p:iterate>
                                  <p:childTnLst>
                                    <p:set>
                                      <p:cBhvr>
                                        <p:cTn id="124" fill="hold"/>
                                        <p:tgtEl>
                                          <p:spTgt spid="8159"/>
                                        </p:tgtEl>
                                        <p:attrNameLst>
                                          <p:attrName>style.visibility</p:attrName>
                                        </p:attrNameLst>
                                      </p:cBhvr>
                                      <p:to>
                                        <p:strVal val="visible"/>
                                      </p:to>
                                    </p:set>
                                    <p:anim calcmode="lin" valueType="num">
                                      <p:cBhvr>
                                        <p:cTn id="125" dur="500" fill="hold"/>
                                        <p:tgtEl>
                                          <p:spTgt spid="8159"/>
                                        </p:tgtEl>
                                        <p:attrNameLst>
                                          <p:attrName>ppt_w</p:attrName>
                                        </p:attrNameLst>
                                      </p:cBhvr>
                                      <p:tavLst>
                                        <p:tav tm="0">
                                          <p:val>
                                            <p:fltVal val="0"/>
                                          </p:val>
                                        </p:tav>
                                        <p:tav tm="100000">
                                          <p:val>
                                            <p:strVal val="#ppt_w"/>
                                          </p:val>
                                        </p:tav>
                                      </p:tavLst>
                                    </p:anim>
                                    <p:anim calcmode="lin" valueType="num">
                                      <p:cBhvr>
                                        <p:cTn id="126" dur="500" fill="hold"/>
                                        <p:tgtEl>
                                          <p:spTgt spid="8159"/>
                                        </p:tgtEl>
                                        <p:attrNameLst>
                                          <p:attrName>ppt_h</p:attrName>
                                        </p:attrNameLst>
                                      </p:cBhvr>
                                      <p:tavLst>
                                        <p:tav tm="0">
                                          <p:val>
                                            <p:fltVal val="0"/>
                                          </p:val>
                                        </p:tav>
                                        <p:tav tm="100000">
                                          <p:val>
                                            <p:strVal val="#ppt_h"/>
                                          </p:val>
                                        </p:tav>
                                      </p:tavLst>
                                    </p:anim>
                                  </p:childTnLst>
                                </p:cTn>
                              </p:par>
                            </p:childTnLst>
                          </p:cTn>
                        </p:par>
                        <p:par>
                          <p:cTn id="127" fill="hold">
                            <p:stCondLst>
                              <p:cond delay="1500"/>
                            </p:stCondLst>
                            <p:childTnLst>
                              <p:par>
                                <p:cTn id="128" presetClass="entr" nodeType="afterEffect" presetSubtype="16" presetID="23" grpId="27" fill="hold">
                                  <p:stCondLst>
                                    <p:cond delay="0"/>
                                  </p:stCondLst>
                                  <p:iterate type="el" backwards="0">
                                    <p:tmAbs val="0"/>
                                  </p:iterate>
                                  <p:childTnLst>
                                    <p:set>
                                      <p:cBhvr>
                                        <p:cTn id="129" fill="hold"/>
                                        <p:tgtEl>
                                          <p:spTgt spid="8160"/>
                                        </p:tgtEl>
                                        <p:attrNameLst>
                                          <p:attrName>style.visibility</p:attrName>
                                        </p:attrNameLst>
                                      </p:cBhvr>
                                      <p:to>
                                        <p:strVal val="visible"/>
                                      </p:to>
                                    </p:set>
                                    <p:anim calcmode="lin" valueType="num">
                                      <p:cBhvr>
                                        <p:cTn id="130" dur="500" fill="hold"/>
                                        <p:tgtEl>
                                          <p:spTgt spid="8160"/>
                                        </p:tgtEl>
                                        <p:attrNameLst>
                                          <p:attrName>ppt_w</p:attrName>
                                        </p:attrNameLst>
                                      </p:cBhvr>
                                      <p:tavLst>
                                        <p:tav tm="0">
                                          <p:val>
                                            <p:fltVal val="0"/>
                                          </p:val>
                                        </p:tav>
                                        <p:tav tm="100000">
                                          <p:val>
                                            <p:strVal val="#ppt_w"/>
                                          </p:val>
                                        </p:tav>
                                      </p:tavLst>
                                    </p:anim>
                                    <p:anim calcmode="lin" valueType="num">
                                      <p:cBhvr>
                                        <p:cTn id="131" dur="500" fill="hold"/>
                                        <p:tgtEl>
                                          <p:spTgt spid="8160"/>
                                        </p:tgtEl>
                                        <p:attrNameLst>
                                          <p:attrName>ppt_h</p:attrName>
                                        </p:attrNameLst>
                                      </p:cBhvr>
                                      <p:tavLst>
                                        <p:tav tm="0">
                                          <p:val>
                                            <p:fltVal val="0"/>
                                          </p:val>
                                        </p:tav>
                                        <p:tav tm="100000">
                                          <p:val>
                                            <p:strVal val="#ppt_h"/>
                                          </p:val>
                                        </p:tav>
                                      </p:tavLst>
                                    </p:anim>
                                  </p:childTnLst>
                                </p:cTn>
                              </p:par>
                            </p:childTnLst>
                          </p:cTn>
                        </p:par>
                        <p:par>
                          <p:cTn id="132" fill="hold">
                            <p:stCondLst>
                              <p:cond delay="2000"/>
                            </p:stCondLst>
                            <p:childTnLst>
                              <p:par>
                                <p:cTn id="133" presetClass="entr" nodeType="afterEffect" presetSubtype="16" presetID="23" grpId="28" fill="hold">
                                  <p:stCondLst>
                                    <p:cond delay="0"/>
                                  </p:stCondLst>
                                  <p:iterate type="el" backwards="0">
                                    <p:tmAbs val="0"/>
                                  </p:iterate>
                                  <p:childTnLst>
                                    <p:set>
                                      <p:cBhvr>
                                        <p:cTn id="134" fill="hold"/>
                                        <p:tgtEl>
                                          <p:spTgt spid="8161"/>
                                        </p:tgtEl>
                                        <p:attrNameLst>
                                          <p:attrName>style.visibility</p:attrName>
                                        </p:attrNameLst>
                                      </p:cBhvr>
                                      <p:to>
                                        <p:strVal val="visible"/>
                                      </p:to>
                                    </p:set>
                                    <p:anim calcmode="lin" valueType="num">
                                      <p:cBhvr>
                                        <p:cTn id="135" dur="500" fill="hold"/>
                                        <p:tgtEl>
                                          <p:spTgt spid="8161"/>
                                        </p:tgtEl>
                                        <p:attrNameLst>
                                          <p:attrName>ppt_w</p:attrName>
                                        </p:attrNameLst>
                                      </p:cBhvr>
                                      <p:tavLst>
                                        <p:tav tm="0">
                                          <p:val>
                                            <p:fltVal val="0"/>
                                          </p:val>
                                        </p:tav>
                                        <p:tav tm="100000">
                                          <p:val>
                                            <p:strVal val="#ppt_w"/>
                                          </p:val>
                                        </p:tav>
                                      </p:tavLst>
                                    </p:anim>
                                    <p:anim calcmode="lin" valueType="num">
                                      <p:cBhvr>
                                        <p:cTn id="136" dur="500" fill="hold"/>
                                        <p:tgtEl>
                                          <p:spTgt spid="8161"/>
                                        </p:tgtEl>
                                        <p:attrNameLst>
                                          <p:attrName>ppt_h</p:attrName>
                                        </p:attrNameLst>
                                      </p:cBhvr>
                                      <p:tavLst>
                                        <p:tav tm="0">
                                          <p:val>
                                            <p:fltVal val="0"/>
                                          </p:val>
                                        </p:tav>
                                        <p:tav tm="100000">
                                          <p:val>
                                            <p:strVal val="#ppt_h"/>
                                          </p:val>
                                        </p:tav>
                                      </p:tavLst>
                                    </p:anim>
                                  </p:childTnLst>
                                </p:cTn>
                              </p:par>
                            </p:childTnLst>
                          </p:cTn>
                        </p:par>
                        <p:par>
                          <p:cTn id="137" fill="hold">
                            <p:stCondLst>
                              <p:cond delay="2500"/>
                            </p:stCondLst>
                            <p:childTnLst>
                              <p:par>
                                <p:cTn id="138" presetClass="entr" nodeType="afterEffect" presetSubtype="16" presetID="23" grpId="29" fill="hold">
                                  <p:stCondLst>
                                    <p:cond delay="0"/>
                                  </p:stCondLst>
                                  <p:iterate type="el" backwards="0">
                                    <p:tmAbs val="0"/>
                                  </p:iterate>
                                  <p:childTnLst>
                                    <p:set>
                                      <p:cBhvr>
                                        <p:cTn id="139" fill="hold"/>
                                        <p:tgtEl>
                                          <p:spTgt spid="8162"/>
                                        </p:tgtEl>
                                        <p:attrNameLst>
                                          <p:attrName>style.visibility</p:attrName>
                                        </p:attrNameLst>
                                      </p:cBhvr>
                                      <p:to>
                                        <p:strVal val="visible"/>
                                      </p:to>
                                    </p:set>
                                    <p:anim calcmode="lin" valueType="num">
                                      <p:cBhvr>
                                        <p:cTn id="140" dur="500" fill="hold"/>
                                        <p:tgtEl>
                                          <p:spTgt spid="8162"/>
                                        </p:tgtEl>
                                        <p:attrNameLst>
                                          <p:attrName>ppt_w</p:attrName>
                                        </p:attrNameLst>
                                      </p:cBhvr>
                                      <p:tavLst>
                                        <p:tav tm="0">
                                          <p:val>
                                            <p:fltVal val="0"/>
                                          </p:val>
                                        </p:tav>
                                        <p:tav tm="100000">
                                          <p:val>
                                            <p:strVal val="#ppt_w"/>
                                          </p:val>
                                        </p:tav>
                                      </p:tavLst>
                                    </p:anim>
                                    <p:anim calcmode="lin" valueType="num">
                                      <p:cBhvr>
                                        <p:cTn id="141" dur="500" fill="hold"/>
                                        <p:tgtEl>
                                          <p:spTgt spid="8162"/>
                                        </p:tgtEl>
                                        <p:attrNameLst>
                                          <p:attrName>ppt_h</p:attrName>
                                        </p:attrNameLst>
                                      </p:cBhvr>
                                      <p:tavLst>
                                        <p:tav tm="0">
                                          <p:val>
                                            <p:fltVal val="0"/>
                                          </p:val>
                                        </p:tav>
                                        <p:tav tm="100000">
                                          <p:val>
                                            <p:strVal val="#ppt_h"/>
                                          </p:val>
                                        </p:tav>
                                      </p:tavLst>
                                    </p:anim>
                                  </p:childTnLst>
                                </p:cTn>
                              </p:par>
                            </p:childTnLst>
                          </p:cTn>
                        </p:par>
                      </p:childTnLst>
                    </p:cTn>
                  </p:par>
                  <p:par>
                    <p:cTn id="142" fill="hold">
                      <p:stCondLst>
                        <p:cond delay="indefinite"/>
                      </p:stCondLst>
                      <p:childTnLst>
                        <p:par>
                          <p:cTn id="143" fill="hold">
                            <p:stCondLst>
                              <p:cond delay="0"/>
                            </p:stCondLst>
                            <p:childTnLst>
                              <p:par>
                                <p:cTn id="144" presetClass="entr" nodeType="clickEffect" presetID="9" grpId="30" fill="hold">
                                  <p:stCondLst>
                                    <p:cond delay="0"/>
                                  </p:stCondLst>
                                  <p:iterate type="el" backwards="0">
                                    <p:tmAbs val="0"/>
                                  </p:iterate>
                                  <p:childTnLst>
                                    <p:set>
                                      <p:cBhvr>
                                        <p:cTn id="145" fill="hold"/>
                                        <p:tgtEl>
                                          <p:spTgt spid="8156"/>
                                        </p:tgtEl>
                                        <p:attrNameLst>
                                          <p:attrName>style.visibility</p:attrName>
                                        </p:attrNameLst>
                                      </p:cBhvr>
                                      <p:to>
                                        <p:strVal val="visible"/>
                                      </p:to>
                                    </p:set>
                                    <p:animEffect filter="dissolve" transition="in">
                                      <p:cBhvr>
                                        <p:cTn id="146" dur="500"/>
                                        <p:tgtEl>
                                          <p:spTgt spid="8156"/>
                                        </p:tgtEl>
                                      </p:cBhvr>
                                    </p:animEffect>
                                  </p:childTnLst>
                                </p:cTn>
                              </p:par>
                            </p:childTnLst>
                          </p:cTn>
                        </p:par>
                        <p:par>
                          <p:cTn id="147" fill="hold">
                            <p:stCondLst>
                              <p:cond delay="500"/>
                            </p:stCondLst>
                            <p:childTnLst>
                              <p:par>
                                <p:cTn id="148" presetClass="entr" nodeType="afterEffect" presetID="9" grpId="31" fill="hold">
                                  <p:stCondLst>
                                    <p:cond delay="0"/>
                                  </p:stCondLst>
                                  <p:iterate type="el" backwards="0">
                                    <p:tmAbs val="0"/>
                                  </p:iterate>
                                  <p:childTnLst>
                                    <p:set>
                                      <p:cBhvr>
                                        <p:cTn id="149" fill="hold"/>
                                        <p:tgtEl>
                                          <p:spTgt spid="8158"/>
                                        </p:tgtEl>
                                        <p:attrNameLst>
                                          <p:attrName>style.visibility</p:attrName>
                                        </p:attrNameLst>
                                      </p:cBhvr>
                                      <p:to>
                                        <p:strVal val="visible"/>
                                      </p:to>
                                    </p:set>
                                    <p:animEffect filter="dissolve" transition="in">
                                      <p:cBhvr>
                                        <p:cTn id="150" dur="500"/>
                                        <p:tgtEl>
                                          <p:spTgt spid="8158"/>
                                        </p:tgtEl>
                                      </p:cBhvr>
                                    </p:animEffect>
                                  </p:childTnLst>
                                </p:cTn>
                              </p:par>
                            </p:childTnLst>
                          </p:cTn>
                        </p:par>
                        <p:par>
                          <p:cTn id="151" fill="hold">
                            <p:stCondLst>
                              <p:cond delay="1000"/>
                            </p:stCondLst>
                            <p:childTnLst>
                              <p:par>
                                <p:cTn id="152" presetClass="entr" nodeType="afterEffect" presetID="9" grpId="32" fill="hold">
                                  <p:stCondLst>
                                    <p:cond delay="0"/>
                                  </p:stCondLst>
                                  <p:iterate type="el" backwards="0">
                                    <p:tmAbs val="0"/>
                                  </p:iterate>
                                  <p:childTnLst>
                                    <p:set>
                                      <p:cBhvr>
                                        <p:cTn id="153" fill="hold"/>
                                        <p:tgtEl>
                                          <p:spTgt spid="8163"/>
                                        </p:tgtEl>
                                        <p:attrNameLst>
                                          <p:attrName>style.visibility</p:attrName>
                                        </p:attrNameLst>
                                      </p:cBhvr>
                                      <p:to>
                                        <p:strVal val="visible"/>
                                      </p:to>
                                    </p:set>
                                    <p:animEffect filter="dissolve" transition="in">
                                      <p:cBhvr>
                                        <p:cTn id="154" dur="500"/>
                                        <p:tgtEl>
                                          <p:spTgt spid="8163"/>
                                        </p:tgtEl>
                                      </p:cBhvr>
                                    </p:animEffect>
                                  </p:childTnLst>
                                </p:cTn>
                              </p:par>
                            </p:childTnLst>
                          </p:cTn>
                        </p:par>
                        <p:par>
                          <p:cTn id="155" fill="hold">
                            <p:stCondLst>
                              <p:cond delay="1500"/>
                            </p:stCondLst>
                            <p:childTnLst>
                              <p:par>
                                <p:cTn id="156" presetClass="entr" nodeType="afterEffect" presetID="9" grpId="33" fill="hold">
                                  <p:stCondLst>
                                    <p:cond delay="0"/>
                                  </p:stCondLst>
                                  <p:iterate type="el" backwards="0">
                                    <p:tmAbs val="0"/>
                                  </p:iterate>
                                  <p:childTnLst>
                                    <p:set>
                                      <p:cBhvr>
                                        <p:cTn id="157" fill="hold"/>
                                        <p:tgtEl>
                                          <p:spTgt spid="8164"/>
                                        </p:tgtEl>
                                        <p:attrNameLst>
                                          <p:attrName>style.visibility</p:attrName>
                                        </p:attrNameLst>
                                      </p:cBhvr>
                                      <p:to>
                                        <p:strVal val="visible"/>
                                      </p:to>
                                    </p:set>
                                    <p:animEffect filter="dissolve" transition="in">
                                      <p:cBhvr>
                                        <p:cTn id="158" dur="500"/>
                                        <p:tgtEl>
                                          <p:spTgt spid="8164"/>
                                        </p:tgtEl>
                                      </p:cBhvr>
                                    </p:animEffect>
                                  </p:childTnLst>
                                </p:cTn>
                              </p:par>
                            </p:childTnLst>
                          </p:cTn>
                        </p:par>
                        <p:par>
                          <p:cTn id="159" fill="hold">
                            <p:stCondLst>
                              <p:cond delay="2000"/>
                            </p:stCondLst>
                            <p:childTnLst>
                              <p:par>
                                <p:cTn id="160" presetClass="entr" nodeType="afterEffect" presetID="9" grpId="34" fill="hold">
                                  <p:stCondLst>
                                    <p:cond delay="0"/>
                                  </p:stCondLst>
                                  <p:iterate type="el" backwards="0">
                                    <p:tmAbs val="0"/>
                                  </p:iterate>
                                  <p:childTnLst>
                                    <p:set>
                                      <p:cBhvr>
                                        <p:cTn id="161" fill="hold"/>
                                        <p:tgtEl>
                                          <p:spTgt spid="8165"/>
                                        </p:tgtEl>
                                        <p:attrNameLst>
                                          <p:attrName>style.visibility</p:attrName>
                                        </p:attrNameLst>
                                      </p:cBhvr>
                                      <p:to>
                                        <p:strVal val="visible"/>
                                      </p:to>
                                    </p:set>
                                    <p:animEffect filter="dissolve" transition="in">
                                      <p:cBhvr>
                                        <p:cTn id="162" dur="500"/>
                                        <p:tgtEl>
                                          <p:spTgt spid="8165"/>
                                        </p:tgtEl>
                                      </p:cBhvr>
                                    </p:animEffect>
                                  </p:childTnLst>
                                </p:cTn>
                              </p:par>
                            </p:childTnLst>
                          </p:cTn>
                        </p:par>
                        <p:par>
                          <p:cTn id="163" fill="hold">
                            <p:stCondLst>
                              <p:cond delay="2500"/>
                            </p:stCondLst>
                            <p:childTnLst>
                              <p:par>
                                <p:cTn id="164" presetClass="entr" nodeType="afterEffect" presetID="9" grpId="35" fill="hold">
                                  <p:stCondLst>
                                    <p:cond delay="0"/>
                                  </p:stCondLst>
                                  <p:iterate type="el" backwards="0">
                                    <p:tmAbs val="0"/>
                                  </p:iterate>
                                  <p:childTnLst>
                                    <p:set>
                                      <p:cBhvr>
                                        <p:cTn id="165" fill="hold"/>
                                        <p:tgtEl>
                                          <p:spTgt spid="8166"/>
                                        </p:tgtEl>
                                        <p:attrNameLst>
                                          <p:attrName>style.visibility</p:attrName>
                                        </p:attrNameLst>
                                      </p:cBhvr>
                                      <p:to>
                                        <p:strVal val="visible"/>
                                      </p:to>
                                    </p:set>
                                    <p:animEffect filter="dissolve" transition="in">
                                      <p:cBhvr>
                                        <p:cTn id="166" dur="500"/>
                                        <p:tgtEl>
                                          <p:spTgt spid="8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153" grpId="17"/>
      <p:bldP build="whole" bldLvl="1" animBg="1" rev="0" advAuto="0" spid="8164" grpId="33"/>
      <p:bldP build="whole" bldLvl="1" animBg="1" rev="0" advAuto="0" spid="8178" grpId="1"/>
      <p:bldP build="whole" bldLvl="1" animBg="1" rev="0" advAuto="0" spid="8149" grpId="16"/>
      <p:bldP build="whole" bldLvl="1" animBg="1" rev="0" advAuto="0" spid="8136" grpId="2"/>
      <p:bldP build="whole" bldLvl="1" animBg="1" rev="0" advAuto="0" spid="8159" grpId="26"/>
      <p:bldP build="whole" bldLvl="1" animBg="1" rev="0" advAuto="0" spid="8143" grpId="6"/>
      <p:bldP build="whole" bldLvl="1" animBg="1" rev="0" advAuto="0" spid="8131" grpId="13"/>
      <p:bldP build="whole" bldLvl="1" animBg="1" rev="0" advAuto="0" spid="8147" grpId="5"/>
      <p:bldP build="whole" bldLvl="1" animBg="1" rev="0" advAuto="0" spid="8151" grpId="4"/>
      <p:bldP build="whole" bldLvl="1" animBg="1" rev="0" advAuto="0" spid="8154" grpId="22"/>
      <p:bldP build="whole" bldLvl="1" animBg="1" rev="0" advAuto="0" spid="8141" grpId="14"/>
      <p:bldP build="whole" bldLvl="1" animBg="1" rev="0" advAuto="0" spid="8166" grpId="35"/>
      <p:bldP build="whole" bldLvl="1" animBg="1" rev="0" advAuto="0" spid="8142" grpId="7"/>
      <p:bldP build="whole" bldLvl="1" animBg="1" rev="0" advAuto="0" spid="8140" grpId="9"/>
      <p:bldP build="whole" bldLvl="1" animBg="1" rev="0" advAuto="0" spid="8157" grpId="25"/>
      <p:bldP build="whole" bldLvl="1" animBg="1" rev="0" advAuto="0" spid="8160" grpId="27"/>
      <p:bldP build="whole" bldLvl="1" animBg="1" rev="0" advAuto="0" spid="8139" grpId="19"/>
      <p:bldP build="whole" bldLvl="1" animBg="1" rev="0" advAuto="0" spid="8173" grpId="23"/>
      <p:bldP build="whole" bldLvl="1" animBg="1" rev="0" advAuto="0" spid="8144" grpId="10"/>
      <p:bldP build="whole" bldLvl="1" animBg="1" rev="0" advAuto="0" spid="8146" grpId="20"/>
      <p:bldP build="whole" bldLvl="1" animBg="1" rev="0" advAuto="0" spid="8127" grpId="8"/>
      <p:bldP build="whole" bldLvl="1" animBg="1" rev="0" advAuto="0" spid="8163" grpId="32"/>
      <p:bldP build="whole" bldLvl="1" animBg="1" rev="0" advAuto="0" spid="8161" grpId="28"/>
      <p:bldP build="whole" bldLvl="1" animBg="1" rev="0" advAuto="0" spid="8123" grpId="3"/>
      <p:bldP build="whole" bldLvl="1" animBg="1" rev="0" advAuto="0" spid="8135" grpId="18"/>
      <p:bldP build="whole" bldLvl="1" animBg="1" rev="0" advAuto="0" spid="8152" grpId="12"/>
      <p:bldP build="whole" bldLvl="1" animBg="1" rev="0" advAuto="0" spid="8156" grpId="30"/>
      <p:bldP build="whole" bldLvl="1" animBg="1" rev="0" advAuto="0" spid="8145" grpId="15"/>
      <p:bldP build="whole" bldLvl="1" animBg="1" rev="0" advAuto="0" spid="8150" grpId="21"/>
      <p:bldP build="whole" bldLvl="1" animBg="1" rev="0" advAuto="0" spid="8148" grpId="11"/>
      <p:bldP build="whole" bldLvl="1" animBg="1" rev="0" advAuto="0" spid="8158" grpId="31"/>
      <p:bldP build="whole" bldLvl="1" animBg="1" rev="0" advAuto="0" spid="8165" grpId="34"/>
      <p:bldP build="whole" bldLvl="1" animBg="1" rev="0" advAuto="0" spid="8155" grpId="24"/>
      <p:bldP build="whole" bldLvl="1" animBg="1" rev="0" advAuto="0" spid="8162" grpId="29"/>
    </p:bldLst>
  </p:timing>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8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8200" name="Group 109"/>
          <p:cNvGrpSpPr/>
          <p:nvPr/>
        </p:nvGrpSpPr>
        <p:grpSpPr>
          <a:xfrm>
            <a:off x="4158166" y="1704855"/>
            <a:ext cx="3874251" cy="6358839"/>
            <a:chOff x="19" y="0"/>
            <a:chExt cx="3874250" cy="6358838"/>
          </a:xfrm>
        </p:grpSpPr>
        <p:sp>
          <p:nvSpPr>
            <p:cNvPr id="8181" name="Shape 6"/>
            <p:cNvSpPr/>
            <p:nvPr/>
          </p:nvSpPr>
          <p:spPr>
            <a:xfrm>
              <a:off x="313026" y="3420097"/>
              <a:ext cx="641123" cy="620828"/>
            </a:xfrm>
            <a:custGeom>
              <a:avLst/>
              <a:gdLst/>
              <a:ahLst/>
              <a:cxnLst>
                <a:cxn ang="0">
                  <a:pos x="wd2" y="hd2"/>
                </a:cxn>
                <a:cxn ang="5400000">
                  <a:pos x="wd2" y="hd2"/>
                </a:cxn>
                <a:cxn ang="10800000">
                  <a:pos x="wd2" y="hd2"/>
                </a:cxn>
                <a:cxn ang="16200000">
                  <a:pos x="wd2" y="hd2"/>
                </a:cxn>
              </a:cxnLst>
              <a:rect l="0" t="0" r="r" b="b"/>
              <a:pathLst>
                <a:path w="21600" h="21426" fill="norm" stroke="1" extrusionOk="0">
                  <a:moveTo>
                    <a:pt x="0" y="2"/>
                  </a:moveTo>
                  <a:cubicBezTo>
                    <a:pt x="3771" y="-174"/>
                    <a:pt x="21600" y="11416"/>
                    <a:pt x="21600" y="11416"/>
                  </a:cubicBezTo>
                  <a:lnTo>
                    <a:pt x="16629" y="21426"/>
                  </a:lnTo>
                  <a:cubicBezTo>
                    <a:pt x="16629" y="21426"/>
                    <a:pt x="0" y="2"/>
                    <a:pt x="0" y="2"/>
                  </a:cubicBezTo>
                  <a:close/>
                </a:path>
              </a:pathLst>
            </a:custGeom>
            <a:solidFill>
              <a:srgbClr val="DD8B00">
                <a:alpha val="5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82" name="Shape 7"/>
            <p:cNvSpPr/>
            <p:nvPr/>
          </p:nvSpPr>
          <p:spPr>
            <a:xfrm>
              <a:off x="19" y="568122"/>
              <a:ext cx="820616" cy="1076741"/>
            </a:xfrm>
            <a:custGeom>
              <a:avLst/>
              <a:gdLst/>
              <a:ahLst/>
              <a:cxnLst>
                <a:cxn ang="0">
                  <a:pos x="wd2" y="hd2"/>
                </a:cxn>
                <a:cxn ang="5400000">
                  <a:pos x="wd2" y="hd2"/>
                </a:cxn>
                <a:cxn ang="10800000">
                  <a:pos x="wd2" y="hd2"/>
                </a:cxn>
                <a:cxn ang="16200000">
                  <a:pos x="wd2" y="hd2"/>
                </a:cxn>
              </a:cxnLst>
              <a:rect l="0" t="0" r="r" b="b"/>
              <a:pathLst>
                <a:path w="19354" h="20136" fill="norm" stroke="1" extrusionOk="0">
                  <a:moveTo>
                    <a:pt x="18874" y="7100"/>
                  </a:moveTo>
                  <a:cubicBezTo>
                    <a:pt x="11194" y="1486"/>
                    <a:pt x="5194" y="-1464"/>
                    <a:pt x="1474" y="725"/>
                  </a:cubicBezTo>
                  <a:cubicBezTo>
                    <a:pt x="-2246" y="2913"/>
                    <a:pt x="1474" y="9384"/>
                    <a:pt x="8194" y="13951"/>
                  </a:cubicBezTo>
                  <a:cubicBezTo>
                    <a:pt x="14914" y="18518"/>
                    <a:pt x="19354" y="20136"/>
                    <a:pt x="19354" y="20136"/>
                  </a:cubicBezTo>
                  <a:cubicBezTo>
                    <a:pt x="19354" y="20136"/>
                    <a:pt x="18874" y="7100"/>
                    <a:pt x="18874" y="7100"/>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83" name="Shape 8"/>
            <p:cNvSpPr/>
            <p:nvPr/>
          </p:nvSpPr>
          <p:spPr>
            <a:xfrm>
              <a:off x="266436" y="2017169"/>
              <a:ext cx="590241" cy="6513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979" y="7931"/>
                    <a:pt x="19552" y="21600"/>
                    <a:pt x="19552" y="21600"/>
                  </a:cubicBezTo>
                  <a:lnTo>
                    <a:pt x="21600" y="9956"/>
                  </a:lnTo>
                  <a:cubicBezTo>
                    <a:pt x="21600" y="9956"/>
                    <a:pt x="0" y="0"/>
                    <a:pt x="0" y="0"/>
                  </a:cubicBezTo>
                  <a:close/>
                </a:path>
              </a:pathLst>
            </a:custGeom>
            <a:solidFill>
              <a:srgbClr val="DD8B00">
                <a:alpha val="5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84" name="Shape 9"/>
            <p:cNvSpPr/>
            <p:nvPr/>
          </p:nvSpPr>
          <p:spPr>
            <a:xfrm>
              <a:off x="469539" y="2538987"/>
              <a:ext cx="432504" cy="4019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3671"/>
                  </a:lnTo>
                  <a:lnTo>
                    <a:pt x="18042" y="21600"/>
                  </a:lnTo>
                  <a:cubicBezTo>
                    <a:pt x="18042" y="21600"/>
                    <a:pt x="0" y="0"/>
                    <a:pt x="0" y="0"/>
                  </a:cubicBezTo>
                  <a:close/>
                </a:path>
              </a:pathLst>
            </a:custGeom>
            <a:solidFill>
              <a:srgbClr val="DD8B00">
                <a:alpha val="5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85" name="Shape 10"/>
            <p:cNvSpPr/>
            <p:nvPr/>
          </p:nvSpPr>
          <p:spPr>
            <a:xfrm>
              <a:off x="979616" y="1165158"/>
              <a:ext cx="2894654" cy="5193681"/>
            </a:xfrm>
            <a:custGeom>
              <a:avLst/>
              <a:gdLst/>
              <a:ahLst/>
              <a:cxnLst>
                <a:cxn ang="0">
                  <a:pos x="wd2" y="hd2"/>
                </a:cxn>
                <a:cxn ang="5400000">
                  <a:pos x="wd2" y="hd2"/>
                </a:cxn>
                <a:cxn ang="10800000">
                  <a:pos x="wd2" y="hd2"/>
                </a:cxn>
                <a:cxn ang="16200000">
                  <a:pos x="wd2" y="hd2"/>
                </a:cxn>
              </a:cxnLst>
              <a:rect l="0" t="0" r="r" b="b"/>
              <a:pathLst>
                <a:path w="20583" h="21364" fill="norm" stroke="1" extrusionOk="0">
                  <a:moveTo>
                    <a:pt x="18962" y="172"/>
                  </a:moveTo>
                  <a:cubicBezTo>
                    <a:pt x="18093" y="-236"/>
                    <a:pt x="15706" y="-48"/>
                    <a:pt x="15706" y="2181"/>
                  </a:cubicBezTo>
                  <a:cubicBezTo>
                    <a:pt x="15706" y="4411"/>
                    <a:pt x="15760" y="5792"/>
                    <a:pt x="15326" y="6451"/>
                  </a:cubicBezTo>
                  <a:cubicBezTo>
                    <a:pt x="14566" y="7142"/>
                    <a:pt x="8922" y="9371"/>
                    <a:pt x="3332" y="8837"/>
                  </a:cubicBezTo>
                  <a:cubicBezTo>
                    <a:pt x="130" y="8555"/>
                    <a:pt x="-196" y="9988"/>
                    <a:pt x="75" y="11924"/>
                  </a:cubicBezTo>
                  <a:cubicBezTo>
                    <a:pt x="75" y="13861"/>
                    <a:pt x="75" y="21364"/>
                    <a:pt x="75" y="21364"/>
                  </a:cubicBezTo>
                  <a:lnTo>
                    <a:pt x="14240" y="21364"/>
                  </a:lnTo>
                  <a:lnTo>
                    <a:pt x="14240" y="15901"/>
                  </a:lnTo>
                  <a:cubicBezTo>
                    <a:pt x="14240" y="14426"/>
                    <a:pt x="18473" y="11474"/>
                    <a:pt x="19939" y="9497"/>
                  </a:cubicBezTo>
                  <a:cubicBezTo>
                    <a:pt x="21404" y="7519"/>
                    <a:pt x="19939" y="3626"/>
                    <a:pt x="19722" y="2119"/>
                  </a:cubicBezTo>
                  <a:cubicBezTo>
                    <a:pt x="19505" y="612"/>
                    <a:pt x="19233" y="361"/>
                    <a:pt x="18962" y="172"/>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86" name="Shape 11"/>
            <p:cNvSpPr/>
            <p:nvPr/>
          </p:nvSpPr>
          <p:spPr>
            <a:xfrm>
              <a:off x="2133200" y="1263696"/>
              <a:ext cx="1739547" cy="5092402"/>
            </a:xfrm>
            <a:custGeom>
              <a:avLst/>
              <a:gdLst/>
              <a:ahLst/>
              <a:cxnLst>
                <a:cxn ang="0">
                  <a:pos x="wd2" y="hd2"/>
                </a:cxn>
                <a:cxn ang="5400000">
                  <a:pos x="wd2" y="hd2"/>
                </a:cxn>
                <a:cxn ang="10800000">
                  <a:pos x="wd2" y="hd2"/>
                </a:cxn>
                <a:cxn ang="16200000">
                  <a:pos x="wd2" y="hd2"/>
                </a:cxn>
              </a:cxnLst>
              <a:rect l="0" t="0" r="r" b="b"/>
              <a:pathLst>
                <a:path w="19795" h="21600" fill="norm" stroke="1" extrusionOk="0">
                  <a:moveTo>
                    <a:pt x="18418" y="1755"/>
                  </a:moveTo>
                  <a:cubicBezTo>
                    <a:pt x="18183" y="706"/>
                    <a:pt x="17909" y="247"/>
                    <a:pt x="17622" y="0"/>
                  </a:cubicBezTo>
                  <a:cubicBezTo>
                    <a:pt x="16230" y="368"/>
                    <a:pt x="16108" y="1719"/>
                    <a:pt x="16681" y="3730"/>
                  </a:cubicBezTo>
                  <a:cubicBezTo>
                    <a:pt x="17289" y="5866"/>
                    <a:pt x="18157" y="8845"/>
                    <a:pt x="14857" y="10366"/>
                  </a:cubicBezTo>
                  <a:cubicBezTo>
                    <a:pt x="11556" y="11888"/>
                    <a:pt x="2611" y="12762"/>
                    <a:pt x="874" y="13992"/>
                  </a:cubicBezTo>
                  <a:cubicBezTo>
                    <a:pt x="-490" y="14958"/>
                    <a:pt x="73" y="19634"/>
                    <a:pt x="378" y="21600"/>
                  </a:cubicBezTo>
                  <a:lnTo>
                    <a:pt x="9646" y="21600"/>
                  </a:lnTo>
                  <a:lnTo>
                    <a:pt x="9646" y="15967"/>
                  </a:lnTo>
                  <a:cubicBezTo>
                    <a:pt x="9646" y="14445"/>
                    <a:pt x="16420" y="11402"/>
                    <a:pt x="18765" y="9363"/>
                  </a:cubicBezTo>
                  <a:cubicBezTo>
                    <a:pt x="21110" y="7323"/>
                    <a:pt x="18765" y="3309"/>
                    <a:pt x="18418" y="1755"/>
                  </a:cubicBezTo>
                  <a:close/>
                </a:path>
              </a:pathLst>
            </a:custGeom>
            <a:solidFill>
              <a:srgbClr val="945D00">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87" name="Shape 12"/>
            <p:cNvSpPr/>
            <p:nvPr/>
          </p:nvSpPr>
          <p:spPr>
            <a:xfrm>
              <a:off x="3454866" y="1211515"/>
              <a:ext cx="298656" cy="504057"/>
            </a:xfrm>
            <a:custGeom>
              <a:avLst/>
              <a:gdLst/>
              <a:ahLst/>
              <a:cxnLst>
                <a:cxn ang="0">
                  <a:pos x="wd2" y="hd2"/>
                </a:cxn>
                <a:cxn ang="5400000">
                  <a:pos x="wd2" y="hd2"/>
                </a:cxn>
                <a:cxn ang="10800000">
                  <a:pos x="wd2" y="hd2"/>
                </a:cxn>
                <a:cxn ang="16200000">
                  <a:pos x="wd2" y="hd2"/>
                </a:cxn>
              </a:cxnLst>
              <a:rect l="0" t="0" r="r" b="b"/>
              <a:pathLst>
                <a:path w="20784" h="20575" fill="norm" stroke="1" extrusionOk="0">
                  <a:moveTo>
                    <a:pt x="20779" y="18061"/>
                  </a:moveTo>
                  <a:cubicBezTo>
                    <a:pt x="20248" y="10273"/>
                    <a:pt x="20248" y="1238"/>
                    <a:pt x="17061" y="199"/>
                  </a:cubicBezTo>
                  <a:cubicBezTo>
                    <a:pt x="13874" y="-839"/>
                    <a:pt x="1835" y="2069"/>
                    <a:pt x="64" y="11415"/>
                  </a:cubicBezTo>
                  <a:cubicBezTo>
                    <a:pt x="-644" y="17853"/>
                    <a:pt x="4667" y="20346"/>
                    <a:pt x="10687" y="20553"/>
                  </a:cubicBezTo>
                  <a:cubicBezTo>
                    <a:pt x="16707" y="20761"/>
                    <a:pt x="20956" y="19411"/>
                    <a:pt x="20779" y="18061"/>
                  </a:cubicBezTo>
                  <a:close/>
                </a:path>
              </a:pathLst>
            </a:cu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88" name="Shape 13"/>
            <p:cNvSpPr/>
            <p:nvPr/>
          </p:nvSpPr>
          <p:spPr>
            <a:xfrm>
              <a:off x="689815" y="-1"/>
              <a:ext cx="2449726" cy="45947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09" y="0"/>
                  </a:moveTo>
                  <a:lnTo>
                    <a:pt x="1791" y="0"/>
                  </a:lnTo>
                  <a:cubicBezTo>
                    <a:pt x="802" y="0"/>
                    <a:pt x="0" y="427"/>
                    <a:pt x="0" y="955"/>
                  </a:cubicBezTo>
                  <a:lnTo>
                    <a:pt x="0" y="20645"/>
                  </a:lnTo>
                  <a:cubicBezTo>
                    <a:pt x="0" y="21173"/>
                    <a:pt x="802" y="21600"/>
                    <a:pt x="1791" y="21600"/>
                  </a:cubicBezTo>
                  <a:lnTo>
                    <a:pt x="19809" y="21600"/>
                  </a:lnTo>
                  <a:cubicBezTo>
                    <a:pt x="20798" y="21600"/>
                    <a:pt x="21600" y="21173"/>
                    <a:pt x="21600" y="20645"/>
                  </a:cubicBezTo>
                  <a:lnTo>
                    <a:pt x="21600" y="955"/>
                  </a:lnTo>
                  <a:cubicBezTo>
                    <a:pt x="21600" y="427"/>
                    <a:pt x="20798" y="0"/>
                    <a:pt x="19809" y="0"/>
                  </a:cubicBezTo>
                  <a:close/>
                </a:path>
              </a:pathLst>
            </a:custGeom>
            <a:gradFill flip="none" rotWithShape="1">
              <a:gsLst>
                <a:gs pos="37000">
                  <a:srgbClr val="CBCDCF"/>
                </a:gs>
                <a:gs pos="52000">
                  <a:srgbClr val="E5E6E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89" name="Shape 14"/>
            <p:cNvSpPr/>
            <p:nvPr/>
          </p:nvSpPr>
          <p:spPr>
            <a:xfrm>
              <a:off x="776766" y="655035"/>
              <a:ext cx="2277316" cy="32841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0" name="Shape 15"/>
            <p:cNvSpPr/>
            <p:nvPr/>
          </p:nvSpPr>
          <p:spPr>
            <a:xfrm>
              <a:off x="776766" y="3460674"/>
              <a:ext cx="2277316" cy="481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1" name="Shape 16"/>
            <p:cNvSpPr/>
            <p:nvPr/>
          </p:nvSpPr>
          <p:spPr>
            <a:xfrm>
              <a:off x="1559330" y="156512"/>
              <a:ext cx="712394" cy="662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150" y="21600"/>
                    <a:pt x="20596" y="21600"/>
                  </a:cubicBezTo>
                  <a:lnTo>
                    <a:pt x="1004" y="21600"/>
                  </a:lnTo>
                  <a:cubicBezTo>
                    <a:pt x="450" y="21600"/>
                    <a:pt x="0" y="16765"/>
                    <a:pt x="0" y="10800"/>
                  </a:cubicBezTo>
                  <a:cubicBezTo>
                    <a:pt x="0" y="4835"/>
                    <a:pt x="450" y="0"/>
                    <a:pt x="1004" y="0"/>
                  </a:cubicBezTo>
                  <a:lnTo>
                    <a:pt x="20596" y="0"/>
                  </a:lnTo>
                  <a:cubicBezTo>
                    <a:pt x="21150" y="0"/>
                    <a:pt x="21600" y="4835"/>
                    <a:pt x="21600" y="10800"/>
                  </a:cubicBezTo>
                  <a:cubicBezTo>
                    <a:pt x="21600" y="10800"/>
                    <a:pt x="21600" y="10800"/>
                    <a:pt x="21600" y="108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2" name="Freeform 38"/>
            <p:cNvSpPr/>
            <p:nvPr/>
          </p:nvSpPr>
          <p:spPr>
            <a:xfrm>
              <a:off x="1715845" y="4040351"/>
              <a:ext cx="399131" cy="3991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61" y="6274"/>
                  </a:moveTo>
                  <a:lnTo>
                    <a:pt x="12393" y="6274"/>
                  </a:lnTo>
                  <a:cubicBezTo>
                    <a:pt x="13980" y="6274"/>
                    <a:pt x="15266" y="7560"/>
                    <a:pt x="15266" y="9147"/>
                  </a:cubicBezTo>
                  <a:lnTo>
                    <a:pt x="15266" y="12080"/>
                  </a:lnTo>
                  <a:cubicBezTo>
                    <a:pt x="15266" y="13666"/>
                    <a:pt x="13980" y="14952"/>
                    <a:pt x="12393" y="14952"/>
                  </a:cubicBezTo>
                  <a:lnTo>
                    <a:pt x="9461" y="14952"/>
                  </a:lnTo>
                  <a:cubicBezTo>
                    <a:pt x="7874" y="14952"/>
                    <a:pt x="6588" y="13666"/>
                    <a:pt x="6588" y="12080"/>
                  </a:cubicBezTo>
                  <a:lnTo>
                    <a:pt x="6588" y="9147"/>
                  </a:lnTo>
                  <a:cubicBezTo>
                    <a:pt x="6588" y="7560"/>
                    <a:pt x="7874" y="6274"/>
                    <a:pt x="9461" y="6274"/>
                  </a:cubicBezTo>
                  <a:close/>
                  <a:moveTo>
                    <a:pt x="8827" y="4962"/>
                  </a:moveTo>
                  <a:cubicBezTo>
                    <a:pt x="6693" y="4962"/>
                    <a:pt x="4962" y="6693"/>
                    <a:pt x="4962" y="8827"/>
                  </a:cubicBezTo>
                  <a:lnTo>
                    <a:pt x="4962" y="12773"/>
                  </a:lnTo>
                  <a:cubicBezTo>
                    <a:pt x="4962" y="14907"/>
                    <a:pt x="6693" y="16638"/>
                    <a:pt x="8827" y="16638"/>
                  </a:cubicBezTo>
                  <a:lnTo>
                    <a:pt x="12773" y="16638"/>
                  </a:lnTo>
                  <a:cubicBezTo>
                    <a:pt x="14907" y="16638"/>
                    <a:pt x="16638" y="14907"/>
                    <a:pt x="16638" y="12773"/>
                  </a:cubicBezTo>
                  <a:cubicBezTo>
                    <a:pt x="16638" y="12773"/>
                    <a:pt x="16638" y="8827"/>
                    <a:pt x="16638" y="8827"/>
                  </a:cubicBezTo>
                  <a:cubicBezTo>
                    <a:pt x="16638" y="6693"/>
                    <a:pt x="14907" y="4962"/>
                    <a:pt x="12773" y="4962"/>
                  </a:cubicBez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gradFill flip="none" rotWithShape="1">
              <a:gsLst>
                <a:gs pos="43000">
                  <a:srgbClr val="FEFEFE"/>
                </a:gs>
                <a:gs pos="92000">
                  <a:srgbClr val="E5E6E7"/>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3" name="Shape 19"/>
            <p:cNvSpPr/>
            <p:nvPr/>
          </p:nvSpPr>
          <p:spPr>
            <a:xfrm>
              <a:off x="249282" y="1605691"/>
              <a:ext cx="1006811" cy="1034491"/>
            </a:xfrm>
            <a:custGeom>
              <a:avLst/>
              <a:gdLst/>
              <a:ahLst/>
              <a:cxnLst>
                <a:cxn ang="0">
                  <a:pos x="wd2" y="hd2"/>
                </a:cxn>
                <a:cxn ang="5400000">
                  <a:pos x="wd2" y="hd2"/>
                </a:cxn>
                <a:cxn ang="10800000">
                  <a:pos x="wd2" y="hd2"/>
                </a:cxn>
                <a:cxn ang="16200000">
                  <a:pos x="wd2" y="hd2"/>
                </a:cxn>
              </a:cxnLst>
              <a:rect l="0" t="0" r="r" b="b"/>
              <a:pathLst>
                <a:path w="16251" h="17496" fill="norm" stroke="1" extrusionOk="0">
                  <a:moveTo>
                    <a:pt x="13145" y="7686"/>
                  </a:moveTo>
                  <a:cubicBezTo>
                    <a:pt x="19880" y="14398"/>
                    <a:pt x="14295" y="20250"/>
                    <a:pt x="9285" y="16119"/>
                  </a:cubicBezTo>
                  <a:cubicBezTo>
                    <a:pt x="6247" y="13624"/>
                    <a:pt x="744" y="8116"/>
                    <a:pt x="744" y="8116"/>
                  </a:cubicBezTo>
                  <a:cubicBezTo>
                    <a:pt x="-1720" y="4416"/>
                    <a:pt x="2469" y="-1350"/>
                    <a:pt x="5590" y="285"/>
                  </a:cubicBezTo>
                  <a:cubicBezTo>
                    <a:pt x="6986" y="1146"/>
                    <a:pt x="13145" y="7686"/>
                    <a:pt x="13145" y="7686"/>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4" name="Shape 20"/>
            <p:cNvSpPr/>
            <p:nvPr/>
          </p:nvSpPr>
          <p:spPr>
            <a:xfrm>
              <a:off x="127524" y="2527393"/>
              <a:ext cx="1060589" cy="1057444"/>
            </a:xfrm>
            <a:custGeom>
              <a:avLst/>
              <a:gdLst/>
              <a:ahLst/>
              <a:cxnLst>
                <a:cxn ang="0">
                  <a:pos x="wd2" y="hd2"/>
                </a:cxn>
                <a:cxn ang="5400000">
                  <a:pos x="wd2" y="hd2"/>
                </a:cxn>
                <a:cxn ang="10800000">
                  <a:pos x="wd2" y="hd2"/>
                </a:cxn>
                <a:cxn ang="16200000">
                  <a:pos x="wd2" y="hd2"/>
                </a:cxn>
              </a:cxnLst>
              <a:rect l="0" t="0" r="r" b="b"/>
              <a:pathLst>
                <a:path w="18082" h="16940" fill="norm" stroke="1" extrusionOk="0">
                  <a:moveTo>
                    <a:pt x="6614" y="647"/>
                  </a:moveTo>
                  <a:lnTo>
                    <a:pt x="16157" y="9124"/>
                  </a:lnTo>
                  <a:cubicBezTo>
                    <a:pt x="20494" y="13281"/>
                    <a:pt x="17111" y="20698"/>
                    <a:pt x="9911" y="14666"/>
                  </a:cubicBezTo>
                  <a:cubicBezTo>
                    <a:pt x="2711" y="8635"/>
                    <a:pt x="-1106" y="5863"/>
                    <a:pt x="282" y="3173"/>
                  </a:cubicBezTo>
                  <a:cubicBezTo>
                    <a:pt x="1670" y="484"/>
                    <a:pt x="4706" y="-902"/>
                    <a:pt x="6614" y="647"/>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5" name="Shape 21"/>
            <p:cNvSpPr/>
            <p:nvPr/>
          </p:nvSpPr>
          <p:spPr>
            <a:xfrm>
              <a:off x="52170" y="3420110"/>
              <a:ext cx="1154693" cy="1141999"/>
            </a:xfrm>
            <a:custGeom>
              <a:avLst/>
              <a:gdLst/>
              <a:ahLst/>
              <a:cxnLst>
                <a:cxn ang="0">
                  <a:pos x="wd2" y="hd2"/>
                </a:cxn>
                <a:cxn ang="5400000">
                  <a:pos x="wd2" y="hd2"/>
                </a:cxn>
                <a:cxn ang="10800000">
                  <a:pos x="wd2" y="hd2"/>
                </a:cxn>
                <a:cxn ang="16200000">
                  <a:pos x="wd2" y="hd2"/>
                </a:cxn>
              </a:cxnLst>
              <a:rect l="0" t="0" r="r" b="b"/>
              <a:pathLst>
                <a:path w="19147" h="16545" fill="norm" stroke="1" extrusionOk="0">
                  <a:moveTo>
                    <a:pt x="6497" y="909"/>
                  </a:moveTo>
                  <a:lnTo>
                    <a:pt x="16875" y="9313"/>
                  </a:lnTo>
                  <a:cubicBezTo>
                    <a:pt x="21600" y="13294"/>
                    <a:pt x="18563" y="20076"/>
                    <a:pt x="11391" y="14326"/>
                  </a:cubicBezTo>
                  <a:cubicBezTo>
                    <a:pt x="4219" y="8576"/>
                    <a:pt x="0" y="6438"/>
                    <a:pt x="0" y="3931"/>
                  </a:cubicBezTo>
                  <a:cubicBezTo>
                    <a:pt x="0" y="1425"/>
                    <a:pt x="3459" y="-1524"/>
                    <a:pt x="6497" y="909"/>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6" name="Shape 22"/>
            <p:cNvSpPr/>
            <p:nvPr/>
          </p:nvSpPr>
          <p:spPr>
            <a:xfrm>
              <a:off x="730394" y="4034567"/>
              <a:ext cx="400410" cy="418220"/>
            </a:xfrm>
            <a:custGeom>
              <a:avLst/>
              <a:gdLst/>
              <a:ahLst/>
              <a:cxnLst>
                <a:cxn ang="0">
                  <a:pos x="wd2" y="hd2"/>
                </a:cxn>
                <a:cxn ang="5400000">
                  <a:pos x="wd2" y="hd2"/>
                </a:cxn>
                <a:cxn ang="10800000">
                  <a:pos x="wd2" y="hd2"/>
                </a:cxn>
                <a:cxn ang="16200000">
                  <a:pos x="wd2" y="hd2"/>
                </a:cxn>
              </a:cxnLst>
              <a:rect l="0" t="0" r="r" b="b"/>
              <a:pathLst>
                <a:path w="17108" h="19044" fill="norm" stroke="1" extrusionOk="0">
                  <a:moveTo>
                    <a:pt x="195" y="6439"/>
                  </a:moveTo>
                  <a:cubicBezTo>
                    <a:pt x="-946" y="9204"/>
                    <a:pt x="3085" y="15812"/>
                    <a:pt x="8059" y="18280"/>
                  </a:cubicBezTo>
                  <a:cubicBezTo>
                    <a:pt x="13033" y="20748"/>
                    <a:pt x="20654" y="17157"/>
                    <a:pt x="15252" y="8664"/>
                  </a:cubicBezTo>
                  <a:cubicBezTo>
                    <a:pt x="9850" y="171"/>
                    <a:pt x="7503" y="-852"/>
                    <a:pt x="5057" y="486"/>
                  </a:cubicBezTo>
                  <a:cubicBezTo>
                    <a:pt x="2610" y="1824"/>
                    <a:pt x="1254" y="4624"/>
                    <a:pt x="195" y="6439"/>
                  </a:cubicBezTo>
                  <a:close/>
                </a:path>
              </a:pathLst>
            </a:cu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7" name="Shape 23"/>
            <p:cNvSpPr/>
            <p:nvPr/>
          </p:nvSpPr>
          <p:spPr>
            <a:xfrm>
              <a:off x="620265" y="3008535"/>
              <a:ext cx="436506" cy="413105"/>
            </a:xfrm>
            <a:custGeom>
              <a:avLst/>
              <a:gdLst/>
              <a:ahLst/>
              <a:cxnLst>
                <a:cxn ang="0">
                  <a:pos x="wd2" y="hd2"/>
                </a:cxn>
                <a:cxn ang="5400000">
                  <a:pos x="wd2" y="hd2"/>
                </a:cxn>
                <a:cxn ang="10800000">
                  <a:pos x="wd2" y="hd2"/>
                </a:cxn>
                <a:cxn ang="16200000">
                  <a:pos x="wd2" y="hd2"/>
                </a:cxn>
              </a:cxnLst>
              <a:rect l="0" t="0" r="r" b="b"/>
              <a:pathLst>
                <a:path w="18529" h="19704" fill="norm" stroke="1" extrusionOk="0">
                  <a:moveTo>
                    <a:pt x="2209" y="2684"/>
                  </a:moveTo>
                  <a:cubicBezTo>
                    <a:pt x="5881" y="-1442"/>
                    <a:pt x="8791" y="-506"/>
                    <a:pt x="13441" y="3412"/>
                  </a:cubicBezTo>
                  <a:cubicBezTo>
                    <a:pt x="21217" y="9965"/>
                    <a:pt x="18841" y="19187"/>
                    <a:pt x="14521" y="19673"/>
                  </a:cubicBezTo>
                  <a:cubicBezTo>
                    <a:pt x="10201" y="20158"/>
                    <a:pt x="911" y="14805"/>
                    <a:pt x="49" y="8509"/>
                  </a:cubicBezTo>
                  <a:cubicBezTo>
                    <a:pt x="-383" y="5353"/>
                    <a:pt x="2209" y="2684"/>
                    <a:pt x="2209" y="2684"/>
                  </a:cubicBezTo>
                  <a:close/>
                </a:path>
              </a:pathLst>
            </a:cu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8" name="Shape 24"/>
            <p:cNvSpPr/>
            <p:nvPr/>
          </p:nvSpPr>
          <p:spPr>
            <a:xfrm>
              <a:off x="730395" y="2057859"/>
              <a:ext cx="409462" cy="444960"/>
            </a:xfrm>
            <a:custGeom>
              <a:avLst/>
              <a:gdLst/>
              <a:ahLst/>
              <a:cxnLst>
                <a:cxn ang="0">
                  <a:pos x="wd2" y="hd2"/>
                </a:cxn>
                <a:cxn ang="5400000">
                  <a:pos x="wd2" y="hd2"/>
                </a:cxn>
                <a:cxn ang="10800000">
                  <a:pos x="wd2" y="hd2"/>
                </a:cxn>
                <a:cxn ang="16200000">
                  <a:pos x="wd2" y="hd2"/>
                </a:cxn>
              </a:cxnLst>
              <a:rect l="0" t="0" r="r" b="b"/>
              <a:pathLst>
                <a:path w="17736" h="17329" fill="norm" stroke="1" extrusionOk="0">
                  <a:moveTo>
                    <a:pt x="8890" y="743"/>
                  </a:moveTo>
                  <a:cubicBezTo>
                    <a:pt x="8890" y="743"/>
                    <a:pt x="14180" y="4904"/>
                    <a:pt x="15062" y="5697"/>
                  </a:cubicBezTo>
                  <a:cubicBezTo>
                    <a:pt x="19470" y="10255"/>
                    <a:pt x="18809" y="19172"/>
                    <a:pt x="10213" y="16992"/>
                  </a:cubicBezTo>
                  <a:cubicBezTo>
                    <a:pt x="6686" y="15407"/>
                    <a:pt x="956" y="9858"/>
                    <a:pt x="956" y="9858"/>
                  </a:cubicBezTo>
                  <a:cubicBezTo>
                    <a:pt x="-2130" y="5300"/>
                    <a:pt x="2719" y="-2428"/>
                    <a:pt x="8890" y="743"/>
                  </a:cubicBezTo>
                  <a:close/>
                </a:path>
              </a:pathLst>
            </a:custGeom>
            <a:solidFill>
              <a:srgbClr val="FFEFD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199" name="Oval 108"/>
            <p:cNvSpPr/>
            <p:nvPr/>
          </p:nvSpPr>
          <p:spPr>
            <a:xfrm>
              <a:off x="1401505" y="139078"/>
              <a:ext cx="100485" cy="100485"/>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8201" name="Rounded Rectangle 107"/>
          <p:cNvSpPr/>
          <p:nvPr/>
        </p:nvSpPr>
        <p:spPr>
          <a:xfrm>
            <a:off x="-173620" y="2948813"/>
            <a:ext cx="4014292" cy="1122747"/>
          </a:xfrm>
          <a:prstGeom prst="roundRect">
            <a:avLst>
              <a:gd name="adj" fmla="val 7934"/>
            </a:avLst>
          </a:prstGeom>
          <a:gradFill>
            <a:gsLst>
              <a:gs pos="0">
                <a:srgbClr val="000000"/>
              </a:gs>
              <a:gs pos="97000">
                <a:srgbClr val="595959"/>
              </a:gs>
            </a:gsLst>
            <a:lin ang="15000000"/>
          </a:gradFill>
          <a:ln w="12700">
            <a:solidFill>
              <a:srgbClr val="000000"/>
            </a:solidFill>
            <a:miter/>
          </a:ln>
        </p:spPr>
        <p:txBody>
          <a:bodyPr lIns="45719" rIns="45719" anchor="ctr"/>
          <a:lstStyle/>
          <a:p>
            <a:pPr algn="ctr">
              <a:defRPr>
                <a:solidFill>
                  <a:srgbClr val="FFFFFF"/>
                </a:solidFill>
              </a:defRPr>
            </a:pPr>
          </a:p>
        </p:txBody>
      </p:sp>
      <p:sp>
        <p:nvSpPr>
          <p:cNvPr id="820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8203"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02</a:t>
            </a:r>
          </a:p>
        </p:txBody>
      </p:sp>
      <p:sp>
        <p:nvSpPr>
          <p:cNvPr id="8204"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8205" name="TextBox 40"/>
          <p:cNvSpPr txBox="1"/>
          <p:nvPr/>
        </p:nvSpPr>
        <p:spPr>
          <a:xfrm>
            <a:off x="5438966" y="4710783"/>
            <a:ext cx="1360085" cy="345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800">
                <a:solidFill>
                  <a:srgbClr val="FEFEFE"/>
                </a:solidFill>
                <a:latin typeface="Montserrat Light"/>
                <a:ea typeface="Montserrat Light"/>
                <a:cs typeface="Montserrat Light"/>
                <a:sym typeface="Montserrat Light"/>
              </a:defRPr>
            </a:lvl1pPr>
          </a:lstStyle>
          <a:p>
            <a:pPr/>
            <a:r>
              <a:t>Example text goes here with your own</a:t>
            </a:r>
          </a:p>
        </p:txBody>
      </p:sp>
      <p:sp>
        <p:nvSpPr>
          <p:cNvPr id="8206" name="Freeform 41"/>
          <p:cNvSpPr/>
          <p:nvPr/>
        </p:nvSpPr>
        <p:spPr>
          <a:xfrm>
            <a:off x="5464157" y="4327912"/>
            <a:ext cx="328137" cy="3234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419"/>
                </a:moveTo>
                <a:lnTo>
                  <a:pt x="3677" y="3419"/>
                </a:lnTo>
                <a:lnTo>
                  <a:pt x="3677" y="18181"/>
                </a:lnTo>
                <a:lnTo>
                  <a:pt x="17923" y="18181"/>
                </a:lnTo>
                <a:lnTo>
                  <a:pt x="17923" y="21600"/>
                </a:lnTo>
                <a:lnTo>
                  <a:pt x="0" y="21600"/>
                </a:lnTo>
                <a:close/>
                <a:moveTo>
                  <a:pt x="3677" y="0"/>
                </a:moveTo>
                <a:lnTo>
                  <a:pt x="21600" y="0"/>
                </a:lnTo>
                <a:lnTo>
                  <a:pt x="21600" y="18181"/>
                </a:lnTo>
                <a:lnTo>
                  <a:pt x="17923" y="18181"/>
                </a:lnTo>
                <a:lnTo>
                  <a:pt x="17923" y="14315"/>
                </a:lnTo>
                <a:lnTo>
                  <a:pt x="17923" y="14315"/>
                </a:lnTo>
                <a:lnTo>
                  <a:pt x="17923" y="3593"/>
                </a:lnTo>
                <a:lnTo>
                  <a:pt x="17923" y="3593"/>
                </a:lnTo>
                <a:lnTo>
                  <a:pt x="17923" y="3547"/>
                </a:lnTo>
                <a:lnTo>
                  <a:pt x="10148" y="3547"/>
                </a:lnTo>
                <a:lnTo>
                  <a:pt x="10148" y="11434"/>
                </a:lnTo>
                <a:lnTo>
                  <a:pt x="17923" y="11434"/>
                </a:lnTo>
                <a:lnTo>
                  <a:pt x="17923" y="14278"/>
                </a:lnTo>
                <a:lnTo>
                  <a:pt x="7443" y="14278"/>
                </a:lnTo>
                <a:lnTo>
                  <a:pt x="7443" y="3419"/>
                </a:lnTo>
                <a:lnTo>
                  <a:pt x="17923" y="3419"/>
                </a:lnTo>
                <a:lnTo>
                  <a:pt x="17923" y="3419"/>
                </a:lnTo>
                <a:lnTo>
                  <a:pt x="3677" y="3419"/>
                </a:lnTo>
                <a:close/>
              </a:path>
            </a:pathLst>
          </a:custGeom>
          <a:solidFill>
            <a:srgbClr val="FEFEFE"/>
          </a:solidFill>
          <a:ln w="12700">
            <a:miter lim="400000"/>
          </a:ln>
        </p:spPr>
        <p:txBody>
          <a:bodyPr lIns="45719" rIns="45719" anchor="ctr"/>
          <a:lstStyle/>
          <a:p>
            <a:pPr algn="ctr">
              <a:defRPr>
                <a:solidFill>
                  <a:srgbClr val="FFFFFF"/>
                </a:solidFill>
              </a:defRPr>
            </a:pPr>
          </a:p>
        </p:txBody>
      </p:sp>
      <p:sp>
        <p:nvSpPr>
          <p:cNvPr id="8207" name="TextBox 42"/>
          <p:cNvSpPr txBox="1"/>
          <p:nvPr/>
        </p:nvSpPr>
        <p:spPr>
          <a:xfrm>
            <a:off x="5804372" y="4324680"/>
            <a:ext cx="1362136"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500">
                <a:solidFill>
                  <a:srgbClr val="FEFEFE"/>
                </a:solidFill>
              </a:defRPr>
            </a:lvl1pPr>
          </a:lstStyle>
          <a:p>
            <a:pPr/>
            <a:r>
              <a:t>KOMPAN</a:t>
            </a:r>
          </a:p>
        </p:txBody>
      </p:sp>
      <p:sp>
        <p:nvSpPr>
          <p:cNvPr id="8208" name="Rectangle 64"/>
          <p:cNvSpPr txBox="1"/>
          <p:nvPr/>
        </p:nvSpPr>
        <p:spPr>
          <a:xfrm>
            <a:off x="5347512" y="5204829"/>
            <a:ext cx="1524705" cy="40132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000">
                <a:solidFill>
                  <a:srgbClr val="72D2F3"/>
                </a:solidFill>
                <a:latin typeface="FontAwesome"/>
                <a:ea typeface="FontAwesome"/>
                <a:cs typeface="FontAwesome"/>
                <a:sym typeface="FontAwesome"/>
              </a:defRPr>
            </a:lvl1pPr>
          </a:lstStyle>
          <a:p>
            <a:pPr/>
            <a:r>
              <a:t>                </a:t>
            </a:r>
          </a:p>
        </p:txBody>
      </p:sp>
      <p:sp>
        <p:nvSpPr>
          <p:cNvPr id="8209" name="Rectangle 68"/>
          <p:cNvSpPr txBox="1"/>
          <p:nvPr/>
        </p:nvSpPr>
        <p:spPr>
          <a:xfrm>
            <a:off x="954521" y="5334820"/>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5"/>
                </a:solidFill>
                <a:latin typeface="FontAwesome"/>
                <a:ea typeface="FontAwesome"/>
                <a:cs typeface="FontAwesome"/>
                <a:sym typeface="FontAwesome"/>
              </a:defRPr>
            </a:lvl1pPr>
          </a:lstStyle>
          <a:p>
            <a:pPr/>
            <a:r>
              <a:t></a:t>
            </a:r>
          </a:p>
        </p:txBody>
      </p:sp>
      <p:sp>
        <p:nvSpPr>
          <p:cNvPr id="8210" name="Rectangle 69"/>
          <p:cNvSpPr txBox="1"/>
          <p:nvPr/>
        </p:nvSpPr>
        <p:spPr>
          <a:xfrm>
            <a:off x="1161682" y="3136245"/>
            <a:ext cx="12700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3"/>
                </a:solidFill>
                <a:latin typeface="FontAwesome"/>
                <a:ea typeface="FontAwesome"/>
                <a:cs typeface="FontAwesome"/>
                <a:sym typeface="FontAwesome"/>
              </a:defRPr>
            </a:lvl1pPr>
          </a:lstStyle>
          <a:p>
            <a:pPr/>
            <a:r>
              <a:t></a:t>
            </a:r>
          </a:p>
        </p:txBody>
      </p:sp>
      <p:sp>
        <p:nvSpPr>
          <p:cNvPr id="8211" name="Rectangle 70"/>
          <p:cNvSpPr txBox="1"/>
          <p:nvPr/>
        </p:nvSpPr>
        <p:spPr>
          <a:xfrm>
            <a:off x="1046049" y="4225170"/>
            <a:ext cx="358266"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4"/>
                </a:solidFill>
                <a:latin typeface="FontAwesome"/>
                <a:ea typeface="FontAwesome"/>
                <a:cs typeface="FontAwesome"/>
                <a:sym typeface="FontAwesome"/>
              </a:defRPr>
            </a:lvl1pPr>
          </a:lstStyle>
          <a:p>
            <a:pPr/>
            <a:r>
              <a:t>K</a:t>
            </a:r>
          </a:p>
        </p:txBody>
      </p:sp>
      <p:sp>
        <p:nvSpPr>
          <p:cNvPr id="8212" name="Rectangle 71"/>
          <p:cNvSpPr txBox="1"/>
          <p:nvPr/>
        </p:nvSpPr>
        <p:spPr>
          <a:xfrm>
            <a:off x="1061863" y="2047318"/>
            <a:ext cx="326639"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2"/>
                </a:solidFill>
                <a:latin typeface="FontAwesome"/>
                <a:ea typeface="FontAwesome"/>
                <a:cs typeface="FontAwesome"/>
                <a:sym typeface="FontAwesome"/>
              </a:defRPr>
            </a:lvl1pPr>
          </a:lstStyle>
          <a:p>
            <a:pPr/>
            <a:r>
              <a:t>¬</a:t>
            </a:r>
          </a:p>
        </p:txBody>
      </p:sp>
      <p:sp>
        <p:nvSpPr>
          <p:cNvPr id="8213" name="TextBox 72"/>
          <p:cNvSpPr txBox="1"/>
          <p:nvPr/>
        </p:nvSpPr>
        <p:spPr>
          <a:xfrm>
            <a:off x="1652002" y="2355536"/>
            <a:ext cx="1621550" cy="4377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900">
                <a:solidFill>
                  <a:srgbClr val="7D8287"/>
                </a:solidFill>
              </a:defRPr>
            </a:lvl1pPr>
          </a:lstStyle>
          <a:p>
            <a:pPr/>
            <a:r>
              <a:t>Also he his male air bring is Signs. creepiest god.</a:t>
            </a:r>
          </a:p>
        </p:txBody>
      </p:sp>
      <p:sp>
        <p:nvSpPr>
          <p:cNvPr id="8214" name="TextBox 74"/>
          <p:cNvSpPr txBox="1"/>
          <p:nvPr/>
        </p:nvSpPr>
        <p:spPr>
          <a:xfrm>
            <a:off x="1652002" y="2090360"/>
            <a:ext cx="1621550"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solidFill>
                  <a:schemeClr val="accent2"/>
                </a:solidFill>
              </a:defRPr>
            </a:lvl1pPr>
          </a:lstStyle>
          <a:p>
            <a:pPr/>
            <a:r>
              <a:t>Signs Creepiest</a:t>
            </a:r>
          </a:p>
        </p:txBody>
      </p:sp>
      <p:sp>
        <p:nvSpPr>
          <p:cNvPr id="8215" name="TextBox 75"/>
          <p:cNvSpPr txBox="1"/>
          <p:nvPr/>
        </p:nvSpPr>
        <p:spPr>
          <a:xfrm>
            <a:off x="1652002" y="3407095"/>
            <a:ext cx="1621550" cy="4377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900">
                <a:solidFill>
                  <a:srgbClr val="7D8287"/>
                </a:solidFill>
              </a:defRPr>
            </a:lvl1pPr>
          </a:lstStyle>
          <a:p>
            <a:pPr/>
            <a:r>
              <a:t>Also he his male air bring is Signs. creepiest god.</a:t>
            </a:r>
          </a:p>
        </p:txBody>
      </p:sp>
      <p:sp>
        <p:nvSpPr>
          <p:cNvPr id="8216" name="TextBox 76"/>
          <p:cNvSpPr txBox="1"/>
          <p:nvPr/>
        </p:nvSpPr>
        <p:spPr>
          <a:xfrm>
            <a:off x="1652002" y="3141920"/>
            <a:ext cx="1621550"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solidFill>
                  <a:schemeClr val="accent3"/>
                </a:solidFill>
              </a:defRPr>
            </a:lvl1pPr>
          </a:lstStyle>
          <a:p>
            <a:pPr/>
            <a:r>
              <a:t>Sample Creepiest</a:t>
            </a:r>
          </a:p>
        </p:txBody>
      </p:sp>
      <p:sp>
        <p:nvSpPr>
          <p:cNvPr id="8217" name="TextBox 77"/>
          <p:cNvSpPr txBox="1"/>
          <p:nvPr/>
        </p:nvSpPr>
        <p:spPr>
          <a:xfrm>
            <a:off x="1652002" y="4460387"/>
            <a:ext cx="1621550" cy="43776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900">
                <a:solidFill>
                  <a:srgbClr val="7D8287"/>
                </a:solidFill>
              </a:defRPr>
            </a:lvl1pPr>
          </a:lstStyle>
          <a:p>
            <a:pPr/>
            <a:r>
              <a:t>Also he his male air bring is Signs. creepiest god.</a:t>
            </a:r>
          </a:p>
        </p:txBody>
      </p:sp>
      <p:sp>
        <p:nvSpPr>
          <p:cNvPr id="8218" name="TextBox 78"/>
          <p:cNvSpPr txBox="1"/>
          <p:nvPr/>
        </p:nvSpPr>
        <p:spPr>
          <a:xfrm>
            <a:off x="1652002" y="4195212"/>
            <a:ext cx="1621550"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solidFill>
                  <a:schemeClr val="accent4"/>
                </a:solidFill>
              </a:defRPr>
            </a:lvl1pPr>
          </a:lstStyle>
          <a:p>
            <a:pPr/>
            <a:r>
              <a:t>Creepiest</a:t>
            </a:r>
          </a:p>
        </p:txBody>
      </p:sp>
      <p:sp>
        <p:nvSpPr>
          <p:cNvPr id="8219" name="TextBox 79"/>
          <p:cNvSpPr txBox="1"/>
          <p:nvPr/>
        </p:nvSpPr>
        <p:spPr>
          <a:xfrm>
            <a:off x="1652002" y="5488901"/>
            <a:ext cx="1621550" cy="4377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900">
                <a:solidFill>
                  <a:srgbClr val="7D8287"/>
                </a:solidFill>
              </a:defRPr>
            </a:lvl1pPr>
          </a:lstStyle>
          <a:p>
            <a:pPr/>
            <a:r>
              <a:t>Also he his male air bring is Signs. creepiest god.</a:t>
            </a:r>
          </a:p>
        </p:txBody>
      </p:sp>
      <p:sp>
        <p:nvSpPr>
          <p:cNvPr id="8220" name="TextBox 80"/>
          <p:cNvSpPr txBox="1"/>
          <p:nvPr/>
        </p:nvSpPr>
        <p:spPr>
          <a:xfrm>
            <a:off x="1652002" y="5223724"/>
            <a:ext cx="1621550"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300">
                <a:solidFill>
                  <a:schemeClr val="accent5"/>
                </a:solidFill>
              </a:defRPr>
            </a:lvl1pPr>
          </a:lstStyle>
          <a:p>
            <a:pPr/>
            <a:r>
              <a:t>Exam Creepiest</a:t>
            </a:r>
          </a:p>
        </p:txBody>
      </p:sp>
      <p:sp>
        <p:nvSpPr>
          <p:cNvPr id="8221" name="Rectangle 81"/>
          <p:cNvSpPr/>
          <p:nvPr/>
        </p:nvSpPr>
        <p:spPr>
          <a:xfrm>
            <a:off x="8964679" y="4730120"/>
            <a:ext cx="1173907" cy="137161"/>
          </a:xfrm>
          <a:prstGeom prst="rect">
            <a:avLst/>
          </a:prstGeom>
          <a:solidFill>
            <a:schemeClr val="accent4"/>
          </a:solidFill>
          <a:ln w="12700">
            <a:miter lim="400000"/>
          </a:ln>
        </p:spPr>
        <p:txBody>
          <a:bodyPr lIns="45719" rIns="45719" anchor="ctr"/>
          <a:lstStyle/>
          <a:p>
            <a:pPr algn="ctr">
              <a:defRPr>
                <a:solidFill>
                  <a:srgbClr val="FFFFFF"/>
                </a:solidFill>
              </a:defRPr>
            </a:pPr>
          </a:p>
        </p:txBody>
      </p:sp>
      <p:sp>
        <p:nvSpPr>
          <p:cNvPr id="8222" name="Rectangle 82"/>
          <p:cNvSpPr/>
          <p:nvPr/>
        </p:nvSpPr>
        <p:spPr>
          <a:xfrm>
            <a:off x="8964679" y="5038892"/>
            <a:ext cx="1776975" cy="137161"/>
          </a:xfrm>
          <a:prstGeom prst="rect">
            <a:avLst/>
          </a:prstGeom>
          <a:solidFill>
            <a:schemeClr val="accent3"/>
          </a:solidFill>
          <a:ln w="12700">
            <a:miter lim="400000"/>
          </a:ln>
        </p:spPr>
        <p:txBody>
          <a:bodyPr lIns="45719" rIns="45719" anchor="ctr"/>
          <a:lstStyle/>
          <a:p>
            <a:pPr algn="ctr">
              <a:defRPr>
                <a:solidFill>
                  <a:srgbClr val="FFFFFF"/>
                </a:solidFill>
              </a:defRPr>
            </a:pPr>
          </a:p>
        </p:txBody>
      </p:sp>
      <p:sp>
        <p:nvSpPr>
          <p:cNvPr id="8223" name="Rectangle 83"/>
          <p:cNvSpPr/>
          <p:nvPr/>
        </p:nvSpPr>
        <p:spPr>
          <a:xfrm>
            <a:off x="8964679" y="5347663"/>
            <a:ext cx="1550721" cy="137161"/>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8224" name="Rectangle 84"/>
          <p:cNvSpPr/>
          <p:nvPr/>
        </p:nvSpPr>
        <p:spPr>
          <a:xfrm>
            <a:off x="8964679" y="5656436"/>
            <a:ext cx="1334680" cy="137161"/>
          </a:xfrm>
          <a:prstGeom prst="rect">
            <a:avLst/>
          </a:prstGeom>
          <a:solidFill>
            <a:srgbClr val="6491C8"/>
          </a:solidFill>
          <a:ln w="12700">
            <a:miter lim="400000"/>
          </a:ln>
        </p:spPr>
        <p:txBody>
          <a:bodyPr lIns="45719" rIns="45719" anchor="ctr"/>
          <a:lstStyle/>
          <a:p>
            <a:pPr algn="ctr">
              <a:defRPr>
                <a:solidFill>
                  <a:srgbClr val="FFFFFF"/>
                </a:solidFill>
              </a:defRPr>
            </a:pPr>
          </a:p>
        </p:txBody>
      </p:sp>
      <p:sp>
        <p:nvSpPr>
          <p:cNvPr id="8225" name="TextBox 85"/>
          <p:cNvSpPr txBox="1"/>
          <p:nvPr/>
        </p:nvSpPr>
        <p:spPr>
          <a:xfrm>
            <a:off x="8499454" y="3950796"/>
            <a:ext cx="2896310"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nSpc>
                <a:spcPct val="150000"/>
              </a:lnSpc>
              <a:defRPr b="1" sz="1000">
                <a:solidFill>
                  <a:srgbClr val="7D8287"/>
                </a:solidFill>
                <a:latin typeface="Montserrat Light"/>
                <a:ea typeface="Montserrat Light"/>
                <a:cs typeface="Montserrat Light"/>
                <a:sym typeface="Montserrat Light"/>
              </a:defRPr>
            </a:lvl1pPr>
          </a:lstStyle>
          <a:p>
            <a:pPr/>
            <a:r>
              <a:t>The example text goes here with your own detailed summery.</a:t>
            </a:r>
          </a:p>
        </p:txBody>
      </p:sp>
      <p:sp>
        <p:nvSpPr>
          <p:cNvPr id="8226" name="TextBox 86"/>
          <p:cNvSpPr txBox="1"/>
          <p:nvPr/>
        </p:nvSpPr>
        <p:spPr>
          <a:xfrm>
            <a:off x="10857438" y="4557509"/>
            <a:ext cx="397377" cy="132714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ts val="2500"/>
              </a:lnSpc>
              <a:defRPr b="1" sz="1000"/>
            </a:pPr>
            <a:r>
              <a:t>55%</a:t>
            </a:r>
          </a:p>
          <a:p>
            <a:pPr>
              <a:lnSpc>
                <a:spcPts val="2500"/>
              </a:lnSpc>
              <a:defRPr b="1" sz="1000"/>
            </a:pPr>
            <a:r>
              <a:t>75%</a:t>
            </a:r>
          </a:p>
          <a:p>
            <a:pPr>
              <a:lnSpc>
                <a:spcPts val="2500"/>
              </a:lnSpc>
              <a:defRPr b="1" sz="1000"/>
            </a:pPr>
            <a:r>
              <a:t>65%</a:t>
            </a:r>
          </a:p>
          <a:p>
            <a:pPr>
              <a:lnSpc>
                <a:spcPts val="2500"/>
              </a:lnSpc>
              <a:defRPr b="1" sz="1000"/>
            </a:pPr>
            <a:r>
              <a:t>50%</a:t>
            </a:r>
          </a:p>
        </p:txBody>
      </p:sp>
      <p:sp>
        <p:nvSpPr>
          <p:cNvPr id="8227" name="Rectangle 87"/>
          <p:cNvSpPr txBox="1"/>
          <p:nvPr/>
        </p:nvSpPr>
        <p:spPr>
          <a:xfrm>
            <a:off x="8487795" y="4576791"/>
            <a:ext cx="410169" cy="136461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nSpc>
                <a:spcPts val="2500"/>
              </a:lnSpc>
              <a:defRPr sz="2100">
                <a:solidFill>
                  <a:srgbClr val="7D8287"/>
                </a:solidFill>
                <a:latin typeface="FontAwesome"/>
                <a:ea typeface="FontAwesome"/>
                <a:cs typeface="FontAwesome"/>
                <a:sym typeface="FontAwesome"/>
              </a:defRPr>
            </a:pPr>
            <a:r>
              <a:t>ë</a:t>
            </a:r>
          </a:p>
          <a:p>
            <a:pPr>
              <a:lnSpc>
                <a:spcPts val="2500"/>
              </a:lnSpc>
              <a:defRPr>
                <a:solidFill>
                  <a:srgbClr val="7D8287"/>
                </a:solidFill>
                <a:latin typeface="FontAwesome"/>
                <a:ea typeface="FontAwesome"/>
                <a:cs typeface="FontAwesome"/>
                <a:sym typeface="FontAwesome"/>
              </a:defRPr>
            </a:pPr>
            <a:r>
              <a:t></a:t>
            </a:r>
          </a:p>
          <a:p>
            <a:pPr>
              <a:lnSpc>
                <a:spcPts val="2500"/>
              </a:lnSpc>
              <a:defRPr>
                <a:solidFill>
                  <a:srgbClr val="7D8287"/>
                </a:solidFill>
                <a:latin typeface="FontAwesome"/>
                <a:ea typeface="FontAwesome"/>
                <a:cs typeface="FontAwesome"/>
                <a:sym typeface="FontAwesome"/>
              </a:defRPr>
            </a:pPr>
            <a:r>
              <a:t></a:t>
            </a:r>
          </a:p>
          <a:p>
            <a:pPr>
              <a:lnSpc>
                <a:spcPts val="2500"/>
              </a:lnSpc>
              <a:defRPr sz="2100">
                <a:solidFill>
                  <a:srgbClr val="7D8287"/>
                </a:solidFill>
                <a:latin typeface="FontAwesome"/>
                <a:ea typeface="FontAwesome"/>
                <a:cs typeface="FontAwesome"/>
                <a:sym typeface="FontAwesome"/>
              </a:defRPr>
            </a:pPr>
            <a:r>
              <a:t></a:t>
            </a:r>
          </a:p>
        </p:txBody>
      </p:sp>
      <p:sp>
        <p:nvSpPr>
          <p:cNvPr id="8228" name="TextBox 103"/>
          <p:cNvSpPr txBox="1"/>
          <p:nvPr/>
        </p:nvSpPr>
        <p:spPr>
          <a:xfrm>
            <a:off x="8487819" y="2092991"/>
            <a:ext cx="1623334" cy="853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5000">
                <a:solidFill>
                  <a:srgbClr val="0F87B0"/>
                </a:solidFill>
              </a:defRPr>
            </a:lvl1pPr>
          </a:lstStyle>
          <a:p>
            <a:pPr/>
            <a:r>
              <a:t>18%</a:t>
            </a:r>
          </a:p>
        </p:txBody>
      </p:sp>
      <p:sp>
        <p:nvSpPr>
          <p:cNvPr id="8229" name="TextBox 104"/>
          <p:cNvSpPr txBox="1"/>
          <p:nvPr/>
        </p:nvSpPr>
        <p:spPr>
          <a:xfrm>
            <a:off x="8528829" y="2915030"/>
            <a:ext cx="2106764"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200"/>
            </a:lvl1pPr>
          </a:lstStyle>
          <a:p>
            <a:pPr/>
            <a:r>
              <a:t>Heist male air bring is sign</a:t>
            </a:r>
          </a:p>
        </p:txBody>
      </p:sp>
      <p:sp>
        <p:nvSpPr>
          <p:cNvPr id="8230" name="Straight Connector 105"/>
          <p:cNvSpPr/>
          <p:nvPr/>
        </p:nvSpPr>
        <p:spPr>
          <a:xfrm>
            <a:off x="8555080" y="3544180"/>
            <a:ext cx="2555794" cy="1"/>
          </a:xfrm>
          <a:prstGeom prst="line">
            <a:avLst/>
          </a:prstGeom>
          <a:ln w="12700">
            <a:solidFill>
              <a:srgbClr val="7D8287"/>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8200"/>
                                        </p:tgtEl>
                                        <p:attrNameLst>
                                          <p:attrName>style.visibility</p:attrName>
                                        </p:attrNameLst>
                                      </p:cBhvr>
                                      <p:to>
                                        <p:strVal val="visible"/>
                                      </p:to>
                                    </p:set>
                                    <p:anim calcmode="lin" valueType="num">
                                      <p:cBhvr>
                                        <p:cTn id="7" dur="500" fill="hold"/>
                                        <p:tgtEl>
                                          <p:spTgt spid="8200"/>
                                        </p:tgtEl>
                                        <p:attrNameLst>
                                          <p:attrName>ppt_x</p:attrName>
                                        </p:attrNameLst>
                                      </p:cBhvr>
                                      <p:tavLst>
                                        <p:tav tm="0">
                                          <p:val>
                                            <p:strVal val="#ppt_x"/>
                                          </p:val>
                                        </p:tav>
                                        <p:tav tm="100000">
                                          <p:val>
                                            <p:strVal val="#ppt_x"/>
                                          </p:val>
                                        </p:tav>
                                      </p:tavLst>
                                    </p:anim>
                                    <p:anim calcmode="lin" valueType="num">
                                      <p:cBhvr>
                                        <p:cTn id="8" dur="500" fill="hold"/>
                                        <p:tgtEl>
                                          <p:spTgt spid="820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16" presetID="23" grpId="2" fill="hold">
                                  <p:stCondLst>
                                    <p:cond delay="500"/>
                                  </p:stCondLst>
                                  <p:iterate type="el" backwards="0">
                                    <p:tmAbs val="0"/>
                                  </p:iterate>
                                  <p:childTnLst>
                                    <p:set>
                                      <p:cBhvr>
                                        <p:cTn id="11" fill="hold"/>
                                        <p:tgtEl>
                                          <p:spTgt spid="8205"/>
                                        </p:tgtEl>
                                        <p:attrNameLst>
                                          <p:attrName>style.visibility</p:attrName>
                                        </p:attrNameLst>
                                      </p:cBhvr>
                                      <p:to>
                                        <p:strVal val="visible"/>
                                      </p:to>
                                    </p:set>
                                    <p:anim calcmode="lin" valueType="num">
                                      <p:cBhvr>
                                        <p:cTn id="12" dur="500" fill="hold"/>
                                        <p:tgtEl>
                                          <p:spTgt spid="8205"/>
                                        </p:tgtEl>
                                        <p:attrNameLst>
                                          <p:attrName>ppt_w</p:attrName>
                                        </p:attrNameLst>
                                      </p:cBhvr>
                                      <p:tavLst>
                                        <p:tav tm="0">
                                          <p:val>
                                            <p:fltVal val="0"/>
                                          </p:val>
                                        </p:tav>
                                        <p:tav tm="100000">
                                          <p:val>
                                            <p:strVal val="#ppt_w"/>
                                          </p:val>
                                        </p:tav>
                                      </p:tavLst>
                                    </p:anim>
                                    <p:anim calcmode="lin" valueType="num">
                                      <p:cBhvr>
                                        <p:cTn id="13" dur="500" fill="hold"/>
                                        <p:tgtEl>
                                          <p:spTgt spid="8205"/>
                                        </p:tgtEl>
                                        <p:attrNameLst>
                                          <p:attrName>ppt_h</p:attrName>
                                        </p:attrNameLst>
                                      </p:cBhvr>
                                      <p:tavLst>
                                        <p:tav tm="0">
                                          <p:val>
                                            <p:fltVal val="0"/>
                                          </p:val>
                                        </p:tav>
                                        <p:tav tm="100000">
                                          <p:val>
                                            <p:strVal val="#ppt_h"/>
                                          </p:val>
                                        </p:tav>
                                      </p:tavLst>
                                    </p:anim>
                                  </p:childTnLst>
                                </p:cTn>
                              </p:par>
                            </p:childTnLst>
                          </p:cTn>
                        </p:par>
                        <p:par>
                          <p:cTn id="14" fill="hold">
                            <p:stCondLst>
                              <p:cond delay="1500"/>
                            </p:stCondLst>
                            <p:childTnLst>
                              <p:par>
                                <p:cTn id="15" presetClass="entr" nodeType="afterEffect" presetSubtype="16" presetID="23" grpId="3" fill="hold">
                                  <p:stCondLst>
                                    <p:cond delay="500"/>
                                  </p:stCondLst>
                                  <p:iterate type="el" backwards="0">
                                    <p:tmAbs val="0"/>
                                  </p:iterate>
                                  <p:childTnLst>
                                    <p:set>
                                      <p:cBhvr>
                                        <p:cTn id="16" fill="hold"/>
                                        <p:tgtEl>
                                          <p:spTgt spid="8206"/>
                                        </p:tgtEl>
                                        <p:attrNameLst>
                                          <p:attrName>style.visibility</p:attrName>
                                        </p:attrNameLst>
                                      </p:cBhvr>
                                      <p:to>
                                        <p:strVal val="visible"/>
                                      </p:to>
                                    </p:set>
                                    <p:anim calcmode="lin" valueType="num">
                                      <p:cBhvr>
                                        <p:cTn id="17" dur="500" fill="hold"/>
                                        <p:tgtEl>
                                          <p:spTgt spid="8206"/>
                                        </p:tgtEl>
                                        <p:attrNameLst>
                                          <p:attrName>ppt_w</p:attrName>
                                        </p:attrNameLst>
                                      </p:cBhvr>
                                      <p:tavLst>
                                        <p:tav tm="0">
                                          <p:val>
                                            <p:fltVal val="0"/>
                                          </p:val>
                                        </p:tav>
                                        <p:tav tm="100000">
                                          <p:val>
                                            <p:strVal val="#ppt_w"/>
                                          </p:val>
                                        </p:tav>
                                      </p:tavLst>
                                    </p:anim>
                                    <p:anim calcmode="lin" valueType="num">
                                      <p:cBhvr>
                                        <p:cTn id="18" dur="500" fill="hold"/>
                                        <p:tgtEl>
                                          <p:spTgt spid="8206"/>
                                        </p:tgtEl>
                                        <p:attrNameLst>
                                          <p:attrName>ppt_h</p:attrName>
                                        </p:attrNameLst>
                                      </p:cBhvr>
                                      <p:tavLst>
                                        <p:tav tm="0">
                                          <p:val>
                                            <p:fltVal val="0"/>
                                          </p:val>
                                        </p:tav>
                                        <p:tav tm="100000">
                                          <p:val>
                                            <p:strVal val="#ppt_h"/>
                                          </p:val>
                                        </p:tav>
                                      </p:tavLst>
                                    </p:anim>
                                  </p:childTnLst>
                                </p:cTn>
                              </p:par>
                            </p:childTnLst>
                          </p:cTn>
                        </p:par>
                        <p:par>
                          <p:cTn id="19" fill="hold">
                            <p:stCondLst>
                              <p:cond delay="2500"/>
                            </p:stCondLst>
                            <p:childTnLst>
                              <p:par>
                                <p:cTn id="20" presetClass="entr" nodeType="afterEffect" presetSubtype="16" presetID="23" grpId="4" fill="hold">
                                  <p:stCondLst>
                                    <p:cond delay="500"/>
                                  </p:stCondLst>
                                  <p:iterate type="el" backwards="0">
                                    <p:tmAbs val="0"/>
                                  </p:iterate>
                                  <p:childTnLst>
                                    <p:set>
                                      <p:cBhvr>
                                        <p:cTn id="21" fill="hold"/>
                                        <p:tgtEl>
                                          <p:spTgt spid="8207"/>
                                        </p:tgtEl>
                                        <p:attrNameLst>
                                          <p:attrName>style.visibility</p:attrName>
                                        </p:attrNameLst>
                                      </p:cBhvr>
                                      <p:to>
                                        <p:strVal val="visible"/>
                                      </p:to>
                                    </p:set>
                                    <p:anim calcmode="lin" valueType="num">
                                      <p:cBhvr>
                                        <p:cTn id="22" dur="500" fill="hold"/>
                                        <p:tgtEl>
                                          <p:spTgt spid="8207"/>
                                        </p:tgtEl>
                                        <p:attrNameLst>
                                          <p:attrName>ppt_w</p:attrName>
                                        </p:attrNameLst>
                                      </p:cBhvr>
                                      <p:tavLst>
                                        <p:tav tm="0">
                                          <p:val>
                                            <p:fltVal val="0"/>
                                          </p:val>
                                        </p:tav>
                                        <p:tav tm="100000">
                                          <p:val>
                                            <p:strVal val="#ppt_w"/>
                                          </p:val>
                                        </p:tav>
                                      </p:tavLst>
                                    </p:anim>
                                    <p:anim calcmode="lin" valueType="num">
                                      <p:cBhvr>
                                        <p:cTn id="23" dur="500" fill="hold"/>
                                        <p:tgtEl>
                                          <p:spTgt spid="8207"/>
                                        </p:tgtEl>
                                        <p:attrNameLst>
                                          <p:attrName>ppt_h</p:attrName>
                                        </p:attrNameLst>
                                      </p:cBhvr>
                                      <p:tavLst>
                                        <p:tav tm="0">
                                          <p:val>
                                            <p:fltVal val="0"/>
                                          </p:val>
                                        </p:tav>
                                        <p:tav tm="100000">
                                          <p:val>
                                            <p:strVal val="#ppt_h"/>
                                          </p:val>
                                        </p:tav>
                                      </p:tavLst>
                                    </p:anim>
                                  </p:childTnLst>
                                </p:cTn>
                              </p:par>
                            </p:childTnLst>
                          </p:cTn>
                        </p:par>
                        <p:par>
                          <p:cTn id="24" fill="hold">
                            <p:stCondLst>
                              <p:cond delay="3500"/>
                            </p:stCondLst>
                            <p:childTnLst>
                              <p:par>
                                <p:cTn id="25" presetClass="entr" nodeType="afterEffect" presetSubtype="16" presetID="23" grpId="5" fill="hold">
                                  <p:stCondLst>
                                    <p:cond delay="500"/>
                                  </p:stCondLst>
                                  <p:iterate type="el" backwards="0">
                                    <p:tmAbs val="0"/>
                                  </p:iterate>
                                  <p:childTnLst>
                                    <p:set>
                                      <p:cBhvr>
                                        <p:cTn id="26" fill="hold"/>
                                        <p:tgtEl>
                                          <p:spTgt spid="8208"/>
                                        </p:tgtEl>
                                        <p:attrNameLst>
                                          <p:attrName>style.visibility</p:attrName>
                                        </p:attrNameLst>
                                      </p:cBhvr>
                                      <p:to>
                                        <p:strVal val="visible"/>
                                      </p:to>
                                    </p:set>
                                    <p:anim calcmode="lin" valueType="num">
                                      <p:cBhvr>
                                        <p:cTn id="27" dur="500" fill="hold"/>
                                        <p:tgtEl>
                                          <p:spTgt spid="8208"/>
                                        </p:tgtEl>
                                        <p:attrNameLst>
                                          <p:attrName>ppt_w</p:attrName>
                                        </p:attrNameLst>
                                      </p:cBhvr>
                                      <p:tavLst>
                                        <p:tav tm="0">
                                          <p:val>
                                            <p:fltVal val="0"/>
                                          </p:val>
                                        </p:tav>
                                        <p:tav tm="100000">
                                          <p:val>
                                            <p:strVal val="#ppt_w"/>
                                          </p:val>
                                        </p:tav>
                                      </p:tavLst>
                                    </p:anim>
                                    <p:anim calcmode="lin" valueType="num">
                                      <p:cBhvr>
                                        <p:cTn id="28" dur="500" fill="hold"/>
                                        <p:tgtEl>
                                          <p:spTgt spid="8208"/>
                                        </p:tgtEl>
                                        <p:attrNameLst>
                                          <p:attrName>ppt_h</p:attrName>
                                        </p:attrNameLst>
                                      </p:cBhvr>
                                      <p:tavLst>
                                        <p:tav tm="0">
                                          <p:val>
                                            <p:fltVal val="0"/>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Class="entr" nodeType="clickEffect" presetID="9" grpId="6" fill="hold">
                                  <p:stCondLst>
                                    <p:cond delay="0"/>
                                  </p:stCondLst>
                                  <p:iterate type="el" backwards="0">
                                    <p:tmAbs val="0"/>
                                  </p:iterate>
                                  <p:childTnLst>
                                    <p:set>
                                      <p:cBhvr>
                                        <p:cTn id="32" fill="hold"/>
                                        <p:tgtEl>
                                          <p:spTgt spid="8212"/>
                                        </p:tgtEl>
                                        <p:attrNameLst>
                                          <p:attrName>style.visibility</p:attrName>
                                        </p:attrNameLst>
                                      </p:cBhvr>
                                      <p:to>
                                        <p:strVal val="visible"/>
                                      </p:to>
                                    </p:set>
                                    <p:animEffect filter="dissolve" transition="in">
                                      <p:cBhvr>
                                        <p:cTn id="33" dur="500"/>
                                        <p:tgtEl>
                                          <p:spTgt spid="8212"/>
                                        </p:tgtEl>
                                      </p:cBhvr>
                                    </p:animEffect>
                                  </p:childTnLst>
                                </p:cTn>
                              </p:par>
                            </p:childTnLst>
                          </p:cTn>
                        </p:par>
                        <p:par>
                          <p:cTn id="34" fill="hold">
                            <p:stCondLst>
                              <p:cond delay="500"/>
                            </p:stCondLst>
                            <p:childTnLst>
                              <p:par>
                                <p:cTn id="35" presetClass="entr" nodeType="afterEffect" presetID="9" grpId="7" fill="hold">
                                  <p:stCondLst>
                                    <p:cond delay="0"/>
                                  </p:stCondLst>
                                  <p:iterate type="el" backwards="0">
                                    <p:tmAbs val="0"/>
                                  </p:iterate>
                                  <p:childTnLst>
                                    <p:set>
                                      <p:cBhvr>
                                        <p:cTn id="36" fill="hold"/>
                                        <p:tgtEl>
                                          <p:spTgt spid="8213"/>
                                        </p:tgtEl>
                                        <p:attrNameLst>
                                          <p:attrName>style.visibility</p:attrName>
                                        </p:attrNameLst>
                                      </p:cBhvr>
                                      <p:to>
                                        <p:strVal val="visible"/>
                                      </p:to>
                                    </p:set>
                                    <p:animEffect filter="dissolve" transition="in">
                                      <p:cBhvr>
                                        <p:cTn id="37" dur="500"/>
                                        <p:tgtEl>
                                          <p:spTgt spid="8213"/>
                                        </p:tgtEl>
                                      </p:cBhvr>
                                    </p:animEffect>
                                  </p:childTnLst>
                                </p:cTn>
                              </p:par>
                            </p:childTnLst>
                          </p:cTn>
                        </p:par>
                        <p:par>
                          <p:cTn id="38" fill="hold">
                            <p:stCondLst>
                              <p:cond delay="1000"/>
                            </p:stCondLst>
                            <p:childTnLst>
                              <p:par>
                                <p:cTn id="39" presetClass="entr" nodeType="afterEffect" presetID="9" grpId="8" fill="hold">
                                  <p:stCondLst>
                                    <p:cond delay="0"/>
                                  </p:stCondLst>
                                  <p:iterate type="el" backwards="0">
                                    <p:tmAbs val="0"/>
                                  </p:iterate>
                                  <p:childTnLst>
                                    <p:set>
                                      <p:cBhvr>
                                        <p:cTn id="40" fill="hold"/>
                                        <p:tgtEl>
                                          <p:spTgt spid="8214"/>
                                        </p:tgtEl>
                                        <p:attrNameLst>
                                          <p:attrName>style.visibility</p:attrName>
                                        </p:attrNameLst>
                                      </p:cBhvr>
                                      <p:to>
                                        <p:strVal val="visible"/>
                                      </p:to>
                                    </p:set>
                                    <p:animEffect filter="dissolve" transition="in">
                                      <p:cBhvr>
                                        <p:cTn id="41" dur="500"/>
                                        <p:tgtEl>
                                          <p:spTgt spid="8214"/>
                                        </p:tgtEl>
                                      </p:cBhvr>
                                    </p:animEffect>
                                  </p:childTnLst>
                                </p:cTn>
                              </p:par>
                            </p:childTnLst>
                          </p:cTn>
                        </p:par>
                      </p:childTnLst>
                    </p:cTn>
                  </p:par>
                  <p:par>
                    <p:cTn id="42" fill="hold">
                      <p:stCondLst>
                        <p:cond delay="indefinite"/>
                      </p:stCondLst>
                      <p:childTnLst>
                        <p:par>
                          <p:cTn id="43" fill="hold">
                            <p:stCondLst>
                              <p:cond delay="0"/>
                            </p:stCondLst>
                            <p:childTnLst>
                              <p:par>
                                <p:cTn id="44" presetClass="entr" nodeType="clickEffect" presetSubtype="8" presetID="2" grpId="9" fill="hold">
                                  <p:stCondLst>
                                    <p:cond delay="0"/>
                                  </p:stCondLst>
                                  <p:iterate type="el" backwards="0">
                                    <p:tmAbs val="0"/>
                                  </p:iterate>
                                  <p:childTnLst>
                                    <p:set>
                                      <p:cBhvr>
                                        <p:cTn id="45" fill="hold"/>
                                        <p:tgtEl>
                                          <p:spTgt spid="8201"/>
                                        </p:tgtEl>
                                        <p:attrNameLst>
                                          <p:attrName>style.visibility</p:attrName>
                                        </p:attrNameLst>
                                      </p:cBhvr>
                                      <p:to>
                                        <p:strVal val="visible"/>
                                      </p:to>
                                    </p:set>
                                    <p:anim calcmode="lin" valueType="num">
                                      <p:cBhvr>
                                        <p:cTn id="46" dur="500" fill="hold"/>
                                        <p:tgtEl>
                                          <p:spTgt spid="8201"/>
                                        </p:tgtEl>
                                        <p:attrNameLst>
                                          <p:attrName>ppt_x</p:attrName>
                                        </p:attrNameLst>
                                      </p:cBhvr>
                                      <p:tavLst>
                                        <p:tav tm="0">
                                          <p:val>
                                            <p:strVal val="0-#ppt_w/2"/>
                                          </p:val>
                                        </p:tav>
                                        <p:tav tm="100000">
                                          <p:val>
                                            <p:strVal val="#ppt_x"/>
                                          </p:val>
                                        </p:tav>
                                      </p:tavLst>
                                    </p:anim>
                                    <p:anim calcmode="lin" valueType="num">
                                      <p:cBhvr>
                                        <p:cTn id="47" dur="500" fill="hold"/>
                                        <p:tgtEl>
                                          <p:spTgt spid="8201"/>
                                        </p:tgtEl>
                                        <p:attrNameLst>
                                          <p:attrName>ppt_y</p:attrName>
                                        </p:attrNameLst>
                                      </p:cBhvr>
                                      <p:tavLst>
                                        <p:tav tm="0">
                                          <p:val>
                                            <p:strVal val="#ppt_y"/>
                                          </p:val>
                                        </p:tav>
                                        <p:tav tm="100000">
                                          <p:val>
                                            <p:strVal val="#ppt_y"/>
                                          </p:val>
                                        </p:tav>
                                      </p:tavLst>
                                    </p:anim>
                                  </p:childTnLst>
                                </p:cTn>
                              </p:par>
                            </p:childTnLst>
                          </p:cTn>
                        </p:par>
                        <p:par>
                          <p:cTn id="48" fill="hold">
                            <p:stCondLst>
                              <p:cond delay="500"/>
                            </p:stCondLst>
                            <p:childTnLst>
                              <p:par>
                                <p:cTn id="49" presetClass="entr" nodeType="afterEffect" presetSubtype="8" presetID="2" grpId="10" fill="hold">
                                  <p:stCondLst>
                                    <p:cond delay="0"/>
                                  </p:stCondLst>
                                  <p:iterate type="el" backwards="0">
                                    <p:tmAbs val="0"/>
                                  </p:iterate>
                                  <p:childTnLst>
                                    <p:set>
                                      <p:cBhvr>
                                        <p:cTn id="50" fill="hold"/>
                                        <p:tgtEl>
                                          <p:spTgt spid="8210"/>
                                        </p:tgtEl>
                                        <p:attrNameLst>
                                          <p:attrName>style.visibility</p:attrName>
                                        </p:attrNameLst>
                                      </p:cBhvr>
                                      <p:to>
                                        <p:strVal val="visible"/>
                                      </p:to>
                                    </p:set>
                                    <p:anim calcmode="lin" valueType="num">
                                      <p:cBhvr>
                                        <p:cTn id="51" dur="500" fill="hold"/>
                                        <p:tgtEl>
                                          <p:spTgt spid="8210"/>
                                        </p:tgtEl>
                                        <p:attrNameLst>
                                          <p:attrName>ppt_x</p:attrName>
                                        </p:attrNameLst>
                                      </p:cBhvr>
                                      <p:tavLst>
                                        <p:tav tm="0">
                                          <p:val>
                                            <p:strVal val="0-#ppt_w/2"/>
                                          </p:val>
                                        </p:tav>
                                        <p:tav tm="100000">
                                          <p:val>
                                            <p:strVal val="#ppt_x"/>
                                          </p:val>
                                        </p:tav>
                                      </p:tavLst>
                                    </p:anim>
                                    <p:anim calcmode="lin" valueType="num">
                                      <p:cBhvr>
                                        <p:cTn id="52" dur="500" fill="hold"/>
                                        <p:tgtEl>
                                          <p:spTgt spid="8210"/>
                                        </p:tgtEl>
                                        <p:attrNameLst>
                                          <p:attrName>ppt_y</p:attrName>
                                        </p:attrNameLst>
                                      </p:cBhvr>
                                      <p:tavLst>
                                        <p:tav tm="0">
                                          <p:val>
                                            <p:strVal val="#ppt_y"/>
                                          </p:val>
                                        </p:tav>
                                        <p:tav tm="100000">
                                          <p:val>
                                            <p:strVal val="#ppt_y"/>
                                          </p:val>
                                        </p:tav>
                                      </p:tavLst>
                                    </p:anim>
                                  </p:childTnLst>
                                </p:cTn>
                              </p:par>
                            </p:childTnLst>
                          </p:cTn>
                        </p:par>
                        <p:par>
                          <p:cTn id="53" fill="hold">
                            <p:stCondLst>
                              <p:cond delay="1000"/>
                            </p:stCondLst>
                            <p:childTnLst>
                              <p:par>
                                <p:cTn id="54" presetClass="entr" nodeType="afterEffect" presetSubtype="8" presetID="2" grpId="11" fill="hold">
                                  <p:stCondLst>
                                    <p:cond delay="0"/>
                                  </p:stCondLst>
                                  <p:iterate type="el" backwards="0">
                                    <p:tmAbs val="0"/>
                                  </p:iterate>
                                  <p:childTnLst>
                                    <p:set>
                                      <p:cBhvr>
                                        <p:cTn id="55" fill="hold"/>
                                        <p:tgtEl>
                                          <p:spTgt spid="8215"/>
                                        </p:tgtEl>
                                        <p:attrNameLst>
                                          <p:attrName>style.visibility</p:attrName>
                                        </p:attrNameLst>
                                      </p:cBhvr>
                                      <p:to>
                                        <p:strVal val="visible"/>
                                      </p:to>
                                    </p:set>
                                    <p:anim calcmode="lin" valueType="num">
                                      <p:cBhvr>
                                        <p:cTn id="56" dur="500" fill="hold"/>
                                        <p:tgtEl>
                                          <p:spTgt spid="8215"/>
                                        </p:tgtEl>
                                        <p:attrNameLst>
                                          <p:attrName>ppt_x</p:attrName>
                                        </p:attrNameLst>
                                      </p:cBhvr>
                                      <p:tavLst>
                                        <p:tav tm="0">
                                          <p:val>
                                            <p:strVal val="0-#ppt_w/2"/>
                                          </p:val>
                                        </p:tav>
                                        <p:tav tm="100000">
                                          <p:val>
                                            <p:strVal val="#ppt_x"/>
                                          </p:val>
                                        </p:tav>
                                      </p:tavLst>
                                    </p:anim>
                                    <p:anim calcmode="lin" valueType="num">
                                      <p:cBhvr>
                                        <p:cTn id="57" dur="500" fill="hold"/>
                                        <p:tgtEl>
                                          <p:spTgt spid="8215"/>
                                        </p:tgtEl>
                                        <p:attrNameLst>
                                          <p:attrName>ppt_y</p:attrName>
                                        </p:attrNameLst>
                                      </p:cBhvr>
                                      <p:tavLst>
                                        <p:tav tm="0">
                                          <p:val>
                                            <p:strVal val="#ppt_y"/>
                                          </p:val>
                                        </p:tav>
                                        <p:tav tm="100000">
                                          <p:val>
                                            <p:strVal val="#ppt_y"/>
                                          </p:val>
                                        </p:tav>
                                      </p:tavLst>
                                    </p:anim>
                                  </p:childTnLst>
                                </p:cTn>
                              </p:par>
                            </p:childTnLst>
                          </p:cTn>
                        </p:par>
                        <p:par>
                          <p:cTn id="58" fill="hold">
                            <p:stCondLst>
                              <p:cond delay="1500"/>
                            </p:stCondLst>
                            <p:childTnLst>
                              <p:par>
                                <p:cTn id="59" presetClass="entr" nodeType="afterEffect" presetSubtype="8" presetID="2" grpId="12" fill="hold">
                                  <p:stCondLst>
                                    <p:cond delay="0"/>
                                  </p:stCondLst>
                                  <p:iterate type="el" backwards="0">
                                    <p:tmAbs val="0"/>
                                  </p:iterate>
                                  <p:childTnLst>
                                    <p:set>
                                      <p:cBhvr>
                                        <p:cTn id="60" fill="hold"/>
                                        <p:tgtEl>
                                          <p:spTgt spid="8216"/>
                                        </p:tgtEl>
                                        <p:attrNameLst>
                                          <p:attrName>style.visibility</p:attrName>
                                        </p:attrNameLst>
                                      </p:cBhvr>
                                      <p:to>
                                        <p:strVal val="visible"/>
                                      </p:to>
                                    </p:set>
                                    <p:anim calcmode="lin" valueType="num">
                                      <p:cBhvr>
                                        <p:cTn id="61" dur="500" fill="hold"/>
                                        <p:tgtEl>
                                          <p:spTgt spid="8216"/>
                                        </p:tgtEl>
                                        <p:attrNameLst>
                                          <p:attrName>ppt_x</p:attrName>
                                        </p:attrNameLst>
                                      </p:cBhvr>
                                      <p:tavLst>
                                        <p:tav tm="0">
                                          <p:val>
                                            <p:strVal val="0-#ppt_w/2"/>
                                          </p:val>
                                        </p:tav>
                                        <p:tav tm="100000">
                                          <p:val>
                                            <p:strVal val="#ppt_x"/>
                                          </p:val>
                                        </p:tav>
                                      </p:tavLst>
                                    </p:anim>
                                    <p:anim calcmode="lin" valueType="num">
                                      <p:cBhvr>
                                        <p:cTn id="62" dur="500" fill="hold"/>
                                        <p:tgtEl>
                                          <p:spTgt spid="8216"/>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Class="entr" nodeType="clickEffect" presetID="9" grpId="13" fill="hold">
                                  <p:stCondLst>
                                    <p:cond delay="0"/>
                                  </p:stCondLst>
                                  <p:iterate type="el" backwards="0">
                                    <p:tmAbs val="0"/>
                                  </p:iterate>
                                  <p:childTnLst>
                                    <p:set>
                                      <p:cBhvr>
                                        <p:cTn id="66" fill="hold"/>
                                        <p:tgtEl>
                                          <p:spTgt spid="8211"/>
                                        </p:tgtEl>
                                        <p:attrNameLst>
                                          <p:attrName>style.visibility</p:attrName>
                                        </p:attrNameLst>
                                      </p:cBhvr>
                                      <p:to>
                                        <p:strVal val="visible"/>
                                      </p:to>
                                    </p:set>
                                    <p:animEffect filter="dissolve" transition="in">
                                      <p:cBhvr>
                                        <p:cTn id="67" dur="500"/>
                                        <p:tgtEl>
                                          <p:spTgt spid="8211"/>
                                        </p:tgtEl>
                                      </p:cBhvr>
                                    </p:animEffect>
                                  </p:childTnLst>
                                </p:cTn>
                              </p:par>
                            </p:childTnLst>
                          </p:cTn>
                        </p:par>
                        <p:par>
                          <p:cTn id="68" fill="hold">
                            <p:stCondLst>
                              <p:cond delay="500"/>
                            </p:stCondLst>
                            <p:childTnLst>
                              <p:par>
                                <p:cTn id="69" presetClass="entr" nodeType="afterEffect" presetID="9" grpId="14" fill="hold">
                                  <p:stCondLst>
                                    <p:cond delay="0"/>
                                  </p:stCondLst>
                                  <p:iterate type="el" backwards="0">
                                    <p:tmAbs val="0"/>
                                  </p:iterate>
                                  <p:childTnLst>
                                    <p:set>
                                      <p:cBhvr>
                                        <p:cTn id="70" fill="hold"/>
                                        <p:tgtEl>
                                          <p:spTgt spid="8217"/>
                                        </p:tgtEl>
                                        <p:attrNameLst>
                                          <p:attrName>style.visibility</p:attrName>
                                        </p:attrNameLst>
                                      </p:cBhvr>
                                      <p:to>
                                        <p:strVal val="visible"/>
                                      </p:to>
                                    </p:set>
                                    <p:animEffect filter="dissolve" transition="in">
                                      <p:cBhvr>
                                        <p:cTn id="71" dur="500"/>
                                        <p:tgtEl>
                                          <p:spTgt spid="8217"/>
                                        </p:tgtEl>
                                      </p:cBhvr>
                                    </p:animEffect>
                                  </p:childTnLst>
                                </p:cTn>
                              </p:par>
                            </p:childTnLst>
                          </p:cTn>
                        </p:par>
                        <p:par>
                          <p:cTn id="72" fill="hold">
                            <p:stCondLst>
                              <p:cond delay="1000"/>
                            </p:stCondLst>
                            <p:childTnLst>
                              <p:par>
                                <p:cTn id="73" presetClass="entr" nodeType="afterEffect" presetID="9" grpId="15" fill="hold">
                                  <p:stCondLst>
                                    <p:cond delay="0"/>
                                  </p:stCondLst>
                                  <p:iterate type="el" backwards="0">
                                    <p:tmAbs val="0"/>
                                  </p:iterate>
                                  <p:childTnLst>
                                    <p:set>
                                      <p:cBhvr>
                                        <p:cTn id="74" fill="hold"/>
                                        <p:tgtEl>
                                          <p:spTgt spid="8218"/>
                                        </p:tgtEl>
                                        <p:attrNameLst>
                                          <p:attrName>style.visibility</p:attrName>
                                        </p:attrNameLst>
                                      </p:cBhvr>
                                      <p:to>
                                        <p:strVal val="visible"/>
                                      </p:to>
                                    </p:set>
                                    <p:animEffect filter="dissolve" transition="in">
                                      <p:cBhvr>
                                        <p:cTn id="75" dur="500"/>
                                        <p:tgtEl>
                                          <p:spTgt spid="8218"/>
                                        </p:tgtEl>
                                      </p:cBhvr>
                                    </p:animEffect>
                                  </p:childTnLst>
                                </p:cTn>
                              </p:par>
                            </p:childTnLst>
                          </p:cTn>
                        </p:par>
                      </p:childTnLst>
                    </p:cTn>
                  </p:par>
                  <p:par>
                    <p:cTn id="76" fill="hold">
                      <p:stCondLst>
                        <p:cond delay="indefinite"/>
                      </p:stCondLst>
                      <p:childTnLst>
                        <p:par>
                          <p:cTn id="77" fill="hold">
                            <p:stCondLst>
                              <p:cond delay="0"/>
                            </p:stCondLst>
                            <p:childTnLst>
                              <p:par>
                                <p:cTn id="78" presetClass="entr" nodeType="clickEffect" presetSubtype="16" presetID="23" grpId="16" fill="hold">
                                  <p:stCondLst>
                                    <p:cond delay="0"/>
                                  </p:stCondLst>
                                  <p:iterate type="el" backwards="0">
                                    <p:tmAbs val="0"/>
                                  </p:iterate>
                                  <p:childTnLst>
                                    <p:set>
                                      <p:cBhvr>
                                        <p:cTn id="79" fill="hold"/>
                                        <p:tgtEl>
                                          <p:spTgt spid="8209"/>
                                        </p:tgtEl>
                                        <p:attrNameLst>
                                          <p:attrName>style.visibility</p:attrName>
                                        </p:attrNameLst>
                                      </p:cBhvr>
                                      <p:to>
                                        <p:strVal val="visible"/>
                                      </p:to>
                                    </p:set>
                                    <p:anim calcmode="lin" valueType="num">
                                      <p:cBhvr>
                                        <p:cTn id="80" dur="500" fill="hold"/>
                                        <p:tgtEl>
                                          <p:spTgt spid="8209"/>
                                        </p:tgtEl>
                                        <p:attrNameLst>
                                          <p:attrName>ppt_w</p:attrName>
                                        </p:attrNameLst>
                                      </p:cBhvr>
                                      <p:tavLst>
                                        <p:tav tm="0">
                                          <p:val>
                                            <p:fltVal val="0"/>
                                          </p:val>
                                        </p:tav>
                                        <p:tav tm="100000">
                                          <p:val>
                                            <p:strVal val="#ppt_w"/>
                                          </p:val>
                                        </p:tav>
                                      </p:tavLst>
                                    </p:anim>
                                    <p:anim calcmode="lin" valueType="num">
                                      <p:cBhvr>
                                        <p:cTn id="81" dur="500" fill="hold"/>
                                        <p:tgtEl>
                                          <p:spTgt spid="8209"/>
                                        </p:tgtEl>
                                        <p:attrNameLst>
                                          <p:attrName>ppt_h</p:attrName>
                                        </p:attrNameLst>
                                      </p:cBhvr>
                                      <p:tavLst>
                                        <p:tav tm="0">
                                          <p:val>
                                            <p:fltVal val="0"/>
                                          </p:val>
                                        </p:tav>
                                        <p:tav tm="100000">
                                          <p:val>
                                            <p:strVal val="#ppt_h"/>
                                          </p:val>
                                        </p:tav>
                                      </p:tavLst>
                                    </p:anim>
                                  </p:childTnLst>
                                </p:cTn>
                              </p:par>
                            </p:childTnLst>
                          </p:cTn>
                        </p:par>
                        <p:par>
                          <p:cTn id="82" fill="hold">
                            <p:stCondLst>
                              <p:cond delay="500"/>
                            </p:stCondLst>
                            <p:childTnLst>
                              <p:par>
                                <p:cTn id="83" presetClass="entr" nodeType="afterEffect" presetSubtype="16" presetID="23" grpId="17" fill="hold">
                                  <p:stCondLst>
                                    <p:cond delay="0"/>
                                  </p:stCondLst>
                                  <p:iterate type="el" backwards="0">
                                    <p:tmAbs val="0"/>
                                  </p:iterate>
                                  <p:childTnLst>
                                    <p:set>
                                      <p:cBhvr>
                                        <p:cTn id="84" fill="hold"/>
                                        <p:tgtEl>
                                          <p:spTgt spid="8219"/>
                                        </p:tgtEl>
                                        <p:attrNameLst>
                                          <p:attrName>style.visibility</p:attrName>
                                        </p:attrNameLst>
                                      </p:cBhvr>
                                      <p:to>
                                        <p:strVal val="visible"/>
                                      </p:to>
                                    </p:set>
                                    <p:anim calcmode="lin" valueType="num">
                                      <p:cBhvr>
                                        <p:cTn id="85" dur="500" fill="hold"/>
                                        <p:tgtEl>
                                          <p:spTgt spid="8219"/>
                                        </p:tgtEl>
                                        <p:attrNameLst>
                                          <p:attrName>ppt_w</p:attrName>
                                        </p:attrNameLst>
                                      </p:cBhvr>
                                      <p:tavLst>
                                        <p:tav tm="0">
                                          <p:val>
                                            <p:fltVal val="0"/>
                                          </p:val>
                                        </p:tav>
                                        <p:tav tm="100000">
                                          <p:val>
                                            <p:strVal val="#ppt_w"/>
                                          </p:val>
                                        </p:tav>
                                      </p:tavLst>
                                    </p:anim>
                                    <p:anim calcmode="lin" valueType="num">
                                      <p:cBhvr>
                                        <p:cTn id="86" dur="500" fill="hold"/>
                                        <p:tgtEl>
                                          <p:spTgt spid="8219"/>
                                        </p:tgtEl>
                                        <p:attrNameLst>
                                          <p:attrName>ppt_h</p:attrName>
                                        </p:attrNameLst>
                                      </p:cBhvr>
                                      <p:tavLst>
                                        <p:tav tm="0">
                                          <p:val>
                                            <p:fltVal val="0"/>
                                          </p:val>
                                        </p:tav>
                                        <p:tav tm="100000">
                                          <p:val>
                                            <p:strVal val="#ppt_h"/>
                                          </p:val>
                                        </p:tav>
                                      </p:tavLst>
                                    </p:anim>
                                  </p:childTnLst>
                                </p:cTn>
                              </p:par>
                            </p:childTnLst>
                          </p:cTn>
                        </p:par>
                        <p:par>
                          <p:cTn id="87" fill="hold">
                            <p:stCondLst>
                              <p:cond delay="1000"/>
                            </p:stCondLst>
                            <p:childTnLst>
                              <p:par>
                                <p:cTn id="88" presetClass="entr" nodeType="afterEffect" presetSubtype="16" presetID="23" grpId="18" fill="hold">
                                  <p:stCondLst>
                                    <p:cond delay="0"/>
                                  </p:stCondLst>
                                  <p:iterate type="el" backwards="0">
                                    <p:tmAbs val="0"/>
                                  </p:iterate>
                                  <p:childTnLst>
                                    <p:set>
                                      <p:cBhvr>
                                        <p:cTn id="89" fill="hold"/>
                                        <p:tgtEl>
                                          <p:spTgt spid="8220"/>
                                        </p:tgtEl>
                                        <p:attrNameLst>
                                          <p:attrName>style.visibility</p:attrName>
                                        </p:attrNameLst>
                                      </p:cBhvr>
                                      <p:to>
                                        <p:strVal val="visible"/>
                                      </p:to>
                                    </p:set>
                                    <p:anim calcmode="lin" valueType="num">
                                      <p:cBhvr>
                                        <p:cTn id="90" dur="500" fill="hold"/>
                                        <p:tgtEl>
                                          <p:spTgt spid="8220"/>
                                        </p:tgtEl>
                                        <p:attrNameLst>
                                          <p:attrName>ppt_w</p:attrName>
                                        </p:attrNameLst>
                                      </p:cBhvr>
                                      <p:tavLst>
                                        <p:tav tm="0">
                                          <p:val>
                                            <p:fltVal val="0"/>
                                          </p:val>
                                        </p:tav>
                                        <p:tav tm="100000">
                                          <p:val>
                                            <p:strVal val="#ppt_w"/>
                                          </p:val>
                                        </p:tav>
                                      </p:tavLst>
                                    </p:anim>
                                    <p:anim calcmode="lin" valueType="num">
                                      <p:cBhvr>
                                        <p:cTn id="91" dur="500" fill="hold"/>
                                        <p:tgtEl>
                                          <p:spTgt spid="8220"/>
                                        </p:tgtEl>
                                        <p:attrNameLst>
                                          <p:attrName>ppt_h</p:attrName>
                                        </p:attrNameLst>
                                      </p:cBhvr>
                                      <p:tavLst>
                                        <p:tav tm="0">
                                          <p:val>
                                            <p:fltVal val="0"/>
                                          </p:val>
                                        </p:tav>
                                        <p:tav tm="100000">
                                          <p:val>
                                            <p:strVal val="#ppt_h"/>
                                          </p:val>
                                        </p:tav>
                                      </p:tavLst>
                                    </p:anim>
                                  </p:childTnLst>
                                </p:cTn>
                              </p:par>
                            </p:childTnLst>
                          </p:cTn>
                        </p:par>
                      </p:childTnLst>
                    </p:cTn>
                  </p:par>
                  <p:par>
                    <p:cTn id="92" fill="hold">
                      <p:stCondLst>
                        <p:cond delay="indefinite"/>
                      </p:stCondLst>
                      <p:childTnLst>
                        <p:par>
                          <p:cTn id="93" fill="hold">
                            <p:stCondLst>
                              <p:cond delay="0"/>
                            </p:stCondLst>
                            <p:childTnLst>
                              <p:par>
                                <p:cTn id="94" presetClass="entr" nodeType="clickEffect" presetID="9" grpId="19" fill="hold">
                                  <p:stCondLst>
                                    <p:cond delay="0"/>
                                  </p:stCondLst>
                                  <p:iterate type="el" backwards="0">
                                    <p:tmAbs val="0"/>
                                  </p:iterate>
                                  <p:childTnLst>
                                    <p:set>
                                      <p:cBhvr>
                                        <p:cTn id="95" fill="hold"/>
                                        <p:tgtEl>
                                          <p:spTgt spid="8228"/>
                                        </p:tgtEl>
                                        <p:attrNameLst>
                                          <p:attrName>style.visibility</p:attrName>
                                        </p:attrNameLst>
                                      </p:cBhvr>
                                      <p:to>
                                        <p:strVal val="visible"/>
                                      </p:to>
                                    </p:set>
                                    <p:animEffect filter="dissolve" transition="in">
                                      <p:cBhvr>
                                        <p:cTn id="96" dur="500"/>
                                        <p:tgtEl>
                                          <p:spTgt spid="8228"/>
                                        </p:tgtEl>
                                      </p:cBhvr>
                                    </p:animEffect>
                                  </p:childTnLst>
                                </p:cTn>
                              </p:par>
                            </p:childTnLst>
                          </p:cTn>
                        </p:par>
                        <p:par>
                          <p:cTn id="97" fill="hold">
                            <p:stCondLst>
                              <p:cond delay="500"/>
                            </p:stCondLst>
                            <p:childTnLst>
                              <p:par>
                                <p:cTn id="98" presetClass="entr" nodeType="afterEffect" presetID="9" grpId="20" fill="hold">
                                  <p:stCondLst>
                                    <p:cond delay="0"/>
                                  </p:stCondLst>
                                  <p:iterate type="el" backwards="0">
                                    <p:tmAbs val="0"/>
                                  </p:iterate>
                                  <p:childTnLst>
                                    <p:set>
                                      <p:cBhvr>
                                        <p:cTn id="99" fill="hold"/>
                                        <p:tgtEl>
                                          <p:spTgt spid="8229"/>
                                        </p:tgtEl>
                                        <p:attrNameLst>
                                          <p:attrName>style.visibility</p:attrName>
                                        </p:attrNameLst>
                                      </p:cBhvr>
                                      <p:to>
                                        <p:strVal val="visible"/>
                                      </p:to>
                                    </p:set>
                                    <p:animEffect filter="dissolve" transition="in">
                                      <p:cBhvr>
                                        <p:cTn id="100" dur="500"/>
                                        <p:tgtEl>
                                          <p:spTgt spid="8229"/>
                                        </p:tgtEl>
                                      </p:cBhvr>
                                    </p:animEffect>
                                  </p:childTnLst>
                                </p:cTn>
                              </p:par>
                            </p:childTnLst>
                          </p:cTn>
                        </p:par>
                        <p:par>
                          <p:cTn id="101" fill="hold">
                            <p:stCondLst>
                              <p:cond delay="1000"/>
                            </p:stCondLst>
                            <p:childTnLst>
                              <p:par>
                                <p:cTn id="102" presetClass="entr" nodeType="afterEffect" presetID="9" grpId="21" fill="hold">
                                  <p:stCondLst>
                                    <p:cond delay="0"/>
                                  </p:stCondLst>
                                  <p:iterate type="el" backwards="0">
                                    <p:tmAbs val="0"/>
                                  </p:iterate>
                                  <p:childTnLst>
                                    <p:set>
                                      <p:cBhvr>
                                        <p:cTn id="103" fill="hold"/>
                                        <p:tgtEl>
                                          <p:spTgt spid="8230"/>
                                        </p:tgtEl>
                                        <p:attrNameLst>
                                          <p:attrName>style.visibility</p:attrName>
                                        </p:attrNameLst>
                                      </p:cBhvr>
                                      <p:to>
                                        <p:strVal val="visible"/>
                                      </p:to>
                                    </p:set>
                                    <p:animEffect filter="dissolve" transition="in">
                                      <p:cBhvr>
                                        <p:cTn id="104" dur="500"/>
                                        <p:tgtEl>
                                          <p:spTgt spid="8230"/>
                                        </p:tgtEl>
                                      </p:cBhvr>
                                    </p:animEffect>
                                  </p:childTnLst>
                                </p:cTn>
                              </p:par>
                            </p:childTnLst>
                          </p:cTn>
                        </p:par>
                      </p:childTnLst>
                    </p:cTn>
                  </p:par>
                  <p:par>
                    <p:cTn id="105" fill="hold">
                      <p:stCondLst>
                        <p:cond delay="indefinite"/>
                      </p:stCondLst>
                      <p:childTnLst>
                        <p:par>
                          <p:cTn id="106" fill="hold">
                            <p:stCondLst>
                              <p:cond delay="0"/>
                            </p:stCondLst>
                            <p:childTnLst>
                              <p:par>
                                <p:cTn id="107" presetClass="entr" nodeType="clickEffect" presetSubtype="8" presetID="22" grpId="22" fill="hold">
                                  <p:stCondLst>
                                    <p:cond delay="0"/>
                                  </p:stCondLst>
                                  <p:iterate type="el" backwards="0">
                                    <p:tmAbs val="0"/>
                                  </p:iterate>
                                  <p:childTnLst>
                                    <p:set>
                                      <p:cBhvr>
                                        <p:cTn id="108" fill="hold"/>
                                        <p:tgtEl>
                                          <p:spTgt spid="8221"/>
                                        </p:tgtEl>
                                        <p:attrNameLst>
                                          <p:attrName>style.visibility</p:attrName>
                                        </p:attrNameLst>
                                      </p:cBhvr>
                                      <p:to>
                                        <p:strVal val="visible"/>
                                      </p:to>
                                    </p:set>
                                    <p:animEffect filter="wipe(left)" transition="in">
                                      <p:cBhvr>
                                        <p:cTn id="109" dur="500"/>
                                        <p:tgtEl>
                                          <p:spTgt spid="8221"/>
                                        </p:tgtEl>
                                      </p:cBhvr>
                                    </p:animEffect>
                                  </p:childTnLst>
                                </p:cTn>
                              </p:par>
                            </p:childTnLst>
                          </p:cTn>
                        </p:par>
                        <p:par>
                          <p:cTn id="110" fill="hold">
                            <p:stCondLst>
                              <p:cond delay="500"/>
                            </p:stCondLst>
                            <p:childTnLst>
                              <p:par>
                                <p:cTn id="111" presetClass="entr" nodeType="afterEffect" presetSubtype="8" presetID="22" grpId="23" fill="hold">
                                  <p:stCondLst>
                                    <p:cond delay="0"/>
                                  </p:stCondLst>
                                  <p:iterate type="el" backwards="0">
                                    <p:tmAbs val="0"/>
                                  </p:iterate>
                                  <p:childTnLst>
                                    <p:set>
                                      <p:cBhvr>
                                        <p:cTn id="112" fill="hold"/>
                                        <p:tgtEl>
                                          <p:spTgt spid="8222"/>
                                        </p:tgtEl>
                                        <p:attrNameLst>
                                          <p:attrName>style.visibility</p:attrName>
                                        </p:attrNameLst>
                                      </p:cBhvr>
                                      <p:to>
                                        <p:strVal val="visible"/>
                                      </p:to>
                                    </p:set>
                                    <p:animEffect filter="wipe(left)" transition="in">
                                      <p:cBhvr>
                                        <p:cTn id="113" dur="500"/>
                                        <p:tgtEl>
                                          <p:spTgt spid="8222"/>
                                        </p:tgtEl>
                                      </p:cBhvr>
                                    </p:animEffect>
                                  </p:childTnLst>
                                </p:cTn>
                              </p:par>
                            </p:childTnLst>
                          </p:cTn>
                        </p:par>
                        <p:par>
                          <p:cTn id="114" fill="hold">
                            <p:stCondLst>
                              <p:cond delay="1000"/>
                            </p:stCondLst>
                            <p:childTnLst>
                              <p:par>
                                <p:cTn id="115" presetClass="entr" nodeType="afterEffect" presetSubtype="8" presetID="22" grpId="24" fill="hold">
                                  <p:stCondLst>
                                    <p:cond delay="0"/>
                                  </p:stCondLst>
                                  <p:iterate type="el" backwards="0">
                                    <p:tmAbs val="0"/>
                                  </p:iterate>
                                  <p:childTnLst>
                                    <p:set>
                                      <p:cBhvr>
                                        <p:cTn id="116" fill="hold"/>
                                        <p:tgtEl>
                                          <p:spTgt spid="8223"/>
                                        </p:tgtEl>
                                        <p:attrNameLst>
                                          <p:attrName>style.visibility</p:attrName>
                                        </p:attrNameLst>
                                      </p:cBhvr>
                                      <p:to>
                                        <p:strVal val="visible"/>
                                      </p:to>
                                    </p:set>
                                    <p:animEffect filter="wipe(left)" transition="in">
                                      <p:cBhvr>
                                        <p:cTn id="117" dur="500"/>
                                        <p:tgtEl>
                                          <p:spTgt spid="8223"/>
                                        </p:tgtEl>
                                      </p:cBhvr>
                                    </p:animEffect>
                                  </p:childTnLst>
                                </p:cTn>
                              </p:par>
                            </p:childTnLst>
                          </p:cTn>
                        </p:par>
                        <p:par>
                          <p:cTn id="118" fill="hold">
                            <p:stCondLst>
                              <p:cond delay="1500"/>
                            </p:stCondLst>
                            <p:childTnLst>
                              <p:par>
                                <p:cTn id="119" presetClass="entr" nodeType="afterEffect" presetSubtype="8" presetID="22" grpId="25" fill="hold">
                                  <p:stCondLst>
                                    <p:cond delay="0"/>
                                  </p:stCondLst>
                                  <p:iterate type="el" backwards="0">
                                    <p:tmAbs val="0"/>
                                  </p:iterate>
                                  <p:childTnLst>
                                    <p:set>
                                      <p:cBhvr>
                                        <p:cTn id="120" fill="hold"/>
                                        <p:tgtEl>
                                          <p:spTgt spid="8224"/>
                                        </p:tgtEl>
                                        <p:attrNameLst>
                                          <p:attrName>style.visibility</p:attrName>
                                        </p:attrNameLst>
                                      </p:cBhvr>
                                      <p:to>
                                        <p:strVal val="visible"/>
                                      </p:to>
                                    </p:set>
                                    <p:animEffect filter="wipe(left)" transition="in">
                                      <p:cBhvr>
                                        <p:cTn id="121" dur="500"/>
                                        <p:tgtEl>
                                          <p:spTgt spid="8224"/>
                                        </p:tgtEl>
                                      </p:cBhvr>
                                    </p:animEffect>
                                  </p:childTnLst>
                                </p:cTn>
                              </p:par>
                            </p:childTnLst>
                          </p:cTn>
                        </p:par>
                        <p:par>
                          <p:cTn id="122" fill="hold">
                            <p:stCondLst>
                              <p:cond delay="2000"/>
                            </p:stCondLst>
                            <p:childTnLst>
                              <p:par>
                                <p:cTn id="123" presetClass="entr" nodeType="afterEffect" presetSubtype="8" presetID="22" grpId="26" fill="hold">
                                  <p:stCondLst>
                                    <p:cond delay="0"/>
                                  </p:stCondLst>
                                  <p:iterate type="el" backwards="0">
                                    <p:tmAbs val="0"/>
                                  </p:iterate>
                                  <p:childTnLst>
                                    <p:set>
                                      <p:cBhvr>
                                        <p:cTn id="124" fill="hold"/>
                                        <p:tgtEl>
                                          <p:spTgt spid="8225"/>
                                        </p:tgtEl>
                                        <p:attrNameLst>
                                          <p:attrName>style.visibility</p:attrName>
                                        </p:attrNameLst>
                                      </p:cBhvr>
                                      <p:to>
                                        <p:strVal val="visible"/>
                                      </p:to>
                                    </p:set>
                                    <p:animEffect filter="wipe(left)" transition="in">
                                      <p:cBhvr>
                                        <p:cTn id="125" dur="500"/>
                                        <p:tgtEl>
                                          <p:spTgt spid="8225"/>
                                        </p:tgtEl>
                                      </p:cBhvr>
                                    </p:animEffect>
                                  </p:childTnLst>
                                </p:cTn>
                              </p:par>
                            </p:childTnLst>
                          </p:cTn>
                        </p:par>
                        <p:par>
                          <p:cTn id="126" fill="hold">
                            <p:stCondLst>
                              <p:cond delay="2500"/>
                            </p:stCondLst>
                            <p:childTnLst>
                              <p:par>
                                <p:cTn id="127" presetClass="entr" nodeType="afterEffect" presetSubtype="8" presetID="22" grpId="27" fill="hold">
                                  <p:stCondLst>
                                    <p:cond delay="0"/>
                                  </p:stCondLst>
                                  <p:iterate type="el" backwards="0">
                                    <p:tmAbs val="0"/>
                                  </p:iterate>
                                  <p:childTnLst>
                                    <p:set>
                                      <p:cBhvr>
                                        <p:cTn id="128" fill="hold"/>
                                        <p:tgtEl>
                                          <p:spTgt spid="8226"/>
                                        </p:tgtEl>
                                        <p:attrNameLst>
                                          <p:attrName>style.visibility</p:attrName>
                                        </p:attrNameLst>
                                      </p:cBhvr>
                                      <p:to>
                                        <p:strVal val="visible"/>
                                      </p:to>
                                    </p:set>
                                    <p:animEffect filter="wipe(left)" transition="in">
                                      <p:cBhvr>
                                        <p:cTn id="129" dur="500"/>
                                        <p:tgtEl>
                                          <p:spTgt spid="8226"/>
                                        </p:tgtEl>
                                      </p:cBhvr>
                                    </p:animEffect>
                                  </p:childTnLst>
                                </p:cTn>
                              </p:par>
                            </p:childTnLst>
                          </p:cTn>
                        </p:par>
                        <p:par>
                          <p:cTn id="130" fill="hold">
                            <p:stCondLst>
                              <p:cond delay="3000"/>
                            </p:stCondLst>
                            <p:childTnLst>
                              <p:par>
                                <p:cTn id="131" presetClass="entr" nodeType="afterEffect" presetSubtype="8" presetID="22" grpId="28" fill="hold">
                                  <p:stCondLst>
                                    <p:cond delay="0"/>
                                  </p:stCondLst>
                                  <p:iterate type="el" backwards="0">
                                    <p:tmAbs val="0"/>
                                  </p:iterate>
                                  <p:childTnLst>
                                    <p:set>
                                      <p:cBhvr>
                                        <p:cTn id="132" fill="hold"/>
                                        <p:tgtEl>
                                          <p:spTgt spid="8227"/>
                                        </p:tgtEl>
                                        <p:attrNameLst>
                                          <p:attrName>style.visibility</p:attrName>
                                        </p:attrNameLst>
                                      </p:cBhvr>
                                      <p:to>
                                        <p:strVal val="visible"/>
                                      </p:to>
                                    </p:set>
                                    <p:animEffect filter="wipe(left)" transition="in">
                                      <p:cBhvr>
                                        <p:cTn id="133" dur="500"/>
                                        <p:tgtEl>
                                          <p:spTgt spid="8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217" grpId="14"/>
      <p:bldP build="whole" bldLvl="1" animBg="1" rev="0" advAuto="0" spid="8211" grpId="13"/>
      <p:bldP build="whole" bldLvl="1" animBg="1" rev="0" advAuto="0" spid="8226" grpId="27"/>
      <p:bldP build="whole" bldLvl="1" animBg="1" rev="0" advAuto="0" spid="8208" grpId="5"/>
      <p:bldP build="whole" bldLvl="1" animBg="1" rev="0" advAuto="0" spid="8227" grpId="28"/>
      <p:bldP build="whole" bldLvl="1" animBg="1" rev="0" advAuto="0" spid="8207" grpId="4"/>
      <p:bldP build="whole" bldLvl="1" animBg="1" rev="0" advAuto="0" spid="8213" grpId="7"/>
      <p:bldP build="whole" bldLvl="1" animBg="1" rev="0" advAuto="0" spid="8219" grpId="17"/>
      <p:bldP build="whole" bldLvl="1" animBg="1" rev="0" advAuto="0" spid="8206" grpId="3"/>
      <p:bldP build="whole" bldLvl="1" animBg="1" rev="0" advAuto="0" spid="8209" grpId="16"/>
      <p:bldP build="whole" bldLvl="1" animBg="1" rev="0" advAuto="0" spid="8225" grpId="26"/>
      <p:bldP build="whole" bldLvl="1" animBg="1" rev="0" advAuto="0" spid="8214" grpId="8"/>
      <p:bldP build="whole" bldLvl="1" animBg="1" rev="0" advAuto="0" spid="8201" grpId="9"/>
      <p:bldP build="whole" bldLvl="1" animBg="1" rev="0" advAuto="0" spid="8205" grpId="2"/>
      <p:bldP build="whole" bldLvl="1" animBg="1" rev="0" advAuto="0" spid="8230" grpId="21"/>
      <p:bldP build="whole" bldLvl="1" animBg="1" rev="0" advAuto="0" spid="8210" grpId="10"/>
      <p:bldP build="whole" bldLvl="1" animBg="1" rev="0" advAuto="0" spid="8216" grpId="12"/>
      <p:bldP build="whole" bldLvl="1" animBg="1" rev="0" advAuto="0" spid="8229" grpId="20"/>
      <p:bldP build="whole" bldLvl="1" animBg="1" rev="0" advAuto="0" spid="8215" grpId="11"/>
      <p:bldP build="whole" bldLvl="1" animBg="1" rev="0" advAuto="0" spid="8218" grpId="15"/>
      <p:bldP build="whole" bldLvl="1" animBg="1" rev="0" advAuto="0" spid="8200" grpId="1"/>
      <p:bldP build="whole" bldLvl="1" animBg="1" rev="0" advAuto="0" spid="8228" grpId="19"/>
      <p:bldP build="whole" bldLvl="1" animBg="1" rev="0" advAuto="0" spid="8222" grpId="23"/>
      <p:bldP build="whole" bldLvl="1" animBg="1" rev="0" advAuto="0" spid="8212" grpId="6"/>
      <p:bldP build="whole" bldLvl="1" animBg="1" rev="0" advAuto="0" spid="8221" grpId="22"/>
      <p:bldP build="whole" bldLvl="1" animBg="1" rev="0" advAuto="0" spid="8223" grpId="24"/>
      <p:bldP build="whole" bldLvl="1" animBg="1" rev="0" advAuto="0" spid="8224" grpId="25"/>
      <p:bldP build="whole" bldLvl="1" animBg="1" rev="0" advAuto="0" spid="8220" grpId="18"/>
    </p:bldLst>
  </p:timing>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32"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233" name="Freeform 189"/>
          <p:cNvSpPr/>
          <p:nvPr/>
        </p:nvSpPr>
        <p:spPr>
          <a:xfrm>
            <a:off x="242169" y="4013454"/>
            <a:ext cx="7225016" cy="3555357"/>
          </a:xfrm>
          <a:custGeom>
            <a:avLst/>
            <a:gdLst/>
            <a:ahLst/>
            <a:cxnLst>
              <a:cxn ang="0">
                <a:pos x="wd2" y="hd2"/>
              </a:cxn>
              <a:cxn ang="5400000">
                <a:pos x="wd2" y="hd2"/>
              </a:cxn>
              <a:cxn ang="10800000">
                <a:pos x="wd2" y="hd2"/>
              </a:cxn>
              <a:cxn ang="16200000">
                <a:pos x="wd2" y="hd2"/>
              </a:cxn>
            </a:cxnLst>
            <a:rect l="0" t="0" r="r" b="b"/>
            <a:pathLst>
              <a:path w="21600" h="21526" fill="norm" stroke="1" extrusionOk="0">
                <a:moveTo>
                  <a:pt x="7806" y="1"/>
                </a:moveTo>
                <a:cubicBezTo>
                  <a:pt x="7990" y="9"/>
                  <a:pt x="8174" y="78"/>
                  <a:pt x="8312" y="204"/>
                </a:cubicBezTo>
                <a:lnTo>
                  <a:pt x="9398" y="1196"/>
                </a:lnTo>
                <a:lnTo>
                  <a:pt x="9408" y="1188"/>
                </a:lnTo>
                <a:cubicBezTo>
                  <a:pt x="9408" y="1188"/>
                  <a:pt x="12275" y="3795"/>
                  <a:pt x="12275" y="3795"/>
                </a:cubicBezTo>
                <a:lnTo>
                  <a:pt x="12274" y="3797"/>
                </a:lnTo>
                <a:lnTo>
                  <a:pt x="12294" y="3815"/>
                </a:lnTo>
                <a:cubicBezTo>
                  <a:pt x="12566" y="4064"/>
                  <a:pt x="14625" y="5950"/>
                  <a:pt x="14881" y="6185"/>
                </a:cubicBezTo>
                <a:lnTo>
                  <a:pt x="14896" y="6199"/>
                </a:lnTo>
                <a:lnTo>
                  <a:pt x="14909" y="6187"/>
                </a:lnTo>
                <a:cubicBezTo>
                  <a:pt x="14909" y="6187"/>
                  <a:pt x="17239" y="8315"/>
                  <a:pt x="17531" y="8581"/>
                </a:cubicBezTo>
                <a:lnTo>
                  <a:pt x="17537" y="8587"/>
                </a:lnTo>
                <a:lnTo>
                  <a:pt x="17538" y="8587"/>
                </a:lnTo>
                <a:lnTo>
                  <a:pt x="20165" y="10991"/>
                </a:lnTo>
                <a:lnTo>
                  <a:pt x="20170" y="10987"/>
                </a:lnTo>
                <a:cubicBezTo>
                  <a:pt x="20170" y="10987"/>
                  <a:pt x="21392" y="12103"/>
                  <a:pt x="21392" y="12103"/>
                </a:cubicBezTo>
                <a:cubicBezTo>
                  <a:pt x="21531" y="12229"/>
                  <a:pt x="21600" y="12396"/>
                  <a:pt x="21600" y="12564"/>
                </a:cubicBezTo>
                <a:lnTo>
                  <a:pt x="21579" y="12665"/>
                </a:lnTo>
                <a:lnTo>
                  <a:pt x="21579" y="14405"/>
                </a:lnTo>
                <a:cubicBezTo>
                  <a:pt x="21587" y="14461"/>
                  <a:pt x="21587" y="14518"/>
                  <a:pt x="21579" y="14574"/>
                </a:cubicBezTo>
                <a:cubicBezTo>
                  <a:pt x="21560" y="14712"/>
                  <a:pt x="21495" y="14845"/>
                  <a:pt x="21381" y="14951"/>
                </a:cubicBezTo>
                <a:lnTo>
                  <a:pt x="14485" y="21338"/>
                </a:lnTo>
                <a:cubicBezTo>
                  <a:pt x="14209" y="21593"/>
                  <a:pt x="13759" y="21588"/>
                  <a:pt x="13485" y="21326"/>
                </a:cubicBezTo>
                <a:lnTo>
                  <a:pt x="12304" y="20200"/>
                </a:lnTo>
                <a:lnTo>
                  <a:pt x="12304" y="20204"/>
                </a:lnTo>
                <a:lnTo>
                  <a:pt x="9680" y="17701"/>
                </a:lnTo>
                <a:lnTo>
                  <a:pt x="9680" y="17706"/>
                </a:lnTo>
                <a:lnTo>
                  <a:pt x="7029" y="15178"/>
                </a:lnTo>
                <a:lnTo>
                  <a:pt x="7029" y="15179"/>
                </a:lnTo>
                <a:lnTo>
                  <a:pt x="4305" y="12581"/>
                </a:lnTo>
                <a:lnTo>
                  <a:pt x="4305" y="12586"/>
                </a:lnTo>
                <a:lnTo>
                  <a:pt x="1578" y="9984"/>
                </a:lnTo>
                <a:lnTo>
                  <a:pt x="1578" y="10002"/>
                </a:lnTo>
                <a:lnTo>
                  <a:pt x="196" y="8684"/>
                </a:lnTo>
                <a:cubicBezTo>
                  <a:pt x="76" y="8570"/>
                  <a:pt x="13" y="8429"/>
                  <a:pt x="0" y="8288"/>
                </a:cubicBezTo>
                <a:lnTo>
                  <a:pt x="0" y="6334"/>
                </a:lnTo>
                <a:lnTo>
                  <a:pt x="19" y="6401"/>
                </a:lnTo>
                <a:lnTo>
                  <a:pt x="0" y="6308"/>
                </a:lnTo>
                <a:cubicBezTo>
                  <a:pt x="2" y="6146"/>
                  <a:pt x="74" y="5989"/>
                  <a:pt x="215" y="5876"/>
                </a:cubicBezTo>
                <a:lnTo>
                  <a:pt x="7297" y="159"/>
                </a:lnTo>
                <a:cubicBezTo>
                  <a:pt x="7438" y="45"/>
                  <a:pt x="7622" y="-7"/>
                  <a:pt x="7806" y="1"/>
                </a:cubicBezTo>
                <a:close/>
              </a:path>
            </a:pathLst>
          </a:custGeom>
          <a:solidFill>
            <a:srgbClr val="000000">
              <a:alpha val="16000"/>
            </a:srgbClr>
          </a:solidFill>
          <a:ln w="12700">
            <a:miter lim="400000"/>
          </a:ln>
          <a:effectLst>
            <a:outerShdw sx="100000" sy="100000" kx="0" ky="0" algn="b" rotWithShape="0" blurRad="381000" dist="177800" dir="5820000">
              <a:srgbClr val="000000"/>
            </a:outerShdw>
          </a:effectLst>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3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8235" name="TextBox 50"/>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03</a:t>
            </a:r>
          </a:p>
        </p:txBody>
      </p:sp>
      <p:sp>
        <p:nvSpPr>
          <p:cNvPr id="8236" name="TextBox 51"/>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8253" name="Group 170"/>
          <p:cNvGrpSpPr/>
          <p:nvPr/>
        </p:nvGrpSpPr>
        <p:grpSpPr>
          <a:xfrm>
            <a:off x="233782" y="3891554"/>
            <a:ext cx="7225037" cy="3555358"/>
            <a:chOff x="-20" y="-14"/>
            <a:chExt cx="7225036" cy="3555356"/>
          </a:xfrm>
        </p:grpSpPr>
        <p:sp>
          <p:nvSpPr>
            <p:cNvPr id="8237" name="Shape 8"/>
            <p:cNvSpPr/>
            <p:nvPr/>
          </p:nvSpPr>
          <p:spPr>
            <a:xfrm>
              <a:off x="4112786" y="2084262"/>
              <a:ext cx="3107216" cy="1471081"/>
            </a:xfrm>
            <a:custGeom>
              <a:avLst/>
              <a:gdLst/>
              <a:ahLst/>
              <a:cxnLst>
                <a:cxn ang="0">
                  <a:pos x="wd2" y="hd2"/>
                </a:cxn>
                <a:cxn ang="5400000">
                  <a:pos x="wd2" y="hd2"/>
                </a:cxn>
                <a:cxn ang="10800000">
                  <a:pos x="wd2" y="hd2"/>
                </a:cxn>
                <a:cxn ang="16200000">
                  <a:pos x="wd2" y="hd2"/>
                </a:cxn>
              </a:cxnLst>
              <a:rect l="0" t="0" r="r" b="b"/>
              <a:pathLst>
                <a:path w="21595" h="21438" fill="norm" stroke="1" extrusionOk="0">
                  <a:moveTo>
                    <a:pt x="2764" y="16252"/>
                  </a:moveTo>
                  <a:cubicBezTo>
                    <a:pt x="3402" y="16882"/>
                    <a:pt x="4449" y="16895"/>
                    <a:pt x="5090" y="16280"/>
                  </a:cubicBezTo>
                  <a:lnTo>
                    <a:pt x="21122" y="907"/>
                  </a:lnTo>
                  <a:cubicBezTo>
                    <a:pt x="21387" y="653"/>
                    <a:pt x="21536" y="332"/>
                    <a:pt x="21581" y="0"/>
                  </a:cubicBezTo>
                  <a:lnTo>
                    <a:pt x="21581" y="4297"/>
                  </a:lnTo>
                  <a:cubicBezTo>
                    <a:pt x="21600" y="4433"/>
                    <a:pt x="21600" y="4569"/>
                    <a:pt x="21581" y="4705"/>
                  </a:cubicBezTo>
                  <a:cubicBezTo>
                    <a:pt x="21536" y="5037"/>
                    <a:pt x="21387" y="5358"/>
                    <a:pt x="21122" y="5613"/>
                  </a:cubicBezTo>
                  <a:lnTo>
                    <a:pt x="5090" y="20985"/>
                  </a:lnTo>
                  <a:cubicBezTo>
                    <a:pt x="4449" y="21600"/>
                    <a:pt x="3402" y="21588"/>
                    <a:pt x="2764" y="20958"/>
                  </a:cubicBezTo>
                  <a:lnTo>
                    <a:pt x="0" y="18228"/>
                  </a:lnTo>
                  <a:lnTo>
                    <a:pt x="0" y="13523"/>
                  </a:lnTo>
                  <a:cubicBezTo>
                    <a:pt x="0" y="13523"/>
                    <a:pt x="2764" y="16252"/>
                    <a:pt x="2764" y="16252"/>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38" name="Shape 6"/>
            <p:cNvSpPr/>
            <p:nvPr/>
          </p:nvSpPr>
          <p:spPr>
            <a:xfrm>
              <a:off x="4116872" y="1814581"/>
              <a:ext cx="3108144" cy="1422839"/>
            </a:xfrm>
            <a:custGeom>
              <a:avLst/>
              <a:gdLst/>
              <a:ahLst/>
              <a:cxnLst>
                <a:cxn ang="0">
                  <a:pos x="wd2" y="hd2"/>
                </a:cxn>
                <a:cxn ang="5400000">
                  <a:pos x="wd2" y="hd2"/>
                </a:cxn>
                <a:cxn ang="10800000">
                  <a:pos x="wd2" y="hd2"/>
                </a:cxn>
                <a:cxn ang="16200000">
                  <a:pos x="wd2" y="hd2"/>
                </a:cxn>
              </a:cxnLst>
              <a:rect l="0" t="0" r="r" b="b"/>
              <a:pathLst>
                <a:path w="21440" h="21433" fill="norm" stroke="1" extrusionOk="0">
                  <a:moveTo>
                    <a:pt x="20961" y="2777"/>
                  </a:moveTo>
                  <a:cubicBezTo>
                    <a:pt x="21599" y="3406"/>
                    <a:pt x="21600" y="4440"/>
                    <a:pt x="20963" y="5075"/>
                  </a:cubicBezTo>
                  <a:lnTo>
                    <a:pt x="5052" y="20964"/>
                  </a:lnTo>
                  <a:cubicBezTo>
                    <a:pt x="4415" y="21600"/>
                    <a:pt x="3376" y="21587"/>
                    <a:pt x="2743" y="20936"/>
                  </a:cubicBezTo>
                  <a:lnTo>
                    <a:pt x="0" y="18115"/>
                  </a:lnTo>
                  <a:lnTo>
                    <a:pt x="18140" y="0"/>
                  </a:lnTo>
                  <a:cubicBezTo>
                    <a:pt x="18140" y="0"/>
                    <a:pt x="20961" y="2777"/>
                    <a:pt x="20961" y="2777"/>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39" name="Shape 7"/>
            <p:cNvSpPr/>
            <p:nvPr/>
          </p:nvSpPr>
          <p:spPr>
            <a:xfrm>
              <a:off x="-21" y="-15"/>
              <a:ext cx="3153510" cy="1335029"/>
            </a:xfrm>
            <a:custGeom>
              <a:avLst/>
              <a:gdLst/>
              <a:ahLst/>
              <a:cxnLst>
                <a:cxn ang="0">
                  <a:pos x="wd2" y="hd2"/>
                </a:cxn>
                <a:cxn ang="5400000">
                  <a:pos x="wd2" y="hd2"/>
                </a:cxn>
                <a:cxn ang="10800000">
                  <a:pos x="wd2" y="hd2"/>
                </a:cxn>
                <a:cxn ang="16200000">
                  <a:pos x="wd2" y="hd2"/>
                </a:cxn>
              </a:cxnLst>
              <a:rect l="0" t="0" r="r" b="b"/>
              <a:pathLst>
                <a:path w="21435" h="21416" fill="norm" stroke="1" extrusionOk="0">
                  <a:moveTo>
                    <a:pt x="489" y="15567"/>
                  </a:moveTo>
                  <a:lnTo>
                    <a:pt x="16590" y="419"/>
                  </a:lnTo>
                  <a:cubicBezTo>
                    <a:pt x="17231" y="-184"/>
                    <a:pt x="18269" y="-130"/>
                    <a:pt x="18898" y="539"/>
                  </a:cubicBezTo>
                  <a:lnTo>
                    <a:pt x="21435" y="3239"/>
                  </a:lnTo>
                  <a:lnTo>
                    <a:pt x="3601" y="21416"/>
                  </a:lnTo>
                  <a:lnTo>
                    <a:pt x="459" y="17924"/>
                  </a:lnTo>
                  <a:cubicBezTo>
                    <a:pt x="-165" y="17230"/>
                    <a:pt x="-151" y="16170"/>
                    <a:pt x="489" y="15567"/>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0" name="Shape 9"/>
            <p:cNvSpPr/>
            <p:nvPr/>
          </p:nvSpPr>
          <p:spPr>
            <a:xfrm>
              <a:off x="1" y="1046033"/>
              <a:ext cx="527798" cy="6059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85" y="2330"/>
                  </a:moveTo>
                  <a:lnTo>
                    <a:pt x="21600" y="10090"/>
                  </a:lnTo>
                  <a:lnTo>
                    <a:pt x="21600" y="21600"/>
                  </a:lnTo>
                  <a:lnTo>
                    <a:pt x="2685" y="13840"/>
                  </a:lnTo>
                  <a:cubicBezTo>
                    <a:pt x="1047" y="13168"/>
                    <a:pt x="183" y="12340"/>
                    <a:pt x="0" y="11510"/>
                  </a:cubicBezTo>
                  <a:lnTo>
                    <a:pt x="0" y="0"/>
                  </a:lnTo>
                  <a:cubicBezTo>
                    <a:pt x="183" y="830"/>
                    <a:pt x="1047" y="1658"/>
                    <a:pt x="2685" y="233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1" name="Shape 10"/>
            <p:cNvSpPr/>
            <p:nvPr/>
          </p:nvSpPr>
          <p:spPr>
            <a:xfrm>
              <a:off x="5767643" y="2623625"/>
              <a:ext cx="555176" cy="345535"/>
            </a:xfrm>
            <a:custGeom>
              <a:avLst/>
              <a:gdLst/>
              <a:ahLst/>
              <a:cxnLst>
                <a:cxn ang="0">
                  <a:pos x="wd2" y="hd2"/>
                </a:cxn>
                <a:cxn ang="5400000">
                  <a:pos x="wd2" y="hd2"/>
                </a:cxn>
                <a:cxn ang="10800000">
                  <a:pos x="wd2" y="hd2"/>
                </a:cxn>
                <a:cxn ang="16200000">
                  <a:pos x="wd2" y="hd2"/>
                </a:cxn>
              </a:cxnLst>
              <a:rect l="0" t="0" r="r" b="b"/>
              <a:pathLst>
                <a:path w="21352" h="20530" fill="norm" stroke="1" extrusionOk="0">
                  <a:moveTo>
                    <a:pt x="16" y="17808"/>
                  </a:moveTo>
                  <a:cubicBezTo>
                    <a:pt x="156" y="19961"/>
                    <a:pt x="1176" y="21065"/>
                    <a:pt x="2294" y="20274"/>
                  </a:cubicBezTo>
                  <a:lnTo>
                    <a:pt x="19566" y="8053"/>
                  </a:lnTo>
                  <a:cubicBezTo>
                    <a:pt x="20683" y="7262"/>
                    <a:pt x="21476" y="4875"/>
                    <a:pt x="21336" y="2722"/>
                  </a:cubicBezTo>
                  <a:cubicBezTo>
                    <a:pt x="21196" y="569"/>
                    <a:pt x="20176" y="-535"/>
                    <a:pt x="19058" y="256"/>
                  </a:cubicBezTo>
                  <a:lnTo>
                    <a:pt x="1786" y="12477"/>
                  </a:lnTo>
                  <a:cubicBezTo>
                    <a:pt x="669" y="13268"/>
                    <a:pt x="-124" y="15655"/>
                    <a:pt x="16" y="17808"/>
                  </a:cubicBezTo>
                  <a:cubicBezTo>
                    <a:pt x="16" y="17808"/>
                    <a:pt x="16" y="17808"/>
                    <a:pt x="16" y="17808"/>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2" name="Shape 11"/>
            <p:cNvSpPr/>
            <p:nvPr/>
          </p:nvSpPr>
          <p:spPr>
            <a:xfrm rot="171964">
              <a:off x="1225812" y="490321"/>
              <a:ext cx="678581" cy="277432"/>
            </a:xfrm>
            <a:custGeom>
              <a:avLst/>
              <a:gdLst/>
              <a:ahLst/>
              <a:cxnLst>
                <a:cxn ang="0">
                  <a:pos x="wd2" y="hd2"/>
                </a:cxn>
                <a:cxn ang="5400000">
                  <a:pos x="wd2" y="hd2"/>
                </a:cxn>
                <a:cxn ang="10800000">
                  <a:pos x="wd2" y="hd2"/>
                </a:cxn>
                <a:cxn ang="16200000">
                  <a:pos x="wd2" y="hd2"/>
                </a:cxn>
              </a:cxnLst>
              <a:rect l="0" t="0" r="r" b="b"/>
              <a:pathLst>
                <a:path w="20945" h="21099" fill="norm" stroke="1" extrusionOk="0">
                  <a:moveTo>
                    <a:pt x="1729" y="20238"/>
                  </a:moveTo>
                  <a:cubicBezTo>
                    <a:pt x="3079" y="21078"/>
                    <a:pt x="4558" y="21349"/>
                    <a:pt x="5034" y="20845"/>
                  </a:cubicBezTo>
                  <a:lnTo>
                    <a:pt x="20796" y="3291"/>
                  </a:lnTo>
                  <a:cubicBezTo>
                    <a:pt x="21272" y="2787"/>
                    <a:pt x="20564" y="1699"/>
                    <a:pt x="19215" y="859"/>
                  </a:cubicBezTo>
                  <a:cubicBezTo>
                    <a:pt x="17865" y="20"/>
                    <a:pt x="16386" y="-251"/>
                    <a:pt x="15910" y="253"/>
                  </a:cubicBezTo>
                  <a:lnTo>
                    <a:pt x="148" y="17807"/>
                  </a:lnTo>
                  <a:cubicBezTo>
                    <a:pt x="-328" y="18311"/>
                    <a:pt x="380" y="19399"/>
                    <a:pt x="1729" y="20238"/>
                  </a:cubicBezTo>
                  <a:cubicBezTo>
                    <a:pt x="1729" y="20238"/>
                    <a:pt x="1729" y="20238"/>
                    <a:pt x="1729" y="20238"/>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3" name="Shape 12"/>
            <p:cNvSpPr/>
            <p:nvPr/>
          </p:nvSpPr>
          <p:spPr>
            <a:xfrm>
              <a:off x="5587864" y="2366199"/>
              <a:ext cx="406228" cy="285348"/>
            </a:xfrm>
            <a:custGeom>
              <a:avLst/>
              <a:gdLst/>
              <a:ahLst/>
              <a:cxnLst>
                <a:cxn ang="0">
                  <a:pos x="wd2" y="hd2"/>
                </a:cxn>
                <a:cxn ang="5400000">
                  <a:pos x="wd2" y="hd2"/>
                </a:cxn>
                <a:cxn ang="10800000">
                  <a:pos x="wd2" y="hd2"/>
                </a:cxn>
                <a:cxn ang="16200000">
                  <a:pos x="wd2" y="hd2"/>
                </a:cxn>
              </a:cxnLst>
              <a:rect l="0" t="0" r="r" b="b"/>
              <a:pathLst>
                <a:path w="18917" h="19009" fill="norm" stroke="1" extrusionOk="0">
                  <a:moveTo>
                    <a:pt x="1294" y="14923"/>
                  </a:moveTo>
                  <a:cubicBezTo>
                    <a:pt x="-1328" y="10634"/>
                    <a:pt x="159" y="4734"/>
                    <a:pt x="4640" y="1727"/>
                  </a:cubicBezTo>
                  <a:cubicBezTo>
                    <a:pt x="9148" y="-1298"/>
                    <a:pt x="14971" y="-249"/>
                    <a:pt x="17621" y="4087"/>
                  </a:cubicBezTo>
                  <a:cubicBezTo>
                    <a:pt x="20272" y="8423"/>
                    <a:pt x="18723" y="14365"/>
                    <a:pt x="14186" y="17343"/>
                  </a:cubicBezTo>
                  <a:cubicBezTo>
                    <a:pt x="9676" y="20302"/>
                    <a:pt x="3915" y="19211"/>
                    <a:pt x="1294" y="14923"/>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4" name="Shape 13"/>
            <p:cNvSpPr/>
            <p:nvPr/>
          </p:nvSpPr>
          <p:spPr>
            <a:xfrm>
              <a:off x="1895940" y="371340"/>
              <a:ext cx="152119" cy="108086"/>
            </a:xfrm>
            <a:custGeom>
              <a:avLst/>
              <a:gdLst/>
              <a:ahLst/>
              <a:cxnLst>
                <a:cxn ang="0">
                  <a:pos x="wd2" y="hd2"/>
                </a:cxn>
                <a:cxn ang="5400000">
                  <a:pos x="wd2" y="hd2"/>
                </a:cxn>
                <a:cxn ang="10800000">
                  <a:pos x="wd2" y="hd2"/>
                </a:cxn>
                <a:cxn ang="16200000">
                  <a:pos x="wd2" y="hd2"/>
                </a:cxn>
              </a:cxnLst>
              <a:rect l="0" t="0" r="r" b="b"/>
              <a:pathLst>
                <a:path w="18949" h="19222" fill="norm" stroke="1" extrusionOk="0">
                  <a:moveTo>
                    <a:pt x="1489" y="15694"/>
                  </a:moveTo>
                  <a:cubicBezTo>
                    <a:pt x="-1311" y="11607"/>
                    <a:pt x="-49" y="5576"/>
                    <a:pt x="4331" y="2204"/>
                  </a:cubicBezTo>
                  <a:cubicBezTo>
                    <a:pt x="8738" y="-1188"/>
                    <a:pt x="14626" y="-603"/>
                    <a:pt x="17458" y="3529"/>
                  </a:cubicBezTo>
                  <a:cubicBezTo>
                    <a:pt x="20289" y="7661"/>
                    <a:pt x="18967" y="13739"/>
                    <a:pt x="14528" y="17085"/>
                  </a:cubicBezTo>
                  <a:cubicBezTo>
                    <a:pt x="10117" y="20412"/>
                    <a:pt x="4290" y="19781"/>
                    <a:pt x="1489" y="15694"/>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5" name="Shape 24"/>
            <p:cNvSpPr/>
            <p:nvPr/>
          </p:nvSpPr>
          <p:spPr>
            <a:xfrm>
              <a:off x="523017" y="196130"/>
              <a:ext cx="3582865" cy="1565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18" y="0"/>
                  </a:moveTo>
                  <a:lnTo>
                    <a:pt x="0" y="15638"/>
                  </a:lnTo>
                  <a:lnTo>
                    <a:pt x="5529" y="21600"/>
                  </a:lnTo>
                  <a:lnTo>
                    <a:pt x="21600" y="5944"/>
                  </a:lnTo>
                  <a:cubicBezTo>
                    <a:pt x="21600" y="5944"/>
                    <a:pt x="15818" y="0"/>
                    <a:pt x="15818"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6" name="Shape 25"/>
            <p:cNvSpPr/>
            <p:nvPr/>
          </p:nvSpPr>
          <p:spPr>
            <a:xfrm>
              <a:off x="1436411" y="625537"/>
              <a:ext cx="3549976" cy="15652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20" y="0"/>
                  </a:moveTo>
                  <a:lnTo>
                    <a:pt x="0" y="15654"/>
                  </a:lnTo>
                  <a:lnTo>
                    <a:pt x="5566" y="21600"/>
                  </a:lnTo>
                  <a:lnTo>
                    <a:pt x="21600" y="5518"/>
                  </a:lnTo>
                  <a:cubicBezTo>
                    <a:pt x="21600" y="5518"/>
                    <a:pt x="16220" y="0"/>
                    <a:pt x="1622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7" name="Shape 26"/>
            <p:cNvSpPr/>
            <p:nvPr/>
          </p:nvSpPr>
          <p:spPr>
            <a:xfrm>
              <a:off x="2351690" y="1021884"/>
              <a:ext cx="3522080" cy="1584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161" y="0"/>
                  </a:moveTo>
                  <a:lnTo>
                    <a:pt x="0" y="15885"/>
                  </a:lnTo>
                  <a:lnTo>
                    <a:pt x="5459" y="21600"/>
                  </a:lnTo>
                  <a:lnTo>
                    <a:pt x="21600" y="5450"/>
                  </a:lnTo>
                  <a:cubicBezTo>
                    <a:pt x="21600" y="5450"/>
                    <a:pt x="16161" y="0"/>
                    <a:pt x="16161"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8" name="Shape 27"/>
            <p:cNvSpPr/>
            <p:nvPr/>
          </p:nvSpPr>
          <p:spPr>
            <a:xfrm>
              <a:off x="3234282" y="1418233"/>
              <a:ext cx="3510925" cy="15998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5364"/>
                  </a:moveTo>
                  <a:lnTo>
                    <a:pt x="16192" y="0"/>
                  </a:lnTo>
                  <a:lnTo>
                    <a:pt x="0" y="15997"/>
                  </a:lnTo>
                  <a:lnTo>
                    <a:pt x="5421" y="21600"/>
                  </a:lnTo>
                  <a:cubicBezTo>
                    <a:pt x="5421" y="21600"/>
                    <a:pt x="21600" y="5364"/>
                    <a:pt x="21600" y="5364"/>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49" name="Shape 29"/>
            <p:cNvSpPr/>
            <p:nvPr/>
          </p:nvSpPr>
          <p:spPr>
            <a:xfrm>
              <a:off x="1436411" y="1753291"/>
              <a:ext cx="914836" cy="7537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9252"/>
                  </a:lnTo>
                  <a:lnTo>
                    <a:pt x="21600" y="21600"/>
                  </a:lnTo>
                  <a:lnTo>
                    <a:pt x="21600" y="12348"/>
                  </a:lnTo>
                  <a:cubicBezTo>
                    <a:pt x="21600" y="12348"/>
                    <a:pt x="0" y="0"/>
                    <a:pt x="0"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50" name="Shape 30"/>
            <p:cNvSpPr/>
            <p:nvPr/>
          </p:nvSpPr>
          <p:spPr>
            <a:xfrm>
              <a:off x="523018" y="1323885"/>
              <a:ext cx="917102" cy="7548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2361"/>
                  </a:moveTo>
                  <a:lnTo>
                    <a:pt x="0" y="0"/>
                  </a:lnTo>
                  <a:lnTo>
                    <a:pt x="0" y="9239"/>
                  </a:lnTo>
                  <a:lnTo>
                    <a:pt x="21600" y="21600"/>
                  </a:lnTo>
                  <a:lnTo>
                    <a:pt x="21600" y="12361"/>
                  </a:lnTo>
                  <a:cubicBezTo>
                    <a:pt x="21600" y="12361"/>
                    <a:pt x="21600" y="12361"/>
                    <a:pt x="21600" y="12361"/>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51" name="Shape 31"/>
            <p:cNvSpPr/>
            <p:nvPr/>
          </p:nvSpPr>
          <p:spPr>
            <a:xfrm>
              <a:off x="3234281" y="2599108"/>
              <a:ext cx="881139" cy="7378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2149"/>
                  </a:moveTo>
                  <a:lnTo>
                    <a:pt x="0" y="0"/>
                  </a:lnTo>
                  <a:lnTo>
                    <a:pt x="0" y="9451"/>
                  </a:lnTo>
                  <a:lnTo>
                    <a:pt x="21600" y="21600"/>
                  </a:lnTo>
                  <a:cubicBezTo>
                    <a:pt x="21600" y="21600"/>
                    <a:pt x="21600" y="12149"/>
                    <a:pt x="21600" y="12149"/>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52" name="Shape 32"/>
            <p:cNvSpPr/>
            <p:nvPr/>
          </p:nvSpPr>
          <p:spPr>
            <a:xfrm>
              <a:off x="2347604" y="2182329"/>
              <a:ext cx="890206" cy="7421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9397"/>
                  </a:lnTo>
                  <a:lnTo>
                    <a:pt x="21600" y="21600"/>
                  </a:lnTo>
                  <a:lnTo>
                    <a:pt x="21600" y="12203"/>
                  </a:lnTo>
                  <a:cubicBezTo>
                    <a:pt x="21600" y="12203"/>
                    <a:pt x="0" y="0"/>
                    <a:pt x="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264" name="Group 48"/>
          <p:cNvGrpSpPr/>
          <p:nvPr/>
        </p:nvGrpSpPr>
        <p:grpSpPr>
          <a:xfrm>
            <a:off x="2174154" y="3332027"/>
            <a:ext cx="6227701" cy="2910854"/>
            <a:chOff x="0" y="0"/>
            <a:chExt cx="6227699" cy="2910852"/>
          </a:xfrm>
        </p:grpSpPr>
        <p:sp>
          <p:nvSpPr>
            <p:cNvPr id="8254" name="Shape 14"/>
            <p:cNvSpPr/>
            <p:nvPr/>
          </p:nvSpPr>
          <p:spPr>
            <a:xfrm>
              <a:off x="3595741" y="1548619"/>
              <a:ext cx="2629777" cy="1361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517"/>
                  </a:moveTo>
                  <a:lnTo>
                    <a:pt x="21600" y="0"/>
                  </a:lnTo>
                  <a:lnTo>
                    <a:pt x="0" y="19083"/>
                  </a:lnTo>
                  <a:lnTo>
                    <a:pt x="0" y="21600"/>
                  </a:lnTo>
                  <a:cubicBezTo>
                    <a:pt x="0" y="21600"/>
                    <a:pt x="21600" y="2517"/>
                    <a:pt x="21600" y="2517"/>
                  </a:cubicBezTo>
                  <a:close/>
                </a:path>
              </a:pathLst>
            </a:custGeom>
            <a:solidFill>
              <a:srgbClr val="FFFFFF">
                <a:alpha val="25000"/>
              </a:srgbClr>
            </a:solidFill>
            <a:ln w="12700" cap="flat">
              <a:solidFill>
                <a:srgbClr val="E5E6E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55" name="Shape 15"/>
            <p:cNvSpPr/>
            <p:nvPr/>
          </p:nvSpPr>
          <p:spPr>
            <a:xfrm>
              <a:off x="-1" y="-1"/>
              <a:ext cx="3519398" cy="1489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138" y="0"/>
                  </a:moveTo>
                  <a:lnTo>
                    <a:pt x="0" y="15336"/>
                  </a:lnTo>
                  <a:lnTo>
                    <a:pt x="5629" y="21600"/>
                  </a:lnTo>
                  <a:lnTo>
                    <a:pt x="21600" y="5558"/>
                  </a:lnTo>
                  <a:cubicBezTo>
                    <a:pt x="21600" y="5558"/>
                    <a:pt x="16138" y="0"/>
                    <a:pt x="16138" y="0"/>
                  </a:cubicBezTo>
                  <a:close/>
                </a:path>
              </a:pathLst>
            </a:custGeom>
            <a:solidFill>
              <a:srgbClr val="FFFFFF">
                <a:alpha val="25000"/>
              </a:srgbClr>
            </a:solidFill>
            <a:ln w="12700" cap="flat">
              <a:solidFill>
                <a:srgbClr val="E5E6E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56" name="Shape 16"/>
            <p:cNvSpPr/>
            <p:nvPr/>
          </p:nvSpPr>
          <p:spPr>
            <a:xfrm>
              <a:off x="919365" y="380004"/>
              <a:ext cx="3507455" cy="1536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026" y="0"/>
                  </a:moveTo>
                  <a:lnTo>
                    <a:pt x="0" y="15545"/>
                  </a:lnTo>
                  <a:lnTo>
                    <a:pt x="5634" y="21600"/>
                  </a:lnTo>
                  <a:lnTo>
                    <a:pt x="21600" y="5478"/>
                  </a:lnTo>
                  <a:cubicBezTo>
                    <a:pt x="21600" y="5478"/>
                    <a:pt x="16026" y="0"/>
                    <a:pt x="16026" y="0"/>
                  </a:cubicBezTo>
                  <a:close/>
                </a:path>
              </a:pathLst>
            </a:custGeom>
            <a:solidFill>
              <a:srgbClr val="FFFFFF">
                <a:alpha val="25000"/>
              </a:srgbClr>
            </a:solidFill>
            <a:ln w="12700" cap="flat">
              <a:solidFill>
                <a:srgbClr val="E5E6E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57" name="Shape 17"/>
            <p:cNvSpPr/>
            <p:nvPr/>
          </p:nvSpPr>
          <p:spPr>
            <a:xfrm>
              <a:off x="1830559" y="768180"/>
              <a:ext cx="3501883" cy="15664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92" y="0"/>
                  </a:moveTo>
                  <a:lnTo>
                    <a:pt x="0" y="15819"/>
                  </a:lnTo>
                  <a:lnTo>
                    <a:pt x="5491" y="21600"/>
                  </a:lnTo>
                  <a:lnTo>
                    <a:pt x="21600" y="5400"/>
                  </a:lnTo>
                  <a:cubicBezTo>
                    <a:pt x="21600" y="5400"/>
                    <a:pt x="15992" y="0"/>
                    <a:pt x="15992" y="0"/>
                  </a:cubicBezTo>
                  <a:close/>
                </a:path>
              </a:pathLst>
            </a:custGeom>
            <a:solidFill>
              <a:srgbClr val="FFFFFF">
                <a:alpha val="25000"/>
              </a:srgbClr>
            </a:solidFill>
            <a:ln w="12700" cap="flat">
              <a:solidFill>
                <a:srgbClr val="E5E6E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58" name="Shape 18"/>
            <p:cNvSpPr/>
            <p:nvPr/>
          </p:nvSpPr>
          <p:spPr>
            <a:xfrm>
              <a:off x="2713150" y="1160443"/>
              <a:ext cx="3510923" cy="15898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5262"/>
                  </a:moveTo>
                  <a:lnTo>
                    <a:pt x="16068" y="0"/>
                  </a:lnTo>
                  <a:lnTo>
                    <a:pt x="0" y="15962"/>
                  </a:lnTo>
                  <a:lnTo>
                    <a:pt x="5421" y="21600"/>
                  </a:lnTo>
                  <a:cubicBezTo>
                    <a:pt x="5421" y="21600"/>
                    <a:pt x="21600" y="5262"/>
                    <a:pt x="21600" y="5262"/>
                  </a:cubicBezTo>
                  <a:close/>
                </a:path>
              </a:pathLst>
            </a:custGeom>
            <a:solidFill>
              <a:srgbClr val="FFFFFF">
                <a:alpha val="25000"/>
              </a:srgbClr>
            </a:solidFill>
            <a:ln w="12700" cap="flat">
              <a:solidFill>
                <a:srgbClr val="E5E6E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59" name="Shape 19"/>
            <p:cNvSpPr/>
            <p:nvPr/>
          </p:nvSpPr>
          <p:spPr>
            <a:xfrm flipV="1">
              <a:off x="3597920" y="1546124"/>
              <a:ext cx="2629780" cy="1202570"/>
            </a:xfrm>
            <a:prstGeom prst="line">
              <a:avLst/>
            </a:prstGeom>
            <a:noFill/>
            <a:ln w="12700" cap="flat">
              <a:solidFill>
                <a:srgbClr val="E5E6E7"/>
              </a:solidFill>
              <a:prstDash val="solid"/>
              <a:miter lim="400000"/>
            </a:ln>
            <a:effectLst/>
          </p:spPr>
          <p:txBody>
            <a:bodyPr wrap="square" lIns="45719" tIns="45719" rIns="45719" bIns="45719" numCol="1" anchor="t">
              <a:noAutofit/>
            </a:bodyPr>
            <a:lstStyle/>
            <a:p>
              <a:pPr/>
            </a:p>
          </p:txBody>
        </p:sp>
        <p:sp>
          <p:nvSpPr>
            <p:cNvPr id="8260" name="Shape 20"/>
            <p:cNvSpPr/>
            <p:nvPr/>
          </p:nvSpPr>
          <p:spPr>
            <a:xfrm>
              <a:off x="915279" y="1483242"/>
              <a:ext cx="914837" cy="589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812"/>
                  </a:lnTo>
                  <a:lnTo>
                    <a:pt x="21600" y="21600"/>
                  </a:lnTo>
                  <a:lnTo>
                    <a:pt x="21600" y="15788"/>
                  </a:lnTo>
                  <a:cubicBezTo>
                    <a:pt x="21600" y="15788"/>
                    <a:pt x="0" y="0"/>
                    <a:pt x="0" y="0"/>
                  </a:cubicBezTo>
                  <a:close/>
                </a:path>
              </a:pathLst>
            </a:custGeom>
            <a:solidFill>
              <a:srgbClr val="FFFFFF">
                <a:alpha val="40000"/>
              </a:srgbClr>
            </a:solidFill>
            <a:ln w="12700" cap="flat">
              <a:solidFill>
                <a:srgbClr val="E5E6E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61" name="Shape 21"/>
            <p:cNvSpPr/>
            <p:nvPr/>
          </p:nvSpPr>
          <p:spPr>
            <a:xfrm>
              <a:off x="-1" y="1054205"/>
              <a:ext cx="917089" cy="5905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801"/>
                  </a:lnTo>
                  <a:lnTo>
                    <a:pt x="21600" y="21600"/>
                  </a:lnTo>
                  <a:lnTo>
                    <a:pt x="21600" y="15799"/>
                  </a:lnTo>
                  <a:cubicBezTo>
                    <a:pt x="21600" y="15799"/>
                    <a:pt x="0" y="0"/>
                    <a:pt x="0" y="0"/>
                  </a:cubicBezTo>
                  <a:close/>
                </a:path>
              </a:pathLst>
            </a:custGeom>
            <a:solidFill>
              <a:srgbClr val="FFFFFF">
                <a:alpha val="25000"/>
              </a:srgbClr>
            </a:solidFill>
            <a:ln w="12700" cap="flat">
              <a:solidFill>
                <a:srgbClr val="E5E6E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62" name="Shape 22"/>
            <p:cNvSpPr/>
            <p:nvPr/>
          </p:nvSpPr>
          <p:spPr>
            <a:xfrm>
              <a:off x="1830559" y="1916365"/>
              <a:ext cx="890205" cy="5778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928"/>
                  </a:lnTo>
                  <a:lnTo>
                    <a:pt x="21600" y="21600"/>
                  </a:lnTo>
                  <a:lnTo>
                    <a:pt x="21600" y="15672"/>
                  </a:lnTo>
                  <a:cubicBezTo>
                    <a:pt x="21600" y="15672"/>
                    <a:pt x="0" y="0"/>
                    <a:pt x="0" y="0"/>
                  </a:cubicBezTo>
                  <a:close/>
                </a:path>
              </a:pathLst>
            </a:custGeom>
            <a:solidFill>
              <a:srgbClr val="FFFFFF">
                <a:alpha val="25000"/>
              </a:srgbClr>
            </a:solidFill>
            <a:ln w="12700" cap="flat">
              <a:solidFill>
                <a:srgbClr val="E5E6E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63" name="Shape 23"/>
            <p:cNvSpPr/>
            <p:nvPr/>
          </p:nvSpPr>
          <p:spPr>
            <a:xfrm>
              <a:off x="2717236" y="2337231"/>
              <a:ext cx="881139" cy="5736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627"/>
                  </a:moveTo>
                  <a:lnTo>
                    <a:pt x="0" y="0"/>
                  </a:lnTo>
                  <a:lnTo>
                    <a:pt x="0" y="5973"/>
                  </a:lnTo>
                  <a:lnTo>
                    <a:pt x="21600" y="21600"/>
                  </a:lnTo>
                  <a:cubicBezTo>
                    <a:pt x="21600" y="21600"/>
                    <a:pt x="21600" y="15627"/>
                    <a:pt x="21600" y="15627"/>
                  </a:cubicBezTo>
                  <a:close/>
                </a:path>
              </a:pathLst>
            </a:custGeom>
            <a:solidFill>
              <a:srgbClr val="FFFFFF">
                <a:alpha val="40000"/>
              </a:srgbClr>
            </a:solidFill>
            <a:ln w="12700" cap="flat">
              <a:solidFill>
                <a:srgbClr val="E5E6E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265" name="TextBox 60"/>
          <p:cNvSpPr txBox="1"/>
          <p:nvPr/>
        </p:nvSpPr>
        <p:spPr>
          <a:xfrm rot="20051818">
            <a:off x="1403028" y="4816989"/>
            <a:ext cx="797402"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a:solidFill>
                  <a:srgbClr val="6491C8"/>
                </a:solidFill>
              </a:defRPr>
            </a:lvl1pPr>
          </a:lstStyle>
          <a:p>
            <a:pPr/>
            <a:r>
              <a:t>6%</a:t>
            </a:r>
          </a:p>
        </p:txBody>
      </p:sp>
      <p:sp>
        <p:nvSpPr>
          <p:cNvPr id="8266" name="TextBox 61"/>
          <p:cNvSpPr txBox="1"/>
          <p:nvPr/>
        </p:nvSpPr>
        <p:spPr>
          <a:xfrm rot="20150808">
            <a:off x="2324838" y="5247207"/>
            <a:ext cx="797402"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a:solidFill>
                  <a:schemeClr val="accent3"/>
                </a:solidFill>
              </a:defRPr>
            </a:lvl1pPr>
          </a:lstStyle>
          <a:p>
            <a:pPr/>
            <a:r>
              <a:t>18%</a:t>
            </a:r>
          </a:p>
        </p:txBody>
      </p:sp>
      <p:sp>
        <p:nvSpPr>
          <p:cNvPr id="8267" name="TextBox 62"/>
          <p:cNvSpPr txBox="1"/>
          <p:nvPr/>
        </p:nvSpPr>
        <p:spPr>
          <a:xfrm rot="20150808">
            <a:off x="3258789" y="5689354"/>
            <a:ext cx="797402"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a:solidFill>
                  <a:schemeClr val="accent4"/>
                </a:solidFill>
              </a:defRPr>
            </a:lvl1pPr>
          </a:lstStyle>
          <a:p>
            <a:pPr/>
            <a:r>
              <a:t>85%</a:t>
            </a:r>
          </a:p>
        </p:txBody>
      </p:sp>
      <p:sp>
        <p:nvSpPr>
          <p:cNvPr id="8268" name="TextBox 63"/>
          <p:cNvSpPr txBox="1"/>
          <p:nvPr/>
        </p:nvSpPr>
        <p:spPr>
          <a:xfrm rot="20150808">
            <a:off x="4124736" y="6098232"/>
            <a:ext cx="797402"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a:solidFill>
                  <a:schemeClr val="accent5"/>
                </a:solidFill>
              </a:defRPr>
            </a:lvl1pPr>
          </a:lstStyle>
          <a:p>
            <a:pPr/>
            <a:r>
              <a:t>39%</a:t>
            </a:r>
          </a:p>
        </p:txBody>
      </p:sp>
      <p:sp>
        <p:nvSpPr>
          <p:cNvPr id="8269" name="TextBox 64"/>
          <p:cNvSpPr txBox="1"/>
          <p:nvPr/>
        </p:nvSpPr>
        <p:spPr>
          <a:xfrm rot="19997966">
            <a:off x="1536601" y="5022103"/>
            <a:ext cx="982065" cy="2425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200"/>
              </a:lnSpc>
              <a:defRPr b="1" sz="1000">
                <a:solidFill>
                  <a:srgbClr val="5E6265"/>
                </a:solidFill>
              </a:defRPr>
            </a:lvl1pPr>
          </a:lstStyle>
          <a:p>
            <a:pPr/>
            <a:r>
              <a:t>MASSAGING</a:t>
            </a:r>
          </a:p>
        </p:txBody>
      </p:sp>
      <p:sp>
        <p:nvSpPr>
          <p:cNvPr id="8270" name="TextBox 65"/>
          <p:cNvSpPr txBox="1"/>
          <p:nvPr/>
        </p:nvSpPr>
        <p:spPr>
          <a:xfrm rot="19997966">
            <a:off x="2509762" y="5472922"/>
            <a:ext cx="792139" cy="2425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200"/>
              </a:lnSpc>
              <a:defRPr b="1" sz="1000">
                <a:solidFill>
                  <a:srgbClr val="5E6265"/>
                </a:solidFill>
              </a:defRPr>
            </a:lvl1pPr>
          </a:lstStyle>
          <a:p>
            <a:pPr/>
            <a:r>
              <a:t>LOCATING</a:t>
            </a:r>
          </a:p>
        </p:txBody>
      </p:sp>
      <p:sp>
        <p:nvSpPr>
          <p:cNvPr id="8271" name="TextBox 66"/>
          <p:cNvSpPr txBox="1"/>
          <p:nvPr/>
        </p:nvSpPr>
        <p:spPr>
          <a:xfrm rot="19997966">
            <a:off x="3292430" y="5930338"/>
            <a:ext cx="1114745" cy="2425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200"/>
              </a:lnSpc>
              <a:defRPr b="1" sz="1000">
                <a:solidFill>
                  <a:srgbClr val="5E6265"/>
                </a:solidFill>
              </a:defRPr>
            </a:lvl1pPr>
          </a:lstStyle>
          <a:p>
            <a:pPr/>
            <a:r>
              <a:t>CONTACTING</a:t>
            </a:r>
          </a:p>
        </p:txBody>
      </p:sp>
      <p:sp>
        <p:nvSpPr>
          <p:cNvPr id="8272" name="TextBox 67"/>
          <p:cNvSpPr txBox="1"/>
          <p:nvPr/>
        </p:nvSpPr>
        <p:spPr>
          <a:xfrm rot="19997966">
            <a:off x="4300916" y="6324973"/>
            <a:ext cx="792139" cy="2425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200"/>
              </a:lnSpc>
              <a:defRPr b="1" sz="1000">
                <a:solidFill>
                  <a:srgbClr val="5E6265"/>
                </a:solidFill>
              </a:defRPr>
            </a:lvl1pPr>
          </a:lstStyle>
          <a:p>
            <a:pPr/>
            <a:r>
              <a:t>PLAYING</a:t>
            </a:r>
          </a:p>
        </p:txBody>
      </p:sp>
      <p:sp>
        <p:nvSpPr>
          <p:cNvPr id="8273" name="Rectangle 69"/>
          <p:cNvSpPr txBox="1"/>
          <p:nvPr/>
        </p:nvSpPr>
        <p:spPr>
          <a:xfrm>
            <a:off x="7940763" y="2136802"/>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1"/>
                </a:solidFill>
                <a:latin typeface="FontAwesome"/>
                <a:ea typeface="FontAwesome"/>
                <a:cs typeface="FontAwesome"/>
                <a:sym typeface="FontAwesome"/>
              </a:defRPr>
            </a:lvl1pPr>
          </a:lstStyle>
          <a:p>
            <a:pPr/>
            <a:r>
              <a:t></a:t>
            </a:r>
          </a:p>
        </p:txBody>
      </p:sp>
      <p:sp>
        <p:nvSpPr>
          <p:cNvPr id="8274" name="Rectangle 70"/>
          <p:cNvSpPr txBox="1"/>
          <p:nvPr/>
        </p:nvSpPr>
        <p:spPr>
          <a:xfrm>
            <a:off x="9545785" y="2136802"/>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5"/>
                </a:solidFill>
                <a:latin typeface="FontAwesome"/>
                <a:ea typeface="FontAwesome"/>
                <a:cs typeface="FontAwesome"/>
                <a:sym typeface="FontAwesome"/>
              </a:defRPr>
            </a:lvl1pPr>
          </a:lstStyle>
          <a:p>
            <a:pPr/>
            <a:r>
              <a:t></a:t>
            </a:r>
          </a:p>
        </p:txBody>
      </p:sp>
      <p:sp>
        <p:nvSpPr>
          <p:cNvPr id="8275" name="TextBox 71"/>
          <p:cNvSpPr txBox="1"/>
          <p:nvPr/>
        </p:nvSpPr>
        <p:spPr>
          <a:xfrm>
            <a:off x="8546255" y="2060661"/>
            <a:ext cx="7551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chemeClr val="accent1"/>
                </a:solidFill>
              </a:defRPr>
            </a:lvl1pPr>
          </a:lstStyle>
          <a:p>
            <a:pPr/>
            <a:r>
              <a:t>44%</a:t>
            </a:r>
          </a:p>
        </p:txBody>
      </p:sp>
      <p:sp>
        <p:nvSpPr>
          <p:cNvPr id="8276" name="TextBox 72"/>
          <p:cNvSpPr txBox="1"/>
          <p:nvPr/>
        </p:nvSpPr>
        <p:spPr>
          <a:xfrm>
            <a:off x="8554422" y="2393302"/>
            <a:ext cx="736365"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air bring is Signs.</a:t>
            </a:r>
          </a:p>
        </p:txBody>
      </p:sp>
      <p:sp>
        <p:nvSpPr>
          <p:cNvPr id="8277" name="TextBox 73"/>
          <p:cNvSpPr txBox="1"/>
          <p:nvPr/>
        </p:nvSpPr>
        <p:spPr>
          <a:xfrm>
            <a:off x="10136317" y="2060661"/>
            <a:ext cx="7551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chemeClr val="accent5"/>
                </a:solidFill>
              </a:defRPr>
            </a:lvl1pPr>
          </a:lstStyle>
          <a:p>
            <a:pPr/>
            <a:r>
              <a:t>18%</a:t>
            </a:r>
          </a:p>
        </p:txBody>
      </p:sp>
      <p:sp>
        <p:nvSpPr>
          <p:cNvPr id="8278" name="TextBox 74"/>
          <p:cNvSpPr txBox="1"/>
          <p:nvPr/>
        </p:nvSpPr>
        <p:spPr>
          <a:xfrm>
            <a:off x="10144482" y="2393302"/>
            <a:ext cx="730384"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air bring is Signs.</a:t>
            </a:r>
          </a:p>
        </p:txBody>
      </p:sp>
      <p:sp>
        <p:nvSpPr>
          <p:cNvPr id="8279" name="Straight Connector 75"/>
          <p:cNvSpPr/>
          <p:nvPr/>
        </p:nvSpPr>
        <p:spPr>
          <a:xfrm flipV="1">
            <a:off x="9447566" y="2184518"/>
            <a:ext cx="1" cy="562481"/>
          </a:xfrm>
          <a:prstGeom prst="line">
            <a:avLst/>
          </a:prstGeom>
          <a:ln w="12700">
            <a:solidFill>
              <a:srgbClr val="000000">
                <a:alpha val="40000"/>
              </a:srgbClr>
            </a:solidFill>
            <a:prstDash val="sysDash"/>
            <a:miter/>
          </a:ln>
        </p:spPr>
        <p:txBody>
          <a:bodyPr lIns="45719" rIns="45719"/>
          <a:lstStyle/>
          <a:p>
            <a:pPr/>
          </a:p>
        </p:txBody>
      </p:sp>
      <p:sp>
        <p:nvSpPr>
          <p:cNvPr id="8280" name="Rounded Rectangle 76"/>
          <p:cNvSpPr/>
          <p:nvPr/>
        </p:nvSpPr>
        <p:spPr>
          <a:xfrm>
            <a:off x="7802880" y="1885186"/>
            <a:ext cx="3423921" cy="1098821"/>
          </a:xfrm>
          <a:prstGeom prst="roundRect">
            <a:avLst>
              <a:gd name="adj" fmla="val 7934"/>
            </a:avLst>
          </a:prstGeom>
          <a:ln w="25400">
            <a:solidFill>
              <a:srgbClr val="000000">
                <a:alpha val="20000"/>
              </a:srgbClr>
            </a:solidFill>
            <a:miter/>
          </a:ln>
        </p:spPr>
        <p:txBody>
          <a:bodyPr lIns="45719" rIns="45719" anchor="ctr"/>
          <a:lstStyle/>
          <a:p>
            <a:pPr algn="ctr">
              <a:defRPr>
                <a:solidFill>
                  <a:srgbClr val="FFFFFF"/>
                </a:solidFill>
              </a:defRPr>
            </a:pPr>
          </a:p>
        </p:txBody>
      </p:sp>
      <p:sp>
        <p:nvSpPr>
          <p:cNvPr id="8281" name="TextBox 78"/>
          <p:cNvSpPr txBox="1"/>
          <p:nvPr/>
        </p:nvSpPr>
        <p:spPr>
          <a:xfrm>
            <a:off x="10590249" y="4878601"/>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7D8287"/>
                </a:solidFill>
              </a:defRPr>
            </a:lvl1pPr>
          </a:lstStyle>
          <a:p>
            <a:pPr/>
            <a:r>
              <a:t>40K</a:t>
            </a:r>
          </a:p>
        </p:txBody>
      </p:sp>
      <p:sp>
        <p:nvSpPr>
          <p:cNvPr id="8282" name="TextBox 79"/>
          <p:cNvSpPr txBox="1"/>
          <p:nvPr/>
        </p:nvSpPr>
        <p:spPr>
          <a:xfrm>
            <a:off x="10970925" y="5181296"/>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7D8287"/>
                </a:solidFill>
              </a:defRPr>
            </a:lvl1pPr>
          </a:lstStyle>
          <a:p>
            <a:pPr/>
            <a:r>
              <a:t>65K</a:t>
            </a:r>
          </a:p>
        </p:txBody>
      </p:sp>
      <p:sp>
        <p:nvSpPr>
          <p:cNvPr id="8283" name="TextBox 80"/>
          <p:cNvSpPr txBox="1"/>
          <p:nvPr/>
        </p:nvSpPr>
        <p:spPr>
          <a:xfrm>
            <a:off x="9866176" y="5421253"/>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7D8287"/>
                </a:solidFill>
              </a:defRPr>
            </a:lvl1pPr>
          </a:lstStyle>
          <a:p>
            <a:pPr/>
            <a:r>
              <a:t>10K</a:t>
            </a:r>
          </a:p>
        </p:txBody>
      </p:sp>
      <p:sp>
        <p:nvSpPr>
          <p:cNvPr id="8284" name="TextBox 81"/>
          <p:cNvSpPr txBox="1"/>
          <p:nvPr/>
        </p:nvSpPr>
        <p:spPr>
          <a:xfrm>
            <a:off x="8857468" y="4835967"/>
            <a:ext cx="323612" cy="1069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50000"/>
              </a:lnSpc>
              <a:defRPr sz="1200">
                <a:solidFill>
                  <a:srgbClr val="7D8287">
                    <a:alpha val="50000"/>
                  </a:srgbClr>
                </a:solidFill>
              </a:defRPr>
            </a:pPr>
            <a:r>
              <a:t>01</a:t>
            </a:r>
          </a:p>
          <a:p>
            <a:pPr>
              <a:lnSpc>
                <a:spcPct val="150000"/>
              </a:lnSpc>
              <a:defRPr sz="1200">
                <a:solidFill>
                  <a:srgbClr val="7D8287">
                    <a:alpha val="50000"/>
                  </a:srgbClr>
                </a:solidFill>
              </a:defRPr>
            </a:pPr>
            <a:r>
              <a:t>02</a:t>
            </a:r>
          </a:p>
          <a:p>
            <a:pPr>
              <a:lnSpc>
                <a:spcPct val="150000"/>
              </a:lnSpc>
              <a:defRPr sz="1200">
                <a:solidFill>
                  <a:srgbClr val="7D8287">
                    <a:alpha val="50000"/>
                  </a:srgbClr>
                </a:solidFill>
              </a:defRPr>
            </a:pPr>
            <a:r>
              <a:t>03</a:t>
            </a:r>
          </a:p>
          <a:p>
            <a:pPr>
              <a:lnSpc>
                <a:spcPct val="150000"/>
              </a:lnSpc>
              <a:defRPr sz="1200">
                <a:solidFill>
                  <a:srgbClr val="7D8287">
                    <a:alpha val="50000"/>
                  </a:srgbClr>
                </a:solidFill>
              </a:defRPr>
            </a:pPr>
            <a:r>
              <a:t>04</a:t>
            </a:r>
          </a:p>
        </p:txBody>
      </p:sp>
      <p:sp>
        <p:nvSpPr>
          <p:cNvPr id="8285" name="Rectangle 82"/>
          <p:cNvSpPr/>
          <p:nvPr/>
        </p:nvSpPr>
        <p:spPr>
          <a:xfrm>
            <a:off x="9174853" y="4935832"/>
            <a:ext cx="1384131" cy="260254"/>
          </a:xfrm>
          <a:prstGeom prst="rect">
            <a:avLst/>
          </a:prstGeom>
          <a:solidFill>
            <a:srgbClr val="6491C8"/>
          </a:solidFill>
          <a:ln w="12700">
            <a:miter lim="400000"/>
          </a:ln>
        </p:spPr>
        <p:txBody>
          <a:bodyPr lIns="45719" rIns="45719" anchor="ctr"/>
          <a:lstStyle/>
          <a:p>
            <a:pPr algn="ctr">
              <a:defRPr>
                <a:solidFill>
                  <a:srgbClr val="FFFFFF"/>
                </a:solidFill>
              </a:defRPr>
            </a:pPr>
          </a:p>
        </p:txBody>
      </p:sp>
      <p:sp>
        <p:nvSpPr>
          <p:cNvPr id="8286" name="Rectangle 83"/>
          <p:cNvSpPr/>
          <p:nvPr/>
        </p:nvSpPr>
        <p:spPr>
          <a:xfrm>
            <a:off x="9174853" y="5190880"/>
            <a:ext cx="1749891" cy="260254"/>
          </a:xfrm>
          <a:prstGeom prst="rect">
            <a:avLst/>
          </a:prstGeom>
          <a:solidFill>
            <a:schemeClr val="accent3"/>
          </a:solidFill>
          <a:ln w="12700">
            <a:miter lim="400000"/>
          </a:ln>
        </p:spPr>
        <p:txBody>
          <a:bodyPr lIns="45719" rIns="45719" anchor="ctr"/>
          <a:lstStyle/>
          <a:p>
            <a:pPr algn="ctr">
              <a:defRPr>
                <a:solidFill>
                  <a:srgbClr val="FFFFFF"/>
                </a:solidFill>
              </a:defRPr>
            </a:pPr>
          </a:p>
        </p:txBody>
      </p:sp>
      <p:sp>
        <p:nvSpPr>
          <p:cNvPr id="8287" name="Rectangle 84"/>
          <p:cNvSpPr/>
          <p:nvPr/>
        </p:nvSpPr>
        <p:spPr>
          <a:xfrm>
            <a:off x="9174853" y="5450852"/>
            <a:ext cx="664767" cy="260254"/>
          </a:xfrm>
          <a:prstGeom prst="rect">
            <a:avLst/>
          </a:prstGeom>
          <a:solidFill>
            <a:schemeClr val="accent4"/>
          </a:solidFill>
          <a:ln w="12700">
            <a:miter lim="400000"/>
          </a:ln>
        </p:spPr>
        <p:txBody>
          <a:bodyPr lIns="45719" rIns="45719" anchor="ctr"/>
          <a:lstStyle/>
          <a:p>
            <a:pPr algn="ctr">
              <a:defRPr>
                <a:solidFill>
                  <a:srgbClr val="FFFFFF"/>
                </a:solidFill>
              </a:defRPr>
            </a:pPr>
          </a:p>
        </p:txBody>
      </p:sp>
      <p:sp>
        <p:nvSpPr>
          <p:cNvPr id="8288" name="Rectangle 85"/>
          <p:cNvSpPr/>
          <p:nvPr/>
        </p:nvSpPr>
        <p:spPr>
          <a:xfrm>
            <a:off x="9174853" y="5714074"/>
            <a:ext cx="1302586" cy="260254"/>
          </a:xfrm>
          <a:prstGeom prst="rect">
            <a:avLst/>
          </a:prstGeom>
          <a:solidFill>
            <a:schemeClr val="accent5"/>
          </a:solidFill>
          <a:ln w="12700">
            <a:miter lim="400000"/>
          </a:ln>
        </p:spPr>
        <p:txBody>
          <a:bodyPr lIns="45719" rIns="45719" anchor="ctr"/>
          <a:lstStyle/>
          <a:p>
            <a:pPr algn="ctr">
              <a:defRPr>
                <a:solidFill>
                  <a:srgbClr val="FFFFFF"/>
                </a:solidFill>
              </a:defRPr>
            </a:pPr>
          </a:p>
        </p:txBody>
      </p:sp>
      <p:sp>
        <p:nvSpPr>
          <p:cNvPr id="8289" name="TextBox 86"/>
          <p:cNvSpPr txBox="1"/>
          <p:nvPr/>
        </p:nvSpPr>
        <p:spPr>
          <a:xfrm>
            <a:off x="10551063" y="5704240"/>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7D8287"/>
                </a:solidFill>
              </a:defRPr>
            </a:lvl1pPr>
          </a:lstStyle>
          <a:p>
            <a:pPr/>
            <a:r>
              <a:t>32K</a:t>
            </a:r>
          </a:p>
        </p:txBody>
      </p:sp>
      <p:sp>
        <p:nvSpPr>
          <p:cNvPr id="8290" name="TextBox 87"/>
          <p:cNvSpPr txBox="1"/>
          <p:nvPr/>
        </p:nvSpPr>
        <p:spPr>
          <a:xfrm>
            <a:off x="8864472" y="4067695"/>
            <a:ext cx="2391583"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Air saying</a:t>
            </a:r>
          </a:p>
        </p:txBody>
      </p:sp>
      <p:sp>
        <p:nvSpPr>
          <p:cNvPr id="8291" name="TextBox 88"/>
          <p:cNvSpPr txBox="1"/>
          <p:nvPr/>
        </p:nvSpPr>
        <p:spPr>
          <a:xfrm>
            <a:off x="10047365" y="3561079"/>
            <a:ext cx="1105931"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example</a:t>
            </a:r>
          </a:p>
        </p:txBody>
      </p:sp>
      <p:sp>
        <p:nvSpPr>
          <p:cNvPr id="8292" name="TextBox 89"/>
          <p:cNvSpPr txBox="1"/>
          <p:nvPr/>
        </p:nvSpPr>
        <p:spPr>
          <a:xfrm>
            <a:off x="8832532" y="3456175"/>
            <a:ext cx="1128928"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83%</a:t>
            </a:r>
          </a:p>
        </p:txBody>
      </p:sp>
      <p:grpSp>
        <p:nvGrpSpPr>
          <p:cNvPr id="8318" name="Group 209"/>
          <p:cNvGrpSpPr/>
          <p:nvPr/>
        </p:nvGrpSpPr>
        <p:grpSpPr>
          <a:xfrm>
            <a:off x="2212903" y="2675125"/>
            <a:ext cx="6229816" cy="2926359"/>
            <a:chOff x="0" y="0"/>
            <a:chExt cx="6229814" cy="2926358"/>
          </a:xfrm>
        </p:grpSpPr>
        <p:sp>
          <p:nvSpPr>
            <p:cNvPr id="8293" name="Freeform 206"/>
            <p:cNvSpPr/>
            <p:nvPr/>
          </p:nvSpPr>
          <p:spPr>
            <a:xfrm flipH="1" rot="10800000">
              <a:off x="336" y="18869"/>
              <a:ext cx="6229478" cy="29074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524" y="7240"/>
                  </a:moveTo>
                  <a:lnTo>
                    <a:pt x="12523" y="7239"/>
                  </a:lnTo>
                  <a:lnTo>
                    <a:pt x="15510" y="4225"/>
                  </a:lnTo>
                  <a:lnTo>
                    <a:pt x="15511" y="4226"/>
                  </a:lnTo>
                  <a:close/>
                  <a:moveTo>
                    <a:pt x="6350" y="13443"/>
                  </a:moveTo>
                  <a:lnTo>
                    <a:pt x="6344" y="13437"/>
                  </a:lnTo>
                  <a:lnTo>
                    <a:pt x="6330" y="13425"/>
                  </a:lnTo>
                  <a:lnTo>
                    <a:pt x="6345" y="13410"/>
                  </a:lnTo>
                  <a:lnTo>
                    <a:pt x="6365" y="13428"/>
                  </a:lnTo>
                  <a:close/>
                  <a:moveTo>
                    <a:pt x="9095" y="21600"/>
                  </a:moveTo>
                  <a:lnTo>
                    <a:pt x="12178" y="18756"/>
                  </a:lnTo>
                  <a:lnTo>
                    <a:pt x="12201" y="18777"/>
                  </a:lnTo>
                  <a:lnTo>
                    <a:pt x="15329" y="15891"/>
                  </a:lnTo>
                  <a:lnTo>
                    <a:pt x="15331" y="15893"/>
                  </a:lnTo>
                  <a:lnTo>
                    <a:pt x="18469" y="12997"/>
                  </a:lnTo>
                  <a:lnTo>
                    <a:pt x="18482" y="13009"/>
                  </a:lnTo>
                  <a:cubicBezTo>
                    <a:pt x="18482" y="13009"/>
                    <a:pt x="21600" y="10132"/>
                    <a:pt x="21600" y="10132"/>
                  </a:cubicBezTo>
                  <a:lnTo>
                    <a:pt x="21532" y="10066"/>
                  </a:lnTo>
                  <a:lnTo>
                    <a:pt x="21532" y="9941"/>
                  </a:lnTo>
                  <a:cubicBezTo>
                    <a:pt x="21532" y="9610"/>
                    <a:pt x="21532" y="8947"/>
                    <a:pt x="21532" y="8947"/>
                  </a:cubicBezTo>
                  <a:lnTo>
                    <a:pt x="15513" y="3050"/>
                  </a:lnTo>
                  <a:lnTo>
                    <a:pt x="15513" y="2997"/>
                  </a:lnTo>
                  <a:lnTo>
                    <a:pt x="12491" y="37"/>
                  </a:lnTo>
                  <a:lnTo>
                    <a:pt x="12491" y="36"/>
                  </a:lnTo>
                  <a:lnTo>
                    <a:pt x="12491" y="36"/>
                  </a:lnTo>
                  <a:lnTo>
                    <a:pt x="12454" y="0"/>
                  </a:lnTo>
                  <a:lnTo>
                    <a:pt x="12454" y="74"/>
                  </a:lnTo>
                  <a:lnTo>
                    <a:pt x="9448" y="3106"/>
                  </a:lnTo>
                  <a:lnTo>
                    <a:pt x="9448" y="3100"/>
                  </a:lnTo>
                  <a:lnTo>
                    <a:pt x="6361" y="6215"/>
                  </a:lnTo>
                  <a:lnTo>
                    <a:pt x="6361" y="7360"/>
                  </a:lnTo>
                  <a:lnTo>
                    <a:pt x="3206" y="10543"/>
                  </a:lnTo>
                  <a:lnTo>
                    <a:pt x="3200" y="10538"/>
                  </a:lnTo>
                  <a:lnTo>
                    <a:pt x="3223" y="10515"/>
                  </a:lnTo>
                  <a:cubicBezTo>
                    <a:pt x="3572" y="10163"/>
                    <a:pt x="6360" y="7350"/>
                    <a:pt x="6360" y="7350"/>
                  </a:cubicBezTo>
                  <a:lnTo>
                    <a:pt x="6360" y="6171"/>
                  </a:lnTo>
                  <a:lnTo>
                    <a:pt x="3188" y="9372"/>
                  </a:lnTo>
                  <a:lnTo>
                    <a:pt x="3188" y="9387"/>
                  </a:lnTo>
                  <a:lnTo>
                    <a:pt x="14" y="12590"/>
                  </a:lnTo>
                  <a:lnTo>
                    <a:pt x="14" y="13714"/>
                  </a:lnTo>
                  <a:lnTo>
                    <a:pt x="0" y="13728"/>
                  </a:lnTo>
                  <a:lnTo>
                    <a:pt x="14" y="13740"/>
                  </a:lnTo>
                  <a:lnTo>
                    <a:pt x="14" y="13768"/>
                  </a:lnTo>
                  <a:lnTo>
                    <a:pt x="29" y="13753"/>
                  </a:lnTo>
                  <a:lnTo>
                    <a:pt x="3249" y="16528"/>
                  </a:lnTo>
                  <a:lnTo>
                    <a:pt x="3230" y="16547"/>
                  </a:lnTo>
                  <a:close/>
                </a:path>
              </a:pathLst>
            </a:custGeom>
            <a:solidFill>
              <a:srgbClr val="000000">
                <a:alpha val="40000"/>
              </a:srgbClr>
            </a:solidFill>
            <a:ln w="12700" cap="flat">
              <a:noFill/>
              <a:miter lim="400000"/>
            </a:ln>
            <a:effectLst/>
          </p:spPr>
          <p:txBody>
            <a:bodyPr wrap="square" lIns="45719" tIns="45719" rIns="45719" bIns="45719" numCol="1" anchor="t">
              <a:noAutofit/>
            </a:bodyPr>
            <a:lstStyle/>
            <a:p>
              <a:pPr>
                <a:defRPr sz="1200">
                  <a:latin typeface="+mj-lt"/>
                  <a:ea typeface="+mj-ea"/>
                  <a:cs typeface="+mj-cs"/>
                  <a:sym typeface="Helvetica"/>
                </a:defRPr>
              </a:pPr>
            </a:p>
          </p:txBody>
        </p:sp>
        <p:grpSp>
          <p:nvGrpSpPr>
            <p:cNvPr id="8317" name="Group 207"/>
            <p:cNvGrpSpPr/>
            <p:nvPr/>
          </p:nvGrpSpPr>
          <p:grpSpPr>
            <a:xfrm>
              <a:off x="-1" y="-1"/>
              <a:ext cx="6229480" cy="2907491"/>
              <a:chOff x="0" y="0"/>
              <a:chExt cx="6229479" cy="2907489"/>
            </a:xfrm>
          </p:grpSpPr>
          <p:grpSp>
            <p:nvGrpSpPr>
              <p:cNvPr id="8308" name="Group 46"/>
              <p:cNvGrpSpPr/>
              <p:nvPr/>
            </p:nvGrpSpPr>
            <p:grpSpPr>
              <a:xfrm>
                <a:off x="-1" y="-1"/>
                <a:ext cx="6229481" cy="2907491"/>
                <a:chOff x="0" y="0"/>
                <a:chExt cx="6229479" cy="2907489"/>
              </a:xfrm>
            </p:grpSpPr>
            <p:sp>
              <p:nvSpPr>
                <p:cNvPr id="8294" name="Shape 34"/>
                <p:cNvSpPr/>
                <p:nvPr/>
              </p:nvSpPr>
              <p:spPr>
                <a:xfrm>
                  <a:off x="919365" y="1487328"/>
                  <a:ext cx="914837" cy="589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812"/>
                      </a:lnTo>
                      <a:lnTo>
                        <a:pt x="21600" y="21600"/>
                      </a:lnTo>
                      <a:lnTo>
                        <a:pt x="21600" y="15788"/>
                      </a:lnTo>
                      <a:cubicBezTo>
                        <a:pt x="21600" y="15788"/>
                        <a:pt x="0" y="0"/>
                        <a:pt x="0"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95" name="Shape 35"/>
                <p:cNvSpPr/>
                <p:nvPr/>
              </p:nvSpPr>
              <p:spPr>
                <a:xfrm>
                  <a:off x="4085" y="1054205"/>
                  <a:ext cx="917089" cy="5905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801"/>
                      </a:lnTo>
                      <a:lnTo>
                        <a:pt x="21600" y="21600"/>
                      </a:lnTo>
                      <a:lnTo>
                        <a:pt x="21600" y="15799"/>
                      </a:lnTo>
                      <a:cubicBezTo>
                        <a:pt x="21600" y="15799"/>
                        <a:pt x="0" y="0"/>
                        <a:pt x="0" y="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96" name="Shape 36"/>
                <p:cNvSpPr/>
                <p:nvPr/>
              </p:nvSpPr>
              <p:spPr>
                <a:xfrm>
                  <a:off x="1834645" y="1912279"/>
                  <a:ext cx="890206" cy="5778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928"/>
                      </a:lnTo>
                      <a:lnTo>
                        <a:pt x="21600" y="21600"/>
                      </a:lnTo>
                      <a:lnTo>
                        <a:pt x="21600" y="15672"/>
                      </a:lnTo>
                      <a:cubicBezTo>
                        <a:pt x="21600" y="15672"/>
                        <a:pt x="0" y="0"/>
                        <a:pt x="0" y="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97" name="Shape 37"/>
                <p:cNvSpPr/>
                <p:nvPr/>
              </p:nvSpPr>
              <p:spPr>
                <a:xfrm>
                  <a:off x="2721322" y="2329058"/>
                  <a:ext cx="881139" cy="5736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627"/>
                      </a:moveTo>
                      <a:lnTo>
                        <a:pt x="0" y="0"/>
                      </a:lnTo>
                      <a:lnTo>
                        <a:pt x="0" y="5973"/>
                      </a:lnTo>
                      <a:lnTo>
                        <a:pt x="21600" y="21600"/>
                      </a:lnTo>
                      <a:cubicBezTo>
                        <a:pt x="21600" y="21600"/>
                        <a:pt x="21600" y="15627"/>
                        <a:pt x="21600" y="15627"/>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98" name="Shape 38"/>
                <p:cNvSpPr/>
                <p:nvPr/>
              </p:nvSpPr>
              <p:spPr>
                <a:xfrm>
                  <a:off x="931623" y="-1"/>
                  <a:ext cx="2581355" cy="11008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7520"/>
                      </a:moveTo>
                      <a:lnTo>
                        <a:pt x="14154" y="0"/>
                      </a:lnTo>
                      <a:lnTo>
                        <a:pt x="0" y="13346"/>
                      </a:lnTo>
                      <a:lnTo>
                        <a:pt x="7473" y="21600"/>
                      </a:lnTo>
                      <a:cubicBezTo>
                        <a:pt x="7473" y="21600"/>
                        <a:pt x="21600" y="7520"/>
                        <a:pt x="21600" y="752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299" name="Shape 39"/>
                <p:cNvSpPr/>
                <p:nvPr/>
              </p:nvSpPr>
              <p:spPr>
                <a:xfrm>
                  <a:off x="-1" y="682373"/>
                  <a:ext cx="1831150" cy="809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65" y="0"/>
                      </a:moveTo>
                      <a:lnTo>
                        <a:pt x="0" y="10070"/>
                      </a:lnTo>
                      <a:lnTo>
                        <a:pt x="10818" y="21600"/>
                      </a:lnTo>
                      <a:lnTo>
                        <a:pt x="21600" y="11229"/>
                      </a:lnTo>
                      <a:cubicBezTo>
                        <a:pt x="21600" y="11229"/>
                        <a:pt x="11065" y="0"/>
                        <a:pt x="11065" y="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00" name="Shape 40"/>
                <p:cNvSpPr/>
                <p:nvPr/>
              </p:nvSpPr>
              <p:spPr>
                <a:xfrm>
                  <a:off x="1830559" y="380004"/>
                  <a:ext cx="2593394" cy="11402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74" y="21600"/>
                      </a:moveTo>
                      <a:lnTo>
                        <a:pt x="21600" y="7384"/>
                      </a:lnTo>
                      <a:lnTo>
                        <a:pt x="14061" y="0"/>
                      </a:lnTo>
                      <a:lnTo>
                        <a:pt x="0" y="13593"/>
                      </a:lnTo>
                      <a:cubicBezTo>
                        <a:pt x="0" y="13593"/>
                        <a:pt x="7474" y="21600"/>
                        <a:pt x="7474" y="21600"/>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01" name="Shape 41"/>
                <p:cNvSpPr/>
                <p:nvPr/>
              </p:nvSpPr>
              <p:spPr>
                <a:xfrm>
                  <a:off x="923451" y="1099152"/>
                  <a:ext cx="1811467" cy="8194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9" y="0"/>
                      </a:moveTo>
                      <a:lnTo>
                        <a:pt x="0" y="10242"/>
                      </a:lnTo>
                      <a:lnTo>
                        <a:pt x="10909" y="21600"/>
                      </a:lnTo>
                      <a:lnTo>
                        <a:pt x="21600" y="11142"/>
                      </a:lnTo>
                      <a:cubicBezTo>
                        <a:pt x="21600" y="11142"/>
                        <a:pt x="10899" y="0"/>
                        <a:pt x="10899"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02" name="Shape 42"/>
                <p:cNvSpPr/>
                <p:nvPr/>
              </p:nvSpPr>
              <p:spPr>
                <a:xfrm>
                  <a:off x="1834645" y="1515931"/>
                  <a:ext cx="1779650" cy="8160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83" y="0"/>
                      </a:moveTo>
                      <a:lnTo>
                        <a:pt x="0" y="10502"/>
                      </a:lnTo>
                      <a:lnTo>
                        <a:pt x="10805" y="21600"/>
                      </a:lnTo>
                      <a:lnTo>
                        <a:pt x="21600" y="11009"/>
                      </a:lnTo>
                      <a:cubicBezTo>
                        <a:pt x="21600" y="11009"/>
                        <a:pt x="10883" y="0"/>
                        <a:pt x="10883"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03" name="Shape 43"/>
                <p:cNvSpPr/>
                <p:nvPr/>
              </p:nvSpPr>
              <p:spPr>
                <a:xfrm>
                  <a:off x="2725408" y="768180"/>
                  <a:ext cx="2605253" cy="11663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321" y="21600"/>
                      </a:moveTo>
                      <a:lnTo>
                        <a:pt x="21600" y="7252"/>
                      </a:lnTo>
                      <a:lnTo>
                        <a:pt x="14061" y="0"/>
                      </a:lnTo>
                      <a:lnTo>
                        <a:pt x="0" y="13898"/>
                      </a:lnTo>
                      <a:cubicBezTo>
                        <a:pt x="0" y="13898"/>
                        <a:pt x="7321" y="21600"/>
                        <a:pt x="7321" y="2160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04" name="Shape 44"/>
                <p:cNvSpPr/>
                <p:nvPr/>
              </p:nvSpPr>
              <p:spPr>
                <a:xfrm>
                  <a:off x="3607999" y="1156357"/>
                  <a:ext cx="2621481" cy="11863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91" y="0"/>
                      </a:moveTo>
                      <a:lnTo>
                        <a:pt x="0" y="14105"/>
                      </a:lnTo>
                      <a:lnTo>
                        <a:pt x="7202" y="21600"/>
                      </a:lnTo>
                      <a:lnTo>
                        <a:pt x="21600" y="7051"/>
                      </a:lnTo>
                      <a:cubicBezTo>
                        <a:pt x="21600" y="7051"/>
                        <a:pt x="14191" y="0"/>
                        <a:pt x="14191" y="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05" name="Shape 45"/>
                <p:cNvSpPr/>
                <p:nvPr/>
              </p:nvSpPr>
              <p:spPr>
                <a:xfrm>
                  <a:off x="2721322" y="1932710"/>
                  <a:ext cx="1763466" cy="815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603"/>
                      </a:moveTo>
                      <a:lnTo>
                        <a:pt x="10793" y="21600"/>
                      </a:lnTo>
                      <a:lnTo>
                        <a:pt x="21600" y="10908"/>
                      </a:lnTo>
                      <a:lnTo>
                        <a:pt x="10894" y="0"/>
                      </a:lnTo>
                      <a:cubicBezTo>
                        <a:pt x="10894" y="0"/>
                        <a:pt x="0" y="10603"/>
                        <a:pt x="0" y="10603"/>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06" name="Shape 46"/>
                <p:cNvSpPr/>
                <p:nvPr/>
              </p:nvSpPr>
              <p:spPr>
                <a:xfrm>
                  <a:off x="3591655" y="2345403"/>
                  <a:ext cx="882328" cy="5620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5505"/>
                      </a:lnTo>
                      <a:lnTo>
                        <a:pt x="0" y="21600"/>
                      </a:lnTo>
                      <a:lnTo>
                        <a:pt x="21600" y="6095"/>
                      </a:lnTo>
                      <a:lnTo>
                        <a:pt x="21600" y="0"/>
                      </a:lnTo>
                      <a:cubicBezTo>
                        <a:pt x="21600" y="0"/>
                        <a:pt x="21600" y="0"/>
                        <a:pt x="21600"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07" name="Shape 47"/>
                <p:cNvSpPr/>
                <p:nvPr/>
              </p:nvSpPr>
              <p:spPr>
                <a:xfrm>
                  <a:off x="4462478" y="1544533"/>
                  <a:ext cx="1747461" cy="957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8023"/>
                      </a:lnTo>
                      <a:lnTo>
                        <a:pt x="0" y="21600"/>
                      </a:lnTo>
                      <a:lnTo>
                        <a:pt x="21600" y="3577"/>
                      </a:lnTo>
                      <a:cubicBezTo>
                        <a:pt x="21600" y="3577"/>
                        <a:pt x="21600" y="0"/>
                        <a:pt x="21600"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309" name="Rectangle 52"/>
              <p:cNvSpPr txBox="1"/>
              <p:nvPr/>
            </p:nvSpPr>
            <p:spPr>
              <a:xfrm rot="19739083">
                <a:off x="606846" y="695186"/>
                <a:ext cx="555834" cy="701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ctr">
                <a:spAutoFit/>
              </a:bodyPr>
              <a:lstStyle>
                <a:lvl1pPr algn="ctr">
                  <a:defRPr sz="4000">
                    <a:solidFill>
                      <a:srgbClr val="FEFEFE"/>
                    </a:solidFill>
                    <a:latin typeface="FontAwesome"/>
                    <a:ea typeface="FontAwesome"/>
                    <a:cs typeface="FontAwesome"/>
                    <a:sym typeface="FontAwesome"/>
                  </a:defRPr>
                </a:lvl1pPr>
              </a:lstStyle>
              <a:p>
                <a:pPr/>
                <a:r>
                  <a:t>æ</a:t>
                </a:r>
              </a:p>
            </p:txBody>
          </p:sp>
          <p:sp>
            <p:nvSpPr>
              <p:cNvPr id="8310" name="Rectangle 53"/>
              <p:cNvSpPr txBox="1"/>
              <p:nvPr/>
            </p:nvSpPr>
            <p:spPr>
              <a:xfrm rot="18120522">
                <a:off x="3341618" y="1946644"/>
                <a:ext cx="442973" cy="701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ctr">
                <a:spAutoFit/>
              </a:bodyPr>
              <a:lstStyle>
                <a:lvl1pPr algn="ctr">
                  <a:defRPr sz="4000">
                    <a:solidFill>
                      <a:srgbClr val="FEFEFE"/>
                    </a:solidFill>
                    <a:latin typeface="FontAwesome"/>
                    <a:ea typeface="FontAwesome"/>
                    <a:cs typeface="FontAwesome"/>
                    <a:sym typeface="FontAwesome"/>
                  </a:defRPr>
                </a:lvl1pPr>
              </a:lstStyle>
              <a:p>
                <a:pPr/>
                <a:r>
                  <a:t>K</a:t>
                </a:r>
              </a:p>
            </p:txBody>
          </p:sp>
          <p:sp>
            <p:nvSpPr>
              <p:cNvPr id="8311" name="Rectangle 54"/>
              <p:cNvSpPr txBox="1"/>
              <p:nvPr/>
            </p:nvSpPr>
            <p:spPr>
              <a:xfrm rot="18790007">
                <a:off x="2378199" y="1603324"/>
                <a:ext cx="687052" cy="633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8312" name="Rectangle 55"/>
              <p:cNvSpPr txBox="1"/>
              <p:nvPr/>
            </p:nvSpPr>
            <p:spPr>
              <a:xfrm rot="458580">
                <a:off x="1399283" y="1179950"/>
                <a:ext cx="687052" cy="633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8313" name="TextBox 56"/>
              <p:cNvSpPr txBox="1"/>
              <p:nvPr/>
            </p:nvSpPr>
            <p:spPr>
              <a:xfrm rot="19997966">
                <a:off x="1592361" y="349207"/>
                <a:ext cx="1176276" cy="3920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nSpc>
                    <a:spcPts val="1200"/>
                  </a:lnSpc>
                  <a:defRPr sz="900">
                    <a:solidFill>
                      <a:srgbClr val="010101"/>
                    </a:solidFill>
                  </a:defRPr>
                </a:lvl1pPr>
              </a:lstStyle>
              <a:p>
                <a:pPr/>
                <a:r>
                  <a:t>Also he his male air bring creepiest</a:t>
                </a:r>
              </a:p>
            </p:txBody>
          </p:sp>
          <p:sp>
            <p:nvSpPr>
              <p:cNvPr id="8314" name="TextBox 57"/>
              <p:cNvSpPr txBox="1"/>
              <p:nvPr/>
            </p:nvSpPr>
            <p:spPr>
              <a:xfrm rot="19997966">
                <a:off x="2466778" y="750588"/>
                <a:ext cx="1176276" cy="3920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nSpc>
                    <a:spcPts val="1200"/>
                  </a:lnSpc>
                  <a:defRPr sz="900">
                    <a:solidFill>
                      <a:srgbClr val="010101"/>
                    </a:solidFill>
                  </a:defRPr>
                </a:lvl1pPr>
              </a:lstStyle>
              <a:p>
                <a:pPr/>
                <a:r>
                  <a:t>Also he his male air bring creepiest</a:t>
                </a:r>
              </a:p>
            </p:txBody>
          </p:sp>
          <p:sp>
            <p:nvSpPr>
              <p:cNvPr id="8315" name="TextBox 58"/>
              <p:cNvSpPr txBox="1"/>
              <p:nvPr/>
            </p:nvSpPr>
            <p:spPr>
              <a:xfrm rot="19997966">
                <a:off x="3316424" y="1162442"/>
                <a:ext cx="1176276" cy="3920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nSpc>
                    <a:spcPts val="1200"/>
                  </a:lnSpc>
                  <a:defRPr sz="900">
                    <a:solidFill>
                      <a:srgbClr val="010101"/>
                    </a:solidFill>
                  </a:defRPr>
                </a:lvl1pPr>
              </a:lstStyle>
              <a:p>
                <a:pPr/>
                <a:r>
                  <a:t>Also he his male air bring creepiest</a:t>
                </a:r>
              </a:p>
            </p:txBody>
          </p:sp>
          <p:sp>
            <p:nvSpPr>
              <p:cNvPr id="8316" name="TextBox 59"/>
              <p:cNvSpPr txBox="1"/>
              <p:nvPr/>
            </p:nvSpPr>
            <p:spPr>
              <a:xfrm rot="19997966">
                <a:off x="4220980" y="1555420"/>
                <a:ext cx="1176276" cy="3920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nSpc>
                    <a:spcPts val="1200"/>
                  </a:lnSpc>
                  <a:defRPr sz="900">
                    <a:solidFill>
                      <a:srgbClr val="010101"/>
                    </a:solidFill>
                  </a:defRPr>
                </a:lvl1pPr>
              </a:lstStyle>
              <a:p>
                <a:pPr/>
                <a:r>
                  <a:t>Also he his male air bring creepiest</a:t>
                </a:r>
              </a:p>
            </p:txBody>
          </p:sp>
        </p:grpSp>
      </p:grpSp>
    </p:spTree>
  </p:cSld>
  <p:clrMapOvr>
    <a:masterClrMapping/>
  </p:clrMapOvr>
  <mc:AlternateContent xmlns:mc="http://schemas.openxmlformats.org/markup-compatibility/2006">
    <mc:Choice xmlns:p14="http://schemas.microsoft.com/office/powerpoint/2010/main" Requires="p14">
      <p:transition spd="slow" advClick="1" p14:dur="1200">
        <p:blind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8253"/>
                                        </p:tgtEl>
                                        <p:attrNameLst>
                                          <p:attrName>style.visibility</p:attrName>
                                        </p:attrNameLst>
                                      </p:cBhvr>
                                      <p:to>
                                        <p:strVal val="visible"/>
                                      </p:to>
                                    </p:set>
                                    <p:anim calcmode="lin" valueType="num">
                                      <p:cBhvr>
                                        <p:cTn id="7" dur="500" fill="hold"/>
                                        <p:tgtEl>
                                          <p:spTgt spid="8253"/>
                                        </p:tgtEl>
                                        <p:attrNameLst>
                                          <p:attrName>ppt_x</p:attrName>
                                        </p:attrNameLst>
                                      </p:cBhvr>
                                      <p:tavLst>
                                        <p:tav tm="0">
                                          <p:val>
                                            <p:strVal val="#ppt_x"/>
                                          </p:val>
                                        </p:tav>
                                        <p:tav tm="100000">
                                          <p:val>
                                            <p:strVal val="#ppt_x"/>
                                          </p:val>
                                        </p:tav>
                                      </p:tavLst>
                                    </p:anim>
                                    <p:anim calcmode="lin" valueType="num">
                                      <p:cBhvr>
                                        <p:cTn id="8" dur="500" fill="hold"/>
                                        <p:tgtEl>
                                          <p:spTgt spid="825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8233"/>
                                        </p:tgtEl>
                                        <p:attrNameLst>
                                          <p:attrName>style.visibility</p:attrName>
                                        </p:attrNameLst>
                                      </p:cBhvr>
                                      <p:to>
                                        <p:strVal val="visible"/>
                                      </p:to>
                                    </p:set>
                                    <p:anim calcmode="lin" valueType="num">
                                      <p:cBhvr>
                                        <p:cTn id="12" dur="500" fill="hold"/>
                                        <p:tgtEl>
                                          <p:spTgt spid="8233"/>
                                        </p:tgtEl>
                                        <p:attrNameLst>
                                          <p:attrName>ppt_x</p:attrName>
                                        </p:attrNameLst>
                                      </p:cBhvr>
                                      <p:tavLst>
                                        <p:tav tm="0">
                                          <p:val>
                                            <p:strVal val="#ppt_x"/>
                                          </p:val>
                                        </p:tav>
                                        <p:tav tm="100000">
                                          <p:val>
                                            <p:strVal val="#ppt_x"/>
                                          </p:val>
                                        </p:tav>
                                      </p:tavLst>
                                    </p:anim>
                                    <p:anim calcmode="lin" valueType="num">
                                      <p:cBhvr>
                                        <p:cTn id="13" dur="500" fill="hold"/>
                                        <p:tgtEl>
                                          <p:spTgt spid="823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4" presetID="2" grpId="3" fill="hold">
                                  <p:stCondLst>
                                    <p:cond delay="0"/>
                                  </p:stCondLst>
                                  <p:iterate type="el" backwards="0">
                                    <p:tmAbs val="0"/>
                                  </p:iterate>
                                  <p:childTnLst>
                                    <p:set>
                                      <p:cBhvr>
                                        <p:cTn id="17" fill="hold"/>
                                        <p:tgtEl>
                                          <p:spTgt spid="8269"/>
                                        </p:tgtEl>
                                        <p:attrNameLst>
                                          <p:attrName>style.visibility</p:attrName>
                                        </p:attrNameLst>
                                      </p:cBhvr>
                                      <p:to>
                                        <p:strVal val="visible"/>
                                      </p:to>
                                    </p:set>
                                    <p:anim calcmode="lin" valueType="num">
                                      <p:cBhvr>
                                        <p:cTn id="18" dur="500" fill="hold"/>
                                        <p:tgtEl>
                                          <p:spTgt spid="8269"/>
                                        </p:tgtEl>
                                        <p:attrNameLst>
                                          <p:attrName>ppt_x</p:attrName>
                                        </p:attrNameLst>
                                      </p:cBhvr>
                                      <p:tavLst>
                                        <p:tav tm="0">
                                          <p:val>
                                            <p:strVal val="#ppt_x"/>
                                          </p:val>
                                        </p:tav>
                                        <p:tav tm="100000">
                                          <p:val>
                                            <p:strVal val="#ppt_x"/>
                                          </p:val>
                                        </p:tav>
                                      </p:tavLst>
                                    </p:anim>
                                    <p:anim calcmode="lin" valueType="num">
                                      <p:cBhvr>
                                        <p:cTn id="19" dur="500" fill="hold"/>
                                        <p:tgtEl>
                                          <p:spTgt spid="8269"/>
                                        </p:tgtEl>
                                        <p:attrNameLst>
                                          <p:attrName>ppt_y</p:attrName>
                                        </p:attrNameLst>
                                      </p:cBhvr>
                                      <p:tavLst>
                                        <p:tav tm="0">
                                          <p:val>
                                            <p:strVal val="1+#ppt_h/2"/>
                                          </p:val>
                                        </p:tav>
                                        <p:tav tm="100000">
                                          <p:val>
                                            <p:strVal val="#ppt_y"/>
                                          </p:val>
                                        </p:tav>
                                      </p:tavLst>
                                    </p:anim>
                                  </p:childTnLst>
                                </p:cTn>
                              </p:par>
                            </p:childTnLst>
                          </p:cTn>
                        </p:par>
                        <p:par>
                          <p:cTn id="20" fill="hold">
                            <p:stCondLst>
                              <p:cond delay="500"/>
                            </p:stCondLst>
                            <p:childTnLst>
                              <p:par>
                                <p:cTn id="21" presetClass="entr" nodeType="afterEffect" presetSubtype="4" presetID="2" grpId="4" fill="hold">
                                  <p:stCondLst>
                                    <p:cond delay="0"/>
                                  </p:stCondLst>
                                  <p:iterate type="el" backwards="0">
                                    <p:tmAbs val="0"/>
                                  </p:iterate>
                                  <p:childTnLst>
                                    <p:set>
                                      <p:cBhvr>
                                        <p:cTn id="22" fill="hold"/>
                                        <p:tgtEl>
                                          <p:spTgt spid="8265"/>
                                        </p:tgtEl>
                                        <p:attrNameLst>
                                          <p:attrName>style.visibility</p:attrName>
                                        </p:attrNameLst>
                                      </p:cBhvr>
                                      <p:to>
                                        <p:strVal val="visible"/>
                                      </p:to>
                                    </p:set>
                                    <p:anim calcmode="lin" valueType="num">
                                      <p:cBhvr>
                                        <p:cTn id="23" dur="500" fill="hold"/>
                                        <p:tgtEl>
                                          <p:spTgt spid="8265"/>
                                        </p:tgtEl>
                                        <p:attrNameLst>
                                          <p:attrName>ppt_x</p:attrName>
                                        </p:attrNameLst>
                                      </p:cBhvr>
                                      <p:tavLst>
                                        <p:tav tm="0">
                                          <p:val>
                                            <p:strVal val="#ppt_x"/>
                                          </p:val>
                                        </p:tav>
                                        <p:tav tm="100000">
                                          <p:val>
                                            <p:strVal val="#ppt_x"/>
                                          </p:val>
                                        </p:tav>
                                      </p:tavLst>
                                    </p:anim>
                                    <p:anim calcmode="lin" valueType="num">
                                      <p:cBhvr>
                                        <p:cTn id="24" dur="500" fill="hold"/>
                                        <p:tgtEl>
                                          <p:spTgt spid="8265"/>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Class="entr" nodeType="afterEffect" presetSubtype="4" presetID="2" grpId="5" fill="hold">
                                  <p:stCondLst>
                                    <p:cond delay="0"/>
                                  </p:stCondLst>
                                  <p:iterate type="el" backwards="0">
                                    <p:tmAbs val="0"/>
                                  </p:iterate>
                                  <p:childTnLst>
                                    <p:set>
                                      <p:cBhvr>
                                        <p:cTn id="27" fill="hold"/>
                                        <p:tgtEl>
                                          <p:spTgt spid="8266"/>
                                        </p:tgtEl>
                                        <p:attrNameLst>
                                          <p:attrName>style.visibility</p:attrName>
                                        </p:attrNameLst>
                                      </p:cBhvr>
                                      <p:to>
                                        <p:strVal val="visible"/>
                                      </p:to>
                                    </p:set>
                                    <p:anim calcmode="lin" valueType="num">
                                      <p:cBhvr>
                                        <p:cTn id="28" dur="500" fill="hold"/>
                                        <p:tgtEl>
                                          <p:spTgt spid="8266"/>
                                        </p:tgtEl>
                                        <p:attrNameLst>
                                          <p:attrName>ppt_x</p:attrName>
                                        </p:attrNameLst>
                                      </p:cBhvr>
                                      <p:tavLst>
                                        <p:tav tm="0">
                                          <p:val>
                                            <p:strVal val="#ppt_x"/>
                                          </p:val>
                                        </p:tav>
                                        <p:tav tm="100000">
                                          <p:val>
                                            <p:strVal val="#ppt_x"/>
                                          </p:val>
                                        </p:tav>
                                      </p:tavLst>
                                    </p:anim>
                                    <p:anim calcmode="lin" valueType="num">
                                      <p:cBhvr>
                                        <p:cTn id="29" dur="500" fill="hold"/>
                                        <p:tgtEl>
                                          <p:spTgt spid="8266"/>
                                        </p:tgtEl>
                                        <p:attrNameLst>
                                          <p:attrName>ppt_y</p:attrName>
                                        </p:attrNameLst>
                                      </p:cBhvr>
                                      <p:tavLst>
                                        <p:tav tm="0">
                                          <p:val>
                                            <p:strVal val="1+#ppt_h/2"/>
                                          </p:val>
                                        </p:tav>
                                        <p:tav tm="100000">
                                          <p:val>
                                            <p:strVal val="#ppt_y"/>
                                          </p:val>
                                        </p:tav>
                                      </p:tavLst>
                                    </p:anim>
                                  </p:childTnLst>
                                </p:cTn>
                              </p:par>
                            </p:childTnLst>
                          </p:cTn>
                        </p:par>
                        <p:par>
                          <p:cTn id="30" fill="hold">
                            <p:stCondLst>
                              <p:cond delay="1500"/>
                            </p:stCondLst>
                            <p:childTnLst>
                              <p:par>
                                <p:cTn id="31" presetClass="entr" nodeType="afterEffect" presetSubtype="4" presetID="2" grpId="6" fill="hold">
                                  <p:stCondLst>
                                    <p:cond delay="0"/>
                                  </p:stCondLst>
                                  <p:iterate type="el" backwards="0">
                                    <p:tmAbs val="0"/>
                                  </p:iterate>
                                  <p:childTnLst>
                                    <p:set>
                                      <p:cBhvr>
                                        <p:cTn id="32" fill="hold"/>
                                        <p:tgtEl>
                                          <p:spTgt spid="8270"/>
                                        </p:tgtEl>
                                        <p:attrNameLst>
                                          <p:attrName>style.visibility</p:attrName>
                                        </p:attrNameLst>
                                      </p:cBhvr>
                                      <p:to>
                                        <p:strVal val="visible"/>
                                      </p:to>
                                    </p:set>
                                    <p:anim calcmode="lin" valueType="num">
                                      <p:cBhvr>
                                        <p:cTn id="33" dur="500" fill="hold"/>
                                        <p:tgtEl>
                                          <p:spTgt spid="8270"/>
                                        </p:tgtEl>
                                        <p:attrNameLst>
                                          <p:attrName>ppt_x</p:attrName>
                                        </p:attrNameLst>
                                      </p:cBhvr>
                                      <p:tavLst>
                                        <p:tav tm="0">
                                          <p:val>
                                            <p:strVal val="#ppt_x"/>
                                          </p:val>
                                        </p:tav>
                                        <p:tav tm="100000">
                                          <p:val>
                                            <p:strVal val="#ppt_x"/>
                                          </p:val>
                                        </p:tav>
                                      </p:tavLst>
                                    </p:anim>
                                    <p:anim calcmode="lin" valueType="num">
                                      <p:cBhvr>
                                        <p:cTn id="34" dur="500" fill="hold"/>
                                        <p:tgtEl>
                                          <p:spTgt spid="8270"/>
                                        </p:tgtEl>
                                        <p:attrNameLst>
                                          <p:attrName>ppt_y</p:attrName>
                                        </p:attrNameLst>
                                      </p:cBhvr>
                                      <p:tavLst>
                                        <p:tav tm="0">
                                          <p:val>
                                            <p:strVal val="1+#ppt_h/2"/>
                                          </p:val>
                                        </p:tav>
                                        <p:tav tm="100000">
                                          <p:val>
                                            <p:strVal val="#ppt_y"/>
                                          </p:val>
                                        </p:tav>
                                      </p:tavLst>
                                    </p:anim>
                                  </p:childTnLst>
                                </p:cTn>
                              </p:par>
                            </p:childTnLst>
                          </p:cTn>
                        </p:par>
                        <p:par>
                          <p:cTn id="35" fill="hold">
                            <p:stCondLst>
                              <p:cond delay="2000"/>
                            </p:stCondLst>
                            <p:childTnLst>
                              <p:par>
                                <p:cTn id="36" presetClass="entr" nodeType="afterEffect" presetSubtype="4" presetID="2" grpId="7" fill="hold">
                                  <p:stCondLst>
                                    <p:cond delay="0"/>
                                  </p:stCondLst>
                                  <p:iterate type="el" backwards="0">
                                    <p:tmAbs val="0"/>
                                  </p:iterate>
                                  <p:childTnLst>
                                    <p:set>
                                      <p:cBhvr>
                                        <p:cTn id="37" fill="hold"/>
                                        <p:tgtEl>
                                          <p:spTgt spid="8271"/>
                                        </p:tgtEl>
                                        <p:attrNameLst>
                                          <p:attrName>style.visibility</p:attrName>
                                        </p:attrNameLst>
                                      </p:cBhvr>
                                      <p:to>
                                        <p:strVal val="visible"/>
                                      </p:to>
                                    </p:set>
                                    <p:anim calcmode="lin" valueType="num">
                                      <p:cBhvr>
                                        <p:cTn id="38" dur="500" fill="hold"/>
                                        <p:tgtEl>
                                          <p:spTgt spid="8271"/>
                                        </p:tgtEl>
                                        <p:attrNameLst>
                                          <p:attrName>ppt_x</p:attrName>
                                        </p:attrNameLst>
                                      </p:cBhvr>
                                      <p:tavLst>
                                        <p:tav tm="0">
                                          <p:val>
                                            <p:strVal val="#ppt_x"/>
                                          </p:val>
                                        </p:tav>
                                        <p:tav tm="100000">
                                          <p:val>
                                            <p:strVal val="#ppt_x"/>
                                          </p:val>
                                        </p:tav>
                                      </p:tavLst>
                                    </p:anim>
                                    <p:anim calcmode="lin" valueType="num">
                                      <p:cBhvr>
                                        <p:cTn id="39" dur="500" fill="hold"/>
                                        <p:tgtEl>
                                          <p:spTgt spid="8271"/>
                                        </p:tgtEl>
                                        <p:attrNameLst>
                                          <p:attrName>ppt_y</p:attrName>
                                        </p:attrNameLst>
                                      </p:cBhvr>
                                      <p:tavLst>
                                        <p:tav tm="0">
                                          <p:val>
                                            <p:strVal val="1+#ppt_h/2"/>
                                          </p:val>
                                        </p:tav>
                                        <p:tav tm="100000">
                                          <p:val>
                                            <p:strVal val="#ppt_y"/>
                                          </p:val>
                                        </p:tav>
                                      </p:tavLst>
                                    </p:anim>
                                  </p:childTnLst>
                                </p:cTn>
                              </p:par>
                            </p:childTnLst>
                          </p:cTn>
                        </p:par>
                        <p:par>
                          <p:cTn id="40" fill="hold">
                            <p:stCondLst>
                              <p:cond delay="2500"/>
                            </p:stCondLst>
                            <p:childTnLst>
                              <p:par>
                                <p:cTn id="41" presetClass="entr" nodeType="afterEffect" presetSubtype="4" presetID="2" grpId="8" fill="hold">
                                  <p:stCondLst>
                                    <p:cond delay="0"/>
                                  </p:stCondLst>
                                  <p:iterate type="el" backwards="0">
                                    <p:tmAbs val="0"/>
                                  </p:iterate>
                                  <p:childTnLst>
                                    <p:set>
                                      <p:cBhvr>
                                        <p:cTn id="42" fill="hold"/>
                                        <p:tgtEl>
                                          <p:spTgt spid="8267"/>
                                        </p:tgtEl>
                                        <p:attrNameLst>
                                          <p:attrName>style.visibility</p:attrName>
                                        </p:attrNameLst>
                                      </p:cBhvr>
                                      <p:to>
                                        <p:strVal val="visible"/>
                                      </p:to>
                                    </p:set>
                                    <p:anim calcmode="lin" valueType="num">
                                      <p:cBhvr>
                                        <p:cTn id="43" dur="500" fill="hold"/>
                                        <p:tgtEl>
                                          <p:spTgt spid="8267"/>
                                        </p:tgtEl>
                                        <p:attrNameLst>
                                          <p:attrName>ppt_x</p:attrName>
                                        </p:attrNameLst>
                                      </p:cBhvr>
                                      <p:tavLst>
                                        <p:tav tm="0">
                                          <p:val>
                                            <p:strVal val="#ppt_x"/>
                                          </p:val>
                                        </p:tav>
                                        <p:tav tm="100000">
                                          <p:val>
                                            <p:strVal val="#ppt_x"/>
                                          </p:val>
                                        </p:tav>
                                      </p:tavLst>
                                    </p:anim>
                                    <p:anim calcmode="lin" valueType="num">
                                      <p:cBhvr>
                                        <p:cTn id="44" dur="500" fill="hold"/>
                                        <p:tgtEl>
                                          <p:spTgt spid="8267"/>
                                        </p:tgtEl>
                                        <p:attrNameLst>
                                          <p:attrName>ppt_y</p:attrName>
                                        </p:attrNameLst>
                                      </p:cBhvr>
                                      <p:tavLst>
                                        <p:tav tm="0">
                                          <p:val>
                                            <p:strVal val="1+#ppt_h/2"/>
                                          </p:val>
                                        </p:tav>
                                        <p:tav tm="100000">
                                          <p:val>
                                            <p:strVal val="#ppt_y"/>
                                          </p:val>
                                        </p:tav>
                                      </p:tavLst>
                                    </p:anim>
                                  </p:childTnLst>
                                </p:cTn>
                              </p:par>
                            </p:childTnLst>
                          </p:cTn>
                        </p:par>
                        <p:par>
                          <p:cTn id="45" fill="hold">
                            <p:stCondLst>
                              <p:cond delay="3000"/>
                            </p:stCondLst>
                            <p:childTnLst>
                              <p:par>
                                <p:cTn id="46" presetClass="entr" nodeType="afterEffect" presetSubtype="4" presetID="2" grpId="9" fill="hold">
                                  <p:stCondLst>
                                    <p:cond delay="0"/>
                                  </p:stCondLst>
                                  <p:iterate type="el" backwards="0">
                                    <p:tmAbs val="0"/>
                                  </p:iterate>
                                  <p:childTnLst>
                                    <p:set>
                                      <p:cBhvr>
                                        <p:cTn id="47" fill="hold"/>
                                        <p:tgtEl>
                                          <p:spTgt spid="8272"/>
                                        </p:tgtEl>
                                        <p:attrNameLst>
                                          <p:attrName>style.visibility</p:attrName>
                                        </p:attrNameLst>
                                      </p:cBhvr>
                                      <p:to>
                                        <p:strVal val="visible"/>
                                      </p:to>
                                    </p:set>
                                    <p:anim calcmode="lin" valueType="num">
                                      <p:cBhvr>
                                        <p:cTn id="48" dur="500" fill="hold"/>
                                        <p:tgtEl>
                                          <p:spTgt spid="8272"/>
                                        </p:tgtEl>
                                        <p:attrNameLst>
                                          <p:attrName>ppt_x</p:attrName>
                                        </p:attrNameLst>
                                      </p:cBhvr>
                                      <p:tavLst>
                                        <p:tav tm="0">
                                          <p:val>
                                            <p:strVal val="#ppt_x"/>
                                          </p:val>
                                        </p:tav>
                                        <p:tav tm="100000">
                                          <p:val>
                                            <p:strVal val="#ppt_x"/>
                                          </p:val>
                                        </p:tav>
                                      </p:tavLst>
                                    </p:anim>
                                    <p:anim calcmode="lin" valueType="num">
                                      <p:cBhvr>
                                        <p:cTn id="49" dur="500" fill="hold"/>
                                        <p:tgtEl>
                                          <p:spTgt spid="8272"/>
                                        </p:tgtEl>
                                        <p:attrNameLst>
                                          <p:attrName>ppt_y</p:attrName>
                                        </p:attrNameLst>
                                      </p:cBhvr>
                                      <p:tavLst>
                                        <p:tav tm="0">
                                          <p:val>
                                            <p:strVal val="1+#ppt_h/2"/>
                                          </p:val>
                                        </p:tav>
                                        <p:tav tm="100000">
                                          <p:val>
                                            <p:strVal val="#ppt_y"/>
                                          </p:val>
                                        </p:tav>
                                      </p:tavLst>
                                    </p:anim>
                                  </p:childTnLst>
                                </p:cTn>
                              </p:par>
                            </p:childTnLst>
                          </p:cTn>
                        </p:par>
                        <p:par>
                          <p:cTn id="50" fill="hold">
                            <p:stCondLst>
                              <p:cond delay="3500"/>
                            </p:stCondLst>
                            <p:childTnLst>
                              <p:par>
                                <p:cTn id="51" presetClass="entr" nodeType="afterEffect" presetSubtype="4" presetID="2" grpId="10" fill="hold">
                                  <p:stCondLst>
                                    <p:cond delay="0"/>
                                  </p:stCondLst>
                                  <p:iterate type="el" backwards="0">
                                    <p:tmAbs val="0"/>
                                  </p:iterate>
                                  <p:childTnLst>
                                    <p:set>
                                      <p:cBhvr>
                                        <p:cTn id="52" fill="hold"/>
                                        <p:tgtEl>
                                          <p:spTgt spid="8268"/>
                                        </p:tgtEl>
                                        <p:attrNameLst>
                                          <p:attrName>style.visibility</p:attrName>
                                        </p:attrNameLst>
                                      </p:cBhvr>
                                      <p:to>
                                        <p:strVal val="visible"/>
                                      </p:to>
                                    </p:set>
                                    <p:anim calcmode="lin" valueType="num">
                                      <p:cBhvr>
                                        <p:cTn id="53" dur="500" fill="hold"/>
                                        <p:tgtEl>
                                          <p:spTgt spid="8268"/>
                                        </p:tgtEl>
                                        <p:attrNameLst>
                                          <p:attrName>ppt_x</p:attrName>
                                        </p:attrNameLst>
                                      </p:cBhvr>
                                      <p:tavLst>
                                        <p:tav tm="0">
                                          <p:val>
                                            <p:strVal val="#ppt_x"/>
                                          </p:val>
                                        </p:tav>
                                        <p:tav tm="100000">
                                          <p:val>
                                            <p:strVal val="#ppt_x"/>
                                          </p:val>
                                        </p:tav>
                                      </p:tavLst>
                                    </p:anim>
                                    <p:anim calcmode="lin" valueType="num">
                                      <p:cBhvr>
                                        <p:cTn id="54" dur="500" fill="hold"/>
                                        <p:tgtEl>
                                          <p:spTgt spid="8268"/>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Class="entr" nodeType="clickEffect" presetID="9" grpId="11" fill="hold">
                                  <p:stCondLst>
                                    <p:cond delay="0"/>
                                  </p:stCondLst>
                                  <p:iterate type="el" backwards="0">
                                    <p:tmAbs val="0"/>
                                  </p:iterate>
                                  <p:childTnLst>
                                    <p:set>
                                      <p:cBhvr>
                                        <p:cTn id="58" fill="hold"/>
                                        <p:tgtEl>
                                          <p:spTgt spid="8264"/>
                                        </p:tgtEl>
                                        <p:attrNameLst>
                                          <p:attrName>style.visibility</p:attrName>
                                        </p:attrNameLst>
                                      </p:cBhvr>
                                      <p:to>
                                        <p:strVal val="visible"/>
                                      </p:to>
                                    </p:set>
                                    <p:animEffect filter="dissolve" transition="in">
                                      <p:cBhvr>
                                        <p:cTn id="59" dur="500"/>
                                        <p:tgtEl>
                                          <p:spTgt spid="8264"/>
                                        </p:tgtEl>
                                      </p:cBhvr>
                                    </p:animEffect>
                                  </p:childTnLst>
                                </p:cTn>
                              </p:par>
                            </p:childTnLst>
                          </p:cTn>
                        </p:par>
                        <p:par>
                          <p:cTn id="60" fill="hold">
                            <p:stCondLst>
                              <p:cond delay="500"/>
                            </p:stCondLst>
                            <p:childTnLst>
                              <p:par>
                                <p:cTn id="61" presetClass="entr" nodeType="afterEffect" presetID="9" grpId="12" fill="hold">
                                  <p:stCondLst>
                                    <p:cond delay="500"/>
                                  </p:stCondLst>
                                  <p:iterate type="el" backwards="0">
                                    <p:tmAbs val="0"/>
                                  </p:iterate>
                                  <p:childTnLst>
                                    <p:set>
                                      <p:cBhvr>
                                        <p:cTn id="62" fill="hold"/>
                                        <p:tgtEl>
                                          <p:spTgt spid="8318"/>
                                        </p:tgtEl>
                                        <p:attrNameLst>
                                          <p:attrName>style.visibility</p:attrName>
                                        </p:attrNameLst>
                                      </p:cBhvr>
                                      <p:to>
                                        <p:strVal val="visible"/>
                                      </p:to>
                                    </p:set>
                                    <p:animEffect filter="dissolve" transition="in">
                                      <p:cBhvr>
                                        <p:cTn id="63" dur="500"/>
                                        <p:tgtEl>
                                          <p:spTgt spid="8318"/>
                                        </p:tgtEl>
                                      </p:cBhvr>
                                    </p:animEffect>
                                  </p:childTnLst>
                                </p:cTn>
                              </p:par>
                            </p:childTnLst>
                          </p:cTn>
                        </p:par>
                      </p:childTnLst>
                    </p:cTn>
                  </p:par>
                  <p:par>
                    <p:cTn id="64" fill="hold">
                      <p:stCondLst>
                        <p:cond delay="indefinite"/>
                      </p:stCondLst>
                      <p:childTnLst>
                        <p:par>
                          <p:cTn id="65" fill="hold">
                            <p:stCondLst>
                              <p:cond delay="0"/>
                            </p:stCondLst>
                            <p:childTnLst>
                              <p:par>
                                <p:cTn id="66" presetClass="entr" nodeType="clickEffect" presetID="9" grpId="13" fill="hold">
                                  <p:stCondLst>
                                    <p:cond delay="0"/>
                                  </p:stCondLst>
                                  <p:iterate type="el" backwards="0">
                                    <p:tmAbs val="0"/>
                                  </p:iterate>
                                  <p:childTnLst>
                                    <p:set>
                                      <p:cBhvr>
                                        <p:cTn id="67" fill="hold"/>
                                        <p:tgtEl>
                                          <p:spTgt spid="8292"/>
                                        </p:tgtEl>
                                        <p:attrNameLst>
                                          <p:attrName>style.visibility</p:attrName>
                                        </p:attrNameLst>
                                      </p:cBhvr>
                                      <p:to>
                                        <p:strVal val="visible"/>
                                      </p:to>
                                    </p:set>
                                    <p:animEffect filter="dissolve" transition="in">
                                      <p:cBhvr>
                                        <p:cTn id="68" dur="500"/>
                                        <p:tgtEl>
                                          <p:spTgt spid="8292"/>
                                        </p:tgtEl>
                                      </p:cBhvr>
                                    </p:animEffect>
                                  </p:childTnLst>
                                </p:cTn>
                              </p:par>
                            </p:childTnLst>
                          </p:cTn>
                        </p:par>
                        <p:par>
                          <p:cTn id="69" fill="hold">
                            <p:stCondLst>
                              <p:cond delay="500"/>
                            </p:stCondLst>
                            <p:childTnLst>
                              <p:par>
                                <p:cTn id="70" presetClass="entr" nodeType="afterEffect" presetID="9" grpId="14" fill="hold">
                                  <p:stCondLst>
                                    <p:cond delay="0"/>
                                  </p:stCondLst>
                                  <p:iterate type="el" backwards="0">
                                    <p:tmAbs val="0"/>
                                  </p:iterate>
                                  <p:childTnLst>
                                    <p:set>
                                      <p:cBhvr>
                                        <p:cTn id="71" fill="hold"/>
                                        <p:tgtEl>
                                          <p:spTgt spid="8291"/>
                                        </p:tgtEl>
                                        <p:attrNameLst>
                                          <p:attrName>style.visibility</p:attrName>
                                        </p:attrNameLst>
                                      </p:cBhvr>
                                      <p:to>
                                        <p:strVal val="visible"/>
                                      </p:to>
                                    </p:set>
                                    <p:animEffect filter="dissolve" transition="in">
                                      <p:cBhvr>
                                        <p:cTn id="72" dur="500"/>
                                        <p:tgtEl>
                                          <p:spTgt spid="8291"/>
                                        </p:tgtEl>
                                      </p:cBhvr>
                                    </p:animEffect>
                                  </p:childTnLst>
                                </p:cTn>
                              </p:par>
                            </p:childTnLst>
                          </p:cTn>
                        </p:par>
                        <p:par>
                          <p:cTn id="73" fill="hold">
                            <p:stCondLst>
                              <p:cond delay="1000"/>
                            </p:stCondLst>
                            <p:childTnLst>
                              <p:par>
                                <p:cTn id="74" presetClass="entr" nodeType="afterEffect" presetID="9" grpId="15" fill="hold">
                                  <p:stCondLst>
                                    <p:cond delay="0"/>
                                  </p:stCondLst>
                                  <p:iterate type="el" backwards="0">
                                    <p:tmAbs val="0"/>
                                  </p:iterate>
                                  <p:childTnLst>
                                    <p:set>
                                      <p:cBhvr>
                                        <p:cTn id="75" fill="hold"/>
                                        <p:tgtEl>
                                          <p:spTgt spid="8290"/>
                                        </p:tgtEl>
                                        <p:attrNameLst>
                                          <p:attrName>style.visibility</p:attrName>
                                        </p:attrNameLst>
                                      </p:cBhvr>
                                      <p:to>
                                        <p:strVal val="visible"/>
                                      </p:to>
                                    </p:set>
                                    <p:animEffect filter="dissolve" transition="in">
                                      <p:cBhvr>
                                        <p:cTn id="76" dur="500"/>
                                        <p:tgtEl>
                                          <p:spTgt spid="8290"/>
                                        </p:tgtEl>
                                      </p:cBhvr>
                                    </p:animEffect>
                                  </p:childTnLst>
                                </p:cTn>
                              </p:par>
                            </p:childTnLst>
                          </p:cTn>
                        </p:par>
                      </p:childTnLst>
                    </p:cTn>
                  </p:par>
                  <p:par>
                    <p:cTn id="77" fill="hold">
                      <p:stCondLst>
                        <p:cond delay="indefinite"/>
                      </p:stCondLst>
                      <p:childTnLst>
                        <p:par>
                          <p:cTn id="78" fill="hold">
                            <p:stCondLst>
                              <p:cond delay="0"/>
                            </p:stCondLst>
                            <p:childTnLst>
                              <p:par>
                                <p:cTn id="79" presetClass="entr" nodeType="clickEffect" presetSubtype="8" presetID="2" grpId="16" fill="hold">
                                  <p:stCondLst>
                                    <p:cond delay="0"/>
                                  </p:stCondLst>
                                  <p:iterate type="el" backwards="0">
                                    <p:tmAbs val="0"/>
                                  </p:iterate>
                                  <p:childTnLst>
                                    <p:set>
                                      <p:cBhvr>
                                        <p:cTn id="80" fill="hold"/>
                                        <p:tgtEl>
                                          <p:spTgt spid="8273"/>
                                        </p:tgtEl>
                                        <p:attrNameLst>
                                          <p:attrName>style.visibility</p:attrName>
                                        </p:attrNameLst>
                                      </p:cBhvr>
                                      <p:to>
                                        <p:strVal val="visible"/>
                                      </p:to>
                                    </p:set>
                                    <p:anim calcmode="lin" valueType="num">
                                      <p:cBhvr>
                                        <p:cTn id="81" dur="500" fill="hold"/>
                                        <p:tgtEl>
                                          <p:spTgt spid="8273"/>
                                        </p:tgtEl>
                                        <p:attrNameLst>
                                          <p:attrName>ppt_x</p:attrName>
                                        </p:attrNameLst>
                                      </p:cBhvr>
                                      <p:tavLst>
                                        <p:tav tm="0">
                                          <p:val>
                                            <p:strVal val="0-#ppt_w/2"/>
                                          </p:val>
                                        </p:tav>
                                        <p:tav tm="100000">
                                          <p:val>
                                            <p:strVal val="#ppt_x"/>
                                          </p:val>
                                        </p:tav>
                                      </p:tavLst>
                                    </p:anim>
                                    <p:anim calcmode="lin" valueType="num">
                                      <p:cBhvr>
                                        <p:cTn id="82" dur="500" fill="hold"/>
                                        <p:tgtEl>
                                          <p:spTgt spid="8273"/>
                                        </p:tgtEl>
                                        <p:attrNameLst>
                                          <p:attrName>ppt_y</p:attrName>
                                        </p:attrNameLst>
                                      </p:cBhvr>
                                      <p:tavLst>
                                        <p:tav tm="0">
                                          <p:val>
                                            <p:strVal val="#ppt_y"/>
                                          </p:val>
                                        </p:tav>
                                        <p:tav tm="100000">
                                          <p:val>
                                            <p:strVal val="#ppt_y"/>
                                          </p:val>
                                        </p:tav>
                                      </p:tavLst>
                                    </p:anim>
                                  </p:childTnLst>
                                </p:cTn>
                              </p:par>
                            </p:childTnLst>
                          </p:cTn>
                        </p:par>
                        <p:par>
                          <p:cTn id="83" fill="hold">
                            <p:stCondLst>
                              <p:cond delay="500"/>
                            </p:stCondLst>
                            <p:childTnLst>
                              <p:par>
                                <p:cTn id="84" presetClass="entr" nodeType="afterEffect" presetSubtype="8" presetID="2" grpId="17" fill="hold">
                                  <p:stCondLst>
                                    <p:cond delay="0"/>
                                  </p:stCondLst>
                                  <p:iterate type="el" backwards="0">
                                    <p:tmAbs val="0"/>
                                  </p:iterate>
                                  <p:childTnLst>
                                    <p:set>
                                      <p:cBhvr>
                                        <p:cTn id="85" fill="hold"/>
                                        <p:tgtEl>
                                          <p:spTgt spid="8274"/>
                                        </p:tgtEl>
                                        <p:attrNameLst>
                                          <p:attrName>style.visibility</p:attrName>
                                        </p:attrNameLst>
                                      </p:cBhvr>
                                      <p:to>
                                        <p:strVal val="visible"/>
                                      </p:to>
                                    </p:set>
                                    <p:anim calcmode="lin" valueType="num">
                                      <p:cBhvr>
                                        <p:cTn id="86" dur="500" fill="hold"/>
                                        <p:tgtEl>
                                          <p:spTgt spid="8274"/>
                                        </p:tgtEl>
                                        <p:attrNameLst>
                                          <p:attrName>ppt_x</p:attrName>
                                        </p:attrNameLst>
                                      </p:cBhvr>
                                      <p:tavLst>
                                        <p:tav tm="0">
                                          <p:val>
                                            <p:strVal val="0-#ppt_w/2"/>
                                          </p:val>
                                        </p:tav>
                                        <p:tav tm="100000">
                                          <p:val>
                                            <p:strVal val="#ppt_x"/>
                                          </p:val>
                                        </p:tav>
                                      </p:tavLst>
                                    </p:anim>
                                    <p:anim calcmode="lin" valueType="num">
                                      <p:cBhvr>
                                        <p:cTn id="87" dur="500" fill="hold"/>
                                        <p:tgtEl>
                                          <p:spTgt spid="8274"/>
                                        </p:tgtEl>
                                        <p:attrNameLst>
                                          <p:attrName>ppt_y</p:attrName>
                                        </p:attrNameLst>
                                      </p:cBhvr>
                                      <p:tavLst>
                                        <p:tav tm="0">
                                          <p:val>
                                            <p:strVal val="#ppt_y"/>
                                          </p:val>
                                        </p:tav>
                                        <p:tav tm="100000">
                                          <p:val>
                                            <p:strVal val="#ppt_y"/>
                                          </p:val>
                                        </p:tav>
                                      </p:tavLst>
                                    </p:anim>
                                  </p:childTnLst>
                                </p:cTn>
                              </p:par>
                            </p:childTnLst>
                          </p:cTn>
                        </p:par>
                        <p:par>
                          <p:cTn id="88" fill="hold">
                            <p:stCondLst>
                              <p:cond delay="1000"/>
                            </p:stCondLst>
                            <p:childTnLst>
                              <p:par>
                                <p:cTn id="89" presetClass="entr" nodeType="afterEffect" presetSubtype="8" presetID="2" grpId="18" fill="hold">
                                  <p:stCondLst>
                                    <p:cond delay="0"/>
                                  </p:stCondLst>
                                  <p:iterate type="el" backwards="0">
                                    <p:tmAbs val="0"/>
                                  </p:iterate>
                                  <p:childTnLst>
                                    <p:set>
                                      <p:cBhvr>
                                        <p:cTn id="90" fill="hold"/>
                                        <p:tgtEl>
                                          <p:spTgt spid="8275"/>
                                        </p:tgtEl>
                                        <p:attrNameLst>
                                          <p:attrName>style.visibility</p:attrName>
                                        </p:attrNameLst>
                                      </p:cBhvr>
                                      <p:to>
                                        <p:strVal val="visible"/>
                                      </p:to>
                                    </p:set>
                                    <p:anim calcmode="lin" valueType="num">
                                      <p:cBhvr>
                                        <p:cTn id="91" dur="500" fill="hold"/>
                                        <p:tgtEl>
                                          <p:spTgt spid="8275"/>
                                        </p:tgtEl>
                                        <p:attrNameLst>
                                          <p:attrName>ppt_x</p:attrName>
                                        </p:attrNameLst>
                                      </p:cBhvr>
                                      <p:tavLst>
                                        <p:tav tm="0">
                                          <p:val>
                                            <p:strVal val="0-#ppt_w/2"/>
                                          </p:val>
                                        </p:tav>
                                        <p:tav tm="100000">
                                          <p:val>
                                            <p:strVal val="#ppt_x"/>
                                          </p:val>
                                        </p:tav>
                                      </p:tavLst>
                                    </p:anim>
                                    <p:anim calcmode="lin" valueType="num">
                                      <p:cBhvr>
                                        <p:cTn id="92" dur="500" fill="hold"/>
                                        <p:tgtEl>
                                          <p:spTgt spid="8275"/>
                                        </p:tgtEl>
                                        <p:attrNameLst>
                                          <p:attrName>ppt_y</p:attrName>
                                        </p:attrNameLst>
                                      </p:cBhvr>
                                      <p:tavLst>
                                        <p:tav tm="0">
                                          <p:val>
                                            <p:strVal val="#ppt_y"/>
                                          </p:val>
                                        </p:tav>
                                        <p:tav tm="100000">
                                          <p:val>
                                            <p:strVal val="#ppt_y"/>
                                          </p:val>
                                        </p:tav>
                                      </p:tavLst>
                                    </p:anim>
                                  </p:childTnLst>
                                </p:cTn>
                              </p:par>
                            </p:childTnLst>
                          </p:cTn>
                        </p:par>
                        <p:par>
                          <p:cTn id="93" fill="hold">
                            <p:stCondLst>
                              <p:cond delay="1500"/>
                            </p:stCondLst>
                            <p:childTnLst>
                              <p:par>
                                <p:cTn id="94" presetClass="entr" nodeType="afterEffect" presetSubtype="8" presetID="2" grpId="19" fill="hold">
                                  <p:stCondLst>
                                    <p:cond delay="0"/>
                                  </p:stCondLst>
                                  <p:iterate type="el" backwards="0">
                                    <p:tmAbs val="0"/>
                                  </p:iterate>
                                  <p:childTnLst>
                                    <p:set>
                                      <p:cBhvr>
                                        <p:cTn id="95" fill="hold"/>
                                        <p:tgtEl>
                                          <p:spTgt spid="8276"/>
                                        </p:tgtEl>
                                        <p:attrNameLst>
                                          <p:attrName>style.visibility</p:attrName>
                                        </p:attrNameLst>
                                      </p:cBhvr>
                                      <p:to>
                                        <p:strVal val="visible"/>
                                      </p:to>
                                    </p:set>
                                    <p:anim calcmode="lin" valueType="num">
                                      <p:cBhvr>
                                        <p:cTn id="96" dur="500" fill="hold"/>
                                        <p:tgtEl>
                                          <p:spTgt spid="8276"/>
                                        </p:tgtEl>
                                        <p:attrNameLst>
                                          <p:attrName>ppt_x</p:attrName>
                                        </p:attrNameLst>
                                      </p:cBhvr>
                                      <p:tavLst>
                                        <p:tav tm="0">
                                          <p:val>
                                            <p:strVal val="0-#ppt_w/2"/>
                                          </p:val>
                                        </p:tav>
                                        <p:tav tm="100000">
                                          <p:val>
                                            <p:strVal val="#ppt_x"/>
                                          </p:val>
                                        </p:tav>
                                      </p:tavLst>
                                    </p:anim>
                                    <p:anim calcmode="lin" valueType="num">
                                      <p:cBhvr>
                                        <p:cTn id="97" dur="500" fill="hold"/>
                                        <p:tgtEl>
                                          <p:spTgt spid="8276"/>
                                        </p:tgtEl>
                                        <p:attrNameLst>
                                          <p:attrName>ppt_y</p:attrName>
                                        </p:attrNameLst>
                                      </p:cBhvr>
                                      <p:tavLst>
                                        <p:tav tm="0">
                                          <p:val>
                                            <p:strVal val="#ppt_y"/>
                                          </p:val>
                                        </p:tav>
                                        <p:tav tm="100000">
                                          <p:val>
                                            <p:strVal val="#ppt_y"/>
                                          </p:val>
                                        </p:tav>
                                      </p:tavLst>
                                    </p:anim>
                                  </p:childTnLst>
                                </p:cTn>
                              </p:par>
                            </p:childTnLst>
                          </p:cTn>
                        </p:par>
                        <p:par>
                          <p:cTn id="98" fill="hold">
                            <p:stCondLst>
                              <p:cond delay="2000"/>
                            </p:stCondLst>
                            <p:childTnLst>
                              <p:par>
                                <p:cTn id="99" presetClass="entr" nodeType="afterEffect" presetSubtype="8" presetID="2" grpId="20" fill="hold">
                                  <p:stCondLst>
                                    <p:cond delay="0"/>
                                  </p:stCondLst>
                                  <p:iterate type="el" backwards="0">
                                    <p:tmAbs val="0"/>
                                  </p:iterate>
                                  <p:childTnLst>
                                    <p:set>
                                      <p:cBhvr>
                                        <p:cTn id="100" fill="hold"/>
                                        <p:tgtEl>
                                          <p:spTgt spid="8277"/>
                                        </p:tgtEl>
                                        <p:attrNameLst>
                                          <p:attrName>style.visibility</p:attrName>
                                        </p:attrNameLst>
                                      </p:cBhvr>
                                      <p:to>
                                        <p:strVal val="visible"/>
                                      </p:to>
                                    </p:set>
                                    <p:anim calcmode="lin" valueType="num">
                                      <p:cBhvr>
                                        <p:cTn id="101" dur="500" fill="hold"/>
                                        <p:tgtEl>
                                          <p:spTgt spid="8277"/>
                                        </p:tgtEl>
                                        <p:attrNameLst>
                                          <p:attrName>ppt_x</p:attrName>
                                        </p:attrNameLst>
                                      </p:cBhvr>
                                      <p:tavLst>
                                        <p:tav tm="0">
                                          <p:val>
                                            <p:strVal val="0-#ppt_w/2"/>
                                          </p:val>
                                        </p:tav>
                                        <p:tav tm="100000">
                                          <p:val>
                                            <p:strVal val="#ppt_x"/>
                                          </p:val>
                                        </p:tav>
                                      </p:tavLst>
                                    </p:anim>
                                    <p:anim calcmode="lin" valueType="num">
                                      <p:cBhvr>
                                        <p:cTn id="102" dur="500" fill="hold"/>
                                        <p:tgtEl>
                                          <p:spTgt spid="8277"/>
                                        </p:tgtEl>
                                        <p:attrNameLst>
                                          <p:attrName>ppt_y</p:attrName>
                                        </p:attrNameLst>
                                      </p:cBhvr>
                                      <p:tavLst>
                                        <p:tav tm="0">
                                          <p:val>
                                            <p:strVal val="#ppt_y"/>
                                          </p:val>
                                        </p:tav>
                                        <p:tav tm="100000">
                                          <p:val>
                                            <p:strVal val="#ppt_y"/>
                                          </p:val>
                                        </p:tav>
                                      </p:tavLst>
                                    </p:anim>
                                  </p:childTnLst>
                                </p:cTn>
                              </p:par>
                            </p:childTnLst>
                          </p:cTn>
                        </p:par>
                        <p:par>
                          <p:cTn id="103" fill="hold">
                            <p:stCondLst>
                              <p:cond delay="2500"/>
                            </p:stCondLst>
                            <p:childTnLst>
                              <p:par>
                                <p:cTn id="104" presetClass="entr" nodeType="afterEffect" presetSubtype="8" presetID="2" grpId="21" fill="hold">
                                  <p:stCondLst>
                                    <p:cond delay="0"/>
                                  </p:stCondLst>
                                  <p:iterate type="el" backwards="0">
                                    <p:tmAbs val="0"/>
                                  </p:iterate>
                                  <p:childTnLst>
                                    <p:set>
                                      <p:cBhvr>
                                        <p:cTn id="105" fill="hold"/>
                                        <p:tgtEl>
                                          <p:spTgt spid="8278"/>
                                        </p:tgtEl>
                                        <p:attrNameLst>
                                          <p:attrName>style.visibility</p:attrName>
                                        </p:attrNameLst>
                                      </p:cBhvr>
                                      <p:to>
                                        <p:strVal val="visible"/>
                                      </p:to>
                                    </p:set>
                                    <p:anim calcmode="lin" valueType="num">
                                      <p:cBhvr>
                                        <p:cTn id="106" dur="500" fill="hold"/>
                                        <p:tgtEl>
                                          <p:spTgt spid="8278"/>
                                        </p:tgtEl>
                                        <p:attrNameLst>
                                          <p:attrName>ppt_x</p:attrName>
                                        </p:attrNameLst>
                                      </p:cBhvr>
                                      <p:tavLst>
                                        <p:tav tm="0">
                                          <p:val>
                                            <p:strVal val="0-#ppt_w/2"/>
                                          </p:val>
                                        </p:tav>
                                        <p:tav tm="100000">
                                          <p:val>
                                            <p:strVal val="#ppt_x"/>
                                          </p:val>
                                        </p:tav>
                                      </p:tavLst>
                                    </p:anim>
                                    <p:anim calcmode="lin" valueType="num">
                                      <p:cBhvr>
                                        <p:cTn id="107" dur="500" fill="hold"/>
                                        <p:tgtEl>
                                          <p:spTgt spid="8278"/>
                                        </p:tgtEl>
                                        <p:attrNameLst>
                                          <p:attrName>ppt_y</p:attrName>
                                        </p:attrNameLst>
                                      </p:cBhvr>
                                      <p:tavLst>
                                        <p:tav tm="0">
                                          <p:val>
                                            <p:strVal val="#ppt_y"/>
                                          </p:val>
                                        </p:tav>
                                        <p:tav tm="100000">
                                          <p:val>
                                            <p:strVal val="#ppt_y"/>
                                          </p:val>
                                        </p:tav>
                                      </p:tavLst>
                                    </p:anim>
                                  </p:childTnLst>
                                </p:cTn>
                              </p:par>
                            </p:childTnLst>
                          </p:cTn>
                        </p:par>
                        <p:par>
                          <p:cTn id="108" fill="hold">
                            <p:stCondLst>
                              <p:cond delay="3000"/>
                            </p:stCondLst>
                            <p:childTnLst>
                              <p:par>
                                <p:cTn id="109" presetClass="entr" nodeType="afterEffect" presetSubtype="8" presetID="2" grpId="22" fill="hold">
                                  <p:stCondLst>
                                    <p:cond delay="0"/>
                                  </p:stCondLst>
                                  <p:iterate type="el" backwards="0">
                                    <p:tmAbs val="0"/>
                                  </p:iterate>
                                  <p:childTnLst>
                                    <p:set>
                                      <p:cBhvr>
                                        <p:cTn id="110" fill="hold"/>
                                        <p:tgtEl>
                                          <p:spTgt spid="8279"/>
                                        </p:tgtEl>
                                        <p:attrNameLst>
                                          <p:attrName>style.visibility</p:attrName>
                                        </p:attrNameLst>
                                      </p:cBhvr>
                                      <p:to>
                                        <p:strVal val="visible"/>
                                      </p:to>
                                    </p:set>
                                    <p:anim calcmode="lin" valueType="num">
                                      <p:cBhvr>
                                        <p:cTn id="111" dur="500" fill="hold"/>
                                        <p:tgtEl>
                                          <p:spTgt spid="8279"/>
                                        </p:tgtEl>
                                        <p:attrNameLst>
                                          <p:attrName>ppt_x</p:attrName>
                                        </p:attrNameLst>
                                      </p:cBhvr>
                                      <p:tavLst>
                                        <p:tav tm="0">
                                          <p:val>
                                            <p:strVal val="0-#ppt_w/2"/>
                                          </p:val>
                                        </p:tav>
                                        <p:tav tm="100000">
                                          <p:val>
                                            <p:strVal val="#ppt_x"/>
                                          </p:val>
                                        </p:tav>
                                      </p:tavLst>
                                    </p:anim>
                                    <p:anim calcmode="lin" valueType="num">
                                      <p:cBhvr>
                                        <p:cTn id="112" dur="500" fill="hold"/>
                                        <p:tgtEl>
                                          <p:spTgt spid="8279"/>
                                        </p:tgtEl>
                                        <p:attrNameLst>
                                          <p:attrName>ppt_y</p:attrName>
                                        </p:attrNameLst>
                                      </p:cBhvr>
                                      <p:tavLst>
                                        <p:tav tm="0">
                                          <p:val>
                                            <p:strVal val="#ppt_y"/>
                                          </p:val>
                                        </p:tav>
                                        <p:tav tm="100000">
                                          <p:val>
                                            <p:strVal val="#ppt_y"/>
                                          </p:val>
                                        </p:tav>
                                      </p:tavLst>
                                    </p:anim>
                                  </p:childTnLst>
                                </p:cTn>
                              </p:par>
                            </p:childTnLst>
                          </p:cTn>
                        </p:par>
                        <p:par>
                          <p:cTn id="113" fill="hold">
                            <p:stCondLst>
                              <p:cond delay="3500"/>
                            </p:stCondLst>
                            <p:childTnLst>
                              <p:par>
                                <p:cTn id="114" presetClass="entr" nodeType="afterEffect" presetSubtype="8" presetID="2" grpId="23" fill="hold">
                                  <p:stCondLst>
                                    <p:cond delay="0"/>
                                  </p:stCondLst>
                                  <p:iterate type="el" backwards="0">
                                    <p:tmAbs val="0"/>
                                  </p:iterate>
                                  <p:childTnLst>
                                    <p:set>
                                      <p:cBhvr>
                                        <p:cTn id="115" fill="hold"/>
                                        <p:tgtEl>
                                          <p:spTgt spid="8280"/>
                                        </p:tgtEl>
                                        <p:attrNameLst>
                                          <p:attrName>style.visibility</p:attrName>
                                        </p:attrNameLst>
                                      </p:cBhvr>
                                      <p:to>
                                        <p:strVal val="visible"/>
                                      </p:to>
                                    </p:set>
                                    <p:anim calcmode="lin" valueType="num">
                                      <p:cBhvr>
                                        <p:cTn id="116" dur="500" fill="hold"/>
                                        <p:tgtEl>
                                          <p:spTgt spid="8280"/>
                                        </p:tgtEl>
                                        <p:attrNameLst>
                                          <p:attrName>ppt_x</p:attrName>
                                        </p:attrNameLst>
                                      </p:cBhvr>
                                      <p:tavLst>
                                        <p:tav tm="0">
                                          <p:val>
                                            <p:strVal val="0-#ppt_w/2"/>
                                          </p:val>
                                        </p:tav>
                                        <p:tav tm="100000">
                                          <p:val>
                                            <p:strVal val="#ppt_x"/>
                                          </p:val>
                                        </p:tav>
                                      </p:tavLst>
                                    </p:anim>
                                    <p:anim calcmode="lin" valueType="num">
                                      <p:cBhvr>
                                        <p:cTn id="117" dur="500" fill="hold"/>
                                        <p:tgtEl>
                                          <p:spTgt spid="8280"/>
                                        </p:tgtEl>
                                        <p:attrNameLst>
                                          <p:attrName>ppt_y</p:attrName>
                                        </p:attrNameLst>
                                      </p:cBhvr>
                                      <p:tavLst>
                                        <p:tav tm="0">
                                          <p:val>
                                            <p:strVal val="#ppt_y"/>
                                          </p:val>
                                        </p:tav>
                                        <p:tav tm="100000">
                                          <p:val>
                                            <p:strVal val="#ppt_y"/>
                                          </p:val>
                                        </p:tav>
                                      </p:tavLst>
                                    </p:anim>
                                  </p:childTnLst>
                                </p:cTn>
                              </p:par>
                            </p:childTnLst>
                          </p:cTn>
                        </p:par>
                      </p:childTnLst>
                    </p:cTn>
                  </p:par>
                  <p:par>
                    <p:cTn id="118" fill="hold">
                      <p:stCondLst>
                        <p:cond delay="indefinite"/>
                      </p:stCondLst>
                      <p:childTnLst>
                        <p:par>
                          <p:cTn id="119" fill="hold">
                            <p:stCondLst>
                              <p:cond delay="0"/>
                            </p:stCondLst>
                            <p:childTnLst>
                              <p:par>
                                <p:cTn id="120" presetClass="entr" nodeType="clickEffect" presetSubtype="16" presetID="23" grpId="24" fill="hold">
                                  <p:stCondLst>
                                    <p:cond delay="0"/>
                                  </p:stCondLst>
                                  <p:iterate type="el" backwards="0">
                                    <p:tmAbs val="0"/>
                                  </p:iterate>
                                  <p:childTnLst>
                                    <p:set>
                                      <p:cBhvr>
                                        <p:cTn id="121" fill="hold"/>
                                        <p:tgtEl>
                                          <p:spTgt spid="8281"/>
                                        </p:tgtEl>
                                        <p:attrNameLst>
                                          <p:attrName>style.visibility</p:attrName>
                                        </p:attrNameLst>
                                      </p:cBhvr>
                                      <p:to>
                                        <p:strVal val="visible"/>
                                      </p:to>
                                    </p:set>
                                    <p:anim calcmode="lin" valueType="num">
                                      <p:cBhvr>
                                        <p:cTn id="122" dur="500" fill="hold"/>
                                        <p:tgtEl>
                                          <p:spTgt spid="8281"/>
                                        </p:tgtEl>
                                        <p:attrNameLst>
                                          <p:attrName>ppt_w</p:attrName>
                                        </p:attrNameLst>
                                      </p:cBhvr>
                                      <p:tavLst>
                                        <p:tav tm="0">
                                          <p:val>
                                            <p:fltVal val="0"/>
                                          </p:val>
                                        </p:tav>
                                        <p:tav tm="100000">
                                          <p:val>
                                            <p:strVal val="#ppt_w"/>
                                          </p:val>
                                        </p:tav>
                                      </p:tavLst>
                                    </p:anim>
                                    <p:anim calcmode="lin" valueType="num">
                                      <p:cBhvr>
                                        <p:cTn id="123" dur="500" fill="hold"/>
                                        <p:tgtEl>
                                          <p:spTgt spid="8281"/>
                                        </p:tgtEl>
                                        <p:attrNameLst>
                                          <p:attrName>ppt_h</p:attrName>
                                        </p:attrNameLst>
                                      </p:cBhvr>
                                      <p:tavLst>
                                        <p:tav tm="0">
                                          <p:val>
                                            <p:fltVal val="0"/>
                                          </p:val>
                                        </p:tav>
                                        <p:tav tm="100000">
                                          <p:val>
                                            <p:strVal val="#ppt_h"/>
                                          </p:val>
                                        </p:tav>
                                      </p:tavLst>
                                    </p:anim>
                                  </p:childTnLst>
                                </p:cTn>
                              </p:par>
                            </p:childTnLst>
                          </p:cTn>
                        </p:par>
                        <p:par>
                          <p:cTn id="124" fill="hold">
                            <p:stCondLst>
                              <p:cond delay="500"/>
                            </p:stCondLst>
                            <p:childTnLst>
                              <p:par>
                                <p:cTn id="125" presetClass="entr" nodeType="afterEffect" presetSubtype="16" presetID="23" grpId="25" fill="hold">
                                  <p:stCondLst>
                                    <p:cond delay="0"/>
                                  </p:stCondLst>
                                  <p:iterate type="el" backwards="0">
                                    <p:tmAbs val="0"/>
                                  </p:iterate>
                                  <p:childTnLst>
                                    <p:set>
                                      <p:cBhvr>
                                        <p:cTn id="126" fill="hold"/>
                                        <p:tgtEl>
                                          <p:spTgt spid="8282"/>
                                        </p:tgtEl>
                                        <p:attrNameLst>
                                          <p:attrName>style.visibility</p:attrName>
                                        </p:attrNameLst>
                                      </p:cBhvr>
                                      <p:to>
                                        <p:strVal val="visible"/>
                                      </p:to>
                                    </p:set>
                                    <p:anim calcmode="lin" valueType="num">
                                      <p:cBhvr>
                                        <p:cTn id="127" dur="500" fill="hold"/>
                                        <p:tgtEl>
                                          <p:spTgt spid="8282"/>
                                        </p:tgtEl>
                                        <p:attrNameLst>
                                          <p:attrName>ppt_w</p:attrName>
                                        </p:attrNameLst>
                                      </p:cBhvr>
                                      <p:tavLst>
                                        <p:tav tm="0">
                                          <p:val>
                                            <p:fltVal val="0"/>
                                          </p:val>
                                        </p:tav>
                                        <p:tav tm="100000">
                                          <p:val>
                                            <p:strVal val="#ppt_w"/>
                                          </p:val>
                                        </p:tav>
                                      </p:tavLst>
                                    </p:anim>
                                    <p:anim calcmode="lin" valueType="num">
                                      <p:cBhvr>
                                        <p:cTn id="128" dur="500" fill="hold"/>
                                        <p:tgtEl>
                                          <p:spTgt spid="8282"/>
                                        </p:tgtEl>
                                        <p:attrNameLst>
                                          <p:attrName>ppt_h</p:attrName>
                                        </p:attrNameLst>
                                      </p:cBhvr>
                                      <p:tavLst>
                                        <p:tav tm="0">
                                          <p:val>
                                            <p:fltVal val="0"/>
                                          </p:val>
                                        </p:tav>
                                        <p:tav tm="100000">
                                          <p:val>
                                            <p:strVal val="#ppt_h"/>
                                          </p:val>
                                        </p:tav>
                                      </p:tavLst>
                                    </p:anim>
                                  </p:childTnLst>
                                </p:cTn>
                              </p:par>
                            </p:childTnLst>
                          </p:cTn>
                        </p:par>
                        <p:par>
                          <p:cTn id="129" fill="hold">
                            <p:stCondLst>
                              <p:cond delay="1000"/>
                            </p:stCondLst>
                            <p:childTnLst>
                              <p:par>
                                <p:cTn id="130" presetClass="entr" nodeType="afterEffect" presetSubtype="16" presetID="23" grpId="26" fill="hold">
                                  <p:stCondLst>
                                    <p:cond delay="0"/>
                                  </p:stCondLst>
                                  <p:iterate type="el" backwards="0">
                                    <p:tmAbs val="0"/>
                                  </p:iterate>
                                  <p:childTnLst>
                                    <p:set>
                                      <p:cBhvr>
                                        <p:cTn id="131" fill="hold"/>
                                        <p:tgtEl>
                                          <p:spTgt spid="8283"/>
                                        </p:tgtEl>
                                        <p:attrNameLst>
                                          <p:attrName>style.visibility</p:attrName>
                                        </p:attrNameLst>
                                      </p:cBhvr>
                                      <p:to>
                                        <p:strVal val="visible"/>
                                      </p:to>
                                    </p:set>
                                    <p:anim calcmode="lin" valueType="num">
                                      <p:cBhvr>
                                        <p:cTn id="132" dur="500" fill="hold"/>
                                        <p:tgtEl>
                                          <p:spTgt spid="8283"/>
                                        </p:tgtEl>
                                        <p:attrNameLst>
                                          <p:attrName>ppt_w</p:attrName>
                                        </p:attrNameLst>
                                      </p:cBhvr>
                                      <p:tavLst>
                                        <p:tav tm="0">
                                          <p:val>
                                            <p:fltVal val="0"/>
                                          </p:val>
                                        </p:tav>
                                        <p:tav tm="100000">
                                          <p:val>
                                            <p:strVal val="#ppt_w"/>
                                          </p:val>
                                        </p:tav>
                                      </p:tavLst>
                                    </p:anim>
                                    <p:anim calcmode="lin" valueType="num">
                                      <p:cBhvr>
                                        <p:cTn id="133" dur="500" fill="hold"/>
                                        <p:tgtEl>
                                          <p:spTgt spid="8283"/>
                                        </p:tgtEl>
                                        <p:attrNameLst>
                                          <p:attrName>ppt_h</p:attrName>
                                        </p:attrNameLst>
                                      </p:cBhvr>
                                      <p:tavLst>
                                        <p:tav tm="0">
                                          <p:val>
                                            <p:fltVal val="0"/>
                                          </p:val>
                                        </p:tav>
                                        <p:tav tm="100000">
                                          <p:val>
                                            <p:strVal val="#ppt_h"/>
                                          </p:val>
                                        </p:tav>
                                      </p:tavLst>
                                    </p:anim>
                                  </p:childTnLst>
                                </p:cTn>
                              </p:par>
                            </p:childTnLst>
                          </p:cTn>
                        </p:par>
                        <p:par>
                          <p:cTn id="134" fill="hold">
                            <p:stCondLst>
                              <p:cond delay="1500"/>
                            </p:stCondLst>
                            <p:childTnLst>
                              <p:par>
                                <p:cTn id="135" presetClass="entr" nodeType="afterEffect" presetSubtype="16" presetID="23" grpId="27" fill="hold">
                                  <p:stCondLst>
                                    <p:cond delay="0"/>
                                  </p:stCondLst>
                                  <p:iterate type="el" backwards="0">
                                    <p:tmAbs val="0"/>
                                  </p:iterate>
                                  <p:childTnLst>
                                    <p:set>
                                      <p:cBhvr>
                                        <p:cTn id="136" fill="hold"/>
                                        <p:tgtEl>
                                          <p:spTgt spid="8284"/>
                                        </p:tgtEl>
                                        <p:attrNameLst>
                                          <p:attrName>style.visibility</p:attrName>
                                        </p:attrNameLst>
                                      </p:cBhvr>
                                      <p:to>
                                        <p:strVal val="visible"/>
                                      </p:to>
                                    </p:set>
                                    <p:anim calcmode="lin" valueType="num">
                                      <p:cBhvr>
                                        <p:cTn id="137" dur="500" fill="hold"/>
                                        <p:tgtEl>
                                          <p:spTgt spid="8284"/>
                                        </p:tgtEl>
                                        <p:attrNameLst>
                                          <p:attrName>ppt_w</p:attrName>
                                        </p:attrNameLst>
                                      </p:cBhvr>
                                      <p:tavLst>
                                        <p:tav tm="0">
                                          <p:val>
                                            <p:fltVal val="0"/>
                                          </p:val>
                                        </p:tav>
                                        <p:tav tm="100000">
                                          <p:val>
                                            <p:strVal val="#ppt_w"/>
                                          </p:val>
                                        </p:tav>
                                      </p:tavLst>
                                    </p:anim>
                                    <p:anim calcmode="lin" valueType="num">
                                      <p:cBhvr>
                                        <p:cTn id="138" dur="500" fill="hold"/>
                                        <p:tgtEl>
                                          <p:spTgt spid="8284"/>
                                        </p:tgtEl>
                                        <p:attrNameLst>
                                          <p:attrName>ppt_h</p:attrName>
                                        </p:attrNameLst>
                                      </p:cBhvr>
                                      <p:tavLst>
                                        <p:tav tm="0">
                                          <p:val>
                                            <p:fltVal val="0"/>
                                          </p:val>
                                        </p:tav>
                                        <p:tav tm="100000">
                                          <p:val>
                                            <p:strVal val="#ppt_h"/>
                                          </p:val>
                                        </p:tav>
                                      </p:tavLst>
                                    </p:anim>
                                  </p:childTnLst>
                                </p:cTn>
                              </p:par>
                            </p:childTnLst>
                          </p:cTn>
                        </p:par>
                        <p:par>
                          <p:cTn id="139" fill="hold">
                            <p:stCondLst>
                              <p:cond delay="2000"/>
                            </p:stCondLst>
                            <p:childTnLst>
                              <p:par>
                                <p:cTn id="140" presetClass="entr" nodeType="afterEffect" presetSubtype="16" presetID="23" grpId="28" fill="hold">
                                  <p:stCondLst>
                                    <p:cond delay="0"/>
                                  </p:stCondLst>
                                  <p:iterate type="el" backwards="0">
                                    <p:tmAbs val="0"/>
                                  </p:iterate>
                                  <p:childTnLst>
                                    <p:set>
                                      <p:cBhvr>
                                        <p:cTn id="141" fill="hold"/>
                                        <p:tgtEl>
                                          <p:spTgt spid="8285"/>
                                        </p:tgtEl>
                                        <p:attrNameLst>
                                          <p:attrName>style.visibility</p:attrName>
                                        </p:attrNameLst>
                                      </p:cBhvr>
                                      <p:to>
                                        <p:strVal val="visible"/>
                                      </p:to>
                                    </p:set>
                                    <p:anim calcmode="lin" valueType="num">
                                      <p:cBhvr>
                                        <p:cTn id="142" dur="500" fill="hold"/>
                                        <p:tgtEl>
                                          <p:spTgt spid="8285"/>
                                        </p:tgtEl>
                                        <p:attrNameLst>
                                          <p:attrName>ppt_w</p:attrName>
                                        </p:attrNameLst>
                                      </p:cBhvr>
                                      <p:tavLst>
                                        <p:tav tm="0">
                                          <p:val>
                                            <p:fltVal val="0"/>
                                          </p:val>
                                        </p:tav>
                                        <p:tav tm="100000">
                                          <p:val>
                                            <p:strVal val="#ppt_w"/>
                                          </p:val>
                                        </p:tav>
                                      </p:tavLst>
                                    </p:anim>
                                    <p:anim calcmode="lin" valueType="num">
                                      <p:cBhvr>
                                        <p:cTn id="143" dur="500" fill="hold"/>
                                        <p:tgtEl>
                                          <p:spTgt spid="8285"/>
                                        </p:tgtEl>
                                        <p:attrNameLst>
                                          <p:attrName>ppt_h</p:attrName>
                                        </p:attrNameLst>
                                      </p:cBhvr>
                                      <p:tavLst>
                                        <p:tav tm="0">
                                          <p:val>
                                            <p:fltVal val="0"/>
                                          </p:val>
                                        </p:tav>
                                        <p:tav tm="100000">
                                          <p:val>
                                            <p:strVal val="#ppt_h"/>
                                          </p:val>
                                        </p:tav>
                                      </p:tavLst>
                                    </p:anim>
                                  </p:childTnLst>
                                </p:cTn>
                              </p:par>
                            </p:childTnLst>
                          </p:cTn>
                        </p:par>
                        <p:par>
                          <p:cTn id="144" fill="hold">
                            <p:stCondLst>
                              <p:cond delay="2500"/>
                            </p:stCondLst>
                            <p:childTnLst>
                              <p:par>
                                <p:cTn id="145" presetClass="entr" nodeType="afterEffect" presetSubtype="16" presetID="23" grpId="29" fill="hold">
                                  <p:stCondLst>
                                    <p:cond delay="0"/>
                                  </p:stCondLst>
                                  <p:iterate type="el" backwards="0">
                                    <p:tmAbs val="0"/>
                                  </p:iterate>
                                  <p:childTnLst>
                                    <p:set>
                                      <p:cBhvr>
                                        <p:cTn id="146" fill="hold"/>
                                        <p:tgtEl>
                                          <p:spTgt spid="8286"/>
                                        </p:tgtEl>
                                        <p:attrNameLst>
                                          <p:attrName>style.visibility</p:attrName>
                                        </p:attrNameLst>
                                      </p:cBhvr>
                                      <p:to>
                                        <p:strVal val="visible"/>
                                      </p:to>
                                    </p:set>
                                    <p:anim calcmode="lin" valueType="num">
                                      <p:cBhvr>
                                        <p:cTn id="147" dur="500" fill="hold"/>
                                        <p:tgtEl>
                                          <p:spTgt spid="8286"/>
                                        </p:tgtEl>
                                        <p:attrNameLst>
                                          <p:attrName>ppt_w</p:attrName>
                                        </p:attrNameLst>
                                      </p:cBhvr>
                                      <p:tavLst>
                                        <p:tav tm="0">
                                          <p:val>
                                            <p:fltVal val="0"/>
                                          </p:val>
                                        </p:tav>
                                        <p:tav tm="100000">
                                          <p:val>
                                            <p:strVal val="#ppt_w"/>
                                          </p:val>
                                        </p:tav>
                                      </p:tavLst>
                                    </p:anim>
                                    <p:anim calcmode="lin" valueType="num">
                                      <p:cBhvr>
                                        <p:cTn id="148" dur="500" fill="hold"/>
                                        <p:tgtEl>
                                          <p:spTgt spid="8286"/>
                                        </p:tgtEl>
                                        <p:attrNameLst>
                                          <p:attrName>ppt_h</p:attrName>
                                        </p:attrNameLst>
                                      </p:cBhvr>
                                      <p:tavLst>
                                        <p:tav tm="0">
                                          <p:val>
                                            <p:fltVal val="0"/>
                                          </p:val>
                                        </p:tav>
                                        <p:tav tm="100000">
                                          <p:val>
                                            <p:strVal val="#ppt_h"/>
                                          </p:val>
                                        </p:tav>
                                      </p:tavLst>
                                    </p:anim>
                                  </p:childTnLst>
                                </p:cTn>
                              </p:par>
                            </p:childTnLst>
                          </p:cTn>
                        </p:par>
                        <p:par>
                          <p:cTn id="149" fill="hold">
                            <p:stCondLst>
                              <p:cond delay="3000"/>
                            </p:stCondLst>
                            <p:childTnLst>
                              <p:par>
                                <p:cTn id="150" presetClass="entr" nodeType="afterEffect" presetSubtype="16" presetID="23" grpId="30" fill="hold">
                                  <p:stCondLst>
                                    <p:cond delay="0"/>
                                  </p:stCondLst>
                                  <p:iterate type="el" backwards="0">
                                    <p:tmAbs val="0"/>
                                  </p:iterate>
                                  <p:childTnLst>
                                    <p:set>
                                      <p:cBhvr>
                                        <p:cTn id="151" fill="hold"/>
                                        <p:tgtEl>
                                          <p:spTgt spid="8287"/>
                                        </p:tgtEl>
                                        <p:attrNameLst>
                                          <p:attrName>style.visibility</p:attrName>
                                        </p:attrNameLst>
                                      </p:cBhvr>
                                      <p:to>
                                        <p:strVal val="visible"/>
                                      </p:to>
                                    </p:set>
                                    <p:anim calcmode="lin" valueType="num">
                                      <p:cBhvr>
                                        <p:cTn id="152" dur="500" fill="hold"/>
                                        <p:tgtEl>
                                          <p:spTgt spid="8287"/>
                                        </p:tgtEl>
                                        <p:attrNameLst>
                                          <p:attrName>ppt_w</p:attrName>
                                        </p:attrNameLst>
                                      </p:cBhvr>
                                      <p:tavLst>
                                        <p:tav tm="0">
                                          <p:val>
                                            <p:fltVal val="0"/>
                                          </p:val>
                                        </p:tav>
                                        <p:tav tm="100000">
                                          <p:val>
                                            <p:strVal val="#ppt_w"/>
                                          </p:val>
                                        </p:tav>
                                      </p:tavLst>
                                    </p:anim>
                                    <p:anim calcmode="lin" valueType="num">
                                      <p:cBhvr>
                                        <p:cTn id="153" dur="500" fill="hold"/>
                                        <p:tgtEl>
                                          <p:spTgt spid="8287"/>
                                        </p:tgtEl>
                                        <p:attrNameLst>
                                          <p:attrName>ppt_h</p:attrName>
                                        </p:attrNameLst>
                                      </p:cBhvr>
                                      <p:tavLst>
                                        <p:tav tm="0">
                                          <p:val>
                                            <p:fltVal val="0"/>
                                          </p:val>
                                        </p:tav>
                                        <p:tav tm="100000">
                                          <p:val>
                                            <p:strVal val="#ppt_h"/>
                                          </p:val>
                                        </p:tav>
                                      </p:tavLst>
                                    </p:anim>
                                  </p:childTnLst>
                                </p:cTn>
                              </p:par>
                            </p:childTnLst>
                          </p:cTn>
                        </p:par>
                        <p:par>
                          <p:cTn id="154" fill="hold">
                            <p:stCondLst>
                              <p:cond delay="3500"/>
                            </p:stCondLst>
                            <p:childTnLst>
                              <p:par>
                                <p:cTn id="155" presetClass="entr" nodeType="afterEffect" presetSubtype="16" presetID="23" grpId="31" fill="hold">
                                  <p:stCondLst>
                                    <p:cond delay="0"/>
                                  </p:stCondLst>
                                  <p:iterate type="el" backwards="0">
                                    <p:tmAbs val="0"/>
                                  </p:iterate>
                                  <p:childTnLst>
                                    <p:set>
                                      <p:cBhvr>
                                        <p:cTn id="156" fill="hold"/>
                                        <p:tgtEl>
                                          <p:spTgt spid="8288"/>
                                        </p:tgtEl>
                                        <p:attrNameLst>
                                          <p:attrName>style.visibility</p:attrName>
                                        </p:attrNameLst>
                                      </p:cBhvr>
                                      <p:to>
                                        <p:strVal val="visible"/>
                                      </p:to>
                                    </p:set>
                                    <p:anim calcmode="lin" valueType="num">
                                      <p:cBhvr>
                                        <p:cTn id="157" dur="500" fill="hold"/>
                                        <p:tgtEl>
                                          <p:spTgt spid="8288"/>
                                        </p:tgtEl>
                                        <p:attrNameLst>
                                          <p:attrName>ppt_w</p:attrName>
                                        </p:attrNameLst>
                                      </p:cBhvr>
                                      <p:tavLst>
                                        <p:tav tm="0">
                                          <p:val>
                                            <p:fltVal val="0"/>
                                          </p:val>
                                        </p:tav>
                                        <p:tav tm="100000">
                                          <p:val>
                                            <p:strVal val="#ppt_w"/>
                                          </p:val>
                                        </p:tav>
                                      </p:tavLst>
                                    </p:anim>
                                    <p:anim calcmode="lin" valueType="num">
                                      <p:cBhvr>
                                        <p:cTn id="158" dur="500" fill="hold"/>
                                        <p:tgtEl>
                                          <p:spTgt spid="8288"/>
                                        </p:tgtEl>
                                        <p:attrNameLst>
                                          <p:attrName>ppt_h</p:attrName>
                                        </p:attrNameLst>
                                      </p:cBhvr>
                                      <p:tavLst>
                                        <p:tav tm="0">
                                          <p:val>
                                            <p:fltVal val="0"/>
                                          </p:val>
                                        </p:tav>
                                        <p:tav tm="100000">
                                          <p:val>
                                            <p:strVal val="#ppt_h"/>
                                          </p:val>
                                        </p:tav>
                                      </p:tavLst>
                                    </p:anim>
                                  </p:childTnLst>
                                </p:cTn>
                              </p:par>
                            </p:childTnLst>
                          </p:cTn>
                        </p:par>
                        <p:par>
                          <p:cTn id="159" fill="hold">
                            <p:stCondLst>
                              <p:cond delay="4000"/>
                            </p:stCondLst>
                            <p:childTnLst>
                              <p:par>
                                <p:cTn id="160" presetClass="entr" nodeType="afterEffect" presetSubtype="16" presetID="23" grpId="32" fill="hold">
                                  <p:stCondLst>
                                    <p:cond delay="0"/>
                                  </p:stCondLst>
                                  <p:iterate type="el" backwards="0">
                                    <p:tmAbs val="0"/>
                                  </p:iterate>
                                  <p:childTnLst>
                                    <p:set>
                                      <p:cBhvr>
                                        <p:cTn id="161" fill="hold"/>
                                        <p:tgtEl>
                                          <p:spTgt spid="8289"/>
                                        </p:tgtEl>
                                        <p:attrNameLst>
                                          <p:attrName>style.visibility</p:attrName>
                                        </p:attrNameLst>
                                      </p:cBhvr>
                                      <p:to>
                                        <p:strVal val="visible"/>
                                      </p:to>
                                    </p:set>
                                    <p:anim calcmode="lin" valueType="num">
                                      <p:cBhvr>
                                        <p:cTn id="162" dur="500" fill="hold"/>
                                        <p:tgtEl>
                                          <p:spTgt spid="8289"/>
                                        </p:tgtEl>
                                        <p:attrNameLst>
                                          <p:attrName>ppt_w</p:attrName>
                                        </p:attrNameLst>
                                      </p:cBhvr>
                                      <p:tavLst>
                                        <p:tav tm="0">
                                          <p:val>
                                            <p:fltVal val="0"/>
                                          </p:val>
                                        </p:tav>
                                        <p:tav tm="100000">
                                          <p:val>
                                            <p:strVal val="#ppt_w"/>
                                          </p:val>
                                        </p:tav>
                                      </p:tavLst>
                                    </p:anim>
                                    <p:anim calcmode="lin" valueType="num">
                                      <p:cBhvr>
                                        <p:cTn id="163" dur="500" fill="hold"/>
                                        <p:tgtEl>
                                          <p:spTgt spid="828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266" grpId="5"/>
      <p:bldP build="whole" bldLvl="1" animBg="1" rev="0" advAuto="0" spid="8288" grpId="31"/>
      <p:bldP build="whole" bldLvl="1" animBg="1" rev="0" advAuto="0" spid="8287" grpId="30"/>
      <p:bldP build="whole" bldLvl="1" animBg="1" rev="0" advAuto="0" spid="8253" grpId="1"/>
      <p:bldP build="whole" bldLvl="1" animBg="1" rev="0" advAuto="0" spid="8265" grpId="4"/>
      <p:bldP build="whole" bldLvl="1" animBg="1" rev="0" advAuto="0" spid="8292" grpId="13"/>
      <p:bldP build="whole" bldLvl="1" animBg="1" rev="0" advAuto="0" spid="8269" grpId="3"/>
      <p:bldP build="whole" bldLvl="1" animBg="1" rev="0" advAuto="0" spid="8285" grpId="28"/>
      <p:bldP build="whole" bldLvl="1" animBg="1" rev="0" advAuto="0" spid="8286" grpId="29"/>
      <p:bldP build="whole" bldLvl="1" animBg="1" rev="0" advAuto="0" spid="8291" grpId="14"/>
      <p:bldP build="whole" bldLvl="1" animBg="1" rev="0" advAuto="0" spid="8233" grpId="2"/>
      <p:bldP build="whole" bldLvl="1" animBg="1" rev="0" advAuto="0" spid="8318" grpId="12"/>
      <p:bldP build="whole" bldLvl="1" animBg="1" rev="0" advAuto="0" spid="8283" grpId="26"/>
      <p:bldP build="whole" bldLvl="1" animBg="1" rev="0" advAuto="0" spid="8284" grpId="27"/>
      <p:bldP build="whole" bldLvl="1" animBg="1" rev="0" advAuto="0" spid="8290" grpId="15"/>
      <p:bldP build="whole" bldLvl="1" animBg="1" rev="0" advAuto="0" spid="8282" grpId="25"/>
      <p:bldP build="whole" bldLvl="1" animBg="1" rev="0" advAuto="0" spid="8275" grpId="18"/>
      <p:bldP build="whole" bldLvl="1" animBg="1" rev="0" advAuto="0" spid="8281" grpId="24"/>
      <p:bldP build="whole" bldLvl="1" animBg="1" rev="0" advAuto="0" spid="8272" grpId="9"/>
      <p:bldP build="whole" bldLvl="1" animBg="1" rev="0" advAuto="0" spid="8274" grpId="17"/>
      <p:bldP build="whole" bldLvl="1" animBg="1" rev="0" advAuto="0" spid="8271" grpId="7"/>
      <p:bldP build="whole" bldLvl="1" animBg="1" rev="0" advAuto="0" spid="8273" grpId="16"/>
      <p:bldP build="whole" bldLvl="1" animBg="1" rev="0" advAuto="0" spid="8279" grpId="22"/>
      <p:bldP build="whole" bldLvl="1" animBg="1" rev="0" advAuto="0" spid="8270" grpId="6"/>
      <p:bldP build="whole" bldLvl="1" animBg="1" rev="0" advAuto="0" spid="8278" grpId="21"/>
      <p:bldP build="whole" bldLvl="1" animBg="1" rev="0" advAuto="0" spid="8280" grpId="23"/>
      <p:bldP build="whole" bldLvl="1" animBg="1" rev="0" advAuto="0" spid="8277" grpId="20"/>
      <p:bldP build="whole" bldLvl="1" animBg="1" rev="0" advAuto="0" spid="8276" grpId="19"/>
      <p:bldP build="whole" bldLvl="1" animBg="1" rev="0" advAuto="0" spid="8289" grpId="32"/>
      <p:bldP build="whole" bldLvl="1" animBg="1" rev="0" advAuto="0" spid="8264" grpId="11"/>
      <p:bldP build="whole" bldLvl="1" animBg="1" rev="0" advAuto="0" spid="8268" grpId="10"/>
      <p:bldP build="whole" bldLvl="1" animBg="1" rev="0" advAuto="0" spid="8267" grpId="8"/>
    </p:bldLst>
  </p:timing>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2"/>
            </a:gs>
            <a:gs pos="100000">
              <a:srgbClr val="6491C8"/>
            </a:gs>
          </a:gsLst>
          <a:lin ang="3600000" scaled="0"/>
        </a:gradFill>
      </p:bgPr>
    </p:bg>
    <p:spTree>
      <p:nvGrpSpPr>
        <p:cNvPr id="1" name=""/>
        <p:cNvGrpSpPr/>
        <p:nvPr/>
      </p:nvGrpSpPr>
      <p:grpSpPr>
        <a:xfrm>
          <a:off x="0" y="0"/>
          <a:ext cx="0" cy="0"/>
          <a:chOff x="0" y="0"/>
          <a:chExt cx="0" cy="0"/>
        </a:xfrm>
      </p:grpSpPr>
      <p:sp>
        <p:nvSpPr>
          <p:cNvPr id="832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8327" name="Group 82"/>
          <p:cNvGrpSpPr/>
          <p:nvPr/>
        </p:nvGrpSpPr>
        <p:grpSpPr>
          <a:xfrm>
            <a:off x="1925255" y="2108884"/>
            <a:ext cx="1674051" cy="3046757"/>
            <a:chOff x="0" y="0"/>
            <a:chExt cx="1674049" cy="3046756"/>
          </a:xfrm>
        </p:grpSpPr>
        <p:sp>
          <p:nvSpPr>
            <p:cNvPr id="8321" name="Freeform 57"/>
            <p:cNvSpPr/>
            <p:nvPr/>
          </p:nvSpPr>
          <p:spPr>
            <a:xfrm>
              <a:off x="-1" y="-1"/>
              <a:ext cx="1674051" cy="30467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3" y="0"/>
                  </a:moveTo>
                  <a:lnTo>
                    <a:pt x="19497" y="0"/>
                  </a:lnTo>
                  <a:cubicBezTo>
                    <a:pt x="20456" y="0"/>
                    <a:pt x="21234" y="427"/>
                    <a:pt x="21234" y="955"/>
                  </a:cubicBezTo>
                  <a:lnTo>
                    <a:pt x="21234" y="1965"/>
                  </a:lnTo>
                  <a:lnTo>
                    <a:pt x="21395" y="1965"/>
                  </a:lnTo>
                  <a:cubicBezTo>
                    <a:pt x="21508" y="1965"/>
                    <a:pt x="21600" y="2004"/>
                    <a:pt x="21600" y="2052"/>
                  </a:cubicBezTo>
                  <a:lnTo>
                    <a:pt x="21600" y="3862"/>
                  </a:lnTo>
                  <a:cubicBezTo>
                    <a:pt x="21600" y="3910"/>
                    <a:pt x="21508" y="3950"/>
                    <a:pt x="21395" y="3950"/>
                  </a:cubicBezTo>
                  <a:lnTo>
                    <a:pt x="21234" y="3950"/>
                  </a:lnTo>
                  <a:lnTo>
                    <a:pt x="21234" y="20645"/>
                  </a:lnTo>
                  <a:cubicBezTo>
                    <a:pt x="21234" y="21173"/>
                    <a:pt x="20456" y="21600"/>
                    <a:pt x="19497" y="21600"/>
                  </a:cubicBezTo>
                  <a:lnTo>
                    <a:pt x="2013" y="21600"/>
                  </a:lnTo>
                  <a:cubicBezTo>
                    <a:pt x="1053" y="21600"/>
                    <a:pt x="275" y="21173"/>
                    <a:pt x="275" y="20645"/>
                  </a:cubicBezTo>
                  <a:lnTo>
                    <a:pt x="275" y="6527"/>
                  </a:lnTo>
                  <a:lnTo>
                    <a:pt x="173" y="6527"/>
                  </a:lnTo>
                  <a:cubicBezTo>
                    <a:pt x="77" y="6527"/>
                    <a:pt x="0" y="6498"/>
                    <a:pt x="0" y="6463"/>
                  </a:cubicBezTo>
                  <a:lnTo>
                    <a:pt x="0" y="5134"/>
                  </a:lnTo>
                  <a:cubicBezTo>
                    <a:pt x="0" y="5098"/>
                    <a:pt x="77" y="5069"/>
                    <a:pt x="173" y="5069"/>
                  </a:cubicBezTo>
                  <a:lnTo>
                    <a:pt x="275" y="5069"/>
                  </a:lnTo>
                  <a:lnTo>
                    <a:pt x="275" y="4617"/>
                  </a:lnTo>
                  <a:lnTo>
                    <a:pt x="173" y="4617"/>
                  </a:lnTo>
                  <a:cubicBezTo>
                    <a:pt x="77" y="4617"/>
                    <a:pt x="0" y="4588"/>
                    <a:pt x="0" y="4552"/>
                  </a:cubicBezTo>
                  <a:lnTo>
                    <a:pt x="0" y="3223"/>
                  </a:lnTo>
                  <a:cubicBezTo>
                    <a:pt x="0" y="3187"/>
                    <a:pt x="77" y="3159"/>
                    <a:pt x="173" y="3159"/>
                  </a:cubicBezTo>
                  <a:lnTo>
                    <a:pt x="275" y="3159"/>
                  </a:lnTo>
                  <a:lnTo>
                    <a:pt x="275" y="955"/>
                  </a:lnTo>
                  <a:cubicBezTo>
                    <a:pt x="275" y="427"/>
                    <a:pt x="1053" y="0"/>
                    <a:pt x="2013" y="0"/>
                  </a:cubicBezTo>
                  <a:close/>
                </a:path>
              </a:pathLst>
            </a:custGeom>
            <a:gradFill flip="none" rotWithShape="1">
              <a:gsLst>
                <a:gs pos="0">
                  <a:srgbClr val="CBCDCF"/>
                </a:gs>
                <a:gs pos="75000">
                  <a:srgbClr val="E5E6E7"/>
                </a:gs>
              </a:gsLst>
              <a:lin ang="8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22" name="Shape 14"/>
            <p:cNvSpPr/>
            <p:nvPr/>
          </p:nvSpPr>
          <p:spPr>
            <a:xfrm>
              <a:off x="78957" y="434354"/>
              <a:ext cx="1510091" cy="21777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23" name="Shape 16"/>
            <p:cNvSpPr/>
            <p:nvPr/>
          </p:nvSpPr>
          <p:spPr>
            <a:xfrm>
              <a:off x="597876" y="103784"/>
              <a:ext cx="472389" cy="43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150" y="21600"/>
                    <a:pt x="20596" y="21600"/>
                  </a:cubicBezTo>
                  <a:lnTo>
                    <a:pt x="1004" y="21600"/>
                  </a:lnTo>
                  <a:cubicBezTo>
                    <a:pt x="450" y="21600"/>
                    <a:pt x="0" y="16765"/>
                    <a:pt x="0" y="10800"/>
                  </a:cubicBezTo>
                  <a:cubicBezTo>
                    <a:pt x="0" y="4835"/>
                    <a:pt x="450" y="0"/>
                    <a:pt x="1004" y="0"/>
                  </a:cubicBezTo>
                  <a:lnTo>
                    <a:pt x="20596" y="0"/>
                  </a:lnTo>
                  <a:cubicBezTo>
                    <a:pt x="21150" y="0"/>
                    <a:pt x="21600" y="4835"/>
                    <a:pt x="21600" y="10800"/>
                  </a:cubicBezTo>
                  <a:cubicBezTo>
                    <a:pt x="21600" y="10800"/>
                    <a:pt x="21600" y="10800"/>
                    <a:pt x="21600" y="108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24" name="Freeform 61"/>
            <p:cNvSpPr/>
            <p:nvPr/>
          </p:nvSpPr>
          <p:spPr>
            <a:xfrm>
              <a:off x="701661" y="2679162"/>
              <a:ext cx="264665" cy="2646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61" y="6274"/>
                  </a:moveTo>
                  <a:lnTo>
                    <a:pt x="12393" y="6274"/>
                  </a:lnTo>
                  <a:cubicBezTo>
                    <a:pt x="13980" y="6274"/>
                    <a:pt x="15266" y="7560"/>
                    <a:pt x="15266" y="9147"/>
                  </a:cubicBezTo>
                  <a:lnTo>
                    <a:pt x="15266" y="12080"/>
                  </a:lnTo>
                  <a:cubicBezTo>
                    <a:pt x="15266" y="13666"/>
                    <a:pt x="13980" y="14952"/>
                    <a:pt x="12393" y="14952"/>
                  </a:cubicBezTo>
                  <a:lnTo>
                    <a:pt x="9461" y="14952"/>
                  </a:lnTo>
                  <a:cubicBezTo>
                    <a:pt x="7874" y="14952"/>
                    <a:pt x="6588" y="13666"/>
                    <a:pt x="6588" y="12080"/>
                  </a:cubicBezTo>
                  <a:lnTo>
                    <a:pt x="6588" y="9147"/>
                  </a:lnTo>
                  <a:cubicBezTo>
                    <a:pt x="6588" y="7560"/>
                    <a:pt x="7874" y="6274"/>
                    <a:pt x="9461" y="6274"/>
                  </a:cubicBezTo>
                  <a:close/>
                  <a:moveTo>
                    <a:pt x="8827" y="4962"/>
                  </a:moveTo>
                  <a:cubicBezTo>
                    <a:pt x="6693" y="4962"/>
                    <a:pt x="4962" y="6693"/>
                    <a:pt x="4962" y="8827"/>
                  </a:cubicBezTo>
                  <a:lnTo>
                    <a:pt x="4962" y="12773"/>
                  </a:lnTo>
                  <a:cubicBezTo>
                    <a:pt x="4962" y="14907"/>
                    <a:pt x="6693" y="16638"/>
                    <a:pt x="8827" y="16638"/>
                  </a:cubicBezTo>
                  <a:lnTo>
                    <a:pt x="12773" y="16638"/>
                  </a:lnTo>
                  <a:cubicBezTo>
                    <a:pt x="14907" y="16638"/>
                    <a:pt x="16638" y="14907"/>
                    <a:pt x="16638" y="12773"/>
                  </a:cubicBezTo>
                  <a:cubicBezTo>
                    <a:pt x="16638" y="12773"/>
                    <a:pt x="16638" y="8827"/>
                    <a:pt x="16638" y="8827"/>
                  </a:cubicBezTo>
                  <a:cubicBezTo>
                    <a:pt x="16638" y="6693"/>
                    <a:pt x="14907" y="4962"/>
                    <a:pt x="12773" y="4962"/>
                  </a:cubicBez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gradFill flip="none" rotWithShape="1">
              <a:gsLst>
                <a:gs pos="43000">
                  <a:srgbClr val="FEFEFE"/>
                </a:gs>
                <a:gs pos="92000">
                  <a:srgbClr val="E5E6E7"/>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25" name="Oval 62"/>
            <p:cNvSpPr/>
            <p:nvPr/>
          </p:nvSpPr>
          <p:spPr>
            <a:xfrm>
              <a:off x="493221" y="92223"/>
              <a:ext cx="66633" cy="66633"/>
            </a:xfrm>
            <a:prstGeom prst="ellipse">
              <a:avLst/>
            </a:prstGeom>
            <a:solidFill>
              <a:srgbClr val="CBCDC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26" name="Shape 15"/>
            <p:cNvSpPr/>
            <p:nvPr/>
          </p:nvSpPr>
          <p:spPr>
            <a:xfrm>
              <a:off x="78957" y="434354"/>
              <a:ext cx="1510091" cy="18522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328" name="Oval 154"/>
          <p:cNvSpPr/>
          <p:nvPr/>
        </p:nvSpPr>
        <p:spPr>
          <a:xfrm>
            <a:off x="2183975" y="3466915"/>
            <a:ext cx="530353" cy="530353"/>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8329" name="Oval 155"/>
          <p:cNvSpPr/>
          <p:nvPr/>
        </p:nvSpPr>
        <p:spPr>
          <a:xfrm>
            <a:off x="2539026" y="3438230"/>
            <a:ext cx="862543" cy="862543"/>
          </a:xfrm>
          <a:prstGeom prst="ellipse">
            <a:avLst/>
          </a:prstGeom>
          <a:solidFill>
            <a:srgbClr val="72D2F3">
              <a:alpha val="80000"/>
            </a:srgbClr>
          </a:solidFill>
          <a:ln w="12700">
            <a:miter lim="400000"/>
          </a:ln>
        </p:spPr>
        <p:txBody>
          <a:bodyPr lIns="45719" rIns="45719" anchor="ctr"/>
          <a:lstStyle/>
          <a:p>
            <a:pPr algn="ctr">
              <a:defRPr>
                <a:solidFill>
                  <a:srgbClr val="FFFFFF"/>
                </a:solidFill>
              </a:defRPr>
            </a:pPr>
          </a:p>
        </p:txBody>
      </p:sp>
      <p:sp>
        <p:nvSpPr>
          <p:cNvPr id="8330" name="Text Placeholder 1"/>
          <p:cNvSpPr txBox="1"/>
          <p:nvPr>
            <p:ph type="body" sz="quarter" idx="1"/>
          </p:nvPr>
        </p:nvSpPr>
        <p:spPr>
          <a:prstGeom prst="rect">
            <a:avLst/>
          </a:prstGeom>
        </p:spPr>
        <p:txBody>
          <a:bodyPr/>
          <a:lstStyle>
            <a:lvl1pPr defTabSz="813816">
              <a:spcBef>
                <a:spcPts val="800"/>
              </a:spcBef>
              <a:defRPr sz="712">
                <a:solidFill>
                  <a:srgbClr val="FEFEFE"/>
                </a:solidFill>
              </a:defRPr>
            </a:lvl1pPr>
          </a:lstStyle>
          <a:p>
            <a:pPr/>
            <a:r>
              <a:t>Here is your custom footer</a:t>
            </a:r>
          </a:p>
        </p:txBody>
      </p:sp>
      <p:grpSp>
        <p:nvGrpSpPr>
          <p:cNvPr id="8337" name="Group 46"/>
          <p:cNvGrpSpPr/>
          <p:nvPr/>
        </p:nvGrpSpPr>
        <p:grpSpPr>
          <a:xfrm>
            <a:off x="8592694" y="2108884"/>
            <a:ext cx="1674051" cy="3046757"/>
            <a:chOff x="0" y="0"/>
            <a:chExt cx="1674049" cy="3046756"/>
          </a:xfrm>
        </p:grpSpPr>
        <p:sp>
          <p:nvSpPr>
            <p:cNvPr id="8331" name="Freeform 47"/>
            <p:cNvSpPr/>
            <p:nvPr/>
          </p:nvSpPr>
          <p:spPr>
            <a:xfrm>
              <a:off x="-1" y="0"/>
              <a:ext cx="1674051" cy="30467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3" y="0"/>
                  </a:moveTo>
                  <a:lnTo>
                    <a:pt x="19497" y="0"/>
                  </a:lnTo>
                  <a:cubicBezTo>
                    <a:pt x="20456" y="0"/>
                    <a:pt x="21234" y="427"/>
                    <a:pt x="21234" y="955"/>
                  </a:cubicBezTo>
                  <a:lnTo>
                    <a:pt x="21234" y="1965"/>
                  </a:lnTo>
                  <a:lnTo>
                    <a:pt x="21395" y="1965"/>
                  </a:lnTo>
                  <a:cubicBezTo>
                    <a:pt x="21508" y="1965"/>
                    <a:pt x="21600" y="2004"/>
                    <a:pt x="21600" y="2052"/>
                  </a:cubicBezTo>
                  <a:lnTo>
                    <a:pt x="21600" y="3862"/>
                  </a:lnTo>
                  <a:cubicBezTo>
                    <a:pt x="21600" y="3910"/>
                    <a:pt x="21508" y="3950"/>
                    <a:pt x="21395" y="3950"/>
                  </a:cubicBezTo>
                  <a:lnTo>
                    <a:pt x="21234" y="3950"/>
                  </a:lnTo>
                  <a:lnTo>
                    <a:pt x="21234" y="20645"/>
                  </a:lnTo>
                  <a:cubicBezTo>
                    <a:pt x="21234" y="21173"/>
                    <a:pt x="20456" y="21600"/>
                    <a:pt x="19497" y="21600"/>
                  </a:cubicBezTo>
                  <a:lnTo>
                    <a:pt x="2013" y="21600"/>
                  </a:lnTo>
                  <a:cubicBezTo>
                    <a:pt x="1053" y="21600"/>
                    <a:pt x="275" y="21173"/>
                    <a:pt x="275" y="20645"/>
                  </a:cubicBezTo>
                  <a:lnTo>
                    <a:pt x="275" y="6527"/>
                  </a:lnTo>
                  <a:lnTo>
                    <a:pt x="173" y="6527"/>
                  </a:lnTo>
                  <a:cubicBezTo>
                    <a:pt x="77" y="6527"/>
                    <a:pt x="0" y="6498"/>
                    <a:pt x="0" y="6463"/>
                  </a:cubicBezTo>
                  <a:lnTo>
                    <a:pt x="0" y="5134"/>
                  </a:lnTo>
                  <a:cubicBezTo>
                    <a:pt x="0" y="5098"/>
                    <a:pt x="77" y="5069"/>
                    <a:pt x="173" y="5069"/>
                  </a:cubicBezTo>
                  <a:lnTo>
                    <a:pt x="275" y="5069"/>
                  </a:lnTo>
                  <a:lnTo>
                    <a:pt x="275" y="4617"/>
                  </a:lnTo>
                  <a:lnTo>
                    <a:pt x="173" y="4617"/>
                  </a:lnTo>
                  <a:cubicBezTo>
                    <a:pt x="77" y="4617"/>
                    <a:pt x="0" y="4588"/>
                    <a:pt x="0" y="4552"/>
                  </a:cubicBezTo>
                  <a:lnTo>
                    <a:pt x="0" y="3223"/>
                  </a:lnTo>
                  <a:cubicBezTo>
                    <a:pt x="0" y="3187"/>
                    <a:pt x="77" y="3159"/>
                    <a:pt x="173" y="3159"/>
                  </a:cubicBezTo>
                  <a:lnTo>
                    <a:pt x="275" y="3159"/>
                  </a:lnTo>
                  <a:lnTo>
                    <a:pt x="275" y="955"/>
                  </a:lnTo>
                  <a:cubicBezTo>
                    <a:pt x="275" y="427"/>
                    <a:pt x="1053" y="0"/>
                    <a:pt x="2013" y="0"/>
                  </a:cubicBezTo>
                  <a:close/>
                </a:path>
              </a:pathLst>
            </a:custGeom>
            <a:gradFill flip="none" rotWithShape="1">
              <a:gsLst>
                <a:gs pos="0">
                  <a:srgbClr val="E5E6E7"/>
                </a:gs>
                <a:gs pos="100000">
                  <a:srgbClr val="CBCDCF"/>
                </a:gs>
              </a:gsLst>
              <a:lin ang="8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32" name="Shape 14"/>
            <p:cNvSpPr/>
            <p:nvPr/>
          </p:nvSpPr>
          <p:spPr>
            <a:xfrm>
              <a:off x="78958" y="434354"/>
              <a:ext cx="1510089" cy="21777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33" name="Shape 15"/>
            <p:cNvSpPr/>
            <p:nvPr/>
          </p:nvSpPr>
          <p:spPr>
            <a:xfrm>
              <a:off x="78958" y="1558190"/>
              <a:ext cx="1510091" cy="10561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34" name="Shape 16"/>
            <p:cNvSpPr/>
            <p:nvPr/>
          </p:nvSpPr>
          <p:spPr>
            <a:xfrm>
              <a:off x="597876" y="103783"/>
              <a:ext cx="472389" cy="439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150" y="21600"/>
                    <a:pt x="20596" y="21600"/>
                  </a:cubicBezTo>
                  <a:lnTo>
                    <a:pt x="1004" y="21600"/>
                  </a:lnTo>
                  <a:cubicBezTo>
                    <a:pt x="450" y="21600"/>
                    <a:pt x="0" y="16765"/>
                    <a:pt x="0" y="10800"/>
                  </a:cubicBezTo>
                  <a:cubicBezTo>
                    <a:pt x="0" y="4835"/>
                    <a:pt x="450" y="0"/>
                    <a:pt x="1004" y="0"/>
                  </a:cubicBezTo>
                  <a:lnTo>
                    <a:pt x="20596" y="0"/>
                  </a:lnTo>
                  <a:cubicBezTo>
                    <a:pt x="21150" y="0"/>
                    <a:pt x="21600" y="4835"/>
                    <a:pt x="21600" y="10800"/>
                  </a:cubicBezTo>
                  <a:cubicBezTo>
                    <a:pt x="21600" y="10800"/>
                    <a:pt x="21600" y="10800"/>
                    <a:pt x="21600" y="108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35" name="Freeform 51"/>
            <p:cNvSpPr/>
            <p:nvPr/>
          </p:nvSpPr>
          <p:spPr>
            <a:xfrm>
              <a:off x="701661" y="2679161"/>
              <a:ext cx="264665" cy="2646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61" y="6274"/>
                  </a:moveTo>
                  <a:lnTo>
                    <a:pt x="12393" y="6274"/>
                  </a:lnTo>
                  <a:cubicBezTo>
                    <a:pt x="13980" y="6274"/>
                    <a:pt x="15266" y="7560"/>
                    <a:pt x="15266" y="9147"/>
                  </a:cubicBezTo>
                  <a:lnTo>
                    <a:pt x="15266" y="12080"/>
                  </a:lnTo>
                  <a:cubicBezTo>
                    <a:pt x="15266" y="13666"/>
                    <a:pt x="13980" y="14952"/>
                    <a:pt x="12393" y="14952"/>
                  </a:cubicBezTo>
                  <a:lnTo>
                    <a:pt x="9461" y="14952"/>
                  </a:lnTo>
                  <a:cubicBezTo>
                    <a:pt x="7874" y="14952"/>
                    <a:pt x="6588" y="13666"/>
                    <a:pt x="6588" y="12080"/>
                  </a:cubicBezTo>
                  <a:lnTo>
                    <a:pt x="6588" y="9147"/>
                  </a:lnTo>
                  <a:cubicBezTo>
                    <a:pt x="6588" y="7560"/>
                    <a:pt x="7874" y="6274"/>
                    <a:pt x="9461" y="6274"/>
                  </a:cubicBezTo>
                  <a:close/>
                  <a:moveTo>
                    <a:pt x="8827" y="4962"/>
                  </a:moveTo>
                  <a:cubicBezTo>
                    <a:pt x="6693" y="4962"/>
                    <a:pt x="4962" y="6693"/>
                    <a:pt x="4962" y="8827"/>
                  </a:cubicBezTo>
                  <a:lnTo>
                    <a:pt x="4962" y="12773"/>
                  </a:lnTo>
                  <a:cubicBezTo>
                    <a:pt x="4962" y="14907"/>
                    <a:pt x="6693" y="16638"/>
                    <a:pt x="8827" y="16638"/>
                  </a:cubicBezTo>
                  <a:lnTo>
                    <a:pt x="12773" y="16638"/>
                  </a:lnTo>
                  <a:cubicBezTo>
                    <a:pt x="14907" y="16638"/>
                    <a:pt x="16638" y="14907"/>
                    <a:pt x="16638" y="12773"/>
                  </a:cubicBezTo>
                  <a:cubicBezTo>
                    <a:pt x="16638" y="12773"/>
                    <a:pt x="16638" y="8827"/>
                    <a:pt x="16638" y="8827"/>
                  </a:cubicBezTo>
                  <a:cubicBezTo>
                    <a:pt x="16638" y="6693"/>
                    <a:pt x="14907" y="4962"/>
                    <a:pt x="12773" y="4962"/>
                  </a:cubicBez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gradFill flip="none" rotWithShape="1">
              <a:gsLst>
                <a:gs pos="43000">
                  <a:srgbClr val="FEFEFE"/>
                </a:gs>
                <a:gs pos="92000">
                  <a:srgbClr val="E5E6E7"/>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36" name="Oval 52"/>
            <p:cNvSpPr/>
            <p:nvPr/>
          </p:nvSpPr>
          <p:spPr>
            <a:xfrm>
              <a:off x="493220" y="92222"/>
              <a:ext cx="66631" cy="66633"/>
            </a:xfrm>
            <a:prstGeom prst="ellipse">
              <a:avLst/>
            </a:prstGeom>
            <a:solidFill>
              <a:srgbClr val="CBCDC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8338" name="Freeform 80"/>
          <p:cNvSpPr/>
          <p:nvPr/>
        </p:nvSpPr>
        <p:spPr>
          <a:xfrm>
            <a:off x="7080580" y="2114139"/>
            <a:ext cx="1853103" cy="3203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5" y="0"/>
                </a:moveTo>
                <a:lnTo>
                  <a:pt x="21234" y="0"/>
                </a:lnTo>
                <a:lnTo>
                  <a:pt x="21234" y="931"/>
                </a:lnTo>
                <a:lnTo>
                  <a:pt x="21395" y="931"/>
                </a:lnTo>
                <a:cubicBezTo>
                  <a:pt x="21508" y="931"/>
                  <a:pt x="21600" y="972"/>
                  <a:pt x="21600" y="1023"/>
                </a:cubicBezTo>
                <a:lnTo>
                  <a:pt x="21600" y="2928"/>
                </a:lnTo>
                <a:cubicBezTo>
                  <a:pt x="21600" y="2979"/>
                  <a:pt x="21508" y="3021"/>
                  <a:pt x="21395" y="3021"/>
                </a:cubicBezTo>
                <a:lnTo>
                  <a:pt x="21234" y="3021"/>
                </a:lnTo>
                <a:lnTo>
                  <a:pt x="21234" y="20595"/>
                </a:lnTo>
                <a:cubicBezTo>
                  <a:pt x="21234" y="21151"/>
                  <a:pt x="20456" y="21600"/>
                  <a:pt x="19497" y="21600"/>
                </a:cubicBezTo>
                <a:lnTo>
                  <a:pt x="2013" y="21600"/>
                </a:lnTo>
                <a:cubicBezTo>
                  <a:pt x="1053" y="21600"/>
                  <a:pt x="275" y="21151"/>
                  <a:pt x="275" y="20595"/>
                </a:cubicBezTo>
                <a:lnTo>
                  <a:pt x="275" y="5734"/>
                </a:lnTo>
                <a:lnTo>
                  <a:pt x="173" y="5734"/>
                </a:lnTo>
                <a:cubicBezTo>
                  <a:pt x="77" y="5734"/>
                  <a:pt x="0" y="5703"/>
                  <a:pt x="0" y="5666"/>
                </a:cubicBezTo>
                <a:lnTo>
                  <a:pt x="0" y="4267"/>
                </a:lnTo>
                <a:cubicBezTo>
                  <a:pt x="0" y="4229"/>
                  <a:pt x="77" y="4199"/>
                  <a:pt x="173" y="4199"/>
                </a:cubicBezTo>
                <a:lnTo>
                  <a:pt x="275" y="4199"/>
                </a:lnTo>
                <a:lnTo>
                  <a:pt x="275" y="3723"/>
                </a:lnTo>
                <a:lnTo>
                  <a:pt x="173" y="3723"/>
                </a:lnTo>
                <a:cubicBezTo>
                  <a:pt x="77" y="3723"/>
                  <a:pt x="0" y="3692"/>
                  <a:pt x="0" y="3655"/>
                </a:cubicBezTo>
                <a:lnTo>
                  <a:pt x="0" y="2256"/>
                </a:lnTo>
                <a:cubicBezTo>
                  <a:pt x="0" y="2218"/>
                  <a:pt x="77" y="2188"/>
                  <a:pt x="173" y="2188"/>
                </a:cubicBezTo>
                <a:lnTo>
                  <a:pt x="275" y="2188"/>
                </a:lnTo>
                <a:lnTo>
                  <a:pt x="275" y="0"/>
                </a:lnTo>
                <a:close/>
              </a:path>
            </a:pathLst>
          </a:custGeom>
          <a:solidFill>
            <a:srgbClr val="010101">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39" name="Freeform 78"/>
          <p:cNvSpPr/>
          <p:nvPr/>
        </p:nvSpPr>
        <p:spPr>
          <a:xfrm>
            <a:off x="3131380" y="2106621"/>
            <a:ext cx="1857452" cy="32115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5" y="0"/>
                </a:moveTo>
                <a:lnTo>
                  <a:pt x="21234" y="0"/>
                </a:lnTo>
                <a:lnTo>
                  <a:pt x="21234" y="931"/>
                </a:lnTo>
                <a:lnTo>
                  <a:pt x="21395" y="931"/>
                </a:lnTo>
                <a:cubicBezTo>
                  <a:pt x="21508" y="931"/>
                  <a:pt x="21600" y="972"/>
                  <a:pt x="21600" y="1023"/>
                </a:cubicBezTo>
                <a:lnTo>
                  <a:pt x="21600" y="2928"/>
                </a:lnTo>
                <a:cubicBezTo>
                  <a:pt x="21600" y="2979"/>
                  <a:pt x="21508" y="3021"/>
                  <a:pt x="21395" y="3021"/>
                </a:cubicBezTo>
                <a:lnTo>
                  <a:pt x="21234" y="3021"/>
                </a:lnTo>
                <a:lnTo>
                  <a:pt x="21234" y="20595"/>
                </a:lnTo>
                <a:cubicBezTo>
                  <a:pt x="21234" y="21151"/>
                  <a:pt x="20456" y="21600"/>
                  <a:pt x="19497" y="21600"/>
                </a:cubicBezTo>
                <a:lnTo>
                  <a:pt x="2013" y="21600"/>
                </a:lnTo>
                <a:cubicBezTo>
                  <a:pt x="1053" y="21600"/>
                  <a:pt x="275" y="21151"/>
                  <a:pt x="275" y="20595"/>
                </a:cubicBezTo>
                <a:lnTo>
                  <a:pt x="275" y="5734"/>
                </a:lnTo>
                <a:lnTo>
                  <a:pt x="173" y="5734"/>
                </a:lnTo>
                <a:cubicBezTo>
                  <a:pt x="77" y="5734"/>
                  <a:pt x="0" y="5703"/>
                  <a:pt x="0" y="5666"/>
                </a:cubicBezTo>
                <a:lnTo>
                  <a:pt x="0" y="4267"/>
                </a:lnTo>
                <a:cubicBezTo>
                  <a:pt x="0" y="4229"/>
                  <a:pt x="77" y="4199"/>
                  <a:pt x="173" y="4199"/>
                </a:cubicBezTo>
                <a:lnTo>
                  <a:pt x="275" y="4199"/>
                </a:lnTo>
                <a:lnTo>
                  <a:pt x="275" y="3723"/>
                </a:lnTo>
                <a:lnTo>
                  <a:pt x="173" y="3723"/>
                </a:lnTo>
                <a:cubicBezTo>
                  <a:pt x="77" y="3723"/>
                  <a:pt x="0" y="3692"/>
                  <a:pt x="0" y="3655"/>
                </a:cubicBezTo>
                <a:lnTo>
                  <a:pt x="0" y="2256"/>
                </a:lnTo>
                <a:cubicBezTo>
                  <a:pt x="0" y="2218"/>
                  <a:pt x="77" y="2188"/>
                  <a:pt x="173" y="2188"/>
                </a:cubicBezTo>
                <a:lnTo>
                  <a:pt x="275" y="2188"/>
                </a:lnTo>
                <a:lnTo>
                  <a:pt x="275" y="0"/>
                </a:lnTo>
                <a:close/>
              </a:path>
            </a:pathLst>
          </a:custGeom>
          <a:solidFill>
            <a:srgbClr val="010101">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347" name="Group 29"/>
          <p:cNvGrpSpPr/>
          <p:nvPr/>
        </p:nvGrpSpPr>
        <p:grpSpPr>
          <a:xfrm>
            <a:off x="6881980" y="1925590"/>
            <a:ext cx="1873649" cy="3410025"/>
            <a:chOff x="0" y="0"/>
            <a:chExt cx="1873648" cy="3410024"/>
          </a:xfrm>
        </p:grpSpPr>
        <p:sp>
          <p:nvSpPr>
            <p:cNvPr id="8340" name="Freeform 30"/>
            <p:cNvSpPr/>
            <p:nvPr/>
          </p:nvSpPr>
          <p:spPr>
            <a:xfrm>
              <a:off x="-1" y="-1"/>
              <a:ext cx="1873650" cy="34100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3" y="0"/>
                  </a:moveTo>
                  <a:lnTo>
                    <a:pt x="19497" y="0"/>
                  </a:lnTo>
                  <a:cubicBezTo>
                    <a:pt x="20456" y="0"/>
                    <a:pt x="21234" y="427"/>
                    <a:pt x="21234" y="955"/>
                  </a:cubicBezTo>
                  <a:lnTo>
                    <a:pt x="21234" y="1965"/>
                  </a:lnTo>
                  <a:lnTo>
                    <a:pt x="21395" y="1965"/>
                  </a:lnTo>
                  <a:cubicBezTo>
                    <a:pt x="21508" y="1965"/>
                    <a:pt x="21600" y="2004"/>
                    <a:pt x="21600" y="2052"/>
                  </a:cubicBezTo>
                  <a:lnTo>
                    <a:pt x="21600" y="3862"/>
                  </a:lnTo>
                  <a:cubicBezTo>
                    <a:pt x="21600" y="3910"/>
                    <a:pt x="21508" y="3950"/>
                    <a:pt x="21395" y="3950"/>
                  </a:cubicBezTo>
                  <a:lnTo>
                    <a:pt x="21234" y="3950"/>
                  </a:lnTo>
                  <a:lnTo>
                    <a:pt x="21234" y="20645"/>
                  </a:lnTo>
                  <a:cubicBezTo>
                    <a:pt x="21234" y="21173"/>
                    <a:pt x="20456" y="21600"/>
                    <a:pt x="19497" y="21600"/>
                  </a:cubicBezTo>
                  <a:lnTo>
                    <a:pt x="2013" y="21600"/>
                  </a:lnTo>
                  <a:cubicBezTo>
                    <a:pt x="1053" y="21600"/>
                    <a:pt x="275" y="21173"/>
                    <a:pt x="275" y="20645"/>
                  </a:cubicBezTo>
                  <a:lnTo>
                    <a:pt x="275" y="6527"/>
                  </a:lnTo>
                  <a:lnTo>
                    <a:pt x="173" y="6527"/>
                  </a:lnTo>
                  <a:cubicBezTo>
                    <a:pt x="77" y="6527"/>
                    <a:pt x="0" y="6498"/>
                    <a:pt x="0" y="6463"/>
                  </a:cubicBezTo>
                  <a:lnTo>
                    <a:pt x="0" y="5134"/>
                  </a:lnTo>
                  <a:cubicBezTo>
                    <a:pt x="0" y="5098"/>
                    <a:pt x="77" y="5069"/>
                    <a:pt x="173" y="5069"/>
                  </a:cubicBezTo>
                  <a:lnTo>
                    <a:pt x="275" y="5069"/>
                  </a:lnTo>
                  <a:lnTo>
                    <a:pt x="275" y="4617"/>
                  </a:lnTo>
                  <a:lnTo>
                    <a:pt x="173" y="4617"/>
                  </a:lnTo>
                  <a:cubicBezTo>
                    <a:pt x="77" y="4617"/>
                    <a:pt x="0" y="4588"/>
                    <a:pt x="0" y="4552"/>
                  </a:cubicBezTo>
                  <a:lnTo>
                    <a:pt x="0" y="3223"/>
                  </a:lnTo>
                  <a:cubicBezTo>
                    <a:pt x="0" y="3187"/>
                    <a:pt x="77" y="3159"/>
                    <a:pt x="173" y="3159"/>
                  </a:cubicBezTo>
                  <a:lnTo>
                    <a:pt x="275" y="3159"/>
                  </a:lnTo>
                  <a:lnTo>
                    <a:pt x="275" y="955"/>
                  </a:lnTo>
                  <a:cubicBezTo>
                    <a:pt x="275" y="427"/>
                    <a:pt x="1053" y="0"/>
                    <a:pt x="2013" y="0"/>
                  </a:cubicBezTo>
                  <a:close/>
                </a:path>
              </a:pathLst>
            </a:custGeom>
            <a:gradFill flip="none" rotWithShape="1">
              <a:gsLst>
                <a:gs pos="0">
                  <a:srgbClr val="FEFEFE"/>
                </a:gs>
                <a:gs pos="100000">
                  <a:srgbClr val="E5E6E7"/>
                </a:gs>
              </a:gsLst>
              <a:lin ang="8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41" name="Shape 14"/>
            <p:cNvSpPr/>
            <p:nvPr/>
          </p:nvSpPr>
          <p:spPr>
            <a:xfrm>
              <a:off x="88372" y="486144"/>
              <a:ext cx="1690140" cy="24373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42" name="Shape 15"/>
            <p:cNvSpPr/>
            <p:nvPr/>
          </p:nvSpPr>
          <p:spPr>
            <a:xfrm>
              <a:off x="88372" y="1439196"/>
              <a:ext cx="1690140" cy="4991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43" name="Shape 16"/>
            <p:cNvSpPr/>
            <p:nvPr/>
          </p:nvSpPr>
          <p:spPr>
            <a:xfrm>
              <a:off x="669163" y="116157"/>
              <a:ext cx="528712" cy="491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150" y="21600"/>
                    <a:pt x="20596" y="21600"/>
                  </a:cubicBezTo>
                  <a:lnTo>
                    <a:pt x="1004" y="21600"/>
                  </a:lnTo>
                  <a:cubicBezTo>
                    <a:pt x="450" y="21600"/>
                    <a:pt x="0" y="16765"/>
                    <a:pt x="0" y="10800"/>
                  </a:cubicBezTo>
                  <a:cubicBezTo>
                    <a:pt x="0" y="4835"/>
                    <a:pt x="450" y="0"/>
                    <a:pt x="1004" y="0"/>
                  </a:cubicBezTo>
                  <a:lnTo>
                    <a:pt x="20596" y="0"/>
                  </a:lnTo>
                  <a:cubicBezTo>
                    <a:pt x="21150" y="0"/>
                    <a:pt x="21600" y="4835"/>
                    <a:pt x="21600" y="10800"/>
                  </a:cubicBezTo>
                  <a:cubicBezTo>
                    <a:pt x="21600" y="10800"/>
                    <a:pt x="21600" y="10800"/>
                    <a:pt x="21600" y="108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44" name="Freeform 34"/>
            <p:cNvSpPr/>
            <p:nvPr/>
          </p:nvSpPr>
          <p:spPr>
            <a:xfrm>
              <a:off x="785322" y="2998601"/>
              <a:ext cx="296221" cy="296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61" y="6274"/>
                  </a:moveTo>
                  <a:lnTo>
                    <a:pt x="12393" y="6274"/>
                  </a:lnTo>
                  <a:cubicBezTo>
                    <a:pt x="13980" y="6274"/>
                    <a:pt x="15266" y="7560"/>
                    <a:pt x="15266" y="9147"/>
                  </a:cubicBezTo>
                  <a:lnTo>
                    <a:pt x="15266" y="12080"/>
                  </a:lnTo>
                  <a:cubicBezTo>
                    <a:pt x="15266" y="13666"/>
                    <a:pt x="13980" y="14952"/>
                    <a:pt x="12393" y="14952"/>
                  </a:cubicBezTo>
                  <a:lnTo>
                    <a:pt x="9461" y="14952"/>
                  </a:lnTo>
                  <a:cubicBezTo>
                    <a:pt x="7874" y="14952"/>
                    <a:pt x="6588" y="13666"/>
                    <a:pt x="6588" y="12080"/>
                  </a:cubicBezTo>
                  <a:lnTo>
                    <a:pt x="6588" y="9147"/>
                  </a:lnTo>
                  <a:cubicBezTo>
                    <a:pt x="6588" y="7560"/>
                    <a:pt x="7874" y="6274"/>
                    <a:pt x="9461" y="6274"/>
                  </a:cubicBezTo>
                  <a:close/>
                  <a:moveTo>
                    <a:pt x="8827" y="4962"/>
                  </a:moveTo>
                  <a:cubicBezTo>
                    <a:pt x="6693" y="4962"/>
                    <a:pt x="4962" y="6693"/>
                    <a:pt x="4962" y="8827"/>
                  </a:cubicBezTo>
                  <a:lnTo>
                    <a:pt x="4962" y="12773"/>
                  </a:lnTo>
                  <a:cubicBezTo>
                    <a:pt x="4962" y="14907"/>
                    <a:pt x="6693" y="16638"/>
                    <a:pt x="8827" y="16638"/>
                  </a:cubicBezTo>
                  <a:lnTo>
                    <a:pt x="12773" y="16638"/>
                  </a:lnTo>
                  <a:cubicBezTo>
                    <a:pt x="14907" y="16638"/>
                    <a:pt x="16638" y="14907"/>
                    <a:pt x="16638" y="12773"/>
                  </a:cubicBezTo>
                  <a:cubicBezTo>
                    <a:pt x="16638" y="12773"/>
                    <a:pt x="16638" y="8827"/>
                    <a:pt x="16638" y="8827"/>
                  </a:cubicBezTo>
                  <a:cubicBezTo>
                    <a:pt x="16638" y="6693"/>
                    <a:pt x="14907" y="4962"/>
                    <a:pt x="12773" y="4962"/>
                  </a:cubicBez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gradFill flip="none" rotWithShape="1">
              <a:gsLst>
                <a:gs pos="43000">
                  <a:srgbClr val="FEFEFE"/>
                </a:gs>
                <a:gs pos="92000">
                  <a:srgbClr val="E5E6E7"/>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45" name="Oval 35"/>
            <p:cNvSpPr/>
            <p:nvPr/>
          </p:nvSpPr>
          <p:spPr>
            <a:xfrm>
              <a:off x="552030" y="103218"/>
              <a:ext cx="74577" cy="74577"/>
            </a:xfrm>
            <a:prstGeom prst="ellipse">
              <a:avLst/>
            </a:prstGeom>
            <a:solidFill>
              <a:srgbClr val="E5E6E7"/>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46" name="Shape 15"/>
            <p:cNvSpPr/>
            <p:nvPr/>
          </p:nvSpPr>
          <p:spPr>
            <a:xfrm>
              <a:off x="88372" y="486142"/>
              <a:ext cx="1690140" cy="9576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7D8287">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348" name="Freeform 74"/>
          <p:cNvSpPr/>
          <p:nvPr/>
        </p:nvSpPr>
        <p:spPr>
          <a:xfrm>
            <a:off x="5140152" y="1924678"/>
            <a:ext cx="2108470" cy="36455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5" y="0"/>
                </a:moveTo>
                <a:lnTo>
                  <a:pt x="21234" y="0"/>
                </a:lnTo>
                <a:lnTo>
                  <a:pt x="21234" y="931"/>
                </a:lnTo>
                <a:lnTo>
                  <a:pt x="21395" y="931"/>
                </a:lnTo>
                <a:cubicBezTo>
                  <a:pt x="21508" y="931"/>
                  <a:pt x="21600" y="972"/>
                  <a:pt x="21600" y="1023"/>
                </a:cubicBezTo>
                <a:lnTo>
                  <a:pt x="21600" y="2928"/>
                </a:lnTo>
                <a:cubicBezTo>
                  <a:pt x="21600" y="2979"/>
                  <a:pt x="21508" y="3021"/>
                  <a:pt x="21395" y="3021"/>
                </a:cubicBezTo>
                <a:lnTo>
                  <a:pt x="21234" y="3021"/>
                </a:lnTo>
                <a:lnTo>
                  <a:pt x="21234" y="20595"/>
                </a:lnTo>
                <a:cubicBezTo>
                  <a:pt x="21234" y="21151"/>
                  <a:pt x="20456" y="21600"/>
                  <a:pt x="19497" y="21600"/>
                </a:cubicBezTo>
                <a:lnTo>
                  <a:pt x="2013" y="21600"/>
                </a:lnTo>
                <a:cubicBezTo>
                  <a:pt x="1053" y="21600"/>
                  <a:pt x="275" y="21151"/>
                  <a:pt x="275" y="20595"/>
                </a:cubicBezTo>
                <a:lnTo>
                  <a:pt x="275" y="5734"/>
                </a:lnTo>
                <a:lnTo>
                  <a:pt x="173" y="5734"/>
                </a:lnTo>
                <a:cubicBezTo>
                  <a:pt x="77" y="5734"/>
                  <a:pt x="0" y="5703"/>
                  <a:pt x="0" y="5666"/>
                </a:cubicBezTo>
                <a:lnTo>
                  <a:pt x="0" y="4267"/>
                </a:lnTo>
                <a:cubicBezTo>
                  <a:pt x="0" y="4229"/>
                  <a:pt x="77" y="4199"/>
                  <a:pt x="173" y="4199"/>
                </a:cubicBezTo>
                <a:lnTo>
                  <a:pt x="275" y="4199"/>
                </a:lnTo>
                <a:lnTo>
                  <a:pt x="275" y="3723"/>
                </a:lnTo>
                <a:lnTo>
                  <a:pt x="173" y="3723"/>
                </a:lnTo>
                <a:cubicBezTo>
                  <a:pt x="77" y="3723"/>
                  <a:pt x="0" y="3692"/>
                  <a:pt x="0" y="3655"/>
                </a:cubicBezTo>
                <a:lnTo>
                  <a:pt x="0" y="2256"/>
                </a:lnTo>
                <a:cubicBezTo>
                  <a:pt x="0" y="2218"/>
                  <a:pt x="77" y="2188"/>
                  <a:pt x="173" y="2188"/>
                </a:cubicBezTo>
                <a:lnTo>
                  <a:pt x="275" y="2188"/>
                </a:lnTo>
                <a:lnTo>
                  <a:pt x="275" y="0"/>
                </a:lnTo>
                <a:close/>
              </a:path>
            </a:pathLst>
          </a:custGeom>
          <a:solidFill>
            <a:srgbClr val="010101">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355" name="Group 64"/>
          <p:cNvGrpSpPr/>
          <p:nvPr/>
        </p:nvGrpSpPr>
        <p:grpSpPr>
          <a:xfrm>
            <a:off x="3307218" y="1925590"/>
            <a:ext cx="1873650" cy="3410025"/>
            <a:chOff x="0" y="0"/>
            <a:chExt cx="1873648" cy="3410024"/>
          </a:xfrm>
        </p:grpSpPr>
        <p:sp>
          <p:nvSpPr>
            <p:cNvPr id="8349" name="Freeform 65"/>
            <p:cNvSpPr/>
            <p:nvPr/>
          </p:nvSpPr>
          <p:spPr>
            <a:xfrm>
              <a:off x="-1" y="-1"/>
              <a:ext cx="1873650" cy="34100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3" y="0"/>
                  </a:moveTo>
                  <a:lnTo>
                    <a:pt x="19497" y="0"/>
                  </a:lnTo>
                  <a:cubicBezTo>
                    <a:pt x="20456" y="0"/>
                    <a:pt x="21234" y="427"/>
                    <a:pt x="21234" y="955"/>
                  </a:cubicBezTo>
                  <a:lnTo>
                    <a:pt x="21234" y="1965"/>
                  </a:lnTo>
                  <a:lnTo>
                    <a:pt x="21395" y="1965"/>
                  </a:lnTo>
                  <a:cubicBezTo>
                    <a:pt x="21508" y="1965"/>
                    <a:pt x="21600" y="2004"/>
                    <a:pt x="21600" y="2052"/>
                  </a:cubicBezTo>
                  <a:lnTo>
                    <a:pt x="21600" y="3862"/>
                  </a:lnTo>
                  <a:cubicBezTo>
                    <a:pt x="21600" y="3910"/>
                    <a:pt x="21508" y="3950"/>
                    <a:pt x="21395" y="3950"/>
                  </a:cubicBezTo>
                  <a:lnTo>
                    <a:pt x="21234" y="3950"/>
                  </a:lnTo>
                  <a:lnTo>
                    <a:pt x="21234" y="20645"/>
                  </a:lnTo>
                  <a:cubicBezTo>
                    <a:pt x="21234" y="21173"/>
                    <a:pt x="20456" y="21600"/>
                    <a:pt x="19497" y="21600"/>
                  </a:cubicBezTo>
                  <a:lnTo>
                    <a:pt x="2013" y="21600"/>
                  </a:lnTo>
                  <a:cubicBezTo>
                    <a:pt x="1053" y="21600"/>
                    <a:pt x="275" y="21173"/>
                    <a:pt x="275" y="20645"/>
                  </a:cubicBezTo>
                  <a:lnTo>
                    <a:pt x="275" y="6527"/>
                  </a:lnTo>
                  <a:lnTo>
                    <a:pt x="173" y="6527"/>
                  </a:lnTo>
                  <a:cubicBezTo>
                    <a:pt x="77" y="6527"/>
                    <a:pt x="0" y="6498"/>
                    <a:pt x="0" y="6463"/>
                  </a:cubicBezTo>
                  <a:lnTo>
                    <a:pt x="0" y="5134"/>
                  </a:lnTo>
                  <a:cubicBezTo>
                    <a:pt x="0" y="5098"/>
                    <a:pt x="77" y="5069"/>
                    <a:pt x="173" y="5069"/>
                  </a:cubicBezTo>
                  <a:lnTo>
                    <a:pt x="275" y="5069"/>
                  </a:lnTo>
                  <a:lnTo>
                    <a:pt x="275" y="4617"/>
                  </a:lnTo>
                  <a:lnTo>
                    <a:pt x="173" y="4617"/>
                  </a:lnTo>
                  <a:cubicBezTo>
                    <a:pt x="77" y="4617"/>
                    <a:pt x="0" y="4588"/>
                    <a:pt x="0" y="4552"/>
                  </a:cubicBezTo>
                  <a:lnTo>
                    <a:pt x="0" y="3223"/>
                  </a:lnTo>
                  <a:cubicBezTo>
                    <a:pt x="0" y="3187"/>
                    <a:pt x="77" y="3159"/>
                    <a:pt x="173" y="3159"/>
                  </a:cubicBezTo>
                  <a:lnTo>
                    <a:pt x="275" y="3159"/>
                  </a:lnTo>
                  <a:lnTo>
                    <a:pt x="275" y="955"/>
                  </a:lnTo>
                  <a:cubicBezTo>
                    <a:pt x="275" y="427"/>
                    <a:pt x="1053" y="0"/>
                    <a:pt x="2013" y="0"/>
                  </a:cubicBezTo>
                  <a:close/>
                </a:path>
              </a:pathLst>
            </a:custGeom>
            <a:gradFill flip="none" rotWithShape="1">
              <a:gsLst>
                <a:gs pos="0">
                  <a:srgbClr val="E5E6E7"/>
                </a:gs>
                <a:gs pos="90000">
                  <a:srgbClr val="FEFEFE"/>
                </a:gs>
              </a:gsLst>
              <a:lin ang="8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50" name="Shape 14"/>
            <p:cNvSpPr/>
            <p:nvPr/>
          </p:nvSpPr>
          <p:spPr>
            <a:xfrm>
              <a:off x="88372" y="486144"/>
              <a:ext cx="1690140" cy="24373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51" name="Shape 15"/>
            <p:cNvSpPr/>
            <p:nvPr/>
          </p:nvSpPr>
          <p:spPr>
            <a:xfrm>
              <a:off x="88371" y="1922016"/>
              <a:ext cx="1690140" cy="10030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52" name="Shape 16"/>
            <p:cNvSpPr/>
            <p:nvPr/>
          </p:nvSpPr>
          <p:spPr>
            <a:xfrm>
              <a:off x="669164" y="116157"/>
              <a:ext cx="528713" cy="491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150" y="21600"/>
                    <a:pt x="20596" y="21600"/>
                  </a:cubicBezTo>
                  <a:lnTo>
                    <a:pt x="1004" y="21600"/>
                  </a:lnTo>
                  <a:cubicBezTo>
                    <a:pt x="450" y="21600"/>
                    <a:pt x="0" y="16765"/>
                    <a:pt x="0" y="10800"/>
                  </a:cubicBezTo>
                  <a:cubicBezTo>
                    <a:pt x="0" y="4835"/>
                    <a:pt x="450" y="0"/>
                    <a:pt x="1004" y="0"/>
                  </a:cubicBezTo>
                  <a:lnTo>
                    <a:pt x="20596" y="0"/>
                  </a:lnTo>
                  <a:cubicBezTo>
                    <a:pt x="21150" y="0"/>
                    <a:pt x="21600" y="4835"/>
                    <a:pt x="21600" y="10800"/>
                  </a:cubicBezTo>
                  <a:cubicBezTo>
                    <a:pt x="21600" y="10800"/>
                    <a:pt x="21600" y="10800"/>
                    <a:pt x="21600" y="108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53" name="Freeform 69"/>
            <p:cNvSpPr/>
            <p:nvPr/>
          </p:nvSpPr>
          <p:spPr>
            <a:xfrm>
              <a:off x="785322" y="2998600"/>
              <a:ext cx="296221" cy="2962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61" y="6274"/>
                  </a:moveTo>
                  <a:lnTo>
                    <a:pt x="12393" y="6274"/>
                  </a:lnTo>
                  <a:cubicBezTo>
                    <a:pt x="13980" y="6274"/>
                    <a:pt x="15266" y="7560"/>
                    <a:pt x="15266" y="9147"/>
                  </a:cubicBezTo>
                  <a:lnTo>
                    <a:pt x="15266" y="12080"/>
                  </a:lnTo>
                  <a:cubicBezTo>
                    <a:pt x="15266" y="13666"/>
                    <a:pt x="13980" y="14952"/>
                    <a:pt x="12393" y="14952"/>
                  </a:cubicBezTo>
                  <a:lnTo>
                    <a:pt x="9461" y="14952"/>
                  </a:lnTo>
                  <a:cubicBezTo>
                    <a:pt x="7874" y="14952"/>
                    <a:pt x="6588" y="13666"/>
                    <a:pt x="6588" y="12080"/>
                  </a:cubicBezTo>
                  <a:lnTo>
                    <a:pt x="6588" y="9147"/>
                  </a:lnTo>
                  <a:cubicBezTo>
                    <a:pt x="6588" y="7560"/>
                    <a:pt x="7874" y="6274"/>
                    <a:pt x="9461" y="6274"/>
                  </a:cubicBezTo>
                  <a:close/>
                  <a:moveTo>
                    <a:pt x="8827" y="4962"/>
                  </a:moveTo>
                  <a:cubicBezTo>
                    <a:pt x="6693" y="4962"/>
                    <a:pt x="4962" y="6693"/>
                    <a:pt x="4962" y="8827"/>
                  </a:cubicBezTo>
                  <a:lnTo>
                    <a:pt x="4962" y="12773"/>
                  </a:lnTo>
                  <a:cubicBezTo>
                    <a:pt x="4962" y="14907"/>
                    <a:pt x="6693" y="16638"/>
                    <a:pt x="8827" y="16638"/>
                  </a:cubicBezTo>
                  <a:lnTo>
                    <a:pt x="12773" y="16638"/>
                  </a:lnTo>
                  <a:cubicBezTo>
                    <a:pt x="14907" y="16638"/>
                    <a:pt x="16638" y="14907"/>
                    <a:pt x="16638" y="12773"/>
                  </a:cubicBezTo>
                  <a:cubicBezTo>
                    <a:pt x="16638" y="12773"/>
                    <a:pt x="16638" y="8827"/>
                    <a:pt x="16638" y="8827"/>
                  </a:cubicBezTo>
                  <a:cubicBezTo>
                    <a:pt x="16638" y="6693"/>
                    <a:pt x="14907" y="4962"/>
                    <a:pt x="12773" y="4962"/>
                  </a:cubicBez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gradFill flip="none" rotWithShape="1">
              <a:gsLst>
                <a:gs pos="43000">
                  <a:srgbClr val="FEFEFE"/>
                </a:gs>
                <a:gs pos="92000">
                  <a:srgbClr val="E5E6E7"/>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54" name="Oval 70"/>
            <p:cNvSpPr/>
            <p:nvPr/>
          </p:nvSpPr>
          <p:spPr>
            <a:xfrm>
              <a:off x="552015" y="103215"/>
              <a:ext cx="74577" cy="74577"/>
            </a:xfrm>
            <a:prstGeom prst="ellipse">
              <a:avLst/>
            </a:prstGeom>
            <a:solidFill>
              <a:srgbClr val="E5E6E7"/>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8356" name="Freeform 77"/>
          <p:cNvSpPr/>
          <p:nvPr/>
        </p:nvSpPr>
        <p:spPr>
          <a:xfrm>
            <a:off x="4722581" y="1924678"/>
            <a:ext cx="2108470" cy="36455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5" y="0"/>
                </a:moveTo>
                <a:lnTo>
                  <a:pt x="21234" y="0"/>
                </a:lnTo>
                <a:lnTo>
                  <a:pt x="21234" y="931"/>
                </a:lnTo>
                <a:lnTo>
                  <a:pt x="21395" y="931"/>
                </a:lnTo>
                <a:cubicBezTo>
                  <a:pt x="21508" y="931"/>
                  <a:pt x="21600" y="972"/>
                  <a:pt x="21600" y="1023"/>
                </a:cubicBezTo>
                <a:lnTo>
                  <a:pt x="21600" y="2928"/>
                </a:lnTo>
                <a:cubicBezTo>
                  <a:pt x="21600" y="2979"/>
                  <a:pt x="21508" y="3021"/>
                  <a:pt x="21395" y="3021"/>
                </a:cubicBezTo>
                <a:lnTo>
                  <a:pt x="21234" y="3021"/>
                </a:lnTo>
                <a:lnTo>
                  <a:pt x="21234" y="20595"/>
                </a:lnTo>
                <a:cubicBezTo>
                  <a:pt x="21234" y="21151"/>
                  <a:pt x="20456" y="21600"/>
                  <a:pt x="19497" y="21600"/>
                </a:cubicBezTo>
                <a:lnTo>
                  <a:pt x="2013" y="21600"/>
                </a:lnTo>
                <a:cubicBezTo>
                  <a:pt x="1053" y="21600"/>
                  <a:pt x="275" y="21151"/>
                  <a:pt x="275" y="20595"/>
                </a:cubicBezTo>
                <a:lnTo>
                  <a:pt x="275" y="5734"/>
                </a:lnTo>
                <a:lnTo>
                  <a:pt x="173" y="5734"/>
                </a:lnTo>
                <a:cubicBezTo>
                  <a:pt x="77" y="5734"/>
                  <a:pt x="0" y="5703"/>
                  <a:pt x="0" y="5666"/>
                </a:cubicBezTo>
                <a:lnTo>
                  <a:pt x="0" y="4267"/>
                </a:lnTo>
                <a:cubicBezTo>
                  <a:pt x="0" y="4229"/>
                  <a:pt x="77" y="4199"/>
                  <a:pt x="173" y="4199"/>
                </a:cubicBezTo>
                <a:lnTo>
                  <a:pt x="275" y="4199"/>
                </a:lnTo>
                <a:lnTo>
                  <a:pt x="275" y="3723"/>
                </a:lnTo>
                <a:lnTo>
                  <a:pt x="173" y="3723"/>
                </a:lnTo>
                <a:cubicBezTo>
                  <a:pt x="77" y="3723"/>
                  <a:pt x="0" y="3692"/>
                  <a:pt x="0" y="3655"/>
                </a:cubicBezTo>
                <a:lnTo>
                  <a:pt x="0" y="2256"/>
                </a:lnTo>
                <a:cubicBezTo>
                  <a:pt x="0" y="2218"/>
                  <a:pt x="77" y="2188"/>
                  <a:pt x="173" y="2188"/>
                </a:cubicBezTo>
                <a:lnTo>
                  <a:pt x="275" y="2188"/>
                </a:lnTo>
                <a:lnTo>
                  <a:pt x="275" y="0"/>
                </a:lnTo>
                <a:close/>
              </a:path>
            </a:pathLst>
          </a:custGeom>
          <a:solidFill>
            <a:srgbClr val="010101">
              <a:alpha val="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364" name="Group 28"/>
          <p:cNvGrpSpPr/>
          <p:nvPr/>
        </p:nvGrpSpPr>
        <p:grpSpPr>
          <a:xfrm>
            <a:off x="4923049" y="1704854"/>
            <a:ext cx="2116218" cy="3851498"/>
            <a:chOff x="0" y="0"/>
            <a:chExt cx="2116216" cy="3851497"/>
          </a:xfrm>
        </p:grpSpPr>
        <p:sp>
          <p:nvSpPr>
            <p:cNvPr id="8357" name="Freeform 26"/>
            <p:cNvSpPr/>
            <p:nvPr/>
          </p:nvSpPr>
          <p:spPr>
            <a:xfrm>
              <a:off x="-1" y="-1"/>
              <a:ext cx="2116218" cy="3851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3" y="0"/>
                  </a:moveTo>
                  <a:lnTo>
                    <a:pt x="19497" y="0"/>
                  </a:lnTo>
                  <a:cubicBezTo>
                    <a:pt x="20456" y="0"/>
                    <a:pt x="21234" y="427"/>
                    <a:pt x="21234" y="955"/>
                  </a:cubicBezTo>
                  <a:lnTo>
                    <a:pt x="21234" y="1965"/>
                  </a:lnTo>
                  <a:lnTo>
                    <a:pt x="21395" y="1965"/>
                  </a:lnTo>
                  <a:cubicBezTo>
                    <a:pt x="21508" y="1965"/>
                    <a:pt x="21600" y="2004"/>
                    <a:pt x="21600" y="2052"/>
                  </a:cubicBezTo>
                  <a:lnTo>
                    <a:pt x="21600" y="3862"/>
                  </a:lnTo>
                  <a:cubicBezTo>
                    <a:pt x="21600" y="3910"/>
                    <a:pt x="21508" y="3950"/>
                    <a:pt x="21395" y="3950"/>
                  </a:cubicBezTo>
                  <a:lnTo>
                    <a:pt x="21234" y="3950"/>
                  </a:lnTo>
                  <a:lnTo>
                    <a:pt x="21234" y="20645"/>
                  </a:lnTo>
                  <a:cubicBezTo>
                    <a:pt x="21234" y="21173"/>
                    <a:pt x="20456" y="21600"/>
                    <a:pt x="19497" y="21600"/>
                  </a:cubicBezTo>
                  <a:lnTo>
                    <a:pt x="2013" y="21600"/>
                  </a:lnTo>
                  <a:cubicBezTo>
                    <a:pt x="1053" y="21600"/>
                    <a:pt x="275" y="21173"/>
                    <a:pt x="275" y="20645"/>
                  </a:cubicBezTo>
                  <a:lnTo>
                    <a:pt x="275" y="6527"/>
                  </a:lnTo>
                  <a:lnTo>
                    <a:pt x="173" y="6527"/>
                  </a:lnTo>
                  <a:cubicBezTo>
                    <a:pt x="77" y="6527"/>
                    <a:pt x="0" y="6498"/>
                    <a:pt x="0" y="6463"/>
                  </a:cubicBezTo>
                  <a:lnTo>
                    <a:pt x="0" y="5134"/>
                  </a:lnTo>
                  <a:cubicBezTo>
                    <a:pt x="0" y="5098"/>
                    <a:pt x="77" y="5069"/>
                    <a:pt x="173" y="5069"/>
                  </a:cubicBezTo>
                  <a:lnTo>
                    <a:pt x="275" y="5069"/>
                  </a:lnTo>
                  <a:lnTo>
                    <a:pt x="275" y="4617"/>
                  </a:lnTo>
                  <a:lnTo>
                    <a:pt x="173" y="4617"/>
                  </a:lnTo>
                  <a:cubicBezTo>
                    <a:pt x="77" y="4617"/>
                    <a:pt x="0" y="4588"/>
                    <a:pt x="0" y="4552"/>
                  </a:cubicBezTo>
                  <a:lnTo>
                    <a:pt x="0" y="3223"/>
                  </a:lnTo>
                  <a:cubicBezTo>
                    <a:pt x="0" y="3187"/>
                    <a:pt x="77" y="3159"/>
                    <a:pt x="173" y="3159"/>
                  </a:cubicBezTo>
                  <a:lnTo>
                    <a:pt x="275" y="3159"/>
                  </a:lnTo>
                  <a:lnTo>
                    <a:pt x="275" y="955"/>
                  </a:lnTo>
                  <a:cubicBezTo>
                    <a:pt x="275" y="427"/>
                    <a:pt x="1053" y="0"/>
                    <a:pt x="2013"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58" name="Shape 14"/>
            <p:cNvSpPr/>
            <p:nvPr/>
          </p:nvSpPr>
          <p:spPr>
            <a:xfrm>
              <a:off x="99813" y="549081"/>
              <a:ext cx="1908951" cy="27529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59" name="Shape 15"/>
            <p:cNvSpPr/>
            <p:nvPr/>
          </p:nvSpPr>
          <p:spPr>
            <a:xfrm>
              <a:off x="99813" y="2177313"/>
              <a:ext cx="1908951" cy="11275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60" name="Shape 16"/>
            <p:cNvSpPr/>
            <p:nvPr/>
          </p:nvSpPr>
          <p:spPr>
            <a:xfrm>
              <a:off x="755795" y="131195"/>
              <a:ext cx="597161" cy="555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150" y="21600"/>
                    <a:pt x="20596" y="21600"/>
                  </a:cubicBezTo>
                  <a:lnTo>
                    <a:pt x="1004" y="21600"/>
                  </a:lnTo>
                  <a:cubicBezTo>
                    <a:pt x="450" y="21600"/>
                    <a:pt x="0" y="16765"/>
                    <a:pt x="0" y="10800"/>
                  </a:cubicBezTo>
                  <a:cubicBezTo>
                    <a:pt x="0" y="4835"/>
                    <a:pt x="450" y="0"/>
                    <a:pt x="1004" y="0"/>
                  </a:cubicBezTo>
                  <a:lnTo>
                    <a:pt x="20596" y="0"/>
                  </a:lnTo>
                  <a:cubicBezTo>
                    <a:pt x="21150" y="0"/>
                    <a:pt x="21600" y="4835"/>
                    <a:pt x="21600" y="10800"/>
                  </a:cubicBezTo>
                  <a:cubicBezTo>
                    <a:pt x="21600" y="10800"/>
                    <a:pt x="21600" y="10800"/>
                    <a:pt x="21600" y="108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61" name="Freeform 14"/>
            <p:cNvSpPr/>
            <p:nvPr/>
          </p:nvSpPr>
          <p:spPr>
            <a:xfrm>
              <a:off x="886992" y="3386809"/>
              <a:ext cx="334571" cy="3345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61" y="6274"/>
                  </a:moveTo>
                  <a:lnTo>
                    <a:pt x="12393" y="6274"/>
                  </a:lnTo>
                  <a:cubicBezTo>
                    <a:pt x="13980" y="6274"/>
                    <a:pt x="15266" y="7560"/>
                    <a:pt x="15266" y="9147"/>
                  </a:cubicBezTo>
                  <a:lnTo>
                    <a:pt x="15266" y="12080"/>
                  </a:lnTo>
                  <a:cubicBezTo>
                    <a:pt x="15266" y="13666"/>
                    <a:pt x="13980" y="14952"/>
                    <a:pt x="12393" y="14952"/>
                  </a:cubicBezTo>
                  <a:lnTo>
                    <a:pt x="9461" y="14952"/>
                  </a:lnTo>
                  <a:cubicBezTo>
                    <a:pt x="7874" y="14952"/>
                    <a:pt x="6588" y="13666"/>
                    <a:pt x="6588" y="12080"/>
                  </a:cubicBezTo>
                  <a:lnTo>
                    <a:pt x="6588" y="9147"/>
                  </a:lnTo>
                  <a:cubicBezTo>
                    <a:pt x="6588" y="7560"/>
                    <a:pt x="7874" y="6274"/>
                    <a:pt x="9461" y="6274"/>
                  </a:cubicBezTo>
                  <a:close/>
                  <a:moveTo>
                    <a:pt x="8827" y="4962"/>
                  </a:moveTo>
                  <a:cubicBezTo>
                    <a:pt x="6693" y="4962"/>
                    <a:pt x="4962" y="6693"/>
                    <a:pt x="4962" y="8827"/>
                  </a:cubicBezTo>
                  <a:lnTo>
                    <a:pt x="4962" y="12773"/>
                  </a:lnTo>
                  <a:cubicBezTo>
                    <a:pt x="4962" y="14907"/>
                    <a:pt x="6693" y="16638"/>
                    <a:pt x="8827" y="16638"/>
                  </a:cubicBezTo>
                  <a:lnTo>
                    <a:pt x="12773" y="16638"/>
                  </a:lnTo>
                  <a:cubicBezTo>
                    <a:pt x="14907" y="16638"/>
                    <a:pt x="16638" y="14907"/>
                    <a:pt x="16638" y="12773"/>
                  </a:cubicBezTo>
                  <a:cubicBezTo>
                    <a:pt x="16638" y="12773"/>
                    <a:pt x="16638" y="8827"/>
                    <a:pt x="16638" y="8827"/>
                  </a:cubicBezTo>
                  <a:cubicBezTo>
                    <a:pt x="16638" y="6693"/>
                    <a:pt x="14907" y="4962"/>
                    <a:pt x="12773" y="4962"/>
                  </a:cubicBez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gradFill flip="none" rotWithShape="1">
              <a:gsLst>
                <a:gs pos="43000">
                  <a:srgbClr val="E5E6E7">
                    <a:alpha val="40000"/>
                  </a:srgbClr>
                </a:gs>
                <a:gs pos="92000">
                  <a:srgbClr val="E5E6E7"/>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362" name="Oval 21"/>
            <p:cNvSpPr/>
            <p:nvPr/>
          </p:nvSpPr>
          <p:spPr>
            <a:xfrm>
              <a:off x="623498" y="116581"/>
              <a:ext cx="84231" cy="84231"/>
            </a:xfrm>
            <a:prstGeom prst="ellipse">
              <a:avLst/>
            </a:prstGeom>
            <a:solidFill>
              <a:srgbClr val="E5E6E7"/>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63" name="Shape 15"/>
            <p:cNvSpPr/>
            <p:nvPr/>
          </p:nvSpPr>
          <p:spPr>
            <a:xfrm>
              <a:off x="99814" y="549081"/>
              <a:ext cx="1908951" cy="597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7D8287">
                <a:alpha val="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365" name="TextBox 84"/>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88DAD3"/>
                </a:solidFill>
                <a:latin typeface="Montserrat Light"/>
                <a:ea typeface="Montserrat Light"/>
                <a:cs typeface="Montserrat Light"/>
                <a:sym typeface="Montserrat Light"/>
              </a:defRPr>
            </a:pPr>
            <a:r>
              <a:t>Infographic : </a:t>
            </a:r>
            <a:r>
              <a:rPr b="1">
                <a:solidFill>
                  <a:srgbClr val="FEFEFE"/>
                </a:solidFill>
                <a:latin typeface="Montserrat"/>
                <a:ea typeface="Montserrat"/>
                <a:cs typeface="Montserrat"/>
                <a:sym typeface="Montserrat"/>
              </a:rPr>
              <a:t>Device 04</a:t>
            </a:r>
          </a:p>
        </p:txBody>
      </p:sp>
      <p:sp>
        <p:nvSpPr>
          <p:cNvPr id="8366" name="TextBox 85"/>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B0E6E2"/>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8367" name="TextBox 87"/>
          <p:cNvSpPr txBox="1"/>
          <p:nvPr/>
        </p:nvSpPr>
        <p:spPr>
          <a:xfrm>
            <a:off x="2342684" y="5855406"/>
            <a:ext cx="7508632"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400"/>
              </a:lnSpc>
              <a:defRPr sz="1000">
                <a:solidFill>
                  <a:srgbClr val="FEFEFE">
                    <a:alpha val="60000"/>
                  </a:srgbClr>
                </a:solidFill>
              </a:defRPr>
            </a:lvl1pPr>
          </a:lstStyle>
          <a:p>
            <a:pPr/>
            <a:r>
              <a:t>Lesser first day kind god us earth. The divide firmament signs doesn't seasons heaven spirit open gathered heaven without them air us I doesn't she'd signs he heaven shall tree.</a:t>
            </a:r>
          </a:p>
        </p:txBody>
      </p:sp>
      <p:sp>
        <p:nvSpPr>
          <p:cNvPr id="8368" name="Rectangle 89"/>
          <p:cNvSpPr txBox="1"/>
          <p:nvPr/>
        </p:nvSpPr>
        <p:spPr>
          <a:xfrm>
            <a:off x="9276044" y="2638591"/>
            <a:ext cx="192353"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chemeClr val="accent3"/>
                </a:solidFill>
                <a:latin typeface="FontAwesome"/>
                <a:ea typeface="FontAwesome"/>
                <a:cs typeface="FontAwesome"/>
                <a:sym typeface="FontAwesome"/>
              </a:defRPr>
            </a:lvl1pPr>
          </a:lstStyle>
          <a:p>
            <a:pPr/>
            <a:r>
              <a:t>/</a:t>
            </a:r>
          </a:p>
        </p:txBody>
      </p:sp>
      <p:sp>
        <p:nvSpPr>
          <p:cNvPr id="8369" name="Rectangle 90"/>
          <p:cNvSpPr txBox="1"/>
          <p:nvPr/>
        </p:nvSpPr>
        <p:spPr>
          <a:xfrm>
            <a:off x="5874513" y="3903750"/>
            <a:ext cx="26289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z</a:t>
            </a:r>
          </a:p>
        </p:txBody>
      </p:sp>
      <p:sp>
        <p:nvSpPr>
          <p:cNvPr id="8370" name="Rectangle 92"/>
          <p:cNvSpPr txBox="1"/>
          <p:nvPr/>
        </p:nvSpPr>
        <p:spPr>
          <a:xfrm>
            <a:off x="2689217" y="2656671"/>
            <a:ext cx="12700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8371" name="TextBox 93"/>
          <p:cNvSpPr txBox="1"/>
          <p:nvPr/>
        </p:nvSpPr>
        <p:spPr>
          <a:xfrm>
            <a:off x="2379276" y="3052566"/>
            <a:ext cx="771779" cy="2946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300">
                <a:solidFill>
                  <a:srgbClr val="FEFEFE"/>
                </a:solidFill>
              </a:defRPr>
            </a:lvl1pPr>
          </a:lstStyle>
          <a:p>
            <a:pPr/>
            <a:r>
              <a:t>Talking</a:t>
            </a:r>
          </a:p>
        </p:txBody>
      </p:sp>
      <p:sp>
        <p:nvSpPr>
          <p:cNvPr id="8372" name="TextBox 95"/>
          <p:cNvSpPr txBox="1"/>
          <p:nvPr/>
        </p:nvSpPr>
        <p:spPr>
          <a:xfrm>
            <a:off x="5557461" y="4276959"/>
            <a:ext cx="971245"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300">
                <a:solidFill>
                  <a:srgbClr val="FEFEFE"/>
                </a:solidFill>
              </a:defRPr>
            </a:lvl1pPr>
          </a:lstStyle>
          <a:p>
            <a:pPr/>
            <a:r>
              <a:t>Shopping</a:t>
            </a:r>
          </a:p>
        </p:txBody>
      </p:sp>
      <p:sp>
        <p:nvSpPr>
          <p:cNvPr id="8373" name="TextBox 97"/>
          <p:cNvSpPr txBox="1"/>
          <p:nvPr/>
        </p:nvSpPr>
        <p:spPr>
          <a:xfrm>
            <a:off x="8903337" y="3033455"/>
            <a:ext cx="971245"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300">
                <a:solidFill>
                  <a:schemeClr val="accent3"/>
                </a:solidFill>
              </a:defRPr>
            </a:lvl1pPr>
          </a:lstStyle>
          <a:p>
            <a:pPr/>
            <a:r>
              <a:t>DATA</a:t>
            </a:r>
          </a:p>
        </p:txBody>
      </p:sp>
      <p:sp>
        <p:nvSpPr>
          <p:cNvPr id="8374" name="TextBox 98"/>
          <p:cNvSpPr txBox="1"/>
          <p:nvPr/>
        </p:nvSpPr>
        <p:spPr>
          <a:xfrm>
            <a:off x="5420693" y="2338627"/>
            <a:ext cx="502050"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alpha val="60000"/>
                  </a:srgbClr>
                </a:solidFill>
              </a:defRPr>
            </a:lvl1pPr>
          </a:lstStyle>
          <a:p>
            <a:pPr/>
            <a:r>
              <a:t>First Things</a:t>
            </a:r>
          </a:p>
        </p:txBody>
      </p:sp>
      <p:sp>
        <p:nvSpPr>
          <p:cNvPr id="8375" name="Rectangle 99"/>
          <p:cNvSpPr txBox="1"/>
          <p:nvPr/>
        </p:nvSpPr>
        <p:spPr>
          <a:xfrm>
            <a:off x="5124475" y="2376663"/>
            <a:ext cx="180267"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7D8287">
                    <a:alpha val="50000"/>
                  </a:srgbClr>
                </a:solidFill>
                <a:latin typeface="FontAwesome"/>
                <a:ea typeface="FontAwesome"/>
                <a:cs typeface="FontAwesome"/>
                <a:sym typeface="FontAwesome"/>
              </a:defRPr>
            </a:lvl1pPr>
          </a:lstStyle>
          <a:p>
            <a:pPr/>
            <a:r>
              <a:t>r</a:t>
            </a:r>
          </a:p>
        </p:txBody>
      </p:sp>
      <p:sp>
        <p:nvSpPr>
          <p:cNvPr id="8376" name="Rectangle 100"/>
          <p:cNvSpPr txBox="1"/>
          <p:nvPr/>
        </p:nvSpPr>
        <p:spPr>
          <a:xfrm>
            <a:off x="6059582" y="2386421"/>
            <a:ext cx="366450" cy="34343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7D8287">
                    <a:alpha val="50000"/>
                  </a:srgbClr>
                </a:solidFill>
                <a:latin typeface="FontAwesome"/>
                <a:ea typeface="FontAwesome"/>
                <a:cs typeface="FontAwesome"/>
                <a:sym typeface="FontAwesome"/>
              </a:defRPr>
            </a:lvl1pPr>
          </a:lstStyle>
          <a:p>
            <a:pPr/>
            <a:r>
              <a:t></a:t>
            </a:r>
          </a:p>
        </p:txBody>
      </p:sp>
      <p:sp>
        <p:nvSpPr>
          <p:cNvPr id="8377" name="TextBox 101"/>
          <p:cNvSpPr txBox="1"/>
          <p:nvPr/>
        </p:nvSpPr>
        <p:spPr>
          <a:xfrm>
            <a:off x="6325949" y="2338627"/>
            <a:ext cx="568628"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900">
                <a:solidFill>
                  <a:srgbClr val="7D8287">
                    <a:alpha val="60000"/>
                  </a:srgbClr>
                </a:solidFill>
              </a:defRPr>
            </a:lvl1pPr>
          </a:lstStyle>
          <a:p>
            <a:pPr/>
            <a:r>
              <a:t>Second Things</a:t>
            </a:r>
          </a:p>
        </p:txBody>
      </p:sp>
      <p:sp>
        <p:nvSpPr>
          <p:cNvPr id="8378" name="Straight Connector 104"/>
          <p:cNvSpPr/>
          <p:nvPr/>
        </p:nvSpPr>
        <p:spPr>
          <a:xfrm flipV="1">
            <a:off x="6005957" y="2376663"/>
            <a:ext cx="1" cy="314279"/>
          </a:xfrm>
          <a:prstGeom prst="line">
            <a:avLst/>
          </a:prstGeom>
          <a:ln w="6350">
            <a:solidFill>
              <a:srgbClr val="7D8287">
                <a:alpha val="60000"/>
              </a:srgbClr>
            </a:solidFill>
            <a:miter/>
          </a:ln>
        </p:spPr>
        <p:txBody>
          <a:bodyPr lIns="45719" rIns="45719"/>
          <a:lstStyle/>
          <a:p>
            <a:pPr/>
          </a:p>
        </p:txBody>
      </p:sp>
      <p:grpSp>
        <p:nvGrpSpPr>
          <p:cNvPr id="8393" name="Group 121"/>
          <p:cNvGrpSpPr/>
          <p:nvPr/>
        </p:nvGrpSpPr>
        <p:grpSpPr>
          <a:xfrm>
            <a:off x="5084064" y="3238452"/>
            <a:ext cx="1783080" cy="583740"/>
            <a:chOff x="0" y="0"/>
            <a:chExt cx="1783079" cy="583738"/>
          </a:xfrm>
        </p:grpSpPr>
        <p:sp>
          <p:nvSpPr>
            <p:cNvPr id="8379" name="Freeform 105"/>
            <p:cNvSpPr/>
            <p:nvPr/>
          </p:nvSpPr>
          <p:spPr>
            <a:xfrm>
              <a:off x="-1" y="44243"/>
              <a:ext cx="1783081" cy="5394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264" y="14981"/>
                  </a:lnTo>
                  <a:lnTo>
                    <a:pt x="2872" y="19161"/>
                  </a:lnTo>
                  <a:lnTo>
                    <a:pt x="5630" y="4877"/>
                  </a:lnTo>
                  <a:lnTo>
                    <a:pt x="6664" y="9058"/>
                  </a:lnTo>
                  <a:lnTo>
                    <a:pt x="7698" y="18813"/>
                  </a:lnTo>
                  <a:lnTo>
                    <a:pt x="8962" y="9406"/>
                  </a:lnTo>
                  <a:lnTo>
                    <a:pt x="11719" y="0"/>
                  </a:lnTo>
                  <a:lnTo>
                    <a:pt x="13098" y="12542"/>
                  </a:lnTo>
                  <a:lnTo>
                    <a:pt x="14591" y="9058"/>
                  </a:lnTo>
                  <a:lnTo>
                    <a:pt x="16315" y="17071"/>
                  </a:lnTo>
                  <a:lnTo>
                    <a:pt x="18498" y="4529"/>
                  </a:lnTo>
                  <a:lnTo>
                    <a:pt x="19532" y="8710"/>
                  </a:lnTo>
                  <a:lnTo>
                    <a:pt x="20566" y="18465"/>
                  </a:lnTo>
                  <a:lnTo>
                    <a:pt x="21600" y="10800"/>
                  </a:lnTo>
                </a:path>
              </a:pathLst>
            </a:custGeom>
            <a:noFill/>
            <a:ln w="25400" cap="flat">
              <a:solidFill>
                <a:schemeClr val="accent1"/>
              </a:solidFill>
              <a:prstDash val="solid"/>
              <a:miter lim="800000"/>
              <a:headEnd type="oval" w="med" len="med"/>
              <a:tailEnd type="oval" w="med" len="med"/>
            </a:ln>
            <a:effectLst/>
          </p:spPr>
          <p:txBody>
            <a:bodyPr wrap="square" lIns="45719" tIns="45719" rIns="45719" bIns="45719" numCol="1" anchor="ctr">
              <a:noAutofit/>
            </a:bodyPr>
            <a:lstStyle/>
            <a:p>
              <a:pPr algn="ctr">
                <a:defRPr>
                  <a:solidFill>
                    <a:srgbClr val="FFFFFF"/>
                  </a:solidFill>
                </a:defRPr>
              </a:pPr>
            </a:p>
          </p:txBody>
        </p:sp>
        <p:grpSp>
          <p:nvGrpSpPr>
            <p:cNvPr id="8392" name="Group 120"/>
            <p:cNvGrpSpPr/>
            <p:nvPr/>
          </p:nvGrpSpPr>
          <p:grpSpPr>
            <a:xfrm>
              <a:off x="192595" y="0"/>
              <a:ext cx="1556037" cy="564835"/>
              <a:chOff x="0" y="0"/>
              <a:chExt cx="1556036" cy="564834"/>
            </a:xfrm>
          </p:grpSpPr>
          <p:sp>
            <p:nvSpPr>
              <p:cNvPr id="8380" name="Oval 106"/>
              <p:cNvSpPr/>
              <p:nvPr/>
            </p:nvSpPr>
            <p:spPr>
              <a:xfrm>
                <a:off x="0" y="462386"/>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81" name="Oval 109"/>
              <p:cNvSpPr/>
              <p:nvPr/>
            </p:nvSpPr>
            <p:spPr>
              <a:xfrm>
                <a:off x="220994" y="142720"/>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82" name="Oval 110"/>
              <p:cNvSpPr/>
              <p:nvPr/>
            </p:nvSpPr>
            <p:spPr>
              <a:xfrm>
                <a:off x="320426" y="215189"/>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83" name="Oval 111"/>
              <p:cNvSpPr/>
              <p:nvPr/>
            </p:nvSpPr>
            <p:spPr>
              <a:xfrm>
                <a:off x="394730" y="460329"/>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84" name="Oval 112"/>
              <p:cNvSpPr/>
              <p:nvPr/>
            </p:nvSpPr>
            <p:spPr>
              <a:xfrm>
                <a:off x="504778" y="219659"/>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85" name="Oval 113"/>
              <p:cNvSpPr/>
              <p:nvPr/>
            </p:nvSpPr>
            <p:spPr>
              <a:xfrm>
                <a:off x="729298" y="-1"/>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86" name="Oval 114"/>
              <p:cNvSpPr/>
              <p:nvPr/>
            </p:nvSpPr>
            <p:spPr>
              <a:xfrm>
                <a:off x="834143" y="309359"/>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87" name="Oval 115"/>
              <p:cNvSpPr/>
              <p:nvPr/>
            </p:nvSpPr>
            <p:spPr>
              <a:xfrm>
                <a:off x="967213" y="229901"/>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88" name="Oval 116"/>
              <p:cNvSpPr/>
              <p:nvPr/>
            </p:nvSpPr>
            <p:spPr>
              <a:xfrm>
                <a:off x="1107535" y="414350"/>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89" name="Oval 117"/>
              <p:cNvSpPr/>
              <p:nvPr/>
            </p:nvSpPr>
            <p:spPr>
              <a:xfrm>
                <a:off x="1286172" y="114158"/>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90" name="Oval 118"/>
              <p:cNvSpPr/>
              <p:nvPr/>
            </p:nvSpPr>
            <p:spPr>
              <a:xfrm>
                <a:off x="1371038" y="237140"/>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391" name="Oval 119"/>
              <p:cNvSpPr/>
              <p:nvPr/>
            </p:nvSpPr>
            <p:spPr>
              <a:xfrm>
                <a:off x="1458250" y="467048"/>
                <a:ext cx="97787" cy="97787"/>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sp>
        <p:nvSpPr>
          <p:cNvPr id="8394" name="TextBox 122"/>
          <p:cNvSpPr txBox="1"/>
          <p:nvPr/>
        </p:nvSpPr>
        <p:spPr>
          <a:xfrm>
            <a:off x="5376684" y="4562240"/>
            <a:ext cx="1315279"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800">
                <a:solidFill>
                  <a:srgbClr val="FEFEFE"/>
                </a:solidFill>
              </a:defRPr>
            </a:lvl1pPr>
          </a:lstStyle>
          <a:p>
            <a:pPr/>
            <a:r>
              <a:t>Also he his male air bring is Signs.</a:t>
            </a:r>
          </a:p>
        </p:txBody>
      </p:sp>
      <p:sp>
        <p:nvSpPr>
          <p:cNvPr id="8395" name="TextBox 123"/>
          <p:cNvSpPr txBox="1"/>
          <p:nvPr/>
        </p:nvSpPr>
        <p:spPr>
          <a:xfrm>
            <a:off x="5100213" y="2861780"/>
            <a:ext cx="815956" cy="4724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2500">
                <a:solidFill>
                  <a:schemeClr val="accent5"/>
                </a:solidFill>
              </a:defRPr>
            </a:lvl1pPr>
          </a:lstStyle>
          <a:p>
            <a:pPr/>
            <a:r>
              <a:t>18%</a:t>
            </a:r>
          </a:p>
        </p:txBody>
      </p:sp>
      <p:sp>
        <p:nvSpPr>
          <p:cNvPr id="8396" name="TextBox 124"/>
          <p:cNvSpPr txBox="1"/>
          <p:nvPr/>
        </p:nvSpPr>
        <p:spPr>
          <a:xfrm>
            <a:off x="5866907" y="2950054"/>
            <a:ext cx="947821"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000"/>
            </a:lvl1pPr>
          </a:lstStyle>
          <a:p>
            <a:pPr/>
            <a:r>
              <a:t>Heist male</a:t>
            </a:r>
          </a:p>
        </p:txBody>
      </p:sp>
      <p:grpSp>
        <p:nvGrpSpPr>
          <p:cNvPr id="8408" name="Group 3"/>
          <p:cNvGrpSpPr/>
          <p:nvPr/>
        </p:nvGrpSpPr>
        <p:grpSpPr>
          <a:xfrm>
            <a:off x="7226868" y="2564390"/>
            <a:ext cx="1343672" cy="2162336"/>
            <a:chOff x="0" y="0"/>
            <a:chExt cx="1343671" cy="2162334"/>
          </a:xfrm>
        </p:grpSpPr>
        <p:sp>
          <p:nvSpPr>
            <p:cNvPr id="8397" name="Rectangle 88"/>
            <p:cNvSpPr txBox="1"/>
            <p:nvPr/>
          </p:nvSpPr>
          <p:spPr>
            <a:xfrm>
              <a:off x="38768" y="822807"/>
              <a:ext cx="315912" cy="472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ctr">
              <a:spAutoFit/>
            </a:bodyPr>
            <a:lstStyle>
              <a:lvl1pPr algn="ctr">
                <a:defRPr sz="2500">
                  <a:solidFill>
                    <a:srgbClr val="FEFEFE"/>
                  </a:solidFill>
                  <a:latin typeface="FontAwesome"/>
                  <a:ea typeface="FontAwesome"/>
                  <a:cs typeface="FontAwesome"/>
                  <a:sym typeface="FontAwesome"/>
                </a:defRPr>
              </a:lvl1pPr>
            </a:lstStyle>
            <a:p>
              <a:pPr/>
              <a:r>
                <a:t>K</a:t>
              </a:r>
            </a:p>
          </p:txBody>
        </p:sp>
        <p:sp>
          <p:nvSpPr>
            <p:cNvPr id="8398" name="TextBox 96"/>
            <p:cNvSpPr txBox="1"/>
            <p:nvPr/>
          </p:nvSpPr>
          <p:spPr>
            <a:xfrm>
              <a:off x="446064" y="843648"/>
              <a:ext cx="897608" cy="42659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nSpc>
                  <a:spcPts val="1300"/>
                </a:lnSpc>
                <a:defRPr b="1" sz="1300">
                  <a:solidFill>
                    <a:srgbClr val="FEFEFE"/>
                  </a:solidFill>
                </a:defRPr>
              </a:lvl1pPr>
            </a:lstStyle>
            <a:p>
              <a:pPr/>
              <a:r>
                <a:t>Entertainment</a:t>
              </a:r>
            </a:p>
          </p:txBody>
        </p:sp>
        <p:sp>
          <p:nvSpPr>
            <p:cNvPr id="8399" name="TextBox 125"/>
            <p:cNvSpPr txBox="1"/>
            <p:nvPr/>
          </p:nvSpPr>
          <p:spPr>
            <a:xfrm>
              <a:off x="712647" y="1368905"/>
              <a:ext cx="502050"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alpha val="60000"/>
                    </a:srgbClr>
                  </a:solidFill>
                </a:defRPr>
              </a:lvl1pPr>
            </a:lstStyle>
            <a:p>
              <a:pPr/>
              <a:r>
                <a:t>First Things</a:t>
              </a:r>
            </a:p>
          </p:txBody>
        </p:sp>
        <p:sp>
          <p:nvSpPr>
            <p:cNvPr id="8400" name="Rectangle 126"/>
            <p:cNvSpPr txBox="1"/>
            <p:nvPr/>
          </p:nvSpPr>
          <p:spPr>
            <a:xfrm>
              <a:off x="416430" y="1406942"/>
              <a:ext cx="180266"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a:solidFill>
                    <a:srgbClr val="7D8287">
                      <a:alpha val="50000"/>
                    </a:srgbClr>
                  </a:solidFill>
                  <a:latin typeface="FontAwesome"/>
                  <a:ea typeface="FontAwesome"/>
                  <a:cs typeface="FontAwesome"/>
                  <a:sym typeface="FontAwesome"/>
                </a:defRPr>
              </a:lvl1pPr>
            </a:lstStyle>
            <a:p>
              <a:pPr/>
              <a:r>
                <a:t>r</a:t>
              </a:r>
            </a:p>
          </p:txBody>
        </p:sp>
        <p:sp>
          <p:nvSpPr>
            <p:cNvPr id="8401" name="Rectangle 127"/>
            <p:cNvSpPr txBox="1"/>
            <p:nvPr/>
          </p:nvSpPr>
          <p:spPr>
            <a:xfrm>
              <a:off x="412991" y="1818904"/>
              <a:ext cx="366450" cy="34343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a:solidFill>
                    <a:srgbClr val="7D8287">
                      <a:alpha val="50000"/>
                    </a:srgbClr>
                  </a:solidFill>
                  <a:latin typeface="FontAwesome"/>
                  <a:ea typeface="FontAwesome"/>
                  <a:cs typeface="FontAwesome"/>
                  <a:sym typeface="FontAwesome"/>
                </a:defRPr>
              </a:lvl1pPr>
            </a:lstStyle>
            <a:p>
              <a:pPr/>
              <a:r>
                <a:t></a:t>
              </a:r>
            </a:p>
          </p:txBody>
        </p:sp>
        <p:sp>
          <p:nvSpPr>
            <p:cNvPr id="8402" name="TextBox 128"/>
            <p:cNvSpPr txBox="1"/>
            <p:nvPr/>
          </p:nvSpPr>
          <p:spPr>
            <a:xfrm>
              <a:off x="679357" y="1771109"/>
              <a:ext cx="568629"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alpha val="60000"/>
                    </a:srgbClr>
                  </a:solidFill>
                </a:defRPr>
              </a:lvl1pPr>
            </a:lstStyle>
            <a:p>
              <a:pPr/>
              <a:r>
                <a:t>Second Things</a:t>
              </a:r>
            </a:p>
          </p:txBody>
        </p:sp>
        <p:sp>
          <p:nvSpPr>
            <p:cNvPr id="8403" name="Oval 130"/>
            <p:cNvSpPr/>
            <p:nvPr/>
          </p:nvSpPr>
          <p:spPr>
            <a:xfrm>
              <a:off x="0" y="1467234"/>
              <a:ext cx="297109" cy="297109"/>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04" name="TextBox 131"/>
            <p:cNvSpPr txBox="1"/>
            <p:nvPr/>
          </p:nvSpPr>
          <p:spPr>
            <a:xfrm>
              <a:off x="34654" y="1495247"/>
              <a:ext cx="235022"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EFEFE"/>
                  </a:solidFill>
                </a:defRPr>
              </a:lvl1pPr>
            </a:lstStyle>
            <a:p>
              <a:pPr/>
              <a:r>
                <a:t>1</a:t>
              </a:r>
            </a:p>
          </p:txBody>
        </p:sp>
        <p:sp>
          <p:nvSpPr>
            <p:cNvPr id="8405" name="Oval 133"/>
            <p:cNvSpPr/>
            <p:nvPr/>
          </p:nvSpPr>
          <p:spPr>
            <a:xfrm>
              <a:off x="0" y="1832995"/>
              <a:ext cx="297109" cy="297109"/>
            </a:xfrm>
            <a:prstGeom prst="ellipse">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06" name="TextBox 134"/>
            <p:cNvSpPr txBox="1"/>
            <p:nvPr/>
          </p:nvSpPr>
          <p:spPr>
            <a:xfrm>
              <a:off x="34654" y="1861006"/>
              <a:ext cx="235022"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EFEFE"/>
                  </a:solidFill>
                </a:defRPr>
              </a:lvl1pPr>
            </a:lstStyle>
            <a:p>
              <a:pPr/>
              <a:r>
                <a:t>2</a:t>
              </a:r>
            </a:p>
          </p:txBody>
        </p:sp>
        <p:sp>
          <p:nvSpPr>
            <p:cNvPr id="8407" name="TextBox 135"/>
            <p:cNvSpPr txBox="1"/>
            <p:nvPr/>
          </p:nvSpPr>
          <p:spPr>
            <a:xfrm>
              <a:off x="20602" y="0"/>
              <a:ext cx="1207940" cy="5770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lnSpc>
                  <a:spcPts val="1300"/>
                </a:lnSpc>
                <a:defRPr sz="800">
                  <a:solidFill>
                    <a:srgbClr val="010101"/>
                  </a:solidFill>
                </a:defRPr>
              </a:lvl1pPr>
            </a:lstStyle>
            <a:p>
              <a:pPr/>
              <a:r>
                <a:t>Also he his male air bring is Signs. Also he his male air bring.</a:t>
              </a:r>
            </a:p>
          </p:txBody>
        </p:sp>
      </p:grpSp>
      <p:sp>
        <p:nvSpPr>
          <p:cNvPr id="8409" name="TextBox 136"/>
          <p:cNvSpPr txBox="1"/>
          <p:nvPr/>
        </p:nvSpPr>
        <p:spPr>
          <a:xfrm>
            <a:off x="9208127" y="3798697"/>
            <a:ext cx="803615" cy="7421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FEFEFE"/>
                </a:solidFill>
              </a:defRPr>
            </a:lvl1pPr>
          </a:lstStyle>
          <a:p>
            <a:pPr/>
            <a:r>
              <a:t>Also he his male air bring is Signs. Also he his male.</a:t>
            </a:r>
          </a:p>
        </p:txBody>
      </p:sp>
      <p:sp>
        <p:nvSpPr>
          <p:cNvPr id="8410" name="Rectangle 137"/>
          <p:cNvSpPr txBox="1"/>
          <p:nvPr/>
        </p:nvSpPr>
        <p:spPr>
          <a:xfrm>
            <a:off x="8890650" y="3836389"/>
            <a:ext cx="366450" cy="34343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FEFEFE"/>
                </a:solidFill>
                <a:latin typeface="FontAwesome"/>
                <a:ea typeface="FontAwesome"/>
                <a:cs typeface="FontAwesome"/>
                <a:sym typeface="FontAwesome"/>
              </a:defRPr>
            </a:lvl1pPr>
          </a:lstStyle>
          <a:p>
            <a:pPr/>
            <a:r>
              <a:t></a:t>
            </a:r>
          </a:p>
        </p:txBody>
      </p:sp>
      <p:sp>
        <p:nvSpPr>
          <p:cNvPr id="8411" name="Straight Connector 138"/>
          <p:cNvSpPr/>
          <p:nvPr/>
        </p:nvSpPr>
        <p:spPr>
          <a:xfrm flipV="1">
            <a:off x="9060174" y="4227986"/>
            <a:ext cx="1" cy="225143"/>
          </a:xfrm>
          <a:prstGeom prst="line">
            <a:avLst/>
          </a:prstGeom>
          <a:ln w="6350">
            <a:solidFill>
              <a:srgbClr val="7D8287"/>
            </a:solidFill>
            <a:miter/>
          </a:ln>
        </p:spPr>
        <p:txBody>
          <a:bodyPr lIns="45719" rIns="45719"/>
          <a:lstStyle/>
          <a:p>
            <a:pPr/>
          </a:p>
        </p:txBody>
      </p:sp>
      <p:grpSp>
        <p:nvGrpSpPr>
          <p:cNvPr id="8423" name="Group 2"/>
          <p:cNvGrpSpPr/>
          <p:nvPr/>
        </p:nvGrpSpPr>
        <p:grpSpPr>
          <a:xfrm>
            <a:off x="3562894" y="2519701"/>
            <a:ext cx="1201130" cy="2175136"/>
            <a:chOff x="0" y="0"/>
            <a:chExt cx="1201129" cy="2175134"/>
          </a:xfrm>
        </p:grpSpPr>
        <p:sp>
          <p:nvSpPr>
            <p:cNvPr id="8412" name="Rectangle 91"/>
            <p:cNvSpPr txBox="1"/>
            <p:nvPr/>
          </p:nvSpPr>
          <p:spPr>
            <a:xfrm>
              <a:off x="528918" y="0"/>
              <a:ext cx="289556" cy="472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ctr">
              <a:spAutoFit/>
            </a:bodyPr>
            <a:lstStyle>
              <a:lvl1pPr algn="ctr">
                <a:defRPr sz="2500">
                  <a:solidFill>
                    <a:schemeClr val="accent1"/>
                  </a:solidFill>
                  <a:latin typeface="FontAwesome"/>
                  <a:ea typeface="FontAwesome"/>
                  <a:cs typeface="FontAwesome"/>
                  <a:sym typeface="FontAwesome"/>
                </a:defRPr>
              </a:lvl1pPr>
            </a:lstStyle>
            <a:p>
              <a:pPr/>
              <a:r>
                <a:t>¬</a:t>
              </a:r>
            </a:p>
          </p:txBody>
        </p:sp>
        <p:sp>
          <p:nvSpPr>
            <p:cNvPr id="8413" name="TextBox 94"/>
            <p:cNvSpPr txBox="1"/>
            <p:nvPr/>
          </p:nvSpPr>
          <p:spPr>
            <a:xfrm>
              <a:off x="186870" y="393105"/>
              <a:ext cx="971245" cy="2946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1300">
                  <a:solidFill>
                    <a:schemeClr val="accent1"/>
                  </a:solidFill>
                </a:defRPr>
              </a:lvl1pPr>
            </a:lstStyle>
            <a:p>
              <a:pPr/>
              <a:r>
                <a:t>Browsing</a:t>
              </a:r>
            </a:p>
          </p:txBody>
        </p:sp>
        <p:grpSp>
          <p:nvGrpSpPr>
            <p:cNvPr id="8420" name="Group 151"/>
            <p:cNvGrpSpPr/>
            <p:nvPr/>
          </p:nvGrpSpPr>
          <p:grpSpPr>
            <a:xfrm>
              <a:off x="155228" y="783586"/>
              <a:ext cx="1029640" cy="528317"/>
              <a:chOff x="0" y="0"/>
              <a:chExt cx="1029638" cy="528315"/>
            </a:xfrm>
          </p:grpSpPr>
          <p:sp>
            <p:nvSpPr>
              <p:cNvPr id="8414" name="Rounded Rectangle 141"/>
              <p:cNvSpPr/>
              <p:nvPr/>
            </p:nvSpPr>
            <p:spPr>
              <a:xfrm>
                <a:off x="0" y="2"/>
                <a:ext cx="1029639" cy="528314"/>
              </a:xfrm>
              <a:prstGeom prst="roundRect">
                <a:avLst>
                  <a:gd name="adj" fmla="val 0"/>
                </a:avLst>
              </a:prstGeom>
              <a:gradFill flip="none" rotWithShape="1">
                <a:gsLst>
                  <a:gs pos="0">
                    <a:srgbClr val="E0E9F4"/>
                  </a:gs>
                  <a:gs pos="100000">
                    <a:srgbClr val="A2BDDE"/>
                  </a:gs>
                </a:gsLst>
                <a:lin ang="3600000" scaled="0"/>
              </a:gra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15" name="Rounded Rectangle 142"/>
              <p:cNvSpPr/>
              <p:nvPr/>
            </p:nvSpPr>
            <p:spPr>
              <a:xfrm>
                <a:off x="1" y="0"/>
                <a:ext cx="1029638" cy="134192"/>
              </a:xfrm>
              <a:prstGeom prst="roundRect">
                <a:avLst>
                  <a:gd name="adj" fmla="val 0"/>
                </a:avLst>
              </a:prstGeom>
              <a:solidFill>
                <a:srgbClr val="01010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16" name="Oval 143"/>
              <p:cNvSpPr/>
              <p:nvPr/>
            </p:nvSpPr>
            <p:spPr>
              <a:xfrm>
                <a:off x="41816" y="41669"/>
                <a:ext cx="42559" cy="42559"/>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17" name="Oval 144"/>
              <p:cNvSpPr/>
              <p:nvPr/>
            </p:nvSpPr>
            <p:spPr>
              <a:xfrm>
                <a:off x="109409" y="41690"/>
                <a:ext cx="42559" cy="42559"/>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18" name="Oval 145"/>
              <p:cNvSpPr/>
              <p:nvPr/>
            </p:nvSpPr>
            <p:spPr>
              <a:xfrm>
                <a:off x="179503" y="41720"/>
                <a:ext cx="42559" cy="42559"/>
              </a:xfrm>
              <a:prstGeom prst="ellipse">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19" name="Rounded Rectangle 146"/>
              <p:cNvSpPr/>
              <p:nvPr/>
            </p:nvSpPr>
            <p:spPr>
              <a:xfrm>
                <a:off x="272131" y="43163"/>
                <a:ext cx="699773" cy="48229"/>
              </a:xfrm>
              <a:prstGeom prst="roundRect">
                <a:avLst>
                  <a:gd name="adj" fmla="val 50000"/>
                </a:avLst>
              </a:prstGeom>
              <a:solidFill>
                <a:srgbClr val="7D8287"/>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8421" name="TextBox 152"/>
            <p:cNvSpPr txBox="1"/>
            <p:nvPr/>
          </p:nvSpPr>
          <p:spPr>
            <a:xfrm>
              <a:off x="0" y="1414486"/>
              <a:ext cx="1164554"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defRPr b="1" sz="2000">
                  <a:solidFill>
                    <a:srgbClr val="FEFEFE"/>
                  </a:solidFill>
                </a:defRPr>
              </a:lvl1pPr>
            </a:lstStyle>
            <a:p>
              <a:pPr/>
              <a:r>
                <a:t>5,000K</a:t>
              </a:r>
            </a:p>
          </p:txBody>
        </p:sp>
        <p:sp>
          <p:nvSpPr>
            <p:cNvPr id="8422" name="TextBox 153"/>
            <p:cNvSpPr txBox="1"/>
            <p:nvPr/>
          </p:nvSpPr>
          <p:spPr>
            <a:xfrm>
              <a:off x="3818" y="1763147"/>
              <a:ext cx="1197312" cy="4119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nSpc>
                  <a:spcPts val="1300"/>
                </a:lnSpc>
                <a:defRPr sz="800">
                  <a:solidFill>
                    <a:srgbClr val="FEFEFE"/>
                  </a:solidFill>
                </a:defRPr>
              </a:lvl1pPr>
            </a:lstStyle>
            <a:p>
              <a:pPr/>
              <a:r>
                <a:t>Also he his male air bring is Signs.</a:t>
              </a:r>
            </a:p>
          </p:txBody>
        </p:sp>
      </p:grpSp>
      <p:sp>
        <p:nvSpPr>
          <p:cNvPr id="8424" name="TextBox 156"/>
          <p:cNvSpPr txBox="1"/>
          <p:nvPr/>
        </p:nvSpPr>
        <p:spPr>
          <a:xfrm>
            <a:off x="2244930" y="3569012"/>
            <a:ext cx="418211"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chemeClr val="accent5"/>
                </a:solidFill>
              </a:defRPr>
            </a:lvl1pPr>
          </a:lstStyle>
          <a:p>
            <a:pPr/>
            <a:r>
              <a:t>3%</a:t>
            </a:r>
          </a:p>
        </p:txBody>
      </p:sp>
      <p:sp>
        <p:nvSpPr>
          <p:cNvPr id="8425" name="TextBox 157"/>
          <p:cNvSpPr txBox="1"/>
          <p:nvPr/>
        </p:nvSpPr>
        <p:spPr>
          <a:xfrm>
            <a:off x="2710083" y="3713004"/>
            <a:ext cx="528843" cy="3200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500">
                <a:solidFill>
                  <a:srgbClr val="FEFEFE"/>
                </a:solidFill>
              </a:defRPr>
            </a:lvl1pPr>
          </a:lstStyle>
          <a:p>
            <a:pPr/>
            <a:r>
              <a:t>19%</a:t>
            </a:r>
          </a:p>
        </p:txBody>
      </p:sp>
      <p:sp>
        <p:nvSpPr>
          <p:cNvPr id="8426" name="TextBox 158"/>
          <p:cNvSpPr txBox="1"/>
          <p:nvPr/>
        </p:nvSpPr>
        <p:spPr>
          <a:xfrm>
            <a:off x="2075993" y="4433260"/>
            <a:ext cx="1315279" cy="218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800">
                <a:solidFill>
                  <a:srgbClr val="7D8287"/>
                </a:solidFill>
              </a:defRPr>
            </a:lvl1pPr>
          </a:lstStyle>
          <a:p>
            <a:pPr/>
            <a:r>
              <a:t>Also he his male air.</a:t>
            </a:r>
          </a:p>
        </p:txBody>
      </p:sp>
    </p:spTree>
  </p:cSld>
  <p:clrMapOvr>
    <a:masterClrMapping/>
  </p:clrMapOvr>
  <mc:AlternateContent xmlns:mc="http://schemas.openxmlformats.org/markup-compatibility/2006">
    <mc:Choice xmlns:p14="http://schemas.microsoft.com/office/powerpoint/2010/main" Requires="p14">
      <p:transition spd="med" advClick="1" p14:dur="1000">
        <p:pull dir="r"/>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8356"/>
                                        </p:tgtEl>
                                        <p:attrNameLst>
                                          <p:attrName>style.visibility</p:attrName>
                                        </p:attrNameLst>
                                      </p:cBhvr>
                                      <p:to>
                                        <p:strVal val="visible"/>
                                      </p:to>
                                    </p:set>
                                    <p:anim calcmode="lin" valueType="num">
                                      <p:cBhvr>
                                        <p:cTn id="7" dur="500" fill="hold"/>
                                        <p:tgtEl>
                                          <p:spTgt spid="8356"/>
                                        </p:tgtEl>
                                        <p:attrNameLst>
                                          <p:attrName>ppt_x</p:attrName>
                                        </p:attrNameLst>
                                      </p:cBhvr>
                                      <p:tavLst>
                                        <p:tav tm="0">
                                          <p:val>
                                            <p:strVal val="#ppt_x"/>
                                          </p:val>
                                        </p:tav>
                                        <p:tav tm="100000">
                                          <p:val>
                                            <p:strVal val="#ppt_x"/>
                                          </p:val>
                                        </p:tav>
                                      </p:tavLst>
                                    </p:anim>
                                    <p:anim calcmode="lin" valueType="num">
                                      <p:cBhvr>
                                        <p:cTn id="8" dur="500" fill="hold"/>
                                        <p:tgtEl>
                                          <p:spTgt spid="835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8369"/>
                                        </p:tgtEl>
                                        <p:attrNameLst>
                                          <p:attrName>style.visibility</p:attrName>
                                        </p:attrNameLst>
                                      </p:cBhvr>
                                      <p:to>
                                        <p:strVal val="visible"/>
                                      </p:to>
                                    </p:set>
                                    <p:anim calcmode="lin" valueType="num">
                                      <p:cBhvr>
                                        <p:cTn id="12" dur="500" fill="hold"/>
                                        <p:tgtEl>
                                          <p:spTgt spid="8369"/>
                                        </p:tgtEl>
                                        <p:attrNameLst>
                                          <p:attrName>ppt_x</p:attrName>
                                        </p:attrNameLst>
                                      </p:cBhvr>
                                      <p:tavLst>
                                        <p:tav tm="0">
                                          <p:val>
                                            <p:strVal val="#ppt_x"/>
                                          </p:val>
                                        </p:tav>
                                        <p:tav tm="100000">
                                          <p:val>
                                            <p:strVal val="#ppt_x"/>
                                          </p:val>
                                        </p:tav>
                                      </p:tavLst>
                                    </p:anim>
                                    <p:anim calcmode="lin" valueType="num">
                                      <p:cBhvr>
                                        <p:cTn id="13" dur="500" fill="hold"/>
                                        <p:tgtEl>
                                          <p:spTgt spid="836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Subtype="4" presetID="2" grpId="3" fill="hold">
                                  <p:stCondLst>
                                    <p:cond delay="0"/>
                                  </p:stCondLst>
                                  <p:iterate type="el" backwards="0">
                                    <p:tmAbs val="0"/>
                                  </p:iterate>
                                  <p:childTnLst>
                                    <p:set>
                                      <p:cBhvr>
                                        <p:cTn id="16" fill="hold"/>
                                        <p:tgtEl>
                                          <p:spTgt spid="8372"/>
                                        </p:tgtEl>
                                        <p:attrNameLst>
                                          <p:attrName>style.visibility</p:attrName>
                                        </p:attrNameLst>
                                      </p:cBhvr>
                                      <p:to>
                                        <p:strVal val="visible"/>
                                      </p:to>
                                    </p:set>
                                    <p:anim calcmode="lin" valueType="num">
                                      <p:cBhvr>
                                        <p:cTn id="17" dur="500" fill="hold"/>
                                        <p:tgtEl>
                                          <p:spTgt spid="8372"/>
                                        </p:tgtEl>
                                        <p:attrNameLst>
                                          <p:attrName>ppt_x</p:attrName>
                                        </p:attrNameLst>
                                      </p:cBhvr>
                                      <p:tavLst>
                                        <p:tav tm="0">
                                          <p:val>
                                            <p:strVal val="#ppt_x"/>
                                          </p:val>
                                        </p:tav>
                                        <p:tav tm="100000">
                                          <p:val>
                                            <p:strVal val="#ppt_x"/>
                                          </p:val>
                                        </p:tav>
                                      </p:tavLst>
                                    </p:anim>
                                    <p:anim calcmode="lin" valueType="num">
                                      <p:cBhvr>
                                        <p:cTn id="18" dur="500" fill="hold"/>
                                        <p:tgtEl>
                                          <p:spTgt spid="837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Class="entr" nodeType="afterEffect" presetSubtype="4" presetID="2" grpId="4" fill="hold">
                                  <p:stCondLst>
                                    <p:cond delay="0"/>
                                  </p:stCondLst>
                                  <p:iterate type="el" backwards="0">
                                    <p:tmAbs val="0"/>
                                  </p:iterate>
                                  <p:childTnLst>
                                    <p:set>
                                      <p:cBhvr>
                                        <p:cTn id="21" fill="hold"/>
                                        <p:tgtEl>
                                          <p:spTgt spid="8374"/>
                                        </p:tgtEl>
                                        <p:attrNameLst>
                                          <p:attrName>style.visibility</p:attrName>
                                        </p:attrNameLst>
                                      </p:cBhvr>
                                      <p:to>
                                        <p:strVal val="visible"/>
                                      </p:to>
                                    </p:set>
                                    <p:anim calcmode="lin" valueType="num">
                                      <p:cBhvr>
                                        <p:cTn id="22" dur="500" fill="hold"/>
                                        <p:tgtEl>
                                          <p:spTgt spid="8374"/>
                                        </p:tgtEl>
                                        <p:attrNameLst>
                                          <p:attrName>ppt_x</p:attrName>
                                        </p:attrNameLst>
                                      </p:cBhvr>
                                      <p:tavLst>
                                        <p:tav tm="0">
                                          <p:val>
                                            <p:strVal val="#ppt_x"/>
                                          </p:val>
                                        </p:tav>
                                        <p:tav tm="100000">
                                          <p:val>
                                            <p:strVal val="#ppt_x"/>
                                          </p:val>
                                        </p:tav>
                                      </p:tavLst>
                                    </p:anim>
                                    <p:anim calcmode="lin" valueType="num">
                                      <p:cBhvr>
                                        <p:cTn id="23" dur="500" fill="hold"/>
                                        <p:tgtEl>
                                          <p:spTgt spid="837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Class="entr" nodeType="afterEffect" presetSubtype="4" presetID="2" grpId="5" fill="hold">
                                  <p:stCondLst>
                                    <p:cond delay="0"/>
                                  </p:stCondLst>
                                  <p:iterate type="el" backwards="0">
                                    <p:tmAbs val="0"/>
                                  </p:iterate>
                                  <p:childTnLst>
                                    <p:set>
                                      <p:cBhvr>
                                        <p:cTn id="26" fill="hold"/>
                                        <p:tgtEl>
                                          <p:spTgt spid="8375"/>
                                        </p:tgtEl>
                                        <p:attrNameLst>
                                          <p:attrName>style.visibility</p:attrName>
                                        </p:attrNameLst>
                                      </p:cBhvr>
                                      <p:to>
                                        <p:strVal val="visible"/>
                                      </p:to>
                                    </p:set>
                                    <p:anim calcmode="lin" valueType="num">
                                      <p:cBhvr>
                                        <p:cTn id="27" dur="500" fill="hold"/>
                                        <p:tgtEl>
                                          <p:spTgt spid="8375"/>
                                        </p:tgtEl>
                                        <p:attrNameLst>
                                          <p:attrName>ppt_x</p:attrName>
                                        </p:attrNameLst>
                                      </p:cBhvr>
                                      <p:tavLst>
                                        <p:tav tm="0">
                                          <p:val>
                                            <p:strVal val="#ppt_x"/>
                                          </p:val>
                                        </p:tav>
                                        <p:tav tm="100000">
                                          <p:val>
                                            <p:strVal val="#ppt_x"/>
                                          </p:val>
                                        </p:tav>
                                      </p:tavLst>
                                    </p:anim>
                                    <p:anim calcmode="lin" valueType="num">
                                      <p:cBhvr>
                                        <p:cTn id="28" dur="500" fill="hold"/>
                                        <p:tgtEl>
                                          <p:spTgt spid="8375"/>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Class="entr" nodeType="afterEffect" presetSubtype="4" presetID="2" grpId="6" fill="hold">
                                  <p:stCondLst>
                                    <p:cond delay="0"/>
                                  </p:stCondLst>
                                  <p:iterate type="el" backwards="0">
                                    <p:tmAbs val="0"/>
                                  </p:iterate>
                                  <p:childTnLst>
                                    <p:set>
                                      <p:cBhvr>
                                        <p:cTn id="31" fill="hold"/>
                                        <p:tgtEl>
                                          <p:spTgt spid="8376"/>
                                        </p:tgtEl>
                                        <p:attrNameLst>
                                          <p:attrName>style.visibility</p:attrName>
                                        </p:attrNameLst>
                                      </p:cBhvr>
                                      <p:to>
                                        <p:strVal val="visible"/>
                                      </p:to>
                                    </p:set>
                                    <p:anim calcmode="lin" valueType="num">
                                      <p:cBhvr>
                                        <p:cTn id="32" dur="500" fill="hold"/>
                                        <p:tgtEl>
                                          <p:spTgt spid="8376"/>
                                        </p:tgtEl>
                                        <p:attrNameLst>
                                          <p:attrName>ppt_x</p:attrName>
                                        </p:attrNameLst>
                                      </p:cBhvr>
                                      <p:tavLst>
                                        <p:tav tm="0">
                                          <p:val>
                                            <p:strVal val="#ppt_x"/>
                                          </p:val>
                                        </p:tav>
                                        <p:tav tm="100000">
                                          <p:val>
                                            <p:strVal val="#ppt_x"/>
                                          </p:val>
                                        </p:tav>
                                      </p:tavLst>
                                    </p:anim>
                                    <p:anim calcmode="lin" valueType="num">
                                      <p:cBhvr>
                                        <p:cTn id="33" dur="500" fill="hold"/>
                                        <p:tgtEl>
                                          <p:spTgt spid="8376"/>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Class="entr" nodeType="afterEffect" presetSubtype="4" presetID="2" grpId="7" fill="hold">
                                  <p:stCondLst>
                                    <p:cond delay="0"/>
                                  </p:stCondLst>
                                  <p:iterate type="el" backwards="0">
                                    <p:tmAbs val="0"/>
                                  </p:iterate>
                                  <p:childTnLst>
                                    <p:set>
                                      <p:cBhvr>
                                        <p:cTn id="36" fill="hold"/>
                                        <p:tgtEl>
                                          <p:spTgt spid="8377"/>
                                        </p:tgtEl>
                                        <p:attrNameLst>
                                          <p:attrName>style.visibility</p:attrName>
                                        </p:attrNameLst>
                                      </p:cBhvr>
                                      <p:to>
                                        <p:strVal val="visible"/>
                                      </p:to>
                                    </p:set>
                                    <p:anim calcmode="lin" valueType="num">
                                      <p:cBhvr>
                                        <p:cTn id="37" dur="500" fill="hold"/>
                                        <p:tgtEl>
                                          <p:spTgt spid="8377"/>
                                        </p:tgtEl>
                                        <p:attrNameLst>
                                          <p:attrName>ppt_x</p:attrName>
                                        </p:attrNameLst>
                                      </p:cBhvr>
                                      <p:tavLst>
                                        <p:tav tm="0">
                                          <p:val>
                                            <p:strVal val="#ppt_x"/>
                                          </p:val>
                                        </p:tav>
                                        <p:tav tm="100000">
                                          <p:val>
                                            <p:strVal val="#ppt_x"/>
                                          </p:val>
                                        </p:tav>
                                      </p:tavLst>
                                    </p:anim>
                                    <p:anim calcmode="lin" valueType="num">
                                      <p:cBhvr>
                                        <p:cTn id="38" dur="500" fill="hold"/>
                                        <p:tgtEl>
                                          <p:spTgt spid="8377"/>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Class="entr" nodeType="afterEffect" presetSubtype="4" presetID="2" grpId="8" fill="hold">
                                  <p:stCondLst>
                                    <p:cond delay="0"/>
                                  </p:stCondLst>
                                  <p:iterate type="el" backwards="0">
                                    <p:tmAbs val="0"/>
                                  </p:iterate>
                                  <p:childTnLst>
                                    <p:set>
                                      <p:cBhvr>
                                        <p:cTn id="41" fill="hold"/>
                                        <p:tgtEl>
                                          <p:spTgt spid="8378"/>
                                        </p:tgtEl>
                                        <p:attrNameLst>
                                          <p:attrName>style.visibility</p:attrName>
                                        </p:attrNameLst>
                                      </p:cBhvr>
                                      <p:to>
                                        <p:strVal val="visible"/>
                                      </p:to>
                                    </p:set>
                                    <p:anim calcmode="lin" valueType="num">
                                      <p:cBhvr>
                                        <p:cTn id="42" dur="500" fill="hold"/>
                                        <p:tgtEl>
                                          <p:spTgt spid="8378"/>
                                        </p:tgtEl>
                                        <p:attrNameLst>
                                          <p:attrName>ppt_x</p:attrName>
                                        </p:attrNameLst>
                                      </p:cBhvr>
                                      <p:tavLst>
                                        <p:tav tm="0">
                                          <p:val>
                                            <p:strVal val="#ppt_x"/>
                                          </p:val>
                                        </p:tav>
                                        <p:tav tm="100000">
                                          <p:val>
                                            <p:strVal val="#ppt_x"/>
                                          </p:val>
                                        </p:tav>
                                      </p:tavLst>
                                    </p:anim>
                                    <p:anim calcmode="lin" valueType="num">
                                      <p:cBhvr>
                                        <p:cTn id="43" dur="500" fill="hold"/>
                                        <p:tgtEl>
                                          <p:spTgt spid="8378"/>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Class="entr" nodeType="afterEffect" presetSubtype="4" presetID="2" grpId="9" fill="hold">
                                  <p:stCondLst>
                                    <p:cond delay="0"/>
                                  </p:stCondLst>
                                  <p:iterate type="el" backwards="0">
                                    <p:tmAbs val="0"/>
                                  </p:iterate>
                                  <p:childTnLst>
                                    <p:set>
                                      <p:cBhvr>
                                        <p:cTn id="46" fill="hold"/>
                                        <p:tgtEl>
                                          <p:spTgt spid="8393"/>
                                        </p:tgtEl>
                                        <p:attrNameLst>
                                          <p:attrName>style.visibility</p:attrName>
                                        </p:attrNameLst>
                                      </p:cBhvr>
                                      <p:to>
                                        <p:strVal val="visible"/>
                                      </p:to>
                                    </p:set>
                                    <p:anim calcmode="lin" valueType="num">
                                      <p:cBhvr>
                                        <p:cTn id="47" dur="500" fill="hold"/>
                                        <p:tgtEl>
                                          <p:spTgt spid="8393"/>
                                        </p:tgtEl>
                                        <p:attrNameLst>
                                          <p:attrName>ppt_x</p:attrName>
                                        </p:attrNameLst>
                                      </p:cBhvr>
                                      <p:tavLst>
                                        <p:tav tm="0">
                                          <p:val>
                                            <p:strVal val="#ppt_x"/>
                                          </p:val>
                                        </p:tav>
                                        <p:tav tm="100000">
                                          <p:val>
                                            <p:strVal val="#ppt_x"/>
                                          </p:val>
                                        </p:tav>
                                      </p:tavLst>
                                    </p:anim>
                                    <p:anim calcmode="lin" valueType="num">
                                      <p:cBhvr>
                                        <p:cTn id="48" dur="500" fill="hold"/>
                                        <p:tgtEl>
                                          <p:spTgt spid="8393"/>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Class="entr" nodeType="afterEffect" presetSubtype="4" presetID="2" grpId="10" fill="hold">
                                  <p:stCondLst>
                                    <p:cond delay="0"/>
                                  </p:stCondLst>
                                  <p:iterate type="el" backwards="0">
                                    <p:tmAbs val="0"/>
                                  </p:iterate>
                                  <p:childTnLst>
                                    <p:set>
                                      <p:cBhvr>
                                        <p:cTn id="51" fill="hold"/>
                                        <p:tgtEl>
                                          <p:spTgt spid="8394"/>
                                        </p:tgtEl>
                                        <p:attrNameLst>
                                          <p:attrName>style.visibility</p:attrName>
                                        </p:attrNameLst>
                                      </p:cBhvr>
                                      <p:to>
                                        <p:strVal val="visible"/>
                                      </p:to>
                                    </p:set>
                                    <p:anim calcmode="lin" valueType="num">
                                      <p:cBhvr>
                                        <p:cTn id="52" dur="500" fill="hold"/>
                                        <p:tgtEl>
                                          <p:spTgt spid="8394"/>
                                        </p:tgtEl>
                                        <p:attrNameLst>
                                          <p:attrName>ppt_x</p:attrName>
                                        </p:attrNameLst>
                                      </p:cBhvr>
                                      <p:tavLst>
                                        <p:tav tm="0">
                                          <p:val>
                                            <p:strVal val="#ppt_x"/>
                                          </p:val>
                                        </p:tav>
                                        <p:tav tm="100000">
                                          <p:val>
                                            <p:strVal val="#ppt_x"/>
                                          </p:val>
                                        </p:tav>
                                      </p:tavLst>
                                    </p:anim>
                                    <p:anim calcmode="lin" valueType="num">
                                      <p:cBhvr>
                                        <p:cTn id="53" dur="500" fill="hold"/>
                                        <p:tgtEl>
                                          <p:spTgt spid="8394"/>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Class="entr" nodeType="afterEffect" presetSubtype="4" presetID="2" grpId="11" fill="hold">
                                  <p:stCondLst>
                                    <p:cond delay="0"/>
                                  </p:stCondLst>
                                  <p:iterate type="el" backwards="0">
                                    <p:tmAbs val="0"/>
                                  </p:iterate>
                                  <p:childTnLst>
                                    <p:set>
                                      <p:cBhvr>
                                        <p:cTn id="56" fill="hold"/>
                                        <p:tgtEl>
                                          <p:spTgt spid="8395"/>
                                        </p:tgtEl>
                                        <p:attrNameLst>
                                          <p:attrName>style.visibility</p:attrName>
                                        </p:attrNameLst>
                                      </p:cBhvr>
                                      <p:to>
                                        <p:strVal val="visible"/>
                                      </p:to>
                                    </p:set>
                                    <p:anim calcmode="lin" valueType="num">
                                      <p:cBhvr>
                                        <p:cTn id="57" dur="500" fill="hold"/>
                                        <p:tgtEl>
                                          <p:spTgt spid="8395"/>
                                        </p:tgtEl>
                                        <p:attrNameLst>
                                          <p:attrName>ppt_x</p:attrName>
                                        </p:attrNameLst>
                                      </p:cBhvr>
                                      <p:tavLst>
                                        <p:tav tm="0">
                                          <p:val>
                                            <p:strVal val="#ppt_x"/>
                                          </p:val>
                                        </p:tav>
                                        <p:tav tm="100000">
                                          <p:val>
                                            <p:strVal val="#ppt_x"/>
                                          </p:val>
                                        </p:tav>
                                      </p:tavLst>
                                    </p:anim>
                                    <p:anim calcmode="lin" valueType="num">
                                      <p:cBhvr>
                                        <p:cTn id="58" dur="500" fill="hold"/>
                                        <p:tgtEl>
                                          <p:spTgt spid="8395"/>
                                        </p:tgtEl>
                                        <p:attrNameLst>
                                          <p:attrName>ppt_y</p:attrName>
                                        </p:attrNameLst>
                                      </p:cBhvr>
                                      <p:tavLst>
                                        <p:tav tm="0">
                                          <p:val>
                                            <p:strVal val="1+#ppt_h/2"/>
                                          </p:val>
                                        </p:tav>
                                        <p:tav tm="100000">
                                          <p:val>
                                            <p:strVal val="#ppt_y"/>
                                          </p:val>
                                        </p:tav>
                                      </p:tavLst>
                                    </p:anim>
                                  </p:childTnLst>
                                </p:cTn>
                              </p:par>
                            </p:childTnLst>
                          </p:cTn>
                        </p:par>
                        <p:par>
                          <p:cTn id="59" fill="hold">
                            <p:stCondLst>
                              <p:cond delay="5500"/>
                            </p:stCondLst>
                            <p:childTnLst>
                              <p:par>
                                <p:cTn id="60" presetClass="entr" nodeType="afterEffect" presetSubtype="4" presetID="2" grpId="12" fill="hold">
                                  <p:stCondLst>
                                    <p:cond delay="0"/>
                                  </p:stCondLst>
                                  <p:iterate type="el" backwards="0">
                                    <p:tmAbs val="0"/>
                                  </p:iterate>
                                  <p:childTnLst>
                                    <p:set>
                                      <p:cBhvr>
                                        <p:cTn id="61" fill="hold"/>
                                        <p:tgtEl>
                                          <p:spTgt spid="8396"/>
                                        </p:tgtEl>
                                        <p:attrNameLst>
                                          <p:attrName>style.visibility</p:attrName>
                                        </p:attrNameLst>
                                      </p:cBhvr>
                                      <p:to>
                                        <p:strVal val="visible"/>
                                      </p:to>
                                    </p:set>
                                    <p:anim calcmode="lin" valueType="num">
                                      <p:cBhvr>
                                        <p:cTn id="62" dur="500" fill="hold"/>
                                        <p:tgtEl>
                                          <p:spTgt spid="8396"/>
                                        </p:tgtEl>
                                        <p:attrNameLst>
                                          <p:attrName>ppt_x</p:attrName>
                                        </p:attrNameLst>
                                      </p:cBhvr>
                                      <p:tavLst>
                                        <p:tav tm="0">
                                          <p:val>
                                            <p:strVal val="#ppt_x"/>
                                          </p:val>
                                        </p:tav>
                                        <p:tav tm="100000">
                                          <p:val>
                                            <p:strVal val="#ppt_x"/>
                                          </p:val>
                                        </p:tav>
                                      </p:tavLst>
                                    </p:anim>
                                    <p:anim calcmode="lin" valueType="num">
                                      <p:cBhvr>
                                        <p:cTn id="63" dur="500" fill="hold"/>
                                        <p:tgtEl>
                                          <p:spTgt spid="8396"/>
                                        </p:tgtEl>
                                        <p:attrNameLst>
                                          <p:attrName>ppt_y</p:attrName>
                                        </p:attrNameLst>
                                      </p:cBhvr>
                                      <p:tavLst>
                                        <p:tav tm="0">
                                          <p:val>
                                            <p:strVal val="1+#ppt_h/2"/>
                                          </p:val>
                                        </p:tav>
                                        <p:tav tm="100000">
                                          <p:val>
                                            <p:strVal val="#ppt_y"/>
                                          </p:val>
                                        </p:tav>
                                      </p:tavLst>
                                    </p:anim>
                                  </p:childTnLst>
                                </p:cTn>
                              </p:par>
                            </p:childTnLst>
                          </p:cTn>
                        </p:par>
                        <p:par>
                          <p:cTn id="64" fill="hold">
                            <p:stCondLst>
                              <p:cond delay="6000"/>
                            </p:stCondLst>
                            <p:childTnLst>
                              <p:par>
                                <p:cTn id="65" presetClass="entr" nodeType="afterEffect" presetSubtype="4" presetID="2" grpId="13" fill="hold">
                                  <p:stCondLst>
                                    <p:cond delay="0"/>
                                  </p:stCondLst>
                                  <p:iterate type="el" backwards="0">
                                    <p:tmAbs val="0"/>
                                  </p:iterate>
                                  <p:childTnLst>
                                    <p:set>
                                      <p:cBhvr>
                                        <p:cTn id="66" fill="hold"/>
                                        <p:tgtEl>
                                          <p:spTgt spid="8348"/>
                                        </p:tgtEl>
                                        <p:attrNameLst>
                                          <p:attrName>style.visibility</p:attrName>
                                        </p:attrNameLst>
                                      </p:cBhvr>
                                      <p:to>
                                        <p:strVal val="visible"/>
                                      </p:to>
                                    </p:set>
                                    <p:anim calcmode="lin" valueType="num">
                                      <p:cBhvr>
                                        <p:cTn id="67" dur="500" fill="hold"/>
                                        <p:tgtEl>
                                          <p:spTgt spid="8348"/>
                                        </p:tgtEl>
                                        <p:attrNameLst>
                                          <p:attrName>ppt_x</p:attrName>
                                        </p:attrNameLst>
                                      </p:cBhvr>
                                      <p:tavLst>
                                        <p:tav tm="0">
                                          <p:val>
                                            <p:strVal val="#ppt_x"/>
                                          </p:val>
                                        </p:tav>
                                        <p:tav tm="100000">
                                          <p:val>
                                            <p:strVal val="#ppt_x"/>
                                          </p:val>
                                        </p:tav>
                                      </p:tavLst>
                                    </p:anim>
                                    <p:anim calcmode="lin" valueType="num">
                                      <p:cBhvr>
                                        <p:cTn id="68" dur="500" fill="hold"/>
                                        <p:tgtEl>
                                          <p:spTgt spid="8348"/>
                                        </p:tgtEl>
                                        <p:attrNameLst>
                                          <p:attrName>ppt_y</p:attrName>
                                        </p:attrNameLst>
                                      </p:cBhvr>
                                      <p:tavLst>
                                        <p:tav tm="0">
                                          <p:val>
                                            <p:strVal val="1+#ppt_h/2"/>
                                          </p:val>
                                        </p:tav>
                                        <p:tav tm="100000">
                                          <p:val>
                                            <p:strVal val="#ppt_y"/>
                                          </p:val>
                                        </p:tav>
                                      </p:tavLst>
                                    </p:anim>
                                  </p:childTnLst>
                                </p:cTn>
                              </p:par>
                            </p:childTnLst>
                          </p:cTn>
                        </p:par>
                        <p:par>
                          <p:cTn id="69" fill="hold">
                            <p:stCondLst>
                              <p:cond delay="6500"/>
                            </p:stCondLst>
                            <p:childTnLst>
                              <p:par>
                                <p:cTn id="70" presetClass="entr" nodeType="afterEffect" presetSubtype="4" presetID="2" grpId="14" fill="hold">
                                  <p:stCondLst>
                                    <p:cond delay="0"/>
                                  </p:stCondLst>
                                  <p:iterate type="el" backwards="0">
                                    <p:tmAbs val="0"/>
                                  </p:iterate>
                                  <p:childTnLst>
                                    <p:set>
                                      <p:cBhvr>
                                        <p:cTn id="71" fill="hold"/>
                                        <p:tgtEl>
                                          <p:spTgt spid="8364"/>
                                        </p:tgtEl>
                                        <p:attrNameLst>
                                          <p:attrName>style.visibility</p:attrName>
                                        </p:attrNameLst>
                                      </p:cBhvr>
                                      <p:to>
                                        <p:strVal val="visible"/>
                                      </p:to>
                                    </p:set>
                                    <p:anim calcmode="lin" valueType="num">
                                      <p:cBhvr>
                                        <p:cTn id="72" dur="500" fill="hold"/>
                                        <p:tgtEl>
                                          <p:spTgt spid="8364"/>
                                        </p:tgtEl>
                                        <p:attrNameLst>
                                          <p:attrName>ppt_x</p:attrName>
                                        </p:attrNameLst>
                                      </p:cBhvr>
                                      <p:tavLst>
                                        <p:tav tm="0">
                                          <p:val>
                                            <p:strVal val="#ppt_x"/>
                                          </p:val>
                                        </p:tav>
                                        <p:tav tm="100000">
                                          <p:val>
                                            <p:strVal val="#ppt_x"/>
                                          </p:val>
                                        </p:tav>
                                      </p:tavLst>
                                    </p:anim>
                                    <p:anim calcmode="lin" valueType="num">
                                      <p:cBhvr>
                                        <p:cTn id="73" dur="500" fill="hold"/>
                                        <p:tgtEl>
                                          <p:spTgt spid="8364"/>
                                        </p:tgtEl>
                                        <p:attrNameLst>
                                          <p:attrName>ppt_y</p:attrName>
                                        </p:attrNameLst>
                                      </p:cBhvr>
                                      <p:tavLst>
                                        <p:tav tm="0">
                                          <p:val>
                                            <p:strVal val="1+#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Class="entr" nodeType="clickEffect" presetSubtype="8" presetID="2" grpId="15" fill="hold">
                                  <p:stCondLst>
                                    <p:cond delay="0"/>
                                  </p:stCondLst>
                                  <p:iterate type="el" backwards="0">
                                    <p:tmAbs val="0"/>
                                  </p:iterate>
                                  <p:childTnLst>
                                    <p:set>
                                      <p:cBhvr>
                                        <p:cTn id="77" fill="hold"/>
                                        <p:tgtEl>
                                          <p:spTgt spid="8338"/>
                                        </p:tgtEl>
                                        <p:attrNameLst>
                                          <p:attrName>style.visibility</p:attrName>
                                        </p:attrNameLst>
                                      </p:cBhvr>
                                      <p:to>
                                        <p:strVal val="visible"/>
                                      </p:to>
                                    </p:set>
                                    <p:anim calcmode="lin" valueType="num">
                                      <p:cBhvr>
                                        <p:cTn id="78" dur="500" fill="hold"/>
                                        <p:tgtEl>
                                          <p:spTgt spid="8338"/>
                                        </p:tgtEl>
                                        <p:attrNameLst>
                                          <p:attrName>ppt_x</p:attrName>
                                        </p:attrNameLst>
                                      </p:cBhvr>
                                      <p:tavLst>
                                        <p:tav tm="0">
                                          <p:val>
                                            <p:strVal val="0-#ppt_w/2"/>
                                          </p:val>
                                        </p:tav>
                                        <p:tav tm="100000">
                                          <p:val>
                                            <p:strVal val="#ppt_x"/>
                                          </p:val>
                                        </p:tav>
                                      </p:tavLst>
                                    </p:anim>
                                    <p:anim calcmode="lin" valueType="num">
                                      <p:cBhvr>
                                        <p:cTn id="79" dur="500" fill="hold"/>
                                        <p:tgtEl>
                                          <p:spTgt spid="8338"/>
                                        </p:tgtEl>
                                        <p:attrNameLst>
                                          <p:attrName>ppt_y</p:attrName>
                                        </p:attrNameLst>
                                      </p:cBhvr>
                                      <p:tavLst>
                                        <p:tav tm="0">
                                          <p:val>
                                            <p:strVal val="#ppt_y"/>
                                          </p:val>
                                        </p:tav>
                                        <p:tav tm="100000">
                                          <p:val>
                                            <p:strVal val="#ppt_y"/>
                                          </p:val>
                                        </p:tav>
                                      </p:tavLst>
                                    </p:anim>
                                  </p:childTnLst>
                                </p:cTn>
                              </p:par>
                            </p:childTnLst>
                          </p:cTn>
                        </p:par>
                        <p:par>
                          <p:cTn id="80" fill="hold">
                            <p:stCondLst>
                              <p:cond delay="500"/>
                            </p:stCondLst>
                            <p:childTnLst>
                              <p:par>
                                <p:cTn id="81" presetClass="entr" nodeType="afterEffect" presetSubtype="8" presetID="2" grpId="16" fill="hold">
                                  <p:stCondLst>
                                    <p:cond delay="0"/>
                                  </p:stCondLst>
                                  <p:iterate type="el" backwards="0">
                                    <p:tmAbs val="0"/>
                                  </p:iterate>
                                  <p:childTnLst>
                                    <p:set>
                                      <p:cBhvr>
                                        <p:cTn id="82" fill="hold"/>
                                        <p:tgtEl>
                                          <p:spTgt spid="8411"/>
                                        </p:tgtEl>
                                        <p:attrNameLst>
                                          <p:attrName>style.visibility</p:attrName>
                                        </p:attrNameLst>
                                      </p:cBhvr>
                                      <p:to>
                                        <p:strVal val="visible"/>
                                      </p:to>
                                    </p:set>
                                    <p:anim calcmode="lin" valueType="num">
                                      <p:cBhvr>
                                        <p:cTn id="83" dur="500" fill="hold"/>
                                        <p:tgtEl>
                                          <p:spTgt spid="8411"/>
                                        </p:tgtEl>
                                        <p:attrNameLst>
                                          <p:attrName>ppt_x</p:attrName>
                                        </p:attrNameLst>
                                      </p:cBhvr>
                                      <p:tavLst>
                                        <p:tav tm="0">
                                          <p:val>
                                            <p:strVal val="0-#ppt_w/2"/>
                                          </p:val>
                                        </p:tav>
                                        <p:tav tm="100000">
                                          <p:val>
                                            <p:strVal val="#ppt_x"/>
                                          </p:val>
                                        </p:tav>
                                      </p:tavLst>
                                    </p:anim>
                                    <p:anim calcmode="lin" valueType="num">
                                      <p:cBhvr>
                                        <p:cTn id="84" dur="500" fill="hold"/>
                                        <p:tgtEl>
                                          <p:spTgt spid="8411"/>
                                        </p:tgtEl>
                                        <p:attrNameLst>
                                          <p:attrName>ppt_y</p:attrName>
                                        </p:attrNameLst>
                                      </p:cBhvr>
                                      <p:tavLst>
                                        <p:tav tm="0">
                                          <p:val>
                                            <p:strVal val="#ppt_y"/>
                                          </p:val>
                                        </p:tav>
                                        <p:tav tm="100000">
                                          <p:val>
                                            <p:strVal val="#ppt_y"/>
                                          </p:val>
                                        </p:tav>
                                      </p:tavLst>
                                    </p:anim>
                                  </p:childTnLst>
                                </p:cTn>
                              </p:par>
                            </p:childTnLst>
                          </p:cTn>
                        </p:par>
                        <p:par>
                          <p:cTn id="85" fill="hold">
                            <p:stCondLst>
                              <p:cond delay="1000"/>
                            </p:stCondLst>
                            <p:childTnLst>
                              <p:par>
                                <p:cTn id="86" presetClass="entr" nodeType="afterEffect" presetSubtype="8" presetID="2" grpId="17" fill="hold">
                                  <p:stCondLst>
                                    <p:cond delay="0"/>
                                  </p:stCondLst>
                                  <p:iterate type="el" backwards="0">
                                    <p:tmAbs val="0"/>
                                  </p:iterate>
                                  <p:childTnLst>
                                    <p:set>
                                      <p:cBhvr>
                                        <p:cTn id="87" fill="hold"/>
                                        <p:tgtEl>
                                          <p:spTgt spid="8347"/>
                                        </p:tgtEl>
                                        <p:attrNameLst>
                                          <p:attrName>style.visibility</p:attrName>
                                        </p:attrNameLst>
                                      </p:cBhvr>
                                      <p:to>
                                        <p:strVal val="visible"/>
                                      </p:to>
                                    </p:set>
                                    <p:anim calcmode="lin" valueType="num">
                                      <p:cBhvr>
                                        <p:cTn id="88" dur="500" fill="hold"/>
                                        <p:tgtEl>
                                          <p:spTgt spid="8347"/>
                                        </p:tgtEl>
                                        <p:attrNameLst>
                                          <p:attrName>ppt_x</p:attrName>
                                        </p:attrNameLst>
                                      </p:cBhvr>
                                      <p:tavLst>
                                        <p:tav tm="0">
                                          <p:val>
                                            <p:strVal val="0-#ppt_w/2"/>
                                          </p:val>
                                        </p:tav>
                                        <p:tav tm="100000">
                                          <p:val>
                                            <p:strVal val="#ppt_x"/>
                                          </p:val>
                                        </p:tav>
                                      </p:tavLst>
                                    </p:anim>
                                    <p:anim calcmode="lin" valueType="num">
                                      <p:cBhvr>
                                        <p:cTn id="89" dur="500" fill="hold"/>
                                        <p:tgtEl>
                                          <p:spTgt spid="8347"/>
                                        </p:tgtEl>
                                        <p:attrNameLst>
                                          <p:attrName>ppt_y</p:attrName>
                                        </p:attrNameLst>
                                      </p:cBhvr>
                                      <p:tavLst>
                                        <p:tav tm="0">
                                          <p:val>
                                            <p:strVal val="#ppt_y"/>
                                          </p:val>
                                        </p:tav>
                                        <p:tav tm="100000">
                                          <p:val>
                                            <p:strVal val="#ppt_y"/>
                                          </p:val>
                                        </p:tav>
                                      </p:tavLst>
                                    </p:anim>
                                  </p:childTnLst>
                                </p:cTn>
                              </p:par>
                            </p:childTnLst>
                          </p:cTn>
                        </p:par>
                        <p:par>
                          <p:cTn id="90" fill="hold">
                            <p:stCondLst>
                              <p:cond delay="1500"/>
                            </p:stCondLst>
                            <p:childTnLst>
                              <p:par>
                                <p:cTn id="91" presetClass="entr" nodeType="afterEffect" presetSubtype="2" presetID="2" grpId="18" fill="hold">
                                  <p:stCondLst>
                                    <p:cond delay="500"/>
                                  </p:stCondLst>
                                  <p:iterate type="el" backwards="0">
                                    <p:tmAbs val="0"/>
                                  </p:iterate>
                                  <p:childTnLst>
                                    <p:set>
                                      <p:cBhvr>
                                        <p:cTn id="92" fill="hold"/>
                                        <p:tgtEl>
                                          <p:spTgt spid="8339"/>
                                        </p:tgtEl>
                                        <p:attrNameLst>
                                          <p:attrName>style.visibility</p:attrName>
                                        </p:attrNameLst>
                                      </p:cBhvr>
                                      <p:to>
                                        <p:strVal val="visible"/>
                                      </p:to>
                                    </p:set>
                                    <p:anim calcmode="lin" valueType="num">
                                      <p:cBhvr>
                                        <p:cTn id="93" dur="500" fill="hold"/>
                                        <p:tgtEl>
                                          <p:spTgt spid="8339"/>
                                        </p:tgtEl>
                                        <p:attrNameLst>
                                          <p:attrName>ppt_x</p:attrName>
                                        </p:attrNameLst>
                                      </p:cBhvr>
                                      <p:tavLst>
                                        <p:tav tm="0">
                                          <p:val>
                                            <p:strVal val="1+#ppt_w/2"/>
                                          </p:val>
                                        </p:tav>
                                        <p:tav tm="100000">
                                          <p:val>
                                            <p:strVal val="#ppt_x"/>
                                          </p:val>
                                        </p:tav>
                                      </p:tavLst>
                                    </p:anim>
                                    <p:anim calcmode="lin" valueType="num">
                                      <p:cBhvr>
                                        <p:cTn id="94" dur="500" fill="hold"/>
                                        <p:tgtEl>
                                          <p:spTgt spid="8339"/>
                                        </p:tgtEl>
                                        <p:attrNameLst>
                                          <p:attrName>ppt_y</p:attrName>
                                        </p:attrNameLst>
                                      </p:cBhvr>
                                      <p:tavLst>
                                        <p:tav tm="0">
                                          <p:val>
                                            <p:strVal val="#ppt_y"/>
                                          </p:val>
                                        </p:tav>
                                        <p:tav tm="100000">
                                          <p:val>
                                            <p:strVal val="#ppt_y"/>
                                          </p:val>
                                        </p:tav>
                                      </p:tavLst>
                                    </p:anim>
                                  </p:childTnLst>
                                </p:cTn>
                              </p:par>
                            </p:childTnLst>
                          </p:cTn>
                        </p:par>
                        <p:par>
                          <p:cTn id="95" fill="hold">
                            <p:stCondLst>
                              <p:cond delay="2500"/>
                            </p:stCondLst>
                            <p:childTnLst>
                              <p:par>
                                <p:cTn id="96" presetClass="entr" nodeType="afterEffect" presetSubtype="2" presetID="2" grpId="19" fill="hold">
                                  <p:stCondLst>
                                    <p:cond delay="500"/>
                                  </p:stCondLst>
                                  <p:iterate type="el" backwards="0">
                                    <p:tmAbs val="0"/>
                                  </p:iterate>
                                  <p:childTnLst>
                                    <p:set>
                                      <p:cBhvr>
                                        <p:cTn id="97" fill="hold"/>
                                        <p:tgtEl>
                                          <p:spTgt spid="8355"/>
                                        </p:tgtEl>
                                        <p:attrNameLst>
                                          <p:attrName>style.visibility</p:attrName>
                                        </p:attrNameLst>
                                      </p:cBhvr>
                                      <p:to>
                                        <p:strVal val="visible"/>
                                      </p:to>
                                    </p:set>
                                    <p:anim calcmode="lin" valueType="num">
                                      <p:cBhvr>
                                        <p:cTn id="98" dur="500" fill="hold"/>
                                        <p:tgtEl>
                                          <p:spTgt spid="8355"/>
                                        </p:tgtEl>
                                        <p:attrNameLst>
                                          <p:attrName>ppt_x</p:attrName>
                                        </p:attrNameLst>
                                      </p:cBhvr>
                                      <p:tavLst>
                                        <p:tav tm="0">
                                          <p:val>
                                            <p:strVal val="1+#ppt_w/2"/>
                                          </p:val>
                                        </p:tav>
                                        <p:tav tm="100000">
                                          <p:val>
                                            <p:strVal val="#ppt_x"/>
                                          </p:val>
                                        </p:tav>
                                      </p:tavLst>
                                    </p:anim>
                                    <p:anim calcmode="lin" valueType="num">
                                      <p:cBhvr>
                                        <p:cTn id="99" dur="500" fill="hold"/>
                                        <p:tgtEl>
                                          <p:spTgt spid="8355"/>
                                        </p:tgtEl>
                                        <p:attrNameLst>
                                          <p:attrName>ppt_y</p:attrName>
                                        </p:attrNameLst>
                                      </p:cBhvr>
                                      <p:tavLst>
                                        <p:tav tm="0">
                                          <p:val>
                                            <p:strVal val="#ppt_y"/>
                                          </p:val>
                                        </p:tav>
                                        <p:tav tm="100000">
                                          <p:val>
                                            <p:strVal val="#ppt_y"/>
                                          </p:val>
                                        </p:tav>
                                      </p:tavLst>
                                    </p:anim>
                                  </p:childTnLst>
                                </p:cTn>
                              </p:par>
                            </p:childTnLst>
                          </p:cTn>
                        </p:par>
                        <p:par>
                          <p:cTn id="100" fill="hold">
                            <p:stCondLst>
                              <p:cond delay="3500"/>
                            </p:stCondLst>
                            <p:childTnLst>
                              <p:par>
                                <p:cTn id="101" presetClass="entr" nodeType="afterEffect" presetID="9" grpId="20" fill="hold">
                                  <p:stCondLst>
                                    <p:cond delay="500"/>
                                  </p:stCondLst>
                                  <p:iterate type="el" backwards="0">
                                    <p:tmAbs val="0"/>
                                  </p:iterate>
                                  <p:childTnLst>
                                    <p:set>
                                      <p:cBhvr>
                                        <p:cTn id="102" fill="hold"/>
                                        <p:tgtEl>
                                          <p:spTgt spid="8408"/>
                                        </p:tgtEl>
                                        <p:attrNameLst>
                                          <p:attrName>style.visibility</p:attrName>
                                        </p:attrNameLst>
                                      </p:cBhvr>
                                      <p:to>
                                        <p:strVal val="visible"/>
                                      </p:to>
                                    </p:set>
                                    <p:animEffect filter="dissolve" transition="in">
                                      <p:cBhvr>
                                        <p:cTn id="103" dur="500"/>
                                        <p:tgtEl>
                                          <p:spTgt spid="8408"/>
                                        </p:tgtEl>
                                      </p:cBhvr>
                                    </p:animEffect>
                                  </p:childTnLst>
                                </p:cTn>
                              </p:par>
                            </p:childTnLst>
                          </p:cTn>
                        </p:par>
                        <p:par>
                          <p:cTn id="104" fill="hold">
                            <p:stCondLst>
                              <p:cond delay="4500"/>
                            </p:stCondLst>
                            <p:childTnLst>
                              <p:par>
                                <p:cTn id="105" presetClass="entr" nodeType="afterEffect" presetID="9" grpId="21" fill="hold">
                                  <p:stCondLst>
                                    <p:cond delay="500"/>
                                  </p:stCondLst>
                                  <p:iterate type="el" backwards="0">
                                    <p:tmAbs val="0"/>
                                  </p:iterate>
                                  <p:childTnLst>
                                    <p:set>
                                      <p:cBhvr>
                                        <p:cTn id="106" fill="hold"/>
                                        <p:tgtEl>
                                          <p:spTgt spid="8423"/>
                                        </p:tgtEl>
                                        <p:attrNameLst>
                                          <p:attrName>style.visibility</p:attrName>
                                        </p:attrNameLst>
                                      </p:cBhvr>
                                      <p:to>
                                        <p:strVal val="visible"/>
                                      </p:to>
                                    </p:set>
                                    <p:animEffect filter="dissolve" transition="in">
                                      <p:cBhvr>
                                        <p:cTn id="107" dur="500"/>
                                        <p:tgtEl>
                                          <p:spTgt spid="8423"/>
                                        </p:tgtEl>
                                      </p:cBhvr>
                                    </p:animEffect>
                                  </p:childTnLst>
                                </p:cTn>
                              </p:par>
                            </p:childTnLst>
                          </p:cTn>
                        </p:par>
                      </p:childTnLst>
                    </p:cTn>
                  </p:par>
                  <p:par>
                    <p:cTn id="108" fill="hold">
                      <p:stCondLst>
                        <p:cond delay="indefinite"/>
                      </p:stCondLst>
                      <p:childTnLst>
                        <p:par>
                          <p:cTn id="109" fill="hold">
                            <p:stCondLst>
                              <p:cond delay="0"/>
                            </p:stCondLst>
                            <p:childTnLst>
                              <p:par>
                                <p:cTn id="110" presetClass="entr" nodeType="clickEffect" presetSubtype="16" presetID="23" grpId="22" fill="hold">
                                  <p:stCondLst>
                                    <p:cond delay="0"/>
                                  </p:stCondLst>
                                  <p:iterate type="el" backwards="0">
                                    <p:tmAbs val="0"/>
                                  </p:iterate>
                                  <p:childTnLst>
                                    <p:set>
                                      <p:cBhvr>
                                        <p:cTn id="111" fill="hold"/>
                                        <p:tgtEl>
                                          <p:spTgt spid="8327"/>
                                        </p:tgtEl>
                                        <p:attrNameLst>
                                          <p:attrName>style.visibility</p:attrName>
                                        </p:attrNameLst>
                                      </p:cBhvr>
                                      <p:to>
                                        <p:strVal val="visible"/>
                                      </p:to>
                                    </p:set>
                                    <p:anim calcmode="lin" valueType="num">
                                      <p:cBhvr>
                                        <p:cTn id="112" dur="500" fill="hold"/>
                                        <p:tgtEl>
                                          <p:spTgt spid="8327"/>
                                        </p:tgtEl>
                                        <p:attrNameLst>
                                          <p:attrName>ppt_w</p:attrName>
                                        </p:attrNameLst>
                                      </p:cBhvr>
                                      <p:tavLst>
                                        <p:tav tm="0">
                                          <p:val>
                                            <p:fltVal val="0"/>
                                          </p:val>
                                        </p:tav>
                                        <p:tav tm="100000">
                                          <p:val>
                                            <p:strVal val="#ppt_w"/>
                                          </p:val>
                                        </p:tav>
                                      </p:tavLst>
                                    </p:anim>
                                    <p:anim calcmode="lin" valueType="num">
                                      <p:cBhvr>
                                        <p:cTn id="113" dur="500" fill="hold"/>
                                        <p:tgtEl>
                                          <p:spTgt spid="8327"/>
                                        </p:tgtEl>
                                        <p:attrNameLst>
                                          <p:attrName>ppt_h</p:attrName>
                                        </p:attrNameLst>
                                      </p:cBhvr>
                                      <p:tavLst>
                                        <p:tav tm="0">
                                          <p:val>
                                            <p:fltVal val="0"/>
                                          </p:val>
                                        </p:tav>
                                        <p:tav tm="100000">
                                          <p:val>
                                            <p:strVal val="#ppt_h"/>
                                          </p:val>
                                        </p:tav>
                                      </p:tavLst>
                                    </p:anim>
                                  </p:childTnLst>
                                </p:cTn>
                              </p:par>
                            </p:childTnLst>
                          </p:cTn>
                        </p:par>
                        <p:par>
                          <p:cTn id="114" fill="hold">
                            <p:stCondLst>
                              <p:cond delay="500"/>
                            </p:stCondLst>
                            <p:childTnLst>
                              <p:par>
                                <p:cTn id="115" presetClass="entr" nodeType="afterEffect" presetSubtype="16" presetID="23" grpId="23" fill="hold">
                                  <p:stCondLst>
                                    <p:cond delay="0"/>
                                  </p:stCondLst>
                                  <p:iterate type="el" backwards="0">
                                    <p:tmAbs val="0"/>
                                  </p:iterate>
                                  <p:childTnLst>
                                    <p:set>
                                      <p:cBhvr>
                                        <p:cTn id="116" fill="hold"/>
                                        <p:tgtEl>
                                          <p:spTgt spid="8328"/>
                                        </p:tgtEl>
                                        <p:attrNameLst>
                                          <p:attrName>style.visibility</p:attrName>
                                        </p:attrNameLst>
                                      </p:cBhvr>
                                      <p:to>
                                        <p:strVal val="visible"/>
                                      </p:to>
                                    </p:set>
                                    <p:anim calcmode="lin" valueType="num">
                                      <p:cBhvr>
                                        <p:cTn id="117" dur="500" fill="hold"/>
                                        <p:tgtEl>
                                          <p:spTgt spid="8328"/>
                                        </p:tgtEl>
                                        <p:attrNameLst>
                                          <p:attrName>ppt_w</p:attrName>
                                        </p:attrNameLst>
                                      </p:cBhvr>
                                      <p:tavLst>
                                        <p:tav tm="0">
                                          <p:val>
                                            <p:fltVal val="0"/>
                                          </p:val>
                                        </p:tav>
                                        <p:tav tm="100000">
                                          <p:val>
                                            <p:strVal val="#ppt_w"/>
                                          </p:val>
                                        </p:tav>
                                      </p:tavLst>
                                    </p:anim>
                                    <p:anim calcmode="lin" valueType="num">
                                      <p:cBhvr>
                                        <p:cTn id="118" dur="500" fill="hold"/>
                                        <p:tgtEl>
                                          <p:spTgt spid="8328"/>
                                        </p:tgtEl>
                                        <p:attrNameLst>
                                          <p:attrName>ppt_h</p:attrName>
                                        </p:attrNameLst>
                                      </p:cBhvr>
                                      <p:tavLst>
                                        <p:tav tm="0">
                                          <p:val>
                                            <p:fltVal val="0"/>
                                          </p:val>
                                        </p:tav>
                                        <p:tav tm="100000">
                                          <p:val>
                                            <p:strVal val="#ppt_h"/>
                                          </p:val>
                                        </p:tav>
                                      </p:tavLst>
                                    </p:anim>
                                  </p:childTnLst>
                                </p:cTn>
                              </p:par>
                            </p:childTnLst>
                          </p:cTn>
                        </p:par>
                        <p:par>
                          <p:cTn id="119" fill="hold">
                            <p:stCondLst>
                              <p:cond delay="1000"/>
                            </p:stCondLst>
                            <p:childTnLst>
                              <p:par>
                                <p:cTn id="120" presetClass="entr" nodeType="afterEffect" presetSubtype="16" presetID="23" grpId="24" fill="hold">
                                  <p:stCondLst>
                                    <p:cond delay="0"/>
                                  </p:stCondLst>
                                  <p:iterate type="el" backwards="0">
                                    <p:tmAbs val="0"/>
                                  </p:iterate>
                                  <p:childTnLst>
                                    <p:set>
                                      <p:cBhvr>
                                        <p:cTn id="121" fill="hold"/>
                                        <p:tgtEl>
                                          <p:spTgt spid="8329"/>
                                        </p:tgtEl>
                                        <p:attrNameLst>
                                          <p:attrName>style.visibility</p:attrName>
                                        </p:attrNameLst>
                                      </p:cBhvr>
                                      <p:to>
                                        <p:strVal val="visible"/>
                                      </p:to>
                                    </p:set>
                                    <p:anim calcmode="lin" valueType="num">
                                      <p:cBhvr>
                                        <p:cTn id="122" dur="500" fill="hold"/>
                                        <p:tgtEl>
                                          <p:spTgt spid="8329"/>
                                        </p:tgtEl>
                                        <p:attrNameLst>
                                          <p:attrName>ppt_w</p:attrName>
                                        </p:attrNameLst>
                                      </p:cBhvr>
                                      <p:tavLst>
                                        <p:tav tm="0">
                                          <p:val>
                                            <p:fltVal val="0"/>
                                          </p:val>
                                        </p:tav>
                                        <p:tav tm="100000">
                                          <p:val>
                                            <p:strVal val="#ppt_w"/>
                                          </p:val>
                                        </p:tav>
                                      </p:tavLst>
                                    </p:anim>
                                    <p:anim calcmode="lin" valueType="num">
                                      <p:cBhvr>
                                        <p:cTn id="123" dur="500" fill="hold"/>
                                        <p:tgtEl>
                                          <p:spTgt spid="8329"/>
                                        </p:tgtEl>
                                        <p:attrNameLst>
                                          <p:attrName>ppt_h</p:attrName>
                                        </p:attrNameLst>
                                      </p:cBhvr>
                                      <p:tavLst>
                                        <p:tav tm="0">
                                          <p:val>
                                            <p:fltVal val="0"/>
                                          </p:val>
                                        </p:tav>
                                        <p:tav tm="100000">
                                          <p:val>
                                            <p:strVal val="#ppt_h"/>
                                          </p:val>
                                        </p:tav>
                                      </p:tavLst>
                                    </p:anim>
                                  </p:childTnLst>
                                </p:cTn>
                              </p:par>
                            </p:childTnLst>
                          </p:cTn>
                        </p:par>
                        <p:par>
                          <p:cTn id="124" fill="hold">
                            <p:stCondLst>
                              <p:cond delay="1500"/>
                            </p:stCondLst>
                            <p:childTnLst>
                              <p:par>
                                <p:cTn id="125" presetClass="entr" nodeType="afterEffect" presetSubtype="16" presetID="23" grpId="25" fill="hold">
                                  <p:stCondLst>
                                    <p:cond delay="0"/>
                                  </p:stCondLst>
                                  <p:iterate type="el" backwards="0">
                                    <p:tmAbs val="0"/>
                                  </p:iterate>
                                  <p:childTnLst>
                                    <p:set>
                                      <p:cBhvr>
                                        <p:cTn id="126" fill="hold"/>
                                        <p:tgtEl>
                                          <p:spTgt spid="8370"/>
                                        </p:tgtEl>
                                        <p:attrNameLst>
                                          <p:attrName>style.visibility</p:attrName>
                                        </p:attrNameLst>
                                      </p:cBhvr>
                                      <p:to>
                                        <p:strVal val="visible"/>
                                      </p:to>
                                    </p:set>
                                    <p:anim calcmode="lin" valueType="num">
                                      <p:cBhvr>
                                        <p:cTn id="127" dur="500" fill="hold"/>
                                        <p:tgtEl>
                                          <p:spTgt spid="8370"/>
                                        </p:tgtEl>
                                        <p:attrNameLst>
                                          <p:attrName>ppt_w</p:attrName>
                                        </p:attrNameLst>
                                      </p:cBhvr>
                                      <p:tavLst>
                                        <p:tav tm="0">
                                          <p:val>
                                            <p:fltVal val="0"/>
                                          </p:val>
                                        </p:tav>
                                        <p:tav tm="100000">
                                          <p:val>
                                            <p:strVal val="#ppt_w"/>
                                          </p:val>
                                        </p:tav>
                                      </p:tavLst>
                                    </p:anim>
                                    <p:anim calcmode="lin" valueType="num">
                                      <p:cBhvr>
                                        <p:cTn id="128" dur="500" fill="hold"/>
                                        <p:tgtEl>
                                          <p:spTgt spid="8370"/>
                                        </p:tgtEl>
                                        <p:attrNameLst>
                                          <p:attrName>ppt_h</p:attrName>
                                        </p:attrNameLst>
                                      </p:cBhvr>
                                      <p:tavLst>
                                        <p:tav tm="0">
                                          <p:val>
                                            <p:fltVal val="0"/>
                                          </p:val>
                                        </p:tav>
                                        <p:tav tm="100000">
                                          <p:val>
                                            <p:strVal val="#ppt_h"/>
                                          </p:val>
                                        </p:tav>
                                      </p:tavLst>
                                    </p:anim>
                                  </p:childTnLst>
                                </p:cTn>
                              </p:par>
                            </p:childTnLst>
                          </p:cTn>
                        </p:par>
                        <p:par>
                          <p:cTn id="129" fill="hold">
                            <p:stCondLst>
                              <p:cond delay="2000"/>
                            </p:stCondLst>
                            <p:childTnLst>
                              <p:par>
                                <p:cTn id="130" presetClass="entr" nodeType="afterEffect" presetSubtype="16" presetID="23" grpId="26" fill="hold">
                                  <p:stCondLst>
                                    <p:cond delay="0"/>
                                  </p:stCondLst>
                                  <p:iterate type="el" backwards="0">
                                    <p:tmAbs val="0"/>
                                  </p:iterate>
                                  <p:childTnLst>
                                    <p:set>
                                      <p:cBhvr>
                                        <p:cTn id="131" fill="hold"/>
                                        <p:tgtEl>
                                          <p:spTgt spid="8371"/>
                                        </p:tgtEl>
                                        <p:attrNameLst>
                                          <p:attrName>style.visibility</p:attrName>
                                        </p:attrNameLst>
                                      </p:cBhvr>
                                      <p:to>
                                        <p:strVal val="visible"/>
                                      </p:to>
                                    </p:set>
                                    <p:anim calcmode="lin" valueType="num">
                                      <p:cBhvr>
                                        <p:cTn id="132" dur="500" fill="hold"/>
                                        <p:tgtEl>
                                          <p:spTgt spid="8371"/>
                                        </p:tgtEl>
                                        <p:attrNameLst>
                                          <p:attrName>ppt_w</p:attrName>
                                        </p:attrNameLst>
                                      </p:cBhvr>
                                      <p:tavLst>
                                        <p:tav tm="0">
                                          <p:val>
                                            <p:fltVal val="0"/>
                                          </p:val>
                                        </p:tav>
                                        <p:tav tm="100000">
                                          <p:val>
                                            <p:strVal val="#ppt_w"/>
                                          </p:val>
                                        </p:tav>
                                      </p:tavLst>
                                    </p:anim>
                                    <p:anim calcmode="lin" valueType="num">
                                      <p:cBhvr>
                                        <p:cTn id="133" dur="500" fill="hold"/>
                                        <p:tgtEl>
                                          <p:spTgt spid="8371"/>
                                        </p:tgtEl>
                                        <p:attrNameLst>
                                          <p:attrName>ppt_h</p:attrName>
                                        </p:attrNameLst>
                                      </p:cBhvr>
                                      <p:tavLst>
                                        <p:tav tm="0">
                                          <p:val>
                                            <p:fltVal val="0"/>
                                          </p:val>
                                        </p:tav>
                                        <p:tav tm="100000">
                                          <p:val>
                                            <p:strVal val="#ppt_h"/>
                                          </p:val>
                                        </p:tav>
                                      </p:tavLst>
                                    </p:anim>
                                  </p:childTnLst>
                                </p:cTn>
                              </p:par>
                            </p:childTnLst>
                          </p:cTn>
                        </p:par>
                        <p:par>
                          <p:cTn id="134" fill="hold">
                            <p:stCondLst>
                              <p:cond delay="2500"/>
                            </p:stCondLst>
                            <p:childTnLst>
                              <p:par>
                                <p:cTn id="135" presetClass="entr" nodeType="afterEffect" presetSubtype="16" presetID="23" grpId="27" fill="hold">
                                  <p:stCondLst>
                                    <p:cond delay="0"/>
                                  </p:stCondLst>
                                  <p:iterate type="el" backwards="0">
                                    <p:tmAbs val="0"/>
                                  </p:iterate>
                                  <p:childTnLst>
                                    <p:set>
                                      <p:cBhvr>
                                        <p:cTn id="136" fill="hold"/>
                                        <p:tgtEl>
                                          <p:spTgt spid="8424"/>
                                        </p:tgtEl>
                                        <p:attrNameLst>
                                          <p:attrName>style.visibility</p:attrName>
                                        </p:attrNameLst>
                                      </p:cBhvr>
                                      <p:to>
                                        <p:strVal val="visible"/>
                                      </p:to>
                                    </p:set>
                                    <p:anim calcmode="lin" valueType="num">
                                      <p:cBhvr>
                                        <p:cTn id="137" dur="500" fill="hold"/>
                                        <p:tgtEl>
                                          <p:spTgt spid="8424"/>
                                        </p:tgtEl>
                                        <p:attrNameLst>
                                          <p:attrName>ppt_w</p:attrName>
                                        </p:attrNameLst>
                                      </p:cBhvr>
                                      <p:tavLst>
                                        <p:tav tm="0">
                                          <p:val>
                                            <p:fltVal val="0"/>
                                          </p:val>
                                        </p:tav>
                                        <p:tav tm="100000">
                                          <p:val>
                                            <p:strVal val="#ppt_w"/>
                                          </p:val>
                                        </p:tav>
                                      </p:tavLst>
                                    </p:anim>
                                    <p:anim calcmode="lin" valueType="num">
                                      <p:cBhvr>
                                        <p:cTn id="138" dur="500" fill="hold"/>
                                        <p:tgtEl>
                                          <p:spTgt spid="8424"/>
                                        </p:tgtEl>
                                        <p:attrNameLst>
                                          <p:attrName>ppt_h</p:attrName>
                                        </p:attrNameLst>
                                      </p:cBhvr>
                                      <p:tavLst>
                                        <p:tav tm="0">
                                          <p:val>
                                            <p:fltVal val="0"/>
                                          </p:val>
                                        </p:tav>
                                        <p:tav tm="100000">
                                          <p:val>
                                            <p:strVal val="#ppt_h"/>
                                          </p:val>
                                        </p:tav>
                                      </p:tavLst>
                                    </p:anim>
                                  </p:childTnLst>
                                </p:cTn>
                              </p:par>
                            </p:childTnLst>
                          </p:cTn>
                        </p:par>
                        <p:par>
                          <p:cTn id="139" fill="hold">
                            <p:stCondLst>
                              <p:cond delay="3000"/>
                            </p:stCondLst>
                            <p:childTnLst>
                              <p:par>
                                <p:cTn id="140" presetClass="entr" nodeType="afterEffect" presetSubtype="16" presetID="23" grpId="28" fill="hold">
                                  <p:stCondLst>
                                    <p:cond delay="0"/>
                                  </p:stCondLst>
                                  <p:iterate type="el" backwards="0">
                                    <p:tmAbs val="0"/>
                                  </p:iterate>
                                  <p:childTnLst>
                                    <p:set>
                                      <p:cBhvr>
                                        <p:cTn id="141" fill="hold"/>
                                        <p:tgtEl>
                                          <p:spTgt spid="8425"/>
                                        </p:tgtEl>
                                        <p:attrNameLst>
                                          <p:attrName>style.visibility</p:attrName>
                                        </p:attrNameLst>
                                      </p:cBhvr>
                                      <p:to>
                                        <p:strVal val="visible"/>
                                      </p:to>
                                    </p:set>
                                    <p:anim calcmode="lin" valueType="num">
                                      <p:cBhvr>
                                        <p:cTn id="142" dur="500" fill="hold"/>
                                        <p:tgtEl>
                                          <p:spTgt spid="8425"/>
                                        </p:tgtEl>
                                        <p:attrNameLst>
                                          <p:attrName>ppt_w</p:attrName>
                                        </p:attrNameLst>
                                      </p:cBhvr>
                                      <p:tavLst>
                                        <p:tav tm="0">
                                          <p:val>
                                            <p:fltVal val="0"/>
                                          </p:val>
                                        </p:tav>
                                        <p:tav tm="100000">
                                          <p:val>
                                            <p:strVal val="#ppt_w"/>
                                          </p:val>
                                        </p:tav>
                                      </p:tavLst>
                                    </p:anim>
                                    <p:anim calcmode="lin" valueType="num">
                                      <p:cBhvr>
                                        <p:cTn id="143" dur="500" fill="hold"/>
                                        <p:tgtEl>
                                          <p:spTgt spid="8425"/>
                                        </p:tgtEl>
                                        <p:attrNameLst>
                                          <p:attrName>ppt_h</p:attrName>
                                        </p:attrNameLst>
                                      </p:cBhvr>
                                      <p:tavLst>
                                        <p:tav tm="0">
                                          <p:val>
                                            <p:fltVal val="0"/>
                                          </p:val>
                                        </p:tav>
                                        <p:tav tm="100000">
                                          <p:val>
                                            <p:strVal val="#ppt_h"/>
                                          </p:val>
                                        </p:tav>
                                      </p:tavLst>
                                    </p:anim>
                                  </p:childTnLst>
                                </p:cTn>
                              </p:par>
                            </p:childTnLst>
                          </p:cTn>
                        </p:par>
                        <p:par>
                          <p:cTn id="144" fill="hold">
                            <p:stCondLst>
                              <p:cond delay="3500"/>
                            </p:stCondLst>
                            <p:childTnLst>
                              <p:par>
                                <p:cTn id="145" presetClass="entr" nodeType="afterEffect" presetSubtype="16" presetID="23" grpId="29" fill="hold">
                                  <p:stCondLst>
                                    <p:cond delay="0"/>
                                  </p:stCondLst>
                                  <p:iterate type="el" backwards="0">
                                    <p:tmAbs val="0"/>
                                  </p:iterate>
                                  <p:childTnLst>
                                    <p:set>
                                      <p:cBhvr>
                                        <p:cTn id="146" fill="hold"/>
                                        <p:tgtEl>
                                          <p:spTgt spid="8426"/>
                                        </p:tgtEl>
                                        <p:attrNameLst>
                                          <p:attrName>style.visibility</p:attrName>
                                        </p:attrNameLst>
                                      </p:cBhvr>
                                      <p:to>
                                        <p:strVal val="visible"/>
                                      </p:to>
                                    </p:set>
                                    <p:anim calcmode="lin" valueType="num">
                                      <p:cBhvr>
                                        <p:cTn id="147" dur="500" fill="hold"/>
                                        <p:tgtEl>
                                          <p:spTgt spid="8426"/>
                                        </p:tgtEl>
                                        <p:attrNameLst>
                                          <p:attrName>ppt_w</p:attrName>
                                        </p:attrNameLst>
                                      </p:cBhvr>
                                      <p:tavLst>
                                        <p:tav tm="0">
                                          <p:val>
                                            <p:fltVal val="0"/>
                                          </p:val>
                                        </p:tav>
                                        <p:tav tm="100000">
                                          <p:val>
                                            <p:strVal val="#ppt_w"/>
                                          </p:val>
                                        </p:tav>
                                      </p:tavLst>
                                    </p:anim>
                                    <p:anim calcmode="lin" valueType="num">
                                      <p:cBhvr>
                                        <p:cTn id="148" dur="500" fill="hold"/>
                                        <p:tgtEl>
                                          <p:spTgt spid="8426"/>
                                        </p:tgtEl>
                                        <p:attrNameLst>
                                          <p:attrName>ppt_h</p:attrName>
                                        </p:attrNameLst>
                                      </p:cBhvr>
                                      <p:tavLst>
                                        <p:tav tm="0">
                                          <p:val>
                                            <p:fltVal val="0"/>
                                          </p:val>
                                        </p:tav>
                                        <p:tav tm="100000">
                                          <p:val>
                                            <p:strVal val="#ppt_h"/>
                                          </p:val>
                                        </p:tav>
                                      </p:tavLst>
                                    </p:anim>
                                  </p:childTnLst>
                                </p:cTn>
                              </p:par>
                            </p:childTnLst>
                          </p:cTn>
                        </p:par>
                        <p:par>
                          <p:cTn id="149" fill="hold">
                            <p:stCondLst>
                              <p:cond delay="4000"/>
                            </p:stCondLst>
                            <p:childTnLst>
                              <p:par>
                                <p:cTn id="150" presetClass="entr" nodeType="afterEffect" presetSubtype="16" presetID="23" grpId="30" fill="hold">
                                  <p:stCondLst>
                                    <p:cond delay="0"/>
                                  </p:stCondLst>
                                  <p:iterate type="el" backwards="0">
                                    <p:tmAbs val="0"/>
                                  </p:iterate>
                                  <p:childTnLst>
                                    <p:set>
                                      <p:cBhvr>
                                        <p:cTn id="151" fill="hold"/>
                                        <p:tgtEl>
                                          <p:spTgt spid="8337"/>
                                        </p:tgtEl>
                                        <p:attrNameLst>
                                          <p:attrName>style.visibility</p:attrName>
                                        </p:attrNameLst>
                                      </p:cBhvr>
                                      <p:to>
                                        <p:strVal val="visible"/>
                                      </p:to>
                                    </p:set>
                                    <p:anim calcmode="lin" valueType="num">
                                      <p:cBhvr>
                                        <p:cTn id="152" dur="500" fill="hold"/>
                                        <p:tgtEl>
                                          <p:spTgt spid="8337"/>
                                        </p:tgtEl>
                                        <p:attrNameLst>
                                          <p:attrName>ppt_w</p:attrName>
                                        </p:attrNameLst>
                                      </p:cBhvr>
                                      <p:tavLst>
                                        <p:tav tm="0">
                                          <p:val>
                                            <p:fltVal val="0"/>
                                          </p:val>
                                        </p:tav>
                                        <p:tav tm="100000">
                                          <p:val>
                                            <p:strVal val="#ppt_w"/>
                                          </p:val>
                                        </p:tav>
                                      </p:tavLst>
                                    </p:anim>
                                    <p:anim calcmode="lin" valueType="num">
                                      <p:cBhvr>
                                        <p:cTn id="153" dur="500" fill="hold"/>
                                        <p:tgtEl>
                                          <p:spTgt spid="8337"/>
                                        </p:tgtEl>
                                        <p:attrNameLst>
                                          <p:attrName>ppt_h</p:attrName>
                                        </p:attrNameLst>
                                      </p:cBhvr>
                                      <p:tavLst>
                                        <p:tav tm="0">
                                          <p:val>
                                            <p:fltVal val="0"/>
                                          </p:val>
                                        </p:tav>
                                        <p:tav tm="100000">
                                          <p:val>
                                            <p:strVal val="#ppt_h"/>
                                          </p:val>
                                        </p:tav>
                                      </p:tavLst>
                                    </p:anim>
                                  </p:childTnLst>
                                </p:cTn>
                              </p:par>
                            </p:childTnLst>
                          </p:cTn>
                        </p:par>
                        <p:par>
                          <p:cTn id="154" fill="hold">
                            <p:stCondLst>
                              <p:cond delay="4500"/>
                            </p:stCondLst>
                            <p:childTnLst>
                              <p:par>
                                <p:cTn id="155" presetClass="entr" nodeType="afterEffect" presetSubtype="16" presetID="23" grpId="31" fill="hold">
                                  <p:stCondLst>
                                    <p:cond delay="0"/>
                                  </p:stCondLst>
                                  <p:iterate type="el" backwards="0">
                                    <p:tmAbs val="0"/>
                                  </p:iterate>
                                  <p:childTnLst>
                                    <p:set>
                                      <p:cBhvr>
                                        <p:cTn id="156" fill="hold"/>
                                        <p:tgtEl>
                                          <p:spTgt spid="8368"/>
                                        </p:tgtEl>
                                        <p:attrNameLst>
                                          <p:attrName>style.visibility</p:attrName>
                                        </p:attrNameLst>
                                      </p:cBhvr>
                                      <p:to>
                                        <p:strVal val="visible"/>
                                      </p:to>
                                    </p:set>
                                    <p:anim calcmode="lin" valueType="num">
                                      <p:cBhvr>
                                        <p:cTn id="157" dur="500" fill="hold"/>
                                        <p:tgtEl>
                                          <p:spTgt spid="8368"/>
                                        </p:tgtEl>
                                        <p:attrNameLst>
                                          <p:attrName>ppt_w</p:attrName>
                                        </p:attrNameLst>
                                      </p:cBhvr>
                                      <p:tavLst>
                                        <p:tav tm="0">
                                          <p:val>
                                            <p:fltVal val="0"/>
                                          </p:val>
                                        </p:tav>
                                        <p:tav tm="100000">
                                          <p:val>
                                            <p:strVal val="#ppt_w"/>
                                          </p:val>
                                        </p:tav>
                                      </p:tavLst>
                                    </p:anim>
                                    <p:anim calcmode="lin" valueType="num">
                                      <p:cBhvr>
                                        <p:cTn id="158" dur="500" fill="hold"/>
                                        <p:tgtEl>
                                          <p:spTgt spid="8368"/>
                                        </p:tgtEl>
                                        <p:attrNameLst>
                                          <p:attrName>ppt_h</p:attrName>
                                        </p:attrNameLst>
                                      </p:cBhvr>
                                      <p:tavLst>
                                        <p:tav tm="0">
                                          <p:val>
                                            <p:fltVal val="0"/>
                                          </p:val>
                                        </p:tav>
                                        <p:tav tm="100000">
                                          <p:val>
                                            <p:strVal val="#ppt_h"/>
                                          </p:val>
                                        </p:tav>
                                      </p:tavLst>
                                    </p:anim>
                                  </p:childTnLst>
                                </p:cTn>
                              </p:par>
                            </p:childTnLst>
                          </p:cTn>
                        </p:par>
                        <p:par>
                          <p:cTn id="159" fill="hold">
                            <p:stCondLst>
                              <p:cond delay="5000"/>
                            </p:stCondLst>
                            <p:childTnLst>
                              <p:par>
                                <p:cTn id="160" presetClass="entr" nodeType="afterEffect" presetSubtype="16" presetID="23" grpId="32" fill="hold">
                                  <p:stCondLst>
                                    <p:cond delay="0"/>
                                  </p:stCondLst>
                                  <p:iterate type="el" backwards="0">
                                    <p:tmAbs val="0"/>
                                  </p:iterate>
                                  <p:childTnLst>
                                    <p:set>
                                      <p:cBhvr>
                                        <p:cTn id="161" fill="hold"/>
                                        <p:tgtEl>
                                          <p:spTgt spid="8373"/>
                                        </p:tgtEl>
                                        <p:attrNameLst>
                                          <p:attrName>style.visibility</p:attrName>
                                        </p:attrNameLst>
                                      </p:cBhvr>
                                      <p:to>
                                        <p:strVal val="visible"/>
                                      </p:to>
                                    </p:set>
                                    <p:anim calcmode="lin" valueType="num">
                                      <p:cBhvr>
                                        <p:cTn id="162" dur="500" fill="hold"/>
                                        <p:tgtEl>
                                          <p:spTgt spid="8373"/>
                                        </p:tgtEl>
                                        <p:attrNameLst>
                                          <p:attrName>ppt_w</p:attrName>
                                        </p:attrNameLst>
                                      </p:cBhvr>
                                      <p:tavLst>
                                        <p:tav tm="0">
                                          <p:val>
                                            <p:fltVal val="0"/>
                                          </p:val>
                                        </p:tav>
                                        <p:tav tm="100000">
                                          <p:val>
                                            <p:strVal val="#ppt_w"/>
                                          </p:val>
                                        </p:tav>
                                      </p:tavLst>
                                    </p:anim>
                                    <p:anim calcmode="lin" valueType="num">
                                      <p:cBhvr>
                                        <p:cTn id="163" dur="500" fill="hold"/>
                                        <p:tgtEl>
                                          <p:spTgt spid="8373"/>
                                        </p:tgtEl>
                                        <p:attrNameLst>
                                          <p:attrName>ppt_h</p:attrName>
                                        </p:attrNameLst>
                                      </p:cBhvr>
                                      <p:tavLst>
                                        <p:tav tm="0">
                                          <p:val>
                                            <p:fltVal val="0"/>
                                          </p:val>
                                        </p:tav>
                                        <p:tav tm="100000">
                                          <p:val>
                                            <p:strVal val="#ppt_h"/>
                                          </p:val>
                                        </p:tav>
                                      </p:tavLst>
                                    </p:anim>
                                  </p:childTnLst>
                                </p:cTn>
                              </p:par>
                            </p:childTnLst>
                          </p:cTn>
                        </p:par>
                        <p:par>
                          <p:cTn id="164" fill="hold">
                            <p:stCondLst>
                              <p:cond delay="5500"/>
                            </p:stCondLst>
                            <p:childTnLst>
                              <p:par>
                                <p:cTn id="165" presetClass="entr" nodeType="afterEffect" presetSubtype="16" presetID="23" grpId="33" fill="hold">
                                  <p:stCondLst>
                                    <p:cond delay="0"/>
                                  </p:stCondLst>
                                  <p:iterate type="el" backwards="0">
                                    <p:tmAbs val="0"/>
                                  </p:iterate>
                                  <p:childTnLst>
                                    <p:set>
                                      <p:cBhvr>
                                        <p:cTn id="166" fill="hold"/>
                                        <p:tgtEl>
                                          <p:spTgt spid="8409"/>
                                        </p:tgtEl>
                                        <p:attrNameLst>
                                          <p:attrName>style.visibility</p:attrName>
                                        </p:attrNameLst>
                                      </p:cBhvr>
                                      <p:to>
                                        <p:strVal val="visible"/>
                                      </p:to>
                                    </p:set>
                                    <p:anim calcmode="lin" valueType="num">
                                      <p:cBhvr>
                                        <p:cTn id="167" dur="500" fill="hold"/>
                                        <p:tgtEl>
                                          <p:spTgt spid="8409"/>
                                        </p:tgtEl>
                                        <p:attrNameLst>
                                          <p:attrName>ppt_w</p:attrName>
                                        </p:attrNameLst>
                                      </p:cBhvr>
                                      <p:tavLst>
                                        <p:tav tm="0">
                                          <p:val>
                                            <p:fltVal val="0"/>
                                          </p:val>
                                        </p:tav>
                                        <p:tav tm="100000">
                                          <p:val>
                                            <p:strVal val="#ppt_w"/>
                                          </p:val>
                                        </p:tav>
                                      </p:tavLst>
                                    </p:anim>
                                    <p:anim calcmode="lin" valueType="num">
                                      <p:cBhvr>
                                        <p:cTn id="168" dur="500" fill="hold"/>
                                        <p:tgtEl>
                                          <p:spTgt spid="8409"/>
                                        </p:tgtEl>
                                        <p:attrNameLst>
                                          <p:attrName>ppt_h</p:attrName>
                                        </p:attrNameLst>
                                      </p:cBhvr>
                                      <p:tavLst>
                                        <p:tav tm="0">
                                          <p:val>
                                            <p:fltVal val="0"/>
                                          </p:val>
                                        </p:tav>
                                        <p:tav tm="100000">
                                          <p:val>
                                            <p:strVal val="#ppt_h"/>
                                          </p:val>
                                        </p:tav>
                                      </p:tavLst>
                                    </p:anim>
                                  </p:childTnLst>
                                </p:cTn>
                              </p:par>
                            </p:childTnLst>
                          </p:cTn>
                        </p:par>
                        <p:par>
                          <p:cTn id="169" fill="hold">
                            <p:stCondLst>
                              <p:cond delay="6000"/>
                            </p:stCondLst>
                            <p:childTnLst>
                              <p:par>
                                <p:cTn id="170" presetClass="entr" nodeType="afterEffect" presetSubtype="16" presetID="23" grpId="34" fill="hold">
                                  <p:stCondLst>
                                    <p:cond delay="0"/>
                                  </p:stCondLst>
                                  <p:iterate type="el" backwards="0">
                                    <p:tmAbs val="0"/>
                                  </p:iterate>
                                  <p:childTnLst>
                                    <p:set>
                                      <p:cBhvr>
                                        <p:cTn id="171" fill="hold"/>
                                        <p:tgtEl>
                                          <p:spTgt spid="8410"/>
                                        </p:tgtEl>
                                        <p:attrNameLst>
                                          <p:attrName>style.visibility</p:attrName>
                                        </p:attrNameLst>
                                      </p:cBhvr>
                                      <p:to>
                                        <p:strVal val="visible"/>
                                      </p:to>
                                    </p:set>
                                    <p:anim calcmode="lin" valueType="num">
                                      <p:cBhvr>
                                        <p:cTn id="172" dur="500" fill="hold"/>
                                        <p:tgtEl>
                                          <p:spTgt spid="8410"/>
                                        </p:tgtEl>
                                        <p:attrNameLst>
                                          <p:attrName>ppt_w</p:attrName>
                                        </p:attrNameLst>
                                      </p:cBhvr>
                                      <p:tavLst>
                                        <p:tav tm="0">
                                          <p:val>
                                            <p:fltVal val="0"/>
                                          </p:val>
                                        </p:tav>
                                        <p:tav tm="100000">
                                          <p:val>
                                            <p:strVal val="#ppt_w"/>
                                          </p:val>
                                        </p:tav>
                                      </p:tavLst>
                                    </p:anim>
                                    <p:anim calcmode="lin" valueType="num">
                                      <p:cBhvr>
                                        <p:cTn id="173" dur="500" fill="hold"/>
                                        <p:tgtEl>
                                          <p:spTgt spid="8410"/>
                                        </p:tgtEl>
                                        <p:attrNameLst>
                                          <p:attrName>ppt_h</p:attrName>
                                        </p:attrNameLst>
                                      </p:cBhvr>
                                      <p:tavLst>
                                        <p:tav tm="0">
                                          <p:val>
                                            <p:fltVal val="0"/>
                                          </p:val>
                                        </p:tav>
                                        <p:tav tm="100000">
                                          <p:val>
                                            <p:strVal val="#ppt_h"/>
                                          </p:val>
                                        </p:tav>
                                      </p:tavLst>
                                    </p:anim>
                                  </p:childTnLst>
                                </p:cTn>
                              </p:par>
                            </p:childTnLst>
                          </p:cTn>
                        </p:par>
                      </p:childTnLst>
                    </p:cTn>
                  </p:par>
                  <p:par>
                    <p:cTn id="174" fill="hold">
                      <p:stCondLst>
                        <p:cond delay="indefinite"/>
                      </p:stCondLst>
                      <p:childTnLst>
                        <p:par>
                          <p:cTn id="175" fill="hold">
                            <p:stCondLst>
                              <p:cond delay="0"/>
                            </p:stCondLst>
                            <p:childTnLst>
                              <p:par>
                                <p:cTn id="176" presetClass="entr" nodeType="clickEffect" presetSubtype="8" presetID="22" grpId="35" fill="hold">
                                  <p:stCondLst>
                                    <p:cond delay="0"/>
                                  </p:stCondLst>
                                  <p:iterate type="el" backwards="0">
                                    <p:tmAbs val="0"/>
                                  </p:iterate>
                                  <p:childTnLst>
                                    <p:set>
                                      <p:cBhvr>
                                        <p:cTn id="177" fill="hold"/>
                                        <p:tgtEl>
                                          <p:spTgt spid="8367"/>
                                        </p:tgtEl>
                                        <p:attrNameLst>
                                          <p:attrName>style.visibility</p:attrName>
                                        </p:attrNameLst>
                                      </p:cBhvr>
                                      <p:to>
                                        <p:strVal val="visible"/>
                                      </p:to>
                                    </p:set>
                                    <p:animEffect filter="wipe(left)" transition="in">
                                      <p:cBhvr>
                                        <p:cTn id="178" dur="500"/>
                                        <p:tgtEl>
                                          <p:spTgt spid="83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377" grpId="7"/>
      <p:bldP build="whole" bldLvl="1" animBg="1" rev="0" advAuto="0" spid="8368" grpId="31"/>
      <p:bldP build="whole" bldLvl="1" animBg="1" rev="0" advAuto="0" spid="8328" grpId="23"/>
      <p:bldP build="whole" bldLvl="1" animBg="1" rev="0" advAuto="0" spid="8425" grpId="28"/>
      <p:bldP build="whole" bldLvl="1" animBg="1" rev="0" advAuto="0" spid="8395" grpId="11"/>
      <p:bldP build="whole" bldLvl="1" animBg="1" rev="0" advAuto="0" spid="8347" grpId="17"/>
      <p:bldP build="whole" bldLvl="1" animBg="1" rev="0" advAuto="0" spid="8374" grpId="4"/>
      <p:bldP build="whole" bldLvl="1" animBg="1" rev="0" advAuto="0" spid="8393" grpId="9"/>
      <p:bldP build="whole" bldLvl="1" animBg="1" rev="0" advAuto="0" spid="8378" grpId="8"/>
      <p:bldP build="whole" bldLvl="1" animBg="1" rev="0" advAuto="0" spid="8423" grpId="21"/>
      <p:bldP build="whole" bldLvl="1" animBg="1" rev="0" advAuto="0" spid="8373" grpId="32"/>
      <p:bldP build="whole" bldLvl="1" animBg="1" rev="0" advAuto="0" spid="8329" grpId="24"/>
      <p:bldP build="whole" bldLvl="1" animBg="1" rev="0" advAuto="0" spid="8355" grpId="19"/>
      <p:bldP build="whole" bldLvl="1" animBg="1" rev="0" advAuto="0" spid="8426" grpId="29"/>
      <p:bldP build="whole" bldLvl="1" animBg="1" rev="0" advAuto="0" spid="8396" grpId="12"/>
      <p:bldP build="whole" bldLvl="1" animBg="1" rev="0" advAuto="0" spid="8338" grpId="15"/>
      <p:bldP build="whole" bldLvl="1" animBg="1" rev="0" advAuto="0" spid="8375" grpId="5"/>
      <p:bldP build="whole" bldLvl="1" animBg="1" rev="0" advAuto="0" spid="8370" grpId="25"/>
      <p:bldP build="whole" bldLvl="1" animBg="1" rev="0" advAuto="0" spid="8408" grpId="20"/>
      <p:bldP build="whole" bldLvl="1" animBg="1" rev="0" advAuto="0" spid="8356" grpId="1"/>
      <p:bldP build="whole" bldLvl="1" animBg="1" rev="0" advAuto="0" spid="8409" grpId="33"/>
      <p:bldP build="whole" bldLvl="1" animBg="1" rev="0" advAuto="0" spid="8364" grpId="14"/>
      <p:bldP build="whole" bldLvl="1" animBg="1" rev="0" advAuto="0" spid="8372" grpId="3"/>
      <p:bldP build="whole" bldLvl="1" animBg="1" rev="0" advAuto="0" spid="8376" grpId="6"/>
      <p:bldP build="whole" bldLvl="1" animBg="1" rev="0" advAuto="0" spid="8371" grpId="26"/>
      <p:bldP build="whole" bldLvl="1" animBg="1" rev="0" advAuto="0" spid="8327" grpId="22"/>
      <p:bldP build="whole" bldLvl="1" animBg="1" rev="0" advAuto="0" spid="8424" grpId="27"/>
      <p:bldP build="whole" bldLvl="1" animBg="1" rev="0" advAuto="0" spid="8337" grpId="30"/>
      <p:bldP build="whole" bldLvl="1" animBg="1" rev="0" advAuto="0" spid="8394" grpId="10"/>
      <p:bldP build="whole" bldLvl="1" animBg="1" rev="0" advAuto="0" spid="8339" grpId="18"/>
      <p:bldP build="whole" bldLvl="1" animBg="1" rev="0" advAuto="0" spid="8411" grpId="16"/>
      <p:bldP build="whole" bldLvl="1" animBg="1" rev="0" advAuto="0" spid="8348" grpId="13"/>
      <p:bldP build="whole" bldLvl="1" animBg="1" rev="0" advAuto="0" spid="8369" grpId="2"/>
      <p:bldP build="whole" bldLvl="1" animBg="1" rev="0" advAuto="0" spid="8410" grpId="34"/>
      <p:bldP build="whole" bldLvl="1" animBg="1" rev="0" advAuto="0" spid="8367" grpId="35"/>
    </p:bldLst>
  </p:timing>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2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42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8430"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05</a:t>
            </a:r>
          </a:p>
        </p:txBody>
      </p:sp>
      <p:sp>
        <p:nvSpPr>
          <p:cNvPr id="8431"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8435" name="Group 4"/>
          <p:cNvGrpSpPr/>
          <p:nvPr/>
        </p:nvGrpSpPr>
        <p:grpSpPr>
          <a:xfrm>
            <a:off x="4907279" y="2112773"/>
            <a:ext cx="5730242" cy="3651717"/>
            <a:chOff x="0" y="0"/>
            <a:chExt cx="5730240" cy="3651715"/>
          </a:xfrm>
        </p:grpSpPr>
        <p:sp>
          <p:nvSpPr>
            <p:cNvPr id="8432" name="Shape 6"/>
            <p:cNvSpPr/>
            <p:nvPr/>
          </p:nvSpPr>
          <p:spPr>
            <a:xfrm>
              <a:off x="-1" y="-1"/>
              <a:ext cx="5730242" cy="3651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9908"/>
                  </a:moveTo>
                  <a:cubicBezTo>
                    <a:pt x="21600" y="20839"/>
                    <a:pt x="21115" y="21600"/>
                    <a:pt x="20522" y="21600"/>
                  </a:cubicBezTo>
                  <a:lnTo>
                    <a:pt x="1078" y="21600"/>
                  </a:lnTo>
                  <a:cubicBezTo>
                    <a:pt x="485" y="21600"/>
                    <a:pt x="0" y="20839"/>
                    <a:pt x="0" y="19908"/>
                  </a:cubicBezTo>
                  <a:lnTo>
                    <a:pt x="0" y="1692"/>
                  </a:lnTo>
                  <a:cubicBezTo>
                    <a:pt x="0" y="761"/>
                    <a:pt x="485" y="0"/>
                    <a:pt x="1078" y="0"/>
                  </a:cubicBezTo>
                  <a:lnTo>
                    <a:pt x="20522" y="0"/>
                  </a:lnTo>
                  <a:cubicBezTo>
                    <a:pt x="21115" y="0"/>
                    <a:pt x="21600" y="761"/>
                    <a:pt x="21600" y="1692"/>
                  </a:cubicBezTo>
                  <a:cubicBezTo>
                    <a:pt x="21600" y="1692"/>
                    <a:pt x="21600" y="19908"/>
                    <a:pt x="21600" y="19908"/>
                  </a:cubicBezTo>
                  <a:close/>
                </a:path>
              </a:pathLst>
            </a:custGeom>
            <a:gradFill flip="none" rotWithShape="1">
              <a:gsLst>
                <a:gs pos="0">
                  <a:srgbClr val="3E4144"/>
                </a:gs>
                <a:gs pos="100000">
                  <a:srgbClr val="010101"/>
                </a:gs>
              </a:gsLst>
              <a:lin ang="71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433" name="Shape 7"/>
            <p:cNvSpPr/>
            <p:nvPr/>
          </p:nvSpPr>
          <p:spPr>
            <a:xfrm>
              <a:off x="365201" y="365201"/>
              <a:ext cx="4986569" cy="29080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434" name="Shape 8"/>
            <p:cNvSpPr/>
            <p:nvPr/>
          </p:nvSpPr>
          <p:spPr>
            <a:xfrm>
              <a:off x="24346" y="24346"/>
              <a:ext cx="4410121" cy="35831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88" y="0"/>
                  </a:moveTo>
                  <a:lnTo>
                    <a:pt x="1233" y="0"/>
                  </a:lnTo>
                  <a:cubicBezTo>
                    <a:pt x="553" y="0"/>
                    <a:pt x="0" y="681"/>
                    <a:pt x="0" y="1518"/>
                  </a:cubicBezTo>
                  <a:lnTo>
                    <a:pt x="0" y="20082"/>
                  </a:lnTo>
                  <a:cubicBezTo>
                    <a:pt x="0" y="20919"/>
                    <a:pt x="553" y="21600"/>
                    <a:pt x="1233" y="21600"/>
                  </a:cubicBezTo>
                  <a:lnTo>
                    <a:pt x="21255" y="21600"/>
                  </a:lnTo>
                  <a:cubicBezTo>
                    <a:pt x="21480" y="20263"/>
                    <a:pt x="21600" y="18879"/>
                    <a:pt x="21600" y="17459"/>
                  </a:cubicBezTo>
                  <a:cubicBezTo>
                    <a:pt x="21600" y="10022"/>
                    <a:pt x="18341" y="3524"/>
                    <a:pt x="13488" y="0"/>
                  </a:cubicBezTo>
                  <a:close/>
                </a:path>
              </a:pathLst>
            </a:custGeom>
            <a:solidFill>
              <a:srgbClr val="FEFEFE">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462" name="Group 37"/>
          <p:cNvGrpSpPr/>
          <p:nvPr/>
        </p:nvGrpSpPr>
        <p:grpSpPr>
          <a:xfrm>
            <a:off x="7678768" y="2807601"/>
            <a:ext cx="2486763" cy="2482640"/>
            <a:chOff x="0" y="0"/>
            <a:chExt cx="2486762" cy="2482639"/>
          </a:xfrm>
        </p:grpSpPr>
        <p:sp>
          <p:nvSpPr>
            <p:cNvPr id="8436" name="TextBox 26"/>
            <p:cNvSpPr txBox="1"/>
            <p:nvPr/>
          </p:nvSpPr>
          <p:spPr>
            <a:xfrm>
              <a:off x="0" y="0"/>
              <a:ext cx="863659" cy="472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defRPr b="1" sz="2500">
                  <a:solidFill>
                    <a:schemeClr val="accent5"/>
                  </a:solidFill>
                </a:defRPr>
              </a:lvl1pPr>
            </a:lstStyle>
            <a:p>
              <a:pPr/>
              <a:r>
                <a:t>8%</a:t>
              </a:r>
            </a:p>
          </p:txBody>
        </p:sp>
        <p:sp>
          <p:nvSpPr>
            <p:cNvPr id="8437" name="TextBox 27"/>
            <p:cNvSpPr txBox="1"/>
            <p:nvPr/>
          </p:nvSpPr>
          <p:spPr>
            <a:xfrm>
              <a:off x="0" y="455082"/>
              <a:ext cx="882054" cy="243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b="1" sz="1000"/>
              </a:lvl1pPr>
            </a:lstStyle>
            <a:p>
              <a:pPr/>
              <a:r>
                <a:t>Heist male</a:t>
              </a:r>
            </a:p>
          </p:txBody>
        </p:sp>
        <p:sp>
          <p:nvSpPr>
            <p:cNvPr id="8438" name="Freeform 28"/>
            <p:cNvSpPr/>
            <p:nvPr/>
          </p:nvSpPr>
          <p:spPr>
            <a:xfrm>
              <a:off x="27112" y="1038932"/>
              <a:ext cx="2459651" cy="14223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654"/>
                  </a:moveTo>
                  <a:lnTo>
                    <a:pt x="0" y="11036"/>
                  </a:lnTo>
                  <a:lnTo>
                    <a:pt x="1221" y="7253"/>
                  </a:lnTo>
                  <a:lnTo>
                    <a:pt x="3005" y="8987"/>
                  </a:lnTo>
                  <a:lnTo>
                    <a:pt x="5541" y="2050"/>
                  </a:lnTo>
                  <a:lnTo>
                    <a:pt x="6668" y="3626"/>
                  </a:lnTo>
                  <a:lnTo>
                    <a:pt x="7701" y="9302"/>
                  </a:lnTo>
                  <a:lnTo>
                    <a:pt x="8828" y="4572"/>
                  </a:lnTo>
                  <a:lnTo>
                    <a:pt x="11457" y="0"/>
                  </a:lnTo>
                  <a:lnTo>
                    <a:pt x="12866" y="6307"/>
                  </a:lnTo>
                  <a:lnTo>
                    <a:pt x="14463" y="4730"/>
                  </a:lnTo>
                  <a:lnTo>
                    <a:pt x="16059" y="8514"/>
                  </a:lnTo>
                  <a:lnTo>
                    <a:pt x="18031" y="2365"/>
                  </a:lnTo>
                  <a:lnTo>
                    <a:pt x="19346" y="4099"/>
                  </a:lnTo>
                  <a:lnTo>
                    <a:pt x="20285" y="9145"/>
                  </a:lnTo>
                  <a:lnTo>
                    <a:pt x="21600" y="4888"/>
                  </a:lnTo>
                  <a:lnTo>
                    <a:pt x="21600" y="21600"/>
                  </a:lnTo>
                  <a:lnTo>
                    <a:pt x="0" y="20654"/>
                  </a:lnTo>
                  <a:close/>
                </a:path>
              </a:pathLst>
            </a:custGeom>
            <a:solidFill>
              <a:srgbClr val="72D2F3">
                <a:alpha val="7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nvGrpSpPr>
            <p:cNvPr id="8453" name="Group 11"/>
            <p:cNvGrpSpPr/>
            <p:nvPr/>
          </p:nvGrpSpPr>
          <p:grpSpPr>
            <a:xfrm>
              <a:off x="19973" y="960786"/>
              <a:ext cx="2421026" cy="792589"/>
              <a:chOff x="0" y="0"/>
              <a:chExt cx="2421024" cy="792587"/>
            </a:xfrm>
          </p:grpSpPr>
          <p:sp>
            <p:nvSpPr>
              <p:cNvPr id="8439" name="Freeform 12"/>
              <p:cNvSpPr/>
              <p:nvPr/>
            </p:nvSpPr>
            <p:spPr>
              <a:xfrm>
                <a:off x="-1" y="60072"/>
                <a:ext cx="2421026" cy="7325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264" y="14981"/>
                    </a:lnTo>
                    <a:lnTo>
                      <a:pt x="2872" y="19161"/>
                    </a:lnTo>
                    <a:lnTo>
                      <a:pt x="5630" y="4877"/>
                    </a:lnTo>
                    <a:lnTo>
                      <a:pt x="6664" y="9058"/>
                    </a:lnTo>
                    <a:lnTo>
                      <a:pt x="7698" y="18813"/>
                    </a:lnTo>
                    <a:lnTo>
                      <a:pt x="8962" y="9406"/>
                    </a:lnTo>
                    <a:lnTo>
                      <a:pt x="11719" y="0"/>
                    </a:lnTo>
                    <a:lnTo>
                      <a:pt x="13098" y="12542"/>
                    </a:lnTo>
                    <a:lnTo>
                      <a:pt x="14591" y="9058"/>
                    </a:lnTo>
                    <a:lnTo>
                      <a:pt x="16315" y="17071"/>
                    </a:lnTo>
                    <a:lnTo>
                      <a:pt x="18498" y="4529"/>
                    </a:lnTo>
                    <a:lnTo>
                      <a:pt x="19532" y="8710"/>
                    </a:lnTo>
                    <a:lnTo>
                      <a:pt x="20566" y="18465"/>
                    </a:lnTo>
                    <a:lnTo>
                      <a:pt x="21600" y="10800"/>
                    </a:lnTo>
                  </a:path>
                </a:pathLst>
              </a:custGeom>
              <a:noFill/>
              <a:ln w="25400" cap="flat">
                <a:solidFill>
                  <a:schemeClr val="accent1"/>
                </a:solidFill>
                <a:prstDash val="solid"/>
                <a:miter lim="800000"/>
                <a:headEnd type="oval" w="med" len="med"/>
                <a:tailEnd type="oval" w="med" len="med"/>
              </a:ln>
              <a:effectLst/>
            </p:spPr>
            <p:txBody>
              <a:bodyPr wrap="square" lIns="45719" tIns="45719" rIns="45719" bIns="45719" numCol="1" anchor="ctr">
                <a:noAutofit/>
              </a:bodyPr>
              <a:lstStyle/>
              <a:p>
                <a:pPr algn="ctr">
                  <a:defRPr>
                    <a:solidFill>
                      <a:srgbClr val="FFFFFF"/>
                    </a:solidFill>
                  </a:defRPr>
                </a:pPr>
              </a:p>
            </p:txBody>
          </p:sp>
          <p:grpSp>
            <p:nvGrpSpPr>
              <p:cNvPr id="8452" name="Group 13"/>
              <p:cNvGrpSpPr/>
              <p:nvPr/>
            </p:nvGrpSpPr>
            <p:grpSpPr>
              <a:xfrm>
                <a:off x="261500" y="-1"/>
                <a:ext cx="2112752" cy="766922"/>
                <a:chOff x="0" y="0"/>
                <a:chExt cx="2112750" cy="766920"/>
              </a:xfrm>
            </p:grpSpPr>
            <p:sp>
              <p:nvSpPr>
                <p:cNvPr id="8440" name="Oval 14"/>
                <p:cNvSpPr/>
                <p:nvPr/>
              </p:nvSpPr>
              <p:spPr>
                <a:xfrm>
                  <a:off x="-1" y="627818"/>
                  <a:ext cx="132773" cy="132773"/>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41" name="Oval 15"/>
                <p:cNvSpPr/>
                <p:nvPr/>
              </p:nvSpPr>
              <p:spPr>
                <a:xfrm>
                  <a:off x="300061" y="193783"/>
                  <a:ext cx="132773" cy="132773"/>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42" name="Oval 16"/>
                <p:cNvSpPr/>
                <p:nvPr/>
              </p:nvSpPr>
              <p:spPr>
                <a:xfrm>
                  <a:off x="435068" y="292179"/>
                  <a:ext cx="132773" cy="132773"/>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43" name="Oval 17"/>
                <p:cNvSpPr/>
                <p:nvPr/>
              </p:nvSpPr>
              <p:spPr>
                <a:xfrm>
                  <a:off x="535956" y="625025"/>
                  <a:ext cx="132773" cy="132773"/>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44" name="Oval 18"/>
                <p:cNvSpPr/>
                <p:nvPr/>
              </p:nvSpPr>
              <p:spPr>
                <a:xfrm>
                  <a:off x="685377" y="298249"/>
                  <a:ext cx="132773" cy="132773"/>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45" name="Oval 19"/>
                <p:cNvSpPr/>
                <p:nvPr/>
              </p:nvSpPr>
              <p:spPr>
                <a:xfrm>
                  <a:off x="990225" y="-1"/>
                  <a:ext cx="132773" cy="132774"/>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46" name="Oval 20"/>
                <p:cNvSpPr/>
                <p:nvPr/>
              </p:nvSpPr>
              <p:spPr>
                <a:xfrm>
                  <a:off x="1132581" y="420041"/>
                  <a:ext cx="132773" cy="132773"/>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47" name="Oval 21"/>
                <p:cNvSpPr/>
                <p:nvPr/>
              </p:nvSpPr>
              <p:spPr>
                <a:xfrm>
                  <a:off x="1313260" y="312155"/>
                  <a:ext cx="132773" cy="132773"/>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48" name="Oval 22"/>
                <p:cNvSpPr/>
                <p:nvPr/>
              </p:nvSpPr>
              <p:spPr>
                <a:xfrm>
                  <a:off x="1503786" y="562595"/>
                  <a:ext cx="132773" cy="132773"/>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49" name="Oval 23"/>
                <p:cNvSpPr/>
                <p:nvPr/>
              </p:nvSpPr>
              <p:spPr>
                <a:xfrm>
                  <a:off x="1746335" y="155002"/>
                  <a:ext cx="132773" cy="132773"/>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50" name="Oval 24"/>
                <p:cNvSpPr/>
                <p:nvPr/>
              </p:nvSpPr>
              <p:spPr>
                <a:xfrm>
                  <a:off x="1861564" y="321984"/>
                  <a:ext cx="132773" cy="132773"/>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51" name="Oval 25"/>
                <p:cNvSpPr/>
                <p:nvPr/>
              </p:nvSpPr>
              <p:spPr>
                <a:xfrm>
                  <a:off x="1979978" y="634148"/>
                  <a:ext cx="132773" cy="132773"/>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sp>
          <p:nvSpPr>
            <p:cNvPr id="8454" name="Rectangle 29"/>
            <p:cNvSpPr/>
            <p:nvPr/>
          </p:nvSpPr>
          <p:spPr>
            <a:xfrm>
              <a:off x="27113" y="1861067"/>
              <a:ext cx="2448955" cy="621573"/>
            </a:xfrm>
            <a:prstGeom prst="rect">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455" name="TextBox 30"/>
            <p:cNvSpPr txBox="1"/>
            <p:nvPr/>
          </p:nvSpPr>
          <p:spPr>
            <a:xfrm>
              <a:off x="1347460" y="0"/>
              <a:ext cx="863659" cy="472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defRPr b="1" sz="2500">
                  <a:solidFill>
                    <a:schemeClr val="accent1"/>
                  </a:solidFill>
                </a:defRPr>
              </a:lvl1pPr>
            </a:lstStyle>
            <a:p>
              <a:pPr/>
              <a:r>
                <a:t>21%</a:t>
              </a:r>
            </a:p>
          </p:txBody>
        </p:sp>
        <p:sp>
          <p:nvSpPr>
            <p:cNvPr id="8456" name="TextBox 31"/>
            <p:cNvSpPr txBox="1"/>
            <p:nvPr/>
          </p:nvSpPr>
          <p:spPr>
            <a:xfrm>
              <a:off x="1347460" y="455082"/>
              <a:ext cx="882054" cy="243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b="1" sz="1000"/>
              </a:lvl1pPr>
            </a:lstStyle>
            <a:p>
              <a:pPr/>
              <a:r>
                <a:t>Heist male</a:t>
              </a:r>
            </a:p>
          </p:txBody>
        </p:sp>
        <p:sp>
          <p:nvSpPr>
            <p:cNvPr id="8457" name="TextBox 32"/>
            <p:cNvSpPr txBox="1"/>
            <p:nvPr/>
          </p:nvSpPr>
          <p:spPr>
            <a:xfrm>
              <a:off x="537300" y="1949211"/>
              <a:ext cx="533249"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FEFEFE"/>
                  </a:solidFill>
                </a:defRPr>
              </a:lvl1pPr>
            </a:lstStyle>
            <a:p>
              <a:pPr/>
              <a:r>
                <a:t>First Things</a:t>
              </a:r>
            </a:p>
          </p:txBody>
        </p:sp>
        <p:sp>
          <p:nvSpPr>
            <p:cNvPr id="8458" name="Rectangle 33"/>
            <p:cNvSpPr txBox="1"/>
            <p:nvPr/>
          </p:nvSpPr>
          <p:spPr>
            <a:xfrm>
              <a:off x="225509" y="1989246"/>
              <a:ext cx="180267"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a:solidFill>
                    <a:srgbClr val="FEFEFE"/>
                  </a:solidFill>
                  <a:latin typeface="FontAwesome"/>
                  <a:ea typeface="FontAwesome"/>
                  <a:cs typeface="FontAwesome"/>
                  <a:sym typeface="FontAwesome"/>
                </a:defRPr>
              </a:lvl1pPr>
            </a:lstStyle>
            <a:p>
              <a:pPr/>
              <a:r>
                <a:t>r</a:t>
              </a:r>
            </a:p>
          </p:txBody>
        </p:sp>
        <p:sp>
          <p:nvSpPr>
            <p:cNvPr id="8459" name="Rectangle 34"/>
            <p:cNvSpPr txBox="1"/>
            <p:nvPr/>
          </p:nvSpPr>
          <p:spPr>
            <a:xfrm>
              <a:off x="1348800" y="1999518"/>
              <a:ext cx="366450" cy="34343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a:solidFill>
                    <a:srgbClr val="FEFEFE"/>
                  </a:solidFill>
                  <a:latin typeface="FontAwesome"/>
                  <a:ea typeface="FontAwesome"/>
                  <a:cs typeface="FontAwesome"/>
                  <a:sym typeface="FontAwesome"/>
                </a:defRPr>
              </a:lvl1pPr>
            </a:lstStyle>
            <a:p>
              <a:pPr/>
              <a:r>
                <a:t></a:t>
              </a:r>
            </a:p>
          </p:txBody>
        </p:sp>
        <p:sp>
          <p:nvSpPr>
            <p:cNvPr id="8460" name="TextBox 35"/>
            <p:cNvSpPr txBox="1"/>
            <p:nvPr/>
          </p:nvSpPr>
          <p:spPr>
            <a:xfrm>
              <a:off x="1629169" y="1949211"/>
              <a:ext cx="603329"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FEFEFE"/>
                  </a:solidFill>
                </a:defRPr>
              </a:lvl1pPr>
            </a:lstStyle>
            <a:p>
              <a:pPr/>
              <a:r>
                <a:t>Second Things</a:t>
              </a:r>
            </a:p>
          </p:txBody>
        </p:sp>
        <p:sp>
          <p:nvSpPr>
            <p:cNvPr id="8461" name="Straight Connector 36"/>
            <p:cNvSpPr/>
            <p:nvPr/>
          </p:nvSpPr>
          <p:spPr>
            <a:xfrm flipV="1">
              <a:off x="1198513" y="1989246"/>
              <a:ext cx="1" cy="330801"/>
            </a:xfrm>
            <a:prstGeom prst="line">
              <a:avLst/>
            </a:prstGeom>
            <a:noFill/>
            <a:ln w="6350" cap="flat">
              <a:solidFill>
                <a:srgbClr val="FEFEFE"/>
              </a:solidFill>
              <a:prstDash val="solid"/>
              <a:miter lim="800000"/>
            </a:ln>
            <a:effectLst/>
          </p:spPr>
          <p:txBody>
            <a:bodyPr wrap="square" lIns="45719" tIns="45719" rIns="45719" bIns="45719" numCol="1" anchor="t">
              <a:noAutofit/>
            </a:bodyPr>
            <a:lstStyle/>
            <a:p>
              <a:pPr/>
            </a:p>
          </p:txBody>
        </p:sp>
      </p:grpSp>
      <p:grpSp>
        <p:nvGrpSpPr>
          <p:cNvPr id="8470" name="Group 38"/>
          <p:cNvGrpSpPr/>
          <p:nvPr/>
        </p:nvGrpSpPr>
        <p:grpSpPr>
          <a:xfrm>
            <a:off x="5709186" y="2990307"/>
            <a:ext cx="1676308" cy="1676308"/>
            <a:chOff x="0" y="0"/>
            <a:chExt cx="1676307" cy="1676307"/>
          </a:xfrm>
        </p:grpSpPr>
        <p:grpSp>
          <p:nvGrpSpPr>
            <p:cNvPr id="8467" name="Group 43"/>
            <p:cNvGrpSpPr/>
            <p:nvPr/>
          </p:nvGrpSpPr>
          <p:grpSpPr>
            <a:xfrm>
              <a:off x="318297" y="318297"/>
              <a:ext cx="1039712" cy="1039712"/>
              <a:chOff x="0" y="0"/>
              <a:chExt cx="1039711" cy="1039711"/>
            </a:xfrm>
          </p:grpSpPr>
          <p:sp>
            <p:nvSpPr>
              <p:cNvPr id="8463" name="Shape 53"/>
              <p:cNvSpPr/>
              <p:nvPr/>
            </p:nvSpPr>
            <p:spPr>
              <a:xfrm>
                <a:off x="-1" y="-1"/>
                <a:ext cx="1039713" cy="1039713"/>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464" name="Shape 54"/>
              <p:cNvSpPr/>
              <p:nvPr/>
            </p:nvSpPr>
            <p:spPr>
              <a:xfrm>
                <a:off x="200344" y="228965"/>
                <a:ext cx="820203" cy="804117"/>
              </a:xfrm>
              <a:custGeom>
                <a:avLst/>
                <a:gdLst/>
                <a:ahLst/>
                <a:cxnLst>
                  <a:cxn ang="0">
                    <a:pos x="wd2" y="hd2"/>
                  </a:cxn>
                  <a:cxn ang="5400000">
                    <a:pos x="wd2" y="hd2"/>
                  </a:cxn>
                  <a:cxn ang="10800000">
                    <a:pos x="wd2" y="hd2"/>
                  </a:cxn>
                  <a:cxn ang="16200000">
                    <a:pos x="wd2" y="hd2"/>
                  </a:cxn>
                </a:cxnLst>
                <a:rect l="0" t="0" r="r" b="b"/>
                <a:pathLst>
                  <a:path w="21600" h="19840" fill="norm" stroke="1" extrusionOk="0">
                    <a:moveTo>
                      <a:pt x="13071" y="436"/>
                    </a:moveTo>
                    <a:lnTo>
                      <a:pt x="21472" y="10431"/>
                    </a:lnTo>
                    <a:lnTo>
                      <a:pt x="21600" y="10604"/>
                    </a:lnTo>
                    <a:cubicBezTo>
                      <a:pt x="19942" y="15939"/>
                      <a:pt x="14688" y="19840"/>
                      <a:pt x="8457" y="19840"/>
                    </a:cubicBezTo>
                    <a:cubicBezTo>
                      <a:pt x="7931" y="19840"/>
                      <a:pt x="7413" y="19809"/>
                      <a:pt x="6902" y="19755"/>
                    </a:cubicBezTo>
                    <a:lnTo>
                      <a:pt x="0" y="13748"/>
                    </a:lnTo>
                    <a:cubicBezTo>
                      <a:pt x="4937" y="4596"/>
                      <a:pt x="6749" y="-1760"/>
                      <a:pt x="13071" y="436"/>
                    </a:cubicBezTo>
                    <a:close/>
                  </a:path>
                </a:pathLst>
              </a:custGeom>
              <a:solidFill>
                <a:srgbClr val="3B6BA6">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465" name="Shape 55"/>
              <p:cNvSpPr/>
              <p:nvPr/>
            </p:nvSpPr>
            <p:spPr>
              <a:xfrm>
                <a:off x="228964" y="143102"/>
                <a:ext cx="523509" cy="4051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88" y="17617"/>
                    </a:moveTo>
                    <a:cubicBezTo>
                      <a:pt x="7936" y="17617"/>
                      <a:pt x="8275" y="17675"/>
                      <a:pt x="8599" y="17781"/>
                    </a:cubicBezTo>
                    <a:cubicBezTo>
                      <a:pt x="8491" y="17175"/>
                      <a:pt x="8449" y="16555"/>
                      <a:pt x="8485" y="15946"/>
                    </a:cubicBezTo>
                    <a:cubicBezTo>
                      <a:pt x="8704" y="12246"/>
                      <a:pt x="11119" y="9993"/>
                      <a:pt x="13842" y="9993"/>
                    </a:cubicBezTo>
                    <a:cubicBezTo>
                      <a:pt x="16331" y="9993"/>
                      <a:pt x="19643" y="13019"/>
                      <a:pt x="19808" y="16066"/>
                    </a:cubicBezTo>
                    <a:cubicBezTo>
                      <a:pt x="20312" y="15883"/>
                      <a:pt x="20832" y="15811"/>
                      <a:pt x="21368" y="15845"/>
                    </a:cubicBezTo>
                    <a:cubicBezTo>
                      <a:pt x="21517" y="14952"/>
                      <a:pt x="21600" y="14028"/>
                      <a:pt x="21600" y="13077"/>
                    </a:cubicBezTo>
                    <a:cubicBezTo>
                      <a:pt x="21600" y="5855"/>
                      <a:pt x="15709" y="0"/>
                      <a:pt x="10120" y="0"/>
                    </a:cubicBezTo>
                    <a:cubicBezTo>
                      <a:pt x="4531" y="0"/>
                      <a:pt x="0" y="5855"/>
                      <a:pt x="0" y="13077"/>
                    </a:cubicBezTo>
                    <a:cubicBezTo>
                      <a:pt x="0" y="16337"/>
                      <a:pt x="928" y="19310"/>
                      <a:pt x="2455" y="21600"/>
                    </a:cubicBezTo>
                    <a:cubicBezTo>
                      <a:pt x="3320" y="19085"/>
                      <a:pt x="5352" y="17617"/>
                      <a:pt x="7588" y="17617"/>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466" name="Shape 56"/>
              <p:cNvSpPr/>
              <p:nvPr/>
            </p:nvSpPr>
            <p:spPr>
              <a:xfrm>
                <a:off x="190797" y="372067"/>
                <a:ext cx="734792" cy="420234"/>
              </a:xfrm>
              <a:custGeom>
                <a:avLst/>
                <a:gdLst/>
                <a:ahLst/>
                <a:cxnLst>
                  <a:cxn ang="0">
                    <a:pos x="wd2" y="hd2"/>
                  </a:cxn>
                  <a:cxn ang="5400000">
                    <a:pos x="wd2" y="hd2"/>
                  </a:cxn>
                  <a:cxn ang="10800000">
                    <a:pos x="wd2" y="hd2"/>
                  </a:cxn>
                  <a:cxn ang="16200000">
                    <a:pos x="wd2" y="hd2"/>
                  </a:cxn>
                </a:cxnLst>
                <a:rect l="0" t="0" r="r" b="b"/>
                <a:pathLst>
                  <a:path w="21134" h="21600" fill="norm" stroke="1" extrusionOk="0">
                    <a:moveTo>
                      <a:pt x="18542" y="11607"/>
                    </a:moveTo>
                    <a:cubicBezTo>
                      <a:pt x="18300" y="11552"/>
                      <a:pt x="18048" y="11544"/>
                      <a:pt x="17792" y="11558"/>
                    </a:cubicBezTo>
                    <a:cubicBezTo>
                      <a:pt x="17833" y="11072"/>
                      <a:pt x="17810" y="10546"/>
                      <a:pt x="17734" y="10082"/>
                    </a:cubicBezTo>
                    <a:cubicBezTo>
                      <a:pt x="17620" y="9022"/>
                      <a:pt x="17364" y="8392"/>
                      <a:pt x="16967" y="7577"/>
                    </a:cubicBezTo>
                    <a:cubicBezTo>
                      <a:pt x="16402" y="6431"/>
                      <a:pt x="15594" y="5908"/>
                      <a:pt x="14743" y="5908"/>
                    </a:cubicBezTo>
                    <a:cubicBezTo>
                      <a:pt x="14715" y="5908"/>
                      <a:pt x="14688" y="5908"/>
                      <a:pt x="14661" y="5908"/>
                    </a:cubicBezTo>
                    <a:cubicBezTo>
                      <a:pt x="14301" y="5908"/>
                      <a:pt x="13951" y="5634"/>
                      <a:pt x="13612" y="5804"/>
                    </a:cubicBezTo>
                    <a:cubicBezTo>
                      <a:pt x="13500" y="2970"/>
                      <a:pt x="12188" y="0"/>
                      <a:pt x="10513" y="0"/>
                    </a:cubicBezTo>
                    <a:cubicBezTo>
                      <a:pt x="9362" y="0"/>
                      <a:pt x="7827" y="1817"/>
                      <a:pt x="7858" y="5460"/>
                    </a:cubicBezTo>
                    <a:cubicBezTo>
                      <a:pt x="7863" y="6028"/>
                      <a:pt x="7862" y="6565"/>
                      <a:pt x="7935" y="7129"/>
                    </a:cubicBezTo>
                    <a:cubicBezTo>
                      <a:pt x="7716" y="7030"/>
                      <a:pt x="7489" y="6957"/>
                      <a:pt x="7255" y="6957"/>
                    </a:cubicBezTo>
                    <a:cubicBezTo>
                      <a:pt x="5750" y="6957"/>
                      <a:pt x="3436" y="8312"/>
                      <a:pt x="2854" y="10652"/>
                    </a:cubicBezTo>
                    <a:cubicBezTo>
                      <a:pt x="2700" y="11269"/>
                      <a:pt x="2598" y="11945"/>
                      <a:pt x="2566" y="12691"/>
                    </a:cubicBezTo>
                    <a:cubicBezTo>
                      <a:pt x="2553" y="13000"/>
                      <a:pt x="2555" y="13310"/>
                      <a:pt x="2571" y="13621"/>
                    </a:cubicBezTo>
                    <a:cubicBezTo>
                      <a:pt x="2073" y="13859"/>
                      <a:pt x="1590" y="14742"/>
                      <a:pt x="1133" y="15202"/>
                    </a:cubicBezTo>
                    <a:cubicBezTo>
                      <a:pt x="-84" y="16428"/>
                      <a:pt x="-355" y="21600"/>
                      <a:pt x="487" y="21600"/>
                    </a:cubicBezTo>
                    <a:lnTo>
                      <a:pt x="20064" y="21600"/>
                    </a:lnTo>
                    <a:cubicBezTo>
                      <a:pt x="20660" y="21600"/>
                      <a:pt x="21062" y="19020"/>
                      <a:pt x="21125" y="17537"/>
                    </a:cubicBezTo>
                    <a:cubicBezTo>
                      <a:pt x="21245" y="14714"/>
                      <a:pt x="20054" y="11945"/>
                      <a:pt x="18542" y="11607"/>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468" name="Shape 53"/>
            <p:cNvSpPr/>
            <p:nvPr/>
          </p:nvSpPr>
          <p:spPr>
            <a:xfrm>
              <a:off x="174888" y="174888"/>
              <a:ext cx="1326531" cy="1326531"/>
            </a:xfrm>
            <a:prstGeom prst="ellipse">
              <a:avLst/>
            </a:prstGeom>
            <a:noFill/>
            <a:ln w="50800" cap="flat">
              <a:solidFill>
                <a:srgbClr val="7D8287">
                  <a:alpha val="50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469" name="Shape 53"/>
            <p:cNvSpPr/>
            <p:nvPr/>
          </p:nvSpPr>
          <p:spPr>
            <a:xfrm>
              <a:off x="0" y="0"/>
              <a:ext cx="1676308" cy="1676308"/>
            </a:xfrm>
            <a:prstGeom prst="ellipse">
              <a:avLst/>
            </a:prstGeom>
            <a:noFill/>
            <a:ln w="19050" cap="flat">
              <a:solidFill>
                <a:srgbClr val="7D8287">
                  <a:alpha val="25000"/>
                </a:srgbClr>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473" name="Group 8"/>
          <p:cNvGrpSpPr/>
          <p:nvPr/>
        </p:nvGrpSpPr>
        <p:grpSpPr>
          <a:xfrm>
            <a:off x="6038903" y="3916846"/>
            <a:ext cx="3380026" cy="3505235"/>
            <a:chOff x="0" y="-54"/>
            <a:chExt cx="3380025" cy="3505234"/>
          </a:xfrm>
        </p:grpSpPr>
        <p:sp>
          <p:nvSpPr>
            <p:cNvPr id="8471" name="Shape 9"/>
            <p:cNvSpPr/>
            <p:nvPr/>
          </p:nvSpPr>
          <p:spPr>
            <a:xfrm>
              <a:off x="-1" y="231158"/>
              <a:ext cx="3380027" cy="3274022"/>
            </a:xfrm>
            <a:custGeom>
              <a:avLst/>
              <a:gdLst/>
              <a:ahLst/>
              <a:cxnLst>
                <a:cxn ang="0">
                  <a:pos x="wd2" y="hd2"/>
                </a:cxn>
                <a:cxn ang="5400000">
                  <a:pos x="wd2" y="hd2"/>
                </a:cxn>
                <a:cxn ang="10800000">
                  <a:pos x="wd2" y="hd2"/>
                </a:cxn>
                <a:cxn ang="16200000">
                  <a:pos x="wd2" y="hd2"/>
                </a:cxn>
              </a:cxnLst>
              <a:rect l="0" t="0" r="r" b="b"/>
              <a:pathLst>
                <a:path w="21600" h="21166" fill="norm" stroke="1" extrusionOk="0">
                  <a:moveTo>
                    <a:pt x="15134" y="13637"/>
                  </a:moveTo>
                  <a:cubicBezTo>
                    <a:pt x="15169" y="11287"/>
                    <a:pt x="14195" y="9924"/>
                    <a:pt x="13847" y="8071"/>
                  </a:cubicBezTo>
                  <a:cubicBezTo>
                    <a:pt x="13499" y="6219"/>
                    <a:pt x="12838" y="5942"/>
                    <a:pt x="11411" y="6240"/>
                  </a:cubicBezTo>
                  <a:cubicBezTo>
                    <a:pt x="11411" y="5540"/>
                    <a:pt x="10681" y="4430"/>
                    <a:pt x="9254" y="5043"/>
                  </a:cubicBezTo>
                  <a:cubicBezTo>
                    <a:pt x="9219" y="4557"/>
                    <a:pt x="8697" y="3809"/>
                    <a:pt x="7723" y="4092"/>
                  </a:cubicBezTo>
                  <a:cubicBezTo>
                    <a:pt x="6749" y="4375"/>
                    <a:pt x="6645" y="5507"/>
                    <a:pt x="6645" y="5998"/>
                  </a:cubicBezTo>
                  <a:cubicBezTo>
                    <a:pt x="6645" y="6488"/>
                    <a:pt x="6332" y="6663"/>
                    <a:pt x="6297" y="6106"/>
                  </a:cubicBezTo>
                  <a:cubicBezTo>
                    <a:pt x="6053" y="4452"/>
                    <a:pt x="5357" y="3199"/>
                    <a:pt x="4940" y="1389"/>
                  </a:cubicBezTo>
                  <a:cubicBezTo>
                    <a:pt x="4522" y="-421"/>
                    <a:pt x="3061" y="-434"/>
                    <a:pt x="2957" y="1188"/>
                  </a:cubicBezTo>
                  <a:cubicBezTo>
                    <a:pt x="2852" y="2811"/>
                    <a:pt x="3305" y="4827"/>
                    <a:pt x="3966" y="7065"/>
                  </a:cubicBezTo>
                  <a:cubicBezTo>
                    <a:pt x="4627" y="9303"/>
                    <a:pt x="4523" y="9805"/>
                    <a:pt x="4279" y="11408"/>
                  </a:cubicBezTo>
                  <a:cubicBezTo>
                    <a:pt x="4279" y="11408"/>
                    <a:pt x="3862" y="10859"/>
                    <a:pt x="2748" y="10492"/>
                  </a:cubicBezTo>
                  <a:cubicBezTo>
                    <a:pt x="1635" y="10125"/>
                    <a:pt x="0" y="10446"/>
                    <a:pt x="0" y="11076"/>
                  </a:cubicBezTo>
                  <a:cubicBezTo>
                    <a:pt x="0" y="11707"/>
                    <a:pt x="765" y="11727"/>
                    <a:pt x="1392" y="12008"/>
                  </a:cubicBezTo>
                  <a:cubicBezTo>
                    <a:pt x="2018" y="12289"/>
                    <a:pt x="2783" y="13254"/>
                    <a:pt x="4245" y="15159"/>
                  </a:cubicBezTo>
                  <a:cubicBezTo>
                    <a:pt x="5706" y="17063"/>
                    <a:pt x="8350" y="17120"/>
                    <a:pt x="8768" y="17599"/>
                  </a:cubicBezTo>
                  <a:cubicBezTo>
                    <a:pt x="9139" y="18025"/>
                    <a:pt x="11800" y="20497"/>
                    <a:pt x="12505" y="21130"/>
                  </a:cubicBezTo>
                  <a:lnTo>
                    <a:pt x="21600" y="21166"/>
                  </a:lnTo>
                  <a:cubicBezTo>
                    <a:pt x="21600" y="21166"/>
                    <a:pt x="15274" y="14812"/>
                    <a:pt x="15134" y="13637"/>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472" name="Shape 10"/>
            <p:cNvSpPr/>
            <p:nvPr/>
          </p:nvSpPr>
          <p:spPr>
            <a:xfrm>
              <a:off x="499" y="-55"/>
              <a:ext cx="3356118" cy="3499530"/>
            </a:xfrm>
            <a:custGeom>
              <a:avLst/>
              <a:gdLst/>
              <a:ahLst/>
              <a:cxnLst>
                <a:cxn ang="0">
                  <a:pos x="wd2" y="hd2"/>
                </a:cxn>
                <a:cxn ang="5400000">
                  <a:pos x="wd2" y="hd2"/>
                </a:cxn>
                <a:cxn ang="10800000">
                  <a:pos x="wd2" y="hd2"/>
                </a:cxn>
                <a:cxn ang="16200000">
                  <a:pos x="wd2" y="hd2"/>
                </a:cxn>
              </a:cxnLst>
              <a:rect l="0" t="0" r="r" b="b"/>
              <a:pathLst>
                <a:path w="21600" h="21121" fill="norm" stroke="1" extrusionOk="0">
                  <a:moveTo>
                    <a:pt x="15204" y="13943"/>
                  </a:moveTo>
                  <a:cubicBezTo>
                    <a:pt x="15239" y="11747"/>
                    <a:pt x="14260" y="10370"/>
                    <a:pt x="13911" y="8600"/>
                  </a:cubicBezTo>
                  <a:cubicBezTo>
                    <a:pt x="13561" y="6830"/>
                    <a:pt x="12897" y="6502"/>
                    <a:pt x="11464" y="6634"/>
                  </a:cubicBezTo>
                  <a:cubicBezTo>
                    <a:pt x="11464" y="5978"/>
                    <a:pt x="10730" y="4864"/>
                    <a:pt x="9297" y="5290"/>
                  </a:cubicBezTo>
                  <a:cubicBezTo>
                    <a:pt x="9262" y="4831"/>
                    <a:pt x="8738" y="4077"/>
                    <a:pt x="7759" y="4241"/>
                  </a:cubicBezTo>
                  <a:cubicBezTo>
                    <a:pt x="6781" y="4405"/>
                    <a:pt x="6676" y="5454"/>
                    <a:pt x="6676" y="5913"/>
                  </a:cubicBezTo>
                  <a:cubicBezTo>
                    <a:pt x="6676" y="6371"/>
                    <a:pt x="6361" y="6502"/>
                    <a:pt x="6326" y="5978"/>
                  </a:cubicBezTo>
                  <a:cubicBezTo>
                    <a:pt x="6082" y="4405"/>
                    <a:pt x="5383" y="3159"/>
                    <a:pt x="4963" y="1422"/>
                  </a:cubicBezTo>
                  <a:cubicBezTo>
                    <a:pt x="4544" y="-315"/>
                    <a:pt x="3076" y="-479"/>
                    <a:pt x="2971" y="1029"/>
                  </a:cubicBezTo>
                  <a:cubicBezTo>
                    <a:pt x="2866" y="2536"/>
                    <a:pt x="3320" y="4470"/>
                    <a:pt x="3984" y="6634"/>
                  </a:cubicBezTo>
                  <a:cubicBezTo>
                    <a:pt x="4649" y="8797"/>
                    <a:pt x="4544" y="9256"/>
                    <a:pt x="4299" y="10731"/>
                  </a:cubicBezTo>
                  <a:cubicBezTo>
                    <a:pt x="4299" y="10731"/>
                    <a:pt x="3880" y="10174"/>
                    <a:pt x="2761" y="9715"/>
                  </a:cubicBezTo>
                  <a:cubicBezTo>
                    <a:pt x="1643" y="9256"/>
                    <a:pt x="0" y="9387"/>
                    <a:pt x="0" y="9977"/>
                  </a:cubicBezTo>
                  <a:cubicBezTo>
                    <a:pt x="0" y="10567"/>
                    <a:pt x="769" y="10665"/>
                    <a:pt x="1398" y="10993"/>
                  </a:cubicBezTo>
                  <a:cubicBezTo>
                    <a:pt x="2027" y="11321"/>
                    <a:pt x="2796" y="12304"/>
                    <a:pt x="4264" y="14238"/>
                  </a:cubicBezTo>
                  <a:cubicBezTo>
                    <a:pt x="5732" y="16172"/>
                    <a:pt x="8388" y="16499"/>
                    <a:pt x="8808" y="16991"/>
                  </a:cubicBezTo>
                  <a:cubicBezTo>
                    <a:pt x="9181" y="17428"/>
                    <a:pt x="12399" y="20456"/>
                    <a:pt x="13107" y="21121"/>
                  </a:cubicBezTo>
                  <a:lnTo>
                    <a:pt x="21600" y="21121"/>
                  </a:lnTo>
                  <a:cubicBezTo>
                    <a:pt x="21600" y="21121"/>
                    <a:pt x="15344" y="15057"/>
                    <a:pt x="15204" y="13943"/>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474" name="Oval 106"/>
          <p:cNvSpPr/>
          <p:nvPr/>
        </p:nvSpPr>
        <p:spPr>
          <a:xfrm>
            <a:off x="2307414" y="3664210"/>
            <a:ext cx="456436" cy="456437"/>
          </a:xfrm>
          <a:prstGeom prst="ellipse">
            <a:avLst/>
          </a:prstGeom>
          <a:solidFill>
            <a:srgbClr val="6491C8"/>
          </a:solidFill>
          <a:ln w="12700">
            <a:miter lim="400000"/>
          </a:ln>
        </p:spPr>
        <p:txBody>
          <a:bodyPr lIns="45719" rIns="45719" anchor="ctr"/>
          <a:lstStyle/>
          <a:p>
            <a:pPr algn="ctr">
              <a:defRPr>
                <a:solidFill>
                  <a:srgbClr val="FFFFFF"/>
                </a:solidFill>
              </a:defRPr>
            </a:pPr>
          </a:p>
        </p:txBody>
      </p:sp>
      <p:sp>
        <p:nvSpPr>
          <p:cNvPr id="8475" name="Oval 107"/>
          <p:cNvSpPr/>
          <p:nvPr/>
        </p:nvSpPr>
        <p:spPr>
          <a:xfrm>
            <a:off x="2307414" y="4202303"/>
            <a:ext cx="456436" cy="456437"/>
          </a:xfrm>
          <a:prstGeom prst="ellipse">
            <a:avLst/>
          </a:prstGeom>
          <a:solidFill>
            <a:schemeClr val="accent2"/>
          </a:solidFill>
          <a:ln w="12700">
            <a:miter lim="400000"/>
          </a:ln>
        </p:spPr>
        <p:txBody>
          <a:bodyPr lIns="45719" rIns="45719" anchor="ctr"/>
          <a:lstStyle/>
          <a:p>
            <a:pPr algn="ctr">
              <a:defRPr>
                <a:solidFill>
                  <a:srgbClr val="FFFFFF"/>
                </a:solidFill>
              </a:defRPr>
            </a:pPr>
          </a:p>
        </p:txBody>
      </p:sp>
      <p:sp>
        <p:nvSpPr>
          <p:cNvPr id="8476" name="Oval 108"/>
          <p:cNvSpPr/>
          <p:nvPr/>
        </p:nvSpPr>
        <p:spPr>
          <a:xfrm>
            <a:off x="2307414" y="4751973"/>
            <a:ext cx="456436" cy="456437"/>
          </a:xfrm>
          <a:prstGeom prst="ellipse">
            <a:avLst/>
          </a:prstGeom>
          <a:solidFill>
            <a:schemeClr val="accent3"/>
          </a:solidFill>
          <a:ln w="12700">
            <a:miter lim="400000"/>
          </a:ln>
        </p:spPr>
        <p:txBody>
          <a:bodyPr lIns="45719" rIns="45719" anchor="ctr"/>
          <a:lstStyle/>
          <a:p>
            <a:pPr algn="ctr">
              <a:defRPr>
                <a:solidFill>
                  <a:srgbClr val="FFFFFF"/>
                </a:solidFill>
              </a:defRPr>
            </a:pPr>
          </a:p>
        </p:txBody>
      </p:sp>
      <p:sp>
        <p:nvSpPr>
          <p:cNvPr id="8477" name="Oval 109"/>
          <p:cNvSpPr/>
          <p:nvPr/>
        </p:nvSpPr>
        <p:spPr>
          <a:xfrm>
            <a:off x="2307414" y="5324604"/>
            <a:ext cx="456436" cy="456437"/>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8478" name="TextBox 110"/>
          <p:cNvSpPr txBox="1"/>
          <p:nvPr/>
        </p:nvSpPr>
        <p:spPr>
          <a:xfrm>
            <a:off x="2842822" y="3600329"/>
            <a:ext cx="1480392"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a:t>
            </a:r>
          </a:p>
        </p:txBody>
      </p:sp>
      <p:sp>
        <p:nvSpPr>
          <p:cNvPr id="8479" name="TextBox 111"/>
          <p:cNvSpPr txBox="1"/>
          <p:nvPr/>
        </p:nvSpPr>
        <p:spPr>
          <a:xfrm>
            <a:off x="2842822" y="4219702"/>
            <a:ext cx="1399206"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a:t>
            </a:r>
          </a:p>
        </p:txBody>
      </p:sp>
      <p:sp>
        <p:nvSpPr>
          <p:cNvPr id="8480" name="TextBox 112"/>
          <p:cNvSpPr txBox="1"/>
          <p:nvPr/>
        </p:nvSpPr>
        <p:spPr>
          <a:xfrm>
            <a:off x="2842822" y="4779276"/>
            <a:ext cx="1424877"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a:t>
            </a:r>
          </a:p>
        </p:txBody>
      </p:sp>
      <p:sp>
        <p:nvSpPr>
          <p:cNvPr id="8481" name="TextBox 113"/>
          <p:cNvSpPr txBox="1"/>
          <p:nvPr/>
        </p:nvSpPr>
        <p:spPr>
          <a:xfrm>
            <a:off x="2842822" y="5321682"/>
            <a:ext cx="1342246"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a:t>
            </a:r>
          </a:p>
        </p:txBody>
      </p:sp>
      <p:sp>
        <p:nvSpPr>
          <p:cNvPr id="8482" name="TextBox 114"/>
          <p:cNvSpPr txBox="1"/>
          <p:nvPr/>
        </p:nvSpPr>
        <p:spPr>
          <a:xfrm>
            <a:off x="2383145" y="3753701"/>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8483" name="TextBox 115"/>
          <p:cNvSpPr txBox="1"/>
          <p:nvPr/>
        </p:nvSpPr>
        <p:spPr>
          <a:xfrm>
            <a:off x="2383145" y="4301954"/>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8484" name="TextBox 116"/>
          <p:cNvSpPr txBox="1"/>
          <p:nvPr/>
        </p:nvSpPr>
        <p:spPr>
          <a:xfrm>
            <a:off x="2383145" y="4851622"/>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8485" name="TextBox 117"/>
          <p:cNvSpPr txBox="1"/>
          <p:nvPr/>
        </p:nvSpPr>
        <p:spPr>
          <a:xfrm>
            <a:off x="2383145" y="5424254"/>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
        <p:nvSpPr>
          <p:cNvPr id="8486" name="TextBox 118"/>
          <p:cNvSpPr txBox="1"/>
          <p:nvPr/>
        </p:nvSpPr>
        <p:spPr>
          <a:xfrm>
            <a:off x="2371233" y="1996548"/>
            <a:ext cx="1804009" cy="739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400"/>
            </a:lvl1pPr>
          </a:lstStyle>
          <a:p>
            <a:pPr/>
            <a:r>
              <a:t>Saying fruitful were example text hath of</a:t>
            </a:r>
          </a:p>
        </p:txBody>
      </p:sp>
      <p:sp>
        <p:nvSpPr>
          <p:cNvPr id="8487" name="Rectangle 119"/>
          <p:cNvSpPr/>
          <p:nvPr/>
        </p:nvSpPr>
        <p:spPr>
          <a:xfrm>
            <a:off x="-20320" y="2088427"/>
            <a:ext cx="1973342" cy="3662133"/>
          </a:xfrm>
          <a:prstGeom prst="rect">
            <a:avLst/>
          </a:prstGeom>
          <a:gradFill>
            <a:gsLst>
              <a:gs pos="2000">
                <a:schemeClr val="accent3"/>
              </a:gs>
              <a:gs pos="75000">
                <a:schemeClr val="accent2"/>
              </a:gs>
            </a:gsLst>
            <a:lin ang="9000000"/>
          </a:gradFill>
          <a:ln w="12700">
            <a:miter lim="400000"/>
          </a:ln>
        </p:spPr>
        <p:txBody>
          <a:bodyPr lIns="45719" rIns="45719" anchor="ctr"/>
          <a:lstStyle/>
          <a:p>
            <a:pPr algn="ctr">
              <a:defRPr>
                <a:solidFill>
                  <a:srgbClr val="FFFFFF"/>
                </a:solidFill>
              </a:defRPr>
            </a:pPr>
          </a:p>
        </p:txBody>
      </p:sp>
      <p:sp>
        <p:nvSpPr>
          <p:cNvPr id="8488" name="TextBox 120"/>
          <p:cNvSpPr txBox="1"/>
          <p:nvPr/>
        </p:nvSpPr>
        <p:spPr>
          <a:xfrm>
            <a:off x="2367503" y="2818067"/>
            <a:ext cx="1944863"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 saying fruitful.</a:t>
            </a:r>
          </a:p>
        </p:txBody>
      </p:sp>
      <p:sp>
        <p:nvSpPr>
          <p:cNvPr id="8489" name="Rectangle 121"/>
          <p:cNvSpPr txBox="1"/>
          <p:nvPr/>
        </p:nvSpPr>
        <p:spPr>
          <a:xfrm>
            <a:off x="547330" y="4155864"/>
            <a:ext cx="400805"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8490" name="Rectangle 122"/>
          <p:cNvSpPr txBox="1"/>
          <p:nvPr/>
        </p:nvSpPr>
        <p:spPr>
          <a:xfrm>
            <a:off x="705862" y="2352053"/>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8491" name="Straight Connector 123"/>
          <p:cNvSpPr/>
          <p:nvPr/>
        </p:nvSpPr>
        <p:spPr>
          <a:xfrm>
            <a:off x="538840" y="3798180"/>
            <a:ext cx="1096920" cy="1"/>
          </a:xfrm>
          <a:prstGeom prst="line">
            <a:avLst/>
          </a:prstGeom>
          <a:ln w="25400">
            <a:solidFill>
              <a:srgbClr val="FEFEFE"/>
            </a:solidFill>
            <a:miter/>
          </a:ln>
        </p:spPr>
        <p:txBody>
          <a:bodyPr lIns="45719" rIns="45719"/>
          <a:lstStyle/>
          <a:p>
            <a:pPr/>
          </a:p>
        </p:txBody>
      </p:sp>
      <p:sp>
        <p:nvSpPr>
          <p:cNvPr id="8492" name="TextBox 125"/>
          <p:cNvSpPr txBox="1"/>
          <p:nvPr/>
        </p:nvSpPr>
        <p:spPr>
          <a:xfrm>
            <a:off x="461187" y="3010627"/>
            <a:ext cx="1265683"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Creepiest god air fish land darkness. Air saying.</a:t>
            </a:r>
          </a:p>
        </p:txBody>
      </p:sp>
      <p:sp>
        <p:nvSpPr>
          <p:cNvPr id="8493" name="Oval 126"/>
          <p:cNvSpPr/>
          <p:nvPr/>
        </p:nvSpPr>
        <p:spPr>
          <a:xfrm>
            <a:off x="995446" y="2358991"/>
            <a:ext cx="456437" cy="456437"/>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8494" name="TextBox 127"/>
          <p:cNvSpPr txBox="1"/>
          <p:nvPr/>
        </p:nvSpPr>
        <p:spPr>
          <a:xfrm>
            <a:off x="1026888" y="2426530"/>
            <a:ext cx="400017"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200">
                <a:solidFill>
                  <a:schemeClr val="accent5"/>
                </a:solidFill>
              </a:defRPr>
            </a:lvl1pPr>
          </a:lstStyle>
          <a:p>
            <a:pPr/>
            <a:r>
              <a:t>8K</a:t>
            </a:r>
          </a:p>
        </p:txBody>
      </p:sp>
      <p:sp>
        <p:nvSpPr>
          <p:cNvPr id="8495" name="Oval 128"/>
          <p:cNvSpPr/>
          <p:nvPr/>
        </p:nvSpPr>
        <p:spPr>
          <a:xfrm>
            <a:off x="1076726" y="4096351"/>
            <a:ext cx="456437" cy="456437"/>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8496" name="TextBox 129"/>
          <p:cNvSpPr txBox="1"/>
          <p:nvPr/>
        </p:nvSpPr>
        <p:spPr>
          <a:xfrm>
            <a:off x="1108168" y="4163890"/>
            <a:ext cx="400017"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200">
                <a:solidFill>
                  <a:schemeClr val="accent1"/>
                </a:solidFill>
              </a:defRPr>
            </a:lvl1pPr>
          </a:lstStyle>
          <a:p>
            <a:pPr/>
            <a:r>
              <a:t>21K</a:t>
            </a:r>
          </a:p>
        </p:txBody>
      </p:sp>
      <p:sp>
        <p:nvSpPr>
          <p:cNvPr id="8497" name="TextBox 130"/>
          <p:cNvSpPr txBox="1"/>
          <p:nvPr/>
        </p:nvSpPr>
        <p:spPr>
          <a:xfrm>
            <a:off x="461187" y="4880066"/>
            <a:ext cx="1265683"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Creepiest god air fish land darkness. Air saying.</a:t>
            </a:r>
          </a:p>
        </p:txBody>
      </p:sp>
      <p:grpSp>
        <p:nvGrpSpPr>
          <p:cNvPr id="8506" name="Group 141"/>
          <p:cNvGrpSpPr/>
          <p:nvPr/>
        </p:nvGrpSpPr>
        <p:grpSpPr>
          <a:xfrm>
            <a:off x="5273056" y="2476257"/>
            <a:ext cx="4986569" cy="277102"/>
            <a:chOff x="0" y="0"/>
            <a:chExt cx="4986568" cy="277100"/>
          </a:xfrm>
        </p:grpSpPr>
        <p:sp>
          <p:nvSpPr>
            <p:cNvPr id="8498" name="Shape 7"/>
            <p:cNvSpPr/>
            <p:nvPr/>
          </p:nvSpPr>
          <p:spPr>
            <a:xfrm>
              <a:off x="-1" y="0"/>
              <a:ext cx="4986570" cy="2771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499" name="TextBox 132"/>
            <p:cNvSpPr txBox="1"/>
            <p:nvPr/>
          </p:nvSpPr>
          <p:spPr>
            <a:xfrm>
              <a:off x="4234905" y="5012"/>
              <a:ext cx="661724"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800">
                  <a:solidFill>
                    <a:srgbClr val="7D8287"/>
                  </a:solidFill>
                </a:defRPr>
              </a:lvl1pPr>
            </a:lstStyle>
            <a:p>
              <a:pPr/>
              <a:r>
                <a:t>Heist male</a:t>
              </a:r>
            </a:p>
          </p:txBody>
        </p:sp>
        <p:grpSp>
          <p:nvGrpSpPr>
            <p:cNvPr id="8503" name="Group 136"/>
            <p:cNvGrpSpPr/>
            <p:nvPr/>
          </p:nvGrpSpPr>
          <p:grpSpPr>
            <a:xfrm>
              <a:off x="164947" y="73831"/>
              <a:ext cx="385883" cy="105302"/>
              <a:chOff x="0" y="0"/>
              <a:chExt cx="385882" cy="105300"/>
            </a:xfrm>
          </p:grpSpPr>
          <p:sp>
            <p:nvSpPr>
              <p:cNvPr id="8500" name="Oval 133"/>
              <p:cNvSpPr/>
              <p:nvPr/>
            </p:nvSpPr>
            <p:spPr>
              <a:xfrm>
                <a:off x="-1" y="-1"/>
                <a:ext cx="105302" cy="105302"/>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501" name="Oval 134"/>
              <p:cNvSpPr/>
              <p:nvPr/>
            </p:nvSpPr>
            <p:spPr>
              <a:xfrm>
                <a:off x="140291" y="-1"/>
                <a:ext cx="105301" cy="105302"/>
              </a:xfrm>
              <a:prstGeom prst="ellipse">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502" name="Oval 135"/>
              <p:cNvSpPr/>
              <p:nvPr/>
            </p:nvSpPr>
            <p:spPr>
              <a:xfrm>
                <a:off x="280582" y="-1"/>
                <a:ext cx="105301" cy="105302"/>
              </a:xfrm>
              <a:prstGeom prst="ellipse">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8504" name="Straight Connector 137"/>
            <p:cNvSpPr/>
            <p:nvPr/>
          </p:nvSpPr>
          <p:spPr>
            <a:xfrm>
              <a:off x="1440068" y="141430"/>
              <a:ext cx="1973677" cy="1"/>
            </a:xfrm>
            <a:prstGeom prst="line">
              <a:avLst/>
            </a:prstGeom>
            <a:noFill/>
            <a:ln w="76200" cap="rnd">
              <a:solidFill>
                <a:srgbClr val="010101">
                  <a:alpha val="8000"/>
                </a:srgbClr>
              </a:solidFill>
              <a:prstDash val="solid"/>
              <a:round/>
            </a:ln>
            <a:effectLst/>
          </p:spPr>
          <p:txBody>
            <a:bodyPr wrap="square" lIns="45719" tIns="45719" rIns="45719" bIns="45719" numCol="1" anchor="t">
              <a:noAutofit/>
            </a:bodyPr>
            <a:lstStyle/>
            <a:p>
              <a:pPr/>
            </a:p>
          </p:txBody>
        </p:sp>
        <p:sp>
          <p:nvSpPr>
            <p:cNvPr id="8505" name="Straight Connector 139"/>
            <p:cNvSpPr/>
            <p:nvPr/>
          </p:nvSpPr>
          <p:spPr>
            <a:xfrm>
              <a:off x="789829" y="141430"/>
              <a:ext cx="490316" cy="1"/>
            </a:xfrm>
            <a:prstGeom prst="line">
              <a:avLst/>
            </a:prstGeom>
            <a:noFill/>
            <a:ln w="76200" cap="rnd">
              <a:solidFill>
                <a:srgbClr val="010101">
                  <a:alpha val="8000"/>
                </a:srgbClr>
              </a:solidFill>
              <a:prstDash val="solid"/>
              <a:round/>
            </a:ln>
            <a:effectLst/>
          </p:spPr>
          <p:txBody>
            <a:bodyPr wrap="square" lIns="45719" tIns="45719" rIns="45719" bIns="45719" numCol="1" anchor="t">
              <a:noAutofit/>
            </a:bodyPr>
            <a:lstStyle/>
            <a:p>
              <a:pPr/>
            </a:p>
          </p:txBody>
        </p:sp>
      </p:gr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8435"/>
                                        </p:tgtEl>
                                        <p:attrNameLst>
                                          <p:attrName>style.visibility</p:attrName>
                                        </p:attrNameLst>
                                      </p:cBhvr>
                                      <p:to>
                                        <p:strVal val="visible"/>
                                      </p:to>
                                    </p:set>
                                    <p:anim calcmode="lin" valueType="num">
                                      <p:cBhvr>
                                        <p:cTn id="7" dur="500" fill="hold"/>
                                        <p:tgtEl>
                                          <p:spTgt spid="8435"/>
                                        </p:tgtEl>
                                        <p:attrNameLst>
                                          <p:attrName>ppt_w</p:attrName>
                                        </p:attrNameLst>
                                      </p:cBhvr>
                                      <p:tavLst>
                                        <p:tav tm="0">
                                          <p:val>
                                            <p:fltVal val="0"/>
                                          </p:val>
                                        </p:tav>
                                        <p:tav tm="100000">
                                          <p:val>
                                            <p:strVal val="#ppt_w"/>
                                          </p:val>
                                        </p:tav>
                                      </p:tavLst>
                                    </p:anim>
                                    <p:anim calcmode="lin" valueType="num">
                                      <p:cBhvr>
                                        <p:cTn id="8" dur="500" fill="hold"/>
                                        <p:tgtEl>
                                          <p:spTgt spid="8435"/>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6" presetID="23" grpId="2" fill="hold">
                                  <p:stCondLst>
                                    <p:cond delay="0"/>
                                  </p:stCondLst>
                                  <p:iterate type="el" backwards="0">
                                    <p:tmAbs val="0"/>
                                  </p:iterate>
                                  <p:childTnLst>
                                    <p:set>
                                      <p:cBhvr>
                                        <p:cTn id="12" fill="hold"/>
                                        <p:tgtEl>
                                          <p:spTgt spid="8506"/>
                                        </p:tgtEl>
                                        <p:attrNameLst>
                                          <p:attrName>style.visibility</p:attrName>
                                        </p:attrNameLst>
                                      </p:cBhvr>
                                      <p:to>
                                        <p:strVal val="visible"/>
                                      </p:to>
                                    </p:set>
                                    <p:anim calcmode="lin" valueType="num">
                                      <p:cBhvr>
                                        <p:cTn id="13" dur="500" fill="hold"/>
                                        <p:tgtEl>
                                          <p:spTgt spid="8506"/>
                                        </p:tgtEl>
                                        <p:attrNameLst>
                                          <p:attrName>ppt_w</p:attrName>
                                        </p:attrNameLst>
                                      </p:cBhvr>
                                      <p:tavLst>
                                        <p:tav tm="0">
                                          <p:val>
                                            <p:fltVal val="0"/>
                                          </p:val>
                                        </p:tav>
                                        <p:tav tm="100000">
                                          <p:val>
                                            <p:strVal val="#ppt_w"/>
                                          </p:val>
                                        </p:tav>
                                      </p:tavLst>
                                    </p:anim>
                                    <p:anim calcmode="lin" valueType="num">
                                      <p:cBhvr>
                                        <p:cTn id="14" dur="500" fill="hold"/>
                                        <p:tgtEl>
                                          <p:spTgt spid="8506"/>
                                        </p:tgtEl>
                                        <p:attrNameLst>
                                          <p:attrName>ppt_h</p:attrName>
                                        </p:attrNameLst>
                                      </p:cBhvr>
                                      <p:tavLst>
                                        <p:tav tm="0">
                                          <p:val>
                                            <p:fltVal val="0"/>
                                          </p:val>
                                        </p:tav>
                                        <p:tav tm="100000">
                                          <p:val>
                                            <p:strVal val="#ppt_h"/>
                                          </p:val>
                                        </p:tav>
                                      </p:tavLst>
                                    </p:anim>
                                  </p:childTnLst>
                                </p:cTn>
                              </p:par>
                            </p:childTnLst>
                          </p:cTn>
                        </p:par>
                        <p:par>
                          <p:cTn id="15" fill="hold">
                            <p:stCondLst>
                              <p:cond delay="500"/>
                            </p:stCondLst>
                            <p:childTnLst>
                              <p:par>
                                <p:cTn id="16" presetClass="entr" nodeType="afterEffect" presetSubtype="16" presetID="23" grpId="3" fill="hold">
                                  <p:stCondLst>
                                    <p:cond delay="0"/>
                                  </p:stCondLst>
                                  <p:iterate type="el" backwards="0">
                                    <p:tmAbs val="0"/>
                                  </p:iterate>
                                  <p:childTnLst>
                                    <p:set>
                                      <p:cBhvr>
                                        <p:cTn id="17" fill="hold"/>
                                        <p:tgtEl>
                                          <p:spTgt spid="8462"/>
                                        </p:tgtEl>
                                        <p:attrNameLst>
                                          <p:attrName>style.visibility</p:attrName>
                                        </p:attrNameLst>
                                      </p:cBhvr>
                                      <p:to>
                                        <p:strVal val="visible"/>
                                      </p:to>
                                    </p:set>
                                    <p:anim calcmode="lin" valueType="num">
                                      <p:cBhvr>
                                        <p:cTn id="18" dur="500" fill="hold"/>
                                        <p:tgtEl>
                                          <p:spTgt spid="8462"/>
                                        </p:tgtEl>
                                        <p:attrNameLst>
                                          <p:attrName>ppt_w</p:attrName>
                                        </p:attrNameLst>
                                      </p:cBhvr>
                                      <p:tavLst>
                                        <p:tav tm="0">
                                          <p:val>
                                            <p:fltVal val="0"/>
                                          </p:val>
                                        </p:tav>
                                        <p:tav tm="100000">
                                          <p:val>
                                            <p:strVal val="#ppt_w"/>
                                          </p:val>
                                        </p:tav>
                                      </p:tavLst>
                                    </p:anim>
                                    <p:anim calcmode="lin" valueType="num">
                                      <p:cBhvr>
                                        <p:cTn id="19" dur="500" fill="hold"/>
                                        <p:tgtEl>
                                          <p:spTgt spid="8462"/>
                                        </p:tgtEl>
                                        <p:attrNameLst>
                                          <p:attrName>ppt_h</p:attrName>
                                        </p:attrNameLst>
                                      </p:cBhvr>
                                      <p:tavLst>
                                        <p:tav tm="0">
                                          <p:val>
                                            <p:fltVal val="0"/>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4" presetID="2" grpId="4" fill="hold">
                                  <p:stCondLst>
                                    <p:cond delay="0"/>
                                  </p:stCondLst>
                                  <p:iterate type="el" backwards="0">
                                    <p:tmAbs val="0"/>
                                  </p:iterate>
                                  <p:childTnLst>
                                    <p:set>
                                      <p:cBhvr>
                                        <p:cTn id="23" fill="hold"/>
                                        <p:tgtEl>
                                          <p:spTgt spid="8473"/>
                                        </p:tgtEl>
                                        <p:attrNameLst>
                                          <p:attrName>style.visibility</p:attrName>
                                        </p:attrNameLst>
                                      </p:cBhvr>
                                      <p:to>
                                        <p:strVal val="visible"/>
                                      </p:to>
                                    </p:set>
                                    <p:anim calcmode="lin" valueType="num">
                                      <p:cBhvr>
                                        <p:cTn id="24" dur="500" fill="hold"/>
                                        <p:tgtEl>
                                          <p:spTgt spid="8473"/>
                                        </p:tgtEl>
                                        <p:attrNameLst>
                                          <p:attrName>ppt_x</p:attrName>
                                        </p:attrNameLst>
                                      </p:cBhvr>
                                      <p:tavLst>
                                        <p:tav tm="0">
                                          <p:val>
                                            <p:strVal val="#ppt_x"/>
                                          </p:val>
                                        </p:tav>
                                        <p:tav tm="100000">
                                          <p:val>
                                            <p:strVal val="#ppt_x"/>
                                          </p:val>
                                        </p:tav>
                                      </p:tavLst>
                                    </p:anim>
                                    <p:anim calcmode="lin" valueType="num">
                                      <p:cBhvr>
                                        <p:cTn id="25" dur="500" fill="hold"/>
                                        <p:tgtEl>
                                          <p:spTgt spid="8473"/>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Class="entr" nodeType="afterEffect" presetID="9" grpId="5" fill="hold">
                                  <p:stCondLst>
                                    <p:cond delay="0"/>
                                  </p:stCondLst>
                                  <p:iterate type="el" backwards="0">
                                    <p:tmAbs val="0"/>
                                  </p:iterate>
                                  <p:childTnLst>
                                    <p:set>
                                      <p:cBhvr>
                                        <p:cTn id="28" fill="hold"/>
                                        <p:tgtEl>
                                          <p:spTgt spid="8470"/>
                                        </p:tgtEl>
                                        <p:attrNameLst>
                                          <p:attrName>style.visibility</p:attrName>
                                        </p:attrNameLst>
                                      </p:cBhvr>
                                      <p:to>
                                        <p:strVal val="visible"/>
                                      </p:to>
                                    </p:set>
                                    <p:animEffect filter="dissolve" transition="in">
                                      <p:cBhvr>
                                        <p:cTn id="29" dur="500"/>
                                        <p:tgtEl>
                                          <p:spTgt spid="8470"/>
                                        </p:tgtEl>
                                      </p:cBhvr>
                                    </p:animEffect>
                                  </p:childTnLst>
                                </p:cTn>
                              </p:par>
                            </p:childTnLst>
                          </p:cTn>
                        </p:par>
                      </p:childTnLst>
                    </p:cTn>
                  </p:par>
                  <p:par>
                    <p:cTn id="30" fill="hold">
                      <p:stCondLst>
                        <p:cond delay="indefinite"/>
                      </p:stCondLst>
                      <p:childTnLst>
                        <p:par>
                          <p:cTn id="31" fill="hold">
                            <p:stCondLst>
                              <p:cond delay="0"/>
                            </p:stCondLst>
                            <p:childTnLst>
                              <p:par>
                                <p:cTn id="32" presetClass="entr" nodeType="clickEffect" presetID="9" grpId="6" fill="hold">
                                  <p:stCondLst>
                                    <p:cond delay="0"/>
                                  </p:stCondLst>
                                  <p:iterate type="el" backwards="0">
                                    <p:tmAbs val="0"/>
                                  </p:iterate>
                                  <p:childTnLst>
                                    <p:set>
                                      <p:cBhvr>
                                        <p:cTn id="33" fill="hold"/>
                                        <p:tgtEl>
                                          <p:spTgt spid="8487"/>
                                        </p:tgtEl>
                                        <p:attrNameLst>
                                          <p:attrName>style.visibility</p:attrName>
                                        </p:attrNameLst>
                                      </p:cBhvr>
                                      <p:to>
                                        <p:strVal val="visible"/>
                                      </p:to>
                                    </p:set>
                                    <p:animEffect filter="dissolve" transition="in">
                                      <p:cBhvr>
                                        <p:cTn id="34" dur="500"/>
                                        <p:tgtEl>
                                          <p:spTgt spid="8487"/>
                                        </p:tgtEl>
                                      </p:cBhvr>
                                    </p:animEffect>
                                  </p:childTnLst>
                                </p:cTn>
                              </p:par>
                            </p:childTnLst>
                          </p:cTn>
                        </p:par>
                        <p:par>
                          <p:cTn id="35" fill="hold">
                            <p:stCondLst>
                              <p:cond delay="500"/>
                            </p:stCondLst>
                            <p:childTnLst>
                              <p:par>
                                <p:cTn id="36" presetClass="entr" nodeType="afterEffect" presetID="9" grpId="7" fill="hold">
                                  <p:stCondLst>
                                    <p:cond delay="0"/>
                                  </p:stCondLst>
                                  <p:iterate type="el" backwards="0">
                                    <p:tmAbs val="0"/>
                                  </p:iterate>
                                  <p:childTnLst>
                                    <p:set>
                                      <p:cBhvr>
                                        <p:cTn id="37" fill="hold"/>
                                        <p:tgtEl>
                                          <p:spTgt spid="8489"/>
                                        </p:tgtEl>
                                        <p:attrNameLst>
                                          <p:attrName>style.visibility</p:attrName>
                                        </p:attrNameLst>
                                      </p:cBhvr>
                                      <p:to>
                                        <p:strVal val="visible"/>
                                      </p:to>
                                    </p:set>
                                    <p:animEffect filter="dissolve" transition="in">
                                      <p:cBhvr>
                                        <p:cTn id="38" dur="500"/>
                                        <p:tgtEl>
                                          <p:spTgt spid="8489"/>
                                        </p:tgtEl>
                                      </p:cBhvr>
                                    </p:animEffect>
                                  </p:childTnLst>
                                </p:cTn>
                              </p:par>
                            </p:childTnLst>
                          </p:cTn>
                        </p:par>
                        <p:par>
                          <p:cTn id="39" fill="hold">
                            <p:stCondLst>
                              <p:cond delay="1000"/>
                            </p:stCondLst>
                            <p:childTnLst>
                              <p:par>
                                <p:cTn id="40" presetClass="entr" nodeType="afterEffect" presetID="9" grpId="8" fill="hold">
                                  <p:stCondLst>
                                    <p:cond delay="0"/>
                                  </p:stCondLst>
                                  <p:iterate type="el" backwards="0">
                                    <p:tmAbs val="0"/>
                                  </p:iterate>
                                  <p:childTnLst>
                                    <p:set>
                                      <p:cBhvr>
                                        <p:cTn id="41" fill="hold"/>
                                        <p:tgtEl>
                                          <p:spTgt spid="8490"/>
                                        </p:tgtEl>
                                        <p:attrNameLst>
                                          <p:attrName>style.visibility</p:attrName>
                                        </p:attrNameLst>
                                      </p:cBhvr>
                                      <p:to>
                                        <p:strVal val="visible"/>
                                      </p:to>
                                    </p:set>
                                    <p:animEffect filter="dissolve" transition="in">
                                      <p:cBhvr>
                                        <p:cTn id="42" dur="500"/>
                                        <p:tgtEl>
                                          <p:spTgt spid="8490"/>
                                        </p:tgtEl>
                                      </p:cBhvr>
                                    </p:animEffect>
                                  </p:childTnLst>
                                </p:cTn>
                              </p:par>
                            </p:childTnLst>
                          </p:cTn>
                        </p:par>
                        <p:par>
                          <p:cTn id="43" fill="hold">
                            <p:stCondLst>
                              <p:cond delay="1500"/>
                            </p:stCondLst>
                            <p:childTnLst>
                              <p:par>
                                <p:cTn id="44" presetClass="entr" nodeType="afterEffect" presetID="9" grpId="9" fill="hold">
                                  <p:stCondLst>
                                    <p:cond delay="0"/>
                                  </p:stCondLst>
                                  <p:iterate type="el" backwards="0">
                                    <p:tmAbs val="0"/>
                                  </p:iterate>
                                  <p:childTnLst>
                                    <p:set>
                                      <p:cBhvr>
                                        <p:cTn id="45" fill="hold"/>
                                        <p:tgtEl>
                                          <p:spTgt spid="8491"/>
                                        </p:tgtEl>
                                        <p:attrNameLst>
                                          <p:attrName>style.visibility</p:attrName>
                                        </p:attrNameLst>
                                      </p:cBhvr>
                                      <p:to>
                                        <p:strVal val="visible"/>
                                      </p:to>
                                    </p:set>
                                    <p:animEffect filter="dissolve" transition="in">
                                      <p:cBhvr>
                                        <p:cTn id="46" dur="500"/>
                                        <p:tgtEl>
                                          <p:spTgt spid="8491"/>
                                        </p:tgtEl>
                                      </p:cBhvr>
                                    </p:animEffect>
                                  </p:childTnLst>
                                </p:cTn>
                              </p:par>
                            </p:childTnLst>
                          </p:cTn>
                        </p:par>
                        <p:par>
                          <p:cTn id="47" fill="hold">
                            <p:stCondLst>
                              <p:cond delay="2000"/>
                            </p:stCondLst>
                            <p:childTnLst>
                              <p:par>
                                <p:cTn id="48" presetClass="entr" nodeType="afterEffect" presetID="9" grpId="10" fill="hold">
                                  <p:stCondLst>
                                    <p:cond delay="0"/>
                                  </p:stCondLst>
                                  <p:iterate type="el" backwards="0">
                                    <p:tmAbs val="0"/>
                                  </p:iterate>
                                  <p:childTnLst>
                                    <p:set>
                                      <p:cBhvr>
                                        <p:cTn id="49" fill="hold"/>
                                        <p:tgtEl>
                                          <p:spTgt spid="8492"/>
                                        </p:tgtEl>
                                        <p:attrNameLst>
                                          <p:attrName>style.visibility</p:attrName>
                                        </p:attrNameLst>
                                      </p:cBhvr>
                                      <p:to>
                                        <p:strVal val="visible"/>
                                      </p:to>
                                    </p:set>
                                    <p:animEffect filter="dissolve" transition="in">
                                      <p:cBhvr>
                                        <p:cTn id="50" dur="500"/>
                                        <p:tgtEl>
                                          <p:spTgt spid="8492"/>
                                        </p:tgtEl>
                                      </p:cBhvr>
                                    </p:animEffect>
                                  </p:childTnLst>
                                </p:cTn>
                              </p:par>
                            </p:childTnLst>
                          </p:cTn>
                        </p:par>
                        <p:par>
                          <p:cTn id="51" fill="hold">
                            <p:stCondLst>
                              <p:cond delay="2500"/>
                            </p:stCondLst>
                            <p:childTnLst>
                              <p:par>
                                <p:cTn id="52" presetClass="entr" nodeType="afterEffect" presetID="9" grpId="11" fill="hold">
                                  <p:stCondLst>
                                    <p:cond delay="0"/>
                                  </p:stCondLst>
                                  <p:iterate type="el" backwards="0">
                                    <p:tmAbs val="0"/>
                                  </p:iterate>
                                  <p:childTnLst>
                                    <p:set>
                                      <p:cBhvr>
                                        <p:cTn id="53" fill="hold"/>
                                        <p:tgtEl>
                                          <p:spTgt spid="8493"/>
                                        </p:tgtEl>
                                        <p:attrNameLst>
                                          <p:attrName>style.visibility</p:attrName>
                                        </p:attrNameLst>
                                      </p:cBhvr>
                                      <p:to>
                                        <p:strVal val="visible"/>
                                      </p:to>
                                    </p:set>
                                    <p:animEffect filter="dissolve" transition="in">
                                      <p:cBhvr>
                                        <p:cTn id="54" dur="500"/>
                                        <p:tgtEl>
                                          <p:spTgt spid="8493"/>
                                        </p:tgtEl>
                                      </p:cBhvr>
                                    </p:animEffect>
                                  </p:childTnLst>
                                </p:cTn>
                              </p:par>
                            </p:childTnLst>
                          </p:cTn>
                        </p:par>
                        <p:par>
                          <p:cTn id="55" fill="hold">
                            <p:stCondLst>
                              <p:cond delay="3000"/>
                            </p:stCondLst>
                            <p:childTnLst>
                              <p:par>
                                <p:cTn id="56" presetClass="entr" nodeType="afterEffect" presetID="9" grpId="12" fill="hold">
                                  <p:stCondLst>
                                    <p:cond delay="0"/>
                                  </p:stCondLst>
                                  <p:iterate type="el" backwards="0">
                                    <p:tmAbs val="0"/>
                                  </p:iterate>
                                  <p:childTnLst>
                                    <p:set>
                                      <p:cBhvr>
                                        <p:cTn id="57" fill="hold"/>
                                        <p:tgtEl>
                                          <p:spTgt spid="8494"/>
                                        </p:tgtEl>
                                        <p:attrNameLst>
                                          <p:attrName>style.visibility</p:attrName>
                                        </p:attrNameLst>
                                      </p:cBhvr>
                                      <p:to>
                                        <p:strVal val="visible"/>
                                      </p:to>
                                    </p:set>
                                    <p:animEffect filter="dissolve" transition="in">
                                      <p:cBhvr>
                                        <p:cTn id="58" dur="500"/>
                                        <p:tgtEl>
                                          <p:spTgt spid="8494"/>
                                        </p:tgtEl>
                                      </p:cBhvr>
                                    </p:animEffect>
                                  </p:childTnLst>
                                </p:cTn>
                              </p:par>
                            </p:childTnLst>
                          </p:cTn>
                        </p:par>
                        <p:par>
                          <p:cTn id="59" fill="hold">
                            <p:stCondLst>
                              <p:cond delay="3500"/>
                            </p:stCondLst>
                            <p:childTnLst>
                              <p:par>
                                <p:cTn id="60" presetClass="entr" nodeType="afterEffect" presetID="9" grpId="13" fill="hold">
                                  <p:stCondLst>
                                    <p:cond delay="0"/>
                                  </p:stCondLst>
                                  <p:iterate type="el" backwards="0">
                                    <p:tmAbs val="0"/>
                                  </p:iterate>
                                  <p:childTnLst>
                                    <p:set>
                                      <p:cBhvr>
                                        <p:cTn id="61" fill="hold"/>
                                        <p:tgtEl>
                                          <p:spTgt spid="8495"/>
                                        </p:tgtEl>
                                        <p:attrNameLst>
                                          <p:attrName>style.visibility</p:attrName>
                                        </p:attrNameLst>
                                      </p:cBhvr>
                                      <p:to>
                                        <p:strVal val="visible"/>
                                      </p:to>
                                    </p:set>
                                    <p:animEffect filter="dissolve" transition="in">
                                      <p:cBhvr>
                                        <p:cTn id="62" dur="500"/>
                                        <p:tgtEl>
                                          <p:spTgt spid="8495"/>
                                        </p:tgtEl>
                                      </p:cBhvr>
                                    </p:animEffect>
                                  </p:childTnLst>
                                </p:cTn>
                              </p:par>
                            </p:childTnLst>
                          </p:cTn>
                        </p:par>
                        <p:par>
                          <p:cTn id="63" fill="hold">
                            <p:stCondLst>
                              <p:cond delay="4000"/>
                            </p:stCondLst>
                            <p:childTnLst>
                              <p:par>
                                <p:cTn id="64" presetClass="entr" nodeType="afterEffect" presetID="9" grpId="14" fill="hold">
                                  <p:stCondLst>
                                    <p:cond delay="0"/>
                                  </p:stCondLst>
                                  <p:iterate type="el" backwards="0">
                                    <p:tmAbs val="0"/>
                                  </p:iterate>
                                  <p:childTnLst>
                                    <p:set>
                                      <p:cBhvr>
                                        <p:cTn id="65" fill="hold"/>
                                        <p:tgtEl>
                                          <p:spTgt spid="8496"/>
                                        </p:tgtEl>
                                        <p:attrNameLst>
                                          <p:attrName>style.visibility</p:attrName>
                                        </p:attrNameLst>
                                      </p:cBhvr>
                                      <p:to>
                                        <p:strVal val="visible"/>
                                      </p:to>
                                    </p:set>
                                    <p:animEffect filter="dissolve" transition="in">
                                      <p:cBhvr>
                                        <p:cTn id="66" dur="500"/>
                                        <p:tgtEl>
                                          <p:spTgt spid="8496"/>
                                        </p:tgtEl>
                                      </p:cBhvr>
                                    </p:animEffect>
                                  </p:childTnLst>
                                </p:cTn>
                              </p:par>
                            </p:childTnLst>
                          </p:cTn>
                        </p:par>
                        <p:par>
                          <p:cTn id="67" fill="hold">
                            <p:stCondLst>
                              <p:cond delay="4500"/>
                            </p:stCondLst>
                            <p:childTnLst>
                              <p:par>
                                <p:cTn id="68" presetClass="entr" nodeType="afterEffect" presetID="9" grpId="15" fill="hold">
                                  <p:stCondLst>
                                    <p:cond delay="0"/>
                                  </p:stCondLst>
                                  <p:iterate type="el" backwards="0">
                                    <p:tmAbs val="0"/>
                                  </p:iterate>
                                  <p:childTnLst>
                                    <p:set>
                                      <p:cBhvr>
                                        <p:cTn id="69" fill="hold"/>
                                        <p:tgtEl>
                                          <p:spTgt spid="8497"/>
                                        </p:tgtEl>
                                        <p:attrNameLst>
                                          <p:attrName>style.visibility</p:attrName>
                                        </p:attrNameLst>
                                      </p:cBhvr>
                                      <p:to>
                                        <p:strVal val="visible"/>
                                      </p:to>
                                    </p:set>
                                    <p:animEffect filter="dissolve" transition="in">
                                      <p:cBhvr>
                                        <p:cTn id="70" dur="500"/>
                                        <p:tgtEl>
                                          <p:spTgt spid="8497"/>
                                        </p:tgtEl>
                                      </p:cBhvr>
                                    </p:animEffect>
                                  </p:childTnLst>
                                </p:cTn>
                              </p:par>
                            </p:childTnLst>
                          </p:cTn>
                        </p:par>
                      </p:childTnLst>
                    </p:cTn>
                  </p:par>
                  <p:par>
                    <p:cTn id="71" fill="hold">
                      <p:stCondLst>
                        <p:cond delay="indefinite"/>
                      </p:stCondLst>
                      <p:childTnLst>
                        <p:par>
                          <p:cTn id="72" fill="hold">
                            <p:stCondLst>
                              <p:cond delay="0"/>
                            </p:stCondLst>
                            <p:childTnLst>
                              <p:par>
                                <p:cTn id="73" presetClass="entr" nodeType="clickEffect" presetSubtype="8" presetID="22" grpId="16" fill="hold">
                                  <p:stCondLst>
                                    <p:cond delay="0"/>
                                  </p:stCondLst>
                                  <p:iterate type="el" backwards="0">
                                    <p:tmAbs val="0"/>
                                  </p:iterate>
                                  <p:childTnLst>
                                    <p:set>
                                      <p:cBhvr>
                                        <p:cTn id="74" fill="hold"/>
                                        <p:tgtEl>
                                          <p:spTgt spid="8486"/>
                                        </p:tgtEl>
                                        <p:attrNameLst>
                                          <p:attrName>style.visibility</p:attrName>
                                        </p:attrNameLst>
                                      </p:cBhvr>
                                      <p:to>
                                        <p:strVal val="visible"/>
                                      </p:to>
                                    </p:set>
                                    <p:animEffect filter="wipe(left)" transition="in">
                                      <p:cBhvr>
                                        <p:cTn id="75" dur="500"/>
                                        <p:tgtEl>
                                          <p:spTgt spid="8486"/>
                                        </p:tgtEl>
                                      </p:cBhvr>
                                    </p:animEffect>
                                  </p:childTnLst>
                                </p:cTn>
                              </p:par>
                            </p:childTnLst>
                          </p:cTn>
                        </p:par>
                        <p:par>
                          <p:cTn id="76" fill="hold">
                            <p:stCondLst>
                              <p:cond delay="500"/>
                            </p:stCondLst>
                            <p:childTnLst>
                              <p:par>
                                <p:cTn id="77" presetClass="entr" nodeType="afterEffect" presetSubtype="8" presetID="22" grpId="17" fill="hold">
                                  <p:stCondLst>
                                    <p:cond delay="0"/>
                                  </p:stCondLst>
                                  <p:iterate type="el" backwards="0">
                                    <p:tmAbs val="0"/>
                                  </p:iterate>
                                  <p:childTnLst>
                                    <p:set>
                                      <p:cBhvr>
                                        <p:cTn id="78" fill="hold"/>
                                        <p:tgtEl>
                                          <p:spTgt spid="8488"/>
                                        </p:tgtEl>
                                        <p:attrNameLst>
                                          <p:attrName>style.visibility</p:attrName>
                                        </p:attrNameLst>
                                      </p:cBhvr>
                                      <p:to>
                                        <p:strVal val="visible"/>
                                      </p:to>
                                    </p:set>
                                    <p:animEffect filter="wipe(left)" transition="in">
                                      <p:cBhvr>
                                        <p:cTn id="79" dur="500"/>
                                        <p:tgtEl>
                                          <p:spTgt spid="8488"/>
                                        </p:tgtEl>
                                      </p:cBhvr>
                                    </p:animEffect>
                                  </p:childTnLst>
                                </p:cTn>
                              </p:par>
                            </p:childTnLst>
                          </p:cTn>
                        </p:par>
                      </p:childTnLst>
                    </p:cTn>
                  </p:par>
                  <p:par>
                    <p:cTn id="80" fill="hold">
                      <p:stCondLst>
                        <p:cond delay="indefinite"/>
                      </p:stCondLst>
                      <p:childTnLst>
                        <p:par>
                          <p:cTn id="81" fill="hold">
                            <p:stCondLst>
                              <p:cond delay="0"/>
                            </p:stCondLst>
                            <p:childTnLst>
                              <p:par>
                                <p:cTn id="82" presetClass="entr" nodeType="clickEffect" presetID="9" grpId="18" fill="hold">
                                  <p:stCondLst>
                                    <p:cond delay="0"/>
                                  </p:stCondLst>
                                  <p:iterate type="el" backwards="0">
                                    <p:tmAbs val="0"/>
                                  </p:iterate>
                                  <p:childTnLst>
                                    <p:set>
                                      <p:cBhvr>
                                        <p:cTn id="83" fill="hold"/>
                                        <p:tgtEl>
                                          <p:spTgt spid="8474"/>
                                        </p:tgtEl>
                                        <p:attrNameLst>
                                          <p:attrName>style.visibility</p:attrName>
                                        </p:attrNameLst>
                                      </p:cBhvr>
                                      <p:to>
                                        <p:strVal val="visible"/>
                                      </p:to>
                                    </p:set>
                                    <p:animEffect filter="dissolve" transition="in">
                                      <p:cBhvr>
                                        <p:cTn id="84" dur="500"/>
                                        <p:tgtEl>
                                          <p:spTgt spid="8474"/>
                                        </p:tgtEl>
                                      </p:cBhvr>
                                    </p:animEffect>
                                  </p:childTnLst>
                                </p:cTn>
                              </p:par>
                            </p:childTnLst>
                          </p:cTn>
                        </p:par>
                        <p:par>
                          <p:cTn id="85" fill="hold">
                            <p:stCondLst>
                              <p:cond delay="500"/>
                            </p:stCondLst>
                            <p:childTnLst>
                              <p:par>
                                <p:cTn id="86" presetClass="entr" nodeType="afterEffect" presetID="9" grpId="19" fill="hold">
                                  <p:stCondLst>
                                    <p:cond delay="0"/>
                                  </p:stCondLst>
                                  <p:iterate type="el" backwards="0">
                                    <p:tmAbs val="0"/>
                                  </p:iterate>
                                  <p:childTnLst>
                                    <p:set>
                                      <p:cBhvr>
                                        <p:cTn id="87" fill="hold"/>
                                        <p:tgtEl>
                                          <p:spTgt spid="8482"/>
                                        </p:tgtEl>
                                        <p:attrNameLst>
                                          <p:attrName>style.visibility</p:attrName>
                                        </p:attrNameLst>
                                      </p:cBhvr>
                                      <p:to>
                                        <p:strVal val="visible"/>
                                      </p:to>
                                    </p:set>
                                    <p:animEffect filter="dissolve" transition="in">
                                      <p:cBhvr>
                                        <p:cTn id="88" dur="500"/>
                                        <p:tgtEl>
                                          <p:spTgt spid="8482"/>
                                        </p:tgtEl>
                                      </p:cBhvr>
                                    </p:animEffect>
                                  </p:childTnLst>
                                </p:cTn>
                              </p:par>
                            </p:childTnLst>
                          </p:cTn>
                        </p:par>
                        <p:par>
                          <p:cTn id="89" fill="hold">
                            <p:stCondLst>
                              <p:cond delay="1000"/>
                            </p:stCondLst>
                            <p:childTnLst>
                              <p:par>
                                <p:cTn id="90" presetClass="entr" nodeType="afterEffect" presetID="9" grpId="20" fill="hold">
                                  <p:stCondLst>
                                    <p:cond delay="0"/>
                                  </p:stCondLst>
                                  <p:iterate type="el" backwards="0">
                                    <p:tmAbs val="0"/>
                                  </p:iterate>
                                  <p:childTnLst>
                                    <p:set>
                                      <p:cBhvr>
                                        <p:cTn id="91" fill="hold"/>
                                        <p:tgtEl>
                                          <p:spTgt spid="8478"/>
                                        </p:tgtEl>
                                        <p:attrNameLst>
                                          <p:attrName>style.visibility</p:attrName>
                                        </p:attrNameLst>
                                      </p:cBhvr>
                                      <p:to>
                                        <p:strVal val="visible"/>
                                      </p:to>
                                    </p:set>
                                    <p:animEffect filter="dissolve" transition="in">
                                      <p:cBhvr>
                                        <p:cTn id="92" dur="500"/>
                                        <p:tgtEl>
                                          <p:spTgt spid="8478"/>
                                        </p:tgtEl>
                                      </p:cBhvr>
                                    </p:animEffect>
                                  </p:childTnLst>
                                </p:cTn>
                              </p:par>
                            </p:childTnLst>
                          </p:cTn>
                        </p:par>
                      </p:childTnLst>
                    </p:cTn>
                  </p:par>
                  <p:par>
                    <p:cTn id="93" fill="hold">
                      <p:stCondLst>
                        <p:cond delay="indefinite"/>
                      </p:stCondLst>
                      <p:childTnLst>
                        <p:par>
                          <p:cTn id="94" fill="hold">
                            <p:stCondLst>
                              <p:cond delay="0"/>
                            </p:stCondLst>
                            <p:childTnLst>
                              <p:par>
                                <p:cTn id="95" presetClass="entr" nodeType="clickEffect" presetSubtype="8" presetID="2" grpId="21" fill="hold">
                                  <p:stCondLst>
                                    <p:cond delay="0"/>
                                  </p:stCondLst>
                                  <p:iterate type="el" backwards="0">
                                    <p:tmAbs val="0"/>
                                  </p:iterate>
                                  <p:childTnLst>
                                    <p:set>
                                      <p:cBhvr>
                                        <p:cTn id="96" fill="hold"/>
                                        <p:tgtEl>
                                          <p:spTgt spid="8475"/>
                                        </p:tgtEl>
                                        <p:attrNameLst>
                                          <p:attrName>style.visibility</p:attrName>
                                        </p:attrNameLst>
                                      </p:cBhvr>
                                      <p:to>
                                        <p:strVal val="visible"/>
                                      </p:to>
                                    </p:set>
                                    <p:anim calcmode="lin" valueType="num">
                                      <p:cBhvr>
                                        <p:cTn id="97" dur="500" fill="hold"/>
                                        <p:tgtEl>
                                          <p:spTgt spid="8475"/>
                                        </p:tgtEl>
                                        <p:attrNameLst>
                                          <p:attrName>ppt_x</p:attrName>
                                        </p:attrNameLst>
                                      </p:cBhvr>
                                      <p:tavLst>
                                        <p:tav tm="0">
                                          <p:val>
                                            <p:strVal val="0-#ppt_w/2"/>
                                          </p:val>
                                        </p:tav>
                                        <p:tav tm="100000">
                                          <p:val>
                                            <p:strVal val="#ppt_x"/>
                                          </p:val>
                                        </p:tav>
                                      </p:tavLst>
                                    </p:anim>
                                    <p:anim calcmode="lin" valueType="num">
                                      <p:cBhvr>
                                        <p:cTn id="98" dur="500" fill="hold"/>
                                        <p:tgtEl>
                                          <p:spTgt spid="8475"/>
                                        </p:tgtEl>
                                        <p:attrNameLst>
                                          <p:attrName>ppt_y</p:attrName>
                                        </p:attrNameLst>
                                      </p:cBhvr>
                                      <p:tavLst>
                                        <p:tav tm="0">
                                          <p:val>
                                            <p:strVal val="#ppt_y"/>
                                          </p:val>
                                        </p:tav>
                                        <p:tav tm="100000">
                                          <p:val>
                                            <p:strVal val="#ppt_y"/>
                                          </p:val>
                                        </p:tav>
                                      </p:tavLst>
                                    </p:anim>
                                  </p:childTnLst>
                                </p:cTn>
                              </p:par>
                            </p:childTnLst>
                          </p:cTn>
                        </p:par>
                        <p:par>
                          <p:cTn id="99" fill="hold">
                            <p:stCondLst>
                              <p:cond delay="500"/>
                            </p:stCondLst>
                            <p:childTnLst>
                              <p:par>
                                <p:cTn id="100" presetClass="entr" nodeType="afterEffect" presetSubtype="8" presetID="2" grpId="22" fill="hold">
                                  <p:stCondLst>
                                    <p:cond delay="0"/>
                                  </p:stCondLst>
                                  <p:iterate type="el" backwards="0">
                                    <p:tmAbs val="0"/>
                                  </p:iterate>
                                  <p:childTnLst>
                                    <p:set>
                                      <p:cBhvr>
                                        <p:cTn id="101" fill="hold"/>
                                        <p:tgtEl>
                                          <p:spTgt spid="8479"/>
                                        </p:tgtEl>
                                        <p:attrNameLst>
                                          <p:attrName>style.visibility</p:attrName>
                                        </p:attrNameLst>
                                      </p:cBhvr>
                                      <p:to>
                                        <p:strVal val="visible"/>
                                      </p:to>
                                    </p:set>
                                    <p:anim calcmode="lin" valueType="num">
                                      <p:cBhvr>
                                        <p:cTn id="102" dur="500" fill="hold"/>
                                        <p:tgtEl>
                                          <p:spTgt spid="8479"/>
                                        </p:tgtEl>
                                        <p:attrNameLst>
                                          <p:attrName>ppt_x</p:attrName>
                                        </p:attrNameLst>
                                      </p:cBhvr>
                                      <p:tavLst>
                                        <p:tav tm="0">
                                          <p:val>
                                            <p:strVal val="0-#ppt_w/2"/>
                                          </p:val>
                                        </p:tav>
                                        <p:tav tm="100000">
                                          <p:val>
                                            <p:strVal val="#ppt_x"/>
                                          </p:val>
                                        </p:tav>
                                      </p:tavLst>
                                    </p:anim>
                                    <p:anim calcmode="lin" valueType="num">
                                      <p:cBhvr>
                                        <p:cTn id="103" dur="500" fill="hold"/>
                                        <p:tgtEl>
                                          <p:spTgt spid="8479"/>
                                        </p:tgtEl>
                                        <p:attrNameLst>
                                          <p:attrName>ppt_y</p:attrName>
                                        </p:attrNameLst>
                                      </p:cBhvr>
                                      <p:tavLst>
                                        <p:tav tm="0">
                                          <p:val>
                                            <p:strVal val="#ppt_y"/>
                                          </p:val>
                                        </p:tav>
                                        <p:tav tm="100000">
                                          <p:val>
                                            <p:strVal val="#ppt_y"/>
                                          </p:val>
                                        </p:tav>
                                      </p:tavLst>
                                    </p:anim>
                                  </p:childTnLst>
                                </p:cTn>
                              </p:par>
                            </p:childTnLst>
                          </p:cTn>
                        </p:par>
                        <p:par>
                          <p:cTn id="104" fill="hold">
                            <p:stCondLst>
                              <p:cond delay="1000"/>
                            </p:stCondLst>
                            <p:childTnLst>
                              <p:par>
                                <p:cTn id="105" presetClass="entr" nodeType="afterEffect" presetSubtype="8" presetID="2" grpId="23" fill="hold">
                                  <p:stCondLst>
                                    <p:cond delay="0"/>
                                  </p:stCondLst>
                                  <p:iterate type="el" backwards="0">
                                    <p:tmAbs val="0"/>
                                  </p:iterate>
                                  <p:childTnLst>
                                    <p:set>
                                      <p:cBhvr>
                                        <p:cTn id="106" fill="hold"/>
                                        <p:tgtEl>
                                          <p:spTgt spid="8483"/>
                                        </p:tgtEl>
                                        <p:attrNameLst>
                                          <p:attrName>style.visibility</p:attrName>
                                        </p:attrNameLst>
                                      </p:cBhvr>
                                      <p:to>
                                        <p:strVal val="visible"/>
                                      </p:to>
                                    </p:set>
                                    <p:anim calcmode="lin" valueType="num">
                                      <p:cBhvr>
                                        <p:cTn id="107" dur="500" fill="hold"/>
                                        <p:tgtEl>
                                          <p:spTgt spid="8483"/>
                                        </p:tgtEl>
                                        <p:attrNameLst>
                                          <p:attrName>ppt_x</p:attrName>
                                        </p:attrNameLst>
                                      </p:cBhvr>
                                      <p:tavLst>
                                        <p:tav tm="0">
                                          <p:val>
                                            <p:strVal val="0-#ppt_w/2"/>
                                          </p:val>
                                        </p:tav>
                                        <p:tav tm="100000">
                                          <p:val>
                                            <p:strVal val="#ppt_x"/>
                                          </p:val>
                                        </p:tav>
                                      </p:tavLst>
                                    </p:anim>
                                    <p:anim calcmode="lin" valueType="num">
                                      <p:cBhvr>
                                        <p:cTn id="108" dur="500" fill="hold"/>
                                        <p:tgtEl>
                                          <p:spTgt spid="8483"/>
                                        </p:tgtEl>
                                        <p:attrNameLst>
                                          <p:attrName>ppt_y</p:attrName>
                                        </p:attrNameLst>
                                      </p:cBhvr>
                                      <p:tavLst>
                                        <p:tav tm="0">
                                          <p:val>
                                            <p:strVal val="#ppt_y"/>
                                          </p:val>
                                        </p:tav>
                                        <p:tav tm="100000">
                                          <p:val>
                                            <p:strVal val="#ppt_y"/>
                                          </p:val>
                                        </p:tav>
                                      </p:tavLst>
                                    </p:anim>
                                  </p:childTnLst>
                                </p:cTn>
                              </p:par>
                            </p:childTnLst>
                          </p:cTn>
                        </p:par>
                      </p:childTnLst>
                    </p:cTn>
                  </p:par>
                  <p:par>
                    <p:cTn id="109" fill="hold">
                      <p:stCondLst>
                        <p:cond delay="indefinite"/>
                      </p:stCondLst>
                      <p:childTnLst>
                        <p:par>
                          <p:cTn id="110" fill="hold">
                            <p:stCondLst>
                              <p:cond delay="0"/>
                            </p:stCondLst>
                            <p:childTnLst>
                              <p:par>
                                <p:cTn id="111" presetClass="entr" nodeType="clickEffect" presetID="9" grpId="24" fill="hold">
                                  <p:stCondLst>
                                    <p:cond delay="0"/>
                                  </p:stCondLst>
                                  <p:iterate type="el" backwards="0">
                                    <p:tmAbs val="0"/>
                                  </p:iterate>
                                  <p:childTnLst>
                                    <p:set>
                                      <p:cBhvr>
                                        <p:cTn id="112" fill="hold"/>
                                        <p:tgtEl>
                                          <p:spTgt spid="8476"/>
                                        </p:tgtEl>
                                        <p:attrNameLst>
                                          <p:attrName>style.visibility</p:attrName>
                                        </p:attrNameLst>
                                      </p:cBhvr>
                                      <p:to>
                                        <p:strVal val="visible"/>
                                      </p:to>
                                    </p:set>
                                    <p:animEffect filter="dissolve" transition="in">
                                      <p:cBhvr>
                                        <p:cTn id="113" dur="500"/>
                                        <p:tgtEl>
                                          <p:spTgt spid="8476"/>
                                        </p:tgtEl>
                                      </p:cBhvr>
                                    </p:animEffect>
                                  </p:childTnLst>
                                </p:cTn>
                              </p:par>
                            </p:childTnLst>
                          </p:cTn>
                        </p:par>
                        <p:par>
                          <p:cTn id="114" fill="hold">
                            <p:stCondLst>
                              <p:cond delay="500"/>
                            </p:stCondLst>
                            <p:childTnLst>
                              <p:par>
                                <p:cTn id="115" presetClass="entr" nodeType="afterEffect" presetID="9" grpId="25" fill="hold">
                                  <p:stCondLst>
                                    <p:cond delay="0"/>
                                  </p:stCondLst>
                                  <p:iterate type="el" backwards="0">
                                    <p:tmAbs val="0"/>
                                  </p:iterate>
                                  <p:childTnLst>
                                    <p:set>
                                      <p:cBhvr>
                                        <p:cTn id="116" fill="hold"/>
                                        <p:tgtEl>
                                          <p:spTgt spid="8480"/>
                                        </p:tgtEl>
                                        <p:attrNameLst>
                                          <p:attrName>style.visibility</p:attrName>
                                        </p:attrNameLst>
                                      </p:cBhvr>
                                      <p:to>
                                        <p:strVal val="visible"/>
                                      </p:to>
                                    </p:set>
                                    <p:animEffect filter="dissolve" transition="in">
                                      <p:cBhvr>
                                        <p:cTn id="117" dur="500"/>
                                        <p:tgtEl>
                                          <p:spTgt spid="8480"/>
                                        </p:tgtEl>
                                      </p:cBhvr>
                                    </p:animEffect>
                                  </p:childTnLst>
                                </p:cTn>
                              </p:par>
                            </p:childTnLst>
                          </p:cTn>
                        </p:par>
                        <p:par>
                          <p:cTn id="118" fill="hold">
                            <p:stCondLst>
                              <p:cond delay="1000"/>
                            </p:stCondLst>
                            <p:childTnLst>
                              <p:par>
                                <p:cTn id="119" presetClass="entr" nodeType="afterEffect" presetID="9" grpId="26" fill="hold">
                                  <p:stCondLst>
                                    <p:cond delay="0"/>
                                  </p:stCondLst>
                                  <p:iterate type="el" backwards="0">
                                    <p:tmAbs val="0"/>
                                  </p:iterate>
                                  <p:childTnLst>
                                    <p:set>
                                      <p:cBhvr>
                                        <p:cTn id="120" fill="hold"/>
                                        <p:tgtEl>
                                          <p:spTgt spid="8484"/>
                                        </p:tgtEl>
                                        <p:attrNameLst>
                                          <p:attrName>style.visibility</p:attrName>
                                        </p:attrNameLst>
                                      </p:cBhvr>
                                      <p:to>
                                        <p:strVal val="visible"/>
                                      </p:to>
                                    </p:set>
                                    <p:animEffect filter="dissolve" transition="in">
                                      <p:cBhvr>
                                        <p:cTn id="121" dur="500"/>
                                        <p:tgtEl>
                                          <p:spTgt spid="8484"/>
                                        </p:tgtEl>
                                      </p:cBhvr>
                                    </p:animEffect>
                                  </p:childTnLst>
                                </p:cTn>
                              </p:par>
                            </p:childTnLst>
                          </p:cTn>
                        </p:par>
                      </p:childTnLst>
                    </p:cTn>
                  </p:par>
                  <p:par>
                    <p:cTn id="122" fill="hold">
                      <p:stCondLst>
                        <p:cond delay="indefinite"/>
                      </p:stCondLst>
                      <p:childTnLst>
                        <p:par>
                          <p:cTn id="123" fill="hold">
                            <p:stCondLst>
                              <p:cond delay="0"/>
                            </p:stCondLst>
                            <p:childTnLst>
                              <p:par>
                                <p:cTn id="124" presetClass="entr" nodeType="clickEffect" presetSubtype="16" presetID="23" grpId="27" fill="hold">
                                  <p:stCondLst>
                                    <p:cond delay="0"/>
                                  </p:stCondLst>
                                  <p:iterate type="el" backwards="0">
                                    <p:tmAbs val="0"/>
                                  </p:iterate>
                                  <p:childTnLst>
                                    <p:set>
                                      <p:cBhvr>
                                        <p:cTn id="125" fill="hold"/>
                                        <p:tgtEl>
                                          <p:spTgt spid="8477"/>
                                        </p:tgtEl>
                                        <p:attrNameLst>
                                          <p:attrName>style.visibility</p:attrName>
                                        </p:attrNameLst>
                                      </p:cBhvr>
                                      <p:to>
                                        <p:strVal val="visible"/>
                                      </p:to>
                                    </p:set>
                                    <p:anim calcmode="lin" valueType="num">
                                      <p:cBhvr>
                                        <p:cTn id="126" dur="500" fill="hold"/>
                                        <p:tgtEl>
                                          <p:spTgt spid="8477"/>
                                        </p:tgtEl>
                                        <p:attrNameLst>
                                          <p:attrName>ppt_w</p:attrName>
                                        </p:attrNameLst>
                                      </p:cBhvr>
                                      <p:tavLst>
                                        <p:tav tm="0">
                                          <p:val>
                                            <p:fltVal val="0"/>
                                          </p:val>
                                        </p:tav>
                                        <p:tav tm="100000">
                                          <p:val>
                                            <p:strVal val="#ppt_w"/>
                                          </p:val>
                                        </p:tav>
                                      </p:tavLst>
                                    </p:anim>
                                    <p:anim calcmode="lin" valueType="num">
                                      <p:cBhvr>
                                        <p:cTn id="127" dur="500" fill="hold"/>
                                        <p:tgtEl>
                                          <p:spTgt spid="8477"/>
                                        </p:tgtEl>
                                        <p:attrNameLst>
                                          <p:attrName>ppt_h</p:attrName>
                                        </p:attrNameLst>
                                      </p:cBhvr>
                                      <p:tavLst>
                                        <p:tav tm="0">
                                          <p:val>
                                            <p:fltVal val="0"/>
                                          </p:val>
                                        </p:tav>
                                        <p:tav tm="100000">
                                          <p:val>
                                            <p:strVal val="#ppt_h"/>
                                          </p:val>
                                        </p:tav>
                                      </p:tavLst>
                                    </p:anim>
                                  </p:childTnLst>
                                </p:cTn>
                              </p:par>
                            </p:childTnLst>
                          </p:cTn>
                        </p:par>
                        <p:par>
                          <p:cTn id="128" fill="hold">
                            <p:stCondLst>
                              <p:cond delay="500"/>
                            </p:stCondLst>
                            <p:childTnLst>
                              <p:par>
                                <p:cTn id="129" presetClass="entr" nodeType="afterEffect" presetSubtype="16" presetID="23" grpId="28" fill="hold">
                                  <p:stCondLst>
                                    <p:cond delay="0"/>
                                  </p:stCondLst>
                                  <p:iterate type="el" backwards="0">
                                    <p:tmAbs val="0"/>
                                  </p:iterate>
                                  <p:childTnLst>
                                    <p:set>
                                      <p:cBhvr>
                                        <p:cTn id="130" fill="hold"/>
                                        <p:tgtEl>
                                          <p:spTgt spid="8481"/>
                                        </p:tgtEl>
                                        <p:attrNameLst>
                                          <p:attrName>style.visibility</p:attrName>
                                        </p:attrNameLst>
                                      </p:cBhvr>
                                      <p:to>
                                        <p:strVal val="visible"/>
                                      </p:to>
                                    </p:set>
                                    <p:anim calcmode="lin" valueType="num">
                                      <p:cBhvr>
                                        <p:cTn id="131" dur="500" fill="hold"/>
                                        <p:tgtEl>
                                          <p:spTgt spid="8481"/>
                                        </p:tgtEl>
                                        <p:attrNameLst>
                                          <p:attrName>ppt_w</p:attrName>
                                        </p:attrNameLst>
                                      </p:cBhvr>
                                      <p:tavLst>
                                        <p:tav tm="0">
                                          <p:val>
                                            <p:fltVal val="0"/>
                                          </p:val>
                                        </p:tav>
                                        <p:tav tm="100000">
                                          <p:val>
                                            <p:strVal val="#ppt_w"/>
                                          </p:val>
                                        </p:tav>
                                      </p:tavLst>
                                    </p:anim>
                                    <p:anim calcmode="lin" valueType="num">
                                      <p:cBhvr>
                                        <p:cTn id="132" dur="500" fill="hold"/>
                                        <p:tgtEl>
                                          <p:spTgt spid="8481"/>
                                        </p:tgtEl>
                                        <p:attrNameLst>
                                          <p:attrName>ppt_h</p:attrName>
                                        </p:attrNameLst>
                                      </p:cBhvr>
                                      <p:tavLst>
                                        <p:tav tm="0">
                                          <p:val>
                                            <p:fltVal val="0"/>
                                          </p:val>
                                        </p:tav>
                                        <p:tav tm="100000">
                                          <p:val>
                                            <p:strVal val="#ppt_h"/>
                                          </p:val>
                                        </p:tav>
                                      </p:tavLst>
                                    </p:anim>
                                  </p:childTnLst>
                                </p:cTn>
                              </p:par>
                            </p:childTnLst>
                          </p:cTn>
                        </p:par>
                        <p:par>
                          <p:cTn id="133" fill="hold">
                            <p:stCondLst>
                              <p:cond delay="1000"/>
                            </p:stCondLst>
                            <p:childTnLst>
                              <p:par>
                                <p:cTn id="134" presetClass="entr" nodeType="afterEffect" presetSubtype="16" presetID="23" grpId="29" fill="hold">
                                  <p:stCondLst>
                                    <p:cond delay="0"/>
                                  </p:stCondLst>
                                  <p:iterate type="el" backwards="0">
                                    <p:tmAbs val="0"/>
                                  </p:iterate>
                                  <p:childTnLst>
                                    <p:set>
                                      <p:cBhvr>
                                        <p:cTn id="135" fill="hold"/>
                                        <p:tgtEl>
                                          <p:spTgt spid="8485"/>
                                        </p:tgtEl>
                                        <p:attrNameLst>
                                          <p:attrName>style.visibility</p:attrName>
                                        </p:attrNameLst>
                                      </p:cBhvr>
                                      <p:to>
                                        <p:strVal val="visible"/>
                                      </p:to>
                                    </p:set>
                                    <p:anim calcmode="lin" valueType="num">
                                      <p:cBhvr>
                                        <p:cTn id="136" dur="500" fill="hold"/>
                                        <p:tgtEl>
                                          <p:spTgt spid="8485"/>
                                        </p:tgtEl>
                                        <p:attrNameLst>
                                          <p:attrName>ppt_w</p:attrName>
                                        </p:attrNameLst>
                                      </p:cBhvr>
                                      <p:tavLst>
                                        <p:tav tm="0">
                                          <p:val>
                                            <p:fltVal val="0"/>
                                          </p:val>
                                        </p:tav>
                                        <p:tav tm="100000">
                                          <p:val>
                                            <p:strVal val="#ppt_w"/>
                                          </p:val>
                                        </p:tav>
                                      </p:tavLst>
                                    </p:anim>
                                    <p:anim calcmode="lin" valueType="num">
                                      <p:cBhvr>
                                        <p:cTn id="137" dur="500" fill="hold"/>
                                        <p:tgtEl>
                                          <p:spTgt spid="848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497" grpId="15"/>
      <p:bldP build="whole" bldLvl="1" animBg="1" rev="0" advAuto="0" spid="8490" grpId="8"/>
      <p:bldP build="whole" bldLvl="1" animBg="1" rev="0" advAuto="0" spid="8485" grpId="29"/>
      <p:bldP build="whole" bldLvl="1" animBg="1" rev="0" advAuto="0" spid="8489" grpId="7"/>
      <p:bldP build="whole" bldLvl="1" animBg="1" rev="0" advAuto="0" spid="8482" grpId="19"/>
      <p:bldP build="whole" bldLvl="1" animBg="1" rev="0" advAuto="0" spid="8483" grpId="23"/>
      <p:bldP build="whole" bldLvl="1" animBg="1" rev="0" advAuto="0" spid="8484" grpId="26"/>
      <p:bldP build="whole" bldLvl="1" animBg="1" rev="0" advAuto="0" spid="8496" grpId="14"/>
      <p:bldP build="whole" bldLvl="1" animBg="1" rev="0" advAuto="0" spid="8487" grpId="6"/>
      <p:bldP build="whole" bldLvl="1" animBg="1" rev="0" advAuto="0" spid="8470" grpId="5"/>
      <p:bldP build="whole" bldLvl="1" animBg="1" rev="0" advAuto="0" spid="8473" grpId="4"/>
      <p:bldP build="whole" bldLvl="1" animBg="1" rev="0" advAuto="0" spid="8462" grpId="3"/>
      <p:bldP build="whole" bldLvl="1" animBg="1" rev="0" advAuto="0" spid="8477" grpId="27"/>
      <p:bldP build="whole" bldLvl="1" animBg="1" rev="0" advAuto="0" spid="8488" grpId="17"/>
      <p:bldP build="whole" bldLvl="1" animBg="1" rev="0" advAuto="0" spid="8481" grpId="28"/>
      <p:bldP build="whole" bldLvl="1" animBg="1" rev="0" advAuto="0" spid="8480" grpId="25"/>
      <p:bldP build="whole" bldLvl="1" animBg="1" rev="0" advAuto="0" spid="8479" grpId="22"/>
      <p:bldP build="whole" bldLvl="1" animBg="1" rev="0" advAuto="0" spid="8435" grpId="1"/>
      <p:bldP build="whole" bldLvl="1" animBg="1" rev="0" advAuto="0" spid="8495" grpId="13"/>
      <p:bldP build="whole" bldLvl="1" animBg="1" rev="0" advAuto="0" spid="8478" grpId="20"/>
      <p:bldP build="whole" bldLvl="1" animBg="1" rev="0" advAuto="0" spid="8486" grpId="16"/>
      <p:bldP build="whole" bldLvl="1" animBg="1" rev="0" advAuto="0" spid="8494" grpId="12"/>
      <p:bldP build="whole" bldLvl="1" animBg="1" rev="0" advAuto="0" spid="8493" grpId="11"/>
      <p:bldP build="whole" bldLvl="1" animBg="1" rev="0" advAuto="0" spid="8476" grpId="24"/>
      <p:bldP build="whole" bldLvl="1" animBg="1" rev="0" advAuto="0" spid="8475" grpId="21"/>
      <p:bldP build="whole" bldLvl="1" animBg="1" rev="0" advAuto="0" spid="8506" grpId="2"/>
      <p:bldP build="whole" bldLvl="1" animBg="1" rev="0" advAuto="0" spid="8492" grpId="10"/>
      <p:bldP build="whole" bldLvl="1" animBg="1" rev="0" advAuto="0" spid="8474" grpId="18"/>
      <p:bldP build="whole" bldLvl="1" animBg="1" rev="0" advAuto="0" spid="8491" grpId="9"/>
    </p:bldLst>
  </p:timing>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0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509" name="Rounded Rectangle 118"/>
          <p:cNvSpPr/>
          <p:nvPr/>
        </p:nvSpPr>
        <p:spPr>
          <a:xfrm>
            <a:off x="7471143" y="1947735"/>
            <a:ext cx="3498112" cy="1014821"/>
          </a:xfrm>
          <a:prstGeom prst="roundRect">
            <a:avLst>
              <a:gd name="adj" fmla="val 7934"/>
            </a:avLst>
          </a:prstGeom>
          <a:gradFill>
            <a:gsLst>
              <a:gs pos="0">
                <a:srgbClr val="3E4144"/>
              </a:gs>
              <a:gs pos="100000">
                <a:srgbClr val="000000"/>
              </a:gs>
            </a:gsLst>
            <a:lin ang="3600000"/>
          </a:gradFill>
          <a:ln w="25400">
            <a:solidFill>
              <a:srgbClr val="000000"/>
            </a:solidFill>
            <a:miter/>
          </a:ln>
        </p:spPr>
        <p:txBody>
          <a:bodyPr lIns="45719" rIns="45719" anchor="ctr"/>
          <a:lstStyle/>
          <a:p>
            <a:pPr algn="ctr">
              <a:defRPr>
                <a:solidFill>
                  <a:srgbClr val="FFFFFF"/>
                </a:solidFill>
              </a:defRPr>
            </a:pPr>
          </a:p>
        </p:txBody>
      </p:sp>
      <p:grpSp>
        <p:nvGrpSpPr>
          <p:cNvPr id="8513" name="Group 59"/>
          <p:cNvGrpSpPr/>
          <p:nvPr/>
        </p:nvGrpSpPr>
        <p:grpSpPr>
          <a:xfrm>
            <a:off x="4104966" y="4212831"/>
            <a:ext cx="918127" cy="1343445"/>
            <a:chOff x="0" y="0"/>
            <a:chExt cx="918126" cy="1343443"/>
          </a:xfrm>
        </p:grpSpPr>
        <p:sp>
          <p:nvSpPr>
            <p:cNvPr id="8510" name="Shape 11"/>
            <p:cNvSpPr/>
            <p:nvPr/>
          </p:nvSpPr>
          <p:spPr>
            <a:xfrm>
              <a:off x="399469" y="226969"/>
              <a:ext cx="515941" cy="11164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03"/>
                  </a:moveTo>
                  <a:lnTo>
                    <a:pt x="17063" y="21600"/>
                  </a:lnTo>
                  <a:lnTo>
                    <a:pt x="21600" y="21046"/>
                  </a:lnTo>
                  <a:lnTo>
                    <a:pt x="21600" y="0"/>
                  </a:lnTo>
                  <a:lnTo>
                    <a:pt x="17063" y="554"/>
                  </a:lnTo>
                  <a:cubicBezTo>
                    <a:pt x="17063" y="554"/>
                    <a:pt x="0" y="8803"/>
                    <a:pt x="0" y="8803"/>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11" name="Shape 12"/>
            <p:cNvSpPr/>
            <p:nvPr/>
          </p:nvSpPr>
          <p:spPr>
            <a:xfrm>
              <a:off x="0" y="-1"/>
              <a:ext cx="918127" cy="6813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08"/>
                  </a:moveTo>
                  <a:lnTo>
                    <a:pt x="9462" y="21600"/>
                  </a:lnTo>
                  <a:lnTo>
                    <a:pt x="19050" y="8082"/>
                  </a:lnTo>
                  <a:lnTo>
                    <a:pt x="21600" y="7174"/>
                  </a:lnTo>
                  <a:lnTo>
                    <a:pt x="2550" y="0"/>
                  </a:lnTo>
                  <a:cubicBezTo>
                    <a:pt x="2550" y="0"/>
                    <a:pt x="0" y="908"/>
                    <a:pt x="0" y="908"/>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12" name="Shape 13"/>
            <p:cNvSpPr/>
            <p:nvPr/>
          </p:nvSpPr>
          <p:spPr>
            <a:xfrm>
              <a:off x="0" y="27235"/>
              <a:ext cx="809752" cy="13141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7880"/>
                  </a:lnTo>
                  <a:lnTo>
                    <a:pt x="0" y="0"/>
                  </a:lnTo>
                  <a:lnTo>
                    <a:pt x="21600" y="3720"/>
                  </a:lnTo>
                  <a:cubicBezTo>
                    <a:pt x="21600" y="3720"/>
                    <a:pt x="21600" y="21600"/>
                    <a:pt x="2160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17" name="Group 60"/>
          <p:cNvGrpSpPr/>
          <p:nvPr/>
        </p:nvGrpSpPr>
        <p:grpSpPr>
          <a:xfrm>
            <a:off x="4704169" y="3845138"/>
            <a:ext cx="796656" cy="1162745"/>
            <a:chOff x="0" y="0"/>
            <a:chExt cx="796655" cy="1162744"/>
          </a:xfrm>
        </p:grpSpPr>
        <p:sp>
          <p:nvSpPr>
            <p:cNvPr id="8514" name="Shape 14"/>
            <p:cNvSpPr/>
            <p:nvPr/>
          </p:nvSpPr>
          <p:spPr>
            <a:xfrm>
              <a:off x="349536" y="195195"/>
              <a:ext cx="447120" cy="967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03"/>
                  </a:moveTo>
                  <a:lnTo>
                    <a:pt x="17063" y="21600"/>
                  </a:lnTo>
                  <a:lnTo>
                    <a:pt x="21600" y="21046"/>
                  </a:lnTo>
                  <a:lnTo>
                    <a:pt x="21600" y="0"/>
                  </a:lnTo>
                  <a:lnTo>
                    <a:pt x="17063" y="554"/>
                  </a:lnTo>
                  <a:cubicBezTo>
                    <a:pt x="17063" y="554"/>
                    <a:pt x="0" y="8803"/>
                    <a:pt x="0" y="8803"/>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15" name="Shape 15"/>
            <p:cNvSpPr/>
            <p:nvPr/>
          </p:nvSpPr>
          <p:spPr>
            <a:xfrm>
              <a:off x="-1" y="0"/>
              <a:ext cx="795660" cy="5904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08"/>
                  </a:moveTo>
                  <a:lnTo>
                    <a:pt x="9462" y="21600"/>
                  </a:lnTo>
                  <a:lnTo>
                    <a:pt x="19050" y="8082"/>
                  </a:lnTo>
                  <a:lnTo>
                    <a:pt x="21600" y="7174"/>
                  </a:lnTo>
                  <a:lnTo>
                    <a:pt x="2550" y="0"/>
                  </a:lnTo>
                  <a:cubicBezTo>
                    <a:pt x="2550" y="0"/>
                    <a:pt x="0" y="908"/>
                    <a:pt x="0" y="908"/>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16" name="Shape 16"/>
            <p:cNvSpPr/>
            <p:nvPr/>
          </p:nvSpPr>
          <p:spPr>
            <a:xfrm>
              <a:off x="-1" y="22697"/>
              <a:ext cx="701740" cy="11388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7880"/>
                  </a:lnTo>
                  <a:lnTo>
                    <a:pt x="0" y="0"/>
                  </a:lnTo>
                  <a:lnTo>
                    <a:pt x="21600" y="3719"/>
                  </a:lnTo>
                  <a:cubicBezTo>
                    <a:pt x="21600" y="3719"/>
                    <a:pt x="21600" y="21600"/>
                    <a:pt x="21600"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24" name="Group 53"/>
          <p:cNvGrpSpPr/>
          <p:nvPr/>
        </p:nvGrpSpPr>
        <p:grpSpPr>
          <a:xfrm>
            <a:off x="2997349" y="1561810"/>
            <a:ext cx="951723" cy="1229597"/>
            <a:chOff x="0" y="0"/>
            <a:chExt cx="951722" cy="1229595"/>
          </a:xfrm>
        </p:grpSpPr>
        <p:sp>
          <p:nvSpPr>
            <p:cNvPr id="8518" name="Shape 29"/>
            <p:cNvSpPr/>
            <p:nvPr/>
          </p:nvSpPr>
          <p:spPr>
            <a:xfrm>
              <a:off x="367693" y="208813"/>
              <a:ext cx="471720" cy="10207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03"/>
                  </a:moveTo>
                  <a:lnTo>
                    <a:pt x="17063" y="21600"/>
                  </a:lnTo>
                  <a:lnTo>
                    <a:pt x="21600" y="21046"/>
                  </a:lnTo>
                  <a:lnTo>
                    <a:pt x="21600" y="0"/>
                  </a:lnTo>
                  <a:lnTo>
                    <a:pt x="17063" y="554"/>
                  </a:lnTo>
                  <a:cubicBezTo>
                    <a:pt x="17063" y="554"/>
                    <a:pt x="0" y="8803"/>
                    <a:pt x="0" y="8803"/>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19" name="Shape 30"/>
            <p:cNvSpPr/>
            <p:nvPr/>
          </p:nvSpPr>
          <p:spPr>
            <a:xfrm>
              <a:off x="0" y="-1"/>
              <a:ext cx="839434" cy="6229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08"/>
                  </a:moveTo>
                  <a:lnTo>
                    <a:pt x="9462" y="21600"/>
                  </a:lnTo>
                  <a:lnTo>
                    <a:pt x="19050" y="8082"/>
                  </a:lnTo>
                  <a:lnTo>
                    <a:pt x="21600" y="7174"/>
                  </a:lnTo>
                  <a:lnTo>
                    <a:pt x="2550" y="0"/>
                  </a:lnTo>
                  <a:cubicBezTo>
                    <a:pt x="2550" y="0"/>
                    <a:pt x="0" y="908"/>
                    <a:pt x="0" y="908"/>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20" name="Shape 31"/>
            <p:cNvSpPr/>
            <p:nvPr/>
          </p:nvSpPr>
          <p:spPr>
            <a:xfrm>
              <a:off x="467560" y="594663"/>
              <a:ext cx="278783" cy="2413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4849" y="9198"/>
                  </a:lnTo>
                  <a:lnTo>
                    <a:pt x="0" y="17948"/>
                  </a:lnTo>
                  <a:lnTo>
                    <a:pt x="14032" y="21600"/>
                  </a:lnTo>
                  <a:lnTo>
                    <a:pt x="16751" y="8750"/>
                  </a:lnTo>
                  <a:cubicBezTo>
                    <a:pt x="16751" y="8750"/>
                    <a:pt x="21600" y="0"/>
                    <a:pt x="21600" y="0"/>
                  </a:cubicBezTo>
                  <a:close/>
                </a:path>
              </a:pathLst>
            </a:custGeom>
            <a:solidFill>
              <a:srgbClr val="C4CC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21" name="Shape 32"/>
            <p:cNvSpPr/>
            <p:nvPr/>
          </p:nvSpPr>
          <p:spPr>
            <a:xfrm>
              <a:off x="644598" y="594663"/>
              <a:ext cx="307125" cy="2965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467" y="7124"/>
                  </a:moveTo>
                  <a:lnTo>
                    <a:pt x="0" y="17585"/>
                  </a:lnTo>
                  <a:lnTo>
                    <a:pt x="17198" y="21600"/>
                  </a:lnTo>
                  <a:lnTo>
                    <a:pt x="21600" y="14476"/>
                  </a:lnTo>
                  <a:lnTo>
                    <a:pt x="6869" y="0"/>
                  </a:lnTo>
                  <a:cubicBezTo>
                    <a:pt x="6869" y="0"/>
                    <a:pt x="2467" y="7124"/>
                    <a:pt x="2467" y="7124"/>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22" name="Shape 33"/>
            <p:cNvSpPr/>
            <p:nvPr/>
          </p:nvSpPr>
          <p:spPr>
            <a:xfrm>
              <a:off x="0" y="27236"/>
              <a:ext cx="740348" cy="12015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7880"/>
                  </a:lnTo>
                  <a:lnTo>
                    <a:pt x="0" y="0"/>
                  </a:lnTo>
                  <a:lnTo>
                    <a:pt x="21600" y="3720"/>
                  </a:lnTo>
                  <a:cubicBezTo>
                    <a:pt x="21600" y="3720"/>
                    <a:pt x="21600" y="21600"/>
                    <a:pt x="21600"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23" name="Shape 34"/>
            <p:cNvSpPr/>
            <p:nvPr/>
          </p:nvSpPr>
          <p:spPr>
            <a:xfrm>
              <a:off x="467560" y="694531"/>
              <a:ext cx="425644" cy="198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71" y="0"/>
                  </a:moveTo>
                  <a:lnTo>
                    <a:pt x="21600" y="21600"/>
                  </a:lnTo>
                  <a:lnTo>
                    <a:pt x="0" y="11173"/>
                  </a:lnTo>
                  <a:cubicBezTo>
                    <a:pt x="0" y="11173"/>
                    <a:pt x="10971" y="0"/>
                    <a:pt x="10971"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28" name="Group 62"/>
          <p:cNvGrpSpPr/>
          <p:nvPr/>
        </p:nvGrpSpPr>
        <p:grpSpPr>
          <a:xfrm>
            <a:off x="4145822" y="1761545"/>
            <a:ext cx="1480183" cy="2166672"/>
            <a:chOff x="0" y="0"/>
            <a:chExt cx="1480182" cy="2166671"/>
          </a:xfrm>
        </p:grpSpPr>
        <p:sp>
          <p:nvSpPr>
            <p:cNvPr id="8525" name="Shape 35"/>
            <p:cNvSpPr/>
            <p:nvPr/>
          </p:nvSpPr>
          <p:spPr>
            <a:xfrm>
              <a:off x="649136" y="357533"/>
              <a:ext cx="831046" cy="17983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03"/>
                  </a:moveTo>
                  <a:lnTo>
                    <a:pt x="17063" y="21600"/>
                  </a:lnTo>
                  <a:lnTo>
                    <a:pt x="21600" y="21046"/>
                  </a:lnTo>
                  <a:lnTo>
                    <a:pt x="21600" y="0"/>
                  </a:lnTo>
                  <a:lnTo>
                    <a:pt x="17063" y="554"/>
                  </a:lnTo>
                  <a:cubicBezTo>
                    <a:pt x="17063" y="554"/>
                    <a:pt x="0" y="8803"/>
                    <a:pt x="0" y="8803"/>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26" name="Shape 36"/>
            <p:cNvSpPr/>
            <p:nvPr/>
          </p:nvSpPr>
          <p:spPr>
            <a:xfrm>
              <a:off x="-1" y="0"/>
              <a:ext cx="1478864" cy="10974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08"/>
                  </a:moveTo>
                  <a:lnTo>
                    <a:pt x="9462" y="21600"/>
                  </a:lnTo>
                  <a:lnTo>
                    <a:pt x="19050" y="8082"/>
                  </a:lnTo>
                  <a:lnTo>
                    <a:pt x="21600" y="7174"/>
                  </a:lnTo>
                  <a:lnTo>
                    <a:pt x="2550" y="0"/>
                  </a:lnTo>
                  <a:cubicBezTo>
                    <a:pt x="2550" y="0"/>
                    <a:pt x="0" y="908"/>
                    <a:pt x="0" y="908"/>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27" name="Shape 37"/>
            <p:cNvSpPr/>
            <p:nvPr/>
          </p:nvSpPr>
          <p:spPr>
            <a:xfrm>
              <a:off x="-1" y="49933"/>
              <a:ext cx="1304299" cy="21167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7880"/>
                  </a:lnTo>
                  <a:lnTo>
                    <a:pt x="0" y="0"/>
                  </a:lnTo>
                  <a:lnTo>
                    <a:pt x="21600" y="3720"/>
                  </a:lnTo>
                  <a:cubicBezTo>
                    <a:pt x="21600" y="3720"/>
                    <a:pt x="21600" y="21600"/>
                    <a:pt x="21600"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32" name="Group 58"/>
          <p:cNvGrpSpPr/>
          <p:nvPr/>
        </p:nvGrpSpPr>
        <p:grpSpPr>
          <a:xfrm>
            <a:off x="5139954" y="4398948"/>
            <a:ext cx="725344" cy="1060849"/>
            <a:chOff x="0" y="0"/>
            <a:chExt cx="725343" cy="1060848"/>
          </a:xfrm>
        </p:grpSpPr>
        <p:sp>
          <p:nvSpPr>
            <p:cNvPr id="8529" name="Shape 38"/>
            <p:cNvSpPr/>
            <p:nvPr/>
          </p:nvSpPr>
          <p:spPr>
            <a:xfrm>
              <a:off x="317758" y="177036"/>
              <a:ext cx="407585" cy="8819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03"/>
                  </a:moveTo>
                  <a:lnTo>
                    <a:pt x="17063" y="21600"/>
                  </a:lnTo>
                  <a:lnTo>
                    <a:pt x="21600" y="21046"/>
                  </a:lnTo>
                  <a:lnTo>
                    <a:pt x="21600" y="0"/>
                  </a:lnTo>
                  <a:lnTo>
                    <a:pt x="17063" y="554"/>
                  </a:lnTo>
                  <a:cubicBezTo>
                    <a:pt x="17063" y="554"/>
                    <a:pt x="0" y="8803"/>
                    <a:pt x="0" y="8803"/>
                  </a:cubicBezTo>
                  <a:close/>
                </a:path>
              </a:pathLst>
            </a:custGeom>
            <a:solidFill>
              <a:srgbClr val="4836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30" name="Shape 39"/>
            <p:cNvSpPr/>
            <p:nvPr/>
          </p:nvSpPr>
          <p:spPr>
            <a:xfrm>
              <a:off x="-1" y="-1"/>
              <a:ext cx="725307" cy="5382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08"/>
                  </a:moveTo>
                  <a:lnTo>
                    <a:pt x="9462" y="21600"/>
                  </a:lnTo>
                  <a:lnTo>
                    <a:pt x="19050" y="8082"/>
                  </a:lnTo>
                  <a:lnTo>
                    <a:pt x="21600" y="7174"/>
                  </a:lnTo>
                  <a:lnTo>
                    <a:pt x="2550" y="0"/>
                  </a:lnTo>
                  <a:cubicBezTo>
                    <a:pt x="2550" y="0"/>
                    <a:pt x="0" y="908"/>
                    <a:pt x="0" y="908"/>
                  </a:cubicBezTo>
                  <a:close/>
                </a:path>
              </a:pathLst>
            </a:cu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31" name="Shape 40"/>
            <p:cNvSpPr/>
            <p:nvPr/>
          </p:nvSpPr>
          <p:spPr>
            <a:xfrm>
              <a:off x="-1" y="22697"/>
              <a:ext cx="639691" cy="1038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7880"/>
                  </a:lnTo>
                  <a:lnTo>
                    <a:pt x="0" y="0"/>
                  </a:lnTo>
                  <a:lnTo>
                    <a:pt x="21600" y="3720"/>
                  </a:lnTo>
                  <a:cubicBezTo>
                    <a:pt x="21600" y="3720"/>
                    <a:pt x="21600" y="21600"/>
                    <a:pt x="21600" y="21600"/>
                  </a:cubicBezTo>
                  <a:close/>
                </a:path>
              </a:pathLst>
            </a:custGeom>
            <a:solidFill>
              <a:schemeClr val="accent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36" name="Group 54"/>
          <p:cNvGrpSpPr/>
          <p:nvPr/>
        </p:nvGrpSpPr>
        <p:grpSpPr>
          <a:xfrm>
            <a:off x="4023257" y="2206407"/>
            <a:ext cx="555900" cy="809719"/>
            <a:chOff x="0" y="0"/>
            <a:chExt cx="555899" cy="809718"/>
          </a:xfrm>
        </p:grpSpPr>
        <p:sp>
          <p:nvSpPr>
            <p:cNvPr id="8533" name="Shape 41"/>
            <p:cNvSpPr/>
            <p:nvPr/>
          </p:nvSpPr>
          <p:spPr>
            <a:xfrm>
              <a:off x="245128" y="136183"/>
              <a:ext cx="310772" cy="6724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03"/>
                  </a:moveTo>
                  <a:lnTo>
                    <a:pt x="17063" y="21600"/>
                  </a:lnTo>
                  <a:lnTo>
                    <a:pt x="21600" y="21046"/>
                  </a:lnTo>
                  <a:lnTo>
                    <a:pt x="21600" y="0"/>
                  </a:lnTo>
                  <a:lnTo>
                    <a:pt x="17063" y="554"/>
                  </a:lnTo>
                  <a:cubicBezTo>
                    <a:pt x="17063" y="554"/>
                    <a:pt x="0" y="8803"/>
                    <a:pt x="0" y="8803"/>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34" name="Shape 42"/>
            <p:cNvSpPr/>
            <p:nvPr/>
          </p:nvSpPr>
          <p:spPr>
            <a:xfrm>
              <a:off x="0" y="0"/>
              <a:ext cx="553025" cy="4103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08"/>
                  </a:moveTo>
                  <a:lnTo>
                    <a:pt x="9462" y="21600"/>
                  </a:lnTo>
                  <a:lnTo>
                    <a:pt x="19050" y="8082"/>
                  </a:lnTo>
                  <a:lnTo>
                    <a:pt x="21600" y="7174"/>
                  </a:lnTo>
                  <a:lnTo>
                    <a:pt x="2550" y="0"/>
                  </a:lnTo>
                  <a:cubicBezTo>
                    <a:pt x="2550" y="0"/>
                    <a:pt x="0" y="908"/>
                    <a:pt x="0" y="908"/>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35" name="Shape 43"/>
            <p:cNvSpPr/>
            <p:nvPr/>
          </p:nvSpPr>
          <p:spPr>
            <a:xfrm>
              <a:off x="0" y="18158"/>
              <a:ext cx="487745" cy="791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7880"/>
                  </a:lnTo>
                  <a:lnTo>
                    <a:pt x="0" y="0"/>
                  </a:lnTo>
                  <a:lnTo>
                    <a:pt x="21600" y="3720"/>
                  </a:lnTo>
                  <a:cubicBezTo>
                    <a:pt x="21600" y="3720"/>
                    <a:pt x="21600" y="21600"/>
                    <a:pt x="21600" y="216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43" name="Group 61"/>
          <p:cNvGrpSpPr/>
          <p:nvPr/>
        </p:nvGrpSpPr>
        <p:grpSpPr>
          <a:xfrm>
            <a:off x="3215240" y="2814690"/>
            <a:ext cx="1312079" cy="2184971"/>
            <a:chOff x="0" y="0"/>
            <a:chExt cx="1312077" cy="2184969"/>
          </a:xfrm>
        </p:grpSpPr>
        <p:sp>
          <p:nvSpPr>
            <p:cNvPr id="8537" name="Shape 44"/>
            <p:cNvSpPr/>
            <p:nvPr/>
          </p:nvSpPr>
          <p:spPr>
            <a:xfrm>
              <a:off x="576505" y="316678"/>
              <a:ext cx="735573" cy="15917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03"/>
                  </a:moveTo>
                  <a:lnTo>
                    <a:pt x="17063" y="21600"/>
                  </a:lnTo>
                  <a:lnTo>
                    <a:pt x="21600" y="21046"/>
                  </a:lnTo>
                  <a:lnTo>
                    <a:pt x="21600" y="0"/>
                  </a:lnTo>
                  <a:lnTo>
                    <a:pt x="17063" y="554"/>
                  </a:lnTo>
                  <a:cubicBezTo>
                    <a:pt x="17063" y="554"/>
                    <a:pt x="0" y="8803"/>
                    <a:pt x="0" y="880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38" name="Shape 45"/>
            <p:cNvSpPr/>
            <p:nvPr/>
          </p:nvSpPr>
          <p:spPr>
            <a:xfrm>
              <a:off x="-1" y="0"/>
              <a:ext cx="1308967" cy="971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08"/>
                  </a:moveTo>
                  <a:lnTo>
                    <a:pt x="9462" y="21600"/>
                  </a:lnTo>
                  <a:lnTo>
                    <a:pt x="19050" y="8082"/>
                  </a:lnTo>
                  <a:lnTo>
                    <a:pt x="21600" y="7174"/>
                  </a:lnTo>
                  <a:lnTo>
                    <a:pt x="2550" y="0"/>
                  </a:lnTo>
                  <a:cubicBezTo>
                    <a:pt x="2550" y="0"/>
                    <a:pt x="0" y="908"/>
                    <a:pt x="0" y="908"/>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39" name="Shape 46"/>
            <p:cNvSpPr/>
            <p:nvPr/>
          </p:nvSpPr>
          <p:spPr>
            <a:xfrm>
              <a:off x="571966" y="1647808"/>
              <a:ext cx="469363" cy="2508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67"/>
                  </a:moveTo>
                  <a:lnTo>
                    <a:pt x="7111" y="0"/>
                  </a:lnTo>
                  <a:lnTo>
                    <a:pt x="0" y="3514"/>
                  </a:lnTo>
                  <a:lnTo>
                    <a:pt x="6698" y="21600"/>
                  </a:lnTo>
                  <a:lnTo>
                    <a:pt x="14489" y="11881"/>
                  </a:lnTo>
                  <a:cubicBezTo>
                    <a:pt x="14489" y="11881"/>
                    <a:pt x="21600" y="8367"/>
                    <a:pt x="21600" y="8367"/>
                  </a:cubicBezTo>
                  <a:close/>
                </a:path>
              </a:pathLst>
            </a:custGeom>
            <a:solidFill>
              <a:srgbClr val="AEBAA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40" name="Shape 47"/>
            <p:cNvSpPr/>
            <p:nvPr/>
          </p:nvSpPr>
          <p:spPr>
            <a:xfrm>
              <a:off x="717227" y="1747675"/>
              <a:ext cx="351027" cy="4372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18" y="2016"/>
                  </a:moveTo>
                  <a:lnTo>
                    <a:pt x="0" y="7591"/>
                  </a:lnTo>
                  <a:lnTo>
                    <a:pt x="12092" y="21600"/>
                  </a:lnTo>
                  <a:lnTo>
                    <a:pt x="21600" y="19584"/>
                  </a:lnTo>
                  <a:lnTo>
                    <a:pt x="19926" y="0"/>
                  </a:lnTo>
                  <a:cubicBezTo>
                    <a:pt x="19926" y="0"/>
                    <a:pt x="10418" y="2016"/>
                    <a:pt x="10418" y="2016"/>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41" name="Shape 48"/>
            <p:cNvSpPr/>
            <p:nvPr/>
          </p:nvSpPr>
          <p:spPr>
            <a:xfrm>
              <a:off x="0" y="40854"/>
              <a:ext cx="1154456" cy="1873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7880"/>
                  </a:lnTo>
                  <a:lnTo>
                    <a:pt x="0" y="0"/>
                  </a:lnTo>
                  <a:lnTo>
                    <a:pt x="21600" y="3720"/>
                  </a:lnTo>
                  <a:cubicBezTo>
                    <a:pt x="21600" y="3720"/>
                    <a:pt x="21600" y="21600"/>
                    <a:pt x="2160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42" name="Shape 49"/>
            <p:cNvSpPr/>
            <p:nvPr/>
          </p:nvSpPr>
          <p:spPr>
            <a:xfrm>
              <a:off x="571966" y="1688663"/>
              <a:ext cx="342062" cy="4936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82" y="4252"/>
                  </a:moveTo>
                  <a:lnTo>
                    <a:pt x="21600" y="21600"/>
                  </a:lnTo>
                  <a:lnTo>
                    <a:pt x="0" y="0"/>
                  </a:lnTo>
                  <a:cubicBezTo>
                    <a:pt x="0" y="0"/>
                    <a:pt x="19882" y="4252"/>
                    <a:pt x="19882" y="4252"/>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50" name="Group 57"/>
          <p:cNvGrpSpPr/>
          <p:nvPr/>
        </p:nvGrpSpPr>
        <p:grpSpPr>
          <a:xfrm>
            <a:off x="5661988" y="3100673"/>
            <a:ext cx="1043613" cy="1672626"/>
            <a:chOff x="0" y="0"/>
            <a:chExt cx="1043611" cy="1672625"/>
          </a:xfrm>
        </p:grpSpPr>
        <p:sp>
          <p:nvSpPr>
            <p:cNvPr id="8544" name="Shape 50"/>
            <p:cNvSpPr/>
            <p:nvPr/>
          </p:nvSpPr>
          <p:spPr>
            <a:xfrm>
              <a:off x="13617" y="-1"/>
              <a:ext cx="578179" cy="13129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3232"/>
                  </a:moveTo>
                  <a:lnTo>
                    <a:pt x="4537" y="21600"/>
                  </a:lnTo>
                  <a:lnTo>
                    <a:pt x="0" y="20055"/>
                  </a:lnTo>
                  <a:lnTo>
                    <a:pt x="0" y="0"/>
                  </a:lnTo>
                  <a:lnTo>
                    <a:pt x="4537" y="1545"/>
                  </a:lnTo>
                  <a:cubicBezTo>
                    <a:pt x="4537" y="1545"/>
                    <a:pt x="21600" y="13232"/>
                    <a:pt x="21600" y="13232"/>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45" name="Shape 51"/>
            <p:cNvSpPr/>
            <p:nvPr/>
          </p:nvSpPr>
          <p:spPr>
            <a:xfrm>
              <a:off x="13617" y="0"/>
              <a:ext cx="1028881" cy="8043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119"/>
                  </a:moveTo>
                  <a:lnTo>
                    <a:pt x="12138" y="21600"/>
                  </a:lnTo>
                  <a:lnTo>
                    <a:pt x="2550" y="2522"/>
                  </a:lnTo>
                  <a:lnTo>
                    <a:pt x="0" y="0"/>
                  </a:lnTo>
                  <a:lnTo>
                    <a:pt x="19050" y="5597"/>
                  </a:lnTo>
                  <a:cubicBezTo>
                    <a:pt x="19050" y="5597"/>
                    <a:pt x="21600" y="8119"/>
                    <a:pt x="21600" y="8119"/>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46" name="Shape 52"/>
            <p:cNvSpPr/>
            <p:nvPr/>
          </p:nvSpPr>
          <p:spPr>
            <a:xfrm>
              <a:off x="95326" y="1225643"/>
              <a:ext cx="501690" cy="3027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16" y="0"/>
                  </a:moveTo>
                  <a:lnTo>
                    <a:pt x="16371" y="3541"/>
                  </a:lnTo>
                  <a:lnTo>
                    <a:pt x="21600" y="10242"/>
                  </a:lnTo>
                  <a:lnTo>
                    <a:pt x="7808" y="21600"/>
                  </a:lnTo>
                  <a:lnTo>
                    <a:pt x="0" y="14713"/>
                  </a:lnTo>
                  <a:cubicBezTo>
                    <a:pt x="0" y="14713"/>
                    <a:pt x="5716" y="0"/>
                    <a:pt x="5716"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47" name="Shape 53"/>
            <p:cNvSpPr/>
            <p:nvPr/>
          </p:nvSpPr>
          <p:spPr>
            <a:xfrm>
              <a:off x="-1" y="1225643"/>
              <a:ext cx="275917" cy="4469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03" y="9964"/>
                  </a:moveTo>
                  <a:lnTo>
                    <a:pt x="21600" y="14628"/>
                  </a:lnTo>
                  <a:lnTo>
                    <a:pt x="9508" y="21600"/>
                  </a:lnTo>
                  <a:lnTo>
                    <a:pt x="0" y="17062"/>
                  </a:lnTo>
                  <a:lnTo>
                    <a:pt x="17796" y="0"/>
                  </a:lnTo>
                  <a:cubicBezTo>
                    <a:pt x="17796" y="0"/>
                    <a:pt x="7403" y="9964"/>
                    <a:pt x="7403" y="9964"/>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48" name="Shape 54"/>
            <p:cNvSpPr/>
            <p:nvPr/>
          </p:nvSpPr>
          <p:spPr>
            <a:xfrm>
              <a:off x="136181" y="90787"/>
              <a:ext cx="907431" cy="14275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8446"/>
                  </a:moveTo>
                  <a:lnTo>
                    <a:pt x="21600" y="21600"/>
                  </a:lnTo>
                  <a:lnTo>
                    <a:pt x="21600" y="3154"/>
                  </a:lnTo>
                  <a:lnTo>
                    <a:pt x="0" y="0"/>
                  </a:lnTo>
                  <a:cubicBezTo>
                    <a:pt x="0" y="0"/>
                    <a:pt x="0" y="18446"/>
                    <a:pt x="0" y="1844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49" name="Shape 55"/>
            <p:cNvSpPr/>
            <p:nvPr/>
          </p:nvSpPr>
          <p:spPr>
            <a:xfrm>
              <a:off x="118024" y="1316430"/>
              <a:ext cx="474808" cy="3530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42" y="0"/>
                  </a:moveTo>
                  <a:lnTo>
                    <a:pt x="0" y="21600"/>
                  </a:lnTo>
                  <a:lnTo>
                    <a:pt x="21600" y="3036"/>
                  </a:lnTo>
                  <a:cubicBezTo>
                    <a:pt x="21600" y="3036"/>
                    <a:pt x="10342" y="0"/>
                    <a:pt x="10342"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56" name="Group 82"/>
          <p:cNvGrpSpPr/>
          <p:nvPr/>
        </p:nvGrpSpPr>
        <p:grpSpPr>
          <a:xfrm>
            <a:off x="1024662" y="4966697"/>
            <a:ext cx="3468260" cy="1248107"/>
            <a:chOff x="-54" y="-7"/>
            <a:chExt cx="3468259" cy="1248105"/>
          </a:xfrm>
        </p:grpSpPr>
        <p:sp>
          <p:nvSpPr>
            <p:cNvPr id="8551" name="Shape 6"/>
            <p:cNvSpPr/>
            <p:nvPr/>
          </p:nvSpPr>
          <p:spPr>
            <a:xfrm>
              <a:off x="-1" y="23049"/>
              <a:ext cx="3468207" cy="1225050"/>
            </a:xfrm>
            <a:custGeom>
              <a:avLst/>
              <a:gdLst/>
              <a:ahLst/>
              <a:cxnLst>
                <a:cxn ang="0">
                  <a:pos x="wd2" y="hd2"/>
                </a:cxn>
                <a:cxn ang="5400000">
                  <a:pos x="wd2" y="hd2"/>
                </a:cxn>
                <a:cxn ang="10800000">
                  <a:pos x="wd2" y="hd2"/>
                </a:cxn>
                <a:cxn ang="16200000">
                  <a:pos x="wd2" y="hd2"/>
                </a:cxn>
              </a:cxnLst>
              <a:rect l="0" t="0" r="r" b="b"/>
              <a:pathLst>
                <a:path w="21599" h="21459" fill="norm" stroke="1" extrusionOk="0">
                  <a:moveTo>
                    <a:pt x="21441" y="6966"/>
                  </a:moveTo>
                  <a:lnTo>
                    <a:pt x="13523" y="149"/>
                  </a:lnTo>
                  <a:cubicBezTo>
                    <a:pt x="13315" y="-30"/>
                    <a:pt x="12972" y="-51"/>
                    <a:pt x="12762" y="103"/>
                  </a:cubicBezTo>
                  <a:lnTo>
                    <a:pt x="170" y="9285"/>
                  </a:lnTo>
                  <a:lnTo>
                    <a:pt x="0" y="9281"/>
                  </a:lnTo>
                  <a:lnTo>
                    <a:pt x="0" y="9691"/>
                  </a:lnTo>
                  <a:cubicBezTo>
                    <a:pt x="3" y="9827"/>
                    <a:pt x="47" y="9975"/>
                    <a:pt x="132" y="10109"/>
                  </a:cubicBezTo>
                  <a:lnTo>
                    <a:pt x="7143" y="21173"/>
                  </a:lnTo>
                  <a:cubicBezTo>
                    <a:pt x="7333" y="21473"/>
                    <a:pt x="7656" y="21549"/>
                    <a:pt x="7861" y="21343"/>
                  </a:cubicBezTo>
                  <a:lnTo>
                    <a:pt x="21447" y="7667"/>
                  </a:lnTo>
                  <a:cubicBezTo>
                    <a:pt x="21549" y="7563"/>
                    <a:pt x="21600" y="7433"/>
                    <a:pt x="21599" y="7306"/>
                  </a:cubicBezTo>
                  <a:lnTo>
                    <a:pt x="21599" y="6893"/>
                  </a:lnTo>
                  <a:cubicBezTo>
                    <a:pt x="21599" y="6893"/>
                    <a:pt x="21441" y="6966"/>
                    <a:pt x="21441" y="6966"/>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52" name="Shape 7"/>
            <p:cNvSpPr/>
            <p:nvPr/>
          </p:nvSpPr>
          <p:spPr>
            <a:xfrm>
              <a:off x="-55" y="-8"/>
              <a:ext cx="3468155" cy="1225049"/>
            </a:xfrm>
            <a:custGeom>
              <a:avLst/>
              <a:gdLst/>
              <a:ahLst/>
              <a:cxnLst>
                <a:cxn ang="0">
                  <a:pos x="wd2" y="hd2"/>
                </a:cxn>
                <a:cxn ang="5400000">
                  <a:pos x="wd2" y="hd2"/>
                </a:cxn>
                <a:cxn ang="10800000">
                  <a:pos x="wd2" y="hd2"/>
                </a:cxn>
                <a:cxn ang="16200000">
                  <a:pos x="wd2" y="hd2"/>
                </a:cxn>
              </a:cxnLst>
              <a:rect l="0" t="0" r="r" b="b"/>
              <a:pathLst>
                <a:path w="21489" h="21459" fill="norm" stroke="1" extrusionOk="0">
                  <a:moveTo>
                    <a:pt x="7821" y="21343"/>
                  </a:moveTo>
                  <a:cubicBezTo>
                    <a:pt x="7617" y="21549"/>
                    <a:pt x="7296" y="21473"/>
                    <a:pt x="7107" y="21173"/>
                  </a:cubicBezTo>
                  <a:lnTo>
                    <a:pt x="131" y="10109"/>
                  </a:lnTo>
                  <a:cubicBezTo>
                    <a:pt x="-58" y="9810"/>
                    <a:pt x="-41" y="9439"/>
                    <a:pt x="169" y="9285"/>
                  </a:cubicBezTo>
                  <a:lnTo>
                    <a:pt x="12697" y="103"/>
                  </a:lnTo>
                  <a:cubicBezTo>
                    <a:pt x="12907" y="-51"/>
                    <a:pt x="13248" y="-30"/>
                    <a:pt x="13455" y="149"/>
                  </a:cubicBezTo>
                  <a:lnTo>
                    <a:pt x="21332" y="6966"/>
                  </a:lnTo>
                  <a:cubicBezTo>
                    <a:pt x="21539" y="7145"/>
                    <a:pt x="21542" y="7460"/>
                    <a:pt x="21338" y="7667"/>
                  </a:cubicBezTo>
                  <a:cubicBezTo>
                    <a:pt x="21338" y="7667"/>
                    <a:pt x="7821" y="21343"/>
                    <a:pt x="7821" y="2134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53" name="Shape 8"/>
            <p:cNvSpPr/>
            <p:nvPr/>
          </p:nvSpPr>
          <p:spPr>
            <a:xfrm>
              <a:off x="242097" y="48995"/>
              <a:ext cx="3026816" cy="10619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94" y="21600"/>
                  </a:moveTo>
                  <a:lnTo>
                    <a:pt x="0" y="9534"/>
                  </a:lnTo>
                  <a:lnTo>
                    <a:pt x="12775" y="0"/>
                  </a:lnTo>
                  <a:lnTo>
                    <a:pt x="21600" y="7864"/>
                  </a:lnTo>
                  <a:cubicBezTo>
                    <a:pt x="21600" y="7864"/>
                    <a:pt x="7994" y="21600"/>
                    <a:pt x="7994" y="21600"/>
                  </a:cubicBezTo>
                  <a:close/>
                </a:path>
              </a:pathLst>
            </a:custGeom>
            <a:solidFill>
              <a:srgbClr val="FFFFFF">
                <a:alpha val="7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54" name="Shape 9"/>
            <p:cNvSpPr/>
            <p:nvPr/>
          </p:nvSpPr>
          <p:spPr>
            <a:xfrm>
              <a:off x="2651540" y="195983"/>
              <a:ext cx="31978" cy="12738"/>
            </a:xfrm>
            <a:custGeom>
              <a:avLst/>
              <a:gdLst/>
              <a:ahLst/>
              <a:cxnLst>
                <a:cxn ang="0">
                  <a:pos x="wd2" y="hd2"/>
                </a:cxn>
                <a:cxn ang="5400000">
                  <a:pos x="wd2" y="hd2"/>
                </a:cxn>
                <a:cxn ang="10800000">
                  <a:pos x="wd2" y="hd2"/>
                </a:cxn>
                <a:cxn ang="16200000">
                  <a:pos x="wd2" y="hd2"/>
                </a:cxn>
              </a:cxnLst>
              <a:rect l="0" t="0" r="r" b="b"/>
              <a:pathLst>
                <a:path w="19011" h="18937" fill="norm" stroke="1" extrusionOk="0">
                  <a:moveTo>
                    <a:pt x="18249" y="14481"/>
                  </a:moveTo>
                  <a:cubicBezTo>
                    <a:pt x="16192" y="18917"/>
                    <a:pt x="10610" y="20269"/>
                    <a:pt x="5782" y="17501"/>
                  </a:cubicBezTo>
                  <a:cubicBezTo>
                    <a:pt x="953" y="14732"/>
                    <a:pt x="-1294" y="8893"/>
                    <a:pt x="763" y="4457"/>
                  </a:cubicBezTo>
                  <a:cubicBezTo>
                    <a:pt x="2820" y="21"/>
                    <a:pt x="8402" y="-1331"/>
                    <a:pt x="13230" y="1437"/>
                  </a:cubicBezTo>
                  <a:cubicBezTo>
                    <a:pt x="18059" y="4206"/>
                    <a:pt x="20306" y="10045"/>
                    <a:pt x="18249" y="14481"/>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55" name="Shape 10"/>
            <p:cNvSpPr/>
            <p:nvPr/>
          </p:nvSpPr>
          <p:spPr>
            <a:xfrm>
              <a:off x="524546" y="769523"/>
              <a:ext cx="179217" cy="86538"/>
            </a:xfrm>
            <a:custGeom>
              <a:avLst/>
              <a:gdLst/>
              <a:ahLst/>
              <a:cxnLst>
                <a:cxn ang="0">
                  <a:pos x="wd2" y="hd2"/>
                </a:cxn>
                <a:cxn ang="5400000">
                  <a:pos x="wd2" y="hd2"/>
                </a:cxn>
                <a:cxn ang="10800000">
                  <a:pos x="wd2" y="hd2"/>
                </a:cxn>
                <a:cxn ang="16200000">
                  <a:pos x="wd2" y="hd2"/>
                </a:cxn>
              </a:cxnLst>
              <a:rect l="0" t="0" r="r" b="b"/>
              <a:pathLst>
                <a:path w="19011" h="18937" fill="norm" stroke="1" extrusionOk="0">
                  <a:moveTo>
                    <a:pt x="15378" y="10846"/>
                  </a:moveTo>
                  <a:lnTo>
                    <a:pt x="11398" y="14763"/>
                  </a:lnTo>
                  <a:cubicBezTo>
                    <a:pt x="10412" y="15734"/>
                    <a:pt x="8761" y="15740"/>
                    <a:pt x="7712" y="14777"/>
                  </a:cubicBezTo>
                  <a:lnTo>
                    <a:pt x="3475" y="10891"/>
                  </a:lnTo>
                  <a:cubicBezTo>
                    <a:pt x="2425" y="9929"/>
                    <a:pt x="2373" y="8362"/>
                    <a:pt x="3360" y="7391"/>
                  </a:cubicBezTo>
                  <a:lnTo>
                    <a:pt x="7340" y="3474"/>
                  </a:lnTo>
                  <a:cubicBezTo>
                    <a:pt x="8326" y="2504"/>
                    <a:pt x="9977" y="2497"/>
                    <a:pt x="11026" y="3460"/>
                  </a:cubicBezTo>
                  <a:lnTo>
                    <a:pt x="15263" y="7346"/>
                  </a:lnTo>
                  <a:cubicBezTo>
                    <a:pt x="16313" y="8309"/>
                    <a:pt x="16365" y="9876"/>
                    <a:pt x="15378" y="10846"/>
                  </a:cubicBezTo>
                  <a:close/>
                  <a:moveTo>
                    <a:pt x="13230" y="1437"/>
                  </a:moveTo>
                  <a:cubicBezTo>
                    <a:pt x="8402" y="-1331"/>
                    <a:pt x="2820" y="21"/>
                    <a:pt x="763" y="4457"/>
                  </a:cubicBezTo>
                  <a:cubicBezTo>
                    <a:pt x="-1294" y="8892"/>
                    <a:pt x="953" y="14733"/>
                    <a:pt x="5782" y="17501"/>
                  </a:cubicBezTo>
                  <a:cubicBezTo>
                    <a:pt x="10610" y="20269"/>
                    <a:pt x="16192" y="18917"/>
                    <a:pt x="18249" y="14481"/>
                  </a:cubicBezTo>
                  <a:cubicBezTo>
                    <a:pt x="20306" y="10046"/>
                    <a:pt x="18059" y="4205"/>
                    <a:pt x="13230" y="1437"/>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62" name="Group 64"/>
          <p:cNvGrpSpPr/>
          <p:nvPr/>
        </p:nvGrpSpPr>
        <p:grpSpPr>
          <a:xfrm>
            <a:off x="2991363" y="5690206"/>
            <a:ext cx="4234879" cy="1743774"/>
            <a:chOff x="0" y="0"/>
            <a:chExt cx="4234877" cy="1743772"/>
          </a:xfrm>
        </p:grpSpPr>
        <p:sp>
          <p:nvSpPr>
            <p:cNvPr id="8557" name="Shape 6"/>
            <p:cNvSpPr/>
            <p:nvPr/>
          </p:nvSpPr>
          <p:spPr>
            <a:xfrm rot="21390793">
              <a:off x="42494" y="152432"/>
              <a:ext cx="4151634" cy="1466452"/>
            </a:xfrm>
            <a:custGeom>
              <a:avLst/>
              <a:gdLst/>
              <a:ahLst/>
              <a:cxnLst>
                <a:cxn ang="0">
                  <a:pos x="wd2" y="hd2"/>
                </a:cxn>
                <a:cxn ang="5400000">
                  <a:pos x="wd2" y="hd2"/>
                </a:cxn>
                <a:cxn ang="10800000">
                  <a:pos x="wd2" y="hd2"/>
                </a:cxn>
                <a:cxn ang="16200000">
                  <a:pos x="wd2" y="hd2"/>
                </a:cxn>
              </a:cxnLst>
              <a:rect l="0" t="0" r="r" b="b"/>
              <a:pathLst>
                <a:path w="21599" h="21459" fill="norm" stroke="1" extrusionOk="0">
                  <a:moveTo>
                    <a:pt x="21441" y="6966"/>
                  </a:moveTo>
                  <a:lnTo>
                    <a:pt x="13523" y="149"/>
                  </a:lnTo>
                  <a:cubicBezTo>
                    <a:pt x="13315" y="-30"/>
                    <a:pt x="12972" y="-51"/>
                    <a:pt x="12762" y="103"/>
                  </a:cubicBezTo>
                  <a:lnTo>
                    <a:pt x="170" y="9285"/>
                  </a:lnTo>
                  <a:lnTo>
                    <a:pt x="0" y="9281"/>
                  </a:lnTo>
                  <a:lnTo>
                    <a:pt x="0" y="9691"/>
                  </a:lnTo>
                  <a:cubicBezTo>
                    <a:pt x="3" y="9827"/>
                    <a:pt x="47" y="9975"/>
                    <a:pt x="132" y="10109"/>
                  </a:cubicBezTo>
                  <a:lnTo>
                    <a:pt x="7143" y="21173"/>
                  </a:lnTo>
                  <a:cubicBezTo>
                    <a:pt x="7333" y="21473"/>
                    <a:pt x="7656" y="21549"/>
                    <a:pt x="7861" y="21343"/>
                  </a:cubicBezTo>
                  <a:lnTo>
                    <a:pt x="21447" y="7667"/>
                  </a:lnTo>
                  <a:cubicBezTo>
                    <a:pt x="21549" y="7563"/>
                    <a:pt x="21600" y="7433"/>
                    <a:pt x="21599" y="7306"/>
                  </a:cubicBezTo>
                  <a:lnTo>
                    <a:pt x="21599" y="6893"/>
                  </a:lnTo>
                  <a:cubicBezTo>
                    <a:pt x="21599" y="6893"/>
                    <a:pt x="21441" y="6966"/>
                    <a:pt x="21441" y="6966"/>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58" name="Shape 7"/>
            <p:cNvSpPr/>
            <p:nvPr/>
          </p:nvSpPr>
          <p:spPr>
            <a:xfrm rot="21390793">
              <a:off x="40750" y="124888"/>
              <a:ext cx="4151573" cy="1466452"/>
            </a:xfrm>
            <a:custGeom>
              <a:avLst/>
              <a:gdLst/>
              <a:ahLst/>
              <a:cxnLst>
                <a:cxn ang="0">
                  <a:pos x="wd2" y="hd2"/>
                </a:cxn>
                <a:cxn ang="5400000">
                  <a:pos x="wd2" y="hd2"/>
                </a:cxn>
                <a:cxn ang="10800000">
                  <a:pos x="wd2" y="hd2"/>
                </a:cxn>
                <a:cxn ang="16200000">
                  <a:pos x="wd2" y="hd2"/>
                </a:cxn>
              </a:cxnLst>
              <a:rect l="0" t="0" r="r" b="b"/>
              <a:pathLst>
                <a:path w="21489" h="21459" fill="norm" stroke="1" extrusionOk="0">
                  <a:moveTo>
                    <a:pt x="7821" y="21343"/>
                  </a:moveTo>
                  <a:cubicBezTo>
                    <a:pt x="7617" y="21549"/>
                    <a:pt x="7296" y="21473"/>
                    <a:pt x="7107" y="21173"/>
                  </a:cubicBezTo>
                  <a:lnTo>
                    <a:pt x="131" y="10109"/>
                  </a:lnTo>
                  <a:cubicBezTo>
                    <a:pt x="-58" y="9810"/>
                    <a:pt x="-41" y="9439"/>
                    <a:pt x="169" y="9285"/>
                  </a:cubicBezTo>
                  <a:lnTo>
                    <a:pt x="12697" y="103"/>
                  </a:lnTo>
                  <a:cubicBezTo>
                    <a:pt x="12907" y="-51"/>
                    <a:pt x="13248" y="-30"/>
                    <a:pt x="13455" y="149"/>
                  </a:cubicBezTo>
                  <a:lnTo>
                    <a:pt x="21332" y="6966"/>
                  </a:lnTo>
                  <a:cubicBezTo>
                    <a:pt x="21539" y="7145"/>
                    <a:pt x="21542" y="7460"/>
                    <a:pt x="21338" y="7667"/>
                  </a:cubicBezTo>
                  <a:cubicBezTo>
                    <a:pt x="21338" y="7667"/>
                    <a:pt x="7821" y="21343"/>
                    <a:pt x="7821" y="2134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59" name="Shape 8"/>
            <p:cNvSpPr/>
            <p:nvPr/>
          </p:nvSpPr>
          <p:spPr>
            <a:xfrm rot="21390793">
              <a:off x="328201" y="182056"/>
              <a:ext cx="3623265" cy="12711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94" y="21600"/>
                  </a:moveTo>
                  <a:lnTo>
                    <a:pt x="0" y="9534"/>
                  </a:lnTo>
                  <a:lnTo>
                    <a:pt x="12775" y="0"/>
                  </a:lnTo>
                  <a:lnTo>
                    <a:pt x="21600" y="7864"/>
                  </a:lnTo>
                  <a:cubicBezTo>
                    <a:pt x="21600" y="7864"/>
                    <a:pt x="7994" y="21600"/>
                    <a:pt x="7994" y="21600"/>
                  </a:cubicBezTo>
                  <a:close/>
                </a:path>
              </a:pathLst>
            </a:custGeom>
            <a:solidFill>
              <a:srgbClr val="FFFFFF">
                <a:alpha val="7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60" name="Shape 9"/>
            <p:cNvSpPr/>
            <p:nvPr/>
          </p:nvSpPr>
          <p:spPr>
            <a:xfrm rot="21390793">
              <a:off x="3182926" y="292448"/>
              <a:ext cx="38279" cy="15247"/>
            </a:xfrm>
            <a:custGeom>
              <a:avLst/>
              <a:gdLst/>
              <a:ahLst/>
              <a:cxnLst>
                <a:cxn ang="0">
                  <a:pos x="wd2" y="hd2"/>
                </a:cxn>
                <a:cxn ang="5400000">
                  <a:pos x="wd2" y="hd2"/>
                </a:cxn>
                <a:cxn ang="10800000">
                  <a:pos x="wd2" y="hd2"/>
                </a:cxn>
                <a:cxn ang="16200000">
                  <a:pos x="wd2" y="hd2"/>
                </a:cxn>
              </a:cxnLst>
              <a:rect l="0" t="0" r="r" b="b"/>
              <a:pathLst>
                <a:path w="19011" h="18937" fill="norm" stroke="1" extrusionOk="0">
                  <a:moveTo>
                    <a:pt x="18249" y="14481"/>
                  </a:moveTo>
                  <a:cubicBezTo>
                    <a:pt x="16192" y="18917"/>
                    <a:pt x="10610" y="20269"/>
                    <a:pt x="5782" y="17501"/>
                  </a:cubicBezTo>
                  <a:cubicBezTo>
                    <a:pt x="953" y="14732"/>
                    <a:pt x="-1294" y="8893"/>
                    <a:pt x="763" y="4457"/>
                  </a:cubicBezTo>
                  <a:cubicBezTo>
                    <a:pt x="2820" y="21"/>
                    <a:pt x="8402" y="-1331"/>
                    <a:pt x="13230" y="1437"/>
                  </a:cubicBezTo>
                  <a:cubicBezTo>
                    <a:pt x="18059" y="4206"/>
                    <a:pt x="20306" y="10045"/>
                    <a:pt x="18249" y="14481"/>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61" name="Shape 10"/>
            <p:cNvSpPr/>
            <p:nvPr/>
          </p:nvSpPr>
          <p:spPr>
            <a:xfrm rot="21390793">
              <a:off x="685789" y="1127146"/>
              <a:ext cx="214532" cy="103590"/>
            </a:xfrm>
            <a:custGeom>
              <a:avLst/>
              <a:gdLst/>
              <a:ahLst/>
              <a:cxnLst>
                <a:cxn ang="0">
                  <a:pos x="wd2" y="hd2"/>
                </a:cxn>
                <a:cxn ang="5400000">
                  <a:pos x="wd2" y="hd2"/>
                </a:cxn>
                <a:cxn ang="10800000">
                  <a:pos x="wd2" y="hd2"/>
                </a:cxn>
                <a:cxn ang="16200000">
                  <a:pos x="wd2" y="hd2"/>
                </a:cxn>
              </a:cxnLst>
              <a:rect l="0" t="0" r="r" b="b"/>
              <a:pathLst>
                <a:path w="19011" h="18937" fill="norm" stroke="1" extrusionOk="0">
                  <a:moveTo>
                    <a:pt x="15378" y="10846"/>
                  </a:moveTo>
                  <a:lnTo>
                    <a:pt x="11398" y="14763"/>
                  </a:lnTo>
                  <a:cubicBezTo>
                    <a:pt x="10412" y="15734"/>
                    <a:pt x="8761" y="15740"/>
                    <a:pt x="7712" y="14777"/>
                  </a:cubicBezTo>
                  <a:lnTo>
                    <a:pt x="3475" y="10891"/>
                  </a:lnTo>
                  <a:cubicBezTo>
                    <a:pt x="2425" y="9929"/>
                    <a:pt x="2373" y="8362"/>
                    <a:pt x="3360" y="7391"/>
                  </a:cubicBezTo>
                  <a:lnTo>
                    <a:pt x="7340" y="3474"/>
                  </a:lnTo>
                  <a:cubicBezTo>
                    <a:pt x="8326" y="2504"/>
                    <a:pt x="9977" y="2497"/>
                    <a:pt x="11026" y="3460"/>
                  </a:cubicBezTo>
                  <a:lnTo>
                    <a:pt x="15263" y="7346"/>
                  </a:lnTo>
                  <a:cubicBezTo>
                    <a:pt x="16313" y="8309"/>
                    <a:pt x="16365" y="9876"/>
                    <a:pt x="15378" y="10846"/>
                  </a:cubicBezTo>
                  <a:close/>
                  <a:moveTo>
                    <a:pt x="13230" y="1437"/>
                  </a:moveTo>
                  <a:cubicBezTo>
                    <a:pt x="8402" y="-1331"/>
                    <a:pt x="2820" y="21"/>
                    <a:pt x="763" y="4457"/>
                  </a:cubicBezTo>
                  <a:cubicBezTo>
                    <a:pt x="-1294" y="8892"/>
                    <a:pt x="953" y="14733"/>
                    <a:pt x="5782" y="17501"/>
                  </a:cubicBezTo>
                  <a:cubicBezTo>
                    <a:pt x="10610" y="20269"/>
                    <a:pt x="16192" y="18917"/>
                    <a:pt x="18249" y="14481"/>
                  </a:cubicBezTo>
                  <a:cubicBezTo>
                    <a:pt x="20306" y="10046"/>
                    <a:pt x="18059" y="4205"/>
                    <a:pt x="13230" y="1437"/>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563"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8569" name="Group 63"/>
          <p:cNvGrpSpPr/>
          <p:nvPr/>
        </p:nvGrpSpPr>
        <p:grpSpPr>
          <a:xfrm>
            <a:off x="1036234" y="5118525"/>
            <a:ext cx="5462626" cy="1965812"/>
            <a:chOff x="-85" y="-12"/>
            <a:chExt cx="5462624" cy="1965810"/>
          </a:xfrm>
        </p:grpSpPr>
        <p:sp>
          <p:nvSpPr>
            <p:cNvPr id="8564" name="Shape 6"/>
            <p:cNvSpPr/>
            <p:nvPr/>
          </p:nvSpPr>
          <p:spPr>
            <a:xfrm>
              <a:off x="0" y="36303"/>
              <a:ext cx="5462540" cy="1929496"/>
            </a:xfrm>
            <a:custGeom>
              <a:avLst/>
              <a:gdLst/>
              <a:ahLst/>
              <a:cxnLst>
                <a:cxn ang="0">
                  <a:pos x="wd2" y="hd2"/>
                </a:cxn>
                <a:cxn ang="5400000">
                  <a:pos x="wd2" y="hd2"/>
                </a:cxn>
                <a:cxn ang="10800000">
                  <a:pos x="wd2" y="hd2"/>
                </a:cxn>
                <a:cxn ang="16200000">
                  <a:pos x="wd2" y="hd2"/>
                </a:cxn>
              </a:cxnLst>
              <a:rect l="0" t="0" r="r" b="b"/>
              <a:pathLst>
                <a:path w="21599" h="21459" fill="norm" stroke="1" extrusionOk="0">
                  <a:moveTo>
                    <a:pt x="21441" y="6966"/>
                  </a:moveTo>
                  <a:lnTo>
                    <a:pt x="13523" y="149"/>
                  </a:lnTo>
                  <a:cubicBezTo>
                    <a:pt x="13315" y="-30"/>
                    <a:pt x="12972" y="-51"/>
                    <a:pt x="12762" y="103"/>
                  </a:cubicBezTo>
                  <a:lnTo>
                    <a:pt x="170" y="9285"/>
                  </a:lnTo>
                  <a:lnTo>
                    <a:pt x="0" y="9281"/>
                  </a:lnTo>
                  <a:lnTo>
                    <a:pt x="0" y="9691"/>
                  </a:lnTo>
                  <a:cubicBezTo>
                    <a:pt x="3" y="9827"/>
                    <a:pt x="47" y="9975"/>
                    <a:pt x="132" y="10109"/>
                  </a:cubicBezTo>
                  <a:lnTo>
                    <a:pt x="7143" y="21173"/>
                  </a:lnTo>
                  <a:cubicBezTo>
                    <a:pt x="7333" y="21473"/>
                    <a:pt x="7656" y="21549"/>
                    <a:pt x="7861" y="21343"/>
                  </a:cubicBezTo>
                  <a:lnTo>
                    <a:pt x="21447" y="7667"/>
                  </a:lnTo>
                  <a:cubicBezTo>
                    <a:pt x="21549" y="7563"/>
                    <a:pt x="21600" y="7433"/>
                    <a:pt x="21599" y="7306"/>
                  </a:cubicBezTo>
                  <a:lnTo>
                    <a:pt x="21599" y="6893"/>
                  </a:lnTo>
                  <a:cubicBezTo>
                    <a:pt x="21599" y="6893"/>
                    <a:pt x="21441" y="6966"/>
                    <a:pt x="21441" y="6966"/>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65" name="Shape 7"/>
            <p:cNvSpPr/>
            <p:nvPr/>
          </p:nvSpPr>
          <p:spPr>
            <a:xfrm>
              <a:off x="-86" y="-13"/>
              <a:ext cx="5462460" cy="1929496"/>
            </a:xfrm>
            <a:custGeom>
              <a:avLst/>
              <a:gdLst/>
              <a:ahLst/>
              <a:cxnLst>
                <a:cxn ang="0">
                  <a:pos x="wd2" y="hd2"/>
                </a:cxn>
                <a:cxn ang="5400000">
                  <a:pos x="wd2" y="hd2"/>
                </a:cxn>
                <a:cxn ang="10800000">
                  <a:pos x="wd2" y="hd2"/>
                </a:cxn>
                <a:cxn ang="16200000">
                  <a:pos x="wd2" y="hd2"/>
                </a:cxn>
              </a:cxnLst>
              <a:rect l="0" t="0" r="r" b="b"/>
              <a:pathLst>
                <a:path w="21489" h="21459" fill="norm" stroke="1" extrusionOk="0">
                  <a:moveTo>
                    <a:pt x="7821" y="21343"/>
                  </a:moveTo>
                  <a:cubicBezTo>
                    <a:pt x="7617" y="21549"/>
                    <a:pt x="7296" y="21473"/>
                    <a:pt x="7107" y="21173"/>
                  </a:cubicBezTo>
                  <a:lnTo>
                    <a:pt x="131" y="10109"/>
                  </a:lnTo>
                  <a:cubicBezTo>
                    <a:pt x="-58" y="9810"/>
                    <a:pt x="-41" y="9439"/>
                    <a:pt x="169" y="9285"/>
                  </a:cubicBezTo>
                  <a:lnTo>
                    <a:pt x="12697" y="103"/>
                  </a:lnTo>
                  <a:cubicBezTo>
                    <a:pt x="12907" y="-51"/>
                    <a:pt x="13248" y="-30"/>
                    <a:pt x="13455" y="149"/>
                  </a:cubicBezTo>
                  <a:lnTo>
                    <a:pt x="21332" y="6966"/>
                  </a:lnTo>
                  <a:cubicBezTo>
                    <a:pt x="21539" y="7145"/>
                    <a:pt x="21542" y="7460"/>
                    <a:pt x="21338" y="7667"/>
                  </a:cubicBezTo>
                  <a:cubicBezTo>
                    <a:pt x="21338" y="7667"/>
                    <a:pt x="7821" y="21343"/>
                    <a:pt x="7821" y="21343"/>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66" name="Shape 8"/>
            <p:cNvSpPr/>
            <p:nvPr/>
          </p:nvSpPr>
          <p:spPr>
            <a:xfrm>
              <a:off x="381311" y="77169"/>
              <a:ext cx="4767336" cy="16725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94" y="21600"/>
                  </a:moveTo>
                  <a:lnTo>
                    <a:pt x="0" y="9534"/>
                  </a:lnTo>
                  <a:lnTo>
                    <a:pt x="12775" y="0"/>
                  </a:lnTo>
                  <a:lnTo>
                    <a:pt x="21600" y="7864"/>
                  </a:lnTo>
                  <a:cubicBezTo>
                    <a:pt x="21600" y="7864"/>
                    <a:pt x="7994" y="21600"/>
                    <a:pt x="7994"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67" name="Shape 9"/>
            <p:cNvSpPr/>
            <p:nvPr/>
          </p:nvSpPr>
          <p:spPr>
            <a:xfrm>
              <a:off x="4176266" y="308681"/>
              <a:ext cx="50365" cy="20061"/>
            </a:xfrm>
            <a:custGeom>
              <a:avLst/>
              <a:gdLst/>
              <a:ahLst/>
              <a:cxnLst>
                <a:cxn ang="0">
                  <a:pos x="wd2" y="hd2"/>
                </a:cxn>
                <a:cxn ang="5400000">
                  <a:pos x="wd2" y="hd2"/>
                </a:cxn>
                <a:cxn ang="10800000">
                  <a:pos x="wd2" y="hd2"/>
                </a:cxn>
                <a:cxn ang="16200000">
                  <a:pos x="wd2" y="hd2"/>
                </a:cxn>
              </a:cxnLst>
              <a:rect l="0" t="0" r="r" b="b"/>
              <a:pathLst>
                <a:path w="19011" h="18937" fill="norm" stroke="1" extrusionOk="0">
                  <a:moveTo>
                    <a:pt x="18249" y="14481"/>
                  </a:moveTo>
                  <a:cubicBezTo>
                    <a:pt x="16192" y="18917"/>
                    <a:pt x="10610" y="20269"/>
                    <a:pt x="5782" y="17501"/>
                  </a:cubicBezTo>
                  <a:cubicBezTo>
                    <a:pt x="953" y="14732"/>
                    <a:pt x="-1294" y="8893"/>
                    <a:pt x="763" y="4457"/>
                  </a:cubicBezTo>
                  <a:cubicBezTo>
                    <a:pt x="2820" y="21"/>
                    <a:pt x="8402" y="-1331"/>
                    <a:pt x="13230" y="1437"/>
                  </a:cubicBezTo>
                  <a:cubicBezTo>
                    <a:pt x="18059" y="4206"/>
                    <a:pt x="20306" y="10045"/>
                    <a:pt x="18249" y="14481"/>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68" name="Shape 10"/>
            <p:cNvSpPr/>
            <p:nvPr/>
          </p:nvSpPr>
          <p:spPr>
            <a:xfrm>
              <a:off x="826178" y="1212026"/>
              <a:ext cx="282273" cy="136300"/>
            </a:xfrm>
            <a:custGeom>
              <a:avLst/>
              <a:gdLst/>
              <a:ahLst/>
              <a:cxnLst>
                <a:cxn ang="0">
                  <a:pos x="wd2" y="hd2"/>
                </a:cxn>
                <a:cxn ang="5400000">
                  <a:pos x="wd2" y="hd2"/>
                </a:cxn>
                <a:cxn ang="10800000">
                  <a:pos x="wd2" y="hd2"/>
                </a:cxn>
                <a:cxn ang="16200000">
                  <a:pos x="wd2" y="hd2"/>
                </a:cxn>
              </a:cxnLst>
              <a:rect l="0" t="0" r="r" b="b"/>
              <a:pathLst>
                <a:path w="19011" h="18937" fill="norm" stroke="1" extrusionOk="0">
                  <a:moveTo>
                    <a:pt x="15378" y="10846"/>
                  </a:moveTo>
                  <a:lnTo>
                    <a:pt x="11398" y="14763"/>
                  </a:lnTo>
                  <a:cubicBezTo>
                    <a:pt x="10412" y="15734"/>
                    <a:pt x="8761" y="15740"/>
                    <a:pt x="7712" y="14777"/>
                  </a:cubicBezTo>
                  <a:lnTo>
                    <a:pt x="3475" y="10891"/>
                  </a:lnTo>
                  <a:cubicBezTo>
                    <a:pt x="2425" y="9929"/>
                    <a:pt x="2373" y="8362"/>
                    <a:pt x="3360" y="7391"/>
                  </a:cubicBezTo>
                  <a:lnTo>
                    <a:pt x="7340" y="3474"/>
                  </a:lnTo>
                  <a:cubicBezTo>
                    <a:pt x="8326" y="2504"/>
                    <a:pt x="9977" y="2497"/>
                    <a:pt x="11026" y="3460"/>
                  </a:cubicBezTo>
                  <a:lnTo>
                    <a:pt x="15263" y="7346"/>
                  </a:lnTo>
                  <a:cubicBezTo>
                    <a:pt x="16313" y="8309"/>
                    <a:pt x="16365" y="9876"/>
                    <a:pt x="15378" y="10846"/>
                  </a:cubicBezTo>
                  <a:close/>
                  <a:moveTo>
                    <a:pt x="13230" y="1437"/>
                  </a:moveTo>
                  <a:cubicBezTo>
                    <a:pt x="8402" y="-1331"/>
                    <a:pt x="2820" y="21"/>
                    <a:pt x="763" y="4457"/>
                  </a:cubicBezTo>
                  <a:cubicBezTo>
                    <a:pt x="-1294" y="8892"/>
                    <a:pt x="953" y="14733"/>
                    <a:pt x="5782" y="17501"/>
                  </a:cubicBezTo>
                  <a:cubicBezTo>
                    <a:pt x="10610" y="20269"/>
                    <a:pt x="16192" y="18917"/>
                    <a:pt x="18249" y="14481"/>
                  </a:cubicBezTo>
                  <a:cubicBezTo>
                    <a:pt x="20306" y="10046"/>
                    <a:pt x="18059" y="4205"/>
                    <a:pt x="13230" y="1437"/>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76" name="Group 56"/>
          <p:cNvGrpSpPr/>
          <p:nvPr/>
        </p:nvGrpSpPr>
        <p:grpSpPr>
          <a:xfrm>
            <a:off x="2828736" y="4356332"/>
            <a:ext cx="755254" cy="1260447"/>
            <a:chOff x="0" y="0"/>
            <a:chExt cx="755252" cy="1260446"/>
          </a:xfrm>
        </p:grpSpPr>
        <p:sp>
          <p:nvSpPr>
            <p:cNvPr id="8570" name="Shape 17"/>
            <p:cNvSpPr/>
            <p:nvPr/>
          </p:nvSpPr>
          <p:spPr>
            <a:xfrm>
              <a:off x="331376" y="186116"/>
              <a:ext cx="423877" cy="917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03"/>
                  </a:moveTo>
                  <a:lnTo>
                    <a:pt x="17063" y="21600"/>
                  </a:lnTo>
                  <a:lnTo>
                    <a:pt x="21600" y="21046"/>
                  </a:lnTo>
                  <a:lnTo>
                    <a:pt x="21600" y="0"/>
                  </a:lnTo>
                  <a:lnTo>
                    <a:pt x="17063" y="554"/>
                  </a:lnTo>
                  <a:cubicBezTo>
                    <a:pt x="17063" y="554"/>
                    <a:pt x="0" y="8803"/>
                    <a:pt x="0" y="8803"/>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71" name="Shape 18"/>
            <p:cNvSpPr/>
            <p:nvPr/>
          </p:nvSpPr>
          <p:spPr>
            <a:xfrm>
              <a:off x="-1" y="0"/>
              <a:ext cx="754298" cy="5597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08"/>
                  </a:moveTo>
                  <a:lnTo>
                    <a:pt x="9462" y="21600"/>
                  </a:lnTo>
                  <a:lnTo>
                    <a:pt x="19050" y="8082"/>
                  </a:lnTo>
                  <a:lnTo>
                    <a:pt x="21600" y="7174"/>
                  </a:lnTo>
                  <a:lnTo>
                    <a:pt x="2550" y="0"/>
                  </a:lnTo>
                  <a:cubicBezTo>
                    <a:pt x="2550" y="0"/>
                    <a:pt x="0" y="908"/>
                    <a:pt x="0" y="908"/>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72" name="Shape 19"/>
            <p:cNvSpPr/>
            <p:nvPr/>
          </p:nvSpPr>
          <p:spPr>
            <a:xfrm>
              <a:off x="331376" y="953278"/>
              <a:ext cx="270473" cy="144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67"/>
                  </a:moveTo>
                  <a:lnTo>
                    <a:pt x="7111" y="0"/>
                  </a:lnTo>
                  <a:lnTo>
                    <a:pt x="0" y="3514"/>
                  </a:lnTo>
                  <a:lnTo>
                    <a:pt x="6698" y="21600"/>
                  </a:lnTo>
                  <a:lnTo>
                    <a:pt x="14489" y="11881"/>
                  </a:lnTo>
                  <a:cubicBezTo>
                    <a:pt x="14489" y="11881"/>
                    <a:pt x="21600" y="8367"/>
                    <a:pt x="21600" y="8367"/>
                  </a:cubicBezTo>
                  <a:close/>
                </a:path>
              </a:pathLst>
            </a:custGeom>
            <a:solidFill>
              <a:srgbClr val="AEBAA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73" name="Shape 20"/>
            <p:cNvSpPr/>
            <p:nvPr/>
          </p:nvSpPr>
          <p:spPr>
            <a:xfrm>
              <a:off x="413086" y="1007750"/>
              <a:ext cx="202283" cy="251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18" y="2016"/>
                  </a:moveTo>
                  <a:lnTo>
                    <a:pt x="0" y="7591"/>
                  </a:lnTo>
                  <a:lnTo>
                    <a:pt x="12092" y="21600"/>
                  </a:lnTo>
                  <a:lnTo>
                    <a:pt x="21600" y="19584"/>
                  </a:lnTo>
                  <a:lnTo>
                    <a:pt x="19926" y="0"/>
                  </a:lnTo>
                  <a:cubicBezTo>
                    <a:pt x="19926" y="0"/>
                    <a:pt x="10418" y="2016"/>
                    <a:pt x="10418" y="2016"/>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74" name="Shape 21"/>
            <p:cNvSpPr/>
            <p:nvPr/>
          </p:nvSpPr>
          <p:spPr>
            <a:xfrm>
              <a:off x="-1" y="27236"/>
              <a:ext cx="665262" cy="10796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7880"/>
                  </a:lnTo>
                  <a:lnTo>
                    <a:pt x="0" y="0"/>
                  </a:lnTo>
                  <a:lnTo>
                    <a:pt x="21600" y="3720"/>
                  </a:lnTo>
                  <a:cubicBezTo>
                    <a:pt x="21600" y="3720"/>
                    <a:pt x="21600" y="21600"/>
                    <a:pt x="21600"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75" name="Shape 22"/>
            <p:cNvSpPr/>
            <p:nvPr/>
          </p:nvSpPr>
          <p:spPr>
            <a:xfrm>
              <a:off x="331376" y="975975"/>
              <a:ext cx="197115" cy="2844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82" y="4252"/>
                  </a:moveTo>
                  <a:lnTo>
                    <a:pt x="21600" y="21600"/>
                  </a:lnTo>
                  <a:lnTo>
                    <a:pt x="0" y="0"/>
                  </a:lnTo>
                  <a:cubicBezTo>
                    <a:pt x="0" y="0"/>
                    <a:pt x="19882" y="4252"/>
                    <a:pt x="19882" y="4252"/>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583" name="Group 55"/>
          <p:cNvGrpSpPr/>
          <p:nvPr/>
        </p:nvGrpSpPr>
        <p:grpSpPr>
          <a:xfrm>
            <a:off x="2307358" y="3141528"/>
            <a:ext cx="841217" cy="1406807"/>
            <a:chOff x="0" y="0"/>
            <a:chExt cx="841215" cy="1406806"/>
          </a:xfrm>
        </p:grpSpPr>
        <p:sp>
          <p:nvSpPr>
            <p:cNvPr id="8577" name="Shape 23"/>
            <p:cNvSpPr/>
            <p:nvPr/>
          </p:nvSpPr>
          <p:spPr>
            <a:xfrm>
              <a:off x="367692" y="198652"/>
              <a:ext cx="472721" cy="10229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03"/>
                  </a:moveTo>
                  <a:lnTo>
                    <a:pt x="17063" y="21600"/>
                  </a:lnTo>
                  <a:lnTo>
                    <a:pt x="21600" y="21046"/>
                  </a:lnTo>
                  <a:lnTo>
                    <a:pt x="21600" y="0"/>
                  </a:lnTo>
                  <a:lnTo>
                    <a:pt x="17063" y="554"/>
                  </a:lnTo>
                  <a:cubicBezTo>
                    <a:pt x="17063" y="554"/>
                    <a:pt x="0" y="8803"/>
                    <a:pt x="0" y="8803"/>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78" name="Shape 24"/>
            <p:cNvSpPr/>
            <p:nvPr/>
          </p:nvSpPr>
          <p:spPr>
            <a:xfrm>
              <a:off x="0" y="-1"/>
              <a:ext cx="841217" cy="6242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08"/>
                  </a:moveTo>
                  <a:lnTo>
                    <a:pt x="9462" y="21600"/>
                  </a:lnTo>
                  <a:lnTo>
                    <a:pt x="19050" y="8082"/>
                  </a:lnTo>
                  <a:lnTo>
                    <a:pt x="21600" y="7174"/>
                  </a:lnTo>
                  <a:lnTo>
                    <a:pt x="2550" y="0"/>
                  </a:lnTo>
                  <a:cubicBezTo>
                    <a:pt x="2550" y="0"/>
                    <a:pt x="0" y="908"/>
                    <a:pt x="0" y="908"/>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79" name="Shape 25"/>
            <p:cNvSpPr/>
            <p:nvPr/>
          </p:nvSpPr>
          <p:spPr>
            <a:xfrm>
              <a:off x="367691" y="1062224"/>
              <a:ext cx="301640" cy="1612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367"/>
                  </a:moveTo>
                  <a:lnTo>
                    <a:pt x="7111" y="0"/>
                  </a:lnTo>
                  <a:lnTo>
                    <a:pt x="0" y="3514"/>
                  </a:lnTo>
                  <a:lnTo>
                    <a:pt x="6698" y="21600"/>
                  </a:lnTo>
                  <a:lnTo>
                    <a:pt x="14489" y="11881"/>
                  </a:lnTo>
                  <a:cubicBezTo>
                    <a:pt x="14489" y="11881"/>
                    <a:pt x="21600" y="8367"/>
                    <a:pt x="21600" y="8367"/>
                  </a:cubicBezTo>
                  <a:close/>
                </a:path>
              </a:pathLst>
            </a:custGeom>
            <a:solidFill>
              <a:srgbClr val="AEBAA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80" name="Shape 26"/>
            <p:cNvSpPr/>
            <p:nvPr/>
          </p:nvSpPr>
          <p:spPr>
            <a:xfrm>
              <a:off x="458480" y="1125775"/>
              <a:ext cx="225590" cy="2810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18" y="2016"/>
                  </a:moveTo>
                  <a:lnTo>
                    <a:pt x="0" y="7591"/>
                  </a:lnTo>
                  <a:lnTo>
                    <a:pt x="12092" y="21600"/>
                  </a:lnTo>
                  <a:lnTo>
                    <a:pt x="21600" y="19584"/>
                  </a:lnTo>
                  <a:lnTo>
                    <a:pt x="19926" y="0"/>
                  </a:lnTo>
                  <a:cubicBezTo>
                    <a:pt x="19926" y="0"/>
                    <a:pt x="10418" y="2016"/>
                    <a:pt x="10418" y="2016"/>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81" name="Shape 27"/>
            <p:cNvSpPr/>
            <p:nvPr/>
          </p:nvSpPr>
          <p:spPr>
            <a:xfrm>
              <a:off x="0" y="27235"/>
              <a:ext cx="741919" cy="1204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17881"/>
                  </a:lnTo>
                  <a:lnTo>
                    <a:pt x="0" y="0"/>
                  </a:lnTo>
                  <a:lnTo>
                    <a:pt x="21600" y="3720"/>
                  </a:lnTo>
                  <a:cubicBezTo>
                    <a:pt x="21600" y="3720"/>
                    <a:pt x="21600" y="21600"/>
                    <a:pt x="21600" y="216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582" name="Shape 28"/>
            <p:cNvSpPr/>
            <p:nvPr/>
          </p:nvSpPr>
          <p:spPr>
            <a:xfrm>
              <a:off x="367691" y="1089459"/>
              <a:ext cx="219830" cy="3172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82" y="4252"/>
                  </a:moveTo>
                  <a:lnTo>
                    <a:pt x="21600" y="21600"/>
                  </a:lnTo>
                  <a:lnTo>
                    <a:pt x="0" y="0"/>
                  </a:lnTo>
                  <a:cubicBezTo>
                    <a:pt x="0" y="0"/>
                    <a:pt x="19882" y="4252"/>
                    <a:pt x="19882" y="4252"/>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aphicFrame>
        <p:nvGraphicFramePr>
          <p:cNvPr id="8584" name="Chart 89"/>
          <p:cNvGraphicFramePr/>
          <p:nvPr/>
        </p:nvGraphicFramePr>
        <p:xfrm>
          <a:off x="3442638" y="5594800"/>
          <a:ext cx="1781372" cy="1386870"/>
        </p:xfrm>
        <a:graphic xmlns:a="http://schemas.openxmlformats.org/drawingml/2006/main">
          <a:graphicData uri="http://schemas.openxmlformats.org/drawingml/2006/chart">
            <c:chart xmlns:c="http://schemas.openxmlformats.org/drawingml/2006/chart" r:id="rId2"/>
          </a:graphicData>
        </a:graphic>
      </p:graphicFrame>
      <p:sp>
        <p:nvSpPr>
          <p:cNvPr id="8585" name="Rectangle 90"/>
          <p:cNvSpPr txBox="1"/>
          <p:nvPr/>
        </p:nvSpPr>
        <p:spPr>
          <a:xfrm rot="232233">
            <a:off x="4675182" y="2295798"/>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8586" name="Rectangle 91"/>
          <p:cNvSpPr txBox="1"/>
          <p:nvPr/>
        </p:nvSpPr>
        <p:spPr>
          <a:xfrm rot="357924">
            <a:off x="3207674" y="1671481"/>
            <a:ext cx="35814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k</a:t>
            </a:r>
          </a:p>
        </p:txBody>
      </p:sp>
      <p:sp>
        <p:nvSpPr>
          <p:cNvPr id="8587" name="Rectangle 92"/>
          <p:cNvSpPr txBox="1"/>
          <p:nvPr/>
        </p:nvSpPr>
        <p:spPr>
          <a:xfrm rot="329687">
            <a:off x="3773261" y="3160874"/>
            <a:ext cx="12700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a:t>
            </a:r>
          </a:p>
        </p:txBody>
      </p:sp>
      <p:sp>
        <p:nvSpPr>
          <p:cNvPr id="8588" name="Rectangle 93"/>
          <p:cNvSpPr txBox="1"/>
          <p:nvPr/>
        </p:nvSpPr>
        <p:spPr>
          <a:xfrm>
            <a:off x="6039734" y="3331176"/>
            <a:ext cx="386667"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ë</a:t>
            </a:r>
          </a:p>
        </p:txBody>
      </p:sp>
      <p:sp>
        <p:nvSpPr>
          <p:cNvPr id="8589" name="Rectangle 94"/>
          <p:cNvSpPr txBox="1"/>
          <p:nvPr/>
        </p:nvSpPr>
        <p:spPr>
          <a:xfrm rot="422428">
            <a:off x="2390621" y="3388589"/>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8590" name="TextBox 95"/>
          <p:cNvSpPr txBox="1"/>
          <p:nvPr/>
        </p:nvSpPr>
        <p:spPr>
          <a:xfrm rot="538246">
            <a:off x="3347118" y="3843587"/>
            <a:ext cx="88482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The Text of Example</a:t>
            </a:r>
          </a:p>
        </p:txBody>
      </p:sp>
      <p:sp>
        <p:nvSpPr>
          <p:cNvPr id="8591" name="TextBox 96"/>
          <p:cNvSpPr txBox="1"/>
          <p:nvPr/>
        </p:nvSpPr>
        <p:spPr>
          <a:xfrm rot="333259">
            <a:off x="4641878" y="3008720"/>
            <a:ext cx="61620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000">
                <a:solidFill>
                  <a:srgbClr val="FEFEFE"/>
                </a:solidFill>
              </a:defRPr>
            </a:lvl1pPr>
          </a:lstStyle>
          <a:p>
            <a:pPr/>
            <a:r>
              <a:t>Text of Sample</a:t>
            </a:r>
          </a:p>
        </p:txBody>
      </p:sp>
      <p:sp>
        <p:nvSpPr>
          <p:cNvPr id="8592" name="TextBox 97"/>
          <p:cNvSpPr txBox="1"/>
          <p:nvPr/>
        </p:nvSpPr>
        <p:spPr>
          <a:xfrm rot="500612">
            <a:off x="2346389" y="3859903"/>
            <a:ext cx="650292"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000">
                <a:solidFill>
                  <a:srgbClr val="FEFEFE"/>
                </a:solidFill>
              </a:defRPr>
            </a:lvl1pPr>
          </a:lstStyle>
          <a:p>
            <a:pPr/>
            <a:r>
              <a:t>The Text</a:t>
            </a:r>
          </a:p>
        </p:txBody>
      </p:sp>
      <p:sp>
        <p:nvSpPr>
          <p:cNvPr id="8593" name="TextBox 98"/>
          <p:cNvSpPr txBox="1"/>
          <p:nvPr/>
        </p:nvSpPr>
        <p:spPr>
          <a:xfrm rot="500118">
            <a:off x="3026650" y="2302152"/>
            <a:ext cx="616204"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000">
                <a:solidFill>
                  <a:srgbClr val="FEFEFE"/>
                </a:solidFill>
              </a:defRPr>
            </a:lvl1pPr>
          </a:lstStyle>
          <a:p>
            <a:pPr/>
            <a:r>
              <a:t>Sample</a:t>
            </a:r>
          </a:p>
        </p:txBody>
      </p:sp>
      <p:sp>
        <p:nvSpPr>
          <p:cNvPr id="8594" name="Rectangle 99"/>
          <p:cNvSpPr txBox="1"/>
          <p:nvPr/>
        </p:nvSpPr>
        <p:spPr>
          <a:xfrm>
            <a:off x="5269583" y="4630570"/>
            <a:ext cx="35826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K</a:t>
            </a:r>
          </a:p>
        </p:txBody>
      </p:sp>
      <p:sp>
        <p:nvSpPr>
          <p:cNvPr id="8595" name="Rectangle 100"/>
          <p:cNvSpPr txBox="1"/>
          <p:nvPr/>
        </p:nvSpPr>
        <p:spPr>
          <a:xfrm>
            <a:off x="4121951" y="2368295"/>
            <a:ext cx="289557"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500">
                <a:solidFill>
                  <a:srgbClr val="FEFEFE"/>
                </a:solidFill>
                <a:latin typeface="FontAwesome"/>
                <a:ea typeface="FontAwesome"/>
                <a:cs typeface="FontAwesome"/>
                <a:sym typeface="FontAwesome"/>
              </a:defRPr>
            </a:lvl1pPr>
          </a:lstStyle>
          <a:p>
            <a:pPr/>
            <a:r>
              <a:t>¬</a:t>
            </a:r>
          </a:p>
        </p:txBody>
      </p:sp>
      <p:sp>
        <p:nvSpPr>
          <p:cNvPr id="8596" name="Rectangle 101"/>
          <p:cNvSpPr txBox="1"/>
          <p:nvPr/>
        </p:nvSpPr>
        <p:spPr>
          <a:xfrm>
            <a:off x="4965405" y="3937865"/>
            <a:ext cx="127001"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8597" name="Rectangle 102"/>
          <p:cNvSpPr txBox="1"/>
          <p:nvPr/>
        </p:nvSpPr>
        <p:spPr>
          <a:xfrm>
            <a:off x="2900368" y="4617985"/>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8598" name="TextBox 103"/>
          <p:cNvSpPr txBox="1"/>
          <p:nvPr/>
        </p:nvSpPr>
        <p:spPr>
          <a:xfrm rot="333259">
            <a:off x="5885512" y="3983932"/>
            <a:ext cx="61620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000">
                <a:solidFill>
                  <a:srgbClr val="FEFEFE"/>
                </a:solidFill>
              </a:defRPr>
            </a:lvl1pPr>
          </a:lstStyle>
          <a:p>
            <a:pPr/>
            <a:r>
              <a:t>Text of Sample</a:t>
            </a:r>
          </a:p>
        </p:txBody>
      </p:sp>
      <p:sp>
        <p:nvSpPr>
          <p:cNvPr id="8599" name="TextBox 104"/>
          <p:cNvSpPr txBox="1"/>
          <p:nvPr/>
        </p:nvSpPr>
        <p:spPr>
          <a:xfrm>
            <a:off x="2189766" y="5744883"/>
            <a:ext cx="913981"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r">
              <a:lnSpc>
                <a:spcPct val="150000"/>
              </a:lnSpc>
              <a:defRPr sz="700">
                <a:solidFill>
                  <a:srgbClr val="7D8287"/>
                </a:solidFill>
              </a:defRPr>
            </a:pPr>
            <a:r>
              <a:t>Also he his male</a:t>
            </a:r>
          </a:p>
          <a:p>
            <a:pPr algn="r">
              <a:lnSpc>
                <a:spcPct val="150000"/>
              </a:lnSpc>
              <a:defRPr sz="700">
                <a:solidFill>
                  <a:srgbClr val="7D8287"/>
                </a:solidFill>
              </a:defRPr>
            </a:pPr>
            <a:r>
              <a:t>Bring Signs first.</a:t>
            </a:r>
          </a:p>
          <a:p>
            <a:pPr algn="r">
              <a:lnSpc>
                <a:spcPct val="150000"/>
              </a:lnSpc>
              <a:defRPr sz="700">
                <a:solidFill>
                  <a:srgbClr val="7D8287"/>
                </a:solidFill>
              </a:defRPr>
            </a:pPr>
            <a:r>
              <a:t>Creepiest good</a:t>
            </a:r>
          </a:p>
        </p:txBody>
      </p:sp>
      <p:sp>
        <p:nvSpPr>
          <p:cNvPr id="8600" name="TextBox 105"/>
          <p:cNvSpPr txBox="1"/>
          <p:nvPr/>
        </p:nvSpPr>
        <p:spPr>
          <a:xfrm>
            <a:off x="3124226" y="5744883"/>
            <a:ext cx="396079" cy="586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solidFill>
                  <a:schemeClr val="accent4"/>
                </a:solidFill>
              </a:defRPr>
            </a:pPr>
            <a:r>
              <a:t>21%</a:t>
            </a:r>
          </a:p>
          <a:p>
            <a:pPr>
              <a:defRPr sz="1100">
                <a:solidFill>
                  <a:schemeClr val="accent2"/>
                </a:solidFill>
              </a:defRPr>
            </a:pPr>
            <a:r>
              <a:t>8%</a:t>
            </a:r>
          </a:p>
          <a:p>
            <a:pPr>
              <a:defRPr sz="1100">
                <a:solidFill>
                  <a:srgbClr val="6491C8"/>
                </a:solidFill>
              </a:defRPr>
            </a:pPr>
            <a:r>
              <a:t>71%</a:t>
            </a:r>
          </a:p>
        </p:txBody>
      </p:sp>
      <p:sp>
        <p:nvSpPr>
          <p:cNvPr id="8601" name="TextBox 106"/>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06</a:t>
            </a:r>
          </a:p>
        </p:txBody>
      </p:sp>
      <p:sp>
        <p:nvSpPr>
          <p:cNvPr id="8602" name="TextBox 107"/>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8603" name="TextBox 108"/>
          <p:cNvSpPr txBox="1"/>
          <p:nvPr/>
        </p:nvSpPr>
        <p:spPr>
          <a:xfrm>
            <a:off x="7461426" y="3944068"/>
            <a:ext cx="3502749"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a:t>
            </a:r>
          </a:p>
        </p:txBody>
      </p:sp>
      <p:sp>
        <p:nvSpPr>
          <p:cNvPr id="8604" name="TextBox 109"/>
          <p:cNvSpPr txBox="1"/>
          <p:nvPr/>
        </p:nvSpPr>
        <p:spPr>
          <a:xfrm>
            <a:off x="8804572" y="3445414"/>
            <a:ext cx="2159603"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example text hath.</a:t>
            </a:r>
          </a:p>
        </p:txBody>
      </p:sp>
      <p:sp>
        <p:nvSpPr>
          <p:cNvPr id="8605" name="TextBox 110"/>
          <p:cNvSpPr txBox="1"/>
          <p:nvPr/>
        </p:nvSpPr>
        <p:spPr>
          <a:xfrm>
            <a:off x="7391779" y="3302803"/>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3"/>
                </a:solidFill>
              </a:defRPr>
            </a:lvl1pPr>
          </a:lstStyle>
          <a:p>
            <a:pPr/>
            <a:r>
              <a:t>18%</a:t>
            </a:r>
          </a:p>
        </p:txBody>
      </p:sp>
      <p:sp>
        <p:nvSpPr>
          <p:cNvPr id="8606" name="Rectangle 111"/>
          <p:cNvSpPr txBox="1"/>
          <p:nvPr/>
        </p:nvSpPr>
        <p:spPr>
          <a:xfrm>
            <a:off x="7517150" y="2096430"/>
            <a:ext cx="759915" cy="70871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chemeClr val="accent3"/>
                </a:solidFill>
                <a:latin typeface="FontAwesome"/>
                <a:ea typeface="FontAwesome"/>
                <a:cs typeface="FontAwesome"/>
                <a:sym typeface="FontAwesome"/>
              </a:defRPr>
            </a:lvl1pPr>
          </a:lstStyle>
          <a:p>
            <a:pPr/>
            <a:r>
              <a:t></a:t>
            </a:r>
          </a:p>
        </p:txBody>
      </p:sp>
      <p:sp>
        <p:nvSpPr>
          <p:cNvPr id="8607" name="Rectangle 112"/>
          <p:cNvSpPr txBox="1"/>
          <p:nvPr/>
        </p:nvSpPr>
        <p:spPr>
          <a:xfrm>
            <a:off x="9386332" y="2096430"/>
            <a:ext cx="759915" cy="70871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chemeClr val="accent5"/>
                </a:solidFill>
                <a:latin typeface="FontAwesome"/>
                <a:ea typeface="FontAwesome"/>
                <a:cs typeface="FontAwesome"/>
                <a:sym typeface="FontAwesome"/>
              </a:defRPr>
            </a:lvl1pPr>
          </a:lstStyle>
          <a:p>
            <a:pPr/>
            <a:r>
              <a:t></a:t>
            </a:r>
          </a:p>
        </p:txBody>
      </p:sp>
      <p:sp>
        <p:nvSpPr>
          <p:cNvPr id="8608" name="TextBox 113"/>
          <p:cNvSpPr txBox="1"/>
          <p:nvPr/>
        </p:nvSpPr>
        <p:spPr>
          <a:xfrm>
            <a:off x="8179394" y="2078429"/>
            <a:ext cx="7551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chemeClr val="accent3"/>
                </a:solidFill>
              </a:defRPr>
            </a:lvl1pPr>
          </a:lstStyle>
          <a:p>
            <a:pPr/>
            <a:r>
              <a:t>4.4K</a:t>
            </a:r>
          </a:p>
        </p:txBody>
      </p:sp>
      <p:sp>
        <p:nvSpPr>
          <p:cNvPr id="8609" name="TextBox 114"/>
          <p:cNvSpPr txBox="1"/>
          <p:nvPr/>
        </p:nvSpPr>
        <p:spPr>
          <a:xfrm>
            <a:off x="8167239" y="2411072"/>
            <a:ext cx="829040"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B1B4B7"/>
                </a:solidFill>
              </a:defRPr>
            </a:lvl1pPr>
          </a:lstStyle>
          <a:p>
            <a:pPr/>
            <a:r>
              <a:t>Heist male air bring is Signs.</a:t>
            </a:r>
          </a:p>
        </p:txBody>
      </p:sp>
      <p:sp>
        <p:nvSpPr>
          <p:cNvPr id="8610" name="TextBox 115"/>
          <p:cNvSpPr txBox="1"/>
          <p:nvPr/>
        </p:nvSpPr>
        <p:spPr>
          <a:xfrm>
            <a:off x="10033617" y="2078429"/>
            <a:ext cx="755183"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chemeClr val="accent5"/>
                </a:solidFill>
              </a:defRPr>
            </a:lvl1pPr>
          </a:lstStyle>
          <a:p>
            <a:pPr/>
            <a:r>
              <a:t>1.8K</a:t>
            </a:r>
          </a:p>
        </p:txBody>
      </p:sp>
      <p:sp>
        <p:nvSpPr>
          <p:cNvPr id="8611" name="TextBox 116"/>
          <p:cNvSpPr txBox="1"/>
          <p:nvPr/>
        </p:nvSpPr>
        <p:spPr>
          <a:xfrm>
            <a:off x="10021461" y="2411072"/>
            <a:ext cx="822391" cy="3662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800">
                <a:solidFill>
                  <a:srgbClr val="B1B4B7"/>
                </a:solidFill>
              </a:defRPr>
            </a:lvl1pPr>
          </a:lstStyle>
          <a:p>
            <a:pPr/>
            <a:r>
              <a:t>Heist male air bring is Signs.</a:t>
            </a:r>
          </a:p>
        </p:txBody>
      </p:sp>
      <p:sp>
        <p:nvSpPr>
          <p:cNvPr id="8612" name="Straight Connector 117"/>
          <p:cNvSpPr/>
          <p:nvPr/>
        </p:nvSpPr>
        <p:spPr>
          <a:xfrm flipV="1">
            <a:off x="9233105" y="2202287"/>
            <a:ext cx="1" cy="562481"/>
          </a:xfrm>
          <a:prstGeom prst="line">
            <a:avLst/>
          </a:prstGeom>
          <a:ln w="12700">
            <a:solidFill>
              <a:srgbClr val="FEFEFE">
                <a:alpha val="25000"/>
              </a:srgbClr>
            </a:solidFill>
            <a:prstDash val="sysDash"/>
            <a:miter/>
          </a:ln>
        </p:spPr>
        <p:txBody>
          <a:bodyPr lIns="45719" rIns="45719"/>
          <a:lstStyle/>
          <a:p>
            <a:pPr/>
          </a:p>
        </p:txBody>
      </p:sp>
      <p:sp>
        <p:nvSpPr>
          <p:cNvPr id="8613" name="TextBox 119"/>
          <p:cNvSpPr txBox="1"/>
          <p:nvPr/>
        </p:nvSpPr>
        <p:spPr>
          <a:xfrm>
            <a:off x="7461426" y="5508709"/>
            <a:ext cx="3502749"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a:t>
            </a:r>
          </a:p>
        </p:txBody>
      </p:sp>
      <p:sp>
        <p:nvSpPr>
          <p:cNvPr id="8614" name="TextBox 120"/>
          <p:cNvSpPr txBox="1"/>
          <p:nvPr/>
        </p:nvSpPr>
        <p:spPr>
          <a:xfrm>
            <a:off x="8804572" y="5010055"/>
            <a:ext cx="1634827"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example text hath.</a:t>
            </a:r>
          </a:p>
        </p:txBody>
      </p:sp>
      <p:sp>
        <p:nvSpPr>
          <p:cNvPr id="8615" name="TextBox 121"/>
          <p:cNvSpPr txBox="1"/>
          <p:nvPr/>
        </p:nvSpPr>
        <p:spPr>
          <a:xfrm>
            <a:off x="7391779" y="4867442"/>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4000">
                <a:solidFill>
                  <a:schemeClr val="accent5"/>
                </a:solidFill>
              </a:defRPr>
            </a:lvl1pPr>
          </a:lstStyle>
          <a:p>
            <a:pPr/>
            <a:r>
              <a:t>44%</a:t>
            </a:r>
          </a:p>
        </p:txBody>
      </p:sp>
      <p:sp>
        <p:nvSpPr>
          <p:cNvPr id="8616" name="Straight Connector 122"/>
          <p:cNvSpPr/>
          <p:nvPr/>
        </p:nvSpPr>
        <p:spPr>
          <a:xfrm>
            <a:off x="7508815" y="4710743"/>
            <a:ext cx="3453825" cy="1"/>
          </a:xfrm>
          <a:prstGeom prst="line">
            <a:avLst/>
          </a:prstGeom>
          <a:ln w="6350">
            <a:solidFill>
              <a:srgbClr val="7D8287">
                <a:alpha val="50000"/>
              </a:srgbClr>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med" advClick="1" p14:dur="1000">
        <p:pull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8569"/>
                                        </p:tgtEl>
                                        <p:attrNameLst>
                                          <p:attrName>style.visibility</p:attrName>
                                        </p:attrNameLst>
                                      </p:cBhvr>
                                      <p:to>
                                        <p:strVal val="visible"/>
                                      </p:to>
                                    </p:set>
                                    <p:animEffect filter="dissolve" transition="in">
                                      <p:cBhvr>
                                        <p:cTn id="7" dur="500"/>
                                        <p:tgtEl>
                                          <p:spTgt spid="856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2" presetID="2" grpId="2" fill="hold">
                                  <p:stCondLst>
                                    <p:cond delay="0"/>
                                  </p:stCondLst>
                                  <p:iterate type="el" backwards="0">
                                    <p:tmAbs val="0"/>
                                  </p:iterate>
                                  <p:childTnLst>
                                    <p:set>
                                      <p:cBhvr>
                                        <p:cTn id="11" fill="hold"/>
                                        <p:tgtEl>
                                          <p:spTgt spid="8556"/>
                                        </p:tgtEl>
                                        <p:attrNameLst>
                                          <p:attrName>style.visibility</p:attrName>
                                        </p:attrNameLst>
                                      </p:cBhvr>
                                      <p:to>
                                        <p:strVal val="visible"/>
                                      </p:to>
                                    </p:set>
                                    <p:anim calcmode="lin" valueType="num">
                                      <p:cBhvr>
                                        <p:cTn id="12" dur="500" fill="hold"/>
                                        <p:tgtEl>
                                          <p:spTgt spid="8556"/>
                                        </p:tgtEl>
                                        <p:attrNameLst>
                                          <p:attrName>ppt_x</p:attrName>
                                        </p:attrNameLst>
                                      </p:cBhvr>
                                      <p:tavLst>
                                        <p:tav tm="0">
                                          <p:val>
                                            <p:strVal val="1+#ppt_w/2"/>
                                          </p:val>
                                        </p:tav>
                                        <p:tav tm="100000">
                                          <p:val>
                                            <p:strVal val="#ppt_x"/>
                                          </p:val>
                                        </p:tav>
                                      </p:tavLst>
                                    </p:anim>
                                    <p:anim calcmode="lin" valueType="num">
                                      <p:cBhvr>
                                        <p:cTn id="13" dur="500" fill="hold"/>
                                        <p:tgtEl>
                                          <p:spTgt spid="8556"/>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Class="entr" nodeType="afterEffect" presetSubtype="8" presetID="2" grpId="3" fill="hold">
                                  <p:stCondLst>
                                    <p:cond delay="0"/>
                                  </p:stCondLst>
                                  <p:iterate type="el" backwards="0">
                                    <p:tmAbs val="0"/>
                                  </p:iterate>
                                  <p:childTnLst>
                                    <p:set>
                                      <p:cBhvr>
                                        <p:cTn id="16" fill="hold"/>
                                        <p:tgtEl>
                                          <p:spTgt spid="8562"/>
                                        </p:tgtEl>
                                        <p:attrNameLst>
                                          <p:attrName>style.visibility</p:attrName>
                                        </p:attrNameLst>
                                      </p:cBhvr>
                                      <p:to>
                                        <p:strVal val="visible"/>
                                      </p:to>
                                    </p:set>
                                    <p:anim calcmode="lin" valueType="num">
                                      <p:cBhvr>
                                        <p:cTn id="17" dur="500" fill="hold"/>
                                        <p:tgtEl>
                                          <p:spTgt spid="8562"/>
                                        </p:tgtEl>
                                        <p:attrNameLst>
                                          <p:attrName>ppt_x</p:attrName>
                                        </p:attrNameLst>
                                      </p:cBhvr>
                                      <p:tavLst>
                                        <p:tav tm="0">
                                          <p:val>
                                            <p:strVal val="0-#ppt_w/2"/>
                                          </p:val>
                                        </p:tav>
                                        <p:tav tm="100000">
                                          <p:val>
                                            <p:strVal val="#ppt_x"/>
                                          </p:val>
                                        </p:tav>
                                      </p:tavLst>
                                    </p:anim>
                                    <p:anim calcmode="lin" valueType="num">
                                      <p:cBhvr>
                                        <p:cTn id="18" dur="500" fill="hold"/>
                                        <p:tgtEl>
                                          <p:spTgt spid="8562"/>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Class="entr" nodeType="afterEffect" presetID="9" grpId="4" fill="hold">
                                  <p:stCondLst>
                                    <p:cond delay="0"/>
                                  </p:stCondLst>
                                  <p:iterate type="el" backwards="0">
                                    <p:tmAbs val="0"/>
                                  </p:iterate>
                                  <p:childTnLst>
                                    <p:set>
                                      <p:cBhvr>
                                        <p:cTn id="21" fill="hold"/>
                                        <p:tgtEl>
                                          <p:spTgt spid="8599"/>
                                        </p:tgtEl>
                                        <p:attrNameLst>
                                          <p:attrName>style.visibility</p:attrName>
                                        </p:attrNameLst>
                                      </p:cBhvr>
                                      <p:to>
                                        <p:strVal val="visible"/>
                                      </p:to>
                                    </p:set>
                                    <p:animEffect filter="dissolve" transition="in">
                                      <p:cBhvr>
                                        <p:cTn id="22" dur="500"/>
                                        <p:tgtEl>
                                          <p:spTgt spid="8599"/>
                                        </p:tgtEl>
                                      </p:cBhvr>
                                    </p:animEffect>
                                  </p:childTnLst>
                                </p:cTn>
                              </p:par>
                            </p:childTnLst>
                          </p:cTn>
                        </p:par>
                        <p:par>
                          <p:cTn id="23" fill="hold">
                            <p:stCondLst>
                              <p:cond delay="1500"/>
                            </p:stCondLst>
                            <p:childTnLst>
                              <p:par>
                                <p:cTn id="24" presetClass="entr" nodeType="afterEffect" presetID="9" grpId="5" fill="hold">
                                  <p:stCondLst>
                                    <p:cond delay="0"/>
                                  </p:stCondLst>
                                  <p:iterate type="el" backwards="0">
                                    <p:tmAbs val="0"/>
                                  </p:iterate>
                                  <p:childTnLst>
                                    <p:set>
                                      <p:cBhvr>
                                        <p:cTn id="25" fill="hold"/>
                                        <p:tgtEl>
                                          <p:spTgt spid="8600"/>
                                        </p:tgtEl>
                                        <p:attrNameLst>
                                          <p:attrName>style.visibility</p:attrName>
                                        </p:attrNameLst>
                                      </p:cBhvr>
                                      <p:to>
                                        <p:strVal val="visible"/>
                                      </p:to>
                                    </p:set>
                                    <p:animEffect filter="dissolve" transition="in">
                                      <p:cBhvr>
                                        <p:cTn id="26" dur="500"/>
                                        <p:tgtEl>
                                          <p:spTgt spid="8600"/>
                                        </p:tgtEl>
                                      </p:cBhvr>
                                    </p:animEffect>
                                  </p:childTnLst>
                                </p:cTn>
                              </p:par>
                            </p:childTnLst>
                          </p:cTn>
                        </p:par>
                        <p:par>
                          <p:cTn id="27" fill="hold">
                            <p:stCondLst>
                              <p:cond delay="2000"/>
                            </p:stCondLst>
                            <p:childTnLst>
                              <p:par>
                                <p:cTn id="28" presetClass="entr" nodeType="afterEffect" presetID="9" grpId="6" fill="hold">
                                  <p:stCondLst>
                                    <p:cond delay="0"/>
                                  </p:stCondLst>
                                  <p:iterate type="el" backwards="0">
                                    <p:tmAbs val="0"/>
                                  </p:iterate>
                                  <p:childTnLst>
                                    <p:set>
                                      <p:cBhvr>
                                        <p:cTn id="29" fill="hold"/>
                                        <p:tgtEl>
                                          <p:spTgt spid="8584"/>
                                        </p:tgtEl>
                                        <p:attrNameLst>
                                          <p:attrName>style.visibility</p:attrName>
                                        </p:attrNameLst>
                                      </p:cBhvr>
                                      <p:to>
                                        <p:strVal val="visible"/>
                                      </p:to>
                                    </p:set>
                                    <p:animEffect filter="dissolve" transition="in">
                                      <p:cBhvr>
                                        <p:cTn id="30" dur="500"/>
                                        <p:tgtEl>
                                          <p:spTgt spid="8584"/>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16" presetID="23" grpId="7" fill="hold">
                                  <p:stCondLst>
                                    <p:cond delay="0"/>
                                  </p:stCondLst>
                                  <p:iterate type="el" backwards="0">
                                    <p:tmAbs val="0"/>
                                  </p:iterate>
                                  <p:childTnLst>
                                    <p:set>
                                      <p:cBhvr>
                                        <p:cTn id="34" fill="hold"/>
                                        <p:tgtEl>
                                          <p:spTgt spid="8513"/>
                                        </p:tgtEl>
                                        <p:attrNameLst>
                                          <p:attrName>style.visibility</p:attrName>
                                        </p:attrNameLst>
                                      </p:cBhvr>
                                      <p:to>
                                        <p:strVal val="visible"/>
                                      </p:to>
                                    </p:set>
                                    <p:anim calcmode="lin" valueType="num">
                                      <p:cBhvr>
                                        <p:cTn id="35" dur="500" fill="hold"/>
                                        <p:tgtEl>
                                          <p:spTgt spid="8513"/>
                                        </p:tgtEl>
                                        <p:attrNameLst>
                                          <p:attrName>ppt_w</p:attrName>
                                        </p:attrNameLst>
                                      </p:cBhvr>
                                      <p:tavLst>
                                        <p:tav tm="0">
                                          <p:val>
                                            <p:fltVal val="0"/>
                                          </p:val>
                                        </p:tav>
                                        <p:tav tm="100000">
                                          <p:val>
                                            <p:strVal val="#ppt_w"/>
                                          </p:val>
                                        </p:tav>
                                      </p:tavLst>
                                    </p:anim>
                                    <p:anim calcmode="lin" valueType="num">
                                      <p:cBhvr>
                                        <p:cTn id="36" dur="500" fill="hold"/>
                                        <p:tgtEl>
                                          <p:spTgt spid="8513"/>
                                        </p:tgtEl>
                                        <p:attrNameLst>
                                          <p:attrName>ppt_h</p:attrName>
                                        </p:attrNameLst>
                                      </p:cBhvr>
                                      <p:tavLst>
                                        <p:tav tm="0">
                                          <p:val>
                                            <p:fltVal val="0"/>
                                          </p:val>
                                        </p:tav>
                                        <p:tav tm="100000">
                                          <p:val>
                                            <p:strVal val="#ppt_h"/>
                                          </p:val>
                                        </p:tav>
                                      </p:tavLst>
                                    </p:anim>
                                  </p:childTnLst>
                                </p:cTn>
                              </p:par>
                            </p:childTnLst>
                          </p:cTn>
                        </p:par>
                        <p:par>
                          <p:cTn id="37" fill="hold">
                            <p:stCondLst>
                              <p:cond delay="500"/>
                            </p:stCondLst>
                            <p:childTnLst>
                              <p:par>
                                <p:cTn id="38" presetClass="entr" nodeType="afterEffect" presetSubtype="16" presetID="23" grpId="8" fill="hold">
                                  <p:stCondLst>
                                    <p:cond delay="0"/>
                                  </p:stCondLst>
                                  <p:iterate type="el" backwards="0">
                                    <p:tmAbs val="0"/>
                                  </p:iterate>
                                  <p:childTnLst>
                                    <p:set>
                                      <p:cBhvr>
                                        <p:cTn id="39" fill="hold"/>
                                        <p:tgtEl>
                                          <p:spTgt spid="8517"/>
                                        </p:tgtEl>
                                        <p:attrNameLst>
                                          <p:attrName>style.visibility</p:attrName>
                                        </p:attrNameLst>
                                      </p:cBhvr>
                                      <p:to>
                                        <p:strVal val="visible"/>
                                      </p:to>
                                    </p:set>
                                    <p:anim calcmode="lin" valueType="num">
                                      <p:cBhvr>
                                        <p:cTn id="40" dur="500" fill="hold"/>
                                        <p:tgtEl>
                                          <p:spTgt spid="8517"/>
                                        </p:tgtEl>
                                        <p:attrNameLst>
                                          <p:attrName>ppt_w</p:attrName>
                                        </p:attrNameLst>
                                      </p:cBhvr>
                                      <p:tavLst>
                                        <p:tav tm="0">
                                          <p:val>
                                            <p:fltVal val="0"/>
                                          </p:val>
                                        </p:tav>
                                        <p:tav tm="100000">
                                          <p:val>
                                            <p:strVal val="#ppt_w"/>
                                          </p:val>
                                        </p:tav>
                                      </p:tavLst>
                                    </p:anim>
                                    <p:anim calcmode="lin" valueType="num">
                                      <p:cBhvr>
                                        <p:cTn id="41" dur="500" fill="hold"/>
                                        <p:tgtEl>
                                          <p:spTgt spid="8517"/>
                                        </p:tgtEl>
                                        <p:attrNameLst>
                                          <p:attrName>ppt_h</p:attrName>
                                        </p:attrNameLst>
                                      </p:cBhvr>
                                      <p:tavLst>
                                        <p:tav tm="0">
                                          <p:val>
                                            <p:fltVal val="0"/>
                                          </p:val>
                                        </p:tav>
                                        <p:tav tm="100000">
                                          <p:val>
                                            <p:strVal val="#ppt_h"/>
                                          </p:val>
                                        </p:tav>
                                      </p:tavLst>
                                    </p:anim>
                                  </p:childTnLst>
                                </p:cTn>
                              </p:par>
                            </p:childTnLst>
                          </p:cTn>
                        </p:par>
                        <p:par>
                          <p:cTn id="42" fill="hold">
                            <p:stCondLst>
                              <p:cond delay="1000"/>
                            </p:stCondLst>
                            <p:childTnLst>
                              <p:par>
                                <p:cTn id="43" presetClass="entr" nodeType="afterEffect" presetSubtype="16" presetID="23" grpId="9" fill="hold">
                                  <p:stCondLst>
                                    <p:cond delay="0"/>
                                  </p:stCondLst>
                                  <p:iterate type="el" backwards="0">
                                    <p:tmAbs val="0"/>
                                  </p:iterate>
                                  <p:childTnLst>
                                    <p:set>
                                      <p:cBhvr>
                                        <p:cTn id="44" fill="hold"/>
                                        <p:tgtEl>
                                          <p:spTgt spid="8524"/>
                                        </p:tgtEl>
                                        <p:attrNameLst>
                                          <p:attrName>style.visibility</p:attrName>
                                        </p:attrNameLst>
                                      </p:cBhvr>
                                      <p:to>
                                        <p:strVal val="visible"/>
                                      </p:to>
                                    </p:set>
                                    <p:anim calcmode="lin" valueType="num">
                                      <p:cBhvr>
                                        <p:cTn id="45" dur="500" fill="hold"/>
                                        <p:tgtEl>
                                          <p:spTgt spid="8524"/>
                                        </p:tgtEl>
                                        <p:attrNameLst>
                                          <p:attrName>ppt_w</p:attrName>
                                        </p:attrNameLst>
                                      </p:cBhvr>
                                      <p:tavLst>
                                        <p:tav tm="0">
                                          <p:val>
                                            <p:fltVal val="0"/>
                                          </p:val>
                                        </p:tav>
                                        <p:tav tm="100000">
                                          <p:val>
                                            <p:strVal val="#ppt_w"/>
                                          </p:val>
                                        </p:tav>
                                      </p:tavLst>
                                    </p:anim>
                                    <p:anim calcmode="lin" valueType="num">
                                      <p:cBhvr>
                                        <p:cTn id="46" dur="500" fill="hold"/>
                                        <p:tgtEl>
                                          <p:spTgt spid="8524"/>
                                        </p:tgtEl>
                                        <p:attrNameLst>
                                          <p:attrName>ppt_h</p:attrName>
                                        </p:attrNameLst>
                                      </p:cBhvr>
                                      <p:tavLst>
                                        <p:tav tm="0">
                                          <p:val>
                                            <p:fltVal val="0"/>
                                          </p:val>
                                        </p:tav>
                                        <p:tav tm="100000">
                                          <p:val>
                                            <p:strVal val="#ppt_h"/>
                                          </p:val>
                                        </p:tav>
                                      </p:tavLst>
                                    </p:anim>
                                  </p:childTnLst>
                                </p:cTn>
                              </p:par>
                            </p:childTnLst>
                          </p:cTn>
                        </p:par>
                        <p:par>
                          <p:cTn id="47" fill="hold">
                            <p:stCondLst>
                              <p:cond delay="1500"/>
                            </p:stCondLst>
                            <p:childTnLst>
                              <p:par>
                                <p:cTn id="48" presetClass="entr" nodeType="afterEffect" presetSubtype="16" presetID="23" grpId="10" fill="hold">
                                  <p:stCondLst>
                                    <p:cond delay="0"/>
                                  </p:stCondLst>
                                  <p:iterate type="el" backwards="0">
                                    <p:tmAbs val="0"/>
                                  </p:iterate>
                                  <p:childTnLst>
                                    <p:set>
                                      <p:cBhvr>
                                        <p:cTn id="49" fill="hold"/>
                                        <p:tgtEl>
                                          <p:spTgt spid="8528"/>
                                        </p:tgtEl>
                                        <p:attrNameLst>
                                          <p:attrName>style.visibility</p:attrName>
                                        </p:attrNameLst>
                                      </p:cBhvr>
                                      <p:to>
                                        <p:strVal val="visible"/>
                                      </p:to>
                                    </p:set>
                                    <p:anim calcmode="lin" valueType="num">
                                      <p:cBhvr>
                                        <p:cTn id="50" dur="500" fill="hold"/>
                                        <p:tgtEl>
                                          <p:spTgt spid="8528"/>
                                        </p:tgtEl>
                                        <p:attrNameLst>
                                          <p:attrName>ppt_w</p:attrName>
                                        </p:attrNameLst>
                                      </p:cBhvr>
                                      <p:tavLst>
                                        <p:tav tm="0">
                                          <p:val>
                                            <p:fltVal val="0"/>
                                          </p:val>
                                        </p:tav>
                                        <p:tav tm="100000">
                                          <p:val>
                                            <p:strVal val="#ppt_w"/>
                                          </p:val>
                                        </p:tav>
                                      </p:tavLst>
                                    </p:anim>
                                    <p:anim calcmode="lin" valueType="num">
                                      <p:cBhvr>
                                        <p:cTn id="51" dur="500" fill="hold"/>
                                        <p:tgtEl>
                                          <p:spTgt spid="8528"/>
                                        </p:tgtEl>
                                        <p:attrNameLst>
                                          <p:attrName>ppt_h</p:attrName>
                                        </p:attrNameLst>
                                      </p:cBhvr>
                                      <p:tavLst>
                                        <p:tav tm="0">
                                          <p:val>
                                            <p:fltVal val="0"/>
                                          </p:val>
                                        </p:tav>
                                        <p:tav tm="100000">
                                          <p:val>
                                            <p:strVal val="#ppt_h"/>
                                          </p:val>
                                        </p:tav>
                                      </p:tavLst>
                                    </p:anim>
                                  </p:childTnLst>
                                </p:cTn>
                              </p:par>
                            </p:childTnLst>
                          </p:cTn>
                        </p:par>
                        <p:par>
                          <p:cTn id="52" fill="hold">
                            <p:stCondLst>
                              <p:cond delay="2000"/>
                            </p:stCondLst>
                            <p:childTnLst>
                              <p:par>
                                <p:cTn id="53" presetClass="entr" nodeType="afterEffect" presetSubtype="16" presetID="23" grpId="11" fill="hold">
                                  <p:stCondLst>
                                    <p:cond delay="0"/>
                                  </p:stCondLst>
                                  <p:iterate type="el" backwards="0">
                                    <p:tmAbs val="0"/>
                                  </p:iterate>
                                  <p:childTnLst>
                                    <p:set>
                                      <p:cBhvr>
                                        <p:cTn id="54" fill="hold"/>
                                        <p:tgtEl>
                                          <p:spTgt spid="8532"/>
                                        </p:tgtEl>
                                        <p:attrNameLst>
                                          <p:attrName>style.visibility</p:attrName>
                                        </p:attrNameLst>
                                      </p:cBhvr>
                                      <p:to>
                                        <p:strVal val="visible"/>
                                      </p:to>
                                    </p:set>
                                    <p:anim calcmode="lin" valueType="num">
                                      <p:cBhvr>
                                        <p:cTn id="55" dur="500" fill="hold"/>
                                        <p:tgtEl>
                                          <p:spTgt spid="8532"/>
                                        </p:tgtEl>
                                        <p:attrNameLst>
                                          <p:attrName>ppt_w</p:attrName>
                                        </p:attrNameLst>
                                      </p:cBhvr>
                                      <p:tavLst>
                                        <p:tav tm="0">
                                          <p:val>
                                            <p:fltVal val="0"/>
                                          </p:val>
                                        </p:tav>
                                        <p:tav tm="100000">
                                          <p:val>
                                            <p:strVal val="#ppt_w"/>
                                          </p:val>
                                        </p:tav>
                                      </p:tavLst>
                                    </p:anim>
                                    <p:anim calcmode="lin" valueType="num">
                                      <p:cBhvr>
                                        <p:cTn id="56" dur="500" fill="hold"/>
                                        <p:tgtEl>
                                          <p:spTgt spid="8532"/>
                                        </p:tgtEl>
                                        <p:attrNameLst>
                                          <p:attrName>ppt_h</p:attrName>
                                        </p:attrNameLst>
                                      </p:cBhvr>
                                      <p:tavLst>
                                        <p:tav tm="0">
                                          <p:val>
                                            <p:fltVal val="0"/>
                                          </p:val>
                                        </p:tav>
                                        <p:tav tm="100000">
                                          <p:val>
                                            <p:strVal val="#ppt_h"/>
                                          </p:val>
                                        </p:tav>
                                      </p:tavLst>
                                    </p:anim>
                                  </p:childTnLst>
                                </p:cTn>
                              </p:par>
                            </p:childTnLst>
                          </p:cTn>
                        </p:par>
                        <p:par>
                          <p:cTn id="57" fill="hold">
                            <p:stCondLst>
                              <p:cond delay="2500"/>
                            </p:stCondLst>
                            <p:childTnLst>
                              <p:par>
                                <p:cTn id="58" presetClass="entr" nodeType="afterEffect" presetSubtype="16" presetID="23" grpId="12" fill="hold">
                                  <p:stCondLst>
                                    <p:cond delay="0"/>
                                  </p:stCondLst>
                                  <p:iterate type="el" backwards="0">
                                    <p:tmAbs val="0"/>
                                  </p:iterate>
                                  <p:childTnLst>
                                    <p:set>
                                      <p:cBhvr>
                                        <p:cTn id="59" fill="hold"/>
                                        <p:tgtEl>
                                          <p:spTgt spid="8536"/>
                                        </p:tgtEl>
                                        <p:attrNameLst>
                                          <p:attrName>style.visibility</p:attrName>
                                        </p:attrNameLst>
                                      </p:cBhvr>
                                      <p:to>
                                        <p:strVal val="visible"/>
                                      </p:to>
                                    </p:set>
                                    <p:anim calcmode="lin" valueType="num">
                                      <p:cBhvr>
                                        <p:cTn id="60" dur="500" fill="hold"/>
                                        <p:tgtEl>
                                          <p:spTgt spid="8536"/>
                                        </p:tgtEl>
                                        <p:attrNameLst>
                                          <p:attrName>ppt_w</p:attrName>
                                        </p:attrNameLst>
                                      </p:cBhvr>
                                      <p:tavLst>
                                        <p:tav tm="0">
                                          <p:val>
                                            <p:fltVal val="0"/>
                                          </p:val>
                                        </p:tav>
                                        <p:tav tm="100000">
                                          <p:val>
                                            <p:strVal val="#ppt_w"/>
                                          </p:val>
                                        </p:tav>
                                      </p:tavLst>
                                    </p:anim>
                                    <p:anim calcmode="lin" valueType="num">
                                      <p:cBhvr>
                                        <p:cTn id="61" dur="500" fill="hold"/>
                                        <p:tgtEl>
                                          <p:spTgt spid="8536"/>
                                        </p:tgtEl>
                                        <p:attrNameLst>
                                          <p:attrName>ppt_h</p:attrName>
                                        </p:attrNameLst>
                                      </p:cBhvr>
                                      <p:tavLst>
                                        <p:tav tm="0">
                                          <p:val>
                                            <p:fltVal val="0"/>
                                          </p:val>
                                        </p:tav>
                                        <p:tav tm="100000">
                                          <p:val>
                                            <p:strVal val="#ppt_h"/>
                                          </p:val>
                                        </p:tav>
                                      </p:tavLst>
                                    </p:anim>
                                  </p:childTnLst>
                                </p:cTn>
                              </p:par>
                            </p:childTnLst>
                          </p:cTn>
                        </p:par>
                        <p:par>
                          <p:cTn id="62" fill="hold">
                            <p:stCondLst>
                              <p:cond delay="3000"/>
                            </p:stCondLst>
                            <p:childTnLst>
                              <p:par>
                                <p:cTn id="63" presetClass="entr" nodeType="afterEffect" presetSubtype="16" presetID="23" grpId="13" fill="hold">
                                  <p:stCondLst>
                                    <p:cond delay="0"/>
                                  </p:stCondLst>
                                  <p:iterate type="el" backwards="0">
                                    <p:tmAbs val="0"/>
                                  </p:iterate>
                                  <p:childTnLst>
                                    <p:set>
                                      <p:cBhvr>
                                        <p:cTn id="64" fill="hold"/>
                                        <p:tgtEl>
                                          <p:spTgt spid="8543"/>
                                        </p:tgtEl>
                                        <p:attrNameLst>
                                          <p:attrName>style.visibility</p:attrName>
                                        </p:attrNameLst>
                                      </p:cBhvr>
                                      <p:to>
                                        <p:strVal val="visible"/>
                                      </p:to>
                                    </p:set>
                                    <p:anim calcmode="lin" valueType="num">
                                      <p:cBhvr>
                                        <p:cTn id="65" dur="500" fill="hold"/>
                                        <p:tgtEl>
                                          <p:spTgt spid="8543"/>
                                        </p:tgtEl>
                                        <p:attrNameLst>
                                          <p:attrName>ppt_w</p:attrName>
                                        </p:attrNameLst>
                                      </p:cBhvr>
                                      <p:tavLst>
                                        <p:tav tm="0">
                                          <p:val>
                                            <p:fltVal val="0"/>
                                          </p:val>
                                        </p:tav>
                                        <p:tav tm="100000">
                                          <p:val>
                                            <p:strVal val="#ppt_w"/>
                                          </p:val>
                                        </p:tav>
                                      </p:tavLst>
                                    </p:anim>
                                    <p:anim calcmode="lin" valueType="num">
                                      <p:cBhvr>
                                        <p:cTn id="66" dur="500" fill="hold"/>
                                        <p:tgtEl>
                                          <p:spTgt spid="8543"/>
                                        </p:tgtEl>
                                        <p:attrNameLst>
                                          <p:attrName>ppt_h</p:attrName>
                                        </p:attrNameLst>
                                      </p:cBhvr>
                                      <p:tavLst>
                                        <p:tav tm="0">
                                          <p:val>
                                            <p:fltVal val="0"/>
                                          </p:val>
                                        </p:tav>
                                        <p:tav tm="100000">
                                          <p:val>
                                            <p:strVal val="#ppt_h"/>
                                          </p:val>
                                        </p:tav>
                                      </p:tavLst>
                                    </p:anim>
                                  </p:childTnLst>
                                </p:cTn>
                              </p:par>
                            </p:childTnLst>
                          </p:cTn>
                        </p:par>
                        <p:par>
                          <p:cTn id="67" fill="hold">
                            <p:stCondLst>
                              <p:cond delay="3500"/>
                            </p:stCondLst>
                            <p:childTnLst>
                              <p:par>
                                <p:cTn id="68" presetClass="entr" nodeType="afterEffect" presetSubtype="16" presetID="23" grpId="14" fill="hold">
                                  <p:stCondLst>
                                    <p:cond delay="0"/>
                                  </p:stCondLst>
                                  <p:iterate type="el" backwards="0">
                                    <p:tmAbs val="0"/>
                                  </p:iterate>
                                  <p:childTnLst>
                                    <p:set>
                                      <p:cBhvr>
                                        <p:cTn id="69" fill="hold"/>
                                        <p:tgtEl>
                                          <p:spTgt spid="8550"/>
                                        </p:tgtEl>
                                        <p:attrNameLst>
                                          <p:attrName>style.visibility</p:attrName>
                                        </p:attrNameLst>
                                      </p:cBhvr>
                                      <p:to>
                                        <p:strVal val="visible"/>
                                      </p:to>
                                    </p:set>
                                    <p:anim calcmode="lin" valueType="num">
                                      <p:cBhvr>
                                        <p:cTn id="70" dur="500" fill="hold"/>
                                        <p:tgtEl>
                                          <p:spTgt spid="8550"/>
                                        </p:tgtEl>
                                        <p:attrNameLst>
                                          <p:attrName>ppt_w</p:attrName>
                                        </p:attrNameLst>
                                      </p:cBhvr>
                                      <p:tavLst>
                                        <p:tav tm="0">
                                          <p:val>
                                            <p:fltVal val="0"/>
                                          </p:val>
                                        </p:tav>
                                        <p:tav tm="100000">
                                          <p:val>
                                            <p:strVal val="#ppt_w"/>
                                          </p:val>
                                        </p:tav>
                                      </p:tavLst>
                                    </p:anim>
                                    <p:anim calcmode="lin" valueType="num">
                                      <p:cBhvr>
                                        <p:cTn id="71" dur="500" fill="hold"/>
                                        <p:tgtEl>
                                          <p:spTgt spid="8550"/>
                                        </p:tgtEl>
                                        <p:attrNameLst>
                                          <p:attrName>ppt_h</p:attrName>
                                        </p:attrNameLst>
                                      </p:cBhvr>
                                      <p:tavLst>
                                        <p:tav tm="0">
                                          <p:val>
                                            <p:fltVal val="0"/>
                                          </p:val>
                                        </p:tav>
                                        <p:tav tm="100000">
                                          <p:val>
                                            <p:strVal val="#ppt_h"/>
                                          </p:val>
                                        </p:tav>
                                      </p:tavLst>
                                    </p:anim>
                                  </p:childTnLst>
                                </p:cTn>
                              </p:par>
                            </p:childTnLst>
                          </p:cTn>
                        </p:par>
                        <p:par>
                          <p:cTn id="72" fill="hold">
                            <p:stCondLst>
                              <p:cond delay="4000"/>
                            </p:stCondLst>
                            <p:childTnLst>
                              <p:par>
                                <p:cTn id="73" presetClass="entr" nodeType="afterEffect" presetSubtype="16" presetID="23" grpId="15" fill="hold">
                                  <p:stCondLst>
                                    <p:cond delay="0"/>
                                  </p:stCondLst>
                                  <p:iterate type="el" backwards="0">
                                    <p:tmAbs val="0"/>
                                  </p:iterate>
                                  <p:childTnLst>
                                    <p:set>
                                      <p:cBhvr>
                                        <p:cTn id="74" fill="hold"/>
                                        <p:tgtEl>
                                          <p:spTgt spid="8576"/>
                                        </p:tgtEl>
                                        <p:attrNameLst>
                                          <p:attrName>style.visibility</p:attrName>
                                        </p:attrNameLst>
                                      </p:cBhvr>
                                      <p:to>
                                        <p:strVal val="visible"/>
                                      </p:to>
                                    </p:set>
                                    <p:anim calcmode="lin" valueType="num">
                                      <p:cBhvr>
                                        <p:cTn id="75" dur="500" fill="hold"/>
                                        <p:tgtEl>
                                          <p:spTgt spid="8576"/>
                                        </p:tgtEl>
                                        <p:attrNameLst>
                                          <p:attrName>ppt_w</p:attrName>
                                        </p:attrNameLst>
                                      </p:cBhvr>
                                      <p:tavLst>
                                        <p:tav tm="0">
                                          <p:val>
                                            <p:fltVal val="0"/>
                                          </p:val>
                                        </p:tav>
                                        <p:tav tm="100000">
                                          <p:val>
                                            <p:strVal val="#ppt_w"/>
                                          </p:val>
                                        </p:tav>
                                      </p:tavLst>
                                    </p:anim>
                                    <p:anim calcmode="lin" valueType="num">
                                      <p:cBhvr>
                                        <p:cTn id="76" dur="500" fill="hold"/>
                                        <p:tgtEl>
                                          <p:spTgt spid="8576"/>
                                        </p:tgtEl>
                                        <p:attrNameLst>
                                          <p:attrName>ppt_h</p:attrName>
                                        </p:attrNameLst>
                                      </p:cBhvr>
                                      <p:tavLst>
                                        <p:tav tm="0">
                                          <p:val>
                                            <p:fltVal val="0"/>
                                          </p:val>
                                        </p:tav>
                                        <p:tav tm="100000">
                                          <p:val>
                                            <p:strVal val="#ppt_h"/>
                                          </p:val>
                                        </p:tav>
                                      </p:tavLst>
                                    </p:anim>
                                  </p:childTnLst>
                                </p:cTn>
                              </p:par>
                            </p:childTnLst>
                          </p:cTn>
                        </p:par>
                        <p:par>
                          <p:cTn id="77" fill="hold">
                            <p:stCondLst>
                              <p:cond delay="4500"/>
                            </p:stCondLst>
                            <p:childTnLst>
                              <p:par>
                                <p:cTn id="78" presetClass="entr" nodeType="afterEffect" presetSubtype="16" presetID="23" grpId="16" fill="hold">
                                  <p:stCondLst>
                                    <p:cond delay="0"/>
                                  </p:stCondLst>
                                  <p:iterate type="el" backwards="0">
                                    <p:tmAbs val="0"/>
                                  </p:iterate>
                                  <p:childTnLst>
                                    <p:set>
                                      <p:cBhvr>
                                        <p:cTn id="79" fill="hold"/>
                                        <p:tgtEl>
                                          <p:spTgt spid="8583"/>
                                        </p:tgtEl>
                                        <p:attrNameLst>
                                          <p:attrName>style.visibility</p:attrName>
                                        </p:attrNameLst>
                                      </p:cBhvr>
                                      <p:to>
                                        <p:strVal val="visible"/>
                                      </p:to>
                                    </p:set>
                                    <p:anim calcmode="lin" valueType="num">
                                      <p:cBhvr>
                                        <p:cTn id="80" dur="500" fill="hold"/>
                                        <p:tgtEl>
                                          <p:spTgt spid="8583"/>
                                        </p:tgtEl>
                                        <p:attrNameLst>
                                          <p:attrName>ppt_w</p:attrName>
                                        </p:attrNameLst>
                                      </p:cBhvr>
                                      <p:tavLst>
                                        <p:tav tm="0">
                                          <p:val>
                                            <p:fltVal val="0"/>
                                          </p:val>
                                        </p:tav>
                                        <p:tav tm="100000">
                                          <p:val>
                                            <p:strVal val="#ppt_w"/>
                                          </p:val>
                                        </p:tav>
                                      </p:tavLst>
                                    </p:anim>
                                    <p:anim calcmode="lin" valueType="num">
                                      <p:cBhvr>
                                        <p:cTn id="81" dur="500" fill="hold"/>
                                        <p:tgtEl>
                                          <p:spTgt spid="8583"/>
                                        </p:tgtEl>
                                        <p:attrNameLst>
                                          <p:attrName>ppt_h</p:attrName>
                                        </p:attrNameLst>
                                      </p:cBhvr>
                                      <p:tavLst>
                                        <p:tav tm="0">
                                          <p:val>
                                            <p:fltVal val="0"/>
                                          </p:val>
                                        </p:tav>
                                        <p:tav tm="100000">
                                          <p:val>
                                            <p:strVal val="#ppt_h"/>
                                          </p:val>
                                        </p:tav>
                                      </p:tavLst>
                                    </p:anim>
                                  </p:childTnLst>
                                </p:cTn>
                              </p:par>
                            </p:childTnLst>
                          </p:cTn>
                        </p:par>
                        <p:par>
                          <p:cTn id="82" fill="hold">
                            <p:stCondLst>
                              <p:cond delay="5000"/>
                            </p:stCondLst>
                            <p:childTnLst>
                              <p:par>
                                <p:cTn id="83" presetClass="entr" nodeType="afterEffect" presetSubtype="16" presetID="23" grpId="17" fill="hold">
                                  <p:stCondLst>
                                    <p:cond delay="0"/>
                                  </p:stCondLst>
                                  <p:iterate type="el" backwards="0">
                                    <p:tmAbs val="0"/>
                                  </p:iterate>
                                  <p:childTnLst>
                                    <p:set>
                                      <p:cBhvr>
                                        <p:cTn id="84" fill="hold"/>
                                        <p:tgtEl>
                                          <p:spTgt spid="8585"/>
                                        </p:tgtEl>
                                        <p:attrNameLst>
                                          <p:attrName>style.visibility</p:attrName>
                                        </p:attrNameLst>
                                      </p:cBhvr>
                                      <p:to>
                                        <p:strVal val="visible"/>
                                      </p:to>
                                    </p:set>
                                    <p:anim calcmode="lin" valueType="num">
                                      <p:cBhvr>
                                        <p:cTn id="85" dur="500" fill="hold"/>
                                        <p:tgtEl>
                                          <p:spTgt spid="8585"/>
                                        </p:tgtEl>
                                        <p:attrNameLst>
                                          <p:attrName>ppt_w</p:attrName>
                                        </p:attrNameLst>
                                      </p:cBhvr>
                                      <p:tavLst>
                                        <p:tav tm="0">
                                          <p:val>
                                            <p:fltVal val="0"/>
                                          </p:val>
                                        </p:tav>
                                        <p:tav tm="100000">
                                          <p:val>
                                            <p:strVal val="#ppt_w"/>
                                          </p:val>
                                        </p:tav>
                                      </p:tavLst>
                                    </p:anim>
                                    <p:anim calcmode="lin" valueType="num">
                                      <p:cBhvr>
                                        <p:cTn id="86" dur="500" fill="hold"/>
                                        <p:tgtEl>
                                          <p:spTgt spid="8585"/>
                                        </p:tgtEl>
                                        <p:attrNameLst>
                                          <p:attrName>ppt_h</p:attrName>
                                        </p:attrNameLst>
                                      </p:cBhvr>
                                      <p:tavLst>
                                        <p:tav tm="0">
                                          <p:val>
                                            <p:fltVal val="0"/>
                                          </p:val>
                                        </p:tav>
                                        <p:tav tm="100000">
                                          <p:val>
                                            <p:strVal val="#ppt_h"/>
                                          </p:val>
                                        </p:tav>
                                      </p:tavLst>
                                    </p:anim>
                                  </p:childTnLst>
                                </p:cTn>
                              </p:par>
                            </p:childTnLst>
                          </p:cTn>
                        </p:par>
                        <p:par>
                          <p:cTn id="87" fill="hold">
                            <p:stCondLst>
                              <p:cond delay="5500"/>
                            </p:stCondLst>
                            <p:childTnLst>
                              <p:par>
                                <p:cTn id="88" presetClass="entr" nodeType="afterEffect" presetSubtype="16" presetID="23" grpId="18" fill="hold">
                                  <p:stCondLst>
                                    <p:cond delay="0"/>
                                  </p:stCondLst>
                                  <p:iterate type="el" backwards="0">
                                    <p:tmAbs val="0"/>
                                  </p:iterate>
                                  <p:childTnLst>
                                    <p:set>
                                      <p:cBhvr>
                                        <p:cTn id="89" fill="hold"/>
                                        <p:tgtEl>
                                          <p:spTgt spid="8586"/>
                                        </p:tgtEl>
                                        <p:attrNameLst>
                                          <p:attrName>style.visibility</p:attrName>
                                        </p:attrNameLst>
                                      </p:cBhvr>
                                      <p:to>
                                        <p:strVal val="visible"/>
                                      </p:to>
                                    </p:set>
                                    <p:anim calcmode="lin" valueType="num">
                                      <p:cBhvr>
                                        <p:cTn id="90" dur="500" fill="hold"/>
                                        <p:tgtEl>
                                          <p:spTgt spid="8586"/>
                                        </p:tgtEl>
                                        <p:attrNameLst>
                                          <p:attrName>ppt_w</p:attrName>
                                        </p:attrNameLst>
                                      </p:cBhvr>
                                      <p:tavLst>
                                        <p:tav tm="0">
                                          <p:val>
                                            <p:fltVal val="0"/>
                                          </p:val>
                                        </p:tav>
                                        <p:tav tm="100000">
                                          <p:val>
                                            <p:strVal val="#ppt_w"/>
                                          </p:val>
                                        </p:tav>
                                      </p:tavLst>
                                    </p:anim>
                                    <p:anim calcmode="lin" valueType="num">
                                      <p:cBhvr>
                                        <p:cTn id="91" dur="500" fill="hold"/>
                                        <p:tgtEl>
                                          <p:spTgt spid="8586"/>
                                        </p:tgtEl>
                                        <p:attrNameLst>
                                          <p:attrName>ppt_h</p:attrName>
                                        </p:attrNameLst>
                                      </p:cBhvr>
                                      <p:tavLst>
                                        <p:tav tm="0">
                                          <p:val>
                                            <p:fltVal val="0"/>
                                          </p:val>
                                        </p:tav>
                                        <p:tav tm="100000">
                                          <p:val>
                                            <p:strVal val="#ppt_h"/>
                                          </p:val>
                                        </p:tav>
                                      </p:tavLst>
                                    </p:anim>
                                  </p:childTnLst>
                                </p:cTn>
                              </p:par>
                            </p:childTnLst>
                          </p:cTn>
                        </p:par>
                        <p:par>
                          <p:cTn id="92" fill="hold">
                            <p:stCondLst>
                              <p:cond delay="6000"/>
                            </p:stCondLst>
                            <p:childTnLst>
                              <p:par>
                                <p:cTn id="93" presetClass="entr" nodeType="afterEffect" presetSubtype="16" presetID="23" grpId="19" fill="hold">
                                  <p:stCondLst>
                                    <p:cond delay="0"/>
                                  </p:stCondLst>
                                  <p:iterate type="el" backwards="0">
                                    <p:tmAbs val="0"/>
                                  </p:iterate>
                                  <p:childTnLst>
                                    <p:set>
                                      <p:cBhvr>
                                        <p:cTn id="94" fill="hold"/>
                                        <p:tgtEl>
                                          <p:spTgt spid="8587"/>
                                        </p:tgtEl>
                                        <p:attrNameLst>
                                          <p:attrName>style.visibility</p:attrName>
                                        </p:attrNameLst>
                                      </p:cBhvr>
                                      <p:to>
                                        <p:strVal val="visible"/>
                                      </p:to>
                                    </p:set>
                                    <p:anim calcmode="lin" valueType="num">
                                      <p:cBhvr>
                                        <p:cTn id="95" dur="500" fill="hold"/>
                                        <p:tgtEl>
                                          <p:spTgt spid="8587"/>
                                        </p:tgtEl>
                                        <p:attrNameLst>
                                          <p:attrName>ppt_w</p:attrName>
                                        </p:attrNameLst>
                                      </p:cBhvr>
                                      <p:tavLst>
                                        <p:tav tm="0">
                                          <p:val>
                                            <p:fltVal val="0"/>
                                          </p:val>
                                        </p:tav>
                                        <p:tav tm="100000">
                                          <p:val>
                                            <p:strVal val="#ppt_w"/>
                                          </p:val>
                                        </p:tav>
                                      </p:tavLst>
                                    </p:anim>
                                    <p:anim calcmode="lin" valueType="num">
                                      <p:cBhvr>
                                        <p:cTn id="96" dur="500" fill="hold"/>
                                        <p:tgtEl>
                                          <p:spTgt spid="8587"/>
                                        </p:tgtEl>
                                        <p:attrNameLst>
                                          <p:attrName>ppt_h</p:attrName>
                                        </p:attrNameLst>
                                      </p:cBhvr>
                                      <p:tavLst>
                                        <p:tav tm="0">
                                          <p:val>
                                            <p:fltVal val="0"/>
                                          </p:val>
                                        </p:tav>
                                        <p:tav tm="100000">
                                          <p:val>
                                            <p:strVal val="#ppt_h"/>
                                          </p:val>
                                        </p:tav>
                                      </p:tavLst>
                                    </p:anim>
                                  </p:childTnLst>
                                </p:cTn>
                              </p:par>
                            </p:childTnLst>
                          </p:cTn>
                        </p:par>
                        <p:par>
                          <p:cTn id="97" fill="hold">
                            <p:stCondLst>
                              <p:cond delay="6500"/>
                            </p:stCondLst>
                            <p:childTnLst>
                              <p:par>
                                <p:cTn id="98" presetClass="entr" nodeType="afterEffect" presetSubtype="16" presetID="23" grpId="20" fill="hold">
                                  <p:stCondLst>
                                    <p:cond delay="0"/>
                                  </p:stCondLst>
                                  <p:iterate type="el" backwards="0">
                                    <p:tmAbs val="0"/>
                                  </p:iterate>
                                  <p:childTnLst>
                                    <p:set>
                                      <p:cBhvr>
                                        <p:cTn id="99" fill="hold"/>
                                        <p:tgtEl>
                                          <p:spTgt spid="8588"/>
                                        </p:tgtEl>
                                        <p:attrNameLst>
                                          <p:attrName>style.visibility</p:attrName>
                                        </p:attrNameLst>
                                      </p:cBhvr>
                                      <p:to>
                                        <p:strVal val="visible"/>
                                      </p:to>
                                    </p:set>
                                    <p:anim calcmode="lin" valueType="num">
                                      <p:cBhvr>
                                        <p:cTn id="100" dur="500" fill="hold"/>
                                        <p:tgtEl>
                                          <p:spTgt spid="8588"/>
                                        </p:tgtEl>
                                        <p:attrNameLst>
                                          <p:attrName>ppt_w</p:attrName>
                                        </p:attrNameLst>
                                      </p:cBhvr>
                                      <p:tavLst>
                                        <p:tav tm="0">
                                          <p:val>
                                            <p:fltVal val="0"/>
                                          </p:val>
                                        </p:tav>
                                        <p:tav tm="100000">
                                          <p:val>
                                            <p:strVal val="#ppt_w"/>
                                          </p:val>
                                        </p:tav>
                                      </p:tavLst>
                                    </p:anim>
                                    <p:anim calcmode="lin" valueType="num">
                                      <p:cBhvr>
                                        <p:cTn id="101" dur="500" fill="hold"/>
                                        <p:tgtEl>
                                          <p:spTgt spid="8588"/>
                                        </p:tgtEl>
                                        <p:attrNameLst>
                                          <p:attrName>ppt_h</p:attrName>
                                        </p:attrNameLst>
                                      </p:cBhvr>
                                      <p:tavLst>
                                        <p:tav tm="0">
                                          <p:val>
                                            <p:fltVal val="0"/>
                                          </p:val>
                                        </p:tav>
                                        <p:tav tm="100000">
                                          <p:val>
                                            <p:strVal val="#ppt_h"/>
                                          </p:val>
                                        </p:tav>
                                      </p:tavLst>
                                    </p:anim>
                                  </p:childTnLst>
                                </p:cTn>
                              </p:par>
                            </p:childTnLst>
                          </p:cTn>
                        </p:par>
                        <p:par>
                          <p:cTn id="102" fill="hold">
                            <p:stCondLst>
                              <p:cond delay="7000"/>
                            </p:stCondLst>
                            <p:childTnLst>
                              <p:par>
                                <p:cTn id="103" presetClass="entr" nodeType="afterEffect" presetSubtype="16" presetID="23" grpId="21" fill="hold">
                                  <p:stCondLst>
                                    <p:cond delay="0"/>
                                  </p:stCondLst>
                                  <p:iterate type="el" backwards="0">
                                    <p:tmAbs val="0"/>
                                  </p:iterate>
                                  <p:childTnLst>
                                    <p:set>
                                      <p:cBhvr>
                                        <p:cTn id="104" fill="hold"/>
                                        <p:tgtEl>
                                          <p:spTgt spid="8589"/>
                                        </p:tgtEl>
                                        <p:attrNameLst>
                                          <p:attrName>style.visibility</p:attrName>
                                        </p:attrNameLst>
                                      </p:cBhvr>
                                      <p:to>
                                        <p:strVal val="visible"/>
                                      </p:to>
                                    </p:set>
                                    <p:anim calcmode="lin" valueType="num">
                                      <p:cBhvr>
                                        <p:cTn id="105" dur="500" fill="hold"/>
                                        <p:tgtEl>
                                          <p:spTgt spid="8589"/>
                                        </p:tgtEl>
                                        <p:attrNameLst>
                                          <p:attrName>ppt_w</p:attrName>
                                        </p:attrNameLst>
                                      </p:cBhvr>
                                      <p:tavLst>
                                        <p:tav tm="0">
                                          <p:val>
                                            <p:fltVal val="0"/>
                                          </p:val>
                                        </p:tav>
                                        <p:tav tm="100000">
                                          <p:val>
                                            <p:strVal val="#ppt_w"/>
                                          </p:val>
                                        </p:tav>
                                      </p:tavLst>
                                    </p:anim>
                                    <p:anim calcmode="lin" valueType="num">
                                      <p:cBhvr>
                                        <p:cTn id="106" dur="500" fill="hold"/>
                                        <p:tgtEl>
                                          <p:spTgt spid="8589"/>
                                        </p:tgtEl>
                                        <p:attrNameLst>
                                          <p:attrName>ppt_h</p:attrName>
                                        </p:attrNameLst>
                                      </p:cBhvr>
                                      <p:tavLst>
                                        <p:tav tm="0">
                                          <p:val>
                                            <p:fltVal val="0"/>
                                          </p:val>
                                        </p:tav>
                                        <p:tav tm="100000">
                                          <p:val>
                                            <p:strVal val="#ppt_h"/>
                                          </p:val>
                                        </p:tav>
                                      </p:tavLst>
                                    </p:anim>
                                  </p:childTnLst>
                                </p:cTn>
                              </p:par>
                            </p:childTnLst>
                          </p:cTn>
                        </p:par>
                        <p:par>
                          <p:cTn id="107" fill="hold">
                            <p:stCondLst>
                              <p:cond delay="7500"/>
                            </p:stCondLst>
                            <p:childTnLst>
                              <p:par>
                                <p:cTn id="108" presetClass="entr" nodeType="afterEffect" presetSubtype="16" presetID="23" grpId="22" fill="hold">
                                  <p:stCondLst>
                                    <p:cond delay="0"/>
                                  </p:stCondLst>
                                  <p:iterate type="el" backwards="0">
                                    <p:tmAbs val="0"/>
                                  </p:iterate>
                                  <p:childTnLst>
                                    <p:set>
                                      <p:cBhvr>
                                        <p:cTn id="109" fill="hold"/>
                                        <p:tgtEl>
                                          <p:spTgt spid="8590"/>
                                        </p:tgtEl>
                                        <p:attrNameLst>
                                          <p:attrName>style.visibility</p:attrName>
                                        </p:attrNameLst>
                                      </p:cBhvr>
                                      <p:to>
                                        <p:strVal val="visible"/>
                                      </p:to>
                                    </p:set>
                                    <p:anim calcmode="lin" valueType="num">
                                      <p:cBhvr>
                                        <p:cTn id="110" dur="500" fill="hold"/>
                                        <p:tgtEl>
                                          <p:spTgt spid="8590"/>
                                        </p:tgtEl>
                                        <p:attrNameLst>
                                          <p:attrName>ppt_w</p:attrName>
                                        </p:attrNameLst>
                                      </p:cBhvr>
                                      <p:tavLst>
                                        <p:tav tm="0">
                                          <p:val>
                                            <p:fltVal val="0"/>
                                          </p:val>
                                        </p:tav>
                                        <p:tav tm="100000">
                                          <p:val>
                                            <p:strVal val="#ppt_w"/>
                                          </p:val>
                                        </p:tav>
                                      </p:tavLst>
                                    </p:anim>
                                    <p:anim calcmode="lin" valueType="num">
                                      <p:cBhvr>
                                        <p:cTn id="111" dur="500" fill="hold"/>
                                        <p:tgtEl>
                                          <p:spTgt spid="8590"/>
                                        </p:tgtEl>
                                        <p:attrNameLst>
                                          <p:attrName>ppt_h</p:attrName>
                                        </p:attrNameLst>
                                      </p:cBhvr>
                                      <p:tavLst>
                                        <p:tav tm="0">
                                          <p:val>
                                            <p:fltVal val="0"/>
                                          </p:val>
                                        </p:tav>
                                        <p:tav tm="100000">
                                          <p:val>
                                            <p:strVal val="#ppt_h"/>
                                          </p:val>
                                        </p:tav>
                                      </p:tavLst>
                                    </p:anim>
                                  </p:childTnLst>
                                </p:cTn>
                              </p:par>
                            </p:childTnLst>
                          </p:cTn>
                        </p:par>
                        <p:par>
                          <p:cTn id="112" fill="hold">
                            <p:stCondLst>
                              <p:cond delay="8000"/>
                            </p:stCondLst>
                            <p:childTnLst>
                              <p:par>
                                <p:cTn id="113" presetClass="entr" nodeType="afterEffect" presetSubtype="16" presetID="23" grpId="23" fill="hold">
                                  <p:stCondLst>
                                    <p:cond delay="0"/>
                                  </p:stCondLst>
                                  <p:iterate type="el" backwards="0">
                                    <p:tmAbs val="0"/>
                                  </p:iterate>
                                  <p:childTnLst>
                                    <p:set>
                                      <p:cBhvr>
                                        <p:cTn id="114" fill="hold"/>
                                        <p:tgtEl>
                                          <p:spTgt spid="8591"/>
                                        </p:tgtEl>
                                        <p:attrNameLst>
                                          <p:attrName>style.visibility</p:attrName>
                                        </p:attrNameLst>
                                      </p:cBhvr>
                                      <p:to>
                                        <p:strVal val="visible"/>
                                      </p:to>
                                    </p:set>
                                    <p:anim calcmode="lin" valueType="num">
                                      <p:cBhvr>
                                        <p:cTn id="115" dur="500" fill="hold"/>
                                        <p:tgtEl>
                                          <p:spTgt spid="8591"/>
                                        </p:tgtEl>
                                        <p:attrNameLst>
                                          <p:attrName>ppt_w</p:attrName>
                                        </p:attrNameLst>
                                      </p:cBhvr>
                                      <p:tavLst>
                                        <p:tav tm="0">
                                          <p:val>
                                            <p:fltVal val="0"/>
                                          </p:val>
                                        </p:tav>
                                        <p:tav tm="100000">
                                          <p:val>
                                            <p:strVal val="#ppt_w"/>
                                          </p:val>
                                        </p:tav>
                                      </p:tavLst>
                                    </p:anim>
                                    <p:anim calcmode="lin" valueType="num">
                                      <p:cBhvr>
                                        <p:cTn id="116" dur="500" fill="hold"/>
                                        <p:tgtEl>
                                          <p:spTgt spid="8591"/>
                                        </p:tgtEl>
                                        <p:attrNameLst>
                                          <p:attrName>ppt_h</p:attrName>
                                        </p:attrNameLst>
                                      </p:cBhvr>
                                      <p:tavLst>
                                        <p:tav tm="0">
                                          <p:val>
                                            <p:fltVal val="0"/>
                                          </p:val>
                                        </p:tav>
                                        <p:tav tm="100000">
                                          <p:val>
                                            <p:strVal val="#ppt_h"/>
                                          </p:val>
                                        </p:tav>
                                      </p:tavLst>
                                    </p:anim>
                                  </p:childTnLst>
                                </p:cTn>
                              </p:par>
                            </p:childTnLst>
                          </p:cTn>
                        </p:par>
                        <p:par>
                          <p:cTn id="117" fill="hold">
                            <p:stCondLst>
                              <p:cond delay="8500"/>
                            </p:stCondLst>
                            <p:childTnLst>
                              <p:par>
                                <p:cTn id="118" presetClass="entr" nodeType="afterEffect" presetSubtype="16" presetID="23" grpId="24" fill="hold">
                                  <p:stCondLst>
                                    <p:cond delay="0"/>
                                  </p:stCondLst>
                                  <p:iterate type="el" backwards="0">
                                    <p:tmAbs val="0"/>
                                  </p:iterate>
                                  <p:childTnLst>
                                    <p:set>
                                      <p:cBhvr>
                                        <p:cTn id="119" fill="hold"/>
                                        <p:tgtEl>
                                          <p:spTgt spid="8592"/>
                                        </p:tgtEl>
                                        <p:attrNameLst>
                                          <p:attrName>style.visibility</p:attrName>
                                        </p:attrNameLst>
                                      </p:cBhvr>
                                      <p:to>
                                        <p:strVal val="visible"/>
                                      </p:to>
                                    </p:set>
                                    <p:anim calcmode="lin" valueType="num">
                                      <p:cBhvr>
                                        <p:cTn id="120" dur="500" fill="hold"/>
                                        <p:tgtEl>
                                          <p:spTgt spid="8592"/>
                                        </p:tgtEl>
                                        <p:attrNameLst>
                                          <p:attrName>ppt_w</p:attrName>
                                        </p:attrNameLst>
                                      </p:cBhvr>
                                      <p:tavLst>
                                        <p:tav tm="0">
                                          <p:val>
                                            <p:fltVal val="0"/>
                                          </p:val>
                                        </p:tav>
                                        <p:tav tm="100000">
                                          <p:val>
                                            <p:strVal val="#ppt_w"/>
                                          </p:val>
                                        </p:tav>
                                      </p:tavLst>
                                    </p:anim>
                                    <p:anim calcmode="lin" valueType="num">
                                      <p:cBhvr>
                                        <p:cTn id="121" dur="500" fill="hold"/>
                                        <p:tgtEl>
                                          <p:spTgt spid="8592"/>
                                        </p:tgtEl>
                                        <p:attrNameLst>
                                          <p:attrName>ppt_h</p:attrName>
                                        </p:attrNameLst>
                                      </p:cBhvr>
                                      <p:tavLst>
                                        <p:tav tm="0">
                                          <p:val>
                                            <p:fltVal val="0"/>
                                          </p:val>
                                        </p:tav>
                                        <p:tav tm="100000">
                                          <p:val>
                                            <p:strVal val="#ppt_h"/>
                                          </p:val>
                                        </p:tav>
                                      </p:tavLst>
                                    </p:anim>
                                  </p:childTnLst>
                                </p:cTn>
                              </p:par>
                            </p:childTnLst>
                          </p:cTn>
                        </p:par>
                        <p:par>
                          <p:cTn id="122" fill="hold">
                            <p:stCondLst>
                              <p:cond delay="9000"/>
                            </p:stCondLst>
                            <p:childTnLst>
                              <p:par>
                                <p:cTn id="123" presetClass="entr" nodeType="afterEffect" presetSubtype="16" presetID="23" grpId="25" fill="hold">
                                  <p:stCondLst>
                                    <p:cond delay="0"/>
                                  </p:stCondLst>
                                  <p:iterate type="el" backwards="0">
                                    <p:tmAbs val="0"/>
                                  </p:iterate>
                                  <p:childTnLst>
                                    <p:set>
                                      <p:cBhvr>
                                        <p:cTn id="124" fill="hold"/>
                                        <p:tgtEl>
                                          <p:spTgt spid="8593"/>
                                        </p:tgtEl>
                                        <p:attrNameLst>
                                          <p:attrName>style.visibility</p:attrName>
                                        </p:attrNameLst>
                                      </p:cBhvr>
                                      <p:to>
                                        <p:strVal val="visible"/>
                                      </p:to>
                                    </p:set>
                                    <p:anim calcmode="lin" valueType="num">
                                      <p:cBhvr>
                                        <p:cTn id="125" dur="500" fill="hold"/>
                                        <p:tgtEl>
                                          <p:spTgt spid="8593"/>
                                        </p:tgtEl>
                                        <p:attrNameLst>
                                          <p:attrName>ppt_w</p:attrName>
                                        </p:attrNameLst>
                                      </p:cBhvr>
                                      <p:tavLst>
                                        <p:tav tm="0">
                                          <p:val>
                                            <p:fltVal val="0"/>
                                          </p:val>
                                        </p:tav>
                                        <p:tav tm="100000">
                                          <p:val>
                                            <p:strVal val="#ppt_w"/>
                                          </p:val>
                                        </p:tav>
                                      </p:tavLst>
                                    </p:anim>
                                    <p:anim calcmode="lin" valueType="num">
                                      <p:cBhvr>
                                        <p:cTn id="126" dur="500" fill="hold"/>
                                        <p:tgtEl>
                                          <p:spTgt spid="8593"/>
                                        </p:tgtEl>
                                        <p:attrNameLst>
                                          <p:attrName>ppt_h</p:attrName>
                                        </p:attrNameLst>
                                      </p:cBhvr>
                                      <p:tavLst>
                                        <p:tav tm="0">
                                          <p:val>
                                            <p:fltVal val="0"/>
                                          </p:val>
                                        </p:tav>
                                        <p:tav tm="100000">
                                          <p:val>
                                            <p:strVal val="#ppt_h"/>
                                          </p:val>
                                        </p:tav>
                                      </p:tavLst>
                                    </p:anim>
                                  </p:childTnLst>
                                </p:cTn>
                              </p:par>
                            </p:childTnLst>
                          </p:cTn>
                        </p:par>
                        <p:par>
                          <p:cTn id="127" fill="hold">
                            <p:stCondLst>
                              <p:cond delay="9500"/>
                            </p:stCondLst>
                            <p:childTnLst>
                              <p:par>
                                <p:cTn id="128" presetClass="entr" nodeType="afterEffect" presetSubtype="16" presetID="23" grpId="26" fill="hold">
                                  <p:stCondLst>
                                    <p:cond delay="0"/>
                                  </p:stCondLst>
                                  <p:iterate type="el" backwards="0">
                                    <p:tmAbs val="0"/>
                                  </p:iterate>
                                  <p:childTnLst>
                                    <p:set>
                                      <p:cBhvr>
                                        <p:cTn id="129" fill="hold"/>
                                        <p:tgtEl>
                                          <p:spTgt spid="8594"/>
                                        </p:tgtEl>
                                        <p:attrNameLst>
                                          <p:attrName>style.visibility</p:attrName>
                                        </p:attrNameLst>
                                      </p:cBhvr>
                                      <p:to>
                                        <p:strVal val="visible"/>
                                      </p:to>
                                    </p:set>
                                    <p:anim calcmode="lin" valueType="num">
                                      <p:cBhvr>
                                        <p:cTn id="130" dur="500" fill="hold"/>
                                        <p:tgtEl>
                                          <p:spTgt spid="8594"/>
                                        </p:tgtEl>
                                        <p:attrNameLst>
                                          <p:attrName>ppt_w</p:attrName>
                                        </p:attrNameLst>
                                      </p:cBhvr>
                                      <p:tavLst>
                                        <p:tav tm="0">
                                          <p:val>
                                            <p:fltVal val="0"/>
                                          </p:val>
                                        </p:tav>
                                        <p:tav tm="100000">
                                          <p:val>
                                            <p:strVal val="#ppt_w"/>
                                          </p:val>
                                        </p:tav>
                                      </p:tavLst>
                                    </p:anim>
                                    <p:anim calcmode="lin" valueType="num">
                                      <p:cBhvr>
                                        <p:cTn id="131" dur="500" fill="hold"/>
                                        <p:tgtEl>
                                          <p:spTgt spid="8594"/>
                                        </p:tgtEl>
                                        <p:attrNameLst>
                                          <p:attrName>ppt_h</p:attrName>
                                        </p:attrNameLst>
                                      </p:cBhvr>
                                      <p:tavLst>
                                        <p:tav tm="0">
                                          <p:val>
                                            <p:fltVal val="0"/>
                                          </p:val>
                                        </p:tav>
                                        <p:tav tm="100000">
                                          <p:val>
                                            <p:strVal val="#ppt_h"/>
                                          </p:val>
                                        </p:tav>
                                      </p:tavLst>
                                    </p:anim>
                                  </p:childTnLst>
                                </p:cTn>
                              </p:par>
                            </p:childTnLst>
                          </p:cTn>
                        </p:par>
                        <p:par>
                          <p:cTn id="132" fill="hold">
                            <p:stCondLst>
                              <p:cond delay="10000"/>
                            </p:stCondLst>
                            <p:childTnLst>
                              <p:par>
                                <p:cTn id="133" presetClass="entr" nodeType="afterEffect" presetSubtype="16" presetID="23" grpId="27" fill="hold">
                                  <p:stCondLst>
                                    <p:cond delay="0"/>
                                  </p:stCondLst>
                                  <p:iterate type="el" backwards="0">
                                    <p:tmAbs val="0"/>
                                  </p:iterate>
                                  <p:childTnLst>
                                    <p:set>
                                      <p:cBhvr>
                                        <p:cTn id="134" fill="hold"/>
                                        <p:tgtEl>
                                          <p:spTgt spid="8595"/>
                                        </p:tgtEl>
                                        <p:attrNameLst>
                                          <p:attrName>style.visibility</p:attrName>
                                        </p:attrNameLst>
                                      </p:cBhvr>
                                      <p:to>
                                        <p:strVal val="visible"/>
                                      </p:to>
                                    </p:set>
                                    <p:anim calcmode="lin" valueType="num">
                                      <p:cBhvr>
                                        <p:cTn id="135" dur="500" fill="hold"/>
                                        <p:tgtEl>
                                          <p:spTgt spid="8595"/>
                                        </p:tgtEl>
                                        <p:attrNameLst>
                                          <p:attrName>ppt_w</p:attrName>
                                        </p:attrNameLst>
                                      </p:cBhvr>
                                      <p:tavLst>
                                        <p:tav tm="0">
                                          <p:val>
                                            <p:fltVal val="0"/>
                                          </p:val>
                                        </p:tav>
                                        <p:tav tm="100000">
                                          <p:val>
                                            <p:strVal val="#ppt_w"/>
                                          </p:val>
                                        </p:tav>
                                      </p:tavLst>
                                    </p:anim>
                                    <p:anim calcmode="lin" valueType="num">
                                      <p:cBhvr>
                                        <p:cTn id="136" dur="500" fill="hold"/>
                                        <p:tgtEl>
                                          <p:spTgt spid="8595"/>
                                        </p:tgtEl>
                                        <p:attrNameLst>
                                          <p:attrName>ppt_h</p:attrName>
                                        </p:attrNameLst>
                                      </p:cBhvr>
                                      <p:tavLst>
                                        <p:tav tm="0">
                                          <p:val>
                                            <p:fltVal val="0"/>
                                          </p:val>
                                        </p:tav>
                                        <p:tav tm="100000">
                                          <p:val>
                                            <p:strVal val="#ppt_h"/>
                                          </p:val>
                                        </p:tav>
                                      </p:tavLst>
                                    </p:anim>
                                  </p:childTnLst>
                                </p:cTn>
                              </p:par>
                            </p:childTnLst>
                          </p:cTn>
                        </p:par>
                        <p:par>
                          <p:cTn id="137" fill="hold">
                            <p:stCondLst>
                              <p:cond delay="10500"/>
                            </p:stCondLst>
                            <p:childTnLst>
                              <p:par>
                                <p:cTn id="138" presetClass="entr" nodeType="afterEffect" presetSubtype="16" presetID="23" grpId="28" fill="hold">
                                  <p:stCondLst>
                                    <p:cond delay="0"/>
                                  </p:stCondLst>
                                  <p:iterate type="el" backwards="0">
                                    <p:tmAbs val="0"/>
                                  </p:iterate>
                                  <p:childTnLst>
                                    <p:set>
                                      <p:cBhvr>
                                        <p:cTn id="139" fill="hold"/>
                                        <p:tgtEl>
                                          <p:spTgt spid="8596"/>
                                        </p:tgtEl>
                                        <p:attrNameLst>
                                          <p:attrName>style.visibility</p:attrName>
                                        </p:attrNameLst>
                                      </p:cBhvr>
                                      <p:to>
                                        <p:strVal val="visible"/>
                                      </p:to>
                                    </p:set>
                                    <p:anim calcmode="lin" valueType="num">
                                      <p:cBhvr>
                                        <p:cTn id="140" dur="500" fill="hold"/>
                                        <p:tgtEl>
                                          <p:spTgt spid="8596"/>
                                        </p:tgtEl>
                                        <p:attrNameLst>
                                          <p:attrName>ppt_w</p:attrName>
                                        </p:attrNameLst>
                                      </p:cBhvr>
                                      <p:tavLst>
                                        <p:tav tm="0">
                                          <p:val>
                                            <p:fltVal val="0"/>
                                          </p:val>
                                        </p:tav>
                                        <p:tav tm="100000">
                                          <p:val>
                                            <p:strVal val="#ppt_w"/>
                                          </p:val>
                                        </p:tav>
                                      </p:tavLst>
                                    </p:anim>
                                    <p:anim calcmode="lin" valueType="num">
                                      <p:cBhvr>
                                        <p:cTn id="141" dur="500" fill="hold"/>
                                        <p:tgtEl>
                                          <p:spTgt spid="8596"/>
                                        </p:tgtEl>
                                        <p:attrNameLst>
                                          <p:attrName>ppt_h</p:attrName>
                                        </p:attrNameLst>
                                      </p:cBhvr>
                                      <p:tavLst>
                                        <p:tav tm="0">
                                          <p:val>
                                            <p:fltVal val="0"/>
                                          </p:val>
                                        </p:tav>
                                        <p:tav tm="100000">
                                          <p:val>
                                            <p:strVal val="#ppt_h"/>
                                          </p:val>
                                        </p:tav>
                                      </p:tavLst>
                                    </p:anim>
                                  </p:childTnLst>
                                </p:cTn>
                              </p:par>
                            </p:childTnLst>
                          </p:cTn>
                        </p:par>
                        <p:par>
                          <p:cTn id="142" fill="hold">
                            <p:stCondLst>
                              <p:cond delay="11000"/>
                            </p:stCondLst>
                            <p:childTnLst>
                              <p:par>
                                <p:cTn id="143" presetClass="entr" nodeType="afterEffect" presetSubtype="16" presetID="23" grpId="29" fill="hold">
                                  <p:stCondLst>
                                    <p:cond delay="0"/>
                                  </p:stCondLst>
                                  <p:iterate type="el" backwards="0">
                                    <p:tmAbs val="0"/>
                                  </p:iterate>
                                  <p:childTnLst>
                                    <p:set>
                                      <p:cBhvr>
                                        <p:cTn id="144" fill="hold"/>
                                        <p:tgtEl>
                                          <p:spTgt spid="8597"/>
                                        </p:tgtEl>
                                        <p:attrNameLst>
                                          <p:attrName>style.visibility</p:attrName>
                                        </p:attrNameLst>
                                      </p:cBhvr>
                                      <p:to>
                                        <p:strVal val="visible"/>
                                      </p:to>
                                    </p:set>
                                    <p:anim calcmode="lin" valueType="num">
                                      <p:cBhvr>
                                        <p:cTn id="145" dur="500" fill="hold"/>
                                        <p:tgtEl>
                                          <p:spTgt spid="8597"/>
                                        </p:tgtEl>
                                        <p:attrNameLst>
                                          <p:attrName>ppt_w</p:attrName>
                                        </p:attrNameLst>
                                      </p:cBhvr>
                                      <p:tavLst>
                                        <p:tav tm="0">
                                          <p:val>
                                            <p:fltVal val="0"/>
                                          </p:val>
                                        </p:tav>
                                        <p:tav tm="100000">
                                          <p:val>
                                            <p:strVal val="#ppt_w"/>
                                          </p:val>
                                        </p:tav>
                                      </p:tavLst>
                                    </p:anim>
                                    <p:anim calcmode="lin" valueType="num">
                                      <p:cBhvr>
                                        <p:cTn id="146" dur="500" fill="hold"/>
                                        <p:tgtEl>
                                          <p:spTgt spid="8597"/>
                                        </p:tgtEl>
                                        <p:attrNameLst>
                                          <p:attrName>ppt_h</p:attrName>
                                        </p:attrNameLst>
                                      </p:cBhvr>
                                      <p:tavLst>
                                        <p:tav tm="0">
                                          <p:val>
                                            <p:fltVal val="0"/>
                                          </p:val>
                                        </p:tav>
                                        <p:tav tm="100000">
                                          <p:val>
                                            <p:strVal val="#ppt_h"/>
                                          </p:val>
                                        </p:tav>
                                      </p:tavLst>
                                    </p:anim>
                                  </p:childTnLst>
                                </p:cTn>
                              </p:par>
                            </p:childTnLst>
                          </p:cTn>
                        </p:par>
                        <p:par>
                          <p:cTn id="147" fill="hold">
                            <p:stCondLst>
                              <p:cond delay="11500"/>
                            </p:stCondLst>
                            <p:childTnLst>
                              <p:par>
                                <p:cTn id="148" presetClass="entr" nodeType="afterEffect" presetSubtype="16" presetID="23" grpId="30" fill="hold">
                                  <p:stCondLst>
                                    <p:cond delay="0"/>
                                  </p:stCondLst>
                                  <p:iterate type="el" backwards="0">
                                    <p:tmAbs val="0"/>
                                  </p:iterate>
                                  <p:childTnLst>
                                    <p:set>
                                      <p:cBhvr>
                                        <p:cTn id="149" fill="hold"/>
                                        <p:tgtEl>
                                          <p:spTgt spid="8598"/>
                                        </p:tgtEl>
                                        <p:attrNameLst>
                                          <p:attrName>style.visibility</p:attrName>
                                        </p:attrNameLst>
                                      </p:cBhvr>
                                      <p:to>
                                        <p:strVal val="visible"/>
                                      </p:to>
                                    </p:set>
                                    <p:anim calcmode="lin" valueType="num">
                                      <p:cBhvr>
                                        <p:cTn id="150" dur="500" fill="hold"/>
                                        <p:tgtEl>
                                          <p:spTgt spid="8598"/>
                                        </p:tgtEl>
                                        <p:attrNameLst>
                                          <p:attrName>ppt_w</p:attrName>
                                        </p:attrNameLst>
                                      </p:cBhvr>
                                      <p:tavLst>
                                        <p:tav tm="0">
                                          <p:val>
                                            <p:fltVal val="0"/>
                                          </p:val>
                                        </p:tav>
                                        <p:tav tm="100000">
                                          <p:val>
                                            <p:strVal val="#ppt_w"/>
                                          </p:val>
                                        </p:tav>
                                      </p:tavLst>
                                    </p:anim>
                                    <p:anim calcmode="lin" valueType="num">
                                      <p:cBhvr>
                                        <p:cTn id="151" dur="500" fill="hold"/>
                                        <p:tgtEl>
                                          <p:spTgt spid="8598"/>
                                        </p:tgtEl>
                                        <p:attrNameLst>
                                          <p:attrName>ppt_h</p:attrName>
                                        </p:attrNameLst>
                                      </p:cBhvr>
                                      <p:tavLst>
                                        <p:tav tm="0">
                                          <p:val>
                                            <p:fltVal val="0"/>
                                          </p:val>
                                        </p:tav>
                                        <p:tav tm="100000">
                                          <p:val>
                                            <p:strVal val="#ppt_h"/>
                                          </p:val>
                                        </p:tav>
                                      </p:tavLst>
                                    </p:anim>
                                  </p:childTnLst>
                                </p:cTn>
                              </p:par>
                            </p:childTnLst>
                          </p:cTn>
                        </p:par>
                      </p:childTnLst>
                    </p:cTn>
                  </p:par>
                  <p:par>
                    <p:cTn id="152" fill="hold">
                      <p:stCondLst>
                        <p:cond delay="indefinite"/>
                      </p:stCondLst>
                      <p:childTnLst>
                        <p:par>
                          <p:cTn id="153" fill="hold">
                            <p:stCondLst>
                              <p:cond delay="0"/>
                            </p:stCondLst>
                            <p:childTnLst>
                              <p:par>
                                <p:cTn id="154" presetClass="entr" nodeType="clickEffect" presetSubtype="2" presetID="2" grpId="31" fill="hold">
                                  <p:stCondLst>
                                    <p:cond delay="0"/>
                                  </p:stCondLst>
                                  <p:iterate type="el" backwards="0">
                                    <p:tmAbs val="0"/>
                                  </p:iterate>
                                  <p:childTnLst>
                                    <p:set>
                                      <p:cBhvr>
                                        <p:cTn id="155" fill="hold"/>
                                        <p:tgtEl>
                                          <p:spTgt spid="8509"/>
                                        </p:tgtEl>
                                        <p:attrNameLst>
                                          <p:attrName>style.visibility</p:attrName>
                                        </p:attrNameLst>
                                      </p:cBhvr>
                                      <p:to>
                                        <p:strVal val="visible"/>
                                      </p:to>
                                    </p:set>
                                    <p:anim calcmode="lin" valueType="num">
                                      <p:cBhvr>
                                        <p:cTn id="156" dur="500" fill="hold"/>
                                        <p:tgtEl>
                                          <p:spTgt spid="8509"/>
                                        </p:tgtEl>
                                        <p:attrNameLst>
                                          <p:attrName>ppt_x</p:attrName>
                                        </p:attrNameLst>
                                      </p:cBhvr>
                                      <p:tavLst>
                                        <p:tav tm="0">
                                          <p:val>
                                            <p:strVal val="1+#ppt_w/2"/>
                                          </p:val>
                                        </p:tav>
                                        <p:tav tm="100000">
                                          <p:val>
                                            <p:strVal val="#ppt_x"/>
                                          </p:val>
                                        </p:tav>
                                      </p:tavLst>
                                    </p:anim>
                                    <p:anim calcmode="lin" valueType="num">
                                      <p:cBhvr>
                                        <p:cTn id="157" dur="500" fill="hold"/>
                                        <p:tgtEl>
                                          <p:spTgt spid="8509"/>
                                        </p:tgtEl>
                                        <p:attrNameLst>
                                          <p:attrName>ppt_y</p:attrName>
                                        </p:attrNameLst>
                                      </p:cBhvr>
                                      <p:tavLst>
                                        <p:tav tm="0">
                                          <p:val>
                                            <p:strVal val="#ppt_y"/>
                                          </p:val>
                                        </p:tav>
                                        <p:tav tm="100000">
                                          <p:val>
                                            <p:strVal val="#ppt_y"/>
                                          </p:val>
                                        </p:tav>
                                      </p:tavLst>
                                    </p:anim>
                                  </p:childTnLst>
                                </p:cTn>
                              </p:par>
                            </p:childTnLst>
                          </p:cTn>
                        </p:par>
                        <p:par>
                          <p:cTn id="158" fill="hold">
                            <p:stCondLst>
                              <p:cond delay="500"/>
                            </p:stCondLst>
                            <p:childTnLst>
                              <p:par>
                                <p:cTn id="159" presetClass="entr" nodeType="afterEffect" presetSubtype="2" presetID="2" grpId="32" fill="hold">
                                  <p:stCondLst>
                                    <p:cond delay="0"/>
                                  </p:stCondLst>
                                  <p:iterate type="el" backwards="0">
                                    <p:tmAbs val="0"/>
                                  </p:iterate>
                                  <p:childTnLst>
                                    <p:set>
                                      <p:cBhvr>
                                        <p:cTn id="160" fill="hold"/>
                                        <p:tgtEl>
                                          <p:spTgt spid="8606"/>
                                        </p:tgtEl>
                                        <p:attrNameLst>
                                          <p:attrName>style.visibility</p:attrName>
                                        </p:attrNameLst>
                                      </p:cBhvr>
                                      <p:to>
                                        <p:strVal val="visible"/>
                                      </p:to>
                                    </p:set>
                                    <p:anim calcmode="lin" valueType="num">
                                      <p:cBhvr>
                                        <p:cTn id="161" dur="500" fill="hold"/>
                                        <p:tgtEl>
                                          <p:spTgt spid="8606"/>
                                        </p:tgtEl>
                                        <p:attrNameLst>
                                          <p:attrName>ppt_x</p:attrName>
                                        </p:attrNameLst>
                                      </p:cBhvr>
                                      <p:tavLst>
                                        <p:tav tm="0">
                                          <p:val>
                                            <p:strVal val="1+#ppt_w/2"/>
                                          </p:val>
                                        </p:tav>
                                        <p:tav tm="100000">
                                          <p:val>
                                            <p:strVal val="#ppt_x"/>
                                          </p:val>
                                        </p:tav>
                                      </p:tavLst>
                                    </p:anim>
                                    <p:anim calcmode="lin" valueType="num">
                                      <p:cBhvr>
                                        <p:cTn id="162" dur="500" fill="hold"/>
                                        <p:tgtEl>
                                          <p:spTgt spid="8606"/>
                                        </p:tgtEl>
                                        <p:attrNameLst>
                                          <p:attrName>ppt_y</p:attrName>
                                        </p:attrNameLst>
                                      </p:cBhvr>
                                      <p:tavLst>
                                        <p:tav tm="0">
                                          <p:val>
                                            <p:strVal val="#ppt_y"/>
                                          </p:val>
                                        </p:tav>
                                        <p:tav tm="100000">
                                          <p:val>
                                            <p:strVal val="#ppt_y"/>
                                          </p:val>
                                        </p:tav>
                                      </p:tavLst>
                                    </p:anim>
                                  </p:childTnLst>
                                </p:cTn>
                              </p:par>
                            </p:childTnLst>
                          </p:cTn>
                        </p:par>
                        <p:par>
                          <p:cTn id="163" fill="hold">
                            <p:stCondLst>
                              <p:cond delay="1000"/>
                            </p:stCondLst>
                            <p:childTnLst>
                              <p:par>
                                <p:cTn id="164" presetClass="entr" nodeType="afterEffect" presetSubtype="2" presetID="2" grpId="33" fill="hold">
                                  <p:stCondLst>
                                    <p:cond delay="0"/>
                                  </p:stCondLst>
                                  <p:iterate type="el" backwards="0">
                                    <p:tmAbs val="0"/>
                                  </p:iterate>
                                  <p:childTnLst>
                                    <p:set>
                                      <p:cBhvr>
                                        <p:cTn id="165" fill="hold"/>
                                        <p:tgtEl>
                                          <p:spTgt spid="8607"/>
                                        </p:tgtEl>
                                        <p:attrNameLst>
                                          <p:attrName>style.visibility</p:attrName>
                                        </p:attrNameLst>
                                      </p:cBhvr>
                                      <p:to>
                                        <p:strVal val="visible"/>
                                      </p:to>
                                    </p:set>
                                    <p:anim calcmode="lin" valueType="num">
                                      <p:cBhvr>
                                        <p:cTn id="166" dur="500" fill="hold"/>
                                        <p:tgtEl>
                                          <p:spTgt spid="8607"/>
                                        </p:tgtEl>
                                        <p:attrNameLst>
                                          <p:attrName>ppt_x</p:attrName>
                                        </p:attrNameLst>
                                      </p:cBhvr>
                                      <p:tavLst>
                                        <p:tav tm="0">
                                          <p:val>
                                            <p:strVal val="1+#ppt_w/2"/>
                                          </p:val>
                                        </p:tav>
                                        <p:tav tm="100000">
                                          <p:val>
                                            <p:strVal val="#ppt_x"/>
                                          </p:val>
                                        </p:tav>
                                      </p:tavLst>
                                    </p:anim>
                                    <p:anim calcmode="lin" valueType="num">
                                      <p:cBhvr>
                                        <p:cTn id="167" dur="500" fill="hold"/>
                                        <p:tgtEl>
                                          <p:spTgt spid="8607"/>
                                        </p:tgtEl>
                                        <p:attrNameLst>
                                          <p:attrName>ppt_y</p:attrName>
                                        </p:attrNameLst>
                                      </p:cBhvr>
                                      <p:tavLst>
                                        <p:tav tm="0">
                                          <p:val>
                                            <p:strVal val="#ppt_y"/>
                                          </p:val>
                                        </p:tav>
                                        <p:tav tm="100000">
                                          <p:val>
                                            <p:strVal val="#ppt_y"/>
                                          </p:val>
                                        </p:tav>
                                      </p:tavLst>
                                    </p:anim>
                                  </p:childTnLst>
                                </p:cTn>
                              </p:par>
                            </p:childTnLst>
                          </p:cTn>
                        </p:par>
                        <p:par>
                          <p:cTn id="168" fill="hold">
                            <p:stCondLst>
                              <p:cond delay="1500"/>
                            </p:stCondLst>
                            <p:childTnLst>
                              <p:par>
                                <p:cTn id="169" presetClass="entr" nodeType="afterEffect" presetSubtype="2" presetID="2" grpId="34" fill="hold">
                                  <p:stCondLst>
                                    <p:cond delay="0"/>
                                  </p:stCondLst>
                                  <p:iterate type="el" backwards="0">
                                    <p:tmAbs val="0"/>
                                  </p:iterate>
                                  <p:childTnLst>
                                    <p:set>
                                      <p:cBhvr>
                                        <p:cTn id="170" fill="hold"/>
                                        <p:tgtEl>
                                          <p:spTgt spid="8608"/>
                                        </p:tgtEl>
                                        <p:attrNameLst>
                                          <p:attrName>style.visibility</p:attrName>
                                        </p:attrNameLst>
                                      </p:cBhvr>
                                      <p:to>
                                        <p:strVal val="visible"/>
                                      </p:to>
                                    </p:set>
                                    <p:anim calcmode="lin" valueType="num">
                                      <p:cBhvr>
                                        <p:cTn id="171" dur="500" fill="hold"/>
                                        <p:tgtEl>
                                          <p:spTgt spid="8608"/>
                                        </p:tgtEl>
                                        <p:attrNameLst>
                                          <p:attrName>ppt_x</p:attrName>
                                        </p:attrNameLst>
                                      </p:cBhvr>
                                      <p:tavLst>
                                        <p:tav tm="0">
                                          <p:val>
                                            <p:strVal val="1+#ppt_w/2"/>
                                          </p:val>
                                        </p:tav>
                                        <p:tav tm="100000">
                                          <p:val>
                                            <p:strVal val="#ppt_x"/>
                                          </p:val>
                                        </p:tav>
                                      </p:tavLst>
                                    </p:anim>
                                    <p:anim calcmode="lin" valueType="num">
                                      <p:cBhvr>
                                        <p:cTn id="172" dur="500" fill="hold"/>
                                        <p:tgtEl>
                                          <p:spTgt spid="8608"/>
                                        </p:tgtEl>
                                        <p:attrNameLst>
                                          <p:attrName>ppt_y</p:attrName>
                                        </p:attrNameLst>
                                      </p:cBhvr>
                                      <p:tavLst>
                                        <p:tav tm="0">
                                          <p:val>
                                            <p:strVal val="#ppt_y"/>
                                          </p:val>
                                        </p:tav>
                                        <p:tav tm="100000">
                                          <p:val>
                                            <p:strVal val="#ppt_y"/>
                                          </p:val>
                                        </p:tav>
                                      </p:tavLst>
                                    </p:anim>
                                  </p:childTnLst>
                                </p:cTn>
                              </p:par>
                            </p:childTnLst>
                          </p:cTn>
                        </p:par>
                        <p:par>
                          <p:cTn id="173" fill="hold">
                            <p:stCondLst>
                              <p:cond delay="2000"/>
                            </p:stCondLst>
                            <p:childTnLst>
                              <p:par>
                                <p:cTn id="174" presetClass="entr" nodeType="afterEffect" presetSubtype="2" presetID="2" grpId="35" fill="hold">
                                  <p:stCondLst>
                                    <p:cond delay="0"/>
                                  </p:stCondLst>
                                  <p:iterate type="el" backwards="0">
                                    <p:tmAbs val="0"/>
                                  </p:iterate>
                                  <p:childTnLst>
                                    <p:set>
                                      <p:cBhvr>
                                        <p:cTn id="175" fill="hold"/>
                                        <p:tgtEl>
                                          <p:spTgt spid="8609"/>
                                        </p:tgtEl>
                                        <p:attrNameLst>
                                          <p:attrName>style.visibility</p:attrName>
                                        </p:attrNameLst>
                                      </p:cBhvr>
                                      <p:to>
                                        <p:strVal val="visible"/>
                                      </p:to>
                                    </p:set>
                                    <p:anim calcmode="lin" valueType="num">
                                      <p:cBhvr>
                                        <p:cTn id="176" dur="500" fill="hold"/>
                                        <p:tgtEl>
                                          <p:spTgt spid="8609"/>
                                        </p:tgtEl>
                                        <p:attrNameLst>
                                          <p:attrName>ppt_x</p:attrName>
                                        </p:attrNameLst>
                                      </p:cBhvr>
                                      <p:tavLst>
                                        <p:tav tm="0">
                                          <p:val>
                                            <p:strVal val="1+#ppt_w/2"/>
                                          </p:val>
                                        </p:tav>
                                        <p:tav tm="100000">
                                          <p:val>
                                            <p:strVal val="#ppt_x"/>
                                          </p:val>
                                        </p:tav>
                                      </p:tavLst>
                                    </p:anim>
                                    <p:anim calcmode="lin" valueType="num">
                                      <p:cBhvr>
                                        <p:cTn id="177" dur="500" fill="hold"/>
                                        <p:tgtEl>
                                          <p:spTgt spid="8609"/>
                                        </p:tgtEl>
                                        <p:attrNameLst>
                                          <p:attrName>ppt_y</p:attrName>
                                        </p:attrNameLst>
                                      </p:cBhvr>
                                      <p:tavLst>
                                        <p:tav tm="0">
                                          <p:val>
                                            <p:strVal val="#ppt_y"/>
                                          </p:val>
                                        </p:tav>
                                        <p:tav tm="100000">
                                          <p:val>
                                            <p:strVal val="#ppt_y"/>
                                          </p:val>
                                        </p:tav>
                                      </p:tavLst>
                                    </p:anim>
                                  </p:childTnLst>
                                </p:cTn>
                              </p:par>
                            </p:childTnLst>
                          </p:cTn>
                        </p:par>
                        <p:par>
                          <p:cTn id="178" fill="hold">
                            <p:stCondLst>
                              <p:cond delay="2500"/>
                            </p:stCondLst>
                            <p:childTnLst>
                              <p:par>
                                <p:cTn id="179" presetClass="entr" nodeType="afterEffect" presetSubtype="2" presetID="2" grpId="36" fill="hold">
                                  <p:stCondLst>
                                    <p:cond delay="0"/>
                                  </p:stCondLst>
                                  <p:iterate type="el" backwards="0">
                                    <p:tmAbs val="0"/>
                                  </p:iterate>
                                  <p:childTnLst>
                                    <p:set>
                                      <p:cBhvr>
                                        <p:cTn id="180" fill="hold"/>
                                        <p:tgtEl>
                                          <p:spTgt spid="8610"/>
                                        </p:tgtEl>
                                        <p:attrNameLst>
                                          <p:attrName>style.visibility</p:attrName>
                                        </p:attrNameLst>
                                      </p:cBhvr>
                                      <p:to>
                                        <p:strVal val="visible"/>
                                      </p:to>
                                    </p:set>
                                    <p:anim calcmode="lin" valueType="num">
                                      <p:cBhvr>
                                        <p:cTn id="181" dur="500" fill="hold"/>
                                        <p:tgtEl>
                                          <p:spTgt spid="8610"/>
                                        </p:tgtEl>
                                        <p:attrNameLst>
                                          <p:attrName>ppt_x</p:attrName>
                                        </p:attrNameLst>
                                      </p:cBhvr>
                                      <p:tavLst>
                                        <p:tav tm="0">
                                          <p:val>
                                            <p:strVal val="1+#ppt_w/2"/>
                                          </p:val>
                                        </p:tav>
                                        <p:tav tm="100000">
                                          <p:val>
                                            <p:strVal val="#ppt_x"/>
                                          </p:val>
                                        </p:tav>
                                      </p:tavLst>
                                    </p:anim>
                                    <p:anim calcmode="lin" valueType="num">
                                      <p:cBhvr>
                                        <p:cTn id="182" dur="500" fill="hold"/>
                                        <p:tgtEl>
                                          <p:spTgt spid="8610"/>
                                        </p:tgtEl>
                                        <p:attrNameLst>
                                          <p:attrName>ppt_y</p:attrName>
                                        </p:attrNameLst>
                                      </p:cBhvr>
                                      <p:tavLst>
                                        <p:tav tm="0">
                                          <p:val>
                                            <p:strVal val="#ppt_y"/>
                                          </p:val>
                                        </p:tav>
                                        <p:tav tm="100000">
                                          <p:val>
                                            <p:strVal val="#ppt_y"/>
                                          </p:val>
                                        </p:tav>
                                      </p:tavLst>
                                    </p:anim>
                                  </p:childTnLst>
                                </p:cTn>
                              </p:par>
                            </p:childTnLst>
                          </p:cTn>
                        </p:par>
                        <p:par>
                          <p:cTn id="183" fill="hold">
                            <p:stCondLst>
                              <p:cond delay="3000"/>
                            </p:stCondLst>
                            <p:childTnLst>
                              <p:par>
                                <p:cTn id="184" presetClass="entr" nodeType="afterEffect" presetSubtype="2" presetID="2" grpId="37" fill="hold">
                                  <p:stCondLst>
                                    <p:cond delay="0"/>
                                  </p:stCondLst>
                                  <p:iterate type="el" backwards="0">
                                    <p:tmAbs val="0"/>
                                  </p:iterate>
                                  <p:childTnLst>
                                    <p:set>
                                      <p:cBhvr>
                                        <p:cTn id="185" fill="hold"/>
                                        <p:tgtEl>
                                          <p:spTgt spid="8611"/>
                                        </p:tgtEl>
                                        <p:attrNameLst>
                                          <p:attrName>style.visibility</p:attrName>
                                        </p:attrNameLst>
                                      </p:cBhvr>
                                      <p:to>
                                        <p:strVal val="visible"/>
                                      </p:to>
                                    </p:set>
                                    <p:anim calcmode="lin" valueType="num">
                                      <p:cBhvr>
                                        <p:cTn id="186" dur="500" fill="hold"/>
                                        <p:tgtEl>
                                          <p:spTgt spid="8611"/>
                                        </p:tgtEl>
                                        <p:attrNameLst>
                                          <p:attrName>ppt_x</p:attrName>
                                        </p:attrNameLst>
                                      </p:cBhvr>
                                      <p:tavLst>
                                        <p:tav tm="0">
                                          <p:val>
                                            <p:strVal val="1+#ppt_w/2"/>
                                          </p:val>
                                        </p:tav>
                                        <p:tav tm="100000">
                                          <p:val>
                                            <p:strVal val="#ppt_x"/>
                                          </p:val>
                                        </p:tav>
                                      </p:tavLst>
                                    </p:anim>
                                    <p:anim calcmode="lin" valueType="num">
                                      <p:cBhvr>
                                        <p:cTn id="187" dur="500" fill="hold"/>
                                        <p:tgtEl>
                                          <p:spTgt spid="8611"/>
                                        </p:tgtEl>
                                        <p:attrNameLst>
                                          <p:attrName>ppt_y</p:attrName>
                                        </p:attrNameLst>
                                      </p:cBhvr>
                                      <p:tavLst>
                                        <p:tav tm="0">
                                          <p:val>
                                            <p:strVal val="#ppt_y"/>
                                          </p:val>
                                        </p:tav>
                                        <p:tav tm="100000">
                                          <p:val>
                                            <p:strVal val="#ppt_y"/>
                                          </p:val>
                                        </p:tav>
                                      </p:tavLst>
                                    </p:anim>
                                  </p:childTnLst>
                                </p:cTn>
                              </p:par>
                            </p:childTnLst>
                          </p:cTn>
                        </p:par>
                        <p:par>
                          <p:cTn id="188" fill="hold">
                            <p:stCondLst>
                              <p:cond delay="3500"/>
                            </p:stCondLst>
                            <p:childTnLst>
                              <p:par>
                                <p:cTn id="189" presetClass="entr" nodeType="afterEffect" presetSubtype="2" presetID="2" grpId="38" fill="hold">
                                  <p:stCondLst>
                                    <p:cond delay="0"/>
                                  </p:stCondLst>
                                  <p:iterate type="el" backwards="0">
                                    <p:tmAbs val="0"/>
                                  </p:iterate>
                                  <p:childTnLst>
                                    <p:set>
                                      <p:cBhvr>
                                        <p:cTn id="190" fill="hold"/>
                                        <p:tgtEl>
                                          <p:spTgt spid="8612"/>
                                        </p:tgtEl>
                                        <p:attrNameLst>
                                          <p:attrName>style.visibility</p:attrName>
                                        </p:attrNameLst>
                                      </p:cBhvr>
                                      <p:to>
                                        <p:strVal val="visible"/>
                                      </p:to>
                                    </p:set>
                                    <p:anim calcmode="lin" valueType="num">
                                      <p:cBhvr>
                                        <p:cTn id="191" dur="500" fill="hold"/>
                                        <p:tgtEl>
                                          <p:spTgt spid="8612"/>
                                        </p:tgtEl>
                                        <p:attrNameLst>
                                          <p:attrName>ppt_x</p:attrName>
                                        </p:attrNameLst>
                                      </p:cBhvr>
                                      <p:tavLst>
                                        <p:tav tm="0">
                                          <p:val>
                                            <p:strVal val="1+#ppt_w/2"/>
                                          </p:val>
                                        </p:tav>
                                        <p:tav tm="100000">
                                          <p:val>
                                            <p:strVal val="#ppt_x"/>
                                          </p:val>
                                        </p:tav>
                                      </p:tavLst>
                                    </p:anim>
                                    <p:anim calcmode="lin" valueType="num">
                                      <p:cBhvr>
                                        <p:cTn id="192" dur="500" fill="hold"/>
                                        <p:tgtEl>
                                          <p:spTgt spid="8612"/>
                                        </p:tgtEl>
                                        <p:attrNameLst>
                                          <p:attrName>ppt_y</p:attrName>
                                        </p:attrNameLst>
                                      </p:cBhvr>
                                      <p:tavLst>
                                        <p:tav tm="0">
                                          <p:val>
                                            <p:strVal val="#ppt_y"/>
                                          </p:val>
                                        </p:tav>
                                        <p:tav tm="100000">
                                          <p:val>
                                            <p:strVal val="#ppt_y"/>
                                          </p:val>
                                        </p:tav>
                                      </p:tavLst>
                                    </p:anim>
                                  </p:childTnLst>
                                </p:cTn>
                              </p:par>
                            </p:childTnLst>
                          </p:cTn>
                        </p:par>
                      </p:childTnLst>
                    </p:cTn>
                  </p:par>
                  <p:par>
                    <p:cTn id="193" fill="hold">
                      <p:stCondLst>
                        <p:cond delay="indefinite"/>
                      </p:stCondLst>
                      <p:childTnLst>
                        <p:par>
                          <p:cTn id="194" fill="hold">
                            <p:stCondLst>
                              <p:cond delay="0"/>
                            </p:stCondLst>
                            <p:childTnLst>
                              <p:par>
                                <p:cTn id="195" presetClass="entr" nodeType="clickEffect" presetID="9" grpId="39" fill="hold">
                                  <p:stCondLst>
                                    <p:cond delay="0"/>
                                  </p:stCondLst>
                                  <p:iterate type="el" backwards="0">
                                    <p:tmAbs val="0"/>
                                  </p:iterate>
                                  <p:childTnLst>
                                    <p:set>
                                      <p:cBhvr>
                                        <p:cTn id="196" fill="hold"/>
                                        <p:tgtEl>
                                          <p:spTgt spid="8603"/>
                                        </p:tgtEl>
                                        <p:attrNameLst>
                                          <p:attrName>style.visibility</p:attrName>
                                        </p:attrNameLst>
                                      </p:cBhvr>
                                      <p:to>
                                        <p:strVal val="visible"/>
                                      </p:to>
                                    </p:set>
                                    <p:animEffect filter="dissolve" transition="in">
                                      <p:cBhvr>
                                        <p:cTn id="197" dur="500"/>
                                        <p:tgtEl>
                                          <p:spTgt spid="8603"/>
                                        </p:tgtEl>
                                      </p:cBhvr>
                                    </p:animEffect>
                                  </p:childTnLst>
                                </p:cTn>
                              </p:par>
                            </p:childTnLst>
                          </p:cTn>
                        </p:par>
                        <p:par>
                          <p:cTn id="198" fill="hold">
                            <p:stCondLst>
                              <p:cond delay="500"/>
                            </p:stCondLst>
                            <p:childTnLst>
                              <p:par>
                                <p:cTn id="199" presetClass="entr" nodeType="afterEffect" presetID="9" grpId="40" fill="hold">
                                  <p:stCondLst>
                                    <p:cond delay="0"/>
                                  </p:stCondLst>
                                  <p:iterate type="el" backwards="0">
                                    <p:tmAbs val="0"/>
                                  </p:iterate>
                                  <p:childTnLst>
                                    <p:set>
                                      <p:cBhvr>
                                        <p:cTn id="200" fill="hold"/>
                                        <p:tgtEl>
                                          <p:spTgt spid="8604"/>
                                        </p:tgtEl>
                                        <p:attrNameLst>
                                          <p:attrName>style.visibility</p:attrName>
                                        </p:attrNameLst>
                                      </p:cBhvr>
                                      <p:to>
                                        <p:strVal val="visible"/>
                                      </p:to>
                                    </p:set>
                                    <p:animEffect filter="dissolve" transition="in">
                                      <p:cBhvr>
                                        <p:cTn id="201" dur="500"/>
                                        <p:tgtEl>
                                          <p:spTgt spid="8604"/>
                                        </p:tgtEl>
                                      </p:cBhvr>
                                    </p:animEffect>
                                  </p:childTnLst>
                                </p:cTn>
                              </p:par>
                            </p:childTnLst>
                          </p:cTn>
                        </p:par>
                        <p:par>
                          <p:cTn id="202" fill="hold">
                            <p:stCondLst>
                              <p:cond delay="1000"/>
                            </p:stCondLst>
                            <p:childTnLst>
                              <p:par>
                                <p:cTn id="203" presetClass="entr" nodeType="afterEffect" presetID="9" grpId="41" fill="hold">
                                  <p:stCondLst>
                                    <p:cond delay="0"/>
                                  </p:stCondLst>
                                  <p:iterate type="el" backwards="0">
                                    <p:tmAbs val="0"/>
                                  </p:iterate>
                                  <p:childTnLst>
                                    <p:set>
                                      <p:cBhvr>
                                        <p:cTn id="204" fill="hold"/>
                                        <p:tgtEl>
                                          <p:spTgt spid="8605"/>
                                        </p:tgtEl>
                                        <p:attrNameLst>
                                          <p:attrName>style.visibility</p:attrName>
                                        </p:attrNameLst>
                                      </p:cBhvr>
                                      <p:to>
                                        <p:strVal val="visible"/>
                                      </p:to>
                                    </p:set>
                                    <p:animEffect filter="dissolve" transition="in">
                                      <p:cBhvr>
                                        <p:cTn id="205" dur="500"/>
                                        <p:tgtEl>
                                          <p:spTgt spid="8605"/>
                                        </p:tgtEl>
                                      </p:cBhvr>
                                    </p:animEffect>
                                  </p:childTnLst>
                                </p:cTn>
                              </p:par>
                            </p:childTnLst>
                          </p:cTn>
                        </p:par>
                        <p:par>
                          <p:cTn id="206" fill="hold">
                            <p:stCondLst>
                              <p:cond delay="1500"/>
                            </p:stCondLst>
                            <p:childTnLst>
                              <p:par>
                                <p:cTn id="207" presetClass="entr" nodeType="afterEffect" presetID="9" grpId="42" fill="hold">
                                  <p:stCondLst>
                                    <p:cond delay="0"/>
                                  </p:stCondLst>
                                  <p:iterate type="el" backwards="0">
                                    <p:tmAbs val="0"/>
                                  </p:iterate>
                                  <p:childTnLst>
                                    <p:set>
                                      <p:cBhvr>
                                        <p:cTn id="208" fill="hold"/>
                                        <p:tgtEl>
                                          <p:spTgt spid="8616"/>
                                        </p:tgtEl>
                                        <p:attrNameLst>
                                          <p:attrName>style.visibility</p:attrName>
                                        </p:attrNameLst>
                                      </p:cBhvr>
                                      <p:to>
                                        <p:strVal val="visible"/>
                                      </p:to>
                                    </p:set>
                                    <p:animEffect filter="dissolve" transition="in">
                                      <p:cBhvr>
                                        <p:cTn id="209" dur="500"/>
                                        <p:tgtEl>
                                          <p:spTgt spid="8616"/>
                                        </p:tgtEl>
                                      </p:cBhvr>
                                    </p:animEffect>
                                  </p:childTnLst>
                                </p:cTn>
                              </p:par>
                            </p:childTnLst>
                          </p:cTn>
                        </p:par>
                      </p:childTnLst>
                    </p:cTn>
                  </p:par>
                  <p:par>
                    <p:cTn id="210" fill="hold">
                      <p:stCondLst>
                        <p:cond delay="indefinite"/>
                      </p:stCondLst>
                      <p:childTnLst>
                        <p:par>
                          <p:cTn id="211" fill="hold">
                            <p:stCondLst>
                              <p:cond delay="0"/>
                            </p:stCondLst>
                            <p:childTnLst>
                              <p:par>
                                <p:cTn id="212" presetClass="entr" nodeType="clickEffect" presetSubtype="8" presetID="22" grpId="43" fill="hold">
                                  <p:stCondLst>
                                    <p:cond delay="0"/>
                                  </p:stCondLst>
                                  <p:iterate type="el" backwards="0">
                                    <p:tmAbs val="0"/>
                                  </p:iterate>
                                  <p:childTnLst>
                                    <p:set>
                                      <p:cBhvr>
                                        <p:cTn id="213" fill="hold"/>
                                        <p:tgtEl>
                                          <p:spTgt spid="8613"/>
                                        </p:tgtEl>
                                        <p:attrNameLst>
                                          <p:attrName>style.visibility</p:attrName>
                                        </p:attrNameLst>
                                      </p:cBhvr>
                                      <p:to>
                                        <p:strVal val="visible"/>
                                      </p:to>
                                    </p:set>
                                    <p:animEffect filter="wipe(left)" transition="in">
                                      <p:cBhvr>
                                        <p:cTn id="214" dur="500"/>
                                        <p:tgtEl>
                                          <p:spTgt spid="8613"/>
                                        </p:tgtEl>
                                      </p:cBhvr>
                                    </p:animEffect>
                                  </p:childTnLst>
                                </p:cTn>
                              </p:par>
                            </p:childTnLst>
                          </p:cTn>
                        </p:par>
                        <p:par>
                          <p:cTn id="215" fill="hold">
                            <p:stCondLst>
                              <p:cond delay="500"/>
                            </p:stCondLst>
                            <p:childTnLst>
                              <p:par>
                                <p:cTn id="216" presetClass="entr" nodeType="afterEffect" presetSubtype="8" presetID="22" grpId="44" fill="hold">
                                  <p:stCondLst>
                                    <p:cond delay="0"/>
                                  </p:stCondLst>
                                  <p:iterate type="el" backwards="0">
                                    <p:tmAbs val="0"/>
                                  </p:iterate>
                                  <p:childTnLst>
                                    <p:set>
                                      <p:cBhvr>
                                        <p:cTn id="217" fill="hold"/>
                                        <p:tgtEl>
                                          <p:spTgt spid="8614"/>
                                        </p:tgtEl>
                                        <p:attrNameLst>
                                          <p:attrName>style.visibility</p:attrName>
                                        </p:attrNameLst>
                                      </p:cBhvr>
                                      <p:to>
                                        <p:strVal val="visible"/>
                                      </p:to>
                                    </p:set>
                                    <p:animEffect filter="wipe(left)" transition="in">
                                      <p:cBhvr>
                                        <p:cTn id="218" dur="500"/>
                                        <p:tgtEl>
                                          <p:spTgt spid="8614"/>
                                        </p:tgtEl>
                                      </p:cBhvr>
                                    </p:animEffect>
                                  </p:childTnLst>
                                </p:cTn>
                              </p:par>
                            </p:childTnLst>
                          </p:cTn>
                        </p:par>
                        <p:par>
                          <p:cTn id="219" fill="hold">
                            <p:stCondLst>
                              <p:cond delay="1000"/>
                            </p:stCondLst>
                            <p:childTnLst>
                              <p:par>
                                <p:cTn id="220" presetClass="entr" nodeType="afterEffect" presetSubtype="8" presetID="22" grpId="45" fill="hold">
                                  <p:stCondLst>
                                    <p:cond delay="0"/>
                                  </p:stCondLst>
                                  <p:iterate type="el" backwards="0">
                                    <p:tmAbs val="0"/>
                                  </p:iterate>
                                  <p:childTnLst>
                                    <p:set>
                                      <p:cBhvr>
                                        <p:cTn id="221" fill="hold"/>
                                        <p:tgtEl>
                                          <p:spTgt spid="8615"/>
                                        </p:tgtEl>
                                        <p:attrNameLst>
                                          <p:attrName>style.visibility</p:attrName>
                                        </p:attrNameLst>
                                      </p:cBhvr>
                                      <p:to>
                                        <p:strVal val="visible"/>
                                      </p:to>
                                    </p:set>
                                    <p:animEffect filter="wipe(left)" transition="in">
                                      <p:cBhvr>
                                        <p:cTn id="222" dur="500"/>
                                        <p:tgtEl>
                                          <p:spTgt spid="86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592" grpId="24"/>
      <p:bldP build="whole" bldLvl="1" animBg="1" rev="0" advAuto="0" spid="8611" grpId="37"/>
      <p:bldP build="whole" bldLvl="1" animBg="1" rev="0" advAuto="0" spid="8603" grpId="39"/>
      <p:bldP build="whole" bldLvl="1" animBg="1" rev="0" advAuto="0" spid="8596" grpId="28"/>
      <p:bldP build="whole" bldLvl="1" animBg="1" rev="0" advAuto="0" spid="8556" grpId="2"/>
      <p:bldP build="whole" bldLvl="1" animBg="1" rev="0" advAuto="0" spid="8615" grpId="45"/>
      <p:bldP build="whole" bldLvl="1" animBg="1" rev="0" advAuto="0" spid="8589" grpId="21"/>
      <p:bldP build="whole" bldLvl="1" animBg="1" rev="0" advAuto="0" spid="8608" grpId="34"/>
      <p:bldP build="whole" bldLvl="1" animBg="1" rev="0" advAuto="0" spid="8532" grpId="11"/>
      <p:bldP build="whole" bldLvl="1" animBg="1" rev="0" advAuto="0" spid="8562" grpId="3"/>
      <p:bldP build="whole" bldLvl="1" animBg="1" rev="0" advAuto="0" spid="8576" grpId="15"/>
      <p:bldP build="whole" bldLvl="1" animBg="1" rev="0" advAuto="0" spid="8593" grpId="25"/>
      <p:bldP build="whole" bldLvl="1" animBg="1" rev="0" advAuto="0" spid="8517" grpId="8"/>
      <p:bldP build="whole" bldLvl="1" animBg="1" rev="0" advAuto="0" spid="8569" grpId="1"/>
      <p:bldP build="whole" bldLvl="1" animBg="1" rev="0" advAuto="0" spid="8612" grpId="38"/>
      <p:bldP build="whole" bldLvl="1" animBg="1" rev="0" advAuto="0" spid="8604" grpId="40"/>
      <p:bldP build="whole" bldLvl="1" animBg="1" rev="0" advAuto="0" spid="8597" grpId="29"/>
      <p:bldP build="whole" bldLvl="1" animBg="1" rev="0" advAuto="0" spid="8616" grpId="42"/>
      <p:bldP build="whole" bldLvl="1" animBg="1" rev="0" advAuto="0" spid="8586" grpId="18"/>
      <p:bldP build="whole" bldLvl="1" animBg="1" rev="0" advAuto="0" spid="8584" grpId="6"/>
      <p:bldP build="whole" bldLvl="1" animBg="1" rev="0" advAuto="0" spid="8550" grpId="14"/>
      <p:bldP build="whole" bldLvl="1" animBg="1" rev="0" advAuto="0" spid="8590" grpId="22"/>
      <p:bldP build="whole" bldLvl="1" animBg="1" rev="0" advAuto="0" spid="8609" grpId="35"/>
      <p:bldP build="whole" bldLvl="1" animBg="1" rev="0" advAuto="0" spid="8599" grpId="4"/>
      <p:bldP build="whole" bldLvl="1" animBg="1" rev="0" advAuto="0" spid="8528" grpId="10"/>
      <p:bldP build="whole" bldLvl="1" animBg="1" rev="0" advAuto="0" spid="8594" grpId="26"/>
      <p:bldP build="whole" bldLvl="1" animBg="1" rev="0" advAuto="0" spid="8605" grpId="41"/>
      <p:bldP build="whole" bldLvl="1" animBg="1" rev="0" advAuto="0" spid="8613" grpId="43"/>
      <p:bldP build="whole" bldLvl="1" animBg="1" rev="0" advAuto="0" spid="8598" grpId="30"/>
      <p:bldP build="whole" bldLvl="1" animBg="1" rev="0" advAuto="0" spid="8583" grpId="16"/>
      <p:bldP build="whole" bldLvl="1" animBg="1" rev="0" advAuto="0" spid="8543" grpId="13"/>
      <p:bldP build="whole" bldLvl="1" animBg="1" rev="0" advAuto="0" spid="8606" grpId="32"/>
      <p:bldP build="whole" bldLvl="1" animBg="1" rev="0" advAuto="0" spid="8587" grpId="19"/>
      <p:bldP build="whole" bldLvl="1" animBg="1" rev="0" advAuto="0" spid="8513" grpId="7"/>
      <p:bldP build="whole" bldLvl="1" animBg="1" rev="0" advAuto="0" spid="8591" grpId="23"/>
      <p:bldP build="whole" bldLvl="1" animBg="1" rev="0" advAuto="0" spid="8610" grpId="36"/>
      <p:bldP build="whole" bldLvl="1" animBg="1" rev="0" advAuto="0" spid="8600" grpId="5"/>
      <p:bldP build="whole" bldLvl="1" animBg="1" rev="0" advAuto="0" spid="8595" grpId="27"/>
      <p:bldP build="whole" bldLvl="1" animBg="1" rev="0" advAuto="0" spid="8536" grpId="12"/>
      <p:bldP build="whole" bldLvl="1" animBg="1" rev="0" advAuto="0" spid="8614" grpId="44"/>
      <p:bldP build="whole" bldLvl="1" animBg="1" rev="0" advAuto="0" spid="8585" grpId="17"/>
      <p:bldP build="whole" bldLvl="1" animBg="1" rev="0" advAuto="0" spid="8524" grpId="9"/>
      <p:bldP build="whole" bldLvl="1" animBg="1" rev="0" advAuto="0" spid="8607" grpId="33"/>
      <p:bldP build="whole" bldLvl="1" animBg="1" rev="0" advAuto="0" spid="8588" grpId="20"/>
      <p:bldP build="whole" bldLvl="1" animBg="1" rev="0" advAuto="0" spid="8509" grpId="31"/>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5" name="Slide Number Placeholder 5"/>
          <p:cNvSpPr txBox="1"/>
          <p:nvPr>
            <p:ph type="sldNum" sz="quarter" idx="2"/>
          </p:nvPr>
        </p:nvSpPr>
        <p:spPr>
          <a:xfrm>
            <a:off x="11766828" y="159940"/>
            <a:ext cx="160646"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542" name="Group 61"/>
          <p:cNvGrpSpPr/>
          <p:nvPr/>
        </p:nvGrpSpPr>
        <p:grpSpPr>
          <a:xfrm>
            <a:off x="3788050" y="1563009"/>
            <a:ext cx="1325031" cy="1823236"/>
            <a:chOff x="0" y="0"/>
            <a:chExt cx="1325029" cy="1823234"/>
          </a:xfrm>
        </p:grpSpPr>
        <p:sp>
          <p:nvSpPr>
            <p:cNvPr id="2526" name="Shape 6"/>
            <p:cNvSpPr/>
            <p:nvPr/>
          </p:nvSpPr>
          <p:spPr>
            <a:xfrm>
              <a:off x="217379" y="1342798"/>
              <a:ext cx="907213" cy="4788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39" y="176"/>
                  </a:moveTo>
                  <a:cubicBezTo>
                    <a:pt x="17934" y="58"/>
                    <a:pt x="17809" y="0"/>
                    <a:pt x="17809" y="0"/>
                  </a:cubicBezTo>
                  <a:lnTo>
                    <a:pt x="3387" y="0"/>
                  </a:lnTo>
                  <a:cubicBezTo>
                    <a:pt x="3387" y="3"/>
                    <a:pt x="1325" y="7496"/>
                    <a:pt x="0" y="21600"/>
                  </a:cubicBezTo>
                  <a:lnTo>
                    <a:pt x="21600" y="21600"/>
                  </a:lnTo>
                  <a:cubicBezTo>
                    <a:pt x="20742" y="12930"/>
                    <a:pt x="19603" y="4707"/>
                    <a:pt x="18139" y="17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27" name="Shape 7"/>
            <p:cNvSpPr/>
            <p:nvPr/>
          </p:nvSpPr>
          <p:spPr>
            <a:xfrm>
              <a:off x="129326" y="316438"/>
              <a:ext cx="1075685" cy="1114966"/>
            </a:xfrm>
            <a:custGeom>
              <a:avLst/>
              <a:gdLst/>
              <a:ahLst/>
              <a:cxnLst>
                <a:cxn ang="0">
                  <a:pos x="wd2" y="hd2"/>
                </a:cxn>
                <a:cxn ang="5400000">
                  <a:pos x="wd2" y="hd2"/>
                </a:cxn>
                <a:cxn ang="10800000">
                  <a:pos x="wd2" y="hd2"/>
                </a:cxn>
                <a:cxn ang="16200000">
                  <a:pos x="wd2" y="hd2"/>
                </a:cxn>
              </a:cxnLst>
              <a:rect l="0" t="0" r="r" b="b"/>
              <a:pathLst>
                <a:path w="21600" h="21135" fill="norm" stroke="1" extrusionOk="0">
                  <a:moveTo>
                    <a:pt x="19749" y="8731"/>
                  </a:moveTo>
                  <a:lnTo>
                    <a:pt x="19749" y="7875"/>
                  </a:lnTo>
                  <a:cubicBezTo>
                    <a:pt x="19749" y="3526"/>
                    <a:pt x="15742" y="0"/>
                    <a:pt x="10800" y="0"/>
                  </a:cubicBezTo>
                  <a:lnTo>
                    <a:pt x="9808" y="194"/>
                  </a:lnTo>
                  <a:cubicBezTo>
                    <a:pt x="3703" y="-465"/>
                    <a:pt x="1851" y="3526"/>
                    <a:pt x="1851" y="7875"/>
                  </a:cubicBezTo>
                  <a:lnTo>
                    <a:pt x="1851" y="8731"/>
                  </a:lnTo>
                  <a:cubicBezTo>
                    <a:pt x="829" y="8731"/>
                    <a:pt x="0" y="9484"/>
                    <a:pt x="0" y="10413"/>
                  </a:cubicBezTo>
                  <a:lnTo>
                    <a:pt x="0" y="10574"/>
                  </a:lnTo>
                  <a:cubicBezTo>
                    <a:pt x="0" y="11503"/>
                    <a:pt x="829" y="12256"/>
                    <a:pt x="1851" y="12256"/>
                  </a:cubicBezTo>
                  <a:cubicBezTo>
                    <a:pt x="1910" y="12256"/>
                    <a:pt x="1967" y="12253"/>
                    <a:pt x="2024" y="12248"/>
                  </a:cubicBezTo>
                  <a:cubicBezTo>
                    <a:pt x="3039" y="15801"/>
                    <a:pt x="4947" y="17755"/>
                    <a:pt x="7932" y="18463"/>
                  </a:cubicBezTo>
                  <a:lnTo>
                    <a:pt x="7932" y="19465"/>
                  </a:lnTo>
                  <a:lnTo>
                    <a:pt x="11003" y="21135"/>
                  </a:lnTo>
                  <a:lnTo>
                    <a:pt x="14073" y="19465"/>
                  </a:lnTo>
                  <a:lnTo>
                    <a:pt x="14073" y="18337"/>
                  </a:lnTo>
                  <a:cubicBezTo>
                    <a:pt x="16825" y="17486"/>
                    <a:pt x="18522" y="15407"/>
                    <a:pt x="19550" y="12246"/>
                  </a:cubicBezTo>
                  <a:cubicBezTo>
                    <a:pt x="19616" y="12252"/>
                    <a:pt x="19682" y="12256"/>
                    <a:pt x="19749" y="12256"/>
                  </a:cubicBezTo>
                  <a:cubicBezTo>
                    <a:pt x="20771" y="12256"/>
                    <a:pt x="21600" y="11503"/>
                    <a:pt x="21600" y="10574"/>
                  </a:cubicBezTo>
                  <a:lnTo>
                    <a:pt x="21600" y="10413"/>
                  </a:lnTo>
                  <a:cubicBezTo>
                    <a:pt x="21600" y="9484"/>
                    <a:pt x="20771" y="8731"/>
                    <a:pt x="19749" y="8731"/>
                  </a:cubicBezTo>
                  <a:close/>
                </a:path>
              </a:pathLst>
            </a:custGeom>
            <a:solidFill>
              <a:srgbClr val="FEDAD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28" name="Shape 8"/>
            <p:cNvSpPr/>
            <p:nvPr/>
          </p:nvSpPr>
          <p:spPr>
            <a:xfrm>
              <a:off x="140333" y="-1"/>
              <a:ext cx="1045532" cy="808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83" y="13066"/>
                  </a:moveTo>
                  <a:cubicBezTo>
                    <a:pt x="17309" y="13096"/>
                    <a:pt x="17337" y="13130"/>
                    <a:pt x="17365" y="13164"/>
                  </a:cubicBezTo>
                  <a:cubicBezTo>
                    <a:pt x="17337" y="13130"/>
                    <a:pt x="17309" y="13096"/>
                    <a:pt x="17283" y="13066"/>
                  </a:cubicBezTo>
                  <a:close/>
                  <a:moveTo>
                    <a:pt x="17119" y="12872"/>
                  </a:moveTo>
                  <a:cubicBezTo>
                    <a:pt x="17154" y="12914"/>
                    <a:pt x="17192" y="12958"/>
                    <a:pt x="17238" y="13013"/>
                  </a:cubicBezTo>
                  <a:cubicBezTo>
                    <a:pt x="17192" y="12958"/>
                    <a:pt x="17154" y="12914"/>
                    <a:pt x="17119" y="12872"/>
                  </a:cubicBezTo>
                  <a:close/>
                  <a:moveTo>
                    <a:pt x="16954" y="12676"/>
                  </a:moveTo>
                  <a:cubicBezTo>
                    <a:pt x="16903" y="12616"/>
                    <a:pt x="16892" y="12602"/>
                    <a:pt x="16954" y="12676"/>
                  </a:cubicBezTo>
                  <a:cubicBezTo>
                    <a:pt x="16954" y="12676"/>
                    <a:pt x="16954" y="12676"/>
                    <a:pt x="16954" y="12676"/>
                  </a:cubicBezTo>
                  <a:close/>
                  <a:moveTo>
                    <a:pt x="20052" y="20766"/>
                  </a:moveTo>
                  <a:cubicBezTo>
                    <a:pt x="20481" y="20766"/>
                    <a:pt x="20875" y="20945"/>
                    <a:pt x="21193" y="21242"/>
                  </a:cubicBezTo>
                  <a:cubicBezTo>
                    <a:pt x="21458" y="20204"/>
                    <a:pt x="21600" y="19060"/>
                    <a:pt x="21600" y="17810"/>
                  </a:cubicBezTo>
                  <a:lnTo>
                    <a:pt x="21600" y="14587"/>
                  </a:lnTo>
                  <a:cubicBezTo>
                    <a:pt x="21600" y="8996"/>
                    <a:pt x="19841" y="4218"/>
                    <a:pt x="15523" y="2280"/>
                  </a:cubicBezTo>
                  <a:lnTo>
                    <a:pt x="15539" y="2282"/>
                  </a:lnTo>
                  <a:cubicBezTo>
                    <a:pt x="15925" y="1517"/>
                    <a:pt x="15539" y="677"/>
                    <a:pt x="15539" y="677"/>
                  </a:cubicBezTo>
                  <a:cubicBezTo>
                    <a:pt x="15471" y="1580"/>
                    <a:pt x="14383" y="1354"/>
                    <a:pt x="14383" y="1354"/>
                  </a:cubicBezTo>
                  <a:cubicBezTo>
                    <a:pt x="14646" y="935"/>
                    <a:pt x="14383" y="0"/>
                    <a:pt x="14383" y="0"/>
                  </a:cubicBezTo>
                  <a:cubicBezTo>
                    <a:pt x="13703" y="1241"/>
                    <a:pt x="9825" y="1354"/>
                    <a:pt x="9825" y="1354"/>
                  </a:cubicBezTo>
                  <a:lnTo>
                    <a:pt x="9984" y="1380"/>
                  </a:lnTo>
                  <a:cubicBezTo>
                    <a:pt x="2954" y="1791"/>
                    <a:pt x="0" y="7546"/>
                    <a:pt x="0" y="14587"/>
                  </a:cubicBezTo>
                  <a:lnTo>
                    <a:pt x="107" y="17417"/>
                  </a:lnTo>
                  <a:cubicBezTo>
                    <a:pt x="107" y="18782"/>
                    <a:pt x="277" y="20030"/>
                    <a:pt x="584" y="21163"/>
                  </a:cubicBezTo>
                  <a:cubicBezTo>
                    <a:pt x="886" y="20913"/>
                    <a:pt x="1249" y="20766"/>
                    <a:pt x="1639" y="20766"/>
                  </a:cubicBezTo>
                  <a:cubicBezTo>
                    <a:pt x="2165" y="20766"/>
                    <a:pt x="2641" y="21031"/>
                    <a:pt x="2985" y="21460"/>
                  </a:cubicBezTo>
                  <a:cubicBezTo>
                    <a:pt x="2788" y="19740"/>
                    <a:pt x="2370" y="15107"/>
                    <a:pt x="3305" y="13063"/>
                  </a:cubicBezTo>
                  <a:cubicBezTo>
                    <a:pt x="3774" y="12040"/>
                    <a:pt x="17444" y="18074"/>
                    <a:pt x="17427" y="13237"/>
                  </a:cubicBezTo>
                  <a:cubicBezTo>
                    <a:pt x="17413" y="13220"/>
                    <a:pt x="17404" y="13209"/>
                    <a:pt x="17390" y="13193"/>
                  </a:cubicBezTo>
                  <a:cubicBezTo>
                    <a:pt x="17412" y="13219"/>
                    <a:pt x="17427" y="13237"/>
                    <a:pt x="17427" y="13237"/>
                  </a:cubicBezTo>
                  <a:cubicBezTo>
                    <a:pt x="18849" y="14922"/>
                    <a:pt x="18440" y="16845"/>
                    <a:pt x="18603" y="21600"/>
                  </a:cubicBezTo>
                  <a:cubicBezTo>
                    <a:pt x="18953" y="21090"/>
                    <a:pt x="19472" y="20766"/>
                    <a:pt x="20052" y="20766"/>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29" name="Shape 9"/>
            <p:cNvSpPr/>
            <p:nvPr/>
          </p:nvSpPr>
          <p:spPr>
            <a:xfrm>
              <a:off x="979582" y="1348301"/>
              <a:ext cx="345448" cy="474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383" y="15357"/>
                    <a:pt x="16262" y="8392"/>
                    <a:pt x="10895" y="4511"/>
                  </a:cubicBezTo>
                  <a:cubicBezTo>
                    <a:pt x="7108" y="1772"/>
                    <a:pt x="2002" y="442"/>
                    <a:pt x="0" y="0"/>
                  </a:cubicBezTo>
                  <a:cubicBezTo>
                    <a:pt x="3847" y="4568"/>
                    <a:pt x="6838" y="12859"/>
                    <a:pt x="9090" y="21600"/>
                  </a:cubicBezTo>
                  <a:cubicBezTo>
                    <a:pt x="9090" y="21600"/>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0" name="Shape 10"/>
            <p:cNvSpPr/>
            <p:nvPr/>
          </p:nvSpPr>
          <p:spPr>
            <a:xfrm>
              <a:off x="-1" y="1342798"/>
              <a:ext cx="359298" cy="4788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0"/>
                    <a:pt x="14913" y="1202"/>
                    <a:pt x="10292" y="4650"/>
                  </a:cubicBezTo>
                  <a:cubicBezTo>
                    <a:pt x="5133" y="8500"/>
                    <a:pt x="2131" y="15408"/>
                    <a:pt x="0" y="21600"/>
                  </a:cubicBezTo>
                  <a:lnTo>
                    <a:pt x="13047" y="21600"/>
                  </a:lnTo>
                  <a:cubicBezTo>
                    <a:pt x="16394" y="7496"/>
                    <a:pt x="21598" y="3"/>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1" name="Shape 11"/>
            <p:cNvSpPr/>
            <p:nvPr/>
          </p:nvSpPr>
          <p:spPr>
            <a:xfrm>
              <a:off x="514556" y="1020857"/>
              <a:ext cx="335438" cy="105256"/>
            </a:xfrm>
            <a:custGeom>
              <a:avLst/>
              <a:gdLst/>
              <a:ahLst/>
              <a:cxnLst>
                <a:cxn ang="0">
                  <a:pos x="wd2" y="hd2"/>
                </a:cxn>
                <a:cxn ang="5400000">
                  <a:pos x="wd2" y="hd2"/>
                </a:cxn>
                <a:cxn ang="10800000">
                  <a:pos x="wd2" y="hd2"/>
                </a:cxn>
                <a:cxn ang="16200000">
                  <a:pos x="wd2" y="hd2"/>
                </a:cxn>
              </a:cxnLst>
              <a:rect l="0" t="0" r="r" b="b"/>
              <a:pathLst>
                <a:path w="21600" h="21440" fill="norm" stroke="1" extrusionOk="0">
                  <a:moveTo>
                    <a:pt x="0" y="0"/>
                  </a:moveTo>
                  <a:cubicBezTo>
                    <a:pt x="0" y="0"/>
                    <a:pt x="347" y="593"/>
                    <a:pt x="955" y="1632"/>
                  </a:cubicBezTo>
                  <a:cubicBezTo>
                    <a:pt x="1247" y="2173"/>
                    <a:pt x="1631" y="2663"/>
                    <a:pt x="2030" y="3376"/>
                  </a:cubicBezTo>
                  <a:cubicBezTo>
                    <a:pt x="2456" y="3951"/>
                    <a:pt x="2909" y="4717"/>
                    <a:pt x="3424" y="5351"/>
                  </a:cubicBezTo>
                  <a:cubicBezTo>
                    <a:pt x="3928" y="6069"/>
                    <a:pt x="4476" y="6750"/>
                    <a:pt x="5057" y="7375"/>
                  </a:cubicBezTo>
                  <a:cubicBezTo>
                    <a:pt x="5623" y="8138"/>
                    <a:pt x="6253" y="8506"/>
                    <a:pt x="6868" y="9175"/>
                  </a:cubicBezTo>
                  <a:cubicBezTo>
                    <a:pt x="7508" y="9482"/>
                    <a:pt x="8142" y="10203"/>
                    <a:pt x="8807" y="10315"/>
                  </a:cubicBezTo>
                  <a:cubicBezTo>
                    <a:pt x="9136" y="10449"/>
                    <a:pt x="9467" y="10583"/>
                    <a:pt x="9799" y="10718"/>
                  </a:cubicBezTo>
                  <a:lnTo>
                    <a:pt x="10800" y="10737"/>
                  </a:lnTo>
                  <a:cubicBezTo>
                    <a:pt x="11470" y="10990"/>
                    <a:pt x="12129" y="10422"/>
                    <a:pt x="12790" y="10364"/>
                  </a:cubicBezTo>
                  <a:cubicBezTo>
                    <a:pt x="13447" y="10140"/>
                    <a:pt x="14080" y="9485"/>
                    <a:pt x="14717" y="9174"/>
                  </a:cubicBezTo>
                  <a:cubicBezTo>
                    <a:pt x="15340" y="8645"/>
                    <a:pt x="15932" y="7871"/>
                    <a:pt x="16519" y="7340"/>
                  </a:cubicBezTo>
                  <a:cubicBezTo>
                    <a:pt x="16819" y="7124"/>
                    <a:pt x="17088" y="6691"/>
                    <a:pt x="17354" y="6293"/>
                  </a:cubicBezTo>
                  <a:cubicBezTo>
                    <a:pt x="17624" y="5914"/>
                    <a:pt x="17885" y="5547"/>
                    <a:pt x="18135" y="5196"/>
                  </a:cubicBezTo>
                  <a:cubicBezTo>
                    <a:pt x="18641" y="4493"/>
                    <a:pt x="19138" y="3987"/>
                    <a:pt x="19530" y="3201"/>
                  </a:cubicBezTo>
                  <a:cubicBezTo>
                    <a:pt x="19930" y="2472"/>
                    <a:pt x="20302" y="1916"/>
                    <a:pt x="20607" y="1432"/>
                  </a:cubicBezTo>
                  <a:cubicBezTo>
                    <a:pt x="21219" y="476"/>
                    <a:pt x="21600" y="0"/>
                    <a:pt x="21600" y="0"/>
                  </a:cubicBezTo>
                  <a:cubicBezTo>
                    <a:pt x="21600" y="0"/>
                    <a:pt x="21387" y="1175"/>
                    <a:pt x="20960" y="3110"/>
                  </a:cubicBezTo>
                  <a:cubicBezTo>
                    <a:pt x="20745" y="4071"/>
                    <a:pt x="20485" y="5270"/>
                    <a:pt x="20162" y="6555"/>
                  </a:cubicBezTo>
                  <a:cubicBezTo>
                    <a:pt x="19860" y="7947"/>
                    <a:pt x="19444" y="9174"/>
                    <a:pt x="18983" y="10533"/>
                  </a:cubicBezTo>
                  <a:cubicBezTo>
                    <a:pt x="18511" y="11811"/>
                    <a:pt x="18036" y="13499"/>
                    <a:pt x="17426" y="14645"/>
                  </a:cubicBezTo>
                  <a:cubicBezTo>
                    <a:pt x="16821" y="15804"/>
                    <a:pt x="16188" y="17184"/>
                    <a:pt x="15484" y="18205"/>
                  </a:cubicBezTo>
                  <a:cubicBezTo>
                    <a:pt x="15121" y="18633"/>
                    <a:pt x="14753" y="19068"/>
                    <a:pt x="14380" y="19509"/>
                  </a:cubicBezTo>
                  <a:cubicBezTo>
                    <a:pt x="14003" y="19906"/>
                    <a:pt x="13628" y="20468"/>
                    <a:pt x="13225" y="20590"/>
                  </a:cubicBezTo>
                  <a:cubicBezTo>
                    <a:pt x="12428" y="20969"/>
                    <a:pt x="11614" y="21600"/>
                    <a:pt x="10792" y="21403"/>
                  </a:cubicBezTo>
                  <a:lnTo>
                    <a:pt x="9563" y="21254"/>
                  </a:lnTo>
                  <a:cubicBezTo>
                    <a:pt x="9160" y="21063"/>
                    <a:pt x="8761" y="20765"/>
                    <a:pt x="8365" y="20520"/>
                  </a:cubicBezTo>
                  <a:cubicBezTo>
                    <a:pt x="7967" y="20304"/>
                    <a:pt x="7579" y="19989"/>
                    <a:pt x="7209" y="19502"/>
                  </a:cubicBezTo>
                  <a:cubicBezTo>
                    <a:pt x="6835" y="19074"/>
                    <a:pt x="6468" y="18649"/>
                    <a:pt x="6111" y="18188"/>
                  </a:cubicBezTo>
                  <a:cubicBezTo>
                    <a:pt x="5423" y="17040"/>
                    <a:pt x="4745" y="16055"/>
                    <a:pt x="4169" y="14678"/>
                  </a:cubicBezTo>
                  <a:cubicBezTo>
                    <a:pt x="3880" y="14015"/>
                    <a:pt x="3599" y="13370"/>
                    <a:pt x="3327" y="12747"/>
                  </a:cubicBezTo>
                  <a:cubicBezTo>
                    <a:pt x="3072" y="12034"/>
                    <a:pt x="2827" y="11346"/>
                    <a:pt x="2591" y="10685"/>
                  </a:cubicBezTo>
                  <a:cubicBezTo>
                    <a:pt x="2118" y="9396"/>
                    <a:pt x="1746" y="7905"/>
                    <a:pt x="1402" y="6715"/>
                  </a:cubicBezTo>
                  <a:cubicBezTo>
                    <a:pt x="1074" y="5434"/>
                    <a:pt x="801" y="4297"/>
                    <a:pt x="597" y="3279"/>
                  </a:cubicBezTo>
                  <a:cubicBezTo>
                    <a:pt x="175" y="1305"/>
                    <a:pt x="0" y="0"/>
                    <a:pt x="0" y="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2" name="Shape 12"/>
            <p:cNvSpPr/>
            <p:nvPr/>
          </p:nvSpPr>
          <p:spPr>
            <a:xfrm>
              <a:off x="522811" y="1430850"/>
              <a:ext cx="304628" cy="137745"/>
            </a:xfrm>
            <a:custGeom>
              <a:avLst/>
              <a:gdLst/>
              <a:ahLst/>
              <a:cxnLst>
                <a:cxn ang="0">
                  <a:pos x="wd2" y="hd2"/>
                </a:cxn>
                <a:cxn ang="5400000">
                  <a:pos x="wd2" y="hd2"/>
                </a:cxn>
                <a:cxn ang="10800000">
                  <a:pos x="wd2" y="hd2"/>
                </a:cxn>
                <a:cxn ang="16200000">
                  <a:pos x="wd2" y="hd2"/>
                </a:cxn>
              </a:cxnLst>
              <a:rect l="0" t="0" r="r" b="b"/>
              <a:pathLst>
                <a:path w="21600" h="14251" fill="norm" stroke="1" extrusionOk="0">
                  <a:moveTo>
                    <a:pt x="0" y="8530"/>
                  </a:moveTo>
                  <a:cubicBezTo>
                    <a:pt x="0" y="8530"/>
                    <a:pt x="10626" y="21600"/>
                    <a:pt x="21600" y="8231"/>
                  </a:cubicBezTo>
                  <a:lnTo>
                    <a:pt x="10820" y="0"/>
                  </a:lnTo>
                  <a:cubicBezTo>
                    <a:pt x="10820" y="0"/>
                    <a:pt x="0" y="8530"/>
                    <a:pt x="0" y="853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3" name="Shape 13"/>
            <p:cNvSpPr/>
            <p:nvPr/>
          </p:nvSpPr>
          <p:spPr>
            <a:xfrm>
              <a:off x="481536" y="1318033"/>
              <a:ext cx="390830" cy="222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744" y="11005"/>
                  </a:lnTo>
                  <a:lnTo>
                    <a:pt x="0" y="112"/>
                  </a:lnTo>
                  <a:lnTo>
                    <a:pt x="0" y="21486"/>
                  </a:lnTo>
                  <a:lnTo>
                    <a:pt x="10743" y="11018"/>
                  </a:lnTo>
                  <a:lnTo>
                    <a:pt x="21600" y="21600"/>
                  </a:lnTo>
                  <a:cubicBezTo>
                    <a:pt x="21600" y="21600"/>
                    <a:pt x="21600" y="0"/>
                    <a:pt x="21600"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4" name="Shape 14"/>
            <p:cNvSpPr/>
            <p:nvPr/>
          </p:nvSpPr>
          <p:spPr>
            <a:xfrm>
              <a:off x="481536" y="1320785"/>
              <a:ext cx="41618" cy="23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0"/>
                  </a:lnTo>
                  <a:lnTo>
                    <a:pt x="0" y="0"/>
                  </a:lnTo>
                  <a:cubicBezTo>
                    <a:pt x="0" y="0"/>
                    <a:pt x="21600" y="21600"/>
                    <a:pt x="21600" y="2160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5" name="Shape 15"/>
            <p:cNvSpPr/>
            <p:nvPr/>
          </p:nvSpPr>
          <p:spPr>
            <a:xfrm>
              <a:off x="828242" y="1320785"/>
              <a:ext cx="41635" cy="23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0"/>
                  </a:lnTo>
                  <a:cubicBezTo>
                    <a:pt x="21600" y="0"/>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6" name="Shape 16"/>
            <p:cNvSpPr/>
            <p:nvPr/>
          </p:nvSpPr>
          <p:spPr>
            <a:xfrm>
              <a:off x="170602" y="847503"/>
              <a:ext cx="31924" cy="57173"/>
            </a:xfrm>
            <a:custGeom>
              <a:avLst/>
              <a:gdLst/>
              <a:ahLst/>
              <a:cxnLst>
                <a:cxn ang="0">
                  <a:pos x="wd2" y="hd2"/>
                </a:cxn>
                <a:cxn ang="5400000">
                  <a:pos x="wd2" y="hd2"/>
                </a:cxn>
                <a:cxn ang="10800000">
                  <a:pos x="wd2" y="hd2"/>
                </a:cxn>
                <a:cxn ang="16200000">
                  <a:pos x="wd2" y="hd2"/>
                </a:cxn>
              </a:cxnLst>
              <a:rect l="0" t="0" r="r" b="b"/>
              <a:pathLst>
                <a:path w="21426" h="21575" fill="norm" stroke="1" extrusionOk="0">
                  <a:moveTo>
                    <a:pt x="19111" y="17166"/>
                  </a:moveTo>
                  <a:cubicBezTo>
                    <a:pt x="18802" y="16593"/>
                    <a:pt x="18488" y="16001"/>
                    <a:pt x="18063" y="15456"/>
                  </a:cubicBezTo>
                  <a:cubicBezTo>
                    <a:pt x="17805" y="14870"/>
                    <a:pt x="17534" y="14299"/>
                    <a:pt x="17160" y="13771"/>
                  </a:cubicBezTo>
                  <a:cubicBezTo>
                    <a:pt x="16623" y="12674"/>
                    <a:pt x="16183" y="11707"/>
                    <a:pt x="15876" y="10781"/>
                  </a:cubicBezTo>
                  <a:cubicBezTo>
                    <a:pt x="15196" y="9018"/>
                    <a:pt x="14840" y="6840"/>
                    <a:pt x="14853" y="4447"/>
                  </a:cubicBezTo>
                  <a:cubicBezTo>
                    <a:pt x="14979" y="1779"/>
                    <a:pt x="15062" y="0"/>
                    <a:pt x="15062" y="0"/>
                  </a:cubicBezTo>
                  <a:cubicBezTo>
                    <a:pt x="15062" y="0"/>
                    <a:pt x="11042" y="59"/>
                    <a:pt x="6969" y="1968"/>
                  </a:cubicBezTo>
                  <a:cubicBezTo>
                    <a:pt x="4817" y="2864"/>
                    <a:pt x="2872" y="4295"/>
                    <a:pt x="1452" y="6117"/>
                  </a:cubicBezTo>
                  <a:cubicBezTo>
                    <a:pt x="866" y="7057"/>
                    <a:pt x="233" y="8057"/>
                    <a:pt x="143" y="9156"/>
                  </a:cubicBezTo>
                  <a:cubicBezTo>
                    <a:pt x="-174" y="10242"/>
                    <a:pt x="99" y="11359"/>
                    <a:pt x="365" y="12471"/>
                  </a:cubicBezTo>
                  <a:cubicBezTo>
                    <a:pt x="1144" y="14679"/>
                    <a:pt x="3083" y="16639"/>
                    <a:pt x="5396" y="18057"/>
                  </a:cubicBezTo>
                  <a:cubicBezTo>
                    <a:pt x="6603" y="18727"/>
                    <a:pt x="7850" y="19319"/>
                    <a:pt x="9050" y="19826"/>
                  </a:cubicBezTo>
                  <a:cubicBezTo>
                    <a:pt x="10338" y="20251"/>
                    <a:pt x="11644" y="20577"/>
                    <a:pt x="12832" y="20850"/>
                  </a:cubicBezTo>
                  <a:cubicBezTo>
                    <a:pt x="15113" y="21470"/>
                    <a:pt x="17445" y="21479"/>
                    <a:pt x="18944" y="21565"/>
                  </a:cubicBezTo>
                  <a:cubicBezTo>
                    <a:pt x="20498" y="21600"/>
                    <a:pt x="21426" y="21533"/>
                    <a:pt x="21426" y="21533"/>
                  </a:cubicBezTo>
                  <a:cubicBezTo>
                    <a:pt x="21426" y="21533"/>
                    <a:pt x="21239" y="20976"/>
                    <a:pt x="20842" y="20155"/>
                  </a:cubicBezTo>
                  <a:cubicBezTo>
                    <a:pt x="20496" y="19316"/>
                    <a:pt x="19693" y="18321"/>
                    <a:pt x="19111" y="17166"/>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7" name="Shape 17"/>
            <p:cNvSpPr/>
            <p:nvPr/>
          </p:nvSpPr>
          <p:spPr>
            <a:xfrm>
              <a:off x="1136426" y="822739"/>
              <a:ext cx="31929" cy="57177"/>
            </a:xfrm>
            <a:custGeom>
              <a:avLst/>
              <a:gdLst/>
              <a:ahLst/>
              <a:cxnLst>
                <a:cxn ang="0">
                  <a:pos x="wd2" y="hd2"/>
                </a:cxn>
                <a:cxn ang="5400000">
                  <a:pos x="wd2" y="hd2"/>
                </a:cxn>
                <a:cxn ang="10800000">
                  <a:pos x="wd2" y="hd2"/>
                </a:cxn>
                <a:cxn ang="16200000">
                  <a:pos x="wd2" y="hd2"/>
                </a:cxn>
              </a:cxnLst>
              <a:rect l="0" t="0" r="r" b="b"/>
              <a:pathLst>
                <a:path w="21426" h="21575" fill="norm" stroke="1" extrusionOk="0">
                  <a:moveTo>
                    <a:pt x="21061" y="9103"/>
                  </a:moveTo>
                  <a:cubicBezTo>
                    <a:pt x="20281" y="6896"/>
                    <a:pt x="18342" y="4935"/>
                    <a:pt x="16029" y="3518"/>
                  </a:cubicBezTo>
                  <a:cubicBezTo>
                    <a:pt x="14822" y="2848"/>
                    <a:pt x="13575" y="2256"/>
                    <a:pt x="12375" y="1749"/>
                  </a:cubicBezTo>
                  <a:cubicBezTo>
                    <a:pt x="11087" y="1324"/>
                    <a:pt x="9781" y="999"/>
                    <a:pt x="8594" y="725"/>
                  </a:cubicBezTo>
                  <a:cubicBezTo>
                    <a:pt x="6312" y="105"/>
                    <a:pt x="3980" y="96"/>
                    <a:pt x="2482" y="11"/>
                  </a:cubicBezTo>
                  <a:cubicBezTo>
                    <a:pt x="928" y="-25"/>
                    <a:pt x="0" y="42"/>
                    <a:pt x="0" y="42"/>
                  </a:cubicBezTo>
                  <a:cubicBezTo>
                    <a:pt x="0" y="42"/>
                    <a:pt x="187" y="599"/>
                    <a:pt x="584" y="1420"/>
                  </a:cubicBezTo>
                  <a:cubicBezTo>
                    <a:pt x="930" y="2259"/>
                    <a:pt x="1732" y="3254"/>
                    <a:pt x="2315" y="4408"/>
                  </a:cubicBezTo>
                  <a:cubicBezTo>
                    <a:pt x="2623" y="4981"/>
                    <a:pt x="2938" y="5574"/>
                    <a:pt x="3363" y="6119"/>
                  </a:cubicBezTo>
                  <a:cubicBezTo>
                    <a:pt x="3620" y="6705"/>
                    <a:pt x="3892" y="7276"/>
                    <a:pt x="4265" y="7804"/>
                  </a:cubicBezTo>
                  <a:cubicBezTo>
                    <a:pt x="4804" y="8901"/>
                    <a:pt x="5247" y="9869"/>
                    <a:pt x="5551" y="10794"/>
                  </a:cubicBezTo>
                  <a:cubicBezTo>
                    <a:pt x="6234" y="12558"/>
                    <a:pt x="6590" y="14736"/>
                    <a:pt x="6576" y="17129"/>
                  </a:cubicBezTo>
                  <a:cubicBezTo>
                    <a:pt x="6452" y="19796"/>
                    <a:pt x="6368" y="21575"/>
                    <a:pt x="6368" y="21575"/>
                  </a:cubicBezTo>
                  <a:cubicBezTo>
                    <a:pt x="6368" y="21575"/>
                    <a:pt x="10389" y="21516"/>
                    <a:pt x="14462" y="19607"/>
                  </a:cubicBezTo>
                  <a:cubicBezTo>
                    <a:pt x="16613" y="18711"/>
                    <a:pt x="18556" y="17279"/>
                    <a:pt x="19976" y="15457"/>
                  </a:cubicBezTo>
                  <a:cubicBezTo>
                    <a:pt x="20562" y="14517"/>
                    <a:pt x="21195" y="13517"/>
                    <a:pt x="21285" y="12418"/>
                  </a:cubicBezTo>
                  <a:cubicBezTo>
                    <a:pt x="21600" y="11332"/>
                    <a:pt x="21327" y="10215"/>
                    <a:pt x="21061" y="9103"/>
                  </a:cubicBezTo>
                  <a:close/>
                </a:path>
              </a:pathLst>
            </a:custGeom>
            <a:solidFill>
              <a:srgbClr val="FDB5B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8" name="Shape 18"/>
            <p:cNvSpPr/>
            <p:nvPr/>
          </p:nvSpPr>
          <p:spPr>
            <a:xfrm>
              <a:off x="305432" y="104562"/>
              <a:ext cx="520109" cy="3440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6" y="20746"/>
                  </a:moveTo>
                  <a:cubicBezTo>
                    <a:pt x="877" y="12692"/>
                    <a:pt x="3587" y="5980"/>
                    <a:pt x="10282" y="4149"/>
                  </a:cubicBezTo>
                  <a:cubicBezTo>
                    <a:pt x="16206" y="2529"/>
                    <a:pt x="21600" y="0"/>
                    <a:pt x="21600" y="0"/>
                  </a:cubicBezTo>
                  <a:cubicBezTo>
                    <a:pt x="12115" y="2319"/>
                    <a:pt x="6217" y="3661"/>
                    <a:pt x="3268" y="7932"/>
                  </a:cubicBezTo>
                  <a:cubicBezTo>
                    <a:pt x="319" y="12203"/>
                    <a:pt x="239" y="20014"/>
                    <a:pt x="0" y="21600"/>
                  </a:cubicBezTo>
                  <a:cubicBezTo>
                    <a:pt x="558" y="21356"/>
                    <a:pt x="1036" y="20746"/>
                    <a:pt x="1036" y="20746"/>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39" name="Shape 19"/>
            <p:cNvSpPr/>
            <p:nvPr/>
          </p:nvSpPr>
          <p:spPr>
            <a:xfrm>
              <a:off x="465026" y="690660"/>
              <a:ext cx="134294" cy="150032"/>
            </a:xfrm>
            <a:prstGeom prst="ellipse">
              <a:avLst/>
            </a:pr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40" name="Shape 20"/>
            <p:cNvSpPr/>
            <p:nvPr/>
          </p:nvSpPr>
          <p:spPr>
            <a:xfrm>
              <a:off x="745693" y="690660"/>
              <a:ext cx="134294" cy="150032"/>
            </a:xfrm>
            <a:prstGeom prst="ellipse">
              <a:avLst/>
            </a:pr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41" name="Shape 21"/>
            <p:cNvSpPr/>
            <p:nvPr/>
          </p:nvSpPr>
          <p:spPr>
            <a:xfrm>
              <a:off x="434753" y="173352"/>
              <a:ext cx="290504" cy="273058"/>
            </a:xfrm>
            <a:custGeom>
              <a:avLst/>
              <a:gdLst/>
              <a:ahLst/>
              <a:cxnLst>
                <a:cxn ang="0">
                  <a:pos x="wd2" y="hd2"/>
                </a:cxn>
                <a:cxn ang="5400000">
                  <a:pos x="wd2" y="hd2"/>
                </a:cxn>
                <a:cxn ang="10800000">
                  <a:pos x="wd2" y="hd2"/>
                </a:cxn>
                <a:cxn ang="16200000">
                  <a:pos x="wd2" y="hd2"/>
                </a:cxn>
              </a:cxnLst>
              <a:rect l="0" t="0" r="r" b="b"/>
              <a:pathLst>
                <a:path w="19581" h="21600" fill="norm" stroke="1" extrusionOk="0">
                  <a:moveTo>
                    <a:pt x="755" y="21600"/>
                  </a:moveTo>
                  <a:cubicBezTo>
                    <a:pt x="-236" y="13004"/>
                    <a:pt x="5313" y="4849"/>
                    <a:pt x="19581" y="0"/>
                  </a:cubicBezTo>
                  <a:cubicBezTo>
                    <a:pt x="2539" y="3747"/>
                    <a:pt x="-2019" y="11461"/>
                    <a:pt x="755" y="216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557" name="Group 78"/>
          <p:cNvGrpSpPr/>
          <p:nvPr/>
        </p:nvGrpSpPr>
        <p:grpSpPr>
          <a:xfrm>
            <a:off x="7380406" y="1991342"/>
            <a:ext cx="1181753" cy="1727715"/>
            <a:chOff x="0" y="-17"/>
            <a:chExt cx="1181752" cy="1727713"/>
          </a:xfrm>
        </p:grpSpPr>
        <p:sp>
          <p:nvSpPr>
            <p:cNvPr id="2543" name="Shape 22"/>
            <p:cNvSpPr/>
            <p:nvPr/>
          </p:nvSpPr>
          <p:spPr>
            <a:xfrm>
              <a:off x="-1" y="1334542"/>
              <a:ext cx="1124135" cy="393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124" y="0"/>
                  </a:moveTo>
                  <a:lnTo>
                    <a:pt x="16129" y="77"/>
                  </a:lnTo>
                  <a:cubicBezTo>
                    <a:pt x="16113" y="30"/>
                    <a:pt x="16102" y="0"/>
                    <a:pt x="16102" y="0"/>
                  </a:cubicBezTo>
                  <a:lnTo>
                    <a:pt x="5476" y="0"/>
                  </a:lnTo>
                  <a:cubicBezTo>
                    <a:pt x="5476" y="0"/>
                    <a:pt x="2378" y="4987"/>
                    <a:pt x="0" y="21600"/>
                  </a:cubicBezTo>
                  <a:lnTo>
                    <a:pt x="2611" y="21600"/>
                  </a:lnTo>
                  <a:cubicBezTo>
                    <a:pt x="2887" y="19736"/>
                    <a:pt x="3188" y="17917"/>
                    <a:pt x="3517" y="16164"/>
                  </a:cubicBezTo>
                  <a:cubicBezTo>
                    <a:pt x="3575" y="17672"/>
                    <a:pt x="3731" y="19150"/>
                    <a:pt x="4023" y="20528"/>
                  </a:cubicBezTo>
                  <a:cubicBezTo>
                    <a:pt x="4096" y="20870"/>
                    <a:pt x="4171" y="21231"/>
                    <a:pt x="4247" y="21600"/>
                  </a:cubicBezTo>
                  <a:lnTo>
                    <a:pt x="17758" y="21600"/>
                  </a:lnTo>
                  <a:cubicBezTo>
                    <a:pt x="17821" y="21237"/>
                    <a:pt x="17879" y="20878"/>
                    <a:pt x="17925" y="20528"/>
                  </a:cubicBezTo>
                  <a:cubicBezTo>
                    <a:pt x="18081" y="19328"/>
                    <a:pt x="18181" y="18155"/>
                    <a:pt x="18240" y="17013"/>
                  </a:cubicBezTo>
                  <a:cubicBezTo>
                    <a:pt x="18509" y="18501"/>
                    <a:pt x="18758" y="20035"/>
                    <a:pt x="18989" y="21600"/>
                  </a:cubicBezTo>
                  <a:lnTo>
                    <a:pt x="21600" y="21600"/>
                  </a:lnTo>
                  <a:cubicBezTo>
                    <a:pt x="19222" y="4987"/>
                    <a:pt x="16124" y="0"/>
                    <a:pt x="16124"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44" name="Shape 23"/>
            <p:cNvSpPr/>
            <p:nvPr/>
          </p:nvSpPr>
          <p:spPr>
            <a:xfrm>
              <a:off x="421000" y="1206675"/>
              <a:ext cx="278347" cy="1986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2860"/>
                  </a:lnTo>
                  <a:lnTo>
                    <a:pt x="10797" y="21600"/>
                  </a:lnTo>
                  <a:lnTo>
                    <a:pt x="21600" y="12850"/>
                  </a:lnTo>
                  <a:lnTo>
                    <a:pt x="21600" y="0"/>
                  </a:lnTo>
                  <a:cubicBezTo>
                    <a:pt x="21600" y="0"/>
                    <a:pt x="0" y="0"/>
                    <a:pt x="0" y="0"/>
                  </a:cubicBezTo>
                  <a:close/>
                </a:path>
              </a:pathLst>
            </a:custGeom>
            <a:solidFill>
              <a:srgbClr val="F0D39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45" name="Shape 24"/>
            <p:cNvSpPr/>
            <p:nvPr/>
          </p:nvSpPr>
          <p:spPr>
            <a:xfrm>
              <a:off x="390731" y="1400582"/>
              <a:ext cx="338943" cy="153242"/>
            </a:xfrm>
            <a:custGeom>
              <a:avLst/>
              <a:gdLst/>
              <a:ahLst/>
              <a:cxnLst>
                <a:cxn ang="0">
                  <a:pos x="wd2" y="hd2"/>
                </a:cxn>
                <a:cxn ang="5400000">
                  <a:pos x="wd2" y="hd2"/>
                </a:cxn>
                <a:cxn ang="10800000">
                  <a:pos x="wd2" y="hd2"/>
                </a:cxn>
                <a:cxn ang="16200000">
                  <a:pos x="wd2" y="hd2"/>
                </a:cxn>
              </a:cxnLst>
              <a:rect l="0" t="0" r="r" b="b"/>
              <a:pathLst>
                <a:path w="21600" h="14252" fill="norm" stroke="1" extrusionOk="0">
                  <a:moveTo>
                    <a:pt x="0" y="8532"/>
                  </a:moveTo>
                  <a:cubicBezTo>
                    <a:pt x="0" y="8532"/>
                    <a:pt x="10627" y="21600"/>
                    <a:pt x="21600" y="8230"/>
                  </a:cubicBezTo>
                  <a:lnTo>
                    <a:pt x="10820" y="0"/>
                  </a:lnTo>
                  <a:cubicBezTo>
                    <a:pt x="10820" y="0"/>
                    <a:pt x="0" y="8532"/>
                    <a:pt x="0" y="8532"/>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46" name="Shape 25"/>
            <p:cNvSpPr/>
            <p:nvPr/>
          </p:nvSpPr>
          <p:spPr>
            <a:xfrm>
              <a:off x="343953" y="1276758"/>
              <a:ext cx="434874" cy="247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744" y="11008"/>
                  </a:lnTo>
                  <a:lnTo>
                    <a:pt x="0" y="112"/>
                  </a:lnTo>
                  <a:lnTo>
                    <a:pt x="0" y="21489"/>
                  </a:lnTo>
                  <a:lnTo>
                    <a:pt x="10744" y="11020"/>
                  </a:lnTo>
                  <a:lnTo>
                    <a:pt x="21600" y="21600"/>
                  </a:lnTo>
                  <a:cubicBezTo>
                    <a:pt x="21600" y="21600"/>
                    <a:pt x="21600" y="0"/>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47" name="Shape 26"/>
            <p:cNvSpPr/>
            <p:nvPr/>
          </p:nvSpPr>
          <p:spPr>
            <a:xfrm>
              <a:off x="343954" y="1276758"/>
              <a:ext cx="77297" cy="445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cubicBezTo>
                    <a:pt x="21600" y="21600"/>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48" name="Shape 27"/>
            <p:cNvSpPr/>
            <p:nvPr/>
          </p:nvSpPr>
          <p:spPr>
            <a:xfrm>
              <a:off x="697456" y="1276758"/>
              <a:ext cx="75974" cy="444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cubicBezTo>
                    <a:pt x="0" y="21600"/>
                    <a:pt x="21600" y="0"/>
                    <a:pt x="2160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49" name="Shape 28"/>
            <p:cNvSpPr/>
            <p:nvPr/>
          </p:nvSpPr>
          <p:spPr>
            <a:xfrm>
              <a:off x="382476" y="-18"/>
              <a:ext cx="799276" cy="1303481"/>
            </a:xfrm>
            <a:custGeom>
              <a:avLst/>
              <a:gdLst/>
              <a:ahLst/>
              <a:cxnLst>
                <a:cxn ang="0">
                  <a:pos x="wd2" y="hd2"/>
                </a:cxn>
                <a:cxn ang="5400000">
                  <a:pos x="wd2" y="hd2"/>
                </a:cxn>
                <a:cxn ang="10800000">
                  <a:pos x="wd2" y="hd2"/>
                </a:cxn>
                <a:cxn ang="16200000">
                  <a:pos x="wd2" y="hd2"/>
                </a:cxn>
              </a:cxnLst>
              <a:rect l="0" t="0" r="r" b="b"/>
              <a:pathLst>
                <a:path w="21600" h="20814" fill="norm" stroke="1" extrusionOk="0">
                  <a:moveTo>
                    <a:pt x="0" y="2356"/>
                  </a:moveTo>
                  <a:cubicBezTo>
                    <a:pt x="0" y="2356"/>
                    <a:pt x="650" y="370"/>
                    <a:pt x="5230" y="69"/>
                  </a:cubicBezTo>
                  <a:cubicBezTo>
                    <a:pt x="9810" y="-231"/>
                    <a:pt x="14345" y="370"/>
                    <a:pt x="16719" y="3327"/>
                  </a:cubicBezTo>
                  <a:cubicBezTo>
                    <a:pt x="18812" y="5933"/>
                    <a:pt x="18094" y="7426"/>
                    <a:pt x="18094" y="7426"/>
                  </a:cubicBezTo>
                  <a:cubicBezTo>
                    <a:pt x="18094" y="7426"/>
                    <a:pt x="15186" y="15204"/>
                    <a:pt x="18104" y="18311"/>
                  </a:cubicBezTo>
                  <a:cubicBezTo>
                    <a:pt x="18490" y="18721"/>
                    <a:pt x="20412" y="20754"/>
                    <a:pt x="21600" y="20754"/>
                  </a:cubicBezTo>
                  <a:cubicBezTo>
                    <a:pt x="21600" y="20754"/>
                    <a:pt x="12901" y="21369"/>
                    <a:pt x="10272" y="18663"/>
                  </a:cubicBezTo>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50" name="Shape 29"/>
            <p:cNvSpPr/>
            <p:nvPr/>
          </p:nvSpPr>
          <p:spPr>
            <a:xfrm>
              <a:off x="41274" y="319189"/>
              <a:ext cx="1025217" cy="962969"/>
            </a:xfrm>
            <a:custGeom>
              <a:avLst/>
              <a:gdLst/>
              <a:ahLst/>
              <a:cxnLst>
                <a:cxn ang="0">
                  <a:pos x="wd2" y="hd2"/>
                </a:cxn>
                <a:cxn ang="5400000">
                  <a:pos x="wd2" y="hd2"/>
                </a:cxn>
                <a:cxn ang="10800000">
                  <a:pos x="wd2" y="hd2"/>
                </a:cxn>
                <a:cxn ang="16200000">
                  <a:pos x="wd2" y="hd2"/>
                </a:cxn>
              </a:cxnLst>
              <a:rect l="0" t="0" r="r" b="b"/>
              <a:pathLst>
                <a:path w="21600" h="20995" fill="norm" stroke="1" extrusionOk="0">
                  <a:moveTo>
                    <a:pt x="19749" y="9945"/>
                  </a:moveTo>
                  <a:lnTo>
                    <a:pt x="19749" y="8970"/>
                  </a:lnTo>
                  <a:cubicBezTo>
                    <a:pt x="19749" y="4016"/>
                    <a:pt x="15742" y="0"/>
                    <a:pt x="10800" y="0"/>
                  </a:cubicBezTo>
                  <a:lnTo>
                    <a:pt x="9808" y="221"/>
                  </a:lnTo>
                  <a:cubicBezTo>
                    <a:pt x="3703" y="-530"/>
                    <a:pt x="1851" y="4016"/>
                    <a:pt x="1851" y="8970"/>
                  </a:cubicBezTo>
                  <a:lnTo>
                    <a:pt x="1851" y="9945"/>
                  </a:lnTo>
                  <a:cubicBezTo>
                    <a:pt x="829" y="9945"/>
                    <a:pt x="0" y="10803"/>
                    <a:pt x="0" y="11861"/>
                  </a:cubicBezTo>
                  <a:lnTo>
                    <a:pt x="0" y="12044"/>
                  </a:lnTo>
                  <a:cubicBezTo>
                    <a:pt x="0" y="13101"/>
                    <a:pt x="829" y="13959"/>
                    <a:pt x="1851" y="13959"/>
                  </a:cubicBezTo>
                  <a:cubicBezTo>
                    <a:pt x="1913" y="13959"/>
                    <a:pt x="1975" y="13956"/>
                    <a:pt x="2035" y="13950"/>
                  </a:cubicBezTo>
                  <a:cubicBezTo>
                    <a:pt x="3483" y="19175"/>
                    <a:pt x="7763" y="21070"/>
                    <a:pt x="10924" y="20993"/>
                  </a:cubicBezTo>
                  <a:cubicBezTo>
                    <a:pt x="13486" y="21070"/>
                    <a:pt x="17971" y="18743"/>
                    <a:pt x="19535" y="13945"/>
                  </a:cubicBezTo>
                  <a:cubicBezTo>
                    <a:pt x="19605" y="13954"/>
                    <a:pt x="19676" y="13959"/>
                    <a:pt x="19749" y="13959"/>
                  </a:cubicBezTo>
                  <a:cubicBezTo>
                    <a:pt x="20771" y="13959"/>
                    <a:pt x="21600" y="13101"/>
                    <a:pt x="21600" y="12044"/>
                  </a:cubicBezTo>
                  <a:lnTo>
                    <a:pt x="21600" y="11861"/>
                  </a:lnTo>
                  <a:cubicBezTo>
                    <a:pt x="21600" y="10803"/>
                    <a:pt x="20771" y="9945"/>
                    <a:pt x="19749" y="9945"/>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51" name="Shape 30"/>
            <p:cNvSpPr/>
            <p:nvPr/>
          </p:nvSpPr>
          <p:spPr>
            <a:xfrm>
              <a:off x="421000" y="1075889"/>
              <a:ext cx="279759" cy="84627"/>
            </a:xfrm>
            <a:custGeom>
              <a:avLst/>
              <a:gdLst/>
              <a:ahLst/>
              <a:cxnLst>
                <a:cxn ang="0">
                  <a:pos x="wd2" y="hd2"/>
                </a:cxn>
                <a:cxn ang="5400000">
                  <a:pos x="wd2" y="hd2"/>
                </a:cxn>
                <a:cxn ang="10800000">
                  <a:pos x="wd2" y="hd2"/>
                </a:cxn>
                <a:cxn ang="16200000">
                  <a:pos x="wd2" y="hd2"/>
                </a:cxn>
              </a:cxnLst>
              <a:rect l="0" t="0" r="r" b="b"/>
              <a:pathLst>
                <a:path w="21600" h="21438" fill="norm" stroke="1" extrusionOk="0">
                  <a:moveTo>
                    <a:pt x="10766" y="8108"/>
                  </a:moveTo>
                  <a:cubicBezTo>
                    <a:pt x="9281" y="4499"/>
                    <a:pt x="1" y="0"/>
                    <a:pt x="0" y="0"/>
                  </a:cubicBezTo>
                  <a:cubicBezTo>
                    <a:pt x="0" y="1"/>
                    <a:pt x="168" y="1286"/>
                    <a:pt x="581" y="3242"/>
                  </a:cubicBezTo>
                  <a:cubicBezTo>
                    <a:pt x="780" y="4250"/>
                    <a:pt x="1048" y="5382"/>
                    <a:pt x="1372" y="6652"/>
                  </a:cubicBezTo>
                  <a:cubicBezTo>
                    <a:pt x="1710" y="7843"/>
                    <a:pt x="2078" y="9313"/>
                    <a:pt x="2546" y="10610"/>
                  </a:cubicBezTo>
                  <a:cubicBezTo>
                    <a:pt x="2781" y="11270"/>
                    <a:pt x="3025" y="11957"/>
                    <a:pt x="3278" y="12668"/>
                  </a:cubicBezTo>
                  <a:cubicBezTo>
                    <a:pt x="3542" y="13324"/>
                    <a:pt x="3828" y="13938"/>
                    <a:pt x="4118" y="14607"/>
                  </a:cubicBezTo>
                  <a:cubicBezTo>
                    <a:pt x="4691" y="15999"/>
                    <a:pt x="5374" y="16975"/>
                    <a:pt x="6063" y="18146"/>
                  </a:cubicBezTo>
                  <a:cubicBezTo>
                    <a:pt x="6422" y="18610"/>
                    <a:pt x="6793" y="19038"/>
                    <a:pt x="7170" y="19469"/>
                  </a:cubicBezTo>
                  <a:cubicBezTo>
                    <a:pt x="7542" y="19959"/>
                    <a:pt x="7933" y="20291"/>
                    <a:pt x="8336" y="20504"/>
                  </a:cubicBezTo>
                  <a:cubicBezTo>
                    <a:pt x="8736" y="20753"/>
                    <a:pt x="9139" y="21049"/>
                    <a:pt x="9548" y="21249"/>
                  </a:cubicBezTo>
                  <a:lnTo>
                    <a:pt x="10791" y="21400"/>
                  </a:lnTo>
                  <a:cubicBezTo>
                    <a:pt x="11624" y="21600"/>
                    <a:pt x="12447" y="20957"/>
                    <a:pt x="13253" y="20576"/>
                  </a:cubicBezTo>
                  <a:cubicBezTo>
                    <a:pt x="13662" y="20453"/>
                    <a:pt x="14038" y="19871"/>
                    <a:pt x="14419" y="19477"/>
                  </a:cubicBezTo>
                  <a:cubicBezTo>
                    <a:pt x="14798" y="19044"/>
                    <a:pt x="15171" y="18627"/>
                    <a:pt x="15532" y="18163"/>
                  </a:cubicBezTo>
                  <a:cubicBezTo>
                    <a:pt x="16237" y="17113"/>
                    <a:pt x="16872" y="15745"/>
                    <a:pt x="17478" y="14578"/>
                  </a:cubicBezTo>
                  <a:cubicBezTo>
                    <a:pt x="18085" y="13406"/>
                    <a:pt x="18557" y="11741"/>
                    <a:pt x="19026" y="10460"/>
                  </a:cubicBezTo>
                  <a:cubicBezTo>
                    <a:pt x="19484" y="9112"/>
                    <a:pt x="19894" y="7873"/>
                    <a:pt x="20190" y="6495"/>
                  </a:cubicBezTo>
                  <a:cubicBezTo>
                    <a:pt x="20509" y="5220"/>
                    <a:pt x="20763" y="4032"/>
                    <a:pt x="20974" y="3080"/>
                  </a:cubicBezTo>
                  <a:cubicBezTo>
                    <a:pt x="21393" y="1163"/>
                    <a:pt x="21600" y="0"/>
                    <a:pt x="21600" y="0"/>
                  </a:cubicBezTo>
                  <a:cubicBezTo>
                    <a:pt x="12241" y="3397"/>
                    <a:pt x="10766" y="8108"/>
                    <a:pt x="10766" y="8108"/>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52" name="Shape 31"/>
            <p:cNvSpPr/>
            <p:nvPr/>
          </p:nvSpPr>
          <p:spPr>
            <a:xfrm>
              <a:off x="35771" y="121072"/>
              <a:ext cx="1040556" cy="679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6910"/>
                    <a:pt x="0" y="15432"/>
                  </a:cubicBezTo>
                  <a:lnTo>
                    <a:pt x="0" y="16104"/>
                  </a:lnTo>
                  <a:cubicBezTo>
                    <a:pt x="0" y="17735"/>
                    <a:pt x="180" y="19304"/>
                    <a:pt x="509" y="20779"/>
                  </a:cubicBezTo>
                  <a:lnTo>
                    <a:pt x="507" y="20801"/>
                  </a:lnTo>
                  <a:cubicBezTo>
                    <a:pt x="507" y="20801"/>
                    <a:pt x="510" y="20802"/>
                    <a:pt x="514" y="20804"/>
                  </a:cubicBezTo>
                  <a:cubicBezTo>
                    <a:pt x="574" y="21072"/>
                    <a:pt x="638" y="21338"/>
                    <a:pt x="707" y="21600"/>
                  </a:cubicBezTo>
                  <a:cubicBezTo>
                    <a:pt x="919" y="21283"/>
                    <a:pt x="1181" y="21045"/>
                    <a:pt x="1473" y="20914"/>
                  </a:cubicBezTo>
                  <a:cubicBezTo>
                    <a:pt x="1731" y="20911"/>
                    <a:pt x="2025" y="20881"/>
                    <a:pt x="2331" y="20801"/>
                  </a:cubicBezTo>
                  <a:cubicBezTo>
                    <a:pt x="3308" y="20547"/>
                    <a:pt x="4481" y="11869"/>
                    <a:pt x="4481" y="11869"/>
                  </a:cubicBezTo>
                  <a:cubicBezTo>
                    <a:pt x="4481" y="11869"/>
                    <a:pt x="4220" y="16458"/>
                    <a:pt x="4155" y="18153"/>
                  </a:cubicBezTo>
                  <a:lnTo>
                    <a:pt x="7933" y="17654"/>
                  </a:lnTo>
                  <a:lnTo>
                    <a:pt x="8112" y="10673"/>
                  </a:lnTo>
                  <a:lnTo>
                    <a:pt x="8414" y="17554"/>
                  </a:lnTo>
                  <a:lnTo>
                    <a:pt x="13796" y="17381"/>
                  </a:lnTo>
                  <a:lnTo>
                    <a:pt x="14188" y="10772"/>
                  </a:lnTo>
                  <a:lnTo>
                    <a:pt x="14578" y="17455"/>
                  </a:lnTo>
                  <a:cubicBezTo>
                    <a:pt x="14578" y="17455"/>
                    <a:pt x="17380" y="17854"/>
                    <a:pt x="17771" y="17953"/>
                  </a:cubicBezTo>
                  <a:lnTo>
                    <a:pt x="17793" y="12168"/>
                  </a:lnTo>
                  <a:cubicBezTo>
                    <a:pt x="17793" y="12168"/>
                    <a:pt x="18400" y="19833"/>
                    <a:pt x="19616" y="20801"/>
                  </a:cubicBezTo>
                  <a:cubicBezTo>
                    <a:pt x="20113" y="20801"/>
                    <a:pt x="20563" y="21107"/>
                    <a:pt x="20892" y="21600"/>
                  </a:cubicBezTo>
                  <a:cubicBezTo>
                    <a:pt x="21348" y="19892"/>
                    <a:pt x="21600" y="18041"/>
                    <a:pt x="21600" y="16104"/>
                  </a:cubicBezTo>
                  <a:lnTo>
                    <a:pt x="21600" y="15432"/>
                  </a:lnTo>
                  <a:cubicBezTo>
                    <a:pt x="21600" y="6910"/>
                    <a:pt x="16764" y="0"/>
                    <a:pt x="1080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53" name="Shape 32"/>
            <p:cNvSpPr/>
            <p:nvPr/>
          </p:nvSpPr>
          <p:spPr>
            <a:xfrm>
              <a:off x="330195" y="742941"/>
              <a:ext cx="136035" cy="128341"/>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13609" y="1594"/>
                  </a:moveTo>
                  <a:cubicBezTo>
                    <a:pt x="13540" y="1594"/>
                    <a:pt x="13475" y="1617"/>
                    <a:pt x="13406" y="1619"/>
                  </a:cubicBezTo>
                  <a:cubicBezTo>
                    <a:pt x="12443" y="1218"/>
                    <a:pt x="7506" y="-676"/>
                    <a:pt x="2135" y="254"/>
                  </a:cubicBezTo>
                  <a:cubicBezTo>
                    <a:pt x="2135" y="254"/>
                    <a:pt x="3701" y="1007"/>
                    <a:pt x="6434" y="2246"/>
                  </a:cubicBezTo>
                  <a:cubicBezTo>
                    <a:pt x="6434" y="2246"/>
                    <a:pt x="4421" y="4059"/>
                    <a:pt x="0" y="5848"/>
                  </a:cubicBezTo>
                  <a:cubicBezTo>
                    <a:pt x="0" y="5848"/>
                    <a:pt x="2482" y="5028"/>
                    <a:pt x="7317" y="5367"/>
                  </a:cubicBezTo>
                  <a:cubicBezTo>
                    <a:pt x="6268" y="7002"/>
                    <a:pt x="5619" y="9030"/>
                    <a:pt x="5619" y="11259"/>
                  </a:cubicBezTo>
                  <a:cubicBezTo>
                    <a:pt x="5619" y="16597"/>
                    <a:pt x="9196" y="20924"/>
                    <a:pt x="13609" y="20924"/>
                  </a:cubicBezTo>
                  <a:cubicBezTo>
                    <a:pt x="18023" y="20924"/>
                    <a:pt x="21600" y="16597"/>
                    <a:pt x="21600" y="11259"/>
                  </a:cubicBezTo>
                  <a:cubicBezTo>
                    <a:pt x="21600" y="5921"/>
                    <a:pt x="18023" y="1594"/>
                    <a:pt x="13609"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54" name="Shape 33"/>
            <p:cNvSpPr/>
            <p:nvPr/>
          </p:nvSpPr>
          <p:spPr>
            <a:xfrm>
              <a:off x="632875" y="742941"/>
              <a:ext cx="136034" cy="128341"/>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7991" y="1594"/>
                  </a:moveTo>
                  <a:cubicBezTo>
                    <a:pt x="8060" y="1594"/>
                    <a:pt x="8125" y="1617"/>
                    <a:pt x="8194" y="1619"/>
                  </a:cubicBezTo>
                  <a:cubicBezTo>
                    <a:pt x="9157" y="1218"/>
                    <a:pt x="14094" y="-676"/>
                    <a:pt x="19465" y="254"/>
                  </a:cubicBezTo>
                  <a:cubicBezTo>
                    <a:pt x="19465" y="254"/>
                    <a:pt x="17899" y="1007"/>
                    <a:pt x="15166" y="2246"/>
                  </a:cubicBezTo>
                  <a:cubicBezTo>
                    <a:pt x="15166" y="2246"/>
                    <a:pt x="17179" y="4059"/>
                    <a:pt x="21600" y="5848"/>
                  </a:cubicBezTo>
                  <a:cubicBezTo>
                    <a:pt x="21600" y="5848"/>
                    <a:pt x="19118" y="5028"/>
                    <a:pt x="14283" y="5367"/>
                  </a:cubicBezTo>
                  <a:cubicBezTo>
                    <a:pt x="15332" y="7002"/>
                    <a:pt x="15981" y="9030"/>
                    <a:pt x="15981" y="11259"/>
                  </a:cubicBezTo>
                  <a:cubicBezTo>
                    <a:pt x="15981" y="16597"/>
                    <a:pt x="12404" y="20924"/>
                    <a:pt x="7991" y="20924"/>
                  </a:cubicBezTo>
                  <a:cubicBezTo>
                    <a:pt x="3577" y="20924"/>
                    <a:pt x="0" y="16597"/>
                    <a:pt x="0" y="11259"/>
                  </a:cubicBezTo>
                  <a:cubicBezTo>
                    <a:pt x="0" y="5921"/>
                    <a:pt x="3577" y="1594"/>
                    <a:pt x="7991"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55" name="Shape 34"/>
            <p:cNvSpPr/>
            <p:nvPr/>
          </p:nvSpPr>
          <p:spPr>
            <a:xfrm>
              <a:off x="481536" y="935555"/>
              <a:ext cx="148664" cy="56454"/>
            </a:xfrm>
            <a:custGeom>
              <a:avLst/>
              <a:gdLst/>
              <a:ahLst/>
              <a:cxnLst>
                <a:cxn ang="0">
                  <a:pos x="wd2" y="hd2"/>
                </a:cxn>
                <a:cxn ang="5400000">
                  <a:pos x="wd2" y="hd2"/>
                </a:cxn>
                <a:cxn ang="10800000">
                  <a:pos x="wd2" y="hd2"/>
                </a:cxn>
                <a:cxn ang="16200000">
                  <a:pos x="wd2" y="hd2"/>
                </a:cxn>
              </a:cxnLst>
              <a:rect l="0" t="0" r="r" b="b"/>
              <a:pathLst>
                <a:path w="21600" h="21467" fill="norm" stroke="1" extrusionOk="0">
                  <a:moveTo>
                    <a:pt x="20469" y="1076"/>
                  </a:moveTo>
                  <a:cubicBezTo>
                    <a:pt x="19770" y="1728"/>
                    <a:pt x="18914" y="3034"/>
                    <a:pt x="17837" y="3942"/>
                  </a:cubicBezTo>
                  <a:cubicBezTo>
                    <a:pt x="17300" y="4386"/>
                    <a:pt x="16786" y="5139"/>
                    <a:pt x="16205" y="5509"/>
                  </a:cubicBezTo>
                  <a:cubicBezTo>
                    <a:pt x="15625" y="5852"/>
                    <a:pt x="15064" y="6458"/>
                    <a:pt x="14478" y="6787"/>
                  </a:cubicBezTo>
                  <a:cubicBezTo>
                    <a:pt x="13879" y="6915"/>
                    <a:pt x="13314" y="7514"/>
                    <a:pt x="12717" y="7521"/>
                  </a:cubicBezTo>
                  <a:cubicBezTo>
                    <a:pt x="12124" y="7595"/>
                    <a:pt x="11540" y="7877"/>
                    <a:pt x="10939" y="7662"/>
                  </a:cubicBezTo>
                  <a:cubicBezTo>
                    <a:pt x="10343" y="7796"/>
                    <a:pt x="9741" y="7393"/>
                    <a:pt x="9129" y="7298"/>
                  </a:cubicBezTo>
                  <a:cubicBezTo>
                    <a:pt x="8525" y="6989"/>
                    <a:pt x="7906" y="6747"/>
                    <a:pt x="7299" y="6337"/>
                  </a:cubicBezTo>
                  <a:cubicBezTo>
                    <a:pt x="6076" y="5597"/>
                    <a:pt x="4896" y="4480"/>
                    <a:pt x="3804" y="3605"/>
                  </a:cubicBezTo>
                  <a:cubicBezTo>
                    <a:pt x="1521" y="1446"/>
                    <a:pt x="0" y="0"/>
                    <a:pt x="0" y="0"/>
                  </a:cubicBezTo>
                  <a:cubicBezTo>
                    <a:pt x="0" y="0"/>
                    <a:pt x="360" y="4715"/>
                    <a:pt x="2036" y="9983"/>
                  </a:cubicBezTo>
                  <a:cubicBezTo>
                    <a:pt x="2868" y="12606"/>
                    <a:pt x="4004" y="15425"/>
                    <a:pt x="5508" y="17577"/>
                  </a:cubicBezTo>
                  <a:cubicBezTo>
                    <a:pt x="6243" y="18688"/>
                    <a:pt x="7091" y="19582"/>
                    <a:pt x="7970" y="20295"/>
                  </a:cubicBezTo>
                  <a:cubicBezTo>
                    <a:pt x="8875" y="20887"/>
                    <a:pt x="9805" y="21452"/>
                    <a:pt x="10785" y="21425"/>
                  </a:cubicBezTo>
                  <a:cubicBezTo>
                    <a:pt x="11754" y="21600"/>
                    <a:pt x="12720" y="21210"/>
                    <a:pt x="13651" y="20658"/>
                  </a:cubicBezTo>
                  <a:cubicBezTo>
                    <a:pt x="14596" y="20275"/>
                    <a:pt x="15416" y="18997"/>
                    <a:pt x="16226" y="18116"/>
                  </a:cubicBezTo>
                  <a:cubicBezTo>
                    <a:pt x="17005" y="17053"/>
                    <a:pt x="17644" y="15593"/>
                    <a:pt x="18264" y="14368"/>
                  </a:cubicBezTo>
                  <a:cubicBezTo>
                    <a:pt x="18883" y="13131"/>
                    <a:pt x="19282" y="11469"/>
                    <a:pt x="19706" y="10158"/>
                  </a:cubicBezTo>
                  <a:cubicBezTo>
                    <a:pt x="20582" y="7595"/>
                    <a:pt x="20929" y="4749"/>
                    <a:pt x="21230" y="2960"/>
                  </a:cubicBezTo>
                  <a:cubicBezTo>
                    <a:pt x="21500" y="1103"/>
                    <a:pt x="21600" y="0"/>
                    <a:pt x="21600" y="0"/>
                  </a:cubicBezTo>
                  <a:cubicBezTo>
                    <a:pt x="21600" y="0"/>
                    <a:pt x="21155" y="363"/>
                    <a:pt x="20469" y="1076"/>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56" name="Shape 35"/>
            <p:cNvSpPr/>
            <p:nvPr/>
          </p:nvSpPr>
          <p:spPr>
            <a:xfrm>
              <a:off x="82549" y="844751"/>
              <a:ext cx="30691" cy="56584"/>
            </a:xfrm>
            <a:custGeom>
              <a:avLst/>
              <a:gdLst/>
              <a:ahLst/>
              <a:cxnLst>
                <a:cxn ang="0">
                  <a:pos x="wd2" y="hd2"/>
                </a:cxn>
                <a:cxn ang="5400000">
                  <a:pos x="wd2" y="hd2"/>
                </a:cxn>
                <a:cxn ang="10800000">
                  <a:pos x="wd2" y="hd2"/>
                </a:cxn>
                <a:cxn ang="16200000">
                  <a:pos x="wd2" y="hd2"/>
                </a:cxn>
              </a:cxnLst>
              <a:rect l="0" t="0" r="r" b="b"/>
              <a:pathLst>
                <a:path w="21437" h="21569" fill="norm" stroke="1" extrusionOk="0">
                  <a:moveTo>
                    <a:pt x="19214" y="17209"/>
                  </a:moveTo>
                  <a:cubicBezTo>
                    <a:pt x="18925" y="16637"/>
                    <a:pt x="18604" y="16052"/>
                    <a:pt x="18213" y="15505"/>
                  </a:cubicBezTo>
                  <a:cubicBezTo>
                    <a:pt x="17978" y="14920"/>
                    <a:pt x="17704" y="14352"/>
                    <a:pt x="17336" y="13826"/>
                  </a:cubicBezTo>
                  <a:cubicBezTo>
                    <a:pt x="17070" y="13280"/>
                    <a:pt x="16976" y="12741"/>
                    <a:pt x="16600" y="12259"/>
                  </a:cubicBezTo>
                  <a:cubicBezTo>
                    <a:pt x="16561" y="11742"/>
                    <a:pt x="16170" y="11285"/>
                    <a:pt x="16100" y="10798"/>
                  </a:cubicBezTo>
                  <a:cubicBezTo>
                    <a:pt x="15411" y="8974"/>
                    <a:pt x="15067" y="6770"/>
                    <a:pt x="15020" y="4404"/>
                  </a:cubicBezTo>
                  <a:cubicBezTo>
                    <a:pt x="15074" y="1760"/>
                    <a:pt x="15113" y="0"/>
                    <a:pt x="15113" y="0"/>
                  </a:cubicBezTo>
                  <a:cubicBezTo>
                    <a:pt x="15113" y="0"/>
                    <a:pt x="11028" y="111"/>
                    <a:pt x="6951" y="2037"/>
                  </a:cubicBezTo>
                  <a:cubicBezTo>
                    <a:pt x="4791" y="2943"/>
                    <a:pt x="2866" y="4365"/>
                    <a:pt x="1449" y="6155"/>
                  </a:cubicBezTo>
                  <a:cubicBezTo>
                    <a:pt x="878" y="7077"/>
                    <a:pt x="236" y="8056"/>
                    <a:pt x="150" y="9128"/>
                  </a:cubicBezTo>
                  <a:cubicBezTo>
                    <a:pt x="-163" y="10187"/>
                    <a:pt x="72" y="11281"/>
                    <a:pt x="338" y="12365"/>
                  </a:cubicBezTo>
                  <a:cubicBezTo>
                    <a:pt x="690" y="13437"/>
                    <a:pt x="1418" y="14458"/>
                    <a:pt x="2169" y="15424"/>
                  </a:cubicBezTo>
                  <a:cubicBezTo>
                    <a:pt x="3100" y="16316"/>
                    <a:pt x="4110" y="17188"/>
                    <a:pt x="5245" y="17901"/>
                  </a:cubicBezTo>
                  <a:cubicBezTo>
                    <a:pt x="6450" y="18580"/>
                    <a:pt x="7702" y="19174"/>
                    <a:pt x="8900" y="19691"/>
                  </a:cubicBezTo>
                  <a:cubicBezTo>
                    <a:pt x="10183" y="20143"/>
                    <a:pt x="11513" y="20472"/>
                    <a:pt x="12711" y="20759"/>
                  </a:cubicBezTo>
                  <a:cubicBezTo>
                    <a:pt x="15004" y="21408"/>
                    <a:pt x="17391" y="21442"/>
                    <a:pt x="18909" y="21545"/>
                  </a:cubicBezTo>
                  <a:cubicBezTo>
                    <a:pt x="20490" y="21600"/>
                    <a:pt x="21437" y="21545"/>
                    <a:pt x="21437" y="21545"/>
                  </a:cubicBezTo>
                  <a:cubicBezTo>
                    <a:pt x="21437" y="21545"/>
                    <a:pt x="21265" y="20994"/>
                    <a:pt x="20881" y="20178"/>
                  </a:cubicBezTo>
                  <a:cubicBezTo>
                    <a:pt x="20560" y="19345"/>
                    <a:pt x="19762" y="18358"/>
                    <a:pt x="19214" y="17209"/>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563" name="Group 6"/>
          <p:cNvGrpSpPr/>
          <p:nvPr/>
        </p:nvGrpSpPr>
        <p:grpSpPr>
          <a:xfrm>
            <a:off x="3507786" y="5188560"/>
            <a:ext cx="8694374" cy="1160292"/>
            <a:chOff x="0" y="0"/>
            <a:chExt cx="8694374" cy="1160291"/>
          </a:xfrm>
        </p:grpSpPr>
        <p:sp>
          <p:nvSpPr>
            <p:cNvPr id="2558" name="Shape 6"/>
            <p:cNvSpPr/>
            <p:nvPr/>
          </p:nvSpPr>
          <p:spPr>
            <a:xfrm rot="10800000">
              <a:off x="0" y="372282"/>
              <a:ext cx="3566076" cy="788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5" y="0"/>
                  </a:moveTo>
                  <a:lnTo>
                    <a:pt x="0" y="0"/>
                  </a:lnTo>
                  <a:lnTo>
                    <a:pt x="0" y="21600"/>
                  </a:lnTo>
                  <a:lnTo>
                    <a:pt x="19655" y="21600"/>
                  </a:lnTo>
                  <a:lnTo>
                    <a:pt x="21600" y="10800"/>
                  </a:lnTo>
                  <a:cubicBezTo>
                    <a:pt x="21600" y="10800"/>
                    <a:pt x="19655" y="0"/>
                    <a:pt x="19655"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59" name="Shape 11"/>
            <p:cNvSpPr/>
            <p:nvPr/>
          </p:nvSpPr>
          <p:spPr>
            <a:xfrm rot="10800000">
              <a:off x="7091460" y="372282"/>
              <a:ext cx="1602915" cy="788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FC909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60" name="Shape 16"/>
            <p:cNvSpPr/>
            <p:nvPr/>
          </p:nvSpPr>
          <p:spPr>
            <a:xfrm rot="10800000">
              <a:off x="3912279" y="3244"/>
              <a:ext cx="3093123" cy="4751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lnTo>
                    <a:pt x="21600" y="21600"/>
                  </a:lnTo>
                  <a:cubicBezTo>
                    <a:pt x="21600" y="21600"/>
                    <a:pt x="0" y="21600"/>
                    <a:pt x="0" y="2160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61" name="Shape 21"/>
            <p:cNvSpPr/>
            <p:nvPr/>
          </p:nvSpPr>
          <p:spPr>
            <a:xfrm rot="10800000">
              <a:off x="3559704" y="0"/>
              <a:ext cx="353212" cy="1160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2755"/>
                  </a:lnTo>
                  <a:lnTo>
                    <a:pt x="0" y="21600"/>
                  </a:lnTo>
                  <a:lnTo>
                    <a:pt x="21600" y="14669"/>
                  </a:lnTo>
                  <a:cubicBezTo>
                    <a:pt x="21600" y="14669"/>
                    <a:pt x="21600" y="0"/>
                    <a:pt x="21600"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62" name="Shape 26"/>
            <p:cNvSpPr/>
            <p:nvPr/>
          </p:nvSpPr>
          <p:spPr>
            <a:xfrm rot="10800000">
              <a:off x="7003332" y="0"/>
              <a:ext cx="89295" cy="1160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2755"/>
                  </a:lnTo>
                  <a:lnTo>
                    <a:pt x="21600" y="21600"/>
                  </a:lnTo>
                  <a:lnTo>
                    <a:pt x="0" y="14669"/>
                  </a:lnTo>
                  <a:cubicBezTo>
                    <a:pt x="0" y="14669"/>
                    <a:pt x="0" y="0"/>
                    <a:pt x="0" y="0"/>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569" name="Group 11"/>
          <p:cNvGrpSpPr/>
          <p:nvPr/>
        </p:nvGrpSpPr>
        <p:grpSpPr>
          <a:xfrm>
            <a:off x="3507786" y="4668742"/>
            <a:ext cx="8694374" cy="895096"/>
            <a:chOff x="0" y="0"/>
            <a:chExt cx="8694374" cy="895094"/>
          </a:xfrm>
        </p:grpSpPr>
        <p:sp>
          <p:nvSpPr>
            <p:cNvPr id="2564" name="Shape 7"/>
            <p:cNvSpPr/>
            <p:nvPr/>
          </p:nvSpPr>
          <p:spPr>
            <a:xfrm rot="10800000">
              <a:off x="0" y="107083"/>
              <a:ext cx="3566076" cy="788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5" y="0"/>
                  </a:moveTo>
                  <a:lnTo>
                    <a:pt x="0" y="0"/>
                  </a:lnTo>
                  <a:lnTo>
                    <a:pt x="0" y="21600"/>
                  </a:lnTo>
                  <a:lnTo>
                    <a:pt x="19655" y="21600"/>
                  </a:lnTo>
                  <a:lnTo>
                    <a:pt x="21600" y="10800"/>
                  </a:lnTo>
                  <a:cubicBezTo>
                    <a:pt x="21600" y="10800"/>
                    <a:pt x="19655" y="0"/>
                    <a:pt x="19655"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65" name="Shape 12"/>
            <p:cNvSpPr/>
            <p:nvPr/>
          </p:nvSpPr>
          <p:spPr>
            <a:xfrm rot="10800000">
              <a:off x="7091460" y="107083"/>
              <a:ext cx="1602915" cy="788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66" name="Shape 17"/>
            <p:cNvSpPr/>
            <p:nvPr/>
          </p:nvSpPr>
          <p:spPr>
            <a:xfrm rot="10800000">
              <a:off x="3912279" y="0"/>
              <a:ext cx="3093123" cy="5224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lnTo>
                    <a:pt x="21600" y="21600"/>
                  </a:lnTo>
                  <a:cubicBezTo>
                    <a:pt x="21600" y="21600"/>
                    <a:pt x="0" y="21600"/>
                    <a:pt x="0" y="216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67" name="Shape 22"/>
            <p:cNvSpPr/>
            <p:nvPr/>
          </p:nvSpPr>
          <p:spPr>
            <a:xfrm rot="10800000">
              <a:off x="3559704" y="391"/>
              <a:ext cx="353212" cy="8947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8988"/>
                  </a:lnTo>
                  <a:lnTo>
                    <a:pt x="0" y="21600"/>
                  </a:lnTo>
                  <a:lnTo>
                    <a:pt x="21600" y="19024"/>
                  </a:lnTo>
                  <a:cubicBezTo>
                    <a:pt x="21600" y="19024"/>
                    <a:pt x="21600" y="0"/>
                    <a:pt x="2160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68" name="Shape 27"/>
            <p:cNvSpPr/>
            <p:nvPr/>
          </p:nvSpPr>
          <p:spPr>
            <a:xfrm rot="10800000">
              <a:off x="7003332" y="391"/>
              <a:ext cx="89295" cy="8947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8988"/>
                  </a:lnTo>
                  <a:lnTo>
                    <a:pt x="21600" y="21600"/>
                  </a:lnTo>
                  <a:lnTo>
                    <a:pt x="0" y="19024"/>
                  </a:lnTo>
                  <a:cubicBezTo>
                    <a:pt x="0" y="19024"/>
                    <a:pt x="0" y="0"/>
                    <a:pt x="0" y="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575" name="Group 15"/>
          <p:cNvGrpSpPr/>
          <p:nvPr/>
        </p:nvGrpSpPr>
        <p:grpSpPr>
          <a:xfrm>
            <a:off x="3507786" y="3996638"/>
            <a:ext cx="8694374" cy="788011"/>
            <a:chOff x="0" y="0"/>
            <a:chExt cx="8694374" cy="788009"/>
          </a:xfrm>
        </p:grpSpPr>
        <p:sp>
          <p:nvSpPr>
            <p:cNvPr id="2570" name="Shape 8"/>
            <p:cNvSpPr/>
            <p:nvPr/>
          </p:nvSpPr>
          <p:spPr>
            <a:xfrm rot="10800000">
              <a:off x="0" y="-1"/>
              <a:ext cx="3566076" cy="788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5" y="0"/>
                  </a:moveTo>
                  <a:lnTo>
                    <a:pt x="0" y="0"/>
                  </a:lnTo>
                  <a:lnTo>
                    <a:pt x="0" y="21600"/>
                  </a:lnTo>
                  <a:lnTo>
                    <a:pt x="19655" y="21600"/>
                  </a:lnTo>
                  <a:lnTo>
                    <a:pt x="21600" y="10800"/>
                  </a:lnTo>
                  <a:cubicBezTo>
                    <a:pt x="21600" y="10800"/>
                    <a:pt x="19655" y="0"/>
                    <a:pt x="19655"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71" name="Shape 13"/>
            <p:cNvSpPr/>
            <p:nvPr/>
          </p:nvSpPr>
          <p:spPr>
            <a:xfrm rot="10800000">
              <a:off x="7091460" y="-1"/>
              <a:ext cx="1602915" cy="7880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72" name="Shape 18"/>
            <p:cNvSpPr/>
            <p:nvPr/>
          </p:nvSpPr>
          <p:spPr>
            <a:xfrm rot="10800000">
              <a:off x="3912279" y="99840"/>
              <a:ext cx="3093123" cy="5850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lnTo>
                    <a:pt x="21600" y="21600"/>
                  </a:lnTo>
                  <a:cubicBezTo>
                    <a:pt x="21600" y="21600"/>
                    <a:pt x="0" y="21600"/>
                    <a:pt x="0" y="21600"/>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73" name="Shape 23"/>
            <p:cNvSpPr/>
            <p:nvPr/>
          </p:nvSpPr>
          <p:spPr>
            <a:xfrm rot="10800000">
              <a:off x="3559704" y="8"/>
              <a:ext cx="353212" cy="788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925"/>
                  </a:lnTo>
                  <a:lnTo>
                    <a:pt x="0" y="18963"/>
                  </a:lnTo>
                  <a:lnTo>
                    <a:pt x="21600" y="21600"/>
                  </a:lnTo>
                  <a:cubicBezTo>
                    <a:pt x="21600" y="21600"/>
                    <a:pt x="21600" y="0"/>
                    <a:pt x="2160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74" name="Shape 28"/>
            <p:cNvSpPr/>
            <p:nvPr/>
          </p:nvSpPr>
          <p:spPr>
            <a:xfrm rot="10800000">
              <a:off x="7003332" y="8"/>
              <a:ext cx="89295" cy="788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925"/>
                  </a:lnTo>
                  <a:lnTo>
                    <a:pt x="21600" y="18963"/>
                  </a:lnTo>
                  <a:lnTo>
                    <a:pt x="0" y="21600"/>
                  </a:lnTo>
                  <a:cubicBezTo>
                    <a:pt x="0" y="21600"/>
                    <a:pt x="0" y="0"/>
                    <a:pt x="0"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2581" name="Group 20"/>
          <p:cNvGrpSpPr/>
          <p:nvPr/>
        </p:nvGrpSpPr>
        <p:grpSpPr>
          <a:xfrm>
            <a:off x="3507786" y="3210560"/>
            <a:ext cx="8694374" cy="884226"/>
            <a:chOff x="0" y="0"/>
            <a:chExt cx="8694374" cy="884225"/>
          </a:xfrm>
        </p:grpSpPr>
        <p:sp>
          <p:nvSpPr>
            <p:cNvPr id="2576" name="Shape 9"/>
            <p:cNvSpPr/>
            <p:nvPr/>
          </p:nvSpPr>
          <p:spPr>
            <a:xfrm rot="10800000">
              <a:off x="0" y="1064"/>
              <a:ext cx="3566076" cy="788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5" y="0"/>
                  </a:moveTo>
                  <a:lnTo>
                    <a:pt x="0" y="0"/>
                  </a:lnTo>
                  <a:lnTo>
                    <a:pt x="0" y="21600"/>
                  </a:lnTo>
                  <a:lnTo>
                    <a:pt x="19655" y="21600"/>
                  </a:lnTo>
                  <a:lnTo>
                    <a:pt x="21600" y="10800"/>
                  </a:lnTo>
                  <a:cubicBezTo>
                    <a:pt x="21600" y="10800"/>
                    <a:pt x="19655" y="0"/>
                    <a:pt x="19655" y="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77" name="Shape 14"/>
            <p:cNvSpPr/>
            <p:nvPr/>
          </p:nvSpPr>
          <p:spPr>
            <a:xfrm rot="10800000">
              <a:off x="7091460" y="1063"/>
              <a:ext cx="1602915" cy="788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lnTo>
                    <a:pt x="21600" y="21600"/>
                  </a:lnTo>
                  <a:cubicBezTo>
                    <a:pt x="21600" y="21600"/>
                    <a:pt x="21600" y="0"/>
                    <a:pt x="21600" y="0"/>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78" name="Shape 20"/>
            <p:cNvSpPr/>
            <p:nvPr/>
          </p:nvSpPr>
          <p:spPr>
            <a:xfrm rot="10800000">
              <a:off x="3912279" y="413854"/>
              <a:ext cx="3093123" cy="470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lnTo>
                    <a:pt x="21600" y="21600"/>
                  </a:lnTo>
                  <a:cubicBezTo>
                    <a:pt x="21600" y="21600"/>
                    <a:pt x="0" y="21600"/>
                    <a:pt x="0" y="21600"/>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79" name="Shape 25"/>
            <p:cNvSpPr/>
            <p:nvPr/>
          </p:nvSpPr>
          <p:spPr>
            <a:xfrm rot="10800000">
              <a:off x="3559704" y="0"/>
              <a:ext cx="353212" cy="8842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350"/>
                  </a:moveTo>
                  <a:lnTo>
                    <a:pt x="0" y="0"/>
                  </a:lnTo>
                  <a:lnTo>
                    <a:pt x="0" y="11490"/>
                  </a:lnTo>
                  <a:lnTo>
                    <a:pt x="21600" y="21600"/>
                  </a:lnTo>
                  <a:cubicBezTo>
                    <a:pt x="21600" y="21600"/>
                    <a:pt x="21600" y="2350"/>
                    <a:pt x="21600" y="235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2580" name="Shape 30"/>
            <p:cNvSpPr/>
            <p:nvPr/>
          </p:nvSpPr>
          <p:spPr>
            <a:xfrm rot="10800000">
              <a:off x="7003332" y="0"/>
              <a:ext cx="89295" cy="8842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350"/>
                  </a:moveTo>
                  <a:lnTo>
                    <a:pt x="21600" y="0"/>
                  </a:lnTo>
                  <a:lnTo>
                    <a:pt x="21600" y="11490"/>
                  </a:lnTo>
                  <a:lnTo>
                    <a:pt x="0" y="21600"/>
                  </a:lnTo>
                  <a:cubicBezTo>
                    <a:pt x="0" y="21600"/>
                    <a:pt x="0" y="2350"/>
                    <a:pt x="0" y="235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258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2583" name="TextBox 28"/>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Layer 8</a:t>
            </a:r>
          </a:p>
        </p:txBody>
      </p:sp>
      <p:sp>
        <p:nvSpPr>
          <p:cNvPr id="2584" name="TextBox 29"/>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a:t>
            </a:r>
          </a:p>
        </p:txBody>
      </p:sp>
      <p:sp>
        <p:nvSpPr>
          <p:cNvPr id="2585" name="Rectangle 98"/>
          <p:cNvSpPr txBox="1"/>
          <p:nvPr/>
        </p:nvSpPr>
        <p:spPr>
          <a:xfrm>
            <a:off x="2727042" y="4039821"/>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2586" name="Rectangle 99"/>
          <p:cNvSpPr txBox="1"/>
          <p:nvPr/>
        </p:nvSpPr>
        <p:spPr>
          <a:xfrm>
            <a:off x="2727042" y="4826092"/>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4"/>
                </a:solidFill>
                <a:latin typeface="FontAwesome"/>
                <a:ea typeface="FontAwesome"/>
                <a:cs typeface="FontAwesome"/>
                <a:sym typeface="FontAwesome"/>
              </a:defRPr>
            </a:lvl1pPr>
          </a:lstStyle>
          <a:p>
            <a:pPr/>
            <a:r>
              <a:t></a:t>
            </a:r>
          </a:p>
        </p:txBody>
      </p:sp>
      <p:sp>
        <p:nvSpPr>
          <p:cNvPr id="2587" name="Rectangle 100"/>
          <p:cNvSpPr txBox="1"/>
          <p:nvPr/>
        </p:nvSpPr>
        <p:spPr>
          <a:xfrm>
            <a:off x="2849082" y="3219567"/>
            <a:ext cx="442973"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6491C8"/>
                </a:solidFill>
                <a:latin typeface="FontAwesome"/>
                <a:ea typeface="FontAwesome"/>
                <a:cs typeface="FontAwesome"/>
                <a:sym typeface="FontAwesome"/>
              </a:defRPr>
            </a:lvl1pPr>
          </a:lstStyle>
          <a:p>
            <a:pPr/>
            <a:r>
              <a:t>Ã</a:t>
            </a:r>
          </a:p>
        </p:txBody>
      </p:sp>
      <p:sp>
        <p:nvSpPr>
          <p:cNvPr id="2588" name="Rectangle 101"/>
          <p:cNvSpPr txBox="1"/>
          <p:nvPr/>
        </p:nvSpPr>
        <p:spPr>
          <a:xfrm>
            <a:off x="2891497" y="5578380"/>
            <a:ext cx="358141" cy="701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F0000"/>
                </a:solidFill>
                <a:latin typeface="FontAwesome"/>
                <a:ea typeface="FontAwesome"/>
                <a:cs typeface="FontAwesome"/>
                <a:sym typeface="FontAwesome"/>
              </a:defRPr>
            </a:lvl1pPr>
          </a:lstStyle>
          <a:p>
            <a:pPr/>
            <a:r>
              <a:t>k</a:t>
            </a:r>
          </a:p>
        </p:txBody>
      </p:sp>
      <p:sp>
        <p:nvSpPr>
          <p:cNvPr id="2589" name="TextBox 102"/>
          <p:cNvSpPr txBox="1"/>
          <p:nvPr/>
        </p:nvSpPr>
        <p:spPr>
          <a:xfrm>
            <a:off x="1072214" y="3322761"/>
            <a:ext cx="1293608"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lvl1pPr>
          </a:lstStyle>
          <a:p>
            <a:pPr/>
            <a:r>
              <a:t>Saying fruitful were hath</a:t>
            </a:r>
          </a:p>
        </p:txBody>
      </p:sp>
      <p:sp>
        <p:nvSpPr>
          <p:cNvPr id="2590" name="TextBox 103"/>
          <p:cNvSpPr txBox="1"/>
          <p:nvPr/>
        </p:nvSpPr>
        <p:spPr>
          <a:xfrm>
            <a:off x="1072214" y="4135561"/>
            <a:ext cx="1293608"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lvl1pPr>
          </a:lstStyle>
          <a:p>
            <a:pPr/>
            <a:r>
              <a:t>Fruitful were hath sample</a:t>
            </a:r>
          </a:p>
        </p:txBody>
      </p:sp>
      <p:sp>
        <p:nvSpPr>
          <p:cNvPr id="2591" name="TextBox 104"/>
          <p:cNvSpPr txBox="1"/>
          <p:nvPr/>
        </p:nvSpPr>
        <p:spPr>
          <a:xfrm>
            <a:off x="1072214" y="4903280"/>
            <a:ext cx="1293608"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lvl1pPr>
          </a:lstStyle>
          <a:p>
            <a:pPr/>
            <a:r>
              <a:t>Saying fruitful were hath</a:t>
            </a:r>
          </a:p>
        </p:txBody>
      </p:sp>
      <p:sp>
        <p:nvSpPr>
          <p:cNvPr id="2592" name="TextBox 105"/>
          <p:cNvSpPr txBox="1"/>
          <p:nvPr/>
        </p:nvSpPr>
        <p:spPr>
          <a:xfrm>
            <a:off x="1072214" y="5661643"/>
            <a:ext cx="1293608" cy="497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lvl1pPr>
          </a:lstStyle>
          <a:p>
            <a:pPr/>
            <a:r>
              <a:t>Example Heading were</a:t>
            </a:r>
          </a:p>
        </p:txBody>
      </p:sp>
      <p:sp>
        <p:nvSpPr>
          <p:cNvPr id="2593" name="TextBox 106"/>
          <p:cNvSpPr txBox="1"/>
          <p:nvPr/>
        </p:nvSpPr>
        <p:spPr>
          <a:xfrm>
            <a:off x="4241800" y="3357736"/>
            <a:ext cx="741680"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2500">
                <a:solidFill>
                  <a:srgbClr val="FEFEFE"/>
                </a:solidFill>
              </a:defRPr>
            </a:lvl1pPr>
          </a:lstStyle>
          <a:p>
            <a:pPr/>
            <a:r>
              <a:t>11%</a:t>
            </a:r>
          </a:p>
        </p:txBody>
      </p:sp>
      <p:sp>
        <p:nvSpPr>
          <p:cNvPr id="2594" name="TextBox 107"/>
          <p:cNvSpPr txBox="1"/>
          <p:nvPr/>
        </p:nvSpPr>
        <p:spPr>
          <a:xfrm>
            <a:off x="5306457" y="2664050"/>
            <a:ext cx="101922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lvl1pPr>
          </a:lstStyle>
          <a:p>
            <a:pPr/>
            <a:r>
              <a:t>Saying fruitful were hath</a:t>
            </a:r>
          </a:p>
        </p:txBody>
      </p:sp>
      <p:sp>
        <p:nvSpPr>
          <p:cNvPr id="2595" name="TextBox 109"/>
          <p:cNvSpPr txBox="1"/>
          <p:nvPr/>
        </p:nvSpPr>
        <p:spPr>
          <a:xfrm>
            <a:off x="8831976" y="2958690"/>
            <a:ext cx="101922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lvl1pPr>
          </a:lstStyle>
          <a:p>
            <a:pPr/>
            <a:r>
              <a:t>Saying fruitful were hath</a:t>
            </a:r>
          </a:p>
        </p:txBody>
      </p:sp>
      <p:sp>
        <p:nvSpPr>
          <p:cNvPr id="2596" name="TextBox 111"/>
          <p:cNvSpPr txBox="1"/>
          <p:nvPr/>
        </p:nvSpPr>
        <p:spPr>
          <a:xfrm>
            <a:off x="5191374" y="3394576"/>
            <a:ext cx="1255146"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He his male air bring Signs first.</a:t>
            </a:r>
          </a:p>
        </p:txBody>
      </p:sp>
      <p:sp>
        <p:nvSpPr>
          <p:cNvPr id="2597" name="TextBox 112"/>
          <p:cNvSpPr txBox="1"/>
          <p:nvPr/>
        </p:nvSpPr>
        <p:spPr>
          <a:xfrm>
            <a:off x="4201160" y="4140055"/>
            <a:ext cx="78232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2500">
                <a:solidFill>
                  <a:srgbClr val="FEFEFE"/>
                </a:solidFill>
              </a:defRPr>
            </a:lvl1pPr>
          </a:lstStyle>
          <a:p>
            <a:pPr/>
            <a:r>
              <a:t>8%</a:t>
            </a:r>
          </a:p>
        </p:txBody>
      </p:sp>
      <p:sp>
        <p:nvSpPr>
          <p:cNvPr id="2598" name="TextBox 113"/>
          <p:cNvSpPr txBox="1"/>
          <p:nvPr/>
        </p:nvSpPr>
        <p:spPr>
          <a:xfrm>
            <a:off x="5191374" y="4176895"/>
            <a:ext cx="1255146"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Also he his male air bring Signs first.</a:t>
            </a:r>
          </a:p>
        </p:txBody>
      </p:sp>
      <p:sp>
        <p:nvSpPr>
          <p:cNvPr id="2599" name="TextBox 114"/>
          <p:cNvSpPr txBox="1"/>
          <p:nvPr/>
        </p:nvSpPr>
        <p:spPr>
          <a:xfrm>
            <a:off x="4099560" y="4932536"/>
            <a:ext cx="88392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2500">
                <a:solidFill>
                  <a:srgbClr val="FEFEFE"/>
                </a:solidFill>
              </a:defRPr>
            </a:lvl1pPr>
          </a:lstStyle>
          <a:p>
            <a:pPr/>
            <a:r>
              <a:t>18%</a:t>
            </a:r>
          </a:p>
        </p:txBody>
      </p:sp>
      <p:sp>
        <p:nvSpPr>
          <p:cNvPr id="2600" name="TextBox 115"/>
          <p:cNvSpPr txBox="1"/>
          <p:nvPr/>
        </p:nvSpPr>
        <p:spPr>
          <a:xfrm>
            <a:off x="5191374" y="4969376"/>
            <a:ext cx="1509147"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Example also he his male air bring Signs first </a:t>
            </a:r>
          </a:p>
        </p:txBody>
      </p:sp>
      <p:sp>
        <p:nvSpPr>
          <p:cNvPr id="2601" name="TextBox 116"/>
          <p:cNvSpPr txBox="1"/>
          <p:nvPr/>
        </p:nvSpPr>
        <p:spPr>
          <a:xfrm>
            <a:off x="4058920" y="5714855"/>
            <a:ext cx="924561"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2500">
                <a:solidFill>
                  <a:srgbClr val="FEFEFE"/>
                </a:solidFill>
              </a:defRPr>
            </a:lvl1pPr>
          </a:lstStyle>
          <a:p>
            <a:pPr/>
            <a:r>
              <a:t>30%</a:t>
            </a:r>
          </a:p>
        </p:txBody>
      </p:sp>
      <p:sp>
        <p:nvSpPr>
          <p:cNvPr id="2602" name="TextBox 117"/>
          <p:cNvSpPr txBox="1"/>
          <p:nvPr/>
        </p:nvSpPr>
        <p:spPr>
          <a:xfrm>
            <a:off x="5191374" y="5751695"/>
            <a:ext cx="1255146"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He his male air bring Signs first.</a:t>
            </a:r>
          </a:p>
        </p:txBody>
      </p:sp>
      <p:sp>
        <p:nvSpPr>
          <p:cNvPr id="2603" name="TextBox 126"/>
          <p:cNvSpPr txBox="1"/>
          <p:nvPr/>
        </p:nvSpPr>
        <p:spPr>
          <a:xfrm>
            <a:off x="7686039" y="3632187"/>
            <a:ext cx="71120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2000">
                <a:solidFill>
                  <a:srgbClr val="FEFEFE"/>
                </a:solidFill>
              </a:defRPr>
            </a:lvl1pPr>
          </a:lstStyle>
          <a:p>
            <a:pPr/>
            <a:r>
              <a:t>13%</a:t>
            </a:r>
          </a:p>
        </p:txBody>
      </p:sp>
      <p:sp>
        <p:nvSpPr>
          <p:cNvPr id="2604" name="TextBox 127"/>
          <p:cNvSpPr txBox="1"/>
          <p:nvPr/>
        </p:nvSpPr>
        <p:spPr>
          <a:xfrm>
            <a:off x="8580120" y="3709668"/>
            <a:ext cx="1635760" cy="2498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He his male air bring signs.</a:t>
            </a:r>
          </a:p>
        </p:txBody>
      </p:sp>
      <p:sp>
        <p:nvSpPr>
          <p:cNvPr id="2605" name="TextBox 128"/>
          <p:cNvSpPr txBox="1"/>
          <p:nvPr/>
        </p:nvSpPr>
        <p:spPr>
          <a:xfrm>
            <a:off x="7686039" y="4170667"/>
            <a:ext cx="71120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2000">
                <a:solidFill>
                  <a:srgbClr val="FEFEFE"/>
                </a:solidFill>
              </a:defRPr>
            </a:lvl1pPr>
          </a:lstStyle>
          <a:p>
            <a:pPr/>
            <a:r>
              <a:t>3%</a:t>
            </a:r>
          </a:p>
        </p:txBody>
      </p:sp>
      <p:sp>
        <p:nvSpPr>
          <p:cNvPr id="2606" name="TextBox 129"/>
          <p:cNvSpPr txBox="1"/>
          <p:nvPr/>
        </p:nvSpPr>
        <p:spPr>
          <a:xfrm>
            <a:off x="8580120" y="4248148"/>
            <a:ext cx="1635760" cy="2498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His male air bring signs.</a:t>
            </a:r>
          </a:p>
        </p:txBody>
      </p:sp>
      <p:sp>
        <p:nvSpPr>
          <p:cNvPr id="2607" name="TextBox 130"/>
          <p:cNvSpPr txBox="1"/>
          <p:nvPr/>
        </p:nvSpPr>
        <p:spPr>
          <a:xfrm>
            <a:off x="7686039" y="4719308"/>
            <a:ext cx="71120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2000">
                <a:solidFill>
                  <a:srgbClr val="FEFEFE"/>
                </a:solidFill>
              </a:defRPr>
            </a:lvl1pPr>
          </a:lstStyle>
          <a:p>
            <a:pPr/>
            <a:r>
              <a:t>2%</a:t>
            </a:r>
          </a:p>
        </p:txBody>
      </p:sp>
      <p:sp>
        <p:nvSpPr>
          <p:cNvPr id="2608" name="TextBox 131"/>
          <p:cNvSpPr txBox="1"/>
          <p:nvPr/>
        </p:nvSpPr>
        <p:spPr>
          <a:xfrm>
            <a:off x="8580120" y="4796787"/>
            <a:ext cx="1635760" cy="2498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Hehis male air bring signs.</a:t>
            </a:r>
          </a:p>
        </p:txBody>
      </p:sp>
      <p:sp>
        <p:nvSpPr>
          <p:cNvPr id="2609" name="TextBox 132"/>
          <p:cNvSpPr txBox="1"/>
          <p:nvPr/>
        </p:nvSpPr>
        <p:spPr>
          <a:xfrm>
            <a:off x="7686039" y="5227308"/>
            <a:ext cx="711201"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2000">
                <a:solidFill>
                  <a:srgbClr val="FEFEFE"/>
                </a:solidFill>
              </a:defRPr>
            </a:lvl1pPr>
          </a:lstStyle>
          <a:p>
            <a:pPr/>
            <a:r>
              <a:t>9%</a:t>
            </a:r>
          </a:p>
        </p:txBody>
      </p:sp>
      <p:sp>
        <p:nvSpPr>
          <p:cNvPr id="2610" name="TextBox 133"/>
          <p:cNvSpPr txBox="1"/>
          <p:nvPr/>
        </p:nvSpPr>
        <p:spPr>
          <a:xfrm>
            <a:off x="8580120" y="5304787"/>
            <a:ext cx="1635760" cy="2498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FEFEFE"/>
                </a:solidFill>
              </a:defRPr>
            </a:lvl1pPr>
          </a:lstStyle>
          <a:p>
            <a:pPr/>
            <a:r>
              <a:t>Male air bring signs.</a:t>
            </a:r>
          </a:p>
        </p:txBody>
      </p:sp>
      <p:sp>
        <p:nvSpPr>
          <p:cNvPr id="2611" name="Oval 134"/>
          <p:cNvSpPr/>
          <p:nvPr/>
        </p:nvSpPr>
        <p:spPr>
          <a:xfrm>
            <a:off x="8874537" y="2011679"/>
            <a:ext cx="914401" cy="914401"/>
          </a:xfrm>
          <a:prstGeom prst="ellipse">
            <a:avLst/>
          </a:prstGeom>
          <a:solidFill>
            <a:schemeClr val="accent4"/>
          </a:solidFill>
          <a:ln w="12700">
            <a:miter lim="400000"/>
          </a:ln>
        </p:spPr>
        <p:txBody>
          <a:bodyPr lIns="45719" rIns="45719" anchor="ctr"/>
          <a:lstStyle/>
          <a:p>
            <a:pPr algn="ctr">
              <a:defRPr>
                <a:solidFill>
                  <a:srgbClr val="FFFFFF"/>
                </a:solidFill>
              </a:defRPr>
            </a:pPr>
          </a:p>
        </p:txBody>
      </p:sp>
      <p:sp>
        <p:nvSpPr>
          <p:cNvPr id="2612" name="TextBox 110"/>
          <p:cNvSpPr txBox="1"/>
          <p:nvPr/>
        </p:nvSpPr>
        <p:spPr>
          <a:xfrm>
            <a:off x="8902212" y="2224396"/>
            <a:ext cx="897109" cy="48957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3200"/>
              </a:lnSpc>
              <a:defRPr b="1" sz="2500">
                <a:solidFill>
                  <a:srgbClr val="FEFEFE"/>
                </a:solidFill>
              </a:defRPr>
            </a:lvl1pPr>
          </a:lstStyle>
          <a:p>
            <a:pPr/>
            <a:r>
              <a:t>37%</a:t>
            </a:r>
          </a:p>
        </p:txBody>
      </p:sp>
      <p:sp>
        <p:nvSpPr>
          <p:cNvPr id="2613" name="Oval 135"/>
          <p:cNvSpPr/>
          <p:nvPr/>
        </p:nvSpPr>
        <p:spPr>
          <a:xfrm>
            <a:off x="5308377" y="1717039"/>
            <a:ext cx="918663" cy="918664"/>
          </a:xfrm>
          <a:prstGeom prst="ellipse">
            <a:avLst/>
          </a:prstGeom>
          <a:solidFill>
            <a:srgbClr val="3E4144"/>
          </a:solidFill>
          <a:ln w="12700">
            <a:miter lim="400000"/>
          </a:ln>
        </p:spPr>
        <p:txBody>
          <a:bodyPr lIns="45719" rIns="45719" anchor="ctr"/>
          <a:lstStyle/>
          <a:p>
            <a:pPr algn="ctr">
              <a:defRPr>
                <a:solidFill>
                  <a:srgbClr val="FFFFFF"/>
                </a:solidFill>
              </a:defRPr>
            </a:pPr>
          </a:p>
        </p:txBody>
      </p:sp>
      <p:sp>
        <p:nvSpPr>
          <p:cNvPr id="2614" name="TextBox 136"/>
          <p:cNvSpPr txBox="1"/>
          <p:nvPr/>
        </p:nvSpPr>
        <p:spPr>
          <a:xfrm>
            <a:off x="5346213" y="1919596"/>
            <a:ext cx="897109" cy="48957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3200"/>
              </a:lnSpc>
              <a:defRPr b="1" sz="2500">
                <a:solidFill>
                  <a:srgbClr val="FEFEFE"/>
                </a:solidFill>
              </a:defRPr>
            </a:lvl1pPr>
          </a:lstStyle>
          <a:p>
            <a:pPr/>
            <a:r>
              <a:t>63%</a:t>
            </a:r>
          </a:p>
        </p:txBody>
      </p:sp>
    </p:spTree>
  </p:cSld>
  <p:clrMapOvr>
    <a:masterClrMapping/>
  </p:clrMapOvr>
  <mc:AlternateContent xmlns:mc="http://schemas.openxmlformats.org/markup-compatibility/2006">
    <mc:Choice xmlns:p14="http://schemas.microsoft.com/office/powerpoint/2010/main" Requires="p14">
      <p:transition spd="med" advClick="1" p14:dur="1000">
        <p:pull dir="r"/>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2" presetID="22" grpId="1" fill="hold">
                                  <p:stCondLst>
                                    <p:cond delay="0"/>
                                  </p:stCondLst>
                                  <p:iterate type="el" backwards="0">
                                    <p:tmAbs val="0"/>
                                  </p:iterate>
                                  <p:childTnLst>
                                    <p:set>
                                      <p:cBhvr>
                                        <p:cTn id="6" fill="hold"/>
                                        <p:tgtEl>
                                          <p:spTgt spid="2563"/>
                                        </p:tgtEl>
                                        <p:attrNameLst>
                                          <p:attrName>style.visibility</p:attrName>
                                        </p:attrNameLst>
                                      </p:cBhvr>
                                      <p:to>
                                        <p:strVal val="visible"/>
                                      </p:to>
                                    </p:set>
                                    <p:animEffect filter="wipe(right)" transition="in">
                                      <p:cBhvr>
                                        <p:cTn id="7" dur="500"/>
                                        <p:tgtEl>
                                          <p:spTgt spid="2563"/>
                                        </p:tgtEl>
                                      </p:cBhvr>
                                    </p:animEffect>
                                  </p:childTnLst>
                                </p:cTn>
                              </p:par>
                            </p:childTnLst>
                          </p:cTn>
                        </p:par>
                        <p:par>
                          <p:cTn id="8" fill="hold">
                            <p:stCondLst>
                              <p:cond delay="500"/>
                            </p:stCondLst>
                            <p:childTnLst>
                              <p:par>
                                <p:cTn id="9" presetClass="entr" nodeType="afterEffect" presetSubtype="2" presetID="22" grpId="2" fill="hold">
                                  <p:stCondLst>
                                    <p:cond delay="0"/>
                                  </p:stCondLst>
                                  <p:iterate type="el" backwards="0">
                                    <p:tmAbs val="0"/>
                                  </p:iterate>
                                  <p:childTnLst>
                                    <p:set>
                                      <p:cBhvr>
                                        <p:cTn id="10" fill="hold"/>
                                        <p:tgtEl>
                                          <p:spTgt spid="2610"/>
                                        </p:tgtEl>
                                        <p:attrNameLst>
                                          <p:attrName>style.visibility</p:attrName>
                                        </p:attrNameLst>
                                      </p:cBhvr>
                                      <p:to>
                                        <p:strVal val="visible"/>
                                      </p:to>
                                    </p:set>
                                    <p:animEffect filter="wipe(right)" transition="in">
                                      <p:cBhvr>
                                        <p:cTn id="11" dur="500"/>
                                        <p:tgtEl>
                                          <p:spTgt spid="2610"/>
                                        </p:tgtEl>
                                      </p:cBhvr>
                                    </p:animEffect>
                                  </p:childTnLst>
                                </p:cTn>
                              </p:par>
                            </p:childTnLst>
                          </p:cTn>
                        </p:par>
                        <p:par>
                          <p:cTn id="12" fill="hold">
                            <p:stCondLst>
                              <p:cond delay="1000"/>
                            </p:stCondLst>
                            <p:childTnLst>
                              <p:par>
                                <p:cTn id="13" presetClass="entr" nodeType="afterEffect" presetSubtype="2" presetID="22" grpId="3" fill="hold">
                                  <p:stCondLst>
                                    <p:cond delay="0"/>
                                  </p:stCondLst>
                                  <p:iterate type="el" backwards="0">
                                    <p:tmAbs val="0"/>
                                  </p:iterate>
                                  <p:childTnLst>
                                    <p:set>
                                      <p:cBhvr>
                                        <p:cTn id="14" fill="hold"/>
                                        <p:tgtEl>
                                          <p:spTgt spid="2609"/>
                                        </p:tgtEl>
                                        <p:attrNameLst>
                                          <p:attrName>style.visibility</p:attrName>
                                        </p:attrNameLst>
                                      </p:cBhvr>
                                      <p:to>
                                        <p:strVal val="visible"/>
                                      </p:to>
                                    </p:set>
                                    <p:animEffect filter="wipe(right)" transition="in">
                                      <p:cBhvr>
                                        <p:cTn id="15" dur="500"/>
                                        <p:tgtEl>
                                          <p:spTgt spid="2609"/>
                                        </p:tgtEl>
                                      </p:cBhvr>
                                    </p:animEffect>
                                  </p:childTnLst>
                                </p:cTn>
                              </p:par>
                            </p:childTnLst>
                          </p:cTn>
                        </p:par>
                        <p:par>
                          <p:cTn id="16" fill="hold">
                            <p:stCondLst>
                              <p:cond delay="1500"/>
                            </p:stCondLst>
                            <p:childTnLst>
                              <p:par>
                                <p:cTn id="17" presetClass="entr" nodeType="afterEffect" presetSubtype="2" presetID="22" grpId="4" fill="hold">
                                  <p:stCondLst>
                                    <p:cond delay="0"/>
                                  </p:stCondLst>
                                  <p:iterate type="el" backwards="0">
                                    <p:tmAbs val="0"/>
                                  </p:iterate>
                                  <p:childTnLst>
                                    <p:set>
                                      <p:cBhvr>
                                        <p:cTn id="18" fill="hold"/>
                                        <p:tgtEl>
                                          <p:spTgt spid="2602"/>
                                        </p:tgtEl>
                                        <p:attrNameLst>
                                          <p:attrName>style.visibility</p:attrName>
                                        </p:attrNameLst>
                                      </p:cBhvr>
                                      <p:to>
                                        <p:strVal val="visible"/>
                                      </p:to>
                                    </p:set>
                                    <p:animEffect filter="wipe(right)" transition="in">
                                      <p:cBhvr>
                                        <p:cTn id="19" dur="500"/>
                                        <p:tgtEl>
                                          <p:spTgt spid="2602"/>
                                        </p:tgtEl>
                                      </p:cBhvr>
                                    </p:animEffect>
                                  </p:childTnLst>
                                </p:cTn>
                              </p:par>
                            </p:childTnLst>
                          </p:cTn>
                        </p:par>
                        <p:par>
                          <p:cTn id="20" fill="hold">
                            <p:stCondLst>
                              <p:cond delay="2000"/>
                            </p:stCondLst>
                            <p:childTnLst>
                              <p:par>
                                <p:cTn id="21" presetClass="entr" nodeType="afterEffect" presetSubtype="2" presetID="22" grpId="5" fill="hold">
                                  <p:stCondLst>
                                    <p:cond delay="0"/>
                                  </p:stCondLst>
                                  <p:iterate type="el" backwards="0">
                                    <p:tmAbs val="0"/>
                                  </p:iterate>
                                  <p:childTnLst>
                                    <p:set>
                                      <p:cBhvr>
                                        <p:cTn id="22" fill="hold"/>
                                        <p:tgtEl>
                                          <p:spTgt spid="2601"/>
                                        </p:tgtEl>
                                        <p:attrNameLst>
                                          <p:attrName>style.visibility</p:attrName>
                                        </p:attrNameLst>
                                      </p:cBhvr>
                                      <p:to>
                                        <p:strVal val="visible"/>
                                      </p:to>
                                    </p:set>
                                    <p:animEffect filter="wipe(right)" transition="in">
                                      <p:cBhvr>
                                        <p:cTn id="23" dur="500"/>
                                        <p:tgtEl>
                                          <p:spTgt spid="2601"/>
                                        </p:tgtEl>
                                      </p:cBhvr>
                                    </p:animEffect>
                                  </p:childTnLst>
                                </p:cTn>
                              </p:par>
                            </p:childTnLst>
                          </p:cTn>
                        </p:par>
                        <p:par>
                          <p:cTn id="24" fill="hold">
                            <p:stCondLst>
                              <p:cond delay="2500"/>
                            </p:stCondLst>
                            <p:childTnLst>
                              <p:par>
                                <p:cTn id="25" presetClass="entr" nodeType="afterEffect" presetSubtype="2" presetID="22" grpId="6" fill="hold">
                                  <p:stCondLst>
                                    <p:cond delay="0"/>
                                  </p:stCondLst>
                                  <p:iterate type="el" backwards="0">
                                    <p:tmAbs val="0"/>
                                  </p:iterate>
                                  <p:childTnLst>
                                    <p:set>
                                      <p:cBhvr>
                                        <p:cTn id="26" fill="hold"/>
                                        <p:tgtEl>
                                          <p:spTgt spid="2588"/>
                                        </p:tgtEl>
                                        <p:attrNameLst>
                                          <p:attrName>style.visibility</p:attrName>
                                        </p:attrNameLst>
                                      </p:cBhvr>
                                      <p:to>
                                        <p:strVal val="visible"/>
                                      </p:to>
                                    </p:set>
                                    <p:animEffect filter="wipe(right)" transition="in">
                                      <p:cBhvr>
                                        <p:cTn id="27" dur="500"/>
                                        <p:tgtEl>
                                          <p:spTgt spid="2588"/>
                                        </p:tgtEl>
                                      </p:cBhvr>
                                    </p:animEffect>
                                  </p:childTnLst>
                                </p:cTn>
                              </p:par>
                            </p:childTnLst>
                          </p:cTn>
                        </p:par>
                        <p:par>
                          <p:cTn id="28" fill="hold">
                            <p:stCondLst>
                              <p:cond delay="3000"/>
                            </p:stCondLst>
                            <p:childTnLst>
                              <p:par>
                                <p:cTn id="29" presetClass="entr" nodeType="afterEffect" presetSubtype="2" presetID="22" grpId="7" fill="hold">
                                  <p:stCondLst>
                                    <p:cond delay="0"/>
                                  </p:stCondLst>
                                  <p:iterate type="el" backwards="0">
                                    <p:tmAbs val="0"/>
                                  </p:iterate>
                                  <p:childTnLst>
                                    <p:set>
                                      <p:cBhvr>
                                        <p:cTn id="30" fill="hold"/>
                                        <p:tgtEl>
                                          <p:spTgt spid="2592"/>
                                        </p:tgtEl>
                                        <p:attrNameLst>
                                          <p:attrName>style.visibility</p:attrName>
                                        </p:attrNameLst>
                                      </p:cBhvr>
                                      <p:to>
                                        <p:strVal val="visible"/>
                                      </p:to>
                                    </p:set>
                                    <p:animEffect filter="wipe(right)" transition="in">
                                      <p:cBhvr>
                                        <p:cTn id="31" dur="500"/>
                                        <p:tgtEl>
                                          <p:spTgt spid="2592"/>
                                        </p:tgtEl>
                                      </p:cBhvr>
                                    </p:animEffect>
                                  </p:childTnLst>
                                </p:cTn>
                              </p:par>
                            </p:childTnLst>
                          </p:cTn>
                        </p:par>
                      </p:childTnLst>
                    </p:cTn>
                  </p:par>
                  <p:par>
                    <p:cTn id="32" fill="hold">
                      <p:stCondLst>
                        <p:cond delay="indefinite"/>
                      </p:stCondLst>
                      <p:childTnLst>
                        <p:par>
                          <p:cTn id="33" fill="hold">
                            <p:stCondLst>
                              <p:cond delay="0"/>
                            </p:stCondLst>
                            <p:childTnLst>
                              <p:par>
                                <p:cTn id="34" presetClass="entr" nodeType="clickEffect" presetSubtype="16" presetID="23" grpId="8" fill="hold">
                                  <p:stCondLst>
                                    <p:cond delay="0"/>
                                  </p:stCondLst>
                                  <p:iterate type="el" backwards="0">
                                    <p:tmAbs val="0"/>
                                  </p:iterate>
                                  <p:childTnLst>
                                    <p:set>
                                      <p:cBhvr>
                                        <p:cTn id="35" fill="hold"/>
                                        <p:tgtEl>
                                          <p:spTgt spid="2569"/>
                                        </p:tgtEl>
                                        <p:attrNameLst>
                                          <p:attrName>style.visibility</p:attrName>
                                        </p:attrNameLst>
                                      </p:cBhvr>
                                      <p:to>
                                        <p:strVal val="visible"/>
                                      </p:to>
                                    </p:set>
                                    <p:anim calcmode="lin" valueType="num">
                                      <p:cBhvr>
                                        <p:cTn id="36" dur="500" fill="hold"/>
                                        <p:tgtEl>
                                          <p:spTgt spid="2569"/>
                                        </p:tgtEl>
                                        <p:attrNameLst>
                                          <p:attrName>ppt_w</p:attrName>
                                        </p:attrNameLst>
                                      </p:cBhvr>
                                      <p:tavLst>
                                        <p:tav tm="0">
                                          <p:val>
                                            <p:fltVal val="0"/>
                                          </p:val>
                                        </p:tav>
                                        <p:tav tm="100000">
                                          <p:val>
                                            <p:strVal val="#ppt_w"/>
                                          </p:val>
                                        </p:tav>
                                      </p:tavLst>
                                    </p:anim>
                                    <p:anim calcmode="lin" valueType="num">
                                      <p:cBhvr>
                                        <p:cTn id="37" dur="500" fill="hold"/>
                                        <p:tgtEl>
                                          <p:spTgt spid="2569"/>
                                        </p:tgtEl>
                                        <p:attrNameLst>
                                          <p:attrName>ppt_h</p:attrName>
                                        </p:attrNameLst>
                                      </p:cBhvr>
                                      <p:tavLst>
                                        <p:tav tm="0">
                                          <p:val>
                                            <p:fltVal val="0"/>
                                          </p:val>
                                        </p:tav>
                                        <p:tav tm="100000">
                                          <p:val>
                                            <p:strVal val="#ppt_h"/>
                                          </p:val>
                                        </p:tav>
                                      </p:tavLst>
                                    </p:anim>
                                  </p:childTnLst>
                                </p:cTn>
                              </p:par>
                            </p:childTnLst>
                          </p:cTn>
                        </p:par>
                        <p:par>
                          <p:cTn id="38" fill="hold">
                            <p:stCondLst>
                              <p:cond delay="500"/>
                            </p:stCondLst>
                            <p:childTnLst>
                              <p:par>
                                <p:cTn id="39" presetClass="entr" nodeType="afterEffect" presetSubtype="16" presetID="23" grpId="9" fill="hold">
                                  <p:stCondLst>
                                    <p:cond delay="0"/>
                                  </p:stCondLst>
                                  <p:iterate type="el" backwards="0">
                                    <p:tmAbs val="0"/>
                                  </p:iterate>
                                  <p:childTnLst>
                                    <p:set>
                                      <p:cBhvr>
                                        <p:cTn id="40" fill="hold"/>
                                        <p:tgtEl>
                                          <p:spTgt spid="2608"/>
                                        </p:tgtEl>
                                        <p:attrNameLst>
                                          <p:attrName>style.visibility</p:attrName>
                                        </p:attrNameLst>
                                      </p:cBhvr>
                                      <p:to>
                                        <p:strVal val="visible"/>
                                      </p:to>
                                    </p:set>
                                    <p:anim calcmode="lin" valueType="num">
                                      <p:cBhvr>
                                        <p:cTn id="41" dur="500" fill="hold"/>
                                        <p:tgtEl>
                                          <p:spTgt spid="2608"/>
                                        </p:tgtEl>
                                        <p:attrNameLst>
                                          <p:attrName>ppt_w</p:attrName>
                                        </p:attrNameLst>
                                      </p:cBhvr>
                                      <p:tavLst>
                                        <p:tav tm="0">
                                          <p:val>
                                            <p:fltVal val="0"/>
                                          </p:val>
                                        </p:tav>
                                        <p:tav tm="100000">
                                          <p:val>
                                            <p:strVal val="#ppt_w"/>
                                          </p:val>
                                        </p:tav>
                                      </p:tavLst>
                                    </p:anim>
                                    <p:anim calcmode="lin" valueType="num">
                                      <p:cBhvr>
                                        <p:cTn id="42" dur="500" fill="hold"/>
                                        <p:tgtEl>
                                          <p:spTgt spid="2608"/>
                                        </p:tgtEl>
                                        <p:attrNameLst>
                                          <p:attrName>ppt_h</p:attrName>
                                        </p:attrNameLst>
                                      </p:cBhvr>
                                      <p:tavLst>
                                        <p:tav tm="0">
                                          <p:val>
                                            <p:fltVal val="0"/>
                                          </p:val>
                                        </p:tav>
                                        <p:tav tm="100000">
                                          <p:val>
                                            <p:strVal val="#ppt_h"/>
                                          </p:val>
                                        </p:tav>
                                      </p:tavLst>
                                    </p:anim>
                                  </p:childTnLst>
                                </p:cTn>
                              </p:par>
                            </p:childTnLst>
                          </p:cTn>
                        </p:par>
                        <p:par>
                          <p:cTn id="43" fill="hold">
                            <p:stCondLst>
                              <p:cond delay="1000"/>
                            </p:stCondLst>
                            <p:childTnLst>
                              <p:par>
                                <p:cTn id="44" presetClass="entr" nodeType="afterEffect" presetSubtype="16" presetID="23" grpId="10" fill="hold">
                                  <p:stCondLst>
                                    <p:cond delay="0"/>
                                  </p:stCondLst>
                                  <p:iterate type="el" backwards="0">
                                    <p:tmAbs val="0"/>
                                  </p:iterate>
                                  <p:childTnLst>
                                    <p:set>
                                      <p:cBhvr>
                                        <p:cTn id="45" fill="hold"/>
                                        <p:tgtEl>
                                          <p:spTgt spid="2607"/>
                                        </p:tgtEl>
                                        <p:attrNameLst>
                                          <p:attrName>style.visibility</p:attrName>
                                        </p:attrNameLst>
                                      </p:cBhvr>
                                      <p:to>
                                        <p:strVal val="visible"/>
                                      </p:to>
                                    </p:set>
                                    <p:anim calcmode="lin" valueType="num">
                                      <p:cBhvr>
                                        <p:cTn id="46" dur="500" fill="hold"/>
                                        <p:tgtEl>
                                          <p:spTgt spid="2607"/>
                                        </p:tgtEl>
                                        <p:attrNameLst>
                                          <p:attrName>ppt_w</p:attrName>
                                        </p:attrNameLst>
                                      </p:cBhvr>
                                      <p:tavLst>
                                        <p:tav tm="0">
                                          <p:val>
                                            <p:fltVal val="0"/>
                                          </p:val>
                                        </p:tav>
                                        <p:tav tm="100000">
                                          <p:val>
                                            <p:strVal val="#ppt_w"/>
                                          </p:val>
                                        </p:tav>
                                      </p:tavLst>
                                    </p:anim>
                                    <p:anim calcmode="lin" valueType="num">
                                      <p:cBhvr>
                                        <p:cTn id="47" dur="500" fill="hold"/>
                                        <p:tgtEl>
                                          <p:spTgt spid="2607"/>
                                        </p:tgtEl>
                                        <p:attrNameLst>
                                          <p:attrName>ppt_h</p:attrName>
                                        </p:attrNameLst>
                                      </p:cBhvr>
                                      <p:tavLst>
                                        <p:tav tm="0">
                                          <p:val>
                                            <p:fltVal val="0"/>
                                          </p:val>
                                        </p:tav>
                                        <p:tav tm="100000">
                                          <p:val>
                                            <p:strVal val="#ppt_h"/>
                                          </p:val>
                                        </p:tav>
                                      </p:tavLst>
                                    </p:anim>
                                  </p:childTnLst>
                                </p:cTn>
                              </p:par>
                            </p:childTnLst>
                          </p:cTn>
                        </p:par>
                        <p:par>
                          <p:cTn id="48" fill="hold">
                            <p:stCondLst>
                              <p:cond delay="1500"/>
                            </p:stCondLst>
                            <p:childTnLst>
                              <p:par>
                                <p:cTn id="49" presetClass="entr" nodeType="afterEffect" presetSubtype="16" presetID="23" grpId="11" fill="hold">
                                  <p:stCondLst>
                                    <p:cond delay="0"/>
                                  </p:stCondLst>
                                  <p:iterate type="el" backwards="0">
                                    <p:tmAbs val="0"/>
                                  </p:iterate>
                                  <p:childTnLst>
                                    <p:set>
                                      <p:cBhvr>
                                        <p:cTn id="50" fill="hold"/>
                                        <p:tgtEl>
                                          <p:spTgt spid="2600"/>
                                        </p:tgtEl>
                                        <p:attrNameLst>
                                          <p:attrName>style.visibility</p:attrName>
                                        </p:attrNameLst>
                                      </p:cBhvr>
                                      <p:to>
                                        <p:strVal val="visible"/>
                                      </p:to>
                                    </p:set>
                                    <p:anim calcmode="lin" valueType="num">
                                      <p:cBhvr>
                                        <p:cTn id="51" dur="500" fill="hold"/>
                                        <p:tgtEl>
                                          <p:spTgt spid="2600"/>
                                        </p:tgtEl>
                                        <p:attrNameLst>
                                          <p:attrName>ppt_w</p:attrName>
                                        </p:attrNameLst>
                                      </p:cBhvr>
                                      <p:tavLst>
                                        <p:tav tm="0">
                                          <p:val>
                                            <p:fltVal val="0"/>
                                          </p:val>
                                        </p:tav>
                                        <p:tav tm="100000">
                                          <p:val>
                                            <p:strVal val="#ppt_w"/>
                                          </p:val>
                                        </p:tav>
                                      </p:tavLst>
                                    </p:anim>
                                    <p:anim calcmode="lin" valueType="num">
                                      <p:cBhvr>
                                        <p:cTn id="52" dur="500" fill="hold"/>
                                        <p:tgtEl>
                                          <p:spTgt spid="2600"/>
                                        </p:tgtEl>
                                        <p:attrNameLst>
                                          <p:attrName>ppt_h</p:attrName>
                                        </p:attrNameLst>
                                      </p:cBhvr>
                                      <p:tavLst>
                                        <p:tav tm="0">
                                          <p:val>
                                            <p:fltVal val="0"/>
                                          </p:val>
                                        </p:tav>
                                        <p:tav tm="100000">
                                          <p:val>
                                            <p:strVal val="#ppt_h"/>
                                          </p:val>
                                        </p:tav>
                                      </p:tavLst>
                                    </p:anim>
                                  </p:childTnLst>
                                </p:cTn>
                              </p:par>
                            </p:childTnLst>
                          </p:cTn>
                        </p:par>
                        <p:par>
                          <p:cTn id="53" fill="hold">
                            <p:stCondLst>
                              <p:cond delay="2000"/>
                            </p:stCondLst>
                            <p:childTnLst>
                              <p:par>
                                <p:cTn id="54" presetClass="entr" nodeType="afterEffect" presetSubtype="16" presetID="23" grpId="12" fill="hold">
                                  <p:stCondLst>
                                    <p:cond delay="0"/>
                                  </p:stCondLst>
                                  <p:iterate type="el" backwards="0">
                                    <p:tmAbs val="0"/>
                                  </p:iterate>
                                  <p:childTnLst>
                                    <p:set>
                                      <p:cBhvr>
                                        <p:cTn id="55" fill="hold"/>
                                        <p:tgtEl>
                                          <p:spTgt spid="2599"/>
                                        </p:tgtEl>
                                        <p:attrNameLst>
                                          <p:attrName>style.visibility</p:attrName>
                                        </p:attrNameLst>
                                      </p:cBhvr>
                                      <p:to>
                                        <p:strVal val="visible"/>
                                      </p:to>
                                    </p:set>
                                    <p:anim calcmode="lin" valueType="num">
                                      <p:cBhvr>
                                        <p:cTn id="56" dur="500" fill="hold"/>
                                        <p:tgtEl>
                                          <p:spTgt spid="2599"/>
                                        </p:tgtEl>
                                        <p:attrNameLst>
                                          <p:attrName>ppt_w</p:attrName>
                                        </p:attrNameLst>
                                      </p:cBhvr>
                                      <p:tavLst>
                                        <p:tav tm="0">
                                          <p:val>
                                            <p:fltVal val="0"/>
                                          </p:val>
                                        </p:tav>
                                        <p:tav tm="100000">
                                          <p:val>
                                            <p:strVal val="#ppt_w"/>
                                          </p:val>
                                        </p:tav>
                                      </p:tavLst>
                                    </p:anim>
                                    <p:anim calcmode="lin" valueType="num">
                                      <p:cBhvr>
                                        <p:cTn id="57" dur="500" fill="hold"/>
                                        <p:tgtEl>
                                          <p:spTgt spid="2599"/>
                                        </p:tgtEl>
                                        <p:attrNameLst>
                                          <p:attrName>ppt_h</p:attrName>
                                        </p:attrNameLst>
                                      </p:cBhvr>
                                      <p:tavLst>
                                        <p:tav tm="0">
                                          <p:val>
                                            <p:fltVal val="0"/>
                                          </p:val>
                                        </p:tav>
                                        <p:tav tm="100000">
                                          <p:val>
                                            <p:strVal val="#ppt_h"/>
                                          </p:val>
                                        </p:tav>
                                      </p:tavLst>
                                    </p:anim>
                                  </p:childTnLst>
                                </p:cTn>
                              </p:par>
                            </p:childTnLst>
                          </p:cTn>
                        </p:par>
                        <p:par>
                          <p:cTn id="58" fill="hold">
                            <p:stCondLst>
                              <p:cond delay="2500"/>
                            </p:stCondLst>
                            <p:childTnLst>
                              <p:par>
                                <p:cTn id="59" presetClass="entr" nodeType="afterEffect" presetSubtype="16" presetID="23" grpId="13" fill="hold">
                                  <p:stCondLst>
                                    <p:cond delay="0"/>
                                  </p:stCondLst>
                                  <p:iterate type="el" backwards="0">
                                    <p:tmAbs val="0"/>
                                  </p:iterate>
                                  <p:childTnLst>
                                    <p:set>
                                      <p:cBhvr>
                                        <p:cTn id="60" fill="hold"/>
                                        <p:tgtEl>
                                          <p:spTgt spid="2586"/>
                                        </p:tgtEl>
                                        <p:attrNameLst>
                                          <p:attrName>style.visibility</p:attrName>
                                        </p:attrNameLst>
                                      </p:cBhvr>
                                      <p:to>
                                        <p:strVal val="visible"/>
                                      </p:to>
                                    </p:set>
                                    <p:anim calcmode="lin" valueType="num">
                                      <p:cBhvr>
                                        <p:cTn id="61" dur="500" fill="hold"/>
                                        <p:tgtEl>
                                          <p:spTgt spid="2586"/>
                                        </p:tgtEl>
                                        <p:attrNameLst>
                                          <p:attrName>ppt_w</p:attrName>
                                        </p:attrNameLst>
                                      </p:cBhvr>
                                      <p:tavLst>
                                        <p:tav tm="0">
                                          <p:val>
                                            <p:fltVal val="0"/>
                                          </p:val>
                                        </p:tav>
                                        <p:tav tm="100000">
                                          <p:val>
                                            <p:strVal val="#ppt_w"/>
                                          </p:val>
                                        </p:tav>
                                      </p:tavLst>
                                    </p:anim>
                                    <p:anim calcmode="lin" valueType="num">
                                      <p:cBhvr>
                                        <p:cTn id="62" dur="500" fill="hold"/>
                                        <p:tgtEl>
                                          <p:spTgt spid="2586"/>
                                        </p:tgtEl>
                                        <p:attrNameLst>
                                          <p:attrName>ppt_h</p:attrName>
                                        </p:attrNameLst>
                                      </p:cBhvr>
                                      <p:tavLst>
                                        <p:tav tm="0">
                                          <p:val>
                                            <p:fltVal val="0"/>
                                          </p:val>
                                        </p:tav>
                                        <p:tav tm="100000">
                                          <p:val>
                                            <p:strVal val="#ppt_h"/>
                                          </p:val>
                                        </p:tav>
                                      </p:tavLst>
                                    </p:anim>
                                  </p:childTnLst>
                                </p:cTn>
                              </p:par>
                            </p:childTnLst>
                          </p:cTn>
                        </p:par>
                        <p:par>
                          <p:cTn id="63" fill="hold">
                            <p:stCondLst>
                              <p:cond delay="3000"/>
                            </p:stCondLst>
                            <p:childTnLst>
                              <p:par>
                                <p:cTn id="64" presetClass="entr" nodeType="afterEffect" presetSubtype="16" presetID="23" grpId="14" fill="hold">
                                  <p:stCondLst>
                                    <p:cond delay="0"/>
                                  </p:stCondLst>
                                  <p:iterate type="el" backwards="0">
                                    <p:tmAbs val="0"/>
                                  </p:iterate>
                                  <p:childTnLst>
                                    <p:set>
                                      <p:cBhvr>
                                        <p:cTn id="65" fill="hold"/>
                                        <p:tgtEl>
                                          <p:spTgt spid="2591"/>
                                        </p:tgtEl>
                                        <p:attrNameLst>
                                          <p:attrName>style.visibility</p:attrName>
                                        </p:attrNameLst>
                                      </p:cBhvr>
                                      <p:to>
                                        <p:strVal val="visible"/>
                                      </p:to>
                                    </p:set>
                                    <p:anim calcmode="lin" valueType="num">
                                      <p:cBhvr>
                                        <p:cTn id="66" dur="500" fill="hold"/>
                                        <p:tgtEl>
                                          <p:spTgt spid="2591"/>
                                        </p:tgtEl>
                                        <p:attrNameLst>
                                          <p:attrName>ppt_w</p:attrName>
                                        </p:attrNameLst>
                                      </p:cBhvr>
                                      <p:tavLst>
                                        <p:tav tm="0">
                                          <p:val>
                                            <p:fltVal val="0"/>
                                          </p:val>
                                        </p:tav>
                                        <p:tav tm="100000">
                                          <p:val>
                                            <p:strVal val="#ppt_w"/>
                                          </p:val>
                                        </p:tav>
                                      </p:tavLst>
                                    </p:anim>
                                    <p:anim calcmode="lin" valueType="num">
                                      <p:cBhvr>
                                        <p:cTn id="67" dur="500" fill="hold"/>
                                        <p:tgtEl>
                                          <p:spTgt spid="2591"/>
                                        </p:tgtEl>
                                        <p:attrNameLst>
                                          <p:attrName>ppt_h</p:attrName>
                                        </p:attrNameLst>
                                      </p:cBhvr>
                                      <p:tavLst>
                                        <p:tav tm="0">
                                          <p:val>
                                            <p:fltVal val="0"/>
                                          </p:val>
                                        </p:tav>
                                        <p:tav tm="100000">
                                          <p:val>
                                            <p:strVal val="#ppt_h"/>
                                          </p:val>
                                        </p:tav>
                                      </p:tavLst>
                                    </p:anim>
                                  </p:childTnLst>
                                </p:cTn>
                              </p:par>
                            </p:childTnLst>
                          </p:cTn>
                        </p:par>
                      </p:childTnLst>
                    </p:cTn>
                  </p:par>
                  <p:par>
                    <p:cTn id="68" fill="hold">
                      <p:stCondLst>
                        <p:cond delay="indefinite"/>
                      </p:stCondLst>
                      <p:childTnLst>
                        <p:par>
                          <p:cTn id="69" fill="hold">
                            <p:stCondLst>
                              <p:cond delay="0"/>
                            </p:stCondLst>
                            <p:childTnLst>
                              <p:par>
                                <p:cTn id="70" presetClass="entr" nodeType="clickEffect" presetID="9" grpId="15" fill="hold">
                                  <p:stCondLst>
                                    <p:cond delay="0"/>
                                  </p:stCondLst>
                                  <p:iterate type="el" backwards="0">
                                    <p:tmAbs val="0"/>
                                  </p:iterate>
                                  <p:childTnLst>
                                    <p:set>
                                      <p:cBhvr>
                                        <p:cTn id="71" fill="hold"/>
                                        <p:tgtEl>
                                          <p:spTgt spid="2575"/>
                                        </p:tgtEl>
                                        <p:attrNameLst>
                                          <p:attrName>style.visibility</p:attrName>
                                        </p:attrNameLst>
                                      </p:cBhvr>
                                      <p:to>
                                        <p:strVal val="visible"/>
                                      </p:to>
                                    </p:set>
                                    <p:animEffect filter="dissolve" transition="in">
                                      <p:cBhvr>
                                        <p:cTn id="72" dur="500"/>
                                        <p:tgtEl>
                                          <p:spTgt spid="2575"/>
                                        </p:tgtEl>
                                      </p:cBhvr>
                                    </p:animEffect>
                                  </p:childTnLst>
                                </p:cTn>
                              </p:par>
                            </p:childTnLst>
                          </p:cTn>
                        </p:par>
                        <p:par>
                          <p:cTn id="73" fill="hold">
                            <p:stCondLst>
                              <p:cond delay="500"/>
                            </p:stCondLst>
                            <p:childTnLst>
                              <p:par>
                                <p:cTn id="74" presetClass="entr" nodeType="afterEffect" presetID="9" grpId="16" fill="hold">
                                  <p:stCondLst>
                                    <p:cond delay="0"/>
                                  </p:stCondLst>
                                  <p:iterate type="el" backwards="0">
                                    <p:tmAbs val="0"/>
                                  </p:iterate>
                                  <p:childTnLst>
                                    <p:set>
                                      <p:cBhvr>
                                        <p:cTn id="75" fill="hold"/>
                                        <p:tgtEl>
                                          <p:spTgt spid="2606"/>
                                        </p:tgtEl>
                                        <p:attrNameLst>
                                          <p:attrName>style.visibility</p:attrName>
                                        </p:attrNameLst>
                                      </p:cBhvr>
                                      <p:to>
                                        <p:strVal val="visible"/>
                                      </p:to>
                                    </p:set>
                                    <p:animEffect filter="dissolve" transition="in">
                                      <p:cBhvr>
                                        <p:cTn id="76" dur="500"/>
                                        <p:tgtEl>
                                          <p:spTgt spid="2606"/>
                                        </p:tgtEl>
                                      </p:cBhvr>
                                    </p:animEffect>
                                  </p:childTnLst>
                                </p:cTn>
                              </p:par>
                            </p:childTnLst>
                          </p:cTn>
                        </p:par>
                        <p:par>
                          <p:cTn id="77" fill="hold">
                            <p:stCondLst>
                              <p:cond delay="1000"/>
                            </p:stCondLst>
                            <p:childTnLst>
                              <p:par>
                                <p:cTn id="78" presetClass="entr" nodeType="afterEffect" presetID="9" grpId="17" fill="hold">
                                  <p:stCondLst>
                                    <p:cond delay="0"/>
                                  </p:stCondLst>
                                  <p:iterate type="el" backwards="0">
                                    <p:tmAbs val="0"/>
                                  </p:iterate>
                                  <p:childTnLst>
                                    <p:set>
                                      <p:cBhvr>
                                        <p:cTn id="79" fill="hold"/>
                                        <p:tgtEl>
                                          <p:spTgt spid="2605"/>
                                        </p:tgtEl>
                                        <p:attrNameLst>
                                          <p:attrName>style.visibility</p:attrName>
                                        </p:attrNameLst>
                                      </p:cBhvr>
                                      <p:to>
                                        <p:strVal val="visible"/>
                                      </p:to>
                                    </p:set>
                                    <p:animEffect filter="dissolve" transition="in">
                                      <p:cBhvr>
                                        <p:cTn id="80" dur="500"/>
                                        <p:tgtEl>
                                          <p:spTgt spid="2605"/>
                                        </p:tgtEl>
                                      </p:cBhvr>
                                    </p:animEffect>
                                  </p:childTnLst>
                                </p:cTn>
                              </p:par>
                            </p:childTnLst>
                          </p:cTn>
                        </p:par>
                        <p:par>
                          <p:cTn id="81" fill="hold">
                            <p:stCondLst>
                              <p:cond delay="1500"/>
                            </p:stCondLst>
                            <p:childTnLst>
                              <p:par>
                                <p:cTn id="82" presetClass="entr" nodeType="afterEffect" presetID="9" grpId="18" fill="hold">
                                  <p:stCondLst>
                                    <p:cond delay="0"/>
                                  </p:stCondLst>
                                  <p:iterate type="el" backwards="0">
                                    <p:tmAbs val="0"/>
                                  </p:iterate>
                                  <p:childTnLst>
                                    <p:set>
                                      <p:cBhvr>
                                        <p:cTn id="83" fill="hold"/>
                                        <p:tgtEl>
                                          <p:spTgt spid="2598"/>
                                        </p:tgtEl>
                                        <p:attrNameLst>
                                          <p:attrName>style.visibility</p:attrName>
                                        </p:attrNameLst>
                                      </p:cBhvr>
                                      <p:to>
                                        <p:strVal val="visible"/>
                                      </p:to>
                                    </p:set>
                                    <p:animEffect filter="dissolve" transition="in">
                                      <p:cBhvr>
                                        <p:cTn id="84" dur="500"/>
                                        <p:tgtEl>
                                          <p:spTgt spid="2598"/>
                                        </p:tgtEl>
                                      </p:cBhvr>
                                    </p:animEffect>
                                  </p:childTnLst>
                                </p:cTn>
                              </p:par>
                            </p:childTnLst>
                          </p:cTn>
                        </p:par>
                        <p:par>
                          <p:cTn id="85" fill="hold">
                            <p:stCondLst>
                              <p:cond delay="2000"/>
                            </p:stCondLst>
                            <p:childTnLst>
                              <p:par>
                                <p:cTn id="86" presetClass="entr" nodeType="afterEffect" presetID="9" grpId="19" fill="hold">
                                  <p:stCondLst>
                                    <p:cond delay="0"/>
                                  </p:stCondLst>
                                  <p:iterate type="el" backwards="0">
                                    <p:tmAbs val="0"/>
                                  </p:iterate>
                                  <p:childTnLst>
                                    <p:set>
                                      <p:cBhvr>
                                        <p:cTn id="87" fill="hold"/>
                                        <p:tgtEl>
                                          <p:spTgt spid="2597"/>
                                        </p:tgtEl>
                                        <p:attrNameLst>
                                          <p:attrName>style.visibility</p:attrName>
                                        </p:attrNameLst>
                                      </p:cBhvr>
                                      <p:to>
                                        <p:strVal val="visible"/>
                                      </p:to>
                                    </p:set>
                                    <p:animEffect filter="dissolve" transition="in">
                                      <p:cBhvr>
                                        <p:cTn id="88" dur="500"/>
                                        <p:tgtEl>
                                          <p:spTgt spid="2597"/>
                                        </p:tgtEl>
                                      </p:cBhvr>
                                    </p:animEffect>
                                  </p:childTnLst>
                                </p:cTn>
                              </p:par>
                            </p:childTnLst>
                          </p:cTn>
                        </p:par>
                        <p:par>
                          <p:cTn id="89" fill="hold">
                            <p:stCondLst>
                              <p:cond delay="2500"/>
                            </p:stCondLst>
                            <p:childTnLst>
                              <p:par>
                                <p:cTn id="90" presetClass="entr" nodeType="afterEffect" presetID="9" grpId="20" fill="hold">
                                  <p:stCondLst>
                                    <p:cond delay="0"/>
                                  </p:stCondLst>
                                  <p:iterate type="el" backwards="0">
                                    <p:tmAbs val="0"/>
                                  </p:iterate>
                                  <p:childTnLst>
                                    <p:set>
                                      <p:cBhvr>
                                        <p:cTn id="91" fill="hold"/>
                                        <p:tgtEl>
                                          <p:spTgt spid="2585"/>
                                        </p:tgtEl>
                                        <p:attrNameLst>
                                          <p:attrName>style.visibility</p:attrName>
                                        </p:attrNameLst>
                                      </p:cBhvr>
                                      <p:to>
                                        <p:strVal val="visible"/>
                                      </p:to>
                                    </p:set>
                                    <p:animEffect filter="dissolve" transition="in">
                                      <p:cBhvr>
                                        <p:cTn id="92" dur="500"/>
                                        <p:tgtEl>
                                          <p:spTgt spid="2585"/>
                                        </p:tgtEl>
                                      </p:cBhvr>
                                    </p:animEffect>
                                  </p:childTnLst>
                                </p:cTn>
                              </p:par>
                            </p:childTnLst>
                          </p:cTn>
                        </p:par>
                        <p:par>
                          <p:cTn id="93" fill="hold">
                            <p:stCondLst>
                              <p:cond delay="3000"/>
                            </p:stCondLst>
                            <p:childTnLst>
                              <p:par>
                                <p:cTn id="94" presetClass="entr" nodeType="afterEffect" presetID="9" grpId="21" fill="hold">
                                  <p:stCondLst>
                                    <p:cond delay="0"/>
                                  </p:stCondLst>
                                  <p:iterate type="el" backwards="0">
                                    <p:tmAbs val="0"/>
                                  </p:iterate>
                                  <p:childTnLst>
                                    <p:set>
                                      <p:cBhvr>
                                        <p:cTn id="95" fill="hold"/>
                                        <p:tgtEl>
                                          <p:spTgt spid="2590"/>
                                        </p:tgtEl>
                                        <p:attrNameLst>
                                          <p:attrName>style.visibility</p:attrName>
                                        </p:attrNameLst>
                                      </p:cBhvr>
                                      <p:to>
                                        <p:strVal val="visible"/>
                                      </p:to>
                                    </p:set>
                                    <p:animEffect filter="dissolve" transition="in">
                                      <p:cBhvr>
                                        <p:cTn id="96" dur="500"/>
                                        <p:tgtEl>
                                          <p:spTgt spid="2590"/>
                                        </p:tgtEl>
                                      </p:cBhvr>
                                    </p:animEffect>
                                  </p:childTnLst>
                                </p:cTn>
                              </p:par>
                            </p:childTnLst>
                          </p:cTn>
                        </p:par>
                      </p:childTnLst>
                    </p:cTn>
                  </p:par>
                  <p:par>
                    <p:cTn id="97" fill="hold">
                      <p:stCondLst>
                        <p:cond delay="indefinite"/>
                      </p:stCondLst>
                      <p:childTnLst>
                        <p:par>
                          <p:cTn id="98" fill="hold">
                            <p:stCondLst>
                              <p:cond delay="0"/>
                            </p:stCondLst>
                            <p:childTnLst>
                              <p:par>
                                <p:cTn id="99" presetClass="entr" nodeType="clickEffect" presetSubtype="2" presetID="2" grpId="22" fill="hold">
                                  <p:stCondLst>
                                    <p:cond delay="0"/>
                                  </p:stCondLst>
                                  <p:iterate type="el" backwards="0">
                                    <p:tmAbs val="0"/>
                                  </p:iterate>
                                  <p:childTnLst>
                                    <p:set>
                                      <p:cBhvr>
                                        <p:cTn id="100" fill="hold"/>
                                        <p:tgtEl>
                                          <p:spTgt spid="2581"/>
                                        </p:tgtEl>
                                        <p:attrNameLst>
                                          <p:attrName>style.visibility</p:attrName>
                                        </p:attrNameLst>
                                      </p:cBhvr>
                                      <p:to>
                                        <p:strVal val="visible"/>
                                      </p:to>
                                    </p:set>
                                    <p:anim calcmode="lin" valueType="num">
                                      <p:cBhvr>
                                        <p:cTn id="101" dur="500" fill="hold"/>
                                        <p:tgtEl>
                                          <p:spTgt spid="2581"/>
                                        </p:tgtEl>
                                        <p:attrNameLst>
                                          <p:attrName>ppt_x</p:attrName>
                                        </p:attrNameLst>
                                      </p:cBhvr>
                                      <p:tavLst>
                                        <p:tav tm="0">
                                          <p:val>
                                            <p:strVal val="1+#ppt_w/2"/>
                                          </p:val>
                                        </p:tav>
                                        <p:tav tm="100000">
                                          <p:val>
                                            <p:strVal val="#ppt_x"/>
                                          </p:val>
                                        </p:tav>
                                      </p:tavLst>
                                    </p:anim>
                                    <p:anim calcmode="lin" valueType="num">
                                      <p:cBhvr>
                                        <p:cTn id="102" dur="500" fill="hold"/>
                                        <p:tgtEl>
                                          <p:spTgt spid="2581"/>
                                        </p:tgtEl>
                                        <p:attrNameLst>
                                          <p:attrName>ppt_y</p:attrName>
                                        </p:attrNameLst>
                                      </p:cBhvr>
                                      <p:tavLst>
                                        <p:tav tm="0">
                                          <p:val>
                                            <p:strVal val="#ppt_y"/>
                                          </p:val>
                                        </p:tav>
                                        <p:tav tm="100000">
                                          <p:val>
                                            <p:strVal val="#ppt_y"/>
                                          </p:val>
                                        </p:tav>
                                      </p:tavLst>
                                    </p:anim>
                                  </p:childTnLst>
                                </p:cTn>
                              </p:par>
                            </p:childTnLst>
                          </p:cTn>
                        </p:par>
                        <p:par>
                          <p:cTn id="103" fill="hold">
                            <p:stCondLst>
                              <p:cond delay="500"/>
                            </p:stCondLst>
                            <p:childTnLst>
                              <p:par>
                                <p:cTn id="104" presetClass="entr" nodeType="afterEffect" presetSubtype="2" presetID="2" grpId="23" fill="hold">
                                  <p:stCondLst>
                                    <p:cond delay="0"/>
                                  </p:stCondLst>
                                  <p:iterate type="el" backwards="0">
                                    <p:tmAbs val="0"/>
                                  </p:iterate>
                                  <p:childTnLst>
                                    <p:set>
                                      <p:cBhvr>
                                        <p:cTn id="105" fill="hold"/>
                                        <p:tgtEl>
                                          <p:spTgt spid="2604"/>
                                        </p:tgtEl>
                                        <p:attrNameLst>
                                          <p:attrName>style.visibility</p:attrName>
                                        </p:attrNameLst>
                                      </p:cBhvr>
                                      <p:to>
                                        <p:strVal val="visible"/>
                                      </p:to>
                                    </p:set>
                                    <p:anim calcmode="lin" valueType="num">
                                      <p:cBhvr>
                                        <p:cTn id="106" dur="500" fill="hold"/>
                                        <p:tgtEl>
                                          <p:spTgt spid="2604"/>
                                        </p:tgtEl>
                                        <p:attrNameLst>
                                          <p:attrName>ppt_x</p:attrName>
                                        </p:attrNameLst>
                                      </p:cBhvr>
                                      <p:tavLst>
                                        <p:tav tm="0">
                                          <p:val>
                                            <p:strVal val="1+#ppt_w/2"/>
                                          </p:val>
                                        </p:tav>
                                        <p:tav tm="100000">
                                          <p:val>
                                            <p:strVal val="#ppt_x"/>
                                          </p:val>
                                        </p:tav>
                                      </p:tavLst>
                                    </p:anim>
                                    <p:anim calcmode="lin" valueType="num">
                                      <p:cBhvr>
                                        <p:cTn id="107" dur="500" fill="hold"/>
                                        <p:tgtEl>
                                          <p:spTgt spid="2604"/>
                                        </p:tgtEl>
                                        <p:attrNameLst>
                                          <p:attrName>ppt_y</p:attrName>
                                        </p:attrNameLst>
                                      </p:cBhvr>
                                      <p:tavLst>
                                        <p:tav tm="0">
                                          <p:val>
                                            <p:strVal val="#ppt_y"/>
                                          </p:val>
                                        </p:tav>
                                        <p:tav tm="100000">
                                          <p:val>
                                            <p:strVal val="#ppt_y"/>
                                          </p:val>
                                        </p:tav>
                                      </p:tavLst>
                                    </p:anim>
                                  </p:childTnLst>
                                </p:cTn>
                              </p:par>
                            </p:childTnLst>
                          </p:cTn>
                        </p:par>
                        <p:par>
                          <p:cTn id="108" fill="hold">
                            <p:stCondLst>
                              <p:cond delay="1000"/>
                            </p:stCondLst>
                            <p:childTnLst>
                              <p:par>
                                <p:cTn id="109" presetClass="entr" nodeType="afterEffect" presetSubtype="2" presetID="2" grpId="24" fill="hold">
                                  <p:stCondLst>
                                    <p:cond delay="0"/>
                                  </p:stCondLst>
                                  <p:iterate type="el" backwards="0">
                                    <p:tmAbs val="0"/>
                                  </p:iterate>
                                  <p:childTnLst>
                                    <p:set>
                                      <p:cBhvr>
                                        <p:cTn id="110" fill="hold"/>
                                        <p:tgtEl>
                                          <p:spTgt spid="2603"/>
                                        </p:tgtEl>
                                        <p:attrNameLst>
                                          <p:attrName>style.visibility</p:attrName>
                                        </p:attrNameLst>
                                      </p:cBhvr>
                                      <p:to>
                                        <p:strVal val="visible"/>
                                      </p:to>
                                    </p:set>
                                    <p:anim calcmode="lin" valueType="num">
                                      <p:cBhvr>
                                        <p:cTn id="111" dur="500" fill="hold"/>
                                        <p:tgtEl>
                                          <p:spTgt spid="2603"/>
                                        </p:tgtEl>
                                        <p:attrNameLst>
                                          <p:attrName>ppt_x</p:attrName>
                                        </p:attrNameLst>
                                      </p:cBhvr>
                                      <p:tavLst>
                                        <p:tav tm="0">
                                          <p:val>
                                            <p:strVal val="1+#ppt_w/2"/>
                                          </p:val>
                                        </p:tav>
                                        <p:tav tm="100000">
                                          <p:val>
                                            <p:strVal val="#ppt_x"/>
                                          </p:val>
                                        </p:tav>
                                      </p:tavLst>
                                    </p:anim>
                                    <p:anim calcmode="lin" valueType="num">
                                      <p:cBhvr>
                                        <p:cTn id="112" dur="500" fill="hold"/>
                                        <p:tgtEl>
                                          <p:spTgt spid="2603"/>
                                        </p:tgtEl>
                                        <p:attrNameLst>
                                          <p:attrName>ppt_y</p:attrName>
                                        </p:attrNameLst>
                                      </p:cBhvr>
                                      <p:tavLst>
                                        <p:tav tm="0">
                                          <p:val>
                                            <p:strVal val="#ppt_y"/>
                                          </p:val>
                                        </p:tav>
                                        <p:tav tm="100000">
                                          <p:val>
                                            <p:strVal val="#ppt_y"/>
                                          </p:val>
                                        </p:tav>
                                      </p:tavLst>
                                    </p:anim>
                                  </p:childTnLst>
                                </p:cTn>
                              </p:par>
                            </p:childTnLst>
                          </p:cTn>
                        </p:par>
                        <p:par>
                          <p:cTn id="113" fill="hold">
                            <p:stCondLst>
                              <p:cond delay="1500"/>
                            </p:stCondLst>
                            <p:childTnLst>
                              <p:par>
                                <p:cTn id="114" presetClass="entr" nodeType="afterEffect" presetSubtype="2" presetID="2" grpId="25" fill="hold">
                                  <p:stCondLst>
                                    <p:cond delay="0"/>
                                  </p:stCondLst>
                                  <p:iterate type="el" backwards="0">
                                    <p:tmAbs val="0"/>
                                  </p:iterate>
                                  <p:childTnLst>
                                    <p:set>
                                      <p:cBhvr>
                                        <p:cTn id="115" fill="hold"/>
                                        <p:tgtEl>
                                          <p:spTgt spid="2596"/>
                                        </p:tgtEl>
                                        <p:attrNameLst>
                                          <p:attrName>style.visibility</p:attrName>
                                        </p:attrNameLst>
                                      </p:cBhvr>
                                      <p:to>
                                        <p:strVal val="visible"/>
                                      </p:to>
                                    </p:set>
                                    <p:anim calcmode="lin" valueType="num">
                                      <p:cBhvr>
                                        <p:cTn id="116" dur="500" fill="hold"/>
                                        <p:tgtEl>
                                          <p:spTgt spid="2596"/>
                                        </p:tgtEl>
                                        <p:attrNameLst>
                                          <p:attrName>ppt_x</p:attrName>
                                        </p:attrNameLst>
                                      </p:cBhvr>
                                      <p:tavLst>
                                        <p:tav tm="0">
                                          <p:val>
                                            <p:strVal val="1+#ppt_w/2"/>
                                          </p:val>
                                        </p:tav>
                                        <p:tav tm="100000">
                                          <p:val>
                                            <p:strVal val="#ppt_x"/>
                                          </p:val>
                                        </p:tav>
                                      </p:tavLst>
                                    </p:anim>
                                    <p:anim calcmode="lin" valueType="num">
                                      <p:cBhvr>
                                        <p:cTn id="117" dur="500" fill="hold"/>
                                        <p:tgtEl>
                                          <p:spTgt spid="2596"/>
                                        </p:tgtEl>
                                        <p:attrNameLst>
                                          <p:attrName>ppt_y</p:attrName>
                                        </p:attrNameLst>
                                      </p:cBhvr>
                                      <p:tavLst>
                                        <p:tav tm="0">
                                          <p:val>
                                            <p:strVal val="#ppt_y"/>
                                          </p:val>
                                        </p:tav>
                                        <p:tav tm="100000">
                                          <p:val>
                                            <p:strVal val="#ppt_y"/>
                                          </p:val>
                                        </p:tav>
                                      </p:tavLst>
                                    </p:anim>
                                  </p:childTnLst>
                                </p:cTn>
                              </p:par>
                            </p:childTnLst>
                          </p:cTn>
                        </p:par>
                        <p:par>
                          <p:cTn id="118" fill="hold">
                            <p:stCondLst>
                              <p:cond delay="2000"/>
                            </p:stCondLst>
                            <p:childTnLst>
                              <p:par>
                                <p:cTn id="119" presetClass="entr" nodeType="afterEffect" presetSubtype="2" presetID="2" grpId="26" fill="hold">
                                  <p:stCondLst>
                                    <p:cond delay="0"/>
                                  </p:stCondLst>
                                  <p:iterate type="el" backwards="0">
                                    <p:tmAbs val="0"/>
                                  </p:iterate>
                                  <p:childTnLst>
                                    <p:set>
                                      <p:cBhvr>
                                        <p:cTn id="120" fill="hold"/>
                                        <p:tgtEl>
                                          <p:spTgt spid="2593"/>
                                        </p:tgtEl>
                                        <p:attrNameLst>
                                          <p:attrName>style.visibility</p:attrName>
                                        </p:attrNameLst>
                                      </p:cBhvr>
                                      <p:to>
                                        <p:strVal val="visible"/>
                                      </p:to>
                                    </p:set>
                                    <p:anim calcmode="lin" valueType="num">
                                      <p:cBhvr>
                                        <p:cTn id="121" dur="500" fill="hold"/>
                                        <p:tgtEl>
                                          <p:spTgt spid="2593"/>
                                        </p:tgtEl>
                                        <p:attrNameLst>
                                          <p:attrName>ppt_x</p:attrName>
                                        </p:attrNameLst>
                                      </p:cBhvr>
                                      <p:tavLst>
                                        <p:tav tm="0">
                                          <p:val>
                                            <p:strVal val="1+#ppt_w/2"/>
                                          </p:val>
                                        </p:tav>
                                        <p:tav tm="100000">
                                          <p:val>
                                            <p:strVal val="#ppt_x"/>
                                          </p:val>
                                        </p:tav>
                                      </p:tavLst>
                                    </p:anim>
                                    <p:anim calcmode="lin" valueType="num">
                                      <p:cBhvr>
                                        <p:cTn id="122" dur="500" fill="hold"/>
                                        <p:tgtEl>
                                          <p:spTgt spid="2593"/>
                                        </p:tgtEl>
                                        <p:attrNameLst>
                                          <p:attrName>ppt_y</p:attrName>
                                        </p:attrNameLst>
                                      </p:cBhvr>
                                      <p:tavLst>
                                        <p:tav tm="0">
                                          <p:val>
                                            <p:strVal val="#ppt_y"/>
                                          </p:val>
                                        </p:tav>
                                        <p:tav tm="100000">
                                          <p:val>
                                            <p:strVal val="#ppt_y"/>
                                          </p:val>
                                        </p:tav>
                                      </p:tavLst>
                                    </p:anim>
                                  </p:childTnLst>
                                </p:cTn>
                              </p:par>
                            </p:childTnLst>
                          </p:cTn>
                        </p:par>
                        <p:par>
                          <p:cTn id="123" fill="hold">
                            <p:stCondLst>
                              <p:cond delay="2500"/>
                            </p:stCondLst>
                            <p:childTnLst>
                              <p:par>
                                <p:cTn id="124" presetClass="entr" nodeType="afterEffect" presetSubtype="2" presetID="2" grpId="27" fill="hold">
                                  <p:stCondLst>
                                    <p:cond delay="0"/>
                                  </p:stCondLst>
                                  <p:iterate type="el" backwards="0">
                                    <p:tmAbs val="0"/>
                                  </p:iterate>
                                  <p:childTnLst>
                                    <p:set>
                                      <p:cBhvr>
                                        <p:cTn id="125" fill="hold"/>
                                        <p:tgtEl>
                                          <p:spTgt spid="2587"/>
                                        </p:tgtEl>
                                        <p:attrNameLst>
                                          <p:attrName>style.visibility</p:attrName>
                                        </p:attrNameLst>
                                      </p:cBhvr>
                                      <p:to>
                                        <p:strVal val="visible"/>
                                      </p:to>
                                    </p:set>
                                    <p:anim calcmode="lin" valueType="num">
                                      <p:cBhvr>
                                        <p:cTn id="126" dur="500" fill="hold"/>
                                        <p:tgtEl>
                                          <p:spTgt spid="2587"/>
                                        </p:tgtEl>
                                        <p:attrNameLst>
                                          <p:attrName>ppt_x</p:attrName>
                                        </p:attrNameLst>
                                      </p:cBhvr>
                                      <p:tavLst>
                                        <p:tav tm="0">
                                          <p:val>
                                            <p:strVal val="1+#ppt_w/2"/>
                                          </p:val>
                                        </p:tav>
                                        <p:tav tm="100000">
                                          <p:val>
                                            <p:strVal val="#ppt_x"/>
                                          </p:val>
                                        </p:tav>
                                      </p:tavLst>
                                    </p:anim>
                                    <p:anim calcmode="lin" valueType="num">
                                      <p:cBhvr>
                                        <p:cTn id="127" dur="500" fill="hold"/>
                                        <p:tgtEl>
                                          <p:spTgt spid="2587"/>
                                        </p:tgtEl>
                                        <p:attrNameLst>
                                          <p:attrName>ppt_y</p:attrName>
                                        </p:attrNameLst>
                                      </p:cBhvr>
                                      <p:tavLst>
                                        <p:tav tm="0">
                                          <p:val>
                                            <p:strVal val="#ppt_y"/>
                                          </p:val>
                                        </p:tav>
                                        <p:tav tm="100000">
                                          <p:val>
                                            <p:strVal val="#ppt_y"/>
                                          </p:val>
                                        </p:tav>
                                      </p:tavLst>
                                    </p:anim>
                                  </p:childTnLst>
                                </p:cTn>
                              </p:par>
                            </p:childTnLst>
                          </p:cTn>
                        </p:par>
                        <p:par>
                          <p:cTn id="128" fill="hold">
                            <p:stCondLst>
                              <p:cond delay="3000"/>
                            </p:stCondLst>
                            <p:childTnLst>
                              <p:par>
                                <p:cTn id="129" presetClass="entr" nodeType="afterEffect" presetSubtype="2" presetID="2" grpId="28" fill="hold">
                                  <p:stCondLst>
                                    <p:cond delay="0"/>
                                  </p:stCondLst>
                                  <p:iterate type="el" backwards="0">
                                    <p:tmAbs val="0"/>
                                  </p:iterate>
                                  <p:childTnLst>
                                    <p:set>
                                      <p:cBhvr>
                                        <p:cTn id="130" fill="hold"/>
                                        <p:tgtEl>
                                          <p:spTgt spid="2589"/>
                                        </p:tgtEl>
                                        <p:attrNameLst>
                                          <p:attrName>style.visibility</p:attrName>
                                        </p:attrNameLst>
                                      </p:cBhvr>
                                      <p:to>
                                        <p:strVal val="visible"/>
                                      </p:to>
                                    </p:set>
                                    <p:anim calcmode="lin" valueType="num">
                                      <p:cBhvr>
                                        <p:cTn id="131" dur="500" fill="hold"/>
                                        <p:tgtEl>
                                          <p:spTgt spid="2589"/>
                                        </p:tgtEl>
                                        <p:attrNameLst>
                                          <p:attrName>ppt_x</p:attrName>
                                        </p:attrNameLst>
                                      </p:cBhvr>
                                      <p:tavLst>
                                        <p:tav tm="0">
                                          <p:val>
                                            <p:strVal val="1+#ppt_w/2"/>
                                          </p:val>
                                        </p:tav>
                                        <p:tav tm="100000">
                                          <p:val>
                                            <p:strVal val="#ppt_x"/>
                                          </p:val>
                                        </p:tav>
                                      </p:tavLst>
                                    </p:anim>
                                    <p:anim calcmode="lin" valueType="num">
                                      <p:cBhvr>
                                        <p:cTn id="132" dur="500" fill="hold"/>
                                        <p:tgtEl>
                                          <p:spTgt spid="2589"/>
                                        </p:tgtEl>
                                        <p:attrNameLst>
                                          <p:attrName>ppt_y</p:attrName>
                                        </p:attrNameLst>
                                      </p:cBhvr>
                                      <p:tavLst>
                                        <p:tav tm="0">
                                          <p:val>
                                            <p:strVal val="#ppt_y"/>
                                          </p:val>
                                        </p:tav>
                                        <p:tav tm="100000">
                                          <p:val>
                                            <p:strVal val="#ppt_y"/>
                                          </p:val>
                                        </p:tav>
                                      </p:tavLst>
                                    </p:anim>
                                  </p:childTnLst>
                                </p:cTn>
                              </p:par>
                            </p:childTnLst>
                          </p:cTn>
                        </p:par>
                      </p:childTnLst>
                    </p:cTn>
                  </p:par>
                  <p:par>
                    <p:cTn id="133" fill="hold">
                      <p:stCondLst>
                        <p:cond delay="indefinite"/>
                      </p:stCondLst>
                      <p:childTnLst>
                        <p:par>
                          <p:cTn id="134" fill="hold">
                            <p:stCondLst>
                              <p:cond delay="0"/>
                            </p:stCondLst>
                            <p:childTnLst>
                              <p:par>
                                <p:cTn id="135" presetClass="entr" nodeType="clickEffect" presetSubtype="16" presetID="23" grpId="29" fill="hold">
                                  <p:stCondLst>
                                    <p:cond delay="0"/>
                                  </p:stCondLst>
                                  <p:iterate type="el" backwards="0">
                                    <p:tmAbs val="0"/>
                                  </p:iterate>
                                  <p:childTnLst>
                                    <p:set>
                                      <p:cBhvr>
                                        <p:cTn id="136" fill="hold"/>
                                        <p:tgtEl>
                                          <p:spTgt spid="2542"/>
                                        </p:tgtEl>
                                        <p:attrNameLst>
                                          <p:attrName>style.visibility</p:attrName>
                                        </p:attrNameLst>
                                      </p:cBhvr>
                                      <p:to>
                                        <p:strVal val="visible"/>
                                      </p:to>
                                    </p:set>
                                    <p:anim calcmode="lin" valueType="num">
                                      <p:cBhvr>
                                        <p:cTn id="137" dur="500" fill="hold"/>
                                        <p:tgtEl>
                                          <p:spTgt spid="2542"/>
                                        </p:tgtEl>
                                        <p:attrNameLst>
                                          <p:attrName>ppt_w</p:attrName>
                                        </p:attrNameLst>
                                      </p:cBhvr>
                                      <p:tavLst>
                                        <p:tav tm="0">
                                          <p:val>
                                            <p:fltVal val="0"/>
                                          </p:val>
                                        </p:tav>
                                        <p:tav tm="100000">
                                          <p:val>
                                            <p:strVal val="#ppt_w"/>
                                          </p:val>
                                        </p:tav>
                                      </p:tavLst>
                                    </p:anim>
                                    <p:anim calcmode="lin" valueType="num">
                                      <p:cBhvr>
                                        <p:cTn id="138" dur="500" fill="hold"/>
                                        <p:tgtEl>
                                          <p:spTgt spid="2542"/>
                                        </p:tgtEl>
                                        <p:attrNameLst>
                                          <p:attrName>ppt_h</p:attrName>
                                        </p:attrNameLst>
                                      </p:cBhvr>
                                      <p:tavLst>
                                        <p:tav tm="0">
                                          <p:val>
                                            <p:fltVal val="0"/>
                                          </p:val>
                                        </p:tav>
                                        <p:tav tm="100000">
                                          <p:val>
                                            <p:strVal val="#ppt_h"/>
                                          </p:val>
                                        </p:tav>
                                      </p:tavLst>
                                    </p:anim>
                                  </p:childTnLst>
                                </p:cTn>
                              </p:par>
                            </p:childTnLst>
                          </p:cTn>
                        </p:par>
                        <p:par>
                          <p:cTn id="139" fill="hold">
                            <p:stCondLst>
                              <p:cond delay="500"/>
                            </p:stCondLst>
                            <p:childTnLst>
                              <p:par>
                                <p:cTn id="140" presetClass="entr" nodeType="afterEffect" presetSubtype="16" presetID="23" grpId="30" fill="hold">
                                  <p:stCondLst>
                                    <p:cond delay="0"/>
                                  </p:stCondLst>
                                  <p:iterate type="el" backwards="0">
                                    <p:tmAbs val="0"/>
                                  </p:iterate>
                                  <p:childTnLst>
                                    <p:set>
                                      <p:cBhvr>
                                        <p:cTn id="141" fill="hold"/>
                                        <p:tgtEl>
                                          <p:spTgt spid="2594"/>
                                        </p:tgtEl>
                                        <p:attrNameLst>
                                          <p:attrName>style.visibility</p:attrName>
                                        </p:attrNameLst>
                                      </p:cBhvr>
                                      <p:to>
                                        <p:strVal val="visible"/>
                                      </p:to>
                                    </p:set>
                                    <p:anim calcmode="lin" valueType="num">
                                      <p:cBhvr>
                                        <p:cTn id="142" dur="500" fill="hold"/>
                                        <p:tgtEl>
                                          <p:spTgt spid="2594"/>
                                        </p:tgtEl>
                                        <p:attrNameLst>
                                          <p:attrName>ppt_w</p:attrName>
                                        </p:attrNameLst>
                                      </p:cBhvr>
                                      <p:tavLst>
                                        <p:tav tm="0">
                                          <p:val>
                                            <p:fltVal val="0"/>
                                          </p:val>
                                        </p:tav>
                                        <p:tav tm="100000">
                                          <p:val>
                                            <p:strVal val="#ppt_w"/>
                                          </p:val>
                                        </p:tav>
                                      </p:tavLst>
                                    </p:anim>
                                    <p:anim calcmode="lin" valueType="num">
                                      <p:cBhvr>
                                        <p:cTn id="143" dur="500" fill="hold"/>
                                        <p:tgtEl>
                                          <p:spTgt spid="2594"/>
                                        </p:tgtEl>
                                        <p:attrNameLst>
                                          <p:attrName>ppt_h</p:attrName>
                                        </p:attrNameLst>
                                      </p:cBhvr>
                                      <p:tavLst>
                                        <p:tav tm="0">
                                          <p:val>
                                            <p:fltVal val="0"/>
                                          </p:val>
                                        </p:tav>
                                        <p:tav tm="100000">
                                          <p:val>
                                            <p:strVal val="#ppt_h"/>
                                          </p:val>
                                        </p:tav>
                                      </p:tavLst>
                                    </p:anim>
                                  </p:childTnLst>
                                </p:cTn>
                              </p:par>
                            </p:childTnLst>
                          </p:cTn>
                        </p:par>
                        <p:par>
                          <p:cTn id="144" fill="hold">
                            <p:stCondLst>
                              <p:cond delay="1000"/>
                            </p:stCondLst>
                            <p:childTnLst>
                              <p:par>
                                <p:cTn id="145" presetClass="entr" nodeType="afterEffect" presetSubtype="16" presetID="23" grpId="31" fill="hold">
                                  <p:stCondLst>
                                    <p:cond delay="0"/>
                                  </p:stCondLst>
                                  <p:iterate type="el" backwards="0">
                                    <p:tmAbs val="0"/>
                                  </p:iterate>
                                  <p:childTnLst>
                                    <p:set>
                                      <p:cBhvr>
                                        <p:cTn id="146" fill="hold"/>
                                        <p:tgtEl>
                                          <p:spTgt spid="2613"/>
                                        </p:tgtEl>
                                        <p:attrNameLst>
                                          <p:attrName>style.visibility</p:attrName>
                                        </p:attrNameLst>
                                      </p:cBhvr>
                                      <p:to>
                                        <p:strVal val="visible"/>
                                      </p:to>
                                    </p:set>
                                    <p:anim calcmode="lin" valueType="num">
                                      <p:cBhvr>
                                        <p:cTn id="147" dur="500" fill="hold"/>
                                        <p:tgtEl>
                                          <p:spTgt spid="2613"/>
                                        </p:tgtEl>
                                        <p:attrNameLst>
                                          <p:attrName>ppt_w</p:attrName>
                                        </p:attrNameLst>
                                      </p:cBhvr>
                                      <p:tavLst>
                                        <p:tav tm="0">
                                          <p:val>
                                            <p:fltVal val="0"/>
                                          </p:val>
                                        </p:tav>
                                        <p:tav tm="100000">
                                          <p:val>
                                            <p:strVal val="#ppt_w"/>
                                          </p:val>
                                        </p:tav>
                                      </p:tavLst>
                                    </p:anim>
                                    <p:anim calcmode="lin" valueType="num">
                                      <p:cBhvr>
                                        <p:cTn id="148" dur="500" fill="hold"/>
                                        <p:tgtEl>
                                          <p:spTgt spid="2613"/>
                                        </p:tgtEl>
                                        <p:attrNameLst>
                                          <p:attrName>ppt_h</p:attrName>
                                        </p:attrNameLst>
                                      </p:cBhvr>
                                      <p:tavLst>
                                        <p:tav tm="0">
                                          <p:val>
                                            <p:fltVal val="0"/>
                                          </p:val>
                                        </p:tav>
                                        <p:tav tm="100000">
                                          <p:val>
                                            <p:strVal val="#ppt_h"/>
                                          </p:val>
                                        </p:tav>
                                      </p:tavLst>
                                    </p:anim>
                                  </p:childTnLst>
                                </p:cTn>
                              </p:par>
                            </p:childTnLst>
                          </p:cTn>
                        </p:par>
                        <p:par>
                          <p:cTn id="149" fill="hold">
                            <p:stCondLst>
                              <p:cond delay="1500"/>
                            </p:stCondLst>
                            <p:childTnLst>
                              <p:par>
                                <p:cTn id="150" presetClass="entr" nodeType="afterEffect" presetSubtype="16" presetID="23" grpId="32" fill="hold">
                                  <p:stCondLst>
                                    <p:cond delay="0"/>
                                  </p:stCondLst>
                                  <p:iterate type="el" backwards="0">
                                    <p:tmAbs val="0"/>
                                  </p:iterate>
                                  <p:childTnLst>
                                    <p:set>
                                      <p:cBhvr>
                                        <p:cTn id="151" fill="hold"/>
                                        <p:tgtEl>
                                          <p:spTgt spid="2614"/>
                                        </p:tgtEl>
                                        <p:attrNameLst>
                                          <p:attrName>style.visibility</p:attrName>
                                        </p:attrNameLst>
                                      </p:cBhvr>
                                      <p:to>
                                        <p:strVal val="visible"/>
                                      </p:to>
                                    </p:set>
                                    <p:anim calcmode="lin" valueType="num">
                                      <p:cBhvr>
                                        <p:cTn id="152" dur="500" fill="hold"/>
                                        <p:tgtEl>
                                          <p:spTgt spid="2614"/>
                                        </p:tgtEl>
                                        <p:attrNameLst>
                                          <p:attrName>ppt_w</p:attrName>
                                        </p:attrNameLst>
                                      </p:cBhvr>
                                      <p:tavLst>
                                        <p:tav tm="0">
                                          <p:val>
                                            <p:fltVal val="0"/>
                                          </p:val>
                                        </p:tav>
                                        <p:tav tm="100000">
                                          <p:val>
                                            <p:strVal val="#ppt_w"/>
                                          </p:val>
                                        </p:tav>
                                      </p:tavLst>
                                    </p:anim>
                                    <p:anim calcmode="lin" valueType="num">
                                      <p:cBhvr>
                                        <p:cTn id="153" dur="500" fill="hold"/>
                                        <p:tgtEl>
                                          <p:spTgt spid="2614"/>
                                        </p:tgtEl>
                                        <p:attrNameLst>
                                          <p:attrName>ppt_h</p:attrName>
                                        </p:attrNameLst>
                                      </p:cBhvr>
                                      <p:tavLst>
                                        <p:tav tm="0">
                                          <p:val>
                                            <p:fltVal val="0"/>
                                          </p:val>
                                        </p:tav>
                                        <p:tav tm="100000">
                                          <p:val>
                                            <p:strVal val="#ppt_h"/>
                                          </p:val>
                                        </p:tav>
                                      </p:tavLst>
                                    </p:anim>
                                  </p:childTnLst>
                                </p:cTn>
                              </p:par>
                            </p:childTnLst>
                          </p:cTn>
                        </p:par>
                      </p:childTnLst>
                    </p:cTn>
                  </p:par>
                  <p:par>
                    <p:cTn id="154" fill="hold">
                      <p:stCondLst>
                        <p:cond delay="indefinite"/>
                      </p:stCondLst>
                      <p:childTnLst>
                        <p:par>
                          <p:cTn id="155" fill="hold">
                            <p:stCondLst>
                              <p:cond delay="0"/>
                            </p:stCondLst>
                            <p:childTnLst>
                              <p:par>
                                <p:cTn id="156" presetClass="entr" nodeType="clickEffect" presetID="9" grpId="33" fill="hold">
                                  <p:stCondLst>
                                    <p:cond delay="0"/>
                                  </p:stCondLst>
                                  <p:iterate type="el" backwards="0">
                                    <p:tmAbs val="0"/>
                                  </p:iterate>
                                  <p:childTnLst>
                                    <p:set>
                                      <p:cBhvr>
                                        <p:cTn id="157" fill="hold"/>
                                        <p:tgtEl>
                                          <p:spTgt spid="2557"/>
                                        </p:tgtEl>
                                        <p:attrNameLst>
                                          <p:attrName>style.visibility</p:attrName>
                                        </p:attrNameLst>
                                      </p:cBhvr>
                                      <p:to>
                                        <p:strVal val="visible"/>
                                      </p:to>
                                    </p:set>
                                    <p:animEffect filter="dissolve" transition="in">
                                      <p:cBhvr>
                                        <p:cTn id="158" dur="500"/>
                                        <p:tgtEl>
                                          <p:spTgt spid="2557"/>
                                        </p:tgtEl>
                                      </p:cBhvr>
                                    </p:animEffect>
                                  </p:childTnLst>
                                </p:cTn>
                              </p:par>
                            </p:childTnLst>
                          </p:cTn>
                        </p:par>
                        <p:par>
                          <p:cTn id="159" fill="hold">
                            <p:stCondLst>
                              <p:cond delay="500"/>
                            </p:stCondLst>
                            <p:childTnLst>
                              <p:par>
                                <p:cTn id="160" presetClass="entr" nodeType="afterEffect" presetID="9" grpId="34" fill="hold">
                                  <p:stCondLst>
                                    <p:cond delay="0"/>
                                  </p:stCondLst>
                                  <p:iterate type="el" backwards="0">
                                    <p:tmAbs val="0"/>
                                  </p:iterate>
                                  <p:childTnLst>
                                    <p:set>
                                      <p:cBhvr>
                                        <p:cTn id="161" fill="hold"/>
                                        <p:tgtEl>
                                          <p:spTgt spid="2595"/>
                                        </p:tgtEl>
                                        <p:attrNameLst>
                                          <p:attrName>style.visibility</p:attrName>
                                        </p:attrNameLst>
                                      </p:cBhvr>
                                      <p:to>
                                        <p:strVal val="visible"/>
                                      </p:to>
                                    </p:set>
                                    <p:animEffect filter="dissolve" transition="in">
                                      <p:cBhvr>
                                        <p:cTn id="162" dur="500"/>
                                        <p:tgtEl>
                                          <p:spTgt spid="2595"/>
                                        </p:tgtEl>
                                      </p:cBhvr>
                                    </p:animEffect>
                                  </p:childTnLst>
                                </p:cTn>
                              </p:par>
                            </p:childTnLst>
                          </p:cTn>
                        </p:par>
                        <p:par>
                          <p:cTn id="163" fill="hold">
                            <p:stCondLst>
                              <p:cond delay="1000"/>
                            </p:stCondLst>
                            <p:childTnLst>
                              <p:par>
                                <p:cTn id="164" presetClass="entr" nodeType="afterEffect" presetID="9" grpId="35" fill="hold">
                                  <p:stCondLst>
                                    <p:cond delay="0"/>
                                  </p:stCondLst>
                                  <p:iterate type="el" backwards="0">
                                    <p:tmAbs val="0"/>
                                  </p:iterate>
                                  <p:childTnLst>
                                    <p:set>
                                      <p:cBhvr>
                                        <p:cTn id="165" fill="hold"/>
                                        <p:tgtEl>
                                          <p:spTgt spid="2611"/>
                                        </p:tgtEl>
                                        <p:attrNameLst>
                                          <p:attrName>style.visibility</p:attrName>
                                        </p:attrNameLst>
                                      </p:cBhvr>
                                      <p:to>
                                        <p:strVal val="visible"/>
                                      </p:to>
                                    </p:set>
                                    <p:animEffect filter="dissolve" transition="in">
                                      <p:cBhvr>
                                        <p:cTn id="166" dur="500"/>
                                        <p:tgtEl>
                                          <p:spTgt spid="2611"/>
                                        </p:tgtEl>
                                      </p:cBhvr>
                                    </p:animEffect>
                                  </p:childTnLst>
                                </p:cTn>
                              </p:par>
                            </p:childTnLst>
                          </p:cTn>
                        </p:par>
                        <p:par>
                          <p:cTn id="167" fill="hold">
                            <p:stCondLst>
                              <p:cond delay="1500"/>
                            </p:stCondLst>
                            <p:childTnLst>
                              <p:par>
                                <p:cTn id="168" presetClass="entr" nodeType="afterEffect" presetID="9" grpId="36" fill="hold">
                                  <p:stCondLst>
                                    <p:cond delay="0"/>
                                  </p:stCondLst>
                                  <p:iterate type="el" backwards="0">
                                    <p:tmAbs val="0"/>
                                  </p:iterate>
                                  <p:childTnLst>
                                    <p:set>
                                      <p:cBhvr>
                                        <p:cTn id="169" fill="hold"/>
                                        <p:tgtEl>
                                          <p:spTgt spid="2612"/>
                                        </p:tgtEl>
                                        <p:attrNameLst>
                                          <p:attrName>style.visibility</p:attrName>
                                        </p:attrNameLst>
                                      </p:cBhvr>
                                      <p:to>
                                        <p:strVal val="visible"/>
                                      </p:to>
                                    </p:set>
                                    <p:animEffect filter="dissolve" transition="in">
                                      <p:cBhvr>
                                        <p:cTn id="170" dur="500"/>
                                        <p:tgtEl>
                                          <p:spTgt spid="26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94" grpId="30"/>
      <p:bldP build="whole" bldLvl="1" animBg="1" rev="0" advAuto="0" spid="2589" grpId="28"/>
      <p:bldP build="whole" bldLvl="1" animBg="1" rev="0" advAuto="0" spid="2585" grpId="20"/>
      <p:bldP build="whole" bldLvl="1" animBg="1" rev="0" advAuto="0" spid="2586" grpId="13"/>
      <p:bldP build="whole" bldLvl="1" animBg="1" rev="0" advAuto="0" spid="2591" grpId="14"/>
      <p:bldP build="whole" bldLvl="1" animBg="1" rev="0" advAuto="0" spid="2575" grpId="15"/>
      <p:bldP build="whole" bldLvl="1" animBg="1" rev="0" advAuto="0" spid="2563" grpId="1"/>
      <p:bldP build="whole" bldLvl="1" animBg="1" rev="0" advAuto="0" spid="2590" grpId="21"/>
      <p:bldP build="whole" bldLvl="1" animBg="1" rev="0" advAuto="0" spid="2557" grpId="33"/>
      <p:bldP build="whole" bldLvl="1" animBg="1" rev="0" advAuto="0" spid="2613" grpId="31"/>
      <p:bldP build="whole" bldLvl="1" animBg="1" rev="0" advAuto="0" spid="2596" grpId="25"/>
      <p:bldP build="whole" bldLvl="1" animBg="1" rev="0" advAuto="0" spid="2608" grpId="9"/>
      <p:bldP build="whole" bldLvl="1" animBg="1" rev="0" advAuto="0" spid="2606" grpId="16"/>
      <p:bldP build="whole" bldLvl="1" animBg="1" rev="0" advAuto="0" spid="2610" grpId="2"/>
      <p:bldP build="whole" bldLvl="1" animBg="1" rev="0" advAuto="0" spid="2601" grpId="5"/>
      <p:bldP build="whole" bldLvl="1" animBg="1" rev="0" advAuto="0" spid="2542" grpId="29"/>
      <p:bldP build="whole" bldLvl="1" animBg="1" rev="0" advAuto="0" spid="2588" grpId="6"/>
      <p:bldP build="whole" bldLvl="1" animBg="1" rev="0" advAuto="0" spid="2611" grpId="35"/>
      <p:bldP build="whole" bldLvl="1" animBg="1" rev="0" advAuto="0" spid="2587" grpId="27"/>
      <p:bldP build="whole" bldLvl="1" animBg="1" rev="0" advAuto="0" spid="2614" grpId="32"/>
      <p:bldP build="whole" bldLvl="1" animBg="1" rev="0" advAuto="0" spid="2605" grpId="17"/>
      <p:bldP build="whole" bldLvl="1" animBg="1" rev="0" advAuto="0" spid="2612" grpId="36"/>
      <p:bldP build="whole" bldLvl="1" animBg="1" rev="0" advAuto="0" spid="2581" grpId="22"/>
      <p:bldP build="whole" bldLvl="1" animBg="1" rev="0" advAuto="0" spid="2569" grpId="8"/>
      <p:bldP build="whole" bldLvl="1" animBg="1" rev="0" advAuto="0" spid="2595" grpId="34"/>
      <p:bldP build="whole" bldLvl="1" animBg="1" rev="0" advAuto="0" spid="2599" grpId="12"/>
      <p:bldP build="whole" bldLvl="1" animBg="1" rev="0" advAuto="0" spid="2604" grpId="23"/>
      <p:bldP build="whole" bldLvl="1" animBg="1" rev="0" advAuto="0" spid="2603" grpId="24"/>
      <p:bldP build="whole" bldLvl="1" animBg="1" rev="0" advAuto="0" spid="2609" grpId="3"/>
      <p:bldP build="whole" bldLvl="1" animBg="1" rev="0" advAuto="0" spid="2598" grpId="18"/>
      <p:bldP build="whole" bldLvl="1" animBg="1" rev="0" advAuto="0" spid="2597" grpId="19"/>
      <p:bldP build="whole" bldLvl="1" animBg="1" rev="0" advAuto="0" spid="2602" grpId="4"/>
      <p:bldP build="whole" bldLvl="1" animBg="1" rev="0" advAuto="0" spid="2607" grpId="10"/>
      <p:bldP build="whole" bldLvl="1" animBg="1" rev="0" advAuto="0" spid="2592" grpId="7"/>
      <p:bldP build="whole" bldLvl="1" animBg="1" rev="0" advAuto="0" spid="2593" grpId="26"/>
      <p:bldP build="whole" bldLvl="1" animBg="1" rev="0" advAuto="0" spid="2600" grpId="11"/>
    </p:bldLst>
  </p:timing>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18"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619" name="Rectangle 78"/>
          <p:cNvSpPr/>
          <p:nvPr/>
        </p:nvSpPr>
        <p:spPr>
          <a:xfrm flipV="1">
            <a:off x="0" y="1412238"/>
            <a:ext cx="12192000" cy="5445761"/>
          </a:xfrm>
          <a:prstGeom prst="rect">
            <a:avLst/>
          </a:prstGeom>
          <a:gradFill>
            <a:gsLst>
              <a:gs pos="12000">
                <a:srgbClr val="010101">
                  <a:alpha val="90000"/>
                </a:srgbClr>
              </a:gs>
              <a:gs pos="100000">
                <a:srgbClr val="3E4144"/>
              </a:gs>
            </a:gsLst>
            <a:lin ang="4200000"/>
          </a:gradFill>
          <a:ln w="12700">
            <a:miter lim="400000"/>
          </a:ln>
        </p:spPr>
        <p:txBody>
          <a:bodyPr lIns="45719" rIns="45719" anchor="ctr"/>
          <a:lstStyle/>
          <a:p>
            <a:pPr algn="ctr">
              <a:defRPr>
                <a:solidFill>
                  <a:srgbClr val="FFFFFF"/>
                </a:solidFill>
              </a:defRPr>
            </a:pPr>
          </a:p>
        </p:txBody>
      </p:sp>
      <p:sp>
        <p:nvSpPr>
          <p:cNvPr id="8620" name="Text Placeholder 1"/>
          <p:cNvSpPr txBox="1"/>
          <p:nvPr>
            <p:ph type="body" sz="quarter" idx="1"/>
          </p:nvPr>
        </p:nvSpPr>
        <p:spPr>
          <a:prstGeom prst="rect">
            <a:avLst/>
          </a:prstGeom>
        </p:spPr>
        <p:txBody>
          <a:bodyPr/>
          <a:lstStyle/>
          <a:p>
            <a:pPr defTabSz="804672">
              <a:spcBef>
                <a:spcPts val="800"/>
              </a:spcBef>
              <a:defRPr sz="704"/>
            </a:pPr>
          </a:p>
        </p:txBody>
      </p:sp>
      <p:sp>
        <p:nvSpPr>
          <p:cNvPr id="8621" name="Shape 7"/>
          <p:cNvSpPr/>
          <p:nvPr/>
        </p:nvSpPr>
        <p:spPr>
          <a:xfrm>
            <a:off x="3322227" y="1412239"/>
            <a:ext cx="2090369" cy="4526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56" y="0"/>
                </a:moveTo>
                <a:lnTo>
                  <a:pt x="0" y="0"/>
                </a:lnTo>
                <a:lnTo>
                  <a:pt x="18789" y="21600"/>
                </a:lnTo>
                <a:lnTo>
                  <a:pt x="21600" y="21600"/>
                </a:lnTo>
                <a:cubicBezTo>
                  <a:pt x="21600" y="21600"/>
                  <a:pt x="7556" y="0"/>
                  <a:pt x="7556" y="0"/>
                </a:cubicBezTo>
                <a:close/>
              </a:path>
            </a:pathLst>
          </a:custGeom>
          <a:solidFill>
            <a:srgbClr val="FEFEFE">
              <a:alpha val="12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22" name="Shape 8"/>
          <p:cNvSpPr/>
          <p:nvPr/>
        </p:nvSpPr>
        <p:spPr>
          <a:xfrm>
            <a:off x="4281118" y="1412239"/>
            <a:ext cx="1484267" cy="4526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1" y="0"/>
                </a:moveTo>
                <a:lnTo>
                  <a:pt x="0" y="0"/>
                </a:lnTo>
                <a:lnTo>
                  <a:pt x="17641" y="21600"/>
                </a:lnTo>
                <a:lnTo>
                  <a:pt x="21600" y="21600"/>
                </a:lnTo>
                <a:cubicBezTo>
                  <a:pt x="21600" y="21600"/>
                  <a:pt x="10641" y="0"/>
                  <a:pt x="10641" y="0"/>
                </a:cubicBezTo>
                <a:close/>
              </a:path>
            </a:pathLst>
          </a:custGeom>
          <a:solidFill>
            <a:srgbClr val="6491C8">
              <a:alpha val="12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23" name="Shape 9"/>
          <p:cNvSpPr/>
          <p:nvPr/>
        </p:nvSpPr>
        <p:spPr>
          <a:xfrm>
            <a:off x="5248276" y="1412239"/>
            <a:ext cx="878167" cy="4526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986" y="0"/>
                </a:moveTo>
                <a:lnTo>
                  <a:pt x="0" y="0"/>
                </a:lnTo>
                <a:lnTo>
                  <a:pt x="14908" y="21600"/>
                </a:lnTo>
                <a:lnTo>
                  <a:pt x="21600" y="21600"/>
                </a:lnTo>
                <a:cubicBezTo>
                  <a:pt x="21600" y="21600"/>
                  <a:pt x="17986" y="0"/>
                  <a:pt x="17986" y="0"/>
                </a:cubicBezTo>
                <a:close/>
              </a:path>
            </a:pathLst>
          </a:custGeom>
          <a:solidFill>
            <a:srgbClr val="FEFEFE">
              <a:alpha val="12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24" name="Shape 10"/>
          <p:cNvSpPr/>
          <p:nvPr/>
        </p:nvSpPr>
        <p:spPr>
          <a:xfrm>
            <a:off x="6215434" y="1412239"/>
            <a:ext cx="731234" cy="4526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8037" y="21600"/>
                </a:lnTo>
                <a:lnTo>
                  <a:pt x="21600" y="0"/>
                </a:lnTo>
                <a:cubicBezTo>
                  <a:pt x="21600" y="0"/>
                  <a:pt x="0" y="0"/>
                  <a:pt x="0" y="0"/>
                </a:cubicBezTo>
                <a:close/>
              </a:path>
            </a:pathLst>
          </a:custGeom>
          <a:solidFill>
            <a:srgbClr val="FEFEFE">
              <a:alpha val="8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25" name="Shape 11"/>
          <p:cNvSpPr/>
          <p:nvPr/>
        </p:nvSpPr>
        <p:spPr>
          <a:xfrm>
            <a:off x="6570885" y="1412239"/>
            <a:ext cx="1337333" cy="4526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789" y="0"/>
                </a:moveTo>
                <a:lnTo>
                  <a:pt x="0" y="21600"/>
                </a:lnTo>
                <a:lnTo>
                  <a:pt x="4394" y="21600"/>
                </a:lnTo>
                <a:lnTo>
                  <a:pt x="21600" y="0"/>
                </a:lnTo>
                <a:cubicBezTo>
                  <a:pt x="21600" y="0"/>
                  <a:pt x="9789" y="0"/>
                  <a:pt x="9789" y="0"/>
                </a:cubicBezTo>
                <a:close/>
              </a:path>
            </a:pathLst>
          </a:custGeom>
          <a:solidFill>
            <a:srgbClr val="FEFEFE">
              <a:alpha val="12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26" name="Shape 16"/>
          <p:cNvSpPr/>
          <p:nvPr/>
        </p:nvSpPr>
        <p:spPr>
          <a:xfrm>
            <a:off x="6926337" y="1412239"/>
            <a:ext cx="1943435" cy="4526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73" y="0"/>
                </a:moveTo>
                <a:lnTo>
                  <a:pt x="0" y="21600"/>
                </a:lnTo>
                <a:lnTo>
                  <a:pt x="3024" y="21600"/>
                </a:lnTo>
                <a:lnTo>
                  <a:pt x="21600" y="0"/>
                </a:lnTo>
                <a:cubicBezTo>
                  <a:pt x="21600" y="0"/>
                  <a:pt x="13473" y="0"/>
                  <a:pt x="13473" y="0"/>
                </a:cubicBezTo>
                <a:close/>
              </a:path>
            </a:pathLst>
          </a:custGeom>
          <a:solidFill>
            <a:srgbClr val="A1E1F7">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630" name="Group 72"/>
          <p:cNvGrpSpPr/>
          <p:nvPr/>
        </p:nvGrpSpPr>
        <p:grpSpPr>
          <a:xfrm>
            <a:off x="5833871" y="2739794"/>
            <a:ext cx="1045667" cy="1046270"/>
            <a:chOff x="0" y="0"/>
            <a:chExt cx="1045666" cy="1046268"/>
          </a:xfrm>
        </p:grpSpPr>
        <p:sp>
          <p:nvSpPr>
            <p:cNvPr id="8627" name="Shape 36"/>
            <p:cNvSpPr/>
            <p:nvPr/>
          </p:nvSpPr>
          <p:spPr>
            <a:xfrm>
              <a:off x="-1" y="-1"/>
              <a:ext cx="1045668" cy="1045666"/>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28" name="Shape 37"/>
            <p:cNvSpPr/>
            <p:nvPr/>
          </p:nvSpPr>
          <p:spPr>
            <a:xfrm>
              <a:off x="259966" y="265494"/>
              <a:ext cx="756876" cy="7807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184"/>
                  </a:moveTo>
                  <a:lnTo>
                    <a:pt x="21460" y="10989"/>
                  </a:lnTo>
                  <a:lnTo>
                    <a:pt x="14401" y="0"/>
                  </a:lnTo>
                  <a:lnTo>
                    <a:pt x="0" y="13960"/>
                  </a:lnTo>
                  <a:lnTo>
                    <a:pt x="5581" y="21504"/>
                  </a:lnTo>
                  <a:cubicBezTo>
                    <a:pt x="6138" y="21566"/>
                    <a:pt x="6703" y="21600"/>
                    <a:pt x="7276" y="21600"/>
                  </a:cubicBezTo>
                  <a:cubicBezTo>
                    <a:pt x="14066" y="21600"/>
                    <a:pt x="19793" y="17201"/>
                    <a:pt x="21600" y="11184"/>
                  </a:cubicBezTo>
                  <a:close/>
                </a:path>
              </a:pathLst>
            </a:custGeom>
            <a:solidFill>
              <a:srgbClr val="9C0411">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29" name="Shape 38"/>
            <p:cNvSpPr/>
            <p:nvPr/>
          </p:nvSpPr>
          <p:spPr>
            <a:xfrm>
              <a:off x="253426" y="241358"/>
              <a:ext cx="530990" cy="5189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855" y="4582"/>
                  </a:moveTo>
                  <a:lnTo>
                    <a:pt x="16759" y="10466"/>
                  </a:lnTo>
                  <a:lnTo>
                    <a:pt x="7855" y="16351"/>
                  </a:lnTo>
                  <a:cubicBezTo>
                    <a:pt x="7855" y="16351"/>
                    <a:pt x="7855" y="4582"/>
                    <a:pt x="7855" y="4582"/>
                  </a:cubicBezTo>
                  <a:close/>
                  <a:moveTo>
                    <a:pt x="0" y="21600"/>
                  </a:moveTo>
                  <a:lnTo>
                    <a:pt x="21600" y="21600"/>
                  </a:lnTo>
                  <a:lnTo>
                    <a:pt x="21600" y="0"/>
                  </a:lnTo>
                  <a:lnTo>
                    <a:pt x="0" y="0"/>
                  </a:lnTo>
                  <a:cubicBezTo>
                    <a:pt x="0" y="0"/>
                    <a:pt x="0" y="21600"/>
                    <a:pt x="0" y="21600"/>
                  </a:cubicBezTo>
                  <a:close/>
                </a:path>
              </a:pathLst>
            </a:custGeom>
            <a:gradFill flip="none" rotWithShape="1">
              <a:gsLst>
                <a:gs pos="26000">
                  <a:srgbClr val="C1D3E9"/>
                </a:gs>
                <a:gs pos="62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636" name="Group 75"/>
          <p:cNvGrpSpPr/>
          <p:nvPr/>
        </p:nvGrpSpPr>
        <p:grpSpPr>
          <a:xfrm>
            <a:off x="4371535" y="4347571"/>
            <a:ext cx="1114048" cy="1114047"/>
            <a:chOff x="0" y="0"/>
            <a:chExt cx="1114047" cy="1114045"/>
          </a:xfrm>
        </p:grpSpPr>
        <p:sp>
          <p:nvSpPr>
            <p:cNvPr id="8631" name="Shape 27"/>
            <p:cNvSpPr/>
            <p:nvPr/>
          </p:nvSpPr>
          <p:spPr>
            <a:xfrm>
              <a:off x="0" y="0"/>
              <a:ext cx="1114048" cy="1114046"/>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32" name="Shape 28"/>
            <p:cNvSpPr/>
            <p:nvPr/>
          </p:nvSpPr>
          <p:spPr>
            <a:xfrm>
              <a:off x="285217" y="352178"/>
              <a:ext cx="809648" cy="7588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182"/>
                  </a:moveTo>
                  <a:lnTo>
                    <a:pt x="21461" y="9969"/>
                  </a:lnTo>
                  <a:lnTo>
                    <a:pt x="15121" y="0"/>
                  </a:lnTo>
                  <a:lnTo>
                    <a:pt x="0" y="12617"/>
                  </a:lnTo>
                  <a:lnTo>
                    <a:pt x="5646" y="21495"/>
                  </a:lnTo>
                  <a:cubicBezTo>
                    <a:pt x="6200" y="21562"/>
                    <a:pt x="6763" y="21600"/>
                    <a:pt x="7334" y="21600"/>
                  </a:cubicBezTo>
                  <a:cubicBezTo>
                    <a:pt x="14097" y="21600"/>
                    <a:pt x="19801" y="16778"/>
                    <a:pt x="21600" y="10182"/>
                  </a:cubicBezTo>
                  <a:close/>
                </a:path>
              </a:pathLst>
            </a:custGeom>
            <a:solidFill>
              <a:srgbClr val="945D00">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33" name="Shape 29"/>
            <p:cNvSpPr/>
            <p:nvPr/>
          </p:nvSpPr>
          <p:spPr>
            <a:xfrm>
              <a:off x="267169" y="218593"/>
              <a:ext cx="595064" cy="595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99" y="4849"/>
                  </a:moveTo>
                  <a:lnTo>
                    <a:pt x="6171" y="4849"/>
                  </a:lnTo>
                  <a:lnTo>
                    <a:pt x="6171" y="0"/>
                  </a:lnTo>
                  <a:lnTo>
                    <a:pt x="3527" y="0"/>
                  </a:lnTo>
                  <a:lnTo>
                    <a:pt x="3527" y="2651"/>
                  </a:lnTo>
                  <a:cubicBezTo>
                    <a:pt x="0" y="2862"/>
                    <a:pt x="0" y="4547"/>
                    <a:pt x="0" y="6596"/>
                  </a:cubicBezTo>
                  <a:lnTo>
                    <a:pt x="0" y="18729"/>
                  </a:lnTo>
                  <a:cubicBezTo>
                    <a:pt x="0" y="20921"/>
                    <a:pt x="695" y="21600"/>
                    <a:pt x="2886" y="21600"/>
                  </a:cubicBezTo>
                  <a:lnTo>
                    <a:pt x="18179" y="21600"/>
                  </a:lnTo>
                  <a:cubicBezTo>
                    <a:pt x="20371" y="21600"/>
                    <a:pt x="21600" y="20933"/>
                    <a:pt x="21600" y="18415"/>
                  </a:cubicBezTo>
                  <a:lnTo>
                    <a:pt x="21600" y="6596"/>
                  </a:lnTo>
                  <a:cubicBezTo>
                    <a:pt x="21600" y="4404"/>
                    <a:pt x="20791" y="4849"/>
                    <a:pt x="18599" y="4849"/>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34" name="Shape 30"/>
            <p:cNvSpPr/>
            <p:nvPr/>
          </p:nvSpPr>
          <p:spPr>
            <a:xfrm>
              <a:off x="376467" y="400754"/>
              <a:ext cx="348510" cy="3485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8252"/>
                  </a:moveTo>
                  <a:cubicBezTo>
                    <a:pt x="6685" y="18252"/>
                    <a:pt x="3347" y="14917"/>
                    <a:pt x="3347" y="10800"/>
                  </a:cubicBezTo>
                  <a:cubicBezTo>
                    <a:pt x="3347" y="6683"/>
                    <a:pt x="6685" y="3347"/>
                    <a:pt x="10800" y="3347"/>
                  </a:cubicBezTo>
                  <a:cubicBezTo>
                    <a:pt x="14915" y="3347"/>
                    <a:pt x="18253" y="6683"/>
                    <a:pt x="18253" y="10800"/>
                  </a:cubicBezTo>
                  <a:cubicBezTo>
                    <a:pt x="18253" y="14917"/>
                    <a:pt x="14915" y="18252"/>
                    <a:pt x="10800" y="18252"/>
                  </a:cubicBezTo>
                  <a:close/>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35" name="Shape 31"/>
            <p:cNvSpPr/>
            <p:nvPr/>
          </p:nvSpPr>
          <p:spPr>
            <a:xfrm>
              <a:off x="431286" y="455233"/>
              <a:ext cx="240490" cy="240488"/>
            </a:xfrm>
            <a:prstGeom prst="ellipse">
              <a:avLst/>
            </a:pr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641" name="Group 73"/>
          <p:cNvGrpSpPr/>
          <p:nvPr/>
        </p:nvGrpSpPr>
        <p:grpSpPr>
          <a:xfrm>
            <a:off x="7063388" y="3198599"/>
            <a:ext cx="807267" cy="812872"/>
            <a:chOff x="0" y="0"/>
            <a:chExt cx="807265" cy="812870"/>
          </a:xfrm>
        </p:grpSpPr>
        <p:sp>
          <p:nvSpPr>
            <p:cNvPr id="8637" name="Shape 32"/>
            <p:cNvSpPr/>
            <p:nvPr/>
          </p:nvSpPr>
          <p:spPr>
            <a:xfrm>
              <a:off x="-1" y="0"/>
              <a:ext cx="807266" cy="807266"/>
            </a:xfrm>
            <a:prstGeom prst="ellipse">
              <a:avLst/>
            </a:pr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38" name="Shape 33"/>
            <p:cNvSpPr/>
            <p:nvPr/>
          </p:nvSpPr>
          <p:spPr>
            <a:xfrm>
              <a:off x="193597" y="228797"/>
              <a:ext cx="603110" cy="5840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51"/>
                  </a:moveTo>
                  <a:lnTo>
                    <a:pt x="21465" y="10650"/>
                  </a:lnTo>
                  <a:lnTo>
                    <a:pt x="15302" y="0"/>
                  </a:lnTo>
                  <a:lnTo>
                    <a:pt x="0" y="14020"/>
                  </a:lnTo>
                  <a:lnTo>
                    <a:pt x="6080" y="21501"/>
                  </a:lnTo>
                  <a:cubicBezTo>
                    <a:pt x="6620" y="21564"/>
                    <a:pt x="7167" y="21600"/>
                    <a:pt x="7722" y="21600"/>
                  </a:cubicBezTo>
                  <a:cubicBezTo>
                    <a:pt x="14301" y="21600"/>
                    <a:pt x="19850" y="17060"/>
                    <a:pt x="21600" y="10851"/>
                  </a:cubicBezTo>
                  <a:close/>
                </a:path>
              </a:pathLst>
            </a:custGeom>
            <a:solidFill>
              <a:srgbClr val="1E5F5A">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39" name="Shape 34"/>
            <p:cNvSpPr/>
            <p:nvPr/>
          </p:nvSpPr>
          <p:spPr>
            <a:xfrm>
              <a:off x="175997" y="219997"/>
              <a:ext cx="431196" cy="387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0623"/>
                  </a:moveTo>
                  <a:cubicBezTo>
                    <a:pt x="21600" y="21162"/>
                    <a:pt x="21207" y="21600"/>
                    <a:pt x="20722" y="21600"/>
                  </a:cubicBezTo>
                  <a:lnTo>
                    <a:pt x="878" y="21600"/>
                  </a:lnTo>
                  <a:cubicBezTo>
                    <a:pt x="393" y="21600"/>
                    <a:pt x="0" y="21162"/>
                    <a:pt x="0" y="20623"/>
                  </a:cubicBezTo>
                  <a:lnTo>
                    <a:pt x="0" y="977"/>
                  </a:lnTo>
                  <a:cubicBezTo>
                    <a:pt x="0" y="438"/>
                    <a:pt x="393" y="0"/>
                    <a:pt x="878" y="0"/>
                  </a:cubicBezTo>
                  <a:lnTo>
                    <a:pt x="20722" y="0"/>
                  </a:lnTo>
                  <a:cubicBezTo>
                    <a:pt x="21207" y="0"/>
                    <a:pt x="21600" y="438"/>
                    <a:pt x="21600" y="977"/>
                  </a:cubicBezTo>
                  <a:cubicBezTo>
                    <a:pt x="21600" y="977"/>
                    <a:pt x="21600" y="20623"/>
                    <a:pt x="21600" y="20623"/>
                  </a:cubicBezTo>
                  <a:close/>
                </a:path>
              </a:pathLst>
            </a:custGeom>
            <a:gradFill flip="none" rotWithShape="1">
              <a:gsLst>
                <a:gs pos="43000">
                  <a:srgbClr val="FEFEFE"/>
                </a:gs>
                <a:gs pos="68000">
                  <a:srgbClr val="CBCDCF"/>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40" name="Shape 35"/>
            <p:cNvSpPr/>
            <p:nvPr/>
          </p:nvSpPr>
          <p:spPr>
            <a:xfrm>
              <a:off x="171966" y="220243"/>
              <a:ext cx="440193" cy="2165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9" y="33"/>
                  </a:moveTo>
                  <a:lnTo>
                    <a:pt x="11959" y="15069"/>
                  </a:lnTo>
                  <a:cubicBezTo>
                    <a:pt x="8263" y="8299"/>
                    <a:pt x="5570" y="3486"/>
                    <a:pt x="3561" y="0"/>
                  </a:cubicBezTo>
                  <a:lnTo>
                    <a:pt x="822" y="0"/>
                  </a:lnTo>
                  <a:cubicBezTo>
                    <a:pt x="429" y="0"/>
                    <a:pt x="109" y="539"/>
                    <a:pt x="0" y="1267"/>
                  </a:cubicBezTo>
                  <a:cubicBezTo>
                    <a:pt x="2813" y="6055"/>
                    <a:pt x="7058" y="13637"/>
                    <a:pt x="10999" y="20874"/>
                  </a:cubicBezTo>
                  <a:cubicBezTo>
                    <a:pt x="11260" y="21357"/>
                    <a:pt x="11592" y="21600"/>
                    <a:pt x="11925" y="21600"/>
                  </a:cubicBezTo>
                  <a:cubicBezTo>
                    <a:pt x="12239" y="21600"/>
                    <a:pt x="12556" y="21382"/>
                    <a:pt x="12810" y="20946"/>
                  </a:cubicBezTo>
                  <a:lnTo>
                    <a:pt x="21600" y="6014"/>
                  </a:lnTo>
                  <a:lnTo>
                    <a:pt x="21600" y="1773"/>
                  </a:lnTo>
                  <a:cubicBezTo>
                    <a:pt x="21600" y="853"/>
                    <a:pt x="21251" y="121"/>
                    <a:pt x="20809" y="33"/>
                  </a:cubicBezTo>
                  <a:close/>
                </a:path>
              </a:pathLst>
            </a:custGeom>
            <a:gradFill flip="none" rotWithShape="1">
              <a:gsLst>
                <a:gs pos="43000">
                  <a:schemeClr val="accent4"/>
                </a:gs>
                <a:gs pos="68000">
                  <a:srgbClr val="DD8B00"/>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645" name="Group 66"/>
          <p:cNvGrpSpPr/>
          <p:nvPr/>
        </p:nvGrpSpPr>
        <p:grpSpPr>
          <a:xfrm>
            <a:off x="5121511" y="1799570"/>
            <a:ext cx="905801" cy="905802"/>
            <a:chOff x="0" y="0"/>
            <a:chExt cx="905800" cy="905800"/>
          </a:xfrm>
        </p:grpSpPr>
        <p:sp>
          <p:nvSpPr>
            <p:cNvPr id="8642" name="Shape 39"/>
            <p:cNvSpPr/>
            <p:nvPr/>
          </p:nvSpPr>
          <p:spPr>
            <a:xfrm>
              <a:off x="0" y="0"/>
              <a:ext cx="905801" cy="905801"/>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43" name="Shape 40"/>
            <p:cNvSpPr/>
            <p:nvPr/>
          </p:nvSpPr>
          <p:spPr>
            <a:xfrm>
              <a:off x="237927" y="210474"/>
              <a:ext cx="655639" cy="6926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303" y="0"/>
                  </a:moveTo>
                  <a:lnTo>
                    <a:pt x="21460" y="11240"/>
                  </a:lnTo>
                  <a:lnTo>
                    <a:pt x="21600" y="11430"/>
                  </a:lnTo>
                  <a:cubicBezTo>
                    <a:pt x="19793" y="17305"/>
                    <a:pt x="14066" y="21600"/>
                    <a:pt x="7276" y="21600"/>
                  </a:cubicBezTo>
                  <a:cubicBezTo>
                    <a:pt x="6703" y="21600"/>
                    <a:pt x="6138" y="21566"/>
                    <a:pt x="5581" y="21507"/>
                  </a:cubicBezTo>
                  <a:lnTo>
                    <a:pt x="0" y="14141"/>
                  </a:lnTo>
                  <a:cubicBezTo>
                    <a:pt x="1929" y="7422"/>
                    <a:pt x="7891" y="4710"/>
                    <a:pt x="12303" y="0"/>
                  </a:cubicBezTo>
                  <a:close/>
                </a:path>
              </a:pathLst>
            </a:custGeom>
            <a:solidFill>
              <a:srgbClr val="71982B">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44" name="Freeform 65"/>
            <p:cNvSpPr/>
            <p:nvPr/>
          </p:nvSpPr>
          <p:spPr>
            <a:xfrm>
              <a:off x="219625" y="210474"/>
              <a:ext cx="473702" cy="47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831"/>
                  </a:moveTo>
                  <a:lnTo>
                    <a:pt x="3976" y="7831"/>
                  </a:lnTo>
                  <a:lnTo>
                    <a:pt x="3976" y="21576"/>
                  </a:lnTo>
                  <a:lnTo>
                    <a:pt x="3526" y="21576"/>
                  </a:lnTo>
                  <a:cubicBezTo>
                    <a:pt x="1579" y="21576"/>
                    <a:pt x="0" y="20017"/>
                    <a:pt x="0" y="18093"/>
                  </a:cubicBezTo>
                  <a:cubicBezTo>
                    <a:pt x="0" y="18093"/>
                    <a:pt x="0" y="7831"/>
                    <a:pt x="0" y="7831"/>
                  </a:cubicBezTo>
                  <a:close/>
                  <a:moveTo>
                    <a:pt x="11381" y="3297"/>
                  </a:moveTo>
                  <a:cubicBezTo>
                    <a:pt x="12611" y="3283"/>
                    <a:pt x="13620" y="4256"/>
                    <a:pt x="13634" y="5471"/>
                  </a:cubicBezTo>
                  <a:cubicBezTo>
                    <a:pt x="13648" y="6685"/>
                    <a:pt x="12663" y="7682"/>
                    <a:pt x="11434" y="7696"/>
                  </a:cubicBezTo>
                  <a:cubicBezTo>
                    <a:pt x="10204" y="7710"/>
                    <a:pt x="9195" y="6737"/>
                    <a:pt x="9180" y="5523"/>
                  </a:cubicBezTo>
                  <a:cubicBezTo>
                    <a:pt x="9166" y="4308"/>
                    <a:pt x="10151" y="3312"/>
                    <a:pt x="11381" y="3297"/>
                  </a:cubicBezTo>
                  <a:close/>
                  <a:moveTo>
                    <a:pt x="11619" y="1473"/>
                  </a:moveTo>
                  <a:cubicBezTo>
                    <a:pt x="9365" y="1499"/>
                    <a:pt x="7559" y="3325"/>
                    <a:pt x="7585" y="5552"/>
                  </a:cubicBezTo>
                  <a:cubicBezTo>
                    <a:pt x="7612" y="7779"/>
                    <a:pt x="11776" y="14564"/>
                    <a:pt x="11776" y="14564"/>
                  </a:cubicBezTo>
                  <a:cubicBezTo>
                    <a:pt x="11776" y="14564"/>
                    <a:pt x="15776" y="7684"/>
                    <a:pt x="15750" y="5457"/>
                  </a:cubicBezTo>
                  <a:cubicBezTo>
                    <a:pt x="15723" y="3230"/>
                    <a:pt x="13874" y="1446"/>
                    <a:pt x="11619" y="1473"/>
                  </a:cubicBezTo>
                  <a:close/>
                  <a:moveTo>
                    <a:pt x="19612" y="412"/>
                  </a:moveTo>
                  <a:cubicBezTo>
                    <a:pt x="20785" y="978"/>
                    <a:pt x="21600" y="2157"/>
                    <a:pt x="21600" y="3533"/>
                  </a:cubicBezTo>
                  <a:lnTo>
                    <a:pt x="21600" y="18167"/>
                  </a:lnTo>
                  <a:cubicBezTo>
                    <a:pt x="21600" y="19543"/>
                    <a:pt x="20785" y="20722"/>
                    <a:pt x="19612" y="21287"/>
                  </a:cubicBezTo>
                  <a:lnTo>
                    <a:pt x="19612" y="13875"/>
                  </a:lnTo>
                  <a:lnTo>
                    <a:pt x="20127" y="13477"/>
                  </a:lnTo>
                  <a:lnTo>
                    <a:pt x="19612" y="13855"/>
                  </a:lnTo>
                  <a:close/>
                  <a:moveTo>
                    <a:pt x="5842" y="0"/>
                  </a:moveTo>
                  <a:lnTo>
                    <a:pt x="17770" y="0"/>
                  </a:lnTo>
                  <a:lnTo>
                    <a:pt x="17770" y="12910"/>
                  </a:lnTo>
                  <a:lnTo>
                    <a:pt x="17689" y="12972"/>
                  </a:lnTo>
                  <a:lnTo>
                    <a:pt x="6249" y="21600"/>
                  </a:lnTo>
                  <a:lnTo>
                    <a:pt x="5842" y="21600"/>
                  </a:lnTo>
                  <a:cubicBezTo>
                    <a:pt x="5842" y="21600"/>
                    <a:pt x="5842" y="0"/>
                    <a:pt x="5842"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649" name="Group 74"/>
          <p:cNvGrpSpPr/>
          <p:nvPr/>
        </p:nvGrpSpPr>
        <p:grpSpPr>
          <a:xfrm>
            <a:off x="6140894" y="4099692"/>
            <a:ext cx="997368" cy="1000095"/>
            <a:chOff x="0" y="0"/>
            <a:chExt cx="997367" cy="1000094"/>
          </a:xfrm>
        </p:grpSpPr>
        <p:sp>
          <p:nvSpPr>
            <p:cNvPr id="8646" name="Shape 45"/>
            <p:cNvSpPr/>
            <p:nvPr/>
          </p:nvSpPr>
          <p:spPr>
            <a:xfrm>
              <a:off x="0" y="-1"/>
              <a:ext cx="997368" cy="997367"/>
            </a:xfrm>
            <a:prstGeom prst="ellipse">
              <a:avLst/>
            </a:pr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47" name="Shape 46"/>
            <p:cNvSpPr/>
            <p:nvPr/>
          </p:nvSpPr>
          <p:spPr>
            <a:xfrm>
              <a:off x="279581" y="310179"/>
              <a:ext cx="698298" cy="689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48" y="0"/>
                  </a:moveTo>
                  <a:lnTo>
                    <a:pt x="21455" y="10147"/>
                  </a:lnTo>
                  <a:lnTo>
                    <a:pt x="21600" y="10357"/>
                  </a:lnTo>
                  <a:cubicBezTo>
                    <a:pt x="19732" y="16852"/>
                    <a:pt x="13811" y="21600"/>
                    <a:pt x="6791" y="21600"/>
                  </a:cubicBezTo>
                  <a:cubicBezTo>
                    <a:pt x="6199" y="21600"/>
                    <a:pt x="5615" y="21563"/>
                    <a:pt x="5039" y="21497"/>
                  </a:cubicBezTo>
                  <a:lnTo>
                    <a:pt x="0" y="13287"/>
                  </a:lnTo>
                  <a:cubicBezTo>
                    <a:pt x="6163" y="6724"/>
                    <a:pt x="9045" y="4699"/>
                    <a:pt x="14648" y="0"/>
                  </a:cubicBezTo>
                  <a:close/>
                </a:path>
              </a:pathLst>
            </a:custGeom>
            <a:solidFill>
              <a:srgbClr val="0A5A76">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48" name="Shape 47"/>
            <p:cNvSpPr/>
            <p:nvPr/>
          </p:nvSpPr>
          <p:spPr>
            <a:xfrm>
              <a:off x="170387" y="170387"/>
              <a:ext cx="634787" cy="634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798" y="12057"/>
                  </a:moveTo>
                  <a:lnTo>
                    <a:pt x="17798" y="10715"/>
                  </a:lnTo>
                  <a:lnTo>
                    <a:pt x="20481" y="10715"/>
                  </a:lnTo>
                  <a:lnTo>
                    <a:pt x="20481" y="12057"/>
                  </a:lnTo>
                  <a:cubicBezTo>
                    <a:pt x="20481" y="12057"/>
                    <a:pt x="17798" y="12057"/>
                    <a:pt x="17798" y="12057"/>
                  </a:cubicBezTo>
                  <a:close/>
                  <a:moveTo>
                    <a:pt x="18987" y="16269"/>
                  </a:moveTo>
                  <a:lnTo>
                    <a:pt x="15728" y="14388"/>
                  </a:lnTo>
                  <a:lnTo>
                    <a:pt x="16146" y="13664"/>
                  </a:lnTo>
                  <a:lnTo>
                    <a:pt x="19405" y="15545"/>
                  </a:lnTo>
                  <a:cubicBezTo>
                    <a:pt x="19405" y="15545"/>
                    <a:pt x="18987" y="16269"/>
                    <a:pt x="18987" y="16269"/>
                  </a:cubicBezTo>
                  <a:close/>
                  <a:moveTo>
                    <a:pt x="15155" y="19630"/>
                  </a:moveTo>
                  <a:lnTo>
                    <a:pt x="13274" y="16371"/>
                  </a:lnTo>
                  <a:lnTo>
                    <a:pt x="13998" y="15953"/>
                  </a:lnTo>
                  <a:lnTo>
                    <a:pt x="15880" y="19212"/>
                  </a:lnTo>
                  <a:cubicBezTo>
                    <a:pt x="15880" y="19212"/>
                    <a:pt x="15155" y="19630"/>
                    <a:pt x="15155" y="19630"/>
                  </a:cubicBezTo>
                  <a:close/>
                  <a:moveTo>
                    <a:pt x="10828" y="12829"/>
                  </a:moveTo>
                  <a:cubicBezTo>
                    <a:pt x="10377" y="12829"/>
                    <a:pt x="10012" y="12467"/>
                    <a:pt x="10002" y="12018"/>
                  </a:cubicBezTo>
                  <a:lnTo>
                    <a:pt x="5004" y="8916"/>
                  </a:lnTo>
                  <a:lnTo>
                    <a:pt x="5022" y="8887"/>
                  </a:lnTo>
                  <a:lnTo>
                    <a:pt x="5426" y="8237"/>
                  </a:lnTo>
                  <a:lnTo>
                    <a:pt x="5449" y="8200"/>
                  </a:lnTo>
                  <a:lnTo>
                    <a:pt x="10420" y="11286"/>
                  </a:lnTo>
                  <a:cubicBezTo>
                    <a:pt x="10541" y="11217"/>
                    <a:pt x="10679" y="11174"/>
                    <a:pt x="10828" y="11174"/>
                  </a:cubicBezTo>
                  <a:cubicBezTo>
                    <a:pt x="10921" y="11174"/>
                    <a:pt x="11009" y="11193"/>
                    <a:pt x="11093" y="11222"/>
                  </a:cubicBezTo>
                  <a:lnTo>
                    <a:pt x="16701" y="8185"/>
                  </a:lnTo>
                  <a:lnTo>
                    <a:pt x="16785" y="8341"/>
                  </a:lnTo>
                  <a:lnTo>
                    <a:pt x="17150" y="9014"/>
                  </a:lnTo>
                  <a:lnTo>
                    <a:pt x="17247" y="9193"/>
                  </a:lnTo>
                  <a:lnTo>
                    <a:pt x="11615" y="12243"/>
                  </a:lnTo>
                  <a:cubicBezTo>
                    <a:pt x="11511" y="12581"/>
                    <a:pt x="11200" y="12829"/>
                    <a:pt x="10828" y="12829"/>
                  </a:cubicBezTo>
                  <a:close/>
                  <a:moveTo>
                    <a:pt x="11089" y="20107"/>
                  </a:moveTo>
                  <a:lnTo>
                    <a:pt x="9748" y="20107"/>
                  </a:lnTo>
                  <a:lnTo>
                    <a:pt x="9748" y="17424"/>
                  </a:lnTo>
                  <a:lnTo>
                    <a:pt x="11089" y="17424"/>
                  </a:lnTo>
                  <a:cubicBezTo>
                    <a:pt x="11089" y="17424"/>
                    <a:pt x="11089" y="20107"/>
                    <a:pt x="11089" y="20107"/>
                  </a:cubicBezTo>
                  <a:close/>
                  <a:moveTo>
                    <a:pt x="6061" y="19426"/>
                  </a:moveTo>
                  <a:lnTo>
                    <a:pt x="5336" y="19009"/>
                  </a:lnTo>
                  <a:lnTo>
                    <a:pt x="7218" y="15750"/>
                  </a:lnTo>
                  <a:lnTo>
                    <a:pt x="7942" y="16168"/>
                  </a:lnTo>
                  <a:cubicBezTo>
                    <a:pt x="7942" y="16168"/>
                    <a:pt x="6061" y="19426"/>
                    <a:pt x="6061" y="19426"/>
                  </a:cubicBezTo>
                  <a:close/>
                  <a:moveTo>
                    <a:pt x="2382" y="15901"/>
                  </a:moveTo>
                  <a:lnTo>
                    <a:pt x="1964" y="15177"/>
                  </a:lnTo>
                  <a:lnTo>
                    <a:pt x="5223" y="13296"/>
                  </a:lnTo>
                  <a:lnTo>
                    <a:pt x="5641" y="14020"/>
                  </a:lnTo>
                  <a:cubicBezTo>
                    <a:pt x="5641" y="14020"/>
                    <a:pt x="2382" y="15901"/>
                    <a:pt x="2382" y="15901"/>
                  </a:cubicBezTo>
                  <a:close/>
                  <a:moveTo>
                    <a:pt x="1697" y="10715"/>
                  </a:moveTo>
                  <a:lnTo>
                    <a:pt x="4381" y="10715"/>
                  </a:lnTo>
                  <a:lnTo>
                    <a:pt x="4381" y="12057"/>
                  </a:lnTo>
                  <a:lnTo>
                    <a:pt x="1697" y="12057"/>
                  </a:lnTo>
                  <a:cubicBezTo>
                    <a:pt x="1697" y="12057"/>
                    <a:pt x="1697" y="10715"/>
                    <a:pt x="1697" y="10715"/>
                  </a:cubicBezTo>
                  <a:close/>
                  <a:moveTo>
                    <a:pt x="2597" y="5359"/>
                  </a:moveTo>
                  <a:lnTo>
                    <a:pt x="4891" y="6683"/>
                  </a:lnTo>
                  <a:lnTo>
                    <a:pt x="4450" y="7394"/>
                  </a:lnTo>
                  <a:lnTo>
                    <a:pt x="2179" y="6083"/>
                  </a:lnTo>
                  <a:cubicBezTo>
                    <a:pt x="2179" y="6083"/>
                    <a:pt x="2597" y="5359"/>
                    <a:pt x="2597" y="5359"/>
                  </a:cubicBezTo>
                  <a:close/>
                  <a:moveTo>
                    <a:pt x="6417" y="1986"/>
                  </a:moveTo>
                  <a:lnTo>
                    <a:pt x="8298" y="5245"/>
                  </a:lnTo>
                  <a:lnTo>
                    <a:pt x="7574" y="5663"/>
                  </a:lnTo>
                  <a:lnTo>
                    <a:pt x="5692" y="2404"/>
                  </a:lnTo>
                  <a:cubicBezTo>
                    <a:pt x="5692" y="2404"/>
                    <a:pt x="6417" y="1986"/>
                    <a:pt x="6417" y="1986"/>
                  </a:cubicBezTo>
                  <a:close/>
                  <a:moveTo>
                    <a:pt x="9748" y="1324"/>
                  </a:moveTo>
                  <a:lnTo>
                    <a:pt x="11089" y="1324"/>
                  </a:lnTo>
                  <a:lnTo>
                    <a:pt x="11089" y="4007"/>
                  </a:lnTo>
                  <a:lnTo>
                    <a:pt x="9748" y="4007"/>
                  </a:lnTo>
                  <a:cubicBezTo>
                    <a:pt x="9748" y="4007"/>
                    <a:pt x="9748" y="1324"/>
                    <a:pt x="9748" y="1324"/>
                  </a:cubicBezTo>
                  <a:close/>
                  <a:moveTo>
                    <a:pt x="15523" y="2201"/>
                  </a:moveTo>
                  <a:lnTo>
                    <a:pt x="16247" y="2619"/>
                  </a:lnTo>
                  <a:lnTo>
                    <a:pt x="14366" y="5878"/>
                  </a:lnTo>
                  <a:lnTo>
                    <a:pt x="13642" y="5460"/>
                  </a:lnTo>
                  <a:cubicBezTo>
                    <a:pt x="13642" y="5460"/>
                    <a:pt x="15523" y="2201"/>
                    <a:pt x="15523" y="2201"/>
                  </a:cubicBezTo>
                  <a:close/>
                  <a:moveTo>
                    <a:pt x="19190" y="5715"/>
                  </a:moveTo>
                  <a:lnTo>
                    <a:pt x="19608" y="6439"/>
                  </a:lnTo>
                  <a:lnTo>
                    <a:pt x="17714" y="7532"/>
                  </a:lnTo>
                  <a:lnTo>
                    <a:pt x="17316" y="6796"/>
                  </a:lnTo>
                  <a:cubicBezTo>
                    <a:pt x="17316" y="6796"/>
                    <a:pt x="19190" y="5715"/>
                    <a:pt x="19190" y="5715"/>
                  </a:cubicBezTo>
                  <a:close/>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close/>
                </a:path>
              </a:pathLst>
            </a:custGeom>
            <a:gradFill flip="none" rotWithShape="1">
              <a:gsLst>
                <a:gs pos="43000">
                  <a:srgbClr val="FEFEFE"/>
                </a:gs>
                <a:gs pos="68000">
                  <a:srgbClr val="E5E6E7"/>
                </a:gs>
              </a:gsLst>
              <a:lin ang="65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655" name="Group 64"/>
          <p:cNvGrpSpPr/>
          <p:nvPr/>
        </p:nvGrpSpPr>
        <p:grpSpPr>
          <a:xfrm>
            <a:off x="3644250" y="1893479"/>
            <a:ext cx="1063075" cy="1068900"/>
            <a:chOff x="0" y="0"/>
            <a:chExt cx="1063073" cy="1068898"/>
          </a:xfrm>
        </p:grpSpPr>
        <p:sp>
          <p:nvSpPr>
            <p:cNvPr id="8650" name="Shape 48"/>
            <p:cNvSpPr/>
            <p:nvPr/>
          </p:nvSpPr>
          <p:spPr>
            <a:xfrm>
              <a:off x="0" y="0"/>
              <a:ext cx="1063074" cy="1063075"/>
            </a:xfrm>
            <a:prstGeom prst="ellipse">
              <a:avLst/>
            </a:pr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51" name="Shape 49"/>
            <p:cNvSpPr/>
            <p:nvPr/>
          </p:nvSpPr>
          <p:spPr>
            <a:xfrm>
              <a:off x="244096" y="264437"/>
              <a:ext cx="800366" cy="8044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64" y="0"/>
                  </a:moveTo>
                  <a:lnTo>
                    <a:pt x="21466" y="11130"/>
                  </a:lnTo>
                  <a:lnTo>
                    <a:pt x="21600" y="11322"/>
                  </a:lnTo>
                  <a:cubicBezTo>
                    <a:pt x="19863" y="17260"/>
                    <a:pt x="14357" y="21600"/>
                    <a:pt x="7829" y="21600"/>
                  </a:cubicBezTo>
                  <a:cubicBezTo>
                    <a:pt x="7277" y="21600"/>
                    <a:pt x="6734" y="21566"/>
                    <a:pt x="6199" y="21506"/>
                  </a:cubicBezTo>
                  <a:lnTo>
                    <a:pt x="0" y="15108"/>
                  </a:lnTo>
                  <a:cubicBezTo>
                    <a:pt x="5732" y="9109"/>
                    <a:pt x="10254" y="4295"/>
                    <a:pt x="15464" y="0"/>
                  </a:cubicBezTo>
                  <a:close/>
                </a:path>
              </a:pathLst>
            </a:custGeom>
            <a:solidFill>
              <a:srgbClr val="7D8287">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52" name="Shape 50"/>
            <p:cNvSpPr/>
            <p:nvPr/>
          </p:nvSpPr>
          <p:spPr>
            <a:xfrm>
              <a:off x="213584" y="203413"/>
              <a:ext cx="640754" cy="6407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420"/>
                  </a:moveTo>
                  <a:cubicBezTo>
                    <a:pt x="21600" y="1531"/>
                    <a:pt x="20069" y="0"/>
                    <a:pt x="18180" y="0"/>
                  </a:cubicBezTo>
                  <a:lnTo>
                    <a:pt x="3420" y="0"/>
                  </a:lnTo>
                  <a:cubicBezTo>
                    <a:pt x="1531" y="0"/>
                    <a:pt x="0" y="1531"/>
                    <a:pt x="0" y="3420"/>
                  </a:cubicBezTo>
                  <a:lnTo>
                    <a:pt x="0" y="18180"/>
                  </a:lnTo>
                  <a:cubicBezTo>
                    <a:pt x="0" y="20069"/>
                    <a:pt x="1531" y="21600"/>
                    <a:pt x="3420" y="21600"/>
                  </a:cubicBezTo>
                  <a:lnTo>
                    <a:pt x="18180" y="21600"/>
                  </a:lnTo>
                  <a:cubicBezTo>
                    <a:pt x="20069" y="21600"/>
                    <a:pt x="21600" y="20069"/>
                    <a:pt x="21600" y="18180"/>
                  </a:cubicBezTo>
                  <a:cubicBezTo>
                    <a:pt x="21600" y="18180"/>
                    <a:pt x="21600" y="3420"/>
                    <a:pt x="21600" y="342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53" name="Shape 51"/>
            <p:cNvSpPr/>
            <p:nvPr/>
          </p:nvSpPr>
          <p:spPr>
            <a:xfrm>
              <a:off x="309779" y="335916"/>
              <a:ext cx="541793" cy="506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272"/>
                  </a:moveTo>
                  <a:lnTo>
                    <a:pt x="21600" y="9152"/>
                  </a:lnTo>
                  <a:lnTo>
                    <a:pt x="17381" y="0"/>
                  </a:lnTo>
                  <a:lnTo>
                    <a:pt x="14754" y="864"/>
                  </a:lnTo>
                  <a:lnTo>
                    <a:pt x="7618" y="658"/>
                  </a:lnTo>
                  <a:lnTo>
                    <a:pt x="6750" y="1689"/>
                  </a:lnTo>
                  <a:lnTo>
                    <a:pt x="5111" y="11903"/>
                  </a:lnTo>
                  <a:lnTo>
                    <a:pt x="0" y="14585"/>
                  </a:lnTo>
                  <a:lnTo>
                    <a:pt x="2777" y="21600"/>
                  </a:lnTo>
                  <a:lnTo>
                    <a:pt x="17555" y="21600"/>
                  </a:lnTo>
                  <a:cubicBezTo>
                    <a:pt x="19789" y="21600"/>
                    <a:pt x="21600" y="19662"/>
                    <a:pt x="21600" y="17272"/>
                  </a:cubicBezTo>
                  <a:close/>
                </a:path>
              </a:pathLst>
            </a:custGeom>
            <a:solidFill>
              <a:srgbClr val="9C0411">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54" name="Shape 52"/>
            <p:cNvSpPr/>
            <p:nvPr/>
          </p:nvSpPr>
          <p:spPr>
            <a:xfrm>
              <a:off x="284780" y="335632"/>
              <a:ext cx="455245" cy="393264"/>
            </a:xfrm>
            <a:custGeom>
              <a:avLst/>
              <a:gdLst/>
              <a:ahLst/>
              <a:cxnLst>
                <a:cxn ang="0">
                  <a:pos x="wd2" y="hd2"/>
                </a:cxn>
                <a:cxn ang="5400000">
                  <a:pos x="wd2" y="hd2"/>
                </a:cxn>
                <a:cxn ang="10800000">
                  <a:pos x="wd2" y="hd2"/>
                </a:cxn>
                <a:cxn ang="16200000">
                  <a:pos x="wd2" y="hd2"/>
                </a:cxn>
              </a:cxnLst>
              <a:rect l="0" t="0" r="r" b="b"/>
              <a:pathLst>
                <a:path w="21089" h="21186" fill="norm" stroke="1" extrusionOk="0">
                  <a:moveTo>
                    <a:pt x="5500" y="13505"/>
                  </a:moveTo>
                  <a:cubicBezTo>
                    <a:pt x="5500" y="13180"/>
                    <a:pt x="3219" y="13485"/>
                    <a:pt x="1842" y="14444"/>
                  </a:cubicBezTo>
                  <a:cubicBezTo>
                    <a:pt x="-286" y="15926"/>
                    <a:pt x="-511" y="18397"/>
                    <a:pt x="862" y="19964"/>
                  </a:cubicBezTo>
                  <a:cubicBezTo>
                    <a:pt x="2235" y="21531"/>
                    <a:pt x="5267" y="21600"/>
                    <a:pt x="7394" y="20118"/>
                  </a:cubicBezTo>
                  <a:cubicBezTo>
                    <a:pt x="9054" y="18962"/>
                    <a:pt x="9408" y="17151"/>
                    <a:pt x="9475" y="15584"/>
                  </a:cubicBezTo>
                  <a:lnTo>
                    <a:pt x="9777" y="2223"/>
                  </a:lnTo>
                  <a:lnTo>
                    <a:pt x="18221" y="2223"/>
                  </a:lnTo>
                  <a:lnTo>
                    <a:pt x="18221" y="13547"/>
                  </a:lnTo>
                  <a:cubicBezTo>
                    <a:pt x="15865" y="13154"/>
                    <a:pt x="15450" y="13445"/>
                    <a:pt x="14016" y="14444"/>
                  </a:cubicBezTo>
                  <a:cubicBezTo>
                    <a:pt x="11888" y="15926"/>
                    <a:pt x="11475" y="18397"/>
                    <a:pt x="12848" y="19964"/>
                  </a:cubicBezTo>
                  <a:cubicBezTo>
                    <a:pt x="14221" y="21531"/>
                    <a:pt x="17158" y="21600"/>
                    <a:pt x="19286" y="20118"/>
                  </a:cubicBezTo>
                  <a:cubicBezTo>
                    <a:pt x="20498" y="19274"/>
                    <a:pt x="20948" y="18108"/>
                    <a:pt x="21089" y="16971"/>
                  </a:cubicBezTo>
                  <a:lnTo>
                    <a:pt x="21066" y="0"/>
                  </a:lnTo>
                  <a:lnTo>
                    <a:pt x="5500" y="115"/>
                  </a:lnTo>
                  <a:cubicBezTo>
                    <a:pt x="5500" y="115"/>
                    <a:pt x="5500" y="13505"/>
                    <a:pt x="5500" y="13505"/>
                  </a:cubicBezTo>
                  <a:close/>
                </a:path>
              </a:pathLst>
            </a:custGeom>
            <a:gradFill flip="none" rotWithShape="1">
              <a:gsLst>
                <a:gs pos="15000">
                  <a:srgbClr val="B1B4B7"/>
                </a:gs>
                <a:gs pos="52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660" name="Group 67"/>
          <p:cNvGrpSpPr/>
          <p:nvPr/>
        </p:nvGrpSpPr>
        <p:grpSpPr>
          <a:xfrm>
            <a:off x="6482217" y="1724630"/>
            <a:ext cx="987783" cy="987783"/>
            <a:chOff x="0" y="0"/>
            <a:chExt cx="987781" cy="987781"/>
          </a:xfrm>
        </p:grpSpPr>
        <p:sp>
          <p:nvSpPr>
            <p:cNvPr id="8656" name="Shape 53"/>
            <p:cNvSpPr/>
            <p:nvPr/>
          </p:nvSpPr>
          <p:spPr>
            <a:xfrm>
              <a:off x="-1" y="-1"/>
              <a:ext cx="987783" cy="987783"/>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57" name="Shape 54"/>
            <p:cNvSpPr/>
            <p:nvPr/>
          </p:nvSpPr>
          <p:spPr>
            <a:xfrm>
              <a:off x="190338" y="217529"/>
              <a:ext cx="779237" cy="763955"/>
            </a:xfrm>
            <a:custGeom>
              <a:avLst/>
              <a:gdLst/>
              <a:ahLst/>
              <a:cxnLst>
                <a:cxn ang="0">
                  <a:pos x="wd2" y="hd2"/>
                </a:cxn>
                <a:cxn ang="5400000">
                  <a:pos x="wd2" y="hd2"/>
                </a:cxn>
                <a:cxn ang="10800000">
                  <a:pos x="wd2" y="hd2"/>
                </a:cxn>
                <a:cxn ang="16200000">
                  <a:pos x="wd2" y="hd2"/>
                </a:cxn>
              </a:cxnLst>
              <a:rect l="0" t="0" r="r" b="b"/>
              <a:pathLst>
                <a:path w="21600" h="19840" fill="norm" stroke="1" extrusionOk="0">
                  <a:moveTo>
                    <a:pt x="13071" y="436"/>
                  </a:moveTo>
                  <a:lnTo>
                    <a:pt x="21472" y="10431"/>
                  </a:lnTo>
                  <a:lnTo>
                    <a:pt x="21600" y="10604"/>
                  </a:lnTo>
                  <a:cubicBezTo>
                    <a:pt x="19942" y="15939"/>
                    <a:pt x="14688" y="19840"/>
                    <a:pt x="8457" y="19840"/>
                  </a:cubicBezTo>
                  <a:cubicBezTo>
                    <a:pt x="7931" y="19840"/>
                    <a:pt x="7413" y="19809"/>
                    <a:pt x="6902" y="19755"/>
                  </a:cubicBezTo>
                  <a:lnTo>
                    <a:pt x="0" y="13748"/>
                  </a:lnTo>
                  <a:cubicBezTo>
                    <a:pt x="4937" y="4596"/>
                    <a:pt x="6749" y="-1760"/>
                    <a:pt x="13071" y="436"/>
                  </a:cubicBezTo>
                  <a:close/>
                </a:path>
              </a:pathLst>
            </a:custGeom>
            <a:solidFill>
              <a:srgbClr val="3B6BA6">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58" name="Shape 55"/>
            <p:cNvSpPr/>
            <p:nvPr/>
          </p:nvSpPr>
          <p:spPr>
            <a:xfrm>
              <a:off x="217528" y="135955"/>
              <a:ext cx="497362" cy="384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88" y="17617"/>
                  </a:moveTo>
                  <a:cubicBezTo>
                    <a:pt x="7936" y="17617"/>
                    <a:pt x="8275" y="17675"/>
                    <a:pt x="8599" y="17781"/>
                  </a:cubicBezTo>
                  <a:cubicBezTo>
                    <a:pt x="8491" y="17175"/>
                    <a:pt x="8449" y="16555"/>
                    <a:pt x="8485" y="15946"/>
                  </a:cubicBezTo>
                  <a:cubicBezTo>
                    <a:pt x="8704" y="12246"/>
                    <a:pt x="11119" y="9993"/>
                    <a:pt x="13842" y="9993"/>
                  </a:cubicBezTo>
                  <a:cubicBezTo>
                    <a:pt x="16331" y="9993"/>
                    <a:pt x="19643" y="13019"/>
                    <a:pt x="19808" y="16066"/>
                  </a:cubicBezTo>
                  <a:cubicBezTo>
                    <a:pt x="20312" y="15883"/>
                    <a:pt x="20832" y="15811"/>
                    <a:pt x="21368" y="15845"/>
                  </a:cubicBezTo>
                  <a:cubicBezTo>
                    <a:pt x="21517" y="14952"/>
                    <a:pt x="21600" y="14028"/>
                    <a:pt x="21600" y="13077"/>
                  </a:cubicBezTo>
                  <a:cubicBezTo>
                    <a:pt x="21600" y="5855"/>
                    <a:pt x="15709" y="0"/>
                    <a:pt x="10120" y="0"/>
                  </a:cubicBezTo>
                  <a:cubicBezTo>
                    <a:pt x="4531" y="0"/>
                    <a:pt x="0" y="5855"/>
                    <a:pt x="0" y="13077"/>
                  </a:cubicBezTo>
                  <a:cubicBezTo>
                    <a:pt x="0" y="16337"/>
                    <a:pt x="928" y="19310"/>
                    <a:pt x="2455" y="21600"/>
                  </a:cubicBezTo>
                  <a:cubicBezTo>
                    <a:pt x="3320" y="19085"/>
                    <a:pt x="5352" y="17617"/>
                    <a:pt x="7588" y="17617"/>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59" name="Shape 56"/>
            <p:cNvSpPr/>
            <p:nvPr/>
          </p:nvSpPr>
          <p:spPr>
            <a:xfrm>
              <a:off x="181268" y="353484"/>
              <a:ext cx="698092" cy="399245"/>
            </a:xfrm>
            <a:custGeom>
              <a:avLst/>
              <a:gdLst/>
              <a:ahLst/>
              <a:cxnLst>
                <a:cxn ang="0">
                  <a:pos x="wd2" y="hd2"/>
                </a:cxn>
                <a:cxn ang="5400000">
                  <a:pos x="wd2" y="hd2"/>
                </a:cxn>
                <a:cxn ang="10800000">
                  <a:pos x="wd2" y="hd2"/>
                </a:cxn>
                <a:cxn ang="16200000">
                  <a:pos x="wd2" y="hd2"/>
                </a:cxn>
              </a:cxnLst>
              <a:rect l="0" t="0" r="r" b="b"/>
              <a:pathLst>
                <a:path w="21134" h="21600" fill="norm" stroke="1" extrusionOk="0">
                  <a:moveTo>
                    <a:pt x="18542" y="11607"/>
                  </a:moveTo>
                  <a:cubicBezTo>
                    <a:pt x="18300" y="11552"/>
                    <a:pt x="18048" y="11544"/>
                    <a:pt x="17792" y="11558"/>
                  </a:cubicBezTo>
                  <a:cubicBezTo>
                    <a:pt x="17833" y="11072"/>
                    <a:pt x="17810" y="10546"/>
                    <a:pt x="17734" y="10082"/>
                  </a:cubicBezTo>
                  <a:cubicBezTo>
                    <a:pt x="17620" y="9022"/>
                    <a:pt x="17364" y="8392"/>
                    <a:pt x="16967" y="7577"/>
                  </a:cubicBezTo>
                  <a:cubicBezTo>
                    <a:pt x="16402" y="6431"/>
                    <a:pt x="15594" y="5908"/>
                    <a:pt x="14743" y="5908"/>
                  </a:cubicBezTo>
                  <a:cubicBezTo>
                    <a:pt x="14715" y="5908"/>
                    <a:pt x="14688" y="5908"/>
                    <a:pt x="14661" y="5908"/>
                  </a:cubicBezTo>
                  <a:cubicBezTo>
                    <a:pt x="14301" y="5908"/>
                    <a:pt x="13951" y="5634"/>
                    <a:pt x="13612" y="5804"/>
                  </a:cubicBezTo>
                  <a:cubicBezTo>
                    <a:pt x="13500" y="2970"/>
                    <a:pt x="12188" y="0"/>
                    <a:pt x="10513" y="0"/>
                  </a:cubicBezTo>
                  <a:cubicBezTo>
                    <a:pt x="9362" y="0"/>
                    <a:pt x="7827" y="1817"/>
                    <a:pt x="7858" y="5460"/>
                  </a:cubicBezTo>
                  <a:cubicBezTo>
                    <a:pt x="7863" y="6028"/>
                    <a:pt x="7862" y="6565"/>
                    <a:pt x="7935" y="7129"/>
                  </a:cubicBezTo>
                  <a:cubicBezTo>
                    <a:pt x="7716" y="7030"/>
                    <a:pt x="7489" y="6957"/>
                    <a:pt x="7255" y="6957"/>
                  </a:cubicBezTo>
                  <a:cubicBezTo>
                    <a:pt x="5750" y="6957"/>
                    <a:pt x="3436" y="8312"/>
                    <a:pt x="2854" y="10652"/>
                  </a:cubicBezTo>
                  <a:cubicBezTo>
                    <a:pt x="2700" y="11269"/>
                    <a:pt x="2598" y="11945"/>
                    <a:pt x="2566" y="12691"/>
                  </a:cubicBezTo>
                  <a:cubicBezTo>
                    <a:pt x="2553" y="13000"/>
                    <a:pt x="2555" y="13310"/>
                    <a:pt x="2571" y="13621"/>
                  </a:cubicBezTo>
                  <a:cubicBezTo>
                    <a:pt x="2073" y="13859"/>
                    <a:pt x="1590" y="14742"/>
                    <a:pt x="1133" y="15202"/>
                  </a:cubicBezTo>
                  <a:cubicBezTo>
                    <a:pt x="-84" y="16428"/>
                    <a:pt x="-355" y="21600"/>
                    <a:pt x="487" y="21600"/>
                  </a:cubicBezTo>
                  <a:lnTo>
                    <a:pt x="20064" y="21600"/>
                  </a:lnTo>
                  <a:cubicBezTo>
                    <a:pt x="20660" y="21600"/>
                    <a:pt x="21062" y="19020"/>
                    <a:pt x="21125" y="17537"/>
                  </a:cubicBezTo>
                  <a:cubicBezTo>
                    <a:pt x="21245" y="14714"/>
                    <a:pt x="20054" y="11945"/>
                    <a:pt x="18542" y="11607"/>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665" name="Group 71"/>
          <p:cNvGrpSpPr/>
          <p:nvPr/>
        </p:nvGrpSpPr>
        <p:grpSpPr>
          <a:xfrm>
            <a:off x="4650426" y="3016912"/>
            <a:ext cx="955159" cy="956248"/>
            <a:chOff x="0" y="0"/>
            <a:chExt cx="955157" cy="956246"/>
          </a:xfrm>
        </p:grpSpPr>
        <p:sp>
          <p:nvSpPr>
            <p:cNvPr id="8661" name="Shape 57"/>
            <p:cNvSpPr/>
            <p:nvPr/>
          </p:nvSpPr>
          <p:spPr>
            <a:xfrm>
              <a:off x="-1" y="-1"/>
              <a:ext cx="955159" cy="955158"/>
            </a:xfrm>
            <a:prstGeom prst="ellipse">
              <a:avLst/>
            </a:prstGeom>
            <a:solidFill>
              <a:srgbClr val="C1D3E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62" name="Shape 58"/>
            <p:cNvSpPr/>
            <p:nvPr/>
          </p:nvSpPr>
          <p:spPr>
            <a:xfrm>
              <a:off x="225887" y="242628"/>
              <a:ext cx="713762" cy="713619"/>
            </a:xfrm>
            <a:custGeom>
              <a:avLst/>
              <a:gdLst/>
              <a:ahLst/>
              <a:cxnLst>
                <a:cxn ang="0">
                  <a:pos x="wd2" y="hd2"/>
                </a:cxn>
                <a:cxn ang="5400000">
                  <a:pos x="wd2" y="hd2"/>
                </a:cxn>
                <a:cxn ang="10800000">
                  <a:pos x="wd2" y="hd2"/>
                </a:cxn>
                <a:cxn ang="16200000">
                  <a:pos x="wd2" y="hd2"/>
                </a:cxn>
              </a:cxnLst>
              <a:rect l="0" t="0" r="r" b="b"/>
              <a:pathLst>
                <a:path w="21600" h="19944" fill="norm" stroke="1" extrusionOk="0">
                  <a:moveTo>
                    <a:pt x="14624" y="630"/>
                  </a:moveTo>
                  <a:lnTo>
                    <a:pt x="21465" y="10153"/>
                  </a:lnTo>
                  <a:lnTo>
                    <a:pt x="21600" y="10332"/>
                  </a:lnTo>
                  <a:cubicBezTo>
                    <a:pt x="19850" y="15885"/>
                    <a:pt x="14303" y="19944"/>
                    <a:pt x="7725" y="19944"/>
                  </a:cubicBezTo>
                  <a:cubicBezTo>
                    <a:pt x="7170" y="19944"/>
                    <a:pt x="6623" y="19912"/>
                    <a:pt x="6084" y="19856"/>
                  </a:cubicBezTo>
                  <a:lnTo>
                    <a:pt x="0" y="11849"/>
                  </a:lnTo>
                  <a:cubicBezTo>
                    <a:pt x="5212" y="2326"/>
                    <a:pt x="7950" y="-1656"/>
                    <a:pt x="14624" y="630"/>
                  </a:cubicBezTo>
                  <a:close/>
                </a:path>
              </a:pathLst>
            </a:custGeom>
            <a:solidFill>
              <a:srgbClr val="6491C8">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63" name="Shape 59"/>
            <p:cNvSpPr/>
            <p:nvPr/>
          </p:nvSpPr>
          <p:spPr>
            <a:xfrm>
              <a:off x="198791" y="198790"/>
              <a:ext cx="564747" cy="5647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45" y="0"/>
                    <a:pt x="0" y="4845"/>
                    <a:pt x="0" y="10800"/>
                  </a:cubicBezTo>
                  <a:cubicBezTo>
                    <a:pt x="0" y="16755"/>
                    <a:pt x="4845" y="21600"/>
                    <a:pt x="10800" y="21600"/>
                  </a:cubicBezTo>
                  <a:cubicBezTo>
                    <a:pt x="16755" y="21600"/>
                    <a:pt x="21600" y="16755"/>
                    <a:pt x="21600" y="10800"/>
                  </a:cubicBezTo>
                  <a:cubicBezTo>
                    <a:pt x="21600" y="4845"/>
                    <a:pt x="16755" y="0"/>
                    <a:pt x="10800" y="0"/>
                  </a:cubicBezTo>
                  <a:close/>
                </a:path>
              </a:pathLst>
            </a:custGeom>
            <a:gradFill flip="none" rotWithShape="1">
              <a:gsLst>
                <a:gs pos="24000">
                  <a:srgbClr val="2D8F87"/>
                </a:gs>
                <a:gs pos="62000">
                  <a:schemeClr val="accent2"/>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64" name="Freeform 70"/>
            <p:cNvSpPr/>
            <p:nvPr/>
          </p:nvSpPr>
          <p:spPr>
            <a:xfrm>
              <a:off x="167323" y="167324"/>
              <a:ext cx="626926" cy="6269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48" y="4324"/>
                  </a:moveTo>
                  <a:cubicBezTo>
                    <a:pt x="14048" y="4324"/>
                    <a:pt x="18265" y="7704"/>
                    <a:pt x="13174" y="13890"/>
                  </a:cubicBezTo>
                  <a:cubicBezTo>
                    <a:pt x="8814" y="19187"/>
                    <a:pt x="4900" y="15570"/>
                    <a:pt x="4900" y="15570"/>
                  </a:cubicBezTo>
                  <a:lnTo>
                    <a:pt x="7151" y="12580"/>
                  </a:lnTo>
                  <a:lnTo>
                    <a:pt x="8933" y="13830"/>
                  </a:lnTo>
                  <a:cubicBezTo>
                    <a:pt x="8933" y="13830"/>
                    <a:pt x="10311" y="13433"/>
                    <a:pt x="11545" y="11878"/>
                  </a:cubicBezTo>
                  <a:cubicBezTo>
                    <a:pt x="12779" y="10323"/>
                    <a:pt x="12791" y="8971"/>
                    <a:pt x="12791" y="8971"/>
                  </a:cubicBezTo>
                  <a:lnTo>
                    <a:pt x="11584" y="7776"/>
                  </a:lnTo>
                  <a:close/>
                  <a:moveTo>
                    <a:pt x="10800" y="1716"/>
                  </a:moveTo>
                  <a:cubicBezTo>
                    <a:pt x="5791" y="1716"/>
                    <a:pt x="1716" y="5791"/>
                    <a:pt x="1716" y="10800"/>
                  </a:cubicBezTo>
                  <a:cubicBezTo>
                    <a:pt x="1716" y="15809"/>
                    <a:pt x="5791" y="19884"/>
                    <a:pt x="10800" y="19884"/>
                  </a:cubicBezTo>
                  <a:cubicBezTo>
                    <a:pt x="15808" y="19884"/>
                    <a:pt x="19883" y="15809"/>
                    <a:pt x="19883" y="10800"/>
                  </a:cubicBezTo>
                  <a:cubicBezTo>
                    <a:pt x="19883" y="5791"/>
                    <a:pt x="15808" y="1716"/>
                    <a:pt x="10800" y="1716"/>
                  </a:cubicBezTo>
                  <a:close/>
                  <a:moveTo>
                    <a:pt x="10800" y="0"/>
                  </a:moveTo>
                  <a:cubicBezTo>
                    <a:pt x="16755" y="0"/>
                    <a:pt x="21600" y="4845"/>
                    <a:pt x="21600" y="10800"/>
                  </a:cubicBezTo>
                  <a:cubicBezTo>
                    <a:pt x="21600" y="16755"/>
                    <a:pt x="16755" y="21600"/>
                    <a:pt x="10800" y="21600"/>
                  </a:cubicBezTo>
                  <a:cubicBezTo>
                    <a:pt x="4845" y="21600"/>
                    <a:pt x="0" y="16755"/>
                    <a:pt x="0" y="10800"/>
                  </a:cubicBezTo>
                  <a:cubicBezTo>
                    <a:pt x="0" y="4845"/>
                    <a:pt x="4845" y="0"/>
                    <a:pt x="10800" y="0"/>
                  </a:cubicBezTo>
                  <a:close/>
                </a:path>
              </a:pathLst>
            </a:custGeom>
            <a:gradFill flip="none" rotWithShape="1">
              <a:gsLst>
                <a:gs pos="24000">
                  <a:srgbClr val="E5E6E7"/>
                </a:gs>
                <a:gs pos="52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670" name="Group 69"/>
          <p:cNvGrpSpPr/>
          <p:nvPr/>
        </p:nvGrpSpPr>
        <p:grpSpPr>
          <a:xfrm>
            <a:off x="7692269" y="2177432"/>
            <a:ext cx="994533" cy="994531"/>
            <a:chOff x="0" y="0"/>
            <a:chExt cx="994532" cy="994529"/>
          </a:xfrm>
        </p:grpSpPr>
        <p:sp>
          <p:nvSpPr>
            <p:cNvPr id="8666" name="Shape 62"/>
            <p:cNvSpPr/>
            <p:nvPr/>
          </p:nvSpPr>
          <p:spPr>
            <a:xfrm>
              <a:off x="-1" y="0"/>
              <a:ext cx="994534" cy="994531"/>
            </a:xfrm>
            <a:prstGeom prst="ellipse">
              <a:avLst/>
            </a:prstGeom>
            <a:solidFill>
              <a:srgbClr val="6F57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67" name="Shape 63"/>
            <p:cNvSpPr/>
            <p:nvPr/>
          </p:nvSpPr>
          <p:spPr>
            <a:xfrm>
              <a:off x="235975" y="245816"/>
              <a:ext cx="743185" cy="743036"/>
            </a:xfrm>
            <a:custGeom>
              <a:avLst/>
              <a:gdLst/>
              <a:ahLst/>
              <a:cxnLst>
                <a:cxn ang="0">
                  <a:pos x="wd2" y="hd2"/>
                </a:cxn>
                <a:cxn ang="5400000">
                  <a:pos x="wd2" y="hd2"/>
                </a:cxn>
                <a:cxn ang="10800000">
                  <a:pos x="wd2" y="hd2"/>
                </a:cxn>
                <a:cxn ang="16200000">
                  <a:pos x="wd2" y="hd2"/>
                </a:cxn>
              </a:cxnLst>
              <a:rect l="0" t="0" r="r" b="b"/>
              <a:pathLst>
                <a:path w="21600" h="19944" fill="norm" stroke="1" extrusionOk="0">
                  <a:moveTo>
                    <a:pt x="14624" y="630"/>
                  </a:moveTo>
                  <a:lnTo>
                    <a:pt x="21465" y="10153"/>
                  </a:lnTo>
                  <a:lnTo>
                    <a:pt x="21600" y="10332"/>
                  </a:lnTo>
                  <a:cubicBezTo>
                    <a:pt x="19850" y="15885"/>
                    <a:pt x="14303" y="19944"/>
                    <a:pt x="7725" y="19944"/>
                  </a:cubicBezTo>
                  <a:cubicBezTo>
                    <a:pt x="7170" y="19944"/>
                    <a:pt x="6623" y="19912"/>
                    <a:pt x="6084" y="19856"/>
                  </a:cubicBezTo>
                  <a:lnTo>
                    <a:pt x="0" y="11849"/>
                  </a:lnTo>
                  <a:cubicBezTo>
                    <a:pt x="5212" y="2326"/>
                    <a:pt x="7950" y="-1656"/>
                    <a:pt x="14624" y="630"/>
                  </a:cubicBezTo>
                  <a:close/>
                </a:path>
              </a:pathLst>
            </a:custGeom>
            <a:solidFill>
              <a:srgbClr val="48367E">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68" name="Shape 64"/>
            <p:cNvSpPr/>
            <p:nvPr/>
          </p:nvSpPr>
          <p:spPr>
            <a:xfrm>
              <a:off x="226142" y="216310"/>
              <a:ext cx="549023" cy="5490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45" y="0"/>
                    <a:pt x="0" y="4845"/>
                    <a:pt x="0" y="10800"/>
                  </a:cubicBezTo>
                  <a:cubicBezTo>
                    <a:pt x="0" y="16755"/>
                    <a:pt x="4845" y="21600"/>
                    <a:pt x="10800" y="21600"/>
                  </a:cubicBezTo>
                  <a:cubicBezTo>
                    <a:pt x="16755" y="21600"/>
                    <a:pt x="21600" y="16755"/>
                    <a:pt x="21600" y="10800"/>
                  </a:cubicBezTo>
                  <a:cubicBezTo>
                    <a:pt x="21600" y="4845"/>
                    <a:pt x="16755" y="0"/>
                    <a:pt x="10800" y="0"/>
                  </a:cubicBezTo>
                  <a:close/>
                </a:path>
              </a:pathLst>
            </a:custGeom>
            <a:gradFill flip="none" rotWithShape="1">
              <a:gsLst>
                <a:gs pos="24000">
                  <a:srgbClr val="945D00"/>
                </a:gs>
                <a:gs pos="52000">
                  <a:srgbClr val="DD8B00"/>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69" name="Freeform 68"/>
            <p:cNvSpPr/>
            <p:nvPr/>
          </p:nvSpPr>
          <p:spPr>
            <a:xfrm>
              <a:off x="176981" y="162370"/>
              <a:ext cx="652769" cy="6527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56" y="8893"/>
                  </a:moveTo>
                  <a:cubicBezTo>
                    <a:pt x="9622" y="8893"/>
                    <a:pt x="8704" y="9811"/>
                    <a:pt x="8704" y="10944"/>
                  </a:cubicBezTo>
                  <a:cubicBezTo>
                    <a:pt x="8704" y="12076"/>
                    <a:pt x="9622" y="12995"/>
                    <a:pt x="10756" y="12995"/>
                  </a:cubicBezTo>
                  <a:cubicBezTo>
                    <a:pt x="11888" y="12995"/>
                    <a:pt x="12807" y="12076"/>
                    <a:pt x="12807" y="10944"/>
                  </a:cubicBezTo>
                  <a:cubicBezTo>
                    <a:pt x="12807" y="9811"/>
                    <a:pt x="11888" y="8893"/>
                    <a:pt x="10756" y="8893"/>
                  </a:cubicBezTo>
                  <a:close/>
                  <a:moveTo>
                    <a:pt x="10721" y="4062"/>
                  </a:moveTo>
                  <a:lnTo>
                    <a:pt x="11988" y="4260"/>
                  </a:lnTo>
                  <a:lnTo>
                    <a:pt x="11749" y="5800"/>
                  </a:lnTo>
                  <a:cubicBezTo>
                    <a:pt x="12117" y="5871"/>
                    <a:pt x="12472" y="5979"/>
                    <a:pt x="12808" y="6123"/>
                  </a:cubicBezTo>
                  <a:lnTo>
                    <a:pt x="13608" y="4737"/>
                  </a:lnTo>
                  <a:lnTo>
                    <a:pt x="14718" y="5379"/>
                  </a:lnTo>
                  <a:lnTo>
                    <a:pt x="13918" y="6764"/>
                  </a:lnTo>
                  <a:cubicBezTo>
                    <a:pt x="14114" y="6913"/>
                    <a:pt x="14299" y="7074"/>
                    <a:pt x="14473" y="7247"/>
                  </a:cubicBezTo>
                  <a:lnTo>
                    <a:pt x="15734" y="6262"/>
                  </a:lnTo>
                  <a:lnTo>
                    <a:pt x="16524" y="7273"/>
                  </a:lnTo>
                  <a:lnTo>
                    <a:pt x="15264" y="8257"/>
                  </a:lnTo>
                  <a:cubicBezTo>
                    <a:pt x="15390" y="8466"/>
                    <a:pt x="15501" y="8685"/>
                    <a:pt x="15598" y="8912"/>
                  </a:cubicBezTo>
                  <a:lnTo>
                    <a:pt x="17136" y="8472"/>
                  </a:lnTo>
                  <a:lnTo>
                    <a:pt x="17489" y="9705"/>
                  </a:lnTo>
                  <a:lnTo>
                    <a:pt x="15951" y="10145"/>
                  </a:lnTo>
                  <a:cubicBezTo>
                    <a:pt x="15988" y="10385"/>
                    <a:pt x="16009" y="10629"/>
                    <a:pt x="16013" y="10878"/>
                  </a:cubicBezTo>
                  <a:cubicBezTo>
                    <a:pt x="16013" y="10878"/>
                    <a:pt x="17606" y="11046"/>
                    <a:pt x="17606" y="11046"/>
                  </a:cubicBezTo>
                  <a:lnTo>
                    <a:pt x="17472" y="12321"/>
                  </a:lnTo>
                  <a:lnTo>
                    <a:pt x="15880" y="12155"/>
                  </a:lnTo>
                  <a:cubicBezTo>
                    <a:pt x="15824" y="12396"/>
                    <a:pt x="15753" y="12630"/>
                    <a:pt x="15666" y="12857"/>
                  </a:cubicBezTo>
                  <a:lnTo>
                    <a:pt x="17078" y="13609"/>
                  </a:lnTo>
                  <a:lnTo>
                    <a:pt x="16476" y="14742"/>
                  </a:lnTo>
                  <a:lnTo>
                    <a:pt x="15062" y="13989"/>
                  </a:lnTo>
                  <a:cubicBezTo>
                    <a:pt x="14922" y="14190"/>
                    <a:pt x="14767" y="14381"/>
                    <a:pt x="14599" y="14561"/>
                  </a:cubicBezTo>
                  <a:lnTo>
                    <a:pt x="15629" y="15788"/>
                  </a:lnTo>
                  <a:lnTo>
                    <a:pt x="14647" y="16612"/>
                  </a:lnTo>
                  <a:lnTo>
                    <a:pt x="13617" y="15384"/>
                  </a:lnTo>
                  <a:cubicBezTo>
                    <a:pt x="13413" y="15519"/>
                    <a:pt x="13199" y="15639"/>
                    <a:pt x="12974" y="15742"/>
                  </a:cubicBezTo>
                  <a:lnTo>
                    <a:pt x="13469" y="17264"/>
                  </a:lnTo>
                  <a:lnTo>
                    <a:pt x="12249" y="17661"/>
                  </a:lnTo>
                  <a:lnTo>
                    <a:pt x="11756" y="16139"/>
                  </a:lnTo>
                  <a:cubicBezTo>
                    <a:pt x="11517" y="16185"/>
                    <a:pt x="11273" y="16216"/>
                    <a:pt x="11025" y="16228"/>
                  </a:cubicBezTo>
                  <a:lnTo>
                    <a:pt x="10913" y="17825"/>
                  </a:lnTo>
                  <a:lnTo>
                    <a:pt x="9634" y="17735"/>
                  </a:lnTo>
                  <a:lnTo>
                    <a:pt x="9745" y="16139"/>
                  </a:lnTo>
                  <a:cubicBezTo>
                    <a:pt x="9502" y="16092"/>
                    <a:pt x="9265" y="16028"/>
                    <a:pt x="9035" y="15948"/>
                  </a:cubicBezTo>
                  <a:lnTo>
                    <a:pt x="8334" y="17387"/>
                  </a:lnTo>
                  <a:lnTo>
                    <a:pt x="7181" y="16825"/>
                  </a:lnTo>
                  <a:lnTo>
                    <a:pt x="7883" y="15386"/>
                  </a:lnTo>
                  <a:cubicBezTo>
                    <a:pt x="7677" y="15252"/>
                    <a:pt x="7480" y="15103"/>
                    <a:pt x="7297" y="14943"/>
                  </a:cubicBezTo>
                  <a:lnTo>
                    <a:pt x="6106" y="16015"/>
                  </a:lnTo>
                  <a:lnTo>
                    <a:pt x="5247" y="15061"/>
                  </a:lnTo>
                  <a:lnTo>
                    <a:pt x="6437" y="13991"/>
                  </a:lnTo>
                  <a:cubicBezTo>
                    <a:pt x="6297" y="13790"/>
                    <a:pt x="6169" y="13579"/>
                    <a:pt x="6058" y="13360"/>
                  </a:cubicBezTo>
                  <a:lnTo>
                    <a:pt x="4554" y="13908"/>
                  </a:lnTo>
                  <a:lnTo>
                    <a:pt x="4115" y="12702"/>
                  </a:lnTo>
                  <a:lnTo>
                    <a:pt x="5619" y="12155"/>
                  </a:lnTo>
                  <a:cubicBezTo>
                    <a:pt x="5565" y="11919"/>
                    <a:pt x="5527" y="11676"/>
                    <a:pt x="5505" y="11428"/>
                  </a:cubicBezTo>
                  <a:lnTo>
                    <a:pt x="3904" y="11372"/>
                  </a:lnTo>
                  <a:lnTo>
                    <a:pt x="3949" y="10090"/>
                  </a:lnTo>
                  <a:lnTo>
                    <a:pt x="5548" y="10146"/>
                  </a:lnTo>
                  <a:cubicBezTo>
                    <a:pt x="5587" y="9902"/>
                    <a:pt x="5643" y="9663"/>
                    <a:pt x="5714" y="9430"/>
                  </a:cubicBezTo>
                  <a:lnTo>
                    <a:pt x="4252" y="8779"/>
                  </a:lnTo>
                  <a:lnTo>
                    <a:pt x="4774" y="7607"/>
                  </a:lnTo>
                  <a:lnTo>
                    <a:pt x="6235" y="8259"/>
                  </a:lnTo>
                  <a:cubicBezTo>
                    <a:pt x="6362" y="8048"/>
                    <a:pt x="6504" y="7846"/>
                    <a:pt x="6658" y="7656"/>
                  </a:cubicBezTo>
                  <a:lnTo>
                    <a:pt x="5546" y="6505"/>
                  </a:lnTo>
                  <a:lnTo>
                    <a:pt x="6468" y="5614"/>
                  </a:lnTo>
                  <a:lnTo>
                    <a:pt x="7581" y="6766"/>
                  </a:lnTo>
                  <a:cubicBezTo>
                    <a:pt x="7776" y="6618"/>
                    <a:pt x="7982" y="6483"/>
                    <a:pt x="8197" y="6364"/>
                  </a:cubicBezTo>
                  <a:lnTo>
                    <a:pt x="7597" y="4881"/>
                  </a:lnTo>
                  <a:lnTo>
                    <a:pt x="8787" y="4399"/>
                  </a:lnTo>
                  <a:lnTo>
                    <a:pt x="9386" y="5883"/>
                  </a:lnTo>
                  <a:cubicBezTo>
                    <a:pt x="9733" y="5792"/>
                    <a:pt x="10093" y="5732"/>
                    <a:pt x="10464" y="5713"/>
                  </a:cubicBezTo>
                  <a:close/>
                  <a:moveTo>
                    <a:pt x="10800" y="1716"/>
                  </a:moveTo>
                  <a:cubicBezTo>
                    <a:pt x="5791" y="1716"/>
                    <a:pt x="1716" y="5791"/>
                    <a:pt x="1716" y="10800"/>
                  </a:cubicBezTo>
                  <a:cubicBezTo>
                    <a:pt x="1716" y="15809"/>
                    <a:pt x="5791" y="19884"/>
                    <a:pt x="10800" y="19884"/>
                  </a:cubicBezTo>
                  <a:cubicBezTo>
                    <a:pt x="15808" y="19884"/>
                    <a:pt x="19883" y="15809"/>
                    <a:pt x="19883" y="10800"/>
                  </a:cubicBezTo>
                  <a:cubicBezTo>
                    <a:pt x="19883" y="5791"/>
                    <a:pt x="15808" y="1716"/>
                    <a:pt x="10800" y="1716"/>
                  </a:cubicBezTo>
                  <a:close/>
                  <a:moveTo>
                    <a:pt x="10800" y="0"/>
                  </a:moveTo>
                  <a:cubicBezTo>
                    <a:pt x="16755" y="0"/>
                    <a:pt x="21600" y="4845"/>
                    <a:pt x="21600" y="10800"/>
                  </a:cubicBezTo>
                  <a:cubicBezTo>
                    <a:pt x="21600" y="16755"/>
                    <a:pt x="16755" y="21600"/>
                    <a:pt x="10800" y="21600"/>
                  </a:cubicBezTo>
                  <a:cubicBezTo>
                    <a:pt x="4845" y="21600"/>
                    <a:pt x="0" y="16755"/>
                    <a:pt x="0" y="10800"/>
                  </a:cubicBezTo>
                  <a:cubicBezTo>
                    <a:pt x="0" y="4845"/>
                    <a:pt x="4845" y="0"/>
                    <a:pt x="10800" y="0"/>
                  </a:cubicBezTo>
                  <a:close/>
                </a:path>
              </a:pathLst>
            </a:custGeom>
            <a:gradFill flip="none" rotWithShape="1">
              <a:gsLst>
                <a:gs pos="24000">
                  <a:srgbClr val="B1B4B7"/>
                </a:gs>
                <a:gs pos="52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681" name="Group 76"/>
          <p:cNvGrpSpPr/>
          <p:nvPr/>
        </p:nvGrpSpPr>
        <p:grpSpPr>
          <a:xfrm>
            <a:off x="4404534" y="5265573"/>
            <a:ext cx="3638790" cy="1794947"/>
            <a:chOff x="-17" y="-7"/>
            <a:chExt cx="3638788" cy="1794946"/>
          </a:xfrm>
        </p:grpSpPr>
        <p:sp>
          <p:nvSpPr>
            <p:cNvPr id="8671" name="Shape 17"/>
            <p:cNvSpPr/>
            <p:nvPr/>
          </p:nvSpPr>
          <p:spPr>
            <a:xfrm>
              <a:off x="-10" y="919703"/>
              <a:ext cx="1562170" cy="715125"/>
            </a:xfrm>
            <a:custGeom>
              <a:avLst/>
              <a:gdLst/>
              <a:ahLst/>
              <a:cxnLst>
                <a:cxn ang="0">
                  <a:pos x="wd2" y="hd2"/>
                </a:cxn>
                <a:cxn ang="5400000">
                  <a:pos x="wd2" y="hd2"/>
                </a:cxn>
                <a:cxn ang="10800000">
                  <a:pos x="wd2" y="hd2"/>
                </a:cxn>
                <a:cxn ang="16200000">
                  <a:pos x="wd2" y="hd2"/>
                </a:cxn>
              </a:cxnLst>
              <a:rect l="0" t="0" r="r" b="b"/>
              <a:pathLst>
                <a:path w="21440" h="21433" fill="norm" stroke="1" extrusionOk="0">
                  <a:moveTo>
                    <a:pt x="479" y="2777"/>
                  </a:moveTo>
                  <a:cubicBezTo>
                    <a:pt x="-159" y="3406"/>
                    <a:pt x="-160" y="4440"/>
                    <a:pt x="477" y="5075"/>
                  </a:cubicBezTo>
                  <a:lnTo>
                    <a:pt x="16388" y="20964"/>
                  </a:lnTo>
                  <a:cubicBezTo>
                    <a:pt x="17025" y="21600"/>
                    <a:pt x="18064" y="21587"/>
                    <a:pt x="18697" y="20936"/>
                  </a:cubicBezTo>
                  <a:lnTo>
                    <a:pt x="21440" y="18115"/>
                  </a:lnTo>
                  <a:lnTo>
                    <a:pt x="3300" y="0"/>
                  </a:lnTo>
                  <a:cubicBezTo>
                    <a:pt x="3300" y="0"/>
                    <a:pt x="479" y="2777"/>
                    <a:pt x="479" y="2777"/>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72" name="Shape 18"/>
            <p:cNvSpPr/>
            <p:nvPr/>
          </p:nvSpPr>
          <p:spPr>
            <a:xfrm>
              <a:off x="240378" y="104512"/>
              <a:ext cx="3132759" cy="14224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422"/>
                  </a:moveTo>
                  <a:lnTo>
                    <a:pt x="9113" y="21600"/>
                  </a:lnTo>
                  <a:lnTo>
                    <a:pt x="21600" y="8648"/>
                  </a:lnTo>
                  <a:lnTo>
                    <a:pt x="12508" y="0"/>
                  </a:lnTo>
                  <a:cubicBezTo>
                    <a:pt x="12508" y="0"/>
                    <a:pt x="0" y="12422"/>
                    <a:pt x="0" y="12422"/>
                  </a:cubicBezTo>
                  <a:close/>
                </a:path>
              </a:pathLst>
            </a:custGeom>
            <a:gradFill flip="none" rotWithShape="1">
              <a:gsLst>
                <a:gs pos="23000">
                  <a:schemeClr val="accent1"/>
                </a:gs>
                <a:gs pos="69000">
                  <a:srgbClr val="0F87B0"/>
                </a:gs>
              </a:gsLst>
              <a:lin ang="6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73" name="Shape 19"/>
            <p:cNvSpPr/>
            <p:nvPr/>
          </p:nvSpPr>
          <p:spPr>
            <a:xfrm>
              <a:off x="2053802" y="-8"/>
              <a:ext cx="1584969" cy="670993"/>
            </a:xfrm>
            <a:custGeom>
              <a:avLst/>
              <a:gdLst/>
              <a:ahLst/>
              <a:cxnLst>
                <a:cxn ang="0">
                  <a:pos x="wd2" y="hd2"/>
                </a:cxn>
                <a:cxn ang="5400000">
                  <a:pos x="wd2" y="hd2"/>
                </a:cxn>
                <a:cxn ang="10800000">
                  <a:pos x="wd2" y="hd2"/>
                </a:cxn>
                <a:cxn ang="16200000">
                  <a:pos x="wd2" y="hd2"/>
                </a:cxn>
              </a:cxnLst>
              <a:rect l="0" t="0" r="r" b="b"/>
              <a:pathLst>
                <a:path w="21435" h="21416" fill="norm" stroke="1" extrusionOk="0">
                  <a:moveTo>
                    <a:pt x="20946" y="15567"/>
                  </a:moveTo>
                  <a:lnTo>
                    <a:pt x="4845" y="419"/>
                  </a:lnTo>
                  <a:cubicBezTo>
                    <a:pt x="4204" y="-184"/>
                    <a:pt x="3166" y="-130"/>
                    <a:pt x="2537" y="539"/>
                  </a:cubicBezTo>
                  <a:lnTo>
                    <a:pt x="0" y="3239"/>
                  </a:lnTo>
                  <a:lnTo>
                    <a:pt x="17834" y="21416"/>
                  </a:lnTo>
                  <a:lnTo>
                    <a:pt x="20976" y="17924"/>
                  </a:lnTo>
                  <a:cubicBezTo>
                    <a:pt x="21600" y="17230"/>
                    <a:pt x="21586" y="16170"/>
                    <a:pt x="20946" y="15567"/>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74" name="Shape 21"/>
            <p:cNvSpPr/>
            <p:nvPr/>
          </p:nvSpPr>
          <p:spPr>
            <a:xfrm>
              <a:off x="-18" y="1055568"/>
              <a:ext cx="1561702" cy="739371"/>
            </a:xfrm>
            <a:custGeom>
              <a:avLst/>
              <a:gdLst/>
              <a:ahLst/>
              <a:cxnLst>
                <a:cxn ang="0">
                  <a:pos x="wd2" y="hd2"/>
                </a:cxn>
                <a:cxn ang="5400000">
                  <a:pos x="wd2" y="hd2"/>
                </a:cxn>
                <a:cxn ang="10800000">
                  <a:pos x="wd2" y="hd2"/>
                </a:cxn>
                <a:cxn ang="16200000">
                  <a:pos x="wd2" y="hd2"/>
                </a:cxn>
              </a:cxnLst>
              <a:rect l="0" t="0" r="r" b="b"/>
              <a:pathLst>
                <a:path w="21595" h="21438" fill="norm" stroke="1" extrusionOk="0">
                  <a:moveTo>
                    <a:pt x="18831" y="16252"/>
                  </a:moveTo>
                  <a:cubicBezTo>
                    <a:pt x="18193" y="16882"/>
                    <a:pt x="17146" y="16895"/>
                    <a:pt x="16505" y="16280"/>
                  </a:cubicBezTo>
                  <a:lnTo>
                    <a:pt x="473" y="907"/>
                  </a:lnTo>
                  <a:cubicBezTo>
                    <a:pt x="208" y="653"/>
                    <a:pt x="59" y="332"/>
                    <a:pt x="14" y="0"/>
                  </a:cubicBezTo>
                  <a:lnTo>
                    <a:pt x="14" y="4297"/>
                  </a:lnTo>
                  <a:cubicBezTo>
                    <a:pt x="-5" y="4433"/>
                    <a:pt x="-5" y="4569"/>
                    <a:pt x="14" y="4705"/>
                  </a:cubicBezTo>
                  <a:cubicBezTo>
                    <a:pt x="59" y="5037"/>
                    <a:pt x="208" y="5358"/>
                    <a:pt x="473" y="5613"/>
                  </a:cubicBezTo>
                  <a:lnTo>
                    <a:pt x="16505" y="20985"/>
                  </a:lnTo>
                  <a:cubicBezTo>
                    <a:pt x="17146" y="21600"/>
                    <a:pt x="18193" y="21588"/>
                    <a:pt x="18831" y="20958"/>
                  </a:cubicBezTo>
                  <a:lnTo>
                    <a:pt x="21595" y="18228"/>
                  </a:lnTo>
                  <a:lnTo>
                    <a:pt x="21595" y="13523"/>
                  </a:lnTo>
                  <a:cubicBezTo>
                    <a:pt x="21595" y="13523"/>
                    <a:pt x="18831" y="16252"/>
                    <a:pt x="18831" y="1625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75" name="Shape 22"/>
            <p:cNvSpPr/>
            <p:nvPr/>
          </p:nvSpPr>
          <p:spPr>
            <a:xfrm>
              <a:off x="3365570" y="527930"/>
              <a:ext cx="265274" cy="3045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15" y="2330"/>
                  </a:moveTo>
                  <a:lnTo>
                    <a:pt x="0" y="10090"/>
                  </a:lnTo>
                  <a:lnTo>
                    <a:pt x="0" y="21600"/>
                  </a:lnTo>
                  <a:lnTo>
                    <a:pt x="18915" y="13840"/>
                  </a:lnTo>
                  <a:cubicBezTo>
                    <a:pt x="20553" y="13168"/>
                    <a:pt x="21417" y="12340"/>
                    <a:pt x="21600" y="11510"/>
                  </a:cubicBezTo>
                  <a:lnTo>
                    <a:pt x="21600" y="0"/>
                  </a:lnTo>
                  <a:cubicBezTo>
                    <a:pt x="21417" y="830"/>
                    <a:pt x="20553" y="1658"/>
                    <a:pt x="18915" y="233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76" name="Shape 23"/>
            <p:cNvSpPr/>
            <p:nvPr/>
          </p:nvSpPr>
          <p:spPr>
            <a:xfrm>
              <a:off x="444321" y="1337749"/>
              <a:ext cx="279034" cy="173667"/>
            </a:xfrm>
            <a:custGeom>
              <a:avLst/>
              <a:gdLst/>
              <a:ahLst/>
              <a:cxnLst>
                <a:cxn ang="0">
                  <a:pos x="wd2" y="hd2"/>
                </a:cxn>
                <a:cxn ang="5400000">
                  <a:pos x="wd2" y="hd2"/>
                </a:cxn>
                <a:cxn ang="10800000">
                  <a:pos x="wd2" y="hd2"/>
                </a:cxn>
                <a:cxn ang="16200000">
                  <a:pos x="wd2" y="hd2"/>
                </a:cxn>
              </a:cxnLst>
              <a:rect l="0" t="0" r="r" b="b"/>
              <a:pathLst>
                <a:path w="21352" h="20530" fill="norm" stroke="1" extrusionOk="0">
                  <a:moveTo>
                    <a:pt x="21336" y="17808"/>
                  </a:moveTo>
                  <a:cubicBezTo>
                    <a:pt x="21196" y="19961"/>
                    <a:pt x="20176" y="21065"/>
                    <a:pt x="19058" y="20274"/>
                  </a:cubicBezTo>
                  <a:lnTo>
                    <a:pt x="1786" y="8053"/>
                  </a:lnTo>
                  <a:cubicBezTo>
                    <a:pt x="669" y="7262"/>
                    <a:pt x="-124" y="4875"/>
                    <a:pt x="16" y="2722"/>
                  </a:cubicBezTo>
                  <a:cubicBezTo>
                    <a:pt x="156" y="569"/>
                    <a:pt x="1176" y="-535"/>
                    <a:pt x="2294" y="256"/>
                  </a:cubicBezTo>
                  <a:lnTo>
                    <a:pt x="19565" y="12477"/>
                  </a:lnTo>
                  <a:cubicBezTo>
                    <a:pt x="20683" y="13268"/>
                    <a:pt x="21476" y="15655"/>
                    <a:pt x="21336" y="17808"/>
                  </a:cubicBezTo>
                  <a:cubicBezTo>
                    <a:pt x="21336" y="17808"/>
                    <a:pt x="21336" y="17808"/>
                    <a:pt x="21336" y="17808"/>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77" name="Shape 24"/>
            <p:cNvSpPr/>
            <p:nvPr/>
          </p:nvSpPr>
          <p:spPr>
            <a:xfrm>
              <a:off x="2680866" y="250825"/>
              <a:ext cx="341059" cy="139440"/>
            </a:xfrm>
            <a:custGeom>
              <a:avLst/>
              <a:gdLst/>
              <a:ahLst/>
              <a:cxnLst>
                <a:cxn ang="0">
                  <a:pos x="wd2" y="hd2"/>
                </a:cxn>
                <a:cxn ang="5400000">
                  <a:pos x="wd2" y="hd2"/>
                </a:cxn>
                <a:cxn ang="10800000">
                  <a:pos x="wd2" y="hd2"/>
                </a:cxn>
                <a:cxn ang="16200000">
                  <a:pos x="wd2" y="hd2"/>
                </a:cxn>
              </a:cxnLst>
              <a:rect l="0" t="0" r="r" b="b"/>
              <a:pathLst>
                <a:path w="20945" h="21099" fill="norm" stroke="1" extrusionOk="0">
                  <a:moveTo>
                    <a:pt x="19215" y="20239"/>
                  </a:moveTo>
                  <a:cubicBezTo>
                    <a:pt x="17865" y="21078"/>
                    <a:pt x="16386" y="21349"/>
                    <a:pt x="15910" y="20845"/>
                  </a:cubicBezTo>
                  <a:lnTo>
                    <a:pt x="148" y="3291"/>
                  </a:lnTo>
                  <a:cubicBezTo>
                    <a:pt x="-328" y="2787"/>
                    <a:pt x="380" y="1699"/>
                    <a:pt x="1729" y="859"/>
                  </a:cubicBezTo>
                  <a:cubicBezTo>
                    <a:pt x="3079" y="20"/>
                    <a:pt x="4558" y="-251"/>
                    <a:pt x="5034" y="253"/>
                  </a:cubicBezTo>
                  <a:lnTo>
                    <a:pt x="20796" y="17807"/>
                  </a:lnTo>
                  <a:cubicBezTo>
                    <a:pt x="21272" y="18311"/>
                    <a:pt x="20564" y="19399"/>
                    <a:pt x="19215" y="20239"/>
                  </a:cubicBezTo>
                  <a:cubicBezTo>
                    <a:pt x="19215" y="20239"/>
                    <a:pt x="19215" y="20239"/>
                    <a:pt x="19215" y="20239"/>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78" name="Shape 25"/>
            <p:cNvSpPr/>
            <p:nvPr/>
          </p:nvSpPr>
          <p:spPr>
            <a:xfrm>
              <a:off x="621991" y="1201883"/>
              <a:ext cx="204173" cy="143418"/>
            </a:xfrm>
            <a:custGeom>
              <a:avLst/>
              <a:gdLst/>
              <a:ahLst/>
              <a:cxnLst>
                <a:cxn ang="0">
                  <a:pos x="wd2" y="hd2"/>
                </a:cxn>
                <a:cxn ang="5400000">
                  <a:pos x="wd2" y="hd2"/>
                </a:cxn>
                <a:cxn ang="10800000">
                  <a:pos x="wd2" y="hd2"/>
                </a:cxn>
                <a:cxn ang="16200000">
                  <a:pos x="wd2" y="hd2"/>
                </a:cxn>
              </a:cxnLst>
              <a:rect l="0" t="0" r="r" b="b"/>
              <a:pathLst>
                <a:path w="18917" h="19009" fill="norm" stroke="1" extrusionOk="0">
                  <a:moveTo>
                    <a:pt x="17623" y="14923"/>
                  </a:moveTo>
                  <a:cubicBezTo>
                    <a:pt x="20245" y="10634"/>
                    <a:pt x="18758" y="4734"/>
                    <a:pt x="14277" y="1727"/>
                  </a:cubicBezTo>
                  <a:cubicBezTo>
                    <a:pt x="9769" y="-1298"/>
                    <a:pt x="3946" y="-249"/>
                    <a:pt x="1296" y="4087"/>
                  </a:cubicBezTo>
                  <a:cubicBezTo>
                    <a:pt x="-1355" y="8423"/>
                    <a:pt x="194" y="14365"/>
                    <a:pt x="4731" y="17343"/>
                  </a:cubicBezTo>
                  <a:cubicBezTo>
                    <a:pt x="9241" y="20302"/>
                    <a:pt x="15002" y="19211"/>
                    <a:pt x="17623" y="1492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79" name="Shape 26"/>
            <p:cNvSpPr/>
            <p:nvPr/>
          </p:nvSpPr>
          <p:spPr>
            <a:xfrm>
              <a:off x="2607712" y="188119"/>
              <a:ext cx="76458" cy="54325"/>
            </a:xfrm>
            <a:custGeom>
              <a:avLst/>
              <a:gdLst/>
              <a:ahLst/>
              <a:cxnLst>
                <a:cxn ang="0">
                  <a:pos x="wd2" y="hd2"/>
                </a:cxn>
                <a:cxn ang="5400000">
                  <a:pos x="wd2" y="hd2"/>
                </a:cxn>
                <a:cxn ang="10800000">
                  <a:pos x="wd2" y="hd2"/>
                </a:cxn>
                <a:cxn ang="16200000">
                  <a:pos x="wd2" y="hd2"/>
                </a:cxn>
              </a:cxnLst>
              <a:rect l="0" t="0" r="r" b="b"/>
              <a:pathLst>
                <a:path w="18949" h="19222" fill="norm" stroke="1" extrusionOk="0">
                  <a:moveTo>
                    <a:pt x="17460" y="15694"/>
                  </a:moveTo>
                  <a:cubicBezTo>
                    <a:pt x="20260" y="11607"/>
                    <a:pt x="18998" y="5575"/>
                    <a:pt x="14618" y="2204"/>
                  </a:cubicBezTo>
                  <a:cubicBezTo>
                    <a:pt x="10210" y="-1188"/>
                    <a:pt x="4323" y="-603"/>
                    <a:pt x="1491" y="3529"/>
                  </a:cubicBezTo>
                  <a:cubicBezTo>
                    <a:pt x="-1340" y="7661"/>
                    <a:pt x="-18" y="13739"/>
                    <a:pt x="4421" y="17085"/>
                  </a:cubicBezTo>
                  <a:cubicBezTo>
                    <a:pt x="8832" y="20412"/>
                    <a:pt x="14659" y="19781"/>
                    <a:pt x="17460" y="15694"/>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680" name="Shape 20"/>
            <p:cNvSpPr/>
            <p:nvPr/>
          </p:nvSpPr>
          <p:spPr>
            <a:xfrm>
              <a:off x="1552145" y="668875"/>
              <a:ext cx="1811020" cy="10152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8147"/>
                  </a:lnTo>
                  <a:lnTo>
                    <a:pt x="0" y="21600"/>
                  </a:lnTo>
                  <a:lnTo>
                    <a:pt x="21600" y="3452"/>
                  </a:lnTo>
                  <a:lnTo>
                    <a:pt x="21600" y="0"/>
                  </a:lnTo>
                  <a:cubicBezTo>
                    <a:pt x="21600" y="0"/>
                    <a:pt x="21600" y="0"/>
                    <a:pt x="21600" y="0"/>
                  </a:cubicBezTo>
                  <a:close/>
                </a:path>
              </a:pathLst>
            </a:custGeom>
            <a:gradFill flip="none" rotWithShape="1">
              <a:gsLst>
                <a:gs pos="23000">
                  <a:srgbClr val="0F87B0"/>
                </a:gs>
                <a:gs pos="69000">
                  <a:srgbClr val="0A5A76"/>
                </a:gs>
              </a:gsLst>
              <a:lin ang="6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682" name="TextBox 79"/>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07</a:t>
            </a:r>
          </a:p>
        </p:txBody>
      </p:sp>
      <p:sp>
        <p:nvSpPr>
          <p:cNvPr id="8683" name="TextBox 80"/>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8684" name="TextBox 81"/>
          <p:cNvSpPr txBox="1"/>
          <p:nvPr/>
        </p:nvSpPr>
        <p:spPr>
          <a:xfrm>
            <a:off x="9227424" y="3300474"/>
            <a:ext cx="2269808"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900">
                <a:solidFill>
                  <a:srgbClr val="B1B4B7"/>
                </a:solidFill>
              </a:defRPr>
            </a:lvl1pPr>
          </a:lstStyle>
          <a:p>
            <a:pPr/>
            <a:r>
              <a:t>Also he his male air bring is Signs first. Creepiest god air fish land.</a:t>
            </a:r>
          </a:p>
        </p:txBody>
      </p:sp>
      <p:sp>
        <p:nvSpPr>
          <p:cNvPr id="8685" name="TextBox 82"/>
          <p:cNvSpPr txBox="1"/>
          <p:nvPr/>
        </p:nvSpPr>
        <p:spPr>
          <a:xfrm>
            <a:off x="10438490" y="2781500"/>
            <a:ext cx="1058742"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400"/>
              </a:lnSpc>
              <a:defRPr b="1" sz="1000">
                <a:solidFill>
                  <a:srgbClr val="FEFEFE"/>
                </a:solidFill>
              </a:defRPr>
            </a:lvl1pPr>
          </a:lstStyle>
          <a:p>
            <a:pPr/>
            <a:r>
              <a:t>Saying fruitful were example</a:t>
            </a:r>
          </a:p>
        </p:txBody>
      </p:sp>
      <p:sp>
        <p:nvSpPr>
          <p:cNvPr id="8686" name="TextBox 83"/>
          <p:cNvSpPr txBox="1"/>
          <p:nvPr/>
        </p:nvSpPr>
        <p:spPr>
          <a:xfrm>
            <a:off x="9239056" y="2679529"/>
            <a:ext cx="1083270"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rgbClr val="FEFEFE"/>
                </a:solidFill>
              </a:defRPr>
            </a:lvl1pPr>
          </a:lstStyle>
          <a:p>
            <a:pPr/>
            <a:r>
              <a:t>83%</a:t>
            </a:r>
          </a:p>
        </p:txBody>
      </p:sp>
      <p:sp>
        <p:nvSpPr>
          <p:cNvPr id="8687" name="Rectangle 84"/>
          <p:cNvSpPr txBox="1"/>
          <p:nvPr/>
        </p:nvSpPr>
        <p:spPr>
          <a:xfrm>
            <a:off x="8296363" y="4578237"/>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8688" name="Rectangle 85"/>
          <p:cNvSpPr txBox="1"/>
          <p:nvPr/>
        </p:nvSpPr>
        <p:spPr>
          <a:xfrm>
            <a:off x="9901385" y="4578237"/>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3"/>
                </a:solidFill>
                <a:latin typeface="FontAwesome"/>
                <a:ea typeface="FontAwesome"/>
                <a:cs typeface="FontAwesome"/>
                <a:sym typeface="FontAwesome"/>
              </a:defRPr>
            </a:lvl1pPr>
          </a:lstStyle>
          <a:p>
            <a:pPr/>
            <a:r>
              <a:t></a:t>
            </a:r>
          </a:p>
        </p:txBody>
      </p:sp>
      <p:sp>
        <p:nvSpPr>
          <p:cNvPr id="8689" name="TextBox 86"/>
          <p:cNvSpPr txBox="1"/>
          <p:nvPr/>
        </p:nvSpPr>
        <p:spPr>
          <a:xfrm>
            <a:off x="8901855" y="4502096"/>
            <a:ext cx="7551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chemeClr val="accent2"/>
                </a:solidFill>
              </a:defRPr>
            </a:lvl1pPr>
          </a:lstStyle>
          <a:p>
            <a:pPr/>
            <a:r>
              <a:t>44%</a:t>
            </a:r>
          </a:p>
        </p:txBody>
      </p:sp>
      <p:sp>
        <p:nvSpPr>
          <p:cNvPr id="8690" name="TextBox 87"/>
          <p:cNvSpPr txBox="1"/>
          <p:nvPr/>
        </p:nvSpPr>
        <p:spPr>
          <a:xfrm>
            <a:off x="8910022" y="4834737"/>
            <a:ext cx="736365"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air bring is Signs.</a:t>
            </a:r>
          </a:p>
        </p:txBody>
      </p:sp>
      <p:sp>
        <p:nvSpPr>
          <p:cNvPr id="8691" name="TextBox 88"/>
          <p:cNvSpPr txBox="1"/>
          <p:nvPr/>
        </p:nvSpPr>
        <p:spPr>
          <a:xfrm>
            <a:off x="10491917" y="4502096"/>
            <a:ext cx="755184"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a:solidFill>
                  <a:schemeClr val="accent3"/>
                </a:solidFill>
              </a:defRPr>
            </a:lvl1pPr>
          </a:lstStyle>
          <a:p>
            <a:pPr/>
            <a:r>
              <a:t>18%</a:t>
            </a:r>
          </a:p>
        </p:txBody>
      </p:sp>
      <p:sp>
        <p:nvSpPr>
          <p:cNvPr id="8692" name="TextBox 89"/>
          <p:cNvSpPr txBox="1"/>
          <p:nvPr/>
        </p:nvSpPr>
        <p:spPr>
          <a:xfrm>
            <a:off x="10500082" y="4834737"/>
            <a:ext cx="730384"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air bring is Signs.</a:t>
            </a:r>
          </a:p>
        </p:txBody>
      </p:sp>
      <p:sp>
        <p:nvSpPr>
          <p:cNvPr id="8693" name="Straight Connector 90"/>
          <p:cNvSpPr/>
          <p:nvPr/>
        </p:nvSpPr>
        <p:spPr>
          <a:xfrm flipV="1">
            <a:off x="9803166" y="4625953"/>
            <a:ext cx="1" cy="562481"/>
          </a:xfrm>
          <a:prstGeom prst="line">
            <a:avLst/>
          </a:prstGeom>
          <a:ln w="12700">
            <a:solidFill>
              <a:srgbClr val="FEFEFE">
                <a:alpha val="40000"/>
              </a:srgbClr>
            </a:solidFill>
            <a:prstDash val="sysDash"/>
            <a:miter/>
          </a:ln>
        </p:spPr>
        <p:txBody>
          <a:bodyPr lIns="45719" rIns="45719"/>
          <a:lstStyle/>
          <a:p>
            <a:pPr/>
          </a:p>
        </p:txBody>
      </p:sp>
      <p:sp>
        <p:nvSpPr>
          <p:cNvPr id="8694" name="Rounded Rectangle 91"/>
          <p:cNvSpPr/>
          <p:nvPr/>
        </p:nvSpPr>
        <p:spPr>
          <a:xfrm>
            <a:off x="8238346" y="4326621"/>
            <a:ext cx="3191655" cy="1098821"/>
          </a:xfrm>
          <a:prstGeom prst="roundRect">
            <a:avLst>
              <a:gd name="adj" fmla="val 7934"/>
            </a:avLst>
          </a:prstGeom>
          <a:ln w="25400">
            <a:solidFill>
              <a:srgbClr val="FEFEFE">
                <a:alpha val="20000"/>
              </a:srgbClr>
            </a:solidFill>
            <a:miter/>
          </a:ln>
        </p:spPr>
        <p:txBody>
          <a:bodyPr lIns="45719" rIns="45719" anchor="ctr"/>
          <a:lstStyle/>
          <a:p>
            <a:pPr algn="ctr">
              <a:defRPr>
                <a:solidFill>
                  <a:srgbClr val="FFFFFF"/>
                </a:solidFill>
              </a:defRPr>
            </a:pPr>
          </a:p>
        </p:txBody>
      </p:sp>
      <p:sp>
        <p:nvSpPr>
          <p:cNvPr id="8695" name="Oval 92"/>
          <p:cNvSpPr/>
          <p:nvPr/>
        </p:nvSpPr>
        <p:spPr>
          <a:xfrm>
            <a:off x="826588" y="4265769"/>
            <a:ext cx="333643" cy="333643"/>
          </a:xfrm>
          <a:prstGeom prst="ellipse">
            <a:avLst/>
          </a:prstGeom>
          <a:solidFill>
            <a:srgbClr val="6491C8"/>
          </a:solidFill>
          <a:ln w="25400">
            <a:solidFill>
              <a:srgbClr val="FEFEFE"/>
            </a:solidFill>
            <a:miter/>
          </a:ln>
        </p:spPr>
        <p:txBody>
          <a:bodyPr lIns="45719" rIns="45719" anchor="ctr"/>
          <a:lstStyle/>
          <a:p>
            <a:pPr algn="ctr">
              <a:defRPr>
                <a:solidFill>
                  <a:srgbClr val="FFFFFF"/>
                </a:solidFill>
              </a:defRPr>
            </a:pPr>
          </a:p>
        </p:txBody>
      </p:sp>
      <p:sp>
        <p:nvSpPr>
          <p:cNvPr id="8696" name="Oval 93"/>
          <p:cNvSpPr/>
          <p:nvPr/>
        </p:nvSpPr>
        <p:spPr>
          <a:xfrm>
            <a:off x="826588" y="4803861"/>
            <a:ext cx="333643" cy="333643"/>
          </a:xfrm>
          <a:prstGeom prst="ellipse">
            <a:avLst/>
          </a:prstGeom>
          <a:solidFill>
            <a:schemeClr val="accent2"/>
          </a:solidFill>
          <a:ln w="25400">
            <a:solidFill>
              <a:srgbClr val="FEFEFE"/>
            </a:solidFill>
            <a:miter/>
          </a:ln>
        </p:spPr>
        <p:txBody>
          <a:bodyPr lIns="45719" rIns="45719" anchor="ctr"/>
          <a:lstStyle/>
          <a:p>
            <a:pPr algn="ctr">
              <a:defRPr>
                <a:solidFill>
                  <a:srgbClr val="FFFFFF"/>
                </a:solidFill>
              </a:defRPr>
            </a:pPr>
          </a:p>
        </p:txBody>
      </p:sp>
      <p:sp>
        <p:nvSpPr>
          <p:cNvPr id="8697" name="Oval 94"/>
          <p:cNvSpPr/>
          <p:nvPr/>
        </p:nvSpPr>
        <p:spPr>
          <a:xfrm>
            <a:off x="826588" y="5353530"/>
            <a:ext cx="333643" cy="333643"/>
          </a:xfrm>
          <a:prstGeom prst="ellipse">
            <a:avLst/>
          </a:prstGeom>
          <a:solidFill>
            <a:schemeClr val="accent3"/>
          </a:solidFill>
          <a:ln w="25400">
            <a:solidFill>
              <a:srgbClr val="FEFEFE"/>
            </a:solidFill>
            <a:miter/>
          </a:ln>
        </p:spPr>
        <p:txBody>
          <a:bodyPr lIns="45719" rIns="45719" anchor="ctr"/>
          <a:lstStyle/>
          <a:p>
            <a:pPr algn="ctr">
              <a:defRPr>
                <a:solidFill>
                  <a:srgbClr val="FFFFFF"/>
                </a:solidFill>
              </a:defRPr>
            </a:pPr>
          </a:p>
        </p:txBody>
      </p:sp>
      <p:sp>
        <p:nvSpPr>
          <p:cNvPr id="8698" name="Oval 95"/>
          <p:cNvSpPr/>
          <p:nvPr/>
        </p:nvSpPr>
        <p:spPr>
          <a:xfrm>
            <a:off x="826588" y="5926161"/>
            <a:ext cx="333643" cy="333643"/>
          </a:xfrm>
          <a:prstGeom prst="ellipse">
            <a:avLst/>
          </a:prstGeom>
          <a:solidFill>
            <a:schemeClr val="accent4"/>
          </a:solidFill>
          <a:ln w="25400">
            <a:solidFill>
              <a:srgbClr val="FEFEFE"/>
            </a:solidFill>
            <a:miter/>
          </a:ln>
        </p:spPr>
        <p:txBody>
          <a:bodyPr lIns="45719" rIns="45719" anchor="ctr"/>
          <a:lstStyle/>
          <a:p>
            <a:pPr algn="ctr">
              <a:defRPr>
                <a:solidFill>
                  <a:srgbClr val="FFFFFF"/>
                </a:solidFill>
              </a:defRPr>
            </a:pPr>
          </a:p>
        </p:txBody>
      </p:sp>
      <p:sp>
        <p:nvSpPr>
          <p:cNvPr id="8699" name="TextBox 96"/>
          <p:cNvSpPr txBox="1"/>
          <p:nvPr/>
        </p:nvSpPr>
        <p:spPr>
          <a:xfrm>
            <a:off x="1300599" y="4221769"/>
            <a:ext cx="1602072"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B1B4B7"/>
                </a:solidFill>
              </a:defRPr>
            </a:lvl1pPr>
          </a:lstStyle>
          <a:p>
            <a:pPr/>
            <a:r>
              <a:t>Creepiest god air fish land. Darkness. Air saying</a:t>
            </a:r>
          </a:p>
        </p:txBody>
      </p:sp>
      <p:sp>
        <p:nvSpPr>
          <p:cNvPr id="8700" name="TextBox 97"/>
          <p:cNvSpPr txBox="1"/>
          <p:nvPr/>
        </p:nvSpPr>
        <p:spPr>
          <a:xfrm>
            <a:off x="1300599" y="4759862"/>
            <a:ext cx="1602072"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B1B4B7"/>
                </a:solidFill>
              </a:defRPr>
            </a:lvl1pPr>
          </a:lstStyle>
          <a:p>
            <a:pPr/>
            <a:r>
              <a:t>Creepiest god air fish land air saying fruitful.</a:t>
            </a:r>
          </a:p>
        </p:txBody>
      </p:sp>
      <p:sp>
        <p:nvSpPr>
          <p:cNvPr id="8701" name="TextBox 98"/>
          <p:cNvSpPr txBox="1"/>
          <p:nvPr/>
        </p:nvSpPr>
        <p:spPr>
          <a:xfrm>
            <a:off x="1300599" y="5319436"/>
            <a:ext cx="1602072"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B1B4B7"/>
                </a:solidFill>
              </a:defRPr>
            </a:lvl1pPr>
          </a:lstStyle>
          <a:p>
            <a:pPr/>
            <a:r>
              <a:t>Darkness. Air saying fruitful were example text.</a:t>
            </a:r>
          </a:p>
        </p:txBody>
      </p:sp>
      <p:sp>
        <p:nvSpPr>
          <p:cNvPr id="8702" name="TextBox 99"/>
          <p:cNvSpPr txBox="1"/>
          <p:nvPr/>
        </p:nvSpPr>
        <p:spPr>
          <a:xfrm>
            <a:off x="1300599" y="5861842"/>
            <a:ext cx="1602072"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B1B4B7"/>
                </a:solidFill>
              </a:defRPr>
            </a:lvl1pPr>
          </a:lstStyle>
          <a:p>
            <a:pPr/>
            <a:r>
              <a:t>Creepiest god air fish land air saying fruitful.</a:t>
            </a:r>
          </a:p>
        </p:txBody>
      </p:sp>
      <p:sp>
        <p:nvSpPr>
          <p:cNvPr id="8703" name="TextBox 100"/>
          <p:cNvSpPr txBox="1"/>
          <p:nvPr/>
        </p:nvSpPr>
        <p:spPr>
          <a:xfrm>
            <a:off x="840922" y="4283702"/>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8704" name="TextBox 101"/>
          <p:cNvSpPr txBox="1"/>
          <p:nvPr/>
        </p:nvSpPr>
        <p:spPr>
          <a:xfrm>
            <a:off x="840922" y="4831955"/>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8705" name="TextBox 102"/>
          <p:cNvSpPr txBox="1"/>
          <p:nvPr/>
        </p:nvSpPr>
        <p:spPr>
          <a:xfrm>
            <a:off x="840922" y="5381623"/>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8706" name="TextBox 103"/>
          <p:cNvSpPr txBox="1"/>
          <p:nvPr/>
        </p:nvSpPr>
        <p:spPr>
          <a:xfrm>
            <a:off x="840922" y="5954255"/>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
        <p:nvSpPr>
          <p:cNvPr id="8707" name="TextBox 104"/>
          <p:cNvSpPr txBox="1"/>
          <p:nvPr/>
        </p:nvSpPr>
        <p:spPr>
          <a:xfrm>
            <a:off x="783936" y="2977606"/>
            <a:ext cx="2145128" cy="802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1200">
                <a:solidFill>
                  <a:srgbClr val="FEFEFE"/>
                </a:solidFill>
              </a:defRPr>
            </a:lvl1pPr>
          </a:lstStyle>
          <a:p>
            <a:pPr/>
            <a:r>
              <a:t>Also he his male air bring is Signs. Creepiest god air fish land darkness.</a:t>
            </a:r>
          </a:p>
        </p:txBody>
      </p:sp>
      <p:sp>
        <p:nvSpPr>
          <p:cNvPr id="8708" name="TextBox 106"/>
          <p:cNvSpPr txBox="1"/>
          <p:nvPr/>
        </p:nvSpPr>
        <p:spPr>
          <a:xfrm>
            <a:off x="9196944" y="5637274"/>
            <a:ext cx="2269808"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800">
                <a:solidFill>
                  <a:srgbClr val="B1B4B7"/>
                </a:solidFill>
              </a:defRPr>
            </a:lvl1pPr>
          </a:lstStyle>
          <a:p>
            <a:pPr/>
            <a:r>
              <a:t>Also he his male air bring is Signs first. Creepiest god air fish land.</a:t>
            </a:r>
          </a:p>
        </p:txBody>
      </p:sp>
    </p:spTree>
  </p:cSld>
  <p:clrMapOvr>
    <a:masterClrMapping/>
  </p:clrMapOvr>
  <mc:AlternateContent xmlns:mc="http://schemas.openxmlformats.org/markup-compatibility/2006">
    <mc:Choice xmlns:p14="http://schemas.microsoft.com/office/powerpoint/2010/main" Requires="p14">
      <p:transition spd="med" advClick="1" p14:dur="1000">
        <p:pull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8681"/>
                                        </p:tgtEl>
                                        <p:attrNameLst>
                                          <p:attrName>style.visibility</p:attrName>
                                        </p:attrNameLst>
                                      </p:cBhvr>
                                      <p:to>
                                        <p:strVal val="visible"/>
                                      </p:to>
                                    </p:set>
                                    <p:anim calcmode="lin" valueType="num">
                                      <p:cBhvr>
                                        <p:cTn id="7" dur="500" fill="hold"/>
                                        <p:tgtEl>
                                          <p:spTgt spid="8681"/>
                                        </p:tgtEl>
                                        <p:attrNameLst>
                                          <p:attrName>ppt_x</p:attrName>
                                        </p:attrNameLst>
                                      </p:cBhvr>
                                      <p:tavLst>
                                        <p:tav tm="0">
                                          <p:val>
                                            <p:strVal val="#ppt_x"/>
                                          </p:val>
                                        </p:tav>
                                        <p:tav tm="100000">
                                          <p:val>
                                            <p:strVal val="#ppt_x"/>
                                          </p:val>
                                        </p:tav>
                                      </p:tavLst>
                                    </p:anim>
                                    <p:anim calcmode="lin" valueType="num">
                                      <p:cBhvr>
                                        <p:cTn id="8" dur="500" fill="hold"/>
                                        <p:tgtEl>
                                          <p:spTgt spid="868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ID="9" grpId="2" fill="hold">
                                  <p:stCondLst>
                                    <p:cond delay="0"/>
                                  </p:stCondLst>
                                  <p:iterate type="el" backwards="0">
                                    <p:tmAbs val="0"/>
                                  </p:iterate>
                                  <p:childTnLst>
                                    <p:set>
                                      <p:cBhvr>
                                        <p:cTn id="11" fill="hold"/>
                                        <p:tgtEl>
                                          <p:spTgt spid="8621"/>
                                        </p:tgtEl>
                                        <p:attrNameLst>
                                          <p:attrName>style.visibility</p:attrName>
                                        </p:attrNameLst>
                                      </p:cBhvr>
                                      <p:to>
                                        <p:strVal val="visible"/>
                                      </p:to>
                                    </p:set>
                                    <p:animEffect filter="dissolve" transition="in">
                                      <p:cBhvr>
                                        <p:cTn id="12" dur="500"/>
                                        <p:tgtEl>
                                          <p:spTgt spid="8621"/>
                                        </p:tgtEl>
                                      </p:cBhvr>
                                    </p:animEffect>
                                  </p:childTnLst>
                                </p:cTn>
                              </p:par>
                            </p:childTnLst>
                          </p:cTn>
                        </p:par>
                        <p:par>
                          <p:cTn id="13" fill="hold">
                            <p:stCondLst>
                              <p:cond delay="1000"/>
                            </p:stCondLst>
                            <p:childTnLst>
                              <p:par>
                                <p:cTn id="14" presetClass="entr" nodeType="afterEffect" presetID="9" grpId="3" fill="hold">
                                  <p:stCondLst>
                                    <p:cond delay="0"/>
                                  </p:stCondLst>
                                  <p:iterate type="el" backwards="0">
                                    <p:tmAbs val="0"/>
                                  </p:iterate>
                                  <p:childTnLst>
                                    <p:set>
                                      <p:cBhvr>
                                        <p:cTn id="15" fill="hold"/>
                                        <p:tgtEl>
                                          <p:spTgt spid="8622"/>
                                        </p:tgtEl>
                                        <p:attrNameLst>
                                          <p:attrName>style.visibility</p:attrName>
                                        </p:attrNameLst>
                                      </p:cBhvr>
                                      <p:to>
                                        <p:strVal val="visible"/>
                                      </p:to>
                                    </p:set>
                                    <p:animEffect filter="dissolve" transition="in">
                                      <p:cBhvr>
                                        <p:cTn id="16" dur="500"/>
                                        <p:tgtEl>
                                          <p:spTgt spid="8622"/>
                                        </p:tgtEl>
                                      </p:cBhvr>
                                    </p:animEffect>
                                  </p:childTnLst>
                                </p:cTn>
                              </p:par>
                            </p:childTnLst>
                          </p:cTn>
                        </p:par>
                        <p:par>
                          <p:cTn id="17" fill="hold">
                            <p:stCondLst>
                              <p:cond delay="1500"/>
                            </p:stCondLst>
                            <p:childTnLst>
                              <p:par>
                                <p:cTn id="18" presetClass="entr" nodeType="afterEffect" presetID="9" grpId="4" fill="hold">
                                  <p:stCondLst>
                                    <p:cond delay="0"/>
                                  </p:stCondLst>
                                  <p:iterate type="el" backwards="0">
                                    <p:tmAbs val="0"/>
                                  </p:iterate>
                                  <p:childTnLst>
                                    <p:set>
                                      <p:cBhvr>
                                        <p:cTn id="19" fill="hold"/>
                                        <p:tgtEl>
                                          <p:spTgt spid="8623"/>
                                        </p:tgtEl>
                                        <p:attrNameLst>
                                          <p:attrName>style.visibility</p:attrName>
                                        </p:attrNameLst>
                                      </p:cBhvr>
                                      <p:to>
                                        <p:strVal val="visible"/>
                                      </p:to>
                                    </p:set>
                                    <p:animEffect filter="dissolve" transition="in">
                                      <p:cBhvr>
                                        <p:cTn id="20" dur="500"/>
                                        <p:tgtEl>
                                          <p:spTgt spid="8623"/>
                                        </p:tgtEl>
                                      </p:cBhvr>
                                    </p:animEffect>
                                  </p:childTnLst>
                                </p:cTn>
                              </p:par>
                            </p:childTnLst>
                          </p:cTn>
                        </p:par>
                        <p:par>
                          <p:cTn id="21" fill="hold">
                            <p:stCondLst>
                              <p:cond delay="2000"/>
                            </p:stCondLst>
                            <p:childTnLst>
                              <p:par>
                                <p:cTn id="22" presetClass="entr" nodeType="afterEffect" presetID="9" grpId="5" fill="hold">
                                  <p:stCondLst>
                                    <p:cond delay="0"/>
                                  </p:stCondLst>
                                  <p:iterate type="el" backwards="0">
                                    <p:tmAbs val="0"/>
                                  </p:iterate>
                                  <p:childTnLst>
                                    <p:set>
                                      <p:cBhvr>
                                        <p:cTn id="23" fill="hold"/>
                                        <p:tgtEl>
                                          <p:spTgt spid="8624"/>
                                        </p:tgtEl>
                                        <p:attrNameLst>
                                          <p:attrName>style.visibility</p:attrName>
                                        </p:attrNameLst>
                                      </p:cBhvr>
                                      <p:to>
                                        <p:strVal val="visible"/>
                                      </p:to>
                                    </p:set>
                                    <p:animEffect filter="dissolve" transition="in">
                                      <p:cBhvr>
                                        <p:cTn id="24" dur="500"/>
                                        <p:tgtEl>
                                          <p:spTgt spid="8624"/>
                                        </p:tgtEl>
                                      </p:cBhvr>
                                    </p:animEffect>
                                  </p:childTnLst>
                                </p:cTn>
                              </p:par>
                            </p:childTnLst>
                          </p:cTn>
                        </p:par>
                        <p:par>
                          <p:cTn id="25" fill="hold">
                            <p:stCondLst>
                              <p:cond delay="2500"/>
                            </p:stCondLst>
                            <p:childTnLst>
                              <p:par>
                                <p:cTn id="26" presetClass="entr" nodeType="afterEffect" presetID="9" grpId="6" fill="hold">
                                  <p:stCondLst>
                                    <p:cond delay="0"/>
                                  </p:stCondLst>
                                  <p:iterate type="el" backwards="0">
                                    <p:tmAbs val="0"/>
                                  </p:iterate>
                                  <p:childTnLst>
                                    <p:set>
                                      <p:cBhvr>
                                        <p:cTn id="27" fill="hold"/>
                                        <p:tgtEl>
                                          <p:spTgt spid="8625"/>
                                        </p:tgtEl>
                                        <p:attrNameLst>
                                          <p:attrName>style.visibility</p:attrName>
                                        </p:attrNameLst>
                                      </p:cBhvr>
                                      <p:to>
                                        <p:strVal val="visible"/>
                                      </p:to>
                                    </p:set>
                                    <p:animEffect filter="dissolve" transition="in">
                                      <p:cBhvr>
                                        <p:cTn id="28" dur="500"/>
                                        <p:tgtEl>
                                          <p:spTgt spid="8625"/>
                                        </p:tgtEl>
                                      </p:cBhvr>
                                    </p:animEffect>
                                  </p:childTnLst>
                                </p:cTn>
                              </p:par>
                            </p:childTnLst>
                          </p:cTn>
                        </p:par>
                        <p:par>
                          <p:cTn id="29" fill="hold">
                            <p:stCondLst>
                              <p:cond delay="3000"/>
                            </p:stCondLst>
                            <p:childTnLst>
                              <p:par>
                                <p:cTn id="30" presetClass="entr" nodeType="afterEffect" presetID="9" grpId="7" fill="hold">
                                  <p:stCondLst>
                                    <p:cond delay="0"/>
                                  </p:stCondLst>
                                  <p:iterate type="el" backwards="0">
                                    <p:tmAbs val="0"/>
                                  </p:iterate>
                                  <p:childTnLst>
                                    <p:set>
                                      <p:cBhvr>
                                        <p:cTn id="31" fill="hold"/>
                                        <p:tgtEl>
                                          <p:spTgt spid="8626"/>
                                        </p:tgtEl>
                                        <p:attrNameLst>
                                          <p:attrName>style.visibility</p:attrName>
                                        </p:attrNameLst>
                                      </p:cBhvr>
                                      <p:to>
                                        <p:strVal val="visible"/>
                                      </p:to>
                                    </p:set>
                                    <p:animEffect filter="dissolve" transition="in">
                                      <p:cBhvr>
                                        <p:cTn id="32" dur="500"/>
                                        <p:tgtEl>
                                          <p:spTgt spid="8626"/>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ID="9" grpId="8" fill="hold">
                                  <p:stCondLst>
                                    <p:cond delay="0"/>
                                  </p:stCondLst>
                                  <p:iterate type="el" backwards="0">
                                    <p:tmAbs val="0"/>
                                  </p:iterate>
                                  <p:childTnLst>
                                    <p:set>
                                      <p:cBhvr>
                                        <p:cTn id="36" fill="hold"/>
                                        <p:tgtEl>
                                          <p:spTgt spid="8636"/>
                                        </p:tgtEl>
                                        <p:attrNameLst>
                                          <p:attrName>style.visibility</p:attrName>
                                        </p:attrNameLst>
                                      </p:cBhvr>
                                      <p:to>
                                        <p:strVal val="visible"/>
                                      </p:to>
                                    </p:set>
                                    <p:animEffect filter="dissolve" transition="in">
                                      <p:cBhvr>
                                        <p:cTn id="37" dur="500"/>
                                        <p:tgtEl>
                                          <p:spTgt spid="8636"/>
                                        </p:tgtEl>
                                      </p:cBhvr>
                                    </p:animEffect>
                                  </p:childTnLst>
                                </p:cTn>
                              </p:par>
                            </p:childTnLst>
                          </p:cTn>
                        </p:par>
                        <p:par>
                          <p:cTn id="38" fill="hold">
                            <p:stCondLst>
                              <p:cond delay="500"/>
                            </p:stCondLst>
                            <p:childTnLst>
                              <p:par>
                                <p:cTn id="39" presetClass="entr" nodeType="afterEffect" presetSubtype="16" presetID="23" grpId="9" fill="hold">
                                  <p:stCondLst>
                                    <p:cond delay="0"/>
                                  </p:stCondLst>
                                  <p:iterate type="el" backwards="0">
                                    <p:tmAbs val="0"/>
                                  </p:iterate>
                                  <p:childTnLst>
                                    <p:set>
                                      <p:cBhvr>
                                        <p:cTn id="40" fill="hold"/>
                                        <p:tgtEl>
                                          <p:spTgt spid="8641"/>
                                        </p:tgtEl>
                                        <p:attrNameLst>
                                          <p:attrName>style.visibility</p:attrName>
                                        </p:attrNameLst>
                                      </p:cBhvr>
                                      <p:to>
                                        <p:strVal val="visible"/>
                                      </p:to>
                                    </p:set>
                                    <p:anim calcmode="lin" valueType="num">
                                      <p:cBhvr>
                                        <p:cTn id="41" dur="500" fill="hold"/>
                                        <p:tgtEl>
                                          <p:spTgt spid="8641"/>
                                        </p:tgtEl>
                                        <p:attrNameLst>
                                          <p:attrName>ppt_w</p:attrName>
                                        </p:attrNameLst>
                                      </p:cBhvr>
                                      <p:tavLst>
                                        <p:tav tm="0">
                                          <p:val>
                                            <p:fltVal val="0"/>
                                          </p:val>
                                        </p:tav>
                                        <p:tav tm="100000">
                                          <p:val>
                                            <p:strVal val="#ppt_w"/>
                                          </p:val>
                                        </p:tav>
                                      </p:tavLst>
                                    </p:anim>
                                    <p:anim calcmode="lin" valueType="num">
                                      <p:cBhvr>
                                        <p:cTn id="42" dur="500" fill="hold"/>
                                        <p:tgtEl>
                                          <p:spTgt spid="8641"/>
                                        </p:tgtEl>
                                        <p:attrNameLst>
                                          <p:attrName>ppt_h</p:attrName>
                                        </p:attrNameLst>
                                      </p:cBhvr>
                                      <p:tavLst>
                                        <p:tav tm="0">
                                          <p:val>
                                            <p:fltVal val="0"/>
                                          </p:val>
                                        </p:tav>
                                        <p:tav tm="100000">
                                          <p:val>
                                            <p:strVal val="#ppt_h"/>
                                          </p:val>
                                        </p:tav>
                                      </p:tavLst>
                                    </p:anim>
                                  </p:childTnLst>
                                </p:cTn>
                              </p:par>
                            </p:childTnLst>
                          </p:cTn>
                        </p:par>
                        <p:par>
                          <p:cTn id="43" fill="hold">
                            <p:stCondLst>
                              <p:cond delay="1000"/>
                            </p:stCondLst>
                            <p:childTnLst>
                              <p:par>
                                <p:cTn id="44" presetClass="entr" nodeType="afterEffect" presetSubtype="32" presetID="23" grpId="10" fill="hold">
                                  <p:stCondLst>
                                    <p:cond delay="0"/>
                                  </p:stCondLst>
                                  <p:iterate type="el" backwards="0">
                                    <p:tmAbs val="0"/>
                                  </p:iterate>
                                  <p:childTnLst>
                                    <p:set>
                                      <p:cBhvr>
                                        <p:cTn id="45" fill="hold"/>
                                        <p:tgtEl>
                                          <p:spTgt spid="8645"/>
                                        </p:tgtEl>
                                        <p:attrNameLst>
                                          <p:attrName>style.visibility</p:attrName>
                                        </p:attrNameLst>
                                      </p:cBhvr>
                                      <p:to>
                                        <p:strVal val="visible"/>
                                      </p:to>
                                    </p:set>
                                    <p:anim calcmode="lin" valueType="num">
                                      <p:cBhvr>
                                        <p:cTn id="46" dur="500" fill="hold"/>
                                        <p:tgtEl>
                                          <p:spTgt spid="8645"/>
                                        </p:tgtEl>
                                        <p:attrNameLst>
                                          <p:attrName>ppt_w</p:attrName>
                                        </p:attrNameLst>
                                      </p:cBhvr>
                                      <p:tavLst>
                                        <p:tav tm="0">
                                          <p:val>
                                            <p:strVal val="4*#ppt_w"/>
                                          </p:val>
                                        </p:tav>
                                        <p:tav tm="100000">
                                          <p:val>
                                            <p:strVal val="#ppt_w"/>
                                          </p:val>
                                        </p:tav>
                                      </p:tavLst>
                                    </p:anim>
                                    <p:anim calcmode="lin" valueType="num">
                                      <p:cBhvr>
                                        <p:cTn id="47" dur="500" fill="hold"/>
                                        <p:tgtEl>
                                          <p:spTgt spid="8645"/>
                                        </p:tgtEl>
                                        <p:attrNameLst>
                                          <p:attrName>ppt_h</p:attrName>
                                        </p:attrNameLst>
                                      </p:cBhvr>
                                      <p:tavLst>
                                        <p:tav tm="0">
                                          <p:val>
                                            <p:strVal val="4*#ppt_h"/>
                                          </p:val>
                                        </p:tav>
                                        <p:tav tm="100000">
                                          <p:val>
                                            <p:strVal val="#ppt_h"/>
                                          </p:val>
                                        </p:tav>
                                      </p:tavLst>
                                    </p:anim>
                                  </p:childTnLst>
                                </p:cTn>
                              </p:par>
                            </p:childTnLst>
                          </p:cTn>
                        </p:par>
                        <p:par>
                          <p:cTn id="48" fill="hold">
                            <p:stCondLst>
                              <p:cond delay="1500"/>
                            </p:stCondLst>
                            <p:childTnLst>
                              <p:par>
                                <p:cTn id="49" presetClass="entr" nodeType="afterEffect" presetSubtype="1" presetID="22" grpId="11" fill="hold">
                                  <p:stCondLst>
                                    <p:cond delay="0"/>
                                  </p:stCondLst>
                                  <p:iterate type="el" backwards="0">
                                    <p:tmAbs val="0"/>
                                  </p:iterate>
                                  <p:childTnLst>
                                    <p:set>
                                      <p:cBhvr>
                                        <p:cTn id="50" fill="hold"/>
                                        <p:tgtEl>
                                          <p:spTgt spid="8649"/>
                                        </p:tgtEl>
                                        <p:attrNameLst>
                                          <p:attrName>style.visibility</p:attrName>
                                        </p:attrNameLst>
                                      </p:cBhvr>
                                      <p:to>
                                        <p:strVal val="visible"/>
                                      </p:to>
                                    </p:set>
                                    <p:animEffect filter="wipe(up)" transition="in">
                                      <p:cBhvr>
                                        <p:cTn id="51" dur="500"/>
                                        <p:tgtEl>
                                          <p:spTgt spid="8649"/>
                                        </p:tgtEl>
                                      </p:cBhvr>
                                    </p:animEffect>
                                  </p:childTnLst>
                                </p:cTn>
                              </p:par>
                            </p:childTnLst>
                          </p:cTn>
                        </p:par>
                        <p:par>
                          <p:cTn id="52" fill="hold">
                            <p:stCondLst>
                              <p:cond delay="2000"/>
                            </p:stCondLst>
                            <p:childTnLst>
                              <p:par>
                                <p:cTn id="53" presetClass="entr" nodeType="afterEffect" presetSubtype="16" presetID="23" grpId="12" fill="hold">
                                  <p:stCondLst>
                                    <p:cond delay="0"/>
                                  </p:stCondLst>
                                  <p:iterate type="el" backwards="0">
                                    <p:tmAbs val="0"/>
                                  </p:iterate>
                                  <p:childTnLst>
                                    <p:set>
                                      <p:cBhvr>
                                        <p:cTn id="54" fill="hold"/>
                                        <p:tgtEl>
                                          <p:spTgt spid="8655"/>
                                        </p:tgtEl>
                                        <p:attrNameLst>
                                          <p:attrName>style.visibility</p:attrName>
                                        </p:attrNameLst>
                                      </p:cBhvr>
                                      <p:to>
                                        <p:strVal val="visible"/>
                                      </p:to>
                                    </p:set>
                                    <p:anim calcmode="lin" valueType="num">
                                      <p:cBhvr>
                                        <p:cTn id="55" dur="500" fill="hold"/>
                                        <p:tgtEl>
                                          <p:spTgt spid="8655"/>
                                        </p:tgtEl>
                                        <p:attrNameLst>
                                          <p:attrName>ppt_w</p:attrName>
                                        </p:attrNameLst>
                                      </p:cBhvr>
                                      <p:tavLst>
                                        <p:tav tm="0">
                                          <p:val>
                                            <p:fltVal val="0"/>
                                          </p:val>
                                        </p:tav>
                                        <p:tav tm="100000">
                                          <p:val>
                                            <p:strVal val="#ppt_w"/>
                                          </p:val>
                                        </p:tav>
                                      </p:tavLst>
                                    </p:anim>
                                    <p:anim calcmode="lin" valueType="num">
                                      <p:cBhvr>
                                        <p:cTn id="56" dur="500" fill="hold"/>
                                        <p:tgtEl>
                                          <p:spTgt spid="8655"/>
                                        </p:tgtEl>
                                        <p:attrNameLst>
                                          <p:attrName>ppt_h</p:attrName>
                                        </p:attrNameLst>
                                      </p:cBhvr>
                                      <p:tavLst>
                                        <p:tav tm="0">
                                          <p:val>
                                            <p:fltVal val="0"/>
                                          </p:val>
                                        </p:tav>
                                        <p:tav tm="100000">
                                          <p:val>
                                            <p:strVal val="#ppt_h"/>
                                          </p:val>
                                        </p:tav>
                                      </p:tavLst>
                                    </p:anim>
                                  </p:childTnLst>
                                </p:cTn>
                              </p:par>
                            </p:childTnLst>
                          </p:cTn>
                        </p:par>
                        <p:par>
                          <p:cTn id="57" fill="hold">
                            <p:stCondLst>
                              <p:cond delay="2500"/>
                            </p:stCondLst>
                            <p:childTnLst>
                              <p:par>
                                <p:cTn id="58" presetClass="entr" nodeType="afterEffect" presetSubtype="16" presetID="23" grpId="13" fill="hold">
                                  <p:stCondLst>
                                    <p:cond delay="0"/>
                                  </p:stCondLst>
                                  <p:iterate type="el" backwards="0">
                                    <p:tmAbs val="0"/>
                                  </p:iterate>
                                  <p:childTnLst>
                                    <p:set>
                                      <p:cBhvr>
                                        <p:cTn id="59" fill="hold"/>
                                        <p:tgtEl>
                                          <p:spTgt spid="8660"/>
                                        </p:tgtEl>
                                        <p:attrNameLst>
                                          <p:attrName>style.visibility</p:attrName>
                                        </p:attrNameLst>
                                      </p:cBhvr>
                                      <p:to>
                                        <p:strVal val="visible"/>
                                      </p:to>
                                    </p:set>
                                    <p:anim calcmode="lin" valueType="num">
                                      <p:cBhvr>
                                        <p:cTn id="60" dur="500" fill="hold"/>
                                        <p:tgtEl>
                                          <p:spTgt spid="8660"/>
                                        </p:tgtEl>
                                        <p:attrNameLst>
                                          <p:attrName>ppt_w</p:attrName>
                                        </p:attrNameLst>
                                      </p:cBhvr>
                                      <p:tavLst>
                                        <p:tav tm="0">
                                          <p:val>
                                            <p:fltVal val="0"/>
                                          </p:val>
                                        </p:tav>
                                        <p:tav tm="100000">
                                          <p:val>
                                            <p:strVal val="#ppt_w"/>
                                          </p:val>
                                        </p:tav>
                                      </p:tavLst>
                                    </p:anim>
                                    <p:anim calcmode="lin" valueType="num">
                                      <p:cBhvr>
                                        <p:cTn id="61" dur="500" fill="hold"/>
                                        <p:tgtEl>
                                          <p:spTgt spid="8660"/>
                                        </p:tgtEl>
                                        <p:attrNameLst>
                                          <p:attrName>ppt_h</p:attrName>
                                        </p:attrNameLst>
                                      </p:cBhvr>
                                      <p:tavLst>
                                        <p:tav tm="0">
                                          <p:val>
                                            <p:fltVal val="0"/>
                                          </p:val>
                                        </p:tav>
                                        <p:tav tm="100000">
                                          <p:val>
                                            <p:strVal val="#ppt_h"/>
                                          </p:val>
                                        </p:tav>
                                      </p:tavLst>
                                    </p:anim>
                                  </p:childTnLst>
                                </p:cTn>
                              </p:par>
                            </p:childTnLst>
                          </p:cTn>
                        </p:par>
                        <p:par>
                          <p:cTn id="62" fill="hold">
                            <p:stCondLst>
                              <p:cond delay="3000"/>
                            </p:stCondLst>
                            <p:childTnLst>
                              <p:par>
                                <p:cTn id="63" presetClass="entr" nodeType="afterEffect" presetSubtype="16" presetID="23" grpId="14" fill="hold">
                                  <p:stCondLst>
                                    <p:cond delay="0"/>
                                  </p:stCondLst>
                                  <p:iterate type="el" backwards="0">
                                    <p:tmAbs val="0"/>
                                  </p:iterate>
                                  <p:childTnLst>
                                    <p:set>
                                      <p:cBhvr>
                                        <p:cTn id="64" fill="hold"/>
                                        <p:tgtEl>
                                          <p:spTgt spid="8665"/>
                                        </p:tgtEl>
                                        <p:attrNameLst>
                                          <p:attrName>style.visibility</p:attrName>
                                        </p:attrNameLst>
                                      </p:cBhvr>
                                      <p:to>
                                        <p:strVal val="visible"/>
                                      </p:to>
                                    </p:set>
                                    <p:anim calcmode="lin" valueType="num">
                                      <p:cBhvr>
                                        <p:cTn id="65" dur="500" fill="hold"/>
                                        <p:tgtEl>
                                          <p:spTgt spid="8665"/>
                                        </p:tgtEl>
                                        <p:attrNameLst>
                                          <p:attrName>ppt_w</p:attrName>
                                        </p:attrNameLst>
                                      </p:cBhvr>
                                      <p:tavLst>
                                        <p:tav tm="0">
                                          <p:val>
                                            <p:fltVal val="0"/>
                                          </p:val>
                                        </p:tav>
                                        <p:tav tm="100000">
                                          <p:val>
                                            <p:strVal val="#ppt_w"/>
                                          </p:val>
                                        </p:tav>
                                      </p:tavLst>
                                    </p:anim>
                                    <p:anim calcmode="lin" valueType="num">
                                      <p:cBhvr>
                                        <p:cTn id="66" dur="500" fill="hold"/>
                                        <p:tgtEl>
                                          <p:spTgt spid="8665"/>
                                        </p:tgtEl>
                                        <p:attrNameLst>
                                          <p:attrName>ppt_h</p:attrName>
                                        </p:attrNameLst>
                                      </p:cBhvr>
                                      <p:tavLst>
                                        <p:tav tm="0">
                                          <p:val>
                                            <p:fltVal val="0"/>
                                          </p:val>
                                        </p:tav>
                                        <p:tav tm="100000">
                                          <p:val>
                                            <p:strVal val="#ppt_h"/>
                                          </p:val>
                                        </p:tav>
                                      </p:tavLst>
                                    </p:anim>
                                  </p:childTnLst>
                                </p:cTn>
                              </p:par>
                            </p:childTnLst>
                          </p:cTn>
                        </p:par>
                        <p:par>
                          <p:cTn id="67" fill="hold">
                            <p:stCondLst>
                              <p:cond delay="3500"/>
                            </p:stCondLst>
                            <p:childTnLst>
                              <p:par>
                                <p:cTn id="68" presetClass="entr" nodeType="afterEffect" presetSubtype="16" presetID="23" grpId="15" fill="hold">
                                  <p:stCondLst>
                                    <p:cond delay="0"/>
                                  </p:stCondLst>
                                  <p:iterate type="el" backwards="0">
                                    <p:tmAbs val="0"/>
                                  </p:iterate>
                                  <p:childTnLst>
                                    <p:set>
                                      <p:cBhvr>
                                        <p:cTn id="69" fill="hold"/>
                                        <p:tgtEl>
                                          <p:spTgt spid="8670"/>
                                        </p:tgtEl>
                                        <p:attrNameLst>
                                          <p:attrName>style.visibility</p:attrName>
                                        </p:attrNameLst>
                                      </p:cBhvr>
                                      <p:to>
                                        <p:strVal val="visible"/>
                                      </p:to>
                                    </p:set>
                                    <p:anim calcmode="lin" valueType="num">
                                      <p:cBhvr>
                                        <p:cTn id="70" dur="500" fill="hold"/>
                                        <p:tgtEl>
                                          <p:spTgt spid="8670"/>
                                        </p:tgtEl>
                                        <p:attrNameLst>
                                          <p:attrName>ppt_w</p:attrName>
                                        </p:attrNameLst>
                                      </p:cBhvr>
                                      <p:tavLst>
                                        <p:tav tm="0">
                                          <p:val>
                                            <p:fltVal val="0"/>
                                          </p:val>
                                        </p:tav>
                                        <p:tav tm="100000">
                                          <p:val>
                                            <p:strVal val="#ppt_w"/>
                                          </p:val>
                                        </p:tav>
                                      </p:tavLst>
                                    </p:anim>
                                    <p:anim calcmode="lin" valueType="num">
                                      <p:cBhvr>
                                        <p:cTn id="71" dur="500" fill="hold"/>
                                        <p:tgtEl>
                                          <p:spTgt spid="8670"/>
                                        </p:tgtEl>
                                        <p:attrNameLst>
                                          <p:attrName>ppt_h</p:attrName>
                                        </p:attrNameLst>
                                      </p:cBhvr>
                                      <p:tavLst>
                                        <p:tav tm="0">
                                          <p:val>
                                            <p:fltVal val="0"/>
                                          </p:val>
                                        </p:tav>
                                        <p:tav tm="100000">
                                          <p:val>
                                            <p:strVal val="#ppt_h"/>
                                          </p:val>
                                        </p:tav>
                                      </p:tavLst>
                                    </p:anim>
                                  </p:childTnLst>
                                </p:cTn>
                              </p:par>
                            </p:childTnLst>
                          </p:cTn>
                        </p:par>
                        <p:par>
                          <p:cTn id="72" fill="hold">
                            <p:stCondLst>
                              <p:cond delay="4000"/>
                            </p:stCondLst>
                            <p:childTnLst>
                              <p:par>
                                <p:cTn id="73" presetClass="entr" nodeType="afterEffect" presetID="9" grpId="16" fill="hold">
                                  <p:stCondLst>
                                    <p:cond delay="0"/>
                                  </p:stCondLst>
                                  <p:iterate type="el" backwards="0">
                                    <p:tmAbs val="0"/>
                                  </p:iterate>
                                  <p:childTnLst>
                                    <p:set>
                                      <p:cBhvr>
                                        <p:cTn id="74" fill="hold"/>
                                        <p:tgtEl>
                                          <p:spTgt spid="8630"/>
                                        </p:tgtEl>
                                        <p:attrNameLst>
                                          <p:attrName>style.visibility</p:attrName>
                                        </p:attrNameLst>
                                      </p:cBhvr>
                                      <p:to>
                                        <p:strVal val="visible"/>
                                      </p:to>
                                    </p:set>
                                    <p:animEffect filter="dissolve" transition="in">
                                      <p:cBhvr>
                                        <p:cTn id="75" dur="500"/>
                                        <p:tgtEl>
                                          <p:spTgt spid="8630"/>
                                        </p:tgtEl>
                                      </p:cBhvr>
                                    </p:animEffect>
                                  </p:childTnLst>
                                </p:cTn>
                              </p:par>
                            </p:childTnLst>
                          </p:cTn>
                        </p:par>
                      </p:childTnLst>
                    </p:cTn>
                  </p:par>
                  <p:par>
                    <p:cTn id="76" fill="hold">
                      <p:stCondLst>
                        <p:cond delay="indefinite"/>
                      </p:stCondLst>
                      <p:childTnLst>
                        <p:par>
                          <p:cTn id="77" fill="hold">
                            <p:stCondLst>
                              <p:cond delay="0"/>
                            </p:stCondLst>
                            <p:childTnLst>
                              <p:par>
                                <p:cTn id="78" presetClass="entr" nodeType="clickEffect" presetSubtype="2" presetID="2" grpId="17" fill="hold">
                                  <p:stCondLst>
                                    <p:cond delay="0"/>
                                  </p:stCondLst>
                                  <p:iterate type="el" backwards="0">
                                    <p:tmAbs val="0"/>
                                  </p:iterate>
                                  <p:childTnLst>
                                    <p:set>
                                      <p:cBhvr>
                                        <p:cTn id="79" fill="hold"/>
                                        <p:tgtEl>
                                          <p:spTgt spid="8684"/>
                                        </p:tgtEl>
                                        <p:attrNameLst>
                                          <p:attrName>style.visibility</p:attrName>
                                        </p:attrNameLst>
                                      </p:cBhvr>
                                      <p:to>
                                        <p:strVal val="visible"/>
                                      </p:to>
                                    </p:set>
                                    <p:anim calcmode="lin" valueType="num">
                                      <p:cBhvr>
                                        <p:cTn id="80" dur="500" fill="hold"/>
                                        <p:tgtEl>
                                          <p:spTgt spid="8684"/>
                                        </p:tgtEl>
                                        <p:attrNameLst>
                                          <p:attrName>ppt_x</p:attrName>
                                        </p:attrNameLst>
                                      </p:cBhvr>
                                      <p:tavLst>
                                        <p:tav tm="0">
                                          <p:val>
                                            <p:strVal val="1+#ppt_w/2"/>
                                          </p:val>
                                        </p:tav>
                                        <p:tav tm="100000">
                                          <p:val>
                                            <p:strVal val="#ppt_x"/>
                                          </p:val>
                                        </p:tav>
                                      </p:tavLst>
                                    </p:anim>
                                    <p:anim calcmode="lin" valueType="num">
                                      <p:cBhvr>
                                        <p:cTn id="81" dur="500" fill="hold"/>
                                        <p:tgtEl>
                                          <p:spTgt spid="8684"/>
                                        </p:tgtEl>
                                        <p:attrNameLst>
                                          <p:attrName>ppt_y</p:attrName>
                                        </p:attrNameLst>
                                      </p:cBhvr>
                                      <p:tavLst>
                                        <p:tav tm="0">
                                          <p:val>
                                            <p:strVal val="#ppt_y"/>
                                          </p:val>
                                        </p:tav>
                                        <p:tav tm="100000">
                                          <p:val>
                                            <p:strVal val="#ppt_y"/>
                                          </p:val>
                                        </p:tav>
                                      </p:tavLst>
                                    </p:anim>
                                  </p:childTnLst>
                                </p:cTn>
                              </p:par>
                            </p:childTnLst>
                          </p:cTn>
                        </p:par>
                        <p:par>
                          <p:cTn id="82" fill="hold">
                            <p:stCondLst>
                              <p:cond delay="500"/>
                            </p:stCondLst>
                            <p:childTnLst>
                              <p:par>
                                <p:cTn id="83" presetClass="entr" nodeType="afterEffect" presetSubtype="2" presetID="2" grpId="18" fill="hold">
                                  <p:stCondLst>
                                    <p:cond delay="0"/>
                                  </p:stCondLst>
                                  <p:iterate type="el" backwards="0">
                                    <p:tmAbs val="0"/>
                                  </p:iterate>
                                  <p:childTnLst>
                                    <p:set>
                                      <p:cBhvr>
                                        <p:cTn id="84" fill="hold"/>
                                        <p:tgtEl>
                                          <p:spTgt spid="8685"/>
                                        </p:tgtEl>
                                        <p:attrNameLst>
                                          <p:attrName>style.visibility</p:attrName>
                                        </p:attrNameLst>
                                      </p:cBhvr>
                                      <p:to>
                                        <p:strVal val="visible"/>
                                      </p:to>
                                    </p:set>
                                    <p:anim calcmode="lin" valueType="num">
                                      <p:cBhvr>
                                        <p:cTn id="85" dur="500" fill="hold"/>
                                        <p:tgtEl>
                                          <p:spTgt spid="8685"/>
                                        </p:tgtEl>
                                        <p:attrNameLst>
                                          <p:attrName>ppt_x</p:attrName>
                                        </p:attrNameLst>
                                      </p:cBhvr>
                                      <p:tavLst>
                                        <p:tav tm="0">
                                          <p:val>
                                            <p:strVal val="1+#ppt_w/2"/>
                                          </p:val>
                                        </p:tav>
                                        <p:tav tm="100000">
                                          <p:val>
                                            <p:strVal val="#ppt_x"/>
                                          </p:val>
                                        </p:tav>
                                      </p:tavLst>
                                    </p:anim>
                                    <p:anim calcmode="lin" valueType="num">
                                      <p:cBhvr>
                                        <p:cTn id="86" dur="500" fill="hold"/>
                                        <p:tgtEl>
                                          <p:spTgt spid="8685"/>
                                        </p:tgtEl>
                                        <p:attrNameLst>
                                          <p:attrName>ppt_y</p:attrName>
                                        </p:attrNameLst>
                                      </p:cBhvr>
                                      <p:tavLst>
                                        <p:tav tm="0">
                                          <p:val>
                                            <p:strVal val="#ppt_y"/>
                                          </p:val>
                                        </p:tav>
                                        <p:tav tm="100000">
                                          <p:val>
                                            <p:strVal val="#ppt_y"/>
                                          </p:val>
                                        </p:tav>
                                      </p:tavLst>
                                    </p:anim>
                                  </p:childTnLst>
                                </p:cTn>
                              </p:par>
                            </p:childTnLst>
                          </p:cTn>
                        </p:par>
                        <p:par>
                          <p:cTn id="87" fill="hold">
                            <p:stCondLst>
                              <p:cond delay="1000"/>
                            </p:stCondLst>
                            <p:childTnLst>
                              <p:par>
                                <p:cTn id="88" presetClass="entr" nodeType="afterEffect" presetSubtype="2" presetID="2" grpId="19" fill="hold">
                                  <p:stCondLst>
                                    <p:cond delay="0"/>
                                  </p:stCondLst>
                                  <p:iterate type="el" backwards="0">
                                    <p:tmAbs val="0"/>
                                  </p:iterate>
                                  <p:childTnLst>
                                    <p:set>
                                      <p:cBhvr>
                                        <p:cTn id="89" fill="hold"/>
                                        <p:tgtEl>
                                          <p:spTgt spid="8686"/>
                                        </p:tgtEl>
                                        <p:attrNameLst>
                                          <p:attrName>style.visibility</p:attrName>
                                        </p:attrNameLst>
                                      </p:cBhvr>
                                      <p:to>
                                        <p:strVal val="visible"/>
                                      </p:to>
                                    </p:set>
                                    <p:anim calcmode="lin" valueType="num">
                                      <p:cBhvr>
                                        <p:cTn id="90" dur="500" fill="hold"/>
                                        <p:tgtEl>
                                          <p:spTgt spid="8686"/>
                                        </p:tgtEl>
                                        <p:attrNameLst>
                                          <p:attrName>ppt_x</p:attrName>
                                        </p:attrNameLst>
                                      </p:cBhvr>
                                      <p:tavLst>
                                        <p:tav tm="0">
                                          <p:val>
                                            <p:strVal val="1+#ppt_w/2"/>
                                          </p:val>
                                        </p:tav>
                                        <p:tav tm="100000">
                                          <p:val>
                                            <p:strVal val="#ppt_x"/>
                                          </p:val>
                                        </p:tav>
                                      </p:tavLst>
                                    </p:anim>
                                    <p:anim calcmode="lin" valueType="num">
                                      <p:cBhvr>
                                        <p:cTn id="91" dur="500" fill="hold"/>
                                        <p:tgtEl>
                                          <p:spTgt spid="8686"/>
                                        </p:tgtEl>
                                        <p:attrNameLst>
                                          <p:attrName>ppt_y</p:attrName>
                                        </p:attrNameLst>
                                      </p:cBhvr>
                                      <p:tavLst>
                                        <p:tav tm="0">
                                          <p:val>
                                            <p:strVal val="#ppt_y"/>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Class="entr" nodeType="clickEffect" presetSubtype="2" presetID="22" grpId="20" fill="hold">
                                  <p:stCondLst>
                                    <p:cond delay="0"/>
                                  </p:stCondLst>
                                  <p:iterate type="el" backwards="0">
                                    <p:tmAbs val="0"/>
                                  </p:iterate>
                                  <p:childTnLst>
                                    <p:set>
                                      <p:cBhvr>
                                        <p:cTn id="95" fill="hold"/>
                                        <p:tgtEl>
                                          <p:spTgt spid="8687"/>
                                        </p:tgtEl>
                                        <p:attrNameLst>
                                          <p:attrName>style.visibility</p:attrName>
                                        </p:attrNameLst>
                                      </p:cBhvr>
                                      <p:to>
                                        <p:strVal val="visible"/>
                                      </p:to>
                                    </p:set>
                                    <p:animEffect filter="wipe(right)" transition="in">
                                      <p:cBhvr>
                                        <p:cTn id="96" dur="500"/>
                                        <p:tgtEl>
                                          <p:spTgt spid="8687"/>
                                        </p:tgtEl>
                                      </p:cBhvr>
                                    </p:animEffect>
                                  </p:childTnLst>
                                </p:cTn>
                              </p:par>
                            </p:childTnLst>
                          </p:cTn>
                        </p:par>
                        <p:par>
                          <p:cTn id="97" fill="hold">
                            <p:stCondLst>
                              <p:cond delay="500"/>
                            </p:stCondLst>
                            <p:childTnLst>
                              <p:par>
                                <p:cTn id="98" presetClass="entr" nodeType="afterEffect" presetSubtype="2" presetID="22" grpId="21" fill="hold">
                                  <p:stCondLst>
                                    <p:cond delay="0"/>
                                  </p:stCondLst>
                                  <p:iterate type="el" backwards="0">
                                    <p:tmAbs val="0"/>
                                  </p:iterate>
                                  <p:childTnLst>
                                    <p:set>
                                      <p:cBhvr>
                                        <p:cTn id="99" fill="hold"/>
                                        <p:tgtEl>
                                          <p:spTgt spid="8688"/>
                                        </p:tgtEl>
                                        <p:attrNameLst>
                                          <p:attrName>style.visibility</p:attrName>
                                        </p:attrNameLst>
                                      </p:cBhvr>
                                      <p:to>
                                        <p:strVal val="visible"/>
                                      </p:to>
                                    </p:set>
                                    <p:animEffect filter="wipe(right)" transition="in">
                                      <p:cBhvr>
                                        <p:cTn id="100" dur="500"/>
                                        <p:tgtEl>
                                          <p:spTgt spid="8688"/>
                                        </p:tgtEl>
                                      </p:cBhvr>
                                    </p:animEffect>
                                  </p:childTnLst>
                                </p:cTn>
                              </p:par>
                            </p:childTnLst>
                          </p:cTn>
                        </p:par>
                        <p:par>
                          <p:cTn id="101" fill="hold">
                            <p:stCondLst>
                              <p:cond delay="1000"/>
                            </p:stCondLst>
                            <p:childTnLst>
                              <p:par>
                                <p:cTn id="102" presetClass="entr" nodeType="afterEffect" presetSubtype="2" presetID="22" grpId="22" fill="hold">
                                  <p:stCondLst>
                                    <p:cond delay="0"/>
                                  </p:stCondLst>
                                  <p:iterate type="el" backwards="0">
                                    <p:tmAbs val="0"/>
                                  </p:iterate>
                                  <p:childTnLst>
                                    <p:set>
                                      <p:cBhvr>
                                        <p:cTn id="103" fill="hold"/>
                                        <p:tgtEl>
                                          <p:spTgt spid="8689"/>
                                        </p:tgtEl>
                                        <p:attrNameLst>
                                          <p:attrName>style.visibility</p:attrName>
                                        </p:attrNameLst>
                                      </p:cBhvr>
                                      <p:to>
                                        <p:strVal val="visible"/>
                                      </p:to>
                                    </p:set>
                                    <p:animEffect filter="wipe(right)" transition="in">
                                      <p:cBhvr>
                                        <p:cTn id="104" dur="500"/>
                                        <p:tgtEl>
                                          <p:spTgt spid="8689"/>
                                        </p:tgtEl>
                                      </p:cBhvr>
                                    </p:animEffect>
                                  </p:childTnLst>
                                </p:cTn>
                              </p:par>
                            </p:childTnLst>
                          </p:cTn>
                        </p:par>
                        <p:par>
                          <p:cTn id="105" fill="hold">
                            <p:stCondLst>
                              <p:cond delay="1500"/>
                            </p:stCondLst>
                            <p:childTnLst>
                              <p:par>
                                <p:cTn id="106" presetClass="entr" nodeType="afterEffect" presetSubtype="2" presetID="22" grpId="23" fill="hold">
                                  <p:stCondLst>
                                    <p:cond delay="0"/>
                                  </p:stCondLst>
                                  <p:iterate type="el" backwards="0">
                                    <p:tmAbs val="0"/>
                                  </p:iterate>
                                  <p:childTnLst>
                                    <p:set>
                                      <p:cBhvr>
                                        <p:cTn id="107" fill="hold"/>
                                        <p:tgtEl>
                                          <p:spTgt spid="8690"/>
                                        </p:tgtEl>
                                        <p:attrNameLst>
                                          <p:attrName>style.visibility</p:attrName>
                                        </p:attrNameLst>
                                      </p:cBhvr>
                                      <p:to>
                                        <p:strVal val="visible"/>
                                      </p:to>
                                    </p:set>
                                    <p:animEffect filter="wipe(right)" transition="in">
                                      <p:cBhvr>
                                        <p:cTn id="108" dur="500"/>
                                        <p:tgtEl>
                                          <p:spTgt spid="8690"/>
                                        </p:tgtEl>
                                      </p:cBhvr>
                                    </p:animEffect>
                                  </p:childTnLst>
                                </p:cTn>
                              </p:par>
                            </p:childTnLst>
                          </p:cTn>
                        </p:par>
                        <p:par>
                          <p:cTn id="109" fill="hold">
                            <p:stCondLst>
                              <p:cond delay="2000"/>
                            </p:stCondLst>
                            <p:childTnLst>
                              <p:par>
                                <p:cTn id="110" presetClass="entr" nodeType="afterEffect" presetSubtype="2" presetID="22" grpId="24" fill="hold">
                                  <p:stCondLst>
                                    <p:cond delay="0"/>
                                  </p:stCondLst>
                                  <p:iterate type="el" backwards="0">
                                    <p:tmAbs val="0"/>
                                  </p:iterate>
                                  <p:childTnLst>
                                    <p:set>
                                      <p:cBhvr>
                                        <p:cTn id="111" fill="hold"/>
                                        <p:tgtEl>
                                          <p:spTgt spid="8691"/>
                                        </p:tgtEl>
                                        <p:attrNameLst>
                                          <p:attrName>style.visibility</p:attrName>
                                        </p:attrNameLst>
                                      </p:cBhvr>
                                      <p:to>
                                        <p:strVal val="visible"/>
                                      </p:to>
                                    </p:set>
                                    <p:animEffect filter="wipe(right)" transition="in">
                                      <p:cBhvr>
                                        <p:cTn id="112" dur="500"/>
                                        <p:tgtEl>
                                          <p:spTgt spid="8691"/>
                                        </p:tgtEl>
                                      </p:cBhvr>
                                    </p:animEffect>
                                  </p:childTnLst>
                                </p:cTn>
                              </p:par>
                            </p:childTnLst>
                          </p:cTn>
                        </p:par>
                        <p:par>
                          <p:cTn id="113" fill="hold">
                            <p:stCondLst>
                              <p:cond delay="2500"/>
                            </p:stCondLst>
                            <p:childTnLst>
                              <p:par>
                                <p:cTn id="114" presetClass="entr" nodeType="afterEffect" presetSubtype="2" presetID="22" grpId="25" fill="hold">
                                  <p:stCondLst>
                                    <p:cond delay="0"/>
                                  </p:stCondLst>
                                  <p:iterate type="el" backwards="0">
                                    <p:tmAbs val="0"/>
                                  </p:iterate>
                                  <p:childTnLst>
                                    <p:set>
                                      <p:cBhvr>
                                        <p:cTn id="115" fill="hold"/>
                                        <p:tgtEl>
                                          <p:spTgt spid="8692"/>
                                        </p:tgtEl>
                                        <p:attrNameLst>
                                          <p:attrName>style.visibility</p:attrName>
                                        </p:attrNameLst>
                                      </p:cBhvr>
                                      <p:to>
                                        <p:strVal val="visible"/>
                                      </p:to>
                                    </p:set>
                                    <p:animEffect filter="wipe(right)" transition="in">
                                      <p:cBhvr>
                                        <p:cTn id="116" dur="500"/>
                                        <p:tgtEl>
                                          <p:spTgt spid="8692"/>
                                        </p:tgtEl>
                                      </p:cBhvr>
                                    </p:animEffect>
                                  </p:childTnLst>
                                </p:cTn>
                              </p:par>
                            </p:childTnLst>
                          </p:cTn>
                        </p:par>
                        <p:par>
                          <p:cTn id="117" fill="hold">
                            <p:stCondLst>
                              <p:cond delay="3000"/>
                            </p:stCondLst>
                            <p:childTnLst>
                              <p:par>
                                <p:cTn id="118" presetClass="entr" nodeType="afterEffect" presetSubtype="2" presetID="22" grpId="26" fill="hold">
                                  <p:stCondLst>
                                    <p:cond delay="0"/>
                                  </p:stCondLst>
                                  <p:iterate type="el" backwards="0">
                                    <p:tmAbs val="0"/>
                                  </p:iterate>
                                  <p:childTnLst>
                                    <p:set>
                                      <p:cBhvr>
                                        <p:cTn id="119" fill="hold"/>
                                        <p:tgtEl>
                                          <p:spTgt spid="8693"/>
                                        </p:tgtEl>
                                        <p:attrNameLst>
                                          <p:attrName>style.visibility</p:attrName>
                                        </p:attrNameLst>
                                      </p:cBhvr>
                                      <p:to>
                                        <p:strVal val="visible"/>
                                      </p:to>
                                    </p:set>
                                    <p:animEffect filter="wipe(right)" transition="in">
                                      <p:cBhvr>
                                        <p:cTn id="120" dur="500"/>
                                        <p:tgtEl>
                                          <p:spTgt spid="8693"/>
                                        </p:tgtEl>
                                      </p:cBhvr>
                                    </p:animEffect>
                                  </p:childTnLst>
                                </p:cTn>
                              </p:par>
                            </p:childTnLst>
                          </p:cTn>
                        </p:par>
                        <p:par>
                          <p:cTn id="121" fill="hold">
                            <p:stCondLst>
                              <p:cond delay="3500"/>
                            </p:stCondLst>
                            <p:childTnLst>
                              <p:par>
                                <p:cTn id="122" presetClass="entr" nodeType="afterEffect" presetSubtype="2" presetID="22" grpId="27" fill="hold">
                                  <p:stCondLst>
                                    <p:cond delay="0"/>
                                  </p:stCondLst>
                                  <p:iterate type="el" backwards="0">
                                    <p:tmAbs val="0"/>
                                  </p:iterate>
                                  <p:childTnLst>
                                    <p:set>
                                      <p:cBhvr>
                                        <p:cTn id="123" fill="hold"/>
                                        <p:tgtEl>
                                          <p:spTgt spid="8694"/>
                                        </p:tgtEl>
                                        <p:attrNameLst>
                                          <p:attrName>style.visibility</p:attrName>
                                        </p:attrNameLst>
                                      </p:cBhvr>
                                      <p:to>
                                        <p:strVal val="visible"/>
                                      </p:to>
                                    </p:set>
                                    <p:animEffect filter="wipe(right)" transition="in">
                                      <p:cBhvr>
                                        <p:cTn id="124" dur="500"/>
                                        <p:tgtEl>
                                          <p:spTgt spid="8694"/>
                                        </p:tgtEl>
                                      </p:cBhvr>
                                    </p:animEffect>
                                  </p:childTnLst>
                                </p:cTn>
                              </p:par>
                            </p:childTnLst>
                          </p:cTn>
                        </p:par>
                        <p:par>
                          <p:cTn id="125" fill="hold">
                            <p:stCondLst>
                              <p:cond delay="4000"/>
                            </p:stCondLst>
                            <p:childTnLst>
                              <p:par>
                                <p:cTn id="126" presetClass="entr" nodeType="afterEffect" presetSubtype="2" presetID="22" grpId="28" fill="hold">
                                  <p:stCondLst>
                                    <p:cond delay="0"/>
                                  </p:stCondLst>
                                  <p:iterate type="el" backwards="0">
                                    <p:tmAbs val="0"/>
                                  </p:iterate>
                                  <p:childTnLst>
                                    <p:set>
                                      <p:cBhvr>
                                        <p:cTn id="127" fill="hold"/>
                                        <p:tgtEl>
                                          <p:spTgt spid="8708"/>
                                        </p:tgtEl>
                                        <p:attrNameLst>
                                          <p:attrName>style.visibility</p:attrName>
                                        </p:attrNameLst>
                                      </p:cBhvr>
                                      <p:to>
                                        <p:strVal val="visible"/>
                                      </p:to>
                                    </p:set>
                                    <p:animEffect filter="wipe(right)" transition="in">
                                      <p:cBhvr>
                                        <p:cTn id="128" dur="500"/>
                                        <p:tgtEl>
                                          <p:spTgt spid="87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691" grpId="24"/>
      <p:bldP build="whole" bldLvl="1" animBg="1" rev="0" advAuto="0" spid="8649" grpId="11"/>
      <p:bldP build="whole" bldLvl="1" animBg="1" rev="0" advAuto="0" spid="8690" grpId="23"/>
      <p:bldP build="whole" bldLvl="1" animBg="1" rev="0" advAuto="0" spid="8665" grpId="14"/>
      <p:bldP build="whole" bldLvl="1" animBg="1" rev="0" advAuto="0" spid="8685" grpId="18"/>
      <p:bldP build="whole" bldLvl="1" animBg="1" rev="0" advAuto="0" spid="8689" grpId="22"/>
      <p:bldP build="whole" bldLvl="1" animBg="1" rev="0" advAuto="0" spid="8684" grpId="17"/>
      <p:bldP build="whole" bldLvl="1" animBg="1" rev="0" advAuto="0" spid="8655" grpId="12"/>
      <p:bldP build="whole" bldLvl="1" animBg="1" rev="0" advAuto="0" spid="8645" grpId="10"/>
      <p:bldP build="whole" bldLvl="1" animBg="1" rev="0" advAuto="0" spid="8626" grpId="7"/>
      <p:bldP build="whole" bldLvl="1" animBg="1" rev="0" advAuto="0" spid="8708" grpId="28"/>
      <p:bldP build="whole" bldLvl="1" animBg="1" rev="0" advAuto="0" spid="8687" grpId="20"/>
      <p:bldP build="whole" bldLvl="1" animBg="1" rev="0" advAuto="0" spid="8625" grpId="6"/>
      <p:bldP build="whole" bldLvl="1" animBg="1" rev="0" advAuto="0" spid="8624" grpId="5"/>
      <p:bldP build="whole" bldLvl="1" animBg="1" rev="0" advAuto="0" spid="8670" grpId="15"/>
      <p:bldP build="whole" bldLvl="1" animBg="1" rev="0" advAuto="0" spid="8660" grpId="13"/>
      <p:bldP build="whole" bldLvl="1" animBg="1" rev="0" advAuto="0" spid="8623" grpId="4"/>
      <p:bldP build="whole" bldLvl="1" animBg="1" rev="0" advAuto="0" spid="8681" grpId="1"/>
      <p:bldP build="whole" bldLvl="1" animBg="1" rev="0" advAuto="0" spid="8622" grpId="3"/>
      <p:bldP build="whole" bldLvl="1" animBg="1" rev="0" advAuto="0" spid="8636" grpId="8"/>
      <p:bldP build="whole" bldLvl="1" animBg="1" rev="0" advAuto="0" spid="8621" grpId="2"/>
      <p:bldP build="whole" bldLvl="1" animBg="1" rev="0" advAuto="0" spid="8686" grpId="19"/>
      <p:bldP build="whole" bldLvl="1" animBg="1" rev="0" advAuto="0" spid="8688" grpId="21"/>
      <p:bldP build="whole" bldLvl="1" animBg="1" rev="0" advAuto="0" spid="8694" grpId="27"/>
      <p:bldP build="whole" bldLvl="1" animBg="1" rev="0" advAuto="0" spid="8641" grpId="9"/>
      <p:bldP build="whole" bldLvl="1" animBg="1" rev="0" advAuto="0" spid="8693" grpId="26"/>
      <p:bldP build="whole" bldLvl="1" animBg="1" rev="0" advAuto="0" spid="8630" grpId="16"/>
      <p:bldP build="whole" bldLvl="1" animBg="1" rev="0" advAuto="0" spid="8692" grpId="25"/>
    </p:bldLst>
  </p:timing>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10"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711" name="Rectangle 75"/>
          <p:cNvSpPr/>
          <p:nvPr/>
        </p:nvSpPr>
        <p:spPr>
          <a:xfrm flipV="1">
            <a:off x="0" y="-2"/>
            <a:ext cx="12192000" cy="3047018"/>
          </a:xfrm>
          <a:prstGeom prst="rect">
            <a:avLst/>
          </a:prstGeom>
          <a:solidFill>
            <a:srgbClr val="000000">
              <a:alpha val="5000"/>
            </a:srgbClr>
          </a:solidFill>
          <a:ln w="12700">
            <a:miter lim="400000"/>
          </a:ln>
        </p:spPr>
        <p:txBody>
          <a:bodyPr lIns="45719" rIns="45719" anchor="ctr"/>
          <a:lstStyle/>
          <a:p>
            <a:pPr algn="ctr">
              <a:defRPr>
                <a:solidFill>
                  <a:srgbClr val="FFFFFF"/>
                </a:solidFill>
              </a:defRPr>
            </a:pPr>
          </a:p>
        </p:txBody>
      </p:sp>
      <p:sp>
        <p:nvSpPr>
          <p:cNvPr id="8712"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8736" name="Group 72"/>
          <p:cNvGrpSpPr/>
          <p:nvPr/>
        </p:nvGrpSpPr>
        <p:grpSpPr>
          <a:xfrm>
            <a:off x="3773976" y="1833694"/>
            <a:ext cx="4644594" cy="3882662"/>
            <a:chOff x="0" y="0"/>
            <a:chExt cx="4644592" cy="3882661"/>
          </a:xfrm>
        </p:grpSpPr>
        <p:sp>
          <p:nvSpPr>
            <p:cNvPr id="8713" name="Shape 6"/>
            <p:cNvSpPr/>
            <p:nvPr/>
          </p:nvSpPr>
          <p:spPr>
            <a:xfrm>
              <a:off x="1535024" y="3241338"/>
              <a:ext cx="1592080" cy="5580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791" y="0"/>
                  </a:moveTo>
                  <a:lnTo>
                    <a:pt x="18791" y="9755"/>
                  </a:lnTo>
                  <a:cubicBezTo>
                    <a:pt x="18791" y="18465"/>
                    <a:pt x="20623" y="20903"/>
                    <a:pt x="21600" y="21600"/>
                  </a:cubicBezTo>
                  <a:lnTo>
                    <a:pt x="0" y="21600"/>
                  </a:lnTo>
                  <a:cubicBezTo>
                    <a:pt x="977" y="20903"/>
                    <a:pt x="2809" y="18465"/>
                    <a:pt x="2809" y="9755"/>
                  </a:cubicBezTo>
                  <a:lnTo>
                    <a:pt x="2809" y="0"/>
                  </a:lnTo>
                </a:path>
              </a:pathLst>
            </a:custGeom>
            <a:gradFill flip="none" rotWithShape="1">
              <a:gsLst>
                <a:gs pos="62000">
                  <a:srgbClr val="CBCDCF"/>
                </a:gs>
                <a:gs pos="100000">
                  <a:srgbClr val="B1B4B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14" name="Shape 7"/>
            <p:cNvSpPr/>
            <p:nvPr/>
          </p:nvSpPr>
          <p:spPr>
            <a:xfrm>
              <a:off x="1469144" y="3788150"/>
              <a:ext cx="1720345" cy="945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07" y="21600"/>
                  </a:moveTo>
                  <a:cubicBezTo>
                    <a:pt x="21334" y="21600"/>
                    <a:pt x="21600" y="16765"/>
                    <a:pt x="21600" y="10800"/>
                  </a:cubicBezTo>
                  <a:cubicBezTo>
                    <a:pt x="21600" y="4835"/>
                    <a:pt x="21334" y="0"/>
                    <a:pt x="21007" y="0"/>
                  </a:cubicBezTo>
                  <a:lnTo>
                    <a:pt x="593" y="0"/>
                  </a:lnTo>
                  <a:cubicBezTo>
                    <a:pt x="266" y="0"/>
                    <a:pt x="0" y="4835"/>
                    <a:pt x="0" y="10800"/>
                  </a:cubicBezTo>
                  <a:cubicBezTo>
                    <a:pt x="0" y="16765"/>
                    <a:pt x="266" y="21600"/>
                    <a:pt x="593" y="21600"/>
                  </a:cubicBezTo>
                  <a:cubicBezTo>
                    <a:pt x="593" y="21600"/>
                    <a:pt x="21007" y="21600"/>
                    <a:pt x="21007"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15" name="Shape 8"/>
            <p:cNvSpPr/>
            <p:nvPr/>
          </p:nvSpPr>
          <p:spPr>
            <a:xfrm>
              <a:off x="1744068" y="3241338"/>
              <a:ext cx="1230260" cy="4513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3" y="12060"/>
                  </a:moveTo>
                  <a:lnTo>
                    <a:pt x="20683" y="0"/>
                  </a:lnTo>
                  <a:lnTo>
                    <a:pt x="0" y="0"/>
                  </a:lnTo>
                  <a:lnTo>
                    <a:pt x="0" y="9899"/>
                  </a:lnTo>
                  <a:lnTo>
                    <a:pt x="21600" y="21600"/>
                  </a:lnTo>
                  <a:cubicBezTo>
                    <a:pt x="21064" y="19415"/>
                    <a:pt x="20683" y="16365"/>
                    <a:pt x="20683" y="12060"/>
                  </a:cubicBezTo>
                  <a:close/>
                </a:path>
              </a:pathLst>
            </a:custGeom>
            <a:solidFill>
              <a:srgbClr val="7D8287">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16" name="Shape 9"/>
            <p:cNvSpPr/>
            <p:nvPr/>
          </p:nvSpPr>
          <p:spPr>
            <a:xfrm>
              <a:off x="-1" y="0"/>
              <a:ext cx="4644594" cy="29433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189"/>
                  </a:lnTo>
                  <a:cubicBezTo>
                    <a:pt x="0" y="535"/>
                    <a:pt x="339" y="0"/>
                    <a:pt x="753" y="0"/>
                  </a:cubicBezTo>
                  <a:lnTo>
                    <a:pt x="20847" y="0"/>
                  </a:lnTo>
                  <a:cubicBezTo>
                    <a:pt x="21261" y="0"/>
                    <a:pt x="21600" y="535"/>
                    <a:pt x="21600" y="1189"/>
                  </a:cubicBezTo>
                  <a:lnTo>
                    <a:pt x="21600" y="21600"/>
                  </a:lnTo>
                </a:path>
              </a:pathLst>
            </a:custGeom>
            <a:gradFill flip="none" rotWithShape="1">
              <a:gsLst>
                <a:gs pos="64000">
                  <a:srgbClr val="3E4144"/>
                </a:gs>
                <a:gs pos="100000">
                  <a:srgbClr val="010101"/>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17" name="Shape 10"/>
            <p:cNvSpPr/>
            <p:nvPr/>
          </p:nvSpPr>
          <p:spPr>
            <a:xfrm>
              <a:off x="-1" y="2940061"/>
              <a:ext cx="4644594" cy="4617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4021"/>
                  </a:lnTo>
                  <a:cubicBezTo>
                    <a:pt x="0" y="18190"/>
                    <a:pt x="339" y="21600"/>
                    <a:pt x="753" y="21600"/>
                  </a:cubicBezTo>
                  <a:lnTo>
                    <a:pt x="20847" y="21600"/>
                  </a:lnTo>
                  <a:cubicBezTo>
                    <a:pt x="21261" y="21600"/>
                    <a:pt x="21600" y="18190"/>
                    <a:pt x="21600" y="14021"/>
                  </a:cubicBezTo>
                  <a:lnTo>
                    <a:pt x="21600" y="0"/>
                  </a:lnTo>
                  <a:cubicBezTo>
                    <a:pt x="21600" y="0"/>
                    <a:pt x="0" y="0"/>
                    <a:pt x="0" y="0"/>
                  </a:cubicBezTo>
                  <a:close/>
                </a:path>
              </a:pathLst>
            </a:custGeom>
            <a:gradFill flip="none" rotWithShape="1">
              <a:gsLst>
                <a:gs pos="0">
                  <a:srgbClr val="CBCDCF"/>
                </a:gs>
                <a:gs pos="100000">
                  <a:srgbClr val="FEFEFE"/>
                </a:gs>
              </a:gsLst>
              <a:lin ang="36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18" name="Shape 11"/>
            <p:cNvSpPr/>
            <p:nvPr/>
          </p:nvSpPr>
          <p:spPr>
            <a:xfrm>
              <a:off x="210819" y="217407"/>
              <a:ext cx="4212538" cy="25113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D0F0F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19" name="Shape 12"/>
            <p:cNvSpPr/>
            <p:nvPr/>
          </p:nvSpPr>
          <p:spPr>
            <a:xfrm>
              <a:off x="210819" y="217407"/>
              <a:ext cx="4212538" cy="1620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734" name="Group 66"/>
            <p:cNvGrpSpPr/>
            <p:nvPr/>
          </p:nvGrpSpPr>
          <p:grpSpPr>
            <a:xfrm>
              <a:off x="1119802" y="373111"/>
              <a:ext cx="2478791" cy="2353510"/>
              <a:chOff x="0" y="0"/>
              <a:chExt cx="2478789" cy="2353509"/>
            </a:xfrm>
          </p:grpSpPr>
          <p:sp>
            <p:nvSpPr>
              <p:cNvPr id="8720" name="Shape 13"/>
              <p:cNvSpPr/>
              <p:nvPr/>
            </p:nvSpPr>
            <p:spPr>
              <a:xfrm>
                <a:off x="0" y="0"/>
                <a:ext cx="2478790" cy="2772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5825"/>
                    </a:lnTo>
                    <a:cubicBezTo>
                      <a:pt x="0" y="2608"/>
                      <a:pt x="312" y="0"/>
                      <a:pt x="696" y="0"/>
                    </a:cubicBezTo>
                    <a:lnTo>
                      <a:pt x="20904" y="0"/>
                    </a:lnTo>
                    <a:cubicBezTo>
                      <a:pt x="21288" y="0"/>
                      <a:pt x="21600" y="2608"/>
                      <a:pt x="21600" y="5825"/>
                    </a:cubicBezTo>
                    <a:lnTo>
                      <a:pt x="21600" y="21600"/>
                    </a:lnTo>
                    <a:cubicBezTo>
                      <a:pt x="21600" y="21600"/>
                      <a:pt x="0" y="21600"/>
                      <a:pt x="0" y="21600"/>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21" name="Shape 14"/>
              <p:cNvSpPr/>
              <p:nvPr/>
            </p:nvSpPr>
            <p:spPr>
              <a:xfrm>
                <a:off x="115548" y="82607"/>
                <a:ext cx="116423" cy="117784"/>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22" name="Shape 15"/>
              <p:cNvSpPr/>
              <p:nvPr/>
            </p:nvSpPr>
            <p:spPr>
              <a:xfrm>
                <a:off x="280250" y="82607"/>
                <a:ext cx="116423" cy="117784"/>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23" name="Shape 16"/>
              <p:cNvSpPr/>
              <p:nvPr/>
            </p:nvSpPr>
            <p:spPr>
              <a:xfrm>
                <a:off x="444951" y="82607"/>
                <a:ext cx="116424" cy="117784"/>
              </a:xfrm>
              <a:prstGeom prst="ellipse">
                <a:avLst/>
              </a:pr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24" name="Shape 17"/>
              <p:cNvSpPr/>
              <p:nvPr/>
            </p:nvSpPr>
            <p:spPr>
              <a:xfrm>
                <a:off x="0" y="276699"/>
                <a:ext cx="2478790" cy="1727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25" name="Shape 18"/>
              <p:cNvSpPr/>
              <p:nvPr/>
            </p:nvSpPr>
            <p:spPr>
              <a:xfrm>
                <a:off x="0" y="533634"/>
                <a:ext cx="2478790" cy="4529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26" name="Freeform 61"/>
              <p:cNvSpPr/>
              <p:nvPr/>
            </p:nvSpPr>
            <p:spPr>
              <a:xfrm>
                <a:off x="461164" y="645631"/>
                <a:ext cx="1559099" cy="243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7" y="19901"/>
                    </a:moveTo>
                    <a:lnTo>
                      <a:pt x="19694" y="19901"/>
                    </a:lnTo>
                    <a:lnTo>
                      <a:pt x="19694" y="21600"/>
                    </a:lnTo>
                    <a:lnTo>
                      <a:pt x="1917" y="21600"/>
                    </a:lnTo>
                    <a:cubicBezTo>
                      <a:pt x="1917" y="21600"/>
                      <a:pt x="1917" y="19901"/>
                      <a:pt x="1917" y="19901"/>
                    </a:cubicBezTo>
                    <a:close/>
                    <a:moveTo>
                      <a:pt x="5203" y="14633"/>
                    </a:moveTo>
                    <a:lnTo>
                      <a:pt x="16306" y="14633"/>
                    </a:lnTo>
                    <a:lnTo>
                      <a:pt x="16306" y="16332"/>
                    </a:lnTo>
                    <a:lnTo>
                      <a:pt x="5203" y="16332"/>
                    </a:lnTo>
                    <a:cubicBezTo>
                      <a:pt x="5203" y="16332"/>
                      <a:pt x="5203" y="14633"/>
                      <a:pt x="5203" y="14633"/>
                    </a:cubicBezTo>
                    <a:close/>
                    <a:moveTo>
                      <a:pt x="0" y="0"/>
                    </a:moveTo>
                    <a:lnTo>
                      <a:pt x="21600" y="0"/>
                    </a:lnTo>
                    <a:lnTo>
                      <a:pt x="21600" y="9385"/>
                    </a:lnTo>
                    <a:lnTo>
                      <a:pt x="0" y="9385"/>
                    </a:lnTo>
                    <a:cubicBezTo>
                      <a:pt x="0" y="9385"/>
                      <a:pt x="0" y="0"/>
                      <a:pt x="0" y="0"/>
                    </a:cubicBezTo>
                    <a:close/>
                  </a:path>
                </a:pathLst>
              </a:custGeom>
              <a:solidFill>
                <a:srgbClr val="FFFFFF">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27" name="Shape 22"/>
              <p:cNvSpPr/>
              <p:nvPr/>
            </p:nvSpPr>
            <p:spPr>
              <a:xfrm>
                <a:off x="0" y="2009366"/>
                <a:ext cx="2478790" cy="3441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lnTo>
                      <a:pt x="0" y="21600"/>
                    </a:lnTo>
                    <a:cubicBezTo>
                      <a:pt x="0" y="21600"/>
                      <a:pt x="0" y="0"/>
                      <a:pt x="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28" name="Freeform 58"/>
              <p:cNvSpPr/>
              <p:nvPr/>
            </p:nvSpPr>
            <p:spPr>
              <a:xfrm>
                <a:off x="243757" y="1106798"/>
                <a:ext cx="494591" cy="7748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120"/>
                    </a:moveTo>
                    <a:lnTo>
                      <a:pt x="15300" y="21120"/>
                    </a:lnTo>
                    <a:cubicBezTo>
                      <a:pt x="15300" y="21120"/>
                      <a:pt x="15300" y="21600"/>
                      <a:pt x="15300" y="21600"/>
                    </a:cubicBezTo>
                    <a:lnTo>
                      <a:pt x="0" y="21600"/>
                    </a:lnTo>
                    <a:close/>
                    <a:moveTo>
                      <a:pt x="0" y="20018"/>
                    </a:moveTo>
                    <a:lnTo>
                      <a:pt x="11850" y="20018"/>
                    </a:lnTo>
                    <a:cubicBezTo>
                      <a:pt x="11850" y="20018"/>
                      <a:pt x="11850" y="20498"/>
                      <a:pt x="11850" y="20498"/>
                    </a:cubicBezTo>
                    <a:lnTo>
                      <a:pt x="0" y="20498"/>
                    </a:lnTo>
                    <a:close/>
                    <a:moveTo>
                      <a:pt x="0" y="18916"/>
                    </a:moveTo>
                    <a:lnTo>
                      <a:pt x="20900" y="18916"/>
                    </a:lnTo>
                    <a:cubicBezTo>
                      <a:pt x="20900" y="18916"/>
                      <a:pt x="20900" y="19396"/>
                      <a:pt x="20900" y="19396"/>
                    </a:cubicBezTo>
                    <a:lnTo>
                      <a:pt x="0" y="19396"/>
                    </a:lnTo>
                    <a:close/>
                    <a:moveTo>
                      <a:pt x="0" y="17631"/>
                    </a:moveTo>
                    <a:lnTo>
                      <a:pt x="18700" y="17631"/>
                    </a:lnTo>
                    <a:cubicBezTo>
                      <a:pt x="18700" y="17631"/>
                      <a:pt x="18700" y="18111"/>
                      <a:pt x="18700" y="18111"/>
                    </a:cubicBezTo>
                    <a:lnTo>
                      <a:pt x="0" y="18111"/>
                    </a:lnTo>
                    <a:close/>
                    <a:moveTo>
                      <a:pt x="0" y="13774"/>
                    </a:moveTo>
                    <a:lnTo>
                      <a:pt x="14700" y="13774"/>
                    </a:lnTo>
                    <a:cubicBezTo>
                      <a:pt x="14700" y="13774"/>
                      <a:pt x="14700" y="16492"/>
                      <a:pt x="14700" y="16492"/>
                    </a:cubicBezTo>
                    <a:lnTo>
                      <a:pt x="0" y="16492"/>
                    </a:lnTo>
                    <a:close/>
                    <a:moveTo>
                      <a:pt x="10800" y="5987"/>
                    </a:moveTo>
                    <a:cubicBezTo>
                      <a:pt x="10800" y="5987"/>
                      <a:pt x="1656" y="10861"/>
                      <a:pt x="1656" y="10861"/>
                    </a:cubicBezTo>
                    <a:lnTo>
                      <a:pt x="19944" y="10861"/>
                    </a:lnTo>
                    <a:close/>
                    <a:moveTo>
                      <a:pt x="20377" y="883"/>
                    </a:moveTo>
                    <a:lnTo>
                      <a:pt x="11233" y="5756"/>
                    </a:lnTo>
                    <a:cubicBezTo>
                      <a:pt x="11233" y="5756"/>
                      <a:pt x="20377" y="10630"/>
                      <a:pt x="20377" y="10630"/>
                    </a:cubicBezTo>
                    <a:close/>
                    <a:moveTo>
                      <a:pt x="1223" y="883"/>
                    </a:moveTo>
                    <a:lnTo>
                      <a:pt x="1223" y="10630"/>
                    </a:lnTo>
                    <a:lnTo>
                      <a:pt x="10367" y="5756"/>
                    </a:lnTo>
                    <a:cubicBezTo>
                      <a:pt x="10367" y="5756"/>
                      <a:pt x="1223" y="883"/>
                      <a:pt x="1223" y="883"/>
                    </a:cubicBezTo>
                    <a:close/>
                    <a:moveTo>
                      <a:pt x="1656" y="652"/>
                    </a:moveTo>
                    <a:cubicBezTo>
                      <a:pt x="1656" y="652"/>
                      <a:pt x="10800" y="5525"/>
                      <a:pt x="10800" y="5525"/>
                    </a:cubicBezTo>
                    <a:lnTo>
                      <a:pt x="19944" y="652"/>
                    </a:lnTo>
                    <a:close/>
                    <a:moveTo>
                      <a:pt x="0" y="0"/>
                    </a:moveTo>
                    <a:cubicBezTo>
                      <a:pt x="0" y="0"/>
                      <a:pt x="21600" y="0"/>
                      <a:pt x="21600" y="0"/>
                    </a:cubicBezTo>
                    <a:lnTo>
                      <a:pt x="21600" y="11512"/>
                    </a:lnTo>
                    <a:lnTo>
                      <a:pt x="0" y="11512"/>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29" name="Shape 29"/>
              <p:cNvSpPr/>
              <p:nvPr/>
            </p:nvSpPr>
            <p:spPr>
              <a:xfrm>
                <a:off x="243758" y="375520"/>
                <a:ext cx="465289" cy="877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30" name="Freeform 60"/>
              <p:cNvSpPr/>
              <p:nvPr/>
            </p:nvSpPr>
            <p:spPr>
              <a:xfrm>
                <a:off x="981623" y="1106798"/>
                <a:ext cx="494591" cy="7748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120"/>
                    </a:moveTo>
                    <a:lnTo>
                      <a:pt x="15300" y="21120"/>
                    </a:lnTo>
                    <a:cubicBezTo>
                      <a:pt x="15300" y="21120"/>
                      <a:pt x="15300" y="21600"/>
                      <a:pt x="15300" y="21600"/>
                    </a:cubicBezTo>
                    <a:lnTo>
                      <a:pt x="0" y="21600"/>
                    </a:lnTo>
                    <a:close/>
                    <a:moveTo>
                      <a:pt x="0" y="20018"/>
                    </a:moveTo>
                    <a:lnTo>
                      <a:pt x="11850" y="20018"/>
                    </a:lnTo>
                    <a:cubicBezTo>
                      <a:pt x="11850" y="20018"/>
                      <a:pt x="11850" y="20498"/>
                      <a:pt x="11850" y="20498"/>
                    </a:cubicBezTo>
                    <a:lnTo>
                      <a:pt x="0" y="20498"/>
                    </a:lnTo>
                    <a:close/>
                    <a:moveTo>
                      <a:pt x="0" y="18916"/>
                    </a:moveTo>
                    <a:lnTo>
                      <a:pt x="20900" y="18916"/>
                    </a:lnTo>
                    <a:cubicBezTo>
                      <a:pt x="20900" y="18916"/>
                      <a:pt x="20900" y="19396"/>
                      <a:pt x="20900" y="19396"/>
                    </a:cubicBezTo>
                    <a:lnTo>
                      <a:pt x="0" y="19396"/>
                    </a:lnTo>
                    <a:close/>
                    <a:moveTo>
                      <a:pt x="0" y="17631"/>
                    </a:moveTo>
                    <a:lnTo>
                      <a:pt x="18700" y="17631"/>
                    </a:lnTo>
                    <a:cubicBezTo>
                      <a:pt x="18700" y="17631"/>
                      <a:pt x="18700" y="18111"/>
                      <a:pt x="18700" y="18111"/>
                    </a:cubicBezTo>
                    <a:lnTo>
                      <a:pt x="0" y="18111"/>
                    </a:lnTo>
                    <a:close/>
                    <a:moveTo>
                      <a:pt x="0" y="13774"/>
                    </a:moveTo>
                    <a:lnTo>
                      <a:pt x="14700" y="13774"/>
                    </a:lnTo>
                    <a:cubicBezTo>
                      <a:pt x="14700" y="13774"/>
                      <a:pt x="14700" y="16492"/>
                      <a:pt x="14700" y="16492"/>
                    </a:cubicBezTo>
                    <a:lnTo>
                      <a:pt x="0" y="16492"/>
                    </a:lnTo>
                    <a:close/>
                    <a:moveTo>
                      <a:pt x="10800" y="5987"/>
                    </a:moveTo>
                    <a:cubicBezTo>
                      <a:pt x="10800" y="5987"/>
                      <a:pt x="1656" y="10861"/>
                      <a:pt x="1656" y="10861"/>
                    </a:cubicBezTo>
                    <a:lnTo>
                      <a:pt x="19944" y="10861"/>
                    </a:lnTo>
                    <a:close/>
                    <a:moveTo>
                      <a:pt x="20377" y="883"/>
                    </a:moveTo>
                    <a:lnTo>
                      <a:pt x="11233" y="5756"/>
                    </a:lnTo>
                    <a:cubicBezTo>
                      <a:pt x="11233" y="5756"/>
                      <a:pt x="20377" y="10630"/>
                      <a:pt x="20377" y="10630"/>
                    </a:cubicBezTo>
                    <a:close/>
                    <a:moveTo>
                      <a:pt x="1223" y="883"/>
                    </a:moveTo>
                    <a:lnTo>
                      <a:pt x="1223" y="10630"/>
                    </a:lnTo>
                    <a:lnTo>
                      <a:pt x="10367" y="5756"/>
                    </a:lnTo>
                    <a:cubicBezTo>
                      <a:pt x="10367" y="5756"/>
                      <a:pt x="1223" y="883"/>
                      <a:pt x="1223" y="883"/>
                    </a:cubicBezTo>
                    <a:close/>
                    <a:moveTo>
                      <a:pt x="1656" y="652"/>
                    </a:moveTo>
                    <a:cubicBezTo>
                      <a:pt x="1656" y="652"/>
                      <a:pt x="10800" y="5525"/>
                      <a:pt x="10800" y="5525"/>
                    </a:cubicBezTo>
                    <a:lnTo>
                      <a:pt x="19944" y="652"/>
                    </a:lnTo>
                    <a:close/>
                    <a:moveTo>
                      <a:pt x="0" y="0"/>
                    </a:moveTo>
                    <a:cubicBezTo>
                      <a:pt x="0" y="0"/>
                      <a:pt x="21600" y="0"/>
                      <a:pt x="21600" y="0"/>
                    </a:cubicBezTo>
                    <a:lnTo>
                      <a:pt x="21600" y="11512"/>
                    </a:lnTo>
                    <a:lnTo>
                      <a:pt x="0" y="11512"/>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31" name="Freeform 59"/>
              <p:cNvSpPr/>
              <p:nvPr/>
            </p:nvSpPr>
            <p:spPr>
              <a:xfrm>
                <a:off x="1726078" y="1106798"/>
                <a:ext cx="494590" cy="7748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120"/>
                    </a:moveTo>
                    <a:lnTo>
                      <a:pt x="15300" y="21120"/>
                    </a:lnTo>
                    <a:cubicBezTo>
                      <a:pt x="15300" y="21120"/>
                      <a:pt x="15300" y="21600"/>
                      <a:pt x="15300" y="21600"/>
                    </a:cubicBezTo>
                    <a:lnTo>
                      <a:pt x="0" y="21600"/>
                    </a:lnTo>
                    <a:close/>
                    <a:moveTo>
                      <a:pt x="0" y="20018"/>
                    </a:moveTo>
                    <a:lnTo>
                      <a:pt x="11850" y="20018"/>
                    </a:lnTo>
                    <a:cubicBezTo>
                      <a:pt x="11850" y="20018"/>
                      <a:pt x="11850" y="20498"/>
                      <a:pt x="11850" y="20498"/>
                    </a:cubicBezTo>
                    <a:lnTo>
                      <a:pt x="0" y="20498"/>
                    </a:lnTo>
                    <a:close/>
                    <a:moveTo>
                      <a:pt x="0" y="18916"/>
                    </a:moveTo>
                    <a:lnTo>
                      <a:pt x="20900" y="18916"/>
                    </a:lnTo>
                    <a:cubicBezTo>
                      <a:pt x="20900" y="18916"/>
                      <a:pt x="20900" y="19396"/>
                      <a:pt x="20900" y="19396"/>
                    </a:cubicBezTo>
                    <a:lnTo>
                      <a:pt x="0" y="19396"/>
                    </a:lnTo>
                    <a:close/>
                    <a:moveTo>
                      <a:pt x="0" y="17631"/>
                    </a:moveTo>
                    <a:lnTo>
                      <a:pt x="18700" y="17631"/>
                    </a:lnTo>
                    <a:cubicBezTo>
                      <a:pt x="18700" y="17631"/>
                      <a:pt x="18700" y="18111"/>
                      <a:pt x="18700" y="18111"/>
                    </a:cubicBezTo>
                    <a:lnTo>
                      <a:pt x="0" y="18111"/>
                    </a:lnTo>
                    <a:close/>
                    <a:moveTo>
                      <a:pt x="0" y="13774"/>
                    </a:moveTo>
                    <a:lnTo>
                      <a:pt x="14700" y="13774"/>
                    </a:lnTo>
                    <a:cubicBezTo>
                      <a:pt x="14700" y="13774"/>
                      <a:pt x="14700" y="16492"/>
                      <a:pt x="14700" y="16492"/>
                    </a:cubicBezTo>
                    <a:lnTo>
                      <a:pt x="0" y="16492"/>
                    </a:lnTo>
                    <a:close/>
                    <a:moveTo>
                      <a:pt x="10800" y="5987"/>
                    </a:moveTo>
                    <a:cubicBezTo>
                      <a:pt x="10800" y="5987"/>
                      <a:pt x="1656" y="10861"/>
                      <a:pt x="1656" y="10861"/>
                    </a:cubicBezTo>
                    <a:lnTo>
                      <a:pt x="19944" y="10861"/>
                    </a:lnTo>
                    <a:close/>
                    <a:moveTo>
                      <a:pt x="20377" y="883"/>
                    </a:moveTo>
                    <a:lnTo>
                      <a:pt x="11233" y="5756"/>
                    </a:lnTo>
                    <a:cubicBezTo>
                      <a:pt x="11233" y="5756"/>
                      <a:pt x="20377" y="10630"/>
                      <a:pt x="20377" y="10630"/>
                    </a:cubicBezTo>
                    <a:close/>
                    <a:moveTo>
                      <a:pt x="1223" y="883"/>
                    </a:moveTo>
                    <a:lnTo>
                      <a:pt x="1223" y="10630"/>
                    </a:lnTo>
                    <a:lnTo>
                      <a:pt x="10367" y="5756"/>
                    </a:lnTo>
                    <a:cubicBezTo>
                      <a:pt x="10367" y="5756"/>
                      <a:pt x="1223" y="883"/>
                      <a:pt x="1223" y="883"/>
                    </a:cubicBezTo>
                    <a:close/>
                    <a:moveTo>
                      <a:pt x="1656" y="652"/>
                    </a:moveTo>
                    <a:cubicBezTo>
                      <a:pt x="1656" y="652"/>
                      <a:pt x="10800" y="5525"/>
                      <a:pt x="10800" y="5525"/>
                    </a:cubicBezTo>
                    <a:lnTo>
                      <a:pt x="19944" y="652"/>
                    </a:lnTo>
                    <a:close/>
                    <a:moveTo>
                      <a:pt x="0" y="0"/>
                    </a:moveTo>
                    <a:cubicBezTo>
                      <a:pt x="0" y="0"/>
                      <a:pt x="21600" y="0"/>
                      <a:pt x="21600" y="0"/>
                    </a:cubicBezTo>
                    <a:lnTo>
                      <a:pt x="21600" y="11512"/>
                    </a:lnTo>
                    <a:lnTo>
                      <a:pt x="0" y="11512"/>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32" name="Freeform 64"/>
              <p:cNvSpPr/>
              <p:nvPr/>
            </p:nvSpPr>
            <p:spPr>
              <a:xfrm>
                <a:off x="1060682" y="382108"/>
                <a:ext cx="1162890" cy="567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5049"/>
                    </a:moveTo>
                    <a:lnTo>
                      <a:pt x="21600" y="15049"/>
                    </a:lnTo>
                    <a:cubicBezTo>
                      <a:pt x="21600" y="15049"/>
                      <a:pt x="21600" y="21600"/>
                      <a:pt x="21600" y="21600"/>
                    </a:cubicBezTo>
                    <a:lnTo>
                      <a:pt x="0" y="21600"/>
                    </a:lnTo>
                    <a:close/>
                    <a:moveTo>
                      <a:pt x="0" y="0"/>
                    </a:moveTo>
                    <a:lnTo>
                      <a:pt x="20664" y="0"/>
                    </a:lnTo>
                    <a:cubicBezTo>
                      <a:pt x="20664" y="0"/>
                      <a:pt x="20664" y="6551"/>
                      <a:pt x="20664" y="6551"/>
                    </a:cubicBezTo>
                    <a:lnTo>
                      <a:pt x="0" y="6551"/>
                    </a:lnTo>
                    <a:close/>
                  </a:path>
                </a:pathLst>
              </a:custGeom>
              <a:solidFill>
                <a:srgbClr val="CFDBE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33" name="Freeform 65"/>
              <p:cNvSpPr/>
              <p:nvPr/>
            </p:nvSpPr>
            <p:spPr>
              <a:xfrm>
                <a:off x="243758" y="2121363"/>
                <a:ext cx="1979814" cy="877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913" y="11351"/>
                    </a:moveTo>
                    <a:lnTo>
                      <a:pt x="21600" y="11351"/>
                    </a:lnTo>
                    <a:cubicBezTo>
                      <a:pt x="21600" y="11351"/>
                      <a:pt x="21600" y="15586"/>
                      <a:pt x="21600" y="15586"/>
                    </a:cubicBezTo>
                    <a:lnTo>
                      <a:pt x="8913" y="15586"/>
                    </a:lnTo>
                    <a:close/>
                    <a:moveTo>
                      <a:pt x="8913" y="1622"/>
                    </a:moveTo>
                    <a:lnTo>
                      <a:pt x="21050" y="1622"/>
                    </a:lnTo>
                    <a:cubicBezTo>
                      <a:pt x="21050" y="1622"/>
                      <a:pt x="21050" y="5857"/>
                      <a:pt x="21050" y="5857"/>
                    </a:cubicBezTo>
                    <a:lnTo>
                      <a:pt x="8913" y="5857"/>
                    </a:lnTo>
                    <a:close/>
                    <a:moveTo>
                      <a:pt x="0" y="0"/>
                    </a:moveTo>
                    <a:lnTo>
                      <a:pt x="5076" y="0"/>
                    </a:lnTo>
                    <a:cubicBezTo>
                      <a:pt x="5076" y="0"/>
                      <a:pt x="5076" y="21600"/>
                      <a:pt x="5076" y="21600"/>
                    </a:cubicBezTo>
                    <a:lnTo>
                      <a:pt x="0" y="21600"/>
                    </a:lnTo>
                    <a:close/>
                  </a:path>
                </a:pathLst>
              </a:custGeom>
              <a:solidFill>
                <a:srgbClr val="FFFFFF">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735" name="Freeform 67"/>
            <p:cNvSpPr/>
            <p:nvPr/>
          </p:nvSpPr>
          <p:spPr>
            <a:xfrm>
              <a:off x="303051" y="289875"/>
              <a:ext cx="4027045" cy="253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24" y="0"/>
                  </a:moveTo>
                  <a:lnTo>
                    <a:pt x="21600" y="0"/>
                  </a:lnTo>
                  <a:cubicBezTo>
                    <a:pt x="21600" y="0"/>
                    <a:pt x="21600" y="21600"/>
                    <a:pt x="21600" y="21600"/>
                  </a:cubicBezTo>
                  <a:lnTo>
                    <a:pt x="19824" y="21600"/>
                  </a:lnTo>
                  <a:close/>
                  <a:moveTo>
                    <a:pt x="18834" y="0"/>
                  </a:moveTo>
                  <a:lnTo>
                    <a:pt x="19545" y="0"/>
                  </a:lnTo>
                  <a:cubicBezTo>
                    <a:pt x="19545" y="0"/>
                    <a:pt x="19545" y="21600"/>
                    <a:pt x="19545" y="21600"/>
                  </a:cubicBezTo>
                  <a:lnTo>
                    <a:pt x="18834" y="21600"/>
                  </a:lnTo>
                  <a:close/>
                  <a:moveTo>
                    <a:pt x="17986" y="0"/>
                  </a:moveTo>
                  <a:lnTo>
                    <a:pt x="18697" y="0"/>
                  </a:lnTo>
                  <a:cubicBezTo>
                    <a:pt x="18697" y="0"/>
                    <a:pt x="18697" y="21600"/>
                    <a:pt x="18697" y="21600"/>
                  </a:cubicBezTo>
                  <a:lnTo>
                    <a:pt x="17986" y="21600"/>
                  </a:lnTo>
                  <a:close/>
                  <a:moveTo>
                    <a:pt x="13817" y="0"/>
                  </a:moveTo>
                  <a:lnTo>
                    <a:pt x="17849" y="0"/>
                  </a:lnTo>
                  <a:cubicBezTo>
                    <a:pt x="17849" y="0"/>
                    <a:pt x="17849" y="21600"/>
                    <a:pt x="17849" y="21600"/>
                  </a:cubicBezTo>
                  <a:lnTo>
                    <a:pt x="13817" y="21600"/>
                  </a:lnTo>
                  <a:close/>
                  <a:moveTo>
                    <a:pt x="1131" y="0"/>
                  </a:moveTo>
                  <a:lnTo>
                    <a:pt x="5163" y="0"/>
                  </a:lnTo>
                  <a:cubicBezTo>
                    <a:pt x="5163" y="0"/>
                    <a:pt x="5163" y="21600"/>
                    <a:pt x="5163" y="21600"/>
                  </a:cubicBezTo>
                  <a:lnTo>
                    <a:pt x="1131" y="21600"/>
                  </a:lnTo>
                  <a:close/>
                  <a:moveTo>
                    <a:pt x="0" y="0"/>
                  </a:moveTo>
                  <a:lnTo>
                    <a:pt x="941" y="0"/>
                  </a:lnTo>
                  <a:cubicBezTo>
                    <a:pt x="941" y="0"/>
                    <a:pt x="941" y="21600"/>
                    <a:pt x="941" y="21600"/>
                  </a:cubicBezTo>
                  <a:lnTo>
                    <a:pt x="0" y="21600"/>
                  </a:lnTo>
                  <a:close/>
                </a:path>
              </a:pathLst>
            </a:custGeom>
            <a:solidFill>
              <a:srgbClr val="000000">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737" name="TextBox 7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08</a:t>
            </a:r>
          </a:p>
        </p:txBody>
      </p:sp>
      <p:sp>
        <p:nvSpPr>
          <p:cNvPr id="8738" name="TextBox 7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8739" name="TextBox 76"/>
          <p:cNvSpPr txBox="1"/>
          <p:nvPr/>
        </p:nvSpPr>
        <p:spPr>
          <a:xfrm>
            <a:off x="2342684" y="5901449"/>
            <a:ext cx="7508632"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400"/>
              </a:lnSpc>
              <a:defRPr sz="1000">
                <a:solidFill>
                  <a:srgbClr val="7D8287">
                    <a:alpha val="60000"/>
                  </a:srgbClr>
                </a:solidFill>
              </a:defRPr>
            </a:lvl1pPr>
          </a:lstStyle>
          <a:p>
            <a:pPr/>
            <a:r>
              <a:t>Lesser first day kind god us earth. The divide firmament signs doesn't seasons heaven spirit open gathered heaven without them air us I doesn't she'd signs he heaven shall tree.</a:t>
            </a:r>
          </a:p>
        </p:txBody>
      </p:sp>
      <p:sp>
        <p:nvSpPr>
          <p:cNvPr id="8740" name="Rectangle 77"/>
          <p:cNvSpPr txBox="1"/>
          <p:nvPr/>
        </p:nvSpPr>
        <p:spPr>
          <a:xfrm>
            <a:off x="1116359" y="4715797"/>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6491C8"/>
                </a:solidFill>
                <a:latin typeface="FontAwesome"/>
                <a:ea typeface="FontAwesome"/>
                <a:cs typeface="FontAwesome"/>
                <a:sym typeface="FontAwesome"/>
              </a:defRPr>
            </a:lvl1pPr>
          </a:lstStyle>
          <a:p>
            <a:pPr/>
            <a:r>
              <a:t></a:t>
            </a:r>
          </a:p>
        </p:txBody>
      </p:sp>
      <p:sp>
        <p:nvSpPr>
          <p:cNvPr id="8741" name="Rectangle 78"/>
          <p:cNvSpPr txBox="1"/>
          <p:nvPr/>
        </p:nvSpPr>
        <p:spPr>
          <a:xfrm>
            <a:off x="1089108" y="1897019"/>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5"/>
                </a:solidFill>
                <a:latin typeface="FontAwesome"/>
                <a:ea typeface="FontAwesome"/>
                <a:cs typeface="FontAwesome"/>
                <a:sym typeface="FontAwesome"/>
              </a:defRPr>
            </a:lvl1pPr>
          </a:lstStyle>
          <a:p>
            <a:pPr/>
            <a:r>
              <a:t></a:t>
            </a:r>
          </a:p>
        </p:txBody>
      </p:sp>
      <p:sp>
        <p:nvSpPr>
          <p:cNvPr id="8742" name="Rectangle 79"/>
          <p:cNvSpPr txBox="1"/>
          <p:nvPr/>
        </p:nvSpPr>
        <p:spPr>
          <a:xfrm>
            <a:off x="1116359" y="3306409"/>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3"/>
                </a:solidFill>
                <a:latin typeface="FontAwesome"/>
                <a:ea typeface="FontAwesome"/>
                <a:cs typeface="FontAwesome"/>
                <a:sym typeface="FontAwesome"/>
              </a:defRPr>
            </a:lvl1pPr>
          </a:lstStyle>
          <a:p>
            <a:pPr/>
            <a:r>
              <a:t></a:t>
            </a:r>
          </a:p>
        </p:txBody>
      </p:sp>
      <p:sp>
        <p:nvSpPr>
          <p:cNvPr id="8743" name="Rectangle 80"/>
          <p:cNvSpPr txBox="1"/>
          <p:nvPr/>
        </p:nvSpPr>
        <p:spPr>
          <a:xfrm>
            <a:off x="1146448" y="2580990"/>
            <a:ext cx="316036"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4"/>
                </a:solidFill>
                <a:latin typeface="FontAwesome"/>
                <a:ea typeface="FontAwesome"/>
                <a:cs typeface="FontAwesome"/>
                <a:sym typeface="FontAwesome"/>
              </a:defRPr>
            </a:lvl1pPr>
          </a:lstStyle>
          <a:p>
            <a:pPr/>
            <a:r>
              <a:t>ë</a:t>
            </a:r>
          </a:p>
        </p:txBody>
      </p:sp>
      <p:sp>
        <p:nvSpPr>
          <p:cNvPr id="8744" name="Rectangle 81"/>
          <p:cNvSpPr txBox="1"/>
          <p:nvPr/>
        </p:nvSpPr>
        <p:spPr>
          <a:xfrm>
            <a:off x="1143610" y="4011104"/>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2"/>
                </a:solidFill>
                <a:latin typeface="FontAwesome"/>
                <a:ea typeface="FontAwesome"/>
                <a:cs typeface="FontAwesome"/>
                <a:sym typeface="FontAwesome"/>
              </a:defRPr>
            </a:lvl1pPr>
          </a:lstStyle>
          <a:p>
            <a:pPr/>
            <a:r>
              <a:t></a:t>
            </a:r>
          </a:p>
        </p:txBody>
      </p:sp>
      <p:sp>
        <p:nvSpPr>
          <p:cNvPr id="8745" name="TextBox 82"/>
          <p:cNvSpPr txBox="1"/>
          <p:nvPr/>
        </p:nvSpPr>
        <p:spPr>
          <a:xfrm>
            <a:off x="1733978" y="1983165"/>
            <a:ext cx="1424877"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a:t>
            </a:r>
          </a:p>
        </p:txBody>
      </p:sp>
      <p:sp>
        <p:nvSpPr>
          <p:cNvPr id="8746" name="TextBox 83"/>
          <p:cNvSpPr txBox="1"/>
          <p:nvPr/>
        </p:nvSpPr>
        <p:spPr>
          <a:xfrm>
            <a:off x="1733978" y="2681665"/>
            <a:ext cx="1424877"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Air saying fruitful were example.</a:t>
            </a:r>
          </a:p>
        </p:txBody>
      </p:sp>
      <p:sp>
        <p:nvSpPr>
          <p:cNvPr id="8747" name="TextBox 84"/>
          <p:cNvSpPr txBox="1"/>
          <p:nvPr/>
        </p:nvSpPr>
        <p:spPr>
          <a:xfrm>
            <a:off x="1733978" y="3380166"/>
            <a:ext cx="1424877"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a:t>
            </a:r>
          </a:p>
        </p:txBody>
      </p:sp>
      <p:sp>
        <p:nvSpPr>
          <p:cNvPr id="8748" name="TextBox 85"/>
          <p:cNvSpPr txBox="1"/>
          <p:nvPr/>
        </p:nvSpPr>
        <p:spPr>
          <a:xfrm>
            <a:off x="1733978" y="4078666"/>
            <a:ext cx="1424877"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Air saying fruitful were example.</a:t>
            </a:r>
          </a:p>
        </p:txBody>
      </p:sp>
      <p:sp>
        <p:nvSpPr>
          <p:cNvPr id="8749" name="TextBox 86"/>
          <p:cNvSpPr txBox="1"/>
          <p:nvPr/>
        </p:nvSpPr>
        <p:spPr>
          <a:xfrm>
            <a:off x="1733978" y="4777166"/>
            <a:ext cx="1424877"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a:t>
            </a:r>
          </a:p>
        </p:txBody>
      </p:sp>
      <p:sp>
        <p:nvSpPr>
          <p:cNvPr id="8750" name="Oval 87"/>
          <p:cNvSpPr/>
          <p:nvPr/>
        </p:nvSpPr>
        <p:spPr>
          <a:xfrm>
            <a:off x="5529607" y="2204259"/>
            <a:ext cx="210599" cy="210599"/>
          </a:xfrm>
          <a:prstGeom prst="ellipse">
            <a:avLst/>
          </a:prstGeom>
          <a:ln w="63500">
            <a:solidFill>
              <a:srgbClr val="B1B4B7"/>
            </a:solidFill>
            <a:miter/>
          </a:ln>
        </p:spPr>
        <p:txBody>
          <a:bodyPr lIns="45719" rIns="45719" anchor="ctr"/>
          <a:lstStyle/>
          <a:p>
            <a:pPr algn="ctr">
              <a:defRPr>
                <a:solidFill>
                  <a:srgbClr val="FFFFFF"/>
                </a:solidFill>
              </a:defRPr>
            </a:pPr>
          </a:p>
        </p:txBody>
      </p:sp>
      <p:sp>
        <p:nvSpPr>
          <p:cNvPr id="8751" name="Oval 88"/>
          <p:cNvSpPr/>
          <p:nvPr/>
        </p:nvSpPr>
        <p:spPr>
          <a:xfrm>
            <a:off x="5105263" y="2500909"/>
            <a:ext cx="210599" cy="210599"/>
          </a:xfrm>
          <a:prstGeom prst="ellipse">
            <a:avLst/>
          </a:prstGeom>
          <a:ln w="63500">
            <a:solidFill>
              <a:srgbClr val="000000"/>
            </a:solidFill>
            <a:miter/>
          </a:ln>
        </p:spPr>
        <p:txBody>
          <a:bodyPr lIns="45719" rIns="45719" anchor="ctr"/>
          <a:lstStyle/>
          <a:p>
            <a:pPr algn="ctr">
              <a:defRPr>
                <a:solidFill>
                  <a:srgbClr val="FFFFFF"/>
                </a:solidFill>
              </a:defRPr>
            </a:pPr>
          </a:p>
        </p:txBody>
      </p:sp>
      <p:sp>
        <p:nvSpPr>
          <p:cNvPr id="8752" name="Oval 89"/>
          <p:cNvSpPr/>
          <p:nvPr/>
        </p:nvSpPr>
        <p:spPr>
          <a:xfrm>
            <a:off x="5783802" y="2846064"/>
            <a:ext cx="210598" cy="210599"/>
          </a:xfrm>
          <a:prstGeom prst="ellipse">
            <a:avLst/>
          </a:prstGeom>
          <a:ln w="50800">
            <a:solidFill>
              <a:srgbClr val="CBCDCF"/>
            </a:solidFill>
            <a:miter/>
          </a:ln>
        </p:spPr>
        <p:txBody>
          <a:bodyPr lIns="45719" rIns="45719" anchor="ctr"/>
          <a:lstStyle/>
          <a:p>
            <a:pPr algn="ctr">
              <a:defRPr>
                <a:solidFill>
                  <a:srgbClr val="FFFFFF"/>
                </a:solidFill>
              </a:defRPr>
            </a:pPr>
          </a:p>
        </p:txBody>
      </p:sp>
      <p:sp>
        <p:nvSpPr>
          <p:cNvPr id="8753" name="Oval 90"/>
          <p:cNvSpPr/>
          <p:nvPr/>
        </p:nvSpPr>
        <p:spPr>
          <a:xfrm>
            <a:off x="5536788" y="3434815"/>
            <a:ext cx="210599" cy="210599"/>
          </a:xfrm>
          <a:prstGeom prst="ellipse">
            <a:avLst/>
          </a:prstGeom>
          <a:ln w="63500">
            <a:solidFill>
              <a:srgbClr val="5E6265"/>
            </a:solidFill>
            <a:miter/>
          </a:ln>
        </p:spPr>
        <p:txBody>
          <a:bodyPr lIns="45719" rIns="45719" anchor="ctr"/>
          <a:lstStyle/>
          <a:p>
            <a:pPr algn="ctr">
              <a:defRPr>
                <a:solidFill>
                  <a:srgbClr val="FFFFFF"/>
                </a:solidFill>
              </a:defRPr>
            </a:pPr>
          </a:p>
        </p:txBody>
      </p:sp>
      <p:sp>
        <p:nvSpPr>
          <p:cNvPr id="8754" name="Oval 91"/>
          <p:cNvSpPr/>
          <p:nvPr/>
        </p:nvSpPr>
        <p:spPr>
          <a:xfrm>
            <a:off x="5780747" y="4289830"/>
            <a:ext cx="210599" cy="210599"/>
          </a:xfrm>
          <a:prstGeom prst="ellipse">
            <a:avLst/>
          </a:prstGeom>
          <a:ln w="63500">
            <a:solidFill>
              <a:srgbClr val="000000"/>
            </a:solidFill>
            <a:miter/>
          </a:ln>
        </p:spPr>
        <p:txBody>
          <a:bodyPr lIns="45719" rIns="45719" anchor="ctr"/>
          <a:lstStyle/>
          <a:p>
            <a:pPr algn="ctr">
              <a:defRPr>
                <a:solidFill>
                  <a:srgbClr val="FFFFFF"/>
                </a:solidFill>
              </a:defRPr>
            </a:pPr>
          </a:p>
        </p:txBody>
      </p:sp>
      <p:sp>
        <p:nvSpPr>
          <p:cNvPr id="8755" name="Straight Connector 93"/>
          <p:cNvSpPr/>
          <p:nvPr/>
        </p:nvSpPr>
        <p:spPr>
          <a:xfrm>
            <a:off x="3352768" y="2285999"/>
            <a:ext cx="2176841" cy="23560"/>
          </a:xfrm>
          <a:prstGeom prst="line">
            <a:avLst/>
          </a:prstGeom>
          <a:ln w="6350">
            <a:solidFill>
              <a:srgbClr val="CBCDCF"/>
            </a:solidFill>
            <a:prstDash val="dash"/>
            <a:miter/>
            <a:headEnd type="oval"/>
          </a:ln>
        </p:spPr>
        <p:txBody>
          <a:bodyPr lIns="45719" rIns="45719"/>
          <a:lstStyle/>
          <a:p>
            <a:pPr/>
          </a:p>
        </p:txBody>
      </p:sp>
      <p:sp>
        <p:nvSpPr>
          <p:cNvPr id="8756" name="Straight Connector 96"/>
          <p:cNvSpPr/>
          <p:nvPr/>
        </p:nvSpPr>
        <p:spPr>
          <a:xfrm flipV="1">
            <a:off x="3397295" y="2606208"/>
            <a:ext cx="1707969" cy="312747"/>
          </a:xfrm>
          <a:prstGeom prst="line">
            <a:avLst/>
          </a:prstGeom>
          <a:ln w="6350">
            <a:solidFill>
              <a:srgbClr val="000000"/>
            </a:solidFill>
            <a:prstDash val="dash"/>
            <a:miter/>
            <a:headEnd type="oval"/>
          </a:ln>
        </p:spPr>
        <p:txBody>
          <a:bodyPr lIns="45719" rIns="45719"/>
          <a:lstStyle/>
          <a:p>
            <a:pPr/>
          </a:p>
        </p:txBody>
      </p:sp>
      <p:sp>
        <p:nvSpPr>
          <p:cNvPr id="8757" name="Straight Connector 99"/>
          <p:cNvSpPr/>
          <p:nvPr/>
        </p:nvSpPr>
        <p:spPr>
          <a:xfrm flipV="1">
            <a:off x="3295880" y="2951363"/>
            <a:ext cx="2487922" cy="688984"/>
          </a:xfrm>
          <a:prstGeom prst="line">
            <a:avLst/>
          </a:prstGeom>
          <a:ln w="6350">
            <a:solidFill>
              <a:srgbClr val="CBCDCF"/>
            </a:solidFill>
            <a:prstDash val="dash"/>
            <a:miter/>
            <a:headEnd type="oval"/>
          </a:ln>
        </p:spPr>
        <p:txBody>
          <a:bodyPr lIns="45719" rIns="45719"/>
          <a:lstStyle/>
          <a:p>
            <a:pPr/>
          </a:p>
        </p:txBody>
      </p:sp>
      <p:sp>
        <p:nvSpPr>
          <p:cNvPr id="8758" name="Straight Connector 101"/>
          <p:cNvSpPr/>
          <p:nvPr/>
        </p:nvSpPr>
        <p:spPr>
          <a:xfrm flipV="1">
            <a:off x="3234370" y="3540113"/>
            <a:ext cx="2302419" cy="781741"/>
          </a:xfrm>
          <a:prstGeom prst="line">
            <a:avLst/>
          </a:prstGeom>
          <a:ln w="6350">
            <a:solidFill>
              <a:srgbClr val="5E6265"/>
            </a:solidFill>
            <a:prstDash val="dash"/>
            <a:miter/>
            <a:headEnd type="oval"/>
          </a:ln>
        </p:spPr>
        <p:txBody>
          <a:bodyPr lIns="45719" rIns="45719"/>
          <a:lstStyle/>
          <a:p>
            <a:pPr/>
          </a:p>
        </p:txBody>
      </p:sp>
      <p:sp>
        <p:nvSpPr>
          <p:cNvPr id="8759" name="Straight Connector 103"/>
          <p:cNvSpPr/>
          <p:nvPr/>
        </p:nvSpPr>
        <p:spPr>
          <a:xfrm flipV="1">
            <a:off x="3224489" y="4395128"/>
            <a:ext cx="2556259" cy="650712"/>
          </a:xfrm>
          <a:prstGeom prst="line">
            <a:avLst/>
          </a:prstGeom>
          <a:ln w="6350">
            <a:solidFill>
              <a:srgbClr val="000000"/>
            </a:solidFill>
            <a:prstDash val="dash"/>
            <a:miter/>
            <a:headEnd type="oval"/>
          </a:ln>
        </p:spPr>
        <p:txBody>
          <a:bodyPr lIns="45719" rIns="45719"/>
          <a:lstStyle/>
          <a:p>
            <a:pPr/>
          </a:p>
        </p:txBody>
      </p:sp>
      <p:grpSp>
        <p:nvGrpSpPr>
          <p:cNvPr id="8771" name="Group 17"/>
          <p:cNvGrpSpPr/>
          <p:nvPr/>
        </p:nvGrpSpPr>
        <p:grpSpPr>
          <a:xfrm>
            <a:off x="6867152" y="1474327"/>
            <a:ext cx="2313857" cy="2105407"/>
            <a:chOff x="0" y="0"/>
            <a:chExt cx="2313856" cy="2105405"/>
          </a:xfrm>
        </p:grpSpPr>
        <p:grpSp>
          <p:nvGrpSpPr>
            <p:cNvPr id="8768" name="Group 71"/>
            <p:cNvGrpSpPr/>
            <p:nvPr/>
          </p:nvGrpSpPr>
          <p:grpSpPr>
            <a:xfrm>
              <a:off x="0" y="-1"/>
              <a:ext cx="2313857" cy="2105407"/>
              <a:chOff x="0" y="0"/>
              <a:chExt cx="2313856" cy="2105405"/>
            </a:xfrm>
          </p:grpSpPr>
          <p:grpSp>
            <p:nvGrpSpPr>
              <p:cNvPr id="8762" name="Group 70"/>
              <p:cNvGrpSpPr/>
              <p:nvPr/>
            </p:nvGrpSpPr>
            <p:grpSpPr>
              <a:xfrm>
                <a:off x="771371" y="673977"/>
                <a:ext cx="1542486" cy="1431429"/>
                <a:chOff x="0" y="0"/>
                <a:chExt cx="1542484" cy="1431427"/>
              </a:xfrm>
            </p:grpSpPr>
            <p:sp>
              <p:nvSpPr>
                <p:cNvPr id="8760" name="Shape 53"/>
                <p:cNvSpPr/>
                <p:nvPr/>
              </p:nvSpPr>
              <p:spPr>
                <a:xfrm>
                  <a:off x="0" y="37264"/>
                  <a:ext cx="1542485" cy="1394164"/>
                </a:xfrm>
                <a:custGeom>
                  <a:avLst/>
                  <a:gdLst/>
                  <a:ahLst/>
                  <a:cxnLst>
                    <a:cxn ang="0">
                      <a:pos x="wd2" y="hd2"/>
                    </a:cxn>
                    <a:cxn ang="5400000">
                      <a:pos x="wd2" y="hd2"/>
                    </a:cxn>
                    <a:cxn ang="10800000">
                      <a:pos x="wd2" y="hd2"/>
                    </a:cxn>
                    <a:cxn ang="16200000">
                      <a:pos x="wd2" y="hd2"/>
                    </a:cxn>
                  </a:cxnLst>
                  <a:rect l="0" t="0" r="r" b="b"/>
                  <a:pathLst>
                    <a:path w="21600" h="20955" fill="norm" stroke="1" extrusionOk="0">
                      <a:moveTo>
                        <a:pt x="10800" y="0"/>
                      </a:moveTo>
                      <a:cubicBezTo>
                        <a:pt x="16765" y="0"/>
                        <a:pt x="21600" y="4143"/>
                        <a:pt x="21600" y="9254"/>
                      </a:cubicBezTo>
                      <a:cubicBezTo>
                        <a:pt x="21600" y="12890"/>
                        <a:pt x="19152" y="16034"/>
                        <a:pt x="15593" y="17548"/>
                      </a:cubicBezTo>
                      <a:cubicBezTo>
                        <a:pt x="16030" y="19001"/>
                        <a:pt x="17111" y="20212"/>
                        <a:pt x="18259" y="20686"/>
                      </a:cubicBezTo>
                      <a:cubicBezTo>
                        <a:pt x="15847" y="21600"/>
                        <a:pt x="13067" y="20019"/>
                        <a:pt x="11866" y="18464"/>
                      </a:cubicBezTo>
                      <a:cubicBezTo>
                        <a:pt x="11515" y="18493"/>
                        <a:pt x="11160" y="18509"/>
                        <a:pt x="10800" y="18509"/>
                      </a:cubicBezTo>
                      <a:cubicBezTo>
                        <a:pt x="4835" y="18509"/>
                        <a:pt x="0" y="14366"/>
                        <a:pt x="0" y="9254"/>
                      </a:cubicBezTo>
                      <a:cubicBezTo>
                        <a:pt x="0" y="4143"/>
                        <a:pt x="4835" y="0"/>
                        <a:pt x="1080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61" name="Shape 54"/>
                <p:cNvSpPr/>
                <p:nvPr/>
              </p:nvSpPr>
              <p:spPr>
                <a:xfrm>
                  <a:off x="96887" y="0"/>
                  <a:ext cx="1411425" cy="1275706"/>
                </a:xfrm>
                <a:custGeom>
                  <a:avLst/>
                  <a:gdLst/>
                  <a:ahLst/>
                  <a:cxnLst>
                    <a:cxn ang="0">
                      <a:pos x="wd2" y="hd2"/>
                    </a:cxn>
                    <a:cxn ang="5400000">
                      <a:pos x="wd2" y="hd2"/>
                    </a:cxn>
                    <a:cxn ang="10800000">
                      <a:pos x="wd2" y="hd2"/>
                    </a:cxn>
                    <a:cxn ang="16200000">
                      <a:pos x="wd2" y="hd2"/>
                    </a:cxn>
                  </a:cxnLst>
                  <a:rect l="0" t="0" r="r" b="b"/>
                  <a:pathLst>
                    <a:path w="21600" h="20955" fill="norm" stroke="1" extrusionOk="0">
                      <a:moveTo>
                        <a:pt x="10800" y="0"/>
                      </a:moveTo>
                      <a:cubicBezTo>
                        <a:pt x="16765" y="0"/>
                        <a:pt x="21600" y="4143"/>
                        <a:pt x="21600" y="9254"/>
                      </a:cubicBezTo>
                      <a:cubicBezTo>
                        <a:pt x="21600" y="12890"/>
                        <a:pt x="19152" y="16034"/>
                        <a:pt x="15593" y="17548"/>
                      </a:cubicBezTo>
                      <a:cubicBezTo>
                        <a:pt x="16030" y="19001"/>
                        <a:pt x="17111" y="20212"/>
                        <a:pt x="18259" y="20686"/>
                      </a:cubicBezTo>
                      <a:cubicBezTo>
                        <a:pt x="15847" y="21600"/>
                        <a:pt x="13067" y="20019"/>
                        <a:pt x="11866" y="18464"/>
                      </a:cubicBezTo>
                      <a:cubicBezTo>
                        <a:pt x="11515" y="18493"/>
                        <a:pt x="11160" y="18509"/>
                        <a:pt x="10800" y="18509"/>
                      </a:cubicBezTo>
                      <a:cubicBezTo>
                        <a:pt x="4835" y="18509"/>
                        <a:pt x="0" y="14366"/>
                        <a:pt x="0" y="9254"/>
                      </a:cubicBezTo>
                      <a:cubicBezTo>
                        <a:pt x="0" y="4143"/>
                        <a:pt x="4835" y="0"/>
                        <a:pt x="1080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767" name="Group 69"/>
              <p:cNvGrpSpPr/>
              <p:nvPr/>
            </p:nvGrpSpPr>
            <p:grpSpPr>
              <a:xfrm>
                <a:off x="0" y="-1"/>
                <a:ext cx="1732486" cy="1625519"/>
                <a:chOff x="0" y="0"/>
                <a:chExt cx="1732485" cy="1625517"/>
              </a:xfrm>
            </p:grpSpPr>
            <p:sp>
              <p:nvSpPr>
                <p:cNvPr id="8763" name="Shape 55"/>
                <p:cNvSpPr/>
                <p:nvPr/>
              </p:nvSpPr>
              <p:spPr>
                <a:xfrm>
                  <a:off x="0" y="59623"/>
                  <a:ext cx="1732486" cy="1565895"/>
                </a:xfrm>
                <a:custGeom>
                  <a:avLst/>
                  <a:gdLst/>
                  <a:ahLst/>
                  <a:cxnLst>
                    <a:cxn ang="0">
                      <a:pos x="wd2" y="hd2"/>
                    </a:cxn>
                    <a:cxn ang="5400000">
                      <a:pos x="wd2" y="hd2"/>
                    </a:cxn>
                    <a:cxn ang="10800000">
                      <a:pos x="wd2" y="hd2"/>
                    </a:cxn>
                    <a:cxn ang="16200000">
                      <a:pos x="wd2" y="hd2"/>
                    </a:cxn>
                  </a:cxnLst>
                  <a:rect l="0" t="0" r="r" b="b"/>
                  <a:pathLst>
                    <a:path w="21600" h="20955" fill="norm" stroke="1" extrusionOk="0">
                      <a:moveTo>
                        <a:pt x="10800" y="0"/>
                      </a:moveTo>
                      <a:cubicBezTo>
                        <a:pt x="4835" y="0"/>
                        <a:pt x="0" y="4143"/>
                        <a:pt x="0" y="9254"/>
                      </a:cubicBezTo>
                      <a:cubicBezTo>
                        <a:pt x="0" y="12890"/>
                        <a:pt x="2448" y="16034"/>
                        <a:pt x="6007" y="17548"/>
                      </a:cubicBezTo>
                      <a:cubicBezTo>
                        <a:pt x="5570" y="19001"/>
                        <a:pt x="4489" y="20212"/>
                        <a:pt x="3341" y="20686"/>
                      </a:cubicBezTo>
                      <a:cubicBezTo>
                        <a:pt x="5753" y="21600"/>
                        <a:pt x="8533" y="20019"/>
                        <a:pt x="9734" y="18464"/>
                      </a:cubicBezTo>
                      <a:cubicBezTo>
                        <a:pt x="10085" y="18493"/>
                        <a:pt x="10440" y="18509"/>
                        <a:pt x="10800" y="18509"/>
                      </a:cubicBezTo>
                      <a:cubicBezTo>
                        <a:pt x="16765" y="18509"/>
                        <a:pt x="21600" y="14366"/>
                        <a:pt x="21600" y="9254"/>
                      </a:cubicBezTo>
                      <a:cubicBezTo>
                        <a:pt x="21600" y="4143"/>
                        <a:pt x="16765" y="0"/>
                        <a:pt x="10800" y="0"/>
                      </a:cubicBezTo>
                      <a:close/>
                    </a:path>
                  </a:pathLst>
                </a:custGeom>
                <a:solidFill>
                  <a:srgbClr val="000000">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64" name="Shape 56"/>
                <p:cNvSpPr/>
                <p:nvPr/>
              </p:nvSpPr>
              <p:spPr>
                <a:xfrm>
                  <a:off x="44717" y="0"/>
                  <a:ext cx="1617398" cy="1461873"/>
                </a:xfrm>
                <a:custGeom>
                  <a:avLst/>
                  <a:gdLst/>
                  <a:ahLst/>
                  <a:cxnLst>
                    <a:cxn ang="0">
                      <a:pos x="wd2" y="hd2"/>
                    </a:cxn>
                    <a:cxn ang="5400000">
                      <a:pos x="wd2" y="hd2"/>
                    </a:cxn>
                    <a:cxn ang="10800000">
                      <a:pos x="wd2" y="hd2"/>
                    </a:cxn>
                    <a:cxn ang="16200000">
                      <a:pos x="wd2" y="hd2"/>
                    </a:cxn>
                  </a:cxnLst>
                  <a:rect l="0" t="0" r="r" b="b"/>
                  <a:pathLst>
                    <a:path w="21600" h="20955" fill="norm" stroke="1" extrusionOk="0">
                      <a:moveTo>
                        <a:pt x="10800" y="0"/>
                      </a:moveTo>
                      <a:cubicBezTo>
                        <a:pt x="4835" y="0"/>
                        <a:pt x="0" y="4143"/>
                        <a:pt x="0" y="9254"/>
                      </a:cubicBezTo>
                      <a:cubicBezTo>
                        <a:pt x="0" y="12890"/>
                        <a:pt x="2448" y="16034"/>
                        <a:pt x="6007" y="17548"/>
                      </a:cubicBezTo>
                      <a:cubicBezTo>
                        <a:pt x="5570" y="19001"/>
                        <a:pt x="4489" y="20212"/>
                        <a:pt x="3341" y="20686"/>
                      </a:cubicBezTo>
                      <a:cubicBezTo>
                        <a:pt x="5753" y="21600"/>
                        <a:pt x="8533" y="20019"/>
                        <a:pt x="9734" y="18464"/>
                      </a:cubicBezTo>
                      <a:cubicBezTo>
                        <a:pt x="10085" y="18493"/>
                        <a:pt x="10440" y="18509"/>
                        <a:pt x="10800" y="18509"/>
                      </a:cubicBezTo>
                      <a:cubicBezTo>
                        <a:pt x="16765" y="18509"/>
                        <a:pt x="21600" y="14366"/>
                        <a:pt x="21600" y="9254"/>
                      </a:cubicBezTo>
                      <a:cubicBezTo>
                        <a:pt x="21600" y="4143"/>
                        <a:pt x="16765" y="0"/>
                        <a:pt x="1080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65" name="Freeform 68"/>
                <p:cNvSpPr/>
                <p:nvPr/>
              </p:nvSpPr>
              <p:spPr>
                <a:xfrm>
                  <a:off x="376372" y="529158"/>
                  <a:ext cx="948538" cy="2591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49" y="0"/>
                      </a:moveTo>
                      <a:cubicBezTo>
                        <a:pt x="20279" y="0"/>
                        <a:pt x="21600" y="4835"/>
                        <a:pt x="21600" y="10800"/>
                      </a:cubicBezTo>
                      <a:cubicBezTo>
                        <a:pt x="21600" y="16765"/>
                        <a:pt x="20279" y="21600"/>
                        <a:pt x="18649" y="21600"/>
                      </a:cubicBezTo>
                      <a:cubicBezTo>
                        <a:pt x="17020" y="21600"/>
                        <a:pt x="15699" y="16765"/>
                        <a:pt x="15699" y="10800"/>
                      </a:cubicBezTo>
                      <a:cubicBezTo>
                        <a:pt x="15699" y="4835"/>
                        <a:pt x="17020" y="0"/>
                        <a:pt x="18649" y="0"/>
                      </a:cubicBezTo>
                      <a:close/>
                      <a:moveTo>
                        <a:pt x="10758" y="0"/>
                      </a:moveTo>
                      <a:cubicBezTo>
                        <a:pt x="12387" y="0"/>
                        <a:pt x="13708" y="4835"/>
                        <a:pt x="13708" y="10800"/>
                      </a:cubicBezTo>
                      <a:cubicBezTo>
                        <a:pt x="13708" y="16765"/>
                        <a:pt x="12387" y="21600"/>
                        <a:pt x="10758" y="21600"/>
                      </a:cubicBezTo>
                      <a:cubicBezTo>
                        <a:pt x="9128" y="21600"/>
                        <a:pt x="7807" y="16765"/>
                        <a:pt x="7807" y="10800"/>
                      </a:cubicBezTo>
                      <a:cubicBezTo>
                        <a:pt x="7807" y="4835"/>
                        <a:pt x="9128" y="0"/>
                        <a:pt x="10758" y="0"/>
                      </a:cubicBezTo>
                      <a:close/>
                      <a:moveTo>
                        <a:pt x="2951" y="0"/>
                      </a:moveTo>
                      <a:cubicBezTo>
                        <a:pt x="4580" y="0"/>
                        <a:pt x="5901" y="4835"/>
                        <a:pt x="5901" y="10800"/>
                      </a:cubicBezTo>
                      <a:cubicBezTo>
                        <a:pt x="5901" y="16765"/>
                        <a:pt x="4580" y="21600"/>
                        <a:pt x="2951" y="21600"/>
                      </a:cubicBezTo>
                      <a:cubicBezTo>
                        <a:pt x="1321" y="21600"/>
                        <a:pt x="0" y="16765"/>
                        <a:pt x="0" y="10800"/>
                      </a:cubicBezTo>
                      <a:cubicBezTo>
                        <a:pt x="0" y="4835"/>
                        <a:pt x="1321" y="0"/>
                        <a:pt x="2951"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66" name="Shape 57"/>
                <p:cNvSpPr/>
                <p:nvPr/>
              </p:nvSpPr>
              <p:spPr>
                <a:xfrm>
                  <a:off x="44717" y="640952"/>
                  <a:ext cx="1617398" cy="823014"/>
                </a:xfrm>
                <a:custGeom>
                  <a:avLst/>
                  <a:gdLst/>
                  <a:ahLst/>
                  <a:cxnLst>
                    <a:cxn ang="0">
                      <a:pos x="wd2" y="hd2"/>
                    </a:cxn>
                    <a:cxn ang="5400000">
                      <a:pos x="wd2" y="hd2"/>
                    </a:cxn>
                    <a:cxn ang="10800000">
                      <a:pos x="wd2" y="hd2"/>
                    </a:cxn>
                    <a:cxn ang="16200000">
                      <a:pos x="wd2" y="hd2"/>
                    </a:cxn>
                  </a:cxnLst>
                  <a:rect l="0" t="0" r="r" b="b"/>
                  <a:pathLst>
                    <a:path w="21600" h="20481" fill="norm" stroke="1" extrusionOk="0">
                      <a:moveTo>
                        <a:pt x="3" y="0"/>
                      </a:moveTo>
                      <a:cubicBezTo>
                        <a:pt x="2" y="56"/>
                        <a:pt x="0" y="111"/>
                        <a:pt x="0" y="167"/>
                      </a:cubicBezTo>
                      <a:cubicBezTo>
                        <a:pt x="0" y="6479"/>
                        <a:pt x="2448" y="11938"/>
                        <a:pt x="6007" y="14565"/>
                      </a:cubicBezTo>
                      <a:cubicBezTo>
                        <a:pt x="5570" y="17089"/>
                        <a:pt x="4489" y="19191"/>
                        <a:pt x="3341" y="20014"/>
                      </a:cubicBezTo>
                      <a:cubicBezTo>
                        <a:pt x="5753" y="21600"/>
                        <a:pt x="8533" y="18856"/>
                        <a:pt x="9734" y="16155"/>
                      </a:cubicBezTo>
                      <a:cubicBezTo>
                        <a:pt x="10085" y="16206"/>
                        <a:pt x="10440" y="16233"/>
                        <a:pt x="10800" y="16233"/>
                      </a:cubicBezTo>
                      <a:cubicBezTo>
                        <a:pt x="16765" y="16233"/>
                        <a:pt x="21600" y="9040"/>
                        <a:pt x="21600" y="167"/>
                      </a:cubicBezTo>
                      <a:cubicBezTo>
                        <a:pt x="21600" y="111"/>
                        <a:pt x="21598" y="56"/>
                        <a:pt x="21597" y="0"/>
                      </a:cubicBezTo>
                      <a:cubicBezTo>
                        <a:pt x="21597" y="0"/>
                        <a:pt x="3" y="0"/>
                        <a:pt x="3" y="0"/>
                      </a:cubicBezTo>
                      <a:close/>
                    </a:path>
                  </a:pathLst>
                </a:custGeom>
                <a:solidFill>
                  <a:srgbClr val="A2BDDE">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8769" name="Shape 55"/>
            <p:cNvSpPr/>
            <p:nvPr/>
          </p:nvSpPr>
          <p:spPr>
            <a:xfrm>
              <a:off x="1608926" y="974352"/>
              <a:ext cx="410998" cy="318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88" y="17617"/>
                  </a:moveTo>
                  <a:cubicBezTo>
                    <a:pt x="7936" y="17617"/>
                    <a:pt x="8275" y="17675"/>
                    <a:pt x="8599" y="17781"/>
                  </a:cubicBezTo>
                  <a:cubicBezTo>
                    <a:pt x="8491" y="17175"/>
                    <a:pt x="8449" y="16555"/>
                    <a:pt x="8485" y="15946"/>
                  </a:cubicBezTo>
                  <a:cubicBezTo>
                    <a:pt x="8704" y="12246"/>
                    <a:pt x="11119" y="9993"/>
                    <a:pt x="13842" y="9993"/>
                  </a:cubicBezTo>
                  <a:cubicBezTo>
                    <a:pt x="16331" y="9993"/>
                    <a:pt x="19643" y="13019"/>
                    <a:pt x="19808" y="16066"/>
                  </a:cubicBezTo>
                  <a:cubicBezTo>
                    <a:pt x="20312" y="15883"/>
                    <a:pt x="20832" y="15811"/>
                    <a:pt x="21368" y="15845"/>
                  </a:cubicBezTo>
                  <a:cubicBezTo>
                    <a:pt x="21517" y="14952"/>
                    <a:pt x="21600" y="14028"/>
                    <a:pt x="21600" y="13077"/>
                  </a:cubicBezTo>
                  <a:cubicBezTo>
                    <a:pt x="21600" y="5855"/>
                    <a:pt x="15709" y="0"/>
                    <a:pt x="10120" y="0"/>
                  </a:cubicBezTo>
                  <a:cubicBezTo>
                    <a:pt x="4531" y="0"/>
                    <a:pt x="0" y="5855"/>
                    <a:pt x="0" y="13077"/>
                  </a:cubicBezTo>
                  <a:cubicBezTo>
                    <a:pt x="0" y="16337"/>
                    <a:pt x="928" y="19310"/>
                    <a:pt x="2455" y="21600"/>
                  </a:cubicBezTo>
                  <a:cubicBezTo>
                    <a:pt x="3320" y="19085"/>
                    <a:pt x="5352" y="17617"/>
                    <a:pt x="7588" y="17617"/>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70" name="Shape 56"/>
            <p:cNvSpPr/>
            <p:nvPr/>
          </p:nvSpPr>
          <p:spPr>
            <a:xfrm>
              <a:off x="1578960" y="1154109"/>
              <a:ext cx="576873" cy="329919"/>
            </a:xfrm>
            <a:custGeom>
              <a:avLst/>
              <a:gdLst/>
              <a:ahLst/>
              <a:cxnLst>
                <a:cxn ang="0">
                  <a:pos x="wd2" y="hd2"/>
                </a:cxn>
                <a:cxn ang="5400000">
                  <a:pos x="wd2" y="hd2"/>
                </a:cxn>
                <a:cxn ang="10800000">
                  <a:pos x="wd2" y="hd2"/>
                </a:cxn>
                <a:cxn ang="16200000">
                  <a:pos x="wd2" y="hd2"/>
                </a:cxn>
              </a:cxnLst>
              <a:rect l="0" t="0" r="r" b="b"/>
              <a:pathLst>
                <a:path w="21134" h="21600" fill="norm" stroke="1" extrusionOk="0">
                  <a:moveTo>
                    <a:pt x="18542" y="11607"/>
                  </a:moveTo>
                  <a:cubicBezTo>
                    <a:pt x="18300" y="11552"/>
                    <a:pt x="18048" y="11544"/>
                    <a:pt x="17792" y="11558"/>
                  </a:cubicBezTo>
                  <a:cubicBezTo>
                    <a:pt x="17833" y="11072"/>
                    <a:pt x="17810" y="10546"/>
                    <a:pt x="17734" y="10082"/>
                  </a:cubicBezTo>
                  <a:cubicBezTo>
                    <a:pt x="17620" y="9022"/>
                    <a:pt x="17364" y="8392"/>
                    <a:pt x="16967" y="7577"/>
                  </a:cubicBezTo>
                  <a:cubicBezTo>
                    <a:pt x="16402" y="6431"/>
                    <a:pt x="15594" y="5908"/>
                    <a:pt x="14743" y="5908"/>
                  </a:cubicBezTo>
                  <a:cubicBezTo>
                    <a:pt x="14715" y="5908"/>
                    <a:pt x="14688" y="5908"/>
                    <a:pt x="14661" y="5908"/>
                  </a:cubicBezTo>
                  <a:cubicBezTo>
                    <a:pt x="14301" y="5908"/>
                    <a:pt x="13951" y="5634"/>
                    <a:pt x="13612" y="5804"/>
                  </a:cubicBezTo>
                  <a:cubicBezTo>
                    <a:pt x="13500" y="2970"/>
                    <a:pt x="12188" y="0"/>
                    <a:pt x="10513" y="0"/>
                  </a:cubicBezTo>
                  <a:cubicBezTo>
                    <a:pt x="9362" y="0"/>
                    <a:pt x="7827" y="1817"/>
                    <a:pt x="7858" y="5460"/>
                  </a:cubicBezTo>
                  <a:cubicBezTo>
                    <a:pt x="7863" y="6028"/>
                    <a:pt x="7862" y="6565"/>
                    <a:pt x="7935" y="7129"/>
                  </a:cubicBezTo>
                  <a:cubicBezTo>
                    <a:pt x="7716" y="7030"/>
                    <a:pt x="7489" y="6957"/>
                    <a:pt x="7255" y="6957"/>
                  </a:cubicBezTo>
                  <a:cubicBezTo>
                    <a:pt x="5750" y="6957"/>
                    <a:pt x="3436" y="8312"/>
                    <a:pt x="2854" y="10652"/>
                  </a:cubicBezTo>
                  <a:cubicBezTo>
                    <a:pt x="2700" y="11269"/>
                    <a:pt x="2598" y="11945"/>
                    <a:pt x="2566" y="12691"/>
                  </a:cubicBezTo>
                  <a:cubicBezTo>
                    <a:pt x="2553" y="13000"/>
                    <a:pt x="2555" y="13310"/>
                    <a:pt x="2571" y="13621"/>
                  </a:cubicBezTo>
                  <a:cubicBezTo>
                    <a:pt x="2073" y="13859"/>
                    <a:pt x="1590" y="14742"/>
                    <a:pt x="1133" y="15202"/>
                  </a:cubicBezTo>
                  <a:cubicBezTo>
                    <a:pt x="-84" y="16428"/>
                    <a:pt x="-355" y="21600"/>
                    <a:pt x="487" y="21600"/>
                  </a:cubicBezTo>
                  <a:lnTo>
                    <a:pt x="20064" y="21600"/>
                  </a:lnTo>
                  <a:cubicBezTo>
                    <a:pt x="20660" y="21600"/>
                    <a:pt x="21062" y="19020"/>
                    <a:pt x="21125" y="17537"/>
                  </a:cubicBezTo>
                  <a:cubicBezTo>
                    <a:pt x="21245" y="14714"/>
                    <a:pt x="20054" y="11945"/>
                    <a:pt x="18542" y="11607"/>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772" name="TextBox 109"/>
          <p:cNvSpPr txBox="1"/>
          <p:nvPr/>
        </p:nvSpPr>
        <p:spPr>
          <a:xfrm>
            <a:off x="9468534" y="3906075"/>
            <a:ext cx="1659713"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a:t>
            </a:r>
          </a:p>
        </p:txBody>
      </p:sp>
      <p:sp>
        <p:nvSpPr>
          <p:cNvPr id="8773" name="TextBox 110"/>
          <p:cNvSpPr txBox="1"/>
          <p:nvPr/>
        </p:nvSpPr>
        <p:spPr>
          <a:xfrm>
            <a:off x="9468534" y="3342025"/>
            <a:ext cx="1809504"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lvl1pPr>
          </a:lstStyle>
          <a:p>
            <a:pPr/>
            <a:r>
              <a:t>Saying fruitful were example text hath.</a:t>
            </a:r>
          </a:p>
        </p:txBody>
      </p:sp>
      <p:sp>
        <p:nvSpPr>
          <p:cNvPr id="8774" name="TextBox 111"/>
          <p:cNvSpPr txBox="1"/>
          <p:nvPr/>
        </p:nvSpPr>
        <p:spPr>
          <a:xfrm>
            <a:off x="9468534" y="2716170"/>
            <a:ext cx="129698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4000">
                <a:solidFill>
                  <a:schemeClr val="accent2"/>
                </a:solidFill>
              </a:defRPr>
            </a:lvl1pPr>
          </a:lstStyle>
          <a:p>
            <a:pPr/>
            <a:r>
              <a:t>18%</a:t>
            </a:r>
          </a:p>
        </p:txBody>
      </p:sp>
      <p:sp>
        <p:nvSpPr>
          <p:cNvPr id="8775" name="Straight Connector 112"/>
          <p:cNvSpPr/>
          <p:nvPr/>
        </p:nvSpPr>
        <p:spPr>
          <a:xfrm>
            <a:off x="9564954" y="4976955"/>
            <a:ext cx="747446" cy="1"/>
          </a:xfrm>
          <a:prstGeom prst="line">
            <a:avLst/>
          </a:prstGeom>
          <a:ln w="63500">
            <a:solidFill>
              <a:schemeClr val="accent2"/>
            </a:solidFill>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blind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8736"/>
                                        </p:tgtEl>
                                        <p:attrNameLst>
                                          <p:attrName>style.visibility</p:attrName>
                                        </p:attrNameLst>
                                      </p:cBhvr>
                                      <p:to>
                                        <p:strVal val="visible"/>
                                      </p:to>
                                    </p:set>
                                    <p:anim calcmode="lin" valueType="num">
                                      <p:cBhvr>
                                        <p:cTn id="7" dur="500" fill="hold"/>
                                        <p:tgtEl>
                                          <p:spTgt spid="8736"/>
                                        </p:tgtEl>
                                        <p:attrNameLst>
                                          <p:attrName>ppt_x</p:attrName>
                                        </p:attrNameLst>
                                      </p:cBhvr>
                                      <p:tavLst>
                                        <p:tav tm="0">
                                          <p:val>
                                            <p:strVal val="#ppt_x"/>
                                          </p:val>
                                        </p:tav>
                                        <p:tav tm="100000">
                                          <p:val>
                                            <p:strVal val="#ppt_x"/>
                                          </p:val>
                                        </p:tav>
                                      </p:tavLst>
                                    </p:anim>
                                    <p:anim calcmode="lin" valueType="num">
                                      <p:cBhvr>
                                        <p:cTn id="8" dur="500" fill="hold"/>
                                        <p:tgtEl>
                                          <p:spTgt spid="873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ID="9" grpId="2" fill="hold">
                                  <p:stCondLst>
                                    <p:cond delay="0"/>
                                  </p:stCondLst>
                                  <p:iterate type="el" backwards="0">
                                    <p:tmAbs val="0"/>
                                  </p:iterate>
                                  <p:childTnLst>
                                    <p:set>
                                      <p:cBhvr>
                                        <p:cTn id="12" fill="hold"/>
                                        <p:tgtEl>
                                          <p:spTgt spid="8771"/>
                                        </p:tgtEl>
                                        <p:attrNameLst>
                                          <p:attrName>style.visibility</p:attrName>
                                        </p:attrNameLst>
                                      </p:cBhvr>
                                      <p:to>
                                        <p:strVal val="visible"/>
                                      </p:to>
                                    </p:set>
                                    <p:animEffect filter="dissolve" transition="in">
                                      <p:cBhvr>
                                        <p:cTn id="13" dur="500"/>
                                        <p:tgtEl>
                                          <p:spTgt spid="8771"/>
                                        </p:tgtEl>
                                      </p:cBhvr>
                                    </p:animEffect>
                                  </p:childTnLst>
                                </p:cTn>
                              </p:par>
                            </p:childTnLst>
                          </p:cTn>
                        </p:par>
                        <p:par>
                          <p:cTn id="14" fill="hold">
                            <p:stCondLst>
                              <p:cond delay="500"/>
                            </p:stCondLst>
                            <p:childTnLst>
                              <p:par>
                                <p:cTn id="15" presetClass="entr" nodeType="afterEffect" presetID="9" grpId="3" fill="hold">
                                  <p:stCondLst>
                                    <p:cond delay="0"/>
                                  </p:stCondLst>
                                  <p:iterate type="el" backwards="0">
                                    <p:tmAbs val="0"/>
                                  </p:iterate>
                                  <p:childTnLst>
                                    <p:set>
                                      <p:cBhvr>
                                        <p:cTn id="16" fill="hold"/>
                                        <p:tgtEl>
                                          <p:spTgt spid="8772"/>
                                        </p:tgtEl>
                                        <p:attrNameLst>
                                          <p:attrName>style.visibility</p:attrName>
                                        </p:attrNameLst>
                                      </p:cBhvr>
                                      <p:to>
                                        <p:strVal val="visible"/>
                                      </p:to>
                                    </p:set>
                                    <p:animEffect filter="dissolve" transition="in">
                                      <p:cBhvr>
                                        <p:cTn id="17" dur="500"/>
                                        <p:tgtEl>
                                          <p:spTgt spid="8772"/>
                                        </p:tgtEl>
                                      </p:cBhvr>
                                    </p:animEffect>
                                  </p:childTnLst>
                                </p:cTn>
                              </p:par>
                            </p:childTnLst>
                          </p:cTn>
                        </p:par>
                        <p:par>
                          <p:cTn id="18" fill="hold">
                            <p:stCondLst>
                              <p:cond delay="1000"/>
                            </p:stCondLst>
                            <p:childTnLst>
                              <p:par>
                                <p:cTn id="19" presetClass="entr" nodeType="afterEffect" presetID="9" grpId="4" fill="hold">
                                  <p:stCondLst>
                                    <p:cond delay="0"/>
                                  </p:stCondLst>
                                  <p:iterate type="el" backwards="0">
                                    <p:tmAbs val="0"/>
                                  </p:iterate>
                                  <p:childTnLst>
                                    <p:set>
                                      <p:cBhvr>
                                        <p:cTn id="20" fill="hold"/>
                                        <p:tgtEl>
                                          <p:spTgt spid="8773"/>
                                        </p:tgtEl>
                                        <p:attrNameLst>
                                          <p:attrName>style.visibility</p:attrName>
                                        </p:attrNameLst>
                                      </p:cBhvr>
                                      <p:to>
                                        <p:strVal val="visible"/>
                                      </p:to>
                                    </p:set>
                                    <p:animEffect filter="dissolve" transition="in">
                                      <p:cBhvr>
                                        <p:cTn id="21" dur="500"/>
                                        <p:tgtEl>
                                          <p:spTgt spid="8773"/>
                                        </p:tgtEl>
                                      </p:cBhvr>
                                    </p:animEffect>
                                  </p:childTnLst>
                                </p:cTn>
                              </p:par>
                            </p:childTnLst>
                          </p:cTn>
                        </p:par>
                        <p:par>
                          <p:cTn id="22" fill="hold">
                            <p:stCondLst>
                              <p:cond delay="1500"/>
                            </p:stCondLst>
                            <p:childTnLst>
                              <p:par>
                                <p:cTn id="23" presetClass="entr" nodeType="afterEffect" presetID="9" grpId="5" fill="hold">
                                  <p:stCondLst>
                                    <p:cond delay="0"/>
                                  </p:stCondLst>
                                  <p:iterate type="el" backwards="0">
                                    <p:tmAbs val="0"/>
                                  </p:iterate>
                                  <p:childTnLst>
                                    <p:set>
                                      <p:cBhvr>
                                        <p:cTn id="24" fill="hold"/>
                                        <p:tgtEl>
                                          <p:spTgt spid="8774"/>
                                        </p:tgtEl>
                                        <p:attrNameLst>
                                          <p:attrName>style.visibility</p:attrName>
                                        </p:attrNameLst>
                                      </p:cBhvr>
                                      <p:to>
                                        <p:strVal val="visible"/>
                                      </p:to>
                                    </p:set>
                                    <p:animEffect filter="dissolve" transition="in">
                                      <p:cBhvr>
                                        <p:cTn id="25" dur="500"/>
                                        <p:tgtEl>
                                          <p:spTgt spid="8774"/>
                                        </p:tgtEl>
                                      </p:cBhvr>
                                    </p:animEffect>
                                  </p:childTnLst>
                                </p:cTn>
                              </p:par>
                            </p:childTnLst>
                          </p:cTn>
                        </p:par>
                        <p:par>
                          <p:cTn id="26" fill="hold">
                            <p:stCondLst>
                              <p:cond delay="2000"/>
                            </p:stCondLst>
                            <p:childTnLst>
                              <p:par>
                                <p:cTn id="27" presetClass="entr" nodeType="afterEffect" presetID="9" grpId="6" fill="hold">
                                  <p:stCondLst>
                                    <p:cond delay="0"/>
                                  </p:stCondLst>
                                  <p:iterate type="el" backwards="0">
                                    <p:tmAbs val="0"/>
                                  </p:iterate>
                                  <p:childTnLst>
                                    <p:set>
                                      <p:cBhvr>
                                        <p:cTn id="28" fill="hold"/>
                                        <p:tgtEl>
                                          <p:spTgt spid="8775"/>
                                        </p:tgtEl>
                                        <p:attrNameLst>
                                          <p:attrName>style.visibility</p:attrName>
                                        </p:attrNameLst>
                                      </p:cBhvr>
                                      <p:to>
                                        <p:strVal val="visible"/>
                                      </p:to>
                                    </p:set>
                                    <p:animEffect filter="dissolve" transition="in">
                                      <p:cBhvr>
                                        <p:cTn id="29" dur="500"/>
                                        <p:tgtEl>
                                          <p:spTgt spid="8775"/>
                                        </p:tgtEl>
                                      </p:cBhvr>
                                    </p:animEffect>
                                  </p:childTnLst>
                                </p:cTn>
                              </p:par>
                            </p:childTnLst>
                          </p:cTn>
                        </p:par>
                      </p:childTnLst>
                    </p:cTn>
                  </p:par>
                  <p:par>
                    <p:cTn id="30" fill="hold">
                      <p:stCondLst>
                        <p:cond delay="indefinite"/>
                      </p:stCondLst>
                      <p:childTnLst>
                        <p:par>
                          <p:cTn id="31" fill="hold">
                            <p:stCondLst>
                              <p:cond delay="0"/>
                            </p:stCondLst>
                            <p:childTnLst>
                              <p:par>
                                <p:cTn id="32" presetClass="entr" nodeType="clickEffect" presetSubtype="2" presetID="22" grpId="7" fill="hold">
                                  <p:stCondLst>
                                    <p:cond delay="0"/>
                                  </p:stCondLst>
                                  <p:iterate type="el" backwards="0">
                                    <p:tmAbs val="0"/>
                                  </p:iterate>
                                  <p:childTnLst>
                                    <p:set>
                                      <p:cBhvr>
                                        <p:cTn id="33" fill="hold"/>
                                        <p:tgtEl>
                                          <p:spTgt spid="8759"/>
                                        </p:tgtEl>
                                        <p:attrNameLst>
                                          <p:attrName>style.visibility</p:attrName>
                                        </p:attrNameLst>
                                      </p:cBhvr>
                                      <p:to>
                                        <p:strVal val="visible"/>
                                      </p:to>
                                    </p:set>
                                    <p:animEffect filter="wipe(right)" transition="in">
                                      <p:cBhvr>
                                        <p:cTn id="34" dur="500"/>
                                        <p:tgtEl>
                                          <p:spTgt spid="8759"/>
                                        </p:tgtEl>
                                      </p:cBhvr>
                                    </p:animEffect>
                                  </p:childTnLst>
                                </p:cTn>
                              </p:par>
                            </p:childTnLst>
                          </p:cTn>
                        </p:par>
                        <p:par>
                          <p:cTn id="35" fill="hold">
                            <p:stCondLst>
                              <p:cond delay="500"/>
                            </p:stCondLst>
                            <p:childTnLst>
                              <p:par>
                                <p:cTn id="36" presetClass="entr" nodeType="afterEffect" presetSubtype="16" presetID="23" grpId="8" fill="hold">
                                  <p:stCondLst>
                                    <p:cond delay="0"/>
                                  </p:stCondLst>
                                  <p:iterate type="el" backwards="0">
                                    <p:tmAbs val="0"/>
                                  </p:iterate>
                                  <p:childTnLst>
                                    <p:set>
                                      <p:cBhvr>
                                        <p:cTn id="37" fill="hold"/>
                                        <p:tgtEl>
                                          <p:spTgt spid="8754"/>
                                        </p:tgtEl>
                                        <p:attrNameLst>
                                          <p:attrName>style.visibility</p:attrName>
                                        </p:attrNameLst>
                                      </p:cBhvr>
                                      <p:to>
                                        <p:strVal val="visible"/>
                                      </p:to>
                                    </p:set>
                                    <p:anim calcmode="lin" valueType="num">
                                      <p:cBhvr>
                                        <p:cTn id="38" dur="500" fill="hold"/>
                                        <p:tgtEl>
                                          <p:spTgt spid="8754"/>
                                        </p:tgtEl>
                                        <p:attrNameLst>
                                          <p:attrName>ppt_w</p:attrName>
                                        </p:attrNameLst>
                                      </p:cBhvr>
                                      <p:tavLst>
                                        <p:tav tm="0">
                                          <p:val>
                                            <p:fltVal val="0"/>
                                          </p:val>
                                        </p:tav>
                                        <p:tav tm="100000">
                                          <p:val>
                                            <p:strVal val="#ppt_w"/>
                                          </p:val>
                                        </p:tav>
                                      </p:tavLst>
                                    </p:anim>
                                    <p:anim calcmode="lin" valueType="num">
                                      <p:cBhvr>
                                        <p:cTn id="39" dur="500" fill="hold"/>
                                        <p:tgtEl>
                                          <p:spTgt spid="8754"/>
                                        </p:tgtEl>
                                        <p:attrNameLst>
                                          <p:attrName>ppt_h</p:attrName>
                                        </p:attrNameLst>
                                      </p:cBhvr>
                                      <p:tavLst>
                                        <p:tav tm="0">
                                          <p:val>
                                            <p:fltVal val="0"/>
                                          </p:val>
                                        </p:tav>
                                        <p:tav tm="100000">
                                          <p:val>
                                            <p:strVal val="#ppt_h"/>
                                          </p:val>
                                        </p:tav>
                                      </p:tavLst>
                                    </p:anim>
                                  </p:childTnLst>
                                </p:cTn>
                              </p:par>
                            </p:childTnLst>
                          </p:cTn>
                        </p:par>
                        <p:par>
                          <p:cTn id="40" fill="hold">
                            <p:stCondLst>
                              <p:cond delay="1000"/>
                            </p:stCondLst>
                            <p:childTnLst>
                              <p:par>
                                <p:cTn id="41" presetClass="entr" nodeType="afterEffect" presetSubtype="16" presetID="23" grpId="9" fill="hold">
                                  <p:stCondLst>
                                    <p:cond delay="0"/>
                                  </p:stCondLst>
                                  <p:iterate type="el" backwards="0">
                                    <p:tmAbs val="0"/>
                                  </p:iterate>
                                  <p:childTnLst>
                                    <p:set>
                                      <p:cBhvr>
                                        <p:cTn id="42" fill="hold"/>
                                        <p:tgtEl>
                                          <p:spTgt spid="8753"/>
                                        </p:tgtEl>
                                        <p:attrNameLst>
                                          <p:attrName>style.visibility</p:attrName>
                                        </p:attrNameLst>
                                      </p:cBhvr>
                                      <p:to>
                                        <p:strVal val="visible"/>
                                      </p:to>
                                    </p:set>
                                    <p:anim calcmode="lin" valueType="num">
                                      <p:cBhvr>
                                        <p:cTn id="43" dur="500" fill="hold"/>
                                        <p:tgtEl>
                                          <p:spTgt spid="8753"/>
                                        </p:tgtEl>
                                        <p:attrNameLst>
                                          <p:attrName>ppt_w</p:attrName>
                                        </p:attrNameLst>
                                      </p:cBhvr>
                                      <p:tavLst>
                                        <p:tav tm="0">
                                          <p:val>
                                            <p:fltVal val="0"/>
                                          </p:val>
                                        </p:tav>
                                        <p:tav tm="100000">
                                          <p:val>
                                            <p:strVal val="#ppt_w"/>
                                          </p:val>
                                        </p:tav>
                                      </p:tavLst>
                                    </p:anim>
                                    <p:anim calcmode="lin" valueType="num">
                                      <p:cBhvr>
                                        <p:cTn id="44" dur="500" fill="hold"/>
                                        <p:tgtEl>
                                          <p:spTgt spid="8753"/>
                                        </p:tgtEl>
                                        <p:attrNameLst>
                                          <p:attrName>ppt_h</p:attrName>
                                        </p:attrNameLst>
                                      </p:cBhvr>
                                      <p:tavLst>
                                        <p:tav tm="0">
                                          <p:val>
                                            <p:fltVal val="0"/>
                                          </p:val>
                                        </p:tav>
                                        <p:tav tm="100000">
                                          <p:val>
                                            <p:strVal val="#ppt_h"/>
                                          </p:val>
                                        </p:tav>
                                      </p:tavLst>
                                    </p:anim>
                                  </p:childTnLst>
                                </p:cTn>
                              </p:par>
                            </p:childTnLst>
                          </p:cTn>
                        </p:par>
                        <p:par>
                          <p:cTn id="45" fill="hold">
                            <p:stCondLst>
                              <p:cond delay="1500"/>
                            </p:stCondLst>
                            <p:childTnLst>
                              <p:par>
                                <p:cTn id="46" presetClass="entr" nodeType="afterEffect" presetSubtype="2" presetID="22" grpId="10" fill="hold">
                                  <p:stCondLst>
                                    <p:cond delay="0"/>
                                  </p:stCondLst>
                                  <p:iterate type="el" backwards="0">
                                    <p:tmAbs val="0"/>
                                  </p:iterate>
                                  <p:childTnLst>
                                    <p:set>
                                      <p:cBhvr>
                                        <p:cTn id="47" fill="hold"/>
                                        <p:tgtEl>
                                          <p:spTgt spid="8758"/>
                                        </p:tgtEl>
                                        <p:attrNameLst>
                                          <p:attrName>style.visibility</p:attrName>
                                        </p:attrNameLst>
                                      </p:cBhvr>
                                      <p:to>
                                        <p:strVal val="visible"/>
                                      </p:to>
                                    </p:set>
                                    <p:animEffect filter="wipe(right)" transition="in">
                                      <p:cBhvr>
                                        <p:cTn id="48" dur="500"/>
                                        <p:tgtEl>
                                          <p:spTgt spid="8758"/>
                                        </p:tgtEl>
                                      </p:cBhvr>
                                    </p:animEffect>
                                  </p:childTnLst>
                                </p:cTn>
                              </p:par>
                            </p:childTnLst>
                          </p:cTn>
                        </p:par>
                        <p:par>
                          <p:cTn id="49" fill="hold">
                            <p:stCondLst>
                              <p:cond delay="2000"/>
                            </p:stCondLst>
                            <p:childTnLst>
                              <p:par>
                                <p:cTn id="50" presetClass="entr" nodeType="afterEffect" presetSubtype="2" presetID="22" grpId="11" fill="hold">
                                  <p:stCondLst>
                                    <p:cond delay="0"/>
                                  </p:stCondLst>
                                  <p:iterate type="el" backwards="0">
                                    <p:tmAbs val="0"/>
                                  </p:iterate>
                                  <p:childTnLst>
                                    <p:set>
                                      <p:cBhvr>
                                        <p:cTn id="51" fill="hold"/>
                                        <p:tgtEl>
                                          <p:spTgt spid="8757"/>
                                        </p:tgtEl>
                                        <p:attrNameLst>
                                          <p:attrName>style.visibility</p:attrName>
                                        </p:attrNameLst>
                                      </p:cBhvr>
                                      <p:to>
                                        <p:strVal val="visible"/>
                                      </p:to>
                                    </p:set>
                                    <p:animEffect filter="wipe(right)" transition="in">
                                      <p:cBhvr>
                                        <p:cTn id="52" dur="500"/>
                                        <p:tgtEl>
                                          <p:spTgt spid="8757"/>
                                        </p:tgtEl>
                                      </p:cBhvr>
                                    </p:animEffect>
                                  </p:childTnLst>
                                </p:cTn>
                              </p:par>
                            </p:childTnLst>
                          </p:cTn>
                        </p:par>
                        <p:par>
                          <p:cTn id="53" fill="hold">
                            <p:stCondLst>
                              <p:cond delay="2500"/>
                            </p:stCondLst>
                            <p:childTnLst>
                              <p:par>
                                <p:cTn id="54" presetClass="entr" nodeType="afterEffect" presetSubtype="16" presetID="23" grpId="12" fill="hold">
                                  <p:stCondLst>
                                    <p:cond delay="0"/>
                                  </p:stCondLst>
                                  <p:iterate type="el" backwards="0">
                                    <p:tmAbs val="0"/>
                                  </p:iterate>
                                  <p:childTnLst>
                                    <p:set>
                                      <p:cBhvr>
                                        <p:cTn id="55" fill="hold"/>
                                        <p:tgtEl>
                                          <p:spTgt spid="8752"/>
                                        </p:tgtEl>
                                        <p:attrNameLst>
                                          <p:attrName>style.visibility</p:attrName>
                                        </p:attrNameLst>
                                      </p:cBhvr>
                                      <p:to>
                                        <p:strVal val="visible"/>
                                      </p:to>
                                    </p:set>
                                    <p:anim calcmode="lin" valueType="num">
                                      <p:cBhvr>
                                        <p:cTn id="56" dur="500" fill="hold"/>
                                        <p:tgtEl>
                                          <p:spTgt spid="8752"/>
                                        </p:tgtEl>
                                        <p:attrNameLst>
                                          <p:attrName>ppt_w</p:attrName>
                                        </p:attrNameLst>
                                      </p:cBhvr>
                                      <p:tavLst>
                                        <p:tav tm="0">
                                          <p:val>
                                            <p:fltVal val="0"/>
                                          </p:val>
                                        </p:tav>
                                        <p:tav tm="100000">
                                          <p:val>
                                            <p:strVal val="#ppt_w"/>
                                          </p:val>
                                        </p:tav>
                                      </p:tavLst>
                                    </p:anim>
                                    <p:anim calcmode="lin" valueType="num">
                                      <p:cBhvr>
                                        <p:cTn id="57" dur="500" fill="hold"/>
                                        <p:tgtEl>
                                          <p:spTgt spid="8752"/>
                                        </p:tgtEl>
                                        <p:attrNameLst>
                                          <p:attrName>ppt_h</p:attrName>
                                        </p:attrNameLst>
                                      </p:cBhvr>
                                      <p:tavLst>
                                        <p:tav tm="0">
                                          <p:val>
                                            <p:fltVal val="0"/>
                                          </p:val>
                                        </p:tav>
                                        <p:tav tm="100000">
                                          <p:val>
                                            <p:strVal val="#ppt_h"/>
                                          </p:val>
                                        </p:tav>
                                      </p:tavLst>
                                    </p:anim>
                                  </p:childTnLst>
                                </p:cTn>
                              </p:par>
                            </p:childTnLst>
                          </p:cTn>
                        </p:par>
                        <p:par>
                          <p:cTn id="58" fill="hold">
                            <p:stCondLst>
                              <p:cond delay="3000"/>
                            </p:stCondLst>
                            <p:childTnLst>
                              <p:par>
                                <p:cTn id="59" presetClass="entr" nodeType="afterEffect" presetSubtype="16" presetID="23" grpId="13" fill="hold">
                                  <p:stCondLst>
                                    <p:cond delay="0"/>
                                  </p:stCondLst>
                                  <p:iterate type="el" backwards="0">
                                    <p:tmAbs val="0"/>
                                  </p:iterate>
                                  <p:childTnLst>
                                    <p:set>
                                      <p:cBhvr>
                                        <p:cTn id="60" fill="hold"/>
                                        <p:tgtEl>
                                          <p:spTgt spid="8751"/>
                                        </p:tgtEl>
                                        <p:attrNameLst>
                                          <p:attrName>style.visibility</p:attrName>
                                        </p:attrNameLst>
                                      </p:cBhvr>
                                      <p:to>
                                        <p:strVal val="visible"/>
                                      </p:to>
                                    </p:set>
                                    <p:anim calcmode="lin" valueType="num">
                                      <p:cBhvr>
                                        <p:cTn id="61" dur="500" fill="hold"/>
                                        <p:tgtEl>
                                          <p:spTgt spid="8751"/>
                                        </p:tgtEl>
                                        <p:attrNameLst>
                                          <p:attrName>ppt_w</p:attrName>
                                        </p:attrNameLst>
                                      </p:cBhvr>
                                      <p:tavLst>
                                        <p:tav tm="0">
                                          <p:val>
                                            <p:fltVal val="0"/>
                                          </p:val>
                                        </p:tav>
                                        <p:tav tm="100000">
                                          <p:val>
                                            <p:strVal val="#ppt_w"/>
                                          </p:val>
                                        </p:tav>
                                      </p:tavLst>
                                    </p:anim>
                                    <p:anim calcmode="lin" valueType="num">
                                      <p:cBhvr>
                                        <p:cTn id="62" dur="500" fill="hold"/>
                                        <p:tgtEl>
                                          <p:spTgt spid="8751"/>
                                        </p:tgtEl>
                                        <p:attrNameLst>
                                          <p:attrName>ppt_h</p:attrName>
                                        </p:attrNameLst>
                                      </p:cBhvr>
                                      <p:tavLst>
                                        <p:tav tm="0">
                                          <p:val>
                                            <p:fltVal val="0"/>
                                          </p:val>
                                        </p:tav>
                                        <p:tav tm="100000">
                                          <p:val>
                                            <p:strVal val="#ppt_h"/>
                                          </p:val>
                                        </p:tav>
                                      </p:tavLst>
                                    </p:anim>
                                  </p:childTnLst>
                                </p:cTn>
                              </p:par>
                            </p:childTnLst>
                          </p:cTn>
                        </p:par>
                        <p:par>
                          <p:cTn id="63" fill="hold">
                            <p:stCondLst>
                              <p:cond delay="3500"/>
                            </p:stCondLst>
                            <p:childTnLst>
                              <p:par>
                                <p:cTn id="64" presetClass="entr" nodeType="afterEffect" presetSubtype="2" presetID="22" grpId="14" fill="hold">
                                  <p:stCondLst>
                                    <p:cond delay="0"/>
                                  </p:stCondLst>
                                  <p:iterate type="el" backwards="0">
                                    <p:tmAbs val="0"/>
                                  </p:iterate>
                                  <p:childTnLst>
                                    <p:set>
                                      <p:cBhvr>
                                        <p:cTn id="65" fill="hold"/>
                                        <p:tgtEl>
                                          <p:spTgt spid="8756"/>
                                        </p:tgtEl>
                                        <p:attrNameLst>
                                          <p:attrName>style.visibility</p:attrName>
                                        </p:attrNameLst>
                                      </p:cBhvr>
                                      <p:to>
                                        <p:strVal val="visible"/>
                                      </p:to>
                                    </p:set>
                                    <p:animEffect filter="wipe(right)" transition="in">
                                      <p:cBhvr>
                                        <p:cTn id="66" dur="500"/>
                                        <p:tgtEl>
                                          <p:spTgt spid="8756"/>
                                        </p:tgtEl>
                                      </p:cBhvr>
                                    </p:animEffect>
                                  </p:childTnLst>
                                </p:cTn>
                              </p:par>
                            </p:childTnLst>
                          </p:cTn>
                        </p:par>
                        <p:par>
                          <p:cTn id="67" fill="hold">
                            <p:stCondLst>
                              <p:cond delay="4000"/>
                            </p:stCondLst>
                            <p:childTnLst>
                              <p:par>
                                <p:cTn id="68" presetClass="entr" nodeType="afterEffect" presetSubtype="16" presetID="23" grpId="15" fill="hold">
                                  <p:stCondLst>
                                    <p:cond delay="0"/>
                                  </p:stCondLst>
                                  <p:iterate type="el" backwards="0">
                                    <p:tmAbs val="0"/>
                                  </p:iterate>
                                  <p:childTnLst>
                                    <p:set>
                                      <p:cBhvr>
                                        <p:cTn id="69" fill="hold"/>
                                        <p:tgtEl>
                                          <p:spTgt spid="8750"/>
                                        </p:tgtEl>
                                        <p:attrNameLst>
                                          <p:attrName>style.visibility</p:attrName>
                                        </p:attrNameLst>
                                      </p:cBhvr>
                                      <p:to>
                                        <p:strVal val="visible"/>
                                      </p:to>
                                    </p:set>
                                    <p:anim calcmode="lin" valueType="num">
                                      <p:cBhvr>
                                        <p:cTn id="70" dur="500" fill="hold"/>
                                        <p:tgtEl>
                                          <p:spTgt spid="8750"/>
                                        </p:tgtEl>
                                        <p:attrNameLst>
                                          <p:attrName>ppt_w</p:attrName>
                                        </p:attrNameLst>
                                      </p:cBhvr>
                                      <p:tavLst>
                                        <p:tav tm="0">
                                          <p:val>
                                            <p:fltVal val="0"/>
                                          </p:val>
                                        </p:tav>
                                        <p:tav tm="100000">
                                          <p:val>
                                            <p:strVal val="#ppt_w"/>
                                          </p:val>
                                        </p:tav>
                                      </p:tavLst>
                                    </p:anim>
                                    <p:anim calcmode="lin" valueType="num">
                                      <p:cBhvr>
                                        <p:cTn id="71" dur="500" fill="hold"/>
                                        <p:tgtEl>
                                          <p:spTgt spid="8750"/>
                                        </p:tgtEl>
                                        <p:attrNameLst>
                                          <p:attrName>ppt_h</p:attrName>
                                        </p:attrNameLst>
                                      </p:cBhvr>
                                      <p:tavLst>
                                        <p:tav tm="0">
                                          <p:val>
                                            <p:fltVal val="0"/>
                                          </p:val>
                                        </p:tav>
                                        <p:tav tm="100000">
                                          <p:val>
                                            <p:strVal val="#ppt_h"/>
                                          </p:val>
                                        </p:tav>
                                      </p:tavLst>
                                    </p:anim>
                                  </p:childTnLst>
                                </p:cTn>
                              </p:par>
                            </p:childTnLst>
                          </p:cTn>
                        </p:par>
                        <p:par>
                          <p:cTn id="72" fill="hold">
                            <p:stCondLst>
                              <p:cond delay="4500"/>
                            </p:stCondLst>
                            <p:childTnLst>
                              <p:par>
                                <p:cTn id="73" presetClass="entr" nodeType="afterEffect" presetSubtype="2" presetID="22" grpId="16" fill="hold">
                                  <p:stCondLst>
                                    <p:cond delay="0"/>
                                  </p:stCondLst>
                                  <p:iterate type="el" backwards="0">
                                    <p:tmAbs val="0"/>
                                  </p:iterate>
                                  <p:childTnLst>
                                    <p:set>
                                      <p:cBhvr>
                                        <p:cTn id="74" fill="hold"/>
                                        <p:tgtEl>
                                          <p:spTgt spid="8755"/>
                                        </p:tgtEl>
                                        <p:attrNameLst>
                                          <p:attrName>style.visibility</p:attrName>
                                        </p:attrNameLst>
                                      </p:cBhvr>
                                      <p:to>
                                        <p:strVal val="visible"/>
                                      </p:to>
                                    </p:set>
                                    <p:animEffect filter="wipe(right)" transition="in">
                                      <p:cBhvr>
                                        <p:cTn id="75" dur="500"/>
                                        <p:tgtEl>
                                          <p:spTgt spid="8755"/>
                                        </p:tgtEl>
                                      </p:cBhvr>
                                    </p:animEffect>
                                  </p:childTnLst>
                                </p:cTn>
                              </p:par>
                            </p:childTnLst>
                          </p:cTn>
                        </p:par>
                      </p:childTnLst>
                    </p:cTn>
                  </p:par>
                  <p:par>
                    <p:cTn id="76" fill="hold">
                      <p:stCondLst>
                        <p:cond delay="indefinite"/>
                      </p:stCondLst>
                      <p:childTnLst>
                        <p:par>
                          <p:cTn id="77" fill="hold">
                            <p:stCondLst>
                              <p:cond delay="0"/>
                            </p:stCondLst>
                            <p:childTnLst>
                              <p:par>
                                <p:cTn id="78" presetClass="entr" nodeType="clickEffect" presetSubtype="8" presetID="2" grpId="17" fill="hold">
                                  <p:stCondLst>
                                    <p:cond delay="0"/>
                                  </p:stCondLst>
                                  <p:iterate type="el" backwards="0">
                                    <p:tmAbs val="0"/>
                                  </p:iterate>
                                  <p:childTnLst>
                                    <p:set>
                                      <p:cBhvr>
                                        <p:cTn id="79" fill="hold"/>
                                        <p:tgtEl>
                                          <p:spTgt spid="8740"/>
                                        </p:tgtEl>
                                        <p:attrNameLst>
                                          <p:attrName>style.visibility</p:attrName>
                                        </p:attrNameLst>
                                      </p:cBhvr>
                                      <p:to>
                                        <p:strVal val="visible"/>
                                      </p:to>
                                    </p:set>
                                    <p:anim calcmode="lin" valueType="num">
                                      <p:cBhvr>
                                        <p:cTn id="80" dur="500" fill="hold"/>
                                        <p:tgtEl>
                                          <p:spTgt spid="8740"/>
                                        </p:tgtEl>
                                        <p:attrNameLst>
                                          <p:attrName>ppt_x</p:attrName>
                                        </p:attrNameLst>
                                      </p:cBhvr>
                                      <p:tavLst>
                                        <p:tav tm="0">
                                          <p:val>
                                            <p:strVal val="0-#ppt_w/2"/>
                                          </p:val>
                                        </p:tav>
                                        <p:tav tm="100000">
                                          <p:val>
                                            <p:strVal val="#ppt_x"/>
                                          </p:val>
                                        </p:tav>
                                      </p:tavLst>
                                    </p:anim>
                                    <p:anim calcmode="lin" valueType="num">
                                      <p:cBhvr>
                                        <p:cTn id="81" dur="500" fill="hold"/>
                                        <p:tgtEl>
                                          <p:spTgt spid="8740"/>
                                        </p:tgtEl>
                                        <p:attrNameLst>
                                          <p:attrName>ppt_y</p:attrName>
                                        </p:attrNameLst>
                                      </p:cBhvr>
                                      <p:tavLst>
                                        <p:tav tm="0">
                                          <p:val>
                                            <p:strVal val="#ppt_y"/>
                                          </p:val>
                                        </p:tav>
                                        <p:tav tm="100000">
                                          <p:val>
                                            <p:strVal val="#ppt_y"/>
                                          </p:val>
                                        </p:tav>
                                      </p:tavLst>
                                    </p:anim>
                                  </p:childTnLst>
                                </p:cTn>
                              </p:par>
                            </p:childTnLst>
                          </p:cTn>
                        </p:par>
                        <p:par>
                          <p:cTn id="82" fill="hold">
                            <p:stCondLst>
                              <p:cond delay="500"/>
                            </p:stCondLst>
                            <p:childTnLst>
                              <p:par>
                                <p:cTn id="83" presetClass="entr" nodeType="afterEffect" presetSubtype="8" presetID="2" grpId="18" fill="hold">
                                  <p:stCondLst>
                                    <p:cond delay="0"/>
                                  </p:stCondLst>
                                  <p:iterate type="el" backwards="0">
                                    <p:tmAbs val="0"/>
                                  </p:iterate>
                                  <p:childTnLst>
                                    <p:set>
                                      <p:cBhvr>
                                        <p:cTn id="84" fill="hold"/>
                                        <p:tgtEl>
                                          <p:spTgt spid="8741"/>
                                        </p:tgtEl>
                                        <p:attrNameLst>
                                          <p:attrName>style.visibility</p:attrName>
                                        </p:attrNameLst>
                                      </p:cBhvr>
                                      <p:to>
                                        <p:strVal val="visible"/>
                                      </p:to>
                                    </p:set>
                                    <p:anim calcmode="lin" valueType="num">
                                      <p:cBhvr>
                                        <p:cTn id="85" dur="500" fill="hold"/>
                                        <p:tgtEl>
                                          <p:spTgt spid="8741"/>
                                        </p:tgtEl>
                                        <p:attrNameLst>
                                          <p:attrName>ppt_x</p:attrName>
                                        </p:attrNameLst>
                                      </p:cBhvr>
                                      <p:tavLst>
                                        <p:tav tm="0">
                                          <p:val>
                                            <p:strVal val="0-#ppt_w/2"/>
                                          </p:val>
                                        </p:tav>
                                        <p:tav tm="100000">
                                          <p:val>
                                            <p:strVal val="#ppt_x"/>
                                          </p:val>
                                        </p:tav>
                                      </p:tavLst>
                                    </p:anim>
                                    <p:anim calcmode="lin" valueType="num">
                                      <p:cBhvr>
                                        <p:cTn id="86" dur="500" fill="hold"/>
                                        <p:tgtEl>
                                          <p:spTgt spid="8741"/>
                                        </p:tgtEl>
                                        <p:attrNameLst>
                                          <p:attrName>ppt_y</p:attrName>
                                        </p:attrNameLst>
                                      </p:cBhvr>
                                      <p:tavLst>
                                        <p:tav tm="0">
                                          <p:val>
                                            <p:strVal val="#ppt_y"/>
                                          </p:val>
                                        </p:tav>
                                        <p:tav tm="100000">
                                          <p:val>
                                            <p:strVal val="#ppt_y"/>
                                          </p:val>
                                        </p:tav>
                                      </p:tavLst>
                                    </p:anim>
                                  </p:childTnLst>
                                </p:cTn>
                              </p:par>
                            </p:childTnLst>
                          </p:cTn>
                        </p:par>
                        <p:par>
                          <p:cTn id="87" fill="hold">
                            <p:stCondLst>
                              <p:cond delay="1000"/>
                            </p:stCondLst>
                            <p:childTnLst>
                              <p:par>
                                <p:cTn id="88" presetClass="entr" nodeType="afterEffect" presetSubtype="8" presetID="2" grpId="19" fill="hold">
                                  <p:stCondLst>
                                    <p:cond delay="0"/>
                                  </p:stCondLst>
                                  <p:iterate type="el" backwards="0">
                                    <p:tmAbs val="0"/>
                                  </p:iterate>
                                  <p:childTnLst>
                                    <p:set>
                                      <p:cBhvr>
                                        <p:cTn id="89" fill="hold"/>
                                        <p:tgtEl>
                                          <p:spTgt spid="8742"/>
                                        </p:tgtEl>
                                        <p:attrNameLst>
                                          <p:attrName>style.visibility</p:attrName>
                                        </p:attrNameLst>
                                      </p:cBhvr>
                                      <p:to>
                                        <p:strVal val="visible"/>
                                      </p:to>
                                    </p:set>
                                    <p:anim calcmode="lin" valueType="num">
                                      <p:cBhvr>
                                        <p:cTn id="90" dur="500" fill="hold"/>
                                        <p:tgtEl>
                                          <p:spTgt spid="8742"/>
                                        </p:tgtEl>
                                        <p:attrNameLst>
                                          <p:attrName>ppt_x</p:attrName>
                                        </p:attrNameLst>
                                      </p:cBhvr>
                                      <p:tavLst>
                                        <p:tav tm="0">
                                          <p:val>
                                            <p:strVal val="0-#ppt_w/2"/>
                                          </p:val>
                                        </p:tav>
                                        <p:tav tm="100000">
                                          <p:val>
                                            <p:strVal val="#ppt_x"/>
                                          </p:val>
                                        </p:tav>
                                      </p:tavLst>
                                    </p:anim>
                                    <p:anim calcmode="lin" valueType="num">
                                      <p:cBhvr>
                                        <p:cTn id="91" dur="500" fill="hold"/>
                                        <p:tgtEl>
                                          <p:spTgt spid="8742"/>
                                        </p:tgtEl>
                                        <p:attrNameLst>
                                          <p:attrName>ppt_y</p:attrName>
                                        </p:attrNameLst>
                                      </p:cBhvr>
                                      <p:tavLst>
                                        <p:tav tm="0">
                                          <p:val>
                                            <p:strVal val="#ppt_y"/>
                                          </p:val>
                                        </p:tav>
                                        <p:tav tm="100000">
                                          <p:val>
                                            <p:strVal val="#ppt_y"/>
                                          </p:val>
                                        </p:tav>
                                      </p:tavLst>
                                    </p:anim>
                                  </p:childTnLst>
                                </p:cTn>
                              </p:par>
                            </p:childTnLst>
                          </p:cTn>
                        </p:par>
                        <p:par>
                          <p:cTn id="92" fill="hold">
                            <p:stCondLst>
                              <p:cond delay="1500"/>
                            </p:stCondLst>
                            <p:childTnLst>
                              <p:par>
                                <p:cTn id="93" presetClass="entr" nodeType="afterEffect" presetSubtype="8" presetID="2" grpId="20" fill="hold">
                                  <p:stCondLst>
                                    <p:cond delay="0"/>
                                  </p:stCondLst>
                                  <p:iterate type="el" backwards="0">
                                    <p:tmAbs val="0"/>
                                  </p:iterate>
                                  <p:childTnLst>
                                    <p:set>
                                      <p:cBhvr>
                                        <p:cTn id="94" fill="hold"/>
                                        <p:tgtEl>
                                          <p:spTgt spid="8743"/>
                                        </p:tgtEl>
                                        <p:attrNameLst>
                                          <p:attrName>style.visibility</p:attrName>
                                        </p:attrNameLst>
                                      </p:cBhvr>
                                      <p:to>
                                        <p:strVal val="visible"/>
                                      </p:to>
                                    </p:set>
                                    <p:anim calcmode="lin" valueType="num">
                                      <p:cBhvr>
                                        <p:cTn id="95" dur="500" fill="hold"/>
                                        <p:tgtEl>
                                          <p:spTgt spid="8743"/>
                                        </p:tgtEl>
                                        <p:attrNameLst>
                                          <p:attrName>ppt_x</p:attrName>
                                        </p:attrNameLst>
                                      </p:cBhvr>
                                      <p:tavLst>
                                        <p:tav tm="0">
                                          <p:val>
                                            <p:strVal val="0-#ppt_w/2"/>
                                          </p:val>
                                        </p:tav>
                                        <p:tav tm="100000">
                                          <p:val>
                                            <p:strVal val="#ppt_x"/>
                                          </p:val>
                                        </p:tav>
                                      </p:tavLst>
                                    </p:anim>
                                    <p:anim calcmode="lin" valueType="num">
                                      <p:cBhvr>
                                        <p:cTn id="96" dur="500" fill="hold"/>
                                        <p:tgtEl>
                                          <p:spTgt spid="8743"/>
                                        </p:tgtEl>
                                        <p:attrNameLst>
                                          <p:attrName>ppt_y</p:attrName>
                                        </p:attrNameLst>
                                      </p:cBhvr>
                                      <p:tavLst>
                                        <p:tav tm="0">
                                          <p:val>
                                            <p:strVal val="#ppt_y"/>
                                          </p:val>
                                        </p:tav>
                                        <p:tav tm="100000">
                                          <p:val>
                                            <p:strVal val="#ppt_y"/>
                                          </p:val>
                                        </p:tav>
                                      </p:tavLst>
                                    </p:anim>
                                  </p:childTnLst>
                                </p:cTn>
                              </p:par>
                            </p:childTnLst>
                          </p:cTn>
                        </p:par>
                        <p:par>
                          <p:cTn id="97" fill="hold">
                            <p:stCondLst>
                              <p:cond delay="2000"/>
                            </p:stCondLst>
                            <p:childTnLst>
                              <p:par>
                                <p:cTn id="98" presetClass="entr" nodeType="afterEffect" presetSubtype="8" presetID="2" grpId="21" fill="hold">
                                  <p:stCondLst>
                                    <p:cond delay="0"/>
                                  </p:stCondLst>
                                  <p:iterate type="el" backwards="0">
                                    <p:tmAbs val="0"/>
                                  </p:iterate>
                                  <p:childTnLst>
                                    <p:set>
                                      <p:cBhvr>
                                        <p:cTn id="99" fill="hold"/>
                                        <p:tgtEl>
                                          <p:spTgt spid="8744"/>
                                        </p:tgtEl>
                                        <p:attrNameLst>
                                          <p:attrName>style.visibility</p:attrName>
                                        </p:attrNameLst>
                                      </p:cBhvr>
                                      <p:to>
                                        <p:strVal val="visible"/>
                                      </p:to>
                                    </p:set>
                                    <p:anim calcmode="lin" valueType="num">
                                      <p:cBhvr>
                                        <p:cTn id="100" dur="500" fill="hold"/>
                                        <p:tgtEl>
                                          <p:spTgt spid="8744"/>
                                        </p:tgtEl>
                                        <p:attrNameLst>
                                          <p:attrName>ppt_x</p:attrName>
                                        </p:attrNameLst>
                                      </p:cBhvr>
                                      <p:tavLst>
                                        <p:tav tm="0">
                                          <p:val>
                                            <p:strVal val="0-#ppt_w/2"/>
                                          </p:val>
                                        </p:tav>
                                        <p:tav tm="100000">
                                          <p:val>
                                            <p:strVal val="#ppt_x"/>
                                          </p:val>
                                        </p:tav>
                                      </p:tavLst>
                                    </p:anim>
                                    <p:anim calcmode="lin" valueType="num">
                                      <p:cBhvr>
                                        <p:cTn id="101" dur="500" fill="hold"/>
                                        <p:tgtEl>
                                          <p:spTgt spid="8744"/>
                                        </p:tgtEl>
                                        <p:attrNameLst>
                                          <p:attrName>ppt_y</p:attrName>
                                        </p:attrNameLst>
                                      </p:cBhvr>
                                      <p:tavLst>
                                        <p:tav tm="0">
                                          <p:val>
                                            <p:strVal val="#ppt_y"/>
                                          </p:val>
                                        </p:tav>
                                        <p:tav tm="100000">
                                          <p:val>
                                            <p:strVal val="#ppt_y"/>
                                          </p:val>
                                        </p:tav>
                                      </p:tavLst>
                                    </p:anim>
                                  </p:childTnLst>
                                </p:cTn>
                              </p:par>
                            </p:childTnLst>
                          </p:cTn>
                        </p:par>
                        <p:par>
                          <p:cTn id="102" fill="hold">
                            <p:stCondLst>
                              <p:cond delay="2500"/>
                            </p:stCondLst>
                            <p:childTnLst>
                              <p:par>
                                <p:cTn id="103" presetClass="entr" nodeType="afterEffect" presetSubtype="8" presetID="2" grpId="22" fill="hold">
                                  <p:stCondLst>
                                    <p:cond delay="0"/>
                                  </p:stCondLst>
                                  <p:iterate type="el" backwards="0">
                                    <p:tmAbs val="0"/>
                                  </p:iterate>
                                  <p:childTnLst>
                                    <p:set>
                                      <p:cBhvr>
                                        <p:cTn id="104" fill="hold"/>
                                        <p:tgtEl>
                                          <p:spTgt spid="8745"/>
                                        </p:tgtEl>
                                        <p:attrNameLst>
                                          <p:attrName>style.visibility</p:attrName>
                                        </p:attrNameLst>
                                      </p:cBhvr>
                                      <p:to>
                                        <p:strVal val="visible"/>
                                      </p:to>
                                    </p:set>
                                    <p:anim calcmode="lin" valueType="num">
                                      <p:cBhvr>
                                        <p:cTn id="105" dur="500" fill="hold"/>
                                        <p:tgtEl>
                                          <p:spTgt spid="8745"/>
                                        </p:tgtEl>
                                        <p:attrNameLst>
                                          <p:attrName>ppt_x</p:attrName>
                                        </p:attrNameLst>
                                      </p:cBhvr>
                                      <p:tavLst>
                                        <p:tav tm="0">
                                          <p:val>
                                            <p:strVal val="0-#ppt_w/2"/>
                                          </p:val>
                                        </p:tav>
                                        <p:tav tm="100000">
                                          <p:val>
                                            <p:strVal val="#ppt_x"/>
                                          </p:val>
                                        </p:tav>
                                      </p:tavLst>
                                    </p:anim>
                                    <p:anim calcmode="lin" valueType="num">
                                      <p:cBhvr>
                                        <p:cTn id="106" dur="500" fill="hold"/>
                                        <p:tgtEl>
                                          <p:spTgt spid="8745"/>
                                        </p:tgtEl>
                                        <p:attrNameLst>
                                          <p:attrName>ppt_y</p:attrName>
                                        </p:attrNameLst>
                                      </p:cBhvr>
                                      <p:tavLst>
                                        <p:tav tm="0">
                                          <p:val>
                                            <p:strVal val="#ppt_y"/>
                                          </p:val>
                                        </p:tav>
                                        <p:tav tm="100000">
                                          <p:val>
                                            <p:strVal val="#ppt_y"/>
                                          </p:val>
                                        </p:tav>
                                      </p:tavLst>
                                    </p:anim>
                                  </p:childTnLst>
                                </p:cTn>
                              </p:par>
                            </p:childTnLst>
                          </p:cTn>
                        </p:par>
                        <p:par>
                          <p:cTn id="107" fill="hold">
                            <p:stCondLst>
                              <p:cond delay="3000"/>
                            </p:stCondLst>
                            <p:childTnLst>
                              <p:par>
                                <p:cTn id="108" presetClass="entr" nodeType="afterEffect" presetSubtype="8" presetID="2" grpId="23" fill="hold">
                                  <p:stCondLst>
                                    <p:cond delay="0"/>
                                  </p:stCondLst>
                                  <p:iterate type="el" backwards="0">
                                    <p:tmAbs val="0"/>
                                  </p:iterate>
                                  <p:childTnLst>
                                    <p:set>
                                      <p:cBhvr>
                                        <p:cTn id="109" fill="hold"/>
                                        <p:tgtEl>
                                          <p:spTgt spid="8746"/>
                                        </p:tgtEl>
                                        <p:attrNameLst>
                                          <p:attrName>style.visibility</p:attrName>
                                        </p:attrNameLst>
                                      </p:cBhvr>
                                      <p:to>
                                        <p:strVal val="visible"/>
                                      </p:to>
                                    </p:set>
                                    <p:anim calcmode="lin" valueType="num">
                                      <p:cBhvr>
                                        <p:cTn id="110" dur="500" fill="hold"/>
                                        <p:tgtEl>
                                          <p:spTgt spid="8746"/>
                                        </p:tgtEl>
                                        <p:attrNameLst>
                                          <p:attrName>ppt_x</p:attrName>
                                        </p:attrNameLst>
                                      </p:cBhvr>
                                      <p:tavLst>
                                        <p:tav tm="0">
                                          <p:val>
                                            <p:strVal val="0-#ppt_w/2"/>
                                          </p:val>
                                        </p:tav>
                                        <p:tav tm="100000">
                                          <p:val>
                                            <p:strVal val="#ppt_x"/>
                                          </p:val>
                                        </p:tav>
                                      </p:tavLst>
                                    </p:anim>
                                    <p:anim calcmode="lin" valueType="num">
                                      <p:cBhvr>
                                        <p:cTn id="111" dur="500" fill="hold"/>
                                        <p:tgtEl>
                                          <p:spTgt spid="8746"/>
                                        </p:tgtEl>
                                        <p:attrNameLst>
                                          <p:attrName>ppt_y</p:attrName>
                                        </p:attrNameLst>
                                      </p:cBhvr>
                                      <p:tavLst>
                                        <p:tav tm="0">
                                          <p:val>
                                            <p:strVal val="#ppt_y"/>
                                          </p:val>
                                        </p:tav>
                                        <p:tav tm="100000">
                                          <p:val>
                                            <p:strVal val="#ppt_y"/>
                                          </p:val>
                                        </p:tav>
                                      </p:tavLst>
                                    </p:anim>
                                  </p:childTnLst>
                                </p:cTn>
                              </p:par>
                            </p:childTnLst>
                          </p:cTn>
                        </p:par>
                        <p:par>
                          <p:cTn id="112" fill="hold">
                            <p:stCondLst>
                              <p:cond delay="3500"/>
                            </p:stCondLst>
                            <p:childTnLst>
                              <p:par>
                                <p:cTn id="113" presetClass="entr" nodeType="afterEffect" presetSubtype="8" presetID="2" grpId="24" fill="hold">
                                  <p:stCondLst>
                                    <p:cond delay="0"/>
                                  </p:stCondLst>
                                  <p:iterate type="el" backwards="0">
                                    <p:tmAbs val="0"/>
                                  </p:iterate>
                                  <p:childTnLst>
                                    <p:set>
                                      <p:cBhvr>
                                        <p:cTn id="114" fill="hold"/>
                                        <p:tgtEl>
                                          <p:spTgt spid="8747"/>
                                        </p:tgtEl>
                                        <p:attrNameLst>
                                          <p:attrName>style.visibility</p:attrName>
                                        </p:attrNameLst>
                                      </p:cBhvr>
                                      <p:to>
                                        <p:strVal val="visible"/>
                                      </p:to>
                                    </p:set>
                                    <p:anim calcmode="lin" valueType="num">
                                      <p:cBhvr>
                                        <p:cTn id="115" dur="500" fill="hold"/>
                                        <p:tgtEl>
                                          <p:spTgt spid="8747"/>
                                        </p:tgtEl>
                                        <p:attrNameLst>
                                          <p:attrName>ppt_x</p:attrName>
                                        </p:attrNameLst>
                                      </p:cBhvr>
                                      <p:tavLst>
                                        <p:tav tm="0">
                                          <p:val>
                                            <p:strVal val="0-#ppt_w/2"/>
                                          </p:val>
                                        </p:tav>
                                        <p:tav tm="100000">
                                          <p:val>
                                            <p:strVal val="#ppt_x"/>
                                          </p:val>
                                        </p:tav>
                                      </p:tavLst>
                                    </p:anim>
                                    <p:anim calcmode="lin" valueType="num">
                                      <p:cBhvr>
                                        <p:cTn id="116" dur="500" fill="hold"/>
                                        <p:tgtEl>
                                          <p:spTgt spid="8747"/>
                                        </p:tgtEl>
                                        <p:attrNameLst>
                                          <p:attrName>ppt_y</p:attrName>
                                        </p:attrNameLst>
                                      </p:cBhvr>
                                      <p:tavLst>
                                        <p:tav tm="0">
                                          <p:val>
                                            <p:strVal val="#ppt_y"/>
                                          </p:val>
                                        </p:tav>
                                        <p:tav tm="100000">
                                          <p:val>
                                            <p:strVal val="#ppt_y"/>
                                          </p:val>
                                        </p:tav>
                                      </p:tavLst>
                                    </p:anim>
                                  </p:childTnLst>
                                </p:cTn>
                              </p:par>
                            </p:childTnLst>
                          </p:cTn>
                        </p:par>
                        <p:par>
                          <p:cTn id="117" fill="hold">
                            <p:stCondLst>
                              <p:cond delay="4000"/>
                            </p:stCondLst>
                            <p:childTnLst>
                              <p:par>
                                <p:cTn id="118" presetClass="entr" nodeType="afterEffect" presetSubtype="8" presetID="2" grpId="25" fill="hold">
                                  <p:stCondLst>
                                    <p:cond delay="0"/>
                                  </p:stCondLst>
                                  <p:iterate type="el" backwards="0">
                                    <p:tmAbs val="0"/>
                                  </p:iterate>
                                  <p:childTnLst>
                                    <p:set>
                                      <p:cBhvr>
                                        <p:cTn id="119" fill="hold"/>
                                        <p:tgtEl>
                                          <p:spTgt spid="8748"/>
                                        </p:tgtEl>
                                        <p:attrNameLst>
                                          <p:attrName>style.visibility</p:attrName>
                                        </p:attrNameLst>
                                      </p:cBhvr>
                                      <p:to>
                                        <p:strVal val="visible"/>
                                      </p:to>
                                    </p:set>
                                    <p:anim calcmode="lin" valueType="num">
                                      <p:cBhvr>
                                        <p:cTn id="120" dur="500" fill="hold"/>
                                        <p:tgtEl>
                                          <p:spTgt spid="8748"/>
                                        </p:tgtEl>
                                        <p:attrNameLst>
                                          <p:attrName>ppt_x</p:attrName>
                                        </p:attrNameLst>
                                      </p:cBhvr>
                                      <p:tavLst>
                                        <p:tav tm="0">
                                          <p:val>
                                            <p:strVal val="0-#ppt_w/2"/>
                                          </p:val>
                                        </p:tav>
                                        <p:tav tm="100000">
                                          <p:val>
                                            <p:strVal val="#ppt_x"/>
                                          </p:val>
                                        </p:tav>
                                      </p:tavLst>
                                    </p:anim>
                                    <p:anim calcmode="lin" valueType="num">
                                      <p:cBhvr>
                                        <p:cTn id="121" dur="500" fill="hold"/>
                                        <p:tgtEl>
                                          <p:spTgt spid="8748"/>
                                        </p:tgtEl>
                                        <p:attrNameLst>
                                          <p:attrName>ppt_y</p:attrName>
                                        </p:attrNameLst>
                                      </p:cBhvr>
                                      <p:tavLst>
                                        <p:tav tm="0">
                                          <p:val>
                                            <p:strVal val="#ppt_y"/>
                                          </p:val>
                                        </p:tav>
                                        <p:tav tm="100000">
                                          <p:val>
                                            <p:strVal val="#ppt_y"/>
                                          </p:val>
                                        </p:tav>
                                      </p:tavLst>
                                    </p:anim>
                                  </p:childTnLst>
                                </p:cTn>
                              </p:par>
                            </p:childTnLst>
                          </p:cTn>
                        </p:par>
                        <p:par>
                          <p:cTn id="122" fill="hold">
                            <p:stCondLst>
                              <p:cond delay="4500"/>
                            </p:stCondLst>
                            <p:childTnLst>
                              <p:par>
                                <p:cTn id="123" presetClass="entr" nodeType="afterEffect" presetSubtype="8" presetID="2" grpId="26" fill="hold">
                                  <p:stCondLst>
                                    <p:cond delay="0"/>
                                  </p:stCondLst>
                                  <p:iterate type="el" backwards="0">
                                    <p:tmAbs val="0"/>
                                  </p:iterate>
                                  <p:childTnLst>
                                    <p:set>
                                      <p:cBhvr>
                                        <p:cTn id="124" fill="hold"/>
                                        <p:tgtEl>
                                          <p:spTgt spid="8749"/>
                                        </p:tgtEl>
                                        <p:attrNameLst>
                                          <p:attrName>style.visibility</p:attrName>
                                        </p:attrNameLst>
                                      </p:cBhvr>
                                      <p:to>
                                        <p:strVal val="visible"/>
                                      </p:to>
                                    </p:set>
                                    <p:anim calcmode="lin" valueType="num">
                                      <p:cBhvr>
                                        <p:cTn id="125" dur="500" fill="hold"/>
                                        <p:tgtEl>
                                          <p:spTgt spid="8749"/>
                                        </p:tgtEl>
                                        <p:attrNameLst>
                                          <p:attrName>ppt_x</p:attrName>
                                        </p:attrNameLst>
                                      </p:cBhvr>
                                      <p:tavLst>
                                        <p:tav tm="0">
                                          <p:val>
                                            <p:strVal val="0-#ppt_w/2"/>
                                          </p:val>
                                        </p:tav>
                                        <p:tav tm="100000">
                                          <p:val>
                                            <p:strVal val="#ppt_x"/>
                                          </p:val>
                                        </p:tav>
                                      </p:tavLst>
                                    </p:anim>
                                    <p:anim calcmode="lin" valueType="num">
                                      <p:cBhvr>
                                        <p:cTn id="126" dur="500" fill="hold"/>
                                        <p:tgtEl>
                                          <p:spTgt spid="8749"/>
                                        </p:tgtEl>
                                        <p:attrNameLst>
                                          <p:attrName>ppt_y</p:attrName>
                                        </p:attrNameLst>
                                      </p:cBhvr>
                                      <p:tavLst>
                                        <p:tav tm="0">
                                          <p:val>
                                            <p:strVal val="#ppt_y"/>
                                          </p:val>
                                        </p:tav>
                                        <p:tav tm="100000">
                                          <p:val>
                                            <p:strVal val="#ppt_y"/>
                                          </p:val>
                                        </p:tav>
                                      </p:tavLst>
                                    </p:anim>
                                  </p:childTnLst>
                                </p:cTn>
                              </p:par>
                            </p:childTnLst>
                          </p:cTn>
                        </p:par>
                      </p:childTnLst>
                    </p:cTn>
                  </p:par>
                  <p:par>
                    <p:cTn id="127" fill="hold">
                      <p:stCondLst>
                        <p:cond delay="indefinite"/>
                      </p:stCondLst>
                      <p:childTnLst>
                        <p:par>
                          <p:cTn id="128" fill="hold">
                            <p:stCondLst>
                              <p:cond delay="0"/>
                            </p:stCondLst>
                            <p:childTnLst>
                              <p:par>
                                <p:cTn id="129" presetClass="entr" nodeType="clickEffect" presetSubtype="8" presetID="22" grpId="27" fill="hold">
                                  <p:stCondLst>
                                    <p:cond delay="0"/>
                                  </p:stCondLst>
                                  <p:iterate type="el" backwards="0">
                                    <p:tmAbs val="0"/>
                                  </p:iterate>
                                  <p:childTnLst>
                                    <p:set>
                                      <p:cBhvr>
                                        <p:cTn id="130" fill="hold"/>
                                        <p:tgtEl>
                                          <p:spTgt spid="8739"/>
                                        </p:tgtEl>
                                        <p:attrNameLst>
                                          <p:attrName>style.visibility</p:attrName>
                                        </p:attrNameLst>
                                      </p:cBhvr>
                                      <p:to>
                                        <p:strVal val="visible"/>
                                      </p:to>
                                    </p:set>
                                    <p:animEffect filter="wipe(left)" transition="in">
                                      <p:cBhvr>
                                        <p:cTn id="131" dur="500"/>
                                        <p:tgtEl>
                                          <p:spTgt spid="87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774" grpId="5"/>
      <p:bldP build="whole" bldLvl="1" animBg="1" rev="0" advAuto="0" spid="8753" grpId="9"/>
      <p:bldP build="whole" bldLvl="1" animBg="1" rev="0" advAuto="0" spid="8747" grpId="24"/>
      <p:bldP build="whole" bldLvl="1" animBg="1" rev="0" advAuto="0" spid="8773" grpId="4"/>
      <p:bldP build="whole" bldLvl="1" animBg="1" rev="0" advAuto="0" spid="8739" grpId="27"/>
      <p:bldP build="whole" bldLvl="1" animBg="1" rev="0" advAuto="0" spid="8746" grpId="23"/>
      <p:bldP build="whole" bldLvl="1" animBg="1" rev="0" advAuto="0" spid="8772" grpId="3"/>
      <p:bldP build="whole" bldLvl="1" animBg="1" rev="0" advAuto="0" spid="8752" grpId="12"/>
      <p:bldP build="whole" bldLvl="1" animBg="1" rev="0" advAuto="0" spid="8745" grpId="22"/>
      <p:bldP build="whole" bldLvl="1" animBg="1" rev="0" advAuto="0" spid="8751" grpId="13"/>
      <p:bldP build="whole" bldLvl="1" animBg="1" rev="0" advAuto="0" spid="8743" grpId="20"/>
      <p:bldP build="whole" bldLvl="1" animBg="1" rev="0" advAuto="0" spid="8759" grpId="7"/>
      <p:bldP build="whole" bldLvl="1" animBg="1" rev="0" advAuto="0" spid="8742" grpId="19"/>
      <p:bldP build="whole" bldLvl="1" animBg="1" rev="0" advAuto="0" spid="8750" grpId="15"/>
      <p:bldP build="whole" bldLvl="1" animBg="1" rev="0" advAuto="0" spid="8741" grpId="18"/>
      <p:bldP build="whole" bldLvl="1" animBg="1" rev="0" advAuto="0" spid="8771" grpId="2"/>
      <p:bldP build="whole" bldLvl="1" animBg="1" rev="0" advAuto="0" spid="8758" grpId="10"/>
      <p:bldP build="whole" bldLvl="1" animBg="1" rev="0" advAuto="0" spid="8740" grpId="17"/>
      <p:bldP build="whole" bldLvl="1" animBg="1" rev="0" advAuto="0" spid="8757" grpId="11"/>
      <p:bldP build="whole" bldLvl="1" animBg="1" rev="0" advAuto="0" spid="8744" grpId="21"/>
      <p:bldP build="whole" bldLvl="1" animBg="1" rev="0" advAuto="0" spid="8756" grpId="14"/>
      <p:bldP build="whole" bldLvl="1" animBg="1" rev="0" advAuto="0" spid="8749" grpId="26"/>
      <p:bldP build="whole" bldLvl="1" animBg="1" rev="0" advAuto="0" spid="8754" grpId="8"/>
      <p:bldP build="whole" bldLvl="1" animBg="1" rev="0" advAuto="0" spid="8736" grpId="1"/>
      <p:bldP build="whole" bldLvl="1" animBg="1" rev="0" advAuto="0" spid="8775" grpId="6"/>
      <p:bldP build="whole" bldLvl="1" animBg="1" rev="0" advAuto="0" spid="8748" grpId="25"/>
      <p:bldP build="whole" bldLvl="1" animBg="1" rev="0" advAuto="0" spid="8755" grpId="16"/>
    </p:bldLst>
  </p:timing>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77"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778" name="Rectangle 97"/>
          <p:cNvSpPr/>
          <p:nvPr/>
        </p:nvSpPr>
        <p:spPr>
          <a:xfrm flipV="1">
            <a:off x="7267795" y="2296830"/>
            <a:ext cx="4924206" cy="1020527"/>
          </a:xfrm>
          <a:prstGeom prst="rect">
            <a:avLst/>
          </a:prstGeom>
          <a:gradFill>
            <a:gsLst>
              <a:gs pos="0">
                <a:srgbClr val="2D8F87"/>
              </a:gs>
              <a:gs pos="22000">
                <a:schemeClr val="accent2"/>
              </a:gs>
            </a:gsLst>
          </a:gradFill>
          <a:ln w="12700">
            <a:miter lim="400000"/>
          </a:ln>
        </p:spPr>
        <p:txBody>
          <a:bodyPr lIns="45719" rIns="45719" anchor="ctr"/>
          <a:lstStyle/>
          <a:p>
            <a:pPr algn="ctr">
              <a:defRPr>
                <a:solidFill>
                  <a:srgbClr val="FFFFFF"/>
                </a:solidFill>
              </a:defRPr>
            </a:pPr>
          </a:p>
        </p:txBody>
      </p:sp>
      <p:sp>
        <p:nvSpPr>
          <p:cNvPr id="8779" name="Rectangle 100"/>
          <p:cNvSpPr/>
          <p:nvPr/>
        </p:nvSpPr>
        <p:spPr>
          <a:xfrm flipV="1">
            <a:off x="6236175" y="5188489"/>
            <a:ext cx="5955826" cy="955208"/>
          </a:xfrm>
          <a:prstGeom prst="rect">
            <a:avLst/>
          </a:prstGeom>
          <a:gradFill>
            <a:gsLst>
              <a:gs pos="14000">
                <a:srgbClr val="DD8B00"/>
              </a:gs>
              <a:gs pos="90000">
                <a:schemeClr val="accent4"/>
              </a:gs>
            </a:gsLst>
          </a:gradFill>
          <a:ln w="12700">
            <a:miter lim="400000"/>
          </a:ln>
        </p:spPr>
        <p:txBody>
          <a:bodyPr lIns="45719" rIns="45719" anchor="ctr"/>
          <a:lstStyle/>
          <a:p>
            <a:pPr algn="ctr">
              <a:defRPr>
                <a:solidFill>
                  <a:srgbClr val="FFFFFF"/>
                </a:solidFill>
              </a:defRPr>
            </a:pPr>
          </a:p>
        </p:txBody>
      </p:sp>
      <p:sp>
        <p:nvSpPr>
          <p:cNvPr id="8780" name="Rectangle 99"/>
          <p:cNvSpPr/>
          <p:nvPr/>
        </p:nvSpPr>
        <p:spPr>
          <a:xfrm flipV="1">
            <a:off x="7267795" y="4210958"/>
            <a:ext cx="4924206" cy="982639"/>
          </a:xfrm>
          <a:prstGeom prst="rect">
            <a:avLst/>
          </a:prstGeom>
          <a:gradFill>
            <a:gsLst>
              <a:gs pos="0">
                <a:srgbClr val="71982B"/>
              </a:gs>
              <a:gs pos="22000">
                <a:schemeClr val="accent3"/>
              </a:gs>
            </a:gsLst>
          </a:gradFill>
          <a:ln w="12700">
            <a:miter lim="400000"/>
          </a:ln>
        </p:spPr>
        <p:txBody>
          <a:bodyPr lIns="45719" rIns="45719" anchor="ctr"/>
          <a:lstStyle/>
          <a:p>
            <a:pPr algn="ctr">
              <a:defRPr>
                <a:solidFill>
                  <a:srgbClr val="FFFFFF"/>
                </a:solidFill>
              </a:defRPr>
            </a:pPr>
          </a:p>
        </p:txBody>
      </p:sp>
      <p:sp>
        <p:nvSpPr>
          <p:cNvPr id="8781" name="Rectangle 98"/>
          <p:cNvSpPr/>
          <p:nvPr/>
        </p:nvSpPr>
        <p:spPr>
          <a:xfrm flipV="1">
            <a:off x="7267795" y="3264999"/>
            <a:ext cx="4924206" cy="955208"/>
          </a:xfrm>
          <a:prstGeom prst="rect">
            <a:avLst/>
          </a:prstGeom>
          <a:gradFill>
            <a:gsLst>
              <a:gs pos="0">
                <a:srgbClr val="3B6BA6"/>
              </a:gs>
              <a:gs pos="22000">
                <a:srgbClr val="6491C8"/>
              </a:gs>
            </a:gsLst>
          </a:gradFill>
          <a:ln w="12700">
            <a:miter lim="400000"/>
          </a:ln>
        </p:spPr>
        <p:txBody>
          <a:bodyPr lIns="45719" rIns="45719" anchor="ctr"/>
          <a:lstStyle/>
          <a:p>
            <a:pPr algn="ctr">
              <a:defRPr>
                <a:solidFill>
                  <a:srgbClr val="FFFFFF"/>
                </a:solidFill>
              </a:defRPr>
            </a:pPr>
          </a:p>
        </p:txBody>
      </p:sp>
      <p:grpSp>
        <p:nvGrpSpPr>
          <p:cNvPr id="8788" name="Group 96"/>
          <p:cNvGrpSpPr/>
          <p:nvPr/>
        </p:nvGrpSpPr>
        <p:grpSpPr>
          <a:xfrm>
            <a:off x="5106198" y="1536255"/>
            <a:ext cx="1921782" cy="4749860"/>
            <a:chOff x="0" y="63"/>
            <a:chExt cx="1921780" cy="4749858"/>
          </a:xfrm>
        </p:grpSpPr>
        <p:sp>
          <p:nvSpPr>
            <p:cNvPr id="8782" name="Shape 6"/>
            <p:cNvSpPr/>
            <p:nvPr/>
          </p:nvSpPr>
          <p:spPr>
            <a:xfrm>
              <a:off x="-1" y="63"/>
              <a:ext cx="1887973" cy="4733955"/>
            </a:xfrm>
            <a:custGeom>
              <a:avLst/>
              <a:gdLst/>
              <a:ahLst/>
              <a:cxnLst>
                <a:cxn ang="0">
                  <a:pos x="wd2" y="hd2"/>
                </a:cxn>
                <a:cxn ang="5400000">
                  <a:pos x="wd2" y="hd2"/>
                </a:cxn>
                <a:cxn ang="10800000">
                  <a:pos x="wd2" y="hd2"/>
                </a:cxn>
                <a:cxn ang="16200000">
                  <a:pos x="wd2" y="hd2"/>
                </a:cxn>
              </a:cxnLst>
              <a:rect l="0" t="0" r="r" b="b"/>
              <a:pathLst>
                <a:path w="21599" h="21537" fill="norm" stroke="1" extrusionOk="0">
                  <a:moveTo>
                    <a:pt x="2527" y="21537"/>
                  </a:moveTo>
                  <a:cubicBezTo>
                    <a:pt x="593" y="20822"/>
                    <a:pt x="61" y="20681"/>
                    <a:pt x="61" y="20462"/>
                  </a:cubicBezTo>
                  <a:lnTo>
                    <a:pt x="0" y="3847"/>
                  </a:lnTo>
                  <a:cubicBezTo>
                    <a:pt x="-1" y="3505"/>
                    <a:pt x="643" y="3111"/>
                    <a:pt x="1431" y="2973"/>
                  </a:cubicBezTo>
                  <a:lnTo>
                    <a:pt x="18257" y="22"/>
                  </a:lnTo>
                  <a:cubicBezTo>
                    <a:pt x="18679" y="-63"/>
                    <a:pt x="19292" y="120"/>
                    <a:pt x="19781" y="253"/>
                  </a:cubicBezTo>
                  <a:lnTo>
                    <a:pt x="21599" y="757"/>
                  </a:lnTo>
                  <a:cubicBezTo>
                    <a:pt x="21599" y="757"/>
                    <a:pt x="2527" y="21537"/>
                    <a:pt x="2527" y="21537"/>
                  </a:cubicBezTo>
                  <a:close/>
                </a:path>
              </a:pathLst>
            </a:custGeom>
            <a:gradFill flip="none" rotWithShape="1">
              <a:gsLst>
                <a:gs pos="0">
                  <a:srgbClr val="B1B4B7"/>
                </a:gs>
                <a:gs pos="6000">
                  <a:srgbClr val="CBCDCF"/>
                </a:gs>
                <a:gs pos="26000">
                  <a:srgbClr val="E5E6E7"/>
                </a:gs>
                <a:gs pos="32000">
                  <a:srgbClr val="B1B4B7"/>
                </a:gs>
                <a:gs pos="38000">
                  <a:srgbClr val="CBCDCF"/>
                </a:gs>
              </a:gsLst>
              <a:lin ang="71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83" name="Shape 7"/>
            <p:cNvSpPr/>
            <p:nvPr/>
          </p:nvSpPr>
          <p:spPr>
            <a:xfrm>
              <a:off x="0" y="725217"/>
              <a:ext cx="1683288" cy="35554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29" y="20977"/>
                  </a:moveTo>
                  <a:lnTo>
                    <a:pt x="21600" y="0"/>
                  </a:lnTo>
                  <a:lnTo>
                    <a:pt x="2332" y="3988"/>
                  </a:lnTo>
                  <a:lnTo>
                    <a:pt x="0" y="3289"/>
                  </a:lnTo>
                  <a:lnTo>
                    <a:pt x="54" y="20997"/>
                  </a:lnTo>
                  <a:lnTo>
                    <a:pt x="2405" y="21600"/>
                  </a:lnTo>
                  <a:cubicBezTo>
                    <a:pt x="2405" y="21600"/>
                    <a:pt x="5429" y="20977"/>
                    <a:pt x="5429" y="20977"/>
                  </a:cubicBezTo>
                  <a:close/>
                </a:path>
              </a:pathLst>
            </a:custGeom>
            <a:solidFill>
              <a:srgbClr val="010101">
                <a:alpha val="5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84" name="Shape 8"/>
            <p:cNvSpPr/>
            <p:nvPr/>
          </p:nvSpPr>
          <p:spPr>
            <a:xfrm>
              <a:off x="182179" y="147144"/>
              <a:ext cx="1739602" cy="4602779"/>
            </a:xfrm>
            <a:custGeom>
              <a:avLst/>
              <a:gdLst/>
              <a:ahLst/>
              <a:cxnLst>
                <a:cxn ang="0">
                  <a:pos x="wd2" y="hd2"/>
                </a:cxn>
                <a:cxn ang="5400000">
                  <a:pos x="wd2" y="hd2"/>
                </a:cxn>
                <a:cxn ang="10800000">
                  <a:pos x="wd2" y="hd2"/>
                </a:cxn>
                <a:cxn ang="16200000">
                  <a:pos x="wd2" y="hd2"/>
                </a:cxn>
              </a:cxnLst>
              <a:rect l="0" t="0" r="r" b="b"/>
              <a:pathLst>
                <a:path w="21598" h="21417" fill="norm" stroke="1" extrusionOk="0">
                  <a:moveTo>
                    <a:pt x="21598" y="17464"/>
                  </a:moveTo>
                  <a:cubicBezTo>
                    <a:pt x="21599" y="17814"/>
                    <a:pt x="20899" y="18215"/>
                    <a:pt x="20042" y="18355"/>
                  </a:cubicBezTo>
                  <a:lnTo>
                    <a:pt x="1627" y="21368"/>
                  </a:lnTo>
                  <a:cubicBezTo>
                    <a:pt x="770" y="21508"/>
                    <a:pt x="68" y="21336"/>
                    <a:pt x="66" y="20986"/>
                  </a:cubicBezTo>
                  <a:lnTo>
                    <a:pt x="0" y="3993"/>
                  </a:lnTo>
                  <a:cubicBezTo>
                    <a:pt x="-1" y="3642"/>
                    <a:pt x="698" y="3240"/>
                    <a:pt x="1553" y="3098"/>
                  </a:cubicBezTo>
                  <a:lnTo>
                    <a:pt x="19974" y="50"/>
                  </a:lnTo>
                  <a:cubicBezTo>
                    <a:pt x="20830" y="-92"/>
                    <a:pt x="21530" y="79"/>
                    <a:pt x="21532" y="429"/>
                  </a:cubicBezTo>
                  <a:cubicBezTo>
                    <a:pt x="21532" y="429"/>
                    <a:pt x="21598" y="17464"/>
                    <a:pt x="21598" y="17464"/>
                  </a:cubicBezTo>
                  <a:close/>
                </a:path>
              </a:pathLst>
            </a:custGeom>
            <a:gradFill flip="none" rotWithShape="1">
              <a:gsLst>
                <a:gs pos="0">
                  <a:srgbClr val="FEFEFE"/>
                </a:gs>
                <a:gs pos="100000">
                  <a:srgbClr val="CBCDCF"/>
                </a:gs>
              </a:gsLst>
              <a:lin ang="1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85" name="Shape 9"/>
            <p:cNvSpPr/>
            <p:nvPr/>
          </p:nvSpPr>
          <p:spPr>
            <a:xfrm>
              <a:off x="181422" y="623616"/>
              <a:ext cx="1738435" cy="3657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145"/>
                  </a:moveTo>
                  <a:lnTo>
                    <a:pt x="21548" y="0"/>
                  </a:lnTo>
                  <a:lnTo>
                    <a:pt x="0" y="4477"/>
                  </a:lnTo>
                  <a:lnTo>
                    <a:pt x="52" y="21598"/>
                  </a:lnTo>
                  <a:lnTo>
                    <a:pt x="62" y="21600"/>
                  </a:lnTo>
                  <a:cubicBezTo>
                    <a:pt x="62" y="21600"/>
                    <a:pt x="21600" y="17145"/>
                    <a:pt x="21600" y="17145"/>
                  </a:cubicBezTo>
                  <a:close/>
                </a:path>
              </a:pathLst>
            </a:custGeom>
            <a:gradFill flip="none" rotWithShape="1">
              <a:gsLst>
                <a:gs pos="8000">
                  <a:srgbClr val="3E4144"/>
                </a:gs>
                <a:gs pos="55000">
                  <a:srgbClr val="5E6265"/>
                </a:gs>
              </a:gsLst>
              <a:lin ang="7199999"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86" name="Shape 10"/>
            <p:cNvSpPr/>
            <p:nvPr/>
          </p:nvSpPr>
          <p:spPr>
            <a:xfrm>
              <a:off x="182179" y="742734"/>
              <a:ext cx="1416525" cy="4005470"/>
            </a:xfrm>
            <a:custGeom>
              <a:avLst/>
              <a:gdLst/>
              <a:ahLst/>
              <a:cxnLst>
                <a:cxn ang="0">
                  <a:pos x="wd2" y="hd2"/>
                </a:cxn>
                <a:cxn ang="5400000">
                  <a:pos x="wd2" y="hd2"/>
                </a:cxn>
                <a:cxn ang="10800000">
                  <a:pos x="wd2" y="hd2"/>
                </a:cxn>
                <a:cxn ang="16200000">
                  <a:pos x="wd2" y="hd2"/>
                </a:cxn>
              </a:cxnLst>
              <a:rect l="0" t="0" r="r" b="b"/>
              <a:pathLst>
                <a:path w="21598" h="21495" fill="norm" stroke="1" extrusionOk="0">
                  <a:moveTo>
                    <a:pt x="1906" y="368"/>
                  </a:moveTo>
                  <a:cubicBezTo>
                    <a:pt x="856" y="532"/>
                    <a:pt x="-2" y="996"/>
                    <a:pt x="0" y="1400"/>
                  </a:cubicBezTo>
                  <a:lnTo>
                    <a:pt x="81" y="20998"/>
                  </a:lnTo>
                  <a:cubicBezTo>
                    <a:pt x="82" y="21402"/>
                    <a:pt x="945" y="21600"/>
                    <a:pt x="1997" y="21438"/>
                  </a:cubicBezTo>
                  <a:lnTo>
                    <a:pt x="21598" y="18427"/>
                  </a:lnTo>
                  <a:lnTo>
                    <a:pt x="4276" y="0"/>
                  </a:lnTo>
                  <a:cubicBezTo>
                    <a:pt x="4276" y="0"/>
                    <a:pt x="1906" y="368"/>
                    <a:pt x="1906" y="368"/>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87" name="Freeform 33"/>
            <p:cNvSpPr/>
            <p:nvPr/>
          </p:nvSpPr>
          <p:spPr>
            <a:xfrm>
              <a:off x="1001993" y="711201"/>
              <a:ext cx="185807" cy="121506"/>
            </a:xfrm>
            <a:custGeom>
              <a:avLst/>
              <a:gdLst/>
              <a:ahLst/>
              <a:cxnLst>
                <a:cxn ang="0">
                  <a:pos x="wd2" y="hd2"/>
                </a:cxn>
                <a:cxn ang="5400000">
                  <a:pos x="wd2" y="hd2"/>
                </a:cxn>
                <a:cxn ang="10800000">
                  <a:pos x="wd2" y="hd2"/>
                </a:cxn>
                <a:cxn ang="16200000">
                  <a:pos x="wd2" y="hd2"/>
                </a:cxn>
              </a:cxnLst>
              <a:rect l="0" t="0" r="r" b="b"/>
              <a:pathLst>
                <a:path w="20872" h="20916" fill="norm" stroke="1" extrusionOk="0">
                  <a:moveTo>
                    <a:pt x="4693" y="8524"/>
                  </a:moveTo>
                  <a:cubicBezTo>
                    <a:pt x="6201" y="8916"/>
                    <a:pt x="7462" y="10699"/>
                    <a:pt x="7799" y="13209"/>
                  </a:cubicBezTo>
                  <a:cubicBezTo>
                    <a:pt x="8248" y="16555"/>
                    <a:pt x="6886" y="19926"/>
                    <a:pt x="4756" y="20738"/>
                  </a:cubicBezTo>
                  <a:cubicBezTo>
                    <a:pt x="2626" y="21550"/>
                    <a:pt x="535" y="19496"/>
                    <a:pt x="86" y="16149"/>
                  </a:cubicBezTo>
                  <a:cubicBezTo>
                    <a:pt x="-364" y="12803"/>
                    <a:pt x="998" y="9432"/>
                    <a:pt x="3128" y="8620"/>
                  </a:cubicBezTo>
                  <a:cubicBezTo>
                    <a:pt x="3660" y="8417"/>
                    <a:pt x="4190" y="8393"/>
                    <a:pt x="4693" y="8524"/>
                  </a:cubicBezTo>
                  <a:close/>
                  <a:moveTo>
                    <a:pt x="17681" y="81"/>
                  </a:moveTo>
                  <a:cubicBezTo>
                    <a:pt x="19189" y="473"/>
                    <a:pt x="20449" y="2256"/>
                    <a:pt x="20786" y="4766"/>
                  </a:cubicBezTo>
                  <a:cubicBezTo>
                    <a:pt x="21236" y="8112"/>
                    <a:pt x="19874" y="11483"/>
                    <a:pt x="17743" y="12295"/>
                  </a:cubicBezTo>
                  <a:cubicBezTo>
                    <a:pt x="15613" y="13107"/>
                    <a:pt x="13522" y="11053"/>
                    <a:pt x="13073" y="7706"/>
                  </a:cubicBezTo>
                  <a:cubicBezTo>
                    <a:pt x="12623" y="4360"/>
                    <a:pt x="13985" y="988"/>
                    <a:pt x="16115" y="177"/>
                  </a:cubicBezTo>
                  <a:cubicBezTo>
                    <a:pt x="16648" y="-26"/>
                    <a:pt x="17178" y="-50"/>
                    <a:pt x="17681" y="81"/>
                  </a:cubicBezTo>
                  <a:close/>
                </a:path>
              </a:pathLst>
            </a:custGeom>
            <a:solidFill>
              <a:srgbClr val="010101">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78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8794" name="Group 37"/>
          <p:cNvGrpSpPr/>
          <p:nvPr/>
        </p:nvGrpSpPr>
        <p:grpSpPr>
          <a:xfrm>
            <a:off x="5530117" y="2271920"/>
            <a:ext cx="1871126" cy="3752251"/>
            <a:chOff x="0" y="0"/>
            <a:chExt cx="1871124" cy="3752250"/>
          </a:xfrm>
        </p:grpSpPr>
        <p:sp>
          <p:nvSpPr>
            <p:cNvPr id="8790" name="Shape 11"/>
            <p:cNvSpPr/>
            <p:nvPr/>
          </p:nvSpPr>
          <p:spPr>
            <a:xfrm>
              <a:off x="0" y="732224"/>
              <a:ext cx="778684" cy="30174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906"/>
                  </a:moveTo>
                  <a:lnTo>
                    <a:pt x="3323" y="21600"/>
                  </a:lnTo>
                  <a:lnTo>
                    <a:pt x="21600" y="4431"/>
                  </a:lnTo>
                  <a:lnTo>
                    <a:pt x="0" y="0"/>
                  </a:lnTo>
                  <a:cubicBezTo>
                    <a:pt x="0" y="0"/>
                    <a:pt x="0" y="20906"/>
                    <a:pt x="0" y="20906"/>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91" name="Shape 12"/>
            <p:cNvSpPr/>
            <p:nvPr/>
          </p:nvSpPr>
          <p:spPr>
            <a:xfrm>
              <a:off x="-1" y="-1"/>
              <a:ext cx="1871126" cy="13526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217" y="0"/>
                  </a:moveTo>
                  <a:lnTo>
                    <a:pt x="0" y="11716"/>
                  </a:lnTo>
                  <a:lnTo>
                    <a:pt x="8989" y="21600"/>
                  </a:lnTo>
                  <a:lnTo>
                    <a:pt x="21600" y="1549"/>
                  </a:lnTo>
                  <a:cubicBezTo>
                    <a:pt x="21600" y="1549"/>
                    <a:pt x="20217" y="0"/>
                    <a:pt x="20217" y="0"/>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92" name="Shape 13"/>
            <p:cNvSpPr/>
            <p:nvPr/>
          </p:nvSpPr>
          <p:spPr>
            <a:xfrm>
              <a:off x="119118" y="98096"/>
              <a:ext cx="1751325" cy="3654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252"/>
                  </a:moveTo>
                  <a:lnTo>
                    <a:pt x="0" y="21600"/>
                  </a:lnTo>
                  <a:lnTo>
                    <a:pt x="0" y="4337"/>
                  </a:lnTo>
                  <a:lnTo>
                    <a:pt x="21600" y="0"/>
                  </a:lnTo>
                  <a:cubicBezTo>
                    <a:pt x="21600" y="0"/>
                    <a:pt x="21600" y="17252"/>
                    <a:pt x="21600" y="17252"/>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93" name="Shape 14"/>
            <p:cNvSpPr/>
            <p:nvPr/>
          </p:nvSpPr>
          <p:spPr>
            <a:xfrm>
              <a:off x="143642" y="140138"/>
              <a:ext cx="1704708" cy="9211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6704"/>
                  </a:lnTo>
                  <a:lnTo>
                    <a:pt x="0" y="21600"/>
                  </a:lnTo>
                  <a:lnTo>
                    <a:pt x="21600" y="4896"/>
                  </a:lnTo>
                  <a:cubicBezTo>
                    <a:pt x="21600" y="4896"/>
                    <a:pt x="21600" y="0"/>
                    <a:pt x="21600" y="0"/>
                  </a:cubicBezTo>
                  <a:close/>
                </a:path>
              </a:pathLst>
            </a:custGeom>
            <a:solidFill>
              <a:srgbClr val="B0E6E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798" name="Group 35"/>
          <p:cNvGrpSpPr/>
          <p:nvPr/>
        </p:nvGrpSpPr>
        <p:grpSpPr>
          <a:xfrm>
            <a:off x="6889463" y="3231870"/>
            <a:ext cx="720371" cy="870474"/>
            <a:chOff x="0" y="0"/>
            <a:chExt cx="720370" cy="870473"/>
          </a:xfrm>
        </p:grpSpPr>
        <p:sp>
          <p:nvSpPr>
            <p:cNvPr id="8795" name="Shape 17"/>
            <p:cNvSpPr/>
            <p:nvPr/>
          </p:nvSpPr>
          <p:spPr>
            <a:xfrm>
              <a:off x="-1" y="0"/>
              <a:ext cx="647668" cy="8257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817"/>
                  </a:moveTo>
                  <a:lnTo>
                    <a:pt x="0" y="5985"/>
                  </a:lnTo>
                  <a:lnTo>
                    <a:pt x="17598" y="0"/>
                  </a:lnTo>
                  <a:lnTo>
                    <a:pt x="21600" y="1783"/>
                  </a:lnTo>
                  <a:lnTo>
                    <a:pt x="5952" y="8215"/>
                  </a:lnTo>
                  <a:lnTo>
                    <a:pt x="4002" y="21600"/>
                  </a:lnTo>
                  <a:cubicBezTo>
                    <a:pt x="4002" y="21600"/>
                    <a:pt x="0" y="19817"/>
                    <a:pt x="0" y="19817"/>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96" name="Shape 18"/>
            <p:cNvSpPr/>
            <p:nvPr/>
          </p:nvSpPr>
          <p:spPr>
            <a:xfrm>
              <a:off x="119117" y="70069"/>
              <a:ext cx="600415" cy="8004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45"/>
                  </a:moveTo>
                  <a:lnTo>
                    <a:pt x="0" y="6175"/>
                  </a:lnTo>
                  <a:lnTo>
                    <a:pt x="18983" y="0"/>
                  </a:lnTo>
                  <a:lnTo>
                    <a:pt x="21600" y="1155"/>
                  </a:lnTo>
                  <a:lnTo>
                    <a:pt x="8106" y="9715"/>
                  </a:lnTo>
                  <a:lnTo>
                    <a:pt x="2617" y="21600"/>
                  </a:lnTo>
                  <a:cubicBezTo>
                    <a:pt x="2617" y="21600"/>
                    <a:pt x="0" y="20445"/>
                    <a:pt x="0" y="20445"/>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797" name="Shape 19"/>
            <p:cNvSpPr/>
            <p:nvPr/>
          </p:nvSpPr>
          <p:spPr>
            <a:xfrm>
              <a:off x="192690" y="112110"/>
              <a:ext cx="527681" cy="7576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021"/>
                  </a:moveTo>
                  <a:lnTo>
                    <a:pt x="0" y="21600"/>
                  </a:lnTo>
                  <a:lnTo>
                    <a:pt x="0" y="6523"/>
                  </a:lnTo>
                  <a:lnTo>
                    <a:pt x="21600" y="0"/>
                  </a:lnTo>
                  <a:cubicBezTo>
                    <a:pt x="21600" y="0"/>
                    <a:pt x="21600" y="15021"/>
                    <a:pt x="21600" y="15021"/>
                  </a:cubicBezTo>
                  <a:close/>
                </a:path>
              </a:pathLst>
            </a:custGeom>
            <a:solidFill>
              <a:srgbClr val="A2BDD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02" name="Group 36"/>
          <p:cNvGrpSpPr/>
          <p:nvPr/>
        </p:nvGrpSpPr>
        <p:grpSpPr>
          <a:xfrm>
            <a:off x="6237818" y="3508642"/>
            <a:ext cx="723035" cy="866971"/>
            <a:chOff x="0" y="0"/>
            <a:chExt cx="723034" cy="866970"/>
          </a:xfrm>
        </p:grpSpPr>
        <p:sp>
          <p:nvSpPr>
            <p:cNvPr id="8799" name="Shape 20"/>
            <p:cNvSpPr/>
            <p:nvPr/>
          </p:nvSpPr>
          <p:spPr>
            <a:xfrm>
              <a:off x="0" y="0"/>
              <a:ext cx="647666" cy="8257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817"/>
                  </a:moveTo>
                  <a:lnTo>
                    <a:pt x="0" y="5985"/>
                  </a:lnTo>
                  <a:lnTo>
                    <a:pt x="17598" y="0"/>
                  </a:lnTo>
                  <a:lnTo>
                    <a:pt x="21600" y="1783"/>
                  </a:lnTo>
                  <a:lnTo>
                    <a:pt x="5952" y="8215"/>
                  </a:lnTo>
                  <a:lnTo>
                    <a:pt x="4002" y="21600"/>
                  </a:lnTo>
                  <a:cubicBezTo>
                    <a:pt x="4002" y="21600"/>
                    <a:pt x="0" y="19817"/>
                    <a:pt x="0" y="19817"/>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00" name="Shape 21"/>
            <p:cNvSpPr/>
            <p:nvPr/>
          </p:nvSpPr>
          <p:spPr>
            <a:xfrm>
              <a:off x="122621" y="66565"/>
              <a:ext cx="600414" cy="8004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45"/>
                  </a:moveTo>
                  <a:lnTo>
                    <a:pt x="0" y="6175"/>
                  </a:lnTo>
                  <a:lnTo>
                    <a:pt x="18983" y="0"/>
                  </a:lnTo>
                  <a:lnTo>
                    <a:pt x="21600" y="1155"/>
                  </a:lnTo>
                  <a:lnTo>
                    <a:pt x="8106" y="9715"/>
                  </a:lnTo>
                  <a:lnTo>
                    <a:pt x="2617" y="21600"/>
                  </a:lnTo>
                  <a:cubicBezTo>
                    <a:pt x="2617" y="21600"/>
                    <a:pt x="0" y="20445"/>
                    <a:pt x="0" y="20445"/>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01" name="Shape 22"/>
            <p:cNvSpPr/>
            <p:nvPr/>
          </p:nvSpPr>
          <p:spPr>
            <a:xfrm>
              <a:off x="192690" y="108607"/>
              <a:ext cx="527680" cy="7576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021"/>
                  </a:moveTo>
                  <a:lnTo>
                    <a:pt x="0" y="21600"/>
                  </a:lnTo>
                  <a:lnTo>
                    <a:pt x="0" y="6523"/>
                  </a:lnTo>
                  <a:lnTo>
                    <a:pt x="21600" y="0"/>
                  </a:lnTo>
                  <a:cubicBezTo>
                    <a:pt x="21600" y="0"/>
                    <a:pt x="21600" y="15021"/>
                    <a:pt x="21600" y="15021"/>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06" name="Group 34"/>
          <p:cNvGrpSpPr/>
          <p:nvPr/>
        </p:nvGrpSpPr>
        <p:grpSpPr>
          <a:xfrm>
            <a:off x="5589677" y="3781914"/>
            <a:ext cx="720370" cy="866971"/>
            <a:chOff x="0" y="0"/>
            <a:chExt cx="720369" cy="866970"/>
          </a:xfrm>
        </p:grpSpPr>
        <p:sp>
          <p:nvSpPr>
            <p:cNvPr id="8803" name="Shape 23"/>
            <p:cNvSpPr/>
            <p:nvPr/>
          </p:nvSpPr>
          <p:spPr>
            <a:xfrm>
              <a:off x="0" y="0"/>
              <a:ext cx="647666" cy="8257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817"/>
                  </a:moveTo>
                  <a:lnTo>
                    <a:pt x="0" y="5985"/>
                  </a:lnTo>
                  <a:lnTo>
                    <a:pt x="17598" y="0"/>
                  </a:lnTo>
                  <a:lnTo>
                    <a:pt x="21600" y="1783"/>
                  </a:lnTo>
                  <a:lnTo>
                    <a:pt x="5952" y="8215"/>
                  </a:lnTo>
                  <a:lnTo>
                    <a:pt x="4002" y="21600"/>
                  </a:lnTo>
                  <a:cubicBezTo>
                    <a:pt x="4002" y="21600"/>
                    <a:pt x="0" y="19817"/>
                    <a:pt x="0" y="19817"/>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04" name="Shape 24"/>
            <p:cNvSpPr/>
            <p:nvPr/>
          </p:nvSpPr>
          <p:spPr>
            <a:xfrm>
              <a:off x="119117" y="66565"/>
              <a:ext cx="600414" cy="8004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45"/>
                  </a:moveTo>
                  <a:lnTo>
                    <a:pt x="0" y="6175"/>
                  </a:lnTo>
                  <a:lnTo>
                    <a:pt x="18983" y="0"/>
                  </a:lnTo>
                  <a:lnTo>
                    <a:pt x="21600" y="1155"/>
                  </a:lnTo>
                  <a:lnTo>
                    <a:pt x="8106" y="9715"/>
                  </a:lnTo>
                  <a:lnTo>
                    <a:pt x="2617" y="21600"/>
                  </a:lnTo>
                  <a:cubicBezTo>
                    <a:pt x="2617" y="21600"/>
                    <a:pt x="0" y="20445"/>
                    <a:pt x="0" y="20445"/>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05" name="Shape 25"/>
            <p:cNvSpPr/>
            <p:nvPr/>
          </p:nvSpPr>
          <p:spPr>
            <a:xfrm>
              <a:off x="192690" y="108607"/>
              <a:ext cx="527680" cy="7576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021"/>
                  </a:moveTo>
                  <a:lnTo>
                    <a:pt x="0" y="21600"/>
                  </a:lnTo>
                  <a:lnTo>
                    <a:pt x="0" y="6523"/>
                  </a:lnTo>
                  <a:lnTo>
                    <a:pt x="21600" y="0"/>
                  </a:lnTo>
                  <a:cubicBezTo>
                    <a:pt x="21600" y="0"/>
                    <a:pt x="21600" y="15021"/>
                    <a:pt x="21600" y="15021"/>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09" name="Group 41"/>
          <p:cNvGrpSpPr/>
          <p:nvPr/>
        </p:nvGrpSpPr>
        <p:grpSpPr>
          <a:xfrm>
            <a:off x="5889388" y="4627103"/>
            <a:ext cx="1780687" cy="1309546"/>
            <a:chOff x="0" y="0"/>
            <a:chExt cx="1780686" cy="1309544"/>
          </a:xfrm>
        </p:grpSpPr>
        <p:sp>
          <p:nvSpPr>
            <p:cNvPr id="8807" name="Shape 26"/>
            <p:cNvSpPr/>
            <p:nvPr/>
          </p:nvSpPr>
          <p:spPr>
            <a:xfrm>
              <a:off x="-1" y="-1"/>
              <a:ext cx="1779849" cy="13095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894"/>
                  </a:moveTo>
                  <a:lnTo>
                    <a:pt x="0" y="12172"/>
                  </a:lnTo>
                  <a:lnTo>
                    <a:pt x="20717" y="0"/>
                  </a:lnTo>
                  <a:lnTo>
                    <a:pt x="21600" y="706"/>
                  </a:lnTo>
                  <a:lnTo>
                    <a:pt x="2735" y="14336"/>
                  </a:lnTo>
                  <a:lnTo>
                    <a:pt x="883" y="21600"/>
                  </a:lnTo>
                  <a:cubicBezTo>
                    <a:pt x="883" y="21600"/>
                    <a:pt x="0" y="20894"/>
                    <a:pt x="0" y="20894"/>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08" name="Shape 27"/>
            <p:cNvSpPr/>
            <p:nvPr/>
          </p:nvSpPr>
          <p:spPr>
            <a:xfrm>
              <a:off x="73572" y="42041"/>
              <a:ext cx="1707115" cy="12667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984"/>
                  </a:moveTo>
                  <a:lnTo>
                    <a:pt x="0" y="21600"/>
                  </a:lnTo>
                  <a:lnTo>
                    <a:pt x="0" y="12583"/>
                  </a:lnTo>
                  <a:lnTo>
                    <a:pt x="21600" y="0"/>
                  </a:lnTo>
                  <a:cubicBezTo>
                    <a:pt x="21600" y="0"/>
                    <a:pt x="21600" y="8984"/>
                    <a:pt x="21600" y="8984"/>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12" name="Group 40"/>
          <p:cNvGrpSpPr/>
          <p:nvPr/>
        </p:nvGrpSpPr>
        <p:grpSpPr>
          <a:xfrm>
            <a:off x="5889387" y="4105088"/>
            <a:ext cx="1780687" cy="1309546"/>
            <a:chOff x="0" y="0"/>
            <a:chExt cx="1780686" cy="1309544"/>
          </a:xfrm>
        </p:grpSpPr>
        <p:sp>
          <p:nvSpPr>
            <p:cNvPr id="8810" name="Shape 28"/>
            <p:cNvSpPr/>
            <p:nvPr/>
          </p:nvSpPr>
          <p:spPr>
            <a:xfrm>
              <a:off x="-1" y="-1"/>
              <a:ext cx="1779849" cy="13095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894"/>
                  </a:moveTo>
                  <a:lnTo>
                    <a:pt x="0" y="12172"/>
                  </a:lnTo>
                  <a:lnTo>
                    <a:pt x="20717" y="0"/>
                  </a:lnTo>
                  <a:lnTo>
                    <a:pt x="21600" y="706"/>
                  </a:lnTo>
                  <a:lnTo>
                    <a:pt x="2735" y="14336"/>
                  </a:lnTo>
                  <a:lnTo>
                    <a:pt x="883" y="21600"/>
                  </a:lnTo>
                  <a:cubicBezTo>
                    <a:pt x="883" y="21600"/>
                    <a:pt x="0" y="20894"/>
                    <a:pt x="0" y="20894"/>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11" name="Shape 29"/>
            <p:cNvSpPr/>
            <p:nvPr/>
          </p:nvSpPr>
          <p:spPr>
            <a:xfrm>
              <a:off x="73572" y="42041"/>
              <a:ext cx="1707115" cy="12667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984"/>
                  </a:moveTo>
                  <a:lnTo>
                    <a:pt x="0" y="21600"/>
                  </a:lnTo>
                  <a:lnTo>
                    <a:pt x="0" y="12583"/>
                  </a:lnTo>
                  <a:lnTo>
                    <a:pt x="21600" y="0"/>
                  </a:lnTo>
                  <a:cubicBezTo>
                    <a:pt x="21600" y="0"/>
                    <a:pt x="21600" y="8984"/>
                    <a:pt x="21600" y="8984"/>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16" name="Group 38"/>
          <p:cNvGrpSpPr/>
          <p:nvPr/>
        </p:nvGrpSpPr>
        <p:grpSpPr>
          <a:xfrm>
            <a:off x="6019015" y="5278747"/>
            <a:ext cx="720371" cy="870475"/>
            <a:chOff x="0" y="0"/>
            <a:chExt cx="720370" cy="870473"/>
          </a:xfrm>
        </p:grpSpPr>
        <p:sp>
          <p:nvSpPr>
            <p:cNvPr id="8813" name="Shape 30"/>
            <p:cNvSpPr/>
            <p:nvPr/>
          </p:nvSpPr>
          <p:spPr>
            <a:xfrm>
              <a:off x="-1" y="-1"/>
              <a:ext cx="647668" cy="8257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817"/>
                  </a:moveTo>
                  <a:lnTo>
                    <a:pt x="0" y="5985"/>
                  </a:lnTo>
                  <a:lnTo>
                    <a:pt x="17598" y="0"/>
                  </a:lnTo>
                  <a:lnTo>
                    <a:pt x="21600" y="1783"/>
                  </a:lnTo>
                  <a:lnTo>
                    <a:pt x="5952" y="8215"/>
                  </a:lnTo>
                  <a:lnTo>
                    <a:pt x="4002" y="21600"/>
                  </a:lnTo>
                  <a:cubicBezTo>
                    <a:pt x="4002" y="21600"/>
                    <a:pt x="0" y="19817"/>
                    <a:pt x="0" y="19817"/>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14" name="Shape 31"/>
            <p:cNvSpPr/>
            <p:nvPr/>
          </p:nvSpPr>
          <p:spPr>
            <a:xfrm>
              <a:off x="119117" y="70069"/>
              <a:ext cx="600414" cy="8004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45"/>
                  </a:moveTo>
                  <a:lnTo>
                    <a:pt x="0" y="6175"/>
                  </a:lnTo>
                  <a:lnTo>
                    <a:pt x="18983" y="0"/>
                  </a:lnTo>
                  <a:lnTo>
                    <a:pt x="21600" y="1155"/>
                  </a:lnTo>
                  <a:lnTo>
                    <a:pt x="8106" y="9715"/>
                  </a:lnTo>
                  <a:lnTo>
                    <a:pt x="2617" y="21600"/>
                  </a:lnTo>
                  <a:cubicBezTo>
                    <a:pt x="2617" y="21600"/>
                    <a:pt x="0" y="20445"/>
                    <a:pt x="0" y="20445"/>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15" name="Shape 32"/>
            <p:cNvSpPr/>
            <p:nvPr/>
          </p:nvSpPr>
          <p:spPr>
            <a:xfrm>
              <a:off x="192690" y="112111"/>
              <a:ext cx="527681" cy="7576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021"/>
                  </a:moveTo>
                  <a:lnTo>
                    <a:pt x="0" y="21600"/>
                  </a:lnTo>
                  <a:lnTo>
                    <a:pt x="0" y="6523"/>
                  </a:lnTo>
                  <a:lnTo>
                    <a:pt x="21600" y="0"/>
                  </a:lnTo>
                  <a:cubicBezTo>
                    <a:pt x="21600" y="0"/>
                    <a:pt x="21600" y="15021"/>
                    <a:pt x="21600" y="15021"/>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20" name="Group 39"/>
          <p:cNvGrpSpPr/>
          <p:nvPr/>
        </p:nvGrpSpPr>
        <p:grpSpPr>
          <a:xfrm>
            <a:off x="6024331" y="4723507"/>
            <a:ext cx="715055" cy="865160"/>
            <a:chOff x="0" y="0"/>
            <a:chExt cx="715053" cy="865159"/>
          </a:xfrm>
        </p:grpSpPr>
        <p:sp>
          <p:nvSpPr>
            <p:cNvPr id="8817" name="Shape 33"/>
            <p:cNvSpPr/>
            <p:nvPr/>
          </p:nvSpPr>
          <p:spPr>
            <a:xfrm>
              <a:off x="-1" y="0"/>
              <a:ext cx="647668" cy="8257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9817"/>
                  </a:moveTo>
                  <a:lnTo>
                    <a:pt x="0" y="5985"/>
                  </a:lnTo>
                  <a:lnTo>
                    <a:pt x="17598" y="0"/>
                  </a:lnTo>
                  <a:lnTo>
                    <a:pt x="21600" y="1783"/>
                  </a:lnTo>
                  <a:lnTo>
                    <a:pt x="5952" y="8215"/>
                  </a:lnTo>
                  <a:lnTo>
                    <a:pt x="4002" y="21600"/>
                  </a:lnTo>
                  <a:cubicBezTo>
                    <a:pt x="4002" y="21600"/>
                    <a:pt x="0" y="19817"/>
                    <a:pt x="0" y="19817"/>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18" name="Shape 34"/>
            <p:cNvSpPr/>
            <p:nvPr/>
          </p:nvSpPr>
          <p:spPr>
            <a:xfrm>
              <a:off x="113801" y="64753"/>
              <a:ext cx="600414" cy="8004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445"/>
                  </a:moveTo>
                  <a:lnTo>
                    <a:pt x="0" y="6175"/>
                  </a:lnTo>
                  <a:lnTo>
                    <a:pt x="18983" y="0"/>
                  </a:lnTo>
                  <a:lnTo>
                    <a:pt x="21600" y="1155"/>
                  </a:lnTo>
                  <a:lnTo>
                    <a:pt x="8106" y="9715"/>
                  </a:lnTo>
                  <a:lnTo>
                    <a:pt x="2617" y="21600"/>
                  </a:lnTo>
                  <a:cubicBezTo>
                    <a:pt x="2617" y="21600"/>
                    <a:pt x="0" y="20445"/>
                    <a:pt x="0" y="20445"/>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19" name="Shape 35"/>
            <p:cNvSpPr/>
            <p:nvPr/>
          </p:nvSpPr>
          <p:spPr>
            <a:xfrm>
              <a:off x="187374" y="106795"/>
              <a:ext cx="527680" cy="7576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021"/>
                  </a:moveTo>
                  <a:lnTo>
                    <a:pt x="0" y="21600"/>
                  </a:lnTo>
                  <a:lnTo>
                    <a:pt x="0" y="6523"/>
                  </a:lnTo>
                  <a:lnTo>
                    <a:pt x="21600" y="0"/>
                  </a:lnTo>
                  <a:cubicBezTo>
                    <a:pt x="21600" y="0"/>
                    <a:pt x="21600" y="15021"/>
                    <a:pt x="21600" y="15021"/>
                  </a:cubicBezTo>
                  <a:close/>
                </a:path>
              </a:pathLst>
            </a:custGeom>
            <a:solidFill>
              <a:srgbClr val="C0DE8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821" name="TextBox 4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09</a:t>
            </a:r>
          </a:p>
        </p:txBody>
      </p:sp>
      <p:sp>
        <p:nvSpPr>
          <p:cNvPr id="8822" name="TextBox 4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8823" name="TextBox 83"/>
          <p:cNvSpPr txBox="1"/>
          <p:nvPr/>
        </p:nvSpPr>
        <p:spPr>
          <a:xfrm rot="20466085">
            <a:off x="5789865" y="3061225"/>
            <a:ext cx="1536963"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a:solidFill>
                  <a:srgbClr val="FEFEFE"/>
                </a:solidFill>
                <a:latin typeface="Montserrat Light"/>
                <a:ea typeface="Montserrat Light"/>
                <a:cs typeface="Montserrat Light"/>
                <a:sym typeface="Montserrat Light"/>
              </a:defRPr>
            </a:lvl1pPr>
          </a:lstStyle>
          <a:p>
            <a:pPr/>
            <a:r>
              <a:t>DIGIT PPTx</a:t>
            </a:r>
          </a:p>
        </p:txBody>
      </p:sp>
      <p:sp>
        <p:nvSpPr>
          <p:cNvPr id="8824" name="TextBox 84"/>
          <p:cNvSpPr txBox="1"/>
          <p:nvPr/>
        </p:nvSpPr>
        <p:spPr>
          <a:xfrm rot="20348073">
            <a:off x="6655069" y="2571839"/>
            <a:ext cx="686124" cy="1803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r">
              <a:defRPr b="1" sz="600">
                <a:solidFill>
                  <a:srgbClr val="010101"/>
                </a:solidFill>
                <a:latin typeface="Montserrat Light"/>
                <a:ea typeface="Montserrat Light"/>
                <a:cs typeface="Montserrat Light"/>
                <a:sym typeface="Montserrat Light"/>
              </a:defRPr>
            </a:lvl1pPr>
          </a:lstStyle>
          <a:p>
            <a:pPr/>
            <a:r>
              <a:t>TIME : 18:00 PM</a:t>
            </a:r>
          </a:p>
        </p:txBody>
      </p:sp>
      <p:sp>
        <p:nvSpPr>
          <p:cNvPr id="8825" name="TextBox 85"/>
          <p:cNvSpPr txBox="1"/>
          <p:nvPr/>
        </p:nvSpPr>
        <p:spPr>
          <a:xfrm rot="20348073">
            <a:off x="5714129" y="2950635"/>
            <a:ext cx="686124" cy="22047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a:defRPr sz="800">
                <a:solidFill>
                  <a:srgbClr val="010101"/>
                </a:solidFill>
                <a:latin typeface="FontAwesome"/>
                <a:ea typeface="FontAwesome"/>
                <a:cs typeface="FontAwesome"/>
                <a:sym typeface="FontAwesome"/>
              </a:defRPr>
            </a:pPr>
            <a:r>
              <a:t> </a:t>
            </a:r>
            <a:r>
              <a:rPr b="1" sz="600">
                <a:latin typeface="Montserrat Light"/>
                <a:ea typeface="Montserrat Light"/>
                <a:cs typeface="Montserrat Light"/>
                <a:sym typeface="Montserrat Light"/>
              </a:rPr>
              <a:t>85%</a:t>
            </a:r>
          </a:p>
        </p:txBody>
      </p:sp>
      <p:sp>
        <p:nvSpPr>
          <p:cNvPr id="8826" name="Rectangle 87"/>
          <p:cNvSpPr txBox="1"/>
          <p:nvPr/>
        </p:nvSpPr>
        <p:spPr>
          <a:xfrm rot="20856354">
            <a:off x="5866192" y="3993181"/>
            <a:ext cx="468459"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500">
                <a:solidFill>
                  <a:srgbClr val="A2BDDE"/>
                </a:solidFill>
                <a:latin typeface="FontAwesome"/>
                <a:ea typeface="FontAwesome"/>
                <a:cs typeface="FontAwesome"/>
                <a:sym typeface="FontAwesome"/>
              </a:defRPr>
            </a:lvl1pPr>
          </a:lstStyle>
          <a:p>
            <a:pPr/>
            <a:r>
              <a:t></a:t>
            </a:r>
          </a:p>
        </p:txBody>
      </p:sp>
      <p:sp>
        <p:nvSpPr>
          <p:cNvPr id="8827" name="Rectangle 88"/>
          <p:cNvSpPr txBox="1"/>
          <p:nvPr/>
        </p:nvSpPr>
        <p:spPr>
          <a:xfrm rot="20488101">
            <a:off x="7124042" y="3419029"/>
            <a:ext cx="468460" cy="43155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500">
                <a:solidFill>
                  <a:srgbClr val="E0E9F4"/>
                </a:solidFill>
                <a:latin typeface="FontAwesome"/>
                <a:ea typeface="FontAwesome"/>
                <a:cs typeface="FontAwesome"/>
                <a:sym typeface="FontAwesome"/>
              </a:defRPr>
            </a:lvl1pPr>
          </a:lstStyle>
          <a:p>
            <a:pPr/>
            <a:r>
              <a:t></a:t>
            </a:r>
          </a:p>
        </p:txBody>
      </p:sp>
      <p:sp>
        <p:nvSpPr>
          <p:cNvPr id="8828" name="Rectangle 90"/>
          <p:cNvSpPr txBox="1"/>
          <p:nvPr/>
        </p:nvSpPr>
        <p:spPr>
          <a:xfrm>
            <a:off x="6529165" y="3742549"/>
            <a:ext cx="289556"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500">
                <a:solidFill>
                  <a:srgbClr val="C1D3E9"/>
                </a:solidFill>
                <a:latin typeface="FontAwesome"/>
                <a:ea typeface="FontAwesome"/>
                <a:cs typeface="FontAwesome"/>
                <a:sym typeface="FontAwesome"/>
              </a:defRPr>
            </a:lvl1pPr>
          </a:lstStyle>
          <a:p>
            <a:pPr/>
            <a:r>
              <a:t>¬</a:t>
            </a:r>
          </a:p>
        </p:txBody>
      </p:sp>
      <p:sp>
        <p:nvSpPr>
          <p:cNvPr id="8829" name="Rectangle 91"/>
          <p:cNvSpPr txBox="1"/>
          <p:nvPr/>
        </p:nvSpPr>
        <p:spPr>
          <a:xfrm rot="20943082">
            <a:off x="6324772" y="5542890"/>
            <a:ext cx="127001"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500">
                <a:solidFill>
                  <a:srgbClr val="FEFEFE"/>
                </a:solidFill>
                <a:latin typeface="FontAwesome"/>
                <a:ea typeface="FontAwesome"/>
                <a:cs typeface="FontAwesome"/>
                <a:sym typeface="FontAwesome"/>
              </a:defRPr>
            </a:lvl1pPr>
          </a:lstStyle>
          <a:p>
            <a:pPr/>
            <a:r>
              <a:t></a:t>
            </a:r>
          </a:p>
        </p:txBody>
      </p:sp>
      <p:sp>
        <p:nvSpPr>
          <p:cNvPr id="8830" name="Rectangle 92"/>
          <p:cNvSpPr txBox="1"/>
          <p:nvPr/>
        </p:nvSpPr>
        <p:spPr>
          <a:xfrm rot="20919342">
            <a:off x="6295744" y="4957114"/>
            <a:ext cx="468460" cy="4315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500">
                <a:solidFill>
                  <a:srgbClr val="FEFEFE"/>
                </a:solidFill>
                <a:latin typeface="FontAwesome"/>
                <a:ea typeface="FontAwesome"/>
                <a:cs typeface="FontAwesome"/>
                <a:sym typeface="FontAwesome"/>
              </a:defRPr>
            </a:lvl1pPr>
          </a:lstStyle>
          <a:p>
            <a:pPr/>
            <a:r>
              <a:t></a:t>
            </a:r>
          </a:p>
        </p:txBody>
      </p:sp>
      <p:sp>
        <p:nvSpPr>
          <p:cNvPr id="8831" name="TextBox 94"/>
          <p:cNvSpPr txBox="1"/>
          <p:nvPr/>
        </p:nvSpPr>
        <p:spPr>
          <a:xfrm rot="20251232">
            <a:off x="6848263" y="4500231"/>
            <a:ext cx="612490" cy="2311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900">
                <a:solidFill>
                  <a:srgbClr val="FEFEFE"/>
                </a:solidFill>
                <a:latin typeface="Montserrat Light"/>
                <a:ea typeface="Montserrat Light"/>
                <a:cs typeface="Montserrat Light"/>
                <a:sym typeface="Montserrat Light"/>
              </a:defRPr>
            </a:lvl1pPr>
          </a:lstStyle>
          <a:p>
            <a:pPr/>
            <a:r>
              <a:t>Contacts</a:t>
            </a:r>
          </a:p>
        </p:txBody>
      </p:sp>
      <p:sp>
        <p:nvSpPr>
          <p:cNvPr id="8832" name="TextBox 95"/>
          <p:cNvSpPr txBox="1"/>
          <p:nvPr/>
        </p:nvSpPr>
        <p:spPr>
          <a:xfrm rot="20251232">
            <a:off x="6883066" y="5020823"/>
            <a:ext cx="612490" cy="2311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900">
                <a:solidFill>
                  <a:srgbClr val="FEFEFE"/>
                </a:solidFill>
                <a:latin typeface="Montserrat Light"/>
                <a:ea typeface="Montserrat Light"/>
                <a:cs typeface="Montserrat Light"/>
                <a:sym typeface="Montserrat Light"/>
              </a:defRPr>
            </a:lvl1pPr>
          </a:lstStyle>
          <a:p>
            <a:pPr/>
            <a:r>
              <a:t>Dial…</a:t>
            </a:r>
          </a:p>
        </p:txBody>
      </p:sp>
      <p:sp>
        <p:nvSpPr>
          <p:cNvPr id="8833" name="Oval 101"/>
          <p:cNvSpPr/>
          <p:nvPr/>
        </p:nvSpPr>
        <p:spPr>
          <a:xfrm>
            <a:off x="8332343" y="2537467"/>
            <a:ext cx="456437" cy="456437"/>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8834" name="TextBox 102"/>
          <p:cNvSpPr txBox="1"/>
          <p:nvPr/>
        </p:nvSpPr>
        <p:spPr>
          <a:xfrm>
            <a:off x="8408073" y="2626958"/>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chemeClr val="accent2"/>
                </a:solidFill>
              </a:defRPr>
            </a:lvl1pPr>
          </a:lstStyle>
          <a:p>
            <a:pPr/>
            <a:r>
              <a:t>01</a:t>
            </a:r>
          </a:p>
        </p:txBody>
      </p:sp>
      <p:sp>
        <p:nvSpPr>
          <p:cNvPr id="8835" name="TextBox 103"/>
          <p:cNvSpPr txBox="1"/>
          <p:nvPr/>
        </p:nvSpPr>
        <p:spPr>
          <a:xfrm>
            <a:off x="8926987" y="2560659"/>
            <a:ext cx="2255286"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1000">
                <a:solidFill>
                  <a:srgbClr val="FEFEFE"/>
                </a:solidFill>
              </a:defRPr>
            </a:lvl1pPr>
          </a:lstStyle>
          <a:p>
            <a:pPr/>
            <a:r>
              <a:t>Lesser first day kind god us earth The divide firmament signs.</a:t>
            </a:r>
          </a:p>
        </p:txBody>
      </p:sp>
      <p:sp>
        <p:nvSpPr>
          <p:cNvPr id="8836" name="Oval 104"/>
          <p:cNvSpPr/>
          <p:nvPr/>
        </p:nvSpPr>
        <p:spPr>
          <a:xfrm>
            <a:off x="8332343" y="3494397"/>
            <a:ext cx="456437" cy="456437"/>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8837" name="TextBox 105"/>
          <p:cNvSpPr txBox="1"/>
          <p:nvPr/>
        </p:nvSpPr>
        <p:spPr>
          <a:xfrm>
            <a:off x="8408073" y="3583887"/>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6491C8"/>
                </a:solidFill>
              </a:defRPr>
            </a:lvl1pPr>
          </a:lstStyle>
          <a:p>
            <a:pPr/>
            <a:r>
              <a:t>02</a:t>
            </a:r>
          </a:p>
        </p:txBody>
      </p:sp>
      <p:sp>
        <p:nvSpPr>
          <p:cNvPr id="8838" name="TextBox 106"/>
          <p:cNvSpPr txBox="1"/>
          <p:nvPr/>
        </p:nvSpPr>
        <p:spPr>
          <a:xfrm>
            <a:off x="8926987" y="3517589"/>
            <a:ext cx="2255286"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1000">
                <a:solidFill>
                  <a:srgbClr val="FEFEFE"/>
                </a:solidFill>
              </a:defRPr>
            </a:lvl1pPr>
          </a:lstStyle>
          <a:p>
            <a:pPr/>
            <a:r>
              <a:t>Lesser first day kind god us earth The divide firmament signs.</a:t>
            </a:r>
          </a:p>
        </p:txBody>
      </p:sp>
      <p:sp>
        <p:nvSpPr>
          <p:cNvPr id="8839" name="Oval 107"/>
          <p:cNvSpPr/>
          <p:nvPr/>
        </p:nvSpPr>
        <p:spPr>
          <a:xfrm>
            <a:off x="8332343" y="4461960"/>
            <a:ext cx="456437" cy="456437"/>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8840" name="TextBox 108"/>
          <p:cNvSpPr txBox="1"/>
          <p:nvPr/>
        </p:nvSpPr>
        <p:spPr>
          <a:xfrm>
            <a:off x="8408073" y="4551450"/>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chemeClr val="accent3"/>
                </a:solidFill>
              </a:defRPr>
            </a:lvl1pPr>
          </a:lstStyle>
          <a:p>
            <a:pPr/>
            <a:r>
              <a:t>03</a:t>
            </a:r>
          </a:p>
        </p:txBody>
      </p:sp>
      <p:sp>
        <p:nvSpPr>
          <p:cNvPr id="8841" name="TextBox 109"/>
          <p:cNvSpPr txBox="1"/>
          <p:nvPr/>
        </p:nvSpPr>
        <p:spPr>
          <a:xfrm>
            <a:off x="8926987" y="4485151"/>
            <a:ext cx="2255286" cy="4406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1000">
                <a:solidFill>
                  <a:srgbClr val="FEFEFE"/>
                </a:solidFill>
              </a:defRPr>
            </a:lvl1pPr>
          </a:lstStyle>
          <a:p>
            <a:pPr/>
            <a:r>
              <a:t>Lesser first day kind god us earth The divide firmament signs.</a:t>
            </a:r>
          </a:p>
        </p:txBody>
      </p:sp>
      <p:sp>
        <p:nvSpPr>
          <p:cNvPr id="8842" name="Oval 110"/>
          <p:cNvSpPr/>
          <p:nvPr/>
        </p:nvSpPr>
        <p:spPr>
          <a:xfrm>
            <a:off x="8332343" y="5418890"/>
            <a:ext cx="456437" cy="456437"/>
          </a:xfrm>
          <a:prstGeom prst="ellipse">
            <a:avLst/>
          </a:prstGeom>
          <a:solidFill>
            <a:srgbClr val="FEFEFE"/>
          </a:solidFill>
          <a:ln w="12700">
            <a:miter lim="400000"/>
          </a:ln>
        </p:spPr>
        <p:txBody>
          <a:bodyPr lIns="45719" rIns="45719" anchor="ctr"/>
          <a:lstStyle/>
          <a:p>
            <a:pPr algn="ctr">
              <a:defRPr>
                <a:solidFill>
                  <a:srgbClr val="FFFFFF"/>
                </a:solidFill>
              </a:defRPr>
            </a:pPr>
          </a:p>
        </p:txBody>
      </p:sp>
      <p:sp>
        <p:nvSpPr>
          <p:cNvPr id="8843" name="TextBox 111"/>
          <p:cNvSpPr txBox="1"/>
          <p:nvPr/>
        </p:nvSpPr>
        <p:spPr>
          <a:xfrm>
            <a:off x="8408073" y="5508380"/>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chemeClr val="accent4"/>
                </a:solidFill>
              </a:defRPr>
            </a:lvl1pPr>
          </a:lstStyle>
          <a:p>
            <a:pPr/>
            <a:r>
              <a:t>04</a:t>
            </a:r>
          </a:p>
        </p:txBody>
      </p:sp>
      <p:sp>
        <p:nvSpPr>
          <p:cNvPr id="8844" name="TextBox 112"/>
          <p:cNvSpPr txBox="1"/>
          <p:nvPr/>
        </p:nvSpPr>
        <p:spPr>
          <a:xfrm>
            <a:off x="8926987" y="5442082"/>
            <a:ext cx="2255286"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sz="1000">
                <a:solidFill>
                  <a:srgbClr val="FEFEFE"/>
                </a:solidFill>
              </a:defRPr>
            </a:lvl1pPr>
          </a:lstStyle>
          <a:p>
            <a:pPr/>
            <a:r>
              <a:t>Lesser first day kind god us earth The divide firmament signs.</a:t>
            </a:r>
          </a:p>
        </p:txBody>
      </p:sp>
      <p:graphicFrame>
        <p:nvGraphicFramePr>
          <p:cNvPr id="8845" name="Chart 113"/>
          <p:cNvGraphicFramePr/>
          <p:nvPr/>
        </p:nvGraphicFramePr>
        <p:xfrm>
          <a:off x="1039866" y="3407164"/>
          <a:ext cx="3089052" cy="1363291"/>
        </p:xfrm>
        <a:graphic xmlns:a="http://schemas.openxmlformats.org/drawingml/2006/main">
          <a:graphicData uri="http://schemas.openxmlformats.org/drawingml/2006/chart">
            <c:chart xmlns:c="http://schemas.openxmlformats.org/drawingml/2006/chart" r:id="rId2"/>
          </a:graphicData>
        </a:graphic>
      </p:graphicFrame>
      <p:sp>
        <p:nvSpPr>
          <p:cNvPr id="8846" name="TextBox 114"/>
          <p:cNvSpPr txBox="1"/>
          <p:nvPr/>
        </p:nvSpPr>
        <p:spPr>
          <a:xfrm>
            <a:off x="1128088" y="5527516"/>
            <a:ext cx="1324844" cy="599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800">
                <a:solidFill>
                  <a:srgbClr val="7D8287"/>
                </a:solidFill>
              </a:defRPr>
            </a:lvl1pPr>
          </a:lstStyle>
          <a:p>
            <a:pPr/>
            <a:r>
              <a:t>Also male air bring is Signs first . It’s Example Creepiest good.</a:t>
            </a:r>
          </a:p>
        </p:txBody>
      </p:sp>
      <p:sp>
        <p:nvSpPr>
          <p:cNvPr id="8847" name="TextBox 115"/>
          <p:cNvSpPr txBox="1"/>
          <p:nvPr/>
        </p:nvSpPr>
        <p:spPr>
          <a:xfrm>
            <a:off x="1090869" y="5095568"/>
            <a:ext cx="811714"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2"/>
                </a:solidFill>
              </a:defRPr>
            </a:lvl1pPr>
          </a:lstStyle>
          <a:p>
            <a:pPr/>
            <a:r>
              <a:t>63%</a:t>
            </a:r>
          </a:p>
        </p:txBody>
      </p:sp>
      <p:sp>
        <p:nvSpPr>
          <p:cNvPr id="8848" name="TextBox 117"/>
          <p:cNvSpPr txBox="1"/>
          <p:nvPr/>
        </p:nvSpPr>
        <p:spPr>
          <a:xfrm>
            <a:off x="2903726" y="5527516"/>
            <a:ext cx="1324844" cy="599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800">
                <a:solidFill>
                  <a:srgbClr val="7D8287"/>
                </a:solidFill>
              </a:defRPr>
            </a:lvl1pPr>
          </a:lstStyle>
          <a:p>
            <a:pPr/>
            <a:r>
              <a:t>Also male air bring is Signs first . It’s Example Creepiest good.</a:t>
            </a:r>
          </a:p>
        </p:txBody>
      </p:sp>
      <p:sp>
        <p:nvSpPr>
          <p:cNvPr id="8849" name="TextBox 118"/>
          <p:cNvSpPr txBox="1"/>
          <p:nvPr/>
        </p:nvSpPr>
        <p:spPr>
          <a:xfrm>
            <a:off x="2866509" y="5095568"/>
            <a:ext cx="932253"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rgbClr val="000000">
                    <a:alpha val="25000"/>
                  </a:srgbClr>
                </a:solidFill>
              </a:defRPr>
            </a:lvl1pPr>
          </a:lstStyle>
          <a:p>
            <a:pPr/>
            <a:r>
              <a:t>37%</a:t>
            </a:r>
          </a:p>
        </p:txBody>
      </p:sp>
      <p:sp>
        <p:nvSpPr>
          <p:cNvPr id="8850" name="TextBox 119"/>
          <p:cNvSpPr txBox="1"/>
          <p:nvPr/>
        </p:nvSpPr>
        <p:spPr>
          <a:xfrm>
            <a:off x="1068488" y="2479494"/>
            <a:ext cx="3015969"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a:t>
            </a:r>
          </a:p>
        </p:txBody>
      </p:sp>
      <p:sp>
        <p:nvSpPr>
          <p:cNvPr id="8851" name="TextBox 120"/>
          <p:cNvSpPr txBox="1"/>
          <p:nvPr/>
        </p:nvSpPr>
        <p:spPr>
          <a:xfrm>
            <a:off x="1068488" y="1936711"/>
            <a:ext cx="2912036"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400"/>
            </a:lvl1pPr>
          </a:lstStyle>
          <a:p>
            <a:pPr/>
            <a:r>
              <a:t>Saying fruitful were example text hath.</a:t>
            </a:r>
          </a:p>
        </p:txBody>
      </p:sp>
      <p:sp>
        <p:nvSpPr>
          <p:cNvPr id="8852" name="Straight Connector 121"/>
          <p:cNvSpPr/>
          <p:nvPr/>
        </p:nvSpPr>
        <p:spPr>
          <a:xfrm>
            <a:off x="3425264" y="3553943"/>
            <a:ext cx="747446" cy="1"/>
          </a:xfrm>
          <a:prstGeom prst="line">
            <a:avLst/>
          </a:prstGeom>
          <a:ln w="12700">
            <a:solidFill>
              <a:srgbClr val="7D8287"/>
            </a:solidFill>
            <a:prstDash val="dash"/>
            <a:miter/>
          </a:ln>
        </p:spPr>
        <p:txBody>
          <a:bodyPr lIns="45719" rIns="45719"/>
          <a:lstStyle/>
          <a:p>
            <a:pPr/>
          </a:p>
        </p:txBody>
      </p:sp>
      <p:sp>
        <p:nvSpPr>
          <p:cNvPr id="8853" name="Straight Connector 122"/>
          <p:cNvSpPr/>
          <p:nvPr/>
        </p:nvSpPr>
        <p:spPr>
          <a:xfrm>
            <a:off x="1192427" y="3553943"/>
            <a:ext cx="747446" cy="1"/>
          </a:xfrm>
          <a:prstGeom prst="line">
            <a:avLst/>
          </a:prstGeom>
          <a:ln w="12700">
            <a:solidFill>
              <a:srgbClr val="7D8287"/>
            </a:solidFill>
            <a:prstDash val="dash"/>
            <a:miter/>
          </a:ln>
        </p:spPr>
        <p:txBody>
          <a:bodyPr lIns="45719" rIns="45719"/>
          <a:lstStyle/>
          <a:p>
            <a:pPr/>
          </a:p>
        </p:txBody>
      </p:sp>
      <p:sp>
        <p:nvSpPr>
          <p:cNvPr id="8854" name="Straight Connector 123"/>
          <p:cNvSpPr/>
          <p:nvPr/>
        </p:nvSpPr>
        <p:spPr>
          <a:xfrm flipV="1">
            <a:off x="2632097" y="5227140"/>
            <a:ext cx="1" cy="877378"/>
          </a:xfrm>
          <a:prstGeom prst="line">
            <a:avLst/>
          </a:prstGeom>
          <a:ln w="12700">
            <a:solidFill>
              <a:srgbClr val="000000">
                <a:alpha val="40000"/>
              </a:srgbClr>
            </a:solidFill>
            <a:prstDash val="sysDash"/>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8788"/>
                                        </p:tgtEl>
                                        <p:attrNameLst>
                                          <p:attrName>style.visibility</p:attrName>
                                        </p:attrNameLst>
                                      </p:cBhvr>
                                      <p:to>
                                        <p:strVal val="visible"/>
                                      </p:to>
                                    </p:set>
                                    <p:anim calcmode="lin" valueType="num">
                                      <p:cBhvr>
                                        <p:cTn id="7" dur="500" fill="hold"/>
                                        <p:tgtEl>
                                          <p:spTgt spid="8788"/>
                                        </p:tgtEl>
                                        <p:attrNameLst>
                                          <p:attrName>ppt_x</p:attrName>
                                        </p:attrNameLst>
                                      </p:cBhvr>
                                      <p:tavLst>
                                        <p:tav tm="0">
                                          <p:val>
                                            <p:strVal val="0-#ppt_w/2"/>
                                          </p:val>
                                        </p:tav>
                                        <p:tav tm="100000">
                                          <p:val>
                                            <p:strVal val="#ppt_x"/>
                                          </p:val>
                                        </p:tav>
                                      </p:tavLst>
                                    </p:anim>
                                    <p:anim calcmode="lin" valueType="num">
                                      <p:cBhvr>
                                        <p:cTn id="8" dur="500" fill="hold"/>
                                        <p:tgtEl>
                                          <p:spTgt spid="878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ID="9" grpId="2" fill="hold">
                                  <p:stCondLst>
                                    <p:cond delay="0"/>
                                  </p:stCondLst>
                                  <p:iterate type="el" backwards="0">
                                    <p:tmAbs val="0"/>
                                  </p:iterate>
                                  <p:childTnLst>
                                    <p:set>
                                      <p:cBhvr>
                                        <p:cTn id="12" fill="hold"/>
                                        <p:tgtEl>
                                          <p:spTgt spid="8824"/>
                                        </p:tgtEl>
                                        <p:attrNameLst>
                                          <p:attrName>style.visibility</p:attrName>
                                        </p:attrNameLst>
                                      </p:cBhvr>
                                      <p:to>
                                        <p:strVal val="visible"/>
                                      </p:to>
                                    </p:set>
                                    <p:animEffect filter="dissolve" transition="in">
                                      <p:cBhvr>
                                        <p:cTn id="13" dur="500"/>
                                        <p:tgtEl>
                                          <p:spTgt spid="8824"/>
                                        </p:tgtEl>
                                      </p:cBhvr>
                                    </p:animEffect>
                                  </p:childTnLst>
                                </p:cTn>
                              </p:par>
                            </p:childTnLst>
                          </p:cTn>
                        </p:par>
                        <p:par>
                          <p:cTn id="14" fill="hold">
                            <p:stCondLst>
                              <p:cond delay="500"/>
                            </p:stCondLst>
                            <p:childTnLst>
                              <p:par>
                                <p:cTn id="15" presetClass="entr" nodeType="afterEffect" presetID="9" grpId="3" fill="hold">
                                  <p:stCondLst>
                                    <p:cond delay="0"/>
                                  </p:stCondLst>
                                  <p:iterate type="el" backwards="0">
                                    <p:tmAbs val="0"/>
                                  </p:iterate>
                                  <p:childTnLst>
                                    <p:set>
                                      <p:cBhvr>
                                        <p:cTn id="16" fill="hold"/>
                                        <p:tgtEl>
                                          <p:spTgt spid="8825"/>
                                        </p:tgtEl>
                                        <p:attrNameLst>
                                          <p:attrName>style.visibility</p:attrName>
                                        </p:attrNameLst>
                                      </p:cBhvr>
                                      <p:to>
                                        <p:strVal val="visible"/>
                                      </p:to>
                                    </p:set>
                                    <p:animEffect filter="dissolve" transition="in">
                                      <p:cBhvr>
                                        <p:cTn id="17" dur="500"/>
                                        <p:tgtEl>
                                          <p:spTgt spid="8825"/>
                                        </p:tgtEl>
                                      </p:cBhvr>
                                    </p:animEffect>
                                  </p:childTnLst>
                                </p:cTn>
                              </p:par>
                            </p:childTnLst>
                          </p:cTn>
                        </p:par>
                        <p:par>
                          <p:cTn id="18" fill="hold">
                            <p:stCondLst>
                              <p:cond delay="1000"/>
                            </p:stCondLst>
                            <p:childTnLst>
                              <p:par>
                                <p:cTn id="19" presetClass="entr" nodeType="afterEffect" presetID="9" grpId="4" fill="hold">
                                  <p:stCondLst>
                                    <p:cond delay="0"/>
                                  </p:stCondLst>
                                  <p:iterate type="el" backwards="0">
                                    <p:tmAbs val="0"/>
                                  </p:iterate>
                                  <p:childTnLst>
                                    <p:set>
                                      <p:cBhvr>
                                        <p:cTn id="20" fill="hold"/>
                                        <p:tgtEl>
                                          <p:spTgt spid="8823"/>
                                        </p:tgtEl>
                                        <p:attrNameLst>
                                          <p:attrName>style.visibility</p:attrName>
                                        </p:attrNameLst>
                                      </p:cBhvr>
                                      <p:to>
                                        <p:strVal val="visible"/>
                                      </p:to>
                                    </p:set>
                                    <p:animEffect filter="dissolve" transition="in">
                                      <p:cBhvr>
                                        <p:cTn id="21" dur="500"/>
                                        <p:tgtEl>
                                          <p:spTgt spid="8823"/>
                                        </p:tgtEl>
                                      </p:cBhvr>
                                    </p:animEffect>
                                  </p:childTnLst>
                                </p:cTn>
                              </p:par>
                            </p:childTnLst>
                          </p:cTn>
                        </p:par>
                        <p:par>
                          <p:cTn id="22" fill="hold">
                            <p:stCondLst>
                              <p:cond delay="1500"/>
                            </p:stCondLst>
                            <p:childTnLst>
                              <p:par>
                                <p:cTn id="23" presetClass="entr" nodeType="afterEffect" presetID="9" grpId="5" fill="hold">
                                  <p:stCondLst>
                                    <p:cond delay="0"/>
                                  </p:stCondLst>
                                  <p:iterate type="el" backwards="0">
                                    <p:tmAbs val="0"/>
                                  </p:iterate>
                                  <p:childTnLst>
                                    <p:set>
                                      <p:cBhvr>
                                        <p:cTn id="24" fill="hold"/>
                                        <p:tgtEl>
                                          <p:spTgt spid="8794"/>
                                        </p:tgtEl>
                                        <p:attrNameLst>
                                          <p:attrName>style.visibility</p:attrName>
                                        </p:attrNameLst>
                                      </p:cBhvr>
                                      <p:to>
                                        <p:strVal val="visible"/>
                                      </p:to>
                                    </p:set>
                                    <p:animEffect filter="dissolve" transition="in">
                                      <p:cBhvr>
                                        <p:cTn id="25" dur="500"/>
                                        <p:tgtEl>
                                          <p:spTgt spid="8794"/>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Subtype="8" presetID="22" grpId="6" fill="hold">
                                  <p:stCondLst>
                                    <p:cond delay="0"/>
                                  </p:stCondLst>
                                  <p:iterate type="el" backwards="0">
                                    <p:tmAbs val="0"/>
                                  </p:iterate>
                                  <p:childTnLst>
                                    <p:set>
                                      <p:cBhvr>
                                        <p:cTn id="29" fill="hold"/>
                                        <p:tgtEl>
                                          <p:spTgt spid="8778"/>
                                        </p:tgtEl>
                                        <p:attrNameLst>
                                          <p:attrName>style.visibility</p:attrName>
                                        </p:attrNameLst>
                                      </p:cBhvr>
                                      <p:to>
                                        <p:strVal val="visible"/>
                                      </p:to>
                                    </p:set>
                                    <p:animEffect filter="wipe(left)" transition="in">
                                      <p:cBhvr>
                                        <p:cTn id="30" dur="500"/>
                                        <p:tgtEl>
                                          <p:spTgt spid="8778"/>
                                        </p:tgtEl>
                                      </p:cBhvr>
                                    </p:animEffect>
                                  </p:childTnLst>
                                </p:cTn>
                              </p:par>
                            </p:childTnLst>
                          </p:cTn>
                        </p:par>
                        <p:par>
                          <p:cTn id="31" fill="hold">
                            <p:stCondLst>
                              <p:cond delay="500"/>
                            </p:stCondLst>
                            <p:childTnLst>
                              <p:par>
                                <p:cTn id="32" presetClass="entr" nodeType="afterEffect" presetID="9" grpId="7" fill="hold">
                                  <p:stCondLst>
                                    <p:cond delay="0"/>
                                  </p:stCondLst>
                                  <p:iterate type="el" backwards="0">
                                    <p:tmAbs val="0"/>
                                  </p:iterate>
                                  <p:childTnLst>
                                    <p:set>
                                      <p:cBhvr>
                                        <p:cTn id="33" fill="hold"/>
                                        <p:tgtEl>
                                          <p:spTgt spid="8833"/>
                                        </p:tgtEl>
                                        <p:attrNameLst>
                                          <p:attrName>style.visibility</p:attrName>
                                        </p:attrNameLst>
                                      </p:cBhvr>
                                      <p:to>
                                        <p:strVal val="visible"/>
                                      </p:to>
                                    </p:set>
                                    <p:animEffect filter="dissolve" transition="in">
                                      <p:cBhvr>
                                        <p:cTn id="34" dur="500"/>
                                        <p:tgtEl>
                                          <p:spTgt spid="8833"/>
                                        </p:tgtEl>
                                      </p:cBhvr>
                                    </p:animEffect>
                                  </p:childTnLst>
                                </p:cTn>
                              </p:par>
                            </p:childTnLst>
                          </p:cTn>
                        </p:par>
                        <p:par>
                          <p:cTn id="35" fill="hold">
                            <p:stCondLst>
                              <p:cond delay="1000"/>
                            </p:stCondLst>
                            <p:childTnLst>
                              <p:par>
                                <p:cTn id="36" presetClass="entr" nodeType="afterEffect" presetID="9" grpId="8" fill="hold">
                                  <p:stCondLst>
                                    <p:cond delay="0"/>
                                  </p:stCondLst>
                                  <p:iterate type="el" backwards="0">
                                    <p:tmAbs val="0"/>
                                  </p:iterate>
                                  <p:childTnLst>
                                    <p:set>
                                      <p:cBhvr>
                                        <p:cTn id="37" fill="hold"/>
                                        <p:tgtEl>
                                          <p:spTgt spid="8834"/>
                                        </p:tgtEl>
                                        <p:attrNameLst>
                                          <p:attrName>style.visibility</p:attrName>
                                        </p:attrNameLst>
                                      </p:cBhvr>
                                      <p:to>
                                        <p:strVal val="visible"/>
                                      </p:to>
                                    </p:set>
                                    <p:animEffect filter="dissolve" transition="in">
                                      <p:cBhvr>
                                        <p:cTn id="38" dur="500"/>
                                        <p:tgtEl>
                                          <p:spTgt spid="8834"/>
                                        </p:tgtEl>
                                      </p:cBhvr>
                                    </p:animEffect>
                                  </p:childTnLst>
                                </p:cTn>
                              </p:par>
                            </p:childTnLst>
                          </p:cTn>
                        </p:par>
                        <p:par>
                          <p:cTn id="39" fill="hold">
                            <p:stCondLst>
                              <p:cond delay="1500"/>
                            </p:stCondLst>
                            <p:childTnLst>
                              <p:par>
                                <p:cTn id="40" presetClass="entr" nodeType="afterEffect" presetID="9" grpId="9" fill="hold">
                                  <p:stCondLst>
                                    <p:cond delay="0"/>
                                  </p:stCondLst>
                                  <p:iterate type="el" backwards="0">
                                    <p:tmAbs val="0"/>
                                  </p:iterate>
                                  <p:childTnLst>
                                    <p:set>
                                      <p:cBhvr>
                                        <p:cTn id="41" fill="hold"/>
                                        <p:tgtEl>
                                          <p:spTgt spid="8835"/>
                                        </p:tgtEl>
                                        <p:attrNameLst>
                                          <p:attrName>style.visibility</p:attrName>
                                        </p:attrNameLst>
                                      </p:cBhvr>
                                      <p:to>
                                        <p:strVal val="visible"/>
                                      </p:to>
                                    </p:set>
                                    <p:animEffect filter="dissolve" transition="in">
                                      <p:cBhvr>
                                        <p:cTn id="42" dur="500"/>
                                        <p:tgtEl>
                                          <p:spTgt spid="8835"/>
                                        </p:tgtEl>
                                      </p:cBhvr>
                                    </p:animEffect>
                                  </p:childTnLst>
                                </p:cTn>
                              </p:par>
                            </p:childTnLst>
                          </p:cTn>
                        </p:par>
                      </p:childTnLst>
                    </p:cTn>
                  </p:par>
                  <p:par>
                    <p:cTn id="43" fill="hold">
                      <p:stCondLst>
                        <p:cond delay="indefinite"/>
                      </p:stCondLst>
                      <p:childTnLst>
                        <p:par>
                          <p:cTn id="44" fill="hold">
                            <p:stCondLst>
                              <p:cond delay="0"/>
                            </p:stCondLst>
                            <p:childTnLst>
                              <p:par>
                                <p:cTn id="45" presetClass="entr" nodeType="clickEffect" presetSubtype="16" presetID="23" grpId="10" fill="hold">
                                  <p:stCondLst>
                                    <p:cond delay="0"/>
                                  </p:stCondLst>
                                  <p:iterate type="el" backwards="0">
                                    <p:tmAbs val="0"/>
                                  </p:iterate>
                                  <p:childTnLst>
                                    <p:set>
                                      <p:cBhvr>
                                        <p:cTn id="46" fill="hold"/>
                                        <p:tgtEl>
                                          <p:spTgt spid="8798"/>
                                        </p:tgtEl>
                                        <p:attrNameLst>
                                          <p:attrName>style.visibility</p:attrName>
                                        </p:attrNameLst>
                                      </p:cBhvr>
                                      <p:to>
                                        <p:strVal val="visible"/>
                                      </p:to>
                                    </p:set>
                                    <p:anim calcmode="lin" valueType="num">
                                      <p:cBhvr>
                                        <p:cTn id="47" dur="500" fill="hold"/>
                                        <p:tgtEl>
                                          <p:spTgt spid="8798"/>
                                        </p:tgtEl>
                                        <p:attrNameLst>
                                          <p:attrName>ppt_w</p:attrName>
                                        </p:attrNameLst>
                                      </p:cBhvr>
                                      <p:tavLst>
                                        <p:tav tm="0">
                                          <p:val>
                                            <p:fltVal val="0"/>
                                          </p:val>
                                        </p:tav>
                                        <p:tav tm="100000">
                                          <p:val>
                                            <p:strVal val="#ppt_w"/>
                                          </p:val>
                                        </p:tav>
                                      </p:tavLst>
                                    </p:anim>
                                    <p:anim calcmode="lin" valueType="num">
                                      <p:cBhvr>
                                        <p:cTn id="48" dur="500" fill="hold"/>
                                        <p:tgtEl>
                                          <p:spTgt spid="8798"/>
                                        </p:tgtEl>
                                        <p:attrNameLst>
                                          <p:attrName>ppt_h</p:attrName>
                                        </p:attrNameLst>
                                      </p:cBhvr>
                                      <p:tavLst>
                                        <p:tav tm="0">
                                          <p:val>
                                            <p:fltVal val="0"/>
                                          </p:val>
                                        </p:tav>
                                        <p:tav tm="100000">
                                          <p:val>
                                            <p:strVal val="#ppt_h"/>
                                          </p:val>
                                        </p:tav>
                                      </p:tavLst>
                                    </p:anim>
                                  </p:childTnLst>
                                </p:cTn>
                              </p:par>
                            </p:childTnLst>
                          </p:cTn>
                        </p:par>
                        <p:par>
                          <p:cTn id="49" fill="hold">
                            <p:stCondLst>
                              <p:cond delay="500"/>
                            </p:stCondLst>
                            <p:childTnLst>
                              <p:par>
                                <p:cTn id="50" presetClass="entr" nodeType="afterEffect" presetSubtype="16" presetID="23" grpId="11" fill="hold">
                                  <p:stCondLst>
                                    <p:cond delay="0"/>
                                  </p:stCondLst>
                                  <p:iterate type="el" backwards="0">
                                    <p:tmAbs val="0"/>
                                  </p:iterate>
                                  <p:childTnLst>
                                    <p:set>
                                      <p:cBhvr>
                                        <p:cTn id="51" fill="hold"/>
                                        <p:tgtEl>
                                          <p:spTgt spid="8802"/>
                                        </p:tgtEl>
                                        <p:attrNameLst>
                                          <p:attrName>style.visibility</p:attrName>
                                        </p:attrNameLst>
                                      </p:cBhvr>
                                      <p:to>
                                        <p:strVal val="visible"/>
                                      </p:to>
                                    </p:set>
                                    <p:anim calcmode="lin" valueType="num">
                                      <p:cBhvr>
                                        <p:cTn id="52" dur="500" fill="hold"/>
                                        <p:tgtEl>
                                          <p:spTgt spid="8802"/>
                                        </p:tgtEl>
                                        <p:attrNameLst>
                                          <p:attrName>ppt_w</p:attrName>
                                        </p:attrNameLst>
                                      </p:cBhvr>
                                      <p:tavLst>
                                        <p:tav tm="0">
                                          <p:val>
                                            <p:fltVal val="0"/>
                                          </p:val>
                                        </p:tav>
                                        <p:tav tm="100000">
                                          <p:val>
                                            <p:strVal val="#ppt_w"/>
                                          </p:val>
                                        </p:tav>
                                      </p:tavLst>
                                    </p:anim>
                                    <p:anim calcmode="lin" valueType="num">
                                      <p:cBhvr>
                                        <p:cTn id="53" dur="500" fill="hold"/>
                                        <p:tgtEl>
                                          <p:spTgt spid="8802"/>
                                        </p:tgtEl>
                                        <p:attrNameLst>
                                          <p:attrName>ppt_h</p:attrName>
                                        </p:attrNameLst>
                                      </p:cBhvr>
                                      <p:tavLst>
                                        <p:tav tm="0">
                                          <p:val>
                                            <p:fltVal val="0"/>
                                          </p:val>
                                        </p:tav>
                                        <p:tav tm="100000">
                                          <p:val>
                                            <p:strVal val="#ppt_h"/>
                                          </p:val>
                                        </p:tav>
                                      </p:tavLst>
                                    </p:anim>
                                  </p:childTnLst>
                                </p:cTn>
                              </p:par>
                            </p:childTnLst>
                          </p:cTn>
                        </p:par>
                        <p:par>
                          <p:cTn id="54" fill="hold">
                            <p:stCondLst>
                              <p:cond delay="1000"/>
                            </p:stCondLst>
                            <p:childTnLst>
                              <p:par>
                                <p:cTn id="55" presetClass="entr" nodeType="afterEffect" presetSubtype="16" presetID="23" grpId="12" fill="hold">
                                  <p:stCondLst>
                                    <p:cond delay="0"/>
                                  </p:stCondLst>
                                  <p:iterate type="el" backwards="0">
                                    <p:tmAbs val="0"/>
                                  </p:iterate>
                                  <p:childTnLst>
                                    <p:set>
                                      <p:cBhvr>
                                        <p:cTn id="56" fill="hold"/>
                                        <p:tgtEl>
                                          <p:spTgt spid="8806"/>
                                        </p:tgtEl>
                                        <p:attrNameLst>
                                          <p:attrName>style.visibility</p:attrName>
                                        </p:attrNameLst>
                                      </p:cBhvr>
                                      <p:to>
                                        <p:strVal val="visible"/>
                                      </p:to>
                                    </p:set>
                                    <p:anim calcmode="lin" valueType="num">
                                      <p:cBhvr>
                                        <p:cTn id="57" dur="500" fill="hold"/>
                                        <p:tgtEl>
                                          <p:spTgt spid="8806"/>
                                        </p:tgtEl>
                                        <p:attrNameLst>
                                          <p:attrName>ppt_w</p:attrName>
                                        </p:attrNameLst>
                                      </p:cBhvr>
                                      <p:tavLst>
                                        <p:tav tm="0">
                                          <p:val>
                                            <p:fltVal val="0"/>
                                          </p:val>
                                        </p:tav>
                                        <p:tav tm="100000">
                                          <p:val>
                                            <p:strVal val="#ppt_w"/>
                                          </p:val>
                                        </p:tav>
                                      </p:tavLst>
                                    </p:anim>
                                    <p:anim calcmode="lin" valueType="num">
                                      <p:cBhvr>
                                        <p:cTn id="58" dur="500" fill="hold"/>
                                        <p:tgtEl>
                                          <p:spTgt spid="8806"/>
                                        </p:tgtEl>
                                        <p:attrNameLst>
                                          <p:attrName>ppt_h</p:attrName>
                                        </p:attrNameLst>
                                      </p:cBhvr>
                                      <p:tavLst>
                                        <p:tav tm="0">
                                          <p:val>
                                            <p:fltVal val="0"/>
                                          </p:val>
                                        </p:tav>
                                        <p:tav tm="100000">
                                          <p:val>
                                            <p:strVal val="#ppt_h"/>
                                          </p:val>
                                        </p:tav>
                                      </p:tavLst>
                                    </p:anim>
                                  </p:childTnLst>
                                </p:cTn>
                              </p:par>
                            </p:childTnLst>
                          </p:cTn>
                        </p:par>
                        <p:par>
                          <p:cTn id="59" fill="hold">
                            <p:stCondLst>
                              <p:cond delay="1500"/>
                            </p:stCondLst>
                            <p:childTnLst>
                              <p:par>
                                <p:cTn id="60" presetClass="entr" nodeType="afterEffect" presetSubtype="16" presetID="23" grpId="13" fill="hold">
                                  <p:stCondLst>
                                    <p:cond delay="0"/>
                                  </p:stCondLst>
                                  <p:iterate type="el" backwards="0">
                                    <p:tmAbs val="0"/>
                                  </p:iterate>
                                  <p:childTnLst>
                                    <p:set>
                                      <p:cBhvr>
                                        <p:cTn id="61" fill="hold"/>
                                        <p:tgtEl>
                                          <p:spTgt spid="8826"/>
                                        </p:tgtEl>
                                        <p:attrNameLst>
                                          <p:attrName>style.visibility</p:attrName>
                                        </p:attrNameLst>
                                      </p:cBhvr>
                                      <p:to>
                                        <p:strVal val="visible"/>
                                      </p:to>
                                    </p:set>
                                    <p:anim calcmode="lin" valueType="num">
                                      <p:cBhvr>
                                        <p:cTn id="62" dur="500" fill="hold"/>
                                        <p:tgtEl>
                                          <p:spTgt spid="8826"/>
                                        </p:tgtEl>
                                        <p:attrNameLst>
                                          <p:attrName>ppt_w</p:attrName>
                                        </p:attrNameLst>
                                      </p:cBhvr>
                                      <p:tavLst>
                                        <p:tav tm="0">
                                          <p:val>
                                            <p:fltVal val="0"/>
                                          </p:val>
                                        </p:tav>
                                        <p:tav tm="100000">
                                          <p:val>
                                            <p:strVal val="#ppt_w"/>
                                          </p:val>
                                        </p:tav>
                                      </p:tavLst>
                                    </p:anim>
                                    <p:anim calcmode="lin" valueType="num">
                                      <p:cBhvr>
                                        <p:cTn id="63" dur="500" fill="hold"/>
                                        <p:tgtEl>
                                          <p:spTgt spid="8826"/>
                                        </p:tgtEl>
                                        <p:attrNameLst>
                                          <p:attrName>ppt_h</p:attrName>
                                        </p:attrNameLst>
                                      </p:cBhvr>
                                      <p:tavLst>
                                        <p:tav tm="0">
                                          <p:val>
                                            <p:fltVal val="0"/>
                                          </p:val>
                                        </p:tav>
                                        <p:tav tm="100000">
                                          <p:val>
                                            <p:strVal val="#ppt_h"/>
                                          </p:val>
                                        </p:tav>
                                      </p:tavLst>
                                    </p:anim>
                                  </p:childTnLst>
                                </p:cTn>
                              </p:par>
                            </p:childTnLst>
                          </p:cTn>
                        </p:par>
                        <p:par>
                          <p:cTn id="64" fill="hold">
                            <p:stCondLst>
                              <p:cond delay="2000"/>
                            </p:stCondLst>
                            <p:childTnLst>
                              <p:par>
                                <p:cTn id="65" presetClass="entr" nodeType="afterEffect" presetSubtype="16" presetID="23" grpId="14" fill="hold">
                                  <p:stCondLst>
                                    <p:cond delay="0"/>
                                  </p:stCondLst>
                                  <p:iterate type="el" backwards="0">
                                    <p:tmAbs val="0"/>
                                  </p:iterate>
                                  <p:childTnLst>
                                    <p:set>
                                      <p:cBhvr>
                                        <p:cTn id="66" fill="hold"/>
                                        <p:tgtEl>
                                          <p:spTgt spid="8828"/>
                                        </p:tgtEl>
                                        <p:attrNameLst>
                                          <p:attrName>style.visibility</p:attrName>
                                        </p:attrNameLst>
                                      </p:cBhvr>
                                      <p:to>
                                        <p:strVal val="visible"/>
                                      </p:to>
                                    </p:set>
                                    <p:anim calcmode="lin" valueType="num">
                                      <p:cBhvr>
                                        <p:cTn id="67" dur="500" fill="hold"/>
                                        <p:tgtEl>
                                          <p:spTgt spid="8828"/>
                                        </p:tgtEl>
                                        <p:attrNameLst>
                                          <p:attrName>ppt_w</p:attrName>
                                        </p:attrNameLst>
                                      </p:cBhvr>
                                      <p:tavLst>
                                        <p:tav tm="0">
                                          <p:val>
                                            <p:fltVal val="0"/>
                                          </p:val>
                                        </p:tav>
                                        <p:tav tm="100000">
                                          <p:val>
                                            <p:strVal val="#ppt_w"/>
                                          </p:val>
                                        </p:tav>
                                      </p:tavLst>
                                    </p:anim>
                                    <p:anim calcmode="lin" valueType="num">
                                      <p:cBhvr>
                                        <p:cTn id="68" dur="500" fill="hold"/>
                                        <p:tgtEl>
                                          <p:spTgt spid="8828"/>
                                        </p:tgtEl>
                                        <p:attrNameLst>
                                          <p:attrName>ppt_h</p:attrName>
                                        </p:attrNameLst>
                                      </p:cBhvr>
                                      <p:tavLst>
                                        <p:tav tm="0">
                                          <p:val>
                                            <p:fltVal val="0"/>
                                          </p:val>
                                        </p:tav>
                                        <p:tav tm="100000">
                                          <p:val>
                                            <p:strVal val="#ppt_h"/>
                                          </p:val>
                                        </p:tav>
                                      </p:tavLst>
                                    </p:anim>
                                  </p:childTnLst>
                                </p:cTn>
                              </p:par>
                            </p:childTnLst>
                          </p:cTn>
                        </p:par>
                        <p:par>
                          <p:cTn id="69" fill="hold">
                            <p:stCondLst>
                              <p:cond delay="2500"/>
                            </p:stCondLst>
                            <p:childTnLst>
                              <p:par>
                                <p:cTn id="70" presetClass="entr" nodeType="afterEffect" presetSubtype="16" presetID="23" grpId="15" fill="hold">
                                  <p:stCondLst>
                                    <p:cond delay="0"/>
                                  </p:stCondLst>
                                  <p:iterate type="el" backwards="0">
                                    <p:tmAbs val="0"/>
                                  </p:iterate>
                                  <p:childTnLst>
                                    <p:set>
                                      <p:cBhvr>
                                        <p:cTn id="71" fill="hold"/>
                                        <p:tgtEl>
                                          <p:spTgt spid="8827"/>
                                        </p:tgtEl>
                                        <p:attrNameLst>
                                          <p:attrName>style.visibility</p:attrName>
                                        </p:attrNameLst>
                                      </p:cBhvr>
                                      <p:to>
                                        <p:strVal val="visible"/>
                                      </p:to>
                                    </p:set>
                                    <p:anim calcmode="lin" valueType="num">
                                      <p:cBhvr>
                                        <p:cTn id="72" dur="500" fill="hold"/>
                                        <p:tgtEl>
                                          <p:spTgt spid="8827"/>
                                        </p:tgtEl>
                                        <p:attrNameLst>
                                          <p:attrName>ppt_w</p:attrName>
                                        </p:attrNameLst>
                                      </p:cBhvr>
                                      <p:tavLst>
                                        <p:tav tm="0">
                                          <p:val>
                                            <p:fltVal val="0"/>
                                          </p:val>
                                        </p:tav>
                                        <p:tav tm="100000">
                                          <p:val>
                                            <p:strVal val="#ppt_w"/>
                                          </p:val>
                                        </p:tav>
                                      </p:tavLst>
                                    </p:anim>
                                    <p:anim calcmode="lin" valueType="num">
                                      <p:cBhvr>
                                        <p:cTn id="73" dur="500" fill="hold"/>
                                        <p:tgtEl>
                                          <p:spTgt spid="8827"/>
                                        </p:tgtEl>
                                        <p:attrNameLst>
                                          <p:attrName>ppt_h</p:attrName>
                                        </p:attrNameLst>
                                      </p:cBhvr>
                                      <p:tavLst>
                                        <p:tav tm="0">
                                          <p:val>
                                            <p:fltVal val="0"/>
                                          </p:val>
                                        </p:tav>
                                        <p:tav tm="100000">
                                          <p:val>
                                            <p:strVal val="#ppt_h"/>
                                          </p:val>
                                        </p:tav>
                                      </p:tavLst>
                                    </p:anim>
                                  </p:childTnLst>
                                </p:cTn>
                              </p:par>
                            </p:childTnLst>
                          </p:cTn>
                        </p:par>
                      </p:childTnLst>
                    </p:cTn>
                  </p:par>
                  <p:par>
                    <p:cTn id="74" fill="hold">
                      <p:stCondLst>
                        <p:cond delay="indefinite"/>
                      </p:stCondLst>
                      <p:childTnLst>
                        <p:par>
                          <p:cTn id="75" fill="hold">
                            <p:stCondLst>
                              <p:cond delay="0"/>
                            </p:stCondLst>
                            <p:childTnLst>
                              <p:par>
                                <p:cTn id="76" presetClass="entr" nodeType="clickEffect" presetSubtype="8" presetID="2" grpId="16" fill="hold">
                                  <p:stCondLst>
                                    <p:cond delay="0"/>
                                  </p:stCondLst>
                                  <p:iterate type="el" backwards="0">
                                    <p:tmAbs val="0"/>
                                  </p:iterate>
                                  <p:childTnLst>
                                    <p:set>
                                      <p:cBhvr>
                                        <p:cTn id="77" fill="hold"/>
                                        <p:tgtEl>
                                          <p:spTgt spid="8781"/>
                                        </p:tgtEl>
                                        <p:attrNameLst>
                                          <p:attrName>style.visibility</p:attrName>
                                        </p:attrNameLst>
                                      </p:cBhvr>
                                      <p:to>
                                        <p:strVal val="visible"/>
                                      </p:to>
                                    </p:set>
                                    <p:anim calcmode="lin" valueType="num">
                                      <p:cBhvr>
                                        <p:cTn id="78" dur="500" fill="hold"/>
                                        <p:tgtEl>
                                          <p:spTgt spid="8781"/>
                                        </p:tgtEl>
                                        <p:attrNameLst>
                                          <p:attrName>ppt_x</p:attrName>
                                        </p:attrNameLst>
                                      </p:cBhvr>
                                      <p:tavLst>
                                        <p:tav tm="0">
                                          <p:val>
                                            <p:strVal val="0-#ppt_w/2"/>
                                          </p:val>
                                        </p:tav>
                                        <p:tav tm="100000">
                                          <p:val>
                                            <p:strVal val="#ppt_x"/>
                                          </p:val>
                                        </p:tav>
                                      </p:tavLst>
                                    </p:anim>
                                    <p:anim calcmode="lin" valueType="num">
                                      <p:cBhvr>
                                        <p:cTn id="79" dur="500" fill="hold"/>
                                        <p:tgtEl>
                                          <p:spTgt spid="8781"/>
                                        </p:tgtEl>
                                        <p:attrNameLst>
                                          <p:attrName>ppt_y</p:attrName>
                                        </p:attrNameLst>
                                      </p:cBhvr>
                                      <p:tavLst>
                                        <p:tav tm="0">
                                          <p:val>
                                            <p:strVal val="#ppt_y"/>
                                          </p:val>
                                        </p:tav>
                                        <p:tav tm="100000">
                                          <p:val>
                                            <p:strVal val="#ppt_y"/>
                                          </p:val>
                                        </p:tav>
                                      </p:tavLst>
                                    </p:anim>
                                  </p:childTnLst>
                                </p:cTn>
                              </p:par>
                            </p:childTnLst>
                          </p:cTn>
                        </p:par>
                        <p:par>
                          <p:cTn id="80" fill="hold">
                            <p:stCondLst>
                              <p:cond delay="500"/>
                            </p:stCondLst>
                            <p:childTnLst>
                              <p:par>
                                <p:cTn id="81" presetClass="entr" nodeType="afterEffect" presetSubtype="16" presetID="23" grpId="17" fill="hold">
                                  <p:stCondLst>
                                    <p:cond delay="0"/>
                                  </p:stCondLst>
                                  <p:iterate type="el" backwards="0">
                                    <p:tmAbs val="0"/>
                                  </p:iterate>
                                  <p:childTnLst>
                                    <p:set>
                                      <p:cBhvr>
                                        <p:cTn id="82" fill="hold"/>
                                        <p:tgtEl>
                                          <p:spTgt spid="8836"/>
                                        </p:tgtEl>
                                        <p:attrNameLst>
                                          <p:attrName>style.visibility</p:attrName>
                                        </p:attrNameLst>
                                      </p:cBhvr>
                                      <p:to>
                                        <p:strVal val="visible"/>
                                      </p:to>
                                    </p:set>
                                    <p:anim calcmode="lin" valueType="num">
                                      <p:cBhvr>
                                        <p:cTn id="83" dur="500" fill="hold"/>
                                        <p:tgtEl>
                                          <p:spTgt spid="8836"/>
                                        </p:tgtEl>
                                        <p:attrNameLst>
                                          <p:attrName>ppt_w</p:attrName>
                                        </p:attrNameLst>
                                      </p:cBhvr>
                                      <p:tavLst>
                                        <p:tav tm="0">
                                          <p:val>
                                            <p:fltVal val="0"/>
                                          </p:val>
                                        </p:tav>
                                        <p:tav tm="100000">
                                          <p:val>
                                            <p:strVal val="#ppt_w"/>
                                          </p:val>
                                        </p:tav>
                                      </p:tavLst>
                                    </p:anim>
                                    <p:anim calcmode="lin" valueType="num">
                                      <p:cBhvr>
                                        <p:cTn id="84" dur="500" fill="hold"/>
                                        <p:tgtEl>
                                          <p:spTgt spid="8836"/>
                                        </p:tgtEl>
                                        <p:attrNameLst>
                                          <p:attrName>ppt_h</p:attrName>
                                        </p:attrNameLst>
                                      </p:cBhvr>
                                      <p:tavLst>
                                        <p:tav tm="0">
                                          <p:val>
                                            <p:fltVal val="0"/>
                                          </p:val>
                                        </p:tav>
                                        <p:tav tm="100000">
                                          <p:val>
                                            <p:strVal val="#ppt_h"/>
                                          </p:val>
                                        </p:tav>
                                      </p:tavLst>
                                    </p:anim>
                                  </p:childTnLst>
                                </p:cTn>
                              </p:par>
                            </p:childTnLst>
                          </p:cTn>
                        </p:par>
                        <p:par>
                          <p:cTn id="85" fill="hold">
                            <p:stCondLst>
                              <p:cond delay="1000"/>
                            </p:stCondLst>
                            <p:childTnLst>
                              <p:par>
                                <p:cTn id="86" presetClass="entr" nodeType="afterEffect" presetSubtype="16" presetID="23" grpId="18" fill="hold">
                                  <p:stCondLst>
                                    <p:cond delay="0"/>
                                  </p:stCondLst>
                                  <p:iterate type="el" backwards="0">
                                    <p:tmAbs val="0"/>
                                  </p:iterate>
                                  <p:childTnLst>
                                    <p:set>
                                      <p:cBhvr>
                                        <p:cTn id="87" fill="hold"/>
                                        <p:tgtEl>
                                          <p:spTgt spid="8837"/>
                                        </p:tgtEl>
                                        <p:attrNameLst>
                                          <p:attrName>style.visibility</p:attrName>
                                        </p:attrNameLst>
                                      </p:cBhvr>
                                      <p:to>
                                        <p:strVal val="visible"/>
                                      </p:to>
                                    </p:set>
                                    <p:anim calcmode="lin" valueType="num">
                                      <p:cBhvr>
                                        <p:cTn id="88" dur="500" fill="hold"/>
                                        <p:tgtEl>
                                          <p:spTgt spid="8837"/>
                                        </p:tgtEl>
                                        <p:attrNameLst>
                                          <p:attrName>ppt_w</p:attrName>
                                        </p:attrNameLst>
                                      </p:cBhvr>
                                      <p:tavLst>
                                        <p:tav tm="0">
                                          <p:val>
                                            <p:fltVal val="0"/>
                                          </p:val>
                                        </p:tav>
                                        <p:tav tm="100000">
                                          <p:val>
                                            <p:strVal val="#ppt_w"/>
                                          </p:val>
                                        </p:tav>
                                      </p:tavLst>
                                    </p:anim>
                                    <p:anim calcmode="lin" valueType="num">
                                      <p:cBhvr>
                                        <p:cTn id="89" dur="500" fill="hold"/>
                                        <p:tgtEl>
                                          <p:spTgt spid="8837"/>
                                        </p:tgtEl>
                                        <p:attrNameLst>
                                          <p:attrName>ppt_h</p:attrName>
                                        </p:attrNameLst>
                                      </p:cBhvr>
                                      <p:tavLst>
                                        <p:tav tm="0">
                                          <p:val>
                                            <p:fltVal val="0"/>
                                          </p:val>
                                        </p:tav>
                                        <p:tav tm="100000">
                                          <p:val>
                                            <p:strVal val="#ppt_h"/>
                                          </p:val>
                                        </p:tav>
                                      </p:tavLst>
                                    </p:anim>
                                  </p:childTnLst>
                                </p:cTn>
                              </p:par>
                            </p:childTnLst>
                          </p:cTn>
                        </p:par>
                        <p:par>
                          <p:cTn id="90" fill="hold">
                            <p:stCondLst>
                              <p:cond delay="1500"/>
                            </p:stCondLst>
                            <p:childTnLst>
                              <p:par>
                                <p:cTn id="91" presetClass="entr" nodeType="afterEffect" presetSubtype="16" presetID="23" grpId="19" fill="hold">
                                  <p:stCondLst>
                                    <p:cond delay="0"/>
                                  </p:stCondLst>
                                  <p:iterate type="el" backwards="0">
                                    <p:tmAbs val="0"/>
                                  </p:iterate>
                                  <p:childTnLst>
                                    <p:set>
                                      <p:cBhvr>
                                        <p:cTn id="92" fill="hold"/>
                                        <p:tgtEl>
                                          <p:spTgt spid="8838"/>
                                        </p:tgtEl>
                                        <p:attrNameLst>
                                          <p:attrName>style.visibility</p:attrName>
                                        </p:attrNameLst>
                                      </p:cBhvr>
                                      <p:to>
                                        <p:strVal val="visible"/>
                                      </p:to>
                                    </p:set>
                                    <p:anim calcmode="lin" valueType="num">
                                      <p:cBhvr>
                                        <p:cTn id="93" dur="500" fill="hold"/>
                                        <p:tgtEl>
                                          <p:spTgt spid="8838"/>
                                        </p:tgtEl>
                                        <p:attrNameLst>
                                          <p:attrName>ppt_w</p:attrName>
                                        </p:attrNameLst>
                                      </p:cBhvr>
                                      <p:tavLst>
                                        <p:tav tm="0">
                                          <p:val>
                                            <p:fltVal val="0"/>
                                          </p:val>
                                        </p:tav>
                                        <p:tav tm="100000">
                                          <p:val>
                                            <p:strVal val="#ppt_w"/>
                                          </p:val>
                                        </p:tav>
                                      </p:tavLst>
                                    </p:anim>
                                    <p:anim calcmode="lin" valueType="num">
                                      <p:cBhvr>
                                        <p:cTn id="94" dur="500" fill="hold"/>
                                        <p:tgtEl>
                                          <p:spTgt spid="8838"/>
                                        </p:tgtEl>
                                        <p:attrNameLst>
                                          <p:attrName>ppt_h</p:attrName>
                                        </p:attrNameLst>
                                      </p:cBhvr>
                                      <p:tavLst>
                                        <p:tav tm="0">
                                          <p:val>
                                            <p:fltVal val="0"/>
                                          </p:val>
                                        </p:tav>
                                        <p:tav tm="100000">
                                          <p:val>
                                            <p:strVal val="#ppt_h"/>
                                          </p:val>
                                        </p:tav>
                                      </p:tavLst>
                                    </p:anim>
                                  </p:childTnLst>
                                </p:cTn>
                              </p:par>
                            </p:childTnLst>
                          </p:cTn>
                        </p:par>
                      </p:childTnLst>
                    </p:cTn>
                  </p:par>
                  <p:par>
                    <p:cTn id="95" fill="hold">
                      <p:stCondLst>
                        <p:cond delay="indefinite"/>
                      </p:stCondLst>
                      <p:childTnLst>
                        <p:par>
                          <p:cTn id="96" fill="hold">
                            <p:stCondLst>
                              <p:cond delay="0"/>
                            </p:stCondLst>
                            <p:childTnLst>
                              <p:par>
                                <p:cTn id="97" presetClass="entr" nodeType="clickEffect" presetID="9" grpId="20" fill="hold">
                                  <p:stCondLst>
                                    <p:cond delay="0"/>
                                  </p:stCondLst>
                                  <p:iterate type="el" backwards="0">
                                    <p:tmAbs val="0"/>
                                  </p:iterate>
                                  <p:childTnLst>
                                    <p:set>
                                      <p:cBhvr>
                                        <p:cTn id="98" fill="hold"/>
                                        <p:tgtEl>
                                          <p:spTgt spid="8820"/>
                                        </p:tgtEl>
                                        <p:attrNameLst>
                                          <p:attrName>style.visibility</p:attrName>
                                        </p:attrNameLst>
                                      </p:cBhvr>
                                      <p:to>
                                        <p:strVal val="visible"/>
                                      </p:to>
                                    </p:set>
                                    <p:animEffect filter="dissolve" transition="in">
                                      <p:cBhvr>
                                        <p:cTn id="99" dur="500"/>
                                        <p:tgtEl>
                                          <p:spTgt spid="8820"/>
                                        </p:tgtEl>
                                      </p:cBhvr>
                                    </p:animEffect>
                                  </p:childTnLst>
                                </p:cTn>
                              </p:par>
                            </p:childTnLst>
                          </p:cTn>
                        </p:par>
                        <p:par>
                          <p:cTn id="100" fill="hold">
                            <p:stCondLst>
                              <p:cond delay="500"/>
                            </p:stCondLst>
                            <p:childTnLst>
                              <p:par>
                                <p:cTn id="101" presetClass="entr" nodeType="afterEffect" presetID="9" grpId="21" fill="hold">
                                  <p:stCondLst>
                                    <p:cond delay="0"/>
                                  </p:stCondLst>
                                  <p:iterate type="el" backwards="0">
                                    <p:tmAbs val="0"/>
                                  </p:iterate>
                                  <p:childTnLst>
                                    <p:set>
                                      <p:cBhvr>
                                        <p:cTn id="102" fill="hold"/>
                                        <p:tgtEl>
                                          <p:spTgt spid="8830"/>
                                        </p:tgtEl>
                                        <p:attrNameLst>
                                          <p:attrName>style.visibility</p:attrName>
                                        </p:attrNameLst>
                                      </p:cBhvr>
                                      <p:to>
                                        <p:strVal val="visible"/>
                                      </p:to>
                                    </p:set>
                                    <p:animEffect filter="dissolve" transition="in">
                                      <p:cBhvr>
                                        <p:cTn id="103" dur="500"/>
                                        <p:tgtEl>
                                          <p:spTgt spid="8830"/>
                                        </p:tgtEl>
                                      </p:cBhvr>
                                    </p:animEffect>
                                  </p:childTnLst>
                                </p:cTn>
                              </p:par>
                            </p:childTnLst>
                          </p:cTn>
                        </p:par>
                        <p:par>
                          <p:cTn id="104" fill="hold">
                            <p:stCondLst>
                              <p:cond delay="1000"/>
                            </p:stCondLst>
                            <p:childTnLst>
                              <p:par>
                                <p:cTn id="105" presetClass="entr" nodeType="afterEffect" presetID="9" grpId="22" fill="hold">
                                  <p:stCondLst>
                                    <p:cond delay="0"/>
                                  </p:stCondLst>
                                  <p:iterate type="el" backwards="0">
                                    <p:tmAbs val="0"/>
                                  </p:iterate>
                                  <p:childTnLst>
                                    <p:set>
                                      <p:cBhvr>
                                        <p:cTn id="106" fill="hold"/>
                                        <p:tgtEl>
                                          <p:spTgt spid="8812"/>
                                        </p:tgtEl>
                                        <p:attrNameLst>
                                          <p:attrName>style.visibility</p:attrName>
                                        </p:attrNameLst>
                                      </p:cBhvr>
                                      <p:to>
                                        <p:strVal val="visible"/>
                                      </p:to>
                                    </p:set>
                                    <p:animEffect filter="dissolve" transition="in">
                                      <p:cBhvr>
                                        <p:cTn id="107" dur="500"/>
                                        <p:tgtEl>
                                          <p:spTgt spid="8812"/>
                                        </p:tgtEl>
                                      </p:cBhvr>
                                    </p:animEffect>
                                  </p:childTnLst>
                                </p:cTn>
                              </p:par>
                            </p:childTnLst>
                          </p:cTn>
                        </p:par>
                        <p:par>
                          <p:cTn id="108" fill="hold">
                            <p:stCondLst>
                              <p:cond delay="1500"/>
                            </p:stCondLst>
                            <p:childTnLst>
                              <p:par>
                                <p:cTn id="109" presetClass="entr" nodeType="afterEffect" presetID="9" grpId="23" fill="hold">
                                  <p:stCondLst>
                                    <p:cond delay="0"/>
                                  </p:stCondLst>
                                  <p:iterate type="el" backwards="0">
                                    <p:tmAbs val="0"/>
                                  </p:iterate>
                                  <p:childTnLst>
                                    <p:set>
                                      <p:cBhvr>
                                        <p:cTn id="110" fill="hold"/>
                                        <p:tgtEl>
                                          <p:spTgt spid="8831"/>
                                        </p:tgtEl>
                                        <p:attrNameLst>
                                          <p:attrName>style.visibility</p:attrName>
                                        </p:attrNameLst>
                                      </p:cBhvr>
                                      <p:to>
                                        <p:strVal val="visible"/>
                                      </p:to>
                                    </p:set>
                                    <p:animEffect filter="dissolve" transition="in">
                                      <p:cBhvr>
                                        <p:cTn id="111" dur="500"/>
                                        <p:tgtEl>
                                          <p:spTgt spid="8831"/>
                                        </p:tgtEl>
                                      </p:cBhvr>
                                    </p:animEffect>
                                  </p:childTnLst>
                                </p:cTn>
                              </p:par>
                            </p:childTnLst>
                          </p:cTn>
                        </p:par>
                      </p:childTnLst>
                    </p:cTn>
                  </p:par>
                  <p:par>
                    <p:cTn id="112" fill="hold">
                      <p:stCondLst>
                        <p:cond delay="indefinite"/>
                      </p:stCondLst>
                      <p:childTnLst>
                        <p:par>
                          <p:cTn id="113" fill="hold">
                            <p:stCondLst>
                              <p:cond delay="0"/>
                            </p:stCondLst>
                            <p:childTnLst>
                              <p:par>
                                <p:cTn id="114" presetClass="entr" nodeType="clickEffect" presetSubtype="8" presetID="22" grpId="24" fill="hold">
                                  <p:stCondLst>
                                    <p:cond delay="0"/>
                                  </p:stCondLst>
                                  <p:iterate type="el" backwards="0">
                                    <p:tmAbs val="0"/>
                                  </p:iterate>
                                  <p:childTnLst>
                                    <p:set>
                                      <p:cBhvr>
                                        <p:cTn id="115" fill="hold"/>
                                        <p:tgtEl>
                                          <p:spTgt spid="8780"/>
                                        </p:tgtEl>
                                        <p:attrNameLst>
                                          <p:attrName>style.visibility</p:attrName>
                                        </p:attrNameLst>
                                      </p:cBhvr>
                                      <p:to>
                                        <p:strVal val="visible"/>
                                      </p:to>
                                    </p:set>
                                    <p:animEffect filter="wipe(left)" transition="in">
                                      <p:cBhvr>
                                        <p:cTn id="116" dur="500"/>
                                        <p:tgtEl>
                                          <p:spTgt spid="8780"/>
                                        </p:tgtEl>
                                      </p:cBhvr>
                                    </p:animEffect>
                                  </p:childTnLst>
                                </p:cTn>
                              </p:par>
                            </p:childTnLst>
                          </p:cTn>
                        </p:par>
                        <p:par>
                          <p:cTn id="117" fill="hold">
                            <p:stCondLst>
                              <p:cond delay="500"/>
                            </p:stCondLst>
                            <p:childTnLst>
                              <p:par>
                                <p:cTn id="118" presetClass="entr" nodeType="afterEffect" presetSubtype="8" presetID="2" grpId="25" fill="hold">
                                  <p:stCondLst>
                                    <p:cond delay="0"/>
                                  </p:stCondLst>
                                  <p:iterate type="el" backwards="0">
                                    <p:tmAbs val="0"/>
                                  </p:iterate>
                                  <p:childTnLst>
                                    <p:set>
                                      <p:cBhvr>
                                        <p:cTn id="119" fill="hold"/>
                                        <p:tgtEl>
                                          <p:spTgt spid="8839"/>
                                        </p:tgtEl>
                                        <p:attrNameLst>
                                          <p:attrName>style.visibility</p:attrName>
                                        </p:attrNameLst>
                                      </p:cBhvr>
                                      <p:to>
                                        <p:strVal val="visible"/>
                                      </p:to>
                                    </p:set>
                                    <p:anim calcmode="lin" valueType="num">
                                      <p:cBhvr>
                                        <p:cTn id="120" dur="500" fill="hold"/>
                                        <p:tgtEl>
                                          <p:spTgt spid="8839"/>
                                        </p:tgtEl>
                                        <p:attrNameLst>
                                          <p:attrName>ppt_x</p:attrName>
                                        </p:attrNameLst>
                                      </p:cBhvr>
                                      <p:tavLst>
                                        <p:tav tm="0">
                                          <p:val>
                                            <p:strVal val="0-#ppt_w/2"/>
                                          </p:val>
                                        </p:tav>
                                        <p:tav tm="100000">
                                          <p:val>
                                            <p:strVal val="#ppt_x"/>
                                          </p:val>
                                        </p:tav>
                                      </p:tavLst>
                                    </p:anim>
                                    <p:anim calcmode="lin" valueType="num">
                                      <p:cBhvr>
                                        <p:cTn id="121" dur="500" fill="hold"/>
                                        <p:tgtEl>
                                          <p:spTgt spid="8839"/>
                                        </p:tgtEl>
                                        <p:attrNameLst>
                                          <p:attrName>ppt_y</p:attrName>
                                        </p:attrNameLst>
                                      </p:cBhvr>
                                      <p:tavLst>
                                        <p:tav tm="0">
                                          <p:val>
                                            <p:strVal val="#ppt_y"/>
                                          </p:val>
                                        </p:tav>
                                        <p:tav tm="100000">
                                          <p:val>
                                            <p:strVal val="#ppt_y"/>
                                          </p:val>
                                        </p:tav>
                                      </p:tavLst>
                                    </p:anim>
                                  </p:childTnLst>
                                </p:cTn>
                              </p:par>
                            </p:childTnLst>
                          </p:cTn>
                        </p:par>
                        <p:par>
                          <p:cTn id="122" fill="hold">
                            <p:stCondLst>
                              <p:cond delay="1000"/>
                            </p:stCondLst>
                            <p:childTnLst>
                              <p:par>
                                <p:cTn id="123" presetClass="entr" nodeType="afterEffect" presetSubtype="8" presetID="2" grpId="26" fill="hold">
                                  <p:stCondLst>
                                    <p:cond delay="0"/>
                                  </p:stCondLst>
                                  <p:iterate type="el" backwards="0">
                                    <p:tmAbs val="0"/>
                                  </p:iterate>
                                  <p:childTnLst>
                                    <p:set>
                                      <p:cBhvr>
                                        <p:cTn id="124" fill="hold"/>
                                        <p:tgtEl>
                                          <p:spTgt spid="8840"/>
                                        </p:tgtEl>
                                        <p:attrNameLst>
                                          <p:attrName>style.visibility</p:attrName>
                                        </p:attrNameLst>
                                      </p:cBhvr>
                                      <p:to>
                                        <p:strVal val="visible"/>
                                      </p:to>
                                    </p:set>
                                    <p:anim calcmode="lin" valueType="num">
                                      <p:cBhvr>
                                        <p:cTn id="125" dur="500" fill="hold"/>
                                        <p:tgtEl>
                                          <p:spTgt spid="8840"/>
                                        </p:tgtEl>
                                        <p:attrNameLst>
                                          <p:attrName>ppt_x</p:attrName>
                                        </p:attrNameLst>
                                      </p:cBhvr>
                                      <p:tavLst>
                                        <p:tav tm="0">
                                          <p:val>
                                            <p:strVal val="0-#ppt_w/2"/>
                                          </p:val>
                                        </p:tav>
                                        <p:tav tm="100000">
                                          <p:val>
                                            <p:strVal val="#ppt_x"/>
                                          </p:val>
                                        </p:tav>
                                      </p:tavLst>
                                    </p:anim>
                                    <p:anim calcmode="lin" valueType="num">
                                      <p:cBhvr>
                                        <p:cTn id="126" dur="500" fill="hold"/>
                                        <p:tgtEl>
                                          <p:spTgt spid="8840"/>
                                        </p:tgtEl>
                                        <p:attrNameLst>
                                          <p:attrName>ppt_y</p:attrName>
                                        </p:attrNameLst>
                                      </p:cBhvr>
                                      <p:tavLst>
                                        <p:tav tm="0">
                                          <p:val>
                                            <p:strVal val="#ppt_y"/>
                                          </p:val>
                                        </p:tav>
                                        <p:tav tm="100000">
                                          <p:val>
                                            <p:strVal val="#ppt_y"/>
                                          </p:val>
                                        </p:tav>
                                      </p:tavLst>
                                    </p:anim>
                                  </p:childTnLst>
                                </p:cTn>
                              </p:par>
                            </p:childTnLst>
                          </p:cTn>
                        </p:par>
                        <p:par>
                          <p:cTn id="127" fill="hold">
                            <p:stCondLst>
                              <p:cond delay="1500"/>
                            </p:stCondLst>
                            <p:childTnLst>
                              <p:par>
                                <p:cTn id="128" presetClass="entr" nodeType="afterEffect" presetSubtype="8" presetID="2" grpId="27" fill="hold">
                                  <p:stCondLst>
                                    <p:cond delay="0"/>
                                  </p:stCondLst>
                                  <p:iterate type="el" backwards="0">
                                    <p:tmAbs val="0"/>
                                  </p:iterate>
                                  <p:childTnLst>
                                    <p:set>
                                      <p:cBhvr>
                                        <p:cTn id="129" fill="hold"/>
                                        <p:tgtEl>
                                          <p:spTgt spid="8841"/>
                                        </p:tgtEl>
                                        <p:attrNameLst>
                                          <p:attrName>style.visibility</p:attrName>
                                        </p:attrNameLst>
                                      </p:cBhvr>
                                      <p:to>
                                        <p:strVal val="visible"/>
                                      </p:to>
                                    </p:set>
                                    <p:anim calcmode="lin" valueType="num">
                                      <p:cBhvr>
                                        <p:cTn id="130" dur="500" fill="hold"/>
                                        <p:tgtEl>
                                          <p:spTgt spid="8841"/>
                                        </p:tgtEl>
                                        <p:attrNameLst>
                                          <p:attrName>ppt_x</p:attrName>
                                        </p:attrNameLst>
                                      </p:cBhvr>
                                      <p:tavLst>
                                        <p:tav tm="0">
                                          <p:val>
                                            <p:strVal val="0-#ppt_w/2"/>
                                          </p:val>
                                        </p:tav>
                                        <p:tav tm="100000">
                                          <p:val>
                                            <p:strVal val="#ppt_x"/>
                                          </p:val>
                                        </p:tav>
                                      </p:tavLst>
                                    </p:anim>
                                    <p:anim calcmode="lin" valueType="num">
                                      <p:cBhvr>
                                        <p:cTn id="131" dur="500" fill="hold"/>
                                        <p:tgtEl>
                                          <p:spTgt spid="8841"/>
                                        </p:tgtEl>
                                        <p:attrNameLst>
                                          <p:attrName>ppt_y</p:attrName>
                                        </p:attrNameLst>
                                      </p:cBhvr>
                                      <p:tavLst>
                                        <p:tav tm="0">
                                          <p:val>
                                            <p:strVal val="#ppt_y"/>
                                          </p:val>
                                        </p:tav>
                                        <p:tav tm="100000">
                                          <p:val>
                                            <p:strVal val="#ppt_y"/>
                                          </p:val>
                                        </p:tav>
                                      </p:tavLst>
                                    </p:anim>
                                  </p:childTnLst>
                                </p:cTn>
                              </p:par>
                            </p:childTnLst>
                          </p:cTn>
                        </p:par>
                      </p:childTnLst>
                    </p:cTn>
                  </p:par>
                  <p:par>
                    <p:cTn id="132" fill="hold">
                      <p:stCondLst>
                        <p:cond delay="indefinite"/>
                      </p:stCondLst>
                      <p:childTnLst>
                        <p:par>
                          <p:cTn id="133" fill="hold">
                            <p:stCondLst>
                              <p:cond delay="0"/>
                            </p:stCondLst>
                            <p:childTnLst>
                              <p:par>
                                <p:cTn id="134" presetClass="entr" nodeType="clickEffect" presetID="9" grpId="28" fill="hold">
                                  <p:stCondLst>
                                    <p:cond delay="0"/>
                                  </p:stCondLst>
                                  <p:iterate type="el" backwards="0">
                                    <p:tmAbs val="0"/>
                                  </p:iterate>
                                  <p:childTnLst>
                                    <p:set>
                                      <p:cBhvr>
                                        <p:cTn id="135" fill="hold"/>
                                        <p:tgtEl>
                                          <p:spTgt spid="8809"/>
                                        </p:tgtEl>
                                        <p:attrNameLst>
                                          <p:attrName>style.visibility</p:attrName>
                                        </p:attrNameLst>
                                      </p:cBhvr>
                                      <p:to>
                                        <p:strVal val="visible"/>
                                      </p:to>
                                    </p:set>
                                    <p:animEffect filter="dissolve" transition="in">
                                      <p:cBhvr>
                                        <p:cTn id="136" dur="500"/>
                                        <p:tgtEl>
                                          <p:spTgt spid="8809"/>
                                        </p:tgtEl>
                                      </p:cBhvr>
                                    </p:animEffect>
                                  </p:childTnLst>
                                </p:cTn>
                              </p:par>
                            </p:childTnLst>
                          </p:cTn>
                        </p:par>
                        <p:par>
                          <p:cTn id="137" fill="hold">
                            <p:stCondLst>
                              <p:cond delay="500"/>
                            </p:stCondLst>
                            <p:childTnLst>
                              <p:par>
                                <p:cTn id="138" presetClass="entr" nodeType="afterEffect" presetID="9" grpId="29" fill="hold">
                                  <p:stCondLst>
                                    <p:cond delay="0"/>
                                  </p:stCondLst>
                                  <p:iterate type="el" backwards="0">
                                    <p:tmAbs val="0"/>
                                  </p:iterate>
                                  <p:childTnLst>
                                    <p:set>
                                      <p:cBhvr>
                                        <p:cTn id="139" fill="hold"/>
                                        <p:tgtEl>
                                          <p:spTgt spid="8832"/>
                                        </p:tgtEl>
                                        <p:attrNameLst>
                                          <p:attrName>style.visibility</p:attrName>
                                        </p:attrNameLst>
                                      </p:cBhvr>
                                      <p:to>
                                        <p:strVal val="visible"/>
                                      </p:to>
                                    </p:set>
                                    <p:animEffect filter="dissolve" transition="in">
                                      <p:cBhvr>
                                        <p:cTn id="140" dur="500"/>
                                        <p:tgtEl>
                                          <p:spTgt spid="8832"/>
                                        </p:tgtEl>
                                      </p:cBhvr>
                                    </p:animEffect>
                                  </p:childTnLst>
                                </p:cTn>
                              </p:par>
                            </p:childTnLst>
                          </p:cTn>
                        </p:par>
                        <p:par>
                          <p:cTn id="141" fill="hold">
                            <p:stCondLst>
                              <p:cond delay="1000"/>
                            </p:stCondLst>
                            <p:childTnLst>
                              <p:par>
                                <p:cTn id="142" presetClass="entr" nodeType="afterEffect" presetID="9" grpId="30" fill="hold">
                                  <p:stCondLst>
                                    <p:cond delay="0"/>
                                  </p:stCondLst>
                                  <p:iterate type="el" backwards="0">
                                    <p:tmAbs val="0"/>
                                  </p:iterate>
                                  <p:childTnLst>
                                    <p:set>
                                      <p:cBhvr>
                                        <p:cTn id="143" fill="hold"/>
                                        <p:tgtEl>
                                          <p:spTgt spid="8816"/>
                                        </p:tgtEl>
                                        <p:attrNameLst>
                                          <p:attrName>style.visibility</p:attrName>
                                        </p:attrNameLst>
                                      </p:cBhvr>
                                      <p:to>
                                        <p:strVal val="visible"/>
                                      </p:to>
                                    </p:set>
                                    <p:animEffect filter="dissolve" transition="in">
                                      <p:cBhvr>
                                        <p:cTn id="144" dur="500"/>
                                        <p:tgtEl>
                                          <p:spTgt spid="8816"/>
                                        </p:tgtEl>
                                      </p:cBhvr>
                                    </p:animEffect>
                                  </p:childTnLst>
                                </p:cTn>
                              </p:par>
                            </p:childTnLst>
                          </p:cTn>
                        </p:par>
                        <p:par>
                          <p:cTn id="145" fill="hold">
                            <p:stCondLst>
                              <p:cond delay="1500"/>
                            </p:stCondLst>
                            <p:childTnLst>
                              <p:par>
                                <p:cTn id="146" presetClass="entr" nodeType="afterEffect" presetID="9" grpId="31" fill="hold">
                                  <p:stCondLst>
                                    <p:cond delay="0"/>
                                  </p:stCondLst>
                                  <p:iterate type="el" backwards="0">
                                    <p:tmAbs val="0"/>
                                  </p:iterate>
                                  <p:childTnLst>
                                    <p:set>
                                      <p:cBhvr>
                                        <p:cTn id="147" fill="hold"/>
                                        <p:tgtEl>
                                          <p:spTgt spid="8829"/>
                                        </p:tgtEl>
                                        <p:attrNameLst>
                                          <p:attrName>style.visibility</p:attrName>
                                        </p:attrNameLst>
                                      </p:cBhvr>
                                      <p:to>
                                        <p:strVal val="visible"/>
                                      </p:to>
                                    </p:set>
                                    <p:animEffect filter="dissolve" transition="in">
                                      <p:cBhvr>
                                        <p:cTn id="148" dur="500"/>
                                        <p:tgtEl>
                                          <p:spTgt spid="8829"/>
                                        </p:tgtEl>
                                      </p:cBhvr>
                                    </p:animEffect>
                                  </p:childTnLst>
                                </p:cTn>
                              </p:par>
                            </p:childTnLst>
                          </p:cTn>
                        </p:par>
                      </p:childTnLst>
                    </p:cTn>
                  </p:par>
                  <p:par>
                    <p:cTn id="149" fill="hold">
                      <p:stCondLst>
                        <p:cond delay="indefinite"/>
                      </p:stCondLst>
                      <p:childTnLst>
                        <p:par>
                          <p:cTn id="150" fill="hold">
                            <p:stCondLst>
                              <p:cond delay="0"/>
                            </p:stCondLst>
                            <p:childTnLst>
                              <p:par>
                                <p:cTn id="151" presetClass="entr" nodeType="clickEffect" presetSubtype="8" presetID="22" grpId="32" fill="hold">
                                  <p:stCondLst>
                                    <p:cond delay="0"/>
                                  </p:stCondLst>
                                  <p:iterate type="el" backwards="0">
                                    <p:tmAbs val="0"/>
                                  </p:iterate>
                                  <p:childTnLst>
                                    <p:set>
                                      <p:cBhvr>
                                        <p:cTn id="152" fill="hold"/>
                                        <p:tgtEl>
                                          <p:spTgt spid="8779"/>
                                        </p:tgtEl>
                                        <p:attrNameLst>
                                          <p:attrName>style.visibility</p:attrName>
                                        </p:attrNameLst>
                                      </p:cBhvr>
                                      <p:to>
                                        <p:strVal val="visible"/>
                                      </p:to>
                                    </p:set>
                                    <p:animEffect filter="wipe(left)" transition="in">
                                      <p:cBhvr>
                                        <p:cTn id="153" dur="500"/>
                                        <p:tgtEl>
                                          <p:spTgt spid="8779"/>
                                        </p:tgtEl>
                                      </p:cBhvr>
                                    </p:animEffect>
                                  </p:childTnLst>
                                </p:cTn>
                              </p:par>
                            </p:childTnLst>
                          </p:cTn>
                        </p:par>
                        <p:par>
                          <p:cTn id="154" fill="hold">
                            <p:stCondLst>
                              <p:cond delay="500"/>
                            </p:stCondLst>
                            <p:childTnLst>
                              <p:par>
                                <p:cTn id="155" presetClass="entr" nodeType="afterEffect" presetID="9" grpId="33" fill="hold">
                                  <p:stCondLst>
                                    <p:cond delay="0"/>
                                  </p:stCondLst>
                                  <p:iterate type="el" backwards="0">
                                    <p:tmAbs val="0"/>
                                  </p:iterate>
                                  <p:childTnLst>
                                    <p:set>
                                      <p:cBhvr>
                                        <p:cTn id="156" fill="hold"/>
                                        <p:tgtEl>
                                          <p:spTgt spid="8842"/>
                                        </p:tgtEl>
                                        <p:attrNameLst>
                                          <p:attrName>style.visibility</p:attrName>
                                        </p:attrNameLst>
                                      </p:cBhvr>
                                      <p:to>
                                        <p:strVal val="visible"/>
                                      </p:to>
                                    </p:set>
                                    <p:animEffect filter="dissolve" transition="in">
                                      <p:cBhvr>
                                        <p:cTn id="157" dur="500"/>
                                        <p:tgtEl>
                                          <p:spTgt spid="8842"/>
                                        </p:tgtEl>
                                      </p:cBhvr>
                                    </p:animEffect>
                                  </p:childTnLst>
                                </p:cTn>
                              </p:par>
                            </p:childTnLst>
                          </p:cTn>
                        </p:par>
                        <p:par>
                          <p:cTn id="158" fill="hold">
                            <p:stCondLst>
                              <p:cond delay="1000"/>
                            </p:stCondLst>
                            <p:childTnLst>
                              <p:par>
                                <p:cTn id="159" presetClass="entr" nodeType="afterEffect" presetID="9" grpId="34" fill="hold">
                                  <p:stCondLst>
                                    <p:cond delay="0"/>
                                  </p:stCondLst>
                                  <p:iterate type="el" backwards="0">
                                    <p:tmAbs val="0"/>
                                  </p:iterate>
                                  <p:childTnLst>
                                    <p:set>
                                      <p:cBhvr>
                                        <p:cTn id="160" fill="hold"/>
                                        <p:tgtEl>
                                          <p:spTgt spid="8843"/>
                                        </p:tgtEl>
                                        <p:attrNameLst>
                                          <p:attrName>style.visibility</p:attrName>
                                        </p:attrNameLst>
                                      </p:cBhvr>
                                      <p:to>
                                        <p:strVal val="visible"/>
                                      </p:to>
                                    </p:set>
                                    <p:animEffect filter="dissolve" transition="in">
                                      <p:cBhvr>
                                        <p:cTn id="161" dur="500"/>
                                        <p:tgtEl>
                                          <p:spTgt spid="8843"/>
                                        </p:tgtEl>
                                      </p:cBhvr>
                                    </p:animEffect>
                                  </p:childTnLst>
                                </p:cTn>
                              </p:par>
                            </p:childTnLst>
                          </p:cTn>
                        </p:par>
                        <p:par>
                          <p:cTn id="162" fill="hold">
                            <p:stCondLst>
                              <p:cond delay="1500"/>
                            </p:stCondLst>
                            <p:childTnLst>
                              <p:par>
                                <p:cTn id="163" presetClass="entr" nodeType="afterEffect" presetID="9" grpId="35" fill="hold">
                                  <p:stCondLst>
                                    <p:cond delay="0"/>
                                  </p:stCondLst>
                                  <p:iterate type="el" backwards="0">
                                    <p:tmAbs val="0"/>
                                  </p:iterate>
                                  <p:childTnLst>
                                    <p:set>
                                      <p:cBhvr>
                                        <p:cTn id="164" fill="hold"/>
                                        <p:tgtEl>
                                          <p:spTgt spid="8844"/>
                                        </p:tgtEl>
                                        <p:attrNameLst>
                                          <p:attrName>style.visibility</p:attrName>
                                        </p:attrNameLst>
                                      </p:cBhvr>
                                      <p:to>
                                        <p:strVal val="visible"/>
                                      </p:to>
                                    </p:set>
                                    <p:animEffect filter="dissolve" transition="in">
                                      <p:cBhvr>
                                        <p:cTn id="165" dur="500"/>
                                        <p:tgtEl>
                                          <p:spTgt spid="8844"/>
                                        </p:tgtEl>
                                      </p:cBhvr>
                                    </p:animEffect>
                                  </p:childTnLst>
                                </p:cTn>
                              </p:par>
                            </p:childTnLst>
                          </p:cTn>
                        </p:par>
                      </p:childTnLst>
                    </p:cTn>
                  </p:par>
                  <p:par>
                    <p:cTn id="166" fill="hold">
                      <p:stCondLst>
                        <p:cond delay="indefinite"/>
                      </p:stCondLst>
                      <p:childTnLst>
                        <p:par>
                          <p:cTn id="167" fill="hold">
                            <p:stCondLst>
                              <p:cond delay="0"/>
                            </p:stCondLst>
                            <p:childTnLst>
                              <p:par>
                                <p:cTn id="168" presetClass="entr" nodeType="clickEffect" presetSubtype="4" presetID="22" grpId="36" fill="hold">
                                  <p:stCondLst>
                                    <p:cond delay="0"/>
                                  </p:stCondLst>
                                  <p:iterate type="el" backwards="0">
                                    <p:tmAbs val="0"/>
                                  </p:iterate>
                                  <p:childTnLst>
                                    <p:set>
                                      <p:cBhvr>
                                        <p:cTn id="169" fill="hold"/>
                                        <p:tgtEl>
                                          <p:spTgt spid="8845"/>
                                        </p:tgtEl>
                                        <p:attrNameLst>
                                          <p:attrName>style.visibility</p:attrName>
                                        </p:attrNameLst>
                                      </p:cBhvr>
                                      <p:to>
                                        <p:strVal val="visible"/>
                                      </p:to>
                                    </p:set>
                                    <p:animEffect filter="wipe(down)" transition="in">
                                      <p:cBhvr>
                                        <p:cTn id="170" dur="500"/>
                                        <p:tgtEl>
                                          <p:spTgt spid="8845"/>
                                        </p:tgtEl>
                                      </p:cBhvr>
                                    </p:animEffect>
                                  </p:childTnLst>
                                </p:cTn>
                              </p:par>
                            </p:childTnLst>
                          </p:cTn>
                        </p:par>
                        <p:par>
                          <p:cTn id="171" fill="hold">
                            <p:stCondLst>
                              <p:cond delay="500"/>
                            </p:stCondLst>
                            <p:childTnLst>
                              <p:par>
                                <p:cTn id="172" presetClass="entr" nodeType="afterEffect" presetSubtype="4" presetID="22" grpId="37" fill="hold">
                                  <p:stCondLst>
                                    <p:cond delay="0"/>
                                  </p:stCondLst>
                                  <p:iterate type="el" backwards="0">
                                    <p:tmAbs val="0"/>
                                  </p:iterate>
                                  <p:childTnLst>
                                    <p:set>
                                      <p:cBhvr>
                                        <p:cTn id="173" fill="hold"/>
                                        <p:tgtEl>
                                          <p:spTgt spid="8852"/>
                                        </p:tgtEl>
                                        <p:attrNameLst>
                                          <p:attrName>style.visibility</p:attrName>
                                        </p:attrNameLst>
                                      </p:cBhvr>
                                      <p:to>
                                        <p:strVal val="visible"/>
                                      </p:to>
                                    </p:set>
                                    <p:animEffect filter="wipe(down)" transition="in">
                                      <p:cBhvr>
                                        <p:cTn id="174" dur="500"/>
                                        <p:tgtEl>
                                          <p:spTgt spid="8852"/>
                                        </p:tgtEl>
                                      </p:cBhvr>
                                    </p:animEffect>
                                  </p:childTnLst>
                                </p:cTn>
                              </p:par>
                            </p:childTnLst>
                          </p:cTn>
                        </p:par>
                        <p:par>
                          <p:cTn id="175" fill="hold">
                            <p:stCondLst>
                              <p:cond delay="1000"/>
                            </p:stCondLst>
                            <p:childTnLst>
                              <p:par>
                                <p:cTn id="176" presetClass="entr" nodeType="afterEffect" presetSubtype="4" presetID="22" grpId="38" fill="hold">
                                  <p:stCondLst>
                                    <p:cond delay="0"/>
                                  </p:stCondLst>
                                  <p:iterate type="el" backwards="0">
                                    <p:tmAbs val="0"/>
                                  </p:iterate>
                                  <p:childTnLst>
                                    <p:set>
                                      <p:cBhvr>
                                        <p:cTn id="177" fill="hold"/>
                                        <p:tgtEl>
                                          <p:spTgt spid="8853"/>
                                        </p:tgtEl>
                                        <p:attrNameLst>
                                          <p:attrName>style.visibility</p:attrName>
                                        </p:attrNameLst>
                                      </p:cBhvr>
                                      <p:to>
                                        <p:strVal val="visible"/>
                                      </p:to>
                                    </p:set>
                                    <p:animEffect filter="wipe(down)" transition="in">
                                      <p:cBhvr>
                                        <p:cTn id="178" dur="500"/>
                                        <p:tgtEl>
                                          <p:spTgt spid="8853"/>
                                        </p:tgtEl>
                                      </p:cBhvr>
                                    </p:animEffect>
                                  </p:childTnLst>
                                </p:cTn>
                              </p:par>
                            </p:childTnLst>
                          </p:cTn>
                        </p:par>
                      </p:childTnLst>
                    </p:cTn>
                  </p:par>
                  <p:par>
                    <p:cTn id="179" fill="hold">
                      <p:stCondLst>
                        <p:cond delay="indefinite"/>
                      </p:stCondLst>
                      <p:childTnLst>
                        <p:par>
                          <p:cTn id="180" fill="hold">
                            <p:stCondLst>
                              <p:cond delay="0"/>
                            </p:stCondLst>
                            <p:childTnLst>
                              <p:par>
                                <p:cTn id="181" presetClass="entr" nodeType="clickEffect" presetSubtype="16" presetID="23" grpId="39" fill="hold">
                                  <p:stCondLst>
                                    <p:cond delay="0"/>
                                  </p:stCondLst>
                                  <p:iterate type="el" backwards="0">
                                    <p:tmAbs val="0"/>
                                  </p:iterate>
                                  <p:childTnLst>
                                    <p:set>
                                      <p:cBhvr>
                                        <p:cTn id="182" fill="hold"/>
                                        <p:tgtEl>
                                          <p:spTgt spid="8846"/>
                                        </p:tgtEl>
                                        <p:attrNameLst>
                                          <p:attrName>style.visibility</p:attrName>
                                        </p:attrNameLst>
                                      </p:cBhvr>
                                      <p:to>
                                        <p:strVal val="visible"/>
                                      </p:to>
                                    </p:set>
                                    <p:anim calcmode="lin" valueType="num">
                                      <p:cBhvr>
                                        <p:cTn id="183" dur="500" fill="hold"/>
                                        <p:tgtEl>
                                          <p:spTgt spid="8846"/>
                                        </p:tgtEl>
                                        <p:attrNameLst>
                                          <p:attrName>ppt_w</p:attrName>
                                        </p:attrNameLst>
                                      </p:cBhvr>
                                      <p:tavLst>
                                        <p:tav tm="0">
                                          <p:val>
                                            <p:fltVal val="0"/>
                                          </p:val>
                                        </p:tav>
                                        <p:tav tm="100000">
                                          <p:val>
                                            <p:strVal val="#ppt_w"/>
                                          </p:val>
                                        </p:tav>
                                      </p:tavLst>
                                    </p:anim>
                                    <p:anim calcmode="lin" valueType="num">
                                      <p:cBhvr>
                                        <p:cTn id="184" dur="500" fill="hold"/>
                                        <p:tgtEl>
                                          <p:spTgt spid="8846"/>
                                        </p:tgtEl>
                                        <p:attrNameLst>
                                          <p:attrName>ppt_h</p:attrName>
                                        </p:attrNameLst>
                                      </p:cBhvr>
                                      <p:tavLst>
                                        <p:tav tm="0">
                                          <p:val>
                                            <p:fltVal val="0"/>
                                          </p:val>
                                        </p:tav>
                                        <p:tav tm="100000">
                                          <p:val>
                                            <p:strVal val="#ppt_h"/>
                                          </p:val>
                                        </p:tav>
                                      </p:tavLst>
                                    </p:anim>
                                  </p:childTnLst>
                                </p:cTn>
                              </p:par>
                            </p:childTnLst>
                          </p:cTn>
                        </p:par>
                        <p:par>
                          <p:cTn id="185" fill="hold">
                            <p:stCondLst>
                              <p:cond delay="500"/>
                            </p:stCondLst>
                            <p:childTnLst>
                              <p:par>
                                <p:cTn id="186" presetClass="entr" nodeType="afterEffect" presetSubtype="16" presetID="23" grpId="40" fill="hold">
                                  <p:stCondLst>
                                    <p:cond delay="0"/>
                                  </p:stCondLst>
                                  <p:iterate type="el" backwards="0">
                                    <p:tmAbs val="0"/>
                                  </p:iterate>
                                  <p:childTnLst>
                                    <p:set>
                                      <p:cBhvr>
                                        <p:cTn id="187" fill="hold"/>
                                        <p:tgtEl>
                                          <p:spTgt spid="8847"/>
                                        </p:tgtEl>
                                        <p:attrNameLst>
                                          <p:attrName>style.visibility</p:attrName>
                                        </p:attrNameLst>
                                      </p:cBhvr>
                                      <p:to>
                                        <p:strVal val="visible"/>
                                      </p:to>
                                    </p:set>
                                    <p:anim calcmode="lin" valueType="num">
                                      <p:cBhvr>
                                        <p:cTn id="188" dur="500" fill="hold"/>
                                        <p:tgtEl>
                                          <p:spTgt spid="8847"/>
                                        </p:tgtEl>
                                        <p:attrNameLst>
                                          <p:attrName>ppt_w</p:attrName>
                                        </p:attrNameLst>
                                      </p:cBhvr>
                                      <p:tavLst>
                                        <p:tav tm="0">
                                          <p:val>
                                            <p:fltVal val="0"/>
                                          </p:val>
                                        </p:tav>
                                        <p:tav tm="100000">
                                          <p:val>
                                            <p:strVal val="#ppt_w"/>
                                          </p:val>
                                        </p:tav>
                                      </p:tavLst>
                                    </p:anim>
                                    <p:anim calcmode="lin" valueType="num">
                                      <p:cBhvr>
                                        <p:cTn id="189" dur="500" fill="hold"/>
                                        <p:tgtEl>
                                          <p:spTgt spid="8847"/>
                                        </p:tgtEl>
                                        <p:attrNameLst>
                                          <p:attrName>ppt_h</p:attrName>
                                        </p:attrNameLst>
                                      </p:cBhvr>
                                      <p:tavLst>
                                        <p:tav tm="0">
                                          <p:val>
                                            <p:fltVal val="0"/>
                                          </p:val>
                                        </p:tav>
                                        <p:tav tm="100000">
                                          <p:val>
                                            <p:strVal val="#ppt_h"/>
                                          </p:val>
                                        </p:tav>
                                      </p:tavLst>
                                    </p:anim>
                                  </p:childTnLst>
                                </p:cTn>
                              </p:par>
                            </p:childTnLst>
                          </p:cTn>
                        </p:par>
                        <p:par>
                          <p:cTn id="190" fill="hold">
                            <p:stCondLst>
                              <p:cond delay="1000"/>
                            </p:stCondLst>
                            <p:childTnLst>
                              <p:par>
                                <p:cTn id="191" presetClass="entr" nodeType="afterEffect" presetSubtype="16" presetID="23" grpId="41" fill="hold">
                                  <p:stCondLst>
                                    <p:cond delay="0"/>
                                  </p:stCondLst>
                                  <p:iterate type="el" backwards="0">
                                    <p:tmAbs val="0"/>
                                  </p:iterate>
                                  <p:childTnLst>
                                    <p:set>
                                      <p:cBhvr>
                                        <p:cTn id="192" fill="hold"/>
                                        <p:tgtEl>
                                          <p:spTgt spid="8848"/>
                                        </p:tgtEl>
                                        <p:attrNameLst>
                                          <p:attrName>style.visibility</p:attrName>
                                        </p:attrNameLst>
                                      </p:cBhvr>
                                      <p:to>
                                        <p:strVal val="visible"/>
                                      </p:to>
                                    </p:set>
                                    <p:anim calcmode="lin" valueType="num">
                                      <p:cBhvr>
                                        <p:cTn id="193" dur="500" fill="hold"/>
                                        <p:tgtEl>
                                          <p:spTgt spid="8848"/>
                                        </p:tgtEl>
                                        <p:attrNameLst>
                                          <p:attrName>ppt_w</p:attrName>
                                        </p:attrNameLst>
                                      </p:cBhvr>
                                      <p:tavLst>
                                        <p:tav tm="0">
                                          <p:val>
                                            <p:fltVal val="0"/>
                                          </p:val>
                                        </p:tav>
                                        <p:tav tm="100000">
                                          <p:val>
                                            <p:strVal val="#ppt_w"/>
                                          </p:val>
                                        </p:tav>
                                      </p:tavLst>
                                    </p:anim>
                                    <p:anim calcmode="lin" valueType="num">
                                      <p:cBhvr>
                                        <p:cTn id="194" dur="500" fill="hold"/>
                                        <p:tgtEl>
                                          <p:spTgt spid="8848"/>
                                        </p:tgtEl>
                                        <p:attrNameLst>
                                          <p:attrName>ppt_h</p:attrName>
                                        </p:attrNameLst>
                                      </p:cBhvr>
                                      <p:tavLst>
                                        <p:tav tm="0">
                                          <p:val>
                                            <p:fltVal val="0"/>
                                          </p:val>
                                        </p:tav>
                                        <p:tav tm="100000">
                                          <p:val>
                                            <p:strVal val="#ppt_h"/>
                                          </p:val>
                                        </p:tav>
                                      </p:tavLst>
                                    </p:anim>
                                  </p:childTnLst>
                                </p:cTn>
                              </p:par>
                            </p:childTnLst>
                          </p:cTn>
                        </p:par>
                        <p:par>
                          <p:cTn id="195" fill="hold">
                            <p:stCondLst>
                              <p:cond delay="1500"/>
                            </p:stCondLst>
                            <p:childTnLst>
                              <p:par>
                                <p:cTn id="196" presetClass="entr" nodeType="afterEffect" presetSubtype="16" presetID="23" grpId="42" fill="hold">
                                  <p:stCondLst>
                                    <p:cond delay="0"/>
                                  </p:stCondLst>
                                  <p:iterate type="el" backwards="0">
                                    <p:tmAbs val="0"/>
                                  </p:iterate>
                                  <p:childTnLst>
                                    <p:set>
                                      <p:cBhvr>
                                        <p:cTn id="197" fill="hold"/>
                                        <p:tgtEl>
                                          <p:spTgt spid="8849"/>
                                        </p:tgtEl>
                                        <p:attrNameLst>
                                          <p:attrName>style.visibility</p:attrName>
                                        </p:attrNameLst>
                                      </p:cBhvr>
                                      <p:to>
                                        <p:strVal val="visible"/>
                                      </p:to>
                                    </p:set>
                                    <p:anim calcmode="lin" valueType="num">
                                      <p:cBhvr>
                                        <p:cTn id="198" dur="500" fill="hold"/>
                                        <p:tgtEl>
                                          <p:spTgt spid="8849"/>
                                        </p:tgtEl>
                                        <p:attrNameLst>
                                          <p:attrName>ppt_w</p:attrName>
                                        </p:attrNameLst>
                                      </p:cBhvr>
                                      <p:tavLst>
                                        <p:tav tm="0">
                                          <p:val>
                                            <p:fltVal val="0"/>
                                          </p:val>
                                        </p:tav>
                                        <p:tav tm="100000">
                                          <p:val>
                                            <p:strVal val="#ppt_w"/>
                                          </p:val>
                                        </p:tav>
                                      </p:tavLst>
                                    </p:anim>
                                    <p:anim calcmode="lin" valueType="num">
                                      <p:cBhvr>
                                        <p:cTn id="199" dur="500" fill="hold"/>
                                        <p:tgtEl>
                                          <p:spTgt spid="8849"/>
                                        </p:tgtEl>
                                        <p:attrNameLst>
                                          <p:attrName>ppt_h</p:attrName>
                                        </p:attrNameLst>
                                      </p:cBhvr>
                                      <p:tavLst>
                                        <p:tav tm="0">
                                          <p:val>
                                            <p:fltVal val="0"/>
                                          </p:val>
                                        </p:tav>
                                        <p:tav tm="100000">
                                          <p:val>
                                            <p:strVal val="#ppt_h"/>
                                          </p:val>
                                        </p:tav>
                                      </p:tavLst>
                                    </p:anim>
                                  </p:childTnLst>
                                </p:cTn>
                              </p:par>
                            </p:childTnLst>
                          </p:cTn>
                        </p:par>
                        <p:par>
                          <p:cTn id="200" fill="hold">
                            <p:stCondLst>
                              <p:cond delay="2000"/>
                            </p:stCondLst>
                            <p:childTnLst>
                              <p:par>
                                <p:cTn id="201" presetClass="entr" nodeType="afterEffect" presetSubtype="16" presetID="23" grpId="43" fill="hold">
                                  <p:stCondLst>
                                    <p:cond delay="0"/>
                                  </p:stCondLst>
                                  <p:iterate type="el" backwards="0">
                                    <p:tmAbs val="0"/>
                                  </p:iterate>
                                  <p:childTnLst>
                                    <p:set>
                                      <p:cBhvr>
                                        <p:cTn id="202" fill="hold"/>
                                        <p:tgtEl>
                                          <p:spTgt spid="8854"/>
                                        </p:tgtEl>
                                        <p:attrNameLst>
                                          <p:attrName>style.visibility</p:attrName>
                                        </p:attrNameLst>
                                      </p:cBhvr>
                                      <p:to>
                                        <p:strVal val="visible"/>
                                      </p:to>
                                    </p:set>
                                    <p:anim calcmode="lin" valueType="num">
                                      <p:cBhvr>
                                        <p:cTn id="203" dur="500" fill="hold"/>
                                        <p:tgtEl>
                                          <p:spTgt spid="8854"/>
                                        </p:tgtEl>
                                        <p:attrNameLst>
                                          <p:attrName>ppt_w</p:attrName>
                                        </p:attrNameLst>
                                      </p:cBhvr>
                                      <p:tavLst>
                                        <p:tav tm="0">
                                          <p:val>
                                            <p:fltVal val="0"/>
                                          </p:val>
                                        </p:tav>
                                        <p:tav tm="100000">
                                          <p:val>
                                            <p:strVal val="#ppt_w"/>
                                          </p:val>
                                        </p:tav>
                                      </p:tavLst>
                                    </p:anim>
                                    <p:anim calcmode="lin" valueType="num">
                                      <p:cBhvr>
                                        <p:cTn id="204" dur="500" fill="hold"/>
                                        <p:tgtEl>
                                          <p:spTgt spid="885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779" grpId="32"/>
      <p:bldP build="whole" bldLvl="1" animBg="1" rev="0" advAuto="0" spid="8824" grpId="2"/>
      <p:bldP build="whole" bldLvl="1" animBg="1" rev="0" advAuto="0" spid="8853" grpId="38"/>
      <p:bldP build="whole" bldLvl="1" animBg="1" rev="0" advAuto="0" spid="8831" grpId="23"/>
      <p:bldP build="whole" bldLvl="1" animBg="1" rev="0" advAuto="0" spid="8842" grpId="33"/>
      <p:bldP build="whole" bldLvl="1" animBg="1" rev="0" advAuto="0" spid="8849" grpId="42"/>
      <p:bldP build="whole" bldLvl="1" animBg="1" rev="0" advAuto="0" spid="8780" grpId="24"/>
      <p:bldP build="whole" bldLvl="1" animBg="1" rev="0" advAuto="0" spid="8816" grpId="30"/>
      <p:bldP build="whole" bldLvl="1" animBg="1" rev="0" advAuto="0" spid="8828" grpId="14"/>
      <p:bldP build="whole" bldLvl="1" animBg="1" rev="0" advAuto="0" spid="8839" grpId="25"/>
      <p:bldP build="whole" bldLvl="1" animBg="1" rev="0" advAuto="0" spid="8825" grpId="3"/>
      <p:bldP build="whole" bldLvl="1" animBg="1" rev="0" advAuto="0" spid="8781" grpId="16"/>
      <p:bldP build="whole" bldLvl="1" animBg="1" rev="0" advAuto="0" spid="8846" grpId="39"/>
      <p:bldP build="whole" bldLvl="1" animBg="1" rev="0" advAuto="0" spid="8836" grpId="17"/>
      <p:bldP build="whole" bldLvl="1" animBg="1" rev="0" advAuto="0" spid="8843" grpId="34"/>
      <p:bldP build="whole" bldLvl="1" animBg="1" rev="0" advAuto="0" spid="8854" grpId="43"/>
      <p:bldP build="whole" bldLvl="1" animBg="1" rev="0" advAuto="0" spid="8778" grpId="6"/>
      <p:bldP build="whole" bldLvl="1" animBg="1" rev="0" advAuto="0" spid="8832" grpId="29"/>
      <p:bldP build="whole" bldLvl="1" animBg="1" rev="0" advAuto="0" spid="8788" grpId="1"/>
      <p:bldP build="whole" bldLvl="1" animBg="1" rev="0" advAuto="0" spid="8833" grpId="7"/>
      <p:bldP build="whole" bldLvl="1" animBg="1" rev="0" advAuto="0" spid="8802" grpId="11"/>
      <p:bldP build="whole" bldLvl="1" animBg="1" rev="0" advAuto="0" spid="8840" grpId="26"/>
      <p:bldP build="whole" bldLvl="1" animBg="1" rev="0" advAuto="0" spid="8794" grpId="5"/>
      <p:bldP build="whole" bldLvl="1" animBg="1" rev="0" advAuto="0" spid="8845" grpId="36"/>
      <p:bldP build="whole" bldLvl="1" animBg="1" rev="0" advAuto="0" spid="8847" grpId="40"/>
      <p:bldP build="whole" bldLvl="1" animBg="1" rev="0" advAuto="0" spid="8812" grpId="22"/>
      <p:bldP build="whole" bldLvl="1" animBg="1" rev="0" advAuto="0" spid="8837" grpId="18"/>
      <p:bldP build="whole" bldLvl="1" animBg="1" rev="0" advAuto="0" spid="8820" grpId="20"/>
      <p:bldP build="whole" bldLvl="1" animBg="1" rev="0" advAuto="0" spid="8844" grpId="35"/>
      <p:bldP build="whole" bldLvl="1" animBg="1" rev="0" advAuto="0" spid="8809" grpId="28"/>
      <p:bldP build="whole" bldLvl="1" animBg="1" rev="0" advAuto="0" spid="8826" grpId="13"/>
      <p:bldP build="whole" bldLvl="1" animBg="1" rev="0" advAuto="0" spid="8829" grpId="31"/>
      <p:bldP build="whole" bldLvl="1" animBg="1" rev="0" advAuto="0" spid="8834" grpId="8"/>
      <p:bldP build="whole" bldLvl="1" animBg="1" rev="0" advAuto="0" spid="8806" grpId="12"/>
      <p:bldP build="whole" bldLvl="1" animBg="1" rev="0" advAuto="0" spid="8841" grpId="27"/>
      <p:bldP build="whole" bldLvl="1" animBg="1" rev="0" advAuto="0" spid="8852" grpId="37"/>
      <p:bldP build="whole" bldLvl="1" animBg="1" rev="0" advAuto="0" spid="8823" grpId="4"/>
      <p:bldP build="whole" bldLvl="1" animBg="1" rev="0" advAuto="0" spid="8830" grpId="21"/>
      <p:bldP build="whole" bldLvl="1" animBg="1" rev="0" advAuto="0" spid="8848" grpId="41"/>
      <p:bldP build="whole" bldLvl="1" animBg="1" rev="0" advAuto="0" spid="8838" grpId="19"/>
      <p:bldP build="whole" bldLvl="1" animBg="1" rev="0" advAuto="0" spid="8798" grpId="10"/>
      <p:bldP build="whole" bldLvl="1" animBg="1" rev="0" advAuto="0" spid="8827" grpId="15"/>
      <p:bldP build="whole" bldLvl="1" animBg="1" rev="0" advAuto="0" spid="8835" grpId="9"/>
    </p:bldLst>
  </p:timing>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56"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857"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grpSp>
        <p:nvGrpSpPr>
          <p:cNvPr id="8868" name="Group 60"/>
          <p:cNvGrpSpPr/>
          <p:nvPr/>
        </p:nvGrpSpPr>
        <p:grpSpPr>
          <a:xfrm>
            <a:off x="2641196" y="3637624"/>
            <a:ext cx="5646090" cy="3364658"/>
            <a:chOff x="66" y="23"/>
            <a:chExt cx="5646089" cy="3364657"/>
          </a:xfrm>
        </p:grpSpPr>
        <p:sp>
          <p:nvSpPr>
            <p:cNvPr id="8858" name="Shape 6"/>
            <p:cNvSpPr/>
            <p:nvPr/>
          </p:nvSpPr>
          <p:spPr>
            <a:xfrm>
              <a:off x="3265088" y="1702434"/>
              <a:ext cx="2370554" cy="1355739"/>
            </a:xfrm>
            <a:custGeom>
              <a:avLst/>
              <a:gdLst/>
              <a:ahLst/>
              <a:cxnLst>
                <a:cxn ang="0">
                  <a:pos x="wd2" y="hd2"/>
                </a:cxn>
                <a:cxn ang="5400000">
                  <a:pos x="wd2" y="hd2"/>
                </a:cxn>
                <a:cxn ang="10800000">
                  <a:pos x="wd2" y="hd2"/>
                </a:cxn>
                <a:cxn ang="16200000">
                  <a:pos x="wd2" y="hd2"/>
                </a:cxn>
              </a:cxnLst>
              <a:rect l="0" t="0" r="r" b="b"/>
              <a:pathLst>
                <a:path w="21428" h="21440" fill="norm" stroke="1" extrusionOk="0">
                  <a:moveTo>
                    <a:pt x="20918" y="2712"/>
                  </a:moveTo>
                  <a:cubicBezTo>
                    <a:pt x="21577" y="3325"/>
                    <a:pt x="21600" y="4350"/>
                    <a:pt x="20968" y="4989"/>
                  </a:cubicBezTo>
                  <a:lnTo>
                    <a:pt x="5178" y="20959"/>
                  </a:lnTo>
                  <a:cubicBezTo>
                    <a:pt x="4546" y="21598"/>
                    <a:pt x="3493" y="21600"/>
                    <a:pt x="2838" y="20964"/>
                  </a:cubicBezTo>
                  <a:lnTo>
                    <a:pt x="0" y="18207"/>
                  </a:lnTo>
                  <a:lnTo>
                    <a:pt x="18003" y="0"/>
                  </a:lnTo>
                  <a:cubicBezTo>
                    <a:pt x="18003" y="0"/>
                    <a:pt x="20918" y="2712"/>
                    <a:pt x="20918" y="2712"/>
                  </a:cubicBezTo>
                  <a:close/>
                </a:path>
              </a:pathLst>
            </a:custGeom>
            <a:no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59" name="Shape 7"/>
            <p:cNvSpPr/>
            <p:nvPr/>
          </p:nvSpPr>
          <p:spPr>
            <a:xfrm>
              <a:off x="66" y="23"/>
              <a:ext cx="2409102" cy="1272874"/>
            </a:xfrm>
            <a:custGeom>
              <a:avLst/>
              <a:gdLst/>
              <a:ahLst/>
              <a:cxnLst>
                <a:cxn ang="0">
                  <a:pos x="wd2" y="hd2"/>
                </a:cxn>
                <a:cxn ang="5400000">
                  <a:pos x="wd2" y="hd2"/>
                </a:cxn>
                <a:cxn ang="10800000">
                  <a:pos x="wd2" y="hd2"/>
                </a:cxn>
                <a:cxn ang="16200000">
                  <a:pos x="wd2" y="hd2"/>
                </a:cxn>
              </a:cxnLst>
              <a:rect l="0" t="0" r="r" b="b"/>
              <a:pathLst>
                <a:path w="21436" h="21425" fill="norm" stroke="1" extrusionOk="0">
                  <a:moveTo>
                    <a:pt x="473" y="15680"/>
                  </a:moveTo>
                  <a:lnTo>
                    <a:pt x="16478" y="432"/>
                  </a:lnTo>
                  <a:cubicBezTo>
                    <a:pt x="17115" y="-175"/>
                    <a:pt x="18167" y="-137"/>
                    <a:pt x="18816" y="516"/>
                  </a:cubicBezTo>
                  <a:lnTo>
                    <a:pt x="21436" y="3151"/>
                  </a:lnTo>
                  <a:lnTo>
                    <a:pt x="3734" y="21425"/>
                  </a:lnTo>
                  <a:lnTo>
                    <a:pt x="487" y="18015"/>
                  </a:lnTo>
                  <a:cubicBezTo>
                    <a:pt x="-157" y="17338"/>
                    <a:pt x="-164" y="16287"/>
                    <a:pt x="473" y="15680"/>
                  </a:cubicBezTo>
                  <a:close/>
                </a:path>
              </a:pathLst>
            </a:custGeom>
            <a:no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60" name="Shape 8"/>
            <p:cNvSpPr/>
            <p:nvPr/>
          </p:nvSpPr>
          <p:spPr>
            <a:xfrm>
              <a:off x="3265088" y="1960487"/>
              <a:ext cx="2381068" cy="1404195"/>
            </a:xfrm>
            <a:custGeom>
              <a:avLst/>
              <a:gdLst/>
              <a:ahLst/>
              <a:cxnLst>
                <a:cxn ang="0">
                  <a:pos x="wd2" y="hd2"/>
                </a:cxn>
                <a:cxn ang="5400000">
                  <a:pos x="wd2" y="hd2"/>
                </a:cxn>
                <a:cxn ang="10800000">
                  <a:pos x="wd2" y="hd2"/>
                </a:cxn>
                <a:cxn ang="16200000">
                  <a:pos x="wd2" y="hd2"/>
                </a:cxn>
              </a:cxnLst>
              <a:rect l="0" t="0" r="r" b="b"/>
              <a:pathLst>
                <a:path w="21594" h="21445" fill="norm" stroke="1" extrusionOk="0">
                  <a:moveTo>
                    <a:pt x="2847" y="16331"/>
                  </a:moveTo>
                  <a:cubicBezTo>
                    <a:pt x="3505" y="16946"/>
                    <a:pt x="4561" y="16944"/>
                    <a:pt x="5195" y="16327"/>
                  </a:cubicBezTo>
                  <a:lnTo>
                    <a:pt x="21038" y="904"/>
                  </a:lnTo>
                  <a:cubicBezTo>
                    <a:pt x="21301" y="648"/>
                    <a:pt x="21444" y="329"/>
                    <a:pt x="21483" y="0"/>
                  </a:cubicBezTo>
                  <a:lnTo>
                    <a:pt x="21575" y="4250"/>
                  </a:lnTo>
                  <a:cubicBezTo>
                    <a:pt x="21597" y="4384"/>
                    <a:pt x="21600" y="4519"/>
                    <a:pt x="21584" y="4654"/>
                  </a:cubicBezTo>
                  <a:cubicBezTo>
                    <a:pt x="21546" y="4983"/>
                    <a:pt x="21402" y="5302"/>
                    <a:pt x="21140" y="5558"/>
                  </a:cubicBezTo>
                  <a:lnTo>
                    <a:pt x="5296" y="20981"/>
                  </a:lnTo>
                  <a:cubicBezTo>
                    <a:pt x="4662" y="21598"/>
                    <a:pt x="3606" y="21600"/>
                    <a:pt x="2949" y="20985"/>
                  </a:cubicBezTo>
                  <a:lnTo>
                    <a:pt x="101" y="18323"/>
                  </a:lnTo>
                  <a:lnTo>
                    <a:pt x="0" y="13669"/>
                  </a:lnTo>
                  <a:cubicBezTo>
                    <a:pt x="0" y="13669"/>
                    <a:pt x="2847" y="16331"/>
                    <a:pt x="2847" y="16331"/>
                  </a:cubicBezTo>
                  <a:close/>
                </a:path>
              </a:pathLst>
            </a:custGeom>
            <a:no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61" name="Shape 9"/>
            <p:cNvSpPr/>
            <p:nvPr/>
          </p:nvSpPr>
          <p:spPr>
            <a:xfrm>
              <a:off x="3584" y="1010708"/>
              <a:ext cx="429066" cy="568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68" y="2328"/>
                  </a:moveTo>
                  <a:lnTo>
                    <a:pt x="21037" y="10024"/>
                  </a:lnTo>
                  <a:lnTo>
                    <a:pt x="21600" y="21600"/>
                  </a:lnTo>
                  <a:lnTo>
                    <a:pt x="3231" y="13904"/>
                  </a:lnTo>
                  <a:cubicBezTo>
                    <a:pt x="1640" y="13238"/>
                    <a:pt x="778" y="12410"/>
                    <a:pt x="563" y="11576"/>
                  </a:cubicBezTo>
                  <a:lnTo>
                    <a:pt x="532" y="10936"/>
                  </a:lnTo>
                  <a:lnTo>
                    <a:pt x="0" y="0"/>
                  </a:lnTo>
                  <a:cubicBezTo>
                    <a:pt x="215" y="834"/>
                    <a:pt x="1077" y="1661"/>
                    <a:pt x="2668" y="2328"/>
                  </a:cubicBezTo>
                  <a:close/>
                </a:path>
              </a:pathLst>
            </a:custGeom>
            <a:no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62" name="Shape 10"/>
            <p:cNvSpPr/>
            <p:nvPr/>
          </p:nvSpPr>
          <p:spPr>
            <a:xfrm>
              <a:off x="4541011" y="2487349"/>
              <a:ext cx="421200" cy="329078"/>
            </a:xfrm>
            <a:custGeom>
              <a:avLst/>
              <a:gdLst/>
              <a:ahLst/>
              <a:cxnLst>
                <a:cxn ang="0">
                  <a:pos x="wd2" y="hd2"/>
                </a:cxn>
                <a:cxn ang="5400000">
                  <a:pos x="wd2" y="hd2"/>
                </a:cxn>
                <a:cxn ang="10800000">
                  <a:pos x="wd2" y="hd2"/>
                </a:cxn>
                <a:cxn ang="16200000">
                  <a:pos x="wd2" y="hd2"/>
                </a:cxn>
              </a:cxnLst>
              <a:rect l="0" t="0" r="r" b="b"/>
              <a:pathLst>
                <a:path w="21259" h="20531" fill="norm" stroke="1" extrusionOk="0">
                  <a:moveTo>
                    <a:pt x="34" y="17849"/>
                  </a:moveTo>
                  <a:cubicBezTo>
                    <a:pt x="240" y="19982"/>
                    <a:pt x="1307" y="21066"/>
                    <a:pt x="2418" y="20271"/>
                  </a:cubicBezTo>
                  <a:lnTo>
                    <a:pt x="19584" y="7984"/>
                  </a:lnTo>
                  <a:cubicBezTo>
                    <a:pt x="20695" y="7189"/>
                    <a:pt x="21429" y="4816"/>
                    <a:pt x="21224" y="2683"/>
                  </a:cubicBezTo>
                  <a:cubicBezTo>
                    <a:pt x="21018" y="550"/>
                    <a:pt x="19951" y="-534"/>
                    <a:pt x="18840" y="261"/>
                  </a:cubicBezTo>
                  <a:lnTo>
                    <a:pt x="1674" y="12548"/>
                  </a:lnTo>
                  <a:cubicBezTo>
                    <a:pt x="563" y="13343"/>
                    <a:pt x="-171" y="15716"/>
                    <a:pt x="34" y="17849"/>
                  </a:cubicBezTo>
                  <a:cubicBezTo>
                    <a:pt x="34" y="17849"/>
                    <a:pt x="34" y="17849"/>
                    <a:pt x="34" y="17849"/>
                  </a:cubicBezTo>
                  <a:close/>
                </a:path>
              </a:pathLst>
            </a:custGeom>
            <a:no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63" name="Shape 11"/>
            <p:cNvSpPr/>
            <p:nvPr/>
          </p:nvSpPr>
          <p:spPr>
            <a:xfrm>
              <a:off x="939021" y="469513"/>
              <a:ext cx="517739" cy="264367"/>
            </a:xfrm>
            <a:custGeom>
              <a:avLst/>
              <a:gdLst/>
              <a:ahLst/>
              <a:cxnLst>
                <a:cxn ang="0">
                  <a:pos x="wd2" y="hd2"/>
                </a:cxn>
                <a:cxn ang="5400000">
                  <a:pos x="wd2" y="hd2"/>
                </a:cxn>
                <a:cxn ang="10800000">
                  <a:pos x="wd2" y="hd2"/>
                </a:cxn>
                <a:cxn ang="16200000">
                  <a:pos x="wd2" y="hd2"/>
                </a:cxn>
              </a:cxnLst>
              <a:rect l="0" t="0" r="r" b="b"/>
              <a:pathLst>
                <a:path w="20940" h="21114" fill="norm" stroke="1" extrusionOk="0">
                  <a:moveTo>
                    <a:pt x="1790" y="20302"/>
                  </a:moveTo>
                  <a:cubicBezTo>
                    <a:pt x="3173" y="21112"/>
                    <a:pt x="4677" y="21357"/>
                    <a:pt x="5149" y="20850"/>
                  </a:cubicBezTo>
                  <a:lnTo>
                    <a:pt x="20797" y="3198"/>
                  </a:lnTo>
                  <a:cubicBezTo>
                    <a:pt x="21270" y="2690"/>
                    <a:pt x="20533" y="1622"/>
                    <a:pt x="19150" y="812"/>
                  </a:cubicBezTo>
                  <a:cubicBezTo>
                    <a:pt x="17767" y="2"/>
                    <a:pt x="16263" y="-243"/>
                    <a:pt x="15790" y="264"/>
                  </a:cubicBezTo>
                  <a:lnTo>
                    <a:pt x="143" y="17916"/>
                  </a:lnTo>
                  <a:cubicBezTo>
                    <a:pt x="-330" y="18424"/>
                    <a:pt x="407" y="19492"/>
                    <a:pt x="1790" y="20302"/>
                  </a:cubicBezTo>
                  <a:cubicBezTo>
                    <a:pt x="1790" y="20302"/>
                    <a:pt x="1790" y="20302"/>
                    <a:pt x="1790" y="20302"/>
                  </a:cubicBezTo>
                  <a:close/>
                </a:path>
              </a:pathLst>
            </a:custGeom>
            <a:no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64" name="Shape 12"/>
            <p:cNvSpPr/>
            <p:nvPr/>
          </p:nvSpPr>
          <p:spPr>
            <a:xfrm>
              <a:off x="4379734" y="2236461"/>
              <a:ext cx="313477" cy="269527"/>
            </a:xfrm>
            <a:custGeom>
              <a:avLst/>
              <a:gdLst/>
              <a:ahLst/>
              <a:cxnLst>
                <a:cxn ang="0">
                  <a:pos x="wd2" y="hd2"/>
                </a:cxn>
                <a:cxn ang="5400000">
                  <a:pos x="wd2" y="hd2"/>
                </a:cxn>
                <a:cxn ang="10800000">
                  <a:pos x="wd2" y="hd2"/>
                </a:cxn>
                <a:cxn ang="16200000">
                  <a:pos x="wd2" y="hd2"/>
                </a:cxn>
              </a:cxnLst>
              <a:rect l="0" t="0" r="r" b="b"/>
              <a:pathLst>
                <a:path w="18940" h="19027" fill="norm" stroke="1" extrusionOk="0">
                  <a:moveTo>
                    <a:pt x="1449" y="15010"/>
                  </a:moveTo>
                  <a:cubicBezTo>
                    <a:pt x="-1316" y="10745"/>
                    <a:pt x="-9" y="4829"/>
                    <a:pt x="4391" y="1780"/>
                  </a:cubicBezTo>
                  <a:cubicBezTo>
                    <a:pt x="8819" y="-1288"/>
                    <a:pt x="14693" y="-293"/>
                    <a:pt x="17489" y="4019"/>
                  </a:cubicBezTo>
                  <a:cubicBezTo>
                    <a:pt x="20284" y="8331"/>
                    <a:pt x="18916" y="14289"/>
                    <a:pt x="14458" y="17310"/>
                  </a:cubicBezTo>
                  <a:cubicBezTo>
                    <a:pt x="10027" y="20312"/>
                    <a:pt x="4214" y="19275"/>
                    <a:pt x="1449" y="15010"/>
                  </a:cubicBezTo>
                  <a:close/>
                </a:path>
              </a:pathLst>
            </a:custGeom>
            <a:no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65" name="Shape 13"/>
            <p:cNvSpPr/>
            <p:nvPr/>
          </p:nvSpPr>
          <p:spPr>
            <a:xfrm>
              <a:off x="1440796" y="351237"/>
              <a:ext cx="117237" cy="102132"/>
            </a:xfrm>
            <a:custGeom>
              <a:avLst/>
              <a:gdLst/>
              <a:ahLst/>
              <a:cxnLst>
                <a:cxn ang="0">
                  <a:pos x="wd2" y="hd2"/>
                </a:cxn>
                <a:cxn ang="5400000">
                  <a:pos x="wd2" y="hd2"/>
                </a:cxn>
                <a:cxn ang="10800000">
                  <a:pos x="wd2" y="hd2"/>
                </a:cxn>
                <a:cxn ang="16200000">
                  <a:pos x="wd2" y="hd2"/>
                </a:cxn>
              </a:cxnLst>
              <a:rect l="0" t="0" r="r" b="b"/>
              <a:pathLst>
                <a:path w="18996" h="19255" fill="norm" stroke="1" extrusionOk="0">
                  <a:moveTo>
                    <a:pt x="1659" y="15789"/>
                  </a:moveTo>
                  <a:cubicBezTo>
                    <a:pt x="-1287" y="11726"/>
                    <a:pt x="-208" y="5679"/>
                    <a:pt x="4091" y="2264"/>
                  </a:cubicBezTo>
                  <a:cubicBezTo>
                    <a:pt x="8417" y="-1171"/>
                    <a:pt x="14357" y="-641"/>
                    <a:pt x="17335" y="3467"/>
                  </a:cubicBezTo>
                  <a:cubicBezTo>
                    <a:pt x="20313" y="7575"/>
                    <a:pt x="19175" y="13669"/>
                    <a:pt x="14816" y="17059"/>
                  </a:cubicBezTo>
                  <a:cubicBezTo>
                    <a:pt x="10484" y="20429"/>
                    <a:pt x="4604" y="19852"/>
                    <a:pt x="1659" y="15789"/>
                  </a:cubicBezTo>
                  <a:close/>
                </a:path>
              </a:pathLst>
            </a:custGeom>
            <a:no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66" name="Shape 14"/>
            <p:cNvSpPr/>
            <p:nvPr/>
          </p:nvSpPr>
          <p:spPr>
            <a:xfrm>
              <a:off x="419336" y="189956"/>
              <a:ext cx="4836476" cy="26652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03" y="9274"/>
                  </a:moveTo>
                  <a:lnTo>
                    <a:pt x="15379" y="6260"/>
                  </a:lnTo>
                  <a:lnTo>
                    <a:pt x="12263" y="3246"/>
                  </a:lnTo>
                  <a:lnTo>
                    <a:pt x="8885" y="0"/>
                  </a:lnTo>
                  <a:lnTo>
                    <a:pt x="0" y="8799"/>
                  </a:lnTo>
                  <a:lnTo>
                    <a:pt x="3234" y="12057"/>
                  </a:lnTo>
                  <a:lnTo>
                    <a:pt x="6459" y="15307"/>
                  </a:lnTo>
                  <a:lnTo>
                    <a:pt x="9598" y="18470"/>
                  </a:lnTo>
                  <a:lnTo>
                    <a:pt x="12705" y="21600"/>
                  </a:lnTo>
                  <a:lnTo>
                    <a:pt x="21600" y="12269"/>
                  </a:lnTo>
                  <a:cubicBezTo>
                    <a:pt x="21600" y="12269"/>
                    <a:pt x="18503" y="9274"/>
                    <a:pt x="18503" y="9274"/>
                  </a:cubicBezTo>
                  <a:close/>
                </a:path>
              </a:pathLst>
            </a:custGeom>
            <a:solidFill>
              <a:srgbClr val="000000">
                <a:alpha val="4000"/>
              </a:srgbClr>
            </a:solid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67" name="Shape 16"/>
            <p:cNvSpPr/>
            <p:nvPr/>
          </p:nvSpPr>
          <p:spPr>
            <a:xfrm>
              <a:off x="419336" y="1275929"/>
              <a:ext cx="2855954" cy="18842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54" y="13679"/>
                  </a:moveTo>
                  <a:lnTo>
                    <a:pt x="10939" y="9205"/>
                  </a:lnTo>
                  <a:lnTo>
                    <a:pt x="5476" y="4608"/>
                  </a:lnTo>
                  <a:lnTo>
                    <a:pt x="0" y="0"/>
                  </a:lnTo>
                  <a:lnTo>
                    <a:pt x="85" y="3493"/>
                  </a:lnTo>
                  <a:lnTo>
                    <a:pt x="5561" y="8102"/>
                  </a:lnTo>
                  <a:lnTo>
                    <a:pt x="11023" y="12699"/>
                  </a:lnTo>
                  <a:lnTo>
                    <a:pt x="16339" y="17172"/>
                  </a:lnTo>
                  <a:lnTo>
                    <a:pt x="21600" y="21600"/>
                  </a:lnTo>
                  <a:lnTo>
                    <a:pt x="21515" y="18107"/>
                  </a:lnTo>
                  <a:cubicBezTo>
                    <a:pt x="21515" y="18107"/>
                    <a:pt x="16254" y="13679"/>
                    <a:pt x="16254" y="13679"/>
                  </a:cubicBezTo>
                  <a:close/>
                </a:path>
              </a:pathLst>
            </a:custGeom>
            <a:solidFill>
              <a:srgbClr val="000000">
                <a:alpha val="8000"/>
              </a:srgbClr>
            </a:solidFill>
            <a:ln w="12700" cap="flat">
              <a:solidFill>
                <a:srgbClr val="00000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869" name="Shape 17"/>
          <p:cNvSpPr/>
          <p:nvPr/>
        </p:nvSpPr>
        <p:spPr>
          <a:xfrm>
            <a:off x="3345362" y="3672218"/>
            <a:ext cx="5130377" cy="26866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32" y="9306"/>
                </a:moveTo>
                <a:lnTo>
                  <a:pt x="15229" y="6177"/>
                </a:lnTo>
                <a:lnTo>
                  <a:pt x="12041" y="3062"/>
                </a:lnTo>
                <a:lnTo>
                  <a:pt x="8906" y="0"/>
                </a:lnTo>
                <a:lnTo>
                  <a:pt x="0" y="8065"/>
                </a:lnTo>
                <a:lnTo>
                  <a:pt x="3237" y="11510"/>
                </a:lnTo>
                <a:lnTo>
                  <a:pt x="6465" y="14946"/>
                </a:lnTo>
                <a:lnTo>
                  <a:pt x="9607" y="18290"/>
                </a:lnTo>
                <a:lnTo>
                  <a:pt x="12717" y="21600"/>
                </a:lnTo>
                <a:lnTo>
                  <a:pt x="21600" y="12401"/>
                </a:lnTo>
                <a:cubicBezTo>
                  <a:pt x="21600" y="12401"/>
                  <a:pt x="18432" y="9306"/>
                  <a:pt x="18432" y="9306"/>
                </a:cubicBezTo>
                <a:close/>
              </a:path>
            </a:pathLst>
          </a:custGeom>
          <a:solidFill>
            <a:srgbClr val="000000">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895" name="Group 77"/>
          <p:cNvGrpSpPr/>
          <p:nvPr/>
        </p:nvGrpSpPr>
        <p:grpSpPr>
          <a:xfrm>
            <a:off x="3403513" y="2878360"/>
            <a:ext cx="5130992" cy="2833126"/>
            <a:chOff x="0" y="0"/>
            <a:chExt cx="5130991" cy="2833124"/>
          </a:xfrm>
        </p:grpSpPr>
        <p:grpSp>
          <p:nvGrpSpPr>
            <p:cNvPr id="8873" name="Group 76"/>
            <p:cNvGrpSpPr/>
            <p:nvPr/>
          </p:nvGrpSpPr>
          <p:grpSpPr>
            <a:xfrm>
              <a:off x="-1" y="0"/>
              <a:ext cx="5130993" cy="2833125"/>
              <a:chOff x="0" y="0"/>
              <a:chExt cx="5130991" cy="2833124"/>
            </a:xfrm>
          </p:grpSpPr>
          <p:sp>
            <p:nvSpPr>
              <p:cNvPr id="8870" name="Shape 19"/>
              <p:cNvSpPr/>
              <p:nvPr/>
            </p:nvSpPr>
            <p:spPr>
              <a:xfrm>
                <a:off x="3014902" y="1534681"/>
                <a:ext cx="2116090" cy="12984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565"/>
                    </a:moveTo>
                    <a:lnTo>
                      <a:pt x="21537" y="0"/>
                    </a:lnTo>
                    <a:lnTo>
                      <a:pt x="0" y="19035"/>
                    </a:lnTo>
                    <a:lnTo>
                      <a:pt x="63" y="21600"/>
                    </a:lnTo>
                    <a:cubicBezTo>
                      <a:pt x="63" y="21600"/>
                      <a:pt x="21600" y="2565"/>
                      <a:pt x="21600" y="2565"/>
                    </a:cubicBezTo>
                    <a:close/>
                  </a:path>
                </a:pathLst>
              </a:custGeom>
              <a:solidFill>
                <a:srgbClr val="0000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71" name="Shape 20"/>
              <p:cNvSpPr/>
              <p:nvPr/>
            </p:nvSpPr>
            <p:spPr>
              <a:xfrm>
                <a:off x="-1" y="0"/>
                <a:ext cx="5130377" cy="26866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32" y="9306"/>
                    </a:moveTo>
                    <a:lnTo>
                      <a:pt x="15229" y="6177"/>
                    </a:lnTo>
                    <a:lnTo>
                      <a:pt x="12041" y="3062"/>
                    </a:lnTo>
                    <a:lnTo>
                      <a:pt x="8906" y="0"/>
                    </a:lnTo>
                    <a:lnTo>
                      <a:pt x="0" y="8065"/>
                    </a:lnTo>
                    <a:lnTo>
                      <a:pt x="3237" y="11510"/>
                    </a:lnTo>
                    <a:lnTo>
                      <a:pt x="6465" y="14946"/>
                    </a:lnTo>
                    <a:lnTo>
                      <a:pt x="9607" y="18290"/>
                    </a:lnTo>
                    <a:lnTo>
                      <a:pt x="12717" y="21600"/>
                    </a:lnTo>
                    <a:lnTo>
                      <a:pt x="21600" y="12401"/>
                    </a:lnTo>
                    <a:cubicBezTo>
                      <a:pt x="21600" y="12401"/>
                      <a:pt x="18432" y="9306"/>
                      <a:pt x="18432" y="9306"/>
                    </a:cubicBezTo>
                    <a:close/>
                  </a:path>
                </a:pathLst>
              </a:custGeom>
              <a:gradFill flip="none" rotWithShape="1">
                <a:gsLst>
                  <a:gs pos="0">
                    <a:srgbClr val="262626"/>
                  </a:gs>
                  <a:gs pos="100000">
                    <a:srgbClr val="595959"/>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72" name="Shape 22"/>
              <p:cNvSpPr/>
              <p:nvPr/>
            </p:nvSpPr>
            <p:spPr>
              <a:xfrm>
                <a:off x="-1" y="993487"/>
                <a:ext cx="3026554" cy="18376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85" y="14949"/>
                    </a:moveTo>
                    <a:lnTo>
                      <a:pt x="10959" y="10060"/>
                    </a:lnTo>
                    <a:lnTo>
                      <a:pt x="5486" y="5036"/>
                    </a:lnTo>
                    <a:lnTo>
                      <a:pt x="0" y="0"/>
                    </a:lnTo>
                    <a:lnTo>
                      <a:pt x="44" y="1812"/>
                    </a:lnTo>
                    <a:lnTo>
                      <a:pt x="5530" y="6848"/>
                    </a:lnTo>
                    <a:lnTo>
                      <a:pt x="11003" y="11872"/>
                    </a:lnTo>
                    <a:lnTo>
                      <a:pt x="16329" y="16761"/>
                    </a:lnTo>
                    <a:lnTo>
                      <a:pt x="21600" y="21600"/>
                    </a:lnTo>
                    <a:lnTo>
                      <a:pt x="21556" y="19788"/>
                    </a:lnTo>
                    <a:cubicBezTo>
                      <a:pt x="21556" y="19788"/>
                      <a:pt x="16285" y="14949"/>
                      <a:pt x="16285" y="14949"/>
                    </a:cubicBezTo>
                    <a:close/>
                  </a:path>
                </a:pathLst>
              </a:custGeom>
              <a:solidFill>
                <a:srgbClr val="26262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77" name="Group 70"/>
            <p:cNvGrpSpPr/>
            <p:nvPr/>
          </p:nvGrpSpPr>
          <p:grpSpPr>
            <a:xfrm>
              <a:off x="2100264" y="1156956"/>
              <a:ext cx="720308" cy="435447"/>
              <a:chOff x="0" y="0"/>
              <a:chExt cx="720307" cy="435446"/>
            </a:xfrm>
          </p:grpSpPr>
          <p:sp>
            <p:nvSpPr>
              <p:cNvPr id="8874" name="Shape 23"/>
              <p:cNvSpPr/>
              <p:nvPr/>
            </p:nvSpPr>
            <p:spPr>
              <a:xfrm>
                <a:off x="369160" y="176317"/>
                <a:ext cx="351148" cy="2590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306"/>
                    </a:moveTo>
                    <a:lnTo>
                      <a:pt x="21482" y="0"/>
                    </a:lnTo>
                    <a:lnTo>
                      <a:pt x="0" y="15294"/>
                    </a:lnTo>
                    <a:lnTo>
                      <a:pt x="118" y="21600"/>
                    </a:lnTo>
                    <a:cubicBezTo>
                      <a:pt x="118" y="21600"/>
                      <a:pt x="21600" y="6306"/>
                      <a:pt x="21600" y="6306"/>
                    </a:cubicBezTo>
                    <a:close/>
                  </a:path>
                </a:pathLst>
              </a:custGeom>
              <a:solidFill>
                <a:srgbClr val="0A5A7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75" name="Shape 24"/>
              <p:cNvSpPr/>
              <p:nvPr/>
            </p:nvSpPr>
            <p:spPr>
              <a:xfrm>
                <a:off x="-1" y="-1"/>
                <a:ext cx="716404" cy="3643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28"/>
                    </a:moveTo>
                    <a:lnTo>
                      <a:pt x="10315" y="0"/>
                    </a:lnTo>
                    <a:lnTo>
                      <a:pt x="0" y="10084"/>
                    </a:lnTo>
                    <a:lnTo>
                      <a:pt x="11071" y="21600"/>
                    </a:lnTo>
                    <a:cubicBezTo>
                      <a:pt x="11071" y="21600"/>
                      <a:pt x="21600" y="10728"/>
                      <a:pt x="21600" y="10728"/>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76" name="Shape 26"/>
              <p:cNvSpPr/>
              <p:nvPr/>
            </p:nvSpPr>
            <p:spPr>
              <a:xfrm>
                <a:off x="0" y="165565"/>
                <a:ext cx="369102" cy="2698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87" y="15548"/>
                    </a:moveTo>
                    <a:lnTo>
                      <a:pt x="0" y="0"/>
                    </a:lnTo>
                    <a:lnTo>
                      <a:pt x="113" y="6052"/>
                    </a:lnTo>
                    <a:lnTo>
                      <a:pt x="21600" y="21600"/>
                    </a:lnTo>
                    <a:cubicBezTo>
                      <a:pt x="21600" y="21600"/>
                      <a:pt x="21487" y="15548"/>
                      <a:pt x="21487" y="15548"/>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81" name="Group 71"/>
            <p:cNvGrpSpPr/>
            <p:nvPr/>
          </p:nvGrpSpPr>
          <p:grpSpPr>
            <a:xfrm>
              <a:off x="1594911" y="1444380"/>
              <a:ext cx="716723" cy="438333"/>
              <a:chOff x="0" y="0"/>
              <a:chExt cx="716722" cy="438331"/>
            </a:xfrm>
          </p:grpSpPr>
          <p:sp>
            <p:nvSpPr>
              <p:cNvPr id="8878" name="Shape 27"/>
              <p:cNvSpPr/>
              <p:nvPr/>
            </p:nvSpPr>
            <p:spPr>
              <a:xfrm>
                <a:off x="365575" y="179204"/>
                <a:ext cx="351148" cy="2590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306"/>
                    </a:moveTo>
                    <a:lnTo>
                      <a:pt x="21482" y="0"/>
                    </a:lnTo>
                    <a:lnTo>
                      <a:pt x="0" y="15294"/>
                    </a:lnTo>
                    <a:lnTo>
                      <a:pt x="118" y="21600"/>
                    </a:lnTo>
                    <a:cubicBezTo>
                      <a:pt x="118" y="21600"/>
                      <a:pt x="21600" y="6306"/>
                      <a:pt x="21600" y="6306"/>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79" name="Shape 28"/>
              <p:cNvSpPr/>
              <p:nvPr/>
            </p:nvSpPr>
            <p:spPr>
              <a:xfrm>
                <a:off x="-1" y="0"/>
                <a:ext cx="716404" cy="3643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28"/>
                    </a:moveTo>
                    <a:lnTo>
                      <a:pt x="10315" y="0"/>
                    </a:lnTo>
                    <a:lnTo>
                      <a:pt x="0" y="10084"/>
                    </a:lnTo>
                    <a:lnTo>
                      <a:pt x="11071" y="21600"/>
                    </a:lnTo>
                    <a:cubicBezTo>
                      <a:pt x="11071" y="21600"/>
                      <a:pt x="21600" y="10728"/>
                      <a:pt x="21600" y="10728"/>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80" name="Shape 30"/>
              <p:cNvSpPr/>
              <p:nvPr/>
            </p:nvSpPr>
            <p:spPr>
              <a:xfrm>
                <a:off x="0" y="168451"/>
                <a:ext cx="369102" cy="2698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87" y="15548"/>
                    </a:moveTo>
                    <a:lnTo>
                      <a:pt x="0" y="0"/>
                    </a:lnTo>
                    <a:lnTo>
                      <a:pt x="113" y="6052"/>
                    </a:lnTo>
                    <a:lnTo>
                      <a:pt x="21600" y="21600"/>
                    </a:lnTo>
                    <a:cubicBezTo>
                      <a:pt x="21600" y="21600"/>
                      <a:pt x="21487" y="15548"/>
                      <a:pt x="21487" y="15548"/>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882" name="Freeform 62"/>
            <p:cNvSpPr/>
            <p:nvPr/>
          </p:nvSpPr>
          <p:spPr>
            <a:xfrm>
              <a:off x="419341" y="899600"/>
              <a:ext cx="460574" cy="272215"/>
            </a:xfrm>
            <a:custGeom>
              <a:avLst/>
              <a:gdLst/>
              <a:ahLst/>
              <a:cxnLst>
                <a:cxn ang="0">
                  <a:pos x="wd2" y="hd2"/>
                </a:cxn>
                <a:cxn ang="5400000">
                  <a:pos x="wd2" y="hd2"/>
                </a:cxn>
                <a:cxn ang="10800000">
                  <a:pos x="wd2" y="hd2"/>
                </a:cxn>
                <a:cxn ang="16200000">
                  <a:pos x="wd2" y="hd2"/>
                </a:cxn>
              </a:cxnLst>
              <a:rect l="0" t="0" r="r" b="b"/>
              <a:pathLst>
                <a:path w="21191" h="21326" fill="norm" stroke="1" extrusionOk="0">
                  <a:moveTo>
                    <a:pt x="19406" y="8735"/>
                  </a:moveTo>
                  <a:cubicBezTo>
                    <a:pt x="19808" y="8815"/>
                    <a:pt x="20229" y="9051"/>
                    <a:pt x="20575" y="9424"/>
                  </a:cubicBezTo>
                  <a:cubicBezTo>
                    <a:pt x="21268" y="10170"/>
                    <a:pt x="21396" y="11182"/>
                    <a:pt x="20862" y="11685"/>
                  </a:cubicBezTo>
                  <a:lnTo>
                    <a:pt x="10917" y="21049"/>
                  </a:lnTo>
                  <a:cubicBezTo>
                    <a:pt x="10383" y="21551"/>
                    <a:pt x="9389" y="21354"/>
                    <a:pt x="8697" y="20608"/>
                  </a:cubicBezTo>
                  <a:cubicBezTo>
                    <a:pt x="8005" y="19862"/>
                    <a:pt x="7876" y="18849"/>
                    <a:pt x="8410" y="18346"/>
                  </a:cubicBezTo>
                  <a:lnTo>
                    <a:pt x="18355" y="8983"/>
                  </a:lnTo>
                  <a:cubicBezTo>
                    <a:pt x="18622" y="8732"/>
                    <a:pt x="19004" y="8655"/>
                    <a:pt x="19406" y="8735"/>
                  </a:cubicBezTo>
                  <a:close/>
                  <a:moveTo>
                    <a:pt x="15448" y="4243"/>
                  </a:moveTo>
                  <a:cubicBezTo>
                    <a:pt x="15850" y="4322"/>
                    <a:pt x="16272" y="4558"/>
                    <a:pt x="16618" y="4931"/>
                  </a:cubicBezTo>
                  <a:cubicBezTo>
                    <a:pt x="17310" y="5677"/>
                    <a:pt x="17438" y="6690"/>
                    <a:pt x="16904" y="7193"/>
                  </a:cubicBezTo>
                  <a:lnTo>
                    <a:pt x="6959" y="16556"/>
                  </a:lnTo>
                  <a:cubicBezTo>
                    <a:pt x="6425" y="17058"/>
                    <a:pt x="5431" y="16861"/>
                    <a:pt x="4739" y="16115"/>
                  </a:cubicBezTo>
                  <a:cubicBezTo>
                    <a:pt x="4047" y="15369"/>
                    <a:pt x="3919" y="14357"/>
                    <a:pt x="4453" y="13854"/>
                  </a:cubicBezTo>
                  <a:lnTo>
                    <a:pt x="14398" y="4490"/>
                  </a:lnTo>
                  <a:cubicBezTo>
                    <a:pt x="14665" y="4239"/>
                    <a:pt x="15047" y="4163"/>
                    <a:pt x="15448" y="4243"/>
                  </a:cubicBezTo>
                  <a:close/>
                  <a:moveTo>
                    <a:pt x="11326" y="31"/>
                  </a:moveTo>
                  <a:cubicBezTo>
                    <a:pt x="11727" y="111"/>
                    <a:pt x="12149" y="346"/>
                    <a:pt x="12495" y="719"/>
                  </a:cubicBezTo>
                  <a:cubicBezTo>
                    <a:pt x="13187" y="1466"/>
                    <a:pt x="13316" y="2478"/>
                    <a:pt x="12782" y="2981"/>
                  </a:cubicBezTo>
                  <a:lnTo>
                    <a:pt x="2837" y="12344"/>
                  </a:lnTo>
                  <a:cubicBezTo>
                    <a:pt x="2303" y="12847"/>
                    <a:pt x="1309" y="12649"/>
                    <a:pt x="617" y="11903"/>
                  </a:cubicBezTo>
                  <a:cubicBezTo>
                    <a:pt x="-76" y="11157"/>
                    <a:pt x="-204" y="10145"/>
                    <a:pt x="330" y="9642"/>
                  </a:cubicBezTo>
                  <a:lnTo>
                    <a:pt x="10275" y="278"/>
                  </a:lnTo>
                  <a:cubicBezTo>
                    <a:pt x="10542" y="27"/>
                    <a:pt x="10924" y="-49"/>
                    <a:pt x="11326" y="31"/>
                  </a:cubicBezTo>
                  <a:close/>
                </a:path>
              </a:pathLst>
            </a:custGeom>
            <a:solidFill>
              <a:srgbClr val="FEFEFE">
                <a:alpha val="50000"/>
              </a:srgbClr>
            </a:solidFill>
            <a:ln w="12700" cap="flat">
              <a:noFill/>
              <a:miter lim="400000"/>
            </a:ln>
            <a:effectLst>
              <a:outerShdw sx="100000" sy="100000" kx="0" ky="0" algn="b" rotWithShape="0" blurRad="50800" dist="114300" dir="5400000">
                <a:srgbClr val="000000">
                  <a:alpha val="50000"/>
                </a:srgbClr>
              </a:outerShdw>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885" name="Group 75"/>
            <p:cNvGrpSpPr/>
            <p:nvPr/>
          </p:nvGrpSpPr>
          <p:grpSpPr>
            <a:xfrm>
              <a:off x="2680877" y="1695260"/>
              <a:ext cx="346299" cy="289282"/>
              <a:chOff x="-7" y="-4"/>
              <a:chExt cx="346298" cy="289280"/>
            </a:xfrm>
          </p:grpSpPr>
          <p:sp>
            <p:nvSpPr>
              <p:cNvPr id="8883" name="Shape 34"/>
              <p:cNvSpPr/>
              <p:nvPr/>
            </p:nvSpPr>
            <p:spPr>
              <a:xfrm>
                <a:off x="3" y="28669"/>
                <a:ext cx="346289" cy="260607"/>
              </a:xfrm>
              <a:custGeom>
                <a:avLst/>
                <a:gdLst/>
                <a:ahLst/>
                <a:cxnLst>
                  <a:cxn ang="0">
                    <a:pos x="wd2" y="hd2"/>
                  </a:cxn>
                  <a:cxn ang="5400000">
                    <a:pos x="wd2" y="hd2"/>
                  </a:cxn>
                  <a:cxn ang="10800000">
                    <a:pos x="wd2" y="hd2"/>
                  </a:cxn>
                  <a:cxn ang="16200000">
                    <a:pos x="wd2" y="hd2"/>
                  </a:cxn>
                </a:cxnLst>
                <a:rect l="0" t="0" r="r" b="b"/>
                <a:pathLst>
                  <a:path w="21528" h="19912" fill="norm" stroke="1" extrusionOk="0">
                    <a:moveTo>
                      <a:pt x="21501" y="8913"/>
                    </a:moveTo>
                    <a:cubicBezTo>
                      <a:pt x="21525" y="6631"/>
                      <a:pt x="20298" y="4278"/>
                      <a:pt x="17872" y="2502"/>
                    </a:cubicBezTo>
                    <a:cubicBezTo>
                      <a:pt x="13424" y="-755"/>
                      <a:pt x="6630" y="-844"/>
                      <a:pt x="2697" y="2303"/>
                    </a:cubicBezTo>
                    <a:cubicBezTo>
                      <a:pt x="831" y="3796"/>
                      <a:pt x="-56" y="5750"/>
                      <a:pt x="3" y="7739"/>
                    </a:cubicBezTo>
                    <a:lnTo>
                      <a:pt x="29" y="11191"/>
                    </a:lnTo>
                    <a:cubicBezTo>
                      <a:pt x="73" y="13413"/>
                      <a:pt x="1298" y="15684"/>
                      <a:pt x="3657" y="17410"/>
                    </a:cubicBezTo>
                    <a:cubicBezTo>
                      <a:pt x="8104" y="20667"/>
                      <a:pt x="14898" y="20756"/>
                      <a:pt x="18831" y="17609"/>
                    </a:cubicBezTo>
                    <a:cubicBezTo>
                      <a:pt x="20656" y="16150"/>
                      <a:pt x="21544" y="14250"/>
                      <a:pt x="21528" y="12308"/>
                    </a:cubicBezTo>
                    <a:cubicBezTo>
                      <a:pt x="21528" y="12308"/>
                      <a:pt x="21501" y="8913"/>
                      <a:pt x="21501" y="8913"/>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84" name="Shape 35"/>
              <p:cNvSpPr/>
              <p:nvPr/>
            </p:nvSpPr>
            <p:spPr>
              <a:xfrm>
                <a:off x="-8" y="-5"/>
                <a:ext cx="345844" cy="214626"/>
              </a:xfrm>
              <a:custGeom>
                <a:avLst/>
                <a:gdLst/>
                <a:ahLst/>
                <a:cxnLst>
                  <a:cxn ang="0">
                    <a:pos x="wd2" y="hd2"/>
                  </a:cxn>
                  <a:cxn ang="5400000">
                    <a:pos x="wd2" y="hd2"/>
                  </a:cxn>
                  <a:cxn ang="10800000">
                    <a:pos x="wd2" y="hd2"/>
                  </a:cxn>
                  <a:cxn ang="16200000">
                    <a:pos x="wd2" y="hd2"/>
                  </a:cxn>
                </a:cxnLst>
                <a:rect l="0" t="0" r="r" b="b"/>
                <a:pathLst>
                  <a:path w="19373" h="19585" fill="norm" stroke="1" extrusionOk="0">
                    <a:moveTo>
                      <a:pt x="16103" y="2988"/>
                    </a:moveTo>
                    <a:cubicBezTo>
                      <a:pt x="20110" y="6877"/>
                      <a:pt x="20486" y="13076"/>
                      <a:pt x="16942" y="16834"/>
                    </a:cubicBezTo>
                    <a:cubicBezTo>
                      <a:pt x="13398" y="20592"/>
                      <a:pt x="7277" y="20486"/>
                      <a:pt x="3269" y="16596"/>
                    </a:cubicBezTo>
                    <a:cubicBezTo>
                      <a:pt x="-738" y="12707"/>
                      <a:pt x="-1114" y="6508"/>
                      <a:pt x="2430" y="2750"/>
                    </a:cubicBezTo>
                    <a:cubicBezTo>
                      <a:pt x="5974" y="-1008"/>
                      <a:pt x="12095" y="-902"/>
                      <a:pt x="16103" y="2988"/>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88" name="Group 74"/>
            <p:cNvGrpSpPr/>
            <p:nvPr/>
          </p:nvGrpSpPr>
          <p:grpSpPr>
            <a:xfrm>
              <a:off x="2304560" y="1860127"/>
              <a:ext cx="349416" cy="289282"/>
              <a:chOff x="3" y="-4"/>
              <a:chExt cx="349415" cy="289281"/>
            </a:xfrm>
          </p:grpSpPr>
          <p:sp>
            <p:nvSpPr>
              <p:cNvPr id="8886" name="Shape 36"/>
              <p:cNvSpPr/>
              <p:nvPr/>
            </p:nvSpPr>
            <p:spPr>
              <a:xfrm>
                <a:off x="3" y="28670"/>
                <a:ext cx="346290" cy="260607"/>
              </a:xfrm>
              <a:custGeom>
                <a:avLst/>
                <a:gdLst/>
                <a:ahLst/>
                <a:cxnLst>
                  <a:cxn ang="0">
                    <a:pos x="wd2" y="hd2"/>
                  </a:cxn>
                  <a:cxn ang="5400000">
                    <a:pos x="wd2" y="hd2"/>
                  </a:cxn>
                  <a:cxn ang="10800000">
                    <a:pos x="wd2" y="hd2"/>
                  </a:cxn>
                  <a:cxn ang="16200000">
                    <a:pos x="wd2" y="hd2"/>
                  </a:cxn>
                </a:cxnLst>
                <a:rect l="0" t="0" r="r" b="b"/>
                <a:pathLst>
                  <a:path w="21528" h="19912" fill="norm" stroke="1" extrusionOk="0">
                    <a:moveTo>
                      <a:pt x="21501" y="8913"/>
                    </a:moveTo>
                    <a:cubicBezTo>
                      <a:pt x="21525" y="6631"/>
                      <a:pt x="20298" y="4278"/>
                      <a:pt x="17872" y="2502"/>
                    </a:cubicBezTo>
                    <a:cubicBezTo>
                      <a:pt x="13424" y="-755"/>
                      <a:pt x="6630" y="-844"/>
                      <a:pt x="2697" y="2303"/>
                    </a:cubicBezTo>
                    <a:cubicBezTo>
                      <a:pt x="831" y="3796"/>
                      <a:pt x="-56" y="5750"/>
                      <a:pt x="3" y="7739"/>
                    </a:cubicBezTo>
                    <a:lnTo>
                      <a:pt x="29" y="11191"/>
                    </a:lnTo>
                    <a:cubicBezTo>
                      <a:pt x="73" y="13413"/>
                      <a:pt x="1298" y="15683"/>
                      <a:pt x="3657" y="17410"/>
                    </a:cubicBezTo>
                    <a:cubicBezTo>
                      <a:pt x="8104" y="20667"/>
                      <a:pt x="14898" y="20756"/>
                      <a:pt x="18831" y="17609"/>
                    </a:cubicBezTo>
                    <a:cubicBezTo>
                      <a:pt x="20656" y="16150"/>
                      <a:pt x="21544" y="14250"/>
                      <a:pt x="21528" y="12308"/>
                    </a:cubicBezTo>
                    <a:cubicBezTo>
                      <a:pt x="21528" y="12308"/>
                      <a:pt x="21501" y="8913"/>
                      <a:pt x="21501" y="891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87" name="Shape 37"/>
              <p:cNvSpPr/>
              <p:nvPr/>
            </p:nvSpPr>
            <p:spPr>
              <a:xfrm>
                <a:off x="3577" y="-5"/>
                <a:ext cx="345843" cy="214626"/>
              </a:xfrm>
              <a:custGeom>
                <a:avLst/>
                <a:gdLst/>
                <a:ahLst/>
                <a:cxnLst>
                  <a:cxn ang="0">
                    <a:pos x="wd2" y="hd2"/>
                  </a:cxn>
                  <a:cxn ang="5400000">
                    <a:pos x="wd2" y="hd2"/>
                  </a:cxn>
                  <a:cxn ang="10800000">
                    <a:pos x="wd2" y="hd2"/>
                  </a:cxn>
                  <a:cxn ang="16200000">
                    <a:pos x="wd2" y="hd2"/>
                  </a:cxn>
                </a:cxnLst>
                <a:rect l="0" t="0" r="r" b="b"/>
                <a:pathLst>
                  <a:path w="19373" h="19585" fill="norm" stroke="1" extrusionOk="0">
                    <a:moveTo>
                      <a:pt x="16103" y="2988"/>
                    </a:moveTo>
                    <a:cubicBezTo>
                      <a:pt x="20110" y="6877"/>
                      <a:pt x="20486" y="13076"/>
                      <a:pt x="16942" y="16834"/>
                    </a:cubicBezTo>
                    <a:cubicBezTo>
                      <a:pt x="13398" y="20592"/>
                      <a:pt x="7277" y="20486"/>
                      <a:pt x="3269" y="16596"/>
                    </a:cubicBezTo>
                    <a:cubicBezTo>
                      <a:pt x="-738" y="12707"/>
                      <a:pt x="-1114" y="6508"/>
                      <a:pt x="2430" y="2750"/>
                    </a:cubicBezTo>
                    <a:cubicBezTo>
                      <a:pt x="5974" y="-1008"/>
                      <a:pt x="12095" y="-902"/>
                      <a:pt x="16103" y="2988"/>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91" name="Group 72"/>
            <p:cNvGrpSpPr/>
            <p:nvPr/>
          </p:nvGrpSpPr>
          <p:grpSpPr>
            <a:xfrm>
              <a:off x="3050047" y="1953312"/>
              <a:ext cx="349415" cy="289283"/>
              <a:chOff x="3" y="-4"/>
              <a:chExt cx="349414" cy="289281"/>
            </a:xfrm>
          </p:grpSpPr>
          <p:sp>
            <p:nvSpPr>
              <p:cNvPr id="8889" name="Shape 38"/>
              <p:cNvSpPr/>
              <p:nvPr/>
            </p:nvSpPr>
            <p:spPr>
              <a:xfrm>
                <a:off x="3" y="28670"/>
                <a:ext cx="346289" cy="260607"/>
              </a:xfrm>
              <a:custGeom>
                <a:avLst/>
                <a:gdLst/>
                <a:ahLst/>
                <a:cxnLst>
                  <a:cxn ang="0">
                    <a:pos x="wd2" y="hd2"/>
                  </a:cxn>
                  <a:cxn ang="5400000">
                    <a:pos x="wd2" y="hd2"/>
                  </a:cxn>
                  <a:cxn ang="10800000">
                    <a:pos x="wd2" y="hd2"/>
                  </a:cxn>
                  <a:cxn ang="16200000">
                    <a:pos x="wd2" y="hd2"/>
                  </a:cxn>
                </a:cxnLst>
                <a:rect l="0" t="0" r="r" b="b"/>
                <a:pathLst>
                  <a:path w="21528" h="19912" fill="norm" stroke="1" extrusionOk="0">
                    <a:moveTo>
                      <a:pt x="21501" y="8913"/>
                    </a:moveTo>
                    <a:cubicBezTo>
                      <a:pt x="21525" y="6631"/>
                      <a:pt x="20298" y="4278"/>
                      <a:pt x="17872" y="2502"/>
                    </a:cubicBezTo>
                    <a:cubicBezTo>
                      <a:pt x="13424" y="-755"/>
                      <a:pt x="6630" y="-844"/>
                      <a:pt x="2697" y="2303"/>
                    </a:cubicBezTo>
                    <a:cubicBezTo>
                      <a:pt x="831" y="3796"/>
                      <a:pt x="-56" y="5750"/>
                      <a:pt x="3" y="7739"/>
                    </a:cubicBezTo>
                    <a:lnTo>
                      <a:pt x="29" y="11191"/>
                    </a:lnTo>
                    <a:cubicBezTo>
                      <a:pt x="73" y="13413"/>
                      <a:pt x="1298" y="15683"/>
                      <a:pt x="3657" y="17410"/>
                    </a:cubicBezTo>
                    <a:cubicBezTo>
                      <a:pt x="8104" y="20667"/>
                      <a:pt x="14898" y="20756"/>
                      <a:pt x="18831" y="17609"/>
                    </a:cubicBezTo>
                    <a:cubicBezTo>
                      <a:pt x="20656" y="16150"/>
                      <a:pt x="21544" y="14250"/>
                      <a:pt x="21528" y="12308"/>
                    </a:cubicBezTo>
                    <a:cubicBezTo>
                      <a:pt x="21528" y="12308"/>
                      <a:pt x="21501" y="8913"/>
                      <a:pt x="21501" y="8913"/>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90" name="Shape 39"/>
              <p:cNvSpPr/>
              <p:nvPr/>
            </p:nvSpPr>
            <p:spPr>
              <a:xfrm>
                <a:off x="3576" y="-5"/>
                <a:ext cx="345843" cy="214626"/>
              </a:xfrm>
              <a:custGeom>
                <a:avLst/>
                <a:gdLst/>
                <a:ahLst/>
                <a:cxnLst>
                  <a:cxn ang="0">
                    <a:pos x="wd2" y="hd2"/>
                  </a:cxn>
                  <a:cxn ang="5400000">
                    <a:pos x="wd2" y="hd2"/>
                  </a:cxn>
                  <a:cxn ang="10800000">
                    <a:pos x="wd2" y="hd2"/>
                  </a:cxn>
                  <a:cxn ang="16200000">
                    <a:pos x="wd2" y="hd2"/>
                  </a:cxn>
                </a:cxnLst>
                <a:rect l="0" t="0" r="r" b="b"/>
                <a:pathLst>
                  <a:path w="19373" h="19585" fill="norm" stroke="1" extrusionOk="0">
                    <a:moveTo>
                      <a:pt x="16103" y="2988"/>
                    </a:moveTo>
                    <a:cubicBezTo>
                      <a:pt x="20110" y="6877"/>
                      <a:pt x="20486" y="13076"/>
                      <a:pt x="16942" y="16834"/>
                    </a:cubicBezTo>
                    <a:cubicBezTo>
                      <a:pt x="13398" y="20592"/>
                      <a:pt x="7277" y="20486"/>
                      <a:pt x="3269" y="16596"/>
                    </a:cubicBezTo>
                    <a:cubicBezTo>
                      <a:pt x="-738" y="12707"/>
                      <a:pt x="-1114" y="6508"/>
                      <a:pt x="2430" y="2750"/>
                    </a:cubicBezTo>
                    <a:cubicBezTo>
                      <a:pt x="5974" y="-1008"/>
                      <a:pt x="12095" y="-902"/>
                      <a:pt x="16103" y="2988"/>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894" name="Group 73"/>
            <p:cNvGrpSpPr/>
            <p:nvPr/>
          </p:nvGrpSpPr>
          <p:grpSpPr>
            <a:xfrm>
              <a:off x="2677291" y="2121764"/>
              <a:ext cx="346300" cy="289282"/>
              <a:chOff x="-7" y="-4"/>
              <a:chExt cx="346298" cy="289281"/>
            </a:xfrm>
          </p:grpSpPr>
          <p:sp>
            <p:nvSpPr>
              <p:cNvPr id="8892" name="Shape 40"/>
              <p:cNvSpPr/>
              <p:nvPr/>
            </p:nvSpPr>
            <p:spPr>
              <a:xfrm>
                <a:off x="3" y="28670"/>
                <a:ext cx="346289" cy="260607"/>
              </a:xfrm>
              <a:custGeom>
                <a:avLst/>
                <a:gdLst/>
                <a:ahLst/>
                <a:cxnLst>
                  <a:cxn ang="0">
                    <a:pos x="wd2" y="hd2"/>
                  </a:cxn>
                  <a:cxn ang="5400000">
                    <a:pos x="wd2" y="hd2"/>
                  </a:cxn>
                  <a:cxn ang="10800000">
                    <a:pos x="wd2" y="hd2"/>
                  </a:cxn>
                  <a:cxn ang="16200000">
                    <a:pos x="wd2" y="hd2"/>
                  </a:cxn>
                </a:cxnLst>
                <a:rect l="0" t="0" r="r" b="b"/>
                <a:pathLst>
                  <a:path w="21528" h="19912" fill="norm" stroke="1" extrusionOk="0">
                    <a:moveTo>
                      <a:pt x="21501" y="8913"/>
                    </a:moveTo>
                    <a:cubicBezTo>
                      <a:pt x="21525" y="6631"/>
                      <a:pt x="20298" y="4278"/>
                      <a:pt x="17872" y="2502"/>
                    </a:cubicBezTo>
                    <a:cubicBezTo>
                      <a:pt x="13424" y="-755"/>
                      <a:pt x="6630" y="-844"/>
                      <a:pt x="2697" y="2303"/>
                    </a:cubicBezTo>
                    <a:cubicBezTo>
                      <a:pt x="831" y="3796"/>
                      <a:pt x="-56" y="5750"/>
                      <a:pt x="3" y="7739"/>
                    </a:cubicBezTo>
                    <a:lnTo>
                      <a:pt x="29" y="11191"/>
                    </a:lnTo>
                    <a:cubicBezTo>
                      <a:pt x="73" y="13413"/>
                      <a:pt x="1298" y="15683"/>
                      <a:pt x="3657" y="17410"/>
                    </a:cubicBezTo>
                    <a:cubicBezTo>
                      <a:pt x="8104" y="20667"/>
                      <a:pt x="14898" y="20756"/>
                      <a:pt x="18831" y="17609"/>
                    </a:cubicBezTo>
                    <a:cubicBezTo>
                      <a:pt x="20656" y="16150"/>
                      <a:pt x="21544" y="14250"/>
                      <a:pt x="21528" y="12308"/>
                    </a:cubicBezTo>
                    <a:cubicBezTo>
                      <a:pt x="21528" y="12308"/>
                      <a:pt x="21501" y="8913"/>
                      <a:pt x="21501" y="8913"/>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93" name="Shape 41"/>
              <p:cNvSpPr/>
              <p:nvPr/>
            </p:nvSpPr>
            <p:spPr>
              <a:xfrm>
                <a:off x="-8" y="-5"/>
                <a:ext cx="345844" cy="214626"/>
              </a:xfrm>
              <a:custGeom>
                <a:avLst/>
                <a:gdLst/>
                <a:ahLst/>
                <a:cxnLst>
                  <a:cxn ang="0">
                    <a:pos x="wd2" y="hd2"/>
                  </a:cxn>
                  <a:cxn ang="5400000">
                    <a:pos x="wd2" y="hd2"/>
                  </a:cxn>
                  <a:cxn ang="10800000">
                    <a:pos x="wd2" y="hd2"/>
                  </a:cxn>
                  <a:cxn ang="16200000">
                    <a:pos x="wd2" y="hd2"/>
                  </a:cxn>
                </a:cxnLst>
                <a:rect l="0" t="0" r="r" b="b"/>
                <a:pathLst>
                  <a:path w="19373" h="19585" fill="norm" stroke="1" extrusionOk="0">
                    <a:moveTo>
                      <a:pt x="16103" y="2988"/>
                    </a:moveTo>
                    <a:cubicBezTo>
                      <a:pt x="20110" y="6877"/>
                      <a:pt x="20486" y="13076"/>
                      <a:pt x="16942" y="16834"/>
                    </a:cubicBezTo>
                    <a:cubicBezTo>
                      <a:pt x="13398" y="20592"/>
                      <a:pt x="7277" y="20486"/>
                      <a:pt x="3269" y="16596"/>
                    </a:cubicBezTo>
                    <a:cubicBezTo>
                      <a:pt x="-738" y="12707"/>
                      <a:pt x="-1114" y="6508"/>
                      <a:pt x="2430" y="2750"/>
                    </a:cubicBezTo>
                    <a:cubicBezTo>
                      <a:pt x="5974" y="-1008"/>
                      <a:pt x="12095" y="-902"/>
                      <a:pt x="16103" y="2988"/>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8917" name="Group 69"/>
          <p:cNvGrpSpPr/>
          <p:nvPr/>
        </p:nvGrpSpPr>
        <p:grpSpPr>
          <a:xfrm>
            <a:off x="4086323" y="1929457"/>
            <a:ext cx="5133877" cy="2839593"/>
            <a:chOff x="0" y="0"/>
            <a:chExt cx="5133876" cy="2839591"/>
          </a:xfrm>
        </p:grpSpPr>
        <p:grpSp>
          <p:nvGrpSpPr>
            <p:cNvPr id="8900" name="Group 68"/>
            <p:cNvGrpSpPr/>
            <p:nvPr/>
          </p:nvGrpSpPr>
          <p:grpSpPr>
            <a:xfrm>
              <a:off x="-1" y="-1"/>
              <a:ext cx="5133878" cy="2839593"/>
              <a:chOff x="0" y="0"/>
              <a:chExt cx="5133876" cy="2839592"/>
            </a:xfrm>
          </p:grpSpPr>
          <p:sp>
            <p:nvSpPr>
              <p:cNvPr id="8896" name="Shape 42"/>
              <p:cNvSpPr/>
              <p:nvPr/>
            </p:nvSpPr>
            <p:spPr>
              <a:xfrm>
                <a:off x="3064380" y="480264"/>
                <a:ext cx="203297" cy="998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870"/>
                    </a:moveTo>
                    <a:lnTo>
                      <a:pt x="21600" y="0"/>
                    </a:lnTo>
                    <a:lnTo>
                      <a:pt x="15051" y="21600"/>
                    </a:lnTo>
                    <a:cubicBezTo>
                      <a:pt x="15051" y="21600"/>
                      <a:pt x="0" y="14870"/>
                      <a:pt x="0" y="1487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97" name="Shape 43"/>
              <p:cNvSpPr/>
              <p:nvPr/>
            </p:nvSpPr>
            <p:spPr>
              <a:xfrm>
                <a:off x="3017787" y="1541148"/>
                <a:ext cx="2116090" cy="12984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565"/>
                    </a:moveTo>
                    <a:lnTo>
                      <a:pt x="21537" y="0"/>
                    </a:lnTo>
                    <a:lnTo>
                      <a:pt x="0" y="19035"/>
                    </a:lnTo>
                    <a:lnTo>
                      <a:pt x="63" y="21600"/>
                    </a:lnTo>
                    <a:cubicBezTo>
                      <a:pt x="63" y="21600"/>
                      <a:pt x="21600" y="2565"/>
                      <a:pt x="21600" y="2565"/>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98" name="Shape 44"/>
              <p:cNvSpPr/>
              <p:nvPr/>
            </p:nvSpPr>
            <p:spPr>
              <a:xfrm>
                <a:off x="-1" y="-1"/>
                <a:ext cx="5130377" cy="26866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32" y="9306"/>
                    </a:moveTo>
                    <a:lnTo>
                      <a:pt x="15229" y="6177"/>
                    </a:lnTo>
                    <a:lnTo>
                      <a:pt x="12041" y="3062"/>
                    </a:lnTo>
                    <a:lnTo>
                      <a:pt x="8906" y="0"/>
                    </a:lnTo>
                    <a:lnTo>
                      <a:pt x="0" y="8065"/>
                    </a:lnTo>
                    <a:lnTo>
                      <a:pt x="3237" y="11510"/>
                    </a:lnTo>
                    <a:lnTo>
                      <a:pt x="6465" y="14946"/>
                    </a:lnTo>
                    <a:lnTo>
                      <a:pt x="9607" y="18290"/>
                    </a:lnTo>
                    <a:lnTo>
                      <a:pt x="12717" y="21600"/>
                    </a:lnTo>
                    <a:lnTo>
                      <a:pt x="21600" y="12401"/>
                    </a:lnTo>
                    <a:cubicBezTo>
                      <a:pt x="21600" y="12401"/>
                      <a:pt x="18432" y="9306"/>
                      <a:pt x="18432" y="9306"/>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899" name="Shape 46"/>
              <p:cNvSpPr/>
              <p:nvPr/>
            </p:nvSpPr>
            <p:spPr>
              <a:xfrm>
                <a:off x="0" y="998290"/>
                <a:ext cx="3026554" cy="18376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85" y="14949"/>
                    </a:moveTo>
                    <a:lnTo>
                      <a:pt x="10959" y="10060"/>
                    </a:lnTo>
                    <a:lnTo>
                      <a:pt x="5486" y="5036"/>
                    </a:lnTo>
                    <a:lnTo>
                      <a:pt x="0" y="0"/>
                    </a:lnTo>
                    <a:lnTo>
                      <a:pt x="44" y="1812"/>
                    </a:lnTo>
                    <a:lnTo>
                      <a:pt x="5530" y="6848"/>
                    </a:lnTo>
                    <a:lnTo>
                      <a:pt x="11003" y="11872"/>
                    </a:lnTo>
                    <a:lnTo>
                      <a:pt x="16329" y="16761"/>
                    </a:lnTo>
                    <a:lnTo>
                      <a:pt x="21600" y="21600"/>
                    </a:lnTo>
                    <a:lnTo>
                      <a:pt x="21556" y="19788"/>
                    </a:lnTo>
                    <a:cubicBezTo>
                      <a:pt x="21556" y="19788"/>
                      <a:pt x="16285" y="14949"/>
                      <a:pt x="16285" y="14949"/>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904" name="Group 65"/>
            <p:cNvGrpSpPr/>
            <p:nvPr/>
          </p:nvGrpSpPr>
          <p:grpSpPr>
            <a:xfrm>
              <a:off x="2688052" y="1590627"/>
              <a:ext cx="1576289" cy="912130"/>
              <a:chOff x="0" y="0"/>
              <a:chExt cx="1576287" cy="912128"/>
            </a:xfrm>
          </p:grpSpPr>
          <p:sp>
            <p:nvSpPr>
              <p:cNvPr id="8901" name="Shape 47"/>
              <p:cNvSpPr/>
              <p:nvPr/>
            </p:nvSpPr>
            <p:spPr>
              <a:xfrm>
                <a:off x="369158" y="172733"/>
                <a:ext cx="1207130" cy="7375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214"/>
                    </a:moveTo>
                    <a:lnTo>
                      <a:pt x="21566" y="0"/>
                    </a:lnTo>
                    <a:lnTo>
                      <a:pt x="0" y="19386"/>
                    </a:lnTo>
                    <a:lnTo>
                      <a:pt x="34" y="21600"/>
                    </a:lnTo>
                    <a:cubicBezTo>
                      <a:pt x="34" y="21600"/>
                      <a:pt x="21600" y="2214"/>
                      <a:pt x="21600" y="2214"/>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02" name="Shape 48"/>
              <p:cNvSpPr/>
              <p:nvPr/>
            </p:nvSpPr>
            <p:spPr>
              <a:xfrm>
                <a:off x="-1" y="-1"/>
                <a:ext cx="1572385" cy="8429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638"/>
                    </a:moveTo>
                    <a:lnTo>
                      <a:pt x="16458" y="0"/>
                    </a:lnTo>
                    <a:lnTo>
                      <a:pt x="0" y="16622"/>
                    </a:lnTo>
                    <a:lnTo>
                      <a:pt x="5044" y="21600"/>
                    </a:lnTo>
                    <a:cubicBezTo>
                      <a:pt x="5044" y="21600"/>
                      <a:pt x="21600" y="4638"/>
                      <a:pt x="21600" y="4638"/>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03" name="Shape 50"/>
              <p:cNvSpPr/>
              <p:nvPr/>
            </p:nvSpPr>
            <p:spPr>
              <a:xfrm>
                <a:off x="0" y="642248"/>
                <a:ext cx="369102" cy="2698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87" y="15548"/>
                    </a:moveTo>
                    <a:lnTo>
                      <a:pt x="0" y="0"/>
                    </a:lnTo>
                    <a:lnTo>
                      <a:pt x="113" y="6052"/>
                    </a:lnTo>
                    <a:lnTo>
                      <a:pt x="21600" y="21600"/>
                    </a:lnTo>
                    <a:cubicBezTo>
                      <a:pt x="21600" y="21600"/>
                      <a:pt x="21487" y="15548"/>
                      <a:pt x="21487" y="15548"/>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908" name="Group 67"/>
            <p:cNvGrpSpPr/>
            <p:nvPr/>
          </p:nvGrpSpPr>
          <p:grpSpPr>
            <a:xfrm>
              <a:off x="605707" y="243716"/>
              <a:ext cx="2738927" cy="1487950"/>
              <a:chOff x="0" y="0"/>
              <a:chExt cx="2738926" cy="1487948"/>
            </a:xfrm>
          </p:grpSpPr>
          <p:sp>
            <p:nvSpPr>
              <p:cNvPr id="8905" name="Shape 51"/>
              <p:cNvSpPr/>
              <p:nvPr/>
            </p:nvSpPr>
            <p:spPr>
              <a:xfrm>
                <a:off x="1071637" y="498185"/>
                <a:ext cx="1667290" cy="9897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650"/>
                    </a:moveTo>
                    <a:lnTo>
                      <a:pt x="21575" y="0"/>
                    </a:lnTo>
                    <a:lnTo>
                      <a:pt x="0" y="19950"/>
                    </a:lnTo>
                    <a:lnTo>
                      <a:pt x="25" y="21600"/>
                    </a:lnTo>
                    <a:cubicBezTo>
                      <a:pt x="25" y="21600"/>
                      <a:pt x="21600" y="1650"/>
                      <a:pt x="21600" y="165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06" name="Shape 52"/>
              <p:cNvSpPr/>
              <p:nvPr/>
            </p:nvSpPr>
            <p:spPr>
              <a:xfrm>
                <a:off x="0" y="-1"/>
                <a:ext cx="2737189" cy="14095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7591"/>
                    </a:moveTo>
                    <a:lnTo>
                      <a:pt x="13904" y="0"/>
                    </a:lnTo>
                    <a:lnTo>
                      <a:pt x="0" y="12823"/>
                    </a:lnTo>
                    <a:lnTo>
                      <a:pt x="8458" y="21600"/>
                    </a:lnTo>
                    <a:cubicBezTo>
                      <a:pt x="8458" y="21600"/>
                      <a:pt x="21600" y="7591"/>
                      <a:pt x="21600" y="7591"/>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07" name="Shape 54"/>
              <p:cNvSpPr/>
              <p:nvPr/>
            </p:nvSpPr>
            <p:spPr>
              <a:xfrm>
                <a:off x="0" y="838671"/>
                <a:ext cx="1073748" cy="6483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1" y="19081"/>
                    </a:moveTo>
                    <a:lnTo>
                      <a:pt x="0" y="0"/>
                    </a:lnTo>
                    <a:lnTo>
                      <a:pt x="39" y="2519"/>
                    </a:lnTo>
                    <a:lnTo>
                      <a:pt x="21600" y="21600"/>
                    </a:lnTo>
                    <a:cubicBezTo>
                      <a:pt x="21600" y="21600"/>
                      <a:pt x="21561" y="19081"/>
                      <a:pt x="21561" y="19081"/>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912" name="Group 64"/>
            <p:cNvGrpSpPr/>
            <p:nvPr/>
          </p:nvGrpSpPr>
          <p:grpSpPr>
            <a:xfrm>
              <a:off x="4085839" y="1313433"/>
              <a:ext cx="716724" cy="436669"/>
              <a:chOff x="0" y="0"/>
              <a:chExt cx="716722" cy="436668"/>
            </a:xfrm>
          </p:grpSpPr>
          <p:sp>
            <p:nvSpPr>
              <p:cNvPr id="8909" name="Shape 55"/>
              <p:cNvSpPr/>
              <p:nvPr/>
            </p:nvSpPr>
            <p:spPr>
              <a:xfrm>
                <a:off x="365575" y="177539"/>
                <a:ext cx="351148" cy="2590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306"/>
                    </a:moveTo>
                    <a:lnTo>
                      <a:pt x="21482" y="0"/>
                    </a:lnTo>
                    <a:lnTo>
                      <a:pt x="0" y="15294"/>
                    </a:lnTo>
                    <a:lnTo>
                      <a:pt x="118" y="21600"/>
                    </a:lnTo>
                    <a:cubicBezTo>
                      <a:pt x="118" y="21600"/>
                      <a:pt x="21600" y="6306"/>
                      <a:pt x="21600" y="6306"/>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10" name="Shape 56"/>
              <p:cNvSpPr/>
              <p:nvPr/>
            </p:nvSpPr>
            <p:spPr>
              <a:xfrm>
                <a:off x="-1" y="-1"/>
                <a:ext cx="716404" cy="3643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728"/>
                    </a:moveTo>
                    <a:lnTo>
                      <a:pt x="10315" y="0"/>
                    </a:lnTo>
                    <a:lnTo>
                      <a:pt x="0" y="10084"/>
                    </a:lnTo>
                    <a:lnTo>
                      <a:pt x="11071" y="21600"/>
                    </a:lnTo>
                    <a:cubicBezTo>
                      <a:pt x="11071" y="21600"/>
                      <a:pt x="21600" y="10728"/>
                      <a:pt x="21600" y="10728"/>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11" name="Shape 58"/>
              <p:cNvSpPr/>
              <p:nvPr/>
            </p:nvSpPr>
            <p:spPr>
              <a:xfrm>
                <a:off x="-1" y="166787"/>
                <a:ext cx="369103" cy="2698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87" y="15548"/>
                    </a:moveTo>
                    <a:lnTo>
                      <a:pt x="0" y="0"/>
                    </a:lnTo>
                    <a:lnTo>
                      <a:pt x="113" y="6052"/>
                    </a:lnTo>
                    <a:lnTo>
                      <a:pt x="21600" y="21600"/>
                    </a:lnTo>
                    <a:cubicBezTo>
                      <a:pt x="21600" y="21600"/>
                      <a:pt x="21487" y="15548"/>
                      <a:pt x="21487" y="15548"/>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8916" name="Group 66"/>
            <p:cNvGrpSpPr/>
            <p:nvPr/>
          </p:nvGrpSpPr>
          <p:grpSpPr>
            <a:xfrm>
              <a:off x="2383407" y="225796"/>
              <a:ext cx="883467" cy="506807"/>
              <a:chOff x="0" y="0"/>
              <a:chExt cx="883466" cy="506805"/>
            </a:xfrm>
          </p:grpSpPr>
          <p:sp>
            <p:nvSpPr>
              <p:cNvPr id="8913" name="Shape 59"/>
              <p:cNvSpPr/>
              <p:nvPr/>
            </p:nvSpPr>
            <p:spPr>
              <a:xfrm>
                <a:off x="365574" y="179202"/>
                <a:ext cx="517893" cy="327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986"/>
                    </a:moveTo>
                    <a:lnTo>
                      <a:pt x="21520" y="0"/>
                    </a:lnTo>
                    <a:lnTo>
                      <a:pt x="0" y="16614"/>
                    </a:lnTo>
                    <a:lnTo>
                      <a:pt x="80" y="21600"/>
                    </a:lnTo>
                    <a:cubicBezTo>
                      <a:pt x="80" y="21600"/>
                      <a:pt x="21600" y="4986"/>
                      <a:pt x="21600" y="4986"/>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14" name="Shape 60"/>
              <p:cNvSpPr/>
              <p:nvPr/>
            </p:nvSpPr>
            <p:spPr>
              <a:xfrm>
                <a:off x="0" y="0"/>
                <a:ext cx="883146" cy="4329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9029"/>
                    </a:moveTo>
                    <a:lnTo>
                      <a:pt x="12446" y="0"/>
                    </a:lnTo>
                    <a:lnTo>
                      <a:pt x="0" y="11908"/>
                    </a:lnTo>
                    <a:lnTo>
                      <a:pt x="8980" y="21600"/>
                    </a:lnTo>
                    <a:cubicBezTo>
                      <a:pt x="8980" y="21600"/>
                      <a:pt x="21600" y="9029"/>
                      <a:pt x="21600" y="9029"/>
                    </a:cubicBezTo>
                    <a:close/>
                  </a:path>
                </a:pathLst>
              </a:custGeom>
              <a:gradFill flip="none" rotWithShape="1">
                <a:gsLst>
                  <a:gs pos="0">
                    <a:srgbClr val="CBCDCF"/>
                  </a:gs>
                  <a:gs pos="100000">
                    <a:srgbClr val="FEFEFE"/>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15" name="Shape 62"/>
              <p:cNvSpPr/>
              <p:nvPr/>
            </p:nvSpPr>
            <p:spPr>
              <a:xfrm>
                <a:off x="-1" y="236547"/>
                <a:ext cx="369103" cy="2698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87" y="15548"/>
                    </a:moveTo>
                    <a:lnTo>
                      <a:pt x="0" y="0"/>
                    </a:lnTo>
                    <a:lnTo>
                      <a:pt x="113" y="6052"/>
                    </a:lnTo>
                    <a:lnTo>
                      <a:pt x="21600" y="21600"/>
                    </a:lnTo>
                    <a:cubicBezTo>
                      <a:pt x="21600" y="21600"/>
                      <a:pt x="21487" y="15548"/>
                      <a:pt x="21487" y="15548"/>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8918" name="TextBox 79"/>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10</a:t>
            </a:r>
          </a:p>
        </p:txBody>
      </p:sp>
      <p:sp>
        <p:nvSpPr>
          <p:cNvPr id="8919" name="TextBox 80"/>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8920" name="TextBox 81"/>
          <p:cNvSpPr txBox="1"/>
          <p:nvPr/>
        </p:nvSpPr>
        <p:spPr>
          <a:xfrm rot="19796232">
            <a:off x="6325323" y="3279141"/>
            <a:ext cx="1536963" cy="370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a:solidFill>
                  <a:srgbClr val="FEFEFE"/>
                </a:solidFill>
                <a:latin typeface="Montserrat Light"/>
                <a:ea typeface="Montserrat Light"/>
                <a:cs typeface="Montserrat Light"/>
                <a:sym typeface="Montserrat Light"/>
              </a:defRPr>
            </a:lvl1pPr>
          </a:lstStyle>
          <a:p>
            <a:pPr/>
            <a:r>
              <a:t>YOUR TEXT</a:t>
            </a:r>
          </a:p>
        </p:txBody>
      </p:sp>
      <p:sp>
        <p:nvSpPr>
          <p:cNvPr id="8921" name="Rectangle 82"/>
          <p:cNvSpPr txBox="1"/>
          <p:nvPr/>
        </p:nvSpPr>
        <p:spPr>
          <a:xfrm rot="19783715">
            <a:off x="4542582" y="2677434"/>
            <a:ext cx="279014" cy="25520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200">
                <a:solidFill>
                  <a:srgbClr val="FEFEFE"/>
                </a:solidFill>
                <a:latin typeface="FontAwesome"/>
                <a:ea typeface="FontAwesome"/>
                <a:cs typeface="FontAwesome"/>
                <a:sym typeface="FontAwesome"/>
              </a:defRPr>
            </a:lvl1pPr>
          </a:lstStyle>
          <a:p>
            <a:pPr/>
            <a:r>
              <a:t></a:t>
            </a:r>
          </a:p>
        </p:txBody>
      </p:sp>
      <p:sp>
        <p:nvSpPr>
          <p:cNvPr id="8922" name="Rectangle 83"/>
          <p:cNvSpPr txBox="1"/>
          <p:nvPr/>
        </p:nvSpPr>
        <p:spPr>
          <a:xfrm>
            <a:off x="2192185" y="2672262"/>
            <a:ext cx="614187"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latin typeface="FontAwesome"/>
                <a:ea typeface="FontAwesome"/>
                <a:cs typeface="FontAwesome"/>
                <a:sym typeface="FontAwesome"/>
              </a:defRPr>
            </a:lvl1pPr>
          </a:lstStyle>
          <a:p>
            <a:pPr/>
            <a:r>
              <a:t></a:t>
            </a:r>
          </a:p>
        </p:txBody>
      </p:sp>
      <p:sp>
        <p:nvSpPr>
          <p:cNvPr id="8923" name="Rectangle 84"/>
          <p:cNvSpPr txBox="1"/>
          <p:nvPr/>
        </p:nvSpPr>
        <p:spPr>
          <a:xfrm>
            <a:off x="8772330" y="1926204"/>
            <a:ext cx="614188" cy="570134"/>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chemeClr val="accent2"/>
                </a:solidFill>
                <a:latin typeface="FontAwesome"/>
                <a:ea typeface="FontAwesome"/>
                <a:cs typeface="FontAwesome"/>
                <a:sym typeface="FontAwesome"/>
              </a:defRPr>
            </a:lvl1pPr>
          </a:lstStyle>
          <a:p>
            <a:pPr/>
            <a:r>
              <a:t></a:t>
            </a:r>
          </a:p>
        </p:txBody>
      </p:sp>
      <p:sp>
        <p:nvSpPr>
          <p:cNvPr id="8924" name="Rectangle 86"/>
          <p:cNvSpPr txBox="1"/>
          <p:nvPr/>
        </p:nvSpPr>
        <p:spPr>
          <a:xfrm>
            <a:off x="8977994" y="4473689"/>
            <a:ext cx="499373" cy="624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500">
                <a:solidFill>
                  <a:srgbClr val="000000">
                    <a:alpha val="35000"/>
                  </a:srgbClr>
                </a:solidFill>
                <a:latin typeface="FontAwesome"/>
                <a:ea typeface="FontAwesome"/>
                <a:cs typeface="FontAwesome"/>
                <a:sym typeface="FontAwesome"/>
              </a:defRPr>
            </a:lvl1pPr>
          </a:lstStyle>
          <a:p>
            <a:pPr/>
            <a:r>
              <a:t>æ</a:t>
            </a:r>
          </a:p>
        </p:txBody>
      </p:sp>
      <p:sp>
        <p:nvSpPr>
          <p:cNvPr id="8925" name="Rectangle 89"/>
          <p:cNvSpPr txBox="1"/>
          <p:nvPr/>
        </p:nvSpPr>
        <p:spPr>
          <a:xfrm rot="19959734">
            <a:off x="7048133" y="4004527"/>
            <a:ext cx="127001"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FEFEFE"/>
                </a:solidFill>
                <a:latin typeface="FontAwesome"/>
                <a:ea typeface="FontAwesome"/>
                <a:cs typeface="FontAwesome"/>
                <a:sym typeface="FontAwesome"/>
              </a:defRPr>
            </a:lvl1pPr>
          </a:lstStyle>
          <a:p>
            <a:pPr/>
            <a:r>
              <a:t></a:t>
            </a:r>
          </a:p>
        </p:txBody>
      </p:sp>
      <p:sp>
        <p:nvSpPr>
          <p:cNvPr id="8926" name="Rectangle 90"/>
          <p:cNvSpPr txBox="1"/>
          <p:nvPr/>
        </p:nvSpPr>
        <p:spPr>
          <a:xfrm rot="19283210">
            <a:off x="8364602" y="3210687"/>
            <a:ext cx="366450" cy="34343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FEFEFE"/>
                </a:solidFill>
                <a:latin typeface="FontAwesome"/>
                <a:ea typeface="FontAwesome"/>
                <a:cs typeface="FontAwesome"/>
                <a:sym typeface="FontAwesome"/>
              </a:defRPr>
            </a:lvl1pPr>
          </a:lstStyle>
          <a:p>
            <a:pPr/>
            <a:r>
              <a:t></a:t>
            </a:r>
          </a:p>
        </p:txBody>
      </p:sp>
      <p:sp>
        <p:nvSpPr>
          <p:cNvPr id="8927" name="Rectangle 91"/>
          <p:cNvSpPr txBox="1"/>
          <p:nvPr/>
        </p:nvSpPr>
        <p:spPr>
          <a:xfrm rot="20789222">
            <a:off x="6709199" y="2198805"/>
            <a:ext cx="366450" cy="34343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010101">
                    <a:alpha val="50000"/>
                  </a:srgbClr>
                </a:solidFill>
                <a:latin typeface="FontAwesome"/>
                <a:ea typeface="FontAwesome"/>
                <a:cs typeface="FontAwesome"/>
                <a:sym typeface="FontAwesome"/>
              </a:defRPr>
            </a:lvl1pPr>
          </a:lstStyle>
          <a:p>
            <a:pPr/>
            <a:r>
              <a:t></a:t>
            </a:r>
          </a:p>
        </p:txBody>
      </p:sp>
      <p:grpSp>
        <p:nvGrpSpPr>
          <p:cNvPr id="8942" name="Group 109"/>
          <p:cNvGrpSpPr/>
          <p:nvPr/>
        </p:nvGrpSpPr>
        <p:grpSpPr>
          <a:xfrm>
            <a:off x="5599531" y="2567288"/>
            <a:ext cx="666079" cy="744302"/>
            <a:chOff x="0" y="0"/>
            <a:chExt cx="666078" cy="744300"/>
          </a:xfrm>
        </p:grpSpPr>
        <p:sp>
          <p:nvSpPr>
            <p:cNvPr id="8928" name="Shape 22"/>
            <p:cNvSpPr/>
            <p:nvPr/>
          </p:nvSpPr>
          <p:spPr>
            <a:xfrm rot="19210858">
              <a:off x="266146" y="491591"/>
              <a:ext cx="401533" cy="140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124" y="0"/>
                  </a:moveTo>
                  <a:lnTo>
                    <a:pt x="16129" y="77"/>
                  </a:lnTo>
                  <a:cubicBezTo>
                    <a:pt x="16113" y="30"/>
                    <a:pt x="16102" y="0"/>
                    <a:pt x="16102" y="0"/>
                  </a:cubicBezTo>
                  <a:lnTo>
                    <a:pt x="5476" y="0"/>
                  </a:lnTo>
                  <a:cubicBezTo>
                    <a:pt x="5476" y="0"/>
                    <a:pt x="2378" y="4987"/>
                    <a:pt x="0" y="21600"/>
                  </a:cubicBezTo>
                  <a:lnTo>
                    <a:pt x="2611" y="21600"/>
                  </a:lnTo>
                  <a:cubicBezTo>
                    <a:pt x="2887" y="19736"/>
                    <a:pt x="3188" y="17917"/>
                    <a:pt x="3517" y="16164"/>
                  </a:cubicBezTo>
                  <a:cubicBezTo>
                    <a:pt x="3575" y="17672"/>
                    <a:pt x="3731" y="19150"/>
                    <a:pt x="4023" y="20528"/>
                  </a:cubicBezTo>
                  <a:cubicBezTo>
                    <a:pt x="4096" y="20870"/>
                    <a:pt x="4171" y="21231"/>
                    <a:pt x="4247" y="21600"/>
                  </a:cubicBezTo>
                  <a:lnTo>
                    <a:pt x="17758" y="21600"/>
                  </a:lnTo>
                  <a:cubicBezTo>
                    <a:pt x="17821" y="21237"/>
                    <a:pt x="17879" y="20878"/>
                    <a:pt x="17925" y="20528"/>
                  </a:cubicBezTo>
                  <a:cubicBezTo>
                    <a:pt x="18081" y="19328"/>
                    <a:pt x="18181" y="18155"/>
                    <a:pt x="18240" y="17013"/>
                  </a:cubicBezTo>
                  <a:cubicBezTo>
                    <a:pt x="18509" y="18501"/>
                    <a:pt x="18758" y="20035"/>
                    <a:pt x="18989" y="21600"/>
                  </a:cubicBezTo>
                  <a:lnTo>
                    <a:pt x="21600" y="21600"/>
                  </a:lnTo>
                  <a:cubicBezTo>
                    <a:pt x="19222" y="4987"/>
                    <a:pt x="16124" y="0"/>
                    <a:pt x="16124"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29" name="Shape 23"/>
            <p:cNvSpPr/>
            <p:nvPr/>
          </p:nvSpPr>
          <p:spPr>
            <a:xfrm rot="19210858">
              <a:off x="365189" y="465001"/>
              <a:ext cx="99424" cy="709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2860"/>
                  </a:lnTo>
                  <a:lnTo>
                    <a:pt x="10797" y="21600"/>
                  </a:lnTo>
                  <a:lnTo>
                    <a:pt x="21600" y="12850"/>
                  </a:lnTo>
                  <a:lnTo>
                    <a:pt x="21600" y="0"/>
                  </a:lnTo>
                  <a:cubicBezTo>
                    <a:pt x="21600" y="0"/>
                    <a:pt x="0" y="0"/>
                    <a:pt x="0" y="0"/>
                  </a:cubicBezTo>
                  <a:close/>
                </a:path>
              </a:pathLst>
            </a:custGeom>
            <a:solidFill>
              <a:srgbClr val="F0D39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0" name="Shape 24"/>
            <p:cNvSpPr/>
            <p:nvPr/>
          </p:nvSpPr>
          <p:spPr>
            <a:xfrm rot="19210858">
              <a:off x="393534" y="520073"/>
              <a:ext cx="121069" cy="54737"/>
            </a:xfrm>
            <a:custGeom>
              <a:avLst/>
              <a:gdLst/>
              <a:ahLst/>
              <a:cxnLst>
                <a:cxn ang="0">
                  <a:pos x="wd2" y="hd2"/>
                </a:cxn>
                <a:cxn ang="5400000">
                  <a:pos x="wd2" y="hd2"/>
                </a:cxn>
                <a:cxn ang="10800000">
                  <a:pos x="wd2" y="hd2"/>
                </a:cxn>
                <a:cxn ang="16200000">
                  <a:pos x="wd2" y="hd2"/>
                </a:cxn>
              </a:cxnLst>
              <a:rect l="0" t="0" r="r" b="b"/>
              <a:pathLst>
                <a:path w="21600" h="14252" fill="norm" stroke="1" extrusionOk="0">
                  <a:moveTo>
                    <a:pt x="0" y="8532"/>
                  </a:moveTo>
                  <a:cubicBezTo>
                    <a:pt x="0" y="8532"/>
                    <a:pt x="10627" y="21600"/>
                    <a:pt x="21600" y="8230"/>
                  </a:cubicBezTo>
                  <a:lnTo>
                    <a:pt x="10820" y="0"/>
                  </a:lnTo>
                  <a:cubicBezTo>
                    <a:pt x="10820" y="0"/>
                    <a:pt x="0" y="8532"/>
                    <a:pt x="0" y="8532"/>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1" name="Shape 25"/>
            <p:cNvSpPr/>
            <p:nvPr/>
          </p:nvSpPr>
          <p:spPr>
            <a:xfrm rot="19210858">
              <a:off x="359150" y="481939"/>
              <a:ext cx="155334" cy="88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744" y="11008"/>
                  </a:lnTo>
                  <a:lnTo>
                    <a:pt x="0" y="112"/>
                  </a:lnTo>
                  <a:lnTo>
                    <a:pt x="0" y="21489"/>
                  </a:lnTo>
                  <a:lnTo>
                    <a:pt x="10744" y="11020"/>
                  </a:lnTo>
                  <a:lnTo>
                    <a:pt x="21600" y="21600"/>
                  </a:lnTo>
                  <a:cubicBezTo>
                    <a:pt x="21600" y="21600"/>
                    <a:pt x="21600" y="0"/>
                    <a:pt x="21600"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2" name="Shape 26"/>
            <p:cNvSpPr/>
            <p:nvPr/>
          </p:nvSpPr>
          <p:spPr>
            <a:xfrm rot="19210858">
              <a:off x="350782" y="531229"/>
              <a:ext cx="27610" cy="159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cubicBezTo>
                    <a:pt x="21600" y="21600"/>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3" name="Shape 27"/>
            <p:cNvSpPr/>
            <p:nvPr/>
          </p:nvSpPr>
          <p:spPr>
            <a:xfrm rot="19210858">
              <a:off x="447809" y="450526"/>
              <a:ext cx="27138" cy="158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cubicBezTo>
                    <a:pt x="0" y="21600"/>
                    <a:pt x="21600" y="0"/>
                    <a:pt x="2160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4" name="Shape 28"/>
            <p:cNvSpPr/>
            <p:nvPr/>
          </p:nvSpPr>
          <p:spPr>
            <a:xfrm rot="19210858">
              <a:off x="183388" y="37418"/>
              <a:ext cx="285495" cy="465592"/>
            </a:xfrm>
            <a:custGeom>
              <a:avLst/>
              <a:gdLst/>
              <a:ahLst/>
              <a:cxnLst>
                <a:cxn ang="0">
                  <a:pos x="wd2" y="hd2"/>
                </a:cxn>
                <a:cxn ang="5400000">
                  <a:pos x="wd2" y="hd2"/>
                </a:cxn>
                <a:cxn ang="10800000">
                  <a:pos x="wd2" y="hd2"/>
                </a:cxn>
                <a:cxn ang="16200000">
                  <a:pos x="wd2" y="hd2"/>
                </a:cxn>
              </a:cxnLst>
              <a:rect l="0" t="0" r="r" b="b"/>
              <a:pathLst>
                <a:path w="21600" h="20814" fill="norm" stroke="1" extrusionOk="0">
                  <a:moveTo>
                    <a:pt x="0" y="2356"/>
                  </a:moveTo>
                  <a:cubicBezTo>
                    <a:pt x="0" y="2356"/>
                    <a:pt x="650" y="370"/>
                    <a:pt x="5230" y="69"/>
                  </a:cubicBezTo>
                  <a:cubicBezTo>
                    <a:pt x="9810" y="-231"/>
                    <a:pt x="14345" y="370"/>
                    <a:pt x="16719" y="3327"/>
                  </a:cubicBezTo>
                  <a:cubicBezTo>
                    <a:pt x="18812" y="5933"/>
                    <a:pt x="18094" y="7426"/>
                    <a:pt x="18094" y="7426"/>
                  </a:cubicBezTo>
                  <a:cubicBezTo>
                    <a:pt x="18094" y="7426"/>
                    <a:pt x="15186" y="15204"/>
                    <a:pt x="18104" y="18311"/>
                  </a:cubicBezTo>
                  <a:cubicBezTo>
                    <a:pt x="18490" y="18721"/>
                    <a:pt x="20412" y="20754"/>
                    <a:pt x="21600" y="20754"/>
                  </a:cubicBezTo>
                  <a:cubicBezTo>
                    <a:pt x="21600" y="20754"/>
                    <a:pt x="12901" y="21369"/>
                    <a:pt x="10272" y="18663"/>
                  </a:cubicBezTo>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5" name="Shape 29"/>
            <p:cNvSpPr/>
            <p:nvPr/>
          </p:nvSpPr>
          <p:spPr>
            <a:xfrm rot="19210858">
              <a:off x="114490" y="191300"/>
              <a:ext cx="366200" cy="343965"/>
            </a:xfrm>
            <a:custGeom>
              <a:avLst/>
              <a:gdLst/>
              <a:ahLst/>
              <a:cxnLst>
                <a:cxn ang="0">
                  <a:pos x="wd2" y="hd2"/>
                </a:cxn>
                <a:cxn ang="5400000">
                  <a:pos x="wd2" y="hd2"/>
                </a:cxn>
                <a:cxn ang="10800000">
                  <a:pos x="wd2" y="hd2"/>
                </a:cxn>
                <a:cxn ang="16200000">
                  <a:pos x="wd2" y="hd2"/>
                </a:cxn>
              </a:cxnLst>
              <a:rect l="0" t="0" r="r" b="b"/>
              <a:pathLst>
                <a:path w="21600" h="20995" fill="norm" stroke="1" extrusionOk="0">
                  <a:moveTo>
                    <a:pt x="19749" y="9945"/>
                  </a:moveTo>
                  <a:lnTo>
                    <a:pt x="19749" y="8970"/>
                  </a:lnTo>
                  <a:cubicBezTo>
                    <a:pt x="19749" y="4016"/>
                    <a:pt x="15742" y="0"/>
                    <a:pt x="10800" y="0"/>
                  </a:cubicBezTo>
                  <a:lnTo>
                    <a:pt x="9808" y="221"/>
                  </a:lnTo>
                  <a:cubicBezTo>
                    <a:pt x="3703" y="-530"/>
                    <a:pt x="1851" y="4016"/>
                    <a:pt x="1851" y="8970"/>
                  </a:cubicBezTo>
                  <a:lnTo>
                    <a:pt x="1851" y="9945"/>
                  </a:lnTo>
                  <a:cubicBezTo>
                    <a:pt x="829" y="9945"/>
                    <a:pt x="0" y="10803"/>
                    <a:pt x="0" y="11861"/>
                  </a:cubicBezTo>
                  <a:lnTo>
                    <a:pt x="0" y="12044"/>
                  </a:lnTo>
                  <a:cubicBezTo>
                    <a:pt x="0" y="13101"/>
                    <a:pt x="829" y="13959"/>
                    <a:pt x="1851" y="13959"/>
                  </a:cubicBezTo>
                  <a:cubicBezTo>
                    <a:pt x="1913" y="13959"/>
                    <a:pt x="1975" y="13956"/>
                    <a:pt x="2035" y="13950"/>
                  </a:cubicBezTo>
                  <a:cubicBezTo>
                    <a:pt x="3483" y="19175"/>
                    <a:pt x="7763" y="21070"/>
                    <a:pt x="10924" y="20993"/>
                  </a:cubicBezTo>
                  <a:cubicBezTo>
                    <a:pt x="13486" y="21070"/>
                    <a:pt x="17971" y="18743"/>
                    <a:pt x="19535" y="13945"/>
                  </a:cubicBezTo>
                  <a:cubicBezTo>
                    <a:pt x="19605" y="13954"/>
                    <a:pt x="19676" y="13959"/>
                    <a:pt x="19749" y="13959"/>
                  </a:cubicBezTo>
                  <a:cubicBezTo>
                    <a:pt x="20771" y="13959"/>
                    <a:pt x="21600" y="13101"/>
                    <a:pt x="21600" y="12044"/>
                  </a:cubicBezTo>
                  <a:lnTo>
                    <a:pt x="21600" y="11861"/>
                  </a:lnTo>
                  <a:cubicBezTo>
                    <a:pt x="21600" y="10803"/>
                    <a:pt x="20771" y="9945"/>
                    <a:pt x="19749" y="9945"/>
                  </a:cubicBezTo>
                  <a:close/>
                </a:path>
              </a:pathLst>
            </a:custGeom>
            <a:solidFill>
              <a:srgbClr val="FFDFA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6" name="Shape 30"/>
            <p:cNvSpPr/>
            <p:nvPr/>
          </p:nvSpPr>
          <p:spPr>
            <a:xfrm rot="19210858">
              <a:off x="322175" y="433681"/>
              <a:ext cx="99928" cy="30229"/>
            </a:xfrm>
            <a:custGeom>
              <a:avLst/>
              <a:gdLst/>
              <a:ahLst/>
              <a:cxnLst>
                <a:cxn ang="0">
                  <a:pos x="wd2" y="hd2"/>
                </a:cxn>
                <a:cxn ang="5400000">
                  <a:pos x="wd2" y="hd2"/>
                </a:cxn>
                <a:cxn ang="10800000">
                  <a:pos x="wd2" y="hd2"/>
                </a:cxn>
                <a:cxn ang="16200000">
                  <a:pos x="wd2" y="hd2"/>
                </a:cxn>
              </a:cxnLst>
              <a:rect l="0" t="0" r="r" b="b"/>
              <a:pathLst>
                <a:path w="21600" h="21438" fill="norm" stroke="1" extrusionOk="0">
                  <a:moveTo>
                    <a:pt x="10766" y="8108"/>
                  </a:moveTo>
                  <a:cubicBezTo>
                    <a:pt x="9281" y="4499"/>
                    <a:pt x="1" y="0"/>
                    <a:pt x="0" y="0"/>
                  </a:cubicBezTo>
                  <a:cubicBezTo>
                    <a:pt x="0" y="1"/>
                    <a:pt x="168" y="1286"/>
                    <a:pt x="581" y="3242"/>
                  </a:cubicBezTo>
                  <a:cubicBezTo>
                    <a:pt x="780" y="4250"/>
                    <a:pt x="1048" y="5382"/>
                    <a:pt x="1372" y="6652"/>
                  </a:cubicBezTo>
                  <a:cubicBezTo>
                    <a:pt x="1710" y="7843"/>
                    <a:pt x="2078" y="9313"/>
                    <a:pt x="2546" y="10610"/>
                  </a:cubicBezTo>
                  <a:cubicBezTo>
                    <a:pt x="2781" y="11270"/>
                    <a:pt x="3025" y="11957"/>
                    <a:pt x="3278" y="12668"/>
                  </a:cubicBezTo>
                  <a:cubicBezTo>
                    <a:pt x="3542" y="13324"/>
                    <a:pt x="3828" y="13938"/>
                    <a:pt x="4118" y="14607"/>
                  </a:cubicBezTo>
                  <a:cubicBezTo>
                    <a:pt x="4691" y="15999"/>
                    <a:pt x="5374" y="16975"/>
                    <a:pt x="6063" y="18146"/>
                  </a:cubicBezTo>
                  <a:cubicBezTo>
                    <a:pt x="6422" y="18610"/>
                    <a:pt x="6793" y="19038"/>
                    <a:pt x="7170" y="19469"/>
                  </a:cubicBezTo>
                  <a:cubicBezTo>
                    <a:pt x="7542" y="19959"/>
                    <a:pt x="7933" y="20291"/>
                    <a:pt x="8336" y="20504"/>
                  </a:cubicBezTo>
                  <a:cubicBezTo>
                    <a:pt x="8736" y="20753"/>
                    <a:pt x="9139" y="21049"/>
                    <a:pt x="9548" y="21249"/>
                  </a:cubicBezTo>
                  <a:lnTo>
                    <a:pt x="10791" y="21400"/>
                  </a:lnTo>
                  <a:cubicBezTo>
                    <a:pt x="11624" y="21600"/>
                    <a:pt x="12447" y="20957"/>
                    <a:pt x="13253" y="20576"/>
                  </a:cubicBezTo>
                  <a:cubicBezTo>
                    <a:pt x="13662" y="20453"/>
                    <a:pt x="14038" y="19871"/>
                    <a:pt x="14419" y="19477"/>
                  </a:cubicBezTo>
                  <a:cubicBezTo>
                    <a:pt x="14798" y="19044"/>
                    <a:pt x="15171" y="18627"/>
                    <a:pt x="15532" y="18163"/>
                  </a:cubicBezTo>
                  <a:cubicBezTo>
                    <a:pt x="16237" y="17113"/>
                    <a:pt x="16872" y="15745"/>
                    <a:pt x="17478" y="14578"/>
                  </a:cubicBezTo>
                  <a:cubicBezTo>
                    <a:pt x="18085" y="13406"/>
                    <a:pt x="18557" y="11741"/>
                    <a:pt x="19026" y="10460"/>
                  </a:cubicBezTo>
                  <a:cubicBezTo>
                    <a:pt x="19484" y="9112"/>
                    <a:pt x="19894" y="7873"/>
                    <a:pt x="20190" y="6495"/>
                  </a:cubicBezTo>
                  <a:cubicBezTo>
                    <a:pt x="20509" y="5220"/>
                    <a:pt x="20763" y="4032"/>
                    <a:pt x="20974" y="3080"/>
                  </a:cubicBezTo>
                  <a:cubicBezTo>
                    <a:pt x="21393" y="1163"/>
                    <a:pt x="21600" y="0"/>
                    <a:pt x="21600" y="0"/>
                  </a:cubicBezTo>
                  <a:cubicBezTo>
                    <a:pt x="12241" y="3397"/>
                    <a:pt x="10766" y="8108"/>
                    <a:pt x="10766" y="8108"/>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7" name="Shape 31"/>
            <p:cNvSpPr/>
            <p:nvPr/>
          </p:nvSpPr>
          <p:spPr>
            <a:xfrm rot="19210858">
              <a:off x="34627" y="148187"/>
              <a:ext cx="371679" cy="2427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6910"/>
                    <a:pt x="0" y="15432"/>
                  </a:cubicBezTo>
                  <a:lnTo>
                    <a:pt x="0" y="16104"/>
                  </a:lnTo>
                  <a:cubicBezTo>
                    <a:pt x="0" y="17735"/>
                    <a:pt x="180" y="19304"/>
                    <a:pt x="509" y="20779"/>
                  </a:cubicBezTo>
                  <a:lnTo>
                    <a:pt x="507" y="20801"/>
                  </a:lnTo>
                  <a:cubicBezTo>
                    <a:pt x="507" y="20801"/>
                    <a:pt x="510" y="20802"/>
                    <a:pt x="514" y="20804"/>
                  </a:cubicBezTo>
                  <a:cubicBezTo>
                    <a:pt x="574" y="21072"/>
                    <a:pt x="638" y="21338"/>
                    <a:pt x="707" y="21600"/>
                  </a:cubicBezTo>
                  <a:cubicBezTo>
                    <a:pt x="919" y="21283"/>
                    <a:pt x="1181" y="21045"/>
                    <a:pt x="1473" y="20914"/>
                  </a:cubicBezTo>
                  <a:cubicBezTo>
                    <a:pt x="1731" y="20911"/>
                    <a:pt x="2025" y="20881"/>
                    <a:pt x="2331" y="20801"/>
                  </a:cubicBezTo>
                  <a:cubicBezTo>
                    <a:pt x="3308" y="20547"/>
                    <a:pt x="4481" y="11869"/>
                    <a:pt x="4481" y="11869"/>
                  </a:cubicBezTo>
                  <a:cubicBezTo>
                    <a:pt x="4481" y="11869"/>
                    <a:pt x="4220" y="16458"/>
                    <a:pt x="4155" y="18153"/>
                  </a:cubicBezTo>
                  <a:lnTo>
                    <a:pt x="7933" y="17654"/>
                  </a:lnTo>
                  <a:lnTo>
                    <a:pt x="8112" y="10673"/>
                  </a:lnTo>
                  <a:lnTo>
                    <a:pt x="8414" y="17554"/>
                  </a:lnTo>
                  <a:lnTo>
                    <a:pt x="13796" y="17381"/>
                  </a:lnTo>
                  <a:lnTo>
                    <a:pt x="14188" y="10772"/>
                  </a:lnTo>
                  <a:lnTo>
                    <a:pt x="14578" y="17455"/>
                  </a:lnTo>
                  <a:cubicBezTo>
                    <a:pt x="14578" y="17455"/>
                    <a:pt x="17380" y="17854"/>
                    <a:pt x="17771" y="17953"/>
                  </a:cubicBezTo>
                  <a:lnTo>
                    <a:pt x="17793" y="12168"/>
                  </a:lnTo>
                  <a:cubicBezTo>
                    <a:pt x="17793" y="12168"/>
                    <a:pt x="18400" y="19833"/>
                    <a:pt x="19616" y="20801"/>
                  </a:cubicBezTo>
                  <a:cubicBezTo>
                    <a:pt x="20113" y="20801"/>
                    <a:pt x="20563" y="21107"/>
                    <a:pt x="20892" y="21600"/>
                  </a:cubicBezTo>
                  <a:cubicBezTo>
                    <a:pt x="21348" y="19892"/>
                    <a:pt x="21600" y="18041"/>
                    <a:pt x="21600" y="16104"/>
                  </a:cubicBezTo>
                  <a:lnTo>
                    <a:pt x="21600" y="15432"/>
                  </a:lnTo>
                  <a:cubicBezTo>
                    <a:pt x="21600" y="6910"/>
                    <a:pt x="16764" y="0"/>
                    <a:pt x="10800" y="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8" name="Shape 32"/>
            <p:cNvSpPr/>
            <p:nvPr/>
          </p:nvSpPr>
          <p:spPr>
            <a:xfrm rot="19210858">
              <a:off x="232059" y="377734"/>
              <a:ext cx="48591" cy="45843"/>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13609" y="1594"/>
                  </a:moveTo>
                  <a:cubicBezTo>
                    <a:pt x="13540" y="1594"/>
                    <a:pt x="13475" y="1617"/>
                    <a:pt x="13406" y="1619"/>
                  </a:cubicBezTo>
                  <a:cubicBezTo>
                    <a:pt x="12443" y="1218"/>
                    <a:pt x="7506" y="-676"/>
                    <a:pt x="2135" y="254"/>
                  </a:cubicBezTo>
                  <a:cubicBezTo>
                    <a:pt x="2135" y="254"/>
                    <a:pt x="3701" y="1007"/>
                    <a:pt x="6434" y="2246"/>
                  </a:cubicBezTo>
                  <a:cubicBezTo>
                    <a:pt x="6434" y="2246"/>
                    <a:pt x="4421" y="4059"/>
                    <a:pt x="0" y="5848"/>
                  </a:cubicBezTo>
                  <a:cubicBezTo>
                    <a:pt x="0" y="5848"/>
                    <a:pt x="2482" y="5028"/>
                    <a:pt x="7317" y="5367"/>
                  </a:cubicBezTo>
                  <a:cubicBezTo>
                    <a:pt x="6268" y="7002"/>
                    <a:pt x="5619" y="9030"/>
                    <a:pt x="5619" y="11259"/>
                  </a:cubicBezTo>
                  <a:cubicBezTo>
                    <a:pt x="5619" y="16597"/>
                    <a:pt x="9196" y="20924"/>
                    <a:pt x="13609" y="20924"/>
                  </a:cubicBezTo>
                  <a:cubicBezTo>
                    <a:pt x="18023" y="20924"/>
                    <a:pt x="21600" y="16597"/>
                    <a:pt x="21600" y="11259"/>
                  </a:cubicBezTo>
                  <a:cubicBezTo>
                    <a:pt x="21600" y="5921"/>
                    <a:pt x="18023" y="1594"/>
                    <a:pt x="13609"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39" name="Shape 33"/>
            <p:cNvSpPr/>
            <p:nvPr/>
          </p:nvSpPr>
          <p:spPr>
            <a:xfrm rot="19210858">
              <a:off x="315099" y="308502"/>
              <a:ext cx="48591" cy="45842"/>
            </a:xfrm>
            <a:custGeom>
              <a:avLst/>
              <a:gdLst/>
              <a:ahLst/>
              <a:cxnLst>
                <a:cxn ang="0">
                  <a:pos x="wd2" y="hd2"/>
                </a:cxn>
                <a:cxn ang="5400000">
                  <a:pos x="wd2" y="hd2"/>
                </a:cxn>
                <a:cxn ang="10800000">
                  <a:pos x="wd2" y="hd2"/>
                </a:cxn>
                <a:cxn ang="16200000">
                  <a:pos x="wd2" y="hd2"/>
                </a:cxn>
              </a:cxnLst>
              <a:rect l="0" t="0" r="r" b="b"/>
              <a:pathLst>
                <a:path w="21600" h="20924" fill="norm" stroke="1" extrusionOk="0">
                  <a:moveTo>
                    <a:pt x="7991" y="1594"/>
                  </a:moveTo>
                  <a:cubicBezTo>
                    <a:pt x="8060" y="1594"/>
                    <a:pt x="8125" y="1617"/>
                    <a:pt x="8194" y="1619"/>
                  </a:cubicBezTo>
                  <a:cubicBezTo>
                    <a:pt x="9157" y="1218"/>
                    <a:pt x="14094" y="-676"/>
                    <a:pt x="19465" y="254"/>
                  </a:cubicBezTo>
                  <a:cubicBezTo>
                    <a:pt x="19465" y="254"/>
                    <a:pt x="17899" y="1007"/>
                    <a:pt x="15166" y="2246"/>
                  </a:cubicBezTo>
                  <a:cubicBezTo>
                    <a:pt x="15166" y="2246"/>
                    <a:pt x="17179" y="4059"/>
                    <a:pt x="21600" y="5848"/>
                  </a:cubicBezTo>
                  <a:cubicBezTo>
                    <a:pt x="21600" y="5848"/>
                    <a:pt x="19118" y="5028"/>
                    <a:pt x="14283" y="5367"/>
                  </a:cubicBezTo>
                  <a:cubicBezTo>
                    <a:pt x="15332" y="7002"/>
                    <a:pt x="15981" y="9030"/>
                    <a:pt x="15981" y="11259"/>
                  </a:cubicBezTo>
                  <a:cubicBezTo>
                    <a:pt x="15981" y="16597"/>
                    <a:pt x="12404" y="20924"/>
                    <a:pt x="7991" y="20924"/>
                  </a:cubicBezTo>
                  <a:cubicBezTo>
                    <a:pt x="3577" y="20924"/>
                    <a:pt x="0" y="16597"/>
                    <a:pt x="0" y="11259"/>
                  </a:cubicBezTo>
                  <a:cubicBezTo>
                    <a:pt x="0" y="5921"/>
                    <a:pt x="3577" y="1594"/>
                    <a:pt x="7991" y="1594"/>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40" name="Shape 34"/>
            <p:cNvSpPr/>
            <p:nvPr/>
          </p:nvSpPr>
          <p:spPr>
            <a:xfrm rot="19210858">
              <a:off x="308892" y="397494"/>
              <a:ext cx="53102" cy="20166"/>
            </a:xfrm>
            <a:custGeom>
              <a:avLst/>
              <a:gdLst/>
              <a:ahLst/>
              <a:cxnLst>
                <a:cxn ang="0">
                  <a:pos x="wd2" y="hd2"/>
                </a:cxn>
                <a:cxn ang="5400000">
                  <a:pos x="wd2" y="hd2"/>
                </a:cxn>
                <a:cxn ang="10800000">
                  <a:pos x="wd2" y="hd2"/>
                </a:cxn>
                <a:cxn ang="16200000">
                  <a:pos x="wd2" y="hd2"/>
                </a:cxn>
              </a:cxnLst>
              <a:rect l="0" t="0" r="r" b="b"/>
              <a:pathLst>
                <a:path w="21600" h="21467" fill="norm" stroke="1" extrusionOk="0">
                  <a:moveTo>
                    <a:pt x="20469" y="1076"/>
                  </a:moveTo>
                  <a:cubicBezTo>
                    <a:pt x="19770" y="1728"/>
                    <a:pt x="18914" y="3034"/>
                    <a:pt x="17837" y="3942"/>
                  </a:cubicBezTo>
                  <a:cubicBezTo>
                    <a:pt x="17300" y="4386"/>
                    <a:pt x="16786" y="5139"/>
                    <a:pt x="16205" y="5509"/>
                  </a:cubicBezTo>
                  <a:cubicBezTo>
                    <a:pt x="15625" y="5852"/>
                    <a:pt x="15064" y="6458"/>
                    <a:pt x="14478" y="6787"/>
                  </a:cubicBezTo>
                  <a:cubicBezTo>
                    <a:pt x="13879" y="6915"/>
                    <a:pt x="13314" y="7514"/>
                    <a:pt x="12717" y="7521"/>
                  </a:cubicBezTo>
                  <a:cubicBezTo>
                    <a:pt x="12124" y="7595"/>
                    <a:pt x="11540" y="7877"/>
                    <a:pt x="10939" y="7662"/>
                  </a:cubicBezTo>
                  <a:cubicBezTo>
                    <a:pt x="10343" y="7796"/>
                    <a:pt x="9741" y="7393"/>
                    <a:pt x="9129" y="7298"/>
                  </a:cubicBezTo>
                  <a:cubicBezTo>
                    <a:pt x="8525" y="6989"/>
                    <a:pt x="7906" y="6747"/>
                    <a:pt x="7299" y="6337"/>
                  </a:cubicBezTo>
                  <a:cubicBezTo>
                    <a:pt x="6076" y="5597"/>
                    <a:pt x="4896" y="4480"/>
                    <a:pt x="3804" y="3605"/>
                  </a:cubicBezTo>
                  <a:cubicBezTo>
                    <a:pt x="1521" y="1446"/>
                    <a:pt x="0" y="0"/>
                    <a:pt x="0" y="0"/>
                  </a:cubicBezTo>
                  <a:cubicBezTo>
                    <a:pt x="0" y="0"/>
                    <a:pt x="360" y="4715"/>
                    <a:pt x="2036" y="9983"/>
                  </a:cubicBezTo>
                  <a:cubicBezTo>
                    <a:pt x="2868" y="12606"/>
                    <a:pt x="4004" y="15425"/>
                    <a:pt x="5508" y="17577"/>
                  </a:cubicBezTo>
                  <a:cubicBezTo>
                    <a:pt x="6243" y="18688"/>
                    <a:pt x="7091" y="19582"/>
                    <a:pt x="7970" y="20295"/>
                  </a:cubicBezTo>
                  <a:cubicBezTo>
                    <a:pt x="8875" y="20887"/>
                    <a:pt x="9805" y="21452"/>
                    <a:pt x="10785" y="21425"/>
                  </a:cubicBezTo>
                  <a:cubicBezTo>
                    <a:pt x="11754" y="21600"/>
                    <a:pt x="12720" y="21210"/>
                    <a:pt x="13651" y="20658"/>
                  </a:cubicBezTo>
                  <a:cubicBezTo>
                    <a:pt x="14596" y="20275"/>
                    <a:pt x="15416" y="18997"/>
                    <a:pt x="16226" y="18116"/>
                  </a:cubicBezTo>
                  <a:cubicBezTo>
                    <a:pt x="17005" y="17053"/>
                    <a:pt x="17644" y="15593"/>
                    <a:pt x="18264" y="14368"/>
                  </a:cubicBezTo>
                  <a:cubicBezTo>
                    <a:pt x="18883" y="13131"/>
                    <a:pt x="19282" y="11469"/>
                    <a:pt x="19706" y="10158"/>
                  </a:cubicBezTo>
                  <a:cubicBezTo>
                    <a:pt x="20582" y="7595"/>
                    <a:pt x="20929" y="4749"/>
                    <a:pt x="21230" y="2960"/>
                  </a:cubicBezTo>
                  <a:cubicBezTo>
                    <a:pt x="21500" y="1103"/>
                    <a:pt x="21600" y="0"/>
                    <a:pt x="21600" y="0"/>
                  </a:cubicBezTo>
                  <a:cubicBezTo>
                    <a:pt x="21600" y="0"/>
                    <a:pt x="21155" y="363"/>
                    <a:pt x="20469" y="1076"/>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41" name="Shape 35"/>
            <p:cNvSpPr/>
            <p:nvPr/>
          </p:nvSpPr>
          <p:spPr>
            <a:xfrm rot="19210858">
              <a:off x="182693" y="477331"/>
              <a:ext cx="12701" cy="20211"/>
            </a:xfrm>
            <a:custGeom>
              <a:avLst/>
              <a:gdLst/>
              <a:ahLst/>
              <a:cxnLst>
                <a:cxn ang="0">
                  <a:pos x="wd2" y="hd2"/>
                </a:cxn>
                <a:cxn ang="5400000">
                  <a:pos x="wd2" y="hd2"/>
                </a:cxn>
                <a:cxn ang="10800000">
                  <a:pos x="wd2" y="hd2"/>
                </a:cxn>
                <a:cxn ang="16200000">
                  <a:pos x="wd2" y="hd2"/>
                </a:cxn>
              </a:cxnLst>
              <a:rect l="0" t="0" r="r" b="b"/>
              <a:pathLst>
                <a:path w="21437" h="21569" fill="norm" stroke="1" extrusionOk="0">
                  <a:moveTo>
                    <a:pt x="19214" y="17209"/>
                  </a:moveTo>
                  <a:cubicBezTo>
                    <a:pt x="18925" y="16637"/>
                    <a:pt x="18604" y="16052"/>
                    <a:pt x="18213" y="15505"/>
                  </a:cubicBezTo>
                  <a:cubicBezTo>
                    <a:pt x="17978" y="14920"/>
                    <a:pt x="17704" y="14352"/>
                    <a:pt x="17336" y="13826"/>
                  </a:cubicBezTo>
                  <a:cubicBezTo>
                    <a:pt x="17070" y="13280"/>
                    <a:pt x="16976" y="12741"/>
                    <a:pt x="16600" y="12259"/>
                  </a:cubicBezTo>
                  <a:cubicBezTo>
                    <a:pt x="16561" y="11742"/>
                    <a:pt x="16170" y="11285"/>
                    <a:pt x="16100" y="10798"/>
                  </a:cubicBezTo>
                  <a:cubicBezTo>
                    <a:pt x="15411" y="8974"/>
                    <a:pt x="15067" y="6770"/>
                    <a:pt x="15020" y="4404"/>
                  </a:cubicBezTo>
                  <a:cubicBezTo>
                    <a:pt x="15074" y="1760"/>
                    <a:pt x="15113" y="0"/>
                    <a:pt x="15113" y="0"/>
                  </a:cubicBezTo>
                  <a:cubicBezTo>
                    <a:pt x="15113" y="0"/>
                    <a:pt x="11028" y="111"/>
                    <a:pt x="6951" y="2037"/>
                  </a:cubicBezTo>
                  <a:cubicBezTo>
                    <a:pt x="4791" y="2943"/>
                    <a:pt x="2866" y="4365"/>
                    <a:pt x="1449" y="6155"/>
                  </a:cubicBezTo>
                  <a:cubicBezTo>
                    <a:pt x="878" y="7077"/>
                    <a:pt x="236" y="8056"/>
                    <a:pt x="150" y="9128"/>
                  </a:cubicBezTo>
                  <a:cubicBezTo>
                    <a:pt x="-163" y="10187"/>
                    <a:pt x="72" y="11281"/>
                    <a:pt x="338" y="12365"/>
                  </a:cubicBezTo>
                  <a:cubicBezTo>
                    <a:pt x="690" y="13437"/>
                    <a:pt x="1418" y="14458"/>
                    <a:pt x="2169" y="15424"/>
                  </a:cubicBezTo>
                  <a:cubicBezTo>
                    <a:pt x="3100" y="16316"/>
                    <a:pt x="4110" y="17188"/>
                    <a:pt x="5245" y="17901"/>
                  </a:cubicBezTo>
                  <a:cubicBezTo>
                    <a:pt x="6450" y="18580"/>
                    <a:pt x="7702" y="19174"/>
                    <a:pt x="8900" y="19691"/>
                  </a:cubicBezTo>
                  <a:cubicBezTo>
                    <a:pt x="10183" y="20143"/>
                    <a:pt x="11513" y="20472"/>
                    <a:pt x="12711" y="20759"/>
                  </a:cubicBezTo>
                  <a:cubicBezTo>
                    <a:pt x="15004" y="21408"/>
                    <a:pt x="17391" y="21442"/>
                    <a:pt x="18909" y="21545"/>
                  </a:cubicBezTo>
                  <a:cubicBezTo>
                    <a:pt x="20490" y="21600"/>
                    <a:pt x="21437" y="21545"/>
                    <a:pt x="21437" y="21545"/>
                  </a:cubicBezTo>
                  <a:cubicBezTo>
                    <a:pt x="21437" y="21545"/>
                    <a:pt x="21265" y="20994"/>
                    <a:pt x="20881" y="20178"/>
                  </a:cubicBezTo>
                  <a:cubicBezTo>
                    <a:pt x="20560" y="19345"/>
                    <a:pt x="19762" y="18358"/>
                    <a:pt x="19214" y="17209"/>
                  </a:cubicBezTo>
                  <a:close/>
                </a:path>
              </a:pathLst>
            </a:custGeom>
            <a:solidFill>
              <a:srgbClr val="FFCF7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943" name="TextBox 124"/>
          <p:cNvSpPr txBox="1"/>
          <p:nvPr/>
        </p:nvSpPr>
        <p:spPr>
          <a:xfrm rot="19796232">
            <a:off x="7296575" y="3769756"/>
            <a:ext cx="618064" cy="2692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b="1" sz="1200">
                <a:solidFill>
                  <a:srgbClr val="FEFEFE"/>
                </a:solidFill>
                <a:latin typeface="Montserrat Light"/>
                <a:ea typeface="Montserrat Light"/>
                <a:cs typeface="Montserrat Light"/>
                <a:sym typeface="Montserrat Light"/>
              </a:defRPr>
            </a:lvl1pPr>
          </a:lstStyle>
          <a:p>
            <a:pPr/>
            <a:r>
              <a:t>DIAL</a:t>
            </a:r>
          </a:p>
        </p:txBody>
      </p:sp>
      <p:grpSp>
        <p:nvGrpSpPr>
          <p:cNvPr id="8946" name="Curved Down Arrow 126"/>
          <p:cNvGrpSpPr/>
          <p:nvPr/>
        </p:nvGrpSpPr>
        <p:grpSpPr>
          <a:xfrm>
            <a:off x="7936685" y="1995499"/>
            <a:ext cx="771121" cy="631082"/>
            <a:chOff x="0" y="0"/>
            <a:chExt cx="771120" cy="631081"/>
          </a:xfrm>
        </p:grpSpPr>
        <p:sp>
          <p:nvSpPr>
            <p:cNvPr id="8944" name="形状"/>
            <p:cNvSpPr/>
            <p:nvPr/>
          </p:nvSpPr>
          <p:spPr>
            <a:xfrm rot="19573533">
              <a:off x="5682" y="189995"/>
              <a:ext cx="759756" cy="251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21" y="21600"/>
                  </a:moveTo>
                  <a:lnTo>
                    <a:pt x="18031" y="16200"/>
                  </a:lnTo>
                  <a:lnTo>
                    <a:pt x="18923" y="16200"/>
                  </a:lnTo>
                  <a:lnTo>
                    <a:pt x="18923" y="16200"/>
                  </a:lnTo>
                  <a:cubicBezTo>
                    <a:pt x="17827" y="6663"/>
                    <a:pt x="13998" y="0"/>
                    <a:pt x="9614" y="0"/>
                  </a:cubicBezTo>
                  <a:lnTo>
                    <a:pt x="11399" y="0"/>
                  </a:lnTo>
                  <a:cubicBezTo>
                    <a:pt x="15783" y="0"/>
                    <a:pt x="19612" y="6663"/>
                    <a:pt x="20708" y="16200"/>
                  </a:cubicBezTo>
                  <a:lnTo>
                    <a:pt x="21600" y="16200"/>
                  </a:lnTo>
                  <a:close/>
                  <a:moveTo>
                    <a:pt x="10506" y="93"/>
                  </a:moveTo>
                  <a:lnTo>
                    <a:pt x="10506" y="93"/>
                  </a:lnTo>
                  <a:cubicBezTo>
                    <a:pt x="5564" y="1128"/>
                    <a:pt x="1785" y="10447"/>
                    <a:pt x="1785" y="21600"/>
                  </a:cubicBezTo>
                  <a:lnTo>
                    <a:pt x="0" y="21600"/>
                  </a:lnTo>
                  <a:cubicBezTo>
                    <a:pt x="0" y="9671"/>
                    <a:pt x="4304" y="0"/>
                    <a:pt x="9614" y="0"/>
                  </a:cubicBezTo>
                  <a:cubicBezTo>
                    <a:pt x="9912" y="0"/>
                    <a:pt x="10210" y="31"/>
                    <a:pt x="10506" y="93"/>
                  </a:cubicBezTo>
                  <a:close/>
                </a:path>
              </a:pathLst>
            </a:custGeom>
            <a:solidFill>
              <a:schemeClr val="accent2"/>
            </a:solidFill>
            <a:ln w="12700" cap="flat">
              <a:noFill/>
              <a:miter lim="400000"/>
            </a:ln>
            <a:effectLst/>
          </p:spPr>
          <p:txBody>
            <a:bodyPr wrap="square" lIns="45719" tIns="45719" rIns="45719" bIns="45719" numCol="1" anchor="ctr">
              <a:noAutofit/>
            </a:bodyPr>
            <a:lstStyle/>
            <a:p>
              <a:pPr algn="ctr"/>
            </a:p>
          </p:txBody>
        </p:sp>
        <p:sp>
          <p:nvSpPr>
            <p:cNvPr id="8945" name="形状"/>
            <p:cNvSpPr/>
            <p:nvPr/>
          </p:nvSpPr>
          <p:spPr>
            <a:xfrm rot="19573533">
              <a:off x="38609" y="298456"/>
              <a:ext cx="369554" cy="2510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93"/>
                  </a:moveTo>
                  <a:lnTo>
                    <a:pt x="21600" y="93"/>
                  </a:lnTo>
                  <a:cubicBezTo>
                    <a:pt x="11439" y="1128"/>
                    <a:pt x="3669" y="10447"/>
                    <a:pt x="3669" y="21600"/>
                  </a:cubicBezTo>
                  <a:lnTo>
                    <a:pt x="0" y="21600"/>
                  </a:lnTo>
                  <a:cubicBezTo>
                    <a:pt x="0" y="9671"/>
                    <a:pt x="8849" y="0"/>
                    <a:pt x="19766" y="0"/>
                  </a:cubicBezTo>
                  <a:cubicBezTo>
                    <a:pt x="20378" y="0"/>
                    <a:pt x="20990" y="31"/>
                    <a:pt x="21600" y="93"/>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p>
          </p:txBody>
        </p:sp>
      </p:grpSp>
      <p:grpSp>
        <p:nvGrpSpPr>
          <p:cNvPr id="8949" name="Curved Down Arrow 127"/>
          <p:cNvGrpSpPr/>
          <p:nvPr/>
        </p:nvGrpSpPr>
        <p:grpSpPr>
          <a:xfrm>
            <a:off x="2866418" y="2535742"/>
            <a:ext cx="1154843" cy="1035298"/>
            <a:chOff x="0" y="0"/>
            <a:chExt cx="1154842" cy="1035297"/>
          </a:xfrm>
        </p:grpSpPr>
        <p:sp>
          <p:nvSpPr>
            <p:cNvPr id="8947" name="形状"/>
            <p:cNvSpPr/>
            <p:nvPr/>
          </p:nvSpPr>
          <p:spPr>
            <a:xfrm flipH="1" rot="2271220">
              <a:off x="17352" y="297323"/>
              <a:ext cx="1120138" cy="440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73" y="21600"/>
                  </a:moveTo>
                  <a:lnTo>
                    <a:pt x="17351" y="16200"/>
                  </a:lnTo>
                  <a:lnTo>
                    <a:pt x="18414" y="16200"/>
                  </a:lnTo>
                  <a:cubicBezTo>
                    <a:pt x="17347" y="6663"/>
                    <a:pt x="13621" y="0"/>
                    <a:pt x="9355" y="0"/>
                  </a:cubicBezTo>
                  <a:lnTo>
                    <a:pt x="11480" y="0"/>
                  </a:lnTo>
                  <a:cubicBezTo>
                    <a:pt x="15746" y="0"/>
                    <a:pt x="19471" y="6663"/>
                    <a:pt x="20538" y="16200"/>
                  </a:cubicBezTo>
                  <a:lnTo>
                    <a:pt x="21600" y="16200"/>
                  </a:lnTo>
                  <a:close/>
                  <a:moveTo>
                    <a:pt x="10417" y="140"/>
                  </a:moveTo>
                  <a:lnTo>
                    <a:pt x="10417" y="140"/>
                  </a:lnTo>
                  <a:cubicBezTo>
                    <a:pt x="5692" y="1386"/>
                    <a:pt x="2124" y="10619"/>
                    <a:pt x="2124" y="21600"/>
                  </a:cubicBezTo>
                  <a:lnTo>
                    <a:pt x="0" y="21600"/>
                  </a:lnTo>
                  <a:cubicBezTo>
                    <a:pt x="0" y="9671"/>
                    <a:pt x="4189" y="0"/>
                    <a:pt x="9355" y="0"/>
                  </a:cubicBezTo>
                  <a:cubicBezTo>
                    <a:pt x="9710" y="0"/>
                    <a:pt x="10065" y="47"/>
                    <a:pt x="10417" y="140"/>
                  </a:cubicBezTo>
                  <a:close/>
                </a:path>
              </a:pathLst>
            </a:custGeom>
            <a:solidFill>
              <a:srgbClr val="7D8287"/>
            </a:solidFill>
            <a:ln w="12700" cap="flat">
              <a:noFill/>
              <a:miter lim="400000"/>
            </a:ln>
            <a:effectLst/>
          </p:spPr>
          <p:txBody>
            <a:bodyPr wrap="square" lIns="45719" tIns="45719" rIns="45719" bIns="45719" numCol="1" anchor="ctr">
              <a:noAutofit/>
            </a:bodyPr>
            <a:lstStyle/>
            <a:p>
              <a:pPr algn="ctr"/>
            </a:p>
          </p:txBody>
        </p:sp>
        <p:sp>
          <p:nvSpPr>
            <p:cNvPr id="8948" name="形状"/>
            <p:cNvSpPr/>
            <p:nvPr/>
          </p:nvSpPr>
          <p:spPr>
            <a:xfrm flipH="1" rot="2271220">
              <a:off x="536246" y="475252"/>
              <a:ext cx="540232" cy="4406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40"/>
                  </a:moveTo>
                  <a:lnTo>
                    <a:pt x="21600" y="140"/>
                  </a:lnTo>
                  <a:cubicBezTo>
                    <a:pt x="11803" y="1386"/>
                    <a:pt x="4405" y="10619"/>
                    <a:pt x="4405" y="21600"/>
                  </a:cubicBezTo>
                  <a:lnTo>
                    <a:pt x="0" y="21600"/>
                  </a:lnTo>
                  <a:cubicBezTo>
                    <a:pt x="0" y="9671"/>
                    <a:pt x="8685" y="0"/>
                    <a:pt x="19398" y="0"/>
                  </a:cubicBezTo>
                  <a:cubicBezTo>
                    <a:pt x="20134" y="0"/>
                    <a:pt x="20869" y="47"/>
                    <a:pt x="21600" y="140"/>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p>
          </p:txBody>
        </p:sp>
      </p:grpSp>
      <p:grpSp>
        <p:nvGrpSpPr>
          <p:cNvPr id="8952" name="Curved Down Arrow 128"/>
          <p:cNvGrpSpPr/>
          <p:nvPr/>
        </p:nvGrpSpPr>
        <p:grpSpPr>
          <a:xfrm>
            <a:off x="8401549" y="5078660"/>
            <a:ext cx="1019003" cy="815564"/>
            <a:chOff x="0" y="0"/>
            <a:chExt cx="1019002" cy="815563"/>
          </a:xfrm>
        </p:grpSpPr>
        <p:sp>
          <p:nvSpPr>
            <p:cNvPr id="8950" name="形状"/>
            <p:cNvSpPr/>
            <p:nvPr/>
          </p:nvSpPr>
          <p:spPr>
            <a:xfrm flipH="1" rot="8931987">
              <a:off x="25398" y="223797"/>
              <a:ext cx="968207" cy="367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28" y="21600"/>
                  </a:moveTo>
                  <a:lnTo>
                    <a:pt x="17070" y="16200"/>
                  </a:lnTo>
                  <a:lnTo>
                    <a:pt x="18153" y="16200"/>
                  </a:lnTo>
                  <a:lnTo>
                    <a:pt x="18153" y="16200"/>
                  </a:lnTo>
                  <a:cubicBezTo>
                    <a:pt x="17102" y="6663"/>
                    <a:pt x="13429" y="0"/>
                    <a:pt x="9223" y="0"/>
                  </a:cubicBezTo>
                  <a:lnTo>
                    <a:pt x="11587" y="0"/>
                  </a:lnTo>
                  <a:cubicBezTo>
                    <a:pt x="15792" y="0"/>
                    <a:pt x="19465" y="6663"/>
                    <a:pt x="20517" y="16200"/>
                  </a:cubicBezTo>
                  <a:lnTo>
                    <a:pt x="21600" y="16200"/>
                  </a:lnTo>
                  <a:close/>
                  <a:moveTo>
                    <a:pt x="10405" y="178"/>
                  </a:moveTo>
                  <a:lnTo>
                    <a:pt x="10405" y="178"/>
                  </a:lnTo>
                  <a:cubicBezTo>
                    <a:pt x="5806" y="1569"/>
                    <a:pt x="2363" y="10741"/>
                    <a:pt x="2363" y="21600"/>
                  </a:cubicBezTo>
                  <a:lnTo>
                    <a:pt x="0" y="21600"/>
                  </a:lnTo>
                  <a:cubicBezTo>
                    <a:pt x="0" y="9671"/>
                    <a:pt x="4129" y="0"/>
                    <a:pt x="9223" y="0"/>
                  </a:cubicBezTo>
                  <a:cubicBezTo>
                    <a:pt x="9618" y="0"/>
                    <a:pt x="10013" y="59"/>
                    <a:pt x="10405" y="178"/>
                  </a:cubicBezTo>
                  <a:close/>
                </a:path>
              </a:pathLst>
            </a:custGeom>
            <a:solidFill>
              <a:srgbClr val="7D8287">
                <a:alpha val="60000"/>
              </a:srgbClr>
            </a:solidFill>
            <a:ln w="12700" cap="flat">
              <a:noFill/>
              <a:miter lim="400000"/>
            </a:ln>
            <a:effectLst/>
          </p:spPr>
          <p:txBody>
            <a:bodyPr wrap="square" lIns="45719" tIns="45719" rIns="45719" bIns="45719" numCol="1" anchor="ctr">
              <a:noAutofit/>
            </a:bodyPr>
            <a:lstStyle/>
            <a:p>
              <a:pPr algn="ctr"/>
            </a:p>
          </p:txBody>
        </p:sp>
        <p:sp>
          <p:nvSpPr>
            <p:cNvPr id="8951" name="形状"/>
            <p:cNvSpPr/>
            <p:nvPr/>
          </p:nvSpPr>
          <p:spPr>
            <a:xfrm flipH="1" rot="8931987">
              <a:off x="61537" y="353525"/>
              <a:ext cx="466392" cy="367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8"/>
                  </a:moveTo>
                  <a:lnTo>
                    <a:pt x="21600" y="178"/>
                  </a:lnTo>
                  <a:cubicBezTo>
                    <a:pt x="12053" y="1569"/>
                    <a:pt x="4906" y="10741"/>
                    <a:pt x="4906" y="21600"/>
                  </a:cubicBezTo>
                  <a:lnTo>
                    <a:pt x="0" y="21600"/>
                  </a:lnTo>
                  <a:cubicBezTo>
                    <a:pt x="0" y="9671"/>
                    <a:pt x="8572" y="0"/>
                    <a:pt x="19147" y="0"/>
                  </a:cubicBezTo>
                  <a:cubicBezTo>
                    <a:pt x="19967" y="0"/>
                    <a:pt x="20786" y="59"/>
                    <a:pt x="21600" y="178"/>
                  </a:cubicBez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p>
          </p:txBody>
        </p:sp>
      </p:grpSp>
      <p:sp>
        <p:nvSpPr>
          <p:cNvPr id="8953" name="TextBox 129"/>
          <p:cNvSpPr txBox="1"/>
          <p:nvPr/>
        </p:nvSpPr>
        <p:spPr>
          <a:xfrm>
            <a:off x="9370493" y="2565406"/>
            <a:ext cx="212631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Creepiest god air fish.</a:t>
            </a:r>
          </a:p>
        </p:txBody>
      </p:sp>
      <p:sp>
        <p:nvSpPr>
          <p:cNvPr id="8954" name="TextBox 130"/>
          <p:cNvSpPr txBox="1"/>
          <p:nvPr/>
        </p:nvSpPr>
        <p:spPr>
          <a:xfrm>
            <a:off x="9370494" y="1989164"/>
            <a:ext cx="1863367"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400">
                <a:solidFill>
                  <a:schemeClr val="accent2"/>
                </a:solidFill>
              </a:defRPr>
            </a:lvl1pPr>
          </a:lstStyle>
          <a:p>
            <a:pPr/>
            <a:r>
              <a:t>Saying fruitful were example text</a:t>
            </a:r>
          </a:p>
        </p:txBody>
      </p:sp>
      <p:sp>
        <p:nvSpPr>
          <p:cNvPr id="8955" name="TextBox 131"/>
          <p:cNvSpPr txBox="1"/>
          <p:nvPr/>
        </p:nvSpPr>
        <p:spPr>
          <a:xfrm>
            <a:off x="9604335" y="5076125"/>
            <a:ext cx="1629525"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a:t>
            </a:r>
          </a:p>
        </p:txBody>
      </p:sp>
      <p:sp>
        <p:nvSpPr>
          <p:cNvPr id="8956" name="TextBox 132"/>
          <p:cNvSpPr txBox="1"/>
          <p:nvPr/>
        </p:nvSpPr>
        <p:spPr>
          <a:xfrm>
            <a:off x="9604337" y="4548651"/>
            <a:ext cx="1505624"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400">
                <a:solidFill>
                  <a:srgbClr val="7D8287"/>
                </a:solidFill>
              </a:defRPr>
            </a:lvl1pPr>
          </a:lstStyle>
          <a:p>
            <a:pPr/>
            <a:r>
              <a:t>Fruitful were example text</a:t>
            </a:r>
          </a:p>
        </p:txBody>
      </p:sp>
      <p:sp>
        <p:nvSpPr>
          <p:cNvPr id="8957" name="TextBox 135"/>
          <p:cNvSpPr txBox="1"/>
          <p:nvPr/>
        </p:nvSpPr>
        <p:spPr>
          <a:xfrm>
            <a:off x="752854" y="3861234"/>
            <a:ext cx="1957633"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ct val="150000"/>
              </a:lnSpc>
              <a:defRPr sz="900">
                <a:solidFill>
                  <a:srgbClr val="7D8287"/>
                </a:solidFill>
              </a:defRPr>
            </a:lvl1pPr>
          </a:lstStyle>
          <a:p>
            <a:pPr/>
            <a:r>
              <a:t>Also he his male air bring is Signs first. Creepiest god air fish.</a:t>
            </a:r>
          </a:p>
        </p:txBody>
      </p:sp>
      <p:sp>
        <p:nvSpPr>
          <p:cNvPr id="8958" name="TextBox 136"/>
          <p:cNvSpPr txBox="1"/>
          <p:nvPr/>
        </p:nvSpPr>
        <p:spPr>
          <a:xfrm>
            <a:off x="861716" y="3284992"/>
            <a:ext cx="1863367"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1400"/>
            </a:lvl1pPr>
          </a:lstStyle>
          <a:p>
            <a:pPr/>
            <a:r>
              <a:t>Saying fruitful were example text</a:t>
            </a:r>
          </a:p>
        </p:txBody>
      </p:sp>
      <p:sp>
        <p:nvSpPr>
          <p:cNvPr id="8959" name="Teardrop 137"/>
          <p:cNvSpPr/>
          <p:nvPr/>
        </p:nvSpPr>
        <p:spPr>
          <a:xfrm rot="10800000">
            <a:off x="3053090" y="5076124"/>
            <a:ext cx="1832368" cy="18323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4400" y="0"/>
                  <a:pt x="18000" y="0"/>
                  <a:pt x="21600" y="0"/>
                </a:cubicBezTo>
                <a:cubicBezTo>
                  <a:pt x="21600" y="3600"/>
                  <a:pt x="21600" y="7200"/>
                  <a:pt x="21600" y="10800"/>
                </a:cubicBezTo>
                <a:cubicBezTo>
                  <a:pt x="21600" y="16765"/>
                  <a:pt x="16765" y="21600"/>
                  <a:pt x="10800" y="21600"/>
                </a:cubicBezTo>
                <a:cubicBezTo>
                  <a:pt x="4835" y="21600"/>
                  <a:pt x="0" y="16765"/>
                  <a:pt x="0" y="10800"/>
                </a:cubicBezTo>
                <a:close/>
              </a:path>
            </a:pathLst>
          </a:custGeom>
          <a:solidFill>
            <a:srgbClr val="3B6BA6">
              <a:alpha val="90000"/>
            </a:srgbClr>
          </a:solidFill>
          <a:ln w="12700">
            <a:miter lim="400000"/>
          </a:ln>
        </p:spPr>
        <p:txBody>
          <a:bodyPr lIns="45719" rIns="45719" anchor="ctr"/>
          <a:lstStyle/>
          <a:p>
            <a:pPr algn="ctr"/>
          </a:p>
        </p:txBody>
      </p:sp>
      <p:sp>
        <p:nvSpPr>
          <p:cNvPr id="8960" name="TextBox 140"/>
          <p:cNvSpPr txBox="1"/>
          <p:nvPr/>
        </p:nvSpPr>
        <p:spPr>
          <a:xfrm>
            <a:off x="3325414" y="5878591"/>
            <a:ext cx="1218185" cy="5829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b="1" sz="1000">
                <a:solidFill>
                  <a:srgbClr val="FEFEFE"/>
                </a:solidFill>
              </a:defRPr>
            </a:lvl1pPr>
          </a:lstStyle>
          <a:p>
            <a:pPr/>
            <a:r>
              <a:t>Also he his male air bring is Signs first creepiest.</a:t>
            </a:r>
          </a:p>
        </p:txBody>
      </p:sp>
      <p:sp>
        <p:nvSpPr>
          <p:cNvPr id="8961" name="TextBox 141"/>
          <p:cNvSpPr txBox="1"/>
          <p:nvPr/>
        </p:nvSpPr>
        <p:spPr>
          <a:xfrm>
            <a:off x="3438571" y="5369738"/>
            <a:ext cx="1011495"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3000">
                <a:solidFill>
                  <a:schemeClr val="accent4"/>
                </a:solidFill>
              </a:defRPr>
            </a:lvl1pPr>
          </a:lstStyle>
          <a:p>
            <a:pPr/>
            <a:r>
              <a:t>30%</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8869"/>
                                        </p:tgtEl>
                                        <p:attrNameLst>
                                          <p:attrName>style.visibility</p:attrName>
                                        </p:attrNameLst>
                                      </p:cBhvr>
                                      <p:to>
                                        <p:strVal val="visible"/>
                                      </p:to>
                                    </p:set>
                                    <p:anim calcmode="lin" valueType="num">
                                      <p:cBhvr>
                                        <p:cTn id="7" dur="500" fill="hold"/>
                                        <p:tgtEl>
                                          <p:spTgt spid="8869"/>
                                        </p:tgtEl>
                                        <p:attrNameLst>
                                          <p:attrName>ppt_x</p:attrName>
                                        </p:attrNameLst>
                                      </p:cBhvr>
                                      <p:tavLst>
                                        <p:tav tm="0">
                                          <p:val>
                                            <p:strVal val="0-#ppt_w/2"/>
                                          </p:val>
                                        </p:tav>
                                        <p:tav tm="100000">
                                          <p:val>
                                            <p:strVal val="#ppt_x"/>
                                          </p:val>
                                        </p:tav>
                                      </p:tavLst>
                                    </p:anim>
                                    <p:anim calcmode="lin" valueType="num">
                                      <p:cBhvr>
                                        <p:cTn id="8" dur="500" fill="hold"/>
                                        <p:tgtEl>
                                          <p:spTgt spid="886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Class="entr" nodeType="afterEffect" presetSubtype="8" presetID="2" grpId="2" fill="hold">
                                  <p:stCondLst>
                                    <p:cond delay="0"/>
                                  </p:stCondLst>
                                  <p:iterate type="el" backwards="0">
                                    <p:tmAbs val="0"/>
                                  </p:iterate>
                                  <p:childTnLst>
                                    <p:set>
                                      <p:cBhvr>
                                        <p:cTn id="11" fill="hold"/>
                                        <p:tgtEl>
                                          <p:spTgt spid="8868"/>
                                        </p:tgtEl>
                                        <p:attrNameLst>
                                          <p:attrName>style.visibility</p:attrName>
                                        </p:attrNameLst>
                                      </p:cBhvr>
                                      <p:to>
                                        <p:strVal val="visible"/>
                                      </p:to>
                                    </p:set>
                                    <p:anim calcmode="lin" valueType="num">
                                      <p:cBhvr>
                                        <p:cTn id="12" dur="500" fill="hold"/>
                                        <p:tgtEl>
                                          <p:spTgt spid="8868"/>
                                        </p:tgtEl>
                                        <p:attrNameLst>
                                          <p:attrName>ppt_x</p:attrName>
                                        </p:attrNameLst>
                                      </p:cBhvr>
                                      <p:tavLst>
                                        <p:tav tm="0">
                                          <p:val>
                                            <p:strVal val="0-#ppt_w/2"/>
                                          </p:val>
                                        </p:tav>
                                        <p:tav tm="100000">
                                          <p:val>
                                            <p:strVal val="#ppt_x"/>
                                          </p:val>
                                        </p:tav>
                                      </p:tavLst>
                                    </p:anim>
                                    <p:anim calcmode="lin" valueType="num">
                                      <p:cBhvr>
                                        <p:cTn id="13" dur="500" fill="hold"/>
                                        <p:tgtEl>
                                          <p:spTgt spid="886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ID="9" grpId="3" fill="hold">
                                  <p:stCondLst>
                                    <p:cond delay="0"/>
                                  </p:stCondLst>
                                  <p:iterate type="el" backwards="0">
                                    <p:tmAbs val="0"/>
                                  </p:iterate>
                                  <p:childTnLst>
                                    <p:set>
                                      <p:cBhvr>
                                        <p:cTn id="17" fill="hold"/>
                                        <p:tgtEl>
                                          <p:spTgt spid="8959"/>
                                        </p:tgtEl>
                                        <p:attrNameLst>
                                          <p:attrName>style.visibility</p:attrName>
                                        </p:attrNameLst>
                                      </p:cBhvr>
                                      <p:to>
                                        <p:strVal val="visible"/>
                                      </p:to>
                                    </p:set>
                                    <p:animEffect filter="dissolve" transition="in">
                                      <p:cBhvr>
                                        <p:cTn id="18" dur="500"/>
                                        <p:tgtEl>
                                          <p:spTgt spid="8959"/>
                                        </p:tgtEl>
                                      </p:cBhvr>
                                    </p:animEffect>
                                  </p:childTnLst>
                                </p:cTn>
                              </p:par>
                            </p:childTnLst>
                          </p:cTn>
                        </p:par>
                        <p:par>
                          <p:cTn id="19" fill="hold">
                            <p:stCondLst>
                              <p:cond delay="500"/>
                            </p:stCondLst>
                            <p:childTnLst>
                              <p:par>
                                <p:cTn id="20" presetClass="entr" nodeType="afterEffect" presetID="9" grpId="4" fill="hold">
                                  <p:stCondLst>
                                    <p:cond delay="0"/>
                                  </p:stCondLst>
                                  <p:iterate type="el" backwards="0">
                                    <p:tmAbs val="0"/>
                                  </p:iterate>
                                  <p:childTnLst>
                                    <p:set>
                                      <p:cBhvr>
                                        <p:cTn id="21" fill="hold"/>
                                        <p:tgtEl>
                                          <p:spTgt spid="8960"/>
                                        </p:tgtEl>
                                        <p:attrNameLst>
                                          <p:attrName>style.visibility</p:attrName>
                                        </p:attrNameLst>
                                      </p:cBhvr>
                                      <p:to>
                                        <p:strVal val="visible"/>
                                      </p:to>
                                    </p:set>
                                    <p:animEffect filter="dissolve" transition="in">
                                      <p:cBhvr>
                                        <p:cTn id="22" dur="500"/>
                                        <p:tgtEl>
                                          <p:spTgt spid="8960"/>
                                        </p:tgtEl>
                                      </p:cBhvr>
                                    </p:animEffect>
                                  </p:childTnLst>
                                </p:cTn>
                              </p:par>
                            </p:childTnLst>
                          </p:cTn>
                        </p:par>
                        <p:par>
                          <p:cTn id="23" fill="hold">
                            <p:stCondLst>
                              <p:cond delay="1000"/>
                            </p:stCondLst>
                            <p:childTnLst>
                              <p:par>
                                <p:cTn id="24" presetClass="entr" nodeType="afterEffect" presetID="9" grpId="5" fill="hold">
                                  <p:stCondLst>
                                    <p:cond delay="0"/>
                                  </p:stCondLst>
                                  <p:iterate type="el" backwards="0">
                                    <p:tmAbs val="0"/>
                                  </p:iterate>
                                  <p:childTnLst>
                                    <p:set>
                                      <p:cBhvr>
                                        <p:cTn id="25" fill="hold"/>
                                        <p:tgtEl>
                                          <p:spTgt spid="8961"/>
                                        </p:tgtEl>
                                        <p:attrNameLst>
                                          <p:attrName>style.visibility</p:attrName>
                                        </p:attrNameLst>
                                      </p:cBhvr>
                                      <p:to>
                                        <p:strVal val="visible"/>
                                      </p:to>
                                    </p:set>
                                    <p:animEffect filter="dissolve" transition="in">
                                      <p:cBhvr>
                                        <p:cTn id="26" dur="500"/>
                                        <p:tgtEl>
                                          <p:spTgt spid="8961"/>
                                        </p:tgtEl>
                                      </p:cBhvr>
                                    </p:animEffect>
                                  </p:childTnLst>
                                </p:cTn>
                              </p:par>
                            </p:childTnLst>
                          </p:cTn>
                        </p:par>
                      </p:childTnLst>
                    </p:cTn>
                  </p:par>
                  <p:par>
                    <p:cTn id="27" fill="hold">
                      <p:stCondLst>
                        <p:cond delay="indefinite"/>
                      </p:stCondLst>
                      <p:childTnLst>
                        <p:par>
                          <p:cTn id="28" fill="hold">
                            <p:stCondLst>
                              <p:cond delay="0"/>
                            </p:stCondLst>
                            <p:childTnLst>
                              <p:par>
                                <p:cTn id="29" presetClass="entr" nodeType="clickEffect" presetID="9" grpId="6" fill="hold">
                                  <p:stCondLst>
                                    <p:cond delay="0"/>
                                  </p:stCondLst>
                                  <p:iterate type="el" backwards="0">
                                    <p:tmAbs val="0"/>
                                  </p:iterate>
                                  <p:childTnLst>
                                    <p:set>
                                      <p:cBhvr>
                                        <p:cTn id="30" fill="hold"/>
                                        <p:tgtEl>
                                          <p:spTgt spid="8895"/>
                                        </p:tgtEl>
                                        <p:attrNameLst>
                                          <p:attrName>style.visibility</p:attrName>
                                        </p:attrNameLst>
                                      </p:cBhvr>
                                      <p:to>
                                        <p:strVal val="visible"/>
                                      </p:to>
                                    </p:set>
                                    <p:animEffect filter="dissolve" transition="in">
                                      <p:cBhvr>
                                        <p:cTn id="31" dur="500"/>
                                        <p:tgtEl>
                                          <p:spTgt spid="8895"/>
                                        </p:tgtEl>
                                      </p:cBhvr>
                                    </p:animEffect>
                                  </p:childTnLst>
                                </p:cTn>
                              </p:par>
                            </p:childTnLst>
                          </p:cTn>
                        </p:par>
                      </p:childTnLst>
                    </p:cTn>
                  </p:par>
                  <p:par>
                    <p:cTn id="32" fill="hold">
                      <p:stCondLst>
                        <p:cond delay="indefinite"/>
                      </p:stCondLst>
                      <p:childTnLst>
                        <p:par>
                          <p:cTn id="33" fill="hold">
                            <p:stCondLst>
                              <p:cond delay="0"/>
                            </p:stCondLst>
                            <p:childTnLst>
                              <p:par>
                                <p:cTn id="34" presetClass="entr" nodeType="clickEffect" presetSubtype="2" presetID="22" grpId="7" fill="hold">
                                  <p:stCondLst>
                                    <p:cond delay="0"/>
                                  </p:stCondLst>
                                  <p:iterate type="el" backwards="0">
                                    <p:tmAbs val="0"/>
                                  </p:iterate>
                                  <p:childTnLst>
                                    <p:set>
                                      <p:cBhvr>
                                        <p:cTn id="35" fill="hold"/>
                                        <p:tgtEl>
                                          <p:spTgt spid="8949"/>
                                        </p:tgtEl>
                                        <p:attrNameLst>
                                          <p:attrName>style.visibility</p:attrName>
                                        </p:attrNameLst>
                                      </p:cBhvr>
                                      <p:to>
                                        <p:strVal val="visible"/>
                                      </p:to>
                                    </p:set>
                                    <p:animEffect filter="wipe(right)" transition="in">
                                      <p:cBhvr>
                                        <p:cTn id="36" dur="500"/>
                                        <p:tgtEl>
                                          <p:spTgt spid="8949"/>
                                        </p:tgtEl>
                                      </p:cBhvr>
                                    </p:animEffect>
                                  </p:childTnLst>
                                </p:cTn>
                              </p:par>
                            </p:childTnLst>
                          </p:cTn>
                        </p:par>
                        <p:par>
                          <p:cTn id="37" fill="hold">
                            <p:stCondLst>
                              <p:cond delay="500"/>
                            </p:stCondLst>
                            <p:childTnLst>
                              <p:par>
                                <p:cTn id="38" presetClass="entr" nodeType="afterEffect" presetID="9" grpId="8" fill="hold">
                                  <p:stCondLst>
                                    <p:cond delay="0"/>
                                  </p:stCondLst>
                                  <p:iterate type="el" backwards="0">
                                    <p:tmAbs val="0"/>
                                  </p:iterate>
                                  <p:childTnLst>
                                    <p:set>
                                      <p:cBhvr>
                                        <p:cTn id="39" fill="hold"/>
                                        <p:tgtEl>
                                          <p:spTgt spid="8922"/>
                                        </p:tgtEl>
                                        <p:attrNameLst>
                                          <p:attrName>style.visibility</p:attrName>
                                        </p:attrNameLst>
                                      </p:cBhvr>
                                      <p:to>
                                        <p:strVal val="visible"/>
                                      </p:to>
                                    </p:set>
                                    <p:animEffect filter="dissolve" transition="in">
                                      <p:cBhvr>
                                        <p:cTn id="40" dur="500"/>
                                        <p:tgtEl>
                                          <p:spTgt spid="8922"/>
                                        </p:tgtEl>
                                      </p:cBhvr>
                                    </p:animEffect>
                                  </p:childTnLst>
                                </p:cTn>
                              </p:par>
                            </p:childTnLst>
                          </p:cTn>
                        </p:par>
                        <p:par>
                          <p:cTn id="41" fill="hold">
                            <p:stCondLst>
                              <p:cond delay="1000"/>
                            </p:stCondLst>
                            <p:childTnLst>
                              <p:par>
                                <p:cTn id="42" presetClass="entr" nodeType="afterEffect" presetID="9" grpId="9" fill="hold">
                                  <p:stCondLst>
                                    <p:cond delay="0"/>
                                  </p:stCondLst>
                                  <p:iterate type="el" backwards="0">
                                    <p:tmAbs val="0"/>
                                  </p:iterate>
                                  <p:childTnLst>
                                    <p:set>
                                      <p:cBhvr>
                                        <p:cTn id="43" fill="hold"/>
                                        <p:tgtEl>
                                          <p:spTgt spid="8958"/>
                                        </p:tgtEl>
                                        <p:attrNameLst>
                                          <p:attrName>style.visibility</p:attrName>
                                        </p:attrNameLst>
                                      </p:cBhvr>
                                      <p:to>
                                        <p:strVal val="visible"/>
                                      </p:to>
                                    </p:set>
                                    <p:animEffect filter="dissolve" transition="in">
                                      <p:cBhvr>
                                        <p:cTn id="44" dur="500"/>
                                        <p:tgtEl>
                                          <p:spTgt spid="8958"/>
                                        </p:tgtEl>
                                      </p:cBhvr>
                                    </p:animEffect>
                                  </p:childTnLst>
                                </p:cTn>
                              </p:par>
                            </p:childTnLst>
                          </p:cTn>
                        </p:par>
                        <p:par>
                          <p:cTn id="45" fill="hold">
                            <p:stCondLst>
                              <p:cond delay="1500"/>
                            </p:stCondLst>
                            <p:childTnLst>
                              <p:par>
                                <p:cTn id="46" presetClass="entr" nodeType="afterEffect" presetID="9" grpId="10" fill="hold">
                                  <p:stCondLst>
                                    <p:cond delay="0"/>
                                  </p:stCondLst>
                                  <p:iterate type="el" backwards="0">
                                    <p:tmAbs val="0"/>
                                  </p:iterate>
                                  <p:childTnLst>
                                    <p:set>
                                      <p:cBhvr>
                                        <p:cTn id="47" fill="hold"/>
                                        <p:tgtEl>
                                          <p:spTgt spid="8957"/>
                                        </p:tgtEl>
                                        <p:attrNameLst>
                                          <p:attrName>style.visibility</p:attrName>
                                        </p:attrNameLst>
                                      </p:cBhvr>
                                      <p:to>
                                        <p:strVal val="visible"/>
                                      </p:to>
                                    </p:set>
                                    <p:animEffect filter="dissolve" transition="in">
                                      <p:cBhvr>
                                        <p:cTn id="48" dur="500"/>
                                        <p:tgtEl>
                                          <p:spTgt spid="8957"/>
                                        </p:tgtEl>
                                      </p:cBhvr>
                                    </p:animEffect>
                                  </p:childTnLst>
                                </p:cTn>
                              </p:par>
                            </p:childTnLst>
                          </p:cTn>
                        </p:par>
                      </p:childTnLst>
                    </p:cTn>
                  </p:par>
                  <p:par>
                    <p:cTn id="49" fill="hold">
                      <p:stCondLst>
                        <p:cond delay="indefinite"/>
                      </p:stCondLst>
                      <p:childTnLst>
                        <p:par>
                          <p:cTn id="50" fill="hold">
                            <p:stCondLst>
                              <p:cond delay="0"/>
                            </p:stCondLst>
                            <p:childTnLst>
                              <p:par>
                                <p:cTn id="51" presetClass="entr" nodeType="clickEffect" presetID="9" grpId="11" fill="hold">
                                  <p:stCondLst>
                                    <p:cond delay="0"/>
                                  </p:stCondLst>
                                  <p:iterate type="el" backwards="0">
                                    <p:tmAbs val="0"/>
                                  </p:iterate>
                                  <p:childTnLst>
                                    <p:set>
                                      <p:cBhvr>
                                        <p:cTn id="52" fill="hold"/>
                                        <p:tgtEl>
                                          <p:spTgt spid="8917"/>
                                        </p:tgtEl>
                                        <p:attrNameLst>
                                          <p:attrName>style.visibility</p:attrName>
                                        </p:attrNameLst>
                                      </p:cBhvr>
                                      <p:to>
                                        <p:strVal val="visible"/>
                                      </p:to>
                                    </p:set>
                                    <p:animEffect filter="dissolve" transition="in">
                                      <p:cBhvr>
                                        <p:cTn id="53" dur="500"/>
                                        <p:tgtEl>
                                          <p:spTgt spid="8917"/>
                                        </p:tgtEl>
                                      </p:cBhvr>
                                    </p:animEffect>
                                  </p:childTnLst>
                                </p:cTn>
                              </p:par>
                            </p:childTnLst>
                          </p:cTn>
                        </p:par>
                      </p:childTnLst>
                    </p:cTn>
                  </p:par>
                  <p:par>
                    <p:cTn id="54" fill="hold">
                      <p:stCondLst>
                        <p:cond delay="indefinite"/>
                      </p:stCondLst>
                      <p:childTnLst>
                        <p:par>
                          <p:cTn id="55" fill="hold">
                            <p:stCondLst>
                              <p:cond delay="0"/>
                            </p:stCondLst>
                            <p:childTnLst>
                              <p:par>
                                <p:cTn id="56" presetClass="entr" nodeType="clickEffect" presetSubtype="16" presetID="23" grpId="12" fill="hold">
                                  <p:stCondLst>
                                    <p:cond delay="0"/>
                                  </p:stCondLst>
                                  <p:iterate type="el" backwards="0">
                                    <p:tmAbs val="0"/>
                                  </p:iterate>
                                  <p:childTnLst>
                                    <p:set>
                                      <p:cBhvr>
                                        <p:cTn id="57" fill="hold"/>
                                        <p:tgtEl>
                                          <p:spTgt spid="8921"/>
                                        </p:tgtEl>
                                        <p:attrNameLst>
                                          <p:attrName>style.visibility</p:attrName>
                                        </p:attrNameLst>
                                      </p:cBhvr>
                                      <p:to>
                                        <p:strVal val="visible"/>
                                      </p:to>
                                    </p:set>
                                    <p:anim calcmode="lin" valueType="num">
                                      <p:cBhvr>
                                        <p:cTn id="58" dur="500" fill="hold"/>
                                        <p:tgtEl>
                                          <p:spTgt spid="8921"/>
                                        </p:tgtEl>
                                        <p:attrNameLst>
                                          <p:attrName>ppt_w</p:attrName>
                                        </p:attrNameLst>
                                      </p:cBhvr>
                                      <p:tavLst>
                                        <p:tav tm="0">
                                          <p:val>
                                            <p:fltVal val="0"/>
                                          </p:val>
                                        </p:tav>
                                        <p:tav tm="100000">
                                          <p:val>
                                            <p:strVal val="#ppt_w"/>
                                          </p:val>
                                        </p:tav>
                                      </p:tavLst>
                                    </p:anim>
                                    <p:anim calcmode="lin" valueType="num">
                                      <p:cBhvr>
                                        <p:cTn id="59" dur="500" fill="hold"/>
                                        <p:tgtEl>
                                          <p:spTgt spid="8921"/>
                                        </p:tgtEl>
                                        <p:attrNameLst>
                                          <p:attrName>ppt_h</p:attrName>
                                        </p:attrNameLst>
                                      </p:cBhvr>
                                      <p:tavLst>
                                        <p:tav tm="0">
                                          <p:val>
                                            <p:fltVal val="0"/>
                                          </p:val>
                                        </p:tav>
                                        <p:tav tm="100000">
                                          <p:val>
                                            <p:strVal val="#ppt_h"/>
                                          </p:val>
                                        </p:tav>
                                      </p:tavLst>
                                    </p:anim>
                                  </p:childTnLst>
                                </p:cTn>
                              </p:par>
                            </p:childTnLst>
                          </p:cTn>
                        </p:par>
                        <p:par>
                          <p:cTn id="60" fill="hold">
                            <p:stCondLst>
                              <p:cond delay="500"/>
                            </p:stCondLst>
                            <p:childTnLst>
                              <p:par>
                                <p:cTn id="61" presetClass="entr" nodeType="afterEffect" presetSubtype="16" presetID="23" grpId="13" fill="hold">
                                  <p:stCondLst>
                                    <p:cond delay="0"/>
                                  </p:stCondLst>
                                  <p:iterate type="el" backwards="0">
                                    <p:tmAbs val="0"/>
                                  </p:iterate>
                                  <p:childTnLst>
                                    <p:set>
                                      <p:cBhvr>
                                        <p:cTn id="62" fill="hold"/>
                                        <p:tgtEl>
                                          <p:spTgt spid="8942"/>
                                        </p:tgtEl>
                                        <p:attrNameLst>
                                          <p:attrName>style.visibility</p:attrName>
                                        </p:attrNameLst>
                                      </p:cBhvr>
                                      <p:to>
                                        <p:strVal val="visible"/>
                                      </p:to>
                                    </p:set>
                                    <p:anim calcmode="lin" valueType="num">
                                      <p:cBhvr>
                                        <p:cTn id="63" dur="500" fill="hold"/>
                                        <p:tgtEl>
                                          <p:spTgt spid="8942"/>
                                        </p:tgtEl>
                                        <p:attrNameLst>
                                          <p:attrName>ppt_w</p:attrName>
                                        </p:attrNameLst>
                                      </p:cBhvr>
                                      <p:tavLst>
                                        <p:tav tm="0">
                                          <p:val>
                                            <p:fltVal val="0"/>
                                          </p:val>
                                        </p:tav>
                                        <p:tav tm="100000">
                                          <p:val>
                                            <p:strVal val="#ppt_w"/>
                                          </p:val>
                                        </p:tav>
                                      </p:tavLst>
                                    </p:anim>
                                    <p:anim calcmode="lin" valueType="num">
                                      <p:cBhvr>
                                        <p:cTn id="64" dur="500" fill="hold"/>
                                        <p:tgtEl>
                                          <p:spTgt spid="8942"/>
                                        </p:tgtEl>
                                        <p:attrNameLst>
                                          <p:attrName>ppt_h</p:attrName>
                                        </p:attrNameLst>
                                      </p:cBhvr>
                                      <p:tavLst>
                                        <p:tav tm="0">
                                          <p:val>
                                            <p:fltVal val="0"/>
                                          </p:val>
                                        </p:tav>
                                        <p:tav tm="100000">
                                          <p:val>
                                            <p:strVal val="#ppt_h"/>
                                          </p:val>
                                        </p:tav>
                                      </p:tavLst>
                                    </p:anim>
                                  </p:childTnLst>
                                </p:cTn>
                              </p:par>
                            </p:childTnLst>
                          </p:cTn>
                        </p:par>
                        <p:par>
                          <p:cTn id="65" fill="hold">
                            <p:stCondLst>
                              <p:cond delay="1000"/>
                            </p:stCondLst>
                            <p:childTnLst>
                              <p:par>
                                <p:cTn id="66" presetClass="entr" nodeType="afterEffect" presetSubtype="16" presetID="23" grpId="14" fill="hold">
                                  <p:stCondLst>
                                    <p:cond delay="0"/>
                                  </p:stCondLst>
                                  <p:iterate type="el" backwards="0">
                                    <p:tmAbs val="0"/>
                                  </p:iterate>
                                  <p:childTnLst>
                                    <p:set>
                                      <p:cBhvr>
                                        <p:cTn id="67" fill="hold"/>
                                        <p:tgtEl>
                                          <p:spTgt spid="8927"/>
                                        </p:tgtEl>
                                        <p:attrNameLst>
                                          <p:attrName>style.visibility</p:attrName>
                                        </p:attrNameLst>
                                      </p:cBhvr>
                                      <p:to>
                                        <p:strVal val="visible"/>
                                      </p:to>
                                    </p:set>
                                    <p:anim calcmode="lin" valueType="num">
                                      <p:cBhvr>
                                        <p:cTn id="68" dur="500" fill="hold"/>
                                        <p:tgtEl>
                                          <p:spTgt spid="8927"/>
                                        </p:tgtEl>
                                        <p:attrNameLst>
                                          <p:attrName>ppt_w</p:attrName>
                                        </p:attrNameLst>
                                      </p:cBhvr>
                                      <p:tavLst>
                                        <p:tav tm="0">
                                          <p:val>
                                            <p:fltVal val="0"/>
                                          </p:val>
                                        </p:tav>
                                        <p:tav tm="100000">
                                          <p:val>
                                            <p:strVal val="#ppt_w"/>
                                          </p:val>
                                        </p:tav>
                                      </p:tavLst>
                                    </p:anim>
                                    <p:anim calcmode="lin" valueType="num">
                                      <p:cBhvr>
                                        <p:cTn id="69" dur="500" fill="hold"/>
                                        <p:tgtEl>
                                          <p:spTgt spid="8927"/>
                                        </p:tgtEl>
                                        <p:attrNameLst>
                                          <p:attrName>ppt_h</p:attrName>
                                        </p:attrNameLst>
                                      </p:cBhvr>
                                      <p:tavLst>
                                        <p:tav tm="0">
                                          <p:val>
                                            <p:fltVal val="0"/>
                                          </p:val>
                                        </p:tav>
                                        <p:tav tm="100000">
                                          <p:val>
                                            <p:strVal val="#ppt_h"/>
                                          </p:val>
                                        </p:tav>
                                      </p:tavLst>
                                    </p:anim>
                                  </p:childTnLst>
                                </p:cTn>
                              </p:par>
                            </p:childTnLst>
                          </p:cTn>
                        </p:par>
                        <p:par>
                          <p:cTn id="70" fill="hold">
                            <p:stCondLst>
                              <p:cond delay="1500"/>
                            </p:stCondLst>
                            <p:childTnLst>
                              <p:par>
                                <p:cTn id="71" presetClass="entr" nodeType="afterEffect" presetSubtype="16" presetID="23" grpId="15" fill="hold">
                                  <p:stCondLst>
                                    <p:cond delay="0"/>
                                  </p:stCondLst>
                                  <p:iterate type="el" backwards="0">
                                    <p:tmAbs val="0"/>
                                  </p:iterate>
                                  <p:childTnLst>
                                    <p:set>
                                      <p:cBhvr>
                                        <p:cTn id="72" fill="hold"/>
                                        <p:tgtEl>
                                          <p:spTgt spid="8920"/>
                                        </p:tgtEl>
                                        <p:attrNameLst>
                                          <p:attrName>style.visibility</p:attrName>
                                        </p:attrNameLst>
                                      </p:cBhvr>
                                      <p:to>
                                        <p:strVal val="visible"/>
                                      </p:to>
                                    </p:set>
                                    <p:anim calcmode="lin" valueType="num">
                                      <p:cBhvr>
                                        <p:cTn id="73" dur="500" fill="hold"/>
                                        <p:tgtEl>
                                          <p:spTgt spid="8920"/>
                                        </p:tgtEl>
                                        <p:attrNameLst>
                                          <p:attrName>ppt_w</p:attrName>
                                        </p:attrNameLst>
                                      </p:cBhvr>
                                      <p:tavLst>
                                        <p:tav tm="0">
                                          <p:val>
                                            <p:fltVal val="0"/>
                                          </p:val>
                                        </p:tav>
                                        <p:tav tm="100000">
                                          <p:val>
                                            <p:strVal val="#ppt_w"/>
                                          </p:val>
                                        </p:tav>
                                      </p:tavLst>
                                    </p:anim>
                                    <p:anim calcmode="lin" valueType="num">
                                      <p:cBhvr>
                                        <p:cTn id="74" dur="500" fill="hold"/>
                                        <p:tgtEl>
                                          <p:spTgt spid="8920"/>
                                        </p:tgtEl>
                                        <p:attrNameLst>
                                          <p:attrName>ppt_h</p:attrName>
                                        </p:attrNameLst>
                                      </p:cBhvr>
                                      <p:tavLst>
                                        <p:tav tm="0">
                                          <p:val>
                                            <p:fltVal val="0"/>
                                          </p:val>
                                        </p:tav>
                                        <p:tav tm="100000">
                                          <p:val>
                                            <p:strVal val="#ppt_h"/>
                                          </p:val>
                                        </p:tav>
                                      </p:tavLst>
                                    </p:anim>
                                  </p:childTnLst>
                                </p:cTn>
                              </p:par>
                            </p:childTnLst>
                          </p:cTn>
                        </p:par>
                        <p:par>
                          <p:cTn id="75" fill="hold">
                            <p:stCondLst>
                              <p:cond delay="2000"/>
                            </p:stCondLst>
                            <p:childTnLst>
                              <p:par>
                                <p:cTn id="76" presetClass="entr" nodeType="afterEffect" presetSubtype="16" presetID="23" grpId="16" fill="hold">
                                  <p:stCondLst>
                                    <p:cond delay="0"/>
                                  </p:stCondLst>
                                  <p:iterate type="el" backwards="0">
                                    <p:tmAbs val="0"/>
                                  </p:iterate>
                                  <p:childTnLst>
                                    <p:set>
                                      <p:cBhvr>
                                        <p:cTn id="77" fill="hold"/>
                                        <p:tgtEl>
                                          <p:spTgt spid="8925"/>
                                        </p:tgtEl>
                                        <p:attrNameLst>
                                          <p:attrName>style.visibility</p:attrName>
                                        </p:attrNameLst>
                                      </p:cBhvr>
                                      <p:to>
                                        <p:strVal val="visible"/>
                                      </p:to>
                                    </p:set>
                                    <p:anim calcmode="lin" valueType="num">
                                      <p:cBhvr>
                                        <p:cTn id="78" dur="500" fill="hold"/>
                                        <p:tgtEl>
                                          <p:spTgt spid="8925"/>
                                        </p:tgtEl>
                                        <p:attrNameLst>
                                          <p:attrName>ppt_w</p:attrName>
                                        </p:attrNameLst>
                                      </p:cBhvr>
                                      <p:tavLst>
                                        <p:tav tm="0">
                                          <p:val>
                                            <p:fltVal val="0"/>
                                          </p:val>
                                        </p:tav>
                                        <p:tav tm="100000">
                                          <p:val>
                                            <p:strVal val="#ppt_w"/>
                                          </p:val>
                                        </p:tav>
                                      </p:tavLst>
                                    </p:anim>
                                    <p:anim calcmode="lin" valueType="num">
                                      <p:cBhvr>
                                        <p:cTn id="79" dur="500" fill="hold"/>
                                        <p:tgtEl>
                                          <p:spTgt spid="8925"/>
                                        </p:tgtEl>
                                        <p:attrNameLst>
                                          <p:attrName>ppt_h</p:attrName>
                                        </p:attrNameLst>
                                      </p:cBhvr>
                                      <p:tavLst>
                                        <p:tav tm="0">
                                          <p:val>
                                            <p:fltVal val="0"/>
                                          </p:val>
                                        </p:tav>
                                        <p:tav tm="100000">
                                          <p:val>
                                            <p:strVal val="#ppt_h"/>
                                          </p:val>
                                        </p:tav>
                                      </p:tavLst>
                                    </p:anim>
                                  </p:childTnLst>
                                </p:cTn>
                              </p:par>
                            </p:childTnLst>
                          </p:cTn>
                        </p:par>
                        <p:par>
                          <p:cTn id="80" fill="hold">
                            <p:stCondLst>
                              <p:cond delay="2500"/>
                            </p:stCondLst>
                            <p:childTnLst>
                              <p:par>
                                <p:cTn id="81" presetClass="entr" nodeType="afterEffect" presetSubtype="16" presetID="23" grpId="17" fill="hold">
                                  <p:stCondLst>
                                    <p:cond delay="0"/>
                                  </p:stCondLst>
                                  <p:iterate type="el" backwards="0">
                                    <p:tmAbs val="0"/>
                                  </p:iterate>
                                  <p:childTnLst>
                                    <p:set>
                                      <p:cBhvr>
                                        <p:cTn id="82" fill="hold"/>
                                        <p:tgtEl>
                                          <p:spTgt spid="8943"/>
                                        </p:tgtEl>
                                        <p:attrNameLst>
                                          <p:attrName>style.visibility</p:attrName>
                                        </p:attrNameLst>
                                      </p:cBhvr>
                                      <p:to>
                                        <p:strVal val="visible"/>
                                      </p:to>
                                    </p:set>
                                    <p:anim calcmode="lin" valueType="num">
                                      <p:cBhvr>
                                        <p:cTn id="83" dur="500" fill="hold"/>
                                        <p:tgtEl>
                                          <p:spTgt spid="8943"/>
                                        </p:tgtEl>
                                        <p:attrNameLst>
                                          <p:attrName>ppt_w</p:attrName>
                                        </p:attrNameLst>
                                      </p:cBhvr>
                                      <p:tavLst>
                                        <p:tav tm="0">
                                          <p:val>
                                            <p:fltVal val="0"/>
                                          </p:val>
                                        </p:tav>
                                        <p:tav tm="100000">
                                          <p:val>
                                            <p:strVal val="#ppt_w"/>
                                          </p:val>
                                        </p:tav>
                                      </p:tavLst>
                                    </p:anim>
                                    <p:anim calcmode="lin" valueType="num">
                                      <p:cBhvr>
                                        <p:cTn id="84" dur="500" fill="hold"/>
                                        <p:tgtEl>
                                          <p:spTgt spid="8943"/>
                                        </p:tgtEl>
                                        <p:attrNameLst>
                                          <p:attrName>ppt_h</p:attrName>
                                        </p:attrNameLst>
                                      </p:cBhvr>
                                      <p:tavLst>
                                        <p:tav tm="0">
                                          <p:val>
                                            <p:fltVal val="0"/>
                                          </p:val>
                                        </p:tav>
                                        <p:tav tm="100000">
                                          <p:val>
                                            <p:strVal val="#ppt_h"/>
                                          </p:val>
                                        </p:tav>
                                      </p:tavLst>
                                    </p:anim>
                                  </p:childTnLst>
                                </p:cTn>
                              </p:par>
                            </p:childTnLst>
                          </p:cTn>
                        </p:par>
                        <p:par>
                          <p:cTn id="85" fill="hold">
                            <p:stCondLst>
                              <p:cond delay="3000"/>
                            </p:stCondLst>
                            <p:childTnLst>
                              <p:par>
                                <p:cTn id="86" presetClass="entr" nodeType="afterEffect" presetSubtype="16" presetID="23" grpId="18" fill="hold">
                                  <p:stCondLst>
                                    <p:cond delay="0"/>
                                  </p:stCondLst>
                                  <p:iterate type="el" backwards="0">
                                    <p:tmAbs val="0"/>
                                  </p:iterate>
                                  <p:childTnLst>
                                    <p:set>
                                      <p:cBhvr>
                                        <p:cTn id="87" fill="hold"/>
                                        <p:tgtEl>
                                          <p:spTgt spid="8926"/>
                                        </p:tgtEl>
                                        <p:attrNameLst>
                                          <p:attrName>style.visibility</p:attrName>
                                        </p:attrNameLst>
                                      </p:cBhvr>
                                      <p:to>
                                        <p:strVal val="visible"/>
                                      </p:to>
                                    </p:set>
                                    <p:anim calcmode="lin" valueType="num">
                                      <p:cBhvr>
                                        <p:cTn id="88" dur="500" fill="hold"/>
                                        <p:tgtEl>
                                          <p:spTgt spid="8926"/>
                                        </p:tgtEl>
                                        <p:attrNameLst>
                                          <p:attrName>ppt_w</p:attrName>
                                        </p:attrNameLst>
                                      </p:cBhvr>
                                      <p:tavLst>
                                        <p:tav tm="0">
                                          <p:val>
                                            <p:fltVal val="0"/>
                                          </p:val>
                                        </p:tav>
                                        <p:tav tm="100000">
                                          <p:val>
                                            <p:strVal val="#ppt_w"/>
                                          </p:val>
                                        </p:tav>
                                      </p:tavLst>
                                    </p:anim>
                                    <p:anim calcmode="lin" valueType="num">
                                      <p:cBhvr>
                                        <p:cTn id="89" dur="500" fill="hold"/>
                                        <p:tgtEl>
                                          <p:spTgt spid="8926"/>
                                        </p:tgtEl>
                                        <p:attrNameLst>
                                          <p:attrName>ppt_h</p:attrName>
                                        </p:attrNameLst>
                                      </p:cBhvr>
                                      <p:tavLst>
                                        <p:tav tm="0">
                                          <p:val>
                                            <p:fltVal val="0"/>
                                          </p:val>
                                        </p:tav>
                                        <p:tav tm="100000">
                                          <p:val>
                                            <p:strVal val="#ppt_h"/>
                                          </p:val>
                                        </p:tav>
                                      </p:tavLst>
                                    </p:anim>
                                  </p:childTnLst>
                                </p:cTn>
                              </p:par>
                            </p:childTnLst>
                          </p:cTn>
                        </p:par>
                        <p:par>
                          <p:cTn id="90" fill="hold">
                            <p:stCondLst>
                              <p:cond delay="3500"/>
                            </p:stCondLst>
                            <p:childTnLst>
                              <p:par>
                                <p:cTn id="91" presetClass="entr" nodeType="afterEffect" presetSubtype="8" presetID="22" grpId="19" fill="hold">
                                  <p:stCondLst>
                                    <p:cond delay="0"/>
                                  </p:stCondLst>
                                  <p:iterate type="el" backwards="0">
                                    <p:tmAbs val="0"/>
                                  </p:iterate>
                                  <p:childTnLst>
                                    <p:set>
                                      <p:cBhvr>
                                        <p:cTn id="92" fill="hold"/>
                                        <p:tgtEl>
                                          <p:spTgt spid="8946"/>
                                        </p:tgtEl>
                                        <p:attrNameLst>
                                          <p:attrName>style.visibility</p:attrName>
                                        </p:attrNameLst>
                                      </p:cBhvr>
                                      <p:to>
                                        <p:strVal val="visible"/>
                                      </p:to>
                                    </p:set>
                                    <p:animEffect filter="wipe(left)" transition="in">
                                      <p:cBhvr>
                                        <p:cTn id="93" dur="500"/>
                                        <p:tgtEl>
                                          <p:spTgt spid="8946"/>
                                        </p:tgtEl>
                                      </p:cBhvr>
                                    </p:animEffect>
                                  </p:childTnLst>
                                </p:cTn>
                              </p:par>
                            </p:childTnLst>
                          </p:cTn>
                        </p:par>
                        <p:par>
                          <p:cTn id="94" fill="hold">
                            <p:stCondLst>
                              <p:cond delay="4000"/>
                            </p:stCondLst>
                            <p:childTnLst>
                              <p:par>
                                <p:cTn id="95" presetClass="entr" nodeType="afterEffect" presetSubtype="8" presetID="2" grpId="20" fill="hold">
                                  <p:stCondLst>
                                    <p:cond delay="0"/>
                                  </p:stCondLst>
                                  <p:iterate type="el" backwards="0">
                                    <p:tmAbs val="0"/>
                                  </p:iterate>
                                  <p:childTnLst>
                                    <p:set>
                                      <p:cBhvr>
                                        <p:cTn id="96" fill="hold"/>
                                        <p:tgtEl>
                                          <p:spTgt spid="8923"/>
                                        </p:tgtEl>
                                        <p:attrNameLst>
                                          <p:attrName>style.visibility</p:attrName>
                                        </p:attrNameLst>
                                      </p:cBhvr>
                                      <p:to>
                                        <p:strVal val="visible"/>
                                      </p:to>
                                    </p:set>
                                    <p:anim calcmode="lin" valueType="num">
                                      <p:cBhvr>
                                        <p:cTn id="97" dur="500" fill="hold"/>
                                        <p:tgtEl>
                                          <p:spTgt spid="8923"/>
                                        </p:tgtEl>
                                        <p:attrNameLst>
                                          <p:attrName>ppt_x</p:attrName>
                                        </p:attrNameLst>
                                      </p:cBhvr>
                                      <p:tavLst>
                                        <p:tav tm="0">
                                          <p:val>
                                            <p:strVal val="0-#ppt_w/2"/>
                                          </p:val>
                                        </p:tav>
                                        <p:tav tm="100000">
                                          <p:val>
                                            <p:strVal val="#ppt_x"/>
                                          </p:val>
                                        </p:tav>
                                      </p:tavLst>
                                    </p:anim>
                                    <p:anim calcmode="lin" valueType="num">
                                      <p:cBhvr>
                                        <p:cTn id="98" dur="500" fill="hold"/>
                                        <p:tgtEl>
                                          <p:spTgt spid="8923"/>
                                        </p:tgtEl>
                                        <p:attrNameLst>
                                          <p:attrName>ppt_y</p:attrName>
                                        </p:attrNameLst>
                                      </p:cBhvr>
                                      <p:tavLst>
                                        <p:tav tm="0">
                                          <p:val>
                                            <p:strVal val="#ppt_y"/>
                                          </p:val>
                                        </p:tav>
                                        <p:tav tm="100000">
                                          <p:val>
                                            <p:strVal val="#ppt_y"/>
                                          </p:val>
                                        </p:tav>
                                      </p:tavLst>
                                    </p:anim>
                                  </p:childTnLst>
                                </p:cTn>
                              </p:par>
                            </p:childTnLst>
                          </p:cTn>
                        </p:par>
                        <p:par>
                          <p:cTn id="99" fill="hold">
                            <p:stCondLst>
                              <p:cond delay="4500"/>
                            </p:stCondLst>
                            <p:childTnLst>
                              <p:par>
                                <p:cTn id="100" presetClass="entr" nodeType="afterEffect" presetSubtype="8" presetID="2" grpId="21" fill="hold">
                                  <p:stCondLst>
                                    <p:cond delay="0"/>
                                  </p:stCondLst>
                                  <p:iterate type="el" backwards="0">
                                    <p:tmAbs val="0"/>
                                  </p:iterate>
                                  <p:childTnLst>
                                    <p:set>
                                      <p:cBhvr>
                                        <p:cTn id="101" fill="hold"/>
                                        <p:tgtEl>
                                          <p:spTgt spid="8953"/>
                                        </p:tgtEl>
                                        <p:attrNameLst>
                                          <p:attrName>style.visibility</p:attrName>
                                        </p:attrNameLst>
                                      </p:cBhvr>
                                      <p:to>
                                        <p:strVal val="visible"/>
                                      </p:to>
                                    </p:set>
                                    <p:anim calcmode="lin" valueType="num">
                                      <p:cBhvr>
                                        <p:cTn id="102" dur="500" fill="hold"/>
                                        <p:tgtEl>
                                          <p:spTgt spid="8953"/>
                                        </p:tgtEl>
                                        <p:attrNameLst>
                                          <p:attrName>ppt_x</p:attrName>
                                        </p:attrNameLst>
                                      </p:cBhvr>
                                      <p:tavLst>
                                        <p:tav tm="0">
                                          <p:val>
                                            <p:strVal val="0-#ppt_w/2"/>
                                          </p:val>
                                        </p:tav>
                                        <p:tav tm="100000">
                                          <p:val>
                                            <p:strVal val="#ppt_x"/>
                                          </p:val>
                                        </p:tav>
                                      </p:tavLst>
                                    </p:anim>
                                    <p:anim calcmode="lin" valueType="num">
                                      <p:cBhvr>
                                        <p:cTn id="103" dur="500" fill="hold"/>
                                        <p:tgtEl>
                                          <p:spTgt spid="8953"/>
                                        </p:tgtEl>
                                        <p:attrNameLst>
                                          <p:attrName>ppt_y</p:attrName>
                                        </p:attrNameLst>
                                      </p:cBhvr>
                                      <p:tavLst>
                                        <p:tav tm="0">
                                          <p:val>
                                            <p:strVal val="#ppt_y"/>
                                          </p:val>
                                        </p:tav>
                                        <p:tav tm="100000">
                                          <p:val>
                                            <p:strVal val="#ppt_y"/>
                                          </p:val>
                                        </p:tav>
                                      </p:tavLst>
                                    </p:anim>
                                  </p:childTnLst>
                                </p:cTn>
                              </p:par>
                            </p:childTnLst>
                          </p:cTn>
                        </p:par>
                        <p:par>
                          <p:cTn id="104" fill="hold">
                            <p:stCondLst>
                              <p:cond delay="5000"/>
                            </p:stCondLst>
                            <p:childTnLst>
                              <p:par>
                                <p:cTn id="105" presetClass="entr" nodeType="afterEffect" presetSubtype="8" presetID="2" grpId="22" fill="hold">
                                  <p:stCondLst>
                                    <p:cond delay="0"/>
                                  </p:stCondLst>
                                  <p:iterate type="el" backwards="0">
                                    <p:tmAbs val="0"/>
                                  </p:iterate>
                                  <p:childTnLst>
                                    <p:set>
                                      <p:cBhvr>
                                        <p:cTn id="106" fill="hold"/>
                                        <p:tgtEl>
                                          <p:spTgt spid="8954"/>
                                        </p:tgtEl>
                                        <p:attrNameLst>
                                          <p:attrName>style.visibility</p:attrName>
                                        </p:attrNameLst>
                                      </p:cBhvr>
                                      <p:to>
                                        <p:strVal val="visible"/>
                                      </p:to>
                                    </p:set>
                                    <p:anim calcmode="lin" valueType="num">
                                      <p:cBhvr>
                                        <p:cTn id="107" dur="500" fill="hold"/>
                                        <p:tgtEl>
                                          <p:spTgt spid="8954"/>
                                        </p:tgtEl>
                                        <p:attrNameLst>
                                          <p:attrName>ppt_x</p:attrName>
                                        </p:attrNameLst>
                                      </p:cBhvr>
                                      <p:tavLst>
                                        <p:tav tm="0">
                                          <p:val>
                                            <p:strVal val="0-#ppt_w/2"/>
                                          </p:val>
                                        </p:tav>
                                        <p:tav tm="100000">
                                          <p:val>
                                            <p:strVal val="#ppt_x"/>
                                          </p:val>
                                        </p:tav>
                                      </p:tavLst>
                                    </p:anim>
                                    <p:anim calcmode="lin" valueType="num">
                                      <p:cBhvr>
                                        <p:cTn id="108" dur="500" fill="hold"/>
                                        <p:tgtEl>
                                          <p:spTgt spid="8954"/>
                                        </p:tgtEl>
                                        <p:attrNameLst>
                                          <p:attrName>ppt_y</p:attrName>
                                        </p:attrNameLst>
                                      </p:cBhvr>
                                      <p:tavLst>
                                        <p:tav tm="0">
                                          <p:val>
                                            <p:strVal val="#ppt_y"/>
                                          </p:val>
                                        </p:tav>
                                        <p:tav tm="100000">
                                          <p:val>
                                            <p:strVal val="#ppt_y"/>
                                          </p:val>
                                        </p:tav>
                                      </p:tavLst>
                                    </p:anim>
                                  </p:childTnLst>
                                </p:cTn>
                              </p:par>
                            </p:childTnLst>
                          </p:cTn>
                        </p:par>
                      </p:childTnLst>
                    </p:cTn>
                  </p:par>
                  <p:par>
                    <p:cTn id="109" fill="hold">
                      <p:stCondLst>
                        <p:cond delay="indefinite"/>
                      </p:stCondLst>
                      <p:childTnLst>
                        <p:par>
                          <p:cTn id="110" fill="hold">
                            <p:stCondLst>
                              <p:cond delay="0"/>
                            </p:stCondLst>
                            <p:childTnLst>
                              <p:par>
                                <p:cTn id="111" presetClass="entr" nodeType="clickEffect" presetSubtype="8" presetID="22" grpId="23" fill="hold">
                                  <p:stCondLst>
                                    <p:cond delay="0"/>
                                  </p:stCondLst>
                                  <p:iterate type="el" backwards="0">
                                    <p:tmAbs val="0"/>
                                  </p:iterate>
                                  <p:childTnLst>
                                    <p:set>
                                      <p:cBhvr>
                                        <p:cTn id="112" fill="hold"/>
                                        <p:tgtEl>
                                          <p:spTgt spid="8952"/>
                                        </p:tgtEl>
                                        <p:attrNameLst>
                                          <p:attrName>style.visibility</p:attrName>
                                        </p:attrNameLst>
                                      </p:cBhvr>
                                      <p:to>
                                        <p:strVal val="visible"/>
                                      </p:to>
                                    </p:set>
                                    <p:animEffect filter="wipe(left)" transition="in">
                                      <p:cBhvr>
                                        <p:cTn id="113" dur="500"/>
                                        <p:tgtEl>
                                          <p:spTgt spid="8952"/>
                                        </p:tgtEl>
                                      </p:cBhvr>
                                    </p:animEffect>
                                  </p:childTnLst>
                                </p:cTn>
                              </p:par>
                            </p:childTnLst>
                          </p:cTn>
                        </p:par>
                        <p:par>
                          <p:cTn id="114" fill="hold">
                            <p:stCondLst>
                              <p:cond delay="500"/>
                            </p:stCondLst>
                            <p:childTnLst>
                              <p:par>
                                <p:cTn id="115" presetClass="entr" nodeType="afterEffect" presetID="9" grpId="24" fill="hold">
                                  <p:stCondLst>
                                    <p:cond delay="0"/>
                                  </p:stCondLst>
                                  <p:iterate type="el" backwards="0">
                                    <p:tmAbs val="0"/>
                                  </p:iterate>
                                  <p:childTnLst>
                                    <p:set>
                                      <p:cBhvr>
                                        <p:cTn id="116" fill="hold"/>
                                        <p:tgtEl>
                                          <p:spTgt spid="8924"/>
                                        </p:tgtEl>
                                        <p:attrNameLst>
                                          <p:attrName>style.visibility</p:attrName>
                                        </p:attrNameLst>
                                      </p:cBhvr>
                                      <p:to>
                                        <p:strVal val="visible"/>
                                      </p:to>
                                    </p:set>
                                    <p:animEffect filter="dissolve" transition="in">
                                      <p:cBhvr>
                                        <p:cTn id="117" dur="500"/>
                                        <p:tgtEl>
                                          <p:spTgt spid="8924"/>
                                        </p:tgtEl>
                                      </p:cBhvr>
                                    </p:animEffect>
                                  </p:childTnLst>
                                </p:cTn>
                              </p:par>
                            </p:childTnLst>
                          </p:cTn>
                        </p:par>
                        <p:par>
                          <p:cTn id="118" fill="hold">
                            <p:stCondLst>
                              <p:cond delay="1000"/>
                            </p:stCondLst>
                            <p:childTnLst>
                              <p:par>
                                <p:cTn id="119" presetClass="entr" nodeType="afterEffect" presetID="9" grpId="25" fill="hold">
                                  <p:stCondLst>
                                    <p:cond delay="0"/>
                                  </p:stCondLst>
                                  <p:iterate type="el" backwards="0">
                                    <p:tmAbs val="0"/>
                                  </p:iterate>
                                  <p:childTnLst>
                                    <p:set>
                                      <p:cBhvr>
                                        <p:cTn id="120" fill="hold"/>
                                        <p:tgtEl>
                                          <p:spTgt spid="8955"/>
                                        </p:tgtEl>
                                        <p:attrNameLst>
                                          <p:attrName>style.visibility</p:attrName>
                                        </p:attrNameLst>
                                      </p:cBhvr>
                                      <p:to>
                                        <p:strVal val="visible"/>
                                      </p:to>
                                    </p:set>
                                    <p:animEffect filter="dissolve" transition="in">
                                      <p:cBhvr>
                                        <p:cTn id="121" dur="500"/>
                                        <p:tgtEl>
                                          <p:spTgt spid="8955"/>
                                        </p:tgtEl>
                                      </p:cBhvr>
                                    </p:animEffect>
                                  </p:childTnLst>
                                </p:cTn>
                              </p:par>
                            </p:childTnLst>
                          </p:cTn>
                        </p:par>
                        <p:par>
                          <p:cTn id="122" fill="hold">
                            <p:stCondLst>
                              <p:cond delay="1500"/>
                            </p:stCondLst>
                            <p:childTnLst>
                              <p:par>
                                <p:cTn id="123" presetClass="entr" nodeType="afterEffect" presetID="9" grpId="26" fill="hold">
                                  <p:stCondLst>
                                    <p:cond delay="0"/>
                                  </p:stCondLst>
                                  <p:iterate type="el" backwards="0">
                                    <p:tmAbs val="0"/>
                                  </p:iterate>
                                  <p:childTnLst>
                                    <p:set>
                                      <p:cBhvr>
                                        <p:cTn id="124" fill="hold"/>
                                        <p:tgtEl>
                                          <p:spTgt spid="8956"/>
                                        </p:tgtEl>
                                        <p:attrNameLst>
                                          <p:attrName>style.visibility</p:attrName>
                                        </p:attrNameLst>
                                      </p:cBhvr>
                                      <p:to>
                                        <p:strVal val="visible"/>
                                      </p:to>
                                    </p:set>
                                    <p:animEffect filter="dissolve" transition="in">
                                      <p:cBhvr>
                                        <p:cTn id="125" dur="500"/>
                                        <p:tgtEl>
                                          <p:spTgt spid="89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960" grpId="4"/>
      <p:bldP build="whole" bldLvl="1" animBg="1" rev="0" advAuto="0" spid="8954" grpId="22"/>
      <p:bldP build="whole" bldLvl="1" animBg="1" rev="0" advAuto="0" spid="8955" grpId="25"/>
      <p:bldP build="whole" bldLvl="1" animBg="1" rev="0" advAuto="0" spid="8959" grpId="3"/>
      <p:bldP build="whole" bldLvl="1" animBg="1" rev="0" advAuto="0" spid="8942" grpId="13"/>
      <p:bldP build="whole" bldLvl="1" animBg="1" rev="0" advAuto="0" spid="8923" grpId="20"/>
      <p:bldP build="whole" bldLvl="1" animBg="1" rev="0" advAuto="0" spid="8953" grpId="21"/>
      <p:bldP build="whole" bldLvl="1" animBg="1" rev="0" advAuto="0" spid="8895" grpId="6"/>
      <p:bldP build="whole" bldLvl="1" animBg="1" rev="0" advAuto="0" spid="8958" grpId="9"/>
      <p:bldP build="whole" bldLvl="1" animBg="1" rev="0" advAuto="0" spid="8868" grpId="2"/>
      <p:bldP build="whole" bldLvl="1" animBg="1" rev="0" advAuto="0" spid="8926" grpId="18"/>
      <p:bldP build="whole" bldLvl="1" animBg="1" rev="0" advAuto="0" spid="8925" grpId="16"/>
      <p:bldP build="whole" bldLvl="1" animBg="1" rev="0" advAuto="0" spid="8957" grpId="10"/>
      <p:bldP build="whole" bldLvl="1" animBg="1" rev="0" advAuto="0" spid="8922" grpId="8"/>
      <p:bldP build="whole" bldLvl="1" animBg="1" rev="0" advAuto="0" spid="8952" grpId="23"/>
      <p:bldP build="whole" bldLvl="1" animBg="1" rev="0" advAuto="0" spid="8927" grpId="14"/>
      <p:bldP build="whole" bldLvl="1" animBg="1" rev="0" advAuto="0" spid="8946" grpId="19"/>
      <p:bldP build="whole" bldLvl="1" animBg="1" rev="0" advAuto="0" spid="8921" grpId="12"/>
      <p:bldP build="whole" bldLvl="1" animBg="1" rev="0" advAuto="0" spid="8869" grpId="1"/>
      <p:bldP build="whole" bldLvl="1" animBg="1" rev="0" advAuto="0" spid="8949" grpId="7"/>
      <p:bldP build="whole" bldLvl="1" animBg="1" rev="0" advAuto="0" spid="8924" grpId="24"/>
      <p:bldP build="whole" bldLvl="1" animBg="1" rev="0" advAuto="0" spid="8943" grpId="17"/>
      <p:bldP build="whole" bldLvl="1" animBg="1" rev="0" advAuto="0" spid="8920" grpId="15"/>
      <p:bldP build="whole" bldLvl="1" animBg="1" rev="0" advAuto="0" spid="8917" grpId="11"/>
      <p:bldP build="whole" bldLvl="1" animBg="1" rev="0" advAuto="0" spid="8961" grpId="5"/>
      <p:bldP build="whole" bldLvl="1" animBg="1" rev="0" advAuto="0" spid="8956" grpId="26"/>
    </p:bldLst>
  </p:timing>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chemeClr val="accent2"/>
        </a:solidFill>
      </p:bgPr>
    </p:bg>
    <p:spTree>
      <p:nvGrpSpPr>
        <p:cNvPr id="1" name=""/>
        <p:cNvGrpSpPr/>
        <p:nvPr/>
      </p:nvGrpSpPr>
      <p:grpSpPr>
        <a:xfrm>
          <a:off x="0" y="0"/>
          <a:ext cx="0" cy="0"/>
          <a:chOff x="0" y="0"/>
          <a:chExt cx="0" cy="0"/>
        </a:xfrm>
      </p:grpSpPr>
      <p:sp>
        <p:nvSpPr>
          <p:cNvPr id="8963"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8969" name="Group 168"/>
          <p:cNvGrpSpPr/>
          <p:nvPr/>
        </p:nvGrpSpPr>
        <p:grpSpPr>
          <a:xfrm>
            <a:off x="9152573" y="2055053"/>
            <a:ext cx="3537268" cy="3672497"/>
            <a:chOff x="0" y="0"/>
            <a:chExt cx="3537267" cy="3672496"/>
          </a:xfrm>
        </p:grpSpPr>
        <p:sp>
          <p:nvSpPr>
            <p:cNvPr id="8964" name="Rounded Rectangle 163"/>
            <p:cNvSpPr/>
            <p:nvPr/>
          </p:nvSpPr>
          <p:spPr>
            <a:xfrm>
              <a:off x="0" y="-1"/>
              <a:ext cx="3537268" cy="685457"/>
            </a:xfrm>
            <a:prstGeom prst="roundRect">
              <a:avLst>
                <a:gd name="adj" fmla="val 50000"/>
              </a:avLst>
            </a:prstGeom>
            <a:solidFill>
              <a:srgbClr val="1E5F5A">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965" name="Rounded Rectangle 164"/>
            <p:cNvSpPr/>
            <p:nvPr/>
          </p:nvSpPr>
          <p:spPr>
            <a:xfrm>
              <a:off x="0" y="746759"/>
              <a:ext cx="3537268" cy="685458"/>
            </a:xfrm>
            <a:prstGeom prst="roundRect">
              <a:avLst>
                <a:gd name="adj" fmla="val 50000"/>
              </a:avLst>
            </a:prstGeom>
            <a:solidFill>
              <a:srgbClr val="1E5F5A">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966" name="Rounded Rectangle 165"/>
            <p:cNvSpPr/>
            <p:nvPr/>
          </p:nvSpPr>
          <p:spPr>
            <a:xfrm>
              <a:off x="0" y="1493519"/>
              <a:ext cx="3537268" cy="685458"/>
            </a:xfrm>
            <a:prstGeom prst="roundRect">
              <a:avLst>
                <a:gd name="adj" fmla="val 50000"/>
              </a:avLst>
            </a:prstGeom>
            <a:solidFill>
              <a:srgbClr val="1E5F5A">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967" name="Rounded Rectangle 166"/>
            <p:cNvSpPr/>
            <p:nvPr/>
          </p:nvSpPr>
          <p:spPr>
            <a:xfrm>
              <a:off x="0" y="2240279"/>
              <a:ext cx="3537268" cy="685457"/>
            </a:xfrm>
            <a:prstGeom prst="roundRect">
              <a:avLst>
                <a:gd name="adj" fmla="val 50000"/>
              </a:avLst>
            </a:prstGeom>
            <a:solidFill>
              <a:srgbClr val="1E5F5A">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968" name="Rounded Rectangle 167"/>
            <p:cNvSpPr/>
            <p:nvPr/>
          </p:nvSpPr>
          <p:spPr>
            <a:xfrm>
              <a:off x="0" y="2987039"/>
              <a:ext cx="3537268" cy="685457"/>
            </a:xfrm>
            <a:prstGeom prst="roundRect">
              <a:avLst>
                <a:gd name="adj" fmla="val 50000"/>
              </a:avLst>
            </a:prstGeom>
            <a:solidFill>
              <a:srgbClr val="1E5F5A">
                <a:alpha val="1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8976" name="Group 66"/>
          <p:cNvGrpSpPr/>
          <p:nvPr/>
        </p:nvGrpSpPr>
        <p:grpSpPr>
          <a:xfrm>
            <a:off x="4597730" y="4654656"/>
            <a:ext cx="1404490" cy="1450917"/>
            <a:chOff x="0" y="0"/>
            <a:chExt cx="1404488" cy="1450915"/>
          </a:xfrm>
        </p:grpSpPr>
        <p:sp>
          <p:nvSpPr>
            <p:cNvPr id="8970" name="Freeform 73"/>
            <p:cNvSpPr/>
            <p:nvPr/>
          </p:nvSpPr>
          <p:spPr>
            <a:xfrm>
              <a:off x="41447" y="87848"/>
              <a:ext cx="1363042" cy="13630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35" y="0"/>
                  </a:moveTo>
                  <a:lnTo>
                    <a:pt x="11338" y="1790"/>
                  </a:lnTo>
                  <a:cubicBezTo>
                    <a:pt x="11761" y="1816"/>
                    <a:pt x="12182" y="1872"/>
                    <a:pt x="12596" y="1956"/>
                  </a:cubicBezTo>
                  <a:lnTo>
                    <a:pt x="13639" y="380"/>
                  </a:lnTo>
                  <a:lnTo>
                    <a:pt x="14938" y="824"/>
                  </a:lnTo>
                  <a:lnTo>
                    <a:pt x="14797" y="2709"/>
                  </a:lnTo>
                  <a:cubicBezTo>
                    <a:pt x="15141" y="2879"/>
                    <a:pt x="15475" y="3070"/>
                    <a:pt x="15796" y="3284"/>
                  </a:cubicBezTo>
                  <a:lnTo>
                    <a:pt x="17355" y="2217"/>
                  </a:lnTo>
                  <a:lnTo>
                    <a:pt x="18391" y="3118"/>
                  </a:lnTo>
                  <a:lnTo>
                    <a:pt x="17551" y="4809"/>
                  </a:lnTo>
                  <a:cubicBezTo>
                    <a:pt x="17830" y="5123"/>
                    <a:pt x="18089" y="5459"/>
                    <a:pt x="18325" y="5817"/>
                  </a:cubicBezTo>
                  <a:lnTo>
                    <a:pt x="20196" y="5430"/>
                  </a:lnTo>
                  <a:lnTo>
                    <a:pt x="20800" y="6662"/>
                  </a:lnTo>
                  <a:lnTo>
                    <a:pt x="19348" y="7904"/>
                  </a:lnTo>
                  <a:cubicBezTo>
                    <a:pt x="19473" y="8272"/>
                    <a:pt x="19573" y="8644"/>
                    <a:pt x="19649" y="9018"/>
                  </a:cubicBezTo>
                  <a:lnTo>
                    <a:pt x="21505" y="9366"/>
                  </a:lnTo>
                  <a:lnTo>
                    <a:pt x="21600" y="10736"/>
                  </a:lnTo>
                  <a:lnTo>
                    <a:pt x="19810" y="11337"/>
                  </a:lnTo>
                  <a:cubicBezTo>
                    <a:pt x="19784" y="11762"/>
                    <a:pt x="19728" y="12182"/>
                    <a:pt x="19644" y="12596"/>
                  </a:cubicBezTo>
                  <a:lnTo>
                    <a:pt x="21220" y="13639"/>
                  </a:lnTo>
                  <a:lnTo>
                    <a:pt x="20776" y="14938"/>
                  </a:lnTo>
                  <a:lnTo>
                    <a:pt x="18891" y="14797"/>
                  </a:lnTo>
                  <a:cubicBezTo>
                    <a:pt x="18722" y="15141"/>
                    <a:pt x="18530" y="15475"/>
                    <a:pt x="18316" y="15796"/>
                  </a:cubicBezTo>
                  <a:lnTo>
                    <a:pt x="19383" y="17355"/>
                  </a:lnTo>
                  <a:lnTo>
                    <a:pt x="18483" y="18391"/>
                  </a:lnTo>
                  <a:lnTo>
                    <a:pt x="16791" y="17551"/>
                  </a:lnTo>
                  <a:cubicBezTo>
                    <a:pt x="16477" y="17830"/>
                    <a:pt x="16141" y="18089"/>
                    <a:pt x="15783" y="18325"/>
                  </a:cubicBezTo>
                  <a:lnTo>
                    <a:pt x="16171" y="20196"/>
                  </a:lnTo>
                  <a:lnTo>
                    <a:pt x="14938" y="20800"/>
                  </a:lnTo>
                  <a:lnTo>
                    <a:pt x="13697" y="19348"/>
                  </a:lnTo>
                  <a:cubicBezTo>
                    <a:pt x="13328" y="19473"/>
                    <a:pt x="12956" y="19573"/>
                    <a:pt x="12582" y="19649"/>
                  </a:cubicBezTo>
                  <a:lnTo>
                    <a:pt x="12234" y="21505"/>
                  </a:lnTo>
                  <a:lnTo>
                    <a:pt x="10865" y="21600"/>
                  </a:lnTo>
                  <a:lnTo>
                    <a:pt x="10262" y="19810"/>
                  </a:lnTo>
                  <a:cubicBezTo>
                    <a:pt x="9839" y="19784"/>
                    <a:pt x="9418" y="19728"/>
                    <a:pt x="9004" y="19644"/>
                  </a:cubicBezTo>
                  <a:lnTo>
                    <a:pt x="7961" y="21220"/>
                  </a:lnTo>
                  <a:lnTo>
                    <a:pt x="6662" y="20776"/>
                  </a:lnTo>
                  <a:lnTo>
                    <a:pt x="6803" y="18891"/>
                  </a:lnTo>
                  <a:cubicBezTo>
                    <a:pt x="6459" y="18721"/>
                    <a:pt x="6125" y="18530"/>
                    <a:pt x="5804" y="18317"/>
                  </a:cubicBezTo>
                  <a:lnTo>
                    <a:pt x="4245" y="19383"/>
                  </a:lnTo>
                  <a:lnTo>
                    <a:pt x="3209" y="18482"/>
                  </a:lnTo>
                  <a:lnTo>
                    <a:pt x="4049" y="16791"/>
                  </a:lnTo>
                  <a:cubicBezTo>
                    <a:pt x="3770" y="16477"/>
                    <a:pt x="3511" y="16141"/>
                    <a:pt x="3275" y="15783"/>
                  </a:cubicBezTo>
                  <a:lnTo>
                    <a:pt x="1404" y="16171"/>
                  </a:lnTo>
                  <a:lnTo>
                    <a:pt x="800" y="14938"/>
                  </a:lnTo>
                  <a:lnTo>
                    <a:pt x="2252" y="13697"/>
                  </a:lnTo>
                  <a:cubicBezTo>
                    <a:pt x="2127" y="13328"/>
                    <a:pt x="2027" y="12956"/>
                    <a:pt x="1951" y="12582"/>
                  </a:cubicBezTo>
                  <a:lnTo>
                    <a:pt x="95" y="12234"/>
                  </a:lnTo>
                  <a:lnTo>
                    <a:pt x="0" y="10865"/>
                  </a:lnTo>
                  <a:lnTo>
                    <a:pt x="1790" y="10262"/>
                  </a:lnTo>
                  <a:cubicBezTo>
                    <a:pt x="1816" y="9839"/>
                    <a:pt x="1872" y="9418"/>
                    <a:pt x="1956" y="9004"/>
                  </a:cubicBezTo>
                  <a:lnTo>
                    <a:pt x="379" y="7961"/>
                  </a:lnTo>
                  <a:lnTo>
                    <a:pt x="824" y="6662"/>
                  </a:lnTo>
                  <a:lnTo>
                    <a:pt x="2709" y="6803"/>
                  </a:lnTo>
                  <a:cubicBezTo>
                    <a:pt x="2879" y="6459"/>
                    <a:pt x="3070" y="6126"/>
                    <a:pt x="3284" y="5804"/>
                  </a:cubicBezTo>
                  <a:lnTo>
                    <a:pt x="2216" y="4245"/>
                  </a:lnTo>
                  <a:lnTo>
                    <a:pt x="3118" y="3209"/>
                  </a:lnTo>
                  <a:lnTo>
                    <a:pt x="4809" y="4049"/>
                  </a:lnTo>
                  <a:cubicBezTo>
                    <a:pt x="5123" y="3771"/>
                    <a:pt x="5459" y="3512"/>
                    <a:pt x="5817" y="3275"/>
                  </a:cubicBezTo>
                  <a:lnTo>
                    <a:pt x="5429" y="1404"/>
                  </a:lnTo>
                  <a:lnTo>
                    <a:pt x="6662" y="800"/>
                  </a:lnTo>
                  <a:lnTo>
                    <a:pt x="7903" y="2252"/>
                  </a:lnTo>
                  <a:cubicBezTo>
                    <a:pt x="8272" y="2127"/>
                    <a:pt x="8644" y="2027"/>
                    <a:pt x="9018" y="1951"/>
                  </a:cubicBezTo>
                  <a:lnTo>
                    <a:pt x="9366" y="96"/>
                  </a:lnTo>
                  <a:close/>
                </a:path>
              </a:pathLst>
            </a:custGeom>
            <a:solidFill>
              <a:srgbClr val="000000">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975" name="Group 74"/>
            <p:cNvGrpSpPr/>
            <p:nvPr/>
          </p:nvGrpSpPr>
          <p:grpSpPr>
            <a:xfrm>
              <a:off x="-1" y="-1"/>
              <a:ext cx="1363042" cy="1363068"/>
              <a:chOff x="0" y="0"/>
              <a:chExt cx="1363041" cy="1363066"/>
            </a:xfrm>
          </p:grpSpPr>
          <p:sp>
            <p:nvSpPr>
              <p:cNvPr id="8971" name="Shape 16"/>
              <p:cNvSpPr/>
              <p:nvPr/>
            </p:nvSpPr>
            <p:spPr>
              <a:xfrm>
                <a:off x="-1" y="-1"/>
                <a:ext cx="1363042" cy="13630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gradFill flip="none" rotWithShape="1">
                <a:gsLst>
                  <a:gs pos="0">
                    <a:srgbClr val="B1B4B7"/>
                  </a:gs>
                  <a:gs pos="100000">
                    <a:srgbClr val="5E6265"/>
                  </a:gs>
                </a:gsLst>
                <a:lin ang="4200000" scaled="0"/>
              </a:gradFill>
              <a:ln w="7048" cap="flat">
                <a:solidFill>
                  <a:srgbClr val="FEFEFE"/>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72" name="Shape 17"/>
              <p:cNvSpPr/>
              <p:nvPr/>
            </p:nvSpPr>
            <p:spPr>
              <a:xfrm>
                <a:off x="219495" y="223885"/>
                <a:ext cx="919416" cy="9194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4" y="21600"/>
                      <a:pt x="21600" y="16754"/>
                      <a:pt x="21600" y="10800"/>
                    </a:cubicBezTo>
                    <a:cubicBezTo>
                      <a:pt x="21600" y="4845"/>
                      <a:pt x="16754" y="0"/>
                      <a:pt x="10800" y="0"/>
                    </a:cubicBezTo>
                  </a:path>
                </a:pathLst>
              </a:custGeom>
              <a:gradFill flip="none" rotWithShape="1">
                <a:gsLst>
                  <a:gs pos="0">
                    <a:srgbClr val="D9D9D9"/>
                  </a:gs>
                  <a:gs pos="90000">
                    <a:srgbClr val="BFBFBF"/>
                  </a:gs>
                </a:gsLst>
                <a:lin ang="4200000" scaled="0"/>
              </a:gradFill>
              <a:ln w="7048" cap="flat">
                <a:solidFill>
                  <a:srgbClr val="80808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73" name="Shape 18"/>
              <p:cNvSpPr/>
              <p:nvPr/>
            </p:nvSpPr>
            <p:spPr>
              <a:xfrm>
                <a:off x="460940" y="465329"/>
                <a:ext cx="438476" cy="4384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5" y="21600"/>
                      <a:pt x="21600" y="16754"/>
                      <a:pt x="21600" y="10800"/>
                    </a:cubicBezTo>
                    <a:cubicBezTo>
                      <a:pt x="21600" y="4845"/>
                      <a:pt x="16755" y="0"/>
                      <a:pt x="10800" y="0"/>
                    </a:cubicBezTo>
                  </a:path>
                </a:pathLst>
              </a:custGeom>
              <a:gradFill flip="none" rotWithShape="1">
                <a:gsLst>
                  <a:gs pos="0">
                    <a:srgbClr val="FFFFFF"/>
                  </a:gs>
                  <a:gs pos="90000">
                    <a:srgbClr val="D9D9D9"/>
                  </a:gs>
                </a:gsLst>
                <a:lin ang="4200000" scaled="0"/>
              </a:gradFill>
              <a:ln w="7048" cap="flat">
                <a:solidFill>
                  <a:srgbClr val="7D828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74" name="Shape 19"/>
              <p:cNvSpPr/>
              <p:nvPr/>
            </p:nvSpPr>
            <p:spPr>
              <a:xfrm>
                <a:off x="568220" y="572609"/>
                <a:ext cx="222327" cy="222321"/>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8977" name="Shape 7"/>
          <p:cNvSpPr/>
          <p:nvPr/>
        </p:nvSpPr>
        <p:spPr>
          <a:xfrm>
            <a:off x="3284956" y="3614470"/>
            <a:ext cx="1099870" cy="11047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4860"/>
                </a:moveTo>
                <a:cubicBezTo>
                  <a:pt x="8549" y="14860"/>
                  <a:pt x="6723" y="13042"/>
                  <a:pt x="6723" y="10801"/>
                </a:cubicBezTo>
                <a:cubicBezTo>
                  <a:pt x="6723" y="8558"/>
                  <a:pt x="8549" y="6741"/>
                  <a:pt x="10801" y="6741"/>
                </a:cubicBezTo>
                <a:cubicBezTo>
                  <a:pt x="13051" y="6741"/>
                  <a:pt x="14878" y="8558"/>
                  <a:pt x="14878" y="10801"/>
                </a:cubicBezTo>
                <a:cubicBezTo>
                  <a:pt x="14878" y="13042"/>
                  <a:pt x="13051" y="14860"/>
                  <a:pt x="10801" y="14860"/>
                </a:cubicBezTo>
                <a:close/>
                <a:moveTo>
                  <a:pt x="21389" y="12962"/>
                </a:moveTo>
                <a:lnTo>
                  <a:pt x="21600" y="10961"/>
                </a:lnTo>
                <a:lnTo>
                  <a:pt x="19089" y="10698"/>
                </a:lnTo>
                <a:cubicBezTo>
                  <a:pt x="19082" y="10307"/>
                  <a:pt x="19049" y="9923"/>
                  <a:pt x="18990" y="9547"/>
                </a:cubicBezTo>
                <a:lnTo>
                  <a:pt x="21415" y="8856"/>
                </a:lnTo>
                <a:lnTo>
                  <a:pt x="20859" y="6921"/>
                </a:lnTo>
                <a:lnTo>
                  <a:pt x="18434" y="7612"/>
                </a:lnTo>
                <a:cubicBezTo>
                  <a:pt x="18282" y="7256"/>
                  <a:pt x="18106" y="6912"/>
                  <a:pt x="17907" y="6584"/>
                </a:cubicBezTo>
                <a:lnTo>
                  <a:pt x="19894" y="5039"/>
                </a:lnTo>
                <a:lnTo>
                  <a:pt x="18649" y="3452"/>
                </a:lnTo>
                <a:lnTo>
                  <a:pt x="16661" y="4999"/>
                </a:lnTo>
                <a:cubicBezTo>
                  <a:pt x="16387" y="4727"/>
                  <a:pt x="16095" y="4474"/>
                  <a:pt x="15786" y="4240"/>
                </a:cubicBezTo>
                <a:lnTo>
                  <a:pt x="17047" y="2066"/>
                </a:lnTo>
                <a:lnTo>
                  <a:pt x="15297" y="1059"/>
                </a:lnTo>
                <a:lnTo>
                  <a:pt x="14036" y="3234"/>
                </a:lnTo>
                <a:cubicBezTo>
                  <a:pt x="13507" y="3008"/>
                  <a:pt x="12946" y="2839"/>
                  <a:pt x="12366" y="2728"/>
                </a:cubicBezTo>
                <a:lnTo>
                  <a:pt x="12744" y="310"/>
                </a:lnTo>
                <a:lnTo>
                  <a:pt x="10746" y="0"/>
                </a:lnTo>
                <a:lnTo>
                  <a:pt x="10341" y="2590"/>
                </a:lnTo>
                <a:cubicBezTo>
                  <a:pt x="9756" y="2621"/>
                  <a:pt x="9188" y="2714"/>
                  <a:pt x="8642" y="2858"/>
                </a:cubicBezTo>
                <a:lnTo>
                  <a:pt x="7697" y="529"/>
                </a:lnTo>
                <a:lnTo>
                  <a:pt x="5823" y="1285"/>
                </a:lnTo>
                <a:lnTo>
                  <a:pt x="6768" y="3613"/>
                </a:lnTo>
                <a:cubicBezTo>
                  <a:pt x="6429" y="3800"/>
                  <a:pt x="6103" y="4011"/>
                  <a:pt x="5796" y="4244"/>
                </a:cubicBezTo>
                <a:lnTo>
                  <a:pt x="4042" y="2435"/>
                </a:lnTo>
                <a:lnTo>
                  <a:pt x="2588" y="3834"/>
                </a:lnTo>
                <a:lnTo>
                  <a:pt x="4341" y="5641"/>
                </a:lnTo>
                <a:cubicBezTo>
                  <a:pt x="4099" y="5938"/>
                  <a:pt x="3875" y="6255"/>
                  <a:pt x="3675" y="6586"/>
                </a:cubicBezTo>
                <a:lnTo>
                  <a:pt x="1371" y="5564"/>
                </a:lnTo>
                <a:lnTo>
                  <a:pt x="549" y="7403"/>
                </a:lnTo>
                <a:lnTo>
                  <a:pt x="2853" y="8425"/>
                </a:lnTo>
                <a:cubicBezTo>
                  <a:pt x="2741" y="8790"/>
                  <a:pt x="2653" y="9166"/>
                  <a:pt x="2592" y="9549"/>
                </a:cubicBezTo>
                <a:lnTo>
                  <a:pt x="70" y="9461"/>
                </a:lnTo>
                <a:lnTo>
                  <a:pt x="0" y="11473"/>
                </a:lnTo>
                <a:lnTo>
                  <a:pt x="2523" y="11561"/>
                </a:lnTo>
                <a:cubicBezTo>
                  <a:pt x="2558" y="11950"/>
                  <a:pt x="2618" y="12331"/>
                  <a:pt x="2704" y="12701"/>
                </a:cubicBezTo>
                <a:lnTo>
                  <a:pt x="332" y="13560"/>
                </a:lnTo>
                <a:lnTo>
                  <a:pt x="1025" y="15452"/>
                </a:lnTo>
                <a:lnTo>
                  <a:pt x="3396" y="14593"/>
                </a:lnTo>
                <a:cubicBezTo>
                  <a:pt x="3571" y="14937"/>
                  <a:pt x="3772" y="15267"/>
                  <a:pt x="3993" y="15583"/>
                </a:cubicBezTo>
                <a:lnTo>
                  <a:pt x="2117" y="17263"/>
                </a:lnTo>
                <a:lnTo>
                  <a:pt x="3471" y="18760"/>
                </a:lnTo>
                <a:lnTo>
                  <a:pt x="5347" y="17077"/>
                </a:lnTo>
                <a:cubicBezTo>
                  <a:pt x="5637" y="17329"/>
                  <a:pt x="5948" y="17562"/>
                  <a:pt x="6272" y="17773"/>
                </a:cubicBezTo>
                <a:lnTo>
                  <a:pt x="5166" y="20031"/>
                </a:lnTo>
                <a:lnTo>
                  <a:pt x="6983" y="20913"/>
                </a:lnTo>
                <a:lnTo>
                  <a:pt x="8089" y="18654"/>
                </a:lnTo>
                <a:cubicBezTo>
                  <a:pt x="8451" y="18780"/>
                  <a:pt x="8824" y="18880"/>
                  <a:pt x="9208" y="18954"/>
                </a:cubicBezTo>
                <a:lnTo>
                  <a:pt x="9032" y="21460"/>
                </a:lnTo>
                <a:lnTo>
                  <a:pt x="11049" y="21600"/>
                </a:lnTo>
                <a:lnTo>
                  <a:pt x="11225" y="19094"/>
                </a:lnTo>
                <a:cubicBezTo>
                  <a:pt x="11616" y="19075"/>
                  <a:pt x="12001" y="19027"/>
                  <a:pt x="12377" y="18954"/>
                </a:cubicBezTo>
                <a:lnTo>
                  <a:pt x="13156" y="21343"/>
                </a:lnTo>
                <a:lnTo>
                  <a:pt x="15078" y="20720"/>
                </a:lnTo>
                <a:lnTo>
                  <a:pt x="14298" y="18332"/>
                </a:lnTo>
                <a:cubicBezTo>
                  <a:pt x="14652" y="18169"/>
                  <a:pt x="14989" y="17981"/>
                  <a:pt x="15312" y="17770"/>
                </a:cubicBezTo>
                <a:lnTo>
                  <a:pt x="16935" y="19696"/>
                </a:lnTo>
                <a:lnTo>
                  <a:pt x="18483" y="18403"/>
                </a:lnTo>
                <a:lnTo>
                  <a:pt x="16860" y="16477"/>
                </a:lnTo>
                <a:cubicBezTo>
                  <a:pt x="17124" y="16195"/>
                  <a:pt x="17368" y="15895"/>
                  <a:pt x="17590" y="15580"/>
                </a:cubicBezTo>
                <a:lnTo>
                  <a:pt x="19819" y="16761"/>
                </a:lnTo>
                <a:lnTo>
                  <a:pt x="20768" y="14983"/>
                </a:lnTo>
                <a:lnTo>
                  <a:pt x="18541" y="13803"/>
                </a:lnTo>
                <a:cubicBezTo>
                  <a:pt x="18678" y="13447"/>
                  <a:pt x="18791" y="13079"/>
                  <a:pt x="18878" y="12701"/>
                </a:cubicBezTo>
                <a:cubicBezTo>
                  <a:pt x="18878" y="12701"/>
                  <a:pt x="21389" y="12962"/>
                  <a:pt x="21389" y="12962"/>
                </a:cubicBezTo>
                <a:close/>
              </a:path>
            </a:pathLst>
          </a:custGeom>
          <a:solidFill>
            <a:srgbClr val="010101">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982" name="Group 81"/>
          <p:cNvGrpSpPr/>
          <p:nvPr/>
        </p:nvGrpSpPr>
        <p:grpSpPr>
          <a:xfrm>
            <a:off x="3738019" y="3497145"/>
            <a:ext cx="868737" cy="874768"/>
            <a:chOff x="0" y="0"/>
            <a:chExt cx="868736" cy="874766"/>
          </a:xfrm>
        </p:grpSpPr>
        <p:sp>
          <p:nvSpPr>
            <p:cNvPr id="8978" name="Shape 32"/>
            <p:cNvSpPr/>
            <p:nvPr/>
          </p:nvSpPr>
          <p:spPr>
            <a:xfrm>
              <a:off x="-1" y="-1"/>
              <a:ext cx="868738" cy="868736"/>
            </a:xfrm>
            <a:prstGeom prst="ellipse">
              <a:avLst/>
            </a:pr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79" name="Shape 33"/>
            <p:cNvSpPr/>
            <p:nvPr/>
          </p:nvSpPr>
          <p:spPr>
            <a:xfrm>
              <a:off x="208339" y="246219"/>
              <a:ext cx="649035" cy="6285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51"/>
                  </a:moveTo>
                  <a:lnTo>
                    <a:pt x="21465" y="10650"/>
                  </a:lnTo>
                  <a:lnTo>
                    <a:pt x="15302" y="0"/>
                  </a:lnTo>
                  <a:lnTo>
                    <a:pt x="0" y="14020"/>
                  </a:lnTo>
                  <a:lnTo>
                    <a:pt x="6080" y="21501"/>
                  </a:lnTo>
                  <a:cubicBezTo>
                    <a:pt x="6620" y="21564"/>
                    <a:pt x="7167" y="21600"/>
                    <a:pt x="7722" y="21600"/>
                  </a:cubicBezTo>
                  <a:cubicBezTo>
                    <a:pt x="14301" y="21600"/>
                    <a:pt x="19850" y="17060"/>
                    <a:pt x="21600" y="10851"/>
                  </a:cubicBezTo>
                  <a:close/>
                </a:path>
              </a:pathLst>
            </a:custGeom>
            <a:solidFill>
              <a:srgbClr val="1E5F5A">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80" name="Shape 34"/>
            <p:cNvSpPr/>
            <p:nvPr/>
          </p:nvSpPr>
          <p:spPr>
            <a:xfrm>
              <a:off x="189399" y="236749"/>
              <a:ext cx="464030" cy="4166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0623"/>
                  </a:moveTo>
                  <a:cubicBezTo>
                    <a:pt x="21600" y="21162"/>
                    <a:pt x="21207" y="21600"/>
                    <a:pt x="20722" y="21600"/>
                  </a:cubicBezTo>
                  <a:lnTo>
                    <a:pt x="878" y="21600"/>
                  </a:lnTo>
                  <a:cubicBezTo>
                    <a:pt x="393" y="21600"/>
                    <a:pt x="0" y="21162"/>
                    <a:pt x="0" y="20623"/>
                  </a:cubicBezTo>
                  <a:lnTo>
                    <a:pt x="0" y="977"/>
                  </a:lnTo>
                  <a:cubicBezTo>
                    <a:pt x="0" y="438"/>
                    <a:pt x="393" y="0"/>
                    <a:pt x="878" y="0"/>
                  </a:cubicBezTo>
                  <a:lnTo>
                    <a:pt x="20722" y="0"/>
                  </a:lnTo>
                  <a:cubicBezTo>
                    <a:pt x="21207" y="0"/>
                    <a:pt x="21600" y="438"/>
                    <a:pt x="21600" y="977"/>
                  </a:cubicBezTo>
                  <a:cubicBezTo>
                    <a:pt x="21600" y="977"/>
                    <a:pt x="21600" y="20623"/>
                    <a:pt x="21600" y="20623"/>
                  </a:cubicBezTo>
                  <a:close/>
                </a:path>
              </a:pathLst>
            </a:custGeom>
            <a:gradFill flip="none" rotWithShape="1">
              <a:gsLst>
                <a:gs pos="43000">
                  <a:srgbClr val="FEFEFE"/>
                </a:gs>
                <a:gs pos="68000">
                  <a:srgbClr val="CBCDCF"/>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81" name="Shape 35"/>
            <p:cNvSpPr/>
            <p:nvPr/>
          </p:nvSpPr>
          <p:spPr>
            <a:xfrm>
              <a:off x="185061" y="237014"/>
              <a:ext cx="473712" cy="2330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9" y="33"/>
                  </a:moveTo>
                  <a:lnTo>
                    <a:pt x="11959" y="15069"/>
                  </a:lnTo>
                  <a:cubicBezTo>
                    <a:pt x="8263" y="8299"/>
                    <a:pt x="5570" y="3486"/>
                    <a:pt x="3561" y="0"/>
                  </a:cubicBezTo>
                  <a:lnTo>
                    <a:pt x="822" y="0"/>
                  </a:lnTo>
                  <a:cubicBezTo>
                    <a:pt x="429" y="0"/>
                    <a:pt x="109" y="539"/>
                    <a:pt x="0" y="1267"/>
                  </a:cubicBezTo>
                  <a:cubicBezTo>
                    <a:pt x="2813" y="6055"/>
                    <a:pt x="7058" y="13637"/>
                    <a:pt x="10999" y="20874"/>
                  </a:cubicBezTo>
                  <a:cubicBezTo>
                    <a:pt x="11260" y="21357"/>
                    <a:pt x="11592" y="21600"/>
                    <a:pt x="11925" y="21600"/>
                  </a:cubicBezTo>
                  <a:cubicBezTo>
                    <a:pt x="12239" y="21600"/>
                    <a:pt x="12556" y="21382"/>
                    <a:pt x="12810" y="20946"/>
                  </a:cubicBezTo>
                  <a:lnTo>
                    <a:pt x="21600" y="6014"/>
                  </a:lnTo>
                  <a:lnTo>
                    <a:pt x="21600" y="1773"/>
                  </a:lnTo>
                  <a:cubicBezTo>
                    <a:pt x="21600" y="853"/>
                    <a:pt x="21251" y="121"/>
                    <a:pt x="20809" y="33"/>
                  </a:cubicBezTo>
                  <a:close/>
                </a:path>
              </a:pathLst>
            </a:custGeom>
            <a:gradFill flip="none" rotWithShape="1">
              <a:gsLst>
                <a:gs pos="43000">
                  <a:schemeClr val="accent4"/>
                </a:gs>
                <a:gs pos="68000">
                  <a:srgbClr val="DD8B00"/>
                </a:gs>
              </a:gsLst>
              <a:lin ang="10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8983" name="Shape 7"/>
          <p:cNvSpPr/>
          <p:nvPr/>
        </p:nvSpPr>
        <p:spPr>
          <a:xfrm>
            <a:off x="4894898" y="1696721"/>
            <a:ext cx="774910" cy="7783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4860"/>
                </a:moveTo>
                <a:cubicBezTo>
                  <a:pt x="8549" y="14860"/>
                  <a:pt x="6723" y="13042"/>
                  <a:pt x="6723" y="10801"/>
                </a:cubicBezTo>
                <a:cubicBezTo>
                  <a:pt x="6723" y="8558"/>
                  <a:pt x="8549" y="6741"/>
                  <a:pt x="10801" y="6741"/>
                </a:cubicBezTo>
                <a:cubicBezTo>
                  <a:pt x="13051" y="6741"/>
                  <a:pt x="14878" y="8558"/>
                  <a:pt x="14878" y="10801"/>
                </a:cubicBezTo>
                <a:cubicBezTo>
                  <a:pt x="14878" y="13042"/>
                  <a:pt x="13051" y="14860"/>
                  <a:pt x="10801" y="14860"/>
                </a:cubicBezTo>
                <a:close/>
                <a:moveTo>
                  <a:pt x="21389" y="12962"/>
                </a:moveTo>
                <a:lnTo>
                  <a:pt x="21600" y="10961"/>
                </a:lnTo>
                <a:lnTo>
                  <a:pt x="19089" y="10698"/>
                </a:lnTo>
                <a:cubicBezTo>
                  <a:pt x="19082" y="10307"/>
                  <a:pt x="19049" y="9923"/>
                  <a:pt x="18990" y="9547"/>
                </a:cubicBezTo>
                <a:lnTo>
                  <a:pt x="21415" y="8856"/>
                </a:lnTo>
                <a:lnTo>
                  <a:pt x="20859" y="6921"/>
                </a:lnTo>
                <a:lnTo>
                  <a:pt x="18434" y="7612"/>
                </a:lnTo>
                <a:cubicBezTo>
                  <a:pt x="18282" y="7256"/>
                  <a:pt x="18106" y="6912"/>
                  <a:pt x="17907" y="6584"/>
                </a:cubicBezTo>
                <a:lnTo>
                  <a:pt x="19894" y="5039"/>
                </a:lnTo>
                <a:lnTo>
                  <a:pt x="18649" y="3452"/>
                </a:lnTo>
                <a:lnTo>
                  <a:pt x="16661" y="4999"/>
                </a:lnTo>
                <a:cubicBezTo>
                  <a:pt x="16387" y="4727"/>
                  <a:pt x="16095" y="4474"/>
                  <a:pt x="15786" y="4240"/>
                </a:cubicBezTo>
                <a:lnTo>
                  <a:pt x="17047" y="2066"/>
                </a:lnTo>
                <a:lnTo>
                  <a:pt x="15297" y="1059"/>
                </a:lnTo>
                <a:lnTo>
                  <a:pt x="14036" y="3234"/>
                </a:lnTo>
                <a:cubicBezTo>
                  <a:pt x="13507" y="3008"/>
                  <a:pt x="12946" y="2839"/>
                  <a:pt x="12366" y="2728"/>
                </a:cubicBezTo>
                <a:lnTo>
                  <a:pt x="12744" y="310"/>
                </a:lnTo>
                <a:lnTo>
                  <a:pt x="10746" y="0"/>
                </a:lnTo>
                <a:lnTo>
                  <a:pt x="10341" y="2590"/>
                </a:lnTo>
                <a:cubicBezTo>
                  <a:pt x="9756" y="2621"/>
                  <a:pt x="9188" y="2714"/>
                  <a:pt x="8642" y="2858"/>
                </a:cubicBezTo>
                <a:lnTo>
                  <a:pt x="7697" y="529"/>
                </a:lnTo>
                <a:lnTo>
                  <a:pt x="5823" y="1285"/>
                </a:lnTo>
                <a:lnTo>
                  <a:pt x="6768" y="3613"/>
                </a:lnTo>
                <a:cubicBezTo>
                  <a:pt x="6429" y="3800"/>
                  <a:pt x="6103" y="4011"/>
                  <a:pt x="5796" y="4244"/>
                </a:cubicBezTo>
                <a:lnTo>
                  <a:pt x="4042" y="2435"/>
                </a:lnTo>
                <a:lnTo>
                  <a:pt x="2588" y="3834"/>
                </a:lnTo>
                <a:lnTo>
                  <a:pt x="4341" y="5641"/>
                </a:lnTo>
                <a:cubicBezTo>
                  <a:pt x="4099" y="5938"/>
                  <a:pt x="3875" y="6255"/>
                  <a:pt x="3675" y="6586"/>
                </a:cubicBezTo>
                <a:lnTo>
                  <a:pt x="1371" y="5564"/>
                </a:lnTo>
                <a:lnTo>
                  <a:pt x="549" y="7403"/>
                </a:lnTo>
                <a:lnTo>
                  <a:pt x="2853" y="8425"/>
                </a:lnTo>
                <a:cubicBezTo>
                  <a:pt x="2741" y="8790"/>
                  <a:pt x="2653" y="9166"/>
                  <a:pt x="2592" y="9549"/>
                </a:cubicBezTo>
                <a:lnTo>
                  <a:pt x="70" y="9461"/>
                </a:lnTo>
                <a:lnTo>
                  <a:pt x="0" y="11473"/>
                </a:lnTo>
                <a:lnTo>
                  <a:pt x="2523" y="11561"/>
                </a:lnTo>
                <a:cubicBezTo>
                  <a:pt x="2558" y="11950"/>
                  <a:pt x="2618" y="12331"/>
                  <a:pt x="2704" y="12701"/>
                </a:cubicBezTo>
                <a:lnTo>
                  <a:pt x="332" y="13560"/>
                </a:lnTo>
                <a:lnTo>
                  <a:pt x="1025" y="15452"/>
                </a:lnTo>
                <a:lnTo>
                  <a:pt x="3396" y="14593"/>
                </a:lnTo>
                <a:cubicBezTo>
                  <a:pt x="3571" y="14937"/>
                  <a:pt x="3772" y="15267"/>
                  <a:pt x="3993" y="15583"/>
                </a:cubicBezTo>
                <a:lnTo>
                  <a:pt x="2117" y="17263"/>
                </a:lnTo>
                <a:lnTo>
                  <a:pt x="3471" y="18760"/>
                </a:lnTo>
                <a:lnTo>
                  <a:pt x="5347" y="17077"/>
                </a:lnTo>
                <a:cubicBezTo>
                  <a:pt x="5637" y="17329"/>
                  <a:pt x="5948" y="17562"/>
                  <a:pt x="6272" y="17773"/>
                </a:cubicBezTo>
                <a:lnTo>
                  <a:pt x="5166" y="20031"/>
                </a:lnTo>
                <a:lnTo>
                  <a:pt x="6983" y="20913"/>
                </a:lnTo>
                <a:lnTo>
                  <a:pt x="8089" y="18654"/>
                </a:lnTo>
                <a:cubicBezTo>
                  <a:pt x="8451" y="18780"/>
                  <a:pt x="8824" y="18880"/>
                  <a:pt x="9208" y="18954"/>
                </a:cubicBezTo>
                <a:lnTo>
                  <a:pt x="9032" y="21460"/>
                </a:lnTo>
                <a:lnTo>
                  <a:pt x="11049" y="21600"/>
                </a:lnTo>
                <a:lnTo>
                  <a:pt x="11225" y="19094"/>
                </a:lnTo>
                <a:cubicBezTo>
                  <a:pt x="11616" y="19075"/>
                  <a:pt x="12001" y="19027"/>
                  <a:pt x="12377" y="18954"/>
                </a:cubicBezTo>
                <a:lnTo>
                  <a:pt x="13156" y="21343"/>
                </a:lnTo>
                <a:lnTo>
                  <a:pt x="15078" y="20720"/>
                </a:lnTo>
                <a:lnTo>
                  <a:pt x="14298" y="18332"/>
                </a:lnTo>
                <a:cubicBezTo>
                  <a:pt x="14652" y="18169"/>
                  <a:pt x="14989" y="17981"/>
                  <a:pt x="15312" y="17770"/>
                </a:cubicBezTo>
                <a:lnTo>
                  <a:pt x="16935" y="19696"/>
                </a:lnTo>
                <a:lnTo>
                  <a:pt x="18483" y="18403"/>
                </a:lnTo>
                <a:lnTo>
                  <a:pt x="16860" y="16477"/>
                </a:lnTo>
                <a:cubicBezTo>
                  <a:pt x="17124" y="16195"/>
                  <a:pt x="17368" y="15895"/>
                  <a:pt x="17590" y="15580"/>
                </a:cubicBezTo>
                <a:lnTo>
                  <a:pt x="19819" y="16761"/>
                </a:lnTo>
                <a:lnTo>
                  <a:pt x="20768" y="14983"/>
                </a:lnTo>
                <a:lnTo>
                  <a:pt x="18541" y="13803"/>
                </a:lnTo>
                <a:cubicBezTo>
                  <a:pt x="18678" y="13447"/>
                  <a:pt x="18791" y="13079"/>
                  <a:pt x="18878" y="12701"/>
                </a:cubicBezTo>
                <a:cubicBezTo>
                  <a:pt x="18878" y="12701"/>
                  <a:pt x="21389" y="12962"/>
                  <a:pt x="21389" y="12962"/>
                </a:cubicBezTo>
                <a:close/>
              </a:path>
            </a:pathLst>
          </a:custGeom>
          <a:solidFill>
            <a:srgbClr val="010101">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84" name="Shape 7"/>
          <p:cNvSpPr/>
          <p:nvPr/>
        </p:nvSpPr>
        <p:spPr>
          <a:xfrm>
            <a:off x="6360166" y="1747241"/>
            <a:ext cx="2218223" cy="2227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4860"/>
                </a:moveTo>
                <a:cubicBezTo>
                  <a:pt x="8549" y="14860"/>
                  <a:pt x="6723" y="13042"/>
                  <a:pt x="6723" y="10801"/>
                </a:cubicBezTo>
                <a:cubicBezTo>
                  <a:pt x="6723" y="8558"/>
                  <a:pt x="8549" y="6741"/>
                  <a:pt x="10801" y="6741"/>
                </a:cubicBezTo>
                <a:cubicBezTo>
                  <a:pt x="13051" y="6741"/>
                  <a:pt x="14878" y="8558"/>
                  <a:pt x="14878" y="10801"/>
                </a:cubicBezTo>
                <a:cubicBezTo>
                  <a:pt x="14878" y="13042"/>
                  <a:pt x="13051" y="14860"/>
                  <a:pt x="10801" y="14860"/>
                </a:cubicBezTo>
                <a:close/>
                <a:moveTo>
                  <a:pt x="21389" y="12962"/>
                </a:moveTo>
                <a:lnTo>
                  <a:pt x="21600" y="10961"/>
                </a:lnTo>
                <a:lnTo>
                  <a:pt x="19089" y="10698"/>
                </a:lnTo>
                <a:cubicBezTo>
                  <a:pt x="19082" y="10307"/>
                  <a:pt x="19049" y="9923"/>
                  <a:pt x="18990" y="9547"/>
                </a:cubicBezTo>
                <a:lnTo>
                  <a:pt x="21415" y="8856"/>
                </a:lnTo>
                <a:lnTo>
                  <a:pt x="20859" y="6921"/>
                </a:lnTo>
                <a:lnTo>
                  <a:pt x="18434" y="7612"/>
                </a:lnTo>
                <a:cubicBezTo>
                  <a:pt x="18282" y="7256"/>
                  <a:pt x="18106" y="6912"/>
                  <a:pt x="17907" y="6584"/>
                </a:cubicBezTo>
                <a:lnTo>
                  <a:pt x="19894" y="5039"/>
                </a:lnTo>
                <a:lnTo>
                  <a:pt x="18649" y="3452"/>
                </a:lnTo>
                <a:lnTo>
                  <a:pt x="16661" y="4999"/>
                </a:lnTo>
                <a:cubicBezTo>
                  <a:pt x="16387" y="4727"/>
                  <a:pt x="16095" y="4474"/>
                  <a:pt x="15786" y="4240"/>
                </a:cubicBezTo>
                <a:lnTo>
                  <a:pt x="17047" y="2066"/>
                </a:lnTo>
                <a:lnTo>
                  <a:pt x="15297" y="1059"/>
                </a:lnTo>
                <a:lnTo>
                  <a:pt x="14036" y="3234"/>
                </a:lnTo>
                <a:cubicBezTo>
                  <a:pt x="13507" y="3008"/>
                  <a:pt x="12946" y="2839"/>
                  <a:pt x="12366" y="2728"/>
                </a:cubicBezTo>
                <a:lnTo>
                  <a:pt x="12744" y="310"/>
                </a:lnTo>
                <a:lnTo>
                  <a:pt x="10746" y="0"/>
                </a:lnTo>
                <a:lnTo>
                  <a:pt x="10341" y="2590"/>
                </a:lnTo>
                <a:cubicBezTo>
                  <a:pt x="9756" y="2621"/>
                  <a:pt x="9188" y="2714"/>
                  <a:pt x="8642" y="2858"/>
                </a:cubicBezTo>
                <a:lnTo>
                  <a:pt x="7697" y="529"/>
                </a:lnTo>
                <a:lnTo>
                  <a:pt x="5823" y="1285"/>
                </a:lnTo>
                <a:lnTo>
                  <a:pt x="6768" y="3613"/>
                </a:lnTo>
                <a:cubicBezTo>
                  <a:pt x="6429" y="3800"/>
                  <a:pt x="6103" y="4011"/>
                  <a:pt x="5796" y="4244"/>
                </a:cubicBezTo>
                <a:lnTo>
                  <a:pt x="4042" y="2435"/>
                </a:lnTo>
                <a:lnTo>
                  <a:pt x="2588" y="3834"/>
                </a:lnTo>
                <a:lnTo>
                  <a:pt x="4341" y="5641"/>
                </a:lnTo>
                <a:cubicBezTo>
                  <a:pt x="4099" y="5938"/>
                  <a:pt x="3875" y="6255"/>
                  <a:pt x="3675" y="6586"/>
                </a:cubicBezTo>
                <a:lnTo>
                  <a:pt x="1371" y="5564"/>
                </a:lnTo>
                <a:lnTo>
                  <a:pt x="549" y="7403"/>
                </a:lnTo>
                <a:lnTo>
                  <a:pt x="2853" y="8425"/>
                </a:lnTo>
                <a:cubicBezTo>
                  <a:pt x="2741" y="8790"/>
                  <a:pt x="2653" y="9166"/>
                  <a:pt x="2592" y="9549"/>
                </a:cubicBezTo>
                <a:lnTo>
                  <a:pt x="70" y="9461"/>
                </a:lnTo>
                <a:lnTo>
                  <a:pt x="0" y="11473"/>
                </a:lnTo>
                <a:lnTo>
                  <a:pt x="2523" y="11561"/>
                </a:lnTo>
                <a:cubicBezTo>
                  <a:pt x="2558" y="11950"/>
                  <a:pt x="2618" y="12331"/>
                  <a:pt x="2704" y="12701"/>
                </a:cubicBezTo>
                <a:lnTo>
                  <a:pt x="332" y="13560"/>
                </a:lnTo>
                <a:lnTo>
                  <a:pt x="1025" y="15452"/>
                </a:lnTo>
                <a:lnTo>
                  <a:pt x="3396" y="14593"/>
                </a:lnTo>
                <a:cubicBezTo>
                  <a:pt x="3571" y="14937"/>
                  <a:pt x="3772" y="15267"/>
                  <a:pt x="3993" y="15583"/>
                </a:cubicBezTo>
                <a:lnTo>
                  <a:pt x="2117" y="17263"/>
                </a:lnTo>
                <a:lnTo>
                  <a:pt x="3471" y="18760"/>
                </a:lnTo>
                <a:lnTo>
                  <a:pt x="5347" y="17077"/>
                </a:lnTo>
                <a:cubicBezTo>
                  <a:pt x="5637" y="17329"/>
                  <a:pt x="5948" y="17562"/>
                  <a:pt x="6272" y="17773"/>
                </a:cubicBezTo>
                <a:lnTo>
                  <a:pt x="5166" y="20031"/>
                </a:lnTo>
                <a:lnTo>
                  <a:pt x="6983" y="20913"/>
                </a:lnTo>
                <a:lnTo>
                  <a:pt x="8089" y="18654"/>
                </a:lnTo>
                <a:cubicBezTo>
                  <a:pt x="8451" y="18780"/>
                  <a:pt x="8824" y="18880"/>
                  <a:pt x="9208" y="18954"/>
                </a:cubicBezTo>
                <a:lnTo>
                  <a:pt x="9032" y="21460"/>
                </a:lnTo>
                <a:lnTo>
                  <a:pt x="11049" y="21600"/>
                </a:lnTo>
                <a:lnTo>
                  <a:pt x="11225" y="19094"/>
                </a:lnTo>
                <a:cubicBezTo>
                  <a:pt x="11616" y="19075"/>
                  <a:pt x="12001" y="19027"/>
                  <a:pt x="12377" y="18954"/>
                </a:cubicBezTo>
                <a:lnTo>
                  <a:pt x="13156" y="21343"/>
                </a:lnTo>
                <a:lnTo>
                  <a:pt x="15078" y="20720"/>
                </a:lnTo>
                <a:lnTo>
                  <a:pt x="14298" y="18332"/>
                </a:lnTo>
                <a:cubicBezTo>
                  <a:pt x="14652" y="18169"/>
                  <a:pt x="14989" y="17981"/>
                  <a:pt x="15312" y="17770"/>
                </a:cubicBezTo>
                <a:lnTo>
                  <a:pt x="16935" y="19696"/>
                </a:lnTo>
                <a:lnTo>
                  <a:pt x="18483" y="18403"/>
                </a:lnTo>
                <a:lnTo>
                  <a:pt x="16860" y="16477"/>
                </a:lnTo>
                <a:cubicBezTo>
                  <a:pt x="17124" y="16195"/>
                  <a:pt x="17368" y="15895"/>
                  <a:pt x="17590" y="15580"/>
                </a:cubicBezTo>
                <a:lnTo>
                  <a:pt x="19819" y="16761"/>
                </a:lnTo>
                <a:lnTo>
                  <a:pt x="20768" y="14983"/>
                </a:lnTo>
                <a:lnTo>
                  <a:pt x="18541" y="13803"/>
                </a:lnTo>
                <a:cubicBezTo>
                  <a:pt x="18678" y="13447"/>
                  <a:pt x="18791" y="13079"/>
                  <a:pt x="18878" y="12701"/>
                </a:cubicBezTo>
                <a:cubicBezTo>
                  <a:pt x="18878" y="12701"/>
                  <a:pt x="21389" y="12962"/>
                  <a:pt x="21389" y="12962"/>
                </a:cubicBezTo>
                <a:close/>
              </a:path>
            </a:pathLst>
          </a:custGeom>
          <a:solidFill>
            <a:srgbClr val="010101">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85" name="Shape 7"/>
          <p:cNvSpPr/>
          <p:nvPr/>
        </p:nvSpPr>
        <p:spPr>
          <a:xfrm>
            <a:off x="6415511" y="4789349"/>
            <a:ext cx="1358937" cy="13649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4860"/>
                </a:moveTo>
                <a:cubicBezTo>
                  <a:pt x="8549" y="14860"/>
                  <a:pt x="6723" y="13042"/>
                  <a:pt x="6723" y="10801"/>
                </a:cubicBezTo>
                <a:cubicBezTo>
                  <a:pt x="6723" y="8558"/>
                  <a:pt x="8549" y="6741"/>
                  <a:pt x="10801" y="6741"/>
                </a:cubicBezTo>
                <a:cubicBezTo>
                  <a:pt x="13051" y="6741"/>
                  <a:pt x="14878" y="8558"/>
                  <a:pt x="14878" y="10801"/>
                </a:cubicBezTo>
                <a:cubicBezTo>
                  <a:pt x="14878" y="13042"/>
                  <a:pt x="13051" y="14860"/>
                  <a:pt x="10801" y="14860"/>
                </a:cubicBezTo>
                <a:close/>
                <a:moveTo>
                  <a:pt x="21389" y="12962"/>
                </a:moveTo>
                <a:lnTo>
                  <a:pt x="21600" y="10961"/>
                </a:lnTo>
                <a:lnTo>
                  <a:pt x="19089" y="10698"/>
                </a:lnTo>
                <a:cubicBezTo>
                  <a:pt x="19082" y="10307"/>
                  <a:pt x="19049" y="9923"/>
                  <a:pt x="18990" y="9547"/>
                </a:cubicBezTo>
                <a:lnTo>
                  <a:pt x="21415" y="8856"/>
                </a:lnTo>
                <a:lnTo>
                  <a:pt x="20859" y="6921"/>
                </a:lnTo>
                <a:lnTo>
                  <a:pt x="18434" y="7612"/>
                </a:lnTo>
                <a:cubicBezTo>
                  <a:pt x="18282" y="7256"/>
                  <a:pt x="18106" y="6912"/>
                  <a:pt x="17907" y="6584"/>
                </a:cubicBezTo>
                <a:lnTo>
                  <a:pt x="19894" y="5039"/>
                </a:lnTo>
                <a:lnTo>
                  <a:pt x="18649" y="3452"/>
                </a:lnTo>
                <a:lnTo>
                  <a:pt x="16661" y="4999"/>
                </a:lnTo>
                <a:cubicBezTo>
                  <a:pt x="16387" y="4727"/>
                  <a:pt x="16095" y="4474"/>
                  <a:pt x="15786" y="4240"/>
                </a:cubicBezTo>
                <a:lnTo>
                  <a:pt x="17047" y="2066"/>
                </a:lnTo>
                <a:lnTo>
                  <a:pt x="15297" y="1059"/>
                </a:lnTo>
                <a:lnTo>
                  <a:pt x="14036" y="3234"/>
                </a:lnTo>
                <a:cubicBezTo>
                  <a:pt x="13507" y="3008"/>
                  <a:pt x="12946" y="2839"/>
                  <a:pt x="12366" y="2728"/>
                </a:cubicBezTo>
                <a:lnTo>
                  <a:pt x="12744" y="310"/>
                </a:lnTo>
                <a:lnTo>
                  <a:pt x="10746" y="0"/>
                </a:lnTo>
                <a:lnTo>
                  <a:pt x="10341" y="2590"/>
                </a:lnTo>
                <a:cubicBezTo>
                  <a:pt x="9756" y="2621"/>
                  <a:pt x="9188" y="2714"/>
                  <a:pt x="8642" y="2858"/>
                </a:cubicBezTo>
                <a:lnTo>
                  <a:pt x="7697" y="529"/>
                </a:lnTo>
                <a:lnTo>
                  <a:pt x="5823" y="1285"/>
                </a:lnTo>
                <a:lnTo>
                  <a:pt x="6768" y="3613"/>
                </a:lnTo>
                <a:cubicBezTo>
                  <a:pt x="6429" y="3800"/>
                  <a:pt x="6103" y="4011"/>
                  <a:pt x="5796" y="4244"/>
                </a:cubicBezTo>
                <a:lnTo>
                  <a:pt x="4042" y="2435"/>
                </a:lnTo>
                <a:lnTo>
                  <a:pt x="2588" y="3834"/>
                </a:lnTo>
                <a:lnTo>
                  <a:pt x="4341" y="5641"/>
                </a:lnTo>
                <a:cubicBezTo>
                  <a:pt x="4099" y="5938"/>
                  <a:pt x="3875" y="6255"/>
                  <a:pt x="3675" y="6586"/>
                </a:cubicBezTo>
                <a:lnTo>
                  <a:pt x="1371" y="5564"/>
                </a:lnTo>
                <a:lnTo>
                  <a:pt x="549" y="7403"/>
                </a:lnTo>
                <a:lnTo>
                  <a:pt x="2853" y="8425"/>
                </a:lnTo>
                <a:cubicBezTo>
                  <a:pt x="2741" y="8790"/>
                  <a:pt x="2653" y="9166"/>
                  <a:pt x="2592" y="9549"/>
                </a:cubicBezTo>
                <a:lnTo>
                  <a:pt x="70" y="9461"/>
                </a:lnTo>
                <a:lnTo>
                  <a:pt x="0" y="11473"/>
                </a:lnTo>
                <a:lnTo>
                  <a:pt x="2523" y="11561"/>
                </a:lnTo>
                <a:cubicBezTo>
                  <a:pt x="2558" y="11950"/>
                  <a:pt x="2618" y="12331"/>
                  <a:pt x="2704" y="12701"/>
                </a:cubicBezTo>
                <a:lnTo>
                  <a:pt x="332" y="13560"/>
                </a:lnTo>
                <a:lnTo>
                  <a:pt x="1025" y="15452"/>
                </a:lnTo>
                <a:lnTo>
                  <a:pt x="3396" y="14593"/>
                </a:lnTo>
                <a:cubicBezTo>
                  <a:pt x="3571" y="14937"/>
                  <a:pt x="3772" y="15267"/>
                  <a:pt x="3993" y="15583"/>
                </a:cubicBezTo>
                <a:lnTo>
                  <a:pt x="2117" y="17263"/>
                </a:lnTo>
                <a:lnTo>
                  <a:pt x="3471" y="18760"/>
                </a:lnTo>
                <a:lnTo>
                  <a:pt x="5347" y="17077"/>
                </a:lnTo>
                <a:cubicBezTo>
                  <a:pt x="5637" y="17329"/>
                  <a:pt x="5948" y="17562"/>
                  <a:pt x="6272" y="17773"/>
                </a:cubicBezTo>
                <a:lnTo>
                  <a:pt x="5166" y="20031"/>
                </a:lnTo>
                <a:lnTo>
                  <a:pt x="6983" y="20913"/>
                </a:lnTo>
                <a:lnTo>
                  <a:pt x="8089" y="18654"/>
                </a:lnTo>
                <a:cubicBezTo>
                  <a:pt x="8451" y="18780"/>
                  <a:pt x="8824" y="18880"/>
                  <a:pt x="9208" y="18954"/>
                </a:cubicBezTo>
                <a:lnTo>
                  <a:pt x="9032" y="21460"/>
                </a:lnTo>
                <a:lnTo>
                  <a:pt x="11049" y="21600"/>
                </a:lnTo>
                <a:lnTo>
                  <a:pt x="11225" y="19094"/>
                </a:lnTo>
                <a:cubicBezTo>
                  <a:pt x="11616" y="19075"/>
                  <a:pt x="12001" y="19027"/>
                  <a:pt x="12377" y="18954"/>
                </a:cubicBezTo>
                <a:lnTo>
                  <a:pt x="13156" y="21343"/>
                </a:lnTo>
                <a:lnTo>
                  <a:pt x="15078" y="20720"/>
                </a:lnTo>
                <a:lnTo>
                  <a:pt x="14298" y="18332"/>
                </a:lnTo>
                <a:cubicBezTo>
                  <a:pt x="14652" y="18169"/>
                  <a:pt x="14989" y="17981"/>
                  <a:pt x="15312" y="17770"/>
                </a:cubicBezTo>
                <a:lnTo>
                  <a:pt x="16935" y="19696"/>
                </a:lnTo>
                <a:lnTo>
                  <a:pt x="18483" y="18403"/>
                </a:lnTo>
                <a:lnTo>
                  <a:pt x="16860" y="16477"/>
                </a:lnTo>
                <a:cubicBezTo>
                  <a:pt x="17124" y="16195"/>
                  <a:pt x="17368" y="15895"/>
                  <a:pt x="17590" y="15580"/>
                </a:cubicBezTo>
                <a:lnTo>
                  <a:pt x="19819" y="16761"/>
                </a:lnTo>
                <a:lnTo>
                  <a:pt x="20768" y="14983"/>
                </a:lnTo>
                <a:lnTo>
                  <a:pt x="18541" y="13803"/>
                </a:lnTo>
                <a:cubicBezTo>
                  <a:pt x="18678" y="13447"/>
                  <a:pt x="18791" y="13079"/>
                  <a:pt x="18878" y="12701"/>
                </a:cubicBezTo>
                <a:cubicBezTo>
                  <a:pt x="18878" y="12701"/>
                  <a:pt x="21389" y="12962"/>
                  <a:pt x="21389" y="12962"/>
                </a:cubicBezTo>
                <a:close/>
              </a:path>
            </a:pathLst>
          </a:custGeom>
          <a:solidFill>
            <a:srgbClr val="010101">
              <a:alpha val="1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86" name="Shape 7"/>
          <p:cNvSpPr/>
          <p:nvPr/>
        </p:nvSpPr>
        <p:spPr>
          <a:xfrm>
            <a:off x="6412369" y="2861236"/>
            <a:ext cx="649231" cy="652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4860"/>
                </a:moveTo>
                <a:cubicBezTo>
                  <a:pt x="8549" y="14860"/>
                  <a:pt x="6723" y="13042"/>
                  <a:pt x="6723" y="10801"/>
                </a:cubicBezTo>
                <a:cubicBezTo>
                  <a:pt x="6723" y="8558"/>
                  <a:pt x="8549" y="6741"/>
                  <a:pt x="10801" y="6741"/>
                </a:cubicBezTo>
                <a:cubicBezTo>
                  <a:pt x="13051" y="6741"/>
                  <a:pt x="14878" y="8558"/>
                  <a:pt x="14878" y="10801"/>
                </a:cubicBezTo>
                <a:cubicBezTo>
                  <a:pt x="14878" y="13042"/>
                  <a:pt x="13051" y="14860"/>
                  <a:pt x="10801" y="14860"/>
                </a:cubicBezTo>
                <a:close/>
                <a:moveTo>
                  <a:pt x="21389" y="12962"/>
                </a:moveTo>
                <a:lnTo>
                  <a:pt x="21600" y="10961"/>
                </a:lnTo>
                <a:lnTo>
                  <a:pt x="19089" y="10698"/>
                </a:lnTo>
                <a:cubicBezTo>
                  <a:pt x="19082" y="10307"/>
                  <a:pt x="19049" y="9923"/>
                  <a:pt x="18990" y="9547"/>
                </a:cubicBezTo>
                <a:lnTo>
                  <a:pt x="21415" y="8856"/>
                </a:lnTo>
                <a:lnTo>
                  <a:pt x="20859" y="6921"/>
                </a:lnTo>
                <a:lnTo>
                  <a:pt x="18434" y="7612"/>
                </a:lnTo>
                <a:cubicBezTo>
                  <a:pt x="18282" y="7256"/>
                  <a:pt x="18106" y="6912"/>
                  <a:pt x="17907" y="6584"/>
                </a:cubicBezTo>
                <a:lnTo>
                  <a:pt x="19894" y="5039"/>
                </a:lnTo>
                <a:lnTo>
                  <a:pt x="18649" y="3452"/>
                </a:lnTo>
                <a:lnTo>
                  <a:pt x="16661" y="4999"/>
                </a:lnTo>
                <a:cubicBezTo>
                  <a:pt x="16387" y="4727"/>
                  <a:pt x="16095" y="4474"/>
                  <a:pt x="15786" y="4240"/>
                </a:cubicBezTo>
                <a:lnTo>
                  <a:pt x="17047" y="2066"/>
                </a:lnTo>
                <a:lnTo>
                  <a:pt x="15297" y="1059"/>
                </a:lnTo>
                <a:lnTo>
                  <a:pt x="14036" y="3234"/>
                </a:lnTo>
                <a:cubicBezTo>
                  <a:pt x="13507" y="3008"/>
                  <a:pt x="12946" y="2839"/>
                  <a:pt x="12366" y="2728"/>
                </a:cubicBezTo>
                <a:lnTo>
                  <a:pt x="12744" y="310"/>
                </a:lnTo>
                <a:lnTo>
                  <a:pt x="10746" y="0"/>
                </a:lnTo>
                <a:lnTo>
                  <a:pt x="10341" y="2590"/>
                </a:lnTo>
                <a:cubicBezTo>
                  <a:pt x="9756" y="2621"/>
                  <a:pt x="9188" y="2714"/>
                  <a:pt x="8642" y="2858"/>
                </a:cubicBezTo>
                <a:lnTo>
                  <a:pt x="7697" y="529"/>
                </a:lnTo>
                <a:lnTo>
                  <a:pt x="5823" y="1285"/>
                </a:lnTo>
                <a:lnTo>
                  <a:pt x="6768" y="3613"/>
                </a:lnTo>
                <a:cubicBezTo>
                  <a:pt x="6429" y="3800"/>
                  <a:pt x="6103" y="4011"/>
                  <a:pt x="5796" y="4244"/>
                </a:cubicBezTo>
                <a:lnTo>
                  <a:pt x="4042" y="2435"/>
                </a:lnTo>
                <a:lnTo>
                  <a:pt x="2588" y="3834"/>
                </a:lnTo>
                <a:lnTo>
                  <a:pt x="4341" y="5641"/>
                </a:lnTo>
                <a:cubicBezTo>
                  <a:pt x="4099" y="5938"/>
                  <a:pt x="3875" y="6255"/>
                  <a:pt x="3675" y="6586"/>
                </a:cubicBezTo>
                <a:lnTo>
                  <a:pt x="1371" y="5564"/>
                </a:lnTo>
                <a:lnTo>
                  <a:pt x="549" y="7403"/>
                </a:lnTo>
                <a:lnTo>
                  <a:pt x="2853" y="8425"/>
                </a:lnTo>
                <a:cubicBezTo>
                  <a:pt x="2741" y="8790"/>
                  <a:pt x="2653" y="9166"/>
                  <a:pt x="2592" y="9549"/>
                </a:cubicBezTo>
                <a:lnTo>
                  <a:pt x="70" y="9461"/>
                </a:lnTo>
                <a:lnTo>
                  <a:pt x="0" y="11473"/>
                </a:lnTo>
                <a:lnTo>
                  <a:pt x="2523" y="11561"/>
                </a:lnTo>
                <a:cubicBezTo>
                  <a:pt x="2558" y="11950"/>
                  <a:pt x="2618" y="12331"/>
                  <a:pt x="2704" y="12701"/>
                </a:cubicBezTo>
                <a:lnTo>
                  <a:pt x="332" y="13560"/>
                </a:lnTo>
                <a:lnTo>
                  <a:pt x="1025" y="15452"/>
                </a:lnTo>
                <a:lnTo>
                  <a:pt x="3396" y="14593"/>
                </a:lnTo>
                <a:cubicBezTo>
                  <a:pt x="3571" y="14937"/>
                  <a:pt x="3772" y="15267"/>
                  <a:pt x="3993" y="15583"/>
                </a:cubicBezTo>
                <a:lnTo>
                  <a:pt x="2117" y="17263"/>
                </a:lnTo>
                <a:lnTo>
                  <a:pt x="3471" y="18760"/>
                </a:lnTo>
                <a:lnTo>
                  <a:pt x="5347" y="17077"/>
                </a:lnTo>
                <a:cubicBezTo>
                  <a:pt x="5637" y="17329"/>
                  <a:pt x="5948" y="17562"/>
                  <a:pt x="6272" y="17773"/>
                </a:cubicBezTo>
                <a:lnTo>
                  <a:pt x="5166" y="20031"/>
                </a:lnTo>
                <a:lnTo>
                  <a:pt x="6983" y="20913"/>
                </a:lnTo>
                <a:lnTo>
                  <a:pt x="8089" y="18654"/>
                </a:lnTo>
                <a:cubicBezTo>
                  <a:pt x="8451" y="18780"/>
                  <a:pt x="8824" y="18880"/>
                  <a:pt x="9208" y="18954"/>
                </a:cubicBezTo>
                <a:lnTo>
                  <a:pt x="9032" y="21460"/>
                </a:lnTo>
                <a:lnTo>
                  <a:pt x="11049" y="21600"/>
                </a:lnTo>
                <a:lnTo>
                  <a:pt x="11225" y="19094"/>
                </a:lnTo>
                <a:cubicBezTo>
                  <a:pt x="11616" y="19075"/>
                  <a:pt x="12001" y="19027"/>
                  <a:pt x="12377" y="18954"/>
                </a:cubicBezTo>
                <a:lnTo>
                  <a:pt x="13156" y="21343"/>
                </a:lnTo>
                <a:lnTo>
                  <a:pt x="15078" y="20720"/>
                </a:lnTo>
                <a:lnTo>
                  <a:pt x="14298" y="18332"/>
                </a:lnTo>
                <a:cubicBezTo>
                  <a:pt x="14652" y="18169"/>
                  <a:pt x="14989" y="17981"/>
                  <a:pt x="15312" y="17770"/>
                </a:cubicBezTo>
                <a:lnTo>
                  <a:pt x="16935" y="19696"/>
                </a:lnTo>
                <a:lnTo>
                  <a:pt x="18483" y="18403"/>
                </a:lnTo>
                <a:lnTo>
                  <a:pt x="16860" y="16477"/>
                </a:lnTo>
                <a:cubicBezTo>
                  <a:pt x="17124" y="16195"/>
                  <a:pt x="17368" y="15895"/>
                  <a:pt x="17590" y="15580"/>
                </a:cubicBezTo>
                <a:lnTo>
                  <a:pt x="19819" y="16761"/>
                </a:lnTo>
                <a:lnTo>
                  <a:pt x="20768" y="14983"/>
                </a:lnTo>
                <a:lnTo>
                  <a:pt x="18541" y="13803"/>
                </a:lnTo>
                <a:cubicBezTo>
                  <a:pt x="18678" y="13447"/>
                  <a:pt x="18791" y="13079"/>
                  <a:pt x="18878" y="12701"/>
                </a:cubicBezTo>
                <a:cubicBezTo>
                  <a:pt x="18878" y="12701"/>
                  <a:pt x="21389" y="12962"/>
                  <a:pt x="21389" y="12962"/>
                </a:cubicBezTo>
                <a:close/>
              </a:path>
            </a:pathLst>
          </a:custGeom>
          <a:solidFill>
            <a:srgbClr val="010101">
              <a:alpha val="1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993" name="Group 18"/>
          <p:cNvGrpSpPr/>
          <p:nvPr/>
        </p:nvGrpSpPr>
        <p:grpSpPr>
          <a:xfrm>
            <a:off x="3842332" y="2340715"/>
            <a:ext cx="1460886" cy="1272285"/>
            <a:chOff x="0" y="0"/>
            <a:chExt cx="1460884" cy="1272284"/>
          </a:xfrm>
        </p:grpSpPr>
        <p:sp>
          <p:nvSpPr>
            <p:cNvPr id="8987" name="Shape 54"/>
            <p:cNvSpPr/>
            <p:nvPr/>
          </p:nvSpPr>
          <p:spPr>
            <a:xfrm>
              <a:off x="688609" y="574269"/>
              <a:ext cx="772276" cy="698016"/>
            </a:xfrm>
            <a:custGeom>
              <a:avLst/>
              <a:gdLst/>
              <a:ahLst/>
              <a:cxnLst>
                <a:cxn ang="0">
                  <a:pos x="wd2" y="hd2"/>
                </a:cxn>
                <a:cxn ang="5400000">
                  <a:pos x="wd2" y="hd2"/>
                </a:cxn>
                <a:cxn ang="10800000">
                  <a:pos x="wd2" y="hd2"/>
                </a:cxn>
                <a:cxn ang="16200000">
                  <a:pos x="wd2" y="hd2"/>
                </a:cxn>
              </a:cxnLst>
              <a:rect l="0" t="0" r="r" b="b"/>
              <a:pathLst>
                <a:path w="21600" h="20955" fill="norm" stroke="1" extrusionOk="0">
                  <a:moveTo>
                    <a:pt x="10800" y="0"/>
                  </a:moveTo>
                  <a:cubicBezTo>
                    <a:pt x="16765" y="0"/>
                    <a:pt x="21600" y="4143"/>
                    <a:pt x="21600" y="9254"/>
                  </a:cubicBezTo>
                  <a:cubicBezTo>
                    <a:pt x="21600" y="12890"/>
                    <a:pt x="19152" y="16034"/>
                    <a:pt x="15593" y="17548"/>
                  </a:cubicBezTo>
                  <a:cubicBezTo>
                    <a:pt x="16030" y="19001"/>
                    <a:pt x="17111" y="20212"/>
                    <a:pt x="18259" y="20686"/>
                  </a:cubicBezTo>
                  <a:cubicBezTo>
                    <a:pt x="15847" y="21600"/>
                    <a:pt x="13067" y="20019"/>
                    <a:pt x="11866" y="18464"/>
                  </a:cubicBezTo>
                  <a:cubicBezTo>
                    <a:pt x="11515" y="18493"/>
                    <a:pt x="11160" y="18509"/>
                    <a:pt x="10800" y="18509"/>
                  </a:cubicBezTo>
                  <a:cubicBezTo>
                    <a:pt x="4835" y="18509"/>
                    <a:pt x="0" y="14366"/>
                    <a:pt x="0" y="9254"/>
                  </a:cubicBezTo>
                  <a:cubicBezTo>
                    <a:pt x="0" y="4143"/>
                    <a:pt x="4835" y="0"/>
                    <a:pt x="10800" y="0"/>
                  </a:cubicBezTo>
                  <a:close/>
                </a:path>
              </a:pathLst>
            </a:custGeom>
            <a:solidFill>
              <a:srgbClr val="88DAD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8992" name="Group 20"/>
            <p:cNvGrpSpPr/>
            <p:nvPr/>
          </p:nvGrpSpPr>
          <p:grpSpPr>
            <a:xfrm>
              <a:off x="0" y="0"/>
              <a:ext cx="1327460" cy="1245499"/>
              <a:chOff x="0" y="0"/>
              <a:chExt cx="1327459" cy="1245498"/>
            </a:xfrm>
          </p:grpSpPr>
          <p:sp>
            <p:nvSpPr>
              <p:cNvPr id="8988" name="Shape 55"/>
              <p:cNvSpPr/>
              <p:nvPr/>
            </p:nvSpPr>
            <p:spPr>
              <a:xfrm>
                <a:off x="0" y="45684"/>
                <a:ext cx="1327460" cy="1199815"/>
              </a:xfrm>
              <a:custGeom>
                <a:avLst/>
                <a:gdLst/>
                <a:ahLst/>
                <a:cxnLst>
                  <a:cxn ang="0">
                    <a:pos x="wd2" y="hd2"/>
                  </a:cxn>
                  <a:cxn ang="5400000">
                    <a:pos x="wd2" y="hd2"/>
                  </a:cxn>
                  <a:cxn ang="10800000">
                    <a:pos x="wd2" y="hd2"/>
                  </a:cxn>
                  <a:cxn ang="16200000">
                    <a:pos x="wd2" y="hd2"/>
                  </a:cxn>
                </a:cxnLst>
                <a:rect l="0" t="0" r="r" b="b"/>
                <a:pathLst>
                  <a:path w="21600" h="20955" fill="norm" stroke="1" extrusionOk="0">
                    <a:moveTo>
                      <a:pt x="10800" y="0"/>
                    </a:moveTo>
                    <a:cubicBezTo>
                      <a:pt x="4835" y="0"/>
                      <a:pt x="0" y="4143"/>
                      <a:pt x="0" y="9254"/>
                    </a:cubicBezTo>
                    <a:cubicBezTo>
                      <a:pt x="0" y="12890"/>
                      <a:pt x="2448" y="16034"/>
                      <a:pt x="6007" y="17548"/>
                    </a:cubicBezTo>
                    <a:cubicBezTo>
                      <a:pt x="5570" y="19001"/>
                      <a:pt x="4489" y="20212"/>
                      <a:pt x="3341" y="20686"/>
                    </a:cubicBezTo>
                    <a:cubicBezTo>
                      <a:pt x="5753" y="21600"/>
                      <a:pt x="8533" y="20019"/>
                      <a:pt x="9734" y="18464"/>
                    </a:cubicBezTo>
                    <a:cubicBezTo>
                      <a:pt x="10085" y="18493"/>
                      <a:pt x="10440" y="18509"/>
                      <a:pt x="10800" y="18509"/>
                    </a:cubicBezTo>
                    <a:cubicBezTo>
                      <a:pt x="16765" y="18509"/>
                      <a:pt x="21600" y="14366"/>
                      <a:pt x="21600" y="9254"/>
                    </a:cubicBezTo>
                    <a:cubicBezTo>
                      <a:pt x="21600" y="4143"/>
                      <a:pt x="16765" y="0"/>
                      <a:pt x="10800" y="0"/>
                    </a:cubicBezTo>
                    <a:close/>
                  </a:path>
                </a:pathLst>
              </a:custGeom>
              <a:solidFill>
                <a:srgbClr val="000000">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89" name="Shape 56"/>
              <p:cNvSpPr/>
              <p:nvPr/>
            </p:nvSpPr>
            <p:spPr>
              <a:xfrm>
                <a:off x="34263" y="0"/>
                <a:ext cx="1239277" cy="1120112"/>
              </a:xfrm>
              <a:custGeom>
                <a:avLst/>
                <a:gdLst/>
                <a:ahLst/>
                <a:cxnLst>
                  <a:cxn ang="0">
                    <a:pos x="wd2" y="hd2"/>
                  </a:cxn>
                  <a:cxn ang="5400000">
                    <a:pos x="wd2" y="hd2"/>
                  </a:cxn>
                  <a:cxn ang="10800000">
                    <a:pos x="wd2" y="hd2"/>
                  </a:cxn>
                  <a:cxn ang="16200000">
                    <a:pos x="wd2" y="hd2"/>
                  </a:cxn>
                </a:cxnLst>
                <a:rect l="0" t="0" r="r" b="b"/>
                <a:pathLst>
                  <a:path w="21600" h="20955" fill="norm" stroke="1" extrusionOk="0">
                    <a:moveTo>
                      <a:pt x="10800" y="0"/>
                    </a:moveTo>
                    <a:cubicBezTo>
                      <a:pt x="4835" y="0"/>
                      <a:pt x="0" y="4143"/>
                      <a:pt x="0" y="9254"/>
                    </a:cubicBezTo>
                    <a:cubicBezTo>
                      <a:pt x="0" y="12890"/>
                      <a:pt x="2448" y="16034"/>
                      <a:pt x="6007" y="17548"/>
                    </a:cubicBezTo>
                    <a:cubicBezTo>
                      <a:pt x="5570" y="19001"/>
                      <a:pt x="4489" y="20212"/>
                      <a:pt x="3341" y="20686"/>
                    </a:cubicBezTo>
                    <a:cubicBezTo>
                      <a:pt x="5753" y="21600"/>
                      <a:pt x="8533" y="20019"/>
                      <a:pt x="9734" y="18464"/>
                    </a:cubicBezTo>
                    <a:cubicBezTo>
                      <a:pt x="10085" y="18493"/>
                      <a:pt x="10440" y="18509"/>
                      <a:pt x="10800" y="18509"/>
                    </a:cubicBezTo>
                    <a:cubicBezTo>
                      <a:pt x="16765" y="18509"/>
                      <a:pt x="21600" y="14366"/>
                      <a:pt x="21600" y="9254"/>
                    </a:cubicBezTo>
                    <a:cubicBezTo>
                      <a:pt x="21600" y="4143"/>
                      <a:pt x="16765" y="0"/>
                      <a:pt x="10800" y="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90" name="Freeform 23"/>
              <p:cNvSpPr/>
              <p:nvPr/>
            </p:nvSpPr>
            <p:spPr>
              <a:xfrm>
                <a:off x="288383" y="405449"/>
                <a:ext cx="726786" cy="1985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49" y="0"/>
                    </a:moveTo>
                    <a:cubicBezTo>
                      <a:pt x="20279" y="0"/>
                      <a:pt x="21600" y="4835"/>
                      <a:pt x="21600" y="10800"/>
                    </a:cubicBezTo>
                    <a:cubicBezTo>
                      <a:pt x="21600" y="16765"/>
                      <a:pt x="20279" y="21600"/>
                      <a:pt x="18649" y="21600"/>
                    </a:cubicBezTo>
                    <a:cubicBezTo>
                      <a:pt x="17020" y="21600"/>
                      <a:pt x="15699" y="16765"/>
                      <a:pt x="15699" y="10800"/>
                    </a:cubicBezTo>
                    <a:cubicBezTo>
                      <a:pt x="15699" y="4835"/>
                      <a:pt x="17020" y="0"/>
                      <a:pt x="18649" y="0"/>
                    </a:cubicBezTo>
                    <a:close/>
                    <a:moveTo>
                      <a:pt x="10758" y="0"/>
                    </a:moveTo>
                    <a:cubicBezTo>
                      <a:pt x="12387" y="0"/>
                      <a:pt x="13708" y="4835"/>
                      <a:pt x="13708" y="10800"/>
                    </a:cubicBezTo>
                    <a:cubicBezTo>
                      <a:pt x="13708" y="16765"/>
                      <a:pt x="12387" y="21600"/>
                      <a:pt x="10758" y="21600"/>
                    </a:cubicBezTo>
                    <a:cubicBezTo>
                      <a:pt x="9128" y="21600"/>
                      <a:pt x="7807" y="16765"/>
                      <a:pt x="7807" y="10800"/>
                    </a:cubicBezTo>
                    <a:cubicBezTo>
                      <a:pt x="7807" y="4835"/>
                      <a:pt x="9128" y="0"/>
                      <a:pt x="10758" y="0"/>
                    </a:cubicBezTo>
                    <a:close/>
                    <a:moveTo>
                      <a:pt x="2951" y="0"/>
                    </a:moveTo>
                    <a:cubicBezTo>
                      <a:pt x="4580" y="0"/>
                      <a:pt x="5901" y="4835"/>
                      <a:pt x="5901" y="10800"/>
                    </a:cubicBezTo>
                    <a:cubicBezTo>
                      <a:pt x="5901" y="16765"/>
                      <a:pt x="4580" y="21600"/>
                      <a:pt x="2951" y="21600"/>
                    </a:cubicBezTo>
                    <a:cubicBezTo>
                      <a:pt x="1321" y="21600"/>
                      <a:pt x="0" y="16765"/>
                      <a:pt x="0" y="10800"/>
                    </a:cubicBezTo>
                    <a:cubicBezTo>
                      <a:pt x="0" y="4835"/>
                      <a:pt x="1321" y="0"/>
                      <a:pt x="2951"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91" name="Shape 57"/>
              <p:cNvSpPr/>
              <p:nvPr/>
            </p:nvSpPr>
            <p:spPr>
              <a:xfrm>
                <a:off x="34263" y="491108"/>
                <a:ext cx="1239277" cy="630607"/>
              </a:xfrm>
              <a:custGeom>
                <a:avLst/>
                <a:gdLst/>
                <a:ahLst/>
                <a:cxnLst>
                  <a:cxn ang="0">
                    <a:pos x="wd2" y="hd2"/>
                  </a:cxn>
                  <a:cxn ang="5400000">
                    <a:pos x="wd2" y="hd2"/>
                  </a:cxn>
                  <a:cxn ang="10800000">
                    <a:pos x="wd2" y="hd2"/>
                  </a:cxn>
                  <a:cxn ang="16200000">
                    <a:pos x="wd2" y="hd2"/>
                  </a:cxn>
                </a:cxnLst>
                <a:rect l="0" t="0" r="r" b="b"/>
                <a:pathLst>
                  <a:path w="21600" h="20481" fill="norm" stroke="1" extrusionOk="0">
                    <a:moveTo>
                      <a:pt x="3" y="0"/>
                    </a:moveTo>
                    <a:cubicBezTo>
                      <a:pt x="2" y="56"/>
                      <a:pt x="0" y="111"/>
                      <a:pt x="0" y="167"/>
                    </a:cubicBezTo>
                    <a:cubicBezTo>
                      <a:pt x="0" y="6479"/>
                      <a:pt x="2448" y="11938"/>
                      <a:pt x="6007" y="14565"/>
                    </a:cubicBezTo>
                    <a:cubicBezTo>
                      <a:pt x="5570" y="17089"/>
                      <a:pt x="4489" y="19191"/>
                      <a:pt x="3341" y="20014"/>
                    </a:cubicBezTo>
                    <a:cubicBezTo>
                      <a:pt x="5753" y="21600"/>
                      <a:pt x="8533" y="18856"/>
                      <a:pt x="9734" y="16155"/>
                    </a:cubicBezTo>
                    <a:cubicBezTo>
                      <a:pt x="10085" y="16206"/>
                      <a:pt x="10440" y="16233"/>
                      <a:pt x="10800" y="16233"/>
                    </a:cubicBezTo>
                    <a:cubicBezTo>
                      <a:pt x="16765" y="16233"/>
                      <a:pt x="21600" y="9040"/>
                      <a:pt x="21600" y="167"/>
                    </a:cubicBezTo>
                    <a:cubicBezTo>
                      <a:pt x="21600" y="111"/>
                      <a:pt x="21598" y="56"/>
                      <a:pt x="21597" y="0"/>
                    </a:cubicBezTo>
                    <a:cubicBezTo>
                      <a:pt x="21597" y="0"/>
                      <a:pt x="3" y="0"/>
                      <a:pt x="3" y="0"/>
                    </a:cubicBezTo>
                    <a:close/>
                  </a:path>
                </a:pathLst>
              </a:custGeom>
              <a:solidFill>
                <a:srgbClr val="A2BDDE">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9016" name="Group 27"/>
          <p:cNvGrpSpPr/>
          <p:nvPr/>
        </p:nvGrpSpPr>
        <p:grpSpPr>
          <a:xfrm>
            <a:off x="7277048" y="4221124"/>
            <a:ext cx="1532422" cy="1740821"/>
            <a:chOff x="0" y="0"/>
            <a:chExt cx="1532421" cy="1740820"/>
          </a:xfrm>
        </p:grpSpPr>
        <p:sp>
          <p:nvSpPr>
            <p:cNvPr id="8994" name="Freeform 28"/>
            <p:cNvSpPr/>
            <p:nvPr/>
          </p:nvSpPr>
          <p:spPr>
            <a:xfrm>
              <a:off x="293817" y="595058"/>
              <a:ext cx="465413" cy="566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903" y="5973"/>
                  </a:moveTo>
                  <a:lnTo>
                    <a:pt x="18216" y="5400"/>
                  </a:lnTo>
                  <a:lnTo>
                    <a:pt x="9854" y="10555"/>
                  </a:lnTo>
                  <a:lnTo>
                    <a:pt x="17818" y="16527"/>
                  </a:lnTo>
                  <a:lnTo>
                    <a:pt x="21600" y="16609"/>
                  </a:lnTo>
                  <a:lnTo>
                    <a:pt x="15130" y="21600"/>
                  </a:lnTo>
                  <a:lnTo>
                    <a:pt x="5574" y="18409"/>
                  </a:lnTo>
                  <a:lnTo>
                    <a:pt x="0" y="8918"/>
                  </a:lnTo>
                  <a:lnTo>
                    <a:pt x="9058" y="736"/>
                  </a:lnTo>
                  <a:lnTo>
                    <a:pt x="18315" y="0"/>
                  </a:lnTo>
                  <a:lnTo>
                    <a:pt x="20406" y="3600"/>
                  </a:lnTo>
                  <a:lnTo>
                    <a:pt x="20903" y="5973"/>
                  </a:lnTo>
                  <a:close/>
                </a:path>
              </a:pathLst>
            </a:cu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8995" name="Shape 50"/>
            <p:cNvSpPr/>
            <p:nvPr/>
          </p:nvSpPr>
          <p:spPr>
            <a:xfrm>
              <a:off x="443073" y="664973"/>
              <a:ext cx="287416" cy="418873"/>
            </a:xfrm>
            <a:custGeom>
              <a:avLst/>
              <a:gdLst/>
              <a:ahLst/>
              <a:cxnLst>
                <a:cxn ang="0">
                  <a:pos x="wd2" y="hd2"/>
                </a:cxn>
                <a:cxn ang="5400000">
                  <a:pos x="wd2" y="hd2"/>
                </a:cxn>
                <a:cxn ang="10800000">
                  <a:pos x="wd2" y="hd2"/>
                </a:cxn>
                <a:cxn ang="16200000">
                  <a:pos x="wd2" y="hd2"/>
                </a:cxn>
              </a:cxnLst>
              <a:rect l="0" t="0" r="r" b="b"/>
              <a:pathLst>
                <a:path w="20783" h="20931" fill="norm" stroke="1" extrusionOk="0">
                  <a:moveTo>
                    <a:pt x="15399" y="10867"/>
                  </a:moveTo>
                  <a:cubicBezTo>
                    <a:pt x="15887" y="7909"/>
                    <a:pt x="18016" y="5459"/>
                    <a:pt x="20783" y="4255"/>
                  </a:cubicBezTo>
                  <a:cubicBezTo>
                    <a:pt x="19101" y="1915"/>
                    <a:pt x="16335" y="302"/>
                    <a:pt x="12996" y="38"/>
                  </a:cubicBezTo>
                  <a:cubicBezTo>
                    <a:pt x="6843" y="-447"/>
                    <a:pt x="1085" y="3828"/>
                    <a:pt x="134" y="9587"/>
                  </a:cubicBezTo>
                  <a:cubicBezTo>
                    <a:pt x="-817" y="15347"/>
                    <a:pt x="3399" y="20408"/>
                    <a:pt x="9551" y="20894"/>
                  </a:cubicBezTo>
                  <a:cubicBezTo>
                    <a:pt x="12840" y="21153"/>
                    <a:pt x="16015" y="20051"/>
                    <a:pt x="18405" y="18091"/>
                  </a:cubicBezTo>
                  <a:cubicBezTo>
                    <a:pt x="16153" y="16479"/>
                    <a:pt x="14916" y="13789"/>
                    <a:pt x="15399" y="10867"/>
                  </a:cubicBezTo>
                  <a:close/>
                </a:path>
              </a:pathLst>
            </a:custGeom>
            <a:gradFill flip="none" rotWithShape="1">
              <a:gsLst>
                <a:gs pos="23000">
                  <a:srgbClr val="B1B4B7"/>
                </a:gs>
                <a:gs pos="52999">
                  <a:srgbClr val="E5E6E7"/>
                </a:gs>
                <a:gs pos="77000">
                  <a:srgbClr val="B1B4B7"/>
                </a:gs>
              </a:gsLst>
              <a:lin ang="54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96" name="Shape 46"/>
            <p:cNvSpPr/>
            <p:nvPr/>
          </p:nvSpPr>
          <p:spPr>
            <a:xfrm>
              <a:off x="662106" y="131514"/>
              <a:ext cx="234297" cy="843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0629"/>
                  </a:lnTo>
                  <a:lnTo>
                    <a:pt x="17403" y="21600"/>
                  </a:lnTo>
                  <a:lnTo>
                    <a:pt x="1605" y="10971"/>
                  </a:lnTo>
                  <a:cubicBezTo>
                    <a:pt x="1605" y="10971"/>
                    <a:pt x="0" y="0"/>
                    <a:pt x="0" y="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97" name="Shape 47"/>
            <p:cNvSpPr/>
            <p:nvPr/>
          </p:nvSpPr>
          <p:spPr>
            <a:xfrm>
              <a:off x="843505" y="1301536"/>
              <a:ext cx="398974" cy="262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40" y="0"/>
                  </a:moveTo>
                  <a:lnTo>
                    <a:pt x="21600" y="6943"/>
                  </a:lnTo>
                  <a:cubicBezTo>
                    <a:pt x="21600" y="6943"/>
                    <a:pt x="13699" y="18625"/>
                    <a:pt x="10293" y="21600"/>
                  </a:cubicBezTo>
                  <a:cubicBezTo>
                    <a:pt x="5509" y="21490"/>
                    <a:pt x="0" y="18184"/>
                    <a:pt x="0" y="18184"/>
                  </a:cubicBezTo>
                  <a:cubicBezTo>
                    <a:pt x="0" y="18184"/>
                    <a:pt x="9640" y="0"/>
                    <a:pt x="964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98" name="Shape 48"/>
            <p:cNvSpPr/>
            <p:nvPr/>
          </p:nvSpPr>
          <p:spPr>
            <a:xfrm>
              <a:off x="1124673" y="793620"/>
              <a:ext cx="285173" cy="3614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6" y="2080"/>
                  </a:moveTo>
                  <a:lnTo>
                    <a:pt x="5375" y="0"/>
                  </a:lnTo>
                  <a:lnTo>
                    <a:pt x="21600" y="2560"/>
                  </a:lnTo>
                  <a:cubicBezTo>
                    <a:pt x="21194" y="9280"/>
                    <a:pt x="18862" y="21600"/>
                    <a:pt x="18862" y="21600"/>
                  </a:cubicBezTo>
                  <a:lnTo>
                    <a:pt x="0" y="18000"/>
                  </a:lnTo>
                  <a:cubicBezTo>
                    <a:pt x="0" y="18000"/>
                    <a:pt x="3346" y="2080"/>
                    <a:pt x="3346" y="208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8999" name="Shape 49"/>
            <p:cNvSpPr/>
            <p:nvPr/>
          </p:nvSpPr>
          <p:spPr>
            <a:xfrm>
              <a:off x="1020369" y="308378"/>
              <a:ext cx="323107" cy="2695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4005"/>
                  </a:moveTo>
                  <a:lnTo>
                    <a:pt x="0" y="0"/>
                  </a:lnTo>
                  <a:lnTo>
                    <a:pt x="15156" y="6151"/>
                  </a:lnTo>
                  <a:lnTo>
                    <a:pt x="21600" y="18739"/>
                  </a:lnTo>
                  <a:lnTo>
                    <a:pt x="6444" y="21600"/>
                  </a:lnTo>
                  <a:cubicBezTo>
                    <a:pt x="6444" y="21600"/>
                    <a:pt x="119" y="4005"/>
                    <a:pt x="119" y="400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0" name="Shape 51"/>
            <p:cNvSpPr/>
            <p:nvPr/>
          </p:nvSpPr>
          <p:spPr>
            <a:xfrm>
              <a:off x="1020369" y="185933"/>
              <a:ext cx="298115" cy="201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6881"/>
                  </a:moveTo>
                  <a:lnTo>
                    <a:pt x="5691" y="0"/>
                  </a:lnTo>
                  <a:lnTo>
                    <a:pt x="0" y="13381"/>
                  </a:lnTo>
                  <a:lnTo>
                    <a:pt x="16426" y="21600"/>
                  </a:lnTo>
                  <a:cubicBezTo>
                    <a:pt x="16426" y="21600"/>
                    <a:pt x="21600" y="6881"/>
                    <a:pt x="21600" y="6881"/>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1" name="Shape 52"/>
            <p:cNvSpPr/>
            <p:nvPr/>
          </p:nvSpPr>
          <p:spPr>
            <a:xfrm>
              <a:off x="1283397" y="507916"/>
              <a:ext cx="249025" cy="295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13" y="3225"/>
                  </a:moveTo>
                  <a:lnTo>
                    <a:pt x="21600" y="21600"/>
                  </a:lnTo>
                  <a:lnTo>
                    <a:pt x="2787" y="18375"/>
                  </a:lnTo>
                  <a:lnTo>
                    <a:pt x="0" y="0"/>
                  </a:lnTo>
                  <a:cubicBezTo>
                    <a:pt x="0" y="0"/>
                    <a:pt x="18813" y="3225"/>
                    <a:pt x="18813" y="322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2" name="Shape 53"/>
            <p:cNvSpPr/>
            <p:nvPr/>
          </p:nvSpPr>
          <p:spPr>
            <a:xfrm>
              <a:off x="1195088" y="757340"/>
              <a:ext cx="336495" cy="79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946"/>
                  </a:moveTo>
                  <a:lnTo>
                    <a:pt x="7677" y="0"/>
                  </a:lnTo>
                  <a:lnTo>
                    <a:pt x="0" y="10016"/>
                  </a:lnTo>
                  <a:lnTo>
                    <a:pt x="13751" y="21600"/>
                  </a:lnTo>
                  <a:cubicBezTo>
                    <a:pt x="13751" y="21600"/>
                    <a:pt x="21600" y="11946"/>
                    <a:pt x="21600" y="11946"/>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3" name="Shape 54"/>
            <p:cNvSpPr/>
            <p:nvPr/>
          </p:nvSpPr>
          <p:spPr>
            <a:xfrm>
              <a:off x="1154273" y="1095072"/>
              <a:ext cx="328462" cy="847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87" y="2046"/>
                  </a:moveTo>
                  <a:lnTo>
                    <a:pt x="21600" y="21600"/>
                  </a:lnTo>
                  <a:lnTo>
                    <a:pt x="7513" y="19554"/>
                  </a:lnTo>
                  <a:lnTo>
                    <a:pt x="0" y="0"/>
                  </a:lnTo>
                  <a:cubicBezTo>
                    <a:pt x="0" y="0"/>
                    <a:pt x="14087" y="2046"/>
                    <a:pt x="14087" y="2046"/>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4" name="Shape 55"/>
            <p:cNvSpPr/>
            <p:nvPr/>
          </p:nvSpPr>
          <p:spPr>
            <a:xfrm>
              <a:off x="1160953" y="1170022"/>
              <a:ext cx="323107" cy="2334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80" y="0"/>
                  </a:moveTo>
                  <a:lnTo>
                    <a:pt x="21600" y="743"/>
                  </a:lnTo>
                  <a:lnTo>
                    <a:pt x="15126" y="21600"/>
                  </a:lnTo>
                  <a:lnTo>
                    <a:pt x="0" y="20650"/>
                  </a:lnTo>
                  <a:lnTo>
                    <a:pt x="7280" y="0"/>
                  </a:lnTo>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5" name="Shape 56"/>
            <p:cNvSpPr/>
            <p:nvPr/>
          </p:nvSpPr>
          <p:spPr>
            <a:xfrm>
              <a:off x="875250" y="1501075"/>
              <a:ext cx="269107" cy="158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1" y="0"/>
                  </a:moveTo>
                  <a:lnTo>
                    <a:pt x="21600" y="19227"/>
                  </a:lnTo>
                  <a:lnTo>
                    <a:pt x="3439" y="21600"/>
                  </a:lnTo>
                  <a:lnTo>
                    <a:pt x="0" y="2373"/>
                  </a:lnTo>
                  <a:cubicBezTo>
                    <a:pt x="0" y="2373"/>
                    <a:pt x="18161" y="0"/>
                    <a:pt x="18161"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6" name="Shape 57"/>
            <p:cNvSpPr/>
            <p:nvPr/>
          </p:nvSpPr>
          <p:spPr>
            <a:xfrm>
              <a:off x="730130" y="1639514"/>
              <a:ext cx="413701" cy="101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786" y="3711"/>
                  </a:lnTo>
                  <a:lnTo>
                    <a:pt x="0" y="21600"/>
                  </a:lnTo>
                  <a:lnTo>
                    <a:pt x="10765" y="21029"/>
                  </a:lnTo>
                  <a:cubicBezTo>
                    <a:pt x="10765" y="21029"/>
                    <a:pt x="21600" y="0"/>
                    <a:pt x="2160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7" name="Shape 58"/>
            <p:cNvSpPr/>
            <p:nvPr/>
          </p:nvSpPr>
          <p:spPr>
            <a:xfrm>
              <a:off x="442037" y="1562420"/>
              <a:ext cx="283834" cy="1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2797"/>
                  </a:moveTo>
                  <a:lnTo>
                    <a:pt x="3260" y="4225"/>
                  </a:lnTo>
                  <a:lnTo>
                    <a:pt x="0" y="21124"/>
                  </a:lnTo>
                  <a:lnTo>
                    <a:pt x="18034" y="21600"/>
                  </a:lnTo>
                  <a:lnTo>
                    <a:pt x="21600" y="9104"/>
                  </a:lnTo>
                  <a:lnTo>
                    <a:pt x="15487" y="0"/>
                  </a:lnTo>
                  <a:cubicBezTo>
                    <a:pt x="15487" y="0"/>
                    <a:pt x="7200" y="2797"/>
                    <a:pt x="7200" y="2797"/>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8" name="Shape 59"/>
            <p:cNvSpPr/>
            <p:nvPr/>
          </p:nvSpPr>
          <p:spPr>
            <a:xfrm>
              <a:off x="104304" y="1342351"/>
              <a:ext cx="157537" cy="754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94"/>
                  </a:moveTo>
                  <a:lnTo>
                    <a:pt x="11259" y="0"/>
                  </a:lnTo>
                  <a:lnTo>
                    <a:pt x="14686" y="1534"/>
                  </a:lnTo>
                  <a:lnTo>
                    <a:pt x="21600" y="21600"/>
                  </a:lnTo>
                  <a:cubicBezTo>
                    <a:pt x="21600" y="21600"/>
                    <a:pt x="0" y="17894"/>
                    <a:pt x="0" y="17894"/>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09" name="Shape 60"/>
            <p:cNvSpPr/>
            <p:nvPr/>
          </p:nvSpPr>
          <p:spPr>
            <a:xfrm>
              <a:off x="22674" y="655180"/>
              <a:ext cx="122282" cy="51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35" y="12662"/>
                  </a:moveTo>
                  <a:lnTo>
                    <a:pt x="0" y="21600"/>
                  </a:lnTo>
                  <a:lnTo>
                    <a:pt x="21600" y="0"/>
                  </a:lnTo>
                  <a:cubicBezTo>
                    <a:pt x="21600" y="0"/>
                    <a:pt x="19235" y="12662"/>
                    <a:pt x="19235" y="12662"/>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10" name="Shape 61"/>
            <p:cNvSpPr/>
            <p:nvPr/>
          </p:nvSpPr>
          <p:spPr>
            <a:xfrm>
              <a:off x="267563" y="215288"/>
              <a:ext cx="167802" cy="1017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043" y="18568"/>
                  </a:lnTo>
                  <a:lnTo>
                    <a:pt x="10800" y="21600"/>
                  </a:lnTo>
                  <a:lnTo>
                    <a:pt x="21600" y="8242"/>
                  </a:lnTo>
                  <a:cubicBezTo>
                    <a:pt x="21600" y="8242"/>
                    <a:pt x="0" y="0"/>
                    <a:pt x="0" y="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11" name="Shape 62"/>
            <p:cNvSpPr/>
            <p:nvPr/>
          </p:nvSpPr>
          <p:spPr>
            <a:xfrm>
              <a:off x="671176" y="-1"/>
              <a:ext cx="230727" cy="1994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6" y="15463"/>
                  </a:moveTo>
                  <a:lnTo>
                    <a:pt x="0" y="0"/>
                  </a:lnTo>
                  <a:lnTo>
                    <a:pt x="21224" y="7393"/>
                  </a:lnTo>
                  <a:lnTo>
                    <a:pt x="21600" y="21600"/>
                  </a:lnTo>
                  <a:cubicBezTo>
                    <a:pt x="21600" y="21600"/>
                    <a:pt x="11322" y="15656"/>
                    <a:pt x="836" y="15463"/>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12" name="Shape 63"/>
            <p:cNvSpPr/>
            <p:nvPr/>
          </p:nvSpPr>
          <p:spPr>
            <a:xfrm>
              <a:off x="-1" y="-1"/>
              <a:ext cx="1317414" cy="17404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74" y="11024"/>
                  </a:moveTo>
                  <a:cubicBezTo>
                    <a:pt x="12055" y="12478"/>
                    <a:pt x="10728" y="13557"/>
                    <a:pt x="9310" y="13435"/>
                  </a:cubicBezTo>
                  <a:cubicBezTo>
                    <a:pt x="7892" y="13312"/>
                    <a:pt x="6920" y="12034"/>
                    <a:pt x="7139" y="10580"/>
                  </a:cubicBezTo>
                  <a:cubicBezTo>
                    <a:pt x="7358" y="9126"/>
                    <a:pt x="8686" y="8047"/>
                    <a:pt x="10104" y="8169"/>
                  </a:cubicBezTo>
                  <a:cubicBezTo>
                    <a:pt x="11522" y="8292"/>
                    <a:pt x="12494" y="9570"/>
                    <a:pt x="12274" y="11024"/>
                  </a:cubicBezTo>
                  <a:close/>
                  <a:moveTo>
                    <a:pt x="18852" y="13326"/>
                  </a:moveTo>
                  <a:cubicBezTo>
                    <a:pt x="19043" y="12781"/>
                    <a:pt x="19186" y="12214"/>
                    <a:pt x="19275" y="11629"/>
                  </a:cubicBezTo>
                  <a:cubicBezTo>
                    <a:pt x="19352" y="11116"/>
                    <a:pt x="19384" y="10609"/>
                    <a:pt x="19375" y="10113"/>
                  </a:cubicBezTo>
                  <a:lnTo>
                    <a:pt x="19639" y="9853"/>
                  </a:lnTo>
                  <a:lnTo>
                    <a:pt x="21600" y="9393"/>
                  </a:lnTo>
                  <a:lnTo>
                    <a:pt x="21073" y="6270"/>
                  </a:lnTo>
                  <a:lnTo>
                    <a:pt x="18819" y="6779"/>
                  </a:lnTo>
                  <a:lnTo>
                    <a:pt x="18608" y="6724"/>
                  </a:lnTo>
                  <a:cubicBezTo>
                    <a:pt x="18167" y="5765"/>
                    <a:pt x="17549" y="4905"/>
                    <a:pt x="16787" y="4188"/>
                  </a:cubicBezTo>
                  <a:lnTo>
                    <a:pt x="16771" y="3833"/>
                  </a:lnTo>
                  <a:lnTo>
                    <a:pt x="18059" y="2282"/>
                  </a:lnTo>
                  <a:lnTo>
                    <a:pt x="15629" y="753"/>
                  </a:lnTo>
                  <a:lnTo>
                    <a:pt x="14224" y="2415"/>
                  </a:lnTo>
                  <a:lnTo>
                    <a:pt x="14006" y="2470"/>
                  </a:lnTo>
                  <a:cubicBezTo>
                    <a:pt x="13311" y="2214"/>
                    <a:pt x="12565" y="2044"/>
                    <a:pt x="11779" y="1976"/>
                  </a:cubicBezTo>
                  <a:cubicBezTo>
                    <a:pt x="11649" y="1965"/>
                    <a:pt x="11518" y="1957"/>
                    <a:pt x="11388" y="1952"/>
                  </a:cubicBezTo>
                  <a:lnTo>
                    <a:pt x="11151" y="1772"/>
                  </a:lnTo>
                  <a:lnTo>
                    <a:pt x="11005" y="0"/>
                  </a:lnTo>
                  <a:lnTo>
                    <a:pt x="8137" y="510"/>
                  </a:lnTo>
                  <a:lnTo>
                    <a:pt x="8166" y="2193"/>
                  </a:lnTo>
                  <a:lnTo>
                    <a:pt x="7826" y="2519"/>
                  </a:lnTo>
                  <a:cubicBezTo>
                    <a:pt x="6995" y="2826"/>
                    <a:pt x="6210" y="3249"/>
                    <a:pt x="5494" y="3769"/>
                  </a:cubicBezTo>
                  <a:lnTo>
                    <a:pt x="5444" y="3744"/>
                  </a:lnTo>
                  <a:lnTo>
                    <a:pt x="4420" y="2658"/>
                  </a:lnTo>
                  <a:lnTo>
                    <a:pt x="2224" y="4674"/>
                  </a:lnTo>
                  <a:lnTo>
                    <a:pt x="3161" y="5760"/>
                  </a:lnTo>
                  <a:lnTo>
                    <a:pt x="3206" y="6102"/>
                  </a:lnTo>
                  <a:cubicBezTo>
                    <a:pt x="2694" y="6836"/>
                    <a:pt x="2280" y="7646"/>
                    <a:pt x="1988" y="8511"/>
                  </a:cubicBezTo>
                  <a:lnTo>
                    <a:pt x="380" y="8751"/>
                  </a:lnTo>
                  <a:lnTo>
                    <a:pt x="0" y="11963"/>
                  </a:lnTo>
                  <a:lnTo>
                    <a:pt x="1544" y="12321"/>
                  </a:lnTo>
                  <a:cubicBezTo>
                    <a:pt x="1604" y="12926"/>
                    <a:pt x="1727" y="13512"/>
                    <a:pt x="1907" y="14072"/>
                  </a:cubicBezTo>
                  <a:lnTo>
                    <a:pt x="1756" y="14289"/>
                  </a:lnTo>
                  <a:lnTo>
                    <a:pt x="527" y="15264"/>
                  </a:lnTo>
                  <a:lnTo>
                    <a:pt x="1756" y="17435"/>
                  </a:lnTo>
                  <a:lnTo>
                    <a:pt x="3102" y="16660"/>
                  </a:lnTo>
                  <a:lnTo>
                    <a:pt x="3309" y="16693"/>
                  </a:lnTo>
                  <a:cubicBezTo>
                    <a:pt x="3818" y="17332"/>
                    <a:pt x="4422" y="17893"/>
                    <a:pt x="5106" y="18356"/>
                  </a:cubicBezTo>
                  <a:lnTo>
                    <a:pt x="5268" y="18698"/>
                  </a:lnTo>
                  <a:lnTo>
                    <a:pt x="4741" y="20293"/>
                  </a:lnTo>
                  <a:lnTo>
                    <a:pt x="7259" y="21356"/>
                  </a:lnTo>
                  <a:lnTo>
                    <a:pt x="7961" y="19783"/>
                  </a:lnTo>
                  <a:lnTo>
                    <a:pt x="8556" y="19690"/>
                  </a:lnTo>
                  <a:cubicBezTo>
                    <a:pt x="8735" y="19717"/>
                    <a:pt x="8916" y="19739"/>
                    <a:pt x="9099" y="19754"/>
                  </a:cubicBezTo>
                  <a:cubicBezTo>
                    <a:pt x="9647" y="19802"/>
                    <a:pt x="10190" y="19798"/>
                    <a:pt x="10725" y="19746"/>
                  </a:cubicBezTo>
                  <a:lnTo>
                    <a:pt x="11444" y="19938"/>
                  </a:lnTo>
                  <a:lnTo>
                    <a:pt x="12000" y="21600"/>
                  </a:lnTo>
                  <a:lnTo>
                    <a:pt x="15073" y="20559"/>
                  </a:lnTo>
                  <a:lnTo>
                    <a:pt x="14371" y="18809"/>
                  </a:lnTo>
                  <a:lnTo>
                    <a:pt x="14499" y="18534"/>
                  </a:lnTo>
                  <a:cubicBezTo>
                    <a:pt x="15438" y="17996"/>
                    <a:pt x="16287" y="17301"/>
                    <a:pt x="17004" y="16482"/>
                  </a:cubicBezTo>
                  <a:lnTo>
                    <a:pt x="17327" y="16482"/>
                  </a:lnTo>
                  <a:lnTo>
                    <a:pt x="19024" y="17302"/>
                  </a:lnTo>
                  <a:lnTo>
                    <a:pt x="20810" y="14533"/>
                  </a:lnTo>
                  <a:lnTo>
                    <a:pt x="18937" y="13580"/>
                  </a:lnTo>
                  <a:cubicBezTo>
                    <a:pt x="18937" y="13580"/>
                    <a:pt x="18852" y="13326"/>
                    <a:pt x="18852" y="13326"/>
                  </a:cubicBezTo>
                  <a:close/>
                </a:path>
              </a:pathLst>
            </a:custGeom>
            <a:gradFill flip="none" rotWithShape="1">
              <a:gsLst>
                <a:gs pos="0">
                  <a:srgbClr val="CBCDCF"/>
                </a:gs>
                <a:gs pos="93000">
                  <a:srgbClr val="FEFEFE"/>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13" name="Shape 64"/>
            <p:cNvSpPr/>
            <p:nvPr/>
          </p:nvSpPr>
          <p:spPr>
            <a:xfrm>
              <a:off x="163264" y="281184"/>
              <a:ext cx="903926" cy="1189618"/>
            </a:xfrm>
            <a:custGeom>
              <a:avLst/>
              <a:gdLst/>
              <a:ahLst/>
              <a:cxnLst>
                <a:cxn ang="0">
                  <a:pos x="wd2" y="hd2"/>
                </a:cxn>
                <a:cxn ang="5400000">
                  <a:pos x="wd2" y="hd2"/>
                </a:cxn>
                <a:cxn ang="10800000">
                  <a:pos x="wd2" y="hd2"/>
                </a:cxn>
                <a:cxn ang="16200000">
                  <a:pos x="wd2" y="hd2"/>
                </a:cxn>
              </a:cxnLst>
              <a:rect l="0" t="0" r="r" b="b"/>
              <a:pathLst>
                <a:path w="20164" h="20697" fill="norm" stroke="1" extrusionOk="0">
                  <a:moveTo>
                    <a:pt x="13014" y="10610"/>
                  </a:moveTo>
                  <a:cubicBezTo>
                    <a:pt x="12716" y="12649"/>
                    <a:pt x="10910" y="14162"/>
                    <a:pt x="8981" y="13990"/>
                  </a:cubicBezTo>
                  <a:cubicBezTo>
                    <a:pt x="7051" y="13818"/>
                    <a:pt x="5729" y="12027"/>
                    <a:pt x="6027" y="9988"/>
                  </a:cubicBezTo>
                  <a:cubicBezTo>
                    <a:pt x="6326" y="7950"/>
                    <a:pt x="8132" y="6436"/>
                    <a:pt x="10061" y="6608"/>
                  </a:cubicBezTo>
                  <a:cubicBezTo>
                    <a:pt x="11990" y="6780"/>
                    <a:pt x="13313" y="8571"/>
                    <a:pt x="13014" y="10610"/>
                  </a:cubicBezTo>
                  <a:close/>
                  <a:moveTo>
                    <a:pt x="11591" y="39"/>
                  </a:moveTo>
                  <a:cubicBezTo>
                    <a:pt x="6086" y="-451"/>
                    <a:pt x="948" y="3768"/>
                    <a:pt x="115" y="9462"/>
                  </a:cubicBezTo>
                  <a:cubicBezTo>
                    <a:pt x="-718" y="15156"/>
                    <a:pt x="3069" y="20169"/>
                    <a:pt x="8573" y="20659"/>
                  </a:cubicBezTo>
                  <a:cubicBezTo>
                    <a:pt x="14078" y="21149"/>
                    <a:pt x="19216" y="16930"/>
                    <a:pt x="20049" y="11236"/>
                  </a:cubicBezTo>
                  <a:cubicBezTo>
                    <a:pt x="20882" y="5542"/>
                    <a:pt x="17095" y="529"/>
                    <a:pt x="11591" y="39"/>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14" name="Shape 65"/>
            <p:cNvSpPr/>
            <p:nvPr/>
          </p:nvSpPr>
          <p:spPr>
            <a:xfrm>
              <a:off x="181385" y="299331"/>
              <a:ext cx="863506" cy="1153563"/>
            </a:xfrm>
            <a:custGeom>
              <a:avLst/>
              <a:gdLst/>
              <a:ahLst/>
              <a:cxnLst>
                <a:cxn ang="0">
                  <a:pos x="wd2" y="hd2"/>
                </a:cxn>
                <a:cxn ang="5400000">
                  <a:pos x="wd2" y="hd2"/>
                </a:cxn>
                <a:cxn ang="10800000">
                  <a:pos x="wd2" y="hd2"/>
                </a:cxn>
                <a:cxn ang="16200000">
                  <a:pos x="wd2" y="hd2"/>
                </a:cxn>
              </a:cxnLst>
              <a:rect l="0" t="0" r="r" b="b"/>
              <a:pathLst>
                <a:path w="20147" h="20709" fill="norm" stroke="1" extrusionOk="0">
                  <a:moveTo>
                    <a:pt x="13178" y="10628"/>
                  </a:moveTo>
                  <a:cubicBezTo>
                    <a:pt x="12866" y="12731"/>
                    <a:pt x="10978" y="14293"/>
                    <a:pt x="8960" y="14115"/>
                  </a:cubicBezTo>
                  <a:cubicBezTo>
                    <a:pt x="6942" y="13938"/>
                    <a:pt x="5559" y="12089"/>
                    <a:pt x="5871" y="9986"/>
                  </a:cubicBezTo>
                  <a:cubicBezTo>
                    <a:pt x="6183" y="7883"/>
                    <a:pt x="8071" y="6321"/>
                    <a:pt x="10089" y="6498"/>
                  </a:cubicBezTo>
                  <a:cubicBezTo>
                    <a:pt x="12107" y="6676"/>
                    <a:pt x="13490" y="8524"/>
                    <a:pt x="13178" y="10628"/>
                  </a:cubicBezTo>
                  <a:close/>
                  <a:moveTo>
                    <a:pt x="11603" y="38"/>
                  </a:moveTo>
                  <a:cubicBezTo>
                    <a:pt x="6105" y="-445"/>
                    <a:pt x="963" y="3783"/>
                    <a:pt x="118" y="9481"/>
                  </a:cubicBezTo>
                  <a:cubicBezTo>
                    <a:pt x="-727" y="15179"/>
                    <a:pt x="3045" y="20189"/>
                    <a:pt x="8543" y="20672"/>
                  </a:cubicBezTo>
                  <a:cubicBezTo>
                    <a:pt x="14041" y="21155"/>
                    <a:pt x="19183" y="16927"/>
                    <a:pt x="20028" y="11229"/>
                  </a:cubicBezTo>
                  <a:cubicBezTo>
                    <a:pt x="20873" y="5531"/>
                    <a:pt x="17101" y="521"/>
                    <a:pt x="11603" y="38"/>
                  </a:cubicBezTo>
                  <a:close/>
                </a:path>
              </a:pathLst>
            </a:custGeom>
            <a:gradFill flip="none" rotWithShape="1">
              <a:gsLst>
                <a:gs pos="0">
                  <a:srgbClr val="E5E6E7"/>
                </a:gs>
                <a:gs pos="93000">
                  <a:srgbClr val="CBCDCF"/>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15" name="Shape 66"/>
            <p:cNvSpPr/>
            <p:nvPr/>
          </p:nvSpPr>
          <p:spPr>
            <a:xfrm>
              <a:off x="952344" y="63489"/>
              <a:ext cx="367735" cy="1874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2163" y="6377"/>
                  </a:lnTo>
                  <a:lnTo>
                    <a:pt x="0" y="0"/>
                  </a:lnTo>
                  <a:lnTo>
                    <a:pt x="8703" y="14194"/>
                  </a:lnTo>
                  <a:cubicBezTo>
                    <a:pt x="8703" y="14194"/>
                    <a:pt x="21600" y="21600"/>
                    <a:pt x="2160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022" name="Group 84"/>
          <p:cNvGrpSpPr/>
          <p:nvPr/>
        </p:nvGrpSpPr>
        <p:grpSpPr>
          <a:xfrm>
            <a:off x="5904200" y="2265385"/>
            <a:ext cx="1053723" cy="1059493"/>
            <a:chOff x="0" y="0"/>
            <a:chExt cx="1053722" cy="1059492"/>
          </a:xfrm>
        </p:grpSpPr>
        <p:sp>
          <p:nvSpPr>
            <p:cNvPr id="9017" name="Shape 48"/>
            <p:cNvSpPr/>
            <p:nvPr/>
          </p:nvSpPr>
          <p:spPr>
            <a:xfrm>
              <a:off x="0" y="-1"/>
              <a:ext cx="1053723" cy="1053721"/>
            </a:xfrm>
            <a:prstGeom prst="ellipse">
              <a:avLst/>
            </a:pr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18" name="Shape 49"/>
            <p:cNvSpPr/>
            <p:nvPr/>
          </p:nvSpPr>
          <p:spPr>
            <a:xfrm>
              <a:off x="241949" y="262110"/>
              <a:ext cx="793325" cy="7973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64" y="0"/>
                  </a:moveTo>
                  <a:lnTo>
                    <a:pt x="21466" y="11130"/>
                  </a:lnTo>
                  <a:lnTo>
                    <a:pt x="21600" y="11322"/>
                  </a:lnTo>
                  <a:cubicBezTo>
                    <a:pt x="19863" y="17260"/>
                    <a:pt x="14357" y="21600"/>
                    <a:pt x="7829" y="21600"/>
                  </a:cubicBezTo>
                  <a:cubicBezTo>
                    <a:pt x="7277" y="21600"/>
                    <a:pt x="6734" y="21566"/>
                    <a:pt x="6199" y="21506"/>
                  </a:cubicBezTo>
                  <a:lnTo>
                    <a:pt x="0" y="15108"/>
                  </a:lnTo>
                  <a:cubicBezTo>
                    <a:pt x="5732" y="9109"/>
                    <a:pt x="10254" y="4295"/>
                    <a:pt x="15464" y="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19" name="Shape 50"/>
            <p:cNvSpPr/>
            <p:nvPr/>
          </p:nvSpPr>
          <p:spPr>
            <a:xfrm>
              <a:off x="211705" y="201623"/>
              <a:ext cx="635118" cy="635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420"/>
                  </a:moveTo>
                  <a:cubicBezTo>
                    <a:pt x="21600" y="1531"/>
                    <a:pt x="20069" y="0"/>
                    <a:pt x="18180" y="0"/>
                  </a:cubicBezTo>
                  <a:lnTo>
                    <a:pt x="3420" y="0"/>
                  </a:lnTo>
                  <a:cubicBezTo>
                    <a:pt x="1531" y="0"/>
                    <a:pt x="0" y="1531"/>
                    <a:pt x="0" y="3420"/>
                  </a:cubicBezTo>
                  <a:lnTo>
                    <a:pt x="0" y="18180"/>
                  </a:lnTo>
                  <a:cubicBezTo>
                    <a:pt x="0" y="20069"/>
                    <a:pt x="1531" y="21600"/>
                    <a:pt x="3420" y="21600"/>
                  </a:cubicBezTo>
                  <a:lnTo>
                    <a:pt x="18180" y="21600"/>
                  </a:lnTo>
                  <a:cubicBezTo>
                    <a:pt x="20069" y="21600"/>
                    <a:pt x="21600" y="20069"/>
                    <a:pt x="21600" y="18180"/>
                  </a:cubicBezTo>
                  <a:cubicBezTo>
                    <a:pt x="21600" y="18180"/>
                    <a:pt x="21600" y="3420"/>
                    <a:pt x="21600" y="342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20" name="Shape 51"/>
            <p:cNvSpPr/>
            <p:nvPr/>
          </p:nvSpPr>
          <p:spPr>
            <a:xfrm>
              <a:off x="307054" y="332960"/>
              <a:ext cx="537026" cy="5019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272"/>
                  </a:moveTo>
                  <a:lnTo>
                    <a:pt x="21600" y="9152"/>
                  </a:lnTo>
                  <a:lnTo>
                    <a:pt x="17381" y="0"/>
                  </a:lnTo>
                  <a:lnTo>
                    <a:pt x="14754" y="864"/>
                  </a:lnTo>
                  <a:lnTo>
                    <a:pt x="7618" y="658"/>
                  </a:lnTo>
                  <a:lnTo>
                    <a:pt x="6750" y="1689"/>
                  </a:lnTo>
                  <a:lnTo>
                    <a:pt x="5111" y="11903"/>
                  </a:lnTo>
                  <a:lnTo>
                    <a:pt x="0" y="14585"/>
                  </a:lnTo>
                  <a:lnTo>
                    <a:pt x="2777" y="21600"/>
                  </a:lnTo>
                  <a:lnTo>
                    <a:pt x="17555" y="21600"/>
                  </a:lnTo>
                  <a:cubicBezTo>
                    <a:pt x="19789" y="21600"/>
                    <a:pt x="21600" y="19662"/>
                    <a:pt x="21600" y="17272"/>
                  </a:cubicBezTo>
                  <a:close/>
                </a:path>
              </a:pathLst>
            </a:custGeom>
            <a:solidFill>
              <a:srgbClr val="9C0411">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21" name="Shape 52"/>
            <p:cNvSpPr/>
            <p:nvPr/>
          </p:nvSpPr>
          <p:spPr>
            <a:xfrm>
              <a:off x="282275" y="332678"/>
              <a:ext cx="451240" cy="389804"/>
            </a:xfrm>
            <a:custGeom>
              <a:avLst/>
              <a:gdLst/>
              <a:ahLst/>
              <a:cxnLst>
                <a:cxn ang="0">
                  <a:pos x="wd2" y="hd2"/>
                </a:cxn>
                <a:cxn ang="5400000">
                  <a:pos x="wd2" y="hd2"/>
                </a:cxn>
                <a:cxn ang="10800000">
                  <a:pos x="wd2" y="hd2"/>
                </a:cxn>
                <a:cxn ang="16200000">
                  <a:pos x="wd2" y="hd2"/>
                </a:cxn>
              </a:cxnLst>
              <a:rect l="0" t="0" r="r" b="b"/>
              <a:pathLst>
                <a:path w="21089" h="21186" fill="norm" stroke="1" extrusionOk="0">
                  <a:moveTo>
                    <a:pt x="5500" y="13505"/>
                  </a:moveTo>
                  <a:cubicBezTo>
                    <a:pt x="5500" y="13180"/>
                    <a:pt x="3219" y="13485"/>
                    <a:pt x="1842" y="14444"/>
                  </a:cubicBezTo>
                  <a:cubicBezTo>
                    <a:pt x="-286" y="15926"/>
                    <a:pt x="-511" y="18397"/>
                    <a:pt x="862" y="19964"/>
                  </a:cubicBezTo>
                  <a:cubicBezTo>
                    <a:pt x="2235" y="21531"/>
                    <a:pt x="5267" y="21600"/>
                    <a:pt x="7394" y="20118"/>
                  </a:cubicBezTo>
                  <a:cubicBezTo>
                    <a:pt x="9054" y="18962"/>
                    <a:pt x="9408" y="17151"/>
                    <a:pt x="9475" y="15584"/>
                  </a:cubicBezTo>
                  <a:lnTo>
                    <a:pt x="9777" y="2223"/>
                  </a:lnTo>
                  <a:lnTo>
                    <a:pt x="18221" y="2223"/>
                  </a:lnTo>
                  <a:lnTo>
                    <a:pt x="18221" y="13547"/>
                  </a:lnTo>
                  <a:cubicBezTo>
                    <a:pt x="15865" y="13154"/>
                    <a:pt x="15450" y="13445"/>
                    <a:pt x="14016" y="14444"/>
                  </a:cubicBezTo>
                  <a:cubicBezTo>
                    <a:pt x="11888" y="15926"/>
                    <a:pt x="11475" y="18397"/>
                    <a:pt x="12848" y="19964"/>
                  </a:cubicBezTo>
                  <a:cubicBezTo>
                    <a:pt x="14221" y="21531"/>
                    <a:pt x="17158" y="21600"/>
                    <a:pt x="19286" y="20118"/>
                  </a:cubicBezTo>
                  <a:cubicBezTo>
                    <a:pt x="20498" y="19274"/>
                    <a:pt x="20948" y="18108"/>
                    <a:pt x="21089" y="16971"/>
                  </a:cubicBezTo>
                  <a:lnTo>
                    <a:pt x="21066" y="0"/>
                  </a:lnTo>
                  <a:lnTo>
                    <a:pt x="5500" y="115"/>
                  </a:lnTo>
                  <a:cubicBezTo>
                    <a:pt x="5500" y="115"/>
                    <a:pt x="5500" y="13505"/>
                    <a:pt x="5500" y="13505"/>
                  </a:cubicBezTo>
                  <a:close/>
                </a:path>
              </a:pathLst>
            </a:custGeom>
            <a:gradFill flip="none" rotWithShape="1">
              <a:gsLst>
                <a:gs pos="15000">
                  <a:srgbClr val="B1B4B7"/>
                </a:gs>
                <a:gs pos="52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027" name="Group 85"/>
          <p:cNvGrpSpPr/>
          <p:nvPr/>
        </p:nvGrpSpPr>
        <p:grpSpPr>
          <a:xfrm>
            <a:off x="3772172" y="4287630"/>
            <a:ext cx="997408" cy="997407"/>
            <a:chOff x="0" y="0"/>
            <a:chExt cx="997407" cy="997406"/>
          </a:xfrm>
        </p:grpSpPr>
        <p:sp>
          <p:nvSpPr>
            <p:cNvPr id="9023" name="Shape 53"/>
            <p:cNvSpPr/>
            <p:nvPr/>
          </p:nvSpPr>
          <p:spPr>
            <a:xfrm>
              <a:off x="-1" y="-1"/>
              <a:ext cx="997409" cy="997408"/>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24" name="Shape 54"/>
            <p:cNvSpPr/>
            <p:nvPr/>
          </p:nvSpPr>
          <p:spPr>
            <a:xfrm>
              <a:off x="192192" y="219648"/>
              <a:ext cx="786831" cy="771399"/>
            </a:xfrm>
            <a:custGeom>
              <a:avLst/>
              <a:gdLst/>
              <a:ahLst/>
              <a:cxnLst>
                <a:cxn ang="0">
                  <a:pos x="wd2" y="hd2"/>
                </a:cxn>
                <a:cxn ang="5400000">
                  <a:pos x="wd2" y="hd2"/>
                </a:cxn>
                <a:cxn ang="10800000">
                  <a:pos x="wd2" y="hd2"/>
                </a:cxn>
                <a:cxn ang="16200000">
                  <a:pos x="wd2" y="hd2"/>
                </a:cxn>
              </a:cxnLst>
              <a:rect l="0" t="0" r="r" b="b"/>
              <a:pathLst>
                <a:path w="21600" h="19840" fill="norm" stroke="1" extrusionOk="0">
                  <a:moveTo>
                    <a:pt x="13071" y="436"/>
                  </a:moveTo>
                  <a:lnTo>
                    <a:pt x="21472" y="10431"/>
                  </a:lnTo>
                  <a:lnTo>
                    <a:pt x="21600" y="10604"/>
                  </a:lnTo>
                  <a:cubicBezTo>
                    <a:pt x="19942" y="15939"/>
                    <a:pt x="14688" y="19840"/>
                    <a:pt x="8457" y="19840"/>
                  </a:cubicBezTo>
                  <a:cubicBezTo>
                    <a:pt x="7931" y="19840"/>
                    <a:pt x="7413" y="19809"/>
                    <a:pt x="6902" y="19755"/>
                  </a:cubicBezTo>
                  <a:lnTo>
                    <a:pt x="0" y="13748"/>
                  </a:lnTo>
                  <a:cubicBezTo>
                    <a:pt x="4937" y="4596"/>
                    <a:pt x="6749" y="-1760"/>
                    <a:pt x="13071" y="436"/>
                  </a:cubicBezTo>
                  <a:close/>
                </a:path>
              </a:pathLst>
            </a:custGeom>
            <a:solidFill>
              <a:srgbClr val="3B6BA6">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25" name="Shape 55"/>
            <p:cNvSpPr/>
            <p:nvPr/>
          </p:nvSpPr>
          <p:spPr>
            <a:xfrm>
              <a:off x="219648" y="137280"/>
              <a:ext cx="502208" cy="3886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88" y="17617"/>
                  </a:moveTo>
                  <a:cubicBezTo>
                    <a:pt x="7936" y="17617"/>
                    <a:pt x="8275" y="17675"/>
                    <a:pt x="8599" y="17781"/>
                  </a:cubicBezTo>
                  <a:cubicBezTo>
                    <a:pt x="8491" y="17175"/>
                    <a:pt x="8449" y="16555"/>
                    <a:pt x="8485" y="15946"/>
                  </a:cubicBezTo>
                  <a:cubicBezTo>
                    <a:pt x="8704" y="12246"/>
                    <a:pt x="11119" y="9993"/>
                    <a:pt x="13842" y="9993"/>
                  </a:cubicBezTo>
                  <a:cubicBezTo>
                    <a:pt x="16331" y="9993"/>
                    <a:pt x="19643" y="13019"/>
                    <a:pt x="19808" y="16066"/>
                  </a:cubicBezTo>
                  <a:cubicBezTo>
                    <a:pt x="20312" y="15883"/>
                    <a:pt x="20832" y="15811"/>
                    <a:pt x="21368" y="15845"/>
                  </a:cubicBezTo>
                  <a:cubicBezTo>
                    <a:pt x="21517" y="14952"/>
                    <a:pt x="21600" y="14028"/>
                    <a:pt x="21600" y="13077"/>
                  </a:cubicBezTo>
                  <a:cubicBezTo>
                    <a:pt x="21600" y="5855"/>
                    <a:pt x="15709" y="0"/>
                    <a:pt x="10120" y="0"/>
                  </a:cubicBezTo>
                  <a:cubicBezTo>
                    <a:pt x="4531" y="0"/>
                    <a:pt x="0" y="5855"/>
                    <a:pt x="0" y="13077"/>
                  </a:cubicBezTo>
                  <a:cubicBezTo>
                    <a:pt x="0" y="16337"/>
                    <a:pt x="928" y="19310"/>
                    <a:pt x="2455" y="21600"/>
                  </a:cubicBezTo>
                  <a:cubicBezTo>
                    <a:pt x="3320" y="19085"/>
                    <a:pt x="5352" y="17617"/>
                    <a:pt x="7588" y="17617"/>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26" name="Shape 56"/>
            <p:cNvSpPr/>
            <p:nvPr/>
          </p:nvSpPr>
          <p:spPr>
            <a:xfrm>
              <a:off x="183034" y="356928"/>
              <a:ext cx="704894" cy="403134"/>
            </a:xfrm>
            <a:custGeom>
              <a:avLst/>
              <a:gdLst/>
              <a:ahLst/>
              <a:cxnLst>
                <a:cxn ang="0">
                  <a:pos x="wd2" y="hd2"/>
                </a:cxn>
                <a:cxn ang="5400000">
                  <a:pos x="wd2" y="hd2"/>
                </a:cxn>
                <a:cxn ang="10800000">
                  <a:pos x="wd2" y="hd2"/>
                </a:cxn>
                <a:cxn ang="16200000">
                  <a:pos x="wd2" y="hd2"/>
                </a:cxn>
              </a:cxnLst>
              <a:rect l="0" t="0" r="r" b="b"/>
              <a:pathLst>
                <a:path w="21134" h="21600" fill="norm" stroke="1" extrusionOk="0">
                  <a:moveTo>
                    <a:pt x="18542" y="11607"/>
                  </a:moveTo>
                  <a:cubicBezTo>
                    <a:pt x="18300" y="11552"/>
                    <a:pt x="18048" y="11544"/>
                    <a:pt x="17792" y="11558"/>
                  </a:cubicBezTo>
                  <a:cubicBezTo>
                    <a:pt x="17833" y="11072"/>
                    <a:pt x="17810" y="10546"/>
                    <a:pt x="17734" y="10082"/>
                  </a:cubicBezTo>
                  <a:cubicBezTo>
                    <a:pt x="17620" y="9022"/>
                    <a:pt x="17364" y="8392"/>
                    <a:pt x="16967" y="7577"/>
                  </a:cubicBezTo>
                  <a:cubicBezTo>
                    <a:pt x="16402" y="6431"/>
                    <a:pt x="15594" y="5908"/>
                    <a:pt x="14743" y="5908"/>
                  </a:cubicBezTo>
                  <a:cubicBezTo>
                    <a:pt x="14715" y="5908"/>
                    <a:pt x="14688" y="5908"/>
                    <a:pt x="14661" y="5908"/>
                  </a:cubicBezTo>
                  <a:cubicBezTo>
                    <a:pt x="14301" y="5908"/>
                    <a:pt x="13951" y="5634"/>
                    <a:pt x="13612" y="5804"/>
                  </a:cubicBezTo>
                  <a:cubicBezTo>
                    <a:pt x="13500" y="2970"/>
                    <a:pt x="12188" y="0"/>
                    <a:pt x="10513" y="0"/>
                  </a:cubicBezTo>
                  <a:cubicBezTo>
                    <a:pt x="9362" y="0"/>
                    <a:pt x="7827" y="1817"/>
                    <a:pt x="7858" y="5460"/>
                  </a:cubicBezTo>
                  <a:cubicBezTo>
                    <a:pt x="7863" y="6028"/>
                    <a:pt x="7862" y="6565"/>
                    <a:pt x="7935" y="7129"/>
                  </a:cubicBezTo>
                  <a:cubicBezTo>
                    <a:pt x="7716" y="7030"/>
                    <a:pt x="7489" y="6957"/>
                    <a:pt x="7255" y="6957"/>
                  </a:cubicBezTo>
                  <a:cubicBezTo>
                    <a:pt x="5750" y="6957"/>
                    <a:pt x="3436" y="8312"/>
                    <a:pt x="2854" y="10652"/>
                  </a:cubicBezTo>
                  <a:cubicBezTo>
                    <a:pt x="2700" y="11269"/>
                    <a:pt x="2598" y="11945"/>
                    <a:pt x="2566" y="12691"/>
                  </a:cubicBezTo>
                  <a:cubicBezTo>
                    <a:pt x="2553" y="13000"/>
                    <a:pt x="2555" y="13310"/>
                    <a:pt x="2571" y="13621"/>
                  </a:cubicBezTo>
                  <a:cubicBezTo>
                    <a:pt x="2073" y="13859"/>
                    <a:pt x="1590" y="14742"/>
                    <a:pt x="1133" y="15202"/>
                  </a:cubicBezTo>
                  <a:cubicBezTo>
                    <a:pt x="-84" y="16428"/>
                    <a:pt x="-355" y="21600"/>
                    <a:pt x="487" y="21600"/>
                  </a:cubicBezTo>
                  <a:lnTo>
                    <a:pt x="20064" y="21600"/>
                  </a:lnTo>
                  <a:cubicBezTo>
                    <a:pt x="20660" y="21600"/>
                    <a:pt x="21062" y="19020"/>
                    <a:pt x="21125" y="17537"/>
                  </a:cubicBezTo>
                  <a:cubicBezTo>
                    <a:pt x="21245" y="14714"/>
                    <a:pt x="20054" y="11945"/>
                    <a:pt x="18542" y="11607"/>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032" name="Group 86"/>
          <p:cNvGrpSpPr/>
          <p:nvPr/>
        </p:nvGrpSpPr>
        <p:grpSpPr>
          <a:xfrm>
            <a:off x="7549105" y="3230704"/>
            <a:ext cx="983815" cy="984936"/>
            <a:chOff x="0" y="0"/>
            <a:chExt cx="983813" cy="984935"/>
          </a:xfrm>
        </p:grpSpPr>
        <p:sp>
          <p:nvSpPr>
            <p:cNvPr id="9028" name="Shape 57"/>
            <p:cNvSpPr/>
            <p:nvPr/>
          </p:nvSpPr>
          <p:spPr>
            <a:xfrm>
              <a:off x="0" y="-1"/>
              <a:ext cx="983814" cy="983814"/>
            </a:xfrm>
            <a:prstGeom prst="ellipse">
              <a:avLst/>
            </a:prstGeom>
            <a:solidFill>
              <a:srgbClr val="C1D3E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29" name="Shape 58"/>
            <p:cNvSpPr/>
            <p:nvPr/>
          </p:nvSpPr>
          <p:spPr>
            <a:xfrm>
              <a:off x="232664" y="249907"/>
              <a:ext cx="735176" cy="735029"/>
            </a:xfrm>
            <a:custGeom>
              <a:avLst/>
              <a:gdLst/>
              <a:ahLst/>
              <a:cxnLst>
                <a:cxn ang="0">
                  <a:pos x="wd2" y="hd2"/>
                </a:cxn>
                <a:cxn ang="5400000">
                  <a:pos x="wd2" y="hd2"/>
                </a:cxn>
                <a:cxn ang="10800000">
                  <a:pos x="wd2" y="hd2"/>
                </a:cxn>
                <a:cxn ang="16200000">
                  <a:pos x="wd2" y="hd2"/>
                </a:cxn>
              </a:cxnLst>
              <a:rect l="0" t="0" r="r" b="b"/>
              <a:pathLst>
                <a:path w="21600" h="19944" fill="norm" stroke="1" extrusionOk="0">
                  <a:moveTo>
                    <a:pt x="14624" y="630"/>
                  </a:moveTo>
                  <a:lnTo>
                    <a:pt x="21465" y="10153"/>
                  </a:lnTo>
                  <a:lnTo>
                    <a:pt x="21600" y="10332"/>
                  </a:lnTo>
                  <a:cubicBezTo>
                    <a:pt x="19850" y="15885"/>
                    <a:pt x="14303" y="19944"/>
                    <a:pt x="7725" y="19944"/>
                  </a:cubicBezTo>
                  <a:cubicBezTo>
                    <a:pt x="7170" y="19944"/>
                    <a:pt x="6623" y="19912"/>
                    <a:pt x="6084" y="19856"/>
                  </a:cubicBezTo>
                  <a:lnTo>
                    <a:pt x="0" y="11849"/>
                  </a:lnTo>
                  <a:cubicBezTo>
                    <a:pt x="5212" y="2326"/>
                    <a:pt x="7950" y="-1656"/>
                    <a:pt x="14624" y="630"/>
                  </a:cubicBezTo>
                  <a:close/>
                </a:path>
              </a:pathLst>
            </a:custGeom>
            <a:solidFill>
              <a:srgbClr val="6491C8">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30" name="Shape 59"/>
            <p:cNvSpPr/>
            <p:nvPr/>
          </p:nvSpPr>
          <p:spPr>
            <a:xfrm>
              <a:off x="204755" y="204754"/>
              <a:ext cx="581690" cy="5816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45" y="0"/>
                    <a:pt x="0" y="4845"/>
                    <a:pt x="0" y="10800"/>
                  </a:cubicBezTo>
                  <a:cubicBezTo>
                    <a:pt x="0" y="16755"/>
                    <a:pt x="4845" y="21600"/>
                    <a:pt x="10800" y="21600"/>
                  </a:cubicBezTo>
                  <a:cubicBezTo>
                    <a:pt x="16755" y="21600"/>
                    <a:pt x="21600" y="16755"/>
                    <a:pt x="21600" y="10800"/>
                  </a:cubicBezTo>
                  <a:cubicBezTo>
                    <a:pt x="21600" y="4845"/>
                    <a:pt x="16755" y="0"/>
                    <a:pt x="10800" y="0"/>
                  </a:cubicBezTo>
                  <a:close/>
                </a:path>
              </a:pathLst>
            </a:custGeom>
            <a:gradFill flip="none" rotWithShape="1">
              <a:gsLst>
                <a:gs pos="24000">
                  <a:srgbClr val="2D8F87"/>
                </a:gs>
                <a:gs pos="62000">
                  <a:schemeClr val="accent2"/>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31" name="Freeform 95"/>
            <p:cNvSpPr/>
            <p:nvPr/>
          </p:nvSpPr>
          <p:spPr>
            <a:xfrm>
              <a:off x="172343" y="172344"/>
              <a:ext cx="645734" cy="6457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48" y="4324"/>
                  </a:moveTo>
                  <a:cubicBezTo>
                    <a:pt x="14048" y="4324"/>
                    <a:pt x="18265" y="7704"/>
                    <a:pt x="13174" y="13890"/>
                  </a:cubicBezTo>
                  <a:cubicBezTo>
                    <a:pt x="8814" y="19187"/>
                    <a:pt x="4900" y="15570"/>
                    <a:pt x="4900" y="15570"/>
                  </a:cubicBezTo>
                  <a:lnTo>
                    <a:pt x="7151" y="12580"/>
                  </a:lnTo>
                  <a:lnTo>
                    <a:pt x="8933" y="13830"/>
                  </a:lnTo>
                  <a:cubicBezTo>
                    <a:pt x="8933" y="13830"/>
                    <a:pt x="10311" y="13433"/>
                    <a:pt x="11545" y="11878"/>
                  </a:cubicBezTo>
                  <a:cubicBezTo>
                    <a:pt x="12779" y="10323"/>
                    <a:pt x="12791" y="8971"/>
                    <a:pt x="12791" y="8971"/>
                  </a:cubicBezTo>
                  <a:lnTo>
                    <a:pt x="11584" y="7776"/>
                  </a:lnTo>
                  <a:close/>
                  <a:moveTo>
                    <a:pt x="10800" y="1716"/>
                  </a:moveTo>
                  <a:cubicBezTo>
                    <a:pt x="5791" y="1716"/>
                    <a:pt x="1716" y="5791"/>
                    <a:pt x="1716" y="10800"/>
                  </a:cubicBezTo>
                  <a:cubicBezTo>
                    <a:pt x="1716" y="15809"/>
                    <a:pt x="5791" y="19884"/>
                    <a:pt x="10800" y="19884"/>
                  </a:cubicBezTo>
                  <a:cubicBezTo>
                    <a:pt x="15808" y="19884"/>
                    <a:pt x="19883" y="15809"/>
                    <a:pt x="19883" y="10800"/>
                  </a:cubicBezTo>
                  <a:cubicBezTo>
                    <a:pt x="19883" y="5791"/>
                    <a:pt x="15808" y="1716"/>
                    <a:pt x="10800" y="1716"/>
                  </a:cubicBezTo>
                  <a:close/>
                  <a:moveTo>
                    <a:pt x="10800" y="0"/>
                  </a:moveTo>
                  <a:cubicBezTo>
                    <a:pt x="16755" y="0"/>
                    <a:pt x="21600" y="4845"/>
                    <a:pt x="21600" y="10800"/>
                  </a:cubicBezTo>
                  <a:cubicBezTo>
                    <a:pt x="21600" y="16755"/>
                    <a:pt x="16755" y="21600"/>
                    <a:pt x="10800" y="21600"/>
                  </a:cubicBezTo>
                  <a:cubicBezTo>
                    <a:pt x="4845" y="21600"/>
                    <a:pt x="0" y="16755"/>
                    <a:pt x="0" y="10800"/>
                  </a:cubicBezTo>
                  <a:cubicBezTo>
                    <a:pt x="0" y="4845"/>
                    <a:pt x="4845" y="0"/>
                    <a:pt x="10800" y="0"/>
                  </a:cubicBezTo>
                  <a:close/>
                </a:path>
              </a:pathLst>
            </a:custGeom>
            <a:gradFill flip="none" rotWithShape="1">
              <a:gsLst>
                <a:gs pos="24000">
                  <a:srgbClr val="E5E6E7"/>
                </a:gs>
                <a:gs pos="52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033" name="Oval 136"/>
          <p:cNvSpPr/>
          <p:nvPr/>
        </p:nvSpPr>
        <p:spPr>
          <a:xfrm>
            <a:off x="4256108" y="2437465"/>
            <a:ext cx="148839" cy="148839"/>
          </a:xfrm>
          <a:prstGeom prst="ellipse">
            <a:avLst/>
          </a:prstGeom>
          <a:solidFill>
            <a:srgbClr val="FEFEFE"/>
          </a:solidFill>
          <a:ln w="12700">
            <a:miter lim="400000"/>
          </a:ln>
        </p:spPr>
        <p:txBody>
          <a:bodyPr lIns="45719" rIns="45719" anchor="ctr"/>
          <a:lstStyle/>
          <a:p>
            <a:pPr algn="ctr">
              <a:defRPr>
                <a:solidFill>
                  <a:srgbClr val="FFFFFF"/>
                </a:solidFill>
              </a:defRPr>
            </a:pPr>
          </a:p>
        </p:txBody>
      </p:sp>
      <p:grpSp>
        <p:nvGrpSpPr>
          <p:cNvPr id="9042" name="Group 51"/>
          <p:cNvGrpSpPr/>
          <p:nvPr/>
        </p:nvGrpSpPr>
        <p:grpSpPr>
          <a:xfrm>
            <a:off x="5237443" y="2040018"/>
            <a:ext cx="850101" cy="854652"/>
            <a:chOff x="0" y="0"/>
            <a:chExt cx="850100" cy="854651"/>
          </a:xfrm>
        </p:grpSpPr>
        <p:sp>
          <p:nvSpPr>
            <p:cNvPr id="9034" name="Freeform 52"/>
            <p:cNvSpPr/>
            <p:nvPr/>
          </p:nvSpPr>
          <p:spPr>
            <a:xfrm rot="20802731">
              <a:off x="71796" y="75882"/>
              <a:ext cx="706508" cy="7070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 y="20967"/>
                  </a:moveTo>
                  <a:lnTo>
                    <a:pt x="191" y="20986"/>
                  </a:lnTo>
                  <a:lnTo>
                    <a:pt x="188" y="20988"/>
                  </a:lnTo>
                  <a:close/>
                  <a:moveTo>
                    <a:pt x="126" y="20758"/>
                  </a:moveTo>
                  <a:lnTo>
                    <a:pt x="182" y="20967"/>
                  </a:lnTo>
                  <a:lnTo>
                    <a:pt x="95" y="20784"/>
                  </a:lnTo>
                  <a:close/>
                  <a:moveTo>
                    <a:pt x="3870" y="0"/>
                  </a:moveTo>
                  <a:lnTo>
                    <a:pt x="17729" y="0"/>
                  </a:lnTo>
                  <a:cubicBezTo>
                    <a:pt x="18505" y="0"/>
                    <a:pt x="19140" y="635"/>
                    <a:pt x="19140" y="1411"/>
                  </a:cubicBezTo>
                  <a:lnTo>
                    <a:pt x="19140" y="5605"/>
                  </a:lnTo>
                  <a:lnTo>
                    <a:pt x="19270" y="5604"/>
                  </a:lnTo>
                  <a:lnTo>
                    <a:pt x="21549" y="6489"/>
                  </a:lnTo>
                  <a:lnTo>
                    <a:pt x="21600" y="6448"/>
                  </a:lnTo>
                  <a:lnTo>
                    <a:pt x="21600" y="6509"/>
                  </a:lnTo>
                  <a:lnTo>
                    <a:pt x="21600" y="6509"/>
                  </a:lnTo>
                  <a:lnTo>
                    <a:pt x="21600" y="20196"/>
                  </a:lnTo>
                  <a:lnTo>
                    <a:pt x="21509" y="20647"/>
                  </a:lnTo>
                  <a:lnTo>
                    <a:pt x="21563" y="20693"/>
                  </a:lnTo>
                  <a:cubicBezTo>
                    <a:pt x="21364" y="21222"/>
                    <a:pt x="20854" y="21600"/>
                    <a:pt x="20254" y="21600"/>
                  </a:cubicBezTo>
                  <a:lnTo>
                    <a:pt x="1463" y="21600"/>
                  </a:lnTo>
                  <a:lnTo>
                    <a:pt x="1463" y="21600"/>
                  </a:lnTo>
                  <a:lnTo>
                    <a:pt x="1404" y="21600"/>
                  </a:lnTo>
                  <a:lnTo>
                    <a:pt x="1198" y="21559"/>
                  </a:lnTo>
                  <a:lnTo>
                    <a:pt x="1033" y="21533"/>
                  </a:lnTo>
                  <a:lnTo>
                    <a:pt x="1008" y="21520"/>
                  </a:lnTo>
                  <a:lnTo>
                    <a:pt x="857" y="21490"/>
                  </a:lnTo>
                  <a:cubicBezTo>
                    <a:pt x="605" y="21383"/>
                    <a:pt x="391" y="21205"/>
                    <a:pt x="240" y="20981"/>
                  </a:cubicBezTo>
                  <a:lnTo>
                    <a:pt x="131" y="20754"/>
                  </a:lnTo>
                  <a:lnTo>
                    <a:pt x="126" y="20758"/>
                  </a:lnTo>
                  <a:lnTo>
                    <a:pt x="118" y="20729"/>
                  </a:lnTo>
                  <a:lnTo>
                    <a:pt x="63" y="20614"/>
                  </a:lnTo>
                  <a:lnTo>
                    <a:pt x="31" y="20404"/>
                  </a:lnTo>
                  <a:lnTo>
                    <a:pt x="0" y="20287"/>
                  </a:lnTo>
                  <a:lnTo>
                    <a:pt x="0" y="6509"/>
                  </a:lnTo>
                  <a:lnTo>
                    <a:pt x="2330" y="5798"/>
                  </a:lnTo>
                  <a:lnTo>
                    <a:pt x="2458" y="5796"/>
                  </a:lnTo>
                  <a:lnTo>
                    <a:pt x="2458" y="1411"/>
                  </a:lnTo>
                  <a:cubicBezTo>
                    <a:pt x="2458" y="635"/>
                    <a:pt x="3094" y="0"/>
                    <a:pt x="387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9041" name="Group 53"/>
            <p:cNvGrpSpPr/>
            <p:nvPr/>
          </p:nvGrpSpPr>
          <p:grpSpPr>
            <a:xfrm>
              <a:off x="5529" y="-1"/>
              <a:ext cx="807940" cy="832007"/>
              <a:chOff x="0" y="0"/>
              <a:chExt cx="807938" cy="832005"/>
            </a:xfrm>
          </p:grpSpPr>
          <p:sp>
            <p:nvSpPr>
              <p:cNvPr id="9035" name="Shape 124"/>
              <p:cNvSpPr/>
              <p:nvPr/>
            </p:nvSpPr>
            <p:spPr>
              <a:xfrm rot="20802731">
                <a:off x="50716" y="234215"/>
                <a:ext cx="706507" cy="5236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70" y="0"/>
                    </a:moveTo>
                    <a:lnTo>
                      <a:pt x="21600" y="1222"/>
                    </a:lnTo>
                    <a:lnTo>
                      <a:pt x="21600" y="19704"/>
                    </a:lnTo>
                    <a:cubicBezTo>
                      <a:pt x="21600" y="20752"/>
                      <a:pt x="20971" y="21600"/>
                      <a:pt x="20196" y="21600"/>
                    </a:cubicBezTo>
                    <a:lnTo>
                      <a:pt x="1404" y="21600"/>
                    </a:lnTo>
                    <a:cubicBezTo>
                      <a:pt x="628" y="21600"/>
                      <a:pt x="0" y="20752"/>
                      <a:pt x="0" y="19704"/>
                    </a:cubicBezTo>
                    <a:lnTo>
                      <a:pt x="0" y="1222"/>
                    </a:lnTo>
                    <a:lnTo>
                      <a:pt x="2330" y="262"/>
                    </a:lnTo>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36" name="Shape 125"/>
              <p:cNvSpPr/>
              <p:nvPr/>
            </p:nvSpPr>
            <p:spPr>
              <a:xfrm rot="20802731">
                <a:off x="85572" y="56092"/>
                <a:ext cx="545646" cy="4940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8" y="21600"/>
                    </a:moveTo>
                    <a:cubicBezTo>
                      <a:pt x="823" y="21600"/>
                      <a:pt x="0" y="20692"/>
                      <a:pt x="0" y="19581"/>
                    </a:cubicBezTo>
                    <a:lnTo>
                      <a:pt x="0" y="2019"/>
                    </a:lnTo>
                    <a:cubicBezTo>
                      <a:pt x="0" y="909"/>
                      <a:pt x="823" y="0"/>
                      <a:pt x="1828" y="0"/>
                    </a:cubicBezTo>
                    <a:lnTo>
                      <a:pt x="19772" y="0"/>
                    </a:lnTo>
                    <a:cubicBezTo>
                      <a:pt x="20777" y="0"/>
                      <a:pt x="21600" y="909"/>
                      <a:pt x="21600" y="2019"/>
                    </a:cubicBezTo>
                    <a:lnTo>
                      <a:pt x="21600" y="19581"/>
                    </a:lnTo>
                    <a:cubicBezTo>
                      <a:pt x="21600" y="20692"/>
                      <a:pt x="20777" y="21600"/>
                      <a:pt x="19772" y="21600"/>
                    </a:cubicBezTo>
                    <a:cubicBezTo>
                      <a:pt x="19772" y="21600"/>
                      <a:pt x="1828" y="21600"/>
                      <a:pt x="1828" y="21600"/>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37" name="Freeform 56"/>
              <p:cNvSpPr/>
              <p:nvPr/>
            </p:nvSpPr>
            <p:spPr>
              <a:xfrm rot="20802731">
                <a:off x="139026" y="163977"/>
                <a:ext cx="419264" cy="286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0267"/>
                    </a:moveTo>
                    <a:lnTo>
                      <a:pt x="21600" y="20267"/>
                    </a:lnTo>
                    <a:cubicBezTo>
                      <a:pt x="21600" y="20267"/>
                      <a:pt x="21600" y="21600"/>
                      <a:pt x="21600" y="21600"/>
                    </a:cubicBezTo>
                    <a:lnTo>
                      <a:pt x="0" y="21600"/>
                    </a:lnTo>
                    <a:close/>
                    <a:moveTo>
                      <a:pt x="0" y="15343"/>
                    </a:moveTo>
                    <a:lnTo>
                      <a:pt x="21600" y="15343"/>
                    </a:lnTo>
                    <a:cubicBezTo>
                      <a:pt x="21600" y="15343"/>
                      <a:pt x="21600" y="16676"/>
                      <a:pt x="21600" y="16676"/>
                    </a:cubicBezTo>
                    <a:lnTo>
                      <a:pt x="0" y="16676"/>
                    </a:lnTo>
                    <a:close/>
                    <a:moveTo>
                      <a:pt x="0" y="10228"/>
                    </a:moveTo>
                    <a:lnTo>
                      <a:pt x="21600" y="10228"/>
                    </a:lnTo>
                    <a:cubicBezTo>
                      <a:pt x="21600" y="10228"/>
                      <a:pt x="21600" y="11560"/>
                      <a:pt x="21600" y="11560"/>
                    </a:cubicBezTo>
                    <a:lnTo>
                      <a:pt x="0" y="11560"/>
                    </a:lnTo>
                    <a:close/>
                    <a:moveTo>
                      <a:pt x="6991" y="5114"/>
                    </a:moveTo>
                    <a:lnTo>
                      <a:pt x="21586" y="5114"/>
                    </a:lnTo>
                    <a:cubicBezTo>
                      <a:pt x="21586" y="5114"/>
                      <a:pt x="21586" y="6448"/>
                      <a:pt x="21586" y="6448"/>
                    </a:cubicBezTo>
                    <a:lnTo>
                      <a:pt x="6991" y="6448"/>
                    </a:lnTo>
                    <a:close/>
                    <a:moveTo>
                      <a:pt x="6991" y="0"/>
                    </a:moveTo>
                    <a:lnTo>
                      <a:pt x="16415" y="0"/>
                    </a:lnTo>
                    <a:cubicBezTo>
                      <a:pt x="16415" y="0"/>
                      <a:pt x="16415" y="1334"/>
                      <a:pt x="16415" y="1334"/>
                    </a:cubicBezTo>
                    <a:lnTo>
                      <a:pt x="6991" y="1334"/>
                    </a:lnTo>
                    <a:close/>
                    <a:moveTo>
                      <a:pt x="0" y="0"/>
                    </a:moveTo>
                    <a:lnTo>
                      <a:pt x="4353" y="0"/>
                    </a:lnTo>
                    <a:lnTo>
                      <a:pt x="4353" y="6369"/>
                    </a:lnTo>
                    <a:lnTo>
                      <a:pt x="0" y="6369"/>
                    </a:lnTo>
                    <a:cubicBezTo>
                      <a:pt x="0" y="6369"/>
                      <a:pt x="0" y="0"/>
                      <a:pt x="0" y="0"/>
                    </a:cubicBezTo>
                    <a:close/>
                  </a:path>
                </a:pathLst>
              </a:custGeom>
              <a:solidFill>
                <a:srgbClr val="010101">
                  <a:alpha val="1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38" name="Shape 131"/>
              <p:cNvSpPr/>
              <p:nvPr/>
            </p:nvSpPr>
            <p:spPr>
              <a:xfrm rot="20802731">
                <a:off x="85145" y="486650"/>
                <a:ext cx="700278" cy="2673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87" y="0"/>
                    </a:moveTo>
                    <a:lnTo>
                      <a:pt x="0" y="19200"/>
                    </a:lnTo>
                    <a:cubicBezTo>
                      <a:pt x="201" y="20599"/>
                      <a:pt x="715" y="21600"/>
                      <a:pt x="1321" y="21600"/>
                    </a:cubicBezTo>
                    <a:lnTo>
                      <a:pt x="20279" y="21600"/>
                    </a:lnTo>
                    <a:cubicBezTo>
                      <a:pt x="20885" y="21600"/>
                      <a:pt x="21399" y="20599"/>
                      <a:pt x="21600" y="19200"/>
                    </a:cubicBezTo>
                    <a:lnTo>
                      <a:pt x="12972" y="0"/>
                    </a:lnTo>
                    <a:cubicBezTo>
                      <a:pt x="12972" y="0"/>
                      <a:pt x="8787" y="0"/>
                      <a:pt x="8787" y="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39" name="Shape 132"/>
              <p:cNvSpPr/>
              <p:nvPr/>
            </p:nvSpPr>
            <p:spPr>
              <a:xfrm rot="20802731">
                <a:off x="467513" y="213308"/>
                <a:ext cx="284343" cy="4709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451"/>
                    </a:moveTo>
                    <a:lnTo>
                      <a:pt x="21363" y="21293"/>
                    </a:lnTo>
                    <a:cubicBezTo>
                      <a:pt x="21297" y="21398"/>
                      <a:pt x="21216" y="21499"/>
                      <a:pt x="21125" y="21596"/>
                    </a:cubicBezTo>
                    <a:lnTo>
                      <a:pt x="21130" y="21600"/>
                    </a:lnTo>
                    <a:cubicBezTo>
                      <a:pt x="21427" y="21290"/>
                      <a:pt x="21600" y="20932"/>
                      <a:pt x="21600" y="20547"/>
                    </a:cubicBezTo>
                    <a:lnTo>
                      <a:pt x="21600" y="0"/>
                    </a:lnTo>
                    <a:cubicBezTo>
                      <a:pt x="21600" y="0"/>
                      <a:pt x="0" y="10451"/>
                      <a:pt x="0" y="10451"/>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40" name="Shape 133"/>
              <p:cNvSpPr/>
              <p:nvPr/>
            </p:nvSpPr>
            <p:spPr>
              <a:xfrm rot="20802731">
                <a:off x="57789" y="314965"/>
                <a:ext cx="286633" cy="470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4" y="21293"/>
                    </a:moveTo>
                    <a:lnTo>
                      <a:pt x="21600" y="10451"/>
                    </a:lnTo>
                    <a:lnTo>
                      <a:pt x="0" y="0"/>
                    </a:lnTo>
                    <a:lnTo>
                      <a:pt x="0" y="20547"/>
                    </a:lnTo>
                    <a:cubicBezTo>
                      <a:pt x="0" y="20932"/>
                      <a:pt x="172" y="21290"/>
                      <a:pt x="463" y="21600"/>
                    </a:cubicBezTo>
                    <a:lnTo>
                      <a:pt x="471" y="21596"/>
                    </a:lnTo>
                    <a:cubicBezTo>
                      <a:pt x="380" y="21499"/>
                      <a:pt x="300" y="21398"/>
                      <a:pt x="234" y="21293"/>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9047" name="Group 87"/>
          <p:cNvGrpSpPr/>
          <p:nvPr/>
        </p:nvGrpSpPr>
        <p:grpSpPr>
          <a:xfrm>
            <a:off x="4772900" y="2554427"/>
            <a:ext cx="851010" cy="851007"/>
            <a:chOff x="0" y="0"/>
            <a:chExt cx="851009" cy="851006"/>
          </a:xfrm>
        </p:grpSpPr>
        <p:sp>
          <p:nvSpPr>
            <p:cNvPr id="9043" name="Shape 62"/>
            <p:cNvSpPr/>
            <p:nvPr/>
          </p:nvSpPr>
          <p:spPr>
            <a:xfrm>
              <a:off x="-1" y="0"/>
              <a:ext cx="851010" cy="851007"/>
            </a:xfrm>
            <a:prstGeom prst="ellipse">
              <a:avLst/>
            </a:pr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44" name="Shape 63"/>
            <p:cNvSpPr/>
            <p:nvPr/>
          </p:nvSpPr>
          <p:spPr>
            <a:xfrm>
              <a:off x="201921" y="210341"/>
              <a:ext cx="635934" cy="635806"/>
            </a:xfrm>
            <a:custGeom>
              <a:avLst/>
              <a:gdLst/>
              <a:ahLst/>
              <a:cxnLst>
                <a:cxn ang="0">
                  <a:pos x="wd2" y="hd2"/>
                </a:cxn>
                <a:cxn ang="5400000">
                  <a:pos x="wd2" y="hd2"/>
                </a:cxn>
                <a:cxn ang="10800000">
                  <a:pos x="wd2" y="hd2"/>
                </a:cxn>
                <a:cxn ang="16200000">
                  <a:pos x="wd2" y="hd2"/>
                </a:cxn>
              </a:cxnLst>
              <a:rect l="0" t="0" r="r" b="b"/>
              <a:pathLst>
                <a:path w="21600" h="19944" fill="norm" stroke="1" extrusionOk="0">
                  <a:moveTo>
                    <a:pt x="14624" y="630"/>
                  </a:moveTo>
                  <a:lnTo>
                    <a:pt x="21465" y="10153"/>
                  </a:lnTo>
                  <a:lnTo>
                    <a:pt x="21600" y="10332"/>
                  </a:lnTo>
                  <a:cubicBezTo>
                    <a:pt x="19850" y="15885"/>
                    <a:pt x="14303" y="19944"/>
                    <a:pt x="7725" y="19944"/>
                  </a:cubicBezTo>
                  <a:cubicBezTo>
                    <a:pt x="7170" y="19944"/>
                    <a:pt x="6623" y="19912"/>
                    <a:pt x="6084" y="19856"/>
                  </a:cubicBezTo>
                  <a:lnTo>
                    <a:pt x="0" y="11849"/>
                  </a:lnTo>
                  <a:cubicBezTo>
                    <a:pt x="5212" y="2326"/>
                    <a:pt x="7950" y="-1656"/>
                    <a:pt x="14624" y="630"/>
                  </a:cubicBezTo>
                  <a:close/>
                </a:path>
              </a:pathLst>
            </a:custGeom>
            <a:solidFill>
              <a:srgbClr val="945D00">
                <a:alpha val="5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45" name="Shape 64"/>
            <p:cNvSpPr/>
            <p:nvPr/>
          </p:nvSpPr>
          <p:spPr>
            <a:xfrm>
              <a:off x="193507" y="185093"/>
              <a:ext cx="469792" cy="469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45" y="0"/>
                    <a:pt x="0" y="4845"/>
                    <a:pt x="0" y="10800"/>
                  </a:cubicBezTo>
                  <a:cubicBezTo>
                    <a:pt x="0" y="16755"/>
                    <a:pt x="4845" y="21600"/>
                    <a:pt x="10800" y="21600"/>
                  </a:cubicBezTo>
                  <a:cubicBezTo>
                    <a:pt x="16755" y="21600"/>
                    <a:pt x="21600" y="16755"/>
                    <a:pt x="21600" y="10800"/>
                  </a:cubicBezTo>
                  <a:cubicBezTo>
                    <a:pt x="21600" y="4845"/>
                    <a:pt x="16755" y="0"/>
                    <a:pt x="10800" y="0"/>
                  </a:cubicBezTo>
                  <a:close/>
                </a:path>
              </a:pathLst>
            </a:custGeom>
            <a:gradFill flip="none" rotWithShape="1">
              <a:gsLst>
                <a:gs pos="24000">
                  <a:srgbClr val="48367E"/>
                </a:gs>
                <a:gs pos="52000">
                  <a:srgbClr val="6F57B7"/>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46" name="Freeform 91"/>
            <p:cNvSpPr/>
            <p:nvPr/>
          </p:nvSpPr>
          <p:spPr>
            <a:xfrm>
              <a:off x="151440" y="138938"/>
              <a:ext cx="558567" cy="5585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56" y="8893"/>
                  </a:moveTo>
                  <a:cubicBezTo>
                    <a:pt x="9622" y="8893"/>
                    <a:pt x="8704" y="9811"/>
                    <a:pt x="8704" y="10944"/>
                  </a:cubicBezTo>
                  <a:cubicBezTo>
                    <a:pt x="8704" y="12076"/>
                    <a:pt x="9622" y="12995"/>
                    <a:pt x="10756" y="12995"/>
                  </a:cubicBezTo>
                  <a:cubicBezTo>
                    <a:pt x="11888" y="12995"/>
                    <a:pt x="12807" y="12076"/>
                    <a:pt x="12807" y="10944"/>
                  </a:cubicBezTo>
                  <a:cubicBezTo>
                    <a:pt x="12807" y="9811"/>
                    <a:pt x="11888" y="8893"/>
                    <a:pt x="10756" y="8893"/>
                  </a:cubicBezTo>
                  <a:close/>
                  <a:moveTo>
                    <a:pt x="10721" y="4062"/>
                  </a:moveTo>
                  <a:lnTo>
                    <a:pt x="11988" y="4260"/>
                  </a:lnTo>
                  <a:lnTo>
                    <a:pt x="11749" y="5800"/>
                  </a:lnTo>
                  <a:cubicBezTo>
                    <a:pt x="12117" y="5871"/>
                    <a:pt x="12472" y="5979"/>
                    <a:pt x="12808" y="6123"/>
                  </a:cubicBezTo>
                  <a:lnTo>
                    <a:pt x="13608" y="4737"/>
                  </a:lnTo>
                  <a:lnTo>
                    <a:pt x="14718" y="5379"/>
                  </a:lnTo>
                  <a:lnTo>
                    <a:pt x="13918" y="6764"/>
                  </a:lnTo>
                  <a:cubicBezTo>
                    <a:pt x="14114" y="6913"/>
                    <a:pt x="14299" y="7074"/>
                    <a:pt x="14473" y="7247"/>
                  </a:cubicBezTo>
                  <a:lnTo>
                    <a:pt x="15734" y="6262"/>
                  </a:lnTo>
                  <a:lnTo>
                    <a:pt x="16524" y="7273"/>
                  </a:lnTo>
                  <a:lnTo>
                    <a:pt x="15264" y="8257"/>
                  </a:lnTo>
                  <a:cubicBezTo>
                    <a:pt x="15390" y="8466"/>
                    <a:pt x="15501" y="8685"/>
                    <a:pt x="15598" y="8912"/>
                  </a:cubicBezTo>
                  <a:lnTo>
                    <a:pt x="17136" y="8472"/>
                  </a:lnTo>
                  <a:lnTo>
                    <a:pt x="17489" y="9705"/>
                  </a:lnTo>
                  <a:lnTo>
                    <a:pt x="15951" y="10145"/>
                  </a:lnTo>
                  <a:cubicBezTo>
                    <a:pt x="15988" y="10385"/>
                    <a:pt x="16009" y="10629"/>
                    <a:pt x="16013" y="10878"/>
                  </a:cubicBezTo>
                  <a:cubicBezTo>
                    <a:pt x="16013" y="10878"/>
                    <a:pt x="17606" y="11046"/>
                    <a:pt x="17606" y="11046"/>
                  </a:cubicBezTo>
                  <a:lnTo>
                    <a:pt x="17472" y="12321"/>
                  </a:lnTo>
                  <a:lnTo>
                    <a:pt x="15880" y="12155"/>
                  </a:lnTo>
                  <a:cubicBezTo>
                    <a:pt x="15824" y="12396"/>
                    <a:pt x="15753" y="12630"/>
                    <a:pt x="15666" y="12857"/>
                  </a:cubicBezTo>
                  <a:lnTo>
                    <a:pt x="17078" y="13609"/>
                  </a:lnTo>
                  <a:lnTo>
                    <a:pt x="16476" y="14742"/>
                  </a:lnTo>
                  <a:lnTo>
                    <a:pt x="15062" y="13989"/>
                  </a:lnTo>
                  <a:cubicBezTo>
                    <a:pt x="14922" y="14190"/>
                    <a:pt x="14767" y="14381"/>
                    <a:pt x="14599" y="14561"/>
                  </a:cubicBezTo>
                  <a:lnTo>
                    <a:pt x="15629" y="15788"/>
                  </a:lnTo>
                  <a:lnTo>
                    <a:pt x="14647" y="16612"/>
                  </a:lnTo>
                  <a:lnTo>
                    <a:pt x="13617" y="15384"/>
                  </a:lnTo>
                  <a:cubicBezTo>
                    <a:pt x="13413" y="15519"/>
                    <a:pt x="13199" y="15639"/>
                    <a:pt x="12974" y="15742"/>
                  </a:cubicBezTo>
                  <a:lnTo>
                    <a:pt x="13469" y="17264"/>
                  </a:lnTo>
                  <a:lnTo>
                    <a:pt x="12249" y="17661"/>
                  </a:lnTo>
                  <a:lnTo>
                    <a:pt x="11756" y="16139"/>
                  </a:lnTo>
                  <a:cubicBezTo>
                    <a:pt x="11517" y="16185"/>
                    <a:pt x="11273" y="16216"/>
                    <a:pt x="11025" y="16228"/>
                  </a:cubicBezTo>
                  <a:lnTo>
                    <a:pt x="10913" y="17825"/>
                  </a:lnTo>
                  <a:lnTo>
                    <a:pt x="9634" y="17735"/>
                  </a:lnTo>
                  <a:lnTo>
                    <a:pt x="9745" y="16139"/>
                  </a:lnTo>
                  <a:cubicBezTo>
                    <a:pt x="9502" y="16092"/>
                    <a:pt x="9265" y="16028"/>
                    <a:pt x="9035" y="15948"/>
                  </a:cubicBezTo>
                  <a:lnTo>
                    <a:pt x="8334" y="17387"/>
                  </a:lnTo>
                  <a:lnTo>
                    <a:pt x="7181" y="16825"/>
                  </a:lnTo>
                  <a:lnTo>
                    <a:pt x="7883" y="15386"/>
                  </a:lnTo>
                  <a:cubicBezTo>
                    <a:pt x="7677" y="15252"/>
                    <a:pt x="7480" y="15103"/>
                    <a:pt x="7297" y="14943"/>
                  </a:cubicBezTo>
                  <a:lnTo>
                    <a:pt x="6106" y="16015"/>
                  </a:lnTo>
                  <a:lnTo>
                    <a:pt x="5247" y="15061"/>
                  </a:lnTo>
                  <a:lnTo>
                    <a:pt x="6437" y="13991"/>
                  </a:lnTo>
                  <a:cubicBezTo>
                    <a:pt x="6297" y="13790"/>
                    <a:pt x="6169" y="13579"/>
                    <a:pt x="6058" y="13360"/>
                  </a:cubicBezTo>
                  <a:lnTo>
                    <a:pt x="4554" y="13908"/>
                  </a:lnTo>
                  <a:lnTo>
                    <a:pt x="4115" y="12702"/>
                  </a:lnTo>
                  <a:lnTo>
                    <a:pt x="5619" y="12155"/>
                  </a:lnTo>
                  <a:cubicBezTo>
                    <a:pt x="5565" y="11919"/>
                    <a:pt x="5527" y="11676"/>
                    <a:pt x="5505" y="11428"/>
                  </a:cubicBezTo>
                  <a:lnTo>
                    <a:pt x="3904" y="11372"/>
                  </a:lnTo>
                  <a:lnTo>
                    <a:pt x="3949" y="10090"/>
                  </a:lnTo>
                  <a:lnTo>
                    <a:pt x="5548" y="10146"/>
                  </a:lnTo>
                  <a:cubicBezTo>
                    <a:pt x="5587" y="9902"/>
                    <a:pt x="5643" y="9663"/>
                    <a:pt x="5714" y="9430"/>
                  </a:cubicBezTo>
                  <a:lnTo>
                    <a:pt x="4252" y="8779"/>
                  </a:lnTo>
                  <a:lnTo>
                    <a:pt x="4774" y="7607"/>
                  </a:lnTo>
                  <a:lnTo>
                    <a:pt x="6235" y="8259"/>
                  </a:lnTo>
                  <a:cubicBezTo>
                    <a:pt x="6362" y="8048"/>
                    <a:pt x="6504" y="7846"/>
                    <a:pt x="6658" y="7656"/>
                  </a:cubicBezTo>
                  <a:lnTo>
                    <a:pt x="5546" y="6505"/>
                  </a:lnTo>
                  <a:lnTo>
                    <a:pt x="6468" y="5614"/>
                  </a:lnTo>
                  <a:lnTo>
                    <a:pt x="7581" y="6766"/>
                  </a:lnTo>
                  <a:cubicBezTo>
                    <a:pt x="7776" y="6618"/>
                    <a:pt x="7982" y="6483"/>
                    <a:pt x="8197" y="6364"/>
                  </a:cubicBezTo>
                  <a:lnTo>
                    <a:pt x="7597" y="4881"/>
                  </a:lnTo>
                  <a:lnTo>
                    <a:pt x="8787" y="4399"/>
                  </a:lnTo>
                  <a:lnTo>
                    <a:pt x="9386" y="5883"/>
                  </a:lnTo>
                  <a:cubicBezTo>
                    <a:pt x="9733" y="5792"/>
                    <a:pt x="10093" y="5732"/>
                    <a:pt x="10464" y="5713"/>
                  </a:cubicBezTo>
                  <a:close/>
                  <a:moveTo>
                    <a:pt x="10800" y="1716"/>
                  </a:moveTo>
                  <a:cubicBezTo>
                    <a:pt x="5791" y="1716"/>
                    <a:pt x="1716" y="5791"/>
                    <a:pt x="1716" y="10800"/>
                  </a:cubicBezTo>
                  <a:cubicBezTo>
                    <a:pt x="1716" y="15809"/>
                    <a:pt x="5791" y="19884"/>
                    <a:pt x="10800" y="19884"/>
                  </a:cubicBezTo>
                  <a:cubicBezTo>
                    <a:pt x="15808" y="19884"/>
                    <a:pt x="19883" y="15809"/>
                    <a:pt x="19883" y="10800"/>
                  </a:cubicBezTo>
                  <a:cubicBezTo>
                    <a:pt x="19883" y="5791"/>
                    <a:pt x="15808" y="1716"/>
                    <a:pt x="10800" y="1716"/>
                  </a:cubicBezTo>
                  <a:close/>
                  <a:moveTo>
                    <a:pt x="10800" y="0"/>
                  </a:moveTo>
                  <a:cubicBezTo>
                    <a:pt x="16755" y="0"/>
                    <a:pt x="21600" y="4845"/>
                    <a:pt x="21600" y="10800"/>
                  </a:cubicBezTo>
                  <a:cubicBezTo>
                    <a:pt x="21600" y="16755"/>
                    <a:pt x="16755" y="21600"/>
                    <a:pt x="10800" y="21600"/>
                  </a:cubicBezTo>
                  <a:cubicBezTo>
                    <a:pt x="4845" y="21600"/>
                    <a:pt x="0" y="16755"/>
                    <a:pt x="0" y="10800"/>
                  </a:cubicBezTo>
                  <a:cubicBezTo>
                    <a:pt x="0" y="4845"/>
                    <a:pt x="4845" y="0"/>
                    <a:pt x="10800" y="0"/>
                  </a:cubicBezTo>
                  <a:close/>
                </a:path>
              </a:pathLst>
            </a:custGeom>
            <a:gradFill flip="none" rotWithShape="1">
              <a:gsLst>
                <a:gs pos="24000">
                  <a:srgbClr val="B1B4B7"/>
                </a:gs>
                <a:gs pos="52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052" name="Group 3753"/>
          <p:cNvGrpSpPr/>
          <p:nvPr/>
        </p:nvGrpSpPr>
        <p:grpSpPr>
          <a:xfrm>
            <a:off x="4325251" y="3038866"/>
            <a:ext cx="2929683" cy="2062139"/>
            <a:chOff x="0" y="0"/>
            <a:chExt cx="2929682" cy="2062138"/>
          </a:xfrm>
        </p:grpSpPr>
        <p:sp>
          <p:nvSpPr>
            <p:cNvPr id="9048" name="Shape 3749"/>
            <p:cNvSpPr/>
            <p:nvPr/>
          </p:nvSpPr>
          <p:spPr>
            <a:xfrm>
              <a:off x="-1" y="13762"/>
              <a:ext cx="2922785" cy="20483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55" y="13471"/>
                  </a:moveTo>
                  <a:cubicBezTo>
                    <a:pt x="21257" y="13464"/>
                    <a:pt x="21258" y="13456"/>
                    <a:pt x="21259" y="13449"/>
                  </a:cubicBezTo>
                  <a:cubicBezTo>
                    <a:pt x="21260" y="13446"/>
                    <a:pt x="21260" y="13444"/>
                    <a:pt x="21260" y="13441"/>
                  </a:cubicBezTo>
                  <a:cubicBezTo>
                    <a:pt x="21262" y="13435"/>
                    <a:pt x="21263" y="13429"/>
                    <a:pt x="21264" y="13423"/>
                  </a:cubicBezTo>
                  <a:cubicBezTo>
                    <a:pt x="21265" y="13417"/>
                    <a:pt x="21265" y="13412"/>
                    <a:pt x="21267" y="13407"/>
                  </a:cubicBezTo>
                  <a:cubicBezTo>
                    <a:pt x="21267" y="13402"/>
                    <a:pt x="21268" y="13397"/>
                    <a:pt x="21269" y="13392"/>
                  </a:cubicBezTo>
                  <a:cubicBezTo>
                    <a:pt x="21270" y="13388"/>
                    <a:pt x="21270" y="13384"/>
                    <a:pt x="21271" y="13381"/>
                  </a:cubicBezTo>
                  <a:cubicBezTo>
                    <a:pt x="21272" y="13374"/>
                    <a:pt x="21273" y="13368"/>
                    <a:pt x="21275" y="13362"/>
                  </a:cubicBezTo>
                  <a:cubicBezTo>
                    <a:pt x="21275" y="13357"/>
                    <a:pt x="21276" y="13351"/>
                    <a:pt x="21277" y="13346"/>
                  </a:cubicBezTo>
                  <a:cubicBezTo>
                    <a:pt x="21278" y="13341"/>
                    <a:pt x="21279" y="13336"/>
                    <a:pt x="21280" y="13331"/>
                  </a:cubicBezTo>
                  <a:cubicBezTo>
                    <a:pt x="21280" y="13327"/>
                    <a:pt x="21281" y="13323"/>
                    <a:pt x="21282" y="13319"/>
                  </a:cubicBezTo>
                  <a:cubicBezTo>
                    <a:pt x="21283" y="13312"/>
                    <a:pt x="21284" y="13305"/>
                    <a:pt x="21286" y="13297"/>
                  </a:cubicBezTo>
                  <a:cubicBezTo>
                    <a:pt x="21286" y="13294"/>
                    <a:pt x="21287" y="13292"/>
                    <a:pt x="21287" y="13290"/>
                  </a:cubicBezTo>
                  <a:cubicBezTo>
                    <a:pt x="21288" y="13283"/>
                    <a:pt x="21289" y="13277"/>
                    <a:pt x="21290" y="13271"/>
                  </a:cubicBezTo>
                  <a:cubicBezTo>
                    <a:pt x="21291" y="13266"/>
                    <a:pt x="21292" y="13260"/>
                    <a:pt x="21293" y="13255"/>
                  </a:cubicBezTo>
                  <a:cubicBezTo>
                    <a:pt x="21294" y="13250"/>
                    <a:pt x="21295" y="13245"/>
                    <a:pt x="21296" y="13240"/>
                  </a:cubicBezTo>
                  <a:cubicBezTo>
                    <a:pt x="21296" y="13236"/>
                    <a:pt x="21297" y="13232"/>
                    <a:pt x="21298" y="13228"/>
                  </a:cubicBezTo>
                  <a:cubicBezTo>
                    <a:pt x="21299" y="13221"/>
                    <a:pt x="21300" y="13213"/>
                    <a:pt x="21302" y="13206"/>
                  </a:cubicBezTo>
                  <a:cubicBezTo>
                    <a:pt x="21302" y="13203"/>
                    <a:pt x="21303" y="13200"/>
                    <a:pt x="21303" y="13198"/>
                  </a:cubicBezTo>
                  <a:cubicBezTo>
                    <a:pt x="21304" y="13193"/>
                    <a:pt x="21305" y="13188"/>
                    <a:pt x="21306" y="13184"/>
                  </a:cubicBezTo>
                  <a:cubicBezTo>
                    <a:pt x="21307" y="13176"/>
                    <a:pt x="21308" y="13168"/>
                    <a:pt x="21310" y="13160"/>
                  </a:cubicBezTo>
                  <a:cubicBezTo>
                    <a:pt x="21310" y="13158"/>
                    <a:pt x="21311" y="13155"/>
                    <a:pt x="21311" y="13152"/>
                  </a:cubicBezTo>
                  <a:cubicBezTo>
                    <a:pt x="21312" y="13146"/>
                    <a:pt x="21313" y="13140"/>
                    <a:pt x="21314" y="13133"/>
                  </a:cubicBezTo>
                  <a:cubicBezTo>
                    <a:pt x="21315" y="13129"/>
                    <a:pt x="21316" y="13123"/>
                    <a:pt x="21317" y="13118"/>
                  </a:cubicBezTo>
                  <a:cubicBezTo>
                    <a:pt x="21318" y="13114"/>
                    <a:pt x="21319" y="13109"/>
                    <a:pt x="21320" y="13104"/>
                  </a:cubicBezTo>
                  <a:cubicBezTo>
                    <a:pt x="21321" y="13099"/>
                    <a:pt x="21322" y="13093"/>
                    <a:pt x="21322" y="13088"/>
                  </a:cubicBezTo>
                  <a:cubicBezTo>
                    <a:pt x="21323" y="13085"/>
                    <a:pt x="21324" y="13080"/>
                    <a:pt x="21324" y="13077"/>
                  </a:cubicBezTo>
                  <a:cubicBezTo>
                    <a:pt x="21325" y="13070"/>
                    <a:pt x="21327" y="13064"/>
                    <a:pt x="21328" y="13058"/>
                  </a:cubicBezTo>
                  <a:cubicBezTo>
                    <a:pt x="21329" y="13053"/>
                    <a:pt x="21329" y="13048"/>
                    <a:pt x="21330" y="13042"/>
                  </a:cubicBezTo>
                  <a:cubicBezTo>
                    <a:pt x="21331" y="13037"/>
                    <a:pt x="21332" y="13032"/>
                    <a:pt x="21333" y="13027"/>
                  </a:cubicBezTo>
                  <a:cubicBezTo>
                    <a:pt x="21334" y="13022"/>
                    <a:pt x="21335" y="13017"/>
                    <a:pt x="21335" y="13012"/>
                  </a:cubicBezTo>
                  <a:cubicBezTo>
                    <a:pt x="21336" y="13009"/>
                    <a:pt x="21337" y="13005"/>
                    <a:pt x="21338" y="13001"/>
                  </a:cubicBezTo>
                  <a:cubicBezTo>
                    <a:pt x="21339" y="12995"/>
                    <a:pt x="21340" y="12988"/>
                    <a:pt x="21341" y="12982"/>
                  </a:cubicBezTo>
                  <a:cubicBezTo>
                    <a:pt x="21342" y="12977"/>
                    <a:pt x="21343" y="12972"/>
                    <a:pt x="21344" y="12966"/>
                  </a:cubicBezTo>
                  <a:cubicBezTo>
                    <a:pt x="21344" y="12963"/>
                    <a:pt x="21345" y="12959"/>
                    <a:pt x="21346" y="12955"/>
                  </a:cubicBezTo>
                  <a:cubicBezTo>
                    <a:pt x="21347" y="12949"/>
                    <a:pt x="21348" y="12943"/>
                    <a:pt x="21349" y="12937"/>
                  </a:cubicBezTo>
                  <a:cubicBezTo>
                    <a:pt x="21350" y="12931"/>
                    <a:pt x="21351" y="12926"/>
                    <a:pt x="21352" y="12921"/>
                  </a:cubicBezTo>
                  <a:cubicBezTo>
                    <a:pt x="21352" y="12917"/>
                    <a:pt x="21353" y="12914"/>
                    <a:pt x="21354" y="12910"/>
                  </a:cubicBezTo>
                  <a:cubicBezTo>
                    <a:pt x="21355" y="12902"/>
                    <a:pt x="21356" y="12895"/>
                    <a:pt x="21358" y="12887"/>
                  </a:cubicBezTo>
                  <a:cubicBezTo>
                    <a:pt x="21358" y="12885"/>
                    <a:pt x="21359" y="12882"/>
                    <a:pt x="21359" y="12879"/>
                  </a:cubicBezTo>
                  <a:cubicBezTo>
                    <a:pt x="21360" y="12873"/>
                    <a:pt x="21361" y="12866"/>
                    <a:pt x="21362" y="12860"/>
                  </a:cubicBezTo>
                  <a:cubicBezTo>
                    <a:pt x="21363" y="12855"/>
                    <a:pt x="21364" y="12850"/>
                    <a:pt x="21365" y="12845"/>
                  </a:cubicBezTo>
                  <a:cubicBezTo>
                    <a:pt x="21366" y="12840"/>
                    <a:pt x="21367" y="12835"/>
                    <a:pt x="21368" y="12830"/>
                  </a:cubicBezTo>
                  <a:cubicBezTo>
                    <a:pt x="21369" y="12825"/>
                    <a:pt x="21369" y="12820"/>
                    <a:pt x="21370" y="12815"/>
                  </a:cubicBezTo>
                  <a:cubicBezTo>
                    <a:pt x="21371" y="12811"/>
                    <a:pt x="21372" y="12807"/>
                    <a:pt x="21372" y="12804"/>
                  </a:cubicBezTo>
                  <a:cubicBezTo>
                    <a:pt x="21373" y="12797"/>
                    <a:pt x="21375" y="12790"/>
                    <a:pt x="21376" y="12784"/>
                  </a:cubicBezTo>
                  <a:cubicBezTo>
                    <a:pt x="21377" y="12779"/>
                    <a:pt x="21377" y="12774"/>
                    <a:pt x="21378" y="12769"/>
                  </a:cubicBezTo>
                  <a:cubicBezTo>
                    <a:pt x="21379" y="12764"/>
                    <a:pt x="21380" y="12759"/>
                    <a:pt x="21381" y="12754"/>
                  </a:cubicBezTo>
                  <a:cubicBezTo>
                    <a:pt x="21382" y="12749"/>
                    <a:pt x="21383" y="12744"/>
                    <a:pt x="21383" y="12739"/>
                  </a:cubicBezTo>
                  <a:cubicBezTo>
                    <a:pt x="21384" y="12735"/>
                    <a:pt x="21385" y="12731"/>
                    <a:pt x="21386" y="12727"/>
                  </a:cubicBezTo>
                  <a:cubicBezTo>
                    <a:pt x="21387" y="12720"/>
                    <a:pt x="21388" y="12712"/>
                    <a:pt x="21389" y="12705"/>
                  </a:cubicBezTo>
                  <a:cubicBezTo>
                    <a:pt x="21390" y="12702"/>
                    <a:pt x="21390" y="12700"/>
                    <a:pt x="21391" y="12697"/>
                  </a:cubicBezTo>
                  <a:cubicBezTo>
                    <a:pt x="21392" y="12691"/>
                    <a:pt x="21393" y="12684"/>
                    <a:pt x="21394" y="12678"/>
                  </a:cubicBezTo>
                  <a:cubicBezTo>
                    <a:pt x="21395" y="12673"/>
                    <a:pt x="21396" y="12668"/>
                    <a:pt x="21397" y="12663"/>
                  </a:cubicBezTo>
                  <a:cubicBezTo>
                    <a:pt x="21397" y="12659"/>
                    <a:pt x="21398" y="12655"/>
                    <a:pt x="21399" y="12651"/>
                  </a:cubicBezTo>
                  <a:cubicBezTo>
                    <a:pt x="21400" y="12644"/>
                    <a:pt x="21402" y="12636"/>
                    <a:pt x="21403" y="12629"/>
                  </a:cubicBezTo>
                  <a:cubicBezTo>
                    <a:pt x="21403" y="12626"/>
                    <a:pt x="21404" y="12624"/>
                    <a:pt x="21404" y="12621"/>
                  </a:cubicBezTo>
                  <a:cubicBezTo>
                    <a:pt x="21405" y="12615"/>
                    <a:pt x="21406" y="12608"/>
                    <a:pt x="21408" y="12602"/>
                  </a:cubicBezTo>
                  <a:cubicBezTo>
                    <a:pt x="21408" y="12597"/>
                    <a:pt x="21409" y="12592"/>
                    <a:pt x="21410" y="12587"/>
                  </a:cubicBezTo>
                  <a:cubicBezTo>
                    <a:pt x="21411" y="12583"/>
                    <a:pt x="21411" y="12579"/>
                    <a:pt x="21412" y="12576"/>
                  </a:cubicBezTo>
                  <a:cubicBezTo>
                    <a:pt x="21413" y="12569"/>
                    <a:pt x="21414" y="12563"/>
                    <a:pt x="21416" y="12557"/>
                  </a:cubicBezTo>
                  <a:cubicBezTo>
                    <a:pt x="21417" y="12551"/>
                    <a:pt x="21417" y="12546"/>
                    <a:pt x="21418" y="12541"/>
                  </a:cubicBezTo>
                  <a:cubicBezTo>
                    <a:pt x="21419" y="12536"/>
                    <a:pt x="21420" y="12531"/>
                    <a:pt x="21421" y="12526"/>
                  </a:cubicBezTo>
                  <a:cubicBezTo>
                    <a:pt x="21422" y="12521"/>
                    <a:pt x="21423" y="12516"/>
                    <a:pt x="21423" y="12511"/>
                  </a:cubicBezTo>
                  <a:cubicBezTo>
                    <a:pt x="21424" y="12507"/>
                    <a:pt x="21425" y="12503"/>
                    <a:pt x="21425" y="12499"/>
                  </a:cubicBezTo>
                  <a:cubicBezTo>
                    <a:pt x="21427" y="12493"/>
                    <a:pt x="21428" y="12487"/>
                    <a:pt x="21429" y="12481"/>
                  </a:cubicBezTo>
                  <a:cubicBezTo>
                    <a:pt x="21430" y="12476"/>
                    <a:pt x="21431" y="12470"/>
                    <a:pt x="21432" y="12465"/>
                  </a:cubicBezTo>
                  <a:cubicBezTo>
                    <a:pt x="21432" y="12461"/>
                    <a:pt x="21433" y="12458"/>
                    <a:pt x="21433" y="12454"/>
                  </a:cubicBezTo>
                  <a:cubicBezTo>
                    <a:pt x="21435" y="12447"/>
                    <a:pt x="21436" y="12439"/>
                    <a:pt x="21438" y="12431"/>
                  </a:cubicBezTo>
                  <a:cubicBezTo>
                    <a:pt x="21438" y="12429"/>
                    <a:pt x="21438" y="12426"/>
                    <a:pt x="21439" y="12423"/>
                  </a:cubicBezTo>
                  <a:cubicBezTo>
                    <a:pt x="21440" y="12417"/>
                    <a:pt x="21441" y="12411"/>
                    <a:pt x="21442" y="12404"/>
                  </a:cubicBezTo>
                  <a:cubicBezTo>
                    <a:pt x="21443" y="12399"/>
                    <a:pt x="21444" y="12394"/>
                    <a:pt x="21445" y="12389"/>
                  </a:cubicBezTo>
                  <a:cubicBezTo>
                    <a:pt x="21445" y="12386"/>
                    <a:pt x="21446" y="12382"/>
                    <a:pt x="21447" y="12379"/>
                  </a:cubicBezTo>
                  <a:cubicBezTo>
                    <a:pt x="21448" y="12371"/>
                    <a:pt x="21449" y="12363"/>
                    <a:pt x="21451" y="12354"/>
                  </a:cubicBezTo>
                  <a:cubicBezTo>
                    <a:pt x="21451" y="12352"/>
                    <a:pt x="21452" y="12350"/>
                    <a:pt x="21452" y="12348"/>
                  </a:cubicBezTo>
                  <a:cubicBezTo>
                    <a:pt x="21453" y="12340"/>
                    <a:pt x="21455" y="12333"/>
                    <a:pt x="21456" y="12325"/>
                  </a:cubicBezTo>
                  <a:cubicBezTo>
                    <a:pt x="21457" y="12322"/>
                    <a:pt x="21457" y="12320"/>
                    <a:pt x="21457" y="12317"/>
                  </a:cubicBezTo>
                  <a:cubicBezTo>
                    <a:pt x="21458" y="12312"/>
                    <a:pt x="21459" y="12307"/>
                    <a:pt x="21460" y="12303"/>
                  </a:cubicBezTo>
                  <a:cubicBezTo>
                    <a:pt x="21461" y="12296"/>
                    <a:pt x="21462" y="12289"/>
                    <a:pt x="21464" y="12283"/>
                  </a:cubicBezTo>
                  <a:cubicBezTo>
                    <a:pt x="21464" y="12278"/>
                    <a:pt x="21465" y="12273"/>
                    <a:pt x="21466" y="12269"/>
                  </a:cubicBezTo>
                  <a:cubicBezTo>
                    <a:pt x="21467" y="12263"/>
                    <a:pt x="21468" y="12258"/>
                    <a:pt x="21469" y="12253"/>
                  </a:cubicBezTo>
                  <a:cubicBezTo>
                    <a:pt x="21469" y="12249"/>
                    <a:pt x="21470" y="12245"/>
                    <a:pt x="21471" y="12241"/>
                  </a:cubicBezTo>
                  <a:cubicBezTo>
                    <a:pt x="21472" y="12234"/>
                    <a:pt x="21473" y="12226"/>
                    <a:pt x="21475" y="12218"/>
                  </a:cubicBezTo>
                  <a:cubicBezTo>
                    <a:pt x="21475" y="12216"/>
                    <a:pt x="21476" y="12213"/>
                    <a:pt x="21476" y="12211"/>
                  </a:cubicBezTo>
                  <a:cubicBezTo>
                    <a:pt x="21477" y="12205"/>
                    <a:pt x="21478" y="12199"/>
                    <a:pt x="21479" y="12192"/>
                  </a:cubicBezTo>
                  <a:cubicBezTo>
                    <a:pt x="21480" y="12187"/>
                    <a:pt x="21481" y="12182"/>
                    <a:pt x="21482" y="12176"/>
                  </a:cubicBezTo>
                  <a:cubicBezTo>
                    <a:pt x="21483" y="12171"/>
                    <a:pt x="21484" y="12167"/>
                    <a:pt x="21484" y="12162"/>
                  </a:cubicBezTo>
                  <a:cubicBezTo>
                    <a:pt x="21485" y="12158"/>
                    <a:pt x="21486" y="12154"/>
                    <a:pt x="21487" y="12150"/>
                  </a:cubicBezTo>
                  <a:cubicBezTo>
                    <a:pt x="21488" y="12143"/>
                    <a:pt x="21489" y="12135"/>
                    <a:pt x="21491" y="12127"/>
                  </a:cubicBezTo>
                  <a:cubicBezTo>
                    <a:pt x="21491" y="12125"/>
                    <a:pt x="21492" y="12123"/>
                    <a:pt x="21492" y="12121"/>
                  </a:cubicBezTo>
                  <a:cubicBezTo>
                    <a:pt x="21493" y="12114"/>
                    <a:pt x="21494" y="12107"/>
                    <a:pt x="21495" y="12100"/>
                  </a:cubicBezTo>
                  <a:cubicBezTo>
                    <a:pt x="21496" y="12096"/>
                    <a:pt x="21497" y="12091"/>
                    <a:pt x="21498" y="12086"/>
                  </a:cubicBezTo>
                  <a:cubicBezTo>
                    <a:pt x="21499" y="12081"/>
                    <a:pt x="21500" y="12076"/>
                    <a:pt x="21501" y="12070"/>
                  </a:cubicBezTo>
                  <a:cubicBezTo>
                    <a:pt x="21501" y="12067"/>
                    <a:pt x="21502" y="12063"/>
                    <a:pt x="21503" y="12059"/>
                  </a:cubicBezTo>
                  <a:cubicBezTo>
                    <a:pt x="21504" y="12053"/>
                    <a:pt x="21505" y="12047"/>
                    <a:pt x="21506" y="12041"/>
                  </a:cubicBezTo>
                  <a:cubicBezTo>
                    <a:pt x="21507" y="12035"/>
                    <a:pt x="21508" y="12030"/>
                    <a:pt x="21509" y="12024"/>
                  </a:cubicBezTo>
                  <a:cubicBezTo>
                    <a:pt x="21509" y="12020"/>
                    <a:pt x="21510" y="12015"/>
                    <a:pt x="21511" y="12010"/>
                  </a:cubicBezTo>
                  <a:cubicBezTo>
                    <a:pt x="21512" y="12006"/>
                    <a:pt x="21513" y="12002"/>
                    <a:pt x="21513" y="11998"/>
                  </a:cubicBezTo>
                  <a:cubicBezTo>
                    <a:pt x="21515" y="11990"/>
                    <a:pt x="21516" y="11983"/>
                    <a:pt x="21517" y="11976"/>
                  </a:cubicBezTo>
                  <a:cubicBezTo>
                    <a:pt x="21518" y="11973"/>
                    <a:pt x="21518" y="11970"/>
                    <a:pt x="21518" y="11968"/>
                  </a:cubicBezTo>
                  <a:cubicBezTo>
                    <a:pt x="21572" y="11675"/>
                    <a:pt x="21600" y="11373"/>
                    <a:pt x="21600" y="11064"/>
                  </a:cubicBezTo>
                  <a:cubicBezTo>
                    <a:pt x="21600" y="8898"/>
                    <a:pt x="20224" y="7084"/>
                    <a:pt x="18339" y="6453"/>
                  </a:cubicBezTo>
                  <a:cubicBezTo>
                    <a:pt x="18328" y="4058"/>
                    <a:pt x="16921" y="2110"/>
                    <a:pt x="15181" y="2110"/>
                  </a:cubicBezTo>
                  <a:cubicBezTo>
                    <a:pt x="14678" y="2110"/>
                    <a:pt x="14210" y="2295"/>
                    <a:pt x="13786" y="2575"/>
                  </a:cubicBezTo>
                  <a:cubicBezTo>
                    <a:pt x="13082" y="1039"/>
                    <a:pt x="11830" y="0"/>
                    <a:pt x="10392" y="0"/>
                  </a:cubicBezTo>
                  <a:cubicBezTo>
                    <a:pt x="8691" y="0"/>
                    <a:pt x="7243" y="1451"/>
                    <a:pt x="6668" y="3482"/>
                  </a:cubicBezTo>
                  <a:cubicBezTo>
                    <a:pt x="6262" y="3337"/>
                    <a:pt x="5840" y="3242"/>
                    <a:pt x="5404" y="3242"/>
                  </a:cubicBezTo>
                  <a:cubicBezTo>
                    <a:pt x="3008" y="3242"/>
                    <a:pt x="996" y="5473"/>
                    <a:pt x="429" y="8487"/>
                  </a:cubicBezTo>
                  <a:cubicBezTo>
                    <a:pt x="427" y="8498"/>
                    <a:pt x="425" y="8509"/>
                    <a:pt x="423" y="8520"/>
                  </a:cubicBezTo>
                  <a:cubicBezTo>
                    <a:pt x="422" y="8526"/>
                    <a:pt x="421" y="8531"/>
                    <a:pt x="420" y="8536"/>
                  </a:cubicBezTo>
                  <a:cubicBezTo>
                    <a:pt x="419" y="8542"/>
                    <a:pt x="418" y="8547"/>
                    <a:pt x="417" y="8553"/>
                  </a:cubicBezTo>
                  <a:cubicBezTo>
                    <a:pt x="416" y="8558"/>
                    <a:pt x="416" y="8562"/>
                    <a:pt x="415" y="8567"/>
                  </a:cubicBezTo>
                  <a:cubicBezTo>
                    <a:pt x="414" y="8571"/>
                    <a:pt x="413" y="8575"/>
                    <a:pt x="413" y="8579"/>
                  </a:cubicBezTo>
                  <a:cubicBezTo>
                    <a:pt x="411" y="8589"/>
                    <a:pt x="409" y="8601"/>
                    <a:pt x="407" y="8612"/>
                  </a:cubicBezTo>
                  <a:cubicBezTo>
                    <a:pt x="406" y="8617"/>
                    <a:pt x="405" y="8622"/>
                    <a:pt x="404" y="8627"/>
                  </a:cubicBezTo>
                  <a:cubicBezTo>
                    <a:pt x="403" y="8632"/>
                    <a:pt x="402" y="8638"/>
                    <a:pt x="401" y="8643"/>
                  </a:cubicBezTo>
                  <a:cubicBezTo>
                    <a:pt x="401" y="8647"/>
                    <a:pt x="400" y="8650"/>
                    <a:pt x="399" y="8654"/>
                  </a:cubicBezTo>
                  <a:cubicBezTo>
                    <a:pt x="398" y="8661"/>
                    <a:pt x="397" y="8667"/>
                    <a:pt x="396" y="8674"/>
                  </a:cubicBezTo>
                  <a:cubicBezTo>
                    <a:pt x="395" y="8679"/>
                    <a:pt x="394" y="8684"/>
                    <a:pt x="393" y="8689"/>
                  </a:cubicBezTo>
                  <a:cubicBezTo>
                    <a:pt x="392" y="8694"/>
                    <a:pt x="392" y="8698"/>
                    <a:pt x="391" y="8704"/>
                  </a:cubicBezTo>
                  <a:cubicBezTo>
                    <a:pt x="390" y="8708"/>
                    <a:pt x="389" y="8712"/>
                    <a:pt x="389" y="8716"/>
                  </a:cubicBezTo>
                  <a:cubicBezTo>
                    <a:pt x="387" y="8726"/>
                    <a:pt x="385" y="8737"/>
                    <a:pt x="383" y="8748"/>
                  </a:cubicBezTo>
                  <a:cubicBezTo>
                    <a:pt x="382" y="8753"/>
                    <a:pt x="381" y="8759"/>
                    <a:pt x="380" y="8765"/>
                  </a:cubicBezTo>
                  <a:cubicBezTo>
                    <a:pt x="379" y="8770"/>
                    <a:pt x="378" y="8775"/>
                    <a:pt x="377" y="8780"/>
                  </a:cubicBezTo>
                  <a:cubicBezTo>
                    <a:pt x="377" y="8785"/>
                    <a:pt x="376" y="8790"/>
                    <a:pt x="375" y="8794"/>
                  </a:cubicBezTo>
                  <a:cubicBezTo>
                    <a:pt x="374" y="8798"/>
                    <a:pt x="374" y="8802"/>
                    <a:pt x="373" y="8805"/>
                  </a:cubicBezTo>
                  <a:cubicBezTo>
                    <a:pt x="371" y="8817"/>
                    <a:pt x="369" y="8828"/>
                    <a:pt x="367" y="8840"/>
                  </a:cubicBezTo>
                  <a:cubicBezTo>
                    <a:pt x="366" y="8844"/>
                    <a:pt x="365" y="8847"/>
                    <a:pt x="365" y="8851"/>
                  </a:cubicBezTo>
                  <a:cubicBezTo>
                    <a:pt x="363" y="8862"/>
                    <a:pt x="361" y="8874"/>
                    <a:pt x="359" y="8885"/>
                  </a:cubicBezTo>
                  <a:cubicBezTo>
                    <a:pt x="358" y="8891"/>
                    <a:pt x="357" y="8896"/>
                    <a:pt x="356" y="8901"/>
                  </a:cubicBezTo>
                  <a:cubicBezTo>
                    <a:pt x="355" y="8906"/>
                    <a:pt x="354" y="8911"/>
                    <a:pt x="353" y="8917"/>
                  </a:cubicBezTo>
                  <a:cubicBezTo>
                    <a:pt x="353" y="8922"/>
                    <a:pt x="352" y="8927"/>
                    <a:pt x="351" y="8932"/>
                  </a:cubicBezTo>
                  <a:cubicBezTo>
                    <a:pt x="350" y="8935"/>
                    <a:pt x="350" y="8939"/>
                    <a:pt x="349" y="8943"/>
                  </a:cubicBezTo>
                  <a:cubicBezTo>
                    <a:pt x="348" y="8949"/>
                    <a:pt x="347" y="8955"/>
                    <a:pt x="345" y="8961"/>
                  </a:cubicBezTo>
                  <a:cubicBezTo>
                    <a:pt x="344" y="8967"/>
                    <a:pt x="344" y="8973"/>
                    <a:pt x="343" y="8978"/>
                  </a:cubicBezTo>
                  <a:cubicBezTo>
                    <a:pt x="342" y="8983"/>
                    <a:pt x="341" y="8987"/>
                    <a:pt x="340" y="8992"/>
                  </a:cubicBezTo>
                  <a:cubicBezTo>
                    <a:pt x="339" y="8997"/>
                    <a:pt x="339" y="9002"/>
                    <a:pt x="338" y="9008"/>
                  </a:cubicBezTo>
                  <a:cubicBezTo>
                    <a:pt x="337" y="9013"/>
                    <a:pt x="336" y="9018"/>
                    <a:pt x="335" y="9023"/>
                  </a:cubicBezTo>
                  <a:cubicBezTo>
                    <a:pt x="334" y="9027"/>
                    <a:pt x="334" y="9031"/>
                    <a:pt x="333" y="9034"/>
                  </a:cubicBezTo>
                  <a:cubicBezTo>
                    <a:pt x="332" y="9041"/>
                    <a:pt x="331" y="9047"/>
                    <a:pt x="329" y="9053"/>
                  </a:cubicBezTo>
                  <a:cubicBezTo>
                    <a:pt x="329" y="9058"/>
                    <a:pt x="328" y="9063"/>
                    <a:pt x="327" y="9068"/>
                  </a:cubicBezTo>
                  <a:cubicBezTo>
                    <a:pt x="326" y="9072"/>
                    <a:pt x="326" y="9076"/>
                    <a:pt x="325" y="9080"/>
                  </a:cubicBezTo>
                  <a:cubicBezTo>
                    <a:pt x="323" y="9091"/>
                    <a:pt x="321" y="9102"/>
                    <a:pt x="319" y="9113"/>
                  </a:cubicBezTo>
                  <a:cubicBezTo>
                    <a:pt x="318" y="9118"/>
                    <a:pt x="317" y="9124"/>
                    <a:pt x="316" y="9129"/>
                  </a:cubicBezTo>
                  <a:cubicBezTo>
                    <a:pt x="315" y="9134"/>
                    <a:pt x="314" y="9139"/>
                    <a:pt x="314" y="9145"/>
                  </a:cubicBezTo>
                  <a:cubicBezTo>
                    <a:pt x="313" y="9149"/>
                    <a:pt x="312" y="9154"/>
                    <a:pt x="311" y="9159"/>
                  </a:cubicBezTo>
                  <a:cubicBezTo>
                    <a:pt x="310" y="9164"/>
                    <a:pt x="309" y="9169"/>
                    <a:pt x="308" y="9174"/>
                  </a:cubicBezTo>
                  <a:cubicBezTo>
                    <a:pt x="308" y="9178"/>
                    <a:pt x="307" y="9182"/>
                    <a:pt x="306" y="9186"/>
                  </a:cubicBezTo>
                  <a:cubicBezTo>
                    <a:pt x="305" y="9192"/>
                    <a:pt x="304" y="9199"/>
                    <a:pt x="303" y="9205"/>
                  </a:cubicBezTo>
                  <a:cubicBezTo>
                    <a:pt x="302" y="9210"/>
                    <a:pt x="301" y="9214"/>
                    <a:pt x="300" y="9219"/>
                  </a:cubicBezTo>
                  <a:cubicBezTo>
                    <a:pt x="300" y="9224"/>
                    <a:pt x="299" y="9228"/>
                    <a:pt x="298" y="9233"/>
                  </a:cubicBezTo>
                  <a:cubicBezTo>
                    <a:pt x="296" y="9243"/>
                    <a:pt x="294" y="9254"/>
                    <a:pt x="293" y="9265"/>
                  </a:cubicBezTo>
                  <a:cubicBezTo>
                    <a:pt x="292" y="9270"/>
                    <a:pt x="291" y="9275"/>
                    <a:pt x="290" y="9281"/>
                  </a:cubicBezTo>
                  <a:cubicBezTo>
                    <a:pt x="289" y="9286"/>
                    <a:pt x="288" y="9291"/>
                    <a:pt x="287" y="9296"/>
                  </a:cubicBezTo>
                  <a:cubicBezTo>
                    <a:pt x="286" y="9300"/>
                    <a:pt x="286" y="9304"/>
                    <a:pt x="285" y="9308"/>
                  </a:cubicBezTo>
                  <a:cubicBezTo>
                    <a:pt x="283" y="9318"/>
                    <a:pt x="281" y="9329"/>
                    <a:pt x="279" y="9340"/>
                  </a:cubicBezTo>
                  <a:cubicBezTo>
                    <a:pt x="278" y="9345"/>
                    <a:pt x="277" y="9351"/>
                    <a:pt x="276" y="9357"/>
                  </a:cubicBezTo>
                  <a:cubicBezTo>
                    <a:pt x="275" y="9362"/>
                    <a:pt x="275" y="9367"/>
                    <a:pt x="274" y="9372"/>
                  </a:cubicBezTo>
                  <a:cubicBezTo>
                    <a:pt x="273" y="9376"/>
                    <a:pt x="272" y="9380"/>
                    <a:pt x="272" y="9384"/>
                  </a:cubicBezTo>
                  <a:cubicBezTo>
                    <a:pt x="270" y="9390"/>
                    <a:pt x="269" y="9396"/>
                    <a:pt x="268" y="9402"/>
                  </a:cubicBezTo>
                  <a:cubicBezTo>
                    <a:pt x="267" y="9408"/>
                    <a:pt x="267" y="9413"/>
                    <a:pt x="266" y="9418"/>
                  </a:cubicBezTo>
                  <a:cubicBezTo>
                    <a:pt x="265" y="9423"/>
                    <a:pt x="264" y="9427"/>
                    <a:pt x="263" y="9432"/>
                  </a:cubicBezTo>
                  <a:cubicBezTo>
                    <a:pt x="262" y="9437"/>
                    <a:pt x="261" y="9443"/>
                    <a:pt x="260" y="9448"/>
                  </a:cubicBezTo>
                  <a:cubicBezTo>
                    <a:pt x="260" y="9452"/>
                    <a:pt x="259" y="9456"/>
                    <a:pt x="258" y="9459"/>
                  </a:cubicBezTo>
                  <a:cubicBezTo>
                    <a:pt x="257" y="9466"/>
                    <a:pt x="256" y="9472"/>
                    <a:pt x="255" y="9478"/>
                  </a:cubicBezTo>
                  <a:cubicBezTo>
                    <a:pt x="254" y="9484"/>
                    <a:pt x="253" y="9489"/>
                    <a:pt x="252" y="9494"/>
                  </a:cubicBezTo>
                  <a:cubicBezTo>
                    <a:pt x="251" y="9499"/>
                    <a:pt x="251" y="9504"/>
                    <a:pt x="250" y="9509"/>
                  </a:cubicBezTo>
                  <a:cubicBezTo>
                    <a:pt x="249" y="9514"/>
                    <a:pt x="248" y="9519"/>
                    <a:pt x="247" y="9525"/>
                  </a:cubicBezTo>
                  <a:cubicBezTo>
                    <a:pt x="246" y="9528"/>
                    <a:pt x="246" y="9531"/>
                    <a:pt x="245" y="9534"/>
                  </a:cubicBezTo>
                  <a:cubicBezTo>
                    <a:pt x="243" y="9545"/>
                    <a:pt x="241" y="9557"/>
                    <a:pt x="239" y="9568"/>
                  </a:cubicBezTo>
                  <a:cubicBezTo>
                    <a:pt x="238" y="9572"/>
                    <a:pt x="238" y="9576"/>
                    <a:pt x="237" y="9580"/>
                  </a:cubicBezTo>
                  <a:cubicBezTo>
                    <a:pt x="235" y="9591"/>
                    <a:pt x="233" y="9603"/>
                    <a:pt x="231" y="9614"/>
                  </a:cubicBezTo>
                  <a:cubicBezTo>
                    <a:pt x="230" y="9620"/>
                    <a:pt x="229" y="9625"/>
                    <a:pt x="228" y="9631"/>
                  </a:cubicBezTo>
                  <a:cubicBezTo>
                    <a:pt x="227" y="9635"/>
                    <a:pt x="227" y="9640"/>
                    <a:pt x="226" y="9645"/>
                  </a:cubicBezTo>
                  <a:cubicBezTo>
                    <a:pt x="225" y="9650"/>
                    <a:pt x="224" y="9656"/>
                    <a:pt x="223" y="9661"/>
                  </a:cubicBezTo>
                  <a:cubicBezTo>
                    <a:pt x="222" y="9666"/>
                    <a:pt x="221" y="9671"/>
                    <a:pt x="220" y="9676"/>
                  </a:cubicBezTo>
                  <a:cubicBezTo>
                    <a:pt x="220" y="9680"/>
                    <a:pt x="219" y="9683"/>
                    <a:pt x="219" y="9687"/>
                  </a:cubicBezTo>
                  <a:cubicBezTo>
                    <a:pt x="218" y="9693"/>
                    <a:pt x="216" y="9699"/>
                    <a:pt x="215" y="9706"/>
                  </a:cubicBezTo>
                  <a:cubicBezTo>
                    <a:pt x="214" y="9711"/>
                    <a:pt x="213" y="9716"/>
                    <a:pt x="212" y="9722"/>
                  </a:cubicBezTo>
                  <a:cubicBezTo>
                    <a:pt x="212" y="9725"/>
                    <a:pt x="211" y="9729"/>
                    <a:pt x="210" y="9732"/>
                  </a:cubicBezTo>
                  <a:cubicBezTo>
                    <a:pt x="208" y="9744"/>
                    <a:pt x="207" y="9755"/>
                    <a:pt x="205" y="9766"/>
                  </a:cubicBezTo>
                  <a:cubicBezTo>
                    <a:pt x="203" y="9772"/>
                    <a:pt x="203" y="9777"/>
                    <a:pt x="202" y="9782"/>
                  </a:cubicBezTo>
                  <a:cubicBezTo>
                    <a:pt x="201" y="9787"/>
                    <a:pt x="200" y="9792"/>
                    <a:pt x="199" y="9797"/>
                  </a:cubicBezTo>
                  <a:cubicBezTo>
                    <a:pt x="198" y="9802"/>
                    <a:pt x="198" y="9807"/>
                    <a:pt x="196" y="9813"/>
                  </a:cubicBezTo>
                  <a:cubicBezTo>
                    <a:pt x="196" y="9816"/>
                    <a:pt x="195" y="9820"/>
                    <a:pt x="195" y="9824"/>
                  </a:cubicBezTo>
                  <a:cubicBezTo>
                    <a:pt x="192" y="9835"/>
                    <a:pt x="191" y="9846"/>
                    <a:pt x="189" y="9857"/>
                  </a:cubicBezTo>
                  <a:cubicBezTo>
                    <a:pt x="188" y="9862"/>
                    <a:pt x="187" y="9868"/>
                    <a:pt x="186" y="9874"/>
                  </a:cubicBezTo>
                  <a:cubicBezTo>
                    <a:pt x="185" y="9879"/>
                    <a:pt x="184" y="9884"/>
                    <a:pt x="183" y="9889"/>
                  </a:cubicBezTo>
                  <a:cubicBezTo>
                    <a:pt x="183" y="9892"/>
                    <a:pt x="182" y="9896"/>
                    <a:pt x="181" y="9899"/>
                  </a:cubicBezTo>
                  <a:cubicBezTo>
                    <a:pt x="180" y="9905"/>
                    <a:pt x="179" y="9912"/>
                    <a:pt x="178" y="9919"/>
                  </a:cubicBezTo>
                  <a:cubicBezTo>
                    <a:pt x="177" y="9924"/>
                    <a:pt x="176" y="9929"/>
                    <a:pt x="175" y="9934"/>
                  </a:cubicBezTo>
                  <a:cubicBezTo>
                    <a:pt x="174" y="9939"/>
                    <a:pt x="174" y="9943"/>
                    <a:pt x="173" y="9948"/>
                  </a:cubicBezTo>
                  <a:cubicBezTo>
                    <a:pt x="172" y="9952"/>
                    <a:pt x="171" y="9956"/>
                    <a:pt x="171" y="9960"/>
                  </a:cubicBezTo>
                  <a:cubicBezTo>
                    <a:pt x="169" y="9967"/>
                    <a:pt x="168" y="9973"/>
                    <a:pt x="167" y="9980"/>
                  </a:cubicBezTo>
                  <a:cubicBezTo>
                    <a:pt x="166" y="9985"/>
                    <a:pt x="165" y="9990"/>
                    <a:pt x="164" y="9995"/>
                  </a:cubicBezTo>
                  <a:cubicBezTo>
                    <a:pt x="164" y="10000"/>
                    <a:pt x="163" y="10005"/>
                    <a:pt x="162" y="10010"/>
                  </a:cubicBezTo>
                  <a:cubicBezTo>
                    <a:pt x="56" y="10568"/>
                    <a:pt x="0" y="11152"/>
                    <a:pt x="0" y="11755"/>
                  </a:cubicBezTo>
                  <a:cubicBezTo>
                    <a:pt x="0" y="15604"/>
                    <a:pt x="2298" y="18724"/>
                    <a:pt x="5135" y="18724"/>
                  </a:cubicBezTo>
                  <a:cubicBezTo>
                    <a:pt x="5787" y="18724"/>
                    <a:pt x="6406" y="18540"/>
                    <a:pt x="6977" y="18238"/>
                  </a:cubicBezTo>
                  <a:cubicBezTo>
                    <a:pt x="8002" y="20246"/>
                    <a:pt x="9832" y="21600"/>
                    <a:pt x="11950" y="21600"/>
                  </a:cubicBezTo>
                  <a:cubicBezTo>
                    <a:pt x="14357" y="21600"/>
                    <a:pt x="16421" y="19867"/>
                    <a:pt x="17309" y="17388"/>
                  </a:cubicBezTo>
                  <a:cubicBezTo>
                    <a:pt x="19299" y="17096"/>
                    <a:pt x="20890" y="15518"/>
                    <a:pt x="21253" y="13483"/>
                  </a:cubicBezTo>
                  <a:cubicBezTo>
                    <a:pt x="21254" y="13479"/>
                    <a:pt x="21255" y="13475"/>
                    <a:pt x="21255" y="13471"/>
                  </a:cubicBezTo>
                  <a:close/>
                </a:path>
              </a:pathLst>
            </a:custGeom>
            <a:solidFill>
              <a:srgbClr val="010101">
                <a:alpha val="25000"/>
              </a:srgbClr>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9049" name="Shape 3750"/>
            <p:cNvSpPr/>
            <p:nvPr/>
          </p:nvSpPr>
          <p:spPr>
            <a:xfrm>
              <a:off x="6880" y="0"/>
              <a:ext cx="2922803" cy="20483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55" y="13471"/>
                  </a:moveTo>
                  <a:cubicBezTo>
                    <a:pt x="21257" y="13464"/>
                    <a:pt x="21258" y="13456"/>
                    <a:pt x="21259" y="13449"/>
                  </a:cubicBezTo>
                  <a:cubicBezTo>
                    <a:pt x="21260" y="13446"/>
                    <a:pt x="21260" y="13444"/>
                    <a:pt x="21260" y="13441"/>
                  </a:cubicBezTo>
                  <a:cubicBezTo>
                    <a:pt x="21262" y="13435"/>
                    <a:pt x="21263" y="13429"/>
                    <a:pt x="21264" y="13423"/>
                  </a:cubicBezTo>
                  <a:cubicBezTo>
                    <a:pt x="21265" y="13417"/>
                    <a:pt x="21265" y="13412"/>
                    <a:pt x="21267" y="13407"/>
                  </a:cubicBezTo>
                  <a:cubicBezTo>
                    <a:pt x="21267" y="13402"/>
                    <a:pt x="21268" y="13397"/>
                    <a:pt x="21269" y="13391"/>
                  </a:cubicBezTo>
                  <a:cubicBezTo>
                    <a:pt x="21270" y="13388"/>
                    <a:pt x="21270" y="13384"/>
                    <a:pt x="21271" y="13381"/>
                  </a:cubicBezTo>
                  <a:cubicBezTo>
                    <a:pt x="21272" y="13374"/>
                    <a:pt x="21273" y="13368"/>
                    <a:pt x="21275" y="13362"/>
                  </a:cubicBezTo>
                  <a:cubicBezTo>
                    <a:pt x="21275" y="13357"/>
                    <a:pt x="21276" y="13351"/>
                    <a:pt x="21277" y="13346"/>
                  </a:cubicBezTo>
                  <a:cubicBezTo>
                    <a:pt x="21278" y="13341"/>
                    <a:pt x="21279" y="13336"/>
                    <a:pt x="21280" y="13331"/>
                  </a:cubicBezTo>
                  <a:cubicBezTo>
                    <a:pt x="21280" y="13327"/>
                    <a:pt x="21281" y="13323"/>
                    <a:pt x="21282" y="13319"/>
                  </a:cubicBezTo>
                  <a:cubicBezTo>
                    <a:pt x="21283" y="13312"/>
                    <a:pt x="21284" y="13304"/>
                    <a:pt x="21286" y="13297"/>
                  </a:cubicBezTo>
                  <a:cubicBezTo>
                    <a:pt x="21286" y="13294"/>
                    <a:pt x="21286" y="13292"/>
                    <a:pt x="21287" y="13290"/>
                  </a:cubicBezTo>
                  <a:cubicBezTo>
                    <a:pt x="21288" y="13283"/>
                    <a:pt x="21289" y="13277"/>
                    <a:pt x="21290" y="13271"/>
                  </a:cubicBezTo>
                  <a:cubicBezTo>
                    <a:pt x="21291" y="13265"/>
                    <a:pt x="21292" y="13260"/>
                    <a:pt x="21293" y="13255"/>
                  </a:cubicBezTo>
                  <a:cubicBezTo>
                    <a:pt x="21294" y="13250"/>
                    <a:pt x="21295" y="13245"/>
                    <a:pt x="21296" y="13240"/>
                  </a:cubicBezTo>
                  <a:cubicBezTo>
                    <a:pt x="21296" y="13236"/>
                    <a:pt x="21297" y="13232"/>
                    <a:pt x="21298" y="13228"/>
                  </a:cubicBezTo>
                  <a:cubicBezTo>
                    <a:pt x="21299" y="13221"/>
                    <a:pt x="21300" y="13213"/>
                    <a:pt x="21302" y="13206"/>
                  </a:cubicBezTo>
                  <a:cubicBezTo>
                    <a:pt x="21302" y="13203"/>
                    <a:pt x="21303" y="13200"/>
                    <a:pt x="21303" y="13197"/>
                  </a:cubicBezTo>
                  <a:cubicBezTo>
                    <a:pt x="21304" y="13193"/>
                    <a:pt x="21305" y="13188"/>
                    <a:pt x="21306" y="13184"/>
                  </a:cubicBezTo>
                  <a:cubicBezTo>
                    <a:pt x="21307" y="13176"/>
                    <a:pt x="21308" y="13168"/>
                    <a:pt x="21310" y="13160"/>
                  </a:cubicBezTo>
                  <a:cubicBezTo>
                    <a:pt x="21310" y="13158"/>
                    <a:pt x="21311" y="13155"/>
                    <a:pt x="21311" y="13152"/>
                  </a:cubicBezTo>
                  <a:cubicBezTo>
                    <a:pt x="21312" y="13146"/>
                    <a:pt x="21313" y="13140"/>
                    <a:pt x="21314" y="13133"/>
                  </a:cubicBezTo>
                  <a:cubicBezTo>
                    <a:pt x="21315" y="13128"/>
                    <a:pt x="21316" y="13123"/>
                    <a:pt x="21317" y="13118"/>
                  </a:cubicBezTo>
                  <a:cubicBezTo>
                    <a:pt x="21318" y="13113"/>
                    <a:pt x="21319" y="13109"/>
                    <a:pt x="21320" y="13104"/>
                  </a:cubicBezTo>
                  <a:cubicBezTo>
                    <a:pt x="21320" y="13099"/>
                    <a:pt x="21321" y="13093"/>
                    <a:pt x="21322" y="13088"/>
                  </a:cubicBezTo>
                  <a:cubicBezTo>
                    <a:pt x="21323" y="13085"/>
                    <a:pt x="21323" y="13080"/>
                    <a:pt x="21324" y="13077"/>
                  </a:cubicBezTo>
                  <a:cubicBezTo>
                    <a:pt x="21325" y="13070"/>
                    <a:pt x="21327" y="13064"/>
                    <a:pt x="21328" y="13057"/>
                  </a:cubicBezTo>
                  <a:cubicBezTo>
                    <a:pt x="21329" y="13053"/>
                    <a:pt x="21330" y="13048"/>
                    <a:pt x="21330" y="13042"/>
                  </a:cubicBezTo>
                  <a:cubicBezTo>
                    <a:pt x="21331" y="13037"/>
                    <a:pt x="21332" y="13032"/>
                    <a:pt x="21333" y="13027"/>
                  </a:cubicBezTo>
                  <a:cubicBezTo>
                    <a:pt x="21334" y="13022"/>
                    <a:pt x="21335" y="13017"/>
                    <a:pt x="21335" y="13012"/>
                  </a:cubicBezTo>
                  <a:cubicBezTo>
                    <a:pt x="21336" y="13009"/>
                    <a:pt x="21337" y="13005"/>
                    <a:pt x="21337" y="13001"/>
                  </a:cubicBezTo>
                  <a:cubicBezTo>
                    <a:pt x="21338" y="12995"/>
                    <a:pt x="21340" y="12988"/>
                    <a:pt x="21341" y="12982"/>
                  </a:cubicBezTo>
                  <a:cubicBezTo>
                    <a:pt x="21342" y="12977"/>
                    <a:pt x="21343" y="12972"/>
                    <a:pt x="21344" y="12966"/>
                  </a:cubicBezTo>
                  <a:cubicBezTo>
                    <a:pt x="21344" y="12963"/>
                    <a:pt x="21345" y="12959"/>
                    <a:pt x="21346" y="12955"/>
                  </a:cubicBezTo>
                  <a:cubicBezTo>
                    <a:pt x="21347" y="12949"/>
                    <a:pt x="21348" y="12943"/>
                    <a:pt x="21349" y="12937"/>
                  </a:cubicBezTo>
                  <a:cubicBezTo>
                    <a:pt x="21350" y="12931"/>
                    <a:pt x="21351" y="12926"/>
                    <a:pt x="21351" y="12921"/>
                  </a:cubicBezTo>
                  <a:cubicBezTo>
                    <a:pt x="21352" y="12917"/>
                    <a:pt x="21353" y="12913"/>
                    <a:pt x="21354" y="12910"/>
                  </a:cubicBezTo>
                  <a:cubicBezTo>
                    <a:pt x="21355" y="12902"/>
                    <a:pt x="21356" y="12894"/>
                    <a:pt x="21358" y="12887"/>
                  </a:cubicBezTo>
                  <a:cubicBezTo>
                    <a:pt x="21358" y="12884"/>
                    <a:pt x="21358" y="12882"/>
                    <a:pt x="21359" y="12879"/>
                  </a:cubicBezTo>
                  <a:cubicBezTo>
                    <a:pt x="21360" y="12873"/>
                    <a:pt x="21361" y="12866"/>
                    <a:pt x="21362" y="12860"/>
                  </a:cubicBezTo>
                  <a:cubicBezTo>
                    <a:pt x="21363" y="12855"/>
                    <a:pt x="21364" y="12850"/>
                    <a:pt x="21365" y="12845"/>
                  </a:cubicBezTo>
                  <a:cubicBezTo>
                    <a:pt x="21366" y="12840"/>
                    <a:pt x="21367" y="12835"/>
                    <a:pt x="21368" y="12830"/>
                  </a:cubicBezTo>
                  <a:cubicBezTo>
                    <a:pt x="21368" y="12825"/>
                    <a:pt x="21369" y="12820"/>
                    <a:pt x="21370" y="12815"/>
                  </a:cubicBezTo>
                  <a:cubicBezTo>
                    <a:pt x="21371" y="12811"/>
                    <a:pt x="21371" y="12807"/>
                    <a:pt x="21372" y="12804"/>
                  </a:cubicBezTo>
                  <a:cubicBezTo>
                    <a:pt x="21373" y="12797"/>
                    <a:pt x="21375" y="12790"/>
                    <a:pt x="21376" y="12784"/>
                  </a:cubicBezTo>
                  <a:cubicBezTo>
                    <a:pt x="21377" y="12779"/>
                    <a:pt x="21377" y="12774"/>
                    <a:pt x="21378" y="12769"/>
                  </a:cubicBezTo>
                  <a:cubicBezTo>
                    <a:pt x="21379" y="12764"/>
                    <a:pt x="21380" y="12759"/>
                    <a:pt x="21381" y="12754"/>
                  </a:cubicBezTo>
                  <a:cubicBezTo>
                    <a:pt x="21382" y="12749"/>
                    <a:pt x="21382" y="12744"/>
                    <a:pt x="21383" y="12739"/>
                  </a:cubicBezTo>
                  <a:cubicBezTo>
                    <a:pt x="21384" y="12735"/>
                    <a:pt x="21385" y="12731"/>
                    <a:pt x="21386" y="12727"/>
                  </a:cubicBezTo>
                  <a:cubicBezTo>
                    <a:pt x="21387" y="12719"/>
                    <a:pt x="21388" y="12712"/>
                    <a:pt x="21390" y="12705"/>
                  </a:cubicBezTo>
                  <a:cubicBezTo>
                    <a:pt x="21390" y="12702"/>
                    <a:pt x="21390" y="12700"/>
                    <a:pt x="21391" y="12697"/>
                  </a:cubicBezTo>
                  <a:cubicBezTo>
                    <a:pt x="21392" y="12691"/>
                    <a:pt x="21393" y="12684"/>
                    <a:pt x="21394" y="12678"/>
                  </a:cubicBezTo>
                  <a:cubicBezTo>
                    <a:pt x="21395" y="12673"/>
                    <a:pt x="21396" y="12668"/>
                    <a:pt x="21397" y="12663"/>
                  </a:cubicBezTo>
                  <a:cubicBezTo>
                    <a:pt x="21397" y="12659"/>
                    <a:pt x="21398" y="12655"/>
                    <a:pt x="21399" y="12651"/>
                  </a:cubicBezTo>
                  <a:cubicBezTo>
                    <a:pt x="21400" y="12644"/>
                    <a:pt x="21402" y="12636"/>
                    <a:pt x="21403" y="12629"/>
                  </a:cubicBezTo>
                  <a:cubicBezTo>
                    <a:pt x="21403" y="12626"/>
                    <a:pt x="21404" y="12624"/>
                    <a:pt x="21404" y="12621"/>
                  </a:cubicBezTo>
                  <a:cubicBezTo>
                    <a:pt x="21405" y="12615"/>
                    <a:pt x="21406" y="12608"/>
                    <a:pt x="21407" y="12602"/>
                  </a:cubicBezTo>
                  <a:cubicBezTo>
                    <a:pt x="21408" y="12597"/>
                    <a:pt x="21409" y="12592"/>
                    <a:pt x="21410" y="12587"/>
                  </a:cubicBezTo>
                  <a:cubicBezTo>
                    <a:pt x="21411" y="12583"/>
                    <a:pt x="21411" y="12579"/>
                    <a:pt x="21412" y="12576"/>
                  </a:cubicBezTo>
                  <a:cubicBezTo>
                    <a:pt x="21413" y="12569"/>
                    <a:pt x="21414" y="12563"/>
                    <a:pt x="21416" y="12557"/>
                  </a:cubicBezTo>
                  <a:cubicBezTo>
                    <a:pt x="21416" y="12551"/>
                    <a:pt x="21417" y="12546"/>
                    <a:pt x="21418" y="12541"/>
                  </a:cubicBezTo>
                  <a:cubicBezTo>
                    <a:pt x="21419" y="12536"/>
                    <a:pt x="21420" y="12531"/>
                    <a:pt x="21421" y="12526"/>
                  </a:cubicBezTo>
                  <a:cubicBezTo>
                    <a:pt x="21422" y="12521"/>
                    <a:pt x="21423" y="12516"/>
                    <a:pt x="21423" y="12511"/>
                  </a:cubicBezTo>
                  <a:cubicBezTo>
                    <a:pt x="21424" y="12507"/>
                    <a:pt x="21425" y="12503"/>
                    <a:pt x="21425" y="12499"/>
                  </a:cubicBezTo>
                  <a:cubicBezTo>
                    <a:pt x="21427" y="12493"/>
                    <a:pt x="21428" y="12487"/>
                    <a:pt x="21429" y="12481"/>
                  </a:cubicBezTo>
                  <a:cubicBezTo>
                    <a:pt x="21430" y="12476"/>
                    <a:pt x="21431" y="12470"/>
                    <a:pt x="21431" y="12465"/>
                  </a:cubicBezTo>
                  <a:cubicBezTo>
                    <a:pt x="21432" y="12461"/>
                    <a:pt x="21433" y="12458"/>
                    <a:pt x="21433" y="12454"/>
                  </a:cubicBezTo>
                  <a:cubicBezTo>
                    <a:pt x="21435" y="12447"/>
                    <a:pt x="21436" y="12439"/>
                    <a:pt x="21437" y="12431"/>
                  </a:cubicBezTo>
                  <a:cubicBezTo>
                    <a:pt x="21438" y="12429"/>
                    <a:pt x="21438" y="12426"/>
                    <a:pt x="21439" y="12423"/>
                  </a:cubicBezTo>
                  <a:cubicBezTo>
                    <a:pt x="21440" y="12417"/>
                    <a:pt x="21441" y="12411"/>
                    <a:pt x="21442" y="12404"/>
                  </a:cubicBezTo>
                  <a:cubicBezTo>
                    <a:pt x="21443" y="12399"/>
                    <a:pt x="21444" y="12394"/>
                    <a:pt x="21445" y="12389"/>
                  </a:cubicBezTo>
                  <a:cubicBezTo>
                    <a:pt x="21445" y="12386"/>
                    <a:pt x="21446" y="12382"/>
                    <a:pt x="21447" y="12379"/>
                  </a:cubicBezTo>
                  <a:cubicBezTo>
                    <a:pt x="21448" y="12371"/>
                    <a:pt x="21450" y="12363"/>
                    <a:pt x="21451" y="12354"/>
                  </a:cubicBezTo>
                  <a:cubicBezTo>
                    <a:pt x="21451" y="12352"/>
                    <a:pt x="21452" y="12350"/>
                    <a:pt x="21452" y="12348"/>
                  </a:cubicBezTo>
                  <a:cubicBezTo>
                    <a:pt x="21453" y="12340"/>
                    <a:pt x="21455" y="12333"/>
                    <a:pt x="21456" y="12325"/>
                  </a:cubicBezTo>
                  <a:cubicBezTo>
                    <a:pt x="21456" y="12322"/>
                    <a:pt x="21457" y="12320"/>
                    <a:pt x="21457" y="12317"/>
                  </a:cubicBezTo>
                  <a:cubicBezTo>
                    <a:pt x="21458" y="12312"/>
                    <a:pt x="21459" y="12307"/>
                    <a:pt x="21460" y="12303"/>
                  </a:cubicBezTo>
                  <a:cubicBezTo>
                    <a:pt x="21461" y="12296"/>
                    <a:pt x="21462" y="12289"/>
                    <a:pt x="21464" y="12282"/>
                  </a:cubicBezTo>
                  <a:cubicBezTo>
                    <a:pt x="21464" y="12278"/>
                    <a:pt x="21465" y="12273"/>
                    <a:pt x="21466" y="12268"/>
                  </a:cubicBezTo>
                  <a:cubicBezTo>
                    <a:pt x="21467" y="12263"/>
                    <a:pt x="21468" y="12258"/>
                    <a:pt x="21469" y="12253"/>
                  </a:cubicBezTo>
                  <a:cubicBezTo>
                    <a:pt x="21469" y="12249"/>
                    <a:pt x="21470" y="12245"/>
                    <a:pt x="21471" y="12241"/>
                  </a:cubicBezTo>
                  <a:cubicBezTo>
                    <a:pt x="21472" y="12234"/>
                    <a:pt x="21473" y="12226"/>
                    <a:pt x="21475" y="12218"/>
                  </a:cubicBezTo>
                  <a:cubicBezTo>
                    <a:pt x="21475" y="12216"/>
                    <a:pt x="21476" y="12213"/>
                    <a:pt x="21476" y="12211"/>
                  </a:cubicBezTo>
                  <a:cubicBezTo>
                    <a:pt x="21477" y="12205"/>
                    <a:pt x="21478" y="12199"/>
                    <a:pt x="21479" y="12192"/>
                  </a:cubicBezTo>
                  <a:cubicBezTo>
                    <a:pt x="21480" y="12187"/>
                    <a:pt x="21481" y="12181"/>
                    <a:pt x="21482" y="12176"/>
                  </a:cubicBezTo>
                  <a:cubicBezTo>
                    <a:pt x="21483" y="12171"/>
                    <a:pt x="21484" y="12167"/>
                    <a:pt x="21485" y="12162"/>
                  </a:cubicBezTo>
                  <a:cubicBezTo>
                    <a:pt x="21485" y="12158"/>
                    <a:pt x="21486" y="12154"/>
                    <a:pt x="21487" y="12150"/>
                  </a:cubicBezTo>
                  <a:cubicBezTo>
                    <a:pt x="21488" y="12142"/>
                    <a:pt x="21489" y="12135"/>
                    <a:pt x="21491" y="12127"/>
                  </a:cubicBezTo>
                  <a:cubicBezTo>
                    <a:pt x="21491" y="12125"/>
                    <a:pt x="21491" y="12123"/>
                    <a:pt x="21492" y="12120"/>
                  </a:cubicBezTo>
                  <a:cubicBezTo>
                    <a:pt x="21493" y="12114"/>
                    <a:pt x="21494" y="12107"/>
                    <a:pt x="21495" y="12100"/>
                  </a:cubicBezTo>
                  <a:cubicBezTo>
                    <a:pt x="21496" y="12095"/>
                    <a:pt x="21497" y="12091"/>
                    <a:pt x="21498" y="12086"/>
                  </a:cubicBezTo>
                  <a:cubicBezTo>
                    <a:pt x="21499" y="12081"/>
                    <a:pt x="21500" y="12076"/>
                    <a:pt x="21501" y="12070"/>
                  </a:cubicBezTo>
                  <a:cubicBezTo>
                    <a:pt x="21501" y="12067"/>
                    <a:pt x="21502" y="12063"/>
                    <a:pt x="21503" y="12059"/>
                  </a:cubicBezTo>
                  <a:cubicBezTo>
                    <a:pt x="21504" y="12053"/>
                    <a:pt x="21505" y="12047"/>
                    <a:pt x="21506" y="12041"/>
                  </a:cubicBezTo>
                  <a:cubicBezTo>
                    <a:pt x="21507" y="12035"/>
                    <a:pt x="21508" y="12030"/>
                    <a:pt x="21509" y="12024"/>
                  </a:cubicBezTo>
                  <a:cubicBezTo>
                    <a:pt x="21510" y="12020"/>
                    <a:pt x="21510" y="12015"/>
                    <a:pt x="21511" y="12010"/>
                  </a:cubicBezTo>
                  <a:cubicBezTo>
                    <a:pt x="21512" y="12006"/>
                    <a:pt x="21512" y="12002"/>
                    <a:pt x="21513" y="11998"/>
                  </a:cubicBezTo>
                  <a:cubicBezTo>
                    <a:pt x="21515" y="11990"/>
                    <a:pt x="21516" y="11983"/>
                    <a:pt x="21517" y="11976"/>
                  </a:cubicBezTo>
                  <a:cubicBezTo>
                    <a:pt x="21518" y="11973"/>
                    <a:pt x="21518" y="11970"/>
                    <a:pt x="21518" y="11968"/>
                  </a:cubicBezTo>
                  <a:cubicBezTo>
                    <a:pt x="21572" y="11675"/>
                    <a:pt x="21600" y="11373"/>
                    <a:pt x="21600" y="11064"/>
                  </a:cubicBezTo>
                  <a:cubicBezTo>
                    <a:pt x="21600" y="8898"/>
                    <a:pt x="20224" y="7084"/>
                    <a:pt x="18339" y="6453"/>
                  </a:cubicBezTo>
                  <a:cubicBezTo>
                    <a:pt x="18328" y="4058"/>
                    <a:pt x="16921" y="2110"/>
                    <a:pt x="15181" y="2110"/>
                  </a:cubicBezTo>
                  <a:cubicBezTo>
                    <a:pt x="14678" y="2110"/>
                    <a:pt x="14210" y="2295"/>
                    <a:pt x="13786" y="2575"/>
                  </a:cubicBezTo>
                  <a:cubicBezTo>
                    <a:pt x="13082" y="1039"/>
                    <a:pt x="11830" y="0"/>
                    <a:pt x="10392" y="0"/>
                  </a:cubicBezTo>
                  <a:cubicBezTo>
                    <a:pt x="8691" y="0"/>
                    <a:pt x="7243" y="1451"/>
                    <a:pt x="6668" y="3482"/>
                  </a:cubicBezTo>
                  <a:cubicBezTo>
                    <a:pt x="6262" y="3337"/>
                    <a:pt x="5839" y="3241"/>
                    <a:pt x="5404" y="3241"/>
                  </a:cubicBezTo>
                  <a:cubicBezTo>
                    <a:pt x="3008" y="3241"/>
                    <a:pt x="996" y="5473"/>
                    <a:pt x="429" y="8487"/>
                  </a:cubicBezTo>
                  <a:cubicBezTo>
                    <a:pt x="427" y="8498"/>
                    <a:pt x="425" y="8509"/>
                    <a:pt x="423" y="8520"/>
                  </a:cubicBezTo>
                  <a:cubicBezTo>
                    <a:pt x="422" y="8525"/>
                    <a:pt x="421" y="8531"/>
                    <a:pt x="420" y="8536"/>
                  </a:cubicBezTo>
                  <a:cubicBezTo>
                    <a:pt x="419" y="8542"/>
                    <a:pt x="418" y="8547"/>
                    <a:pt x="417" y="8553"/>
                  </a:cubicBezTo>
                  <a:cubicBezTo>
                    <a:pt x="416" y="8557"/>
                    <a:pt x="416" y="8562"/>
                    <a:pt x="415" y="8567"/>
                  </a:cubicBezTo>
                  <a:cubicBezTo>
                    <a:pt x="414" y="8571"/>
                    <a:pt x="414" y="8575"/>
                    <a:pt x="413" y="8578"/>
                  </a:cubicBezTo>
                  <a:cubicBezTo>
                    <a:pt x="411" y="8589"/>
                    <a:pt x="409" y="8601"/>
                    <a:pt x="407" y="8612"/>
                  </a:cubicBezTo>
                  <a:cubicBezTo>
                    <a:pt x="406" y="8617"/>
                    <a:pt x="405" y="8622"/>
                    <a:pt x="404" y="8627"/>
                  </a:cubicBezTo>
                  <a:cubicBezTo>
                    <a:pt x="403" y="8632"/>
                    <a:pt x="402" y="8638"/>
                    <a:pt x="401" y="8643"/>
                  </a:cubicBezTo>
                  <a:cubicBezTo>
                    <a:pt x="401" y="8647"/>
                    <a:pt x="400" y="8650"/>
                    <a:pt x="399" y="8654"/>
                  </a:cubicBezTo>
                  <a:cubicBezTo>
                    <a:pt x="398" y="8661"/>
                    <a:pt x="397" y="8667"/>
                    <a:pt x="396" y="8674"/>
                  </a:cubicBezTo>
                  <a:cubicBezTo>
                    <a:pt x="395" y="8679"/>
                    <a:pt x="394" y="8684"/>
                    <a:pt x="393" y="8688"/>
                  </a:cubicBezTo>
                  <a:cubicBezTo>
                    <a:pt x="393" y="8693"/>
                    <a:pt x="392" y="8698"/>
                    <a:pt x="391" y="8704"/>
                  </a:cubicBezTo>
                  <a:cubicBezTo>
                    <a:pt x="390" y="8707"/>
                    <a:pt x="390" y="8711"/>
                    <a:pt x="389" y="8715"/>
                  </a:cubicBezTo>
                  <a:cubicBezTo>
                    <a:pt x="387" y="8726"/>
                    <a:pt x="385" y="8737"/>
                    <a:pt x="383" y="8748"/>
                  </a:cubicBezTo>
                  <a:cubicBezTo>
                    <a:pt x="382" y="8753"/>
                    <a:pt x="381" y="8759"/>
                    <a:pt x="380" y="8765"/>
                  </a:cubicBezTo>
                  <a:cubicBezTo>
                    <a:pt x="379" y="8770"/>
                    <a:pt x="378" y="8775"/>
                    <a:pt x="377" y="8780"/>
                  </a:cubicBezTo>
                  <a:cubicBezTo>
                    <a:pt x="377" y="8785"/>
                    <a:pt x="376" y="8790"/>
                    <a:pt x="375" y="8794"/>
                  </a:cubicBezTo>
                  <a:cubicBezTo>
                    <a:pt x="374" y="8798"/>
                    <a:pt x="374" y="8802"/>
                    <a:pt x="373" y="8805"/>
                  </a:cubicBezTo>
                  <a:cubicBezTo>
                    <a:pt x="371" y="8817"/>
                    <a:pt x="369" y="8828"/>
                    <a:pt x="367" y="8840"/>
                  </a:cubicBezTo>
                  <a:cubicBezTo>
                    <a:pt x="366" y="8844"/>
                    <a:pt x="366" y="8847"/>
                    <a:pt x="365" y="8851"/>
                  </a:cubicBezTo>
                  <a:cubicBezTo>
                    <a:pt x="363" y="8862"/>
                    <a:pt x="361" y="8874"/>
                    <a:pt x="359" y="8885"/>
                  </a:cubicBezTo>
                  <a:cubicBezTo>
                    <a:pt x="358" y="8890"/>
                    <a:pt x="357" y="8895"/>
                    <a:pt x="356" y="8901"/>
                  </a:cubicBezTo>
                  <a:cubicBezTo>
                    <a:pt x="355" y="8906"/>
                    <a:pt x="354" y="8911"/>
                    <a:pt x="354" y="8917"/>
                  </a:cubicBezTo>
                  <a:cubicBezTo>
                    <a:pt x="353" y="8922"/>
                    <a:pt x="352" y="8927"/>
                    <a:pt x="351" y="8932"/>
                  </a:cubicBezTo>
                  <a:cubicBezTo>
                    <a:pt x="350" y="8935"/>
                    <a:pt x="350" y="8939"/>
                    <a:pt x="349" y="8943"/>
                  </a:cubicBezTo>
                  <a:cubicBezTo>
                    <a:pt x="348" y="8949"/>
                    <a:pt x="347" y="8955"/>
                    <a:pt x="346" y="8961"/>
                  </a:cubicBezTo>
                  <a:cubicBezTo>
                    <a:pt x="345" y="8967"/>
                    <a:pt x="344" y="8972"/>
                    <a:pt x="343" y="8978"/>
                  </a:cubicBezTo>
                  <a:cubicBezTo>
                    <a:pt x="342" y="8983"/>
                    <a:pt x="341" y="8987"/>
                    <a:pt x="340" y="8992"/>
                  </a:cubicBezTo>
                  <a:cubicBezTo>
                    <a:pt x="339" y="8997"/>
                    <a:pt x="339" y="9002"/>
                    <a:pt x="338" y="9008"/>
                  </a:cubicBezTo>
                  <a:cubicBezTo>
                    <a:pt x="337" y="9013"/>
                    <a:pt x="336" y="9018"/>
                    <a:pt x="335" y="9023"/>
                  </a:cubicBezTo>
                  <a:cubicBezTo>
                    <a:pt x="334" y="9027"/>
                    <a:pt x="334" y="9031"/>
                    <a:pt x="333" y="9034"/>
                  </a:cubicBezTo>
                  <a:cubicBezTo>
                    <a:pt x="332" y="9041"/>
                    <a:pt x="331" y="9047"/>
                    <a:pt x="330" y="9053"/>
                  </a:cubicBezTo>
                  <a:cubicBezTo>
                    <a:pt x="329" y="9058"/>
                    <a:pt x="328" y="9063"/>
                    <a:pt x="327" y="9067"/>
                  </a:cubicBezTo>
                  <a:cubicBezTo>
                    <a:pt x="326" y="9072"/>
                    <a:pt x="326" y="9076"/>
                    <a:pt x="325" y="9080"/>
                  </a:cubicBezTo>
                  <a:cubicBezTo>
                    <a:pt x="323" y="9091"/>
                    <a:pt x="321" y="9102"/>
                    <a:pt x="319" y="9113"/>
                  </a:cubicBezTo>
                  <a:cubicBezTo>
                    <a:pt x="318" y="9118"/>
                    <a:pt x="317" y="9124"/>
                    <a:pt x="316" y="9129"/>
                  </a:cubicBezTo>
                  <a:cubicBezTo>
                    <a:pt x="315" y="9134"/>
                    <a:pt x="314" y="9139"/>
                    <a:pt x="314" y="9145"/>
                  </a:cubicBezTo>
                  <a:cubicBezTo>
                    <a:pt x="313" y="9149"/>
                    <a:pt x="312" y="9154"/>
                    <a:pt x="311" y="9159"/>
                  </a:cubicBezTo>
                  <a:cubicBezTo>
                    <a:pt x="310" y="9164"/>
                    <a:pt x="309" y="9169"/>
                    <a:pt x="309" y="9174"/>
                  </a:cubicBezTo>
                  <a:cubicBezTo>
                    <a:pt x="308" y="9178"/>
                    <a:pt x="307" y="9182"/>
                    <a:pt x="306" y="9186"/>
                  </a:cubicBezTo>
                  <a:cubicBezTo>
                    <a:pt x="305" y="9192"/>
                    <a:pt x="304" y="9199"/>
                    <a:pt x="303" y="9205"/>
                  </a:cubicBezTo>
                  <a:cubicBezTo>
                    <a:pt x="302" y="9210"/>
                    <a:pt x="301" y="9214"/>
                    <a:pt x="300" y="9219"/>
                  </a:cubicBezTo>
                  <a:cubicBezTo>
                    <a:pt x="300" y="9224"/>
                    <a:pt x="299" y="9228"/>
                    <a:pt x="298" y="9233"/>
                  </a:cubicBezTo>
                  <a:cubicBezTo>
                    <a:pt x="296" y="9243"/>
                    <a:pt x="295" y="9254"/>
                    <a:pt x="293" y="9264"/>
                  </a:cubicBezTo>
                  <a:cubicBezTo>
                    <a:pt x="292" y="9270"/>
                    <a:pt x="291" y="9275"/>
                    <a:pt x="290" y="9280"/>
                  </a:cubicBezTo>
                  <a:cubicBezTo>
                    <a:pt x="289" y="9286"/>
                    <a:pt x="288" y="9291"/>
                    <a:pt x="287" y="9296"/>
                  </a:cubicBezTo>
                  <a:cubicBezTo>
                    <a:pt x="286" y="9300"/>
                    <a:pt x="286" y="9304"/>
                    <a:pt x="285" y="9308"/>
                  </a:cubicBezTo>
                  <a:cubicBezTo>
                    <a:pt x="283" y="9318"/>
                    <a:pt x="281" y="9329"/>
                    <a:pt x="279" y="9339"/>
                  </a:cubicBezTo>
                  <a:cubicBezTo>
                    <a:pt x="278" y="9345"/>
                    <a:pt x="277" y="9351"/>
                    <a:pt x="276" y="9357"/>
                  </a:cubicBezTo>
                  <a:cubicBezTo>
                    <a:pt x="275" y="9362"/>
                    <a:pt x="275" y="9367"/>
                    <a:pt x="274" y="9372"/>
                  </a:cubicBezTo>
                  <a:cubicBezTo>
                    <a:pt x="273" y="9376"/>
                    <a:pt x="273" y="9380"/>
                    <a:pt x="272" y="9384"/>
                  </a:cubicBezTo>
                  <a:cubicBezTo>
                    <a:pt x="271" y="9390"/>
                    <a:pt x="270" y="9396"/>
                    <a:pt x="268" y="9402"/>
                  </a:cubicBezTo>
                  <a:cubicBezTo>
                    <a:pt x="267" y="9408"/>
                    <a:pt x="267" y="9413"/>
                    <a:pt x="266" y="9418"/>
                  </a:cubicBezTo>
                  <a:cubicBezTo>
                    <a:pt x="265" y="9422"/>
                    <a:pt x="264" y="9427"/>
                    <a:pt x="263" y="9432"/>
                  </a:cubicBezTo>
                  <a:cubicBezTo>
                    <a:pt x="262" y="9437"/>
                    <a:pt x="262" y="9443"/>
                    <a:pt x="260" y="9448"/>
                  </a:cubicBezTo>
                  <a:cubicBezTo>
                    <a:pt x="260" y="9452"/>
                    <a:pt x="259" y="9456"/>
                    <a:pt x="258" y="9459"/>
                  </a:cubicBezTo>
                  <a:cubicBezTo>
                    <a:pt x="257" y="9466"/>
                    <a:pt x="256" y="9472"/>
                    <a:pt x="255" y="9478"/>
                  </a:cubicBezTo>
                  <a:cubicBezTo>
                    <a:pt x="254" y="9483"/>
                    <a:pt x="253" y="9489"/>
                    <a:pt x="252" y="9494"/>
                  </a:cubicBezTo>
                  <a:cubicBezTo>
                    <a:pt x="252" y="9499"/>
                    <a:pt x="251" y="9504"/>
                    <a:pt x="250" y="9509"/>
                  </a:cubicBezTo>
                  <a:cubicBezTo>
                    <a:pt x="249" y="9514"/>
                    <a:pt x="248" y="9519"/>
                    <a:pt x="247" y="9525"/>
                  </a:cubicBezTo>
                  <a:cubicBezTo>
                    <a:pt x="246" y="9528"/>
                    <a:pt x="246" y="9531"/>
                    <a:pt x="245" y="9534"/>
                  </a:cubicBezTo>
                  <a:cubicBezTo>
                    <a:pt x="243" y="9545"/>
                    <a:pt x="241" y="9557"/>
                    <a:pt x="239" y="9568"/>
                  </a:cubicBezTo>
                  <a:cubicBezTo>
                    <a:pt x="239" y="9572"/>
                    <a:pt x="238" y="9576"/>
                    <a:pt x="237" y="9580"/>
                  </a:cubicBezTo>
                  <a:cubicBezTo>
                    <a:pt x="235" y="9591"/>
                    <a:pt x="233" y="9602"/>
                    <a:pt x="231" y="9614"/>
                  </a:cubicBezTo>
                  <a:cubicBezTo>
                    <a:pt x="230" y="9620"/>
                    <a:pt x="229" y="9625"/>
                    <a:pt x="228" y="9631"/>
                  </a:cubicBezTo>
                  <a:cubicBezTo>
                    <a:pt x="227" y="9635"/>
                    <a:pt x="227" y="9640"/>
                    <a:pt x="226" y="9645"/>
                  </a:cubicBezTo>
                  <a:cubicBezTo>
                    <a:pt x="225" y="9650"/>
                    <a:pt x="224" y="9656"/>
                    <a:pt x="223" y="9661"/>
                  </a:cubicBezTo>
                  <a:cubicBezTo>
                    <a:pt x="222" y="9666"/>
                    <a:pt x="221" y="9671"/>
                    <a:pt x="220" y="9676"/>
                  </a:cubicBezTo>
                  <a:cubicBezTo>
                    <a:pt x="220" y="9679"/>
                    <a:pt x="219" y="9683"/>
                    <a:pt x="219" y="9687"/>
                  </a:cubicBezTo>
                  <a:cubicBezTo>
                    <a:pt x="218" y="9693"/>
                    <a:pt x="217" y="9699"/>
                    <a:pt x="215" y="9706"/>
                  </a:cubicBezTo>
                  <a:cubicBezTo>
                    <a:pt x="214" y="9711"/>
                    <a:pt x="213" y="9716"/>
                    <a:pt x="213" y="9722"/>
                  </a:cubicBezTo>
                  <a:cubicBezTo>
                    <a:pt x="212" y="9725"/>
                    <a:pt x="211" y="9729"/>
                    <a:pt x="211" y="9732"/>
                  </a:cubicBezTo>
                  <a:cubicBezTo>
                    <a:pt x="208" y="9744"/>
                    <a:pt x="207" y="9755"/>
                    <a:pt x="205" y="9766"/>
                  </a:cubicBezTo>
                  <a:cubicBezTo>
                    <a:pt x="204" y="9772"/>
                    <a:pt x="203" y="9777"/>
                    <a:pt x="202" y="9782"/>
                  </a:cubicBezTo>
                  <a:cubicBezTo>
                    <a:pt x="201" y="9787"/>
                    <a:pt x="200" y="9792"/>
                    <a:pt x="199" y="9797"/>
                  </a:cubicBezTo>
                  <a:cubicBezTo>
                    <a:pt x="198" y="9802"/>
                    <a:pt x="198" y="9807"/>
                    <a:pt x="197" y="9813"/>
                  </a:cubicBezTo>
                  <a:cubicBezTo>
                    <a:pt x="196" y="9816"/>
                    <a:pt x="195" y="9820"/>
                    <a:pt x="195" y="9824"/>
                  </a:cubicBezTo>
                  <a:cubicBezTo>
                    <a:pt x="193" y="9834"/>
                    <a:pt x="191" y="9845"/>
                    <a:pt x="189" y="9856"/>
                  </a:cubicBezTo>
                  <a:cubicBezTo>
                    <a:pt x="188" y="9862"/>
                    <a:pt x="187" y="9868"/>
                    <a:pt x="186" y="9874"/>
                  </a:cubicBezTo>
                  <a:cubicBezTo>
                    <a:pt x="185" y="9879"/>
                    <a:pt x="184" y="9884"/>
                    <a:pt x="183" y="9889"/>
                  </a:cubicBezTo>
                  <a:cubicBezTo>
                    <a:pt x="183" y="9892"/>
                    <a:pt x="182" y="9895"/>
                    <a:pt x="182" y="9899"/>
                  </a:cubicBezTo>
                  <a:cubicBezTo>
                    <a:pt x="180" y="9905"/>
                    <a:pt x="179" y="9912"/>
                    <a:pt x="178" y="9919"/>
                  </a:cubicBezTo>
                  <a:cubicBezTo>
                    <a:pt x="177" y="9924"/>
                    <a:pt x="176" y="9929"/>
                    <a:pt x="175" y="9934"/>
                  </a:cubicBezTo>
                  <a:cubicBezTo>
                    <a:pt x="174" y="9939"/>
                    <a:pt x="174" y="9943"/>
                    <a:pt x="173" y="9948"/>
                  </a:cubicBezTo>
                  <a:cubicBezTo>
                    <a:pt x="172" y="9952"/>
                    <a:pt x="171" y="9956"/>
                    <a:pt x="171" y="9960"/>
                  </a:cubicBezTo>
                  <a:cubicBezTo>
                    <a:pt x="169" y="9967"/>
                    <a:pt x="168" y="9973"/>
                    <a:pt x="167" y="9980"/>
                  </a:cubicBezTo>
                  <a:cubicBezTo>
                    <a:pt x="166" y="9985"/>
                    <a:pt x="165" y="9990"/>
                    <a:pt x="165" y="9995"/>
                  </a:cubicBezTo>
                  <a:cubicBezTo>
                    <a:pt x="164" y="10000"/>
                    <a:pt x="163" y="10005"/>
                    <a:pt x="162" y="10010"/>
                  </a:cubicBezTo>
                  <a:cubicBezTo>
                    <a:pt x="56" y="10568"/>
                    <a:pt x="0" y="11152"/>
                    <a:pt x="0" y="11754"/>
                  </a:cubicBezTo>
                  <a:cubicBezTo>
                    <a:pt x="0" y="15604"/>
                    <a:pt x="2298" y="18723"/>
                    <a:pt x="5135" y="18723"/>
                  </a:cubicBezTo>
                  <a:cubicBezTo>
                    <a:pt x="5787" y="18723"/>
                    <a:pt x="6406" y="18540"/>
                    <a:pt x="6977" y="18238"/>
                  </a:cubicBezTo>
                  <a:cubicBezTo>
                    <a:pt x="8002" y="20246"/>
                    <a:pt x="9833" y="21600"/>
                    <a:pt x="11950" y="21600"/>
                  </a:cubicBezTo>
                  <a:cubicBezTo>
                    <a:pt x="14357" y="21600"/>
                    <a:pt x="16421" y="19867"/>
                    <a:pt x="17309" y="17388"/>
                  </a:cubicBezTo>
                  <a:cubicBezTo>
                    <a:pt x="19299" y="17096"/>
                    <a:pt x="20890" y="15518"/>
                    <a:pt x="21253" y="13483"/>
                  </a:cubicBezTo>
                  <a:cubicBezTo>
                    <a:pt x="21254" y="13479"/>
                    <a:pt x="21254" y="13475"/>
                    <a:pt x="21255" y="13471"/>
                  </a:cubicBezTo>
                  <a:close/>
                </a:path>
              </a:pathLst>
            </a:custGeom>
            <a:gradFill flip="none" rotWithShape="1">
              <a:gsLst>
                <a:gs pos="0">
                  <a:srgbClr val="72D2F3"/>
                </a:gs>
                <a:gs pos="17916">
                  <a:srgbClr val="D0F0FB"/>
                </a:gs>
                <a:gs pos="33342">
                  <a:srgbClr val="A2BDDE"/>
                </a:gs>
                <a:gs pos="49473">
                  <a:srgbClr val="E0E9F4"/>
                </a:gs>
                <a:gs pos="64607">
                  <a:srgbClr val="FEFEFE"/>
                </a:gs>
                <a:gs pos="85876">
                  <a:srgbClr val="A2BDDE"/>
                </a:gs>
              </a:gsLst>
              <a:lin ang="1214308"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9050" name="Shape 3751"/>
            <p:cNvSpPr/>
            <p:nvPr/>
          </p:nvSpPr>
          <p:spPr>
            <a:xfrm>
              <a:off x="41287" y="0"/>
              <a:ext cx="2886427" cy="19028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98" y="6946"/>
                  </a:moveTo>
                  <a:cubicBezTo>
                    <a:pt x="18287" y="4369"/>
                    <a:pt x="16862" y="2271"/>
                    <a:pt x="15100" y="2271"/>
                  </a:cubicBezTo>
                  <a:cubicBezTo>
                    <a:pt x="14590" y="2271"/>
                    <a:pt x="14116" y="2471"/>
                    <a:pt x="13688" y="2772"/>
                  </a:cubicBezTo>
                  <a:cubicBezTo>
                    <a:pt x="12975" y="1118"/>
                    <a:pt x="11707" y="0"/>
                    <a:pt x="10250" y="0"/>
                  </a:cubicBezTo>
                  <a:cubicBezTo>
                    <a:pt x="8528" y="0"/>
                    <a:pt x="7062" y="1562"/>
                    <a:pt x="6480" y="3749"/>
                  </a:cubicBezTo>
                  <a:cubicBezTo>
                    <a:pt x="6069" y="3592"/>
                    <a:pt x="5641" y="3489"/>
                    <a:pt x="5200" y="3489"/>
                  </a:cubicBezTo>
                  <a:cubicBezTo>
                    <a:pt x="2327" y="3489"/>
                    <a:pt x="0" y="6855"/>
                    <a:pt x="0" y="11002"/>
                  </a:cubicBezTo>
                  <a:cubicBezTo>
                    <a:pt x="0" y="15146"/>
                    <a:pt x="2327" y="18504"/>
                    <a:pt x="5200" y="18504"/>
                  </a:cubicBezTo>
                  <a:cubicBezTo>
                    <a:pt x="5860" y="18504"/>
                    <a:pt x="6487" y="18306"/>
                    <a:pt x="7065" y="17982"/>
                  </a:cubicBezTo>
                  <a:cubicBezTo>
                    <a:pt x="8103" y="20142"/>
                    <a:pt x="9956" y="21600"/>
                    <a:pt x="12100" y="21600"/>
                  </a:cubicBezTo>
                  <a:cubicBezTo>
                    <a:pt x="14538" y="21600"/>
                    <a:pt x="16628" y="19734"/>
                    <a:pt x="17527" y="17066"/>
                  </a:cubicBezTo>
                  <a:cubicBezTo>
                    <a:pt x="19826" y="16708"/>
                    <a:pt x="21600" y="14546"/>
                    <a:pt x="21600" y="11909"/>
                  </a:cubicBezTo>
                  <a:cubicBezTo>
                    <a:pt x="21600" y="9578"/>
                    <a:pt x="20207" y="7625"/>
                    <a:pt x="18298" y="6946"/>
                  </a:cubicBezTo>
                  <a:close/>
                </a:path>
              </a:pathLst>
            </a:custGeom>
            <a:gradFill flip="none" rotWithShape="1">
              <a:gsLst>
                <a:gs pos="0">
                  <a:srgbClr val="C1D3E9"/>
                </a:gs>
                <a:gs pos="85000">
                  <a:srgbClr val="FEFEFE"/>
                </a:gs>
              </a:gsLst>
              <a:lin ang="13800000" scaled="0"/>
            </a:gra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sp>
          <p:nvSpPr>
            <p:cNvPr id="9051" name="Shape 3752"/>
            <p:cNvSpPr/>
            <p:nvPr/>
          </p:nvSpPr>
          <p:spPr>
            <a:xfrm>
              <a:off x="41287" y="0"/>
              <a:ext cx="2886427" cy="19028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516" y="16911"/>
                  </a:moveTo>
                  <a:lnTo>
                    <a:pt x="17461" y="16920"/>
                  </a:lnTo>
                  <a:lnTo>
                    <a:pt x="17435" y="16995"/>
                  </a:lnTo>
                  <a:cubicBezTo>
                    <a:pt x="16524" y="19698"/>
                    <a:pt x="14430" y="21444"/>
                    <a:pt x="12100" y="21444"/>
                  </a:cubicBezTo>
                  <a:cubicBezTo>
                    <a:pt x="10068" y="21444"/>
                    <a:pt x="8217" y="20115"/>
                    <a:pt x="7148" y="17890"/>
                  </a:cubicBezTo>
                  <a:lnTo>
                    <a:pt x="7103" y="17794"/>
                  </a:lnTo>
                  <a:lnTo>
                    <a:pt x="7029" y="17835"/>
                  </a:lnTo>
                  <a:cubicBezTo>
                    <a:pt x="6424" y="18175"/>
                    <a:pt x="5808" y="18348"/>
                    <a:pt x="5200" y="18348"/>
                  </a:cubicBezTo>
                  <a:cubicBezTo>
                    <a:pt x="2389" y="18348"/>
                    <a:pt x="103" y="15052"/>
                    <a:pt x="103" y="11002"/>
                  </a:cubicBezTo>
                  <a:cubicBezTo>
                    <a:pt x="103" y="6945"/>
                    <a:pt x="2389" y="3645"/>
                    <a:pt x="5200" y="3645"/>
                  </a:cubicBezTo>
                  <a:cubicBezTo>
                    <a:pt x="5594" y="3645"/>
                    <a:pt x="6004" y="3728"/>
                    <a:pt x="6455" y="3900"/>
                  </a:cubicBezTo>
                  <a:lnTo>
                    <a:pt x="6542" y="3933"/>
                  </a:lnTo>
                  <a:lnTo>
                    <a:pt x="6575" y="3807"/>
                  </a:lnTo>
                  <a:cubicBezTo>
                    <a:pt x="7156" y="1623"/>
                    <a:pt x="8633" y="156"/>
                    <a:pt x="10250" y="156"/>
                  </a:cubicBezTo>
                  <a:cubicBezTo>
                    <a:pt x="11620" y="156"/>
                    <a:pt x="12873" y="1166"/>
                    <a:pt x="13602" y="2858"/>
                  </a:cubicBezTo>
                  <a:lnTo>
                    <a:pt x="13650" y="2970"/>
                  </a:lnTo>
                  <a:lnTo>
                    <a:pt x="13731" y="2914"/>
                  </a:lnTo>
                  <a:cubicBezTo>
                    <a:pt x="14190" y="2591"/>
                    <a:pt x="14650" y="2428"/>
                    <a:pt x="15100" y="2428"/>
                  </a:cubicBezTo>
                  <a:cubicBezTo>
                    <a:pt x="16796" y="2428"/>
                    <a:pt x="18185" y="4455"/>
                    <a:pt x="18195" y="6947"/>
                  </a:cubicBezTo>
                  <a:lnTo>
                    <a:pt x="18196" y="7070"/>
                  </a:lnTo>
                  <a:lnTo>
                    <a:pt x="18274" y="7098"/>
                  </a:lnTo>
                  <a:cubicBezTo>
                    <a:pt x="20202" y="7784"/>
                    <a:pt x="21497" y="9718"/>
                    <a:pt x="21497" y="11909"/>
                  </a:cubicBezTo>
                  <a:cubicBezTo>
                    <a:pt x="21497" y="14407"/>
                    <a:pt x="19786" y="16557"/>
                    <a:pt x="17516" y="16911"/>
                  </a:cubicBezTo>
                  <a:close/>
                  <a:moveTo>
                    <a:pt x="18298" y="6946"/>
                  </a:moveTo>
                  <a:cubicBezTo>
                    <a:pt x="18287" y="4369"/>
                    <a:pt x="16862" y="2271"/>
                    <a:pt x="15100" y="2271"/>
                  </a:cubicBezTo>
                  <a:cubicBezTo>
                    <a:pt x="14590" y="2271"/>
                    <a:pt x="14116" y="2471"/>
                    <a:pt x="13688" y="2772"/>
                  </a:cubicBezTo>
                  <a:cubicBezTo>
                    <a:pt x="12975" y="1118"/>
                    <a:pt x="11707" y="0"/>
                    <a:pt x="10250" y="0"/>
                  </a:cubicBezTo>
                  <a:cubicBezTo>
                    <a:pt x="8528" y="0"/>
                    <a:pt x="7062" y="1562"/>
                    <a:pt x="6480" y="3749"/>
                  </a:cubicBezTo>
                  <a:cubicBezTo>
                    <a:pt x="6069" y="3592"/>
                    <a:pt x="5641" y="3489"/>
                    <a:pt x="5200" y="3489"/>
                  </a:cubicBezTo>
                  <a:cubicBezTo>
                    <a:pt x="2327" y="3489"/>
                    <a:pt x="0" y="6855"/>
                    <a:pt x="0" y="11002"/>
                  </a:cubicBezTo>
                  <a:cubicBezTo>
                    <a:pt x="0" y="15146"/>
                    <a:pt x="2327" y="18504"/>
                    <a:pt x="5200" y="18504"/>
                  </a:cubicBezTo>
                  <a:cubicBezTo>
                    <a:pt x="5860" y="18504"/>
                    <a:pt x="6487" y="18306"/>
                    <a:pt x="7065" y="17982"/>
                  </a:cubicBezTo>
                  <a:cubicBezTo>
                    <a:pt x="8103" y="20142"/>
                    <a:pt x="9956" y="21600"/>
                    <a:pt x="12100" y="21600"/>
                  </a:cubicBezTo>
                  <a:cubicBezTo>
                    <a:pt x="14538" y="21600"/>
                    <a:pt x="16628" y="19734"/>
                    <a:pt x="17527" y="17066"/>
                  </a:cubicBezTo>
                  <a:cubicBezTo>
                    <a:pt x="19826" y="16708"/>
                    <a:pt x="21600" y="14546"/>
                    <a:pt x="21600" y="11909"/>
                  </a:cubicBezTo>
                  <a:cubicBezTo>
                    <a:pt x="21600" y="9578"/>
                    <a:pt x="20207" y="7625"/>
                    <a:pt x="18298" y="6946"/>
                  </a:cubicBezTo>
                  <a:close/>
                </a:path>
              </a:pathLst>
            </a:custGeom>
            <a:solidFill>
              <a:srgbClr val="FEFEFE">
                <a:alpha val="60000"/>
              </a:srgbClr>
            </a:solidFill>
            <a:ln w="12700" cap="flat">
              <a:noFill/>
              <a:miter lim="400000"/>
            </a:ln>
            <a:effectLst/>
          </p:spPr>
          <p:txBody>
            <a:bodyPr wrap="square" lIns="45719" tIns="45719" rIns="45719" bIns="45719" numCol="1" anchor="ctr">
              <a:noAutofit/>
            </a:bodyPr>
            <a:lstStyle/>
            <a:p>
              <a:pPr defTabSz="171450">
                <a:defRPr sz="3000">
                  <a:solidFill>
                    <a:srgbClr val="FFFFFF"/>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pPr>
            </a:p>
          </p:txBody>
        </p:sp>
      </p:grpSp>
      <p:grpSp>
        <p:nvGrpSpPr>
          <p:cNvPr id="9058" name="Group 120"/>
          <p:cNvGrpSpPr/>
          <p:nvPr/>
        </p:nvGrpSpPr>
        <p:grpSpPr>
          <a:xfrm>
            <a:off x="6763752" y="2416350"/>
            <a:ext cx="1186881" cy="1443408"/>
            <a:chOff x="0" y="0"/>
            <a:chExt cx="1186880" cy="1443406"/>
          </a:xfrm>
        </p:grpSpPr>
        <p:sp>
          <p:nvSpPr>
            <p:cNvPr id="9053" name="Shape 6"/>
            <p:cNvSpPr/>
            <p:nvPr/>
          </p:nvSpPr>
          <p:spPr>
            <a:xfrm>
              <a:off x="556570" y="96019"/>
              <a:ext cx="630311" cy="1347388"/>
            </a:xfrm>
            <a:custGeom>
              <a:avLst/>
              <a:gdLst/>
              <a:ahLst/>
              <a:cxnLst>
                <a:cxn ang="0">
                  <a:pos x="wd2" y="hd2"/>
                </a:cxn>
                <a:cxn ang="5400000">
                  <a:pos x="wd2" y="hd2"/>
                </a:cxn>
                <a:cxn ang="10800000">
                  <a:pos x="wd2" y="hd2"/>
                </a:cxn>
                <a:cxn ang="16200000">
                  <a:pos x="wd2" y="hd2"/>
                </a:cxn>
              </a:cxnLst>
              <a:rect l="0" t="0" r="r" b="b"/>
              <a:pathLst>
                <a:path w="18461" h="21600" fill="norm" stroke="1" extrusionOk="0">
                  <a:moveTo>
                    <a:pt x="8798" y="0"/>
                  </a:moveTo>
                  <a:cubicBezTo>
                    <a:pt x="17531" y="2679"/>
                    <a:pt x="21561" y="7669"/>
                    <a:pt x="15708" y="13131"/>
                  </a:cubicBezTo>
                  <a:cubicBezTo>
                    <a:pt x="12157" y="16335"/>
                    <a:pt x="4192" y="21115"/>
                    <a:pt x="4192" y="21115"/>
                  </a:cubicBezTo>
                  <a:lnTo>
                    <a:pt x="0" y="21600"/>
                  </a:lnTo>
                  <a:cubicBezTo>
                    <a:pt x="0" y="21600"/>
                    <a:pt x="21600" y="6679"/>
                    <a:pt x="8798" y="0"/>
                  </a:cubicBezTo>
                  <a:close/>
                </a:path>
              </a:pathLst>
            </a:custGeom>
            <a:gradFill flip="none" rotWithShape="1">
              <a:gsLst>
                <a:gs pos="8000">
                  <a:srgbClr val="9C0411"/>
                </a:gs>
                <a:gs pos="40000">
                  <a:srgbClr val="EA0619"/>
                </a:gs>
                <a:gs pos="43000">
                  <a:srgbClr val="FDB5BB"/>
                </a:gs>
                <a:gs pos="46000">
                  <a:srgbClr val="EA0619"/>
                </a:gs>
                <a:gs pos="77000">
                  <a:srgbClr val="9C0411"/>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54" name="Shape 7"/>
            <p:cNvSpPr/>
            <p:nvPr/>
          </p:nvSpPr>
          <p:spPr>
            <a:xfrm>
              <a:off x="0" y="-1"/>
              <a:ext cx="1107009" cy="1438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414" y="4587"/>
                  </a:moveTo>
                  <a:cubicBezTo>
                    <a:pt x="18623" y="1902"/>
                    <a:pt x="15022" y="0"/>
                    <a:pt x="10800" y="0"/>
                  </a:cubicBezTo>
                  <a:cubicBezTo>
                    <a:pt x="6577" y="0"/>
                    <a:pt x="0" y="2731"/>
                    <a:pt x="0" y="8370"/>
                  </a:cubicBezTo>
                  <a:cubicBezTo>
                    <a:pt x="0" y="9732"/>
                    <a:pt x="428" y="11018"/>
                    <a:pt x="1185" y="12153"/>
                  </a:cubicBezTo>
                  <a:cubicBezTo>
                    <a:pt x="2978" y="14839"/>
                    <a:pt x="10800" y="21600"/>
                    <a:pt x="10800" y="21600"/>
                  </a:cubicBezTo>
                  <a:cubicBezTo>
                    <a:pt x="10800" y="21600"/>
                    <a:pt x="21600" y="12952"/>
                    <a:pt x="21600" y="8370"/>
                  </a:cubicBezTo>
                  <a:cubicBezTo>
                    <a:pt x="21600" y="7008"/>
                    <a:pt x="21172" y="5722"/>
                    <a:pt x="20414" y="4587"/>
                  </a:cubicBezTo>
                  <a:close/>
                </a:path>
              </a:pathLst>
            </a:custGeom>
            <a:solidFill>
              <a:schemeClr val="accent5"/>
            </a:solidFill>
            <a:ln w="12700" cap="flat">
              <a:solidFill>
                <a:srgbClr val="FC9099"/>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55" name="Shape 8"/>
            <p:cNvSpPr/>
            <p:nvPr/>
          </p:nvSpPr>
          <p:spPr>
            <a:xfrm>
              <a:off x="59766" y="52734"/>
              <a:ext cx="985002" cy="985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9383" y="0"/>
                    <a:pt x="8002" y="273"/>
                    <a:pt x="6695" y="812"/>
                  </a:cubicBezTo>
                  <a:cubicBezTo>
                    <a:pt x="2628" y="2488"/>
                    <a:pt x="0" y="6408"/>
                    <a:pt x="0" y="10800"/>
                  </a:cubicBezTo>
                  <a:cubicBezTo>
                    <a:pt x="0" y="16754"/>
                    <a:pt x="4844" y="21600"/>
                    <a:pt x="10799" y="21600"/>
                  </a:cubicBezTo>
                  <a:cubicBezTo>
                    <a:pt x="12216" y="21600"/>
                    <a:pt x="13598" y="21327"/>
                    <a:pt x="14905" y="20788"/>
                  </a:cubicBezTo>
                  <a:cubicBezTo>
                    <a:pt x="18909" y="19138"/>
                    <a:pt x="21600" y="15076"/>
                    <a:pt x="21600" y="10681"/>
                  </a:cubicBezTo>
                  <a:cubicBezTo>
                    <a:pt x="21600" y="4791"/>
                    <a:pt x="16755" y="0"/>
                    <a:pt x="10799" y="0"/>
                  </a:cubicBezTo>
                  <a:cubicBezTo>
                    <a:pt x="10799" y="0"/>
                    <a:pt x="10799" y="0"/>
                    <a:pt x="10799" y="0"/>
                  </a:cubicBezTo>
                  <a:close/>
                </a:path>
              </a:pathLst>
            </a:custGeom>
            <a:gradFill flip="none" rotWithShape="1">
              <a:gsLst>
                <a:gs pos="50000">
                  <a:schemeClr val="accent5"/>
                </a:gs>
                <a:gs pos="100000">
                  <a:srgbClr val="FC9099"/>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56" name="Shape 9"/>
            <p:cNvSpPr/>
            <p:nvPr/>
          </p:nvSpPr>
          <p:spPr>
            <a:xfrm>
              <a:off x="235549" y="242580"/>
              <a:ext cx="629377" cy="6293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9383" y="0"/>
                    <a:pt x="8002" y="273"/>
                    <a:pt x="6695" y="812"/>
                  </a:cubicBezTo>
                  <a:cubicBezTo>
                    <a:pt x="2628" y="2488"/>
                    <a:pt x="0" y="6408"/>
                    <a:pt x="0" y="10800"/>
                  </a:cubicBezTo>
                  <a:cubicBezTo>
                    <a:pt x="0" y="16754"/>
                    <a:pt x="4844" y="21600"/>
                    <a:pt x="10799" y="21600"/>
                  </a:cubicBezTo>
                  <a:cubicBezTo>
                    <a:pt x="12216" y="21600"/>
                    <a:pt x="13598" y="21327"/>
                    <a:pt x="14905" y="20788"/>
                  </a:cubicBezTo>
                  <a:cubicBezTo>
                    <a:pt x="18909" y="19138"/>
                    <a:pt x="21600" y="15076"/>
                    <a:pt x="21600" y="10681"/>
                  </a:cubicBezTo>
                  <a:cubicBezTo>
                    <a:pt x="21600" y="4791"/>
                    <a:pt x="16755" y="0"/>
                    <a:pt x="10799" y="0"/>
                  </a:cubicBezTo>
                  <a:cubicBezTo>
                    <a:pt x="10799" y="0"/>
                    <a:pt x="10799" y="0"/>
                    <a:pt x="10799"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57" name="Shape 15"/>
            <p:cNvSpPr/>
            <p:nvPr/>
          </p:nvSpPr>
          <p:spPr>
            <a:xfrm>
              <a:off x="309378" y="316409"/>
              <a:ext cx="481687" cy="481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16755" y="0"/>
                    <a:pt x="21600" y="4689"/>
                    <a:pt x="21600" y="10645"/>
                  </a:cubicBezTo>
                  <a:cubicBezTo>
                    <a:pt x="21600" y="15148"/>
                    <a:pt x="18827" y="19171"/>
                    <a:pt x="14901" y="20789"/>
                  </a:cubicBezTo>
                  <a:cubicBezTo>
                    <a:pt x="13636" y="21311"/>
                    <a:pt x="12252" y="21600"/>
                    <a:pt x="10799" y="21600"/>
                  </a:cubicBezTo>
                  <a:cubicBezTo>
                    <a:pt x="4845" y="21600"/>
                    <a:pt x="0" y="16755"/>
                    <a:pt x="0" y="10800"/>
                  </a:cubicBezTo>
                  <a:cubicBezTo>
                    <a:pt x="0" y="6296"/>
                    <a:pt x="2772" y="2429"/>
                    <a:pt x="6699" y="811"/>
                  </a:cubicBezTo>
                  <a:cubicBezTo>
                    <a:pt x="7964" y="290"/>
                    <a:pt x="9348" y="0"/>
                    <a:pt x="10799" y="0"/>
                  </a:cubicBezTo>
                </a:path>
              </a:pathLst>
            </a:custGeom>
            <a:gradFill flip="none" rotWithShape="1">
              <a:gsLst>
                <a:gs pos="19000">
                  <a:srgbClr val="CBCDCF"/>
                </a:gs>
                <a:gs pos="67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063" name="Group 60"/>
          <p:cNvGrpSpPr/>
          <p:nvPr/>
        </p:nvGrpSpPr>
        <p:grpSpPr>
          <a:xfrm>
            <a:off x="5693095" y="5264876"/>
            <a:ext cx="966653" cy="983614"/>
            <a:chOff x="7" y="4"/>
            <a:chExt cx="966651" cy="983612"/>
          </a:xfrm>
        </p:grpSpPr>
        <p:sp>
          <p:nvSpPr>
            <p:cNvPr id="9059" name="Freeform 61"/>
            <p:cNvSpPr/>
            <p:nvPr/>
          </p:nvSpPr>
          <p:spPr>
            <a:xfrm>
              <a:off x="33952" y="50916"/>
              <a:ext cx="932708" cy="932702"/>
            </a:xfrm>
            <a:custGeom>
              <a:avLst/>
              <a:gdLst/>
              <a:ahLst/>
              <a:cxnLst>
                <a:cxn ang="0">
                  <a:pos x="wd2" y="hd2"/>
                </a:cxn>
                <a:cxn ang="5400000">
                  <a:pos x="wd2" y="hd2"/>
                </a:cxn>
                <a:cxn ang="10800000">
                  <a:pos x="wd2" y="hd2"/>
                </a:cxn>
                <a:cxn ang="16200000">
                  <a:pos x="wd2" y="hd2"/>
                </a:cxn>
              </a:cxnLst>
              <a:rect l="0" t="0" r="r" b="b"/>
              <a:pathLst>
                <a:path w="19506" h="20465" fill="norm" stroke="1" extrusionOk="0">
                  <a:moveTo>
                    <a:pt x="14314" y="1218"/>
                  </a:moveTo>
                  <a:cubicBezTo>
                    <a:pt x="14366" y="1246"/>
                    <a:pt x="14417" y="1276"/>
                    <a:pt x="14469" y="1304"/>
                  </a:cubicBezTo>
                  <a:lnTo>
                    <a:pt x="14469" y="1304"/>
                  </a:lnTo>
                  <a:close/>
                  <a:moveTo>
                    <a:pt x="9433" y="6"/>
                  </a:moveTo>
                  <a:cubicBezTo>
                    <a:pt x="10682" y="-37"/>
                    <a:pt x="11939" y="169"/>
                    <a:pt x="13129" y="628"/>
                  </a:cubicBezTo>
                  <a:lnTo>
                    <a:pt x="14427" y="1287"/>
                  </a:lnTo>
                  <a:lnTo>
                    <a:pt x="14469" y="1304"/>
                  </a:lnTo>
                  <a:lnTo>
                    <a:pt x="14564" y="1357"/>
                  </a:lnTo>
                  <a:lnTo>
                    <a:pt x="14854" y="1505"/>
                  </a:lnTo>
                  <a:lnTo>
                    <a:pt x="15148" y="1740"/>
                  </a:lnTo>
                  <a:lnTo>
                    <a:pt x="15198" y="1770"/>
                  </a:lnTo>
                  <a:lnTo>
                    <a:pt x="15154" y="1745"/>
                  </a:lnTo>
                  <a:lnTo>
                    <a:pt x="15235" y="1810"/>
                  </a:lnTo>
                  <a:lnTo>
                    <a:pt x="15236" y="1810"/>
                  </a:lnTo>
                  <a:lnTo>
                    <a:pt x="15236" y="1810"/>
                  </a:lnTo>
                  <a:lnTo>
                    <a:pt x="15354" y="1905"/>
                  </a:lnTo>
                  <a:lnTo>
                    <a:pt x="15443" y="1970"/>
                  </a:lnTo>
                  <a:lnTo>
                    <a:pt x="15427" y="1963"/>
                  </a:lnTo>
                  <a:lnTo>
                    <a:pt x="16424" y="2762"/>
                  </a:lnTo>
                  <a:cubicBezTo>
                    <a:pt x="20351" y="6619"/>
                    <a:pt x="20553" y="13109"/>
                    <a:pt x="16874" y="17231"/>
                  </a:cubicBezTo>
                  <a:cubicBezTo>
                    <a:pt x="13197" y="21350"/>
                    <a:pt x="7011" y="21563"/>
                    <a:pt x="3084" y="17705"/>
                  </a:cubicBezTo>
                  <a:cubicBezTo>
                    <a:pt x="-843" y="13847"/>
                    <a:pt x="-1047" y="7357"/>
                    <a:pt x="2630" y="3236"/>
                  </a:cubicBezTo>
                  <a:cubicBezTo>
                    <a:pt x="4469" y="1175"/>
                    <a:pt x="6936" y="92"/>
                    <a:pt x="9433" y="6"/>
                  </a:cubicBezTo>
                  <a:close/>
                </a:path>
              </a:pathLst>
            </a:custGeom>
            <a:solidFill>
              <a:srgbClr val="010101">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9062" name="Group 62"/>
            <p:cNvGrpSpPr/>
            <p:nvPr/>
          </p:nvGrpSpPr>
          <p:grpSpPr>
            <a:xfrm>
              <a:off x="7" y="4"/>
              <a:ext cx="932708" cy="932702"/>
              <a:chOff x="7" y="4"/>
              <a:chExt cx="932706" cy="932700"/>
            </a:xfrm>
          </p:grpSpPr>
          <p:sp>
            <p:nvSpPr>
              <p:cNvPr id="9060" name="Shape 10"/>
              <p:cNvSpPr/>
              <p:nvPr/>
            </p:nvSpPr>
            <p:spPr>
              <a:xfrm>
                <a:off x="7" y="4"/>
                <a:ext cx="932708" cy="932702"/>
              </a:xfrm>
              <a:custGeom>
                <a:avLst/>
                <a:gdLst/>
                <a:ahLst/>
                <a:cxnLst>
                  <a:cxn ang="0">
                    <a:pos x="wd2" y="hd2"/>
                  </a:cxn>
                  <a:cxn ang="5400000">
                    <a:pos x="wd2" y="hd2"/>
                  </a:cxn>
                  <a:cxn ang="10800000">
                    <a:pos x="wd2" y="hd2"/>
                  </a:cxn>
                  <a:cxn ang="16200000">
                    <a:pos x="wd2" y="hd2"/>
                  </a:cxn>
                </a:cxnLst>
                <a:rect l="0" t="0" r="r" b="b"/>
                <a:pathLst>
                  <a:path w="19506" h="19506" fill="norm" stroke="1" extrusionOk="0">
                    <a:moveTo>
                      <a:pt x="16424" y="2632"/>
                    </a:moveTo>
                    <a:cubicBezTo>
                      <a:pt x="12496" y="-1047"/>
                      <a:pt x="6308" y="-844"/>
                      <a:pt x="2630" y="3084"/>
                    </a:cubicBezTo>
                    <a:cubicBezTo>
                      <a:pt x="-1047" y="7012"/>
                      <a:pt x="-843" y="13198"/>
                      <a:pt x="3084" y="16876"/>
                    </a:cubicBezTo>
                    <a:cubicBezTo>
                      <a:pt x="7011" y="20553"/>
                      <a:pt x="13197" y="20350"/>
                      <a:pt x="16874" y="16424"/>
                    </a:cubicBezTo>
                    <a:cubicBezTo>
                      <a:pt x="20553" y="12495"/>
                      <a:pt x="20351" y="6309"/>
                      <a:pt x="16424" y="2632"/>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61" name="Freeform 64"/>
              <p:cNvSpPr/>
              <p:nvPr/>
            </p:nvSpPr>
            <p:spPr>
              <a:xfrm>
                <a:off x="46249" y="6166"/>
                <a:ext cx="880016" cy="710671"/>
              </a:xfrm>
              <a:custGeom>
                <a:avLst/>
                <a:gdLst/>
                <a:ahLst/>
                <a:cxnLst>
                  <a:cxn ang="0">
                    <a:pos x="wd2" y="hd2"/>
                  </a:cxn>
                  <a:cxn ang="5400000">
                    <a:pos x="wd2" y="hd2"/>
                  </a:cxn>
                  <a:cxn ang="10800000">
                    <a:pos x="wd2" y="hd2"/>
                  </a:cxn>
                  <a:cxn ang="16200000">
                    <a:pos x="wd2" y="hd2"/>
                  </a:cxn>
                </a:cxnLst>
                <a:rect l="0" t="0" r="r" b="b"/>
                <a:pathLst>
                  <a:path w="21542" h="21579" fill="norm" stroke="1" extrusionOk="0">
                    <a:moveTo>
                      <a:pt x="17638" y="20408"/>
                    </a:moveTo>
                    <a:cubicBezTo>
                      <a:pt x="17673" y="20471"/>
                      <a:pt x="17675" y="20481"/>
                      <a:pt x="17669" y="20476"/>
                    </a:cubicBezTo>
                    <a:cubicBezTo>
                      <a:pt x="17674" y="20472"/>
                      <a:pt x="17679" y="20468"/>
                      <a:pt x="17683" y="20463"/>
                    </a:cubicBezTo>
                    <a:cubicBezTo>
                      <a:pt x="17718" y="20527"/>
                      <a:pt x="17720" y="20537"/>
                      <a:pt x="17714" y="20532"/>
                    </a:cubicBezTo>
                    <a:cubicBezTo>
                      <a:pt x="17754" y="20628"/>
                      <a:pt x="17731" y="20654"/>
                      <a:pt x="17654" y="20547"/>
                    </a:cubicBezTo>
                    <a:cubicBezTo>
                      <a:pt x="17638" y="20532"/>
                      <a:pt x="17617" y="20507"/>
                      <a:pt x="17588" y="20463"/>
                    </a:cubicBezTo>
                    <a:lnTo>
                      <a:pt x="17585" y="20459"/>
                    </a:lnTo>
                    <a:cubicBezTo>
                      <a:pt x="17602" y="20445"/>
                      <a:pt x="17622" y="20425"/>
                      <a:pt x="17638" y="20408"/>
                    </a:cubicBezTo>
                    <a:close/>
                    <a:moveTo>
                      <a:pt x="906" y="18629"/>
                    </a:moveTo>
                    <a:cubicBezTo>
                      <a:pt x="921" y="18652"/>
                      <a:pt x="921" y="18652"/>
                      <a:pt x="926" y="18656"/>
                    </a:cubicBezTo>
                    <a:cubicBezTo>
                      <a:pt x="924" y="18660"/>
                      <a:pt x="915" y="18660"/>
                      <a:pt x="909" y="18663"/>
                    </a:cubicBezTo>
                    <a:cubicBezTo>
                      <a:pt x="909" y="18652"/>
                      <a:pt x="907" y="18640"/>
                      <a:pt x="906" y="18629"/>
                    </a:cubicBezTo>
                    <a:close/>
                    <a:moveTo>
                      <a:pt x="830" y="18536"/>
                    </a:moveTo>
                    <a:cubicBezTo>
                      <a:pt x="846" y="18558"/>
                      <a:pt x="846" y="18558"/>
                      <a:pt x="850" y="18562"/>
                    </a:cubicBezTo>
                    <a:cubicBezTo>
                      <a:pt x="849" y="18566"/>
                      <a:pt x="840" y="18567"/>
                      <a:pt x="833" y="18569"/>
                    </a:cubicBezTo>
                    <a:cubicBezTo>
                      <a:pt x="834" y="18559"/>
                      <a:pt x="832" y="18546"/>
                      <a:pt x="830" y="18536"/>
                    </a:cubicBezTo>
                    <a:close/>
                    <a:moveTo>
                      <a:pt x="831" y="18442"/>
                    </a:moveTo>
                    <a:lnTo>
                      <a:pt x="831" y="18442"/>
                    </a:lnTo>
                    <a:lnTo>
                      <a:pt x="831" y="18442"/>
                    </a:lnTo>
                    <a:lnTo>
                      <a:pt x="835" y="18455"/>
                    </a:lnTo>
                    <a:lnTo>
                      <a:pt x="833" y="18442"/>
                    </a:lnTo>
                    <a:lnTo>
                      <a:pt x="833" y="18442"/>
                    </a:lnTo>
                    <a:lnTo>
                      <a:pt x="833" y="18442"/>
                    </a:lnTo>
                    <a:cubicBezTo>
                      <a:pt x="835" y="18439"/>
                      <a:pt x="842" y="18468"/>
                      <a:pt x="846" y="18486"/>
                    </a:cubicBezTo>
                    <a:lnTo>
                      <a:pt x="846" y="18488"/>
                    </a:lnTo>
                    <a:lnTo>
                      <a:pt x="850" y="18500"/>
                    </a:lnTo>
                    <a:lnTo>
                      <a:pt x="849" y="18502"/>
                    </a:lnTo>
                    <a:lnTo>
                      <a:pt x="849" y="18502"/>
                    </a:lnTo>
                    <a:lnTo>
                      <a:pt x="848" y="18499"/>
                    </a:lnTo>
                    <a:lnTo>
                      <a:pt x="848" y="18502"/>
                    </a:lnTo>
                    <a:lnTo>
                      <a:pt x="848" y="18502"/>
                    </a:lnTo>
                    <a:lnTo>
                      <a:pt x="848" y="18502"/>
                    </a:lnTo>
                    <a:lnTo>
                      <a:pt x="845" y="18493"/>
                    </a:lnTo>
                    <a:lnTo>
                      <a:pt x="839" y="18479"/>
                    </a:lnTo>
                    <a:cubicBezTo>
                      <a:pt x="835" y="18468"/>
                      <a:pt x="831" y="18458"/>
                      <a:pt x="831" y="18458"/>
                    </a:cubicBezTo>
                    <a:cubicBezTo>
                      <a:pt x="831" y="18458"/>
                      <a:pt x="830" y="18447"/>
                      <a:pt x="831" y="18442"/>
                    </a:cubicBezTo>
                    <a:close/>
                    <a:moveTo>
                      <a:pt x="830" y="18255"/>
                    </a:moveTo>
                    <a:cubicBezTo>
                      <a:pt x="854" y="18295"/>
                      <a:pt x="867" y="18338"/>
                      <a:pt x="864" y="18391"/>
                    </a:cubicBezTo>
                    <a:cubicBezTo>
                      <a:pt x="860" y="18382"/>
                      <a:pt x="842" y="18305"/>
                      <a:pt x="830" y="18255"/>
                    </a:cubicBezTo>
                    <a:close/>
                    <a:moveTo>
                      <a:pt x="755" y="18255"/>
                    </a:moveTo>
                    <a:cubicBezTo>
                      <a:pt x="779" y="18295"/>
                      <a:pt x="792" y="18338"/>
                      <a:pt x="789" y="18391"/>
                    </a:cubicBezTo>
                    <a:cubicBezTo>
                      <a:pt x="785" y="18382"/>
                      <a:pt x="767" y="18305"/>
                      <a:pt x="755" y="18255"/>
                    </a:cubicBezTo>
                    <a:close/>
                    <a:moveTo>
                      <a:pt x="830" y="18161"/>
                    </a:moveTo>
                    <a:cubicBezTo>
                      <a:pt x="852" y="18215"/>
                      <a:pt x="863" y="18273"/>
                      <a:pt x="860" y="18334"/>
                    </a:cubicBezTo>
                    <a:cubicBezTo>
                      <a:pt x="854" y="18325"/>
                      <a:pt x="834" y="18184"/>
                      <a:pt x="830" y="18161"/>
                    </a:cubicBezTo>
                    <a:close/>
                    <a:moveTo>
                      <a:pt x="755" y="18161"/>
                    </a:moveTo>
                    <a:cubicBezTo>
                      <a:pt x="777" y="18215"/>
                      <a:pt x="787" y="18273"/>
                      <a:pt x="785" y="18334"/>
                    </a:cubicBezTo>
                    <a:cubicBezTo>
                      <a:pt x="779" y="18325"/>
                      <a:pt x="759" y="18184"/>
                      <a:pt x="755" y="18161"/>
                    </a:cubicBezTo>
                    <a:close/>
                    <a:moveTo>
                      <a:pt x="945" y="17974"/>
                    </a:moveTo>
                    <a:cubicBezTo>
                      <a:pt x="1010" y="18050"/>
                      <a:pt x="905" y="18028"/>
                      <a:pt x="906" y="18026"/>
                    </a:cubicBezTo>
                    <a:cubicBezTo>
                      <a:pt x="920" y="18008"/>
                      <a:pt x="933" y="17990"/>
                      <a:pt x="945" y="17974"/>
                    </a:cubicBezTo>
                    <a:close/>
                    <a:moveTo>
                      <a:pt x="869" y="17880"/>
                    </a:moveTo>
                    <a:cubicBezTo>
                      <a:pt x="935" y="17957"/>
                      <a:pt x="829" y="17934"/>
                      <a:pt x="830" y="17932"/>
                    </a:cubicBezTo>
                    <a:cubicBezTo>
                      <a:pt x="844" y="17914"/>
                      <a:pt x="858" y="17897"/>
                      <a:pt x="869" y="17880"/>
                    </a:cubicBezTo>
                    <a:close/>
                    <a:moveTo>
                      <a:pt x="16301" y="17239"/>
                    </a:moveTo>
                    <a:cubicBezTo>
                      <a:pt x="16244" y="17249"/>
                      <a:pt x="16181" y="17263"/>
                      <a:pt x="16137" y="17278"/>
                    </a:cubicBezTo>
                    <a:cubicBezTo>
                      <a:pt x="16191" y="17291"/>
                      <a:pt x="16245" y="17286"/>
                      <a:pt x="16301" y="17239"/>
                    </a:cubicBezTo>
                    <a:close/>
                    <a:moveTo>
                      <a:pt x="16309" y="17238"/>
                    </a:moveTo>
                    <a:cubicBezTo>
                      <a:pt x="16306" y="17238"/>
                      <a:pt x="16304" y="17239"/>
                      <a:pt x="16302" y="17239"/>
                    </a:cubicBezTo>
                    <a:cubicBezTo>
                      <a:pt x="16282" y="17256"/>
                      <a:pt x="16254" y="17286"/>
                      <a:pt x="16309" y="17238"/>
                    </a:cubicBezTo>
                    <a:close/>
                    <a:moveTo>
                      <a:pt x="951" y="16905"/>
                    </a:moveTo>
                    <a:lnTo>
                      <a:pt x="950" y="16908"/>
                    </a:lnTo>
                    <a:cubicBezTo>
                      <a:pt x="950" y="16908"/>
                      <a:pt x="950" y="16908"/>
                      <a:pt x="951" y="16908"/>
                    </a:cubicBezTo>
                    <a:cubicBezTo>
                      <a:pt x="951" y="16907"/>
                      <a:pt x="951" y="16906"/>
                      <a:pt x="951" y="16905"/>
                    </a:cubicBezTo>
                    <a:close/>
                    <a:moveTo>
                      <a:pt x="907" y="16757"/>
                    </a:moveTo>
                    <a:lnTo>
                      <a:pt x="938" y="16768"/>
                    </a:lnTo>
                    <a:lnTo>
                      <a:pt x="981" y="16788"/>
                    </a:lnTo>
                    <a:lnTo>
                      <a:pt x="973" y="16820"/>
                    </a:lnTo>
                    <a:lnTo>
                      <a:pt x="983" y="16823"/>
                    </a:lnTo>
                    <a:lnTo>
                      <a:pt x="1026" y="16844"/>
                    </a:lnTo>
                    <a:lnTo>
                      <a:pt x="995" y="16964"/>
                    </a:lnTo>
                    <a:cubicBezTo>
                      <a:pt x="1008" y="16972"/>
                      <a:pt x="1022" y="16976"/>
                      <a:pt x="1035" y="16979"/>
                    </a:cubicBezTo>
                    <a:cubicBezTo>
                      <a:pt x="1036" y="17104"/>
                      <a:pt x="1037" y="17228"/>
                      <a:pt x="1037" y="17347"/>
                    </a:cubicBezTo>
                    <a:cubicBezTo>
                      <a:pt x="1018" y="17341"/>
                      <a:pt x="1004" y="17316"/>
                      <a:pt x="993" y="17285"/>
                    </a:cubicBezTo>
                    <a:cubicBezTo>
                      <a:pt x="993" y="17287"/>
                      <a:pt x="993" y="17289"/>
                      <a:pt x="993" y="17292"/>
                    </a:cubicBezTo>
                    <a:cubicBezTo>
                      <a:pt x="898" y="17262"/>
                      <a:pt x="904" y="16835"/>
                      <a:pt x="907" y="16757"/>
                    </a:cubicBezTo>
                    <a:close/>
                    <a:moveTo>
                      <a:pt x="3488" y="16307"/>
                    </a:moveTo>
                    <a:cubicBezTo>
                      <a:pt x="3419" y="16310"/>
                      <a:pt x="3362" y="16320"/>
                      <a:pt x="3316" y="16332"/>
                    </a:cubicBezTo>
                    <a:cubicBezTo>
                      <a:pt x="3407" y="16348"/>
                      <a:pt x="3478" y="16402"/>
                      <a:pt x="3506" y="16458"/>
                    </a:cubicBezTo>
                    <a:cubicBezTo>
                      <a:pt x="3544" y="16494"/>
                      <a:pt x="3569" y="16535"/>
                      <a:pt x="3566" y="16569"/>
                    </a:cubicBezTo>
                    <a:cubicBezTo>
                      <a:pt x="3578" y="16555"/>
                      <a:pt x="3591" y="16541"/>
                      <a:pt x="3603" y="16527"/>
                    </a:cubicBezTo>
                    <a:cubicBezTo>
                      <a:pt x="3637" y="16538"/>
                      <a:pt x="3686" y="16549"/>
                      <a:pt x="3720" y="16562"/>
                    </a:cubicBezTo>
                    <a:cubicBezTo>
                      <a:pt x="3784" y="16477"/>
                      <a:pt x="3769" y="16408"/>
                      <a:pt x="3733" y="16325"/>
                    </a:cubicBezTo>
                    <a:cubicBezTo>
                      <a:pt x="3638" y="16309"/>
                      <a:pt x="3557" y="16304"/>
                      <a:pt x="3488" y="16307"/>
                    </a:cubicBezTo>
                    <a:close/>
                    <a:moveTo>
                      <a:pt x="11998" y="16178"/>
                    </a:moveTo>
                    <a:cubicBezTo>
                      <a:pt x="11999" y="16183"/>
                      <a:pt x="12002" y="16193"/>
                      <a:pt x="12001" y="16197"/>
                    </a:cubicBezTo>
                    <a:cubicBezTo>
                      <a:pt x="12003" y="16201"/>
                      <a:pt x="12006" y="16206"/>
                      <a:pt x="12008" y="16212"/>
                    </a:cubicBezTo>
                    <a:cubicBezTo>
                      <a:pt x="12009" y="16212"/>
                      <a:pt x="12010" y="16212"/>
                      <a:pt x="12011" y="16213"/>
                    </a:cubicBezTo>
                    <a:cubicBezTo>
                      <a:pt x="12006" y="16200"/>
                      <a:pt x="12003" y="16190"/>
                      <a:pt x="11998" y="16178"/>
                    </a:cubicBezTo>
                    <a:close/>
                    <a:moveTo>
                      <a:pt x="12198" y="14136"/>
                    </a:moveTo>
                    <a:cubicBezTo>
                      <a:pt x="12212" y="14158"/>
                      <a:pt x="12216" y="14176"/>
                      <a:pt x="12223" y="14195"/>
                    </a:cubicBezTo>
                    <a:cubicBezTo>
                      <a:pt x="12231" y="14193"/>
                      <a:pt x="12238" y="14191"/>
                      <a:pt x="12243" y="14191"/>
                    </a:cubicBezTo>
                    <a:cubicBezTo>
                      <a:pt x="12416" y="14471"/>
                      <a:pt x="11991" y="14459"/>
                      <a:pt x="11969" y="14459"/>
                    </a:cubicBezTo>
                    <a:cubicBezTo>
                      <a:pt x="11989" y="14433"/>
                      <a:pt x="12001" y="14420"/>
                      <a:pt x="12018" y="14399"/>
                    </a:cubicBezTo>
                    <a:cubicBezTo>
                      <a:pt x="11970" y="14404"/>
                      <a:pt x="11931" y="14404"/>
                      <a:pt x="11924" y="14404"/>
                    </a:cubicBezTo>
                    <a:cubicBezTo>
                      <a:pt x="12126" y="14141"/>
                      <a:pt x="12173" y="14136"/>
                      <a:pt x="12198" y="14136"/>
                    </a:cubicBezTo>
                    <a:close/>
                    <a:moveTo>
                      <a:pt x="11297" y="14136"/>
                    </a:moveTo>
                    <a:cubicBezTo>
                      <a:pt x="11257" y="14176"/>
                      <a:pt x="11215" y="14229"/>
                      <a:pt x="11172" y="14286"/>
                    </a:cubicBezTo>
                    <a:cubicBezTo>
                      <a:pt x="11228" y="14245"/>
                      <a:pt x="11285" y="14212"/>
                      <a:pt x="11342" y="14191"/>
                    </a:cubicBezTo>
                    <a:cubicBezTo>
                      <a:pt x="11082" y="14456"/>
                      <a:pt x="10722" y="15152"/>
                      <a:pt x="10686" y="15120"/>
                    </a:cubicBezTo>
                    <a:cubicBezTo>
                      <a:pt x="10687" y="15090"/>
                      <a:pt x="10690" y="15053"/>
                      <a:pt x="10707" y="14992"/>
                    </a:cubicBezTo>
                    <a:cubicBezTo>
                      <a:pt x="10674" y="15040"/>
                      <a:pt x="10649" y="15071"/>
                      <a:pt x="10641" y="15064"/>
                    </a:cubicBezTo>
                    <a:cubicBezTo>
                      <a:pt x="10643" y="15010"/>
                      <a:pt x="10648" y="14943"/>
                      <a:pt x="10737" y="14720"/>
                    </a:cubicBezTo>
                    <a:cubicBezTo>
                      <a:pt x="10720" y="14758"/>
                      <a:pt x="10715" y="14767"/>
                      <a:pt x="10767" y="14643"/>
                    </a:cubicBezTo>
                    <a:cubicBezTo>
                      <a:pt x="10786" y="14603"/>
                      <a:pt x="10785" y="14606"/>
                      <a:pt x="10778" y="14624"/>
                    </a:cubicBezTo>
                    <a:cubicBezTo>
                      <a:pt x="10863" y="14456"/>
                      <a:pt x="11086" y="14211"/>
                      <a:pt x="11297" y="14136"/>
                    </a:cubicBezTo>
                    <a:close/>
                    <a:moveTo>
                      <a:pt x="11458" y="14044"/>
                    </a:moveTo>
                    <a:cubicBezTo>
                      <a:pt x="11498" y="14036"/>
                      <a:pt x="11530" y="14055"/>
                      <a:pt x="11553" y="14106"/>
                    </a:cubicBezTo>
                    <a:cubicBezTo>
                      <a:pt x="11580" y="14120"/>
                      <a:pt x="11604" y="14147"/>
                      <a:pt x="11617" y="14208"/>
                    </a:cubicBezTo>
                    <a:cubicBezTo>
                      <a:pt x="11544" y="14156"/>
                      <a:pt x="11456" y="14160"/>
                      <a:pt x="11365" y="14192"/>
                    </a:cubicBezTo>
                    <a:cubicBezTo>
                      <a:pt x="11400" y="14157"/>
                      <a:pt x="11432" y="14133"/>
                      <a:pt x="11462" y="14116"/>
                    </a:cubicBezTo>
                    <a:cubicBezTo>
                      <a:pt x="11416" y="14112"/>
                      <a:pt x="11369" y="14119"/>
                      <a:pt x="11321" y="14136"/>
                    </a:cubicBezTo>
                    <a:cubicBezTo>
                      <a:pt x="11372" y="14084"/>
                      <a:pt x="11419" y="14051"/>
                      <a:pt x="11458" y="14044"/>
                    </a:cubicBezTo>
                    <a:close/>
                    <a:moveTo>
                      <a:pt x="12139" y="13670"/>
                    </a:moveTo>
                    <a:cubicBezTo>
                      <a:pt x="12168" y="13658"/>
                      <a:pt x="12158" y="13698"/>
                      <a:pt x="12133" y="13758"/>
                    </a:cubicBezTo>
                    <a:cubicBezTo>
                      <a:pt x="12150" y="13748"/>
                      <a:pt x="12166" y="13735"/>
                      <a:pt x="12183" y="13725"/>
                    </a:cubicBezTo>
                    <a:cubicBezTo>
                      <a:pt x="12283" y="13684"/>
                      <a:pt x="11957" y="14231"/>
                      <a:pt x="11917" y="14230"/>
                    </a:cubicBezTo>
                    <a:cubicBezTo>
                      <a:pt x="11910" y="14222"/>
                      <a:pt x="11902" y="14207"/>
                      <a:pt x="11920" y="14123"/>
                    </a:cubicBezTo>
                    <a:cubicBezTo>
                      <a:pt x="11898" y="14153"/>
                      <a:pt x="11879" y="14174"/>
                      <a:pt x="11872" y="14174"/>
                    </a:cubicBezTo>
                    <a:cubicBezTo>
                      <a:pt x="11867" y="14168"/>
                      <a:pt x="11862" y="14156"/>
                      <a:pt x="11867" y="14119"/>
                    </a:cubicBezTo>
                    <a:cubicBezTo>
                      <a:pt x="11751" y="14237"/>
                      <a:pt x="11703" y="14250"/>
                      <a:pt x="11673" y="14216"/>
                    </a:cubicBezTo>
                    <a:cubicBezTo>
                      <a:pt x="11672" y="14204"/>
                      <a:pt x="11672" y="14189"/>
                      <a:pt x="11672" y="14175"/>
                    </a:cubicBezTo>
                    <a:cubicBezTo>
                      <a:pt x="11654" y="14177"/>
                      <a:pt x="11639" y="14173"/>
                      <a:pt x="11628" y="14160"/>
                    </a:cubicBezTo>
                    <a:cubicBezTo>
                      <a:pt x="11626" y="14116"/>
                      <a:pt x="11622" y="14053"/>
                      <a:pt x="11623" y="14006"/>
                    </a:cubicBezTo>
                    <a:cubicBezTo>
                      <a:pt x="11623" y="14017"/>
                      <a:pt x="11622" y="14035"/>
                      <a:pt x="11623" y="14000"/>
                    </a:cubicBezTo>
                    <a:cubicBezTo>
                      <a:pt x="11788" y="13874"/>
                      <a:pt x="11959" y="13764"/>
                      <a:pt x="12139" y="13670"/>
                    </a:cubicBezTo>
                    <a:close/>
                    <a:moveTo>
                      <a:pt x="12758" y="13481"/>
                    </a:moveTo>
                    <a:cubicBezTo>
                      <a:pt x="12843" y="13514"/>
                      <a:pt x="12733" y="13474"/>
                      <a:pt x="12758" y="13481"/>
                    </a:cubicBezTo>
                    <a:close/>
                    <a:moveTo>
                      <a:pt x="12358" y="13200"/>
                    </a:moveTo>
                    <a:cubicBezTo>
                      <a:pt x="12368" y="13223"/>
                      <a:pt x="12369" y="13250"/>
                      <a:pt x="12373" y="13277"/>
                    </a:cubicBezTo>
                    <a:cubicBezTo>
                      <a:pt x="12367" y="13300"/>
                      <a:pt x="12315" y="13295"/>
                      <a:pt x="12302" y="13274"/>
                    </a:cubicBezTo>
                    <a:cubicBezTo>
                      <a:pt x="12321" y="13249"/>
                      <a:pt x="12338" y="13226"/>
                      <a:pt x="12358" y="13200"/>
                    </a:cubicBezTo>
                    <a:close/>
                    <a:moveTo>
                      <a:pt x="12283" y="13200"/>
                    </a:moveTo>
                    <a:cubicBezTo>
                      <a:pt x="12293" y="13223"/>
                      <a:pt x="12293" y="13250"/>
                      <a:pt x="12297" y="13277"/>
                    </a:cubicBezTo>
                    <a:cubicBezTo>
                      <a:pt x="12291" y="13300"/>
                      <a:pt x="12239" y="13295"/>
                      <a:pt x="12226" y="13274"/>
                    </a:cubicBezTo>
                    <a:cubicBezTo>
                      <a:pt x="12246" y="13249"/>
                      <a:pt x="12263" y="13226"/>
                      <a:pt x="12283" y="13200"/>
                    </a:cubicBezTo>
                    <a:close/>
                    <a:moveTo>
                      <a:pt x="12011" y="13106"/>
                    </a:moveTo>
                    <a:cubicBezTo>
                      <a:pt x="12024" y="13151"/>
                      <a:pt x="12020" y="13172"/>
                      <a:pt x="12011" y="13186"/>
                    </a:cubicBezTo>
                    <a:lnTo>
                      <a:pt x="12056" y="13162"/>
                    </a:lnTo>
                    <a:cubicBezTo>
                      <a:pt x="12088" y="13273"/>
                      <a:pt x="12035" y="13255"/>
                      <a:pt x="11969" y="13277"/>
                    </a:cubicBezTo>
                    <a:lnTo>
                      <a:pt x="11978" y="13207"/>
                    </a:lnTo>
                    <a:cubicBezTo>
                      <a:pt x="11963" y="13211"/>
                      <a:pt x="11945" y="13215"/>
                      <a:pt x="11924" y="13221"/>
                    </a:cubicBezTo>
                    <a:lnTo>
                      <a:pt x="11934" y="13147"/>
                    </a:lnTo>
                    <a:close/>
                    <a:moveTo>
                      <a:pt x="12373" y="12919"/>
                    </a:moveTo>
                    <a:cubicBezTo>
                      <a:pt x="12380" y="12920"/>
                      <a:pt x="12391" y="12928"/>
                      <a:pt x="12409" y="12947"/>
                    </a:cubicBezTo>
                    <a:lnTo>
                      <a:pt x="12302" y="13054"/>
                    </a:lnTo>
                    <a:cubicBezTo>
                      <a:pt x="12344" y="12958"/>
                      <a:pt x="12359" y="12938"/>
                      <a:pt x="12360" y="12925"/>
                    </a:cubicBezTo>
                    <a:cubicBezTo>
                      <a:pt x="12363" y="12922"/>
                      <a:pt x="12366" y="12918"/>
                      <a:pt x="12373" y="12919"/>
                    </a:cubicBezTo>
                    <a:close/>
                    <a:moveTo>
                      <a:pt x="12449" y="12919"/>
                    </a:moveTo>
                    <a:cubicBezTo>
                      <a:pt x="12456" y="12920"/>
                      <a:pt x="12467" y="12928"/>
                      <a:pt x="12485" y="12947"/>
                    </a:cubicBezTo>
                    <a:lnTo>
                      <a:pt x="12377" y="13054"/>
                    </a:lnTo>
                    <a:cubicBezTo>
                      <a:pt x="12419" y="12958"/>
                      <a:pt x="12434" y="12938"/>
                      <a:pt x="12436" y="12925"/>
                    </a:cubicBezTo>
                    <a:cubicBezTo>
                      <a:pt x="12438" y="12922"/>
                      <a:pt x="12442" y="12918"/>
                      <a:pt x="12449" y="12919"/>
                    </a:cubicBezTo>
                    <a:close/>
                    <a:moveTo>
                      <a:pt x="5537" y="12831"/>
                    </a:moveTo>
                    <a:cubicBezTo>
                      <a:pt x="5548" y="12848"/>
                      <a:pt x="5555" y="12859"/>
                      <a:pt x="5564" y="12872"/>
                    </a:cubicBezTo>
                    <a:cubicBezTo>
                      <a:pt x="5592" y="12898"/>
                      <a:pt x="5625" y="12911"/>
                      <a:pt x="5701" y="12937"/>
                    </a:cubicBezTo>
                    <a:cubicBezTo>
                      <a:pt x="5699" y="12940"/>
                      <a:pt x="5697" y="12943"/>
                      <a:pt x="5695" y="12945"/>
                    </a:cubicBezTo>
                    <a:cubicBezTo>
                      <a:pt x="5711" y="12924"/>
                      <a:pt x="5727" y="12903"/>
                      <a:pt x="5743" y="12881"/>
                    </a:cubicBezTo>
                    <a:cubicBezTo>
                      <a:pt x="5689" y="12883"/>
                      <a:pt x="5630" y="12857"/>
                      <a:pt x="5537" y="12831"/>
                    </a:cubicBezTo>
                    <a:close/>
                    <a:moveTo>
                      <a:pt x="12907" y="12825"/>
                    </a:moveTo>
                    <a:cubicBezTo>
                      <a:pt x="12950" y="12891"/>
                      <a:pt x="13002" y="12913"/>
                      <a:pt x="13061" y="12901"/>
                    </a:cubicBezTo>
                    <a:cubicBezTo>
                      <a:pt x="13061" y="12911"/>
                      <a:pt x="13056" y="12928"/>
                      <a:pt x="13048" y="12950"/>
                    </a:cubicBezTo>
                    <a:cubicBezTo>
                      <a:pt x="13067" y="12955"/>
                      <a:pt x="13085" y="12960"/>
                      <a:pt x="13106" y="12956"/>
                    </a:cubicBezTo>
                    <a:cubicBezTo>
                      <a:pt x="13103" y="13034"/>
                      <a:pt x="12863" y="13505"/>
                      <a:pt x="12778" y="13472"/>
                    </a:cubicBezTo>
                    <a:cubicBezTo>
                      <a:pt x="12624" y="13459"/>
                      <a:pt x="12529" y="13546"/>
                      <a:pt x="12497" y="13737"/>
                    </a:cubicBezTo>
                    <a:cubicBezTo>
                      <a:pt x="12498" y="13654"/>
                      <a:pt x="12511" y="13579"/>
                      <a:pt x="12525" y="13506"/>
                    </a:cubicBezTo>
                    <a:cubicBezTo>
                      <a:pt x="12491" y="13549"/>
                      <a:pt x="12466" y="13605"/>
                      <a:pt x="12453" y="13682"/>
                    </a:cubicBezTo>
                    <a:cubicBezTo>
                      <a:pt x="12457" y="13267"/>
                      <a:pt x="12631" y="12973"/>
                      <a:pt x="12907" y="12825"/>
                    </a:cubicBezTo>
                    <a:close/>
                    <a:moveTo>
                      <a:pt x="3904" y="12658"/>
                    </a:moveTo>
                    <a:cubicBezTo>
                      <a:pt x="3781" y="12826"/>
                      <a:pt x="3620" y="13083"/>
                      <a:pt x="3637" y="13205"/>
                    </a:cubicBezTo>
                    <a:cubicBezTo>
                      <a:pt x="3652" y="13211"/>
                      <a:pt x="3663" y="13221"/>
                      <a:pt x="3688" y="13219"/>
                    </a:cubicBezTo>
                    <a:cubicBezTo>
                      <a:pt x="3754" y="13053"/>
                      <a:pt x="3832" y="12850"/>
                      <a:pt x="3904" y="12658"/>
                    </a:cubicBezTo>
                    <a:close/>
                    <a:moveTo>
                      <a:pt x="3280" y="12549"/>
                    </a:moveTo>
                    <a:cubicBezTo>
                      <a:pt x="3192" y="12685"/>
                      <a:pt x="3077" y="12785"/>
                      <a:pt x="2931" y="12844"/>
                    </a:cubicBezTo>
                    <a:cubicBezTo>
                      <a:pt x="2952" y="12851"/>
                      <a:pt x="2977" y="12859"/>
                      <a:pt x="3011" y="12870"/>
                    </a:cubicBezTo>
                    <a:cubicBezTo>
                      <a:pt x="3007" y="12883"/>
                      <a:pt x="3001" y="12894"/>
                      <a:pt x="2998" y="12907"/>
                    </a:cubicBezTo>
                    <a:cubicBezTo>
                      <a:pt x="3016" y="12912"/>
                      <a:pt x="3031" y="12917"/>
                      <a:pt x="3056" y="12925"/>
                    </a:cubicBezTo>
                    <a:cubicBezTo>
                      <a:pt x="3028" y="13027"/>
                      <a:pt x="2987" y="13124"/>
                      <a:pt x="2948" y="13221"/>
                    </a:cubicBezTo>
                    <a:cubicBezTo>
                      <a:pt x="2962" y="13215"/>
                      <a:pt x="2977" y="13206"/>
                      <a:pt x="2989" y="13203"/>
                    </a:cubicBezTo>
                    <a:cubicBezTo>
                      <a:pt x="2975" y="13219"/>
                      <a:pt x="2957" y="13225"/>
                      <a:pt x="2941" y="13238"/>
                    </a:cubicBezTo>
                    <a:cubicBezTo>
                      <a:pt x="2937" y="13249"/>
                      <a:pt x="2934" y="13260"/>
                      <a:pt x="2930" y="13270"/>
                    </a:cubicBezTo>
                    <a:cubicBezTo>
                      <a:pt x="3052" y="13216"/>
                      <a:pt x="3041" y="13192"/>
                      <a:pt x="2989" y="13203"/>
                    </a:cubicBezTo>
                    <a:cubicBezTo>
                      <a:pt x="3124" y="13059"/>
                      <a:pt x="3211" y="12800"/>
                      <a:pt x="3280" y="12549"/>
                    </a:cubicBezTo>
                    <a:close/>
                    <a:moveTo>
                      <a:pt x="13392" y="12544"/>
                    </a:moveTo>
                    <a:cubicBezTo>
                      <a:pt x="13527" y="12548"/>
                      <a:pt x="13264" y="12720"/>
                      <a:pt x="13284" y="12715"/>
                    </a:cubicBezTo>
                    <a:cubicBezTo>
                      <a:pt x="13315" y="12656"/>
                      <a:pt x="13354" y="12596"/>
                      <a:pt x="13392" y="12544"/>
                    </a:cubicBezTo>
                    <a:close/>
                    <a:moveTo>
                      <a:pt x="13392" y="12451"/>
                    </a:moveTo>
                    <a:cubicBezTo>
                      <a:pt x="13527" y="12454"/>
                      <a:pt x="13264" y="12626"/>
                      <a:pt x="13284" y="12621"/>
                    </a:cubicBezTo>
                    <a:cubicBezTo>
                      <a:pt x="13315" y="12562"/>
                      <a:pt x="13354" y="12502"/>
                      <a:pt x="13392" y="12451"/>
                    </a:cubicBezTo>
                    <a:close/>
                    <a:moveTo>
                      <a:pt x="5392" y="12366"/>
                    </a:moveTo>
                    <a:cubicBezTo>
                      <a:pt x="5368" y="12398"/>
                      <a:pt x="5345" y="12430"/>
                      <a:pt x="5340" y="12495"/>
                    </a:cubicBezTo>
                    <a:cubicBezTo>
                      <a:pt x="5352" y="12526"/>
                      <a:pt x="5361" y="12546"/>
                      <a:pt x="5371" y="12566"/>
                    </a:cubicBezTo>
                    <a:cubicBezTo>
                      <a:pt x="5410" y="12594"/>
                      <a:pt x="5473" y="12600"/>
                      <a:pt x="5620" y="12606"/>
                    </a:cubicBezTo>
                    <a:cubicBezTo>
                      <a:pt x="5629" y="12581"/>
                      <a:pt x="5646" y="12550"/>
                      <a:pt x="5655" y="12526"/>
                    </a:cubicBezTo>
                    <a:cubicBezTo>
                      <a:pt x="5766" y="12546"/>
                      <a:pt x="5766" y="12546"/>
                      <a:pt x="5908" y="12663"/>
                    </a:cubicBezTo>
                    <a:cubicBezTo>
                      <a:pt x="5922" y="12644"/>
                      <a:pt x="5936" y="12625"/>
                      <a:pt x="5950" y="12606"/>
                    </a:cubicBezTo>
                    <a:cubicBezTo>
                      <a:pt x="5945" y="12597"/>
                      <a:pt x="5940" y="12588"/>
                      <a:pt x="5935" y="12580"/>
                    </a:cubicBezTo>
                    <a:cubicBezTo>
                      <a:pt x="5932" y="12584"/>
                      <a:pt x="5930" y="12587"/>
                      <a:pt x="5927" y="12590"/>
                    </a:cubicBezTo>
                    <a:cubicBezTo>
                      <a:pt x="5913" y="12563"/>
                      <a:pt x="5900" y="12541"/>
                      <a:pt x="5887" y="12520"/>
                    </a:cubicBezTo>
                    <a:cubicBezTo>
                      <a:pt x="5817" y="12450"/>
                      <a:pt x="5705" y="12425"/>
                      <a:pt x="5392" y="12366"/>
                    </a:cubicBezTo>
                    <a:close/>
                    <a:moveTo>
                      <a:pt x="2199" y="12343"/>
                    </a:moveTo>
                    <a:cubicBezTo>
                      <a:pt x="2199" y="12344"/>
                      <a:pt x="2199" y="12346"/>
                      <a:pt x="2199" y="12348"/>
                    </a:cubicBezTo>
                    <a:cubicBezTo>
                      <a:pt x="2212" y="12350"/>
                      <a:pt x="2223" y="12351"/>
                      <a:pt x="2239" y="12356"/>
                    </a:cubicBezTo>
                    <a:cubicBezTo>
                      <a:pt x="2242" y="12375"/>
                      <a:pt x="2244" y="12398"/>
                      <a:pt x="2247" y="12427"/>
                    </a:cubicBezTo>
                    <a:cubicBezTo>
                      <a:pt x="2203" y="12403"/>
                      <a:pt x="2175" y="12384"/>
                      <a:pt x="2157" y="12370"/>
                    </a:cubicBezTo>
                    <a:cubicBezTo>
                      <a:pt x="2113" y="12457"/>
                      <a:pt x="2075" y="12547"/>
                      <a:pt x="2041" y="12640"/>
                    </a:cubicBezTo>
                    <a:cubicBezTo>
                      <a:pt x="2070" y="12597"/>
                      <a:pt x="2106" y="12572"/>
                      <a:pt x="2166" y="12597"/>
                    </a:cubicBezTo>
                    <a:cubicBezTo>
                      <a:pt x="2155" y="12613"/>
                      <a:pt x="2152" y="12632"/>
                      <a:pt x="2143" y="12648"/>
                    </a:cubicBezTo>
                    <a:cubicBezTo>
                      <a:pt x="2162" y="12643"/>
                      <a:pt x="2183" y="12641"/>
                      <a:pt x="2210" y="12653"/>
                    </a:cubicBezTo>
                    <a:cubicBezTo>
                      <a:pt x="2160" y="12728"/>
                      <a:pt x="2133" y="12815"/>
                      <a:pt x="2119" y="12907"/>
                    </a:cubicBezTo>
                    <a:cubicBezTo>
                      <a:pt x="2166" y="12825"/>
                      <a:pt x="2206" y="12740"/>
                      <a:pt x="2235" y="12645"/>
                    </a:cubicBezTo>
                    <a:cubicBezTo>
                      <a:pt x="2238" y="12643"/>
                      <a:pt x="2239" y="12646"/>
                      <a:pt x="2239" y="12646"/>
                    </a:cubicBezTo>
                    <a:cubicBezTo>
                      <a:pt x="2249" y="12693"/>
                      <a:pt x="2232" y="12745"/>
                      <a:pt x="2242" y="12795"/>
                    </a:cubicBezTo>
                    <a:cubicBezTo>
                      <a:pt x="2245" y="12789"/>
                      <a:pt x="2247" y="12784"/>
                      <a:pt x="2249" y="12779"/>
                    </a:cubicBezTo>
                    <a:cubicBezTo>
                      <a:pt x="2256" y="12660"/>
                      <a:pt x="2280" y="12549"/>
                      <a:pt x="2327" y="12447"/>
                    </a:cubicBezTo>
                    <a:cubicBezTo>
                      <a:pt x="2480" y="12480"/>
                      <a:pt x="2560" y="12491"/>
                      <a:pt x="2595" y="12489"/>
                    </a:cubicBezTo>
                    <a:cubicBezTo>
                      <a:pt x="2485" y="12434"/>
                      <a:pt x="2274" y="12359"/>
                      <a:pt x="2199" y="12343"/>
                    </a:cubicBezTo>
                    <a:close/>
                    <a:moveTo>
                      <a:pt x="18291" y="11894"/>
                    </a:moveTo>
                    <a:cubicBezTo>
                      <a:pt x="18348" y="11881"/>
                      <a:pt x="18400" y="11892"/>
                      <a:pt x="18449" y="11924"/>
                    </a:cubicBezTo>
                    <a:cubicBezTo>
                      <a:pt x="18496" y="11913"/>
                      <a:pt x="18514" y="11909"/>
                      <a:pt x="18449" y="11924"/>
                    </a:cubicBezTo>
                    <a:cubicBezTo>
                      <a:pt x="18484" y="11947"/>
                      <a:pt x="18516" y="11984"/>
                      <a:pt x="18546" y="12027"/>
                    </a:cubicBezTo>
                    <a:cubicBezTo>
                      <a:pt x="19209" y="12714"/>
                      <a:pt x="19030" y="17595"/>
                      <a:pt x="18339" y="18199"/>
                    </a:cubicBezTo>
                    <a:cubicBezTo>
                      <a:pt x="18372" y="18226"/>
                      <a:pt x="18424" y="18262"/>
                      <a:pt x="18516" y="18312"/>
                    </a:cubicBezTo>
                    <a:cubicBezTo>
                      <a:pt x="18516" y="18321"/>
                      <a:pt x="18513" y="18330"/>
                      <a:pt x="18512" y="18339"/>
                    </a:cubicBezTo>
                    <a:cubicBezTo>
                      <a:pt x="18529" y="18349"/>
                      <a:pt x="18540" y="18356"/>
                      <a:pt x="18561" y="18368"/>
                    </a:cubicBezTo>
                    <a:cubicBezTo>
                      <a:pt x="18551" y="18815"/>
                      <a:pt x="18071" y="19295"/>
                      <a:pt x="18212" y="19719"/>
                    </a:cubicBezTo>
                    <a:cubicBezTo>
                      <a:pt x="18256" y="19699"/>
                      <a:pt x="18280" y="19627"/>
                      <a:pt x="18337" y="19643"/>
                    </a:cubicBezTo>
                    <a:cubicBezTo>
                      <a:pt x="18335" y="19663"/>
                      <a:pt x="18331" y="19690"/>
                      <a:pt x="18328" y="19714"/>
                    </a:cubicBezTo>
                    <a:cubicBezTo>
                      <a:pt x="18343" y="19701"/>
                      <a:pt x="18360" y="19692"/>
                      <a:pt x="18382" y="19698"/>
                    </a:cubicBezTo>
                    <a:cubicBezTo>
                      <a:pt x="18366" y="19861"/>
                      <a:pt x="18322" y="20145"/>
                      <a:pt x="18242" y="20306"/>
                    </a:cubicBezTo>
                    <a:cubicBezTo>
                      <a:pt x="18228" y="20324"/>
                      <a:pt x="18223" y="20339"/>
                      <a:pt x="18223" y="20352"/>
                    </a:cubicBezTo>
                    <a:cubicBezTo>
                      <a:pt x="18280" y="20378"/>
                      <a:pt x="18374" y="20383"/>
                      <a:pt x="18391" y="20387"/>
                    </a:cubicBezTo>
                    <a:cubicBezTo>
                      <a:pt x="18391" y="20404"/>
                      <a:pt x="18391" y="20420"/>
                      <a:pt x="18392" y="20437"/>
                    </a:cubicBezTo>
                    <a:cubicBezTo>
                      <a:pt x="18412" y="20439"/>
                      <a:pt x="18430" y="20441"/>
                      <a:pt x="18435" y="20443"/>
                    </a:cubicBezTo>
                    <a:cubicBezTo>
                      <a:pt x="18439" y="20680"/>
                      <a:pt x="18444" y="20919"/>
                      <a:pt x="18449" y="21158"/>
                    </a:cubicBezTo>
                    <a:cubicBezTo>
                      <a:pt x="18516" y="21168"/>
                      <a:pt x="18582" y="21163"/>
                      <a:pt x="18647" y="21132"/>
                    </a:cubicBezTo>
                    <a:cubicBezTo>
                      <a:pt x="18629" y="21167"/>
                      <a:pt x="18601" y="21188"/>
                      <a:pt x="18580" y="21219"/>
                    </a:cubicBezTo>
                    <a:cubicBezTo>
                      <a:pt x="18618" y="21214"/>
                      <a:pt x="18655" y="21205"/>
                      <a:pt x="18692" y="21188"/>
                    </a:cubicBezTo>
                    <a:cubicBezTo>
                      <a:pt x="18590" y="21388"/>
                      <a:pt x="18438" y="21518"/>
                      <a:pt x="18235" y="21579"/>
                    </a:cubicBezTo>
                    <a:cubicBezTo>
                      <a:pt x="18251" y="21556"/>
                      <a:pt x="18264" y="21539"/>
                      <a:pt x="18277" y="21521"/>
                    </a:cubicBezTo>
                    <a:cubicBezTo>
                      <a:pt x="18242" y="21533"/>
                      <a:pt x="18202" y="21540"/>
                      <a:pt x="18155" y="21540"/>
                    </a:cubicBezTo>
                    <a:cubicBezTo>
                      <a:pt x="18078" y="21503"/>
                      <a:pt x="18025" y="21454"/>
                      <a:pt x="17982" y="21399"/>
                    </a:cubicBezTo>
                    <a:cubicBezTo>
                      <a:pt x="17890" y="21317"/>
                      <a:pt x="17853" y="21207"/>
                      <a:pt x="17860" y="21072"/>
                    </a:cubicBezTo>
                    <a:cubicBezTo>
                      <a:pt x="17855" y="21078"/>
                      <a:pt x="17853" y="21079"/>
                      <a:pt x="17846" y="21087"/>
                    </a:cubicBezTo>
                    <a:cubicBezTo>
                      <a:pt x="17845" y="21086"/>
                      <a:pt x="17832" y="21055"/>
                      <a:pt x="17816" y="21016"/>
                    </a:cubicBezTo>
                    <a:cubicBezTo>
                      <a:pt x="17811" y="21022"/>
                      <a:pt x="17809" y="21023"/>
                      <a:pt x="17801" y="21032"/>
                    </a:cubicBezTo>
                    <a:cubicBezTo>
                      <a:pt x="17799" y="21030"/>
                      <a:pt x="17710" y="20828"/>
                      <a:pt x="17707" y="20730"/>
                    </a:cubicBezTo>
                    <a:cubicBezTo>
                      <a:pt x="17746" y="20705"/>
                      <a:pt x="17785" y="20715"/>
                      <a:pt x="17825" y="20758"/>
                    </a:cubicBezTo>
                    <a:cubicBezTo>
                      <a:pt x="17513" y="20072"/>
                      <a:pt x="17168" y="19181"/>
                      <a:pt x="16694" y="18532"/>
                    </a:cubicBezTo>
                    <a:cubicBezTo>
                      <a:pt x="16545" y="18337"/>
                      <a:pt x="16385" y="18163"/>
                      <a:pt x="16208" y="18030"/>
                    </a:cubicBezTo>
                    <a:cubicBezTo>
                      <a:pt x="15361" y="17392"/>
                      <a:pt x="14497" y="18181"/>
                      <a:pt x="14044" y="17509"/>
                    </a:cubicBezTo>
                    <a:cubicBezTo>
                      <a:pt x="13999" y="17454"/>
                      <a:pt x="13956" y="17392"/>
                      <a:pt x="13918" y="17310"/>
                    </a:cubicBezTo>
                    <a:cubicBezTo>
                      <a:pt x="13920" y="17309"/>
                      <a:pt x="13920" y="17308"/>
                      <a:pt x="13921" y="17307"/>
                    </a:cubicBezTo>
                    <a:cubicBezTo>
                      <a:pt x="13918" y="17303"/>
                      <a:pt x="13917" y="17300"/>
                      <a:pt x="13914" y="17295"/>
                    </a:cubicBezTo>
                    <a:cubicBezTo>
                      <a:pt x="13915" y="17292"/>
                      <a:pt x="13916" y="17292"/>
                      <a:pt x="13917" y="17291"/>
                    </a:cubicBezTo>
                    <a:cubicBezTo>
                      <a:pt x="13920" y="17295"/>
                      <a:pt x="13922" y="17299"/>
                      <a:pt x="13923" y="17304"/>
                    </a:cubicBezTo>
                    <a:cubicBezTo>
                      <a:pt x="13925" y="17301"/>
                      <a:pt x="13932" y="17293"/>
                      <a:pt x="13935" y="17289"/>
                    </a:cubicBezTo>
                    <a:cubicBezTo>
                      <a:pt x="13932" y="17285"/>
                      <a:pt x="13930" y="17280"/>
                      <a:pt x="13928" y="17276"/>
                    </a:cubicBezTo>
                    <a:cubicBezTo>
                      <a:pt x="13926" y="17279"/>
                      <a:pt x="13919" y="17288"/>
                      <a:pt x="13917" y="17291"/>
                    </a:cubicBezTo>
                    <a:cubicBezTo>
                      <a:pt x="13741" y="16933"/>
                      <a:pt x="13515" y="16400"/>
                      <a:pt x="13236" y="16039"/>
                    </a:cubicBezTo>
                    <a:cubicBezTo>
                      <a:pt x="13146" y="15931"/>
                      <a:pt x="13051" y="15839"/>
                      <a:pt x="12950" y="15780"/>
                    </a:cubicBezTo>
                    <a:cubicBezTo>
                      <a:pt x="12955" y="15776"/>
                      <a:pt x="12958" y="15772"/>
                      <a:pt x="12963" y="15768"/>
                    </a:cubicBezTo>
                    <a:lnTo>
                      <a:pt x="12920" y="15736"/>
                    </a:lnTo>
                    <a:lnTo>
                      <a:pt x="12799" y="15843"/>
                    </a:lnTo>
                    <a:cubicBezTo>
                      <a:pt x="12805" y="15772"/>
                      <a:pt x="12822" y="15729"/>
                      <a:pt x="12845" y="15707"/>
                    </a:cubicBezTo>
                    <a:cubicBezTo>
                      <a:pt x="12815" y="15734"/>
                      <a:pt x="12785" y="15759"/>
                      <a:pt x="12755" y="15788"/>
                    </a:cubicBezTo>
                    <a:cubicBezTo>
                      <a:pt x="12767" y="15637"/>
                      <a:pt x="12823" y="15607"/>
                      <a:pt x="12904" y="15655"/>
                    </a:cubicBezTo>
                    <a:cubicBezTo>
                      <a:pt x="12887" y="15669"/>
                      <a:pt x="12870" y="15686"/>
                      <a:pt x="12852" y="15701"/>
                    </a:cubicBezTo>
                    <a:lnTo>
                      <a:pt x="12921" y="15707"/>
                    </a:lnTo>
                    <a:lnTo>
                      <a:pt x="13066" y="15549"/>
                    </a:lnTo>
                    <a:cubicBezTo>
                      <a:pt x="13337" y="15146"/>
                      <a:pt x="12965" y="14780"/>
                      <a:pt x="13406" y="14194"/>
                    </a:cubicBezTo>
                    <a:cubicBezTo>
                      <a:pt x="13409" y="14229"/>
                      <a:pt x="13423" y="14251"/>
                      <a:pt x="13430" y="14281"/>
                    </a:cubicBezTo>
                    <a:cubicBezTo>
                      <a:pt x="13437" y="14270"/>
                      <a:pt x="13443" y="14261"/>
                      <a:pt x="13451" y="14250"/>
                    </a:cubicBezTo>
                    <a:cubicBezTo>
                      <a:pt x="13457" y="14332"/>
                      <a:pt x="13477" y="14399"/>
                      <a:pt x="13507" y="14457"/>
                    </a:cubicBezTo>
                    <a:cubicBezTo>
                      <a:pt x="13537" y="14494"/>
                      <a:pt x="13566" y="14533"/>
                      <a:pt x="13610" y="14555"/>
                    </a:cubicBezTo>
                    <a:cubicBezTo>
                      <a:pt x="13776" y="14515"/>
                      <a:pt x="13463" y="14240"/>
                      <a:pt x="13690" y="13955"/>
                    </a:cubicBezTo>
                    <a:cubicBezTo>
                      <a:pt x="14005" y="14071"/>
                      <a:pt x="14467" y="13379"/>
                      <a:pt x="14534" y="13062"/>
                    </a:cubicBezTo>
                    <a:cubicBezTo>
                      <a:pt x="14754" y="13077"/>
                      <a:pt x="14981" y="13012"/>
                      <a:pt x="15173" y="12897"/>
                    </a:cubicBezTo>
                    <a:cubicBezTo>
                      <a:pt x="15221" y="12937"/>
                      <a:pt x="15221" y="12937"/>
                      <a:pt x="15265" y="12959"/>
                    </a:cubicBezTo>
                    <a:cubicBezTo>
                      <a:pt x="15331" y="12915"/>
                      <a:pt x="15318" y="12844"/>
                      <a:pt x="15378" y="12915"/>
                    </a:cubicBezTo>
                    <a:cubicBezTo>
                      <a:pt x="15782" y="12892"/>
                      <a:pt x="15922" y="12364"/>
                      <a:pt x="16332" y="12217"/>
                    </a:cubicBezTo>
                    <a:cubicBezTo>
                      <a:pt x="16719" y="12497"/>
                      <a:pt x="16736" y="12481"/>
                      <a:pt x="16730" y="12519"/>
                    </a:cubicBezTo>
                    <a:cubicBezTo>
                      <a:pt x="16821" y="12581"/>
                      <a:pt x="16729" y="12543"/>
                      <a:pt x="16814" y="12773"/>
                    </a:cubicBezTo>
                    <a:cubicBezTo>
                      <a:pt x="17178" y="12304"/>
                      <a:pt x="17790" y="12006"/>
                      <a:pt x="18291" y="11894"/>
                    </a:cubicBezTo>
                    <a:close/>
                    <a:moveTo>
                      <a:pt x="21509" y="11891"/>
                    </a:moveTo>
                    <a:cubicBezTo>
                      <a:pt x="21511" y="11919"/>
                      <a:pt x="21523" y="12383"/>
                      <a:pt x="21542" y="13196"/>
                    </a:cubicBezTo>
                    <a:cubicBezTo>
                      <a:pt x="21517" y="12268"/>
                      <a:pt x="21508" y="11862"/>
                      <a:pt x="21509" y="11891"/>
                    </a:cubicBezTo>
                    <a:close/>
                    <a:moveTo>
                      <a:pt x="18501" y="11796"/>
                    </a:moveTo>
                    <a:cubicBezTo>
                      <a:pt x="18504" y="11795"/>
                      <a:pt x="18464" y="11804"/>
                      <a:pt x="18344" y="11831"/>
                    </a:cubicBezTo>
                    <a:cubicBezTo>
                      <a:pt x="18100" y="11885"/>
                      <a:pt x="18492" y="11797"/>
                      <a:pt x="18501" y="11796"/>
                    </a:cubicBezTo>
                    <a:close/>
                    <a:moveTo>
                      <a:pt x="7869" y="11617"/>
                    </a:moveTo>
                    <a:cubicBezTo>
                      <a:pt x="7795" y="11744"/>
                      <a:pt x="7791" y="11942"/>
                      <a:pt x="7790" y="12126"/>
                    </a:cubicBezTo>
                    <a:cubicBezTo>
                      <a:pt x="7856" y="11822"/>
                      <a:pt x="7867" y="11674"/>
                      <a:pt x="7869" y="11617"/>
                    </a:cubicBezTo>
                    <a:close/>
                    <a:moveTo>
                      <a:pt x="1742" y="11515"/>
                    </a:moveTo>
                    <a:cubicBezTo>
                      <a:pt x="1558" y="11620"/>
                      <a:pt x="1744" y="11513"/>
                      <a:pt x="1742" y="11515"/>
                    </a:cubicBezTo>
                    <a:close/>
                    <a:moveTo>
                      <a:pt x="10148" y="11331"/>
                    </a:moveTo>
                    <a:cubicBezTo>
                      <a:pt x="10156" y="11339"/>
                      <a:pt x="10166" y="11358"/>
                      <a:pt x="10177" y="11390"/>
                    </a:cubicBezTo>
                    <a:cubicBezTo>
                      <a:pt x="10195" y="11364"/>
                      <a:pt x="10225" y="11427"/>
                      <a:pt x="10271" y="11623"/>
                    </a:cubicBezTo>
                    <a:cubicBezTo>
                      <a:pt x="10234" y="11607"/>
                      <a:pt x="10196" y="11602"/>
                      <a:pt x="10158" y="11597"/>
                    </a:cubicBezTo>
                    <a:cubicBezTo>
                      <a:pt x="10158" y="11581"/>
                      <a:pt x="10158" y="11567"/>
                      <a:pt x="10158" y="11552"/>
                    </a:cubicBezTo>
                    <a:cubicBezTo>
                      <a:pt x="10143" y="11549"/>
                      <a:pt x="10129" y="11544"/>
                      <a:pt x="10113" y="11542"/>
                    </a:cubicBezTo>
                    <a:cubicBezTo>
                      <a:pt x="10112" y="11391"/>
                      <a:pt x="10123" y="11308"/>
                      <a:pt x="10148" y="11331"/>
                    </a:cubicBezTo>
                    <a:close/>
                    <a:moveTo>
                      <a:pt x="8925" y="11254"/>
                    </a:moveTo>
                    <a:cubicBezTo>
                      <a:pt x="8820" y="11430"/>
                      <a:pt x="8617" y="11780"/>
                      <a:pt x="8563" y="11963"/>
                    </a:cubicBezTo>
                    <a:cubicBezTo>
                      <a:pt x="8772" y="11819"/>
                      <a:pt x="8891" y="11583"/>
                      <a:pt x="8925" y="11254"/>
                    </a:cubicBezTo>
                    <a:close/>
                    <a:moveTo>
                      <a:pt x="8937" y="11233"/>
                    </a:moveTo>
                    <a:cubicBezTo>
                      <a:pt x="8935" y="11349"/>
                      <a:pt x="8936" y="11301"/>
                      <a:pt x="8937" y="11234"/>
                    </a:cubicBezTo>
                    <a:cubicBezTo>
                      <a:pt x="8937" y="11233"/>
                      <a:pt x="8937" y="11233"/>
                      <a:pt x="8937" y="11233"/>
                    </a:cubicBezTo>
                    <a:close/>
                    <a:moveTo>
                      <a:pt x="8393" y="10974"/>
                    </a:moveTo>
                    <a:cubicBezTo>
                      <a:pt x="8378" y="10977"/>
                      <a:pt x="8401" y="10992"/>
                      <a:pt x="8438" y="11006"/>
                    </a:cubicBezTo>
                    <a:cubicBezTo>
                      <a:pt x="7852" y="11014"/>
                      <a:pt x="7174" y="11752"/>
                      <a:pt x="6995" y="12408"/>
                    </a:cubicBezTo>
                    <a:cubicBezTo>
                      <a:pt x="7334" y="12156"/>
                      <a:pt x="7517" y="11730"/>
                      <a:pt x="7858" y="11469"/>
                    </a:cubicBezTo>
                    <a:lnTo>
                      <a:pt x="7824" y="11562"/>
                    </a:lnTo>
                    <a:cubicBezTo>
                      <a:pt x="7815" y="11578"/>
                      <a:pt x="7813" y="11602"/>
                      <a:pt x="7806" y="11620"/>
                    </a:cubicBezTo>
                    <a:cubicBezTo>
                      <a:pt x="7839" y="11589"/>
                      <a:pt x="7867" y="11552"/>
                      <a:pt x="7903" y="11525"/>
                    </a:cubicBezTo>
                    <a:lnTo>
                      <a:pt x="7876" y="11597"/>
                    </a:lnTo>
                    <a:cubicBezTo>
                      <a:pt x="7882" y="11610"/>
                      <a:pt x="7893" y="11631"/>
                      <a:pt x="7914" y="11655"/>
                    </a:cubicBezTo>
                    <a:cubicBezTo>
                      <a:pt x="7914" y="11632"/>
                      <a:pt x="7915" y="11643"/>
                      <a:pt x="7930" y="11670"/>
                    </a:cubicBezTo>
                    <a:cubicBezTo>
                      <a:pt x="7981" y="11718"/>
                      <a:pt x="8074" y="11767"/>
                      <a:pt x="8254" y="11759"/>
                    </a:cubicBezTo>
                    <a:cubicBezTo>
                      <a:pt x="8305" y="11706"/>
                      <a:pt x="8308" y="11619"/>
                      <a:pt x="8340" y="11552"/>
                    </a:cubicBezTo>
                    <a:cubicBezTo>
                      <a:pt x="8378" y="11585"/>
                      <a:pt x="8425" y="11630"/>
                      <a:pt x="8463" y="11666"/>
                    </a:cubicBezTo>
                    <a:cubicBezTo>
                      <a:pt x="8561" y="11578"/>
                      <a:pt x="8396" y="11243"/>
                      <a:pt x="8351" y="11175"/>
                    </a:cubicBezTo>
                    <a:cubicBezTo>
                      <a:pt x="8493" y="11150"/>
                      <a:pt x="8568" y="11104"/>
                      <a:pt x="8578" y="11041"/>
                    </a:cubicBezTo>
                    <a:cubicBezTo>
                      <a:pt x="8541" y="11041"/>
                      <a:pt x="8482" y="11025"/>
                      <a:pt x="8438" y="11006"/>
                    </a:cubicBezTo>
                    <a:cubicBezTo>
                      <a:pt x="8484" y="11006"/>
                      <a:pt x="8531" y="11007"/>
                      <a:pt x="8577" y="11014"/>
                    </a:cubicBezTo>
                    <a:cubicBezTo>
                      <a:pt x="8577" y="11012"/>
                      <a:pt x="8576" y="11010"/>
                      <a:pt x="8575" y="11008"/>
                    </a:cubicBezTo>
                    <a:cubicBezTo>
                      <a:pt x="8460" y="10979"/>
                      <a:pt x="8408" y="10971"/>
                      <a:pt x="8393" y="10974"/>
                    </a:cubicBezTo>
                    <a:close/>
                    <a:moveTo>
                      <a:pt x="9061" y="10611"/>
                    </a:moveTo>
                    <a:cubicBezTo>
                      <a:pt x="9105" y="10629"/>
                      <a:pt x="9101" y="10662"/>
                      <a:pt x="9086" y="10683"/>
                    </a:cubicBezTo>
                    <a:cubicBezTo>
                      <a:pt x="8983" y="10728"/>
                      <a:pt x="8910" y="10808"/>
                      <a:pt x="8865" y="10924"/>
                    </a:cubicBezTo>
                    <a:cubicBezTo>
                      <a:pt x="8812" y="11047"/>
                      <a:pt x="8777" y="11123"/>
                      <a:pt x="8784" y="11197"/>
                    </a:cubicBezTo>
                    <a:cubicBezTo>
                      <a:pt x="8849" y="11092"/>
                      <a:pt x="9111" y="10762"/>
                      <a:pt x="9108" y="10621"/>
                    </a:cubicBezTo>
                    <a:cubicBezTo>
                      <a:pt x="9094" y="10616"/>
                      <a:pt x="9084" y="10609"/>
                      <a:pt x="9061" y="10611"/>
                    </a:cubicBezTo>
                    <a:close/>
                    <a:moveTo>
                      <a:pt x="3172" y="10297"/>
                    </a:moveTo>
                    <a:cubicBezTo>
                      <a:pt x="3139" y="10310"/>
                      <a:pt x="3112" y="10330"/>
                      <a:pt x="3072" y="10337"/>
                    </a:cubicBezTo>
                    <a:cubicBezTo>
                      <a:pt x="3058" y="10401"/>
                      <a:pt x="3024" y="10521"/>
                      <a:pt x="2978" y="10651"/>
                    </a:cubicBezTo>
                    <a:cubicBezTo>
                      <a:pt x="3034" y="10514"/>
                      <a:pt x="3098" y="10406"/>
                      <a:pt x="3172" y="10297"/>
                    </a:cubicBezTo>
                    <a:close/>
                    <a:moveTo>
                      <a:pt x="1993" y="9830"/>
                    </a:moveTo>
                    <a:cubicBezTo>
                      <a:pt x="1982" y="9865"/>
                      <a:pt x="1970" y="9896"/>
                      <a:pt x="1962" y="9939"/>
                    </a:cubicBezTo>
                    <a:cubicBezTo>
                      <a:pt x="1962" y="9936"/>
                      <a:pt x="1972" y="9892"/>
                      <a:pt x="1993" y="9830"/>
                    </a:cubicBezTo>
                    <a:close/>
                    <a:moveTo>
                      <a:pt x="1917" y="9830"/>
                    </a:moveTo>
                    <a:cubicBezTo>
                      <a:pt x="1907" y="9865"/>
                      <a:pt x="1895" y="9896"/>
                      <a:pt x="1887" y="9939"/>
                    </a:cubicBezTo>
                    <a:cubicBezTo>
                      <a:pt x="1887" y="9936"/>
                      <a:pt x="1896" y="9892"/>
                      <a:pt x="1917" y="9830"/>
                    </a:cubicBezTo>
                    <a:close/>
                    <a:moveTo>
                      <a:pt x="1887" y="9737"/>
                    </a:moveTo>
                    <a:cubicBezTo>
                      <a:pt x="1888" y="9737"/>
                      <a:pt x="1886" y="9735"/>
                      <a:pt x="1888" y="9737"/>
                    </a:cubicBezTo>
                    <a:cubicBezTo>
                      <a:pt x="1888" y="9737"/>
                      <a:pt x="1887" y="9738"/>
                      <a:pt x="1887" y="9739"/>
                    </a:cubicBezTo>
                    <a:cubicBezTo>
                      <a:pt x="1887" y="9738"/>
                      <a:pt x="1887" y="9738"/>
                      <a:pt x="1887" y="9737"/>
                    </a:cubicBezTo>
                    <a:close/>
                    <a:moveTo>
                      <a:pt x="1886" y="9736"/>
                    </a:moveTo>
                    <a:cubicBezTo>
                      <a:pt x="1773" y="10077"/>
                      <a:pt x="1801" y="9851"/>
                      <a:pt x="1886" y="9736"/>
                    </a:cubicBezTo>
                    <a:close/>
                    <a:moveTo>
                      <a:pt x="2963" y="9362"/>
                    </a:moveTo>
                    <a:cubicBezTo>
                      <a:pt x="3017" y="9362"/>
                      <a:pt x="3014" y="9370"/>
                      <a:pt x="2837" y="9396"/>
                    </a:cubicBezTo>
                    <a:cubicBezTo>
                      <a:pt x="2837" y="9396"/>
                      <a:pt x="2753" y="9389"/>
                      <a:pt x="2753" y="9389"/>
                    </a:cubicBezTo>
                    <a:cubicBezTo>
                      <a:pt x="2625" y="9385"/>
                      <a:pt x="2873" y="9361"/>
                      <a:pt x="2963" y="9362"/>
                    </a:cubicBezTo>
                    <a:close/>
                    <a:moveTo>
                      <a:pt x="2452" y="9174"/>
                    </a:moveTo>
                    <a:cubicBezTo>
                      <a:pt x="2457" y="9177"/>
                      <a:pt x="2462" y="9179"/>
                      <a:pt x="2466" y="9186"/>
                    </a:cubicBezTo>
                    <a:cubicBezTo>
                      <a:pt x="2457" y="9217"/>
                      <a:pt x="2437" y="9248"/>
                      <a:pt x="2415" y="9277"/>
                    </a:cubicBezTo>
                    <a:cubicBezTo>
                      <a:pt x="2428" y="9243"/>
                      <a:pt x="2440" y="9209"/>
                      <a:pt x="2452" y="9174"/>
                    </a:cubicBezTo>
                    <a:close/>
                    <a:moveTo>
                      <a:pt x="1901" y="9174"/>
                    </a:moveTo>
                    <a:cubicBezTo>
                      <a:pt x="1884" y="9196"/>
                      <a:pt x="1882" y="9228"/>
                      <a:pt x="1885" y="9264"/>
                    </a:cubicBezTo>
                    <a:cubicBezTo>
                      <a:pt x="1904" y="9251"/>
                      <a:pt x="1921" y="9236"/>
                      <a:pt x="1946" y="9230"/>
                    </a:cubicBezTo>
                    <a:cubicBezTo>
                      <a:pt x="1911" y="9275"/>
                      <a:pt x="1933" y="9362"/>
                      <a:pt x="1949" y="9447"/>
                    </a:cubicBezTo>
                    <a:cubicBezTo>
                      <a:pt x="2014" y="9263"/>
                      <a:pt x="2244" y="9345"/>
                      <a:pt x="2361" y="9189"/>
                    </a:cubicBezTo>
                    <a:cubicBezTo>
                      <a:pt x="2346" y="9231"/>
                      <a:pt x="2331" y="9271"/>
                      <a:pt x="2316" y="9311"/>
                    </a:cubicBezTo>
                    <a:cubicBezTo>
                      <a:pt x="2348" y="9295"/>
                      <a:pt x="2381" y="9278"/>
                      <a:pt x="2405" y="9245"/>
                    </a:cubicBezTo>
                    <a:cubicBezTo>
                      <a:pt x="2359" y="9374"/>
                      <a:pt x="2310" y="9503"/>
                      <a:pt x="2269" y="9605"/>
                    </a:cubicBezTo>
                    <a:lnTo>
                      <a:pt x="2256" y="9607"/>
                    </a:lnTo>
                    <a:lnTo>
                      <a:pt x="2208" y="9719"/>
                    </a:lnTo>
                    <a:cubicBezTo>
                      <a:pt x="2178" y="9787"/>
                      <a:pt x="2186" y="9769"/>
                      <a:pt x="2213" y="9702"/>
                    </a:cubicBezTo>
                    <a:lnTo>
                      <a:pt x="2251" y="9608"/>
                    </a:lnTo>
                    <a:lnTo>
                      <a:pt x="2203" y="9614"/>
                    </a:lnTo>
                    <a:cubicBezTo>
                      <a:pt x="2121" y="9805"/>
                      <a:pt x="2140" y="9761"/>
                      <a:pt x="2199" y="9615"/>
                    </a:cubicBezTo>
                    <a:cubicBezTo>
                      <a:pt x="2125" y="9625"/>
                      <a:pt x="2061" y="9661"/>
                      <a:pt x="2015" y="9740"/>
                    </a:cubicBezTo>
                    <a:cubicBezTo>
                      <a:pt x="2024" y="9721"/>
                      <a:pt x="2031" y="9704"/>
                      <a:pt x="2042" y="9685"/>
                    </a:cubicBezTo>
                    <a:lnTo>
                      <a:pt x="1971" y="9762"/>
                    </a:lnTo>
                    <a:cubicBezTo>
                      <a:pt x="1984" y="9729"/>
                      <a:pt x="1989" y="9695"/>
                      <a:pt x="1992" y="9661"/>
                    </a:cubicBezTo>
                    <a:cubicBezTo>
                      <a:pt x="1986" y="9671"/>
                      <a:pt x="1977" y="9674"/>
                      <a:pt x="1970" y="9684"/>
                    </a:cubicBezTo>
                    <a:cubicBezTo>
                      <a:pt x="1974" y="9676"/>
                      <a:pt x="1978" y="9669"/>
                      <a:pt x="1982" y="9661"/>
                    </a:cubicBezTo>
                    <a:cubicBezTo>
                      <a:pt x="1981" y="9662"/>
                      <a:pt x="1978" y="9665"/>
                      <a:pt x="1977" y="9665"/>
                    </a:cubicBezTo>
                    <a:cubicBezTo>
                      <a:pt x="1979" y="9664"/>
                      <a:pt x="1980" y="9662"/>
                      <a:pt x="1982" y="9661"/>
                    </a:cubicBezTo>
                    <a:cubicBezTo>
                      <a:pt x="1986" y="9653"/>
                      <a:pt x="1989" y="9645"/>
                      <a:pt x="1994" y="9637"/>
                    </a:cubicBezTo>
                    <a:cubicBezTo>
                      <a:pt x="1994" y="9636"/>
                      <a:pt x="1994" y="9635"/>
                      <a:pt x="1994" y="9634"/>
                    </a:cubicBezTo>
                    <a:lnTo>
                      <a:pt x="1926" y="9707"/>
                    </a:lnTo>
                    <a:cubicBezTo>
                      <a:pt x="1937" y="9678"/>
                      <a:pt x="1942" y="9647"/>
                      <a:pt x="1945" y="9617"/>
                    </a:cubicBezTo>
                    <a:cubicBezTo>
                      <a:pt x="1931" y="9645"/>
                      <a:pt x="1906" y="9666"/>
                      <a:pt x="1859" y="9672"/>
                    </a:cubicBezTo>
                    <a:cubicBezTo>
                      <a:pt x="1857" y="9650"/>
                      <a:pt x="1854" y="9627"/>
                      <a:pt x="1852" y="9603"/>
                    </a:cubicBezTo>
                    <a:cubicBezTo>
                      <a:pt x="1847" y="9605"/>
                      <a:pt x="1841" y="9607"/>
                      <a:pt x="1835" y="9609"/>
                    </a:cubicBezTo>
                    <a:cubicBezTo>
                      <a:pt x="1828" y="9649"/>
                      <a:pt x="1822" y="9690"/>
                      <a:pt x="1814" y="9730"/>
                    </a:cubicBezTo>
                    <a:cubicBezTo>
                      <a:pt x="1823" y="9715"/>
                      <a:pt x="1831" y="9700"/>
                      <a:pt x="1841" y="9687"/>
                    </a:cubicBezTo>
                    <a:cubicBezTo>
                      <a:pt x="1826" y="9732"/>
                      <a:pt x="1814" y="9766"/>
                      <a:pt x="1804" y="9793"/>
                    </a:cubicBezTo>
                    <a:cubicBezTo>
                      <a:pt x="1795" y="9845"/>
                      <a:pt x="1784" y="9897"/>
                      <a:pt x="1776" y="9950"/>
                    </a:cubicBezTo>
                    <a:cubicBezTo>
                      <a:pt x="1724" y="9962"/>
                      <a:pt x="1690" y="10000"/>
                      <a:pt x="1676" y="10067"/>
                    </a:cubicBezTo>
                    <a:cubicBezTo>
                      <a:pt x="1661" y="10087"/>
                      <a:pt x="1649" y="10103"/>
                      <a:pt x="1630" y="10123"/>
                    </a:cubicBezTo>
                    <a:cubicBezTo>
                      <a:pt x="1665" y="10077"/>
                      <a:pt x="1683" y="10002"/>
                      <a:pt x="1697" y="9915"/>
                    </a:cubicBezTo>
                    <a:cubicBezTo>
                      <a:pt x="1666" y="9934"/>
                      <a:pt x="1642" y="9963"/>
                      <a:pt x="1631" y="10012"/>
                    </a:cubicBezTo>
                    <a:cubicBezTo>
                      <a:pt x="1616" y="10032"/>
                      <a:pt x="1605" y="10047"/>
                      <a:pt x="1585" y="10068"/>
                    </a:cubicBezTo>
                    <a:cubicBezTo>
                      <a:pt x="1723" y="9885"/>
                      <a:pt x="1610" y="9245"/>
                      <a:pt x="1901" y="9174"/>
                    </a:cubicBezTo>
                    <a:close/>
                    <a:moveTo>
                      <a:pt x="2854" y="8710"/>
                    </a:moveTo>
                    <a:cubicBezTo>
                      <a:pt x="2871" y="8731"/>
                      <a:pt x="2858" y="8834"/>
                      <a:pt x="2809" y="8873"/>
                    </a:cubicBezTo>
                    <a:cubicBezTo>
                      <a:pt x="2782" y="8807"/>
                      <a:pt x="2788" y="8758"/>
                      <a:pt x="2827" y="8721"/>
                    </a:cubicBezTo>
                    <a:cubicBezTo>
                      <a:pt x="2839" y="8705"/>
                      <a:pt x="2848" y="8703"/>
                      <a:pt x="2854" y="8710"/>
                    </a:cubicBezTo>
                    <a:close/>
                    <a:moveTo>
                      <a:pt x="2779" y="8710"/>
                    </a:moveTo>
                    <a:cubicBezTo>
                      <a:pt x="2796" y="8731"/>
                      <a:pt x="2782" y="8834"/>
                      <a:pt x="2734" y="8873"/>
                    </a:cubicBezTo>
                    <a:cubicBezTo>
                      <a:pt x="2707" y="8807"/>
                      <a:pt x="2713" y="8758"/>
                      <a:pt x="2752" y="8721"/>
                    </a:cubicBezTo>
                    <a:cubicBezTo>
                      <a:pt x="2764" y="8705"/>
                      <a:pt x="2773" y="8703"/>
                      <a:pt x="2779" y="8710"/>
                    </a:cubicBezTo>
                    <a:close/>
                    <a:moveTo>
                      <a:pt x="6039" y="8651"/>
                    </a:moveTo>
                    <a:lnTo>
                      <a:pt x="6039" y="8654"/>
                    </a:lnTo>
                    <a:lnTo>
                      <a:pt x="6039" y="8653"/>
                    </a:lnTo>
                    <a:close/>
                    <a:moveTo>
                      <a:pt x="2460" y="8619"/>
                    </a:moveTo>
                    <a:cubicBezTo>
                      <a:pt x="2482" y="8615"/>
                      <a:pt x="2488" y="8642"/>
                      <a:pt x="2483" y="8688"/>
                    </a:cubicBezTo>
                    <a:cubicBezTo>
                      <a:pt x="2574" y="8627"/>
                      <a:pt x="2517" y="8848"/>
                      <a:pt x="2426" y="9111"/>
                    </a:cubicBezTo>
                    <a:cubicBezTo>
                      <a:pt x="2407" y="9104"/>
                      <a:pt x="2385" y="9119"/>
                      <a:pt x="2367" y="9120"/>
                    </a:cubicBezTo>
                    <a:cubicBezTo>
                      <a:pt x="2359" y="9133"/>
                      <a:pt x="2355" y="9146"/>
                      <a:pt x="2345" y="9159"/>
                    </a:cubicBezTo>
                    <a:cubicBezTo>
                      <a:pt x="2353" y="9139"/>
                      <a:pt x="2360" y="9118"/>
                      <a:pt x="2367" y="9098"/>
                    </a:cubicBezTo>
                    <a:cubicBezTo>
                      <a:pt x="2369" y="9084"/>
                      <a:pt x="2369" y="9069"/>
                      <a:pt x="2375" y="9056"/>
                    </a:cubicBezTo>
                    <a:cubicBezTo>
                      <a:pt x="2357" y="9054"/>
                      <a:pt x="2337" y="9066"/>
                      <a:pt x="2320" y="9065"/>
                    </a:cubicBezTo>
                    <a:cubicBezTo>
                      <a:pt x="2311" y="9046"/>
                      <a:pt x="2317" y="9033"/>
                      <a:pt x="2324" y="9020"/>
                    </a:cubicBezTo>
                    <a:cubicBezTo>
                      <a:pt x="2319" y="9018"/>
                      <a:pt x="2314" y="9019"/>
                      <a:pt x="2309" y="9015"/>
                    </a:cubicBezTo>
                    <a:cubicBezTo>
                      <a:pt x="2313" y="8998"/>
                      <a:pt x="2316" y="8988"/>
                      <a:pt x="2320" y="8974"/>
                    </a:cubicBezTo>
                    <a:cubicBezTo>
                      <a:pt x="2301" y="8972"/>
                      <a:pt x="2282" y="8975"/>
                      <a:pt x="2264" y="8959"/>
                    </a:cubicBezTo>
                    <a:cubicBezTo>
                      <a:pt x="2307" y="8786"/>
                      <a:pt x="2324" y="8760"/>
                      <a:pt x="2326" y="8752"/>
                    </a:cubicBezTo>
                    <a:cubicBezTo>
                      <a:pt x="2528" y="8484"/>
                      <a:pt x="2388" y="8674"/>
                      <a:pt x="2341" y="8734"/>
                    </a:cubicBezTo>
                    <a:cubicBezTo>
                      <a:pt x="2400" y="8658"/>
                      <a:pt x="2438" y="8624"/>
                      <a:pt x="2460" y="8619"/>
                    </a:cubicBezTo>
                    <a:close/>
                    <a:moveTo>
                      <a:pt x="6119" y="8613"/>
                    </a:moveTo>
                    <a:cubicBezTo>
                      <a:pt x="6108" y="8770"/>
                      <a:pt x="6116" y="8608"/>
                      <a:pt x="6119" y="8613"/>
                    </a:cubicBezTo>
                    <a:close/>
                    <a:moveTo>
                      <a:pt x="6051" y="8519"/>
                    </a:moveTo>
                    <a:cubicBezTo>
                      <a:pt x="6059" y="8528"/>
                      <a:pt x="6067" y="8538"/>
                      <a:pt x="6071" y="8543"/>
                    </a:cubicBezTo>
                    <a:lnTo>
                      <a:pt x="6041" y="8645"/>
                    </a:lnTo>
                    <a:lnTo>
                      <a:pt x="6041" y="8651"/>
                    </a:lnTo>
                    <a:lnTo>
                      <a:pt x="6095" y="8574"/>
                    </a:lnTo>
                    <a:cubicBezTo>
                      <a:pt x="6104" y="8584"/>
                      <a:pt x="6112" y="8594"/>
                      <a:pt x="6116" y="8598"/>
                    </a:cubicBezTo>
                    <a:cubicBezTo>
                      <a:pt x="6104" y="8755"/>
                      <a:pt x="5926" y="8935"/>
                      <a:pt x="5932" y="8909"/>
                    </a:cubicBezTo>
                    <a:cubicBezTo>
                      <a:pt x="5941" y="8852"/>
                      <a:pt x="5959" y="8803"/>
                      <a:pt x="5980" y="8754"/>
                    </a:cubicBezTo>
                    <a:cubicBezTo>
                      <a:pt x="5932" y="8822"/>
                      <a:pt x="5884" y="8868"/>
                      <a:pt x="5887" y="8854"/>
                    </a:cubicBezTo>
                    <a:cubicBezTo>
                      <a:pt x="5909" y="8716"/>
                      <a:pt x="5966" y="8603"/>
                      <a:pt x="6051" y="8519"/>
                    </a:cubicBezTo>
                    <a:close/>
                    <a:moveTo>
                      <a:pt x="2233" y="8433"/>
                    </a:moveTo>
                    <a:cubicBezTo>
                      <a:pt x="2246" y="8421"/>
                      <a:pt x="2253" y="8422"/>
                      <a:pt x="2247" y="8442"/>
                    </a:cubicBezTo>
                    <a:lnTo>
                      <a:pt x="2240" y="8461"/>
                    </a:lnTo>
                    <a:lnTo>
                      <a:pt x="2249" y="8449"/>
                    </a:lnTo>
                    <a:cubicBezTo>
                      <a:pt x="2296" y="8397"/>
                      <a:pt x="2304" y="8419"/>
                      <a:pt x="2192" y="8629"/>
                    </a:cubicBezTo>
                    <a:cubicBezTo>
                      <a:pt x="2212" y="8639"/>
                      <a:pt x="2232" y="8650"/>
                      <a:pt x="2229" y="8669"/>
                    </a:cubicBezTo>
                    <a:cubicBezTo>
                      <a:pt x="2228" y="8673"/>
                      <a:pt x="2226" y="8675"/>
                      <a:pt x="2224" y="8679"/>
                    </a:cubicBezTo>
                    <a:cubicBezTo>
                      <a:pt x="2248" y="8689"/>
                      <a:pt x="2277" y="8701"/>
                      <a:pt x="2274" y="8725"/>
                    </a:cubicBezTo>
                    <a:lnTo>
                      <a:pt x="2136" y="8990"/>
                    </a:lnTo>
                    <a:lnTo>
                      <a:pt x="2137" y="8988"/>
                    </a:lnTo>
                    <a:lnTo>
                      <a:pt x="2135" y="8991"/>
                    </a:lnTo>
                    <a:lnTo>
                      <a:pt x="2135" y="8992"/>
                    </a:lnTo>
                    <a:lnTo>
                      <a:pt x="2135" y="8992"/>
                    </a:lnTo>
                    <a:lnTo>
                      <a:pt x="2114" y="9020"/>
                    </a:lnTo>
                    <a:cubicBezTo>
                      <a:pt x="2111" y="9022"/>
                      <a:pt x="2118" y="9012"/>
                      <a:pt x="2125" y="9003"/>
                    </a:cubicBezTo>
                    <a:lnTo>
                      <a:pt x="2134" y="8992"/>
                    </a:lnTo>
                    <a:lnTo>
                      <a:pt x="2112" y="9001"/>
                    </a:lnTo>
                    <a:cubicBezTo>
                      <a:pt x="2103" y="8999"/>
                      <a:pt x="2092" y="8987"/>
                      <a:pt x="2083" y="8950"/>
                    </a:cubicBezTo>
                    <a:cubicBezTo>
                      <a:pt x="2083" y="8946"/>
                      <a:pt x="2085" y="8944"/>
                      <a:pt x="2085" y="8940"/>
                    </a:cubicBezTo>
                    <a:cubicBezTo>
                      <a:pt x="2074" y="8948"/>
                      <a:pt x="2054" y="8958"/>
                      <a:pt x="2038" y="8894"/>
                    </a:cubicBezTo>
                    <a:cubicBezTo>
                      <a:pt x="2047" y="8815"/>
                      <a:pt x="2072" y="8751"/>
                      <a:pt x="2105" y="8692"/>
                    </a:cubicBezTo>
                    <a:cubicBezTo>
                      <a:pt x="2093" y="8698"/>
                      <a:pt x="2080" y="8705"/>
                      <a:pt x="2072" y="8709"/>
                    </a:cubicBezTo>
                    <a:lnTo>
                      <a:pt x="2091" y="8677"/>
                    </a:lnTo>
                    <a:lnTo>
                      <a:pt x="2038" y="8710"/>
                    </a:lnTo>
                    <a:cubicBezTo>
                      <a:pt x="2088" y="8615"/>
                      <a:pt x="2192" y="8467"/>
                      <a:pt x="2233" y="8433"/>
                    </a:cubicBezTo>
                    <a:close/>
                    <a:moveTo>
                      <a:pt x="3415" y="8428"/>
                    </a:moveTo>
                    <a:cubicBezTo>
                      <a:pt x="3429" y="8436"/>
                      <a:pt x="3438" y="8456"/>
                      <a:pt x="3443" y="8483"/>
                    </a:cubicBezTo>
                    <a:cubicBezTo>
                      <a:pt x="3483" y="8477"/>
                      <a:pt x="3495" y="8551"/>
                      <a:pt x="3494" y="8627"/>
                    </a:cubicBezTo>
                    <a:cubicBezTo>
                      <a:pt x="3527" y="8600"/>
                      <a:pt x="3564" y="8584"/>
                      <a:pt x="3592" y="8606"/>
                    </a:cubicBezTo>
                    <a:lnTo>
                      <a:pt x="3616" y="8656"/>
                    </a:lnTo>
                    <a:cubicBezTo>
                      <a:pt x="3623" y="8658"/>
                      <a:pt x="3630" y="8657"/>
                      <a:pt x="3636" y="8662"/>
                    </a:cubicBezTo>
                    <a:lnTo>
                      <a:pt x="3689" y="8769"/>
                    </a:lnTo>
                    <a:cubicBezTo>
                      <a:pt x="3714" y="8827"/>
                      <a:pt x="3593" y="9129"/>
                      <a:pt x="3554" y="9180"/>
                    </a:cubicBezTo>
                    <a:cubicBezTo>
                      <a:pt x="3488" y="9175"/>
                      <a:pt x="3227" y="9062"/>
                      <a:pt x="3156" y="8929"/>
                    </a:cubicBezTo>
                    <a:cubicBezTo>
                      <a:pt x="3069" y="8836"/>
                      <a:pt x="3051" y="8727"/>
                      <a:pt x="3264" y="8632"/>
                    </a:cubicBezTo>
                    <a:cubicBezTo>
                      <a:pt x="3312" y="8586"/>
                      <a:pt x="3343" y="8526"/>
                      <a:pt x="3357" y="8454"/>
                    </a:cubicBezTo>
                    <a:cubicBezTo>
                      <a:pt x="3382" y="8427"/>
                      <a:pt x="3401" y="8421"/>
                      <a:pt x="3415" y="8428"/>
                    </a:cubicBezTo>
                    <a:close/>
                    <a:moveTo>
                      <a:pt x="6541" y="8427"/>
                    </a:moveTo>
                    <a:cubicBezTo>
                      <a:pt x="6552" y="8414"/>
                      <a:pt x="6475" y="8499"/>
                      <a:pt x="6493" y="8478"/>
                    </a:cubicBezTo>
                    <a:cubicBezTo>
                      <a:pt x="6524" y="8445"/>
                      <a:pt x="6537" y="8431"/>
                      <a:pt x="6541" y="8427"/>
                    </a:cubicBezTo>
                    <a:close/>
                    <a:moveTo>
                      <a:pt x="5981" y="8258"/>
                    </a:moveTo>
                    <a:cubicBezTo>
                      <a:pt x="5975" y="8259"/>
                      <a:pt x="5969" y="8266"/>
                      <a:pt x="5964" y="8265"/>
                    </a:cubicBezTo>
                    <a:cubicBezTo>
                      <a:pt x="5963" y="8266"/>
                      <a:pt x="5962" y="8268"/>
                      <a:pt x="5961" y="8269"/>
                    </a:cubicBezTo>
                    <a:cubicBezTo>
                      <a:pt x="5967" y="8266"/>
                      <a:pt x="5974" y="8262"/>
                      <a:pt x="5981" y="8258"/>
                    </a:cubicBezTo>
                    <a:close/>
                    <a:moveTo>
                      <a:pt x="6381" y="8243"/>
                    </a:moveTo>
                    <a:cubicBezTo>
                      <a:pt x="6402" y="8252"/>
                      <a:pt x="6422" y="8272"/>
                      <a:pt x="6427" y="8301"/>
                    </a:cubicBezTo>
                    <a:cubicBezTo>
                      <a:pt x="6474" y="8317"/>
                      <a:pt x="6513" y="8378"/>
                      <a:pt x="6432" y="8466"/>
                    </a:cubicBezTo>
                    <a:cubicBezTo>
                      <a:pt x="6407" y="8493"/>
                      <a:pt x="6332" y="8483"/>
                      <a:pt x="6312" y="8482"/>
                    </a:cubicBezTo>
                    <a:cubicBezTo>
                      <a:pt x="6309" y="8463"/>
                      <a:pt x="6313" y="8446"/>
                      <a:pt x="6315" y="8429"/>
                    </a:cubicBezTo>
                    <a:cubicBezTo>
                      <a:pt x="6296" y="8428"/>
                      <a:pt x="6276" y="8427"/>
                      <a:pt x="6267" y="8427"/>
                    </a:cubicBezTo>
                    <a:cubicBezTo>
                      <a:pt x="6256" y="8361"/>
                      <a:pt x="6274" y="8303"/>
                      <a:pt x="6323" y="8256"/>
                    </a:cubicBezTo>
                    <a:cubicBezTo>
                      <a:pt x="6336" y="8237"/>
                      <a:pt x="6359" y="8234"/>
                      <a:pt x="6381" y="8243"/>
                    </a:cubicBezTo>
                    <a:close/>
                    <a:moveTo>
                      <a:pt x="2544" y="8239"/>
                    </a:moveTo>
                    <a:cubicBezTo>
                      <a:pt x="2568" y="8234"/>
                      <a:pt x="2599" y="8245"/>
                      <a:pt x="2635" y="8272"/>
                    </a:cubicBezTo>
                    <a:cubicBezTo>
                      <a:pt x="2633" y="8274"/>
                      <a:pt x="2635" y="8292"/>
                      <a:pt x="2632" y="8310"/>
                    </a:cubicBezTo>
                    <a:cubicBezTo>
                      <a:pt x="2648" y="8316"/>
                      <a:pt x="2661" y="8313"/>
                      <a:pt x="2680" y="8327"/>
                    </a:cubicBezTo>
                    <a:cubicBezTo>
                      <a:pt x="2678" y="8330"/>
                      <a:pt x="2680" y="8349"/>
                      <a:pt x="2677" y="8369"/>
                    </a:cubicBezTo>
                    <a:cubicBezTo>
                      <a:pt x="2647" y="8417"/>
                      <a:pt x="2654" y="8402"/>
                      <a:pt x="2663" y="8386"/>
                    </a:cubicBezTo>
                    <a:cubicBezTo>
                      <a:pt x="2618" y="8447"/>
                      <a:pt x="2575" y="8443"/>
                      <a:pt x="2535" y="8358"/>
                    </a:cubicBezTo>
                    <a:cubicBezTo>
                      <a:pt x="2536" y="8356"/>
                      <a:pt x="2537" y="8357"/>
                      <a:pt x="2538" y="8355"/>
                    </a:cubicBezTo>
                    <a:cubicBezTo>
                      <a:pt x="2522" y="8345"/>
                      <a:pt x="2506" y="8335"/>
                      <a:pt x="2491" y="8302"/>
                    </a:cubicBezTo>
                    <a:cubicBezTo>
                      <a:pt x="2502" y="8265"/>
                      <a:pt x="2520" y="8244"/>
                      <a:pt x="2544" y="8239"/>
                    </a:cubicBezTo>
                    <a:close/>
                    <a:moveTo>
                      <a:pt x="6053" y="8145"/>
                    </a:moveTo>
                    <a:cubicBezTo>
                      <a:pt x="6048" y="8191"/>
                      <a:pt x="6034" y="8218"/>
                      <a:pt x="6019" y="8237"/>
                    </a:cubicBezTo>
                    <a:cubicBezTo>
                      <a:pt x="6037" y="8224"/>
                      <a:pt x="6061" y="8211"/>
                      <a:pt x="6097" y="8200"/>
                    </a:cubicBezTo>
                    <a:cubicBezTo>
                      <a:pt x="6087" y="8300"/>
                      <a:pt x="6040" y="8327"/>
                      <a:pt x="6008" y="8320"/>
                    </a:cubicBezTo>
                    <a:cubicBezTo>
                      <a:pt x="5839" y="8586"/>
                      <a:pt x="5481" y="9183"/>
                      <a:pt x="5406" y="9148"/>
                    </a:cubicBezTo>
                    <a:cubicBezTo>
                      <a:pt x="5425" y="9103"/>
                      <a:pt x="5448" y="9055"/>
                      <a:pt x="5468" y="9009"/>
                    </a:cubicBezTo>
                    <a:cubicBezTo>
                      <a:pt x="5419" y="9068"/>
                      <a:pt x="5381" y="9102"/>
                      <a:pt x="5361" y="9093"/>
                    </a:cubicBezTo>
                    <a:cubicBezTo>
                      <a:pt x="5386" y="9034"/>
                      <a:pt x="5417" y="8968"/>
                      <a:pt x="5441" y="8915"/>
                    </a:cubicBezTo>
                    <a:cubicBezTo>
                      <a:pt x="5423" y="8897"/>
                      <a:pt x="5407" y="8878"/>
                      <a:pt x="5394" y="8858"/>
                    </a:cubicBezTo>
                    <a:cubicBezTo>
                      <a:pt x="5305" y="8761"/>
                      <a:pt x="5268" y="8644"/>
                      <a:pt x="5289" y="8502"/>
                    </a:cubicBezTo>
                    <a:cubicBezTo>
                      <a:pt x="5553" y="8489"/>
                      <a:pt x="5754" y="8283"/>
                      <a:pt x="5974" y="8182"/>
                    </a:cubicBezTo>
                    <a:cubicBezTo>
                      <a:pt x="5992" y="8169"/>
                      <a:pt x="6016" y="8156"/>
                      <a:pt x="6053" y="8145"/>
                    </a:cubicBezTo>
                    <a:close/>
                    <a:moveTo>
                      <a:pt x="3020" y="7967"/>
                    </a:moveTo>
                    <a:cubicBezTo>
                      <a:pt x="3035" y="7946"/>
                      <a:pt x="3061" y="7961"/>
                      <a:pt x="3087" y="7993"/>
                    </a:cubicBezTo>
                    <a:cubicBezTo>
                      <a:pt x="3094" y="7983"/>
                      <a:pt x="3094" y="7984"/>
                      <a:pt x="3087" y="7993"/>
                    </a:cubicBezTo>
                    <a:cubicBezTo>
                      <a:pt x="3095" y="8003"/>
                      <a:pt x="3102" y="8014"/>
                      <a:pt x="3110" y="8027"/>
                    </a:cubicBezTo>
                    <a:cubicBezTo>
                      <a:pt x="3203" y="8100"/>
                      <a:pt x="3343" y="8504"/>
                      <a:pt x="3051" y="8527"/>
                    </a:cubicBezTo>
                    <a:cubicBezTo>
                      <a:pt x="3034" y="8510"/>
                      <a:pt x="3041" y="8483"/>
                      <a:pt x="3047" y="8459"/>
                    </a:cubicBezTo>
                    <a:cubicBezTo>
                      <a:pt x="3033" y="8462"/>
                      <a:pt x="3024" y="8471"/>
                      <a:pt x="3007" y="8472"/>
                    </a:cubicBezTo>
                    <a:cubicBezTo>
                      <a:pt x="3006" y="8472"/>
                      <a:pt x="3007" y="8471"/>
                      <a:pt x="3006" y="8471"/>
                    </a:cubicBezTo>
                    <a:cubicBezTo>
                      <a:pt x="2962" y="8561"/>
                      <a:pt x="2889" y="8664"/>
                      <a:pt x="2837" y="8621"/>
                    </a:cubicBezTo>
                    <a:cubicBezTo>
                      <a:pt x="2845" y="8611"/>
                      <a:pt x="2858" y="8580"/>
                      <a:pt x="2874" y="8541"/>
                    </a:cubicBezTo>
                    <a:cubicBezTo>
                      <a:pt x="2860" y="8554"/>
                      <a:pt x="2845" y="8566"/>
                      <a:pt x="2832" y="8571"/>
                    </a:cubicBezTo>
                    <a:lnTo>
                      <a:pt x="2793" y="8566"/>
                    </a:lnTo>
                    <a:lnTo>
                      <a:pt x="2790" y="8576"/>
                    </a:lnTo>
                    <a:cubicBezTo>
                      <a:pt x="2774" y="8557"/>
                      <a:pt x="2762" y="8535"/>
                      <a:pt x="2754" y="8507"/>
                    </a:cubicBezTo>
                    <a:cubicBezTo>
                      <a:pt x="2753" y="8508"/>
                      <a:pt x="2753" y="8508"/>
                      <a:pt x="2753" y="8508"/>
                    </a:cubicBezTo>
                    <a:cubicBezTo>
                      <a:pt x="2750" y="8512"/>
                      <a:pt x="2749" y="8517"/>
                      <a:pt x="2745" y="8520"/>
                    </a:cubicBezTo>
                    <a:cubicBezTo>
                      <a:pt x="2744" y="8519"/>
                      <a:pt x="2743" y="8516"/>
                      <a:pt x="2742" y="8515"/>
                    </a:cubicBezTo>
                    <a:cubicBezTo>
                      <a:pt x="2723" y="8526"/>
                      <a:pt x="2707" y="8549"/>
                      <a:pt x="2686" y="8517"/>
                    </a:cubicBezTo>
                    <a:cubicBezTo>
                      <a:pt x="2711" y="8490"/>
                      <a:pt x="2721" y="8484"/>
                      <a:pt x="2726" y="8484"/>
                    </a:cubicBezTo>
                    <a:cubicBezTo>
                      <a:pt x="2720" y="8473"/>
                      <a:pt x="2713" y="8465"/>
                      <a:pt x="2709" y="8452"/>
                    </a:cubicBezTo>
                    <a:cubicBezTo>
                      <a:pt x="2683" y="8456"/>
                      <a:pt x="2666" y="8500"/>
                      <a:pt x="2642" y="8462"/>
                    </a:cubicBezTo>
                    <a:cubicBezTo>
                      <a:pt x="2681" y="8417"/>
                      <a:pt x="2689" y="8421"/>
                      <a:pt x="2685" y="8434"/>
                    </a:cubicBezTo>
                    <a:cubicBezTo>
                      <a:pt x="2737" y="8410"/>
                      <a:pt x="2774" y="8447"/>
                      <a:pt x="2768" y="8484"/>
                    </a:cubicBezTo>
                    <a:cubicBezTo>
                      <a:pt x="2790" y="8487"/>
                      <a:pt x="2806" y="8502"/>
                      <a:pt x="2811" y="8520"/>
                    </a:cubicBezTo>
                    <a:lnTo>
                      <a:pt x="2798" y="8553"/>
                    </a:lnTo>
                    <a:lnTo>
                      <a:pt x="2837" y="8465"/>
                    </a:lnTo>
                    <a:cubicBezTo>
                      <a:pt x="2896" y="8312"/>
                      <a:pt x="2988" y="8038"/>
                      <a:pt x="3020" y="7967"/>
                    </a:cubicBezTo>
                    <a:close/>
                    <a:moveTo>
                      <a:pt x="3048" y="7865"/>
                    </a:moveTo>
                    <a:cubicBezTo>
                      <a:pt x="3056" y="7854"/>
                      <a:pt x="3016" y="7912"/>
                      <a:pt x="3019" y="7903"/>
                    </a:cubicBezTo>
                    <a:cubicBezTo>
                      <a:pt x="3037" y="7880"/>
                      <a:pt x="3045" y="7869"/>
                      <a:pt x="3048" y="7865"/>
                    </a:cubicBezTo>
                    <a:close/>
                    <a:moveTo>
                      <a:pt x="2685" y="7688"/>
                    </a:moveTo>
                    <a:cubicBezTo>
                      <a:pt x="2763" y="7667"/>
                      <a:pt x="2838" y="7679"/>
                      <a:pt x="2899" y="7690"/>
                    </a:cubicBezTo>
                    <a:cubicBezTo>
                      <a:pt x="2903" y="7700"/>
                      <a:pt x="2896" y="7717"/>
                      <a:pt x="2884" y="7738"/>
                    </a:cubicBezTo>
                    <a:cubicBezTo>
                      <a:pt x="2904" y="7740"/>
                      <a:pt x="2925" y="7742"/>
                      <a:pt x="2944" y="7745"/>
                    </a:cubicBezTo>
                    <a:cubicBezTo>
                      <a:pt x="2968" y="7802"/>
                      <a:pt x="2679" y="8063"/>
                      <a:pt x="2623" y="8129"/>
                    </a:cubicBezTo>
                    <a:cubicBezTo>
                      <a:pt x="2605" y="8152"/>
                      <a:pt x="2514" y="8266"/>
                      <a:pt x="2618" y="8133"/>
                    </a:cubicBezTo>
                    <a:cubicBezTo>
                      <a:pt x="2543" y="8229"/>
                      <a:pt x="2558" y="8150"/>
                      <a:pt x="2584" y="8067"/>
                    </a:cubicBezTo>
                    <a:cubicBezTo>
                      <a:pt x="2582" y="8069"/>
                      <a:pt x="2579" y="8072"/>
                      <a:pt x="2578" y="8073"/>
                    </a:cubicBezTo>
                    <a:cubicBezTo>
                      <a:pt x="2560" y="8096"/>
                      <a:pt x="2469" y="8211"/>
                      <a:pt x="2574" y="8078"/>
                    </a:cubicBezTo>
                    <a:cubicBezTo>
                      <a:pt x="2499" y="8172"/>
                      <a:pt x="2513" y="8097"/>
                      <a:pt x="2538" y="8016"/>
                    </a:cubicBezTo>
                    <a:cubicBezTo>
                      <a:pt x="2484" y="8055"/>
                      <a:pt x="2437" y="8073"/>
                      <a:pt x="2480" y="7970"/>
                    </a:cubicBezTo>
                    <a:cubicBezTo>
                      <a:pt x="2426" y="8006"/>
                      <a:pt x="2383" y="8016"/>
                      <a:pt x="2447" y="7885"/>
                    </a:cubicBezTo>
                    <a:cubicBezTo>
                      <a:pt x="2524" y="7763"/>
                      <a:pt x="2607" y="7709"/>
                      <a:pt x="2685" y="7688"/>
                    </a:cubicBezTo>
                    <a:close/>
                    <a:moveTo>
                      <a:pt x="3362" y="7305"/>
                    </a:moveTo>
                    <a:cubicBezTo>
                      <a:pt x="3330" y="7459"/>
                      <a:pt x="3265" y="7529"/>
                      <a:pt x="3170" y="7513"/>
                    </a:cubicBezTo>
                    <a:cubicBezTo>
                      <a:pt x="3188" y="7498"/>
                      <a:pt x="3358" y="7273"/>
                      <a:pt x="3362" y="7305"/>
                    </a:cubicBezTo>
                    <a:close/>
                    <a:moveTo>
                      <a:pt x="2584" y="7303"/>
                    </a:moveTo>
                    <a:cubicBezTo>
                      <a:pt x="2583" y="7305"/>
                      <a:pt x="2579" y="7312"/>
                      <a:pt x="2576" y="7316"/>
                    </a:cubicBezTo>
                    <a:cubicBezTo>
                      <a:pt x="2594" y="7294"/>
                      <a:pt x="2638" y="7340"/>
                      <a:pt x="2634" y="7371"/>
                    </a:cubicBezTo>
                    <a:cubicBezTo>
                      <a:pt x="2667" y="7370"/>
                      <a:pt x="2725" y="7455"/>
                      <a:pt x="2635" y="7451"/>
                    </a:cubicBezTo>
                    <a:cubicBezTo>
                      <a:pt x="2621" y="7449"/>
                      <a:pt x="2620" y="7451"/>
                      <a:pt x="2617" y="7447"/>
                    </a:cubicBezTo>
                    <a:cubicBezTo>
                      <a:pt x="2608" y="7429"/>
                      <a:pt x="2611" y="7405"/>
                      <a:pt x="2615" y="7387"/>
                    </a:cubicBezTo>
                    <a:cubicBezTo>
                      <a:pt x="2608" y="7391"/>
                      <a:pt x="2605" y="7396"/>
                      <a:pt x="2590" y="7396"/>
                    </a:cubicBezTo>
                    <a:cubicBezTo>
                      <a:pt x="2576" y="7394"/>
                      <a:pt x="2575" y="7395"/>
                      <a:pt x="2572" y="7392"/>
                    </a:cubicBezTo>
                    <a:cubicBezTo>
                      <a:pt x="2561" y="7368"/>
                      <a:pt x="2568" y="7331"/>
                      <a:pt x="2574" y="7316"/>
                    </a:cubicBezTo>
                    <a:cubicBezTo>
                      <a:pt x="2583" y="7302"/>
                      <a:pt x="2585" y="7300"/>
                      <a:pt x="2584" y="7303"/>
                    </a:cubicBezTo>
                    <a:close/>
                    <a:moveTo>
                      <a:pt x="5869" y="7295"/>
                    </a:moveTo>
                    <a:cubicBezTo>
                      <a:pt x="5869" y="7296"/>
                      <a:pt x="5870" y="7296"/>
                      <a:pt x="5870" y="7297"/>
                    </a:cubicBezTo>
                    <a:cubicBezTo>
                      <a:pt x="5870" y="7297"/>
                      <a:pt x="5870" y="7296"/>
                      <a:pt x="5870" y="7295"/>
                    </a:cubicBezTo>
                    <a:cubicBezTo>
                      <a:pt x="5870" y="7295"/>
                      <a:pt x="5869" y="7295"/>
                      <a:pt x="5869" y="7295"/>
                    </a:cubicBezTo>
                    <a:close/>
                    <a:moveTo>
                      <a:pt x="2791" y="7211"/>
                    </a:moveTo>
                    <a:cubicBezTo>
                      <a:pt x="2810" y="7220"/>
                      <a:pt x="2818" y="7248"/>
                      <a:pt x="2797" y="7281"/>
                    </a:cubicBezTo>
                    <a:cubicBezTo>
                      <a:pt x="2845" y="7243"/>
                      <a:pt x="2900" y="7300"/>
                      <a:pt x="2824" y="7364"/>
                    </a:cubicBezTo>
                    <a:cubicBezTo>
                      <a:pt x="2771" y="7413"/>
                      <a:pt x="2750" y="7396"/>
                      <a:pt x="2767" y="7316"/>
                    </a:cubicBezTo>
                    <a:cubicBezTo>
                      <a:pt x="2768" y="7314"/>
                      <a:pt x="2770" y="7314"/>
                      <a:pt x="2771" y="7312"/>
                    </a:cubicBezTo>
                    <a:cubicBezTo>
                      <a:pt x="2726" y="7349"/>
                      <a:pt x="2706" y="7335"/>
                      <a:pt x="2723" y="7261"/>
                    </a:cubicBezTo>
                    <a:cubicBezTo>
                      <a:pt x="2743" y="7214"/>
                      <a:pt x="2772" y="7202"/>
                      <a:pt x="2791" y="7211"/>
                    </a:cubicBezTo>
                    <a:close/>
                    <a:moveTo>
                      <a:pt x="3096" y="7208"/>
                    </a:moveTo>
                    <a:cubicBezTo>
                      <a:pt x="3213" y="7299"/>
                      <a:pt x="3220" y="7318"/>
                      <a:pt x="3194" y="7308"/>
                    </a:cubicBezTo>
                    <a:cubicBezTo>
                      <a:pt x="3198" y="7311"/>
                      <a:pt x="3203" y="7315"/>
                      <a:pt x="3206" y="7318"/>
                    </a:cubicBezTo>
                    <a:cubicBezTo>
                      <a:pt x="3254" y="7260"/>
                      <a:pt x="3301" y="7206"/>
                      <a:pt x="3303" y="7224"/>
                    </a:cubicBezTo>
                    <a:cubicBezTo>
                      <a:pt x="3291" y="7283"/>
                      <a:pt x="3272" y="7326"/>
                      <a:pt x="3250" y="7360"/>
                    </a:cubicBezTo>
                    <a:cubicBezTo>
                      <a:pt x="3251" y="7362"/>
                      <a:pt x="3249" y="7362"/>
                      <a:pt x="3249" y="7362"/>
                    </a:cubicBezTo>
                    <a:cubicBezTo>
                      <a:pt x="3237" y="7380"/>
                      <a:pt x="3225" y="7394"/>
                      <a:pt x="3211" y="7404"/>
                    </a:cubicBezTo>
                    <a:cubicBezTo>
                      <a:pt x="3172" y="7519"/>
                      <a:pt x="2872" y="7558"/>
                      <a:pt x="2917" y="7471"/>
                    </a:cubicBezTo>
                    <a:cubicBezTo>
                      <a:pt x="2919" y="7468"/>
                      <a:pt x="2918" y="7464"/>
                      <a:pt x="2919" y="7461"/>
                    </a:cubicBezTo>
                    <a:cubicBezTo>
                      <a:pt x="2881" y="7458"/>
                      <a:pt x="2858" y="7444"/>
                      <a:pt x="2872" y="7416"/>
                    </a:cubicBezTo>
                    <a:cubicBezTo>
                      <a:pt x="2890" y="7379"/>
                      <a:pt x="2897" y="7341"/>
                      <a:pt x="2895" y="7303"/>
                    </a:cubicBezTo>
                    <a:cubicBezTo>
                      <a:pt x="2954" y="7274"/>
                      <a:pt x="3034" y="7239"/>
                      <a:pt x="3096" y="7208"/>
                    </a:cubicBezTo>
                    <a:close/>
                    <a:moveTo>
                      <a:pt x="5937" y="6928"/>
                    </a:moveTo>
                    <a:cubicBezTo>
                      <a:pt x="5964" y="6925"/>
                      <a:pt x="5993" y="6941"/>
                      <a:pt x="6022" y="6985"/>
                    </a:cubicBezTo>
                    <a:cubicBezTo>
                      <a:pt x="6021" y="6988"/>
                      <a:pt x="6020" y="6990"/>
                      <a:pt x="6020" y="6993"/>
                    </a:cubicBezTo>
                    <a:cubicBezTo>
                      <a:pt x="6035" y="7002"/>
                      <a:pt x="6051" y="7016"/>
                      <a:pt x="6066" y="7040"/>
                    </a:cubicBezTo>
                    <a:cubicBezTo>
                      <a:pt x="6054" y="7152"/>
                      <a:pt x="6018" y="7248"/>
                      <a:pt x="5960" y="7326"/>
                    </a:cubicBezTo>
                    <a:cubicBezTo>
                      <a:pt x="5942" y="7361"/>
                      <a:pt x="5916" y="7364"/>
                      <a:pt x="5882" y="7340"/>
                    </a:cubicBezTo>
                    <a:cubicBezTo>
                      <a:pt x="5871" y="7316"/>
                      <a:pt x="5865" y="7302"/>
                      <a:pt x="5861" y="7292"/>
                    </a:cubicBezTo>
                    <a:cubicBezTo>
                      <a:pt x="5853" y="7290"/>
                      <a:pt x="5846" y="7291"/>
                      <a:pt x="5838" y="7285"/>
                    </a:cubicBezTo>
                    <a:cubicBezTo>
                      <a:pt x="5798" y="7203"/>
                      <a:pt x="5811" y="7216"/>
                      <a:pt x="5826" y="7242"/>
                    </a:cubicBezTo>
                    <a:cubicBezTo>
                      <a:pt x="5798" y="7120"/>
                      <a:pt x="5857" y="6937"/>
                      <a:pt x="5937" y="6928"/>
                    </a:cubicBezTo>
                    <a:close/>
                    <a:moveTo>
                      <a:pt x="11290" y="6652"/>
                    </a:moveTo>
                    <a:cubicBezTo>
                      <a:pt x="11321" y="6663"/>
                      <a:pt x="11347" y="6691"/>
                      <a:pt x="11362" y="6726"/>
                    </a:cubicBezTo>
                    <a:cubicBezTo>
                      <a:pt x="11435" y="6783"/>
                      <a:pt x="11461" y="6934"/>
                      <a:pt x="11313" y="6998"/>
                    </a:cubicBezTo>
                    <a:cubicBezTo>
                      <a:pt x="11278" y="6975"/>
                      <a:pt x="11255" y="6947"/>
                      <a:pt x="11238" y="6916"/>
                    </a:cubicBezTo>
                    <a:cubicBezTo>
                      <a:pt x="11171" y="6857"/>
                      <a:pt x="11151" y="6777"/>
                      <a:pt x="11187" y="6682"/>
                    </a:cubicBezTo>
                    <a:cubicBezTo>
                      <a:pt x="11187" y="6682"/>
                      <a:pt x="11187" y="6682"/>
                      <a:pt x="11189" y="6679"/>
                    </a:cubicBezTo>
                    <a:cubicBezTo>
                      <a:pt x="11223" y="6646"/>
                      <a:pt x="11259" y="6641"/>
                      <a:pt x="11290" y="6652"/>
                    </a:cubicBezTo>
                    <a:close/>
                    <a:moveTo>
                      <a:pt x="11227" y="6556"/>
                    </a:moveTo>
                    <a:cubicBezTo>
                      <a:pt x="11246" y="6538"/>
                      <a:pt x="11168" y="6612"/>
                      <a:pt x="11170" y="6610"/>
                    </a:cubicBezTo>
                    <a:cubicBezTo>
                      <a:pt x="11204" y="6577"/>
                      <a:pt x="11221" y="6562"/>
                      <a:pt x="11227" y="6556"/>
                    </a:cubicBezTo>
                    <a:close/>
                    <a:moveTo>
                      <a:pt x="10951" y="6459"/>
                    </a:moveTo>
                    <a:cubicBezTo>
                      <a:pt x="10968" y="6479"/>
                      <a:pt x="10978" y="6495"/>
                      <a:pt x="10986" y="6508"/>
                    </a:cubicBezTo>
                    <a:cubicBezTo>
                      <a:pt x="10999" y="6497"/>
                      <a:pt x="11017" y="6486"/>
                      <a:pt x="11047" y="6474"/>
                    </a:cubicBezTo>
                    <a:cubicBezTo>
                      <a:pt x="11068" y="6491"/>
                      <a:pt x="11076" y="6513"/>
                      <a:pt x="11082" y="6535"/>
                    </a:cubicBezTo>
                    <a:cubicBezTo>
                      <a:pt x="11087" y="6533"/>
                      <a:pt x="11087" y="6532"/>
                      <a:pt x="11092" y="6530"/>
                    </a:cubicBezTo>
                    <a:cubicBezTo>
                      <a:pt x="11186" y="6606"/>
                      <a:pt x="11094" y="6764"/>
                      <a:pt x="11114" y="6847"/>
                    </a:cubicBezTo>
                    <a:cubicBezTo>
                      <a:pt x="11005" y="7131"/>
                      <a:pt x="10837" y="7302"/>
                      <a:pt x="10611" y="7360"/>
                    </a:cubicBezTo>
                    <a:cubicBezTo>
                      <a:pt x="10598" y="7344"/>
                      <a:pt x="10587" y="7320"/>
                      <a:pt x="10575" y="7301"/>
                    </a:cubicBezTo>
                    <a:cubicBezTo>
                      <a:pt x="10572" y="7302"/>
                      <a:pt x="10569" y="7304"/>
                      <a:pt x="10566" y="7305"/>
                    </a:cubicBezTo>
                    <a:cubicBezTo>
                      <a:pt x="10422" y="7125"/>
                      <a:pt x="10297" y="6736"/>
                      <a:pt x="10353" y="6473"/>
                    </a:cubicBezTo>
                    <a:cubicBezTo>
                      <a:pt x="10397" y="6483"/>
                      <a:pt x="10388" y="6487"/>
                      <a:pt x="10374" y="6486"/>
                    </a:cubicBezTo>
                    <a:cubicBezTo>
                      <a:pt x="10413" y="6500"/>
                      <a:pt x="10438" y="6530"/>
                      <a:pt x="10457" y="6569"/>
                    </a:cubicBezTo>
                    <a:cubicBezTo>
                      <a:pt x="10493" y="6596"/>
                      <a:pt x="10520" y="6634"/>
                      <a:pt x="10526" y="6699"/>
                    </a:cubicBezTo>
                    <a:cubicBezTo>
                      <a:pt x="10530" y="6736"/>
                      <a:pt x="10537" y="6757"/>
                      <a:pt x="10544" y="6778"/>
                    </a:cubicBezTo>
                    <a:cubicBezTo>
                      <a:pt x="10629" y="6777"/>
                      <a:pt x="10778" y="6464"/>
                      <a:pt x="10951" y="6459"/>
                    </a:cubicBezTo>
                    <a:close/>
                    <a:moveTo>
                      <a:pt x="3347" y="6366"/>
                    </a:moveTo>
                    <a:cubicBezTo>
                      <a:pt x="3384" y="6408"/>
                      <a:pt x="3407" y="6437"/>
                      <a:pt x="3424" y="6459"/>
                    </a:cubicBezTo>
                    <a:cubicBezTo>
                      <a:pt x="3511" y="6563"/>
                      <a:pt x="3500" y="6567"/>
                      <a:pt x="3555" y="6639"/>
                    </a:cubicBezTo>
                    <a:cubicBezTo>
                      <a:pt x="3568" y="6655"/>
                      <a:pt x="3581" y="6671"/>
                      <a:pt x="3599" y="6691"/>
                    </a:cubicBezTo>
                    <a:cubicBezTo>
                      <a:pt x="3599" y="6692"/>
                      <a:pt x="3598" y="6692"/>
                      <a:pt x="3598" y="6693"/>
                    </a:cubicBezTo>
                    <a:cubicBezTo>
                      <a:pt x="3611" y="6709"/>
                      <a:pt x="3625" y="6725"/>
                      <a:pt x="3643" y="6746"/>
                    </a:cubicBezTo>
                    <a:cubicBezTo>
                      <a:pt x="3627" y="6833"/>
                      <a:pt x="3575" y="6936"/>
                      <a:pt x="3516" y="7017"/>
                    </a:cubicBezTo>
                    <a:cubicBezTo>
                      <a:pt x="3560" y="6970"/>
                      <a:pt x="3628" y="6998"/>
                      <a:pt x="3610" y="7048"/>
                    </a:cubicBezTo>
                    <a:cubicBezTo>
                      <a:pt x="3665" y="7047"/>
                      <a:pt x="3703" y="7117"/>
                      <a:pt x="3562" y="7180"/>
                    </a:cubicBezTo>
                    <a:cubicBezTo>
                      <a:pt x="3535" y="7190"/>
                      <a:pt x="3527" y="7159"/>
                      <a:pt x="3543" y="7110"/>
                    </a:cubicBezTo>
                    <a:cubicBezTo>
                      <a:pt x="3534" y="7115"/>
                      <a:pt x="3528" y="7120"/>
                      <a:pt x="3517" y="7124"/>
                    </a:cubicBezTo>
                    <a:cubicBezTo>
                      <a:pt x="3486" y="7135"/>
                      <a:pt x="3475" y="7100"/>
                      <a:pt x="3502" y="7037"/>
                    </a:cubicBezTo>
                    <a:cubicBezTo>
                      <a:pt x="3419" y="7144"/>
                      <a:pt x="3331" y="7195"/>
                      <a:pt x="3303" y="7095"/>
                    </a:cubicBezTo>
                    <a:cubicBezTo>
                      <a:pt x="3264" y="7092"/>
                      <a:pt x="3244" y="7037"/>
                      <a:pt x="3252" y="6919"/>
                    </a:cubicBezTo>
                    <a:cubicBezTo>
                      <a:pt x="3211" y="6971"/>
                      <a:pt x="3172" y="7026"/>
                      <a:pt x="3124" y="7070"/>
                    </a:cubicBezTo>
                    <a:cubicBezTo>
                      <a:pt x="3130" y="7064"/>
                      <a:pt x="3132" y="7063"/>
                      <a:pt x="3120" y="7073"/>
                    </a:cubicBezTo>
                    <a:cubicBezTo>
                      <a:pt x="2904" y="7252"/>
                      <a:pt x="3069" y="7114"/>
                      <a:pt x="3117" y="7075"/>
                    </a:cubicBezTo>
                    <a:cubicBezTo>
                      <a:pt x="3059" y="7121"/>
                      <a:pt x="3026" y="7112"/>
                      <a:pt x="3007" y="7074"/>
                    </a:cubicBezTo>
                    <a:cubicBezTo>
                      <a:pt x="2944" y="7127"/>
                      <a:pt x="2968" y="7106"/>
                      <a:pt x="3007" y="7074"/>
                    </a:cubicBezTo>
                    <a:cubicBezTo>
                      <a:pt x="3003" y="7067"/>
                      <a:pt x="3002" y="7057"/>
                      <a:pt x="2999" y="7048"/>
                    </a:cubicBezTo>
                    <a:cubicBezTo>
                      <a:pt x="2887" y="7033"/>
                      <a:pt x="2974" y="6599"/>
                      <a:pt x="3001" y="6525"/>
                    </a:cubicBezTo>
                    <a:cubicBezTo>
                      <a:pt x="3023" y="6485"/>
                      <a:pt x="3326" y="6364"/>
                      <a:pt x="3347" y="6366"/>
                    </a:cubicBezTo>
                    <a:close/>
                    <a:moveTo>
                      <a:pt x="4583" y="6275"/>
                    </a:moveTo>
                    <a:cubicBezTo>
                      <a:pt x="4614" y="6268"/>
                      <a:pt x="4644" y="6273"/>
                      <a:pt x="4670" y="6294"/>
                    </a:cubicBezTo>
                    <a:cubicBezTo>
                      <a:pt x="4673" y="6305"/>
                      <a:pt x="4665" y="6327"/>
                      <a:pt x="4665" y="6342"/>
                    </a:cubicBezTo>
                    <a:cubicBezTo>
                      <a:pt x="4682" y="6345"/>
                      <a:pt x="4700" y="6338"/>
                      <a:pt x="4715" y="6349"/>
                    </a:cubicBezTo>
                    <a:cubicBezTo>
                      <a:pt x="4793" y="6607"/>
                      <a:pt x="3860" y="7802"/>
                      <a:pt x="3687" y="7666"/>
                    </a:cubicBezTo>
                    <a:cubicBezTo>
                      <a:pt x="3686" y="7645"/>
                      <a:pt x="3688" y="7632"/>
                      <a:pt x="3695" y="7607"/>
                    </a:cubicBezTo>
                    <a:cubicBezTo>
                      <a:pt x="3677" y="7609"/>
                      <a:pt x="3654" y="7620"/>
                      <a:pt x="3643" y="7611"/>
                    </a:cubicBezTo>
                    <a:cubicBezTo>
                      <a:pt x="3640" y="7581"/>
                      <a:pt x="3640" y="7581"/>
                      <a:pt x="3659" y="7519"/>
                    </a:cubicBezTo>
                    <a:cubicBezTo>
                      <a:pt x="3660" y="7514"/>
                      <a:pt x="3660" y="7515"/>
                      <a:pt x="3662" y="7510"/>
                    </a:cubicBezTo>
                    <a:cubicBezTo>
                      <a:pt x="3661" y="7510"/>
                      <a:pt x="3661" y="7510"/>
                      <a:pt x="3661" y="7510"/>
                    </a:cubicBezTo>
                    <a:cubicBezTo>
                      <a:pt x="3660" y="7512"/>
                      <a:pt x="3659" y="7516"/>
                      <a:pt x="3659" y="7518"/>
                    </a:cubicBezTo>
                    <a:cubicBezTo>
                      <a:pt x="3660" y="7514"/>
                      <a:pt x="3657" y="7513"/>
                      <a:pt x="3658" y="7510"/>
                    </a:cubicBezTo>
                    <a:cubicBezTo>
                      <a:pt x="3529" y="7513"/>
                      <a:pt x="3183" y="7745"/>
                      <a:pt x="3217" y="7650"/>
                    </a:cubicBezTo>
                    <a:cubicBezTo>
                      <a:pt x="3225" y="7640"/>
                      <a:pt x="3249" y="7615"/>
                      <a:pt x="3279" y="7584"/>
                    </a:cubicBezTo>
                    <a:cubicBezTo>
                      <a:pt x="3209" y="7616"/>
                      <a:pt x="3159" y="7633"/>
                      <a:pt x="3172" y="7595"/>
                    </a:cubicBezTo>
                    <a:cubicBezTo>
                      <a:pt x="3219" y="7534"/>
                      <a:pt x="3723" y="7043"/>
                      <a:pt x="3763" y="7130"/>
                    </a:cubicBezTo>
                    <a:cubicBezTo>
                      <a:pt x="3755" y="7159"/>
                      <a:pt x="3736" y="7183"/>
                      <a:pt x="3717" y="7207"/>
                    </a:cubicBezTo>
                    <a:cubicBezTo>
                      <a:pt x="3763" y="7179"/>
                      <a:pt x="3798" y="7166"/>
                      <a:pt x="3808" y="7185"/>
                    </a:cubicBezTo>
                    <a:cubicBezTo>
                      <a:pt x="3806" y="7192"/>
                      <a:pt x="3800" y="7196"/>
                      <a:pt x="3798" y="7202"/>
                    </a:cubicBezTo>
                    <a:cubicBezTo>
                      <a:pt x="4041" y="6987"/>
                      <a:pt x="4364" y="6326"/>
                      <a:pt x="4583" y="6275"/>
                    </a:cubicBezTo>
                    <a:close/>
                    <a:moveTo>
                      <a:pt x="19544" y="5851"/>
                    </a:moveTo>
                    <a:cubicBezTo>
                      <a:pt x="19560" y="5880"/>
                      <a:pt x="19576" y="5909"/>
                      <a:pt x="19592" y="5938"/>
                    </a:cubicBezTo>
                    <a:cubicBezTo>
                      <a:pt x="19582" y="5907"/>
                      <a:pt x="19573" y="5875"/>
                      <a:pt x="19550" y="5858"/>
                    </a:cubicBezTo>
                    <a:cubicBezTo>
                      <a:pt x="19548" y="5857"/>
                      <a:pt x="19546" y="5853"/>
                      <a:pt x="19544" y="5851"/>
                    </a:cubicBezTo>
                    <a:close/>
                    <a:moveTo>
                      <a:pt x="19486" y="5782"/>
                    </a:moveTo>
                    <a:cubicBezTo>
                      <a:pt x="19507" y="5817"/>
                      <a:pt x="19528" y="5851"/>
                      <a:pt x="19547" y="5883"/>
                    </a:cubicBezTo>
                    <a:cubicBezTo>
                      <a:pt x="19537" y="5852"/>
                      <a:pt x="19528" y="5820"/>
                      <a:pt x="19505" y="5803"/>
                    </a:cubicBezTo>
                    <a:cubicBezTo>
                      <a:pt x="19498" y="5798"/>
                      <a:pt x="19492" y="5790"/>
                      <a:pt x="19486" y="5782"/>
                    </a:cubicBezTo>
                    <a:close/>
                    <a:moveTo>
                      <a:pt x="19446" y="5709"/>
                    </a:moveTo>
                    <a:cubicBezTo>
                      <a:pt x="19450" y="5716"/>
                      <a:pt x="19455" y="5725"/>
                      <a:pt x="19459" y="5733"/>
                    </a:cubicBezTo>
                    <a:cubicBezTo>
                      <a:pt x="19456" y="5726"/>
                      <a:pt x="19452" y="5719"/>
                      <a:pt x="19449" y="5712"/>
                    </a:cubicBezTo>
                    <a:cubicBezTo>
                      <a:pt x="19448" y="5711"/>
                      <a:pt x="19447" y="5710"/>
                      <a:pt x="19446" y="5709"/>
                    </a:cubicBezTo>
                    <a:close/>
                    <a:moveTo>
                      <a:pt x="3796" y="5588"/>
                    </a:moveTo>
                    <a:cubicBezTo>
                      <a:pt x="3680" y="5770"/>
                      <a:pt x="3730" y="5734"/>
                      <a:pt x="3768" y="5708"/>
                    </a:cubicBezTo>
                    <a:cubicBezTo>
                      <a:pt x="3777" y="5667"/>
                      <a:pt x="3784" y="5627"/>
                      <a:pt x="3796" y="5588"/>
                    </a:cubicBezTo>
                    <a:close/>
                    <a:moveTo>
                      <a:pt x="7326" y="5430"/>
                    </a:moveTo>
                    <a:cubicBezTo>
                      <a:pt x="7356" y="5428"/>
                      <a:pt x="7382" y="5434"/>
                      <a:pt x="7402" y="5452"/>
                    </a:cubicBezTo>
                    <a:cubicBezTo>
                      <a:pt x="7413" y="5465"/>
                      <a:pt x="7418" y="5485"/>
                      <a:pt x="7426" y="5502"/>
                    </a:cubicBezTo>
                    <a:cubicBezTo>
                      <a:pt x="7433" y="5505"/>
                      <a:pt x="7442" y="5502"/>
                      <a:pt x="7447" y="5507"/>
                    </a:cubicBezTo>
                    <a:cubicBezTo>
                      <a:pt x="7531" y="5605"/>
                      <a:pt x="7518" y="5848"/>
                      <a:pt x="7495" y="5972"/>
                    </a:cubicBezTo>
                    <a:cubicBezTo>
                      <a:pt x="7489" y="5993"/>
                      <a:pt x="7431" y="6023"/>
                      <a:pt x="7318" y="6021"/>
                    </a:cubicBezTo>
                    <a:cubicBezTo>
                      <a:pt x="7295" y="6022"/>
                      <a:pt x="7299" y="6022"/>
                      <a:pt x="7310" y="6022"/>
                    </a:cubicBezTo>
                    <a:cubicBezTo>
                      <a:pt x="7236" y="6030"/>
                      <a:pt x="6932" y="6149"/>
                      <a:pt x="6938" y="6322"/>
                    </a:cubicBezTo>
                    <a:cubicBezTo>
                      <a:pt x="7190" y="6207"/>
                      <a:pt x="7446" y="6203"/>
                      <a:pt x="7708" y="6301"/>
                    </a:cubicBezTo>
                    <a:cubicBezTo>
                      <a:pt x="7702" y="6317"/>
                      <a:pt x="7692" y="6324"/>
                      <a:pt x="7686" y="6338"/>
                    </a:cubicBezTo>
                    <a:cubicBezTo>
                      <a:pt x="7708" y="6345"/>
                      <a:pt x="7730" y="6348"/>
                      <a:pt x="7752" y="6357"/>
                    </a:cubicBezTo>
                    <a:cubicBezTo>
                      <a:pt x="7713" y="6470"/>
                      <a:pt x="7647" y="6526"/>
                      <a:pt x="7574" y="6566"/>
                    </a:cubicBezTo>
                    <a:cubicBezTo>
                      <a:pt x="7609" y="6563"/>
                      <a:pt x="7644" y="6563"/>
                      <a:pt x="7681" y="6577"/>
                    </a:cubicBezTo>
                    <a:cubicBezTo>
                      <a:pt x="7680" y="6591"/>
                      <a:pt x="7668" y="6610"/>
                      <a:pt x="7663" y="6626"/>
                    </a:cubicBezTo>
                    <a:cubicBezTo>
                      <a:pt x="7684" y="6628"/>
                      <a:pt x="7704" y="6625"/>
                      <a:pt x="7726" y="6632"/>
                    </a:cubicBezTo>
                    <a:cubicBezTo>
                      <a:pt x="7677" y="6977"/>
                      <a:pt x="6797" y="7860"/>
                      <a:pt x="6516" y="7871"/>
                    </a:cubicBezTo>
                    <a:cubicBezTo>
                      <a:pt x="6465" y="7873"/>
                      <a:pt x="6433" y="7846"/>
                      <a:pt x="6413" y="7800"/>
                    </a:cubicBezTo>
                    <a:cubicBezTo>
                      <a:pt x="6235" y="7691"/>
                      <a:pt x="6461" y="6978"/>
                      <a:pt x="6324" y="6724"/>
                    </a:cubicBezTo>
                    <a:cubicBezTo>
                      <a:pt x="6249" y="6663"/>
                      <a:pt x="6120" y="6674"/>
                      <a:pt x="5895" y="6810"/>
                    </a:cubicBezTo>
                    <a:cubicBezTo>
                      <a:pt x="5875" y="6892"/>
                      <a:pt x="5837" y="6988"/>
                      <a:pt x="5761" y="6971"/>
                    </a:cubicBezTo>
                    <a:cubicBezTo>
                      <a:pt x="5756" y="6951"/>
                      <a:pt x="5758" y="6931"/>
                      <a:pt x="5758" y="6910"/>
                    </a:cubicBezTo>
                    <a:cubicBezTo>
                      <a:pt x="5745" y="6915"/>
                      <a:pt x="5733" y="6919"/>
                      <a:pt x="5717" y="6915"/>
                    </a:cubicBezTo>
                    <a:cubicBezTo>
                      <a:pt x="5715" y="6907"/>
                      <a:pt x="5716" y="6898"/>
                      <a:pt x="5715" y="6889"/>
                    </a:cubicBezTo>
                    <a:cubicBezTo>
                      <a:pt x="5525" y="6950"/>
                      <a:pt x="5289" y="7282"/>
                      <a:pt x="5057" y="7600"/>
                    </a:cubicBezTo>
                    <a:cubicBezTo>
                      <a:pt x="5175" y="7543"/>
                      <a:pt x="5291" y="7514"/>
                      <a:pt x="5293" y="7514"/>
                    </a:cubicBezTo>
                    <a:cubicBezTo>
                      <a:pt x="5287" y="7537"/>
                      <a:pt x="5280" y="7562"/>
                      <a:pt x="5273" y="7588"/>
                    </a:cubicBezTo>
                    <a:cubicBezTo>
                      <a:pt x="5309" y="7577"/>
                      <a:pt x="5336" y="7570"/>
                      <a:pt x="5337" y="7570"/>
                    </a:cubicBezTo>
                    <a:cubicBezTo>
                      <a:pt x="5327" y="7616"/>
                      <a:pt x="5311" y="7671"/>
                      <a:pt x="5297" y="7720"/>
                    </a:cubicBezTo>
                    <a:cubicBezTo>
                      <a:pt x="5326" y="7730"/>
                      <a:pt x="5362" y="7739"/>
                      <a:pt x="5462" y="7765"/>
                    </a:cubicBezTo>
                    <a:cubicBezTo>
                      <a:pt x="5463" y="7780"/>
                      <a:pt x="5461" y="7793"/>
                      <a:pt x="5461" y="7809"/>
                    </a:cubicBezTo>
                    <a:cubicBezTo>
                      <a:pt x="5476" y="7812"/>
                      <a:pt x="5488" y="7815"/>
                      <a:pt x="5507" y="7820"/>
                    </a:cubicBezTo>
                    <a:cubicBezTo>
                      <a:pt x="5526" y="8204"/>
                      <a:pt x="5318" y="8432"/>
                      <a:pt x="5162" y="8568"/>
                    </a:cubicBezTo>
                    <a:cubicBezTo>
                      <a:pt x="5165" y="8587"/>
                      <a:pt x="5167" y="8604"/>
                      <a:pt x="5169" y="8622"/>
                    </a:cubicBezTo>
                    <a:cubicBezTo>
                      <a:pt x="5182" y="8622"/>
                      <a:pt x="5195" y="8622"/>
                      <a:pt x="5206" y="8620"/>
                    </a:cubicBezTo>
                    <a:cubicBezTo>
                      <a:pt x="5298" y="9067"/>
                      <a:pt x="5110" y="9282"/>
                      <a:pt x="5062" y="9676"/>
                    </a:cubicBezTo>
                    <a:cubicBezTo>
                      <a:pt x="5068" y="9678"/>
                      <a:pt x="5074" y="9681"/>
                      <a:pt x="5080" y="9683"/>
                    </a:cubicBezTo>
                    <a:cubicBezTo>
                      <a:pt x="5077" y="9696"/>
                      <a:pt x="5076" y="9704"/>
                      <a:pt x="5074" y="9717"/>
                    </a:cubicBezTo>
                    <a:cubicBezTo>
                      <a:pt x="5090" y="9725"/>
                      <a:pt x="5108" y="9734"/>
                      <a:pt x="5124" y="9738"/>
                    </a:cubicBezTo>
                    <a:cubicBezTo>
                      <a:pt x="4978" y="10605"/>
                      <a:pt x="4971" y="10665"/>
                      <a:pt x="5123" y="10939"/>
                    </a:cubicBezTo>
                    <a:cubicBezTo>
                      <a:pt x="5270" y="10937"/>
                      <a:pt x="5360" y="10746"/>
                      <a:pt x="5511" y="10772"/>
                    </a:cubicBezTo>
                    <a:cubicBezTo>
                      <a:pt x="5522" y="10788"/>
                      <a:pt x="5536" y="10808"/>
                      <a:pt x="5550" y="10828"/>
                    </a:cubicBezTo>
                    <a:cubicBezTo>
                      <a:pt x="5552" y="10828"/>
                      <a:pt x="5554" y="10827"/>
                      <a:pt x="5556" y="10827"/>
                    </a:cubicBezTo>
                    <a:cubicBezTo>
                      <a:pt x="5570" y="10850"/>
                      <a:pt x="5590" y="10878"/>
                      <a:pt x="5610" y="10905"/>
                    </a:cubicBezTo>
                    <a:cubicBezTo>
                      <a:pt x="5618" y="10915"/>
                      <a:pt x="5627" y="10926"/>
                      <a:pt x="5634" y="10935"/>
                    </a:cubicBezTo>
                    <a:cubicBezTo>
                      <a:pt x="5946" y="10453"/>
                      <a:pt x="6501" y="9984"/>
                      <a:pt x="6989" y="9860"/>
                    </a:cubicBezTo>
                    <a:cubicBezTo>
                      <a:pt x="7087" y="9962"/>
                      <a:pt x="7109" y="9987"/>
                      <a:pt x="7202" y="10103"/>
                    </a:cubicBezTo>
                    <a:cubicBezTo>
                      <a:pt x="7217" y="10121"/>
                      <a:pt x="7239" y="10148"/>
                      <a:pt x="7261" y="10175"/>
                    </a:cubicBezTo>
                    <a:cubicBezTo>
                      <a:pt x="7411" y="10143"/>
                      <a:pt x="7561" y="10110"/>
                      <a:pt x="7713" y="10079"/>
                    </a:cubicBezTo>
                    <a:cubicBezTo>
                      <a:pt x="7712" y="10077"/>
                      <a:pt x="7711" y="10076"/>
                      <a:pt x="7710" y="10075"/>
                    </a:cubicBezTo>
                    <a:cubicBezTo>
                      <a:pt x="7577" y="10013"/>
                      <a:pt x="7457" y="9082"/>
                      <a:pt x="7446" y="8827"/>
                    </a:cubicBezTo>
                    <a:cubicBezTo>
                      <a:pt x="7220" y="8890"/>
                      <a:pt x="7071" y="8867"/>
                      <a:pt x="6991" y="8767"/>
                    </a:cubicBezTo>
                    <a:cubicBezTo>
                      <a:pt x="6896" y="8705"/>
                      <a:pt x="6862" y="8576"/>
                      <a:pt x="6880" y="8389"/>
                    </a:cubicBezTo>
                    <a:cubicBezTo>
                      <a:pt x="6698" y="8356"/>
                      <a:pt x="6678" y="8340"/>
                      <a:pt x="6525" y="8152"/>
                    </a:cubicBezTo>
                    <a:cubicBezTo>
                      <a:pt x="6525" y="8152"/>
                      <a:pt x="6526" y="8152"/>
                      <a:pt x="6527" y="8152"/>
                    </a:cubicBezTo>
                    <a:cubicBezTo>
                      <a:pt x="6511" y="8133"/>
                      <a:pt x="6499" y="8120"/>
                      <a:pt x="6480" y="8097"/>
                    </a:cubicBezTo>
                    <a:cubicBezTo>
                      <a:pt x="7545" y="8072"/>
                      <a:pt x="8884" y="5203"/>
                      <a:pt x="10141" y="6364"/>
                    </a:cubicBezTo>
                    <a:cubicBezTo>
                      <a:pt x="10151" y="6375"/>
                      <a:pt x="10153" y="6390"/>
                      <a:pt x="10162" y="6402"/>
                    </a:cubicBezTo>
                    <a:cubicBezTo>
                      <a:pt x="10170" y="6409"/>
                      <a:pt x="10177" y="6412"/>
                      <a:pt x="10185" y="6420"/>
                    </a:cubicBezTo>
                    <a:cubicBezTo>
                      <a:pt x="10362" y="6607"/>
                      <a:pt x="10290" y="6905"/>
                      <a:pt x="10120" y="7218"/>
                    </a:cubicBezTo>
                    <a:cubicBezTo>
                      <a:pt x="10128" y="7209"/>
                      <a:pt x="10134" y="7200"/>
                      <a:pt x="10141" y="7191"/>
                    </a:cubicBezTo>
                    <a:cubicBezTo>
                      <a:pt x="10028" y="7490"/>
                      <a:pt x="9918" y="7792"/>
                      <a:pt x="9810" y="8095"/>
                    </a:cubicBezTo>
                    <a:cubicBezTo>
                      <a:pt x="9824" y="8103"/>
                      <a:pt x="9838" y="8104"/>
                      <a:pt x="9853" y="8118"/>
                    </a:cubicBezTo>
                    <a:cubicBezTo>
                      <a:pt x="9852" y="8131"/>
                      <a:pt x="9851" y="8138"/>
                      <a:pt x="9850" y="8148"/>
                    </a:cubicBezTo>
                    <a:cubicBezTo>
                      <a:pt x="9866" y="8157"/>
                      <a:pt x="9881" y="8159"/>
                      <a:pt x="9898" y="8174"/>
                    </a:cubicBezTo>
                    <a:cubicBezTo>
                      <a:pt x="9892" y="8240"/>
                      <a:pt x="9888" y="8267"/>
                      <a:pt x="9870" y="8308"/>
                    </a:cubicBezTo>
                    <a:cubicBezTo>
                      <a:pt x="9887" y="8299"/>
                      <a:pt x="9904" y="8290"/>
                      <a:pt x="9933" y="8274"/>
                    </a:cubicBezTo>
                    <a:cubicBezTo>
                      <a:pt x="9940" y="8295"/>
                      <a:pt x="9946" y="8318"/>
                      <a:pt x="9954" y="8343"/>
                    </a:cubicBezTo>
                    <a:cubicBezTo>
                      <a:pt x="9961" y="8338"/>
                      <a:pt x="9968" y="8335"/>
                      <a:pt x="9978" y="8329"/>
                    </a:cubicBezTo>
                    <a:cubicBezTo>
                      <a:pt x="9985" y="8351"/>
                      <a:pt x="9991" y="8375"/>
                      <a:pt x="9999" y="8399"/>
                    </a:cubicBezTo>
                    <a:cubicBezTo>
                      <a:pt x="10493" y="8450"/>
                      <a:pt x="10306" y="8049"/>
                      <a:pt x="10508" y="7738"/>
                    </a:cubicBezTo>
                    <a:cubicBezTo>
                      <a:pt x="10586" y="7730"/>
                      <a:pt x="10656" y="7753"/>
                      <a:pt x="10718" y="7805"/>
                    </a:cubicBezTo>
                    <a:cubicBezTo>
                      <a:pt x="10716" y="7814"/>
                      <a:pt x="10713" y="7823"/>
                      <a:pt x="10712" y="7832"/>
                    </a:cubicBezTo>
                    <a:cubicBezTo>
                      <a:pt x="10728" y="7841"/>
                      <a:pt x="10747" y="7847"/>
                      <a:pt x="10763" y="7861"/>
                    </a:cubicBezTo>
                    <a:cubicBezTo>
                      <a:pt x="10671" y="8282"/>
                      <a:pt x="10517" y="8668"/>
                      <a:pt x="10292" y="9014"/>
                    </a:cubicBezTo>
                    <a:cubicBezTo>
                      <a:pt x="10289" y="9004"/>
                      <a:pt x="10285" y="8955"/>
                      <a:pt x="10285" y="8893"/>
                    </a:cubicBezTo>
                    <a:cubicBezTo>
                      <a:pt x="10272" y="8915"/>
                      <a:pt x="10261" y="8937"/>
                      <a:pt x="10247" y="8959"/>
                    </a:cubicBezTo>
                    <a:cubicBezTo>
                      <a:pt x="10243" y="8944"/>
                      <a:pt x="10231" y="8857"/>
                      <a:pt x="10248" y="8743"/>
                    </a:cubicBezTo>
                    <a:cubicBezTo>
                      <a:pt x="9927" y="9469"/>
                      <a:pt x="10086" y="10845"/>
                      <a:pt x="9833" y="11096"/>
                    </a:cubicBezTo>
                    <a:cubicBezTo>
                      <a:pt x="9853" y="11103"/>
                      <a:pt x="9874" y="11109"/>
                      <a:pt x="9892" y="11115"/>
                    </a:cubicBezTo>
                    <a:cubicBezTo>
                      <a:pt x="9890" y="11131"/>
                      <a:pt x="9886" y="11140"/>
                      <a:pt x="9884" y="11153"/>
                    </a:cubicBezTo>
                    <a:cubicBezTo>
                      <a:pt x="9902" y="11160"/>
                      <a:pt x="9921" y="11166"/>
                      <a:pt x="9937" y="11170"/>
                    </a:cubicBezTo>
                    <a:cubicBezTo>
                      <a:pt x="9918" y="11309"/>
                      <a:pt x="9877" y="11331"/>
                      <a:pt x="9812" y="11364"/>
                    </a:cubicBezTo>
                    <a:cubicBezTo>
                      <a:pt x="9798" y="11350"/>
                      <a:pt x="9783" y="11329"/>
                      <a:pt x="9768" y="11309"/>
                    </a:cubicBezTo>
                    <a:cubicBezTo>
                      <a:pt x="9751" y="11292"/>
                      <a:pt x="9735" y="11269"/>
                      <a:pt x="9718" y="11247"/>
                    </a:cubicBezTo>
                    <a:cubicBezTo>
                      <a:pt x="9710" y="11408"/>
                      <a:pt x="9709" y="11435"/>
                      <a:pt x="9716" y="11501"/>
                    </a:cubicBezTo>
                    <a:cubicBezTo>
                      <a:pt x="9837" y="11555"/>
                      <a:pt x="9965" y="11536"/>
                      <a:pt x="10089" y="11548"/>
                    </a:cubicBezTo>
                    <a:cubicBezTo>
                      <a:pt x="10089" y="11563"/>
                      <a:pt x="10090" y="11585"/>
                      <a:pt x="10091" y="11602"/>
                    </a:cubicBezTo>
                    <a:cubicBezTo>
                      <a:pt x="10105" y="11602"/>
                      <a:pt x="10119" y="11602"/>
                      <a:pt x="10134" y="11604"/>
                    </a:cubicBezTo>
                    <a:cubicBezTo>
                      <a:pt x="10138" y="12097"/>
                      <a:pt x="10275" y="13301"/>
                      <a:pt x="10474" y="13889"/>
                    </a:cubicBezTo>
                    <a:cubicBezTo>
                      <a:pt x="10603" y="13889"/>
                      <a:pt x="10733" y="13860"/>
                      <a:pt x="10859" y="13889"/>
                    </a:cubicBezTo>
                    <a:cubicBezTo>
                      <a:pt x="10852" y="13909"/>
                      <a:pt x="10845" y="13924"/>
                      <a:pt x="10837" y="13942"/>
                    </a:cubicBezTo>
                    <a:cubicBezTo>
                      <a:pt x="10859" y="13944"/>
                      <a:pt x="10882" y="13940"/>
                      <a:pt x="10904" y="13944"/>
                    </a:cubicBezTo>
                    <a:cubicBezTo>
                      <a:pt x="10789" y="14266"/>
                      <a:pt x="10679" y="14285"/>
                      <a:pt x="10579" y="14130"/>
                    </a:cubicBezTo>
                    <a:cubicBezTo>
                      <a:pt x="10540" y="14092"/>
                      <a:pt x="10503" y="14027"/>
                      <a:pt x="10468" y="13941"/>
                    </a:cubicBezTo>
                    <a:cubicBezTo>
                      <a:pt x="10427" y="13938"/>
                      <a:pt x="10386" y="13933"/>
                      <a:pt x="10344" y="13919"/>
                    </a:cubicBezTo>
                    <a:cubicBezTo>
                      <a:pt x="10339" y="13905"/>
                      <a:pt x="10341" y="13887"/>
                      <a:pt x="10338" y="13870"/>
                    </a:cubicBezTo>
                    <a:cubicBezTo>
                      <a:pt x="10325" y="13867"/>
                      <a:pt x="10312" y="13868"/>
                      <a:pt x="10300" y="13864"/>
                    </a:cubicBezTo>
                    <a:cubicBezTo>
                      <a:pt x="10292" y="13845"/>
                      <a:pt x="10294" y="13820"/>
                      <a:pt x="10291" y="13796"/>
                    </a:cubicBezTo>
                    <a:cubicBezTo>
                      <a:pt x="9757" y="13918"/>
                      <a:pt x="8347" y="15398"/>
                      <a:pt x="8607" y="16267"/>
                    </a:cubicBezTo>
                    <a:lnTo>
                      <a:pt x="9057" y="16950"/>
                    </a:lnTo>
                    <a:cubicBezTo>
                      <a:pt x="10567" y="17704"/>
                      <a:pt x="9636" y="15888"/>
                      <a:pt x="10587" y="15467"/>
                    </a:cubicBezTo>
                    <a:cubicBezTo>
                      <a:pt x="10588" y="15489"/>
                      <a:pt x="10591" y="15518"/>
                      <a:pt x="10595" y="15545"/>
                    </a:cubicBezTo>
                    <a:cubicBezTo>
                      <a:pt x="10608" y="15538"/>
                      <a:pt x="10618" y="15529"/>
                      <a:pt x="10632" y="15522"/>
                    </a:cubicBezTo>
                    <a:cubicBezTo>
                      <a:pt x="10633" y="15749"/>
                      <a:pt x="10797" y="16243"/>
                      <a:pt x="10943" y="16453"/>
                    </a:cubicBezTo>
                    <a:cubicBezTo>
                      <a:pt x="11211" y="16097"/>
                      <a:pt x="11544" y="15479"/>
                      <a:pt x="11852" y="15935"/>
                    </a:cubicBezTo>
                    <a:cubicBezTo>
                      <a:pt x="11875" y="15962"/>
                      <a:pt x="11899" y="15996"/>
                      <a:pt x="11922" y="16036"/>
                    </a:cubicBezTo>
                    <a:cubicBezTo>
                      <a:pt x="11880" y="15906"/>
                      <a:pt x="11921" y="15973"/>
                      <a:pt x="11958" y="16058"/>
                    </a:cubicBezTo>
                    <a:cubicBezTo>
                      <a:pt x="11928" y="15946"/>
                      <a:pt x="12031" y="16156"/>
                      <a:pt x="12043" y="16231"/>
                    </a:cubicBezTo>
                    <a:cubicBezTo>
                      <a:pt x="12133" y="16272"/>
                      <a:pt x="12235" y="16272"/>
                      <a:pt x="12324" y="16311"/>
                    </a:cubicBezTo>
                    <a:cubicBezTo>
                      <a:pt x="12319" y="16322"/>
                      <a:pt x="12311" y="16335"/>
                      <a:pt x="12306" y="16347"/>
                    </a:cubicBezTo>
                    <a:cubicBezTo>
                      <a:pt x="12316" y="16350"/>
                      <a:pt x="12326" y="16353"/>
                      <a:pt x="12336" y="16356"/>
                    </a:cubicBezTo>
                    <a:cubicBezTo>
                      <a:pt x="12388" y="16181"/>
                      <a:pt x="12562" y="15980"/>
                      <a:pt x="12749" y="15806"/>
                    </a:cubicBezTo>
                    <a:cubicBezTo>
                      <a:pt x="12746" y="15836"/>
                      <a:pt x="12745" y="15870"/>
                      <a:pt x="12746" y="15908"/>
                    </a:cubicBezTo>
                    <a:cubicBezTo>
                      <a:pt x="12762" y="15893"/>
                      <a:pt x="12777" y="15877"/>
                      <a:pt x="12793" y="15862"/>
                    </a:cubicBezTo>
                    <a:cubicBezTo>
                      <a:pt x="12790" y="15903"/>
                      <a:pt x="12791" y="15954"/>
                      <a:pt x="12794" y="16013"/>
                    </a:cubicBezTo>
                    <a:cubicBezTo>
                      <a:pt x="12817" y="16005"/>
                      <a:pt x="12840" y="16007"/>
                      <a:pt x="12861" y="16028"/>
                    </a:cubicBezTo>
                    <a:cubicBezTo>
                      <a:pt x="12860" y="16034"/>
                      <a:pt x="12841" y="16054"/>
                      <a:pt x="12816" y="16079"/>
                    </a:cubicBezTo>
                    <a:cubicBezTo>
                      <a:pt x="12849" y="16058"/>
                      <a:pt x="12879" y="16055"/>
                      <a:pt x="12906" y="16084"/>
                    </a:cubicBezTo>
                    <a:cubicBezTo>
                      <a:pt x="12897" y="16117"/>
                      <a:pt x="12438" y="16533"/>
                      <a:pt x="12364" y="16570"/>
                    </a:cubicBezTo>
                    <a:cubicBezTo>
                      <a:pt x="12353" y="16532"/>
                      <a:pt x="12353" y="16509"/>
                      <a:pt x="12357" y="16492"/>
                    </a:cubicBezTo>
                    <a:cubicBezTo>
                      <a:pt x="12357" y="16491"/>
                      <a:pt x="12357" y="16490"/>
                      <a:pt x="12357" y="16489"/>
                    </a:cubicBezTo>
                    <a:cubicBezTo>
                      <a:pt x="12341" y="16500"/>
                      <a:pt x="12327" y="16511"/>
                      <a:pt x="12319" y="16515"/>
                    </a:cubicBezTo>
                    <a:cubicBezTo>
                      <a:pt x="12313" y="16493"/>
                      <a:pt x="12315" y="16484"/>
                      <a:pt x="12315" y="16470"/>
                    </a:cubicBezTo>
                    <a:cubicBezTo>
                      <a:pt x="12253" y="16572"/>
                      <a:pt x="12149" y="16676"/>
                      <a:pt x="11937" y="16654"/>
                    </a:cubicBezTo>
                    <a:cubicBezTo>
                      <a:pt x="11934" y="16634"/>
                      <a:pt x="11939" y="16614"/>
                      <a:pt x="11941" y="16595"/>
                    </a:cubicBezTo>
                    <a:cubicBezTo>
                      <a:pt x="11923" y="16595"/>
                      <a:pt x="11911" y="16601"/>
                      <a:pt x="11892" y="16599"/>
                    </a:cubicBezTo>
                    <a:cubicBezTo>
                      <a:pt x="11884" y="16538"/>
                      <a:pt x="11899" y="16481"/>
                      <a:pt x="11910" y="16423"/>
                    </a:cubicBezTo>
                    <a:cubicBezTo>
                      <a:pt x="10683" y="16218"/>
                      <a:pt x="9476" y="19177"/>
                      <a:pt x="8436" y="18329"/>
                    </a:cubicBezTo>
                    <a:cubicBezTo>
                      <a:pt x="8164" y="18107"/>
                      <a:pt x="6626" y="17950"/>
                      <a:pt x="6290" y="18128"/>
                    </a:cubicBezTo>
                    <a:cubicBezTo>
                      <a:pt x="6283" y="18145"/>
                      <a:pt x="6277" y="18169"/>
                      <a:pt x="6271" y="18191"/>
                    </a:cubicBezTo>
                    <a:cubicBezTo>
                      <a:pt x="6408" y="18267"/>
                      <a:pt x="6816" y="18443"/>
                      <a:pt x="7804" y="18568"/>
                    </a:cubicBezTo>
                    <a:cubicBezTo>
                      <a:pt x="7776" y="18582"/>
                      <a:pt x="7754" y="18593"/>
                      <a:pt x="7728" y="18606"/>
                    </a:cubicBezTo>
                    <a:cubicBezTo>
                      <a:pt x="7770" y="18611"/>
                      <a:pt x="7805" y="18618"/>
                      <a:pt x="7849" y="18623"/>
                    </a:cubicBezTo>
                    <a:cubicBezTo>
                      <a:pt x="7580" y="18760"/>
                      <a:pt x="7448" y="18832"/>
                      <a:pt x="7311" y="18755"/>
                    </a:cubicBezTo>
                    <a:cubicBezTo>
                      <a:pt x="7307" y="18741"/>
                      <a:pt x="7301" y="18724"/>
                      <a:pt x="7295" y="18708"/>
                    </a:cubicBezTo>
                    <a:cubicBezTo>
                      <a:pt x="7286" y="18704"/>
                      <a:pt x="7276" y="18705"/>
                      <a:pt x="7266" y="18699"/>
                    </a:cubicBezTo>
                    <a:cubicBezTo>
                      <a:pt x="7258" y="18670"/>
                      <a:pt x="7244" y="18635"/>
                      <a:pt x="7231" y="18600"/>
                    </a:cubicBezTo>
                    <a:cubicBezTo>
                      <a:pt x="6429" y="18380"/>
                      <a:pt x="4688" y="18543"/>
                      <a:pt x="3934" y="17524"/>
                    </a:cubicBezTo>
                    <a:cubicBezTo>
                      <a:pt x="3752" y="17299"/>
                      <a:pt x="3622" y="17011"/>
                      <a:pt x="3565" y="16644"/>
                    </a:cubicBezTo>
                    <a:cubicBezTo>
                      <a:pt x="3562" y="16624"/>
                      <a:pt x="3556" y="16607"/>
                      <a:pt x="3553" y="16587"/>
                    </a:cubicBezTo>
                    <a:cubicBezTo>
                      <a:pt x="3538" y="16615"/>
                      <a:pt x="3505" y="16635"/>
                      <a:pt x="3433" y="16627"/>
                    </a:cubicBezTo>
                    <a:cubicBezTo>
                      <a:pt x="3470" y="16632"/>
                      <a:pt x="3547" y="16641"/>
                      <a:pt x="3565" y="16644"/>
                    </a:cubicBezTo>
                    <a:cubicBezTo>
                      <a:pt x="3554" y="16643"/>
                      <a:pt x="3518" y="16639"/>
                      <a:pt x="3428" y="16628"/>
                    </a:cubicBezTo>
                    <a:cubicBezTo>
                      <a:pt x="3323" y="16612"/>
                      <a:pt x="3094" y="16750"/>
                      <a:pt x="3035" y="16583"/>
                    </a:cubicBezTo>
                    <a:cubicBezTo>
                      <a:pt x="3035" y="16580"/>
                      <a:pt x="3034" y="16575"/>
                      <a:pt x="3034" y="16573"/>
                    </a:cubicBezTo>
                    <a:cubicBezTo>
                      <a:pt x="3018" y="16560"/>
                      <a:pt x="2999" y="16552"/>
                      <a:pt x="2990" y="16527"/>
                    </a:cubicBezTo>
                    <a:cubicBezTo>
                      <a:pt x="2991" y="16517"/>
                      <a:pt x="2986" y="16508"/>
                      <a:pt x="2986" y="16491"/>
                    </a:cubicBezTo>
                    <a:cubicBezTo>
                      <a:pt x="2984" y="16494"/>
                      <a:pt x="2979" y="16495"/>
                      <a:pt x="2979" y="16495"/>
                    </a:cubicBezTo>
                    <a:cubicBezTo>
                      <a:pt x="3061" y="16387"/>
                      <a:pt x="3148" y="16340"/>
                      <a:pt x="3228" y="16328"/>
                    </a:cubicBezTo>
                    <a:cubicBezTo>
                      <a:pt x="3241" y="16311"/>
                      <a:pt x="3253" y="16295"/>
                      <a:pt x="3265" y="16278"/>
                    </a:cubicBezTo>
                    <a:cubicBezTo>
                      <a:pt x="3215" y="16292"/>
                      <a:pt x="3173" y="16306"/>
                      <a:pt x="3151" y="16315"/>
                    </a:cubicBezTo>
                    <a:cubicBezTo>
                      <a:pt x="3170" y="16289"/>
                      <a:pt x="3191" y="16263"/>
                      <a:pt x="3211" y="16236"/>
                    </a:cubicBezTo>
                    <a:cubicBezTo>
                      <a:pt x="2910" y="16382"/>
                      <a:pt x="2634" y="16348"/>
                      <a:pt x="2415" y="16024"/>
                    </a:cubicBezTo>
                    <a:cubicBezTo>
                      <a:pt x="2375" y="15973"/>
                      <a:pt x="2337" y="15914"/>
                      <a:pt x="2301" y="15845"/>
                    </a:cubicBezTo>
                    <a:cubicBezTo>
                      <a:pt x="2220" y="15852"/>
                      <a:pt x="2125" y="15862"/>
                      <a:pt x="2023" y="15874"/>
                    </a:cubicBezTo>
                    <a:cubicBezTo>
                      <a:pt x="2101" y="15883"/>
                      <a:pt x="2184" y="15954"/>
                      <a:pt x="2257" y="16044"/>
                    </a:cubicBezTo>
                    <a:cubicBezTo>
                      <a:pt x="2457" y="16256"/>
                      <a:pt x="2604" y="16652"/>
                      <a:pt x="2365" y="16376"/>
                    </a:cubicBezTo>
                    <a:lnTo>
                      <a:pt x="2361" y="16377"/>
                    </a:lnTo>
                    <a:cubicBezTo>
                      <a:pt x="2335" y="16372"/>
                      <a:pt x="2310" y="16343"/>
                      <a:pt x="2286" y="16303"/>
                    </a:cubicBezTo>
                    <a:cubicBezTo>
                      <a:pt x="2221" y="16247"/>
                      <a:pt x="2160" y="16068"/>
                      <a:pt x="2085" y="15953"/>
                    </a:cubicBezTo>
                    <a:cubicBezTo>
                      <a:pt x="2074" y="15943"/>
                      <a:pt x="2063" y="15931"/>
                      <a:pt x="2052" y="15925"/>
                    </a:cubicBezTo>
                    <a:cubicBezTo>
                      <a:pt x="2057" y="15925"/>
                      <a:pt x="2062" y="15929"/>
                      <a:pt x="2068" y="15930"/>
                    </a:cubicBezTo>
                    <a:cubicBezTo>
                      <a:pt x="2051" y="15907"/>
                      <a:pt x="2033" y="15888"/>
                      <a:pt x="2014" y="15875"/>
                    </a:cubicBezTo>
                    <a:cubicBezTo>
                      <a:pt x="2010" y="15876"/>
                      <a:pt x="2007" y="15876"/>
                      <a:pt x="2002" y="15877"/>
                    </a:cubicBezTo>
                    <a:cubicBezTo>
                      <a:pt x="2029" y="15925"/>
                      <a:pt x="2053" y="15980"/>
                      <a:pt x="2058" y="16020"/>
                    </a:cubicBezTo>
                    <a:cubicBezTo>
                      <a:pt x="2058" y="16035"/>
                      <a:pt x="1950" y="15954"/>
                      <a:pt x="1872" y="15892"/>
                    </a:cubicBezTo>
                    <a:cubicBezTo>
                      <a:pt x="1564" y="15927"/>
                      <a:pt x="1225" y="15962"/>
                      <a:pt x="991" y="15932"/>
                    </a:cubicBezTo>
                    <a:cubicBezTo>
                      <a:pt x="995" y="16200"/>
                      <a:pt x="996" y="16374"/>
                      <a:pt x="938" y="16491"/>
                    </a:cubicBezTo>
                    <a:cubicBezTo>
                      <a:pt x="917" y="16487"/>
                      <a:pt x="891" y="16481"/>
                      <a:pt x="869" y="16476"/>
                    </a:cubicBezTo>
                    <a:cubicBezTo>
                      <a:pt x="867" y="16461"/>
                      <a:pt x="867" y="16445"/>
                      <a:pt x="866" y="16430"/>
                    </a:cubicBezTo>
                    <a:cubicBezTo>
                      <a:pt x="853" y="16427"/>
                      <a:pt x="840" y="16424"/>
                      <a:pt x="828" y="16421"/>
                    </a:cubicBezTo>
                    <a:cubicBezTo>
                      <a:pt x="861" y="16971"/>
                      <a:pt x="971" y="17523"/>
                      <a:pt x="793" y="18066"/>
                    </a:cubicBezTo>
                    <a:cubicBezTo>
                      <a:pt x="790" y="17992"/>
                      <a:pt x="790" y="17918"/>
                      <a:pt x="790" y="17845"/>
                    </a:cubicBezTo>
                    <a:cubicBezTo>
                      <a:pt x="777" y="17900"/>
                      <a:pt x="766" y="17955"/>
                      <a:pt x="748" y="18010"/>
                    </a:cubicBezTo>
                    <a:cubicBezTo>
                      <a:pt x="735" y="17690"/>
                      <a:pt x="765" y="17372"/>
                      <a:pt x="718" y="17054"/>
                    </a:cubicBezTo>
                    <a:cubicBezTo>
                      <a:pt x="710" y="17050"/>
                      <a:pt x="703" y="17046"/>
                      <a:pt x="695" y="17042"/>
                    </a:cubicBezTo>
                    <a:cubicBezTo>
                      <a:pt x="694" y="17068"/>
                      <a:pt x="687" y="17105"/>
                      <a:pt x="684" y="17136"/>
                    </a:cubicBezTo>
                    <a:cubicBezTo>
                      <a:pt x="664" y="17146"/>
                      <a:pt x="638" y="17164"/>
                      <a:pt x="618" y="17174"/>
                    </a:cubicBezTo>
                    <a:cubicBezTo>
                      <a:pt x="609" y="17152"/>
                      <a:pt x="603" y="17129"/>
                      <a:pt x="595" y="17106"/>
                    </a:cubicBezTo>
                    <a:cubicBezTo>
                      <a:pt x="587" y="17110"/>
                      <a:pt x="579" y="17115"/>
                      <a:pt x="573" y="17118"/>
                    </a:cubicBezTo>
                    <a:cubicBezTo>
                      <a:pt x="399" y="16702"/>
                      <a:pt x="445" y="16118"/>
                      <a:pt x="269" y="15709"/>
                    </a:cubicBezTo>
                    <a:cubicBezTo>
                      <a:pt x="264" y="15733"/>
                      <a:pt x="260" y="15758"/>
                      <a:pt x="256" y="15778"/>
                    </a:cubicBezTo>
                    <a:cubicBezTo>
                      <a:pt x="235" y="15787"/>
                      <a:pt x="204" y="15799"/>
                      <a:pt x="183" y="15809"/>
                    </a:cubicBezTo>
                    <a:cubicBezTo>
                      <a:pt x="177" y="15788"/>
                      <a:pt x="175" y="15762"/>
                      <a:pt x="169" y="15740"/>
                    </a:cubicBezTo>
                    <a:cubicBezTo>
                      <a:pt x="159" y="15745"/>
                      <a:pt x="147" y="15749"/>
                      <a:pt x="138" y="15753"/>
                    </a:cubicBezTo>
                    <a:cubicBezTo>
                      <a:pt x="-39" y="15105"/>
                      <a:pt x="-58" y="14158"/>
                      <a:pt x="156" y="13518"/>
                    </a:cubicBezTo>
                    <a:cubicBezTo>
                      <a:pt x="237" y="13481"/>
                      <a:pt x="251" y="13476"/>
                      <a:pt x="365" y="13533"/>
                    </a:cubicBezTo>
                    <a:cubicBezTo>
                      <a:pt x="357" y="13552"/>
                      <a:pt x="1597" y="12333"/>
                      <a:pt x="1401" y="12376"/>
                    </a:cubicBezTo>
                    <a:cubicBezTo>
                      <a:pt x="1402" y="12249"/>
                      <a:pt x="1426" y="12098"/>
                      <a:pt x="1489" y="11989"/>
                    </a:cubicBezTo>
                    <a:cubicBezTo>
                      <a:pt x="1541" y="12013"/>
                      <a:pt x="1609" y="12056"/>
                      <a:pt x="1656" y="12098"/>
                    </a:cubicBezTo>
                    <a:cubicBezTo>
                      <a:pt x="1692" y="12018"/>
                      <a:pt x="1688" y="11919"/>
                      <a:pt x="1738" y="11848"/>
                    </a:cubicBezTo>
                    <a:cubicBezTo>
                      <a:pt x="1753" y="11866"/>
                      <a:pt x="1777" y="11893"/>
                      <a:pt x="1791" y="11910"/>
                    </a:cubicBezTo>
                    <a:lnTo>
                      <a:pt x="2512" y="11268"/>
                    </a:lnTo>
                    <a:cubicBezTo>
                      <a:pt x="2517" y="11296"/>
                      <a:pt x="2516" y="11330"/>
                      <a:pt x="2512" y="11364"/>
                    </a:cubicBezTo>
                    <a:lnTo>
                      <a:pt x="2557" y="11323"/>
                    </a:lnTo>
                    <a:cubicBezTo>
                      <a:pt x="2566" y="11373"/>
                      <a:pt x="2556" y="11442"/>
                      <a:pt x="2542" y="11495"/>
                    </a:cubicBezTo>
                    <a:cubicBezTo>
                      <a:pt x="2543" y="11497"/>
                      <a:pt x="2546" y="11499"/>
                      <a:pt x="2547" y="11500"/>
                    </a:cubicBezTo>
                    <a:cubicBezTo>
                      <a:pt x="2694" y="11338"/>
                      <a:pt x="3014" y="10951"/>
                      <a:pt x="3098" y="10660"/>
                    </a:cubicBezTo>
                    <a:cubicBezTo>
                      <a:pt x="3073" y="10689"/>
                      <a:pt x="3044" y="10714"/>
                      <a:pt x="3006" y="10740"/>
                    </a:cubicBezTo>
                    <a:cubicBezTo>
                      <a:pt x="3039" y="10654"/>
                      <a:pt x="3074" y="10587"/>
                      <a:pt x="3112" y="10521"/>
                    </a:cubicBezTo>
                    <a:cubicBezTo>
                      <a:pt x="3070" y="10592"/>
                      <a:pt x="3032" y="10634"/>
                      <a:pt x="2968" y="10679"/>
                    </a:cubicBezTo>
                    <a:cubicBezTo>
                      <a:pt x="2881" y="10914"/>
                      <a:pt x="2753" y="11175"/>
                      <a:pt x="2617" y="11212"/>
                    </a:cubicBezTo>
                    <a:cubicBezTo>
                      <a:pt x="2606" y="11184"/>
                      <a:pt x="2594" y="11170"/>
                      <a:pt x="2581" y="11151"/>
                    </a:cubicBezTo>
                    <a:cubicBezTo>
                      <a:pt x="2579" y="11153"/>
                      <a:pt x="2576" y="11156"/>
                      <a:pt x="2573" y="11157"/>
                    </a:cubicBezTo>
                    <a:cubicBezTo>
                      <a:pt x="2564" y="11135"/>
                      <a:pt x="2554" y="11126"/>
                      <a:pt x="2545" y="11110"/>
                    </a:cubicBezTo>
                    <a:cubicBezTo>
                      <a:pt x="2483" y="11072"/>
                      <a:pt x="2409" y="11136"/>
                      <a:pt x="2321" y="11317"/>
                    </a:cubicBezTo>
                    <a:cubicBezTo>
                      <a:pt x="2365" y="11228"/>
                      <a:pt x="2402" y="11135"/>
                      <a:pt x="2442" y="11044"/>
                    </a:cubicBezTo>
                    <a:cubicBezTo>
                      <a:pt x="2394" y="11062"/>
                      <a:pt x="2339" y="11134"/>
                      <a:pt x="2277" y="11261"/>
                    </a:cubicBezTo>
                    <a:cubicBezTo>
                      <a:pt x="2351" y="11112"/>
                      <a:pt x="2415" y="10957"/>
                      <a:pt x="2480" y="10803"/>
                    </a:cubicBezTo>
                    <a:cubicBezTo>
                      <a:pt x="2363" y="10913"/>
                      <a:pt x="2241" y="11016"/>
                      <a:pt x="2115" y="11104"/>
                    </a:cubicBezTo>
                    <a:cubicBezTo>
                      <a:pt x="2151" y="11052"/>
                      <a:pt x="2193" y="10989"/>
                      <a:pt x="2226" y="10929"/>
                    </a:cubicBezTo>
                    <a:cubicBezTo>
                      <a:pt x="2174" y="10970"/>
                      <a:pt x="2123" y="11012"/>
                      <a:pt x="2070" y="11048"/>
                    </a:cubicBezTo>
                    <a:cubicBezTo>
                      <a:pt x="2079" y="11036"/>
                      <a:pt x="2089" y="11021"/>
                      <a:pt x="2098" y="11006"/>
                    </a:cubicBezTo>
                    <a:cubicBezTo>
                      <a:pt x="2068" y="11030"/>
                      <a:pt x="2041" y="11042"/>
                      <a:pt x="2025" y="11023"/>
                    </a:cubicBezTo>
                    <a:cubicBezTo>
                      <a:pt x="2017" y="11014"/>
                      <a:pt x="2015" y="10992"/>
                      <a:pt x="2015" y="10965"/>
                    </a:cubicBezTo>
                    <a:cubicBezTo>
                      <a:pt x="2011" y="10966"/>
                      <a:pt x="2007" y="10966"/>
                      <a:pt x="2004" y="10966"/>
                    </a:cubicBezTo>
                    <a:cubicBezTo>
                      <a:pt x="1944" y="11226"/>
                      <a:pt x="1874" y="11467"/>
                      <a:pt x="1775" y="11558"/>
                    </a:cubicBezTo>
                    <a:cubicBezTo>
                      <a:pt x="1769" y="11556"/>
                      <a:pt x="1759" y="11543"/>
                      <a:pt x="1734" y="11498"/>
                    </a:cubicBezTo>
                    <a:cubicBezTo>
                      <a:pt x="1732" y="11499"/>
                      <a:pt x="1731" y="11502"/>
                      <a:pt x="1730" y="11503"/>
                    </a:cubicBezTo>
                    <a:cubicBezTo>
                      <a:pt x="1726" y="11501"/>
                      <a:pt x="1721" y="11496"/>
                      <a:pt x="1711" y="11482"/>
                    </a:cubicBezTo>
                    <a:cubicBezTo>
                      <a:pt x="1710" y="11483"/>
                      <a:pt x="1707" y="11483"/>
                      <a:pt x="1705" y="11484"/>
                    </a:cubicBezTo>
                    <a:cubicBezTo>
                      <a:pt x="1707" y="11483"/>
                      <a:pt x="1707" y="11479"/>
                      <a:pt x="1708" y="11476"/>
                    </a:cubicBezTo>
                    <a:cubicBezTo>
                      <a:pt x="1701" y="11464"/>
                      <a:pt x="1693" y="11452"/>
                      <a:pt x="1677" y="11422"/>
                    </a:cubicBezTo>
                    <a:cubicBezTo>
                      <a:pt x="1672" y="11421"/>
                      <a:pt x="1663" y="11426"/>
                      <a:pt x="1661" y="11428"/>
                    </a:cubicBezTo>
                    <a:lnTo>
                      <a:pt x="1661" y="11424"/>
                    </a:lnTo>
                    <a:lnTo>
                      <a:pt x="1589" y="11465"/>
                    </a:lnTo>
                    <a:cubicBezTo>
                      <a:pt x="1572" y="11475"/>
                      <a:pt x="1613" y="11451"/>
                      <a:pt x="1642" y="11435"/>
                    </a:cubicBezTo>
                    <a:lnTo>
                      <a:pt x="1661" y="11424"/>
                    </a:lnTo>
                    <a:lnTo>
                      <a:pt x="1666" y="11372"/>
                    </a:lnTo>
                    <a:cubicBezTo>
                      <a:pt x="1647" y="11147"/>
                      <a:pt x="1459" y="10325"/>
                      <a:pt x="2134" y="10167"/>
                    </a:cubicBezTo>
                    <a:cubicBezTo>
                      <a:pt x="2127" y="10188"/>
                      <a:pt x="2119" y="10219"/>
                      <a:pt x="2112" y="10244"/>
                    </a:cubicBezTo>
                    <a:cubicBezTo>
                      <a:pt x="2131" y="10238"/>
                      <a:pt x="2149" y="10231"/>
                      <a:pt x="2169" y="10226"/>
                    </a:cubicBezTo>
                    <a:cubicBezTo>
                      <a:pt x="2187" y="10195"/>
                      <a:pt x="2204" y="10172"/>
                      <a:pt x="2218" y="10165"/>
                    </a:cubicBezTo>
                    <a:cubicBezTo>
                      <a:pt x="2251" y="10195"/>
                      <a:pt x="2226" y="10235"/>
                      <a:pt x="2218" y="10273"/>
                    </a:cubicBezTo>
                    <a:cubicBezTo>
                      <a:pt x="2235" y="10246"/>
                      <a:pt x="2250" y="10227"/>
                      <a:pt x="2263" y="10220"/>
                    </a:cubicBezTo>
                    <a:cubicBezTo>
                      <a:pt x="2269" y="10226"/>
                      <a:pt x="2269" y="10232"/>
                      <a:pt x="2271" y="10238"/>
                    </a:cubicBezTo>
                    <a:cubicBezTo>
                      <a:pt x="2343" y="10120"/>
                      <a:pt x="2426" y="10016"/>
                      <a:pt x="2527" y="9937"/>
                    </a:cubicBezTo>
                    <a:cubicBezTo>
                      <a:pt x="2519" y="9909"/>
                      <a:pt x="2507" y="9878"/>
                      <a:pt x="2498" y="9853"/>
                    </a:cubicBezTo>
                    <a:cubicBezTo>
                      <a:pt x="2584" y="9917"/>
                      <a:pt x="2673" y="9922"/>
                      <a:pt x="2759" y="9871"/>
                    </a:cubicBezTo>
                    <a:cubicBezTo>
                      <a:pt x="2754" y="9865"/>
                      <a:pt x="2750" y="9856"/>
                      <a:pt x="2745" y="9848"/>
                    </a:cubicBezTo>
                    <a:cubicBezTo>
                      <a:pt x="2684" y="9788"/>
                      <a:pt x="2608" y="9626"/>
                      <a:pt x="2606" y="9582"/>
                    </a:cubicBezTo>
                    <a:cubicBezTo>
                      <a:pt x="2606" y="9581"/>
                      <a:pt x="2714" y="9512"/>
                      <a:pt x="2790" y="9483"/>
                    </a:cubicBezTo>
                    <a:lnTo>
                      <a:pt x="2753" y="9480"/>
                    </a:lnTo>
                    <a:cubicBezTo>
                      <a:pt x="2550" y="9473"/>
                      <a:pt x="3272" y="9419"/>
                      <a:pt x="2861" y="9483"/>
                    </a:cubicBezTo>
                    <a:cubicBezTo>
                      <a:pt x="2905" y="9520"/>
                      <a:pt x="2942" y="9562"/>
                      <a:pt x="2970" y="9614"/>
                    </a:cubicBezTo>
                    <a:cubicBezTo>
                      <a:pt x="3008" y="9665"/>
                      <a:pt x="3038" y="9724"/>
                      <a:pt x="3058" y="9791"/>
                    </a:cubicBezTo>
                    <a:cubicBezTo>
                      <a:pt x="3160" y="9801"/>
                      <a:pt x="3382" y="9617"/>
                      <a:pt x="3463" y="9573"/>
                    </a:cubicBezTo>
                    <a:cubicBezTo>
                      <a:pt x="3470" y="9564"/>
                      <a:pt x="3421" y="9634"/>
                      <a:pt x="3374" y="9718"/>
                    </a:cubicBezTo>
                    <a:cubicBezTo>
                      <a:pt x="3428" y="9680"/>
                      <a:pt x="3478" y="9644"/>
                      <a:pt x="3508" y="9628"/>
                    </a:cubicBezTo>
                    <a:cubicBezTo>
                      <a:pt x="3518" y="9614"/>
                      <a:pt x="3392" y="9790"/>
                      <a:pt x="3354" y="9918"/>
                    </a:cubicBezTo>
                    <a:cubicBezTo>
                      <a:pt x="3377" y="9894"/>
                      <a:pt x="3402" y="9872"/>
                      <a:pt x="3420" y="9840"/>
                    </a:cubicBezTo>
                    <a:cubicBezTo>
                      <a:pt x="3412" y="9901"/>
                      <a:pt x="3395" y="9953"/>
                      <a:pt x="3376" y="10000"/>
                    </a:cubicBezTo>
                    <a:cubicBezTo>
                      <a:pt x="3409" y="9971"/>
                      <a:pt x="3441" y="9939"/>
                      <a:pt x="3464" y="9896"/>
                    </a:cubicBezTo>
                    <a:cubicBezTo>
                      <a:pt x="3463" y="9912"/>
                      <a:pt x="3456" y="9923"/>
                      <a:pt x="3453" y="9939"/>
                    </a:cubicBezTo>
                    <a:lnTo>
                      <a:pt x="3754" y="9695"/>
                    </a:lnTo>
                    <a:lnTo>
                      <a:pt x="3782" y="9605"/>
                    </a:lnTo>
                    <a:cubicBezTo>
                      <a:pt x="3754" y="9628"/>
                      <a:pt x="3729" y="9657"/>
                      <a:pt x="3698" y="9676"/>
                    </a:cubicBezTo>
                    <a:cubicBezTo>
                      <a:pt x="3750" y="9567"/>
                      <a:pt x="3767" y="9450"/>
                      <a:pt x="3754" y="9323"/>
                    </a:cubicBezTo>
                    <a:cubicBezTo>
                      <a:pt x="3756" y="9321"/>
                      <a:pt x="3756" y="9321"/>
                      <a:pt x="3754" y="9319"/>
                    </a:cubicBezTo>
                    <a:cubicBezTo>
                      <a:pt x="3882" y="9277"/>
                      <a:pt x="3955" y="9267"/>
                      <a:pt x="3996" y="9268"/>
                    </a:cubicBezTo>
                    <a:cubicBezTo>
                      <a:pt x="4037" y="9270"/>
                      <a:pt x="4046" y="9283"/>
                      <a:pt x="4046" y="9287"/>
                    </a:cubicBezTo>
                    <a:cubicBezTo>
                      <a:pt x="4038" y="9302"/>
                      <a:pt x="4028" y="9312"/>
                      <a:pt x="4020" y="9326"/>
                    </a:cubicBezTo>
                    <a:cubicBezTo>
                      <a:pt x="4074" y="9324"/>
                      <a:pt x="4090" y="9338"/>
                      <a:pt x="4091" y="9343"/>
                    </a:cubicBezTo>
                    <a:cubicBezTo>
                      <a:pt x="4046" y="9427"/>
                      <a:pt x="3995" y="9501"/>
                      <a:pt x="3937" y="9566"/>
                    </a:cubicBezTo>
                    <a:lnTo>
                      <a:pt x="3835" y="9653"/>
                    </a:lnTo>
                    <a:lnTo>
                      <a:pt x="4154" y="9544"/>
                    </a:lnTo>
                    <a:cubicBezTo>
                      <a:pt x="4141" y="9403"/>
                      <a:pt x="4185" y="9220"/>
                      <a:pt x="4167" y="9082"/>
                    </a:cubicBezTo>
                    <a:cubicBezTo>
                      <a:pt x="4156" y="9088"/>
                      <a:pt x="4144" y="9093"/>
                      <a:pt x="4134" y="9099"/>
                    </a:cubicBezTo>
                    <a:cubicBezTo>
                      <a:pt x="4126" y="9071"/>
                      <a:pt x="3910" y="8916"/>
                      <a:pt x="3748" y="8710"/>
                    </a:cubicBezTo>
                    <a:cubicBezTo>
                      <a:pt x="3579" y="8518"/>
                      <a:pt x="3440" y="8269"/>
                      <a:pt x="3586" y="8030"/>
                    </a:cubicBezTo>
                    <a:cubicBezTo>
                      <a:pt x="3775" y="7793"/>
                      <a:pt x="3815" y="7771"/>
                      <a:pt x="3899" y="7716"/>
                    </a:cubicBezTo>
                    <a:cubicBezTo>
                      <a:pt x="3899" y="7753"/>
                      <a:pt x="3891" y="7778"/>
                      <a:pt x="3888" y="7810"/>
                    </a:cubicBezTo>
                    <a:cubicBezTo>
                      <a:pt x="3906" y="7797"/>
                      <a:pt x="3924" y="7785"/>
                      <a:pt x="3944" y="7772"/>
                    </a:cubicBezTo>
                    <a:cubicBezTo>
                      <a:pt x="3940" y="8103"/>
                      <a:pt x="3795" y="8209"/>
                      <a:pt x="3838" y="8490"/>
                    </a:cubicBezTo>
                    <a:cubicBezTo>
                      <a:pt x="4133" y="8500"/>
                      <a:pt x="4138" y="8500"/>
                      <a:pt x="4168" y="8510"/>
                    </a:cubicBezTo>
                    <a:cubicBezTo>
                      <a:pt x="4170" y="8524"/>
                      <a:pt x="4170" y="8542"/>
                      <a:pt x="4171" y="8557"/>
                    </a:cubicBezTo>
                    <a:cubicBezTo>
                      <a:pt x="4194" y="8559"/>
                      <a:pt x="4201" y="8562"/>
                      <a:pt x="4213" y="8565"/>
                    </a:cubicBezTo>
                    <a:cubicBezTo>
                      <a:pt x="4218" y="8601"/>
                      <a:pt x="4218" y="8643"/>
                      <a:pt x="4220" y="8684"/>
                    </a:cubicBezTo>
                    <a:cubicBezTo>
                      <a:pt x="4324" y="8650"/>
                      <a:pt x="4437" y="8707"/>
                      <a:pt x="4536" y="8635"/>
                    </a:cubicBezTo>
                    <a:cubicBezTo>
                      <a:pt x="4485" y="8506"/>
                      <a:pt x="4493" y="8487"/>
                      <a:pt x="4542" y="8389"/>
                    </a:cubicBezTo>
                    <a:cubicBezTo>
                      <a:pt x="4587" y="8379"/>
                      <a:pt x="4651" y="8382"/>
                      <a:pt x="4694" y="8390"/>
                    </a:cubicBezTo>
                    <a:cubicBezTo>
                      <a:pt x="4697" y="8405"/>
                      <a:pt x="4700" y="8424"/>
                      <a:pt x="4703" y="8442"/>
                    </a:cubicBezTo>
                    <a:cubicBezTo>
                      <a:pt x="4715" y="8443"/>
                      <a:pt x="4728" y="8443"/>
                      <a:pt x="4739" y="8445"/>
                    </a:cubicBezTo>
                    <a:cubicBezTo>
                      <a:pt x="4742" y="8461"/>
                      <a:pt x="4745" y="8479"/>
                      <a:pt x="4747" y="8496"/>
                    </a:cubicBezTo>
                    <a:cubicBezTo>
                      <a:pt x="4823" y="8542"/>
                      <a:pt x="4841" y="8541"/>
                      <a:pt x="4929" y="8529"/>
                    </a:cubicBezTo>
                    <a:cubicBezTo>
                      <a:pt x="4973" y="8428"/>
                      <a:pt x="4967" y="8123"/>
                      <a:pt x="4880" y="7972"/>
                    </a:cubicBezTo>
                    <a:cubicBezTo>
                      <a:pt x="4869" y="7962"/>
                      <a:pt x="4857" y="7951"/>
                      <a:pt x="4844" y="7946"/>
                    </a:cubicBezTo>
                    <a:cubicBezTo>
                      <a:pt x="4845" y="7939"/>
                      <a:pt x="4848" y="7933"/>
                      <a:pt x="4850" y="7927"/>
                    </a:cubicBezTo>
                    <a:cubicBezTo>
                      <a:pt x="4841" y="7918"/>
                      <a:pt x="4831" y="7913"/>
                      <a:pt x="4821" y="7906"/>
                    </a:cubicBezTo>
                    <a:cubicBezTo>
                      <a:pt x="4640" y="8128"/>
                      <a:pt x="4473" y="8275"/>
                      <a:pt x="4352" y="8179"/>
                    </a:cubicBezTo>
                    <a:cubicBezTo>
                      <a:pt x="4355" y="8166"/>
                      <a:pt x="4358" y="8157"/>
                      <a:pt x="4368" y="8140"/>
                    </a:cubicBezTo>
                    <a:cubicBezTo>
                      <a:pt x="4355" y="8137"/>
                      <a:pt x="4343" y="8137"/>
                      <a:pt x="4332" y="8130"/>
                    </a:cubicBezTo>
                    <a:cubicBezTo>
                      <a:pt x="4302" y="8153"/>
                      <a:pt x="4272" y="8175"/>
                      <a:pt x="4239" y="8189"/>
                    </a:cubicBezTo>
                    <a:cubicBezTo>
                      <a:pt x="4198" y="8159"/>
                      <a:pt x="4169" y="8122"/>
                      <a:pt x="4147" y="8082"/>
                    </a:cubicBezTo>
                    <a:cubicBezTo>
                      <a:pt x="3936" y="7845"/>
                      <a:pt x="4146" y="7415"/>
                      <a:pt x="4249" y="7243"/>
                    </a:cubicBezTo>
                    <a:cubicBezTo>
                      <a:pt x="4252" y="7261"/>
                      <a:pt x="4266" y="7287"/>
                      <a:pt x="4284" y="7316"/>
                    </a:cubicBezTo>
                    <a:cubicBezTo>
                      <a:pt x="4287" y="7310"/>
                      <a:pt x="4291" y="7303"/>
                      <a:pt x="4294" y="7299"/>
                    </a:cubicBezTo>
                    <a:cubicBezTo>
                      <a:pt x="4298" y="7325"/>
                      <a:pt x="4323" y="7366"/>
                      <a:pt x="4356" y="7411"/>
                    </a:cubicBezTo>
                    <a:cubicBezTo>
                      <a:pt x="4409" y="7474"/>
                      <a:pt x="4470" y="7532"/>
                      <a:pt x="4516" y="7560"/>
                    </a:cubicBezTo>
                    <a:cubicBezTo>
                      <a:pt x="4519" y="7543"/>
                      <a:pt x="4521" y="7532"/>
                      <a:pt x="4523" y="7520"/>
                    </a:cubicBezTo>
                    <a:cubicBezTo>
                      <a:pt x="4485" y="7525"/>
                      <a:pt x="4482" y="7523"/>
                      <a:pt x="4469" y="7514"/>
                    </a:cubicBezTo>
                    <a:cubicBezTo>
                      <a:pt x="4474" y="7489"/>
                      <a:pt x="4477" y="7473"/>
                      <a:pt x="4481" y="7456"/>
                    </a:cubicBezTo>
                    <a:cubicBezTo>
                      <a:pt x="4469" y="7459"/>
                      <a:pt x="4460" y="7457"/>
                      <a:pt x="4445" y="7453"/>
                    </a:cubicBezTo>
                    <a:cubicBezTo>
                      <a:pt x="4439" y="7437"/>
                      <a:pt x="4442" y="7417"/>
                      <a:pt x="4442" y="7398"/>
                    </a:cubicBezTo>
                    <a:cubicBezTo>
                      <a:pt x="4428" y="7402"/>
                      <a:pt x="4418" y="7402"/>
                      <a:pt x="4400" y="7397"/>
                    </a:cubicBezTo>
                    <a:cubicBezTo>
                      <a:pt x="4260" y="7003"/>
                      <a:pt x="6051" y="5678"/>
                      <a:pt x="6470" y="5815"/>
                    </a:cubicBezTo>
                    <a:cubicBezTo>
                      <a:pt x="6461" y="5835"/>
                      <a:pt x="6456" y="5848"/>
                      <a:pt x="6449" y="5864"/>
                    </a:cubicBezTo>
                    <a:cubicBezTo>
                      <a:pt x="6473" y="5864"/>
                      <a:pt x="6497" y="5864"/>
                      <a:pt x="6515" y="5870"/>
                    </a:cubicBezTo>
                    <a:cubicBezTo>
                      <a:pt x="6489" y="5930"/>
                      <a:pt x="6475" y="5964"/>
                      <a:pt x="6465" y="5989"/>
                    </a:cubicBezTo>
                    <a:cubicBezTo>
                      <a:pt x="6696" y="5915"/>
                      <a:pt x="7115" y="5450"/>
                      <a:pt x="7326" y="5430"/>
                    </a:cubicBezTo>
                    <a:close/>
                    <a:moveTo>
                      <a:pt x="4570" y="3933"/>
                    </a:moveTo>
                    <a:cubicBezTo>
                      <a:pt x="4602" y="3929"/>
                      <a:pt x="4633" y="3933"/>
                      <a:pt x="4661" y="3947"/>
                    </a:cubicBezTo>
                    <a:cubicBezTo>
                      <a:pt x="4662" y="3965"/>
                      <a:pt x="4655" y="3978"/>
                      <a:pt x="4653" y="3995"/>
                    </a:cubicBezTo>
                    <a:cubicBezTo>
                      <a:pt x="4671" y="3996"/>
                      <a:pt x="4690" y="3994"/>
                      <a:pt x="4706" y="4002"/>
                    </a:cubicBezTo>
                    <a:cubicBezTo>
                      <a:pt x="4710" y="4109"/>
                      <a:pt x="4656" y="4184"/>
                      <a:pt x="4609" y="4263"/>
                    </a:cubicBezTo>
                    <a:cubicBezTo>
                      <a:pt x="4612" y="4262"/>
                      <a:pt x="4614" y="4261"/>
                      <a:pt x="4616" y="4260"/>
                    </a:cubicBezTo>
                    <a:cubicBezTo>
                      <a:pt x="4619" y="4267"/>
                      <a:pt x="4617" y="4302"/>
                      <a:pt x="4612" y="4358"/>
                    </a:cubicBezTo>
                    <a:cubicBezTo>
                      <a:pt x="4644" y="4322"/>
                      <a:pt x="4650" y="4318"/>
                      <a:pt x="4661" y="4316"/>
                    </a:cubicBezTo>
                    <a:cubicBezTo>
                      <a:pt x="4681" y="4369"/>
                      <a:pt x="4403" y="6360"/>
                      <a:pt x="4402" y="6363"/>
                    </a:cubicBezTo>
                    <a:cubicBezTo>
                      <a:pt x="4395" y="6363"/>
                      <a:pt x="4389" y="6368"/>
                      <a:pt x="4382" y="6367"/>
                    </a:cubicBezTo>
                    <a:cubicBezTo>
                      <a:pt x="4376" y="6357"/>
                      <a:pt x="4371" y="6340"/>
                      <a:pt x="4365" y="6329"/>
                    </a:cubicBezTo>
                    <a:cubicBezTo>
                      <a:pt x="3787" y="6607"/>
                      <a:pt x="4151" y="6857"/>
                      <a:pt x="3672" y="6772"/>
                    </a:cubicBezTo>
                    <a:cubicBezTo>
                      <a:pt x="3688" y="6758"/>
                      <a:pt x="3701" y="6741"/>
                      <a:pt x="3716" y="6727"/>
                    </a:cubicBezTo>
                    <a:cubicBezTo>
                      <a:pt x="3688" y="6724"/>
                      <a:pt x="3664" y="6723"/>
                      <a:pt x="3627" y="6716"/>
                    </a:cubicBezTo>
                    <a:cubicBezTo>
                      <a:pt x="3739" y="6616"/>
                      <a:pt x="3841" y="6507"/>
                      <a:pt x="3944" y="6394"/>
                    </a:cubicBezTo>
                    <a:cubicBezTo>
                      <a:pt x="3834" y="6387"/>
                      <a:pt x="3642" y="6387"/>
                      <a:pt x="3508" y="6232"/>
                    </a:cubicBezTo>
                    <a:cubicBezTo>
                      <a:pt x="3512" y="6225"/>
                      <a:pt x="3514" y="6222"/>
                      <a:pt x="3518" y="6216"/>
                    </a:cubicBezTo>
                    <a:cubicBezTo>
                      <a:pt x="3500" y="6201"/>
                      <a:pt x="3480" y="6195"/>
                      <a:pt x="3464" y="6176"/>
                    </a:cubicBezTo>
                    <a:cubicBezTo>
                      <a:pt x="3609" y="5938"/>
                      <a:pt x="3619" y="5927"/>
                      <a:pt x="3792" y="5847"/>
                    </a:cubicBezTo>
                    <a:cubicBezTo>
                      <a:pt x="3793" y="5842"/>
                      <a:pt x="3795" y="5837"/>
                      <a:pt x="3796" y="5832"/>
                    </a:cubicBezTo>
                    <a:cubicBezTo>
                      <a:pt x="3777" y="5826"/>
                      <a:pt x="3756" y="5823"/>
                      <a:pt x="3742" y="5814"/>
                    </a:cubicBezTo>
                    <a:cubicBezTo>
                      <a:pt x="3745" y="5796"/>
                      <a:pt x="3751" y="5780"/>
                      <a:pt x="3754" y="5763"/>
                    </a:cubicBezTo>
                    <a:cubicBezTo>
                      <a:pt x="3730" y="5798"/>
                      <a:pt x="3693" y="5848"/>
                      <a:pt x="3638" y="5921"/>
                    </a:cubicBezTo>
                    <a:cubicBezTo>
                      <a:pt x="3435" y="6189"/>
                      <a:pt x="3331" y="6329"/>
                      <a:pt x="3064" y="6318"/>
                    </a:cubicBezTo>
                    <a:cubicBezTo>
                      <a:pt x="3067" y="6303"/>
                      <a:pt x="3075" y="6279"/>
                      <a:pt x="3084" y="6256"/>
                    </a:cubicBezTo>
                    <a:cubicBezTo>
                      <a:pt x="3061" y="6257"/>
                      <a:pt x="3044" y="6264"/>
                      <a:pt x="3019" y="6263"/>
                    </a:cubicBezTo>
                    <a:cubicBezTo>
                      <a:pt x="3090" y="5959"/>
                      <a:pt x="4078" y="3998"/>
                      <a:pt x="4570" y="3933"/>
                    </a:cubicBezTo>
                    <a:close/>
                    <a:moveTo>
                      <a:pt x="16733" y="2528"/>
                    </a:moveTo>
                    <a:cubicBezTo>
                      <a:pt x="17042" y="2745"/>
                      <a:pt x="17329" y="3015"/>
                      <a:pt x="17636" y="3231"/>
                    </a:cubicBezTo>
                    <a:cubicBezTo>
                      <a:pt x="17814" y="3418"/>
                      <a:pt x="17986" y="3613"/>
                      <a:pt x="18154" y="3813"/>
                    </a:cubicBezTo>
                    <a:cubicBezTo>
                      <a:pt x="19236" y="5090"/>
                      <a:pt x="20085" y="6624"/>
                      <a:pt x="20701" y="8415"/>
                    </a:cubicBezTo>
                    <a:cubicBezTo>
                      <a:pt x="20699" y="8417"/>
                      <a:pt x="20691" y="8427"/>
                      <a:pt x="20680" y="8439"/>
                    </a:cubicBezTo>
                    <a:cubicBezTo>
                      <a:pt x="20680" y="8440"/>
                      <a:pt x="20680" y="8441"/>
                      <a:pt x="20680" y="8442"/>
                    </a:cubicBezTo>
                    <a:cubicBezTo>
                      <a:pt x="20691" y="8427"/>
                      <a:pt x="20699" y="8417"/>
                      <a:pt x="20701" y="8415"/>
                    </a:cubicBezTo>
                    <a:cubicBezTo>
                      <a:pt x="21102" y="9617"/>
                      <a:pt x="21341" y="10878"/>
                      <a:pt x="21447" y="12154"/>
                    </a:cubicBezTo>
                    <a:cubicBezTo>
                      <a:pt x="21436" y="11689"/>
                      <a:pt x="21438" y="11727"/>
                      <a:pt x="21450" y="12181"/>
                    </a:cubicBezTo>
                    <a:cubicBezTo>
                      <a:pt x="21456" y="12249"/>
                      <a:pt x="21466" y="12317"/>
                      <a:pt x="21470" y="12385"/>
                    </a:cubicBezTo>
                    <a:cubicBezTo>
                      <a:pt x="21465" y="12322"/>
                      <a:pt x="21457" y="12259"/>
                      <a:pt x="21450" y="12195"/>
                    </a:cubicBezTo>
                    <a:cubicBezTo>
                      <a:pt x="21456" y="12416"/>
                      <a:pt x="21464" y="12729"/>
                      <a:pt x="21473" y="13128"/>
                    </a:cubicBezTo>
                    <a:cubicBezTo>
                      <a:pt x="21461" y="12698"/>
                      <a:pt x="21453" y="12385"/>
                      <a:pt x="21448" y="12170"/>
                    </a:cubicBezTo>
                    <a:cubicBezTo>
                      <a:pt x="21347" y="11162"/>
                      <a:pt x="21156" y="10149"/>
                      <a:pt x="20963" y="9419"/>
                    </a:cubicBezTo>
                    <a:cubicBezTo>
                      <a:pt x="21203" y="10368"/>
                      <a:pt x="21356" y="11345"/>
                      <a:pt x="21426" y="12330"/>
                    </a:cubicBezTo>
                    <a:cubicBezTo>
                      <a:pt x="21283" y="10670"/>
                      <a:pt x="20867" y="8922"/>
                      <a:pt x="20599" y="8435"/>
                    </a:cubicBezTo>
                    <a:cubicBezTo>
                      <a:pt x="20604" y="8428"/>
                      <a:pt x="20607" y="8424"/>
                      <a:pt x="20612" y="8418"/>
                    </a:cubicBezTo>
                    <a:cubicBezTo>
                      <a:pt x="20610" y="8415"/>
                      <a:pt x="20609" y="8411"/>
                      <a:pt x="20608" y="8408"/>
                    </a:cubicBezTo>
                    <a:cubicBezTo>
                      <a:pt x="20602" y="8413"/>
                      <a:pt x="20599" y="8417"/>
                      <a:pt x="20592" y="8422"/>
                    </a:cubicBezTo>
                    <a:cubicBezTo>
                      <a:pt x="20406" y="8071"/>
                      <a:pt x="20368" y="7616"/>
                      <a:pt x="20135" y="7290"/>
                    </a:cubicBezTo>
                    <a:cubicBezTo>
                      <a:pt x="20128" y="7371"/>
                      <a:pt x="20127" y="7375"/>
                      <a:pt x="20117" y="7399"/>
                    </a:cubicBezTo>
                    <a:cubicBezTo>
                      <a:pt x="20021" y="7395"/>
                      <a:pt x="19934" y="7328"/>
                      <a:pt x="19838" y="7327"/>
                    </a:cubicBezTo>
                    <a:cubicBezTo>
                      <a:pt x="19812" y="7436"/>
                      <a:pt x="19887" y="7537"/>
                      <a:pt x="19847" y="7647"/>
                    </a:cubicBezTo>
                    <a:cubicBezTo>
                      <a:pt x="19146" y="7784"/>
                      <a:pt x="18594" y="7474"/>
                      <a:pt x="18156" y="6947"/>
                    </a:cubicBezTo>
                    <a:cubicBezTo>
                      <a:pt x="17199" y="5847"/>
                      <a:pt x="16784" y="3696"/>
                      <a:pt x="16603" y="2735"/>
                    </a:cubicBezTo>
                    <a:cubicBezTo>
                      <a:pt x="16641" y="2734"/>
                      <a:pt x="16677" y="2744"/>
                      <a:pt x="16713" y="2740"/>
                    </a:cubicBezTo>
                    <a:cubicBezTo>
                      <a:pt x="16699" y="2683"/>
                      <a:pt x="16663" y="2638"/>
                      <a:pt x="16647" y="2581"/>
                    </a:cubicBezTo>
                    <a:cubicBezTo>
                      <a:pt x="16671" y="2595"/>
                      <a:pt x="16696" y="2605"/>
                      <a:pt x="16723" y="2610"/>
                    </a:cubicBezTo>
                    <a:cubicBezTo>
                      <a:pt x="16725" y="2584"/>
                      <a:pt x="16728" y="2554"/>
                      <a:pt x="16733" y="2528"/>
                    </a:cubicBezTo>
                    <a:close/>
                    <a:moveTo>
                      <a:pt x="16715" y="2340"/>
                    </a:moveTo>
                    <a:cubicBezTo>
                      <a:pt x="16796" y="2397"/>
                      <a:pt x="16876" y="2465"/>
                      <a:pt x="16944" y="2539"/>
                    </a:cubicBezTo>
                    <a:cubicBezTo>
                      <a:pt x="16926" y="2530"/>
                      <a:pt x="16912" y="2523"/>
                      <a:pt x="16898" y="2516"/>
                    </a:cubicBezTo>
                    <a:cubicBezTo>
                      <a:pt x="16928" y="2543"/>
                      <a:pt x="16962" y="2565"/>
                      <a:pt x="16988" y="2594"/>
                    </a:cubicBezTo>
                    <a:cubicBezTo>
                      <a:pt x="16887" y="2545"/>
                      <a:pt x="16853" y="2525"/>
                      <a:pt x="16740" y="2439"/>
                    </a:cubicBezTo>
                    <a:cubicBezTo>
                      <a:pt x="16752" y="2438"/>
                      <a:pt x="16752" y="2438"/>
                      <a:pt x="16753" y="2437"/>
                    </a:cubicBezTo>
                    <a:cubicBezTo>
                      <a:pt x="16747" y="2428"/>
                      <a:pt x="16740" y="2420"/>
                      <a:pt x="16734" y="2412"/>
                    </a:cubicBezTo>
                    <a:cubicBezTo>
                      <a:pt x="16721" y="2403"/>
                      <a:pt x="16711" y="2395"/>
                      <a:pt x="16696" y="2384"/>
                    </a:cubicBezTo>
                    <a:cubicBezTo>
                      <a:pt x="16707" y="2383"/>
                      <a:pt x="16707" y="2383"/>
                      <a:pt x="16708" y="2381"/>
                    </a:cubicBezTo>
                    <a:cubicBezTo>
                      <a:pt x="16699" y="2368"/>
                      <a:pt x="16689" y="2355"/>
                      <a:pt x="16679" y="2344"/>
                    </a:cubicBezTo>
                    <a:cubicBezTo>
                      <a:pt x="16700" y="2335"/>
                      <a:pt x="16707" y="2372"/>
                      <a:pt x="16726" y="2357"/>
                    </a:cubicBezTo>
                    <a:cubicBezTo>
                      <a:pt x="16724" y="2355"/>
                      <a:pt x="16717" y="2351"/>
                      <a:pt x="16715" y="2340"/>
                    </a:cubicBezTo>
                    <a:close/>
                    <a:moveTo>
                      <a:pt x="16152" y="2062"/>
                    </a:moveTo>
                    <a:lnTo>
                      <a:pt x="16153" y="2063"/>
                    </a:lnTo>
                    <a:lnTo>
                      <a:pt x="16226" y="2079"/>
                    </a:lnTo>
                    <a:cubicBezTo>
                      <a:pt x="16318" y="2128"/>
                      <a:pt x="16445" y="2251"/>
                      <a:pt x="16458" y="2283"/>
                    </a:cubicBezTo>
                    <a:cubicBezTo>
                      <a:pt x="16543" y="2371"/>
                      <a:pt x="16538" y="2408"/>
                      <a:pt x="16201" y="2124"/>
                    </a:cubicBezTo>
                    <a:cubicBezTo>
                      <a:pt x="16198" y="2120"/>
                      <a:pt x="16198" y="2119"/>
                      <a:pt x="16195" y="2118"/>
                    </a:cubicBezTo>
                    <a:cubicBezTo>
                      <a:pt x="16201" y="2115"/>
                      <a:pt x="16208" y="2116"/>
                      <a:pt x="16215" y="2116"/>
                    </a:cubicBezTo>
                    <a:lnTo>
                      <a:pt x="16158" y="2070"/>
                    </a:lnTo>
                    <a:lnTo>
                      <a:pt x="16175" y="2095"/>
                    </a:lnTo>
                    <a:cubicBezTo>
                      <a:pt x="16173" y="2093"/>
                      <a:pt x="16165" y="2082"/>
                      <a:pt x="16159" y="2073"/>
                    </a:cubicBezTo>
                    <a:lnTo>
                      <a:pt x="16156" y="2068"/>
                    </a:lnTo>
                    <a:lnTo>
                      <a:pt x="16151" y="2062"/>
                    </a:lnTo>
                    <a:lnTo>
                      <a:pt x="16153" y="2063"/>
                    </a:lnTo>
                    <a:close/>
                    <a:moveTo>
                      <a:pt x="16077" y="1968"/>
                    </a:moveTo>
                    <a:cubicBezTo>
                      <a:pt x="16080" y="1972"/>
                      <a:pt x="16087" y="1982"/>
                      <a:pt x="16100" y="2001"/>
                    </a:cubicBezTo>
                    <a:cubicBezTo>
                      <a:pt x="16095" y="1999"/>
                      <a:pt x="16068" y="1956"/>
                      <a:pt x="16077" y="1968"/>
                    </a:cubicBezTo>
                    <a:close/>
                    <a:moveTo>
                      <a:pt x="16226" y="1966"/>
                    </a:moveTo>
                    <a:cubicBezTo>
                      <a:pt x="16383" y="2044"/>
                      <a:pt x="16536" y="2129"/>
                      <a:pt x="16657" y="2262"/>
                    </a:cubicBezTo>
                    <a:cubicBezTo>
                      <a:pt x="16602" y="2221"/>
                      <a:pt x="16554" y="2188"/>
                      <a:pt x="16505" y="2153"/>
                    </a:cubicBezTo>
                    <a:cubicBezTo>
                      <a:pt x="16576" y="2200"/>
                      <a:pt x="16643" y="2253"/>
                      <a:pt x="16702" y="2318"/>
                    </a:cubicBezTo>
                    <a:cubicBezTo>
                      <a:pt x="16532" y="2191"/>
                      <a:pt x="16390" y="2095"/>
                      <a:pt x="16271" y="2021"/>
                    </a:cubicBezTo>
                    <a:cubicBezTo>
                      <a:pt x="16348" y="2060"/>
                      <a:pt x="16424" y="2100"/>
                      <a:pt x="16496" y="2147"/>
                    </a:cubicBezTo>
                    <a:cubicBezTo>
                      <a:pt x="16397" y="2077"/>
                      <a:pt x="16304" y="2014"/>
                      <a:pt x="16226" y="1966"/>
                    </a:cubicBezTo>
                    <a:close/>
                    <a:moveTo>
                      <a:pt x="15924" y="1872"/>
                    </a:moveTo>
                    <a:cubicBezTo>
                      <a:pt x="15999" y="1899"/>
                      <a:pt x="16064" y="1953"/>
                      <a:pt x="16115" y="2030"/>
                    </a:cubicBezTo>
                    <a:cubicBezTo>
                      <a:pt x="16112" y="2030"/>
                      <a:pt x="16111" y="2027"/>
                      <a:pt x="16108" y="2027"/>
                    </a:cubicBezTo>
                    <a:cubicBezTo>
                      <a:pt x="16126" y="2046"/>
                      <a:pt x="16145" y="2062"/>
                      <a:pt x="16160" y="2085"/>
                    </a:cubicBezTo>
                    <a:cubicBezTo>
                      <a:pt x="16090" y="2075"/>
                      <a:pt x="16043" y="2036"/>
                      <a:pt x="16007" y="1984"/>
                    </a:cubicBezTo>
                    <a:cubicBezTo>
                      <a:pt x="15971" y="1957"/>
                      <a:pt x="15942" y="1922"/>
                      <a:pt x="15924" y="1872"/>
                    </a:cubicBezTo>
                    <a:close/>
                    <a:moveTo>
                      <a:pt x="15924" y="1872"/>
                    </a:moveTo>
                    <a:cubicBezTo>
                      <a:pt x="16004" y="1906"/>
                      <a:pt x="16114" y="1960"/>
                      <a:pt x="16267" y="2054"/>
                    </a:cubicBezTo>
                    <a:cubicBezTo>
                      <a:pt x="16150" y="1996"/>
                      <a:pt x="16036" y="1936"/>
                      <a:pt x="15924" y="1872"/>
                    </a:cubicBezTo>
                    <a:close/>
                    <a:moveTo>
                      <a:pt x="15849" y="1779"/>
                    </a:moveTo>
                    <a:cubicBezTo>
                      <a:pt x="15929" y="1812"/>
                      <a:pt x="16039" y="1867"/>
                      <a:pt x="16191" y="1961"/>
                    </a:cubicBezTo>
                    <a:cubicBezTo>
                      <a:pt x="16075" y="1902"/>
                      <a:pt x="15960" y="1842"/>
                      <a:pt x="15849" y="1779"/>
                    </a:cubicBezTo>
                    <a:close/>
                    <a:moveTo>
                      <a:pt x="9404" y="1593"/>
                    </a:moveTo>
                    <a:cubicBezTo>
                      <a:pt x="9325" y="1615"/>
                      <a:pt x="9227" y="1582"/>
                      <a:pt x="9166" y="1656"/>
                    </a:cubicBezTo>
                    <a:cubicBezTo>
                      <a:pt x="9183" y="1652"/>
                      <a:pt x="9205" y="1646"/>
                      <a:pt x="9244" y="1635"/>
                    </a:cubicBezTo>
                    <a:cubicBezTo>
                      <a:pt x="9252" y="1670"/>
                      <a:pt x="9254" y="1685"/>
                      <a:pt x="9255" y="1700"/>
                    </a:cubicBezTo>
                    <a:cubicBezTo>
                      <a:pt x="9266" y="1697"/>
                      <a:pt x="9274" y="1695"/>
                      <a:pt x="9288" y="1691"/>
                    </a:cubicBezTo>
                    <a:cubicBezTo>
                      <a:pt x="9290" y="1697"/>
                      <a:pt x="9290" y="1698"/>
                      <a:pt x="9291" y="1703"/>
                    </a:cubicBezTo>
                    <a:cubicBezTo>
                      <a:pt x="9331" y="1671"/>
                      <a:pt x="9367" y="1632"/>
                      <a:pt x="9404" y="1593"/>
                    </a:cubicBezTo>
                    <a:close/>
                    <a:moveTo>
                      <a:pt x="12953" y="1501"/>
                    </a:moveTo>
                    <a:cubicBezTo>
                      <a:pt x="12992" y="1508"/>
                      <a:pt x="13029" y="1532"/>
                      <a:pt x="13064" y="1572"/>
                    </a:cubicBezTo>
                    <a:cubicBezTo>
                      <a:pt x="13065" y="1567"/>
                      <a:pt x="13047" y="1569"/>
                      <a:pt x="13022" y="1572"/>
                    </a:cubicBezTo>
                    <a:cubicBezTo>
                      <a:pt x="13052" y="1583"/>
                      <a:pt x="13081" y="1596"/>
                      <a:pt x="13109" y="1628"/>
                    </a:cubicBezTo>
                    <a:cubicBezTo>
                      <a:pt x="13113" y="1611"/>
                      <a:pt x="12916" y="1659"/>
                      <a:pt x="12883" y="1642"/>
                    </a:cubicBezTo>
                    <a:cubicBezTo>
                      <a:pt x="12872" y="1609"/>
                      <a:pt x="12876" y="1596"/>
                      <a:pt x="12877" y="1589"/>
                    </a:cubicBezTo>
                    <a:cubicBezTo>
                      <a:pt x="12861" y="1589"/>
                      <a:pt x="12844" y="1590"/>
                      <a:pt x="12838" y="1587"/>
                    </a:cubicBezTo>
                    <a:cubicBezTo>
                      <a:pt x="12826" y="1549"/>
                      <a:pt x="12831" y="1532"/>
                      <a:pt x="12831" y="1526"/>
                    </a:cubicBezTo>
                    <a:cubicBezTo>
                      <a:pt x="12874" y="1502"/>
                      <a:pt x="12915" y="1493"/>
                      <a:pt x="12953" y="1501"/>
                    </a:cubicBezTo>
                    <a:close/>
                    <a:moveTo>
                      <a:pt x="15622" y="1498"/>
                    </a:moveTo>
                    <a:cubicBezTo>
                      <a:pt x="15766" y="1543"/>
                      <a:pt x="15891" y="1622"/>
                      <a:pt x="15992" y="1742"/>
                    </a:cubicBezTo>
                    <a:cubicBezTo>
                      <a:pt x="15969" y="1725"/>
                      <a:pt x="15945" y="1711"/>
                      <a:pt x="15922" y="1695"/>
                    </a:cubicBezTo>
                    <a:cubicBezTo>
                      <a:pt x="15962" y="1727"/>
                      <a:pt x="16002" y="1756"/>
                      <a:pt x="16037" y="1797"/>
                    </a:cubicBezTo>
                    <a:cubicBezTo>
                      <a:pt x="15915" y="1711"/>
                      <a:pt x="15791" y="1632"/>
                      <a:pt x="15667" y="1553"/>
                    </a:cubicBezTo>
                    <a:cubicBezTo>
                      <a:pt x="15716" y="1569"/>
                      <a:pt x="15759" y="1594"/>
                      <a:pt x="15803" y="1617"/>
                    </a:cubicBezTo>
                    <a:cubicBezTo>
                      <a:pt x="15743" y="1578"/>
                      <a:pt x="15683" y="1536"/>
                      <a:pt x="15622" y="1498"/>
                    </a:cubicBezTo>
                    <a:close/>
                    <a:moveTo>
                      <a:pt x="9512" y="1498"/>
                    </a:moveTo>
                    <a:cubicBezTo>
                      <a:pt x="9512" y="1498"/>
                      <a:pt x="9510" y="1500"/>
                      <a:pt x="9510" y="1500"/>
                    </a:cubicBezTo>
                    <a:cubicBezTo>
                      <a:pt x="9509" y="1499"/>
                      <a:pt x="9509" y="1499"/>
                      <a:pt x="9509" y="1499"/>
                    </a:cubicBezTo>
                    <a:close/>
                    <a:moveTo>
                      <a:pt x="7877" y="1218"/>
                    </a:moveTo>
                    <a:cubicBezTo>
                      <a:pt x="7950" y="1215"/>
                      <a:pt x="8003" y="1218"/>
                      <a:pt x="8019" y="1230"/>
                    </a:cubicBezTo>
                    <a:cubicBezTo>
                      <a:pt x="8006" y="1243"/>
                      <a:pt x="7996" y="1258"/>
                      <a:pt x="7986" y="1274"/>
                    </a:cubicBezTo>
                    <a:cubicBezTo>
                      <a:pt x="8023" y="1275"/>
                      <a:pt x="8053" y="1278"/>
                      <a:pt x="8063" y="1286"/>
                    </a:cubicBezTo>
                    <a:cubicBezTo>
                      <a:pt x="8041" y="1308"/>
                      <a:pt x="8029" y="1344"/>
                      <a:pt x="8006" y="1362"/>
                    </a:cubicBezTo>
                    <a:cubicBezTo>
                      <a:pt x="8006" y="1362"/>
                      <a:pt x="8006" y="1362"/>
                      <a:pt x="8006" y="1362"/>
                    </a:cubicBezTo>
                    <a:cubicBezTo>
                      <a:pt x="8235" y="1335"/>
                      <a:pt x="8449" y="1168"/>
                      <a:pt x="8686" y="1246"/>
                    </a:cubicBezTo>
                    <a:cubicBezTo>
                      <a:pt x="8668" y="1268"/>
                      <a:pt x="8660" y="1281"/>
                      <a:pt x="8652" y="1293"/>
                    </a:cubicBezTo>
                    <a:cubicBezTo>
                      <a:pt x="8678" y="1297"/>
                      <a:pt x="8704" y="1292"/>
                      <a:pt x="8730" y="1301"/>
                    </a:cubicBezTo>
                    <a:cubicBezTo>
                      <a:pt x="8722" y="1313"/>
                      <a:pt x="8719" y="1317"/>
                      <a:pt x="8713" y="1325"/>
                    </a:cubicBezTo>
                    <a:cubicBezTo>
                      <a:pt x="8744" y="1309"/>
                      <a:pt x="8756" y="1300"/>
                      <a:pt x="8766" y="1289"/>
                    </a:cubicBezTo>
                    <a:cubicBezTo>
                      <a:pt x="8790" y="1309"/>
                      <a:pt x="8801" y="1329"/>
                      <a:pt x="8806" y="1350"/>
                    </a:cubicBezTo>
                    <a:cubicBezTo>
                      <a:pt x="8807" y="1348"/>
                      <a:pt x="8809" y="1346"/>
                      <a:pt x="8811" y="1344"/>
                    </a:cubicBezTo>
                    <a:cubicBezTo>
                      <a:pt x="8846" y="1374"/>
                      <a:pt x="8860" y="1404"/>
                      <a:pt x="8855" y="1435"/>
                    </a:cubicBezTo>
                    <a:cubicBezTo>
                      <a:pt x="8913" y="1419"/>
                      <a:pt x="8973" y="1406"/>
                      <a:pt x="9015" y="1412"/>
                    </a:cubicBezTo>
                    <a:cubicBezTo>
                      <a:pt x="9018" y="1416"/>
                      <a:pt x="9024" y="1425"/>
                      <a:pt x="9028" y="1437"/>
                    </a:cubicBezTo>
                    <a:cubicBezTo>
                      <a:pt x="9017" y="1454"/>
                      <a:pt x="9004" y="1466"/>
                      <a:pt x="8990" y="1475"/>
                    </a:cubicBezTo>
                    <a:cubicBezTo>
                      <a:pt x="9014" y="1472"/>
                      <a:pt x="9041" y="1465"/>
                      <a:pt x="9059" y="1467"/>
                    </a:cubicBezTo>
                    <a:cubicBezTo>
                      <a:pt x="9063" y="1472"/>
                      <a:pt x="9069" y="1480"/>
                      <a:pt x="9072" y="1492"/>
                    </a:cubicBezTo>
                    <a:cubicBezTo>
                      <a:pt x="9067" y="1502"/>
                      <a:pt x="9059" y="1506"/>
                      <a:pt x="9052" y="1513"/>
                    </a:cubicBezTo>
                    <a:cubicBezTo>
                      <a:pt x="9442" y="1418"/>
                      <a:pt x="9444" y="1422"/>
                      <a:pt x="9452" y="1449"/>
                    </a:cubicBezTo>
                    <a:cubicBezTo>
                      <a:pt x="9444" y="1468"/>
                      <a:pt x="9435" y="1481"/>
                      <a:pt x="9425" y="1494"/>
                    </a:cubicBezTo>
                    <a:cubicBezTo>
                      <a:pt x="9488" y="1482"/>
                      <a:pt x="9493" y="1490"/>
                      <a:pt x="9496" y="1504"/>
                    </a:cubicBezTo>
                    <a:cubicBezTo>
                      <a:pt x="9495" y="1508"/>
                      <a:pt x="9493" y="1510"/>
                      <a:pt x="9491" y="1514"/>
                    </a:cubicBezTo>
                    <a:cubicBezTo>
                      <a:pt x="9511" y="1499"/>
                      <a:pt x="9531" y="1484"/>
                      <a:pt x="9554" y="1475"/>
                    </a:cubicBezTo>
                    <a:cubicBezTo>
                      <a:pt x="9581" y="1493"/>
                      <a:pt x="9598" y="1517"/>
                      <a:pt x="9612" y="1543"/>
                    </a:cubicBezTo>
                    <a:cubicBezTo>
                      <a:pt x="9762" y="1669"/>
                      <a:pt x="9640" y="1984"/>
                      <a:pt x="9537" y="2240"/>
                    </a:cubicBezTo>
                    <a:cubicBezTo>
                      <a:pt x="9509" y="2234"/>
                      <a:pt x="9469" y="2230"/>
                      <a:pt x="9442" y="2230"/>
                    </a:cubicBezTo>
                    <a:cubicBezTo>
                      <a:pt x="9720" y="2636"/>
                      <a:pt x="9670" y="2737"/>
                      <a:pt x="9550" y="2978"/>
                    </a:cubicBezTo>
                    <a:cubicBezTo>
                      <a:pt x="9505" y="2932"/>
                      <a:pt x="9505" y="2932"/>
                      <a:pt x="9483" y="2929"/>
                    </a:cubicBezTo>
                    <a:cubicBezTo>
                      <a:pt x="9475" y="2946"/>
                      <a:pt x="9465" y="2969"/>
                      <a:pt x="9461" y="2988"/>
                    </a:cubicBezTo>
                    <a:cubicBezTo>
                      <a:pt x="9508" y="3041"/>
                      <a:pt x="9547" y="3215"/>
                      <a:pt x="9514" y="3312"/>
                    </a:cubicBezTo>
                    <a:cubicBezTo>
                      <a:pt x="9539" y="3325"/>
                      <a:pt x="9549" y="3348"/>
                      <a:pt x="9565" y="3373"/>
                    </a:cubicBezTo>
                    <a:cubicBezTo>
                      <a:pt x="9579" y="3383"/>
                      <a:pt x="9590" y="3396"/>
                      <a:pt x="9599" y="3412"/>
                    </a:cubicBezTo>
                    <a:cubicBezTo>
                      <a:pt x="9603" y="3415"/>
                      <a:pt x="9604" y="3419"/>
                      <a:pt x="9609" y="3422"/>
                    </a:cubicBezTo>
                    <a:cubicBezTo>
                      <a:pt x="9671" y="3402"/>
                      <a:pt x="9671" y="3402"/>
                      <a:pt x="9676" y="3402"/>
                    </a:cubicBezTo>
                    <a:cubicBezTo>
                      <a:pt x="9677" y="3426"/>
                      <a:pt x="9685" y="3444"/>
                      <a:pt x="9688" y="3466"/>
                    </a:cubicBezTo>
                    <a:cubicBezTo>
                      <a:pt x="9708" y="3460"/>
                      <a:pt x="9717" y="3457"/>
                      <a:pt x="9720" y="3458"/>
                    </a:cubicBezTo>
                    <a:cubicBezTo>
                      <a:pt x="9730" y="3597"/>
                      <a:pt x="9768" y="3709"/>
                      <a:pt x="9828" y="3799"/>
                    </a:cubicBezTo>
                    <a:cubicBezTo>
                      <a:pt x="9896" y="3875"/>
                      <a:pt x="9983" y="3931"/>
                      <a:pt x="10097" y="3961"/>
                    </a:cubicBezTo>
                    <a:cubicBezTo>
                      <a:pt x="10102" y="3973"/>
                      <a:pt x="10096" y="3986"/>
                      <a:pt x="10097" y="3998"/>
                    </a:cubicBezTo>
                    <a:cubicBezTo>
                      <a:pt x="10113" y="4003"/>
                      <a:pt x="10125" y="4012"/>
                      <a:pt x="10141" y="4017"/>
                    </a:cubicBezTo>
                    <a:cubicBezTo>
                      <a:pt x="10323" y="4488"/>
                      <a:pt x="7775" y="4912"/>
                      <a:pt x="7490" y="4371"/>
                    </a:cubicBezTo>
                    <a:cubicBezTo>
                      <a:pt x="7460" y="4340"/>
                      <a:pt x="7440" y="4304"/>
                      <a:pt x="7430" y="4264"/>
                    </a:cubicBezTo>
                    <a:cubicBezTo>
                      <a:pt x="7414" y="4268"/>
                      <a:pt x="7399" y="4270"/>
                      <a:pt x="7382" y="4275"/>
                    </a:cubicBezTo>
                    <a:cubicBezTo>
                      <a:pt x="7371" y="4249"/>
                      <a:pt x="7370" y="4229"/>
                      <a:pt x="7374" y="4212"/>
                    </a:cubicBezTo>
                    <a:cubicBezTo>
                      <a:pt x="7361" y="4214"/>
                      <a:pt x="7350" y="4216"/>
                      <a:pt x="7337" y="4220"/>
                    </a:cubicBezTo>
                    <a:cubicBezTo>
                      <a:pt x="7272" y="4065"/>
                      <a:pt x="7504" y="4081"/>
                      <a:pt x="7540" y="3948"/>
                    </a:cubicBezTo>
                    <a:cubicBezTo>
                      <a:pt x="6540" y="3825"/>
                      <a:pt x="5916" y="4691"/>
                      <a:pt x="5064" y="5246"/>
                    </a:cubicBezTo>
                    <a:cubicBezTo>
                      <a:pt x="5077" y="5197"/>
                      <a:pt x="5106" y="5155"/>
                      <a:pt x="5131" y="5111"/>
                    </a:cubicBezTo>
                    <a:cubicBezTo>
                      <a:pt x="5094" y="5137"/>
                      <a:pt x="5058" y="5166"/>
                      <a:pt x="5019" y="5191"/>
                    </a:cubicBezTo>
                    <a:cubicBezTo>
                      <a:pt x="5035" y="5128"/>
                      <a:pt x="5075" y="5078"/>
                      <a:pt x="5103" y="5021"/>
                    </a:cubicBezTo>
                    <a:cubicBezTo>
                      <a:pt x="5001" y="5153"/>
                      <a:pt x="4885" y="5263"/>
                      <a:pt x="4751" y="5333"/>
                    </a:cubicBezTo>
                    <a:cubicBezTo>
                      <a:pt x="4744" y="5306"/>
                      <a:pt x="4745" y="5280"/>
                      <a:pt x="4741" y="5253"/>
                    </a:cubicBezTo>
                    <a:cubicBezTo>
                      <a:pt x="4729" y="5260"/>
                      <a:pt x="4719" y="5271"/>
                      <a:pt x="4706" y="5278"/>
                    </a:cubicBezTo>
                    <a:cubicBezTo>
                      <a:pt x="4651" y="5054"/>
                      <a:pt x="4682" y="4832"/>
                      <a:pt x="4795" y="4611"/>
                    </a:cubicBezTo>
                    <a:cubicBezTo>
                      <a:pt x="4786" y="4618"/>
                      <a:pt x="4782" y="4621"/>
                      <a:pt x="4773" y="4629"/>
                    </a:cubicBezTo>
                    <a:cubicBezTo>
                      <a:pt x="4772" y="4591"/>
                      <a:pt x="4776" y="4564"/>
                      <a:pt x="4778" y="4531"/>
                    </a:cubicBezTo>
                    <a:cubicBezTo>
                      <a:pt x="4762" y="4545"/>
                      <a:pt x="4750" y="4555"/>
                      <a:pt x="4728" y="4574"/>
                    </a:cubicBezTo>
                    <a:cubicBezTo>
                      <a:pt x="4723" y="4283"/>
                      <a:pt x="4792" y="4183"/>
                      <a:pt x="4873" y="4075"/>
                    </a:cubicBezTo>
                    <a:cubicBezTo>
                      <a:pt x="4853" y="4070"/>
                      <a:pt x="4830" y="4072"/>
                      <a:pt x="4803" y="4083"/>
                    </a:cubicBezTo>
                    <a:cubicBezTo>
                      <a:pt x="4810" y="4060"/>
                      <a:pt x="4820" y="4042"/>
                      <a:pt x="4828" y="4019"/>
                    </a:cubicBezTo>
                    <a:cubicBezTo>
                      <a:pt x="4808" y="4015"/>
                      <a:pt x="4785" y="4017"/>
                      <a:pt x="4758" y="4028"/>
                    </a:cubicBezTo>
                    <a:cubicBezTo>
                      <a:pt x="4899" y="3570"/>
                      <a:pt x="5136" y="3238"/>
                      <a:pt x="5460" y="3022"/>
                    </a:cubicBezTo>
                    <a:cubicBezTo>
                      <a:pt x="5458" y="3016"/>
                      <a:pt x="5459" y="3005"/>
                      <a:pt x="5458" y="2997"/>
                    </a:cubicBezTo>
                    <a:cubicBezTo>
                      <a:pt x="5395" y="2999"/>
                      <a:pt x="5393" y="2905"/>
                      <a:pt x="5460" y="2705"/>
                    </a:cubicBezTo>
                    <a:lnTo>
                      <a:pt x="5555" y="2597"/>
                    </a:lnTo>
                    <a:cubicBezTo>
                      <a:pt x="5541" y="2574"/>
                      <a:pt x="5528" y="2547"/>
                      <a:pt x="5516" y="2525"/>
                    </a:cubicBezTo>
                    <a:cubicBezTo>
                      <a:pt x="5641" y="2364"/>
                      <a:pt x="6167" y="1541"/>
                      <a:pt x="6371" y="1695"/>
                    </a:cubicBezTo>
                    <a:cubicBezTo>
                      <a:pt x="6375" y="1712"/>
                      <a:pt x="6373" y="1727"/>
                      <a:pt x="6372" y="1743"/>
                    </a:cubicBezTo>
                    <a:cubicBezTo>
                      <a:pt x="6387" y="1745"/>
                      <a:pt x="6403" y="1741"/>
                      <a:pt x="6416" y="1750"/>
                    </a:cubicBezTo>
                    <a:cubicBezTo>
                      <a:pt x="6419" y="1766"/>
                      <a:pt x="6418" y="1780"/>
                      <a:pt x="6417" y="1795"/>
                    </a:cubicBezTo>
                    <a:cubicBezTo>
                      <a:pt x="6653" y="1495"/>
                      <a:pt x="6963" y="1145"/>
                      <a:pt x="7062" y="1247"/>
                    </a:cubicBezTo>
                    <a:cubicBezTo>
                      <a:pt x="7059" y="1262"/>
                      <a:pt x="7061" y="1281"/>
                      <a:pt x="7062" y="1296"/>
                    </a:cubicBezTo>
                    <a:cubicBezTo>
                      <a:pt x="7078" y="1297"/>
                      <a:pt x="7096" y="1291"/>
                      <a:pt x="7107" y="1302"/>
                    </a:cubicBezTo>
                    <a:cubicBezTo>
                      <a:pt x="7107" y="1303"/>
                      <a:pt x="7107" y="1303"/>
                      <a:pt x="7107" y="1304"/>
                    </a:cubicBezTo>
                    <a:cubicBezTo>
                      <a:pt x="7256" y="1287"/>
                      <a:pt x="7658" y="1227"/>
                      <a:pt x="7877" y="1218"/>
                    </a:cubicBezTo>
                    <a:close/>
                    <a:moveTo>
                      <a:pt x="8597" y="375"/>
                    </a:moveTo>
                    <a:cubicBezTo>
                      <a:pt x="8594" y="376"/>
                      <a:pt x="8592" y="377"/>
                      <a:pt x="8589" y="380"/>
                    </a:cubicBezTo>
                    <a:cubicBezTo>
                      <a:pt x="8594" y="380"/>
                      <a:pt x="8595" y="380"/>
                      <a:pt x="8597" y="383"/>
                    </a:cubicBezTo>
                    <a:cubicBezTo>
                      <a:pt x="8361" y="458"/>
                      <a:pt x="8124" y="529"/>
                      <a:pt x="7887" y="597"/>
                    </a:cubicBezTo>
                    <a:cubicBezTo>
                      <a:pt x="7923" y="581"/>
                      <a:pt x="7960" y="573"/>
                      <a:pt x="7994" y="557"/>
                    </a:cubicBezTo>
                    <a:cubicBezTo>
                      <a:pt x="7981" y="560"/>
                      <a:pt x="7969" y="565"/>
                      <a:pt x="7955" y="568"/>
                    </a:cubicBezTo>
                    <a:cubicBezTo>
                      <a:pt x="7963" y="562"/>
                      <a:pt x="7974" y="557"/>
                      <a:pt x="7983" y="555"/>
                    </a:cubicBezTo>
                    <a:cubicBezTo>
                      <a:pt x="7935" y="567"/>
                      <a:pt x="7894" y="582"/>
                      <a:pt x="7849" y="597"/>
                    </a:cubicBezTo>
                    <a:cubicBezTo>
                      <a:pt x="7865" y="576"/>
                      <a:pt x="8207" y="479"/>
                      <a:pt x="8597" y="375"/>
                    </a:cubicBezTo>
                    <a:close/>
                    <a:moveTo>
                      <a:pt x="8833" y="281"/>
                    </a:moveTo>
                    <a:lnTo>
                      <a:pt x="8833" y="281"/>
                    </a:lnTo>
                    <a:lnTo>
                      <a:pt x="8833" y="281"/>
                    </a:lnTo>
                    <a:cubicBezTo>
                      <a:pt x="8762" y="302"/>
                      <a:pt x="8693" y="323"/>
                      <a:pt x="8623" y="328"/>
                    </a:cubicBezTo>
                    <a:cubicBezTo>
                      <a:pt x="8591" y="337"/>
                      <a:pt x="8560" y="345"/>
                      <a:pt x="8528" y="354"/>
                    </a:cubicBezTo>
                    <a:cubicBezTo>
                      <a:pt x="8530" y="353"/>
                      <a:pt x="8532" y="351"/>
                      <a:pt x="8534" y="350"/>
                    </a:cubicBezTo>
                    <a:lnTo>
                      <a:pt x="8611" y="330"/>
                    </a:lnTo>
                    <a:lnTo>
                      <a:pt x="8590" y="333"/>
                    </a:lnTo>
                    <a:cubicBezTo>
                      <a:pt x="8610" y="328"/>
                      <a:pt x="8631" y="324"/>
                      <a:pt x="8651" y="320"/>
                    </a:cubicBezTo>
                    <a:cubicBezTo>
                      <a:pt x="8687" y="311"/>
                      <a:pt x="8725" y="301"/>
                      <a:pt x="8759" y="292"/>
                    </a:cubicBezTo>
                    <a:lnTo>
                      <a:pt x="8759" y="292"/>
                    </a:lnTo>
                    <a:lnTo>
                      <a:pt x="8759" y="292"/>
                    </a:lnTo>
                    <a:lnTo>
                      <a:pt x="8673" y="315"/>
                    </a:lnTo>
                    <a:close/>
                    <a:moveTo>
                      <a:pt x="8522" y="281"/>
                    </a:moveTo>
                    <a:cubicBezTo>
                      <a:pt x="8519" y="282"/>
                      <a:pt x="8516" y="283"/>
                      <a:pt x="8514" y="287"/>
                    </a:cubicBezTo>
                    <a:cubicBezTo>
                      <a:pt x="8519" y="286"/>
                      <a:pt x="8520" y="287"/>
                      <a:pt x="8522" y="290"/>
                    </a:cubicBezTo>
                    <a:cubicBezTo>
                      <a:pt x="8286" y="364"/>
                      <a:pt x="8049" y="435"/>
                      <a:pt x="7812" y="503"/>
                    </a:cubicBezTo>
                    <a:cubicBezTo>
                      <a:pt x="7847" y="488"/>
                      <a:pt x="7884" y="480"/>
                      <a:pt x="7919" y="463"/>
                    </a:cubicBezTo>
                    <a:cubicBezTo>
                      <a:pt x="7905" y="467"/>
                      <a:pt x="7894" y="472"/>
                      <a:pt x="7879" y="474"/>
                    </a:cubicBezTo>
                    <a:cubicBezTo>
                      <a:pt x="7887" y="468"/>
                      <a:pt x="7899" y="463"/>
                      <a:pt x="7907" y="462"/>
                    </a:cubicBezTo>
                    <a:cubicBezTo>
                      <a:pt x="7860" y="473"/>
                      <a:pt x="7819" y="488"/>
                      <a:pt x="7774" y="503"/>
                    </a:cubicBezTo>
                    <a:cubicBezTo>
                      <a:pt x="7789" y="482"/>
                      <a:pt x="8132" y="385"/>
                      <a:pt x="8522" y="281"/>
                    </a:cubicBezTo>
                    <a:close/>
                    <a:moveTo>
                      <a:pt x="9746" y="97"/>
                    </a:moveTo>
                    <a:cubicBezTo>
                      <a:pt x="9693" y="111"/>
                      <a:pt x="9429" y="179"/>
                      <a:pt x="8830" y="332"/>
                    </a:cubicBezTo>
                    <a:cubicBezTo>
                      <a:pt x="9338" y="198"/>
                      <a:pt x="9835" y="73"/>
                      <a:pt x="9746" y="97"/>
                    </a:cubicBezTo>
                    <a:close/>
                    <a:moveTo>
                      <a:pt x="11170" y="94"/>
                    </a:moveTo>
                    <a:cubicBezTo>
                      <a:pt x="11706" y="127"/>
                      <a:pt x="12248" y="198"/>
                      <a:pt x="12769" y="322"/>
                    </a:cubicBezTo>
                    <a:cubicBezTo>
                      <a:pt x="12851" y="345"/>
                      <a:pt x="12934" y="366"/>
                      <a:pt x="13011" y="387"/>
                    </a:cubicBezTo>
                    <a:cubicBezTo>
                      <a:pt x="13004" y="387"/>
                      <a:pt x="12990" y="385"/>
                      <a:pt x="12977" y="386"/>
                    </a:cubicBezTo>
                    <a:cubicBezTo>
                      <a:pt x="13252" y="435"/>
                      <a:pt x="13518" y="530"/>
                      <a:pt x="13776" y="671"/>
                    </a:cubicBezTo>
                    <a:cubicBezTo>
                      <a:pt x="13722" y="659"/>
                      <a:pt x="13668" y="645"/>
                      <a:pt x="13613" y="633"/>
                    </a:cubicBezTo>
                    <a:cubicBezTo>
                      <a:pt x="13683" y="663"/>
                      <a:pt x="13753" y="689"/>
                      <a:pt x="13821" y="726"/>
                    </a:cubicBezTo>
                    <a:cubicBezTo>
                      <a:pt x="13785" y="718"/>
                      <a:pt x="13749" y="709"/>
                      <a:pt x="13712" y="701"/>
                    </a:cubicBezTo>
                    <a:cubicBezTo>
                      <a:pt x="13823" y="739"/>
                      <a:pt x="13932" y="785"/>
                      <a:pt x="14045" y="816"/>
                    </a:cubicBezTo>
                    <a:cubicBezTo>
                      <a:pt x="14043" y="805"/>
                      <a:pt x="14038" y="800"/>
                      <a:pt x="14040" y="787"/>
                    </a:cubicBezTo>
                    <a:cubicBezTo>
                      <a:pt x="14043" y="786"/>
                      <a:pt x="14048" y="789"/>
                      <a:pt x="14051" y="790"/>
                    </a:cubicBezTo>
                    <a:cubicBezTo>
                      <a:pt x="14034" y="780"/>
                      <a:pt x="14018" y="772"/>
                      <a:pt x="13992" y="758"/>
                    </a:cubicBezTo>
                    <a:cubicBezTo>
                      <a:pt x="14019" y="769"/>
                      <a:pt x="14046" y="783"/>
                      <a:pt x="14073" y="795"/>
                    </a:cubicBezTo>
                    <a:cubicBezTo>
                      <a:pt x="14083" y="798"/>
                      <a:pt x="14092" y="800"/>
                      <a:pt x="14102" y="789"/>
                    </a:cubicBezTo>
                    <a:cubicBezTo>
                      <a:pt x="14100" y="786"/>
                      <a:pt x="14100" y="786"/>
                      <a:pt x="13947" y="702"/>
                    </a:cubicBezTo>
                    <a:cubicBezTo>
                      <a:pt x="14519" y="928"/>
                      <a:pt x="15071" y="1214"/>
                      <a:pt x="15604" y="1556"/>
                    </a:cubicBezTo>
                    <a:cubicBezTo>
                      <a:pt x="15576" y="1546"/>
                      <a:pt x="15546" y="1537"/>
                      <a:pt x="15516" y="1530"/>
                    </a:cubicBezTo>
                    <a:cubicBezTo>
                      <a:pt x="15515" y="1531"/>
                      <a:pt x="15515" y="1532"/>
                      <a:pt x="15514" y="1533"/>
                    </a:cubicBezTo>
                    <a:cubicBezTo>
                      <a:pt x="15559" y="1560"/>
                      <a:pt x="15605" y="1583"/>
                      <a:pt x="15649" y="1611"/>
                    </a:cubicBezTo>
                    <a:cubicBezTo>
                      <a:pt x="15621" y="1601"/>
                      <a:pt x="15591" y="1592"/>
                      <a:pt x="15560" y="1586"/>
                    </a:cubicBezTo>
                    <a:cubicBezTo>
                      <a:pt x="15559" y="1587"/>
                      <a:pt x="15558" y="1589"/>
                      <a:pt x="15556" y="1591"/>
                    </a:cubicBezTo>
                    <a:cubicBezTo>
                      <a:pt x="15638" y="1679"/>
                      <a:pt x="15733" y="1750"/>
                      <a:pt x="15837" y="1809"/>
                    </a:cubicBezTo>
                    <a:cubicBezTo>
                      <a:pt x="15797" y="1793"/>
                      <a:pt x="15774" y="1786"/>
                      <a:pt x="15749" y="1778"/>
                    </a:cubicBezTo>
                    <a:cubicBezTo>
                      <a:pt x="15792" y="1809"/>
                      <a:pt x="15836" y="1838"/>
                      <a:pt x="15882" y="1865"/>
                    </a:cubicBezTo>
                    <a:cubicBezTo>
                      <a:pt x="15769" y="1818"/>
                      <a:pt x="15718" y="1812"/>
                      <a:pt x="15718" y="1812"/>
                    </a:cubicBezTo>
                    <a:cubicBezTo>
                      <a:pt x="15722" y="1837"/>
                      <a:pt x="15731" y="1856"/>
                      <a:pt x="15742" y="1873"/>
                    </a:cubicBezTo>
                    <a:cubicBezTo>
                      <a:pt x="15766" y="1898"/>
                      <a:pt x="15791" y="1923"/>
                      <a:pt x="15811" y="1954"/>
                    </a:cubicBezTo>
                    <a:cubicBezTo>
                      <a:pt x="15834" y="1977"/>
                      <a:pt x="15857" y="2000"/>
                      <a:pt x="15872" y="2033"/>
                    </a:cubicBezTo>
                    <a:cubicBezTo>
                      <a:pt x="15742" y="2045"/>
                      <a:pt x="15709" y="2048"/>
                      <a:pt x="15698" y="2057"/>
                    </a:cubicBezTo>
                    <a:cubicBezTo>
                      <a:pt x="15838" y="2171"/>
                      <a:pt x="15991" y="2319"/>
                      <a:pt x="16130" y="2489"/>
                    </a:cubicBezTo>
                    <a:cubicBezTo>
                      <a:pt x="16284" y="2668"/>
                      <a:pt x="16423" y="2869"/>
                      <a:pt x="16499" y="3067"/>
                    </a:cubicBezTo>
                    <a:cubicBezTo>
                      <a:pt x="16472" y="3117"/>
                      <a:pt x="16434" y="3184"/>
                      <a:pt x="16405" y="3236"/>
                    </a:cubicBezTo>
                    <a:cubicBezTo>
                      <a:pt x="16456" y="3320"/>
                      <a:pt x="16457" y="3333"/>
                      <a:pt x="16456" y="3367"/>
                    </a:cubicBezTo>
                    <a:cubicBezTo>
                      <a:pt x="15974" y="3419"/>
                      <a:pt x="14888" y="2342"/>
                      <a:pt x="14050" y="1425"/>
                    </a:cubicBezTo>
                    <a:lnTo>
                      <a:pt x="13838" y="1188"/>
                    </a:lnTo>
                    <a:lnTo>
                      <a:pt x="13830" y="1184"/>
                    </a:lnTo>
                    <a:lnTo>
                      <a:pt x="13827" y="1175"/>
                    </a:lnTo>
                    <a:lnTo>
                      <a:pt x="13657" y="985"/>
                    </a:lnTo>
                    <a:cubicBezTo>
                      <a:pt x="13535" y="847"/>
                      <a:pt x="13424" y="719"/>
                      <a:pt x="13328" y="607"/>
                    </a:cubicBezTo>
                    <a:cubicBezTo>
                      <a:pt x="13330" y="608"/>
                      <a:pt x="13331" y="608"/>
                      <a:pt x="13333" y="609"/>
                    </a:cubicBezTo>
                    <a:cubicBezTo>
                      <a:pt x="13331" y="607"/>
                      <a:pt x="13330" y="606"/>
                      <a:pt x="13329" y="604"/>
                    </a:cubicBezTo>
                    <a:cubicBezTo>
                      <a:pt x="13252" y="583"/>
                      <a:pt x="13176" y="561"/>
                      <a:pt x="13101" y="536"/>
                    </a:cubicBezTo>
                    <a:cubicBezTo>
                      <a:pt x="13208" y="616"/>
                      <a:pt x="13213" y="623"/>
                      <a:pt x="13210" y="640"/>
                    </a:cubicBezTo>
                    <a:cubicBezTo>
                      <a:pt x="13210" y="640"/>
                      <a:pt x="13209" y="640"/>
                      <a:pt x="13209" y="640"/>
                    </a:cubicBezTo>
                    <a:cubicBezTo>
                      <a:pt x="13252" y="674"/>
                      <a:pt x="13257" y="683"/>
                      <a:pt x="13255" y="696"/>
                    </a:cubicBezTo>
                    <a:cubicBezTo>
                      <a:pt x="13247" y="695"/>
                      <a:pt x="12356" y="566"/>
                      <a:pt x="12206" y="391"/>
                    </a:cubicBezTo>
                    <a:cubicBezTo>
                      <a:pt x="12094" y="261"/>
                      <a:pt x="11550" y="184"/>
                      <a:pt x="11214" y="149"/>
                    </a:cubicBezTo>
                    <a:cubicBezTo>
                      <a:pt x="11447" y="164"/>
                      <a:pt x="11679" y="189"/>
                      <a:pt x="11912" y="219"/>
                    </a:cubicBezTo>
                    <a:cubicBezTo>
                      <a:pt x="11693" y="157"/>
                      <a:pt x="11388" y="116"/>
                      <a:pt x="11170" y="94"/>
                    </a:cubicBezTo>
                    <a:close/>
                    <a:moveTo>
                      <a:pt x="11019" y="94"/>
                    </a:moveTo>
                    <a:cubicBezTo>
                      <a:pt x="11040" y="94"/>
                      <a:pt x="11146" y="102"/>
                      <a:pt x="11283" y="116"/>
                    </a:cubicBezTo>
                    <a:cubicBezTo>
                      <a:pt x="11195" y="111"/>
                      <a:pt x="11106" y="97"/>
                      <a:pt x="11019" y="94"/>
                    </a:cubicBezTo>
                    <a:close/>
                    <a:moveTo>
                      <a:pt x="9671" y="3"/>
                    </a:moveTo>
                    <a:cubicBezTo>
                      <a:pt x="9618" y="18"/>
                      <a:pt x="9354" y="86"/>
                      <a:pt x="8755" y="238"/>
                    </a:cubicBezTo>
                    <a:cubicBezTo>
                      <a:pt x="9262" y="104"/>
                      <a:pt x="9760" y="-21"/>
                      <a:pt x="9671" y="3"/>
                    </a:cubicBezTo>
                    <a:close/>
                    <a:moveTo>
                      <a:pt x="10943" y="0"/>
                    </a:moveTo>
                    <a:cubicBezTo>
                      <a:pt x="10965" y="0"/>
                      <a:pt x="11070" y="8"/>
                      <a:pt x="11208" y="22"/>
                    </a:cubicBezTo>
                    <a:cubicBezTo>
                      <a:pt x="11119" y="17"/>
                      <a:pt x="11031" y="3"/>
                      <a:pt x="10943" y="0"/>
                    </a:cubicBezTo>
                    <a:close/>
                  </a:path>
                </a:pathLst>
              </a:custGeom>
              <a:solidFill>
                <a:schemeClr val="accent1">
                  <a:alpha val="40000"/>
                </a:scheme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9075" name="Group 142"/>
          <p:cNvGrpSpPr/>
          <p:nvPr/>
        </p:nvGrpSpPr>
        <p:grpSpPr>
          <a:xfrm>
            <a:off x="3604664" y="1737138"/>
            <a:ext cx="5332139" cy="4456135"/>
            <a:chOff x="0" y="0"/>
            <a:chExt cx="5332137" cy="4456133"/>
          </a:xfrm>
        </p:grpSpPr>
        <p:sp>
          <p:nvSpPr>
            <p:cNvPr id="9064" name="Oval 126"/>
            <p:cNvSpPr/>
            <p:nvPr/>
          </p:nvSpPr>
          <p:spPr>
            <a:xfrm>
              <a:off x="3305314" y="337767"/>
              <a:ext cx="216063" cy="21606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65" name="Oval 127"/>
            <p:cNvSpPr/>
            <p:nvPr/>
          </p:nvSpPr>
          <p:spPr>
            <a:xfrm>
              <a:off x="3238933" y="233867"/>
              <a:ext cx="93695" cy="93695"/>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66" name="Oval 128"/>
            <p:cNvSpPr/>
            <p:nvPr/>
          </p:nvSpPr>
          <p:spPr>
            <a:xfrm>
              <a:off x="3220024" y="-1"/>
              <a:ext cx="148839" cy="148839"/>
            </a:xfrm>
            <a:prstGeom prst="ellipse">
              <a:avLst/>
            </a:prstGeom>
            <a:solidFill>
              <a:srgbClr val="FEFEFE">
                <a:alpha val="64999"/>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67" name="Oval 129"/>
            <p:cNvSpPr/>
            <p:nvPr/>
          </p:nvSpPr>
          <p:spPr>
            <a:xfrm>
              <a:off x="4573975" y="1205770"/>
              <a:ext cx="93695" cy="93695"/>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68" name="Oval 130"/>
            <p:cNvSpPr/>
            <p:nvPr/>
          </p:nvSpPr>
          <p:spPr>
            <a:xfrm>
              <a:off x="4980764" y="2201919"/>
              <a:ext cx="148839" cy="148839"/>
            </a:xfrm>
            <a:prstGeom prst="ellipse">
              <a:avLst/>
            </a:prstGeom>
            <a:solidFill>
              <a:srgbClr val="FEFEFE">
                <a:alpha val="5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69" name="Oval 131"/>
            <p:cNvSpPr/>
            <p:nvPr/>
          </p:nvSpPr>
          <p:spPr>
            <a:xfrm>
              <a:off x="5116075" y="2519633"/>
              <a:ext cx="216063" cy="21606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70" name="Oval 132"/>
            <p:cNvSpPr/>
            <p:nvPr/>
          </p:nvSpPr>
          <p:spPr>
            <a:xfrm>
              <a:off x="5047268" y="3418465"/>
              <a:ext cx="93695" cy="93695"/>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71" name="Oval 133"/>
            <p:cNvSpPr/>
            <p:nvPr/>
          </p:nvSpPr>
          <p:spPr>
            <a:xfrm>
              <a:off x="1859161" y="4365161"/>
              <a:ext cx="90973" cy="90973"/>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72" name="Oval 134"/>
            <p:cNvSpPr/>
            <p:nvPr/>
          </p:nvSpPr>
          <p:spPr>
            <a:xfrm>
              <a:off x="2109095" y="4260978"/>
              <a:ext cx="148839" cy="148839"/>
            </a:xfrm>
            <a:prstGeom prst="ellipse">
              <a:avLst/>
            </a:prstGeom>
            <a:solidFill>
              <a:srgbClr val="FEFEFE">
                <a:alpha val="56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73" name="Oval 135"/>
            <p:cNvSpPr/>
            <p:nvPr/>
          </p:nvSpPr>
          <p:spPr>
            <a:xfrm>
              <a:off x="0" y="2797197"/>
              <a:ext cx="148839" cy="148839"/>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074" name="Oval 137"/>
            <p:cNvSpPr/>
            <p:nvPr/>
          </p:nvSpPr>
          <p:spPr>
            <a:xfrm>
              <a:off x="966656" y="361414"/>
              <a:ext cx="93695" cy="93695"/>
            </a:xfrm>
            <a:prstGeom prst="ellipse">
              <a:avLst/>
            </a:prstGeom>
            <a:solidFill>
              <a:srgbClr val="FEFEFE">
                <a:alpha val="63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nvGrpSpPr>
          <p:cNvPr id="9082" name="Group 17"/>
          <p:cNvGrpSpPr/>
          <p:nvPr/>
        </p:nvGrpSpPr>
        <p:grpSpPr>
          <a:xfrm>
            <a:off x="4952677" y="3634521"/>
            <a:ext cx="3614349" cy="1991581"/>
            <a:chOff x="0" y="0"/>
            <a:chExt cx="3614348" cy="1991579"/>
          </a:xfrm>
        </p:grpSpPr>
        <p:sp>
          <p:nvSpPr>
            <p:cNvPr id="9076" name="Shape 6"/>
            <p:cNvSpPr/>
            <p:nvPr/>
          </p:nvSpPr>
          <p:spPr>
            <a:xfrm>
              <a:off x="370756" y="-1"/>
              <a:ext cx="2871268" cy="18387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7" y="0"/>
                  </a:moveTo>
                  <a:lnTo>
                    <a:pt x="793" y="0"/>
                  </a:lnTo>
                  <a:cubicBezTo>
                    <a:pt x="355" y="0"/>
                    <a:pt x="0" y="554"/>
                    <a:pt x="0" y="1238"/>
                  </a:cubicBezTo>
                  <a:lnTo>
                    <a:pt x="0" y="21600"/>
                  </a:lnTo>
                  <a:lnTo>
                    <a:pt x="21600" y="21600"/>
                  </a:lnTo>
                  <a:lnTo>
                    <a:pt x="21600" y="1238"/>
                  </a:lnTo>
                  <a:cubicBezTo>
                    <a:pt x="21600" y="554"/>
                    <a:pt x="21245" y="0"/>
                    <a:pt x="20807" y="0"/>
                  </a:cubicBezTo>
                  <a:close/>
                </a:path>
              </a:pathLst>
            </a:custGeom>
            <a:gradFill flip="none" rotWithShape="1">
              <a:gsLst>
                <a:gs pos="12000">
                  <a:srgbClr val="010101">
                    <a:alpha val="90000"/>
                  </a:srgbClr>
                </a:gs>
                <a:gs pos="100000">
                  <a:srgbClr val="3E4144"/>
                </a:gs>
              </a:gsLst>
              <a:lin ang="4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77" name="Shape 7"/>
            <p:cNvSpPr/>
            <p:nvPr/>
          </p:nvSpPr>
          <p:spPr>
            <a:xfrm>
              <a:off x="538890" y="168133"/>
              <a:ext cx="2536535" cy="14760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cubicBezTo>
                    <a:pt x="0" y="0"/>
                    <a:pt x="0" y="21600"/>
                    <a:pt x="0" y="21600"/>
                  </a:cubicBezTo>
                  <a:close/>
                </a:path>
              </a:pathLst>
            </a:custGeom>
            <a:solidFill>
              <a:srgbClr val="E0E9F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78" name="Shape 8"/>
            <p:cNvSpPr/>
            <p:nvPr/>
          </p:nvSpPr>
          <p:spPr>
            <a:xfrm>
              <a:off x="1767561" y="43111"/>
              <a:ext cx="78620" cy="78620"/>
            </a:xfrm>
            <a:prstGeom prst="ellipse">
              <a:avLst/>
            </a:pr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79" name="Shape 9"/>
            <p:cNvSpPr/>
            <p:nvPr/>
          </p:nvSpPr>
          <p:spPr>
            <a:xfrm>
              <a:off x="400934" y="30177"/>
              <a:ext cx="1664083" cy="18095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83" y="0"/>
                  </a:moveTo>
                  <a:lnTo>
                    <a:pt x="988" y="0"/>
                  </a:lnTo>
                  <a:cubicBezTo>
                    <a:pt x="443" y="0"/>
                    <a:pt x="0" y="407"/>
                    <a:pt x="0" y="908"/>
                  </a:cubicBezTo>
                  <a:lnTo>
                    <a:pt x="0" y="21600"/>
                  </a:lnTo>
                  <a:lnTo>
                    <a:pt x="21552" y="21600"/>
                  </a:lnTo>
                  <a:cubicBezTo>
                    <a:pt x="21581" y="20814"/>
                    <a:pt x="21600" y="20376"/>
                    <a:pt x="21600" y="19934"/>
                  </a:cubicBezTo>
                  <a:cubicBezTo>
                    <a:pt x="21600" y="10859"/>
                    <a:pt x="15454" y="3110"/>
                    <a:pt x="6783" y="0"/>
                  </a:cubicBezTo>
                  <a:close/>
                </a:path>
              </a:pathLst>
            </a:custGeom>
            <a:gradFill flip="none" rotWithShape="1">
              <a:gsLst>
                <a:gs pos="0">
                  <a:srgbClr val="FEFEFE">
                    <a:alpha val="35000"/>
                  </a:srgbClr>
                </a:gs>
                <a:gs pos="100000">
                  <a:srgbClr val="010101">
                    <a:alpha val="0"/>
                  </a:srgbClr>
                </a:gs>
              </a:gsLst>
              <a:lin ang="4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80" name="Shape 10"/>
            <p:cNvSpPr/>
            <p:nvPr/>
          </p:nvSpPr>
          <p:spPr>
            <a:xfrm>
              <a:off x="8622" y="1849472"/>
              <a:ext cx="3598741" cy="142108"/>
            </a:xfrm>
            <a:custGeom>
              <a:avLst/>
              <a:gdLst/>
              <a:ahLst/>
              <a:cxnLst>
                <a:cxn ang="0">
                  <a:pos x="wd2" y="hd2"/>
                </a:cxn>
                <a:cxn ang="5400000">
                  <a:pos x="wd2" y="hd2"/>
                </a:cxn>
                <a:cxn ang="10800000">
                  <a:pos x="wd2" y="hd2"/>
                </a:cxn>
                <a:cxn ang="16200000">
                  <a:pos x="wd2" y="hd2"/>
                </a:cxn>
              </a:cxnLst>
              <a:rect l="0" t="0" r="r" b="b"/>
              <a:pathLst>
                <a:path w="21600" h="20560" fill="norm" stroke="1" extrusionOk="0">
                  <a:moveTo>
                    <a:pt x="21600" y="6645"/>
                  </a:moveTo>
                  <a:cubicBezTo>
                    <a:pt x="21600" y="14330"/>
                    <a:pt x="20576" y="20560"/>
                    <a:pt x="19815" y="20560"/>
                  </a:cubicBezTo>
                  <a:lnTo>
                    <a:pt x="1874" y="20560"/>
                  </a:lnTo>
                  <a:cubicBezTo>
                    <a:pt x="1191" y="20560"/>
                    <a:pt x="0" y="14330"/>
                    <a:pt x="0" y="6645"/>
                  </a:cubicBezTo>
                  <a:cubicBezTo>
                    <a:pt x="0" y="-1040"/>
                    <a:pt x="190" y="54"/>
                    <a:pt x="424" y="54"/>
                  </a:cubicBezTo>
                  <a:lnTo>
                    <a:pt x="21176" y="54"/>
                  </a:lnTo>
                  <a:cubicBezTo>
                    <a:pt x="21410" y="54"/>
                    <a:pt x="21600" y="-1040"/>
                    <a:pt x="21600" y="6645"/>
                  </a:cubicBezTo>
                  <a:cubicBezTo>
                    <a:pt x="21600" y="6645"/>
                    <a:pt x="21600" y="6645"/>
                    <a:pt x="21600" y="6645"/>
                  </a:cubicBezTo>
                  <a:close/>
                </a:path>
              </a:pathLst>
            </a:custGeom>
            <a:gradFill flip="none" rotWithShape="1">
              <a:gsLst>
                <a:gs pos="0">
                  <a:srgbClr val="B1B4B7"/>
                </a:gs>
                <a:gs pos="69000">
                  <a:srgbClr val="7D8287"/>
                </a:gs>
                <a:gs pos="83000">
                  <a:srgbClr val="B1B4B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081" name="Shape 11"/>
            <p:cNvSpPr/>
            <p:nvPr/>
          </p:nvSpPr>
          <p:spPr>
            <a:xfrm>
              <a:off x="-1" y="1814981"/>
              <a:ext cx="3614350" cy="1181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21410" y="21600"/>
                    <a:pt x="21176" y="21600"/>
                  </a:cubicBezTo>
                  <a:lnTo>
                    <a:pt x="424" y="21600"/>
                  </a:lnTo>
                  <a:cubicBezTo>
                    <a:pt x="190" y="21600"/>
                    <a:pt x="0" y="16765"/>
                    <a:pt x="0" y="10800"/>
                  </a:cubicBezTo>
                  <a:cubicBezTo>
                    <a:pt x="0" y="4835"/>
                    <a:pt x="190" y="0"/>
                    <a:pt x="424" y="0"/>
                  </a:cubicBezTo>
                  <a:lnTo>
                    <a:pt x="21176" y="0"/>
                  </a:lnTo>
                  <a:cubicBezTo>
                    <a:pt x="21410" y="0"/>
                    <a:pt x="21600" y="4835"/>
                    <a:pt x="21600" y="10800"/>
                  </a:cubicBezTo>
                  <a:cubicBezTo>
                    <a:pt x="21600" y="10800"/>
                    <a:pt x="21600" y="10800"/>
                    <a:pt x="21600" y="10800"/>
                  </a:cubicBezTo>
                  <a:close/>
                </a:path>
              </a:pathLst>
            </a:custGeom>
            <a:gradFill flip="none" rotWithShape="1">
              <a:gsLst>
                <a:gs pos="0">
                  <a:srgbClr val="FEFEFE"/>
                </a:gs>
                <a:gs pos="69000">
                  <a:srgbClr val="CBCDCF"/>
                </a:gs>
                <a:gs pos="83000">
                  <a:srgbClr val="E5E6E7"/>
                </a:gs>
              </a:gsLst>
              <a:lin ang="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083" name="Rectangle 158"/>
          <p:cNvSpPr txBox="1"/>
          <p:nvPr/>
        </p:nvSpPr>
        <p:spPr>
          <a:xfrm>
            <a:off x="9585020" y="2097044"/>
            <a:ext cx="316035"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ë</a:t>
            </a:r>
          </a:p>
        </p:txBody>
      </p:sp>
      <p:sp>
        <p:nvSpPr>
          <p:cNvPr id="9084" name="Text Placeholder 1"/>
          <p:cNvSpPr txBox="1"/>
          <p:nvPr>
            <p:ph type="body" sz="quarter" idx="1"/>
          </p:nvPr>
        </p:nvSpPr>
        <p:spPr>
          <a:prstGeom prst="rect">
            <a:avLst/>
          </a:prstGeom>
        </p:spPr>
        <p:txBody>
          <a:bodyPr/>
          <a:lstStyle>
            <a:lvl1pPr defTabSz="813816">
              <a:spcBef>
                <a:spcPts val="800"/>
              </a:spcBef>
              <a:defRPr sz="712">
                <a:solidFill>
                  <a:srgbClr val="FEFEFE"/>
                </a:solidFill>
              </a:defRPr>
            </a:lvl1pPr>
          </a:lstStyle>
          <a:p>
            <a:pPr/>
            <a:r>
              <a:t>Here is your custom footer</a:t>
            </a:r>
          </a:p>
        </p:txBody>
      </p:sp>
      <p:sp>
        <p:nvSpPr>
          <p:cNvPr id="9085"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0E6E2"/>
                </a:solidFill>
                <a:latin typeface="Montserrat Light"/>
                <a:ea typeface="Montserrat Light"/>
                <a:cs typeface="Montserrat Light"/>
                <a:sym typeface="Montserrat Light"/>
              </a:defRPr>
            </a:pPr>
            <a:r>
              <a:t>Infographic : </a:t>
            </a:r>
            <a:r>
              <a:rPr b="1">
                <a:solidFill>
                  <a:srgbClr val="FEFEFE"/>
                </a:solidFill>
                <a:latin typeface="Montserrat"/>
                <a:ea typeface="Montserrat"/>
                <a:cs typeface="Montserrat"/>
                <a:sym typeface="Montserrat"/>
              </a:rPr>
              <a:t>Device 11</a:t>
            </a:r>
          </a:p>
        </p:txBody>
      </p:sp>
      <p:sp>
        <p:nvSpPr>
          <p:cNvPr id="9086"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D7F3F0"/>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9087" name="Rectangle 155"/>
          <p:cNvSpPr txBox="1"/>
          <p:nvPr/>
        </p:nvSpPr>
        <p:spPr>
          <a:xfrm>
            <a:off x="9472375" y="4377790"/>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088" name="Rectangle 156"/>
          <p:cNvSpPr txBox="1"/>
          <p:nvPr/>
        </p:nvSpPr>
        <p:spPr>
          <a:xfrm>
            <a:off x="9472375" y="3624449"/>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089" name="Rectangle 159"/>
          <p:cNvSpPr txBox="1"/>
          <p:nvPr/>
        </p:nvSpPr>
        <p:spPr>
          <a:xfrm>
            <a:off x="9579718" y="2850385"/>
            <a:ext cx="326639"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090" name="Rectangle 160"/>
          <p:cNvSpPr txBox="1"/>
          <p:nvPr/>
        </p:nvSpPr>
        <p:spPr>
          <a:xfrm>
            <a:off x="9472375" y="5131131"/>
            <a:ext cx="541324"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091" name="TextBox 169"/>
          <p:cNvSpPr txBox="1"/>
          <p:nvPr/>
        </p:nvSpPr>
        <p:spPr>
          <a:xfrm>
            <a:off x="10050443" y="2121045"/>
            <a:ext cx="140495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FEFEFE"/>
                </a:solidFill>
              </a:defRPr>
            </a:lvl1pPr>
          </a:lstStyle>
          <a:p>
            <a:pPr/>
            <a:r>
              <a:t>Also he his male air bring is Signs first god.</a:t>
            </a:r>
          </a:p>
        </p:txBody>
      </p:sp>
      <p:sp>
        <p:nvSpPr>
          <p:cNvPr id="9092" name="TextBox 170"/>
          <p:cNvSpPr txBox="1"/>
          <p:nvPr/>
        </p:nvSpPr>
        <p:spPr>
          <a:xfrm>
            <a:off x="10050443" y="2862726"/>
            <a:ext cx="140495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FEFEFE"/>
                </a:solidFill>
              </a:defRPr>
            </a:lvl1pPr>
          </a:lstStyle>
          <a:p>
            <a:pPr/>
            <a:r>
              <a:t>He his male air bring is Signs first god.</a:t>
            </a:r>
          </a:p>
        </p:txBody>
      </p:sp>
      <p:sp>
        <p:nvSpPr>
          <p:cNvPr id="9093" name="TextBox 171"/>
          <p:cNvSpPr txBox="1"/>
          <p:nvPr/>
        </p:nvSpPr>
        <p:spPr>
          <a:xfrm>
            <a:off x="10050443" y="3604405"/>
            <a:ext cx="140495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FEFEFE"/>
                </a:solidFill>
              </a:defRPr>
            </a:lvl1pPr>
          </a:lstStyle>
          <a:p>
            <a:pPr/>
            <a:r>
              <a:t>His male air bring is Signs first god.</a:t>
            </a:r>
          </a:p>
        </p:txBody>
      </p:sp>
      <p:sp>
        <p:nvSpPr>
          <p:cNvPr id="9094" name="TextBox 172"/>
          <p:cNvSpPr txBox="1"/>
          <p:nvPr/>
        </p:nvSpPr>
        <p:spPr>
          <a:xfrm>
            <a:off x="10050443" y="4356246"/>
            <a:ext cx="140495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FEFEFE"/>
                </a:solidFill>
              </a:defRPr>
            </a:lvl1pPr>
          </a:lstStyle>
          <a:p>
            <a:pPr/>
            <a:r>
              <a:t>Also he his male air bring is Signs first god.</a:t>
            </a:r>
          </a:p>
        </p:txBody>
      </p:sp>
      <p:sp>
        <p:nvSpPr>
          <p:cNvPr id="9095" name="TextBox 173"/>
          <p:cNvSpPr txBox="1"/>
          <p:nvPr/>
        </p:nvSpPr>
        <p:spPr>
          <a:xfrm>
            <a:off x="10050443" y="5087766"/>
            <a:ext cx="1404957"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FEFEFE"/>
                </a:solidFill>
              </a:defRPr>
            </a:lvl1pPr>
          </a:lstStyle>
          <a:p>
            <a:pPr/>
            <a:r>
              <a:t>Also he his male air bring is Signs first god.</a:t>
            </a:r>
          </a:p>
        </p:txBody>
      </p:sp>
      <p:sp>
        <p:nvSpPr>
          <p:cNvPr id="9096" name="TextBox 175"/>
          <p:cNvSpPr txBox="1"/>
          <p:nvPr/>
        </p:nvSpPr>
        <p:spPr>
          <a:xfrm>
            <a:off x="2452288" y="3929546"/>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FEFEFE"/>
                </a:solidFill>
              </a:defRPr>
            </a:lvl1pPr>
          </a:lstStyle>
          <a:p>
            <a:pPr/>
            <a:r>
              <a:t>40K</a:t>
            </a:r>
          </a:p>
        </p:txBody>
      </p:sp>
      <p:sp>
        <p:nvSpPr>
          <p:cNvPr id="9097" name="TextBox 176"/>
          <p:cNvSpPr txBox="1"/>
          <p:nvPr/>
        </p:nvSpPr>
        <p:spPr>
          <a:xfrm>
            <a:off x="2832964" y="4232242"/>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FEFEFE"/>
                </a:solidFill>
              </a:defRPr>
            </a:lvl1pPr>
          </a:lstStyle>
          <a:p>
            <a:pPr/>
            <a:r>
              <a:t>65K</a:t>
            </a:r>
          </a:p>
        </p:txBody>
      </p:sp>
      <p:sp>
        <p:nvSpPr>
          <p:cNvPr id="9098" name="TextBox 177"/>
          <p:cNvSpPr txBox="1"/>
          <p:nvPr/>
        </p:nvSpPr>
        <p:spPr>
          <a:xfrm>
            <a:off x="1728215" y="4472199"/>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FEFEFE"/>
                </a:solidFill>
              </a:defRPr>
            </a:lvl1pPr>
          </a:lstStyle>
          <a:p>
            <a:pPr/>
            <a:r>
              <a:t>10K</a:t>
            </a:r>
          </a:p>
        </p:txBody>
      </p:sp>
      <p:sp>
        <p:nvSpPr>
          <p:cNvPr id="9099" name="TextBox 178"/>
          <p:cNvSpPr txBox="1"/>
          <p:nvPr/>
        </p:nvSpPr>
        <p:spPr>
          <a:xfrm>
            <a:off x="719507" y="3886913"/>
            <a:ext cx="323612" cy="1069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50000"/>
              </a:lnSpc>
              <a:defRPr sz="1200">
                <a:solidFill>
                  <a:srgbClr val="FEFEFE">
                    <a:alpha val="50000"/>
                  </a:srgbClr>
                </a:solidFill>
              </a:defRPr>
            </a:pPr>
            <a:r>
              <a:t>01</a:t>
            </a:r>
          </a:p>
          <a:p>
            <a:pPr>
              <a:lnSpc>
                <a:spcPct val="150000"/>
              </a:lnSpc>
              <a:defRPr sz="1200">
                <a:solidFill>
                  <a:srgbClr val="FEFEFE">
                    <a:alpha val="50000"/>
                  </a:srgbClr>
                </a:solidFill>
              </a:defRPr>
            </a:pPr>
            <a:r>
              <a:t>02</a:t>
            </a:r>
          </a:p>
          <a:p>
            <a:pPr>
              <a:lnSpc>
                <a:spcPct val="150000"/>
              </a:lnSpc>
              <a:defRPr sz="1200">
                <a:solidFill>
                  <a:srgbClr val="FEFEFE">
                    <a:alpha val="50000"/>
                  </a:srgbClr>
                </a:solidFill>
              </a:defRPr>
            </a:pPr>
            <a:r>
              <a:t>03</a:t>
            </a:r>
          </a:p>
          <a:p>
            <a:pPr>
              <a:lnSpc>
                <a:spcPct val="150000"/>
              </a:lnSpc>
              <a:defRPr sz="1200">
                <a:solidFill>
                  <a:srgbClr val="FEFEFE">
                    <a:alpha val="50000"/>
                  </a:srgbClr>
                </a:solidFill>
              </a:defRPr>
            </a:pPr>
            <a:r>
              <a:t>04</a:t>
            </a:r>
          </a:p>
        </p:txBody>
      </p:sp>
      <p:sp>
        <p:nvSpPr>
          <p:cNvPr id="9100" name="Rectangle 179"/>
          <p:cNvSpPr/>
          <p:nvPr/>
        </p:nvSpPr>
        <p:spPr>
          <a:xfrm>
            <a:off x="1036891" y="3986776"/>
            <a:ext cx="1384130" cy="260254"/>
          </a:xfrm>
          <a:prstGeom prst="rect">
            <a:avLst/>
          </a:prstGeom>
          <a:solidFill>
            <a:srgbClr val="6491C8"/>
          </a:solidFill>
          <a:ln w="12700">
            <a:miter lim="400000"/>
          </a:ln>
        </p:spPr>
        <p:txBody>
          <a:bodyPr lIns="45719" rIns="45719" anchor="ctr"/>
          <a:lstStyle/>
          <a:p>
            <a:pPr algn="ctr">
              <a:defRPr>
                <a:solidFill>
                  <a:srgbClr val="FFFFFF"/>
                </a:solidFill>
              </a:defRPr>
            </a:pPr>
          </a:p>
        </p:txBody>
      </p:sp>
      <p:sp>
        <p:nvSpPr>
          <p:cNvPr id="9101" name="Rectangle 180"/>
          <p:cNvSpPr/>
          <p:nvPr/>
        </p:nvSpPr>
        <p:spPr>
          <a:xfrm>
            <a:off x="1036890" y="4241825"/>
            <a:ext cx="1749892" cy="260254"/>
          </a:xfrm>
          <a:prstGeom prst="rect">
            <a:avLst/>
          </a:prstGeom>
          <a:solidFill>
            <a:schemeClr val="accent3"/>
          </a:solidFill>
          <a:ln w="12700">
            <a:miter lim="400000"/>
          </a:ln>
        </p:spPr>
        <p:txBody>
          <a:bodyPr lIns="45719" rIns="45719" anchor="ctr"/>
          <a:lstStyle/>
          <a:p>
            <a:pPr algn="ctr">
              <a:defRPr>
                <a:solidFill>
                  <a:srgbClr val="FFFFFF"/>
                </a:solidFill>
              </a:defRPr>
            </a:pPr>
          </a:p>
        </p:txBody>
      </p:sp>
      <p:sp>
        <p:nvSpPr>
          <p:cNvPr id="9102" name="Rectangle 181"/>
          <p:cNvSpPr/>
          <p:nvPr/>
        </p:nvSpPr>
        <p:spPr>
          <a:xfrm>
            <a:off x="1036890" y="4501798"/>
            <a:ext cx="664767" cy="260254"/>
          </a:xfrm>
          <a:prstGeom prst="rect">
            <a:avLst/>
          </a:prstGeom>
          <a:solidFill>
            <a:schemeClr val="accent4"/>
          </a:solidFill>
          <a:ln w="12700">
            <a:miter lim="400000"/>
          </a:ln>
        </p:spPr>
        <p:txBody>
          <a:bodyPr lIns="45719" rIns="45719" anchor="ctr"/>
          <a:lstStyle/>
          <a:p>
            <a:pPr algn="ctr">
              <a:defRPr>
                <a:solidFill>
                  <a:srgbClr val="FFFFFF"/>
                </a:solidFill>
              </a:defRPr>
            </a:pPr>
          </a:p>
        </p:txBody>
      </p:sp>
      <p:sp>
        <p:nvSpPr>
          <p:cNvPr id="9103" name="Rectangle 182"/>
          <p:cNvSpPr/>
          <p:nvPr/>
        </p:nvSpPr>
        <p:spPr>
          <a:xfrm>
            <a:off x="1036890" y="4765020"/>
            <a:ext cx="1302586" cy="260254"/>
          </a:xfrm>
          <a:prstGeom prst="rect">
            <a:avLst/>
          </a:prstGeom>
          <a:solidFill>
            <a:schemeClr val="accent5"/>
          </a:solidFill>
          <a:ln w="12700">
            <a:miter lim="400000"/>
          </a:ln>
        </p:spPr>
        <p:txBody>
          <a:bodyPr lIns="45719" rIns="45719" anchor="ctr"/>
          <a:lstStyle/>
          <a:p>
            <a:pPr algn="ctr">
              <a:defRPr>
                <a:solidFill>
                  <a:srgbClr val="FFFFFF"/>
                </a:solidFill>
              </a:defRPr>
            </a:pPr>
          </a:p>
        </p:txBody>
      </p:sp>
      <p:sp>
        <p:nvSpPr>
          <p:cNvPr id="9104" name="TextBox 183"/>
          <p:cNvSpPr txBox="1"/>
          <p:nvPr/>
        </p:nvSpPr>
        <p:spPr>
          <a:xfrm>
            <a:off x="2413102" y="4755186"/>
            <a:ext cx="513877" cy="29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300">
                <a:solidFill>
                  <a:srgbClr val="FEFEFE"/>
                </a:solidFill>
              </a:defRPr>
            </a:lvl1pPr>
          </a:lstStyle>
          <a:p>
            <a:pPr/>
            <a:r>
              <a:t>32K</a:t>
            </a:r>
          </a:p>
        </p:txBody>
      </p:sp>
      <p:sp>
        <p:nvSpPr>
          <p:cNvPr id="9105" name="TextBox 184"/>
          <p:cNvSpPr txBox="1"/>
          <p:nvPr/>
        </p:nvSpPr>
        <p:spPr>
          <a:xfrm>
            <a:off x="726510" y="3118640"/>
            <a:ext cx="2285931" cy="4406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FEFEFE"/>
                </a:solidFill>
              </a:defRPr>
            </a:lvl1pPr>
          </a:lstStyle>
          <a:p>
            <a:pPr/>
            <a:r>
              <a:t>Also he his male air bring is Signs firs. Creepiest god air fish land.</a:t>
            </a:r>
          </a:p>
        </p:txBody>
      </p:sp>
      <p:sp>
        <p:nvSpPr>
          <p:cNvPr id="9106" name="TextBox 185"/>
          <p:cNvSpPr txBox="1"/>
          <p:nvPr/>
        </p:nvSpPr>
        <p:spPr>
          <a:xfrm>
            <a:off x="1828124" y="2612025"/>
            <a:ext cx="1105931" cy="4406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400"/>
              </a:lnSpc>
              <a:defRPr b="1" sz="1000">
                <a:solidFill>
                  <a:srgbClr val="FEFEFE"/>
                </a:solidFill>
              </a:defRPr>
            </a:lvl1pPr>
          </a:lstStyle>
          <a:p>
            <a:pPr/>
            <a:r>
              <a:t>Saying fruitful were example</a:t>
            </a:r>
          </a:p>
        </p:txBody>
      </p:sp>
      <p:sp>
        <p:nvSpPr>
          <p:cNvPr id="9107" name="TextBox 186"/>
          <p:cNvSpPr txBox="1"/>
          <p:nvPr/>
        </p:nvSpPr>
        <p:spPr>
          <a:xfrm>
            <a:off x="694571" y="2507120"/>
            <a:ext cx="1128928"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rgbClr val="FEFEFE"/>
                </a:solidFill>
              </a:defRPr>
            </a:lvl1pPr>
          </a:lstStyle>
          <a:p>
            <a:pPr/>
            <a:r>
              <a:t>83%</a:t>
            </a:r>
          </a:p>
        </p:txBody>
      </p:sp>
      <p:sp>
        <p:nvSpPr>
          <p:cNvPr id="9108" name="TextBox 187"/>
          <p:cNvSpPr txBox="1"/>
          <p:nvPr/>
        </p:nvSpPr>
        <p:spPr>
          <a:xfrm>
            <a:off x="739920" y="5376948"/>
            <a:ext cx="1923587"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FEFEFE"/>
                </a:solidFill>
              </a:defRPr>
            </a:lvl1pPr>
          </a:lstStyle>
          <a:p>
            <a:pPr/>
            <a:r>
              <a:t>Also he his male air bring is Signs first . Creepiest god air fish land. Darkness. Air saying</a:t>
            </a:r>
          </a:p>
        </p:txBody>
      </p:sp>
      <p:grpSp>
        <p:nvGrpSpPr>
          <p:cNvPr id="9132" name="Group 9"/>
          <p:cNvGrpSpPr/>
          <p:nvPr/>
        </p:nvGrpSpPr>
        <p:grpSpPr>
          <a:xfrm>
            <a:off x="5624477" y="3883314"/>
            <a:ext cx="2293694" cy="1306257"/>
            <a:chOff x="0" y="0"/>
            <a:chExt cx="2293692" cy="1306256"/>
          </a:xfrm>
        </p:grpSpPr>
        <p:grpSp>
          <p:nvGrpSpPr>
            <p:cNvPr id="9125" name="Group 234"/>
            <p:cNvGrpSpPr/>
            <p:nvPr/>
          </p:nvGrpSpPr>
          <p:grpSpPr>
            <a:xfrm>
              <a:off x="-1" y="-1"/>
              <a:ext cx="2293694" cy="1306258"/>
              <a:chOff x="0" y="0"/>
              <a:chExt cx="2293692" cy="1306255"/>
            </a:xfrm>
          </p:grpSpPr>
          <p:sp>
            <p:nvSpPr>
              <p:cNvPr id="9109" name="Freeform 232"/>
              <p:cNvSpPr/>
              <p:nvPr/>
            </p:nvSpPr>
            <p:spPr>
              <a:xfrm>
                <a:off x="6638" y="72661"/>
                <a:ext cx="2287055" cy="12335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457" y="0"/>
                    </a:moveTo>
                    <a:lnTo>
                      <a:pt x="12866" y="6761"/>
                    </a:lnTo>
                    <a:lnTo>
                      <a:pt x="14463" y="5071"/>
                    </a:lnTo>
                    <a:lnTo>
                      <a:pt x="16059" y="9128"/>
                    </a:lnTo>
                    <a:lnTo>
                      <a:pt x="18031" y="2535"/>
                    </a:lnTo>
                    <a:lnTo>
                      <a:pt x="19346" y="4395"/>
                    </a:lnTo>
                    <a:lnTo>
                      <a:pt x="20285" y="9804"/>
                    </a:lnTo>
                    <a:lnTo>
                      <a:pt x="21600" y="5240"/>
                    </a:lnTo>
                    <a:lnTo>
                      <a:pt x="21600" y="21600"/>
                    </a:lnTo>
                    <a:lnTo>
                      <a:pt x="0" y="21600"/>
                    </a:lnTo>
                    <a:lnTo>
                      <a:pt x="0" y="11832"/>
                    </a:lnTo>
                    <a:lnTo>
                      <a:pt x="1221" y="7775"/>
                    </a:lnTo>
                    <a:lnTo>
                      <a:pt x="3005" y="9635"/>
                    </a:lnTo>
                    <a:lnTo>
                      <a:pt x="5541" y="2197"/>
                    </a:lnTo>
                    <a:lnTo>
                      <a:pt x="6668" y="3888"/>
                    </a:lnTo>
                    <a:lnTo>
                      <a:pt x="7701" y="9973"/>
                    </a:lnTo>
                    <a:lnTo>
                      <a:pt x="8828" y="4902"/>
                    </a:lnTo>
                    <a:lnTo>
                      <a:pt x="11457" y="0"/>
                    </a:lnTo>
                    <a:close/>
                  </a:path>
                </a:pathLst>
              </a:custGeom>
              <a:solidFill>
                <a:schemeClr val="accent1">
                  <a:alpha val="64999"/>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nvGrpSpPr>
              <p:cNvPr id="9124" name="Group 199"/>
              <p:cNvGrpSpPr/>
              <p:nvPr/>
            </p:nvGrpSpPr>
            <p:grpSpPr>
              <a:xfrm>
                <a:off x="-1" y="0"/>
                <a:ext cx="2251141" cy="736972"/>
                <a:chOff x="0" y="0"/>
                <a:chExt cx="2251139" cy="736971"/>
              </a:xfrm>
            </p:grpSpPr>
            <p:sp>
              <p:nvSpPr>
                <p:cNvPr id="9110" name="Freeform 215"/>
                <p:cNvSpPr/>
                <p:nvPr/>
              </p:nvSpPr>
              <p:spPr>
                <a:xfrm>
                  <a:off x="-1" y="55856"/>
                  <a:ext cx="2251141" cy="681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264" y="14981"/>
                      </a:lnTo>
                      <a:lnTo>
                        <a:pt x="2872" y="19161"/>
                      </a:lnTo>
                      <a:lnTo>
                        <a:pt x="5630" y="4877"/>
                      </a:lnTo>
                      <a:lnTo>
                        <a:pt x="6664" y="9058"/>
                      </a:lnTo>
                      <a:lnTo>
                        <a:pt x="7698" y="18813"/>
                      </a:lnTo>
                      <a:lnTo>
                        <a:pt x="8962" y="9406"/>
                      </a:lnTo>
                      <a:lnTo>
                        <a:pt x="11719" y="0"/>
                      </a:lnTo>
                      <a:lnTo>
                        <a:pt x="13098" y="12542"/>
                      </a:lnTo>
                      <a:lnTo>
                        <a:pt x="14591" y="9058"/>
                      </a:lnTo>
                      <a:lnTo>
                        <a:pt x="16315" y="17071"/>
                      </a:lnTo>
                      <a:lnTo>
                        <a:pt x="18498" y="4529"/>
                      </a:lnTo>
                      <a:lnTo>
                        <a:pt x="19532" y="8710"/>
                      </a:lnTo>
                      <a:lnTo>
                        <a:pt x="20566" y="18465"/>
                      </a:lnTo>
                      <a:lnTo>
                        <a:pt x="21600" y="10800"/>
                      </a:lnTo>
                    </a:path>
                  </a:pathLst>
                </a:custGeom>
                <a:noFill/>
                <a:ln w="25400" cap="flat">
                  <a:solidFill>
                    <a:schemeClr val="accent1"/>
                  </a:solidFill>
                  <a:prstDash val="solid"/>
                  <a:miter lim="800000"/>
                  <a:headEnd type="oval" w="med" len="med"/>
                  <a:tailEnd type="oval" w="med" len="med"/>
                </a:ln>
                <a:effectLst/>
              </p:spPr>
              <p:txBody>
                <a:bodyPr wrap="square" lIns="45719" tIns="45719" rIns="45719" bIns="45719" numCol="1" anchor="ctr">
                  <a:noAutofit/>
                </a:bodyPr>
                <a:lstStyle/>
                <a:p>
                  <a:pPr algn="ctr">
                    <a:defRPr>
                      <a:solidFill>
                        <a:srgbClr val="FFFFFF"/>
                      </a:solidFill>
                    </a:defRPr>
                  </a:pPr>
                </a:p>
              </p:txBody>
            </p:sp>
            <p:grpSp>
              <p:nvGrpSpPr>
                <p:cNvPr id="9123" name="Group 216"/>
                <p:cNvGrpSpPr/>
                <p:nvPr/>
              </p:nvGrpSpPr>
              <p:grpSpPr>
                <a:xfrm>
                  <a:off x="243151" y="0"/>
                  <a:ext cx="1964498" cy="713104"/>
                  <a:chOff x="0" y="0"/>
                  <a:chExt cx="1964496" cy="713103"/>
                </a:xfrm>
              </p:grpSpPr>
              <p:sp>
                <p:nvSpPr>
                  <p:cNvPr id="9111" name="Oval 217"/>
                  <p:cNvSpPr/>
                  <p:nvPr/>
                </p:nvSpPr>
                <p:spPr>
                  <a:xfrm>
                    <a:off x="-1" y="583764"/>
                    <a:ext cx="123455" cy="123455"/>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12" name="Oval 218"/>
                  <p:cNvSpPr/>
                  <p:nvPr/>
                </p:nvSpPr>
                <p:spPr>
                  <a:xfrm>
                    <a:off x="279006" y="180185"/>
                    <a:ext cx="123455" cy="123455"/>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13" name="Oval 219"/>
                  <p:cNvSpPr/>
                  <p:nvPr/>
                </p:nvSpPr>
                <p:spPr>
                  <a:xfrm>
                    <a:off x="404539" y="271677"/>
                    <a:ext cx="123455" cy="123455"/>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14" name="Oval 220"/>
                  <p:cNvSpPr/>
                  <p:nvPr/>
                </p:nvSpPr>
                <p:spPr>
                  <a:xfrm>
                    <a:off x="498348" y="581167"/>
                    <a:ext cx="123455" cy="123455"/>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15" name="Oval 221"/>
                  <p:cNvSpPr/>
                  <p:nvPr/>
                </p:nvSpPr>
                <p:spPr>
                  <a:xfrm>
                    <a:off x="637283" y="277321"/>
                    <a:ext cx="123455" cy="123455"/>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16" name="Oval 222"/>
                  <p:cNvSpPr/>
                  <p:nvPr/>
                </p:nvSpPr>
                <p:spPr>
                  <a:xfrm>
                    <a:off x="920740" y="-1"/>
                    <a:ext cx="123455" cy="123456"/>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17" name="Oval 223"/>
                  <p:cNvSpPr/>
                  <p:nvPr/>
                </p:nvSpPr>
                <p:spPr>
                  <a:xfrm>
                    <a:off x="1053107" y="390567"/>
                    <a:ext cx="123455" cy="123455"/>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18" name="Oval 224"/>
                  <p:cNvSpPr/>
                  <p:nvPr/>
                </p:nvSpPr>
                <p:spPr>
                  <a:xfrm>
                    <a:off x="1221108" y="290251"/>
                    <a:ext cx="123455" cy="123455"/>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19" name="Oval 225"/>
                  <p:cNvSpPr/>
                  <p:nvPr/>
                </p:nvSpPr>
                <p:spPr>
                  <a:xfrm>
                    <a:off x="1398264" y="523118"/>
                    <a:ext cx="123455" cy="123455"/>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20" name="Oval 226"/>
                  <p:cNvSpPr/>
                  <p:nvPr/>
                </p:nvSpPr>
                <p:spPr>
                  <a:xfrm>
                    <a:off x="1623794" y="144125"/>
                    <a:ext cx="123455" cy="123455"/>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21" name="Oval 227"/>
                  <p:cNvSpPr/>
                  <p:nvPr/>
                </p:nvSpPr>
                <p:spPr>
                  <a:xfrm>
                    <a:off x="1730937" y="299390"/>
                    <a:ext cx="123455" cy="123455"/>
                  </a:xfrm>
                  <a:prstGeom prst="ellipse">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22" name="Oval 228"/>
                  <p:cNvSpPr/>
                  <p:nvPr/>
                </p:nvSpPr>
                <p:spPr>
                  <a:xfrm>
                    <a:off x="1841042" y="589649"/>
                    <a:ext cx="123455" cy="123455"/>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grpSp>
        <p:grpSp>
          <p:nvGrpSpPr>
            <p:cNvPr id="9131" name="Group 270"/>
            <p:cNvGrpSpPr/>
            <p:nvPr/>
          </p:nvGrpSpPr>
          <p:grpSpPr>
            <a:xfrm>
              <a:off x="196023" y="809689"/>
              <a:ext cx="2006989" cy="410877"/>
              <a:chOff x="0" y="0"/>
              <a:chExt cx="2006988" cy="410876"/>
            </a:xfrm>
          </p:grpSpPr>
          <p:sp>
            <p:nvSpPr>
              <p:cNvPr id="9126" name="TextBox 243"/>
              <p:cNvSpPr txBox="1"/>
              <p:nvPr/>
            </p:nvSpPr>
            <p:spPr>
              <a:xfrm>
                <a:off x="311790" y="0"/>
                <a:ext cx="533249" cy="3708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FEFEFE"/>
                    </a:solidFill>
                  </a:defRPr>
                </a:lvl1pPr>
              </a:lstStyle>
              <a:p>
                <a:pPr/>
                <a:r>
                  <a:t>First Things</a:t>
                </a:r>
              </a:p>
            </p:txBody>
          </p:sp>
          <p:sp>
            <p:nvSpPr>
              <p:cNvPr id="9127" name="Rectangle 244"/>
              <p:cNvSpPr txBox="1"/>
              <p:nvPr/>
            </p:nvSpPr>
            <p:spPr>
              <a:xfrm>
                <a:off x="0" y="40035"/>
                <a:ext cx="180266"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a:solidFill>
                      <a:srgbClr val="FEFEFE"/>
                    </a:solidFill>
                    <a:latin typeface="FontAwesome"/>
                    <a:ea typeface="FontAwesome"/>
                    <a:cs typeface="FontAwesome"/>
                    <a:sym typeface="FontAwesome"/>
                  </a:defRPr>
                </a:lvl1pPr>
              </a:lstStyle>
              <a:p>
                <a:pPr/>
                <a:r>
                  <a:t>r</a:t>
                </a:r>
              </a:p>
            </p:txBody>
          </p:sp>
          <p:sp>
            <p:nvSpPr>
              <p:cNvPr id="9128" name="Rectangle 245"/>
              <p:cNvSpPr txBox="1"/>
              <p:nvPr/>
            </p:nvSpPr>
            <p:spPr>
              <a:xfrm>
                <a:off x="1123290" y="50306"/>
                <a:ext cx="366450" cy="34343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a:solidFill>
                      <a:srgbClr val="FEFEFE"/>
                    </a:solidFill>
                    <a:latin typeface="FontAwesome"/>
                    <a:ea typeface="FontAwesome"/>
                    <a:cs typeface="FontAwesome"/>
                    <a:sym typeface="FontAwesome"/>
                  </a:defRPr>
                </a:lvl1pPr>
              </a:lstStyle>
              <a:p>
                <a:pPr/>
                <a:r>
                  <a:t></a:t>
                </a:r>
              </a:p>
            </p:txBody>
          </p:sp>
          <p:sp>
            <p:nvSpPr>
              <p:cNvPr id="9129" name="TextBox 246"/>
              <p:cNvSpPr txBox="1"/>
              <p:nvPr/>
            </p:nvSpPr>
            <p:spPr>
              <a:xfrm>
                <a:off x="1403660" y="0"/>
                <a:ext cx="603329" cy="3708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FEFEFE"/>
                    </a:solidFill>
                  </a:defRPr>
                </a:lvl1pPr>
              </a:lstStyle>
              <a:p>
                <a:pPr/>
                <a:r>
                  <a:t>Second Things</a:t>
                </a:r>
              </a:p>
            </p:txBody>
          </p:sp>
          <p:sp>
            <p:nvSpPr>
              <p:cNvPr id="9130" name="Straight Connector 247"/>
              <p:cNvSpPr/>
              <p:nvPr/>
            </p:nvSpPr>
            <p:spPr>
              <a:xfrm flipV="1">
                <a:off x="973003" y="40036"/>
                <a:ext cx="1" cy="330800"/>
              </a:xfrm>
              <a:prstGeom prst="line">
                <a:avLst/>
              </a:prstGeom>
              <a:noFill/>
              <a:ln w="6350" cap="flat">
                <a:solidFill>
                  <a:srgbClr val="FEFEFE"/>
                </a:solidFill>
                <a:prstDash val="solid"/>
                <a:miter lim="800000"/>
              </a:ln>
              <a:effectLst/>
            </p:spPr>
            <p:txBody>
              <a:bodyPr wrap="square" lIns="45719" tIns="45719" rIns="45719" bIns="45719" numCol="1" anchor="t">
                <a:noAutofit/>
              </a:bodyPr>
              <a:lstStyle/>
              <a:p>
                <a:pPr/>
              </a:p>
            </p:txBody>
          </p:sp>
        </p:grpSp>
      </p:grpSp>
    </p:spTree>
  </p:cSld>
  <p:clrMapOvr>
    <a:masterClrMapping/>
  </p:clrMapOvr>
  <mc:AlternateContent xmlns:mc="http://schemas.openxmlformats.org/markup-compatibility/2006">
    <mc:Choice xmlns:p14="http://schemas.microsoft.com/office/powerpoint/2010/main" Requires="p14">
      <p:transition spd="slow" advClick="1" p14:dur="1200">
        <p14:flip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9082"/>
                                        </p:tgtEl>
                                        <p:attrNameLst>
                                          <p:attrName>style.visibility</p:attrName>
                                        </p:attrNameLst>
                                      </p:cBhvr>
                                      <p:to>
                                        <p:strVal val="visible"/>
                                      </p:to>
                                    </p:set>
                                    <p:animEffect filter="dissolve" transition="in">
                                      <p:cBhvr>
                                        <p:cTn id="7" dur="500"/>
                                        <p:tgtEl>
                                          <p:spTgt spid="9082"/>
                                        </p:tgtEl>
                                      </p:cBhvr>
                                    </p:animEffect>
                                  </p:childTnLst>
                                </p:cTn>
                              </p:par>
                            </p:childTnLst>
                          </p:cTn>
                        </p:par>
                        <p:par>
                          <p:cTn id="8" fill="hold">
                            <p:stCondLst>
                              <p:cond delay="500"/>
                            </p:stCondLst>
                            <p:childTnLst>
                              <p:par>
                                <p:cTn id="9" presetClass="entr" nodeType="afterEffect" presetSubtype="16" presetID="23" grpId="2" fill="hold">
                                  <p:stCondLst>
                                    <p:cond delay="0"/>
                                  </p:stCondLst>
                                  <p:iterate type="el" backwards="0">
                                    <p:tmAbs val="0"/>
                                  </p:iterate>
                                  <p:childTnLst>
                                    <p:set>
                                      <p:cBhvr>
                                        <p:cTn id="10" fill="hold"/>
                                        <p:tgtEl>
                                          <p:spTgt spid="8976"/>
                                        </p:tgtEl>
                                        <p:attrNameLst>
                                          <p:attrName>style.visibility</p:attrName>
                                        </p:attrNameLst>
                                      </p:cBhvr>
                                      <p:to>
                                        <p:strVal val="visible"/>
                                      </p:to>
                                    </p:set>
                                    <p:anim calcmode="lin" valueType="num">
                                      <p:cBhvr>
                                        <p:cTn id="11" dur="500" fill="hold"/>
                                        <p:tgtEl>
                                          <p:spTgt spid="8976"/>
                                        </p:tgtEl>
                                        <p:attrNameLst>
                                          <p:attrName>ppt_w</p:attrName>
                                        </p:attrNameLst>
                                      </p:cBhvr>
                                      <p:tavLst>
                                        <p:tav tm="0">
                                          <p:val>
                                            <p:fltVal val="0"/>
                                          </p:val>
                                        </p:tav>
                                        <p:tav tm="100000">
                                          <p:val>
                                            <p:strVal val="#ppt_w"/>
                                          </p:val>
                                        </p:tav>
                                      </p:tavLst>
                                    </p:anim>
                                    <p:anim calcmode="lin" valueType="num">
                                      <p:cBhvr>
                                        <p:cTn id="12" dur="500" fill="hold"/>
                                        <p:tgtEl>
                                          <p:spTgt spid="8976"/>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Class="entr" nodeType="afterEffect" presetSubtype="16" presetID="23" grpId="3" fill="hold">
                                  <p:stCondLst>
                                    <p:cond delay="0"/>
                                  </p:stCondLst>
                                  <p:iterate type="el" backwards="0">
                                    <p:tmAbs val="0"/>
                                  </p:iterate>
                                  <p:childTnLst>
                                    <p:set>
                                      <p:cBhvr>
                                        <p:cTn id="15" fill="hold"/>
                                        <p:tgtEl>
                                          <p:spTgt spid="8977"/>
                                        </p:tgtEl>
                                        <p:attrNameLst>
                                          <p:attrName>style.visibility</p:attrName>
                                        </p:attrNameLst>
                                      </p:cBhvr>
                                      <p:to>
                                        <p:strVal val="visible"/>
                                      </p:to>
                                    </p:set>
                                    <p:anim calcmode="lin" valueType="num">
                                      <p:cBhvr>
                                        <p:cTn id="16" dur="500" fill="hold"/>
                                        <p:tgtEl>
                                          <p:spTgt spid="8977"/>
                                        </p:tgtEl>
                                        <p:attrNameLst>
                                          <p:attrName>ppt_w</p:attrName>
                                        </p:attrNameLst>
                                      </p:cBhvr>
                                      <p:tavLst>
                                        <p:tav tm="0">
                                          <p:val>
                                            <p:fltVal val="0"/>
                                          </p:val>
                                        </p:tav>
                                        <p:tav tm="100000">
                                          <p:val>
                                            <p:strVal val="#ppt_w"/>
                                          </p:val>
                                        </p:tav>
                                      </p:tavLst>
                                    </p:anim>
                                    <p:anim calcmode="lin" valueType="num">
                                      <p:cBhvr>
                                        <p:cTn id="17" dur="500" fill="hold"/>
                                        <p:tgtEl>
                                          <p:spTgt spid="8977"/>
                                        </p:tgtEl>
                                        <p:attrNameLst>
                                          <p:attrName>ppt_h</p:attrName>
                                        </p:attrNameLst>
                                      </p:cBhvr>
                                      <p:tavLst>
                                        <p:tav tm="0">
                                          <p:val>
                                            <p:fltVal val="0"/>
                                          </p:val>
                                        </p:tav>
                                        <p:tav tm="100000">
                                          <p:val>
                                            <p:strVal val="#ppt_h"/>
                                          </p:val>
                                        </p:tav>
                                      </p:tavLst>
                                    </p:anim>
                                  </p:childTnLst>
                                </p:cTn>
                              </p:par>
                            </p:childTnLst>
                          </p:cTn>
                        </p:par>
                        <p:par>
                          <p:cTn id="18" fill="hold">
                            <p:stCondLst>
                              <p:cond delay="1500"/>
                            </p:stCondLst>
                            <p:childTnLst>
                              <p:par>
                                <p:cTn id="19" presetClass="entr" nodeType="afterEffect" presetSubtype="16" presetID="23" grpId="4" fill="hold">
                                  <p:stCondLst>
                                    <p:cond delay="0"/>
                                  </p:stCondLst>
                                  <p:iterate type="el" backwards="0">
                                    <p:tmAbs val="0"/>
                                  </p:iterate>
                                  <p:childTnLst>
                                    <p:set>
                                      <p:cBhvr>
                                        <p:cTn id="20" fill="hold"/>
                                        <p:tgtEl>
                                          <p:spTgt spid="8982"/>
                                        </p:tgtEl>
                                        <p:attrNameLst>
                                          <p:attrName>style.visibility</p:attrName>
                                        </p:attrNameLst>
                                      </p:cBhvr>
                                      <p:to>
                                        <p:strVal val="visible"/>
                                      </p:to>
                                    </p:set>
                                    <p:anim calcmode="lin" valueType="num">
                                      <p:cBhvr>
                                        <p:cTn id="21" dur="500" fill="hold"/>
                                        <p:tgtEl>
                                          <p:spTgt spid="8982"/>
                                        </p:tgtEl>
                                        <p:attrNameLst>
                                          <p:attrName>ppt_w</p:attrName>
                                        </p:attrNameLst>
                                      </p:cBhvr>
                                      <p:tavLst>
                                        <p:tav tm="0">
                                          <p:val>
                                            <p:fltVal val="0"/>
                                          </p:val>
                                        </p:tav>
                                        <p:tav tm="100000">
                                          <p:val>
                                            <p:strVal val="#ppt_w"/>
                                          </p:val>
                                        </p:tav>
                                      </p:tavLst>
                                    </p:anim>
                                    <p:anim calcmode="lin" valueType="num">
                                      <p:cBhvr>
                                        <p:cTn id="22" dur="500" fill="hold"/>
                                        <p:tgtEl>
                                          <p:spTgt spid="8982"/>
                                        </p:tgtEl>
                                        <p:attrNameLst>
                                          <p:attrName>ppt_h</p:attrName>
                                        </p:attrNameLst>
                                      </p:cBhvr>
                                      <p:tavLst>
                                        <p:tav tm="0">
                                          <p:val>
                                            <p:fltVal val="0"/>
                                          </p:val>
                                        </p:tav>
                                        <p:tav tm="100000">
                                          <p:val>
                                            <p:strVal val="#ppt_h"/>
                                          </p:val>
                                        </p:tav>
                                      </p:tavLst>
                                    </p:anim>
                                  </p:childTnLst>
                                </p:cTn>
                              </p:par>
                            </p:childTnLst>
                          </p:cTn>
                        </p:par>
                        <p:par>
                          <p:cTn id="23" fill="hold">
                            <p:stCondLst>
                              <p:cond delay="2000"/>
                            </p:stCondLst>
                            <p:childTnLst>
                              <p:par>
                                <p:cTn id="24" presetClass="entr" nodeType="afterEffect" presetSubtype="16" presetID="23" grpId="5" fill="hold">
                                  <p:stCondLst>
                                    <p:cond delay="0"/>
                                  </p:stCondLst>
                                  <p:iterate type="el" backwards="0">
                                    <p:tmAbs val="0"/>
                                  </p:iterate>
                                  <p:childTnLst>
                                    <p:set>
                                      <p:cBhvr>
                                        <p:cTn id="25" fill="hold"/>
                                        <p:tgtEl>
                                          <p:spTgt spid="8983"/>
                                        </p:tgtEl>
                                        <p:attrNameLst>
                                          <p:attrName>style.visibility</p:attrName>
                                        </p:attrNameLst>
                                      </p:cBhvr>
                                      <p:to>
                                        <p:strVal val="visible"/>
                                      </p:to>
                                    </p:set>
                                    <p:anim calcmode="lin" valueType="num">
                                      <p:cBhvr>
                                        <p:cTn id="26" dur="500" fill="hold"/>
                                        <p:tgtEl>
                                          <p:spTgt spid="8983"/>
                                        </p:tgtEl>
                                        <p:attrNameLst>
                                          <p:attrName>ppt_w</p:attrName>
                                        </p:attrNameLst>
                                      </p:cBhvr>
                                      <p:tavLst>
                                        <p:tav tm="0">
                                          <p:val>
                                            <p:fltVal val="0"/>
                                          </p:val>
                                        </p:tav>
                                        <p:tav tm="100000">
                                          <p:val>
                                            <p:strVal val="#ppt_w"/>
                                          </p:val>
                                        </p:tav>
                                      </p:tavLst>
                                    </p:anim>
                                    <p:anim calcmode="lin" valueType="num">
                                      <p:cBhvr>
                                        <p:cTn id="27" dur="500" fill="hold"/>
                                        <p:tgtEl>
                                          <p:spTgt spid="8983"/>
                                        </p:tgtEl>
                                        <p:attrNameLst>
                                          <p:attrName>ppt_h</p:attrName>
                                        </p:attrNameLst>
                                      </p:cBhvr>
                                      <p:tavLst>
                                        <p:tav tm="0">
                                          <p:val>
                                            <p:fltVal val="0"/>
                                          </p:val>
                                        </p:tav>
                                        <p:tav tm="100000">
                                          <p:val>
                                            <p:strVal val="#ppt_h"/>
                                          </p:val>
                                        </p:tav>
                                      </p:tavLst>
                                    </p:anim>
                                  </p:childTnLst>
                                </p:cTn>
                              </p:par>
                            </p:childTnLst>
                          </p:cTn>
                        </p:par>
                        <p:par>
                          <p:cTn id="28" fill="hold">
                            <p:stCondLst>
                              <p:cond delay="2500"/>
                            </p:stCondLst>
                            <p:childTnLst>
                              <p:par>
                                <p:cTn id="29" presetClass="entr" nodeType="afterEffect" presetSubtype="16" presetID="23" grpId="6" fill="hold">
                                  <p:stCondLst>
                                    <p:cond delay="0"/>
                                  </p:stCondLst>
                                  <p:iterate type="el" backwards="0">
                                    <p:tmAbs val="0"/>
                                  </p:iterate>
                                  <p:childTnLst>
                                    <p:set>
                                      <p:cBhvr>
                                        <p:cTn id="30" fill="hold"/>
                                        <p:tgtEl>
                                          <p:spTgt spid="8984"/>
                                        </p:tgtEl>
                                        <p:attrNameLst>
                                          <p:attrName>style.visibility</p:attrName>
                                        </p:attrNameLst>
                                      </p:cBhvr>
                                      <p:to>
                                        <p:strVal val="visible"/>
                                      </p:to>
                                    </p:set>
                                    <p:anim calcmode="lin" valueType="num">
                                      <p:cBhvr>
                                        <p:cTn id="31" dur="500" fill="hold"/>
                                        <p:tgtEl>
                                          <p:spTgt spid="8984"/>
                                        </p:tgtEl>
                                        <p:attrNameLst>
                                          <p:attrName>ppt_w</p:attrName>
                                        </p:attrNameLst>
                                      </p:cBhvr>
                                      <p:tavLst>
                                        <p:tav tm="0">
                                          <p:val>
                                            <p:fltVal val="0"/>
                                          </p:val>
                                        </p:tav>
                                        <p:tav tm="100000">
                                          <p:val>
                                            <p:strVal val="#ppt_w"/>
                                          </p:val>
                                        </p:tav>
                                      </p:tavLst>
                                    </p:anim>
                                    <p:anim calcmode="lin" valueType="num">
                                      <p:cBhvr>
                                        <p:cTn id="32" dur="500" fill="hold"/>
                                        <p:tgtEl>
                                          <p:spTgt spid="8984"/>
                                        </p:tgtEl>
                                        <p:attrNameLst>
                                          <p:attrName>ppt_h</p:attrName>
                                        </p:attrNameLst>
                                      </p:cBhvr>
                                      <p:tavLst>
                                        <p:tav tm="0">
                                          <p:val>
                                            <p:fltVal val="0"/>
                                          </p:val>
                                        </p:tav>
                                        <p:tav tm="100000">
                                          <p:val>
                                            <p:strVal val="#ppt_h"/>
                                          </p:val>
                                        </p:tav>
                                      </p:tavLst>
                                    </p:anim>
                                  </p:childTnLst>
                                </p:cTn>
                              </p:par>
                            </p:childTnLst>
                          </p:cTn>
                        </p:par>
                        <p:par>
                          <p:cTn id="33" fill="hold">
                            <p:stCondLst>
                              <p:cond delay="3000"/>
                            </p:stCondLst>
                            <p:childTnLst>
                              <p:par>
                                <p:cTn id="34" presetClass="entr" nodeType="afterEffect" presetSubtype="16" presetID="23" grpId="7" fill="hold">
                                  <p:stCondLst>
                                    <p:cond delay="0"/>
                                  </p:stCondLst>
                                  <p:iterate type="el" backwards="0">
                                    <p:tmAbs val="0"/>
                                  </p:iterate>
                                  <p:childTnLst>
                                    <p:set>
                                      <p:cBhvr>
                                        <p:cTn id="35" fill="hold"/>
                                        <p:tgtEl>
                                          <p:spTgt spid="8985"/>
                                        </p:tgtEl>
                                        <p:attrNameLst>
                                          <p:attrName>style.visibility</p:attrName>
                                        </p:attrNameLst>
                                      </p:cBhvr>
                                      <p:to>
                                        <p:strVal val="visible"/>
                                      </p:to>
                                    </p:set>
                                    <p:anim calcmode="lin" valueType="num">
                                      <p:cBhvr>
                                        <p:cTn id="36" dur="500" fill="hold"/>
                                        <p:tgtEl>
                                          <p:spTgt spid="8985"/>
                                        </p:tgtEl>
                                        <p:attrNameLst>
                                          <p:attrName>ppt_w</p:attrName>
                                        </p:attrNameLst>
                                      </p:cBhvr>
                                      <p:tavLst>
                                        <p:tav tm="0">
                                          <p:val>
                                            <p:fltVal val="0"/>
                                          </p:val>
                                        </p:tav>
                                        <p:tav tm="100000">
                                          <p:val>
                                            <p:strVal val="#ppt_w"/>
                                          </p:val>
                                        </p:tav>
                                      </p:tavLst>
                                    </p:anim>
                                    <p:anim calcmode="lin" valueType="num">
                                      <p:cBhvr>
                                        <p:cTn id="37" dur="500" fill="hold"/>
                                        <p:tgtEl>
                                          <p:spTgt spid="8985"/>
                                        </p:tgtEl>
                                        <p:attrNameLst>
                                          <p:attrName>ppt_h</p:attrName>
                                        </p:attrNameLst>
                                      </p:cBhvr>
                                      <p:tavLst>
                                        <p:tav tm="0">
                                          <p:val>
                                            <p:fltVal val="0"/>
                                          </p:val>
                                        </p:tav>
                                        <p:tav tm="100000">
                                          <p:val>
                                            <p:strVal val="#ppt_h"/>
                                          </p:val>
                                        </p:tav>
                                      </p:tavLst>
                                    </p:anim>
                                  </p:childTnLst>
                                </p:cTn>
                              </p:par>
                            </p:childTnLst>
                          </p:cTn>
                        </p:par>
                        <p:par>
                          <p:cTn id="38" fill="hold">
                            <p:stCondLst>
                              <p:cond delay="3500"/>
                            </p:stCondLst>
                            <p:childTnLst>
                              <p:par>
                                <p:cTn id="39" presetClass="entr" nodeType="afterEffect" presetSubtype="16" presetID="23" grpId="8" fill="hold">
                                  <p:stCondLst>
                                    <p:cond delay="0"/>
                                  </p:stCondLst>
                                  <p:iterate type="el" backwards="0">
                                    <p:tmAbs val="0"/>
                                  </p:iterate>
                                  <p:childTnLst>
                                    <p:set>
                                      <p:cBhvr>
                                        <p:cTn id="40" fill="hold"/>
                                        <p:tgtEl>
                                          <p:spTgt spid="8986"/>
                                        </p:tgtEl>
                                        <p:attrNameLst>
                                          <p:attrName>style.visibility</p:attrName>
                                        </p:attrNameLst>
                                      </p:cBhvr>
                                      <p:to>
                                        <p:strVal val="visible"/>
                                      </p:to>
                                    </p:set>
                                    <p:anim calcmode="lin" valueType="num">
                                      <p:cBhvr>
                                        <p:cTn id="41" dur="500" fill="hold"/>
                                        <p:tgtEl>
                                          <p:spTgt spid="8986"/>
                                        </p:tgtEl>
                                        <p:attrNameLst>
                                          <p:attrName>ppt_w</p:attrName>
                                        </p:attrNameLst>
                                      </p:cBhvr>
                                      <p:tavLst>
                                        <p:tav tm="0">
                                          <p:val>
                                            <p:fltVal val="0"/>
                                          </p:val>
                                        </p:tav>
                                        <p:tav tm="100000">
                                          <p:val>
                                            <p:strVal val="#ppt_w"/>
                                          </p:val>
                                        </p:tav>
                                      </p:tavLst>
                                    </p:anim>
                                    <p:anim calcmode="lin" valueType="num">
                                      <p:cBhvr>
                                        <p:cTn id="42" dur="500" fill="hold"/>
                                        <p:tgtEl>
                                          <p:spTgt spid="8986"/>
                                        </p:tgtEl>
                                        <p:attrNameLst>
                                          <p:attrName>ppt_h</p:attrName>
                                        </p:attrNameLst>
                                      </p:cBhvr>
                                      <p:tavLst>
                                        <p:tav tm="0">
                                          <p:val>
                                            <p:fltVal val="0"/>
                                          </p:val>
                                        </p:tav>
                                        <p:tav tm="100000">
                                          <p:val>
                                            <p:strVal val="#ppt_h"/>
                                          </p:val>
                                        </p:tav>
                                      </p:tavLst>
                                    </p:anim>
                                  </p:childTnLst>
                                </p:cTn>
                              </p:par>
                            </p:childTnLst>
                          </p:cTn>
                        </p:par>
                        <p:par>
                          <p:cTn id="43" fill="hold">
                            <p:stCondLst>
                              <p:cond delay="4000"/>
                            </p:stCondLst>
                            <p:childTnLst>
                              <p:par>
                                <p:cTn id="44" presetClass="entr" nodeType="afterEffect" presetSubtype="16" presetID="23" grpId="9" fill="hold">
                                  <p:stCondLst>
                                    <p:cond delay="0"/>
                                  </p:stCondLst>
                                  <p:iterate type="el" backwards="0">
                                    <p:tmAbs val="0"/>
                                  </p:iterate>
                                  <p:childTnLst>
                                    <p:set>
                                      <p:cBhvr>
                                        <p:cTn id="45" fill="hold"/>
                                        <p:tgtEl>
                                          <p:spTgt spid="8993"/>
                                        </p:tgtEl>
                                        <p:attrNameLst>
                                          <p:attrName>style.visibility</p:attrName>
                                        </p:attrNameLst>
                                      </p:cBhvr>
                                      <p:to>
                                        <p:strVal val="visible"/>
                                      </p:to>
                                    </p:set>
                                    <p:anim calcmode="lin" valueType="num">
                                      <p:cBhvr>
                                        <p:cTn id="46" dur="500" fill="hold"/>
                                        <p:tgtEl>
                                          <p:spTgt spid="8993"/>
                                        </p:tgtEl>
                                        <p:attrNameLst>
                                          <p:attrName>ppt_w</p:attrName>
                                        </p:attrNameLst>
                                      </p:cBhvr>
                                      <p:tavLst>
                                        <p:tav tm="0">
                                          <p:val>
                                            <p:fltVal val="0"/>
                                          </p:val>
                                        </p:tav>
                                        <p:tav tm="100000">
                                          <p:val>
                                            <p:strVal val="#ppt_w"/>
                                          </p:val>
                                        </p:tav>
                                      </p:tavLst>
                                    </p:anim>
                                    <p:anim calcmode="lin" valueType="num">
                                      <p:cBhvr>
                                        <p:cTn id="47" dur="500" fill="hold"/>
                                        <p:tgtEl>
                                          <p:spTgt spid="8993"/>
                                        </p:tgtEl>
                                        <p:attrNameLst>
                                          <p:attrName>ppt_h</p:attrName>
                                        </p:attrNameLst>
                                      </p:cBhvr>
                                      <p:tavLst>
                                        <p:tav tm="0">
                                          <p:val>
                                            <p:fltVal val="0"/>
                                          </p:val>
                                        </p:tav>
                                        <p:tav tm="100000">
                                          <p:val>
                                            <p:strVal val="#ppt_h"/>
                                          </p:val>
                                        </p:tav>
                                      </p:tavLst>
                                    </p:anim>
                                  </p:childTnLst>
                                </p:cTn>
                              </p:par>
                            </p:childTnLst>
                          </p:cTn>
                        </p:par>
                        <p:par>
                          <p:cTn id="48" fill="hold">
                            <p:stCondLst>
                              <p:cond delay="4500"/>
                            </p:stCondLst>
                            <p:childTnLst>
                              <p:par>
                                <p:cTn id="49" presetClass="entr" nodeType="afterEffect" presetSubtype="16" presetID="23" grpId="10" fill="hold">
                                  <p:stCondLst>
                                    <p:cond delay="0"/>
                                  </p:stCondLst>
                                  <p:iterate type="el" backwards="0">
                                    <p:tmAbs val="0"/>
                                  </p:iterate>
                                  <p:childTnLst>
                                    <p:set>
                                      <p:cBhvr>
                                        <p:cTn id="50" fill="hold"/>
                                        <p:tgtEl>
                                          <p:spTgt spid="9016"/>
                                        </p:tgtEl>
                                        <p:attrNameLst>
                                          <p:attrName>style.visibility</p:attrName>
                                        </p:attrNameLst>
                                      </p:cBhvr>
                                      <p:to>
                                        <p:strVal val="visible"/>
                                      </p:to>
                                    </p:set>
                                    <p:anim calcmode="lin" valueType="num">
                                      <p:cBhvr>
                                        <p:cTn id="51" dur="500" fill="hold"/>
                                        <p:tgtEl>
                                          <p:spTgt spid="9016"/>
                                        </p:tgtEl>
                                        <p:attrNameLst>
                                          <p:attrName>ppt_w</p:attrName>
                                        </p:attrNameLst>
                                      </p:cBhvr>
                                      <p:tavLst>
                                        <p:tav tm="0">
                                          <p:val>
                                            <p:fltVal val="0"/>
                                          </p:val>
                                        </p:tav>
                                        <p:tav tm="100000">
                                          <p:val>
                                            <p:strVal val="#ppt_w"/>
                                          </p:val>
                                        </p:tav>
                                      </p:tavLst>
                                    </p:anim>
                                    <p:anim calcmode="lin" valueType="num">
                                      <p:cBhvr>
                                        <p:cTn id="52" dur="500" fill="hold"/>
                                        <p:tgtEl>
                                          <p:spTgt spid="9016"/>
                                        </p:tgtEl>
                                        <p:attrNameLst>
                                          <p:attrName>ppt_h</p:attrName>
                                        </p:attrNameLst>
                                      </p:cBhvr>
                                      <p:tavLst>
                                        <p:tav tm="0">
                                          <p:val>
                                            <p:fltVal val="0"/>
                                          </p:val>
                                        </p:tav>
                                        <p:tav tm="100000">
                                          <p:val>
                                            <p:strVal val="#ppt_h"/>
                                          </p:val>
                                        </p:tav>
                                      </p:tavLst>
                                    </p:anim>
                                  </p:childTnLst>
                                </p:cTn>
                              </p:par>
                            </p:childTnLst>
                          </p:cTn>
                        </p:par>
                        <p:par>
                          <p:cTn id="53" fill="hold">
                            <p:stCondLst>
                              <p:cond delay="5000"/>
                            </p:stCondLst>
                            <p:childTnLst>
                              <p:par>
                                <p:cTn id="54" presetClass="entr" nodeType="afterEffect" presetSubtype="16" presetID="23" grpId="11" fill="hold">
                                  <p:stCondLst>
                                    <p:cond delay="0"/>
                                  </p:stCondLst>
                                  <p:iterate type="el" backwards="0">
                                    <p:tmAbs val="0"/>
                                  </p:iterate>
                                  <p:childTnLst>
                                    <p:set>
                                      <p:cBhvr>
                                        <p:cTn id="55" fill="hold"/>
                                        <p:tgtEl>
                                          <p:spTgt spid="9022"/>
                                        </p:tgtEl>
                                        <p:attrNameLst>
                                          <p:attrName>style.visibility</p:attrName>
                                        </p:attrNameLst>
                                      </p:cBhvr>
                                      <p:to>
                                        <p:strVal val="visible"/>
                                      </p:to>
                                    </p:set>
                                    <p:anim calcmode="lin" valueType="num">
                                      <p:cBhvr>
                                        <p:cTn id="56" dur="500" fill="hold"/>
                                        <p:tgtEl>
                                          <p:spTgt spid="9022"/>
                                        </p:tgtEl>
                                        <p:attrNameLst>
                                          <p:attrName>ppt_w</p:attrName>
                                        </p:attrNameLst>
                                      </p:cBhvr>
                                      <p:tavLst>
                                        <p:tav tm="0">
                                          <p:val>
                                            <p:fltVal val="0"/>
                                          </p:val>
                                        </p:tav>
                                        <p:tav tm="100000">
                                          <p:val>
                                            <p:strVal val="#ppt_w"/>
                                          </p:val>
                                        </p:tav>
                                      </p:tavLst>
                                    </p:anim>
                                    <p:anim calcmode="lin" valueType="num">
                                      <p:cBhvr>
                                        <p:cTn id="57" dur="500" fill="hold"/>
                                        <p:tgtEl>
                                          <p:spTgt spid="9022"/>
                                        </p:tgtEl>
                                        <p:attrNameLst>
                                          <p:attrName>ppt_h</p:attrName>
                                        </p:attrNameLst>
                                      </p:cBhvr>
                                      <p:tavLst>
                                        <p:tav tm="0">
                                          <p:val>
                                            <p:fltVal val="0"/>
                                          </p:val>
                                        </p:tav>
                                        <p:tav tm="100000">
                                          <p:val>
                                            <p:strVal val="#ppt_h"/>
                                          </p:val>
                                        </p:tav>
                                      </p:tavLst>
                                    </p:anim>
                                  </p:childTnLst>
                                </p:cTn>
                              </p:par>
                            </p:childTnLst>
                          </p:cTn>
                        </p:par>
                        <p:par>
                          <p:cTn id="58" fill="hold">
                            <p:stCondLst>
                              <p:cond delay="5500"/>
                            </p:stCondLst>
                            <p:childTnLst>
                              <p:par>
                                <p:cTn id="59" presetClass="entr" nodeType="afterEffect" presetSubtype="16" presetID="23" grpId="12" fill="hold">
                                  <p:stCondLst>
                                    <p:cond delay="0"/>
                                  </p:stCondLst>
                                  <p:iterate type="el" backwards="0">
                                    <p:tmAbs val="0"/>
                                  </p:iterate>
                                  <p:childTnLst>
                                    <p:set>
                                      <p:cBhvr>
                                        <p:cTn id="60" fill="hold"/>
                                        <p:tgtEl>
                                          <p:spTgt spid="9027"/>
                                        </p:tgtEl>
                                        <p:attrNameLst>
                                          <p:attrName>style.visibility</p:attrName>
                                        </p:attrNameLst>
                                      </p:cBhvr>
                                      <p:to>
                                        <p:strVal val="visible"/>
                                      </p:to>
                                    </p:set>
                                    <p:anim calcmode="lin" valueType="num">
                                      <p:cBhvr>
                                        <p:cTn id="61" dur="500" fill="hold"/>
                                        <p:tgtEl>
                                          <p:spTgt spid="9027"/>
                                        </p:tgtEl>
                                        <p:attrNameLst>
                                          <p:attrName>ppt_w</p:attrName>
                                        </p:attrNameLst>
                                      </p:cBhvr>
                                      <p:tavLst>
                                        <p:tav tm="0">
                                          <p:val>
                                            <p:fltVal val="0"/>
                                          </p:val>
                                        </p:tav>
                                        <p:tav tm="100000">
                                          <p:val>
                                            <p:strVal val="#ppt_w"/>
                                          </p:val>
                                        </p:tav>
                                      </p:tavLst>
                                    </p:anim>
                                    <p:anim calcmode="lin" valueType="num">
                                      <p:cBhvr>
                                        <p:cTn id="62" dur="500" fill="hold"/>
                                        <p:tgtEl>
                                          <p:spTgt spid="9027"/>
                                        </p:tgtEl>
                                        <p:attrNameLst>
                                          <p:attrName>ppt_h</p:attrName>
                                        </p:attrNameLst>
                                      </p:cBhvr>
                                      <p:tavLst>
                                        <p:tav tm="0">
                                          <p:val>
                                            <p:fltVal val="0"/>
                                          </p:val>
                                        </p:tav>
                                        <p:tav tm="100000">
                                          <p:val>
                                            <p:strVal val="#ppt_h"/>
                                          </p:val>
                                        </p:tav>
                                      </p:tavLst>
                                    </p:anim>
                                  </p:childTnLst>
                                </p:cTn>
                              </p:par>
                            </p:childTnLst>
                          </p:cTn>
                        </p:par>
                        <p:par>
                          <p:cTn id="63" fill="hold">
                            <p:stCondLst>
                              <p:cond delay="6000"/>
                            </p:stCondLst>
                            <p:childTnLst>
                              <p:par>
                                <p:cTn id="64" presetClass="entr" nodeType="afterEffect" presetSubtype="16" presetID="23" grpId="13" fill="hold">
                                  <p:stCondLst>
                                    <p:cond delay="0"/>
                                  </p:stCondLst>
                                  <p:iterate type="el" backwards="0">
                                    <p:tmAbs val="0"/>
                                  </p:iterate>
                                  <p:childTnLst>
                                    <p:set>
                                      <p:cBhvr>
                                        <p:cTn id="65" fill="hold"/>
                                        <p:tgtEl>
                                          <p:spTgt spid="9032"/>
                                        </p:tgtEl>
                                        <p:attrNameLst>
                                          <p:attrName>style.visibility</p:attrName>
                                        </p:attrNameLst>
                                      </p:cBhvr>
                                      <p:to>
                                        <p:strVal val="visible"/>
                                      </p:to>
                                    </p:set>
                                    <p:anim calcmode="lin" valueType="num">
                                      <p:cBhvr>
                                        <p:cTn id="66" dur="500" fill="hold"/>
                                        <p:tgtEl>
                                          <p:spTgt spid="9032"/>
                                        </p:tgtEl>
                                        <p:attrNameLst>
                                          <p:attrName>ppt_w</p:attrName>
                                        </p:attrNameLst>
                                      </p:cBhvr>
                                      <p:tavLst>
                                        <p:tav tm="0">
                                          <p:val>
                                            <p:fltVal val="0"/>
                                          </p:val>
                                        </p:tav>
                                        <p:tav tm="100000">
                                          <p:val>
                                            <p:strVal val="#ppt_w"/>
                                          </p:val>
                                        </p:tav>
                                      </p:tavLst>
                                    </p:anim>
                                    <p:anim calcmode="lin" valueType="num">
                                      <p:cBhvr>
                                        <p:cTn id="67" dur="500" fill="hold"/>
                                        <p:tgtEl>
                                          <p:spTgt spid="9032"/>
                                        </p:tgtEl>
                                        <p:attrNameLst>
                                          <p:attrName>ppt_h</p:attrName>
                                        </p:attrNameLst>
                                      </p:cBhvr>
                                      <p:tavLst>
                                        <p:tav tm="0">
                                          <p:val>
                                            <p:fltVal val="0"/>
                                          </p:val>
                                        </p:tav>
                                        <p:tav tm="100000">
                                          <p:val>
                                            <p:strVal val="#ppt_h"/>
                                          </p:val>
                                        </p:tav>
                                      </p:tavLst>
                                    </p:anim>
                                  </p:childTnLst>
                                </p:cTn>
                              </p:par>
                            </p:childTnLst>
                          </p:cTn>
                        </p:par>
                        <p:par>
                          <p:cTn id="68" fill="hold">
                            <p:stCondLst>
                              <p:cond delay="6500"/>
                            </p:stCondLst>
                            <p:childTnLst>
                              <p:par>
                                <p:cTn id="69" presetClass="entr" nodeType="afterEffect" presetSubtype="16" presetID="23" grpId="14" fill="hold">
                                  <p:stCondLst>
                                    <p:cond delay="0"/>
                                  </p:stCondLst>
                                  <p:iterate type="el" backwards="0">
                                    <p:tmAbs val="0"/>
                                  </p:iterate>
                                  <p:childTnLst>
                                    <p:set>
                                      <p:cBhvr>
                                        <p:cTn id="70" fill="hold"/>
                                        <p:tgtEl>
                                          <p:spTgt spid="9033"/>
                                        </p:tgtEl>
                                        <p:attrNameLst>
                                          <p:attrName>style.visibility</p:attrName>
                                        </p:attrNameLst>
                                      </p:cBhvr>
                                      <p:to>
                                        <p:strVal val="visible"/>
                                      </p:to>
                                    </p:set>
                                    <p:anim calcmode="lin" valueType="num">
                                      <p:cBhvr>
                                        <p:cTn id="71" dur="500" fill="hold"/>
                                        <p:tgtEl>
                                          <p:spTgt spid="9033"/>
                                        </p:tgtEl>
                                        <p:attrNameLst>
                                          <p:attrName>ppt_w</p:attrName>
                                        </p:attrNameLst>
                                      </p:cBhvr>
                                      <p:tavLst>
                                        <p:tav tm="0">
                                          <p:val>
                                            <p:fltVal val="0"/>
                                          </p:val>
                                        </p:tav>
                                        <p:tav tm="100000">
                                          <p:val>
                                            <p:strVal val="#ppt_w"/>
                                          </p:val>
                                        </p:tav>
                                      </p:tavLst>
                                    </p:anim>
                                    <p:anim calcmode="lin" valueType="num">
                                      <p:cBhvr>
                                        <p:cTn id="72" dur="500" fill="hold"/>
                                        <p:tgtEl>
                                          <p:spTgt spid="9033"/>
                                        </p:tgtEl>
                                        <p:attrNameLst>
                                          <p:attrName>ppt_h</p:attrName>
                                        </p:attrNameLst>
                                      </p:cBhvr>
                                      <p:tavLst>
                                        <p:tav tm="0">
                                          <p:val>
                                            <p:fltVal val="0"/>
                                          </p:val>
                                        </p:tav>
                                        <p:tav tm="100000">
                                          <p:val>
                                            <p:strVal val="#ppt_h"/>
                                          </p:val>
                                        </p:tav>
                                      </p:tavLst>
                                    </p:anim>
                                  </p:childTnLst>
                                </p:cTn>
                              </p:par>
                            </p:childTnLst>
                          </p:cTn>
                        </p:par>
                        <p:par>
                          <p:cTn id="73" fill="hold">
                            <p:stCondLst>
                              <p:cond delay="7000"/>
                            </p:stCondLst>
                            <p:childTnLst>
                              <p:par>
                                <p:cTn id="74" presetClass="entr" nodeType="afterEffect" presetSubtype="16" presetID="23" grpId="15" fill="hold">
                                  <p:stCondLst>
                                    <p:cond delay="0"/>
                                  </p:stCondLst>
                                  <p:iterate type="el" backwards="0">
                                    <p:tmAbs val="0"/>
                                  </p:iterate>
                                  <p:childTnLst>
                                    <p:set>
                                      <p:cBhvr>
                                        <p:cTn id="75" fill="hold"/>
                                        <p:tgtEl>
                                          <p:spTgt spid="9042"/>
                                        </p:tgtEl>
                                        <p:attrNameLst>
                                          <p:attrName>style.visibility</p:attrName>
                                        </p:attrNameLst>
                                      </p:cBhvr>
                                      <p:to>
                                        <p:strVal val="visible"/>
                                      </p:to>
                                    </p:set>
                                    <p:anim calcmode="lin" valueType="num">
                                      <p:cBhvr>
                                        <p:cTn id="76" dur="500" fill="hold"/>
                                        <p:tgtEl>
                                          <p:spTgt spid="9042"/>
                                        </p:tgtEl>
                                        <p:attrNameLst>
                                          <p:attrName>ppt_w</p:attrName>
                                        </p:attrNameLst>
                                      </p:cBhvr>
                                      <p:tavLst>
                                        <p:tav tm="0">
                                          <p:val>
                                            <p:fltVal val="0"/>
                                          </p:val>
                                        </p:tav>
                                        <p:tav tm="100000">
                                          <p:val>
                                            <p:strVal val="#ppt_w"/>
                                          </p:val>
                                        </p:tav>
                                      </p:tavLst>
                                    </p:anim>
                                    <p:anim calcmode="lin" valueType="num">
                                      <p:cBhvr>
                                        <p:cTn id="77" dur="500" fill="hold"/>
                                        <p:tgtEl>
                                          <p:spTgt spid="9042"/>
                                        </p:tgtEl>
                                        <p:attrNameLst>
                                          <p:attrName>ppt_h</p:attrName>
                                        </p:attrNameLst>
                                      </p:cBhvr>
                                      <p:tavLst>
                                        <p:tav tm="0">
                                          <p:val>
                                            <p:fltVal val="0"/>
                                          </p:val>
                                        </p:tav>
                                        <p:tav tm="100000">
                                          <p:val>
                                            <p:strVal val="#ppt_h"/>
                                          </p:val>
                                        </p:tav>
                                      </p:tavLst>
                                    </p:anim>
                                  </p:childTnLst>
                                </p:cTn>
                              </p:par>
                            </p:childTnLst>
                          </p:cTn>
                        </p:par>
                        <p:par>
                          <p:cTn id="78" fill="hold">
                            <p:stCondLst>
                              <p:cond delay="7500"/>
                            </p:stCondLst>
                            <p:childTnLst>
                              <p:par>
                                <p:cTn id="79" presetClass="entr" nodeType="afterEffect" presetSubtype="16" presetID="23" grpId="16" fill="hold">
                                  <p:stCondLst>
                                    <p:cond delay="0"/>
                                  </p:stCondLst>
                                  <p:iterate type="el" backwards="0">
                                    <p:tmAbs val="0"/>
                                  </p:iterate>
                                  <p:childTnLst>
                                    <p:set>
                                      <p:cBhvr>
                                        <p:cTn id="80" fill="hold"/>
                                        <p:tgtEl>
                                          <p:spTgt spid="9047"/>
                                        </p:tgtEl>
                                        <p:attrNameLst>
                                          <p:attrName>style.visibility</p:attrName>
                                        </p:attrNameLst>
                                      </p:cBhvr>
                                      <p:to>
                                        <p:strVal val="visible"/>
                                      </p:to>
                                    </p:set>
                                    <p:anim calcmode="lin" valueType="num">
                                      <p:cBhvr>
                                        <p:cTn id="81" dur="500" fill="hold"/>
                                        <p:tgtEl>
                                          <p:spTgt spid="9047"/>
                                        </p:tgtEl>
                                        <p:attrNameLst>
                                          <p:attrName>ppt_w</p:attrName>
                                        </p:attrNameLst>
                                      </p:cBhvr>
                                      <p:tavLst>
                                        <p:tav tm="0">
                                          <p:val>
                                            <p:fltVal val="0"/>
                                          </p:val>
                                        </p:tav>
                                        <p:tav tm="100000">
                                          <p:val>
                                            <p:strVal val="#ppt_w"/>
                                          </p:val>
                                        </p:tav>
                                      </p:tavLst>
                                    </p:anim>
                                    <p:anim calcmode="lin" valueType="num">
                                      <p:cBhvr>
                                        <p:cTn id="82" dur="500" fill="hold"/>
                                        <p:tgtEl>
                                          <p:spTgt spid="9047"/>
                                        </p:tgtEl>
                                        <p:attrNameLst>
                                          <p:attrName>ppt_h</p:attrName>
                                        </p:attrNameLst>
                                      </p:cBhvr>
                                      <p:tavLst>
                                        <p:tav tm="0">
                                          <p:val>
                                            <p:fltVal val="0"/>
                                          </p:val>
                                        </p:tav>
                                        <p:tav tm="100000">
                                          <p:val>
                                            <p:strVal val="#ppt_h"/>
                                          </p:val>
                                        </p:tav>
                                      </p:tavLst>
                                    </p:anim>
                                  </p:childTnLst>
                                </p:cTn>
                              </p:par>
                            </p:childTnLst>
                          </p:cTn>
                        </p:par>
                        <p:par>
                          <p:cTn id="83" fill="hold">
                            <p:stCondLst>
                              <p:cond delay="8000"/>
                            </p:stCondLst>
                            <p:childTnLst>
                              <p:par>
                                <p:cTn id="84" presetClass="entr" nodeType="afterEffect" presetSubtype="16" presetID="23" grpId="17" fill="hold">
                                  <p:stCondLst>
                                    <p:cond delay="0"/>
                                  </p:stCondLst>
                                  <p:iterate type="el" backwards="0">
                                    <p:tmAbs val="0"/>
                                  </p:iterate>
                                  <p:childTnLst>
                                    <p:set>
                                      <p:cBhvr>
                                        <p:cTn id="85" fill="hold"/>
                                        <p:tgtEl>
                                          <p:spTgt spid="9052"/>
                                        </p:tgtEl>
                                        <p:attrNameLst>
                                          <p:attrName>style.visibility</p:attrName>
                                        </p:attrNameLst>
                                      </p:cBhvr>
                                      <p:to>
                                        <p:strVal val="visible"/>
                                      </p:to>
                                    </p:set>
                                    <p:anim calcmode="lin" valueType="num">
                                      <p:cBhvr>
                                        <p:cTn id="86" dur="500" fill="hold"/>
                                        <p:tgtEl>
                                          <p:spTgt spid="9052"/>
                                        </p:tgtEl>
                                        <p:attrNameLst>
                                          <p:attrName>ppt_w</p:attrName>
                                        </p:attrNameLst>
                                      </p:cBhvr>
                                      <p:tavLst>
                                        <p:tav tm="0">
                                          <p:val>
                                            <p:fltVal val="0"/>
                                          </p:val>
                                        </p:tav>
                                        <p:tav tm="100000">
                                          <p:val>
                                            <p:strVal val="#ppt_w"/>
                                          </p:val>
                                        </p:tav>
                                      </p:tavLst>
                                    </p:anim>
                                    <p:anim calcmode="lin" valueType="num">
                                      <p:cBhvr>
                                        <p:cTn id="87" dur="500" fill="hold"/>
                                        <p:tgtEl>
                                          <p:spTgt spid="9052"/>
                                        </p:tgtEl>
                                        <p:attrNameLst>
                                          <p:attrName>ppt_h</p:attrName>
                                        </p:attrNameLst>
                                      </p:cBhvr>
                                      <p:tavLst>
                                        <p:tav tm="0">
                                          <p:val>
                                            <p:fltVal val="0"/>
                                          </p:val>
                                        </p:tav>
                                        <p:tav tm="100000">
                                          <p:val>
                                            <p:strVal val="#ppt_h"/>
                                          </p:val>
                                        </p:tav>
                                      </p:tavLst>
                                    </p:anim>
                                  </p:childTnLst>
                                </p:cTn>
                              </p:par>
                            </p:childTnLst>
                          </p:cTn>
                        </p:par>
                        <p:par>
                          <p:cTn id="88" fill="hold">
                            <p:stCondLst>
                              <p:cond delay="8500"/>
                            </p:stCondLst>
                            <p:childTnLst>
                              <p:par>
                                <p:cTn id="89" presetClass="entr" nodeType="afterEffect" presetSubtype="16" presetID="23" grpId="18" fill="hold">
                                  <p:stCondLst>
                                    <p:cond delay="0"/>
                                  </p:stCondLst>
                                  <p:iterate type="el" backwards="0">
                                    <p:tmAbs val="0"/>
                                  </p:iterate>
                                  <p:childTnLst>
                                    <p:set>
                                      <p:cBhvr>
                                        <p:cTn id="90" fill="hold"/>
                                        <p:tgtEl>
                                          <p:spTgt spid="9058"/>
                                        </p:tgtEl>
                                        <p:attrNameLst>
                                          <p:attrName>style.visibility</p:attrName>
                                        </p:attrNameLst>
                                      </p:cBhvr>
                                      <p:to>
                                        <p:strVal val="visible"/>
                                      </p:to>
                                    </p:set>
                                    <p:anim calcmode="lin" valueType="num">
                                      <p:cBhvr>
                                        <p:cTn id="91" dur="500" fill="hold"/>
                                        <p:tgtEl>
                                          <p:spTgt spid="9058"/>
                                        </p:tgtEl>
                                        <p:attrNameLst>
                                          <p:attrName>ppt_w</p:attrName>
                                        </p:attrNameLst>
                                      </p:cBhvr>
                                      <p:tavLst>
                                        <p:tav tm="0">
                                          <p:val>
                                            <p:fltVal val="0"/>
                                          </p:val>
                                        </p:tav>
                                        <p:tav tm="100000">
                                          <p:val>
                                            <p:strVal val="#ppt_w"/>
                                          </p:val>
                                        </p:tav>
                                      </p:tavLst>
                                    </p:anim>
                                    <p:anim calcmode="lin" valueType="num">
                                      <p:cBhvr>
                                        <p:cTn id="92" dur="500" fill="hold"/>
                                        <p:tgtEl>
                                          <p:spTgt spid="9058"/>
                                        </p:tgtEl>
                                        <p:attrNameLst>
                                          <p:attrName>ppt_h</p:attrName>
                                        </p:attrNameLst>
                                      </p:cBhvr>
                                      <p:tavLst>
                                        <p:tav tm="0">
                                          <p:val>
                                            <p:fltVal val="0"/>
                                          </p:val>
                                        </p:tav>
                                        <p:tav tm="100000">
                                          <p:val>
                                            <p:strVal val="#ppt_h"/>
                                          </p:val>
                                        </p:tav>
                                      </p:tavLst>
                                    </p:anim>
                                  </p:childTnLst>
                                </p:cTn>
                              </p:par>
                            </p:childTnLst>
                          </p:cTn>
                        </p:par>
                        <p:par>
                          <p:cTn id="93" fill="hold">
                            <p:stCondLst>
                              <p:cond delay="9000"/>
                            </p:stCondLst>
                            <p:childTnLst>
                              <p:par>
                                <p:cTn id="94" presetClass="entr" nodeType="afterEffect" presetSubtype="16" presetID="23" grpId="19" fill="hold">
                                  <p:stCondLst>
                                    <p:cond delay="0"/>
                                  </p:stCondLst>
                                  <p:iterate type="el" backwards="0">
                                    <p:tmAbs val="0"/>
                                  </p:iterate>
                                  <p:childTnLst>
                                    <p:set>
                                      <p:cBhvr>
                                        <p:cTn id="95" fill="hold"/>
                                        <p:tgtEl>
                                          <p:spTgt spid="9063"/>
                                        </p:tgtEl>
                                        <p:attrNameLst>
                                          <p:attrName>style.visibility</p:attrName>
                                        </p:attrNameLst>
                                      </p:cBhvr>
                                      <p:to>
                                        <p:strVal val="visible"/>
                                      </p:to>
                                    </p:set>
                                    <p:anim calcmode="lin" valueType="num">
                                      <p:cBhvr>
                                        <p:cTn id="96" dur="500" fill="hold"/>
                                        <p:tgtEl>
                                          <p:spTgt spid="9063"/>
                                        </p:tgtEl>
                                        <p:attrNameLst>
                                          <p:attrName>ppt_w</p:attrName>
                                        </p:attrNameLst>
                                      </p:cBhvr>
                                      <p:tavLst>
                                        <p:tav tm="0">
                                          <p:val>
                                            <p:fltVal val="0"/>
                                          </p:val>
                                        </p:tav>
                                        <p:tav tm="100000">
                                          <p:val>
                                            <p:strVal val="#ppt_w"/>
                                          </p:val>
                                        </p:tav>
                                      </p:tavLst>
                                    </p:anim>
                                    <p:anim calcmode="lin" valueType="num">
                                      <p:cBhvr>
                                        <p:cTn id="97" dur="500" fill="hold"/>
                                        <p:tgtEl>
                                          <p:spTgt spid="9063"/>
                                        </p:tgtEl>
                                        <p:attrNameLst>
                                          <p:attrName>ppt_h</p:attrName>
                                        </p:attrNameLst>
                                      </p:cBhvr>
                                      <p:tavLst>
                                        <p:tav tm="0">
                                          <p:val>
                                            <p:fltVal val="0"/>
                                          </p:val>
                                        </p:tav>
                                        <p:tav tm="100000">
                                          <p:val>
                                            <p:strVal val="#ppt_h"/>
                                          </p:val>
                                        </p:tav>
                                      </p:tavLst>
                                    </p:anim>
                                  </p:childTnLst>
                                </p:cTn>
                              </p:par>
                            </p:childTnLst>
                          </p:cTn>
                        </p:par>
                        <p:par>
                          <p:cTn id="98" fill="hold">
                            <p:stCondLst>
                              <p:cond delay="9500"/>
                            </p:stCondLst>
                            <p:childTnLst>
                              <p:par>
                                <p:cTn id="99" presetClass="entr" nodeType="afterEffect" presetSubtype="16" presetID="23" grpId="20" fill="hold">
                                  <p:stCondLst>
                                    <p:cond delay="0"/>
                                  </p:stCondLst>
                                  <p:iterate type="el" backwards="0">
                                    <p:tmAbs val="0"/>
                                  </p:iterate>
                                  <p:childTnLst>
                                    <p:set>
                                      <p:cBhvr>
                                        <p:cTn id="100" fill="hold"/>
                                        <p:tgtEl>
                                          <p:spTgt spid="9075"/>
                                        </p:tgtEl>
                                        <p:attrNameLst>
                                          <p:attrName>style.visibility</p:attrName>
                                        </p:attrNameLst>
                                      </p:cBhvr>
                                      <p:to>
                                        <p:strVal val="visible"/>
                                      </p:to>
                                    </p:set>
                                    <p:anim calcmode="lin" valueType="num">
                                      <p:cBhvr>
                                        <p:cTn id="101" dur="500" fill="hold"/>
                                        <p:tgtEl>
                                          <p:spTgt spid="9075"/>
                                        </p:tgtEl>
                                        <p:attrNameLst>
                                          <p:attrName>ppt_w</p:attrName>
                                        </p:attrNameLst>
                                      </p:cBhvr>
                                      <p:tavLst>
                                        <p:tav tm="0">
                                          <p:val>
                                            <p:fltVal val="0"/>
                                          </p:val>
                                        </p:tav>
                                        <p:tav tm="100000">
                                          <p:val>
                                            <p:strVal val="#ppt_w"/>
                                          </p:val>
                                        </p:tav>
                                      </p:tavLst>
                                    </p:anim>
                                    <p:anim calcmode="lin" valueType="num">
                                      <p:cBhvr>
                                        <p:cTn id="102" dur="500" fill="hold"/>
                                        <p:tgtEl>
                                          <p:spTgt spid="9075"/>
                                        </p:tgtEl>
                                        <p:attrNameLst>
                                          <p:attrName>ppt_h</p:attrName>
                                        </p:attrNameLst>
                                      </p:cBhvr>
                                      <p:tavLst>
                                        <p:tav tm="0">
                                          <p:val>
                                            <p:fltVal val="0"/>
                                          </p:val>
                                        </p:tav>
                                        <p:tav tm="100000">
                                          <p:val>
                                            <p:strVal val="#ppt_h"/>
                                          </p:val>
                                        </p:tav>
                                      </p:tavLst>
                                    </p:anim>
                                  </p:childTnLst>
                                </p:cTn>
                              </p:par>
                            </p:childTnLst>
                          </p:cTn>
                        </p:par>
                        <p:par>
                          <p:cTn id="103" fill="hold">
                            <p:stCondLst>
                              <p:cond delay="0"/>
                            </p:stCondLst>
                            <p:childTnLst>
                              <p:par>
                                <p:cTn id="104" presetClass="emph" nodeType="afterEffect" presetSubtype="0" presetID="8" grpId="21" fill="hold">
                                  <p:stCondLst>
                                    <p:cond delay="0"/>
                                  </p:stCondLst>
                                  <p:childTnLst>
                                    <p:animRot by="21600000">
                                      <p:cBhvr>
                                        <p:cTn id="105" dur="2000" fill="hold"/>
                                        <p:tgtEl>
                                          <p:spTgt spid="8976"/>
                                        </p:tgtEl>
                                        <p:attrNameLst>
                                          <p:attrName>r</p:attrName>
                                        </p:attrNameLst>
                                      </p:cBhvr>
                                    </p:animRot>
                                  </p:childTnLst>
                                </p:cTn>
                              </p:par>
                            </p:childTnLst>
                          </p:cTn>
                        </p:par>
                        <p:par>
                          <p:cTn id="106" fill="hold">
                            <p:stCondLst>
                              <p:cond delay="0"/>
                            </p:stCondLst>
                            <p:childTnLst>
                              <p:par>
                                <p:cTn id="107" presetClass="emph" nodeType="afterEffect" presetSubtype="0" presetID="8" grpId="22" fill="hold">
                                  <p:stCondLst>
                                    <p:cond delay="0"/>
                                  </p:stCondLst>
                                  <p:childTnLst>
                                    <p:animRot by="21600000">
                                      <p:cBhvr>
                                        <p:cTn id="108" dur="2000" fill="hold"/>
                                        <p:tgtEl>
                                          <p:spTgt spid="8984"/>
                                        </p:tgtEl>
                                        <p:attrNameLst>
                                          <p:attrName>r</p:attrName>
                                        </p:attrNameLst>
                                      </p:cBhvr>
                                    </p:animRot>
                                  </p:childTnLst>
                                </p:cTn>
                              </p:par>
                            </p:childTnLst>
                          </p:cTn>
                        </p:par>
                      </p:childTnLst>
                    </p:cTn>
                  </p:par>
                  <p:par>
                    <p:cTn id="109" fill="hold">
                      <p:stCondLst>
                        <p:cond delay="indefinite"/>
                      </p:stCondLst>
                      <p:childTnLst>
                        <p:par>
                          <p:cTn id="110" fill="hold">
                            <p:stCondLst>
                              <p:cond delay="0"/>
                            </p:stCondLst>
                            <p:childTnLst>
                              <p:par>
                                <p:cTn id="111" presetClass="entr" nodeType="clickEffect" presetID="9" grpId="23" fill="hold">
                                  <p:stCondLst>
                                    <p:cond delay="0"/>
                                  </p:stCondLst>
                                  <p:iterate type="el" backwards="0">
                                    <p:tmAbs val="0"/>
                                  </p:iterate>
                                  <p:childTnLst>
                                    <p:set>
                                      <p:cBhvr>
                                        <p:cTn id="112" fill="hold"/>
                                        <p:tgtEl>
                                          <p:spTgt spid="9132"/>
                                        </p:tgtEl>
                                        <p:attrNameLst>
                                          <p:attrName>style.visibility</p:attrName>
                                        </p:attrNameLst>
                                      </p:cBhvr>
                                      <p:to>
                                        <p:strVal val="visible"/>
                                      </p:to>
                                    </p:set>
                                    <p:animEffect filter="dissolve" transition="in">
                                      <p:cBhvr>
                                        <p:cTn id="113" dur="500"/>
                                        <p:tgtEl>
                                          <p:spTgt spid="9132"/>
                                        </p:tgtEl>
                                      </p:cBhvr>
                                    </p:animEffect>
                                  </p:childTnLst>
                                </p:cTn>
                              </p:par>
                            </p:childTnLst>
                          </p:cTn>
                        </p:par>
                      </p:childTnLst>
                    </p:cTn>
                  </p:par>
                  <p:par>
                    <p:cTn id="114" fill="hold">
                      <p:stCondLst>
                        <p:cond delay="indefinite"/>
                      </p:stCondLst>
                      <p:childTnLst>
                        <p:par>
                          <p:cTn id="115" fill="hold">
                            <p:stCondLst>
                              <p:cond delay="0"/>
                            </p:stCondLst>
                            <p:childTnLst>
                              <p:par>
                                <p:cTn id="116" presetClass="entr" nodeType="clickEffect" presetSubtype="2" presetID="2" grpId="24" fill="hold">
                                  <p:stCondLst>
                                    <p:cond delay="0"/>
                                  </p:stCondLst>
                                  <p:iterate type="el" backwards="0">
                                    <p:tmAbs val="0"/>
                                  </p:iterate>
                                  <p:childTnLst>
                                    <p:set>
                                      <p:cBhvr>
                                        <p:cTn id="117" fill="hold"/>
                                        <p:tgtEl>
                                          <p:spTgt spid="8969"/>
                                        </p:tgtEl>
                                        <p:attrNameLst>
                                          <p:attrName>style.visibility</p:attrName>
                                        </p:attrNameLst>
                                      </p:cBhvr>
                                      <p:to>
                                        <p:strVal val="visible"/>
                                      </p:to>
                                    </p:set>
                                    <p:anim calcmode="lin" valueType="num">
                                      <p:cBhvr>
                                        <p:cTn id="118" dur="500" fill="hold"/>
                                        <p:tgtEl>
                                          <p:spTgt spid="8969"/>
                                        </p:tgtEl>
                                        <p:attrNameLst>
                                          <p:attrName>ppt_x</p:attrName>
                                        </p:attrNameLst>
                                      </p:cBhvr>
                                      <p:tavLst>
                                        <p:tav tm="0">
                                          <p:val>
                                            <p:strVal val="1+#ppt_w/2"/>
                                          </p:val>
                                        </p:tav>
                                        <p:tav tm="100000">
                                          <p:val>
                                            <p:strVal val="#ppt_x"/>
                                          </p:val>
                                        </p:tav>
                                      </p:tavLst>
                                    </p:anim>
                                    <p:anim calcmode="lin" valueType="num">
                                      <p:cBhvr>
                                        <p:cTn id="119" dur="500" fill="hold"/>
                                        <p:tgtEl>
                                          <p:spTgt spid="8969"/>
                                        </p:tgtEl>
                                        <p:attrNameLst>
                                          <p:attrName>ppt_y</p:attrName>
                                        </p:attrNameLst>
                                      </p:cBhvr>
                                      <p:tavLst>
                                        <p:tav tm="0">
                                          <p:val>
                                            <p:strVal val="#ppt_y"/>
                                          </p:val>
                                        </p:tav>
                                        <p:tav tm="100000">
                                          <p:val>
                                            <p:strVal val="#ppt_y"/>
                                          </p:val>
                                        </p:tav>
                                      </p:tavLst>
                                    </p:anim>
                                  </p:childTnLst>
                                </p:cTn>
                              </p:par>
                            </p:childTnLst>
                          </p:cTn>
                        </p:par>
                        <p:par>
                          <p:cTn id="120" fill="hold">
                            <p:stCondLst>
                              <p:cond delay="500"/>
                            </p:stCondLst>
                            <p:childTnLst>
                              <p:par>
                                <p:cTn id="121" presetClass="entr" nodeType="afterEffect" presetSubtype="2" presetID="2" grpId="25" fill="hold">
                                  <p:stCondLst>
                                    <p:cond delay="0"/>
                                  </p:stCondLst>
                                  <p:iterate type="el" backwards="0">
                                    <p:tmAbs val="0"/>
                                  </p:iterate>
                                  <p:childTnLst>
                                    <p:set>
                                      <p:cBhvr>
                                        <p:cTn id="122" fill="hold"/>
                                        <p:tgtEl>
                                          <p:spTgt spid="9083"/>
                                        </p:tgtEl>
                                        <p:attrNameLst>
                                          <p:attrName>style.visibility</p:attrName>
                                        </p:attrNameLst>
                                      </p:cBhvr>
                                      <p:to>
                                        <p:strVal val="visible"/>
                                      </p:to>
                                    </p:set>
                                    <p:anim calcmode="lin" valueType="num">
                                      <p:cBhvr>
                                        <p:cTn id="123" dur="500" fill="hold"/>
                                        <p:tgtEl>
                                          <p:spTgt spid="9083"/>
                                        </p:tgtEl>
                                        <p:attrNameLst>
                                          <p:attrName>ppt_x</p:attrName>
                                        </p:attrNameLst>
                                      </p:cBhvr>
                                      <p:tavLst>
                                        <p:tav tm="0">
                                          <p:val>
                                            <p:strVal val="1+#ppt_w/2"/>
                                          </p:val>
                                        </p:tav>
                                        <p:tav tm="100000">
                                          <p:val>
                                            <p:strVal val="#ppt_x"/>
                                          </p:val>
                                        </p:tav>
                                      </p:tavLst>
                                    </p:anim>
                                    <p:anim calcmode="lin" valueType="num">
                                      <p:cBhvr>
                                        <p:cTn id="124" dur="500" fill="hold"/>
                                        <p:tgtEl>
                                          <p:spTgt spid="9083"/>
                                        </p:tgtEl>
                                        <p:attrNameLst>
                                          <p:attrName>ppt_y</p:attrName>
                                        </p:attrNameLst>
                                      </p:cBhvr>
                                      <p:tavLst>
                                        <p:tav tm="0">
                                          <p:val>
                                            <p:strVal val="#ppt_y"/>
                                          </p:val>
                                        </p:tav>
                                        <p:tav tm="100000">
                                          <p:val>
                                            <p:strVal val="#ppt_y"/>
                                          </p:val>
                                        </p:tav>
                                      </p:tavLst>
                                    </p:anim>
                                  </p:childTnLst>
                                </p:cTn>
                              </p:par>
                            </p:childTnLst>
                          </p:cTn>
                        </p:par>
                        <p:par>
                          <p:cTn id="125" fill="hold">
                            <p:stCondLst>
                              <p:cond delay="1000"/>
                            </p:stCondLst>
                            <p:childTnLst>
                              <p:par>
                                <p:cTn id="126" presetClass="entr" nodeType="afterEffect" presetSubtype="2" presetID="2" grpId="26" fill="hold">
                                  <p:stCondLst>
                                    <p:cond delay="0"/>
                                  </p:stCondLst>
                                  <p:iterate type="el" backwards="0">
                                    <p:tmAbs val="0"/>
                                  </p:iterate>
                                  <p:childTnLst>
                                    <p:set>
                                      <p:cBhvr>
                                        <p:cTn id="127" fill="hold"/>
                                        <p:tgtEl>
                                          <p:spTgt spid="9087"/>
                                        </p:tgtEl>
                                        <p:attrNameLst>
                                          <p:attrName>style.visibility</p:attrName>
                                        </p:attrNameLst>
                                      </p:cBhvr>
                                      <p:to>
                                        <p:strVal val="visible"/>
                                      </p:to>
                                    </p:set>
                                    <p:anim calcmode="lin" valueType="num">
                                      <p:cBhvr>
                                        <p:cTn id="128" dur="500" fill="hold"/>
                                        <p:tgtEl>
                                          <p:spTgt spid="9087"/>
                                        </p:tgtEl>
                                        <p:attrNameLst>
                                          <p:attrName>ppt_x</p:attrName>
                                        </p:attrNameLst>
                                      </p:cBhvr>
                                      <p:tavLst>
                                        <p:tav tm="0">
                                          <p:val>
                                            <p:strVal val="1+#ppt_w/2"/>
                                          </p:val>
                                        </p:tav>
                                        <p:tav tm="100000">
                                          <p:val>
                                            <p:strVal val="#ppt_x"/>
                                          </p:val>
                                        </p:tav>
                                      </p:tavLst>
                                    </p:anim>
                                    <p:anim calcmode="lin" valueType="num">
                                      <p:cBhvr>
                                        <p:cTn id="129" dur="500" fill="hold"/>
                                        <p:tgtEl>
                                          <p:spTgt spid="9087"/>
                                        </p:tgtEl>
                                        <p:attrNameLst>
                                          <p:attrName>ppt_y</p:attrName>
                                        </p:attrNameLst>
                                      </p:cBhvr>
                                      <p:tavLst>
                                        <p:tav tm="0">
                                          <p:val>
                                            <p:strVal val="#ppt_y"/>
                                          </p:val>
                                        </p:tav>
                                        <p:tav tm="100000">
                                          <p:val>
                                            <p:strVal val="#ppt_y"/>
                                          </p:val>
                                        </p:tav>
                                      </p:tavLst>
                                    </p:anim>
                                  </p:childTnLst>
                                </p:cTn>
                              </p:par>
                            </p:childTnLst>
                          </p:cTn>
                        </p:par>
                        <p:par>
                          <p:cTn id="130" fill="hold">
                            <p:stCondLst>
                              <p:cond delay="1500"/>
                            </p:stCondLst>
                            <p:childTnLst>
                              <p:par>
                                <p:cTn id="131" presetClass="entr" nodeType="afterEffect" presetSubtype="2" presetID="2" grpId="27" fill="hold">
                                  <p:stCondLst>
                                    <p:cond delay="0"/>
                                  </p:stCondLst>
                                  <p:iterate type="el" backwards="0">
                                    <p:tmAbs val="0"/>
                                  </p:iterate>
                                  <p:childTnLst>
                                    <p:set>
                                      <p:cBhvr>
                                        <p:cTn id="132" fill="hold"/>
                                        <p:tgtEl>
                                          <p:spTgt spid="9088"/>
                                        </p:tgtEl>
                                        <p:attrNameLst>
                                          <p:attrName>style.visibility</p:attrName>
                                        </p:attrNameLst>
                                      </p:cBhvr>
                                      <p:to>
                                        <p:strVal val="visible"/>
                                      </p:to>
                                    </p:set>
                                    <p:anim calcmode="lin" valueType="num">
                                      <p:cBhvr>
                                        <p:cTn id="133" dur="500" fill="hold"/>
                                        <p:tgtEl>
                                          <p:spTgt spid="9088"/>
                                        </p:tgtEl>
                                        <p:attrNameLst>
                                          <p:attrName>ppt_x</p:attrName>
                                        </p:attrNameLst>
                                      </p:cBhvr>
                                      <p:tavLst>
                                        <p:tav tm="0">
                                          <p:val>
                                            <p:strVal val="1+#ppt_w/2"/>
                                          </p:val>
                                        </p:tav>
                                        <p:tav tm="100000">
                                          <p:val>
                                            <p:strVal val="#ppt_x"/>
                                          </p:val>
                                        </p:tav>
                                      </p:tavLst>
                                    </p:anim>
                                    <p:anim calcmode="lin" valueType="num">
                                      <p:cBhvr>
                                        <p:cTn id="134" dur="500" fill="hold"/>
                                        <p:tgtEl>
                                          <p:spTgt spid="9088"/>
                                        </p:tgtEl>
                                        <p:attrNameLst>
                                          <p:attrName>ppt_y</p:attrName>
                                        </p:attrNameLst>
                                      </p:cBhvr>
                                      <p:tavLst>
                                        <p:tav tm="0">
                                          <p:val>
                                            <p:strVal val="#ppt_y"/>
                                          </p:val>
                                        </p:tav>
                                        <p:tav tm="100000">
                                          <p:val>
                                            <p:strVal val="#ppt_y"/>
                                          </p:val>
                                        </p:tav>
                                      </p:tavLst>
                                    </p:anim>
                                  </p:childTnLst>
                                </p:cTn>
                              </p:par>
                            </p:childTnLst>
                          </p:cTn>
                        </p:par>
                        <p:par>
                          <p:cTn id="135" fill="hold">
                            <p:stCondLst>
                              <p:cond delay="2000"/>
                            </p:stCondLst>
                            <p:childTnLst>
                              <p:par>
                                <p:cTn id="136" presetClass="entr" nodeType="afterEffect" presetSubtype="2" presetID="2" grpId="28" fill="hold">
                                  <p:stCondLst>
                                    <p:cond delay="0"/>
                                  </p:stCondLst>
                                  <p:iterate type="el" backwards="0">
                                    <p:tmAbs val="0"/>
                                  </p:iterate>
                                  <p:childTnLst>
                                    <p:set>
                                      <p:cBhvr>
                                        <p:cTn id="137" fill="hold"/>
                                        <p:tgtEl>
                                          <p:spTgt spid="9089"/>
                                        </p:tgtEl>
                                        <p:attrNameLst>
                                          <p:attrName>style.visibility</p:attrName>
                                        </p:attrNameLst>
                                      </p:cBhvr>
                                      <p:to>
                                        <p:strVal val="visible"/>
                                      </p:to>
                                    </p:set>
                                    <p:anim calcmode="lin" valueType="num">
                                      <p:cBhvr>
                                        <p:cTn id="138" dur="500" fill="hold"/>
                                        <p:tgtEl>
                                          <p:spTgt spid="9089"/>
                                        </p:tgtEl>
                                        <p:attrNameLst>
                                          <p:attrName>ppt_x</p:attrName>
                                        </p:attrNameLst>
                                      </p:cBhvr>
                                      <p:tavLst>
                                        <p:tav tm="0">
                                          <p:val>
                                            <p:strVal val="1+#ppt_w/2"/>
                                          </p:val>
                                        </p:tav>
                                        <p:tav tm="100000">
                                          <p:val>
                                            <p:strVal val="#ppt_x"/>
                                          </p:val>
                                        </p:tav>
                                      </p:tavLst>
                                    </p:anim>
                                    <p:anim calcmode="lin" valueType="num">
                                      <p:cBhvr>
                                        <p:cTn id="139" dur="500" fill="hold"/>
                                        <p:tgtEl>
                                          <p:spTgt spid="9089"/>
                                        </p:tgtEl>
                                        <p:attrNameLst>
                                          <p:attrName>ppt_y</p:attrName>
                                        </p:attrNameLst>
                                      </p:cBhvr>
                                      <p:tavLst>
                                        <p:tav tm="0">
                                          <p:val>
                                            <p:strVal val="#ppt_y"/>
                                          </p:val>
                                        </p:tav>
                                        <p:tav tm="100000">
                                          <p:val>
                                            <p:strVal val="#ppt_y"/>
                                          </p:val>
                                        </p:tav>
                                      </p:tavLst>
                                    </p:anim>
                                  </p:childTnLst>
                                </p:cTn>
                              </p:par>
                            </p:childTnLst>
                          </p:cTn>
                        </p:par>
                        <p:par>
                          <p:cTn id="140" fill="hold">
                            <p:stCondLst>
                              <p:cond delay="2500"/>
                            </p:stCondLst>
                            <p:childTnLst>
                              <p:par>
                                <p:cTn id="141" presetClass="entr" nodeType="afterEffect" presetSubtype="2" presetID="2" grpId="29" fill="hold">
                                  <p:stCondLst>
                                    <p:cond delay="0"/>
                                  </p:stCondLst>
                                  <p:iterate type="el" backwards="0">
                                    <p:tmAbs val="0"/>
                                  </p:iterate>
                                  <p:childTnLst>
                                    <p:set>
                                      <p:cBhvr>
                                        <p:cTn id="142" fill="hold"/>
                                        <p:tgtEl>
                                          <p:spTgt spid="9090"/>
                                        </p:tgtEl>
                                        <p:attrNameLst>
                                          <p:attrName>style.visibility</p:attrName>
                                        </p:attrNameLst>
                                      </p:cBhvr>
                                      <p:to>
                                        <p:strVal val="visible"/>
                                      </p:to>
                                    </p:set>
                                    <p:anim calcmode="lin" valueType="num">
                                      <p:cBhvr>
                                        <p:cTn id="143" dur="500" fill="hold"/>
                                        <p:tgtEl>
                                          <p:spTgt spid="9090"/>
                                        </p:tgtEl>
                                        <p:attrNameLst>
                                          <p:attrName>ppt_x</p:attrName>
                                        </p:attrNameLst>
                                      </p:cBhvr>
                                      <p:tavLst>
                                        <p:tav tm="0">
                                          <p:val>
                                            <p:strVal val="1+#ppt_w/2"/>
                                          </p:val>
                                        </p:tav>
                                        <p:tav tm="100000">
                                          <p:val>
                                            <p:strVal val="#ppt_x"/>
                                          </p:val>
                                        </p:tav>
                                      </p:tavLst>
                                    </p:anim>
                                    <p:anim calcmode="lin" valueType="num">
                                      <p:cBhvr>
                                        <p:cTn id="144" dur="500" fill="hold"/>
                                        <p:tgtEl>
                                          <p:spTgt spid="9090"/>
                                        </p:tgtEl>
                                        <p:attrNameLst>
                                          <p:attrName>ppt_y</p:attrName>
                                        </p:attrNameLst>
                                      </p:cBhvr>
                                      <p:tavLst>
                                        <p:tav tm="0">
                                          <p:val>
                                            <p:strVal val="#ppt_y"/>
                                          </p:val>
                                        </p:tav>
                                        <p:tav tm="100000">
                                          <p:val>
                                            <p:strVal val="#ppt_y"/>
                                          </p:val>
                                        </p:tav>
                                      </p:tavLst>
                                    </p:anim>
                                  </p:childTnLst>
                                </p:cTn>
                              </p:par>
                            </p:childTnLst>
                          </p:cTn>
                        </p:par>
                        <p:par>
                          <p:cTn id="145" fill="hold">
                            <p:stCondLst>
                              <p:cond delay="3000"/>
                            </p:stCondLst>
                            <p:childTnLst>
                              <p:par>
                                <p:cTn id="146" presetClass="entr" nodeType="afterEffect" presetSubtype="2" presetID="2" grpId="30" fill="hold">
                                  <p:stCondLst>
                                    <p:cond delay="0"/>
                                  </p:stCondLst>
                                  <p:iterate type="el" backwards="0">
                                    <p:tmAbs val="0"/>
                                  </p:iterate>
                                  <p:childTnLst>
                                    <p:set>
                                      <p:cBhvr>
                                        <p:cTn id="147" fill="hold"/>
                                        <p:tgtEl>
                                          <p:spTgt spid="9091"/>
                                        </p:tgtEl>
                                        <p:attrNameLst>
                                          <p:attrName>style.visibility</p:attrName>
                                        </p:attrNameLst>
                                      </p:cBhvr>
                                      <p:to>
                                        <p:strVal val="visible"/>
                                      </p:to>
                                    </p:set>
                                    <p:anim calcmode="lin" valueType="num">
                                      <p:cBhvr>
                                        <p:cTn id="148" dur="500" fill="hold"/>
                                        <p:tgtEl>
                                          <p:spTgt spid="9091"/>
                                        </p:tgtEl>
                                        <p:attrNameLst>
                                          <p:attrName>ppt_x</p:attrName>
                                        </p:attrNameLst>
                                      </p:cBhvr>
                                      <p:tavLst>
                                        <p:tav tm="0">
                                          <p:val>
                                            <p:strVal val="1+#ppt_w/2"/>
                                          </p:val>
                                        </p:tav>
                                        <p:tav tm="100000">
                                          <p:val>
                                            <p:strVal val="#ppt_x"/>
                                          </p:val>
                                        </p:tav>
                                      </p:tavLst>
                                    </p:anim>
                                    <p:anim calcmode="lin" valueType="num">
                                      <p:cBhvr>
                                        <p:cTn id="149" dur="500" fill="hold"/>
                                        <p:tgtEl>
                                          <p:spTgt spid="9091"/>
                                        </p:tgtEl>
                                        <p:attrNameLst>
                                          <p:attrName>ppt_y</p:attrName>
                                        </p:attrNameLst>
                                      </p:cBhvr>
                                      <p:tavLst>
                                        <p:tav tm="0">
                                          <p:val>
                                            <p:strVal val="#ppt_y"/>
                                          </p:val>
                                        </p:tav>
                                        <p:tav tm="100000">
                                          <p:val>
                                            <p:strVal val="#ppt_y"/>
                                          </p:val>
                                        </p:tav>
                                      </p:tavLst>
                                    </p:anim>
                                  </p:childTnLst>
                                </p:cTn>
                              </p:par>
                            </p:childTnLst>
                          </p:cTn>
                        </p:par>
                        <p:par>
                          <p:cTn id="150" fill="hold">
                            <p:stCondLst>
                              <p:cond delay="3500"/>
                            </p:stCondLst>
                            <p:childTnLst>
                              <p:par>
                                <p:cTn id="151" presetClass="entr" nodeType="afterEffect" presetSubtype="2" presetID="2" grpId="31" fill="hold">
                                  <p:stCondLst>
                                    <p:cond delay="0"/>
                                  </p:stCondLst>
                                  <p:iterate type="el" backwards="0">
                                    <p:tmAbs val="0"/>
                                  </p:iterate>
                                  <p:childTnLst>
                                    <p:set>
                                      <p:cBhvr>
                                        <p:cTn id="152" fill="hold"/>
                                        <p:tgtEl>
                                          <p:spTgt spid="9092"/>
                                        </p:tgtEl>
                                        <p:attrNameLst>
                                          <p:attrName>style.visibility</p:attrName>
                                        </p:attrNameLst>
                                      </p:cBhvr>
                                      <p:to>
                                        <p:strVal val="visible"/>
                                      </p:to>
                                    </p:set>
                                    <p:anim calcmode="lin" valueType="num">
                                      <p:cBhvr>
                                        <p:cTn id="153" dur="500" fill="hold"/>
                                        <p:tgtEl>
                                          <p:spTgt spid="9092"/>
                                        </p:tgtEl>
                                        <p:attrNameLst>
                                          <p:attrName>ppt_x</p:attrName>
                                        </p:attrNameLst>
                                      </p:cBhvr>
                                      <p:tavLst>
                                        <p:tav tm="0">
                                          <p:val>
                                            <p:strVal val="1+#ppt_w/2"/>
                                          </p:val>
                                        </p:tav>
                                        <p:tav tm="100000">
                                          <p:val>
                                            <p:strVal val="#ppt_x"/>
                                          </p:val>
                                        </p:tav>
                                      </p:tavLst>
                                    </p:anim>
                                    <p:anim calcmode="lin" valueType="num">
                                      <p:cBhvr>
                                        <p:cTn id="154" dur="500" fill="hold"/>
                                        <p:tgtEl>
                                          <p:spTgt spid="9092"/>
                                        </p:tgtEl>
                                        <p:attrNameLst>
                                          <p:attrName>ppt_y</p:attrName>
                                        </p:attrNameLst>
                                      </p:cBhvr>
                                      <p:tavLst>
                                        <p:tav tm="0">
                                          <p:val>
                                            <p:strVal val="#ppt_y"/>
                                          </p:val>
                                        </p:tav>
                                        <p:tav tm="100000">
                                          <p:val>
                                            <p:strVal val="#ppt_y"/>
                                          </p:val>
                                        </p:tav>
                                      </p:tavLst>
                                    </p:anim>
                                  </p:childTnLst>
                                </p:cTn>
                              </p:par>
                            </p:childTnLst>
                          </p:cTn>
                        </p:par>
                        <p:par>
                          <p:cTn id="155" fill="hold">
                            <p:stCondLst>
                              <p:cond delay="4000"/>
                            </p:stCondLst>
                            <p:childTnLst>
                              <p:par>
                                <p:cTn id="156" presetClass="entr" nodeType="afterEffect" presetSubtype="2" presetID="2" grpId="32" fill="hold">
                                  <p:stCondLst>
                                    <p:cond delay="0"/>
                                  </p:stCondLst>
                                  <p:iterate type="el" backwards="0">
                                    <p:tmAbs val="0"/>
                                  </p:iterate>
                                  <p:childTnLst>
                                    <p:set>
                                      <p:cBhvr>
                                        <p:cTn id="157" fill="hold"/>
                                        <p:tgtEl>
                                          <p:spTgt spid="9093"/>
                                        </p:tgtEl>
                                        <p:attrNameLst>
                                          <p:attrName>style.visibility</p:attrName>
                                        </p:attrNameLst>
                                      </p:cBhvr>
                                      <p:to>
                                        <p:strVal val="visible"/>
                                      </p:to>
                                    </p:set>
                                    <p:anim calcmode="lin" valueType="num">
                                      <p:cBhvr>
                                        <p:cTn id="158" dur="500" fill="hold"/>
                                        <p:tgtEl>
                                          <p:spTgt spid="9093"/>
                                        </p:tgtEl>
                                        <p:attrNameLst>
                                          <p:attrName>ppt_x</p:attrName>
                                        </p:attrNameLst>
                                      </p:cBhvr>
                                      <p:tavLst>
                                        <p:tav tm="0">
                                          <p:val>
                                            <p:strVal val="1+#ppt_w/2"/>
                                          </p:val>
                                        </p:tav>
                                        <p:tav tm="100000">
                                          <p:val>
                                            <p:strVal val="#ppt_x"/>
                                          </p:val>
                                        </p:tav>
                                      </p:tavLst>
                                    </p:anim>
                                    <p:anim calcmode="lin" valueType="num">
                                      <p:cBhvr>
                                        <p:cTn id="159" dur="500" fill="hold"/>
                                        <p:tgtEl>
                                          <p:spTgt spid="9093"/>
                                        </p:tgtEl>
                                        <p:attrNameLst>
                                          <p:attrName>ppt_y</p:attrName>
                                        </p:attrNameLst>
                                      </p:cBhvr>
                                      <p:tavLst>
                                        <p:tav tm="0">
                                          <p:val>
                                            <p:strVal val="#ppt_y"/>
                                          </p:val>
                                        </p:tav>
                                        <p:tav tm="100000">
                                          <p:val>
                                            <p:strVal val="#ppt_y"/>
                                          </p:val>
                                        </p:tav>
                                      </p:tavLst>
                                    </p:anim>
                                  </p:childTnLst>
                                </p:cTn>
                              </p:par>
                            </p:childTnLst>
                          </p:cTn>
                        </p:par>
                        <p:par>
                          <p:cTn id="160" fill="hold">
                            <p:stCondLst>
                              <p:cond delay="4500"/>
                            </p:stCondLst>
                            <p:childTnLst>
                              <p:par>
                                <p:cTn id="161" presetClass="entr" nodeType="afterEffect" presetSubtype="2" presetID="2" grpId="33" fill="hold">
                                  <p:stCondLst>
                                    <p:cond delay="0"/>
                                  </p:stCondLst>
                                  <p:iterate type="el" backwards="0">
                                    <p:tmAbs val="0"/>
                                  </p:iterate>
                                  <p:childTnLst>
                                    <p:set>
                                      <p:cBhvr>
                                        <p:cTn id="162" fill="hold"/>
                                        <p:tgtEl>
                                          <p:spTgt spid="9094"/>
                                        </p:tgtEl>
                                        <p:attrNameLst>
                                          <p:attrName>style.visibility</p:attrName>
                                        </p:attrNameLst>
                                      </p:cBhvr>
                                      <p:to>
                                        <p:strVal val="visible"/>
                                      </p:to>
                                    </p:set>
                                    <p:anim calcmode="lin" valueType="num">
                                      <p:cBhvr>
                                        <p:cTn id="163" dur="500" fill="hold"/>
                                        <p:tgtEl>
                                          <p:spTgt spid="9094"/>
                                        </p:tgtEl>
                                        <p:attrNameLst>
                                          <p:attrName>ppt_x</p:attrName>
                                        </p:attrNameLst>
                                      </p:cBhvr>
                                      <p:tavLst>
                                        <p:tav tm="0">
                                          <p:val>
                                            <p:strVal val="1+#ppt_w/2"/>
                                          </p:val>
                                        </p:tav>
                                        <p:tav tm="100000">
                                          <p:val>
                                            <p:strVal val="#ppt_x"/>
                                          </p:val>
                                        </p:tav>
                                      </p:tavLst>
                                    </p:anim>
                                    <p:anim calcmode="lin" valueType="num">
                                      <p:cBhvr>
                                        <p:cTn id="164" dur="500" fill="hold"/>
                                        <p:tgtEl>
                                          <p:spTgt spid="9094"/>
                                        </p:tgtEl>
                                        <p:attrNameLst>
                                          <p:attrName>ppt_y</p:attrName>
                                        </p:attrNameLst>
                                      </p:cBhvr>
                                      <p:tavLst>
                                        <p:tav tm="0">
                                          <p:val>
                                            <p:strVal val="#ppt_y"/>
                                          </p:val>
                                        </p:tav>
                                        <p:tav tm="100000">
                                          <p:val>
                                            <p:strVal val="#ppt_y"/>
                                          </p:val>
                                        </p:tav>
                                      </p:tavLst>
                                    </p:anim>
                                  </p:childTnLst>
                                </p:cTn>
                              </p:par>
                            </p:childTnLst>
                          </p:cTn>
                        </p:par>
                        <p:par>
                          <p:cTn id="165" fill="hold">
                            <p:stCondLst>
                              <p:cond delay="5000"/>
                            </p:stCondLst>
                            <p:childTnLst>
                              <p:par>
                                <p:cTn id="166" presetClass="entr" nodeType="afterEffect" presetSubtype="2" presetID="2" grpId="34" fill="hold">
                                  <p:stCondLst>
                                    <p:cond delay="0"/>
                                  </p:stCondLst>
                                  <p:iterate type="el" backwards="0">
                                    <p:tmAbs val="0"/>
                                  </p:iterate>
                                  <p:childTnLst>
                                    <p:set>
                                      <p:cBhvr>
                                        <p:cTn id="167" fill="hold"/>
                                        <p:tgtEl>
                                          <p:spTgt spid="9095"/>
                                        </p:tgtEl>
                                        <p:attrNameLst>
                                          <p:attrName>style.visibility</p:attrName>
                                        </p:attrNameLst>
                                      </p:cBhvr>
                                      <p:to>
                                        <p:strVal val="visible"/>
                                      </p:to>
                                    </p:set>
                                    <p:anim calcmode="lin" valueType="num">
                                      <p:cBhvr>
                                        <p:cTn id="168" dur="500" fill="hold"/>
                                        <p:tgtEl>
                                          <p:spTgt spid="9095"/>
                                        </p:tgtEl>
                                        <p:attrNameLst>
                                          <p:attrName>ppt_x</p:attrName>
                                        </p:attrNameLst>
                                      </p:cBhvr>
                                      <p:tavLst>
                                        <p:tav tm="0">
                                          <p:val>
                                            <p:strVal val="1+#ppt_w/2"/>
                                          </p:val>
                                        </p:tav>
                                        <p:tav tm="100000">
                                          <p:val>
                                            <p:strVal val="#ppt_x"/>
                                          </p:val>
                                        </p:tav>
                                      </p:tavLst>
                                    </p:anim>
                                    <p:anim calcmode="lin" valueType="num">
                                      <p:cBhvr>
                                        <p:cTn id="169" dur="500" fill="hold"/>
                                        <p:tgtEl>
                                          <p:spTgt spid="9095"/>
                                        </p:tgtEl>
                                        <p:attrNameLst>
                                          <p:attrName>ppt_y</p:attrName>
                                        </p:attrNameLst>
                                      </p:cBhvr>
                                      <p:tavLst>
                                        <p:tav tm="0">
                                          <p:val>
                                            <p:strVal val="#ppt_y"/>
                                          </p:val>
                                        </p:tav>
                                        <p:tav tm="100000">
                                          <p:val>
                                            <p:strVal val="#ppt_y"/>
                                          </p:val>
                                        </p:tav>
                                      </p:tavLst>
                                    </p:anim>
                                  </p:childTnLst>
                                </p:cTn>
                              </p:par>
                            </p:childTnLst>
                          </p:cTn>
                        </p:par>
                      </p:childTnLst>
                    </p:cTn>
                  </p:par>
                  <p:par>
                    <p:cTn id="170" fill="hold">
                      <p:stCondLst>
                        <p:cond delay="indefinite"/>
                      </p:stCondLst>
                      <p:childTnLst>
                        <p:par>
                          <p:cTn id="171" fill="hold">
                            <p:stCondLst>
                              <p:cond delay="0"/>
                            </p:stCondLst>
                            <p:childTnLst>
                              <p:par>
                                <p:cTn id="172" presetClass="entr" nodeType="clickEffect" presetID="9" grpId="35" fill="hold">
                                  <p:stCondLst>
                                    <p:cond delay="0"/>
                                  </p:stCondLst>
                                  <p:iterate type="el" backwards="0">
                                    <p:tmAbs val="0"/>
                                  </p:iterate>
                                  <p:childTnLst>
                                    <p:set>
                                      <p:cBhvr>
                                        <p:cTn id="173" fill="hold"/>
                                        <p:tgtEl>
                                          <p:spTgt spid="9105"/>
                                        </p:tgtEl>
                                        <p:attrNameLst>
                                          <p:attrName>style.visibility</p:attrName>
                                        </p:attrNameLst>
                                      </p:cBhvr>
                                      <p:to>
                                        <p:strVal val="visible"/>
                                      </p:to>
                                    </p:set>
                                    <p:animEffect filter="dissolve" transition="in">
                                      <p:cBhvr>
                                        <p:cTn id="174" dur="500"/>
                                        <p:tgtEl>
                                          <p:spTgt spid="9105"/>
                                        </p:tgtEl>
                                      </p:cBhvr>
                                    </p:animEffect>
                                  </p:childTnLst>
                                </p:cTn>
                              </p:par>
                            </p:childTnLst>
                          </p:cTn>
                        </p:par>
                        <p:par>
                          <p:cTn id="175" fill="hold">
                            <p:stCondLst>
                              <p:cond delay="500"/>
                            </p:stCondLst>
                            <p:childTnLst>
                              <p:par>
                                <p:cTn id="176" presetClass="entr" nodeType="afterEffect" presetID="9" grpId="36" fill="hold">
                                  <p:stCondLst>
                                    <p:cond delay="0"/>
                                  </p:stCondLst>
                                  <p:iterate type="el" backwards="0">
                                    <p:tmAbs val="0"/>
                                  </p:iterate>
                                  <p:childTnLst>
                                    <p:set>
                                      <p:cBhvr>
                                        <p:cTn id="177" fill="hold"/>
                                        <p:tgtEl>
                                          <p:spTgt spid="9106"/>
                                        </p:tgtEl>
                                        <p:attrNameLst>
                                          <p:attrName>style.visibility</p:attrName>
                                        </p:attrNameLst>
                                      </p:cBhvr>
                                      <p:to>
                                        <p:strVal val="visible"/>
                                      </p:to>
                                    </p:set>
                                    <p:animEffect filter="dissolve" transition="in">
                                      <p:cBhvr>
                                        <p:cTn id="178" dur="500"/>
                                        <p:tgtEl>
                                          <p:spTgt spid="9106"/>
                                        </p:tgtEl>
                                      </p:cBhvr>
                                    </p:animEffect>
                                  </p:childTnLst>
                                </p:cTn>
                              </p:par>
                            </p:childTnLst>
                          </p:cTn>
                        </p:par>
                        <p:par>
                          <p:cTn id="179" fill="hold">
                            <p:stCondLst>
                              <p:cond delay="1000"/>
                            </p:stCondLst>
                            <p:childTnLst>
                              <p:par>
                                <p:cTn id="180" presetClass="entr" nodeType="afterEffect" presetID="9" grpId="37" fill="hold">
                                  <p:stCondLst>
                                    <p:cond delay="0"/>
                                  </p:stCondLst>
                                  <p:iterate type="el" backwards="0">
                                    <p:tmAbs val="0"/>
                                  </p:iterate>
                                  <p:childTnLst>
                                    <p:set>
                                      <p:cBhvr>
                                        <p:cTn id="181" fill="hold"/>
                                        <p:tgtEl>
                                          <p:spTgt spid="9107"/>
                                        </p:tgtEl>
                                        <p:attrNameLst>
                                          <p:attrName>style.visibility</p:attrName>
                                        </p:attrNameLst>
                                      </p:cBhvr>
                                      <p:to>
                                        <p:strVal val="visible"/>
                                      </p:to>
                                    </p:set>
                                    <p:animEffect filter="dissolve" transition="in">
                                      <p:cBhvr>
                                        <p:cTn id="182" dur="500"/>
                                        <p:tgtEl>
                                          <p:spTgt spid="9107"/>
                                        </p:tgtEl>
                                      </p:cBhvr>
                                    </p:animEffect>
                                  </p:childTnLst>
                                </p:cTn>
                              </p:par>
                            </p:childTnLst>
                          </p:cTn>
                        </p:par>
                      </p:childTnLst>
                    </p:cTn>
                  </p:par>
                  <p:par>
                    <p:cTn id="183" fill="hold">
                      <p:stCondLst>
                        <p:cond delay="indefinite"/>
                      </p:stCondLst>
                      <p:childTnLst>
                        <p:par>
                          <p:cTn id="184" fill="hold">
                            <p:stCondLst>
                              <p:cond delay="0"/>
                            </p:stCondLst>
                            <p:childTnLst>
                              <p:par>
                                <p:cTn id="185" presetClass="entr" nodeType="clickEffect" presetSubtype="8" presetID="22" grpId="38" fill="hold">
                                  <p:stCondLst>
                                    <p:cond delay="0"/>
                                  </p:stCondLst>
                                  <p:iterate type="el" backwards="0">
                                    <p:tmAbs val="0"/>
                                  </p:iterate>
                                  <p:childTnLst>
                                    <p:set>
                                      <p:cBhvr>
                                        <p:cTn id="186" fill="hold"/>
                                        <p:tgtEl>
                                          <p:spTgt spid="9096"/>
                                        </p:tgtEl>
                                        <p:attrNameLst>
                                          <p:attrName>style.visibility</p:attrName>
                                        </p:attrNameLst>
                                      </p:cBhvr>
                                      <p:to>
                                        <p:strVal val="visible"/>
                                      </p:to>
                                    </p:set>
                                    <p:animEffect filter="wipe(left)" transition="in">
                                      <p:cBhvr>
                                        <p:cTn id="187" dur="500"/>
                                        <p:tgtEl>
                                          <p:spTgt spid="9096"/>
                                        </p:tgtEl>
                                      </p:cBhvr>
                                    </p:animEffect>
                                  </p:childTnLst>
                                </p:cTn>
                              </p:par>
                            </p:childTnLst>
                          </p:cTn>
                        </p:par>
                        <p:par>
                          <p:cTn id="188" fill="hold">
                            <p:stCondLst>
                              <p:cond delay="500"/>
                            </p:stCondLst>
                            <p:childTnLst>
                              <p:par>
                                <p:cTn id="189" presetClass="entr" nodeType="afterEffect" presetSubtype="8" presetID="22" grpId="39" fill="hold">
                                  <p:stCondLst>
                                    <p:cond delay="0"/>
                                  </p:stCondLst>
                                  <p:iterate type="el" backwards="0">
                                    <p:tmAbs val="0"/>
                                  </p:iterate>
                                  <p:childTnLst>
                                    <p:set>
                                      <p:cBhvr>
                                        <p:cTn id="190" fill="hold"/>
                                        <p:tgtEl>
                                          <p:spTgt spid="9097"/>
                                        </p:tgtEl>
                                        <p:attrNameLst>
                                          <p:attrName>style.visibility</p:attrName>
                                        </p:attrNameLst>
                                      </p:cBhvr>
                                      <p:to>
                                        <p:strVal val="visible"/>
                                      </p:to>
                                    </p:set>
                                    <p:animEffect filter="wipe(left)" transition="in">
                                      <p:cBhvr>
                                        <p:cTn id="191" dur="500"/>
                                        <p:tgtEl>
                                          <p:spTgt spid="9097"/>
                                        </p:tgtEl>
                                      </p:cBhvr>
                                    </p:animEffect>
                                  </p:childTnLst>
                                </p:cTn>
                              </p:par>
                            </p:childTnLst>
                          </p:cTn>
                        </p:par>
                        <p:par>
                          <p:cTn id="192" fill="hold">
                            <p:stCondLst>
                              <p:cond delay="1000"/>
                            </p:stCondLst>
                            <p:childTnLst>
                              <p:par>
                                <p:cTn id="193" presetClass="entr" nodeType="afterEffect" presetSubtype="8" presetID="22" grpId="40" fill="hold">
                                  <p:stCondLst>
                                    <p:cond delay="0"/>
                                  </p:stCondLst>
                                  <p:iterate type="el" backwards="0">
                                    <p:tmAbs val="0"/>
                                  </p:iterate>
                                  <p:childTnLst>
                                    <p:set>
                                      <p:cBhvr>
                                        <p:cTn id="194" fill="hold"/>
                                        <p:tgtEl>
                                          <p:spTgt spid="9098"/>
                                        </p:tgtEl>
                                        <p:attrNameLst>
                                          <p:attrName>style.visibility</p:attrName>
                                        </p:attrNameLst>
                                      </p:cBhvr>
                                      <p:to>
                                        <p:strVal val="visible"/>
                                      </p:to>
                                    </p:set>
                                    <p:animEffect filter="wipe(left)" transition="in">
                                      <p:cBhvr>
                                        <p:cTn id="195" dur="500"/>
                                        <p:tgtEl>
                                          <p:spTgt spid="9098"/>
                                        </p:tgtEl>
                                      </p:cBhvr>
                                    </p:animEffect>
                                  </p:childTnLst>
                                </p:cTn>
                              </p:par>
                            </p:childTnLst>
                          </p:cTn>
                        </p:par>
                        <p:par>
                          <p:cTn id="196" fill="hold">
                            <p:stCondLst>
                              <p:cond delay="1500"/>
                            </p:stCondLst>
                            <p:childTnLst>
                              <p:par>
                                <p:cTn id="197" presetClass="entr" nodeType="afterEffect" presetSubtype="8" presetID="22" grpId="41" fill="hold">
                                  <p:stCondLst>
                                    <p:cond delay="0"/>
                                  </p:stCondLst>
                                  <p:iterate type="el" backwards="0">
                                    <p:tmAbs val="0"/>
                                  </p:iterate>
                                  <p:childTnLst>
                                    <p:set>
                                      <p:cBhvr>
                                        <p:cTn id="198" fill="hold"/>
                                        <p:tgtEl>
                                          <p:spTgt spid="9099"/>
                                        </p:tgtEl>
                                        <p:attrNameLst>
                                          <p:attrName>style.visibility</p:attrName>
                                        </p:attrNameLst>
                                      </p:cBhvr>
                                      <p:to>
                                        <p:strVal val="visible"/>
                                      </p:to>
                                    </p:set>
                                    <p:animEffect filter="wipe(left)" transition="in">
                                      <p:cBhvr>
                                        <p:cTn id="199" dur="500"/>
                                        <p:tgtEl>
                                          <p:spTgt spid="9099"/>
                                        </p:tgtEl>
                                      </p:cBhvr>
                                    </p:animEffect>
                                  </p:childTnLst>
                                </p:cTn>
                              </p:par>
                            </p:childTnLst>
                          </p:cTn>
                        </p:par>
                        <p:par>
                          <p:cTn id="200" fill="hold">
                            <p:stCondLst>
                              <p:cond delay="2000"/>
                            </p:stCondLst>
                            <p:childTnLst>
                              <p:par>
                                <p:cTn id="201" presetClass="entr" nodeType="afterEffect" presetSubtype="8" presetID="22" grpId="42" fill="hold">
                                  <p:stCondLst>
                                    <p:cond delay="0"/>
                                  </p:stCondLst>
                                  <p:iterate type="el" backwards="0">
                                    <p:tmAbs val="0"/>
                                  </p:iterate>
                                  <p:childTnLst>
                                    <p:set>
                                      <p:cBhvr>
                                        <p:cTn id="202" fill="hold"/>
                                        <p:tgtEl>
                                          <p:spTgt spid="9100"/>
                                        </p:tgtEl>
                                        <p:attrNameLst>
                                          <p:attrName>style.visibility</p:attrName>
                                        </p:attrNameLst>
                                      </p:cBhvr>
                                      <p:to>
                                        <p:strVal val="visible"/>
                                      </p:to>
                                    </p:set>
                                    <p:animEffect filter="wipe(left)" transition="in">
                                      <p:cBhvr>
                                        <p:cTn id="203" dur="500"/>
                                        <p:tgtEl>
                                          <p:spTgt spid="9100"/>
                                        </p:tgtEl>
                                      </p:cBhvr>
                                    </p:animEffect>
                                  </p:childTnLst>
                                </p:cTn>
                              </p:par>
                            </p:childTnLst>
                          </p:cTn>
                        </p:par>
                        <p:par>
                          <p:cTn id="204" fill="hold">
                            <p:stCondLst>
                              <p:cond delay="2500"/>
                            </p:stCondLst>
                            <p:childTnLst>
                              <p:par>
                                <p:cTn id="205" presetClass="entr" nodeType="afterEffect" presetSubtype="8" presetID="22" grpId="43" fill="hold">
                                  <p:stCondLst>
                                    <p:cond delay="0"/>
                                  </p:stCondLst>
                                  <p:iterate type="el" backwards="0">
                                    <p:tmAbs val="0"/>
                                  </p:iterate>
                                  <p:childTnLst>
                                    <p:set>
                                      <p:cBhvr>
                                        <p:cTn id="206" fill="hold"/>
                                        <p:tgtEl>
                                          <p:spTgt spid="9101"/>
                                        </p:tgtEl>
                                        <p:attrNameLst>
                                          <p:attrName>style.visibility</p:attrName>
                                        </p:attrNameLst>
                                      </p:cBhvr>
                                      <p:to>
                                        <p:strVal val="visible"/>
                                      </p:to>
                                    </p:set>
                                    <p:animEffect filter="wipe(left)" transition="in">
                                      <p:cBhvr>
                                        <p:cTn id="207" dur="500"/>
                                        <p:tgtEl>
                                          <p:spTgt spid="9101"/>
                                        </p:tgtEl>
                                      </p:cBhvr>
                                    </p:animEffect>
                                  </p:childTnLst>
                                </p:cTn>
                              </p:par>
                            </p:childTnLst>
                          </p:cTn>
                        </p:par>
                        <p:par>
                          <p:cTn id="208" fill="hold">
                            <p:stCondLst>
                              <p:cond delay="3000"/>
                            </p:stCondLst>
                            <p:childTnLst>
                              <p:par>
                                <p:cTn id="209" presetClass="entr" nodeType="afterEffect" presetSubtype="8" presetID="22" grpId="44" fill="hold">
                                  <p:stCondLst>
                                    <p:cond delay="0"/>
                                  </p:stCondLst>
                                  <p:iterate type="el" backwards="0">
                                    <p:tmAbs val="0"/>
                                  </p:iterate>
                                  <p:childTnLst>
                                    <p:set>
                                      <p:cBhvr>
                                        <p:cTn id="210" fill="hold"/>
                                        <p:tgtEl>
                                          <p:spTgt spid="9102"/>
                                        </p:tgtEl>
                                        <p:attrNameLst>
                                          <p:attrName>style.visibility</p:attrName>
                                        </p:attrNameLst>
                                      </p:cBhvr>
                                      <p:to>
                                        <p:strVal val="visible"/>
                                      </p:to>
                                    </p:set>
                                    <p:animEffect filter="wipe(left)" transition="in">
                                      <p:cBhvr>
                                        <p:cTn id="211" dur="500"/>
                                        <p:tgtEl>
                                          <p:spTgt spid="9102"/>
                                        </p:tgtEl>
                                      </p:cBhvr>
                                    </p:animEffect>
                                  </p:childTnLst>
                                </p:cTn>
                              </p:par>
                            </p:childTnLst>
                          </p:cTn>
                        </p:par>
                        <p:par>
                          <p:cTn id="212" fill="hold">
                            <p:stCondLst>
                              <p:cond delay="3500"/>
                            </p:stCondLst>
                            <p:childTnLst>
                              <p:par>
                                <p:cTn id="213" presetClass="entr" nodeType="afterEffect" presetSubtype="8" presetID="22" grpId="45" fill="hold">
                                  <p:stCondLst>
                                    <p:cond delay="0"/>
                                  </p:stCondLst>
                                  <p:iterate type="el" backwards="0">
                                    <p:tmAbs val="0"/>
                                  </p:iterate>
                                  <p:childTnLst>
                                    <p:set>
                                      <p:cBhvr>
                                        <p:cTn id="214" fill="hold"/>
                                        <p:tgtEl>
                                          <p:spTgt spid="9103"/>
                                        </p:tgtEl>
                                        <p:attrNameLst>
                                          <p:attrName>style.visibility</p:attrName>
                                        </p:attrNameLst>
                                      </p:cBhvr>
                                      <p:to>
                                        <p:strVal val="visible"/>
                                      </p:to>
                                    </p:set>
                                    <p:animEffect filter="wipe(left)" transition="in">
                                      <p:cBhvr>
                                        <p:cTn id="215" dur="500"/>
                                        <p:tgtEl>
                                          <p:spTgt spid="9103"/>
                                        </p:tgtEl>
                                      </p:cBhvr>
                                    </p:animEffect>
                                  </p:childTnLst>
                                </p:cTn>
                              </p:par>
                            </p:childTnLst>
                          </p:cTn>
                        </p:par>
                        <p:par>
                          <p:cTn id="216" fill="hold">
                            <p:stCondLst>
                              <p:cond delay="4000"/>
                            </p:stCondLst>
                            <p:childTnLst>
                              <p:par>
                                <p:cTn id="217" presetClass="entr" nodeType="afterEffect" presetSubtype="8" presetID="22" grpId="46" fill="hold">
                                  <p:stCondLst>
                                    <p:cond delay="0"/>
                                  </p:stCondLst>
                                  <p:iterate type="el" backwards="0">
                                    <p:tmAbs val="0"/>
                                  </p:iterate>
                                  <p:childTnLst>
                                    <p:set>
                                      <p:cBhvr>
                                        <p:cTn id="218" fill="hold"/>
                                        <p:tgtEl>
                                          <p:spTgt spid="9104"/>
                                        </p:tgtEl>
                                        <p:attrNameLst>
                                          <p:attrName>style.visibility</p:attrName>
                                        </p:attrNameLst>
                                      </p:cBhvr>
                                      <p:to>
                                        <p:strVal val="visible"/>
                                      </p:to>
                                    </p:set>
                                    <p:animEffect filter="wipe(left)" transition="in">
                                      <p:cBhvr>
                                        <p:cTn id="219" dur="500"/>
                                        <p:tgtEl>
                                          <p:spTgt spid="9104"/>
                                        </p:tgtEl>
                                      </p:cBhvr>
                                    </p:animEffect>
                                  </p:childTnLst>
                                </p:cTn>
                              </p:par>
                            </p:childTnLst>
                          </p:cTn>
                        </p:par>
                      </p:childTnLst>
                    </p:cTn>
                  </p:par>
                  <p:par>
                    <p:cTn id="220" fill="hold">
                      <p:stCondLst>
                        <p:cond delay="indefinite"/>
                      </p:stCondLst>
                      <p:childTnLst>
                        <p:par>
                          <p:cTn id="221" fill="hold">
                            <p:stCondLst>
                              <p:cond delay="0"/>
                            </p:stCondLst>
                            <p:childTnLst>
                              <p:par>
                                <p:cTn id="222" presetClass="entr" nodeType="clickEffect" presetID="9" grpId="47" fill="hold">
                                  <p:stCondLst>
                                    <p:cond delay="0"/>
                                  </p:stCondLst>
                                  <p:iterate type="el" backwards="0">
                                    <p:tmAbs val="0"/>
                                  </p:iterate>
                                  <p:childTnLst>
                                    <p:set>
                                      <p:cBhvr>
                                        <p:cTn id="223" fill="hold"/>
                                        <p:tgtEl>
                                          <p:spTgt spid="9108"/>
                                        </p:tgtEl>
                                        <p:attrNameLst>
                                          <p:attrName>style.visibility</p:attrName>
                                        </p:attrNameLst>
                                      </p:cBhvr>
                                      <p:to>
                                        <p:strVal val="visible"/>
                                      </p:to>
                                    </p:set>
                                    <p:animEffect filter="dissolve" transition="in">
                                      <p:cBhvr>
                                        <p:cTn id="224" dur="500"/>
                                        <p:tgtEl>
                                          <p:spTgt spid="91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091" grpId="30"/>
      <p:bldP build="whole" bldLvl="1" animBg="1" rev="0" advAuto="0" spid="9104" grpId="46"/>
      <p:bldP build="whole" bldLvl="1" animBg="1" rev="0" advAuto="0" spid="8976" grpId="2"/>
      <p:bldP build="whole" bldLvl="1" animBg="1" rev="0" advAuto="0" spid="9094" grpId="33"/>
      <p:bldP build="whole" bldLvl="1" animBg="1" rev="0" advAuto="0" spid="9108" grpId="47"/>
      <p:bldP build="whole" bldLvl="1" animBg="1" rev="0" advAuto="0" spid="9105" grpId="35"/>
      <p:bldP build="whole" bldLvl="1" animBg="1" rev="0" advAuto="0" spid="9027" grpId="12"/>
      <p:bldP build="whole" bldLvl="1" animBg="1" rev="0" advAuto="0" spid="9097" grpId="39"/>
      <p:bldP build="whole" bldLvl="1" animBg="1" rev="0" advAuto="0" spid="8982" grpId="4"/>
      <p:bldP build="whole" bldLvl="1" animBg="1" rev="0" advAuto="0" spid="9088" grpId="27"/>
      <p:bldP build="whole" bldLvl="1" animBg="1" rev="0" advAuto="0" spid="9063" grpId="19"/>
      <p:bldP build="whole" bldLvl="1" animBg="1" rev="0" advAuto="0" spid="9101" grpId="43"/>
      <p:bldP build="whole" bldLvl="1" animBg="1" rev="0" advAuto="0" spid="9075" grpId="20"/>
      <p:bldP build="whole" bldLvl="1" animBg="1" rev="0" advAuto="0" spid="9047" grpId="16"/>
      <p:bldP build="whole" bldLvl="1" animBg="1" rev="0" advAuto="0" spid="9058" grpId="18"/>
      <p:bldP build="whole" bldLvl="1" animBg="1" rev="0" advAuto="0" spid="8976" grpId="21"/>
      <p:bldP build="whole" bldLvl="1" animBg="1" rev="0" advAuto="0" spid="9042" grpId="15"/>
      <p:bldP build="whole" bldLvl="1" animBg="1" rev="0" advAuto="0" spid="8984" grpId="6"/>
      <p:bldP build="whole" bldLvl="1" animBg="1" rev="0" advAuto="0" spid="9132" grpId="23"/>
      <p:bldP build="whole" bldLvl="1" animBg="1" rev="0" advAuto="0" spid="8977" grpId="3"/>
      <p:bldP build="whole" bldLvl="1" animBg="1" rev="0" advAuto="0" spid="9092" grpId="31"/>
      <p:bldP build="whole" bldLvl="1" animBg="1" rev="0" advAuto="0" spid="9106" grpId="36"/>
      <p:bldP build="whole" bldLvl="1" animBg="1" rev="0" advAuto="0" spid="8993" grpId="9"/>
      <p:bldP build="whole" bldLvl="1" animBg="1" rev="0" advAuto="0" spid="9098" grpId="40"/>
      <p:bldP build="whole" bldLvl="1" animBg="1" rev="0" advAuto="0" spid="8985" grpId="7"/>
      <p:bldP build="whole" bldLvl="1" animBg="1" rev="0" advAuto="0" spid="9089" grpId="28"/>
      <p:bldP build="whole" bldLvl="1" animBg="1" rev="0" advAuto="0" spid="9095" grpId="34"/>
      <p:bldP build="whole" bldLvl="1" animBg="1" rev="0" advAuto="0" spid="9102" grpId="44"/>
      <p:bldP build="whole" bldLvl="1" animBg="1" rev="0" advAuto="0" spid="8984" grpId="22"/>
      <p:bldP build="whole" bldLvl="1" animBg="1" rev="0" advAuto="0" spid="9016" grpId="10"/>
      <p:bldP build="whole" bldLvl="1" animBg="1" rev="0" advAuto="0" spid="9107" grpId="37"/>
      <p:bldP build="whole" bldLvl="1" animBg="1" rev="0" advAuto="0" spid="9082" grpId="1"/>
      <p:bldP build="whole" bldLvl="1" animBg="1" rev="0" advAuto="0" spid="9033" grpId="14"/>
      <p:bldP build="whole" bldLvl="1" animBg="1" rev="0" advAuto="0" spid="9032" grpId="13"/>
      <p:bldP build="whole" bldLvl="1" animBg="1" rev="0" advAuto="0" spid="9099" grpId="41"/>
      <p:bldP build="whole" bldLvl="1" animBg="1" rev="0" advAuto="0" spid="9090" grpId="29"/>
      <p:bldP build="whole" bldLvl="1" animBg="1" rev="0" advAuto="0" spid="9103" grpId="45"/>
      <p:bldP build="whole" bldLvl="1" animBg="1" rev="0" advAuto="0" spid="9083" grpId="25"/>
      <p:bldP build="whole" bldLvl="1" animBg="1" rev="0" advAuto="0" spid="9093" grpId="32"/>
      <p:bldP build="whole" bldLvl="1" animBg="1" rev="0" advAuto="0" spid="8986" grpId="8"/>
      <p:bldP build="whole" bldLvl="1" animBg="1" rev="0" advAuto="0" spid="9022" grpId="11"/>
      <p:bldP build="whole" bldLvl="1" animBg="1" rev="0" advAuto="0" spid="8969" grpId="24"/>
      <p:bldP build="whole" bldLvl="1" animBg="1" rev="0" advAuto="0" spid="9096" grpId="38"/>
      <p:bldP build="whole" bldLvl="1" animBg="1" rev="0" advAuto="0" spid="9052" grpId="17"/>
      <p:bldP build="whole" bldLvl="1" animBg="1" rev="0" advAuto="0" spid="9087" grpId="26"/>
      <p:bldP build="whole" bldLvl="1" animBg="1" rev="0" advAuto="0" spid="8983" grpId="5"/>
      <p:bldP build="whole" bldLvl="1" animBg="1" rev="0" advAuto="0" spid="9100" grpId="42"/>
    </p:bldLst>
  </p:timing>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34"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135"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136"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Device 12</a:t>
            </a:r>
          </a:p>
        </p:txBody>
      </p:sp>
      <p:sp>
        <p:nvSpPr>
          <p:cNvPr id="9137"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9138" name="Shape 12"/>
          <p:cNvSpPr/>
          <p:nvPr/>
        </p:nvSpPr>
        <p:spPr>
          <a:xfrm>
            <a:off x="2914167" y="4915849"/>
            <a:ext cx="2001918" cy="2001917"/>
          </a:xfrm>
          <a:prstGeom prst="ellipse">
            <a:avLst/>
          </a:pr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39" name="Rectangle 153"/>
          <p:cNvSpPr txBox="1"/>
          <p:nvPr/>
        </p:nvSpPr>
        <p:spPr>
          <a:xfrm>
            <a:off x="3300648" y="4655655"/>
            <a:ext cx="1216631" cy="2377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15000">
                <a:solidFill>
                  <a:srgbClr val="FEFEFE">
                    <a:alpha val="35000"/>
                  </a:srgbClr>
                </a:solidFill>
                <a:latin typeface="FontAwesome"/>
                <a:ea typeface="FontAwesome"/>
                <a:cs typeface="FontAwesome"/>
                <a:sym typeface="FontAwesome"/>
              </a:defRPr>
            </a:lvl1pPr>
          </a:lstStyle>
          <a:p>
            <a:pPr/>
            <a:r>
              <a:t>¬</a:t>
            </a:r>
          </a:p>
        </p:txBody>
      </p:sp>
      <p:sp>
        <p:nvSpPr>
          <p:cNvPr id="9140" name="Shape 7"/>
          <p:cNvSpPr/>
          <p:nvPr/>
        </p:nvSpPr>
        <p:spPr>
          <a:xfrm>
            <a:off x="8178693" y="5416782"/>
            <a:ext cx="1070031" cy="1070030"/>
          </a:xfrm>
          <a:prstGeom prst="ellipse">
            <a:avLst/>
          </a:prstGeom>
          <a:solidFill>
            <a:srgbClr val="000000">
              <a:alpha val="15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41" name="Rectangle 152"/>
          <p:cNvSpPr txBox="1"/>
          <p:nvPr/>
        </p:nvSpPr>
        <p:spPr>
          <a:xfrm>
            <a:off x="8247937" y="5552282"/>
            <a:ext cx="905642" cy="84730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5500">
                <a:solidFill>
                  <a:srgbClr val="000000">
                    <a:alpha val="15000"/>
                  </a:srgbClr>
                </a:solidFill>
                <a:latin typeface="FontAwesome"/>
                <a:ea typeface="FontAwesome"/>
                <a:cs typeface="FontAwesome"/>
                <a:sym typeface="FontAwesome"/>
              </a:defRPr>
            </a:lvl1pPr>
          </a:lstStyle>
          <a:p>
            <a:pPr/>
            <a:r>
              <a:t></a:t>
            </a:r>
          </a:p>
        </p:txBody>
      </p:sp>
      <p:sp>
        <p:nvSpPr>
          <p:cNvPr id="9142" name="Shape 14"/>
          <p:cNvSpPr/>
          <p:nvPr/>
        </p:nvSpPr>
        <p:spPr>
          <a:xfrm>
            <a:off x="7065078" y="2820690"/>
            <a:ext cx="1277500" cy="1277500"/>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43" name="Rectangle 151"/>
          <p:cNvSpPr txBox="1"/>
          <p:nvPr/>
        </p:nvSpPr>
        <p:spPr>
          <a:xfrm>
            <a:off x="7382955" y="2837722"/>
            <a:ext cx="598560" cy="1158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7000">
                <a:solidFill>
                  <a:srgbClr val="FEFEFE">
                    <a:alpha val="50000"/>
                  </a:srgbClr>
                </a:solidFill>
                <a:latin typeface="FontAwesome"/>
                <a:ea typeface="FontAwesome"/>
                <a:cs typeface="FontAwesome"/>
                <a:sym typeface="FontAwesome"/>
              </a:defRPr>
            </a:lvl1pPr>
          </a:lstStyle>
          <a:p>
            <a:pPr/>
            <a:r>
              <a:t>ë</a:t>
            </a:r>
          </a:p>
        </p:txBody>
      </p:sp>
      <p:sp>
        <p:nvSpPr>
          <p:cNvPr id="9144" name="Shape 19"/>
          <p:cNvSpPr/>
          <p:nvPr/>
        </p:nvSpPr>
        <p:spPr>
          <a:xfrm>
            <a:off x="3528571" y="2854874"/>
            <a:ext cx="1260913" cy="1260912"/>
          </a:xfrm>
          <a:prstGeom prst="ellipse">
            <a:avLst/>
          </a:prstGeom>
          <a:solidFill>
            <a:srgbClr val="7D8287">
              <a:alpha val="50000"/>
            </a:srgbClr>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45" name="Rectangle 150"/>
          <p:cNvSpPr txBox="1"/>
          <p:nvPr/>
        </p:nvSpPr>
        <p:spPr>
          <a:xfrm>
            <a:off x="4094534" y="3013473"/>
            <a:ext cx="127001" cy="1005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6000">
                <a:solidFill>
                  <a:srgbClr val="FEFEFE">
                    <a:alpha val="35000"/>
                  </a:srgbClr>
                </a:solidFill>
                <a:latin typeface="FontAwesome"/>
                <a:ea typeface="FontAwesome"/>
                <a:cs typeface="FontAwesome"/>
                <a:sym typeface="FontAwesome"/>
              </a:defRPr>
            </a:lvl1pPr>
          </a:lstStyle>
          <a:p>
            <a:pPr/>
            <a:r>
              <a:t></a:t>
            </a:r>
          </a:p>
        </p:txBody>
      </p:sp>
      <p:sp>
        <p:nvSpPr>
          <p:cNvPr id="9146" name="Shape 13"/>
          <p:cNvSpPr/>
          <p:nvPr/>
        </p:nvSpPr>
        <p:spPr>
          <a:xfrm>
            <a:off x="8083184" y="3880606"/>
            <a:ext cx="1436737" cy="1436735"/>
          </a:xfrm>
          <a:prstGeom prst="ellipse">
            <a:avLst/>
          </a:pr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47" name="Shape 6"/>
          <p:cNvSpPr/>
          <p:nvPr/>
        </p:nvSpPr>
        <p:spPr>
          <a:xfrm>
            <a:off x="5176987" y="2368494"/>
            <a:ext cx="1434984" cy="1434984"/>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48" name="Shape 8"/>
          <p:cNvSpPr/>
          <p:nvPr/>
        </p:nvSpPr>
        <p:spPr>
          <a:xfrm>
            <a:off x="3771293" y="4242199"/>
            <a:ext cx="461203" cy="461203"/>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49" name="Shape 9"/>
          <p:cNvSpPr/>
          <p:nvPr/>
        </p:nvSpPr>
        <p:spPr>
          <a:xfrm>
            <a:off x="2723836" y="4637323"/>
            <a:ext cx="511058" cy="511057"/>
          </a:xfrm>
          <a:prstGeom prst="ellipse">
            <a:avLst/>
          </a:prstGeom>
          <a:solidFill>
            <a:schemeClr val="accent1"/>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0" name="Shape 10"/>
          <p:cNvSpPr/>
          <p:nvPr/>
        </p:nvSpPr>
        <p:spPr>
          <a:xfrm>
            <a:off x="4910185" y="3087441"/>
            <a:ext cx="153553" cy="153553"/>
          </a:xfrm>
          <a:prstGeom prst="ellipse">
            <a:avLst/>
          </a:prstGeom>
          <a:solidFill>
            <a:srgbClr val="7D82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1" name="Shape 11"/>
          <p:cNvSpPr/>
          <p:nvPr/>
        </p:nvSpPr>
        <p:spPr>
          <a:xfrm>
            <a:off x="6623387" y="3364098"/>
            <a:ext cx="219481" cy="219481"/>
          </a:xfrm>
          <a:prstGeom prst="ellipse">
            <a:avLst/>
          </a:prstGeom>
          <a:solidFill>
            <a:schemeClr val="accent5"/>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2" name="Shape 15"/>
          <p:cNvSpPr/>
          <p:nvPr/>
        </p:nvSpPr>
        <p:spPr>
          <a:xfrm>
            <a:off x="6406565" y="2122029"/>
            <a:ext cx="446665" cy="446660"/>
          </a:xfrm>
          <a:prstGeom prst="ellipse">
            <a:avLst/>
          </a:pr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3" name="Shape 16"/>
          <p:cNvSpPr/>
          <p:nvPr/>
        </p:nvSpPr>
        <p:spPr>
          <a:xfrm>
            <a:off x="4862815" y="3391730"/>
            <a:ext cx="351805" cy="351805"/>
          </a:xfrm>
          <a:prstGeom prst="ellipse">
            <a:avLst/>
          </a:prstGeom>
          <a:solidFill>
            <a:srgbClr val="A1E1F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4" name="Shape 17"/>
          <p:cNvSpPr/>
          <p:nvPr/>
        </p:nvSpPr>
        <p:spPr>
          <a:xfrm>
            <a:off x="9089019" y="5287774"/>
            <a:ext cx="258927" cy="258927"/>
          </a:xfrm>
          <a:prstGeom prst="ellipse">
            <a:avLst/>
          </a:prstGeom>
          <a:solidFill>
            <a:schemeClr val="accent6"/>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5" name="Shape 18"/>
          <p:cNvSpPr/>
          <p:nvPr/>
        </p:nvSpPr>
        <p:spPr>
          <a:xfrm>
            <a:off x="3016229" y="3468689"/>
            <a:ext cx="258927" cy="258927"/>
          </a:xfrm>
          <a:prstGeom prst="ellipse">
            <a:avLst/>
          </a:prstGeom>
          <a:solidFill>
            <a:schemeClr val="accent3"/>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6" name="Shape 20"/>
          <p:cNvSpPr/>
          <p:nvPr/>
        </p:nvSpPr>
        <p:spPr>
          <a:xfrm>
            <a:off x="6725222" y="2666080"/>
            <a:ext cx="370507" cy="370507"/>
          </a:xfrm>
          <a:prstGeom prst="ellipse">
            <a:avLst/>
          </a:prstGeom>
          <a:ln w="101600">
            <a:solidFill>
              <a:srgbClr val="000000">
                <a:alpha val="20000"/>
              </a:srgbClr>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7" name="Shape 21"/>
          <p:cNvSpPr/>
          <p:nvPr/>
        </p:nvSpPr>
        <p:spPr>
          <a:xfrm>
            <a:off x="8528747" y="3424130"/>
            <a:ext cx="307375" cy="307375"/>
          </a:xfrm>
          <a:prstGeom prst="ellipse">
            <a:avLst/>
          </a:prstGeom>
          <a:ln w="76200">
            <a:solidFill>
              <a:schemeClr val="accent5"/>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8" name="Shape 22"/>
          <p:cNvSpPr/>
          <p:nvPr/>
        </p:nvSpPr>
        <p:spPr>
          <a:xfrm>
            <a:off x="3154066" y="4035674"/>
            <a:ext cx="441246" cy="441244"/>
          </a:xfrm>
          <a:prstGeom prst="ellipse">
            <a:avLst/>
          </a:prstGeom>
          <a:ln w="152400">
            <a:solidFill>
              <a:schemeClr val="accent2"/>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59" name="Shape 23"/>
          <p:cNvSpPr/>
          <p:nvPr/>
        </p:nvSpPr>
        <p:spPr>
          <a:xfrm>
            <a:off x="4686839" y="2572317"/>
            <a:ext cx="297593" cy="297593"/>
          </a:xfrm>
          <a:prstGeom prst="ellipse">
            <a:avLst/>
          </a:prstGeom>
          <a:ln w="101600">
            <a:solidFill>
              <a:schemeClr val="accent3"/>
            </a:solidFill>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9168" name="Group 48"/>
          <p:cNvGrpSpPr/>
          <p:nvPr/>
        </p:nvGrpSpPr>
        <p:grpSpPr>
          <a:xfrm>
            <a:off x="4112797" y="3640422"/>
            <a:ext cx="3884549" cy="3244917"/>
            <a:chOff x="0" y="0"/>
            <a:chExt cx="3884548" cy="3244916"/>
          </a:xfrm>
        </p:grpSpPr>
        <p:sp>
          <p:nvSpPr>
            <p:cNvPr id="9160" name="Shape 24"/>
            <p:cNvSpPr/>
            <p:nvPr/>
          </p:nvSpPr>
          <p:spPr>
            <a:xfrm>
              <a:off x="1282927" y="2707964"/>
              <a:ext cx="1331551" cy="4667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791" y="0"/>
                  </a:moveTo>
                  <a:lnTo>
                    <a:pt x="18791" y="9755"/>
                  </a:lnTo>
                  <a:cubicBezTo>
                    <a:pt x="18791" y="18465"/>
                    <a:pt x="20623" y="20903"/>
                    <a:pt x="21600" y="21600"/>
                  </a:cubicBezTo>
                  <a:lnTo>
                    <a:pt x="0" y="21600"/>
                  </a:lnTo>
                  <a:cubicBezTo>
                    <a:pt x="977" y="20903"/>
                    <a:pt x="2809" y="18465"/>
                    <a:pt x="2809" y="9755"/>
                  </a:cubicBezTo>
                  <a:lnTo>
                    <a:pt x="2809" y="0"/>
                  </a:lnTo>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61" name="Shape 25"/>
            <p:cNvSpPr/>
            <p:nvPr/>
          </p:nvSpPr>
          <p:spPr>
            <a:xfrm>
              <a:off x="1231610" y="3165869"/>
              <a:ext cx="1438827" cy="790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07" y="21600"/>
                  </a:moveTo>
                  <a:cubicBezTo>
                    <a:pt x="21334" y="21600"/>
                    <a:pt x="21600" y="16765"/>
                    <a:pt x="21600" y="10800"/>
                  </a:cubicBezTo>
                  <a:cubicBezTo>
                    <a:pt x="21600" y="4835"/>
                    <a:pt x="21334" y="0"/>
                    <a:pt x="21007" y="0"/>
                  </a:cubicBezTo>
                  <a:lnTo>
                    <a:pt x="593" y="0"/>
                  </a:lnTo>
                  <a:cubicBezTo>
                    <a:pt x="266" y="0"/>
                    <a:pt x="0" y="4835"/>
                    <a:pt x="0" y="10800"/>
                  </a:cubicBezTo>
                  <a:cubicBezTo>
                    <a:pt x="0" y="16765"/>
                    <a:pt x="266" y="21600"/>
                    <a:pt x="593" y="21600"/>
                  </a:cubicBezTo>
                  <a:cubicBezTo>
                    <a:pt x="593" y="21600"/>
                    <a:pt x="21007" y="21600"/>
                    <a:pt x="21007"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62" name="Shape 26"/>
            <p:cNvSpPr/>
            <p:nvPr/>
          </p:nvSpPr>
          <p:spPr>
            <a:xfrm>
              <a:off x="1456616" y="2707964"/>
              <a:ext cx="1028940" cy="3775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3" y="12060"/>
                  </a:moveTo>
                  <a:lnTo>
                    <a:pt x="20683" y="0"/>
                  </a:lnTo>
                  <a:lnTo>
                    <a:pt x="0" y="0"/>
                  </a:lnTo>
                  <a:lnTo>
                    <a:pt x="0" y="9899"/>
                  </a:lnTo>
                  <a:lnTo>
                    <a:pt x="21600" y="21600"/>
                  </a:lnTo>
                  <a:cubicBezTo>
                    <a:pt x="21064" y="19415"/>
                    <a:pt x="20683" y="16365"/>
                    <a:pt x="20683" y="12060"/>
                  </a:cubicBezTo>
                  <a:close/>
                </a:path>
              </a:pathLst>
            </a:custGeom>
            <a:solidFill>
              <a:srgbClr val="7D8287">
                <a:alpha val="2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63" name="Shape 27"/>
            <p:cNvSpPr/>
            <p:nvPr/>
          </p:nvSpPr>
          <p:spPr>
            <a:xfrm>
              <a:off x="0" y="0"/>
              <a:ext cx="3884549" cy="2461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1189"/>
                  </a:lnTo>
                  <a:cubicBezTo>
                    <a:pt x="0" y="535"/>
                    <a:pt x="339" y="0"/>
                    <a:pt x="753" y="0"/>
                  </a:cubicBezTo>
                  <a:lnTo>
                    <a:pt x="20847" y="0"/>
                  </a:lnTo>
                  <a:cubicBezTo>
                    <a:pt x="21261" y="0"/>
                    <a:pt x="21600" y="535"/>
                    <a:pt x="21600" y="1189"/>
                  </a:cubicBezTo>
                  <a:lnTo>
                    <a:pt x="21600" y="21600"/>
                  </a:lnTo>
                </a:path>
              </a:pathLst>
            </a:custGeom>
            <a:gradFill flip="none" rotWithShape="1">
              <a:gsLst>
                <a:gs pos="0">
                  <a:srgbClr val="5E6265"/>
                </a:gs>
                <a:gs pos="54000">
                  <a:srgbClr val="3E4144"/>
                </a:gs>
                <a:gs pos="100000">
                  <a:srgbClr val="010101"/>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64" name="Shape 28"/>
            <p:cNvSpPr/>
            <p:nvPr/>
          </p:nvSpPr>
          <p:spPr>
            <a:xfrm>
              <a:off x="0" y="2459272"/>
              <a:ext cx="3884549" cy="3861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4021"/>
                  </a:lnTo>
                  <a:cubicBezTo>
                    <a:pt x="0" y="18190"/>
                    <a:pt x="339" y="21600"/>
                    <a:pt x="753" y="21600"/>
                  </a:cubicBezTo>
                  <a:lnTo>
                    <a:pt x="20847" y="21600"/>
                  </a:lnTo>
                  <a:cubicBezTo>
                    <a:pt x="21261" y="21600"/>
                    <a:pt x="21600" y="18190"/>
                    <a:pt x="21600" y="14021"/>
                  </a:cubicBezTo>
                  <a:lnTo>
                    <a:pt x="21600" y="0"/>
                  </a:lnTo>
                  <a:cubicBezTo>
                    <a:pt x="21600" y="0"/>
                    <a:pt x="0" y="0"/>
                    <a:pt x="0" y="0"/>
                  </a:cubicBezTo>
                  <a:close/>
                </a:path>
              </a:pathLst>
            </a:custGeom>
            <a:gradFill flip="none" rotWithShape="1">
              <a:gsLst>
                <a:gs pos="0">
                  <a:srgbClr val="FEFEFE"/>
                </a:gs>
                <a:gs pos="100000">
                  <a:srgbClr val="E5E6E7"/>
                </a:gs>
              </a:gsLst>
              <a:lin ang="3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65" name="Shape 29"/>
            <p:cNvSpPr/>
            <p:nvPr/>
          </p:nvSpPr>
          <p:spPr>
            <a:xfrm>
              <a:off x="181583" y="177635"/>
              <a:ext cx="3523197" cy="21003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E0E9F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66" name="Shape 30"/>
            <p:cNvSpPr/>
            <p:nvPr/>
          </p:nvSpPr>
          <p:spPr>
            <a:xfrm>
              <a:off x="181583" y="177635"/>
              <a:ext cx="3523197" cy="1355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67" name="Freeform 47"/>
            <p:cNvSpPr/>
            <p:nvPr/>
          </p:nvSpPr>
          <p:spPr>
            <a:xfrm>
              <a:off x="256583" y="240795"/>
              <a:ext cx="3367812" cy="211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24" y="0"/>
                  </a:moveTo>
                  <a:lnTo>
                    <a:pt x="21600" y="0"/>
                  </a:lnTo>
                  <a:cubicBezTo>
                    <a:pt x="21600" y="0"/>
                    <a:pt x="21600" y="21600"/>
                    <a:pt x="21600" y="21600"/>
                  </a:cubicBezTo>
                  <a:lnTo>
                    <a:pt x="19824" y="21600"/>
                  </a:lnTo>
                  <a:close/>
                  <a:moveTo>
                    <a:pt x="18811" y="0"/>
                  </a:moveTo>
                  <a:lnTo>
                    <a:pt x="19521" y="0"/>
                  </a:lnTo>
                  <a:cubicBezTo>
                    <a:pt x="19521" y="0"/>
                    <a:pt x="19521" y="21600"/>
                    <a:pt x="19521" y="21600"/>
                  </a:cubicBezTo>
                  <a:lnTo>
                    <a:pt x="18811" y="21600"/>
                  </a:lnTo>
                  <a:close/>
                  <a:moveTo>
                    <a:pt x="17976" y="0"/>
                  </a:moveTo>
                  <a:lnTo>
                    <a:pt x="18686" y="0"/>
                  </a:lnTo>
                  <a:cubicBezTo>
                    <a:pt x="18686" y="0"/>
                    <a:pt x="18686" y="21600"/>
                    <a:pt x="18686" y="21600"/>
                  </a:cubicBezTo>
                  <a:lnTo>
                    <a:pt x="17976" y="21600"/>
                  </a:lnTo>
                  <a:close/>
                  <a:moveTo>
                    <a:pt x="13823" y="0"/>
                  </a:moveTo>
                  <a:lnTo>
                    <a:pt x="17856" y="0"/>
                  </a:lnTo>
                  <a:cubicBezTo>
                    <a:pt x="17856" y="0"/>
                    <a:pt x="17856" y="21600"/>
                    <a:pt x="17856" y="21600"/>
                  </a:cubicBezTo>
                  <a:lnTo>
                    <a:pt x="13823" y="21600"/>
                  </a:lnTo>
                  <a:close/>
                  <a:moveTo>
                    <a:pt x="1139" y="0"/>
                  </a:moveTo>
                  <a:lnTo>
                    <a:pt x="5172" y="0"/>
                  </a:lnTo>
                  <a:cubicBezTo>
                    <a:pt x="5172" y="0"/>
                    <a:pt x="5172" y="21600"/>
                    <a:pt x="5172" y="21600"/>
                  </a:cubicBezTo>
                  <a:lnTo>
                    <a:pt x="1139" y="21600"/>
                  </a:lnTo>
                  <a:close/>
                  <a:moveTo>
                    <a:pt x="0" y="0"/>
                  </a:moveTo>
                  <a:lnTo>
                    <a:pt x="941" y="0"/>
                  </a:lnTo>
                  <a:cubicBezTo>
                    <a:pt x="941" y="0"/>
                    <a:pt x="941" y="21600"/>
                    <a:pt x="941" y="21600"/>
                  </a:cubicBezTo>
                  <a:lnTo>
                    <a:pt x="0" y="21600"/>
                  </a:lnTo>
                  <a:close/>
                </a:path>
              </a:pathLst>
            </a:custGeom>
            <a:solidFill>
              <a:srgbClr val="C1D3E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181" name="Group 32"/>
          <p:cNvGrpSpPr/>
          <p:nvPr/>
        </p:nvGrpSpPr>
        <p:grpSpPr>
          <a:xfrm>
            <a:off x="6961288" y="5040343"/>
            <a:ext cx="1483262" cy="1885186"/>
            <a:chOff x="0" y="0"/>
            <a:chExt cx="1483261" cy="1885184"/>
          </a:xfrm>
        </p:grpSpPr>
        <p:grpSp>
          <p:nvGrpSpPr>
            <p:cNvPr id="9173" name="Group 49"/>
            <p:cNvGrpSpPr/>
            <p:nvPr/>
          </p:nvGrpSpPr>
          <p:grpSpPr>
            <a:xfrm>
              <a:off x="-1" y="-1"/>
              <a:ext cx="1483263" cy="1885186"/>
              <a:chOff x="0" y="0"/>
              <a:chExt cx="1483261" cy="1885184"/>
            </a:xfrm>
          </p:grpSpPr>
          <p:sp>
            <p:nvSpPr>
              <p:cNvPr id="9169" name="Shape 37"/>
              <p:cNvSpPr/>
              <p:nvPr/>
            </p:nvSpPr>
            <p:spPr>
              <a:xfrm>
                <a:off x="-1" y="-1"/>
                <a:ext cx="1483263" cy="18851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2" y="21600"/>
                    </a:moveTo>
                    <a:cubicBezTo>
                      <a:pt x="761" y="21600"/>
                      <a:pt x="0" y="21001"/>
                      <a:pt x="0" y="20269"/>
                    </a:cubicBezTo>
                    <a:lnTo>
                      <a:pt x="0" y="1331"/>
                    </a:lnTo>
                    <a:cubicBezTo>
                      <a:pt x="0" y="599"/>
                      <a:pt x="761" y="0"/>
                      <a:pt x="1692" y="0"/>
                    </a:cubicBezTo>
                    <a:lnTo>
                      <a:pt x="19908" y="0"/>
                    </a:lnTo>
                    <a:cubicBezTo>
                      <a:pt x="20839" y="0"/>
                      <a:pt x="21600" y="599"/>
                      <a:pt x="21600" y="1331"/>
                    </a:cubicBezTo>
                    <a:lnTo>
                      <a:pt x="21600" y="20269"/>
                    </a:lnTo>
                    <a:cubicBezTo>
                      <a:pt x="21600" y="21001"/>
                      <a:pt x="20839" y="21600"/>
                      <a:pt x="19908" y="21600"/>
                    </a:cubicBezTo>
                    <a:cubicBezTo>
                      <a:pt x="19908" y="21600"/>
                      <a:pt x="1692" y="21600"/>
                      <a:pt x="1692" y="21600"/>
                    </a:cubicBezTo>
                    <a:close/>
                  </a:path>
                </a:pathLst>
              </a:custGeom>
              <a:gradFill flip="none" rotWithShape="1">
                <a:gsLst>
                  <a:gs pos="8000">
                    <a:srgbClr val="5E6265"/>
                  </a:gs>
                  <a:gs pos="58000">
                    <a:srgbClr val="010101"/>
                  </a:gs>
                </a:gsLst>
                <a:lin ang="13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70" name="Shape 38"/>
              <p:cNvSpPr/>
              <p:nvPr/>
            </p:nvSpPr>
            <p:spPr>
              <a:xfrm>
                <a:off x="173688" y="173688"/>
                <a:ext cx="1138729" cy="15406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21600" y="0"/>
                    </a:lnTo>
                    <a:lnTo>
                      <a:pt x="21600" y="21600"/>
                    </a:lnTo>
                    <a:cubicBezTo>
                      <a:pt x="21600" y="21600"/>
                      <a:pt x="0" y="21600"/>
                      <a:pt x="0" y="21600"/>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71" name="Shape 39"/>
              <p:cNvSpPr/>
              <p:nvPr/>
            </p:nvSpPr>
            <p:spPr>
              <a:xfrm>
                <a:off x="11842" y="15790"/>
                <a:ext cx="1455411" cy="13489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27"/>
                    </a:moveTo>
                    <a:lnTo>
                      <a:pt x="21600" y="1637"/>
                    </a:lnTo>
                    <a:cubicBezTo>
                      <a:pt x="21600" y="734"/>
                      <a:pt x="20919" y="0"/>
                      <a:pt x="20083" y="0"/>
                    </a:cubicBezTo>
                    <a:lnTo>
                      <a:pt x="1517" y="0"/>
                    </a:lnTo>
                    <a:cubicBezTo>
                      <a:pt x="681" y="0"/>
                      <a:pt x="0" y="734"/>
                      <a:pt x="0" y="1637"/>
                    </a:cubicBezTo>
                    <a:lnTo>
                      <a:pt x="0" y="21142"/>
                    </a:lnTo>
                    <a:cubicBezTo>
                      <a:pt x="1337" y="21441"/>
                      <a:pt x="2721" y="21600"/>
                      <a:pt x="4141" y="21600"/>
                    </a:cubicBezTo>
                    <a:cubicBezTo>
                      <a:pt x="11578" y="21600"/>
                      <a:pt x="18076" y="17273"/>
                      <a:pt x="21600" y="10827"/>
                    </a:cubicBezTo>
                    <a:close/>
                  </a:path>
                </a:pathLst>
              </a:custGeom>
              <a:solidFill>
                <a:srgbClr val="FEFEFE">
                  <a:alpha val="25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72" name="Shape 40"/>
              <p:cNvSpPr/>
              <p:nvPr/>
            </p:nvSpPr>
            <p:spPr>
              <a:xfrm>
                <a:off x="726333" y="1764518"/>
                <a:ext cx="66359" cy="66358"/>
              </a:xfrm>
              <a:prstGeom prst="ellipse">
                <a:avLst/>
              </a:pr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179" name="Group 104"/>
            <p:cNvGrpSpPr/>
            <p:nvPr/>
          </p:nvGrpSpPr>
          <p:grpSpPr>
            <a:xfrm>
              <a:off x="432428" y="861133"/>
              <a:ext cx="635359" cy="638840"/>
              <a:chOff x="0" y="0"/>
              <a:chExt cx="635358" cy="638838"/>
            </a:xfrm>
          </p:grpSpPr>
          <p:sp>
            <p:nvSpPr>
              <p:cNvPr id="9174" name="Shape 48"/>
              <p:cNvSpPr/>
              <p:nvPr/>
            </p:nvSpPr>
            <p:spPr>
              <a:xfrm>
                <a:off x="-1" y="-1"/>
                <a:ext cx="635360" cy="635360"/>
              </a:xfrm>
              <a:prstGeom prst="ellipse">
                <a:avLst/>
              </a:pr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75" name="Shape 49"/>
              <p:cNvSpPr/>
              <p:nvPr/>
            </p:nvSpPr>
            <p:spPr>
              <a:xfrm>
                <a:off x="145887" y="158044"/>
                <a:ext cx="478348" cy="480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64" y="0"/>
                    </a:moveTo>
                    <a:lnTo>
                      <a:pt x="21466" y="11130"/>
                    </a:lnTo>
                    <a:lnTo>
                      <a:pt x="21600" y="11322"/>
                    </a:lnTo>
                    <a:cubicBezTo>
                      <a:pt x="19863" y="17260"/>
                      <a:pt x="14357" y="21600"/>
                      <a:pt x="7829" y="21600"/>
                    </a:cubicBezTo>
                    <a:cubicBezTo>
                      <a:pt x="7277" y="21600"/>
                      <a:pt x="6734" y="21566"/>
                      <a:pt x="6199" y="21506"/>
                    </a:cubicBezTo>
                    <a:lnTo>
                      <a:pt x="0" y="15108"/>
                    </a:lnTo>
                    <a:cubicBezTo>
                      <a:pt x="5732" y="9109"/>
                      <a:pt x="10254" y="4295"/>
                      <a:pt x="15464" y="0"/>
                    </a:cubicBezTo>
                    <a:close/>
                  </a:path>
                </a:pathLst>
              </a:custGeom>
              <a:solidFill>
                <a:srgbClr val="7D8287">
                  <a:alpha val="4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76" name="Shape 50"/>
              <p:cNvSpPr/>
              <p:nvPr/>
            </p:nvSpPr>
            <p:spPr>
              <a:xfrm>
                <a:off x="127651" y="121572"/>
                <a:ext cx="382954" cy="3829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420"/>
                    </a:moveTo>
                    <a:cubicBezTo>
                      <a:pt x="21600" y="1531"/>
                      <a:pt x="20069" y="0"/>
                      <a:pt x="18180" y="0"/>
                    </a:cubicBezTo>
                    <a:lnTo>
                      <a:pt x="3420" y="0"/>
                    </a:lnTo>
                    <a:cubicBezTo>
                      <a:pt x="1531" y="0"/>
                      <a:pt x="0" y="1531"/>
                      <a:pt x="0" y="3420"/>
                    </a:cubicBezTo>
                    <a:lnTo>
                      <a:pt x="0" y="18180"/>
                    </a:lnTo>
                    <a:cubicBezTo>
                      <a:pt x="0" y="20069"/>
                      <a:pt x="1531" y="21600"/>
                      <a:pt x="3420" y="21600"/>
                    </a:cubicBezTo>
                    <a:lnTo>
                      <a:pt x="18180" y="21600"/>
                    </a:lnTo>
                    <a:cubicBezTo>
                      <a:pt x="20069" y="21600"/>
                      <a:pt x="21600" y="20069"/>
                      <a:pt x="21600" y="18180"/>
                    </a:cubicBezTo>
                    <a:cubicBezTo>
                      <a:pt x="21600" y="18180"/>
                      <a:pt x="21600" y="3420"/>
                      <a:pt x="21600" y="342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77" name="Shape 51"/>
              <p:cNvSpPr/>
              <p:nvPr/>
            </p:nvSpPr>
            <p:spPr>
              <a:xfrm>
                <a:off x="185143" y="200764"/>
                <a:ext cx="323809" cy="3026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272"/>
                    </a:moveTo>
                    <a:lnTo>
                      <a:pt x="21600" y="9152"/>
                    </a:lnTo>
                    <a:lnTo>
                      <a:pt x="17381" y="0"/>
                    </a:lnTo>
                    <a:lnTo>
                      <a:pt x="14754" y="864"/>
                    </a:lnTo>
                    <a:lnTo>
                      <a:pt x="7618" y="658"/>
                    </a:lnTo>
                    <a:lnTo>
                      <a:pt x="6750" y="1689"/>
                    </a:lnTo>
                    <a:lnTo>
                      <a:pt x="5111" y="11903"/>
                    </a:lnTo>
                    <a:lnTo>
                      <a:pt x="0" y="14585"/>
                    </a:lnTo>
                    <a:lnTo>
                      <a:pt x="2777" y="21600"/>
                    </a:lnTo>
                    <a:lnTo>
                      <a:pt x="17555" y="21600"/>
                    </a:lnTo>
                    <a:cubicBezTo>
                      <a:pt x="19789" y="21600"/>
                      <a:pt x="21600" y="19662"/>
                      <a:pt x="21600" y="17272"/>
                    </a:cubicBezTo>
                    <a:close/>
                  </a:path>
                </a:pathLst>
              </a:custGeom>
              <a:solidFill>
                <a:srgbClr val="9C0411">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178" name="Shape 52"/>
              <p:cNvSpPr/>
              <p:nvPr/>
            </p:nvSpPr>
            <p:spPr>
              <a:xfrm>
                <a:off x="170202" y="200594"/>
                <a:ext cx="272082" cy="235039"/>
              </a:xfrm>
              <a:custGeom>
                <a:avLst/>
                <a:gdLst/>
                <a:ahLst/>
                <a:cxnLst>
                  <a:cxn ang="0">
                    <a:pos x="wd2" y="hd2"/>
                  </a:cxn>
                  <a:cxn ang="5400000">
                    <a:pos x="wd2" y="hd2"/>
                  </a:cxn>
                  <a:cxn ang="10800000">
                    <a:pos x="wd2" y="hd2"/>
                  </a:cxn>
                  <a:cxn ang="16200000">
                    <a:pos x="wd2" y="hd2"/>
                  </a:cxn>
                </a:cxnLst>
                <a:rect l="0" t="0" r="r" b="b"/>
                <a:pathLst>
                  <a:path w="21089" h="21186" fill="norm" stroke="1" extrusionOk="0">
                    <a:moveTo>
                      <a:pt x="5500" y="13505"/>
                    </a:moveTo>
                    <a:cubicBezTo>
                      <a:pt x="5500" y="13180"/>
                      <a:pt x="3219" y="13485"/>
                      <a:pt x="1842" y="14444"/>
                    </a:cubicBezTo>
                    <a:cubicBezTo>
                      <a:pt x="-286" y="15926"/>
                      <a:pt x="-511" y="18397"/>
                      <a:pt x="862" y="19964"/>
                    </a:cubicBezTo>
                    <a:cubicBezTo>
                      <a:pt x="2235" y="21531"/>
                      <a:pt x="5267" y="21600"/>
                      <a:pt x="7394" y="20118"/>
                    </a:cubicBezTo>
                    <a:cubicBezTo>
                      <a:pt x="9054" y="18962"/>
                      <a:pt x="9408" y="17151"/>
                      <a:pt x="9475" y="15584"/>
                    </a:cubicBezTo>
                    <a:lnTo>
                      <a:pt x="9777" y="2223"/>
                    </a:lnTo>
                    <a:lnTo>
                      <a:pt x="18221" y="2223"/>
                    </a:lnTo>
                    <a:lnTo>
                      <a:pt x="18221" y="13547"/>
                    </a:lnTo>
                    <a:cubicBezTo>
                      <a:pt x="15865" y="13154"/>
                      <a:pt x="15450" y="13445"/>
                      <a:pt x="14016" y="14444"/>
                    </a:cubicBezTo>
                    <a:cubicBezTo>
                      <a:pt x="11888" y="15926"/>
                      <a:pt x="11475" y="18397"/>
                      <a:pt x="12848" y="19964"/>
                    </a:cubicBezTo>
                    <a:cubicBezTo>
                      <a:pt x="14221" y="21531"/>
                      <a:pt x="17158" y="21600"/>
                      <a:pt x="19286" y="20118"/>
                    </a:cubicBezTo>
                    <a:cubicBezTo>
                      <a:pt x="20498" y="19274"/>
                      <a:pt x="20948" y="18108"/>
                      <a:pt x="21089" y="16971"/>
                    </a:cubicBezTo>
                    <a:lnTo>
                      <a:pt x="21066" y="0"/>
                    </a:lnTo>
                    <a:lnTo>
                      <a:pt x="5500" y="115"/>
                    </a:lnTo>
                    <a:cubicBezTo>
                      <a:pt x="5500" y="115"/>
                      <a:pt x="5500" y="13505"/>
                      <a:pt x="5500" y="13505"/>
                    </a:cubicBezTo>
                    <a:close/>
                  </a:path>
                </a:pathLst>
              </a:custGeom>
              <a:gradFill flip="none" rotWithShape="1">
                <a:gsLst>
                  <a:gs pos="15000">
                    <a:srgbClr val="B1B4B7"/>
                  </a:gs>
                  <a:gs pos="52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180" name="TextBox 140"/>
            <p:cNvSpPr txBox="1"/>
            <p:nvPr/>
          </p:nvSpPr>
          <p:spPr>
            <a:xfrm>
              <a:off x="336309" y="271601"/>
              <a:ext cx="853798"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sz="700">
                  <a:solidFill>
                    <a:srgbClr val="FEFEFE"/>
                  </a:solidFill>
                </a:defRPr>
              </a:lvl1pPr>
            </a:lstStyle>
            <a:p>
              <a:pPr/>
              <a:r>
                <a:t>Also he his male air bring is Signs first.</a:t>
              </a:r>
            </a:p>
          </p:txBody>
        </p:sp>
      </p:grpSp>
      <p:grpSp>
        <p:nvGrpSpPr>
          <p:cNvPr id="9205" name="Group 30"/>
          <p:cNvGrpSpPr/>
          <p:nvPr/>
        </p:nvGrpSpPr>
        <p:grpSpPr>
          <a:xfrm>
            <a:off x="4477025" y="4114088"/>
            <a:ext cx="2269371" cy="1800526"/>
            <a:chOff x="0" y="0"/>
            <a:chExt cx="2269370" cy="1800526"/>
          </a:xfrm>
        </p:grpSpPr>
        <p:grpSp>
          <p:nvGrpSpPr>
            <p:cNvPr id="9198" name="Group 72"/>
            <p:cNvGrpSpPr/>
            <p:nvPr/>
          </p:nvGrpSpPr>
          <p:grpSpPr>
            <a:xfrm>
              <a:off x="-1" y="821674"/>
              <a:ext cx="2238474" cy="978852"/>
              <a:chOff x="0" y="0"/>
              <a:chExt cx="2238472" cy="978851"/>
            </a:xfrm>
          </p:grpSpPr>
          <p:sp>
            <p:nvSpPr>
              <p:cNvPr id="9182" name="Freeform 71"/>
              <p:cNvSpPr/>
              <p:nvPr/>
            </p:nvSpPr>
            <p:spPr>
              <a:xfrm>
                <a:off x="-1" y="47576"/>
                <a:ext cx="2238474" cy="931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8125"/>
                    </a:moveTo>
                    <a:lnTo>
                      <a:pt x="21600" y="21600"/>
                    </a:lnTo>
                    <a:lnTo>
                      <a:pt x="0" y="21600"/>
                    </a:lnTo>
                    <a:lnTo>
                      <a:pt x="0" y="16051"/>
                    </a:lnTo>
                    <a:lnTo>
                      <a:pt x="1484" y="11494"/>
                    </a:lnTo>
                    <a:lnTo>
                      <a:pt x="3298" y="14070"/>
                    </a:lnTo>
                    <a:lnTo>
                      <a:pt x="5936" y="3963"/>
                    </a:lnTo>
                    <a:lnTo>
                      <a:pt x="6843" y="6539"/>
                    </a:lnTo>
                    <a:lnTo>
                      <a:pt x="7832" y="13872"/>
                    </a:lnTo>
                    <a:lnTo>
                      <a:pt x="8904" y="7134"/>
                    </a:lnTo>
                    <a:lnTo>
                      <a:pt x="11872" y="0"/>
                    </a:lnTo>
                    <a:lnTo>
                      <a:pt x="13273" y="9908"/>
                    </a:lnTo>
                    <a:lnTo>
                      <a:pt x="14675" y="6738"/>
                    </a:lnTo>
                    <a:lnTo>
                      <a:pt x="16653" y="12881"/>
                    </a:lnTo>
                    <a:lnTo>
                      <a:pt x="18550" y="2576"/>
                    </a:lnTo>
                    <a:lnTo>
                      <a:pt x="19869" y="7530"/>
                    </a:lnTo>
                    <a:lnTo>
                      <a:pt x="20528" y="14268"/>
                    </a:lnTo>
                    <a:lnTo>
                      <a:pt x="21600" y="8125"/>
                    </a:lnTo>
                    <a:close/>
                  </a:path>
                </a:pathLst>
              </a:custGeom>
              <a:solidFill>
                <a:srgbClr val="FEFEFE"/>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nvGrpSpPr>
              <p:cNvPr id="9197" name="Group 54"/>
              <p:cNvGrpSpPr/>
              <p:nvPr/>
            </p:nvGrpSpPr>
            <p:grpSpPr>
              <a:xfrm>
                <a:off x="18962" y="0"/>
                <a:ext cx="2215832" cy="725413"/>
                <a:chOff x="0" y="0"/>
                <a:chExt cx="2215831" cy="725412"/>
              </a:xfrm>
            </p:grpSpPr>
            <p:sp>
              <p:nvSpPr>
                <p:cNvPr id="9183" name="Freeform 55"/>
                <p:cNvSpPr/>
                <p:nvPr/>
              </p:nvSpPr>
              <p:spPr>
                <a:xfrm>
                  <a:off x="-1" y="54980"/>
                  <a:ext cx="2215833" cy="6704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264" y="14981"/>
                      </a:lnTo>
                      <a:lnTo>
                        <a:pt x="2872" y="19161"/>
                      </a:lnTo>
                      <a:lnTo>
                        <a:pt x="5630" y="4877"/>
                      </a:lnTo>
                      <a:lnTo>
                        <a:pt x="6664" y="9058"/>
                      </a:lnTo>
                      <a:lnTo>
                        <a:pt x="7698" y="18813"/>
                      </a:lnTo>
                      <a:lnTo>
                        <a:pt x="8962" y="9406"/>
                      </a:lnTo>
                      <a:lnTo>
                        <a:pt x="11719" y="0"/>
                      </a:lnTo>
                      <a:lnTo>
                        <a:pt x="13098" y="12542"/>
                      </a:lnTo>
                      <a:lnTo>
                        <a:pt x="14591" y="9058"/>
                      </a:lnTo>
                      <a:lnTo>
                        <a:pt x="16315" y="17071"/>
                      </a:lnTo>
                      <a:lnTo>
                        <a:pt x="18498" y="4529"/>
                      </a:lnTo>
                      <a:lnTo>
                        <a:pt x="19532" y="8710"/>
                      </a:lnTo>
                      <a:lnTo>
                        <a:pt x="20566" y="18465"/>
                      </a:lnTo>
                      <a:lnTo>
                        <a:pt x="21600" y="10800"/>
                      </a:lnTo>
                    </a:path>
                  </a:pathLst>
                </a:custGeom>
                <a:noFill/>
                <a:ln w="25400" cap="flat">
                  <a:solidFill>
                    <a:schemeClr val="accent1"/>
                  </a:solidFill>
                  <a:prstDash val="solid"/>
                  <a:miter lim="800000"/>
                  <a:headEnd type="oval" w="med" len="med"/>
                  <a:tailEnd type="oval" w="med" len="med"/>
                </a:ln>
                <a:effectLst/>
              </p:spPr>
              <p:txBody>
                <a:bodyPr wrap="square" lIns="45719" tIns="45719" rIns="45719" bIns="45719" numCol="1" anchor="ctr">
                  <a:noAutofit/>
                </a:bodyPr>
                <a:lstStyle/>
                <a:p>
                  <a:pPr algn="ctr">
                    <a:defRPr>
                      <a:solidFill>
                        <a:srgbClr val="FFFFFF"/>
                      </a:solidFill>
                    </a:defRPr>
                  </a:pPr>
                </a:p>
              </p:txBody>
            </p:sp>
            <p:grpSp>
              <p:nvGrpSpPr>
                <p:cNvPr id="9196" name="Group 56"/>
                <p:cNvGrpSpPr/>
                <p:nvPr/>
              </p:nvGrpSpPr>
              <p:grpSpPr>
                <a:xfrm>
                  <a:off x="239337" y="-1"/>
                  <a:ext cx="1933686" cy="701921"/>
                  <a:chOff x="0" y="0"/>
                  <a:chExt cx="1933684" cy="701919"/>
                </a:xfrm>
              </p:grpSpPr>
              <p:sp>
                <p:nvSpPr>
                  <p:cNvPr id="9184" name="Oval 57"/>
                  <p:cNvSpPr/>
                  <p:nvPr/>
                </p:nvSpPr>
                <p:spPr>
                  <a:xfrm>
                    <a:off x="0" y="574608"/>
                    <a:ext cx="121519" cy="121519"/>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85" name="Oval 58"/>
                  <p:cNvSpPr/>
                  <p:nvPr/>
                </p:nvSpPr>
                <p:spPr>
                  <a:xfrm>
                    <a:off x="274630" y="177359"/>
                    <a:ext cx="121519" cy="121519"/>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86" name="Oval 59"/>
                  <p:cNvSpPr/>
                  <p:nvPr/>
                </p:nvSpPr>
                <p:spPr>
                  <a:xfrm>
                    <a:off x="398194" y="267416"/>
                    <a:ext cx="121519" cy="121519"/>
                  </a:xfrm>
                  <a:prstGeom prst="ellipse">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87" name="Oval 60"/>
                  <p:cNvSpPr/>
                  <p:nvPr/>
                </p:nvSpPr>
                <p:spPr>
                  <a:xfrm>
                    <a:off x="490531" y="572052"/>
                    <a:ext cx="121519" cy="121519"/>
                  </a:xfrm>
                  <a:prstGeom prst="ellipse">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88" name="Oval 61"/>
                  <p:cNvSpPr/>
                  <p:nvPr/>
                </p:nvSpPr>
                <p:spPr>
                  <a:xfrm>
                    <a:off x="627288" y="272971"/>
                    <a:ext cx="121519" cy="121519"/>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89" name="Oval 62"/>
                  <p:cNvSpPr/>
                  <p:nvPr/>
                </p:nvSpPr>
                <p:spPr>
                  <a:xfrm>
                    <a:off x="906298" y="0"/>
                    <a:ext cx="121519" cy="121519"/>
                  </a:xfrm>
                  <a:prstGeom prst="ellipse">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90" name="Oval 63"/>
                  <p:cNvSpPr/>
                  <p:nvPr/>
                </p:nvSpPr>
                <p:spPr>
                  <a:xfrm>
                    <a:off x="1036589" y="384441"/>
                    <a:ext cx="121519" cy="121519"/>
                  </a:xfrm>
                  <a:prstGeom prst="ellipse">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91" name="Oval 64"/>
                  <p:cNvSpPr/>
                  <p:nvPr/>
                </p:nvSpPr>
                <p:spPr>
                  <a:xfrm>
                    <a:off x="1201955" y="285699"/>
                    <a:ext cx="121519" cy="121519"/>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92" name="Oval 65"/>
                  <p:cNvSpPr/>
                  <p:nvPr/>
                </p:nvSpPr>
                <p:spPr>
                  <a:xfrm>
                    <a:off x="1376333" y="514913"/>
                    <a:ext cx="121519" cy="121519"/>
                  </a:xfrm>
                  <a:prstGeom prst="ellipse">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93" name="Oval 66"/>
                  <p:cNvSpPr/>
                  <p:nvPr/>
                </p:nvSpPr>
                <p:spPr>
                  <a:xfrm>
                    <a:off x="1598325" y="141865"/>
                    <a:ext cx="121519" cy="121519"/>
                  </a:xfrm>
                  <a:prstGeom prst="ellipse">
                    <a:avLst/>
                  </a:prstGeom>
                  <a:solidFill>
                    <a:srgbClr val="0F87B0"/>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94" name="Oval 67"/>
                  <p:cNvSpPr/>
                  <p:nvPr/>
                </p:nvSpPr>
                <p:spPr>
                  <a:xfrm>
                    <a:off x="1703788" y="294695"/>
                    <a:ext cx="121519" cy="121519"/>
                  </a:xfrm>
                  <a:prstGeom prst="ellipse">
                    <a:avLst/>
                  </a:prstGeom>
                  <a:solidFill>
                    <a:srgbClr val="6491C8"/>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195" name="Oval 68"/>
                  <p:cNvSpPr/>
                  <p:nvPr/>
                </p:nvSpPr>
                <p:spPr>
                  <a:xfrm>
                    <a:off x="1812166" y="580401"/>
                    <a:ext cx="121519" cy="121519"/>
                  </a:xfrm>
                  <a:prstGeom prst="ellipse">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grpSp>
        </p:grpSp>
        <p:sp>
          <p:nvSpPr>
            <p:cNvPr id="9199" name="Rounded Rectangle 142"/>
            <p:cNvSpPr/>
            <p:nvPr/>
          </p:nvSpPr>
          <p:spPr>
            <a:xfrm>
              <a:off x="62538" y="-1"/>
              <a:ext cx="1064826" cy="710187"/>
            </a:xfrm>
            <a:prstGeom prst="roundRect">
              <a:avLst>
                <a:gd name="adj" fmla="val 9001"/>
              </a:avLst>
            </a:prstGeom>
            <a:solidFill>
              <a:srgbClr val="6491C8"/>
            </a:solidFill>
            <a:ln w="12700" cap="flat">
              <a:solidFill>
                <a:srgbClr val="3B6BA6"/>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9200" name="Rounded Rectangle 143"/>
            <p:cNvSpPr/>
            <p:nvPr/>
          </p:nvSpPr>
          <p:spPr>
            <a:xfrm>
              <a:off x="1204544" y="-1"/>
              <a:ext cx="1064827" cy="710187"/>
            </a:xfrm>
            <a:prstGeom prst="roundRect">
              <a:avLst>
                <a:gd name="adj" fmla="val 9001"/>
              </a:avLst>
            </a:prstGeom>
            <a:solidFill>
              <a:schemeClr val="accent1"/>
            </a:solidFill>
            <a:ln w="12700" cap="flat">
              <a:solidFill>
                <a:srgbClr val="0F87B0"/>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9201" name="TextBox 69"/>
            <p:cNvSpPr txBox="1"/>
            <p:nvPr/>
          </p:nvSpPr>
          <p:spPr>
            <a:xfrm>
              <a:off x="261347" y="64757"/>
              <a:ext cx="688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b="1" sz="2000">
                  <a:solidFill>
                    <a:srgbClr val="FEFEFE"/>
                  </a:solidFill>
                </a:defRPr>
              </a:lvl1pPr>
            </a:lstStyle>
            <a:p>
              <a:pPr/>
              <a:r>
                <a:t>18%</a:t>
              </a:r>
            </a:p>
          </p:txBody>
        </p:sp>
        <p:sp>
          <p:nvSpPr>
            <p:cNvPr id="9202" name="TextBox 70"/>
            <p:cNvSpPr txBox="1"/>
            <p:nvPr/>
          </p:nvSpPr>
          <p:spPr>
            <a:xfrm>
              <a:off x="206327" y="380070"/>
              <a:ext cx="798161"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EFEFE"/>
                  </a:solidFill>
                </a:defRPr>
              </a:lvl1pPr>
            </a:lstStyle>
            <a:p>
              <a:pPr/>
              <a:r>
                <a:t>Heist male</a:t>
              </a:r>
            </a:p>
          </p:txBody>
        </p:sp>
        <p:sp>
          <p:nvSpPr>
            <p:cNvPr id="9203" name="TextBox 73"/>
            <p:cNvSpPr txBox="1"/>
            <p:nvPr/>
          </p:nvSpPr>
          <p:spPr>
            <a:xfrm>
              <a:off x="1418358" y="64757"/>
              <a:ext cx="688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b="1" sz="2000">
                  <a:solidFill>
                    <a:srgbClr val="FEFEFE"/>
                  </a:solidFill>
                </a:defRPr>
              </a:lvl1pPr>
            </a:lstStyle>
            <a:p>
              <a:pPr/>
              <a:r>
                <a:t>6%</a:t>
              </a:r>
            </a:p>
          </p:txBody>
        </p:sp>
        <p:sp>
          <p:nvSpPr>
            <p:cNvPr id="9204" name="TextBox 74"/>
            <p:cNvSpPr txBox="1"/>
            <p:nvPr/>
          </p:nvSpPr>
          <p:spPr>
            <a:xfrm>
              <a:off x="1363338" y="380070"/>
              <a:ext cx="798162" cy="2184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EFEFE"/>
                  </a:solidFill>
                </a:defRPr>
              </a:lvl1pPr>
            </a:lstStyle>
            <a:p>
              <a:pPr/>
              <a:r>
                <a:t>Example 2</a:t>
              </a:r>
            </a:p>
          </p:txBody>
        </p:sp>
      </p:grpSp>
      <p:sp>
        <p:nvSpPr>
          <p:cNvPr id="9206" name="Rectangle 148"/>
          <p:cNvSpPr txBox="1"/>
          <p:nvPr/>
        </p:nvSpPr>
        <p:spPr>
          <a:xfrm>
            <a:off x="8392905" y="4153674"/>
            <a:ext cx="832779" cy="78436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5000">
                <a:solidFill>
                  <a:srgbClr val="FEFEFE"/>
                </a:solidFill>
                <a:latin typeface="FontAwesome"/>
                <a:ea typeface="FontAwesome"/>
                <a:cs typeface="FontAwesome"/>
                <a:sym typeface="FontAwesome"/>
              </a:defRPr>
            </a:lvl1pPr>
          </a:lstStyle>
          <a:p>
            <a:pPr/>
            <a:r>
              <a:t></a:t>
            </a:r>
          </a:p>
        </p:txBody>
      </p:sp>
      <p:sp>
        <p:nvSpPr>
          <p:cNvPr id="9207" name="Rectangle 149"/>
          <p:cNvSpPr txBox="1"/>
          <p:nvPr/>
        </p:nvSpPr>
        <p:spPr>
          <a:xfrm>
            <a:off x="5705035" y="2635788"/>
            <a:ext cx="389891" cy="777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500">
                <a:solidFill>
                  <a:srgbClr val="FEFEFE"/>
                </a:solidFill>
                <a:latin typeface="FontAwesome"/>
                <a:ea typeface="FontAwesome"/>
                <a:cs typeface="FontAwesome"/>
                <a:sym typeface="FontAwesome"/>
              </a:defRPr>
            </a:lvl1pPr>
          </a:lstStyle>
          <a:p>
            <a:pPr/>
            <a:r>
              <a:t>k</a:t>
            </a:r>
          </a:p>
        </p:txBody>
      </p:sp>
      <p:sp>
        <p:nvSpPr>
          <p:cNvPr id="9208" name="Oval 158"/>
          <p:cNvSpPr/>
          <p:nvPr/>
        </p:nvSpPr>
        <p:spPr>
          <a:xfrm>
            <a:off x="722546" y="3999100"/>
            <a:ext cx="456437" cy="456437"/>
          </a:xfrm>
          <a:prstGeom prst="ellipse">
            <a:avLst/>
          </a:prstGeom>
          <a:solidFill>
            <a:srgbClr val="000000">
              <a:alpha val="30000"/>
            </a:srgbClr>
          </a:solidFill>
          <a:ln w="12700">
            <a:miter lim="400000"/>
          </a:ln>
        </p:spPr>
        <p:txBody>
          <a:bodyPr lIns="45719" rIns="45719" anchor="ctr"/>
          <a:lstStyle/>
          <a:p>
            <a:pPr algn="ctr">
              <a:defRPr>
                <a:solidFill>
                  <a:srgbClr val="FFFFFF"/>
                </a:solidFill>
              </a:defRPr>
            </a:pPr>
          </a:p>
        </p:txBody>
      </p:sp>
      <p:sp>
        <p:nvSpPr>
          <p:cNvPr id="9209" name="Oval 159"/>
          <p:cNvSpPr/>
          <p:nvPr/>
        </p:nvSpPr>
        <p:spPr>
          <a:xfrm>
            <a:off x="722546" y="4537192"/>
            <a:ext cx="456437" cy="456437"/>
          </a:xfrm>
          <a:prstGeom prst="ellipse">
            <a:avLst/>
          </a:prstGeom>
          <a:solidFill>
            <a:srgbClr val="000000">
              <a:alpha val="30000"/>
            </a:srgbClr>
          </a:solidFill>
          <a:ln w="12700">
            <a:miter lim="400000"/>
          </a:ln>
        </p:spPr>
        <p:txBody>
          <a:bodyPr lIns="45719" rIns="45719" anchor="ctr"/>
          <a:lstStyle/>
          <a:p>
            <a:pPr algn="ctr">
              <a:defRPr>
                <a:solidFill>
                  <a:srgbClr val="FFFFFF"/>
                </a:solidFill>
              </a:defRPr>
            </a:pPr>
          </a:p>
        </p:txBody>
      </p:sp>
      <p:sp>
        <p:nvSpPr>
          <p:cNvPr id="9210" name="Oval 160"/>
          <p:cNvSpPr/>
          <p:nvPr/>
        </p:nvSpPr>
        <p:spPr>
          <a:xfrm>
            <a:off x="722546" y="5086861"/>
            <a:ext cx="456437" cy="456437"/>
          </a:xfrm>
          <a:prstGeom prst="ellipse">
            <a:avLst/>
          </a:prstGeom>
          <a:solidFill>
            <a:srgbClr val="000000">
              <a:alpha val="30000"/>
            </a:srgbClr>
          </a:solidFill>
          <a:ln w="12700">
            <a:miter lim="400000"/>
          </a:ln>
        </p:spPr>
        <p:txBody>
          <a:bodyPr lIns="45719" rIns="45719" anchor="ctr"/>
          <a:lstStyle/>
          <a:p>
            <a:pPr algn="ctr">
              <a:defRPr>
                <a:solidFill>
                  <a:srgbClr val="FFFFFF"/>
                </a:solidFill>
              </a:defRPr>
            </a:pPr>
          </a:p>
        </p:txBody>
      </p:sp>
      <p:sp>
        <p:nvSpPr>
          <p:cNvPr id="9211" name="Oval 161"/>
          <p:cNvSpPr/>
          <p:nvPr/>
        </p:nvSpPr>
        <p:spPr>
          <a:xfrm>
            <a:off x="722546" y="5659492"/>
            <a:ext cx="456437" cy="456437"/>
          </a:xfrm>
          <a:prstGeom prst="ellipse">
            <a:avLst/>
          </a:prstGeom>
          <a:solidFill>
            <a:srgbClr val="000000">
              <a:alpha val="30000"/>
            </a:srgbClr>
          </a:solidFill>
          <a:ln w="12700">
            <a:miter lim="400000"/>
          </a:ln>
        </p:spPr>
        <p:txBody>
          <a:bodyPr lIns="45719" rIns="45719" anchor="ctr"/>
          <a:lstStyle/>
          <a:p>
            <a:pPr algn="ctr">
              <a:defRPr>
                <a:solidFill>
                  <a:srgbClr val="FFFFFF"/>
                </a:solidFill>
              </a:defRPr>
            </a:pPr>
          </a:p>
        </p:txBody>
      </p:sp>
      <p:sp>
        <p:nvSpPr>
          <p:cNvPr id="9212" name="TextBox 162"/>
          <p:cNvSpPr txBox="1"/>
          <p:nvPr/>
        </p:nvSpPr>
        <p:spPr>
          <a:xfrm>
            <a:off x="1257954" y="3935217"/>
            <a:ext cx="1480392" cy="5800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Darkness. Air saying fruitful.</a:t>
            </a:r>
          </a:p>
        </p:txBody>
      </p:sp>
      <p:sp>
        <p:nvSpPr>
          <p:cNvPr id="9213" name="TextBox 163"/>
          <p:cNvSpPr txBox="1"/>
          <p:nvPr/>
        </p:nvSpPr>
        <p:spPr>
          <a:xfrm>
            <a:off x="1257954" y="4554590"/>
            <a:ext cx="1399207"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a:t>
            </a:r>
          </a:p>
        </p:txBody>
      </p:sp>
      <p:sp>
        <p:nvSpPr>
          <p:cNvPr id="9214" name="TextBox 164"/>
          <p:cNvSpPr txBox="1"/>
          <p:nvPr/>
        </p:nvSpPr>
        <p:spPr>
          <a:xfrm>
            <a:off x="1257954" y="5114164"/>
            <a:ext cx="1424878"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a:t>
            </a:r>
          </a:p>
        </p:txBody>
      </p:sp>
      <p:sp>
        <p:nvSpPr>
          <p:cNvPr id="9215" name="TextBox 165"/>
          <p:cNvSpPr txBox="1"/>
          <p:nvPr/>
        </p:nvSpPr>
        <p:spPr>
          <a:xfrm>
            <a:off x="1257954" y="5656571"/>
            <a:ext cx="1342247"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Creepiest god air fish land air saying.</a:t>
            </a:r>
          </a:p>
        </p:txBody>
      </p:sp>
      <p:sp>
        <p:nvSpPr>
          <p:cNvPr id="9216" name="TextBox 166"/>
          <p:cNvSpPr txBox="1"/>
          <p:nvPr/>
        </p:nvSpPr>
        <p:spPr>
          <a:xfrm>
            <a:off x="798277" y="4088589"/>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01</a:t>
            </a:r>
          </a:p>
        </p:txBody>
      </p:sp>
      <p:sp>
        <p:nvSpPr>
          <p:cNvPr id="9217" name="TextBox 167"/>
          <p:cNvSpPr txBox="1"/>
          <p:nvPr/>
        </p:nvSpPr>
        <p:spPr>
          <a:xfrm>
            <a:off x="798277" y="4636842"/>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02</a:t>
            </a:r>
          </a:p>
        </p:txBody>
      </p:sp>
      <p:sp>
        <p:nvSpPr>
          <p:cNvPr id="9218" name="TextBox 168"/>
          <p:cNvSpPr txBox="1"/>
          <p:nvPr/>
        </p:nvSpPr>
        <p:spPr>
          <a:xfrm>
            <a:off x="798277" y="5186512"/>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03</a:t>
            </a:r>
          </a:p>
        </p:txBody>
      </p:sp>
      <p:sp>
        <p:nvSpPr>
          <p:cNvPr id="9219" name="TextBox 169"/>
          <p:cNvSpPr txBox="1"/>
          <p:nvPr/>
        </p:nvSpPr>
        <p:spPr>
          <a:xfrm>
            <a:off x="798277" y="5759143"/>
            <a:ext cx="293909" cy="24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04</a:t>
            </a:r>
          </a:p>
        </p:txBody>
      </p:sp>
      <p:sp>
        <p:nvSpPr>
          <p:cNvPr id="9220" name="TextBox 170"/>
          <p:cNvSpPr txBox="1"/>
          <p:nvPr/>
        </p:nvSpPr>
        <p:spPr>
          <a:xfrm>
            <a:off x="786363" y="2331436"/>
            <a:ext cx="1951983"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400"/>
            </a:lvl1pPr>
          </a:lstStyle>
          <a:p>
            <a:pPr/>
            <a:r>
              <a:t>Saying fruitful were example text</a:t>
            </a:r>
          </a:p>
        </p:txBody>
      </p:sp>
      <p:sp>
        <p:nvSpPr>
          <p:cNvPr id="9221" name="TextBox 171"/>
          <p:cNvSpPr txBox="1"/>
          <p:nvPr/>
        </p:nvSpPr>
        <p:spPr>
          <a:xfrm>
            <a:off x="782635" y="3152956"/>
            <a:ext cx="1944863"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 saying fruitful.</a:t>
            </a:r>
          </a:p>
        </p:txBody>
      </p:sp>
      <p:sp>
        <p:nvSpPr>
          <p:cNvPr id="9222" name="Bent Arrow 174"/>
          <p:cNvSpPr/>
          <p:nvPr/>
        </p:nvSpPr>
        <p:spPr>
          <a:xfrm>
            <a:off x="5888049" y="1929627"/>
            <a:ext cx="2145905" cy="6606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8871"/>
                </a:lnTo>
                <a:cubicBezTo>
                  <a:pt x="0" y="4930"/>
                  <a:pt x="984" y="1736"/>
                  <a:pt x="2197" y="1736"/>
                </a:cubicBezTo>
                <a:lnTo>
                  <a:pt x="20412" y="1736"/>
                </a:lnTo>
                <a:lnTo>
                  <a:pt x="20412" y="0"/>
                </a:lnTo>
                <a:lnTo>
                  <a:pt x="21600" y="2121"/>
                </a:lnTo>
                <a:lnTo>
                  <a:pt x="20412" y="4243"/>
                </a:lnTo>
                <a:lnTo>
                  <a:pt x="20412" y="2507"/>
                </a:lnTo>
                <a:lnTo>
                  <a:pt x="2197" y="2507"/>
                </a:lnTo>
                <a:cubicBezTo>
                  <a:pt x="1115" y="2507"/>
                  <a:pt x="238" y="5356"/>
                  <a:pt x="238" y="8871"/>
                </a:cubicBezTo>
                <a:lnTo>
                  <a:pt x="238" y="21600"/>
                </a:lnTo>
                <a:close/>
              </a:path>
            </a:pathLst>
          </a:custGeom>
          <a:solidFill>
            <a:srgbClr val="CBCDCF"/>
          </a:solidFill>
          <a:ln w="12700">
            <a:miter lim="400000"/>
          </a:ln>
        </p:spPr>
        <p:txBody>
          <a:bodyPr lIns="45719" rIns="45719" anchor="ctr"/>
          <a:lstStyle/>
          <a:p>
            <a:pPr algn="ctr"/>
          </a:p>
        </p:txBody>
      </p:sp>
      <p:sp>
        <p:nvSpPr>
          <p:cNvPr id="9223" name="TextBox 175"/>
          <p:cNvSpPr txBox="1"/>
          <p:nvPr/>
        </p:nvSpPr>
        <p:spPr>
          <a:xfrm>
            <a:off x="9053459" y="1767379"/>
            <a:ext cx="167042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 saying.</a:t>
            </a:r>
          </a:p>
        </p:txBody>
      </p:sp>
      <p:sp>
        <p:nvSpPr>
          <p:cNvPr id="9224" name="TextBox 176"/>
          <p:cNvSpPr txBox="1"/>
          <p:nvPr/>
        </p:nvSpPr>
        <p:spPr>
          <a:xfrm>
            <a:off x="8272637" y="1775747"/>
            <a:ext cx="68240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3"/>
                </a:solidFill>
              </a:defRPr>
            </a:lvl1pPr>
          </a:lstStyle>
          <a:p>
            <a:pPr/>
            <a:r>
              <a:t>30%</a:t>
            </a:r>
          </a:p>
        </p:txBody>
      </p:sp>
      <p:sp>
        <p:nvSpPr>
          <p:cNvPr id="9225" name="TextBox 177"/>
          <p:cNvSpPr txBox="1"/>
          <p:nvPr/>
        </p:nvSpPr>
        <p:spPr>
          <a:xfrm>
            <a:off x="9597094" y="3317974"/>
            <a:ext cx="1670421"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Darkness. Air saying fruitful were example saying.</a:t>
            </a:r>
          </a:p>
        </p:txBody>
      </p:sp>
      <p:sp>
        <p:nvSpPr>
          <p:cNvPr id="9226" name="TextBox 178"/>
          <p:cNvSpPr txBox="1"/>
          <p:nvPr/>
        </p:nvSpPr>
        <p:spPr>
          <a:xfrm>
            <a:off x="9606279" y="2958667"/>
            <a:ext cx="68240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000">
                <a:solidFill>
                  <a:schemeClr val="accent5"/>
                </a:solidFill>
              </a:defRPr>
            </a:lvl1pPr>
          </a:lstStyle>
          <a:p>
            <a:pPr/>
            <a:r>
              <a:t>21%</a:t>
            </a:r>
          </a:p>
        </p:txBody>
      </p:sp>
      <p:sp>
        <p:nvSpPr>
          <p:cNvPr id="9227" name="Bent Arrow 179"/>
          <p:cNvSpPr/>
          <p:nvPr/>
        </p:nvSpPr>
        <p:spPr>
          <a:xfrm>
            <a:off x="9000763" y="3130048"/>
            <a:ext cx="519158" cy="9429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4885"/>
                </a:lnTo>
                <a:cubicBezTo>
                  <a:pt x="0" y="2715"/>
                  <a:pt x="3195" y="956"/>
                  <a:pt x="7136" y="956"/>
                </a:cubicBezTo>
                <a:lnTo>
                  <a:pt x="17743" y="956"/>
                </a:lnTo>
                <a:lnTo>
                  <a:pt x="17743" y="0"/>
                </a:lnTo>
                <a:lnTo>
                  <a:pt x="21600" y="1168"/>
                </a:lnTo>
                <a:lnTo>
                  <a:pt x="17743" y="2336"/>
                </a:lnTo>
                <a:lnTo>
                  <a:pt x="17743" y="1380"/>
                </a:lnTo>
                <a:lnTo>
                  <a:pt x="7136" y="1380"/>
                </a:lnTo>
                <a:cubicBezTo>
                  <a:pt x="3621" y="1380"/>
                  <a:pt x="772" y="2949"/>
                  <a:pt x="772" y="4885"/>
                </a:cubicBezTo>
                <a:lnTo>
                  <a:pt x="772" y="21600"/>
                </a:lnTo>
                <a:close/>
              </a:path>
            </a:pathLst>
          </a:custGeom>
          <a:solidFill>
            <a:srgbClr val="CBCDCF"/>
          </a:solidFill>
          <a:ln w="12700">
            <a:miter lim="400000"/>
          </a:ln>
        </p:spPr>
        <p:txBody>
          <a:bodyPr lIns="45719" rIns="45719" anchor="ctr"/>
          <a:lstStyle/>
          <a:p>
            <a:pPr algn="ctr"/>
          </a:p>
        </p:txBody>
      </p:sp>
      <p:grpSp>
        <p:nvGrpSpPr>
          <p:cNvPr id="9237" name="Group 31"/>
          <p:cNvGrpSpPr/>
          <p:nvPr/>
        </p:nvGrpSpPr>
        <p:grpSpPr>
          <a:xfrm>
            <a:off x="6474933" y="5636497"/>
            <a:ext cx="765859" cy="1405224"/>
            <a:chOff x="0" y="0"/>
            <a:chExt cx="765858" cy="1405223"/>
          </a:xfrm>
        </p:grpSpPr>
        <p:grpSp>
          <p:nvGrpSpPr>
            <p:cNvPr id="9233" name="Group 52"/>
            <p:cNvGrpSpPr/>
            <p:nvPr/>
          </p:nvGrpSpPr>
          <p:grpSpPr>
            <a:xfrm>
              <a:off x="-1" y="0"/>
              <a:ext cx="765860" cy="1405224"/>
              <a:chOff x="0" y="0"/>
              <a:chExt cx="765858" cy="1405223"/>
            </a:xfrm>
          </p:grpSpPr>
          <p:sp>
            <p:nvSpPr>
              <p:cNvPr id="9228" name="Shape 41"/>
              <p:cNvSpPr/>
              <p:nvPr/>
            </p:nvSpPr>
            <p:spPr>
              <a:xfrm>
                <a:off x="-1" y="0"/>
                <a:ext cx="765860" cy="14052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04" y="3215"/>
                    </a:moveTo>
                    <a:lnTo>
                      <a:pt x="21404" y="955"/>
                    </a:lnTo>
                    <a:cubicBezTo>
                      <a:pt x="21404" y="427"/>
                      <a:pt x="20620" y="0"/>
                      <a:pt x="19652" y="0"/>
                    </a:cubicBezTo>
                    <a:lnTo>
                      <a:pt x="2025" y="0"/>
                    </a:lnTo>
                    <a:cubicBezTo>
                      <a:pt x="1058" y="0"/>
                      <a:pt x="273" y="427"/>
                      <a:pt x="273" y="955"/>
                    </a:cubicBezTo>
                    <a:lnTo>
                      <a:pt x="273" y="3212"/>
                    </a:lnTo>
                    <a:lnTo>
                      <a:pt x="257" y="3212"/>
                    </a:lnTo>
                    <a:cubicBezTo>
                      <a:pt x="115" y="3212"/>
                      <a:pt x="0" y="3300"/>
                      <a:pt x="0" y="3408"/>
                    </a:cubicBezTo>
                    <a:lnTo>
                      <a:pt x="0" y="4153"/>
                    </a:lnTo>
                    <a:cubicBezTo>
                      <a:pt x="0" y="4261"/>
                      <a:pt x="115" y="4349"/>
                      <a:pt x="257" y="4349"/>
                    </a:cubicBezTo>
                    <a:lnTo>
                      <a:pt x="273" y="4349"/>
                    </a:lnTo>
                    <a:lnTo>
                      <a:pt x="273" y="4613"/>
                    </a:lnTo>
                    <a:lnTo>
                      <a:pt x="257" y="4613"/>
                    </a:lnTo>
                    <a:cubicBezTo>
                      <a:pt x="115" y="4613"/>
                      <a:pt x="0" y="4701"/>
                      <a:pt x="0" y="4809"/>
                    </a:cubicBezTo>
                    <a:lnTo>
                      <a:pt x="0" y="5553"/>
                    </a:lnTo>
                    <a:cubicBezTo>
                      <a:pt x="0" y="5662"/>
                      <a:pt x="115" y="5749"/>
                      <a:pt x="257" y="5749"/>
                    </a:cubicBezTo>
                    <a:lnTo>
                      <a:pt x="273" y="5749"/>
                    </a:lnTo>
                    <a:lnTo>
                      <a:pt x="273" y="20645"/>
                    </a:lnTo>
                    <a:cubicBezTo>
                      <a:pt x="273" y="21173"/>
                      <a:pt x="1058" y="21600"/>
                      <a:pt x="2025" y="21600"/>
                    </a:cubicBezTo>
                    <a:lnTo>
                      <a:pt x="19652" y="21600"/>
                    </a:lnTo>
                    <a:cubicBezTo>
                      <a:pt x="20620" y="21600"/>
                      <a:pt x="21404" y="21173"/>
                      <a:pt x="21404" y="20645"/>
                    </a:cubicBezTo>
                    <a:lnTo>
                      <a:pt x="21404" y="5264"/>
                    </a:lnTo>
                    <a:cubicBezTo>
                      <a:pt x="21514" y="5252"/>
                      <a:pt x="21600" y="5171"/>
                      <a:pt x="21600" y="5071"/>
                    </a:cubicBezTo>
                    <a:lnTo>
                      <a:pt x="21600" y="3408"/>
                    </a:lnTo>
                    <a:cubicBezTo>
                      <a:pt x="21600" y="3308"/>
                      <a:pt x="21514" y="3227"/>
                      <a:pt x="21404" y="3215"/>
                    </a:cubicBezTo>
                    <a:close/>
                  </a:path>
                </a:pathLst>
              </a:custGeom>
              <a:gradFill flip="none" rotWithShape="1">
                <a:gsLst>
                  <a:gs pos="8000">
                    <a:srgbClr val="5E6265"/>
                  </a:gs>
                  <a:gs pos="58000">
                    <a:srgbClr val="010101"/>
                  </a:gs>
                </a:gsLst>
                <a:lin ang="13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29" name="Shape 42"/>
              <p:cNvSpPr/>
              <p:nvPr/>
            </p:nvSpPr>
            <p:spPr>
              <a:xfrm>
                <a:off x="35527" y="201320"/>
                <a:ext cx="696485" cy="10044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0" y="21600"/>
                    </a:lnTo>
                    <a:lnTo>
                      <a:pt x="0" y="0"/>
                    </a:lnTo>
                    <a:lnTo>
                      <a:pt x="21600" y="0"/>
                    </a:lnTo>
                    <a:cubicBezTo>
                      <a:pt x="21600" y="0"/>
                      <a:pt x="21600" y="21600"/>
                      <a:pt x="21600" y="21600"/>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30" name="Freeform 51"/>
              <p:cNvSpPr/>
              <p:nvPr/>
            </p:nvSpPr>
            <p:spPr>
              <a:xfrm>
                <a:off x="323692" y="1235556"/>
                <a:ext cx="122069" cy="1220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159" y="6287"/>
                    </a:moveTo>
                    <a:lnTo>
                      <a:pt x="12092" y="6287"/>
                    </a:lnTo>
                    <a:cubicBezTo>
                      <a:pt x="13679" y="6287"/>
                      <a:pt x="14965" y="7573"/>
                      <a:pt x="14965" y="9159"/>
                    </a:cubicBezTo>
                    <a:lnTo>
                      <a:pt x="14965" y="12092"/>
                    </a:lnTo>
                    <a:cubicBezTo>
                      <a:pt x="14965" y="13679"/>
                      <a:pt x="13679" y="14965"/>
                      <a:pt x="12092" y="14965"/>
                    </a:cubicBezTo>
                    <a:lnTo>
                      <a:pt x="9159" y="14965"/>
                    </a:lnTo>
                    <a:cubicBezTo>
                      <a:pt x="7573" y="14965"/>
                      <a:pt x="6287" y="13679"/>
                      <a:pt x="6287" y="12092"/>
                    </a:cubicBezTo>
                    <a:lnTo>
                      <a:pt x="6287" y="9159"/>
                    </a:lnTo>
                    <a:cubicBezTo>
                      <a:pt x="6287" y="7573"/>
                      <a:pt x="7573" y="6287"/>
                      <a:pt x="9159" y="6287"/>
                    </a:cubicBezTo>
                    <a:close/>
                    <a:moveTo>
                      <a:pt x="8827" y="4962"/>
                    </a:moveTo>
                    <a:cubicBezTo>
                      <a:pt x="6693" y="4962"/>
                      <a:pt x="4962" y="6693"/>
                      <a:pt x="4962" y="8827"/>
                    </a:cubicBezTo>
                    <a:lnTo>
                      <a:pt x="4962" y="12773"/>
                    </a:lnTo>
                    <a:cubicBezTo>
                      <a:pt x="4962" y="14907"/>
                      <a:pt x="6693" y="16638"/>
                      <a:pt x="8827" y="16638"/>
                    </a:cubicBezTo>
                    <a:lnTo>
                      <a:pt x="12773" y="16638"/>
                    </a:lnTo>
                    <a:cubicBezTo>
                      <a:pt x="14907" y="16638"/>
                      <a:pt x="16638" y="14907"/>
                      <a:pt x="16638" y="12773"/>
                    </a:cubicBezTo>
                    <a:cubicBezTo>
                      <a:pt x="16638" y="12773"/>
                      <a:pt x="16638" y="8827"/>
                      <a:pt x="16638" y="8827"/>
                    </a:cubicBezTo>
                    <a:cubicBezTo>
                      <a:pt x="16638" y="6693"/>
                      <a:pt x="14907" y="4962"/>
                      <a:pt x="12773" y="4962"/>
                    </a:cubicBez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gradFill flip="none" rotWithShape="1">
                <a:gsLst>
                  <a:gs pos="35000">
                    <a:srgbClr val="7D8287"/>
                  </a:gs>
                  <a:gs pos="58999">
                    <a:srgbClr val="CBCDCF"/>
                  </a:gs>
                </a:gsLst>
                <a:lin ang="138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31" name="Freeform 50"/>
              <p:cNvSpPr/>
              <p:nvPr/>
            </p:nvSpPr>
            <p:spPr>
              <a:xfrm>
                <a:off x="272375" y="67106"/>
                <a:ext cx="218069" cy="236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22" y="0"/>
                    </a:moveTo>
                    <a:lnTo>
                      <a:pt x="20597" y="0"/>
                    </a:lnTo>
                    <a:cubicBezTo>
                      <a:pt x="21151" y="0"/>
                      <a:pt x="21600" y="4137"/>
                      <a:pt x="21600" y="9240"/>
                    </a:cubicBezTo>
                    <a:cubicBezTo>
                      <a:pt x="21600" y="14345"/>
                      <a:pt x="21151" y="18481"/>
                      <a:pt x="20597" y="18481"/>
                    </a:cubicBezTo>
                    <a:lnTo>
                      <a:pt x="4522" y="18481"/>
                    </a:lnTo>
                    <a:cubicBezTo>
                      <a:pt x="3969" y="18481"/>
                      <a:pt x="3519" y="14345"/>
                      <a:pt x="3519" y="9240"/>
                    </a:cubicBezTo>
                    <a:cubicBezTo>
                      <a:pt x="3519" y="4137"/>
                      <a:pt x="3969" y="0"/>
                      <a:pt x="4522" y="0"/>
                    </a:cubicBezTo>
                    <a:close/>
                    <a:moveTo>
                      <a:pt x="1172" y="0"/>
                    </a:moveTo>
                    <a:cubicBezTo>
                      <a:pt x="1820" y="0"/>
                      <a:pt x="2345" y="4836"/>
                      <a:pt x="2345" y="10800"/>
                    </a:cubicBezTo>
                    <a:cubicBezTo>
                      <a:pt x="2345" y="16765"/>
                      <a:pt x="1820" y="21600"/>
                      <a:pt x="1172" y="21600"/>
                    </a:cubicBezTo>
                    <a:cubicBezTo>
                      <a:pt x="525" y="21600"/>
                      <a:pt x="0" y="16765"/>
                      <a:pt x="0" y="10800"/>
                    </a:cubicBezTo>
                    <a:cubicBezTo>
                      <a:pt x="0" y="4836"/>
                      <a:pt x="525" y="0"/>
                      <a:pt x="1172" y="0"/>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32" name="Shape 47"/>
              <p:cNvSpPr/>
              <p:nvPr/>
            </p:nvSpPr>
            <p:spPr>
              <a:xfrm>
                <a:off x="3947" y="3948"/>
                <a:ext cx="748697" cy="8691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4489"/>
                    </a:moveTo>
                    <a:lnTo>
                      <a:pt x="21600" y="1417"/>
                    </a:lnTo>
                    <a:cubicBezTo>
                      <a:pt x="21600" y="636"/>
                      <a:pt x="20862" y="0"/>
                      <a:pt x="19955" y="0"/>
                    </a:cubicBezTo>
                    <a:lnTo>
                      <a:pt x="1924" y="0"/>
                    </a:lnTo>
                    <a:cubicBezTo>
                      <a:pt x="1017" y="0"/>
                      <a:pt x="280" y="636"/>
                      <a:pt x="280" y="1417"/>
                    </a:cubicBezTo>
                    <a:lnTo>
                      <a:pt x="280" y="5066"/>
                    </a:lnTo>
                    <a:lnTo>
                      <a:pt x="263" y="5193"/>
                    </a:lnTo>
                    <a:lnTo>
                      <a:pt x="116" y="5193"/>
                    </a:lnTo>
                    <a:cubicBezTo>
                      <a:pt x="69" y="5193"/>
                      <a:pt x="0" y="5267"/>
                      <a:pt x="0" y="5383"/>
                    </a:cubicBezTo>
                    <a:lnTo>
                      <a:pt x="0" y="6587"/>
                    </a:lnTo>
                    <a:cubicBezTo>
                      <a:pt x="0" y="6703"/>
                      <a:pt x="69" y="6777"/>
                      <a:pt x="132" y="6777"/>
                    </a:cubicBezTo>
                    <a:lnTo>
                      <a:pt x="280" y="6777"/>
                    </a:lnTo>
                    <a:lnTo>
                      <a:pt x="280" y="7331"/>
                    </a:lnTo>
                    <a:lnTo>
                      <a:pt x="263" y="7458"/>
                    </a:lnTo>
                    <a:lnTo>
                      <a:pt x="116" y="7458"/>
                    </a:lnTo>
                    <a:cubicBezTo>
                      <a:pt x="69" y="7458"/>
                      <a:pt x="0" y="7532"/>
                      <a:pt x="0" y="7648"/>
                    </a:cubicBezTo>
                    <a:lnTo>
                      <a:pt x="0" y="8851"/>
                    </a:lnTo>
                    <a:cubicBezTo>
                      <a:pt x="0" y="8968"/>
                      <a:pt x="69" y="9042"/>
                      <a:pt x="132" y="9042"/>
                    </a:cubicBezTo>
                    <a:lnTo>
                      <a:pt x="280" y="9042"/>
                    </a:lnTo>
                    <a:lnTo>
                      <a:pt x="280" y="21600"/>
                    </a:lnTo>
                    <a:cubicBezTo>
                      <a:pt x="11161" y="20810"/>
                      <a:pt x="19941" y="13666"/>
                      <a:pt x="21600" y="4489"/>
                    </a:cubicBezTo>
                    <a:close/>
                  </a:path>
                </a:pathLst>
              </a:custGeom>
              <a:solidFill>
                <a:srgbClr val="FEFEFE">
                  <a:alpha val="3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234" name="Oval 79"/>
            <p:cNvSpPr/>
            <p:nvPr/>
          </p:nvSpPr>
          <p:spPr>
            <a:xfrm>
              <a:off x="59427" y="435007"/>
              <a:ext cx="174995" cy="174995"/>
            </a:xfrm>
            <a:prstGeom prst="ellipse">
              <a:avLst/>
            </a:prstGeom>
            <a:solidFill>
              <a:srgbClr val="FEFEFE">
                <a:alpha val="2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235" name="Freeform 96"/>
            <p:cNvSpPr/>
            <p:nvPr/>
          </p:nvSpPr>
          <p:spPr>
            <a:xfrm>
              <a:off x="297395" y="814512"/>
              <a:ext cx="172734" cy="1702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419"/>
                  </a:moveTo>
                  <a:lnTo>
                    <a:pt x="3677" y="3419"/>
                  </a:lnTo>
                  <a:lnTo>
                    <a:pt x="3677" y="18181"/>
                  </a:lnTo>
                  <a:lnTo>
                    <a:pt x="17923" y="18181"/>
                  </a:lnTo>
                  <a:lnTo>
                    <a:pt x="17923" y="21600"/>
                  </a:lnTo>
                  <a:lnTo>
                    <a:pt x="0" y="21600"/>
                  </a:lnTo>
                  <a:close/>
                  <a:moveTo>
                    <a:pt x="3677" y="0"/>
                  </a:moveTo>
                  <a:lnTo>
                    <a:pt x="21600" y="0"/>
                  </a:lnTo>
                  <a:lnTo>
                    <a:pt x="21600" y="18181"/>
                  </a:lnTo>
                  <a:lnTo>
                    <a:pt x="17923" y="18181"/>
                  </a:lnTo>
                  <a:lnTo>
                    <a:pt x="17923" y="14315"/>
                  </a:lnTo>
                  <a:lnTo>
                    <a:pt x="17923" y="14315"/>
                  </a:lnTo>
                  <a:lnTo>
                    <a:pt x="17923" y="3593"/>
                  </a:lnTo>
                  <a:lnTo>
                    <a:pt x="17923" y="3593"/>
                  </a:lnTo>
                  <a:lnTo>
                    <a:pt x="17923" y="3547"/>
                  </a:lnTo>
                  <a:lnTo>
                    <a:pt x="10148" y="3547"/>
                  </a:lnTo>
                  <a:lnTo>
                    <a:pt x="10148" y="11434"/>
                  </a:lnTo>
                  <a:lnTo>
                    <a:pt x="17923" y="11434"/>
                  </a:lnTo>
                  <a:lnTo>
                    <a:pt x="17923" y="14278"/>
                  </a:lnTo>
                  <a:lnTo>
                    <a:pt x="7443" y="14278"/>
                  </a:lnTo>
                  <a:lnTo>
                    <a:pt x="7443" y="3419"/>
                  </a:lnTo>
                  <a:lnTo>
                    <a:pt x="17923" y="3419"/>
                  </a:lnTo>
                  <a:lnTo>
                    <a:pt x="17923" y="3419"/>
                  </a:lnTo>
                  <a:lnTo>
                    <a:pt x="3677" y="3419"/>
                  </a:lnTo>
                  <a:close/>
                </a:path>
              </a:pathLst>
            </a:cu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236" name="TextBox 97"/>
            <p:cNvSpPr txBox="1"/>
            <p:nvPr/>
          </p:nvSpPr>
          <p:spPr>
            <a:xfrm>
              <a:off x="141402" y="968552"/>
              <a:ext cx="487961" cy="1803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b="1" sz="600">
                  <a:solidFill>
                    <a:srgbClr val="7D8287"/>
                  </a:solidFill>
                </a:defRPr>
              </a:lvl1pPr>
            </a:lstStyle>
            <a:p>
              <a:pPr/>
              <a:r>
                <a:t>KOMPAN</a:t>
              </a:r>
            </a:p>
          </p:txBody>
        </p:sp>
      </p:grpSp>
    </p:spTree>
  </p:cSld>
  <p:clrMapOvr>
    <a:masterClrMapping/>
  </p:clrMapOvr>
  <mc:AlternateContent xmlns:mc="http://schemas.openxmlformats.org/markup-compatibility/2006">
    <mc:Choice xmlns:p14="http://schemas.microsoft.com/office/powerpoint/2010/main" Requires="p14">
      <p:transition spd="slow" advClick="1" p14:dur="1200">
        <p:wipe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9138"/>
                                        </p:tgtEl>
                                        <p:attrNameLst>
                                          <p:attrName>style.visibility</p:attrName>
                                        </p:attrNameLst>
                                      </p:cBhvr>
                                      <p:to>
                                        <p:strVal val="visible"/>
                                      </p:to>
                                    </p:set>
                                    <p:anim calcmode="lin" valueType="num">
                                      <p:cBhvr>
                                        <p:cTn id="7" dur="500" fill="hold"/>
                                        <p:tgtEl>
                                          <p:spTgt spid="9138"/>
                                        </p:tgtEl>
                                        <p:attrNameLst>
                                          <p:attrName>ppt_x</p:attrName>
                                        </p:attrNameLst>
                                      </p:cBhvr>
                                      <p:tavLst>
                                        <p:tav tm="0">
                                          <p:val>
                                            <p:strVal val="#ppt_x"/>
                                          </p:val>
                                        </p:tav>
                                        <p:tav tm="100000">
                                          <p:val>
                                            <p:strVal val="#ppt_x"/>
                                          </p:val>
                                        </p:tav>
                                      </p:tavLst>
                                    </p:anim>
                                    <p:anim calcmode="lin" valueType="num">
                                      <p:cBhvr>
                                        <p:cTn id="8" dur="500" fill="hold"/>
                                        <p:tgtEl>
                                          <p:spTgt spid="913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4" presetID="2" grpId="2" fill="hold">
                                  <p:stCondLst>
                                    <p:cond delay="0"/>
                                  </p:stCondLst>
                                  <p:iterate type="el" backwards="0">
                                    <p:tmAbs val="0"/>
                                  </p:iterate>
                                  <p:childTnLst>
                                    <p:set>
                                      <p:cBhvr>
                                        <p:cTn id="11" fill="hold"/>
                                        <p:tgtEl>
                                          <p:spTgt spid="9139"/>
                                        </p:tgtEl>
                                        <p:attrNameLst>
                                          <p:attrName>style.visibility</p:attrName>
                                        </p:attrNameLst>
                                      </p:cBhvr>
                                      <p:to>
                                        <p:strVal val="visible"/>
                                      </p:to>
                                    </p:set>
                                    <p:anim calcmode="lin" valueType="num">
                                      <p:cBhvr>
                                        <p:cTn id="12" dur="500" fill="hold"/>
                                        <p:tgtEl>
                                          <p:spTgt spid="9139"/>
                                        </p:tgtEl>
                                        <p:attrNameLst>
                                          <p:attrName>ppt_x</p:attrName>
                                        </p:attrNameLst>
                                      </p:cBhvr>
                                      <p:tavLst>
                                        <p:tav tm="0">
                                          <p:val>
                                            <p:strVal val="#ppt_x"/>
                                          </p:val>
                                        </p:tav>
                                        <p:tav tm="100000">
                                          <p:val>
                                            <p:strVal val="#ppt_x"/>
                                          </p:val>
                                        </p:tav>
                                      </p:tavLst>
                                    </p:anim>
                                    <p:anim calcmode="lin" valueType="num">
                                      <p:cBhvr>
                                        <p:cTn id="13" dur="500" fill="hold"/>
                                        <p:tgtEl>
                                          <p:spTgt spid="913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Class="entr" nodeType="afterEffect" presetSubtype="8" presetID="22" grpId="3" fill="hold">
                                  <p:stCondLst>
                                    <p:cond delay="0"/>
                                  </p:stCondLst>
                                  <p:iterate type="el" backwards="0">
                                    <p:tmAbs val="0"/>
                                  </p:iterate>
                                  <p:childTnLst>
                                    <p:set>
                                      <p:cBhvr>
                                        <p:cTn id="16" fill="hold"/>
                                        <p:tgtEl>
                                          <p:spTgt spid="9140"/>
                                        </p:tgtEl>
                                        <p:attrNameLst>
                                          <p:attrName>style.visibility</p:attrName>
                                        </p:attrNameLst>
                                      </p:cBhvr>
                                      <p:to>
                                        <p:strVal val="visible"/>
                                      </p:to>
                                    </p:set>
                                    <p:animEffect filter="wipe(left)" transition="in">
                                      <p:cBhvr>
                                        <p:cTn id="17" dur="500"/>
                                        <p:tgtEl>
                                          <p:spTgt spid="9140"/>
                                        </p:tgtEl>
                                      </p:cBhvr>
                                    </p:animEffect>
                                  </p:childTnLst>
                                </p:cTn>
                              </p:par>
                            </p:childTnLst>
                          </p:cTn>
                        </p:par>
                        <p:par>
                          <p:cTn id="18" fill="hold">
                            <p:stCondLst>
                              <p:cond delay="1500"/>
                            </p:stCondLst>
                            <p:childTnLst>
                              <p:par>
                                <p:cTn id="19" presetClass="entr" nodeType="afterEffect" presetSubtype="8" presetID="22" grpId="4" fill="hold">
                                  <p:stCondLst>
                                    <p:cond delay="0"/>
                                  </p:stCondLst>
                                  <p:iterate type="el" backwards="0">
                                    <p:tmAbs val="0"/>
                                  </p:iterate>
                                  <p:childTnLst>
                                    <p:set>
                                      <p:cBhvr>
                                        <p:cTn id="20" fill="hold"/>
                                        <p:tgtEl>
                                          <p:spTgt spid="9141"/>
                                        </p:tgtEl>
                                        <p:attrNameLst>
                                          <p:attrName>style.visibility</p:attrName>
                                        </p:attrNameLst>
                                      </p:cBhvr>
                                      <p:to>
                                        <p:strVal val="visible"/>
                                      </p:to>
                                    </p:set>
                                    <p:animEffect filter="wipe(left)" transition="in">
                                      <p:cBhvr>
                                        <p:cTn id="21" dur="500"/>
                                        <p:tgtEl>
                                          <p:spTgt spid="9141"/>
                                        </p:tgtEl>
                                      </p:cBhvr>
                                    </p:animEffect>
                                  </p:childTnLst>
                                </p:cTn>
                              </p:par>
                            </p:childTnLst>
                          </p:cTn>
                        </p:par>
                        <p:par>
                          <p:cTn id="22" fill="hold">
                            <p:stCondLst>
                              <p:cond delay="2000"/>
                            </p:stCondLst>
                            <p:childTnLst>
                              <p:par>
                                <p:cTn id="23" presetClass="entr" nodeType="afterEffect" presetID="9" grpId="5" fill="hold">
                                  <p:stCondLst>
                                    <p:cond delay="0"/>
                                  </p:stCondLst>
                                  <p:iterate type="el" backwards="0">
                                    <p:tmAbs val="0"/>
                                  </p:iterate>
                                  <p:childTnLst>
                                    <p:set>
                                      <p:cBhvr>
                                        <p:cTn id="24" fill="hold"/>
                                        <p:tgtEl>
                                          <p:spTgt spid="9142"/>
                                        </p:tgtEl>
                                        <p:attrNameLst>
                                          <p:attrName>style.visibility</p:attrName>
                                        </p:attrNameLst>
                                      </p:cBhvr>
                                      <p:to>
                                        <p:strVal val="visible"/>
                                      </p:to>
                                    </p:set>
                                    <p:animEffect filter="dissolve" transition="in">
                                      <p:cBhvr>
                                        <p:cTn id="25" dur="500"/>
                                        <p:tgtEl>
                                          <p:spTgt spid="9142"/>
                                        </p:tgtEl>
                                      </p:cBhvr>
                                    </p:animEffect>
                                  </p:childTnLst>
                                </p:cTn>
                              </p:par>
                            </p:childTnLst>
                          </p:cTn>
                        </p:par>
                        <p:par>
                          <p:cTn id="26" fill="hold">
                            <p:stCondLst>
                              <p:cond delay="2500"/>
                            </p:stCondLst>
                            <p:childTnLst>
                              <p:par>
                                <p:cTn id="27" presetClass="entr" nodeType="afterEffect" presetID="9" grpId="6" fill="hold">
                                  <p:stCondLst>
                                    <p:cond delay="0"/>
                                  </p:stCondLst>
                                  <p:iterate type="el" backwards="0">
                                    <p:tmAbs val="0"/>
                                  </p:iterate>
                                  <p:childTnLst>
                                    <p:set>
                                      <p:cBhvr>
                                        <p:cTn id="28" fill="hold"/>
                                        <p:tgtEl>
                                          <p:spTgt spid="9144"/>
                                        </p:tgtEl>
                                        <p:attrNameLst>
                                          <p:attrName>style.visibility</p:attrName>
                                        </p:attrNameLst>
                                      </p:cBhvr>
                                      <p:to>
                                        <p:strVal val="visible"/>
                                      </p:to>
                                    </p:set>
                                    <p:animEffect filter="dissolve" transition="in">
                                      <p:cBhvr>
                                        <p:cTn id="29" dur="500"/>
                                        <p:tgtEl>
                                          <p:spTgt spid="9144"/>
                                        </p:tgtEl>
                                      </p:cBhvr>
                                    </p:animEffect>
                                  </p:childTnLst>
                                </p:cTn>
                              </p:par>
                            </p:childTnLst>
                          </p:cTn>
                        </p:par>
                        <p:par>
                          <p:cTn id="30" fill="hold">
                            <p:stCondLst>
                              <p:cond delay="3000"/>
                            </p:stCondLst>
                            <p:childTnLst>
                              <p:par>
                                <p:cTn id="31" presetClass="entr" nodeType="afterEffect" presetID="9" grpId="7" fill="hold">
                                  <p:stCondLst>
                                    <p:cond delay="0"/>
                                  </p:stCondLst>
                                  <p:iterate type="el" backwards="0">
                                    <p:tmAbs val="0"/>
                                  </p:iterate>
                                  <p:childTnLst>
                                    <p:set>
                                      <p:cBhvr>
                                        <p:cTn id="32" fill="hold"/>
                                        <p:tgtEl>
                                          <p:spTgt spid="9145"/>
                                        </p:tgtEl>
                                        <p:attrNameLst>
                                          <p:attrName>style.visibility</p:attrName>
                                        </p:attrNameLst>
                                      </p:cBhvr>
                                      <p:to>
                                        <p:strVal val="visible"/>
                                      </p:to>
                                    </p:set>
                                    <p:animEffect filter="dissolve" transition="in">
                                      <p:cBhvr>
                                        <p:cTn id="33" dur="500"/>
                                        <p:tgtEl>
                                          <p:spTgt spid="9145"/>
                                        </p:tgtEl>
                                      </p:cBhvr>
                                    </p:animEffect>
                                  </p:childTnLst>
                                </p:cTn>
                              </p:par>
                            </p:childTnLst>
                          </p:cTn>
                        </p:par>
                        <p:par>
                          <p:cTn id="34" fill="hold">
                            <p:stCondLst>
                              <p:cond delay="3500"/>
                            </p:stCondLst>
                            <p:childTnLst>
                              <p:par>
                                <p:cTn id="35" presetClass="entr" nodeType="afterEffect" presetID="9" grpId="8" fill="hold">
                                  <p:stCondLst>
                                    <p:cond delay="0"/>
                                  </p:stCondLst>
                                  <p:iterate type="el" backwards="0">
                                    <p:tmAbs val="0"/>
                                  </p:iterate>
                                  <p:childTnLst>
                                    <p:set>
                                      <p:cBhvr>
                                        <p:cTn id="36" fill="hold"/>
                                        <p:tgtEl>
                                          <p:spTgt spid="9146"/>
                                        </p:tgtEl>
                                        <p:attrNameLst>
                                          <p:attrName>style.visibility</p:attrName>
                                        </p:attrNameLst>
                                      </p:cBhvr>
                                      <p:to>
                                        <p:strVal val="visible"/>
                                      </p:to>
                                    </p:set>
                                    <p:animEffect filter="dissolve" transition="in">
                                      <p:cBhvr>
                                        <p:cTn id="37" dur="500"/>
                                        <p:tgtEl>
                                          <p:spTgt spid="9146"/>
                                        </p:tgtEl>
                                      </p:cBhvr>
                                    </p:animEffect>
                                  </p:childTnLst>
                                </p:cTn>
                              </p:par>
                            </p:childTnLst>
                          </p:cTn>
                        </p:par>
                        <p:par>
                          <p:cTn id="38" fill="hold">
                            <p:stCondLst>
                              <p:cond delay="4000"/>
                            </p:stCondLst>
                            <p:childTnLst>
                              <p:par>
                                <p:cTn id="39" presetClass="entr" nodeType="afterEffect" presetSubtype="16" presetID="23" grpId="9" fill="hold">
                                  <p:stCondLst>
                                    <p:cond delay="0"/>
                                  </p:stCondLst>
                                  <p:iterate type="el" backwards="0">
                                    <p:tmAbs val="0"/>
                                  </p:iterate>
                                  <p:childTnLst>
                                    <p:set>
                                      <p:cBhvr>
                                        <p:cTn id="40" fill="hold"/>
                                        <p:tgtEl>
                                          <p:spTgt spid="9147"/>
                                        </p:tgtEl>
                                        <p:attrNameLst>
                                          <p:attrName>style.visibility</p:attrName>
                                        </p:attrNameLst>
                                      </p:cBhvr>
                                      <p:to>
                                        <p:strVal val="visible"/>
                                      </p:to>
                                    </p:set>
                                    <p:anim calcmode="lin" valueType="num">
                                      <p:cBhvr>
                                        <p:cTn id="41" dur="500" fill="hold"/>
                                        <p:tgtEl>
                                          <p:spTgt spid="9147"/>
                                        </p:tgtEl>
                                        <p:attrNameLst>
                                          <p:attrName>ppt_w</p:attrName>
                                        </p:attrNameLst>
                                      </p:cBhvr>
                                      <p:tavLst>
                                        <p:tav tm="0">
                                          <p:val>
                                            <p:fltVal val="0"/>
                                          </p:val>
                                        </p:tav>
                                        <p:tav tm="100000">
                                          <p:val>
                                            <p:strVal val="#ppt_w"/>
                                          </p:val>
                                        </p:tav>
                                      </p:tavLst>
                                    </p:anim>
                                    <p:anim calcmode="lin" valueType="num">
                                      <p:cBhvr>
                                        <p:cTn id="42" dur="500" fill="hold"/>
                                        <p:tgtEl>
                                          <p:spTgt spid="9147"/>
                                        </p:tgtEl>
                                        <p:attrNameLst>
                                          <p:attrName>ppt_h</p:attrName>
                                        </p:attrNameLst>
                                      </p:cBhvr>
                                      <p:tavLst>
                                        <p:tav tm="0">
                                          <p:val>
                                            <p:fltVal val="0"/>
                                          </p:val>
                                        </p:tav>
                                        <p:tav tm="100000">
                                          <p:val>
                                            <p:strVal val="#ppt_h"/>
                                          </p:val>
                                        </p:tav>
                                      </p:tavLst>
                                    </p:anim>
                                  </p:childTnLst>
                                </p:cTn>
                              </p:par>
                            </p:childTnLst>
                          </p:cTn>
                        </p:par>
                        <p:par>
                          <p:cTn id="43" fill="hold">
                            <p:stCondLst>
                              <p:cond delay="4500"/>
                            </p:stCondLst>
                            <p:childTnLst>
                              <p:par>
                                <p:cTn id="44" presetClass="entr" nodeType="afterEffect" presetID="9" grpId="10" fill="hold">
                                  <p:stCondLst>
                                    <p:cond delay="0"/>
                                  </p:stCondLst>
                                  <p:iterate type="el" backwards="0">
                                    <p:tmAbs val="0"/>
                                  </p:iterate>
                                  <p:childTnLst>
                                    <p:set>
                                      <p:cBhvr>
                                        <p:cTn id="45" fill="hold"/>
                                        <p:tgtEl>
                                          <p:spTgt spid="9148"/>
                                        </p:tgtEl>
                                        <p:attrNameLst>
                                          <p:attrName>style.visibility</p:attrName>
                                        </p:attrNameLst>
                                      </p:cBhvr>
                                      <p:to>
                                        <p:strVal val="visible"/>
                                      </p:to>
                                    </p:set>
                                    <p:animEffect filter="dissolve" transition="in">
                                      <p:cBhvr>
                                        <p:cTn id="46" dur="500"/>
                                        <p:tgtEl>
                                          <p:spTgt spid="9148"/>
                                        </p:tgtEl>
                                      </p:cBhvr>
                                    </p:animEffect>
                                  </p:childTnLst>
                                </p:cTn>
                              </p:par>
                            </p:childTnLst>
                          </p:cTn>
                        </p:par>
                        <p:par>
                          <p:cTn id="47" fill="hold">
                            <p:stCondLst>
                              <p:cond delay="5000"/>
                            </p:stCondLst>
                            <p:childTnLst>
                              <p:par>
                                <p:cTn id="48" presetClass="entr" nodeType="afterEffect" presetID="9" grpId="11" fill="hold">
                                  <p:stCondLst>
                                    <p:cond delay="0"/>
                                  </p:stCondLst>
                                  <p:iterate type="el" backwards="0">
                                    <p:tmAbs val="0"/>
                                  </p:iterate>
                                  <p:childTnLst>
                                    <p:set>
                                      <p:cBhvr>
                                        <p:cTn id="49" fill="hold"/>
                                        <p:tgtEl>
                                          <p:spTgt spid="9149"/>
                                        </p:tgtEl>
                                        <p:attrNameLst>
                                          <p:attrName>style.visibility</p:attrName>
                                        </p:attrNameLst>
                                      </p:cBhvr>
                                      <p:to>
                                        <p:strVal val="visible"/>
                                      </p:to>
                                    </p:set>
                                    <p:animEffect filter="dissolve" transition="in">
                                      <p:cBhvr>
                                        <p:cTn id="50" dur="500"/>
                                        <p:tgtEl>
                                          <p:spTgt spid="9149"/>
                                        </p:tgtEl>
                                      </p:cBhvr>
                                    </p:animEffect>
                                  </p:childTnLst>
                                </p:cTn>
                              </p:par>
                            </p:childTnLst>
                          </p:cTn>
                        </p:par>
                        <p:par>
                          <p:cTn id="51" fill="hold">
                            <p:stCondLst>
                              <p:cond delay="5500"/>
                            </p:stCondLst>
                            <p:childTnLst>
                              <p:par>
                                <p:cTn id="52" presetClass="entr" nodeType="afterEffect" presetID="9" grpId="12" fill="hold">
                                  <p:stCondLst>
                                    <p:cond delay="0"/>
                                  </p:stCondLst>
                                  <p:iterate type="el" backwards="0">
                                    <p:tmAbs val="0"/>
                                  </p:iterate>
                                  <p:childTnLst>
                                    <p:set>
                                      <p:cBhvr>
                                        <p:cTn id="53" fill="hold"/>
                                        <p:tgtEl>
                                          <p:spTgt spid="9150"/>
                                        </p:tgtEl>
                                        <p:attrNameLst>
                                          <p:attrName>style.visibility</p:attrName>
                                        </p:attrNameLst>
                                      </p:cBhvr>
                                      <p:to>
                                        <p:strVal val="visible"/>
                                      </p:to>
                                    </p:set>
                                    <p:animEffect filter="dissolve" transition="in">
                                      <p:cBhvr>
                                        <p:cTn id="54" dur="500"/>
                                        <p:tgtEl>
                                          <p:spTgt spid="9150"/>
                                        </p:tgtEl>
                                      </p:cBhvr>
                                    </p:animEffect>
                                  </p:childTnLst>
                                </p:cTn>
                              </p:par>
                            </p:childTnLst>
                          </p:cTn>
                        </p:par>
                        <p:par>
                          <p:cTn id="55" fill="hold">
                            <p:stCondLst>
                              <p:cond delay="6000"/>
                            </p:stCondLst>
                            <p:childTnLst>
                              <p:par>
                                <p:cTn id="56" presetClass="entr" nodeType="afterEffect" presetSubtype="16" presetID="23" grpId="13" fill="hold">
                                  <p:stCondLst>
                                    <p:cond delay="0"/>
                                  </p:stCondLst>
                                  <p:iterate type="el" backwards="0">
                                    <p:tmAbs val="0"/>
                                  </p:iterate>
                                  <p:childTnLst>
                                    <p:set>
                                      <p:cBhvr>
                                        <p:cTn id="57" fill="hold"/>
                                        <p:tgtEl>
                                          <p:spTgt spid="9151"/>
                                        </p:tgtEl>
                                        <p:attrNameLst>
                                          <p:attrName>style.visibility</p:attrName>
                                        </p:attrNameLst>
                                      </p:cBhvr>
                                      <p:to>
                                        <p:strVal val="visible"/>
                                      </p:to>
                                    </p:set>
                                    <p:anim calcmode="lin" valueType="num">
                                      <p:cBhvr>
                                        <p:cTn id="58" dur="500" fill="hold"/>
                                        <p:tgtEl>
                                          <p:spTgt spid="9151"/>
                                        </p:tgtEl>
                                        <p:attrNameLst>
                                          <p:attrName>ppt_w</p:attrName>
                                        </p:attrNameLst>
                                      </p:cBhvr>
                                      <p:tavLst>
                                        <p:tav tm="0">
                                          <p:val>
                                            <p:fltVal val="0"/>
                                          </p:val>
                                        </p:tav>
                                        <p:tav tm="100000">
                                          <p:val>
                                            <p:strVal val="#ppt_w"/>
                                          </p:val>
                                        </p:tav>
                                      </p:tavLst>
                                    </p:anim>
                                    <p:anim calcmode="lin" valueType="num">
                                      <p:cBhvr>
                                        <p:cTn id="59" dur="500" fill="hold"/>
                                        <p:tgtEl>
                                          <p:spTgt spid="9151"/>
                                        </p:tgtEl>
                                        <p:attrNameLst>
                                          <p:attrName>ppt_h</p:attrName>
                                        </p:attrNameLst>
                                      </p:cBhvr>
                                      <p:tavLst>
                                        <p:tav tm="0">
                                          <p:val>
                                            <p:fltVal val="0"/>
                                          </p:val>
                                        </p:tav>
                                        <p:tav tm="100000">
                                          <p:val>
                                            <p:strVal val="#ppt_h"/>
                                          </p:val>
                                        </p:tav>
                                      </p:tavLst>
                                    </p:anim>
                                  </p:childTnLst>
                                </p:cTn>
                              </p:par>
                            </p:childTnLst>
                          </p:cTn>
                        </p:par>
                        <p:par>
                          <p:cTn id="60" fill="hold">
                            <p:stCondLst>
                              <p:cond delay="6500"/>
                            </p:stCondLst>
                            <p:childTnLst>
                              <p:par>
                                <p:cTn id="61" presetClass="entr" nodeType="afterEffect" presetID="9" grpId="14" fill="hold">
                                  <p:stCondLst>
                                    <p:cond delay="0"/>
                                  </p:stCondLst>
                                  <p:iterate type="el" backwards="0">
                                    <p:tmAbs val="0"/>
                                  </p:iterate>
                                  <p:childTnLst>
                                    <p:set>
                                      <p:cBhvr>
                                        <p:cTn id="62" fill="hold"/>
                                        <p:tgtEl>
                                          <p:spTgt spid="9152"/>
                                        </p:tgtEl>
                                        <p:attrNameLst>
                                          <p:attrName>style.visibility</p:attrName>
                                        </p:attrNameLst>
                                      </p:cBhvr>
                                      <p:to>
                                        <p:strVal val="visible"/>
                                      </p:to>
                                    </p:set>
                                    <p:animEffect filter="dissolve" transition="in">
                                      <p:cBhvr>
                                        <p:cTn id="63" dur="500"/>
                                        <p:tgtEl>
                                          <p:spTgt spid="9152"/>
                                        </p:tgtEl>
                                      </p:cBhvr>
                                    </p:animEffect>
                                  </p:childTnLst>
                                </p:cTn>
                              </p:par>
                            </p:childTnLst>
                          </p:cTn>
                        </p:par>
                        <p:par>
                          <p:cTn id="64" fill="hold">
                            <p:stCondLst>
                              <p:cond delay="7000"/>
                            </p:stCondLst>
                            <p:childTnLst>
                              <p:par>
                                <p:cTn id="65" presetClass="entr" nodeType="afterEffect" presetSubtype="16" presetID="23" grpId="15" fill="hold">
                                  <p:stCondLst>
                                    <p:cond delay="0"/>
                                  </p:stCondLst>
                                  <p:iterate type="el" backwards="0">
                                    <p:tmAbs val="0"/>
                                  </p:iterate>
                                  <p:childTnLst>
                                    <p:set>
                                      <p:cBhvr>
                                        <p:cTn id="66" fill="hold"/>
                                        <p:tgtEl>
                                          <p:spTgt spid="9153"/>
                                        </p:tgtEl>
                                        <p:attrNameLst>
                                          <p:attrName>style.visibility</p:attrName>
                                        </p:attrNameLst>
                                      </p:cBhvr>
                                      <p:to>
                                        <p:strVal val="visible"/>
                                      </p:to>
                                    </p:set>
                                    <p:anim calcmode="lin" valueType="num">
                                      <p:cBhvr>
                                        <p:cTn id="67" dur="500" fill="hold"/>
                                        <p:tgtEl>
                                          <p:spTgt spid="9153"/>
                                        </p:tgtEl>
                                        <p:attrNameLst>
                                          <p:attrName>ppt_w</p:attrName>
                                        </p:attrNameLst>
                                      </p:cBhvr>
                                      <p:tavLst>
                                        <p:tav tm="0">
                                          <p:val>
                                            <p:fltVal val="0"/>
                                          </p:val>
                                        </p:tav>
                                        <p:tav tm="100000">
                                          <p:val>
                                            <p:strVal val="#ppt_w"/>
                                          </p:val>
                                        </p:tav>
                                      </p:tavLst>
                                    </p:anim>
                                    <p:anim calcmode="lin" valueType="num">
                                      <p:cBhvr>
                                        <p:cTn id="68" dur="500" fill="hold"/>
                                        <p:tgtEl>
                                          <p:spTgt spid="9153"/>
                                        </p:tgtEl>
                                        <p:attrNameLst>
                                          <p:attrName>ppt_h</p:attrName>
                                        </p:attrNameLst>
                                      </p:cBhvr>
                                      <p:tavLst>
                                        <p:tav tm="0">
                                          <p:val>
                                            <p:fltVal val="0"/>
                                          </p:val>
                                        </p:tav>
                                        <p:tav tm="100000">
                                          <p:val>
                                            <p:strVal val="#ppt_h"/>
                                          </p:val>
                                        </p:tav>
                                      </p:tavLst>
                                    </p:anim>
                                  </p:childTnLst>
                                </p:cTn>
                              </p:par>
                            </p:childTnLst>
                          </p:cTn>
                        </p:par>
                        <p:par>
                          <p:cTn id="69" fill="hold">
                            <p:stCondLst>
                              <p:cond delay="7500"/>
                            </p:stCondLst>
                            <p:childTnLst>
                              <p:par>
                                <p:cTn id="70" presetClass="entr" nodeType="afterEffect" presetSubtype="4" presetID="2" grpId="16" fill="hold">
                                  <p:stCondLst>
                                    <p:cond delay="0"/>
                                  </p:stCondLst>
                                  <p:iterate type="el" backwards="0">
                                    <p:tmAbs val="0"/>
                                  </p:iterate>
                                  <p:childTnLst>
                                    <p:set>
                                      <p:cBhvr>
                                        <p:cTn id="71" fill="hold"/>
                                        <p:tgtEl>
                                          <p:spTgt spid="9154"/>
                                        </p:tgtEl>
                                        <p:attrNameLst>
                                          <p:attrName>style.visibility</p:attrName>
                                        </p:attrNameLst>
                                      </p:cBhvr>
                                      <p:to>
                                        <p:strVal val="visible"/>
                                      </p:to>
                                    </p:set>
                                    <p:anim calcmode="lin" valueType="num">
                                      <p:cBhvr>
                                        <p:cTn id="72" dur="500" fill="hold"/>
                                        <p:tgtEl>
                                          <p:spTgt spid="9154"/>
                                        </p:tgtEl>
                                        <p:attrNameLst>
                                          <p:attrName>ppt_x</p:attrName>
                                        </p:attrNameLst>
                                      </p:cBhvr>
                                      <p:tavLst>
                                        <p:tav tm="0">
                                          <p:val>
                                            <p:strVal val="#ppt_x"/>
                                          </p:val>
                                        </p:tav>
                                        <p:tav tm="100000">
                                          <p:val>
                                            <p:strVal val="#ppt_x"/>
                                          </p:val>
                                        </p:tav>
                                      </p:tavLst>
                                    </p:anim>
                                    <p:anim calcmode="lin" valueType="num">
                                      <p:cBhvr>
                                        <p:cTn id="73" dur="500" fill="hold"/>
                                        <p:tgtEl>
                                          <p:spTgt spid="9154"/>
                                        </p:tgtEl>
                                        <p:attrNameLst>
                                          <p:attrName>ppt_y</p:attrName>
                                        </p:attrNameLst>
                                      </p:cBhvr>
                                      <p:tavLst>
                                        <p:tav tm="0">
                                          <p:val>
                                            <p:strVal val="1+#ppt_h/2"/>
                                          </p:val>
                                        </p:tav>
                                        <p:tav tm="100000">
                                          <p:val>
                                            <p:strVal val="#ppt_y"/>
                                          </p:val>
                                        </p:tav>
                                      </p:tavLst>
                                    </p:anim>
                                  </p:childTnLst>
                                </p:cTn>
                              </p:par>
                            </p:childTnLst>
                          </p:cTn>
                        </p:par>
                        <p:par>
                          <p:cTn id="74" fill="hold">
                            <p:stCondLst>
                              <p:cond delay="8000"/>
                            </p:stCondLst>
                            <p:childTnLst>
                              <p:par>
                                <p:cTn id="75" presetClass="entr" nodeType="afterEffect" presetID="9" grpId="17" fill="hold">
                                  <p:stCondLst>
                                    <p:cond delay="0"/>
                                  </p:stCondLst>
                                  <p:iterate type="el" backwards="0">
                                    <p:tmAbs val="0"/>
                                  </p:iterate>
                                  <p:childTnLst>
                                    <p:set>
                                      <p:cBhvr>
                                        <p:cTn id="76" fill="hold"/>
                                        <p:tgtEl>
                                          <p:spTgt spid="9155"/>
                                        </p:tgtEl>
                                        <p:attrNameLst>
                                          <p:attrName>style.visibility</p:attrName>
                                        </p:attrNameLst>
                                      </p:cBhvr>
                                      <p:to>
                                        <p:strVal val="visible"/>
                                      </p:to>
                                    </p:set>
                                    <p:animEffect filter="dissolve" transition="in">
                                      <p:cBhvr>
                                        <p:cTn id="77" dur="500"/>
                                        <p:tgtEl>
                                          <p:spTgt spid="9155"/>
                                        </p:tgtEl>
                                      </p:cBhvr>
                                    </p:animEffect>
                                  </p:childTnLst>
                                </p:cTn>
                              </p:par>
                            </p:childTnLst>
                          </p:cTn>
                        </p:par>
                        <p:par>
                          <p:cTn id="78" fill="hold">
                            <p:stCondLst>
                              <p:cond delay="8500"/>
                            </p:stCondLst>
                            <p:childTnLst>
                              <p:par>
                                <p:cTn id="79" presetClass="entr" nodeType="afterEffect" presetID="9" grpId="18" fill="hold">
                                  <p:stCondLst>
                                    <p:cond delay="0"/>
                                  </p:stCondLst>
                                  <p:iterate type="el" backwards="0">
                                    <p:tmAbs val="0"/>
                                  </p:iterate>
                                  <p:childTnLst>
                                    <p:set>
                                      <p:cBhvr>
                                        <p:cTn id="80" fill="hold"/>
                                        <p:tgtEl>
                                          <p:spTgt spid="9156"/>
                                        </p:tgtEl>
                                        <p:attrNameLst>
                                          <p:attrName>style.visibility</p:attrName>
                                        </p:attrNameLst>
                                      </p:cBhvr>
                                      <p:to>
                                        <p:strVal val="visible"/>
                                      </p:to>
                                    </p:set>
                                    <p:animEffect filter="dissolve" transition="in">
                                      <p:cBhvr>
                                        <p:cTn id="81" dur="500"/>
                                        <p:tgtEl>
                                          <p:spTgt spid="9156"/>
                                        </p:tgtEl>
                                      </p:cBhvr>
                                    </p:animEffect>
                                  </p:childTnLst>
                                </p:cTn>
                              </p:par>
                            </p:childTnLst>
                          </p:cTn>
                        </p:par>
                        <p:par>
                          <p:cTn id="82" fill="hold">
                            <p:stCondLst>
                              <p:cond delay="9000"/>
                            </p:stCondLst>
                            <p:childTnLst>
                              <p:par>
                                <p:cTn id="83" presetClass="entr" nodeType="afterEffect" presetID="9" grpId="19" fill="hold">
                                  <p:stCondLst>
                                    <p:cond delay="0"/>
                                  </p:stCondLst>
                                  <p:iterate type="el" backwards="0">
                                    <p:tmAbs val="0"/>
                                  </p:iterate>
                                  <p:childTnLst>
                                    <p:set>
                                      <p:cBhvr>
                                        <p:cTn id="84" fill="hold"/>
                                        <p:tgtEl>
                                          <p:spTgt spid="9157"/>
                                        </p:tgtEl>
                                        <p:attrNameLst>
                                          <p:attrName>style.visibility</p:attrName>
                                        </p:attrNameLst>
                                      </p:cBhvr>
                                      <p:to>
                                        <p:strVal val="visible"/>
                                      </p:to>
                                    </p:set>
                                    <p:animEffect filter="dissolve" transition="in">
                                      <p:cBhvr>
                                        <p:cTn id="85" dur="500"/>
                                        <p:tgtEl>
                                          <p:spTgt spid="9157"/>
                                        </p:tgtEl>
                                      </p:cBhvr>
                                    </p:animEffect>
                                  </p:childTnLst>
                                </p:cTn>
                              </p:par>
                            </p:childTnLst>
                          </p:cTn>
                        </p:par>
                        <p:par>
                          <p:cTn id="86" fill="hold">
                            <p:stCondLst>
                              <p:cond delay="9500"/>
                            </p:stCondLst>
                            <p:childTnLst>
                              <p:par>
                                <p:cTn id="87" presetClass="entr" nodeType="afterEffect" presetSubtype="16" presetID="23" grpId="20" fill="hold">
                                  <p:stCondLst>
                                    <p:cond delay="0"/>
                                  </p:stCondLst>
                                  <p:iterate type="el" backwards="0">
                                    <p:tmAbs val="0"/>
                                  </p:iterate>
                                  <p:childTnLst>
                                    <p:set>
                                      <p:cBhvr>
                                        <p:cTn id="88" fill="hold"/>
                                        <p:tgtEl>
                                          <p:spTgt spid="9158"/>
                                        </p:tgtEl>
                                        <p:attrNameLst>
                                          <p:attrName>style.visibility</p:attrName>
                                        </p:attrNameLst>
                                      </p:cBhvr>
                                      <p:to>
                                        <p:strVal val="visible"/>
                                      </p:to>
                                    </p:set>
                                    <p:anim calcmode="lin" valueType="num">
                                      <p:cBhvr>
                                        <p:cTn id="89" dur="500" fill="hold"/>
                                        <p:tgtEl>
                                          <p:spTgt spid="9158"/>
                                        </p:tgtEl>
                                        <p:attrNameLst>
                                          <p:attrName>ppt_w</p:attrName>
                                        </p:attrNameLst>
                                      </p:cBhvr>
                                      <p:tavLst>
                                        <p:tav tm="0">
                                          <p:val>
                                            <p:fltVal val="0"/>
                                          </p:val>
                                        </p:tav>
                                        <p:tav tm="100000">
                                          <p:val>
                                            <p:strVal val="#ppt_w"/>
                                          </p:val>
                                        </p:tav>
                                      </p:tavLst>
                                    </p:anim>
                                    <p:anim calcmode="lin" valueType="num">
                                      <p:cBhvr>
                                        <p:cTn id="90" dur="500" fill="hold"/>
                                        <p:tgtEl>
                                          <p:spTgt spid="9158"/>
                                        </p:tgtEl>
                                        <p:attrNameLst>
                                          <p:attrName>ppt_h</p:attrName>
                                        </p:attrNameLst>
                                      </p:cBhvr>
                                      <p:tavLst>
                                        <p:tav tm="0">
                                          <p:val>
                                            <p:fltVal val="0"/>
                                          </p:val>
                                        </p:tav>
                                        <p:tav tm="100000">
                                          <p:val>
                                            <p:strVal val="#ppt_h"/>
                                          </p:val>
                                        </p:tav>
                                      </p:tavLst>
                                    </p:anim>
                                  </p:childTnLst>
                                </p:cTn>
                              </p:par>
                            </p:childTnLst>
                          </p:cTn>
                        </p:par>
                        <p:par>
                          <p:cTn id="91" fill="hold">
                            <p:stCondLst>
                              <p:cond delay="10000"/>
                            </p:stCondLst>
                            <p:childTnLst>
                              <p:par>
                                <p:cTn id="92" presetClass="entr" nodeType="afterEffect" presetID="9" grpId="21" fill="hold">
                                  <p:stCondLst>
                                    <p:cond delay="0"/>
                                  </p:stCondLst>
                                  <p:iterate type="el" backwards="0">
                                    <p:tmAbs val="0"/>
                                  </p:iterate>
                                  <p:childTnLst>
                                    <p:set>
                                      <p:cBhvr>
                                        <p:cTn id="93" fill="hold"/>
                                        <p:tgtEl>
                                          <p:spTgt spid="9159"/>
                                        </p:tgtEl>
                                        <p:attrNameLst>
                                          <p:attrName>style.visibility</p:attrName>
                                        </p:attrNameLst>
                                      </p:cBhvr>
                                      <p:to>
                                        <p:strVal val="visible"/>
                                      </p:to>
                                    </p:set>
                                    <p:animEffect filter="dissolve" transition="in">
                                      <p:cBhvr>
                                        <p:cTn id="94" dur="500"/>
                                        <p:tgtEl>
                                          <p:spTgt spid="9159"/>
                                        </p:tgtEl>
                                      </p:cBhvr>
                                    </p:animEffect>
                                  </p:childTnLst>
                                </p:cTn>
                              </p:par>
                            </p:childTnLst>
                          </p:cTn>
                        </p:par>
                        <p:par>
                          <p:cTn id="95" fill="hold">
                            <p:stCondLst>
                              <p:cond delay="10500"/>
                            </p:stCondLst>
                            <p:childTnLst>
                              <p:par>
                                <p:cTn id="96" presetClass="entr" nodeType="afterEffect" presetID="9" grpId="22" fill="hold">
                                  <p:stCondLst>
                                    <p:cond delay="0"/>
                                  </p:stCondLst>
                                  <p:iterate type="el" backwards="0">
                                    <p:tmAbs val="0"/>
                                  </p:iterate>
                                  <p:childTnLst>
                                    <p:set>
                                      <p:cBhvr>
                                        <p:cTn id="97" fill="hold"/>
                                        <p:tgtEl>
                                          <p:spTgt spid="9227"/>
                                        </p:tgtEl>
                                        <p:attrNameLst>
                                          <p:attrName>style.visibility</p:attrName>
                                        </p:attrNameLst>
                                      </p:cBhvr>
                                      <p:to>
                                        <p:strVal val="visible"/>
                                      </p:to>
                                    </p:set>
                                    <p:animEffect filter="dissolve" transition="in">
                                      <p:cBhvr>
                                        <p:cTn id="98" dur="500"/>
                                        <p:tgtEl>
                                          <p:spTgt spid="9227"/>
                                        </p:tgtEl>
                                      </p:cBhvr>
                                    </p:animEffect>
                                  </p:childTnLst>
                                </p:cTn>
                              </p:par>
                            </p:childTnLst>
                          </p:cTn>
                        </p:par>
                      </p:childTnLst>
                    </p:cTn>
                  </p:par>
                  <p:par>
                    <p:cTn id="99" fill="hold">
                      <p:stCondLst>
                        <p:cond delay="indefinite"/>
                      </p:stCondLst>
                      <p:childTnLst>
                        <p:par>
                          <p:cTn id="100" fill="hold">
                            <p:stCondLst>
                              <p:cond delay="0"/>
                            </p:stCondLst>
                            <p:childTnLst>
                              <p:par>
                                <p:cTn id="101" presetClass="entr" nodeType="clickEffect" presetSubtype="4" presetID="2" grpId="23" fill="hold">
                                  <p:stCondLst>
                                    <p:cond delay="0"/>
                                  </p:stCondLst>
                                  <p:iterate type="el" backwards="0">
                                    <p:tmAbs val="0"/>
                                  </p:iterate>
                                  <p:childTnLst>
                                    <p:set>
                                      <p:cBhvr>
                                        <p:cTn id="102" fill="hold"/>
                                        <p:tgtEl>
                                          <p:spTgt spid="9168"/>
                                        </p:tgtEl>
                                        <p:attrNameLst>
                                          <p:attrName>style.visibility</p:attrName>
                                        </p:attrNameLst>
                                      </p:cBhvr>
                                      <p:to>
                                        <p:strVal val="visible"/>
                                      </p:to>
                                    </p:set>
                                    <p:anim calcmode="lin" valueType="num">
                                      <p:cBhvr>
                                        <p:cTn id="103" dur="500" fill="hold"/>
                                        <p:tgtEl>
                                          <p:spTgt spid="9168"/>
                                        </p:tgtEl>
                                        <p:attrNameLst>
                                          <p:attrName>ppt_x</p:attrName>
                                        </p:attrNameLst>
                                      </p:cBhvr>
                                      <p:tavLst>
                                        <p:tav tm="0">
                                          <p:val>
                                            <p:strVal val="#ppt_x"/>
                                          </p:val>
                                        </p:tav>
                                        <p:tav tm="100000">
                                          <p:val>
                                            <p:strVal val="#ppt_x"/>
                                          </p:val>
                                        </p:tav>
                                      </p:tavLst>
                                    </p:anim>
                                    <p:anim calcmode="lin" valueType="num">
                                      <p:cBhvr>
                                        <p:cTn id="104" dur="500" fill="hold"/>
                                        <p:tgtEl>
                                          <p:spTgt spid="9168"/>
                                        </p:tgtEl>
                                        <p:attrNameLst>
                                          <p:attrName>ppt_y</p:attrName>
                                        </p:attrNameLst>
                                      </p:cBhvr>
                                      <p:tavLst>
                                        <p:tav tm="0">
                                          <p:val>
                                            <p:strVal val="1+#ppt_h/2"/>
                                          </p:val>
                                        </p:tav>
                                        <p:tav tm="100000">
                                          <p:val>
                                            <p:strVal val="#ppt_y"/>
                                          </p:val>
                                        </p:tav>
                                      </p:tavLst>
                                    </p:anim>
                                  </p:childTnLst>
                                </p:cTn>
                              </p:par>
                            </p:childTnLst>
                          </p:cTn>
                        </p:par>
                        <p:par>
                          <p:cTn id="105" fill="hold">
                            <p:stCondLst>
                              <p:cond delay="500"/>
                            </p:stCondLst>
                            <p:childTnLst>
                              <p:par>
                                <p:cTn id="106" presetClass="entr" nodeType="afterEffect" presetSubtype="4" presetID="2" grpId="24" fill="hold">
                                  <p:stCondLst>
                                    <p:cond delay="0"/>
                                  </p:stCondLst>
                                  <p:iterate type="el" backwards="0">
                                    <p:tmAbs val="0"/>
                                  </p:iterate>
                                  <p:childTnLst>
                                    <p:set>
                                      <p:cBhvr>
                                        <p:cTn id="107" fill="hold"/>
                                        <p:tgtEl>
                                          <p:spTgt spid="9205"/>
                                        </p:tgtEl>
                                        <p:attrNameLst>
                                          <p:attrName>style.visibility</p:attrName>
                                        </p:attrNameLst>
                                      </p:cBhvr>
                                      <p:to>
                                        <p:strVal val="visible"/>
                                      </p:to>
                                    </p:set>
                                    <p:anim calcmode="lin" valueType="num">
                                      <p:cBhvr>
                                        <p:cTn id="108" dur="500" fill="hold"/>
                                        <p:tgtEl>
                                          <p:spTgt spid="9205"/>
                                        </p:tgtEl>
                                        <p:attrNameLst>
                                          <p:attrName>ppt_x</p:attrName>
                                        </p:attrNameLst>
                                      </p:cBhvr>
                                      <p:tavLst>
                                        <p:tav tm="0">
                                          <p:val>
                                            <p:strVal val="#ppt_x"/>
                                          </p:val>
                                        </p:tav>
                                        <p:tav tm="100000">
                                          <p:val>
                                            <p:strVal val="#ppt_x"/>
                                          </p:val>
                                        </p:tav>
                                      </p:tavLst>
                                    </p:anim>
                                    <p:anim calcmode="lin" valueType="num">
                                      <p:cBhvr>
                                        <p:cTn id="109" dur="500" fill="hold"/>
                                        <p:tgtEl>
                                          <p:spTgt spid="9205"/>
                                        </p:tgtEl>
                                        <p:attrNameLst>
                                          <p:attrName>ppt_y</p:attrName>
                                        </p:attrNameLst>
                                      </p:cBhvr>
                                      <p:tavLst>
                                        <p:tav tm="0">
                                          <p:val>
                                            <p:strVal val="1+#ppt_h/2"/>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Class="entr" nodeType="clickEffect" presetID="9" grpId="25" fill="hold">
                                  <p:stCondLst>
                                    <p:cond delay="0"/>
                                  </p:stCondLst>
                                  <p:iterate type="el" backwards="0">
                                    <p:tmAbs val="0"/>
                                  </p:iterate>
                                  <p:childTnLst>
                                    <p:set>
                                      <p:cBhvr>
                                        <p:cTn id="113" fill="hold"/>
                                        <p:tgtEl>
                                          <p:spTgt spid="9181"/>
                                        </p:tgtEl>
                                        <p:attrNameLst>
                                          <p:attrName>style.visibility</p:attrName>
                                        </p:attrNameLst>
                                      </p:cBhvr>
                                      <p:to>
                                        <p:strVal val="visible"/>
                                      </p:to>
                                    </p:set>
                                    <p:animEffect filter="dissolve" transition="in">
                                      <p:cBhvr>
                                        <p:cTn id="114" dur="500"/>
                                        <p:tgtEl>
                                          <p:spTgt spid="9181"/>
                                        </p:tgtEl>
                                      </p:cBhvr>
                                    </p:animEffect>
                                  </p:childTnLst>
                                </p:cTn>
                              </p:par>
                            </p:childTnLst>
                          </p:cTn>
                        </p:par>
                      </p:childTnLst>
                    </p:cTn>
                  </p:par>
                  <p:par>
                    <p:cTn id="115" fill="hold">
                      <p:stCondLst>
                        <p:cond delay="indefinite"/>
                      </p:stCondLst>
                      <p:childTnLst>
                        <p:par>
                          <p:cTn id="116" fill="hold">
                            <p:stCondLst>
                              <p:cond delay="0"/>
                            </p:stCondLst>
                            <p:childTnLst>
                              <p:par>
                                <p:cTn id="117" presetClass="entr" nodeType="clickEffect" presetSubtype="4" presetID="2" grpId="26" fill="hold">
                                  <p:stCondLst>
                                    <p:cond delay="0"/>
                                  </p:stCondLst>
                                  <p:iterate type="el" backwards="0">
                                    <p:tmAbs val="0"/>
                                  </p:iterate>
                                  <p:childTnLst>
                                    <p:set>
                                      <p:cBhvr>
                                        <p:cTn id="118" fill="hold"/>
                                        <p:tgtEl>
                                          <p:spTgt spid="9237"/>
                                        </p:tgtEl>
                                        <p:attrNameLst>
                                          <p:attrName>style.visibility</p:attrName>
                                        </p:attrNameLst>
                                      </p:cBhvr>
                                      <p:to>
                                        <p:strVal val="visible"/>
                                      </p:to>
                                    </p:set>
                                    <p:anim calcmode="lin" valueType="num">
                                      <p:cBhvr>
                                        <p:cTn id="119" dur="500" fill="hold"/>
                                        <p:tgtEl>
                                          <p:spTgt spid="9237"/>
                                        </p:tgtEl>
                                        <p:attrNameLst>
                                          <p:attrName>ppt_x</p:attrName>
                                        </p:attrNameLst>
                                      </p:cBhvr>
                                      <p:tavLst>
                                        <p:tav tm="0">
                                          <p:val>
                                            <p:strVal val="#ppt_x"/>
                                          </p:val>
                                        </p:tav>
                                        <p:tav tm="100000">
                                          <p:val>
                                            <p:strVal val="#ppt_x"/>
                                          </p:val>
                                        </p:tav>
                                      </p:tavLst>
                                    </p:anim>
                                    <p:anim calcmode="lin" valueType="num">
                                      <p:cBhvr>
                                        <p:cTn id="120" dur="500" fill="hold"/>
                                        <p:tgtEl>
                                          <p:spTgt spid="9237"/>
                                        </p:tgtEl>
                                        <p:attrNameLst>
                                          <p:attrName>ppt_y</p:attrName>
                                        </p:attrNameLst>
                                      </p:cBhvr>
                                      <p:tavLst>
                                        <p:tav tm="0">
                                          <p:val>
                                            <p:strVal val="1+#ppt_h/2"/>
                                          </p:val>
                                        </p:tav>
                                        <p:tav tm="100000">
                                          <p:val>
                                            <p:strVal val="#ppt_y"/>
                                          </p:val>
                                        </p:tav>
                                      </p:tavLst>
                                    </p:anim>
                                  </p:childTnLst>
                                </p:cTn>
                              </p:par>
                            </p:childTnLst>
                          </p:cTn>
                        </p:par>
                      </p:childTnLst>
                    </p:cTn>
                  </p:par>
                  <p:par>
                    <p:cTn id="121" fill="hold">
                      <p:stCondLst>
                        <p:cond delay="indefinite"/>
                      </p:stCondLst>
                      <p:childTnLst>
                        <p:par>
                          <p:cTn id="122" fill="hold">
                            <p:stCondLst>
                              <p:cond delay="0"/>
                            </p:stCondLst>
                            <p:childTnLst>
                              <p:par>
                                <p:cTn id="123" presetClass="entr" nodeType="clickEffect" presetSubtype="16" presetID="23" grpId="27" fill="hold">
                                  <p:stCondLst>
                                    <p:cond delay="0"/>
                                  </p:stCondLst>
                                  <p:iterate type="el" backwards="0">
                                    <p:tmAbs val="0"/>
                                  </p:iterate>
                                  <p:childTnLst>
                                    <p:set>
                                      <p:cBhvr>
                                        <p:cTn id="124" fill="hold"/>
                                        <p:tgtEl>
                                          <p:spTgt spid="9207"/>
                                        </p:tgtEl>
                                        <p:attrNameLst>
                                          <p:attrName>style.visibility</p:attrName>
                                        </p:attrNameLst>
                                      </p:cBhvr>
                                      <p:to>
                                        <p:strVal val="visible"/>
                                      </p:to>
                                    </p:set>
                                    <p:anim calcmode="lin" valueType="num">
                                      <p:cBhvr>
                                        <p:cTn id="125" dur="500" fill="hold"/>
                                        <p:tgtEl>
                                          <p:spTgt spid="9207"/>
                                        </p:tgtEl>
                                        <p:attrNameLst>
                                          <p:attrName>ppt_w</p:attrName>
                                        </p:attrNameLst>
                                      </p:cBhvr>
                                      <p:tavLst>
                                        <p:tav tm="0">
                                          <p:val>
                                            <p:fltVal val="0"/>
                                          </p:val>
                                        </p:tav>
                                        <p:tav tm="100000">
                                          <p:val>
                                            <p:strVal val="#ppt_w"/>
                                          </p:val>
                                        </p:tav>
                                      </p:tavLst>
                                    </p:anim>
                                    <p:anim calcmode="lin" valueType="num">
                                      <p:cBhvr>
                                        <p:cTn id="126" dur="500" fill="hold"/>
                                        <p:tgtEl>
                                          <p:spTgt spid="9207"/>
                                        </p:tgtEl>
                                        <p:attrNameLst>
                                          <p:attrName>ppt_h</p:attrName>
                                        </p:attrNameLst>
                                      </p:cBhvr>
                                      <p:tavLst>
                                        <p:tav tm="0">
                                          <p:val>
                                            <p:fltVal val="0"/>
                                          </p:val>
                                        </p:tav>
                                        <p:tav tm="100000">
                                          <p:val>
                                            <p:strVal val="#ppt_h"/>
                                          </p:val>
                                        </p:tav>
                                      </p:tavLst>
                                    </p:anim>
                                  </p:childTnLst>
                                </p:cTn>
                              </p:par>
                            </p:childTnLst>
                          </p:cTn>
                        </p:par>
                        <p:par>
                          <p:cTn id="127" fill="hold">
                            <p:stCondLst>
                              <p:cond delay="500"/>
                            </p:stCondLst>
                            <p:childTnLst>
                              <p:par>
                                <p:cTn id="128" presetClass="entr" nodeType="afterEffect" presetSubtype="16" presetID="23" grpId="28" fill="hold">
                                  <p:stCondLst>
                                    <p:cond delay="0"/>
                                  </p:stCondLst>
                                  <p:iterate type="el" backwards="0">
                                    <p:tmAbs val="0"/>
                                  </p:iterate>
                                  <p:childTnLst>
                                    <p:set>
                                      <p:cBhvr>
                                        <p:cTn id="129" fill="hold"/>
                                        <p:tgtEl>
                                          <p:spTgt spid="9206"/>
                                        </p:tgtEl>
                                        <p:attrNameLst>
                                          <p:attrName>style.visibility</p:attrName>
                                        </p:attrNameLst>
                                      </p:cBhvr>
                                      <p:to>
                                        <p:strVal val="visible"/>
                                      </p:to>
                                    </p:set>
                                    <p:anim calcmode="lin" valueType="num">
                                      <p:cBhvr>
                                        <p:cTn id="130" dur="500" fill="hold"/>
                                        <p:tgtEl>
                                          <p:spTgt spid="9206"/>
                                        </p:tgtEl>
                                        <p:attrNameLst>
                                          <p:attrName>ppt_w</p:attrName>
                                        </p:attrNameLst>
                                      </p:cBhvr>
                                      <p:tavLst>
                                        <p:tav tm="0">
                                          <p:val>
                                            <p:fltVal val="0"/>
                                          </p:val>
                                        </p:tav>
                                        <p:tav tm="100000">
                                          <p:val>
                                            <p:strVal val="#ppt_w"/>
                                          </p:val>
                                        </p:tav>
                                      </p:tavLst>
                                    </p:anim>
                                    <p:anim calcmode="lin" valueType="num">
                                      <p:cBhvr>
                                        <p:cTn id="131" dur="500" fill="hold"/>
                                        <p:tgtEl>
                                          <p:spTgt spid="9206"/>
                                        </p:tgtEl>
                                        <p:attrNameLst>
                                          <p:attrName>ppt_h</p:attrName>
                                        </p:attrNameLst>
                                      </p:cBhvr>
                                      <p:tavLst>
                                        <p:tav tm="0">
                                          <p:val>
                                            <p:fltVal val="0"/>
                                          </p:val>
                                        </p:tav>
                                        <p:tav tm="100000">
                                          <p:val>
                                            <p:strVal val="#ppt_h"/>
                                          </p:val>
                                        </p:tav>
                                      </p:tavLst>
                                    </p:anim>
                                  </p:childTnLst>
                                </p:cTn>
                              </p:par>
                            </p:childTnLst>
                          </p:cTn>
                        </p:par>
                        <p:par>
                          <p:cTn id="132" fill="hold">
                            <p:stCondLst>
                              <p:cond delay="1000"/>
                            </p:stCondLst>
                            <p:childTnLst>
                              <p:par>
                                <p:cTn id="133" presetClass="entr" nodeType="afterEffect" presetSubtype="16" presetID="23" grpId="29" fill="hold">
                                  <p:stCondLst>
                                    <p:cond delay="0"/>
                                  </p:stCondLst>
                                  <p:iterate type="el" backwards="0">
                                    <p:tmAbs val="0"/>
                                  </p:iterate>
                                  <p:childTnLst>
                                    <p:set>
                                      <p:cBhvr>
                                        <p:cTn id="134" fill="hold"/>
                                        <p:tgtEl>
                                          <p:spTgt spid="9143"/>
                                        </p:tgtEl>
                                        <p:attrNameLst>
                                          <p:attrName>style.visibility</p:attrName>
                                        </p:attrNameLst>
                                      </p:cBhvr>
                                      <p:to>
                                        <p:strVal val="visible"/>
                                      </p:to>
                                    </p:set>
                                    <p:anim calcmode="lin" valueType="num">
                                      <p:cBhvr>
                                        <p:cTn id="135" dur="500" fill="hold"/>
                                        <p:tgtEl>
                                          <p:spTgt spid="9143"/>
                                        </p:tgtEl>
                                        <p:attrNameLst>
                                          <p:attrName>ppt_w</p:attrName>
                                        </p:attrNameLst>
                                      </p:cBhvr>
                                      <p:tavLst>
                                        <p:tav tm="0">
                                          <p:val>
                                            <p:fltVal val="0"/>
                                          </p:val>
                                        </p:tav>
                                        <p:tav tm="100000">
                                          <p:val>
                                            <p:strVal val="#ppt_w"/>
                                          </p:val>
                                        </p:tav>
                                      </p:tavLst>
                                    </p:anim>
                                    <p:anim calcmode="lin" valueType="num">
                                      <p:cBhvr>
                                        <p:cTn id="136" dur="500" fill="hold"/>
                                        <p:tgtEl>
                                          <p:spTgt spid="9143"/>
                                        </p:tgtEl>
                                        <p:attrNameLst>
                                          <p:attrName>ppt_h</p:attrName>
                                        </p:attrNameLst>
                                      </p:cBhvr>
                                      <p:tavLst>
                                        <p:tav tm="0">
                                          <p:val>
                                            <p:fltVal val="0"/>
                                          </p:val>
                                        </p:tav>
                                        <p:tav tm="100000">
                                          <p:val>
                                            <p:strVal val="#ppt_h"/>
                                          </p:val>
                                        </p:tav>
                                      </p:tavLst>
                                    </p:anim>
                                  </p:childTnLst>
                                </p:cTn>
                              </p:par>
                            </p:childTnLst>
                          </p:cTn>
                        </p:par>
                      </p:childTnLst>
                    </p:cTn>
                  </p:par>
                  <p:par>
                    <p:cTn id="137" fill="hold">
                      <p:stCondLst>
                        <p:cond delay="indefinite"/>
                      </p:stCondLst>
                      <p:childTnLst>
                        <p:par>
                          <p:cTn id="138" fill="hold">
                            <p:stCondLst>
                              <p:cond delay="0"/>
                            </p:stCondLst>
                            <p:childTnLst>
                              <p:par>
                                <p:cTn id="139" presetClass="entr" nodeType="clickEffect" presetSubtype="8" presetID="22" grpId="30" fill="hold">
                                  <p:stCondLst>
                                    <p:cond delay="0"/>
                                  </p:stCondLst>
                                  <p:iterate type="el" backwards="0">
                                    <p:tmAbs val="0"/>
                                  </p:iterate>
                                  <p:childTnLst>
                                    <p:set>
                                      <p:cBhvr>
                                        <p:cTn id="140" fill="hold"/>
                                        <p:tgtEl>
                                          <p:spTgt spid="9222"/>
                                        </p:tgtEl>
                                        <p:attrNameLst>
                                          <p:attrName>style.visibility</p:attrName>
                                        </p:attrNameLst>
                                      </p:cBhvr>
                                      <p:to>
                                        <p:strVal val="visible"/>
                                      </p:to>
                                    </p:set>
                                    <p:animEffect filter="wipe(left)" transition="in">
                                      <p:cBhvr>
                                        <p:cTn id="141" dur="500"/>
                                        <p:tgtEl>
                                          <p:spTgt spid="9222"/>
                                        </p:tgtEl>
                                      </p:cBhvr>
                                    </p:animEffect>
                                  </p:childTnLst>
                                </p:cTn>
                              </p:par>
                            </p:childTnLst>
                          </p:cTn>
                        </p:par>
                        <p:par>
                          <p:cTn id="142" fill="hold">
                            <p:stCondLst>
                              <p:cond delay="500"/>
                            </p:stCondLst>
                            <p:childTnLst>
                              <p:par>
                                <p:cTn id="143" presetClass="entr" nodeType="afterEffect" presetSubtype="8" presetID="2" grpId="31" fill="hold">
                                  <p:stCondLst>
                                    <p:cond delay="0"/>
                                  </p:stCondLst>
                                  <p:iterate type="el" backwards="0">
                                    <p:tmAbs val="0"/>
                                  </p:iterate>
                                  <p:childTnLst>
                                    <p:set>
                                      <p:cBhvr>
                                        <p:cTn id="144" fill="hold"/>
                                        <p:tgtEl>
                                          <p:spTgt spid="9224"/>
                                        </p:tgtEl>
                                        <p:attrNameLst>
                                          <p:attrName>style.visibility</p:attrName>
                                        </p:attrNameLst>
                                      </p:cBhvr>
                                      <p:to>
                                        <p:strVal val="visible"/>
                                      </p:to>
                                    </p:set>
                                    <p:anim calcmode="lin" valueType="num">
                                      <p:cBhvr>
                                        <p:cTn id="145" dur="500" fill="hold"/>
                                        <p:tgtEl>
                                          <p:spTgt spid="9224"/>
                                        </p:tgtEl>
                                        <p:attrNameLst>
                                          <p:attrName>ppt_x</p:attrName>
                                        </p:attrNameLst>
                                      </p:cBhvr>
                                      <p:tavLst>
                                        <p:tav tm="0">
                                          <p:val>
                                            <p:strVal val="0-#ppt_w/2"/>
                                          </p:val>
                                        </p:tav>
                                        <p:tav tm="100000">
                                          <p:val>
                                            <p:strVal val="#ppt_x"/>
                                          </p:val>
                                        </p:tav>
                                      </p:tavLst>
                                    </p:anim>
                                    <p:anim calcmode="lin" valueType="num">
                                      <p:cBhvr>
                                        <p:cTn id="146" dur="500" fill="hold"/>
                                        <p:tgtEl>
                                          <p:spTgt spid="9224"/>
                                        </p:tgtEl>
                                        <p:attrNameLst>
                                          <p:attrName>ppt_y</p:attrName>
                                        </p:attrNameLst>
                                      </p:cBhvr>
                                      <p:tavLst>
                                        <p:tav tm="0">
                                          <p:val>
                                            <p:strVal val="#ppt_y"/>
                                          </p:val>
                                        </p:tav>
                                        <p:tav tm="100000">
                                          <p:val>
                                            <p:strVal val="#ppt_y"/>
                                          </p:val>
                                        </p:tav>
                                      </p:tavLst>
                                    </p:anim>
                                  </p:childTnLst>
                                </p:cTn>
                              </p:par>
                            </p:childTnLst>
                          </p:cTn>
                        </p:par>
                        <p:par>
                          <p:cTn id="147" fill="hold">
                            <p:stCondLst>
                              <p:cond delay="1000"/>
                            </p:stCondLst>
                            <p:childTnLst>
                              <p:par>
                                <p:cTn id="148" presetClass="entr" nodeType="afterEffect" presetSubtype="8" presetID="2" grpId="32" fill="hold">
                                  <p:stCondLst>
                                    <p:cond delay="0"/>
                                  </p:stCondLst>
                                  <p:iterate type="el" backwards="0">
                                    <p:tmAbs val="0"/>
                                  </p:iterate>
                                  <p:childTnLst>
                                    <p:set>
                                      <p:cBhvr>
                                        <p:cTn id="149" fill="hold"/>
                                        <p:tgtEl>
                                          <p:spTgt spid="9223"/>
                                        </p:tgtEl>
                                        <p:attrNameLst>
                                          <p:attrName>style.visibility</p:attrName>
                                        </p:attrNameLst>
                                      </p:cBhvr>
                                      <p:to>
                                        <p:strVal val="visible"/>
                                      </p:to>
                                    </p:set>
                                    <p:anim calcmode="lin" valueType="num">
                                      <p:cBhvr>
                                        <p:cTn id="150" dur="500" fill="hold"/>
                                        <p:tgtEl>
                                          <p:spTgt spid="9223"/>
                                        </p:tgtEl>
                                        <p:attrNameLst>
                                          <p:attrName>ppt_x</p:attrName>
                                        </p:attrNameLst>
                                      </p:cBhvr>
                                      <p:tavLst>
                                        <p:tav tm="0">
                                          <p:val>
                                            <p:strVal val="0-#ppt_w/2"/>
                                          </p:val>
                                        </p:tav>
                                        <p:tav tm="100000">
                                          <p:val>
                                            <p:strVal val="#ppt_x"/>
                                          </p:val>
                                        </p:tav>
                                      </p:tavLst>
                                    </p:anim>
                                    <p:anim calcmode="lin" valueType="num">
                                      <p:cBhvr>
                                        <p:cTn id="151" dur="500" fill="hold"/>
                                        <p:tgtEl>
                                          <p:spTgt spid="9223"/>
                                        </p:tgtEl>
                                        <p:attrNameLst>
                                          <p:attrName>ppt_y</p:attrName>
                                        </p:attrNameLst>
                                      </p:cBhvr>
                                      <p:tavLst>
                                        <p:tav tm="0">
                                          <p:val>
                                            <p:strVal val="#ppt_y"/>
                                          </p:val>
                                        </p:tav>
                                        <p:tav tm="100000">
                                          <p:val>
                                            <p:strVal val="#ppt_y"/>
                                          </p:val>
                                        </p:tav>
                                      </p:tavLst>
                                    </p:anim>
                                  </p:childTnLst>
                                </p:cTn>
                              </p:par>
                            </p:childTnLst>
                          </p:cTn>
                        </p:par>
                        <p:par>
                          <p:cTn id="152" fill="hold">
                            <p:stCondLst>
                              <p:cond delay="1500"/>
                            </p:stCondLst>
                            <p:childTnLst>
                              <p:par>
                                <p:cTn id="153" presetClass="entr" nodeType="afterEffect" presetSubtype="8" presetID="2" grpId="33" fill="hold">
                                  <p:stCondLst>
                                    <p:cond delay="0"/>
                                  </p:stCondLst>
                                  <p:iterate type="el" backwards="0">
                                    <p:tmAbs val="0"/>
                                  </p:iterate>
                                  <p:childTnLst>
                                    <p:set>
                                      <p:cBhvr>
                                        <p:cTn id="154" fill="hold"/>
                                        <p:tgtEl>
                                          <p:spTgt spid="9226"/>
                                        </p:tgtEl>
                                        <p:attrNameLst>
                                          <p:attrName>style.visibility</p:attrName>
                                        </p:attrNameLst>
                                      </p:cBhvr>
                                      <p:to>
                                        <p:strVal val="visible"/>
                                      </p:to>
                                    </p:set>
                                    <p:anim calcmode="lin" valueType="num">
                                      <p:cBhvr>
                                        <p:cTn id="155" dur="500" fill="hold"/>
                                        <p:tgtEl>
                                          <p:spTgt spid="9226"/>
                                        </p:tgtEl>
                                        <p:attrNameLst>
                                          <p:attrName>ppt_x</p:attrName>
                                        </p:attrNameLst>
                                      </p:cBhvr>
                                      <p:tavLst>
                                        <p:tav tm="0">
                                          <p:val>
                                            <p:strVal val="0-#ppt_w/2"/>
                                          </p:val>
                                        </p:tav>
                                        <p:tav tm="100000">
                                          <p:val>
                                            <p:strVal val="#ppt_x"/>
                                          </p:val>
                                        </p:tav>
                                      </p:tavLst>
                                    </p:anim>
                                    <p:anim calcmode="lin" valueType="num">
                                      <p:cBhvr>
                                        <p:cTn id="156" dur="500" fill="hold"/>
                                        <p:tgtEl>
                                          <p:spTgt spid="9226"/>
                                        </p:tgtEl>
                                        <p:attrNameLst>
                                          <p:attrName>ppt_y</p:attrName>
                                        </p:attrNameLst>
                                      </p:cBhvr>
                                      <p:tavLst>
                                        <p:tav tm="0">
                                          <p:val>
                                            <p:strVal val="#ppt_y"/>
                                          </p:val>
                                        </p:tav>
                                        <p:tav tm="100000">
                                          <p:val>
                                            <p:strVal val="#ppt_y"/>
                                          </p:val>
                                        </p:tav>
                                      </p:tavLst>
                                    </p:anim>
                                  </p:childTnLst>
                                </p:cTn>
                              </p:par>
                            </p:childTnLst>
                          </p:cTn>
                        </p:par>
                        <p:par>
                          <p:cTn id="157" fill="hold">
                            <p:stCondLst>
                              <p:cond delay="2000"/>
                            </p:stCondLst>
                            <p:childTnLst>
                              <p:par>
                                <p:cTn id="158" presetClass="entr" nodeType="afterEffect" presetSubtype="8" presetID="2" grpId="34" fill="hold">
                                  <p:stCondLst>
                                    <p:cond delay="0"/>
                                  </p:stCondLst>
                                  <p:iterate type="el" backwards="0">
                                    <p:tmAbs val="0"/>
                                  </p:iterate>
                                  <p:childTnLst>
                                    <p:set>
                                      <p:cBhvr>
                                        <p:cTn id="159" fill="hold"/>
                                        <p:tgtEl>
                                          <p:spTgt spid="9225"/>
                                        </p:tgtEl>
                                        <p:attrNameLst>
                                          <p:attrName>style.visibility</p:attrName>
                                        </p:attrNameLst>
                                      </p:cBhvr>
                                      <p:to>
                                        <p:strVal val="visible"/>
                                      </p:to>
                                    </p:set>
                                    <p:anim calcmode="lin" valueType="num">
                                      <p:cBhvr>
                                        <p:cTn id="160" dur="500" fill="hold"/>
                                        <p:tgtEl>
                                          <p:spTgt spid="9225"/>
                                        </p:tgtEl>
                                        <p:attrNameLst>
                                          <p:attrName>ppt_x</p:attrName>
                                        </p:attrNameLst>
                                      </p:cBhvr>
                                      <p:tavLst>
                                        <p:tav tm="0">
                                          <p:val>
                                            <p:strVal val="0-#ppt_w/2"/>
                                          </p:val>
                                        </p:tav>
                                        <p:tav tm="100000">
                                          <p:val>
                                            <p:strVal val="#ppt_x"/>
                                          </p:val>
                                        </p:tav>
                                      </p:tavLst>
                                    </p:anim>
                                    <p:anim calcmode="lin" valueType="num">
                                      <p:cBhvr>
                                        <p:cTn id="161" dur="500" fill="hold"/>
                                        <p:tgtEl>
                                          <p:spTgt spid="9225"/>
                                        </p:tgtEl>
                                        <p:attrNameLst>
                                          <p:attrName>ppt_y</p:attrName>
                                        </p:attrNameLst>
                                      </p:cBhvr>
                                      <p:tavLst>
                                        <p:tav tm="0">
                                          <p:val>
                                            <p:strVal val="#ppt_y"/>
                                          </p:val>
                                        </p:tav>
                                        <p:tav tm="100000">
                                          <p:val>
                                            <p:strVal val="#ppt_y"/>
                                          </p:val>
                                        </p:tav>
                                      </p:tavLst>
                                    </p:anim>
                                  </p:childTnLst>
                                </p:cTn>
                              </p:par>
                            </p:childTnLst>
                          </p:cTn>
                        </p:par>
                      </p:childTnLst>
                    </p:cTn>
                  </p:par>
                  <p:par>
                    <p:cTn id="162" fill="hold">
                      <p:stCondLst>
                        <p:cond delay="indefinite"/>
                      </p:stCondLst>
                      <p:childTnLst>
                        <p:par>
                          <p:cTn id="163" fill="hold">
                            <p:stCondLst>
                              <p:cond delay="0"/>
                            </p:stCondLst>
                            <p:childTnLst>
                              <p:par>
                                <p:cTn id="164" presetClass="entr" nodeType="clickEffect" presetID="9" grpId="35" fill="hold">
                                  <p:stCondLst>
                                    <p:cond delay="0"/>
                                  </p:stCondLst>
                                  <p:iterate type="el" backwards="0">
                                    <p:tmAbs val="0"/>
                                  </p:iterate>
                                  <p:childTnLst>
                                    <p:set>
                                      <p:cBhvr>
                                        <p:cTn id="165" fill="hold"/>
                                        <p:tgtEl>
                                          <p:spTgt spid="9220"/>
                                        </p:tgtEl>
                                        <p:attrNameLst>
                                          <p:attrName>style.visibility</p:attrName>
                                        </p:attrNameLst>
                                      </p:cBhvr>
                                      <p:to>
                                        <p:strVal val="visible"/>
                                      </p:to>
                                    </p:set>
                                    <p:animEffect filter="dissolve" transition="in">
                                      <p:cBhvr>
                                        <p:cTn id="166" dur="500"/>
                                        <p:tgtEl>
                                          <p:spTgt spid="9220"/>
                                        </p:tgtEl>
                                      </p:cBhvr>
                                    </p:animEffect>
                                  </p:childTnLst>
                                </p:cTn>
                              </p:par>
                            </p:childTnLst>
                          </p:cTn>
                        </p:par>
                        <p:par>
                          <p:cTn id="167" fill="hold">
                            <p:stCondLst>
                              <p:cond delay="500"/>
                            </p:stCondLst>
                            <p:childTnLst>
                              <p:par>
                                <p:cTn id="168" presetClass="entr" nodeType="afterEffect" presetID="9" grpId="36" fill="hold">
                                  <p:stCondLst>
                                    <p:cond delay="0"/>
                                  </p:stCondLst>
                                  <p:iterate type="el" backwards="0">
                                    <p:tmAbs val="0"/>
                                  </p:iterate>
                                  <p:childTnLst>
                                    <p:set>
                                      <p:cBhvr>
                                        <p:cTn id="169" fill="hold"/>
                                        <p:tgtEl>
                                          <p:spTgt spid="9221"/>
                                        </p:tgtEl>
                                        <p:attrNameLst>
                                          <p:attrName>style.visibility</p:attrName>
                                        </p:attrNameLst>
                                      </p:cBhvr>
                                      <p:to>
                                        <p:strVal val="visible"/>
                                      </p:to>
                                    </p:set>
                                    <p:animEffect filter="dissolve" transition="in">
                                      <p:cBhvr>
                                        <p:cTn id="170" dur="500"/>
                                        <p:tgtEl>
                                          <p:spTgt spid="9221"/>
                                        </p:tgtEl>
                                      </p:cBhvr>
                                    </p:animEffect>
                                  </p:childTnLst>
                                </p:cTn>
                              </p:par>
                            </p:childTnLst>
                          </p:cTn>
                        </p:par>
                      </p:childTnLst>
                    </p:cTn>
                  </p:par>
                  <p:par>
                    <p:cTn id="171" fill="hold">
                      <p:stCondLst>
                        <p:cond delay="indefinite"/>
                      </p:stCondLst>
                      <p:childTnLst>
                        <p:par>
                          <p:cTn id="172" fill="hold">
                            <p:stCondLst>
                              <p:cond delay="0"/>
                            </p:stCondLst>
                            <p:childTnLst>
                              <p:par>
                                <p:cTn id="173" presetClass="entr" nodeType="clickEffect" presetSubtype="16" presetID="23" grpId="37" fill="hold">
                                  <p:stCondLst>
                                    <p:cond delay="0"/>
                                  </p:stCondLst>
                                  <p:iterate type="el" backwards="0">
                                    <p:tmAbs val="0"/>
                                  </p:iterate>
                                  <p:childTnLst>
                                    <p:set>
                                      <p:cBhvr>
                                        <p:cTn id="174" fill="hold"/>
                                        <p:tgtEl>
                                          <p:spTgt spid="9208"/>
                                        </p:tgtEl>
                                        <p:attrNameLst>
                                          <p:attrName>style.visibility</p:attrName>
                                        </p:attrNameLst>
                                      </p:cBhvr>
                                      <p:to>
                                        <p:strVal val="visible"/>
                                      </p:to>
                                    </p:set>
                                    <p:anim calcmode="lin" valueType="num">
                                      <p:cBhvr>
                                        <p:cTn id="175" dur="500" fill="hold"/>
                                        <p:tgtEl>
                                          <p:spTgt spid="9208"/>
                                        </p:tgtEl>
                                        <p:attrNameLst>
                                          <p:attrName>ppt_w</p:attrName>
                                        </p:attrNameLst>
                                      </p:cBhvr>
                                      <p:tavLst>
                                        <p:tav tm="0">
                                          <p:val>
                                            <p:fltVal val="0"/>
                                          </p:val>
                                        </p:tav>
                                        <p:tav tm="100000">
                                          <p:val>
                                            <p:strVal val="#ppt_w"/>
                                          </p:val>
                                        </p:tav>
                                      </p:tavLst>
                                    </p:anim>
                                    <p:anim calcmode="lin" valueType="num">
                                      <p:cBhvr>
                                        <p:cTn id="176" dur="500" fill="hold"/>
                                        <p:tgtEl>
                                          <p:spTgt spid="9208"/>
                                        </p:tgtEl>
                                        <p:attrNameLst>
                                          <p:attrName>ppt_h</p:attrName>
                                        </p:attrNameLst>
                                      </p:cBhvr>
                                      <p:tavLst>
                                        <p:tav tm="0">
                                          <p:val>
                                            <p:fltVal val="0"/>
                                          </p:val>
                                        </p:tav>
                                        <p:tav tm="100000">
                                          <p:val>
                                            <p:strVal val="#ppt_h"/>
                                          </p:val>
                                        </p:tav>
                                      </p:tavLst>
                                    </p:anim>
                                  </p:childTnLst>
                                </p:cTn>
                              </p:par>
                            </p:childTnLst>
                          </p:cTn>
                        </p:par>
                        <p:par>
                          <p:cTn id="177" fill="hold">
                            <p:stCondLst>
                              <p:cond delay="500"/>
                            </p:stCondLst>
                            <p:childTnLst>
                              <p:par>
                                <p:cTn id="178" presetClass="entr" nodeType="afterEffect" presetSubtype="16" presetID="23" grpId="38" fill="hold">
                                  <p:stCondLst>
                                    <p:cond delay="0"/>
                                  </p:stCondLst>
                                  <p:iterate type="el" backwards="0">
                                    <p:tmAbs val="0"/>
                                  </p:iterate>
                                  <p:childTnLst>
                                    <p:set>
                                      <p:cBhvr>
                                        <p:cTn id="179" fill="hold"/>
                                        <p:tgtEl>
                                          <p:spTgt spid="9209"/>
                                        </p:tgtEl>
                                        <p:attrNameLst>
                                          <p:attrName>style.visibility</p:attrName>
                                        </p:attrNameLst>
                                      </p:cBhvr>
                                      <p:to>
                                        <p:strVal val="visible"/>
                                      </p:to>
                                    </p:set>
                                    <p:anim calcmode="lin" valueType="num">
                                      <p:cBhvr>
                                        <p:cTn id="180" dur="500" fill="hold"/>
                                        <p:tgtEl>
                                          <p:spTgt spid="9209"/>
                                        </p:tgtEl>
                                        <p:attrNameLst>
                                          <p:attrName>ppt_w</p:attrName>
                                        </p:attrNameLst>
                                      </p:cBhvr>
                                      <p:tavLst>
                                        <p:tav tm="0">
                                          <p:val>
                                            <p:fltVal val="0"/>
                                          </p:val>
                                        </p:tav>
                                        <p:tav tm="100000">
                                          <p:val>
                                            <p:strVal val="#ppt_w"/>
                                          </p:val>
                                        </p:tav>
                                      </p:tavLst>
                                    </p:anim>
                                    <p:anim calcmode="lin" valueType="num">
                                      <p:cBhvr>
                                        <p:cTn id="181" dur="500" fill="hold"/>
                                        <p:tgtEl>
                                          <p:spTgt spid="9209"/>
                                        </p:tgtEl>
                                        <p:attrNameLst>
                                          <p:attrName>ppt_h</p:attrName>
                                        </p:attrNameLst>
                                      </p:cBhvr>
                                      <p:tavLst>
                                        <p:tav tm="0">
                                          <p:val>
                                            <p:fltVal val="0"/>
                                          </p:val>
                                        </p:tav>
                                        <p:tav tm="100000">
                                          <p:val>
                                            <p:strVal val="#ppt_h"/>
                                          </p:val>
                                        </p:tav>
                                      </p:tavLst>
                                    </p:anim>
                                  </p:childTnLst>
                                </p:cTn>
                              </p:par>
                            </p:childTnLst>
                          </p:cTn>
                        </p:par>
                        <p:par>
                          <p:cTn id="182" fill="hold">
                            <p:stCondLst>
                              <p:cond delay="1000"/>
                            </p:stCondLst>
                            <p:childTnLst>
                              <p:par>
                                <p:cTn id="183" presetClass="entr" nodeType="afterEffect" presetSubtype="16" presetID="23" grpId="39" fill="hold">
                                  <p:stCondLst>
                                    <p:cond delay="0"/>
                                  </p:stCondLst>
                                  <p:iterate type="el" backwards="0">
                                    <p:tmAbs val="0"/>
                                  </p:iterate>
                                  <p:childTnLst>
                                    <p:set>
                                      <p:cBhvr>
                                        <p:cTn id="184" fill="hold"/>
                                        <p:tgtEl>
                                          <p:spTgt spid="9210"/>
                                        </p:tgtEl>
                                        <p:attrNameLst>
                                          <p:attrName>style.visibility</p:attrName>
                                        </p:attrNameLst>
                                      </p:cBhvr>
                                      <p:to>
                                        <p:strVal val="visible"/>
                                      </p:to>
                                    </p:set>
                                    <p:anim calcmode="lin" valueType="num">
                                      <p:cBhvr>
                                        <p:cTn id="185" dur="500" fill="hold"/>
                                        <p:tgtEl>
                                          <p:spTgt spid="9210"/>
                                        </p:tgtEl>
                                        <p:attrNameLst>
                                          <p:attrName>ppt_w</p:attrName>
                                        </p:attrNameLst>
                                      </p:cBhvr>
                                      <p:tavLst>
                                        <p:tav tm="0">
                                          <p:val>
                                            <p:fltVal val="0"/>
                                          </p:val>
                                        </p:tav>
                                        <p:tav tm="100000">
                                          <p:val>
                                            <p:strVal val="#ppt_w"/>
                                          </p:val>
                                        </p:tav>
                                      </p:tavLst>
                                    </p:anim>
                                    <p:anim calcmode="lin" valueType="num">
                                      <p:cBhvr>
                                        <p:cTn id="186" dur="500" fill="hold"/>
                                        <p:tgtEl>
                                          <p:spTgt spid="9210"/>
                                        </p:tgtEl>
                                        <p:attrNameLst>
                                          <p:attrName>ppt_h</p:attrName>
                                        </p:attrNameLst>
                                      </p:cBhvr>
                                      <p:tavLst>
                                        <p:tav tm="0">
                                          <p:val>
                                            <p:fltVal val="0"/>
                                          </p:val>
                                        </p:tav>
                                        <p:tav tm="100000">
                                          <p:val>
                                            <p:strVal val="#ppt_h"/>
                                          </p:val>
                                        </p:tav>
                                      </p:tavLst>
                                    </p:anim>
                                  </p:childTnLst>
                                </p:cTn>
                              </p:par>
                            </p:childTnLst>
                          </p:cTn>
                        </p:par>
                        <p:par>
                          <p:cTn id="187" fill="hold">
                            <p:stCondLst>
                              <p:cond delay="1500"/>
                            </p:stCondLst>
                            <p:childTnLst>
                              <p:par>
                                <p:cTn id="188" presetClass="entr" nodeType="afterEffect" presetSubtype="16" presetID="23" grpId="40" fill="hold">
                                  <p:stCondLst>
                                    <p:cond delay="0"/>
                                  </p:stCondLst>
                                  <p:iterate type="el" backwards="0">
                                    <p:tmAbs val="0"/>
                                  </p:iterate>
                                  <p:childTnLst>
                                    <p:set>
                                      <p:cBhvr>
                                        <p:cTn id="189" fill="hold"/>
                                        <p:tgtEl>
                                          <p:spTgt spid="9211"/>
                                        </p:tgtEl>
                                        <p:attrNameLst>
                                          <p:attrName>style.visibility</p:attrName>
                                        </p:attrNameLst>
                                      </p:cBhvr>
                                      <p:to>
                                        <p:strVal val="visible"/>
                                      </p:to>
                                    </p:set>
                                    <p:anim calcmode="lin" valueType="num">
                                      <p:cBhvr>
                                        <p:cTn id="190" dur="500" fill="hold"/>
                                        <p:tgtEl>
                                          <p:spTgt spid="9211"/>
                                        </p:tgtEl>
                                        <p:attrNameLst>
                                          <p:attrName>ppt_w</p:attrName>
                                        </p:attrNameLst>
                                      </p:cBhvr>
                                      <p:tavLst>
                                        <p:tav tm="0">
                                          <p:val>
                                            <p:fltVal val="0"/>
                                          </p:val>
                                        </p:tav>
                                        <p:tav tm="100000">
                                          <p:val>
                                            <p:strVal val="#ppt_w"/>
                                          </p:val>
                                        </p:tav>
                                      </p:tavLst>
                                    </p:anim>
                                    <p:anim calcmode="lin" valueType="num">
                                      <p:cBhvr>
                                        <p:cTn id="191" dur="500" fill="hold"/>
                                        <p:tgtEl>
                                          <p:spTgt spid="9211"/>
                                        </p:tgtEl>
                                        <p:attrNameLst>
                                          <p:attrName>ppt_h</p:attrName>
                                        </p:attrNameLst>
                                      </p:cBhvr>
                                      <p:tavLst>
                                        <p:tav tm="0">
                                          <p:val>
                                            <p:fltVal val="0"/>
                                          </p:val>
                                        </p:tav>
                                        <p:tav tm="100000">
                                          <p:val>
                                            <p:strVal val="#ppt_h"/>
                                          </p:val>
                                        </p:tav>
                                      </p:tavLst>
                                    </p:anim>
                                  </p:childTnLst>
                                </p:cTn>
                              </p:par>
                            </p:childTnLst>
                          </p:cTn>
                        </p:par>
                        <p:par>
                          <p:cTn id="192" fill="hold">
                            <p:stCondLst>
                              <p:cond delay="2000"/>
                            </p:stCondLst>
                            <p:childTnLst>
                              <p:par>
                                <p:cTn id="193" presetClass="entr" nodeType="afterEffect" presetSubtype="16" presetID="23" grpId="41" fill="hold">
                                  <p:stCondLst>
                                    <p:cond delay="0"/>
                                  </p:stCondLst>
                                  <p:iterate type="el" backwards="0">
                                    <p:tmAbs val="0"/>
                                  </p:iterate>
                                  <p:childTnLst>
                                    <p:set>
                                      <p:cBhvr>
                                        <p:cTn id="194" fill="hold"/>
                                        <p:tgtEl>
                                          <p:spTgt spid="9212"/>
                                        </p:tgtEl>
                                        <p:attrNameLst>
                                          <p:attrName>style.visibility</p:attrName>
                                        </p:attrNameLst>
                                      </p:cBhvr>
                                      <p:to>
                                        <p:strVal val="visible"/>
                                      </p:to>
                                    </p:set>
                                    <p:anim calcmode="lin" valueType="num">
                                      <p:cBhvr>
                                        <p:cTn id="195" dur="500" fill="hold"/>
                                        <p:tgtEl>
                                          <p:spTgt spid="9212"/>
                                        </p:tgtEl>
                                        <p:attrNameLst>
                                          <p:attrName>ppt_w</p:attrName>
                                        </p:attrNameLst>
                                      </p:cBhvr>
                                      <p:tavLst>
                                        <p:tav tm="0">
                                          <p:val>
                                            <p:fltVal val="0"/>
                                          </p:val>
                                        </p:tav>
                                        <p:tav tm="100000">
                                          <p:val>
                                            <p:strVal val="#ppt_w"/>
                                          </p:val>
                                        </p:tav>
                                      </p:tavLst>
                                    </p:anim>
                                    <p:anim calcmode="lin" valueType="num">
                                      <p:cBhvr>
                                        <p:cTn id="196" dur="500" fill="hold"/>
                                        <p:tgtEl>
                                          <p:spTgt spid="9212"/>
                                        </p:tgtEl>
                                        <p:attrNameLst>
                                          <p:attrName>ppt_h</p:attrName>
                                        </p:attrNameLst>
                                      </p:cBhvr>
                                      <p:tavLst>
                                        <p:tav tm="0">
                                          <p:val>
                                            <p:fltVal val="0"/>
                                          </p:val>
                                        </p:tav>
                                        <p:tav tm="100000">
                                          <p:val>
                                            <p:strVal val="#ppt_h"/>
                                          </p:val>
                                        </p:tav>
                                      </p:tavLst>
                                    </p:anim>
                                  </p:childTnLst>
                                </p:cTn>
                              </p:par>
                            </p:childTnLst>
                          </p:cTn>
                        </p:par>
                        <p:par>
                          <p:cTn id="197" fill="hold">
                            <p:stCondLst>
                              <p:cond delay="2500"/>
                            </p:stCondLst>
                            <p:childTnLst>
                              <p:par>
                                <p:cTn id="198" presetClass="entr" nodeType="afterEffect" presetSubtype="16" presetID="23" grpId="42" fill="hold">
                                  <p:stCondLst>
                                    <p:cond delay="0"/>
                                  </p:stCondLst>
                                  <p:iterate type="el" backwards="0">
                                    <p:tmAbs val="0"/>
                                  </p:iterate>
                                  <p:childTnLst>
                                    <p:set>
                                      <p:cBhvr>
                                        <p:cTn id="199" fill="hold"/>
                                        <p:tgtEl>
                                          <p:spTgt spid="9213"/>
                                        </p:tgtEl>
                                        <p:attrNameLst>
                                          <p:attrName>style.visibility</p:attrName>
                                        </p:attrNameLst>
                                      </p:cBhvr>
                                      <p:to>
                                        <p:strVal val="visible"/>
                                      </p:to>
                                    </p:set>
                                    <p:anim calcmode="lin" valueType="num">
                                      <p:cBhvr>
                                        <p:cTn id="200" dur="500" fill="hold"/>
                                        <p:tgtEl>
                                          <p:spTgt spid="9213"/>
                                        </p:tgtEl>
                                        <p:attrNameLst>
                                          <p:attrName>ppt_w</p:attrName>
                                        </p:attrNameLst>
                                      </p:cBhvr>
                                      <p:tavLst>
                                        <p:tav tm="0">
                                          <p:val>
                                            <p:fltVal val="0"/>
                                          </p:val>
                                        </p:tav>
                                        <p:tav tm="100000">
                                          <p:val>
                                            <p:strVal val="#ppt_w"/>
                                          </p:val>
                                        </p:tav>
                                      </p:tavLst>
                                    </p:anim>
                                    <p:anim calcmode="lin" valueType="num">
                                      <p:cBhvr>
                                        <p:cTn id="201" dur="500" fill="hold"/>
                                        <p:tgtEl>
                                          <p:spTgt spid="9213"/>
                                        </p:tgtEl>
                                        <p:attrNameLst>
                                          <p:attrName>ppt_h</p:attrName>
                                        </p:attrNameLst>
                                      </p:cBhvr>
                                      <p:tavLst>
                                        <p:tav tm="0">
                                          <p:val>
                                            <p:fltVal val="0"/>
                                          </p:val>
                                        </p:tav>
                                        <p:tav tm="100000">
                                          <p:val>
                                            <p:strVal val="#ppt_h"/>
                                          </p:val>
                                        </p:tav>
                                      </p:tavLst>
                                    </p:anim>
                                  </p:childTnLst>
                                </p:cTn>
                              </p:par>
                            </p:childTnLst>
                          </p:cTn>
                        </p:par>
                        <p:par>
                          <p:cTn id="202" fill="hold">
                            <p:stCondLst>
                              <p:cond delay="3000"/>
                            </p:stCondLst>
                            <p:childTnLst>
                              <p:par>
                                <p:cTn id="203" presetClass="entr" nodeType="afterEffect" presetSubtype="16" presetID="23" grpId="43" fill="hold">
                                  <p:stCondLst>
                                    <p:cond delay="0"/>
                                  </p:stCondLst>
                                  <p:iterate type="el" backwards="0">
                                    <p:tmAbs val="0"/>
                                  </p:iterate>
                                  <p:childTnLst>
                                    <p:set>
                                      <p:cBhvr>
                                        <p:cTn id="204" fill="hold"/>
                                        <p:tgtEl>
                                          <p:spTgt spid="9214"/>
                                        </p:tgtEl>
                                        <p:attrNameLst>
                                          <p:attrName>style.visibility</p:attrName>
                                        </p:attrNameLst>
                                      </p:cBhvr>
                                      <p:to>
                                        <p:strVal val="visible"/>
                                      </p:to>
                                    </p:set>
                                    <p:anim calcmode="lin" valueType="num">
                                      <p:cBhvr>
                                        <p:cTn id="205" dur="500" fill="hold"/>
                                        <p:tgtEl>
                                          <p:spTgt spid="9214"/>
                                        </p:tgtEl>
                                        <p:attrNameLst>
                                          <p:attrName>ppt_w</p:attrName>
                                        </p:attrNameLst>
                                      </p:cBhvr>
                                      <p:tavLst>
                                        <p:tav tm="0">
                                          <p:val>
                                            <p:fltVal val="0"/>
                                          </p:val>
                                        </p:tav>
                                        <p:tav tm="100000">
                                          <p:val>
                                            <p:strVal val="#ppt_w"/>
                                          </p:val>
                                        </p:tav>
                                      </p:tavLst>
                                    </p:anim>
                                    <p:anim calcmode="lin" valueType="num">
                                      <p:cBhvr>
                                        <p:cTn id="206" dur="500" fill="hold"/>
                                        <p:tgtEl>
                                          <p:spTgt spid="9214"/>
                                        </p:tgtEl>
                                        <p:attrNameLst>
                                          <p:attrName>ppt_h</p:attrName>
                                        </p:attrNameLst>
                                      </p:cBhvr>
                                      <p:tavLst>
                                        <p:tav tm="0">
                                          <p:val>
                                            <p:fltVal val="0"/>
                                          </p:val>
                                        </p:tav>
                                        <p:tav tm="100000">
                                          <p:val>
                                            <p:strVal val="#ppt_h"/>
                                          </p:val>
                                        </p:tav>
                                      </p:tavLst>
                                    </p:anim>
                                  </p:childTnLst>
                                </p:cTn>
                              </p:par>
                            </p:childTnLst>
                          </p:cTn>
                        </p:par>
                        <p:par>
                          <p:cTn id="207" fill="hold">
                            <p:stCondLst>
                              <p:cond delay="3500"/>
                            </p:stCondLst>
                            <p:childTnLst>
                              <p:par>
                                <p:cTn id="208" presetClass="entr" nodeType="afterEffect" presetSubtype="16" presetID="23" grpId="44" fill="hold">
                                  <p:stCondLst>
                                    <p:cond delay="0"/>
                                  </p:stCondLst>
                                  <p:iterate type="el" backwards="0">
                                    <p:tmAbs val="0"/>
                                  </p:iterate>
                                  <p:childTnLst>
                                    <p:set>
                                      <p:cBhvr>
                                        <p:cTn id="209" fill="hold"/>
                                        <p:tgtEl>
                                          <p:spTgt spid="9215"/>
                                        </p:tgtEl>
                                        <p:attrNameLst>
                                          <p:attrName>style.visibility</p:attrName>
                                        </p:attrNameLst>
                                      </p:cBhvr>
                                      <p:to>
                                        <p:strVal val="visible"/>
                                      </p:to>
                                    </p:set>
                                    <p:anim calcmode="lin" valueType="num">
                                      <p:cBhvr>
                                        <p:cTn id="210" dur="500" fill="hold"/>
                                        <p:tgtEl>
                                          <p:spTgt spid="9215"/>
                                        </p:tgtEl>
                                        <p:attrNameLst>
                                          <p:attrName>ppt_w</p:attrName>
                                        </p:attrNameLst>
                                      </p:cBhvr>
                                      <p:tavLst>
                                        <p:tav tm="0">
                                          <p:val>
                                            <p:fltVal val="0"/>
                                          </p:val>
                                        </p:tav>
                                        <p:tav tm="100000">
                                          <p:val>
                                            <p:strVal val="#ppt_w"/>
                                          </p:val>
                                        </p:tav>
                                      </p:tavLst>
                                    </p:anim>
                                    <p:anim calcmode="lin" valueType="num">
                                      <p:cBhvr>
                                        <p:cTn id="211" dur="500" fill="hold"/>
                                        <p:tgtEl>
                                          <p:spTgt spid="9215"/>
                                        </p:tgtEl>
                                        <p:attrNameLst>
                                          <p:attrName>ppt_h</p:attrName>
                                        </p:attrNameLst>
                                      </p:cBhvr>
                                      <p:tavLst>
                                        <p:tav tm="0">
                                          <p:val>
                                            <p:fltVal val="0"/>
                                          </p:val>
                                        </p:tav>
                                        <p:tav tm="100000">
                                          <p:val>
                                            <p:strVal val="#ppt_h"/>
                                          </p:val>
                                        </p:tav>
                                      </p:tavLst>
                                    </p:anim>
                                  </p:childTnLst>
                                </p:cTn>
                              </p:par>
                            </p:childTnLst>
                          </p:cTn>
                        </p:par>
                        <p:par>
                          <p:cTn id="212" fill="hold">
                            <p:stCondLst>
                              <p:cond delay="4000"/>
                            </p:stCondLst>
                            <p:childTnLst>
                              <p:par>
                                <p:cTn id="213" presetClass="entr" nodeType="afterEffect" presetSubtype="16" presetID="23" grpId="45" fill="hold">
                                  <p:stCondLst>
                                    <p:cond delay="0"/>
                                  </p:stCondLst>
                                  <p:iterate type="el" backwards="0">
                                    <p:tmAbs val="0"/>
                                  </p:iterate>
                                  <p:childTnLst>
                                    <p:set>
                                      <p:cBhvr>
                                        <p:cTn id="214" fill="hold"/>
                                        <p:tgtEl>
                                          <p:spTgt spid="9216"/>
                                        </p:tgtEl>
                                        <p:attrNameLst>
                                          <p:attrName>style.visibility</p:attrName>
                                        </p:attrNameLst>
                                      </p:cBhvr>
                                      <p:to>
                                        <p:strVal val="visible"/>
                                      </p:to>
                                    </p:set>
                                    <p:anim calcmode="lin" valueType="num">
                                      <p:cBhvr>
                                        <p:cTn id="215" dur="500" fill="hold"/>
                                        <p:tgtEl>
                                          <p:spTgt spid="9216"/>
                                        </p:tgtEl>
                                        <p:attrNameLst>
                                          <p:attrName>ppt_w</p:attrName>
                                        </p:attrNameLst>
                                      </p:cBhvr>
                                      <p:tavLst>
                                        <p:tav tm="0">
                                          <p:val>
                                            <p:fltVal val="0"/>
                                          </p:val>
                                        </p:tav>
                                        <p:tav tm="100000">
                                          <p:val>
                                            <p:strVal val="#ppt_w"/>
                                          </p:val>
                                        </p:tav>
                                      </p:tavLst>
                                    </p:anim>
                                    <p:anim calcmode="lin" valueType="num">
                                      <p:cBhvr>
                                        <p:cTn id="216" dur="500" fill="hold"/>
                                        <p:tgtEl>
                                          <p:spTgt spid="9216"/>
                                        </p:tgtEl>
                                        <p:attrNameLst>
                                          <p:attrName>ppt_h</p:attrName>
                                        </p:attrNameLst>
                                      </p:cBhvr>
                                      <p:tavLst>
                                        <p:tav tm="0">
                                          <p:val>
                                            <p:fltVal val="0"/>
                                          </p:val>
                                        </p:tav>
                                        <p:tav tm="100000">
                                          <p:val>
                                            <p:strVal val="#ppt_h"/>
                                          </p:val>
                                        </p:tav>
                                      </p:tavLst>
                                    </p:anim>
                                  </p:childTnLst>
                                </p:cTn>
                              </p:par>
                            </p:childTnLst>
                          </p:cTn>
                        </p:par>
                        <p:par>
                          <p:cTn id="217" fill="hold">
                            <p:stCondLst>
                              <p:cond delay="4500"/>
                            </p:stCondLst>
                            <p:childTnLst>
                              <p:par>
                                <p:cTn id="218" presetClass="entr" nodeType="afterEffect" presetSubtype="16" presetID="23" grpId="46" fill="hold">
                                  <p:stCondLst>
                                    <p:cond delay="0"/>
                                  </p:stCondLst>
                                  <p:iterate type="el" backwards="0">
                                    <p:tmAbs val="0"/>
                                  </p:iterate>
                                  <p:childTnLst>
                                    <p:set>
                                      <p:cBhvr>
                                        <p:cTn id="219" fill="hold"/>
                                        <p:tgtEl>
                                          <p:spTgt spid="9217"/>
                                        </p:tgtEl>
                                        <p:attrNameLst>
                                          <p:attrName>style.visibility</p:attrName>
                                        </p:attrNameLst>
                                      </p:cBhvr>
                                      <p:to>
                                        <p:strVal val="visible"/>
                                      </p:to>
                                    </p:set>
                                    <p:anim calcmode="lin" valueType="num">
                                      <p:cBhvr>
                                        <p:cTn id="220" dur="500" fill="hold"/>
                                        <p:tgtEl>
                                          <p:spTgt spid="9217"/>
                                        </p:tgtEl>
                                        <p:attrNameLst>
                                          <p:attrName>ppt_w</p:attrName>
                                        </p:attrNameLst>
                                      </p:cBhvr>
                                      <p:tavLst>
                                        <p:tav tm="0">
                                          <p:val>
                                            <p:fltVal val="0"/>
                                          </p:val>
                                        </p:tav>
                                        <p:tav tm="100000">
                                          <p:val>
                                            <p:strVal val="#ppt_w"/>
                                          </p:val>
                                        </p:tav>
                                      </p:tavLst>
                                    </p:anim>
                                    <p:anim calcmode="lin" valueType="num">
                                      <p:cBhvr>
                                        <p:cTn id="221" dur="500" fill="hold"/>
                                        <p:tgtEl>
                                          <p:spTgt spid="9217"/>
                                        </p:tgtEl>
                                        <p:attrNameLst>
                                          <p:attrName>ppt_h</p:attrName>
                                        </p:attrNameLst>
                                      </p:cBhvr>
                                      <p:tavLst>
                                        <p:tav tm="0">
                                          <p:val>
                                            <p:fltVal val="0"/>
                                          </p:val>
                                        </p:tav>
                                        <p:tav tm="100000">
                                          <p:val>
                                            <p:strVal val="#ppt_h"/>
                                          </p:val>
                                        </p:tav>
                                      </p:tavLst>
                                    </p:anim>
                                  </p:childTnLst>
                                </p:cTn>
                              </p:par>
                            </p:childTnLst>
                          </p:cTn>
                        </p:par>
                        <p:par>
                          <p:cTn id="222" fill="hold">
                            <p:stCondLst>
                              <p:cond delay="5000"/>
                            </p:stCondLst>
                            <p:childTnLst>
                              <p:par>
                                <p:cTn id="223" presetClass="entr" nodeType="afterEffect" presetSubtype="16" presetID="23" grpId="47" fill="hold">
                                  <p:stCondLst>
                                    <p:cond delay="0"/>
                                  </p:stCondLst>
                                  <p:iterate type="el" backwards="0">
                                    <p:tmAbs val="0"/>
                                  </p:iterate>
                                  <p:childTnLst>
                                    <p:set>
                                      <p:cBhvr>
                                        <p:cTn id="224" fill="hold"/>
                                        <p:tgtEl>
                                          <p:spTgt spid="9218"/>
                                        </p:tgtEl>
                                        <p:attrNameLst>
                                          <p:attrName>style.visibility</p:attrName>
                                        </p:attrNameLst>
                                      </p:cBhvr>
                                      <p:to>
                                        <p:strVal val="visible"/>
                                      </p:to>
                                    </p:set>
                                    <p:anim calcmode="lin" valueType="num">
                                      <p:cBhvr>
                                        <p:cTn id="225" dur="500" fill="hold"/>
                                        <p:tgtEl>
                                          <p:spTgt spid="9218"/>
                                        </p:tgtEl>
                                        <p:attrNameLst>
                                          <p:attrName>ppt_w</p:attrName>
                                        </p:attrNameLst>
                                      </p:cBhvr>
                                      <p:tavLst>
                                        <p:tav tm="0">
                                          <p:val>
                                            <p:fltVal val="0"/>
                                          </p:val>
                                        </p:tav>
                                        <p:tav tm="100000">
                                          <p:val>
                                            <p:strVal val="#ppt_w"/>
                                          </p:val>
                                        </p:tav>
                                      </p:tavLst>
                                    </p:anim>
                                    <p:anim calcmode="lin" valueType="num">
                                      <p:cBhvr>
                                        <p:cTn id="226" dur="500" fill="hold"/>
                                        <p:tgtEl>
                                          <p:spTgt spid="9218"/>
                                        </p:tgtEl>
                                        <p:attrNameLst>
                                          <p:attrName>ppt_h</p:attrName>
                                        </p:attrNameLst>
                                      </p:cBhvr>
                                      <p:tavLst>
                                        <p:tav tm="0">
                                          <p:val>
                                            <p:fltVal val="0"/>
                                          </p:val>
                                        </p:tav>
                                        <p:tav tm="100000">
                                          <p:val>
                                            <p:strVal val="#ppt_h"/>
                                          </p:val>
                                        </p:tav>
                                      </p:tavLst>
                                    </p:anim>
                                  </p:childTnLst>
                                </p:cTn>
                              </p:par>
                            </p:childTnLst>
                          </p:cTn>
                        </p:par>
                        <p:par>
                          <p:cTn id="227" fill="hold">
                            <p:stCondLst>
                              <p:cond delay="5500"/>
                            </p:stCondLst>
                            <p:childTnLst>
                              <p:par>
                                <p:cTn id="228" presetClass="entr" nodeType="afterEffect" presetSubtype="16" presetID="23" grpId="48" fill="hold">
                                  <p:stCondLst>
                                    <p:cond delay="0"/>
                                  </p:stCondLst>
                                  <p:iterate type="el" backwards="0">
                                    <p:tmAbs val="0"/>
                                  </p:iterate>
                                  <p:childTnLst>
                                    <p:set>
                                      <p:cBhvr>
                                        <p:cTn id="229" fill="hold"/>
                                        <p:tgtEl>
                                          <p:spTgt spid="9219"/>
                                        </p:tgtEl>
                                        <p:attrNameLst>
                                          <p:attrName>style.visibility</p:attrName>
                                        </p:attrNameLst>
                                      </p:cBhvr>
                                      <p:to>
                                        <p:strVal val="visible"/>
                                      </p:to>
                                    </p:set>
                                    <p:anim calcmode="lin" valueType="num">
                                      <p:cBhvr>
                                        <p:cTn id="230" dur="500" fill="hold"/>
                                        <p:tgtEl>
                                          <p:spTgt spid="9219"/>
                                        </p:tgtEl>
                                        <p:attrNameLst>
                                          <p:attrName>ppt_w</p:attrName>
                                        </p:attrNameLst>
                                      </p:cBhvr>
                                      <p:tavLst>
                                        <p:tav tm="0">
                                          <p:val>
                                            <p:fltVal val="0"/>
                                          </p:val>
                                        </p:tav>
                                        <p:tav tm="100000">
                                          <p:val>
                                            <p:strVal val="#ppt_w"/>
                                          </p:val>
                                        </p:tav>
                                      </p:tavLst>
                                    </p:anim>
                                    <p:anim calcmode="lin" valueType="num">
                                      <p:cBhvr>
                                        <p:cTn id="231" dur="500" fill="hold"/>
                                        <p:tgtEl>
                                          <p:spTgt spid="921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155" grpId="17"/>
      <p:bldP build="whole" bldLvl="1" animBg="1" rev="0" advAuto="0" spid="9140" grpId="3"/>
      <p:bldP build="whole" bldLvl="1" animBg="1" rev="0" advAuto="0" spid="9168" grpId="23"/>
      <p:bldP build="whole" bldLvl="1" animBg="1" rev="0" advAuto="0" spid="9221" grpId="36"/>
      <p:bldP build="whole" bldLvl="1" animBg="1" rev="0" advAuto="0" spid="9148" grpId="10"/>
      <p:bldP build="whole" bldLvl="1" animBg="1" rev="0" advAuto="0" spid="9181" grpId="25"/>
      <p:bldP build="whole" bldLvl="1" animBg="1" rev="0" advAuto="0" spid="9225" grpId="34"/>
      <p:bldP build="whole" bldLvl="1" animBg="1" rev="0" advAuto="0" spid="9144" grpId="6"/>
      <p:bldP build="whole" bldLvl="1" animBg="1" rev="0" advAuto="0" spid="9152" grpId="14"/>
      <p:bldP build="whole" bldLvl="1" animBg="1" rev="0" advAuto="0" spid="9222" grpId="30"/>
      <p:bldP build="whole" bldLvl="1" animBg="1" rev="0" advAuto="0" spid="9210" grpId="39"/>
      <p:bldP build="whole" bldLvl="1" animBg="1" rev="0" advAuto="0" spid="9207" grpId="27"/>
      <p:bldP build="whole" bldLvl="1" animBg="1" rev="0" advAuto="0" spid="9143" grpId="29"/>
      <p:bldP build="whole" bldLvl="1" animBg="1" rev="0" advAuto="0" spid="9156" grpId="18"/>
      <p:bldP build="whole" bldLvl="1" animBg="1" rev="0" advAuto="0" spid="9214" grpId="43"/>
      <p:bldP build="whole" bldLvl="1" animBg="1" rev="0" advAuto="0" spid="9217" grpId="46"/>
      <p:bldP build="whole" bldLvl="1" animBg="1" rev="0" advAuto="0" spid="9145" grpId="7"/>
      <p:bldP build="whole" bldLvl="1" animBg="1" rev="0" advAuto="0" spid="9159" grpId="21"/>
      <p:bldP build="whole" bldLvl="1" animBg="1" rev="0" advAuto="0" spid="9149" grpId="11"/>
      <p:bldP build="whole" bldLvl="1" animBg="1" rev="0" advAuto="0" spid="9226" grpId="33"/>
      <p:bldP build="whole" bldLvl="1" animBg="1" rev="0" advAuto="0" spid="9141" grpId="4"/>
      <p:bldP build="whole" bldLvl="1" animBg="1" rev="0" advAuto="0" spid="9211" grpId="40"/>
      <p:bldP build="whole" bldLvl="1" animBg="1" rev="0" advAuto="0" spid="9218" grpId="47"/>
      <p:bldP build="whole" bldLvl="1" animBg="1" rev="0" advAuto="0" spid="9153" grpId="15"/>
      <p:bldP build="whole" bldLvl="1" animBg="1" rev="0" advAuto="0" spid="9138" grpId="1"/>
      <p:bldP build="whole" bldLvl="1" animBg="1" rev="0" advAuto="0" spid="9223" grpId="32"/>
      <p:bldP build="whole" bldLvl="1" animBg="1" rev="0" advAuto="0" spid="9157" grpId="19"/>
      <p:bldP build="whole" bldLvl="1" animBg="1" rev="0" advAuto="0" spid="9146" grpId="8"/>
      <p:bldP build="whole" bldLvl="1" animBg="1" rev="0" advAuto="0" spid="9227" grpId="22"/>
      <p:bldP build="whole" bldLvl="1" animBg="1" rev="0" advAuto="0" spid="9205" grpId="24"/>
      <p:bldP build="whole" bldLvl="1" animBg="1" rev="0" advAuto="0" spid="9208" grpId="37"/>
      <p:bldP build="whole" bldLvl="1" animBg="1" rev="0" advAuto="0" spid="9150" grpId="12"/>
      <p:bldP build="whole" bldLvl="1" animBg="1" rev="0" advAuto="0" spid="9142" grpId="5"/>
      <p:bldP build="whole" bldLvl="1" animBg="1" rev="0" advAuto="0" spid="9215" grpId="44"/>
      <p:bldP build="whole" bldLvl="1" animBg="1" rev="0" advAuto="0" spid="9212" grpId="41"/>
      <p:bldP build="whole" bldLvl="1" animBg="1" rev="0" advAuto="0" spid="9219" grpId="48"/>
      <p:bldP build="whole" bldLvl="1" animBg="1" rev="0" advAuto="0" spid="9224" grpId="31"/>
      <p:bldP build="whole" bldLvl="1" animBg="1" rev="0" advAuto="0" spid="9154" grpId="16"/>
      <p:bldP build="whole" bldLvl="1" animBg="1" rev="0" advAuto="0" spid="9139" grpId="2"/>
      <p:bldP build="whole" bldLvl="1" animBg="1" rev="0" advAuto="0" spid="9220" grpId="35"/>
      <p:bldP build="whole" bldLvl="1" animBg="1" rev="0" advAuto="0" spid="9237" grpId="26"/>
      <p:bldP build="whole" bldLvl="1" animBg="1" rev="0" advAuto="0" spid="9147" grpId="9"/>
      <p:bldP build="whole" bldLvl="1" animBg="1" rev="0" advAuto="0" spid="9209" grpId="38"/>
      <p:bldP build="whole" bldLvl="1" animBg="1" rev="0" advAuto="0" spid="9216" grpId="45"/>
      <p:bldP build="whole" bldLvl="1" animBg="1" rev="0" advAuto="0" spid="9151" grpId="13"/>
      <p:bldP build="whole" bldLvl="1" animBg="1" rev="0" advAuto="0" spid="9158" grpId="20"/>
      <p:bldP build="whole" bldLvl="1" animBg="1" rev="0" advAuto="0" spid="9213" grpId="42"/>
      <p:bldP build="whole" bldLvl="1" animBg="1" rev="0" advAuto="0" spid="9206" grpId="28"/>
    </p:bldLst>
  </p:timing>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39"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240" name="Shape 14"/>
          <p:cNvSpPr/>
          <p:nvPr/>
        </p:nvSpPr>
        <p:spPr>
          <a:xfrm rot="18900000">
            <a:off x="5240532" y="4799600"/>
            <a:ext cx="1382195" cy="14329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29" y="0"/>
                </a:moveTo>
                <a:lnTo>
                  <a:pt x="0" y="0"/>
                </a:lnTo>
                <a:cubicBezTo>
                  <a:pt x="0" y="8435"/>
                  <a:pt x="3545" y="16072"/>
                  <a:pt x="9276" y="21600"/>
                </a:cubicBezTo>
                <a:lnTo>
                  <a:pt x="21600" y="9713"/>
                </a:lnTo>
                <a:cubicBezTo>
                  <a:pt x="19023" y="7227"/>
                  <a:pt x="17429" y="3793"/>
                  <a:pt x="17429" y="0"/>
                </a:cubicBezTo>
                <a:close/>
              </a:path>
            </a:pathLst>
          </a:custGeom>
          <a:solidFill>
            <a:schemeClr val="accent6"/>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41" name="Shape 13"/>
          <p:cNvSpPr/>
          <p:nvPr/>
        </p:nvSpPr>
        <p:spPr>
          <a:xfrm rot="18900000">
            <a:off x="6106517" y="1899860"/>
            <a:ext cx="1382195" cy="14329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887"/>
                </a:moveTo>
                <a:cubicBezTo>
                  <a:pt x="2577" y="14373"/>
                  <a:pt x="4171" y="17807"/>
                  <a:pt x="4171" y="21600"/>
                </a:cubicBezTo>
                <a:lnTo>
                  <a:pt x="21600" y="21600"/>
                </a:lnTo>
                <a:cubicBezTo>
                  <a:pt x="21600" y="13165"/>
                  <a:pt x="18055" y="5528"/>
                  <a:pt x="12324" y="0"/>
                </a:cubicBezTo>
                <a:cubicBezTo>
                  <a:pt x="12324" y="0"/>
                  <a:pt x="0" y="11887"/>
                  <a:pt x="0" y="11887"/>
                </a:cubicBezTo>
                <a:close/>
              </a:path>
            </a:pathLst>
          </a:custGeom>
          <a:solidFill>
            <a:schemeClr val="accent2"/>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42" name="Shape 23"/>
          <p:cNvSpPr/>
          <p:nvPr/>
        </p:nvSpPr>
        <p:spPr>
          <a:xfrm rot="18900000">
            <a:off x="3891912" y="2745401"/>
            <a:ext cx="1661314" cy="17050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8219"/>
                </a:moveTo>
                <a:lnTo>
                  <a:pt x="21600" y="0"/>
                </a:lnTo>
                <a:cubicBezTo>
                  <a:pt x="13165" y="0"/>
                  <a:pt x="5528" y="3331"/>
                  <a:pt x="0" y="8717"/>
                </a:cubicBezTo>
                <a:lnTo>
                  <a:pt x="13222" y="21600"/>
                </a:lnTo>
                <a:cubicBezTo>
                  <a:pt x="15366" y="19511"/>
                  <a:pt x="18328" y="18219"/>
                  <a:pt x="21600" y="18219"/>
                </a:cubicBezTo>
                <a:close/>
              </a:path>
            </a:pathLst>
          </a:custGeom>
          <a:solidFill>
            <a:srgbClr val="6491C8"/>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43" name="Shape 24"/>
          <p:cNvSpPr/>
          <p:nvPr/>
        </p:nvSpPr>
        <p:spPr>
          <a:xfrm rot="18900000">
            <a:off x="7178723" y="3683553"/>
            <a:ext cx="1661313" cy="17050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381"/>
                </a:moveTo>
                <a:lnTo>
                  <a:pt x="0" y="21600"/>
                </a:lnTo>
                <a:cubicBezTo>
                  <a:pt x="8435" y="21600"/>
                  <a:pt x="16072" y="18269"/>
                  <a:pt x="21600" y="12883"/>
                </a:cubicBezTo>
                <a:lnTo>
                  <a:pt x="8378" y="0"/>
                </a:lnTo>
                <a:cubicBezTo>
                  <a:pt x="6234" y="2089"/>
                  <a:pt x="3272" y="3381"/>
                  <a:pt x="0" y="3381"/>
                </a:cubicBezTo>
                <a:close/>
              </a:path>
            </a:pathLst>
          </a:custGeom>
          <a:solidFill>
            <a:schemeClr val="accent4"/>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44" name="Shape 25"/>
          <p:cNvSpPr/>
          <p:nvPr/>
        </p:nvSpPr>
        <p:spPr>
          <a:xfrm rot="18900000">
            <a:off x="5135245" y="3529169"/>
            <a:ext cx="743130" cy="4065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7421"/>
                </a:moveTo>
                <a:lnTo>
                  <a:pt x="21600" y="0"/>
                </a:lnTo>
                <a:cubicBezTo>
                  <a:pt x="13165" y="0"/>
                  <a:pt x="5528" y="6249"/>
                  <a:pt x="0" y="16353"/>
                </a:cubicBezTo>
                <a:lnTo>
                  <a:pt x="2871" y="21600"/>
                </a:lnTo>
                <a:cubicBezTo>
                  <a:pt x="7664" y="12839"/>
                  <a:pt x="14286" y="7421"/>
                  <a:pt x="21600" y="7421"/>
                </a:cubicBezTo>
                <a:close/>
              </a:path>
            </a:pathLst>
          </a:custGeom>
          <a:solidFill>
            <a:srgbClr val="3B6BA6"/>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45" name="Shape 26"/>
          <p:cNvSpPr/>
          <p:nvPr/>
        </p:nvSpPr>
        <p:spPr>
          <a:xfrm rot="18900000">
            <a:off x="6497527" y="2837853"/>
            <a:ext cx="406585" cy="7431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79" y="21600"/>
                </a:moveTo>
                <a:lnTo>
                  <a:pt x="21600" y="21600"/>
                </a:lnTo>
                <a:cubicBezTo>
                  <a:pt x="21600" y="13165"/>
                  <a:pt x="15351" y="5528"/>
                  <a:pt x="5247" y="0"/>
                </a:cubicBezTo>
                <a:lnTo>
                  <a:pt x="0" y="2871"/>
                </a:lnTo>
                <a:cubicBezTo>
                  <a:pt x="8761" y="7664"/>
                  <a:pt x="14179" y="14286"/>
                  <a:pt x="14179" y="21600"/>
                </a:cubicBezTo>
                <a:close/>
              </a:path>
            </a:pathLst>
          </a:custGeom>
          <a:solidFill>
            <a:srgbClr val="2D8F8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46" name="Shape 27"/>
          <p:cNvSpPr/>
          <p:nvPr/>
        </p:nvSpPr>
        <p:spPr>
          <a:xfrm rot="18900000">
            <a:off x="6854094" y="4198344"/>
            <a:ext cx="743125" cy="4065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179"/>
                </a:moveTo>
                <a:lnTo>
                  <a:pt x="0" y="21600"/>
                </a:lnTo>
                <a:cubicBezTo>
                  <a:pt x="8435" y="21600"/>
                  <a:pt x="16072" y="15351"/>
                  <a:pt x="21600" y="5247"/>
                </a:cubicBezTo>
                <a:lnTo>
                  <a:pt x="18729" y="0"/>
                </a:lnTo>
                <a:cubicBezTo>
                  <a:pt x="13936" y="8761"/>
                  <a:pt x="7314" y="14179"/>
                  <a:pt x="0" y="14179"/>
                </a:cubicBezTo>
                <a:close/>
              </a:path>
            </a:pathLst>
          </a:custGeom>
          <a:solidFill>
            <a:srgbClr val="DD8B00"/>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47" name="Shape 28"/>
          <p:cNvSpPr/>
          <p:nvPr/>
        </p:nvSpPr>
        <p:spPr>
          <a:xfrm rot="18900000">
            <a:off x="5828355" y="4556704"/>
            <a:ext cx="406585" cy="7431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21" y="0"/>
                </a:moveTo>
                <a:lnTo>
                  <a:pt x="0" y="0"/>
                </a:lnTo>
                <a:cubicBezTo>
                  <a:pt x="0" y="8435"/>
                  <a:pt x="6249" y="16072"/>
                  <a:pt x="16353" y="21600"/>
                </a:cubicBezTo>
                <a:lnTo>
                  <a:pt x="21600" y="18729"/>
                </a:lnTo>
                <a:cubicBezTo>
                  <a:pt x="12839" y="13936"/>
                  <a:pt x="7421" y="7314"/>
                  <a:pt x="7421" y="0"/>
                </a:cubicBezTo>
                <a:close/>
              </a:path>
            </a:pathLst>
          </a:custGeom>
          <a:solidFill>
            <a:srgbClr val="6F57B7"/>
          </a:solidFill>
          <a:ln w="12700">
            <a:miter lim="400000"/>
          </a:ln>
        </p:spPr>
        <p:txBody>
          <a:bodyPr lIns="45719" rIns="45719" anchor="ct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48" name="Rectangle 109"/>
          <p:cNvSpPr/>
          <p:nvPr/>
        </p:nvSpPr>
        <p:spPr>
          <a:xfrm flipV="1">
            <a:off x="0" y="-3"/>
            <a:ext cx="12192000" cy="1503683"/>
          </a:xfrm>
          <a:prstGeom prst="rect">
            <a:avLst/>
          </a:prstGeom>
          <a:solidFill>
            <a:srgbClr val="000000">
              <a:alpha val="5000"/>
            </a:srgbClr>
          </a:solidFill>
          <a:ln w="12700">
            <a:miter lim="400000"/>
          </a:ln>
        </p:spPr>
        <p:txBody>
          <a:bodyPr lIns="45719" rIns="45719" anchor="ctr"/>
          <a:lstStyle/>
          <a:p>
            <a:pPr algn="ctr">
              <a:defRPr>
                <a:solidFill>
                  <a:srgbClr val="FFFFFF"/>
                </a:solidFill>
              </a:defRPr>
            </a:pPr>
          </a:p>
        </p:txBody>
      </p:sp>
      <p:sp>
        <p:nvSpPr>
          <p:cNvPr id="9249"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250"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1</a:t>
            </a:r>
          </a:p>
        </p:txBody>
      </p:sp>
      <p:sp>
        <p:nvSpPr>
          <p:cNvPr id="9251"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9254" name="Group 114"/>
          <p:cNvGrpSpPr/>
          <p:nvPr/>
        </p:nvGrpSpPr>
        <p:grpSpPr>
          <a:xfrm>
            <a:off x="4483638" y="3667314"/>
            <a:ext cx="1503647" cy="1503647"/>
            <a:chOff x="0" y="0"/>
            <a:chExt cx="1503645" cy="1503645"/>
          </a:xfrm>
        </p:grpSpPr>
        <p:sp>
          <p:nvSpPr>
            <p:cNvPr id="9252" name="Shape 17"/>
            <p:cNvSpPr/>
            <p:nvPr/>
          </p:nvSpPr>
          <p:spPr>
            <a:xfrm rot="18900000">
              <a:off x="241224" y="199183"/>
              <a:ext cx="1021198" cy="11052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1010"/>
                  </a:moveTo>
                  <a:lnTo>
                    <a:pt x="9684" y="0"/>
                  </a:lnTo>
                  <a:cubicBezTo>
                    <a:pt x="3701" y="5528"/>
                    <a:pt x="0" y="13165"/>
                    <a:pt x="0" y="21600"/>
                  </a:cubicBezTo>
                  <a:lnTo>
                    <a:pt x="16852" y="21600"/>
                  </a:lnTo>
                  <a:cubicBezTo>
                    <a:pt x="16852" y="17464"/>
                    <a:pt x="18666" y="13720"/>
                    <a:pt x="21600" y="1101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53" name="Shape 19"/>
            <p:cNvSpPr/>
            <p:nvPr/>
          </p:nvSpPr>
          <p:spPr>
            <a:xfrm rot="18900000">
              <a:off x="954421" y="359373"/>
              <a:ext cx="369355" cy="6443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434"/>
                  </a:moveTo>
                  <a:lnTo>
                    <a:pt x="15609" y="0"/>
                  </a:lnTo>
                  <a:cubicBezTo>
                    <a:pt x="5965" y="5528"/>
                    <a:pt x="0" y="13165"/>
                    <a:pt x="0" y="21600"/>
                  </a:cubicBezTo>
                  <a:lnTo>
                    <a:pt x="8473" y="21600"/>
                  </a:lnTo>
                  <a:cubicBezTo>
                    <a:pt x="8473" y="14506"/>
                    <a:pt x="13489" y="8083"/>
                    <a:pt x="21600" y="3434"/>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257" name="Group 115"/>
          <p:cNvGrpSpPr/>
          <p:nvPr/>
        </p:nvGrpSpPr>
        <p:grpSpPr>
          <a:xfrm>
            <a:off x="5106884" y="1919566"/>
            <a:ext cx="1762485" cy="1766622"/>
            <a:chOff x="0" y="0"/>
            <a:chExt cx="1762484" cy="1766621"/>
          </a:xfrm>
        </p:grpSpPr>
        <p:sp>
          <p:nvSpPr>
            <p:cNvPr id="9255" name="Shape 16"/>
            <p:cNvSpPr/>
            <p:nvPr/>
          </p:nvSpPr>
          <p:spPr>
            <a:xfrm rot="18900000">
              <a:off x="252791" y="263428"/>
              <a:ext cx="1256902" cy="12356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9101"/>
                  </a:moveTo>
                  <a:cubicBezTo>
                    <a:pt x="16072" y="3478"/>
                    <a:pt x="8435" y="0"/>
                    <a:pt x="0" y="0"/>
                  </a:cubicBezTo>
                  <a:lnTo>
                    <a:pt x="0" y="17676"/>
                  </a:lnTo>
                  <a:cubicBezTo>
                    <a:pt x="3637" y="17676"/>
                    <a:pt x="6929" y="19176"/>
                    <a:pt x="9313" y="21600"/>
                  </a:cubicBezTo>
                  <a:lnTo>
                    <a:pt x="17496" y="13276"/>
                  </a:lnTo>
                  <a:cubicBezTo>
                    <a:pt x="17496" y="13276"/>
                    <a:pt x="17496" y="13276"/>
                    <a:pt x="17496" y="13276"/>
                  </a:cubicBezTo>
                  <a:cubicBezTo>
                    <a:pt x="17496" y="13276"/>
                    <a:pt x="21600" y="9101"/>
                    <a:pt x="21600" y="9101"/>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56" name="Shape 20"/>
            <p:cNvSpPr/>
            <p:nvPr/>
          </p:nvSpPr>
          <p:spPr>
            <a:xfrm rot="18900000">
              <a:off x="652909" y="1223545"/>
              <a:ext cx="644356" cy="3693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6" y="21600"/>
                  </a:moveTo>
                  <a:lnTo>
                    <a:pt x="21600" y="15609"/>
                  </a:lnTo>
                  <a:cubicBezTo>
                    <a:pt x="16072" y="5965"/>
                    <a:pt x="8435" y="0"/>
                    <a:pt x="0" y="0"/>
                  </a:cubicBezTo>
                  <a:lnTo>
                    <a:pt x="0" y="8473"/>
                  </a:lnTo>
                  <a:cubicBezTo>
                    <a:pt x="7094" y="8473"/>
                    <a:pt x="13517" y="13490"/>
                    <a:pt x="18166" y="21600"/>
                  </a:cubicBezTo>
                  <a:close/>
                </a:path>
              </a:pathLst>
            </a:custGeom>
            <a:solidFill>
              <a:srgbClr val="0F87B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260" name="Group 113"/>
          <p:cNvGrpSpPr/>
          <p:nvPr/>
        </p:nvGrpSpPr>
        <p:grpSpPr>
          <a:xfrm>
            <a:off x="5861342" y="4445351"/>
            <a:ext cx="1762492" cy="1762492"/>
            <a:chOff x="0" y="0"/>
            <a:chExt cx="1762490" cy="1762490"/>
          </a:xfrm>
        </p:grpSpPr>
        <p:sp>
          <p:nvSpPr>
            <p:cNvPr id="9258" name="Shape 15"/>
            <p:cNvSpPr/>
            <p:nvPr/>
          </p:nvSpPr>
          <p:spPr>
            <a:xfrm rot="18900000">
              <a:off x="252789" y="263432"/>
              <a:ext cx="1256913" cy="12356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696"/>
                  </a:moveTo>
                  <a:lnTo>
                    <a:pt x="21600" y="3924"/>
                  </a:lnTo>
                  <a:cubicBezTo>
                    <a:pt x="17963" y="3924"/>
                    <a:pt x="14671" y="2424"/>
                    <a:pt x="12287" y="0"/>
                  </a:cubicBezTo>
                  <a:lnTo>
                    <a:pt x="2606" y="9848"/>
                  </a:lnTo>
                  <a:cubicBezTo>
                    <a:pt x="2606" y="9848"/>
                    <a:pt x="2606" y="9848"/>
                    <a:pt x="2606" y="9848"/>
                  </a:cubicBezTo>
                  <a:lnTo>
                    <a:pt x="0" y="12499"/>
                  </a:lnTo>
                  <a:cubicBezTo>
                    <a:pt x="5528" y="18122"/>
                    <a:pt x="13165" y="21600"/>
                    <a:pt x="21600" y="21600"/>
                  </a:cubicBezTo>
                  <a:cubicBezTo>
                    <a:pt x="21600" y="21600"/>
                    <a:pt x="21600" y="21600"/>
                    <a:pt x="21600" y="21600"/>
                  </a:cubicBezTo>
                  <a:lnTo>
                    <a:pt x="21600" y="15696"/>
                  </a:lnTo>
                  <a:cubicBezTo>
                    <a:pt x="21600" y="15696"/>
                    <a:pt x="21600" y="15696"/>
                    <a:pt x="21600" y="15696"/>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59" name="Shape 21"/>
            <p:cNvSpPr/>
            <p:nvPr/>
          </p:nvSpPr>
          <p:spPr>
            <a:xfrm rot="18900000">
              <a:off x="469214" y="173871"/>
              <a:ext cx="644362" cy="3693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34" y="0"/>
                  </a:moveTo>
                  <a:lnTo>
                    <a:pt x="0" y="5991"/>
                  </a:lnTo>
                  <a:cubicBezTo>
                    <a:pt x="5528" y="15635"/>
                    <a:pt x="13165" y="21600"/>
                    <a:pt x="21600" y="21600"/>
                  </a:cubicBezTo>
                  <a:lnTo>
                    <a:pt x="21600" y="13127"/>
                  </a:lnTo>
                  <a:cubicBezTo>
                    <a:pt x="14506" y="13127"/>
                    <a:pt x="8083" y="8110"/>
                    <a:pt x="3434" y="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263" name="Group 116"/>
          <p:cNvGrpSpPr/>
          <p:nvPr/>
        </p:nvGrpSpPr>
        <p:grpSpPr>
          <a:xfrm>
            <a:off x="6747007" y="2956094"/>
            <a:ext cx="1503644" cy="1503644"/>
            <a:chOff x="0" y="0"/>
            <a:chExt cx="1503642" cy="1503642"/>
          </a:xfrm>
        </p:grpSpPr>
        <p:sp>
          <p:nvSpPr>
            <p:cNvPr id="9261" name="Shape 18"/>
            <p:cNvSpPr/>
            <p:nvPr/>
          </p:nvSpPr>
          <p:spPr>
            <a:xfrm rot="18900000">
              <a:off x="241225" y="199180"/>
              <a:ext cx="1021192" cy="11052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48" y="0"/>
                  </a:moveTo>
                  <a:cubicBezTo>
                    <a:pt x="4748" y="4136"/>
                    <a:pt x="2933" y="7880"/>
                    <a:pt x="0" y="10590"/>
                  </a:cubicBezTo>
                  <a:lnTo>
                    <a:pt x="11916" y="21600"/>
                  </a:lnTo>
                  <a:cubicBezTo>
                    <a:pt x="17899" y="16072"/>
                    <a:pt x="21600" y="8435"/>
                    <a:pt x="21600" y="0"/>
                  </a:cubicBezTo>
                  <a:cubicBezTo>
                    <a:pt x="21600" y="0"/>
                    <a:pt x="4748" y="0"/>
                    <a:pt x="4748" y="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262" name="Shape 22"/>
            <p:cNvSpPr/>
            <p:nvPr/>
          </p:nvSpPr>
          <p:spPr>
            <a:xfrm rot="18900000">
              <a:off x="173727" y="506393"/>
              <a:ext cx="369350" cy="6443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127" y="0"/>
                  </a:moveTo>
                  <a:cubicBezTo>
                    <a:pt x="13127" y="7094"/>
                    <a:pt x="8110" y="13517"/>
                    <a:pt x="0" y="18166"/>
                  </a:cubicBezTo>
                  <a:lnTo>
                    <a:pt x="5991" y="21600"/>
                  </a:lnTo>
                  <a:cubicBezTo>
                    <a:pt x="15635" y="16072"/>
                    <a:pt x="21600" y="8435"/>
                    <a:pt x="21600" y="0"/>
                  </a:cubicBezTo>
                  <a:cubicBezTo>
                    <a:pt x="21600" y="0"/>
                    <a:pt x="13127" y="0"/>
                    <a:pt x="13127" y="0"/>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266" name="Group 31"/>
          <p:cNvGrpSpPr/>
          <p:nvPr/>
        </p:nvGrpSpPr>
        <p:grpSpPr>
          <a:xfrm>
            <a:off x="4588809" y="2884203"/>
            <a:ext cx="335107" cy="335105"/>
            <a:chOff x="0" y="0"/>
            <a:chExt cx="335105" cy="335103"/>
          </a:xfrm>
        </p:grpSpPr>
        <p:sp>
          <p:nvSpPr>
            <p:cNvPr id="9264" name="Oval 29"/>
            <p:cNvSpPr/>
            <p:nvPr/>
          </p:nvSpPr>
          <p:spPr>
            <a:xfrm>
              <a:off x="0" y="0"/>
              <a:ext cx="335106" cy="335104"/>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9265" name="TextBox 30"/>
            <p:cNvSpPr txBox="1"/>
            <p:nvPr/>
          </p:nvSpPr>
          <p:spPr>
            <a:xfrm>
              <a:off x="112508" y="16736"/>
              <a:ext cx="118514"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6491C8"/>
                  </a:solidFill>
                </a:defRPr>
              </a:lvl1pPr>
            </a:lstStyle>
            <a:p>
              <a:pPr/>
              <a:r>
                <a:t>A</a:t>
              </a:r>
            </a:p>
          </p:txBody>
        </p:sp>
      </p:grpSp>
      <p:grpSp>
        <p:nvGrpSpPr>
          <p:cNvPr id="9269" name="Group 32"/>
          <p:cNvGrpSpPr/>
          <p:nvPr/>
        </p:nvGrpSpPr>
        <p:grpSpPr>
          <a:xfrm>
            <a:off x="5709089" y="2458224"/>
            <a:ext cx="335107" cy="335104"/>
            <a:chOff x="0" y="0"/>
            <a:chExt cx="335105" cy="335103"/>
          </a:xfrm>
        </p:grpSpPr>
        <p:sp>
          <p:nvSpPr>
            <p:cNvPr id="9267" name="Oval 33"/>
            <p:cNvSpPr/>
            <p:nvPr/>
          </p:nvSpPr>
          <p:spPr>
            <a:xfrm>
              <a:off x="0" y="0"/>
              <a:ext cx="335106" cy="335104"/>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9268" name="TextBox 34"/>
            <p:cNvSpPr txBox="1"/>
            <p:nvPr/>
          </p:nvSpPr>
          <p:spPr>
            <a:xfrm>
              <a:off x="112508" y="16736"/>
              <a:ext cx="118514"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chemeClr val="accent1"/>
                  </a:solidFill>
                </a:defRPr>
              </a:lvl1pPr>
            </a:lstStyle>
            <a:p>
              <a:pPr/>
              <a:r>
                <a:t>B</a:t>
              </a:r>
            </a:p>
          </p:txBody>
        </p:sp>
      </p:grpSp>
      <p:grpSp>
        <p:nvGrpSpPr>
          <p:cNvPr id="9272" name="Group 35"/>
          <p:cNvGrpSpPr/>
          <p:nvPr/>
        </p:nvGrpSpPr>
        <p:grpSpPr>
          <a:xfrm>
            <a:off x="6510297" y="2477930"/>
            <a:ext cx="335107" cy="335105"/>
            <a:chOff x="0" y="0"/>
            <a:chExt cx="335105" cy="335103"/>
          </a:xfrm>
        </p:grpSpPr>
        <p:sp>
          <p:nvSpPr>
            <p:cNvPr id="9270" name="Oval 36"/>
            <p:cNvSpPr/>
            <p:nvPr/>
          </p:nvSpPr>
          <p:spPr>
            <a:xfrm>
              <a:off x="0" y="0"/>
              <a:ext cx="335106" cy="335104"/>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9271" name="TextBox 37"/>
            <p:cNvSpPr txBox="1"/>
            <p:nvPr/>
          </p:nvSpPr>
          <p:spPr>
            <a:xfrm>
              <a:off x="112508" y="16736"/>
              <a:ext cx="118514"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chemeClr val="accent2"/>
                  </a:solidFill>
                </a:defRPr>
              </a:lvl1pPr>
            </a:lstStyle>
            <a:p>
              <a:pPr/>
              <a:r>
                <a:t>C</a:t>
              </a:r>
            </a:p>
          </p:txBody>
        </p:sp>
      </p:grpSp>
      <p:grpSp>
        <p:nvGrpSpPr>
          <p:cNvPr id="9275" name="Group 38"/>
          <p:cNvGrpSpPr/>
          <p:nvPr/>
        </p:nvGrpSpPr>
        <p:grpSpPr>
          <a:xfrm>
            <a:off x="7332926" y="3239125"/>
            <a:ext cx="335107" cy="335105"/>
            <a:chOff x="0" y="0"/>
            <a:chExt cx="335105" cy="335103"/>
          </a:xfrm>
        </p:grpSpPr>
        <p:sp>
          <p:nvSpPr>
            <p:cNvPr id="9273" name="Oval 39"/>
            <p:cNvSpPr/>
            <p:nvPr/>
          </p:nvSpPr>
          <p:spPr>
            <a:xfrm>
              <a:off x="0" y="0"/>
              <a:ext cx="335106" cy="335104"/>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9274" name="TextBox 40"/>
            <p:cNvSpPr txBox="1"/>
            <p:nvPr/>
          </p:nvSpPr>
          <p:spPr>
            <a:xfrm>
              <a:off x="112508" y="16736"/>
              <a:ext cx="118514"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chemeClr val="accent3"/>
                  </a:solidFill>
                </a:defRPr>
              </a:lvl1pPr>
            </a:lstStyle>
            <a:p>
              <a:pPr/>
              <a:r>
                <a:t>D</a:t>
              </a:r>
            </a:p>
          </p:txBody>
        </p:sp>
      </p:grpSp>
      <p:grpSp>
        <p:nvGrpSpPr>
          <p:cNvPr id="9278" name="Group 41"/>
          <p:cNvGrpSpPr/>
          <p:nvPr/>
        </p:nvGrpSpPr>
        <p:grpSpPr>
          <a:xfrm>
            <a:off x="7784627" y="4266064"/>
            <a:ext cx="335107" cy="335105"/>
            <a:chOff x="0" y="0"/>
            <a:chExt cx="335105" cy="335103"/>
          </a:xfrm>
        </p:grpSpPr>
        <p:sp>
          <p:nvSpPr>
            <p:cNvPr id="9276" name="Oval 42"/>
            <p:cNvSpPr/>
            <p:nvPr/>
          </p:nvSpPr>
          <p:spPr>
            <a:xfrm>
              <a:off x="0" y="0"/>
              <a:ext cx="335106" cy="335104"/>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9277" name="TextBox 43"/>
            <p:cNvSpPr txBox="1"/>
            <p:nvPr/>
          </p:nvSpPr>
          <p:spPr>
            <a:xfrm>
              <a:off x="112508" y="16736"/>
              <a:ext cx="118514"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chemeClr val="accent4"/>
                  </a:solidFill>
                </a:defRPr>
              </a:lvl1pPr>
            </a:lstStyle>
            <a:p>
              <a:pPr/>
              <a:r>
                <a:t>E</a:t>
              </a:r>
            </a:p>
          </p:txBody>
        </p:sp>
      </p:grpSp>
      <p:grpSp>
        <p:nvGrpSpPr>
          <p:cNvPr id="9281" name="Group 44"/>
          <p:cNvGrpSpPr/>
          <p:nvPr/>
        </p:nvGrpSpPr>
        <p:grpSpPr>
          <a:xfrm>
            <a:off x="6623484" y="4858527"/>
            <a:ext cx="335107" cy="335105"/>
            <a:chOff x="0" y="0"/>
            <a:chExt cx="335105" cy="335103"/>
          </a:xfrm>
        </p:grpSpPr>
        <p:sp>
          <p:nvSpPr>
            <p:cNvPr id="9279" name="Oval 45"/>
            <p:cNvSpPr/>
            <p:nvPr/>
          </p:nvSpPr>
          <p:spPr>
            <a:xfrm>
              <a:off x="0" y="0"/>
              <a:ext cx="335106" cy="335104"/>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9280" name="TextBox 46"/>
            <p:cNvSpPr txBox="1"/>
            <p:nvPr/>
          </p:nvSpPr>
          <p:spPr>
            <a:xfrm>
              <a:off x="112508" y="16736"/>
              <a:ext cx="118514"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chemeClr val="accent5"/>
                  </a:solidFill>
                </a:defRPr>
              </a:lvl1pPr>
            </a:lstStyle>
            <a:p>
              <a:pPr/>
              <a:r>
                <a:t>F</a:t>
              </a:r>
            </a:p>
          </p:txBody>
        </p:sp>
      </p:grpSp>
      <p:grpSp>
        <p:nvGrpSpPr>
          <p:cNvPr id="9284" name="Group 47"/>
          <p:cNvGrpSpPr/>
          <p:nvPr/>
        </p:nvGrpSpPr>
        <p:grpSpPr>
          <a:xfrm>
            <a:off x="5620756" y="5062346"/>
            <a:ext cx="335107" cy="335105"/>
            <a:chOff x="0" y="0"/>
            <a:chExt cx="335105" cy="335103"/>
          </a:xfrm>
        </p:grpSpPr>
        <p:sp>
          <p:nvSpPr>
            <p:cNvPr id="9282" name="Oval 48"/>
            <p:cNvSpPr/>
            <p:nvPr/>
          </p:nvSpPr>
          <p:spPr>
            <a:xfrm>
              <a:off x="0" y="0"/>
              <a:ext cx="335106" cy="335104"/>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9283" name="TextBox 49"/>
            <p:cNvSpPr txBox="1"/>
            <p:nvPr/>
          </p:nvSpPr>
          <p:spPr>
            <a:xfrm>
              <a:off x="112508" y="16737"/>
              <a:ext cx="118514"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chemeClr val="accent6"/>
                  </a:solidFill>
                </a:defRPr>
              </a:lvl1pPr>
            </a:lstStyle>
            <a:p>
              <a:pPr/>
              <a:r>
                <a:t>G</a:t>
              </a:r>
            </a:p>
          </p:txBody>
        </p:sp>
      </p:grpSp>
      <p:grpSp>
        <p:nvGrpSpPr>
          <p:cNvPr id="9287" name="Group 51"/>
          <p:cNvGrpSpPr/>
          <p:nvPr/>
        </p:nvGrpSpPr>
        <p:grpSpPr>
          <a:xfrm>
            <a:off x="5160055" y="4156878"/>
            <a:ext cx="335107" cy="335105"/>
            <a:chOff x="0" y="0"/>
            <a:chExt cx="335105" cy="335103"/>
          </a:xfrm>
        </p:grpSpPr>
        <p:sp>
          <p:nvSpPr>
            <p:cNvPr id="9285" name="Oval 52"/>
            <p:cNvSpPr/>
            <p:nvPr/>
          </p:nvSpPr>
          <p:spPr>
            <a:xfrm>
              <a:off x="0" y="0"/>
              <a:ext cx="335106" cy="335104"/>
            </a:xfrm>
            <a:prstGeom prst="ellipse">
              <a:avLst/>
            </a:prstGeom>
            <a:solidFill>
              <a:srgbClr val="FEFEFE"/>
            </a:solidFill>
            <a:ln w="12700" cap="flat">
              <a:noFill/>
              <a:miter lim="400000"/>
            </a:ln>
            <a:effectLst/>
          </p:spPr>
          <p:txBody>
            <a:bodyPr wrap="square" lIns="45719" tIns="45719" rIns="45719" bIns="45719" numCol="1" anchor="ctr">
              <a:noAutofit/>
            </a:bodyPr>
            <a:lstStyle/>
            <a:p>
              <a:pPr algn="ctr">
                <a:defRPr sz="1200">
                  <a:solidFill>
                    <a:srgbClr val="FFFFFF"/>
                  </a:solidFill>
                </a:defRPr>
              </a:pPr>
            </a:p>
          </p:txBody>
        </p:sp>
        <p:sp>
          <p:nvSpPr>
            <p:cNvPr id="9286" name="TextBox 53"/>
            <p:cNvSpPr txBox="1"/>
            <p:nvPr/>
          </p:nvSpPr>
          <p:spPr>
            <a:xfrm>
              <a:off x="112508" y="16736"/>
              <a:ext cx="118514" cy="269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7D8287"/>
                  </a:solidFill>
                </a:defRPr>
              </a:lvl1pPr>
            </a:lstStyle>
            <a:p>
              <a:pPr/>
              <a:r>
                <a:t>H</a:t>
              </a:r>
            </a:p>
          </p:txBody>
        </p:sp>
      </p:grpSp>
      <p:sp>
        <p:nvSpPr>
          <p:cNvPr id="9288" name="Rectangle 54"/>
          <p:cNvSpPr txBox="1"/>
          <p:nvPr/>
        </p:nvSpPr>
        <p:spPr>
          <a:xfrm>
            <a:off x="5124422" y="1888075"/>
            <a:ext cx="483033" cy="45683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1"/>
                </a:solidFill>
                <a:latin typeface="FontAwesome"/>
                <a:ea typeface="FontAwesome"/>
                <a:cs typeface="FontAwesome"/>
                <a:sym typeface="FontAwesome"/>
              </a:defRPr>
            </a:lvl1pPr>
          </a:lstStyle>
          <a:p>
            <a:pPr/>
            <a:r>
              <a:t></a:t>
            </a:r>
          </a:p>
        </p:txBody>
      </p:sp>
      <p:sp>
        <p:nvSpPr>
          <p:cNvPr id="9289" name="Rectangle 55"/>
          <p:cNvSpPr txBox="1"/>
          <p:nvPr/>
        </p:nvSpPr>
        <p:spPr>
          <a:xfrm>
            <a:off x="7785399" y="1983322"/>
            <a:ext cx="189916" cy="485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2"/>
                </a:solidFill>
                <a:latin typeface="FontAwesome"/>
                <a:ea typeface="FontAwesome"/>
                <a:cs typeface="FontAwesome"/>
                <a:sym typeface="FontAwesome"/>
              </a:defRPr>
            </a:lvl1pPr>
          </a:lstStyle>
          <a:p>
            <a:pPr/>
            <a:r>
              <a:t>|</a:t>
            </a:r>
          </a:p>
        </p:txBody>
      </p:sp>
      <p:sp>
        <p:nvSpPr>
          <p:cNvPr id="9290" name="Rectangle 56"/>
          <p:cNvSpPr txBox="1"/>
          <p:nvPr/>
        </p:nvSpPr>
        <p:spPr>
          <a:xfrm>
            <a:off x="6955318" y="5684830"/>
            <a:ext cx="483033" cy="45683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5"/>
                </a:solidFill>
                <a:latin typeface="FontAwesome"/>
                <a:ea typeface="FontAwesome"/>
                <a:cs typeface="FontAwesome"/>
                <a:sym typeface="FontAwesome"/>
              </a:defRPr>
            </a:lvl1pPr>
          </a:lstStyle>
          <a:p>
            <a:pPr/>
            <a:r>
              <a:t></a:t>
            </a:r>
          </a:p>
        </p:txBody>
      </p:sp>
      <p:sp>
        <p:nvSpPr>
          <p:cNvPr id="9291" name="Rectangle 57"/>
          <p:cNvSpPr txBox="1"/>
          <p:nvPr/>
        </p:nvSpPr>
        <p:spPr>
          <a:xfrm>
            <a:off x="4522940" y="4585456"/>
            <a:ext cx="127001" cy="485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rgbClr val="7D8287"/>
                </a:solidFill>
                <a:latin typeface="FontAwesome"/>
                <a:ea typeface="FontAwesome"/>
                <a:cs typeface="FontAwesome"/>
                <a:sym typeface="FontAwesome"/>
              </a:defRPr>
            </a:lvl1pPr>
          </a:lstStyle>
          <a:p>
            <a:pPr/>
            <a:r>
              <a:t></a:t>
            </a:r>
          </a:p>
        </p:txBody>
      </p:sp>
      <p:sp>
        <p:nvSpPr>
          <p:cNvPr id="9292" name="Rectangle 58"/>
          <p:cNvSpPr txBox="1"/>
          <p:nvPr/>
        </p:nvSpPr>
        <p:spPr>
          <a:xfrm>
            <a:off x="8854211" y="4447306"/>
            <a:ext cx="195881" cy="485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4"/>
                </a:solidFill>
                <a:latin typeface="FontAwesome"/>
                <a:ea typeface="FontAwesome"/>
                <a:cs typeface="FontAwesome"/>
                <a:sym typeface="FontAwesome"/>
              </a:defRPr>
            </a:lvl1pPr>
          </a:lstStyle>
          <a:p>
            <a:pPr/>
            <a:r>
              <a:t>/</a:t>
            </a:r>
          </a:p>
        </p:txBody>
      </p:sp>
      <p:sp>
        <p:nvSpPr>
          <p:cNvPr id="9293" name="Rectangle 59"/>
          <p:cNvSpPr txBox="1"/>
          <p:nvPr/>
        </p:nvSpPr>
        <p:spPr>
          <a:xfrm>
            <a:off x="7964946" y="3032293"/>
            <a:ext cx="269241" cy="485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3"/>
                </a:solidFill>
                <a:latin typeface="FontAwesome"/>
                <a:ea typeface="FontAwesome"/>
                <a:cs typeface="FontAwesome"/>
                <a:sym typeface="FontAwesome"/>
              </a:defRPr>
            </a:lvl1pPr>
          </a:lstStyle>
          <a:p>
            <a:pPr/>
            <a:r>
              <a:t>z</a:t>
            </a:r>
          </a:p>
        </p:txBody>
      </p:sp>
      <p:sp>
        <p:nvSpPr>
          <p:cNvPr id="9294" name="Rectangle 60"/>
          <p:cNvSpPr txBox="1"/>
          <p:nvPr/>
        </p:nvSpPr>
        <p:spPr>
          <a:xfrm>
            <a:off x="3451173" y="3040712"/>
            <a:ext cx="326639"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6491C8"/>
                </a:solidFill>
                <a:latin typeface="FontAwesome"/>
                <a:ea typeface="FontAwesome"/>
                <a:cs typeface="FontAwesome"/>
                <a:sym typeface="FontAwesome"/>
              </a:defRPr>
            </a:lvl1pPr>
          </a:lstStyle>
          <a:p>
            <a:pPr/>
            <a:r>
              <a:t>¬</a:t>
            </a:r>
          </a:p>
        </p:txBody>
      </p:sp>
      <p:sp>
        <p:nvSpPr>
          <p:cNvPr id="9295" name="Rectangle 61"/>
          <p:cNvSpPr txBox="1"/>
          <p:nvPr/>
        </p:nvSpPr>
        <p:spPr>
          <a:xfrm>
            <a:off x="4462887" y="5477453"/>
            <a:ext cx="483032" cy="45683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6"/>
                </a:solidFill>
                <a:latin typeface="FontAwesome"/>
                <a:ea typeface="FontAwesome"/>
                <a:cs typeface="FontAwesome"/>
                <a:sym typeface="FontAwesome"/>
              </a:defRPr>
            </a:lvl1pPr>
          </a:lstStyle>
          <a:p>
            <a:pPr/>
            <a:r>
              <a:t></a:t>
            </a:r>
          </a:p>
        </p:txBody>
      </p:sp>
      <p:sp>
        <p:nvSpPr>
          <p:cNvPr id="9296" name="TextBox 63"/>
          <p:cNvSpPr txBox="1"/>
          <p:nvPr/>
        </p:nvSpPr>
        <p:spPr>
          <a:xfrm>
            <a:off x="4243170" y="3246777"/>
            <a:ext cx="98342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Saying fruitful were example</a:t>
            </a:r>
          </a:p>
        </p:txBody>
      </p:sp>
      <p:sp>
        <p:nvSpPr>
          <p:cNvPr id="9297" name="TextBox 64"/>
          <p:cNvSpPr txBox="1"/>
          <p:nvPr/>
        </p:nvSpPr>
        <p:spPr>
          <a:xfrm>
            <a:off x="5558152" y="2768788"/>
            <a:ext cx="599374"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Saying Sample</a:t>
            </a:r>
          </a:p>
        </p:txBody>
      </p:sp>
      <p:sp>
        <p:nvSpPr>
          <p:cNvPr id="9298" name="TextBox 65"/>
          <p:cNvSpPr txBox="1"/>
          <p:nvPr/>
        </p:nvSpPr>
        <p:spPr>
          <a:xfrm>
            <a:off x="6874888" y="2434633"/>
            <a:ext cx="587560"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000">
                <a:solidFill>
                  <a:srgbClr val="FEFEFE"/>
                </a:solidFill>
              </a:defRPr>
            </a:lvl1pPr>
          </a:lstStyle>
          <a:p>
            <a:pPr/>
            <a:r>
              <a:t>Saying Sample</a:t>
            </a:r>
          </a:p>
        </p:txBody>
      </p:sp>
      <p:sp>
        <p:nvSpPr>
          <p:cNvPr id="9299" name="TextBox 66"/>
          <p:cNvSpPr txBox="1"/>
          <p:nvPr/>
        </p:nvSpPr>
        <p:spPr>
          <a:xfrm>
            <a:off x="7291714" y="3546643"/>
            <a:ext cx="41822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Text Four</a:t>
            </a:r>
          </a:p>
        </p:txBody>
      </p:sp>
      <p:sp>
        <p:nvSpPr>
          <p:cNvPr id="9300" name="TextBox 67"/>
          <p:cNvSpPr txBox="1"/>
          <p:nvPr/>
        </p:nvSpPr>
        <p:spPr>
          <a:xfrm>
            <a:off x="7488243" y="4611170"/>
            <a:ext cx="937561"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Saying fruitful were example</a:t>
            </a:r>
          </a:p>
        </p:txBody>
      </p:sp>
      <p:sp>
        <p:nvSpPr>
          <p:cNvPr id="9301" name="TextBox 68"/>
          <p:cNvSpPr txBox="1"/>
          <p:nvPr/>
        </p:nvSpPr>
        <p:spPr>
          <a:xfrm>
            <a:off x="5430968" y="5382414"/>
            <a:ext cx="687046"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Saying Sample</a:t>
            </a:r>
          </a:p>
        </p:txBody>
      </p:sp>
      <p:sp>
        <p:nvSpPr>
          <p:cNvPr id="9302" name="TextBox 69"/>
          <p:cNvSpPr txBox="1"/>
          <p:nvPr/>
        </p:nvSpPr>
        <p:spPr>
          <a:xfrm>
            <a:off x="5063121" y="4465594"/>
            <a:ext cx="495207"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Text Seven</a:t>
            </a:r>
          </a:p>
        </p:txBody>
      </p:sp>
      <p:sp>
        <p:nvSpPr>
          <p:cNvPr id="9303" name="TextBox 70"/>
          <p:cNvSpPr txBox="1"/>
          <p:nvPr/>
        </p:nvSpPr>
        <p:spPr>
          <a:xfrm>
            <a:off x="6497832" y="5185488"/>
            <a:ext cx="59943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000">
                <a:solidFill>
                  <a:srgbClr val="FEFEFE"/>
                </a:solidFill>
              </a:defRPr>
            </a:lvl1pPr>
          </a:lstStyle>
          <a:p>
            <a:pPr/>
            <a:r>
              <a:t>Saying Sample</a:t>
            </a:r>
          </a:p>
        </p:txBody>
      </p:sp>
      <p:sp>
        <p:nvSpPr>
          <p:cNvPr id="9304" name="TextBox 71"/>
          <p:cNvSpPr txBox="1"/>
          <p:nvPr/>
        </p:nvSpPr>
        <p:spPr>
          <a:xfrm>
            <a:off x="9019786" y="3027028"/>
            <a:ext cx="1558259"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7D8287"/>
                </a:solidFill>
              </a:defRPr>
            </a:lvl1pPr>
          </a:lstStyle>
          <a:p>
            <a:pPr/>
            <a:r>
              <a:t>Darkness. Air saying fruitful were example saying.</a:t>
            </a:r>
          </a:p>
        </p:txBody>
      </p:sp>
      <p:sp>
        <p:nvSpPr>
          <p:cNvPr id="9305" name="TextBox 72"/>
          <p:cNvSpPr txBox="1"/>
          <p:nvPr/>
        </p:nvSpPr>
        <p:spPr>
          <a:xfrm>
            <a:off x="8782927" y="2019779"/>
            <a:ext cx="1298500"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7D8287"/>
                </a:solidFill>
              </a:defRPr>
            </a:lvl1pPr>
          </a:lstStyle>
          <a:p>
            <a:pPr/>
            <a:r>
              <a:t>Air saying fruitful were example saying.</a:t>
            </a:r>
          </a:p>
        </p:txBody>
      </p:sp>
      <p:sp>
        <p:nvSpPr>
          <p:cNvPr id="9306" name="TextBox 73"/>
          <p:cNvSpPr txBox="1"/>
          <p:nvPr/>
        </p:nvSpPr>
        <p:spPr>
          <a:xfrm>
            <a:off x="9234199" y="4559167"/>
            <a:ext cx="1120594" cy="5770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7D8287"/>
                </a:solidFill>
              </a:defRPr>
            </a:lvl1pPr>
          </a:lstStyle>
          <a:p>
            <a:pPr/>
            <a:r>
              <a:t>Darkness. Air saying fruitful were example saying.</a:t>
            </a:r>
          </a:p>
        </p:txBody>
      </p:sp>
      <p:sp>
        <p:nvSpPr>
          <p:cNvPr id="9307" name="TextBox 74"/>
          <p:cNvSpPr txBox="1"/>
          <p:nvPr/>
        </p:nvSpPr>
        <p:spPr>
          <a:xfrm>
            <a:off x="8060630" y="5720550"/>
            <a:ext cx="1342842"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800">
                <a:solidFill>
                  <a:srgbClr val="7D8287"/>
                </a:solidFill>
              </a:defRPr>
            </a:lvl1pPr>
          </a:lstStyle>
          <a:p>
            <a:pPr/>
            <a:r>
              <a:t>Air saying fruitful were example saying.</a:t>
            </a:r>
          </a:p>
        </p:txBody>
      </p:sp>
      <p:sp>
        <p:nvSpPr>
          <p:cNvPr id="9308" name="TextBox 75"/>
          <p:cNvSpPr txBox="1"/>
          <p:nvPr/>
        </p:nvSpPr>
        <p:spPr>
          <a:xfrm>
            <a:off x="2439293" y="5501213"/>
            <a:ext cx="1342843"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800">
                <a:solidFill>
                  <a:srgbClr val="7D8287"/>
                </a:solidFill>
              </a:defRPr>
            </a:lvl1pPr>
          </a:lstStyle>
          <a:p>
            <a:pPr/>
            <a:r>
              <a:t>Air saying fruitful were example saying.</a:t>
            </a:r>
          </a:p>
        </p:txBody>
      </p:sp>
      <p:sp>
        <p:nvSpPr>
          <p:cNvPr id="9309" name="TextBox 76"/>
          <p:cNvSpPr txBox="1"/>
          <p:nvPr/>
        </p:nvSpPr>
        <p:spPr>
          <a:xfrm>
            <a:off x="2292811" y="4615893"/>
            <a:ext cx="1342842"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800">
                <a:solidFill>
                  <a:srgbClr val="7D8287"/>
                </a:solidFill>
              </a:defRPr>
            </a:lvl1pPr>
          </a:lstStyle>
          <a:p>
            <a:pPr/>
            <a:r>
              <a:t>Air saying fruitful were example saying.</a:t>
            </a:r>
          </a:p>
        </p:txBody>
      </p:sp>
      <p:sp>
        <p:nvSpPr>
          <p:cNvPr id="9310" name="TextBox 77"/>
          <p:cNvSpPr txBox="1"/>
          <p:nvPr/>
        </p:nvSpPr>
        <p:spPr>
          <a:xfrm>
            <a:off x="2055586" y="3210256"/>
            <a:ext cx="1257933" cy="41198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800">
                <a:solidFill>
                  <a:srgbClr val="7D8287"/>
                </a:solidFill>
              </a:defRPr>
            </a:lvl1pPr>
          </a:lstStyle>
          <a:p>
            <a:pPr/>
            <a:r>
              <a:t>Air saying fruitful were example saying.</a:t>
            </a:r>
          </a:p>
        </p:txBody>
      </p:sp>
      <p:sp>
        <p:nvSpPr>
          <p:cNvPr id="9311" name="TextBox 78"/>
          <p:cNvSpPr txBox="1"/>
          <p:nvPr/>
        </p:nvSpPr>
        <p:spPr>
          <a:xfrm>
            <a:off x="2869437" y="1880853"/>
            <a:ext cx="1558259" cy="4119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800">
                <a:solidFill>
                  <a:srgbClr val="7D8287"/>
                </a:solidFill>
              </a:defRPr>
            </a:lvl1pPr>
          </a:lstStyle>
          <a:p>
            <a:pPr/>
            <a:r>
              <a:t>Darkness. Air saying fruitful were example saying.</a:t>
            </a:r>
          </a:p>
        </p:txBody>
      </p:sp>
      <p:sp>
        <p:nvSpPr>
          <p:cNvPr id="9312" name="TextBox 79"/>
          <p:cNvSpPr txBox="1"/>
          <p:nvPr/>
        </p:nvSpPr>
        <p:spPr>
          <a:xfrm>
            <a:off x="8125174" y="1976409"/>
            <a:ext cx="74320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2"/>
                </a:solidFill>
              </a:defRPr>
            </a:lvl1pPr>
          </a:lstStyle>
          <a:p>
            <a:pPr/>
            <a:r>
              <a:t>8%</a:t>
            </a:r>
          </a:p>
        </p:txBody>
      </p:sp>
      <p:sp>
        <p:nvSpPr>
          <p:cNvPr id="9313" name="TextBox 80"/>
          <p:cNvSpPr txBox="1"/>
          <p:nvPr/>
        </p:nvSpPr>
        <p:spPr>
          <a:xfrm>
            <a:off x="8348767" y="3005569"/>
            <a:ext cx="743205"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3"/>
                </a:solidFill>
              </a:defRPr>
            </a:lvl1pPr>
          </a:lstStyle>
          <a:p>
            <a:pPr/>
            <a:r>
              <a:t>6%</a:t>
            </a:r>
          </a:p>
        </p:txBody>
      </p:sp>
      <p:sp>
        <p:nvSpPr>
          <p:cNvPr id="9314" name="TextBox 81"/>
          <p:cNvSpPr txBox="1"/>
          <p:nvPr/>
        </p:nvSpPr>
        <p:spPr>
          <a:xfrm>
            <a:off x="9181591" y="4112374"/>
            <a:ext cx="930106"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4"/>
                </a:solidFill>
              </a:defRPr>
            </a:lvl1pPr>
          </a:lstStyle>
          <a:p>
            <a:pPr/>
            <a:r>
              <a:t>13%</a:t>
            </a:r>
          </a:p>
        </p:txBody>
      </p:sp>
      <p:sp>
        <p:nvSpPr>
          <p:cNvPr id="9315" name="TextBox 82"/>
          <p:cNvSpPr txBox="1"/>
          <p:nvPr/>
        </p:nvSpPr>
        <p:spPr>
          <a:xfrm>
            <a:off x="7404753" y="5679776"/>
            <a:ext cx="63688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2500">
                <a:solidFill>
                  <a:schemeClr val="accent5"/>
                </a:solidFill>
              </a:defRPr>
            </a:lvl1pPr>
          </a:lstStyle>
          <a:p>
            <a:pPr/>
            <a:r>
              <a:t>3%</a:t>
            </a:r>
          </a:p>
        </p:txBody>
      </p:sp>
      <p:sp>
        <p:nvSpPr>
          <p:cNvPr id="9316" name="TextBox 83"/>
          <p:cNvSpPr txBox="1"/>
          <p:nvPr/>
        </p:nvSpPr>
        <p:spPr>
          <a:xfrm>
            <a:off x="3741687" y="5444611"/>
            <a:ext cx="72152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500">
                <a:solidFill>
                  <a:schemeClr val="accent6"/>
                </a:solidFill>
              </a:defRPr>
            </a:lvl1pPr>
          </a:lstStyle>
          <a:p>
            <a:pPr/>
            <a:r>
              <a:t>5%</a:t>
            </a:r>
          </a:p>
        </p:txBody>
      </p:sp>
      <p:sp>
        <p:nvSpPr>
          <p:cNvPr id="9317" name="TextBox 84"/>
          <p:cNvSpPr txBox="1"/>
          <p:nvPr/>
        </p:nvSpPr>
        <p:spPr>
          <a:xfrm>
            <a:off x="3588368" y="4549025"/>
            <a:ext cx="72152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500">
                <a:solidFill>
                  <a:srgbClr val="7D8287"/>
                </a:solidFill>
              </a:defRPr>
            </a:lvl1pPr>
          </a:lstStyle>
          <a:p>
            <a:pPr/>
            <a:r>
              <a:t>2%</a:t>
            </a:r>
          </a:p>
        </p:txBody>
      </p:sp>
      <p:sp>
        <p:nvSpPr>
          <p:cNvPr id="9318" name="TextBox 85"/>
          <p:cNvSpPr txBox="1"/>
          <p:nvPr/>
        </p:nvSpPr>
        <p:spPr>
          <a:xfrm>
            <a:off x="2397851" y="2766299"/>
            <a:ext cx="940424"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500">
                <a:solidFill>
                  <a:srgbClr val="6491C8"/>
                </a:solidFill>
              </a:defRPr>
            </a:lvl1pPr>
          </a:lstStyle>
          <a:p>
            <a:pPr/>
            <a:r>
              <a:t>11%</a:t>
            </a:r>
          </a:p>
        </p:txBody>
      </p:sp>
      <p:sp>
        <p:nvSpPr>
          <p:cNvPr id="9319" name="TextBox 87"/>
          <p:cNvSpPr txBox="1"/>
          <p:nvPr/>
        </p:nvSpPr>
        <p:spPr>
          <a:xfrm>
            <a:off x="4407873" y="1847805"/>
            <a:ext cx="721527" cy="47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b="1" sz="2500">
                <a:solidFill>
                  <a:schemeClr val="accent1"/>
                </a:solidFill>
              </a:defRPr>
            </a:lvl1pPr>
          </a:lstStyle>
          <a:p>
            <a:pPr/>
            <a:r>
              <a:t>4%</a:t>
            </a:r>
          </a:p>
        </p:txBody>
      </p:sp>
    </p:spTree>
  </p:cSld>
  <p:clrMapOvr>
    <a:masterClrMapping/>
  </p:clrMapOvr>
  <mc:AlternateContent xmlns:mc="http://schemas.openxmlformats.org/markup-compatibility/2006">
    <mc:Choice xmlns:p14="http://schemas.microsoft.com/office/powerpoint/2010/main" Requires="p14">
      <p:transition spd="slow" advClick="1" p14:dur="1200">
        <p:blind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9266"/>
                                        </p:tgtEl>
                                        <p:attrNameLst>
                                          <p:attrName>style.visibility</p:attrName>
                                        </p:attrNameLst>
                                      </p:cBhvr>
                                      <p:to>
                                        <p:strVal val="visible"/>
                                      </p:to>
                                    </p:set>
                                    <p:anim calcmode="lin" valueType="num">
                                      <p:cBhvr>
                                        <p:cTn id="7" dur="500" fill="hold"/>
                                        <p:tgtEl>
                                          <p:spTgt spid="9266"/>
                                        </p:tgtEl>
                                        <p:attrNameLst>
                                          <p:attrName>ppt_w</p:attrName>
                                        </p:attrNameLst>
                                      </p:cBhvr>
                                      <p:tavLst>
                                        <p:tav tm="0">
                                          <p:val>
                                            <p:fltVal val="0"/>
                                          </p:val>
                                        </p:tav>
                                        <p:tav tm="100000">
                                          <p:val>
                                            <p:strVal val="#ppt_w"/>
                                          </p:val>
                                        </p:tav>
                                      </p:tavLst>
                                    </p:anim>
                                    <p:anim calcmode="lin" valueType="num">
                                      <p:cBhvr>
                                        <p:cTn id="8" dur="500" fill="hold"/>
                                        <p:tgtEl>
                                          <p:spTgt spid="926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9296"/>
                                        </p:tgtEl>
                                        <p:attrNameLst>
                                          <p:attrName>style.visibility</p:attrName>
                                        </p:attrNameLst>
                                      </p:cBhvr>
                                      <p:to>
                                        <p:strVal val="visible"/>
                                      </p:to>
                                    </p:set>
                                    <p:anim calcmode="lin" valueType="num">
                                      <p:cBhvr>
                                        <p:cTn id="12" dur="500" fill="hold"/>
                                        <p:tgtEl>
                                          <p:spTgt spid="9296"/>
                                        </p:tgtEl>
                                        <p:attrNameLst>
                                          <p:attrName>ppt_w</p:attrName>
                                        </p:attrNameLst>
                                      </p:cBhvr>
                                      <p:tavLst>
                                        <p:tav tm="0">
                                          <p:val>
                                            <p:fltVal val="0"/>
                                          </p:val>
                                        </p:tav>
                                        <p:tav tm="100000">
                                          <p:val>
                                            <p:strVal val="#ppt_w"/>
                                          </p:val>
                                        </p:tav>
                                      </p:tavLst>
                                    </p:anim>
                                    <p:anim calcmode="lin" valueType="num">
                                      <p:cBhvr>
                                        <p:cTn id="13" dur="500" fill="hold"/>
                                        <p:tgtEl>
                                          <p:spTgt spid="9296"/>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9244"/>
                                        </p:tgtEl>
                                        <p:attrNameLst>
                                          <p:attrName>style.visibility</p:attrName>
                                        </p:attrNameLst>
                                      </p:cBhvr>
                                      <p:to>
                                        <p:strVal val="visible"/>
                                      </p:to>
                                    </p:set>
                                    <p:anim calcmode="lin" valueType="num">
                                      <p:cBhvr>
                                        <p:cTn id="17" dur="500" fill="hold"/>
                                        <p:tgtEl>
                                          <p:spTgt spid="9244"/>
                                        </p:tgtEl>
                                        <p:attrNameLst>
                                          <p:attrName>ppt_w</p:attrName>
                                        </p:attrNameLst>
                                      </p:cBhvr>
                                      <p:tavLst>
                                        <p:tav tm="0">
                                          <p:val>
                                            <p:fltVal val="0"/>
                                          </p:val>
                                        </p:tav>
                                        <p:tav tm="100000">
                                          <p:val>
                                            <p:strVal val="#ppt_w"/>
                                          </p:val>
                                        </p:tav>
                                      </p:tavLst>
                                    </p:anim>
                                    <p:anim calcmode="lin" valueType="num">
                                      <p:cBhvr>
                                        <p:cTn id="18" dur="500" fill="hold"/>
                                        <p:tgtEl>
                                          <p:spTgt spid="9244"/>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9242"/>
                                        </p:tgtEl>
                                        <p:attrNameLst>
                                          <p:attrName>style.visibility</p:attrName>
                                        </p:attrNameLst>
                                      </p:cBhvr>
                                      <p:to>
                                        <p:strVal val="visible"/>
                                      </p:to>
                                    </p:set>
                                    <p:anim calcmode="lin" valueType="num">
                                      <p:cBhvr>
                                        <p:cTn id="22" dur="500" fill="hold"/>
                                        <p:tgtEl>
                                          <p:spTgt spid="9242"/>
                                        </p:tgtEl>
                                        <p:attrNameLst>
                                          <p:attrName>ppt_w</p:attrName>
                                        </p:attrNameLst>
                                      </p:cBhvr>
                                      <p:tavLst>
                                        <p:tav tm="0">
                                          <p:val>
                                            <p:fltVal val="0"/>
                                          </p:val>
                                        </p:tav>
                                        <p:tav tm="100000">
                                          <p:val>
                                            <p:strVal val="#ppt_w"/>
                                          </p:val>
                                        </p:tav>
                                      </p:tavLst>
                                    </p:anim>
                                    <p:anim calcmode="lin" valueType="num">
                                      <p:cBhvr>
                                        <p:cTn id="23" dur="500" fill="hold"/>
                                        <p:tgtEl>
                                          <p:spTgt spid="9242"/>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ID="9" grpId="5" fill="hold">
                                  <p:stCondLst>
                                    <p:cond delay="0"/>
                                  </p:stCondLst>
                                  <p:iterate type="el" backwards="0">
                                    <p:tmAbs val="0"/>
                                  </p:iterate>
                                  <p:childTnLst>
                                    <p:set>
                                      <p:cBhvr>
                                        <p:cTn id="26" fill="hold"/>
                                        <p:tgtEl>
                                          <p:spTgt spid="9294"/>
                                        </p:tgtEl>
                                        <p:attrNameLst>
                                          <p:attrName>style.visibility</p:attrName>
                                        </p:attrNameLst>
                                      </p:cBhvr>
                                      <p:to>
                                        <p:strVal val="visible"/>
                                      </p:to>
                                    </p:set>
                                    <p:animEffect filter="dissolve" transition="in">
                                      <p:cBhvr>
                                        <p:cTn id="27" dur="500"/>
                                        <p:tgtEl>
                                          <p:spTgt spid="9294"/>
                                        </p:tgtEl>
                                      </p:cBhvr>
                                    </p:animEffect>
                                  </p:childTnLst>
                                </p:cTn>
                              </p:par>
                            </p:childTnLst>
                          </p:cTn>
                        </p:par>
                        <p:par>
                          <p:cTn id="28" fill="hold">
                            <p:stCondLst>
                              <p:cond delay="2500"/>
                            </p:stCondLst>
                            <p:childTnLst>
                              <p:par>
                                <p:cTn id="29" presetClass="entr" nodeType="afterEffect" presetID="9" grpId="6" fill="hold">
                                  <p:stCondLst>
                                    <p:cond delay="0"/>
                                  </p:stCondLst>
                                  <p:iterate type="el" backwards="0">
                                    <p:tmAbs val="0"/>
                                  </p:iterate>
                                  <p:childTnLst>
                                    <p:set>
                                      <p:cBhvr>
                                        <p:cTn id="30" fill="hold"/>
                                        <p:tgtEl>
                                          <p:spTgt spid="9310"/>
                                        </p:tgtEl>
                                        <p:attrNameLst>
                                          <p:attrName>style.visibility</p:attrName>
                                        </p:attrNameLst>
                                      </p:cBhvr>
                                      <p:to>
                                        <p:strVal val="visible"/>
                                      </p:to>
                                    </p:set>
                                    <p:animEffect filter="dissolve" transition="in">
                                      <p:cBhvr>
                                        <p:cTn id="31" dur="500"/>
                                        <p:tgtEl>
                                          <p:spTgt spid="9310"/>
                                        </p:tgtEl>
                                      </p:cBhvr>
                                    </p:animEffect>
                                  </p:childTnLst>
                                </p:cTn>
                              </p:par>
                            </p:childTnLst>
                          </p:cTn>
                        </p:par>
                        <p:par>
                          <p:cTn id="32" fill="hold">
                            <p:stCondLst>
                              <p:cond delay="3000"/>
                            </p:stCondLst>
                            <p:childTnLst>
                              <p:par>
                                <p:cTn id="33" presetClass="entr" nodeType="afterEffect" presetID="9" grpId="7" fill="hold">
                                  <p:stCondLst>
                                    <p:cond delay="0"/>
                                  </p:stCondLst>
                                  <p:iterate type="el" backwards="0">
                                    <p:tmAbs val="0"/>
                                  </p:iterate>
                                  <p:childTnLst>
                                    <p:set>
                                      <p:cBhvr>
                                        <p:cTn id="34" fill="hold"/>
                                        <p:tgtEl>
                                          <p:spTgt spid="9318"/>
                                        </p:tgtEl>
                                        <p:attrNameLst>
                                          <p:attrName>style.visibility</p:attrName>
                                        </p:attrNameLst>
                                      </p:cBhvr>
                                      <p:to>
                                        <p:strVal val="visible"/>
                                      </p:to>
                                    </p:set>
                                    <p:animEffect filter="dissolve" transition="in">
                                      <p:cBhvr>
                                        <p:cTn id="35" dur="500"/>
                                        <p:tgtEl>
                                          <p:spTgt spid="9318"/>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Subtype="4" presetID="2" grpId="8" fill="hold">
                                  <p:stCondLst>
                                    <p:cond delay="0"/>
                                  </p:stCondLst>
                                  <p:iterate type="el" backwards="0">
                                    <p:tmAbs val="0"/>
                                  </p:iterate>
                                  <p:childTnLst>
                                    <p:set>
                                      <p:cBhvr>
                                        <p:cTn id="39" fill="hold"/>
                                        <p:tgtEl>
                                          <p:spTgt spid="9269"/>
                                        </p:tgtEl>
                                        <p:attrNameLst>
                                          <p:attrName>style.visibility</p:attrName>
                                        </p:attrNameLst>
                                      </p:cBhvr>
                                      <p:to>
                                        <p:strVal val="visible"/>
                                      </p:to>
                                    </p:set>
                                    <p:anim calcmode="lin" valueType="num">
                                      <p:cBhvr>
                                        <p:cTn id="40" dur="500" fill="hold"/>
                                        <p:tgtEl>
                                          <p:spTgt spid="9269"/>
                                        </p:tgtEl>
                                        <p:attrNameLst>
                                          <p:attrName>ppt_x</p:attrName>
                                        </p:attrNameLst>
                                      </p:cBhvr>
                                      <p:tavLst>
                                        <p:tav tm="0">
                                          <p:val>
                                            <p:strVal val="#ppt_x"/>
                                          </p:val>
                                        </p:tav>
                                        <p:tav tm="100000">
                                          <p:val>
                                            <p:strVal val="#ppt_x"/>
                                          </p:val>
                                        </p:tav>
                                      </p:tavLst>
                                    </p:anim>
                                    <p:anim calcmode="lin" valueType="num">
                                      <p:cBhvr>
                                        <p:cTn id="41" dur="500" fill="hold"/>
                                        <p:tgtEl>
                                          <p:spTgt spid="9269"/>
                                        </p:tgtEl>
                                        <p:attrNameLst>
                                          <p:attrName>ppt_y</p:attrName>
                                        </p:attrNameLst>
                                      </p:cBhvr>
                                      <p:tavLst>
                                        <p:tav tm="0">
                                          <p:val>
                                            <p:strVal val="1+#ppt_h/2"/>
                                          </p:val>
                                        </p:tav>
                                        <p:tav tm="100000">
                                          <p:val>
                                            <p:strVal val="#ppt_y"/>
                                          </p:val>
                                        </p:tav>
                                      </p:tavLst>
                                    </p:anim>
                                  </p:childTnLst>
                                </p:cTn>
                              </p:par>
                            </p:childTnLst>
                          </p:cTn>
                        </p:par>
                        <p:par>
                          <p:cTn id="42" fill="hold">
                            <p:stCondLst>
                              <p:cond delay="500"/>
                            </p:stCondLst>
                            <p:childTnLst>
                              <p:par>
                                <p:cTn id="43" presetClass="entr" nodeType="afterEffect" presetSubtype="4" presetID="2" grpId="9" fill="hold">
                                  <p:stCondLst>
                                    <p:cond delay="0"/>
                                  </p:stCondLst>
                                  <p:iterate type="el" backwards="0">
                                    <p:tmAbs val="0"/>
                                  </p:iterate>
                                  <p:childTnLst>
                                    <p:set>
                                      <p:cBhvr>
                                        <p:cTn id="44" fill="hold"/>
                                        <p:tgtEl>
                                          <p:spTgt spid="9297"/>
                                        </p:tgtEl>
                                        <p:attrNameLst>
                                          <p:attrName>style.visibility</p:attrName>
                                        </p:attrNameLst>
                                      </p:cBhvr>
                                      <p:to>
                                        <p:strVal val="visible"/>
                                      </p:to>
                                    </p:set>
                                    <p:anim calcmode="lin" valueType="num">
                                      <p:cBhvr>
                                        <p:cTn id="45" dur="500" fill="hold"/>
                                        <p:tgtEl>
                                          <p:spTgt spid="9297"/>
                                        </p:tgtEl>
                                        <p:attrNameLst>
                                          <p:attrName>ppt_x</p:attrName>
                                        </p:attrNameLst>
                                      </p:cBhvr>
                                      <p:tavLst>
                                        <p:tav tm="0">
                                          <p:val>
                                            <p:strVal val="#ppt_x"/>
                                          </p:val>
                                        </p:tav>
                                        <p:tav tm="100000">
                                          <p:val>
                                            <p:strVal val="#ppt_x"/>
                                          </p:val>
                                        </p:tav>
                                      </p:tavLst>
                                    </p:anim>
                                    <p:anim calcmode="lin" valueType="num">
                                      <p:cBhvr>
                                        <p:cTn id="46" dur="500" fill="hold"/>
                                        <p:tgtEl>
                                          <p:spTgt spid="9297"/>
                                        </p:tgtEl>
                                        <p:attrNameLst>
                                          <p:attrName>ppt_y</p:attrName>
                                        </p:attrNameLst>
                                      </p:cBhvr>
                                      <p:tavLst>
                                        <p:tav tm="0">
                                          <p:val>
                                            <p:strVal val="1+#ppt_h/2"/>
                                          </p:val>
                                        </p:tav>
                                        <p:tav tm="100000">
                                          <p:val>
                                            <p:strVal val="#ppt_y"/>
                                          </p:val>
                                        </p:tav>
                                      </p:tavLst>
                                    </p:anim>
                                  </p:childTnLst>
                                </p:cTn>
                              </p:par>
                            </p:childTnLst>
                          </p:cTn>
                        </p:par>
                        <p:par>
                          <p:cTn id="47" fill="hold">
                            <p:stCondLst>
                              <p:cond delay="1000"/>
                            </p:stCondLst>
                            <p:childTnLst>
                              <p:par>
                                <p:cTn id="48" presetClass="entr" nodeType="afterEffect" presetSubtype="4" presetID="2" grpId="10" fill="hold">
                                  <p:stCondLst>
                                    <p:cond delay="0"/>
                                  </p:stCondLst>
                                  <p:iterate type="el" backwards="0">
                                    <p:tmAbs val="0"/>
                                  </p:iterate>
                                  <p:childTnLst>
                                    <p:set>
                                      <p:cBhvr>
                                        <p:cTn id="49" fill="hold"/>
                                        <p:tgtEl>
                                          <p:spTgt spid="9257"/>
                                        </p:tgtEl>
                                        <p:attrNameLst>
                                          <p:attrName>style.visibility</p:attrName>
                                        </p:attrNameLst>
                                      </p:cBhvr>
                                      <p:to>
                                        <p:strVal val="visible"/>
                                      </p:to>
                                    </p:set>
                                    <p:anim calcmode="lin" valueType="num">
                                      <p:cBhvr>
                                        <p:cTn id="50" dur="500" fill="hold"/>
                                        <p:tgtEl>
                                          <p:spTgt spid="9257"/>
                                        </p:tgtEl>
                                        <p:attrNameLst>
                                          <p:attrName>ppt_x</p:attrName>
                                        </p:attrNameLst>
                                      </p:cBhvr>
                                      <p:tavLst>
                                        <p:tav tm="0">
                                          <p:val>
                                            <p:strVal val="#ppt_x"/>
                                          </p:val>
                                        </p:tav>
                                        <p:tav tm="100000">
                                          <p:val>
                                            <p:strVal val="#ppt_x"/>
                                          </p:val>
                                        </p:tav>
                                      </p:tavLst>
                                    </p:anim>
                                    <p:anim calcmode="lin" valueType="num">
                                      <p:cBhvr>
                                        <p:cTn id="51" dur="500" fill="hold"/>
                                        <p:tgtEl>
                                          <p:spTgt spid="9257"/>
                                        </p:tgtEl>
                                        <p:attrNameLst>
                                          <p:attrName>ppt_y</p:attrName>
                                        </p:attrNameLst>
                                      </p:cBhvr>
                                      <p:tavLst>
                                        <p:tav tm="0">
                                          <p:val>
                                            <p:strVal val="1+#ppt_h/2"/>
                                          </p:val>
                                        </p:tav>
                                        <p:tav tm="100000">
                                          <p:val>
                                            <p:strVal val="#ppt_y"/>
                                          </p:val>
                                        </p:tav>
                                      </p:tavLst>
                                    </p:anim>
                                  </p:childTnLst>
                                </p:cTn>
                              </p:par>
                            </p:childTnLst>
                          </p:cTn>
                        </p:par>
                        <p:par>
                          <p:cTn id="52" fill="hold">
                            <p:stCondLst>
                              <p:cond delay="1500"/>
                            </p:stCondLst>
                            <p:childTnLst>
                              <p:par>
                                <p:cTn id="53" presetClass="entr" nodeType="afterEffect" presetSubtype="2" presetID="22" grpId="11" fill="hold">
                                  <p:stCondLst>
                                    <p:cond delay="0"/>
                                  </p:stCondLst>
                                  <p:iterate type="el" backwards="0">
                                    <p:tmAbs val="0"/>
                                  </p:iterate>
                                  <p:childTnLst>
                                    <p:set>
                                      <p:cBhvr>
                                        <p:cTn id="54" fill="hold"/>
                                        <p:tgtEl>
                                          <p:spTgt spid="9288"/>
                                        </p:tgtEl>
                                        <p:attrNameLst>
                                          <p:attrName>style.visibility</p:attrName>
                                        </p:attrNameLst>
                                      </p:cBhvr>
                                      <p:to>
                                        <p:strVal val="visible"/>
                                      </p:to>
                                    </p:set>
                                    <p:animEffect filter="wipe(right)" transition="in">
                                      <p:cBhvr>
                                        <p:cTn id="55" dur="500"/>
                                        <p:tgtEl>
                                          <p:spTgt spid="9288"/>
                                        </p:tgtEl>
                                      </p:cBhvr>
                                    </p:animEffect>
                                  </p:childTnLst>
                                </p:cTn>
                              </p:par>
                            </p:childTnLst>
                          </p:cTn>
                        </p:par>
                        <p:par>
                          <p:cTn id="56" fill="hold">
                            <p:stCondLst>
                              <p:cond delay="2000"/>
                            </p:stCondLst>
                            <p:childTnLst>
                              <p:par>
                                <p:cTn id="57" presetClass="entr" nodeType="afterEffect" presetSubtype="2" presetID="22" grpId="12" fill="hold">
                                  <p:stCondLst>
                                    <p:cond delay="0"/>
                                  </p:stCondLst>
                                  <p:iterate type="el" backwards="0">
                                    <p:tmAbs val="0"/>
                                  </p:iterate>
                                  <p:childTnLst>
                                    <p:set>
                                      <p:cBhvr>
                                        <p:cTn id="58" fill="hold"/>
                                        <p:tgtEl>
                                          <p:spTgt spid="9311"/>
                                        </p:tgtEl>
                                        <p:attrNameLst>
                                          <p:attrName>style.visibility</p:attrName>
                                        </p:attrNameLst>
                                      </p:cBhvr>
                                      <p:to>
                                        <p:strVal val="visible"/>
                                      </p:to>
                                    </p:set>
                                    <p:animEffect filter="wipe(right)" transition="in">
                                      <p:cBhvr>
                                        <p:cTn id="59" dur="500"/>
                                        <p:tgtEl>
                                          <p:spTgt spid="9311"/>
                                        </p:tgtEl>
                                      </p:cBhvr>
                                    </p:animEffect>
                                  </p:childTnLst>
                                </p:cTn>
                              </p:par>
                            </p:childTnLst>
                          </p:cTn>
                        </p:par>
                        <p:par>
                          <p:cTn id="60" fill="hold">
                            <p:stCondLst>
                              <p:cond delay="2500"/>
                            </p:stCondLst>
                            <p:childTnLst>
                              <p:par>
                                <p:cTn id="61" presetClass="entr" nodeType="afterEffect" presetSubtype="2" presetID="22" grpId="13" fill="hold">
                                  <p:stCondLst>
                                    <p:cond delay="0"/>
                                  </p:stCondLst>
                                  <p:iterate type="el" backwards="0">
                                    <p:tmAbs val="0"/>
                                  </p:iterate>
                                  <p:childTnLst>
                                    <p:set>
                                      <p:cBhvr>
                                        <p:cTn id="62" fill="hold"/>
                                        <p:tgtEl>
                                          <p:spTgt spid="9319"/>
                                        </p:tgtEl>
                                        <p:attrNameLst>
                                          <p:attrName>style.visibility</p:attrName>
                                        </p:attrNameLst>
                                      </p:cBhvr>
                                      <p:to>
                                        <p:strVal val="visible"/>
                                      </p:to>
                                    </p:set>
                                    <p:animEffect filter="wipe(right)" transition="in">
                                      <p:cBhvr>
                                        <p:cTn id="63" dur="500"/>
                                        <p:tgtEl>
                                          <p:spTgt spid="9319"/>
                                        </p:tgtEl>
                                      </p:cBhvr>
                                    </p:animEffect>
                                  </p:childTnLst>
                                </p:cTn>
                              </p:par>
                            </p:childTnLst>
                          </p:cTn>
                        </p:par>
                      </p:childTnLst>
                    </p:cTn>
                  </p:par>
                  <p:par>
                    <p:cTn id="64" fill="hold">
                      <p:stCondLst>
                        <p:cond delay="indefinite"/>
                      </p:stCondLst>
                      <p:childTnLst>
                        <p:par>
                          <p:cTn id="65" fill="hold">
                            <p:stCondLst>
                              <p:cond delay="0"/>
                            </p:stCondLst>
                            <p:childTnLst>
                              <p:par>
                                <p:cTn id="66" presetClass="entr" nodeType="clickEffect" presetSubtype="4" presetID="2" grpId="14" fill="hold">
                                  <p:stCondLst>
                                    <p:cond delay="0"/>
                                  </p:stCondLst>
                                  <p:iterate type="el" backwards="0">
                                    <p:tmAbs val="0"/>
                                  </p:iterate>
                                  <p:childTnLst>
                                    <p:set>
                                      <p:cBhvr>
                                        <p:cTn id="67" fill="hold"/>
                                        <p:tgtEl>
                                          <p:spTgt spid="9272"/>
                                        </p:tgtEl>
                                        <p:attrNameLst>
                                          <p:attrName>style.visibility</p:attrName>
                                        </p:attrNameLst>
                                      </p:cBhvr>
                                      <p:to>
                                        <p:strVal val="visible"/>
                                      </p:to>
                                    </p:set>
                                    <p:anim calcmode="lin" valueType="num">
                                      <p:cBhvr>
                                        <p:cTn id="68" dur="500" fill="hold"/>
                                        <p:tgtEl>
                                          <p:spTgt spid="9272"/>
                                        </p:tgtEl>
                                        <p:attrNameLst>
                                          <p:attrName>ppt_x</p:attrName>
                                        </p:attrNameLst>
                                      </p:cBhvr>
                                      <p:tavLst>
                                        <p:tav tm="0">
                                          <p:val>
                                            <p:strVal val="#ppt_x"/>
                                          </p:val>
                                        </p:tav>
                                        <p:tav tm="100000">
                                          <p:val>
                                            <p:strVal val="#ppt_x"/>
                                          </p:val>
                                        </p:tav>
                                      </p:tavLst>
                                    </p:anim>
                                    <p:anim calcmode="lin" valueType="num">
                                      <p:cBhvr>
                                        <p:cTn id="69" dur="500" fill="hold"/>
                                        <p:tgtEl>
                                          <p:spTgt spid="9272"/>
                                        </p:tgtEl>
                                        <p:attrNameLst>
                                          <p:attrName>ppt_y</p:attrName>
                                        </p:attrNameLst>
                                      </p:cBhvr>
                                      <p:tavLst>
                                        <p:tav tm="0">
                                          <p:val>
                                            <p:strVal val="1+#ppt_h/2"/>
                                          </p:val>
                                        </p:tav>
                                        <p:tav tm="100000">
                                          <p:val>
                                            <p:strVal val="#ppt_y"/>
                                          </p:val>
                                        </p:tav>
                                      </p:tavLst>
                                    </p:anim>
                                  </p:childTnLst>
                                </p:cTn>
                              </p:par>
                            </p:childTnLst>
                          </p:cTn>
                        </p:par>
                        <p:par>
                          <p:cTn id="70" fill="hold">
                            <p:stCondLst>
                              <p:cond delay="500"/>
                            </p:stCondLst>
                            <p:childTnLst>
                              <p:par>
                                <p:cTn id="71" presetClass="entr" nodeType="afterEffect" presetSubtype="4" presetID="2" grpId="15" fill="hold">
                                  <p:stCondLst>
                                    <p:cond delay="0"/>
                                  </p:stCondLst>
                                  <p:iterate type="el" backwards="0">
                                    <p:tmAbs val="0"/>
                                  </p:iterate>
                                  <p:childTnLst>
                                    <p:set>
                                      <p:cBhvr>
                                        <p:cTn id="72" fill="hold"/>
                                        <p:tgtEl>
                                          <p:spTgt spid="9298"/>
                                        </p:tgtEl>
                                        <p:attrNameLst>
                                          <p:attrName>style.visibility</p:attrName>
                                        </p:attrNameLst>
                                      </p:cBhvr>
                                      <p:to>
                                        <p:strVal val="visible"/>
                                      </p:to>
                                    </p:set>
                                    <p:anim calcmode="lin" valueType="num">
                                      <p:cBhvr>
                                        <p:cTn id="73" dur="500" fill="hold"/>
                                        <p:tgtEl>
                                          <p:spTgt spid="9298"/>
                                        </p:tgtEl>
                                        <p:attrNameLst>
                                          <p:attrName>ppt_x</p:attrName>
                                        </p:attrNameLst>
                                      </p:cBhvr>
                                      <p:tavLst>
                                        <p:tav tm="0">
                                          <p:val>
                                            <p:strVal val="#ppt_x"/>
                                          </p:val>
                                        </p:tav>
                                        <p:tav tm="100000">
                                          <p:val>
                                            <p:strVal val="#ppt_x"/>
                                          </p:val>
                                        </p:tav>
                                      </p:tavLst>
                                    </p:anim>
                                    <p:anim calcmode="lin" valueType="num">
                                      <p:cBhvr>
                                        <p:cTn id="74" dur="500" fill="hold"/>
                                        <p:tgtEl>
                                          <p:spTgt spid="9298"/>
                                        </p:tgtEl>
                                        <p:attrNameLst>
                                          <p:attrName>ppt_y</p:attrName>
                                        </p:attrNameLst>
                                      </p:cBhvr>
                                      <p:tavLst>
                                        <p:tav tm="0">
                                          <p:val>
                                            <p:strVal val="1+#ppt_h/2"/>
                                          </p:val>
                                        </p:tav>
                                        <p:tav tm="100000">
                                          <p:val>
                                            <p:strVal val="#ppt_y"/>
                                          </p:val>
                                        </p:tav>
                                      </p:tavLst>
                                    </p:anim>
                                  </p:childTnLst>
                                </p:cTn>
                              </p:par>
                            </p:childTnLst>
                          </p:cTn>
                        </p:par>
                        <p:par>
                          <p:cTn id="75" fill="hold">
                            <p:stCondLst>
                              <p:cond delay="1000"/>
                            </p:stCondLst>
                            <p:childTnLst>
                              <p:par>
                                <p:cTn id="76" presetClass="entr" nodeType="afterEffect" presetSubtype="4" presetID="2" grpId="16" fill="hold">
                                  <p:stCondLst>
                                    <p:cond delay="0"/>
                                  </p:stCondLst>
                                  <p:iterate type="el" backwards="0">
                                    <p:tmAbs val="0"/>
                                  </p:iterate>
                                  <p:childTnLst>
                                    <p:set>
                                      <p:cBhvr>
                                        <p:cTn id="77" fill="hold"/>
                                        <p:tgtEl>
                                          <p:spTgt spid="9245"/>
                                        </p:tgtEl>
                                        <p:attrNameLst>
                                          <p:attrName>style.visibility</p:attrName>
                                        </p:attrNameLst>
                                      </p:cBhvr>
                                      <p:to>
                                        <p:strVal val="visible"/>
                                      </p:to>
                                    </p:set>
                                    <p:anim calcmode="lin" valueType="num">
                                      <p:cBhvr>
                                        <p:cTn id="78" dur="500" fill="hold"/>
                                        <p:tgtEl>
                                          <p:spTgt spid="9245"/>
                                        </p:tgtEl>
                                        <p:attrNameLst>
                                          <p:attrName>ppt_x</p:attrName>
                                        </p:attrNameLst>
                                      </p:cBhvr>
                                      <p:tavLst>
                                        <p:tav tm="0">
                                          <p:val>
                                            <p:strVal val="#ppt_x"/>
                                          </p:val>
                                        </p:tav>
                                        <p:tav tm="100000">
                                          <p:val>
                                            <p:strVal val="#ppt_x"/>
                                          </p:val>
                                        </p:tav>
                                      </p:tavLst>
                                    </p:anim>
                                    <p:anim calcmode="lin" valueType="num">
                                      <p:cBhvr>
                                        <p:cTn id="79" dur="500" fill="hold"/>
                                        <p:tgtEl>
                                          <p:spTgt spid="9245"/>
                                        </p:tgtEl>
                                        <p:attrNameLst>
                                          <p:attrName>ppt_y</p:attrName>
                                        </p:attrNameLst>
                                      </p:cBhvr>
                                      <p:tavLst>
                                        <p:tav tm="0">
                                          <p:val>
                                            <p:strVal val="1+#ppt_h/2"/>
                                          </p:val>
                                        </p:tav>
                                        <p:tav tm="100000">
                                          <p:val>
                                            <p:strVal val="#ppt_y"/>
                                          </p:val>
                                        </p:tav>
                                      </p:tavLst>
                                    </p:anim>
                                  </p:childTnLst>
                                </p:cTn>
                              </p:par>
                            </p:childTnLst>
                          </p:cTn>
                        </p:par>
                        <p:par>
                          <p:cTn id="80" fill="hold">
                            <p:stCondLst>
                              <p:cond delay="1500"/>
                            </p:stCondLst>
                            <p:childTnLst>
                              <p:par>
                                <p:cTn id="81" presetClass="entr" nodeType="afterEffect" presetSubtype="4" presetID="2" grpId="17" fill="hold">
                                  <p:stCondLst>
                                    <p:cond delay="0"/>
                                  </p:stCondLst>
                                  <p:iterate type="el" backwards="0">
                                    <p:tmAbs val="0"/>
                                  </p:iterate>
                                  <p:childTnLst>
                                    <p:set>
                                      <p:cBhvr>
                                        <p:cTn id="82" fill="hold"/>
                                        <p:tgtEl>
                                          <p:spTgt spid="9241"/>
                                        </p:tgtEl>
                                        <p:attrNameLst>
                                          <p:attrName>style.visibility</p:attrName>
                                        </p:attrNameLst>
                                      </p:cBhvr>
                                      <p:to>
                                        <p:strVal val="visible"/>
                                      </p:to>
                                    </p:set>
                                    <p:anim calcmode="lin" valueType="num">
                                      <p:cBhvr>
                                        <p:cTn id="83" dur="500" fill="hold"/>
                                        <p:tgtEl>
                                          <p:spTgt spid="9241"/>
                                        </p:tgtEl>
                                        <p:attrNameLst>
                                          <p:attrName>ppt_x</p:attrName>
                                        </p:attrNameLst>
                                      </p:cBhvr>
                                      <p:tavLst>
                                        <p:tav tm="0">
                                          <p:val>
                                            <p:strVal val="#ppt_x"/>
                                          </p:val>
                                        </p:tav>
                                        <p:tav tm="100000">
                                          <p:val>
                                            <p:strVal val="#ppt_x"/>
                                          </p:val>
                                        </p:tav>
                                      </p:tavLst>
                                    </p:anim>
                                    <p:anim calcmode="lin" valueType="num">
                                      <p:cBhvr>
                                        <p:cTn id="84" dur="500" fill="hold"/>
                                        <p:tgtEl>
                                          <p:spTgt spid="9241"/>
                                        </p:tgtEl>
                                        <p:attrNameLst>
                                          <p:attrName>ppt_y</p:attrName>
                                        </p:attrNameLst>
                                      </p:cBhvr>
                                      <p:tavLst>
                                        <p:tav tm="0">
                                          <p:val>
                                            <p:strVal val="1+#ppt_h/2"/>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Class="entr" nodeType="clickEffect" presetSubtype="8" presetID="2" grpId="18" fill="hold">
                                  <p:stCondLst>
                                    <p:cond delay="0"/>
                                  </p:stCondLst>
                                  <p:iterate type="el" backwards="0">
                                    <p:tmAbs val="0"/>
                                  </p:iterate>
                                  <p:childTnLst>
                                    <p:set>
                                      <p:cBhvr>
                                        <p:cTn id="88" fill="hold"/>
                                        <p:tgtEl>
                                          <p:spTgt spid="9289"/>
                                        </p:tgtEl>
                                        <p:attrNameLst>
                                          <p:attrName>style.visibility</p:attrName>
                                        </p:attrNameLst>
                                      </p:cBhvr>
                                      <p:to>
                                        <p:strVal val="visible"/>
                                      </p:to>
                                    </p:set>
                                    <p:anim calcmode="lin" valueType="num">
                                      <p:cBhvr>
                                        <p:cTn id="89" dur="500" fill="hold"/>
                                        <p:tgtEl>
                                          <p:spTgt spid="9289"/>
                                        </p:tgtEl>
                                        <p:attrNameLst>
                                          <p:attrName>ppt_x</p:attrName>
                                        </p:attrNameLst>
                                      </p:cBhvr>
                                      <p:tavLst>
                                        <p:tav tm="0">
                                          <p:val>
                                            <p:strVal val="0-#ppt_w/2"/>
                                          </p:val>
                                        </p:tav>
                                        <p:tav tm="100000">
                                          <p:val>
                                            <p:strVal val="#ppt_x"/>
                                          </p:val>
                                        </p:tav>
                                      </p:tavLst>
                                    </p:anim>
                                    <p:anim calcmode="lin" valueType="num">
                                      <p:cBhvr>
                                        <p:cTn id="90" dur="500" fill="hold"/>
                                        <p:tgtEl>
                                          <p:spTgt spid="9289"/>
                                        </p:tgtEl>
                                        <p:attrNameLst>
                                          <p:attrName>ppt_y</p:attrName>
                                        </p:attrNameLst>
                                      </p:cBhvr>
                                      <p:tavLst>
                                        <p:tav tm="0">
                                          <p:val>
                                            <p:strVal val="#ppt_y"/>
                                          </p:val>
                                        </p:tav>
                                        <p:tav tm="100000">
                                          <p:val>
                                            <p:strVal val="#ppt_y"/>
                                          </p:val>
                                        </p:tav>
                                      </p:tavLst>
                                    </p:anim>
                                  </p:childTnLst>
                                </p:cTn>
                              </p:par>
                            </p:childTnLst>
                          </p:cTn>
                        </p:par>
                        <p:par>
                          <p:cTn id="91" fill="hold">
                            <p:stCondLst>
                              <p:cond delay="500"/>
                            </p:stCondLst>
                            <p:childTnLst>
                              <p:par>
                                <p:cTn id="92" presetClass="entr" nodeType="afterEffect" presetSubtype="8" presetID="2" grpId="19" fill="hold">
                                  <p:stCondLst>
                                    <p:cond delay="0"/>
                                  </p:stCondLst>
                                  <p:iterate type="el" backwards="0">
                                    <p:tmAbs val="0"/>
                                  </p:iterate>
                                  <p:childTnLst>
                                    <p:set>
                                      <p:cBhvr>
                                        <p:cTn id="93" fill="hold"/>
                                        <p:tgtEl>
                                          <p:spTgt spid="9305"/>
                                        </p:tgtEl>
                                        <p:attrNameLst>
                                          <p:attrName>style.visibility</p:attrName>
                                        </p:attrNameLst>
                                      </p:cBhvr>
                                      <p:to>
                                        <p:strVal val="visible"/>
                                      </p:to>
                                    </p:set>
                                    <p:anim calcmode="lin" valueType="num">
                                      <p:cBhvr>
                                        <p:cTn id="94" dur="500" fill="hold"/>
                                        <p:tgtEl>
                                          <p:spTgt spid="9305"/>
                                        </p:tgtEl>
                                        <p:attrNameLst>
                                          <p:attrName>ppt_x</p:attrName>
                                        </p:attrNameLst>
                                      </p:cBhvr>
                                      <p:tavLst>
                                        <p:tav tm="0">
                                          <p:val>
                                            <p:strVal val="0-#ppt_w/2"/>
                                          </p:val>
                                        </p:tav>
                                        <p:tav tm="100000">
                                          <p:val>
                                            <p:strVal val="#ppt_x"/>
                                          </p:val>
                                        </p:tav>
                                      </p:tavLst>
                                    </p:anim>
                                    <p:anim calcmode="lin" valueType="num">
                                      <p:cBhvr>
                                        <p:cTn id="95" dur="500" fill="hold"/>
                                        <p:tgtEl>
                                          <p:spTgt spid="9305"/>
                                        </p:tgtEl>
                                        <p:attrNameLst>
                                          <p:attrName>ppt_y</p:attrName>
                                        </p:attrNameLst>
                                      </p:cBhvr>
                                      <p:tavLst>
                                        <p:tav tm="0">
                                          <p:val>
                                            <p:strVal val="#ppt_y"/>
                                          </p:val>
                                        </p:tav>
                                        <p:tav tm="100000">
                                          <p:val>
                                            <p:strVal val="#ppt_y"/>
                                          </p:val>
                                        </p:tav>
                                      </p:tavLst>
                                    </p:anim>
                                  </p:childTnLst>
                                </p:cTn>
                              </p:par>
                            </p:childTnLst>
                          </p:cTn>
                        </p:par>
                        <p:par>
                          <p:cTn id="96" fill="hold">
                            <p:stCondLst>
                              <p:cond delay="1000"/>
                            </p:stCondLst>
                            <p:childTnLst>
                              <p:par>
                                <p:cTn id="97" presetClass="entr" nodeType="afterEffect" presetSubtype="8" presetID="2" grpId="20" fill="hold">
                                  <p:stCondLst>
                                    <p:cond delay="0"/>
                                  </p:stCondLst>
                                  <p:iterate type="el" backwards="0">
                                    <p:tmAbs val="0"/>
                                  </p:iterate>
                                  <p:childTnLst>
                                    <p:set>
                                      <p:cBhvr>
                                        <p:cTn id="98" fill="hold"/>
                                        <p:tgtEl>
                                          <p:spTgt spid="9312"/>
                                        </p:tgtEl>
                                        <p:attrNameLst>
                                          <p:attrName>style.visibility</p:attrName>
                                        </p:attrNameLst>
                                      </p:cBhvr>
                                      <p:to>
                                        <p:strVal val="visible"/>
                                      </p:to>
                                    </p:set>
                                    <p:anim calcmode="lin" valueType="num">
                                      <p:cBhvr>
                                        <p:cTn id="99" dur="500" fill="hold"/>
                                        <p:tgtEl>
                                          <p:spTgt spid="9312"/>
                                        </p:tgtEl>
                                        <p:attrNameLst>
                                          <p:attrName>ppt_x</p:attrName>
                                        </p:attrNameLst>
                                      </p:cBhvr>
                                      <p:tavLst>
                                        <p:tav tm="0">
                                          <p:val>
                                            <p:strVal val="0-#ppt_w/2"/>
                                          </p:val>
                                        </p:tav>
                                        <p:tav tm="100000">
                                          <p:val>
                                            <p:strVal val="#ppt_x"/>
                                          </p:val>
                                        </p:tav>
                                      </p:tavLst>
                                    </p:anim>
                                    <p:anim calcmode="lin" valueType="num">
                                      <p:cBhvr>
                                        <p:cTn id="100" dur="500" fill="hold"/>
                                        <p:tgtEl>
                                          <p:spTgt spid="9312"/>
                                        </p:tgtEl>
                                        <p:attrNameLst>
                                          <p:attrName>ppt_y</p:attrName>
                                        </p:attrNameLst>
                                      </p:cBhvr>
                                      <p:tavLst>
                                        <p:tav tm="0">
                                          <p:val>
                                            <p:strVal val="#ppt_y"/>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Class="entr" nodeType="clickEffect" presetID="9" grpId="21" fill="hold">
                                  <p:stCondLst>
                                    <p:cond delay="0"/>
                                  </p:stCondLst>
                                  <p:iterate type="el" backwards="0">
                                    <p:tmAbs val="0"/>
                                  </p:iterate>
                                  <p:childTnLst>
                                    <p:set>
                                      <p:cBhvr>
                                        <p:cTn id="104" fill="hold"/>
                                        <p:tgtEl>
                                          <p:spTgt spid="9275"/>
                                        </p:tgtEl>
                                        <p:attrNameLst>
                                          <p:attrName>style.visibility</p:attrName>
                                        </p:attrNameLst>
                                      </p:cBhvr>
                                      <p:to>
                                        <p:strVal val="visible"/>
                                      </p:to>
                                    </p:set>
                                    <p:animEffect filter="dissolve" transition="in">
                                      <p:cBhvr>
                                        <p:cTn id="105" dur="500"/>
                                        <p:tgtEl>
                                          <p:spTgt spid="9275"/>
                                        </p:tgtEl>
                                      </p:cBhvr>
                                    </p:animEffect>
                                  </p:childTnLst>
                                </p:cTn>
                              </p:par>
                            </p:childTnLst>
                          </p:cTn>
                        </p:par>
                        <p:par>
                          <p:cTn id="106" fill="hold">
                            <p:stCondLst>
                              <p:cond delay="500"/>
                            </p:stCondLst>
                            <p:childTnLst>
                              <p:par>
                                <p:cTn id="107" presetClass="entr" nodeType="afterEffect" presetID="9" grpId="22" fill="hold">
                                  <p:stCondLst>
                                    <p:cond delay="0"/>
                                  </p:stCondLst>
                                  <p:iterate type="el" backwards="0">
                                    <p:tmAbs val="0"/>
                                  </p:iterate>
                                  <p:childTnLst>
                                    <p:set>
                                      <p:cBhvr>
                                        <p:cTn id="108" fill="hold"/>
                                        <p:tgtEl>
                                          <p:spTgt spid="9299"/>
                                        </p:tgtEl>
                                        <p:attrNameLst>
                                          <p:attrName>style.visibility</p:attrName>
                                        </p:attrNameLst>
                                      </p:cBhvr>
                                      <p:to>
                                        <p:strVal val="visible"/>
                                      </p:to>
                                    </p:set>
                                    <p:animEffect filter="dissolve" transition="in">
                                      <p:cBhvr>
                                        <p:cTn id="109" dur="500"/>
                                        <p:tgtEl>
                                          <p:spTgt spid="9299"/>
                                        </p:tgtEl>
                                      </p:cBhvr>
                                    </p:animEffect>
                                  </p:childTnLst>
                                </p:cTn>
                              </p:par>
                            </p:childTnLst>
                          </p:cTn>
                        </p:par>
                        <p:par>
                          <p:cTn id="110" fill="hold">
                            <p:stCondLst>
                              <p:cond delay="1000"/>
                            </p:stCondLst>
                            <p:childTnLst>
                              <p:par>
                                <p:cTn id="111" presetClass="entr" nodeType="afterEffect" presetID="9" grpId="23" fill="hold">
                                  <p:stCondLst>
                                    <p:cond delay="0"/>
                                  </p:stCondLst>
                                  <p:iterate type="el" backwards="0">
                                    <p:tmAbs val="0"/>
                                  </p:iterate>
                                  <p:childTnLst>
                                    <p:set>
                                      <p:cBhvr>
                                        <p:cTn id="112" fill="hold"/>
                                        <p:tgtEl>
                                          <p:spTgt spid="9263"/>
                                        </p:tgtEl>
                                        <p:attrNameLst>
                                          <p:attrName>style.visibility</p:attrName>
                                        </p:attrNameLst>
                                      </p:cBhvr>
                                      <p:to>
                                        <p:strVal val="visible"/>
                                      </p:to>
                                    </p:set>
                                    <p:animEffect filter="dissolve" transition="in">
                                      <p:cBhvr>
                                        <p:cTn id="113" dur="500"/>
                                        <p:tgtEl>
                                          <p:spTgt spid="9263"/>
                                        </p:tgtEl>
                                      </p:cBhvr>
                                    </p:animEffect>
                                  </p:childTnLst>
                                </p:cTn>
                              </p:par>
                            </p:childTnLst>
                          </p:cTn>
                        </p:par>
                        <p:par>
                          <p:cTn id="114" fill="hold">
                            <p:stCondLst>
                              <p:cond delay="1500"/>
                            </p:stCondLst>
                            <p:childTnLst>
                              <p:par>
                                <p:cTn id="115" presetClass="entr" nodeType="afterEffect" presetSubtype="16" presetID="23" grpId="24" fill="hold">
                                  <p:stCondLst>
                                    <p:cond delay="0"/>
                                  </p:stCondLst>
                                  <p:iterate type="el" backwards="0">
                                    <p:tmAbs val="0"/>
                                  </p:iterate>
                                  <p:childTnLst>
                                    <p:set>
                                      <p:cBhvr>
                                        <p:cTn id="116" fill="hold"/>
                                        <p:tgtEl>
                                          <p:spTgt spid="9293"/>
                                        </p:tgtEl>
                                        <p:attrNameLst>
                                          <p:attrName>style.visibility</p:attrName>
                                        </p:attrNameLst>
                                      </p:cBhvr>
                                      <p:to>
                                        <p:strVal val="visible"/>
                                      </p:to>
                                    </p:set>
                                    <p:anim calcmode="lin" valueType="num">
                                      <p:cBhvr>
                                        <p:cTn id="117" dur="500" fill="hold"/>
                                        <p:tgtEl>
                                          <p:spTgt spid="9293"/>
                                        </p:tgtEl>
                                        <p:attrNameLst>
                                          <p:attrName>ppt_w</p:attrName>
                                        </p:attrNameLst>
                                      </p:cBhvr>
                                      <p:tavLst>
                                        <p:tav tm="0">
                                          <p:val>
                                            <p:fltVal val="0"/>
                                          </p:val>
                                        </p:tav>
                                        <p:tav tm="100000">
                                          <p:val>
                                            <p:strVal val="#ppt_w"/>
                                          </p:val>
                                        </p:tav>
                                      </p:tavLst>
                                    </p:anim>
                                    <p:anim calcmode="lin" valueType="num">
                                      <p:cBhvr>
                                        <p:cTn id="118" dur="500" fill="hold"/>
                                        <p:tgtEl>
                                          <p:spTgt spid="9293"/>
                                        </p:tgtEl>
                                        <p:attrNameLst>
                                          <p:attrName>ppt_h</p:attrName>
                                        </p:attrNameLst>
                                      </p:cBhvr>
                                      <p:tavLst>
                                        <p:tav tm="0">
                                          <p:val>
                                            <p:fltVal val="0"/>
                                          </p:val>
                                        </p:tav>
                                        <p:tav tm="100000">
                                          <p:val>
                                            <p:strVal val="#ppt_h"/>
                                          </p:val>
                                        </p:tav>
                                      </p:tavLst>
                                    </p:anim>
                                  </p:childTnLst>
                                </p:cTn>
                              </p:par>
                            </p:childTnLst>
                          </p:cTn>
                        </p:par>
                        <p:par>
                          <p:cTn id="119" fill="hold">
                            <p:stCondLst>
                              <p:cond delay="2000"/>
                            </p:stCondLst>
                            <p:childTnLst>
                              <p:par>
                                <p:cTn id="120" presetClass="entr" nodeType="afterEffect" presetSubtype="16" presetID="23" grpId="25" fill="hold">
                                  <p:stCondLst>
                                    <p:cond delay="0"/>
                                  </p:stCondLst>
                                  <p:iterate type="el" backwards="0">
                                    <p:tmAbs val="0"/>
                                  </p:iterate>
                                  <p:childTnLst>
                                    <p:set>
                                      <p:cBhvr>
                                        <p:cTn id="121" fill="hold"/>
                                        <p:tgtEl>
                                          <p:spTgt spid="9304"/>
                                        </p:tgtEl>
                                        <p:attrNameLst>
                                          <p:attrName>style.visibility</p:attrName>
                                        </p:attrNameLst>
                                      </p:cBhvr>
                                      <p:to>
                                        <p:strVal val="visible"/>
                                      </p:to>
                                    </p:set>
                                    <p:anim calcmode="lin" valueType="num">
                                      <p:cBhvr>
                                        <p:cTn id="122" dur="500" fill="hold"/>
                                        <p:tgtEl>
                                          <p:spTgt spid="9304"/>
                                        </p:tgtEl>
                                        <p:attrNameLst>
                                          <p:attrName>ppt_w</p:attrName>
                                        </p:attrNameLst>
                                      </p:cBhvr>
                                      <p:tavLst>
                                        <p:tav tm="0">
                                          <p:val>
                                            <p:fltVal val="0"/>
                                          </p:val>
                                        </p:tav>
                                        <p:tav tm="100000">
                                          <p:val>
                                            <p:strVal val="#ppt_w"/>
                                          </p:val>
                                        </p:tav>
                                      </p:tavLst>
                                    </p:anim>
                                    <p:anim calcmode="lin" valueType="num">
                                      <p:cBhvr>
                                        <p:cTn id="123" dur="500" fill="hold"/>
                                        <p:tgtEl>
                                          <p:spTgt spid="9304"/>
                                        </p:tgtEl>
                                        <p:attrNameLst>
                                          <p:attrName>ppt_h</p:attrName>
                                        </p:attrNameLst>
                                      </p:cBhvr>
                                      <p:tavLst>
                                        <p:tav tm="0">
                                          <p:val>
                                            <p:fltVal val="0"/>
                                          </p:val>
                                        </p:tav>
                                        <p:tav tm="100000">
                                          <p:val>
                                            <p:strVal val="#ppt_h"/>
                                          </p:val>
                                        </p:tav>
                                      </p:tavLst>
                                    </p:anim>
                                  </p:childTnLst>
                                </p:cTn>
                              </p:par>
                            </p:childTnLst>
                          </p:cTn>
                        </p:par>
                        <p:par>
                          <p:cTn id="124" fill="hold">
                            <p:stCondLst>
                              <p:cond delay="2500"/>
                            </p:stCondLst>
                            <p:childTnLst>
                              <p:par>
                                <p:cTn id="125" presetClass="entr" nodeType="afterEffect" presetSubtype="16" presetID="23" grpId="26" fill="hold">
                                  <p:stCondLst>
                                    <p:cond delay="0"/>
                                  </p:stCondLst>
                                  <p:iterate type="el" backwards="0">
                                    <p:tmAbs val="0"/>
                                  </p:iterate>
                                  <p:childTnLst>
                                    <p:set>
                                      <p:cBhvr>
                                        <p:cTn id="126" fill="hold"/>
                                        <p:tgtEl>
                                          <p:spTgt spid="9313"/>
                                        </p:tgtEl>
                                        <p:attrNameLst>
                                          <p:attrName>style.visibility</p:attrName>
                                        </p:attrNameLst>
                                      </p:cBhvr>
                                      <p:to>
                                        <p:strVal val="visible"/>
                                      </p:to>
                                    </p:set>
                                    <p:anim calcmode="lin" valueType="num">
                                      <p:cBhvr>
                                        <p:cTn id="127" dur="500" fill="hold"/>
                                        <p:tgtEl>
                                          <p:spTgt spid="9313"/>
                                        </p:tgtEl>
                                        <p:attrNameLst>
                                          <p:attrName>ppt_w</p:attrName>
                                        </p:attrNameLst>
                                      </p:cBhvr>
                                      <p:tavLst>
                                        <p:tav tm="0">
                                          <p:val>
                                            <p:fltVal val="0"/>
                                          </p:val>
                                        </p:tav>
                                        <p:tav tm="100000">
                                          <p:val>
                                            <p:strVal val="#ppt_w"/>
                                          </p:val>
                                        </p:tav>
                                      </p:tavLst>
                                    </p:anim>
                                    <p:anim calcmode="lin" valueType="num">
                                      <p:cBhvr>
                                        <p:cTn id="128" dur="500" fill="hold"/>
                                        <p:tgtEl>
                                          <p:spTgt spid="9313"/>
                                        </p:tgtEl>
                                        <p:attrNameLst>
                                          <p:attrName>ppt_h</p:attrName>
                                        </p:attrNameLst>
                                      </p:cBhvr>
                                      <p:tavLst>
                                        <p:tav tm="0">
                                          <p:val>
                                            <p:fltVal val="0"/>
                                          </p:val>
                                        </p:tav>
                                        <p:tav tm="100000">
                                          <p:val>
                                            <p:strVal val="#ppt_h"/>
                                          </p:val>
                                        </p:tav>
                                      </p:tavLst>
                                    </p:anim>
                                  </p:childTnLst>
                                </p:cTn>
                              </p:par>
                            </p:childTnLst>
                          </p:cTn>
                        </p:par>
                      </p:childTnLst>
                    </p:cTn>
                  </p:par>
                  <p:par>
                    <p:cTn id="129" fill="hold">
                      <p:stCondLst>
                        <p:cond delay="indefinite"/>
                      </p:stCondLst>
                      <p:childTnLst>
                        <p:par>
                          <p:cTn id="130" fill="hold">
                            <p:stCondLst>
                              <p:cond delay="0"/>
                            </p:stCondLst>
                            <p:childTnLst>
                              <p:par>
                                <p:cTn id="131" presetClass="entr" nodeType="clickEffect" presetSubtype="16" presetID="23" grpId="27" fill="hold">
                                  <p:stCondLst>
                                    <p:cond delay="0"/>
                                  </p:stCondLst>
                                  <p:iterate type="el" backwards="0">
                                    <p:tmAbs val="0"/>
                                  </p:iterate>
                                  <p:childTnLst>
                                    <p:set>
                                      <p:cBhvr>
                                        <p:cTn id="132" fill="hold"/>
                                        <p:tgtEl>
                                          <p:spTgt spid="9278"/>
                                        </p:tgtEl>
                                        <p:attrNameLst>
                                          <p:attrName>style.visibility</p:attrName>
                                        </p:attrNameLst>
                                      </p:cBhvr>
                                      <p:to>
                                        <p:strVal val="visible"/>
                                      </p:to>
                                    </p:set>
                                    <p:anim calcmode="lin" valueType="num">
                                      <p:cBhvr>
                                        <p:cTn id="133" dur="500" fill="hold"/>
                                        <p:tgtEl>
                                          <p:spTgt spid="9278"/>
                                        </p:tgtEl>
                                        <p:attrNameLst>
                                          <p:attrName>ppt_w</p:attrName>
                                        </p:attrNameLst>
                                      </p:cBhvr>
                                      <p:tavLst>
                                        <p:tav tm="0">
                                          <p:val>
                                            <p:fltVal val="0"/>
                                          </p:val>
                                        </p:tav>
                                        <p:tav tm="100000">
                                          <p:val>
                                            <p:strVal val="#ppt_w"/>
                                          </p:val>
                                        </p:tav>
                                      </p:tavLst>
                                    </p:anim>
                                    <p:anim calcmode="lin" valueType="num">
                                      <p:cBhvr>
                                        <p:cTn id="134" dur="500" fill="hold"/>
                                        <p:tgtEl>
                                          <p:spTgt spid="9278"/>
                                        </p:tgtEl>
                                        <p:attrNameLst>
                                          <p:attrName>ppt_h</p:attrName>
                                        </p:attrNameLst>
                                      </p:cBhvr>
                                      <p:tavLst>
                                        <p:tav tm="0">
                                          <p:val>
                                            <p:fltVal val="0"/>
                                          </p:val>
                                        </p:tav>
                                        <p:tav tm="100000">
                                          <p:val>
                                            <p:strVal val="#ppt_h"/>
                                          </p:val>
                                        </p:tav>
                                      </p:tavLst>
                                    </p:anim>
                                  </p:childTnLst>
                                </p:cTn>
                              </p:par>
                            </p:childTnLst>
                          </p:cTn>
                        </p:par>
                        <p:par>
                          <p:cTn id="135" fill="hold">
                            <p:stCondLst>
                              <p:cond delay="500"/>
                            </p:stCondLst>
                            <p:childTnLst>
                              <p:par>
                                <p:cTn id="136" presetClass="entr" nodeType="afterEffect" presetSubtype="16" presetID="23" grpId="28" fill="hold">
                                  <p:stCondLst>
                                    <p:cond delay="0"/>
                                  </p:stCondLst>
                                  <p:iterate type="el" backwards="0">
                                    <p:tmAbs val="0"/>
                                  </p:iterate>
                                  <p:childTnLst>
                                    <p:set>
                                      <p:cBhvr>
                                        <p:cTn id="137" fill="hold"/>
                                        <p:tgtEl>
                                          <p:spTgt spid="9300"/>
                                        </p:tgtEl>
                                        <p:attrNameLst>
                                          <p:attrName>style.visibility</p:attrName>
                                        </p:attrNameLst>
                                      </p:cBhvr>
                                      <p:to>
                                        <p:strVal val="visible"/>
                                      </p:to>
                                    </p:set>
                                    <p:anim calcmode="lin" valueType="num">
                                      <p:cBhvr>
                                        <p:cTn id="138" dur="500" fill="hold"/>
                                        <p:tgtEl>
                                          <p:spTgt spid="9300"/>
                                        </p:tgtEl>
                                        <p:attrNameLst>
                                          <p:attrName>ppt_w</p:attrName>
                                        </p:attrNameLst>
                                      </p:cBhvr>
                                      <p:tavLst>
                                        <p:tav tm="0">
                                          <p:val>
                                            <p:fltVal val="0"/>
                                          </p:val>
                                        </p:tav>
                                        <p:tav tm="100000">
                                          <p:val>
                                            <p:strVal val="#ppt_w"/>
                                          </p:val>
                                        </p:tav>
                                      </p:tavLst>
                                    </p:anim>
                                    <p:anim calcmode="lin" valueType="num">
                                      <p:cBhvr>
                                        <p:cTn id="139" dur="500" fill="hold"/>
                                        <p:tgtEl>
                                          <p:spTgt spid="9300"/>
                                        </p:tgtEl>
                                        <p:attrNameLst>
                                          <p:attrName>ppt_h</p:attrName>
                                        </p:attrNameLst>
                                      </p:cBhvr>
                                      <p:tavLst>
                                        <p:tav tm="0">
                                          <p:val>
                                            <p:fltVal val="0"/>
                                          </p:val>
                                        </p:tav>
                                        <p:tav tm="100000">
                                          <p:val>
                                            <p:strVal val="#ppt_h"/>
                                          </p:val>
                                        </p:tav>
                                      </p:tavLst>
                                    </p:anim>
                                  </p:childTnLst>
                                </p:cTn>
                              </p:par>
                            </p:childTnLst>
                          </p:cTn>
                        </p:par>
                        <p:par>
                          <p:cTn id="140" fill="hold">
                            <p:stCondLst>
                              <p:cond delay="1000"/>
                            </p:stCondLst>
                            <p:childTnLst>
                              <p:par>
                                <p:cTn id="141" presetClass="entr" nodeType="afterEffect" presetSubtype="16" presetID="23" grpId="29" fill="hold">
                                  <p:stCondLst>
                                    <p:cond delay="0"/>
                                  </p:stCondLst>
                                  <p:iterate type="el" backwards="0">
                                    <p:tmAbs val="0"/>
                                  </p:iterate>
                                  <p:childTnLst>
                                    <p:set>
                                      <p:cBhvr>
                                        <p:cTn id="142" fill="hold"/>
                                        <p:tgtEl>
                                          <p:spTgt spid="9243"/>
                                        </p:tgtEl>
                                        <p:attrNameLst>
                                          <p:attrName>style.visibility</p:attrName>
                                        </p:attrNameLst>
                                      </p:cBhvr>
                                      <p:to>
                                        <p:strVal val="visible"/>
                                      </p:to>
                                    </p:set>
                                    <p:anim calcmode="lin" valueType="num">
                                      <p:cBhvr>
                                        <p:cTn id="143" dur="500" fill="hold"/>
                                        <p:tgtEl>
                                          <p:spTgt spid="9243"/>
                                        </p:tgtEl>
                                        <p:attrNameLst>
                                          <p:attrName>ppt_w</p:attrName>
                                        </p:attrNameLst>
                                      </p:cBhvr>
                                      <p:tavLst>
                                        <p:tav tm="0">
                                          <p:val>
                                            <p:fltVal val="0"/>
                                          </p:val>
                                        </p:tav>
                                        <p:tav tm="100000">
                                          <p:val>
                                            <p:strVal val="#ppt_w"/>
                                          </p:val>
                                        </p:tav>
                                      </p:tavLst>
                                    </p:anim>
                                    <p:anim calcmode="lin" valueType="num">
                                      <p:cBhvr>
                                        <p:cTn id="144" dur="500" fill="hold"/>
                                        <p:tgtEl>
                                          <p:spTgt spid="9243"/>
                                        </p:tgtEl>
                                        <p:attrNameLst>
                                          <p:attrName>ppt_h</p:attrName>
                                        </p:attrNameLst>
                                      </p:cBhvr>
                                      <p:tavLst>
                                        <p:tav tm="0">
                                          <p:val>
                                            <p:fltVal val="0"/>
                                          </p:val>
                                        </p:tav>
                                        <p:tav tm="100000">
                                          <p:val>
                                            <p:strVal val="#ppt_h"/>
                                          </p:val>
                                        </p:tav>
                                      </p:tavLst>
                                    </p:anim>
                                  </p:childTnLst>
                                </p:cTn>
                              </p:par>
                            </p:childTnLst>
                          </p:cTn>
                        </p:par>
                        <p:par>
                          <p:cTn id="145" fill="hold">
                            <p:stCondLst>
                              <p:cond delay="1500"/>
                            </p:stCondLst>
                            <p:childTnLst>
                              <p:par>
                                <p:cTn id="146" presetClass="entr" nodeType="afterEffect" presetSubtype="16" presetID="23" grpId="30" fill="hold">
                                  <p:stCondLst>
                                    <p:cond delay="0"/>
                                  </p:stCondLst>
                                  <p:iterate type="el" backwards="0">
                                    <p:tmAbs val="0"/>
                                  </p:iterate>
                                  <p:childTnLst>
                                    <p:set>
                                      <p:cBhvr>
                                        <p:cTn id="147" fill="hold"/>
                                        <p:tgtEl>
                                          <p:spTgt spid="9246"/>
                                        </p:tgtEl>
                                        <p:attrNameLst>
                                          <p:attrName>style.visibility</p:attrName>
                                        </p:attrNameLst>
                                      </p:cBhvr>
                                      <p:to>
                                        <p:strVal val="visible"/>
                                      </p:to>
                                    </p:set>
                                    <p:anim calcmode="lin" valueType="num">
                                      <p:cBhvr>
                                        <p:cTn id="148" dur="500" fill="hold"/>
                                        <p:tgtEl>
                                          <p:spTgt spid="9246"/>
                                        </p:tgtEl>
                                        <p:attrNameLst>
                                          <p:attrName>ppt_w</p:attrName>
                                        </p:attrNameLst>
                                      </p:cBhvr>
                                      <p:tavLst>
                                        <p:tav tm="0">
                                          <p:val>
                                            <p:fltVal val="0"/>
                                          </p:val>
                                        </p:tav>
                                        <p:tav tm="100000">
                                          <p:val>
                                            <p:strVal val="#ppt_w"/>
                                          </p:val>
                                        </p:tav>
                                      </p:tavLst>
                                    </p:anim>
                                    <p:anim calcmode="lin" valueType="num">
                                      <p:cBhvr>
                                        <p:cTn id="149" dur="500" fill="hold"/>
                                        <p:tgtEl>
                                          <p:spTgt spid="9246"/>
                                        </p:tgtEl>
                                        <p:attrNameLst>
                                          <p:attrName>ppt_h</p:attrName>
                                        </p:attrNameLst>
                                      </p:cBhvr>
                                      <p:tavLst>
                                        <p:tav tm="0">
                                          <p:val>
                                            <p:fltVal val="0"/>
                                          </p:val>
                                        </p:tav>
                                        <p:tav tm="100000">
                                          <p:val>
                                            <p:strVal val="#ppt_h"/>
                                          </p:val>
                                        </p:tav>
                                      </p:tavLst>
                                    </p:anim>
                                  </p:childTnLst>
                                </p:cTn>
                              </p:par>
                            </p:childTnLst>
                          </p:cTn>
                        </p:par>
                        <p:par>
                          <p:cTn id="150" fill="hold">
                            <p:stCondLst>
                              <p:cond delay="2000"/>
                            </p:stCondLst>
                            <p:childTnLst>
                              <p:par>
                                <p:cTn id="151" presetClass="entr" nodeType="afterEffect" presetID="9" grpId="31" fill="hold">
                                  <p:stCondLst>
                                    <p:cond delay="0"/>
                                  </p:stCondLst>
                                  <p:iterate type="el" backwards="0">
                                    <p:tmAbs val="0"/>
                                  </p:iterate>
                                  <p:childTnLst>
                                    <p:set>
                                      <p:cBhvr>
                                        <p:cTn id="152" fill="hold"/>
                                        <p:tgtEl>
                                          <p:spTgt spid="9292"/>
                                        </p:tgtEl>
                                        <p:attrNameLst>
                                          <p:attrName>style.visibility</p:attrName>
                                        </p:attrNameLst>
                                      </p:cBhvr>
                                      <p:to>
                                        <p:strVal val="visible"/>
                                      </p:to>
                                    </p:set>
                                    <p:animEffect filter="dissolve" transition="in">
                                      <p:cBhvr>
                                        <p:cTn id="153" dur="500"/>
                                        <p:tgtEl>
                                          <p:spTgt spid="9292"/>
                                        </p:tgtEl>
                                      </p:cBhvr>
                                    </p:animEffect>
                                  </p:childTnLst>
                                </p:cTn>
                              </p:par>
                            </p:childTnLst>
                          </p:cTn>
                        </p:par>
                        <p:par>
                          <p:cTn id="154" fill="hold">
                            <p:stCondLst>
                              <p:cond delay="2500"/>
                            </p:stCondLst>
                            <p:childTnLst>
                              <p:par>
                                <p:cTn id="155" presetClass="entr" nodeType="afterEffect" presetID="9" grpId="32" fill="hold">
                                  <p:stCondLst>
                                    <p:cond delay="0"/>
                                  </p:stCondLst>
                                  <p:iterate type="el" backwards="0">
                                    <p:tmAbs val="0"/>
                                  </p:iterate>
                                  <p:childTnLst>
                                    <p:set>
                                      <p:cBhvr>
                                        <p:cTn id="156" fill="hold"/>
                                        <p:tgtEl>
                                          <p:spTgt spid="9306"/>
                                        </p:tgtEl>
                                        <p:attrNameLst>
                                          <p:attrName>style.visibility</p:attrName>
                                        </p:attrNameLst>
                                      </p:cBhvr>
                                      <p:to>
                                        <p:strVal val="visible"/>
                                      </p:to>
                                    </p:set>
                                    <p:animEffect filter="dissolve" transition="in">
                                      <p:cBhvr>
                                        <p:cTn id="157" dur="500"/>
                                        <p:tgtEl>
                                          <p:spTgt spid="9306"/>
                                        </p:tgtEl>
                                      </p:cBhvr>
                                    </p:animEffect>
                                  </p:childTnLst>
                                </p:cTn>
                              </p:par>
                            </p:childTnLst>
                          </p:cTn>
                        </p:par>
                        <p:par>
                          <p:cTn id="158" fill="hold">
                            <p:stCondLst>
                              <p:cond delay="3000"/>
                            </p:stCondLst>
                            <p:childTnLst>
                              <p:par>
                                <p:cTn id="159" presetClass="entr" nodeType="afterEffect" presetID="9" grpId="33" fill="hold">
                                  <p:stCondLst>
                                    <p:cond delay="0"/>
                                  </p:stCondLst>
                                  <p:iterate type="el" backwards="0">
                                    <p:tmAbs val="0"/>
                                  </p:iterate>
                                  <p:childTnLst>
                                    <p:set>
                                      <p:cBhvr>
                                        <p:cTn id="160" fill="hold"/>
                                        <p:tgtEl>
                                          <p:spTgt spid="9314"/>
                                        </p:tgtEl>
                                        <p:attrNameLst>
                                          <p:attrName>style.visibility</p:attrName>
                                        </p:attrNameLst>
                                      </p:cBhvr>
                                      <p:to>
                                        <p:strVal val="visible"/>
                                      </p:to>
                                    </p:set>
                                    <p:animEffect filter="dissolve" transition="in">
                                      <p:cBhvr>
                                        <p:cTn id="161" dur="500"/>
                                        <p:tgtEl>
                                          <p:spTgt spid="9314"/>
                                        </p:tgtEl>
                                      </p:cBhvr>
                                    </p:animEffect>
                                  </p:childTnLst>
                                </p:cTn>
                              </p:par>
                            </p:childTnLst>
                          </p:cTn>
                        </p:par>
                      </p:childTnLst>
                    </p:cTn>
                  </p:par>
                  <p:par>
                    <p:cTn id="162" fill="hold">
                      <p:stCondLst>
                        <p:cond delay="indefinite"/>
                      </p:stCondLst>
                      <p:childTnLst>
                        <p:par>
                          <p:cTn id="163" fill="hold">
                            <p:stCondLst>
                              <p:cond delay="0"/>
                            </p:stCondLst>
                            <p:childTnLst>
                              <p:par>
                                <p:cTn id="164" presetClass="entr" nodeType="clickEffect" presetSubtype="4" presetID="22" grpId="34" fill="hold">
                                  <p:stCondLst>
                                    <p:cond delay="0"/>
                                  </p:stCondLst>
                                  <p:iterate type="el" backwards="0">
                                    <p:tmAbs val="0"/>
                                  </p:iterate>
                                  <p:childTnLst>
                                    <p:set>
                                      <p:cBhvr>
                                        <p:cTn id="165" fill="hold"/>
                                        <p:tgtEl>
                                          <p:spTgt spid="9281"/>
                                        </p:tgtEl>
                                        <p:attrNameLst>
                                          <p:attrName>style.visibility</p:attrName>
                                        </p:attrNameLst>
                                      </p:cBhvr>
                                      <p:to>
                                        <p:strVal val="visible"/>
                                      </p:to>
                                    </p:set>
                                    <p:animEffect filter="wipe(down)" transition="in">
                                      <p:cBhvr>
                                        <p:cTn id="166" dur="500"/>
                                        <p:tgtEl>
                                          <p:spTgt spid="9281"/>
                                        </p:tgtEl>
                                      </p:cBhvr>
                                    </p:animEffect>
                                  </p:childTnLst>
                                </p:cTn>
                              </p:par>
                            </p:childTnLst>
                          </p:cTn>
                        </p:par>
                        <p:par>
                          <p:cTn id="167" fill="hold">
                            <p:stCondLst>
                              <p:cond delay="500"/>
                            </p:stCondLst>
                            <p:childTnLst>
                              <p:par>
                                <p:cTn id="168" presetClass="entr" nodeType="afterEffect" presetSubtype="4" presetID="22" grpId="35" fill="hold">
                                  <p:stCondLst>
                                    <p:cond delay="0"/>
                                  </p:stCondLst>
                                  <p:iterate type="el" backwards="0">
                                    <p:tmAbs val="0"/>
                                  </p:iterate>
                                  <p:childTnLst>
                                    <p:set>
                                      <p:cBhvr>
                                        <p:cTn id="169" fill="hold"/>
                                        <p:tgtEl>
                                          <p:spTgt spid="9303"/>
                                        </p:tgtEl>
                                        <p:attrNameLst>
                                          <p:attrName>style.visibility</p:attrName>
                                        </p:attrNameLst>
                                      </p:cBhvr>
                                      <p:to>
                                        <p:strVal val="visible"/>
                                      </p:to>
                                    </p:set>
                                    <p:animEffect filter="wipe(down)" transition="in">
                                      <p:cBhvr>
                                        <p:cTn id="170" dur="500"/>
                                        <p:tgtEl>
                                          <p:spTgt spid="9303"/>
                                        </p:tgtEl>
                                      </p:cBhvr>
                                    </p:animEffect>
                                  </p:childTnLst>
                                </p:cTn>
                              </p:par>
                            </p:childTnLst>
                          </p:cTn>
                        </p:par>
                        <p:par>
                          <p:cTn id="171" fill="hold">
                            <p:stCondLst>
                              <p:cond delay="1000"/>
                            </p:stCondLst>
                            <p:childTnLst>
                              <p:par>
                                <p:cTn id="172" presetClass="entr" nodeType="afterEffect" presetSubtype="4" presetID="22" grpId="36" fill="hold">
                                  <p:stCondLst>
                                    <p:cond delay="0"/>
                                  </p:stCondLst>
                                  <p:iterate type="el" backwards="0">
                                    <p:tmAbs val="0"/>
                                  </p:iterate>
                                  <p:childTnLst>
                                    <p:set>
                                      <p:cBhvr>
                                        <p:cTn id="173" fill="hold"/>
                                        <p:tgtEl>
                                          <p:spTgt spid="9260"/>
                                        </p:tgtEl>
                                        <p:attrNameLst>
                                          <p:attrName>style.visibility</p:attrName>
                                        </p:attrNameLst>
                                      </p:cBhvr>
                                      <p:to>
                                        <p:strVal val="visible"/>
                                      </p:to>
                                    </p:set>
                                    <p:animEffect filter="wipe(down)" transition="in">
                                      <p:cBhvr>
                                        <p:cTn id="174" dur="500"/>
                                        <p:tgtEl>
                                          <p:spTgt spid="9260"/>
                                        </p:tgtEl>
                                      </p:cBhvr>
                                    </p:animEffect>
                                  </p:childTnLst>
                                </p:cTn>
                              </p:par>
                            </p:childTnLst>
                          </p:cTn>
                        </p:par>
                        <p:par>
                          <p:cTn id="175" fill="hold">
                            <p:stCondLst>
                              <p:cond delay="1500"/>
                            </p:stCondLst>
                            <p:childTnLst>
                              <p:par>
                                <p:cTn id="176" presetClass="entr" nodeType="afterEffect" presetSubtype="8" presetID="2" grpId="37" fill="hold">
                                  <p:stCondLst>
                                    <p:cond delay="0"/>
                                  </p:stCondLst>
                                  <p:iterate type="el" backwards="0">
                                    <p:tmAbs val="0"/>
                                  </p:iterate>
                                  <p:childTnLst>
                                    <p:set>
                                      <p:cBhvr>
                                        <p:cTn id="177" fill="hold"/>
                                        <p:tgtEl>
                                          <p:spTgt spid="9290"/>
                                        </p:tgtEl>
                                        <p:attrNameLst>
                                          <p:attrName>style.visibility</p:attrName>
                                        </p:attrNameLst>
                                      </p:cBhvr>
                                      <p:to>
                                        <p:strVal val="visible"/>
                                      </p:to>
                                    </p:set>
                                    <p:anim calcmode="lin" valueType="num">
                                      <p:cBhvr>
                                        <p:cTn id="178" dur="500" fill="hold"/>
                                        <p:tgtEl>
                                          <p:spTgt spid="9290"/>
                                        </p:tgtEl>
                                        <p:attrNameLst>
                                          <p:attrName>ppt_x</p:attrName>
                                        </p:attrNameLst>
                                      </p:cBhvr>
                                      <p:tavLst>
                                        <p:tav tm="0">
                                          <p:val>
                                            <p:strVal val="0-#ppt_w/2"/>
                                          </p:val>
                                        </p:tav>
                                        <p:tav tm="100000">
                                          <p:val>
                                            <p:strVal val="#ppt_x"/>
                                          </p:val>
                                        </p:tav>
                                      </p:tavLst>
                                    </p:anim>
                                    <p:anim calcmode="lin" valueType="num">
                                      <p:cBhvr>
                                        <p:cTn id="179" dur="500" fill="hold"/>
                                        <p:tgtEl>
                                          <p:spTgt spid="9290"/>
                                        </p:tgtEl>
                                        <p:attrNameLst>
                                          <p:attrName>ppt_y</p:attrName>
                                        </p:attrNameLst>
                                      </p:cBhvr>
                                      <p:tavLst>
                                        <p:tav tm="0">
                                          <p:val>
                                            <p:strVal val="#ppt_y"/>
                                          </p:val>
                                        </p:tav>
                                        <p:tav tm="100000">
                                          <p:val>
                                            <p:strVal val="#ppt_y"/>
                                          </p:val>
                                        </p:tav>
                                      </p:tavLst>
                                    </p:anim>
                                  </p:childTnLst>
                                </p:cTn>
                              </p:par>
                            </p:childTnLst>
                          </p:cTn>
                        </p:par>
                        <p:par>
                          <p:cTn id="180" fill="hold">
                            <p:stCondLst>
                              <p:cond delay="2000"/>
                            </p:stCondLst>
                            <p:childTnLst>
                              <p:par>
                                <p:cTn id="181" presetClass="entr" nodeType="afterEffect" presetSubtype="8" presetID="2" grpId="38" fill="hold">
                                  <p:stCondLst>
                                    <p:cond delay="0"/>
                                  </p:stCondLst>
                                  <p:iterate type="el" backwards="0">
                                    <p:tmAbs val="0"/>
                                  </p:iterate>
                                  <p:childTnLst>
                                    <p:set>
                                      <p:cBhvr>
                                        <p:cTn id="182" fill="hold"/>
                                        <p:tgtEl>
                                          <p:spTgt spid="9307"/>
                                        </p:tgtEl>
                                        <p:attrNameLst>
                                          <p:attrName>style.visibility</p:attrName>
                                        </p:attrNameLst>
                                      </p:cBhvr>
                                      <p:to>
                                        <p:strVal val="visible"/>
                                      </p:to>
                                    </p:set>
                                    <p:anim calcmode="lin" valueType="num">
                                      <p:cBhvr>
                                        <p:cTn id="183" dur="500" fill="hold"/>
                                        <p:tgtEl>
                                          <p:spTgt spid="9307"/>
                                        </p:tgtEl>
                                        <p:attrNameLst>
                                          <p:attrName>ppt_x</p:attrName>
                                        </p:attrNameLst>
                                      </p:cBhvr>
                                      <p:tavLst>
                                        <p:tav tm="0">
                                          <p:val>
                                            <p:strVal val="0-#ppt_w/2"/>
                                          </p:val>
                                        </p:tav>
                                        <p:tav tm="100000">
                                          <p:val>
                                            <p:strVal val="#ppt_x"/>
                                          </p:val>
                                        </p:tav>
                                      </p:tavLst>
                                    </p:anim>
                                    <p:anim calcmode="lin" valueType="num">
                                      <p:cBhvr>
                                        <p:cTn id="184" dur="500" fill="hold"/>
                                        <p:tgtEl>
                                          <p:spTgt spid="9307"/>
                                        </p:tgtEl>
                                        <p:attrNameLst>
                                          <p:attrName>ppt_y</p:attrName>
                                        </p:attrNameLst>
                                      </p:cBhvr>
                                      <p:tavLst>
                                        <p:tav tm="0">
                                          <p:val>
                                            <p:strVal val="#ppt_y"/>
                                          </p:val>
                                        </p:tav>
                                        <p:tav tm="100000">
                                          <p:val>
                                            <p:strVal val="#ppt_y"/>
                                          </p:val>
                                        </p:tav>
                                      </p:tavLst>
                                    </p:anim>
                                  </p:childTnLst>
                                </p:cTn>
                              </p:par>
                            </p:childTnLst>
                          </p:cTn>
                        </p:par>
                        <p:par>
                          <p:cTn id="185" fill="hold">
                            <p:stCondLst>
                              <p:cond delay="2500"/>
                            </p:stCondLst>
                            <p:childTnLst>
                              <p:par>
                                <p:cTn id="186" presetClass="entr" nodeType="afterEffect" presetSubtype="8" presetID="2" grpId="39" fill="hold">
                                  <p:stCondLst>
                                    <p:cond delay="0"/>
                                  </p:stCondLst>
                                  <p:iterate type="el" backwards="0">
                                    <p:tmAbs val="0"/>
                                  </p:iterate>
                                  <p:childTnLst>
                                    <p:set>
                                      <p:cBhvr>
                                        <p:cTn id="187" fill="hold"/>
                                        <p:tgtEl>
                                          <p:spTgt spid="9315"/>
                                        </p:tgtEl>
                                        <p:attrNameLst>
                                          <p:attrName>style.visibility</p:attrName>
                                        </p:attrNameLst>
                                      </p:cBhvr>
                                      <p:to>
                                        <p:strVal val="visible"/>
                                      </p:to>
                                    </p:set>
                                    <p:anim calcmode="lin" valueType="num">
                                      <p:cBhvr>
                                        <p:cTn id="188" dur="500" fill="hold"/>
                                        <p:tgtEl>
                                          <p:spTgt spid="9315"/>
                                        </p:tgtEl>
                                        <p:attrNameLst>
                                          <p:attrName>ppt_x</p:attrName>
                                        </p:attrNameLst>
                                      </p:cBhvr>
                                      <p:tavLst>
                                        <p:tav tm="0">
                                          <p:val>
                                            <p:strVal val="0-#ppt_w/2"/>
                                          </p:val>
                                        </p:tav>
                                        <p:tav tm="100000">
                                          <p:val>
                                            <p:strVal val="#ppt_x"/>
                                          </p:val>
                                        </p:tav>
                                      </p:tavLst>
                                    </p:anim>
                                    <p:anim calcmode="lin" valueType="num">
                                      <p:cBhvr>
                                        <p:cTn id="189" dur="500" fill="hold"/>
                                        <p:tgtEl>
                                          <p:spTgt spid="9315"/>
                                        </p:tgtEl>
                                        <p:attrNameLst>
                                          <p:attrName>ppt_y</p:attrName>
                                        </p:attrNameLst>
                                      </p:cBhvr>
                                      <p:tavLst>
                                        <p:tav tm="0">
                                          <p:val>
                                            <p:strVal val="#ppt_y"/>
                                          </p:val>
                                        </p:tav>
                                        <p:tav tm="100000">
                                          <p:val>
                                            <p:strVal val="#ppt_y"/>
                                          </p:val>
                                        </p:tav>
                                      </p:tavLst>
                                    </p:anim>
                                  </p:childTnLst>
                                </p:cTn>
                              </p:par>
                            </p:childTnLst>
                          </p:cTn>
                        </p:par>
                      </p:childTnLst>
                    </p:cTn>
                  </p:par>
                  <p:par>
                    <p:cTn id="190" fill="hold">
                      <p:stCondLst>
                        <p:cond delay="indefinite"/>
                      </p:stCondLst>
                      <p:childTnLst>
                        <p:par>
                          <p:cTn id="191" fill="hold">
                            <p:stCondLst>
                              <p:cond delay="0"/>
                            </p:stCondLst>
                            <p:childTnLst>
                              <p:par>
                                <p:cTn id="192" presetClass="entr" nodeType="clickEffect" presetSubtype="16" presetID="23" grpId="40" fill="hold">
                                  <p:stCondLst>
                                    <p:cond delay="0"/>
                                  </p:stCondLst>
                                  <p:iterate type="el" backwards="0">
                                    <p:tmAbs val="0"/>
                                  </p:iterate>
                                  <p:childTnLst>
                                    <p:set>
                                      <p:cBhvr>
                                        <p:cTn id="193" fill="hold"/>
                                        <p:tgtEl>
                                          <p:spTgt spid="9247"/>
                                        </p:tgtEl>
                                        <p:attrNameLst>
                                          <p:attrName>style.visibility</p:attrName>
                                        </p:attrNameLst>
                                      </p:cBhvr>
                                      <p:to>
                                        <p:strVal val="visible"/>
                                      </p:to>
                                    </p:set>
                                    <p:anim calcmode="lin" valueType="num">
                                      <p:cBhvr>
                                        <p:cTn id="194" dur="500" fill="hold"/>
                                        <p:tgtEl>
                                          <p:spTgt spid="9247"/>
                                        </p:tgtEl>
                                        <p:attrNameLst>
                                          <p:attrName>ppt_w</p:attrName>
                                        </p:attrNameLst>
                                      </p:cBhvr>
                                      <p:tavLst>
                                        <p:tav tm="0">
                                          <p:val>
                                            <p:fltVal val="0"/>
                                          </p:val>
                                        </p:tav>
                                        <p:tav tm="100000">
                                          <p:val>
                                            <p:strVal val="#ppt_w"/>
                                          </p:val>
                                        </p:tav>
                                      </p:tavLst>
                                    </p:anim>
                                    <p:anim calcmode="lin" valueType="num">
                                      <p:cBhvr>
                                        <p:cTn id="195" dur="500" fill="hold"/>
                                        <p:tgtEl>
                                          <p:spTgt spid="9247"/>
                                        </p:tgtEl>
                                        <p:attrNameLst>
                                          <p:attrName>ppt_h</p:attrName>
                                        </p:attrNameLst>
                                      </p:cBhvr>
                                      <p:tavLst>
                                        <p:tav tm="0">
                                          <p:val>
                                            <p:fltVal val="0"/>
                                          </p:val>
                                        </p:tav>
                                        <p:tav tm="100000">
                                          <p:val>
                                            <p:strVal val="#ppt_h"/>
                                          </p:val>
                                        </p:tav>
                                      </p:tavLst>
                                    </p:anim>
                                  </p:childTnLst>
                                </p:cTn>
                              </p:par>
                            </p:childTnLst>
                          </p:cTn>
                        </p:par>
                        <p:par>
                          <p:cTn id="196" fill="hold">
                            <p:stCondLst>
                              <p:cond delay="500"/>
                            </p:stCondLst>
                            <p:childTnLst>
                              <p:par>
                                <p:cTn id="197" presetClass="entr" nodeType="afterEffect" presetSubtype="16" presetID="23" grpId="41" fill="hold">
                                  <p:stCondLst>
                                    <p:cond delay="0"/>
                                  </p:stCondLst>
                                  <p:iterate type="el" backwards="0">
                                    <p:tmAbs val="0"/>
                                  </p:iterate>
                                  <p:childTnLst>
                                    <p:set>
                                      <p:cBhvr>
                                        <p:cTn id="198" fill="hold"/>
                                        <p:tgtEl>
                                          <p:spTgt spid="9284"/>
                                        </p:tgtEl>
                                        <p:attrNameLst>
                                          <p:attrName>style.visibility</p:attrName>
                                        </p:attrNameLst>
                                      </p:cBhvr>
                                      <p:to>
                                        <p:strVal val="visible"/>
                                      </p:to>
                                    </p:set>
                                    <p:anim calcmode="lin" valueType="num">
                                      <p:cBhvr>
                                        <p:cTn id="199" dur="500" fill="hold"/>
                                        <p:tgtEl>
                                          <p:spTgt spid="9284"/>
                                        </p:tgtEl>
                                        <p:attrNameLst>
                                          <p:attrName>ppt_w</p:attrName>
                                        </p:attrNameLst>
                                      </p:cBhvr>
                                      <p:tavLst>
                                        <p:tav tm="0">
                                          <p:val>
                                            <p:fltVal val="0"/>
                                          </p:val>
                                        </p:tav>
                                        <p:tav tm="100000">
                                          <p:val>
                                            <p:strVal val="#ppt_w"/>
                                          </p:val>
                                        </p:tav>
                                      </p:tavLst>
                                    </p:anim>
                                    <p:anim calcmode="lin" valueType="num">
                                      <p:cBhvr>
                                        <p:cTn id="200" dur="500" fill="hold"/>
                                        <p:tgtEl>
                                          <p:spTgt spid="9284"/>
                                        </p:tgtEl>
                                        <p:attrNameLst>
                                          <p:attrName>ppt_h</p:attrName>
                                        </p:attrNameLst>
                                      </p:cBhvr>
                                      <p:tavLst>
                                        <p:tav tm="0">
                                          <p:val>
                                            <p:fltVal val="0"/>
                                          </p:val>
                                        </p:tav>
                                        <p:tav tm="100000">
                                          <p:val>
                                            <p:strVal val="#ppt_h"/>
                                          </p:val>
                                        </p:tav>
                                      </p:tavLst>
                                    </p:anim>
                                  </p:childTnLst>
                                </p:cTn>
                              </p:par>
                            </p:childTnLst>
                          </p:cTn>
                        </p:par>
                        <p:par>
                          <p:cTn id="201" fill="hold">
                            <p:stCondLst>
                              <p:cond delay="1000"/>
                            </p:stCondLst>
                            <p:childTnLst>
                              <p:par>
                                <p:cTn id="202" presetClass="entr" nodeType="afterEffect" presetSubtype="16" presetID="23" grpId="42" fill="hold">
                                  <p:stCondLst>
                                    <p:cond delay="0"/>
                                  </p:stCondLst>
                                  <p:iterate type="el" backwards="0">
                                    <p:tmAbs val="0"/>
                                  </p:iterate>
                                  <p:childTnLst>
                                    <p:set>
                                      <p:cBhvr>
                                        <p:cTn id="203" fill="hold"/>
                                        <p:tgtEl>
                                          <p:spTgt spid="9301"/>
                                        </p:tgtEl>
                                        <p:attrNameLst>
                                          <p:attrName>style.visibility</p:attrName>
                                        </p:attrNameLst>
                                      </p:cBhvr>
                                      <p:to>
                                        <p:strVal val="visible"/>
                                      </p:to>
                                    </p:set>
                                    <p:anim calcmode="lin" valueType="num">
                                      <p:cBhvr>
                                        <p:cTn id="204" dur="500" fill="hold"/>
                                        <p:tgtEl>
                                          <p:spTgt spid="9301"/>
                                        </p:tgtEl>
                                        <p:attrNameLst>
                                          <p:attrName>ppt_w</p:attrName>
                                        </p:attrNameLst>
                                      </p:cBhvr>
                                      <p:tavLst>
                                        <p:tav tm="0">
                                          <p:val>
                                            <p:fltVal val="0"/>
                                          </p:val>
                                        </p:tav>
                                        <p:tav tm="100000">
                                          <p:val>
                                            <p:strVal val="#ppt_w"/>
                                          </p:val>
                                        </p:tav>
                                      </p:tavLst>
                                    </p:anim>
                                    <p:anim calcmode="lin" valueType="num">
                                      <p:cBhvr>
                                        <p:cTn id="205" dur="500" fill="hold"/>
                                        <p:tgtEl>
                                          <p:spTgt spid="9301"/>
                                        </p:tgtEl>
                                        <p:attrNameLst>
                                          <p:attrName>ppt_h</p:attrName>
                                        </p:attrNameLst>
                                      </p:cBhvr>
                                      <p:tavLst>
                                        <p:tav tm="0">
                                          <p:val>
                                            <p:fltVal val="0"/>
                                          </p:val>
                                        </p:tav>
                                        <p:tav tm="100000">
                                          <p:val>
                                            <p:strVal val="#ppt_h"/>
                                          </p:val>
                                        </p:tav>
                                      </p:tavLst>
                                    </p:anim>
                                  </p:childTnLst>
                                </p:cTn>
                              </p:par>
                            </p:childTnLst>
                          </p:cTn>
                        </p:par>
                        <p:par>
                          <p:cTn id="206" fill="hold">
                            <p:stCondLst>
                              <p:cond delay="1500"/>
                            </p:stCondLst>
                            <p:childTnLst>
                              <p:par>
                                <p:cTn id="207" presetClass="entr" nodeType="afterEffect" presetSubtype="16" presetID="23" grpId="43" fill="hold">
                                  <p:stCondLst>
                                    <p:cond delay="0"/>
                                  </p:stCondLst>
                                  <p:iterate type="el" backwards="0">
                                    <p:tmAbs val="0"/>
                                  </p:iterate>
                                  <p:childTnLst>
                                    <p:set>
                                      <p:cBhvr>
                                        <p:cTn id="208" fill="hold"/>
                                        <p:tgtEl>
                                          <p:spTgt spid="9240"/>
                                        </p:tgtEl>
                                        <p:attrNameLst>
                                          <p:attrName>style.visibility</p:attrName>
                                        </p:attrNameLst>
                                      </p:cBhvr>
                                      <p:to>
                                        <p:strVal val="visible"/>
                                      </p:to>
                                    </p:set>
                                    <p:anim calcmode="lin" valueType="num">
                                      <p:cBhvr>
                                        <p:cTn id="209" dur="500" fill="hold"/>
                                        <p:tgtEl>
                                          <p:spTgt spid="9240"/>
                                        </p:tgtEl>
                                        <p:attrNameLst>
                                          <p:attrName>ppt_w</p:attrName>
                                        </p:attrNameLst>
                                      </p:cBhvr>
                                      <p:tavLst>
                                        <p:tav tm="0">
                                          <p:val>
                                            <p:fltVal val="0"/>
                                          </p:val>
                                        </p:tav>
                                        <p:tav tm="100000">
                                          <p:val>
                                            <p:strVal val="#ppt_w"/>
                                          </p:val>
                                        </p:tav>
                                      </p:tavLst>
                                    </p:anim>
                                    <p:anim calcmode="lin" valueType="num">
                                      <p:cBhvr>
                                        <p:cTn id="210" dur="500" fill="hold"/>
                                        <p:tgtEl>
                                          <p:spTgt spid="9240"/>
                                        </p:tgtEl>
                                        <p:attrNameLst>
                                          <p:attrName>ppt_h</p:attrName>
                                        </p:attrNameLst>
                                      </p:cBhvr>
                                      <p:tavLst>
                                        <p:tav tm="0">
                                          <p:val>
                                            <p:fltVal val="0"/>
                                          </p:val>
                                        </p:tav>
                                        <p:tav tm="100000">
                                          <p:val>
                                            <p:strVal val="#ppt_h"/>
                                          </p:val>
                                        </p:tav>
                                      </p:tavLst>
                                    </p:anim>
                                  </p:childTnLst>
                                </p:cTn>
                              </p:par>
                            </p:childTnLst>
                          </p:cTn>
                        </p:par>
                        <p:par>
                          <p:cTn id="211" fill="hold">
                            <p:stCondLst>
                              <p:cond delay="2000"/>
                            </p:stCondLst>
                            <p:childTnLst>
                              <p:par>
                                <p:cTn id="212" presetClass="entr" nodeType="afterEffect" presetSubtype="2" presetID="2" grpId="44" fill="hold">
                                  <p:stCondLst>
                                    <p:cond delay="0"/>
                                  </p:stCondLst>
                                  <p:iterate type="el" backwards="0">
                                    <p:tmAbs val="0"/>
                                  </p:iterate>
                                  <p:childTnLst>
                                    <p:set>
                                      <p:cBhvr>
                                        <p:cTn id="213" fill="hold"/>
                                        <p:tgtEl>
                                          <p:spTgt spid="9295"/>
                                        </p:tgtEl>
                                        <p:attrNameLst>
                                          <p:attrName>style.visibility</p:attrName>
                                        </p:attrNameLst>
                                      </p:cBhvr>
                                      <p:to>
                                        <p:strVal val="visible"/>
                                      </p:to>
                                    </p:set>
                                    <p:anim calcmode="lin" valueType="num">
                                      <p:cBhvr>
                                        <p:cTn id="214" dur="500" fill="hold"/>
                                        <p:tgtEl>
                                          <p:spTgt spid="9295"/>
                                        </p:tgtEl>
                                        <p:attrNameLst>
                                          <p:attrName>ppt_x</p:attrName>
                                        </p:attrNameLst>
                                      </p:cBhvr>
                                      <p:tavLst>
                                        <p:tav tm="0">
                                          <p:val>
                                            <p:strVal val="1+#ppt_w/2"/>
                                          </p:val>
                                        </p:tav>
                                        <p:tav tm="100000">
                                          <p:val>
                                            <p:strVal val="#ppt_x"/>
                                          </p:val>
                                        </p:tav>
                                      </p:tavLst>
                                    </p:anim>
                                    <p:anim calcmode="lin" valueType="num">
                                      <p:cBhvr>
                                        <p:cTn id="215" dur="500" fill="hold"/>
                                        <p:tgtEl>
                                          <p:spTgt spid="9295"/>
                                        </p:tgtEl>
                                        <p:attrNameLst>
                                          <p:attrName>ppt_y</p:attrName>
                                        </p:attrNameLst>
                                      </p:cBhvr>
                                      <p:tavLst>
                                        <p:tav tm="0">
                                          <p:val>
                                            <p:strVal val="#ppt_y"/>
                                          </p:val>
                                        </p:tav>
                                        <p:tav tm="100000">
                                          <p:val>
                                            <p:strVal val="#ppt_y"/>
                                          </p:val>
                                        </p:tav>
                                      </p:tavLst>
                                    </p:anim>
                                  </p:childTnLst>
                                </p:cTn>
                              </p:par>
                            </p:childTnLst>
                          </p:cTn>
                        </p:par>
                        <p:par>
                          <p:cTn id="216" fill="hold">
                            <p:stCondLst>
                              <p:cond delay="2500"/>
                            </p:stCondLst>
                            <p:childTnLst>
                              <p:par>
                                <p:cTn id="217" presetClass="entr" nodeType="afterEffect" presetSubtype="2" presetID="2" grpId="45" fill="hold">
                                  <p:stCondLst>
                                    <p:cond delay="0"/>
                                  </p:stCondLst>
                                  <p:iterate type="el" backwards="0">
                                    <p:tmAbs val="0"/>
                                  </p:iterate>
                                  <p:childTnLst>
                                    <p:set>
                                      <p:cBhvr>
                                        <p:cTn id="218" fill="hold"/>
                                        <p:tgtEl>
                                          <p:spTgt spid="9308"/>
                                        </p:tgtEl>
                                        <p:attrNameLst>
                                          <p:attrName>style.visibility</p:attrName>
                                        </p:attrNameLst>
                                      </p:cBhvr>
                                      <p:to>
                                        <p:strVal val="visible"/>
                                      </p:to>
                                    </p:set>
                                    <p:anim calcmode="lin" valueType="num">
                                      <p:cBhvr>
                                        <p:cTn id="219" dur="500" fill="hold"/>
                                        <p:tgtEl>
                                          <p:spTgt spid="9308"/>
                                        </p:tgtEl>
                                        <p:attrNameLst>
                                          <p:attrName>ppt_x</p:attrName>
                                        </p:attrNameLst>
                                      </p:cBhvr>
                                      <p:tavLst>
                                        <p:tav tm="0">
                                          <p:val>
                                            <p:strVal val="1+#ppt_w/2"/>
                                          </p:val>
                                        </p:tav>
                                        <p:tav tm="100000">
                                          <p:val>
                                            <p:strVal val="#ppt_x"/>
                                          </p:val>
                                        </p:tav>
                                      </p:tavLst>
                                    </p:anim>
                                    <p:anim calcmode="lin" valueType="num">
                                      <p:cBhvr>
                                        <p:cTn id="220" dur="500" fill="hold"/>
                                        <p:tgtEl>
                                          <p:spTgt spid="9308"/>
                                        </p:tgtEl>
                                        <p:attrNameLst>
                                          <p:attrName>ppt_y</p:attrName>
                                        </p:attrNameLst>
                                      </p:cBhvr>
                                      <p:tavLst>
                                        <p:tav tm="0">
                                          <p:val>
                                            <p:strVal val="#ppt_y"/>
                                          </p:val>
                                        </p:tav>
                                        <p:tav tm="100000">
                                          <p:val>
                                            <p:strVal val="#ppt_y"/>
                                          </p:val>
                                        </p:tav>
                                      </p:tavLst>
                                    </p:anim>
                                  </p:childTnLst>
                                </p:cTn>
                              </p:par>
                            </p:childTnLst>
                          </p:cTn>
                        </p:par>
                        <p:par>
                          <p:cTn id="221" fill="hold">
                            <p:stCondLst>
                              <p:cond delay="3000"/>
                            </p:stCondLst>
                            <p:childTnLst>
                              <p:par>
                                <p:cTn id="222" presetClass="entr" nodeType="afterEffect" presetSubtype="2" presetID="2" grpId="46" fill="hold">
                                  <p:stCondLst>
                                    <p:cond delay="0"/>
                                  </p:stCondLst>
                                  <p:iterate type="el" backwards="0">
                                    <p:tmAbs val="0"/>
                                  </p:iterate>
                                  <p:childTnLst>
                                    <p:set>
                                      <p:cBhvr>
                                        <p:cTn id="223" fill="hold"/>
                                        <p:tgtEl>
                                          <p:spTgt spid="9316"/>
                                        </p:tgtEl>
                                        <p:attrNameLst>
                                          <p:attrName>style.visibility</p:attrName>
                                        </p:attrNameLst>
                                      </p:cBhvr>
                                      <p:to>
                                        <p:strVal val="visible"/>
                                      </p:to>
                                    </p:set>
                                    <p:anim calcmode="lin" valueType="num">
                                      <p:cBhvr>
                                        <p:cTn id="224" dur="500" fill="hold"/>
                                        <p:tgtEl>
                                          <p:spTgt spid="9316"/>
                                        </p:tgtEl>
                                        <p:attrNameLst>
                                          <p:attrName>ppt_x</p:attrName>
                                        </p:attrNameLst>
                                      </p:cBhvr>
                                      <p:tavLst>
                                        <p:tav tm="0">
                                          <p:val>
                                            <p:strVal val="1+#ppt_w/2"/>
                                          </p:val>
                                        </p:tav>
                                        <p:tav tm="100000">
                                          <p:val>
                                            <p:strVal val="#ppt_x"/>
                                          </p:val>
                                        </p:tav>
                                      </p:tavLst>
                                    </p:anim>
                                    <p:anim calcmode="lin" valueType="num">
                                      <p:cBhvr>
                                        <p:cTn id="225" dur="500" fill="hold"/>
                                        <p:tgtEl>
                                          <p:spTgt spid="9316"/>
                                        </p:tgtEl>
                                        <p:attrNameLst>
                                          <p:attrName>ppt_y</p:attrName>
                                        </p:attrNameLst>
                                      </p:cBhvr>
                                      <p:tavLst>
                                        <p:tav tm="0">
                                          <p:val>
                                            <p:strVal val="#ppt_y"/>
                                          </p:val>
                                        </p:tav>
                                        <p:tav tm="100000">
                                          <p:val>
                                            <p:strVal val="#ppt_y"/>
                                          </p:val>
                                        </p:tav>
                                      </p:tavLst>
                                    </p:anim>
                                  </p:childTnLst>
                                </p:cTn>
                              </p:par>
                            </p:childTnLst>
                          </p:cTn>
                        </p:par>
                      </p:childTnLst>
                    </p:cTn>
                  </p:par>
                  <p:par>
                    <p:cTn id="226" fill="hold">
                      <p:stCondLst>
                        <p:cond delay="indefinite"/>
                      </p:stCondLst>
                      <p:childTnLst>
                        <p:par>
                          <p:cTn id="227" fill="hold">
                            <p:stCondLst>
                              <p:cond delay="0"/>
                            </p:stCondLst>
                            <p:childTnLst>
                              <p:par>
                                <p:cTn id="228" presetClass="entr" nodeType="clickEffect" presetSubtype="16" presetID="23" grpId="47" fill="hold">
                                  <p:stCondLst>
                                    <p:cond delay="0"/>
                                  </p:stCondLst>
                                  <p:iterate type="el" backwards="0">
                                    <p:tmAbs val="0"/>
                                  </p:iterate>
                                  <p:childTnLst>
                                    <p:set>
                                      <p:cBhvr>
                                        <p:cTn id="229" fill="hold"/>
                                        <p:tgtEl>
                                          <p:spTgt spid="9287"/>
                                        </p:tgtEl>
                                        <p:attrNameLst>
                                          <p:attrName>style.visibility</p:attrName>
                                        </p:attrNameLst>
                                      </p:cBhvr>
                                      <p:to>
                                        <p:strVal val="visible"/>
                                      </p:to>
                                    </p:set>
                                    <p:anim calcmode="lin" valueType="num">
                                      <p:cBhvr>
                                        <p:cTn id="230" dur="500" fill="hold"/>
                                        <p:tgtEl>
                                          <p:spTgt spid="9287"/>
                                        </p:tgtEl>
                                        <p:attrNameLst>
                                          <p:attrName>ppt_w</p:attrName>
                                        </p:attrNameLst>
                                      </p:cBhvr>
                                      <p:tavLst>
                                        <p:tav tm="0">
                                          <p:val>
                                            <p:fltVal val="0"/>
                                          </p:val>
                                        </p:tav>
                                        <p:tav tm="100000">
                                          <p:val>
                                            <p:strVal val="#ppt_w"/>
                                          </p:val>
                                        </p:tav>
                                      </p:tavLst>
                                    </p:anim>
                                    <p:anim calcmode="lin" valueType="num">
                                      <p:cBhvr>
                                        <p:cTn id="231" dur="500" fill="hold"/>
                                        <p:tgtEl>
                                          <p:spTgt spid="9287"/>
                                        </p:tgtEl>
                                        <p:attrNameLst>
                                          <p:attrName>ppt_h</p:attrName>
                                        </p:attrNameLst>
                                      </p:cBhvr>
                                      <p:tavLst>
                                        <p:tav tm="0">
                                          <p:val>
                                            <p:fltVal val="0"/>
                                          </p:val>
                                        </p:tav>
                                        <p:tav tm="100000">
                                          <p:val>
                                            <p:strVal val="#ppt_h"/>
                                          </p:val>
                                        </p:tav>
                                      </p:tavLst>
                                    </p:anim>
                                  </p:childTnLst>
                                </p:cTn>
                              </p:par>
                            </p:childTnLst>
                          </p:cTn>
                        </p:par>
                        <p:par>
                          <p:cTn id="232" fill="hold">
                            <p:stCondLst>
                              <p:cond delay="500"/>
                            </p:stCondLst>
                            <p:childTnLst>
                              <p:par>
                                <p:cTn id="233" presetClass="entr" nodeType="afterEffect" presetSubtype="16" presetID="23" grpId="48" fill="hold">
                                  <p:stCondLst>
                                    <p:cond delay="0"/>
                                  </p:stCondLst>
                                  <p:iterate type="el" backwards="0">
                                    <p:tmAbs val="0"/>
                                  </p:iterate>
                                  <p:childTnLst>
                                    <p:set>
                                      <p:cBhvr>
                                        <p:cTn id="234" fill="hold"/>
                                        <p:tgtEl>
                                          <p:spTgt spid="9302"/>
                                        </p:tgtEl>
                                        <p:attrNameLst>
                                          <p:attrName>style.visibility</p:attrName>
                                        </p:attrNameLst>
                                      </p:cBhvr>
                                      <p:to>
                                        <p:strVal val="visible"/>
                                      </p:to>
                                    </p:set>
                                    <p:anim calcmode="lin" valueType="num">
                                      <p:cBhvr>
                                        <p:cTn id="235" dur="500" fill="hold"/>
                                        <p:tgtEl>
                                          <p:spTgt spid="9302"/>
                                        </p:tgtEl>
                                        <p:attrNameLst>
                                          <p:attrName>ppt_w</p:attrName>
                                        </p:attrNameLst>
                                      </p:cBhvr>
                                      <p:tavLst>
                                        <p:tav tm="0">
                                          <p:val>
                                            <p:fltVal val="0"/>
                                          </p:val>
                                        </p:tav>
                                        <p:tav tm="100000">
                                          <p:val>
                                            <p:strVal val="#ppt_w"/>
                                          </p:val>
                                        </p:tav>
                                      </p:tavLst>
                                    </p:anim>
                                    <p:anim calcmode="lin" valueType="num">
                                      <p:cBhvr>
                                        <p:cTn id="236" dur="500" fill="hold"/>
                                        <p:tgtEl>
                                          <p:spTgt spid="9302"/>
                                        </p:tgtEl>
                                        <p:attrNameLst>
                                          <p:attrName>ppt_h</p:attrName>
                                        </p:attrNameLst>
                                      </p:cBhvr>
                                      <p:tavLst>
                                        <p:tav tm="0">
                                          <p:val>
                                            <p:fltVal val="0"/>
                                          </p:val>
                                        </p:tav>
                                        <p:tav tm="100000">
                                          <p:val>
                                            <p:strVal val="#ppt_h"/>
                                          </p:val>
                                        </p:tav>
                                      </p:tavLst>
                                    </p:anim>
                                  </p:childTnLst>
                                </p:cTn>
                              </p:par>
                            </p:childTnLst>
                          </p:cTn>
                        </p:par>
                        <p:par>
                          <p:cTn id="237" fill="hold">
                            <p:stCondLst>
                              <p:cond delay="1000"/>
                            </p:stCondLst>
                            <p:childTnLst>
                              <p:par>
                                <p:cTn id="238" presetClass="entr" nodeType="afterEffect" presetSubtype="16" presetID="23" grpId="49" fill="hold">
                                  <p:stCondLst>
                                    <p:cond delay="0"/>
                                  </p:stCondLst>
                                  <p:iterate type="el" backwards="0">
                                    <p:tmAbs val="0"/>
                                  </p:iterate>
                                  <p:childTnLst>
                                    <p:set>
                                      <p:cBhvr>
                                        <p:cTn id="239" fill="hold"/>
                                        <p:tgtEl>
                                          <p:spTgt spid="9254"/>
                                        </p:tgtEl>
                                        <p:attrNameLst>
                                          <p:attrName>style.visibility</p:attrName>
                                        </p:attrNameLst>
                                      </p:cBhvr>
                                      <p:to>
                                        <p:strVal val="visible"/>
                                      </p:to>
                                    </p:set>
                                    <p:anim calcmode="lin" valueType="num">
                                      <p:cBhvr>
                                        <p:cTn id="240" dur="500" fill="hold"/>
                                        <p:tgtEl>
                                          <p:spTgt spid="9254"/>
                                        </p:tgtEl>
                                        <p:attrNameLst>
                                          <p:attrName>ppt_w</p:attrName>
                                        </p:attrNameLst>
                                      </p:cBhvr>
                                      <p:tavLst>
                                        <p:tav tm="0">
                                          <p:val>
                                            <p:fltVal val="0"/>
                                          </p:val>
                                        </p:tav>
                                        <p:tav tm="100000">
                                          <p:val>
                                            <p:strVal val="#ppt_w"/>
                                          </p:val>
                                        </p:tav>
                                      </p:tavLst>
                                    </p:anim>
                                    <p:anim calcmode="lin" valueType="num">
                                      <p:cBhvr>
                                        <p:cTn id="241" dur="500" fill="hold"/>
                                        <p:tgtEl>
                                          <p:spTgt spid="9254"/>
                                        </p:tgtEl>
                                        <p:attrNameLst>
                                          <p:attrName>ppt_h</p:attrName>
                                        </p:attrNameLst>
                                      </p:cBhvr>
                                      <p:tavLst>
                                        <p:tav tm="0">
                                          <p:val>
                                            <p:fltVal val="0"/>
                                          </p:val>
                                        </p:tav>
                                        <p:tav tm="100000">
                                          <p:val>
                                            <p:strVal val="#ppt_h"/>
                                          </p:val>
                                        </p:tav>
                                      </p:tavLst>
                                    </p:anim>
                                  </p:childTnLst>
                                </p:cTn>
                              </p:par>
                            </p:childTnLst>
                          </p:cTn>
                        </p:par>
                        <p:par>
                          <p:cTn id="242" fill="hold">
                            <p:stCondLst>
                              <p:cond delay="1500"/>
                            </p:stCondLst>
                            <p:childTnLst>
                              <p:par>
                                <p:cTn id="243" presetClass="entr" nodeType="afterEffect" presetSubtype="2" presetID="22" grpId="50" fill="hold">
                                  <p:stCondLst>
                                    <p:cond delay="0"/>
                                  </p:stCondLst>
                                  <p:iterate type="el" backwards="0">
                                    <p:tmAbs val="0"/>
                                  </p:iterate>
                                  <p:childTnLst>
                                    <p:set>
                                      <p:cBhvr>
                                        <p:cTn id="244" fill="hold"/>
                                        <p:tgtEl>
                                          <p:spTgt spid="9291"/>
                                        </p:tgtEl>
                                        <p:attrNameLst>
                                          <p:attrName>style.visibility</p:attrName>
                                        </p:attrNameLst>
                                      </p:cBhvr>
                                      <p:to>
                                        <p:strVal val="visible"/>
                                      </p:to>
                                    </p:set>
                                    <p:animEffect filter="wipe(right)" transition="in">
                                      <p:cBhvr>
                                        <p:cTn id="245" dur="500"/>
                                        <p:tgtEl>
                                          <p:spTgt spid="9291"/>
                                        </p:tgtEl>
                                      </p:cBhvr>
                                    </p:animEffect>
                                  </p:childTnLst>
                                </p:cTn>
                              </p:par>
                            </p:childTnLst>
                          </p:cTn>
                        </p:par>
                        <p:par>
                          <p:cTn id="246" fill="hold">
                            <p:stCondLst>
                              <p:cond delay="2000"/>
                            </p:stCondLst>
                            <p:childTnLst>
                              <p:par>
                                <p:cTn id="247" presetClass="entr" nodeType="afterEffect" presetSubtype="2" presetID="22" grpId="51" fill="hold">
                                  <p:stCondLst>
                                    <p:cond delay="0"/>
                                  </p:stCondLst>
                                  <p:iterate type="el" backwards="0">
                                    <p:tmAbs val="0"/>
                                  </p:iterate>
                                  <p:childTnLst>
                                    <p:set>
                                      <p:cBhvr>
                                        <p:cTn id="248" fill="hold"/>
                                        <p:tgtEl>
                                          <p:spTgt spid="9309"/>
                                        </p:tgtEl>
                                        <p:attrNameLst>
                                          <p:attrName>style.visibility</p:attrName>
                                        </p:attrNameLst>
                                      </p:cBhvr>
                                      <p:to>
                                        <p:strVal val="visible"/>
                                      </p:to>
                                    </p:set>
                                    <p:animEffect filter="wipe(right)" transition="in">
                                      <p:cBhvr>
                                        <p:cTn id="249" dur="500"/>
                                        <p:tgtEl>
                                          <p:spTgt spid="9309"/>
                                        </p:tgtEl>
                                      </p:cBhvr>
                                    </p:animEffect>
                                  </p:childTnLst>
                                </p:cTn>
                              </p:par>
                            </p:childTnLst>
                          </p:cTn>
                        </p:par>
                        <p:par>
                          <p:cTn id="250" fill="hold">
                            <p:stCondLst>
                              <p:cond delay="2500"/>
                            </p:stCondLst>
                            <p:childTnLst>
                              <p:par>
                                <p:cTn id="251" presetClass="entr" nodeType="afterEffect" presetSubtype="2" presetID="22" grpId="52" fill="hold">
                                  <p:stCondLst>
                                    <p:cond delay="0"/>
                                  </p:stCondLst>
                                  <p:iterate type="el" backwards="0">
                                    <p:tmAbs val="0"/>
                                  </p:iterate>
                                  <p:childTnLst>
                                    <p:set>
                                      <p:cBhvr>
                                        <p:cTn id="252" fill="hold"/>
                                        <p:tgtEl>
                                          <p:spTgt spid="9317"/>
                                        </p:tgtEl>
                                        <p:attrNameLst>
                                          <p:attrName>style.visibility</p:attrName>
                                        </p:attrNameLst>
                                      </p:cBhvr>
                                      <p:to>
                                        <p:strVal val="visible"/>
                                      </p:to>
                                    </p:set>
                                    <p:animEffect filter="wipe(right)" transition="in">
                                      <p:cBhvr>
                                        <p:cTn id="253" dur="500"/>
                                        <p:tgtEl>
                                          <p:spTgt spid="9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241" grpId="17"/>
      <p:bldP build="whole" bldLvl="1" animBg="1" rev="0" advAuto="0" spid="9290" grpId="37"/>
      <p:bldP build="whole" bldLvl="1" animBg="1" rev="0" advAuto="0" spid="9296" grpId="2"/>
      <p:bldP build="whole" bldLvl="1" animBg="1" rev="0" advAuto="0" spid="9275" grpId="21"/>
      <p:bldP build="whole" bldLvl="1" animBg="1" rev="0" advAuto="0" spid="9318" grpId="7"/>
      <p:bldP build="whole" bldLvl="1" animBg="1" rev="0" advAuto="0" spid="9313" grpId="26"/>
      <p:bldP build="whole" bldLvl="1" animBg="1" rev="0" advAuto="0" spid="9299" grpId="22"/>
      <p:bldP build="whole" bldLvl="1" animBg="1" rev="0" advAuto="0" spid="9240" grpId="43"/>
      <p:bldP build="whole" bldLvl="1" animBg="1" rev="0" advAuto="0" spid="9306" grpId="32"/>
      <p:bldP build="whole" bldLvl="1" animBg="1" rev="0" advAuto="0" spid="9288" grpId="11"/>
      <p:bldP build="whole" bldLvl="1" animBg="1" rev="0" advAuto="0" spid="9316" grpId="46"/>
      <p:bldP build="whole" bldLvl="1" animBg="1" rev="0" advAuto="0" spid="9281" grpId="34"/>
      <p:bldP build="whole" bldLvl="1" animBg="1" rev="0" advAuto="0" spid="9254" grpId="49"/>
      <p:bldP build="whole" bldLvl="1" animBg="1" rev="0" advAuto="0" spid="9247" grpId="40"/>
      <p:bldP build="whole" bldLvl="1" animBg="1" rev="0" advAuto="0" spid="9302" grpId="48"/>
      <p:bldP build="whole" bldLvl="1" animBg="1" rev="0" advAuto="0" spid="9263" grpId="23"/>
      <p:bldP build="whole" bldLvl="1" animBg="1" rev="0" advAuto="0" spid="9311" grpId="12"/>
      <p:bldP build="whole" bldLvl="1" animBg="1" rev="0" advAuto="0" spid="9245" grpId="16"/>
      <p:bldP build="whole" bldLvl="1" animBg="1" rev="0" advAuto="0" spid="9260" grpId="36"/>
      <p:bldP build="whole" bldLvl="1" animBg="1" rev="0" advAuto="0" spid="9303" grpId="35"/>
      <p:bldP build="whole" bldLvl="1" animBg="1" rev="0" advAuto="0" spid="9287" grpId="47"/>
      <p:bldP build="whole" bldLvl="1" animBg="1" rev="0" advAuto="0" spid="9309" grpId="51"/>
      <p:bldP build="whole" bldLvl="1" animBg="1" rev="0" advAuto="0" spid="9266" grpId="1"/>
      <p:bldP build="whole" bldLvl="1" animBg="1" rev="0" advAuto="0" spid="9304" grpId="25"/>
      <p:bldP build="whole" bldLvl="1" animBg="1" rev="0" advAuto="0" spid="9319" grpId="13"/>
      <p:bldP build="whole" bldLvl="1" animBg="1" rev="0" advAuto="0" spid="9297" grpId="9"/>
      <p:bldP build="whole" bldLvl="1" animBg="1" rev="0" advAuto="0" spid="9300" grpId="28"/>
      <p:bldP build="whole" bldLvl="1" animBg="1" rev="0" advAuto="0" spid="9292" grpId="31"/>
      <p:bldP build="whole" bldLvl="1" animBg="1" rev="0" advAuto="0" spid="9314" grpId="33"/>
      <p:bldP build="whole" bldLvl="1" animBg="1" rev="0" advAuto="0" spid="9242" grpId="4"/>
      <p:bldP build="whole" bldLvl="1" animBg="1" rev="0" advAuto="0" spid="9272" grpId="14"/>
      <p:bldP build="whole" bldLvl="1" animBg="1" rev="0" advAuto="0" spid="9289" grpId="18"/>
      <p:bldP build="whole" bldLvl="1" animBg="1" rev="0" advAuto="0" spid="9307" grpId="38"/>
      <p:bldP build="whole" bldLvl="1" animBg="1" rev="0" advAuto="0" spid="9295" grpId="44"/>
      <p:bldP build="whole" bldLvl="1" animBg="1" rev="0" advAuto="0" spid="9291" grpId="50"/>
      <p:bldP build="whole" bldLvl="1" animBg="1" rev="0" advAuto="0" spid="9305" grpId="19"/>
      <p:bldP build="whole" bldLvl="1" animBg="1" rev="0" advAuto="0" spid="9294" grpId="5"/>
      <p:bldP build="whole" bldLvl="1" animBg="1" rev="0" advAuto="0" spid="9293" grpId="24"/>
      <p:bldP build="whole" bldLvl="1" animBg="1" rev="0" advAuto="0" spid="9312" grpId="20"/>
      <p:bldP build="whole" bldLvl="1" animBg="1" rev="0" advAuto="0" spid="9278" grpId="27"/>
      <p:bldP build="whole" bldLvl="1" animBg="1" rev="0" advAuto="0" spid="9317" grpId="52"/>
      <p:bldP build="whole" bldLvl="1" animBg="1" rev="0" advAuto="0" spid="9243" grpId="29"/>
      <p:bldP build="whole" bldLvl="1" animBg="1" rev="0" advAuto="0" spid="9257" grpId="10"/>
      <p:bldP build="whole" bldLvl="1" animBg="1" rev="0" advAuto="0" spid="9298" grpId="15"/>
      <p:bldP build="whole" bldLvl="1" animBg="1" rev="0" advAuto="0" spid="9284" grpId="41"/>
      <p:bldP build="whole" bldLvl="1" animBg="1" rev="0" advAuto="0" spid="9315" grpId="39"/>
      <p:bldP build="whole" bldLvl="1" animBg="1" rev="0" advAuto="0" spid="9244" grpId="3"/>
      <p:bldP build="whole" bldLvl="1" animBg="1" rev="0" advAuto="0" spid="9246" grpId="30"/>
      <p:bldP build="whole" bldLvl="1" animBg="1" rev="0" advAuto="0" spid="9301" grpId="42"/>
      <p:bldP build="whole" bldLvl="1" animBg="1" rev="0" advAuto="0" spid="9310" grpId="6"/>
      <p:bldP build="whole" bldLvl="1" animBg="1" rev="0" advAuto="0" spid="9269" grpId="8"/>
      <p:bldP build="whole" bldLvl="1" animBg="1" rev="0" advAuto="0" spid="9308" grpId="45"/>
    </p:bldLst>
  </p:timing>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21"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9324" name="Group 21"/>
          <p:cNvGrpSpPr/>
          <p:nvPr/>
        </p:nvGrpSpPr>
        <p:grpSpPr>
          <a:xfrm>
            <a:off x="1590315" y="4575274"/>
            <a:ext cx="2192542" cy="1278115"/>
            <a:chOff x="0" y="0"/>
            <a:chExt cx="2192541" cy="1278114"/>
          </a:xfrm>
        </p:grpSpPr>
        <p:sp>
          <p:nvSpPr>
            <p:cNvPr id="9322" name="Shape 6"/>
            <p:cNvSpPr/>
            <p:nvPr/>
          </p:nvSpPr>
          <p:spPr>
            <a:xfrm>
              <a:off x="-1" y="-1"/>
              <a:ext cx="1097966" cy="1278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cubicBezTo>
                    <a:pt x="19248" y="4661"/>
                    <a:pt x="12198" y="18069"/>
                    <a:pt x="0" y="21600"/>
                  </a:cubicBezTo>
                  <a:close/>
                </a:path>
              </a:pathLst>
            </a:custGeom>
            <a:solidFill>
              <a:schemeClr val="accent6">
                <a:alpha val="85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9323" name="Shape 7"/>
            <p:cNvSpPr/>
            <p:nvPr/>
          </p:nvSpPr>
          <p:spPr>
            <a:xfrm>
              <a:off x="1094575" y="-1"/>
              <a:ext cx="1097966" cy="1278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ubicBezTo>
                    <a:pt x="9402" y="18069"/>
                    <a:pt x="2352" y="4661"/>
                    <a:pt x="0" y="0"/>
                  </a:cubicBezTo>
                  <a:close/>
                </a:path>
              </a:pathLst>
            </a:custGeom>
            <a:solidFill>
              <a:schemeClr val="accent6">
                <a:alpha val="70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grpSp>
      <p:grpSp>
        <p:nvGrpSpPr>
          <p:cNvPr id="9327" name="Group 22"/>
          <p:cNvGrpSpPr/>
          <p:nvPr/>
        </p:nvGrpSpPr>
        <p:grpSpPr>
          <a:xfrm>
            <a:off x="2736943" y="4180797"/>
            <a:ext cx="2187456" cy="1671347"/>
            <a:chOff x="0" y="0"/>
            <a:chExt cx="2187455" cy="1671346"/>
          </a:xfrm>
        </p:grpSpPr>
        <p:sp>
          <p:nvSpPr>
            <p:cNvPr id="9325" name="Shape 8"/>
            <p:cNvSpPr/>
            <p:nvPr/>
          </p:nvSpPr>
          <p:spPr>
            <a:xfrm>
              <a:off x="-1" y="-1"/>
              <a:ext cx="1097967" cy="16713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cubicBezTo>
                    <a:pt x="19248" y="4661"/>
                    <a:pt x="12198" y="18069"/>
                    <a:pt x="0" y="21600"/>
                  </a:cubicBezTo>
                  <a:close/>
                </a:path>
              </a:pathLst>
            </a:custGeom>
            <a:solidFill>
              <a:schemeClr val="accent5">
                <a:alpha val="85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9326" name="Shape 9"/>
            <p:cNvSpPr/>
            <p:nvPr/>
          </p:nvSpPr>
          <p:spPr>
            <a:xfrm>
              <a:off x="1089489" y="-1"/>
              <a:ext cx="1097967" cy="16713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ubicBezTo>
                    <a:pt x="9402" y="18069"/>
                    <a:pt x="2352" y="4661"/>
                    <a:pt x="0" y="0"/>
                  </a:cubicBezTo>
                  <a:close/>
                </a:path>
              </a:pathLst>
            </a:custGeom>
            <a:solidFill>
              <a:schemeClr val="accent5">
                <a:alpha val="70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grpSp>
      <p:grpSp>
        <p:nvGrpSpPr>
          <p:cNvPr id="9330" name="Group 23"/>
          <p:cNvGrpSpPr/>
          <p:nvPr/>
        </p:nvGrpSpPr>
        <p:grpSpPr>
          <a:xfrm>
            <a:off x="3875022" y="3646680"/>
            <a:ext cx="2190918" cy="2204063"/>
            <a:chOff x="0" y="0"/>
            <a:chExt cx="2190917" cy="2204061"/>
          </a:xfrm>
        </p:grpSpPr>
        <p:sp>
          <p:nvSpPr>
            <p:cNvPr id="9328" name="Shape 10"/>
            <p:cNvSpPr/>
            <p:nvPr/>
          </p:nvSpPr>
          <p:spPr>
            <a:xfrm>
              <a:off x="0" y="0"/>
              <a:ext cx="1097964" cy="2204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cubicBezTo>
                    <a:pt x="19248" y="4661"/>
                    <a:pt x="12198" y="18069"/>
                    <a:pt x="0" y="21600"/>
                  </a:cubicBezTo>
                  <a:close/>
                </a:path>
              </a:pathLst>
            </a:custGeom>
            <a:solidFill>
              <a:schemeClr val="accent4">
                <a:alpha val="85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9329" name="Shape 11"/>
            <p:cNvSpPr/>
            <p:nvPr/>
          </p:nvSpPr>
          <p:spPr>
            <a:xfrm>
              <a:off x="1092951" y="0"/>
              <a:ext cx="1097967" cy="2204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ubicBezTo>
                    <a:pt x="9402" y="18069"/>
                    <a:pt x="2352" y="4661"/>
                    <a:pt x="0" y="0"/>
                  </a:cubicBezTo>
                  <a:close/>
                </a:path>
              </a:pathLst>
            </a:custGeom>
            <a:solidFill>
              <a:schemeClr val="accent4">
                <a:alpha val="70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grpSp>
      <p:grpSp>
        <p:nvGrpSpPr>
          <p:cNvPr id="9333" name="Group 24"/>
          <p:cNvGrpSpPr/>
          <p:nvPr/>
        </p:nvGrpSpPr>
        <p:grpSpPr>
          <a:xfrm>
            <a:off x="5009865" y="3123440"/>
            <a:ext cx="2188668" cy="2728522"/>
            <a:chOff x="0" y="0"/>
            <a:chExt cx="2188667" cy="2728521"/>
          </a:xfrm>
        </p:grpSpPr>
        <p:sp>
          <p:nvSpPr>
            <p:cNvPr id="9331" name="Shape 12"/>
            <p:cNvSpPr/>
            <p:nvPr/>
          </p:nvSpPr>
          <p:spPr>
            <a:xfrm>
              <a:off x="-1" y="0"/>
              <a:ext cx="1097967" cy="27285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cubicBezTo>
                    <a:pt x="19248" y="4661"/>
                    <a:pt x="12198" y="18069"/>
                    <a:pt x="0" y="21600"/>
                  </a:cubicBezTo>
                  <a:close/>
                </a:path>
              </a:pathLst>
            </a:custGeom>
            <a:solidFill>
              <a:schemeClr val="accent3">
                <a:alpha val="85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9332" name="Shape 13"/>
            <p:cNvSpPr/>
            <p:nvPr/>
          </p:nvSpPr>
          <p:spPr>
            <a:xfrm>
              <a:off x="1090701" y="0"/>
              <a:ext cx="1097966" cy="27285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ubicBezTo>
                    <a:pt x="9402" y="18069"/>
                    <a:pt x="2352" y="4661"/>
                    <a:pt x="0" y="0"/>
                  </a:cubicBezTo>
                  <a:close/>
                </a:path>
              </a:pathLst>
            </a:custGeom>
            <a:solidFill>
              <a:schemeClr val="accent3">
                <a:alpha val="70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grpSp>
      <p:grpSp>
        <p:nvGrpSpPr>
          <p:cNvPr id="9336" name="Group 25"/>
          <p:cNvGrpSpPr/>
          <p:nvPr/>
        </p:nvGrpSpPr>
        <p:grpSpPr>
          <a:xfrm>
            <a:off x="6151405" y="3646680"/>
            <a:ext cx="2193662" cy="2204064"/>
            <a:chOff x="0" y="0"/>
            <a:chExt cx="2193661" cy="2204062"/>
          </a:xfrm>
        </p:grpSpPr>
        <p:sp>
          <p:nvSpPr>
            <p:cNvPr id="9334" name="Shape 14"/>
            <p:cNvSpPr/>
            <p:nvPr/>
          </p:nvSpPr>
          <p:spPr>
            <a:xfrm>
              <a:off x="-1" y="0"/>
              <a:ext cx="1097967" cy="22040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cubicBezTo>
                    <a:pt x="19248" y="4661"/>
                    <a:pt x="12198" y="18069"/>
                    <a:pt x="0" y="21600"/>
                  </a:cubicBezTo>
                  <a:close/>
                </a:path>
              </a:pathLst>
            </a:custGeom>
            <a:solidFill>
              <a:schemeClr val="accent2">
                <a:alpha val="85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9335" name="Shape 15"/>
            <p:cNvSpPr/>
            <p:nvPr/>
          </p:nvSpPr>
          <p:spPr>
            <a:xfrm>
              <a:off x="1095696" y="0"/>
              <a:ext cx="1097966" cy="22040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ubicBezTo>
                    <a:pt x="9402" y="18069"/>
                    <a:pt x="2352" y="4661"/>
                    <a:pt x="0" y="0"/>
                  </a:cubicBezTo>
                  <a:close/>
                </a:path>
              </a:pathLst>
            </a:custGeom>
            <a:solidFill>
              <a:schemeClr val="accent2">
                <a:alpha val="70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grpSp>
      <p:grpSp>
        <p:nvGrpSpPr>
          <p:cNvPr id="9339" name="Group 26"/>
          <p:cNvGrpSpPr/>
          <p:nvPr/>
        </p:nvGrpSpPr>
        <p:grpSpPr>
          <a:xfrm>
            <a:off x="7292947" y="4749822"/>
            <a:ext cx="2193661" cy="1102032"/>
            <a:chOff x="0" y="0"/>
            <a:chExt cx="2193659" cy="1102030"/>
          </a:xfrm>
        </p:grpSpPr>
        <p:sp>
          <p:nvSpPr>
            <p:cNvPr id="9337" name="Shape 16"/>
            <p:cNvSpPr/>
            <p:nvPr/>
          </p:nvSpPr>
          <p:spPr>
            <a:xfrm>
              <a:off x="0" y="0"/>
              <a:ext cx="1097966" cy="11020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cubicBezTo>
                    <a:pt x="19248" y="4661"/>
                    <a:pt x="12198" y="18069"/>
                    <a:pt x="0" y="21600"/>
                  </a:cubicBezTo>
                  <a:close/>
                </a:path>
              </a:pathLst>
            </a:custGeom>
            <a:solidFill>
              <a:schemeClr val="accent1">
                <a:alpha val="85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9338" name="Shape 17"/>
            <p:cNvSpPr/>
            <p:nvPr/>
          </p:nvSpPr>
          <p:spPr>
            <a:xfrm>
              <a:off x="1095696" y="0"/>
              <a:ext cx="1097964" cy="11020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ubicBezTo>
                    <a:pt x="9402" y="18069"/>
                    <a:pt x="2352" y="4661"/>
                    <a:pt x="0" y="0"/>
                  </a:cubicBezTo>
                  <a:close/>
                </a:path>
              </a:pathLst>
            </a:custGeom>
            <a:solidFill>
              <a:schemeClr val="accent1">
                <a:alpha val="70000"/>
              </a:scheme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grpSp>
      <p:grpSp>
        <p:nvGrpSpPr>
          <p:cNvPr id="9342" name="Group 27"/>
          <p:cNvGrpSpPr/>
          <p:nvPr/>
        </p:nvGrpSpPr>
        <p:grpSpPr>
          <a:xfrm>
            <a:off x="8392596" y="4180797"/>
            <a:ext cx="2194125" cy="1671347"/>
            <a:chOff x="0" y="0"/>
            <a:chExt cx="2194124" cy="1671346"/>
          </a:xfrm>
        </p:grpSpPr>
        <p:sp>
          <p:nvSpPr>
            <p:cNvPr id="9340" name="Shape 18"/>
            <p:cNvSpPr/>
            <p:nvPr/>
          </p:nvSpPr>
          <p:spPr>
            <a:xfrm>
              <a:off x="-1" y="-1"/>
              <a:ext cx="1097967" cy="16713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cubicBezTo>
                    <a:pt x="19248" y="4661"/>
                    <a:pt x="12198" y="18069"/>
                    <a:pt x="0" y="21600"/>
                  </a:cubicBezTo>
                  <a:close/>
                </a:path>
              </a:pathLst>
            </a:custGeom>
            <a:solidFill>
              <a:srgbClr val="6491C8">
                <a:alpha val="85000"/>
              </a:srgb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sp>
          <p:nvSpPr>
            <p:cNvPr id="9341" name="Shape 19"/>
            <p:cNvSpPr/>
            <p:nvPr/>
          </p:nvSpPr>
          <p:spPr>
            <a:xfrm>
              <a:off x="1096158" y="-1"/>
              <a:ext cx="1097967" cy="16713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ubicBezTo>
                    <a:pt x="9402" y="18069"/>
                    <a:pt x="2352" y="4661"/>
                    <a:pt x="0" y="0"/>
                  </a:cubicBezTo>
                  <a:close/>
                </a:path>
              </a:pathLst>
            </a:custGeom>
            <a:solidFill>
              <a:srgbClr val="6491C8">
                <a:alpha val="70000"/>
              </a:srgbClr>
            </a:solidFill>
            <a:ln w="12700" cap="flat">
              <a:noFill/>
              <a:miter lim="400000"/>
            </a:ln>
            <a:effectLst/>
          </p:spPr>
          <p:txBody>
            <a:bodyPr wrap="square" lIns="45719" tIns="45719" rIns="45719" bIns="45719" numCol="1" anchor="ctr">
              <a:noAutofit/>
            </a:bodyPr>
            <a:lstStyle/>
            <a:p>
              <a:pPr>
                <a:defRPr sz="2800">
                  <a:solidFill>
                    <a:srgbClr val="FFFFFF"/>
                  </a:solidFill>
                  <a:effectLst>
                    <a:outerShdw sx="100000" sy="100000" kx="0" ky="0" algn="b" rotWithShape="0" blurRad="38100" dist="12700" dir="5400000">
                      <a:srgbClr val="000000">
                        <a:alpha val="50000"/>
                      </a:srgbClr>
                    </a:outerShdw>
                  </a:effectLst>
                </a:defRPr>
              </a:pPr>
            </a:p>
          </p:txBody>
        </p:sp>
      </p:grpSp>
      <p:sp>
        <p:nvSpPr>
          <p:cNvPr id="9343" name="Rectangle 20"/>
          <p:cNvSpPr/>
          <p:nvPr/>
        </p:nvSpPr>
        <p:spPr>
          <a:xfrm flipV="1">
            <a:off x="0" y="5850740"/>
            <a:ext cx="12192000" cy="1016056"/>
          </a:xfrm>
          <a:prstGeom prst="rect">
            <a:avLst/>
          </a:prstGeom>
          <a:solidFill>
            <a:srgbClr val="000000">
              <a:alpha val="5000"/>
            </a:srgbClr>
          </a:solidFill>
          <a:ln w="12700">
            <a:miter lim="400000"/>
          </a:ln>
        </p:spPr>
        <p:txBody>
          <a:bodyPr lIns="45719" rIns="45719" anchor="ctr"/>
          <a:lstStyle/>
          <a:p>
            <a:pPr algn="ctr">
              <a:defRPr>
                <a:solidFill>
                  <a:srgbClr val="FFFFFF"/>
                </a:solidFill>
              </a:defRPr>
            </a:pPr>
          </a:p>
        </p:txBody>
      </p:sp>
      <p:sp>
        <p:nvSpPr>
          <p:cNvPr id="934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345"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2</a:t>
            </a:r>
          </a:p>
        </p:txBody>
      </p:sp>
      <p:sp>
        <p:nvSpPr>
          <p:cNvPr id="9346"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9349" name="Group 34"/>
          <p:cNvGrpSpPr/>
          <p:nvPr/>
        </p:nvGrpSpPr>
        <p:grpSpPr>
          <a:xfrm>
            <a:off x="2684891" y="3470909"/>
            <a:ext cx="1" cy="987827"/>
            <a:chOff x="0" y="35813"/>
            <a:chExt cx="0" cy="987825"/>
          </a:xfrm>
        </p:grpSpPr>
        <p:sp>
          <p:nvSpPr>
            <p:cNvPr id="9347" name="Straight Connector 28"/>
            <p:cNvSpPr/>
            <p:nvPr/>
          </p:nvSpPr>
          <p:spPr>
            <a:xfrm flipV="1">
              <a:off x="-1" y="740663"/>
              <a:ext cx="2" cy="282977"/>
            </a:xfrm>
            <a:prstGeom prst="line">
              <a:avLst/>
            </a:prstGeom>
            <a:noFill/>
            <a:ln w="12700" cap="flat">
              <a:solidFill>
                <a:srgbClr val="000000">
                  <a:alpha val="35000"/>
                </a:srgbClr>
              </a:solidFill>
              <a:prstDash val="sysDash"/>
              <a:miter lim="800000"/>
            </a:ln>
            <a:effectLst/>
          </p:spPr>
          <p:txBody>
            <a:bodyPr wrap="square" lIns="45719" tIns="45719" rIns="45719" bIns="45719" numCol="1" anchor="t">
              <a:noAutofit/>
            </a:bodyPr>
            <a:lstStyle/>
            <a:p>
              <a:pPr/>
            </a:p>
          </p:txBody>
        </p:sp>
        <p:sp>
          <p:nvSpPr>
            <p:cNvPr id="9348" name="Straight Connector 32"/>
            <p:cNvSpPr/>
            <p:nvPr/>
          </p:nvSpPr>
          <p:spPr>
            <a:xfrm flipV="1">
              <a:off x="-1" y="35813"/>
              <a:ext cx="2" cy="418867"/>
            </a:xfrm>
            <a:prstGeom prst="line">
              <a:avLst/>
            </a:prstGeom>
            <a:noFill/>
            <a:ln w="12700" cap="flat">
              <a:solidFill>
                <a:srgbClr val="000000">
                  <a:alpha val="35000"/>
                </a:srgbClr>
              </a:solidFill>
              <a:prstDash val="sysDash"/>
              <a:miter lim="800000"/>
              <a:tailEnd type="oval" w="med" len="med"/>
            </a:ln>
            <a:effectLst/>
          </p:spPr>
          <p:txBody>
            <a:bodyPr wrap="square" lIns="45719" tIns="45719" rIns="45719" bIns="45719" numCol="1" anchor="t">
              <a:noAutofit/>
            </a:bodyPr>
            <a:lstStyle/>
            <a:p>
              <a:pPr/>
            </a:p>
          </p:txBody>
        </p:sp>
      </p:grpSp>
      <p:grpSp>
        <p:nvGrpSpPr>
          <p:cNvPr id="9352" name="Group 35"/>
          <p:cNvGrpSpPr/>
          <p:nvPr/>
        </p:nvGrpSpPr>
        <p:grpSpPr>
          <a:xfrm>
            <a:off x="3826433" y="3267709"/>
            <a:ext cx="1" cy="825260"/>
            <a:chOff x="0" y="35813"/>
            <a:chExt cx="0" cy="825259"/>
          </a:xfrm>
        </p:grpSpPr>
        <p:sp>
          <p:nvSpPr>
            <p:cNvPr id="9350" name="Straight Connector 36"/>
            <p:cNvSpPr/>
            <p:nvPr/>
          </p:nvSpPr>
          <p:spPr>
            <a:xfrm flipV="1">
              <a:off x="-1" y="578097"/>
              <a:ext cx="2" cy="282976"/>
            </a:xfrm>
            <a:prstGeom prst="line">
              <a:avLst/>
            </a:prstGeom>
            <a:noFill/>
            <a:ln w="12700" cap="flat">
              <a:solidFill>
                <a:srgbClr val="000000">
                  <a:alpha val="35000"/>
                </a:srgbClr>
              </a:solidFill>
              <a:prstDash val="sysDash"/>
              <a:miter lim="800000"/>
            </a:ln>
            <a:effectLst/>
          </p:spPr>
          <p:txBody>
            <a:bodyPr wrap="square" lIns="45719" tIns="45719" rIns="45719" bIns="45719" numCol="1" anchor="t">
              <a:noAutofit/>
            </a:bodyPr>
            <a:lstStyle/>
            <a:p>
              <a:pPr/>
            </a:p>
          </p:txBody>
        </p:sp>
        <p:sp>
          <p:nvSpPr>
            <p:cNvPr id="9351" name="Straight Connector 37"/>
            <p:cNvSpPr/>
            <p:nvPr/>
          </p:nvSpPr>
          <p:spPr>
            <a:xfrm flipV="1">
              <a:off x="-1" y="35813"/>
              <a:ext cx="2" cy="256301"/>
            </a:xfrm>
            <a:prstGeom prst="line">
              <a:avLst/>
            </a:prstGeom>
            <a:noFill/>
            <a:ln w="12700" cap="flat">
              <a:solidFill>
                <a:srgbClr val="000000">
                  <a:alpha val="35000"/>
                </a:srgbClr>
              </a:solidFill>
              <a:prstDash val="sysDash"/>
              <a:miter lim="800000"/>
              <a:tailEnd type="oval" w="med" len="med"/>
            </a:ln>
            <a:effectLst/>
          </p:spPr>
          <p:txBody>
            <a:bodyPr wrap="square" lIns="45719" tIns="45719" rIns="45719" bIns="45719" numCol="1" anchor="t">
              <a:noAutofit/>
            </a:bodyPr>
            <a:lstStyle/>
            <a:p>
              <a:pPr/>
            </a:p>
          </p:txBody>
        </p:sp>
      </p:grpSp>
      <p:grpSp>
        <p:nvGrpSpPr>
          <p:cNvPr id="9355" name="Group 38"/>
          <p:cNvGrpSpPr/>
          <p:nvPr/>
        </p:nvGrpSpPr>
        <p:grpSpPr>
          <a:xfrm>
            <a:off x="4964086" y="2973070"/>
            <a:ext cx="1" cy="633731"/>
            <a:chOff x="0" y="35813"/>
            <a:chExt cx="0" cy="633729"/>
          </a:xfrm>
        </p:grpSpPr>
        <p:sp>
          <p:nvSpPr>
            <p:cNvPr id="9353" name="Straight Connector 39"/>
            <p:cNvSpPr/>
            <p:nvPr/>
          </p:nvSpPr>
          <p:spPr>
            <a:xfrm flipV="1">
              <a:off x="-1" y="477248"/>
              <a:ext cx="2" cy="192296"/>
            </a:xfrm>
            <a:prstGeom prst="line">
              <a:avLst/>
            </a:prstGeom>
            <a:noFill/>
            <a:ln w="12700" cap="flat">
              <a:solidFill>
                <a:srgbClr val="000000">
                  <a:alpha val="35000"/>
                </a:srgbClr>
              </a:solidFill>
              <a:prstDash val="sysDash"/>
              <a:miter lim="800000"/>
            </a:ln>
            <a:effectLst/>
          </p:spPr>
          <p:txBody>
            <a:bodyPr wrap="square" lIns="45719" tIns="45719" rIns="45719" bIns="45719" numCol="1" anchor="t">
              <a:noAutofit/>
            </a:bodyPr>
            <a:lstStyle/>
            <a:p>
              <a:pPr/>
            </a:p>
          </p:txBody>
        </p:sp>
        <p:sp>
          <p:nvSpPr>
            <p:cNvPr id="9354" name="Straight Connector 40"/>
            <p:cNvSpPr/>
            <p:nvPr/>
          </p:nvSpPr>
          <p:spPr>
            <a:xfrm flipV="1">
              <a:off x="-1" y="35813"/>
              <a:ext cx="2" cy="155452"/>
            </a:xfrm>
            <a:prstGeom prst="line">
              <a:avLst/>
            </a:prstGeom>
            <a:noFill/>
            <a:ln w="12700" cap="flat">
              <a:solidFill>
                <a:srgbClr val="000000">
                  <a:alpha val="35000"/>
                </a:srgbClr>
              </a:solidFill>
              <a:prstDash val="sysDash"/>
              <a:miter lim="800000"/>
              <a:tailEnd type="oval" w="med" len="med"/>
            </a:ln>
            <a:effectLst/>
          </p:spPr>
          <p:txBody>
            <a:bodyPr wrap="square" lIns="45719" tIns="45719" rIns="45719" bIns="45719" numCol="1" anchor="t">
              <a:noAutofit/>
            </a:bodyPr>
            <a:lstStyle/>
            <a:p>
              <a:pPr/>
            </a:p>
          </p:txBody>
        </p:sp>
      </p:grpSp>
      <p:grpSp>
        <p:nvGrpSpPr>
          <p:cNvPr id="9358" name="Group 44"/>
          <p:cNvGrpSpPr/>
          <p:nvPr/>
        </p:nvGrpSpPr>
        <p:grpSpPr>
          <a:xfrm>
            <a:off x="6096000" y="2513846"/>
            <a:ext cx="0" cy="542291"/>
            <a:chOff x="0" y="35813"/>
            <a:chExt cx="0" cy="542289"/>
          </a:xfrm>
        </p:grpSpPr>
        <p:sp>
          <p:nvSpPr>
            <p:cNvPr id="9356" name="Straight Connector 45"/>
            <p:cNvSpPr/>
            <p:nvPr/>
          </p:nvSpPr>
          <p:spPr>
            <a:xfrm flipV="1">
              <a:off x="-1" y="478528"/>
              <a:ext cx="2" cy="99576"/>
            </a:xfrm>
            <a:prstGeom prst="line">
              <a:avLst/>
            </a:prstGeom>
            <a:noFill/>
            <a:ln w="12700" cap="flat">
              <a:solidFill>
                <a:srgbClr val="000000">
                  <a:alpha val="35000"/>
                </a:srgbClr>
              </a:solidFill>
              <a:prstDash val="sysDash"/>
              <a:miter lim="800000"/>
            </a:ln>
            <a:effectLst/>
          </p:spPr>
          <p:txBody>
            <a:bodyPr wrap="square" lIns="45719" tIns="45719" rIns="45719" bIns="45719" numCol="1" anchor="t">
              <a:noAutofit/>
            </a:bodyPr>
            <a:lstStyle/>
            <a:p>
              <a:pPr/>
            </a:p>
          </p:txBody>
        </p:sp>
        <p:sp>
          <p:nvSpPr>
            <p:cNvPr id="9357" name="Straight Connector 46"/>
            <p:cNvSpPr/>
            <p:nvPr/>
          </p:nvSpPr>
          <p:spPr>
            <a:xfrm flipV="1">
              <a:off x="-1" y="35813"/>
              <a:ext cx="2" cy="155451"/>
            </a:xfrm>
            <a:prstGeom prst="line">
              <a:avLst/>
            </a:prstGeom>
            <a:noFill/>
            <a:ln w="12700" cap="flat">
              <a:solidFill>
                <a:srgbClr val="000000">
                  <a:alpha val="35000"/>
                </a:srgbClr>
              </a:solidFill>
              <a:prstDash val="sysDash"/>
              <a:miter lim="800000"/>
              <a:tailEnd type="oval" w="med" len="med"/>
            </a:ln>
            <a:effectLst/>
          </p:spPr>
          <p:txBody>
            <a:bodyPr wrap="square" lIns="45719" tIns="45719" rIns="45719" bIns="45719" numCol="1" anchor="t">
              <a:noAutofit/>
            </a:bodyPr>
            <a:lstStyle/>
            <a:p>
              <a:pPr/>
            </a:p>
          </p:txBody>
        </p:sp>
      </p:grpSp>
      <p:grpSp>
        <p:nvGrpSpPr>
          <p:cNvPr id="9361" name="Group 50"/>
          <p:cNvGrpSpPr/>
          <p:nvPr/>
        </p:nvGrpSpPr>
        <p:grpSpPr>
          <a:xfrm>
            <a:off x="7245178" y="2967990"/>
            <a:ext cx="1" cy="633731"/>
            <a:chOff x="0" y="35813"/>
            <a:chExt cx="0" cy="633729"/>
          </a:xfrm>
        </p:grpSpPr>
        <p:sp>
          <p:nvSpPr>
            <p:cNvPr id="9359" name="Straight Connector 51"/>
            <p:cNvSpPr/>
            <p:nvPr/>
          </p:nvSpPr>
          <p:spPr>
            <a:xfrm flipV="1">
              <a:off x="-1" y="477248"/>
              <a:ext cx="2" cy="192296"/>
            </a:xfrm>
            <a:prstGeom prst="line">
              <a:avLst/>
            </a:prstGeom>
            <a:noFill/>
            <a:ln w="12700" cap="flat">
              <a:solidFill>
                <a:srgbClr val="000000">
                  <a:alpha val="35000"/>
                </a:srgbClr>
              </a:solidFill>
              <a:prstDash val="sysDash"/>
              <a:miter lim="800000"/>
            </a:ln>
            <a:effectLst/>
          </p:spPr>
          <p:txBody>
            <a:bodyPr wrap="square" lIns="45719" tIns="45719" rIns="45719" bIns="45719" numCol="1" anchor="t">
              <a:noAutofit/>
            </a:bodyPr>
            <a:lstStyle/>
            <a:p>
              <a:pPr/>
            </a:p>
          </p:txBody>
        </p:sp>
        <p:sp>
          <p:nvSpPr>
            <p:cNvPr id="9360" name="Straight Connector 52"/>
            <p:cNvSpPr/>
            <p:nvPr/>
          </p:nvSpPr>
          <p:spPr>
            <a:xfrm flipV="1">
              <a:off x="-1" y="35813"/>
              <a:ext cx="2" cy="155452"/>
            </a:xfrm>
            <a:prstGeom prst="line">
              <a:avLst/>
            </a:prstGeom>
            <a:noFill/>
            <a:ln w="12700" cap="flat">
              <a:solidFill>
                <a:srgbClr val="000000">
                  <a:alpha val="35000"/>
                </a:srgbClr>
              </a:solidFill>
              <a:prstDash val="sysDash"/>
              <a:miter lim="800000"/>
              <a:tailEnd type="oval" w="med" len="med"/>
            </a:ln>
            <a:effectLst/>
          </p:spPr>
          <p:txBody>
            <a:bodyPr wrap="square" lIns="45719" tIns="45719" rIns="45719" bIns="45719" numCol="1" anchor="t">
              <a:noAutofit/>
            </a:bodyPr>
            <a:lstStyle/>
            <a:p>
              <a:pPr/>
            </a:p>
          </p:txBody>
        </p:sp>
      </p:grpSp>
      <p:grpSp>
        <p:nvGrpSpPr>
          <p:cNvPr id="9364" name="Group 53"/>
          <p:cNvGrpSpPr/>
          <p:nvPr/>
        </p:nvGrpSpPr>
        <p:grpSpPr>
          <a:xfrm>
            <a:off x="8378483" y="3875805"/>
            <a:ext cx="1" cy="825260"/>
            <a:chOff x="0" y="35813"/>
            <a:chExt cx="0" cy="825259"/>
          </a:xfrm>
        </p:grpSpPr>
        <p:sp>
          <p:nvSpPr>
            <p:cNvPr id="9362" name="Straight Connector 54"/>
            <p:cNvSpPr/>
            <p:nvPr/>
          </p:nvSpPr>
          <p:spPr>
            <a:xfrm flipV="1">
              <a:off x="-1" y="578097"/>
              <a:ext cx="2" cy="282976"/>
            </a:xfrm>
            <a:prstGeom prst="line">
              <a:avLst/>
            </a:prstGeom>
            <a:noFill/>
            <a:ln w="12700" cap="flat">
              <a:solidFill>
                <a:srgbClr val="000000">
                  <a:alpha val="35000"/>
                </a:srgbClr>
              </a:solidFill>
              <a:prstDash val="sysDash"/>
              <a:miter lim="800000"/>
            </a:ln>
            <a:effectLst/>
          </p:spPr>
          <p:txBody>
            <a:bodyPr wrap="square" lIns="45719" tIns="45719" rIns="45719" bIns="45719" numCol="1" anchor="t">
              <a:noAutofit/>
            </a:bodyPr>
            <a:lstStyle/>
            <a:p>
              <a:pPr/>
            </a:p>
          </p:txBody>
        </p:sp>
        <p:sp>
          <p:nvSpPr>
            <p:cNvPr id="9363" name="Straight Connector 55"/>
            <p:cNvSpPr/>
            <p:nvPr/>
          </p:nvSpPr>
          <p:spPr>
            <a:xfrm flipV="1">
              <a:off x="-1" y="35813"/>
              <a:ext cx="2" cy="256301"/>
            </a:xfrm>
            <a:prstGeom prst="line">
              <a:avLst/>
            </a:prstGeom>
            <a:noFill/>
            <a:ln w="12700" cap="flat">
              <a:solidFill>
                <a:srgbClr val="000000">
                  <a:alpha val="35000"/>
                </a:srgbClr>
              </a:solidFill>
              <a:prstDash val="sysDash"/>
              <a:miter lim="800000"/>
              <a:tailEnd type="oval" w="med" len="med"/>
            </a:ln>
            <a:effectLst/>
          </p:spPr>
          <p:txBody>
            <a:bodyPr wrap="square" lIns="45719" tIns="45719" rIns="45719" bIns="45719" numCol="1" anchor="t">
              <a:noAutofit/>
            </a:bodyPr>
            <a:lstStyle/>
            <a:p>
              <a:pPr/>
            </a:p>
          </p:txBody>
        </p:sp>
      </p:grpSp>
      <p:grpSp>
        <p:nvGrpSpPr>
          <p:cNvPr id="9367" name="Group 56"/>
          <p:cNvGrpSpPr/>
          <p:nvPr/>
        </p:nvGrpSpPr>
        <p:grpSpPr>
          <a:xfrm>
            <a:off x="9486606" y="3141462"/>
            <a:ext cx="1" cy="987826"/>
            <a:chOff x="0" y="35813"/>
            <a:chExt cx="0" cy="987825"/>
          </a:xfrm>
        </p:grpSpPr>
        <p:sp>
          <p:nvSpPr>
            <p:cNvPr id="9365" name="Straight Connector 57"/>
            <p:cNvSpPr/>
            <p:nvPr/>
          </p:nvSpPr>
          <p:spPr>
            <a:xfrm flipV="1">
              <a:off x="-1" y="740663"/>
              <a:ext cx="2" cy="282977"/>
            </a:xfrm>
            <a:prstGeom prst="line">
              <a:avLst/>
            </a:prstGeom>
            <a:noFill/>
            <a:ln w="12700" cap="flat">
              <a:solidFill>
                <a:srgbClr val="000000">
                  <a:alpha val="35000"/>
                </a:srgbClr>
              </a:solidFill>
              <a:prstDash val="sysDash"/>
              <a:miter lim="800000"/>
            </a:ln>
            <a:effectLst/>
          </p:spPr>
          <p:txBody>
            <a:bodyPr wrap="square" lIns="45719" tIns="45719" rIns="45719" bIns="45719" numCol="1" anchor="t">
              <a:noAutofit/>
            </a:bodyPr>
            <a:lstStyle/>
            <a:p>
              <a:pPr/>
            </a:p>
          </p:txBody>
        </p:sp>
        <p:sp>
          <p:nvSpPr>
            <p:cNvPr id="9366" name="Straight Connector 58"/>
            <p:cNvSpPr/>
            <p:nvPr/>
          </p:nvSpPr>
          <p:spPr>
            <a:xfrm flipV="1">
              <a:off x="-1" y="35813"/>
              <a:ext cx="2" cy="418867"/>
            </a:xfrm>
            <a:prstGeom prst="line">
              <a:avLst/>
            </a:prstGeom>
            <a:noFill/>
            <a:ln w="12700" cap="flat">
              <a:solidFill>
                <a:srgbClr val="000000">
                  <a:alpha val="35000"/>
                </a:srgbClr>
              </a:solidFill>
              <a:prstDash val="sysDash"/>
              <a:miter lim="800000"/>
              <a:tailEnd type="oval" w="med" len="med"/>
            </a:ln>
            <a:effectLst/>
          </p:spPr>
          <p:txBody>
            <a:bodyPr wrap="square" lIns="45719" tIns="45719" rIns="45719" bIns="45719" numCol="1" anchor="t">
              <a:noAutofit/>
            </a:bodyPr>
            <a:lstStyle/>
            <a:p>
              <a:pPr/>
            </a:p>
          </p:txBody>
        </p:sp>
      </p:grpSp>
      <p:sp>
        <p:nvSpPr>
          <p:cNvPr id="9368" name="Rectangle 61"/>
          <p:cNvSpPr txBox="1"/>
          <p:nvPr/>
        </p:nvSpPr>
        <p:spPr>
          <a:xfrm>
            <a:off x="2653007" y="2312587"/>
            <a:ext cx="189916" cy="485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6"/>
                </a:solidFill>
                <a:latin typeface="FontAwesome"/>
                <a:ea typeface="FontAwesome"/>
                <a:cs typeface="FontAwesome"/>
                <a:sym typeface="FontAwesome"/>
              </a:defRPr>
            </a:lvl1pPr>
          </a:lstStyle>
          <a:p>
            <a:pPr/>
            <a:r>
              <a:t>|</a:t>
            </a:r>
          </a:p>
        </p:txBody>
      </p:sp>
      <p:grpSp>
        <p:nvGrpSpPr>
          <p:cNvPr id="9371" name="Group 66"/>
          <p:cNvGrpSpPr/>
          <p:nvPr/>
        </p:nvGrpSpPr>
        <p:grpSpPr>
          <a:xfrm>
            <a:off x="2273697" y="3910636"/>
            <a:ext cx="835264" cy="234644"/>
            <a:chOff x="0" y="0"/>
            <a:chExt cx="835262" cy="234643"/>
          </a:xfrm>
        </p:grpSpPr>
        <p:sp>
          <p:nvSpPr>
            <p:cNvPr id="9369" name="Rectangle 59"/>
            <p:cNvSpPr/>
            <p:nvPr/>
          </p:nvSpPr>
          <p:spPr>
            <a:xfrm>
              <a:off x="0" y="21282"/>
              <a:ext cx="835263" cy="213361"/>
            </a:xfrm>
            <a:prstGeom prst="rect">
              <a:avLst/>
            </a:prstGeom>
            <a:solidFill>
              <a:srgbClr val="000000">
                <a:alpha val="7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370" name="TextBox 62"/>
            <p:cNvSpPr txBox="1"/>
            <p:nvPr/>
          </p:nvSpPr>
          <p:spPr>
            <a:xfrm>
              <a:off x="34542" y="0"/>
              <a:ext cx="780402" cy="2184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FFFFF"/>
                  </a:solidFill>
                </a:defRPr>
              </a:lvl1pPr>
            </a:lstStyle>
            <a:p>
              <a:pPr/>
              <a:r>
                <a:t>FACT NAME</a:t>
              </a:r>
            </a:p>
          </p:txBody>
        </p:sp>
      </p:grpSp>
      <p:sp>
        <p:nvSpPr>
          <p:cNvPr id="9372" name="TextBox 63"/>
          <p:cNvSpPr txBox="1"/>
          <p:nvPr/>
        </p:nvSpPr>
        <p:spPr>
          <a:xfrm>
            <a:off x="2147480" y="2741426"/>
            <a:ext cx="1074825"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100"/>
            </a:lvl1pPr>
          </a:lstStyle>
          <a:p>
            <a:pPr/>
            <a:r>
              <a:t>Saying fruitful were</a:t>
            </a:r>
          </a:p>
        </p:txBody>
      </p:sp>
      <p:sp>
        <p:nvSpPr>
          <p:cNvPr id="9373" name="TextBox 64"/>
          <p:cNvSpPr txBox="1"/>
          <p:nvPr/>
        </p:nvSpPr>
        <p:spPr>
          <a:xfrm>
            <a:off x="2184859" y="5997909"/>
            <a:ext cx="1005383"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 fruitful were</a:t>
            </a:r>
          </a:p>
        </p:txBody>
      </p:sp>
      <p:sp>
        <p:nvSpPr>
          <p:cNvPr id="9374" name="TextBox 65"/>
          <p:cNvSpPr txBox="1"/>
          <p:nvPr/>
        </p:nvSpPr>
        <p:spPr>
          <a:xfrm>
            <a:off x="2142451" y="3151457"/>
            <a:ext cx="1097755"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a:t>
            </a:r>
          </a:p>
        </p:txBody>
      </p:sp>
      <p:sp>
        <p:nvSpPr>
          <p:cNvPr id="9375" name="TextBox 67"/>
          <p:cNvSpPr txBox="1"/>
          <p:nvPr/>
        </p:nvSpPr>
        <p:spPr>
          <a:xfrm>
            <a:off x="2309202" y="5424265"/>
            <a:ext cx="7566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21%</a:t>
            </a:r>
          </a:p>
        </p:txBody>
      </p:sp>
      <p:sp>
        <p:nvSpPr>
          <p:cNvPr id="9376" name="TextBox 68"/>
          <p:cNvSpPr txBox="1"/>
          <p:nvPr/>
        </p:nvSpPr>
        <p:spPr>
          <a:xfrm>
            <a:off x="3343099" y="5997909"/>
            <a:ext cx="1005383"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 fruitful were</a:t>
            </a:r>
          </a:p>
        </p:txBody>
      </p:sp>
      <p:sp>
        <p:nvSpPr>
          <p:cNvPr id="9377" name="TextBox 69"/>
          <p:cNvSpPr txBox="1"/>
          <p:nvPr/>
        </p:nvSpPr>
        <p:spPr>
          <a:xfrm>
            <a:off x="3467442" y="5424265"/>
            <a:ext cx="7566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30%</a:t>
            </a:r>
          </a:p>
        </p:txBody>
      </p:sp>
      <p:sp>
        <p:nvSpPr>
          <p:cNvPr id="9378" name="TextBox 70"/>
          <p:cNvSpPr txBox="1"/>
          <p:nvPr/>
        </p:nvSpPr>
        <p:spPr>
          <a:xfrm>
            <a:off x="4439921" y="5997909"/>
            <a:ext cx="1067259"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 fruitful were</a:t>
            </a:r>
          </a:p>
        </p:txBody>
      </p:sp>
      <p:sp>
        <p:nvSpPr>
          <p:cNvPr id="9379" name="TextBox 71"/>
          <p:cNvSpPr txBox="1"/>
          <p:nvPr/>
        </p:nvSpPr>
        <p:spPr>
          <a:xfrm>
            <a:off x="4595202" y="5424265"/>
            <a:ext cx="7566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45%</a:t>
            </a:r>
          </a:p>
        </p:txBody>
      </p:sp>
      <p:sp>
        <p:nvSpPr>
          <p:cNvPr id="9380" name="TextBox 72"/>
          <p:cNvSpPr txBox="1"/>
          <p:nvPr/>
        </p:nvSpPr>
        <p:spPr>
          <a:xfrm>
            <a:off x="5598619" y="5997909"/>
            <a:ext cx="1005383"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 fruitful were</a:t>
            </a:r>
          </a:p>
        </p:txBody>
      </p:sp>
      <p:sp>
        <p:nvSpPr>
          <p:cNvPr id="9381" name="TextBox 73"/>
          <p:cNvSpPr txBox="1"/>
          <p:nvPr/>
        </p:nvSpPr>
        <p:spPr>
          <a:xfrm>
            <a:off x="5722961" y="5424265"/>
            <a:ext cx="7566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60%</a:t>
            </a:r>
          </a:p>
        </p:txBody>
      </p:sp>
      <p:sp>
        <p:nvSpPr>
          <p:cNvPr id="9382" name="TextBox 74"/>
          <p:cNvSpPr txBox="1"/>
          <p:nvPr/>
        </p:nvSpPr>
        <p:spPr>
          <a:xfrm>
            <a:off x="6725920" y="5997909"/>
            <a:ext cx="1067259"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 fruitful were</a:t>
            </a:r>
          </a:p>
        </p:txBody>
      </p:sp>
      <p:sp>
        <p:nvSpPr>
          <p:cNvPr id="9383" name="TextBox 75"/>
          <p:cNvSpPr txBox="1"/>
          <p:nvPr/>
        </p:nvSpPr>
        <p:spPr>
          <a:xfrm>
            <a:off x="6881201" y="5424265"/>
            <a:ext cx="7566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42%</a:t>
            </a:r>
          </a:p>
        </p:txBody>
      </p:sp>
      <p:sp>
        <p:nvSpPr>
          <p:cNvPr id="9384" name="TextBox 76"/>
          <p:cNvSpPr txBox="1"/>
          <p:nvPr/>
        </p:nvSpPr>
        <p:spPr>
          <a:xfrm>
            <a:off x="7884618" y="5997909"/>
            <a:ext cx="1005383"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 fruitful were</a:t>
            </a:r>
          </a:p>
        </p:txBody>
      </p:sp>
      <p:sp>
        <p:nvSpPr>
          <p:cNvPr id="9385" name="TextBox 77"/>
          <p:cNvSpPr txBox="1"/>
          <p:nvPr/>
        </p:nvSpPr>
        <p:spPr>
          <a:xfrm>
            <a:off x="8008961" y="5424265"/>
            <a:ext cx="7566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18%</a:t>
            </a:r>
          </a:p>
        </p:txBody>
      </p:sp>
      <p:sp>
        <p:nvSpPr>
          <p:cNvPr id="9386" name="TextBox 78"/>
          <p:cNvSpPr txBox="1"/>
          <p:nvPr/>
        </p:nvSpPr>
        <p:spPr>
          <a:xfrm>
            <a:off x="8992058" y="5997909"/>
            <a:ext cx="1005383"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 fruitful were</a:t>
            </a:r>
          </a:p>
        </p:txBody>
      </p:sp>
      <p:sp>
        <p:nvSpPr>
          <p:cNvPr id="9387" name="TextBox 79"/>
          <p:cNvSpPr txBox="1"/>
          <p:nvPr/>
        </p:nvSpPr>
        <p:spPr>
          <a:xfrm>
            <a:off x="9116401" y="5424265"/>
            <a:ext cx="756697"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500">
                <a:solidFill>
                  <a:srgbClr val="FEFEFE"/>
                </a:solidFill>
              </a:defRPr>
            </a:lvl1pPr>
          </a:lstStyle>
          <a:p>
            <a:pPr/>
            <a:r>
              <a:t>33%</a:t>
            </a:r>
          </a:p>
        </p:txBody>
      </p:sp>
      <p:sp>
        <p:nvSpPr>
          <p:cNvPr id="9388" name="Rectangle 80"/>
          <p:cNvSpPr txBox="1"/>
          <p:nvPr/>
        </p:nvSpPr>
        <p:spPr>
          <a:xfrm>
            <a:off x="3588206" y="2090215"/>
            <a:ext cx="483033" cy="45683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5"/>
                </a:solidFill>
                <a:latin typeface="FontAwesome"/>
                <a:ea typeface="FontAwesome"/>
                <a:cs typeface="FontAwesome"/>
                <a:sym typeface="FontAwesome"/>
              </a:defRPr>
            </a:lvl1pPr>
          </a:lstStyle>
          <a:p>
            <a:pPr/>
            <a:r>
              <a:t></a:t>
            </a:r>
          </a:p>
        </p:txBody>
      </p:sp>
      <p:grpSp>
        <p:nvGrpSpPr>
          <p:cNvPr id="9391" name="Group 81"/>
          <p:cNvGrpSpPr/>
          <p:nvPr/>
        </p:nvGrpSpPr>
        <p:grpSpPr>
          <a:xfrm>
            <a:off x="3412090" y="3562353"/>
            <a:ext cx="835264" cy="234644"/>
            <a:chOff x="0" y="0"/>
            <a:chExt cx="835262" cy="234643"/>
          </a:xfrm>
        </p:grpSpPr>
        <p:sp>
          <p:nvSpPr>
            <p:cNvPr id="9389" name="Rectangle 82"/>
            <p:cNvSpPr/>
            <p:nvPr/>
          </p:nvSpPr>
          <p:spPr>
            <a:xfrm>
              <a:off x="0" y="21282"/>
              <a:ext cx="835263" cy="213361"/>
            </a:xfrm>
            <a:prstGeom prst="rect">
              <a:avLst/>
            </a:prstGeom>
            <a:solidFill>
              <a:srgbClr val="000000">
                <a:alpha val="7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390" name="TextBox 83"/>
            <p:cNvSpPr txBox="1"/>
            <p:nvPr/>
          </p:nvSpPr>
          <p:spPr>
            <a:xfrm>
              <a:off x="34542" y="0"/>
              <a:ext cx="780402" cy="2184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FFFFF"/>
                  </a:solidFill>
                </a:defRPr>
              </a:lvl1pPr>
            </a:lstStyle>
            <a:p>
              <a:pPr/>
              <a:r>
                <a:t>FACT NAME</a:t>
              </a:r>
            </a:p>
          </p:txBody>
        </p:sp>
      </p:grpSp>
      <p:sp>
        <p:nvSpPr>
          <p:cNvPr id="9392" name="TextBox 84"/>
          <p:cNvSpPr txBox="1"/>
          <p:nvPr/>
        </p:nvSpPr>
        <p:spPr>
          <a:xfrm>
            <a:off x="3428870" y="2504902"/>
            <a:ext cx="801705"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100"/>
            </a:lvl1pPr>
          </a:lstStyle>
          <a:p>
            <a:pPr/>
            <a:r>
              <a:t>Saying Heading</a:t>
            </a:r>
          </a:p>
        </p:txBody>
      </p:sp>
      <p:sp>
        <p:nvSpPr>
          <p:cNvPr id="9393" name="TextBox 85"/>
          <p:cNvSpPr txBox="1"/>
          <p:nvPr/>
        </p:nvSpPr>
        <p:spPr>
          <a:xfrm>
            <a:off x="3280845" y="2914934"/>
            <a:ext cx="1097755"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a:t>
            </a:r>
          </a:p>
        </p:txBody>
      </p:sp>
      <p:sp>
        <p:nvSpPr>
          <p:cNvPr id="9394" name="Rectangle 98"/>
          <p:cNvSpPr txBox="1"/>
          <p:nvPr/>
        </p:nvSpPr>
        <p:spPr>
          <a:xfrm>
            <a:off x="4729571" y="2028313"/>
            <a:ext cx="483033" cy="45683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4"/>
                </a:solidFill>
                <a:latin typeface="FontAwesome"/>
                <a:ea typeface="FontAwesome"/>
                <a:cs typeface="FontAwesome"/>
                <a:sym typeface="FontAwesome"/>
              </a:defRPr>
            </a:lvl1pPr>
          </a:lstStyle>
          <a:p>
            <a:pPr/>
            <a:r>
              <a:t></a:t>
            </a:r>
          </a:p>
        </p:txBody>
      </p:sp>
      <p:grpSp>
        <p:nvGrpSpPr>
          <p:cNvPr id="9397" name="Group 99"/>
          <p:cNvGrpSpPr/>
          <p:nvPr/>
        </p:nvGrpSpPr>
        <p:grpSpPr>
          <a:xfrm>
            <a:off x="4559891" y="3155012"/>
            <a:ext cx="835264" cy="234644"/>
            <a:chOff x="0" y="0"/>
            <a:chExt cx="835262" cy="234643"/>
          </a:xfrm>
        </p:grpSpPr>
        <p:sp>
          <p:nvSpPr>
            <p:cNvPr id="9395" name="Rectangle 100"/>
            <p:cNvSpPr/>
            <p:nvPr/>
          </p:nvSpPr>
          <p:spPr>
            <a:xfrm>
              <a:off x="0" y="21282"/>
              <a:ext cx="835263" cy="213361"/>
            </a:xfrm>
            <a:prstGeom prst="rect">
              <a:avLst/>
            </a:prstGeom>
            <a:solidFill>
              <a:srgbClr val="000000">
                <a:alpha val="7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396" name="TextBox 101"/>
            <p:cNvSpPr txBox="1"/>
            <p:nvPr/>
          </p:nvSpPr>
          <p:spPr>
            <a:xfrm>
              <a:off x="34542" y="0"/>
              <a:ext cx="780402" cy="2184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FFFFF"/>
                  </a:solidFill>
                </a:defRPr>
              </a:lvl1pPr>
            </a:lstStyle>
            <a:p>
              <a:pPr/>
              <a:r>
                <a:t>FACT NAME</a:t>
              </a:r>
            </a:p>
          </p:txBody>
        </p:sp>
      </p:grpSp>
      <p:sp>
        <p:nvSpPr>
          <p:cNvPr id="9398" name="TextBox 102"/>
          <p:cNvSpPr txBox="1"/>
          <p:nvPr/>
        </p:nvSpPr>
        <p:spPr>
          <a:xfrm>
            <a:off x="4570234" y="2443001"/>
            <a:ext cx="801706"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100"/>
            </a:lvl1pPr>
          </a:lstStyle>
          <a:p>
            <a:pPr/>
            <a:r>
              <a:t>Saying Heading</a:t>
            </a:r>
          </a:p>
        </p:txBody>
      </p:sp>
      <p:grpSp>
        <p:nvGrpSpPr>
          <p:cNvPr id="9401" name="Group 104"/>
          <p:cNvGrpSpPr/>
          <p:nvPr/>
        </p:nvGrpSpPr>
        <p:grpSpPr>
          <a:xfrm>
            <a:off x="5697432" y="2679773"/>
            <a:ext cx="835264" cy="234644"/>
            <a:chOff x="0" y="0"/>
            <a:chExt cx="835262" cy="234643"/>
          </a:xfrm>
        </p:grpSpPr>
        <p:sp>
          <p:nvSpPr>
            <p:cNvPr id="9399" name="Rectangle 105"/>
            <p:cNvSpPr/>
            <p:nvPr/>
          </p:nvSpPr>
          <p:spPr>
            <a:xfrm>
              <a:off x="0" y="21282"/>
              <a:ext cx="835263" cy="213361"/>
            </a:xfrm>
            <a:prstGeom prst="rect">
              <a:avLst/>
            </a:prstGeom>
            <a:solidFill>
              <a:srgbClr val="000000">
                <a:alpha val="7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400" name="TextBox 106"/>
            <p:cNvSpPr txBox="1"/>
            <p:nvPr/>
          </p:nvSpPr>
          <p:spPr>
            <a:xfrm>
              <a:off x="34542" y="0"/>
              <a:ext cx="780402" cy="2184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FFFFF"/>
                  </a:solidFill>
                </a:defRPr>
              </a:lvl1pPr>
            </a:lstStyle>
            <a:p>
              <a:pPr/>
              <a:r>
                <a:t>FACT NAME</a:t>
              </a:r>
            </a:p>
          </p:txBody>
        </p:sp>
      </p:grpSp>
      <p:sp>
        <p:nvSpPr>
          <p:cNvPr id="9402" name="Rectangle 112"/>
          <p:cNvSpPr txBox="1"/>
          <p:nvPr/>
        </p:nvSpPr>
        <p:spPr>
          <a:xfrm>
            <a:off x="5911141" y="1654800"/>
            <a:ext cx="483032" cy="456839"/>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3"/>
                </a:solidFill>
                <a:latin typeface="FontAwesome"/>
                <a:ea typeface="FontAwesome"/>
                <a:cs typeface="FontAwesome"/>
                <a:sym typeface="FontAwesome"/>
              </a:defRPr>
            </a:lvl1pPr>
          </a:lstStyle>
          <a:p>
            <a:pPr/>
            <a:r>
              <a:t></a:t>
            </a:r>
          </a:p>
        </p:txBody>
      </p:sp>
      <p:sp>
        <p:nvSpPr>
          <p:cNvPr id="9403" name="TextBox 113"/>
          <p:cNvSpPr txBox="1"/>
          <p:nvPr/>
        </p:nvSpPr>
        <p:spPr>
          <a:xfrm>
            <a:off x="5552171" y="2069488"/>
            <a:ext cx="1074825"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100"/>
            </a:lvl1pPr>
          </a:lstStyle>
          <a:p>
            <a:pPr/>
            <a:r>
              <a:t>Saying fruitful were</a:t>
            </a:r>
          </a:p>
        </p:txBody>
      </p:sp>
      <p:grpSp>
        <p:nvGrpSpPr>
          <p:cNvPr id="9406" name="Group 114"/>
          <p:cNvGrpSpPr/>
          <p:nvPr/>
        </p:nvGrpSpPr>
        <p:grpSpPr>
          <a:xfrm>
            <a:off x="6826339" y="3144852"/>
            <a:ext cx="835264" cy="234644"/>
            <a:chOff x="0" y="0"/>
            <a:chExt cx="835262" cy="234643"/>
          </a:xfrm>
        </p:grpSpPr>
        <p:sp>
          <p:nvSpPr>
            <p:cNvPr id="9404" name="Rectangle 115"/>
            <p:cNvSpPr/>
            <p:nvPr/>
          </p:nvSpPr>
          <p:spPr>
            <a:xfrm>
              <a:off x="0" y="21282"/>
              <a:ext cx="835263" cy="213361"/>
            </a:xfrm>
            <a:prstGeom prst="rect">
              <a:avLst/>
            </a:prstGeom>
            <a:solidFill>
              <a:srgbClr val="000000">
                <a:alpha val="7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405" name="TextBox 116"/>
            <p:cNvSpPr txBox="1"/>
            <p:nvPr/>
          </p:nvSpPr>
          <p:spPr>
            <a:xfrm>
              <a:off x="34542" y="0"/>
              <a:ext cx="780402" cy="2184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FFFFF"/>
                  </a:solidFill>
                </a:defRPr>
              </a:lvl1pPr>
            </a:lstStyle>
            <a:p>
              <a:pPr/>
              <a:r>
                <a:t>FACT NAME</a:t>
              </a:r>
            </a:p>
          </p:txBody>
        </p:sp>
      </p:grpSp>
      <p:sp>
        <p:nvSpPr>
          <p:cNvPr id="9407" name="Rectangle 117"/>
          <p:cNvSpPr txBox="1"/>
          <p:nvPr/>
        </p:nvSpPr>
        <p:spPr>
          <a:xfrm>
            <a:off x="7162748" y="1823637"/>
            <a:ext cx="296973" cy="485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2"/>
                </a:solidFill>
                <a:latin typeface="FontAwesome"/>
                <a:ea typeface="FontAwesome"/>
                <a:cs typeface="FontAwesome"/>
                <a:sym typeface="FontAwesome"/>
              </a:defRPr>
            </a:lvl1pPr>
          </a:lstStyle>
          <a:p>
            <a:pPr/>
            <a:r>
              <a:t>¬</a:t>
            </a:r>
          </a:p>
        </p:txBody>
      </p:sp>
      <p:sp>
        <p:nvSpPr>
          <p:cNvPr id="9408" name="TextBox 118"/>
          <p:cNvSpPr txBox="1"/>
          <p:nvPr/>
        </p:nvSpPr>
        <p:spPr>
          <a:xfrm>
            <a:off x="6710748" y="2252476"/>
            <a:ext cx="1074825"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100"/>
            </a:lvl1pPr>
          </a:lstStyle>
          <a:p>
            <a:pPr/>
            <a:r>
              <a:t>Saying fruitful were</a:t>
            </a:r>
          </a:p>
        </p:txBody>
      </p:sp>
      <p:sp>
        <p:nvSpPr>
          <p:cNvPr id="9409" name="TextBox 119"/>
          <p:cNvSpPr txBox="1"/>
          <p:nvPr/>
        </p:nvSpPr>
        <p:spPr>
          <a:xfrm>
            <a:off x="6705719" y="2662507"/>
            <a:ext cx="1097755"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a:t>
            </a:r>
          </a:p>
        </p:txBody>
      </p:sp>
      <p:sp>
        <p:nvSpPr>
          <p:cNvPr id="9410" name="Rectangle 123"/>
          <p:cNvSpPr txBox="1"/>
          <p:nvPr/>
        </p:nvSpPr>
        <p:spPr>
          <a:xfrm>
            <a:off x="8182517" y="2664066"/>
            <a:ext cx="397741" cy="485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chemeClr val="accent1"/>
                </a:solidFill>
                <a:latin typeface="FontAwesome"/>
                <a:ea typeface="FontAwesome"/>
                <a:cs typeface="FontAwesome"/>
                <a:sym typeface="FontAwesome"/>
              </a:defRPr>
            </a:lvl1pPr>
          </a:lstStyle>
          <a:p>
            <a:pPr/>
            <a:r>
              <a:t>æ</a:t>
            </a:r>
          </a:p>
        </p:txBody>
      </p:sp>
      <p:grpSp>
        <p:nvGrpSpPr>
          <p:cNvPr id="9413" name="Group 124"/>
          <p:cNvGrpSpPr/>
          <p:nvPr/>
        </p:nvGrpSpPr>
        <p:grpSpPr>
          <a:xfrm>
            <a:off x="7963755" y="4150355"/>
            <a:ext cx="835264" cy="234644"/>
            <a:chOff x="0" y="0"/>
            <a:chExt cx="835262" cy="234643"/>
          </a:xfrm>
        </p:grpSpPr>
        <p:sp>
          <p:nvSpPr>
            <p:cNvPr id="9411" name="Rectangle 125"/>
            <p:cNvSpPr/>
            <p:nvPr/>
          </p:nvSpPr>
          <p:spPr>
            <a:xfrm>
              <a:off x="0" y="21282"/>
              <a:ext cx="835263" cy="213361"/>
            </a:xfrm>
            <a:prstGeom prst="rect">
              <a:avLst/>
            </a:prstGeom>
            <a:solidFill>
              <a:srgbClr val="000000">
                <a:alpha val="7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412" name="TextBox 126"/>
            <p:cNvSpPr txBox="1"/>
            <p:nvPr/>
          </p:nvSpPr>
          <p:spPr>
            <a:xfrm>
              <a:off x="34542" y="0"/>
              <a:ext cx="780402" cy="2184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FFFFF"/>
                  </a:solidFill>
                </a:defRPr>
              </a:lvl1pPr>
            </a:lstStyle>
            <a:p>
              <a:pPr/>
              <a:r>
                <a:t>FACT NAME</a:t>
              </a:r>
            </a:p>
          </p:txBody>
        </p:sp>
      </p:grpSp>
      <p:sp>
        <p:nvSpPr>
          <p:cNvPr id="9414" name="TextBox 127"/>
          <p:cNvSpPr txBox="1"/>
          <p:nvPr/>
        </p:nvSpPr>
        <p:spPr>
          <a:xfrm>
            <a:off x="7980534" y="3092905"/>
            <a:ext cx="801705"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100"/>
            </a:lvl1pPr>
          </a:lstStyle>
          <a:p>
            <a:pPr/>
            <a:r>
              <a:t>Saying Heading</a:t>
            </a:r>
          </a:p>
        </p:txBody>
      </p:sp>
      <p:sp>
        <p:nvSpPr>
          <p:cNvPr id="9415" name="TextBox 128"/>
          <p:cNvSpPr txBox="1"/>
          <p:nvPr/>
        </p:nvSpPr>
        <p:spPr>
          <a:xfrm>
            <a:off x="7832509" y="3502936"/>
            <a:ext cx="1097755"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a:t>
            </a:r>
          </a:p>
        </p:txBody>
      </p:sp>
      <p:grpSp>
        <p:nvGrpSpPr>
          <p:cNvPr id="9418" name="Group 129"/>
          <p:cNvGrpSpPr/>
          <p:nvPr/>
        </p:nvGrpSpPr>
        <p:grpSpPr>
          <a:xfrm>
            <a:off x="9054773" y="3594225"/>
            <a:ext cx="835264" cy="234644"/>
            <a:chOff x="0" y="0"/>
            <a:chExt cx="835262" cy="234643"/>
          </a:xfrm>
        </p:grpSpPr>
        <p:sp>
          <p:nvSpPr>
            <p:cNvPr id="9416" name="Rectangle 130"/>
            <p:cNvSpPr/>
            <p:nvPr/>
          </p:nvSpPr>
          <p:spPr>
            <a:xfrm>
              <a:off x="0" y="21282"/>
              <a:ext cx="835263" cy="213361"/>
            </a:xfrm>
            <a:prstGeom prst="rect">
              <a:avLst/>
            </a:prstGeom>
            <a:solidFill>
              <a:srgbClr val="000000">
                <a:alpha val="7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417" name="TextBox 131"/>
            <p:cNvSpPr txBox="1"/>
            <p:nvPr/>
          </p:nvSpPr>
          <p:spPr>
            <a:xfrm>
              <a:off x="34542" y="0"/>
              <a:ext cx="780402" cy="2184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800">
                  <a:solidFill>
                    <a:srgbClr val="FFFFFF"/>
                  </a:solidFill>
                </a:defRPr>
              </a:lvl1pPr>
            </a:lstStyle>
            <a:p>
              <a:pPr/>
              <a:r>
                <a:t>FACT NAME</a:t>
              </a:r>
            </a:p>
          </p:txBody>
        </p:sp>
      </p:grpSp>
      <p:sp>
        <p:nvSpPr>
          <p:cNvPr id="9419" name="Rectangle 132"/>
          <p:cNvSpPr txBox="1"/>
          <p:nvPr/>
        </p:nvSpPr>
        <p:spPr>
          <a:xfrm>
            <a:off x="9429691" y="1978370"/>
            <a:ext cx="127001" cy="485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2600">
                <a:solidFill>
                  <a:srgbClr val="6491C8"/>
                </a:solidFill>
                <a:latin typeface="FontAwesome"/>
                <a:ea typeface="FontAwesome"/>
                <a:cs typeface="FontAwesome"/>
                <a:sym typeface="FontAwesome"/>
              </a:defRPr>
            </a:lvl1pPr>
          </a:lstStyle>
          <a:p>
            <a:pPr/>
            <a:r>
              <a:t></a:t>
            </a:r>
          </a:p>
        </p:txBody>
      </p:sp>
      <p:sp>
        <p:nvSpPr>
          <p:cNvPr id="9420" name="TextBox 133"/>
          <p:cNvSpPr txBox="1"/>
          <p:nvPr/>
        </p:nvSpPr>
        <p:spPr>
          <a:xfrm>
            <a:off x="8955779" y="2407209"/>
            <a:ext cx="1074825" cy="42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1100"/>
            </a:lvl1pPr>
          </a:lstStyle>
          <a:p>
            <a:pPr/>
            <a:r>
              <a:t>Saying fruitful were</a:t>
            </a:r>
          </a:p>
        </p:txBody>
      </p:sp>
      <p:sp>
        <p:nvSpPr>
          <p:cNvPr id="9421" name="TextBox 134"/>
          <p:cNvSpPr txBox="1"/>
          <p:nvPr/>
        </p:nvSpPr>
        <p:spPr>
          <a:xfrm>
            <a:off x="8944314" y="2817240"/>
            <a:ext cx="1097755"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900">
                <a:solidFill>
                  <a:srgbClr val="7D8287"/>
                </a:solidFill>
              </a:defRPr>
            </a:lvl1pPr>
          </a:lstStyle>
          <a:p>
            <a:pPr/>
            <a:r>
              <a:t>Air saying</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9373"/>
                                        </p:tgtEl>
                                        <p:attrNameLst>
                                          <p:attrName>style.visibility</p:attrName>
                                        </p:attrNameLst>
                                      </p:cBhvr>
                                      <p:to>
                                        <p:strVal val="visible"/>
                                      </p:to>
                                    </p:set>
                                    <p:animEffect filter="dissolve" transition="in">
                                      <p:cBhvr>
                                        <p:cTn id="7" dur="500"/>
                                        <p:tgtEl>
                                          <p:spTgt spid="9373"/>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9375"/>
                                        </p:tgtEl>
                                        <p:attrNameLst>
                                          <p:attrName>style.visibility</p:attrName>
                                        </p:attrNameLst>
                                      </p:cBhvr>
                                      <p:to>
                                        <p:strVal val="visible"/>
                                      </p:to>
                                    </p:set>
                                    <p:animEffect filter="dissolve" transition="in">
                                      <p:cBhvr>
                                        <p:cTn id="11" dur="500"/>
                                        <p:tgtEl>
                                          <p:spTgt spid="9375"/>
                                        </p:tgtEl>
                                      </p:cBhvr>
                                    </p:animEffect>
                                  </p:childTnLst>
                                </p:cTn>
                              </p:par>
                            </p:childTnLst>
                          </p:cTn>
                        </p:par>
                        <p:par>
                          <p:cTn id="12" fill="hold">
                            <p:stCondLst>
                              <p:cond delay="1000"/>
                            </p:stCondLst>
                            <p:childTnLst>
                              <p:par>
                                <p:cTn id="13" presetClass="entr" nodeType="afterEffect" presetSubtype="4" presetID="22" grpId="3" fill="hold">
                                  <p:stCondLst>
                                    <p:cond delay="0"/>
                                  </p:stCondLst>
                                  <p:iterate type="el" backwards="0">
                                    <p:tmAbs val="0"/>
                                  </p:iterate>
                                  <p:childTnLst>
                                    <p:set>
                                      <p:cBhvr>
                                        <p:cTn id="14" fill="hold"/>
                                        <p:tgtEl>
                                          <p:spTgt spid="9324"/>
                                        </p:tgtEl>
                                        <p:attrNameLst>
                                          <p:attrName>style.visibility</p:attrName>
                                        </p:attrNameLst>
                                      </p:cBhvr>
                                      <p:to>
                                        <p:strVal val="visible"/>
                                      </p:to>
                                    </p:set>
                                    <p:animEffect filter="wipe(down)" transition="in">
                                      <p:cBhvr>
                                        <p:cTn id="15" dur="500"/>
                                        <p:tgtEl>
                                          <p:spTgt spid="9324"/>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4" presetID="22" grpId="4" fill="hold">
                                  <p:stCondLst>
                                    <p:cond delay="0"/>
                                  </p:stCondLst>
                                  <p:iterate type="el" backwards="0">
                                    <p:tmAbs val="0"/>
                                  </p:iterate>
                                  <p:childTnLst>
                                    <p:set>
                                      <p:cBhvr>
                                        <p:cTn id="19" fill="hold"/>
                                        <p:tgtEl>
                                          <p:spTgt spid="9349"/>
                                        </p:tgtEl>
                                        <p:attrNameLst>
                                          <p:attrName>style.visibility</p:attrName>
                                        </p:attrNameLst>
                                      </p:cBhvr>
                                      <p:to>
                                        <p:strVal val="visible"/>
                                      </p:to>
                                    </p:set>
                                    <p:animEffect filter="wipe(down)" transition="in">
                                      <p:cBhvr>
                                        <p:cTn id="20" dur="500"/>
                                        <p:tgtEl>
                                          <p:spTgt spid="9349"/>
                                        </p:tgtEl>
                                      </p:cBhvr>
                                    </p:animEffect>
                                  </p:childTnLst>
                                </p:cTn>
                              </p:par>
                            </p:childTnLst>
                          </p:cTn>
                        </p:par>
                        <p:par>
                          <p:cTn id="21" fill="hold">
                            <p:stCondLst>
                              <p:cond delay="500"/>
                            </p:stCondLst>
                            <p:childTnLst>
                              <p:par>
                                <p:cTn id="22" presetClass="entr" nodeType="afterEffect" presetSubtype="4" presetID="22" grpId="5" fill="hold">
                                  <p:stCondLst>
                                    <p:cond delay="0"/>
                                  </p:stCondLst>
                                  <p:iterate type="el" backwards="0">
                                    <p:tmAbs val="0"/>
                                  </p:iterate>
                                  <p:childTnLst>
                                    <p:set>
                                      <p:cBhvr>
                                        <p:cTn id="23" fill="hold"/>
                                        <p:tgtEl>
                                          <p:spTgt spid="9371"/>
                                        </p:tgtEl>
                                        <p:attrNameLst>
                                          <p:attrName>style.visibility</p:attrName>
                                        </p:attrNameLst>
                                      </p:cBhvr>
                                      <p:to>
                                        <p:strVal val="visible"/>
                                      </p:to>
                                    </p:set>
                                    <p:animEffect filter="wipe(down)" transition="in">
                                      <p:cBhvr>
                                        <p:cTn id="24" dur="500"/>
                                        <p:tgtEl>
                                          <p:spTgt spid="9371"/>
                                        </p:tgtEl>
                                      </p:cBhvr>
                                    </p:animEffect>
                                  </p:childTnLst>
                                </p:cTn>
                              </p:par>
                            </p:childTnLst>
                          </p:cTn>
                        </p:par>
                        <p:par>
                          <p:cTn id="25" fill="hold">
                            <p:stCondLst>
                              <p:cond delay="1000"/>
                            </p:stCondLst>
                            <p:childTnLst>
                              <p:par>
                                <p:cTn id="26" presetClass="entr" nodeType="afterEffect" presetSubtype="16" presetID="23" grpId="6" fill="hold">
                                  <p:stCondLst>
                                    <p:cond delay="0"/>
                                  </p:stCondLst>
                                  <p:iterate type="el" backwards="0">
                                    <p:tmAbs val="0"/>
                                  </p:iterate>
                                  <p:childTnLst>
                                    <p:set>
                                      <p:cBhvr>
                                        <p:cTn id="27" fill="hold"/>
                                        <p:tgtEl>
                                          <p:spTgt spid="9368"/>
                                        </p:tgtEl>
                                        <p:attrNameLst>
                                          <p:attrName>style.visibility</p:attrName>
                                        </p:attrNameLst>
                                      </p:cBhvr>
                                      <p:to>
                                        <p:strVal val="visible"/>
                                      </p:to>
                                    </p:set>
                                    <p:anim calcmode="lin" valueType="num">
                                      <p:cBhvr>
                                        <p:cTn id="28" dur="500" fill="hold"/>
                                        <p:tgtEl>
                                          <p:spTgt spid="9368"/>
                                        </p:tgtEl>
                                        <p:attrNameLst>
                                          <p:attrName>ppt_w</p:attrName>
                                        </p:attrNameLst>
                                      </p:cBhvr>
                                      <p:tavLst>
                                        <p:tav tm="0">
                                          <p:val>
                                            <p:fltVal val="0"/>
                                          </p:val>
                                        </p:tav>
                                        <p:tav tm="100000">
                                          <p:val>
                                            <p:strVal val="#ppt_w"/>
                                          </p:val>
                                        </p:tav>
                                      </p:tavLst>
                                    </p:anim>
                                    <p:anim calcmode="lin" valueType="num">
                                      <p:cBhvr>
                                        <p:cTn id="29" dur="500" fill="hold"/>
                                        <p:tgtEl>
                                          <p:spTgt spid="9368"/>
                                        </p:tgtEl>
                                        <p:attrNameLst>
                                          <p:attrName>ppt_h</p:attrName>
                                        </p:attrNameLst>
                                      </p:cBhvr>
                                      <p:tavLst>
                                        <p:tav tm="0">
                                          <p:val>
                                            <p:fltVal val="0"/>
                                          </p:val>
                                        </p:tav>
                                        <p:tav tm="100000">
                                          <p:val>
                                            <p:strVal val="#ppt_h"/>
                                          </p:val>
                                        </p:tav>
                                      </p:tavLst>
                                    </p:anim>
                                  </p:childTnLst>
                                </p:cTn>
                              </p:par>
                            </p:childTnLst>
                          </p:cTn>
                        </p:par>
                        <p:par>
                          <p:cTn id="30" fill="hold">
                            <p:stCondLst>
                              <p:cond delay="1500"/>
                            </p:stCondLst>
                            <p:childTnLst>
                              <p:par>
                                <p:cTn id="31" presetClass="entr" nodeType="afterEffect" presetSubtype="16" presetID="23" grpId="7" fill="hold">
                                  <p:stCondLst>
                                    <p:cond delay="0"/>
                                  </p:stCondLst>
                                  <p:iterate type="el" backwards="0">
                                    <p:tmAbs val="0"/>
                                  </p:iterate>
                                  <p:childTnLst>
                                    <p:set>
                                      <p:cBhvr>
                                        <p:cTn id="32" fill="hold"/>
                                        <p:tgtEl>
                                          <p:spTgt spid="9372"/>
                                        </p:tgtEl>
                                        <p:attrNameLst>
                                          <p:attrName>style.visibility</p:attrName>
                                        </p:attrNameLst>
                                      </p:cBhvr>
                                      <p:to>
                                        <p:strVal val="visible"/>
                                      </p:to>
                                    </p:set>
                                    <p:anim calcmode="lin" valueType="num">
                                      <p:cBhvr>
                                        <p:cTn id="33" dur="500" fill="hold"/>
                                        <p:tgtEl>
                                          <p:spTgt spid="9372"/>
                                        </p:tgtEl>
                                        <p:attrNameLst>
                                          <p:attrName>ppt_w</p:attrName>
                                        </p:attrNameLst>
                                      </p:cBhvr>
                                      <p:tavLst>
                                        <p:tav tm="0">
                                          <p:val>
                                            <p:fltVal val="0"/>
                                          </p:val>
                                        </p:tav>
                                        <p:tav tm="100000">
                                          <p:val>
                                            <p:strVal val="#ppt_w"/>
                                          </p:val>
                                        </p:tav>
                                      </p:tavLst>
                                    </p:anim>
                                    <p:anim calcmode="lin" valueType="num">
                                      <p:cBhvr>
                                        <p:cTn id="34" dur="500" fill="hold"/>
                                        <p:tgtEl>
                                          <p:spTgt spid="9372"/>
                                        </p:tgtEl>
                                        <p:attrNameLst>
                                          <p:attrName>ppt_h</p:attrName>
                                        </p:attrNameLst>
                                      </p:cBhvr>
                                      <p:tavLst>
                                        <p:tav tm="0">
                                          <p:val>
                                            <p:fltVal val="0"/>
                                          </p:val>
                                        </p:tav>
                                        <p:tav tm="100000">
                                          <p:val>
                                            <p:strVal val="#ppt_h"/>
                                          </p:val>
                                        </p:tav>
                                      </p:tavLst>
                                    </p:anim>
                                  </p:childTnLst>
                                </p:cTn>
                              </p:par>
                            </p:childTnLst>
                          </p:cTn>
                        </p:par>
                        <p:par>
                          <p:cTn id="35" fill="hold">
                            <p:stCondLst>
                              <p:cond delay="2000"/>
                            </p:stCondLst>
                            <p:childTnLst>
                              <p:par>
                                <p:cTn id="36" presetClass="entr" nodeType="afterEffect" presetSubtype="16" presetID="23" grpId="8" fill="hold">
                                  <p:stCondLst>
                                    <p:cond delay="0"/>
                                  </p:stCondLst>
                                  <p:iterate type="el" backwards="0">
                                    <p:tmAbs val="0"/>
                                  </p:iterate>
                                  <p:childTnLst>
                                    <p:set>
                                      <p:cBhvr>
                                        <p:cTn id="37" fill="hold"/>
                                        <p:tgtEl>
                                          <p:spTgt spid="9374"/>
                                        </p:tgtEl>
                                        <p:attrNameLst>
                                          <p:attrName>style.visibility</p:attrName>
                                        </p:attrNameLst>
                                      </p:cBhvr>
                                      <p:to>
                                        <p:strVal val="visible"/>
                                      </p:to>
                                    </p:set>
                                    <p:anim calcmode="lin" valueType="num">
                                      <p:cBhvr>
                                        <p:cTn id="38" dur="500" fill="hold"/>
                                        <p:tgtEl>
                                          <p:spTgt spid="9374"/>
                                        </p:tgtEl>
                                        <p:attrNameLst>
                                          <p:attrName>ppt_w</p:attrName>
                                        </p:attrNameLst>
                                      </p:cBhvr>
                                      <p:tavLst>
                                        <p:tav tm="0">
                                          <p:val>
                                            <p:fltVal val="0"/>
                                          </p:val>
                                        </p:tav>
                                        <p:tav tm="100000">
                                          <p:val>
                                            <p:strVal val="#ppt_w"/>
                                          </p:val>
                                        </p:tav>
                                      </p:tavLst>
                                    </p:anim>
                                    <p:anim calcmode="lin" valueType="num">
                                      <p:cBhvr>
                                        <p:cTn id="39" dur="500" fill="hold"/>
                                        <p:tgtEl>
                                          <p:spTgt spid="9374"/>
                                        </p:tgtEl>
                                        <p:attrNameLst>
                                          <p:attrName>ppt_h</p:attrName>
                                        </p:attrNameLst>
                                      </p:cBhvr>
                                      <p:tavLst>
                                        <p:tav tm="0">
                                          <p:val>
                                            <p:fltVal val="0"/>
                                          </p:val>
                                        </p:tav>
                                        <p:tav tm="100000">
                                          <p:val>
                                            <p:strVal val="#ppt_h"/>
                                          </p:val>
                                        </p:tav>
                                      </p:tavLst>
                                    </p:anim>
                                  </p:childTnLst>
                                </p:cTn>
                              </p:par>
                            </p:childTnLst>
                          </p:cTn>
                        </p:par>
                      </p:childTnLst>
                    </p:cTn>
                  </p:par>
                  <p:par>
                    <p:cTn id="40" fill="hold">
                      <p:stCondLst>
                        <p:cond delay="indefinite"/>
                      </p:stCondLst>
                      <p:childTnLst>
                        <p:par>
                          <p:cTn id="41" fill="hold">
                            <p:stCondLst>
                              <p:cond delay="0"/>
                            </p:stCondLst>
                            <p:childTnLst>
                              <p:par>
                                <p:cTn id="42" presetClass="entr" nodeType="clickEffect" presetSubtype="16" presetID="23" grpId="9" fill="hold">
                                  <p:stCondLst>
                                    <p:cond delay="0"/>
                                  </p:stCondLst>
                                  <p:iterate type="el" backwards="0">
                                    <p:tmAbs val="0"/>
                                  </p:iterate>
                                  <p:childTnLst>
                                    <p:set>
                                      <p:cBhvr>
                                        <p:cTn id="43" fill="hold"/>
                                        <p:tgtEl>
                                          <p:spTgt spid="9376"/>
                                        </p:tgtEl>
                                        <p:attrNameLst>
                                          <p:attrName>style.visibility</p:attrName>
                                        </p:attrNameLst>
                                      </p:cBhvr>
                                      <p:to>
                                        <p:strVal val="visible"/>
                                      </p:to>
                                    </p:set>
                                    <p:anim calcmode="lin" valueType="num">
                                      <p:cBhvr>
                                        <p:cTn id="44" dur="500" fill="hold"/>
                                        <p:tgtEl>
                                          <p:spTgt spid="9376"/>
                                        </p:tgtEl>
                                        <p:attrNameLst>
                                          <p:attrName>ppt_w</p:attrName>
                                        </p:attrNameLst>
                                      </p:cBhvr>
                                      <p:tavLst>
                                        <p:tav tm="0">
                                          <p:val>
                                            <p:fltVal val="0"/>
                                          </p:val>
                                        </p:tav>
                                        <p:tav tm="100000">
                                          <p:val>
                                            <p:strVal val="#ppt_w"/>
                                          </p:val>
                                        </p:tav>
                                      </p:tavLst>
                                    </p:anim>
                                    <p:anim calcmode="lin" valueType="num">
                                      <p:cBhvr>
                                        <p:cTn id="45" dur="500" fill="hold"/>
                                        <p:tgtEl>
                                          <p:spTgt spid="9376"/>
                                        </p:tgtEl>
                                        <p:attrNameLst>
                                          <p:attrName>ppt_h</p:attrName>
                                        </p:attrNameLst>
                                      </p:cBhvr>
                                      <p:tavLst>
                                        <p:tav tm="0">
                                          <p:val>
                                            <p:fltVal val="0"/>
                                          </p:val>
                                        </p:tav>
                                        <p:tav tm="100000">
                                          <p:val>
                                            <p:strVal val="#ppt_h"/>
                                          </p:val>
                                        </p:tav>
                                      </p:tavLst>
                                    </p:anim>
                                  </p:childTnLst>
                                </p:cTn>
                              </p:par>
                            </p:childTnLst>
                          </p:cTn>
                        </p:par>
                        <p:par>
                          <p:cTn id="46" fill="hold">
                            <p:stCondLst>
                              <p:cond delay="500"/>
                            </p:stCondLst>
                            <p:childTnLst>
                              <p:par>
                                <p:cTn id="47" presetClass="entr" nodeType="afterEffect" presetSubtype="16" presetID="23" grpId="10" fill="hold">
                                  <p:stCondLst>
                                    <p:cond delay="0"/>
                                  </p:stCondLst>
                                  <p:iterate type="el" backwards="0">
                                    <p:tmAbs val="0"/>
                                  </p:iterate>
                                  <p:childTnLst>
                                    <p:set>
                                      <p:cBhvr>
                                        <p:cTn id="48" fill="hold"/>
                                        <p:tgtEl>
                                          <p:spTgt spid="9377"/>
                                        </p:tgtEl>
                                        <p:attrNameLst>
                                          <p:attrName>style.visibility</p:attrName>
                                        </p:attrNameLst>
                                      </p:cBhvr>
                                      <p:to>
                                        <p:strVal val="visible"/>
                                      </p:to>
                                    </p:set>
                                    <p:anim calcmode="lin" valueType="num">
                                      <p:cBhvr>
                                        <p:cTn id="49" dur="500" fill="hold"/>
                                        <p:tgtEl>
                                          <p:spTgt spid="9377"/>
                                        </p:tgtEl>
                                        <p:attrNameLst>
                                          <p:attrName>ppt_w</p:attrName>
                                        </p:attrNameLst>
                                      </p:cBhvr>
                                      <p:tavLst>
                                        <p:tav tm="0">
                                          <p:val>
                                            <p:fltVal val="0"/>
                                          </p:val>
                                        </p:tav>
                                        <p:tav tm="100000">
                                          <p:val>
                                            <p:strVal val="#ppt_w"/>
                                          </p:val>
                                        </p:tav>
                                      </p:tavLst>
                                    </p:anim>
                                    <p:anim calcmode="lin" valueType="num">
                                      <p:cBhvr>
                                        <p:cTn id="50" dur="500" fill="hold"/>
                                        <p:tgtEl>
                                          <p:spTgt spid="9377"/>
                                        </p:tgtEl>
                                        <p:attrNameLst>
                                          <p:attrName>ppt_h</p:attrName>
                                        </p:attrNameLst>
                                      </p:cBhvr>
                                      <p:tavLst>
                                        <p:tav tm="0">
                                          <p:val>
                                            <p:fltVal val="0"/>
                                          </p:val>
                                        </p:tav>
                                        <p:tav tm="100000">
                                          <p:val>
                                            <p:strVal val="#ppt_h"/>
                                          </p:val>
                                        </p:tav>
                                      </p:tavLst>
                                    </p:anim>
                                  </p:childTnLst>
                                </p:cTn>
                              </p:par>
                            </p:childTnLst>
                          </p:cTn>
                        </p:par>
                        <p:par>
                          <p:cTn id="51" fill="hold">
                            <p:stCondLst>
                              <p:cond delay="1000"/>
                            </p:stCondLst>
                            <p:childTnLst>
                              <p:par>
                                <p:cTn id="52" presetClass="entr" nodeType="afterEffect" presetSubtype="4" presetID="22" grpId="11" fill="hold">
                                  <p:stCondLst>
                                    <p:cond delay="0"/>
                                  </p:stCondLst>
                                  <p:iterate type="el" backwards="0">
                                    <p:tmAbs val="0"/>
                                  </p:iterate>
                                  <p:childTnLst>
                                    <p:set>
                                      <p:cBhvr>
                                        <p:cTn id="53" fill="hold"/>
                                        <p:tgtEl>
                                          <p:spTgt spid="9327"/>
                                        </p:tgtEl>
                                        <p:attrNameLst>
                                          <p:attrName>style.visibility</p:attrName>
                                        </p:attrNameLst>
                                      </p:cBhvr>
                                      <p:to>
                                        <p:strVal val="visible"/>
                                      </p:to>
                                    </p:set>
                                    <p:animEffect filter="wipe(down)" transition="in">
                                      <p:cBhvr>
                                        <p:cTn id="54" dur="500"/>
                                        <p:tgtEl>
                                          <p:spTgt spid="9327"/>
                                        </p:tgtEl>
                                      </p:cBhvr>
                                    </p:animEffect>
                                  </p:childTnLst>
                                </p:cTn>
                              </p:par>
                            </p:childTnLst>
                          </p:cTn>
                        </p:par>
                      </p:childTnLst>
                    </p:cTn>
                  </p:par>
                  <p:par>
                    <p:cTn id="55" fill="hold">
                      <p:stCondLst>
                        <p:cond delay="indefinite"/>
                      </p:stCondLst>
                      <p:childTnLst>
                        <p:par>
                          <p:cTn id="56" fill="hold">
                            <p:stCondLst>
                              <p:cond delay="0"/>
                            </p:stCondLst>
                            <p:childTnLst>
                              <p:par>
                                <p:cTn id="57" presetClass="entr" nodeType="clickEffect" presetSubtype="4" presetID="22" grpId="12" fill="hold">
                                  <p:stCondLst>
                                    <p:cond delay="0"/>
                                  </p:stCondLst>
                                  <p:iterate type="el" backwards="0">
                                    <p:tmAbs val="0"/>
                                  </p:iterate>
                                  <p:childTnLst>
                                    <p:set>
                                      <p:cBhvr>
                                        <p:cTn id="58" fill="hold"/>
                                        <p:tgtEl>
                                          <p:spTgt spid="9352"/>
                                        </p:tgtEl>
                                        <p:attrNameLst>
                                          <p:attrName>style.visibility</p:attrName>
                                        </p:attrNameLst>
                                      </p:cBhvr>
                                      <p:to>
                                        <p:strVal val="visible"/>
                                      </p:to>
                                    </p:set>
                                    <p:animEffect filter="wipe(down)" transition="in">
                                      <p:cBhvr>
                                        <p:cTn id="59" dur="500"/>
                                        <p:tgtEl>
                                          <p:spTgt spid="9352"/>
                                        </p:tgtEl>
                                      </p:cBhvr>
                                    </p:animEffect>
                                  </p:childTnLst>
                                </p:cTn>
                              </p:par>
                            </p:childTnLst>
                          </p:cTn>
                        </p:par>
                        <p:par>
                          <p:cTn id="60" fill="hold">
                            <p:stCondLst>
                              <p:cond delay="500"/>
                            </p:stCondLst>
                            <p:childTnLst>
                              <p:par>
                                <p:cTn id="61" presetClass="entr" nodeType="afterEffect" presetSubtype="4" presetID="22" grpId="13" fill="hold">
                                  <p:stCondLst>
                                    <p:cond delay="0"/>
                                  </p:stCondLst>
                                  <p:iterate type="el" backwards="0">
                                    <p:tmAbs val="0"/>
                                  </p:iterate>
                                  <p:childTnLst>
                                    <p:set>
                                      <p:cBhvr>
                                        <p:cTn id="62" fill="hold"/>
                                        <p:tgtEl>
                                          <p:spTgt spid="9391"/>
                                        </p:tgtEl>
                                        <p:attrNameLst>
                                          <p:attrName>style.visibility</p:attrName>
                                        </p:attrNameLst>
                                      </p:cBhvr>
                                      <p:to>
                                        <p:strVal val="visible"/>
                                      </p:to>
                                    </p:set>
                                    <p:animEffect filter="wipe(down)" transition="in">
                                      <p:cBhvr>
                                        <p:cTn id="63" dur="500"/>
                                        <p:tgtEl>
                                          <p:spTgt spid="9391"/>
                                        </p:tgtEl>
                                      </p:cBhvr>
                                    </p:animEffect>
                                  </p:childTnLst>
                                </p:cTn>
                              </p:par>
                            </p:childTnLst>
                          </p:cTn>
                        </p:par>
                        <p:par>
                          <p:cTn id="64" fill="hold">
                            <p:stCondLst>
                              <p:cond delay="1000"/>
                            </p:stCondLst>
                            <p:childTnLst>
                              <p:par>
                                <p:cTn id="65" presetClass="entr" nodeType="afterEffect" presetID="9" grpId="14" fill="hold">
                                  <p:stCondLst>
                                    <p:cond delay="0"/>
                                  </p:stCondLst>
                                  <p:iterate type="el" backwards="0">
                                    <p:tmAbs val="0"/>
                                  </p:iterate>
                                  <p:childTnLst>
                                    <p:set>
                                      <p:cBhvr>
                                        <p:cTn id="66" fill="hold"/>
                                        <p:tgtEl>
                                          <p:spTgt spid="9388"/>
                                        </p:tgtEl>
                                        <p:attrNameLst>
                                          <p:attrName>style.visibility</p:attrName>
                                        </p:attrNameLst>
                                      </p:cBhvr>
                                      <p:to>
                                        <p:strVal val="visible"/>
                                      </p:to>
                                    </p:set>
                                    <p:animEffect filter="dissolve" transition="in">
                                      <p:cBhvr>
                                        <p:cTn id="67" dur="500"/>
                                        <p:tgtEl>
                                          <p:spTgt spid="9388"/>
                                        </p:tgtEl>
                                      </p:cBhvr>
                                    </p:animEffect>
                                  </p:childTnLst>
                                </p:cTn>
                              </p:par>
                            </p:childTnLst>
                          </p:cTn>
                        </p:par>
                        <p:par>
                          <p:cTn id="68" fill="hold">
                            <p:stCondLst>
                              <p:cond delay="1500"/>
                            </p:stCondLst>
                            <p:childTnLst>
                              <p:par>
                                <p:cTn id="69" presetClass="entr" nodeType="afterEffect" presetID="9" grpId="15" fill="hold">
                                  <p:stCondLst>
                                    <p:cond delay="0"/>
                                  </p:stCondLst>
                                  <p:iterate type="el" backwards="0">
                                    <p:tmAbs val="0"/>
                                  </p:iterate>
                                  <p:childTnLst>
                                    <p:set>
                                      <p:cBhvr>
                                        <p:cTn id="70" fill="hold"/>
                                        <p:tgtEl>
                                          <p:spTgt spid="9392"/>
                                        </p:tgtEl>
                                        <p:attrNameLst>
                                          <p:attrName>style.visibility</p:attrName>
                                        </p:attrNameLst>
                                      </p:cBhvr>
                                      <p:to>
                                        <p:strVal val="visible"/>
                                      </p:to>
                                    </p:set>
                                    <p:animEffect filter="dissolve" transition="in">
                                      <p:cBhvr>
                                        <p:cTn id="71" dur="500"/>
                                        <p:tgtEl>
                                          <p:spTgt spid="9392"/>
                                        </p:tgtEl>
                                      </p:cBhvr>
                                    </p:animEffect>
                                  </p:childTnLst>
                                </p:cTn>
                              </p:par>
                            </p:childTnLst>
                          </p:cTn>
                        </p:par>
                        <p:par>
                          <p:cTn id="72" fill="hold">
                            <p:stCondLst>
                              <p:cond delay="2000"/>
                            </p:stCondLst>
                            <p:childTnLst>
                              <p:par>
                                <p:cTn id="73" presetClass="entr" nodeType="afterEffect" presetID="9" grpId="16" fill="hold">
                                  <p:stCondLst>
                                    <p:cond delay="0"/>
                                  </p:stCondLst>
                                  <p:iterate type="el" backwards="0">
                                    <p:tmAbs val="0"/>
                                  </p:iterate>
                                  <p:childTnLst>
                                    <p:set>
                                      <p:cBhvr>
                                        <p:cTn id="74" fill="hold"/>
                                        <p:tgtEl>
                                          <p:spTgt spid="9393"/>
                                        </p:tgtEl>
                                        <p:attrNameLst>
                                          <p:attrName>style.visibility</p:attrName>
                                        </p:attrNameLst>
                                      </p:cBhvr>
                                      <p:to>
                                        <p:strVal val="visible"/>
                                      </p:to>
                                    </p:set>
                                    <p:animEffect filter="dissolve" transition="in">
                                      <p:cBhvr>
                                        <p:cTn id="75" dur="500"/>
                                        <p:tgtEl>
                                          <p:spTgt spid="9393"/>
                                        </p:tgtEl>
                                      </p:cBhvr>
                                    </p:animEffect>
                                  </p:childTnLst>
                                </p:cTn>
                              </p:par>
                            </p:childTnLst>
                          </p:cTn>
                        </p:par>
                      </p:childTnLst>
                    </p:cTn>
                  </p:par>
                  <p:par>
                    <p:cTn id="76" fill="hold">
                      <p:stCondLst>
                        <p:cond delay="indefinite"/>
                      </p:stCondLst>
                      <p:childTnLst>
                        <p:par>
                          <p:cTn id="77" fill="hold">
                            <p:stCondLst>
                              <p:cond delay="0"/>
                            </p:stCondLst>
                            <p:childTnLst>
                              <p:par>
                                <p:cTn id="78" presetClass="entr" nodeType="clickEffect" presetSubtype="8" presetID="2" grpId="17" fill="hold">
                                  <p:stCondLst>
                                    <p:cond delay="0"/>
                                  </p:stCondLst>
                                  <p:iterate type="el" backwards="0">
                                    <p:tmAbs val="0"/>
                                  </p:iterate>
                                  <p:childTnLst>
                                    <p:set>
                                      <p:cBhvr>
                                        <p:cTn id="79" fill="hold"/>
                                        <p:tgtEl>
                                          <p:spTgt spid="9378"/>
                                        </p:tgtEl>
                                        <p:attrNameLst>
                                          <p:attrName>style.visibility</p:attrName>
                                        </p:attrNameLst>
                                      </p:cBhvr>
                                      <p:to>
                                        <p:strVal val="visible"/>
                                      </p:to>
                                    </p:set>
                                    <p:anim calcmode="lin" valueType="num">
                                      <p:cBhvr>
                                        <p:cTn id="80" dur="500" fill="hold"/>
                                        <p:tgtEl>
                                          <p:spTgt spid="9378"/>
                                        </p:tgtEl>
                                        <p:attrNameLst>
                                          <p:attrName>ppt_x</p:attrName>
                                        </p:attrNameLst>
                                      </p:cBhvr>
                                      <p:tavLst>
                                        <p:tav tm="0">
                                          <p:val>
                                            <p:strVal val="0-#ppt_w/2"/>
                                          </p:val>
                                        </p:tav>
                                        <p:tav tm="100000">
                                          <p:val>
                                            <p:strVal val="#ppt_x"/>
                                          </p:val>
                                        </p:tav>
                                      </p:tavLst>
                                    </p:anim>
                                    <p:anim calcmode="lin" valueType="num">
                                      <p:cBhvr>
                                        <p:cTn id="81" dur="500" fill="hold"/>
                                        <p:tgtEl>
                                          <p:spTgt spid="9378"/>
                                        </p:tgtEl>
                                        <p:attrNameLst>
                                          <p:attrName>ppt_y</p:attrName>
                                        </p:attrNameLst>
                                      </p:cBhvr>
                                      <p:tavLst>
                                        <p:tav tm="0">
                                          <p:val>
                                            <p:strVal val="#ppt_y"/>
                                          </p:val>
                                        </p:tav>
                                        <p:tav tm="100000">
                                          <p:val>
                                            <p:strVal val="#ppt_y"/>
                                          </p:val>
                                        </p:tav>
                                      </p:tavLst>
                                    </p:anim>
                                  </p:childTnLst>
                                </p:cTn>
                              </p:par>
                            </p:childTnLst>
                          </p:cTn>
                        </p:par>
                        <p:par>
                          <p:cTn id="82" fill="hold">
                            <p:stCondLst>
                              <p:cond delay="500"/>
                            </p:stCondLst>
                            <p:childTnLst>
                              <p:par>
                                <p:cTn id="83" presetClass="entr" nodeType="afterEffect" presetSubtype="8" presetID="2" grpId="18" fill="hold">
                                  <p:stCondLst>
                                    <p:cond delay="0"/>
                                  </p:stCondLst>
                                  <p:iterate type="el" backwards="0">
                                    <p:tmAbs val="0"/>
                                  </p:iterate>
                                  <p:childTnLst>
                                    <p:set>
                                      <p:cBhvr>
                                        <p:cTn id="84" fill="hold"/>
                                        <p:tgtEl>
                                          <p:spTgt spid="9379"/>
                                        </p:tgtEl>
                                        <p:attrNameLst>
                                          <p:attrName>style.visibility</p:attrName>
                                        </p:attrNameLst>
                                      </p:cBhvr>
                                      <p:to>
                                        <p:strVal val="visible"/>
                                      </p:to>
                                    </p:set>
                                    <p:anim calcmode="lin" valueType="num">
                                      <p:cBhvr>
                                        <p:cTn id="85" dur="500" fill="hold"/>
                                        <p:tgtEl>
                                          <p:spTgt spid="9379"/>
                                        </p:tgtEl>
                                        <p:attrNameLst>
                                          <p:attrName>ppt_x</p:attrName>
                                        </p:attrNameLst>
                                      </p:cBhvr>
                                      <p:tavLst>
                                        <p:tav tm="0">
                                          <p:val>
                                            <p:strVal val="0-#ppt_w/2"/>
                                          </p:val>
                                        </p:tav>
                                        <p:tav tm="100000">
                                          <p:val>
                                            <p:strVal val="#ppt_x"/>
                                          </p:val>
                                        </p:tav>
                                      </p:tavLst>
                                    </p:anim>
                                    <p:anim calcmode="lin" valueType="num">
                                      <p:cBhvr>
                                        <p:cTn id="86" dur="500" fill="hold"/>
                                        <p:tgtEl>
                                          <p:spTgt spid="9379"/>
                                        </p:tgtEl>
                                        <p:attrNameLst>
                                          <p:attrName>ppt_y</p:attrName>
                                        </p:attrNameLst>
                                      </p:cBhvr>
                                      <p:tavLst>
                                        <p:tav tm="0">
                                          <p:val>
                                            <p:strVal val="#ppt_y"/>
                                          </p:val>
                                        </p:tav>
                                        <p:tav tm="100000">
                                          <p:val>
                                            <p:strVal val="#ppt_y"/>
                                          </p:val>
                                        </p:tav>
                                      </p:tavLst>
                                    </p:anim>
                                  </p:childTnLst>
                                </p:cTn>
                              </p:par>
                            </p:childTnLst>
                          </p:cTn>
                        </p:par>
                        <p:par>
                          <p:cTn id="87" fill="hold">
                            <p:stCondLst>
                              <p:cond delay="1000"/>
                            </p:stCondLst>
                            <p:childTnLst>
                              <p:par>
                                <p:cTn id="88" presetClass="entr" nodeType="afterEffect" presetSubtype="4" presetID="22" grpId="19" fill="hold">
                                  <p:stCondLst>
                                    <p:cond delay="0"/>
                                  </p:stCondLst>
                                  <p:iterate type="el" backwards="0">
                                    <p:tmAbs val="0"/>
                                  </p:iterate>
                                  <p:childTnLst>
                                    <p:set>
                                      <p:cBhvr>
                                        <p:cTn id="89" fill="hold"/>
                                        <p:tgtEl>
                                          <p:spTgt spid="9330"/>
                                        </p:tgtEl>
                                        <p:attrNameLst>
                                          <p:attrName>style.visibility</p:attrName>
                                        </p:attrNameLst>
                                      </p:cBhvr>
                                      <p:to>
                                        <p:strVal val="visible"/>
                                      </p:to>
                                    </p:set>
                                    <p:animEffect filter="wipe(down)" transition="in">
                                      <p:cBhvr>
                                        <p:cTn id="90" dur="500"/>
                                        <p:tgtEl>
                                          <p:spTgt spid="9330"/>
                                        </p:tgtEl>
                                      </p:cBhvr>
                                    </p:animEffect>
                                  </p:childTnLst>
                                </p:cTn>
                              </p:par>
                            </p:childTnLst>
                          </p:cTn>
                        </p:par>
                      </p:childTnLst>
                    </p:cTn>
                  </p:par>
                  <p:par>
                    <p:cTn id="91" fill="hold">
                      <p:stCondLst>
                        <p:cond delay="indefinite"/>
                      </p:stCondLst>
                      <p:childTnLst>
                        <p:par>
                          <p:cTn id="92" fill="hold">
                            <p:stCondLst>
                              <p:cond delay="0"/>
                            </p:stCondLst>
                            <p:childTnLst>
                              <p:par>
                                <p:cTn id="93" presetClass="entr" nodeType="clickEffect" presetSubtype="4" presetID="22" grpId="20" fill="hold">
                                  <p:stCondLst>
                                    <p:cond delay="0"/>
                                  </p:stCondLst>
                                  <p:iterate type="el" backwards="0">
                                    <p:tmAbs val="0"/>
                                  </p:iterate>
                                  <p:childTnLst>
                                    <p:set>
                                      <p:cBhvr>
                                        <p:cTn id="94" fill="hold"/>
                                        <p:tgtEl>
                                          <p:spTgt spid="9355"/>
                                        </p:tgtEl>
                                        <p:attrNameLst>
                                          <p:attrName>style.visibility</p:attrName>
                                        </p:attrNameLst>
                                      </p:cBhvr>
                                      <p:to>
                                        <p:strVal val="visible"/>
                                      </p:to>
                                    </p:set>
                                    <p:animEffect filter="wipe(down)" transition="in">
                                      <p:cBhvr>
                                        <p:cTn id="95" dur="500"/>
                                        <p:tgtEl>
                                          <p:spTgt spid="9355"/>
                                        </p:tgtEl>
                                      </p:cBhvr>
                                    </p:animEffect>
                                  </p:childTnLst>
                                </p:cTn>
                              </p:par>
                            </p:childTnLst>
                          </p:cTn>
                        </p:par>
                        <p:par>
                          <p:cTn id="96" fill="hold">
                            <p:stCondLst>
                              <p:cond delay="500"/>
                            </p:stCondLst>
                            <p:childTnLst>
                              <p:par>
                                <p:cTn id="97" presetClass="entr" nodeType="afterEffect" presetSubtype="4" presetID="22" grpId="21" fill="hold">
                                  <p:stCondLst>
                                    <p:cond delay="0"/>
                                  </p:stCondLst>
                                  <p:iterate type="el" backwards="0">
                                    <p:tmAbs val="0"/>
                                  </p:iterate>
                                  <p:childTnLst>
                                    <p:set>
                                      <p:cBhvr>
                                        <p:cTn id="98" fill="hold"/>
                                        <p:tgtEl>
                                          <p:spTgt spid="9397"/>
                                        </p:tgtEl>
                                        <p:attrNameLst>
                                          <p:attrName>style.visibility</p:attrName>
                                        </p:attrNameLst>
                                      </p:cBhvr>
                                      <p:to>
                                        <p:strVal val="visible"/>
                                      </p:to>
                                    </p:set>
                                    <p:animEffect filter="wipe(down)" transition="in">
                                      <p:cBhvr>
                                        <p:cTn id="99" dur="500"/>
                                        <p:tgtEl>
                                          <p:spTgt spid="9397"/>
                                        </p:tgtEl>
                                      </p:cBhvr>
                                    </p:animEffect>
                                  </p:childTnLst>
                                </p:cTn>
                              </p:par>
                            </p:childTnLst>
                          </p:cTn>
                        </p:par>
                        <p:par>
                          <p:cTn id="100" fill="hold">
                            <p:stCondLst>
                              <p:cond delay="1000"/>
                            </p:stCondLst>
                            <p:childTnLst>
                              <p:par>
                                <p:cTn id="101" presetClass="entr" nodeType="afterEffect" presetSubtype="16" presetID="23" grpId="22" fill="hold">
                                  <p:stCondLst>
                                    <p:cond delay="0"/>
                                  </p:stCondLst>
                                  <p:iterate type="el" backwards="0">
                                    <p:tmAbs val="0"/>
                                  </p:iterate>
                                  <p:childTnLst>
                                    <p:set>
                                      <p:cBhvr>
                                        <p:cTn id="102" fill="hold"/>
                                        <p:tgtEl>
                                          <p:spTgt spid="9394"/>
                                        </p:tgtEl>
                                        <p:attrNameLst>
                                          <p:attrName>style.visibility</p:attrName>
                                        </p:attrNameLst>
                                      </p:cBhvr>
                                      <p:to>
                                        <p:strVal val="visible"/>
                                      </p:to>
                                    </p:set>
                                    <p:anim calcmode="lin" valueType="num">
                                      <p:cBhvr>
                                        <p:cTn id="103" dur="500" fill="hold"/>
                                        <p:tgtEl>
                                          <p:spTgt spid="9394"/>
                                        </p:tgtEl>
                                        <p:attrNameLst>
                                          <p:attrName>ppt_w</p:attrName>
                                        </p:attrNameLst>
                                      </p:cBhvr>
                                      <p:tavLst>
                                        <p:tav tm="0">
                                          <p:val>
                                            <p:fltVal val="0"/>
                                          </p:val>
                                        </p:tav>
                                        <p:tav tm="100000">
                                          <p:val>
                                            <p:strVal val="#ppt_w"/>
                                          </p:val>
                                        </p:tav>
                                      </p:tavLst>
                                    </p:anim>
                                    <p:anim calcmode="lin" valueType="num">
                                      <p:cBhvr>
                                        <p:cTn id="104" dur="500" fill="hold"/>
                                        <p:tgtEl>
                                          <p:spTgt spid="9394"/>
                                        </p:tgtEl>
                                        <p:attrNameLst>
                                          <p:attrName>ppt_h</p:attrName>
                                        </p:attrNameLst>
                                      </p:cBhvr>
                                      <p:tavLst>
                                        <p:tav tm="0">
                                          <p:val>
                                            <p:fltVal val="0"/>
                                          </p:val>
                                        </p:tav>
                                        <p:tav tm="100000">
                                          <p:val>
                                            <p:strVal val="#ppt_h"/>
                                          </p:val>
                                        </p:tav>
                                      </p:tavLst>
                                    </p:anim>
                                  </p:childTnLst>
                                </p:cTn>
                              </p:par>
                            </p:childTnLst>
                          </p:cTn>
                        </p:par>
                        <p:par>
                          <p:cTn id="105" fill="hold">
                            <p:stCondLst>
                              <p:cond delay="1500"/>
                            </p:stCondLst>
                            <p:childTnLst>
                              <p:par>
                                <p:cTn id="106" presetClass="entr" nodeType="afterEffect" presetSubtype="16" presetID="23" grpId="23" fill="hold">
                                  <p:stCondLst>
                                    <p:cond delay="0"/>
                                  </p:stCondLst>
                                  <p:iterate type="el" backwards="0">
                                    <p:tmAbs val="0"/>
                                  </p:iterate>
                                  <p:childTnLst>
                                    <p:set>
                                      <p:cBhvr>
                                        <p:cTn id="107" fill="hold"/>
                                        <p:tgtEl>
                                          <p:spTgt spid="9398"/>
                                        </p:tgtEl>
                                        <p:attrNameLst>
                                          <p:attrName>style.visibility</p:attrName>
                                        </p:attrNameLst>
                                      </p:cBhvr>
                                      <p:to>
                                        <p:strVal val="visible"/>
                                      </p:to>
                                    </p:set>
                                    <p:anim calcmode="lin" valueType="num">
                                      <p:cBhvr>
                                        <p:cTn id="108" dur="500" fill="hold"/>
                                        <p:tgtEl>
                                          <p:spTgt spid="9398"/>
                                        </p:tgtEl>
                                        <p:attrNameLst>
                                          <p:attrName>ppt_w</p:attrName>
                                        </p:attrNameLst>
                                      </p:cBhvr>
                                      <p:tavLst>
                                        <p:tav tm="0">
                                          <p:val>
                                            <p:fltVal val="0"/>
                                          </p:val>
                                        </p:tav>
                                        <p:tav tm="100000">
                                          <p:val>
                                            <p:strVal val="#ppt_w"/>
                                          </p:val>
                                        </p:tav>
                                      </p:tavLst>
                                    </p:anim>
                                    <p:anim calcmode="lin" valueType="num">
                                      <p:cBhvr>
                                        <p:cTn id="109" dur="500" fill="hold"/>
                                        <p:tgtEl>
                                          <p:spTgt spid="9398"/>
                                        </p:tgtEl>
                                        <p:attrNameLst>
                                          <p:attrName>ppt_h</p:attrName>
                                        </p:attrNameLst>
                                      </p:cBhvr>
                                      <p:tavLst>
                                        <p:tav tm="0">
                                          <p:val>
                                            <p:fltVal val="0"/>
                                          </p:val>
                                        </p:tav>
                                        <p:tav tm="100000">
                                          <p:val>
                                            <p:strVal val="#ppt_h"/>
                                          </p:val>
                                        </p:tav>
                                      </p:tavLst>
                                    </p:anim>
                                  </p:childTnLst>
                                </p:cTn>
                              </p:par>
                            </p:childTnLst>
                          </p:cTn>
                        </p:par>
                      </p:childTnLst>
                    </p:cTn>
                  </p:par>
                  <p:par>
                    <p:cTn id="110" fill="hold">
                      <p:stCondLst>
                        <p:cond delay="indefinite"/>
                      </p:stCondLst>
                      <p:childTnLst>
                        <p:par>
                          <p:cTn id="111" fill="hold">
                            <p:stCondLst>
                              <p:cond delay="0"/>
                            </p:stCondLst>
                            <p:childTnLst>
                              <p:par>
                                <p:cTn id="112" presetClass="entr" nodeType="clickEffect" presetSubtype="8" presetID="22" grpId="24" fill="hold">
                                  <p:stCondLst>
                                    <p:cond delay="0"/>
                                  </p:stCondLst>
                                  <p:iterate type="el" backwards="0">
                                    <p:tmAbs val="0"/>
                                  </p:iterate>
                                  <p:childTnLst>
                                    <p:set>
                                      <p:cBhvr>
                                        <p:cTn id="113" fill="hold"/>
                                        <p:tgtEl>
                                          <p:spTgt spid="9381"/>
                                        </p:tgtEl>
                                        <p:attrNameLst>
                                          <p:attrName>style.visibility</p:attrName>
                                        </p:attrNameLst>
                                      </p:cBhvr>
                                      <p:to>
                                        <p:strVal val="visible"/>
                                      </p:to>
                                    </p:set>
                                    <p:animEffect filter="wipe(left)" transition="in">
                                      <p:cBhvr>
                                        <p:cTn id="114" dur="500"/>
                                        <p:tgtEl>
                                          <p:spTgt spid="9381"/>
                                        </p:tgtEl>
                                      </p:cBhvr>
                                    </p:animEffect>
                                  </p:childTnLst>
                                </p:cTn>
                              </p:par>
                            </p:childTnLst>
                          </p:cTn>
                        </p:par>
                        <p:par>
                          <p:cTn id="115" fill="hold">
                            <p:stCondLst>
                              <p:cond delay="500"/>
                            </p:stCondLst>
                            <p:childTnLst>
                              <p:par>
                                <p:cTn id="116" presetClass="entr" nodeType="afterEffect" presetSubtype="8" presetID="22" grpId="25" fill="hold">
                                  <p:stCondLst>
                                    <p:cond delay="0"/>
                                  </p:stCondLst>
                                  <p:iterate type="el" backwards="0">
                                    <p:tmAbs val="0"/>
                                  </p:iterate>
                                  <p:childTnLst>
                                    <p:set>
                                      <p:cBhvr>
                                        <p:cTn id="117" fill="hold"/>
                                        <p:tgtEl>
                                          <p:spTgt spid="9380"/>
                                        </p:tgtEl>
                                        <p:attrNameLst>
                                          <p:attrName>style.visibility</p:attrName>
                                        </p:attrNameLst>
                                      </p:cBhvr>
                                      <p:to>
                                        <p:strVal val="visible"/>
                                      </p:to>
                                    </p:set>
                                    <p:animEffect filter="wipe(left)" transition="in">
                                      <p:cBhvr>
                                        <p:cTn id="118" dur="500"/>
                                        <p:tgtEl>
                                          <p:spTgt spid="9380"/>
                                        </p:tgtEl>
                                      </p:cBhvr>
                                    </p:animEffect>
                                  </p:childTnLst>
                                </p:cTn>
                              </p:par>
                            </p:childTnLst>
                          </p:cTn>
                        </p:par>
                        <p:par>
                          <p:cTn id="119" fill="hold">
                            <p:stCondLst>
                              <p:cond delay="1000"/>
                            </p:stCondLst>
                            <p:childTnLst>
                              <p:par>
                                <p:cTn id="120" presetClass="entr" nodeType="afterEffect" presetSubtype="4" presetID="22" grpId="26" fill="hold">
                                  <p:stCondLst>
                                    <p:cond delay="0"/>
                                  </p:stCondLst>
                                  <p:iterate type="el" backwards="0">
                                    <p:tmAbs val="0"/>
                                  </p:iterate>
                                  <p:childTnLst>
                                    <p:set>
                                      <p:cBhvr>
                                        <p:cTn id="121" fill="hold"/>
                                        <p:tgtEl>
                                          <p:spTgt spid="9333"/>
                                        </p:tgtEl>
                                        <p:attrNameLst>
                                          <p:attrName>style.visibility</p:attrName>
                                        </p:attrNameLst>
                                      </p:cBhvr>
                                      <p:to>
                                        <p:strVal val="visible"/>
                                      </p:to>
                                    </p:set>
                                    <p:animEffect filter="wipe(down)" transition="in">
                                      <p:cBhvr>
                                        <p:cTn id="122" dur="500"/>
                                        <p:tgtEl>
                                          <p:spTgt spid="9333"/>
                                        </p:tgtEl>
                                      </p:cBhvr>
                                    </p:animEffect>
                                  </p:childTnLst>
                                </p:cTn>
                              </p:par>
                            </p:childTnLst>
                          </p:cTn>
                        </p:par>
                      </p:childTnLst>
                    </p:cTn>
                  </p:par>
                  <p:par>
                    <p:cTn id="123" fill="hold">
                      <p:stCondLst>
                        <p:cond delay="indefinite"/>
                      </p:stCondLst>
                      <p:childTnLst>
                        <p:par>
                          <p:cTn id="124" fill="hold">
                            <p:stCondLst>
                              <p:cond delay="0"/>
                            </p:stCondLst>
                            <p:childTnLst>
                              <p:par>
                                <p:cTn id="125" presetClass="entr" nodeType="clickEffect" presetSubtype="1" presetID="22" grpId="27" fill="hold">
                                  <p:stCondLst>
                                    <p:cond delay="0"/>
                                  </p:stCondLst>
                                  <p:iterate type="el" backwards="0">
                                    <p:tmAbs val="0"/>
                                  </p:iterate>
                                  <p:childTnLst>
                                    <p:set>
                                      <p:cBhvr>
                                        <p:cTn id="126" fill="hold"/>
                                        <p:tgtEl>
                                          <p:spTgt spid="9358"/>
                                        </p:tgtEl>
                                        <p:attrNameLst>
                                          <p:attrName>style.visibility</p:attrName>
                                        </p:attrNameLst>
                                      </p:cBhvr>
                                      <p:to>
                                        <p:strVal val="visible"/>
                                      </p:to>
                                    </p:set>
                                    <p:animEffect filter="wipe(up)" transition="in">
                                      <p:cBhvr>
                                        <p:cTn id="127" dur="500"/>
                                        <p:tgtEl>
                                          <p:spTgt spid="9358"/>
                                        </p:tgtEl>
                                      </p:cBhvr>
                                    </p:animEffect>
                                  </p:childTnLst>
                                </p:cTn>
                              </p:par>
                            </p:childTnLst>
                          </p:cTn>
                        </p:par>
                        <p:par>
                          <p:cTn id="128" fill="hold">
                            <p:stCondLst>
                              <p:cond delay="500"/>
                            </p:stCondLst>
                            <p:childTnLst>
                              <p:par>
                                <p:cTn id="129" presetClass="entr" nodeType="afterEffect" presetSubtype="1" presetID="22" grpId="28" fill="hold">
                                  <p:stCondLst>
                                    <p:cond delay="0"/>
                                  </p:stCondLst>
                                  <p:iterate type="el" backwards="0">
                                    <p:tmAbs val="0"/>
                                  </p:iterate>
                                  <p:childTnLst>
                                    <p:set>
                                      <p:cBhvr>
                                        <p:cTn id="130" fill="hold"/>
                                        <p:tgtEl>
                                          <p:spTgt spid="9401"/>
                                        </p:tgtEl>
                                        <p:attrNameLst>
                                          <p:attrName>style.visibility</p:attrName>
                                        </p:attrNameLst>
                                      </p:cBhvr>
                                      <p:to>
                                        <p:strVal val="visible"/>
                                      </p:to>
                                    </p:set>
                                    <p:animEffect filter="wipe(up)" transition="in">
                                      <p:cBhvr>
                                        <p:cTn id="131" dur="500"/>
                                        <p:tgtEl>
                                          <p:spTgt spid="9401"/>
                                        </p:tgtEl>
                                      </p:cBhvr>
                                    </p:animEffect>
                                  </p:childTnLst>
                                </p:cTn>
                              </p:par>
                            </p:childTnLst>
                          </p:cTn>
                        </p:par>
                        <p:par>
                          <p:cTn id="132" fill="hold">
                            <p:stCondLst>
                              <p:cond delay="1000"/>
                            </p:stCondLst>
                            <p:childTnLst>
                              <p:par>
                                <p:cTn id="133" presetClass="entr" nodeType="afterEffect" presetID="9" grpId="29" fill="hold">
                                  <p:stCondLst>
                                    <p:cond delay="0"/>
                                  </p:stCondLst>
                                  <p:iterate type="el" backwards="0">
                                    <p:tmAbs val="0"/>
                                  </p:iterate>
                                  <p:childTnLst>
                                    <p:set>
                                      <p:cBhvr>
                                        <p:cTn id="134" fill="hold"/>
                                        <p:tgtEl>
                                          <p:spTgt spid="9402"/>
                                        </p:tgtEl>
                                        <p:attrNameLst>
                                          <p:attrName>style.visibility</p:attrName>
                                        </p:attrNameLst>
                                      </p:cBhvr>
                                      <p:to>
                                        <p:strVal val="visible"/>
                                      </p:to>
                                    </p:set>
                                    <p:animEffect filter="dissolve" transition="in">
                                      <p:cBhvr>
                                        <p:cTn id="135" dur="500"/>
                                        <p:tgtEl>
                                          <p:spTgt spid="9402"/>
                                        </p:tgtEl>
                                      </p:cBhvr>
                                    </p:animEffect>
                                  </p:childTnLst>
                                </p:cTn>
                              </p:par>
                            </p:childTnLst>
                          </p:cTn>
                        </p:par>
                        <p:par>
                          <p:cTn id="136" fill="hold">
                            <p:stCondLst>
                              <p:cond delay="1500"/>
                            </p:stCondLst>
                            <p:childTnLst>
                              <p:par>
                                <p:cTn id="137" presetClass="entr" nodeType="afterEffect" presetID="9" grpId="30" fill="hold">
                                  <p:stCondLst>
                                    <p:cond delay="0"/>
                                  </p:stCondLst>
                                  <p:iterate type="el" backwards="0">
                                    <p:tmAbs val="0"/>
                                  </p:iterate>
                                  <p:childTnLst>
                                    <p:set>
                                      <p:cBhvr>
                                        <p:cTn id="138" fill="hold"/>
                                        <p:tgtEl>
                                          <p:spTgt spid="9403"/>
                                        </p:tgtEl>
                                        <p:attrNameLst>
                                          <p:attrName>style.visibility</p:attrName>
                                        </p:attrNameLst>
                                      </p:cBhvr>
                                      <p:to>
                                        <p:strVal val="visible"/>
                                      </p:to>
                                    </p:set>
                                    <p:animEffect filter="dissolve" transition="in">
                                      <p:cBhvr>
                                        <p:cTn id="139" dur="500"/>
                                        <p:tgtEl>
                                          <p:spTgt spid="9403"/>
                                        </p:tgtEl>
                                      </p:cBhvr>
                                    </p:animEffect>
                                  </p:childTnLst>
                                </p:cTn>
                              </p:par>
                            </p:childTnLst>
                          </p:cTn>
                        </p:par>
                      </p:childTnLst>
                    </p:cTn>
                  </p:par>
                  <p:par>
                    <p:cTn id="140" fill="hold">
                      <p:stCondLst>
                        <p:cond delay="indefinite"/>
                      </p:stCondLst>
                      <p:childTnLst>
                        <p:par>
                          <p:cTn id="141" fill="hold">
                            <p:stCondLst>
                              <p:cond delay="0"/>
                            </p:stCondLst>
                            <p:childTnLst>
                              <p:par>
                                <p:cTn id="142" presetClass="entr" nodeType="clickEffect" presetID="9" grpId="31" fill="hold">
                                  <p:stCondLst>
                                    <p:cond delay="0"/>
                                  </p:stCondLst>
                                  <p:iterate type="el" backwards="0">
                                    <p:tmAbs val="0"/>
                                  </p:iterate>
                                  <p:childTnLst>
                                    <p:set>
                                      <p:cBhvr>
                                        <p:cTn id="143" fill="hold"/>
                                        <p:tgtEl>
                                          <p:spTgt spid="9383"/>
                                        </p:tgtEl>
                                        <p:attrNameLst>
                                          <p:attrName>style.visibility</p:attrName>
                                        </p:attrNameLst>
                                      </p:cBhvr>
                                      <p:to>
                                        <p:strVal val="visible"/>
                                      </p:to>
                                    </p:set>
                                    <p:animEffect filter="dissolve" transition="in">
                                      <p:cBhvr>
                                        <p:cTn id="144" dur="500"/>
                                        <p:tgtEl>
                                          <p:spTgt spid="9383"/>
                                        </p:tgtEl>
                                      </p:cBhvr>
                                    </p:animEffect>
                                  </p:childTnLst>
                                </p:cTn>
                              </p:par>
                            </p:childTnLst>
                          </p:cTn>
                        </p:par>
                        <p:par>
                          <p:cTn id="145" fill="hold">
                            <p:stCondLst>
                              <p:cond delay="500"/>
                            </p:stCondLst>
                            <p:childTnLst>
                              <p:par>
                                <p:cTn id="146" presetClass="entr" nodeType="afterEffect" presetID="9" grpId="32" fill="hold">
                                  <p:stCondLst>
                                    <p:cond delay="0"/>
                                  </p:stCondLst>
                                  <p:iterate type="el" backwards="0">
                                    <p:tmAbs val="0"/>
                                  </p:iterate>
                                  <p:childTnLst>
                                    <p:set>
                                      <p:cBhvr>
                                        <p:cTn id="147" fill="hold"/>
                                        <p:tgtEl>
                                          <p:spTgt spid="9382"/>
                                        </p:tgtEl>
                                        <p:attrNameLst>
                                          <p:attrName>style.visibility</p:attrName>
                                        </p:attrNameLst>
                                      </p:cBhvr>
                                      <p:to>
                                        <p:strVal val="visible"/>
                                      </p:to>
                                    </p:set>
                                    <p:animEffect filter="dissolve" transition="in">
                                      <p:cBhvr>
                                        <p:cTn id="148" dur="500"/>
                                        <p:tgtEl>
                                          <p:spTgt spid="9382"/>
                                        </p:tgtEl>
                                      </p:cBhvr>
                                    </p:animEffect>
                                  </p:childTnLst>
                                </p:cTn>
                              </p:par>
                            </p:childTnLst>
                          </p:cTn>
                        </p:par>
                        <p:par>
                          <p:cTn id="149" fill="hold">
                            <p:stCondLst>
                              <p:cond delay="1000"/>
                            </p:stCondLst>
                            <p:childTnLst>
                              <p:par>
                                <p:cTn id="150" presetClass="entr" nodeType="afterEffect" presetSubtype="4" presetID="22" grpId="33" fill="hold">
                                  <p:stCondLst>
                                    <p:cond delay="0"/>
                                  </p:stCondLst>
                                  <p:iterate type="el" backwards="0">
                                    <p:tmAbs val="0"/>
                                  </p:iterate>
                                  <p:childTnLst>
                                    <p:set>
                                      <p:cBhvr>
                                        <p:cTn id="151" fill="hold"/>
                                        <p:tgtEl>
                                          <p:spTgt spid="9336"/>
                                        </p:tgtEl>
                                        <p:attrNameLst>
                                          <p:attrName>style.visibility</p:attrName>
                                        </p:attrNameLst>
                                      </p:cBhvr>
                                      <p:to>
                                        <p:strVal val="visible"/>
                                      </p:to>
                                    </p:set>
                                    <p:animEffect filter="wipe(down)" transition="in">
                                      <p:cBhvr>
                                        <p:cTn id="152" dur="500"/>
                                        <p:tgtEl>
                                          <p:spTgt spid="9336"/>
                                        </p:tgtEl>
                                      </p:cBhvr>
                                    </p:animEffect>
                                  </p:childTnLst>
                                </p:cTn>
                              </p:par>
                            </p:childTnLst>
                          </p:cTn>
                        </p:par>
                      </p:childTnLst>
                    </p:cTn>
                  </p:par>
                  <p:par>
                    <p:cTn id="153" fill="hold">
                      <p:stCondLst>
                        <p:cond delay="indefinite"/>
                      </p:stCondLst>
                      <p:childTnLst>
                        <p:par>
                          <p:cTn id="154" fill="hold">
                            <p:stCondLst>
                              <p:cond delay="0"/>
                            </p:stCondLst>
                            <p:childTnLst>
                              <p:par>
                                <p:cTn id="155" presetClass="entr" nodeType="clickEffect" presetSubtype="4" presetID="22" grpId="34" fill="hold">
                                  <p:stCondLst>
                                    <p:cond delay="0"/>
                                  </p:stCondLst>
                                  <p:iterate type="el" backwards="0">
                                    <p:tmAbs val="0"/>
                                  </p:iterate>
                                  <p:childTnLst>
                                    <p:set>
                                      <p:cBhvr>
                                        <p:cTn id="156" fill="hold"/>
                                        <p:tgtEl>
                                          <p:spTgt spid="9361"/>
                                        </p:tgtEl>
                                        <p:attrNameLst>
                                          <p:attrName>style.visibility</p:attrName>
                                        </p:attrNameLst>
                                      </p:cBhvr>
                                      <p:to>
                                        <p:strVal val="visible"/>
                                      </p:to>
                                    </p:set>
                                    <p:animEffect filter="wipe(down)" transition="in">
                                      <p:cBhvr>
                                        <p:cTn id="157" dur="500"/>
                                        <p:tgtEl>
                                          <p:spTgt spid="9361"/>
                                        </p:tgtEl>
                                      </p:cBhvr>
                                    </p:animEffect>
                                  </p:childTnLst>
                                </p:cTn>
                              </p:par>
                            </p:childTnLst>
                          </p:cTn>
                        </p:par>
                        <p:par>
                          <p:cTn id="158" fill="hold">
                            <p:stCondLst>
                              <p:cond delay="500"/>
                            </p:stCondLst>
                            <p:childTnLst>
                              <p:par>
                                <p:cTn id="159" presetClass="entr" nodeType="afterEffect" presetSubtype="4" presetID="22" grpId="35" fill="hold">
                                  <p:stCondLst>
                                    <p:cond delay="0"/>
                                  </p:stCondLst>
                                  <p:iterate type="el" backwards="0">
                                    <p:tmAbs val="0"/>
                                  </p:iterate>
                                  <p:childTnLst>
                                    <p:set>
                                      <p:cBhvr>
                                        <p:cTn id="160" fill="hold"/>
                                        <p:tgtEl>
                                          <p:spTgt spid="9406"/>
                                        </p:tgtEl>
                                        <p:attrNameLst>
                                          <p:attrName>style.visibility</p:attrName>
                                        </p:attrNameLst>
                                      </p:cBhvr>
                                      <p:to>
                                        <p:strVal val="visible"/>
                                      </p:to>
                                    </p:set>
                                    <p:animEffect filter="wipe(down)" transition="in">
                                      <p:cBhvr>
                                        <p:cTn id="161" dur="500"/>
                                        <p:tgtEl>
                                          <p:spTgt spid="9406"/>
                                        </p:tgtEl>
                                      </p:cBhvr>
                                    </p:animEffect>
                                  </p:childTnLst>
                                </p:cTn>
                              </p:par>
                            </p:childTnLst>
                          </p:cTn>
                        </p:par>
                        <p:par>
                          <p:cTn id="162" fill="hold">
                            <p:stCondLst>
                              <p:cond delay="1000"/>
                            </p:stCondLst>
                            <p:childTnLst>
                              <p:par>
                                <p:cTn id="163" presetClass="entr" nodeType="afterEffect" presetSubtype="16" presetID="23" grpId="36" fill="hold">
                                  <p:stCondLst>
                                    <p:cond delay="0"/>
                                  </p:stCondLst>
                                  <p:iterate type="el" backwards="0">
                                    <p:tmAbs val="0"/>
                                  </p:iterate>
                                  <p:childTnLst>
                                    <p:set>
                                      <p:cBhvr>
                                        <p:cTn id="164" fill="hold"/>
                                        <p:tgtEl>
                                          <p:spTgt spid="9407"/>
                                        </p:tgtEl>
                                        <p:attrNameLst>
                                          <p:attrName>style.visibility</p:attrName>
                                        </p:attrNameLst>
                                      </p:cBhvr>
                                      <p:to>
                                        <p:strVal val="visible"/>
                                      </p:to>
                                    </p:set>
                                    <p:anim calcmode="lin" valueType="num">
                                      <p:cBhvr>
                                        <p:cTn id="165" dur="500" fill="hold"/>
                                        <p:tgtEl>
                                          <p:spTgt spid="9407"/>
                                        </p:tgtEl>
                                        <p:attrNameLst>
                                          <p:attrName>ppt_w</p:attrName>
                                        </p:attrNameLst>
                                      </p:cBhvr>
                                      <p:tavLst>
                                        <p:tav tm="0">
                                          <p:val>
                                            <p:fltVal val="0"/>
                                          </p:val>
                                        </p:tav>
                                        <p:tav tm="100000">
                                          <p:val>
                                            <p:strVal val="#ppt_w"/>
                                          </p:val>
                                        </p:tav>
                                      </p:tavLst>
                                    </p:anim>
                                    <p:anim calcmode="lin" valueType="num">
                                      <p:cBhvr>
                                        <p:cTn id="166" dur="500" fill="hold"/>
                                        <p:tgtEl>
                                          <p:spTgt spid="9407"/>
                                        </p:tgtEl>
                                        <p:attrNameLst>
                                          <p:attrName>ppt_h</p:attrName>
                                        </p:attrNameLst>
                                      </p:cBhvr>
                                      <p:tavLst>
                                        <p:tav tm="0">
                                          <p:val>
                                            <p:fltVal val="0"/>
                                          </p:val>
                                        </p:tav>
                                        <p:tav tm="100000">
                                          <p:val>
                                            <p:strVal val="#ppt_h"/>
                                          </p:val>
                                        </p:tav>
                                      </p:tavLst>
                                    </p:anim>
                                  </p:childTnLst>
                                </p:cTn>
                              </p:par>
                            </p:childTnLst>
                          </p:cTn>
                        </p:par>
                        <p:par>
                          <p:cTn id="167" fill="hold">
                            <p:stCondLst>
                              <p:cond delay="1500"/>
                            </p:stCondLst>
                            <p:childTnLst>
                              <p:par>
                                <p:cTn id="168" presetClass="entr" nodeType="afterEffect" presetSubtype="16" presetID="23" grpId="37" fill="hold">
                                  <p:stCondLst>
                                    <p:cond delay="0"/>
                                  </p:stCondLst>
                                  <p:iterate type="el" backwards="0">
                                    <p:tmAbs val="0"/>
                                  </p:iterate>
                                  <p:childTnLst>
                                    <p:set>
                                      <p:cBhvr>
                                        <p:cTn id="169" fill="hold"/>
                                        <p:tgtEl>
                                          <p:spTgt spid="9408"/>
                                        </p:tgtEl>
                                        <p:attrNameLst>
                                          <p:attrName>style.visibility</p:attrName>
                                        </p:attrNameLst>
                                      </p:cBhvr>
                                      <p:to>
                                        <p:strVal val="visible"/>
                                      </p:to>
                                    </p:set>
                                    <p:anim calcmode="lin" valueType="num">
                                      <p:cBhvr>
                                        <p:cTn id="170" dur="500" fill="hold"/>
                                        <p:tgtEl>
                                          <p:spTgt spid="9408"/>
                                        </p:tgtEl>
                                        <p:attrNameLst>
                                          <p:attrName>ppt_w</p:attrName>
                                        </p:attrNameLst>
                                      </p:cBhvr>
                                      <p:tavLst>
                                        <p:tav tm="0">
                                          <p:val>
                                            <p:fltVal val="0"/>
                                          </p:val>
                                        </p:tav>
                                        <p:tav tm="100000">
                                          <p:val>
                                            <p:strVal val="#ppt_w"/>
                                          </p:val>
                                        </p:tav>
                                      </p:tavLst>
                                    </p:anim>
                                    <p:anim calcmode="lin" valueType="num">
                                      <p:cBhvr>
                                        <p:cTn id="171" dur="500" fill="hold"/>
                                        <p:tgtEl>
                                          <p:spTgt spid="9408"/>
                                        </p:tgtEl>
                                        <p:attrNameLst>
                                          <p:attrName>ppt_h</p:attrName>
                                        </p:attrNameLst>
                                      </p:cBhvr>
                                      <p:tavLst>
                                        <p:tav tm="0">
                                          <p:val>
                                            <p:fltVal val="0"/>
                                          </p:val>
                                        </p:tav>
                                        <p:tav tm="100000">
                                          <p:val>
                                            <p:strVal val="#ppt_h"/>
                                          </p:val>
                                        </p:tav>
                                      </p:tavLst>
                                    </p:anim>
                                  </p:childTnLst>
                                </p:cTn>
                              </p:par>
                            </p:childTnLst>
                          </p:cTn>
                        </p:par>
                        <p:par>
                          <p:cTn id="172" fill="hold">
                            <p:stCondLst>
                              <p:cond delay="2000"/>
                            </p:stCondLst>
                            <p:childTnLst>
                              <p:par>
                                <p:cTn id="173" presetClass="entr" nodeType="afterEffect" presetSubtype="16" presetID="23" grpId="38" fill="hold">
                                  <p:stCondLst>
                                    <p:cond delay="0"/>
                                  </p:stCondLst>
                                  <p:iterate type="el" backwards="0">
                                    <p:tmAbs val="0"/>
                                  </p:iterate>
                                  <p:childTnLst>
                                    <p:set>
                                      <p:cBhvr>
                                        <p:cTn id="174" fill="hold"/>
                                        <p:tgtEl>
                                          <p:spTgt spid="9409"/>
                                        </p:tgtEl>
                                        <p:attrNameLst>
                                          <p:attrName>style.visibility</p:attrName>
                                        </p:attrNameLst>
                                      </p:cBhvr>
                                      <p:to>
                                        <p:strVal val="visible"/>
                                      </p:to>
                                    </p:set>
                                    <p:anim calcmode="lin" valueType="num">
                                      <p:cBhvr>
                                        <p:cTn id="175" dur="500" fill="hold"/>
                                        <p:tgtEl>
                                          <p:spTgt spid="9409"/>
                                        </p:tgtEl>
                                        <p:attrNameLst>
                                          <p:attrName>ppt_w</p:attrName>
                                        </p:attrNameLst>
                                      </p:cBhvr>
                                      <p:tavLst>
                                        <p:tav tm="0">
                                          <p:val>
                                            <p:fltVal val="0"/>
                                          </p:val>
                                        </p:tav>
                                        <p:tav tm="100000">
                                          <p:val>
                                            <p:strVal val="#ppt_w"/>
                                          </p:val>
                                        </p:tav>
                                      </p:tavLst>
                                    </p:anim>
                                    <p:anim calcmode="lin" valueType="num">
                                      <p:cBhvr>
                                        <p:cTn id="176" dur="500" fill="hold"/>
                                        <p:tgtEl>
                                          <p:spTgt spid="9409"/>
                                        </p:tgtEl>
                                        <p:attrNameLst>
                                          <p:attrName>ppt_h</p:attrName>
                                        </p:attrNameLst>
                                      </p:cBhvr>
                                      <p:tavLst>
                                        <p:tav tm="0">
                                          <p:val>
                                            <p:fltVal val="0"/>
                                          </p:val>
                                        </p:tav>
                                        <p:tav tm="100000">
                                          <p:val>
                                            <p:strVal val="#ppt_h"/>
                                          </p:val>
                                        </p:tav>
                                      </p:tavLst>
                                    </p:anim>
                                  </p:childTnLst>
                                </p:cTn>
                              </p:par>
                            </p:childTnLst>
                          </p:cTn>
                        </p:par>
                      </p:childTnLst>
                    </p:cTn>
                  </p:par>
                  <p:par>
                    <p:cTn id="177" fill="hold">
                      <p:stCondLst>
                        <p:cond delay="indefinite"/>
                      </p:stCondLst>
                      <p:childTnLst>
                        <p:par>
                          <p:cTn id="178" fill="hold">
                            <p:stCondLst>
                              <p:cond delay="0"/>
                            </p:stCondLst>
                            <p:childTnLst>
                              <p:par>
                                <p:cTn id="179" presetClass="entr" nodeType="clickEffect" presetSubtype="16" presetID="23" grpId="39" fill="hold">
                                  <p:stCondLst>
                                    <p:cond delay="0"/>
                                  </p:stCondLst>
                                  <p:iterate type="el" backwards="0">
                                    <p:tmAbs val="0"/>
                                  </p:iterate>
                                  <p:childTnLst>
                                    <p:set>
                                      <p:cBhvr>
                                        <p:cTn id="180" fill="hold"/>
                                        <p:tgtEl>
                                          <p:spTgt spid="9385"/>
                                        </p:tgtEl>
                                        <p:attrNameLst>
                                          <p:attrName>style.visibility</p:attrName>
                                        </p:attrNameLst>
                                      </p:cBhvr>
                                      <p:to>
                                        <p:strVal val="visible"/>
                                      </p:to>
                                    </p:set>
                                    <p:anim calcmode="lin" valueType="num">
                                      <p:cBhvr>
                                        <p:cTn id="181" dur="500" fill="hold"/>
                                        <p:tgtEl>
                                          <p:spTgt spid="9385"/>
                                        </p:tgtEl>
                                        <p:attrNameLst>
                                          <p:attrName>ppt_w</p:attrName>
                                        </p:attrNameLst>
                                      </p:cBhvr>
                                      <p:tavLst>
                                        <p:tav tm="0">
                                          <p:val>
                                            <p:fltVal val="0"/>
                                          </p:val>
                                        </p:tav>
                                        <p:tav tm="100000">
                                          <p:val>
                                            <p:strVal val="#ppt_w"/>
                                          </p:val>
                                        </p:tav>
                                      </p:tavLst>
                                    </p:anim>
                                    <p:anim calcmode="lin" valueType="num">
                                      <p:cBhvr>
                                        <p:cTn id="182" dur="500" fill="hold"/>
                                        <p:tgtEl>
                                          <p:spTgt spid="9385"/>
                                        </p:tgtEl>
                                        <p:attrNameLst>
                                          <p:attrName>ppt_h</p:attrName>
                                        </p:attrNameLst>
                                      </p:cBhvr>
                                      <p:tavLst>
                                        <p:tav tm="0">
                                          <p:val>
                                            <p:fltVal val="0"/>
                                          </p:val>
                                        </p:tav>
                                        <p:tav tm="100000">
                                          <p:val>
                                            <p:strVal val="#ppt_h"/>
                                          </p:val>
                                        </p:tav>
                                      </p:tavLst>
                                    </p:anim>
                                  </p:childTnLst>
                                </p:cTn>
                              </p:par>
                            </p:childTnLst>
                          </p:cTn>
                        </p:par>
                        <p:par>
                          <p:cTn id="183" fill="hold">
                            <p:stCondLst>
                              <p:cond delay="500"/>
                            </p:stCondLst>
                            <p:childTnLst>
                              <p:par>
                                <p:cTn id="184" presetClass="entr" nodeType="afterEffect" presetSubtype="16" presetID="23" grpId="40" fill="hold">
                                  <p:stCondLst>
                                    <p:cond delay="0"/>
                                  </p:stCondLst>
                                  <p:iterate type="el" backwards="0">
                                    <p:tmAbs val="0"/>
                                  </p:iterate>
                                  <p:childTnLst>
                                    <p:set>
                                      <p:cBhvr>
                                        <p:cTn id="185" fill="hold"/>
                                        <p:tgtEl>
                                          <p:spTgt spid="9384"/>
                                        </p:tgtEl>
                                        <p:attrNameLst>
                                          <p:attrName>style.visibility</p:attrName>
                                        </p:attrNameLst>
                                      </p:cBhvr>
                                      <p:to>
                                        <p:strVal val="visible"/>
                                      </p:to>
                                    </p:set>
                                    <p:anim calcmode="lin" valueType="num">
                                      <p:cBhvr>
                                        <p:cTn id="186" dur="500" fill="hold"/>
                                        <p:tgtEl>
                                          <p:spTgt spid="9384"/>
                                        </p:tgtEl>
                                        <p:attrNameLst>
                                          <p:attrName>ppt_w</p:attrName>
                                        </p:attrNameLst>
                                      </p:cBhvr>
                                      <p:tavLst>
                                        <p:tav tm="0">
                                          <p:val>
                                            <p:fltVal val="0"/>
                                          </p:val>
                                        </p:tav>
                                        <p:tav tm="100000">
                                          <p:val>
                                            <p:strVal val="#ppt_w"/>
                                          </p:val>
                                        </p:tav>
                                      </p:tavLst>
                                    </p:anim>
                                    <p:anim calcmode="lin" valueType="num">
                                      <p:cBhvr>
                                        <p:cTn id="187" dur="500" fill="hold"/>
                                        <p:tgtEl>
                                          <p:spTgt spid="9384"/>
                                        </p:tgtEl>
                                        <p:attrNameLst>
                                          <p:attrName>ppt_h</p:attrName>
                                        </p:attrNameLst>
                                      </p:cBhvr>
                                      <p:tavLst>
                                        <p:tav tm="0">
                                          <p:val>
                                            <p:fltVal val="0"/>
                                          </p:val>
                                        </p:tav>
                                        <p:tav tm="100000">
                                          <p:val>
                                            <p:strVal val="#ppt_h"/>
                                          </p:val>
                                        </p:tav>
                                      </p:tavLst>
                                    </p:anim>
                                  </p:childTnLst>
                                </p:cTn>
                              </p:par>
                            </p:childTnLst>
                          </p:cTn>
                        </p:par>
                        <p:par>
                          <p:cTn id="188" fill="hold">
                            <p:stCondLst>
                              <p:cond delay="1000"/>
                            </p:stCondLst>
                            <p:childTnLst>
                              <p:par>
                                <p:cTn id="189" presetClass="entr" nodeType="afterEffect" presetSubtype="4" presetID="22" grpId="41" fill="hold">
                                  <p:stCondLst>
                                    <p:cond delay="0"/>
                                  </p:stCondLst>
                                  <p:iterate type="el" backwards="0">
                                    <p:tmAbs val="0"/>
                                  </p:iterate>
                                  <p:childTnLst>
                                    <p:set>
                                      <p:cBhvr>
                                        <p:cTn id="190" fill="hold"/>
                                        <p:tgtEl>
                                          <p:spTgt spid="9339"/>
                                        </p:tgtEl>
                                        <p:attrNameLst>
                                          <p:attrName>style.visibility</p:attrName>
                                        </p:attrNameLst>
                                      </p:cBhvr>
                                      <p:to>
                                        <p:strVal val="visible"/>
                                      </p:to>
                                    </p:set>
                                    <p:animEffect filter="wipe(down)" transition="in">
                                      <p:cBhvr>
                                        <p:cTn id="191" dur="500"/>
                                        <p:tgtEl>
                                          <p:spTgt spid="9339"/>
                                        </p:tgtEl>
                                      </p:cBhvr>
                                    </p:animEffect>
                                  </p:childTnLst>
                                </p:cTn>
                              </p:par>
                            </p:childTnLst>
                          </p:cTn>
                        </p:par>
                      </p:childTnLst>
                    </p:cTn>
                  </p:par>
                  <p:par>
                    <p:cTn id="192" fill="hold">
                      <p:stCondLst>
                        <p:cond delay="indefinite"/>
                      </p:stCondLst>
                      <p:childTnLst>
                        <p:par>
                          <p:cTn id="193" fill="hold">
                            <p:stCondLst>
                              <p:cond delay="0"/>
                            </p:stCondLst>
                            <p:childTnLst>
                              <p:par>
                                <p:cTn id="194" presetClass="entr" nodeType="clickEffect" presetSubtype="4" presetID="22" grpId="42" fill="hold">
                                  <p:stCondLst>
                                    <p:cond delay="0"/>
                                  </p:stCondLst>
                                  <p:iterate type="el" backwards="0">
                                    <p:tmAbs val="0"/>
                                  </p:iterate>
                                  <p:childTnLst>
                                    <p:set>
                                      <p:cBhvr>
                                        <p:cTn id="195" fill="hold"/>
                                        <p:tgtEl>
                                          <p:spTgt spid="9364"/>
                                        </p:tgtEl>
                                        <p:attrNameLst>
                                          <p:attrName>style.visibility</p:attrName>
                                        </p:attrNameLst>
                                      </p:cBhvr>
                                      <p:to>
                                        <p:strVal val="visible"/>
                                      </p:to>
                                    </p:set>
                                    <p:animEffect filter="wipe(down)" transition="in">
                                      <p:cBhvr>
                                        <p:cTn id="196" dur="500"/>
                                        <p:tgtEl>
                                          <p:spTgt spid="9364"/>
                                        </p:tgtEl>
                                      </p:cBhvr>
                                    </p:animEffect>
                                  </p:childTnLst>
                                </p:cTn>
                              </p:par>
                            </p:childTnLst>
                          </p:cTn>
                        </p:par>
                        <p:par>
                          <p:cTn id="197" fill="hold">
                            <p:stCondLst>
                              <p:cond delay="500"/>
                            </p:stCondLst>
                            <p:childTnLst>
                              <p:par>
                                <p:cTn id="198" presetClass="entr" nodeType="afterEffect" presetSubtype="4" presetID="22" grpId="43" fill="hold">
                                  <p:stCondLst>
                                    <p:cond delay="0"/>
                                  </p:stCondLst>
                                  <p:iterate type="el" backwards="0">
                                    <p:tmAbs val="0"/>
                                  </p:iterate>
                                  <p:childTnLst>
                                    <p:set>
                                      <p:cBhvr>
                                        <p:cTn id="199" fill="hold"/>
                                        <p:tgtEl>
                                          <p:spTgt spid="9413"/>
                                        </p:tgtEl>
                                        <p:attrNameLst>
                                          <p:attrName>style.visibility</p:attrName>
                                        </p:attrNameLst>
                                      </p:cBhvr>
                                      <p:to>
                                        <p:strVal val="visible"/>
                                      </p:to>
                                    </p:set>
                                    <p:animEffect filter="wipe(down)" transition="in">
                                      <p:cBhvr>
                                        <p:cTn id="200" dur="500"/>
                                        <p:tgtEl>
                                          <p:spTgt spid="9413"/>
                                        </p:tgtEl>
                                      </p:cBhvr>
                                    </p:animEffect>
                                  </p:childTnLst>
                                </p:cTn>
                              </p:par>
                            </p:childTnLst>
                          </p:cTn>
                        </p:par>
                        <p:par>
                          <p:cTn id="201" fill="hold">
                            <p:stCondLst>
                              <p:cond delay="1000"/>
                            </p:stCondLst>
                            <p:childTnLst>
                              <p:par>
                                <p:cTn id="202" presetClass="entr" nodeType="afterEffect" presetSubtype="4" presetID="2" grpId="44" fill="hold">
                                  <p:stCondLst>
                                    <p:cond delay="0"/>
                                  </p:stCondLst>
                                  <p:iterate type="el" backwards="0">
                                    <p:tmAbs val="0"/>
                                  </p:iterate>
                                  <p:childTnLst>
                                    <p:set>
                                      <p:cBhvr>
                                        <p:cTn id="203" fill="hold"/>
                                        <p:tgtEl>
                                          <p:spTgt spid="9410"/>
                                        </p:tgtEl>
                                        <p:attrNameLst>
                                          <p:attrName>style.visibility</p:attrName>
                                        </p:attrNameLst>
                                      </p:cBhvr>
                                      <p:to>
                                        <p:strVal val="visible"/>
                                      </p:to>
                                    </p:set>
                                    <p:anim calcmode="lin" valueType="num">
                                      <p:cBhvr>
                                        <p:cTn id="204" dur="500" fill="hold"/>
                                        <p:tgtEl>
                                          <p:spTgt spid="9410"/>
                                        </p:tgtEl>
                                        <p:attrNameLst>
                                          <p:attrName>ppt_x</p:attrName>
                                        </p:attrNameLst>
                                      </p:cBhvr>
                                      <p:tavLst>
                                        <p:tav tm="0">
                                          <p:val>
                                            <p:strVal val="#ppt_x"/>
                                          </p:val>
                                        </p:tav>
                                        <p:tav tm="100000">
                                          <p:val>
                                            <p:strVal val="#ppt_x"/>
                                          </p:val>
                                        </p:tav>
                                      </p:tavLst>
                                    </p:anim>
                                    <p:anim calcmode="lin" valueType="num">
                                      <p:cBhvr>
                                        <p:cTn id="205" dur="500" fill="hold"/>
                                        <p:tgtEl>
                                          <p:spTgt spid="9410"/>
                                        </p:tgtEl>
                                        <p:attrNameLst>
                                          <p:attrName>ppt_y</p:attrName>
                                        </p:attrNameLst>
                                      </p:cBhvr>
                                      <p:tavLst>
                                        <p:tav tm="0">
                                          <p:val>
                                            <p:strVal val="1+#ppt_h/2"/>
                                          </p:val>
                                        </p:tav>
                                        <p:tav tm="100000">
                                          <p:val>
                                            <p:strVal val="#ppt_y"/>
                                          </p:val>
                                        </p:tav>
                                      </p:tavLst>
                                    </p:anim>
                                  </p:childTnLst>
                                </p:cTn>
                              </p:par>
                            </p:childTnLst>
                          </p:cTn>
                        </p:par>
                        <p:par>
                          <p:cTn id="206" fill="hold">
                            <p:stCondLst>
                              <p:cond delay="1500"/>
                            </p:stCondLst>
                            <p:childTnLst>
                              <p:par>
                                <p:cTn id="207" presetClass="entr" nodeType="afterEffect" presetSubtype="4" presetID="2" grpId="45" fill="hold">
                                  <p:stCondLst>
                                    <p:cond delay="0"/>
                                  </p:stCondLst>
                                  <p:iterate type="el" backwards="0">
                                    <p:tmAbs val="0"/>
                                  </p:iterate>
                                  <p:childTnLst>
                                    <p:set>
                                      <p:cBhvr>
                                        <p:cTn id="208" fill="hold"/>
                                        <p:tgtEl>
                                          <p:spTgt spid="9414"/>
                                        </p:tgtEl>
                                        <p:attrNameLst>
                                          <p:attrName>style.visibility</p:attrName>
                                        </p:attrNameLst>
                                      </p:cBhvr>
                                      <p:to>
                                        <p:strVal val="visible"/>
                                      </p:to>
                                    </p:set>
                                    <p:anim calcmode="lin" valueType="num">
                                      <p:cBhvr>
                                        <p:cTn id="209" dur="500" fill="hold"/>
                                        <p:tgtEl>
                                          <p:spTgt spid="9414"/>
                                        </p:tgtEl>
                                        <p:attrNameLst>
                                          <p:attrName>ppt_x</p:attrName>
                                        </p:attrNameLst>
                                      </p:cBhvr>
                                      <p:tavLst>
                                        <p:tav tm="0">
                                          <p:val>
                                            <p:strVal val="#ppt_x"/>
                                          </p:val>
                                        </p:tav>
                                        <p:tav tm="100000">
                                          <p:val>
                                            <p:strVal val="#ppt_x"/>
                                          </p:val>
                                        </p:tav>
                                      </p:tavLst>
                                    </p:anim>
                                    <p:anim calcmode="lin" valueType="num">
                                      <p:cBhvr>
                                        <p:cTn id="210" dur="500" fill="hold"/>
                                        <p:tgtEl>
                                          <p:spTgt spid="9414"/>
                                        </p:tgtEl>
                                        <p:attrNameLst>
                                          <p:attrName>ppt_y</p:attrName>
                                        </p:attrNameLst>
                                      </p:cBhvr>
                                      <p:tavLst>
                                        <p:tav tm="0">
                                          <p:val>
                                            <p:strVal val="1+#ppt_h/2"/>
                                          </p:val>
                                        </p:tav>
                                        <p:tav tm="100000">
                                          <p:val>
                                            <p:strVal val="#ppt_y"/>
                                          </p:val>
                                        </p:tav>
                                      </p:tavLst>
                                    </p:anim>
                                  </p:childTnLst>
                                </p:cTn>
                              </p:par>
                            </p:childTnLst>
                          </p:cTn>
                        </p:par>
                        <p:par>
                          <p:cTn id="211" fill="hold">
                            <p:stCondLst>
                              <p:cond delay="2000"/>
                            </p:stCondLst>
                            <p:childTnLst>
                              <p:par>
                                <p:cTn id="212" presetClass="entr" nodeType="afterEffect" presetSubtype="4" presetID="2" grpId="46" fill="hold">
                                  <p:stCondLst>
                                    <p:cond delay="0"/>
                                  </p:stCondLst>
                                  <p:iterate type="el" backwards="0">
                                    <p:tmAbs val="0"/>
                                  </p:iterate>
                                  <p:childTnLst>
                                    <p:set>
                                      <p:cBhvr>
                                        <p:cTn id="213" fill="hold"/>
                                        <p:tgtEl>
                                          <p:spTgt spid="9415"/>
                                        </p:tgtEl>
                                        <p:attrNameLst>
                                          <p:attrName>style.visibility</p:attrName>
                                        </p:attrNameLst>
                                      </p:cBhvr>
                                      <p:to>
                                        <p:strVal val="visible"/>
                                      </p:to>
                                    </p:set>
                                    <p:anim calcmode="lin" valueType="num">
                                      <p:cBhvr>
                                        <p:cTn id="214" dur="500" fill="hold"/>
                                        <p:tgtEl>
                                          <p:spTgt spid="9415"/>
                                        </p:tgtEl>
                                        <p:attrNameLst>
                                          <p:attrName>ppt_x</p:attrName>
                                        </p:attrNameLst>
                                      </p:cBhvr>
                                      <p:tavLst>
                                        <p:tav tm="0">
                                          <p:val>
                                            <p:strVal val="#ppt_x"/>
                                          </p:val>
                                        </p:tav>
                                        <p:tav tm="100000">
                                          <p:val>
                                            <p:strVal val="#ppt_x"/>
                                          </p:val>
                                        </p:tav>
                                      </p:tavLst>
                                    </p:anim>
                                    <p:anim calcmode="lin" valueType="num">
                                      <p:cBhvr>
                                        <p:cTn id="215" dur="500" fill="hold"/>
                                        <p:tgtEl>
                                          <p:spTgt spid="9415"/>
                                        </p:tgtEl>
                                        <p:attrNameLst>
                                          <p:attrName>ppt_y</p:attrName>
                                        </p:attrNameLst>
                                      </p:cBhvr>
                                      <p:tavLst>
                                        <p:tav tm="0">
                                          <p:val>
                                            <p:strVal val="1+#ppt_h/2"/>
                                          </p:val>
                                        </p:tav>
                                        <p:tav tm="100000">
                                          <p:val>
                                            <p:strVal val="#ppt_y"/>
                                          </p:val>
                                        </p:tav>
                                      </p:tavLst>
                                    </p:anim>
                                  </p:childTnLst>
                                </p:cTn>
                              </p:par>
                            </p:childTnLst>
                          </p:cTn>
                        </p:par>
                      </p:childTnLst>
                    </p:cTn>
                  </p:par>
                  <p:par>
                    <p:cTn id="216" fill="hold">
                      <p:stCondLst>
                        <p:cond delay="indefinite"/>
                      </p:stCondLst>
                      <p:childTnLst>
                        <p:par>
                          <p:cTn id="217" fill="hold">
                            <p:stCondLst>
                              <p:cond delay="0"/>
                            </p:stCondLst>
                            <p:childTnLst>
                              <p:par>
                                <p:cTn id="218" presetClass="entr" nodeType="clickEffect" presetID="9" grpId="47" fill="hold">
                                  <p:stCondLst>
                                    <p:cond delay="0"/>
                                  </p:stCondLst>
                                  <p:iterate type="el" backwards="0">
                                    <p:tmAbs val="0"/>
                                  </p:iterate>
                                  <p:childTnLst>
                                    <p:set>
                                      <p:cBhvr>
                                        <p:cTn id="219" fill="hold"/>
                                        <p:tgtEl>
                                          <p:spTgt spid="9387"/>
                                        </p:tgtEl>
                                        <p:attrNameLst>
                                          <p:attrName>style.visibility</p:attrName>
                                        </p:attrNameLst>
                                      </p:cBhvr>
                                      <p:to>
                                        <p:strVal val="visible"/>
                                      </p:to>
                                    </p:set>
                                    <p:animEffect filter="dissolve" transition="in">
                                      <p:cBhvr>
                                        <p:cTn id="220" dur="500"/>
                                        <p:tgtEl>
                                          <p:spTgt spid="9387"/>
                                        </p:tgtEl>
                                      </p:cBhvr>
                                    </p:animEffect>
                                  </p:childTnLst>
                                </p:cTn>
                              </p:par>
                            </p:childTnLst>
                          </p:cTn>
                        </p:par>
                        <p:par>
                          <p:cTn id="221" fill="hold">
                            <p:stCondLst>
                              <p:cond delay="500"/>
                            </p:stCondLst>
                            <p:childTnLst>
                              <p:par>
                                <p:cTn id="222" presetClass="entr" nodeType="afterEffect" presetID="9" grpId="48" fill="hold">
                                  <p:stCondLst>
                                    <p:cond delay="0"/>
                                  </p:stCondLst>
                                  <p:iterate type="el" backwards="0">
                                    <p:tmAbs val="0"/>
                                  </p:iterate>
                                  <p:childTnLst>
                                    <p:set>
                                      <p:cBhvr>
                                        <p:cTn id="223" fill="hold"/>
                                        <p:tgtEl>
                                          <p:spTgt spid="9386"/>
                                        </p:tgtEl>
                                        <p:attrNameLst>
                                          <p:attrName>style.visibility</p:attrName>
                                        </p:attrNameLst>
                                      </p:cBhvr>
                                      <p:to>
                                        <p:strVal val="visible"/>
                                      </p:to>
                                    </p:set>
                                    <p:animEffect filter="dissolve" transition="in">
                                      <p:cBhvr>
                                        <p:cTn id="224" dur="500"/>
                                        <p:tgtEl>
                                          <p:spTgt spid="9386"/>
                                        </p:tgtEl>
                                      </p:cBhvr>
                                    </p:animEffect>
                                  </p:childTnLst>
                                </p:cTn>
                              </p:par>
                            </p:childTnLst>
                          </p:cTn>
                        </p:par>
                        <p:par>
                          <p:cTn id="225" fill="hold">
                            <p:stCondLst>
                              <p:cond delay="1000"/>
                            </p:stCondLst>
                            <p:childTnLst>
                              <p:par>
                                <p:cTn id="226" presetClass="entr" nodeType="afterEffect" presetSubtype="4" presetID="22" grpId="49" fill="hold">
                                  <p:stCondLst>
                                    <p:cond delay="0"/>
                                  </p:stCondLst>
                                  <p:iterate type="el" backwards="0">
                                    <p:tmAbs val="0"/>
                                  </p:iterate>
                                  <p:childTnLst>
                                    <p:set>
                                      <p:cBhvr>
                                        <p:cTn id="227" fill="hold"/>
                                        <p:tgtEl>
                                          <p:spTgt spid="9342"/>
                                        </p:tgtEl>
                                        <p:attrNameLst>
                                          <p:attrName>style.visibility</p:attrName>
                                        </p:attrNameLst>
                                      </p:cBhvr>
                                      <p:to>
                                        <p:strVal val="visible"/>
                                      </p:to>
                                    </p:set>
                                    <p:animEffect filter="wipe(down)" transition="in">
                                      <p:cBhvr>
                                        <p:cTn id="228" dur="500"/>
                                        <p:tgtEl>
                                          <p:spTgt spid="9342"/>
                                        </p:tgtEl>
                                      </p:cBhvr>
                                    </p:animEffect>
                                  </p:childTnLst>
                                </p:cTn>
                              </p:par>
                            </p:childTnLst>
                          </p:cTn>
                        </p:par>
                      </p:childTnLst>
                    </p:cTn>
                  </p:par>
                  <p:par>
                    <p:cTn id="229" fill="hold">
                      <p:stCondLst>
                        <p:cond delay="indefinite"/>
                      </p:stCondLst>
                      <p:childTnLst>
                        <p:par>
                          <p:cTn id="230" fill="hold">
                            <p:stCondLst>
                              <p:cond delay="0"/>
                            </p:stCondLst>
                            <p:childTnLst>
                              <p:par>
                                <p:cTn id="231" presetClass="entr" nodeType="clickEffect" presetSubtype="4" presetID="22" grpId="50" fill="hold">
                                  <p:stCondLst>
                                    <p:cond delay="0"/>
                                  </p:stCondLst>
                                  <p:iterate type="el" backwards="0">
                                    <p:tmAbs val="0"/>
                                  </p:iterate>
                                  <p:childTnLst>
                                    <p:set>
                                      <p:cBhvr>
                                        <p:cTn id="232" fill="hold"/>
                                        <p:tgtEl>
                                          <p:spTgt spid="9367"/>
                                        </p:tgtEl>
                                        <p:attrNameLst>
                                          <p:attrName>style.visibility</p:attrName>
                                        </p:attrNameLst>
                                      </p:cBhvr>
                                      <p:to>
                                        <p:strVal val="visible"/>
                                      </p:to>
                                    </p:set>
                                    <p:animEffect filter="wipe(down)" transition="in">
                                      <p:cBhvr>
                                        <p:cTn id="233" dur="500"/>
                                        <p:tgtEl>
                                          <p:spTgt spid="9367"/>
                                        </p:tgtEl>
                                      </p:cBhvr>
                                    </p:animEffect>
                                  </p:childTnLst>
                                </p:cTn>
                              </p:par>
                            </p:childTnLst>
                          </p:cTn>
                        </p:par>
                        <p:par>
                          <p:cTn id="234" fill="hold">
                            <p:stCondLst>
                              <p:cond delay="500"/>
                            </p:stCondLst>
                            <p:childTnLst>
                              <p:par>
                                <p:cTn id="235" presetClass="entr" nodeType="afterEffect" presetSubtype="4" presetID="22" grpId="51" fill="hold">
                                  <p:stCondLst>
                                    <p:cond delay="0"/>
                                  </p:stCondLst>
                                  <p:iterate type="el" backwards="0">
                                    <p:tmAbs val="0"/>
                                  </p:iterate>
                                  <p:childTnLst>
                                    <p:set>
                                      <p:cBhvr>
                                        <p:cTn id="236" fill="hold"/>
                                        <p:tgtEl>
                                          <p:spTgt spid="9418"/>
                                        </p:tgtEl>
                                        <p:attrNameLst>
                                          <p:attrName>style.visibility</p:attrName>
                                        </p:attrNameLst>
                                      </p:cBhvr>
                                      <p:to>
                                        <p:strVal val="visible"/>
                                      </p:to>
                                    </p:set>
                                    <p:animEffect filter="wipe(down)" transition="in">
                                      <p:cBhvr>
                                        <p:cTn id="237" dur="500"/>
                                        <p:tgtEl>
                                          <p:spTgt spid="9418"/>
                                        </p:tgtEl>
                                      </p:cBhvr>
                                    </p:animEffect>
                                  </p:childTnLst>
                                </p:cTn>
                              </p:par>
                            </p:childTnLst>
                          </p:cTn>
                        </p:par>
                        <p:par>
                          <p:cTn id="238" fill="hold">
                            <p:stCondLst>
                              <p:cond delay="1000"/>
                            </p:stCondLst>
                            <p:childTnLst>
                              <p:par>
                                <p:cTn id="239" presetClass="entr" nodeType="afterEffect" presetSubtype="16" presetID="23" grpId="52" fill="hold">
                                  <p:stCondLst>
                                    <p:cond delay="0"/>
                                  </p:stCondLst>
                                  <p:iterate type="el" backwards="0">
                                    <p:tmAbs val="0"/>
                                  </p:iterate>
                                  <p:childTnLst>
                                    <p:set>
                                      <p:cBhvr>
                                        <p:cTn id="240" fill="hold"/>
                                        <p:tgtEl>
                                          <p:spTgt spid="9419"/>
                                        </p:tgtEl>
                                        <p:attrNameLst>
                                          <p:attrName>style.visibility</p:attrName>
                                        </p:attrNameLst>
                                      </p:cBhvr>
                                      <p:to>
                                        <p:strVal val="visible"/>
                                      </p:to>
                                    </p:set>
                                    <p:anim calcmode="lin" valueType="num">
                                      <p:cBhvr>
                                        <p:cTn id="241" dur="500" fill="hold"/>
                                        <p:tgtEl>
                                          <p:spTgt spid="9419"/>
                                        </p:tgtEl>
                                        <p:attrNameLst>
                                          <p:attrName>ppt_w</p:attrName>
                                        </p:attrNameLst>
                                      </p:cBhvr>
                                      <p:tavLst>
                                        <p:tav tm="0">
                                          <p:val>
                                            <p:fltVal val="0"/>
                                          </p:val>
                                        </p:tav>
                                        <p:tav tm="100000">
                                          <p:val>
                                            <p:strVal val="#ppt_w"/>
                                          </p:val>
                                        </p:tav>
                                      </p:tavLst>
                                    </p:anim>
                                    <p:anim calcmode="lin" valueType="num">
                                      <p:cBhvr>
                                        <p:cTn id="242" dur="500" fill="hold"/>
                                        <p:tgtEl>
                                          <p:spTgt spid="9419"/>
                                        </p:tgtEl>
                                        <p:attrNameLst>
                                          <p:attrName>ppt_h</p:attrName>
                                        </p:attrNameLst>
                                      </p:cBhvr>
                                      <p:tavLst>
                                        <p:tav tm="0">
                                          <p:val>
                                            <p:fltVal val="0"/>
                                          </p:val>
                                        </p:tav>
                                        <p:tav tm="100000">
                                          <p:val>
                                            <p:strVal val="#ppt_h"/>
                                          </p:val>
                                        </p:tav>
                                      </p:tavLst>
                                    </p:anim>
                                  </p:childTnLst>
                                </p:cTn>
                              </p:par>
                            </p:childTnLst>
                          </p:cTn>
                        </p:par>
                        <p:par>
                          <p:cTn id="243" fill="hold">
                            <p:stCondLst>
                              <p:cond delay="1500"/>
                            </p:stCondLst>
                            <p:childTnLst>
                              <p:par>
                                <p:cTn id="244" presetClass="entr" nodeType="afterEffect" presetSubtype="16" presetID="23" grpId="53" fill="hold">
                                  <p:stCondLst>
                                    <p:cond delay="0"/>
                                  </p:stCondLst>
                                  <p:iterate type="el" backwards="0">
                                    <p:tmAbs val="0"/>
                                  </p:iterate>
                                  <p:childTnLst>
                                    <p:set>
                                      <p:cBhvr>
                                        <p:cTn id="245" fill="hold"/>
                                        <p:tgtEl>
                                          <p:spTgt spid="9420"/>
                                        </p:tgtEl>
                                        <p:attrNameLst>
                                          <p:attrName>style.visibility</p:attrName>
                                        </p:attrNameLst>
                                      </p:cBhvr>
                                      <p:to>
                                        <p:strVal val="visible"/>
                                      </p:to>
                                    </p:set>
                                    <p:anim calcmode="lin" valueType="num">
                                      <p:cBhvr>
                                        <p:cTn id="246" dur="500" fill="hold"/>
                                        <p:tgtEl>
                                          <p:spTgt spid="9420"/>
                                        </p:tgtEl>
                                        <p:attrNameLst>
                                          <p:attrName>ppt_w</p:attrName>
                                        </p:attrNameLst>
                                      </p:cBhvr>
                                      <p:tavLst>
                                        <p:tav tm="0">
                                          <p:val>
                                            <p:fltVal val="0"/>
                                          </p:val>
                                        </p:tav>
                                        <p:tav tm="100000">
                                          <p:val>
                                            <p:strVal val="#ppt_w"/>
                                          </p:val>
                                        </p:tav>
                                      </p:tavLst>
                                    </p:anim>
                                    <p:anim calcmode="lin" valueType="num">
                                      <p:cBhvr>
                                        <p:cTn id="247" dur="500" fill="hold"/>
                                        <p:tgtEl>
                                          <p:spTgt spid="9420"/>
                                        </p:tgtEl>
                                        <p:attrNameLst>
                                          <p:attrName>ppt_h</p:attrName>
                                        </p:attrNameLst>
                                      </p:cBhvr>
                                      <p:tavLst>
                                        <p:tav tm="0">
                                          <p:val>
                                            <p:fltVal val="0"/>
                                          </p:val>
                                        </p:tav>
                                        <p:tav tm="100000">
                                          <p:val>
                                            <p:strVal val="#ppt_h"/>
                                          </p:val>
                                        </p:tav>
                                      </p:tavLst>
                                    </p:anim>
                                  </p:childTnLst>
                                </p:cTn>
                              </p:par>
                            </p:childTnLst>
                          </p:cTn>
                        </p:par>
                        <p:par>
                          <p:cTn id="248" fill="hold">
                            <p:stCondLst>
                              <p:cond delay="2000"/>
                            </p:stCondLst>
                            <p:childTnLst>
                              <p:par>
                                <p:cTn id="249" presetClass="entr" nodeType="afterEffect" presetSubtype="16" presetID="23" grpId="54" fill="hold">
                                  <p:stCondLst>
                                    <p:cond delay="0"/>
                                  </p:stCondLst>
                                  <p:iterate type="el" backwards="0">
                                    <p:tmAbs val="0"/>
                                  </p:iterate>
                                  <p:childTnLst>
                                    <p:set>
                                      <p:cBhvr>
                                        <p:cTn id="250" fill="hold"/>
                                        <p:tgtEl>
                                          <p:spTgt spid="9421"/>
                                        </p:tgtEl>
                                        <p:attrNameLst>
                                          <p:attrName>style.visibility</p:attrName>
                                        </p:attrNameLst>
                                      </p:cBhvr>
                                      <p:to>
                                        <p:strVal val="visible"/>
                                      </p:to>
                                    </p:set>
                                    <p:anim calcmode="lin" valueType="num">
                                      <p:cBhvr>
                                        <p:cTn id="251" dur="500" fill="hold"/>
                                        <p:tgtEl>
                                          <p:spTgt spid="9421"/>
                                        </p:tgtEl>
                                        <p:attrNameLst>
                                          <p:attrName>ppt_w</p:attrName>
                                        </p:attrNameLst>
                                      </p:cBhvr>
                                      <p:tavLst>
                                        <p:tav tm="0">
                                          <p:val>
                                            <p:fltVal val="0"/>
                                          </p:val>
                                        </p:tav>
                                        <p:tav tm="100000">
                                          <p:val>
                                            <p:strVal val="#ppt_w"/>
                                          </p:val>
                                        </p:tav>
                                      </p:tavLst>
                                    </p:anim>
                                    <p:anim calcmode="lin" valueType="num">
                                      <p:cBhvr>
                                        <p:cTn id="252" dur="500" fill="hold"/>
                                        <p:tgtEl>
                                          <p:spTgt spid="942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371" grpId="5"/>
      <p:bldP build="whole" bldLvl="1" animBg="1" rev="0" advAuto="0" spid="9339" grpId="41"/>
      <p:bldP build="whole" bldLvl="1" animBg="1" rev="0" advAuto="0" spid="9374" grpId="8"/>
      <p:bldP build="whole" bldLvl="1" animBg="1" rev="0" advAuto="0" spid="9421" grpId="54"/>
      <p:bldP build="whole" bldLvl="1" animBg="1" rev="0" advAuto="0" spid="9408" grpId="37"/>
      <p:bldP build="whole" bldLvl="1" animBg="1" rev="0" advAuto="0" spid="9394" grpId="22"/>
      <p:bldP build="whole" bldLvl="1" animBg="1" rev="0" advAuto="0" spid="9401" grpId="28"/>
      <p:bldP build="whole" bldLvl="1" animBg="1" rev="0" advAuto="0" spid="9385" grpId="39"/>
      <p:bldP build="whole" bldLvl="1" animBg="1" rev="0" advAuto="0" spid="9378" grpId="17"/>
      <p:bldP build="whole" bldLvl="1" animBg="1" rev="0" advAuto="0" spid="9336" grpId="33"/>
      <p:bldP build="whole" bldLvl="1" animBg="1" rev="0" advAuto="0" spid="9375" grpId="2"/>
      <p:bldP build="whole" bldLvl="1" animBg="1" rev="0" advAuto="0" spid="9382" grpId="32"/>
      <p:bldP build="whole" bldLvl="1" animBg="1" rev="0" advAuto="0" spid="9418" grpId="51"/>
      <p:bldP build="whole" bldLvl="1" animBg="1" rev="0" advAuto="0" spid="9409" grpId="38"/>
      <p:bldP build="whole" bldLvl="1" animBg="1" rev="0" advAuto="0" spid="9391" grpId="13"/>
      <p:bldP build="whole" bldLvl="1" animBg="1" rev="0" advAuto="0" spid="9379" grpId="18"/>
      <p:bldP build="whole" bldLvl="1" animBg="1" rev="0" advAuto="0" spid="9413" grpId="43"/>
      <p:bldP build="whole" bldLvl="1" animBg="1" rev="0" advAuto="0" spid="9414" grpId="45"/>
      <p:bldP build="whole" bldLvl="1" animBg="1" rev="0" advAuto="0" spid="9333" grpId="26"/>
      <p:bldP build="whole" bldLvl="1" animBg="1" rev="0" advAuto="0" spid="9386" grpId="48"/>
      <p:bldP build="whole" bldLvl="1" animBg="1" rev="0" advAuto="0" spid="9352" grpId="12"/>
      <p:bldP build="whole" bldLvl="1" animBg="1" rev="0" advAuto="0" spid="9397" grpId="21"/>
      <p:bldP build="whole" bldLvl="1" animBg="1" rev="0" advAuto="0" spid="9392" grpId="15"/>
      <p:bldP build="whole" bldLvl="1" animBg="1" rev="0" advAuto="0" spid="9372" grpId="7"/>
      <p:bldP build="whole" bldLvl="1" animBg="1" rev="0" advAuto="0" spid="9419" grpId="52"/>
      <p:bldP build="whole" bldLvl="1" animBg="1" rev="0" advAuto="0" spid="9383" grpId="31"/>
      <p:bldP build="whole" bldLvl="1" animBg="1" rev="0" advAuto="0" spid="9376" grpId="9"/>
      <p:bldP build="whole" bldLvl="1" animBg="1" rev="0" advAuto="0" spid="9410" grpId="44"/>
      <p:bldP build="whole" bldLvl="1" animBg="1" rev="0" advAuto="0" spid="9349" grpId="4"/>
      <p:bldP build="whole" bldLvl="1" animBg="1" rev="0" advAuto="0" spid="9415" grpId="46"/>
      <p:bldP build="whole" bldLvl="1" animBg="1" rev="0" advAuto="0" spid="9402" grpId="29"/>
      <p:bldP build="whole" bldLvl="1" animBg="1" rev="0" advAuto="0" spid="9388" grpId="14"/>
      <p:bldP build="whole" bldLvl="1" animBg="1" rev="0" advAuto="0" spid="9373" grpId="1"/>
      <p:bldP build="whole" bldLvl="1" animBg="1" rev="0" advAuto="0" spid="9368" grpId="6"/>
      <p:bldP build="whole" bldLvl="1" animBg="1" rev="0" advAuto="0" spid="9380" grpId="25"/>
      <p:bldP build="whole" bldLvl="1" animBg="1" rev="0" advAuto="0" spid="9387" grpId="47"/>
      <p:bldP build="whole" bldLvl="1" animBg="1" rev="0" advAuto="0" spid="9364" grpId="42"/>
      <p:bldP build="whole" bldLvl="1" animBg="1" rev="0" advAuto="0" spid="9367" grpId="50"/>
      <p:bldP build="whole" bldLvl="1" animBg="1" rev="0" advAuto="0" spid="9393" grpId="16"/>
      <p:bldP build="whole" bldLvl="1" animBg="1" rev="0" advAuto="0" spid="9420" grpId="53"/>
      <p:bldP build="whole" bldLvl="1" animBg="1" rev="0" advAuto="0" spid="9407" grpId="36"/>
      <p:bldP build="whole" bldLvl="1" animBg="1" rev="0" advAuto="0" spid="9324" grpId="3"/>
      <p:bldP build="whole" bldLvl="1" animBg="1" rev="0" advAuto="0" spid="9330" grpId="19"/>
      <p:bldP build="whole" bldLvl="1" animBg="1" rev="0" advAuto="0" spid="9377" grpId="10"/>
      <p:bldP build="whole" bldLvl="1" animBg="1" rev="0" advAuto="0" spid="9361" grpId="34"/>
      <p:bldP build="whole" bldLvl="1" animBg="1" rev="0" advAuto="0" spid="9398" grpId="23"/>
      <p:bldP build="whole" bldLvl="1" animBg="1" rev="0" advAuto="0" spid="9327" grpId="11"/>
      <p:bldP build="whole" bldLvl="1" animBg="1" rev="0" advAuto="0" spid="9384" grpId="40"/>
      <p:bldP build="whole" bldLvl="1" animBg="1" rev="0" advAuto="0" spid="9403" grpId="30"/>
      <p:bldP build="whole" bldLvl="1" animBg="1" rev="0" advAuto="0" spid="9355" grpId="20"/>
      <p:bldP build="whole" bldLvl="1" animBg="1" rev="0" advAuto="0" spid="9381" grpId="24"/>
      <p:bldP build="whole" bldLvl="1" animBg="1" rev="0" advAuto="0" spid="9406" grpId="35"/>
      <p:bldP build="whole" bldLvl="1" animBg="1" rev="0" advAuto="0" spid="9342" grpId="49"/>
      <p:bldP build="whole" bldLvl="1" animBg="1" rev="0" advAuto="0" spid="9358" grpId="27"/>
    </p:bldLst>
  </p:timing>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23"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424"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425" name="Oval 11"/>
          <p:cNvSpPr/>
          <p:nvPr/>
        </p:nvSpPr>
        <p:spPr>
          <a:xfrm>
            <a:off x="3047080" y="1567010"/>
            <a:ext cx="3017071" cy="3017072"/>
          </a:xfrm>
          <a:prstGeom prst="ellipse">
            <a:avLst/>
          </a:prstGeom>
          <a:solidFill>
            <a:srgbClr val="000000">
              <a:alpha val="8000"/>
            </a:srgbClr>
          </a:solidFill>
          <a:ln w="19050">
            <a:solidFill>
              <a:srgbClr val="D9D9D9"/>
            </a:solidFill>
            <a:miter/>
          </a:ln>
        </p:spPr>
        <p:txBody>
          <a:bodyPr lIns="45719" rIns="45719" anchor="ctr"/>
          <a:lstStyle/>
          <a:p>
            <a:pPr algn="ctr">
              <a:defRPr>
                <a:solidFill>
                  <a:srgbClr val="FFFFFF"/>
                </a:solidFill>
              </a:defRPr>
            </a:pPr>
          </a:p>
        </p:txBody>
      </p:sp>
      <p:sp>
        <p:nvSpPr>
          <p:cNvPr id="9426" name="Oval 9"/>
          <p:cNvSpPr/>
          <p:nvPr/>
        </p:nvSpPr>
        <p:spPr>
          <a:xfrm>
            <a:off x="6577223" y="4564734"/>
            <a:ext cx="2604485" cy="2604485"/>
          </a:xfrm>
          <a:prstGeom prst="ellipse">
            <a:avLst/>
          </a:prstGeom>
          <a:ln w="19050">
            <a:solidFill>
              <a:srgbClr val="000000">
                <a:alpha val="25000"/>
              </a:srgbClr>
            </a:solidFill>
            <a:prstDash val="sysDot"/>
            <a:miter/>
          </a:ln>
        </p:spPr>
        <p:txBody>
          <a:bodyPr lIns="45719" rIns="45719" anchor="ctr"/>
          <a:lstStyle/>
          <a:p>
            <a:pPr algn="ctr">
              <a:defRPr>
                <a:solidFill>
                  <a:srgbClr val="FFFFFF"/>
                </a:solidFill>
              </a:defRPr>
            </a:pPr>
          </a:p>
        </p:txBody>
      </p:sp>
      <p:sp>
        <p:nvSpPr>
          <p:cNvPr id="9427" name="Oval 8"/>
          <p:cNvSpPr/>
          <p:nvPr/>
        </p:nvSpPr>
        <p:spPr>
          <a:xfrm>
            <a:off x="4142411" y="2072185"/>
            <a:ext cx="4354183" cy="4354183"/>
          </a:xfrm>
          <a:prstGeom prst="ellipse">
            <a:avLst/>
          </a:prstGeom>
          <a:ln w="19050">
            <a:solidFill>
              <a:srgbClr val="000000">
                <a:alpha val="25000"/>
              </a:srgbClr>
            </a:solidFill>
            <a:prstDash val="sysDot"/>
            <a:miter/>
          </a:ln>
        </p:spPr>
        <p:txBody>
          <a:bodyPr lIns="45719" rIns="45719" anchor="ctr"/>
          <a:lstStyle/>
          <a:p>
            <a:pPr algn="ctr">
              <a:defRPr>
                <a:solidFill>
                  <a:srgbClr val="FFFFFF"/>
                </a:solidFill>
              </a:defRPr>
            </a:pPr>
          </a:p>
        </p:txBody>
      </p:sp>
      <p:sp>
        <p:nvSpPr>
          <p:cNvPr id="9428" name="Oval 4"/>
          <p:cNvSpPr/>
          <p:nvPr/>
        </p:nvSpPr>
        <p:spPr>
          <a:xfrm>
            <a:off x="7041035" y="1749368"/>
            <a:ext cx="2205657" cy="2205657"/>
          </a:xfrm>
          <a:prstGeom prst="ellipse">
            <a:avLst/>
          </a:prstGeom>
          <a:gradFill>
            <a:gsLst>
              <a:gs pos="11000">
                <a:schemeClr val="accent2"/>
              </a:gs>
              <a:gs pos="70000">
                <a:srgbClr val="6491C8"/>
              </a:gs>
            </a:gsLst>
            <a:lin ang="6000000"/>
          </a:gradFill>
          <a:ln w="50800">
            <a:solidFill>
              <a:srgbClr val="FFFFFF"/>
            </a:solidFill>
            <a:miter/>
          </a:ln>
          <a:effectLst>
            <a:outerShdw sx="100000" sy="100000" kx="0" ky="0" algn="b" rotWithShape="0" blurRad="241300" dist="546100" dir="4320000">
              <a:srgbClr val="000000">
                <a:alpha val="20000"/>
              </a:srgbClr>
            </a:outerShdw>
          </a:effectLst>
        </p:spPr>
        <p:txBody>
          <a:bodyPr lIns="45719" rIns="45719" anchor="ctr"/>
          <a:lstStyle/>
          <a:p>
            <a:pPr algn="ctr">
              <a:defRPr>
                <a:solidFill>
                  <a:srgbClr val="FFFFFF"/>
                </a:solidFill>
              </a:defRPr>
            </a:pPr>
          </a:p>
        </p:txBody>
      </p:sp>
      <p:sp>
        <p:nvSpPr>
          <p:cNvPr id="9429" name="Oval 5"/>
          <p:cNvSpPr/>
          <p:nvPr/>
        </p:nvSpPr>
        <p:spPr>
          <a:xfrm>
            <a:off x="7045198" y="4964141"/>
            <a:ext cx="1645675" cy="1645675"/>
          </a:xfrm>
          <a:prstGeom prst="ellipse">
            <a:avLst/>
          </a:prstGeom>
          <a:gradFill>
            <a:gsLst>
              <a:gs pos="0">
                <a:srgbClr val="CBCDCF"/>
              </a:gs>
              <a:gs pos="70000">
                <a:srgbClr val="FEFEFE"/>
              </a:gs>
            </a:gsLst>
            <a:lin ang="4200000"/>
          </a:gradFill>
          <a:ln w="127000">
            <a:solidFill>
              <a:srgbClr val="FFFFFF"/>
            </a:solidFill>
            <a:miter/>
          </a:ln>
          <a:effectLst>
            <a:outerShdw sx="100000" sy="100000" kx="0" ky="0" algn="b" rotWithShape="0" blurRad="203200" dist="406400" dir="5400000">
              <a:srgbClr val="000000">
                <a:alpha val="20000"/>
              </a:srgbClr>
            </a:outerShdw>
          </a:effectLst>
        </p:spPr>
        <p:txBody>
          <a:bodyPr lIns="45719" rIns="45719" anchor="ctr"/>
          <a:lstStyle/>
          <a:p>
            <a:pPr algn="ctr">
              <a:defRPr>
                <a:solidFill>
                  <a:srgbClr val="FFFFFF"/>
                </a:solidFill>
              </a:defRPr>
            </a:pPr>
          </a:p>
        </p:txBody>
      </p:sp>
      <p:sp>
        <p:nvSpPr>
          <p:cNvPr id="9430" name="Oval 7"/>
          <p:cNvSpPr/>
          <p:nvPr/>
        </p:nvSpPr>
        <p:spPr>
          <a:xfrm>
            <a:off x="3671232" y="4527300"/>
            <a:ext cx="1826435" cy="1826435"/>
          </a:xfrm>
          <a:prstGeom prst="ellipse">
            <a:avLst/>
          </a:prstGeom>
          <a:gradFill>
            <a:gsLst>
              <a:gs pos="0">
                <a:schemeClr val="accent4"/>
              </a:gs>
              <a:gs pos="81000">
                <a:schemeClr val="accent5"/>
              </a:gs>
            </a:gsLst>
          </a:gradFill>
          <a:ln w="127000">
            <a:solidFill>
              <a:srgbClr val="FFFFFF"/>
            </a:solidFill>
            <a:miter/>
          </a:ln>
          <a:effectLst>
            <a:outerShdw sx="100000" sy="100000" kx="0" ky="0" algn="b" rotWithShape="0" blurRad="203200" dist="406400" dir="5400000">
              <a:srgbClr val="000000">
                <a:alpha val="20000"/>
              </a:srgbClr>
            </a:outerShdw>
          </a:effectLst>
        </p:spPr>
        <p:txBody>
          <a:bodyPr lIns="45719" rIns="45719" anchor="ctr"/>
          <a:lstStyle/>
          <a:p>
            <a:pPr algn="ctr">
              <a:defRPr>
                <a:solidFill>
                  <a:srgbClr val="FFFFFF"/>
                </a:solidFill>
              </a:defRPr>
            </a:pPr>
          </a:p>
        </p:txBody>
      </p:sp>
      <p:sp>
        <p:nvSpPr>
          <p:cNvPr id="9431" name="Oval 6"/>
          <p:cNvSpPr/>
          <p:nvPr/>
        </p:nvSpPr>
        <p:spPr>
          <a:xfrm>
            <a:off x="3561353" y="2081284"/>
            <a:ext cx="1988525" cy="1988524"/>
          </a:xfrm>
          <a:prstGeom prst="ellipse">
            <a:avLst/>
          </a:prstGeom>
          <a:solidFill>
            <a:srgbClr val="FFFFFF"/>
          </a:solidFill>
          <a:ln w="12700">
            <a:miter lim="400000"/>
          </a:ln>
          <a:effectLst>
            <a:outerShdw sx="100000" sy="100000" kx="0" ky="0" algn="b" rotWithShape="0" blurRad="203200" dist="635000" dir="5400000">
              <a:srgbClr val="000000">
                <a:alpha val="20000"/>
              </a:srgbClr>
            </a:outerShdw>
          </a:effectLst>
        </p:spPr>
        <p:txBody>
          <a:bodyPr lIns="45719" rIns="45719" anchor="ctr"/>
          <a:lstStyle/>
          <a:p>
            <a:pPr algn="ctr">
              <a:defRPr>
                <a:solidFill>
                  <a:srgbClr val="FFFFFF"/>
                </a:solidFill>
              </a:defRPr>
            </a:pPr>
          </a:p>
        </p:txBody>
      </p:sp>
      <p:sp>
        <p:nvSpPr>
          <p:cNvPr id="9432" name="Oval 3"/>
          <p:cNvSpPr/>
          <p:nvPr/>
        </p:nvSpPr>
        <p:spPr>
          <a:xfrm>
            <a:off x="4770968" y="2689910"/>
            <a:ext cx="3097071" cy="3097071"/>
          </a:xfrm>
          <a:prstGeom prst="ellipse">
            <a:avLst/>
          </a:prstGeom>
          <a:gradFill>
            <a:gsLst>
              <a:gs pos="0">
                <a:srgbClr val="E5E6E7"/>
              </a:gs>
              <a:gs pos="52999">
                <a:srgbClr val="FEFEFE"/>
              </a:gs>
            </a:gsLst>
            <a:lin ang="15600000"/>
          </a:gradFill>
          <a:ln w="63500">
            <a:solidFill>
              <a:srgbClr val="FFFFFF"/>
            </a:solidFill>
            <a:miter/>
          </a:ln>
          <a:effectLst>
            <a:outerShdw sx="100000" sy="100000" kx="0" ky="0" algn="b" rotWithShape="0" blurRad="203200" dist="635000" dir="5400000">
              <a:srgbClr val="000000">
                <a:alpha val="20000"/>
              </a:srgbClr>
            </a:outerShdw>
          </a:effectLst>
        </p:spPr>
        <p:txBody>
          <a:bodyPr lIns="45719" rIns="45719" anchor="ctr"/>
          <a:lstStyle/>
          <a:p>
            <a:pPr algn="ctr">
              <a:defRPr>
                <a:solidFill>
                  <a:srgbClr val="FFFFFF"/>
                </a:solidFill>
              </a:defRPr>
            </a:pPr>
          </a:p>
        </p:txBody>
      </p:sp>
      <p:sp>
        <p:nvSpPr>
          <p:cNvPr id="9433" name="TextBox 13"/>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3</a:t>
            </a:r>
          </a:p>
        </p:txBody>
      </p:sp>
      <p:sp>
        <p:nvSpPr>
          <p:cNvPr id="9434" name="TextBox 14"/>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sp>
        <p:nvSpPr>
          <p:cNvPr id="9435" name="Rectangle 16"/>
          <p:cNvSpPr txBox="1"/>
          <p:nvPr/>
        </p:nvSpPr>
        <p:spPr>
          <a:xfrm>
            <a:off x="7844272" y="5167292"/>
            <a:ext cx="203112" cy="548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6491C8"/>
                </a:solidFill>
                <a:latin typeface="FontAwesome"/>
                <a:ea typeface="FontAwesome"/>
                <a:cs typeface="FontAwesome"/>
                <a:sym typeface="FontAwesome"/>
              </a:defRPr>
            </a:lvl1pPr>
          </a:lstStyle>
          <a:p>
            <a:pPr/>
            <a:r>
              <a:t>|</a:t>
            </a:r>
          </a:p>
        </p:txBody>
      </p:sp>
      <p:sp>
        <p:nvSpPr>
          <p:cNvPr id="9436" name="Rectangle 17"/>
          <p:cNvSpPr txBox="1"/>
          <p:nvPr/>
        </p:nvSpPr>
        <p:spPr>
          <a:xfrm>
            <a:off x="4287171" y="2282810"/>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chemeClr val="accent5"/>
                </a:solidFill>
                <a:latin typeface="FontAwesome"/>
                <a:ea typeface="FontAwesome"/>
                <a:cs typeface="FontAwesome"/>
                <a:sym typeface="FontAwesome"/>
              </a:defRPr>
            </a:lvl1pPr>
          </a:lstStyle>
          <a:p>
            <a:pPr/>
            <a:r>
              <a:t></a:t>
            </a:r>
          </a:p>
        </p:txBody>
      </p:sp>
      <p:sp>
        <p:nvSpPr>
          <p:cNvPr id="9437" name="Rectangle 21"/>
          <p:cNvSpPr txBox="1"/>
          <p:nvPr/>
        </p:nvSpPr>
        <p:spPr>
          <a:xfrm>
            <a:off x="7900478" y="2039319"/>
            <a:ext cx="555835" cy="701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rgbClr val="FEFEFE"/>
                </a:solidFill>
                <a:latin typeface="FontAwesome"/>
                <a:ea typeface="FontAwesome"/>
                <a:cs typeface="FontAwesome"/>
                <a:sym typeface="FontAwesome"/>
              </a:defRPr>
            </a:lvl1pPr>
          </a:lstStyle>
          <a:p>
            <a:pPr/>
            <a:r>
              <a:t>æ</a:t>
            </a:r>
          </a:p>
        </p:txBody>
      </p:sp>
      <p:sp>
        <p:nvSpPr>
          <p:cNvPr id="9438" name="Rectangle 22"/>
          <p:cNvSpPr txBox="1"/>
          <p:nvPr/>
        </p:nvSpPr>
        <p:spPr>
          <a:xfrm>
            <a:off x="6269507" y="2886605"/>
            <a:ext cx="127001" cy="1234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7500">
                <a:ln w="22225" cap="flat">
                  <a:solidFill>
                    <a:srgbClr val="69C378"/>
                  </a:solidFill>
                  <a:prstDash val="solid"/>
                  <a:round/>
                </a:ln>
                <a:noFill/>
                <a:latin typeface="FontAwesome"/>
                <a:ea typeface="FontAwesome"/>
                <a:cs typeface="FontAwesome"/>
                <a:sym typeface="FontAwesome"/>
              </a:defRPr>
            </a:lvl1pPr>
          </a:lstStyle>
          <a:p>
            <a:pPr/>
            <a:r>
              <a:t></a:t>
            </a:r>
          </a:p>
        </p:txBody>
      </p:sp>
      <p:grpSp>
        <p:nvGrpSpPr>
          <p:cNvPr id="9445" name="Group 23"/>
          <p:cNvGrpSpPr/>
          <p:nvPr/>
        </p:nvGrpSpPr>
        <p:grpSpPr>
          <a:xfrm>
            <a:off x="6000846" y="1613700"/>
            <a:ext cx="894249" cy="923808"/>
            <a:chOff x="0" y="0"/>
            <a:chExt cx="894248" cy="923807"/>
          </a:xfrm>
        </p:grpSpPr>
        <p:sp>
          <p:nvSpPr>
            <p:cNvPr id="9439" name="Freeform 24"/>
            <p:cNvSpPr/>
            <p:nvPr/>
          </p:nvSpPr>
          <p:spPr>
            <a:xfrm>
              <a:off x="26389" y="55933"/>
              <a:ext cx="867860" cy="8678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35" y="0"/>
                  </a:moveTo>
                  <a:lnTo>
                    <a:pt x="11338" y="1790"/>
                  </a:lnTo>
                  <a:cubicBezTo>
                    <a:pt x="11761" y="1816"/>
                    <a:pt x="12182" y="1872"/>
                    <a:pt x="12596" y="1956"/>
                  </a:cubicBezTo>
                  <a:lnTo>
                    <a:pt x="13639" y="380"/>
                  </a:lnTo>
                  <a:lnTo>
                    <a:pt x="14938" y="824"/>
                  </a:lnTo>
                  <a:lnTo>
                    <a:pt x="14797" y="2709"/>
                  </a:lnTo>
                  <a:cubicBezTo>
                    <a:pt x="15141" y="2879"/>
                    <a:pt x="15475" y="3070"/>
                    <a:pt x="15796" y="3284"/>
                  </a:cubicBezTo>
                  <a:lnTo>
                    <a:pt x="17355" y="2217"/>
                  </a:lnTo>
                  <a:lnTo>
                    <a:pt x="18391" y="3118"/>
                  </a:lnTo>
                  <a:lnTo>
                    <a:pt x="17551" y="4809"/>
                  </a:lnTo>
                  <a:cubicBezTo>
                    <a:pt x="17830" y="5123"/>
                    <a:pt x="18089" y="5459"/>
                    <a:pt x="18325" y="5817"/>
                  </a:cubicBezTo>
                  <a:lnTo>
                    <a:pt x="20196" y="5430"/>
                  </a:lnTo>
                  <a:lnTo>
                    <a:pt x="20800" y="6662"/>
                  </a:lnTo>
                  <a:lnTo>
                    <a:pt x="19348" y="7904"/>
                  </a:lnTo>
                  <a:cubicBezTo>
                    <a:pt x="19473" y="8272"/>
                    <a:pt x="19573" y="8644"/>
                    <a:pt x="19649" y="9018"/>
                  </a:cubicBezTo>
                  <a:lnTo>
                    <a:pt x="21505" y="9366"/>
                  </a:lnTo>
                  <a:lnTo>
                    <a:pt x="21600" y="10736"/>
                  </a:lnTo>
                  <a:lnTo>
                    <a:pt x="19810" y="11337"/>
                  </a:lnTo>
                  <a:cubicBezTo>
                    <a:pt x="19784" y="11762"/>
                    <a:pt x="19728" y="12182"/>
                    <a:pt x="19644" y="12596"/>
                  </a:cubicBezTo>
                  <a:lnTo>
                    <a:pt x="21220" y="13639"/>
                  </a:lnTo>
                  <a:lnTo>
                    <a:pt x="20776" y="14938"/>
                  </a:lnTo>
                  <a:lnTo>
                    <a:pt x="18891" y="14797"/>
                  </a:lnTo>
                  <a:cubicBezTo>
                    <a:pt x="18722" y="15141"/>
                    <a:pt x="18530" y="15475"/>
                    <a:pt x="18316" y="15796"/>
                  </a:cubicBezTo>
                  <a:lnTo>
                    <a:pt x="19383" y="17355"/>
                  </a:lnTo>
                  <a:lnTo>
                    <a:pt x="18483" y="18391"/>
                  </a:lnTo>
                  <a:lnTo>
                    <a:pt x="16791" y="17551"/>
                  </a:lnTo>
                  <a:cubicBezTo>
                    <a:pt x="16477" y="17830"/>
                    <a:pt x="16141" y="18089"/>
                    <a:pt x="15783" y="18325"/>
                  </a:cubicBezTo>
                  <a:lnTo>
                    <a:pt x="16171" y="20196"/>
                  </a:lnTo>
                  <a:lnTo>
                    <a:pt x="14938" y="20800"/>
                  </a:lnTo>
                  <a:lnTo>
                    <a:pt x="13697" y="19348"/>
                  </a:lnTo>
                  <a:cubicBezTo>
                    <a:pt x="13328" y="19473"/>
                    <a:pt x="12956" y="19573"/>
                    <a:pt x="12582" y="19649"/>
                  </a:cubicBezTo>
                  <a:lnTo>
                    <a:pt x="12234" y="21505"/>
                  </a:lnTo>
                  <a:lnTo>
                    <a:pt x="10865" y="21600"/>
                  </a:lnTo>
                  <a:lnTo>
                    <a:pt x="10262" y="19810"/>
                  </a:lnTo>
                  <a:cubicBezTo>
                    <a:pt x="9839" y="19784"/>
                    <a:pt x="9418" y="19728"/>
                    <a:pt x="9004" y="19644"/>
                  </a:cubicBezTo>
                  <a:lnTo>
                    <a:pt x="7961" y="21220"/>
                  </a:lnTo>
                  <a:lnTo>
                    <a:pt x="6662" y="20776"/>
                  </a:lnTo>
                  <a:lnTo>
                    <a:pt x="6803" y="18891"/>
                  </a:lnTo>
                  <a:cubicBezTo>
                    <a:pt x="6459" y="18721"/>
                    <a:pt x="6125" y="18530"/>
                    <a:pt x="5804" y="18317"/>
                  </a:cubicBezTo>
                  <a:lnTo>
                    <a:pt x="4245" y="19383"/>
                  </a:lnTo>
                  <a:lnTo>
                    <a:pt x="3209" y="18482"/>
                  </a:lnTo>
                  <a:lnTo>
                    <a:pt x="4049" y="16791"/>
                  </a:lnTo>
                  <a:cubicBezTo>
                    <a:pt x="3770" y="16477"/>
                    <a:pt x="3511" y="16141"/>
                    <a:pt x="3275" y="15783"/>
                  </a:cubicBezTo>
                  <a:lnTo>
                    <a:pt x="1404" y="16171"/>
                  </a:lnTo>
                  <a:lnTo>
                    <a:pt x="800" y="14938"/>
                  </a:lnTo>
                  <a:lnTo>
                    <a:pt x="2252" y="13697"/>
                  </a:lnTo>
                  <a:cubicBezTo>
                    <a:pt x="2127" y="13328"/>
                    <a:pt x="2027" y="12956"/>
                    <a:pt x="1951" y="12582"/>
                  </a:cubicBezTo>
                  <a:lnTo>
                    <a:pt x="95" y="12234"/>
                  </a:lnTo>
                  <a:lnTo>
                    <a:pt x="0" y="10865"/>
                  </a:lnTo>
                  <a:lnTo>
                    <a:pt x="1790" y="10262"/>
                  </a:lnTo>
                  <a:cubicBezTo>
                    <a:pt x="1816" y="9839"/>
                    <a:pt x="1872" y="9418"/>
                    <a:pt x="1956" y="9004"/>
                  </a:cubicBezTo>
                  <a:lnTo>
                    <a:pt x="379" y="7961"/>
                  </a:lnTo>
                  <a:lnTo>
                    <a:pt x="824" y="6662"/>
                  </a:lnTo>
                  <a:lnTo>
                    <a:pt x="2709" y="6803"/>
                  </a:lnTo>
                  <a:cubicBezTo>
                    <a:pt x="2879" y="6459"/>
                    <a:pt x="3070" y="6126"/>
                    <a:pt x="3284" y="5804"/>
                  </a:cubicBezTo>
                  <a:lnTo>
                    <a:pt x="2216" y="4245"/>
                  </a:lnTo>
                  <a:lnTo>
                    <a:pt x="3118" y="3209"/>
                  </a:lnTo>
                  <a:lnTo>
                    <a:pt x="4809" y="4049"/>
                  </a:lnTo>
                  <a:cubicBezTo>
                    <a:pt x="5123" y="3771"/>
                    <a:pt x="5459" y="3512"/>
                    <a:pt x="5817" y="3275"/>
                  </a:cubicBezTo>
                  <a:lnTo>
                    <a:pt x="5429" y="1404"/>
                  </a:lnTo>
                  <a:lnTo>
                    <a:pt x="6662" y="800"/>
                  </a:lnTo>
                  <a:lnTo>
                    <a:pt x="7903" y="2252"/>
                  </a:lnTo>
                  <a:cubicBezTo>
                    <a:pt x="8272" y="2127"/>
                    <a:pt x="8644" y="2027"/>
                    <a:pt x="9018" y="1951"/>
                  </a:cubicBezTo>
                  <a:lnTo>
                    <a:pt x="9366" y="96"/>
                  </a:lnTo>
                  <a:close/>
                </a:path>
              </a:pathLst>
            </a:custGeom>
            <a:solidFill>
              <a:srgbClr val="000000">
                <a:alpha val="1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9444" name="Group 25"/>
            <p:cNvGrpSpPr/>
            <p:nvPr/>
          </p:nvGrpSpPr>
          <p:grpSpPr>
            <a:xfrm>
              <a:off x="-1" y="-1"/>
              <a:ext cx="867860" cy="867876"/>
              <a:chOff x="0" y="0"/>
              <a:chExt cx="867858" cy="867874"/>
            </a:xfrm>
          </p:grpSpPr>
          <p:sp>
            <p:nvSpPr>
              <p:cNvPr id="9440" name="Shape 16"/>
              <p:cNvSpPr/>
              <p:nvPr/>
            </p:nvSpPr>
            <p:spPr>
              <a:xfrm>
                <a:off x="-1" y="-1"/>
                <a:ext cx="867860" cy="8678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gradFill flip="none" rotWithShape="1">
                <a:gsLst>
                  <a:gs pos="0">
                    <a:srgbClr val="B1B4B7"/>
                  </a:gs>
                  <a:gs pos="100000">
                    <a:srgbClr val="5E6265"/>
                  </a:gs>
                </a:gsLst>
                <a:lin ang="4200000" scaled="0"/>
              </a:gradFill>
              <a:ln w="7048" cap="flat">
                <a:solidFill>
                  <a:srgbClr val="FEFEFE"/>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41" name="Shape 17"/>
              <p:cNvSpPr/>
              <p:nvPr/>
            </p:nvSpPr>
            <p:spPr>
              <a:xfrm>
                <a:off x="139754" y="142549"/>
                <a:ext cx="585399" cy="5853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4" y="21600"/>
                      <a:pt x="21600" y="16754"/>
                      <a:pt x="21600" y="10800"/>
                    </a:cubicBezTo>
                    <a:cubicBezTo>
                      <a:pt x="21600" y="4845"/>
                      <a:pt x="16754" y="0"/>
                      <a:pt x="10800" y="0"/>
                    </a:cubicBezTo>
                  </a:path>
                </a:pathLst>
              </a:custGeom>
              <a:gradFill flip="none" rotWithShape="1">
                <a:gsLst>
                  <a:gs pos="0">
                    <a:srgbClr val="D9D9D9"/>
                  </a:gs>
                  <a:gs pos="90000">
                    <a:srgbClr val="BFBFBF"/>
                  </a:gs>
                </a:gsLst>
                <a:lin ang="4200000" scaled="0"/>
              </a:gradFill>
              <a:ln w="7048" cap="flat">
                <a:solidFill>
                  <a:srgbClr val="808080"/>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42" name="Shape 18"/>
              <p:cNvSpPr/>
              <p:nvPr/>
            </p:nvSpPr>
            <p:spPr>
              <a:xfrm>
                <a:off x="293484" y="296278"/>
                <a:ext cx="279181" cy="2791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5" y="21600"/>
                      <a:pt x="21600" y="16754"/>
                      <a:pt x="21600" y="10800"/>
                    </a:cubicBezTo>
                    <a:cubicBezTo>
                      <a:pt x="21600" y="4845"/>
                      <a:pt x="16755" y="0"/>
                      <a:pt x="10800" y="0"/>
                    </a:cubicBezTo>
                  </a:path>
                </a:pathLst>
              </a:custGeom>
              <a:gradFill flip="none" rotWithShape="1">
                <a:gsLst>
                  <a:gs pos="0">
                    <a:srgbClr val="FFFFFF"/>
                  </a:gs>
                  <a:gs pos="90000">
                    <a:srgbClr val="D9D9D9"/>
                  </a:gs>
                </a:gsLst>
                <a:lin ang="4200000" scaled="0"/>
              </a:gradFill>
              <a:ln w="7048" cap="flat">
                <a:solidFill>
                  <a:srgbClr val="7D8287"/>
                </a:solidFill>
                <a:prstDash val="solid"/>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43" name="Shape 19"/>
              <p:cNvSpPr/>
              <p:nvPr/>
            </p:nvSpPr>
            <p:spPr>
              <a:xfrm>
                <a:off x="361790" y="364584"/>
                <a:ext cx="141558" cy="141554"/>
              </a:xfrm>
              <a:prstGeom prst="ellipse">
                <a:avLst/>
              </a:pr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grpSp>
        <p:nvGrpSpPr>
          <p:cNvPr id="9451" name="Group 30"/>
          <p:cNvGrpSpPr/>
          <p:nvPr/>
        </p:nvGrpSpPr>
        <p:grpSpPr>
          <a:xfrm>
            <a:off x="8121381" y="4186163"/>
            <a:ext cx="937779" cy="942915"/>
            <a:chOff x="0" y="0"/>
            <a:chExt cx="937778" cy="942913"/>
          </a:xfrm>
        </p:grpSpPr>
        <p:sp>
          <p:nvSpPr>
            <p:cNvPr id="9446" name="Shape 48"/>
            <p:cNvSpPr/>
            <p:nvPr/>
          </p:nvSpPr>
          <p:spPr>
            <a:xfrm>
              <a:off x="-1" y="-1"/>
              <a:ext cx="937780" cy="937778"/>
            </a:xfrm>
            <a:prstGeom prst="ellipse">
              <a:avLst/>
            </a:pr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47" name="Shape 49"/>
            <p:cNvSpPr/>
            <p:nvPr/>
          </p:nvSpPr>
          <p:spPr>
            <a:xfrm>
              <a:off x="215326" y="233270"/>
              <a:ext cx="706034" cy="7096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64" y="0"/>
                  </a:moveTo>
                  <a:lnTo>
                    <a:pt x="21466" y="11130"/>
                  </a:lnTo>
                  <a:lnTo>
                    <a:pt x="21600" y="11322"/>
                  </a:lnTo>
                  <a:cubicBezTo>
                    <a:pt x="19863" y="17260"/>
                    <a:pt x="14357" y="21600"/>
                    <a:pt x="7829" y="21600"/>
                  </a:cubicBezTo>
                  <a:cubicBezTo>
                    <a:pt x="7277" y="21600"/>
                    <a:pt x="6734" y="21566"/>
                    <a:pt x="6199" y="21506"/>
                  </a:cubicBezTo>
                  <a:lnTo>
                    <a:pt x="0" y="15108"/>
                  </a:lnTo>
                  <a:cubicBezTo>
                    <a:pt x="5732" y="9109"/>
                    <a:pt x="10254" y="4295"/>
                    <a:pt x="15464" y="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48" name="Shape 50"/>
            <p:cNvSpPr/>
            <p:nvPr/>
          </p:nvSpPr>
          <p:spPr>
            <a:xfrm>
              <a:off x="188411" y="179438"/>
              <a:ext cx="565234" cy="5652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3420"/>
                  </a:moveTo>
                  <a:cubicBezTo>
                    <a:pt x="21600" y="1531"/>
                    <a:pt x="20069" y="0"/>
                    <a:pt x="18180" y="0"/>
                  </a:cubicBezTo>
                  <a:lnTo>
                    <a:pt x="3420" y="0"/>
                  </a:lnTo>
                  <a:cubicBezTo>
                    <a:pt x="1531" y="0"/>
                    <a:pt x="0" y="1531"/>
                    <a:pt x="0" y="3420"/>
                  </a:cubicBezTo>
                  <a:lnTo>
                    <a:pt x="0" y="18180"/>
                  </a:lnTo>
                  <a:cubicBezTo>
                    <a:pt x="0" y="20069"/>
                    <a:pt x="1531" y="21600"/>
                    <a:pt x="3420" y="21600"/>
                  </a:cubicBezTo>
                  <a:lnTo>
                    <a:pt x="18180" y="21600"/>
                  </a:lnTo>
                  <a:cubicBezTo>
                    <a:pt x="20069" y="21600"/>
                    <a:pt x="21600" y="20069"/>
                    <a:pt x="21600" y="18180"/>
                  </a:cubicBezTo>
                  <a:cubicBezTo>
                    <a:pt x="21600" y="18180"/>
                    <a:pt x="21600" y="3420"/>
                    <a:pt x="21600" y="3420"/>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49" name="Shape 51"/>
            <p:cNvSpPr/>
            <p:nvPr/>
          </p:nvSpPr>
          <p:spPr>
            <a:xfrm>
              <a:off x="273268" y="296324"/>
              <a:ext cx="477936" cy="4467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272"/>
                  </a:moveTo>
                  <a:lnTo>
                    <a:pt x="21600" y="9152"/>
                  </a:lnTo>
                  <a:lnTo>
                    <a:pt x="17381" y="0"/>
                  </a:lnTo>
                  <a:lnTo>
                    <a:pt x="14754" y="864"/>
                  </a:lnTo>
                  <a:lnTo>
                    <a:pt x="7618" y="658"/>
                  </a:lnTo>
                  <a:lnTo>
                    <a:pt x="6750" y="1689"/>
                  </a:lnTo>
                  <a:lnTo>
                    <a:pt x="5111" y="11903"/>
                  </a:lnTo>
                  <a:lnTo>
                    <a:pt x="0" y="14585"/>
                  </a:lnTo>
                  <a:lnTo>
                    <a:pt x="2777" y="21600"/>
                  </a:lnTo>
                  <a:lnTo>
                    <a:pt x="17555" y="21600"/>
                  </a:lnTo>
                  <a:cubicBezTo>
                    <a:pt x="19789" y="21600"/>
                    <a:pt x="21600" y="19662"/>
                    <a:pt x="21600" y="17272"/>
                  </a:cubicBezTo>
                  <a:close/>
                </a:path>
              </a:pathLst>
            </a:custGeom>
            <a:solidFill>
              <a:srgbClr val="9C0411">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50" name="Shape 52"/>
            <p:cNvSpPr/>
            <p:nvPr/>
          </p:nvSpPr>
          <p:spPr>
            <a:xfrm>
              <a:off x="251216" y="296073"/>
              <a:ext cx="401588" cy="346913"/>
            </a:xfrm>
            <a:custGeom>
              <a:avLst/>
              <a:gdLst/>
              <a:ahLst/>
              <a:cxnLst>
                <a:cxn ang="0">
                  <a:pos x="wd2" y="hd2"/>
                </a:cxn>
                <a:cxn ang="5400000">
                  <a:pos x="wd2" y="hd2"/>
                </a:cxn>
                <a:cxn ang="10800000">
                  <a:pos x="wd2" y="hd2"/>
                </a:cxn>
                <a:cxn ang="16200000">
                  <a:pos x="wd2" y="hd2"/>
                </a:cxn>
              </a:cxnLst>
              <a:rect l="0" t="0" r="r" b="b"/>
              <a:pathLst>
                <a:path w="21089" h="21186" fill="norm" stroke="1" extrusionOk="0">
                  <a:moveTo>
                    <a:pt x="5500" y="13505"/>
                  </a:moveTo>
                  <a:cubicBezTo>
                    <a:pt x="5500" y="13180"/>
                    <a:pt x="3219" y="13485"/>
                    <a:pt x="1842" y="14444"/>
                  </a:cubicBezTo>
                  <a:cubicBezTo>
                    <a:pt x="-286" y="15926"/>
                    <a:pt x="-511" y="18397"/>
                    <a:pt x="862" y="19964"/>
                  </a:cubicBezTo>
                  <a:cubicBezTo>
                    <a:pt x="2235" y="21531"/>
                    <a:pt x="5267" y="21600"/>
                    <a:pt x="7394" y="20118"/>
                  </a:cubicBezTo>
                  <a:cubicBezTo>
                    <a:pt x="9054" y="18962"/>
                    <a:pt x="9408" y="17151"/>
                    <a:pt x="9475" y="15584"/>
                  </a:cubicBezTo>
                  <a:lnTo>
                    <a:pt x="9777" y="2223"/>
                  </a:lnTo>
                  <a:lnTo>
                    <a:pt x="18221" y="2223"/>
                  </a:lnTo>
                  <a:lnTo>
                    <a:pt x="18221" y="13547"/>
                  </a:lnTo>
                  <a:cubicBezTo>
                    <a:pt x="15865" y="13154"/>
                    <a:pt x="15450" y="13445"/>
                    <a:pt x="14016" y="14444"/>
                  </a:cubicBezTo>
                  <a:cubicBezTo>
                    <a:pt x="11888" y="15926"/>
                    <a:pt x="11475" y="18397"/>
                    <a:pt x="12848" y="19964"/>
                  </a:cubicBezTo>
                  <a:cubicBezTo>
                    <a:pt x="14221" y="21531"/>
                    <a:pt x="17158" y="21600"/>
                    <a:pt x="19286" y="20118"/>
                  </a:cubicBezTo>
                  <a:cubicBezTo>
                    <a:pt x="20498" y="19274"/>
                    <a:pt x="20948" y="18108"/>
                    <a:pt x="21089" y="16971"/>
                  </a:cubicBezTo>
                  <a:lnTo>
                    <a:pt x="21066" y="0"/>
                  </a:lnTo>
                  <a:lnTo>
                    <a:pt x="5500" y="115"/>
                  </a:lnTo>
                  <a:cubicBezTo>
                    <a:pt x="5500" y="115"/>
                    <a:pt x="5500" y="13505"/>
                    <a:pt x="5500" y="13505"/>
                  </a:cubicBezTo>
                  <a:close/>
                </a:path>
              </a:pathLst>
            </a:custGeom>
            <a:gradFill flip="none" rotWithShape="1">
              <a:gsLst>
                <a:gs pos="15000">
                  <a:srgbClr val="B1B4B7"/>
                </a:gs>
                <a:gs pos="52000">
                  <a:srgbClr val="FEFEFE"/>
                </a:gs>
              </a:gsLst>
              <a:lin ang="150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456" name="Group 36"/>
          <p:cNvGrpSpPr/>
          <p:nvPr/>
        </p:nvGrpSpPr>
        <p:grpSpPr>
          <a:xfrm>
            <a:off x="2572619" y="4266851"/>
            <a:ext cx="1068093" cy="1068089"/>
            <a:chOff x="0" y="0"/>
            <a:chExt cx="1068091" cy="1068088"/>
          </a:xfrm>
        </p:grpSpPr>
        <p:sp>
          <p:nvSpPr>
            <p:cNvPr id="9452" name="Shape 53"/>
            <p:cNvSpPr/>
            <p:nvPr/>
          </p:nvSpPr>
          <p:spPr>
            <a:xfrm>
              <a:off x="0" y="-1"/>
              <a:ext cx="1068092" cy="1068089"/>
            </a:xfrm>
            <a:prstGeom prst="ellipse">
              <a:avLst/>
            </a:pr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53" name="Shape 54"/>
            <p:cNvSpPr/>
            <p:nvPr/>
          </p:nvSpPr>
          <p:spPr>
            <a:xfrm>
              <a:off x="205813" y="235214"/>
              <a:ext cx="842592" cy="826064"/>
            </a:xfrm>
            <a:custGeom>
              <a:avLst/>
              <a:gdLst/>
              <a:ahLst/>
              <a:cxnLst>
                <a:cxn ang="0">
                  <a:pos x="wd2" y="hd2"/>
                </a:cxn>
                <a:cxn ang="5400000">
                  <a:pos x="wd2" y="hd2"/>
                </a:cxn>
                <a:cxn ang="10800000">
                  <a:pos x="wd2" y="hd2"/>
                </a:cxn>
                <a:cxn ang="16200000">
                  <a:pos x="wd2" y="hd2"/>
                </a:cxn>
              </a:cxnLst>
              <a:rect l="0" t="0" r="r" b="b"/>
              <a:pathLst>
                <a:path w="21600" h="19840" fill="norm" stroke="1" extrusionOk="0">
                  <a:moveTo>
                    <a:pt x="13071" y="436"/>
                  </a:moveTo>
                  <a:lnTo>
                    <a:pt x="21472" y="10431"/>
                  </a:lnTo>
                  <a:lnTo>
                    <a:pt x="21600" y="10604"/>
                  </a:lnTo>
                  <a:cubicBezTo>
                    <a:pt x="19942" y="15939"/>
                    <a:pt x="14688" y="19840"/>
                    <a:pt x="8457" y="19840"/>
                  </a:cubicBezTo>
                  <a:cubicBezTo>
                    <a:pt x="7931" y="19840"/>
                    <a:pt x="7413" y="19809"/>
                    <a:pt x="6902" y="19755"/>
                  </a:cubicBezTo>
                  <a:lnTo>
                    <a:pt x="0" y="13748"/>
                  </a:lnTo>
                  <a:cubicBezTo>
                    <a:pt x="4937" y="4596"/>
                    <a:pt x="6749" y="-1760"/>
                    <a:pt x="13071" y="436"/>
                  </a:cubicBezTo>
                  <a:close/>
                </a:path>
              </a:pathLst>
            </a:custGeom>
            <a:solidFill>
              <a:srgbClr val="3B6BA6">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54" name="Shape 55"/>
            <p:cNvSpPr/>
            <p:nvPr/>
          </p:nvSpPr>
          <p:spPr>
            <a:xfrm>
              <a:off x="235214" y="147008"/>
              <a:ext cx="537799" cy="4161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88" y="17617"/>
                  </a:moveTo>
                  <a:cubicBezTo>
                    <a:pt x="7936" y="17617"/>
                    <a:pt x="8275" y="17675"/>
                    <a:pt x="8599" y="17781"/>
                  </a:cubicBezTo>
                  <a:cubicBezTo>
                    <a:pt x="8491" y="17175"/>
                    <a:pt x="8449" y="16555"/>
                    <a:pt x="8485" y="15946"/>
                  </a:cubicBezTo>
                  <a:cubicBezTo>
                    <a:pt x="8704" y="12246"/>
                    <a:pt x="11119" y="9993"/>
                    <a:pt x="13842" y="9993"/>
                  </a:cubicBezTo>
                  <a:cubicBezTo>
                    <a:pt x="16331" y="9993"/>
                    <a:pt x="19643" y="13019"/>
                    <a:pt x="19808" y="16066"/>
                  </a:cubicBezTo>
                  <a:cubicBezTo>
                    <a:pt x="20312" y="15883"/>
                    <a:pt x="20832" y="15811"/>
                    <a:pt x="21368" y="15845"/>
                  </a:cubicBezTo>
                  <a:cubicBezTo>
                    <a:pt x="21517" y="14952"/>
                    <a:pt x="21600" y="14028"/>
                    <a:pt x="21600" y="13077"/>
                  </a:cubicBezTo>
                  <a:cubicBezTo>
                    <a:pt x="21600" y="5855"/>
                    <a:pt x="15709" y="0"/>
                    <a:pt x="10120" y="0"/>
                  </a:cubicBezTo>
                  <a:cubicBezTo>
                    <a:pt x="4531" y="0"/>
                    <a:pt x="0" y="5855"/>
                    <a:pt x="0" y="13077"/>
                  </a:cubicBezTo>
                  <a:cubicBezTo>
                    <a:pt x="0" y="16337"/>
                    <a:pt x="928" y="19310"/>
                    <a:pt x="2455" y="21600"/>
                  </a:cubicBezTo>
                  <a:cubicBezTo>
                    <a:pt x="3320" y="19085"/>
                    <a:pt x="5352" y="17617"/>
                    <a:pt x="7588" y="17617"/>
                  </a:cubicBezTo>
                  <a:close/>
                </a:path>
              </a:pathLst>
            </a:custGeom>
            <a:solidFill>
              <a:srgbClr val="72D2F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55" name="Shape 56"/>
            <p:cNvSpPr/>
            <p:nvPr/>
          </p:nvSpPr>
          <p:spPr>
            <a:xfrm>
              <a:off x="196006" y="382222"/>
              <a:ext cx="754848" cy="431703"/>
            </a:xfrm>
            <a:custGeom>
              <a:avLst/>
              <a:gdLst/>
              <a:ahLst/>
              <a:cxnLst>
                <a:cxn ang="0">
                  <a:pos x="wd2" y="hd2"/>
                </a:cxn>
                <a:cxn ang="5400000">
                  <a:pos x="wd2" y="hd2"/>
                </a:cxn>
                <a:cxn ang="10800000">
                  <a:pos x="wd2" y="hd2"/>
                </a:cxn>
                <a:cxn ang="16200000">
                  <a:pos x="wd2" y="hd2"/>
                </a:cxn>
              </a:cxnLst>
              <a:rect l="0" t="0" r="r" b="b"/>
              <a:pathLst>
                <a:path w="21134" h="21600" fill="norm" stroke="1" extrusionOk="0">
                  <a:moveTo>
                    <a:pt x="18542" y="11607"/>
                  </a:moveTo>
                  <a:cubicBezTo>
                    <a:pt x="18300" y="11552"/>
                    <a:pt x="18048" y="11544"/>
                    <a:pt x="17792" y="11558"/>
                  </a:cubicBezTo>
                  <a:cubicBezTo>
                    <a:pt x="17833" y="11072"/>
                    <a:pt x="17810" y="10546"/>
                    <a:pt x="17734" y="10082"/>
                  </a:cubicBezTo>
                  <a:cubicBezTo>
                    <a:pt x="17620" y="9022"/>
                    <a:pt x="17364" y="8392"/>
                    <a:pt x="16967" y="7577"/>
                  </a:cubicBezTo>
                  <a:cubicBezTo>
                    <a:pt x="16402" y="6431"/>
                    <a:pt x="15594" y="5908"/>
                    <a:pt x="14743" y="5908"/>
                  </a:cubicBezTo>
                  <a:cubicBezTo>
                    <a:pt x="14715" y="5908"/>
                    <a:pt x="14688" y="5908"/>
                    <a:pt x="14661" y="5908"/>
                  </a:cubicBezTo>
                  <a:cubicBezTo>
                    <a:pt x="14301" y="5908"/>
                    <a:pt x="13951" y="5634"/>
                    <a:pt x="13612" y="5804"/>
                  </a:cubicBezTo>
                  <a:cubicBezTo>
                    <a:pt x="13500" y="2970"/>
                    <a:pt x="12188" y="0"/>
                    <a:pt x="10513" y="0"/>
                  </a:cubicBezTo>
                  <a:cubicBezTo>
                    <a:pt x="9362" y="0"/>
                    <a:pt x="7827" y="1817"/>
                    <a:pt x="7858" y="5460"/>
                  </a:cubicBezTo>
                  <a:cubicBezTo>
                    <a:pt x="7863" y="6028"/>
                    <a:pt x="7862" y="6565"/>
                    <a:pt x="7935" y="7129"/>
                  </a:cubicBezTo>
                  <a:cubicBezTo>
                    <a:pt x="7716" y="7030"/>
                    <a:pt x="7489" y="6957"/>
                    <a:pt x="7255" y="6957"/>
                  </a:cubicBezTo>
                  <a:cubicBezTo>
                    <a:pt x="5750" y="6957"/>
                    <a:pt x="3436" y="8312"/>
                    <a:pt x="2854" y="10652"/>
                  </a:cubicBezTo>
                  <a:cubicBezTo>
                    <a:pt x="2700" y="11269"/>
                    <a:pt x="2598" y="11945"/>
                    <a:pt x="2566" y="12691"/>
                  </a:cubicBezTo>
                  <a:cubicBezTo>
                    <a:pt x="2553" y="13000"/>
                    <a:pt x="2555" y="13310"/>
                    <a:pt x="2571" y="13621"/>
                  </a:cubicBezTo>
                  <a:cubicBezTo>
                    <a:pt x="2073" y="13859"/>
                    <a:pt x="1590" y="14742"/>
                    <a:pt x="1133" y="15202"/>
                  </a:cubicBezTo>
                  <a:cubicBezTo>
                    <a:pt x="-84" y="16428"/>
                    <a:pt x="-355" y="21600"/>
                    <a:pt x="487" y="21600"/>
                  </a:cubicBezTo>
                  <a:lnTo>
                    <a:pt x="20064" y="21600"/>
                  </a:lnTo>
                  <a:cubicBezTo>
                    <a:pt x="20660" y="21600"/>
                    <a:pt x="21062" y="19020"/>
                    <a:pt x="21125" y="17537"/>
                  </a:cubicBezTo>
                  <a:cubicBezTo>
                    <a:pt x="21245" y="14714"/>
                    <a:pt x="20054" y="11945"/>
                    <a:pt x="18542" y="11607"/>
                  </a:cubicBezTo>
                  <a:close/>
                </a:path>
              </a:pathLst>
            </a:custGeom>
            <a:solidFill>
              <a:srgbClr val="FEFEFE"/>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nvGrpSpPr>
          <p:cNvPr id="9461" name="Group 46"/>
          <p:cNvGrpSpPr/>
          <p:nvPr/>
        </p:nvGrpSpPr>
        <p:grpSpPr>
          <a:xfrm>
            <a:off x="1592401" y="2341648"/>
            <a:ext cx="618772" cy="629627"/>
            <a:chOff x="4" y="2"/>
            <a:chExt cx="618771" cy="629625"/>
          </a:xfrm>
        </p:grpSpPr>
        <p:sp>
          <p:nvSpPr>
            <p:cNvPr id="9457" name="Freeform 47"/>
            <p:cNvSpPr/>
            <p:nvPr/>
          </p:nvSpPr>
          <p:spPr>
            <a:xfrm>
              <a:off x="21733" y="32592"/>
              <a:ext cx="597044" cy="597037"/>
            </a:xfrm>
            <a:custGeom>
              <a:avLst/>
              <a:gdLst/>
              <a:ahLst/>
              <a:cxnLst>
                <a:cxn ang="0">
                  <a:pos x="wd2" y="hd2"/>
                </a:cxn>
                <a:cxn ang="5400000">
                  <a:pos x="wd2" y="hd2"/>
                </a:cxn>
                <a:cxn ang="10800000">
                  <a:pos x="wd2" y="hd2"/>
                </a:cxn>
                <a:cxn ang="16200000">
                  <a:pos x="wd2" y="hd2"/>
                </a:cxn>
              </a:cxnLst>
              <a:rect l="0" t="0" r="r" b="b"/>
              <a:pathLst>
                <a:path w="19506" h="20465" fill="norm" stroke="1" extrusionOk="0">
                  <a:moveTo>
                    <a:pt x="14314" y="1218"/>
                  </a:moveTo>
                  <a:cubicBezTo>
                    <a:pt x="14366" y="1246"/>
                    <a:pt x="14417" y="1276"/>
                    <a:pt x="14469" y="1304"/>
                  </a:cubicBezTo>
                  <a:lnTo>
                    <a:pt x="14469" y="1304"/>
                  </a:lnTo>
                  <a:close/>
                  <a:moveTo>
                    <a:pt x="9433" y="6"/>
                  </a:moveTo>
                  <a:cubicBezTo>
                    <a:pt x="10682" y="-37"/>
                    <a:pt x="11939" y="169"/>
                    <a:pt x="13129" y="628"/>
                  </a:cubicBezTo>
                  <a:lnTo>
                    <a:pt x="14427" y="1287"/>
                  </a:lnTo>
                  <a:lnTo>
                    <a:pt x="14469" y="1304"/>
                  </a:lnTo>
                  <a:lnTo>
                    <a:pt x="14564" y="1357"/>
                  </a:lnTo>
                  <a:lnTo>
                    <a:pt x="14854" y="1505"/>
                  </a:lnTo>
                  <a:lnTo>
                    <a:pt x="15148" y="1740"/>
                  </a:lnTo>
                  <a:lnTo>
                    <a:pt x="15198" y="1770"/>
                  </a:lnTo>
                  <a:lnTo>
                    <a:pt x="15154" y="1745"/>
                  </a:lnTo>
                  <a:lnTo>
                    <a:pt x="15235" y="1810"/>
                  </a:lnTo>
                  <a:lnTo>
                    <a:pt x="15236" y="1810"/>
                  </a:lnTo>
                  <a:lnTo>
                    <a:pt x="15236" y="1810"/>
                  </a:lnTo>
                  <a:lnTo>
                    <a:pt x="15354" y="1905"/>
                  </a:lnTo>
                  <a:lnTo>
                    <a:pt x="15443" y="1970"/>
                  </a:lnTo>
                  <a:lnTo>
                    <a:pt x="15427" y="1963"/>
                  </a:lnTo>
                  <a:lnTo>
                    <a:pt x="16424" y="2762"/>
                  </a:lnTo>
                  <a:cubicBezTo>
                    <a:pt x="20351" y="6619"/>
                    <a:pt x="20553" y="13109"/>
                    <a:pt x="16874" y="17231"/>
                  </a:cubicBezTo>
                  <a:cubicBezTo>
                    <a:pt x="13197" y="21350"/>
                    <a:pt x="7011" y="21563"/>
                    <a:pt x="3084" y="17705"/>
                  </a:cubicBezTo>
                  <a:cubicBezTo>
                    <a:pt x="-843" y="13847"/>
                    <a:pt x="-1047" y="7357"/>
                    <a:pt x="2630" y="3236"/>
                  </a:cubicBezTo>
                  <a:cubicBezTo>
                    <a:pt x="4469" y="1175"/>
                    <a:pt x="6936" y="92"/>
                    <a:pt x="9433" y="6"/>
                  </a:cubicBezTo>
                  <a:close/>
                </a:path>
              </a:pathLst>
            </a:custGeom>
            <a:solidFill>
              <a:srgbClr val="010101">
                <a:alpha val="18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nvGrpSpPr>
            <p:cNvPr id="9460" name="Group 48"/>
            <p:cNvGrpSpPr/>
            <p:nvPr/>
          </p:nvGrpSpPr>
          <p:grpSpPr>
            <a:xfrm>
              <a:off x="4" y="2"/>
              <a:ext cx="597044" cy="597037"/>
              <a:chOff x="5" y="2"/>
              <a:chExt cx="597042" cy="597035"/>
            </a:xfrm>
          </p:grpSpPr>
          <p:sp>
            <p:nvSpPr>
              <p:cNvPr id="9458" name="Shape 10"/>
              <p:cNvSpPr/>
              <p:nvPr/>
            </p:nvSpPr>
            <p:spPr>
              <a:xfrm>
                <a:off x="5" y="2"/>
                <a:ext cx="597043" cy="597037"/>
              </a:xfrm>
              <a:custGeom>
                <a:avLst/>
                <a:gdLst/>
                <a:ahLst/>
                <a:cxnLst>
                  <a:cxn ang="0">
                    <a:pos x="wd2" y="hd2"/>
                  </a:cxn>
                  <a:cxn ang="5400000">
                    <a:pos x="wd2" y="hd2"/>
                  </a:cxn>
                  <a:cxn ang="10800000">
                    <a:pos x="wd2" y="hd2"/>
                  </a:cxn>
                  <a:cxn ang="16200000">
                    <a:pos x="wd2" y="hd2"/>
                  </a:cxn>
                </a:cxnLst>
                <a:rect l="0" t="0" r="r" b="b"/>
                <a:pathLst>
                  <a:path w="19506" h="19506" fill="norm" stroke="1" extrusionOk="0">
                    <a:moveTo>
                      <a:pt x="16424" y="2632"/>
                    </a:moveTo>
                    <a:cubicBezTo>
                      <a:pt x="12496" y="-1047"/>
                      <a:pt x="6308" y="-844"/>
                      <a:pt x="2630" y="3084"/>
                    </a:cubicBezTo>
                    <a:cubicBezTo>
                      <a:pt x="-1047" y="7012"/>
                      <a:pt x="-843" y="13198"/>
                      <a:pt x="3084" y="16876"/>
                    </a:cubicBezTo>
                    <a:cubicBezTo>
                      <a:pt x="7011" y="20553"/>
                      <a:pt x="13197" y="20350"/>
                      <a:pt x="16874" y="16424"/>
                    </a:cubicBezTo>
                    <a:cubicBezTo>
                      <a:pt x="20553" y="12495"/>
                      <a:pt x="20351" y="6309"/>
                      <a:pt x="16424" y="2632"/>
                    </a:cubicBezTo>
                    <a:close/>
                  </a:path>
                </a:pathLst>
              </a:custGeom>
              <a:solidFill>
                <a:schemeClr val="accent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59" name="Freeform 50"/>
              <p:cNvSpPr/>
              <p:nvPr/>
            </p:nvSpPr>
            <p:spPr>
              <a:xfrm>
                <a:off x="29604" y="3947"/>
                <a:ext cx="563315" cy="454911"/>
              </a:xfrm>
              <a:custGeom>
                <a:avLst/>
                <a:gdLst/>
                <a:ahLst/>
                <a:cxnLst>
                  <a:cxn ang="0">
                    <a:pos x="wd2" y="hd2"/>
                  </a:cxn>
                  <a:cxn ang="5400000">
                    <a:pos x="wd2" y="hd2"/>
                  </a:cxn>
                  <a:cxn ang="10800000">
                    <a:pos x="wd2" y="hd2"/>
                  </a:cxn>
                  <a:cxn ang="16200000">
                    <a:pos x="wd2" y="hd2"/>
                  </a:cxn>
                </a:cxnLst>
                <a:rect l="0" t="0" r="r" b="b"/>
                <a:pathLst>
                  <a:path w="21542" h="21579" fill="norm" stroke="1" extrusionOk="0">
                    <a:moveTo>
                      <a:pt x="17638" y="20408"/>
                    </a:moveTo>
                    <a:cubicBezTo>
                      <a:pt x="17673" y="20471"/>
                      <a:pt x="17675" y="20481"/>
                      <a:pt x="17669" y="20476"/>
                    </a:cubicBezTo>
                    <a:cubicBezTo>
                      <a:pt x="17674" y="20472"/>
                      <a:pt x="17679" y="20468"/>
                      <a:pt x="17683" y="20463"/>
                    </a:cubicBezTo>
                    <a:cubicBezTo>
                      <a:pt x="17718" y="20527"/>
                      <a:pt x="17720" y="20537"/>
                      <a:pt x="17714" y="20532"/>
                    </a:cubicBezTo>
                    <a:cubicBezTo>
                      <a:pt x="17754" y="20628"/>
                      <a:pt x="17731" y="20654"/>
                      <a:pt x="17654" y="20547"/>
                    </a:cubicBezTo>
                    <a:cubicBezTo>
                      <a:pt x="17638" y="20532"/>
                      <a:pt x="17617" y="20507"/>
                      <a:pt x="17588" y="20463"/>
                    </a:cubicBezTo>
                    <a:lnTo>
                      <a:pt x="17585" y="20459"/>
                    </a:lnTo>
                    <a:cubicBezTo>
                      <a:pt x="17602" y="20445"/>
                      <a:pt x="17622" y="20425"/>
                      <a:pt x="17638" y="20408"/>
                    </a:cubicBezTo>
                    <a:close/>
                    <a:moveTo>
                      <a:pt x="906" y="18629"/>
                    </a:moveTo>
                    <a:cubicBezTo>
                      <a:pt x="921" y="18652"/>
                      <a:pt x="921" y="18652"/>
                      <a:pt x="926" y="18656"/>
                    </a:cubicBezTo>
                    <a:cubicBezTo>
                      <a:pt x="924" y="18660"/>
                      <a:pt x="915" y="18660"/>
                      <a:pt x="909" y="18663"/>
                    </a:cubicBezTo>
                    <a:cubicBezTo>
                      <a:pt x="909" y="18652"/>
                      <a:pt x="907" y="18640"/>
                      <a:pt x="906" y="18629"/>
                    </a:cubicBezTo>
                    <a:close/>
                    <a:moveTo>
                      <a:pt x="830" y="18536"/>
                    </a:moveTo>
                    <a:cubicBezTo>
                      <a:pt x="846" y="18558"/>
                      <a:pt x="846" y="18558"/>
                      <a:pt x="850" y="18562"/>
                    </a:cubicBezTo>
                    <a:cubicBezTo>
                      <a:pt x="849" y="18566"/>
                      <a:pt x="840" y="18567"/>
                      <a:pt x="833" y="18569"/>
                    </a:cubicBezTo>
                    <a:cubicBezTo>
                      <a:pt x="834" y="18559"/>
                      <a:pt x="832" y="18546"/>
                      <a:pt x="830" y="18536"/>
                    </a:cubicBezTo>
                    <a:close/>
                    <a:moveTo>
                      <a:pt x="831" y="18442"/>
                    </a:moveTo>
                    <a:lnTo>
                      <a:pt x="831" y="18442"/>
                    </a:lnTo>
                    <a:lnTo>
                      <a:pt x="831" y="18442"/>
                    </a:lnTo>
                    <a:lnTo>
                      <a:pt x="835" y="18455"/>
                    </a:lnTo>
                    <a:lnTo>
                      <a:pt x="833" y="18442"/>
                    </a:lnTo>
                    <a:lnTo>
                      <a:pt x="833" y="18442"/>
                    </a:lnTo>
                    <a:lnTo>
                      <a:pt x="833" y="18442"/>
                    </a:lnTo>
                    <a:cubicBezTo>
                      <a:pt x="835" y="18439"/>
                      <a:pt x="842" y="18468"/>
                      <a:pt x="846" y="18486"/>
                    </a:cubicBezTo>
                    <a:lnTo>
                      <a:pt x="846" y="18488"/>
                    </a:lnTo>
                    <a:lnTo>
                      <a:pt x="850" y="18500"/>
                    </a:lnTo>
                    <a:lnTo>
                      <a:pt x="849" y="18502"/>
                    </a:lnTo>
                    <a:lnTo>
                      <a:pt x="849" y="18502"/>
                    </a:lnTo>
                    <a:lnTo>
                      <a:pt x="848" y="18499"/>
                    </a:lnTo>
                    <a:lnTo>
                      <a:pt x="848" y="18502"/>
                    </a:lnTo>
                    <a:lnTo>
                      <a:pt x="848" y="18502"/>
                    </a:lnTo>
                    <a:lnTo>
                      <a:pt x="848" y="18502"/>
                    </a:lnTo>
                    <a:lnTo>
                      <a:pt x="845" y="18493"/>
                    </a:lnTo>
                    <a:lnTo>
                      <a:pt x="839" y="18479"/>
                    </a:lnTo>
                    <a:cubicBezTo>
                      <a:pt x="835" y="18468"/>
                      <a:pt x="831" y="18458"/>
                      <a:pt x="831" y="18458"/>
                    </a:cubicBezTo>
                    <a:cubicBezTo>
                      <a:pt x="831" y="18458"/>
                      <a:pt x="830" y="18447"/>
                      <a:pt x="831" y="18442"/>
                    </a:cubicBezTo>
                    <a:close/>
                    <a:moveTo>
                      <a:pt x="830" y="18255"/>
                    </a:moveTo>
                    <a:cubicBezTo>
                      <a:pt x="854" y="18295"/>
                      <a:pt x="867" y="18338"/>
                      <a:pt x="864" y="18391"/>
                    </a:cubicBezTo>
                    <a:cubicBezTo>
                      <a:pt x="860" y="18382"/>
                      <a:pt x="842" y="18305"/>
                      <a:pt x="830" y="18255"/>
                    </a:cubicBezTo>
                    <a:close/>
                    <a:moveTo>
                      <a:pt x="755" y="18255"/>
                    </a:moveTo>
                    <a:cubicBezTo>
                      <a:pt x="779" y="18295"/>
                      <a:pt x="792" y="18338"/>
                      <a:pt x="789" y="18391"/>
                    </a:cubicBezTo>
                    <a:cubicBezTo>
                      <a:pt x="785" y="18382"/>
                      <a:pt x="767" y="18305"/>
                      <a:pt x="755" y="18255"/>
                    </a:cubicBezTo>
                    <a:close/>
                    <a:moveTo>
                      <a:pt x="830" y="18161"/>
                    </a:moveTo>
                    <a:cubicBezTo>
                      <a:pt x="852" y="18215"/>
                      <a:pt x="863" y="18273"/>
                      <a:pt x="860" y="18334"/>
                    </a:cubicBezTo>
                    <a:cubicBezTo>
                      <a:pt x="854" y="18325"/>
                      <a:pt x="834" y="18184"/>
                      <a:pt x="830" y="18161"/>
                    </a:cubicBezTo>
                    <a:close/>
                    <a:moveTo>
                      <a:pt x="755" y="18161"/>
                    </a:moveTo>
                    <a:cubicBezTo>
                      <a:pt x="777" y="18215"/>
                      <a:pt x="787" y="18273"/>
                      <a:pt x="785" y="18334"/>
                    </a:cubicBezTo>
                    <a:cubicBezTo>
                      <a:pt x="779" y="18325"/>
                      <a:pt x="759" y="18184"/>
                      <a:pt x="755" y="18161"/>
                    </a:cubicBezTo>
                    <a:close/>
                    <a:moveTo>
                      <a:pt x="945" y="17974"/>
                    </a:moveTo>
                    <a:cubicBezTo>
                      <a:pt x="1010" y="18050"/>
                      <a:pt x="905" y="18028"/>
                      <a:pt x="906" y="18026"/>
                    </a:cubicBezTo>
                    <a:cubicBezTo>
                      <a:pt x="920" y="18008"/>
                      <a:pt x="933" y="17990"/>
                      <a:pt x="945" y="17974"/>
                    </a:cubicBezTo>
                    <a:close/>
                    <a:moveTo>
                      <a:pt x="869" y="17880"/>
                    </a:moveTo>
                    <a:cubicBezTo>
                      <a:pt x="935" y="17957"/>
                      <a:pt x="829" y="17934"/>
                      <a:pt x="830" y="17932"/>
                    </a:cubicBezTo>
                    <a:cubicBezTo>
                      <a:pt x="844" y="17914"/>
                      <a:pt x="858" y="17897"/>
                      <a:pt x="869" y="17880"/>
                    </a:cubicBezTo>
                    <a:close/>
                    <a:moveTo>
                      <a:pt x="16301" y="17239"/>
                    </a:moveTo>
                    <a:cubicBezTo>
                      <a:pt x="16244" y="17249"/>
                      <a:pt x="16181" y="17263"/>
                      <a:pt x="16137" y="17278"/>
                    </a:cubicBezTo>
                    <a:cubicBezTo>
                      <a:pt x="16191" y="17291"/>
                      <a:pt x="16245" y="17286"/>
                      <a:pt x="16301" y="17239"/>
                    </a:cubicBezTo>
                    <a:close/>
                    <a:moveTo>
                      <a:pt x="16309" y="17238"/>
                    </a:moveTo>
                    <a:cubicBezTo>
                      <a:pt x="16306" y="17238"/>
                      <a:pt x="16304" y="17239"/>
                      <a:pt x="16302" y="17239"/>
                    </a:cubicBezTo>
                    <a:cubicBezTo>
                      <a:pt x="16282" y="17256"/>
                      <a:pt x="16254" y="17286"/>
                      <a:pt x="16309" y="17238"/>
                    </a:cubicBezTo>
                    <a:close/>
                    <a:moveTo>
                      <a:pt x="951" y="16905"/>
                    </a:moveTo>
                    <a:lnTo>
                      <a:pt x="950" y="16908"/>
                    </a:lnTo>
                    <a:cubicBezTo>
                      <a:pt x="950" y="16908"/>
                      <a:pt x="950" y="16908"/>
                      <a:pt x="951" y="16908"/>
                    </a:cubicBezTo>
                    <a:cubicBezTo>
                      <a:pt x="951" y="16907"/>
                      <a:pt x="951" y="16906"/>
                      <a:pt x="951" y="16905"/>
                    </a:cubicBezTo>
                    <a:close/>
                    <a:moveTo>
                      <a:pt x="907" y="16757"/>
                    </a:moveTo>
                    <a:lnTo>
                      <a:pt x="938" y="16768"/>
                    </a:lnTo>
                    <a:lnTo>
                      <a:pt x="981" y="16788"/>
                    </a:lnTo>
                    <a:lnTo>
                      <a:pt x="973" y="16820"/>
                    </a:lnTo>
                    <a:lnTo>
                      <a:pt x="983" y="16823"/>
                    </a:lnTo>
                    <a:lnTo>
                      <a:pt x="1026" y="16844"/>
                    </a:lnTo>
                    <a:lnTo>
                      <a:pt x="995" y="16964"/>
                    </a:lnTo>
                    <a:cubicBezTo>
                      <a:pt x="1008" y="16972"/>
                      <a:pt x="1022" y="16976"/>
                      <a:pt x="1035" y="16979"/>
                    </a:cubicBezTo>
                    <a:cubicBezTo>
                      <a:pt x="1036" y="17104"/>
                      <a:pt x="1037" y="17228"/>
                      <a:pt x="1037" y="17347"/>
                    </a:cubicBezTo>
                    <a:cubicBezTo>
                      <a:pt x="1018" y="17341"/>
                      <a:pt x="1004" y="17316"/>
                      <a:pt x="993" y="17285"/>
                    </a:cubicBezTo>
                    <a:cubicBezTo>
                      <a:pt x="993" y="17287"/>
                      <a:pt x="993" y="17289"/>
                      <a:pt x="993" y="17292"/>
                    </a:cubicBezTo>
                    <a:cubicBezTo>
                      <a:pt x="898" y="17262"/>
                      <a:pt x="904" y="16835"/>
                      <a:pt x="907" y="16757"/>
                    </a:cubicBezTo>
                    <a:close/>
                    <a:moveTo>
                      <a:pt x="3488" y="16307"/>
                    </a:moveTo>
                    <a:cubicBezTo>
                      <a:pt x="3419" y="16310"/>
                      <a:pt x="3362" y="16320"/>
                      <a:pt x="3316" y="16332"/>
                    </a:cubicBezTo>
                    <a:cubicBezTo>
                      <a:pt x="3407" y="16348"/>
                      <a:pt x="3478" y="16402"/>
                      <a:pt x="3506" y="16458"/>
                    </a:cubicBezTo>
                    <a:cubicBezTo>
                      <a:pt x="3544" y="16494"/>
                      <a:pt x="3569" y="16535"/>
                      <a:pt x="3566" y="16569"/>
                    </a:cubicBezTo>
                    <a:cubicBezTo>
                      <a:pt x="3578" y="16555"/>
                      <a:pt x="3591" y="16541"/>
                      <a:pt x="3603" y="16527"/>
                    </a:cubicBezTo>
                    <a:cubicBezTo>
                      <a:pt x="3637" y="16538"/>
                      <a:pt x="3686" y="16549"/>
                      <a:pt x="3720" y="16562"/>
                    </a:cubicBezTo>
                    <a:cubicBezTo>
                      <a:pt x="3784" y="16477"/>
                      <a:pt x="3769" y="16408"/>
                      <a:pt x="3733" y="16325"/>
                    </a:cubicBezTo>
                    <a:cubicBezTo>
                      <a:pt x="3638" y="16309"/>
                      <a:pt x="3557" y="16304"/>
                      <a:pt x="3488" y="16307"/>
                    </a:cubicBezTo>
                    <a:close/>
                    <a:moveTo>
                      <a:pt x="11998" y="16178"/>
                    </a:moveTo>
                    <a:cubicBezTo>
                      <a:pt x="11999" y="16183"/>
                      <a:pt x="12002" y="16193"/>
                      <a:pt x="12001" y="16197"/>
                    </a:cubicBezTo>
                    <a:cubicBezTo>
                      <a:pt x="12003" y="16201"/>
                      <a:pt x="12006" y="16206"/>
                      <a:pt x="12008" y="16212"/>
                    </a:cubicBezTo>
                    <a:cubicBezTo>
                      <a:pt x="12009" y="16212"/>
                      <a:pt x="12010" y="16212"/>
                      <a:pt x="12011" y="16213"/>
                    </a:cubicBezTo>
                    <a:cubicBezTo>
                      <a:pt x="12006" y="16200"/>
                      <a:pt x="12003" y="16190"/>
                      <a:pt x="11998" y="16178"/>
                    </a:cubicBezTo>
                    <a:close/>
                    <a:moveTo>
                      <a:pt x="12198" y="14136"/>
                    </a:moveTo>
                    <a:cubicBezTo>
                      <a:pt x="12212" y="14158"/>
                      <a:pt x="12216" y="14176"/>
                      <a:pt x="12223" y="14195"/>
                    </a:cubicBezTo>
                    <a:cubicBezTo>
                      <a:pt x="12231" y="14193"/>
                      <a:pt x="12238" y="14191"/>
                      <a:pt x="12243" y="14191"/>
                    </a:cubicBezTo>
                    <a:cubicBezTo>
                      <a:pt x="12416" y="14471"/>
                      <a:pt x="11991" y="14459"/>
                      <a:pt x="11969" y="14459"/>
                    </a:cubicBezTo>
                    <a:cubicBezTo>
                      <a:pt x="11989" y="14433"/>
                      <a:pt x="12001" y="14420"/>
                      <a:pt x="12018" y="14399"/>
                    </a:cubicBezTo>
                    <a:cubicBezTo>
                      <a:pt x="11970" y="14404"/>
                      <a:pt x="11931" y="14404"/>
                      <a:pt x="11924" y="14404"/>
                    </a:cubicBezTo>
                    <a:cubicBezTo>
                      <a:pt x="12126" y="14141"/>
                      <a:pt x="12173" y="14136"/>
                      <a:pt x="12198" y="14136"/>
                    </a:cubicBezTo>
                    <a:close/>
                    <a:moveTo>
                      <a:pt x="11297" y="14136"/>
                    </a:moveTo>
                    <a:cubicBezTo>
                      <a:pt x="11257" y="14176"/>
                      <a:pt x="11215" y="14229"/>
                      <a:pt x="11172" y="14286"/>
                    </a:cubicBezTo>
                    <a:cubicBezTo>
                      <a:pt x="11228" y="14245"/>
                      <a:pt x="11285" y="14212"/>
                      <a:pt x="11342" y="14191"/>
                    </a:cubicBezTo>
                    <a:cubicBezTo>
                      <a:pt x="11082" y="14456"/>
                      <a:pt x="10722" y="15152"/>
                      <a:pt x="10686" y="15120"/>
                    </a:cubicBezTo>
                    <a:cubicBezTo>
                      <a:pt x="10687" y="15090"/>
                      <a:pt x="10690" y="15053"/>
                      <a:pt x="10707" y="14992"/>
                    </a:cubicBezTo>
                    <a:cubicBezTo>
                      <a:pt x="10674" y="15040"/>
                      <a:pt x="10649" y="15071"/>
                      <a:pt x="10641" y="15064"/>
                    </a:cubicBezTo>
                    <a:cubicBezTo>
                      <a:pt x="10643" y="15010"/>
                      <a:pt x="10648" y="14943"/>
                      <a:pt x="10737" y="14720"/>
                    </a:cubicBezTo>
                    <a:cubicBezTo>
                      <a:pt x="10720" y="14758"/>
                      <a:pt x="10715" y="14767"/>
                      <a:pt x="10767" y="14643"/>
                    </a:cubicBezTo>
                    <a:cubicBezTo>
                      <a:pt x="10786" y="14603"/>
                      <a:pt x="10785" y="14606"/>
                      <a:pt x="10778" y="14624"/>
                    </a:cubicBezTo>
                    <a:cubicBezTo>
                      <a:pt x="10863" y="14456"/>
                      <a:pt x="11086" y="14211"/>
                      <a:pt x="11297" y="14136"/>
                    </a:cubicBezTo>
                    <a:close/>
                    <a:moveTo>
                      <a:pt x="11458" y="14044"/>
                    </a:moveTo>
                    <a:cubicBezTo>
                      <a:pt x="11498" y="14036"/>
                      <a:pt x="11530" y="14055"/>
                      <a:pt x="11553" y="14106"/>
                    </a:cubicBezTo>
                    <a:cubicBezTo>
                      <a:pt x="11580" y="14120"/>
                      <a:pt x="11604" y="14147"/>
                      <a:pt x="11617" y="14208"/>
                    </a:cubicBezTo>
                    <a:cubicBezTo>
                      <a:pt x="11544" y="14156"/>
                      <a:pt x="11456" y="14160"/>
                      <a:pt x="11365" y="14192"/>
                    </a:cubicBezTo>
                    <a:cubicBezTo>
                      <a:pt x="11400" y="14157"/>
                      <a:pt x="11432" y="14133"/>
                      <a:pt x="11462" y="14116"/>
                    </a:cubicBezTo>
                    <a:cubicBezTo>
                      <a:pt x="11416" y="14112"/>
                      <a:pt x="11369" y="14119"/>
                      <a:pt x="11321" y="14136"/>
                    </a:cubicBezTo>
                    <a:cubicBezTo>
                      <a:pt x="11372" y="14084"/>
                      <a:pt x="11419" y="14051"/>
                      <a:pt x="11458" y="14044"/>
                    </a:cubicBezTo>
                    <a:close/>
                    <a:moveTo>
                      <a:pt x="12139" y="13670"/>
                    </a:moveTo>
                    <a:cubicBezTo>
                      <a:pt x="12168" y="13658"/>
                      <a:pt x="12158" y="13698"/>
                      <a:pt x="12133" y="13758"/>
                    </a:cubicBezTo>
                    <a:cubicBezTo>
                      <a:pt x="12150" y="13748"/>
                      <a:pt x="12166" y="13735"/>
                      <a:pt x="12183" y="13725"/>
                    </a:cubicBezTo>
                    <a:cubicBezTo>
                      <a:pt x="12283" y="13684"/>
                      <a:pt x="11957" y="14231"/>
                      <a:pt x="11917" y="14230"/>
                    </a:cubicBezTo>
                    <a:cubicBezTo>
                      <a:pt x="11910" y="14222"/>
                      <a:pt x="11902" y="14207"/>
                      <a:pt x="11920" y="14123"/>
                    </a:cubicBezTo>
                    <a:cubicBezTo>
                      <a:pt x="11898" y="14153"/>
                      <a:pt x="11879" y="14174"/>
                      <a:pt x="11872" y="14174"/>
                    </a:cubicBezTo>
                    <a:cubicBezTo>
                      <a:pt x="11867" y="14168"/>
                      <a:pt x="11862" y="14156"/>
                      <a:pt x="11867" y="14119"/>
                    </a:cubicBezTo>
                    <a:cubicBezTo>
                      <a:pt x="11751" y="14237"/>
                      <a:pt x="11703" y="14250"/>
                      <a:pt x="11673" y="14216"/>
                    </a:cubicBezTo>
                    <a:cubicBezTo>
                      <a:pt x="11672" y="14204"/>
                      <a:pt x="11672" y="14189"/>
                      <a:pt x="11672" y="14175"/>
                    </a:cubicBezTo>
                    <a:cubicBezTo>
                      <a:pt x="11654" y="14177"/>
                      <a:pt x="11639" y="14173"/>
                      <a:pt x="11628" y="14160"/>
                    </a:cubicBezTo>
                    <a:cubicBezTo>
                      <a:pt x="11626" y="14116"/>
                      <a:pt x="11622" y="14053"/>
                      <a:pt x="11623" y="14006"/>
                    </a:cubicBezTo>
                    <a:cubicBezTo>
                      <a:pt x="11623" y="14017"/>
                      <a:pt x="11622" y="14035"/>
                      <a:pt x="11623" y="14000"/>
                    </a:cubicBezTo>
                    <a:cubicBezTo>
                      <a:pt x="11788" y="13874"/>
                      <a:pt x="11959" y="13764"/>
                      <a:pt x="12139" y="13670"/>
                    </a:cubicBezTo>
                    <a:close/>
                    <a:moveTo>
                      <a:pt x="12758" y="13481"/>
                    </a:moveTo>
                    <a:cubicBezTo>
                      <a:pt x="12843" y="13514"/>
                      <a:pt x="12733" y="13474"/>
                      <a:pt x="12758" y="13481"/>
                    </a:cubicBezTo>
                    <a:close/>
                    <a:moveTo>
                      <a:pt x="12358" y="13200"/>
                    </a:moveTo>
                    <a:cubicBezTo>
                      <a:pt x="12368" y="13223"/>
                      <a:pt x="12369" y="13250"/>
                      <a:pt x="12373" y="13277"/>
                    </a:cubicBezTo>
                    <a:cubicBezTo>
                      <a:pt x="12367" y="13300"/>
                      <a:pt x="12315" y="13295"/>
                      <a:pt x="12302" y="13274"/>
                    </a:cubicBezTo>
                    <a:cubicBezTo>
                      <a:pt x="12321" y="13249"/>
                      <a:pt x="12338" y="13226"/>
                      <a:pt x="12358" y="13200"/>
                    </a:cubicBezTo>
                    <a:close/>
                    <a:moveTo>
                      <a:pt x="12283" y="13200"/>
                    </a:moveTo>
                    <a:cubicBezTo>
                      <a:pt x="12293" y="13223"/>
                      <a:pt x="12293" y="13250"/>
                      <a:pt x="12297" y="13277"/>
                    </a:cubicBezTo>
                    <a:cubicBezTo>
                      <a:pt x="12291" y="13300"/>
                      <a:pt x="12239" y="13295"/>
                      <a:pt x="12226" y="13274"/>
                    </a:cubicBezTo>
                    <a:cubicBezTo>
                      <a:pt x="12246" y="13249"/>
                      <a:pt x="12263" y="13226"/>
                      <a:pt x="12283" y="13200"/>
                    </a:cubicBezTo>
                    <a:close/>
                    <a:moveTo>
                      <a:pt x="12011" y="13106"/>
                    </a:moveTo>
                    <a:cubicBezTo>
                      <a:pt x="12024" y="13151"/>
                      <a:pt x="12020" y="13172"/>
                      <a:pt x="12011" y="13186"/>
                    </a:cubicBezTo>
                    <a:lnTo>
                      <a:pt x="12056" y="13162"/>
                    </a:lnTo>
                    <a:cubicBezTo>
                      <a:pt x="12088" y="13273"/>
                      <a:pt x="12035" y="13255"/>
                      <a:pt x="11969" y="13277"/>
                    </a:cubicBezTo>
                    <a:lnTo>
                      <a:pt x="11978" y="13207"/>
                    </a:lnTo>
                    <a:cubicBezTo>
                      <a:pt x="11963" y="13211"/>
                      <a:pt x="11945" y="13215"/>
                      <a:pt x="11924" y="13221"/>
                    </a:cubicBezTo>
                    <a:lnTo>
                      <a:pt x="11934" y="13147"/>
                    </a:lnTo>
                    <a:close/>
                    <a:moveTo>
                      <a:pt x="12373" y="12919"/>
                    </a:moveTo>
                    <a:cubicBezTo>
                      <a:pt x="12380" y="12920"/>
                      <a:pt x="12391" y="12928"/>
                      <a:pt x="12409" y="12947"/>
                    </a:cubicBezTo>
                    <a:lnTo>
                      <a:pt x="12302" y="13054"/>
                    </a:lnTo>
                    <a:cubicBezTo>
                      <a:pt x="12344" y="12958"/>
                      <a:pt x="12359" y="12938"/>
                      <a:pt x="12360" y="12925"/>
                    </a:cubicBezTo>
                    <a:cubicBezTo>
                      <a:pt x="12363" y="12922"/>
                      <a:pt x="12366" y="12918"/>
                      <a:pt x="12373" y="12919"/>
                    </a:cubicBezTo>
                    <a:close/>
                    <a:moveTo>
                      <a:pt x="12449" y="12919"/>
                    </a:moveTo>
                    <a:cubicBezTo>
                      <a:pt x="12456" y="12920"/>
                      <a:pt x="12467" y="12928"/>
                      <a:pt x="12485" y="12947"/>
                    </a:cubicBezTo>
                    <a:lnTo>
                      <a:pt x="12377" y="13054"/>
                    </a:lnTo>
                    <a:cubicBezTo>
                      <a:pt x="12419" y="12958"/>
                      <a:pt x="12434" y="12938"/>
                      <a:pt x="12436" y="12925"/>
                    </a:cubicBezTo>
                    <a:cubicBezTo>
                      <a:pt x="12438" y="12922"/>
                      <a:pt x="12442" y="12918"/>
                      <a:pt x="12449" y="12919"/>
                    </a:cubicBezTo>
                    <a:close/>
                    <a:moveTo>
                      <a:pt x="5537" y="12831"/>
                    </a:moveTo>
                    <a:cubicBezTo>
                      <a:pt x="5548" y="12848"/>
                      <a:pt x="5555" y="12859"/>
                      <a:pt x="5564" y="12872"/>
                    </a:cubicBezTo>
                    <a:cubicBezTo>
                      <a:pt x="5592" y="12898"/>
                      <a:pt x="5625" y="12911"/>
                      <a:pt x="5701" y="12937"/>
                    </a:cubicBezTo>
                    <a:cubicBezTo>
                      <a:pt x="5699" y="12940"/>
                      <a:pt x="5697" y="12943"/>
                      <a:pt x="5695" y="12945"/>
                    </a:cubicBezTo>
                    <a:cubicBezTo>
                      <a:pt x="5711" y="12924"/>
                      <a:pt x="5727" y="12903"/>
                      <a:pt x="5743" y="12881"/>
                    </a:cubicBezTo>
                    <a:cubicBezTo>
                      <a:pt x="5689" y="12883"/>
                      <a:pt x="5630" y="12857"/>
                      <a:pt x="5537" y="12831"/>
                    </a:cubicBezTo>
                    <a:close/>
                    <a:moveTo>
                      <a:pt x="12907" y="12825"/>
                    </a:moveTo>
                    <a:cubicBezTo>
                      <a:pt x="12950" y="12891"/>
                      <a:pt x="13002" y="12913"/>
                      <a:pt x="13061" y="12901"/>
                    </a:cubicBezTo>
                    <a:cubicBezTo>
                      <a:pt x="13061" y="12911"/>
                      <a:pt x="13056" y="12928"/>
                      <a:pt x="13048" y="12950"/>
                    </a:cubicBezTo>
                    <a:cubicBezTo>
                      <a:pt x="13067" y="12955"/>
                      <a:pt x="13085" y="12960"/>
                      <a:pt x="13106" y="12956"/>
                    </a:cubicBezTo>
                    <a:cubicBezTo>
                      <a:pt x="13103" y="13034"/>
                      <a:pt x="12863" y="13505"/>
                      <a:pt x="12778" y="13472"/>
                    </a:cubicBezTo>
                    <a:cubicBezTo>
                      <a:pt x="12624" y="13459"/>
                      <a:pt x="12529" y="13546"/>
                      <a:pt x="12497" y="13737"/>
                    </a:cubicBezTo>
                    <a:cubicBezTo>
                      <a:pt x="12498" y="13654"/>
                      <a:pt x="12511" y="13579"/>
                      <a:pt x="12525" y="13506"/>
                    </a:cubicBezTo>
                    <a:cubicBezTo>
                      <a:pt x="12491" y="13549"/>
                      <a:pt x="12466" y="13605"/>
                      <a:pt x="12453" y="13682"/>
                    </a:cubicBezTo>
                    <a:cubicBezTo>
                      <a:pt x="12457" y="13267"/>
                      <a:pt x="12631" y="12973"/>
                      <a:pt x="12907" y="12825"/>
                    </a:cubicBezTo>
                    <a:close/>
                    <a:moveTo>
                      <a:pt x="3904" y="12658"/>
                    </a:moveTo>
                    <a:cubicBezTo>
                      <a:pt x="3781" y="12826"/>
                      <a:pt x="3620" y="13083"/>
                      <a:pt x="3637" y="13205"/>
                    </a:cubicBezTo>
                    <a:cubicBezTo>
                      <a:pt x="3652" y="13211"/>
                      <a:pt x="3663" y="13221"/>
                      <a:pt x="3688" y="13219"/>
                    </a:cubicBezTo>
                    <a:cubicBezTo>
                      <a:pt x="3754" y="13053"/>
                      <a:pt x="3832" y="12850"/>
                      <a:pt x="3904" y="12658"/>
                    </a:cubicBezTo>
                    <a:close/>
                    <a:moveTo>
                      <a:pt x="3280" y="12549"/>
                    </a:moveTo>
                    <a:cubicBezTo>
                      <a:pt x="3192" y="12685"/>
                      <a:pt x="3077" y="12785"/>
                      <a:pt x="2931" y="12844"/>
                    </a:cubicBezTo>
                    <a:cubicBezTo>
                      <a:pt x="2952" y="12851"/>
                      <a:pt x="2977" y="12859"/>
                      <a:pt x="3011" y="12870"/>
                    </a:cubicBezTo>
                    <a:cubicBezTo>
                      <a:pt x="3007" y="12883"/>
                      <a:pt x="3001" y="12894"/>
                      <a:pt x="2998" y="12907"/>
                    </a:cubicBezTo>
                    <a:cubicBezTo>
                      <a:pt x="3016" y="12912"/>
                      <a:pt x="3031" y="12917"/>
                      <a:pt x="3056" y="12925"/>
                    </a:cubicBezTo>
                    <a:cubicBezTo>
                      <a:pt x="3028" y="13027"/>
                      <a:pt x="2987" y="13124"/>
                      <a:pt x="2948" y="13221"/>
                    </a:cubicBezTo>
                    <a:cubicBezTo>
                      <a:pt x="2962" y="13215"/>
                      <a:pt x="2977" y="13206"/>
                      <a:pt x="2989" y="13203"/>
                    </a:cubicBezTo>
                    <a:cubicBezTo>
                      <a:pt x="2975" y="13219"/>
                      <a:pt x="2957" y="13225"/>
                      <a:pt x="2941" y="13238"/>
                    </a:cubicBezTo>
                    <a:cubicBezTo>
                      <a:pt x="2937" y="13249"/>
                      <a:pt x="2934" y="13260"/>
                      <a:pt x="2930" y="13270"/>
                    </a:cubicBezTo>
                    <a:cubicBezTo>
                      <a:pt x="3052" y="13216"/>
                      <a:pt x="3041" y="13192"/>
                      <a:pt x="2989" y="13203"/>
                    </a:cubicBezTo>
                    <a:cubicBezTo>
                      <a:pt x="3124" y="13059"/>
                      <a:pt x="3211" y="12800"/>
                      <a:pt x="3280" y="12549"/>
                    </a:cubicBezTo>
                    <a:close/>
                    <a:moveTo>
                      <a:pt x="13392" y="12544"/>
                    </a:moveTo>
                    <a:cubicBezTo>
                      <a:pt x="13527" y="12548"/>
                      <a:pt x="13264" y="12720"/>
                      <a:pt x="13284" y="12715"/>
                    </a:cubicBezTo>
                    <a:cubicBezTo>
                      <a:pt x="13315" y="12656"/>
                      <a:pt x="13354" y="12596"/>
                      <a:pt x="13392" y="12544"/>
                    </a:cubicBezTo>
                    <a:close/>
                    <a:moveTo>
                      <a:pt x="13392" y="12451"/>
                    </a:moveTo>
                    <a:cubicBezTo>
                      <a:pt x="13527" y="12454"/>
                      <a:pt x="13264" y="12626"/>
                      <a:pt x="13284" y="12621"/>
                    </a:cubicBezTo>
                    <a:cubicBezTo>
                      <a:pt x="13315" y="12562"/>
                      <a:pt x="13354" y="12502"/>
                      <a:pt x="13392" y="12451"/>
                    </a:cubicBezTo>
                    <a:close/>
                    <a:moveTo>
                      <a:pt x="5392" y="12366"/>
                    </a:moveTo>
                    <a:cubicBezTo>
                      <a:pt x="5368" y="12398"/>
                      <a:pt x="5345" y="12430"/>
                      <a:pt x="5340" y="12495"/>
                    </a:cubicBezTo>
                    <a:cubicBezTo>
                      <a:pt x="5352" y="12526"/>
                      <a:pt x="5361" y="12546"/>
                      <a:pt x="5371" y="12566"/>
                    </a:cubicBezTo>
                    <a:cubicBezTo>
                      <a:pt x="5410" y="12594"/>
                      <a:pt x="5473" y="12600"/>
                      <a:pt x="5620" y="12606"/>
                    </a:cubicBezTo>
                    <a:cubicBezTo>
                      <a:pt x="5629" y="12581"/>
                      <a:pt x="5646" y="12550"/>
                      <a:pt x="5655" y="12526"/>
                    </a:cubicBezTo>
                    <a:cubicBezTo>
                      <a:pt x="5766" y="12546"/>
                      <a:pt x="5766" y="12546"/>
                      <a:pt x="5908" y="12663"/>
                    </a:cubicBezTo>
                    <a:cubicBezTo>
                      <a:pt x="5922" y="12644"/>
                      <a:pt x="5936" y="12625"/>
                      <a:pt x="5950" y="12606"/>
                    </a:cubicBezTo>
                    <a:cubicBezTo>
                      <a:pt x="5945" y="12597"/>
                      <a:pt x="5940" y="12588"/>
                      <a:pt x="5935" y="12580"/>
                    </a:cubicBezTo>
                    <a:cubicBezTo>
                      <a:pt x="5932" y="12584"/>
                      <a:pt x="5930" y="12587"/>
                      <a:pt x="5927" y="12590"/>
                    </a:cubicBezTo>
                    <a:cubicBezTo>
                      <a:pt x="5913" y="12563"/>
                      <a:pt x="5900" y="12541"/>
                      <a:pt x="5887" y="12520"/>
                    </a:cubicBezTo>
                    <a:cubicBezTo>
                      <a:pt x="5817" y="12450"/>
                      <a:pt x="5705" y="12425"/>
                      <a:pt x="5392" y="12366"/>
                    </a:cubicBezTo>
                    <a:close/>
                    <a:moveTo>
                      <a:pt x="2199" y="12343"/>
                    </a:moveTo>
                    <a:cubicBezTo>
                      <a:pt x="2199" y="12344"/>
                      <a:pt x="2199" y="12346"/>
                      <a:pt x="2199" y="12348"/>
                    </a:cubicBezTo>
                    <a:cubicBezTo>
                      <a:pt x="2212" y="12350"/>
                      <a:pt x="2223" y="12351"/>
                      <a:pt x="2239" y="12356"/>
                    </a:cubicBezTo>
                    <a:cubicBezTo>
                      <a:pt x="2242" y="12375"/>
                      <a:pt x="2244" y="12398"/>
                      <a:pt x="2247" y="12427"/>
                    </a:cubicBezTo>
                    <a:cubicBezTo>
                      <a:pt x="2203" y="12403"/>
                      <a:pt x="2175" y="12384"/>
                      <a:pt x="2157" y="12370"/>
                    </a:cubicBezTo>
                    <a:cubicBezTo>
                      <a:pt x="2113" y="12457"/>
                      <a:pt x="2075" y="12547"/>
                      <a:pt x="2041" y="12640"/>
                    </a:cubicBezTo>
                    <a:cubicBezTo>
                      <a:pt x="2070" y="12597"/>
                      <a:pt x="2106" y="12572"/>
                      <a:pt x="2166" y="12597"/>
                    </a:cubicBezTo>
                    <a:cubicBezTo>
                      <a:pt x="2155" y="12613"/>
                      <a:pt x="2152" y="12632"/>
                      <a:pt x="2143" y="12648"/>
                    </a:cubicBezTo>
                    <a:cubicBezTo>
                      <a:pt x="2162" y="12643"/>
                      <a:pt x="2183" y="12641"/>
                      <a:pt x="2210" y="12653"/>
                    </a:cubicBezTo>
                    <a:cubicBezTo>
                      <a:pt x="2160" y="12728"/>
                      <a:pt x="2133" y="12815"/>
                      <a:pt x="2119" y="12907"/>
                    </a:cubicBezTo>
                    <a:cubicBezTo>
                      <a:pt x="2166" y="12825"/>
                      <a:pt x="2206" y="12740"/>
                      <a:pt x="2235" y="12645"/>
                    </a:cubicBezTo>
                    <a:cubicBezTo>
                      <a:pt x="2238" y="12643"/>
                      <a:pt x="2239" y="12646"/>
                      <a:pt x="2239" y="12646"/>
                    </a:cubicBezTo>
                    <a:cubicBezTo>
                      <a:pt x="2249" y="12693"/>
                      <a:pt x="2232" y="12745"/>
                      <a:pt x="2242" y="12795"/>
                    </a:cubicBezTo>
                    <a:cubicBezTo>
                      <a:pt x="2245" y="12789"/>
                      <a:pt x="2247" y="12784"/>
                      <a:pt x="2249" y="12779"/>
                    </a:cubicBezTo>
                    <a:cubicBezTo>
                      <a:pt x="2256" y="12660"/>
                      <a:pt x="2280" y="12549"/>
                      <a:pt x="2327" y="12447"/>
                    </a:cubicBezTo>
                    <a:cubicBezTo>
                      <a:pt x="2480" y="12480"/>
                      <a:pt x="2560" y="12491"/>
                      <a:pt x="2595" y="12489"/>
                    </a:cubicBezTo>
                    <a:cubicBezTo>
                      <a:pt x="2485" y="12434"/>
                      <a:pt x="2274" y="12359"/>
                      <a:pt x="2199" y="12343"/>
                    </a:cubicBezTo>
                    <a:close/>
                    <a:moveTo>
                      <a:pt x="18291" y="11894"/>
                    </a:moveTo>
                    <a:cubicBezTo>
                      <a:pt x="18348" y="11881"/>
                      <a:pt x="18400" y="11892"/>
                      <a:pt x="18449" y="11924"/>
                    </a:cubicBezTo>
                    <a:cubicBezTo>
                      <a:pt x="18496" y="11913"/>
                      <a:pt x="18514" y="11909"/>
                      <a:pt x="18449" y="11924"/>
                    </a:cubicBezTo>
                    <a:cubicBezTo>
                      <a:pt x="18484" y="11947"/>
                      <a:pt x="18516" y="11984"/>
                      <a:pt x="18546" y="12027"/>
                    </a:cubicBezTo>
                    <a:cubicBezTo>
                      <a:pt x="19209" y="12714"/>
                      <a:pt x="19030" y="17595"/>
                      <a:pt x="18339" y="18199"/>
                    </a:cubicBezTo>
                    <a:cubicBezTo>
                      <a:pt x="18372" y="18226"/>
                      <a:pt x="18424" y="18262"/>
                      <a:pt x="18516" y="18312"/>
                    </a:cubicBezTo>
                    <a:cubicBezTo>
                      <a:pt x="18516" y="18321"/>
                      <a:pt x="18513" y="18330"/>
                      <a:pt x="18512" y="18339"/>
                    </a:cubicBezTo>
                    <a:cubicBezTo>
                      <a:pt x="18529" y="18349"/>
                      <a:pt x="18540" y="18356"/>
                      <a:pt x="18561" y="18368"/>
                    </a:cubicBezTo>
                    <a:cubicBezTo>
                      <a:pt x="18551" y="18815"/>
                      <a:pt x="18071" y="19295"/>
                      <a:pt x="18212" y="19719"/>
                    </a:cubicBezTo>
                    <a:cubicBezTo>
                      <a:pt x="18256" y="19699"/>
                      <a:pt x="18280" y="19627"/>
                      <a:pt x="18337" y="19643"/>
                    </a:cubicBezTo>
                    <a:cubicBezTo>
                      <a:pt x="18335" y="19663"/>
                      <a:pt x="18331" y="19690"/>
                      <a:pt x="18328" y="19714"/>
                    </a:cubicBezTo>
                    <a:cubicBezTo>
                      <a:pt x="18343" y="19701"/>
                      <a:pt x="18360" y="19692"/>
                      <a:pt x="18382" y="19698"/>
                    </a:cubicBezTo>
                    <a:cubicBezTo>
                      <a:pt x="18366" y="19861"/>
                      <a:pt x="18322" y="20145"/>
                      <a:pt x="18242" y="20306"/>
                    </a:cubicBezTo>
                    <a:cubicBezTo>
                      <a:pt x="18228" y="20324"/>
                      <a:pt x="18223" y="20339"/>
                      <a:pt x="18223" y="20352"/>
                    </a:cubicBezTo>
                    <a:cubicBezTo>
                      <a:pt x="18280" y="20378"/>
                      <a:pt x="18374" y="20383"/>
                      <a:pt x="18391" y="20387"/>
                    </a:cubicBezTo>
                    <a:cubicBezTo>
                      <a:pt x="18391" y="20404"/>
                      <a:pt x="18391" y="20420"/>
                      <a:pt x="18392" y="20437"/>
                    </a:cubicBezTo>
                    <a:cubicBezTo>
                      <a:pt x="18412" y="20439"/>
                      <a:pt x="18430" y="20441"/>
                      <a:pt x="18435" y="20443"/>
                    </a:cubicBezTo>
                    <a:cubicBezTo>
                      <a:pt x="18439" y="20680"/>
                      <a:pt x="18444" y="20919"/>
                      <a:pt x="18449" y="21158"/>
                    </a:cubicBezTo>
                    <a:cubicBezTo>
                      <a:pt x="18516" y="21168"/>
                      <a:pt x="18582" y="21163"/>
                      <a:pt x="18647" y="21132"/>
                    </a:cubicBezTo>
                    <a:cubicBezTo>
                      <a:pt x="18629" y="21167"/>
                      <a:pt x="18601" y="21188"/>
                      <a:pt x="18580" y="21219"/>
                    </a:cubicBezTo>
                    <a:cubicBezTo>
                      <a:pt x="18618" y="21214"/>
                      <a:pt x="18655" y="21205"/>
                      <a:pt x="18692" y="21188"/>
                    </a:cubicBezTo>
                    <a:cubicBezTo>
                      <a:pt x="18590" y="21388"/>
                      <a:pt x="18438" y="21518"/>
                      <a:pt x="18235" y="21579"/>
                    </a:cubicBezTo>
                    <a:cubicBezTo>
                      <a:pt x="18251" y="21556"/>
                      <a:pt x="18264" y="21539"/>
                      <a:pt x="18277" y="21521"/>
                    </a:cubicBezTo>
                    <a:cubicBezTo>
                      <a:pt x="18242" y="21533"/>
                      <a:pt x="18202" y="21540"/>
                      <a:pt x="18155" y="21540"/>
                    </a:cubicBezTo>
                    <a:cubicBezTo>
                      <a:pt x="18078" y="21503"/>
                      <a:pt x="18025" y="21454"/>
                      <a:pt x="17982" y="21399"/>
                    </a:cubicBezTo>
                    <a:cubicBezTo>
                      <a:pt x="17890" y="21317"/>
                      <a:pt x="17853" y="21207"/>
                      <a:pt x="17860" y="21072"/>
                    </a:cubicBezTo>
                    <a:cubicBezTo>
                      <a:pt x="17855" y="21078"/>
                      <a:pt x="17853" y="21079"/>
                      <a:pt x="17846" y="21087"/>
                    </a:cubicBezTo>
                    <a:cubicBezTo>
                      <a:pt x="17845" y="21086"/>
                      <a:pt x="17832" y="21055"/>
                      <a:pt x="17816" y="21016"/>
                    </a:cubicBezTo>
                    <a:cubicBezTo>
                      <a:pt x="17811" y="21022"/>
                      <a:pt x="17809" y="21023"/>
                      <a:pt x="17801" y="21032"/>
                    </a:cubicBezTo>
                    <a:cubicBezTo>
                      <a:pt x="17799" y="21030"/>
                      <a:pt x="17710" y="20828"/>
                      <a:pt x="17707" y="20730"/>
                    </a:cubicBezTo>
                    <a:cubicBezTo>
                      <a:pt x="17746" y="20705"/>
                      <a:pt x="17785" y="20715"/>
                      <a:pt x="17825" y="20758"/>
                    </a:cubicBezTo>
                    <a:cubicBezTo>
                      <a:pt x="17513" y="20072"/>
                      <a:pt x="17168" y="19181"/>
                      <a:pt x="16694" y="18532"/>
                    </a:cubicBezTo>
                    <a:cubicBezTo>
                      <a:pt x="16545" y="18337"/>
                      <a:pt x="16385" y="18163"/>
                      <a:pt x="16208" y="18030"/>
                    </a:cubicBezTo>
                    <a:cubicBezTo>
                      <a:pt x="15361" y="17392"/>
                      <a:pt x="14497" y="18181"/>
                      <a:pt x="14044" y="17509"/>
                    </a:cubicBezTo>
                    <a:cubicBezTo>
                      <a:pt x="13999" y="17454"/>
                      <a:pt x="13956" y="17392"/>
                      <a:pt x="13918" y="17310"/>
                    </a:cubicBezTo>
                    <a:cubicBezTo>
                      <a:pt x="13920" y="17309"/>
                      <a:pt x="13920" y="17308"/>
                      <a:pt x="13921" y="17307"/>
                    </a:cubicBezTo>
                    <a:cubicBezTo>
                      <a:pt x="13918" y="17303"/>
                      <a:pt x="13917" y="17300"/>
                      <a:pt x="13914" y="17295"/>
                    </a:cubicBezTo>
                    <a:cubicBezTo>
                      <a:pt x="13915" y="17292"/>
                      <a:pt x="13916" y="17292"/>
                      <a:pt x="13917" y="17291"/>
                    </a:cubicBezTo>
                    <a:cubicBezTo>
                      <a:pt x="13920" y="17295"/>
                      <a:pt x="13922" y="17299"/>
                      <a:pt x="13923" y="17304"/>
                    </a:cubicBezTo>
                    <a:cubicBezTo>
                      <a:pt x="13925" y="17301"/>
                      <a:pt x="13932" y="17293"/>
                      <a:pt x="13935" y="17289"/>
                    </a:cubicBezTo>
                    <a:cubicBezTo>
                      <a:pt x="13932" y="17285"/>
                      <a:pt x="13930" y="17280"/>
                      <a:pt x="13928" y="17276"/>
                    </a:cubicBezTo>
                    <a:cubicBezTo>
                      <a:pt x="13926" y="17279"/>
                      <a:pt x="13919" y="17288"/>
                      <a:pt x="13917" y="17291"/>
                    </a:cubicBezTo>
                    <a:cubicBezTo>
                      <a:pt x="13741" y="16933"/>
                      <a:pt x="13515" y="16400"/>
                      <a:pt x="13236" y="16039"/>
                    </a:cubicBezTo>
                    <a:cubicBezTo>
                      <a:pt x="13146" y="15931"/>
                      <a:pt x="13051" y="15839"/>
                      <a:pt x="12950" y="15780"/>
                    </a:cubicBezTo>
                    <a:cubicBezTo>
                      <a:pt x="12955" y="15776"/>
                      <a:pt x="12958" y="15772"/>
                      <a:pt x="12963" y="15768"/>
                    </a:cubicBezTo>
                    <a:lnTo>
                      <a:pt x="12920" y="15736"/>
                    </a:lnTo>
                    <a:lnTo>
                      <a:pt x="12799" y="15843"/>
                    </a:lnTo>
                    <a:cubicBezTo>
                      <a:pt x="12805" y="15772"/>
                      <a:pt x="12822" y="15729"/>
                      <a:pt x="12845" y="15707"/>
                    </a:cubicBezTo>
                    <a:cubicBezTo>
                      <a:pt x="12815" y="15734"/>
                      <a:pt x="12785" y="15759"/>
                      <a:pt x="12755" y="15788"/>
                    </a:cubicBezTo>
                    <a:cubicBezTo>
                      <a:pt x="12767" y="15637"/>
                      <a:pt x="12823" y="15607"/>
                      <a:pt x="12904" y="15655"/>
                    </a:cubicBezTo>
                    <a:cubicBezTo>
                      <a:pt x="12887" y="15669"/>
                      <a:pt x="12870" y="15686"/>
                      <a:pt x="12852" y="15701"/>
                    </a:cubicBezTo>
                    <a:lnTo>
                      <a:pt x="12921" y="15707"/>
                    </a:lnTo>
                    <a:lnTo>
                      <a:pt x="13066" y="15549"/>
                    </a:lnTo>
                    <a:cubicBezTo>
                      <a:pt x="13337" y="15146"/>
                      <a:pt x="12965" y="14780"/>
                      <a:pt x="13406" y="14194"/>
                    </a:cubicBezTo>
                    <a:cubicBezTo>
                      <a:pt x="13409" y="14229"/>
                      <a:pt x="13423" y="14251"/>
                      <a:pt x="13430" y="14281"/>
                    </a:cubicBezTo>
                    <a:cubicBezTo>
                      <a:pt x="13437" y="14270"/>
                      <a:pt x="13443" y="14261"/>
                      <a:pt x="13451" y="14250"/>
                    </a:cubicBezTo>
                    <a:cubicBezTo>
                      <a:pt x="13457" y="14332"/>
                      <a:pt x="13477" y="14399"/>
                      <a:pt x="13507" y="14457"/>
                    </a:cubicBezTo>
                    <a:cubicBezTo>
                      <a:pt x="13537" y="14494"/>
                      <a:pt x="13566" y="14533"/>
                      <a:pt x="13610" y="14555"/>
                    </a:cubicBezTo>
                    <a:cubicBezTo>
                      <a:pt x="13776" y="14515"/>
                      <a:pt x="13463" y="14240"/>
                      <a:pt x="13690" y="13955"/>
                    </a:cubicBezTo>
                    <a:cubicBezTo>
                      <a:pt x="14005" y="14071"/>
                      <a:pt x="14467" y="13379"/>
                      <a:pt x="14534" y="13062"/>
                    </a:cubicBezTo>
                    <a:cubicBezTo>
                      <a:pt x="14754" y="13077"/>
                      <a:pt x="14981" y="13012"/>
                      <a:pt x="15173" y="12897"/>
                    </a:cubicBezTo>
                    <a:cubicBezTo>
                      <a:pt x="15221" y="12937"/>
                      <a:pt x="15221" y="12937"/>
                      <a:pt x="15265" y="12959"/>
                    </a:cubicBezTo>
                    <a:cubicBezTo>
                      <a:pt x="15331" y="12915"/>
                      <a:pt x="15318" y="12844"/>
                      <a:pt x="15378" y="12915"/>
                    </a:cubicBezTo>
                    <a:cubicBezTo>
                      <a:pt x="15782" y="12892"/>
                      <a:pt x="15922" y="12364"/>
                      <a:pt x="16332" y="12217"/>
                    </a:cubicBezTo>
                    <a:cubicBezTo>
                      <a:pt x="16719" y="12497"/>
                      <a:pt x="16736" y="12481"/>
                      <a:pt x="16730" y="12519"/>
                    </a:cubicBezTo>
                    <a:cubicBezTo>
                      <a:pt x="16821" y="12581"/>
                      <a:pt x="16729" y="12543"/>
                      <a:pt x="16814" y="12773"/>
                    </a:cubicBezTo>
                    <a:cubicBezTo>
                      <a:pt x="17178" y="12304"/>
                      <a:pt x="17790" y="12006"/>
                      <a:pt x="18291" y="11894"/>
                    </a:cubicBezTo>
                    <a:close/>
                    <a:moveTo>
                      <a:pt x="21509" y="11891"/>
                    </a:moveTo>
                    <a:cubicBezTo>
                      <a:pt x="21511" y="11919"/>
                      <a:pt x="21523" y="12383"/>
                      <a:pt x="21542" y="13196"/>
                    </a:cubicBezTo>
                    <a:cubicBezTo>
                      <a:pt x="21517" y="12268"/>
                      <a:pt x="21508" y="11862"/>
                      <a:pt x="21509" y="11891"/>
                    </a:cubicBezTo>
                    <a:close/>
                    <a:moveTo>
                      <a:pt x="18501" y="11796"/>
                    </a:moveTo>
                    <a:cubicBezTo>
                      <a:pt x="18504" y="11795"/>
                      <a:pt x="18464" y="11804"/>
                      <a:pt x="18344" y="11831"/>
                    </a:cubicBezTo>
                    <a:cubicBezTo>
                      <a:pt x="18100" y="11885"/>
                      <a:pt x="18492" y="11797"/>
                      <a:pt x="18501" y="11796"/>
                    </a:cubicBezTo>
                    <a:close/>
                    <a:moveTo>
                      <a:pt x="7869" y="11617"/>
                    </a:moveTo>
                    <a:cubicBezTo>
                      <a:pt x="7795" y="11744"/>
                      <a:pt x="7791" y="11942"/>
                      <a:pt x="7790" y="12126"/>
                    </a:cubicBezTo>
                    <a:cubicBezTo>
                      <a:pt x="7856" y="11822"/>
                      <a:pt x="7867" y="11674"/>
                      <a:pt x="7869" y="11617"/>
                    </a:cubicBezTo>
                    <a:close/>
                    <a:moveTo>
                      <a:pt x="1742" y="11515"/>
                    </a:moveTo>
                    <a:cubicBezTo>
                      <a:pt x="1558" y="11620"/>
                      <a:pt x="1744" y="11513"/>
                      <a:pt x="1742" y="11515"/>
                    </a:cubicBezTo>
                    <a:close/>
                    <a:moveTo>
                      <a:pt x="10148" y="11331"/>
                    </a:moveTo>
                    <a:cubicBezTo>
                      <a:pt x="10156" y="11339"/>
                      <a:pt x="10166" y="11358"/>
                      <a:pt x="10177" y="11390"/>
                    </a:cubicBezTo>
                    <a:cubicBezTo>
                      <a:pt x="10195" y="11364"/>
                      <a:pt x="10225" y="11427"/>
                      <a:pt x="10271" y="11623"/>
                    </a:cubicBezTo>
                    <a:cubicBezTo>
                      <a:pt x="10234" y="11607"/>
                      <a:pt x="10196" y="11602"/>
                      <a:pt x="10158" y="11597"/>
                    </a:cubicBezTo>
                    <a:cubicBezTo>
                      <a:pt x="10158" y="11581"/>
                      <a:pt x="10158" y="11567"/>
                      <a:pt x="10158" y="11552"/>
                    </a:cubicBezTo>
                    <a:cubicBezTo>
                      <a:pt x="10143" y="11549"/>
                      <a:pt x="10129" y="11544"/>
                      <a:pt x="10113" y="11542"/>
                    </a:cubicBezTo>
                    <a:cubicBezTo>
                      <a:pt x="10112" y="11391"/>
                      <a:pt x="10123" y="11308"/>
                      <a:pt x="10148" y="11331"/>
                    </a:cubicBezTo>
                    <a:close/>
                    <a:moveTo>
                      <a:pt x="8925" y="11254"/>
                    </a:moveTo>
                    <a:cubicBezTo>
                      <a:pt x="8820" y="11430"/>
                      <a:pt x="8617" y="11780"/>
                      <a:pt x="8563" y="11963"/>
                    </a:cubicBezTo>
                    <a:cubicBezTo>
                      <a:pt x="8772" y="11819"/>
                      <a:pt x="8891" y="11583"/>
                      <a:pt x="8925" y="11254"/>
                    </a:cubicBezTo>
                    <a:close/>
                    <a:moveTo>
                      <a:pt x="8937" y="11233"/>
                    </a:moveTo>
                    <a:cubicBezTo>
                      <a:pt x="8935" y="11349"/>
                      <a:pt x="8936" y="11301"/>
                      <a:pt x="8937" y="11234"/>
                    </a:cubicBezTo>
                    <a:cubicBezTo>
                      <a:pt x="8937" y="11233"/>
                      <a:pt x="8937" y="11233"/>
                      <a:pt x="8937" y="11233"/>
                    </a:cubicBezTo>
                    <a:close/>
                    <a:moveTo>
                      <a:pt x="8393" y="10974"/>
                    </a:moveTo>
                    <a:cubicBezTo>
                      <a:pt x="8378" y="10977"/>
                      <a:pt x="8401" y="10992"/>
                      <a:pt x="8438" y="11006"/>
                    </a:cubicBezTo>
                    <a:cubicBezTo>
                      <a:pt x="7852" y="11014"/>
                      <a:pt x="7174" y="11752"/>
                      <a:pt x="6995" y="12408"/>
                    </a:cubicBezTo>
                    <a:cubicBezTo>
                      <a:pt x="7334" y="12156"/>
                      <a:pt x="7517" y="11730"/>
                      <a:pt x="7858" y="11469"/>
                    </a:cubicBezTo>
                    <a:lnTo>
                      <a:pt x="7824" y="11562"/>
                    </a:lnTo>
                    <a:cubicBezTo>
                      <a:pt x="7815" y="11578"/>
                      <a:pt x="7813" y="11602"/>
                      <a:pt x="7806" y="11620"/>
                    </a:cubicBezTo>
                    <a:cubicBezTo>
                      <a:pt x="7839" y="11589"/>
                      <a:pt x="7867" y="11552"/>
                      <a:pt x="7903" y="11525"/>
                    </a:cubicBezTo>
                    <a:lnTo>
                      <a:pt x="7876" y="11597"/>
                    </a:lnTo>
                    <a:cubicBezTo>
                      <a:pt x="7882" y="11610"/>
                      <a:pt x="7893" y="11631"/>
                      <a:pt x="7914" y="11655"/>
                    </a:cubicBezTo>
                    <a:cubicBezTo>
                      <a:pt x="7914" y="11632"/>
                      <a:pt x="7915" y="11643"/>
                      <a:pt x="7930" y="11670"/>
                    </a:cubicBezTo>
                    <a:cubicBezTo>
                      <a:pt x="7981" y="11718"/>
                      <a:pt x="8074" y="11767"/>
                      <a:pt x="8254" y="11759"/>
                    </a:cubicBezTo>
                    <a:cubicBezTo>
                      <a:pt x="8305" y="11706"/>
                      <a:pt x="8308" y="11619"/>
                      <a:pt x="8340" y="11552"/>
                    </a:cubicBezTo>
                    <a:cubicBezTo>
                      <a:pt x="8378" y="11585"/>
                      <a:pt x="8425" y="11630"/>
                      <a:pt x="8463" y="11666"/>
                    </a:cubicBezTo>
                    <a:cubicBezTo>
                      <a:pt x="8561" y="11578"/>
                      <a:pt x="8396" y="11243"/>
                      <a:pt x="8351" y="11175"/>
                    </a:cubicBezTo>
                    <a:cubicBezTo>
                      <a:pt x="8493" y="11150"/>
                      <a:pt x="8568" y="11104"/>
                      <a:pt x="8578" y="11041"/>
                    </a:cubicBezTo>
                    <a:cubicBezTo>
                      <a:pt x="8541" y="11041"/>
                      <a:pt x="8482" y="11025"/>
                      <a:pt x="8438" y="11006"/>
                    </a:cubicBezTo>
                    <a:cubicBezTo>
                      <a:pt x="8484" y="11006"/>
                      <a:pt x="8531" y="11007"/>
                      <a:pt x="8577" y="11014"/>
                    </a:cubicBezTo>
                    <a:cubicBezTo>
                      <a:pt x="8577" y="11012"/>
                      <a:pt x="8576" y="11010"/>
                      <a:pt x="8575" y="11008"/>
                    </a:cubicBezTo>
                    <a:cubicBezTo>
                      <a:pt x="8460" y="10979"/>
                      <a:pt x="8408" y="10971"/>
                      <a:pt x="8393" y="10974"/>
                    </a:cubicBezTo>
                    <a:close/>
                    <a:moveTo>
                      <a:pt x="9061" y="10611"/>
                    </a:moveTo>
                    <a:cubicBezTo>
                      <a:pt x="9105" y="10629"/>
                      <a:pt x="9101" y="10662"/>
                      <a:pt x="9086" y="10683"/>
                    </a:cubicBezTo>
                    <a:cubicBezTo>
                      <a:pt x="8983" y="10728"/>
                      <a:pt x="8910" y="10808"/>
                      <a:pt x="8865" y="10924"/>
                    </a:cubicBezTo>
                    <a:cubicBezTo>
                      <a:pt x="8812" y="11047"/>
                      <a:pt x="8777" y="11123"/>
                      <a:pt x="8784" y="11197"/>
                    </a:cubicBezTo>
                    <a:cubicBezTo>
                      <a:pt x="8849" y="11092"/>
                      <a:pt x="9111" y="10762"/>
                      <a:pt x="9108" y="10621"/>
                    </a:cubicBezTo>
                    <a:cubicBezTo>
                      <a:pt x="9094" y="10616"/>
                      <a:pt x="9084" y="10609"/>
                      <a:pt x="9061" y="10611"/>
                    </a:cubicBezTo>
                    <a:close/>
                    <a:moveTo>
                      <a:pt x="3172" y="10297"/>
                    </a:moveTo>
                    <a:cubicBezTo>
                      <a:pt x="3139" y="10310"/>
                      <a:pt x="3112" y="10330"/>
                      <a:pt x="3072" y="10337"/>
                    </a:cubicBezTo>
                    <a:cubicBezTo>
                      <a:pt x="3058" y="10401"/>
                      <a:pt x="3024" y="10521"/>
                      <a:pt x="2978" y="10651"/>
                    </a:cubicBezTo>
                    <a:cubicBezTo>
                      <a:pt x="3034" y="10514"/>
                      <a:pt x="3098" y="10406"/>
                      <a:pt x="3172" y="10297"/>
                    </a:cubicBezTo>
                    <a:close/>
                    <a:moveTo>
                      <a:pt x="1993" y="9830"/>
                    </a:moveTo>
                    <a:cubicBezTo>
                      <a:pt x="1982" y="9865"/>
                      <a:pt x="1970" y="9896"/>
                      <a:pt x="1962" y="9939"/>
                    </a:cubicBezTo>
                    <a:cubicBezTo>
                      <a:pt x="1962" y="9936"/>
                      <a:pt x="1972" y="9892"/>
                      <a:pt x="1993" y="9830"/>
                    </a:cubicBezTo>
                    <a:close/>
                    <a:moveTo>
                      <a:pt x="1917" y="9830"/>
                    </a:moveTo>
                    <a:cubicBezTo>
                      <a:pt x="1907" y="9865"/>
                      <a:pt x="1895" y="9896"/>
                      <a:pt x="1887" y="9939"/>
                    </a:cubicBezTo>
                    <a:cubicBezTo>
                      <a:pt x="1887" y="9936"/>
                      <a:pt x="1896" y="9892"/>
                      <a:pt x="1917" y="9830"/>
                    </a:cubicBezTo>
                    <a:close/>
                    <a:moveTo>
                      <a:pt x="1887" y="9737"/>
                    </a:moveTo>
                    <a:cubicBezTo>
                      <a:pt x="1888" y="9737"/>
                      <a:pt x="1886" y="9735"/>
                      <a:pt x="1888" y="9737"/>
                    </a:cubicBezTo>
                    <a:cubicBezTo>
                      <a:pt x="1888" y="9737"/>
                      <a:pt x="1887" y="9738"/>
                      <a:pt x="1887" y="9739"/>
                    </a:cubicBezTo>
                    <a:cubicBezTo>
                      <a:pt x="1887" y="9738"/>
                      <a:pt x="1887" y="9738"/>
                      <a:pt x="1887" y="9737"/>
                    </a:cubicBezTo>
                    <a:close/>
                    <a:moveTo>
                      <a:pt x="1886" y="9736"/>
                    </a:moveTo>
                    <a:cubicBezTo>
                      <a:pt x="1773" y="10077"/>
                      <a:pt x="1801" y="9851"/>
                      <a:pt x="1886" y="9736"/>
                    </a:cubicBezTo>
                    <a:close/>
                    <a:moveTo>
                      <a:pt x="2963" y="9362"/>
                    </a:moveTo>
                    <a:cubicBezTo>
                      <a:pt x="3017" y="9362"/>
                      <a:pt x="3014" y="9370"/>
                      <a:pt x="2837" y="9396"/>
                    </a:cubicBezTo>
                    <a:cubicBezTo>
                      <a:pt x="2837" y="9396"/>
                      <a:pt x="2753" y="9389"/>
                      <a:pt x="2753" y="9389"/>
                    </a:cubicBezTo>
                    <a:cubicBezTo>
                      <a:pt x="2625" y="9385"/>
                      <a:pt x="2873" y="9361"/>
                      <a:pt x="2963" y="9362"/>
                    </a:cubicBezTo>
                    <a:close/>
                    <a:moveTo>
                      <a:pt x="2452" y="9174"/>
                    </a:moveTo>
                    <a:cubicBezTo>
                      <a:pt x="2457" y="9177"/>
                      <a:pt x="2462" y="9179"/>
                      <a:pt x="2466" y="9186"/>
                    </a:cubicBezTo>
                    <a:cubicBezTo>
                      <a:pt x="2457" y="9217"/>
                      <a:pt x="2437" y="9248"/>
                      <a:pt x="2415" y="9277"/>
                    </a:cubicBezTo>
                    <a:cubicBezTo>
                      <a:pt x="2428" y="9243"/>
                      <a:pt x="2440" y="9209"/>
                      <a:pt x="2452" y="9174"/>
                    </a:cubicBezTo>
                    <a:close/>
                    <a:moveTo>
                      <a:pt x="1901" y="9174"/>
                    </a:moveTo>
                    <a:cubicBezTo>
                      <a:pt x="1884" y="9196"/>
                      <a:pt x="1882" y="9228"/>
                      <a:pt x="1885" y="9264"/>
                    </a:cubicBezTo>
                    <a:cubicBezTo>
                      <a:pt x="1904" y="9251"/>
                      <a:pt x="1921" y="9236"/>
                      <a:pt x="1946" y="9230"/>
                    </a:cubicBezTo>
                    <a:cubicBezTo>
                      <a:pt x="1911" y="9275"/>
                      <a:pt x="1933" y="9362"/>
                      <a:pt x="1949" y="9447"/>
                    </a:cubicBezTo>
                    <a:cubicBezTo>
                      <a:pt x="2014" y="9263"/>
                      <a:pt x="2244" y="9345"/>
                      <a:pt x="2361" y="9189"/>
                    </a:cubicBezTo>
                    <a:cubicBezTo>
                      <a:pt x="2346" y="9231"/>
                      <a:pt x="2331" y="9271"/>
                      <a:pt x="2316" y="9311"/>
                    </a:cubicBezTo>
                    <a:cubicBezTo>
                      <a:pt x="2348" y="9295"/>
                      <a:pt x="2381" y="9278"/>
                      <a:pt x="2405" y="9245"/>
                    </a:cubicBezTo>
                    <a:cubicBezTo>
                      <a:pt x="2359" y="9374"/>
                      <a:pt x="2310" y="9503"/>
                      <a:pt x="2269" y="9605"/>
                    </a:cubicBezTo>
                    <a:lnTo>
                      <a:pt x="2256" y="9607"/>
                    </a:lnTo>
                    <a:lnTo>
                      <a:pt x="2208" y="9719"/>
                    </a:lnTo>
                    <a:cubicBezTo>
                      <a:pt x="2178" y="9787"/>
                      <a:pt x="2186" y="9769"/>
                      <a:pt x="2213" y="9702"/>
                    </a:cubicBezTo>
                    <a:lnTo>
                      <a:pt x="2251" y="9608"/>
                    </a:lnTo>
                    <a:lnTo>
                      <a:pt x="2203" y="9614"/>
                    </a:lnTo>
                    <a:cubicBezTo>
                      <a:pt x="2121" y="9805"/>
                      <a:pt x="2140" y="9761"/>
                      <a:pt x="2199" y="9615"/>
                    </a:cubicBezTo>
                    <a:cubicBezTo>
                      <a:pt x="2125" y="9625"/>
                      <a:pt x="2061" y="9661"/>
                      <a:pt x="2015" y="9740"/>
                    </a:cubicBezTo>
                    <a:cubicBezTo>
                      <a:pt x="2024" y="9721"/>
                      <a:pt x="2031" y="9704"/>
                      <a:pt x="2042" y="9685"/>
                    </a:cubicBezTo>
                    <a:lnTo>
                      <a:pt x="1971" y="9762"/>
                    </a:lnTo>
                    <a:cubicBezTo>
                      <a:pt x="1984" y="9729"/>
                      <a:pt x="1989" y="9695"/>
                      <a:pt x="1992" y="9661"/>
                    </a:cubicBezTo>
                    <a:cubicBezTo>
                      <a:pt x="1986" y="9671"/>
                      <a:pt x="1977" y="9674"/>
                      <a:pt x="1970" y="9684"/>
                    </a:cubicBezTo>
                    <a:cubicBezTo>
                      <a:pt x="1974" y="9676"/>
                      <a:pt x="1978" y="9669"/>
                      <a:pt x="1982" y="9661"/>
                    </a:cubicBezTo>
                    <a:cubicBezTo>
                      <a:pt x="1981" y="9662"/>
                      <a:pt x="1978" y="9665"/>
                      <a:pt x="1977" y="9665"/>
                    </a:cubicBezTo>
                    <a:cubicBezTo>
                      <a:pt x="1979" y="9664"/>
                      <a:pt x="1980" y="9662"/>
                      <a:pt x="1982" y="9661"/>
                    </a:cubicBezTo>
                    <a:cubicBezTo>
                      <a:pt x="1986" y="9653"/>
                      <a:pt x="1989" y="9645"/>
                      <a:pt x="1994" y="9637"/>
                    </a:cubicBezTo>
                    <a:cubicBezTo>
                      <a:pt x="1994" y="9636"/>
                      <a:pt x="1994" y="9635"/>
                      <a:pt x="1994" y="9634"/>
                    </a:cubicBezTo>
                    <a:lnTo>
                      <a:pt x="1926" y="9707"/>
                    </a:lnTo>
                    <a:cubicBezTo>
                      <a:pt x="1937" y="9678"/>
                      <a:pt x="1942" y="9647"/>
                      <a:pt x="1945" y="9617"/>
                    </a:cubicBezTo>
                    <a:cubicBezTo>
                      <a:pt x="1931" y="9645"/>
                      <a:pt x="1906" y="9666"/>
                      <a:pt x="1859" y="9672"/>
                    </a:cubicBezTo>
                    <a:cubicBezTo>
                      <a:pt x="1857" y="9650"/>
                      <a:pt x="1854" y="9627"/>
                      <a:pt x="1852" y="9603"/>
                    </a:cubicBezTo>
                    <a:cubicBezTo>
                      <a:pt x="1847" y="9605"/>
                      <a:pt x="1841" y="9607"/>
                      <a:pt x="1835" y="9609"/>
                    </a:cubicBezTo>
                    <a:cubicBezTo>
                      <a:pt x="1828" y="9649"/>
                      <a:pt x="1822" y="9690"/>
                      <a:pt x="1814" y="9730"/>
                    </a:cubicBezTo>
                    <a:cubicBezTo>
                      <a:pt x="1823" y="9715"/>
                      <a:pt x="1831" y="9700"/>
                      <a:pt x="1841" y="9687"/>
                    </a:cubicBezTo>
                    <a:cubicBezTo>
                      <a:pt x="1826" y="9732"/>
                      <a:pt x="1814" y="9766"/>
                      <a:pt x="1804" y="9793"/>
                    </a:cubicBezTo>
                    <a:cubicBezTo>
                      <a:pt x="1795" y="9845"/>
                      <a:pt x="1784" y="9897"/>
                      <a:pt x="1776" y="9950"/>
                    </a:cubicBezTo>
                    <a:cubicBezTo>
                      <a:pt x="1724" y="9962"/>
                      <a:pt x="1690" y="10000"/>
                      <a:pt x="1676" y="10067"/>
                    </a:cubicBezTo>
                    <a:cubicBezTo>
                      <a:pt x="1661" y="10087"/>
                      <a:pt x="1649" y="10103"/>
                      <a:pt x="1630" y="10123"/>
                    </a:cubicBezTo>
                    <a:cubicBezTo>
                      <a:pt x="1665" y="10077"/>
                      <a:pt x="1683" y="10002"/>
                      <a:pt x="1697" y="9915"/>
                    </a:cubicBezTo>
                    <a:cubicBezTo>
                      <a:pt x="1666" y="9934"/>
                      <a:pt x="1642" y="9963"/>
                      <a:pt x="1631" y="10012"/>
                    </a:cubicBezTo>
                    <a:cubicBezTo>
                      <a:pt x="1616" y="10032"/>
                      <a:pt x="1605" y="10047"/>
                      <a:pt x="1585" y="10068"/>
                    </a:cubicBezTo>
                    <a:cubicBezTo>
                      <a:pt x="1723" y="9885"/>
                      <a:pt x="1610" y="9245"/>
                      <a:pt x="1901" y="9174"/>
                    </a:cubicBezTo>
                    <a:close/>
                    <a:moveTo>
                      <a:pt x="2854" y="8710"/>
                    </a:moveTo>
                    <a:cubicBezTo>
                      <a:pt x="2871" y="8731"/>
                      <a:pt x="2858" y="8834"/>
                      <a:pt x="2809" y="8873"/>
                    </a:cubicBezTo>
                    <a:cubicBezTo>
                      <a:pt x="2782" y="8807"/>
                      <a:pt x="2788" y="8758"/>
                      <a:pt x="2827" y="8721"/>
                    </a:cubicBezTo>
                    <a:cubicBezTo>
                      <a:pt x="2839" y="8705"/>
                      <a:pt x="2848" y="8703"/>
                      <a:pt x="2854" y="8710"/>
                    </a:cubicBezTo>
                    <a:close/>
                    <a:moveTo>
                      <a:pt x="2779" y="8710"/>
                    </a:moveTo>
                    <a:cubicBezTo>
                      <a:pt x="2796" y="8731"/>
                      <a:pt x="2782" y="8834"/>
                      <a:pt x="2734" y="8873"/>
                    </a:cubicBezTo>
                    <a:cubicBezTo>
                      <a:pt x="2707" y="8807"/>
                      <a:pt x="2713" y="8758"/>
                      <a:pt x="2752" y="8721"/>
                    </a:cubicBezTo>
                    <a:cubicBezTo>
                      <a:pt x="2764" y="8705"/>
                      <a:pt x="2773" y="8703"/>
                      <a:pt x="2779" y="8710"/>
                    </a:cubicBezTo>
                    <a:close/>
                    <a:moveTo>
                      <a:pt x="6039" y="8651"/>
                    </a:moveTo>
                    <a:lnTo>
                      <a:pt x="6039" y="8654"/>
                    </a:lnTo>
                    <a:lnTo>
                      <a:pt x="6039" y="8653"/>
                    </a:lnTo>
                    <a:close/>
                    <a:moveTo>
                      <a:pt x="2460" y="8619"/>
                    </a:moveTo>
                    <a:cubicBezTo>
                      <a:pt x="2482" y="8615"/>
                      <a:pt x="2488" y="8642"/>
                      <a:pt x="2483" y="8688"/>
                    </a:cubicBezTo>
                    <a:cubicBezTo>
                      <a:pt x="2574" y="8627"/>
                      <a:pt x="2517" y="8848"/>
                      <a:pt x="2426" y="9111"/>
                    </a:cubicBezTo>
                    <a:cubicBezTo>
                      <a:pt x="2407" y="9104"/>
                      <a:pt x="2385" y="9119"/>
                      <a:pt x="2367" y="9120"/>
                    </a:cubicBezTo>
                    <a:cubicBezTo>
                      <a:pt x="2359" y="9133"/>
                      <a:pt x="2355" y="9146"/>
                      <a:pt x="2345" y="9159"/>
                    </a:cubicBezTo>
                    <a:cubicBezTo>
                      <a:pt x="2353" y="9139"/>
                      <a:pt x="2360" y="9118"/>
                      <a:pt x="2367" y="9098"/>
                    </a:cubicBezTo>
                    <a:cubicBezTo>
                      <a:pt x="2369" y="9084"/>
                      <a:pt x="2369" y="9069"/>
                      <a:pt x="2375" y="9056"/>
                    </a:cubicBezTo>
                    <a:cubicBezTo>
                      <a:pt x="2357" y="9054"/>
                      <a:pt x="2337" y="9066"/>
                      <a:pt x="2320" y="9065"/>
                    </a:cubicBezTo>
                    <a:cubicBezTo>
                      <a:pt x="2311" y="9046"/>
                      <a:pt x="2317" y="9033"/>
                      <a:pt x="2324" y="9020"/>
                    </a:cubicBezTo>
                    <a:cubicBezTo>
                      <a:pt x="2319" y="9018"/>
                      <a:pt x="2314" y="9019"/>
                      <a:pt x="2309" y="9015"/>
                    </a:cubicBezTo>
                    <a:cubicBezTo>
                      <a:pt x="2313" y="8998"/>
                      <a:pt x="2316" y="8988"/>
                      <a:pt x="2320" y="8974"/>
                    </a:cubicBezTo>
                    <a:cubicBezTo>
                      <a:pt x="2301" y="8972"/>
                      <a:pt x="2282" y="8975"/>
                      <a:pt x="2264" y="8959"/>
                    </a:cubicBezTo>
                    <a:cubicBezTo>
                      <a:pt x="2307" y="8786"/>
                      <a:pt x="2324" y="8760"/>
                      <a:pt x="2326" y="8752"/>
                    </a:cubicBezTo>
                    <a:cubicBezTo>
                      <a:pt x="2528" y="8484"/>
                      <a:pt x="2388" y="8674"/>
                      <a:pt x="2341" y="8734"/>
                    </a:cubicBezTo>
                    <a:cubicBezTo>
                      <a:pt x="2400" y="8658"/>
                      <a:pt x="2438" y="8624"/>
                      <a:pt x="2460" y="8619"/>
                    </a:cubicBezTo>
                    <a:close/>
                    <a:moveTo>
                      <a:pt x="6119" y="8613"/>
                    </a:moveTo>
                    <a:cubicBezTo>
                      <a:pt x="6108" y="8770"/>
                      <a:pt x="6116" y="8608"/>
                      <a:pt x="6119" y="8613"/>
                    </a:cubicBezTo>
                    <a:close/>
                    <a:moveTo>
                      <a:pt x="6051" y="8519"/>
                    </a:moveTo>
                    <a:cubicBezTo>
                      <a:pt x="6059" y="8528"/>
                      <a:pt x="6067" y="8538"/>
                      <a:pt x="6071" y="8543"/>
                    </a:cubicBezTo>
                    <a:lnTo>
                      <a:pt x="6041" y="8645"/>
                    </a:lnTo>
                    <a:lnTo>
                      <a:pt x="6041" y="8651"/>
                    </a:lnTo>
                    <a:lnTo>
                      <a:pt x="6095" y="8574"/>
                    </a:lnTo>
                    <a:cubicBezTo>
                      <a:pt x="6104" y="8584"/>
                      <a:pt x="6112" y="8594"/>
                      <a:pt x="6116" y="8598"/>
                    </a:cubicBezTo>
                    <a:cubicBezTo>
                      <a:pt x="6104" y="8755"/>
                      <a:pt x="5926" y="8935"/>
                      <a:pt x="5932" y="8909"/>
                    </a:cubicBezTo>
                    <a:cubicBezTo>
                      <a:pt x="5941" y="8852"/>
                      <a:pt x="5959" y="8803"/>
                      <a:pt x="5980" y="8754"/>
                    </a:cubicBezTo>
                    <a:cubicBezTo>
                      <a:pt x="5932" y="8822"/>
                      <a:pt x="5884" y="8868"/>
                      <a:pt x="5887" y="8854"/>
                    </a:cubicBezTo>
                    <a:cubicBezTo>
                      <a:pt x="5909" y="8716"/>
                      <a:pt x="5966" y="8603"/>
                      <a:pt x="6051" y="8519"/>
                    </a:cubicBezTo>
                    <a:close/>
                    <a:moveTo>
                      <a:pt x="2233" y="8433"/>
                    </a:moveTo>
                    <a:cubicBezTo>
                      <a:pt x="2246" y="8421"/>
                      <a:pt x="2253" y="8422"/>
                      <a:pt x="2247" y="8442"/>
                    </a:cubicBezTo>
                    <a:lnTo>
                      <a:pt x="2240" y="8461"/>
                    </a:lnTo>
                    <a:lnTo>
                      <a:pt x="2249" y="8449"/>
                    </a:lnTo>
                    <a:cubicBezTo>
                      <a:pt x="2296" y="8397"/>
                      <a:pt x="2304" y="8419"/>
                      <a:pt x="2192" y="8629"/>
                    </a:cubicBezTo>
                    <a:cubicBezTo>
                      <a:pt x="2212" y="8639"/>
                      <a:pt x="2232" y="8650"/>
                      <a:pt x="2229" y="8669"/>
                    </a:cubicBezTo>
                    <a:cubicBezTo>
                      <a:pt x="2228" y="8673"/>
                      <a:pt x="2226" y="8675"/>
                      <a:pt x="2224" y="8679"/>
                    </a:cubicBezTo>
                    <a:cubicBezTo>
                      <a:pt x="2248" y="8689"/>
                      <a:pt x="2277" y="8701"/>
                      <a:pt x="2274" y="8725"/>
                    </a:cubicBezTo>
                    <a:lnTo>
                      <a:pt x="2136" y="8990"/>
                    </a:lnTo>
                    <a:lnTo>
                      <a:pt x="2137" y="8988"/>
                    </a:lnTo>
                    <a:lnTo>
                      <a:pt x="2135" y="8991"/>
                    </a:lnTo>
                    <a:lnTo>
                      <a:pt x="2135" y="8992"/>
                    </a:lnTo>
                    <a:lnTo>
                      <a:pt x="2135" y="8992"/>
                    </a:lnTo>
                    <a:lnTo>
                      <a:pt x="2114" y="9020"/>
                    </a:lnTo>
                    <a:cubicBezTo>
                      <a:pt x="2111" y="9022"/>
                      <a:pt x="2118" y="9012"/>
                      <a:pt x="2125" y="9003"/>
                    </a:cubicBezTo>
                    <a:lnTo>
                      <a:pt x="2134" y="8992"/>
                    </a:lnTo>
                    <a:lnTo>
                      <a:pt x="2112" y="9001"/>
                    </a:lnTo>
                    <a:cubicBezTo>
                      <a:pt x="2103" y="8999"/>
                      <a:pt x="2092" y="8987"/>
                      <a:pt x="2083" y="8950"/>
                    </a:cubicBezTo>
                    <a:cubicBezTo>
                      <a:pt x="2083" y="8946"/>
                      <a:pt x="2085" y="8944"/>
                      <a:pt x="2085" y="8940"/>
                    </a:cubicBezTo>
                    <a:cubicBezTo>
                      <a:pt x="2074" y="8948"/>
                      <a:pt x="2054" y="8958"/>
                      <a:pt x="2038" y="8894"/>
                    </a:cubicBezTo>
                    <a:cubicBezTo>
                      <a:pt x="2047" y="8815"/>
                      <a:pt x="2072" y="8751"/>
                      <a:pt x="2105" y="8692"/>
                    </a:cubicBezTo>
                    <a:cubicBezTo>
                      <a:pt x="2093" y="8698"/>
                      <a:pt x="2080" y="8705"/>
                      <a:pt x="2072" y="8709"/>
                    </a:cubicBezTo>
                    <a:lnTo>
                      <a:pt x="2091" y="8677"/>
                    </a:lnTo>
                    <a:lnTo>
                      <a:pt x="2038" y="8710"/>
                    </a:lnTo>
                    <a:cubicBezTo>
                      <a:pt x="2088" y="8615"/>
                      <a:pt x="2192" y="8467"/>
                      <a:pt x="2233" y="8433"/>
                    </a:cubicBezTo>
                    <a:close/>
                    <a:moveTo>
                      <a:pt x="3415" y="8428"/>
                    </a:moveTo>
                    <a:cubicBezTo>
                      <a:pt x="3429" y="8436"/>
                      <a:pt x="3438" y="8456"/>
                      <a:pt x="3443" y="8483"/>
                    </a:cubicBezTo>
                    <a:cubicBezTo>
                      <a:pt x="3483" y="8477"/>
                      <a:pt x="3495" y="8551"/>
                      <a:pt x="3494" y="8627"/>
                    </a:cubicBezTo>
                    <a:cubicBezTo>
                      <a:pt x="3527" y="8600"/>
                      <a:pt x="3564" y="8584"/>
                      <a:pt x="3592" y="8606"/>
                    </a:cubicBezTo>
                    <a:lnTo>
                      <a:pt x="3616" y="8656"/>
                    </a:lnTo>
                    <a:cubicBezTo>
                      <a:pt x="3623" y="8658"/>
                      <a:pt x="3630" y="8657"/>
                      <a:pt x="3636" y="8662"/>
                    </a:cubicBezTo>
                    <a:lnTo>
                      <a:pt x="3689" y="8769"/>
                    </a:lnTo>
                    <a:cubicBezTo>
                      <a:pt x="3714" y="8827"/>
                      <a:pt x="3593" y="9129"/>
                      <a:pt x="3554" y="9180"/>
                    </a:cubicBezTo>
                    <a:cubicBezTo>
                      <a:pt x="3488" y="9175"/>
                      <a:pt x="3227" y="9062"/>
                      <a:pt x="3156" y="8929"/>
                    </a:cubicBezTo>
                    <a:cubicBezTo>
                      <a:pt x="3069" y="8836"/>
                      <a:pt x="3051" y="8727"/>
                      <a:pt x="3264" y="8632"/>
                    </a:cubicBezTo>
                    <a:cubicBezTo>
                      <a:pt x="3312" y="8586"/>
                      <a:pt x="3343" y="8526"/>
                      <a:pt x="3357" y="8454"/>
                    </a:cubicBezTo>
                    <a:cubicBezTo>
                      <a:pt x="3382" y="8427"/>
                      <a:pt x="3401" y="8421"/>
                      <a:pt x="3415" y="8428"/>
                    </a:cubicBezTo>
                    <a:close/>
                    <a:moveTo>
                      <a:pt x="6541" y="8427"/>
                    </a:moveTo>
                    <a:cubicBezTo>
                      <a:pt x="6552" y="8414"/>
                      <a:pt x="6475" y="8499"/>
                      <a:pt x="6493" y="8478"/>
                    </a:cubicBezTo>
                    <a:cubicBezTo>
                      <a:pt x="6524" y="8445"/>
                      <a:pt x="6537" y="8431"/>
                      <a:pt x="6541" y="8427"/>
                    </a:cubicBezTo>
                    <a:close/>
                    <a:moveTo>
                      <a:pt x="5981" y="8258"/>
                    </a:moveTo>
                    <a:cubicBezTo>
                      <a:pt x="5975" y="8259"/>
                      <a:pt x="5969" y="8266"/>
                      <a:pt x="5964" y="8265"/>
                    </a:cubicBezTo>
                    <a:cubicBezTo>
                      <a:pt x="5963" y="8266"/>
                      <a:pt x="5962" y="8268"/>
                      <a:pt x="5961" y="8269"/>
                    </a:cubicBezTo>
                    <a:cubicBezTo>
                      <a:pt x="5967" y="8266"/>
                      <a:pt x="5974" y="8262"/>
                      <a:pt x="5981" y="8258"/>
                    </a:cubicBezTo>
                    <a:close/>
                    <a:moveTo>
                      <a:pt x="6381" y="8243"/>
                    </a:moveTo>
                    <a:cubicBezTo>
                      <a:pt x="6402" y="8252"/>
                      <a:pt x="6422" y="8272"/>
                      <a:pt x="6427" y="8301"/>
                    </a:cubicBezTo>
                    <a:cubicBezTo>
                      <a:pt x="6474" y="8317"/>
                      <a:pt x="6513" y="8378"/>
                      <a:pt x="6432" y="8466"/>
                    </a:cubicBezTo>
                    <a:cubicBezTo>
                      <a:pt x="6407" y="8493"/>
                      <a:pt x="6332" y="8483"/>
                      <a:pt x="6312" y="8482"/>
                    </a:cubicBezTo>
                    <a:cubicBezTo>
                      <a:pt x="6309" y="8463"/>
                      <a:pt x="6313" y="8446"/>
                      <a:pt x="6315" y="8429"/>
                    </a:cubicBezTo>
                    <a:cubicBezTo>
                      <a:pt x="6296" y="8428"/>
                      <a:pt x="6276" y="8427"/>
                      <a:pt x="6267" y="8427"/>
                    </a:cubicBezTo>
                    <a:cubicBezTo>
                      <a:pt x="6256" y="8361"/>
                      <a:pt x="6274" y="8303"/>
                      <a:pt x="6323" y="8256"/>
                    </a:cubicBezTo>
                    <a:cubicBezTo>
                      <a:pt x="6336" y="8237"/>
                      <a:pt x="6359" y="8234"/>
                      <a:pt x="6381" y="8243"/>
                    </a:cubicBezTo>
                    <a:close/>
                    <a:moveTo>
                      <a:pt x="2544" y="8239"/>
                    </a:moveTo>
                    <a:cubicBezTo>
                      <a:pt x="2568" y="8234"/>
                      <a:pt x="2599" y="8245"/>
                      <a:pt x="2635" y="8272"/>
                    </a:cubicBezTo>
                    <a:cubicBezTo>
                      <a:pt x="2633" y="8274"/>
                      <a:pt x="2635" y="8292"/>
                      <a:pt x="2632" y="8310"/>
                    </a:cubicBezTo>
                    <a:cubicBezTo>
                      <a:pt x="2648" y="8316"/>
                      <a:pt x="2661" y="8313"/>
                      <a:pt x="2680" y="8327"/>
                    </a:cubicBezTo>
                    <a:cubicBezTo>
                      <a:pt x="2678" y="8330"/>
                      <a:pt x="2680" y="8349"/>
                      <a:pt x="2677" y="8369"/>
                    </a:cubicBezTo>
                    <a:cubicBezTo>
                      <a:pt x="2647" y="8417"/>
                      <a:pt x="2654" y="8402"/>
                      <a:pt x="2663" y="8386"/>
                    </a:cubicBezTo>
                    <a:cubicBezTo>
                      <a:pt x="2618" y="8447"/>
                      <a:pt x="2575" y="8443"/>
                      <a:pt x="2535" y="8358"/>
                    </a:cubicBezTo>
                    <a:cubicBezTo>
                      <a:pt x="2536" y="8356"/>
                      <a:pt x="2537" y="8357"/>
                      <a:pt x="2538" y="8355"/>
                    </a:cubicBezTo>
                    <a:cubicBezTo>
                      <a:pt x="2522" y="8345"/>
                      <a:pt x="2506" y="8335"/>
                      <a:pt x="2491" y="8302"/>
                    </a:cubicBezTo>
                    <a:cubicBezTo>
                      <a:pt x="2502" y="8265"/>
                      <a:pt x="2520" y="8244"/>
                      <a:pt x="2544" y="8239"/>
                    </a:cubicBezTo>
                    <a:close/>
                    <a:moveTo>
                      <a:pt x="6053" y="8145"/>
                    </a:moveTo>
                    <a:cubicBezTo>
                      <a:pt x="6048" y="8191"/>
                      <a:pt x="6034" y="8218"/>
                      <a:pt x="6019" y="8237"/>
                    </a:cubicBezTo>
                    <a:cubicBezTo>
                      <a:pt x="6037" y="8224"/>
                      <a:pt x="6061" y="8211"/>
                      <a:pt x="6097" y="8200"/>
                    </a:cubicBezTo>
                    <a:cubicBezTo>
                      <a:pt x="6087" y="8300"/>
                      <a:pt x="6040" y="8327"/>
                      <a:pt x="6008" y="8320"/>
                    </a:cubicBezTo>
                    <a:cubicBezTo>
                      <a:pt x="5839" y="8586"/>
                      <a:pt x="5481" y="9183"/>
                      <a:pt x="5406" y="9148"/>
                    </a:cubicBezTo>
                    <a:cubicBezTo>
                      <a:pt x="5425" y="9103"/>
                      <a:pt x="5448" y="9055"/>
                      <a:pt x="5468" y="9009"/>
                    </a:cubicBezTo>
                    <a:cubicBezTo>
                      <a:pt x="5419" y="9068"/>
                      <a:pt x="5381" y="9102"/>
                      <a:pt x="5361" y="9093"/>
                    </a:cubicBezTo>
                    <a:cubicBezTo>
                      <a:pt x="5386" y="9034"/>
                      <a:pt x="5417" y="8968"/>
                      <a:pt x="5441" y="8915"/>
                    </a:cubicBezTo>
                    <a:cubicBezTo>
                      <a:pt x="5423" y="8897"/>
                      <a:pt x="5407" y="8878"/>
                      <a:pt x="5394" y="8858"/>
                    </a:cubicBezTo>
                    <a:cubicBezTo>
                      <a:pt x="5305" y="8761"/>
                      <a:pt x="5268" y="8644"/>
                      <a:pt x="5289" y="8502"/>
                    </a:cubicBezTo>
                    <a:cubicBezTo>
                      <a:pt x="5553" y="8489"/>
                      <a:pt x="5754" y="8283"/>
                      <a:pt x="5974" y="8182"/>
                    </a:cubicBezTo>
                    <a:cubicBezTo>
                      <a:pt x="5992" y="8169"/>
                      <a:pt x="6016" y="8156"/>
                      <a:pt x="6053" y="8145"/>
                    </a:cubicBezTo>
                    <a:close/>
                    <a:moveTo>
                      <a:pt x="3020" y="7967"/>
                    </a:moveTo>
                    <a:cubicBezTo>
                      <a:pt x="3035" y="7946"/>
                      <a:pt x="3061" y="7961"/>
                      <a:pt x="3087" y="7993"/>
                    </a:cubicBezTo>
                    <a:cubicBezTo>
                      <a:pt x="3094" y="7983"/>
                      <a:pt x="3094" y="7984"/>
                      <a:pt x="3087" y="7993"/>
                    </a:cubicBezTo>
                    <a:cubicBezTo>
                      <a:pt x="3095" y="8003"/>
                      <a:pt x="3102" y="8014"/>
                      <a:pt x="3110" y="8027"/>
                    </a:cubicBezTo>
                    <a:cubicBezTo>
                      <a:pt x="3203" y="8100"/>
                      <a:pt x="3343" y="8504"/>
                      <a:pt x="3051" y="8527"/>
                    </a:cubicBezTo>
                    <a:cubicBezTo>
                      <a:pt x="3034" y="8510"/>
                      <a:pt x="3041" y="8483"/>
                      <a:pt x="3047" y="8459"/>
                    </a:cubicBezTo>
                    <a:cubicBezTo>
                      <a:pt x="3033" y="8462"/>
                      <a:pt x="3024" y="8471"/>
                      <a:pt x="3007" y="8472"/>
                    </a:cubicBezTo>
                    <a:cubicBezTo>
                      <a:pt x="3006" y="8472"/>
                      <a:pt x="3007" y="8471"/>
                      <a:pt x="3006" y="8471"/>
                    </a:cubicBezTo>
                    <a:cubicBezTo>
                      <a:pt x="2962" y="8561"/>
                      <a:pt x="2889" y="8664"/>
                      <a:pt x="2837" y="8621"/>
                    </a:cubicBezTo>
                    <a:cubicBezTo>
                      <a:pt x="2845" y="8611"/>
                      <a:pt x="2858" y="8580"/>
                      <a:pt x="2874" y="8541"/>
                    </a:cubicBezTo>
                    <a:cubicBezTo>
                      <a:pt x="2860" y="8554"/>
                      <a:pt x="2845" y="8566"/>
                      <a:pt x="2832" y="8571"/>
                    </a:cubicBezTo>
                    <a:lnTo>
                      <a:pt x="2793" y="8566"/>
                    </a:lnTo>
                    <a:lnTo>
                      <a:pt x="2790" y="8576"/>
                    </a:lnTo>
                    <a:cubicBezTo>
                      <a:pt x="2774" y="8557"/>
                      <a:pt x="2762" y="8535"/>
                      <a:pt x="2754" y="8507"/>
                    </a:cubicBezTo>
                    <a:cubicBezTo>
                      <a:pt x="2753" y="8508"/>
                      <a:pt x="2753" y="8508"/>
                      <a:pt x="2753" y="8508"/>
                    </a:cubicBezTo>
                    <a:cubicBezTo>
                      <a:pt x="2750" y="8512"/>
                      <a:pt x="2749" y="8517"/>
                      <a:pt x="2745" y="8520"/>
                    </a:cubicBezTo>
                    <a:cubicBezTo>
                      <a:pt x="2744" y="8519"/>
                      <a:pt x="2743" y="8516"/>
                      <a:pt x="2742" y="8515"/>
                    </a:cubicBezTo>
                    <a:cubicBezTo>
                      <a:pt x="2723" y="8526"/>
                      <a:pt x="2707" y="8549"/>
                      <a:pt x="2686" y="8517"/>
                    </a:cubicBezTo>
                    <a:cubicBezTo>
                      <a:pt x="2711" y="8490"/>
                      <a:pt x="2721" y="8484"/>
                      <a:pt x="2726" y="8484"/>
                    </a:cubicBezTo>
                    <a:cubicBezTo>
                      <a:pt x="2720" y="8473"/>
                      <a:pt x="2713" y="8465"/>
                      <a:pt x="2709" y="8452"/>
                    </a:cubicBezTo>
                    <a:cubicBezTo>
                      <a:pt x="2683" y="8456"/>
                      <a:pt x="2666" y="8500"/>
                      <a:pt x="2642" y="8462"/>
                    </a:cubicBezTo>
                    <a:cubicBezTo>
                      <a:pt x="2681" y="8417"/>
                      <a:pt x="2689" y="8421"/>
                      <a:pt x="2685" y="8434"/>
                    </a:cubicBezTo>
                    <a:cubicBezTo>
                      <a:pt x="2737" y="8410"/>
                      <a:pt x="2774" y="8447"/>
                      <a:pt x="2768" y="8484"/>
                    </a:cubicBezTo>
                    <a:cubicBezTo>
                      <a:pt x="2790" y="8487"/>
                      <a:pt x="2806" y="8502"/>
                      <a:pt x="2811" y="8520"/>
                    </a:cubicBezTo>
                    <a:lnTo>
                      <a:pt x="2798" y="8553"/>
                    </a:lnTo>
                    <a:lnTo>
                      <a:pt x="2837" y="8465"/>
                    </a:lnTo>
                    <a:cubicBezTo>
                      <a:pt x="2896" y="8312"/>
                      <a:pt x="2988" y="8038"/>
                      <a:pt x="3020" y="7967"/>
                    </a:cubicBezTo>
                    <a:close/>
                    <a:moveTo>
                      <a:pt x="3048" y="7865"/>
                    </a:moveTo>
                    <a:cubicBezTo>
                      <a:pt x="3056" y="7854"/>
                      <a:pt x="3016" y="7912"/>
                      <a:pt x="3019" y="7903"/>
                    </a:cubicBezTo>
                    <a:cubicBezTo>
                      <a:pt x="3037" y="7880"/>
                      <a:pt x="3045" y="7869"/>
                      <a:pt x="3048" y="7865"/>
                    </a:cubicBezTo>
                    <a:close/>
                    <a:moveTo>
                      <a:pt x="2685" y="7688"/>
                    </a:moveTo>
                    <a:cubicBezTo>
                      <a:pt x="2763" y="7667"/>
                      <a:pt x="2838" y="7679"/>
                      <a:pt x="2899" y="7690"/>
                    </a:cubicBezTo>
                    <a:cubicBezTo>
                      <a:pt x="2903" y="7700"/>
                      <a:pt x="2896" y="7717"/>
                      <a:pt x="2884" y="7738"/>
                    </a:cubicBezTo>
                    <a:cubicBezTo>
                      <a:pt x="2904" y="7740"/>
                      <a:pt x="2925" y="7742"/>
                      <a:pt x="2944" y="7745"/>
                    </a:cubicBezTo>
                    <a:cubicBezTo>
                      <a:pt x="2968" y="7802"/>
                      <a:pt x="2679" y="8063"/>
                      <a:pt x="2623" y="8129"/>
                    </a:cubicBezTo>
                    <a:cubicBezTo>
                      <a:pt x="2605" y="8152"/>
                      <a:pt x="2514" y="8266"/>
                      <a:pt x="2618" y="8133"/>
                    </a:cubicBezTo>
                    <a:cubicBezTo>
                      <a:pt x="2543" y="8229"/>
                      <a:pt x="2558" y="8150"/>
                      <a:pt x="2584" y="8067"/>
                    </a:cubicBezTo>
                    <a:cubicBezTo>
                      <a:pt x="2582" y="8069"/>
                      <a:pt x="2579" y="8072"/>
                      <a:pt x="2578" y="8073"/>
                    </a:cubicBezTo>
                    <a:cubicBezTo>
                      <a:pt x="2560" y="8096"/>
                      <a:pt x="2469" y="8211"/>
                      <a:pt x="2574" y="8078"/>
                    </a:cubicBezTo>
                    <a:cubicBezTo>
                      <a:pt x="2499" y="8172"/>
                      <a:pt x="2513" y="8097"/>
                      <a:pt x="2538" y="8016"/>
                    </a:cubicBezTo>
                    <a:cubicBezTo>
                      <a:pt x="2484" y="8055"/>
                      <a:pt x="2437" y="8073"/>
                      <a:pt x="2480" y="7970"/>
                    </a:cubicBezTo>
                    <a:cubicBezTo>
                      <a:pt x="2426" y="8006"/>
                      <a:pt x="2383" y="8016"/>
                      <a:pt x="2447" y="7885"/>
                    </a:cubicBezTo>
                    <a:cubicBezTo>
                      <a:pt x="2524" y="7763"/>
                      <a:pt x="2607" y="7709"/>
                      <a:pt x="2685" y="7688"/>
                    </a:cubicBezTo>
                    <a:close/>
                    <a:moveTo>
                      <a:pt x="3362" y="7305"/>
                    </a:moveTo>
                    <a:cubicBezTo>
                      <a:pt x="3330" y="7459"/>
                      <a:pt x="3265" y="7529"/>
                      <a:pt x="3170" y="7513"/>
                    </a:cubicBezTo>
                    <a:cubicBezTo>
                      <a:pt x="3188" y="7498"/>
                      <a:pt x="3358" y="7273"/>
                      <a:pt x="3362" y="7305"/>
                    </a:cubicBezTo>
                    <a:close/>
                    <a:moveTo>
                      <a:pt x="2584" y="7303"/>
                    </a:moveTo>
                    <a:cubicBezTo>
                      <a:pt x="2583" y="7305"/>
                      <a:pt x="2579" y="7312"/>
                      <a:pt x="2576" y="7316"/>
                    </a:cubicBezTo>
                    <a:cubicBezTo>
                      <a:pt x="2594" y="7294"/>
                      <a:pt x="2638" y="7340"/>
                      <a:pt x="2634" y="7371"/>
                    </a:cubicBezTo>
                    <a:cubicBezTo>
                      <a:pt x="2667" y="7370"/>
                      <a:pt x="2725" y="7455"/>
                      <a:pt x="2635" y="7451"/>
                    </a:cubicBezTo>
                    <a:cubicBezTo>
                      <a:pt x="2621" y="7449"/>
                      <a:pt x="2620" y="7451"/>
                      <a:pt x="2617" y="7447"/>
                    </a:cubicBezTo>
                    <a:cubicBezTo>
                      <a:pt x="2608" y="7429"/>
                      <a:pt x="2611" y="7405"/>
                      <a:pt x="2615" y="7387"/>
                    </a:cubicBezTo>
                    <a:cubicBezTo>
                      <a:pt x="2608" y="7391"/>
                      <a:pt x="2605" y="7396"/>
                      <a:pt x="2590" y="7396"/>
                    </a:cubicBezTo>
                    <a:cubicBezTo>
                      <a:pt x="2576" y="7394"/>
                      <a:pt x="2575" y="7395"/>
                      <a:pt x="2572" y="7392"/>
                    </a:cubicBezTo>
                    <a:cubicBezTo>
                      <a:pt x="2561" y="7368"/>
                      <a:pt x="2568" y="7331"/>
                      <a:pt x="2574" y="7316"/>
                    </a:cubicBezTo>
                    <a:cubicBezTo>
                      <a:pt x="2583" y="7302"/>
                      <a:pt x="2585" y="7300"/>
                      <a:pt x="2584" y="7303"/>
                    </a:cubicBezTo>
                    <a:close/>
                    <a:moveTo>
                      <a:pt x="5869" y="7295"/>
                    </a:moveTo>
                    <a:cubicBezTo>
                      <a:pt x="5869" y="7296"/>
                      <a:pt x="5870" y="7296"/>
                      <a:pt x="5870" y="7297"/>
                    </a:cubicBezTo>
                    <a:cubicBezTo>
                      <a:pt x="5870" y="7297"/>
                      <a:pt x="5870" y="7296"/>
                      <a:pt x="5870" y="7295"/>
                    </a:cubicBezTo>
                    <a:cubicBezTo>
                      <a:pt x="5870" y="7295"/>
                      <a:pt x="5869" y="7295"/>
                      <a:pt x="5869" y="7295"/>
                    </a:cubicBezTo>
                    <a:close/>
                    <a:moveTo>
                      <a:pt x="2791" y="7211"/>
                    </a:moveTo>
                    <a:cubicBezTo>
                      <a:pt x="2810" y="7220"/>
                      <a:pt x="2818" y="7248"/>
                      <a:pt x="2797" y="7281"/>
                    </a:cubicBezTo>
                    <a:cubicBezTo>
                      <a:pt x="2845" y="7243"/>
                      <a:pt x="2900" y="7300"/>
                      <a:pt x="2824" y="7364"/>
                    </a:cubicBezTo>
                    <a:cubicBezTo>
                      <a:pt x="2771" y="7413"/>
                      <a:pt x="2750" y="7396"/>
                      <a:pt x="2767" y="7316"/>
                    </a:cubicBezTo>
                    <a:cubicBezTo>
                      <a:pt x="2768" y="7314"/>
                      <a:pt x="2770" y="7314"/>
                      <a:pt x="2771" y="7312"/>
                    </a:cubicBezTo>
                    <a:cubicBezTo>
                      <a:pt x="2726" y="7349"/>
                      <a:pt x="2706" y="7335"/>
                      <a:pt x="2723" y="7261"/>
                    </a:cubicBezTo>
                    <a:cubicBezTo>
                      <a:pt x="2743" y="7214"/>
                      <a:pt x="2772" y="7202"/>
                      <a:pt x="2791" y="7211"/>
                    </a:cubicBezTo>
                    <a:close/>
                    <a:moveTo>
                      <a:pt x="3096" y="7208"/>
                    </a:moveTo>
                    <a:cubicBezTo>
                      <a:pt x="3213" y="7299"/>
                      <a:pt x="3220" y="7318"/>
                      <a:pt x="3194" y="7308"/>
                    </a:cubicBezTo>
                    <a:cubicBezTo>
                      <a:pt x="3198" y="7311"/>
                      <a:pt x="3203" y="7315"/>
                      <a:pt x="3206" y="7318"/>
                    </a:cubicBezTo>
                    <a:cubicBezTo>
                      <a:pt x="3254" y="7260"/>
                      <a:pt x="3301" y="7206"/>
                      <a:pt x="3303" y="7224"/>
                    </a:cubicBezTo>
                    <a:cubicBezTo>
                      <a:pt x="3291" y="7283"/>
                      <a:pt x="3272" y="7326"/>
                      <a:pt x="3250" y="7360"/>
                    </a:cubicBezTo>
                    <a:cubicBezTo>
                      <a:pt x="3251" y="7362"/>
                      <a:pt x="3249" y="7362"/>
                      <a:pt x="3249" y="7362"/>
                    </a:cubicBezTo>
                    <a:cubicBezTo>
                      <a:pt x="3237" y="7380"/>
                      <a:pt x="3225" y="7394"/>
                      <a:pt x="3211" y="7404"/>
                    </a:cubicBezTo>
                    <a:cubicBezTo>
                      <a:pt x="3172" y="7519"/>
                      <a:pt x="2872" y="7558"/>
                      <a:pt x="2917" y="7471"/>
                    </a:cubicBezTo>
                    <a:cubicBezTo>
                      <a:pt x="2919" y="7468"/>
                      <a:pt x="2918" y="7464"/>
                      <a:pt x="2919" y="7461"/>
                    </a:cubicBezTo>
                    <a:cubicBezTo>
                      <a:pt x="2881" y="7458"/>
                      <a:pt x="2858" y="7444"/>
                      <a:pt x="2872" y="7416"/>
                    </a:cubicBezTo>
                    <a:cubicBezTo>
                      <a:pt x="2890" y="7379"/>
                      <a:pt x="2897" y="7341"/>
                      <a:pt x="2895" y="7303"/>
                    </a:cubicBezTo>
                    <a:cubicBezTo>
                      <a:pt x="2954" y="7274"/>
                      <a:pt x="3034" y="7239"/>
                      <a:pt x="3096" y="7208"/>
                    </a:cubicBezTo>
                    <a:close/>
                    <a:moveTo>
                      <a:pt x="5937" y="6928"/>
                    </a:moveTo>
                    <a:cubicBezTo>
                      <a:pt x="5964" y="6925"/>
                      <a:pt x="5993" y="6941"/>
                      <a:pt x="6022" y="6985"/>
                    </a:cubicBezTo>
                    <a:cubicBezTo>
                      <a:pt x="6021" y="6988"/>
                      <a:pt x="6020" y="6990"/>
                      <a:pt x="6020" y="6993"/>
                    </a:cubicBezTo>
                    <a:cubicBezTo>
                      <a:pt x="6035" y="7002"/>
                      <a:pt x="6051" y="7016"/>
                      <a:pt x="6066" y="7040"/>
                    </a:cubicBezTo>
                    <a:cubicBezTo>
                      <a:pt x="6054" y="7152"/>
                      <a:pt x="6018" y="7248"/>
                      <a:pt x="5960" y="7326"/>
                    </a:cubicBezTo>
                    <a:cubicBezTo>
                      <a:pt x="5942" y="7361"/>
                      <a:pt x="5916" y="7364"/>
                      <a:pt x="5882" y="7340"/>
                    </a:cubicBezTo>
                    <a:cubicBezTo>
                      <a:pt x="5871" y="7316"/>
                      <a:pt x="5865" y="7302"/>
                      <a:pt x="5861" y="7292"/>
                    </a:cubicBezTo>
                    <a:cubicBezTo>
                      <a:pt x="5853" y="7290"/>
                      <a:pt x="5846" y="7291"/>
                      <a:pt x="5838" y="7285"/>
                    </a:cubicBezTo>
                    <a:cubicBezTo>
                      <a:pt x="5798" y="7203"/>
                      <a:pt x="5811" y="7216"/>
                      <a:pt x="5826" y="7242"/>
                    </a:cubicBezTo>
                    <a:cubicBezTo>
                      <a:pt x="5798" y="7120"/>
                      <a:pt x="5857" y="6937"/>
                      <a:pt x="5937" y="6928"/>
                    </a:cubicBezTo>
                    <a:close/>
                    <a:moveTo>
                      <a:pt x="11290" y="6652"/>
                    </a:moveTo>
                    <a:cubicBezTo>
                      <a:pt x="11321" y="6663"/>
                      <a:pt x="11347" y="6691"/>
                      <a:pt x="11362" y="6726"/>
                    </a:cubicBezTo>
                    <a:cubicBezTo>
                      <a:pt x="11435" y="6783"/>
                      <a:pt x="11461" y="6934"/>
                      <a:pt x="11313" y="6998"/>
                    </a:cubicBezTo>
                    <a:cubicBezTo>
                      <a:pt x="11278" y="6975"/>
                      <a:pt x="11255" y="6947"/>
                      <a:pt x="11238" y="6916"/>
                    </a:cubicBezTo>
                    <a:cubicBezTo>
                      <a:pt x="11171" y="6857"/>
                      <a:pt x="11151" y="6777"/>
                      <a:pt x="11187" y="6682"/>
                    </a:cubicBezTo>
                    <a:cubicBezTo>
                      <a:pt x="11187" y="6682"/>
                      <a:pt x="11187" y="6682"/>
                      <a:pt x="11189" y="6679"/>
                    </a:cubicBezTo>
                    <a:cubicBezTo>
                      <a:pt x="11223" y="6646"/>
                      <a:pt x="11259" y="6641"/>
                      <a:pt x="11290" y="6652"/>
                    </a:cubicBezTo>
                    <a:close/>
                    <a:moveTo>
                      <a:pt x="11227" y="6556"/>
                    </a:moveTo>
                    <a:cubicBezTo>
                      <a:pt x="11246" y="6538"/>
                      <a:pt x="11168" y="6612"/>
                      <a:pt x="11170" y="6610"/>
                    </a:cubicBezTo>
                    <a:cubicBezTo>
                      <a:pt x="11204" y="6577"/>
                      <a:pt x="11221" y="6562"/>
                      <a:pt x="11227" y="6556"/>
                    </a:cubicBezTo>
                    <a:close/>
                    <a:moveTo>
                      <a:pt x="10951" y="6459"/>
                    </a:moveTo>
                    <a:cubicBezTo>
                      <a:pt x="10968" y="6479"/>
                      <a:pt x="10978" y="6495"/>
                      <a:pt x="10986" y="6508"/>
                    </a:cubicBezTo>
                    <a:cubicBezTo>
                      <a:pt x="10999" y="6497"/>
                      <a:pt x="11017" y="6486"/>
                      <a:pt x="11047" y="6474"/>
                    </a:cubicBezTo>
                    <a:cubicBezTo>
                      <a:pt x="11068" y="6491"/>
                      <a:pt x="11076" y="6513"/>
                      <a:pt x="11082" y="6535"/>
                    </a:cubicBezTo>
                    <a:cubicBezTo>
                      <a:pt x="11087" y="6533"/>
                      <a:pt x="11087" y="6532"/>
                      <a:pt x="11092" y="6530"/>
                    </a:cubicBezTo>
                    <a:cubicBezTo>
                      <a:pt x="11186" y="6606"/>
                      <a:pt x="11094" y="6764"/>
                      <a:pt x="11114" y="6847"/>
                    </a:cubicBezTo>
                    <a:cubicBezTo>
                      <a:pt x="11005" y="7131"/>
                      <a:pt x="10837" y="7302"/>
                      <a:pt x="10611" y="7360"/>
                    </a:cubicBezTo>
                    <a:cubicBezTo>
                      <a:pt x="10598" y="7344"/>
                      <a:pt x="10587" y="7320"/>
                      <a:pt x="10575" y="7301"/>
                    </a:cubicBezTo>
                    <a:cubicBezTo>
                      <a:pt x="10572" y="7302"/>
                      <a:pt x="10569" y="7304"/>
                      <a:pt x="10566" y="7305"/>
                    </a:cubicBezTo>
                    <a:cubicBezTo>
                      <a:pt x="10422" y="7125"/>
                      <a:pt x="10297" y="6736"/>
                      <a:pt x="10353" y="6473"/>
                    </a:cubicBezTo>
                    <a:cubicBezTo>
                      <a:pt x="10397" y="6483"/>
                      <a:pt x="10388" y="6487"/>
                      <a:pt x="10374" y="6486"/>
                    </a:cubicBezTo>
                    <a:cubicBezTo>
                      <a:pt x="10413" y="6500"/>
                      <a:pt x="10438" y="6530"/>
                      <a:pt x="10457" y="6569"/>
                    </a:cubicBezTo>
                    <a:cubicBezTo>
                      <a:pt x="10493" y="6596"/>
                      <a:pt x="10520" y="6634"/>
                      <a:pt x="10526" y="6699"/>
                    </a:cubicBezTo>
                    <a:cubicBezTo>
                      <a:pt x="10530" y="6736"/>
                      <a:pt x="10537" y="6757"/>
                      <a:pt x="10544" y="6778"/>
                    </a:cubicBezTo>
                    <a:cubicBezTo>
                      <a:pt x="10629" y="6777"/>
                      <a:pt x="10778" y="6464"/>
                      <a:pt x="10951" y="6459"/>
                    </a:cubicBezTo>
                    <a:close/>
                    <a:moveTo>
                      <a:pt x="3347" y="6366"/>
                    </a:moveTo>
                    <a:cubicBezTo>
                      <a:pt x="3384" y="6408"/>
                      <a:pt x="3407" y="6437"/>
                      <a:pt x="3424" y="6459"/>
                    </a:cubicBezTo>
                    <a:cubicBezTo>
                      <a:pt x="3511" y="6563"/>
                      <a:pt x="3500" y="6567"/>
                      <a:pt x="3555" y="6639"/>
                    </a:cubicBezTo>
                    <a:cubicBezTo>
                      <a:pt x="3568" y="6655"/>
                      <a:pt x="3581" y="6671"/>
                      <a:pt x="3599" y="6691"/>
                    </a:cubicBezTo>
                    <a:cubicBezTo>
                      <a:pt x="3599" y="6692"/>
                      <a:pt x="3598" y="6692"/>
                      <a:pt x="3598" y="6693"/>
                    </a:cubicBezTo>
                    <a:cubicBezTo>
                      <a:pt x="3611" y="6709"/>
                      <a:pt x="3625" y="6725"/>
                      <a:pt x="3643" y="6746"/>
                    </a:cubicBezTo>
                    <a:cubicBezTo>
                      <a:pt x="3627" y="6833"/>
                      <a:pt x="3575" y="6936"/>
                      <a:pt x="3516" y="7017"/>
                    </a:cubicBezTo>
                    <a:cubicBezTo>
                      <a:pt x="3560" y="6970"/>
                      <a:pt x="3628" y="6998"/>
                      <a:pt x="3610" y="7048"/>
                    </a:cubicBezTo>
                    <a:cubicBezTo>
                      <a:pt x="3665" y="7047"/>
                      <a:pt x="3703" y="7117"/>
                      <a:pt x="3562" y="7180"/>
                    </a:cubicBezTo>
                    <a:cubicBezTo>
                      <a:pt x="3535" y="7190"/>
                      <a:pt x="3527" y="7159"/>
                      <a:pt x="3543" y="7110"/>
                    </a:cubicBezTo>
                    <a:cubicBezTo>
                      <a:pt x="3534" y="7115"/>
                      <a:pt x="3528" y="7120"/>
                      <a:pt x="3517" y="7124"/>
                    </a:cubicBezTo>
                    <a:cubicBezTo>
                      <a:pt x="3486" y="7135"/>
                      <a:pt x="3475" y="7100"/>
                      <a:pt x="3502" y="7037"/>
                    </a:cubicBezTo>
                    <a:cubicBezTo>
                      <a:pt x="3419" y="7144"/>
                      <a:pt x="3331" y="7195"/>
                      <a:pt x="3303" y="7095"/>
                    </a:cubicBezTo>
                    <a:cubicBezTo>
                      <a:pt x="3264" y="7092"/>
                      <a:pt x="3244" y="7037"/>
                      <a:pt x="3252" y="6919"/>
                    </a:cubicBezTo>
                    <a:cubicBezTo>
                      <a:pt x="3211" y="6971"/>
                      <a:pt x="3172" y="7026"/>
                      <a:pt x="3124" y="7070"/>
                    </a:cubicBezTo>
                    <a:cubicBezTo>
                      <a:pt x="3130" y="7064"/>
                      <a:pt x="3132" y="7063"/>
                      <a:pt x="3120" y="7073"/>
                    </a:cubicBezTo>
                    <a:cubicBezTo>
                      <a:pt x="2904" y="7252"/>
                      <a:pt x="3069" y="7114"/>
                      <a:pt x="3117" y="7075"/>
                    </a:cubicBezTo>
                    <a:cubicBezTo>
                      <a:pt x="3059" y="7121"/>
                      <a:pt x="3026" y="7112"/>
                      <a:pt x="3007" y="7074"/>
                    </a:cubicBezTo>
                    <a:cubicBezTo>
                      <a:pt x="2944" y="7127"/>
                      <a:pt x="2968" y="7106"/>
                      <a:pt x="3007" y="7074"/>
                    </a:cubicBezTo>
                    <a:cubicBezTo>
                      <a:pt x="3003" y="7067"/>
                      <a:pt x="3002" y="7057"/>
                      <a:pt x="2999" y="7048"/>
                    </a:cubicBezTo>
                    <a:cubicBezTo>
                      <a:pt x="2887" y="7033"/>
                      <a:pt x="2974" y="6599"/>
                      <a:pt x="3001" y="6525"/>
                    </a:cubicBezTo>
                    <a:cubicBezTo>
                      <a:pt x="3023" y="6485"/>
                      <a:pt x="3326" y="6364"/>
                      <a:pt x="3347" y="6366"/>
                    </a:cubicBezTo>
                    <a:close/>
                    <a:moveTo>
                      <a:pt x="4583" y="6275"/>
                    </a:moveTo>
                    <a:cubicBezTo>
                      <a:pt x="4614" y="6268"/>
                      <a:pt x="4644" y="6273"/>
                      <a:pt x="4670" y="6294"/>
                    </a:cubicBezTo>
                    <a:cubicBezTo>
                      <a:pt x="4673" y="6305"/>
                      <a:pt x="4665" y="6327"/>
                      <a:pt x="4665" y="6342"/>
                    </a:cubicBezTo>
                    <a:cubicBezTo>
                      <a:pt x="4682" y="6345"/>
                      <a:pt x="4700" y="6338"/>
                      <a:pt x="4715" y="6349"/>
                    </a:cubicBezTo>
                    <a:cubicBezTo>
                      <a:pt x="4793" y="6607"/>
                      <a:pt x="3860" y="7802"/>
                      <a:pt x="3687" y="7666"/>
                    </a:cubicBezTo>
                    <a:cubicBezTo>
                      <a:pt x="3686" y="7645"/>
                      <a:pt x="3688" y="7632"/>
                      <a:pt x="3695" y="7607"/>
                    </a:cubicBezTo>
                    <a:cubicBezTo>
                      <a:pt x="3677" y="7609"/>
                      <a:pt x="3654" y="7620"/>
                      <a:pt x="3643" y="7611"/>
                    </a:cubicBezTo>
                    <a:cubicBezTo>
                      <a:pt x="3640" y="7581"/>
                      <a:pt x="3640" y="7581"/>
                      <a:pt x="3659" y="7519"/>
                    </a:cubicBezTo>
                    <a:cubicBezTo>
                      <a:pt x="3660" y="7514"/>
                      <a:pt x="3660" y="7515"/>
                      <a:pt x="3662" y="7510"/>
                    </a:cubicBezTo>
                    <a:cubicBezTo>
                      <a:pt x="3661" y="7510"/>
                      <a:pt x="3661" y="7510"/>
                      <a:pt x="3661" y="7510"/>
                    </a:cubicBezTo>
                    <a:cubicBezTo>
                      <a:pt x="3660" y="7512"/>
                      <a:pt x="3659" y="7516"/>
                      <a:pt x="3659" y="7518"/>
                    </a:cubicBezTo>
                    <a:cubicBezTo>
                      <a:pt x="3660" y="7514"/>
                      <a:pt x="3657" y="7513"/>
                      <a:pt x="3658" y="7510"/>
                    </a:cubicBezTo>
                    <a:cubicBezTo>
                      <a:pt x="3529" y="7513"/>
                      <a:pt x="3183" y="7745"/>
                      <a:pt x="3217" y="7650"/>
                    </a:cubicBezTo>
                    <a:cubicBezTo>
                      <a:pt x="3225" y="7640"/>
                      <a:pt x="3249" y="7615"/>
                      <a:pt x="3279" y="7584"/>
                    </a:cubicBezTo>
                    <a:cubicBezTo>
                      <a:pt x="3209" y="7616"/>
                      <a:pt x="3159" y="7633"/>
                      <a:pt x="3172" y="7595"/>
                    </a:cubicBezTo>
                    <a:cubicBezTo>
                      <a:pt x="3219" y="7534"/>
                      <a:pt x="3723" y="7043"/>
                      <a:pt x="3763" y="7130"/>
                    </a:cubicBezTo>
                    <a:cubicBezTo>
                      <a:pt x="3755" y="7159"/>
                      <a:pt x="3736" y="7183"/>
                      <a:pt x="3717" y="7207"/>
                    </a:cubicBezTo>
                    <a:cubicBezTo>
                      <a:pt x="3763" y="7179"/>
                      <a:pt x="3798" y="7166"/>
                      <a:pt x="3808" y="7185"/>
                    </a:cubicBezTo>
                    <a:cubicBezTo>
                      <a:pt x="3806" y="7192"/>
                      <a:pt x="3800" y="7196"/>
                      <a:pt x="3798" y="7202"/>
                    </a:cubicBezTo>
                    <a:cubicBezTo>
                      <a:pt x="4041" y="6987"/>
                      <a:pt x="4364" y="6326"/>
                      <a:pt x="4583" y="6275"/>
                    </a:cubicBezTo>
                    <a:close/>
                    <a:moveTo>
                      <a:pt x="19544" y="5851"/>
                    </a:moveTo>
                    <a:cubicBezTo>
                      <a:pt x="19560" y="5880"/>
                      <a:pt x="19576" y="5909"/>
                      <a:pt x="19592" y="5938"/>
                    </a:cubicBezTo>
                    <a:cubicBezTo>
                      <a:pt x="19582" y="5907"/>
                      <a:pt x="19573" y="5875"/>
                      <a:pt x="19550" y="5858"/>
                    </a:cubicBezTo>
                    <a:cubicBezTo>
                      <a:pt x="19548" y="5857"/>
                      <a:pt x="19546" y="5853"/>
                      <a:pt x="19544" y="5851"/>
                    </a:cubicBezTo>
                    <a:close/>
                    <a:moveTo>
                      <a:pt x="19486" y="5782"/>
                    </a:moveTo>
                    <a:cubicBezTo>
                      <a:pt x="19507" y="5817"/>
                      <a:pt x="19528" y="5851"/>
                      <a:pt x="19547" y="5883"/>
                    </a:cubicBezTo>
                    <a:cubicBezTo>
                      <a:pt x="19537" y="5852"/>
                      <a:pt x="19528" y="5820"/>
                      <a:pt x="19505" y="5803"/>
                    </a:cubicBezTo>
                    <a:cubicBezTo>
                      <a:pt x="19498" y="5798"/>
                      <a:pt x="19492" y="5790"/>
                      <a:pt x="19486" y="5782"/>
                    </a:cubicBezTo>
                    <a:close/>
                    <a:moveTo>
                      <a:pt x="19446" y="5709"/>
                    </a:moveTo>
                    <a:cubicBezTo>
                      <a:pt x="19450" y="5716"/>
                      <a:pt x="19455" y="5725"/>
                      <a:pt x="19459" y="5733"/>
                    </a:cubicBezTo>
                    <a:cubicBezTo>
                      <a:pt x="19456" y="5726"/>
                      <a:pt x="19452" y="5719"/>
                      <a:pt x="19449" y="5712"/>
                    </a:cubicBezTo>
                    <a:cubicBezTo>
                      <a:pt x="19448" y="5711"/>
                      <a:pt x="19447" y="5710"/>
                      <a:pt x="19446" y="5709"/>
                    </a:cubicBezTo>
                    <a:close/>
                    <a:moveTo>
                      <a:pt x="3796" y="5588"/>
                    </a:moveTo>
                    <a:cubicBezTo>
                      <a:pt x="3680" y="5770"/>
                      <a:pt x="3730" y="5734"/>
                      <a:pt x="3768" y="5708"/>
                    </a:cubicBezTo>
                    <a:cubicBezTo>
                      <a:pt x="3777" y="5667"/>
                      <a:pt x="3784" y="5627"/>
                      <a:pt x="3796" y="5588"/>
                    </a:cubicBezTo>
                    <a:close/>
                    <a:moveTo>
                      <a:pt x="7326" y="5430"/>
                    </a:moveTo>
                    <a:cubicBezTo>
                      <a:pt x="7356" y="5428"/>
                      <a:pt x="7382" y="5434"/>
                      <a:pt x="7402" y="5452"/>
                    </a:cubicBezTo>
                    <a:cubicBezTo>
                      <a:pt x="7413" y="5465"/>
                      <a:pt x="7418" y="5485"/>
                      <a:pt x="7426" y="5502"/>
                    </a:cubicBezTo>
                    <a:cubicBezTo>
                      <a:pt x="7433" y="5505"/>
                      <a:pt x="7442" y="5502"/>
                      <a:pt x="7447" y="5507"/>
                    </a:cubicBezTo>
                    <a:cubicBezTo>
                      <a:pt x="7531" y="5605"/>
                      <a:pt x="7518" y="5848"/>
                      <a:pt x="7495" y="5972"/>
                    </a:cubicBezTo>
                    <a:cubicBezTo>
                      <a:pt x="7489" y="5993"/>
                      <a:pt x="7431" y="6023"/>
                      <a:pt x="7318" y="6021"/>
                    </a:cubicBezTo>
                    <a:cubicBezTo>
                      <a:pt x="7295" y="6022"/>
                      <a:pt x="7299" y="6022"/>
                      <a:pt x="7310" y="6022"/>
                    </a:cubicBezTo>
                    <a:cubicBezTo>
                      <a:pt x="7236" y="6030"/>
                      <a:pt x="6932" y="6149"/>
                      <a:pt x="6938" y="6322"/>
                    </a:cubicBezTo>
                    <a:cubicBezTo>
                      <a:pt x="7190" y="6207"/>
                      <a:pt x="7446" y="6203"/>
                      <a:pt x="7708" y="6301"/>
                    </a:cubicBezTo>
                    <a:cubicBezTo>
                      <a:pt x="7702" y="6317"/>
                      <a:pt x="7692" y="6324"/>
                      <a:pt x="7686" y="6338"/>
                    </a:cubicBezTo>
                    <a:cubicBezTo>
                      <a:pt x="7708" y="6345"/>
                      <a:pt x="7730" y="6348"/>
                      <a:pt x="7752" y="6357"/>
                    </a:cubicBezTo>
                    <a:cubicBezTo>
                      <a:pt x="7713" y="6470"/>
                      <a:pt x="7647" y="6526"/>
                      <a:pt x="7574" y="6566"/>
                    </a:cubicBezTo>
                    <a:cubicBezTo>
                      <a:pt x="7609" y="6563"/>
                      <a:pt x="7644" y="6563"/>
                      <a:pt x="7681" y="6577"/>
                    </a:cubicBezTo>
                    <a:cubicBezTo>
                      <a:pt x="7680" y="6591"/>
                      <a:pt x="7668" y="6610"/>
                      <a:pt x="7663" y="6626"/>
                    </a:cubicBezTo>
                    <a:cubicBezTo>
                      <a:pt x="7684" y="6628"/>
                      <a:pt x="7704" y="6625"/>
                      <a:pt x="7726" y="6632"/>
                    </a:cubicBezTo>
                    <a:cubicBezTo>
                      <a:pt x="7677" y="6977"/>
                      <a:pt x="6797" y="7860"/>
                      <a:pt x="6516" y="7871"/>
                    </a:cubicBezTo>
                    <a:cubicBezTo>
                      <a:pt x="6465" y="7873"/>
                      <a:pt x="6433" y="7846"/>
                      <a:pt x="6413" y="7800"/>
                    </a:cubicBezTo>
                    <a:cubicBezTo>
                      <a:pt x="6235" y="7691"/>
                      <a:pt x="6461" y="6978"/>
                      <a:pt x="6324" y="6724"/>
                    </a:cubicBezTo>
                    <a:cubicBezTo>
                      <a:pt x="6249" y="6663"/>
                      <a:pt x="6120" y="6674"/>
                      <a:pt x="5895" y="6810"/>
                    </a:cubicBezTo>
                    <a:cubicBezTo>
                      <a:pt x="5875" y="6892"/>
                      <a:pt x="5837" y="6988"/>
                      <a:pt x="5761" y="6971"/>
                    </a:cubicBezTo>
                    <a:cubicBezTo>
                      <a:pt x="5756" y="6951"/>
                      <a:pt x="5758" y="6931"/>
                      <a:pt x="5758" y="6910"/>
                    </a:cubicBezTo>
                    <a:cubicBezTo>
                      <a:pt x="5745" y="6915"/>
                      <a:pt x="5733" y="6919"/>
                      <a:pt x="5717" y="6915"/>
                    </a:cubicBezTo>
                    <a:cubicBezTo>
                      <a:pt x="5715" y="6907"/>
                      <a:pt x="5716" y="6898"/>
                      <a:pt x="5715" y="6889"/>
                    </a:cubicBezTo>
                    <a:cubicBezTo>
                      <a:pt x="5525" y="6950"/>
                      <a:pt x="5289" y="7282"/>
                      <a:pt x="5057" y="7600"/>
                    </a:cubicBezTo>
                    <a:cubicBezTo>
                      <a:pt x="5175" y="7543"/>
                      <a:pt x="5291" y="7514"/>
                      <a:pt x="5293" y="7514"/>
                    </a:cubicBezTo>
                    <a:cubicBezTo>
                      <a:pt x="5287" y="7537"/>
                      <a:pt x="5280" y="7562"/>
                      <a:pt x="5273" y="7588"/>
                    </a:cubicBezTo>
                    <a:cubicBezTo>
                      <a:pt x="5309" y="7577"/>
                      <a:pt x="5336" y="7570"/>
                      <a:pt x="5337" y="7570"/>
                    </a:cubicBezTo>
                    <a:cubicBezTo>
                      <a:pt x="5327" y="7616"/>
                      <a:pt x="5311" y="7671"/>
                      <a:pt x="5297" y="7720"/>
                    </a:cubicBezTo>
                    <a:cubicBezTo>
                      <a:pt x="5326" y="7730"/>
                      <a:pt x="5362" y="7739"/>
                      <a:pt x="5462" y="7765"/>
                    </a:cubicBezTo>
                    <a:cubicBezTo>
                      <a:pt x="5463" y="7780"/>
                      <a:pt x="5461" y="7793"/>
                      <a:pt x="5461" y="7809"/>
                    </a:cubicBezTo>
                    <a:cubicBezTo>
                      <a:pt x="5476" y="7812"/>
                      <a:pt x="5488" y="7815"/>
                      <a:pt x="5507" y="7820"/>
                    </a:cubicBezTo>
                    <a:cubicBezTo>
                      <a:pt x="5526" y="8204"/>
                      <a:pt x="5318" y="8432"/>
                      <a:pt x="5162" y="8568"/>
                    </a:cubicBezTo>
                    <a:cubicBezTo>
                      <a:pt x="5165" y="8587"/>
                      <a:pt x="5167" y="8604"/>
                      <a:pt x="5169" y="8622"/>
                    </a:cubicBezTo>
                    <a:cubicBezTo>
                      <a:pt x="5182" y="8622"/>
                      <a:pt x="5195" y="8622"/>
                      <a:pt x="5206" y="8620"/>
                    </a:cubicBezTo>
                    <a:cubicBezTo>
                      <a:pt x="5298" y="9067"/>
                      <a:pt x="5110" y="9282"/>
                      <a:pt x="5062" y="9676"/>
                    </a:cubicBezTo>
                    <a:cubicBezTo>
                      <a:pt x="5068" y="9678"/>
                      <a:pt x="5074" y="9681"/>
                      <a:pt x="5080" y="9683"/>
                    </a:cubicBezTo>
                    <a:cubicBezTo>
                      <a:pt x="5077" y="9696"/>
                      <a:pt x="5076" y="9704"/>
                      <a:pt x="5074" y="9717"/>
                    </a:cubicBezTo>
                    <a:cubicBezTo>
                      <a:pt x="5090" y="9725"/>
                      <a:pt x="5108" y="9734"/>
                      <a:pt x="5124" y="9738"/>
                    </a:cubicBezTo>
                    <a:cubicBezTo>
                      <a:pt x="4978" y="10605"/>
                      <a:pt x="4971" y="10665"/>
                      <a:pt x="5123" y="10939"/>
                    </a:cubicBezTo>
                    <a:cubicBezTo>
                      <a:pt x="5270" y="10937"/>
                      <a:pt x="5360" y="10746"/>
                      <a:pt x="5511" y="10772"/>
                    </a:cubicBezTo>
                    <a:cubicBezTo>
                      <a:pt x="5522" y="10788"/>
                      <a:pt x="5536" y="10808"/>
                      <a:pt x="5550" y="10828"/>
                    </a:cubicBezTo>
                    <a:cubicBezTo>
                      <a:pt x="5552" y="10828"/>
                      <a:pt x="5554" y="10827"/>
                      <a:pt x="5556" y="10827"/>
                    </a:cubicBezTo>
                    <a:cubicBezTo>
                      <a:pt x="5570" y="10850"/>
                      <a:pt x="5590" y="10878"/>
                      <a:pt x="5610" y="10905"/>
                    </a:cubicBezTo>
                    <a:cubicBezTo>
                      <a:pt x="5618" y="10915"/>
                      <a:pt x="5627" y="10926"/>
                      <a:pt x="5634" y="10935"/>
                    </a:cubicBezTo>
                    <a:cubicBezTo>
                      <a:pt x="5946" y="10453"/>
                      <a:pt x="6501" y="9984"/>
                      <a:pt x="6989" y="9860"/>
                    </a:cubicBezTo>
                    <a:cubicBezTo>
                      <a:pt x="7087" y="9962"/>
                      <a:pt x="7109" y="9987"/>
                      <a:pt x="7202" y="10103"/>
                    </a:cubicBezTo>
                    <a:cubicBezTo>
                      <a:pt x="7217" y="10121"/>
                      <a:pt x="7239" y="10148"/>
                      <a:pt x="7261" y="10175"/>
                    </a:cubicBezTo>
                    <a:cubicBezTo>
                      <a:pt x="7411" y="10143"/>
                      <a:pt x="7561" y="10110"/>
                      <a:pt x="7713" y="10079"/>
                    </a:cubicBezTo>
                    <a:cubicBezTo>
                      <a:pt x="7712" y="10077"/>
                      <a:pt x="7711" y="10076"/>
                      <a:pt x="7710" y="10075"/>
                    </a:cubicBezTo>
                    <a:cubicBezTo>
                      <a:pt x="7577" y="10013"/>
                      <a:pt x="7457" y="9082"/>
                      <a:pt x="7446" y="8827"/>
                    </a:cubicBezTo>
                    <a:cubicBezTo>
                      <a:pt x="7220" y="8890"/>
                      <a:pt x="7071" y="8867"/>
                      <a:pt x="6991" y="8767"/>
                    </a:cubicBezTo>
                    <a:cubicBezTo>
                      <a:pt x="6896" y="8705"/>
                      <a:pt x="6862" y="8576"/>
                      <a:pt x="6880" y="8389"/>
                    </a:cubicBezTo>
                    <a:cubicBezTo>
                      <a:pt x="6698" y="8356"/>
                      <a:pt x="6678" y="8340"/>
                      <a:pt x="6525" y="8152"/>
                    </a:cubicBezTo>
                    <a:cubicBezTo>
                      <a:pt x="6525" y="8152"/>
                      <a:pt x="6526" y="8152"/>
                      <a:pt x="6527" y="8152"/>
                    </a:cubicBezTo>
                    <a:cubicBezTo>
                      <a:pt x="6511" y="8133"/>
                      <a:pt x="6499" y="8120"/>
                      <a:pt x="6480" y="8097"/>
                    </a:cubicBezTo>
                    <a:cubicBezTo>
                      <a:pt x="7545" y="8072"/>
                      <a:pt x="8884" y="5203"/>
                      <a:pt x="10141" y="6364"/>
                    </a:cubicBezTo>
                    <a:cubicBezTo>
                      <a:pt x="10151" y="6375"/>
                      <a:pt x="10153" y="6390"/>
                      <a:pt x="10162" y="6402"/>
                    </a:cubicBezTo>
                    <a:cubicBezTo>
                      <a:pt x="10170" y="6409"/>
                      <a:pt x="10177" y="6412"/>
                      <a:pt x="10185" y="6420"/>
                    </a:cubicBezTo>
                    <a:cubicBezTo>
                      <a:pt x="10362" y="6607"/>
                      <a:pt x="10290" y="6905"/>
                      <a:pt x="10120" y="7218"/>
                    </a:cubicBezTo>
                    <a:cubicBezTo>
                      <a:pt x="10128" y="7209"/>
                      <a:pt x="10134" y="7200"/>
                      <a:pt x="10141" y="7191"/>
                    </a:cubicBezTo>
                    <a:cubicBezTo>
                      <a:pt x="10028" y="7490"/>
                      <a:pt x="9918" y="7792"/>
                      <a:pt x="9810" y="8095"/>
                    </a:cubicBezTo>
                    <a:cubicBezTo>
                      <a:pt x="9824" y="8103"/>
                      <a:pt x="9838" y="8104"/>
                      <a:pt x="9853" y="8118"/>
                    </a:cubicBezTo>
                    <a:cubicBezTo>
                      <a:pt x="9852" y="8131"/>
                      <a:pt x="9851" y="8138"/>
                      <a:pt x="9850" y="8148"/>
                    </a:cubicBezTo>
                    <a:cubicBezTo>
                      <a:pt x="9866" y="8157"/>
                      <a:pt x="9881" y="8159"/>
                      <a:pt x="9898" y="8174"/>
                    </a:cubicBezTo>
                    <a:cubicBezTo>
                      <a:pt x="9892" y="8240"/>
                      <a:pt x="9888" y="8267"/>
                      <a:pt x="9870" y="8308"/>
                    </a:cubicBezTo>
                    <a:cubicBezTo>
                      <a:pt x="9887" y="8299"/>
                      <a:pt x="9904" y="8290"/>
                      <a:pt x="9933" y="8274"/>
                    </a:cubicBezTo>
                    <a:cubicBezTo>
                      <a:pt x="9940" y="8295"/>
                      <a:pt x="9946" y="8318"/>
                      <a:pt x="9954" y="8343"/>
                    </a:cubicBezTo>
                    <a:cubicBezTo>
                      <a:pt x="9961" y="8338"/>
                      <a:pt x="9968" y="8335"/>
                      <a:pt x="9978" y="8329"/>
                    </a:cubicBezTo>
                    <a:cubicBezTo>
                      <a:pt x="9985" y="8351"/>
                      <a:pt x="9991" y="8375"/>
                      <a:pt x="9999" y="8399"/>
                    </a:cubicBezTo>
                    <a:cubicBezTo>
                      <a:pt x="10493" y="8450"/>
                      <a:pt x="10306" y="8049"/>
                      <a:pt x="10508" y="7738"/>
                    </a:cubicBezTo>
                    <a:cubicBezTo>
                      <a:pt x="10586" y="7730"/>
                      <a:pt x="10656" y="7753"/>
                      <a:pt x="10718" y="7805"/>
                    </a:cubicBezTo>
                    <a:cubicBezTo>
                      <a:pt x="10716" y="7814"/>
                      <a:pt x="10713" y="7823"/>
                      <a:pt x="10712" y="7832"/>
                    </a:cubicBezTo>
                    <a:cubicBezTo>
                      <a:pt x="10728" y="7841"/>
                      <a:pt x="10747" y="7847"/>
                      <a:pt x="10763" y="7861"/>
                    </a:cubicBezTo>
                    <a:cubicBezTo>
                      <a:pt x="10671" y="8282"/>
                      <a:pt x="10517" y="8668"/>
                      <a:pt x="10292" y="9014"/>
                    </a:cubicBezTo>
                    <a:cubicBezTo>
                      <a:pt x="10289" y="9004"/>
                      <a:pt x="10285" y="8955"/>
                      <a:pt x="10285" y="8894"/>
                    </a:cubicBezTo>
                    <a:cubicBezTo>
                      <a:pt x="10272" y="8915"/>
                      <a:pt x="10261" y="8937"/>
                      <a:pt x="10247" y="8959"/>
                    </a:cubicBezTo>
                    <a:cubicBezTo>
                      <a:pt x="10243" y="8944"/>
                      <a:pt x="10231" y="8857"/>
                      <a:pt x="10248" y="8743"/>
                    </a:cubicBezTo>
                    <a:cubicBezTo>
                      <a:pt x="9927" y="9469"/>
                      <a:pt x="10086" y="10845"/>
                      <a:pt x="9833" y="11096"/>
                    </a:cubicBezTo>
                    <a:cubicBezTo>
                      <a:pt x="9853" y="11103"/>
                      <a:pt x="9874" y="11109"/>
                      <a:pt x="9892" y="11115"/>
                    </a:cubicBezTo>
                    <a:cubicBezTo>
                      <a:pt x="9890" y="11131"/>
                      <a:pt x="9886" y="11140"/>
                      <a:pt x="9884" y="11153"/>
                    </a:cubicBezTo>
                    <a:cubicBezTo>
                      <a:pt x="9902" y="11160"/>
                      <a:pt x="9921" y="11166"/>
                      <a:pt x="9937" y="11170"/>
                    </a:cubicBezTo>
                    <a:cubicBezTo>
                      <a:pt x="9918" y="11309"/>
                      <a:pt x="9877" y="11331"/>
                      <a:pt x="9812" y="11364"/>
                    </a:cubicBezTo>
                    <a:cubicBezTo>
                      <a:pt x="9798" y="11350"/>
                      <a:pt x="9783" y="11329"/>
                      <a:pt x="9768" y="11309"/>
                    </a:cubicBezTo>
                    <a:cubicBezTo>
                      <a:pt x="9751" y="11292"/>
                      <a:pt x="9735" y="11269"/>
                      <a:pt x="9718" y="11247"/>
                    </a:cubicBezTo>
                    <a:cubicBezTo>
                      <a:pt x="9710" y="11408"/>
                      <a:pt x="9709" y="11435"/>
                      <a:pt x="9716" y="11501"/>
                    </a:cubicBezTo>
                    <a:cubicBezTo>
                      <a:pt x="9837" y="11555"/>
                      <a:pt x="9965" y="11536"/>
                      <a:pt x="10089" y="11548"/>
                    </a:cubicBezTo>
                    <a:cubicBezTo>
                      <a:pt x="10089" y="11563"/>
                      <a:pt x="10090" y="11585"/>
                      <a:pt x="10091" y="11602"/>
                    </a:cubicBezTo>
                    <a:cubicBezTo>
                      <a:pt x="10105" y="11602"/>
                      <a:pt x="10119" y="11602"/>
                      <a:pt x="10134" y="11604"/>
                    </a:cubicBezTo>
                    <a:cubicBezTo>
                      <a:pt x="10138" y="12097"/>
                      <a:pt x="10275" y="13301"/>
                      <a:pt x="10474" y="13889"/>
                    </a:cubicBezTo>
                    <a:cubicBezTo>
                      <a:pt x="10603" y="13889"/>
                      <a:pt x="10733" y="13860"/>
                      <a:pt x="10859" y="13889"/>
                    </a:cubicBezTo>
                    <a:cubicBezTo>
                      <a:pt x="10852" y="13909"/>
                      <a:pt x="10845" y="13924"/>
                      <a:pt x="10837" y="13942"/>
                    </a:cubicBezTo>
                    <a:cubicBezTo>
                      <a:pt x="10859" y="13944"/>
                      <a:pt x="10882" y="13940"/>
                      <a:pt x="10904" y="13944"/>
                    </a:cubicBezTo>
                    <a:cubicBezTo>
                      <a:pt x="10789" y="14266"/>
                      <a:pt x="10679" y="14285"/>
                      <a:pt x="10579" y="14130"/>
                    </a:cubicBezTo>
                    <a:cubicBezTo>
                      <a:pt x="10540" y="14092"/>
                      <a:pt x="10503" y="14027"/>
                      <a:pt x="10468" y="13941"/>
                    </a:cubicBezTo>
                    <a:cubicBezTo>
                      <a:pt x="10427" y="13938"/>
                      <a:pt x="10386" y="13933"/>
                      <a:pt x="10344" y="13919"/>
                    </a:cubicBezTo>
                    <a:cubicBezTo>
                      <a:pt x="10339" y="13905"/>
                      <a:pt x="10341" y="13887"/>
                      <a:pt x="10338" y="13870"/>
                    </a:cubicBezTo>
                    <a:cubicBezTo>
                      <a:pt x="10325" y="13867"/>
                      <a:pt x="10312" y="13868"/>
                      <a:pt x="10300" y="13864"/>
                    </a:cubicBezTo>
                    <a:cubicBezTo>
                      <a:pt x="10292" y="13845"/>
                      <a:pt x="10294" y="13820"/>
                      <a:pt x="10291" y="13796"/>
                    </a:cubicBezTo>
                    <a:cubicBezTo>
                      <a:pt x="9757" y="13918"/>
                      <a:pt x="8347" y="15398"/>
                      <a:pt x="8607" y="16267"/>
                    </a:cubicBezTo>
                    <a:lnTo>
                      <a:pt x="9057" y="16950"/>
                    </a:lnTo>
                    <a:cubicBezTo>
                      <a:pt x="10567" y="17704"/>
                      <a:pt x="9636" y="15888"/>
                      <a:pt x="10587" y="15467"/>
                    </a:cubicBezTo>
                    <a:cubicBezTo>
                      <a:pt x="10588" y="15489"/>
                      <a:pt x="10591" y="15518"/>
                      <a:pt x="10595" y="15545"/>
                    </a:cubicBezTo>
                    <a:cubicBezTo>
                      <a:pt x="10608" y="15538"/>
                      <a:pt x="10618" y="15529"/>
                      <a:pt x="10632" y="15522"/>
                    </a:cubicBezTo>
                    <a:cubicBezTo>
                      <a:pt x="10633" y="15749"/>
                      <a:pt x="10797" y="16243"/>
                      <a:pt x="10943" y="16453"/>
                    </a:cubicBezTo>
                    <a:cubicBezTo>
                      <a:pt x="11211" y="16097"/>
                      <a:pt x="11544" y="15479"/>
                      <a:pt x="11852" y="15935"/>
                    </a:cubicBezTo>
                    <a:cubicBezTo>
                      <a:pt x="11875" y="15962"/>
                      <a:pt x="11899" y="15996"/>
                      <a:pt x="11922" y="16036"/>
                    </a:cubicBezTo>
                    <a:cubicBezTo>
                      <a:pt x="11880" y="15906"/>
                      <a:pt x="11921" y="15973"/>
                      <a:pt x="11958" y="16058"/>
                    </a:cubicBezTo>
                    <a:cubicBezTo>
                      <a:pt x="11928" y="15946"/>
                      <a:pt x="12031" y="16156"/>
                      <a:pt x="12043" y="16231"/>
                    </a:cubicBezTo>
                    <a:cubicBezTo>
                      <a:pt x="12133" y="16272"/>
                      <a:pt x="12235" y="16272"/>
                      <a:pt x="12324" y="16311"/>
                    </a:cubicBezTo>
                    <a:cubicBezTo>
                      <a:pt x="12319" y="16322"/>
                      <a:pt x="12311" y="16335"/>
                      <a:pt x="12306" y="16347"/>
                    </a:cubicBezTo>
                    <a:cubicBezTo>
                      <a:pt x="12316" y="16350"/>
                      <a:pt x="12325" y="16353"/>
                      <a:pt x="12336" y="16356"/>
                    </a:cubicBezTo>
                    <a:cubicBezTo>
                      <a:pt x="12388" y="16181"/>
                      <a:pt x="12562" y="15980"/>
                      <a:pt x="12749" y="15806"/>
                    </a:cubicBezTo>
                    <a:cubicBezTo>
                      <a:pt x="12746" y="15836"/>
                      <a:pt x="12745" y="15870"/>
                      <a:pt x="12746" y="15908"/>
                    </a:cubicBezTo>
                    <a:cubicBezTo>
                      <a:pt x="12762" y="15893"/>
                      <a:pt x="12777" y="15877"/>
                      <a:pt x="12793" y="15862"/>
                    </a:cubicBezTo>
                    <a:cubicBezTo>
                      <a:pt x="12790" y="15903"/>
                      <a:pt x="12791" y="15954"/>
                      <a:pt x="12794" y="16013"/>
                    </a:cubicBezTo>
                    <a:cubicBezTo>
                      <a:pt x="12817" y="16005"/>
                      <a:pt x="12840" y="16007"/>
                      <a:pt x="12861" y="16028"/>
                    </a:cubicBezTo>
                    <a:cubicBezTo>
                      <a:pt x="12860" y="16034"/>
                      <a:pt x="12841" y="16054"/>
                      <a:pt x="12816" y="16079"/>
                    </a:cubicBezTo>
                    <a:cubicBezTo>
                      <a:pt x="12849" y="16058"/>
                      <a:pt x="12879" y="16055"/>
                      <a:pt x="12906" y="16084"/>
                    </a:cubicBezTo>
                    <a:cubicBezTo>
                      <a:pt x="12897" y="16117"/>
                      <a:pt x="12438" y="16533"/>
                      <a:pt x="12364" y="16570"/>
                    </a:cubicBezTo>
                    <a:cubicBezTo>
                      <a:pt x="12353" y="16532"/>
                      <a:pt x="12353" y="16509"/>
                      <a:pt x="12357" y="16492"/>
                    </a:cubicBezTo>
                    <a:cubicBezTo>
                      <a:pt x="12357" y="16491"/>
                      <a:pt x="12357" y="16490"/>
                      <a:pt x="12357" y="16489"/>
                    </a:cubicBezTo>
                    <a:cubicBezTo>
                      <a:pt x="12341" y="16500"/>
                      <a:pt x="12327" y="16511"/>
                      <a:pt x="12319" y="16515"/>
                    </a:cubicBezTo>
                    <a:cubicBezTo>
                      <a:pt x="12313" y="16493"/>
                      <a:pt x="12315" y="16484"/>
                      <a:pt x="12315" y="16470"/>
                    </a:cubicBezTo>
                    <a:cubicBezTo>
                      <a:pt x="12253" y="16572"/>
                      <a:pt x="12149" y="16676"/>
                      <a:pt x="11937" y="16654"/>
                    </a:cubicBezTo>
                    <a:cubicBezTo>
                      <a:pt x="11934" y="16634"/>
                      <a:pt x="11939" y="16614"/>
                      <a:pt x="11941" y="16595"/>
                    </a:cubicBezTo>
                    <a:cubicBezTo>
                      <a:pt x="11923" y="16595"/>
                      <a:pt x="11911" y="16601"/>
                      <a:pt x="11892" y="16599"/>
                    </a:cubicBezTo>
                    <a:cubicBezTo>
                      <a:pt x="11884" y="16538"/>
                      <a:pt x="11899" y="16481"/>
                      <a:pt x="11910" y="16423"/>
                    </a:cubicBezTo>
                    <a:cubicBezTo>
                      <a:pt x="10683" y="16218"/>
                      <a:pt x="9476" y="19177"/>
                      <a:pt x="8436" y="18329"/>
                    </a:cubicBezTo>
                    <a:cubicBezTo>
                      <a:pt x="8164" y="18107"/>
                      <a:pt x="6626" y="17950"/>
                      <a:pt x="6290" y="18128"/>
                    </a:cubicBezTo>
                    <a:cubicBezTo>
                      <a:pt x="6283" y="18145"/>
                      <a:pt x="6277" y="18169"/>
                      <a:pt x="6271" y="18191"/>
                    </a:cubicBezTo>
                    <a:cubicBezTo>
                      <a:pt x="6408" y="18267"/>
                      <a:pt x="6816" y="18443"/>
                      <a:pt x="7804" y="18568"/>
                    </a:cubicBezTo>
                    <a:cubicBezTo>
                      <a:pt x="7776" y="18582"/>
                      <a:pt x="7754" y="18593"/>
                      <a:pt x="7728" y="18606"/>
                    </a:cubicBezTo>
                    <a:cubicBezTo>
                      <a:pt x="7770" y="18611"/>
                      <a:pt x="7805" y="18618"/>
                      <a:pt x="7849" y="18623"/>
                    </a:cubicBezTo>
                    <a:cubicBezTo>
                      <a:pt x="7580" y="18760"/>
                      <a:pt x="7448" y="18832"/>
                      <a:pt x="7311" y="18755"/>
                    </a:cubicBezTo>
                    <a:cubicBezTo>
                      <a:pt x="7307" y="18741"/>
                      <a:pt x="7301" y="18724"/>
                      <a:pt x="7295" y="18708"/>
                    </a:cubicBezTo>
                    <a:cubicBezTo>
                      <a:pt x="7286" y="18704"/>
                      <a:pt x="7276" y="18705"/>
                      <a:pt x="7266" y="18699"/>
                    </a:cubicBezTo>
                    <a:cubicBezTo>
                      <a:pt x="7258" y="18670"/>
                      <a:pt x="7244" y="18635"/>
                      <a:pt x="7231" y="18600"/>
                    </a:cubicBezTo>
                    <a:cubicBezTo>
                      <a:pt x="6429" y="18380"/>
                      <a:pt x="4688" y="18543"/>
                      <a:pt x="3934" y="17524"/>
                    </a:cubicBezTo>
                    <a:cubicBezTo>
                      <a:pt x="3752" y="17299"/>
                      <a:pt x="3622" y="17011"/>
                      <a:pt x="3565" y="16644"/>
                    </a:cubicBezTo>
                    <a:cubicBezTo>
                      <a:pt x="3562" y="16624"/>
                      <a:pt x="3556" y="16607"/>
                      <a:pt x="3553" y="16587"/>
                    </a:cubicBezTo>
                    <a:cubicBezTo>
                      <a:pt x="3538" y="16615"/>
                      <a:pt x="3505" y="16635"/>
                      <a:pt x="3433" y="16627"/>
                    </a:cubicBezTo>
                    <a:cubicBezTo>
                      <a:pt x="3470" y="16632"/>
                      <a:pt x="3547" y="16641"/>
                      <a:pt x="3565" y="16644"/>
                    </a:cubicBezTo>
                    <a:cubicBezTo>
                      <a:pt x="3554" y="16643"/>
                      <a:pt x="3518" y="16639"/>
                      <a:pt x="3428" y="16628"/>
                    </a:cubicBezTo>
                    <a:cubicBezTo>
                      <a:pt x="3323" y="16612"/>
                      <a:pt x="3094" y="16750"/>
                      <a:pt x="3035" y="16583"/>
                    </a:cubicBezTo>
                    <a:cubicBezTo>
                      <a:pt x="3035" y="16580"/>
                      <a:pt x="3034" y="16575"/>
                      <a:pt x="3034" y="16573"/>
                    </a:cubicBezTo>
                    <a:cubicBezTo>
                      <a:pt x="3018" y="16560"/>
                      <a:pt x="2999" y="16552"/>
                      <a:pt x="2990" y="16527"/>
                    </a:cubicBezTo>
                    <a:cubicBezTo>
                      <a:pt x="2991" y="16517"/>
                      <a:pt x="2986" y="16508"/>
                      <a:pt x="2986" y="16491"/>
                    </a:cubicBezTo>
                    <a:cubicBezTo>
                      <a:pt x="2984" y="16494"/>
                      <a:pt x="2979" y="16495"/>
                      <a:pt x="2979" y="16495"/>
                    </a:cubicBezTo>
                    <a:cubicBezTo>
                      <a:pt x="3061" y="16387"/>
                      <a:pt x="3148" y="16340"/>
                      <a:pt x="3228" y="16328"/>
                    </a:cubicBezTo>
                    <a:cubicBezTo>
                      <a:pt x="3241" y="16311"/>
                      <a:pt x="3253" y="16295"/>
                      <a:pt x="3265" y="16278"/>
                    </a:cubicBezTo>
                    <a:cubicBezTo>
                      <a:pt x="3215" y="16292"/>
                      <a:pt x="3173" y="16306"/>
                      <a:pt x="3151" y="16315"/>
                    </a:cubicBezTo>
                    <a:cubicBezTo>
                      <a:pt x="3170" y="16289"/>
                      <a:pt x="3191" y="16263"/>
                      <a:pt x="3211" y="16236"/>
                    </a:cubicBezTo>
                    <a:cubicBezTo>
                      <a:pt x="2910" y="16382"/>
                      <a:pt x="2634" y="16348"/>
                      <a:pt x="2415" y="16024"/>
                    </a:cubicBezTo>
                    <a:cubicBezTo>
                      <a:pt x="2375" y="15973"/>
                      <a:pt x="2337" y="15914"/>
                      <a:pt x="2301" y="15845"/>
                    </a:cubicBezTo>
                    <a:cubicBezTo>
                      <a:pt x="2220" y="15852"/>
                      <a:pt x="2125" y="15862"/>
                      <a:pt x="2023" y="15874"/>
                    </a:cubicBezTo>
                    <a:cubicBezTo>
                      <a:pt x="2101" y="15883"/>
                      <a:pt x="2184" y="15954"/>
                      <a:pt x="2257" y="16044"/>
                    </a:cubicBezTo>
                    <a:cubicBezTo>
                      <a:pt x="2457" y="16256"/>
                      <a:pt x="2604" y="16652"/>
                      <a:pt x="2365" y="16376"/>
                    </a:cubicBezTo>
                    <a:lnTo>
                      <a:pt x="2361" y="16377"/>
                    </a:lnTo>
                    <a:cubicBezTo>
                      <a:pt x="2335" y="16372"/>
                      <a:pt x="2310" y="16343"/>
                      <a:pt x="2286" y="16303"/>
                    </a:cubicBezTo>
                    <a:cubicBezTo>
                      <a:pt x="2221" y="16247"/>
                      <a:pt x="2160" y="16068"/>
                      <a:pt x="2085" y="15953"/>
                    </a:cubicBezTo>
                    <a:cubicBezTo>
                      <a:pt x="2074" y="15943"/>
                      <a:pt x="2063" y="15931"/>
                      <a:pt x="2052" y="15925"/>
                    </a:cubicBezTo>
                    <a:cubicBezTo>
                      <a:pt x="2057" y="15925"/>
                      <a:pt x="2062" y="15929"/>
                      <a:pt x="2068" y="15930"/>
                    </a:cubicBezTo>
                    <a:cubicBezTo>
                      <a:pt x="2051" y="15907"/>
                      <a:pt x="2033" y="15888"/>
                      <a:pt x="2014" y="15875"/>
                    </a:cubicBezTo>
                    <a:cubicBezTo>
                      <a:pt x="2010" y="15876"/>
                      <a:pt x="2007" y="15876"/>
                      <a:pt x="2002" y="15877"/>
                    </a:cubicBezTo>
                    <a:cubicBezTo>
                      <a:pt x="2029" y="15925"/>
                      <a:pt x="2053" y="15980"/>
                      <a:pt x="2058" y="16020"/>
                    </a:cubicBezTo>
                    <a:cubicBezTo>
                      <a:pt x="2058" y="16035"/>
                      <a:pt x="1950" y="15954"/>
                      <a:pt x="1872" y="15892"/>
                    </a:cubicBezTo>
                    <a:cubicBezTo>
                      <a:pt x="1564" y="15927"/>
                      <a:pt x="1225" y="15962"/>
                      <a:pt x="991" y="15932"/>
                    </a:cubicBezTo>
                    <a:cubicBezTo>
                      <a:pt x="995" y="16200"/>
                      <a:pt x="996" y="16374"/>
                      <a:pt x="938" y="16491"/>
                    </a:cubicBezTo>
                    <a:cubicBezTo>
                      <a:pt x="917" y="16487"/>
                      <a:pt x="891" y="16481"/>
                      <a:pt x="869" y="16476"/>
                    </a:cubicBezTo>
                    <a:cubicBezTo>
                      <a:pt x="867" y="16461"/>
                      <a:pt x="867" y="16445"/>
                      <a:pt x="866" y="16430"/>
                    </a:cubicBezTo>
                    <a:cubicBezTo>
                      <a:pt x="853" y="16427"/>
                      <a:pt x="840" y="16424"/>
                      <a:pt x="828" y="16421"/>
                    </a:cubicBezTo>
                    <a:cubicBezTo>
                      <a:pt x="861" y="16971"/>
                      <a:pt x="971" y="17523"/>
                      <a:pt x="793" y="18066"/>
                    </a:cubicBezTo>
                    <a:cubicBezTo>
                      <a:pt x="790" y="17992"/>
                      <a:pt x="790" y="17918"/>
                      <a:pt x="790" y="17845"/>
                    </a:cubicBezTo>
                    <a:cubicBezTo>
                      <a:pt x="777" y="17900"/>
                      <a:pt x="766" y="17955"/>
                      <a:pt x="748" y="18010"/>
                    </a:cubicBezTo>
                    <a:cubicBezTo>
                      <a:pt x="735" y="17690"/>
                      <a:pt x="765" y="17372"/>
                      <a:pt x="718" y="17054"/>
                    </a:cubicBezTo>
                    <a:cubicBezTo>
                      <a:pt x="710" y="17050"/>
                      <a:pt x="703" y="17046"/>
                      <a:pt x="695" y="17042"/>
                    </a:cubicBezTo>
                    <a:cubicBezTo>
                      <a:pt x="694" y="17068"/>
                      <a:pt x="687" y="17105"/>
                      <a:pt x="684" y="17136"/>
                    </a:cubicBezTo>
                    <a:cubicBezTo>
                      <a:pt x="664" y="17146"/>
                      <a:pt x="638" y="17164"/>
                      <a:pt x="618" y="17174"/>
                    </a:cubicBezTo>
                    <a:cubicBezTo>
                      <a:pt x="609" y="17152"/>
                      <a:pt x="603" y="17129"/>
                      <a:pt x="595" y="17106"/>
                    </a:cubicBezTo>
                    <a:cubicBezTo>
                      <a:pt x="587" y="17110"/>
                      <a:pt x="579" y="17115"/>
                      <a:pt x="573" y="17118"/>
                    </a:cubicBezTo>
                    <a:cubicBezTo>
                      <a:pt x="399" y="16702"/>
                      <a:pt x="445" y="16118"/>
                      <a:pt x="269" y="15709"/>
                    </a:cubicBezTo>
                    <a:cubicBezTo>
                      <a:pt x="264" y="15733"/>
                      <a:pt x="260" y="15758"/>
                      <a:pt x="256" y="15778"/>
                    </a:cubicBezTo>
                    <a:cubicBezTo>
                      <a:pt x="235" y="15787"/>
                      <a:pt x="204" y="15799"/>
                      <a:pt x="183" y="15809"/>
                    </a:cubicBezTo>
                    <a:cubicBezTo>
                      <a:pt x="177" y="15788"/>
                      <a:pt x="175" y="15762"/>
                      <a:pt x="169" y="15740"/>
                    </a:cubicBezTo>
                    <a:cubicBezTo>
                      <a:pt x="159" y="15745"/>
                      <a:pt x="147" y="15749"/>
                      <a:pt x="138" y="15753"/>
                    </a:cubicBezTo>
                    <a:cubicBezTo>
                      <a:pt x="-39" y="15105"/>
                      <a:pt x="-58" y="14158"/>
                      <a:pt x="156" y="13518"/>
                    </a:cubicBezTo>
                    <a:cubicBezTo>
                      <a:pt x="237" y="13481"/>
                      <a:pt x="251" y="13476"/>
                      <a:pt x="365" y="13533"/>
                    </a:cubicBezTo>
                    <a:cubicBezTo>
                      <a:pt x="357" y="13552"/>
                      <a:pt x="1597" y="12333"/>
                      <a:pt x="1401" y="12376"/>
                    </a:cubicBezTo>
                    <a:cubicBezTo>
                      <a:pt x="1402" y="12249"/>
                      <a:pt x="1426" y="12098"/>
                      <a:pt x="1489" y="11989"/>
                    </a:cubicBezTo>
                    <a:cubicBezTo>
                      <a:pt x="1541" y="12013"/>
                      <a:pt x="1609" y="12056"/>
                      <a:pt x="1656" y="12098"/>
                    </a:cubicBezTo>
                    <a:cubicBezTo>
                      <a:pt x="1692" y="12018"/>
                      <a:pt x="1688" y="11919"/>
                      <a:pt x="1738" y="11848"/>
                    </a:cubicBezTo>
                    <a:cubicBezTo>
                      <a:pt x="1753" y="11866"/>
                      <a:pt x="1777" y="11893"/>
                      <a:pt x="1791" y="11910"/>
                    </a:cubicBezTo>
                    <a:lnTo>
                      <a:pt x="2512" y="11268"/>
                    </a:lnTo>
                    <a:cubicBezTo>
                      <a:pt x="2517" y="11296"/>
                      <a:pt x="2516" y="11330"/>
                      <a:pt x="2512" y="11364"/>
                    </a:cubicBezTo>
                    <a:lnTo>
                      <a:pt x="2557" y="11323"/>
                    </a:lnTo>
                    <a:cubicBezTo>
                      <a:pt x="2566" y="11373"/>
                      <a:pt x="2556" y="11442"/>
                      <a:pt x="2542" y="11495"/>
                    </a:cubicBezTo>
                    <a:cubicBezTo>
                      <a:pt x="2543" y="11497"/>
                      <a:pt x="2546" y="11499"/>
                      <a:pt x="2547" y="11500"/>
                    </a:cubicBezTo>
                    <a:cubicBezTo>
                      <a:pt x="2694" y="11338"/>
                      <a:pt x="3014" y="10951"/>
                      <a:pt x="3098" y="10660"/>
                    </a:cubicBezTo>
                    <a:cubicBezTo>
                      <a:pt x="3073" y="10689"/>
                      <a:pt x="3044" y="10714"/>
                      <a:pt x="3006" y="10740"/>
                    </a:cubicBezTo>
                    <a:cubicBezTo>
                      <a:pt x="3039" y="10654"/>
                      <a:pt x="3074" y="10587"/>
                      <a:pt x="3112" y="10521"/>
                    </a:cubicBezTo>
                    <a:cubicBezTo>
                      <a:pt x="3070" y="10592"/>
                      <a:pt x="3032" y="10634"/>
                      <a:pt x="2968" y="10679"/>
                    </a:cubicBezTo>
                    <a:cubicBezTo>
                      <a:pt x="2881" y="10914"/>
                      <a:pt x="2753" y="11175"/>
                      <a:pt x="2617" y="11212"/>
                    </a:cubicBezTo>
                    <a:cubicBezTo>
                      <a:pt x="2606" y="11184"/>
                      <a:pt x="2594" y="11170"/>
                      <a:pt x="2581" y="11151"/>
                    </a:cubicBezTo>
                    <a:cubicBezTo>
                      <a:pt x="2579" y="11153"/>
                      <a:pt x="2576" y="11156"/>
                      <a:pt x="2573" y="11157"/>
                    </a:cubicBezTo>
                    <a:cubicBezTo>
                      <a:pt x="2564" y="11135"/>
                      <a:pt x="2554" y="11126"/>
                      <a:pt x="2545" y="11110"/>
                    </a:cubicBezTo>
                    <a:cubicBezTo>
                      <a:pt x="2483" y="11072"/>
                      <a:pt x="2409" y="11136"/>
                      <a:pt x="2321" y="11317"/>
                    </a:cubicBezTo>
                    <a:cubicBezTo>
                      <a:pt x="2365" y="11228"/>
                      <a:pt x="2402" y="11135"/>
                      <a:pt x="2442" y="11044"/>
                    </a:cubicBezTo>
                    <a:cubicBezTo>
                      <a:pt x="2394" y="11062"/>
                      <a:pt x="2339" y="11134"/>
                      <a:pt x="2277" y="11261"/>
                    </a:cubicBezTo>
                    <a:cubicBezTo>
                      <a:pt x="2351" y="11112"/>
                      <a:pt x="2415" y="10957"/>
                      <a:pt x="2480" y="10803"/>
                    </a:cubicBezTo>
                    <a:cubicBezTo>
                      <a:pt x="2363" y="10913"/>
                      <a:pt x="2241" y="11016"/>
                      <a:pt x="2115" y="11104"/>
                    </a:cubicBezTo>
                    <a:cubicBezTo>
                      <a:pt x="2151" y="11052"/>
                      <a:pt x="2193" y="10989"/>
                      <a:pt x="2226" y="10929"/>
                    </a:cubicBezTo>
                    <a:cubicBezTo>
                      <a:pt x="2174" y="10970"/>
                      <a:pt x="2123" y="11012"/>
                      <a:pt x="2070" y="11048"/>
                    </a:cubicBezTo>
                    <a:cubicBezTo>
                      <a:pt x="2079" y="11036"/>
                      <a:pt x="2089" y="11021"/>
                      <a:pt x="2098" y="11006"/>
                    </a:cubicBezTo>
                    <a:cubicBezTo>
                      <a:pt x="2068" y="11030"/>
                      <a:pt x="2041" y="11042"/>
                      <a:pt x="2025" y="11023"/>
                    </a:cubicBezTo>
                    <a:cubicBezTo>
                      <a:pt x="2017" y="11014"/>
                      <a:pt x="2015" y="10992"/>
                      <a:pt x="2015" y="10965"/>
                    </a:cubicBezTo>
                    <a:cubicBezTo>
                      <a:pt x="2011" y="10966"/>
                      <a:pt x="2007" y="10966"/>
                      <a:pt x="2004" y="10966"/>
                    </a:cubicBezTo>
                    <a:cubicBezTo>
                      <a:pt x="1944" y="11226"/>
                      <a:pt x="1874" y="11467"/>
                      <a:pt x="1775" y="11558"/>
                    </a:cubicBezTo>
                    <a:cubicBezTo>
                      <a:pt x="1769" y="11556"/>
                      <a:pt x="1759" y="11543"/>
                      <a:pt x="1734" y="11498"/>
                    </a:cubicBezTo>
                    <a:cubicBezTo>
                      <a:pt x="1732" y="11499"/>
                      <a:pt x="1731" y="11502"/>
                      <a:pt x="1730" y="11503"/>
                    </a:cubicBezTo>
                    <a:cubicBezTo>
                      <a:pt x="1726" y="11501"/>
                      <a:pt x="1721" y="11496"/>
                      <a:pt x="1711" y="11482"/>
                    </a:cubicBezTo>
                    <a:cubicBezTo>
                      <a:pt x="1710" y="11483"/>
                      <a:pt x="1707" y="11483"/>
                      <a:pt x="1705" y="11484"/>
                    </a:cubicBezTo>
                    <a:cubicBezTo>
                      <a:pt x="1707" y="11483"/>
                      <a:pt x="1707" y="11479"/>
                      <a:pt x="1708" y="11476"/>
                    </a:cubicBezTo>
                    <a:cubicBezTo>
                      <a:pt x="1701" y="11464"/>
                      <a:pt x="1693" y="11452"/>
                      <a:pt x="1677" y="11422"/>
                    </a:cubicBezTo>
                    <a:cubicBezTo>
                      <a:pt x="1672" y="11421"/>
                      <a:pt x="1663" y="11426"/>
                      <a:pt x="1661" y="11428"/>
                    </a:cubicBezTo>
                    <a:lnTo>
                      <a:pt x="1661" y="11424"/>
                    </a:lnTo>
                    <a:lnTo>
                      <a:pt x="1589" y="11465"/>
                    </a:lnTo>
                    <a:cubicBezTo>
                      <a:pt x="1572" y="11475"/>
                      <a:pt x="1613" y="11451"/>
                      <a:pt x="1642" y="11435"/>
                    </a:cubicBezTo>
                    <a:lnTo>
                      <a:pt x="1661" y="11424"/>
                    </a:lnTo>
                    <a:lnTo>
                      <a:pt x="1666" y="11372"/>
                    </a:lnTo>
                    <a:cubicBezTo>
                      <a:pt x="1647" y="11147"/>
                      <a:pt x="1459" y="10325"/>
                      <a:pt x="2134" y="10167"/>
                    </a:cubicBezTo>
                    <a:cubicBezTo>
                      <a:pt x="2127" y="10188"/>
                      <a:pt x="2119" y="10219"/>
                      <a:pt x="2112" y="10244"/>
                    </a:cubicBezTo>
                    <a:cubicBezTo>
                      <a:pt x="2131" y="10238"/>
                      <a:pt x="2149" y="10231"/>
                      <a:pt x="2169" y="10226"/>
                    </a:cubicBezTo>
                    <a:cubicBezTo>
                      <a:pt x="2187" y="10195"/>
                      <a:pt x="2204" y="10172"/>
                      <a:pt x="2218" y="10165"/>
                    </a:cubicBezTo>
                    <a:cubicBezTo>
                      <a:pt x="2251" y="10195"/>
                      <a:pt x="2226" y="10235"/>
                      <a:pt x="2218" y="10273"/>
                    </a:cubicBezTo>
                    <a:cubicBezTo>
                      <a:pt x="2235" y="10246"/>
                      <a:pt x="2250" y="10227"/>
                      <a:pt x="2263" y="10220"/>
                    </a:cubicBezTo>
                    <a:cubicBezTo>
                      <a:pt x="2269" y="10226"/>
                      <a:pt x="2269" y="10232"/>
                      <a:pt x="2271" y="10238"/>
                    </a:cubicBezTo>
                    <a:cubicBezTo>
                      <a:pt x="2343" y="10120"/>
                      <a:pt x="2426" y="10016"/>
                      <a:pt x="2527" y="9937"/>
                    </a:cubicBezTo>
                    <a:cubicBezTo>
                      <a:pt x="2519" y="9909"/>
                      <a:pt x="2507" y="9878"/>
                      <a:pt x="2498" y="9853"/>
                    </a:cubicBezTo>
                    <a:cubicBezTo>
                      <a:pt x="2584" y="9917"/>
                      <a:pt x="2673" y="9922"/>
                      <a:pt x="2759" y="9871"/>
                    </a:cubicBezTo>
                    <a:cubicBezTo>
                      <a:pt x="2754" y="9865"/>
                      <a:pt x="2750" y="9856"/>
                      <a:pt x="2745" y="9848"/>
                    </a:cubicBezTo>
                    <a:cubicBezTo>
                      <a:pt x="2684" y="9788"/>
                      <a:pt x="2608" y="9626"/>
                      <a:pt x="2606" y="9582"/>
                    </a:cubicBezTo>
                    <a:cubicBezTo>
                      <a:pt x="2606" y="9581"/>
                      <a:pt x="2714" y="9512"/>
                      <a:pt x="2790" y="9483"/>
                    </a:cubicBezTo>
                    <a:lnTo>
                      <a:pt x="2753" y="9480"/>
                    </a:lnTo>
                    <a:cubicBezTo>
                      <a:pt x="2550" y="9473"/>
                      <a:pt x="3272" y="9419"/>
                      <a:pt x="2861" y="9483"/>
                    </a:cubicBezTo>
                    <a:cubicBezTo>
                      <a:pt x="2905" y="9520"/>
                      <a:pt x="2942" y="9562"/>
                      <a:pt x="2970" y="9614"/>
                    </a:cubicBezTo>
                    <a:cubicBezTo>
                      <a:pt x="3008" y="9665"/>
                      <a:pt x="3038" y="9724"/>
                      <a:pt x="3058" y="9791"/>
                    </a:cubicBezTo>
                    <a:cubicBezTo>
                      <a:pt x="3160" y="9801"/>
                      <a:pt x="3382" y="9617"/>
                      <a:pt x="3463" y="9573"/>
                    </a:cubicBezTo>
                    <a:cubicBezTo>
                      <a:pt x="3470" y="9564"/>
                      <a:pt x="3421" y="9634"/>
                      <a:pt x="3374" y="9718"/>
                    </a:cubicBezTo>
                    <a:cubicBezTo>
                      <a:pt x="3428" y="9680"/>
                      <a:pt x="3478" y="9644"/>
                      <a:pt x="3508" y="9628"/>
                    </a:cubicBezTo>
                    <a:cubicBezTo>
                      <a:pt x="3518" y="9614"/>
                      <a:pt x="3392" y="9790"/>
                      <a:pt x="3354" y="9918"/>
                    </a:cubicBezTo>
                    <a:cubicBezTo>
                      <a:pt x="3377" y="9894"/>
                      <a:pt x="3402" y="9872"/>
                      <a:pt x="3420" y="9840"/>
                    </a:cubicBezTo>
                    <a:cubicBezTo>
                      <a:pt x="3412" y="9901"/>
                      <a:pt x="3395" y="9953"/>
                      <a:pt x="3376" y="10000"/>
                    </a:cubicBezTo>
                    <a:cubicBezTo>
                      <a:pt x="3409" y="9971"/>
                      <a:pt x="3441" y="9939"/>
                      <a:pt x="3464" y="9896"/>
                    </a:cubicBezTo>
                    <a:cubicBezTo>
                      <a:pt x="3463" y="9912"/>
                      <a:pt x="3456" y="9923"/>
                      <a:pt x="3453" y="9939"/>
                    </a:cubicBezTo>
                    <a:lnTo>
                      <a:pt x="3754" y="9695"/>
                    </a:lnTo>
                    <a:lnTo>
                      <a:pt x="3782" y="9605"/>
                    </a:lnTo>
                    <a:cubicBezTo>
                      <a:pt x="3754" y="9628"/>
                      <a:pt x="3729" y="9657"/>
                      <a:pt x="3698" y="9676"/>
                    </a:cubicBezTo>
                    <a:cubicBezTo>
                      <a:pt x="3750" y="9567"/>
                      <a:pt x="3767" y="9450"/>
                      <a:pt x="3754" y="9323"/>
                    </a:cubicBezTo>
                    <a:cubicBezTo>
                      <a:pt x="3756" y="9321"/>
                      <a:pt x="3756" y="9321"/>
                      <a:pt x="3754" y="9319"/>
                    </a:cubicBezTo>
                    <a:cubicBezTo>
                      <a:pt x="3882" y="9277"/>
                      <a:pt x="3955" y="9267"/>
                      <a:pt x="3996" y="9268"/>
                    </a:cubicBezTo>
                    <a:cubicBezTo>
                      <a:pt x="4037" y="9270"/>
                      <a:pt x="4046" y="9283"/>
                      <a:pt x="4046" y="9287"/>
                    </a:cubicBezTo>
                    <a:cubicBezTo>
                      <a:pt x="4038" y="9302"/>
                      <a:pt x="4028" y="9312"/>
                      <a:pt x="4020" y="9326"/>
                    </a:cubicBezTo>
                    <a:cubicBezTo>
                      <a:pt x="4074" y="9324"/>
                      <a:pt x="4090" y="9338"/>
                      <a:pt x="4091" y="9343"/>
                    </a:cubicBezTo>
                    <a:cubicBezTo>
                      <a:pt x="4046" y="9427"/>
                      <a:pt x="3995" y="9501"/>
                      <a:pt x="3937" y="9566"/>
                    </a:cubicBezTo>
                    <a:lnTo>
                      <a:pt x="3835" y="9653"/>
                    </a:lnTo>
                    <a:lnTo>
                      <a:pt x="4154" y="9544"/>
                    </a:lnTo>
                    <a:cubicBezTo>
                      <a:pt x="4141" y="9403"/>
                      <a:pt x="4185" y="9220"/>
                      <a:pt x="4167" y="9082"/>
                    </a:cubicBezTo>
                    <a:cubicBezTo>
                      <a:pt x="4156" y="9088"/>
                      <a:pt x="4144" y="9093"/>
                      <a:pt x="4134" y="9099"/>
                    </a:cubicBezTo>
                    <a:cubicBezTo>
                      <a:pt x="4126" y="9071"/>
                      <a:pt x="3910" y="8916"/>
                      <a:pt x="3748" y="8710"/>
                    </a:cubicBezTo>
                    <a:cubicBezTo>
                      <a:pt x="3579" y="8518"/>
                      <a:pt x="3440" y="8269"/>
                      <a:pt x="3586" y="8030"/>
                    </a:cubicBezTo>
                    <a:cubicBezTo>
                      <a:pt x="3775" y="7793"/>
                      <a:pt x="3815" y="7771"/>
                      <a:pt x="3899" y="7716"/>
                    </a:cubicBezTo>
                    <a:cubicBezTo>
                      <a:pt x="3899" y="7753"/>
                      <a:pt x="3891" y="7778"/>
                      <a:pt x="3888" y="7810"/>
                    </a:cubicBezTo>
                    <a:cubicBezTo>
                      <a:pt x="3906" y="7797"/>
                      <a:pt x="3924" y="7785"/>
                      <a:pt x="3944" y="7772"/>
                    </a:cubicBezTo>
                    <a:cubicBezTo>
                      <a:pt x="3940" y="8103"/>
                      <a:pt x="3795" y="8209"/>
                      <a:pt x="3838" y="8490"/>
                    </a:cubicBezTo>
                    <a:cubicBezTo>
                      <a:pt x="4133" y="8500"/>
                      <a:pt x="4138" y="8500"/>
                      <a:pt x="4168" y="8510"/>
                    </a:cubicBezTo>
                    <a:cubicBezTo>
                      <a:pt x="4170" y="8524"/>
                      <a:pt x="4170" y="8542"/>
                      <a:pt x="4171" y="8557"/>
                    </a:cubicBezTo>
                    <a:cubicBezTo>
                      <a:pt x="4194" y="8559"/>
                      <a:pt x="4201" y="8562"/>
                      <a:pt x="4213" y="8565"/>
                    </a:cubicBezTo>
                    <a:cubicBezTo>
                      <a:pt x="4218" y="8601"/>
                      <a:pt x="4218" y="8643"/>
                      <a:pt x="4220" y="8684"/>
                    </a:cubicBezTo>
                    <a:cubicBezTo>
                      <a:pt x="4324" y="8650"/>
                      <a:pt x="4437" y="8707"/>
                      <a:pt x="4536" y="8635"/>
                    </a:cubicBezTo>
                    <a:cubicBezTo>
                      <a:pt x="4485" y="8506"/>
                      <a:pt x="4493" y="8487"/>
                      <a:pt x="4542" y="8389"/>
                    </a:cubicBezTo>
                    <a:cubicBezTo>
                      <a:pt x="4587" y="8379"/>
                      <a:pt x="4651" y="8382"/>
                      <a:pt x="4694" y="8390"/>
                    </a:cubicBezTo>
                    <a:cubicBezTo>
                      <a:pt x="4697" y="8405"/>
                      <a:pt x="4700" y="8424"/>
                      <a:pt x="4703" y="8442"/>
                    </a:cubicBezTo>
                    <a:cubicBezTo>
                      <a:pt x="4715" y="8443"/>
                      <a:pt x="4728" y="8443"/>
                      <a:pt x="4739" y="8445"/>
                    </a:cubicBezTo>
                    <a:cubicBezTo>
                      <a:pt x="4742" y="8461"/>
                      <a:pt x="4745" y="8479"/>
                      <a:pt x="4747" y="8496"/>
                    </a:cubicBezTo>
                    <a:cubicBezTo>
                      <a:pt x="4823" y="8542"/>
                      <a:pt x="4841" y="8541"/>
                      <a:pt x="4929" y="8529"/>
                    </a:cubicBezTo>
                    <a:cubicBezTo>
                      <a:pt x="4973" y="8428"/>
                      <a:pt x="4967" y="8123"/>
                      <a:pt x="4880" y="7972"/>
                    </a:cubicBezTo>
                    <a:cubicBezTo>
                      <a:pt x="4869" y="7962"/>
                      <a:pt x="4857" y="7951"/>
                      <a:pt x="4844" y="7946"/>
                    </a:cubicBezTo>
                    <a:cubicBezTo>
                      <a:pt x="4845" y="7939"/>
                      <a:pt x="4848" y="7933"/>
                      <a:pt x="4850" y="7927"/>
                    </a:cubicBezTo>
                    <a:cubicBezTo>
                      <a:pt x="4841" y="7918"/>
                      <a:pt x="4831" y="7913"/>
                      <a:pt x="4821" y="7906"/>
                    </a:cubicBezTo>
                    <a:cubicBezTo>
                      <a:pt x="4640" y="8128"/>
                      <a:pt x="4473" y="8275"/>
                      <a:pt x="4352" y="8179"/>
                    </a:cubicBezTo>
                    <a:cubicBezTo>
                      <a:pt x="4355" y="8166"/>
                      <a:pt x="4358" y="8157"/>
                      <a:pt x="4368" y="8140"/>
                    </a:cubicBezTo>
                    <a:cubicBezTo>
                      <a:pt x="4355" y="8137"/>
                      <a:pt x="4343" y="8137"/>
                      <a:pt x="4332" y="8130"/>
                    </a:cubicBezTo>
                    <a:cubicBezTo>
                      <a:pt x="4302" y="8153"/>
                      <a:pt x="4272" y="8175"/>
                      <a:pt x="4239" y="8189"/>
                    </a:cubicBezTo>
                    <a:cubicBezTo>
                      <a:pt x="4198" y="8159"/>
                      <a:pt x="4169" y="8122"/>
                      <a:pt x="4147" y="8082"/>
                    </a:cubicBezTo>
                    <a:cubicBezTo>
                      <a:pt x="3936" y="7845"/>
                      <a:pt x="4146" y="7415"/>
                      <a:pt x="4249" y="7243"/>
                    </a:cubicBezTo>
                    <a:cubicBezTo>
                      <a:pt x="4252" y="7261"/>
                      <a:pt x="4266" y="7287"/>
                      <a:pt x="4284" y="7316"/>
                    </a:cubicBezTo>
                    <a:cubicBezTo>
                      <a:pt x="4287" y="7310"/>
                      <a:pt x="4291" y="7303"/>
                      <a:pt x="4294" y="7299"/>
                    </a:cubicBezTo>
                    <a:cubicBezTo>
                      <a:pt x="4298" y="7325"/>
                      <a:pt x="4323" y="7366"/>
                      <a:pt x="4356" y="7411"/>
                    </a:cubicBezTo>
                    <a:cubicBezTo>
                      <a:pt x="4409" y="7474"/>
                      <a:pt x="4470" y="7532"/>
                      <a:pt x="4516" y="7560"/>
                    </a:cubicBezTo>
                    <a:cubicBezTo>
                      <a:pt x="4519" y="7543"/>
                      <a:pt x="4521" y="7532"/>
                      <a:pt x="4523" y="7520"/>
                    </a:cubicBezTo>
                    <a:cubicBezTo>
                      <a:pt x="4485" y="7525"/>
                      <a:pt x="4482" y="7523"/>
                      <a:pt x="4469" y="7514"/>
                    </a:cubicBezTo>
                    <a:cubicBezTo>
                      <a:pt x="4474" y="7489"/>
                      <a:pt x="4477" y="7473"/>
                      <a:pt x="4481" y="7456"/>
                    </a:cubicBezTo>
                    <a:cubicBezTo>
                      <a:pt x="4469" y="7459"/>
                      <a:pt x="4460" y="7457"/>
                      <a:pt x="4445" y="7453"/>
                    </a:cubicBezTo>
                    <a:cubicBezTo>
                      <a:pt x="4439" y="7437"/>
                      <a:pt x="4442" y="7417"/>
                      <a:pt x="4442" y="7398"/>
                    </a:cubicBezTo>
                    <a:cubicBezTo>
                      <a:pt x="4428" y="7402"/>
                      <a:pt x="4418" y="7402"/>
                      <a:pt x="4400" y="7397"/>
                    </a:cubicBezTo>
                    <a:cubicBezTo>
                      <a:pt x="4260" y="7003"/>
                      <a:pt x="6051" y="5678"/>
                      <a:pt x="6470" y="5815"/>
                    </a:cubicBezTo>
                    <a:cubicBezTo>
                      <a:pt x="6461" y="5835"/>
                      <a:pt x="6456" y="5848"/>
                      <a:pt x="6449" y="5864"/>
                    </a:cubicBezTo>
                    <a:cubicBezTo>
                      <a:pt x="6473" y="5864"/>
                      <a:pt x="6497" y="5864"/>
                      <a:pt x="6515" y="5870"/>
                    </a:cubicBezTo>
                    <a:cubicBezTo>
                      <a:pt x="6489" y="5930"/>
                      <a:pt x="6475" y="5964"/>
                      <a:pt x="6465" y="5989"/>
                    </a:cubicBezTo>
                    <a:cubicBezTo>
                      <a:pt x="6696" y="5915"/>
                      <a:pt x="7115" y="5450"/>
                      <a:pt x="7326" y="5430"/>
                    </a:cubicBezTo>
                    <a:close/>
                    <a:moveTo>
                      <a:pt x="4570" y="3933"/>
                    </a:moveTo>
                    <a:cubicBezTo>
                      <a:pt x="4602" y="3929"/>
                      <a:pt x="4633" y="3933"/>
                      <a:pt x="4661" y="3947"/>
                    </a:cubicBezTo>
                    <a:cubicBezTo>
                      <a:pt x="4662" y="3965"/>
                      <a:pt x="4655" y="3978"/>
                      <a:pt x="4653" y="3995"/>
                    </a:cubicBezTo>
                    <a:cubicBezTo>
                      <a:pt x="4671" y="3996"/>
                      <a:pt x="4690" y="3994"/>
                      <a:pt x="4706" y="4002"/>
                    </a:cubicBezTo>
                    <a:cubicBezTo>
                      <a:pt x="4710" y="4109"/>
                      <a:pt x="4656" y="4184"/>
                      <a:pt x="4609" y="4263"/>
                    </a:cubicBezTo>
                    <a:cubicBezTo>
                      <a:pt x="4612" y="4262"/>
                      <a:pt x="4614" y="4261"/>
                      <a:pt x="4616" y="4260"/>
                    </a:cubicBezTo>
                    <a:cubicBezTo>
                      <a:pt x="4619" y="4267"/>
                      <a:pt x="4617" y="4302"/>
                      <a:pt x="4612" y="4358"/>
                    </a:cubicBezTo>
                    <a:cubicBezTo>
                      <a:pt x="4644" y="4322"/>
                      <a:pt x="4650" y="4318"/>
                      <a:pt x="4661" y="4316"/>
                    </a:cubicBezTo>
                    <a:cubicBezTo>
                      <a:pt x="4681" y="4369"/>
                      <a:pt x="4403" y="6360"/>
                      <a:pt x="4402" y="6363"/>
                    </a:cubicBezTo>
                    <a:cubicBezTo>
                      <a:pt x="4395" y="6363"/>
                      <a:pt x="4389" y="6368"/>
                      <a:pt x="4382" y="6367"/>
                    </a:cubicBezTo>
                    <a:cubicBezTo>
                      <a:pt x="4376" y="6357"/>
                      <a:pt x="4371" y="6340"/>
                      <a:pt x="4365" y="6329"/>
                    </a:cubicBezTo>
                    <a:cubicBezTo>
                      <a:pt x="3787" y="6607"/>
                      <a:pt x="4151" y="6857"/>
                      <a:pt x="3672" y="6772"/>
                    </a:cubicBezTo>
                    <a:cubicBezTo>
                      <a:pt x="3688" y="6758"/>
                      <a:pt x="3701" y="6741"/>
                      <a:pt x="3716" y="6727"/>
                    </a:cubicBezTo>
                    <a:cubicBezTo>
                      <a:pt x="3688" y="6724"/>
                      <a:pt x="3664" y="6723"/>
                      <a:pt x="3627" y="6716"/>
                    </a:cubicBezTo>
                    <a:cubicBezTo>
                      <a:pt x="3739" y="6616"/>
                      <a:pt x="3841" y="6507"/>
                      <a:pt x="3944" y="6394"/>
                    </a:cubicBezTo>
                    <a:cubicBezTo>
                      <a:pt x="3834" y="6387"/>
                      <a:pt x="3642" y="6387"/>
                      <a:pt x="3508" y="6232"/>
                    </a:cubicBezTo>
                    <a:cubicBezTo>
                      <a:pt x="3512" y="6225"/>
                      <a:pt x="3514" y="6222"/>
                      <a:pt x="3518" y="6216"/>
                    </a:cubicBezTo>
                    <a:cubicBezTo>
                      <a:pt x="3500" y="6201"/>
                      <a:pt x="3480" y="6195"/>
                      <a:pt x="3464" y="6176"/>
                    </a:cubicBezTo>
                    <a:cubicBezTo>
                      <a:pt x="3609" y="5938"/>
                      <a:pt x="3619" y="5927"/>
                      <a:pt x="3792" y="5847"/>
                    </a:cubicBezTo>
                    <a:cubicBezTo>
                      <a:pt x="3793" y="5842"/>
                      <a:pt x="3795" y="5837"/>
                      <a:pt x="3796" y="5832"/>
                    </a:cubicBezTo>
                    <a:cubicBezTo>
                      <a:pt x="3777" y="5826"/>
                      <a:pt x="3756" y="5823"/>
                      <a:pt x="3742" y="5814"/>
                    </a:cubicBezTo>
                    <a:cubicBezTo>
                      <a:pt x="3745" y="5796"/>
                      <a:pt x="3751" y="5780"/>
                      <a:pt x="3754" y="5763"/>
                    </a:cubicBezTo>
                    <a:cubicBezTo>
                      <a:pt x="3730" y="5798"/>
                      <a:pt x="3693" y="5848"/>
                      <a:pt x="3638" y="5921"/>
                    </a:cubicBezTo>
                    <a:cubicBezTo>
                      <a:pt x="3435" y="6189"/>
                      <a:pt x="3331" y="6329"/>
                      <a:pt x="3064" y="6318"/>
                    </a:cubicBezTo>
                    <a:cubicBezTo>
                      <a:pt x="3067" y="6303"/>
                      <a:pt x="3075" y="6279"/>
                      <a:pt x="3084" y="6256"/>
                    </a:cubicBezTo>
                    <a:cubicBezTo>
                      <a:pt x="3061" y="6257"/>
                      <a:pt x="3044" y="6264"/>
                      <a:pt x="3019" y="6263"/>
                    </a:cubicBezTo>
                    <a:cubicBezTo>
                      <a:pt x="3090" y="5959"/>
                      <a:pt x="4078" y="3998"/>
                      <a:pt x="4570" y="3933"/>
                    </a:cubicBezTo>
                    <a:close/>
                    <a:moveTo>
                      <a:pt x="16733" y="2528"/>
                    </a:moveTo>
                    <a:cubicBezTo>
                      <a:pt x="17042" y="2745"/>
                      <a:pt x="17329" y="3015"/>
                      <a:pt x="17636" y="3231"/>
                    </a:cubicBezTo>
                    <a:cubicBezTo>
                      <a:pt x="17814" y="3418"/>
                      <a:pt x="17986" y="3613"/>
                      <a:pt x="18154" y="3813"/>
                    </a:cubicBezTo>
                    <a:cubicBezTo>
                      <a:pt x="19236" y="5090"/>
                      <a:pt x="20085" y="6624"/>
                      <a:pt x="20701" y="8415"/>
                    </a:cubicBezTo>
                    <a:cubicBezTo>
                      <a:pt x="20699" y="8417"/>
                      <a:pt x="20691" y="8427"/>
                      <a:pt x="20680" y="8439"/>
                    </a:cubicBezTo>
                    <a:cubicBezTo>
                      <a:pt x="20680" y="8440"/>
                      <a:pt x="20680" y="8441"/>
                      <a:pt x="20680" y="8442"/>
                    </a:cubicBezTo>
                    <a:cubicBezTo>
                      <a:pt x="20691" y="8427"/>
                      <a:pt x="20699" y="8417"/>
                      <a:pt x="20701" y="8415"/>
                    </a:cubicBezTo>
                    <a:cubicBezTo>
                      <a:pt x="21102" y="9617"/>
                      <a:pt x="21341" y="10878"/>
                      <a:pt x="21447" y="12154"/>
                    </a:cubicBezTo>
                    <a:cubicBezTo>
                      <a:pt x="21436" y="11689"/>
                      <a:pt x="21438" y="11727"/>
                      <a:pt x="21450" y="12181"/>
                    </a:cubicBezTo>
                    <a:cubicBezTo>
                      <a:pt x="21456" y="12249"/>
                      <a:pt x="21466" y="12317"/>
                      <a:pt x="21470" y="12385"/>
                    </a:cubicBezTo>
                    <a:cubicBezTo>
                      <a:pt x="21465" y="12322"/>
                      <a:pt x="21457" y="12259"/>
                      <a:pt x="21450" y="12195"/>
                    </a:cubicBezTo>
                    <a:cubicBezTo>
                      <a:pt x="21456" y="12416"/>
                      <a:pt x="21464" y="12729"/>
                      <a:pt x="21473" y="13128"/>
                    </a:cubicBezTo>
                    <a:cubicBezTo>
                      <a:pt x="21461" y="12698"/>
                      <a:pt x="21453" y="12385"/>
                      <a:pt x="21448" y="12170"/>
                    </a:cubicBezTo>
                    <a:cubicBezTo>
                      <a:pt x="21347" y="11162"/>
                      <a:pt x="21156" y="10149"/>
                      <a:pt x="20963" y="9419"/>
                    </a:cubicBezTo>
                    <a:cubicBezTo>
                      <a:pt x="21203" y="10368"/>
                      <a:pt x="21356" y="11345"/>
                      <a:pt x="21426" y="12330"/>
                    </a:cubicBezTo>
                    <a:cubicBezTo>
                      <a:pt x="21283" y="10670"/>
                      <a:pt x="20867" y="8922"/>
                      <a:pt x="20599" y="8435"/>
                    </a:cubicBezTo>
                    <a:cubicBezTo>
                      <a:pt x="20604" y="8428"/>
                      <a:pt x="20607" y="8424"/>
                      <a:pt x="20612" y="8418"/>
                    </a:cubicBezTo>
                    <a:cubicBezTo>
                      <a:pt x="20610" y="8415"/>
                      <a:pt x="20609" y="8411"/>
                      <a:pt x="20608" y="8408"/>
                    </a:cubicBezTo>
                    <a:cubicBezTo>
                      <a:pt x="20602" y="8413"/>
                      <a:pt x="20599" y="8417"/>
                      <a:pt x="20592" y="8422"/>
                    </a:cubicBezTo>
                    <a:cubicBezTo>
                      <a:pt x="20406" y="8071"/>
                      <a:pt x="20368" y="7616"/>
                      <a:pt x="20135" y="7290"/>
                    </a:cubicBezTo>
                    <a:cubicBezTo>
                      <a:pt x="20128" y="7371"/>
                      <a:pt x="20127" y="7375"/>
                      <a:pt x="20117" y="7399"/>
                    </a:cubicBezTo>
                    <a:cubicBezTo>
                      <a:pt x="20021" y="7395"/>
                      <a:pt x="19934" y="7328"/>
                      <a:pt x="19838" y="7327"/>
                    </a:cubicBezTo>
                    <a:cubicBezTo>
                      <a:pt x="19812" y="7436"/>
                      <a:pt x="19887" y="7537"/>
                      <a:pt x="19847" y="7647"/>
                    </a:cubicBezTo>
                    <a:cubicBezTo>
                      <a:pt x="19146" y="7784"/>
                      <a:pt x="18594" y="7474"/>
                      <a:pt x="18156" y="6947"/>
                    </a:cubicBezTo>
                    <a:cubicBezTo>
                      <a:pt x="17199" y="5847"/>
                      <a:pt x="16784" y="3696"/>
                      <a:pt x="16603" y="2735"/>
                    </a:cubicBezTo>
                    <a:cubicBezTo>
                      <a:pt x="16641" y="2734"/>
                      <a:pt x="16677" y="2744"/>
                      <a:pt x="16713" y="2740"/>
                    </a:cubicBezTo>
                    <a:cubicBezTo>
                      <a:pt x="16699" y="2683"/>
                      <a:pt x="16663" y="2638"/>
                      <a:pt x="16647" y="2581"/>
                    </a:cubicBezTo>
                    <a:cubicBezTo>
                      <a:pt x="16671" y="2595"/>
                      <a:pt x="16696" y="2605"/>
                      <a:pt x="16723" y="2610"/>
                    </a:cubicBezTo>
                    <a:cubicBezTo>
                      <a:pt x="16725" y="2584"/>
                      <a:pt x="16728" y="2554"/>
                      <a:pt x="16733" y="2528"/>
                    </a:cubicBezTo>
                    <a:close/>
                    <a:moveTo>
                      <a:pt x="16715" y="2340"/>
                    </a:moveTo>
                    <a:cubicBezTo>
                      <a:pt x="16796" y="2397"/>
                      <a:pt x="16876" y="2465"/>
                      <a:pt x="16944" y="2539"/>
                    </a:cubicBezTo>
                    <a:cubicBezTo>
                      <a:pt x="16926" y="2530"/>
                      <a:pt x="16912" y="2523"/>
                      <a:pt x="16898" y="2516"/>
                    </a:cubicBezTo>
                    <a:cubicBezTo>
                      <a:pt x="16928" y="2543"/>
                      <a:pt x="16962" y="2565"/>
                      <a:pt x="16988" y="2594"/>
                    </a:cubicBezTo>
                    <a:cubicBezTo>
                      <a:pt x="16887" y="2545"/>
                      <a:pt x="16853" y="2525"/>
                      <a:pt x="16740" y="2439"/>
                    </a:cubicBezTo>
                    <a:cubicBezTo>
                      <a:pt x="16752" y="2438"/>
                      <a:pt x="16752" y="2438"/>
                      <a:pt x="16753" y="2437"/>
                    </a:cubicBezTo>
                    <a:cubicBezTo>
                      <a:pt x="16747" y="2428"/>
                      <a:pt x="16740" y="2420"/>
                      <a:pt x="16734" y="2412"/>
                    </a:cubicBezTo>
                    <a:cubicBezTo>
                      <a:pt x="16721" y="2403"/>
                      <a:pt x="16711" y="2395"/>
                      <a:pt x="16696" y="2384"/>
                    </a:cubicBezTo>
                    <a:cubicBezTo>
                      <a:pt x="16707" y="2383"/>
                      <a:pt x="16707" y="2383"/>
                      <a:pt x="16708" y="2381"/>
                    </a:cubicBezTo>
                    <a:cubicBezTo>
                      <a:pt x="16699" y="2368"/>
                      <a:pt x="16689" y="2355"/>
                      <a:pt x="16679" y="2344"/>
                    </a:cubicBezTo>
                    <a:cubicBezTo>
                      <a:pt x="16700" y="2335"/>
                      <a:pt x="16707" y="2372"/>
                      <a:pt x="16726" y="2357"/>
                    </a:cubicBezTo>
                    <a:cubicBezTo>
                      <a:pt x="16724" y="2355"/>
                      <a:pt x="16717" y="2351"/>
                      <a:pt x="16715" y="2340"/>
                    </a:cubicBezTo>
                    <a:close/>
                    <a:moveTo>
                      <a:pt x="16152" y="2062"/>
                    </a:moveTo>
                    <a:lnTo>
                      <a:pt x="16153" y="2063"/>
                    </a:lnTo>
                    <a:lnTo>
                      <a:pt x="16226" y="2079"/>
                    </a:lnTo>
                    <a:cubicBezTo>
                      <a:pt x="16318" y="2128"/>
                      <a:pt x="16445" y="2251"/>
                      <a:pt x="16458" y="2283"/>
                    </a:cubicBezTo>
                    <a:cubicBezTo>
                      <a:pt x="16543" y="2371"/>
                      <a:pt x="16538" y="2408"/>
                      <a:pt x="16201" y="2124"/>
                    </a:cubicBezTo>
                    <a:cubicBezTo>
                      <a:pt x="16198" y="2120"/>
                      <a:pt x="16198" y="2119"/>
                      <a:pt x="16195" y="2118"/>
                    </a:cubicBezTo>
                    <a:cubicBezTo>
                      <a:pt x="16201" y="2115"/>
                      <a:pt x="16208" y="2116"/>
                      <a:pt x="16215" y="2116"/>
                    </a:cubicBezTo>
                    <a:lnTo>
                      <a:pt x="16158" y="2070"/>
                    </a:lnTo>
                    <a:lnTo>
                      <a:pt x="16175" y="2095"/>
                    </a:lnTo>
                    <a:cubicBezTo>
                      <a:pt x="16173" y="2093"/>
                      <a:pt x="16165" y="2082"/>
                      <a:pt x="16159" y="2073"/>
                    </a:cubicBezTo>
                    <a:lnTo>
                      <a:pt x="16156" y="2068"/>
                    </a:lnTo>
                    <a:lnTo>
                      <a:pt x="16151" y="2062"/>
                    </a:lnTo>
                    <a:lnTo>
                      <a:pt x="16153" y="2063"/>
                    </a:lnTo>
                    <a:close/>
                    <a:moveTo>
                      <a:pt x="16077" y="1968"/>
                    </a:moveTo>
                    <a:cubicBezTo>
                      <a:pt x="16080" y="1972"/>
                      <a:pt x="16087" y="1982"/>
                      <a:pt x="16100" y="2001"/>
                    </a:cubicBezTo>
                    <a:cubicBezTo>
                      <a:pt x="16095" y="1999"/>
                      <a:pt x="16068" y="1956"/>
                      <a:pt x="16077" y="1968"/>
                    </a:cubicBezTo>
                    <a:close/>
                    <a:moveTo>
                      <a:pt x="16226" y="1966"/>
                    </a:moveTo>
                    <a:cubicBezTo>
                      <a:pt x="16383" y="2044"/>
                      <a:pt x="16536" y="2129"/>
                      <a:pt x="16657" y="2262"/>
                    </a:cubicBezTo>
                    <a:cubicBezTo>
                      <a:pt x="16602" y="2221"/>
                      <a:pt x="16554" y="2188"/>
                      <a:pt x="16505" y="2153"/>
                    </a:cubicBezTo>
                    <a:cubicBezTo>
                      <a:pt x="16576" y="2200"/>
                      <a:pt x="16643" y="2253"/>
                      <a:pt x="16702" y="2318"/>
                    </a:cubicBezTo>
                    <a:cubicBezTo>
                      <a:pt x="16532" y="2191"/>
                      <a:pt x="16390" y="2095"/>
                      <a:pt x="16271" y="2021"/>
                    </a:cubicBezTo>
                    <a:cubicBezTo>
                      <a:pt x="16348" y="2060"/>
                      <a:pt x="16424" y="2100"/>
                      <a:pt x="16496" y="2147"/>
                    </a:cubicBezTo>
                    <a:cubicBezTo>
                      <a:pt x="16397" y="2077"/>
                      <a:pt x="16304" y="2014"/>
                      <a:pt x="16226" y="1966"/>
                    </a:cubicBezTo>
                    <a:close/>
                    <a:moveTo>
                      <a:pt x="15924" y="1872"/>
                    </a:moveTo>
                    <a:cubicBezTo>
                      <a:pt x="15999" y="1899"/>
                      <a:pt x="16064" y="1953"/>
                      <a:pt x="16115" y="2030"/>
                    </a:cubicBezTo>
                    <a:cubicBezTo>
                      <a:pt x="16112" y="2030"/>
                      <a:pt x="16111" y="2027"/>
                      <a:pt x="16108" y="2027"/>
                    </a:cubicBezTo>
                    <a:cubicBezTo>
                      <a:pt x="16126" y="2046"/>
                      <a:pt x="16145" y="2062"/>
                      <a:pt x="16160" y="2085"/>
                    </a:cubicBezTo>
                    <a:cubicBezTo>
                      <a:pt x="16090" y="2075"/>
                      <a:pt x="16043" y="2036"/>
                      <a:pt x="16007" y="1984"/>
                    </a:cubicBezTo>
                    <a:cubicBezTo>
                      <a:pt x="15971" y="1957"/>
                      <a:pt x="15942" y="1922"/>
                      <a:pt x="15924" y="1872"/>
                    </a:cubicBezTo>
                    <a:close/>
                    <a:moveTo>
                      <a:pt x="15924" y="1872"/>
                    </a:moveTo>
                    <a:cubicBezTo>
                      <a:pt x="16004" y="1906"/>
                      <a:pt x="16114" y="1960"/>
                      <a:pt x="16267" y="2054"/>
                    </a:cubicBezTo>
                    <a:cubicBezTo>
                      <a:pt x="16150" y="1996"/>
                      <a:pt x="16036" y="1936"/>
                      <a:pt x="15924" y="1872"/>
                    </a:cubicBezTo>
                    <a:close/>
                    <a:moveTo>
                      <a:pt x="15849" y="1779"/>
                    </a:moveTo>
                    <a:cubicBezTo>
                      <a:pt x="15929" y="1812"/>
                      <a:pt x="16039" y="1867"/>
                      <a:pt x="16191" y="1961"/>
                    </a:cubicBezTo>
                    <a:cubicBezTo>
                      <a:pt x="16075" y="1902"/>
                      <a:pt x="15960" y="1842"/>
                      <a:pt x="15849" y="1779"/>
                    </a:cubicBezTo>
                    <a:close/>
                    <a:moveTo>
                      <a:pt x="9404" y="1593"/>
                    </a:moveTo>
                    <a:cubicBezTo>
                      <a:pt x="9325" y="1615"/>
                      <a:pt x="9227" y="1582"/>
                      <a:pt x="9166" y="1656"/>
                    </a:cubicBezTo>
                    <a:cubicBezTo>
                      <a:pt x="9183" y="1652"/>
                      <a:pt x="9205" y="1646"/>
                      <a:pt x="9244" y="1635"/>
                    </a:cubicBezTo>
                    <a:cubicBezTo>
                      <a:pt x="9252" y="1670"/>
                      <a:pt x="9254" y="1685"/>
                      <a:pt x="9255" y="1700"/>
                    </a:cubicBezTo>
                    <a:cubicBezTo>
                      <a:pt x="9266" y="1697"/>
                      <a:pt x="9274" y="1695"/>
                      <a:pt x="9288" y="1691"/>
                    </a:cubicBezTo>
                    <a:cubicBezTo>
                      <a:pt x="9290" y="1697"/>
                      <a:pt x="9290" y="1698"/>
                      <a:pt x="9291" y="1703"/>
                    </a:cubicBezTo>
                    <a:cubicBezTo>
                      <a:pt x="9331" y="1671"/>
                      <a:pt x="9367" y="1632"/>
                      <a:pt x="9404" y="1593"/>
                    </a:cubicBezTo>
                    <a:close/>
                    <a:moveTo>
                      <a:pt x="12953" y="1501"/>
                    </a:moveTo>
                    <a:cubicBezTo>
                      <a:pt x="12992" y="1508"/>
                      <a:pt x="13029" y="1532"/>
                      <a:pt x="13064" y="1572"/>
                    </a:cubicBezTo>
                    <a:cubicBezTo>
                      <a:pt x="13065" y="1567"/>
                      <a:pt x="13047" y="1569"/>
                      <a:pt x="13022" y="1572"/>
                    </a:cubicBezTo>
                    <a:cubicBezTo>
                      <a:pt x="13052" y="1583"/>
                      <a:pt x="13081" y="1596"/>
                      <a:pt x="13109" y="1628"/>
                    </a:cubicBezTo>
                    <a:cubicBezTo>
                      <a:pt x="13113" y="1611"/>
                      <a:pt x="12916" y="1659"/>
                      <a:pt x="12883" y="1642"/>
                    </a:cubicBezTo>
                    <a:cubicBezTo>
                      <a:pt x="12872" y="1609"/>
                      <a:pt x="12876" y="1596"/>
                      <a:pt x="12877" y="1589"/>
                    </a:cubicBezTo>
                    <a:cubicBezTo>
                      <a:pt x="12861" y="1589"/>
                      <a:pt x="12844" y="1590"/>
                      <a:pt x="12838" y="1587"/>
                    </a:cubicBezTo>
                    <a:cubicBezTo>
                      <a:pt x="12826" y="1549"/>
                      <a:pt x="12831" y="1532"/>
                      <a:pt x="12831" y="1526"/>
                    </a:cubicBezTo>
                    <a:cubicBezTo>
                      <a:pt x="12874" y="1502"/>
                      <a:pt x="12915" y="1493"/>
                      <a:pt x="12953" y="1501"/>
                    </a:cubicBezTo>
                    <a:close/>
                    <a:moveTo>
                      <a:pt x="15622" y="1498"/>
                    </a:moveTo>
                    <a:cubicBezTo>
                      <a:pt x="15766" y="1543"/>
                      <a:pt x="15891" y="1622"/>
                      <a:pt x="15992" y="1742"/>
                    </a:cubicBezTo>
                    <a:cubicBezTo>
                      <a:pt x="15969" y="1725"/>
                      <a:pt x="15945" y="1711"/>
                      <a:pt x="15922" y="1695"/>
                    </a:cubicBezTo>
                    <a:cubicBezTo>
                      <a:pt x="15962" y="1727"/>
                      <a:pt x="16002" y="1756"/>
                      <a:pt x="16037" y="1797"/>
                    </a:cubicBezTo>
                    <a:cubicBezTo>
                      <a:pt x="15915" y="1711"/>
                      <a:pt x="15791" y="1632"/>
                      <a:pt x="15667" y="1553"/>
                    </a:cubicBezTo>
                    <a:cubicBezTo>
                      <a:pt x="15716" y="1569"/>
                      <a:pt x="15759" y="1594"/>
                      <a:pt x="15803" y="1617"/>
                    </a:cubicBezTo>
                    <a:cubicBezTo>
                      <a:pt x="15743" y="1578"/>
                      <a:pt x="15683" y="1536"/>
                      <a:pt x="15622" y="1498"/>
                    </a:cubicBezTo>
                    <a:close/>
                    <a:moveTo>
                      <a:pt x="9512" y="1498"/>
                    </a:moveTo>
                    <a:cubicBezTo>
                      <a:pt x="9512" y="1498"/>
                      <a:pt x="9510" y="1500"/>
                      <a:pt x="9510" y="1500"/>
                    </a:cubicBezTo>
                    <a:cubicBezTo>
                      <a:pt x="9509" y="1499"/>
                      <a:pt x="9509" y="1499"/>
                      <a:pt x="9509" y="1499"/>
                    </a:cubicBezTo>
                    <a:close/>
                    <a:moveTo>
                      <a:pt x="7877" y="1218"/>
                    </a:moveTo>
                    <a:cubicBezTo>
                      <a:pt x="7950" y="1215"/>
                      <a:pt x="8003" y="1218"/>
                      <a:pt x="8019" y="1230"/>
                    </a:cubicBezTo>
                    <a:cubicBezTo>
                      <a:pt x="8006" y="1243"/>
                      <a:pt x="7996" y="1258"/>
                      <a:pt x="7986" y="1274"/>
                    </a:cubicBezTo>
                    <a:cubicBezTo>
                      <a:pt x="8023" y="1275"/>
                      <a:pt x="8053" y="1278"/>
                      <a:pt x="8063" y="1286"/>
                    </a:cubicBezTo>
                    <a:cubicBezTo>
                      <a:pt x="8041" y="1308"/>
                      <a:pt x="8029" y="1344"/>
                      <a:pt x="8006" y="1362"/>
                    </a:cubicBezTo>
                    <a:cubicBezTo>
                      <a:pt x="8006" y="1362"/>
                      <a:pt x="8006" y="1362"/>
                      <a:pt x="8006" y="1362"/>
                    </a:cubicBezTo>
                    <a:cubicBezTo>
                      <a:pt x="8235" y="1335"/>
                      <a:pt x="8449" y="1168"/>
                      <a:pt x="8686" y="1246"/>
                    </a:cubicBezTo>
                    <a:cubicBezTo>
                      <a:pt x="8668" y="1268"/>
                      <a:pt x="8660" y="1281"/>
                      <a:pt x="8652" y="1293"/>
                    </a:cubicBezTo>
                    <a:cubicBezTo>
                      <a:pt x="8678" y="1297"/>
                      <a:pt x="8704" y="1292"/>
                      <a:pt x="8730" y="1301"/>
                    </a:cubicBezTo>
                    <a:cubicBezTo>
                      <a:pt x="8722" y="1313"/>
                      <a:pt x="8719" y="1317"/>
                      <a:pt x="8713" y="1325"/>
                    </a:cubicBezTo>
                    <a:cubicBezTo>
                      <a:pt x="8744" y="1309"/>
                      <a:pt x="8756" y="1300"/>
                      <a:pt x="8766" y="1289"/>
                    </a:cubicBezTo>
                    <a:cubicBezTo>
                      <a:pt x="8790" y="1309"/>
                      <a:pt x="8801" y="1329"/>
                      <a:pt x="8806" y="1350"/>
                    </a:cubicBezTo>
                    <a:cubicBezTo>
                      <a:pt x="8807" y="1348"/>
                      <a:pt x="8809" y="1346"/>
                      <a:pt x="8811" y="1344"/>
                    </a:cubicBezTo>
                    <a:cubicBezTo>
                      <a:pt x="8846" y="1374"/>
                      <a:pt x="8860" y="1404"/>
                      <a:pt x="8855" y="1435"/>
                    </a:cubicBezTo>
                    <a:cubicBezTo>
                      <a:pt x="8913" y="1419"/>
                      <a:pt x="8973" y="1406"/>
                      <a:pt x="9015" y="1412"/>
                    </a:cubicBezTo>
                    <a:cubicBezTo>
                      <a:pt x="9018" y="1416"/>
                      <a:pt x="9024" y="1425"/>
                      <a:pt x="9028" y="1437"/>
                    </a:cubicBezTo>
                    <a:cubicBezTo>
                      <a:pt x="9017" y="1454"/>
                      <a:pt x="9004" y="1466"/>
                      <a:pt x="8990" y="1475"/>
                    </a:cubicBezTo>
                    <a:cubicBezTo>
                      <a:pt x="9014" y="1472"/>
                      <a:pt x="9041" y="1465"/>
                      <a:pt x="9059" y="1467"/>
                    </a:cubicBezTo>
                    <a:cubicBezTo>
                      <a:pt x="9063" y="1472"/>
                      <a:pt x="9069" y="1480"/>
                      <a:pt x="9072" y="1492"/>
                    </a:cubicBezTo>
                    <a:cubicBezTo>
                      <a:pt x="9067" y="1502"/>
                      <a:pt x="9059" y="1506"/>
                      <a:pt x="9052" y="1513"/>
                    </a:cubicBezTo>
                    <a:cubicBezTo>
                      <a:pt x="9442" y="1418"/>
                      <a:pt x="9444" y="1422"/>
                      <a:pt x="9452" y="1449"/>
                    </a:cubicBezTo>
                    <a:cubicBezTo>
                      <a:pt x="9444" y="1468"/>
                      <a:pt x="9435" y="1481"/>
                      <a:pt x="9425" y="1494"/>
                    </a:cubicBezTo>
                    <a:cubicBezTo>
                      <a:pt x="9488" y="1482"/>
                      <a:pt x="9493" y="1490"/>
                      <a:pt x="9496" y="1504"/>
                    </a:cubicBezTo>
                    <a:cubicBezTo>
                      <a:pt x="9495" y="1508"/>
                      <a:pt x="9493" y="1510"/>
                      <a:pt x="9491" y="1514"/>
                    </a:cubicBezTo>
                    <a:cubicBezTo>
                      <a:pt x="9511" y="1499"/>
                      <a:pt x="9531" y="1484"/>
                      <a:pt x="9554" y="1475"/>
                    </a:cubicBezTo>
                    <a:cubicBezTo>
                      <a:pt x="9581" y="1493"/>
                      <a:pt x="9598" y="1517"/>
                      <a:pt x="9612" y="1543"/>
                    </a:cubicBezTo>
                    <a:cubicBezTo>
                      <a:pt x="9762" y="1669"/>
                      <a:pt x="9640" y="1984"/>
                      <a:pt x="9537" y="2240"/>
                    </a:cubicBezTo>
                    <a:cubicBezTo>
                      <a:pt x="9509" y="2234"/>
                      <a:pt x="9469" y="2230"/>
                      <a:pt x="9442" y="2230"/>
                    </a:cubicBezTo>
                    <a:cubicBezTo>
                      <a:pt x="9720" y="2636"/>
                      <a:pt x="9670" y="2737"/>
                      <a:pt x="9550" y="2978"/>
                    </a:cubicBezTo>
                    <a:cubicBezTo>
                      <a:pt x="9505" y="2932"/>
                      <a:pt x="9505" y="2932"/>
                      <a:pt x="9483" y="2929"/>
                    </a:cubicBezTo>
                    <a:cubicBezTo>
                      <a:pt x="9475" y="2946"/>
                      <a:pt x="9465" y="2969"/>
                      <a:pt x="9461" y="2988"/>
                    </a:cubicBezTo>
                    <a:cubicBezTo>
                      <a:pt x="9508" y="3041"/>
                      <a:pt x="9547" y="3215"/>
                      <a:pt x="9514" y="3312"/>
                    </a:cubicBezTo>
                    <a:cubicBezTo>
                      <a:pt x="9539" y="3325"/>
                      <a:pt x="9549" y="3348"/>
                      <a:pt x="9565" y="3373"/>
                    </a:cubicBezTo>
                    <a:cubicBezTo>
                      <a:pt x="9579" y="3383"/>
                      <a:pt x="9590" y="3396"/>
                      <a:pt x="9599" y="3412"/>
                    </a:cubicBezTo>
                    <a:cubicBezTo>
                      <a:pt x="9603" y="3415"/>
                      <a:pt x="9604" y="3419"/>
                      <a:pt x="9609" y="3422"/>
                    </a:cubicBezTo>
                    <a:cubicBezTo>
                      <a:pt x="9671" y="3402"/>
                      <a:pt x="9671" y="3402"/>
                      <a:pt x="9676" y="3402"/>
                    </a:cubicBezTo>
                    <a:cubicBezTo>
                      <a:pt x="9677" y="3426"/>
                      <a:pt x="9685" y="3444"/>
                      <a:pt x="9688" y="3466"/>
                    </a:cubicBezTo>
                    <a:cubicBezTo>
                      <a:pt x="9708" y="3460"/>
                      <a:pt x="9717" y="3457"/>
                      <a:pt x="9720" y="3458"/>
                    </a:cubicBezTo>
                    <a:cubicBezTo>
                      <a:pt x="9730" y="3597"/>
                      <a:pt x="9768" y="3709"/>
                      <a:pt x="9828" y="3799"/>
                    </a:cubicBezTo>
                    <a:cubicBezTo>
                      <a:pt x="9896" y="3875"/>
                      <a:pt x="9983" y="3931"/>
                      <a:pt x="10097" y="3961"/>
                    </a:cubicBezTo>
                    <a:cubicBezTo>
                      <a:pt x="10102" y="3973"/>
                      <a:pt x="10096" y="3986"/>
                      <a:pt x="10097" y="3998"/>
                    </a:cubicBezTo>
                    <a:cubicBezTo>
                      <a:pt x="10113" y="4003"/>
                      <a:pt x="10125" y="4012"/>
                      <a:pt x="10141" y="4017"/>
                    </a:cubicBezTo>
                    <a:cubicBezTo>
                      <a:pt x="10323" y="4488"/>
                      <a:pt x="7775" y="4912"/>
                      <a:pt x="7490" y="4371"/>
                    </a:cubicBezTo>
                    <a:cubicBezTo>
                      <a:pt x="7460" y="4340"/>
                      <a:pt x="7440" y="4304"/>
                      <a:pt x="7430" y="4264"/>
                    </a:cubicBezTo>
                    <a:cubicBezTo>
                      <a:pt x="7414" y="4268"/>
                      <a:pt x="7399" y="4270"/>
                      <a:pt x="7382" y="4275"/>
                    </a:cubicBezTo>
                    <a:cubicBezTo>
                      <a:pt x="7371" y="4249"/>
                      <a:pt x="7370" y="4229"/>
                      <a:pt x="7374" y="4212"/>
                    </a:cubicBezTo>
                    <a:cubicBezTo>
                      <a:pt x="7361" y="4214"/>
                      <a:pt x="7350" y="4216"/>
                      <a:pt x="7337" y="4220"/>
                    </a:cubicBezTo>
                    <a:cubicBezTo>
                      <a:pt x="7272" y="4065"/>
                      <a:pt x="7504" y="4081"/>
                      <a:pt x="7540" y="3948"/>
                    </a:cubicBezTo>
                    <a:cubicBezTo>
                      <a:pt x="6540" y="3825"/>
                      <a:pt x="5916" y="4691"/>
                      <a:pt x="5064" y="5246"/>
                    </a:cubicBezTo>
                    <a:cubicBezTo>
                      <a:pt x="5077" y="5197"/>
                      <a:pt x="5106" y="5155"/>
                      <a:pt x="5131" y="5111"/>
                    </a:cubicBezTo>
                    <a:cubicBezTo>
                      <a:pt x="5094" y="5137"/>
                      <a:pt x="5058" y="5166"/>
                      <a:pt x="5019" y="5191"/>
                    </a:cubicBezTo>
                    <a:cubicBezTo>
                      <a:pt x="5035" y="5128"/>
                      <a:pt x="5075" y="5078"/>
                      <a:pt x="5103" y="5021"/>
                    </a:cubicBezTo>
                    <a:cubicBezTo>
                      <a:pt x="5001" y="5153"/>
                      <a:pt x="4885" y="5263"/>
                      <a:pt x="4751" y="5333"/>
                    </a:cubicBezTo>
                    <a:cubicBezTo>
                      <a:pt x="4744" y="5306"/>
                      <a:pt x="4745" y="5280"/>
                      <a:pt x="4741" y="5253"/>
                    </a:cubicBezTo>
                    <a:cubicBezTo>
                      <a:pt x="4729" y="5260"/>
                      <a:pt x="4719" y="5271"/>
                      <a:pt x="4706" y="5278"/>
                    </a:cubicBezTo>
                    <a:cubicBezTo>
                      <a:pt x="4651" y="5054"/>
                      <a:pt x="4682" y="4832"/>
                      <a:pt x="4795" y="4611"/>
                    </a:cubicBezTo>
                    <a:cubicBezTo>
                      <a:pt x="4786" y="4618"/>
                      <a:pt x="4782" y="4621"/>
                      <a:pt x="4773" y="4629"/>
                    </a:cubicBezTo>
                    <a:cubicBezTo>
                      <a:pt x="4772" y="4591"/>
                      <a:pt x="4776" y="4564"/>
                      <a:pt x="4778" y="4531"/>
                    </a:cubicBezTo>
                    <a:cubicBezTo>
                      <a:pt x="4762" y="4545"/>
                      <a:pt x="4750" y="4555"/>
                      <a:pt x="4728" y="4574"/>
                    </a:cubicBezTo>
                    <a:cubicBezTo>
                      <a:pt x="4723" y="4283"/>
                      <a:pt x="4792" y="4183"/>
                      <a:pt x="4873" y="4075"/>
                    </a:cubicBezTo>
                    <a:cubicBezTo>
                      <a:pt x="4853" y="4070"/>
                      <a:pt x="4830" y="4072"/>
                      <a:pt x="4803" y="4083"/>
                    </a:cubicBezTo>
                    <a:cubicBezTo>
                      <a:pt x="4810" y="4060"/>
                      <a:pt x="4820" y="4042"/>
                      <a:pt x="4828" y="4019"/>
                    </a:cubicBezTo>
                    <a:cubicBezTo>
                      <a:pt x="4808" y="4015"/>
                      <a:pt x="4785" y="4017"/>
                      <a:pt x="4758" y="4028"/>
                    </a:cubicBezTo>
                    <a:cubicBezTo>
                      <a:pt x="4899" y="3570"/>
                      <a:pt x="5136" y="3238"/>
                      <a:pt x="5460" y="3022"/>
                    </a:cubicBezTo>
                    <a:cubicBezTo>
                      <a:pt x="5458" y="3016"/>
                      <a:pt x="5459" y="3005"/>
                      <a:pt x="5458" y="2997"/>
                    </a:cubicBezTo>
                    <a:cubicBezTo>
                      <a:pt x="5395" y="2999"/>
                      <a:pt x="5393" y="2905"/>
                      <a:pt x="5460" y="2705"/>
                    </a:cubicBezTo>
                    <a:lnTo>
                      <a:pt x="5555" y="2597"/>
                    </a:lnTo>
                    <a:cubicBezTo>
                      <a:pt x="5541" y="2574"/>
                      <a:pt x="5528" y="2547"/>
                      <a:pt x="5516" y="2525"/>
                    </a:cubicBezTo>
                    <a:cubicBezTo>
                      <a:pt x="5641" y="2364"/>
                      <a:pt x="6167" y="1541"/>
                      <a:pt x="6371" y="1695"/>
                    </a:cubicBezTo>
                    <a:cubicBezTo>
                      <a:pt x="6375" y="1712"/>
                      <a:pt x="6373" y="1727"/>
                      <a:pt x="6372" y="1743"/>
                    </a:cubicBezTo>
                    <a:cubicBezTo>
                      <a:pt x="6387" y="1745"/>
                      <a:pt x="6403" y="1741"/>
                      <a:pt x="6416" y="1750"/>
                    </a:cubicBezTo>
                    <a:cubicBezTo>
                      <a:pt x="6419" y="1766"/>
                      <a:pt x="6418" y="1780"/>
                      <a:pt x="6417" y="1795"/>
                    </a:cubicBezTo>
                    <a:cubicBezTo>
                      <a:pt x="6653" y="1495"/>
                      <a:pt x="6963" y="1145"/>
                      <a:pt x="7062" y="1247"/>
                    </a:cubicBezTo>
                    <a:cubicBezTo>
                      <a:pt x="7059" y="1262"/>
                      <a:pt x="7061" y="1281"/>
                      <a:pt x="7062" y="1296"/>
                    </a:cubicBezTo>
                    <a:cubicBezTo>
                      <a:pt x="7078" y="1297"/>
                      <a:pt x="7096" y="1291"/>
                      <a:pt x="7107" y="1302"/>
                    </a:cubicBezTo>
                    <a:cubicBezTo>
                      <a:pt x="7107" y="1303"/>
                      <a:pt x="7107" y="1303"/>
                      <a:pt x="7107" y="1304"/>
                    </a:cubicBezTo>
                    <a:cubicBezTo>
                      <a:pt x="7256" y="1287"/>
                      <a:pt x="7658" y="1227"/>
                      <a:pt x="7877" y="1218"/>
                    </a:cubicBezTo>
                    <a:close/>
                    <a:moveTo>
                      <a:pt x="8597" y="375"/>
                    </a:moveTo>
                    <a:cubicBezTo>
                      <a:pt x="8594" y="376"/>
                      <a:pt x="8592" y="377"/>
                      <a:pt x="8589" y="380"/>
                    </a:cubicBezTo>
                    <a:cubicBezTo>
                      <a:pt x="8594" y="380"/>
                      <a:pt x="8595" y="380"/>
                      <a:pt x="8597" y="383"/>
                    </a:cubicBezTo>
                    <a:cubicBezTo>
                      <a:pt x="8361" y="458"/>
                      <a:pt x="8124" y="529"/>
                      <a:pt x="7887" y="597"/>
                    </a:cubicBezTo>
                    <a:cubicBezTo>
                      <a:pt x="7923" y="581"/>
                      <a:pt x="7960" y="573"/>
                      <a:pt x="7994" y="557"/>
                    </a:cubicBezTo>
                    <a:cubicBezTo>
                      <a:pt x="7981" y="560"/>
                      <a:pt x="7969" y="565"/>
                      <a:pt x="7955" y="568"/>
                    </a:cubicBezTo>
                    <a:cubicBezTo>
                      <a:pt x="7963" y="562"/>
                      <a:pt x="7974" y="557"/>
                      <a:pt x="7983" y="555"/>
                    </a:cubicBezTo>
                    <a:cubicBezTo>
                      <a:pt x="7935" y="567"/>
                      <a:pt x="7894" y="582"/>
                      <a:pt x="7849" y="597"/>
                    </a:cubicBezTo>
                    <a:cubicBezTo>
                      <a:pt x="7865" y="576"/>
                      <a:pt x="8207" y="479"/>
                      <a:pt x="8597" y="375"/>
                    </a:cubicBezTo>
                    <a:close/>
                    <a:moveTo>
                      <a:pt x="8833" y="281"/>
                    </a:moveTo>
                    <a:lnTo>
                      <a:pt x="8833" y="281"/>
                    </a:lnTo>
                    <a:lnTo>
                      <a:pt x="8833" y="281"/>
                    </a:lnTo>
                    <a:cubicBezTo>
                      <a:pt x="8762" y="302"/>
                      <a:pt x="8693" y="323"/>
                      <a:pt x="8623" y="328"/>
                    </a:cubicBezTo>
                    <a:cubicBezTo>
                      <a:pt x="8591" y="337"/>
                      <a:pt x="8560" y="345"/>
                      <a:pt x="8528" y="354"/>
                    </a:cubicBezTo>
                    <a:cubicBezTo>
                      <a:pt x="8530" y="353"/>
                      <a:pt x="8532" y="351"/>
                      <a:pt x="8534" y="350"/>
                    </a:cubicBezTo>
                    <a:lnTo>
                      <a:pt x="8611" y="330"/>
                    </a:lnTo>
                    <a:lnTo>
                      <a:pt x="8590" y="333"/>
                    </a:lnTo>
                    <a:cubicBezTo>
                      <a:pt x="8610" y="328"/>
                      <a:pt x="8631" y="324"/>
                      <a:pt x="8651" y="320"/>
                    </a:cubicBezTo>
                    <a:cubicBezTo>
                      <a:pt x="8687" y="311"/>
                      <a:pt x="8725" y="301"/>
                      <a:pt x="8759" y="292"/>
                    </a:cubicBezTo>
                    <a:lnTo>
                      <a:pt x="8759" y="292"/>
                    </a:lnTo>
                    <a:lnTo>
                      <a:pt x="8759" y="292"/>
                    </a:lnTo>
                    <a:lnTo>
                      <a:pt x="8673" y="315"/>
                    </a:lnTo>
                    <a:close/>
                    <a:moveTo>
                      <a:pt x="8522" y="281"/>
                    </a:moveTo>
                    <a:cubicBezTo>
                      <a:pt x="8519" y="282"/>
                      <a:pt x="8516" y="283"/>
                      <a:pt x="8514" y="287"/>
                    </a:cubicBezTo>
                    <a:cubicBezTo>
                      <a:pt x="8519" y="286"/>
                      <a:pt x="8520" y="287"/>
                      <a:pt x="8522" y="290"/>
                    </a:cubicBezTo>
                    <a:cubicBezTo>
                      <a:pt x="8286" y="364"/>
                      <a:pt x="8049" y="435"/>
                      <a:pt x="7812" y="503"/>
                    </a:cubicBezTo>
                    <a:cubicBezTo>
                      <a:pt x="7847" y="488"/>
                      <a:pt x="7884" y="480"/>
                      <a:pt x="7919" y="463"/>
                    </a:cubicBezTo>
                    <a:cubicBezTo>
                      <a:pt x="7905" y="467"/>
                      <a:pt x="7894" y="472"/>
                      <a:pt x="7879" y="474"/>
                    </a:cubicBezTo>
                    <a:cubicBezTo>
                      <a:pt x="7887" y="468"/>
                      <a:pt x="7899" y="463"/>
                      <a:pt x="7907" y="462"/>
                    </a:cubicBezTo>
                    <a:cubicBezTo>
                      <a:pt x="7860" y="473"/>
                      <a:pt x="7819" y="488"/>
                      <a:pt x="7774" y="503"/>
                    </a:cubicBezTo>
                    <a:cubicBezTo>
                      <a:pt x="7789" y="482"/>
                      <a:pt x="8132" y="385"/>
                      <a:pt x="8522" y="281"/>
                    </a:cubicBezTo>
                    <a:close/>
                    <a:moveTo>
                      <a:pt x="9746" y="97"/>
                    </a:moveTo>
                    <a:cubicBezTo>
                      <a:pt x="9693" y="111"/>
                      <a:pt x="9429" y="179"/>
                      <a:pt x="8830" y="332"/>
                    </a:cubicBezTo>
                    <a:cubicBezTo>
                      <a:pt x="9338" y="198"/>
                      <a:pt x="9835" y="73"/>
                      <a:pt x="9746" y="97"/>
                    </a:cubicBezTo>
                    <a:close/>
                    <a:moveTo>
                      <a:pt x="11170" y="94"/>
                    </a:moveTo>
                    <a:cubicBezTo>
                      <a:pt x="11706" y="127"/>
                      <a:pt x="12248" y="198"/>
                      <a:pt x="12769" y="322"/>
                    </a:cubicBezTo>
                    <a:cubicBezTo>
                      <a:pt x="12851" y="345"/>
                      <a:pt x="12934" y="366"/>
                      <a:pt x="13011" y="387"/>
                    </a:cubicBezTo>
                    <a:cubicBezTo>
                      <a:pt x="13004" y="387"/>
                      <a:pt x="12990" y="385"/>
                      <a:pt x="12977" y="386"/>
                    </a:cubicBezTo>
                    <a:cubicBezTo>
                      <a:pt x="13252" y="435"/>
                      <a:pt x="13518" y="530"/>
                      <a:pt x="13776" y="671"/>
                    </a:cubicBezTo>
                    <a:cubicBezTo>
                      <a:pt x="13722" y="659"/>
                      <a:pt x="13668" y="645"/>
                      <a:pt x="13613" y="633"/>
                    </a:cubicBezTo>
                    <a:cubicBezTo>
                      <a:pt x="13683" y="663"/>
                      <a:pt x="13753" y="689"/>
                      <a:pt x="13821" y="726"/>
                    </a:cubicBezTo>
                    <a:cubicBezTo>
                      <a:pt x="13785" y="718"/>
                      <a:pt x="13749" y="709"/>
                      <a:pt x="13712" y="701"/>
                    </a:cubicBezTo>
                    <a:cubicBezTo>
                      <a:pt x="13823" y="739"/>
                      <a:pt x="13932" y="785"/>
                      <a:pt x="14045" y="816"/>
                    </a:cubicBezTo>
                    <a:cubicBezTo>
                      <a:pt x="14043" y="805"/>
                      <a:pt x="14038" y="800"/>
                      <a:pt x="14040" y="787"/>
                    </a:cubicBezTo>
                    <a:cubicBezTo>
                      <a:pt x="14043" y="786"/>
                      <a:pt x="14048" y="789"/>
                      <a:pt x="14051" y="790"/>
                    </a:cubicBezTo>
                    <a:cubicBezTo>
                      <a:pt x="14034" y="780"/>
                      <a:pt x="14018" y="772"/>
                      <a:pt x="13992" y="758"/>
                    </a:cubicBezTo>
                    <a:cubicBezTo>
                      <a:pt x="14019" y="769"/>
                      <a:pt x="14046" y="783"/>
                      <a:pt x="14073" y="795"/>
                    </a:cubicBezTo>
                    <a:cubicBezTo>
                      <a:pt x="14083" y="798"/>
                      <a:pt x="14092" y="800"/>
                      <a:pt x="14102" y="789"/>
                    </a:cubicBezTo>
                    <a:cubicBezTo>
                      <a:pt x="14100" y="786"/>
                      <a:pt x="14100" y="786"/>
                      <a:pt x="13947" y="702"/>
                    </a:cubicBezTo>
                    <a:cubicBezTo>
                      <a:pt x="14519" y="928"/>
                      <a:pt x="15071" y="1214"/>
                      <a:pt x="15604" y="1556"/>
                    </a:cubicBezTo>
                    <a:cubicBezTo>
                      <a:pt x="15576" y="1546"/>
                      <a:pt x="15546" y="1537"/>
                      <a:pt x="15516" y="1530"/>
                    </a:cubicBezTo>
                    <a:cubicBezTo>
                      <a:pt x="15515" y="1531"/>
                      <a:pt x="15515" y="1532"/>
                      <a:pt x="15514" y="1533"/>
                    </a:cubicBezTo>
                    <a:cubicBezTo>
                      <a:pt x="15559" y="1560"/>
                      <a:pt x="15605" y="1583"/>
                      <a:pt x="15649" y="1611"/>
                    </a:cubicBezTo>
                    <a:cubicBezTo>
                      <a:pt x="15621" y="1601"/>
                      <a:pt x="15591" y="1592"/>
                      <a:pt x="15560" y="1586"/>
                    </a:cubicBezTo>
                    <a:cubicBezTo>
                      <a:pt x="15559" y="1587"/>
                      <a:pt x="15558" y="1589"/>
                      <a:pt x="15556" y="1591"/>
                    </a:cubicBezTo>
                    <a:cubicBezTo>
                      <a:pt x="15638" y="1679"/>
                      <a:pt x="15733" y="1750"/>
                      <a:pt x="15837" y="1809"/>
                    </a:cubicBezTo>
                    <a:cubicBezTo>
                      <a:pt x="15797" y="1793"/>
                      <a:pt x="15774" y="1786"/>
                      <a:pt x="15749" y="1778"/>
                    </a:cubicBezTo>
                    <a:cubicBezTo>
                      <a:pt x="15792" y="1809"/>
                      <a:pt x="15836" y="1838"/>
                      <a:pt x="15882" y="1865"/>
                    </a:cubicBezTo>
                    <a:cubicBezTo>
                      <a:pt x="15769" y="1818"/>
                      <a:pt x="15718" y="1812"/>
                      <a:pt x="15718" y="1812"/>
                    </a:cubicBezTo>
                    <a:cubicBezTo>
                      <a:pt x="15722" y="1837"/>
                      <a:pt x="15731" y="1856"/>
                      <a:pt x="15742" y="1873"/>
                    </a:cubicBezTo>
                    <a:cubicBezTo>
                      <a:pt x="15766" y="1898"/>
                      <a:pt x="15791" y="1923"/>
                      <a:pt x="15811" y="1954"/>
                    </a:cubicBezTo>
                    <a:cubicBezTo>
                      <a:pt x="15834" y="1977"/>
                      <a:pt x="15857" y="2000"/>
                      <a:pt x="15872" y="2033"/>
                    </a:cubicBezTo>
                    <a:cubicBezTo>
                      <a:pt x="15742" y="2045"/>
                      <a:pt x="15709" y="2048"/>
                      <a:pt x="15698" y="2057"/>
                    </a:cubicBezTo>
                    <a:cubicBezTo>
                      <a:pt x="15838" y="2171"/>
                      <a:pt x="15991" y="2319"/>
                      <a:pt x="16130" y="2489"/>
                    </a:cubicBezTo>
                    <a:cubicBezTo>
                      <a:pt x="16284" y="2668"/>
                      <a:pt x="16423" y="2869"/>
                      <a:pt x="16499" y="3067"/>
                    </a:cubicBezTo>
                    <a:cubicBezTo>
                      <a:pt x="16472" y="3117"/>
                      <a:pt x="16434" y="3184"/>
                      <a:pt x="16405" y="3236"/>
                    </a:cubicBezTo>
                    <a:cubicBezTo>
                      <a:pt x="16456" y="3320"/>
                      <a:pt x="16457" y="3333"/>
                      <a:pt x="16456" y="3367"/>
                    </a:cubicBezTo>
                    <a:cubicBezTo>
                      <a:pt x="15974" y="3419"/>
                      <a:pt x="14888" y="2342"/>
                      <a:pt x="14050" y="1425"/>
                    </a:cubicBezTo>
                    <a:lnTo>
                      <a:pt x="13838" y="1188"/>
                    </a:lnTo>
                    <a:lnTo>
                      <a:pt x="13830" y="1184"/>
                    </a:lnTo>
                    <a:lnTo>
                      <a:pt x="13827" y="1175"/>
                    </a:lnTo>
                    <a:lnTo>
                      <a:pt x="13657" y="985"/>
                    </a:lnTo>
                    <a:cubicBezTo>
                      <a:pt x="13535" y="847"/>
                      <a:pt x="13424" y="719"/>
                      <a:pt x="13328" y="607"/>
                    </a:cubicBezTo>
                    <a:cubicBezTo>
                      <a:pt x="13330" y="608"/>
                      <a:pt x="13331" y="608"/>
                      <a:pt x="13333" y="609"/>
                    </a:cubicBezTo>
                    <a:cubicBezTo>
                      <a:pt x="13331" y="607"/>
                      <a:pt x="13330" y="606"/>
                      <a:pt x="13329" y="604"/>
                    </a:cubicBezTo>
                    <a:cubicBezTo>
                      <a:pt x="13252" y="583"/>
                      <a:pt x="13176" y="561"/>
                      <a:pt x="13101" y="536"/>
                    </a:cubicBezTo>
                    <a:cubicBezTo>
                      <a:pt x="13208" y="616"/>
                      <a:pt x="13213" y="623"/>
                      <a:pt x="13210" y="640"/>
                    </a:cubicBezTo>
                    <a:cubicBezTo>
                      <a:pt x="13210" y="640"/>
                      <a:pt x="13209" y="640"/>
                      <a:pt x="13209" y="640"/>
                    </a:cubicBezTo>
                    <a:cubicBezTo>
                      <a:pt x="13252" y="674"/>
                      <a:pt x="13257" y="683"/>
                      <a:pt x="13255" y="696"/>
                    </a:cubicBezTo>
                    <a:cubicBezTo>
                      <a:pt x="13247" y="695"/>
                      <a:pt x="12356" y="566"/>
                      <a:pt x="12206" y="391"/>
                    </a:cubicBezTo>
                    <a:cubicBezTo>
                      <a:pt x="12094" y="261"/>
                      <a:pt x="11550" y="184"/>
                      <a:pt x="11214" y="149"/>
                    </a:cubicBezTo>
                    <a:cubicBezTo>
                      <a:pt x="11447" y="164"/>
                      <a:pt x="11679" y="189"/>
                      <a:pt x="11912" y="219"/>
                    </a:cubicBezTo>
                    <a:cubicBezTo>
                      <a:pt x="11693" y="157"/>
                      <a:pt x="11388" y="116"/>
                      <a:pt x="11170" y="94"/>
                    </a:cubicBezTo>
                    <a:close/>
                    <a:moveTo>
                      <a:pt x="11019" y="94"/>
                    </a:moveTo>
                    <a:cubicBezTo>
                      <a:pt x="11040" y="94"/>
                      <a:pt x="11146" y="102"/>
                      <a:pt x="11283" y="116"/>
                    </a:cubicBezTo>
                    <a:cubicBezTo>
                      <a:pt x="11195" y="111"/>
                      <a:pt x="11106" y="97"/>
                      <a:pt x="11019" y="94"/>
                    </a:cubicBezTo>
                    <a:close/>
                    <a:moveTo>
                      <a:pt x="9671" y="3"/>
                    </a:moveTo>
                    <a:cubicBezTo>
                      <a:pt x="9618" y="18"/>
                      <a:pt x="9354" y="86"/>
                      <a:pt x="8755" y="238"/>
                    </a:cubicBezTo>
                    <a:cubicBezTo>
                      <a:pt x="9262" y="104"/>
                      <a:pt x="9760" y="-21"/>
                      <a:pt x="9671" y="3"/>
                    </a:cubicBezTo>
                    <a:close/>
                    <a:moveTo>
                      <a:pt x="10943" y="0"/>
                    </a:moveTo>
                    <a:cubicBezTo>
                      <a:pt x="10965" y="0"/>
                      <a:pt x="11070" y="8"/>
                      <a:pt x="11208" y="22"/>
                    </a:cubicBezTo>
                    <a:cubicBezTo>
                      <a:pt x="11119" y="17"/>
                      <a:pt x="11031" y="3"/>
                      <a:pt x="10943" y="0"/>
                    </a:cubicBezTo>
                    <a:close/>
                  </a:path>
                </a:pathLst>
              </a:custGeom>
              <a:solidFill>
                <a:srgbClr val="FEFEFE">
                  <a:alpha val="60000"/>
                </a:srgbClr>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grpSp>
      <p:sp>
        <p:nvSpPr>
          <p:cNvPr id="9462" name="Rectangle 51"/>
          <p:cNvSpPr txBox="1"/>
          <p:nvPr/>
        </p:nvSpPr>
        <p:spPr>
          <a:xfrm>
            <a:off x="4304362" y="4804344"/>
            <a:ext cx="541323" cy="50719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3000">
                <a:solidFill>
                  <a:srgbClr val="FEFEFE"/>
                </a:solidFill>
                <a:latin typeface="FontAwesome"/>
                <a:ea typeface="FontAwesome"/>
                <a:cs typeface="FontAwesome"/>
                <a:sym typeface="FontAwesome"/>
              </a:defRPr>
            </a:lvl1pPr>
          </a:lstStyle>
          <a:p>
            <a:pPr/>
            <a:r>
              <a:t></a:t>
            </a:r>
          </a:p>
        </p:txBody>
      </p:sp>
      <p:sp>
        <p:nvSpPr>
          <p:cNvPr id="9463" name="TextBox 52"/>
          <p:cNvSpPr txBox="1"/>
          <p:nvPr/>
        </p:nvSpPr>
        <p:spPr>
          <a:xfrm>
            <a:off x="5182084" y="3963554"/>
            <a:ext cx="2299533" cy="54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b="1" sz="3000">
                <a:solidFill>
                  <a:schemeClr val="accent2"/>
                </a:solidFill>
              </a:defRPr>
            </a:pPr>
            <a:r>
              <a:t>Wow!</a:t>
            </a:r>
            <a:r>
              <a:rPr>
                <a:solidFill>
                  <a:srgbClr val="7D8287"/>
                </a:solidFill>
              </a:rPr>
              <a:t> WIN</a:t>
            </a:r>
          </a:p>
        </p:txBody>
      </p:sp>
      <p:sp>
        <p:nvSpPr>
          <p:cNvPr id="9464" name="TextBox 53"/>
          <p:cNvSpPr txBox="1"/>
          <p:nvPr/>
        </p:nvSpPr>
        <p:spPr>
          <a:xfrm>
            <a:off x="5194811" y="4588445"/>
            <a:ext cx="2238975" cy="654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lnSpc>
                <a:spcPts val="1500"/>
              </a:lnSpc>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a:t>
            </a:r>
          </a:p>
        </p:txBody>
      </p:sp>
      <p:sp>
        <p:nvSpPr>
          <p:cNvPr id="9465" name="TextBox 54"/>
          <p:cNvSpPr txBox="1"/>
          <p:nvPr/>
        </p:nvSpPr>
        <p:spPr>
          <a:xfrm>
            <a:off x="7578698" y="2700489"/>
            <a:ext cx="1181101"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Darkness. Air saying fruitful were example saying.</a:t>
            </a:r>
          </a:p>
        </p:txBody>
      </p:sp>
      <p:sp>
        <p:nvSpPr>
          <p:cNvPr id="9466" name="TextBox 55"/>
          <p:cNvSpPr txBox="1"/>
          <p:nvPr/>
        </p:nvSpPr>
        <p:spPr>
          <a:xfrm>
            <a:off x="3972033" y="2879174"/>
            <a:ext cx="1118611"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1300">
                <a:solidFill>
                  <a:srgbClr val="7D8287"/>
                </a:solidFill>
              </a:defRPr>
            </a:pPr>
            <a:r>
              <a:t>Air saying</a:t>
            </a:r>
          </a:p>
          <a:p>
            <a:pPr algn="ctr">
              <a:defRPr sz="1300">
                <a:solidFill>
                  <a:srgbClr val="7D8287"/>
                </a:solidFill>
              </a:defRPr>
            </a:pPr>
            <a:r>
              <a:t>fruitful were example.</a:t>
            </a:r>
          </a:p>
        </p:txBody>
      </p:sp>
      <p:sp>
        <p:nvSpPr>
          <p:cNvPr id="9467" name="TextBox 57"/>
          <p:cNvSpPr txBox="1"/>
          <p:nvPr/>
        </p:nvSpPr>
        <p:spPr>
          <a:xfrm>
            <a:off x="3977807" y="5351021"/>
            <a:ext cx="1181101" cy="58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FEFEFE"/>
                </a:solidFill>
              </a:defRPr>
            </a:lvl1pPr>
          </a:lstStyle>
          <a:p>
            <a:pPr/>
            <a:r>
              <a:t>Darkness. Air saying fruitful were example saying.</a:t>
            </a:r>
          </a:p>
        </p:txBody>
      </p:sp>
      <p:sp>
        <p:nvSpPr>
          <p:cNvPr id="9468" name="TextBox 58"/>
          <p:cNvSpPr txBox="1"/>
          <p:nvPr/>
        </p:nvSpPr>
        <p:spPr>
          <a:xfrm>
            <a:off x="7277760" y="5688814"/>
            <a:ext cx="1291401"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ts val="1300"/>
              </a:lnSpc>
              <a:defRPr sz="900">
                <a:solidFill>
                  <a:srgbClr val="0B1412"/>
                </a:solidFill>
              </a:defRPr>
            </a:lvl1pPr>
          </a:lstStyle>
          <a:p>
            <a:pPr/>
            <a:r>
              <a:t>Darkness. Air saying fruitful were.</a:t>
            </a:r>
          </a:p>
        </p:txBody>
      </p:sp>
      <p:sp>
        <p:nvSpPr>
          <p:cNvPr id="9469" name="TextBox 59"/>
          <p:cNvSpPr txBox="1"/>
          <p:nvPr/>
        </p:nvSpPr>
        <p:spPr>
          <a:xfrm>
            <a:off x="929670" y="4325251"/>
            <a:ext cx="1502694"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1200">
                <a:solidFill>
                  <a:srgbClr val="6491C8"/>
                </a:solidFill>
              </a:defRPr>
            </a:lvl1pPr>
          </a:lstStyle>
          <a:p>
            <a:pPr/>
            <a:r>
              <a:t>Saying fruitful were example text</a:t>
            </a:r>
          </a:p>
        </p:txBody>
      </p:sp>
      <p:sp>
        <p:nvSpPr>
          <p:cNvPr id="9470" name="TextBox 60"/>
          <p:cNvSpPr txBox="1"/>
          <p:nvPr/>
        </p:nvSpPr>
        <p:spPr>
          <a:xfrm>
            <a:off x="929670" y="4826260"/>
            <a:ext cx="1491845" cy="4149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lnSpc>
                <a:spcPts val="1300"/>
              </a:lnSpc>
              <a:defRPr sz="900">
                <a:solidFill>
                  <a:srgbClr val="7D8287"/>
                </a:solidFill>
              </a:defRPr>
            </a:lvl1pPr>
          </a:lstStyle>
          <a:p>
            <a:pPr/>
            <a:r>
              <a:t>Air saying fruitful were example saying fruitful.</a:t>
            </a:r>
          </a:p>
        </p:txBody>
      </p:sp>
      <p:sp>
        <p:nvSpPr>
          <p:cNvPr id="9471" name="Straight Connector 61"/>
          <p:cNvSpPr/>
          <p:nvPr/>
        </p:nvSpPr>
        <p:spPr>
          <a:xfrm flipV="1">
            <a:off x="1874186" y="3126622"/>
            <a:ext cx="1" cy="1150046"/>
          </a:xfrm>
          <a:prstGeom prst="line">
            <a:avLst/>
          </a:prstGeom>
          <a:ln w="12700">
            <a:solidFill>
              <a:srgbClr val="000000">
                <a:alpha val="35000"/>
              </a:srgbClr>
            </a:solidFill>
            <a:prstDash val="sysDash"/>
            <a:miter/>
            <a:tailEnd type="oval"/>
          </a:ln>
        </p:spPr>
        <p:txBody>
          <a:bodyPr lIns="45719" rIns="45719"/>
          <a:lstStyle/>
          <a:p>
            <a:pPr/>
          </a:p>
        </p:txBody>
      </p:sp>
      <p:sp>
        <p:nvSpPr>
          <p:cNvPr id="9472" name="TextBox 63"/>
          <p:cNvSpPr txBox="1"/>
          <p:nvPr/>
        </p:nvSpPr>
        <p:spPr>
          <a:xfrm>
            <a:off x="9256748" y="4131750"/>
            <a:ext cx="1502694"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200">
                <a:solidFill>
                  <a:schemeClr val="accent5"/>
                </a:solidFill>
              </a:defRPr>
            </a:lvl1pPr>
          </a:lstStyle>
          <a:p>
            <a:pPr/>
            <a:r>
              <a:t>Saying fruitful were example text</a:t>
            </a:r>
          </a:p>
        </p:txBody>
      </p:sp>
      <p:sp>
        <p:nvSpPr>
          <p:cNvPr id="9473" name="TextBox 64"/>
          <p:cNvSpPr txBox="1"/>
          <p:nvPr/>
        </p:nvSpPr>
        <p:spPr>
          <a:xfrm>
            <a:off x="9256748" y="4632759"/>
            <a:ext cx="1491845" cy="4149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300"/>
              </a:lnSpc>
              <a:defRPr sz="900">
                <a:solidFill>
                  <a:srgbClr val="7D8287"/>
                </a:solidFill>
              </a:defRPr>
            </a:lvl1pPr>
          </a:lstStyle>
          <a:p>
            <a:pPr/>
            <a:r>
              <a:t>Air saying fruitful were example saying fruitful.</a:t>
            </a:r>
          </a:p>
        </p:txBody>
      </p:sp>
    </p:spTree>
  </p:cSld>
  <p:clrMapOvr>
    <a:masterClrMapping/>
  </p:clrMapOvr>
  <mc:AlternateContent xmlns:mc="http://schemas.openxmlformats.org/markup-compatibility/2006">
    <mc:Choice xmlns:p14="http://schemas.microsoft.com/office/powerpoint/2010/main" Requires="p14">
      <p:transition spd="slow" advClick="1" p14:dur="1200">
        <p14:door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9428"/>
                                        </p:tgtEl>
                                        <p:attrNameLst>
                                          <p:attrName>style.visibility</p:attrName>
                                        </p:attrNameLst>
                                      </p:cBhvr>
                                      <p:to>
                                        <p:strVal val="visible"/>
                                      </p:to>
                                    </p:set>
                                    <p:animEffect filter="dissolve" transition="in">
                                      <p:cBhvr>
                                        <p:cTn id="7" dur="500"/>
                                        <p:tgtEl>
                                          <p:spTgt spid="9428"/>
                                        </p:tgtEl>
                                      </p:cBhvr>
                                    </p:animEffect>
                                  </p:childTnLst>
                                </p:cTn>
                              </p:par>
                            </p:childTnLst>
                          </p:cTn>
                        </p:par>
                        <p:par>
                          <p:cTn id="8" fill="hold">
                            <p:stCondLst>
                              <p:cond delay="500"/>
                            </p:stCondLst>
                            <p:childTnLst>
                              <p:par>
                                <p:cTn id="9" presetClass="entr" nodeType="afterEffect" presetID="9" grpId="2" fill="hold">
                                  <p:stCondLst>
                                    <p:cond delay="0"/>
                                  </p:stCondLst>
                                  <p:iterate type="el" backwards="0">
                                    <p:tmAbs val="0"/>
                                  </p:iterate>
                                  <p:childTnLst>
                                    <p:set>
                                      <p:cBhvr>
                                        <p:cTn id="10" fill="hold"/>
                                        <p:tgtEl>
                                          <p:spTgt spid="9437"/>
                                        </p:tgtEl>
                                        <p:attrNameLst>
                                          <p:attrName>style.visibility</p:attrName>
                                        </p:attrNameLst>
                                      </p:cBhvr>
                                      <p:to>
                                        <p:strVal val="visible"/>
                                      </p:to>
                                    </p:set>
                                    <p:animEffect filter="dissolve" transition="in">
                                      <p:cBhvr>
                                        <p:cTn id="11" dur="500"/>
                                        <p:tgtEl>
                                          <p:spTgt spid="9437"/>
                                        </p:tgtEl>
                                      </p:cBhvr>
                                    </p:animEffect>
                                  </p:childTnLst>
                                </p:cTn>
                              </p:par>
                            </p:childTnLst>
                          </p:cTn>
                        </p:par>
                        <p:par>
                          <p:cTn id="12" fill="hold">
                            <p:stCondLst>
                              <p:cond delay="1000"/>
                            </p:stCondLst>
                            <p:childTnLst>
                              <p:par>
                                <p:cTn id="13" presetClass="entr" nodeType="afterEffect" presetID="9" grpId="3" fill="hold">
                                  <p:stCondLst>
                                    <p:cond delay="0"/>
                                  </p:stCondLst>
                                  <p:iterate type="el" backwards="0">
                                    <p:tmAbs val="0"/>
                                  </p:iterate>
                                  <p:childTnLst>
                                    <p:set>
                                      <p:cBhvr>
                                        <p:cTn id="14" fill="hold"/>
                                        <p:tgtEl>
                                          <p:spTgt spid="9465"/>
                                        </p:tgtEl>
                                        <p:attrNameLst>
                                          <p:attrName>style.visibility</p:attrName>
                                        </p:attrNameLst>
                                      </p:cBhvr>
                                      <p:to>
                                        <p:strVal val="visible"/>
                                      </p:to>
                                    </p:set>
                                    <p:animEffect filter="dissolve" transition="in">
                                      <p:cBhvr>
                                        <p:cTn id="15" dur="500"/>
                                        <p:tgtEl>
                                          <p:spTgt spid="9465"/>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16" presetID="23" grpId="4" fill="hold">
                                  <p:stCondLst>
                                    <p:cond delay="0"/>
                                  </p:stCondLst>
                                  <p:iterate type="el" backwards="0">
                                    <p:tmAbs val="0"/>
                                  </p:iterate>
                                  <p:childTnLst>
                                    <p:set>
                                      <p:cBhvr>
                                        <p:cTn id="19" fill="hold"/>
                                        <p:tgtEl>
                                          <p:spTgt spid="9426"/>
                                        </p:tgtEl>
                                        <p:attrNameLst>
                                          <p:attrName>style.visibility</p:attrName>
                                        </p:attrNameLst>
                                      </p:cBhvr>
                                      <p:to>
                                        <p:strVal val="visible"/>
                                      </p:to>
                                    </p:set>
                                    <p:anim calcmode="lin" valueType="num">
                                      <p:cBhvr>
                                        <p:cTn id="20" dur="500" fill="hold"/>
                                        <p:tgtEl>
                                          <p:spTgt spid="9426"/>
                                        </p:tgtEl>
                                        <p:attrNameLst>
                                          <p:attrName>ppt_w</p:attrName>
                                        </p:attrNameLst>
                                      </p:cBhvr>
                                      <p:tavLst>
                                        <p:tav tm="0">
                                          <p:val>
                                            <p:fltVal val="0"/>
                                          </p:val>
                                        </p:tav>
                                        <p:tav tm="100000">
                                          <p:val>
                                            <p:strVal val="#ppt_w"/>
                                          </p:val>
                                        </p:tav>
                                      </p:tavLst>
                                    </p:anim>
                                    <p:anim calcmode="lin" valueType="num">
                                      <p:cBhvr>
                                        <p:cTn id="21" dur="500" fill="hold"/>
                                        <p:tgtEl>
                                          <p:spTgt spid="9426"/>
                                        </p:tgtEl>
                                        <p:attrNameLst>
                                          <p:attrName>ppt_h</p:attrName>
                                        </p:attrNameLst>
                                      </p:cBhvr>
                                      <p:tavLst>
                                        <p:tav tm="0">
                                          <p:val>
                                            <p:fltVal val="0"/>
                                          </p:val>
                                        </p:tav>
                                        <p:tav tm="100000">
                                          <p:val>
                                            <p:strVal val="#ppt_h"/>
                                          </p:val>
                                        </p:tav>
                                      </p:tavLst>
                                    </p:anim>
                                  </p:childTnLst>
                                </p:cTn>
                              </p:par>
                            </p:childTnLst>
                          </p:cTn>
                        </p:par>
                        <p:par>
                          <p:cTn id="22" fill="hold">
                            <p:stCondLst>
                              <p:cond delay="500"/>
                            </p:stCondLst>
                            <p:childTnLst>
                              <p:par>
                                <p:cTn id="23" presetClass="entr" nodeType="afterEffect" presetSubtype="16" presetID="23" grpId="5" fill="hold">
                                  <p:stCondLst>
                                    <p:cond delay="0"/>
                                  </p:stCondLst>
                                  <p:iterate type="el" backwards="0">
                                    <p:tmAbs val="0"/>
                                  </p:iterate>
                                  <p:childTnLst>
                                    <p:set>
                                      <p:cBhvr>
                                        <p:cTn id="24" fill="hold"/>
                                        <p:tgtEl>
                                          <p:spTgt spid="9435"/>
                                        </p:tgtEl>
                                        <p:attrNameLst>
                                          <p:attrName>style.visibility</p:attrName>
                                        </p:attrNameLst>
                                      </p:cBhvr>
                                      <p:to>
                                        <p:strVal val="visible"/>
                                      </p:to>
                                    </p:set>
                                    <p:anim calcmode="lin" valueType="num">
                                      <p:cBhvr>
                                        <p:cTn id="25" dur="500" fill="hold"/>
                                        <p:tgtEl>
                                          <p:spTgt spid="9435"/>
                                        </p:tgtEl>
                                        <p:attrNameLst>
                                          <p:attrName>ppt_w</p:attrName>
                                        </p:attrNameLst>
                                      </p:cBhvr>
                                      <p:tavLst>
                                        <p:tav tm="0">
                                          <p:val>
                                            <p:fltVal val="0"/>
                                          </p:val>
                                        </p:tav>
                                        <p:tav tm="100000">
                                          <p:val>
                                            <p:strVal val="#ppt_w"/>
                                          </p:val>
                                        </p:tav>
                                      </p:tavLst>
                                    </p:anim>
                                    <p:anim calcmode="lin" valueType="num">
                                      <p:cBhvr>
                                        <p:cTn id="26" dur="500" fill="hold"/>
                                        <p:tgtEl>
                                          <p:spTgt spid="9435"/>
                                        </p:tgtEl>
                                        <p:attrNameLst>
                                          <p:attrName>ppt_h</p:attrName>
                                        </p:attrNameLst>
                                      </p:cBhvr>
                                      <p:tavLst>
                                        <p:tav tm="0">
                                          <p:val>
                                            <p:fltVal val="0"/>
                                          </p:val>
                                        </p:tav>
                                        <p:tav tm="100000">
                                          <p:val>
                                            <p:strVal val="#ppt_h"/>
                                          </p:val>
                                        </p:tav>
                                      </p:tavLst>
                                    </p:anim>
                                  </p:childTnLst>
                                </p:cTn>
                              </p:par>
                            </p:childTnLst>
                          </p:cTn>
                        </p:par>
                        <p:par>
                          <p:cTn id="27" fill="hold">
                            <p:stCondLst>
                              <p:cond delay="1000"/>
                            </p:stCondLst>
                            <p:childTnLst>
                              <p:par>
                                <p:cTn id="28" presetClass="entr" nodeType="afterEffect" presetSubtype="16" presetID="23" grpId="6" fill="hold">
                                  <p:stCondLst>
                                    <p:cond delay="0"/>
                                  </p:stCondLst>
                                  <p:iterate type="el" backwards="0">
                                    <p:tmAbs val="0"/>
                                  </p:iterate>
                                  <p:childTnLst>
                                    <p:set>
                                      <p:cBhvr>
                                        <p:cTn id="29" fill="hold"/>
                                        <p:tgtEl>
                                          <p:spTgt spid="9468"/>
                                        </p:tgtEl>
                                        <p:attrNameLst>
                                          <p:attrName>style.visibility</p:attrName>
                                        </p:attrNameLst>
                                      </p:cBhvr>
                                      <p:to>
                                        <p:strVal val="visible"/>
                                      </p:to>
                                    </p:set>
                                    <p:anim calcmode="lin" valueType="num">
                                      <p:cBhvr>
                                        <p:cTn id="30" dur="500" fill="hold"/>
                                        <p:tgtEl>
                                          <p:spTgt spid="9468"/>
                                        </p:tgtEl>
                                        <p:attrNameLst>
                                          <p:attrName>ppt_w</p:attrName>
                                        </p:attrNameLst>
                                      </p:cBhvr>
                                      <p:tavLst>
                                        <p:tav tm="0">
                                          <p:val>
                                            <p:fltVal val="0"/>
                                          </p:val>
                                        </p:tav>
                                        <p:tav tm="100000">
                                          <p:val>
                                            <p:strVal val="#ppt_w"/>
                                          </p:val>
                                        </p:tav>
                                      </p:tavLst>
                                    </p:anim>
                                    <p:anim calcmode="lin" valueType="num">
                                      <p:cBhvr>
                                        <p:cTn id="31" dur="500" fill="hold"/>
                                        <p:tgtEl>
                                          <p:spTgt spid="9468"/>
                                        </p:tgtEl>
                                        <p:attrNameLst>
                                          <p:attrName>ppt_h</p:attrName>
                                        </p:attrNameLst>
                                      </p:cBhvr>
                                      <p:tavLst>
                                        <p:tav tm="0">
                                          <p:val>
                                            <p:fltVal val="0"/>
                                          </p:val>
                                        </p:tav>
                                        <p:tav tm="100000">
                                          <p:val>
                                            <p:strVal val="#ppt_h"/>
                                          </p:val>
                                        </p:tav>
                                      </p:tavLst>
                                    </p:anim>
                                  </p:childTnLst>
                                </p:cTn>
                              </p:par>
                            </p:childTnLst>
                          </p:cTn>
                        </p:par>
                        <p:par>
                          <p:cTn id="32" fill="hold">
                            <p:stCondLst>
                              <p:cond delay="1500"/>
                            </p:stCondLst>
                            <p:childTnLst>
                              <p:par>
                                <p:cTn id="33" presetClass="entr" nodeType="afterEffect" presetSubtype="16" presetID="23" grpId="7" fill="hold">
                                  <p:stCondLst>
                                    <p:cond delay="0"/>
                                  </p:stCondLst>
                                  <p:iterate type="el" backwards="0">
                                    <p:tmAbs val="0"/>
                                  </p:iterate>
                                  <p:childTnLst>
                                    <p:set>
                                      <p:cBhvr>
                                        <p:cTn id="34" fill="hold"/>
                                        <p:tgtEl>
                                          <p:spTgt spid="9429"/>
                                        </p:tgtEl>
                                        <p:attrNameLst>
                                          <p:attrName>style.visibility</p:attrName>
                                        </p:attrNameLst>
                                      </p:cBhvr>
                                      <p:to>
                                        <p:strVal val="visible"/>
                                      </p:to>
                                    </p:set>
                                    <p:anim calcmode="lin" valueType="num">
                                      <p:cBhvr>
                                        <p:cTn id="35" dur="500" fill="hold"/>
                                        <p:tgtEl>
                                          <p:spTgt spid="9429"/>
                                        </p:tgtEl>
                                        <p:attrNameLst>
                                          <p:attrName>ppt_w</p:attrName>
                                        </p:attrNameLst>
                                      </p:cBhvr>
                                      <p:tavLst>
                                        <p:tav tm="0">
                                          <p:val>
                                            <p:fltVal val="0"/>
                                          </p:val>
                                        </p:tav>
                                        <p:tav tm="100000">
                                          <p:val>
                                            <p:strVal val="#ppt_w"/>
                                          </p:val>
                                        </p:tav>
                                      </p:tavLst>
                                    </p:anim>
                                    <p:anim calcmode="lin" valueType="num">
                                      <p:cBhvr>
                                        <p:cTn id="36" dur="500" fill="hold"/>
                                        <p:tgtEl>
                                          <p:spTgt spid="9429"/>
                                        </p:tgtEl>
                                        <p:attrNameLst>
                                          <p:attrName>ppt_h</p:attrName>
                                        </p:attrNameLst>
                                      </p:cBhvr>
                                      <p:tavLst>
                                        <p:tav tm="0">
                                          <p:val>
                                            <p:fltVal val="0"/>
                                          </p:val>
                                        </p:tav>
                                        <p:tav tm="100000">
                                          <p:val>
                                            <p:strVal val="#ppt_h"/>
                                          </p:val>
                                        </p:tav>
                                      </p:tavLst>
                                    </p:anim>
                                  </p:childTnLst>
                                </p:cTn>
                              </p:par>
                            </p:childTnLst>
                          </p:cTn>
                        </p:par>
                        <p:par>
                          <p:cTn id="37" fill="hold">
                            <p:stCondLst>
                              <p:cond delay="2000"/>
                            </p:stCondLst>
                            <p:childTnLst>
                              <p:par>
                                <p:cTn id="38" presetClass="entr" nodeType="afterEffect" presetSubtype="8" presetID="2" grpId="8" fill="hold">
                                  <p:stCondLst>
                                    <p:cond delay="0"/>
                                  </p:stCondLst>
                                  <p:iterate type="el" backwards="0">
                                    <p:tmAbs val="0"/>
                                  </p:iterate>
                                  <p:childTnLst>
                                    <p:set>
                                      <p:cBhvr>
                                        <p:cTn id="39" fill="hold"/>
                                        <p:tgtEl>
                                          <p:spTgt spid="9451"/>
                                        </p:tgtEl>
                                        <p:attrNameLst>
                                          <p:attrName>style.visibility</p:attrName>
                                        </p:attrNameLst>
                                      </p:cBhvr>
                                      <p:to>
                                        <p:strVal val="visible"/>
                                      </p:to>
                                    </p:set>
                                    <p:anim calcmode="lin" valueType="num">
                                      <p:cBhvr>
                                        <p:cTn id="40" dur="500" fill="hold"/>
                                        <p:tgtEl>
                                          <p:spTgt spid="9451"/>
                                        </p:tgtEl>
                                        <p:attrNameLst>
                                          <p:attrName>ppt_x</p:attrName>
                                        </p:attrNameLst>
                                      </p:cBhvr>
                                      <p:tavLst>
                                        <p:tav tm="0">
                                          <p:val>
                                            <p:strVal val="0-#ppt_w/2"/>
                                          </p:val>
                                        </p:tav>
                                        <p:tav tm="100000">
                                          <p:val>
                                            <p:strVal val="#ppt_x"/>
                                          </p:val>
                                        </p:tav>
                                      </p:tavLst>
                                    </p:anim>
                                    <p:anim calcmode="lin" valueType="num">
                                      <p:cBhvr>
                                        <p:cTn id="41" dur="500" fill="hold"/>
                                        <p:tgtEl>
                                          <p:spTgt spid="9451"/>
                                        </p:tgtEl>
                                        <p:attrNameLst>
                                          <p:attrName>ppt_y</p:attrName>
                                        </p:attrNameLst>
                                      </p:cBhvr>
                                      <p:tavLst>
                                        <p:tav tm="0">
                                          <p:val>
                                            <p:strVal val="#ppt_y"/>
                                          </p:val>
                                        </p:tav>
                                        <p:tav tm="100000">
                                          <p:val>
                                            <p:strVal val="#ppt_y"/>
                                          </p:val>
                                        </p:tav>
                                      </p:tavLst>
                                    </p:anim>
                                  </p:childTnLst>
                                </p:cTn>
                              </p:par>
                            </p:childTnLst>
                          </p:cTn>
                        </p:par>
                        <p:par>
                          <p:cTn id="42" fill="hold">
                            <p:stCondLst>
                              <p:cond delay="2500"/>
                            </p:stCondLst>
                            <p:childTnLst>
                              <p:par>
                                <p:cTn id="43" presetClass="entr" nodeType="afterEffect" presetSubtype="8" presetID="2" grpId="9" fill="hold">
                                  <p:stCondLst>
                                    <p:cond delay="0"/>
                                  </p:stCondLst>
                                  <p:iterate type="el" backwards="0">
                                    <p:tmAbs val="0"/>
                                  </p:iterate>
                                  <p:childTnLst>
                                    <p:set>
                                      <p:cBhvr>
                                        <p:cTn id="44" fill="hold"/>
                                        <p:tgtEl>
                                          <p:spTgt spid="9472"/>
                                        </p:tgtEl>
                                        <p:attrNameLst>
                                          <p:attrName>style.visibility</p:attrName>
                                        </p:attrNameLst>
                                      </p:cBhvr>
                                      <p:to>
                                        <p:strVal val="visible"/>
                                      </p:to>
                                    </p:set>
                                    <p:anim calcmode="lin" valueType="num">
                                      <p:cBhvr>
                                        <p:cTn id="45" dur="500" fill="hold"/>
                                        <p:tgtEl>
                                          <p:spTgt spid="9472"/>
                                        </p:tgtEl>
                                        <p:attrNameLst>
                                          <p:attrName>ppt_x</p:attrName>
                                        </p:attrNameLst>
                                      </p:cBhvr>
                                      <p:tavLst>
                                        <p:tav tm="0">
                                          <p:val>
                                            <p:strVal val="0-#ppt_w/2"/>
                                          </p:val>
                                        </p:tav>
                                        <p:tav tm="100000">
                                          <p:val>
                                            <p:strVal val="#ppt_x"/>
                                          </p:val>
                                        </p:tav>
                                      </p:tavLst>
                                    </p:anim>
                                    <p:anim calcmode="lin" valueType="num">
                                      <p:cBhvr>
                                        <p:cTn id="46" dur="500" fill="hold"/>
                                        <p:tgtEl>
                                          <p:spTgt spid="9472"/>
                                        </p:tgtEl>
                                        <p:attrNameLst>
                                          <p:attrName>ppt_y</p:attrName>
                                        </p:attrNameLst>
                                      </p:cBhvr>
                                      <p:tavLst>
                                        <p:tav tm="0">
                                          <p:val>
                                            <p:strVal val="#ppt_y"/>
                                          </p:val>
                                        </p:tav>
                                        <p:tav tm="100000">
                                          <p:val>
                                            <p:strVal val="#ppt_y"/>
                                          </p:val>
                                        </p:tav>
                                      </p:tavLst>
                                    </p:anim>
                                  </p:childTnLst>
                                </p:cTn>
                              </p:par>
                            </p:childTnLst>
                          </p:cTn>
                        </p:par>
                        <p:par>
                          <p:cTn id="47" fill="hold">
                            <p:stCondLst>
                              <p:cond delay="3000"/>
                            </p:stCondLst>
                            <p:childTnLst>
                              <p:par>
                                <p:cTn id="48" presetClass="entr" nodeType="afterEffect" presetSubtype="8" presetID="2" grpId="10" fill="hold">
                                  <p:stCondLst>
                                    <p:cond delay="0"/>
                                  </p:stCondLst>
                                  <p:iterate type="el" backwards="0">
                                    <p:tmAbs val="0"/>
                                  </p:iterate>
                                  <p:childTnLst>
                                    <p:set>
                                      <p:cBhvr>
                                        <p:cTn id="49" fill="hold"/>
                                        <p:tgtEl>
                                          <p:spTgt spid="9473"/>
                                        </p:tgtEl>
                                        <p:attrNameLst>
                                          <p:attrName>style.visibility</p:attrName>
                                        </p:attrNameLst>
                                      </p:cBhvr>
                                      <p:to>
                                        <p:strVal val="visible"/>
                                      </p:to>
                                    </p:set>
                                    <p:anim calcmode="lin" valueType="num">
                                      <p:cBhvr>
                                        <p:cTn id="50" dur="500" fill="hold"/>
                                        <p:tgtEl>
                                          <p:spTgt spid="9473"/>
                                        </p:tgtEl>
                                        <p:attrNameLst>
                                          <p:attrName>ppt_x</p:attrName>
                                        </p:attrNameLst>
                                      </p:cBhvr>
                                      <p:tavLst>
                                        <p:tav tm="0">
                                          <p:val>
                                            <p:strVal val="0-#ppt_w/2"/>
                                          </p:val>
                                        </p:tav>
                                        <p:tav tm="100000">
                                          <p:val>
                                            <p:strVal val="#ppt_x"/>
                                          </p:val>
                                        </p:tav>
                                      </p:tavLst>
                                    </p:anim>
                                    <p:anim calcmode="lin" valueType="num">
                                      <p:cBhvr>
                                        <p:cTn id="51" dur="500" fill="hold"/>
                                        <p:tgtEl>
                                          <p:spTgt spid="9473"/>
                                        </p:tgtEl>
                                        <p:attrNameLst>
                                          <p:attrName>ppt_y</p:attrName>
                                        </p:attrNameLst>
                                      </p:cBhvr>
                                      <p:tavLst>
                                        <p:tav tm="0">
                                          <p:val>
                                            <p:strVal val="#ppt_y"/>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Class="entr" nodeType="clickEffect" presetSubtype="16" presetID="23" grpId="11" fill="hold">
                                  <p:stCondLst>
                                    <p:cond delay="0"/>
                                  </p:stCondLst>
                                  <p:iterate type="el" backwards="0">
                                    <p:tmAbs val="0"/>
                                  </p:iterate>
                                  <p:childTnLst>
                                    <p:set>
                                      <p:cBhvr>
                                        <p:cTn id="55" fill="hold"/>
                                        <p:tgtEl>
                                          <p:spTgt spid="9430"/>
                                        </p:tgtEl>
                                        <p:attrNameLst>
                                          <p:attrName>style.visibility</p:attrName>
                                        </p:attrNameLst>
                                      </p:cBhvr>
                                      <p:to>
                                        <p:strVal val="visible"/>
                                      </p:to>
                                    </p:set>
                                    <p:anim calcmode="lin" valueType="num">
                                      <p:cBhvr>
                                        <p:cTn id="56" dur="500" fill="hold"/>
                                        <p:tgtEl>
                                          <p:spTgt spid="9430"/>
                                        </p:tgtEl>
                                        <p:attrNameLst>
                                          <p:attrName>ppt_w</p:attrName>
                                        </p:attrNameLst>
                                      </p:cBhvr>
                                      <p:tavLst>
                                        <p:tav tm="0">
                                          <p:val>
                                            <p:fltVal val="0"/>
                                          </p:val>
                                        </p:tav>
                                        <p:tav tm="100000">
                                          <p:val>
                                            <p:strVal val="#ppt_w"/>
                                          </p:val>
                                        </p:tav>
                                      </p:tavLst>
                                    </p:anim>
                                    <p:anim calcmode="lin" valueType="num">
                                      <p:cBhvr>
                                        <p:cTn id="57" dur="500" fill="hold"/>
                                        <p:tgtEl>
                                          <p:spTgt spid="9430"/>
                                        </p:tgtEl>
                                        <p:attrNameLst>
                                          <p:attrName>ppt_h</p:attrName>
                                        </p:attrNameLst>
                                      </p:cBhvr>
                                      <p:tavLst>
                                        <p:tav tm="0">
                                          <p:val>
                                            <p:fltVal val="0"/>
                                          </p:val>
                                        </p:tav>
                                        <p:tav tm="100000">
                                          <p:val>
                                            <p:strVal val="#ppt_h"/>
                                          </p:val>
                                        </p:tav>
                                      </p:tavLst>
                                    </p:anim>
                                  </p:childTnLst>
                                </p:cTn>
                              </p:par>
                            </p:childTnLst>
                          </p:cTn>
                        </p:par>
                        <p:par>
                          <p:cTn id="58" fill="hold">
                            <p:stCondLst>
                              <p:cond delay="500"/>
                            </p:stCondLst>
                            <p:childTnLst>
                              <p:par>
                                <p:cTn id="59" presetClass="entr" nodeType="afterEffect" presetSubtype="16" presetID="23" grpId="12" fill="hold">
                                  <p:stCondLst>
                                    <p:cond delay="0"/>
                                  </p:stCondLst>
                                  <p:iterate type="el" backwards="0">
                                    <p:tmAbs val="0"/>
                                  </p:iterate>
                                  <p:childTnLst>
                                    <p:set>
                                      <p:cBhvr>
                                        <p:cTn id="60" fill="hold"/>
                                        <p:tgtEl>
                                          <p:spTgt spid="9462"/>
                                        </p:tgtEl>
                                        <p:attrNameLst>
                                          <p:attrName>style.visibility</p:attrName>
                                        </p:attrNameLst>
                                      </p:cBhvr>
                                      <p:to>
                                        <p:strVal val="visible"/>
                                      </p:to>
                                    </p:set>
                                    <p:anim calcmode="lin" valueType="num">
                                      <p:cBhvr>
                                        <p:cTn id="61" dur="500" fill="hold"/>
                                        <p:tgtEl>
                                          <p:spTgt spid="9462"/>
                                        </p:tgtEl>
                                        <p:attrNameLst>
                                          <p:attrName>ppt_w</p:attrName>
                                        </p:attrNameLst>
                                      </p:cBhvr>
                                      <p:tavLst>
                                        <p:tav tm="0">
                                          <p:val>
                                            <p:fltVal val="0"/>
                                          </p:val>
                                        </p:tav>
                                        <p:tav tm="100000">
                                          <p:val>
                                            <p:strVal val="#ppt_w"/>
                                          </p:val>
                                        </p:tav>
                                      </p:tavLst>
                                    </p:anim>
                                    <p:anim calcmode="lin" valueType="num">
                                      <p:cBhvr>
                                        <p:cTn id="62" dur="500" fill="hold"/>
                                        <p:tgtEl>
                                          <p:spTgt spid="9462"/>
                                        </p:tgtEl>
                                        <p:attrNameLst>
                                          <p:attrName>ppt_h</p:attrName>
                                        </p:attrNameLst>
                                      </p:cBhvr>
                                      <p:tavLst>
                                        <p:tav tm="0">
                                          <p:val>
                                            <p:fltVal val="0"/>
                                          </p:val>
                                        </p:tav>
                                        <p:tav tm="100000">
                                          <p:val>
                                            <p:strVal val="#ppt_h"/>
                                          </p:val>
                                        </p:tav>
                                      </p:tavLst>
                                    </p:anim>
                                  </p:childTnLst>
                                </p:cTn>
                              </p:par>
                            </p:childTnLst>
                          </p:cTn>
                        </p:par>
                        <p:par>
                          <p:cTn id="63" fill="hold">
                            <p:stCondLst>
                              <p:cond delay="1000"/>
                            </p:stCondLst>
                            <p:childTnLst>
                              <p:par>
                                <p:cTn id="64" presetClass="entr" nodeType="afterEffect" presetSubtype="16" presetID="23" grpId="13" fill="hold">
                                  <p:stCondLst>
                                    <p:cond delay="0"/>
                                  </p:stCondLst>
                                  <p:iterate type="el" backwards="0">
                                    <p:tmAbs val="0"/>
                                  </p:iterate>
                                  <p:childTnLst>
                                    <p:set>
                                      <p:cBhvr>
                                        <p:cTn id="65" fill="hold"/>
                                        <p:tgtEl>
                                          <p:spTgt spid="9467"/>
                                        </p:tgtEl>
                                        <p:attrNameLst>
                                          <p:attrName>style.visibility</p:attrName>
                                        </p:attrNameLst>
                                      </p:cBhvr>
                                      <p:to>
                                        <p:strVal val="visible"/>
                                      </p:to>
                                    </p:set>
                                    <p:anim calcmode="lin" valueType="num">
                                      <p:cBhvr>
                                        <p:cTn id="66" dur="500" fill="hold"/>
                                        <p:tgtEl>
                                          <p:spTgt spid="9467"/>
                                        </p:tgtEl>
                                        <p:attrNameLst>
                                          <p:attrName>ppt_w</p:attrName>
                                        </p:attrNameLst>
                                      </p:cBhvr>
                                      <p:tavLst>
                                        <p:tav tm="0">
                                          <p:val>
                                            <p:fltVal val="0"/>
                                          </p:val>
                                        </p:tav>
                                        <p:tav tm="100000">
                                          <p:val>
                                            <p:strVal val="#ppt_w"/>
                                          </p:val>
                                        </p:tav>
                                      </p:tavLst>
                                    </p:anim>
                                    <p:anim calcmode="lin" valueType="num">
                                      <p:cBhvr>
                                        <p:cTn id="67" dur="500" fill="hold"/>
                                        <p:tgtEl>
                                          <p:spTgt spid="9467"/>
                                        </p:tgtEl>
                                        <p:attrNameLst>
                                          <p:attrName>ppt_h</p:attrName>
                                        </p:attrNameLst>
                                      </p:cBhvr>
                                      <p:tavLst>
                                        <p:tav tm="0">
                                          <p:val>
                                            <p:fltVal val="0"/>
                                          </p:val>
                                        </p:tav>
                                        <p:tav tm="100000">
                                          <p:val>
                                            <p:strVal val="#ppt_h"/>
                                          </p:val>
                                        </p:tav>
                                      </p:tavLst>
                                    </p:anim>
                                  </p:childTnLst>
                                </p:cTn>
                              </p:par>
                            </p:childTnLst>
                          </p:cTn>
                        </p:par>
                      </p:childTnLst>
                    </p:cTn>
                  </p:par>
                  <p:par>
                    <p:cTn id="68" fill="hold">
                      <p:stCondLst>
                        <p:cond delay="indefinite"/>
                      </p:stCondLst>
                      <p:childTnLst>
                        <p:par>
                          <p:cTn id="69" fill="hold">
                            <p:stCondLst>
                              <p:cond delay="0"/>
                            </p:stCondLst>
                            <p:childTnLst>
                              <p:par>
                                <p:cTn id="70" presetClass="entr" nodeType="clickEffect" presetID="9" grpId="14" fill="hold">
                                  <p:stCondLst>
                                    <p:cond delay="0"/>
                                  </p:stCondLst>
                                  <p:iterate type="el" backwards="0">
                                    <p:tmAbs val="0"/>
                                  </p:iterate>
                                  <p:childTnLst>
                                    <p:set>
                                      <p:cBhvr>
                                        <p:cTn id="71" fill="hold"/>
                                        <p:tgtEl>
                                          <p:spTgt spid="9431"/>
                                        </p:tgtEl>
                                        <p:attrNameLst>
                                          <p:attrName>style.visibility</p:attrName>
                                        </p:attrNameLst>
                                      </p:cBhvr>
                                      <p:to>
                                        <p:strVal val="visible"/>
                                      </p:to>
                                    </p:set>
                                    <p:animEffect filter="dissolve" transition="in">
                                      <p:cBhvr>
                                        <p:cTn id="72" dur="500"/>
                                        <p:tgtEl>
                                          <p:spTgt spid="9431"/>
                                        </p:tgtEl>
                                      </p:cBhvr>
                                    </p:animEffect>
                                  </p:childTnLst>
                                </p:cTn>
                              </p:par>
                            </p:childTnLst>
                          </p:cTn>
                        </p:par>
                        <p:par>
                          <p:cTn id="73" fill="hold">
                            <p:stCondLst>
                              <p:cond delay="500"/>
                            </p:stCondLst>
                            <p:childTnLst>
                              <p:par>
                                <p:cTn id="74" presetClass="entr" nodeType="afterEffect" presetID="9" grpId="15" fill="hold">
                                  <p:stCondLst>
                                    <p:cond delay="0"/>
                                  </p:stCondLst>
                                  <p:iterate type="el" backwards="0">
                                    <p:tmAbs val="0"/>
                                  </p:iterate>
                                  <p:childTnLst>
                                    <p:set>
                                      <p:cBhvr>
                                        <p:cTn id="75" fill="hold"/>
                                        <p:tgtEl>
                                          <p:spTgt spid="9436"/>
                                        </p:tgtEl>
                                        <p:attrNameLst>
                                          <p:attrName>style.visibility</p:attrName>
                                        </p:attrNameLst>
                                      </p:cBhvr>
                                      <p:to>
                                        <p:strVal val="visible"/>
                                      </p:to>
                                    </p:set>
                                    <p:animEffect filter="dissolve" transition="in">
                                      <p:cBhvr>
                                        <p:cTn id="76" dur="500"/>
                                        <p:tgtEl>
                                          <p:spTgt spid="9436"/>
                                        </p:tgtEl>
                                      </p:cBhvr>
                                    </p:animEffect>
                                  </p:childTnLst>
                                </p:cTn>
                              </p:par>
                            </p:childTnLst>
                          </p:cTn>
                        </p:par>
                        <p:par>
                          <p:cTn id="77" fill="hold">
                            <p:stCondLst>
                              <p:cond delay="1000"/>
                            </p:stCondLst>
                            <p:childTnLst>
                              <p:par>
                                <p:cTn id="78" presetClass="entr" nodeType="afterEffect" presetID="9" grpId="16" fill="hold">
                                  <p:stCondLst>
                                    <p:cond delay="0"/>
                                  </p:stCondLst>
                                  <p:iterate type="el" backwards="0">
                                    <p:tmAbs val="0"/>
                                  </p:iterate>
                                  <p:childTnLst>
                                    <p:set>
                                      <p:cBhvr>
                                        <p:cTn id="79" fill="hold"/>
                                        <p:tgtEl>
                                          <p:spTgt spid="9466"/>
                                        </p:tgtEl>
                                        <p:attrNameLst>
                                          <p:attrName>style.visibility</p:attrName>
                                        </p:attrNameLst>
                                      </p:cBhvr>
                                      <p:to>
                                        <p:strVal val="visible"/>
                                      </p:to>
                                    </p:set>
                                    <p:animEffect filter="dissolve" transition="in">
                                      <p:cBhvr>
                                        <p:cTn id="80" dur="500"/>
                                        <p:tgtEl>
                                          <p:spTgt spid="9466"/>
                                        </p:tgtEl>
                                      </p:cBhvr>
                                    </p:animEffect>
                                  </p:childTnLst>
                                </p:cTn>
                              </p:par>
                            </p:childTnLst>
                          </p:cTn>
                        </p:par>
                        <p:par>
                          <p:cTn id="81" fill="hold">
                            <p:stCondLst>
                              <p:cond delay="1500"/>
                            </p:stCondLst>
                            <p:childTnLst>
                              <p:par>
                                <p:cTn id="82" presetClass="entr" nodeType="afterEffect" presetID="9" grpId="17" fill="hold">
                                  <p:stCondLst>
                                    <p:cond delay="0"/>
                                  </p:stCondLst>
                                  <p:iterate type="el" backwards="0">
                                    <p:tmAbs val="0"/>
                                  </p:iterate>
                                  <p:childTnLst>
                                    <p:set>
                                      <p:cBhvr>
                                        <p:cTn id="83" fill="hold"/>
                                        <p:tgtEl>
                                          <p:spTgt spid="9425"/>
                                        </p:tgtEl>
                                        <p:attrNameLst>
                                          <p:attrName>style.visibility</p:attrName>
                                        </p:attrNameLst>
                                      </p:cBhvr>
                                      <p:to>
                                        <p:strVal val="visible"/>
                                      </p:to>
                                    </p:set>
                                    <p:animEffect filter="dissolve" transition="in">
                                      <p:cBhvr>
                                        <p:cTn id="84" dur="500"/>
                                        <p:tgtEl>
                                          <p:spTgt spid="9425"/>
                                        </p:tgtEl>
                                      </p:cBhvr>
                                    </p:animEffect>
                                  </p:childTnLst>
                                </p:cTn>
                              </p:par>
                            </p:childTnLst>
                          </p:cTn>
                        </p:par>
                      </p:childTnLst>
                    </p:cTn>
                  </p:par>
                  <p:par>
                    <p:cTn id="85" fill="hold">
                      <p:stCondLst>
                        <p:cond delay="indefinite"/>
                      </p:stCondLst>
                      <p:childTnLst>
                        <p:par>
                          <p:cTn id="86" fill="hold">
                            <p:stCondLst>
                              <p:cond delay="0"/>
                            </p:stCondLst>
                            <p:childTnLst>
                              <p:par>
                                <p:cTn id="87" presetClass="entr" nodeType="clickEffect" presetSubtype="2" presetID="2" grpId="18" fill="hold">
                                  <p:stCondLst>
                                    <p:cond delay="0"/>
                                  </p:stCondLst>
                                  <p:iterate type="el" backwards="0">
                                    <p:tmAbs val="0"/>
                                  </p:iterate>
                                  <p:childTnLst>
                                    <p:set>
                                      <p:cBhvr>
                                        <p:cTn id="88" fill="hold"/>
                                        <p:tgtEl>
                                          <p:spTgt spid="9456"/>
                                        </p:tgtEl>
                                        <p:attrNameLst>
                                          <p:attrName>style.visibility</p:attrName>
                                        </p:attrNameLst>
                                      </p:cBhvr>
                                      <p:to>
                                        <p:strVal val="visible"/>
                                      </p:to>
                                    </p:set>
                                    <p:anim calcmode="lin" valueType="num">
                                      <p:cBhvr>
                                        <p:cTn id="89" dur="500" fill="hold"/>
                                        <p:tgtEl>
                                          <p:spTgt spid="9456"/>
                                        </p:tgtEl>
                                        <p:attrNameLst>
                                          <p:attrName>ppt_x</p:attrName>
                                        </p:attrNameLst>
                                      </p:cBhvr>
                                      <p:tavLst>
                                        <p:tav tm="0">
                                          <p:val>
                                            <p:strVal val="1+#ppt_w/2"/>
                                          </p:val>
                                        </p:tav>
                                        <p:tav tm="100000">
                                          <p:val>
                                            <p:strVal val="#ppt_x"/>
                                          </p:val>
                                        </p:tav>
                                      </p:tavLst>
                                    </p:anim>
                                    <p:anim calcmode="lin" valueType="num">
                                      <p:cBhvr>
                                        <p:cTn id="90" dur="500" fill="hold"/>
                                        <p:tgtEl>
                                          <p:spTgt spid="9456"/>
                                        </p:tgtEl>
                                        <p:attrNameLst>
                                          <p:attrName>ppt_y</p:attrName>
                                        </p:attrNameLst>
                                      </p:cBhvr>
                                      <p:tavLst>
                                        <p:tav tm="0">
                                          <p:val>
                                            <p:strVal val="#ppt_y"/>
                                          </p:val>
                                        </p:tav>
                                        <p:tav tm="100000">
                                          <p:val>
                                            <p:strVal val="#ppt_y"/>
                                          </p:val>
                                        </p:tav>
                                      </p:tavLst>
                                    </p:anim>
                                  </p:childTnLst>
                                </p:cTn>
                              </p:par>
                            </p:childTnLst>
                          </p:cTn>
                        </p:par>
                        <p:par>
                          <p:cTn id="91" fill="hold">
                            <p:stCondLst>
                              <p:cond delay="500"/>
                            </p:stCondLst>
                            <p:childTnLst>
                              <p:par>
                                <p:cTn id="92" presetClass="entr" nodeType="afterEffect" presetSubtype="2" presetID="2" grpId="19" fill="hold">
                                  <p:stCondLst>
                                    <p:cond delay="0"/>
                                  </p:stCondLst>
                                  <p:iterate type="el" backwards="0">
                                    <p:tmAbs val="0"/>
                                  </p:iterate>
                                  <p:childTnLst>
                                    <p:set>
                                      <p:cBhvr>
                                        <p:cTn id="93" fill="hold"/>
                                        <p:tgtEl>
                                          <p:spTgt spid="9469"/>
                                        </p:tgtEl>
                                        <p:attrNameLst>
                                          <p:attrName>style.visibility</p:attrName>
                                        </p:attrNameLst>
                                      </p:cBhvr>
                                      <p:to>
                                        <p:strVal val="visible"/>
                                      </p:to>
                                    </p:set>
                                    <p:anim calcmode="lin" valueType="num">
                                      <p:cBhvr>
                                        <p:cTn id="94" dur="500" fill="hold"/>
                                        <p:tgtEl>
                                          <p:spTgt spid="9469"/>
                                        </p:tgtEl>
                                        <p:attrNameLst>
                                          <p:attrName>ppt_x</p:attrName>
                                        </p:attrNameLst>
                                      </p:cBhvr>
                                      <p:tavLst>
                                        <p:tav tm="0">
                                          <p:val>
                                            <p:strVal val="1+#ppt_w/2"/>
                                          </p:val>
                                        </p:tav>
                                        <p:tav tm="100000">
                                          <p:val>
                                            <p:strVal val="#ppt_x"/>
                                          </p:val>
                                        </p:tav>
                                      </p:tavLst>
                                    </p:anim>
                                    <p:anim calcmode="lin" valueType="num">
                                      <p:cBhvr>
                                        <p:cTn id="95" dur="500" fill="hold"/>
                                        <p:tgtEl>
                                          <p:spTgt spid="9469"/>
                                        </p:tgtEl>
                                        <p:attrNameLst>
                                          <p:attrName>ppt_y</p:attrName>
                                        </p:attrNameLst>
                                      </p:cBhvr>
                                      <p:tavLst>
                                        <p:tav tm="0">
                                          <p:val>
                                            <p:strVal val="#ppt_y"/>
                                          </p:val>
                                        </p:tav>
                                        <p:tav tm="100000">
                                          <p:val>
                                            <p:strVal val="#ppt_y"/>
                                          </p:val>
                                        </p:tav>
                                      </p:tavLst>
                                    </p:anim>
                                  </p:childTnLst>
                                </p:cTn>
                              </p:par>
                            </p:childTnLst>
                          </p:cTn>
                        </p:par>
                        <p:par>
                          <p:cTn id="96" fill="hold">
                            <p:stCondLst>
                              <p:cond delay="1000"/>
                            </p:stCondLst>
                            <p:childTnLst>
                              <p:par>
                                <p:cTn id="97" presetClass="entr" nodeType="afterEffect" presetSubtype="2" presetID="2" grpId="20" fill="hold">
                                  <p:stCondLst>
                                    <p:cond delay="0"/>
                                  </p:stCondLst>
                                  <p:iterate type="el" backwards="0">
                                    <p:tmAbs val="0"/>
                                  </p:iterate>
                                  <p:childTnLst>
                                    <p:set>
                                      <p:cBhvr>
                                        <p:cTn id="98" fill="hold"/>
                                        <p:tgtEl>
                                          <p:spTgt spid="9470"/>
                                        </p:tgtEl>
                                        <p:attrNameLst>
                                          <p:attrName>style.visibility</p:attrName>
                                        </p:attrNameLst>
                                      </p:cBhvr>
                                      <p:to>
                                        <p:strVal val="visible"/>
                                      </p:to>
                                    </p:set>
                                    <p:anim calcmode="lin" valueType="num">
                                      <p:cBhvr>
                                        <p:cTn id="99" dur="500" fill="hold"/>
                                        <p:tgtEl>
                                          <p:spTgt spid="9470"/>
                                        </p:tgtEl>
                                        <p:attrNameLst>
                                          <p:attrName>ppt_x</p:attrName>
                                        </p:attrNameLst>
                                      </p:cBhvr>
                                      <p:tavLst>
                                        <p:tav tm="0">
                                          <p:val>
                                            <p:strVal val="1+#ppt_w/2"/>
                                          </p:val>
                                        </p:tav>
                                        <p:tav tm="100000">
                                          <p:val>
                                            <p:strVal val="#ppt_x"/>
                                          </p:val>
                                        </p:tav>
                                      </p:tavLst>
                                    </p:anim>
                                    <p:anim calcmode="lin" valueType="num">
                                      <p:cBhvr>
                                        <p:cTn id="100" dur="500" fill="hold"/>
                                        <p:tgtEl>
                                          <p:spTgt spid="9470"/>
                                        </p:tgtEl>
                                        <p:attrNameLst>
                                          <p:attrName>ppt_y</p:attrName>
                                        </p:attrNameLst>
                                      </p:cBhvr>
                                      <p:tavLst>
                                        <p:tav tm="0">
                                          <p:val>
                                            <p:strVal val="#ppt_y"/>
                                          </p:val>
                                        </p:tav>
                                        <p:tav tm="100000">
                                          <p:val>
                                            <p:strVal val="#ppt_y"/>
                                          </p:val>
                                        </p:tav>
                                      </p:tavLst>
                                    </p:anim>
                                  </p:childTnLst>
                                </p:cTn>
                              </p:par>
                            </p:childTnLst>
                          </p:cTn>
                        </p:par>
                        <p:par>
                          <p:cTn id="101" fill="hold">
                            <p:stCondLst>
                              <p:cond delay="1500"/>
                            </p:stCondLst>
                            <p:childTnLst>
                              <p:par>
                                <p:cTn id="102" presetClass="entr" nodeType="afterEffect" presetSubtype="4" presetID="22" grpId="21" fill="hold">
                                  <p:stCondLst>
                                    <p:cond delay="0"/>
                                  </p:stCondLst>
                                  <p:iterate type="el" backwards="0">
                                    <p:tmAbs val="0"/>
                                  </p:iterate>
                                  <p:childTnLst>
                                    <p:set>
                                      <p:cBhvr>
                                        <p:cTn id="103" fill="hold"/>
                                        <p:tgtEl>
                                          <p:spTgt spid="9471"/>
                                        </p:tgtEl>
                                        <p:attrNameLst>
                                          <p:attrName>style.visibility</p:attrName>
                                        </p:attrNameLst>
                                      </p:cBhvr>
                                      <p:to>
                                        <p:strVal val="visible"/>
                                      </p:to>
                                    </p:set>
                                    <p:animEffect filter="wipe(down)" transition="in">
                                      <p:cBhvr>
                                        <p:cTn id="104" dur="500"/>
                                        <p:tgtEl>
                                          <p:spTgt spid="9471"/>
                                        </p:tgtEl>
                                      </p:cBhvr>
                                    </p:animEffect>
                                  </p:childTnLst>
                                </p:cTn>
                              </p:par>
                            </p:childTnLst>
                          </p:cTn>
                        </p:par>
                        <p:par>
                          <p:cTn id="105" fill="hold">
                            <p:stCondLst>
                              <p:cond delay="2000"/>
                            </p:stCondLst>
                            <p:childTnLst>
                              <p:par>
                                <p:cTn id="106" presetClass="entr" nodeType="afterEffect" presetSubtype="16" presetID="23" grpId="22" fill="hold">
                                  <p:stCondLst>
                                    <p:cond delay="0"/>
                                  </p:stCondLst>
                                  <p:iterate type="el" backwards="0">
                                    <p:tmAbs val="0"/>
                                  </p:iterate>
                                  <p:childTnLst>
                                    <p:set>
                                      <p:cBhvr>
                                        <p:cTn id="107" fill="hold"/>
                                        <p:tgtEl>
                                          <p:spTgt spid="9461"/>
                                        </p:tgtEl>
                                        <p:attrNameLst>
                                          <p:attrName>style.visibility</p:attrName>
                                        </p:attrNameLst>
                                      </p:cBhvr>
                                      <p:to>
                                        <p:strVal val="visible"/>
                                      </p:to>
                                    </p:set>
                                    <p:anim calcmode="lin" valueType="num">
                                      <p:cBhvr>
                                        <p:cTn id="108" dur="500" fill="hold"/>
                                        <p:tgtEl>
                                          <p:spTgt spid="9461"/>
                                        </p:tgtEl>
                                        <p:attrNameLst>
                                          <p:attrName>ppt_w</p:attrName>
                                        </p:attrNameLst>
                                      </p:cBhvr>
                                      <p:tavLst>
                                        <p:tav tm="0">
                                          <p:val>
                                            <p:fltVal val="0"/>
                                          </p:val>
                                        </p:tav>
                                        <p:tav tm="100000">
                                          <p:val>
                                            <p:strVal val="#ppt_w"/>
                                          </p:val>
                                        </p:tav>
                                      </p:tavLst>
                                    </p:anim>
                                    <p:anim calcmode="lin" valueType="num">
                                      <p:cBhvr>
                                        <p:cTn id="109" dur="500" fill="hold"/>
                                        <p:tgtEl>
                                          <p:spTgt spid="9461"/>
                                        </p:tgtEl>
                                        <p:attrNameLst>
                                          <p:attrName>ppt_h</p:attrName>
                                        </p:attrNameLst>
                                      </p:cBhvr>
                                      <p:tavLst>
                                        <p:tav tm="0">
                                          <p:val>
                                            <p:fltVal val="0"/>
                                          </p:val>
                                        </p:tav>
                                        <p:tav tm="100000">
                                          <p:val>
                                            <p:strVal val="#ppt_h"/>
                                          </p:val>
                                        </p:tav>
                                      </p:tavLst>
                                    </p:anim>
                                  </p:childTnLst>
                                </p:cTn>
                              </p:par>
                            </p:childTnLst>
                          </p:cTn>
                        </p:par>
                      </p:childTnLst>
                    </p:cTn>
                  </p:par>
                  <p:par>
                    <p:cTn id="110" fill="hold">
                      <p:stCondLst>
                        <p:cond delay="indefinite"/>
                      </p:stCondLst>
                      <p:childTnLst>
                        <p:par>
                          <p:cTn id="111" fill="hold">
                            <p:stCondLst>
                              <p:cond delay="0"/>
                            </p:stCondLst>
                            <p:childTnLst>
                              <p:par>
                                <p:cTn id="112" presetClass="entr" nodeType="clickEffect" presetID="9" grpId="23" fill="hold">
                                  <p:stCondLst>
                                    <p:cond delay="0"/>
                                  </p:stCondLst>
                                  <p:iterate type="el" backwards="0">
                                    <p:tmAbs val="0"/>
                                  </p:iterate>
                                  <p:childTnLst>
                                    <p:set>
                                      <p:cBhvr>
                                        <p:cTn id="113" fill="hold"/>
                                        <p:tgtEl>
                                          <p:spTgt spid="9432"/>
                                        </p:tgtEl>
                                        <p:attrNameLst>
                                          <p:attrName>style.visibility</p:attrName>
                                        </p:attrNameLst>
                                      </p:cBhvr>
                                      <p:to>
                                        <p:strVal val="visible"/>
                                      </p:to>
                                    </p:set>
                                    <p:animEffect filter="dissolve" transition="in">
                                      <p:cBhvr>
                                        <p:cTn id="114" dur="500"/>
                                        <p:tgtEl>
                                          <p:spTgt spid="9432"/>
                                        </p:tgtEl>
                                      </p:cBhvr>
                                    </p:animEffect>
                                  </p:childTnLst>
                                </p:cTn>
                              </p:par>
                            </p:childTnLst>
                          </p:cTn>
                        </p:par>
                        <p:par>
                          <p:cTn id="115" fill="hold">
                            <p:stCondLst>
                              <p:cond delay="500"/>
                            </p:stCondLst>
                            <p:childTnLst>
                              <p:par>
                                <p:cTn id="116" presetClass="entr" nodeType="afterEffect" presetID="9" grpId="24" fill="hold">
                                  <p:stCondLst>
                                    <p:cond delay="0"/>
                                  </p:stCondLst>
                                  <p:iterate type="el" backwards="0">
                                    <p:tmAbs val="0"/>
                                  </p:iterate>
                                  <p:childTnLst>
                                    <p:set>
                                      <p:cBhvr>
                                        <p:cTn id="117" fill="hold"/>
                                        <p:tgtEl>
                                          <p:spTgt spid="9445"/>
                                        </p:tgtEl>
                                        <p:attrNameLst>
                                          <p:attrName>style.visibility</p:attrName>
                                        </p:attrNameLst>
                                      </p:cBhvr>
                                      <p:to>
                                        <p:strVal val="visible"/>
                                      </p:to>
                                    </p:set>
                                    <p:animEffect filter="dissolve" transition="in">
                                      <p:cBhvr>
                                        <p:cTn id="118" dur="500"/>
                                        <p:tgtEl>
                                          <p:spTgt spid="9445"/>
                                        </p:tgtEl>
                                      </p:cBhvr>
                                    </p:animEffect>
                                  </p:childTnLst>
                                </p:cTn>
                              </p:par>
                            </p:childTnLst>
                          </p:cTn>
                        </p:par>
                      </p:childTnLst>
                    </p:cTn>
                  </p:par>
                  <p:par>
                    <p:cTn id="119" fill="hold">
                      <p:stCondLst>
                        <p:cond delay="indefinite"/>
                      </p:stCondLst>
                      <p:childTnLst>
                        <p:par>
                          <p:cTn id="120" fill="hold">
                            <p:stCondLst>
                              <p:cond delay="0"/>
                            </p:stCondLst>
                            <p:childTnLst>
                              <p:par>
                                <p:cTn id="121" presetClass="emph" nodeType="clickEffect" presetSubtype="0" presetID="8" grpId="25" fill="hold">
                                  <p:stCondLst>
                                    <p:cond delay="0"/>
                                  </p:stCondLst>
                                  <p:childTnLst>
                                    <p:animRot by="10800000">
                                      <p:cBhvr>
                                        <p:cTn id="122" dur="2000" fill="hold"/>
                                        <p:tgtEl>
                                          <p:spTgt spid="9445"/>
                                        </p:tgtEl>
                                        <p:attrNameLst>
                                          <p:attrName>r</p:attrName>
                                        </p:attrNameLst>
                                      </p:cBhvr>
                                    </p:animRot>
                                  </p:childTnLst>
                                </p:cTn>
                              </p:par>
                            </p:childTnLst>
                          </p:cTn>
                        </p:par>
                        <p:par>
                          <p:cTn id="123" fill="hold">
                            <p:stCondLst>
                              <p:cond delay="2000"/>
                            </p:stCondLst>
                            <p:childTnLst>
                              <p:par>
                                <p:cTn id="124" presetClass="entr" nodeType="afterEffect" presetSubtype="16" presetID="23" grpId="26" fill="hold">
                                  <p:stCondLst>
                                    <p:cond delay="0"/>
                                  </p:stCondLst>
                                  <p:iterate type="el" backwards="0">
                                    <p:tmAbs val="0"/>
                                  </p:iterate>
                                  <p:childTnLst>
                                    <p:set>
                                      <p:cBhvr>
                                        <p:cTn id="125" fill="hold"/>
                                        <p:tgtEl>
                                          <p:spTgt spid="9427"/>
                                        </p:tgtEl>
                                        <p:attrNameLst>
                                          <p:attrName>style.visibility</p:attrName>
                                        </p:attrNameLst>
                                      </p:cBhvr>
                                      <p:to>
                                        <p:strVal val="visible"/>
                                      </p:to>
                                    </p:set>
                                    <p:anim calcmode="lin" valueType="num">
                                      <p:cBhvr>
                                        <p:cTn id="126" dur="500" fill="hold"/>
                                        <p:tgtEl>
                                          <p:spTgt spid="9427"/>
                                        </p:tgtEl>
                                        <p:attrNameLst>
                                          <p:attrName>ppt_w</p:attrName>
                                        </p:attrNameLst>
                                      </p:cBhvr>
                                      <p:tavLst>
                                        <p:tav tm="0">
                                          <p:val>
                                            <p:fltVal val="0"/>
                                          </p:val>
                                        </p:tav>
                                        <p:tav tm="100000">
                                          <p:val>
                                            <p:strVal val="#ppt_w"/>
                                          </p:val>
                                        </p:tav>
                                      </p:tavLst>
                                    </p:anim>
                                    <p:anim calcmode="lin" valueType="num">
                                      <p:cBhvr>
                                        <p:cTn id="127" dur="500" fill="hold"/>
                                        <p:tgtEl>
                                          <p:spTgt spid="9427"/>
                                        </p:tgtEl>
                                        <p:attrNameLst>
                                          <p:attrName>ppt_h</p:attrName>
                                        </p:attrNameLst>
                                      </p:cBhvr>
                                      <p:tavLst>
                                        <p:tav tm="0">
                                          <p:val>
                                            <p:fltVal val="0"/>
                                          </p:val>
                                        </p:tav>
                                        <p:tav tm="100000">
                                          <p:val>
                                            <p:strVal val="#ppt_h"/>
                                          </p:val>
                                        </p:tav>
                                      </p:tavLst>
                                    </p:anim>
                                  </p:childTnLst>
                                </p:cTn>
                              </p:par>
                            </p:childTnLst>
                          </p:cTn>
                        </p:par>
                        <p:par>
                          <p:cTn id="128" fill="hold">
                            <p:stCondLst>
                              <p:cond delay="2500"/>
                            </p:stCondLst>
                            <p:childTnLst>
                              <p:par>
                                <p:cTn id="129" presetClass="entr" nodeType="afterEffect" presetSubtype="16" presetID="23" grpId="27" fill="hold">
                                  <p:stCondLst>
                                    <p:cond delay="0"/>
                                  </p:stCondLst>
                                  <p:iterate type="el" backwards="0">
                                    <p:tmAbs val="0"/>
                                  </p:iterate>
                                  <p:childTnLst>
                                    <p:set>
                                      <p:cBhvr>
                                        <p:cTn id="130" fill="hold"/>
                                        <p:tgtEl>
                                          <p:spTgt spid="9438"/>
                                        </p:tgtEl>
                                        <p:attrNameLst>
                                          <p:attrName>style.visibility</p:attrName>
                                        </p:attrNameLst>
                                      </p:cBhvr>
                                      <p:to>
                                        <p:strVal val="visible"/>
                                      </p:to>
                                    </p:set>
                                    <p:anim calcmode="lin" valueType="num">
                                      <p:cBhvr>
                                        <p:cTn id="131" dur="500" fill="hold"/>
                                        <p:tgtEl>
                                          <p:spTgt spid="9438"/>
                                        </p:tgtEl>
                                        <p:attrNameLst>
                                          <p:attrName>ppt_w</p:attrName>
                                        </p:attrNameLst>
                                      </p:cBhvr>
                                      <p:tavLst>
                                        <p:tav tm="0">
                                          <p:val>
                                            <p:fltVal val="0"/>
                                          </p:val>
                                        </p:tav>
                                        <p:tav tm="100000">
                                          <p:val>
                                            <p:strVal val="#ppt_w"/>
                                          </p:val>
                                        </p:tav>
                                      </p:tavLst>
                                    </p:anim>
                                    <p:anim calcmode="lin" valueType="num">
                                      <p:cBhvr>
                                        <p:cTn id="132" dur="500" fill="hold"/>
                                        <p:tgtEl>
                                          <p:spTgt spid="9438"/>
                                        </p:tgtEl>
                                        <p:attrNameLst>
                                          <p:attrName>ppt_h</p:attrName>
                                        </p:attrNameLst>
                                      </p:cBhvr>
                                      <p:tavLst>
                                        <p:tav tm="0">
                                          <p:val>
                                            <p:fltVal val="0"/>
                                          </p:val>
                                        </p:tav>
                                        <p:tav tm="100000">
                                          <p:val>
                                            <p:strVal val="#ppt_h"/>
                                          </p:val>
                                        </p:tav>
                                      </p:tavLst>
                                    </p:anim>
                                  </p:childTnLst>
                                </p:cTn>
                              </p:par>
                            </p:childTnLst>
                          </p:cTn>
                        </p:par>
                        <p:par>
                          <p:cTn id="133" fill="hold">
                            <p:stCondLst>
                              <p:cond delay="3000"/>
                            </p:stCondLst>
                            <p:childTnLst>
                              <p:par>
                                <p:cTn id="134" presetClass="entr" nodeType="afterEffect" presetSubtype="16" presetID="23" grpId="28" fill="hold">
                                  <p:stCondLst>
                                    <p:cond delay="0"/>
                                  </p:stCondLst>
                                  <p:iterate type="el" backwards="0">
                                    <p:tmAbs val="0"/>
                                  </p:iterate>
                                  <p:childTnLst>
                                    <p:set>
                                      <p:cBhvr>
                                        <p:cTn id="135" fill="hold"/>
                                        <p:tgtEl>
                                          <p:spTgt spid="9463"/>
                                        </p:tgtEl>
                                        <p:attrNameLst>
                                          <p:attrName>style.visibility</p:attrName>
                                        </p:attrNameLst>
                                      </p:cBhvr>
                                      <p:to>
                                        <p:strVal val="visible"/>
                                      </p:to>
                                    </p:set>
                                    <p:anim calcmode="lin" valueType="num">
                                      <p:cBhvr>
                                        <p:cTn id="136" dur="500" fill="hold"/>
                                        <p:tgtEl>
                                          <p:spTgt spid="9463"/>
                                        </p:tgtEl>
                                        <p:attrNameLst>
                                          <p:attrName>ppt_w</p:attrName>
                                        </p:attrNameLst>
                                      </p:cBhvr>
                                      <p:tavLst>
                                        <p:tav tm="0">
                                          <p:val>
                                            <p:fltVal val="0"/>
                                          </p:val>
                                        </p:tav>
                                        <p:tav tm="100000">
                                          <p:val>
                                            <p:strVal val="#ppt_w"/>
                                          </p:val>
                                        </p:tav>
                                      </p:tavLst>
                                    </p:anim>
                                    <p:anim calcmode="lin" valueType="num">
                                      <p:cBhvr>
                                        <p:cTn id="137" dur="500" fill="hold"/>
                                        <p:tgtEl>
                                          <p:spTgt spid="9463"/>
                                        </p:tgtEl>
                                        <p:attrNameLst>
                                          <p:attrName>ppt_h</p:attrName>
                                        </p:attrNameLst>
                                      </p:cBhvr>
                                      <p:tavLst>
                                        <p:tav tm="0">
                                          <p:val>
                                            <p:fltVal val="0"/>
                                          </p:val>
                                        </p:tav>
                                        <p:tav tm="100000">
                                          <p:val>
                                            <p:strVal val="#ppt_h"/>
                                          </p:val>
                                        </p:tav>
                                      </p:tavLst>
                                    </p:anim>
                                  </p:childTnLst>
                                </p:cTn>
                              </p:par>
                            </p:childTnLst>
                          </p:cTn>
                        </p:par>
                        <p:par>
                          <p:cTn id="138" fill="hold">
                            <p:stCondLst>
                              <p:cond delay="3500"/>
                            </p:stCondLst>
                            <p:childTnLst>
                              <p:par>
                                <p:cTn id="139" presetClass="entr" nodeType="afterEffect" presetSubtype="16" presetID="23" grpId="29" fill="hold">
                                  <p:stCondLst>
                                    <p:cond delay="0"/>
                                  </p:stCondLst>
                                  <p:iterate type="el" backwards="0">
                                    <p:tmAbs val="0"/>
                                  </p:iterate>
                                  <p:childTnLst>
                                    <p:set>
                                      <p:cBhvr>
                                        <p:cTn id="140" fill="hold"/>
                                        <p:tgtEl>
                                          <p:spTgt spid="9464"/>
                                        </p:tgtEl>
                                        <p:attrNameLst>
                                          <p:attrName>style.visibility</p:attrName>
                                        </p:attrNameLst>
                                      </p:cBhvr>
                                      <p:to>
                                        <p:strVal val="visible"/>
                                      </p:to>
                                    </p:set>
                                    <p:anim calcmode="lin" valueType="num">
                                      <p:cBhvr>
                                        <p:cTn id="141" dur="500" fill="hold"/>
                                        <p:tgtEl>
                                          <p:spTgt spid="9464"/>
                                        </p:tgtEl>
                                        <p:attrNameLst>
                                          <p:attrName>ppt_w</p:attrName>
                                        </p:attrNameLst>
                                      </p:cBhvr>
                                      <p:tavLst>
                                        <p:tav tm="0">
                                          <p:val>
                                            <p:fltVal val="0"/>
                                          </p:val>
                                        </p:tav>
                                        <p:tav tm="100000">
                                          <p:val>
                                            <p:strVal val="#ppt_w"/>
                                          </p:val>
                                        </p:tav>
                                      </p:tavLst>
                                    </p:anim>
                                    <p:anim calcmode="lin" valueType="num">
                                      <p:cBhvr>
                                        <p:cTn id="142" dur="500" fill="hold"/>
                                        <p:tgtEl>
                                          <p:spTgt spid="946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466" grpId="16"/>
      <p:bldP build="whole" bldLvl="1" animBg="1" rev="0" advAuto="0" spid="9473" grpId="10"/>
      <p:bldP build="whole" bldLvl="1" animBg="1" rev="0" advAuto="0" spid="9472" grpId="9"/>
      <p:bldP build="whole" bldLvl="1" animBg="1" rev="0" advAuto="0" spid="9431" grpId="14"/>
      <p:bldP build="whole" bldLvl="1" animBg="1" rev="0" advAuto="0" spid="9430" grpId="11"/>
      <p:bldP build="whole" bldLvl="1" animBg="1" rev="0" advAuto="0" spid="9428" grpId="1"/>
      <p:bldP build="whole" bldLvl="1" animBg="1" rev="0" advAuto="0" spid="9429" grpId="7"/>
      <p:bldP build="whole" bldLvl="1" animBg="1" rev="0" advAuto="0" spid="9432" grpId="23"/>
      <p:bldP build="whole" bldLvl="1" animBg="1" rev="0" advAuto="0" spid="9462" grpId="12"/>
      <p:bldP build="whole" bldLvl="1" animBg="1" rev="0" advAuto="0" spid="9437" grpId="2"/>
      <p:bldP build="whole" bldLvl="1" animBg="1" rev="0" advAuto="0" spid="9426" grpId="4"/>
      <p:bldP build="whole" bldLvl="1" animBg="1" rev="0" advAuto="0" spid="9445" grpId="24"/>
      <p:bldP build="whole" bldLvl="1" animBg="1" rev="0" advAuto="0" spid="9468" grpId="6"/>
      <p:bldP build="whole" bldLvl="1" animBg="1" rev="0" advAuto="0" spid="9471" grpId="21"/>
      <p:bldP build="whole" bldLvl="1" animBg="1" rev="0" advAuto="0" spid="9445" grpId="25"/>
      <p:bldP build="whole" bldLvl="1" animBg="1" rev="0" advAuto="0" spid="9435" grpId="5"/>
      <p:bldP build="whole" bldLvl="1" animBg="1" rev="0" advAuto="0" spid="9470" grpId="20"/>
      <p:bldP build="whole" bldLvl="1" animBg="1" rev="0" advAuto="0" spid="9463" grpId="28"/>
      <p:bldP build="whole" bldLvl="1" animBg="1" rev="0" advAuto="0" spid="9464" grpId="29"/>
      <p:bldP build="whole" bldLvl="1" animBg="1" rev="0" advAuto="0" spid="9469" grpId="19"/>
      <p:bldP build="whole" bldLvl="1" animBg="1" rev="0" advAuto="0" spid="9436" grpId="15"/>
      <p:bldP build="whole" bldLvl="1" animBg="1" rev="0" advAuto="0" spid="9467" grpId="13"/>
      <p:bldP build="whole" bldLvl="1" animBg="1" rev="0" advAuto="0" spid="9465" grpId="3"/>
      <p:bldP build="whole" bldLvl="1" animBg="1" rev="0" advAuto="0" spid="9438" grpId="27"/>
      <p:bldP build="whole" bldLvl="1" animBg="1" rev="0" advAuto="0" spid="9425" grpId="17"/>
      <p:bldP build="whole" bldLvl="1" animBg="1" rev="0" advAuto="0" spid="9461" grpId="22"/>
      <p:bldP build="whole" bldLvl="1" animBg="1" rev="0" advAuto="0" spid="9427" grpId="26"/>
      <p:bldP build="whole" bldLvl="1" animBg="1" rev="0" advAuto="0" spid="9451" grpId="8"/>
      <p:bldP build="whole" bldLvl="1" animBg="1" rev="0" advAuto="0" spid="9456" grpId="18"/>
    </p:bldLst>
  </p:timing>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75" name="Slide Number Placeholder 5"/>
          <p:cNvSpPr txBox="1"/>
          <p:nvPr>
            <p:ph type="sldNum" sz="quarter" idx="2"/>
          </p:nvPr>
        </p:nvSpPr>
        <p:spPr>
          <a:xfrm>
            <a:off x="11738576" y="159940"/>
            <a:ext cx="217151" cy="2184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476" name="Text Placeholder 1"/>
          <p:cNvSpPr txBox="1"/>
          <p:nvPr>
            <p:ph type="body" sz="quarter" idx="1"/>
          </p:nvPr>
        </p:nvSpPr>
        <p:spPr>
          <a:prstGeom prst="rect">
            <a:avLst/>
          </a:prstGeom>
        </p:spPr>
        <p:txBody>
          <a:bodyPr/>
          <a:lstStyle>
            <a:lvl1pPr defTabSz="813816">
              <a:spcBef>
                <a:spcPts val="800"/>
              </a:spcBef>
              <a:defRPr sz="712"/>
            </a:lvl1pPr>
          </a:lstStyle>
          <a:p>
            <a:pPr/>
            <a:r>
              <a:t>Here is your custom footer</a:t>
            </a:r>
          </a:p>
        </p:txBody>
      </p:sp>
      <p:sp>
        <p:nvSpPr>
          <p:cNvPr id="9477" name="TextBox 2"/>
          <p:cNvSpPr txBox="1"/>
          <p:nvPr/>
        </p:nvSpPr>
        <p:spPr>
          <a:xfrm>
            <a:off x="3017520" y="493274"/>
            <a:ext cx="6156960" cy="5041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ts val="3200"/>
              </a:lnSpc>
              <a:defRPr sz="3000">
                <a:solidFill>
                  <a:srgbClr val="BFBFBF"/>
                </a:solidFill>
                <a:latin typeface="Montserrat Light"/>
                <a:ea typeface="Montserrat Light"/>
                <a:cs typeface="Montserrat Light"/>
                <a:sym typeface="Montserrat Light"/>
              </a:defRPr>
            </a:pPr>
            <a:r>
              <a:t>Infographic : </a:t>
            </a:r>
            <a:r>
              <a:rPr b="1">
                <a:solidFill>
                  <a:srgbClr val="000000"/>
                </a:solidFill>
                <a:latin typeface="Montserrat"/>
                <a:ea typeface="Montserrat"/>
                <a:cs typeface="Montserrat"/>
                <a:sym typeface="Montserrat"/>
              </a:rPr>
              <a:t>Data &amp; Flow 4</a:t>
            </a:r>
          </a:p>
        </p:txBody>
      </p:sp>
      <p:sp>
        <p:nvSpPr>
          <p:cNvPr id="9478" name="TextBox 3"/>
          <p:cNvSpPr txBox="1"/>
          <p:nvPr/>
        </p:nvSpPr>
        <p:spPr>
          <a:xfrm>
            <a:off x="2522617" y="977144"/>
            <a:ext cx="7126992" cy="243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000">
                <a:solidFill>
                  <a:srgbClr val="7D8287"/>
                </a:solidFill>
                <a:latin typeface="Montserrat Light"/>
                <a:ea typeface="Montserrat Light"/>
                <a:cs typeface="Montserrat Light"/>
                <a:sym typeface="Montserrat Light"/>
              </a:defRPr>
            </a:lvl1pPr>
          </a:lstStyle>
          <a:p>
            <a:pPr/>
            <a:r>
              <a:t>The example text goes here with your own detailed summery. Loren opium dolor sit amen example text line.</a:t>
            </a:r>
          </a:p>
        </p:txBody>
      </p:sp>
      <p:grpSp>
        <p:nvGrpSpPr>
          <p:cNvPr id="9522" name="Group 51"/>
          <p:cNvGrpSpPr/>
          <p:nvPr/>
        </p:nvGrpSpPr>
        <p:grpSpPr>
          <a:xfrm>
            <a:off x="3303758" y="1580206"/>
            <a:ext cx="5666938" cy="5776602"/>
            <a:chOff x="0" y="0"/>
            <a:chExt cx="5666937" cy="5776599"/>
          </a:xfrm>
        </p:grpSpPr>
        <p:sp>
          <p:nvSpPr>
            <p:cNvPr id="9479" name="Shape 8"/>
            <p:cNvSpPr/>
            <p:nvPr/>
          </p:nvSpPr>
          <p:spPr>
            <a:xfrm rot="716288">
              <a:off x="2208225" y="3252172"/>
              <a:ext cx="475914" cy="4583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0215"/>
                  </a:lnTo>
                  <a:lnTo>
                    <a:pt x="21600" y="21600"/>
                  </a:lnTo>
                  <a:cubicBezTo>
                    <a:pt x="21600" y="21600"/>
                    <a:pt x="21600" y="0"/>
                    <a:pt x="21600" y="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0" name="Shape 9"/>
            <p:cNvSpPr/>
            <p:nvPr/>
          </p:nvSpPr>
          <p:spPr>
            <a:xfrm rot="716288">
              <a:off x="1827646" y="4156208"/>
              <a:ext cx="778584" cy="13503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743"/>
                  </a:moveTo>
                  <a:cubicBezTo>
                    <a:pt x="3892" y="18564"/>
                    <a:pt x="7784" y="19385"/>
                    <a:pt x="11676" y="20205"/>
                  </a:cubicBezTo>
                  <a:cubicBezTo>
                    <a:pt x="13880" y="20670"/>
                    <a:pt x="16085" y="21135"/>
                    <a:pt x="18290" y="21600"/>
                  </a:cubicBezTo>
                  <a:cubicBezTo>
                    <a:pt x="19394" y="21571"/>
                    <a:pt x="20497" y="21542"/>
                    <a:pt x="21600" y="21512"/>
                  </a:cubicBezTo>
                  <a:cubicBezTo>
                    <a:pt x="21533" y="19011"/>
                    <a:pt x="21465" y="16510"/>
                    <a:pt x="21398" y="14008"/>
                  </a:cubicBezTo>
                  <a:cubicBezTo>
                    <a:pt x="21318" y="11065"/>
                    <a:pt x="21238" y="8122"/>
                    <a:pt x="21159" y="5179"/>
                  </a:cubicBezTo>
                  <a:cubicBezTo>
                    <a:pt x="17994" y="4293"/>
                    <a:pt x="14828" y="3407"/>
                    <a:pt x="11663" y="2521"/>
                  </a:cubicBezTo>
                  <a:cubicBezTo>
                    <a:pt x="8662" y="1680"/>
                    <a:pt x="5661" y="840"/>
                    <a:pt x="2659" y="0"/>
                  </a:cubicBezTo>
                  <a:cubicBezTo>
                    <a:pt x="2071" y="383"/>
                    <a:pt x="1482" y="767"/>
                    <a:pt x="894" y="1150"/>
                  </a:cubicBezTo>
                  <a:cubicBezTo>
                    <a:pt x="733" y="4139"/>
                    <a:pt x="572" y="7130"/>
                    <a:pt x="410" y="10120"/>
                  </a:cubicBezTo>
                  <a:cubicBezTo>
                    <a:pt x="274" y="12661"/>
                    <a:pt x="137" y="15202"/>
                    <a:pt x="0" y="17743"/>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1" name="Shape 10"/>
            <p:cNvSpPr/>
            <p:nvPr/>
          </p:nvSpPr>
          <p:spPr>
            <a:xfrm rot="716288">
              <a:off x="912352" y="5132090"/>
              <a:ext cx="1572045" cy="4871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04" y="12711"/>
                  </a:moveTo>
                  <a:cubicBezTo>
                    <a:pt x="3952" y="15674"/>
                    <a:pt x="7100" y="18637"/>
                    <a:pt x="10247" y="21600"/>
                  </a:cubicBezTo>
                  <a:cubicBezTo>
                    <a:pt x="13794" y="18639"/>
                    <a:pt x="17341" y="15678"/>
                    <a:pt x="20888" y="12716"/>
                  </a:cubicBezTo>
                  <a:cubicBezTo>
                    <a:pt x="21125" y="12519"/>
                    <a:pt x="21363" y="12320"/>
                    <a:pt x="21600" y="12122"/>
                  </a:cubicBezTo>
                  <a:cubicBezTo>
                    <a:pt x="21215" y="11694"/>
                    <a:pt x="20830" y="11267"/>
                    <a:pt x="20444" y="10839"/>
                  </a:cubicBezTo>
                  <a:cubicBezTo>
                    <a:pt x="17587" y="7667"/>
                    <a:pt x="14730" y="4495"/>
                    <a:pt x="11873" y="1322"/>
                  </a:cubicBezTo>
                  <a:cubicBezTo>
                    <a:pt x="11677" y="882"/>
                    <a:pt x="11481" y="441"/>
                    <a:pt x="11285" y="0"/>
                  </a:cubicBezTo>
                  <a:cubicBezTo>
                    <a:pt x="7795" y="3141"/>
                    <a:pt x="4305" y="6283"/>
                    <a:pt x="815" y="9424"/>
                  </a:cubicBezTo>
                  <a:cubicBezTo>
                    <a:pt x="730" y="9502"/>
                    <a:pt x="646" y="9577"/>
                    <a:pt x="561" y="9653"/>
                  </a:cubicBezTo>
                  <a:cubicBezTo>
                    <a:pt x="374" y="10420"/>
                    <a:pt x="187" y="11187"/>
                    <a:pt x="0" y="11954"/>
                  </a:cubicBezTo>
                  <a:cubicBezTo>
                    <a:pt x="268" y="12206"/>
                    <a:pt x="536" y="12459"/>
                    <a:pt x="804" y="12711"/>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2" name="Shape 11"/>
            <p:cNvSpPr/>
            <p:nvPr/>
          </p:nvSpPr>
          <p:spPr>
            <a:xfrm rot="716288">
              <a:off x="1053037" y="4004037"/>
              <a:ext cx="889322" cy="13411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534" y="20950"/>
                    <a:pt x="7069" y="20299"/>
                    <a:pt x="10603" y="19649"/>
                  </a:cubicBezTo>
                  <a:cubicBezTo>
                    <a:pt x="14065" y="19012"/>
                    <a:pt x="17526" y="18375"/>
                    <a:pt x="20987" y="17738"/>
                  </a:cubicBezTo>
                  <a:cubicBezTo>
                    <a:pt x="21080" y="15061"/>
                    <a:pt x="21173" y="12385"/>
                    <a:pt x="21265" y="9709"/>
                  </a:cubicBezTo>
                  <a:cubicBezTo>
                    <a:pt x="21377" y="6472"/>
                    <a:pt x="21489" y="3236"/>
                    <a:pt x="21600" y="0"/>
                  </a:cubicBezTo>
                  <a:cubicBezTo>
                    <a:pt x="18326" y="755"/>
                    <a:pt x="15052" y="1510"/>
                    <a:pt x="11778" y="2266"/>
                  </a:cubicBezTo>
                  <a:cubicBezTo>
                    <a:pt x="8434" y="3037"/>
                    <a:pt x="5092" y="3808"/>
                    <a:pt x="1748" y="4579"/>
                  </a:cubicBezTo>
                  <a:cubicBezTo>
                    <a:pt x="1429" y="7685"/>
                    <a:pt x="1111" y="10790"/>
                    <a:pt x="792" y="13895"/>
                  </a:cubicBezTo>
                  <a:cubicBezTo>
                    <a:pt x="528" y="16464"/>
                    <a:pt x="264" y="19032"/>
                    <a:pt x="0" y="216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3" name="Shape 12"/>
            <p:cNvSpPr/>
            <p:nvPr/>
          </p:nvSpPr>
          <p:spPr>
            <a:xfrm rot="716288">
              <a:off x="3103100" y="3978162"/>
              <a:ext cx="748687" cy="14387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0" y="17316"/>
                  </a:moveTo>
                  <a:cubicBezTo>
                    <a:pt x="4341" y="18123"/>
                    <a:pt x="7853" y="18931"/>
                    <a:pt x="11365" y="19739"/>
                  </a:cubicBezTo>
                  <a:cubicBezTo>
                    <a:pt x="13955" y="20334"/>
                    <a:pt x="16544" y="20930"/>
                    <a:pt x="19133" y="21525"/>
                  </a:cubicBezTo>
                  <a:cubicBezTo>
                    <a:pt x="19956" y="21550"/>
                    <a:pt x="20778" y="21575"/>
                    <a:pt x="21600" y="21600"/>
                  </a:cubicBezTo>
                  <a:cubicBezTo>
                    <a:pt x="21263" y="19154"/>
                    <a:pt x="20927" y="16708"/>
                    <a:pt x="20589" y="14262"/>
                  </a:cubicBezTo>
                  <a:cubicBezTo>
                    <a:pt x="20190" y="11364"/>
                    <a:pt x="19791" y="8466"/>
                    <a:pt x="19392" y="5568"/>
                  </a:cubicBezTo>
                  <a:cubicBezTo>
                    <a:pt x="16477" y="4663"/>
                    <a:pt x="13563" y="3758"/>
                    <a:pt x="10649" y="2853"/>
                  </a:cubicBezTo>
                  <a:cubicBezTo>
                    <a:pt x="7587" y="1902"/>
                    <a:pt x="4524" y="951"/>
                    <a:pt x="1462" y="0"/>
                  </a:cubicBezTo>
                  <a:cubicBezTo>
                    <a:pt x="975" y="328"/>
                    <a:pt x="487" y="657"/>
                    <a:pt x="0" y="985"/>
                  </a:cubicBezTo>
                  <a:cubicBezTo>
                    <a:pt x="141" y="3747"/>
                    <a:pt x="280" y="6509"/>
                    <a:pt x="421" y="9271"/>
                  </a:cubicBezTo>
                  <a:cubicBezTo>
                    <a:pt x="557" y="11953"/>
                    <a:pt x="693" y="14634"/>
                    <a:pt x="830" y="17316"/>
                  </a:cubicBezTo>
                  <a:close/>
                </a:path>
              </a:pathLst>
            </a:custGeom>
            <a:gradFill flip="none" rotWithShape="1">
              <a:gsLst>
                <a:gs pos="30000">
                  <a:srgbClr val="5E6265"/>
                </a:gs>
                <a:gs pos="100000">
                  <a:srgbClr val="7D8287"/>
                </a:gs>
              </a:gsLst>
              <a:lin ang="4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4" name="Shape 13"/>
            <p:cNvSpPr/>
            <p:nvPr/>
          </p:nvSpPr>
          <p:spPr>
            <a:xfrm rot="716288">
              <a:off x="2087596" y="4986990"/>
              <a:ext cx="1634620" cy="5578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302" y="21600"/>
                  </a:moveTo>
                  <a:cubicBezTo>
                    <a:pt x="13402" y="18571"/>
                    <a:pt x="17501" y="15543"/>
                    <a:pt x="21600" y="12513"/>
                  </a:cubicBezTo>
                  <a:cubicBezTo>
                    <a:pt x="18740" y="8728"/>
                    <a:pt x="15881" y="4941"/>
                    <a:pt x="13021" y="1155"/>
                  </a:cubicBezTo>
                  <a:cubicBezTo>
                    <a:pt x="12832" y="770"/>
                    <a:pt x="12643" y="385"/>
                    <a:pt x="12455" y="0"/>
                  </a:cubicBezTo>
                  <a:cubicBezTo>
                    <a:pt x="8509" y="3042"/>
                    <a:pt x="4563" y="6084"/>
                    <a:pt x="618" y="9125"/>
                  </a:cubicBezTo>
                  <a:cubicBezTo>
                    <a:pt x="412" y="9998"/>
                    <a:pt x="206" y="10871"/>
                    <a:pt x="0" y="11744"/>
                  </a:cubicBezTo>
                  <a:cubicBezTo>
                    <a:pt x="3101" y="15029"/>
                    <a:pt x="6202" y="18314"/>
                    <a:pt x="9302" y="2160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5" name="Shape 14"/>
            <p:cNvSpPr/>
            <p:nvPr/>
          </p:nvSpPr>
          <p:spPr>
            <a:xfrm rot="716288">
              <a:off x="2236198" y="3819674"/>
              <a:ext cx="985357" cy="14188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600" y="20906"/>
                    <a:pt x="7201" y="20212"/>
                    <a:pt x="10801" y="19518"/>
                  </a:cubicBezTo>
                  <a:cubicBezTo>
                    <a:pt x="14400" y="18825"/>
                    <a:pt x="18000" y="18131"/>
                    <a:pt x="21600" y="17437"/>
                  </a:cubicBezTo>
                  <a:cubicBezTo>
                    <a:pt x="21447" y="14934"/>
                    <a:pt x="21294" y="12430"/>
                    <a:pt x="21140" y="9927"/>
                  </a:cubicBezTo>
                  <a:cubicBezTo>
                    <a:pt x="20937" y="6618"/>
                    <a:pt x="20735" y="3309"/>
                    <a:pt x="20532" y="0"/>
                  </a:cubicBezTo>
                  <a:cubicBezTo>
                    <a:pt x="17161" y="807"/>
                    <a:pt x="13790" y="1614"/>
                    <a:pt x="10420" y="2422"/>
                  </a:cubicBezTo>
                  <a:cubicBezTo>
                    <a:pt x="7048" y="3229"/>
                    <a:pt x="3677" y="4036"/>
                    <a:pt x="305" y="4844"/>
                  </a:cubicBezTo>
                  <a:cubicBezTo>
                    <a:pt x="247" y="8023"/>
                    <a:pt x="190" y="11203"/>
                    <a:pt x="132" y="14383"/>
                  </a:cubicBezTo>
                  <a:cubicBezTo>
                    <a:pt x="88" y="16789"/>
                    <a:pt x="44" y="19194"/>
                    <a:pt x="0" y="2160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6" name="Shape 15"/>
            <p:cNvSpPr/>
            <p:nvPr/>
          </p:nvSpPr>
          <p:spPr>
            <a:xfrm rot="716288">
              <a:off x="1525820" y="799800"/>
              <a:ext cx="820509" cy="13403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245"/>
                  </a:moveTo>
                  <a:cubicBezTo>
                    <a:pt x="6253" y="16690"/>
                    <a:pt x="12506" y="19134"/>
                    <a:pt x="18759" y="21578"/>
                  </a:cubicBezTo>
                  <a:cubicBezTo>
                    <a:pt x="19480" y="21585"/>
                    <a:pt x="20202" y="21593"/>
                    <a:pt x="20923" y="21600"/>
                  </a:cubicBezTo>
                  <a:cubicBezTo>
                    <a:pt x="21149" y="17126"/>
                    <a:pt x="21374" y="12652"/>
                    <a:pt x="21600" y="8178"/>
                  </a:cubicBezTo>
                  <a:cubicBezTo>
                    <a:pt x="15465" y="5452"/>
                    <a:pt x="9329" y="2726"/>
                    <a:pt x="3194" y="0"/>
                  </a:cubicBezTo>
                  <a:cubicBezTo>
                    <a:pt x="2671" y="406"/>
                    <a:pt x="2147" y="812"/>
                    <a:pt x="1623" y="1218"/>
                  </a:cubicBezTo>
                  <a:cubicBezTo>
                    <a:pt x="1082" y="5560"/>
                    <a:pt x="541" y="9903"/>
                    <a:pt x="0" y="14245"/>
                  </a:cubicBezTo>
                  <a:close/>
                </a:path>
              </a:pathLst>
            </a:custGeom>
            <a:solidFill>
              <a:srgbClr val="EA0619"/>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7" name="Shape 16"/>
            <p:cNvSpPr/>
            <p:nvPr/>
          </p:nvSpPr>
          <p:spPr>
            <a:xfrm rot="716288">
              <a:off x="677422" y="1564231"/>
              <a:ext cx="1529895" cy="8129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9" y="12988"/>
                  </a:moveTo>
                  <a:cubicBezTo>
                    <a:pt x="5291" y="15858"/>
                    <a:pt x="8074" y="18729"/>
                    <a:pt x="10856" y="21600"/>
                  </a:cubicBezTo>
                  <a:cubicBezTo>
                    <a:pt x="11256" y="21275"/>
                    <a:pt x="11656" y="20950"/>
                    <a:pt x="12056" y="20625"/>
                  </a:cubicBezTo>
                  <a:cubicBezTo>
                    <a:pt x="15238" y="18038"/>
                    <a:pt x="18419" y="15451"/>
                    <a:pt x="21600" y="12865"/>
                  </a:cubicBezTo>
                  <a:cubicBezTo>
                    <a:pt x="20574" y="11654"/>
                    <a:pt x="19548" y="10444"/>
                    <a:pt x="18522" y="9234"/>
                  </a:cubicBezTo>
                  <a:cubicBezTo>
                    <a:pt x="16054" y="6323"/>
                    <a:pt x="13586" y="3413"/>
                    <a:pt x="11118" y="502"/>
                  </a:cubicBezTo>
                  <a:cubicBezTo>
                    <a:pt x="10763" y="334"/>
                    <a:pt x="10407" y="167"/>
                    <a:pt x="10051" y="0"/>
                  </a:cubicBezTo>
                  <a:cubicBezTo>
                    <a:pt x="10043" y="7"/>
                    <a:pt x="10035" y="14"/>
                    <a:pt x="10027" y="22"/>
                  </a:cubicBezTo>
                  <a:cubicBezTo>
                    <a:pt x="6941" y="2812"/>
                    <a:pt x="3854" y="5601"/>
                    <a:pt x="767" y="8391"/>
                  </a:cubicBezTo>
                  <a:cubicBezTo>
                    <a:pt x="512" y="9061"/>
                    <a:pt x="256" y="9730"/>
                    <a:pt x="0" y="10399"/>
                  </a:cubicBezTo>
                  <a:cubicBezTo>
                    <a:pt x="836" y="11262"/>
                    <a:pt x="1673" y="12125"/>
                    <a:pt x="2509" y="12988"/>
                  </a:cubicBezTo>
                  <a:close/>
                </a:path>
              </a:pathLst>
            </a:custGeom>
            <a:solidFill>
              <a:srgbClr val="9C041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8" name="Shape 17"/>
            <p:cNvSpPr/>
            <p:nvPr/>
          </p:nvSpPr>
          <p:spPr>
            <a:xfrm rot="716288">
              <a:off x="816775" y="652658"/>
              <a:ext cx="856421" cy="12475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9862" y="15150"/>
                  </a:lnTo>
                  <a:lnTo>
                    <a:pt x="0" y="21600"/>
                  </a:lnTo>
                  <a:lnTo>
                    <a:pt x="2776" y="6840"/>
                  </a:lnTo>
                  <a:cubicBezTo>
                    <a:pt x="2776" y="6840"/>
                    <a:pt x="21600" y="0"/>
                    <a:pt x="21600" y="0"/>
                  </a:cubicBezTo>
                  <a:close/>
                </a:path>
              </a:pathLst>
            </a:custGeom>
            <a:solidFill>
              <a:schemeClr val="accent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89" name="Shape 18"/>
            <p:cNvSpPr/>
            <p:nvPr/>
          </p:nvSpPr>
          <p:spPr>
            <a:xfrm rot="716288">
              <a:off x="2785585" y="735495"/>
              <a:ext cx="765931" cy="14357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3507"/>
                  </a:moveTo>
                  <a:cubicBezTo>
                    <a:pt x="6415" y="16205"/>
                    <a:pt x="12830" y="18902"/>
                    <a:pt x="19245" y="21600"/>
                  </a:cubicBezTo>
                  <a:cubicBezTo>
                    <a:pt x="20030" y="21600"/>
                    <a:pt x="20815" y="21600"/>
                    <a:pt x="21600" y="21600"/>
                  </a:cubicBezTo>
                  <a:cubicBezTo>
                    <a:pt x="21313" y="17294"/>
                    <a:pt x="21026" y="12987"/>
                    <a:pt x="20740" y="8681"/>
                  </a:cubicBezTo>
                  <a:cubicBezTo>
                    <a:pt x="14528" y="5787"/>
                    <a:pt x="8315" y="2894"/>
                    <a:pt x="2103" y="0"/>
                  </a:cubicBezTo>
                  <a:cubicBezTo>
                    <a:pt x="1497" y="375"/>
                    <a:pt x="890" y="750"/>
                    <a:pt x="284" y="1125"/>
                  </a:cubicBezTo>
                  <a:cubicBezTo>
                    <a:pt x="190" y="5253"/>
                    <a:pt x="95" y="9380"/>
                    <a:pt x="0" y="13507"/>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0" name="Shape 19"/>
            <p:cNvSpPr/>
            <p:nvPr/>
          </p:nvSpPr>
          <p:spPr>
            <a:xfrm rot="716288">
              <a:off x="1837437" y="1517119"/>
              <a:ext cx="1592197" cy="9204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30" y="13709"/>
                  </a:moveTo>
                  <a:cubicBezTo>
                    <a:pt x="5299" y="16339"/>
                    <a:pt x="7667" y="18970"/>
                    <a:pt x="10036" y="21600"/>
                  </a:cubicBezTo>
                  <a:cubicBezTo>
                    <a:pt x="13891" y="18756"/>
                    <a:pt x="17745" y="15912"/>
                    <a:pt x="21600" y="13067"/>
                  </a:cubicBezTo>
                  <a:cubicBezTo>
                    <a:pt x="20385" y="11454"/>
                    <a:pt x="19169" y="9842"/>
                    <a:pt x="17953" y="8229"/>
                  </a:cubicBezTo>
                  <a:cubicBezTo>
                    <a:pt x="15998" y="5634"/>
                    <a:pt x="14042" y="3039"/>
                    <a:pt x="12086" y="444"/>
                  </a:cubicBezTo>
                  <a:cubicBezTo>
                    <a:pt x="11744" y="295"/>
                    <a:pt x="11403" y="148"/>
                    <a:pt x="11061" y="0"/>
                  </a:cubicBezTo>
                  <a:cubicBezTo>
                    <a:pt x="7612" y="2878"/>
                    <a:pt x="4163" y="5756"/>
                    <a:pt x="715" y="8634"/>
                  </a:cubicBezTo>
                  <a:cubicBezTo>
                    <a:pt x="477" y="9241"/>
                    <a:pt x="238" y="9847"/>
                    <a:pt x="0" y="10454"/>
                  </a:cubicBezTo>
                  <a:cubicBezTo>
                    <a:pt x="977" y="11539"/>
                    <a:pt x="1953" y="12623"/>
                    <a:pt x="2930" y="13709"/>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1" name="Shape 20"/>
            <p:cNvSpPr/>
            <p:nvPr/>
          </p:nvSpPr>
          <p:spPr>
            <a:xfrm rot="716288">
              <a:off x="1985360" y="579334"/>
              <a:ext cx="900828" cy="13244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121" y="19281"/>
                    <a:pt x="14241" y="16962"/>
                    <a:pt x="21362" y="14643"/>
                  </a:cubicBezTo>
                  <a:cubicBezTo>
                    <a:pt x="21441" y="9762"/>
                    <a:pt x="21520" y="4881"/>
                    <a:pt x="21600" y="0"/>
                  </a:cubicBezTo>
                  <a:cubicBezTo>
                    <a:pt x="14877" y="2411"/>
                    <a:pt x="8154" y="4822"/>
                    <a:pt x="1430" y="7232"/>
                  </a:cubicBezTo>
                  <a:cubicBezTo>
                    <a:pt x="954" y="12022"/>
                    <a:pt x="477" y="16811"/>
                    <a:pt x="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2" name="Shape 21"/>
            <p:cNvSpPr/>
            <p:nvPr/>
          </p:nvSpPr>
          <p:spPr>
            <a:xfrm rot="716288">
              <a:off x="1346874" y="2052473"/>
              <a:ext cx="886284" cy="14218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5624"/>
                  </a:moveTo>
                  <a:cubicBezTo>
                    <a:pt x="6252" y="17592"/>
                    <a:pt x="12504" y="19561"/>
                    <a:pt x="18756" y="21530"/>
                  </a:cubicBezTo>
                  <a:cubicBezTo>
                    <a:pt x="19494" y="21553"/>
                    <a:pt x="20232" y="21576"/>
                    <a:pt x="20970" y="21600"/>
                  </a:cubicBezTo>
                  <a:cubicBezTo>
                    <a:pt x="21180" y="16743"/>
                    <a:pt x="21390" y="11886"/>
                    <a:pt x="21600" y="7029"/>
                  </a:cubicBezTo>
                  <a:cubicBezTo>
                    <a:pt x="15493" y="4686"/>
                    <a:pt x="9386" y="2343"/>
                    <a:pt x="3280" y="0"/>
                  </a:cubicBezTo>
                  <a:cubicBezTo>
                    <a:pt x="2914" y="335"/>
                    <a:pt x="2548" y="671"/>
                    <a:pt x="2181" y="1007"/>
                  </a:cubicBezTo>
                  <a:cubicBezTo>
                    <a:pt x="1454" y="5879"/>
                    <a:pt x="727" y="10751"/>
                    <a:pt x="0" y="15624"/>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3" name="Shape 22"/>
            <p:cNvSpPr/>
            <p:nvPr/>
          </p:nvSpPr>
          <p:spPr>
            <a:xfrm rot="716288">
              <a:off x="432037" y="2956836"/>
              <a:ext cx="1651217" cy="7165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84" y="12495"/>
                  </a:moveTo>
                  <a:cubicBezTo>
                    <a:pt x="4772" y="15530"/>
                    <a:pt x="7860" y="18565"/>
                    <a:pt x="10947" y="21600"/>
                  </a:cubicBezTo>
                  <a:cubicBezTo>
                    <a:pt x="14498" y="18633"/>
                    <a:pt x="18049" y="15666"/>
                    <a:pt x="21600" y="12699"/>
                  </a:cubicBezTo>
                  <a:cubicBezTo>
                    <a:pt x="20868" y="11858"/>
                    <a:pt x="20137" y="11019"/>
                    <a:pt x="19405" y="10179"/>
                  </a:cubicBezTo>
                  <a:cubicBezTo>
                    <a:pt x="16613" y="6976"/>
                    <a:pt x="13822" y="3773"/>
                    <a:pt x="11030" y="569"/>
                  </a:cubicBezTo>
                  <a:cubicBezTo>
                    <a:pt x="10700" y="380"/>
                    <a:pt x="10371" y="190"/>
                    <a:pt x="10042" y="0"/>
                  </a:cubicBezTo>
                  <a:cubicBezTo>
                    <a:pt x="6908" y="2988"/>
                    <a:pt x="3775" y="5975"/>
                    <a:pt x="642" y="8962"/>
                  </a:cubicBezTo>
                  <a:cubicBezTo>
                    <a:pt x="428" y="9588"/>
                    <a:pt x="214" y="10214"/>
                    <a:pt x="0" y="10840"/>
                  </a:cubicBezTo>
                  <a:cubicBezTo>
                    <a:pt x="561" y="11392"/>
                    <a:pt x="1123" y="11943"/>
                    <a:pt x="1684" y="12495"/>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4" name="Shape 23"/>
            <p:cNvSpPr/>
            <p:nvPr/>
          </p:nvSpPr>
          <p:spPr>
            <a:xfrm rot="716288">
              <a:off x="580701" y="1893933"/>
              <a:ext cx="925360" cy="13602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9681" y="16189"/>
                  </a:lnTo>
                  <a:lnTo>
                    <a:pt x="0" y="21600"/>
                  </a:lnTo>
                  <a:lnTo>
                    <a:pt x="3033" y="5916"/>
                  </a:lnTo>
                  <a:cubicBezTo>
                    <a:pt x="3033" y="5916"/>
                    <a:pt x="21600" y="0"/>
                    <a:pt x="21600" y="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5" name="Shape 24"/>
            <p:cNvSpPr/>
            <p:nvPr/>
          </p:nvSpPr>
          <p:spPr>
            <a:xfrm rot="716288">
              <a:off x="2548070" y="1795490"/>
              <a:ext cx="811384" cy="15229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5080"/>
                  </a:moveTo>
                  <a:cubicBezTo>
                    <a:pt x="6469" y="17244"/>
                    <a:pt x="12939" y="19407"/>
                    <a:pt x="19408" y="21570"/>
                  </a:cubicBezTo>
                  <a:cubicBezTo>
                    <a:pt x="20138" y="21580"/>
                    <a:pt x="20869" y="21590"/>
                    <a:pt x="21600" y="21600"/>
                  </a:cubicBezTo>
                  <a:cubicBezTo>
                    <a:pt x="21294" y="16912"/>
                    <a:pt x="20988" y="12224"/>
                    <a:pt x="20682" y="7535"/>
                  </a:cubicBezTo>
                  <a:cubicBezTo>
                    <a:pt x="14382" y="5024"/>
                    <a:pt x="8083" y="2512"/>
                    <a:pt x="1783" y="0"/>
                  </a:cubicBezTo>
                  <a:cubicBezTo>
                    <a:pt x="1189" y="494"/>
                    <a:pt x="594" y="987"/>
                    <a:pt x="0" y="1481"/>
                  </a:cubicBezTo>
                  <a:cubicBezTo>
                    <a:pt x="0" y="6014"/>
                    <a:pt x="0" y="10547"/>
                    <a:pt x="0" y="15080"/>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6" name="Shape 25"/>
            <p:cNvSpPr/>
            <p:nvPr/>
          </p:nvSpPr>
          <p:spPr>
            <a:xfrm rot="716288">
              <a:off x="1503908" y="2720879"/>
              <a:ext cx="1723455" cy="816532"/>
            </a:xfrm>
            <a:custGeom>
              <a:avLst/>
              <a:gdLst/>
              <a:ahLst/>
              <a:cxnLst>
                <a:cxn ang="0">
                  <a:pos x="wd2" y="hd2"/>
                </a:cxn>
                <a:cxn ang="5400000">
                  <a:pos x="wd2" y="hd2"/>
                </a:cxn>
                <a:cxn ang="10800000">
                  <a:pos x="wd2" y="hd2"/>
                </a:cxn>
                <a:cxn ang="16200000">
                  <a:pos x="wd2" y="hd2"/>
                </a:cxn>
              </a:cxnLst>
              <a:rect l="0" t="0" r="r" b="b"/>
              <a:pathLst>
                <a:path w="21600" h="21590" fill="norm" stroke="1" extrusionOk="0">
                  <a:moveTo>
                    <a:pt x="2086" y="13022"/>
                  </a:moveTo>
                  <a:cubicBezTo>
                    <a:pt x="4741" y="15888"/>
                    <a:pt x="10078" y="21600"/>
                    <a:pt x="10091" y="21590"/>
                  </a:cubicBezTo>
                  <a:cubicBezTo>
                    <a:pt x="13927" y="18691"/>
                    <a:pt x="17764" y="15791"/>
                    <a:pt x="21600" y="12891"/>
                  </a:cubicBezTo>
                  <a:cubicBezTo>
                    <a:pt x="20689" y="11705"/>
                    <a:pt x="19778" y="10518"/>
                    <a:pt x="18867" y="9331"/>
                  </a:cubicBezTo>
                  <a:cubicBezTo>
                    <a:pt x="16607" y="6388"/>
                    <a:pt x="14347" y="3444"/>
                    <a:pt x="12088" y="500"/>
                  </a:cubicBezTo>
                  <a:cubicBezTo>
                    <a:pt x="11772" y="333"/>
                    <a:pt x="11456" y="166"/>
                    <a:pt x="11140" y="0"/>
                  </a:cubicBezTo>
                  <a:cubicBezTo>
                    <a:pt x="10261" y="766"/>
                    <a:pt x="9381" y="1531"/>
                    <a:pt x="8502" y="2297"/>
                  </a:cubicBezTo>
                  <a:cubicBezTo>
                    <a:pt x="5828" y="4625"/>
                    <a:pt x="3155" y="6953"/>
                    <a:pt x="482" y="9281"/>
                  </a:cubicBezTo>
                  <a:cubicBezTo>
                    <a:pt x="321" y="9778"/>
                    <a:pt x="161" y="10274"/>
                    <a:pt x="0" y="10771"/>
                  </a:cubicBezTo>
                  <a:cubicBezTo>
                    <a:pt x="695" y="11521"/>
                    <a:pt x="1390" y="12271"/>
                    <a:pt x="2086" y="13022"/>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7" name="Shape 26"/>
            <p:cNvSpPr/>
            <p:nvPr/>
          </p:nvSpPr>
          <p:spPr>
            <a:xfrm rot="716288">
              <a:off x="1661219" y="1624823"/>
              <a:ext cx="979056" cy="1442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092" y="19662"/>
                    <a:pt x="14185" y="17723"/>
                    <a:pt x="21278" y="15784"/>
                  </a:cubicBezTo>
                  <a:cubicBezTo>
                    <a:pt x="21385" y="10523"/>
                    <a:pt x="21493" y="5261"/>
                    <a:pt x="21600" y="0"/>
                  </a:cubicBezTo>
                  <a:cubicBezTo>
                    <a:pt x="14953" y="2104"/>
                    <a:pt x="8306" y="4208"/>
                    <a:pt x="1660" y="6312"/>
                  </a:cubicBezTo>
                  <a:cubicBezTo>
                    <a:pt x="1107" y="11408"/>
                    <a:pt x="553" y="16504"/>
                    <a:pt x="0" y="21600"/>
                  </a:cubicBezTo>
                  <a:close/>
                </a:path>
              </a:pathLst>
            </a:custGeom>
            <a:gradFill flip="none" rotWithShape="1">
              <a:gsLst>
                <a:gs pos="0">
                  <a:srgbClr val="B1B4B7"/>
                </a:gs>
                <a:gs pos="76000">
                  <a:srgbClr val="7D8287"/>
                </a:gs>
              </a:gsLst>
              <a:lin ang="4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8" name="Shape 27"/>
            <p:cNvSpPr/>
            <p:nvPr/>
          </p:nvSpPr>
          <p:spPr>
            <a:xfrm rot="716288">
              <a:off x="4874841" y="1415939"/>
              <a:ext cx="657240" cy="13725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12" y="13745"/>
                  </a:moveTo>
                  <a:cubicBezTo>
                    <a:pt x="8200" y="16290"/>
                    <a:pt x="13688" y="18836"/>
                    <a:pt x="19176" y="21381"/>
                  </a:cubicBezTo>
                  <a:cubicBezTo>
                    <a:pt x="19984" y="21454"/>
                    <a:pt x="20792" y="21527"/>
                    <a:pt x="21600" y="21600"/>
                  </a:cubicBezTo>
                  <a:cubicBezTo>
                    <a:pt x="20217" y="17219"/>
                    <a:pt x="18833" y="12838"/>
                    <a:pt x="17450" y="8457"/>
                  </a:cubicBezTo>
                  <a:cubicBezTo>
                    <a:pt x="12093" y="5638"/>
                    <a:pt x="6737" y="2819"/>
                    <a:pt x="1380" y="0"/>
                  </a:cubicBezTo>
                  <a:cubicBezTo>
                    <a:pt x="920" y="232"/>
                    <a:pt x="460" y="464"/>
                    <a:pt x="0" y="696"/>
                  </a:cubicBezTo>
                  <a:cubicBezTo>
                    <a:pt x="904" y="5045"/>
                    <a:pt x="1808" y="9396"/>
                    <a:pt x="2712" y="13745"/>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499" name="Shape 28"/>
            <p:cNvSpPr/>
            <p:nvPr/>
          </p:nvSpPr>
          <p:spPr>
            <a:xfrm rot="716288">
              <a:off x="3943622" y="2165009"/>
              <a:ext cx="1472890" cy="872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41" y="21600"/>
                  </a:moveTo>
                  <a:cubicBezTo>
                    <a:pt x="10964" y="19899"/>
                    <a:pt x="13588" y="18198"/>
                    <a:pt x="16211" y="16498"/>
                  </a:cubicBezTo>
                  <a:cubicBezTo>
                    <a:pt x="18007" y="15333"/>
                    <a:pt x="19804" y="14169"/>
                    <a:pt x="21600" y="13004"/>
                  </a:cubicBezTo>
                  <a:cubicBezTo>
                    <a:pt x="20411" y="11053"/>
                    <a:pt x="19222" y="9102"/>
                    <a:pt x="18033" y="7151"/>
                  </a:cubicBezTo>
                  <a:cubicBezTo>
                    <a:pt x="16675" y="4924"/>
                    <a:pt x="15317" y="2696"/>
                    <a:pt x="13959" y="468"/>
                  </a:cubicBezTo>
                  <a:cubicBezTo>
                    <a:pt x="13590" y="312"/>
                    <a:pt x="13221" y="156"/>
                    <a:pt x="12851" y="0"/>
                  </a:cubicBezTo>
                  <a:cubicBezTo>
                    <a:pt x="11408" y="1013"/>
                    <a:pt x="9966" y="2027"/>
                    <a:pt x="8523" y="3040"/>
                  </a:cubicBezTo>
                  <a:cubicBezTo>
                    <a:pt x="5902" y="4881"/>
                    <a:pt x="3282" y="6722"/>
                    <a:pt x="661" y="8563"/>
                  </a:cubicBezTo>
                  <a:cubicBezTo>
                    <a:pt x="441" y="9176"/>
                    <a:pt x="220" y="9789"/>
                    <a:pt x="0" y="10402"/>
                  </a:cubicBezTo>
                  <a:cubicBezTo>
                    <a:pt x="1327" y="12184"/>
                    <a:pt x="2654" y="13965"/>
                    <a:pt x="3981" y="15747"/>
                  </a:cubicBezTo>
                  <a:cubicBezTo>
                    <a:pt x="5434" y="17698"/>
                    <a:pt x="6887" y="19649"/>
                    <a:pt x="8341" y="2160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0" name="Shape 29"/>
            <p:cNvSpPr/>
            <p:nvPr/>
          </p:nvSpPr>
          <p:spPr>
            <a:xfrm rot="716288">
              <a:off x="4044879" y="1274599"/>
              <a:ext cx="991152" cy="12675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6" y="21600"/>
                  </a:moveTo>
                  <a:cubicBezTo>
                    <a:pt x="7771" y="19322"/>
                    <a:pt x="14685" y="17044"/>
                    <a:pt x="21600" y="14766"/>
                  </a:cubicBezTo>
                  <a:cubicBezTo>
                    <a:pt x="20916" y="9844"/>
                    <a:pt x="20231" y="4922"/>
                    <a:pt x="19547" y="0"/>
                  </a:cubicBezTo>
                  <a:cubicBezTo>
                    <a:pt x="13031" y="2418"/>
                    <a:pt x="6516" y="4836"/>
                    <a:pt x="0" y="7254"/>
                  </a:cubicBezTo>
                  <a:cubicBezTo>
                    <a:pt x="285" y="12036"/>
                    <a:pt x="571" y="16818"/>
                    <a:pt x="856" y="21600"/>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1" name="Shape 30"/>
            <p:cNvSpPr/>
            <p:nvPr/>
          </p:nvSpPr>
          <p:spPr>
            <a:xfrm rot="716288">
              <a:off x="4288419" y="255964"/>
              <a:ext cx="739765" cy="15736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3" y="12647"/>
                  </a:moveTo>
                  <a:cubicBezTo>
                    <a:pt x="7935" y="15607"/>
                    <a:pt x="13858" y="18567"/>
                    <a:pt x="19780" y="21527"/>
                  </a:cubicBezTo>
                  <a:cubicBezTo>
                    <a:pt x="20387" y="21552"/>
                    <a:pt x="20994" y="21576"/>
                    <a:pt x="21600" y="21600"/>
                  </a:cubicBezTo>
                  <a:cubicBezTo>
                    <a:pt x="20465" y="17584"/>
                    <a:pt x="19328" y="13569"/>
                    <a:pt x="18193" y="9554"/>
                  </a:cubicBezTo>
                  <a:cubicBezTo>
                    <a:pt x="15328" y="7978"/>
                    <a:pt x="12462" y="6403"/>
                    <a:pt x="9597" y="4828"/>
                  </a:cubicBezTo>
                  <a:cubicBezTo>
                    <a:pt x="6669" y="3219"/>
                    <a:pt x="3741" y="1609"/>
                    <a:pt x="813" y="0"/>
                  </a:cubicBezTo>
                  <a:cubicBezTo>
                    <a:pt x="542" y="188"/>
                    <a:pt x="271" y="376"/>
                    <a:pt x="0" y="564"/>
                  </a:cubicBezTo>
                  <a:cubicBezTo>
                    <a:pt x="671" y="4592"/>
                    <a:pt x="1342" y="8619"/>
                    <a:pt x="2013" y="12647"/>
                  </a:cubicBezTo>
                  <a:close/>
                </a:path>
              </a:pathLst>
            </a:custGeom>
            <a:solidFill>
              <a:srgbClr val="71982B"/>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2" name="Shape 31"/>
            <p:cNvSpPr/>
            <p:nvPr/>
          </p:nvSpPr>
          <p:spPr>
            <a:xfrm rot="716288">
              <a:off x="3229079" y="1042281"/>
              <a:ext cx="1671762" cy="1113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813" y="21600"/>
                  </a:moveTo>
                  <a:cubicBezTo>
                    <a:pt x="13075" y="18789"/>
                    <a:pt x="17338" y="15977"/>
                    <a:pt x="21600" y="13166"/>
                  </a:cubicBezTo>
                  <a:cubicBezTo>
                    <a:pt x="18905" y="8899"/>
                    <a:pt x="16210" y="4633"/>
                    <a:pt x="13515" y="366"/>
                  </a:cubicBezTo>
                  <a:cubicBezTo>
                    <a:pt x="13190" y="244"/>
                    <a:pt x="12864" y="122"/>
                    <a:pt x="12538" y="0"/>
                  </a:cubicBezTo>
                  <a:cubicBezTo>
                    <a:pt x="8548" y="3009"/>
                    <a:pt x="4556" y="6017"/>
                    <a:pt x="565" y="9026"/>
                  </a:cubicBezTo>
                  <a:cubicBezTo>
                    <a:pt x="377" y="9455"/>
                    <a:pt x="189" y="9883"/>
                    <a:pt x="0" y="10312"/>
                  </a:cubicBezTo>
                  <a:cubicBezTo>
                    <a:pt x="2937" y="14074"/>
                    <a:pt x="5875" y="17838"/>
                    <a:pt x="8813" y="21600"/>
                  </a:cubicBezTo>
                  <a:close/>
                </a:path>
              </a:pathLst>
            </a:custGeom>
            <a:solidFill>
              <a:srgbClr val="4B651D"/>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3" name="Shape 33"/>
            <p:cNvSpPr/>
            <p:nvPr/>
          </p:nvSpPr>
          <p:spPr>
            <a:xfrm rot="716288">
              <a:off x="3370881" y="94679"/>
              <a:ext cx="1064571" cy="1426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77" y="21600"/>
                  </a:moveTo>
                  <a:cubicBezTo>
                    <a:pt x="7451" y="19012"/>
                    <a:pt x="14525" y="16424"/>
                    <a:pt x="21600" y="13836"/>
                  </a:cubicBezTo>
                  <a:cubicBezTo>
                    <a:pt x="21017" y="9224"/>
                    <a:pt x="20434" y="4612"/>
                    <a:pt x="19852" y="0"/>
                  </a:cubicBezTo>
                  <a:cubicBezTo>
                    <a:pt x="13235" y="2663"/>
                    <a:pt x="6617" y="5326"/>
                    <a:pt x="0" y="7990"/>
                  </a:cubicBezTo>
                  <a:cubicBezTo>
                    <a:pt x="126" y="12527"/>
                    <a:pt x="251" y="17063"/>
                    <a:pt x="377" y="21600"/>
                  </a:cubicBezTo>
                  <a:close/>
                </a:path>
              </a:pathLst>
            </a:custGeom>
            <a:solidFill>
              <a:schemeClr val="accent3"/>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4" name="Shape 34"/>
            <p:cNvSpPr/>
            <p:nvPr/>
          </p:nvSpPr>
          <p:spPr>
            <a:xfrm rot="716288">
              <a:off x="4765885" y="2468450"/>
              <a:ext cx="707811" cy="14569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75" y="7348"/>
                  </a:moveTo>
                  <a:lnTo>
                    <a:pt x="1303" y="0"/>
                  </a:lnTo>
                  <a:lnTo>
                    <a:pt x="0" y="951"/>
                  </a:lnTo>
                  <a:lnTo>
                    <a:pt x="3297" y="15171"/>
                  </a:lnTo>
                  <a:lnTo>
                    <a:pt x="19041" y="21449"/>
                  </a:lnTo>
                  <a:lnTo>
                    <a:pt x="21600" y="21600"/>
                  </a:lnTo>
                  <a:cubicBezTo>
                    <a:pt x="21600" y="21600"/>
                    <a:pt x="17175" y="7348"/>
                    <a:pt x="17175" y="7348"/>
                  </a:cubicBezTo>
                  <a:close/>
                </a:path>
              </a:pathLst>
            </a:custGeom>
            <a:solidFill>
              <a:schemeClr val="accent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5" name="Shape 35"/>
            <p:cNvSpPr/>
            <p:nvPr/>
          </p:nvSpPr>
          <p:spPr>
            <a:xfrm rot="716288">
              <a:off x="3765455" y="3361625"/>
              <a:ext cx="1580110" cy="7742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264" y="21600"/>
                  </a:moveTo>
                  <a:cubicBezTo>
                    <a:pt x="10542" y="20100"/>
                    <a:pt x="12821" y="18600"/>
                    <a:pt x="15100" y="17100"/>
                  </a:cubicBezTo>
                  <a:cubicBezTo>
                    <a:pt x="17266" y="15673"/>
                    <a:pt x="19433" y="14247"/>
                    <a:pt x="21600" y="12821"/>
                  </a:cubicBezTo>
                  <a:cubicBezTo>
                    <a:pt x="20668" y="11285"/>
                    <a:pt x="19736" y="9750"/>
                    <a:pt x="18804" y="8215"/>
                  </a:cubicBezTo>
                  <a:cubicBezTo>
                    <a:pt x="17248" y="5653"/>
                    <a:pt x="15692" y="3090"/>
                    <a:pt x="14136" y="528"/>
                  </a:cubicBezTo>
                  <a:cubicBezTo>
                    <a:pt x="13791" y="352"/>
                    <a:pt x="13447" y="176"/>
                    <a:pt x="13103" y="0"/>
                  </a:cubicBezTo>
                  <a:cubicBezTo>
                    <a:pt x="11239" y="1321"/>
                    <a:pt x="9374" y="2642"/>
                    <a:pt x="7510" y="3962"/>
                  </a:cubicBezTo>
                  <a:cubicBezTo>
                    <a:pt x="5197" y="5601"/>
                    <a:pt x="2884" y="7239"/>
                    <a:pt x="571" y="8877"/>
                  </a:cubicBezTo>
                  <a:cubicBezTo>
                    <a:pt x="380" y="9487"/>
                    <a:pt x="190" y="10097"/>
                    <a:pt x="0" y="10708"/>
                  </a:cubicBezTo>
                  <a:cubicBezTo>
                    <a:pt x="1611" y="12831"/>
                    <a:pt x="3222" y="14955"/>
                    <a:pt x="4834" y="17079"/>
                  </a:cubicBezTo>
                  <a:cubicBezTo>
                    <a:pt x="5977" y="18586"/>
                    <a:pt x="7121" y="20093"/>
                    <a:pt x="8264" y="21600"/>
                  </a:cubicBezTo>
                  <a:close/>
                </a:path>
              </a:pathLst>
            </a:custGeom>
            <a:solidFill>
              <a:srgbClr val="945D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6" name="Shape 36"/>
            <p:cNvSpPr/>
            <p:nvPr/>
          </p:nvSpPr>
          <p:spPr>
            <a:xfrm rot="716288">
              <a:off x="3865080" y="2317058"/>
              <a:ext cx="1085251" cy="13812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18" y="21600"/>
                  </a:moveTo>
                  <a:cubicBezTo>
                    <a:pt x="5093" y="20470"/>
                    <a:pt x="9168" y="19340"/>
                    <a:pt x="13243" y="18211"/>
                  </a:cubicBezTo>
                  <a:cubicBezTo>
                    <a:pt x="16028" y="17438"/>
                    <a:pt x="18814" y="16666"/>
                    <a:pt x="21600" y="15894"/>
                  </a:cubicBezTo>
                  <a:cubicBezTo>
                    <a:pt x="21259" y="13607"/>
                    <a:pt x="20918" y="11321"/>
                    <a:pt x="20577" y="9035"/>
                  </a:cubicBezTo>
                  <a:cubicBezTo>
                    <a:pt x="20128" y="6023"/>
                    <a:pt x="19679" y="3011"/>
                    <a:pt x="19230" y="0"/>
                  </a:cubicBezTo>
                  <a:cubicBezTo>
                    <a:pt x="16627" y="842"/>
                    <a:pt x="14025" y="1684"/>
                    <a:pt x="11422" y="2526"/>
                  </a:cubicBezTo>
                  <a:cubicBezTo>
                    <a:pt x="7615" y="3757"/>
                    <a:pt x="3807" y="4989"/>
                    <a:pt x="0" y="6220"/>
                  </a:cubicBezTo>
                  <a:cubicBezTo>
                    <a:pt x="193" y="9134"/>
                    <a:pt x="386" y="12049"/>
                    <a:pt x="579" y="14963"/>
                  </a:cubicBezTo>
                  <a:cubicBezTo>
                    <a:pt x="725" y="17175"/>
                    <a:pt x="872" y="19388"/>
                    <a:pt x="1018" y="21600"/>
                  </a:cubicBezTo>
                  <a:close/>
                </a:path>
              </a:pathLst>
            </a:custGeom>
            <a:solidFill>
              <a:srgbClr val="DD8B00"/>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7" name="Shape 37"/>
            <p:cNvSpPr/>
            <p:nvPr/>
          </p:nvSpPr>
          <p:spPr>
            <a:xfrm rot="716288">
              <a:off x="3853490" y="1494171"/>
              <a:ext cx="816328" cy="1644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08" y="8084"/>
                  </a:moveTo>
                  <a:lnTo>
                    <a:pt x="1368" y="0"/>
                  </a:lnTo>
                  <a:lnTo>
                    <a:pt x="0" y="1240"/>
                  </a:lnTo>
                  <a:lnTo>
                    <a:pt x="2087" y="14457"/>
                  </a:lnTo>
                  <a:lnTo>
                    <a:pt x="19495" y="21535"/>
                  </a:lnTo>
                  <a:lnTo>
                    <a:pt x="21600" y="21600"/>
                  </a:lnTo>
                  <a:cubicBezTo>
                    <a:pt x="21600" y="21600"/>
                    <a:pt x="18508" y="8084"/>
                    <a:pt x="18508" y="8084"/>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8" name="Shape 38"/>
            <p:cNvSpPr/>
            <p:nvPr/>
          </p:nvSpPr>
          <p:spPr>
            <a:xfrm rot="716288">
              <a:off x="2736519" y="2451166"/>
              <a:ext cx="1794706" cy="949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999" y="21600"/>
                  </a:moveTo>
                  <a:cubicBezTo>
                    <a:pt x="11098" y="20169"/>
                    <a:pt x="13196" y="18737"/>
                    <a:pt x="15295" y="17306"/>
                  </a:cubicBezTo>
                  <a:cubicBezTo>
                    <a:pt x="17396" y="15872"/>
                    <a:pt x="19498" y="14439"/>
                    <a:pt x="21600" y="13005"/>
                  </a:cubicBezTo>
                  <a:cubicBezTo>
                    <a:pt x="20365" y="11122"/>
                    <a:pt x="19131" y="9239"/>
                    <a:pt x="17896" y="7356"/>
                  </a:cubicBezTo>
                  <a:cubicBezTo>
                    <a:pt x="16383" y="5048"/>
                    <a:pt x="14869" y="2739"/>
                    <a:pt x="13355" y="430"/>
                  </a:cubicBezTo>
                  <a:cubicBezTo>
                    <a:pt x="13052" y="286"/>
                    <a:pt x="12749" y="143"/>
                    <a:pt x="12446" y="0"/>
                  </a:cubicBezTo>
                  <a:cubicBezTo>
                    <a:pt x="10604" y="1420"/>
                    <a:pt x="8763" y="2840"/>
                    <a:pt x="6921" y="4261"/>
                  </a:cubicBezTo>
                  <a:cubicBezTo>
                    <a:pt x="4793" y="5901"/>
                    <a:pt x="2666" y="7542"/>
                    <a:pt x="539" y="9183"/>
                  </a:cubicBezTo>
                  <a:cubicBezTo>
                    <a:pt x="359" y="9658"/>
                    <a:pt x="180" y="10133"/>
                    <a:pt x="0" y="10608"/>
                  </a:cubicBezTo>
                  <a:cubicBezTo>
                    <a:pt x="1536" y="12484"/>
                    <a:pt x="3071" y="14360"/>
                    <a:pt x="4607" y="16236"/>
                  </a:cubicBezTo>
                  <a:cubicBezTo>
                    <a:pt x="6071" y="18024"/>
                    <a:pt x="7535" y="19812"/>
                    <a:pt x="8999" y="21600"/>
                  </a:cubicBezTo>
                  <a:close/>
                </a:path>
              </a:pathLst>
            </a:custGeom>
            <a:gradFill flip="none" rotWithShape="1">
              <a:gsLst>
                <a:gs pos="15000">
                  <a:srgbClr val="B1B4B7"/>
                </a:gs>
                <a:gs pos="68000">
                  <a:srgbClr val="7D8287"/>
                </a:gs>
              </a:gsLst>
              <a:lin ang="4200000" scaled="0"/>
            </a:gra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09" name="Shape 39"/>
            <p:cNvSpPr/>
            <p:nvPr/>
          </p:nvSpPr>
          <p:spPr>
            <a:xfrm rot="716288">
              <a:off x="2905038" y="1323484"/>
              <a:ext cx="1109637" cy="15391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200" y="19507"/>
                    <a:pt x="14400" y="17414"/>
                    <a:pt x="21600" y="15321"/>
                  </a:cubicBezTo>
                  <a:cubicBezTo>
                    <a:pt x="21084" y="10214"/>
                    <a:pt x="20568" y="5107"/>
                    <a:pt x="20052" y="0"/>
                  </a:cubicBezTo>
                  <a:cubicBezTo>
                    <a:pt x="13367" y="2260"/>
                    <a:pt x="6684" y="4521"/>
                    <a:pt x="0" y="6781"/>
                  </a:cubicBezTo>
                  <a:cubicBezTo>
                    <a:pt x="0" y="11721"/>
                    <a:pt x="0" y="16660"/>
                    <a:pt x="0" y="21600"/>
                  </a:cubicBezTo>
                  <a:close/>
                </a:path>
              </a:pathLst>
            </a:custGeom>
            <a:solidFill>
              <a:srgbClr val="E5E6E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0" name="Shape 40"/>
            <p:cNvSpPr/>
            <p:nvPr/>
          </p:nvSpPr>
          <p:spPr>
            <a:xfrm rot="716288">
              <a:off x="1012239" y="3237582"/>
              <a:ext cx="982375" cy="15013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280"/>
                  </a:moveTo>
                  <a:cubicBezTo>
                    <a:pt x="3706" y="18138"/>
                    <a:pt x="7412" y="18995"/>
                    <a:pt x="11118" y="19853"/>
                  </a:cubicBezTo>
                  <a:cubicBezTo>
                    <a:pt x="13635" y="20435"/>
                    <a:pt x="16153" y="21018"/>
                    <a:pt x="18670" y="21600"/>
                  </a:cubicBezTo>
                  <a:cubicBezTo>
                    <a:pt x="19399" y="21581"/>
                    <a:pt x="20128" y="21562"/>
                    <a:pt x="20857" y="21543"/>
                  </a:cubicBezTo>
                  <a:cubicBezTo>
                    <a:pt x="20993" y="18631"/>
                    <a:pt x="21128" y="15719"/>
                    <a:pt x="21263" y="12807"/>
                  </a:cubicBezTo>
                  <a:cubicBezTo>
                    <a:pt x="21376" y="10398"/>
                    <a:pt x="21488" y="7988"/>
                    <a:pt x="21600" y="5579"/>
                  </a:cubicBezTo>
                  <a:cubicBezTo>
                    <a:pt x="18525" y="4622"/>
                    <a:pt x="15450" y="3665"/>
                    <a:pt x="12375" y="2709"/>
                  </a:cubicBezTo>
                  <a:cubicBezTo>
                    <a:pt x="9472" y="1806"/>
                    <a:pt x="6569" y="903"/>
                    <a:pt x="3666" y="0"/>
                  </a:cubicBezTo>
                  <a:cubicBezTo>
                    <a:pt x="3260" y="391"/>
                    <a:pt x="2854" y="782"/>
                    <a:pt x="2449" y="1173"/>
                  </a:cubicBezTo>
                  <a:cubicBezTo>
                    <a:pt x="2079" y="3604"/>
                    <a:pt x="1710" y="6035"/>
                    <a:pt x="1340" y="8466"/>
                  </a:cubicBezTo>
                  <a:cubicBezTo>
                    <a:pt x="893" y="11404"/>
                    <a:pt x="447" y="14342"/>
                    <a:pt x="0" y="17280"/>
                  </a:cubicBezTo>
                  <a:close/>
                </a:path>
              </a:pathLst>
            </a:custGeom>
            <a:solidFill>
              <a:srgbClr val="7D82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1" name="Shape 41"/>
            <p:cNvSpPr/>
            <p:nvPr/>
          </p:nvSpPr>
          <p:spPr>
            <a:xfrm rot="716288">
              <a:off x="40973" y="4295652"/>
              <a:ext cx="1783772" cy="5826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8" y="12437"/>
                  </a:moveTo>
                  <a:cubicBezTo>
                    <a:pt x="4278" y="15492"/>
                    <a:pt x="7677" y="18546"/>
                    <a:pt x="11077" y="21600"/>
                  </a:cubicBezTo>
                  <a:cubicBezTo>
                    <a:pt x="11092" y="21586"/>
                    <a:pt x="11106" y="21573"/>
                    <a:pt x="11121" y="21560"/>
                  </a:cubicBezTo>
                  <a:cubicBezTo>
                    <a:pt x="14614" y="18502"/>
                    <a:pt x="18107" y="15443"/>
                    <a:pt x="21600" y="12385"/>
                  </a:cubicBezTo>
                  <a:cubicBezTo>
                    <a:pt x="21182" y="11942"/>
                    <a:pt x="20765" y="11498"/>
                    <a:pt x="20347" y="11055"/>
                  </a:cubicBezTo>
                  <a:cubicBezTo>
                    <a:pt x="17221" y="7739"/>
                    <a:pt x="14095" y="4422"/>
                    <a:pt x="10969" y="1106"/>
                  </a:cubicBezTo>
                  <a:cubicBezTo>
                    <a:pt x="10850" y="851"/>
                    <a:pt x="10730" y="595"/>
                    <a:pt x="10610" y="340"/>
                  </a:cubicBezTo>
                  <a:cubicBezTo>
                    <a:pt x="10557" y="227"/>
                    <a:pt x="10504" y="113"/>
                    <a:pt x="10451" y="0"/>
                  </a:cubicBezTo>
                  <a:cubicBezTo>
                    <a:pt x="7290" y="3091"/>
                    <a:pt x="4129" y="6182"/>
                    <a:pt x="967" y="9273"/>
                  </a:cubicBezTo>
                  <a:cubicBezTo>
                    <a:pt x="862" y="9377"/>
                    <a:pt x="756" y="9480"/>
                    <a:pt x="650" y="9584"/>
                  </a:cubicBezTo>
                  <a:cubicBezTo>
                    <a:pt x="433" y="10272"/>
                    <a:pt x="217" y="10959"/>
                    <a:pt x="0" y="11648"/>
                  </a:cubicBezTo>
                  <a:cubicBezTo>
                    <a:pt x="293" y="11911"/>
                    <a:pt x="586" y="12174"/>
                    <a:pt x="878" y="12437"/>
                  </a:cubicBezTo>
                  <a:close/>
                </a:path>
              </a:pathLst>
            </a:custGeom>
            <a:solidFill>
              <a:srgbClr val="B1B4B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2" name="Shape 42"/>
            <p:cNvSpPr/>
            <p:nvPr/>
          </p:nvSpPr>
          <p:spPr>
            <a:xfrm rot="716288">
              <a:off x="197479" y="3067123"/>
              <a:ext cx="1001923" cy="14775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510" y="20214"/>
                    <a:pt x="13019" y="18829"/>
                    <a:pt x="19529" y="17443"/>
                  </a:cubicBezTo>
                  <a:cubicBezTo>
                    <a:pt x="20220" y="11629"/>
                    <a:pt x="20910" y="5814"/>
                    <a:pt x="21600" y="0"/>
                  </a:cubicBezTo>
                  <a:cubicBezTo>
                    <a:pt x="15486" y="1628"/>
                    <a:pt x="9372" y="3256"/>
                    <a:pt x="3258" y="4884"/>
                  </a:cubicBezTo>
                  <a:cubicBezTo>
                    <a:pt x="2172" y="10456"/>
                    <a:pt x="1086" y="16028"/>
                    <a:pt x="0" y="21600"/>
                  </a:cubicBezTo>
                  <a:close/>
                </a:path>
              </a:pathLst>
            </a:custGeom>
            <a:solidFill>
              <a:srgbClr val="CBCDC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3" name="Shape 43"/>
            <p:cNvSpPr/>
            <p:nvPr/>
          </p:nvSpPr>
          <p:spPr>
            <a:xfrm rot="716288">
              <a:off x="1846228" y="3232117"/>
              <a:ext cx="889303" cy="16147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6803"/>
                  </a:moveTo>
                  <a:cubicBezTo>
                    <a:pt x="3681" y="17703"/>
                    <a:pt x="7361" y="18604"/>
                    <a:pt x="11041" y="19504"/>
                  </a:cubicBezTo>
                  <a:cubicBezTo>
                    <a:pt x="13643" y="20141"/>
                    <a:pt x="16245" y="20777"/>
                    <a:pt x="18847" y="21414"/>
                  </a:cubicBezTo>
                  <a:cubicBezTo>
                    <a:pt x="19764" y="21476"/>
                    <a:pt x="20682" y="21538"/>
                    <a:pt x="21600" y="21600"/>
                  </a:cubicBezTo>
                  <a:cubicBezTo>
                    <a:pt x="21429" y="18862"/>
                    <a:pt x="21259" y="16125"/>
                    <a:pt x="21088" y="13388"/>
                  </a:cubicBezTo>
                  <a:cubicBezTo>
                    <a:pt x="20936" y="10962"/>
                    <a:pt x="20785" y="8535"/>
                    <a:pt x="20634" y="6109"/>
                  </a:cubicBezTo>
                  <a:cubicBezTo>
                    <a:pt x="17621" y="5125"/>
                    <a:pt x="14608" y="4140"/>
                    <a:pt x="11595" y="3155"/>
                  </a:cubicBezTo>
                  <a:cubicBezTo>
                    <a:pt x="8377" y="2103"/>
                    <a:pt x="5159" y="1051"/>
                    <a:pt x="1942" y="0"/>
                  </a:cubicBezTo>
                  <a:cubicBezTo>
                    <a:pt x="1475" y="408"/>
                    <a:pt x="1008" y="816"/>
                    <a:pt x="541" y="1224"/>
                  </a:cubicBezTo>
                  <a:cubicBezTo>
                    <a:pt x="465" y="3408"/>
                    <a:pt x="389" y="5593"/>
                    <a:pt x="314" y="7777"/>
                  </a:cubicBezTo>
                  <a:cubicBezTo>
                    <a:pt x="209" y="10786"/>
                    <a:pt x="104" y="13794"/>
                    <a:pt x="0" y="16803"/>
                  </a:cubicBezTo>
                  <a:close/>
                </a:path>
              </a:pathLst>
            </a:custGeom>
            <a:solidFill>
              <a:srgbClr val="2D8F87"/>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4" name="Shape 44"/>
            <p:cNvSpPr/>
            <p:nvPr/>
          </p:nvSpPr>
          <p:spPr>
            <a:xfrm rot="716288">
              <a:off x="724307" y="4332878"/>
              <a:ext cx="1865300" cy="6787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5" y="12739"/>
                  </a:moveTo>
                  <a:cubicBezTo>
                    <a:pt x="4155" y="15692"/>
                    <a:pt x="7155" y="18647"/>
                    <a:pt x="10155" y="21600"/>
                  </a:cubicBezTo>
                  <a:cubicBezTo>
                    <a:pt x="10862" y="21044"/>
                    <a:pt x="11569" y="20490"/>
                    <a:pt x="12276" y="19935"/>
                  </a:cubicBezTo>
                  <a:cubicBezTo>
                    <a:pt x="15384" y="17494"/>
                    <a:pt x="18492" y="15054"/>
                    <a:pt x="21600" y="12614"/>
                  </a:cubicBezTo>
                  <a:cubicBezTo>
                    <a:pt x="21030" y="11912"/>
                    <a:pt x="20460" y="11211"/>
                    <a:pt x="19890" y="10509"/>
                  </a:cubicBezTo>
                  <a:cubicBezTo>
                    <a:pt x="17300" y="7323"/>
                    <a:pt x="14710" y="4136"/>
                    <a:pt x="12120" y="949"/>
                  </a:cubicBezTo>
                  <a:cubicBezTo>
                    <a:pt x="11955" y="633"/>
                    <a:pt x="11790" y="317"/>
                    <a:pt x="11624" y="0"/>
                  </a:cubicBezTo>
                  <a:cubicBezTo>
                    <a:pt x="8116" y="3116"/>
                    <a:pt x="4607" y="6231"/>
                    <a:pt x="1099" y="9346"/>
                  </a:cubicBezTo>
                  <a:cubicBezTo>
                    <a:pt x="894" y="9529"/>
                    <a:pt x="688" y="9711"/>
                    <a:pt x="483" y="9893"/>
                  </a:cubicBezTo>
                  <a:cubicBezTo>
                    <a:pt x="322" y="10462"/>
                    <a:pt x="161" y="11032"/>
                    <a:pt x="0" y="11601"/>
                  </a:cubicBezTo>
                  <a:cubicBezTo>
                    <a:pt x="385" y="11980"/>
                    <a:pt x="770" y="12360"/>
                    <a:pt x="1155" y="12739"/>
                  </a:cubicBezTo>
                  <a:close/>
                </a:path>
              </a:pathLst>
            </a:custGeom>
            <a:solidFill>
              <a:srgbClr val="1E5F5A"/>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5" name="Shape 45"/>
            <p:cNvSpPr/>
            <p:nvPr/>
          </p:nvSpPr>
          <p:spPr>
            <a:xfrm rot="716288">
              <a:off x="891536" y="3047534"/>
              <a:ext cx="1055949" cy="1582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410" y="17032"/>
                  </a:lnTo>
                  <a:lnTo>
                    <a:pt x="0" y="21600"/>
                  </a:lnTo>
                  <a:lnTo>
                    <a:pt x="1708" y="5237"/>
                  </a:lnTo>
                  <a:cubicBezTo>
                    <a:pt x="1708" y="5237"/>
                    <a:pt x="21600" y="0"/>
                    <a:pt x="21600" y="0"/>
                  </a:cubicBezTo>
                  <a:close/>
                </a:path>
              </a:pathLst>
            </a:custGeom>
            <a:solidFill>
              <a:schemeClr val="accent2"/>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6" name="Shape 46"/>
            <p:cNvSpPr/>
            <p:nvPr/>
          </p:nvSpPr>
          <p:spPr>
            <a:xfrm rot="716288">
              <a:off x="4644332" y="3699424"/>
              <a:ext cx="763047" cy="15480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850" y="6014"/>
                  </a:moveTo>
                  <a:lnTo>
                    <a:pt x="1300" y="0"/>
                  </a:lnTo>
                  <a:lnTo>
                    <a:pt x="0" y="1089"/>
                  </a:lnTo>
                  <a:lnTo>
                    <a:pt x="3404" y="16882"/>
                  </a:lnTo>
                  <a:lnTo>
                    <a:pt x="18926" y="21466"/>
                  </a:lnTo>
                  <a:lnTo>
                    <a:pt x="21600" y="21600"/>
                  </a:lnTo>
                  <a:cubicBezTo>
                    <a:pt x="21600" y="21600"/>
                    <a:pt x="16850" y="6014"/>
                    <a:pt x="16850" y="6014"/>
                  </a:cubicBezTo>
                  <a:close/>
                </a:path>
              </a:pathLst>
            </a:custGeom>
            <a:solidFill>
              <a:srgbClr val="5E6265"/>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7" name="Shape 47"/>
            <p:cNvSpPr/>
            <p:nvPr/>
          </p:nvSpPr>
          <p:spPr>
            <a:xfrm rot="716288">
              <a:off x="3565209" y="4758847"/>
              <a:ext cx="1703008" cy="6410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22" y="21600"/>
                  </a:moveTo>
                  <a:cubicBezTo>
                    <a:pt x="12614" y="18622"/>
                    <a:pt x="17107" y="15645"/>
                    <a:pt x="21600" y="12667"/>
                  </a:cubicBezTo>
                  <a:cubicBezTo>
                    <a:pt x="19181" y="8780"/>
                    <a:pt x="16762" y="4892"/>
                    <a:pt x="14343" y="1005"/>
                  </a:cubicBezTo>
                  <a:cubicBezTo>
                    <a:pt x="14162" y="670"/>
                    <a:pt x="13981" y="335"/>
                    <a:pt x="13800" y="0"/>
                  </a:cubicBezTo>
                  <a:cubicBezTo>
                    <a:pt x="9525" y="3132"/>
                    <a:pt x="5250" y="6265"/>
                    <a:pt x="975" y="9396"/>
                  </a:cubicBezTo>
                  <a:cubicBezTo>
                    <a:pt x="829" y="9503"/>
                    <a:pt x="684" y="9610"/>
                    <a:pt x="538" y="9717"/>
                  </a:cubicBezTo>
                  <a:cubicBezTo>
                    <a:pt x="359" y="10342"/>
                    <a:pt x="179" y="10967"/>
                    <a:pt x="0" y="11593"/>
                  </a:cubicBezTo>
                  <a:cubicBezTo>
                    <a:pt x="2707" y="14929"/>
                    <a:pt x="5414" y="18264"/>
                    <a:pt x="8122" y="21600"/>
                  </a:cubicBezTo>
                  <a:close/>
                </a:path>
              </a:pathLst>
            </a:custGeom>
            <a:solidFill>
              <a:srgbClr val="010101"/>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8" name="Shape 48"/>
            <p:cNvSpPr/>
            <p:nvPr/>
          </p:nvSpPr>
          <p:spPr>
            <a:xfrm rot="716288">
              <a:off x="3659833" y="3536670"/>
              <a:ext cx="1195821" cy="15161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4" y="21600"/>
                  </a:moveTo>
                  <a:cubicBezTo>
                    <a:pt x="4766" y="20813"/>
                    <a:pt x="8358" y="20026"/>
                    <a:pt x="11950" y="19239"/>
                  </a:cubicBezTo>
                  <a:cubicBezTo>
                    <a:pt x="15167" y="18534"/>
                    <a:pt x="18384" y="17829"/>
                    <a:pt x="21600" y="17124"/>
                  </a:cubicBezTo>
                  <a:cubicBezTo>
                    <a:pt x="21179" y="14371"/>
                    <a:pt x="20757" y="11618"/>
                    <a:pt x="20337" y="8864"/>
                  </a:cubicBezTo>
                  <a:cubicBezTo>
                    <a:pt x="19885" y="5910"/>
                    <a:pt x="19433" y="2955"/>
                    <a:pt x="18981" y="0"/>
                  </a:cubicBezTo>
                  <a:cubicBezTo>
                    <a:pt x="15992" y="814"/>
                    <a:pt x="13003" y="1628"/>
                    <a:pt x="10014" y="2442"/>
                  </a:cubicBezTo>
                  <a:cubicBezTo>
                    <a:pt x="6676" y="3350"/>
                    <a:pt x="3338" y="4260"/>
                    <a:pt x="0" y="5168"/>
                  </a:cubicBezTo>
                  <a:cubicBezTo>
                    <a:pt x="202" y="8004"/>
                    <a:pt x="405" y="10839"/>
                    <a:pt x="608" y="13674"/>
                  </a:cubicBezTo>
                  <a:cubicBezTo>
                    <a:pt x="796" y="16316"/>
                    <a:pt x="985" y="18958"/>
                    <a:pt x="1174" y="21600"/>
                  </a:cubicBezTo>
                  <a:close/>
                </a:path>
              </a:pathLst>
            </a:custGeom>
            <a:solidFill>
              <a:srgbClr val="3E4144"/>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19" name="Shape 49"/>
            <p:cNvSpPr/>
            <p:nvPr/>
          </p:nvSpPr>
          <p:spPr>
            <a:xfrm rot="716288">
              <a:off x="3670320" y="2809080"/>
              <a:ext cx="877641" cy="17519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6" y="16206"/>
                  </a:moveTo>
                  <a:cubicBezTo>
                    <a:pt x="7672" y="17988"/>
                    <a:pt x="13608" y="19769"/>
                    <a:pt x="19544" y="21551"/>
                  </a:cubicBezTo>
                  <a:cubicBezTo>
                    <a:pt x="20230" y="21567"/>
                    <a:pt x="20915" y="21584"/>
                    <a:pt x="21600" y="21600"/>
                  </a:cubicBezTo>
                  <a:cubicBezTo>
                    <a:pt x="20458" y="16612"/>
                    <a:pt x="19316" y="11624"/>
                    <a:pt x="18174" y="6636"/>
                  </a:cubicBezTo>
                  <a:cubicBezTo>
                    <a:pt x="12518" y="4424"/>
                    <a:pt x="6862" y="2212"/>
                    <a:pt x="1207" y="0"/>
                  </a:cubicBezTo>
                  <a:cubicBezTo>
                    <a:pt x="805" y="346"/>
                    <a:pt x="403" y="692"/>
                    <a:pt x="0" y="1038"/>
                  </a:cubicBezTo>
                  <a:cubicBezTo>
                    <a:pt x="579" y="6094"/>
                    <a:pt x="1157" y="11150"/>
                    <a:pt x="1736" y="16206"/>
                  </a:cubicBezTo>
                  <a:close/>
                </a:path>
              </a:pathLst>
            </a:custGeom>
            <a:solidFill>
              <a:srgbClr val="3B6BA6"/>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20" name="Shape 50"/>
            <p:cNvSpPr/>
            <p:nvPr/>
          </p:nvSpPr>
          <p:spPr>
            <a:xfrm rot="716288">
              <a:off x="2435344" y="3958009"/>
              <a:ext cx="1960104" cy="8020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963" y="21600"/>
                  </a:moveTo>
                  <a:cubicBezTo>
                    <a:pt x="13175" y="18666"/>
                    <a:pt x="17388" y="15733"/>
                    <a:pt x="21600" y="12800"/>
                  </a:cubicBezTo>
                  <a:cubicBezTo>
                    <a:pt x="18895" y="8801"/>
                    <a:pt x="16190" y="4802"/>
                    <a:pt x="13484" y="803"/>
                  </a:cubicBezTo>
                  <a:cubicBezTo>
                    <a:pt x="13327" y="536"/>
                    <a:pt x="13170" y="268"/>
                    <a:pt x="13012" y="0"/>
                  </a:cubicBezTo>
                  <a:cubicBezTo>
                    <a:pt x="9082" y="3090"/>
                    <a:pt x="5151" y="6181"/>
                    <a:pt x="1220" y="9272"/>
                  </a:cubicBezTo>
                  <a:cubicBezTo>
                    <a:pt x="996" y="9448"/>
                    <a:pt x="772" y="9624"/>
                    <a:pt x="548" y="9800"/>
                  </a:cubicBezTo>
                  <a:cubicBezTo>
                    <a:pt x="365" y="10354"/>
                    <a:pt x="183" y="10907"/>
                    <a:pt x="0" y="11460"/>
                  </a:cubicBezTo>
                  <a:cubicBezTo>
                    <a:pt x="2988" y="14840"/>
                    <a:pt x="5975" y="18220"/>
                    <a:pt x="8963" y="21600"/>
                  </a:cubicBezTo>
                  <a:close/>
                </a:path>
              </a:pathLst>
            </a:custGeom>
            <a:solidFill>
              <a:srgbClr val="27476F"/>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sp>
          <p:nvSpPr>
            <p:cNvPr id="9521" name="Shape 51"/>
            <p:cNvSpPr/>
            <p:nvPr/>
          </p:nvSpPr>
          <p:spPr>
            <a:xfrm rot="716288">
              <a:off x="2614540" y="2621886"/>
              <a:ext cx="1223632" cy="1702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200" y="19926"/>
                    <a:pt x="14400" y="18252"/>
                    <a:pt x="21600" y="16579"/>
                  </a:cubicBezTo>
                  <a:cubicBezTo>
                    <a:pt x="21058" y="11052"/>
                    <a:pt x="20516" y="5526"/>
                    <a:pt x="19974" y="0"/>
                  </a:cubicBezTo>
                  <a:cubicBezTo>
                    <a:pt x="13316" y="1876"/>
                    <a:pt x="6658" y="3751"/>
                    <a:pt x="0" y="5627"/>
                  </a:cubicBezTo>
                  <a:cubicBezTo>
                    <a:pt x="0" y="10952"/>
                    <a:pt x="0" y="16276"/>
                    <a:pt x="0" y="21600"/>
                  </a:cubicBezTo>
                  <a:close/>
                </a:path>
              </a:pathLst>
            </a:custGeom>
            <a:solidFill>
              <a:srgbClr val="6491C8"/>
            </a:solidFill>
            <a:ln w="12700" cap="flat">
              <a:noFill/>
              <a:miter lim="400000"/>
            </a:ln>
            <a:effectLst/>
          </p:spPr>
          <p:txBody>
            <a:bodyPr wrap="square" lIns="45719" tIns="45719" rIns="45719" bIns="45719" numCol="1" anchor="ctr">
              <a:noAutofit/>
            </a:bodyPr>
            <a:lstStyle/>
            <a:p>
              <a:pPr>
                <a:defRPr sz="3000">
                  <a:solidFill>
                    <a:srgbClr val="FFFFFF"/>
                  </a:solidFill>
                  <a:effectLst>
                    <a:outerShdw sx="100000" sy="100000" kx="0" ky="0" algn="b" rotWithShape="0" blurRad="38100" dist="12700" dir="5400000">
                      <a:srgbClr val="000000">
                        <a:alpha val="50000"/>
                      </a:srgbClr>
                    </a:outerShdw>
                  </a:effectLst>
                </a:defRPr>
              </a:pPr>
            </a:p>
          </p:txBody>
        </p:sp>
      </p:grpSp>
      <p:sp>
        <p:nvSpPr>
          <p:cNvPr id="9523" name="Rectangle 52"/>
          <p:cNvSpPr txBox="1"/>
          <p:nvPr/>
        </p:nvSpPr>
        <p:spPr>
          <a:xfrm>
            <a:off x="5456942" y="2507597"/>
            <a:ext cx="494047" cy="50719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000">
                <a:solidFill>
                  <a:srgbClr val="010101">
                    <a:alpha val="50000"/>
                  </a:srgbClr>
                </a:solidFill>
                <a:latin typeface="FontAwesome"/>
                <a:ea typeface="FontAwesome"/>
                <a:cs typeface="FontAwesome"/>
                <a:sym typeface="FontAwesome"/>
              </a:defRPr>
            </a:lvl1pPr>
          </a:lstStyle>
          <a:p>
            <a:pPr/>
            <a:r>
              <a:t></a:t>
            </a:r>
          </a:p>
        </p:txBody>
      </p:sp>
      <p:sp>
        <p:nvSpPr>
          <p:cNvPr id="9524" name="Rectangle 53"/>
          <p:cNvSpPr txBox="1"/>
          <p:nvPr/>
        </p:nvSpPr>
        <p:spPr>
          <a:xfrm>
            <a:off x="5240457" y="3616181"/>
            <a:ext cx="494051" cy="570134"/>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9525" name="Rectangle 54"/>
          <p:cNvSpPr txBox="1"/>
          <p:nvPr/>
        </p:nvSpPr>
        <p:spPr>
          <a:xfrm>
            <a:off x="4058868" y="3826402"/>
            <a:ext cx="494051"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010101">
                    <a:alpha val="50000"/>
                  </a:srgbClr>
                </a:solidFill>
                <a:latin typeface="FontAwesome"/>
                <a:ea typeface="FontAwesome"/>
                <a:cs typeface="FontAwesome"/>
                <a:sym typeface="FontAwesome"/>
              </a:defRPr>
            </a:lvl1pPr>
          </a:lstStyle>
          <a:p>
            <a:pPr/>
            <a:r>
              <a:t>k</a:t>
            </a:r>
          </a:p>
        </p:txBody>
      </p:sp>
      <p:sp>
        <p:nvSpPr>
          <p:cNvPr id="9526" name="Rectangle 55"/>
          <p:cNvSpPr txBox="1"/>
          <p:nvPr/>
        </p:nvSpPr>
        <p:spPr>
          <a:xfrm>
            <a:off x="4482106" y="5164037"/>
            <a:ext cx="527017"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9527" name="Rectangle 56"/>
          <p:cNvSpPr txBox="1"/>
          <p:nvPr/>
        </p:nvSpPr>
        <p:spPr>
          <a:xfrm>
            <a:off x="6250728" y="4760297"/>
            <a:ext cx="559981"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æ</a:t>
            </a:r>
          </a:p>
        </p:txBody>
      </p:sp>
      <p:sp>
        <p:nvSpPr>
          <p:cNvPr id="9528" name="Rectangle 58"/>
          <p:cNvSpPr txBox="1"/>
          <p:nvPr/>
        </p:nvSpPr>
        <p:spPr>
          <a:xfrm>
            <a:off x="4320142" y="2540139"/>
            <a:ext cx="362183"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ë</a:t>
            </a:r>
          </a:p>
        </p:txBody>
      </p:sp>
      <p:sp>
        <p:nvSpPr>
          <p:cNvPr id="9529" name="Rectangle 59"/>
          <p:cNvSpPr txBox="1"/>
          <p:nvPr/>
        </p:nvSpPr>
        <p:spPr>
          <a:xfrm>
            <a:off x="7023688" y="2018331"/>
            <a:ext cx="461083" cy="624841"/>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FEFEFE"/>
                </a:solidFill>
                <a:latin typeface="FontAwesome"/>
                <a:ea typeface="FontAwesome"/>
                <a:cs typeface="FontAwesome"/>
                <a:sym typeface="FontAwesome"/>
              </a:defRPr>
            </a:lvl1pPr>
          </a:lstStyle>
          <a:p>
            <a:pPr/>
            <a:r>
              <a:t></a:t>
            </a:r>
          </a:p>
        </p:txBody>
      </p:sp>
      <p:sp>
        <p:nvSpPr>
          <p:cNvPr id="9530" name="Rectangle 60"/>
          <p:cNvSpPr txBox="1"/>
          <p:nvPr/>
        </p:nvSpPr>
        <p:spPr>
          <a:xfrm>
            <a:off x="6498402" y="3401295"/>
            <a:ext cx="461083" cy="570134"/>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3500">
                <a:solidFill>
                  <a:srgbClr val="010101">
                    <a:alpha val="50000"/>
                  </a:srgbClr>
                </a:solidFill>
                <a:latin typeface="FontAwesome"/>
                <a:ea typeface="FontAwesome"/>
                <a:cs typeface="FontAwesome"/>
                <a:sym typeface="FontAwesome"/>
              </a:defRPr>
            </a:lvl1pPr>
          </a:lstStyle>
          <a:p>
            <a:pPr/>
            <a:r>
              <a:t></a:t>
            </a:r>
          </a:p>
        </p:txBody>
      </p:sp>
      <p:grpSp>
        <p:nvGrpSpPr>
          <p:cNvPr id="9555" name="Group 4"/>
          <p:cNvGrpSpPr/>
          <p:nvPr/>
        </p:nvGrpSpPr>
        <p:grpSpPr>
          <a:xfrm>
            <a:off x="9179714" y="1921391"/>
            <a:ext cx="2058452" cy="4160416"/>
            <a:chOff x="0" y="0"/>
            <a:chExt cx="2058450" cy="4160414"/>
          </a:xfrm>
        </p:grpSpPr>
        <p:sp>
          <p:nvSpPr>
            <p:cNvPr id="9531" name="Oval 61"/>
            <p:cNvSpPr/>
            <p:nvPr/>
          </p:nvSpPr>
          <p:spPr>
            <a:xfrm>
              <a:off x="0" y="29955"/>
              <a:ext cx="335749" cy="335750"/>
            </a:xfrm>
            <a:prstGeom prst="ellipse">
              <a:avLst/>
            </a:prstGeom>
            <a:solidFill>
              <a:srgbClr val="000000">
                <a:alpha val="8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532" name="Oval 62"/>
            <p:cNvSpPr/>
            <p:nvPr/>
          </p:nvSpPr>
          <p:spPr>
            <a:xfrm>
              <a:off x="0" y="568048"/>
              <a:ext cx="335749" cy="335750"/>
            </a:xfrm>
            <a:prstGeom prst="ellipse">
              <a:avLst/>
            </a:prstGeom>
            <a:solidFill>
              <a:srgbClr val="000000">
                <a:alpha val="7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533" name="Oval 63"/>
            <p:cNvSpPr/>
            <p:nvPr/>
          </p:nvSpPr>
          <p:spPr>
            <a:xfrm>
              <a:off x="0" y="1108290"/>
              <a:ext cx="335749" cy="335749"/>
            </a:xfrm>
            <a:prstGeom prst="ellipse">
              <a:avLst/>
            </a:prstGeom>
            <a:solidFill>
              <a:srgbClr val="000000">
                <a:alpha val="6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534" name="Oval 64"/>
            <p:cNvSpPr/>
            <p:nvPr/>
          </p:nvSpPr>
          <p:spPr>
            <a:xfrm>
              <a:off x="0" y="1662067"/>
              <a:ext cx="335749" cy="335749"/>
            </a:xfrm>
            <a:prstGeom prst="ellipse">
              <a:avLst/>
            </a:prstGeom>
            <a:solidFill>
              <a:srgbClr val="000000">
                <a:alpha val="5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535" name="TextBox 65"/>
            <p:cNvSpPr txBox="1"/>
            <p:nvPr/>
          </p:nvSpPr>
          <p:spPr>
            <a:xfrm>
              <a:off x="475064" y="0"/>
              <a:ext cx="1480392" cy="3708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solidFill>
                </a:defRPr>
              </a:lvl1pPr>
            </a:lstStyle>
            <a:p>
              <a:pPr/>
              <a:r>
                <a:t>Creepiest god air fish land darkness.</a:t>
              </a:r>
            </a:p>
          </p:txBody>
        </p:sp>
        <p:sp>
          <p:nvSpPr>
            <p:cNvPr id="9536" name="TextBox 68"/>
            <p:cNvSpPr txBox="1"/>
            <p:nvPr/>
          </p:nvSpPr>
          <p:spPr>
            <a:xfrm>
              <a:off x="67016" y="59102"/>
              <a:ext cx="190651" cy="2311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900">
                  <a:solidFill>
                    <a:srgbClr val="FFFFFF"/>
                  </a:solidFill>
                </a:defRPr>
              </a:lvl1pPr>
            </a:lstStyle>
            <a:p>
              <a:pPr/>
              <a:r>
                <a:t>1</a:t>
              </a:r>
            </a:p>
          </p:txBody>
        </p:sp>
        <p:sp>
          <p:nvSpPr>
            <p:cNvPr id="9537" name="TextBox 69"/>
            <p:cNvSpPr txBox="1"/>
            <p:nvPr/>
          </p:nvSpPr>
          <p:spPr>
            <a:xfrm>
              <a:off x="67016" y="588500"/>
              <a:ext cx="190651"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900">
                  <a:solidFill>
                    <a:srgbClr val="FFFFFF"/>
                  </a:solidFill>
                </a:defRPr>
              </a:lvl1pPr>
            </a:lstStyle>
            <a:p>
              <a:pPr/>
              <a:r>
                <a:t>2</a:t>
              </a:r>
            </a:p>
          </p:txBody>
        </p:sp>
        <p:sp>
          <p:nvSpPr>
            <p:cNvPr id="9538" name="TextBox 70"/>
            <p:cNvSpPr txBox="1"/>
            <p:nvPr/>
          </p:nvSpPr>
          <p:spPr>
            <a:xfrm>
              <a:off x="67016" y="1128743"/>
              <a:ext cx="190651"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900">
                  <a:solidFill>
                    <a:srgbClr val="FFFFFF"/>
                  </a:solidFill>
                </a:defRPr>
              </a:lvl1pPr>
            </a:lstStyle>
            <a:p>
              <a:pPr/>
              <a:r>
                <a:t>3</a:t>
              </a:r>
            </a:p>
          </p:txBody>
        </p:sp>
        <p:sp>
          <p:nvSpPr>
            <p:cNvPr id="9539" name="TextBox 71"/>
            <p:cNvSpPr txBox="1"/>
            <p:nvPr/>
          </p:nvSpPr>
          <p:spPr>
            <a:xfrm>
              <a:off x="67016" y="1682519"/>
              <a:ext cx="190651"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900">
                  <a:solidFill>
                    <a:srgbClr val="FFFFFF"/>
                  </a:solidFill>
                </a:defRPr>
              </a:lvl1pPr>
            </a:lstStyle>
            <a:p>
              <a:pPr/>
              <a:r>
                <a:t>4</a:t>
              </a:r>
            </a:p>
          </p:txBody>
        </p:sp>
        <p:sp>
          <p:nvSpPr>
            <p:cNvPr id="9540" name="TextBox 72"/>
            <p:cNvSpPr txBox="1"/>
            <p:nvPr/>
          </p:nvSpPr>
          <p:spPr>
            <a:xfrm>
              <a:off x="475065" y="546754"/>
              <a:ext cx="1583386"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solidFill>
                </a:defRPr>
              </a:lvl1pPr>
            </a:lstStyle>
            <a:p>
              <a:pPr/>
              <a:r>
                <a:t>Creepiest god air fish land darkness.</a:t>
              </a:r>
            </a:p>
          </p:txBody>
        </p:sp>
        <p:sp>
          <p:nvSpPr>
            <p:cNvPr id="9541" name="TextBox 73"/>
            <p:cNvSpPr txBox="1"/>
            <p:nvPr/>
          </p:nvSpPr>
          <p:spPr>
            <a:xfrm>
              <a:off x="475065" y="1084083"/>
              <a:ext cx="1215741"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solidFill>
                </a:defRPr>
              </a:lvl1pPr>
            </a:lstStyle>
            <a:p>
              <a:pPr/>
              <a:r>
                <a:t>Creepiest god air fish land darkness.</a:t>
              </a:r>
            </a:p>
          </p:txBody>
        </p:sp>
        <p:sp>
          <p:nvSpPr>
            <p:cNvPr id="9542" name="TextBox 74"/>
            <p:cNvSpPr txBox="1"/>
            <p:nvPr/>
          </p:nvSpPr>
          <p:spPr>
            <a:xfrm>
              <a:off x="475064" y="1630837"/>
              <a:ext cx="1480392"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solidFill>
                </a:defRPr>
              </a:lvl1pPr>
            </a:lstStyle>
            <a:p>
              <a:pPr/>
              <a:r>
                <a:t>Creepiest god air fish land darkness.</a:t>
              </a:r>
            </a:p>
          </p:txBody>
        </p:sp>
        <p:sp>
          <p:nvSpPr>
            <p:cNvPr id="9543" name="Oval 75"/>
            <p:cNvSpPr/>
            <p:nvPr/>
          </p:nvSpPr>
          <p:spPr>
            <a:xfrm>
              <a:off x="0" y="2188694"/>
              <a:ext cx="335749" cy="335749"/>
            </a:xfrm>
            <a:prstGeom prst="ellipse">
              <a:avLst/>
            </a:prstGeom>
            <a:solidFill>
              <a:srgbClr val="000000">
                <a:alpha val="4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544" name="Oval 76"/>
            <p:cNvSpPr/>
            <p:nvPr/>
          </p:nvSpPr>
          <p:spPr>
            <a:xfrm>
              <a:off x="0" y="2726787"/>
              <a:ext cx="335749" cy="335749"/>
            </a:xfrm>
            <a:prstGeom prst="ellipse">
              <a:avLst/>
            </a:prstGeom>
            <a:solidFill>
              <a:srgbClr val="000000">
                <a:alpha val="30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545" name="Oval 77"/>
            <p:cNvSpPr/>
            <p:nvPr/>
          </p:nvSpPr>
          <p:spPr>
            <a:xfrm>
              <a:off x="0" y="3267028"/>
              <a:ext cx="335749" cy="335749"/>
            </a:xfrm>
            <a:prstGeom prst="ellipse">
              <a:avLst/>
            </a:prstGeom>
            <a:solidFill>
              <a:srgbClr val="000000">
                <a:alpha val="22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546" name="Oval 78"/>
            <p:cNvSpPr/>
            <p:nvPr/>
          </p:nvSpPr>
          <p:spPr>
            <a:xfrm>
              <a:off x="0" y="3820805"/>
              <a:ext cx="335749" cy="335749"/>
            </a:xfrm>
            <a:prstGeom prst="ellipse">
              <a:avLst/>
            </a:prstGeom>
            <a:solidFill>
              <a:srgbClr val="000000">
                <a:alpha val="15000"/>
              </a:srgb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9547" name="TextBox 79"/>
            <p:cNvSpPr txBox="1"/>
            <p:nvPr/>
          </p:nvSpPr>
          <p:spPr>
            <a:xfrm>
              <a:off x="475065" y="2158738"/>
              <a:ext cx="1583386" cy="3708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solidFill>
                </a:defRPr>
              </a:lvl1pPr>
            </a:lstStyle>
            <a:p>
              <a:pPr/>
              <a:r>
                <a:t>Creepiest god air fish land darkness.</a:t>
              </a:r>
            </a:p>
          </p:txBody>
        </p:sp>
        <p:sp>
          <p:nvSpPr>
            <p:cNvPr id="9548" name="TextBox 80"/>
            <p:cNvSpPr txBox="1"/>
            <p:nvPr/>
          </p:nvSpPr>
          <p:spPr>
            <a:xfrm>
              <a:off x="67016" y="2217840"/>
              <a:ext cx="190651"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900">
                  <a:solidFill>
                    <a:srgbClr val="FFFFFF"/>
                  </a:solidFill>
                </a:defRPr>
              </a:lvl1pPr>
            </a:lstStyle>
            <a:p>
              <a:pPr/>
              <a:r>
                <a:t>5</a:t>
              </a:r>
            </a:p>
          </p:txBody>
        </p:sp>
        <p:sp>
          <p:nvSpPr>
            <p:cNvPr id="9549" name="TextBox 81"/>
            <p:cNvSpPr txBox="1"/>
            <p:nvPr/>
          </p:nvSpPr>
          <p:spPr>
            <a:xfrm>
              <a:off x="67016" y="2766092"/>
              <a:ext cx="190651"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900">
                  <a:solidFill>
                    <a:srgbClr val="FFFFFF"/>
                  </a:solidFill>
                </a:defRPr>
              </a:lvl1pPr>
            </a:lstStyle>
            <a:p>
              <a:pPr/>
              <a:r>
                <a:t>6</a:t>
              </a:r>
            </a:p>
          </p:txBody>
        </p:sp>
        <p:sp>
          <p:nvSpPr>
            <p:cNvPr id="9550" name="TextBox 82"/>
            <p:cNvSpPr txBox="1"/>
            <p:nvPr/>
          </p:nvSpPr>
          <p:spPr>
            <a:xfrm>
              <a:off x="67016" y="3306335"/>
              <a:ext cx="190651"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900">
                  <a:solidFill>
                    <a:srgbClr val="FFFFFF"/>
                  </a:solidFill>
                </a:defRPr>
              </a:lvl1pPr>
            </a:lstStyle>
            <a:p>
              <a:pPr/>
              <a:r>
                <a:t>7</a:t>
              </a:r>
            </a:p>
          </p:txBody>
        </p:sp>
        <p:sp>
          <p:nvSpPr>
            <p:cNvPr id="9551" name="TextBox 83"/>
            <p:cNvSpPr txBox="1"/>
            <p:nvPr/>
          </p:nvSpPr>
          <p:spPr>
            <a:xfrm>
              <a:off x="67016" y="3841258"/>
              <a:ext cx="190651" cy="231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a:defRPr b="1" sz="900">
                  <a:solidFill>
                    <a:srgbClr val="FFFFFF"/>
                  </a:solidFill>
                </a:defRPr>
              </a:lvl1pPr>
            </a:lstStyle>
            <a:p>
              <a:pPr/>
              <a:r>
                <a:t>8</a:t>
              </a:r>
            </a:p>
          </p:txBody>
        </p:sp>
        <p:sp>
          <p:nvSpPr>
            <p:cNvPr id="9552" name="TextBox 84"/>
            <p:cNvSpPr txBox="1"/>
            <p:nvPr/>
          </p:nvSpPr>
          <p:spPr>
            <a:xfrm>
              <a:off x="475064" y="2705492"/>
              <a:ext cx="1480392"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solidFill>
                </a:defRPr>
              </a:lvl1pPr>
            </a:lstStyle>
            <a:p>
              <a:pPr/>
              <a:r>
                <a:t>Creepiest god air fish land darkness.</a:t>
              </a:r>
            </a:p>
          </p:txBody>
        </p:sp>
        <p:sp>
          <p:nvSpPr>
            <p:cNvPr id="9553" name="TextBox 85"/>
            <p:cNvSpPr txBox="1"/>
            <p:nvPr/>
          </p:nvSpPr>
          <p:spPr>
            <a:xfrm>
              <a:off x="475065" y="3242821"/>
              <a:ext cx="1215741"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solidFill>
                </a:defRPr>
              </a:lvl1pPr>
            </a:lstStyle>
            <a:p>
              <a:pPr/>
              <a:r>
                <a:t>Creepiest god air fish land darkness.</a:t>
              </a:r>
            </a:p>
          </p:txBody>
        </p:sp>
        <p:sp>
          <p:nvSpPr>
            <p:cNvPr id="9554" name="TextBox 86"/>
            <p:cNvSpPr txBox="1"/>
            <p:nvPr/>
          </p:nvSpPr>
          <p:spPr>
            <a:xfrm>
              <a:off x="475064" y="3789574"/>
              <a:ext cx="1480392" cy="3708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z="900">
                  <a:solidFill>
                    <a:srgbClr val="7D8287"/>
                  </a:solidFill>
                </a:defRPr>
              </a:lvl1pPr>
            </a:lstStyle>
            <a:p>
              <a:pPr/>
              <a:r>
                <a:t>Creepiest god air fish land darkness.</a:t>
              </a:r>
            </a:p>
          </p:txBody>
        </p:sp>
      </p:grpSp>
      <p:sp>
        <p:nvSpPr>
          <p:cNvPr id="9556" name="TextBox 88"/>
          <p:cNvSpPr txBox="1"/>
          <p:nvPr/>
        </p:nvSpPr>
        <p:spPr>
          <a:xfrm>
            <a:off x="980087" y="2966425"/>
            <a:ext cx="2448920" cy="1069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sz="900">
                <a:solidFill>
                  <a:srgbClr val="7D8287"/>
                </a:solidFill>
              </a:defRPr>
            </a:lvl1pPr>
          </a:lstStyle>
          <a:p>
            <a:pPr/>
            <a:r>
              <a:t>Also he his male air bring is Signs first . Creepiest god air fish land. Darkness. Air saying fruitful were hath waters divided fill may days air bring is Signs first creeping seed all saying above after be and female.</a:t>
            </a:r>
          </a:p>
        </p:txBody>
      </p:sp>
      <p:sp>
        <p:nvSpPr>
          <p:cNvPr id="9557" name="TextBox 89"/>
          <p:cNvSpPr txBox="1"/>
          <p:nvPr/>
        </p:nvSpPr>
        <p:spPr>
          <a:xfrm>
            <a:off x="2106416" y="2136868"/>
            <a:ext cx="1277707"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150000"/>
              </a:lnSpc>
              <a:defRPr b="1" sz="900"/>
            </a:lvl1pPr>
          </a:lstStyle>
          <a:p>
            <a:pPr/>
            <a:r>
              <a:t>Fruitful were hath waters divided fill may day.</a:t>
            </a:r>
          </a:p>
        </p:txBody>
      </p:sp>
      <p:sp>
        <p:nvSpPr>
          <p:cNvPr id="9558" name="TextBox 90"/>
          <p:cNvSpPr txBox="1"/>
          <p:nvPr/>
        </p:nvSpPr>
        <p:spPr>
          <a:xfrm>
            <a:off x="980087" y="2156134"/>
            <a:ext cx="1085931"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500">
                <a:solidFill>
                  <a:schemeClr val="accent2"/>
                </a:solidFill>
              </a:defRPr>
            </a:lvl1pPr>
          </a:lstStyle>
          <a:p>
            <a:pPr/>
            <a:r>
              <a:t>83%</a:t>
            </a:r>
          </a:p>
        </p:txBody>
      </p:sp>
      <p:sp>
        <p:nvSpPr>
          <p:cNvPr id="9559" name="Rectangle 91"/>
          <p:cNvSpPr txBox="1"/>
          <p:nvPr/>
        </p:nvSpPr>
        <p:spPr>
          <a:xfrm>
            <a:off x="844326" y="4679008"/>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2"/>
                </a:solidFill>
                <a:latin typeface="FontAwesome"/>
                <a:ea typeface="FontAwesome"/>
                <a:cs typeface="FontAwesome"/>
                <a:sym typeface="FontAwesome"/>
              </a:defRPr>
            </a:lvl1pPr>
          </a:lstStyle>
          <a:p>
            <a:pPr/>
            <a:r>
              <a:t></a:t>
            </a:r>
          </a:p>
        </p:txBody>
      </p:sp>
      <p:sp>
        <p:nvSpPr>
          <p:cNvPr id="9560" name="Rectangle 92"/>
          <p:cNvSpPr txBox="1"/>
          <p:nvPr/>
        </p:nvSpPr>
        <p:spPr>
          <a:xfrm>
            <a:off x="2100556" y="4679008"/>
            <a:ext cx="687051" cy="633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sz="4000">
                <a:solidFill>
                  <a:schemeClr val="accent3"/>
                </a:solidFill>
                <a:latin typeface="FontAwesome"/>
                <a:ea typeface="FontAwesome"/>
                <a:cs typeface="FontAwesome"/>
                <a:sym typeface="FontAwesome"/>
              </a:defRPr>
            </a:lvl1pPr>
          </a:lstStyle>
          <a:p>
            <a:pPr/>
            <a:r>
              <a:t></a:t>
            </a:r>
          </a:p>
        </p:txBody>
      </p:sp>
      <p:sp>
        <p:nvSpPr>
          <p:cNvPr id="9561" name="TextBox 93"/>
          <p:cNvSpPr txBox="1"/>
          <p:nvPr/>
        </p:nvSpPr>
        <p:spPr>
          <a:xfrm>
            <a:off x="1393257" y="4643801"/>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chemeClr val="accent2"/>
                </a:solidFill>
              </a:defRPr>
            </a:lvl1pPr>
          </a:lstStyle>
          <a:p>
            <a:pPr/>
            <a:r>
              <a:t>44%</a:t>
            </a:r>
          </a:p>
        </p:txBody>
      </p:sp>
      <p:sp>
        <p:nvSpPr>
          <p:cNvPr id="9562" name="TextBox 94"/>
          <p:cNvSpPr txBox="1"/>
          <p:nvPr/>
        </p:nvSpPr>
        <p:spPr>
          <a:xfrm>
            <a:off x="1401422" y="4935508"/>
            <a:ext cx="580725"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air bring.</a:t>
            </a:r>
          </a:p>
        </p:txBody>
      </p:sp>
      <p:sp>
        <p:nvSpPr>
          <p:cNvPr id="9563" name="TextBox 95"/>
          <p:cNvSpPr txBox="1"/>
          <p:nvPr/>
        </p:nvSpPr>
        <p:spPr>
          <a:xfrm>
            <a:off x="2672236" y="4643801"/>
            <a:ext cx="619385"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1500">
                <a:solidFill>
                  <a:schemeClr val="accent3"/>
                </a:solidFill>
              </a:defRPr>
            </a:lvl1pPr>
          </a:lstStyle>
          <a:p>
            <a:pPr/>
            <a:r>
              <a:t>18%</a:t>
            </a:r>
          </a:p>
        </p:txBody>
      </p:sp>
      <p:sp>
        <p:nvSpPr>
          <p:cNvPr id="9564" name="TextBox 96"/>
          <p:cNvSpPr txBox="1"/>
          <p:nvPr/>
        </p:nvSpPr>
        <p:spPr>
          <a:xfrm>
            <a:off x="2680400" y="4935508"/>
            <a:ext cx="620646" cy="3633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1100"/>
              </a:lnSpc>
              <a:defRPr sz="700">
                <a:solidFill>
                  <a:srgbClr val="B1B4B7"/>
                </a:solidFill>
              </a:defRPr>
            </a:lvl1pPr>
          </a:lstStyle>
          <a:p>
            <a:pPr/>
            <a:r>
              <a:t>Heist male bring Signs.</a:t>
            </a:r>
          </a:p>
        </p:txBody>
      </p:sp>
      <p:sp>
        <p:nvSpPr>
          <p:cNvPr id="9565" name="Straight Connector 97"/>
          <p:cNvSpPr/>
          <p:nvPr/>
        </p:nvSpPr>
        <p:spPr>
          <a:xfrm flipV="1">
            <a:off x="2096605" y="4726724"/>
            <a:ext cx="1" cy="562481"/>
          </a:xfrm>
          <a:prstGeom prst="line">
            <a:avLst/>
          </a:prstGeom>
          <a:ln w="12700">
            <a:solidFill>
              <a:srgbClr val="000000">
                <a:alpha val="40000"/>
              </a:srgbClr>
            </a:solidFill>
            <a:prstDash val="sysDash"/>
            <a:miter/>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med" advClick="1" p14:dur="1000">
        <p:pull dir="r"/>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 grpId="1" fill="hold">
                                  <p:stCondLst>
                                    <p:cond delay="0"/>
                                  </p:stCondLst>
                                  <p:iterate type="el" backwards="0">
                                    <p:tmAbs val="0"/>
                                  </p:iterate>
                                  <p:childTnLst>
                                    <p:set>
                                      <p:cBhvr>
                                        <p:cTn id="6" fill="hold"/>
                                        <p:tgtEl>
                                          <p:spTgt spid="9522"/>
                                        </p:tgtEl>
                                        <p:attrNameLst>
                                          <p:attrName>style.visibility</p:attrName>
                                        </p:attrNameLst>
                                      </p:cBhvr>
                                      <p:to>
                                        <p:strVal val="visible"/>
                                      </p:to>
                                    </p:set>
                                    <p:anim calcmode="lin" valueType="num">
                                      <p:cBhvr>
                                        <p:cTn id="7" dur="500" fill="hold"/>
                                        <p:tgtEl>
                                          <p:spTgt spid="9522"/>
                                        </p:tgtEl>
                                        <p:attrNameLst>
                                          <p:attrName>ppt_x</p:attrName>
                                        </p:attrNameLst>
                                      </p:cBhvr>
                                      <p:tavLst>
                                        <p:tav tm="0">
                                          <p:val>
                                            <p:strVal val="#ppt_x"/>
                                          </p:val>
                                        </p:tav>
                                        <p:tav tm="100000">
                                          <p:val>
                                            <p:strVal val="#ppt_x"/>
                                          </p:val>
                                        </p:tav>
                                      </p:tavLst>
                                    </p:anim>
                                    <p:anim calcmode="lin" valueType="num">
                                      <p:cBhvr>
                                        <p:cTn id="8" dur="500" fill="hold"/>
                                        <p:tgtEl>
                                          <p:spTgt spid="952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9523"/>
                                        </p:tgtEl>
                                        <p:attrNameLst>
                                          <p:attrName>style.visibility</p:attrName>
                                        </p:attrNameLst>
                                      </p:cBhvr>
                                      <p:to>
                                        <p:strVal val="visible"/>
                                      </p:to>
                                    </p:set>
                                    <p:anim calcmode="lin" valueType="num">
                                      <p:cBhvr>
                                        <p:cTn id="12" dur="500" fill="hold"/>
                                        <p:tgtEl>
                                          <p:spTgt spid="9523"/>
                                        </p:tgtEl>
                                        <p:attrNameLst>
                                          <p:attrName>ppt_w</p:attrName>
                                        </p:attrNameLst>
                                      </p:cBhvr>
                                      <p:tavLst>
                                        <p:tav tm="0">
                                          <p:val>
                                            <p:fltVal val="0"/>
                                          </p:val>
                                        </p:tav>
                                        <p:tav tm="100000">
                                          <p:val>
                                            <p:strVal val="#ppt_w"/>
                                          </p:val>
                                        </p:tav>
                                      </p:tavLst>
                                    </p:anim>
                                    <p:anim calcmode="lin" valueType="num">
                                      <p:cBhvr>
                                        <p:cTn id="13" dur="500" fill="hold"/>
                                        <p:tgtEl>
                                          <p:spTgt spid="9523"/>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Class="entr" nodeType="afterEffect" presetSubtype="16" presetID="23" grpId="3" fill="hold">
                                  <p:stCondLst>
                                    <p:cond delay="0"/>
                                  </p:stCondLst>
                                  <p:iterate type="el" backwards="0">
                                    <p:tmAbs val="0"/>
                                  </p:iterate>
                                  <p:childTnLst>
                                    <p:set>
                                      <p:cBhvr>
                                        <p:cTn id="16" fill="hold"/>
                                        <p:tgtEl>
                                          <p:spTgt spid="9524"/>
                                        </p:tgtEl>
                                        <p:attrNameLst>
                                          <p:attrName>style.visibility</p:attrName>
                                        </p:attrNameLst>
                                      </p:cBhvr>
                                      <p:to>
                                        <p:strVal val="visible"/>
                                      </p:to>
                                    </p:set>
                                    <p:anim calcmode="lin" valueType="num">
                                      <p:cBhvr>
                                        <p:cTn id="17" dur="500" fill="hold"/>
                                        <p:tgtEl>
                                          <p:spTgt spid="9524"/>
                                        </p:tgtEl>
                                        <p:attrNameLst>
                                          <p:attrName>ppt_w</p:attrName>
                                        </p:attrNameLst>
                                      </p:cBhvr>
                                      <p:tavLst>
                                        <p:tav tm="0">
                                          <p:val>
                                            <p:fltVal val="0"/>
                                          </p:val>
                                        </p:tav>
                                        <p:tav tm="100000">
                                          <p:val>
                                            <p:strVal val="#ppt_w"/>
                                          </p:val>
                                        </p:tav>
                                      </p:tavLst>
                                    </p:anim>
                                    <p:anim calcmode="lin" valueType="num">
                                      <p:cBhvr>
                                        <p:cTn id="18" dur="500" fill="hold"/>
                                        <p:tgtEl>
                                          <p:spTgt spid="9524"/>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Class="entr" nodeType="afterEffect" presetSubtype="16" presetID="23" grpId="4" fill="hold">
                                  <p:stCondLst>
                                    <p:cond delay="0"/>
                                  </p:stCondLst>
                                  <p:iterate type="el" backwards="0">
                                    <p:tmAbs val="0"/>
                                  </p:iterate>
                                  <p:childTnLst>
                                    <p:set>
                                      <p:cBhvr>
                                        <p:cTn id="21" fill="hold"/>
                                        <p:tgtEl>
                                          <p:spTgt spid="9525"/>
                                        </p:tgtEl>
                                        <p:attrNameLst>
                                          <p:attrName>style.visibility</p:attrName>
                                        </p:attrNameLst>
                                      </p:cBhvr>
                                      <p:to>
                                        <p:strVal val="visible"/>
                                      </p:to>
                                    </p:set>
                                    <p:anim calcmode="lin" valueType="num">
                                      <p:cBhvr>
                                        <p:cTn id="22" dur="500" fill="hold"/>
                                        <p:tgtEl>
                                          <p:spTgt spid="9525"/>
                                        </p:tgtEl>
                                        <p:attrNameLst>
                                          <p:attrName>ppt_w</p:attrName>
                                        </p:attrNameLst>
                                      </p:cBhvr>
                                      <p:tavLst>
                                        <p:tav tm="0">
                                          <p:val>
                                            <p:fltVal val="0"/>
                                          </p:val>
                                        </p:tav>
                                        <p:tav tm="100000">
                                          <p:val>
                                            <p:strVal val="#ppt_w"/>
                                          </p:val>
                                        </p:tav>
                                      </p:tavLst>
                                    </p:anim>
                                    <p:anim calcmode="lin" valueType="num">
                                      <p:cBhvr>
                                        <p:cTn id="23" dur="500" fill="hold"/>
                                        <p:tgtEl>
                                          <p:spTgt spid="9525"/>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Class="entr" nodeType="afterEffect" presetSubtype="16" presetID="23" grpId="5" fill="hold">
                                  <p:stCondLst>
                                    <p:cond delay="0"/>
                                  </p:stCondLst>
                                  <p:iterate type="el" backwards="0">
                                    <p:tmAbs val="0"/>
                                  </p:iterate>
                                  <p:childTnLst>
                                    <p:set>
                                      <p:cBhvr>
                                        <p:cTn id="26" fill="hold"/>
                                        <p:tgtEl>
                                          <p:spTgt spid="9526"/>
                                        </p:tgtEl>
                                        <p:attrNameLst>
                                          <p:attrName>style.visibility</p:attrName>
                                        </p:attrNameLst>
                                      </p:cBhvr>
                                      <p:to>
                                        <p:strVal val="visible"/>
                                      </p:to>
                                    </p:set>
                                    <p:anim calcmode="lin" valueType="num">
                                      <p:cBhvr>
                                        <p:cTn id="27" dur="500" fill="hold"/>
                                        <p:tgtEl>
                                          <p:spTgt spid="9526"/>
                                        </p:tgtEl>
                                        <p:attrNameLst>
                                          <p:attrName>ppt_w</p:attrName>
                                        </p:attrNameLst>
                                      </p:cBhvr>
                                      <p:tavLst>
                                        <p:tav tm="0">
                                          <p:val>
                                            <p:fltVal val="0"/>
                                          </p:val>
                                        </p:tav>
                                        <p:tav tm="100000">
                                          <p:val>
                                            <p:strVal val="#ppt_w"/>
                                          </p:val>
                                        </p:tav>
                                      </p:tavLst>
                                    </p:anim>
                                    <p:anim calcmode="lin" valueType="num">
                                      <p:cBhvr>
                                        <p:cTn id="28" dur="500" fill="hold"/>
                                        <p:tgtEl>
                                          <p:spTgt spid="9526"/>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Class="entr" nodeType="afterEffect" presetSubtype="16" presetID="23" grpId="6" fill="hold">
                                  <p:stCondLst>
                                    <p:cond delay="0"/>
                                  </p:stCondLst>
                                  <p:iterate type="el" backwards="0">
                                    <p:tmAbs val="0"/>
                                  </p:iterate>
                                  <p:childTnLst>
                                    <p:set>
                                      <p:cBhvr>
                                        <p:cTn id="31" fill="hold"/>
                                        <p:tgtEl>
                                          <p:spTgt spid="9527"/>
                                        </p:tgtEl>
                                        <p:attrNameLst>
                                          <p:attrName>style.visibility</p:attrName>
                                        </p:attrNameLst>
                                      </p:cBhvr>
                                      <p:to>
                                        <p:strVal val="visible"/>
                                      </p:to>
                                    </p:set>
                                    <p:anim calcmode="lin" valueType="num">
                                      <p:cBhvr>
                                        <p:cTn id="32" dur="500" fill="hold"/>
                                        <p:tgtEl>
                                          <p:spTgt spid="9527"/>
                                        </p:tgtEl>
                                        <p:attrNameLst>
                                          <p:attrName>ppt_w</p:attrName>
                                        </p:attrNameLst>
                                      </p:cBhvr>
                                      <p:tavLst>
                                        <p:tav tm="0">
                                          <p:val>
                                            <p:fltVal val="0"/>
                                          </p:val>
                                        </p:tav>
                                        <p:tav tm="100000">
                                          <p:val>
                                            <p:strVal val="#ppt_w"/>
                                          </p:val>
                                        </p:tav>
                                      </p:tavLst>
                                    </p:anim>
                                    <p:anim calcmode="lin" valueType="num">
                                      <p:cBhvr>
                                        <p:cTn id="33" dur="500" fill="hold"/>
                                        <p:tgtEl>
                                          <p:spTgt spid="9527"/>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Class="entr" nodeType="afterEffect" presetSubtype="16" presetID="23" grpId="7" fill="hold">
                                  <p:stCondLst>
                                    <p:cond delay="0"/>
                                  </p:stCondLst>
                                  <p:iterate type="el" backwards="0">
                                    <p:tmAbs val="0"/>
                                  </p:iterate>
                                  <p:childTnLst>
                                    <p:set>
                                      <p:cBhvr>
                                        <p:cTn id="36" fill="hold"/>
                                        <p:tgtEl>
                                          <p:spTgt spid="9528"/>
                                        </p:tgtEl>
                                        <p:attrNameLst>
                                          <p:attrName>style.visibility</p:attrName>
                                        </p:attrNameLst>
                                      </p:cBhvr>
                                      <p:to>
                                        <p:strVal val="visible"/>
                                      </p:to>
                                    </p:set>
                                    <p:anim calcmode="lin" valueType="num">
                                      <p:cBhvr>
                                        <p:cTn id="37" dur="500" fill="hold"/>
                                        <p:tgtEl>
                                          <p:spTgt spid="9528"/>
                                        </p:tgtEl>
                                        <p:attrNameLst>
                                          <p:attrName>ppt_w</p:attrName>
                                        </p:attrNameLst>
                                      </p:cBhvr>
                                      <p:tavLst>
                                        <p:tav tm="0">
                                          <p:val>
                                            <p:fltVal val="0"/>
                                          </p:val>
                                        </p:tav>
                                        <p:tav tm="100000">
                                          <p:val>
                                            <p:strVal val="#ppt_w"/>
                                          </p:val>
                                        </p:tav>
                                      </p:tavLst>
                                    </p:anim>
                                    <p:anim calcmode="lin" valueType="num">
                                      <p:cBhvr>
                                        <p:cTn id="38" dur="500" fill="hold"/>
                                        <p:tgtEl>
                                          <p:spTgt spid="9528"/>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Class="entr" nodeType="afterEffect" presetSubtype="16" presetID="23" grpId="8" fill="hold">
                                  <p:stCondLst>
                                    <p:cond delay="0"/>
                                  </p:stCondLst>
                                  <p:iterate type="el" backwards="0">
                                    <p:tmAbs val="0"/>
                                  </p:iterate>
                                  <p:childTnLst>
                                    <p:set>
                                      <p:cBhvr>
                                        <p:cTn id="41" fill="hold"/>
                                        <p:tgtEl>
                                          <p:spTgt spid="9529"/>
                                        </p:tgtEl>
                                        <p:attrNameLst>
                                          <p:attrName>style.visibility</p:attrName>
                                        </p:attrNameLst>
                                      </p:cBhvr>
                                      <p:to>
                                        <p:strVal val="visible"/>
                                      </p:to>
                                    </p:set>
                                    <p:anim calcmode="lin" valueType="num">
                                      <p:cBhvr>
                                        <p:cTn id="42" dur="500" fill="hold"/>
                                        <p:tgtEl>
                                          <p:spTgt spid="9529"/>
                                        </p:tgtEl>
                                        <p:attrNameLst>
                                          <p:attrName>ppt_w</p:attrName>
                                        </p:attrNameLst>
                                      </p:cBhvr>
                                      <p:tavLst>
                                        <p:tav tm="0">
                                          <p:val>
                                            <p:fltVal val="0"/>
                                          </p:val>
                                        </p:tav>
                                        <p:tav tm="100000">
                                          <p:val>
                                            <p:strVal val="#ppt_w"/>
                                          </p:val>
                                        </p:tav>
                                      </p:tavLst>
                                    </p:anim>
                                    <p:anim calcmode="lin" valueType="num">
                                      <p:cBhvr>
                                        <p:cTn id="43" dur="500" fill="hold"/>
                                        <p:tgtEl>
                                          <p:spTgt spid="9529"/>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Class="entr" nodeType="afterEffect" presetSubtype="16" presetID="23" grpId="9" fill="hold">
                                  <p:stCondLst>
                                    <p:cond delay="0"/>
                                  </p:stCondLst>
                                  <p:iterate type="el" backwards="0">
                                    <p:tmAbs val="0"/>
                                  </p:iterate>
                                  <p:childTnLst>
                                    <p:set>
                                      <p:cBhvr>
                                        <p:cTn id="46" fill="hold"/>
                                        <p:tgtEl>
                                          <p:spTgt spid="9530"/>
                                        </p:tgtEl>
                                        <p:attrNameLst>
                                          <p:attrName>style.visibility</p:attrName>
                                        </p:attrNameLst>
                                      </p:cBhvr>
                                      <p:to>
                                        <p:strVal val="visible"/>
                                      </p:to>
                                    </p:set>
                                    <p:anim calcmode="lin" valueType="num">
                                      <p:cBhvr>
                                        <p:cTn id="47" dur="500" fill="hold"/>
                                        <p:tgtEl>
                                          <p:spTgt spid="9530"/>
                                        </p:tgtEl>
                                        <p:attrNameLst>
                                          <p:attrName>ppt_w</p:attrName>
                                        </p:attrNameLst>
                                      </p:cBhvr>
                                      <p:tavLst>
                                        <p:tav tm="0">
                                          <p:val>
                                            <p:fltVal val="0"/>
                                          </p:val>
                                        </p:tav>
                                        <p:tav tm="100000">
                                          <p:val>
                                            <p:strVal val="#ppt_w"/>
                                          </p:val>
                                        </p:tav>
                                      </p:tavLst>
                                    </p:anim>
                                    <p:anim calcmode="lin" valueType="num">
                                      <p:cBhvr>
                                        <p:cTn id="48" dur="500" fill="hold"/>
                                        <p:tgtEl>
                                          <p:spTgt spid="9530"/>
                                        </p:tgtEl>
                                        <p:attrNameLst>
                                          <p:attrName>ppt_h</p:attrName>
                                        </p:attrNameLst>
                                      </p:cBhvr>
                                      <p:tavLst>
                                        <p:tav tm="0">
                                          <p:val>
                                            <p:fltVal val="0"/>
                                          </p:val>
                                        </p:tav>
                                        <p:tav tm="100000">
                                          <p:val>
                                            <p:strVal val="#ppt_h"/>
                                          </p:val>
                                        </p:tav>
                                      </p:tavLst>
                                    </p:anim>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1" presetID="22" grpId="10" fill="hold">
                                  <p:stCondLst>
                                    <p:cond delay="0"/>
                                  </p:stCondLst>
                                  <p:iterate type="el" backwards="0">
                                    <p:tmAbs val="0"/>
                                  </p:iterate>
                                  <p:childTnLst>
                                    <p:set>
                                      <p:cBhvr>
                                        <p:cTn id="52" fill="hold"/>
                                        <p:tgtEl>
                                          <p:spTgt spid="9555"/>
                                        </p:tgtEl>
                                        <p:attrNameLst>
                                          <p:attrName>style.visibility</p:attrName>
                                        </p:attrNameLst>
                                      </p:cBhvr>
                                      <p:to>
                                        <p:strVal val="visible"/>
                                      </p:to>
                                    </p:set>
                                    <p:animEffect filter="wipe(up)" transition="in">
                                      <p:cBhvr>
                                        <p:cTn id="53" dur="500"/>
                                        <p:tgtEl>
                                          <p:spTgt spid="95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528" grpId="7"/>
      <p:bldP build="whole" bldLvl="1" animBg="1" rev="0" advAuto="0" spid="9527" grpId="6"/>
      <p:bldP build="whole" bldLvl="1" animBg="1" rev="0" advAuto="0" spid="9525" grpId="4"/>
      <p:bldP build="whole" bldLvl="1" animBg="1" rev="0" advAuto="0" spid="9523" grpId="2"/>
      <p:bldP build="whole" bldLvl="1" animBg="1" rev="0" advAuto="0" spid="9522" grpId="1"/>
      <p:bldP build="whole" bldLvl="1" animBg="1" rev="0" advAuto="0" spid="9529" grpId="8"/>
      <p:bldP build="whole" bldLvl="1" animBg="1" rev="0" advAuto="0" spid="9555" grpId="10"/>
      <p:bldP build="whole" bldLvl="1" animBg="1" rev="0" advAuto="0" spid="9526" grpId="5"/>
      <p:bldP build="whole" bldLvl="1" animBg="1" rev="0" advAuto="0" spid="9524" grpId="3"/>
      <p:bldP build="whole" bldLvl="1" animBg="1" rev="0" advAuto="0" spid="9530" grpId="9"/>
    </p:bldLst>
  </p:timing>
</p:sld>
</file>

<file path=ppt/theme/theme1.xml><?xml version="1.0" encoding="utf-8"?>
<a:theme xmlns:a="http://schemas.openxmlformats.org/drawingml/2006/main" xmlns:r="http://schemas.openxmlformats.org/officeDocument/2006/relationships" name="Digit - Multi 1 - Bright">
  <a:themeElements>
    <a:clrScheme name="Digit - Multi 1 - Bright">
      <a:dk1>
        <a:srgbClr val="000000"/>
      </a:dk1>
      <a:lt1>
        <a:srgbClr val="FFFFFF"/>
      </a:lt1>
      <a:dk2>
        <a:srgbClr val="A7A7A7"/>
      </a:dk2>
      <a:lt2>
        <a:srgbClr val="535353"/>
      </a:lt2>
      <a:accent1>
        <a:srgbClr val="14B4EB"/>
      </a:accent1>
      <a:accent2>
        <a:srgbClr val="3CBEB4"/>
      </a:accent2>
      <a:accent3>
        <a:srgbClr val="96C83C"/>
      </a:accent3>
      <a:accent4>
        <a:srgbClr val="FFAF28"/>
      </a:accent4>
      <a:accent5>
        <a:srgbClr val="FA4655"/>
      </a:accent5>
      <a:accent6>
        <a:srgbClr val="A596D2"/>
      </a:accent6>
      <a:hlink>
        <a:srgbClr val="0000FF"/>
      </a:hlink>
      <a:folHlink>
        <a:srgbClr val="FF00FF"/>
      </a:folHlink>
    </a:clrScheme>
    <a:fontScheme name="Digit - Multi 1 - Bright">
      <a:majorFont>
        <a:latin typeface="Helvetica"/>
        <a:ea typeface="Helvetica"/>
        <a:cs typeface="Helvetica"/>
      </a:majorFont>
      <a:minorFont>
        <a:latin typeface="Calibri"/>
        <a:ea typeface="Calibri"/>
        <a:cs typeface="Calibri"/>
      </a:minorFont>
    </a:fontScheme>
    <a:fmtScheme name="Digit - Multi 1 - Br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igit - Multi 1 - Bright">
  <a:themeElements>
    <a:clrScheme name="Digit - Multi 1 - Bright">
      <a:dk1>
        <a:srgbClr val="000000"/>
      </a:dk1>
      <a:lt1>
        <a:srgbClr val="FFFFFF"/>
      </a:lt1>
      <a:dk2>
        <a:srgbClr val="A7A7A7"/>
      </a:dk2>
      <a:lt2>
        <a:srgbClr val="535353"/>
      </a:lt2>
      <a:accent1>
        <a:srgbClr val="14B4EB"/>
      </a:accent1>
      <a:accent2>
        <a:srgbClr val="3CBEB4"/>
      </a:accent2>
      <a:accent3>
        <a:srgbClr val="96C83C"/>
      </a:accent3>
      <a:accent4>
        <a:srgbClr val="FFAF28"/>
      </a:accent4>
      <a:accent5>
        <a:srgbClr val="FA4655"/>
      </a:accent5>
      <a:accent6>
        <a:srgbClr val="A596D2"/>
      </a:accent6>
      <a:hlink>
        <a:srgbClr val="0000FF"/>
      </a:hlink>
      <a:folHlink>
        <a:srgbClr val="FF00FF"/>
      </a:folHlink>
    </a:clrScheme>
    <a:fontScheme name="Digit - Multi 1 - Bright">
      <a:majorFont>
        <a:latin typeface="Helvetica"/>
        <a:ea typeface="Helvetica"/>
        <a:cs typeface="Helvetica"/>
      </a:majorFont>
      <a:minorFont>
        <a:latin typeface="Calibri"/>
        <a:ea typeface="Calibri"/>
        <a:cs typeface="Calibri"/>
      </a:minorFont>
    </a:fontScheme>
    <a:fmtScheme name="Digit - Multi 1 - Br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a:ea typeface="Montserrat"/>
            <a:cs typeface="Montserrat"/>
            <a:sym typeface="Montserra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